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16"/>
  </p:notesMasterIdLst>
  <p:sldIdLst>
    <p:sldId id="266" r:id="rId2"/>
    <p:sldId id="272" r:id="rId3"/>
    <p:sldId id="268" r:id="rId4"/>
    <p:sldId id="269" r:id="rId5"/>
    <p:sldId id="257" r:id="rId6"/>
    <p:sldId id="258" r:id="rId7"/>
    <p:sldId id="261" r:id="rId8"/>
    <p:sldId id="262" r:id="rId9"/>
    <p:sldId id="273" r:id="rId10"/>
    <p:sldId id="265" r:id="rId11"/>
    <p:sldId id="270" r:id="rId12"/>
    <p:sldId id="267" r:id="rId13"/>
    <p:sldId id="263" r:id="rId14"/>
    <p:sldId id="271" r:id="rId15"/>
  </p:sldIdLst>
  <p:sldSz cx="10080625" cy="7200900"/>
  <p:notesSz cx="7099300" cy="10234613"/>
  <p:embeddedFontLst>
    <p:embeddedFont>
      <p:font typeface="Calibri" pitchFamily="34" charset="0"/>
      <p:regular r:id="rId17"/>
      <p:bold r:id="rId18"/>
      <p:italic r:id="rId19"/>
      <p:boldItalic r:id="rId20"/>
    </p:embeddedFont>
    <p:embeddedFont>
      <p:font typeface="BeeskneesCTT" charset="0"/>
      <p:regular r:id="rId21"/>
    </p:embeddedFont>
    <p:embeddedFont>
      <p:font typeface="Segoe Print" charset="0"/>
      <p:regular r:id="rId22"/>
      <p:bold r:id="rId23"/>
    </p:embeddedFont>
    <p:embeddedFont>
      <p:font typeface="Zanesennyj"/>
      <p:regular r:id="rId24"/>
    </p:embeddedFont>
  </p:embeddedFontLst>
  <p:defaultTextStyle>
    <a:defPPr>
      <a:defRPr lang="ru-RU"/>
    </a:defPPr>
    <a:lvl1pPr marL="0" algn="l" defTabSz="987461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93730" algn="l" defTabSz="987461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87461" algn="l" defTabSz="987461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481191" algn="l" defTabSz="987461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974921" algn="l" defTabSz="987461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468651" algn="l" defTabSz="987461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962382" algn="l" defTabSz="987461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456112" algn="l" defTabSz="987461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949842" algn="l" defTabSz="987461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CCECFF"/>
    <a:srgbClr val="FFFFCC"/>
    <a:srgbClr val="FC8004"/>
    <a:srgbClr val="FFD03B"/>
    <a:srgbClr val="FEEAA0"/>
    <a:srgbClr val="FFCC00"/>
    <a:srgbClr val="D7976F"/>
    <a:srgbClr val="FBBD8E"/>
    <a:srgbClr val="FFFF99"/>
    <a:srgbClr val="FA7406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3766" autoAdjust="0"/>
  </p:normalViewPr>
  <p:slideViewPr>
    <p:cSldViewPr snapToGrid="0" showGuides="1">
      <p:cViewPr>
        <p:scale>
          <a:sx n="100" d="100"/>
          <a:sy n="100" d="100"/>
        </p:scale>
        <p:origin x="0" y="1518"/>
      </p:cViewPr>
      <p:guideLst>
        <p:guide orient="horz" pos="2223"/>
        <p:guide pos="317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36868100" cy="368681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8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7.fntdata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6.fntdata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3076363" cy="511730"/>
          </a:xfrm>
          <a:prstGeom prst="rect">
            <a:avLst/>
          </a:prstGeom>
        </p:spPr>
        <p:txBody>
          <a:bodyPr vert="horz" lIns="95070" tIns="47535" rIns="95070" bIns="47535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4021295" y="1"/>
            <a:ext cx="3076363" cy="511730"/>
          </a:xfrm>
          <a:prstGeom prst="rect">
            <a:avLst/>
          </a:prstGeom>
        </p:spPr>
        <p:txBody>
          <a:bodyPr vert="horz" lIns="95070" tIns="47535" rIns="95070" bIns="47535" rtlCol="0"/>
          <a:lstStyle>
            <a:lvl1pPr algn="r">
              <a:defRPr sz="1200"/>
            </a:lvl1pPr>
          </a:lstStyle>
          <a:p>
            <a:fld id="{03537D3E-C69F-4032-94E0-AA5291634D8C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863600" y="766763"/>
            <a:ext cx="5372100" cy="3838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070" tIns="47535" rIns="95070" bIns="47535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709931" y="4861442"/>
            <a:ext cx="5679440" cy="4605575"/>
          </a:xfrm>
          <a:prstGeom prst="rect">
            <a:avLst/>
          </a:prstGeom>
        </p:spPr>
        <p:txBody>
          <a:bodyPr vert="horz" lIns="95070" tIns="47535" rIns="95070" bIns="47535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9721107"/>
            <a:ext cx="3076363" cy="511730"/>
          </a:xfrm>
          <a:prstGeom prst="rect">
            <a:avLst/>
          </a:prstGeom>
        </p:spPr>
        <p:txBody>
          <a:bodyPr vert="horz" lIns="95070" tIns="47535" rIns="95070" bIns="47535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4021295" y="9721107"/>
            <a:ext cx="3076363" cy="511730"/>
          </a:xfrm>
          <a:prstGeom prst="rect">
            <a:avLst/>
          </a:prstGeom>
        </p:spPr>
        <p:txBody>
          <a:bodyPr vert="horz" lIns="95070" tIns="47535" rIns="95070" bIns="47535" rtlCol="0" anchor="b"/>
          <a:lstStyle>
            <a:lvl1pPr algn="r">
              <a:defRPr sz="1200"/>
            </a:lvl1pPr>
          </a:lstStyle>
          <a:p>
            <a:fld id="{82B9ABDC-7FC8-4F19-91A1-9988017C41BF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87461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93730" algn="l" defTabSz="987461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87461" algn="l" defTabSz="987461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481191" algn="l" defTabSz="987461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974921" algn="l" defTabSz="987461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468651" algn="l" defTabSz="987461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962382" algn="l" defTabSz="987461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456112" algn="l" defTabSz="987461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949842" algn="l" defTabSz="987461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8350"/>
            <a:ext cx="5372100" cy="3836988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019F832-0C74-4E1B-9158-80F53E0E63B1}" type="slidenum">
              <a:rPr lang="ru-RU" smtClean="0"/>
              <a:pPr/>
              <a:t>1</a:t>
            </a:fld>
            <a:endParaRPr lang="ru-RU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10</a:t>
            </a:fld>
            <a:endParaRPr lang="ru-RU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11</a:t>
            </a:fld>
            <a:endParaRPr lang="ru-RU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12</a:t>
            </a:fld>
            <a:endParaRPr lang="ru-RU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13</a:t>
            </a:fld>
            <a:endParaRPr lang="ru-RU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14</a:t>
            </a:fld>
            <a:endParaRPr lang="ru-R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8350"/>
            <a:ext cx="5372100" cy="3836988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019F832-0C74-4E1B-9158-80F53E0E63B1}" type="slidenum">
              <a:rPr lang="ru-RU" smtClean="0"/>
              <a:pPr/>
              <a:t>2</a:t>
            </a:fld>
            <a:endParaRPr lang="ru-RU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3</a:t>
            </a:fld>
            <a:endParaRPr lang="ru-RU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4</a:t>
            </a:fld>
            <a:endParaRPr lang="ru-RU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5</a:t>
            </a:fld>
            <a:endParaRPr lang="ru-RU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6</a:t>
            </a:fld>
            <a:endParaRPr lang="ru-RU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7</a:t>
            </a:fld>
            <a:endParaRPr lang="ru-RU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8</a:t>
            </a:fld>
            <a:endParaRPr lang="ru-RU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863600" y="766763"/>
            <a:ext cx="5372100" cy="38385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2B9ABDC-7FC8-4F19-91A1-9988017C41BF}" type="slidenum">
              <a:rPr lang="ru-RU" smtClean="0"/>
              <a:pPr/>
              <a:t>9</a:t>
            </a:fld>
            <a:endParaRPr lang="ru-R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56047" y="2236947"/>
            <a:ext cx="8568531" cy="154352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12094" y="4080510"/>
            <a:ext cx="7056438" cy="184023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937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874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811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749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686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623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561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9498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057499" y="303372"/>
            <a:ext cx="2500906" cy="6450806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54785" y="303372"/>
            <a:ext cx="7334704" cy="6450806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96300" y="4627245"/>
            <a:ext cx="8568531" cy="1430179"/>
          </a:xfrm>
        </p:spPr>
        <p:txBody>
          <a:bodyPr anchor="t"/>
          <a:lstStyle>
            <a:lvl1pPr algn="l">
              <a:defRPr sz="4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96300" y="3052049"/>
            <a:ext cx="8568531" cy="1575196"/>
          </a:xfrm>
        </p:spPr>
        <p:txBody>
          <a:bodyPr anchor="b"/>
          <a:lstStyle>
            <a:lvl1pPr marL="0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1pPr>
            <a:lvl2pPr marL="49373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87461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 marL="148119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97492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46865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96238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4561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94984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554785" y="1763554"/>
            <a:ext cx="4917805" cy="4990624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2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640601" y="1763554"/>
            <a:ext cx="4917805" cy="4990624"/>
          </a:xfrm>
        </p:spPr>
        <p:txBody>
          <a:bodyPr/>
          <a:lstStyle>
            <a:lvl1pPr>
              <a:defRPr sz="3000"/>
            </a:lvl1pPr>
            <a:lvl2pPr>
              <a:defRPr sz="2600"/>
            </a:lvl2pPr>
            <a:lvl3pPr>
              <a:defRPr sz="22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4031" y="288370"/>
            <a:ext cx="9072563" cy="120015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04031" y="1611869"/>
            <a:ext cx="4454027" cy="671750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3730" indent="0">
              <a:buNone/>
              <a:defRPr sz="2200" b="1"/>
            </a:lvl2pPr>
            <a:lvl3pPr marL="987461" indent="0">
              <a:buNone/>
              <a:defRPr sz="1900" b="1"/>
            </a:lvl3pPr>
            <a:lvl4pPr marL="1481191" indent="0">
              <a:buNone/>
              <a:defRPr sz="1700" b="1"/>
            </a:lvl4pPr>
            <a:lvl5pPr marL="1974921" indent="0">
              <a:buNone/>
              <a:defRPr sz="1700" b="1"/>
            </a:lvl5pPr>
            <a:lvl6pPr marL="2468651" indent="0">
              <a:buNone/>
              <a:defRPr sz="1700" b="1"/>
            </a:lvl6pPr>
            <a:lvl7pPr marL="2962382" indent="0">
              <a:buNone/>
              <a:defRPr sz="1700" b="1"/>
            </a:lvl7pPr>
            <a:lvl8pPr marL="3456112" indent="0">
              <a:buNone/>
              <a:defRPr sz="1700" b="1"/>
            </a:lvl8pPr>
            <a:lvl9pPr marL="3949842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04031" y="2283619"/>
            <a:ext cx="4454027" cy="4148852"/>
          </a:xfrm>
        </p:spPr>
        <p:txBody>
          <a:bodyPr/>
          <a:lstStyle>
            <a:lvl1pPr>
              <a:defRPr sz="2600"/>
            </a:lvl1pPr>
            <a:lvl2pPr>
              <a:defRPr sz="22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120818" y="1611869"/>
            <a:ext cx="4455776" cy="671750"/>
          </a:xfrm>
        </p:spPr>
        <p:txBody>
          <a:bodyPr anchor="b"/>
          <a:lstStyle>
            <a:lvl1pPr marL="0" indent="0">
              <a:buNone/>
              <a:defRPr sz="2600" b="1"/>
            </a:lvl1pPr>
            <a:lvl2pPr marL="493730" indent="0">
              <a:buNone/>
              <a:defRPr sz="2200" b="1"/>
            </a:lvl2pPr>
            <a:lvl3pPr marL="987461" indent="0">
              <a:buNone/>
              <a:defRPr sz="1900" b="1"/>
            </a:lvl3pPr>
            <a:lvl4pPr marL="1481191" indent="0">
              <a:buNone/>
              <a:defRPr sz="1700" b="1"/>
            </a:lvl4pPr>
            <a:lvl5pPr marL="1974921" indent="0">
              <a:buNone/>
              <a:defRPr sz="1700" b="1"/>
            </a:lvl5pPr>
            <a:lvl6pPr marL="2468651" indent="0">
              <a:buNone/>
              <a:defRPr sz="1700" b="1"/>
            </a:lvl6pPr>
            <a:lvl7pPr marL="2962382" indent="0">
              <a:buNone/>
              <a:defRPr sz="1700" b="1"/>
            </a:lvl7pPr>
            <a:lvl8pPr marL="3456112" indent="0">
              <a:buNone/>
              <a:defRPr sz="1700" b="1"/>
            </a:lvl8pPr>
            <a:lvl9pPr marL="3949842" indent="0">
              <a:buNone/>
              <a:defRPr sz="17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120818" y="2283619"/>
            <a:ext cx="4455776" cy="4148852"/>
          </a:xfrm>
        </p:spPr>
        <p:txBody>
          <a:bodyPr/>
          <a:lstStyle>
            <a:lvl1pPr>
              <a:defRPr sz="2600"/>
            </a:lvl1pPr>
            <a:lvl2pPr>
              <a:defRPr sz="2200"/>
            </a:lvl2pPr>
            <a:lvl3pPr>
              <a:defRPr sz="19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4032" y="286702"/>
            <a:ext cx="3316456" cy="1220153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941245" y="286703"/>
            <a:ext cx="5635349" cy="6145769"/>
          </a:xfrm>
        </p:spPr>
        <p:txBody>
          <a:bodyPr/>
          <a:lstStyle>
            <a:lvl1pPr>
              <a:defRPr sz="3500"/>
            </a:lvl1pPr>
            <a:lvl2pPr>
              <a:defRPr sz="3000"/>
            </a:lvl2pPr>
            <a:lvl3pPr>
              <a:defRPr sz="26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04032" y="1506856"/>
            <a:ext cx="3316456" cy="4925616"/>
          </a:xfrm>
        </p:spPr>
        <p:txBody>
          <a:bodyPr/>
          <a:lstStyle>
            <a:lvl1pPr marL="0" indent="0">
              <a:buNone/>
              <a:defRPr sz="1500"/>
            </a:lvl1pPr>
            <a:lvl2pPr marL="493730" indent="0">
              <a:buNone/>
              <a:defRPr sz="1300"/>
            </a:lvl2pPr>
            <a:lvl3pPr marL="987461" indent="0">
              <a:buNone/>
              <a:defRPr sz="1100"/>
            </a:lvl3pPr>
            <a:lvl4pPr marL="1481191" indent="0">
              <a:buNone/>
              <a:defRPr sz="1000"/>
            </a:lvl4pPr>
            <a:lvl5pPr marL="1974921" indent="0">
              <a:buNone/>
              <a:defRPr sz="1000"/>
            </a:lvl5pPr>
            <a:lvl6pPr marL="2468651" indent="0">
              <a:buNone/>
              <a:defRPr sz="1000"/>
            </a:lvl6pPr>
            <a:lvl7pPr marL="2962382" indent="0">
              <a:buNone/>
              <a:defRPr sz="1000"/>
            </a:lvl7pPr>
            <a:lvl8pPr marL="3456112" indent="0">
              <a:buNone/>
              <a:defRPr sz="1000"/>
            </a:lvl8pPr>
            <a:lvl9pPr marL="3949842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975873" y="5040630"/>
            <a:ext cx="6048375" cy="595075"/>
          </a:xfrm>
        </p:spPr>
        <p:txBody>
          <a:bodyPr anchor="b"/>
          <a:lstStyle>
            <a:lvl1pPr algn="l">
              <a:defRPr sz="2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975873" y="643414"/>
            <a:ext cx="6048375" cy="4320540"/>
          </a:xfrm>
        </p:spPr>
        <p:txBody>
          <a:bodyPr/>
          <a:lstStyle>
            <a:lvl1pPr marL="0" indent="0">
              <a:buNone/>
              <a:defRPr sz="3500"/>
            </a:lvl1pPr>
            <a:lvl2pPr marL="493730" indent="0">
              <a:buNone/>
              <a:defRPr sz="3000"/>
            </a:lvl2pPr>
            <a:lvl3pPr marL="987461" indent="0">
              <a:buNone/>
              <a:defRPr sz="2600"/>
            </a:lvl3pPr>
            <a:lvl4pPr marL="1481191" indent="0">
              <a:buNone/>
              <a:defRPr sz="2200"/>
            </a:lvl4pPr>
            <a:lvl5pPr marL="1974921" indent="0">
              <a:buNone/>
              <a:defRPr sz="2200"/>
            </a:lvl5pPr>
            <a:lvl6pPr marL="2468651" indent="0">
              <a:buNone/>
              <a:defRPr sz="2200"/>
            </a:lvl6pPr>
            <a:lvl7pPr marL="2962382" indent="0">
              <a:buNone/>
              <a:defRPr sz="2200"/>
            </a:lvl7pPr>
            <a:lvl8pPr marL="3456112" indent="0">
              <a:buNone/>
              <a:defRPr sz="2200"/>
            </a:lvl8pPr>
            <a:lvl9pPr marL="3949842" indent="0">
              <a:buNone/>
              <a:defRPr sz="22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975873" y="5635705"/>
            <a:ext cx="6048375" cy="845105"/>
          </a:xfrm>
        </p:spPr>
        <p:txBody>
          <a:bodyPr/>
          <a:lstStyle>
            <a:lvl1pPr marL="0" indent="0">
              <a:buNone/>
              <a:defRPr sz="1500"/>
            </a:lvl1pPr>
            <a:lvl2pPr marL="493730" indent="0">
              <a:buNone/>
              <a:defRPr sz="1300"/>
            </a:lvl2pPr>
            <a:lvl3pPr marL="987461" indent="0">
              <a:buNone/>
              <a:defRPr sz="1100"/>
            </a:lvl3pPr>
            <a:lvl4pPr marL="1481191" indent="0">
              <a:buNone/>
              <a:defRPr sz="1000"/>
            </a:lvl4pPr>
            <a:lvl5pPr marL="1974921" indent="0">
              <a:buNone/>
              <a:defRPr sz="1000"/>
            </a:lvl5pPr>
            <a:lvl6pPr marL="2468651" indent="0">
              <a:buNone/>
              <a:defRPr sz="1000"/>
            </a:lvl6pPr>
            <a:lvl7pPr marL="2962382" indent="0">
              <a:buNone/>
              <a:defRPr sz="1000"/>
            </a:lvl7pPr>
            <a:lvl8pPr marL="3456112" indent="0">
              <a:buNone/>
              <a:defRPr sz="1000"/>
            </a:lvl8pPr>
            <a:lvl9pPr marL="3949842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4031" y="288370"/>
            <a:ext cx="9072563" cy="1200150"/>
          </a:xfrm>
          <a:prstGeom prst="rect">
            <a:avLst/>
          </a:prstGeom>
        </p:spPr>
        <p:txBody>
          <a:bodyPr vert="horz" lIns="98746" tIns="49373" rIns="98746" bIns="49373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04031" y="1680211"/>
            <a:ext cx="9072563" cy="4752261"/>
          </a:xfrm>
          <a:prstGeom prst="rect">
            <a:avLst/>
          </a:prstGeom>
        </p:spPr>
        <p:txBody>
          <a:bodyPr vert="horz" lIns="98746" tIns="49373" rIns="98746" bIns="49373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504031" y="6674168"/>
            <a:ext cx="2352146" cy="383381"/>
          </a:xfrm>
          <a:prstGeom prst="rect">
            <a:avLst/>
          </a:prstGeom>
        </p:spPr>
        <p:txBody>
          <a:bodyPr vert="horz" lIns="98746" tIns="49373" rIns="98746" bIns="49373" rtlCol="0" anchor="ctr"/>
          <a:lstStyle>
            <a:lvl1pPr algn="l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C9422A2-F55E-413B-94A4-11C4157A1462}" type="datetimeFigureOut">
              <a:rPr lang="ru-RU" smtClean="0"/>
              <a:pPr/>
              <a:t>30.11.2016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444214" y="6674168"/>
            <a:ext cx="3192198" cy="383381"/>
          </a:xfrm>
          <a:prstGeom prst="rect">
            <a:avLst/>
          </a:prstGeom>
        </p:spPr>
        <p:txBody>
          <a:bodyPr vert="horz" lIns="98746" tIns="49373" rIns="98746" bIns="49373" rtlCol="0" anchor="ctr"/>
          <a:lstStyle>
            <a:lvl1pPr algn="ct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7224448" y="6674168"/>
            <a:ext cx="2352146" cy="383381"/>
          </a:xfrm>
          <a:prstGeom prst="rect">
            <a:avLst/>
          </a:prstGeom>
        </p:spPr>
        <p:txBody>
          <a:bodyPr vert="horz" lIns="98746" tIns="49373" rIns="98746" bIns="49373" rtlCol="0" anchor="ctr"/>
          <a:lstStyle>
            <a:lvl1pPr algn="r">
              <a:defRPr sz="13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750D3B-9AC7-4F28-A202-B62A294AFF45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87461" rtl="0" eaLnBrk="1" latinLnBrk="0" hangingPunct="1">
        <a:spcBef>
          <a:spcPct val="0"/>
        </a:spcBef>
        <a:buNone/>
        <a:defRPr sz="48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70298" indent="-370298" algn="l" defTabSz="987461" rtl="0" eaLnBrk="1" latinLnBrk="0" hangingPunct="1">
        <a:spcBef>
          <a:spcPct val="20000"/>
        </a:spcBef>
        <a:buFont typeface="Arial" pitchFamily="34" charset="0"/>
        <a:buChar char="•"/>
        <a:defRPr sz="3500" kern="1200">
          <a:solidFill>
            <a:schemeClr val="tx1"/>
          </a:solidFill>
          <a:latin typeface="+mn-lt"/>
          <a:ea typeface="+mn-ea"/>
          <a:cs typeface="+mn-cs"/>
        </a:defRPr>
      </a:lvl1pPr>
      <a:lvl2pPr marL="802312" indent="-308581" algn="l" defTabSz="987461" rtl="0" eaLnBrk="1" latinLnBrk="0" hangingPunct="1">
        <a:spcBef>
          <a:spcPct val="20000"/>
        </a:spcBef>
        <a:buFont typeface="Arial" pitchFamily="34" charset="0"/>
        <a:buChar char="–"/>
        <a:defRPr sz="3000" kern="1200">
          <a:solidFill>
            <a:schemeClr val="tx1"/>
          </a:solidFill>
          <a:latin typeface="+mn-lt"/>
          <a:ea typeface="+mn-ea"/>
          <a:cs typeface="+mn-cs"/>
        </a:defRPr>
      </a:lvl2pPr>
      <a:lvl3pPr marL="1234326" indent="-246865" algn="l" defTabSz="987461" rtl="0" eaLnBrk="1" latinLnBrk="0" hangingPunct="1">
        <a:spcBef>
          <a:spcPct val="20000"/>
        </a:spcBef>
        <a:buFont typeface="Arial" pitchFamily="34" charset="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3pPr>
      <a:lvl4pPr marL="1728056" indent="-246865" algn="l" defTabSz="987461" rtl="0" eaLnBrk="1" latinLnBrk="0" hangingPunct="1">
        <a:spcBef>
          <a:spcPct val="20000"/>
        </a:spcBef>
        <a:buFont typeface="Arial" pitchFamily="34" charset="0"/>
        <a:buChar char="–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221786" indent="-246865" algn="l" defTabSz="987461" rtl="0" eaLnBrk="1" latinLnBrk="0" hangingPunct="1">
        <a:spcBef>
          <a:spcPct val="20000"/>
        </a:spcBef>
        <a:buFont typeface="Arial" pitchFamily="34" charset="0"/>
        <a:buChar char="»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715517" indent="-246865" algn="l" defTabSz="987461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09247" indent="-246865" algn="l" defTabSz="987461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02977" indent="-246865" algn="l" defTabSz="987461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196707" indent="-246865" algn="l" defTabSz="987461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8746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93730" algn="l" defTabSz="98746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87461" algn="l" defTabSz="98746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481191" algn="l" defTabSz="98746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974921" algn="l" defTabSz="98746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468651" algn="l" defTabSz="98746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62382" algn="l" defTabSz="98746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56112" algn="l" defTabSz="98746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949842" algn="l" defTabSz="987461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7.jpeg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wmf"/><Relationship Id="rId13" Type="http://schemas.openxmlformats.org/officeDocument/2006/relationships/image" Target="../media/image12.wmf"/><Relationship Id="rId18" Type="http://schemas.openxmlformats.org/officeDocument/2006/relationships/image" Target="../media/image17.wmf"/><Relationship Id="rId3" Type="http://schemas.openxmlformats.org/officeDocument/2006/relationships/image" Target="../media/image2.wmf"/><Relationship Id="rId21" Type="http://schemas.openxmlformats.org/officeDocument/2006/relationships/image" Target="../media/image20.wmf"/><Relationship Id="rId7" Type="http://schemas.openxmlformats.org/officeDocument/2006/relationships/image" Target="../media/image6.wmf"/><Relationship Id="rId12" Type="http://schemas.openxmlformats.org/officeDocument/2006/relationships/image" Target="../media/image11.wmf"/><Relationship Id="rId17" Type="http://schemas.openxmlformats.org/officeDocument/2006/relationships/image" Target="../media/image16.wmf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5.wmf"/><Relationship Id="rId20" Type="http://schemas.openxmlformats.org/officeDocument/2006/relationships/image" Target="../media/image19.w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wmf"/><Relationship Id="rId11" Type="http://schemas.openxmlformats.org/officeDocument/2006/relationships/image" Target="../media/image10.wmf"/><Relationship Id="rId5" Type="http://schemas.openxmlformats.org/officeDocument/2006/relationships/image" Target="../media/image4.wmf"/><Relationship Id="rId15" Type="http://schemas.openxmlformats.org/officeDocument/2006/relationships/image" Target="../media/image14.wmf"/><Relationship Id="rId10" Type="http://schemas.openxmlformats.org/officeDocument/2006/relationships/image" Target="../media/image9.wmf"/><Relationship Id="rId19" Type="http://schemas.openxmlformats.org/officeDocument/2006/relationships/image" Target="../media/image18.wmf"/><Relationship Id="rId4" Type="http://schemas.openxmlformats.org/officeDocument/2006/relationships/image" Target="../media/image3.wmf"/><Relationship Id="rId9" Type="http://schemas.openxmlformats.org/officeDocument/2006/relationships/image" Target="../media/image8.wmf"/><Relationship Id="rId14" Type="http://schemas.openxmlformats.org/officeDocument/2006/relationships/image" Target="../media/image13.wmf"/><Relationship Id="rId22" Type="http://schemas.openxmlformats.org/officeDocument/2006/relationships/image" Target="../media/image21.wmf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М"/>
          <p:cNvSpPr/>
          <p:nvPr/>
        </p:nvSpPr>
        <p:spPr>
          <a:xfrm>
            <a:off x="0" y="0"/>
            <a:ext cx="10080625" cy="72009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4" name="клефо" descr="Клетка 280x200.png" hidden="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0" y="227"/>
            <a:ext cx="10080624" cy="7200446"/>
          </a:xfrm>
          <a:prstGeom prst="rect">
            <a:avLst/>
          </a:prstGeom>
        </p:spPr>
      </p:pic>
      <p:sp>
        <p:nvSpPr>
          <p:cNvPr id="58" name="Заголовок 0"/>
          <p:cNvSpPr txBox="1">
            <a:spLocks/>
          </p:cNvSpPr>
          <p:nvPr/>
        </p:nvSpPr>
        <p:spPr>
          <a:xfrm>
            <a:off x="0" y="361951"/>
            <a:ext cx="5972175" cy="2133600"/>
          </a:xfrm>
          <a:prstGeom prst="rect">
            <a:avLst/>
          </a:prstGeom>
        </p:spPr>
        <p:txBody>
          <a:bodyPr vert="horz" lIns="98746" tIns="49373" rIns="98746" bIns="49373" rtlCol="0" anchor="ctr">
            <a:noAutofit/>
          </a:bodyPr>
          <a:lstStyle/>
          <a:p>
            <a:pPr marL="0" marR="0" lvl="0" indent="0" algn="ctr" defTabSz="987461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5400" b="1" noProof="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BeeskneesCTT" pitchFamily="2" charset="0"/>
                <a:ea typeface="+mj-ea"/>
                <a:cs typeface="+mj-cs"/>
              </a:rPr>
              <a:t>НОВОГОДНИЕ </a:t>
            </a:r>
            <a:r>
              <a:rPr lang="ru-RU" sz="5400" b="1" noProof="0" dirty="0" smtClean="0">
                <a:solidFill>
                  <a:srgbClr val="FC8004"/>
                </a:solidFill>
                <a:latin typeface="BeeskneesCTT" pitchFamily="2" charset="0"/>
                <a:ea typeface="+mj-ea"/>
                <a:cs typeface="+mj-cs"/>
              </a:rPr>
              <a:t>ОТКРЫТКИ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543499" y="6514417"/>
            <a:ext cx="13029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1200" b="1" dirty="0" smtClean="0"/>
              <a:t>Автор Г. ЕГОРОВ</a:t>
            </a:r>
            <a:endParaRPr lang="ru-RU" sz="1200" b="1" dirty="0"/>
          </a:p>
        </p:txBody>
      </p:sp>
      <p:sp>
        <p:nvSpPr>
          <p:cNvPr id="20" name="TextBox 19"/>
          <p:cNvSpPr txBox="1"/>
          <p:nvPr/>
        </p:nvSpPr>
        <p:spPr>
          <a:xfrm>
            <a:off x="352424" y="2514600"/>
            <a:ext cx="5705476" cy="4133851"/>
          </a:xfrm>
          <a:prstGeom prst="rect">
            <a:avLst/>
          </a:prstGeom>
          <a:noFill/>
        </p:spPr>
        <p:txBody>
          <a:bodyPr wrap="square" lIns="0" tIns="0" rIns="0" bIns="0" numCol="1" spcCol="360000" rtlCol="0">
            <a:noAutofit/>
          </a:bodyPr>
          <a:lstStyle/>
          <a:p>
            <a:pPr>
              <a:spcBef>
                <a:spcPts val="600"/>
              </a:spcBef>
            </a:pPr>
            <a:r>
              <a:rPr lang="ru-RU" sz="2000" b="1" dirty="0" smtClean="0"/>
              <a:t>С помощью данной презентации-конструктора можно сделать открытки к Новому году </a:t>
            </a:r>
            <a:br>
              <a:rPr lang="ru-RU" sz="2000" b="1" dirty="0" smtClean="0"/>
            </a:br>
            <a:r>
              <a:rPr lang="ru-RU" sz="2000" b="1" dirty="0" smtClean="0"/>
              <a:t>и Рождеству, используя как готовые рисунки </a:t>
            </a:r>
            <a:br>
              <a:rPr lang="ru-RU" sz="2000" b="1" dirty="0" smtClean="0"/>
            </a:br>
            <a:r>
              <a:rPr lang="ru-RU" sz="2000" b="1" dirty="0" smtClean="0"/>
              <a:t>и надписи, так и сделанные самостоятельно средствами программы </a:t>
            </a:r>
            <a:r>
              <a:rPr lang="en-US" sz="2000" b="1" dirty="0" smtClean="0"/>
              <a:t>PowerPoint</a:t>
            </a:r>
            <a:r>
              <a:rPr lang="ru-RU" sz="2000" b="1" dirty="0" smtClean="0"/>
              <a:t>. </a:t>
            </a:r>
          </a:p>
          <a:p>
            <a:pPr>
              <a:spcBef>
                <a:spcPts val="600"/>
              </a:spcBef>
            </a:pPr>
            <a:r>
              <a:rPr lang="ru-RU" sz="2000" b="1" dirty="0" smtClean="0"/>
              <a:t>Открытки могут быть цветными или контурными (раскраски).</a:t>
            </a:r>
          </a:p>
          <a:p>
            <a:pPr>
              <a:spcBef>
                <a:spcPts val="600"/>
              </a:spcBef>
            </a:pPr>
            <a:r>
              <a:rPr lang="ru-RU" sz="2000" b="1" dirty="0" smtClean="0"/>
              <a:t>Составив композицию открытки альбомной </a:t>
            </a:r>
            <a:br>
              <a:rPr lang="ru-RU" sz="2000" b="1" dirty="0" smtClean="0"/>
            </a:br>
            <a:r>
              <a:rPr lang="ru-RU" sz="2000" b="1" dirty="0" smtClean="0"/>
              <a:t>или портретной ориентации, вы можете распечатать ее копии в размерах 28х20 см</a:t>
            </a:r>
          </a:p>
          <a:p>
            <a:pPr>
              <a:spcBef>
                <a:spcPts val="600"/>
              </a:spcBef>
            </a:pPr>
            <a:r>
              <a:rPr lang="ru-RU" sz="2000" b="1" dirty="0" smtClean="0"/>
              <a:t>(одна открытка на листе формата А4) или 14х10 см (четыре открытки на листе формата А4).</a:t>
            </a:r>
          </a:p>
          <a:p>
            <a:endParaRPr lang="ru-RU" sz="2000" b="1" dirty="0" smtClean="0"/>
          </a:p>
          <a:p>
            <a:endParaRPr lang="ru-RU" sz="2000" b="1" dirty="0" smtClean="0"/>
          </a:p>
          <a:p>
            <a:pPr indent="288000"/>
            <a:endParaRPr lang="ru-RU" sz="1600" dirty="0"/>
          </a:p>
        </p:txBody>
      </p:sp>
      <p:grpSp>
        <p:nvGrpSpPr>
          <p:cNvPr id="7" name="Group 224"/>
          <p:cNvGrpSpPr>
            <a:grpSpLocks noChangeAspect="1"/>
          </p:cNvGrpSpPr>
          <p:nvPr/>
        </p:nvGrpSpPr>
        <p:grpSpPr bwMode="auto">
          <a:xfrm flipH="1">
            <a:off x="6103342" y="933133"/>
            <a:ext cx="3411221" cy="5039360"/>
            <a:chOff x="1270" y="2268"/>
            <a:chExt cx="1343" cy="1984"/>
          </a:xfrm>
        </p:grpSpPr>
        <p:sp>
          <p:nvSpPr>
            <p:cNvPr id="8" name="AutoShape 223"/>
            <p:cNvSpPr>
              <a:spLocks noChangeAspect="1" noChangeArrowheads="1" noTextEdit="1"/>
            </p:cNvSpPr>
            <p:nvPr/>
          </p:nvSpPr>
          <p:spPr bwMode="auto">
            <a:xfrm>
              <a:off x="1270" y="2268"/>
              <a:ext cx="1343" cy="1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225"/>
            <p:cNvSpPr>
              <a:spLocks noEditPoints="1"/>
            </p:cNvSpPr>
            <p:nvPr/>
          </p:nvSpPr>
          <p:spPr bwMode="auto">
            <a:xfrm>
              <a:off x="1270" y="2268"/>
              <a:ext cx="1343" cy="1984"/>
            </a:xfrm>
            <a:custGeom>
              <a:avLst/>
              <a:gdLst/>
              <a:ahLst/>
              <a:cxnLst>
                <a:cxn ang="0">
                  <a:pos x="886" y="1868"/>
                </a:cxn>
                <a:cxn ang="0">
                  <a:pos x="825" y="1875"/>
                </a:cxn>
                <a:cxn ang="0">
                  <a:pos x="743" y="1879"/>
                </a:cxn>
                <a:cxn ang="0">
                  <a:pos x="653" y="1918"/>
                </a:cxn>
                <a:cxn ang="0">
                  <a:pos x="583" y="1921"/>
                </a:cxn>
                <a:cxn ang="0">
                  <a:pos x="528" y="1914"/>
                </a:cxn>
                <a:cxn ang="0">
                  <a:pos x="434" y="1896"/>
                </a:cxn>
                <a:cxn ang="0">
                  <a:pos x="368" y="1862"/>
                </a:cxn>
                <a:cxn ang="0">
                  <a:pos x="329" y="1835"/>
                </a:cxn>
                <a:cxn ang="0">
                  <a:pos x="282" y="1939"/>
                </a:cxn>
                <a:cxn ang="0">
                  <a:pos x="172" y="1910"/>
                </a:cxn>
                <a:cxn ang="0">
                  <a:pos x="61" y="1681"/>
                </a:cxn>
                <a:cxn ang="0">
                  <a:pos x="128" y="1606"/>
                </a:cxn>
                <a:cxn ang="0">
                  <a:pos x="118" y="1536"/>
                </a:cxn>
                <a:cxn ang="0">
                  <a:pos x="115" y="1464"/>
                </a:cxn>
                <a:cxn ang="0">
                  <a:pos x="153" y="1400"/>
                </a:cxn>
                <a:cxn ang="0">
                  <a:pos x="236" y="1294"/>
                </a:cxn>
                <a:cxn ang="0">
                  <a:pos x="117" y="1197"/>
                </a:cxn>
                <a:cxn ang="0">
                  <a:pos x="0" y="945"/>
                </a:cxn>
                <a:cxn ang="0">
                  <a:pos x="69" y="731"/>
                </a:cxn>
                <a:cxn ang="0">
                  <a:pos x="177" y="656"/>
                </a:cxn>
                <a:cxn ang="0">
                  <a:pos x="442" y="665"/>
                </a:cxn>
                <a:cxn ang="0">
                  <a:pos x="487" y="584"/>
                </a:cxn>
                <a:cxn ang="0">
                  <a:pos x="509" y="542"/>
                </a:cxn>
                <a:cxn ang="0">
                  <a:pos x="465" y="420"/>
                </a:cxn>
                <a:cxn ang="0">
                  <a:pos x="703" y="357"/>
                </a:cxn>
                <a:cxn ang="0">
                  <a:pos x="761" y="351"/>
                </a:cxn>
                <a:cxn ang="0">
                  <a:pos x="803" y="353"/>
                </a:cxn>
                <a:cxn ang="0">
                  <a:pos x="879" y="378"/>
                </a:cxn>
                <a:cxn ang="0">
                  <a:pos x="932" y="420"/>
                </a:cxn>
                <a:cxn ang="0">
                  <a:pos x="973" y="493"/>
                </a:cxn>
                <a:cxn ang="0">
                  <a:pos x="1021" y="538"/>
                </a:cxn>
                <a:cxn ang="0">
                  <a:pos x="1064" y="607"/>
                </a:cxn>
                <a:cxn ang="0">
                  <a:pos x="1090" y="743"/>
                </a:cxn>
                <a:cxn ang="0">
                  <a:pos x="1060" y="888"/>
                </a:cxn>
                <a:cxn ang="0">
                  <a:pos x="1113" y="841"/>
                </a:cxn>
                <a:cxn ang="0">
                  <a:pos x="1198" y="733"/>
                </a:cxn>
                <a:cxn ang="0">
                  <a:pos x="1209" y="499"/>
                </a:cxn>
                <a:cxn ang="0">
                  <a:pos x="1185" y="271"/>
                </a:cxn>
                <a:cxn ang="0">
                  <a:pos x="1122" y="193"/>
                </a:cxn>
                <a:cxn ang="0">
                  <a:pos x="1176" y="49"/>
                </a:cxn>
                <a:cxn ang="0">
                  <a:pos x="1276" y="21"/>
                </a:cxn>
                <a:cxn ang="0">
                  <a:pos x="1342" y="82"/>
                </a:cxn>
                <a:cxn ang="0">
                  <a:pos x="1292" y="225"/>
                </a:cxn>
                <a:cxn ang="0">
                  <a:pos x="1261" y="338"/>
                </a:cxn>
                <a:cxn ang="0">
                  <a:pos x="1261" y="703"/>
                </a:cxn>
                <a:cxn ang="0">
                  <a:pos x="1311" y="889"/>
                </a:cxn>
                <a:cxn ang="0">
                  <a:pos x="1317" y="1022"/>
                </a:cxn>
                <a:cxn ang="0">
                  <a:pos x="1271" y="1164"/>
                </a:cxn>
                <a:cxn ang="0">
                  <a:pos x="1277" y="1370"/>
                </a:cxn>
                <a:cxn ang="0">
                  <a:pos x="1256" y="1700"/>
                </a:cxn>
                <a:cxn ang="0">
                  <a:pos x="1225" y="1516"/>
                </a:cxn>
                <a:cxn ang="0">
                  <a:pos x="1206" y="1147"/>
                </a:cxn>
                <a:cxn ang="0">
                  <a:pos x="1132" y="1120"/>
                </a:cxn>
                <a:cxn ang="0">
                  <a:pos x="1012" y="1186"/>
                </a:cxn>
                <a:cxn ang="0">
                  <a:pos x="1028" y="1344"/>
                </a:cxn>
                <a:cxn ang="0">
                  <a:pos x="1146" y="1529"/>
                </a:cxn>
                <a:cxn ang="0">
                  <a:pos x="1175" y="1593"/>
                </a:cxn>
                <a:cxn ang="0">
                  <a:pos x="1168" y="1681"/>
                </a:cxn>
                <a:cxn ang="0">
                  <a:pos x="1226" y="1726"/>
                </a:cxn>
                <a:cxn ang="0">
                  <a:pos x="1166" y="1898"/>
                </a:cxn>
                <a:cxn ang="0">
                  <a:pos x="188" y="1460"/>
                </a:cxn>
                <a:cxn ang="0">
                  <a:pos x="622" y="715"/>
                </a:cxn>
              </a:cxnLst>
              <a:rect l="0" t="0" r="r" b="b"/>
              <a:pathLst>
                <a:path w="1343" h="1984">
                  <a:moveTo>
                    <a:pt x="993" y="1984"/>
                  </a:moveTo>
                  <a:lnTo>
                    <a:pt x="993" y="1984"/>
                  </a:lnTo>
                  <a:lnTo>
                    <a:pt x="989" y="1983"/>
                  </a:lnTo>
                  <a:lnTo>
                    <a:pt x="985" y="1979"/>
                  </a:lnTo>
                  <a:lnTo>
                    <a:pt x="985" y="1979"/>
                  </a:lnTo>
                  <a:lnTo>
                    <a:pt x="975" y="1964"/>
                  </a:lnTo>
                  <a:lnTo>
                    <a:pt x="965" y="1947"/>
                  </a:lnTo>
                  <a:lnTo>
                    <a:pt x="957" y="1931"/>
                  </a:lnTo>
                  <a:lnTo>
                    <a:pt x="950" y="1914"/>
                  </a:lnTo>
                  <a:lnTo>
                    <a:pt x="950" y="1914"/>
                  </a:lnTo>
                  <a:lnTo>
                    <a:pt x="944" y="1901"/>
                  </a:lnTo>
                  <a:lnTo>
                    <a:pt x="944" y="1901"/>
                  </a:lnTo>
                  <a:lnTo>
                    <a:pt x="941" y="1891"/>
                  </a:lnTo>
                  <a:lnTo>
                    <a:pt x="937" y="1881"/>
                  </a:lnTo>
                  <a:lnTo>
                    <a:pt x="937" y="1881"/>
                  </a:lnTo>
                  <a:lnTo>
                    <a:pt x="934" y="1872"/>
                  </a:lnTo>
                  <a:lnTo>
                    <a:pt x="934" y="1872"/>
                  </a:lnTo>
                  <a:lnTo>
                    <a:pt x="933" y="1868"/>
                  </a:lnTo>
                  <a:lnTo>
                    <a:pt x="931" y="1863"/>
                  </a:lnTo>
                  <a:lnTo>
                    <a:pt x="920" y="1867"/>
                  </a:lnTo>
                  <a:lnTo>
                    <a:pt x="915" y="1861"/>
                  </a:lnTo>
                  <a:lnTo>
                    <a:pt x="910" y="1863"/>
                  </a:lnTo>
                  <a:lnTo>
                    <a:pt x="910" y="1863"/>
                  </a:lnTo>
                  <a:lnTo>
                    <a:pt x="903" y="1866"/>
                  </a:lnTo>
                  <a:lnTo>
                    <a:pt x="903" y="1866"/>
                  </a:lnTo>
                  <a:lnTo>
                    <a:pt x="897" y="1868"/>
                  </a:lnTo>
                  <a:lnTo>
                    <a:pt x="892" y="1869"/>
                  </a:lnTo>
                  <a:lnTo>
                    <a:pt x="892" y="1869"/>
                  </a:lnTo>
                  <a:lnTo>
                    <a:pt x="886" y="1868"/>
                  </a:lnTo>
                  <a:lnTo>
                    <a:pt x="886" y="1868"/>
                  </a:lnTo>
                  <a:lnTo>
                    <a:pt x="883" y="1867"/>
                  </a:lnTo>
                  <a:lnTo>
                    <a:pt x="883" y="1867"/>
                  </a:lnTo>
                  <a:lnTo>
                    <a:pt x="878" y="1868"/>
                  </a:lnTo>
                  <a:lnTo>
                    <a:pt x="878" y="1868"/>
                  </a:lnTo>
                  <a:lnTo>
                    <a:pt x="872" y="1870"/>
                  </a:lnTo>
                  <a:lnTo>
                    <a:pt x="872" y="1870"/>
                  </a:lnTo>
                  <a:lnTo>
                    <a:pt x="869" y="1871"/>
                  </a:lnTo>
                  <a:lnTo>
                    <a:pt x="869" y="1871"/>
                  </a:lnTo>
                  <a:lnTo>
                    <a:pt x="864" y="1872"/>
                  </a:lnTo>
                  <a:lnTo>
                    <a:pt x="859" y="1873"/>
                  </a:lnTo>
                  <a:lnTo>
                    <a:pt x="859" y="1873"/>
                  </a:lnTo>
                  <a:lnTo>
                    <a:pt x="855" y="1873"/>
                  </a:lnTo>
                  <a:lnTo>
                    <a:pt x="855" y="1873"/>
                  </a:lnTo>
                  <a:lnTo>
                    <a:pt x="850" y="1872"/>
                  </a:lnTo>
                  <a:lnTo>
                    <a:pt x="850" y="1872"/>
                  </a:lnTo>
                  <a:lnTo>
                    <a:pt x="843" y="1873"/>
                  </a:lnTo>
                  <a:lnTo>
                    <a:pt x="843" y="1873"/>
                  </a:lnTo>
                  <a:lnTo>
                    <a:pt x="835" y="1874"/>
                  </a:lnTo>
                  <a:lnTo>
                    <a:pt x="835" y="1874"/>
                  </a:lnTo>
                  <a:lnTo>
                    <a:pt x="831" y="1873"/>
                  </a:lnTo>
                  <a:lnTo>
                    <a:pt x="831" y="1873"/>
                  </a:lnTo>
                  <a:lnTo>
                    <a:pt x="830" y="1873"/>
                  </a:lnTo>
                  <a:lnTo>
                    <a:pt x="830" y="1873"/>
                  </a:lnTo>
                  <a:lnTo>
                    <a:pt x="827" y="1874"/>
                  </a:lnTo>
                  <a:lnTo>
                    <a:pt x="825" y="1875"/>
                  </a:lnTo>
                  <a:lnTo>
                    <a:pt x="825" y="1875"/>
                  </a:lnTo>
                  <a:lnTo>
                    <a:pt x="825" y="1875"/>
                  </a:lnTo>
                  <a:lnTo>
                    <a:pt x="825" y="1875"/>
                  </a:lnTo>
                  <a:lnTo>
                    <a:pt x="820" y="1872"/>
                  </a:lnTo>
                  <a:lnTo>
                    <a:pt x="815" y="1871"/>
                  </a:lnTo>
                  <a:lnTo>
                    <a:pt x="815" y="1871"/>
                  </a:lnTo>
                  <a:lnTo>
                    <a:pt x="810" y="1872"/>
                  </a:lnTo>
                  <a:lnTo>
                    <a:pt x="810" y="1872"/>
                  </a:lnTo>
                  <a:lnTo>
                    <a:pt x="809" y="1872"/>
                  </a:lnTo>
                  <a:lnTo>
                    <a:pt x="809" y="1872"/>
                  </a:lnTo>
                  <a:lnTo>
                    <a:pt x="808" y="1872"/>
                  </a:lnTo>
                  <a:lnTo>
                    <a:pt x="808" y="1872"/>
                  </a:lnTo>
                  <a:lnTo>
                    <a:pt x="804" y="1870"/>
                  </a:lnTo>
                  <a:lnTo>
                    <a:pt x="801" y="1868"/>
                  </a:lnTo>
                  <a:lnTo>
                    <a:pt x="794" y="1867"/>
                  </a:lnTo>
                  <a:lnTo>
                    <a:pt x="792" y="1867"/>
                  </a:lnTo>
                  <a:lnTo>
                    <a:pt x="792" y="1867"/>
                  </a:lnTo>
                  <a:lnTo>
                    <a:pt x="782" y="1866"/>
                  </a:lnTo>
                  <a:lnTo>
                    <a:pt x="770" y="1864"/>
                  </a:lnTo>
                  <a:lnTo>
                    <a:pt x="770" y="1864"/>
                  </a:lnTo>
                  <a:lnTo>
                    <a:pt x="763" y="1863"/>
                  </a:lnTo>
                  <a:lnTo>
                    <a:pt x="763" y="1863"/>
                  </a:lnTo>
                  <a:lnTo>
                    <a:pt x="759" y="1864"/>
                  </a:lnTo>
                  <a:lnTo>
                    <a:pt x="756" y="1866"/>
                  </a:lnTo>
                  <a:lnTo>
                    <a:pt x="753" y="1869"/>
                  </a:lnTo>
                  <a:lnTo>
                    <a:pt x="751" y="1873"/>
                  </a:lnTo>
                  <a:lnTo>
                    <a:pt x="750" y="1874"/>
                  </a:lnTo>
                  <a:lnTo>
                    <a:pt x="750" y="1874"/>
                  </a:lnTo>
                  <a:lnTo>
                    <a:pt x="749" y="1877"/>
                  </a:lnTo>
                  <a:lnTo>
                    <a:pt x="749" y="1877"/>
                  </a:lnTo>
                  <a:lnTo>
                    <a:pt x="745" y="1877"/>
                  </a:lnTo>
                  <a:lnTo>
                    <a:pt x="743" y="1879"/>
                  </a:lnTo>
                  <a:lnTo>
                    <a:pt x="738" y="1882"/>
                  </a:lnTo>
                  <a:lnTo>
                    <a:pt x="738" y="1882"/>
                  </a:lnTo>
                  <a:lnTo>
                    <a:pt x="732" y="1886"/>
                  </a:lnTo>
                  <a:lnTo>
                    <a:pt x="731" y="1886"/>
                  </a:lnTo>
                  <a:lnTo>
                    <a:pt x="731" y="1886"/>
                  </a:lnTo>
                  <a:lnTo>
                    <a:pt x="729" y="1888"/>
                  </a:lnTo>
                  <a:lnTo>
                    <a:pt x="729" y="1888"/>
                  </a:lnTo>
                  <a:lnTo>
                    <a:pt x="724" y="1889"/>
                  </a:lnTo>
                  <a:lnTo>
                    <a:pt x="724" y="1889"/>
                  </a:lnTo>
                  <a:lnTo>
                    <a:pt x="713" y="1893"/>
                  </a:lnTo>
                  <a:lnTo>
                    <a:pt x="713" y="1893"/>
                  </a:lnTo>
                  <a:lnTo>
                    <a:pt x="704" y="1898"/>
                  </a:lnTo>
                  <a:lnTo>
                    <a:pt x="704" y="1898"/>
                  </a:lnTo>
                  <a:lnTo>
                    <a:pt x="699" y="1902"/>
                  </a:lnTo>
                  <a:lnTo>
                    <a:pt x="693" y="1905"/>
                  </a:lnTo>
                  <a:lnTo>
                    <a:pt x="693" y="1905"/>
                  </a:lnTo>
                  <a:lnTo>
                    <a:pt x="687" y="1907"/>
                  </a:lnTo>
                  <a:lnTo>
                    <a:pt x="687" y="1907"/>
                  </a:lnTo>
                  <a:lnTo>
                    <a:pt x="676" y="1911"/>
                  </a:lnTo>
                  <a:lnTo>
                    <a:pt x="671" y="1913"/>
                  </a:lnTo>
                  <a:lnTo>
                    <a:pt x="666" y="1914"/>
                  </a:lnTo>
                  <a:lnTo>
                    <a:pt x="666" y="1914"/>
                  </a:lnTo>
                  <a:lnTo>
                    <a:pt x="662" y="1914"/>
                  </a:lnTo>
                  <a:lnTo>
                    <a:pt x="660" y="1915"/>
                  </a:lnTo>
                  <a:lnTo>
                    <a:pt x="658" y="1916"/>
                  </a:lnTo>
                  <a:lnTo>
                    <a:pt x="658" y="1916"/>
                  </a:lnTo>
                  <a:lnTo>
                    <a:pt x="656" y="1917"/>
                  </a:lnTo>
                  <a:lnTo>
                    <a:pt x="656" y="1917"/>
                  </a:lnTo>
                  <a:lnTo>
                    <a:pt x="653" y="1918"/>
                  </a:lnTo>
                  <a:lnTo>
                    <a:pt x="650" y="1919"/>
                  </a:lnTo>
                  <a:lnTo>
                    <a:pt x="650" y="1919"/>
                  </a:lnTo>
                  <a:lnTo>
                    <a:pt x="649" y="1918"/>
                  </a:lnTo>
                  <a:lnTo>
                    <a:pt x="647" y="1917"/>
                  </a:lnTo>
                  <a:lnTo>
                    <a:pt x="647" y="1917"/>
                  </a:lnTo>
                  <a:lnTo>
                    <a:pt x="644" y="1917"/>
                  </a:lnTo>
                  <a:lnTo>
                    <a:pt x="644" y="1917"/>
                  </a:lnTo>
                  <a:lnTo>
                    <a:pt x="642" y="1917"/>
                  </a:lnTo>
                  <a:lnTo>
                    <a:pt x="641" y="1917"/>
                  </a:lnTo>
                  <a:lnTo>
                    <a:pt x="641" y="1917"/>
                  </a:lnTo>
                  <a:lnTo>
                    <a:pt x="634" y="1918"/>
                  </a:lnTo>
                  <a:lnTo>
                    <a:pt x="634" y="1918"/>
                  </a:lnTo>
                  <a:lnTo>
                    <a:pt x="620" y="1921"/>
                  </a:lnTo>
                  <a:lnTo>
                    <a:pt x="620" y="1921"/>
                  </a:lnTo>
                  <a:lnTo>
                    <a:pt x="617" y="1921"/>
                  </a:lnTo>
                  <a:lnTo>
                    <a:pt x="617" y="1921"/>
                  </a:lnTo>
                  <a:lnTo>
                    <a:pt x="614" y="1921"/>
                  </a:lnTo>
                  <a:lnTo>
                    <a:pt x="614" y="1921"/>
                  </a:lnTo>
                  <a:lnTo>
                    <a:pt x="610" y="1921"/>
                  </a:lnTo>
                  <a:lnTo>
                    <a:pt x="610" y="1921"/>
                  </a:lnTo>
                  <a:lnTo>
                    <a:pt x="606" y="1921"/>
                  </a:lnTo>
                  <a:lnTo>
                    <a:pt x="606" y="1921"/>
                  </a:lnTo>
                  <a:lnTo>
                    <a:pt x="603" y="1921"/>
                  </a:lnTo>
                  <a:lnTo>
                    <a:pt x="602" y="1921"/>
                  </a:lnTo>
                  <a:lnTo>
                    <a:pt x="602" y="1921"/>
                  </a:lnTo>
                  <a:lnTo>
                    <a:pt x="598" y="1921"/>
                  </a:lnTo>
                  <a:lnTo>
                    <a:pt x="598" y="1921"/>
                  </a:lnTo>
                  <a:lnTo>
                    <a:pt x="594" y="1921"/>
                  </a:lnTo>
                  <a:lnTo>
                    <a:pt x="583" y="1921"/>
                  </a:lnTo>
                  <a:lnTo>
                    <a:pt x="579" y="1921"/>
                  </a:lnTo>
                  <a:lnTo>
                    <a:pt x="579" y="1921"/>
                  </a:lnTo>
                  <a:lnTo>
                    <a:pt x="566" y="1921"/>
                  </a:lnTo>
                  <a:lnTo>
                    <a:pt x="566" y="1921"/>
                  </a:lnTo>
                  <a:lnTo>
                    <a:pt x="562" y="1921"/>
                  </a:lnTo>
                  <a:lnTo>
                    <a:pt x="562" y="1921"/>
                  </a:lnTo>
                  <a:lnTo>
                    <a:pt x="559" y="1921"/>
                  </a:lnTo>
                  <a:lnTo>
                    <a:pt x="559" y="1921"/>
                  </a:lnTo>
                  <a:lnTo>
                    <a:pt x="557" y="1921"/>
                  </a:lnTo>
                  <a:lnTo>
                    <a:pt x="557" y="1921"/>
                  </a:lnTo>
                  <a:lnTo>
                    <a:pt x="556" y="1921"/>
                  </a:lnTo>
                  <a:lnTo>
                    <a:pt x="556" y="1921"/>
                  </a:lnTo>
                  <a:lnTo>
                    <a:pt x="556" y="1921"/>
                  </a:lnTo>
                  <a:lnTo>
                    <a:pt x="556" y="1921"/>
                  </a:lnTo>
                  <a:lnTo>
                    <a:pt x="554" y="1919"/>
                  </a:lnTo>
                  <a:lnTo>
                    <a:pt x="551" y="1918"/>
                  </a:lnTo>
                  <a:lnTo>
                    <a:pt x="547" y="1917"/>
                  </a:lnTo>
                  <a:lnTo>
                    <a:pt x="547" y="1917"/>
                  </a:lnTo>
                  <a:lnTo>
                    <a:pt x="544" y="1917"/>
                  </a:lnTo>
                  <a:lnTo>
                    <a:pt x="544" y="1917"/>
                  </a:lnTo>
                  <a:lnTo>
                    <a:pt x="541" y="1918"/>
                  </a:lnTo>
                  <a:lnTo>
                    <a:pt x="541" y="1918"/>
                  </a:lnTo>
                  <a:lnTo>
                    <a:pt x="540" y="1918"/>
                  </a:lnTo>
                  <a:lnTo>
                    <a:pt x="539" y="1918"/>
                  </a:lnTo>
                  <a:lnTo>
                    <a:pt x="539" y="1918"/>
                  </a:lnTo>
                  <a:lnTo>
                    <a:pt x="536" y="1917"/>
                  </a:lnTo>
                  <a:lnTo>
                    <a:pt x="536" y="1917"/>
                  </a:lnTo>
                  <a:lnTo>
                    <a:pt x="532" y="1915"/>
                  </a:lnTo>
                  <a:lnTo>
                    <a:pt x="528" y="1914"/>
                  </a:lnTo>
                  <a:lnTo>
                    <a:pt x="520" y="1913"/>
                  </a:lnTo>
                  <a:lnTo>
                    <a:pt x="520" y="1913"/>
                  </a:lnTo>
                  <a:lnTo>
                    <a:pt x="514" y="1913"/>
                  </a:lnTo>
                  <a:lnTo>
                    <a:pt x="514" y="1913"/>
                  </a:lnTo>
                  <a:lnTo>
                    <a:pt x="508" y="1913"/>
                  </a:lnTo>
                  <a:lnTo>
                    <a:pt x="508" y="1913"/>
                  </a:lnTo>
                  <a:lnTo>
                    <a:pt x="500" y="1913"/>
                  </a:lnTo>
                  <a:lnTo>
                    <a:pt x="492" y="1910"/>
                  </a:lnTo>
                  <a:lnTo>
                    <a:pt x="492" y="1910"/>
                  </a:lnTo>
                  <a:lnTo>
                    <a:pt x="488" y="1909"/>
                  </a:lnTo>
                  <a:lnTo>
                    <a:pt x="483" y="1909"/>
                  </a:lnTo>
                  <a:lnTo>
                    <a:pt x="482" y="1909"/>
                  </a:lnTo>
                  <a:lnTo>
                    <a:pt x="482" y="1909"/>
                  </a:lnTo>
                  <a:lnTo>
                    <a:pt x="472" y="1908"/>
                  </a:lnTo>
                  <a:lnTo>
                    <a:pt x="461" y="1904"/>
                  </a:lnTo>
                  <a:lnTo>
                    <a:pt x="461" y="1904"/>
                  </a:lnTo>
                  <a:lnTo>
                    <a:pt x="460" y="1904"/>
                  </a:lnTo>
                  <a:lnTo>
                    <a:pt x="460" y="1904"/>
                  </a:lnTo>
                  <a:lnTo>
                    <a:pt x="455" y="1903"/>
                  </a:lnTo>
                  <a:lnTo>
                    <a:pt x="455" y="1903"/>
                  </a:lnTo>
                  <a:lnTo>
                    <a:pt x="452" y="1903"/>
                  </a:lnTo>
                  <a:lnTo>
                    <a:pt x="449" y="1902"/>
                  </a:lnTo>
                  <a:lnTo>
                    <a:pt x="449" y="1902"/>
                  </a:lnTo>
                  <a:lnTo>
                    <a:pt x="446" y="1900"/>
                  </a:lnTo>
                  <a:lnTo>
                    <a:pt x="443" y="1898"/>
                  </a:lnTo>
                  <a:lnTo>
                    <a:pt x="436" y="1897"/>
                  </a:lnTo>
                  <a:lnTo>
                    <a:pt x="436" y="1897"/>
                  </a:lnTo>
                  <a:lnTo>
                    <a:pt x="434" y="1896"/>
                  </a:lnTo>
                  <a:lnTo>
                    <a:pt x="434" y="1896"/>
                  </a:lnTo>
                  <a:lnTo>
                    <a:pt x="430" y="1891"/>
                  </a:lnTo>
                  <a:lnTo>
                    <a:pt x="426" y="1889"/>
                  </a:lnTo>
                  <a:lnTo>
                    <a:pt x="421" y="1887"/>
                  </a:lnTo>
                  <a:lnTo>
                    <a:pt x="416" y="1886"/>
                  </a:lnTo>
                  <a:lnTo>
                    <a:pt x="415" y="1886"/>
                  </a:lnTo>
                  <a:lnTo>
                    <a:pt x="415" y="1886"/>
                  </a:lnTo>
                  <a:lnTo>
                    <a:pt x="412" y="1885"/>
                  </a:lnTo>
                  <a:lnTo>
                    <a:pt x="411" y="1883"/>
                  </a:lnTo>
                  <a:lnTo>
                    <a:pt x="411" y="1883"/>
                  </a:lnTo>
                  <a:lnTo>
                    <a:pt x="410" y="1880"/>
                  </a:lnTo>
                  <a:lnTo>
                    <a:pt x="409" y="1879"/>
                  </a:lnTo>
                  <a:lnTo>
                    <a:pt x="407" y="1879"/>
                  </a:lnTo>
                  <a:lnTo>
                    <a:pt x="407" y="1879"/>
                  </a:lnTo>
                  <a:lnTo>
                    <a:pt x="405" y="1879"/>
                  </a:lnTo>
                  <a:lnTo>
                    <a:pt x="402" y="1878"/>
                  </a:lnTo>
                  <a:lnTo>
                    <a:pt x="398" y="1875"/>
                  </a:lnTo>
                  <a:lnTo>
                    <a:pt x="398" y="1875"/>
                  </a:lnTo>
                  <a:lnTo>
                    <a:pt x="394" y="1872"/>
                  </a:lnTo>
                  <a:lnTo>
                    <a:pt x="394" y="1872"/>
                  </a:lnTo>
                  <a:lnTo>
                    <a:pt x="390" y="1870"/>
                  </a:lnTo>
                  <a:lnTo>
                    <a:pt x="385" y="1868"/>
                  </a:lnTo>
                  <a:lnTo>
                    <a:pt x="385" y="1868"/>
                  </a:lnTo>
                  <a:lnTo>
                    <a:pt x="379" y="1867"/>
                  </a:lnTo>
                  <a:lnTo>
                    <a:pt x="375" y="1864"/>
                  </a:lnTo>
                  <a:lnTo>
                    <a:pt x="375" y="1864"/>
                  </a:lnTo>
                  <a:lnTo>
                    <a:pt x="372" y="1862"/>
                  </a:lnTo>
                  <a:lnTo>
                    <a:pt x="369" y="1862"/>
                  </a:lnTo>
                  <a:lnTo>
                    <a:pt x="369" y="1862"/>
                  </a:lnTo>
                  <a:lnTo>
                    <a:pt x="368" y="1862"/>
                  </a:lnTo>
                  <a:lnTo>
                    <a:pt x="368" y="1862"/>
                  </a:lnTo>
                  <a:lnTo>
                    <a:pt x="367" y="1859"/>
                  </a:lnTo>
                  <a:lnTo>
                    <a:pt x="365" y="1857"/>
                  </a:lnTo>
                  <a:lnTo>
                    <a:pt x="362" y="1856"/>
                  </a:lnTo>
                  <a:lnTo>
                    <a:pt x="360" y="1855"/>
                  </a:lnTo>
                  <a:lnTo>
                    <a:pt x="360" y="1855"/>
                  </a:lnTo>
                  <a:lnTo>
                    <a:pt x="358" y="1856"/>
                  </a:lnTo>
                  <a:lnTo>
                    <a:pt x="358" y="1856"/>
                  </a:lnTo>
                  <a:lnTo>
                    <a:pt x="357" y="1854"/>
                  </a:lnTo>
                  <a:lnTo>
                    <a:pt x="357" y="1854"/>
                  </a:lnTo>
                  <a:lnTo>
                    <a:pt x="356" y="1852"/>
                  </a:lnTo>
                  <a:lnTo>
                    <a:pt x="354" y="1850"/>
                  </a:lnTo>
                  <a:lnTo>
                    <a:pt x="352" y="1850"/>
                  </a:lnTo>
                  <a:lnTo>
                    <a:pt x="352" y="1850"/>
                  </a:lnTo>
                  <a:lnTo>
                    <a:pt x="350" y="1847"/>
                  </a:lnTo>
                  <a:lnTo>
                    <a:pt x="347" y="1845"/>
                  </a:lnTo>
                  <a:lnTo>
                    <a:pt x="342" y="1843"/>
                  </a:lnTo>
                  <a:lnTo>
                    <a:pt x="342" y="1843"/>
                  </a:lnTo>
                  <a:lnTo>
                    <a:pt x="338" y="1843"/>
                  </a:lnTo>
                  <a:lnTo>
                    <a:pt x="338" y="1843"/>
                  </a:lnTo>
                  <a:lnTo>
                    <a:pt x="337" y="1842"/>
                  </a:lnTo>
                  <a:lnTo>
                    <a:pt x="337" y="1842"/>
                  </a:lnTo>
                  <a:lnTo>
                    <a:pt x="336" y="1842"/>
                  </a:lnTo>
                  <a:lnTo>
                    <a:pt x="336" y="1842"/>
                  </a:lnTo>
                  <a:lnTo>
                    <a:pt x="335" y="1839"/>
                  </a:lnTo>
                  <a:lnTo>
                    <a:pt x="333" y="1838"/>
                  </a:lnTo>
                  <a:lnTo>
                    <a:pt x="329" y="1836"/>
                  </a:lnTo>
                  <a:lnTo>
                    <a:pt x="329" y="1836"/>
                  </a:lnTo>
                  <a:lnTo>
                    <a:pt x="329" y="1835"/>
                  </a:lnTo>
                  <a:lnTo>
                    <a:pt x="329" y="1835"/>
                  </a:lnTo>
                  <a:lnTo>
                    <a:pt x="327" y="1833"/>
                  </a:lnTo>
                  <a:lnTo>
                    <a:pt x="325" y="1831"/>
                  </a:lnTo>
                  <a:lnTo>
                    <a:pt x="321" y="1831"/>
                  </a:lnTo>
                  <a:lnTo>
                    <a:pt x="319" y="1831"/>
                  </a:lnTo>
                  <a:lnTo>
                    <a:pt x="316" y="1831"/>
                  </a:lnTo>
                  <a:lnTo>
                    <a:pt x="316" y="1833"/>
                  </a:lnTo>
                  <a:lnTo>
                    <a:pt x="316" y="1833"/>
                  </a:lnTo>
                  <a:lnTo>
                    <a:pt x="316" y="1836"/>
                  </a:lnTo>
                  <a:lnTo>
                    <a:pt x="316" y="1836"/>
                  </a:lnTo>
                  <a:lnTo>
                    <a:pt x="316" y="1839"/>
                  </a:lnTo>
                  <a:lnTo>
                    <a:pt x="316" y="1843"/>
                  </a:lnTo>
                  <a:lnTo>
                    <a:pt x="316" y="1843"/>
                  </a:lnTo>
                  <a:lnTo>
                    <a:pt x="318" y="1849"/>
                  </a:lnTo>
                  <a:lnTo>
                    <a:pt x="318" y="1856"/>
                  </a:lnTo>
                  <a:lnTo>
                    <a:pt x="317" y="1869"/>
                  </a:lnTo>
                  <a:lnTo>
                    <a:pt x="317" y="1869"/>
                  </a:lnTo>
                  <a:lnTo>
                    <a:pt x="317" y="1875"/>
                  </a:lnTo>
                  <a:lnTo>
                    <a:pt x="317" y="1875"/>
                  </a:lnTo>
                  <a:lnTo>
                    <a:pt x="315" y="1884"/>
                  </a:lnTo>
                  <a:lnTo>
                    <a:pt x="313" y="1893"/>
                  </a:lnTo>
                  <a:lnTo>
                    <a:pt x="313" y="1893"/>
                  </a:lnTo>
                  <a:lnTo>
                    <a:pt x="311" y="1899"/>
                  </a:lnTo>
                  <a:lnTo>
                    <a:pt x="308" y="1905"/>
                  </a:lnTo>
                  <a:lnTo>
                    <a:pt x="301" y="1917"/>
                  </a:lnTo>
                  <a:lnTo>
                    <a:pt x="292" y="1927"/>
                  </a:lnTo>
                  <a:lnTo>
                    <a:pt x="284" y="1937"/>
                  </a:lnTo>
                  <a:lnTo>
                    <a:pt x="284" y="1937"/>
                  </a:lnTo>
                  <a:lnTo>
                    <a:pt x="282" y="1939"/>
                  </a:lnTo>
                  <a:lnTo>
                    <a:pt x="282" y="1939"/>
                  </a:lnTo>
                  <a:lnTo>
                    <a:pt x="280" y="1941"/>
                  </a:lnTo>
                  <a:lnTo>
                    <a:pt x="278" y="1944"/>
                  </a:lnTo>
                  <a:lnTo>
                    <a:pt x="278" y="1944"/>
                  </a:lnTo>
                  <a:lnTo>
                    <a:pt x="275" y="1949"/>
                  </a:lnTo>
                  <a:lnTo>
                    <a:pt x="271" y="1953"/>
                  </a:lnTo>
                  <a:lnTo>
                    <a:pt x="262" y="1961"/>
                  </a:lnTo>
                  <a:lnTo>
                    <a:pt x="262" y="1961"/>
                  </a:lnTo>
                  <a:lnTo>
                    <a:pt x="256" y="1966"/>
                  </a:lnTo>
                  <a:lnTo>
                    <a:pt x="256" y="1966"/>
                  </a:lnTo>
                  <a:lnTo>
                    <a:pt x="254" y="1967"/>
                  </a:lnTo>
                  <a:lnTo>
                    <a:pt x="251" y="1968"/>
                  </a:lnTo>
                  <a:lnTo>
                    <a:pt x="251" y="1968"/>
                  </a:lnTo>
                  <a:lnTo>
                    <a:pt x="248" y="1967"/>
                  </a:lnTo>
                  <a:lnTo>
                    <a:pt x="248" y="1967"/>
                  </a:lnTo>
                  <a:lnTo>
                    <a:pt x="239" y="1962"/>
                  </a:lnTo>
                  <a:lnTo>
                    <a:pt x="239" y="1962"/>
                  </a:lnTo>
                  <a:lnTo>
                    <a:pt x="229" y="1956"/>
                  </a:lnTo>
                  <a:lnTo>
                    <a:pt x="218" y="1950"/>
                  </a:lnTo>
                  <a:lnTo>
                    <a:pt x="218" y="1950"/>
                  </a:lnTo>
                  <a:lnTo>
                    <a:pt x="203" y="1938"/>
                  </a:lnTo>
                  <a:lnTo>
                    <a:pt x="189" y="1926"/>
                  </a:lnTo>
                  <a:lnTo>
                    <a:pt x="189" y="1926"/>
                  </a:lnTo>
                  <a:lnTo>
                    <a:pt x="180" y="1918"/>
                  </a:lnTo>
                  <a:lnTo>
                    <a:pt x="180" y="1918"/>
                  </a:lnTo>
                  <a:lnTo>
                    <a:pt x="175" y="1912"/>
                  </a:lnTo>
                  <a:lnTo>
                    <a:pt x="175" y="1912"/>
                  </a:lnTo>
                  <a:lnTo>
                    <a:pt x="172" y="1910"/>
                  </a:lnTo>
                  <a:lnTo>
                    <a:pt x="172" y="1910"/>
                  </a:lnTo>
                  <a:lnTo>
                    <a:pt x="164" y="1901"/>
                  </a:lnTo>
                  <a:lnTo>
                    <a:pt x="164" y="1901"/>
                  </a:lnTo>
                  <a:lnTo>
                    <a:pt x="156" y="1892"/>
                  </a:lnTo>
                  <a:lnTo>
                    <a:pt x="148" y="1882"/>
                  </a:lnTo>
                  <a:lnTo>
                    <a:pt x="148" y="1882"/>
                  </a:lnTo>
                  <a:lnTo>
                    <a:pt x="128" y="1856"/>
                  </a:lnTo>
                  <a:lnTo>
                    <a:pt x="110" y="1830"/>
                  </a:lnTo>
                  <a:lnTo>
                    <a:pt x="95" y="1804"/>
                  </a:lnTo>
                  <a:lnTo>
                    <a:pt x="82" y="1779"/>
                  </a:lnTo>
                  <a:lnTo>
                    <a:pt x="82" y="1779"/>
                  </a:lnTo>
                  <a:lnTo>
                    <a:pt x="79" y="1773"/>
                  </a:lnTo>
                  <a:lnTo>
                    <a:pt x="79" y="1773"/>
                  </a:lnTo>
                  <a:lnTo>
                    <a:pt x="76" y="1769"/>
                  </a:lnTo>
                  <a:lnTo>
                    <a:pt x="74" y="1764"/>
                  </a:lnTo>
                  <a:lnTo>
                    <a:pt x="74" y="1764"/>
                  </a:lnTo>
                  <a:lnTo>
                    <a:pt x="65" y="1744"/>
                  </a:lnTo>
                  <a:lnTo>
                    <a:pt x="65" y="1744"/>
                  </a:lnTo>
                  <a:lnTo>
                    <a:pt x="58" y="1727"/>
                  </a:lnTo>
                  <a:lnTo>
                    <a:pt x="58" y="1727"/>
                  </a:lnTo>
                  <a:lnTo>
                    <a:pt x="50" y="1709"/>
                  </a:lnTo>
                  <a:lnTo>
                    <a:pt x="50" y="1709"/>
                  </a:lnTo>
                  <a:lnTo>
                    <a:pt x="48" y="1702"/>
                  </a:lnTo>
                  <a:lnTo>
                    <a:pt x="48" y="1699"/>
                  </a:lnTo>
                  <a:lnTo>
                    <a:pt x="48" y="1696"/>
                  </a:lnTo>
                  <a:lnTo>
                    <a:pt x="51" y="1691"/>
                  </a:lnTo>
                  <a:lnTo>
                    <a:pt x="56" y="1686"/>
                  </a:lnTo>
                  <a:lnTo>
                    <a:pt x="56" y="1686"/>
                  </a:lnTo>
                  <a:lnTo>
                    <a:pt x="60" y="1681"/>
                  </a:lnTo>
                  <a:lnTo>
                    <a:pt x="61" y="1681"/>
                  </a:lnTo>
                  <a:lnTo>
                    <a:pt x="61" y="1681"/>
                  </a:lnTo>
                  <a:lnTo>
                    <a:pt x="67" y="1675"/>
                  </a:lnTo>
                  <a:lnTo>
                    <a:pt x="74" y="1669"/>
                  </a:lnTo>
                  <a:lnTo>
                    <a:pt x="82" y="1664"/>
                  </a:lnTo>
                  <a:lnTo>
                    <a:pt x="91" y="1659"/>
                  </a:lnTo>
                  <a:lnTo>
                    <a:pt x="91" y="1659"/>
                  </a:lnTo>
                  <a:lnTo>
                    <a:pt x="110" y="1649"/>
                  </a:lnTo>
                  <a:lnTo>
                    <a:pt x="110" y="1649"/>
                  </a:lnTo>
                  <a:lnTo>
                    <a:pt x="122" y="1642"/>
                  </a:lnTo>
                  <a:lnTo>
                    <a:pt x="122" y="1642"/>
                  </a:lnTo>
                  <a:lnTo>
                    <a:pt x="127" y="1640"/>
                  </a:lnTo>
                  <a:lnTo>
                    <a:pt x="127" y="1640"/>
                  </a:lnTo>
                  <a:lnTo>
                    <a:pt x="130" y="1639"/>
                  </a:lnTo>
                  <a:lnTo>
                    <a:pt x="130" y="1639"/>
                  </a:lnTo>
                  <a:lnTo>
                    <a:pt x="139" y="1635"/>
                  </a:lnTo>
                  <a:lnTo>
                    <a:pt x="145" y="1631"/>
                  </a:lnTo>
                  <a:lnTo>
                    <a:pt x="138" y="1630"/>
                  </a:lnTo>
                  <a:lnTo>
                    <a:pt x="138" y="1630"/>
                  </a:lnTo>
                  <a:lnTo>
                    <a:pt x="136" y="1629"/>
                  </a:lnTo>
                  <a:lnTo>
                    <a:pt x="135" y="1628"/>
                  </a:lnTo>
                  <a:lnTo>
                    <a:pt x="134" y="1627"/>
                  </a:lnTo>
                  <a:lnTo>
                    <a:pt x="134" y="1624"/>
                  </a:lnTo>
                  <a:lnTo>
                    <a:pt x="134" y="1624"/>
                  </a:lnTo>
                  <a:lnTo>
                    <a:pt x="133" y="1621"/>
                  </a:lnTo>
                  <a:lnTo>
                    <a:pt x="132" y="1618"/>
                  </a:lnTo>
                  <a:lnTo>
                    <a:pt x="132" y="1618"/>
                  </a:lnTo>
                  <a:lnTo>
                    <a:pt x="130" y="1616"/>
                  </a:lnTo>
                  <a:lnTo>
                    <a:pt x="129" y="1613"/>
                  </a:lnTo>
                  <a:lnTo>
                    <a:pt x="128" y="1606"/>
                  </a:lnTo>
                  <a:lnTo>
                    <a:pt x="128" y="1605"/>
                  </a:lnTo>
                  <a:lnTo>
                    <a:pt x="128" y="1605"/>
                  </a:lnTo>
                  <a:lnTo>
                    <a:pt x="128" y="1602"/>
                  </a:lnTo>
                  <a:lnTo>
                    <a:pt x="127" y="1599"/>
                  </a:lnTo>
                  <a:lnTo>
                    <a:pt x="127" y="1599"/>
                  </a:lnTo>
                  <a:lnTo>
                    <a:pt x="124" y="1595"/>
                  </a:lnTo>
                  <a:lnTo>
                    <a:pt x="123" y="1591"/>
                  </a:lnTo>
                  <a:lnTo>
                    <a:pt x="123" y="1586"/>
                  </a:lnTo>
                  <a:lnTo>
                    <a:pt x="123" y="1581"/>
                  </a:lnTo>
                  <a:lnTo>
                    <a:pt x="124" y="1578"/>
                  </a:lnTo>
                  <a:lnTo>
                    <a:pt x="124" y="1578"/>
                  </a:lnTo>
                  <a:lnTo>
                    <a:pt x="121" y="1578"/>
                  </a:lnTo>
                  <a:lnTo>
                    <a:pt x="121" y="1578"/>
                  </a:lnTo>
                  <a:lnTo>
                    <a:pt x="116" y="1577"/>
                  </a:lnTo>
                  <a:lnTo>
                    <a:pt x="116" y="1577"/>
                  </a:lnTo>
                  <a:lnTo>
                    <a:pt x="117" y="1573"/>
                  </a:lnTo>
                  <a:lnTo>
                    <a:pt x="117" y="1573"/>
                  </a:lnTo>
                  <a:lnTo>
                    <a:pt x="118" y="1565"/>
                  </a:lnTo>
                  <a:lnTo>
                    <a:pt x="116" y="1557"/>
                  </a:lnTo>
                  <a:lnTo>
                    <a:pt x="116" y="1557"/>
                  </a:lnTo>
                  <a:lnTo>
                    <a:pt x="116" y="1552"/>
                  </a:lnTo>
                  <a:lnTo>
                    <a:pt x="117" y="1547"/>
                  </a:lnTo>
                  <a:lnTo>
                    <a:pt x="117" y="1547"/>
                  </a:lnTo>
                  <a:lnTo>
                    <a:pt x="117" y="1543"/>
                  </a:lnTo>
                  <a:lnTo>
                    <a:pt x="117" y="1543"/>
                  </a:lnTo>
                  <a:lnTo>
                    <a:pt x="117" y="1540"/>
                  </a:lnTo>
                  <a:lnTo>
                    <a:pt x="117" y="1540"/>
                  </a:lnTo>
                  <a:lnTo>
                    <a:pt x="118" y="1536"/>
                  </a:lnTo>
                  <a:lnTo>
                    <a:pt x="118" y="1536"/>
                  </a:lnTo>
                  <a:lnTo>
                    <a:pt x="118" y="1532"/>
                  </a:lnTo>
                  <a:lnTo>
                    <a:pt x="117" y="1530"/>
                  </a:lnTo>
                  <a:lnTo>
                    <a:pt x="114" y="1529"/>
                  </a:lnTo>
                  <a:lnTo>
                    <a:pt x="114" y="1529"/>
                  </a:lnTo>
                  <a:lnTo>
                    <a:pt x="114" y="1525"/>
                  </a:lnTo>
                  <a:lnTo>
                    <a:pt x="112" y="1523"/>
                  </a:lnTo>
                  <a:lnTo>
                    <a:pt x="112" y="1523"/>
                  </a:lnTo>
                  <a:lnTo>
                    <a:pt x="111" y="1520"/>
                  </a:lnTo>
                  <a:lnTo>
                    <a:pt x="111" y="1520"/>
                  </a:lnTo>
                  <a:lnTo>
                    <a:pt x="111" y="1513"/>
                  </a:lnTo>
                  <a:lnTo>
                    <a:pt x="112" y="1506"/>
                  </a:lnTo>
                  <a:lnTo>
                    <a:pt x="112" y="1506"/>
                  </a:lnTo>
                  <a:lnTo>
                    <a:pt x="112" y="1499"/>
                  </a:lnTo>
                  <a:lnTo>
                    <a:pt x="112" y="1497"/>
                  </a:lnTo>
                  <a:lnTo>
                    <a:pt x="111" y="1496"/>
                  </a:lnTo>
                  <a:lnTo>
                    <a:pt x="111" y="1496"/>
                  </a:lnTo>
                  <a:lnTo>
                    <a:pt x="110" y="1496"/>
                  </a:lnTo>
                  <a:lnTo>
                    <a:pt x="110" y="1494"/>
                  </a:lnTo>
                  <a:lnTo>
                    <a:pt x="110" y="1492"/>
                  </a:lnTo>
                  <a:lnTo>
                    <a:pt x="111" y="1489"/>
                  </a:lnTo>
                  <a:lnTo>
                    <a:pt x="111" y="1489"/>
                  </a:lnTo>
                  <a:lnTo>
                    <a:pt x="115" y="1476"/>
                  </a:lnTo>
                  <a:lnTo>
                    <a:pt x="115" y="1476"/>
                  </a:lnTo>
                  <a:lnTo>
                    <a:pt x="117" y="1471"/>
                  </a:lnTo>
                  <a:lnTo>
                    <a:pt x="118" y="1469"/>
                  </a:lnTo>
                  <a:lnTo>
                    <a:pt x="117" y="1468"/>
                  </a:lnTo>
                  <a:lnTo>
                    <a:pt x="117" y="1468"/>
                  </a:lnTo>
                  <a:lnTo>
                    <a:pt x="116" y="1466"/>
                  </a:lnTo>
                  <a:lnTo>
                    <a:pt x="115" y="1464"/>
                  </a:lnTo>
                  <a:lnTo>
                    <a:pt x="116" y="1462"/>
                  </a:lnTo>
                  <a:lnTo>
                    <a:pt x="118" y="1459"/>
                  </a:lnTo>
                  <a:lnTo>
                    <a:pt x="118" y="1459"/>
                  </a:lnTo>
                  <a:lnTo>
                    <a:pt x="126" y="1446"/>
                  </a:lnTo>
                  <a:lnTo>
                    <a:pt x="126" y="1446"/>
                  </a:lnTo>
                  <a:lnTo>
                    <a:pt x="130" y="1439"/>
                  </a:lnTo>
                  <a:lnTo>
                    <a:pt x="132" y="1437"/>
                  </a:lnTo>
                  <a:lnTo>
                    <a:pt x="130" y="1436"/>
                  </a:lnTo>
                  <a:lnTo>
                    <a:pt x="130" y="1436"/>
                  </a:lnTo>
                  <a:lnTo>
                    <a:pt x="129" y="1435"/>
                  </a:lnTo>
                  <a:lnTo>
                    <a:pt x="130" y="1432"/>
                  </a:lnTo>
                  <a:lnTo>
                    <a:pt x="130" y="1432"/>
                  </a:lnTo>
                  <a:lnTo>
                    <a:pt x="133" y="1428"/>
                  </a:lnTo>
                  <a:lnTo>
                    <a:pt x="133" y="1428"/>
                  </a:lnTo>
                  <a:lnTo>
                    <a:pt x="138" y="1422"/>
                  </a:lnTo>
                  <a:lnTo>
                    <a:pt x="139" y="1418"/>
                  </a:lnTo>
                  <a:lnTo>
                    <a:pt x="140" y="1415"/>
                  </a:lnTo>
                  <a:lnTo>
                    <a:pt x="140" y="1415"/>
                  </a:lnTo>
                  <a:lnTo>
                    <a:pt x="142" y="1413"/>
                  </a:lnTo>
                  <a:lnTo>
                    <a:pt x="142" y="1413"/>
                  </a:lnTo>
                  <a:lnTo>
                    <a:pt x="144" y="1411"/>
                  </a:lnTo>
                  <a:lnTo>
                    <a:pt x="144" y="1411"/>
                  </a:lnTo>
                  <a:lnTo>
                    <a:pt x="146" y="1409"/>
                  </a:lnTo>
                  <a:lnTo>
                    <a:pt x="146" y="1409"/>
                  </a:lnTo>
                  <a:lnTo>
                    <a:pt x="149" y="1406"/>
                  </a:lnTo>
                  <a:lnTo>
                    <a:pt x="150" y="1404"/>
                  </a:lnTo>
                  <a:lnTo>
                    <a:pt x="151" y="1402"/>
                  </a:lnTo>
                  <a:lnTo>
                    <a:pt x="151" y="1402"/>
                  </a:lnTo>
                  <a:lnTo>
                    <a:pt x="153" y="1400"/>
                  </a:lnTo>
                  <a:lnTo>
                    <a:pt x="153" y="1400"/>
                  </a:lnTo>
                  <a:lnTo>
                    <a:pt x="155" y="1400"/>
                  </a:lnTo>
                  <a:lnTo>
                    <a:pt x="155" y="1400"/>
                  </a:lnTo>
                  <a:lnTo>
                    <a:pt x="161" y="1395"/>
                  </a:lnTo>
                  <a:lnTo>
                    <a:pt x="165" y="1393"/>
                  </a:lnTo>
                  <a:lnTo>
                    <a:pt x="165" y="1386"/>
                  </a:lnTo>
                  <a:lnTo>
                    <a:pt x="165" y="1386"/>
                  </a:lnTo>
                  <a:lnTo>
                    <a:pt x="174" y="1383"/>
                  </a:lnTo>
                  <a:lnTo>
                    <a:pt x="178" y="1382"/>
                  </a:lnTo>
                  <a:lnTo>
                    <a:pt x="183" y="1382"/>
                  </a:lnTo>
                  <a:lnTo>
                    <a:pt x="183" y="1382"/>
                  </a:lnTo>
                  <a:lnTo>
                    <a:pt x="185" y="1382"/>
                  </a:lnTo>
                  <a:lnTo>
                    <a:pt x="185" y="1382"/>
                  </a:lnTo>
                  <a:lnTo>
                    <a:pt x="186" y="1382"/>
                  </a:lnTo>
                  <a:lnTo>
                    <a:pt x="186" y="1382"/>
                  </a:lnTo>
                  <a:lnTo>
                    <a:pt x="189" y="1382"/>
                  </a:lnTo>
                  <a:lnTo>
                    <a:pt x="192" y="1380"/>
                  </a:lnTo>
                  <a:lnTo>
                    <a:pt x="194" y="1378"/>
                  </a:lnTo>
                  <a:lnTo>
                    <a:pt x="195" y="1376"/>
                  </a:lnTo>
                  <a:lnTo>
                    <a:pt x="195" y="1376"/>
                  </a:lnTo>
                  <a:lnTo>
                    <a:pt x="212" y="1348"/>
                  </a:lnTo>
                  <a:lnTo>
                    <a:pt x="218" y="1337"/>
                  </a:lnTo>
                  <a:lnTo>
                    <a:pt x="218" y="1337"/>
                  </a:lnTo>
                  <a:lnTo>
                    <a:pt x="230" y="1317"/>
                  </a:lnTo>
                  <a:lnTo>
                    <a:pt x="241" y="1296"/>
                  </a:lnTo>
                  <a:lnTo>
                    <a:pt x="237" y="1293"/>
                  </a:lnTo>
                  <a:lnTo>
                    <a:pt x="237" y="1293"/>
                  </a:lnTo>
                  <a:lnTo>
                    <a:pt x="236" y="1294"/>
                  </a:lnTo>
                  <a:lnTo>
                    <a:pt x="236" y="1294"/>
                  </a:lnTo>
                  <a:lnTo>
                    <a:pt x="233" y="1296"/>
                  </a:lnTo>
                  <a:lnTo>
                    <a:pt x="233" y="1296"/>
                  </a:lnTo>
                  <a:lnTo>
                    <a:pt x="229" y="1301"/>
                  </a:lnTo>
                  <a:lnTo>
                    <a:pt x="224" y="1305"/>
                  </a:lnTo>
                  <a:lnTo>
                    <a:pt x="214" y="1313"/>
                  </a:lnTo>
                  <a:lnTo>
                    <a:pt x="210" y="1315"/>
                  </a:lnTo>
                  <a:lnTo>
                    <a:pt x="210" y="1315"/>
                  </a:lnTo>
                  <a:lnTo>
                    <a:pt x="204" y="1318"/>
                  </a:lnTo>
                  <a:lnTo>
                    <a:pt x="198" y="1320"/>
                  </a:lnTo>
                  <a:lnTo>
                    <a:pt x="196" y="1321"/>
                  </a:lnTo>
                  <a:lnTo>
                    <a:pt x="196" y="1321"/>
                  </a:lnTo>
                  <a:lnTo>
                    <a:pt x="196" y="1321"/>
                  </a:lnTo>
                  <a:lnTo>
                    <a:pt x="196" y="1321"/>
                  </a:lnTo>
                  <a:lnTo>
                    <a:pt x="193" y="1320"/>
                  </a:lnTo>
                  <a:lnTo>
                    <a:pt x="193" y="1320"/>
                  </a:lnTo>
                  <a:lnTo>
                    <a:pt x="189" y="1316"/>
                  </a:lnTo>
                  <a:lnTo>
                    <a:pt x="187" y="1312"/>
                  </a:lnTo>
                  <a:lnTo>
                    <a:pt x="187" y="1312"/>
                  </a:lnTo>
                  <a:lnTo>
                    <a:pt x="178" y="1293"/>
                  </a:lnTo>
                  <a:lnTo>
                    <a:pt x="175" y="1283"/>
                  </a:lnTo>
                  <a:lnTo>
                    <a:pt x="172" y="1272"/>
                  </a:lnTo>
                  <a:lnTo>
                    <a:pt x="172" y="1272"/>
                  </a:lnTo>
                  <a:lnTo>
                    <a:pt x="163" y="1236"/>
                  </a:lnTo>
                  <a:lnTo>
                    <a:pt x="163" y="1236"/>
                  </a:lnTo>
                  <a:lnTo>
                    <a:pt x="161" y="1231"/>
                  </a:lnTo>
                  <a:lnTo>
                    <a:pt x="157" y="1227"/>
                  </a:lnTo>
                  <a:lnTo>
                    <a:pt x="157" y="1227"/>
                  </a:lnTo>
                  <a:lnTo>
                    <a:pt x="117" y="1197"/>
                  </a:lnTo>
                  <a:lnTo>
                    <a:pt x="117" y="1197"/>
                  </a:lnTo>
                  <a:lnTo>
                    <a:pt x="102" y="1184"/>
                  </a:lnTo>
                  <a:lnTo>
                    <a:pt x="88" y="1170"/>
                  </a:lnTo>
                  <a:lnTo>
                    <a:pt x="74" y="1155"/>
                  </a:lnTo>
                  <a:lnTo>
                    <a:pt x="60" y="1137"/>
                  </a:lnTo>
                  <a:lnTo>
                    <a:pt x="60" y="1137"/>
                  </a:lnTo>
                  <a:lnTo>
                    <a:pt x="53" y="1125"/>
                  </a:lnTo>
                  <a:lnTo>
                    <a:pt x="45" y="1114"/>
                  </a:lnTo>
                  <a:lnTo>
                    <a:pt x="39" y="1102"/>
                  </a:lnTo>
                  <a:lnTo>
                    <a:pt x="33" y="1090"/>
                  </a:lnTo>
                  <a:lnTo>
                    <a:pt x="27" y="1078"/>
                  </a:lnTo>
                  <a:lnTo>
                    <a:pt x="23" y="1065"/>
                  </a:lnTo>
                  <a:lnTo>
                    <a:pt x="19" y="1053"/>
                  </a:lnTo>
                  <a:lnTo>
                    <a:pt x="15" y="1040"/>
                  </a:lnTo>
                  <a:lnTo>
                    <a:pt x="15" y="1040"/>
                  </a:lnTo>
                  <a:lnTo>
                    <a:pt x="13" y="1031"/>
                  </a:lnTo>
                  <a:lnTo>
                    <a:pt x="13" y="1031"/>
                  </a:lnTo>
                  <a:lnTo>
                    <a:pt x="9" y="1018"/>
                  </a:lnTo>
                  <a:lnTo>
                    <a:pt x="7" y="1005"/>
                  </a:lnTo>
                  <a:lnTo>
                    <a:pt x="7" y="1005"/>
                  </a:lnTo>
                  <a:lnTo>
                    <a:pt x="5" y="989"/>
                  </a:lnTo>
                  <a:lnTo>
                    <a:pt x="5" y="989"/>
                  </a:lnTo>
                  <a:lnTo>
                    <a:pt x="2" y="970"/>
                  </a:lnTo>
                  <a:lnTo>
                    <a:pt x="1" y="960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1" y="948"/>
                  </a:lnTo>
                  <a:lnTo>
                    <a:pt x="1" y="946"/>
                  </a:lnTo>
                  <a:lnTo>
                    <a:pt x="1" y="946"/>
                  </a:lnTo>
                  <a:lnTo>
                    <a:pt x="0" y="945"/>
                  </a:lnTo>
                  <a:lnTo>
                    <a:pt x="0" y="937"/>
                  </a:lnTo>
                  <a:lnTo>
                    <a:pt x="0" y="937"/>
                  </a:lnTo>
                  <a:lnTo>
                    <a:pt x="1" y="934"/>
                  </a:lnTo>
                  <a:lnTo>
                    <a:pt x="1" y="934"/>
                  </a:lnTo>
                  <a:lnTo>
                    <a:pt x="2" y="930"/>
                  </a:lnTo>
                  <a:lnTo>
                    <a:pt x="3" y="926"/>
                  </a:lnTo>
                  <a:lnTo>
                    <a:pt x="3" y="926"/>
                  </a:lnTo>
                  <a:lnTo>
                    <a:pt x="4" y="907"/>
                  </a:lnTo>
                  <a:lnTo>
                    <a:pt x="7" y="889"/>
                  </a:lnTo>
                  <a:lnTo>
                    <a:pt x="7" y="889"/>
                  </a:lnTo>
                  <a:lnTo>
                    <a:pt x="9" y="871"/>
                  </a:lnTo>
                  <a:lnTo>
                    <a:pt x="9" y="871"/>
                  </a:lnTo>
                  <a:lnTo>
                    <a:pt x="11" y="858"/>
                  </a:lnTo>
                  <a:lnTo>
                    <a:pt x="15" y="846"/>
                  </a:lnTo>
                  <a:lnTo>
                    <a:pt x="15" y="846"/>
                  </a:lnTo>
                  <a:lnTo>
                    <a:pt x="17" y="838"/>
                  </a:lnTo>
                  <a:lnTo>
                    <a:pt x="17" y="838"/>
                  </a:lnTo>
                  <a:lnTo>
                    <a:pt x="23" y="821"/>
                  </a:lnTo>
                  <a:lnTo>
                    <a:pt x="30" y="805"/>
                  </a:lnTo>
                  <a:lnTo>
                    <a:pt x="37" y="790"/>
                  </a:lnTo>
                  <a:lnTo>
                    <a:pt x="45" y="776"/>
                  </a:lnTo>
                  <a:lnTo>
                    <a:pt x="45" y="776"/>
                  </a:lnTo>
                  <a:lnTo>
                    <a:pt x="55" y="761"/>
                  </a:lnTo>
                  <a:lnTo>
                    <a:pt x="65" y="747"/>
                  </a:lnTo>
                  <a:lnTo>
                    <a:pt x="65" y="747"/>
                  </a:lnTo>
                  <a:lnTo>
                    <a:pt x="67" y="743"/>
                  </a:lnTo>
                  <a:lnTo>
                    <a:pt x="68" y="739"/>
                  </a:lnTo>
                  <a:lnTo>
                    <a:pt x="69" y="735"/>
                  </a:lnTo>
                  <a:lnTo>
                    <a:pt x="69" y="731"/>
                  </a:lnTo>
                  <a:lnTo>
                    <a:pt x="69" y="731"/>
                  </a:lnTo>
                  <a:lnTo>
                    <a:pt x="68" y="706"/>
                  </a:lnTo>
                  <a:lnTo>
                    <a:pt x="68" y="706"/>
                  </a:lnTo>
                  <a:lnTo>
                    <a:pt x="69" y="684"/>
                  </a:lnTo>
                  <a:lnTo>
                    <a:pt x="69" y="684"/>
                  </a:lnTo>
                  <a:lnTo>
                    <a:pt x="73" y="661"/>
                  </a:lnTo>
                  <a:lnTo>
                    <a:pt x="73" y="661"/>
                  </a:lnTo>
                  <a:lnTo>
                    <a:pt x="74" y="657"/>
                  </a:lnTo>
                  <a:lnTo>
                    <a:pt x="74" y="657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9" y="657"/>
                  </a:lnTo>
                  <a:lnTo>
                    <a:pt x="79" y="657"/>
                  </a:lnTo>
                  <a:lnTo>
                    <a:pt x="100" y="659"/>
                  </a:lnTo>
                  <a:lnTo>
                    <a:pt x="110" y="661"/>
                  </a:lnTo>
                  <a:lnTo>
                    <a:pt x="121" y="664"/>
                  </a:lnTo>
                  <a:lnTo>
                    <a:pt x="121" y="664"/>
                  </a:lnTo>
                  <a:lnTo>
                    <a:pt x="121" y="664"/>
                  </a:lnTo>
                  <a:lnTo>
                    <a:pt x="121" y="664"/>
                  </a:lnTo>
                  <a:lnTo>
                    <a:pt x="128" y="668"/>
                  </a:lnTo>
                  <a:lnTo>
                    <a:pt x="136" y="669"/>
                  </a:lnTo>
                  <a:lnTo>
                    <a:pt x="136" y="669"/>
                  </a:lnTo>
                  <a:lnTo>
                    <a:pt x="141" y="668"/>
                  </a:lnTo>
                  <a:lnTo>
                    <a:pt x="146" y="667"/>
                  </a:lnTo>
                  <a:lnTo>
                    <a:pt x="155" y="664"/>
                  </a:lnTo>
                  <a:lnTo>
                    <a:pt x="155" y="664"/>
                  </a:lnTo>
                  <a:lnTo>
                    <a:pt x="166" y="660"/>
                  </a:lnTo>
                  <a:lnTo>
                    <a:pt x="177" y="656"/>
                  </a:lnTo>
                  <a:lnTo>
                    <a:pt x="177" y="656"/>
                  </a:lnTo>
                  <a:lnTo>
                    <a:pt x="192" y="652"/>
                  </a:lnTo>
                  <a:lnTo>
                    <a:pt x="192" y="652"/>
                  </a:lnTo>
                  <a:lnTo>
                    <a:pt x="202" y="649"/>
                  </a:lnTo>
                  <a:lnTo>
                    <a:pt x="213" y="646"/>
                  </a:lnTo>
                  <a:lnTo>
                    <a:pt x="235" y="643"/>
                  </a:lnTo>
                  <a:lnTo>
                    <a:pt x="240" y="642"/>
                  </a:lnTo>
                  <a:lnTo>
                    <a:pt x="240" y="642"/>
                  </a:lnTo>
                  <a:lnTo>
                    <a:pt x="258" y="640"/>
                  </a:lnTo>
                  <a:lnTo>
                    <a:pt x="274" y="639"/>
                  </a:lnTo>
                  <a:lnTo>
                    <a:pt x="280" y="638"/>
                  </a:lnTo>
                  <a:lnTo>
                    <a:pt x="280" y="638"/>
                  </a:lnTo>
                  <a:lnTo>
                    <a:pt x="302" y="638"/>
                  </a:lnTo>
                  <a:lnTo>
                    <a:pt x="302" y="638"/>
                  </a:lnTo>
                  <a:lnTo>
                    <a:pt x="312" y="638"/>
                  </a:lnTo>
                  <a:lnTo>
                    <a:pt x="312" y="638"/>
                  </a:lnTo>
                  <a:lnTo>
                    <a:pt x="326" y="639"/>
                  </a:lnTo>
                  <a:lnTo>
                    <a:pt x="341" y="641"/>
                  </a:lnTo>
                  <a:lnTo>
                    <a:pt x="357" y="645"/>
                  </a:lnTo>
                  <a:lnTo>
                    <a:pt x="372" y="650"/>
                  </a:lnTo>
                  <a:lnTo>
                    <a:pt x="378" y="652"/>
                  </a:lnTo>
                  <a:lnTo>
                    <a:pt x="378" y="652"/>
                  </a:lnTo>
                  <a:lnTo>
                    <a:pt x="393" y="659"/>
                  </a:lnTo>
                  <a:lnTo>
                    <a:pt x="393" y="659"/>
                  </a:lnTo>
                  <a:lnTo>
                    <a:pt x="399" y="660"/>
                  </a:lnTo>
                  <a:lnTo>
                    <a:pt x="403" y="661"/>
                  </a:lnTo>
                  <a:lnTo>
                    <a:pt x="403" y="661"/>
                  </a:lnTo>
                  <a:lnTo>
                    <a:pt x="416" y="662"/>
                  </a:lnTo>
                  <a:lnTo>
                    <a:pt x="429" y="663"/>
                  </a:lnTo>
                  <a:lnTo>
                    <a:pt x="442" y="665"/>
                  </a:lnTo>
                  <a:lnTo>
                    <a:pt x="455" y="669"/>
                  </a:lnTo>
                  <a:lnTo>
                    <a:pt x="455" y="669"/>
                  </a:lnTo>
                  <a:lnTo>
                    <a:pt x="459" y="670"/>
                  </a:lnTo>
                  <a:lnTo>
                    <a:pt x="459" y="670"/>
                  </a:lnTo>
                  <a:lnTo>
                    <a:pt x="461" y="670"/>
                  </a:lnTo>
                  <a:lnTo>
                    <a:pt x="464" y="671"/>
                  </a:lnTo>
                  <a:lnTo>
                    <a:pt x="465" y="661"/>
                  </a:lnTo>
                  <a:lnTo>
                    <a:pt x="465" y="661"/>
                  </a:lnTo>
                  <a:lnTo>
                    <a:pt x="466" y="647"/>
                  </a:lnTo>
                  <a:lnTo>
                    <a:pt x="466" y="647"/>
                  </a:lnTo>
                  <a:lnTo>
                    <a:pt x="468" y="635"/>
                  </a:lnTo>
                  <a:lnTo>
                    <a:pt x="468" y="635"/>
                  </a:lnTo>
                  <a:lnTo>
                    <a:pt x="469" y="629"/>
                  </a:lnTo>
                  <a:lnTo>
                    <a:pt x="469" y="629"/>
                  </a:lnTo>
                  <a:lnTo>
                    <a:pt x="472" y="616"/>
                  </a:lnTo>
                  <a:lnTo>
                    <a:pt x="472" y="616"/>
                  </a:lnTo>
                  <a:lnTo>
                    <a:pt x="476" y="609"/>
                  </a:lnTo>
                  <a:lnTo>
                    <a:pt x="476" y="609"/>
                  </a:lnTo>
                  <a:lnTo>
                    <a:pt x="478" y="605"/>
                  </a:lnTo>
                  <a:lnTo>
                    <a:pt x="478" y="605"/>
                  </a:lnTo>
                  <a:lnTo>
                    <a:pt x="479" y="600"/>
                  </a:lnTo>
                  <a:lnTo>
                    <a:pt x="479" y="600"/>
                  </a:lnTo>
                  <a:lnTo>
                    <a:pt x="481" y="596"/>
                  </a:lnTo>
                  <a:lnTo>
                    <a:pt x="481" y="596"/>
                  </a:lnTo>
                  <a:lnTo>
                    <a:pt x="484" y="591"/>
                  </a:lnTo>
                  <a:lnTo>
                    <a:pt x="484" y="591"/>
                  </a:lnTo>
                  <a:lnTo>
                    <a:pt x="486" y="586"/>
                  </a:lnTo>
                  <a:lnTo>
                    <a:pt x="486" y="586"/>
                  </a:lnTo>
                  <a:lnTo>
                    <a:pt x="487" y="584"/>
                  </a:lnTo>
                  <a:lnTo>
                    <a:pt x="487" y="584"/>
                  </a:lnTo>
                  <a:lnTo>
                    <a:pt x="489" y="581"/>
                  </a:lnTo>
                  <a:lnTo>
                    <a:pt x="490" y="579"/>
                  </a:lnTo>
                  <a:lnTo>
                    <a:pt x="489" y="576"/>
                  </a:lnTo>
                  <a:lnTo>
                    <a:pt x="489" y="576"/>
                  </a:lnTo>
                  <a:lnTo>
                    <a:pt x="490" y="575"/>
                  </a:lnTo>
                  <a:lnTo>
                    <a:pt x="490" y="575"/>
                  </a:lnTo>
                  <a:lnTo>
                    <a:pt x="491" y="574"/>
                  </a:lnTo>
                  <a:lnTo>
                    <a:pt x="491" y="574"/>
                  </a:lnTo>
                  <a:lnTo>
                    <a:pt x="492" y="572"/>
                  </a:lnTo>
                  <a:lnTo>
                    <a:pt x="492" y="572"/>
                  </a:lnTo>
                  <a:lnTo>
                    <a:pt x="495" y="568"/>
                  </a:lnTo>
                  <a:lnTo>
                    <a:pt x="496" y="565"/>
                  </a:lnTo>
                  <a:lnTo>
                    <a:pt x="497" y="562"/>
                  </a:lnTo>
                  <a:lnTo>
                    <a:pt x="497" y="562"/>
                  </a:lnTo>
                  <a:lnTo>
                    <a:pt x="499" y="559"/>
                  </a:lnTo>
                  <a:lnTo>
                    <a:pt x="500" y="558"/>
                  </a:lnTo>
                  <a:lnTo>
                    <a:pt x="500" y="558"/>
                  </a:lnTo>
                  <a:lnTo>
                    <a:pt x="506" y="554"/>
                  </a:lnTo>
                  <a:lnTo>
                    <a:pt x="506" y="554"/>
                  </a:lnTo>
                  <a:lnTo>
                    <a:pt x="511" y="550"/>
                  </a:lnTo>
                  <a:lnTo>
                    <a:pt x="511" y="550"/>
                  </a:lnTo>
                  <a:lnTo>
                    <a:pt x="513" y="547"/>
                  </a:lnTo>
                  <a:lnTo>
                    <a:pt x="514" y="544"/>
                  </a:lnTo>
                  <a:lnTo>
                    <a:pt x="514" y="539"/>
                  </a:lnTo>
                  <a:lnTo>
                    <a:pt x="510" y="541"/>
                  </a:lnTo>
                  <a:lnTo>
                    <a:pt x="510" y="541"/>
                  </a:lnTo>
                  <a:lnTo>
                    <a:pt x="509" y="542"/>
                  </a:lnTo>
                  <a:lnTo>
                    <a:pt x="509" y="542"/>
                  </a:lnTo>
                  <a:lnTo>
                    <a:pt x="505" y="543"/>
                  </a:lnTo>
                  <a:lnTo>
                    <a:pt x="505" y="543"/>
                  </a:lnTo>
                  <a:lnTo>
                    <a:pt x="501" y="546"/>
                  </a:lnTo>
                  <a:lnTo>
                    <a:pt x="496" y="548"/>
                  </a:lnTo>
                  <a:lnTo>
                    <a:pt x="491" y="550"/>
                  </a:lnTo>
                  <a:lnTo>
                    <a:pt x="486" y="550"/>
                  </a:lnTo>
                  <a:lnTo>
                    <a:pt x="486" y="550"/>
                  </a:lnTo>
                  <a:lnTo>
                    <a:pt x="479" y="549"/>
                  </a:lnTo>
                  <a:lnTo>
                    <a:pt x="472" y="547"/>
                  </a:lnTo>
                  <a:lnTo>
                    <a:pt x="472" y="547"/>
                  </a:lnTo>
                  <a:lnTo>
                    <a:pt x="467" y="545"/>
                  </a:lnTo>
                  <a:lnTo>
                    <a:pt x="463" y="542"/>
                  </a:lnTo>
                  <a:lnTo>
                    <a:pt x="458" y="538"/>
                  </a:lnTo>
                  <a:lnTo>
                    <a:pt x="454" y="534"/>
                  </a:lnTo>
                  <a:lnTo>
                    <a:pt x="454" y="534"/>
                  </a:lnTo>
                  <a:lnTo>
                    <a:pt x="449" y="525"/>
                  </a:lnTo>
                  <a:lnTo>
                    <a:pt x="445" y="516"/>
                  </a:lnTo>
                  <a:lnTo>
                    <a:pt x="442" y="506"/>
                  </a:lnTo>
                  <a:lnTo>
                    <a:pt x="441" y="496"/>
                  </a:lnTo>
                  <a:lnTo>
                    <a:pt x="441" y="496"/>
                  </a:lnTo>
                  <a:lnTo>
                    <a:pt x="440" y="489"/>
                  </a:lnTo>
                  <a:lnTo>
                    <a:pt x="441" y="483"/>
                  </a:lnTo>
                  <a:lnTo>
                    <a:pt x="443" y="470"/>
                  </a:lnTo>
                  <a:lnTo>
                    <a:pt x="443" y="470"/>
                  </a:lnTo>
                  <a:lnTo>
                    <a:pt x="446" y="459"/>
                  </a:lnTo>
                  <a:lnTo>
                    <a:pt x="450" y="449"/>
                  </a:lnTo>
                  <a:lnTo>
                    <a:pt x="454" y="439"/>
                  </a:lnTo>
                  <a:lnTo>
                    <a:pt x="460" y="429"/>
                  </a:lnTo>
                  <a:lnTo>
                    <a:pt x="465" y="420"/>
                  </a:lnTo>
                  <a:lnTo>
                    <a:pt x="472" y="412"/>
                  </a:lnTo>
                  <a:lnTo>
                    <a:pt x="479" y="404"/>
                  </a:lnTo>
                  <a:lnTo>
                    <a:pt x="487" y="396"/>
                  </a:lnTo>
                  <a:lnTo>
                    <a:pt x="487" y="396"/>
                  </a:lnTo>
                  <a:lnTo>
                    <a:pt x="493" y="390"/>
                  </a:lnTo>
                  <a:lnTo>
                    <a:pt x="501" y="386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30" y="373"/>
                  </a:lnTo>
                  <a:lnTo>
                    <a:pt x="544" y="368"/>
                  </a:lnTo>
                  <a:lnTo>
                    <a:pt x="559" y="365"/>
                  </a:lnTo>
                  <a:lnTo>
                    <a:pt x="576" y="362"/>
                  </a:lnTo>
                  <a:lnTo>
                    <a:pt x="576" y="362"/>
                  </a:lnTo>
                  <a:lnTo>
                    <a:pt x="587" y="361"/>
                  </a:lnTo>
                  <a:lnTo>
                    <a:pt x="599" y="360"/>
                  </a:lnTo>
                  <a:lnTo>
                    <a:pt x="599" y="360"/>
                  </a:lnTo>
                  <a:lnTo>
                    <a:pt x="606" y="360"/>
                  </a:lnTo>
                  <a:lnTo>
                    <a:pt x="606" y="360"/>
                  </a:lnTo>
                  <a:lnTo>
                    <a:pt x="623" y="359"/>
                  </a:lnTo>
                  <a:lnTo>
                    <a:pt x="623" y="359"/>
                  </a:lnTo>
                  <a:lnTo>
                    <a:pt x="645" y="358"/>
                  </a:lnTo>
                  <a:lnTo>
                    <a:pt x="668" y="357"/>
                  </a:lnTo>
                  <a:lnTo>
                    <a:pt x="668" y="357"/>
                  </a:lnTo>
                  <a:lnTo>
                    <a:pt x="675" y="357"/>
                  </a:lnTo>
                  <a:lnTo>
                    <a:pt x="677" y="357"/>
                  </a:lnTo>
                  <a:lnTo>
                    <a:pt x="677" y="357"/>
                  </a:lnTo>
                  <a:lnTo>
                    <a:pt x="690" y="357"/>
                  </a:lnTo>
                  <a:lnTo>
                    <a:pt x="690" y="357"/>
                  </a:lnTo>
                  <a:lnTo>
                    <a:pt x="703" y="357"/>
                  </a:lnTo>
                  <a:lnTo>
                    <a:pt x="703" y="357"/>
                  </a:lnTo>
                  <a:lnTo>
                    <a:pt x="705" y="357"/>
                  </a:lnTo>
                  <a:lnTo>
                    <a:pt x="705" y="357"/>
                  </a:lnTo>
                  <a:lnTo>
                    <a:pt x="708" y="356"/>
                  </a:lnTo>
                  <a:lnTo>
                    <a:pt x="709" y="355"/>
                  </a:lnTo>
                  <a:lnTo>
                    <a:pt x="709" y="355"/>
                  </a:lnTo>
                  <a:lnTo>
                    <a:pt x="712" y="354"/>
                  </a:lnTo>
                  <a:lnTo>
                    <a:pt x="716" y="353"/>
                  </a:lnTo>
                  <a:lnTo>
                    <a:pt x="716" y="353"/>
                  </a:lnTo>
                  <a:lnTo>
                    <a:pt x="718" y="353"/>
                  </a:lnTo>
                  <a:lnTo>
                    <a:pt x="718" y="353"/>
                  </a:lnTo>
                  <a:lnTo>
                    <a:pt x="720" y="353"/>
                  </a:lnTo>
                  <a:lnTo>
                    <a:pt x="720" y="353"/>
                  </a:lnTo>
                  <a:lnTo>
                    <a:pt x="723" y="353"/>
                  </a:lnTo>
                  <a:lnTo>
                    <a:pt x="723" y="353"/>
                  </a:lnTo>
                  <a:lnTo>
                    <a:pt x="727" y="352"/>
                  </a:lnTo>
                  <a:lnTo>
                    <a:pt x="727" y="352"/>
                  </a:lnTo>
                  <a:lnTo>
                    <a:pt x="729" y="352"/>
                  </a:lnTo>
                  <a:lnTo>
                    <a:pt x="729" y="352"/>
                  </a:lnTo>
                  <a:lnTo>
                    <a:pt x="733" y="352"/>
                  </a:lnTo>
                  <a:lnTo>
                    <a:pt x="733" y="352"/>
                  </a:lnTo>
                  <a:lnTo>
                    <a:pt x="742" y="351"/>
                  </a:lnTo>
                  <a:lnTo>
                    <a:pt x="742" y="351"/>
                  </a:lnTo>
                  <a:lnTo>
                    <a:pt x="749" y="350"/>
                  </a:lnTo>
                  <a:lnTo>
                    <a:pt x="749" y="350"/>
                  </a:lnTo>
                  <a:lnTo>
                    <a:pt x="750" y="350"/>
                  </a:lnTo>
                  <a:lnTo>
                    <a:pt x="750" y="350"/>
                  </a:lnTo>
                  <a:lnTo>
                    <a:pt x="761" y="351"/>
                  </a:lnTo>
                  <a:lnTo>
                    <a:pt x="761" y="351"/>
                  </a:lnTo>
                  <a:lnTo>
                    <a:pt x="766" y="351"/>
                  </a:lnTo>
                  <a:lnTo>
                    <a:pt x="766" y="351"/>
                  </a:lnTo>
                  <a:lnTo>
                    <a:pt x="767" y="351"/>
                  </a:lnTo>
                  <a:lnTo>
                    <a:pt x="768" y="351"/>
                  </a:lnTo>
                  <a:lnTo>
                    <a:pt x="769" y="351"/>
                  </a:lnTo>
                  <a:lnTo>
                    <a:pt x="769" y="351"/>
                  </a:lnTo>
                  <a:lnTo>
                    <a:pt x="771" y="349"/>
                  </a:lnTo>
                  <a:lnTo>
                    <a:pt x="774" y="349"/>
                  </a:lnTo>
                  <a:lnTo>
                    <a:pt x="774" y="349"/>
                  </a:lnTo>
                  <a:lnTo>
                    <a:pt x="779" y="350"/>
                  </a:lnTo>
                  <a:lnTo>
                    <a:pt x="779" y="350"/>
                  </a:lnTo>
                  <a:lnTo>
                    <a:pt x="786" y="351"/>
                  </a:lnTo>
                  <a:lnTo>
                    <a:pt x="786" y="351"/>
                  </a:lnTo>
                  <a:lnTo>
                    <a:pt x="788" y="351"/>
                  </a:lnTo>
                  <a:lnTo>
                    <a:pt x="788" y="351"/>
                  </a:lnTo>
                  <a:lnTo>
                    <a:pt x="788" y="351"/>
                  </a:lnTo>
                  <a:lnTo>
                    <a:pt x="788" y="351"/>
                  </a:lnTo>
                  <a:lnTo>
                    <a:pt x="790" y="351"/>
                  </a:lnTo>
                  <a:lnTo>
                    <a:pt x="792" y="352"/>
                  </a:lnTo>
                  <a:lnTo>
                    <a:pt x="792" y="352"/>
                  </a:lnTo>
                  <a:lnTo>
                    <a:pt x="793" y="353"/>
                  </a:lnTo>
                  <a:lnTo>
                    <a:pt x="794" y="353"/>
                  </a:lnTo>
                  <a:lnTo>
                    <a:pt x="795" y="353"/>
                  </a:lnTo>
                  <a:lnTo>
                    <a:pt x="795" y="353"/>
                  </a:lnTo>
                  <a:lnTo>
                    <a:pt x="795" y="353"/>
                  </a:lnTo>
                  <a:lnTo>
                    <a:pt x="798" y="352"/>
                  </a:lnTo>
                  <a:lnTo>
                    <a:pt x="798" y="352"/>
                  </a:lnTo>
                  <a:lnTo>
                    <a:pt x="803" y="353"/>
                  </a:lnTo>
                  <a:lnTo>
                    <a:pt x="803" y="353"/>
                  </a:lnTo>
                  <a:lnTo>
                    <a:pt x="808" y="353"/>
                  </a:lnTo>
                  <a:lnTo>
                    <a:pt x="808" y="353"/>
                  </a:lnTo>
                  <a:lnTo>
                    <a:pt x="809" y="353"/>
                  </a:lnTo>
                  <a:lnTo>
                    <a:pt x="809" y="353"/>
                  </a:lnTo>
                  <a:lnTo>
                    <a:pt x="811" y="353"/>
                  </a:lnTo>
                  <a:lnTo>
                    <a:pt x="811" y="353"/>
                  </a:lnTo>
                  <a:lnTo>
                    <a:pt x="817" y="354"/>
                  </a:lnTo>
                  <a:lnTo>
                    <a:pt x="822" y="356"/>
                  </a:lnTo>
                  <a:lnTo>
                    <a:pt x="823" y="356"/>
                  </a:lnTo>
                  <a:lnTo>
                    <a:pt x="823" y="356"/>
                  </a:lnTo>
                  <a:lnTo>
                    <a:pt x="828" y="358"/>
                  </a:lnTo>
                  <a:lnTo>
                    <a:pt x="833" y="359"/>
                  </a:lnTo>
                  <a:lnTo>
                    <a:pt x="843" y="361"/>
                  </a:lnTo>
                  <a:lnTo>
                    <a:pt x="844" y="361"/>
                  </a:lnTo>
                  <a:lnTo>
                    <a:pt x="844" y="361"/>
                  </a:lnTo>
                  <a:lnTo>
                    <a:pt x="847" y="362"/>
                  </a:lnTo>
                  <a:lnTo>
                    <a:pt x="848" y="363"/>
                  </a:lnTo>
                  <a:lnTo>
                    <a:pt x="848" y="363"/>
                  </a:lnTo>
                  <a:lnTo>
                    <a:pt x="853" y="366"/>
                  </a:lnTo>
                  <a:lnTo>
                    <a:pt x="859" y="368"/>
                  </a:lnTo>
                  <a:lnTo>
                    <a:pt x="859" y="368"/>
                  </a:lnTo>
                  <a:lnTo>
                    <a:pt x="864" y="370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4" y="378"/>
                  </a:lnTo>
                  <a:lnTo>
                    <a:pt x="875" y="378"/>
                  </a:lnTo>
                  <a:lnTo>
                    <a:pt x="876" y="378"/>
                  </a:lnTo>
                  <a:lnTo>
                    <a:pt x="876" y="378"/>
                  </a:lnTo>
                  <a:lnTo>
                    <a:pt x="879" y="378"/>
                  </a:lnTo>
                  <a:lnTo>
                    <a:pt x="879" y="378"/>
                  </a:lnTo>
                  <a:lnTo>
                    <a:pt x="881" y="378"/>
                  </a:lnTo>
                  <a:lnTo>
                    <a:pt x="883" y="380"/>
                  </a:lnTo>
                  <a:lnTo>
                    <a:pt x="883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7" y="383"/>
                  </a:lnTo>
                  <a:lnTo>
                    <a:pt x="888" y="384"/>
                  </a:lnTo>
                  <a:lnTo>
                    <a:pt x="888" y="384"/>
                  </a:lnTo>
                  <a:lnTo>
                    <a:pt x="890" y="384"/>
                  </a:lnTo>
                  <a:lnTo>
                    <a:pt x="890" y="384"/>
                  </a:lnTo>
                  <a:lnTo>
                    <a:pt x="891" y="385"/>
                  </a:lnTo>
                  <a:lnTo>
                    <a:pt x="891" y="385"/>
                  </a:lnTo>
                  <a:lnTo>
                    <a:pt x="893" y="389"/>
                  </a:lnTo>
                  <a:lnTo>
                    <a:pt x="896" y="391"/>
                  </a:lnTo>
                  <a:lnTo>
                    <a:pt x="902" y="396"/>
                  </a:lnTo>
                  <a:lnTo>
                    <a:pt x="902" y="396"/>
                  </a:lnTo>
                  <a:lnTo>
                    <a:pt x="906" y="399"/>
                  </a:lnTo>
                  <a:lnTo>
                    <a:pt x="906" y="399"/>
                  </a:lnTo>
                  <a:lnTo>
                    <a:pt x="913" y="404"/>
                  </a:lnTo>
                  <a:lnTo>
                    <a:pt x="920" y="409"/>
                  </a:lnTo>
                  <a:lnTo>
                    <a:pt x="920" y="409"/>
                  </a:lnTo>
                  <a:lnTo>
                    <a:pt x="930" y="415"/>
                  </a:lnTo>
                  <a:lnTo>
                    <a:pt x="930" y="415"/>
                  </a:lnTo>
                  <a:lnTo>
                    <a:pt x="931" y="416"/>
                  </a:lnTo>
                  <a:lnTo>
                    <a:pt x="931" y="416"/>
                  </a:lnTo>
                  <a:lnTo>
                    <a:pt x="931" y="416"/>
                  </a:lnTo>
                  <a:lnTo>
                    <a:pt x="931" y="416"/>
                  </a:lnTo>
                  <a:lnTo>
                    <a:pt x="932" y="420"/>
                  </a:lnTo>
                  <a:lnTo>
                    <a:pt x="934" y="422"/>
                  </a:lnTo>
                  <a:lnTo>
                    <a:pt x="939" y="426"/>
                  </a:lnTo>
                  <a:lnTo>
                    <a:pt x="939" y="426"/>
                  </a:lnTo>
                  <a:lnTo>
                    <a:pt x="941" y="428"/>
                  </a:lnTo>
                  <a:lnTo>
                    <a:pt x="943" y="431"/>
                  </a:lnTo>
                  <a:lnTo>
                    <a:pt x="940" y="435"/>
                  </a:lnTo>
                  <a:lnTo>
                    <a:pt x="943" y="436"/>
                  </a:lnTo>
                  <a:lnTo>
                    <a:pt x="943" y="436"/>
                  </a:lnTo>
                  <a:lnTo>
                    <a:pt x="946" y="439"/>
                  </a:lnTo>
                  <a:lnTo>
                    <a:pt x="947" y="443"/>
                  </a:lnTo>
                  <a:lnTo>
                    <a:pt x="947" y="443"/>
                  </a:lnTo>
                  <a:lnTo>
                    <a:pt x="949" y="448"/>
                  </a:lnTo>
                  <a:lnTo>
                    <a:pt x="951" y="450"/>
                  </a:lnTo>
                  <a:lnTo>
                    <a:pt x="953" y="452"/>
                  </a:lnTo>
                  <a:lnTo>
                    <a:pt x="953" y="452"/>
                  </a:lnTo>
                  <a:lnTo>
                    <a:pt x="956" y="455"/>
                  </a:lnTo>
                  <a:lnTo>
                    <a:pt x="957" y="459"/>
                  </a:lnTo>
                  <a:lnTo>
                    <a:pt x="957" y="459"/>
                  </a:lnTo>
                  <a:lnTo>
                    <a:pt x="958" y="464"/>
                  </a:lnTo>
                  <a:lnTo>
                    <a:pt x="961" y="468"/>
                  </a:lnTo>
                  <a:lnTo>
                    <a:pt x="961" y="468"/>
                  </a:lnTo>
                  <a:lnTo>
                    <a:pt x="959" y="471"/>
                  </a:lnTo>
                  <a:lnTo>
                    <a:pt x="959" y="475"/>
                  </a:lnTo>
                  <a:lnTo>
                    <a:pt x="960" y="478"/>
                  </a:lnTo>
                  <a:lnTo>
                    <a:pt x="963" y="482"/>
                  </a:lnTo>
                  <a:lnTo>
                    <a:pt x="964" y="484"/>
                  </a:lnTo>
                  <a:lnTo>
                    <a:pt x="964" y="484"/>
                  </a:lnTo>
                  <a:lnTo>
                    <a:pt x="970" y="490"/>
                  </a:lnTo>
                  <a:lnTo>
                    <a:pt x="973" y="493"/>
                  </a:lnTo>
                  <a:lnTo>
                    <a:pt x="977" y="496"/>
                  </a:lnTo>
                  <a:lnTo>
                    <a:pt x="977" y="496"/>
                  </a:lnTo>
                  <a:lnTo>
                    <a:pt x="983" y="500"/>
                  </a:lnTo>
                  <a:lnTo>
                    <a:pt x="989" y="506"/>
                  </a:lnTo>
                  <a:lnTo>
                    <a:pt x="989" y="506"/>
                  </a:lnTo>
                  <a:lnTo>
                    <a:pt x="995" y="512"/>
                  </a:lnTo>
                  <a:lnTo>
                    <a:pt x="996" y="513"/>
                  </a:lnTo>
                  <a:lnTo>
                    <a:pt x="999" y="513"/>
                  </a:lnTo>
                  <a:lnTo>
                    <a:pt x="1000" y="514"/>
                  </a:lnTo>
                  <a:lnTo>
                    <a:pt x="1000" y="514"/>
                  </a:lnTo>
                  <a:lnTo>
                    <a:pt x="1002" y="519"/>
                  </a:lnTo>
                  <a:lnTo>
                    <a:pt x="1002" y="519"/>
                  </a:lnTo>
                  <a:lnTo>
                    <a:pt x="1003" y="520"/>
                  </a:lnTo>
                  <a:lnTo>
                    <a:pt x="1003" y="520"/>
                  </a:lnTo>
                  <a:lnTo>
                    <a:pt x="1006" y="525"/>
                  </a:lnTo>
                  <a:lnTo>
                    <a:pt x="1008" y="527"/>
                  </a:lnTo>
                  <a:lnTo>
                    <a:pt x="1011" y="527"/>
                  </a:lnTo>
                  <a:lnTo>
                    <a:pt x="1011" y="527"/>
                  </a:lnTo>
                  <a:lnTo>
                    <a:pt x="1012" y="529"/>
                  </a:lnTo>
                  <a:lnTo>
                    <a:pt x="1012" y="529"/>
                  </a:lnTo>
                  <a:lnTo>
                    <a:pt x="1014" y="531"/>
                  </a:lnTo>
                  <a:lnTo>
                    <a:pt x="1016" y="533"/>
                  </a:lnTo>
                  <a:lnTo>
                    <a:pt x="1016" y="533"/>
                  </a:lnTo>
                  <a:lnTo>
                    <a:pt x="1019" y="536"/>
                  </a:lnTo>
                  <a:lnTo>
                    <a:pt x="1019" y="536"/>
                  </a:lnTo>
                  <a:lnTo>
                    <a:pt x="1020" y="537"/>
                  </a:lnTo>
                  <a:lnTo>
                    <a:pt x="1020" y="537"/>
                  </a:lnTo>
                  <a:lnTo>
                    <a:pt x="1021" y="538"/>
                  </a:lnTo>
                  <a:lnTo>
                    <a:pt x="1021" y="538"/>
                  </a:lnTo>
                  <a:lnTo>
                    <a:pt x="1021" y="542"/>
                  </a:lnTo>
                  <a:lnTo>
                    <a:pt x="1023" y="545"/>
                  </a:lnTo>
                  <a:lnTo>
                    <a:pt x="1028" y="550"/>
                  </a:lnTo>
                  <a:lnTo>
                    <a:pt x="1029" y="551"/>
                  </a:lnTo>
                  <a:lnTo>
                    <a:pt x="1029" y="551"/>
                  </a:lnTo>
                  <a:lnTo>
                    <a:pt x="1033" y="554"/>
                  </a:lnTo>
                  <a:lnTo>
                    <a:pt x="1034" y="556"/>
                  </a:lnTo>
                  <a:lnTo>
                    <a:pt x="1034" y="559"/>
                  </a:lnTo>
                  <a:lnTo>
                    <a:pt x="1034" y="559"/>
                  </a:lnTo>
                  <a:lnTo>
                    <a:pt x="1035" y="561"/>
                  </a:lnTo>
                  <a:lnTo>
                    <a:pt x="1037" y="563"/>
                  </a:lnTo>
                  <a:lnTo>
                    <a:pt x="1037" y="563"/>
                  </a:lnTo>
                  <a:lnTo>
                    <a:pt x="1045" y="571"/>
                  </a:lnTo>
                  <a:lnTo>
                    <a:pt x="1049" y="575"/>
                  </a:lnTo>
                  <a:lnTo>
                    <a:pt x="1049" y="575"/>
                  </a:lnTo>
                  <a:lnTo>
                    <a:pt x="1052" y="579"/>
                  </a:lnTo>
                  <a:lnTo>
                    <a:pt x="1053" y="583"/>
                  </a:lnTo>
                  <a:lnTo>
                    <a:pt x="1053" y="583"/>
                  </a:lnTo>
                  <a:lnTo>
                    <a:pt x="1054" y="586"/>
                  </a:lnTo>
                  <a:lnTo>
                    <a:pt x="1056" y="589"/>
                  </a:lnTo>
                  <a:lnTo>
                    <a:pt x="1056" y="589"/>
                  </a:lnTo>
                  <a:lnTo>
                    <a:pt x="1059" y="593"/>
                  </a:lnTo>
                  <a:lnTo>
                    <a:pt x="1059" y="593"/>
                  </a:lnTo>
                  <a:lnTo>
                    <a:pt x="1063" y="598"/>
                  </a:lnTo>
                  <a:lnTo>
                    <a:pt x="1063" y="601"/>
                  </a:lnTo>
                  <a:lnTo>
                    <a:pt x="1063" y="603"/>
                  </a:lnTo>
                  <a:lnTo>
                    <a:pt x="1063" y="603"/>
                  </a:lnTo>
                  <a:lnTo>
                    <a:pt x="1063" y="605"/>
                  </a:lnTo>
                  <a:lnTo>
                    <a:pt x="1064" y="607"/>
                  </a:lnTo>
                  <a:lnTo>
                    <a:pt x="1064" y="607"/>
                  </a:lnTo>
                  <a:lnTo>
                    <a:pt x="1068" y="615"/>
                  </a:lnTo>
                  <a:lnTo>
                    <a:pt x="1068" y="615"/>
                  </a:lnTo>
                  <a:lnTo>
                    <a:pt x="1072" y="623"/>
                  </a:lnTo>
                  <a:lnTo>
                    <a:pt x="1075" y="632"/>
                  </a:lnTo>
                  <a:lnTo>
                    <a:pt x="1075" y="632"/>
                  </a:lnTo>
                  <a:lnTo>
                    <a:pt x="1078" y="640"/>
                  </a:lnTo>
                  <a:lnTo>
                    <a:pt x="1082" y="648"/>
                  </a:lnTo>
                  <a:lnTo>
                    <a:pt x="1082" y="648"/>
                  </a:lnTo>
                  <a:lnTo>
                    <a:pt x="1085" y="657"/>
                  </a:lnTo>
                  <a:lnTo>
                    <a:pt x="1085" y="657"/>
                  </a:lnTo>
                  <a:lnTo>
                    <a:pt x="1086" y="660"/>
                  </a:lnTo>
                  <a:lnTo>
                    <a:pt x="1086" y="660"/>
                  </a:lnTo>
                  <a:lnTo>
                    <a:pt x="1086" y="663"/>
                  </a:lnTo>
                  <a:lnTo>
                    <a:pt x="1085" y="666"/>
                  </a:lnTo>
                  <a:lnTo>
                    <a:pt x="1086" y="671"/>
                  </a:lnTo>
                  <a:lnTo>
                    <a:pt x="1086" y="671"/>
                  </a:lnTo>
                  <a:lnTo>
                    <a:pt x="1086" y="674"/>
                  </a:lnTo>
                  <a:lnTo>
                    <a:pt x="1086" y="674"/>
                  </a:lnTo>
                  <a:lnTo>
                    <a:pt x="1087" y="690"/>
                  </a:lnTo>
                  <a:lnTo>
                    <a:pt x="1087" y="690"/>
                  </a:lnTo>
                  <a:lnTo>
                    <a:pt x="1088" y="706"/>
                  </a:lnTo>
                  <a:lnTo>
                    <a:pt x="1088" y="706"/>
                  </a:lnTo>
                  <a:lnTo>
                    <a:pt x="1089" y="731"/>
                  </a:lnTo>
                  <a:lnTo>
                    <a:pt x="1090" y="740"/>
                  </a:lnTo>
                  <a:lnTo>
                    <a:pt x="1090" y="740"/>
                  </a:lnTo>
                  <a:lnTo>
                    <a:pt x="1090" y="742"/>
                  </a:lnTo>
                  <a:lnTo>
                    <a:pt x="1090" y="742"/>
                  </a:lnTo>
                  <a:lnTo>
                    <a:pt x="1090" y="743"/>
                  </a:lnTo>
                  <a:lnTo>
                    <a:pt x="1090" y="743"/>
                  </a:lnTo>
                  <a:lnTo>
                    <a:pt x="1089" y="747"/>
                  </a:lnTo>
                  <a:lnTo>
                    <a:pt x="1088" y="752"/>
                  </a:lnTo>
                  <a:lnTo>
                    <a:pt x="1088" y="761"/>
                  </a:lnTo>
                  <a:lnTo>
                    <a:pt x="1088" y="761"/>
                  </a:lnTo>
                  <a:lnTo>
                    <a:pt x="1088" y="766"/>
                  </a:lnTo>
                  <a:lnTo>
                    <a:pt x="1088" y="766"/>
                  </a:lnTo>
                  <a:lnTo>
                    <a:pt x="1087" y="775"/>
                  </a:lnTo>
                  <a:lnTo>
                    <a:pt x="1086" y="784"/>
                  </a:lnTo>
                  <a:lnTo>
                    <a:pt x="1083" y="804"/>
                  </a:lnTo>
                  <a:lnTo>
                    <a:pt x="1083" y="804"/>
                  </a:lnTo>
                  <a:lnTo>
                    <a:pt x="1078" y="820"/>
                  </a:lnTo>
                  <a:lnTo>
                    <a:pt x="1078" y="820"/>
                  </a:lnTo>
                  <a:lnTo>
                    <a:pt x="1075" y="832"/>
                  </a:lnTo>
                  <a:lnTo>
                    <a:pt x="1075" y="832"/>
                  </a:lnTo>
                  <a:lnTo>
                    <a:pt x="1074" y="839"/>
                  </a:lnTo>
                  <a:lnTo>
                    <a:pt x="1074" y="839"/>
                  </a:lnTo>
                  <a:lnTo>
                    <a:pt x="1074" y="844"/>
                  </a:lnTo>
                  <a:lnTo>
                    <a:pt x="1074" y="844"/>
                  </a:lnTo>
                  <a:lnTo>
                    <a:pt x="1069" y="863"/>
                  </a:lnTo>
                  <a:lnTo>
                    <a:pt x="1069" y="863"/>
                  </a:lnTo>
                  <a:lnTo>
                    <a:pt x="1067" y="868"/>
                  </a:lnTo>
                  <a:lnTo>
                    <a:pt x="1067" y="868"/>
                  </a:lnTo>
                  <a:lnTo>
                    <a:pt x="1065" y="871"/>
                  </a:lnTo>
                  <a:lnTo>
                    <a:pt x="1065" y="872"/>
                  </a:lnTo>
                  <a:lnTo>
                    <a:pt x="1065" y="872"/>
                  </a:lnTo>
                  <a:lnTo>
                    <a:pt x="1064" y="875"/>
                  </a:lnTo>
                  <a:lnTo>
                    <a:pt x="1064" y="875"/>
                  </a:lnTo>
                  <a:lnTo>
                    <a:pt x="1060" y="888"/>
                  </a:lnTo>
                  <a:lnTo>
                    <a:pt x="1058" y="898"/>
                  </a:lnTo>
                  <a:lnTo>
                    <a:pt x="1062" y="897"/>
                  </a:lnTo>
                  <a:lnTo>
                    <a:pt x="1062" y="897"/>
                  </a:lnTo>
                  <a:lnTo>
                    <a:pt x="1068" y="897"/>
                  </a:lnTo>
                  <a:lnTo>
                    <a:pt x="1068" y="897"/>
                  </a:lnTo>
                  <a:lnTo>
                    <a:pt x="1082" y="896"/>
                  </a:lnTo>
                  <a:lnTo>
                    <a:pt x="1082" y="896"/>
                  </a:lnTo>
                  <a:lnTo>
                    <a:pt x="1087" y="895"/>
                  </a:lnTo>
                  <a:lnTo>
                    <a:pt x="1090" y="892"/>
                  </a:lnTo>
                  <a:lnTo>
                    <a:pt x="1093" y="889"/>
                  </a:lnTo>
                  <a:lnTo>
                    <a:pt x="1094" y="885"/>
                  </a:lnTo>
                  <a:lnTo>
                    <a:pt x="1094" y="885"/>
                  </a:lnTo>
                  <a:lnTo>
                    <a:pt x="1096" y="877"/>
                  </a:lnTo>
                  <a:lnTo>
                    <a:pt x="1099" y="870"/>
                  </a:lnTo>
                  <a:lnTo>
                    <a:pt x="1104" y="864"/>
                  </a:lnTo>
                  <a:lnTo>
                    <a:pt x="1109" y="859"/>
                  </a:lnTo>
                  <a:lnTo>
                    <a:pt x="1111" y="857"/>
                  </a:lnTo>
                  <a:lnTo>
                    <a:pt x="1109" y="855"/>
                  </a:lnTo>
                  <a:lnTo>
                    <a:pt x="1109" y="855"/>
                  </a:lnTo>
                  <a:lnTo>
                    <a:pt x="1107" y="853"/>
                  </a:lnTo>
                  <a:lnTo>
                    <a:pt x="1107" y="852"/>
                  </a:lnTo>
                  <a:lnTo>
                    <a:pt x="1107" y="852"/>
                  </a:lnTo>
                  <a:lnTo>
                    <a:pt x="1108" y="850"/>
                  </a:lnTo>
                  <a:lnTo>
                    <a:pt x="1110" y="849"/>
                  </a:lnTo>
                  <a:lnTo>
                    <a:pt x="1110" y="849"/>
                  </a:lnTo>
                  <a:lnTo>
                    <a:pt x="1112" y="846"/>
                  </a:lnTo>
                  <a:lnTo>
                    <a:pt x="1114" y="844"/>
                  </a:lnTo>
                  <a:lnTo>
                    <a:pt x="1114" y="842"/>
                  </a:lnTo>
                  <a:lnTo>
                    <a:pt x="1113" y="841"/>
                  </a:lnTo>
                  <a:lnTo>
                    <a:pt x="1113" y="841"/>
                  </a:lnTo>
                  <a:lnTo>
                    <a:pt x="1112" y="839"/>
                  </a:lnTo>
                  <a:lnTo>
                    <a:pt x="1112" y="837"/>
                  </a:lnTo>
                  <a:lnTo>
                    <a:pt x="1113" y="835"/>
                  </a:lnTo>
                  <a:lnTo>
                    <a:pt x="1116" y="833"/>
                  </a:lnTo>
                  <a:lnTo>
                    <a:pt x="1116" y="833"/>
                  </a:lnTo>
                  <a:lnTo>
                    <a:pt x="1124" y="827"/>
                  </a:lnTo>
                  <a:lnTo>
                    <a:pt x="1132" y="821"/>
                  </a:lnTo>
                  <a:lnTo>
                    <a:pt x="1133" y="820"/>
                  </a:lnTo>
                  <a:lnTo>
                    <a:pt x="1133" y="820"/>
                  </a:lnTo>
                  <a:lnTo>
                    <a:pt x="1136" y="817"/>
                  </a:lnTo>
                  <a:lnTo>
                    <a:pt x="1137" y="815"/>
                  </a:lnTo>
                  <a:lnTo>
                    <a:pt x="1137" y="813"/>
                  </a:lnTo>
                  <a:lnTo>
                    <a:pt x="1137" y="813"/>
                  </a:lnTo>
                  <a:lnTo>
                    <a:pt x="1138" y="808"/>
                  </a:lnTo>
                  <a:lnTo>
                    <a:pt x="1139" y="802"/>
                  </a:lnTo>
                  <a:lnTo>
                    <a:pt x="1143" y="792"/>
                  </a:lnTo>
                  <a:lnTo>
                    <a:pt x="1144" y="791"/>
                  </a:lnTo>
                  <a:lnTo>
                    <a:pt x="1144" y="791"/>
                  </a:lnTo>
                  <a:lnTo>
                    <a:pt x="1150" y="780"/>
                  </a:lnTo>
                  <a:lnTo>
                    <a:pt x="1156" y="769"/>
                  </a:lnTo>
                  <a:lnTo>
                    <a:pt x="1163" y="760"/>
                  </a:lnTo>
                  <a:lnTo>
                    <a:pt x="1171" y="751"/>
                  </a:lnTo>
                  <a:lnTo>
                    <a:pt x="1172" y="751"/>
                  </a:lnTo>
                  <a:lnTo>
                    <a:pt x="1172" y="751"/>
                  </a:lnTo>
                  <a:lnTo>
                    <a:pt x="1173" y="749"/>
                  </a:lnTo>
                  <a:lnTo>
                    <a:pt x="1178" y="746"/>
                  </a:lnTo>
                  <a:lnTo>
                    <a:pt x="1178" y="746"/>
                  </a:lnTo>
                  <a:lnTo>
                    <a:pt x="1198" y="733"/>
                  </a:lnTo>
                  <a:lnTo>
                    <a:pt x="1198" y="733"/>
                  </a:lnTo>
                  <a:lnTo>
                    <a:pt x="1203" y="730"/>
                  </a:lnTo>
                  <a:lnTo>
                    <a:pt x="1203" y="730"/>
                  </a:lnTo>
                  <a:lnTo>
                    <a:pt x="1206" y="729"/>
                  </a:lnTo>
                  <a:lnTo>
                    <a:pt x="1207" y="729"/>
                  </a:lnTo>
                  <a:lnTo>
                    <a:pt x="1207" y="727"/>
                  </a:lnTo>
                  <a:lnTo>
                    <a:pt x="1207" y="727"/>
                  </a:lnTo>
                  <a:lnTo>
                    <a:pt x="1208" y="726"/>
                  </a:lnTo>
                  <a:lnTo>
                    <a:pt x="1208" y="726"/>
                  </a:lnTo>
                  <a:lnTo>
                    <a:pt x="1209" y="720"/>
                  </a:lnTo>
                  <a:lnTo>
                    <a:pt x="1209" y="720"/>
                  </a:lnTo>
                  <a:lnTo>
                    <a:pt x="1210" y="683"/>
                  </a:lnTo>
                  <a:lnTo>
                    <a:pt x="1210" y="683"/>
                  </a:lnTo>
                  <a:lnTo>
                    <a:pt x="1209" y="673"/>
                  </a:lnTo>
                  <a:lnTo>
                    <a:pt x="1209" y="673"/>
                  </a:lnTo>
                  <a:lnTo>
                    <a:pt x="1209" y="668"/>
                  </a:lnTo>
                  <a:lnTo>
                    <a:pt x="1209" y="662"/>
                  </a:lnTo>
                  <a:lnTo>
                    <a:pt x="1209" y="662"/>
                  </a:lnTo>
                  <a:lnTo>
                    <a:pt x="1208" y="645"/>
                  </a:lnTo>
                  <a:lnTo>
                    <a:pt x="1208" y="645"/>
                  </a:lnTo>
                  <a:lnTo>
                    <a:pt x="1209" y="629"/>
                  </a:lnTo>
                  <a:lnTo>
                    <a:pt x="1209" y="629"/>
                  </a:lnTo>
                  <a:lnTo>
                    <a:pt x="1209" y="618"/>
                  </a:lnTo>
                  <a:lnTo>
                    <a:pt x="1209" y="611"/>
                  </a:lnTo>
                  <a:lnTo>
                    <a:pt x="1209" y="611"/>
                  </a:lnTo>
                  <a:lnTo>
                    <a:pt x="1209" y="572"/>
                  </a:lnTo>
                  <a:lnTo>
                    <a:pt x="1209" y="571"/>
                  </a:lnTo>
                  <a:lnTo>
                    <a:pt x="1209" y="571"/>
                  </a:lnTo>
                  <a:lnTo>
                    <a:pt x="1209" y="499"/>
                  </a:lnTo>
                  <a:lnTo>
                    <a:pt x="1209" y="499"/>
                  </a:lnTo>
                  <a:lnTo>
                    <a:pt x="1208" y="456"/>
                  </a:lnTo>
                  <a:lnTo>
                    <a:pt x="1208" y="456"/>
                  </a:lnTo>
                  <a:lnTo>
                    <a:pt x="1207" y="422"/>
                  </a:lnTo>
                  <a:lnTo>
                    <a:pt x="1207" y="422"/>
                  </a:lnTo>
                  <a:lnTo>
                    <a:pt x="1206" y="383"/>
                  </a:lnTo>
                  <a:lnTo>
                    <a:pt x="1206" y="370"/>
                  </a:lnTo>
                  <a:lnTo>
                    <a:pt x="1206" y="370"/>
                  </a:lnTo>
                  <a:lnTo>
                    <a:pt x="1206" y="356"/>
                  </a:lnTo>
                  <a:lnTo>
                    <a:pt x="1206" y="347"/>
                  </a:lnTo>
                  <a:lnTo>
                    <a:pt x="1198" y="342"/>
                  </a:lnTo>
                  <a:lnTo>
                    <a:pt x="1198" y="342"/>
                  </a:lnTo>
                  <a:lnTo>
                    <a:pt x="1193" y="338"/>
                  </a:lnTo>
                  <a:lnTo>
                    <a:pt x="1190" y="332"/>
                  </a:lnTo>
                  <a:lnTo>
                    <a:pt x="1190" y="330"/>
                  </a:lnTo>
                  <a:lnTo>
                    <a:pt x="1190" y="327"/>
                  </a:lnTo>
                  <a:lnTo>
                    <a:pt x="1192" y="320"/>
                  </a:lnTo>
                  <a:lnTo>
                    <a:pt x="1192" y="320"/>
                  </a:lnTo>
                  <a:lnTo>
                    <a:pt x="1193" y="317"/>
                  </a:lnTo>
                  <a:lnTo>
                    <a:pt x="1194" y="314"/>
                  </a:lnTo>
                  <a:lnTo>
                    <a:pt x="1193" y="311"/>
                  </a:lnTo>
                  <a:lnTo>
                    <a:pt x="1191" y="308"/>
                  </a:lnTo>
                  <a:lnTo>
                    <a:pt x="1191" y="308"/>
                  </a:lnTo>
                  <a:lnTo>
                    <a:pt x="1187" y="302"/>
                  </a:lnTo>
                  <a:lnTo>
                    <a:pt x="1184" y="296"/>
                  </a:lnTo>
                  <a:lnTo>
                    <a:pt x="1182" y="289"/>
                  </a:lnTo>
                  <a:lnTo>
                    <a:pt x="1182" y="283"/>
                  </a:lnTo>
                  <a:lnTo>
                    <a:pt x="1183" y="277"/>
                  </a:lnTo>
                  <a:lnTo>
                    <a:pt x="1185" y="271"/>
                  </a:lnTo>
                  <a:lnTo>
                    <a:pt x="1188" y="264"/>
                  </a:lnTo>
                  <a:lnTo>
                    <a:pt x="1193" y="258"/>
                  </a:lnTo>
                  <a:lnTo>
                    <a:pt x="1193" y="258"/>
                  </a:lnTo>
                  <a:lnTo>
                    <a:pt x="1195" y="256"/>
                  </a:lnTo>
                  <a:lnTo>
                    <a:pt x="1197" y="253"/>
                  </a:lnTo>
                  <a:lnTo>
                    <a:pt x="1195" y="251"/>
                  </a:lnTo>
                  <a:lnTo>
                    <a:pt x="1195" y="251"/>
                  </a:lnTo>
                  <a:lnTo>
                    <a:pt x="1192" y="249"/>
                  </a:lnTo>
                  <a:lnTo>
                    <a:pt x="1192" y="249"/>
                  </a:lnTo>
                  <a:lnTo>
                    <a:pt x="1186" y="245"/>
                  </a:lnTo>
                  <a:lnTo>
                    <a:pt x="1186" y="245"/>
                  </a:lnTo>
                  <a:lnTo>
                    <a:pt x="1182" y="242"/>
                  </a:lnTo>
                  <a:lnTo>
                    <a:pt x="1178" y="238"/>
                  </a:lnTo>
                  <a:lnTo>
                    <a:pt x="1175" y="234"/>
                  </a:lnTo>
                  <a:lnTo>
                    <a:pt x="1173" y="228"/>
                  </a:lnTo>
                  <a:lnTo>
                    <a:pt x="1173" y="228"/>
                  </a:lnTo>
                  <a:lnTo>
                    <a:pt x="1172" y="226"/>
                  </a:lnTo>
                  <a:lnTo>
                    <a:pt x="1170" y="224"/>
                  </a:lnTo>
                  <a:lnTo>
                    <a:pt x="1168" y="222"/>
                  </a:lnTo>
                  <a:lnTo>
                    <a:pt x="1166" y="221"/>
                  </a:lnTo>
                  <a:lnTo>
                    <a:pt x="1166" y="221"/>
                  </a:lnTo>
                  <a:lnTo>
                    <a:pt x="1160" y="219"/>
                  </a:lnTo>
                  <a:lnTo>
                    <a:pt x="1160" y="219"/>
                  </a:lnTo>
                  <a:lnTo>
                    <a:pt x="1146" y="215"/>
                  </a:lnTo>
                  <a:lnTo>
                    <a:pt x="1146" y="215"/>
                  </a:lnTo>
                  <a:lnTo>
                    <a:pt x="1139" y="212"/>
                  </a:lnTo>
                  <a:lnTo>
                    <a:pt x="1133" y="207"/>
                  </a:lnTo>
                  <a:lnTo>
                    <a:pt x="1128" y="201"/>
                  </a:lnTo>
                  <a:lnTo>
                    <a:pt x="1122" y="193"/>
                  </a:lnTo>
                  <a:lnTo>
                    <a:pt x="1122" y="193"/>
                  </a:lnTo>
                  <a:lnTo>
                    <a:pt x="1120" y="187"/>
                  </a:lnTo>
                  <a:lnTo>
                    <a:pt x="1118" y="181"/>
                  </a:lnTo>
                  <a:lnTo>
                    <a:pt x="1116" y="175"/>
                  </a:lnTo>
                  <a:lnTo>
                    <a:pt x="1116" y="169"/>
                  </a:lnTo>
                  <a:lnTo>
                    <a:pt x="1117" y="162"/>
                  </a:lnTo>
                  <a:lnTo>
                    <a:pt x="1118" y="156"/>
                  </a:lnTo>
                  <a:lnTo>
                    <a:pt x="1120" y="149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7" y="134"/>
                  </a:lnTo>
                  <a:lnTo>
                    <a:pt x="1129" y="127"/>
                  </a:lnTo>
                  <a:lnTo>
                    <a:pt x="1129" y="119"/>
                  </a:lnTo>
                  <a:lnTo>
                    <a:pt x="1127" y="112"/>
                  </a:lnTo>
                  <a:lnTo>
                    <a:pt x="1127" y="112"/>
                  </a:lnTo>
                  <a:lnTo>
                    <a:pt x="1124" y="103"/>
                  </a:lnTo>
                  <a:lnTo>
                    <a:pt x="1124" y="95"/>
                  </a:lnTo>
                  <a:lnTo>
                    <a:pt x="1125" y="87"/>
                  </a:lnTo>
                  <a:lnTo>
                    <a:pt x="1128" y="79"/>
                  </a:lnTo>
                  <a:lnTo>
                    <a:pt x="1132" y="71"/>
                  </a:lnTo>
                  <a:lnTo>
                    <a:pt x="1138" y="65"/>
                  </a:lnTo>
                  <a:lnTo>
                    <a:pt x="1145" y="59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63" y="50"/>
                  </a:lnTo>
                  <a:lnTo>
                    <a:pt x="1168" y="49"/>
                  </a:lnTo>
                  <a:lnTo>
                    <a:pt x="1172" y="49"/>
                  </a:lnTo>
                  <a:lnTo>
                    <a:pt x="1172" y="49"/>
                  </a:lnTo>
                  <a:lnTo>
                    <a:pt x="1176" y="49"/>
                  </a:lnTo>
                  <a:lnTo>
                    <a:pt x="1176" y="49"/>
                  </a:lnTo>
                  <a:lnTo>
                    <a:pt x="1184" y="51"/>
                  </a:lnTo>
                  <a:lnTo>
                    <a:pt x="1184" y="51"/>
                  </a:lnTo>
                  <a:lnTo>
                    <a:pt x="1188" y="52"/>
                  </a:lnTo>
                  <a:lnTo>
                    <a:pt x="1191" y="53"/>
                  </a:lnTo>
                  <a:lnTo>
                    <a:pt x="1192" y="50"/>
                  </a:lnTo>
                  <a:lnTo>
                    <a:pt x="1192" y="50"/>
                  </a:lnTo>
                  <a:lnTo>
                    <a:pt x="1195" y="35"/>
                  </a:lnTo>
                  <a:lnTo>
                    <a:pt x="1197" y="29"/>
                  </a:lnTo>
                  <a:lnTo>
                    <a:pt x="1200" y="23"/>
                  </a:lnTo>
                  <a:lnTo>
                    <a:pt x="1200" y="23"/>
                  </a:lnTo>
                  <a:lnTo>
                    <a:pt x="1204" y="18"/>
                  </a:lnTo>
                  <a:lnTo>
                    <a:pt x="1208" y="13"/>
                  </a:lnTo>
                  <a:lnTo>
                    <a:pt x="1212" y="10"/>
                  </a:lnTo>
                  <a:lnTo>
                    <a:pt x="1217" y="6"/>
                  </a:lnTo>
                  <a:lnTo>
                    <a:pt x="1222" y="4"/>
                  </a:lnTo>
                  <a:lnTo>
                    <a:pt x="1227" y="2"/>
                  </a:lnTo>
                  <a:lnTo>
                    <a:pt x="1233" y="1"/>
                  </a:lnTo>
                  <a:lnTo>
                    <a:pt x="1239" y="0"/>
                  </a:lnTo>
                  <a:lnTo>
                    <a:pt x="1239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54" y="2"/>
                  </a:lnTo>
                  <a:lnTo>
                    <a:pt x="1260" y="6"/>
                  </a:lnTo>
                  <a:lnTo>
                    <a:pt x="1266" y="10"/>
                  </a:lnTo>
                  <a:lnTo>
                    <a:pt x="1266" y="10"/>
                  </a:lnTo>
                  <a:lnTo>
                    <a:pt x="1272" y="16"/>
                  </a:lnTo>
                  <a:lnTo>
                    <a:pt x="1276" y="21"/>
                  </a:lnTo>
                  <a:lnTo>
                    <a:pt x="1278" y="27"/>
                  </a:lnTo>
                  <a:lnTo>
                    <a:pt x="1280" y="33"/>
                  </a:lnTo>
                  <a:lnTo>
                    <a:pt x="1280" y="33"/>
                  </a:lnTo>
                  <a:lnTo>
                    <a:pt x="1281" y="44"/>
                  </a:lnTo>
                  <a:lnTo>
                    <a:pt x="1281" y="44"/>
                  </a:lnTo>
                  <a:lnTo>
                    <a:pt x="1281" y="50"/>
                  </a:lnTo>
                  <a:lnTo>
                    <a:pt x="1281" y="53"/>
                  </a:lnTo>
                  <a:lnTo>
                    <a:pt x="1284" y="53"/>
                  </a:lnTo>
                  <a:lnTo>
                    <a:pt x="1284" y="53"/>
                  </a:lnTo>
                  <a:lnTo>
                    <a:pt x="1287" y="53"/>
                  </a:lnTo>
                  <a:lnTo>
                    <a:pt x="1287" y="53"/>
                  </a:lnTo>
                  <a:lnTo>
                    <a:pt x="1292" y="53"/>
                  </a:lnTo>
                  <a:lnTo>
                    <a:pt x="1292" y="53"/>
                  </a:lnTo>
                  <a:lnTo>
                    <a:pt x="1297" y="52"/>
                  </a:lnTo>
                  <a:lnTo>
                    <a:pt x="1297" y="52"/>
                  </a:lnTo>
                  <a:lnTo>
                    <a:pt x="1301" y="52"/>
                  </a:lnTo>
                  <a:lnTo>
                    <a:pt x="1301" y="52"/>
                  </a:lnTo>
                  <a:lnTo>
                    <a:pt x="1308" y="53"/>
                  </a:lnTo>
                  <a:lnTo>
                    <a:pt x="1315" y="54"/>
                  </a:lnTo>
                  <a:lnTo>
                    <a:pt x="1315" y="54"/>
                  </a:lnTo>
                  <a:lnTo>
                    <a:pt x="1323" y="56"/>
                  </a:lnTo>
                  <a:lnTo>
                    <a:pt x="1323" y="56"/>
                  </a:lnTo>
                  <a:lnTo>
                    <a:pt x="1325" y="57"/>
                  </a:lnTo>
                  <a:lnTo>
                    <a:pt x="1327" y="59"/>
                  </a:lnTo>
                  <a:lnTo>
                    <a:pt x="1327" y="59"/>
                  </a:lnTo>
                  <a:lnTo>
                    <a:pt x="1334" y="69"/>
                  </a:lnTo>
                  <a:lnTo>
                    <a:pt x="1341" y="78"/>
                  </a:lnTo>
                  <a:lnTo>
                    <a:pt x="1341" y="78"/>
                  </a:lnTo>
                  <a:lnTo>
                    <a:pt x="1342" y="82"/>
                  </a:lnTo>
                  <a:lnTo>
                    <a:pt x="1342" y="87"/>
                  </a:lnTo>
                  <a:lnTo>
                    <a:pt x="1342" y="87"/>
                  </a:lnTo>
                  <a:lnTo>
                    <a:pt x="1342" y="98"/>
                  </a:lnTo>
                  <a:lnTo>
                    <a:pt x="1341" y="108"/>
                  </a:lnTo>
                  <a:lnTo>
                    <a:pt x="1339" y="118"/>
                  </a:lnTo>
                  <a:lnTo>
                    <a:pt x="1335" y="128"/>
                  </a:lnTo>
                  <a:lnTo>
                    <a:pt x="1335" y="128"/>
                  </a:lnTo>
                  <a:lnTo>
                    <a:pt x="1334" y="132"/>
                  </a:lnTo>
                  <a:lnTo>
                    <a:pt x="1333" y="137"/>
                  </a:lnTo>
                  <a:lnTo>
                    <a:pt x="1334" y="142"/>
                  </a:lnTo>
                  <a:lnTo>
                    <a:pt x="1336" y="147"/>
                  </a:lnTo>
                  <a:lnTo>
                    <a:pt x="1336" y="147"/>
                  </a:lnTo>
                  <a:lnTo>
                    <a:pt x="1340" y="155"/>
                  </a:lnTo>
                  <a:lnTo>
                    <a:pt x="1342" y="163"/>
                  </a:lnTo>
                  <a:lnTo>
                    <a:pt x="1343" y="172"/>
                  </a:lnTo>
                  <a:lnTo>
                    <a:pt x="1343" y="181"/>
                  </a:lnTo>
                  <a:lnTo>
                    <a:pt x="1343" y="181"/>
                  </a:lnTo>
                  <a:lnTo>
                    <a:pt x="1342" y="187"/>
                  </a:lnTo>
                  <a:lnTo>
                    <a:pt x="1341" y="193"/>
                  </a:lnTo>
                  <a:lnTo>
                    <a:pt x="1339" y="198"/>
                  </a:lnTo>
                  <a:lnTo>
                    <a:pt x="1336" y="204"/>
                  </a:lnTo>
                  <a:lnTo>
                    <a:pt x="1336" y="204"/>
                  </a:lnTo>
                  <a:lnTo>
                    <a:pt x="1332" y="210"/>
                  </a:lnTo>
                  <a:lnTo>
                    <a:pt x="1327" y="215"/>
                  </a:lnTo>
                  <a:lnTo>
                    <a:pt x="1320" y="219"/>
                  </a:lnTo>
                  <a:lnTo>
                    <a:pt x="1313" y="222"/>
                  </a:lnTo>
                  <a:lnTo>
                    <a:pt x="1313" y="222"/>
                  </a:lnTo>
                  <a:lnTo>
                    <a:pt x="1303" y="224"/>
                  </a:lnTo>
                  <a:lnTo>
                    <a:pt x="1292" y="225"/>
                  </a:lnTo>
                  <a:lnTo>
                    <a:pt x="1290" y="225"/>
                  </a:lnTo>
                  <a:lnTo>
                    <a:pt x="1290" y="225"/>
                  </a:lnTo>
                  <a:lnTo>
                    <a:pt x="1287" y="226"/>
                  </a:lnTo>
                  <a:lnTo>
                    <a:pt x="1285" y="227"/>
                  </a:lnTo>
                  <a:lnTo>
                    <a:pt x="1283" y="229"/>
                  </a:lnTo>
                  <a:lnTo>
                    <a:pt x="1281" y="231"/>
                  </a:lnTo>
                  <a:lnTo>
                    <a:pt x="1281" y="231"/>
                  </a:lnTo>
                  <a:lnTo>
                    <a:pt x="1272" y="244"/>
                  </a:lnTo>
                  <a:lnTo>
                    <a:pt x="1272" y="244"/>
                  </a:lnTo>
                  <a:lnTo>
                    <a:pt x="1268" y="250"/>
                  </a:lnTo>
                  <a:lnTo>
                    <a:pt x="1267" y="251"/>
                  </a:lnTo>
                  <a:lnTo>
                    <a:pt x="1268" y="253"/>
                  </a:lnTo>
                  <a:lnTo>
                    <a:pt x="1268" y="253"/>
                  </a:lnTo>
                  <a:lnTo>
                    <a:pt x="1272" y="260"/>
                  </a:lnTo>
                  <a:lnTo>
                    <a:pt x="1274" y="268"/>
                  </a:lnTo>
                  <a:lnTo>
                    <a:pt x="1275" y="27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3" y="293"/>
                  </a:lnTo>
                  <a:lnTo>
                    <a:pt x="1270" y="300"/>
                  </a:lnTo>
                  <a:lnTo>
                    <a:pt x="1269" y="303"/>
                  </a:lnTo>
                  <a:lnTo>
                    <a:pt x="1269" y="303"/>
                  </a:lnTo>
                  <a:lnTo>
                    <a:pt x="1268" y="307"/>
                  </a:lnTo>
                  <a:lnTo>
                    <a:pt x="1268" y="312"/>
                  </a:lnTo>
                  <a:lnTo>
                    <a:pt x="1268" y="312"/>
                  </a:lnTo>
                  <a:lnTo>
                    <a:pt x="1269" y="319"/>
                  </a:lnTo>
                  <a:lnTo>
                    <a:pt x="1268" y="326"/>
                  </a:lnTo>
                  <a:lnTo>
                    <a:pt x="1265" y="332"/>
                  </a:lnTo>
                  <a:lnTo>
                    <a:pt x="1261" y="338"/>
                  </a:lnTo>
                  <a:lnTo>
                    <a:pt x="1261" y="338"/>
                  </a:lnTo>
                  <a:lnTo>
                    <a:pt x="1259" y="342"/>
                  </a:lnTo>
                  <a:lnTo>
                    <a:pt x="1258" y="345"/>
                  </a:lnTo>
                  <a:lnTo>
                    <a:pt x="1258" y="345"/>
                  </a:lnTo>
                  <a:lnTo>
                    <a:pt x="1259" y="367"/>
                  </a:lnTo>
                  <a:lnTo>
                    <a:pt x="1259" y="367"/>
                  </a:lnTo>
                  <a:lnTo>
                    <a:pt x="1259" y="392"/>
                  </a:lnTo>
                  <a:lnTo>
                    <a:pt x="1259" y="392"/>
                  </a:lnTo>
                  <a:lnTo>
                    <a:pt x="1259" y="419"/>
                  </a:lnTo>
                  <a:lnTo>
                    <a:pt x="1259" y="419"/>
                  </a:lnTo>
                  <a:lnTo>
                    <a:pt x="1258" y="438"/>
                  </a:lnTo>
                  <a:lnTo>
                    <a:pt x="1258" y="438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259" y="455"/>
                  </a:lnTo>
                  <a:lnTo>
                    <a:pt x="1259" y="472"/>
                  </a:lnTo>
                  <a:lnTo>
                    <a:pt x="1259" y="472"/>
                  </a:lnTo>
                  <a:lnTo>
                    <a:pt x="1260" y="486"/>
                  </a:lnTo>
                  <a:lnTo>
                    <a:pt x="1260" y="486"/>
                  </a:lnTo>
                  <a:lnTo>
                    <a:pt x="1261" y="518"/>
                  </a:lnTo>
                  <a:lnTo>
                    <a:pt x="1261" y="518"/>
                  </a:lnTo>
                  <a:lnTo>
                    <a:pt x="1261" y="548"/>
                  </a:lnTo>
                  <a:lnTo>
                    <a:pt x="1261" y="548"/>
                  </a:lnTo>
                  <a:lnTo>
                    <a:pt x="1261" y="577"/>
                  </a:lnTo>
                  <a:lnTo>
                    <a:pt x="1261" y="577"/>
                  </a:lnTo>
                  <a:lnTo>
                    <a:pt x="1261" y="611"/>
                  </a:lnTo>
                  <a:lnTo>
                    <a:pt x="1261" y="611"/>
                  </a:lnTo>
                  <a:lnTo>
                    <a:pt x="1261" y="703"/>
                  </a:lnTo>
                  <a:lnTo>
                    <a:pt x="1261" y="703"/>
                  </a:lnTo>
                  <a:lnTo>
                    <a:pt x="1262" y="722"/>
                  </a:lnTo>
                  <a:lnTo>
                    <a:pt x="1262" y="722"/>
                  </a:lnTo>
                  <a:lnTo>
                    <a:pt x="1263" y="731"/>
                  </a:lnTo>
                  <a:lnTo>
                    <a:pt x="1263" y="732"/>
                  </a:lnTo>
                  <a:lnTo>
                    <a:pt x="1264" y="733"/>
                  </a:lnTo>
                  <a:lnTo>
                    <a:pt x="1264" y="733"/>
                  </a:lnTo>
                  <a:lnTo>
                    <a:pt x="1273" y="738"/>
                  </a:lnTo>
                  <a:lnTo>
                    <a:pt x="1281" y="744"/>
                  </a:lnTo>
                  <a:lnTo>
                    <a:pt x="1289" y="751"/>
                  </a:lnTo>
                  <a:lnTo>
                    <a:pt x="1296" y="759"/>
                  </a:lnTo>
                  <a:lnTo>
                    <a:pt x="1298" y="762"/>
                  </a:lnTo>
                  <a:lnTo>
                    <a:pt x="1298" y="762"/>
                  </a:lnTo>
                  <a:lnTo>
                    <a:pt x="1304" y="770"/>
                  </a:lnTo>
                  <a:lnTo>
                    <a:pt x="1309" y="780"/>
                  </a:lnTo>
                  <a:lnTo>
                    <a:pt x="1313" y="789"/>
                  </a:lnTo>
                  <a:lnTo>
                    <a:pt x="1314" y="799"/>
                  </a:lnTo>
                  <a:lnTo>
                    <a:pt x="1314" y="799"/>
                  </a:lnTo>
                  <a:lnTo>
                    <a:pt x="1316" y="817"/>
                  </a:lnTo>
                  <a:lnTo>
                    <a:pt x="1316" y="817"/>
                  </a:lnTo>
                  <a:lnTo>
                    <a:pt x="1318" y="828"/>
                  </a:lnTo>
                  <a:lnTo>
                    <a:pt x="1318" y="828"/>
                  </a:lnTo>
                  <a:lnTo>
                    <a:pt x="1319" y="841"/>
                  </a:lnTo>
                  <a:lnTo>
                    <a:pt x="1319" y="854"/>
                  </a:lnTo>
                  <a:lnTo>
                    <a:pt x="1318" y="866"/>
                  </a:lnTo>
                  <a:lnTo>
                    <a:pt x="1315" y="879"/>
                  </a:lnTo>
                  <a:lnTo>
                    <a:pt x="1315" y="879"/>
                  </a:lnTo>
                  <a:lnTo>
                    <a:pt x="1313" y="885"/>
                  </a:lnTo>
                  <a:lnTo>
                    <a:pt x="1313" y="885"/>
                  </a:lnTo>
                  <a:lnTo>
                    <a:pt x="1311" y="889"/>
                  </a:lnTo>
                  <a:lnTo>
                    <a:pt x="1311" y="889"/>
                  </a:lnTo>
                  <a:lnTo>
                    <a:pt x="1310" y="893"/>
                  </a:lnTo>
                  <a:lnTo>
                    <a:pt x="1309" y="897"/>
                  </a:lnTo>
                  <a:lnTo>
                    <a:pt x="1310" y="901"/>
                  </a:lnTo>
                  <a:lnTo>
                    <a:pt x="1312" y="906"/>
                  </a:lnTo>
                  <a:lnTo>
                    <a:pt x="1312" y="906"/>
                  </a:lnTo>
                  <a:lnTo>
                    <a:pt x="1316" y="914"/>
                  </a:lnTo>
                  <a:lnTo>
                    <a:pt x="1319" y="922"/>
                  </a:lnTo>
                  <a:lnTo>
                    <a:pt x="1321" y="930"/>
                  </a:lnTo>
                  <a:lnTo>
                    <a:pt x="1322" y="940"/>
                  </a:lnTo>
                  <a:lnTo>
                    <a:pt x="1322" y="940"/>
                  </a:lnTo>
                  <a:lnTo>
                    <a:pt x="1322" y="945"/>
                  </a:lnTo>
                  <a:lnTo>
                    <a:pt x="1323" y="949"/>
                  </a:lnTo>
                  <a:lnTo>
                    <a:pt x="1323" y="949"/>
                  </a:lnTo>
                  <a:lnTo>
                    <a:pt x="1325" y="956"/>
                  </a:lnTo>
                  <a:lnTo>
                    <a:pt x="1325" y="956"/>
                  </a:lnTo>
                  <a:lnTo>
                    <a:pt x="1327" y="978"/>
                  </a:lnTo>
                  <a:lnTo>
                    <a:pt x="1327" y="982"/>
                  </a:lnTo>
                  <a:lnTo>
                    <a:pt x="1327" y="982"/>
                  </a:lnTo>
                  <a:lnTo>
                    <a:pt x="1326" y="984"/>
                  </a:lnTo>
                  <a:lnTo>
                    <a:pt x="1326" y="984"/>
                  </a:lnTo>
                  <a:lnTo>
                    <a:pt x="1324" y="989"/>
                  </a:lnTo>
                  <a:lnTo>
                    <a:pt x="1322" y="994"/>
                  </a:lnTo>
                  <a:lnTo>
                    <a:pt x="1320" y="1004"/>
                  </a:lnTo>
                  <a:lnTo>
                    <a:pt x="1320" y="1004"/>
                  </a:lnTo>
                  <a:lnTo>
                    <a:pt x="1319" y="1012"/>
                  </a:lnTo>
                  <a:lnTo>
                    <a:pt x="1319" y="1012"/>
                  </a:lnTo>
                  <a:lnTo>
                    <a:pt x="1317" y="1022"/>
                  </a:lnTo>
                  <a:lnTo>
                    <a:pt x="1317" y="1022"/>
                  </a:lnTo>
                  <a:lnTo>
                    <a:pt x="1316" y="1030"/>
                  </a:lnTo>
                  <a:lnTo>
                    <a:pt x="1314" y="1038"/>
                  </a:lnTo>
                  <a:lnTo>
                    <a:pt x="1314" y="1038"/>
                  </a:lnTo>
                  <a:lnTo>
                    <a:pt x="1309" y="1052"/>
                  </a:lnTo>
                  <a:lnTo>
                    <a:pt x="1309" y="1052"/>
                  </a:lnTo>
                  <a:lnTo>
                    <a:pt x="1306" y="1061"/>
                  </a:lnTo>
                  <a:lnTo>
                    <a:pt x="1302" y="1069"/>
                  </a:lnTo>
                  <a:lnTo>
                    <a:pt x="1302" y="1069"/>
                  </a:lnTo>
                  <a:lnTo>
                    <a:pt x="1301" y="1073"/>
                  </a:lnTo>
                  <a:lnTo>
                    <a:pt x="1301" y="1073"/>
                  </a:lnTo>
                  <a:lnTo>
                    <a:pt x="1296" y="1081"/>
                  </a:lnTo>
                  <a:lnTo>
                    <a:pt x="1291" y="1089"/>
                  </a:lnTo>
                  <a:lnTo>
                    <a:pt x="1291" y="1089"/>
                  </a:lnTo>
                  <a:lnTo>
                    <a:pt x="1288" y="1092"/>
                  </a:lnTo>
                  <a:lnTo>
                    <a:pt x="1288" y="1092"/>
                  </a:lnTo>
                  <a:lnTo>
                    <a:pt x="1285" y="1095"/>
                  </a:lnTo>
                  <a:lnTo>
                    <a:pt x="1283" y="1100"/>
                  </a:lnTo>
                  <a:lnTo>
                    <a:pt x="1283" y="1100"/>
                  </a:lnTo>
                  <a:lnTo>
                    <a:pt x="1282" y="1100"/>
                  </a:lnTo>
                  <a:lnTo>
                    <a:pt x="1282" y="1100"/>
                  </a:lnTo>
                  <a:lnTo>
                    <a:pt x="1280" y="1101"/>
                  </a:lnTo>
                  <a:lnTo>
                    <a:pt x="1280" y="1101"/>
                  </a:lnTo>
                  <a:lnTo>
                    <a:pt x="1277" y="1103"/>
                  </a:lnTo>
                  <a:lnTo>
                    <a:pt x="1274" y="1106"/>
                  </a:lnTo>
                  <a:lnTo>
                    <a:pt x="1272" y="1109"/>
                  </a:lnTo>
                  <a:lnTo>
                    <a:pt x="1272" y="1113"/>
                  </a:lnTo>
                  <a:lnTo>
                    <a:pt x="1272" y="1113"/>
                  </a:lnTo>
                  <a:lnTo>
                    <a:pt x="1271" y="1152"/>
                  </a:lnTo>
                  <a:lnTo>
                    <a:pt x="1271" y="1164"/>
                  </a:lnTo>
                  <a:lnTo>
                    <a:pt x="1271" y="1164"/>
                  </a:lnTo>
                  <a:lnTo>
                    <a:pt x="1271" y="1183"/>
                  </a:lnTo>
                  <a:lnTo>
                    <a:pt x="1271" y="1188"/>
                  </a:lnTo>
                  <a:lnTo>
                    <a:pt x="1271" y="1188"/>
                  </a:lnTo>
                  <a:lnTo>
                    <a:pt x="1272" y="1208"/>
                  </a:lnTo>
                  <a:lnTo>
                    <a:pt x="1272" y="1208"/>
                  </a:lnTo>
                  <a:lnTo>
                    <a:pt x="1272" y="1221"/>
                  </a:lnTo>
                  <a:lnTo>
                    <a:pt x="1272" y="1221"/>
                  </a:lnTo>
                  <a:lnTo>
                    <a:pt x="1272" y="1238"/>
                  </a:lnTo>
                  <a:lnTo>
                    <a:pt x="1273" y="1254"/>
                  </a:lnTo>
                  <a:lnTo>
                    <a:pt x="1273" y="1254"/>
                  </a:lnTo>
                  <a:lnTo>
                    <a:pt x="1274" y="1263"/>
                  </a:lnTo>
                  <a:lnTo>
                    <a:pt x="1274" y="1263"/>
                  </a:lnTo>
                  <a:lnTo>
                    <a:pt x="1275" y="1271"/>
                  </a:lnTo>
                  <a:lnTo>
                    <a:pt x="1276" y="1278"/>
                  </a:lnTo>
                  <a:lnTo>
                    <a:pt x="1276" y="1278"/>
                  </a:lnTo>
                  <a:lnTo>
                    <a:pt x="1276" y="1295"/>
                  </a:lnTo>
                  <a:lnTo>
                    <a:pt x="1276" y="1295"/>
                  </a:lnTo>
                  <a:lnTo>
                    <a:pt x="1276" y="1314"/>
                  </a:lnTo>
                  <a:lnTo>
                    <a:pt x="1276" y="1314"/>
                  </a:lnTo>
                  <a:lnTo>
                    <a:pt x="1277" y="1332"/>
                  </a:lnTo>
                  <a:lnTo>
                    <a:pt x="1277" y="1332"/>
                  </a:lnTo>
                  <a:lnTo>
                    <a:pt x="1277" y="1344"/>
                  </a:lnTo>
                  <a:lnTo>
                    <a:pt x="1277" y="1344"/>
                  </a:lnTo>
                  <a:lnTo>
                    <a:pt x="1277" y="1356"/>
                  </a:lnTo>
                  <a:lnTo>
                    <a:pt x="1277" y="1362"/>
                  </a:lnTo>
                  <a:lnTo>
                    <a:pt x="1277" y="1362"/>
                  </a:lnTo>
                  <a:lnTo>
                    <a:pt x="1277" y="1370"/>
                  </a:lnTo>
                  <a:lnTo>
                    <a:pt x="1277" y="1370"/>
                  </a:lnTo>
                  <a:lnTo>
                    <a:pt x="1277" y="1388"/>
                  </a:lnTo>
                  <a:lnTo>
                    <a:pt x="1277" y="1388"/>
                  </a:lnTo>
                  <a:lnTo>
                    <a:pt x="1278" y="1416"/>
                  </a:lnTo>
                  <a:lnTo>
                    <a:pt x="1278" y="1416"/>
                  </a:lnTo>
                  <a:lnTo>
                    <a:pt x="1278" y="1438"/>
                  </a:lnTo>
                  <a:lnTo>
                    <a:pt x="1278" y="1438"/>
                  </a:lnTo>
                  <a:lnTo>
                    <a:pt x="1278" y="1454"/>
                  </a:lnTo>
                  <a:lnTo>
                    <a:pt x="1278" y="1454"/>
                  </a:lnTo>
                  <a:lnTo>
                    <a:pt x="1278" y="1466"/>
                  </a:lnTo>
                  <a:lnTo>
                    <a:pt x="1278" y="1466"/>
                  </a:lnTo>
                  <a:lnTo>
                    <a:pt x="1279" y="1530"/>
                  </a:lnTo>
                  <a:lnTo>
                    <a:pt x="1279" y="1530"/>
                  </a:lnTo>
                  <a:lnTo>
                    <a:pt x="1281" y="1575"/>
                  </a:lnTo>
                  <a:lnTo>
                    <a:pt x="1281" y="1575"/>
                  </a:lnTo>
                  <a:lnTo>
                    <a:pt x="1282" y="1595"/>
                  </a:lnTo>
                  <a:lnTo>
                    <a:pt x="1282" y="1595"/>
                  </a:lnTo>
                  <a:lnTo>
                    <a:pt x="1283" y="1623"/>
                  </a:lnTo>
                  <a:lnTo>
                    <a:pt x="1283" y="1623"/>
                  </a:lnTo>
                  <a:lnTo>
                    <a:pt x="1284" y="1671"/>
                  </a:lnTo>
                  <a:lnTo>
                    <a:pt x="1284" y="1671"/>
                  </a:lnTo>
                  <a:lnTo>
                    <a:pt x="1283" y="1678"/>
                  </a:lnTo>
                  <a:lnTo>
                    <a:pt x="1281" y="1684"/>
                  </a:lnTo>
                  <a:lnTo>
                    <a:pt x="1281" y="1684"/>
                  </a:lnTo>
                  <a:lnTo>
                    <a:pt x="1279" y="1689"/>
                  </a:lnTo>
                  <a:lnTo>
                    <a:pt x="1275" y="1693"/>
                  </a:lnTo>
                  <a:lnTo>
                    <a:pt x="1270" y="1696"/>
                  </a:lnTo>
                  <a:lnTo>
                    <a:pt x="1264" y="1699"/>
                  </a:lnTo>
                  <a:lnTo>
                    <a:pt x="1264" y="1699"/>
                  </a:lnTo>
                  <a:lnTo>
                    <a:pt x="1256" y="1700"/>
                  </a:lnTo>
                  <a:lnTo>
                    <a:pt x="1250" y="1701"/>
                  </a:lnTo>
                  <a:lnTo>
                    <a:pt x="1250" y="1701"/>
                  </a:lnTo>
                  <a:lnTo>
                    <a:pt x="1243" y="1700"/>
                  </a:lnTo>
                  <a:lnTo>
                    <a:pt x="1237" y="1699"/>
                  </a:lnTo>
                  <a:lnTo>
                    <a:pt x="1237" y="1699"/>
                  </a:lnTo>
                  <a:lnTo>
                    <a:pt x="1234" y="1697"/>
                  </a:lnTo>
                  <a:lnTo>
                    <a:pt x="1231" y="1695"/>
                  </a:lnTo>
                  <a:lnTo>
                    <a:pt x="1229" y="1692"/>
                  </a:lnTo>
                  <a:lnTo>
                    <a:pt x="1228" y="1688"/>
                  </a:lnTo>
                  <a:lnTo>
                    <a:pt x="1228" y="1688"/>
                  </a:lnTo>
                  <a:lnTo>
                    <a:pt x="1226" y="1681"/>
                  </a:lnTo>
                  <a:lnTo>
                    <a:pt x="1226" y="1674"/>
                  </a:lnTo>
                  <a:lnTo>
                    <a:pt x="1226" y="1661"/>
                  </a:lnTo>
                  <a:lnTo>
                    <a:pt x="1226" y="1661"/>
                  </a:lnTo>
                  <a:lnTo>
                    <a:pt x="1227" y="1660"/>
                  </a:lnTo>
                  <a:lnTo>
                    <a:pt x="1227" y="1660"/>
                  </a:lnTo>
                  <a:lnTo>
                    <a:pt x="1227" y="1657"/>
                  </a:lnTo>
                  <a:lnTo>
                    <a:pt x="1227" y="1657"/>
                  </a:lnTo>
                  <a:lnTo>
                    <a:pt x="1226" y="1613"/>
                  </a:lnTo>
                  <a:lnTo>
                    <a:pt x="1226" y="1613"/>
                  </a:lnTo>
                  <a:lnTo>
                    <a:pt x="1226" y="1604"/>
                  </a:lnTo>
                  <a:lnTo>
                    <a:pt x="1226" y="1604"/>
                  </a:lnTo>
                  <a:lnTo>
                    <a:pt x="1226" y="1596"/>
                  </a:lnTo>
                  <a:lnTo>
                    <a:pt x="1226" y="1596"/>
                  </a:lnTo>
                  <a:lnTo>
                    <a:pt x="1226" y="1579"/>
                  </a:lnTo>
                  <a:lnTo>
                    <a:pt x="1226" y="1579"/>
                  </a:lnTo>
                  <a:lnTo>
                    <a:pt x="1226" y="1553"/>
                  </a:lnTo>
                  <a:lnTo>
                    <a:pt x="1226" y="1553"/>
                  </a:lnTo>
                  <a:lnTo>
                    <a:pt x="1225" y="1516"/>
                  </a:lnTo>
                  <a:lnTo>
                    <a:pt x="1224" y="1503"/>
                  </a:lnTo>
                  <a:lnTo>
                    <a:pt x="1224" y="1503"/>
                  </a:lnTo>
                  <a:lnTo>
                    <a:pt x="1223" y="1487"/>
                  </a:lnTo>
                  <a:lnTo>
                    <a:pt x="1223" y="1487"/>
                  </a:lnTo>
                  <a:lnTo>
                    <a:pt x="1222" y="1454"/>
                  </a:lnTo>
                  <a:lnTo>
                    <a:pt x="1222" y="1454"/>
                  </a:lnTo>
                  <a:lnTo>
                    <a:pt x="1221" y="1383"/>
                  </a:lnTo>
                  <a:lnTo>
                    <a:pt x="1221" y="1383"/>
                  </a:lnTo>
                  <a:lnTo>
                    <a:pt x="1221" y="1362"/>
                  </a:lnTo>
                  <a:lnTo>
                    <a:pt x="1221" y="1362"/>
                  </a:lnTo>
                  <a:lnTo>
                    <a:pt x="1221" y="1341"/>
                  </a:lnTo>
                  <a:lnTo>
                    <a:pt x="1221" y="1319"/>
                  </a:lnTo>
                  <a:lnTo>
                    <a:pt x="1221" y="1319"/>
                  </a:lnTo>
                  <a:lnTo>
                    <a:pt x="1219" y="1291"/>
                  </a:lnTo>
                  <a:lnTo>
                    <a:pt x="1218" y="1261"/>
                  </a:lnTo>
                  <a:lnTo>
                    <a:pt x="1218" y="1261"/>
                  </a:lnTo>
                  <a:lnTo>
                    <a:pt x="1218" y="1258"/>
                  </a:lnTo>
                  <a:lnTo>
                    <a:pt x="1218" y="1258"/>
                  </a:lnTo>
                  <a:lnTo>
                    <a:pt x="1218" y="1256"/>
                  </a:lnTo>
                  <a:lnTo>
                    <a:pt x="1217" y="1240"/>
                  </a:lnTo>
                  <a:lnTo>
                    <a:pt x="1217" y="1240"/>
                  </a:lnTo>
                  <a:lnTo>
                    <a:pt x="1216" y="1177"/>
                  </a:lnTo>
                  <a:lnTo>
                    <a:pt x="1216" y="1177"/>
                  </a:lnTo>
                  <a:lnTo>
                    <a:pt x="1216" y="1157"/>
                  </a:lnTo>
                  <a:lnTo>
                    <a:pt x="1216" y="1157"/>
                  </a:lnTo>
                  <a:lnTo>
                    <a:pt x="1216" y="1144"/>
                  </a:lnTo>
                  <a:lnTo>
                    <a:pt x="1212" y="1145"/>
                  </a:lnTo>
                  <a:lnTo>
                    <a:pt x="1212" y="1145"/>
                  </a:lnTo>
                  <a:lnTo>
                    <a:pt x="1206" y="1147"/>
                  </a:lnTo>
                  <a:lnTo>
                    <a:pt x="1206" y="1147"/>
                  </a:lnTo>
                  <a:lnTo>
                    <a:pt x="1202" y="1146"/>
                  </a:lnTo>
                  <a:lnTo>
                    <a:pt x="1198" y="1145"/>
                  </a:lnTo>
                  <a:lnTo>
                    <a:pt x="1190" y="1142"/>
                  </a:lnTo>
                  <a:lnTo>
                    <a:pt x="1188" y="1140"/>
                  </a:lnTo>
                  <a:lnTo>
                    <a:pt x="1187" y="1142"/>
                  </a:lnTo>
                  <a:lnTo>
                    <a:pt x="1187" y="1142"/>
                  </a:lnTo>
                  <a:lnTo>
                    <a:pt x="1185" y="1144"/>
                  </a:lnTo>
                  <a:lnTo>
                    <a:pt x="1184" y="1145"/>
                  </a:lnTo>
                  <a:lnTo>
                    <a:pt x="1184" y="1145"/>
                  </a:lnTo>
                  <a:lnTo>
                    <a:pt x="1182" y="1144"/>
                  </a:lnTo>
                  <a:lnTo>
                    <a:pt x="1182" y="1144"/>
                  </a:lnTo>
                  <a:lnTo>
                    <a:pt x="1177" y="1142"/>
                  </a:lnTo>
                  <a:lnTo>
                    <a:pt x="1172" y="1140"/>
                  </a:lnTo>
                  <a:lnTo>
                    <a:pt x="1172" y="1140"/>
                  </a:lnTo>
                  <a:lnTo>
                    <a:pt x="1170" y="1141"/>
                  </a:lnTo>
                  <a:lnTo>
                    <a:pt x="1167" y="1142"/>
                  </a:lnTo>
                  <a:lnTo>
                    <a:pt x="1167" y="1142"/>
                  </a:lnTo>
                  <a:lnTo>
                    <a:pt x="1164" y="1140"/>
                  </a:lnTo>
                  <a:lnTo>
                    <a:pt x="1164" y="1140"/>
                  </a:lnTo>
                  <a:lnTo>
                    <a:pt x="1151" y="1131"/>
                  </a:lnTo>
                  <a:lnTo>
                    <a:pt x="1144" y="1126"/>
                  </a:lnTo>
                  <a:lnTo>
                    <a:pt x="1141" y="1132"/>
                  </a:lnTo>
                  <a:lnTo>
                    <a:pt x="1141" y="1132"/>
                  </a:lnTo>
                  <a:lnTo>
                    <a:pt x="1138" y="1129"/>
                  </a:lnTo>
                  <a:lnTo>
                    <a:pt x="1136" y="1126"/>
                  </a:lnTo>
                  <a:lnTo>
                    <a:pt x="1136" y="1126"/>
                  </a:lnTo>
                  <a:lnTo>
                    <a:pt x="1132" y="1121"/>
                  </a:lnTo>
                  <a:lnTo>
                    <a:pt x="1132" y="1120"/>
                  </a:lnTo>
                  <a:lnTo>
                    <a:pt x="1131" y="1120"/>
                  </a:lnTo>
                  <a:lnTo>
                    <a:pt x="1131" y="1120"/>
                  </a:lnTo>
                  <a:lnTo>
                    <a:pt x="1128" y="1120"/>
                  </a:lnTo>
                  <a:lnTo>
                    <a:pt x="1128" y="1120"/>
                  </a:lnTo>
                  <a:lnTo>
                    <a:pt x="1124" y="1121"/>
                  </a:lnTo>
                  <a:lnTo>
                    <a:pt x="1119" y="1123"/>
                  </a:lnTo>
                  <a:lnTo>
                    <a:pt x="1118" y="1123"/>
                  </a:lnTo>
                  <a:lnTo>
                    <a:pt x="1118" y="1123"/>
                  </a:lnTo>
                  <a:lnTo>
                    <a:pt x="1098" y="1134"/>
                  </a:lnTo>
                  <a:lnTo>
                    <a:pt x="1098" y="1134"/>
                  </a:lnTo>
                  <a:lnTo>
                    <a:pt x="1077" y="1144"/>
                  </a:lnTo>
                  <a:lnTo>
                    <a:pt x="1077" y="1144"/>
                  </a:lnTo>
                  <a:lnTo>
                    <a:pt x="1071" y="1147"/>
                  </a:lnTo>
                  <a:lnTo>
                    <a:pt x="1064" y="1149"/>
                  </a:lnTo>
                  <a:lnTo>
                    <a:pt x="1050" y="1153"/>
                  </a:lnTo>
                  <a:lnTo>
                    <a:pt x="1050" y="1153"/>
                  </a:lnTo>
                  <a:lnTo>
                    <a:pt x="1041" y="1155"/>
                  </a:lnTo>
                  <a:lnTo>
                    <a:pt x="1041" y="1155"/>
                  </a:lnTo>
                  <a:lnTo>
                    <a:pt x="1034" y="1156"/>
                  </a:lnTo>
                  <a:lnTo>
                    <a:pt x="1034" y="1156"/>
                  </a:lnTo>
                  <a:lnTo>
                    <a:pt x="1021" y="1158"/>
                  </a:lnTo>
                  <a:lnTo>
                    <a:pt x="1021" y="1159"/>
                  </a:lnTo>
                  <a:lnTo>
                    <a:pt x="1021" y="1159"/>
                  </a:lnTo>
                  <a:lnTo>
                    <a:pt x="1018" y="1160"/>
                  </a:lnTo>
                  <a:lnTo>
                    <a:pt x="1017" y="1162"/>
                  </a:lnTo>
                  <a:lnTo>
                    <a:pt x="1016" y="1165"/>
                  </a:lnTo>
                  <a:lnTo>
                    <a:pt x="1016" y="1166"/>
                  </a:lnTo>
                  <a:lnTo>
                    <a:pt x="1016" y="1166"/>
                  </a:lnTo>
                  <a:lnTo>
                    <a:pt x="1012" y="1186"/>
                  </a:lnTo>
                  <a:lnTo>
                    <a:pt x="1012" y="1190"/>
                  </a:lnTo>
                  <a:lnTo>
                    <a:pt x="1012" y="1190"/>
                  </a:lnTo>
                  <a:lnTo>
                    <a:pt x="1010" y="1196"/>
                  </a:lnTo>
                  <a:lnTo>
                    <a:pt x="1007" y="1202"/>
                  </a:lnTo>
                  <a:lnTo>
                    <a:pt x="1000" y="1213"/>
                  </a:lnTo>
                  <a:lnTo>
                    <a:pt x="1000" y="1213"/>
                  </a:lnTo>
                  <a:lnTo>
                    <a:pt x="997" y="1218"/>
                  </a:lnTo>
                  <a:lnTo>
                    <a:pt x="997" y="1218"/>
                  </a:lnTo>
                  <a:lnTo>
                    <a:pt x="989" y="1228"/>
                  </a:lnTo>
                  <a:lnTo>
                    <a:pt x="985" y="1232"/>
                  </a:lnTo>
                  <a:lnTo>
                    <a:pt x="981" y="1236"/>
                  </a:lnTo>
                  <a:lnTo>
                    <a:pt x="979" y="1236"/>
                  </a:lnTo>
                  <a:lnTo>
                    <a:pt x="979" y="1263"/>
                  </a:lnTo>
                  <a:lnTo>
                    <a:pt x="980" y="1264"/>
                  </a:lnTo>
                  <a:lnTo>
                    <a:pt x="980" y="1264"/>
                  </a:lnTo>
                  <a:lnTo>
                    <a:pt x="982" y="1268"/>
                  </a:lnTo>
                  <a:lnTo>
                    <a:pt x="982" y="1268"/>
                  </a:lnTo>
                  <a:lnTo>
                    <a:pt x="988" y="1280"/>
                  </a:lnTo>
                  <a:lnTo>
                    <a:pt x="988" y="1280"/>
                  </a:lnTo>
                  <a:lnTo>
                    <a:pt x="997" y="1293"/>
                  </a:lnTo>
                  <a:lnTo>
                    <a:pt x="997" y="1293"/>
                  </a:lnTo>
                  <a:lnTo>
                    <a:pt x="1004" y="1305"/>
                  </a:lnTo>
                  <a:lnTo>
                    <a:pt x="1004" y="1305"/>
                  </a:lnTo>
                  <a:lnTo>
                    <a:pt x="1011" y="1318"/>
                  </a:lnTo>
                  <a:lnTo>
                    <a:pt x="1011" y="1318"/>
                  </a:lnTo>
                  <a:lnTo>
                    <a:pt x="1018" y="1330"/>
                  </a:lnTo>
                  <a:lnTo>
                    <a:pt x="1018" y="1330"/>
                  </a:lnTo>
                  <a:lnTo>
                    <a:pt x="1028" y="1344"/>
                  </a:lnTo>
                  <a:lnTo>
                    <a:pt x="1028" y="1344"/>
                  </a:lnTo>
                  <a:lnTo>
                    <a:pt x="1036" y="1358"/>
                  </a:lnTo>
                  <a:lnTo>
                    <a:pt x="1036" y="1358"/>
                  </a:lnTo>
                  <a:lnTo>
                    <a:pt x="1059" y="1396"/>
                  </a:lnTo>
                  <a:lnTo>
                    <a:pt x="1061" y="1399"/>
                  </a:lnTo>
                  <a:lnTo>
                    <a:pt x="1061" y="1399"/>
                  </a:lnTo>
                  <a:lnTo>
                    <a:pt x="1082" y="1438"/>
                  </a:lnTo>
                  <a:lnTo>
                    <a:pt x="1082" y="1438"/>
                  </a:lnTo>
                  <a:lnTo>
                    <a:pt x="1098" y="1471"/>
                  </a:lnTo>
                  <a:lnTo>
                    <a:pt x="1098" y="1471"/>
                  </a:lnTo>
                  <a:lnTo>
                    <a:pt x="1104" y="1483"/>
                  </a:lnTo>
                  <a:lnTo>
                    <a:pt x="1104" y="1483"/>
                  </a:lnTo>
                  <a:lnTo>
                    <a:pt x="1109" y="1492"/>
                  </a:lnTo>
                  <a:lnTo>
                    <a:pt x="1109" y="1492"/>
                  </a:lnTo>
                  <a:lnTo>
                    <a:pt x="1115" y="1505"/>
                  </a:lnTo>
                  <a:lnTo>
                    <a:pt x="1115" y="1505"/>
                  </a:lnTo>
                  <a:lnTo>
                    <a:pt x="1117" y="1508"/>
                  </a:lnTo>
                  <a:lnTo>
                    <a:pt x="1119" y="1511"/>
                  </a:lnTo>
                  <a:lnTo>
                    <a:pt x="1119" y="1511"/>
                  </a:lnTo>
                  <a:lnTo>
                    <a:pt x="1124" y="1514"/>
                  </a:lnTo>
                  <a:lnTo>
                    <a:pt x="1124" y="1514"/>
                  </a:lnTo>
                  <a:lnTo>
                    <a:pt x="1130" y="1518"/>
                  </a:lnTo>
                  <a:lnTo>
                    <a:pt x="1130" y="1518"/>
                  </a:lnTo>
                  <a:lnTo>
                    <a:pt x="1136" y="1525"/>
                  </a:lnTo>
                  <a:lnTo>
                    <a:pt x="1136" y="1525"/>
                  </a:lnTo>
                  <a:lnTo>
                    <a:pt x="1139" y="1528"/>
                  </a:lnTo>
                  <a:lnTo>
                    <a:pt x="1141" y="1530"/>
                  </a:lnTo>
                  <a:lnTo>
                    <a:pt x="1145" y="1528"/>
                  </a:lnTo>
                  <a:lnTo>
                    <a:pt x="1145" y="1528"/>
                  </a:lnTo>
                  <a:lnTo>
                    <a:pt x="1146" y="1529"/>
                  </a:lnTo>
                  <a:lnTo>
                    <a:pt x="1146" y="1529"/>
                  </a:lnTo>
                  <a:lnTo>
                    <a:pt x="1149" y="1536"/>
                  </a:lnTo>
                  <a:lnTo>
                    <a:pt x="1150" y="1537"/>
                  </a:lnTo>
                  <a:lnTo>
                    <a:pt x="1150" y="1537"/>
                  </a:lnTo>
                  <a:lnTo>
                    <a:pt x="1151" y="1541"/>
                  </a:lnTo>
                  <a:lnTo>
                    <a:pt x="1152" y="1544"/>
                  </a:lnTo>
                  <a:lnTo>
                    <a:pt x="1155" y="1547"/>
                  </a:lnTo>
                  <a:lnTo>
                    <a:pt x="1158" y="1549"/>
                  </a:lnTo>
                  <a:lnTo>
                    <a:pt x="1158" y="1549"/>
                  </a:lnTo>
                  <a:lnTo>
                    <a:pt x="1159" y="1550"/>
                  </a:lnTo>
                  <a:lnTo>
                    <a:pt x="1159" y="1550"/>
                  </a:lnTo>
                  <a:lnTo>
                    <a:pt x="1160" y="1553"/>
                  </a:lnTo>
                  <a:lnTo>
                    <a:pt x="1161" y="1556"/>
                  </a:lnTo>
                  <a:lnTo>
                    <a:pt x="1164" y="1561"/>
                  </a:lnTo>
                  <a:lnTo>
                    <a:pt x="1164" y="1561"/>
                  </a:lnTo>
                  <a:lnTo>
                    <a:pt x="1167" y="1565"/>
                  </a:lnTo>
                  <a:lnTo>
                    <a:pt x="1167" y="1565"/>
                  </a:lnTo>
                  <a:lnTo>
                    <a:pt x="1168" y="1568"/>
                  </a:lnTo>
                  <a:lnTo>
                    <a:pt x="1168" y="1569"/>
                  </a:lnTo>
                  <a:lnTo>
                    <a:pt x="1168" y="1569"/>
                  </a:lnTo>
                  <a:lnTo>
                    <a:pt x="1167" y="1574"/>
                  </a:lnTo>
                  <a:lnTo>
                    <a:pt x="1167" y="1578"/>
                  </a:lnTo>
                  <a:lnTo>
                    <a:pt x="1169" y="1581"/>
                  </a:lnTo>
                  <a:lnTo>
                    <a:pt x="1171" y="1584"/>
                  </a:lnTo>
                  <a:lnTo>
                    <a:pt x="1171" y="1584"/>
                  </a:lnTo>
                  <a:lnTo>
                    <a:pt x="1173" y="1587"/>
                  </a:lnTo>
                  <a:lnTo>
                    <a:pt x="1173" y="1587"/>
                  </a:lnTo>
                  <a:lnTo>
                    <a:pt x="1175" y="1590"/>
                  </a:lnTo>
                  <a:lnTo>
                    <a:pt x="1175" y="1593"/>
                  </a:lnTo>
                  <a:lnTo>
                    <a:pt x="1175" y="1593"/>
                  </a:lnTo>
                  <a:lnTo>
                    <a:pt x="1176" y="1599"/>
                  </a:lnTo>
                  <a:lnTo>
                    <a:pt x="1178" y="1605"/>
                  </a:lnTo>
                  <a:lnTo>
                    <a:pt x="1178" y="1605"/>
                  </a:lnTo>
                  <a:lnTo>
                    <a:pt x="1179" y="1612"/>
                  </a:lnTo>
                  <a:lnTo>
                    <a:pt x="1179" y="1615"/>
                  </a:lnTo>
                  <a:lnTo>
                    <a:pt x="1179" y="1618"/>
                  </a:lnTo>
                  <a:lnTo>
                    <a:pt x="1179" y="1618"/>
                  </a:lnTo>
                  <a:lnTo>
                    <a:pt x="1178" y="1626"/>
                  </a:lnTo>
                  <a:lnTo>
                    <a:pt x="1178" y="1634"/>
                  </a:lnTo>
                  <a:lnTo>
                    <a:pt x="1178" y="1634"/>
                  </a:lnTo>
                  <a:lnTo>
                    <a:pt x="1178" y="1643"/>
                  </a:lnTo>
                  <a:lnTo>
                    <a:pt x="1178" y="1643"/>
                  </a:lnTo>
                  <a:lnTo>
                    <a:pt x="1177" y="1651"/>
                  </a:lnTo>
                  <a:lnTo>
                    <a:pt x="1177" y="1651"/>
                  </a:lnTo>
                  <a:lnTo>
                    <a:pt x="1176" y="1656"/>
                  </a:lnTo>
                  <a:lnTo>
                    <a:pt x="1176" y="1657"/>
                  </a:lnTo>
                  <a:lnTo>
                    <a:pt x="1176" y="1657"/>
                  </a:lnTo>
                  <a:lnTo>
                    <a:pt x="1175" y="1663"/>
                  </a:lnTo>
                  <a:lnTo>
                    <a:pt x="1175" y="1663"/>
                  </a:lnTo>
                  <a:lnTo>
                    <a:pt x="1175" y="1666"/>
                  </a:lnTo>
                  <a:lnTo>
                    <a:pt x="1175" y="1669"/>
                  </a:lnTo>
                  <a:lnTo>
                    <a:pt x="1171" y="1675"/>
                  </a:lnTo>
                  <a:lnTo>
                    <a:pt x="1171" y="1675"/>
                  </a:lnTo>
                  <a:lnTo>
                    <a:pt x="1170" y="1676"/>
                  </a:lnTo>
                  <a:lnTo>
                    <a:pt x="1170" y="1676"/>
                  </a:lnTo>
                  <a:lnTo>
                    <a:pt x="1169" y="1678"/>
                  </a:lnTo>
                  <a:lnTo>
                    <a:pt x="1168" y="1681"/>
                  </a:lnTo>
                  <a:lnTo>
                    <a:pt x="1168" y="1681"/>
                  </a:lnTo>
                  <a:lnTo>
                    <a:pt x="1164" y="1691"/>
                  </a:lnTo>
                  <a:lnTo>
                    <a:pt x="1158" y="1702"/>
                  </a:lnTo>
                  <a:lnTo>
                    <a:pt x="1158" y="1702"/>
                  </a:lnTo>
                  <a:lnTo>
                    <a:pt x="1157" y="1703"/>
                  </a:lnTo>
                  <a:lnTo>
                    <a:pt x="1156" y="1705"/>
                  </a:lnTo>
                  <a:lnTo>
                    <a:pt x="1156" y="1705"/>
                  </a:lnTo>
                  <a:lnTo>
                    <a:pt x="1155" y="1709"/>
                  </a:lnTo>
                  <a:lnTo>
                    <a:pt x="1154" y="1713"/>
                  </a:lnTo>
                  <a:lnTo>
                    <a:pt x="1149" y="1720"/>
                  </a:lnTo>
                  <a:lnTo>
                    <a:pt x="1149" y="1720"/>
                  </a:lnTo>
                  <a:lnTo>
                    <a:pt x="1143" y="1728"/>
                  </a:lnTo>
                  <a:lnTo>
                    <a:pt x="1140" y="1734"/>
                  </a:lnTo>
                  <a:lnTo>
                    <a:pt x="1146" y="1732"/>
                  </a:lnTo>
                  <a:lnTo>
                    <a:pt x="1146" y="1732"/>
                  </a:lnTo>
                  <a:lnTo>
                    <a:pt x="1151" y="1731"/>
                  </a:lnTo>
                  <a:lnTo>
                    <a:pt x="1151" y="1731"/>
                  </a:lnTo>
                  <a:lnTo>
                    <a:pt x="1155" y="1730"/>
                  </a:lnTo>
                  <a:lnTo>
                    <a:pt x="1159" y="1728"/>
                  </a:lnTo>
                  <a:lnTo>
                    <a:pt x="1159" y="1728"/>
                  </a:lnTo>
                  <a:lnTo>
                    <a:pt x="1164" y="1726"/>
                  </a:lnTo>
                  <a:lnTo>
                    <a:pt x="1169" y="1724"/>
                  </a:lnTo>
                  <a:lnTo>
                    <a:pt x="1175" y="1723"/>
                  </a:lnTo>
                  <a:lnTo>
                    <a:pt x="1181" y="1723"/>
                  </a:lnTo>
                  <a:lnTo>
                    <a:pt x="1182" y="1723"/>
                  </a:lnTo>
                  <a:lnTo>
                    <a:pt x="1182" y="1723"/>
                  </a:lnTo>
                  <a:lnTo>
                    <a:pt x="1199" y="1723"/>
                  </a:lnTo>
                  <a:lnTo>
                    <a:pt x="1216" y="1725"/>
                  </a:lnTo>
                  <a:lnTo>
                    <a:pt x="1216" y="1725"/>
                  </a:lnTo>
                  <a:lnTo>
                    <a:pt x="1226" y="1726"/>
                  </a:lnTo>
                  <a:lnTo>
                    <a:pt x="1237" y="1729"/>
                  </a:lnTo>
                  <a:lnTo>
                    <a:pt x="1237" y="1729"/>
                  </a:lnTo>
                  <a:lnTo>
                    <a:pt x="1246" y="1733"/>
                  </a:lnTo>
                  <a:lnTo>
                    <a:pt x="1254" y="1739"/>
                  </a:lnTo>
                  <a:lnTo>
                    <a:pt x="1261" y="1747"/>
                  </a:lnTo>
                  <a:lnTo>
                    <a:pt x="1266" y="1756"/>
                  </a:lnTo>
                  <a:lnTo>
                    <a:pt x="1266" y="1756"/>
                  </a:lnTo>
                  <a:lnTo>
                    <a:pt x="1274" y="1769"/>
                  </a:lnTo>
                  <a:lnTo>
                    <a:pt x="1282" y="1780"/>
                  </a:lnTo>
                  <a:lnTo>
                    <a:pt x="1282" y="1780"/>
                  </a:lnTo>
                  <a:lnTo>
                    <a:pt x="1285" y="1784"/>
                  </a:lnTo>
                  <a:lnTo>
                    <a:pt x="1285" y="1784"/>
                  </a:lnTo>
                  <a:lnTo>
                    <a:pt x="1288" y="1791"/>
                  </a:lnTo>
                  <a:lnTo>
                    <a:pt x="1289" y="1793"/>
                  </a:lnTo>
                  <a:lnTo>
                    <a:pt x="1289" y="1796"/>
                  </a:lnTo>
                  <a:lnTo>
                    <a:pt x="1288" y="1798"/>
                  </a:lnTo>
                  <a:lnTo>
                    <a:pt x="1287" y="1800"/>
                  </a:lnTo>
                  <a:lnTo>
                    <a:pt x="1282" y="1805"/>
                  </a:lnTo>
                  <a:lnTo>
                    <a:pt x="1282" y="1805"/>
                  </a:lnTo>
                  <a:lnTo>
                    <a:pt x="1265" y="1820"/>
                  </a:lnTo>
                  <a:lnTo>
                    <a:pt x="1265" y="1820"/>
                  </a:lnTo>
                  <a:lnTo>
                    <a:pt x="1245" y="1838"/>
                  </a:lnTo>
                  <a:lnTo>
                    <a:pt x="1245" y="1838"/>
                  </a:lnTo>
                  <a:lnTo>
                    <a:pt x="1229" y="1853"/>
                  </a:lnTo>
                  <a:lnTo>
                    <a:pt x="1212" y="1866"/>
                  </a:lnTo>
                  <a:lnTo>
                    <a:pt x="1177" y="1891"/>
                  </a:lnTo>
                  <a:lnTo>
                    <a:pt x="1177" y="1891"/>
                  </a:lnTo>
                  <a:lnTo>
                    <a:pt x="1166" y="1898"/>
                  </a:lnTo>
                  <a:lnTo>
                    <a:pt x="1166" y="1898"/>
                  </a:lnTo>
                  <a:lnTo>
                    <a:pt x="1151" y="1908"/>
                  </a:lnTo>
                  <a:lnTo>
                    <a:pt x="1135" y="1917"/>
                  </a:lnTo>
                  <a:lnTo>
                    <a:pt x="1135" y="1917"/>
                  </a:lnTo>
                  <a:lnTo>
                    <a:pt x="1117" y="1927"/>
                  </a:lnTo>
                  <a:lnTo>
                    <a:pt x="1117" y="1927"/>
                  </a:lnTo>
                  <a:lnTo>
                    <a:pt x="1095" y="1941"/>
                  </a:lnTo>
                  <a:lnTo>
                    <a:pt x="1088" y="1945"/>
                  </a:lnTo>
                  <a:lnTo>
                    <a:pt x="1088" y="1945"/>
                  </a:lnTo>
                  <a:lnTo>
                    <a:pt x="1081" y="1950"/>
                  </a:lnTo>
                  <a:lnTo>
                    <a:pt x="1073" y="1954"/>
                  </a:lnTo>
                  <a:lnTo>
                    <a:pt x="1058" y="1960"/>
                  </a:lnTo>
                  <a:lnTo>
                    <a:pt x="1052" y="1962"/>
                  </a:lnTo>
                  <a:lnTo>
                    <a:pt x="1052" y="1962"/>
                  </a:lnTo>
                  <a:lnTo>
                    <a:pt x="1034" y="1969"/>
                  </a:lnTo>
                  <a:lnTo>
                    <a:pt x="1034" y="1969"/>
                  </a:lnTo>
                  <a:lnTo>
                    <a:pt x="1009" y="1979"/>
                  </a:lnTo>
                  <a:lnTo>
                    <a:pt x="1009" y="1979"/>
                  </a:lnTo>
                  <a:lnTo>
                    <a:pt x="1002" y="1982"/>
                  </a:lnTo>
                  <a:lnTo>
                    <a:pt x="994" y="1984"/>
                  </a:lnTo>
                  <a:lnTo>
                    <a:pt x="994" y="1984"/>
                  </a:lnTo>
                  <a:lnTo>
                    <a:pt x="993" y="1984"/>
                  </a:lnTo>
                  <a:lnTo>
                    <a:pt x="993" y="1984"/>
                  </a:lnTo>
                  <a:close/>
                  <a:moveTo>
                    <a:pt x="516" y="1713"/>
                  </a:moveTo>
                  <a:lnTo>
                    <a:pt x="516" y="1713"/>
                  </a:lnTo>
                  <a:lnTo>
                    <a:pt x="517" y="1712"/>
                  </a:lnTo>
                  <a:lnTo>
                    <a:pt x="517" y="1710"/>
                  </a:lnTo>
                  <a:lnTo>
                    <a:pt x="512" y="1710"/>
                  </a:lnTo>
                  <a:lnTo>
                    <a:pt x="516" y="1713"/>
                  </a:lnTo>
                  <a:close/>
                  <a:moveTo>
                    <a:pt x="188" y="1460"/>
                  </a:moveTo>
                  <a:lnTo>
                    <a:pt x="188" y="1460"/>
                  </a:lnTo>
                  <a:lnTo>
                    <a:pt x="188" y="1465"/>
                  </a:lnTo>
                  <a:lnTo>
                    <a:pt x="188" y="1465"/>
                  </a:lnTo>
                  <a:lnTo>
                    <a:pt x="187" y="1468"/>
                  </a:lnTo>
                  <a:lnTo>
                    <a:pt x="192" y="1469"/>
                  </a:lnTo>
                  <a:lnTo>
                    <a:pt x="192" y="1469"/>
                  </a:lnTo>
                  <a:lnTo>
                    <a:pt x="193" y="1467"/>
                  </a:lnTo>
                  <a:lnTo>
                    <a:pt x="193" y="1467"/>
                  </a:lnTo>
                  <a:lnTo>
                    <a:pt x="194" y="1462"/>
                  </a:lnTo>
                  <a:lnTo>
                    <a:pt x="193" y="1458"/>
                  </a:lnTo>
                  <a:lnTo>
                    <a:pt x="193" y="1457"/>
                  </a:lnTo>
                  <a:lnTo>
                    <a:pt x="192" y="1456"/>
                  </a:lnTo>
                  <a:lnTo>
                    <a:pt x="192" y="1456"/>
                  </a:lnTo>
                  <a:lnTo>
                    <a:pt x="188" y="1454"/>
                  </a:lnTo>
                  <a:lnTo>
                    <a:pt x="184" y="1458"/>
                  </a:lnTo>
                  <a:lnTo>
                    <a:pt x="184" y="1458"/>
                  </a:lnTo>
                  <a:lnTo>
                    <a:pt x="184" y="1458"/>
                  </a:lnTo>
                  <a:lnTo>
                    <a:pt x="188" y="1460"/>
                  </a:lnTo>
                  <a:lnTo>
                    <a:pt x="188" y="1460"/>
                  </a:lnTo>
                  <a:close/>
                  <a:moveTo>
                    <a:pt x="1167" y="968"/>
                  </a:moveTo>
                  <a:lnTo>
                    <a:pt x="1172" y="971"/>
                  </a:lnTo>
                  <a:lnTo>
                    <a:pt x="1174" y="967"/>
                  </a:lnTo>
                  <a:lnTo>
                    <a:pt x="1174" y="966"/>
                  </a:lnTo>
                  <a:lnTo>
                    <a:pt x="1175" y="966"/>
                  </a:lnTo>
                  <a:lnTo>
                    <a:pt x="1174" y="965"/>
                  </a:lnTo>
                  <a:lnTo>
                    <a:pt x="1174" y="965"/>
                  </a:lnTo>
                  <a:lnTo>
                    <a:pt x="1171" y="962"/>
                  </a:lnTo>
                  <a:lnTo>
                    <a:pt x="1167" y="968"/>
                  </a:lnTo>
                  <a:close/>
                  <a:moveTo>
                    <a:pt x="622" y="715"/>
                  </a:moveTo>
                  <a:lnTo>
                    <a:pt x="622" y="715"/>
                  </a:lnTo>
                  <a:lnTo>
                    <a:pt x="620" y="716"/>
                  </a:lnTo>
                  <a:lnTo>
                    <a:pt x="618" y="717"/>
                  </a:lnTo>
                  <a:lnTo>
                    <a:pt x="618" y="717"/>
                  </a:lnTo>
                  <a:lnTo>
                    <a:pt x="616" y="718"/>
                  </a:lnTo>
                  <a:lnTo>
                    <a:pt x="616" y="723"/>
                  </a:lnTo>
                  <a:lnTo>
                    <a:pt x="616" y="723"/>
                  </a:lnTo>
                  <a:lnTo>
                    <a:pt x="619" y="723"/>
                  </a:lnTo>
                  <a:lnTo>
                    <a:pt x="620" y="722"/>
                  </a:lnTo>
                  <a:lnTo>
                    <a:pt x="620" y="722"/>
                  </a:lnTo>
                  <a:lnTo>
                    <a:pt x="622" y="721"/>
                  </a:lnTo>
                  <a:lnTo>
                    <a:pt x="623" y="716"/>
                  </a:lnTo>
                  <a:lnTo>
                    <a:pt x="622" y="7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226"/>
            <p:cNvSpPr>
              <a:spLocks noEditPoints="1"/>
            </p:cNvSpPr>
            <p:nvPr/>
          </p:nvSpPr>
          <p:spPr bwMode="auto">
            <a:xfrm>
              <a:off x="1954" y="2777"/>
              <a:ext cx="227" cy="141"/>
            </a:xfrm>
            <a:custGeom>
              <a:avLst/>
              <a:gdLst/>
              <a:ahLst/>
              <a:cxnLst>
                <a:cxn ang="0">
                  <a:pos x="227" y="93"/>
                </a:cxn>
                <a:cxn ang="0">
                  <a:pos x="206" y="68"/>
                </a:cxn>
                <a:cxn ang="0">
                  <a:pos x="205" y="32"/>
                </a:cxn>
                <a:cxn ang="0">
                  <a:pos x="174" y="16"/>
                </a:cxn>
                <a:cxn ang="0">
                  <a:pos x="148" y="8"/>
                </a:cxn>
                <a:cxn ang="0">
                  <a:pos x="126" y="2"/>
                </a:cxn>
                <a:cxn ang="0">
                  <a:pos x="112" y="3"/>
                </a:cxn>
                <a:cxn ang="0">
                  <a:pos x="84" y="15"/>
                </a:cxn>
                <a:cxn ang="0">
                  <a:pos x="37" y="38"/>
                </a:cxn>
                <a:cxn ang="0">
                  <a:pos x="11" y="55"/>
                </a:cxn>
                <a:cxn ang="0">
                  <a:pos x="0" y="100"/>
                </a:cxn>
                <a:cxn ang="0">
                  <a:pos x="12" y="132"/>
                </a:cxn>
                <a:cxn ang="0">
                  <a:pos x="43" y="137"/>
                </a:cxn>
                <a:cxn ang="0">
                  <a:pos x="69" y="125"/>
                </a:cxn>
                <a:cxn ang="0">
                  <a:pos x="75" y="100"/>
                </a:cxn>
                <a:cxn ang="0">
                  <a:pos x="41" y="93"/>
                </a:cxn>
                <a:cxn ang="0">
                  <a:pos x="16" y="98"/>
                </a:cxn>
                <a:cxn ang="0">
                  <a:pos x="66" y="88"/>
                </a:cxn>
                <a:cxn ang="0">
                  <a:pos x="86" y="103"/>
                </a:cxn>
                <a:cxn ang="0">
                  <a:pos x="118" y="100"/>
                </a:cxn>
                <a:cxn ang="0">
                  <a:pos x="111" y="101"/>
                </a:cxn>
                <a:cxn ang="0">
                  <a:pos x="86" y="114"/>
                </a:cxn>
                <a:cxn ang="0">
                  <a:pos x="90" y="132"/>
                </a:cxn>
                <a:cxn ang="0">
                  <a:pos x="117" y="133"/>
                </a:cxn>
                <a:cxn ang="0">
                  <a:pos x="129" y="134"/>
                </a:cxn>
                <a:cxn ang="0">
                  <a:pos x="171" y="139"/>
                </a:cxn>
                <a:cxn ang="0">
                  <a:pos x="202" y="115"/>
                </a:cxn>
                <a:cxn ang="0">
                  <a:pos x="190" y="79"/>
                </a:cxn>
                <a:cxn ang="0">
                  <a:pos x="150" y="77"/>
                </a:cxn>
                <a:cxn ang="0">
                  <a:pos x="137" y="92"/>
                </a:cxn>
                <a:cxn ang="0">
                  <a:pos x="133" y="73"/>
                </a:cxn>
                <a:cxn ang="0">
                  <a:pos x="134" y="42"/>
                </a:cxn>
                <a:cxn ang="0">
                  <a:pos x="138" y="48"/>
                </a:cxn>
                <a:cxn ang="0">
                  <a:pos x="153" y="68"/>
                </a:cxn>
                <a:cxn ang="0">
                  <a:pos x="153" y="42"/>
                </a:cxn>
                <a:cxn ang="0">
                  <a:pos x="182" y="27"/>
                </a:cxn>
                <a:cxn ang="0">
                  <a:pos x="183" y="38"/>
                </a:cxn>
                <a:cxn ang="0">
                  <a:pos x="189" y="56"/>
                </a:cxn>
                <a:cxn ang="0">
                  <a:pos x="200" y="78"/>
                </a:cxn>
                <a:cxn ang="0">
                  <a:pos x="20" y="82"/>
                </a:cxn>
                <a:cxn ang="0">
                  <a:pos x="34" y="74"/>
                </a:cxn>
                <a:cxn ang="0">
                  <a:pos x="17" y="70"/>
                </a:cxn>
                <a:cxn ang="0">
                  <a:pos x="29" y="62"/>
                </a:cxn>
                <a:cxn ang="0">
                  <a:pos x="45" y="60"/>
                </a:cxn>
                <a:cxn ang="0">
                  <a:pos x="58" y="33"/>
                </a:cxn>
                <a:cxn ang="0">
                  <a:pos x="65" y="34"/>
                </a:cxn>
                <a:cxn ang="0">
                  <a:pos x="45" y="60"/>
                </a:cxn>
                <a:cxn ang="0">
                  <a:pos x="71" y="83"/>
                </a:cxn>
                <a:cxn ang="0">
                  <a:pos x="50" y="74"/>
                </a:cxn>
                <a:cxn ang="0">
                  <a:pos x="66" y="44"/>
                </a:cxn>
                <a:cxn ang="0">
                  <a:pos x="81" y="30"/>
                </a:cxn>
                <a:cxn ang="0">
                  <a:pos x="89" y="34"/>
                </a:cxn>
                <a:cxn ang="0">
                  <a:pos x="96" y="38"/>
                </a:cxn>
                <a:cxn ang="0">
                  <a:pos x="100" y="65"/>
                </a:cxn>
                <a:cxn ang="0">
                  <a:pos x="165" y="28"/>
                </a:cxn>
                <a:cxn ang="0">
                  <a:pos x="146" y="53"/>
                </a:cxn>
                <a:cxn ang="0">
                  <a:pos x="154" y="28"/>
                </a:cxn>
                <a:cxn ang="0">
                  <a:pos x="168" y="26"/>
                </a:cxn>
              </a:cxnLst>
              <a:rect l="0" t="0" r="r" b="b"/>
              <a:pathLst>
                <a:path w="227" h="141">
                  <a:moveTo>
                    <a:pt x="200" y="78"/>
                  </a:moveTo>
                  <a:lnTo>
                    <a:pt x="200" y="78"/>
                  </a:lnTo>
                  <a:lnTo>
                    <a:pt x="203" y="83"/>
                  </a:lnTo>
                  <a:lnTo>
                    <a:pt x="206" y="88"/>
                  </a:lnTo>
                  <a:lnTo>
                    <a:pt x="208" y="94"/>
                  </a:lnTo>
                  <a:lnTo>
                    <a:pt x="209" y="100"/>
                  </a:lnTo>
                  <a:lnTo>
                    <a:pt x="209" y="100"/>
                  </a:lnTo>
                  <a:lnTo>
                    <a:pt x="227" y="93"/>
                  </a:lnTo>
                  <a:lnTo>
                    <a:pt x="227" y="93"/>
                  </a:lnTo>
                  <a:lnTo>
                    <a:pt x="226" y="88"/>
                  </a:lnTo>
                  <a:lnTo>
                    <a:pt x="224" y="83"/>
                  </a:lnTo>
                  <a:lnTo>
                    <a:pt x="222" y="79"/>
                  </a:lnTo>
                  <a:lnTo>
                    <a:pt x="219" y="75"/>
                  </a:lnTo>
                  <a:lnTo>
                    <a:pt x="215" y="72"/>
                  </a:lnTo>
                  <a:lnTo>
                    <a:pt x="211" y="70"/>
                  </a:lnTo>
                  <a:lnTo>
                    <a:pt x="206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3"/>
                  </a:lnTo>
                  <a:lnTo>
                    <a:pt x="200" y="59"/>
                  </a:lnTo>
                  <a:lnTo>
                    <a:pt x="202" y="50"/>
                  </a:lnTo>
                  <a:lnTo>
                    <a:pt x="204" y="41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2" y="31"/>
                  </a:lnTo>
                  <a:lnTo>
                    <a:pt x="202" y="31"/>
                  </a:lnTo>
                  <a:lnTo>
                    <a:pt x="197" y="30"/>
                  </a:lnTo>
                  <a:lnTo>
                    <a:pt x="193" y="28"/>
                  </a:lnTo>
                  <a:lnTo>
                    <a:pt x="185" y="22"/>
                  </a:lnTo>
                  <a:lnTo>
                    <a:pt x="185" y="22"/>
                  </a:lnTo>
                  <a:lnTo>
                    <a:pt x="180" y="18"/>
                  </a:lnTo>
                  <a:lnTo>
                    <a:pt x="174" y="16"/>
                  </a:lnTo>
                  <a:lnTo>
                    <a:pt x="167" y="14"/>
                  </a:lnTo>
                  <a:lnTo>
                    <a:pt x="160" y="15"/>
                  </a:lnTo>
                  <a:lnTo>
                    <a:pt x="160" y="15"/>
                  </a:lnTo>
                  <a:lnTo>
                    <a:pt x="157" y="15"/>
                  </a:lnTo>
                  <a:lnTo>
                    <a:pt x="154" y="13"/>
                  </a:lnTo>
                  <a:lnTo>
                    <a:pt x="154" y="13"/>
                  </a:lnTo>
                  <a:lnTo>
                    <a:pt x="151" y="11"/>
                  </a:lnTo>
                  <a:lnTo>
                    <a:pt x="148" y="8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1" y="2"/>
                  </a:lnTo>
                  <a:lnTo>
                    <a:pt x="138" y="3"/>
                  </a:lnTo>
                  <a:lnTo>
                    <a:pt x="134" y="3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2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93" y="10"/>
                  </a:lnTo>
                  <a:lnTo>
                    <a:pt x="89" y="13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71" y="19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0" y="28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7" y="38"/>
                  </a:lnTo>
                  <a:lnTo>
                    <a:pt x="32" y="41"/>
                  </a:lnTo>
                  <a:lnTo>
                    <a:pt x="26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5" y="51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6" y="62"/>
                  </a:lnTo>
                  <a:lnTo>
                    <a:pt x="4" y="65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9"/>
                  </a:lnTo>
                  <a:lnTo>
                    <a:pt x="0" y="89"/>
                  </a:lnTo>
                  <a:lnTo>
                    <a:pt x="0" y="10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2" y="116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5" y="126"/>
                  </a:lnTo>
                  <a:lnTo>
                    <a:pt x="8" y="130"/>
                  </a:lnTo>
                  <a:lnTo>
                    <a:pt x="12" y="132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23" y="136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5" y="139"/>
                  </a:lnTo>
                  <a:lnTo>
                    <a:pt x="39" y="139"/>
                  </a:lnTo>
                  <a:lnTo>
                    <a:pt x="43" y="137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51" y="131"/>
                  </a:lnTo>
                  <a:lnTo>
                    <a:pt x="55" y="129"/>
                  </a:lnTo>
                  <a:lnTo>
                    <a:pt x="59" y="127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9" y="125"/>
                  </a:lnTo>
                  <a:lnTo>
                    <a:pt x="72" y="123"/>
                  </a:lnTo>
                  <a:lnTo>
                    <a:pt x="74" y="120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78" y="108"/>
                  </a:lnTo>
                  <a:lnTo>
                    <a:pt x="77" y="104"/>
                  </a:lnTo>
                  <a:lnTo>
                    <a:pt x="75" y="100"/>
                  </a:lnTo>
                  <a:lnTo>
                    <a:pt x="73" y="97"/>
                  </a:lnTo>
                  <a:lnTo>
                    <a:pt x="70" y="94"/>
                  </a:lnTo>
                  <a:lnTo>
                    <a:pt x="66" y="92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52" y="91"/>
                  </a:lnTo>
                  <a:lnTo>
                    <a:pt x="47" y="91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32" y="96"/>
                  </a:lnTo>
                  <a:lnTo>
                    <a:pt x="23" y="100"/>
                  </a:lnTo>
                  <a:lnTo>
                    <a:pt x="23" y="100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2" y="88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55" y="86"/>
                  </a:lnTo>
                  <a:lnTo>
                    <a:pt x="63" y="87"/>
                  </a:lnTo>
                  <a:lnTo>
                    <a:pt x="66" y="88"/>
                  </a:lnTo>
                  <a:lnTo>
                    <a:pt x="70" y="89"/>
                  </a:lnTo>
                  <a:lnTo>
                    <a:pt x="73" y="91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80" y="10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6" y="103"/>
                  </a:lnTo>
                  <a:lnTo>
                    <a:pt x="86" y="103"/>
                  </a:lnTo>
                  <a:lnTo>
                    <a:pt x="92" y="99"/>
                  </a:lnTo>
                  <a:lnTo>
                    <a:pt x="98" y="96"/>
                  </a:lnTo>
                  <a:lnTo>
                    <a:pt x="104" y="95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6" y="97"/>
                  </a:lnTo>
                  <a:lnTo>
                    <a:pt x="118" y="100"/>
                  </a:lnTo>
                  <a:lnTo>
                    <a:pt x="120" y="103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6" y="106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1" y="101"/>
                  </a:lnTo>
                  <a:lnTo>
                    <a:pt x="109" y="100"/>
                  </a:lnTo>
                  <a:lnTo>
                    <a:pt x="106" y="100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0" y="101"/>
                  </a:lnTo>
                  <a:lnTo>
                    <a:pt x="97" y="103"/>
                  </a:lnTo>
                  <a:lnTo>
                    <a:pt x="91" y="108"/>
                  </a:lnTo>
                  <a:lnTo>
                    <a:pt x="86" y="114"/>
                  </a:lnTo>
                  <a:lnTo>
                    <a:pt x="85" y="117"/>
                  </a:lnTo>
                  <a:lnTo>
                    <a:pt x="84" y="121"/>
                  </a:lnTo>
                  <a:lnTo>
                    <a:pt x="84" y="121"/>
                  </a:lnTo>
                  <a:lnTo>
                    <a:pt x="84" y="123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7" y="129"/>
                  </a:lnTo>
                  <a:lnTo>
                    <a:pt x="90" y="132"/>
                  </a:lnTo>
                  <a:lnTo>
                    <a:pt x="94" y="135"/>
                  </a:lnTo>
                  <a:lnTo>
                    <a:pt x="98" y="137"/>
                  </a:lnTo>
                  <a:lnTo>
                    <a:pt x="102" y="138"/>
                  </a:lnTo>
                  <a:lnTo>
                    <a:pt x="106" y="138"/>
                  </a:lnTo>
                  <a:lnTo>
                    <a:pt x="111" y="137"/>
                  </a:lnTo>
                  <a:lnTo>
                    <a:pt x="115" y="134"/>
                  </a:lnTo>
                  <a:lnTo>
                    <a:pt x="115" y="134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8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9" y="134"/>
                  </a:lnTo>
                  <a:lnTo>
                    <a:pt x="129" y="134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9" y="139"/>
                  </a:lnTo>
                  <a:lnTo>
                    <a:pt x="145" y="140"/>
                  </a:lnTo>
                  <a:lnTo>
                    <a:pt x="152" y="141"/>
                  </a:lnTo>
                  <a:lnTo>
                    <a:pt x="158" y="141"/>
                  </a:lnTo>
                  <a:lnTo>
                    <a:pt x="164" y="141"/>
                  </a:lnTo>
                  <a:lnTo>
                    <a:pt x="171" y="139"/>
                  </a:lnTo>
                  <a:lnTo>
                    <a:pt x="177" y="137"/>
                  </a:lnTo>
                  <a:lnTo>
                    <a:pt x="183" y="135"/>
                  </a:lnTo>
                  <a:lnTo>
                    <a:pt x="183" y="135"/>
                  </a:lnTo>
                  <a:lnTo>
                    <a:pt x="190" y="130"/>
                  </a:lnTo>
                  <a:lnTo>
                    <a:pt x="196" y="125"/>
                  </a:lnTo>
                  <a:lnTo>
                    <a:pt x="198" y="122"/>
                  </a:lnTo>
                  <a:lnTo>
                    <a:pt x="200" y="119"/>
                  </a:lnTo>
                  <a:lnTo>
                    <a:pt x="202" y="115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3" y="100"/>
                  </a:lnTo>
                  <a:lnTo>
                    <a:pt x="202" y="95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87" y="76"/>
                  </a:lnTo>
                  <a:lnTo>
                    <a:pt x="183" y="75"/>
                  </a:lnTo>
                  <a:lnTo>
                    <a:pt x="179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63" y="75"/>
                  </a:lnTo>
                  <a:lnTo>
                    <a:pt x="150" y="77"/>
                  </a:lnTo>
                  <a:lnTo>
                    <a:pt x="150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1" y="8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39" y="89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5" y="91"/>
                  </a:lnTo>
                  <a:lnTo>
                    <a:pt x="135" y="91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133" y="73"/>
                  </a:lnTo>
                  <a:lnTo>
                    <a:pt x="133" y="73"/>
                  </a:lnTo>
                  <a:lnTo>
                    <a:pt x="134" y="71"/>
                  </a:lnTo>
                  <a:lnTo>
                    <a:pt x="134" y="69"/>
                  </a:lnTo>
                  <a:lnTo>
                    <a:pt x="134" y="69"/>
                  </a:lnTo>
                  <a:lnTo>
                    <a:pt x="132" y="62"/>
                  </a:lnTo>
                  <a:lnTo>
                    <a:pt x="132" y="55"/>
                  </a:lnTo>
                  <a:lnTo>
                    <a:pt x="132" y="49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6" y="36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4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39" y="43"/>
                  </a:lnTo>
                  <a:lnTo>
                    <a:pt x="138" y="4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9" y="66"/>
                  </a:lnTo>
                  <a:lnTo>
                    <a:pt x="141" y="67"/>
                  </a:lnTo>
                  <a:lnTo>
                    <a:pt x="143" y="69"/>
                  </a:lnTo>
                  <a:lnTo>
                    <a:pt x="145" y="70"/>
                  </a:lnTo>
                  <a:lnTo>
                    <a:pt x="147" y="70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0" y="64"/>
                  </a:lnTo>
                  <a:lnTo>
                    <a:pt x="149" y="61"/>
                  </a:lnTo>
                  <a:lnTo>
                    <a:pt x="149" y="57"/>
                  </a:lnTo>
                  <a:lnTo>
                    <a:pt x="149" y="53"/>
                  </a:lnTo>
                  <a:lnTo>
                    <a:pt x="149" y="53"/>
                  </a:lnTo>
                  <a:lnTo>
                    <a:pt x="150" y="47"/>
                  </a:lnTo>
                  <a:lnTo>
                    <a:pt x="153" y="42"/>
                  </a:lnTo>
                  <a:lnTo>
                    <a:pt x="157" y="38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2" y="32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8" y="30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88" y="46"/>
                  </a:lnTo>
                  <a:lnTo>
                    <a:pt x="188" y="46"/>
                  </a:lnTo>
                  <a:lnTo>
                    <a:pt x="189" y="51"/>
                  </a:lnTo>
                  <a:lnTo>
                    <a:pt x="189" y="56"/>
                  </a:lnTo>
                  <a:lnTo>
                    <a:pt x="188" y="61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92" y="72"/>
                  </a:lnTo>
                  <a:lnTo>
                    <a:pt x="196" y="75"/>
                  </a:lnTo>
                  <a:lnTo>
                    <a:pt x="200" y="78"/>
                  </a:lnTo>
                  <a:lnTo>
                    <a:pt x="200" y="78"/>
                  </a:lnTo>
                  <a:close/>
                  <a:moveTo>
                    <a:pt x="32" y="78"/>
                  </a:moveTo>
                  <a:lnTo>
                    <a:pt x="32" y="78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0" y="83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1" y="79"/>
                  </a:lnTo>
                  <a:lnTo>
                    <a:pt x="23" y="76"/>
                  </a:lnTo>
                  <a:lnTo>
                    <a:pt x="26" y="74"/>
                  </a:lnTo>
                  <a:lnTo>
                    <a:pt x="29" y="73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3" y="76"/>
                  </a:lnTo>
                  <a:lnTo>
                    <a:pt x="32" y="78"/>
                  </a:lnTo>
                  <a:lnTo>
                    <a:pt x="32" y="78"/>
                  </a:lnTo>
                  <a:close/>
                  <a:moveTo>
                    <a:pt x="26" y="66"/>
                  </a:moveTo>
                  <a:lnTo>
                    <a:pt x="26" y="66"/>
                  </a:lnTo>
                  <a:lnTo>
                    <a:pt x="21" y="68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6" y="67"/>
                  </a:lnTo>
                  <a:lnTo>
                    <a:pt x="19" y="64"/>
                  </a:lnTo>
                  <a:lnTo>
                    <a:pt x="22" y="63"/>
                  </a:lnTo>
                  <a:lnTo>
                    <a:pt x="26" y="62"/>
                  </a:lnTo>
                  <a:lnTo>
                    <a:pt x="29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1" y="66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45" y="60"/>
                  </a:moveTo>
                  <a:lnTo>
                    <a:pt x="45" y="60"/>
                  </a:lnTo>
                  <a:lnTo>
                    <a:pt x="43" y="58"/>
                  </a:lnTo>
                  <a:lnTo>
                    <a:pt x="43" y="55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6" y="43"/>
                  </a:lnTo>
                  <a:lnTo>
                    <a:pt x="51" y="37"/>
                  </a:lnTo>
                  <a:lnTo>
                    <a:pt x="58" y="33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7" y="29"/>
                  </a:lnTo>
                  <a:lnTo>
                    <a:pt x="69" y="30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65" y="34"/>
                  </a:lnTo>
                  <a:lnTo>
                    <a:pt x="60" y="36"/>
                  </a:lnTo>
                  <a:lnTo>
                    <a:pt x="56" y="38"/>
                  </a:lnTo>
                  <a:lnTo>
                    <a:pt x="53" y="41"/>
                  </a:lnTo>
                  <a:lnTo>
                    <a:pt x="50" y="45"/>
                  </a:lnTo>
                  <a:lnTo>
                    <a:pt x="48" y="49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5" y="60"/>
                  </a:lnTo>
                  <a:close/>
                  <a:moveTo>
                    <a:pt x="88" y="80"/>
                  </a:moveTo>
                  <a:lnTo>
                    <a:pt x="88" y="80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0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2" y="83"/>
                  </a:lnTo>
                  <a:lnTo>
                    <a:pt x="57" y="81"/>
                  </a:lnTo>
                  <a:lnTo>
                    <a:pt x="53" y="78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9" y="63"/>
                  </a:lnTo>
                  <a:lnTo>
                    <a:pt x="50" y="58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6" y="48"/>
                  </a:lnTo>
                  <a:lnTo>
                    <a:pt x="61" y="45"/>
                  </a:lnTo>
                  <a:lnTo>
                    <a:pt x="66" y="44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9" y="33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9" y="34"/>
                  </a:lnTo>
                  <a:lnTo>
                    <a:pt x="89" y="37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5" y="41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95" y="52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100" y="62"/>
                  </a:lnTo>
                  <a:lnTo>
                    <a:pt x="100" y="65"/>
                  </a:lnTo>
                  <a:lnTo>
                    <a:pt x="99" y="69"/>
                  </a:lnTo>
                  <a:lnTo>
                    <a:pt x="98" y="72"/>
                  </a:lnTo>
                  <a:lnTo>
                    <a:pt x="96" y="75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88" y="80"/>
                  </a:lnTo>
                  <a:lnTo>
                    <a:pt x="88" y="80"/>
                  </a:lnTo>
                  <a:close/>
                  <a:moveTo>
                    <a:pt x="165" y="28"/>
                  </a:moveTo>
                  <a:lnTo>
                    <a:pt x="165" y="28"/>
                  </a:lnTo>
                  <a:lnTo>
                    <a:pt x="160" y="29"/>
                  </a:lnTo>
                  <a:lnTo>
                    <a:pt x="156" y="32"/>
                  </a:lnTo>
                  <a:lnTo>
                    <a:pt x="153" y="36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46" y="53"/>
                  </a:lnTo>
                  <a:lnTo>
                    <a:pt x="146" y="53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3" y="56"/>
                  </a:lnTo>
                  <a:lnTo>
                    <a:pt x="143" y="56"/>
                  </a:lnTo>
                  <a:lnTo>
                    <a:pt x="144" y="48"/>
                  </a:lnTo>
                  <a:lnTo>
                    <a:pt x="146" y="41"/>
                  </a:lnTo>
                  <a:lnTo>
                    <a:pt x="149" y="34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7" y="26"/>
                  </a:lnTo>
                  <a:lnTo>
                    <a:pt x="160" y="24"/>
                  </a:lnTo>
                  <a:lnTo>
                    <a:pt x="168" y="23"/>
                  </a:lnTo>
                  <a:lnTo>
                    <a:pt x="168" y="23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68" y="26"/>
                  </a:lnTo>
                  <a:lnTo>
                    <a:pt x="165" y="28"/>
                  </a:lnTo>
                  <a:lnTo>
                    <a:pt x="165" y="28"/>
                  </a:lnTo>
                  <a:close/>
                </a:path>
              </a:pathLst>
            </a:custGeom>
            <a:solidFill>
              <a:srgbClr val="FA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227"/>
            <p:cNvSpPr>
              <a:spLocks/>
            </p:cNvSpPr>
            <p:nvPr/>
          </p:nvSpPr>
          <p:spPr bwMode="auto">
            <a:xfrm>
              <a:off x="1936" y="2856"/>
              <a:ext cx="314" cy="127"/>
            </a:xfrm>
            <a:custGeom>
              <a:avLst/>
              <a:gdLst/>
              <a:ahLst/>
              <a:cxnLst>
                <a:cxn ang="0">
                  <a:pos x="314" y="44"/>
                </a:cxn>
                <a:cxn ang="0">
                  <a:pos x="311" y="31"/>
                </a:cxn>
                <a:cxn ang="0">
                  <a:pos x="313" y="21"/>
                </a:cxn>
                <a:cxn ang="0">
                  <a:pos x="302" y="28"/>
                </a:cxn>
                <a:cxn ang="0">
                  <a:pos x="300" y="22"/>
                </a:cxn>
                <a:cxn ang="0">
                  <a:pos x="303" y="0"/>
                </a:cxn>
                <a:cxn ang="0">
                  <a:pos x="289" y="23"/>
                </a:cxn>
                <a:cxn ang="0">
                  <a:pos x="264" y="29"/>
                </a:cxn>
                <a:cxn ang="0">
                  <a:pos x="252" y="24"/>
                </a:cxn>
                <a:cxn ang="0">
                  <a:pos x="234" y="27"/>
                </a:cxn>
                <a:cxn ang="0">
                  <a:pos x="225" y="35"/>
                </a:cxn>
                <a:cxn ang="0">
                  <a:pos x="215" y="54"/>
                </a:cxn>
                <a:cxn ang="0">
                  <a:pos x="184" y="68"/>
                </a:cxn>
                <a:cxn ang="0">
                  <a:pos x="172" y="69"/>
                </a:cxn>
                <a:cxn ang="0">
                  <a:pos x="151" y="63"/>
                </a:cxn>
                <a:cxn ang="0">
                  <a:pos x="141" y="58"/>
                </a:cxn>
                <a:cxn ang="0">
                  <a:pos x="131" y="63"/>
                </a:cxn>
                <a:cxn ang="0">
                  <a:pos x="112" y="64"/>
                </a:cxn>
                <a:cxn ang="0">
                  <a:pos x="102" y="56"/>
                </a:cxn>
                <a:cxn ang="0">
                  <a:pos x="83" y="52"/>
                </a:cxn>
                <a:cxn ang="0">
                  <a:pos x="66" y="62"/>
                </a:cxn>
                <a:cxn ang="0">
                  <a:pos x="39" y="65"/>
                </a:cxn>
                <a:cxn ang="0">
                  <a:pos x="26" y="58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7" y="58"/>
                </a:cxn>
                <a:cxn ang="0">
                  <a:pos x="4" y="65"/>
                </a:cxn>
                <a:cxn ang="0">
                  <a:pos x="0" y="83"/>
                </a:cxn>
                <a:cxn ang="0">
                  <a:pos x="6" y="97"/>
                </a:cxn>
                <a:cxn ang="0">
                  <a:pos x="27" y="118"/>
                </a:cxn>
                <a:cxn ang="0">
                  <a:pos x="64" y="127"/>
                </a:cxn>
                <a:cxn ang="0">
                  <a:pos x="101" y="112"/>
                </a:cxn>
                <a:cxn ang="0">
                  <a:pos x="111" y="110"/>
                </a:cxn>
                <a:cxn ang="0">
                  <a:pos x="101" y="123"/>
                </a:cxn>
                <a:cxn ang="0">
                  <a:pos x="118" y="115"/>
                </a:cxn>
                <a:cxn ang="0">
                  <a:pos x="125" y="107"/>
                </a:cxn>
                <a:cxn ang="0">
                  <a:pos x="127" y="116"/>
                </a:cxn>
                <a:cxn ang="0">
                  <a:pos x="131" y="124"/>
                </a:cxn>
                <a:cxn ang="0">
                  <a:pos x="148" y="116"/>
                </a:cxn>
                <a:cxn ang="0">
                  <a:pos x="159" y="102"/>
                </a:cxn>
                <a:cxn ang="0">
                  <a:pos x="156" y="116"/>
                </a:cxn>
                <a:cxn ang="0">
                  <a:pos x="158" y="123"/>
                </a:cxn>
                <a:cxn ang="0">
                  <a:pos x="168" y="120"/>
                </a:cxn>
                <a:cxn ang="0">
                  <a:pos x="175" y="112"/>
                </a:cxn>
                <a:cxn ang="0">
                  <a:pos x="186" y="89"/>
                </a:cxn>
                <a:cxn ang="0">
                  <a:pos x="193" y="79"/>
                </a:cxn>
                <a:cxn ang="0">
                  <a:pos x="189" y="95"/>
                </a:cxn>
                <a:cxn ang="0">
                  <a:pos x="181" y="119"/>
                </a:cxn>
                <a:cxn ang="0">
                  <a:pos x="202" y="115"/>
                </a:cxn>
                <a:cxn ang="0">
                  <a:pos x="220" y="105"/>
                </a:cxn>
                <a:cxn ang="0">
                  <a:pos x="228" y="113"/>
                </a:cxn>
                <a:cxn ang="0">
                  <a:pos x="250" y="107"/>
                </a:cxn>
                <a:cxn ang="0">
                  <a:pos x="263" y="100"/>
                </a:cxn>
                <a:cxn ang="0">
                  <a:pos x="277" y="102"/>
                </a:cxn>
                <a:cxn ang="0">
                  <a:pos x="290" y="92"/>
                </a:cxn>
                <a:cxn ang="0">
                  <a:pos x="303" y="72"/>
                </a:cxn>
                <a:cxn ang="0">
                  <a:pos x="294" y="75"/>
                </a:cxn>
              </a:cxnLst>
              <a:rect l="0" t="0" r="r" b="b"/>
              <a:pathLst>
                <a:path w="314" h="127">
                  <a:moveTo>
                    <a:pt x="294" y="75"/>
                  </a:moveTo>
                  <a:lnTo>
                    <a:pt x="294" y="75"/>
                  </a:lnTo>
                  <a:lnTo>
                    <a:pt x="300" y="67"/>
                  </a:lnTo>
                  <a:lnTo>
                    <a:pt x="305" y="60"/>
                  </a:lnTo>
                  <a:lnTo>
                    <a:pt x="314" y="44"/>
                  </a:lnTo>
                  <a:lnTo>
                    <a:pt x="314" y="44"/>
                  </a:lnTo>
                  <a:lnTo>
                    <a:pt x="310" y="41"/>
                  </a:lnTo>
                  <a:lnTo>
                    <a:pt x="309" y="38"/>
                  </a:lnTo>
                  <a:lnTo>
                    <a:pt x="309" y="36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13" y="27"/>
                  </a:lnTo>
                  <a:lnTo>
                    <a:pt x="314" y="22"/>
                  </a:lnTo>
                  <a:lnTo>
                    <a:pt x="314" y="22"/>
                  </a:lnTo>
                  <a:lnTo>
                    <a:pt x="313" y="21"/>
                  </a:lnTo>
                  <a:lnTo>
                    <a:pt x="313" y="21"/>
                  </a:lnTo>
                  <a:lnTo>
                    <a:pt x="307" y="27"/>
                  </a:lnTo>
                  <a:lnTo>
                    <a:pt x="307" y="27"/>
                  </a:lnTo>
                  <a:lnTo>
                    <a:pt x="304" y="28"/>
                  </a:lnTo>
                  <a:lnTo>
                    <a:pt x="302" y="28"/>
                  </a:lnTo>
                  <a:lnTo>
                    <a:pt x="301" y="27"/>
                  </a:lnTo>
                  <a:lnTo>
                    <a:pt x="301" y="27"/>
                  </a:lnTo>
                  <a:lnTo>
                    <a:pt x="300" y="26"/>
                  </a:lnTo>
                  <a:lnTo>
                    <a:pt x="299" y="25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303" y="17"/>
                  </a:lnTo>
                  <a:lnTo>
                    <a:pt x="304" y="11"/>
                  </a:lnTo>
                  <a:lnTo>
                    <a:pt x="305" y="6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294" y="17"/>
                  </a:lnTo>
                  <a:lnTo>
                    <a:pt x="289" y="23"/>
                  </a:lnTo>
                  <a:lnTo>
                    <a:pt x="283" y="27"/>
                  </a:lnTo>
                  <a:lnTo>
                    <a:pt x="276" y="29"/>
                  </a:lnTo>
                  <a:lnTo>
                    <a:pt x="276" y="29"/>
                  </a:lnTo>
                  <a:lnTo>
                    <a:pt x="267" y="30"/>
                  </a:lnTo>
                  <a:lnTo>
                    <a:pt x="264" y="29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56" y="26"/>
                  </a:lnTo>
                  <a:lnTo>
                    <a:pt x="252" y="24"/>
                  </a:lnTo>
                  <a:lnTo>
                    <a:pt x="252" y="24"/>
                  </a:lnTo>
                  <a:lnTo>
                    <a:pt x="247" y="23"/>
                  </a:lnTo>
                  <a:lnTo>
                    <a:pt x="244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34" y="27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26" y="33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4" y="41"/>
                  </a:lnTo>
                  <a:lnTo>
                    <a:pt x="222" y="45"/>
                  </a:lnTo>
                  <a:lnTo>
                    <a:pt x="219" y="50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07" y="60"/>
                  </a:lnTo>
                  <a:lnTo>
                    <a:pt x="198" y="65"/>
                  </a:lnTo>
                  <a:lnTo>
                    <a:pt x="194" y="66"/>
                  </a:lnTo>
                  <a:lnTo>
                    <a:pt x="189" y="67"/>
                  </a:lnTo>
                  <a:lnTo>
                    <a:pt x="184" y="68"/>
                  </a:lnTo>
                  <a:lnTo>
                    <a:pt x="179" y="67"/>
                  </a:lnTo>
                  <a:lnTo>
                    <a:pt x="179" y="67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2" y="69"/>
                  </a:lnTo>
                  <a:lnTo>
                    <a:pt x="168" y="69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55" y="66"/>
                  </a:lnTo>
                  <a:lnTo>
                    <a:pt x="151" y="63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58"/>
                  </a:lnTo>
                  <a:lnTo>
                    <a:pt x="141" y="58"/>
                  </a:lnTo>
                  <a:lnTo>
                    <a:pt x="141" y="58"/>
                  </a:lnTo>
                  <a:lnTo>
                    <a:pt x="136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4" y="64"/>
                  </a:lnTo>
                  <a:lnTo>
                    <a:pt x="118" y="65"/>
                  </a:lnTo>
                  <a:lnTo>
                    <a:pt x="115" y="65"/>
                  </a:lnTo>
                  <a:lnTo>
                    <a:pt x="112" y="64"/>
                  </a:lnTo>
                  <a:lnTo>
                    <a:pt x="109" y="62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99" y="54"/>
                  </a:lnTo>
                  <a:lnTo>
                    <a:pt x="96" y="52"/>
                  </a:lnTo>
                  <a:lnTo>
                    <a:pt x="93" y="51"/>
                  </a:lnTo>
                  <a:lnTo>
                    <a:pt x="89" y="51"/>
                  </a:lnTo>
                  <a:lnTo>
                    <a:pt x="83" y="52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1" y="58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1" y="64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47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5" y="64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26" y="58"/>
                  </a:lnTo>
                  <a:lnTo>
                    <a:pt x="21" y="53"/>
                  </a:lnTo>
                  <a:lnTo>
                    <a:pt x="17" y="48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1" y="37"/>
                  </a:lnTo>
                  <a:lnTo>
                    <a:pt x="10" y="35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61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5" y="70"/>
                  </a:lnTo>
                  <a:lnTo>
                    <a:pt x="5" y="75"/>
                  </a:lnTo>
                  <a:lnTo>
                    <a:pt x="3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" y="88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6" y="97"/>
                  </a:lnTo>
                  <a:lnTo>
                    <a:pt x="9" y="10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21" y="115"/>
                  </a:lnTo>
                  <a:lnTo>
                    <a:pt x="27" y="118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6" y="127"/>
                  </a:lnTo>
                  <a:lnTo>
                    <a:pt x="52" y="127"/>
                  </a:lnTo>
                  <a:lnTo>
                    <a:pt x="64" y="127"/>
                  </a:lnTo>
                  <a:lnTo>
                    <a:pt x="64" y="127"/>
                  </a:lnTo>
                  <a:lnTo>
                    <a:pt x="75" y="126"/>
                  </a:lnTo>
                  <a:lnTo>
                    <a:pt x="84" y="123"/>
                  </a:lnTo>
                  <a:lnTo>
                    <a:pt x="93" y="118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12" y="107"/>
                  </a:lnTo>
                  <a:lnTo>
                    <a:pt x="111" y="110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7" y="124"/>
                  </a:lnTo>
                  <a:lnTo>
                    <a:pt x="111" y="123"/>
                  </a:lnTo>
                  <a:lnTo>
                    <a:pt x="115" y="120"/>
                  </a:lnTo>
                  <a:lnTo>
                    <a:pt x="118" y="115"/>
                  </a:lnTo>
                  <a:lnTo>
                    <a:pt x="118" y="115"/>
                  </a:lnTo>
                  <a:lnTo>
                    <a:pt x="119" y="112"/>
                  </a:lnTo>
                  <a:lnTo>
                    <a:pt x="121" y="110"/>
                  </a:lnTo>
                  <a:lnTo>
                    <a:pt x="123" y="109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7" y="110"/>
                  </a:lnTo>
                  <a:lnTo>
                    <a:pt x="128" y="112"/>
                  </a:lnTo>
                  <a:lnTo>
                    <a:pt x="127" y="114"/>
                  </a:lnTo>
                  <a:lnTo>
                    <a:pt x="127" y="116"/>
                  </a:lnTo>
                  <a:lnTo>
                    <a:pt x="125" y="119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3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44" y="119"/>
                  </a:lnTo>
                  <a:lnTo>
                    <a:pt x="148" y="116"/>
                  </a:lnTo>
                  <a:lnTo>
                    <a:pt x="152" y="111"/>
                  </a:lnTo>
                  <a:lnTo>
                    <a:pt x="155" y="107"/>
                  </a:lnTo>
                  <a:lnTo>
                    <a:pt x="155" y="107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8"/>
                  </a:lnTo>
                  <a:lnTo>
                    <a:pt x="159" y="111"/>
                  </a:lnTo>
                  <a:lnTo>
                    <a:pt x="158" y="114"/>
                  </a:lnTo>
                  <a:lnTo>
                    <a:pt x="158" y="114"/>
                  </a:lnTo>
                  <a:lnTo>
                    <a:pt x="156" y="116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6" y="121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61" y="124"/>
                  </a:lnTo>
                  <a:lnTo>
                    <a:pt x="164" y="124"/>
                  </a:lnTo>
                  <a:lnTo>
                    <a:pt x="164" y="124"/>
                  </a:lnTo>
                  <a:lnTo>
                    <a:pt x="166" y="123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1" y="115"/>
                  </a:lnTo>
                  <a:lnTo>
                    <a:pt x="172" y="114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9"/>
                  </a:lnTo>
                  <a:lnTo>
                    <a:pt x="186" y="89"/>
                  </a:lnTo>
                  <a:lnTo>
                    <a:pt x="186" y="89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2" y="75"/>
                  </a:lnTo>
                  <a:lnTo>
                    <a:pt x="193" y="77"/>
                  </a:lnTo>
                  <a:lnTo>
                    <a:pt x="193" y="79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191" y="87"/>
                  </a:lnTo>
                  <a:lnTo>
                    <a:pt x="191" y="87"/>
                  </a:lnTo>
                  <a:lnTo>
                    <a:pt x="189" y="95"/>
                  </a:lnTo>
                  <a:lnTo>
                    <a:pt x="187" y="103"/>
                  </a:lnTo>
                  <a:lnTo>
                    <a:pt x="184" y="110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1" y="119"/>
                  </a:lnTo>
                  <a:lnTo>
                    <a:pt x="181" y="119"/>
                  </a:lnTo>
                  <a:lnTo>
                    <a:pt x="187" y="120"/>
                  </a:lnTo>
                  <a:lnTo>
                    <a:pt x="192" y="119"/>
                  </a:lnTo>
                  <a:lnTo>
                    <a:pt x="197" y="118"/>
                  </a:lnTo>
                  <a:lnTo>
                    <a:pt x="202" y="115"/>
                  </a:lnTo>
                  <a:lnTo>
                    <a:pt x="210" y="109"/>
                  </a:lnTo>
                  <a:lnTo>
                    <a:pt x="218" y="102"/>
                  </a:lnTo>
                  <a:lnTo>
                    <a:pt x="218" y="102"/>
                  </a:lnTo>
                  <a:lnTo>
                    <a:pt x="220" y="103"/>
                  </a:lnTo>
                  <a:lnTo>
                    <a:pt x="220" y="105"/>
                  </a:lnTo>
                  <a:lnTo>
                    <a:pt x="220" y="107"/>
                  </a:lnTo>
                  <a:lnTo>
                    <a:pt x="220" y="110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8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43" y="111"/>
                  </a:lnTo>
                  <a:lnTo>
                    <a:pt x="247" y="109"/>
                  </a:lnTo>
                  <a:lnTo>
                    <a:pt x="250" y="107"/>
                  </a:lnTo>
                  <a:lnTo>
                    <a:pt x="250" y="107"/>
                  </a:lnTo>
                  <a:lnTo>
                    <a:pt x="261" y="95"/>
                  </a:lnTo>
                  <a:lnTo>
                    <a:pt x="261" y="95"/>
                  </a:lnTo>
                  <a:lnTo>
                    <a:pt x="263" y="98"/>
                  </a:lnTo>
                  <a:lnTo>
                    <a:pt x="263" y="100"/>
                  </a:lnTo>
                  <a:lnTo>
                    <a:pt x="262" y="103"/>
                  </a:lnTo>
                  <a:lnTo>
                    <a:pt x="262" y="106"/>
                  </a:lnTo>
                  <a:lnTo>
                    <a:pt x="262" y="106"/>
                  </a:lnTo>
                  <a:lnTo>
                    <a:pt x="272" y="104"/>
                  </a:lnTo>
                  <a:lnTo>
                    <a:pt x="277" y="102"/>
                  </a:lnTo>
                  <a:lnTo>
                    <a:pt x="281" y="99"/>
                  </a:lnTo>
                  <a:lnTo>
                    <a:pt x="281" y="99"/>
                  </a:lnTo>
                  <a:lnTo>
                    <a:pt x="285" y="96"/>
                  </a:lnTo>
                  <a:lnTo>
                    <a:pt x="285" y="96"/>
                  </a:lnTo>
                  <a:lnTo>
                    <a:pt x="290" y="92"/>
                  </a:lnTo>
                  <a:lnTo>
                    <a:pt x="294" y="87"/>
                  </a:lnTo>
                  <a:lnTo>
                    <a:pt x="302" y="77"/>
                  </a:lnTo>
                  <a:lnTo>
                    <a:pt x="302" y="77"/>
                  </a:lnTo>
                  <a:lnTo>
                    <a:pt x="302" y="75"/>
                  </a:lnTo>
                  <a:lnTo>
                    <a:pt x="303" y="72"/>
                  </a:lnTo>
                  <a:lnTo>
                    <a:pt x="303" y="72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4" y="75"/>
                  </a:lnTo>
                  <a:lnTo>
                    <a:pt x="294" y="75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228"/>
            <p:cNvSpPr>
              <a:spLocks noEditPoints="1"/>
            </p:cNvSpPr>
            <p:nvPr/>
          </p:nvSpPr>
          <p:spPr bwMode="auto">
            <a:xfrm>
              <a:off x="1879" y="2923"/>
              <a:ext cx="411" cy="370"/>
            </a:xfrm>
            <a:custGeom>
              <a:avLst/>
              <a:gdLst/>
              <a:ahLst/>
              <a:cxnLst>
                <a:cxn ang="0">
                  <a:pos x="60" y="37"/>
                </a:cxn>
                <a:cxn ang="0">
                  <a:pos x="100" y="65"/>
                </a:cxn>
                <a:cxn ang="0">
                  <a:pos x="140" y="60"/>
                </a:cxn>
                <a:cxn ang="0">
                  <a:pos x="152" y="60"/>
                </a:cxn>
                <a:cxn ang="0">
                  <a:pos x="184" y="63"/>
                </a:cxn>
                <a:cxn ang="0">
                  <a:pos x="195" y="87"/>
                </a:cxn>
                <a:cxn ang="0">
                  <a:pos x="214" y="81"/>
                </a:cxn>
                <a:cxn ang="0">
                  <a:pos x="237" y="59"/>
                </a:cxn>
                <a:cxn ang="0">
                  <a:pos x="263" y="53"/>
                </a:cxn>
                <a:cxn ang="0">
                  <a:pos x="282" y="52"/>
                </a:cxn>
                <a:cxn ang="0">
                  <a:pos x="304" y="49"/>
                </a:cxn>
                <a:cxn ang="0">
                  <a:pos x="341" y="38"/>
                </a:cxn>
                <a:cxn ang="0">
                  <a:pos x="364" y="14"/>
                </a:cxn>
                <a:cxn ang="0">
                  <a:pos x="395" y="28"/>
                </a:cxn>
                <a:cxn ang="0">
                  <a:pos x="409" y="68"/>
                </a:cxn>
                <a:cxn ang="0">
                  <a:pos x="399" y="73"/>
                </a:cxn>
                <a:cxn ang="0">
                  <a:pos x="411" y="143"/>
                </a:cxn>
                <a:cxn ang="0">
                  <a:pos x="404" y="184"/>
                </a:cxn>
                <a:cxn ang="0">
                  <a:pos x="392" y="184"/>
                </a:cxn>
                <a:cxn ang="0">
                  <a:pos x="386" y="220"/>
                </a:cxn>
                <a:cxn ang="0">
                  <a:pos x="374" y="240"/>
                </a:cxn>
                <a:cxn ang="0">
                  <a:pos x="365" y="256"/>
                </a:cxn>
                <a:cxn ang="0">
                  <a:pos x="324" y="296"/>
                </a:cxn>
                <a:cxn ang="0">
                  <a:pos x="302" y="323"/>
                </a:cxn>
                <a:cxn ang="0">
                  <a:pos x="265" y="349"/>
                </a:cxn>
                <a:cxn ang="0">
                  <a:pos x="261" y="355"/>
                </a:cxn>
                <a:cxn ang="0">
                  <a:pos x="264" y="363"/>
                </a:cxn>
                <a:cxn ang="0">
                  <a:pos x="232" y="369"/>
                </a:cxn>
                <a:cxn ang="0">
                  <a:pos x="199" y="362"/>
                </a:cxn>
                <a:cxn ang="0">
                  <a:pos x="194" y="366"/>
                </a:cxn>
                <a:cxn ang="0">
                  <a:pos x="178" y="369"/>
                </a:cxn>
                <a:cxn ang="0">
                  <a:pos x="140" y="346"/>
                </a:cxn>
                <a:cxn ang="0">
                  <a:pos x="129" y="325"/>
                </a:cxn>
                <a:cxn ang="0">
                  <a:pos x="134" y="278"/>
                </a:cxn>
                <a:cxn ang="0">
                  <a:pos x="127" y="244"/>
                </a:cxn>
                <a:cxn ang="0">
                  <a:pos x="101" y="205"/>
                </a:cxn>
                <a:cxn ang="0">
                  <a:pos x="58" y="185"/>
                </a:cxn>
                <a:cxn ang="0">
                  <a:pos x="27" y="177"/>
                </a:cxn>
                <a:cxn ang="0">
                  <a:pos x="7" y="133"/>
                </a:cxn>
                <a:cxn ang="0">
                  <a:pos x="8" y="108"/>
                </a:cxn>
                <a:cxn ang="0">
                  <a:pos x="11" y="76"/>
                </a:cxn>
                <a:cxn ang="0">
                  <a:pos x="9" y="65"/>
                </a:cxn>
                <a:cxn ang="0">
                  <a:pos x="12" y="48"/>
                </a:cxn>
                <a:cxn ang="0">
                  <a:pos x="41" y="11"/>
                </a:cxn>
                <a:cxn ang="0">
                  <a:pos x="216" y="93"/>
                </a:cxn>
                <a:cxn ang="0">
                  <a:pos x="207" y="99"/>
                </a:cxn>
                <a:cxn ang="0">
                  <a:pos x="179" y="96"/>
                </a:cxn>
                <a:cxn ang="0">
                  <a:pos x="175" y="82"/>
                </a:cxn>
                <a:cxn ang="0">
                  <a:pos x="173" y="95"/>
                </a:cxn>
                <a:cxn ang="0">
                  <a:pos x="185" y="109"/>
                </a:cxn>
                <a:cxn ang="0">
                  <a:pos x="215" y="105"/>
                </a:cxn>
                <a:cxn ang="0">
                  <a:pos x="227" y="83"/>
                </a:cxn>
                <a:cxn ang="0">
                  <a:pos x="233" y="120"/>
                </a:cxn>
                <a:cxn ang="0">
                  <a:pos x="221" y="108"/>
                </a:cxn>
                <a:cxn ang="0">
                  <a:pos x="154" y="112"/>
                </a:cxn>
                <a:cxn ang="0">
                  <a:pos x="162" y="106"/>
                </a:cxn>
                <a:cxn ang="0">
                  <a:pos x="175" y="133"/>
                </a:cxn>
                <a:cxn ang="0">
                  <a:pos x="182" y="116"/>
                </a:cxn>
                <a:cxn ang="0">
                  <a:pos x="208" y="121"/>
                </a:cxn>
                <a:cxn ang="0">
                  <a:pos x="203" y="122"/>
                </a:cxn>
                <a:cxn ang="0">
                  <a:pos x="168" y="127"/>
                </a:cxn>
                <a:cxn ang="0">
                  <a:pos x="171" y="114"/>
                </a:cxn>
              </a:cxnLst>
              <a:rect l="0" t="0" r="r" b="b"/>
              <a:pathLst>
                <a:path w="411" h="370">
                  <a:moveTo>
                    <a:pt x="49" y="3"/>
                  </a:moveTo>
                  <a:lnTo>
                    <a:pt x="49" y="3"/>
                  </a:lnTo>
                  <a:lnTo>
                    <a:pt x="53" y="21"/>
                  </a:lnTo>
                  <a:lnTo>
                    <a:pt x="56" y="29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4" y="44"/>
                  </a:lnTo>
                  <a:lnTo>
                    <a:pt x="70" y="50"/>
                  </a:lnTo>
                  <a:lnTo>
                    <a:pt x="76" y="56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100" y="65"/>
                  </a:lnTo>
                  <a:lnTo>
                    <a:pt x="100" y="65"/>
                  </a:lnTo>
                  <a:lnTo>
                    <a:pt x="105" y="66"/>
                  </a:lnTo>
                  <a:lnTo>
                    <a:pt x="105" y="66"/>
                  </a:lnTo>
                  <a:lnTo>
                    <a:pt x="123" y="65"/>
                  </a:lnTo>
                  <a:lnTo>
                    <a:pt x="131" y="63"/>
                  </a:lnTo>
                  <a:lnTo>
                    <a:pt x="140" y="60"/>
                  </a:lnTo>
                  <a:lnTo>
                    <a:pt x="140" y="60"/>
                  </a:lnTo>
                  <a:lnTo>
                    <a:pt x="143" y="59"/>
                  </a:lnTo>
                  <a:lnTo>
                    <a:pt x="146" y="59"/>
                  </a:lnTo>
                  <a:lnTo>
                    <a:pt x="149" y="5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5" y="61"/>
                  </a:lnTo>
                  <a:lnTo>
                    <a:pt x="158" y="62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84" y="63"/>
                  </a:lnTo>
                  <a:lnTo>
                    <a:pt x="184" y="63"/>
                  </a:lnTo>
                  <a:lnTo>
                    <a:pt x="186" y="77"/>
                  </a:lnTo>
                  <a:lnTo>
                    <a:pt x="186" y="77"/>
                  </a:lnTo>
                  <a:lnTo>
                    <a:pt x="187" y="81"/>
                  </a:lnTo>
                  <a:lnTo>
                    <a:pt x="189" y="83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9" y="89"/>
                  </a:lnTo>
                  <a:lnTo>
                    <a:pt x="202" y="88"/>
                  </a:lnTo>
                  <a:lnTo>
                    <a:pt x="208" y="86"/>
                  </a:lnTo>
                  <a:lnTo>
                    <a:pt x="208" y="86"/>
                  </a:lnTo>
                  <a:lnTo>
                    <a:pt x="211" y="84"/>
                  </a:lnTo>
                  <a:lnTo>
                    <a:pt x="214" y="81"/>
                  </a:lnTo>
                  <a:lnTo>
                    <a:pt x="220" y="75"/>
                  </a:lnTo>
                  <a:lnTo>
                    <a:pt x="220" y="75"/>
                  </a:lnTo>
                  <a:lnTo>
                    <a:pt x="225" y="68"/>
                  </a:lnTo>
                  <a:lnTo>
                    <a:pt x="231" y="62"/>
                  </a:lnTo>
                  <a:lnTo>
                    <a:pt x="231" y="62"/>
                  </a:lnTo>
                  <a:lnTo>
                    <a:pt x="237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9" y="59"/>
                  </a:lnTo>
                  <a:lnTo>
                    <a:pt x="254" y="58"/>
                  </a:lnTo>
                  <a:lnTo>
                    <a:pt x="263" y="53"/>
                  </a:lnTo>
                  <a:lnTo>
                    <a:pt x="263" y="53"/>
                  </a:lnTo>
                  <a:lnTo>
                    <a:pt x="270" y="51"/>
                  </a:lnTo>
                  <a:lnTo>
                    <a:pt x="273" y="50"/>
                  </a:lnTo>
                  <a:lnTo>
                    <a:pt x="276" y="51"/>
                  </a:lnTo>
                  <a:lnTo>
                    <a:pt x="276" y="51"/>
                  </a:lnTo>
                  <a:lnTo>
                    <a:pt x="282" y="52"/>
                  </a:lnTo>
                  <a:lnTo>
                    <a:pt x="288" y="52"/>
                  </a:lnTo>
                  <a:lnTo>
                    <a:pt x="301" y="50"/>
                  </a:lnTo>
                  <a:lnTo>
                    <a:pt x="301" y="50"/>
                  </a:lnTo>
                  <a:lnTo>
                    <a:pt x="303" y="50"/>
                  </a:lnTo>
                  <a:lnTo>
                    <a:pt x="304" y="49"/>
                  </a:lnTo>
                  <a:lnTo>
                    <a:pt x="304" y="49"/>
                  </a:lnTo>
                  <a:lnTo>
                    <a:pt x="310" y="46"/>
                  </a:lnTo>
                  <a:lnTo>
                    <a:pt x="316" y="45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35" y="40"/>
                  </a:lnTo>
                  <a:lnTo>
                    <a:pt x="341" y="38"/>
                  </a:lnTo>
                  <a:lnTo>
                    <a:pt x="347" y="34"/>
                  </a:lnTo>
                  <a:lnTo>
                    <a:pt x="352" y="28"/>
                  </a:lnTo>
                  <a:lnTo>
                    <a:pt x="352" y="28"/>
                  </a:lnTo>
                  <a:lnTo>
                    <a:pt x="361" y="19"/>
                  </a:lnTo>
                  <a:lnTo>
                    <a:pt x="361" y="19"/>
                  </a:lnTo>
                  <a:lnTo>
                    <a:pt x="364" y="14"/>
                  </a:lnTo>
                  <a:lnTo>
                    <a:pt x="366" y="10"/>
                  </a:lnTo>
                  <a:lnTo>
                    <a:pt x="369" y="0"/>
                  </a:lnTo>
                  <a:lnTo>
                    <a:pt x="369" y="0"/>
                  </a:lnTo>
                  <a:lnTo>
                    <a:pt x="380" y="11"/>
                  </a:lnTo>
                  <a:lnTo>
                    <a:pt x="390" y="22"/>
                  </a:lnTo>
                  <a:lnTo>
                    <a:pt x="395" y="28"/>
                  </a:lnTo>
                  <a:lnTo>
                    <a:pt x="399" y="35"/>
                  </a:lnTo>
                  <a:lnTo>
                    <a:pt x="402" y="42"/>
                  </a:lnTo>
                  <a:lnTo>
                    <a:pt x="405" y="49"/>
                  </a:lnTo>
                  <a:lnTo>
                    <a:pt x="405" y="49"/>
                  </a:lnTo>
                  <a:lnTo>
                    <a:pt x="407" y="58"/>
                  </a:lnTo>
                  <a:lnTo>
                    <a:pt x="409" y="68"/>
                  </a:lnTo>
                  <a:lnTo>
                    <a:pt x="409" y="68"/>
                  </a:lnTo>
                  <a:lnTo>
                    <a:pt x="399" y="65"/>
                  </a:lnTo>
                  <a:lnTo>
                    <a:pt x="399" y="65"/>
                  </a:lnTo>
                  <a:lnTo>
                    <a:pt x="398" y="69"/>
                  </a:lnTo>
                  <a:lnTo>
                    <a:pt x="399" y="73"/>
                  </a:lnTo>
                  <a:lnTo>
                    <a:pt x="399" y="73"/>
                  </a:lnTo>
                  <a:lnTo>
                    <a:pt x="402" y="83"/>
                  </a:lnTo>
                  <a:lnTo>
                    <a:pt x="405" y="94"/>
                  </a:lnTo>
                  <a:lnTo>
                    <a:pt x="408" y="117"/>
                  </a:lnTo>
                  <a:lnTo>
                    <a:pt x="408" y="117"/>
                  </a:lnTo>
                  <a:lnTo>
                    <a:pt x="410" y="135"/>
                  </a:lnTo>
                  <a:lnTo>
                    <a:pt x="411" y="143"/>
                  </a:lnTo>
                  <a:lnTo>
                    <a:pt x="410" y="152"/>
                  </a:lnTo>
                  <a:lnTo>
                    <a:pt x="410" y="152"/>
                  </a:lnTo>
                  <a:lnTo>
                    <a:pt x="408" y="168"/>
                  </a:lnTo>
                  <a:lnTo>
                    <a:pt x="407" y="176"/>
                  </a:lnTo>
                  <a:lnTo>
                    <a:pt x="404" y="184"/>
                  </a:lnTo>
                  <a:lnTo>
                    <a:pt x="404" y="184"/>
                  </a:lnTo>
                  <a:lnTo>
                    <a:pt x="402" y="188"/>
                  </a:lnTo>
                  <a:lnTo>
                    <a:pt x="402" y="188"/>
                  </a:lnTo>
                  <a:lnTo>
                    <a:pt x="397" y="181"/>
                  </a:lnTo>
                  <a:lnTo>
                    <a:pt x="397" y="181"/>
                  </a:lnTo>
                  <a:lnTo>
                    <a:pt x="393" y="183"/>
                  </a:lnTo>
                  <a:lnTo>
                    <a:pt x="392" y="184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95"/>
                  </a:lnTo>
                  <a:lnTo>
                    <a:pt x="390" y="203"/>
                  </a:lnTo>
                  <a:lnTo>
                    <a:pt x="386" y="220"/>
                  </a:lnTo>
                  <a:lnTo>
                    <a:pt x="386" y="220"/>
                  </a:lnTo>
                  <a:lnTo>
                    <a:pt x="379" y="242"/>
                  </a:lnTo>
                  <a:lnTo>
                    <a:pt x="379" y="242"/>
                  </a:lnTo>
                  <a:lnTo>
                    <a:pt x="377" y="244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4" y="240"/>
                  </a:lnTo>
                  <a:lnTo>
                    <a:pt x="373" y="238"/>
                  </a:lnTo>
                  <a:lnTo>
                    <a:pt x="371" y="237"/>
                  </a:lnTo>
                  <a:lnTo>
                    <a:pt x="371" y="237"/>
                  </a:lnTo>
                  <a:lnTo>
                    <a:pt x="368" y="246"/>
                  </a:lnTo>
                  <a:lnTo>
                    <a:pt x="368" y="246"/>
                  </a:lnTo>
                  <a:lnTo>
                    <a:pt x="365" y="256"/>
                  </a:lnTo>
                  <a:lnTo>
                    <a:pt x="361" y="265"/>
                  </a:lnTo>
                  <a:lnTo>
                    <a:pt x="354" y="273"/>
                  </a:lnTo>
                  <a:lnTo>
                    <a:pt x="347" y="280"/>
                  </a:lnTo>
                  <a:lnTo>
                    <a:pt x="347" y="280"/>
                  </a:lnTo>
                  <a:lnTo>
                    <a:pt x="336" y="288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17" y="301"/>
                  </a:lnTo>
                  <a:lnTo>
                    <a:pt x="311" y="308"/>
                  </a:lnTo>
                  <a:lnTo>
                    <a:pt x="306" y="315"/>
                  </a:lnTo>
                  <a:lnTo>
                    <a:pt x="302" y="323"/>
                  </a:lnTo>
                  <a:lnTo>
                    <a:pt x="302" y="323"/>
                  </a:lnTo>
                  <a:lnTo>
                    <a:pt x="307" y="331"/>
                  </a:lnTo>
                  <a:lnTo>
                    <a:pt x="307" y="331"/>
                  </a:lnTo>
                  <a:lnTo>
                    <a:pt x="286" y="341"/>
                  </a:lnTo>
                  <a:lnTo>
                    <a:pt x="276" y="346"/>
                  </a:lnTo>
                  <a:lnTo>
                    <a:pt x="265" y="349"/>
                  </a:lnTo>
                  <a:lnTo>
                    <a:pt x="265" y="349"/>
                  </a:lnTo>
                  <a:lnTo>
                    <a:pt x="262" y="350"/>
                  </a:lnTo>
                  <a:lnTo>
                    <a:pt x="262" y="350"/>
                  </a:lnTo>
                  <a:lnTo>
                    <a:pt x="260" y="351"/>
                  </a:lnTo>
                  <a:lnTo>
                    <a:pt x="260" y="352"/>
                  </a:lnTo>
                  <a:lnTo>
                    <a:pt x="260" y="354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6" y="356"/>
                  </a:lnTo>
                  <a:lnTo>
                    <a:pt x="272" y="357"/>
                  </a:lnTo>
                  <a:lnTo>
                    <a:pt x="272" y="357"/>
                  </a:lnTo>
                  <a:lnTo>
                    <a:pt x="268" y="360"/>
                  </a:lnTo>
                  <a:lnTo>
                    <a:pt x="264" y="363"/>
                  </a:lnTo>
                  <a:lnTo>
                    <a:pt x="264" y="363"/>
                  </a:lnTo>
                  <a:lnTo>
                    <a:pt x="254" y="367"/>
                  </a:lnTo>
                  <a:lnTo>
                    <a:pt x="248" y="368"/>
                  </a:lnTo>
                  <a:lnTo>
                    <a:pt x="243" y="369"/>
                  </a:lnTo>
                  <a:lnTo>
                    <a:pt x="243" y="369"/>
                  </a:lnTo>
                  <a:lnTo>
                    <a:pt x="23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13" y="367"/>
                  </a:lnTo>
                  <a:lnTo>
                    <a:pt x="204" y="365"/>
                  </a:lnTo>
                  <a:lnTo>
                    <a:pt x="204" y="365"/>
                  </a:lnTo>
                  <a:lnTo>
                    <a:pt x="199" y="362"/>
                  </a:lnTo>
                  <a:lnTo>
                    <a:pt x="195" y="358"/>
                  </a:lnTo>
                  <a:lnTo>
                    <a:pt x="195" y="358"/>
                  </a:lnTo>
                  <a:lnTo>
                    <a:pt x="193" y="359"/>
                  </a:lnTo>
                  <a:lnTo>
                    <a:pt x="192" y="361"/>
                  </a:lnTo>
                  <a:lnTo>
                    <a:pt x="193" y="364"/>
                  </a:lnTo>
                  <a:lnTo>
                    <a:pt x="194" y="366"/>
                  </a:lnTo>
                  <a:lnTo>
                    <a:pt x="195" y="368"/>
                  </a:lnTo>
                  <a:lnTo>
                    <a:pt x="194" y="369"/>
                  </a:lnTo>
                  <a:lnTo>
                    <a:pt x="194" y="369"/>
                  </a:lnTo>
                  <a:lnTo>
                    <a:pt x="189" y="370"/>
                  </a:lnTo>
                  <a:lnTo>
                    <a:pt x="183" y="370"/>
                  </a:lnTo>
                  <a:lnTo>
                    <a:pt x="178" y="369"/>
                  </a:lnTo>
                  <a:lnTo>
                    <a:pt x="173" y="367"/>
                  </a:lnTo>
                  <a:lnTo>
                    <a:pt x="173" y="367"/>
                  </a:lnTo>
                  <a:lnTo>
                    <a:pt x="164" y="363"/>
                  </a:lnTo>
                  <a:lnTo>
                    <a:pt x="155" y="359"/>
                  </a:lnTo>
                  <a:lnTo>
                    <a:pt x="147" y="353"/>
                  </a:lnTo>
                  <a:lnTo>
                    <a:pt x="140" y="346"/>
                  </a:lnTo>
                  <a:lnTo>
                    <a:pt x="140" y="346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35"/>
                  </a:lnTo>
                  <a:lnTo>
                    <a:pt x="130" y="330"/>
                  </a:lnTo>
                  <a:lnTo>
                    <a:pt x="129" y="325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34" y="309"/>
                  </a:lnTo>
                  <a:lnTo>
                    <a:pt x="135" y="299"/>
                  </a:lnTo>
                  <a:lnTo>
                    <a:pt x="135" y="289"/>
                  </a:lnTo>
                  <a:lnTo>
                    <a:pt x="134" y="278"/>
                  </a:lnTo>
                  <a:lnTo>
                    <a:pt x="134" y="278"/>
                  </a:lnTo>
                  <a:lnTo>
                    <a:pt x="133" y="273"/>
                  </a:lnTo>
                  <a:lnTo>
                    <a:pt x="133" y="273"/>
                  </a:lnTo>
                  <a:lnTo>
                    <a:pt x="133" y="263"/>
                  </a:lnTo>
                  <a:lnTo>
                    <a:pt x="131" y="253"/>
                  </a:lnTo>
                  <a:lnTo>
                    <a:pt x="127" y="244"/>
                  </a:lnTo>
                  <a:lnTo>
                    <a:pt x="123" y="235"/>
                  </a:lnTo>
                  <a:lnTo>
                    <a:pt x="123" y="235"/>
                  </a:lnTo>
                  <a:lnTo>
                    <a:pt x="112" y="217"/>
                  </a:lnTo>
                  <a:lnTo>
                    <a:pt x="112" y="217"/>
                  </a:lnTo>
                  <a:lnTo>
                    <a:pt x="107" y="211"/>
                  </a:lnTo>
                  <a:lnTo>
                    <a:pt x="101" y="205"/>
                  </a:lnTo>
                  <a:lnTo>
                    <a:pt x="95" y="200"/>
                  </a:lnTo>
                  <a:lnTo>
                    <a:pt x="88" y="195"/>
                  </a:lnTo>
                  <a:lnTo>
                    <a:pt x="82" y="192"/>
                  </a:lnTo>
                  <a:lnTo>
                    <a:pt x="74" y="189"/>
                  </a:lnTo>
                  <a:lnTo>
                    <a:pt x="66" y="187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0" y="180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0" y="167"/>
                  </a:lnTo>
                  <a:lnTo>
                    <a:pt x="17" y="162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0" y="145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6" y="127"/>
                  </a:lnTo>
                  <a:lnTo>
                    <a:pt x="6" y="121"/>
                  </a:lnTo>
                  <a:lnTo>
                    <a:pt x="6" y="11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1" y="102"/>
                  </a:lnTo>
                  <a:lnTo>
                    <a:pt x="2" y="97"/>
                  </a:lnTo>
                  <a:lnTo>
                    <a:pt x="5" y="86"/>
                  </a:lnTo>
                  <a:lnTo>
                    <a:pt x="11" y="7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4"/>
                  </a:lnTo>
                  <a:lnTo>
                    <a:pt x="9" y="65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10" y="53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3" y="30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41" y="11"/>
                  </a:lnTo>
                  <a:lnTo>
                    <a:pt x="49" y="3"/>
                  </a:lnTo>
                  <a:lnTo>
                    <a:pt x="49" y="3"/>
                  </a:lnTo>
                  <a:close/>
                  <a:moveTo>
                    <a:pt x="227" y="80"/>
                  </a:moveTo>
                  <a:lnTo>
                    <a:pt x="227" y="80"/>
                  </a:lnTo>
                  <a:lnTo>
                    <a:pt x="221" y="87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4" y="96"/>
                  </a:lnTo>
                  <a:lnTo>
                    <a:pt x="212" y="98"/>
                  </a:lnTo>
                  <a:lnTo>
                    <a:pt x="209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197" y="102"/>
                  </a:lnTo>
                  <a:lnTo>
                    <a:pt x="197" y="102"/>
                  </a:lnTo>
                  <a:lnTo>
                    <a:pt x="189" y="101"/>
                  </a:lnTo>
                  <a:lnTo>
                    <a:pt x="185" y="100"/>
                  </a:lnTo>
                  <a:lnTo>
                    <a:pt x="182" y="99"/>
                  </a:lnTo>
                  <a:lnTo>
                    <a:pt x="179" y="96"/>
                  </a:lnTo>
                  <a:lnTo>
                    <a:pt x="178" y="93"/>
                  </a:lnTo>
                  <a:lnTo>
                    <a:pt x="177" y="90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76" y="83"/>
                  </a:lnTo>
                  <a:lnTo>
                    <a:pt x="175" y="82"/>
                  </a:lnTo>
                  <a:lnTo>
                    <a:pt x="174" y="82"/>
                  </a:lnTo>
                  <a:lnTo>
                    <a:pt x="174" y="82"/>
                  </a:lnTo>
                  <a:lnTo>
                    <a:pt x="172" y="85"/>
                  </a:lnTo>
                  <a:lnTo>
                    <a:pt x="172" y="88"/>
                  </a:lnTo>
                  <a:lnTo>
                    <a:pt x="172" y="91"/>
                  </a:lnTo>
                  <a:lnTo>
                    <a:pt x="173" y="95"/>
                  </a:lnTo>
                  <a:lnTo>
                    <a:pt x="174" y="99"/>
                  </a:lnTo>
                  <a:lnTo>
                    <a:pt x="176" y="102"/>
                  </a:lnTo>
                  <a:lnTo>
                    <a:pt x="178" y="105"/>
                  </a:lnTo>
                  <a:lnTo>
                    <a:pt x="181" y="107"/>
                  </a:lnTo>
                  <a:lnTo>
                    <a:pt x="181" y="107"/>
                  </a:lnTo>
                  <a:lnTo>
                    <a:pt x="185" y="109"/>
                  </a:lnTo>
                  <a:lnTo>
                    <a:pt x="189" y="110"/>
                  </a:lnTo>
                  <a:lnTo>
                    <a:pt x="194" y="111"/>
                  </a:lnTo>
                  <a:lnTo>
                    <a:pt x="200" y="111"/>
                  </a:lnTo>
                  <a:lnTo>
                    <a:pt x="205" y="110"/>
                  </a:lnTo>
                  <a:lnTo>
                    <a:pt x="210" y="108"/>
                  </a:lnTo>
                  <a:lnTo>
                    <a:pt x="215" y="105"/>
                  </a:lnTo>
                  <a:lnTo>
                    <a:pt x="219" y="101"/>
                  </a:lnTo>
                  <a:lnTo>
                    <a:pt x="219" y="101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7" y="86"/>
                  </a:lnTo>
                  <a:lnTo>
                    <a:pt x="227" y="83"/>
                  </a:lnTo>
                  <a:lnTo>
                    <a:pt x="227" y="80"/>
                  </a:lnTo>
                  <a:lnTo>
                    <a:pt x="227" y="80"/>
                  </a:lnTo>
                  <a:close/>
                  <a:moveTo>
                    <a:pt x="235" y="133"/>
                  </a:moveTo>
                  <a:lnTo>
                    <a:pt x="235" y="133"/>
                  </a:lnTo>
                  <a:lnTo>
                    <a:pt x="235" y="126"/>
                  </a:lnTo>
                  <a:lnTo>
                    <a:pt x="233" y="120"/>
                  </a:lnTo>
                  <a:lnTo>
                    <a:pt x="230" y="114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24" y="107"/>
                  </a:lnTo>
                  <a:lnTo>
                    <a:pt x="223" y="106"/>
                  </a:lnTo>
                  <a:lnTo>
                    <a:pt x="221" y="108"/>
                  </a:lnTo>
                  <a:lnTo>
                    <a:pt x="221" y="108"/>
                  </a:lnTo>
                  <a:lnTo>
                    <a:pt x="235" y="133"/>
                  </a:lnTo>
                  <a:lnTo>
                    <a:pt x="235" y="133"/>
                  </a:lnTo>
                  <a:close/>
                  <a:moveTo>
                    <a:pt x="164" y="100"/>
                  </a:moveTo>
                  <a:lnTo>
                    <a:pt x="164" y="100"/>
                  </a:lnTo>
                  <a:lnTo>
                    <a:pt x="154" y="112"/>
                  </a:lnTo>
                  <a:lnTo>
                    <a:pt x="150" y="119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52" y="121"/>
                  </a:lnTo>
                  <a:lnTo>
                    <a:pt x="157" y="113"/>
                  </a:lnTo>
                  <a:lnTo>
                    <a:pt x="162" y="106"/>
                  </a:lnTo>
                  <a:lnTo>
                    <a:pt x="164" y="100"/>
                  </a:lnTo>
                  <a:lnTo>
                    <a:pt x="164" y="100"/>
                  </a:lnTo>
                  <a:close/>
                  <a:moveTo>
                    <a:pt x="182" y="116"/>
                  </a:moveTo>
                  <a:lnTo>
                    <a:pt x="182" y="116"/>
                  </a:lnTo>
                  <a:lnTo>
                    <a:pt x="176" y="127"/>
                  </a:lnTo>
                  <a:lnTo>
                    <a:pt x="175" y="133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8" y="133"/>
                  </a:lnTo>
                  <a:lnTo>
                    <a:pt x="180" y="127"/>
                  </a:lnTo>
                  <a:lnTo>
                    <a:pt x="182" y="121"/>
                  </a:lnTo>
                  <a:lnTo>
                    <a:pt x="182" y="116"/>
                  </a:lnTo>
                  <a:lnTo>
                    <a:pt x="182" y="116"/>
                  </a:lnTo>
                  <a:close/>
                  <a:moveTo>
                    <a:pt x="207" y="135"/>
                  </a:moveTo>
                  <a:lnTo>
                    <a:pt x="207" y="135"/>
                  </a:lnTo>
                  <a:lnTo>
                    <a:pt x="208" y="130"/>
                  </a:lnTo>
                  <a:lnTo>
                    <a:pt x="208" y="126"/>
                  </a:lnTo>
                  <a:lnTo>
                    <a:pt x="208" y="121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5" y="117"/>
                  </a:lnTo>
                  <a:lnTo>
                    <a:pt x="203" y="116"/>
                  </a:lnTo>
                  <a:lnTo>
                    <a:pt x="203" y="116"/>
                  </a:lnTo>
                  <a:lnTo>
                    <a:pt x="203" y="122"/>
                  </a:lnTo>
                  <a:lnTo>
                    <a:pt x="204" y="126"/>
                  </a:lnTo>
                  <a:lnTo>
                    <a:pt x="206" y="131"/>
                  </a:lnTo>
                  <a:lnTo>
                    <a:pt x="207" y="135"/>
                  </a:lnTo>
                  <a:lnTo>
                    <a:pt x="207" y="135"/>
                  </a:lnTo>
                  <a:close/>
                  <a:moveTo>
                    <a:pt x="168" y="127"/>
                  </a:moveTo>
                  <a:lnTo>
                    <a:pt x="168" y="127"/>
                  </a:lnTo>
                  <a:lnTo>
                    <a:pt x="172" y="121"/>
                  </a:lnTo>
                  <a:lnTo>
                    <a:pt x="174" y="117"/>
                  </a:lnTo>
                  <a:lnTo>
                    <a:pt x="174" y="114"/>
                  </a:lnTo>
                  <a:lnTo>
                    <a:pt x="173" y="111"/>
                  </a:lnTo>
                  <a:lnTo>
                    <a:pt x="173" y="111"/>
                  </a:lnTo>
                  <a:lnTo>
                    <a:pt x="171" y="114"/>
                  </a:lnTo>
                  <a:lnTo>
                    <a:pt x="169" y="118"/>
                  </a:lnTo>
                  <a:lnTo>
                    <a:pt x="168" y="122"/>
                  </a:lnTo>
                  <a:lnTo>
                    <a:pt x="168" y="127"/>
                  </a:lnTo>
                  <a:lnTo>
                    <a:pt x="168" y="127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229"/>
            <p:cNvSpPr>
              <a:spLocks noEditPoints="1"/>
            </p:cNvSpPr>
            <p:nvPr/>
          </p:nvSpPr>
          <p:spPr bwMode="auto">
            <a:xfrm>
              <a:off x="1342" y="3910"/>
              <a:ext cx="1197" cy="312"/>
            </a:xfrm>
            <a:custGeom>
              <a:avLst/>
              <a:gdLst/>
              <a:ahLst/>
              <a:cxnLst>
                <a:cxn ang="0">
                  <a:pos x="1155" y="178"/>
                </a:cxn>
                <a:cxn ang="0">
                  <a:pos x="1102" y="219"/>
                </a:cxn>
                <a:cxn ang="0">
                  <a:pos x="1059" y="246"/>
                </a:cxn>
                <a:cxn ang="0">
                  <a:pos x="1031" y="262"/>
                </a:cxn>
                <a:cxn ang="0">
                  <a:pos x="953" y="295"/>
                </a:cxn>
                <a:cxn ang="0">
                  <a:pos x="893" y="290"/>
                </a:cxn>
                <a:cxn ang="0">
                  <a:pos x="868" y="219"/>
                </a:cxn>
                <a:cxn ang="0">
                  <a:pos x="904" y="204"/>
                </a:cxn>
                <a:cxn ang="0">
                  <a:pos x="911" y="202"/>
                </a:cxn>
                <a:cxn ang="0">
                  <a:pos x="928" y="197"/>
                </a:cxn>
                <a:cxn ang="0">
                  <a:pos x="946" y="189"/>
                </a:cxn>
                <a:cxn ang="0">
                  <a:pos x="971" y="175"/>
                </a:cxn>
                <a:cxn ang="0">
                  <a:pos x="983" y="166"/>
                </a:cxn>
                <a:cxn ang="0">
                  <a:pos x="995" y="159"/>
                </a:cxn>
                <a:cxn ang="0">
                  <a:pos x="1013" y="167"/>
                </a:cxn>
                <a:cxn ang="0">
                  <a:pos x="1006" y="197"/>
                </a:cxn>
                <a:cxn ang="0">
                  <a:pos x="1028" y="140"/>
                </a:cxn>
                <a:cxn ang="0">
                  <a:pos x="1036" y="139"/>
                </a:cxn>
                <a:cxn ang="0">
                  <a:pos x="1031" y="175"/>
                </a:cxn>
                <a:cxn ang="0">
                  <a:pos x="1038" y="156"/>
                </a:cxn>
                <a:cxn ang="0">
                  <a:pos x="1050" y="117"/>
                </a:cxn>
                <a:cxn ang="0">
                  <a:pos x="1072" y="101"/>
                </a:cxn>
                <a:cxn ang="0">
                  <a:pos x="1093" y="94"/>
                </a:cxn>
                <a:cxn ang="0">
                  <a:pos x="1138" y="90"/>
                </a:cxn>
                <a:cxn ang="0">
                  <a:pos x="1174" y="102"/>
                </a:cxn>
                <a:cxn ang="0">
                  <a:pos x="1195" y="130"/>
                </a:cxn>
                <a:cxn ang="0">
                  <a:pos x="1194" y="141"/>
                </a:cxn>
                <a:cxn ang="0">
                  <a:pos x="203" y="159"/>
                </a:cxn>
                <a:cxn ang="0">
                  <a:pos x="152" y="154"/>
                </a:cxn>
                <a:cxn ang="0">
                  <a:pos x="153" y="150"/>
                </a:cxn>
                <a:cxn ang="0">
                  <a:pos x="206" y="153"/>
                </a:cxn>
                <a:cxn ang="0">
                  <a:pos x="167" y="139"/>
                </a:cxn>
                <a:cxn ang="0">
                  <a:pos x="135" y="129"/>
                </a:cxn>
                <a:cxn ang="0">
                  <a:pos x="187" y="138"/>
                </a:cxn>
                <a:cxn ang="0">
                  <a:pos x="180" y="127"/>
                </a:cxn>
                <a:cxn ang="0">
                  <a:pos x="187" y="119"/>
                </a:cxn>
                <a:cxn ang="0">
                  <a:pos x="172" y="120"/>
                </a:cxn>
                <a:cxn ang="0">
                  <a:pos x="167" y="112"/>
                </a:cxn>
                <a:cxn ang="0">
                  <a:pos x="160" y="104"/>
                </a:cxn>
                <a:cxn ang="0">
                  <a:pos x="149" y="93"/>
                </a:cxn>
                <a:cxn ang="0">
                  <a:pos x="139" y="85"/>
                </a:cxn>
                <a:cxn ang="0">
                  <a:pos x="123" y="60"/>
                </a:cxn>
                <a:cxn ang="0">
                  <a:pos x="107" y="51"/>
                </a:cxn>
                <a:cxn ang="0">
                  <a:pos x="92" y="33"/>
                </a:cxn>
                <a:cxn ang="0">
                  <a:pos x="86" y="16"/>
                </a:cxn>
                <a:cxn ang="0">
                  <a:pos x="76" y="5"/>
                </a:cxn>
                <a:cxn ang="0">
                  <a:pos x="36" y="16"/>
                </a:cxn>
                <a:cxn ang="0">
                  <a:pos x="7" y="56"/>
                </a:cxn>
                <a:cxn ang="0">
                  <a:pos x="38" y="121"/>
                </a:cxn>
                <a:cxn ang="0">
                  <a:pos x="67" y="175"/>
                </a:cxn>
                <a:cxn ang="0">
                  <a:pos x="110" y="234"/>
                </a:cxn>
                <a:cxn ang="0">
                  <a:pos x="159" y="279"/>
                </a:cxn>
                <a:cxn ang="0">
                  <a:pos x="191" y="303"/>
                </a:cxn>
                <a:cxn ang="0">
                  <a:pos x="218" y="280"/>
                </a:cxn>
                <a:cxn ang="0">
                  <a:pos x="239" y="234"/>
                </a:cxn>
                <a:cxn ang="0">
                  <a:pos x="231" y="178"/>
                </a:cxn>
                <a:cxn ang="0">
                  <a:pos x="219" y="165"/>
                </a:cxn>
              </a:cxnLst>
              <a:rect l="0" t="0" r="r" b="b"/>
              <a:pathLst>
                <a:path w="1197" h="312">
                  <a:moveTo>
                    <a:pt x="1194" y="141"/>
                  </a:moveTo>
                  <a:lnTo>
                    <a:pt x="1194" y="141"/>
                  </a:lnTo>
                  <a:lnTo>
                    <a:pt x="1178" y="157"/>
                  </a:lnTo>
                  <a:lnTo>
                    <a:pt x="1178" y="157"/>
                  </a:lnTo>
                  <a:lnTo>
                    <a:pt x="1155" y="178"/>
                  </a:lnTo>
                  <a:lnTo>
                    <a:pt x="1131" y="198"/>
                  </a:lnTo>
                  <a:lnTo>
                    <a:pt x="1131" y="198"/>
                  </a:lnTo>
                  <a:lnTo>
                    <a:pt x="1117" y="209"/>
                  </a:lnTo>
                  <a:lnTo>
                    <a:pt x="1102" y="219"/>
                  </a:lnTo>
                  <a:lnTo>
                    <a:pt x="1102" y="219"/>
                  </a:lnTo>
                  <a:lnTo>
                    <a:pt x="1064" y="244"/>
                  </a:lnTo>
                  <a:lnTo>
                    <a:pt x="1064" y="244"/>
                  </a:lnTo>
                  <a:lnTo>
                    <a:pt x="1063" y="245"/>
                  </a:lnTo>
                  <a:lnTo>
                    <a:pt x="1063" y="245"/>
                  </a:lnTo>
                  <a:lnTo>
                    <a:pt x="1059" y="246"/>
                  </a:lnTo>
                  <a:lnTo>
                    <a:pt x="1054" y="247"/>
                  </a:lnTo>
                  <a:lnTo>
                    <a:pt x="1046" y="252"/>
                  </a:lnTo>
                  <a:lnTo>
                    <a:pt x="1039" y="257"/>
                  </a:lnTo>
                  <a:lnTo>
                    <a:pt x="1031" y="262"/>
                  </a:lnTo>
                  <a:lnTo>
                    <a:pt x="1031" y="262"/>
                  </a:lnTo>
                  <a:lnTo>
                    <a:pt x="1016" y="269"/>
                  </a:lnTo>
                  <a:lnTo>
                    <a:pt x="1001" y="276"/>
                  </a:lnTo>
                  <a:lnTo>
                    <a:pt x="1001" y="276"/>
                  </a:lnTo>
                  <a:lnTo>
                    <a:pt x="953" y="295"/>
                  </a:lnTo>
                  <a:lnTo>
                    <a:pt x="953" y="295"/>
                  </a:lnTo>
                  <a:lnTo>
                    <a:pt x="921" y="306"/>
                  </a:lnTo>
                  <a:lnTo>
                    <a:pt x="921" y="306"/>
                  </a:lnTo>
                  <a:lnTo>
                    <a:pt x="904" y="312"/>
                  </a:lnTo>
                  <a:lnTo>
                    <a:pt x="904" y="312"/>
                  </a:lnTo>
                  <a:lnTo>
                    <a:pt x="893" y="290"/>
                  </a:lnTo>
                  <a:lnTo>
                    <a:pt x="883" y="267"/>
                  </a:lnTo>
                  <a:lnTo>
                    <a:pt x="874" y="243"/>
                  </a:lnTo>
                  <a:lnTo>
                    <a:pt x="871" y="231"/>
                  </a:lnTo>
                  <a:lnTo>
                    <a:pt x="868" y="219"/>
                  </a:lnTo>
                  <a:lnTo>
                    <a:pt x="868" y="219"/>
                  </a:lnTo>
                  <a:lnTo>
                    <a:pt x="879" y="213"/>
                  </a:lnTo>
                  <a:lnTo>
                    <a:pt x="890" y="208"/>
                  </a:lnTo>
                  <a:lnTo>
                    <a:pt x="890" y="208"/>
                  </a:lnTo>
                  <a:lnTo>
                    <a:pt x="899" y="206"/>
                  </a:lnTo>
                  <a:lnTo>
                    <a:pt x="904" y="204"/>
                  </a:lnTo>
                  <a:lnTo>
                    <a:pt x="908" y="202"/>
                  </a:lnTo>
                  <a:lnTo>
                    <a:pt x="908" y="202"/>
                  </a:lnTo>
                  <a:lnTo>
                    <a:pt x="909" y="202"/>
                  </a:lnTo>
                  <a:lnTo>
                    <a:pt x="911" y="202"/>
                  </a:lnTo>
                  <a:lnTo>
                    <a:pt x="911" y="202"/>
                  </a:lnTo>
                  <a:lnTo>
                    <a:pt x="914" y="202"/>
                  </a:lnTo>
                  <a:lnTo>
                    <a:pt x="914" y="202"/>
                  </a:lnTo>
                  <a:lnTo>
                    <a:pt x="921" y="200"/>
                  </a:lnTo>
                  <a:lnTo>
                    <a:pt x="928" y="197"/>
                  </a:lnTo>
                  <a:lnTo>
                    <a:pt x="928" y="197"/>
                  </a:lnTo>
                  <a:lnTo>
                    <a:pt x="935" y="193"/>
                  </a:lnTo>
                  <a:lnTo>
                    <a:pt x="942" y="188"/>
                  </a:lnTo>
                  <a:lnTo>
                    <a:pt x="942" y="188"/>
                  </a:lnTo>
                  <a:lnTo>
                    <a:pt x="946" y="189"/>
                  </a:lnTo>
                  <a:lnTo>
                    <a:pt x="946" y="189"/>
                  </a:lnTo>
                  <a:lnTo>
                    <a:pt x="963" y="175"/>
                  </a:lnTo>
                  <a:lnTo>
                    <a:pt x="963" y="175"/>
                  </a:lnTo>
                  <a:lnTo>
                    <a:pt x="966" y="176"/>
                  </a:lnTo>
                  <a:lnTo>
                    <a:pt x="969" y="176"/>
                  </a:lnTo>
                  <a:lnTo>
                    <a:pt x="971" y="175"/>
                  </a:lnTo>
                  <a:lnTo>
                    <a:pt x="973" y="173"/>
                  </a:lnTo>
                  <a:lnTo>
                    <a:pt x="976" y="169"/>
                  </a:lnTo>
                  <a:lnTo>
                    <a:pt x="979" y="165"/>
                  </a:lnTo>
                  <a:lnTo>
                    <a:pt x="979" y="165"/>
                  </a:lnTo>
                  <a:lnTo>
                    <a:pt x="983" y="166"/>
                  </a:lnTo>
                  <a:lnTo>
                    <a:pt x="986" y="166"/>
                  </a:lnTo>
                  <a:lnTo>
                    <a:pt x="988" y="165"/>
                  </a:lnTo>
                  <a:lnTo>
                    <a:pt x="991" y="161"/>
                  </a:lnTo>
                  <a:lnTo>
                    <a:pt x="991" y="161"/>
                  </a:lnTo>
                  <a:lnTo>
                    <a:pt x="995" y="159"/>
                  </a:lnTo>
                  <a:lnTo>
                    <a:pt x="1000" y="156"/>
                  </a:lnTo>
                  <a:lnTo>
                    <a:pt x="1008" y="151"/>
                  </a:lnTo>
                  <a:lnTo>
                    <a:pt x="1023" y="137"/>
                  </a:lnTo>
                  <a:lnTo>
                    <a:pt x="1023" y="137"/>
                  </a:lnTo>
                  <a:lnTo>
                    <a:pt x="1013" y="167"/>
                  </a:lnTo>
                  <a:lnTo>
                    <a:pt x="1008" y="181"/>
                  </a:lnTo>
                  <a:lnTo>
                    <a:pt x="1005" y="196"/>
                  </a:lnTo>
                  <a:lnTo>
                    <a:pt x="1005" y="196"/>
                  </a:lnTo>
                  <a:lnTo>
                    <a:pt x="1006" y="197"/>
                  </a:lnTo>
                  <a:lnTo>
                    <a:pt x="1006" y="197"/>
                  </a:lnTo>
                  <a:lnTo>
                    <a:pt x="1008" y="194"/>
                  </a:lnTo>
                  <a:lnTo>
                    <a:pt x="1008" y="194"/>
                  </a:lnTo>
                  <a:lnTo>
                    <a:pt x="1026" y="145"/>
                  </a:lnTo>
                  <a:lnTo>
                    <a:pt x="1026" y="145"/>
                  </a:lnTo>
                  <a:lnTo>
                    <a:pt x="1028" y="140"/>
                  </a:lnTo>
                  <a:lnTo>
                    <a:pt x="1031" y="135"/>
                  </a:lnTo>
                  <a:lnTo>
                    <a:pt x="1035" y="130"/>
                  </a:lnTo>
                  <a:lnTo>
                    <a:pt x="1040" y="125"/>
                  </a:lnTo>
                  <a:lnTo>
                    <a:pt x="1040" y="125"/>
                  </a:lnTo>
                  <a:lnTo>
                    <a:pt x="1036" y="139"/>
                  </a:lnTo>
                  <a:lnTo>
                    <a:pt x="1034" y="151"/>
                  </a:lnTo>
                  <a:lnTo>
                    <a:pt x="1034" y="151"/>
                  </a:lnTo>
                  <a:lnTo>
                    <a:pt x="1032" y="163"/>
                  </a:lnTo>
                  <a:lnTo>
                    <a:pt x="1031" y="169"/>
                  </a:lnTo>
                  <a:lnTo>
                    <a:pt x="1031" y="175"/>
                  </a:lnTo>
                  <a:lnTo>
                    <a:pt x="1031" y="175"/>
                  </a:lnTo>
                  <a:lnTo>
                    <a:pt x="1033" y="176"/>
                  </a:lnTo>
                  <a:lnTo>
                    <a:pt x="1033" y="176"/>
                  </a:lnTo>
                  <a:lnTo>
                    <a:pt x="1038" y="156"/>
                  </a:lnTo>
                  <a:lnTo>
                    <a:pt x="1038" y="156"/>
                  </a:lnTo>
                  <a:lnTo>
                    <a:pt x="1041" y="140"/>
                  </a:lnTo>
                  <a:lnTo>
                    <a:pt x="1041" y="140"/>
                  </a:lnTo>
                  <a:lnTo>
                    <a:pt x="1043" y="132"/>
                  </a:lnTo>
                  <a:lnTo>
                    <a:pt x="1046" y="124"/>
                  </a:lnTo>
                  <a:lnTo>
                    <a:pt x="1050" y="117"/>
                  </a:lnTo>
                  <a:lnTo>
                    <a:pt x="1056" y="111"/>
                  </a:lnTo>
                  <a:lnTo>
                    <a:pt x="1056" y="111"/>
                  </a:lnTo>
                  <a:lnTo>
                    <a:pt x="1059" y="108"/>
                  </a:lnTo>
                  <a:lnTo>
                    <a:pt x="1063" y="105"/>
                  </a:lnTo>
                  <a:lnTo>
                    <a:pt x="1072" y="101"/>
                  </a:lnTo>
                  <a:lnTo>
                    <a:pt x="1072" y="101"/>
                  </a:lnTo>
                  <a:lnTo>
                    <a:pt x="1077" y="99"/>
                  </a:lnTo>
                  <a:lnTo>
                    <a:pt x="1082" y="98"/>
                  </a:lnTo>
                  <a:lnTo>
                    <a:pt x="1082" y="98"/>
                  </a:lnTo>
                  <a:lnTo>
                    <a:pt x="1093" y="94"/>
                  </a:lnTo>
                  <a:lnTo>
                    <a:pt x="1104" y="91"/>
                  </a:lnTo>
                  <a:lnTo>
                    <a:pt x="1115" y="89"/>
                  </a:lnTo>
                  <a:lnTo>
                    <a:pt x="1126" y="88"/>
                  </a:lnTo>
                  <a:lnTo>
                    <a:pt x="1126" y="88"/>
                  </a:lnTo>
                  <a:lnTo>
                    <a:pt x="1138" y="90"/>
                  </a:lnTo>
                  <a:lnTo>
                    <a:pt x="1138" y="90"/>
                  </a:lnTo>
                  <a:lnTo>
                    <a:pt x="1161" y="95"/>
                  </a:lnTo>
                  <a:lnTo>
                    <a:pt x="1161" y="95"/>
                  </a:lnTo>
                  <a:lnTo>
                    <a:pt x="1168" y="97"/>
                  </a:lnTo>
                  <a:lnTo>
                    <a:pt x="1174" y="102"/>
                  </a:lnTo>
                  <a:lnTo>
                    <a:pt x="1180" y="107"/>
                  </a:lnTo>
                  <a:lnTo>
                    <a:pt x="1184" y="112"/>
                  </a:lnTo>
                  <a:lnTo>
                    <a:pt x="1184" y="112"/>
                  </a:lnTo>
                  <a:lnTo>
                    <a:pt x="1190" y="121"/>
                  </a:lnTo>
                  <a:lnTo>
                    <a:pt x="1195" y="130"/>
                  </a:lnTo>
                  <a:lnTo>
                    <a:pt x="1195" y="130"/>
                  </a:lnTo>
                  <a:lnTo>
                    <a:pt x="1197" y="133"/>
                  </a:lnTo>
                  <a:lnTo>
                    <a:pt x="1197" y="136"/>
                  </a:lnTo>
                  <a:lnTo>
                    <a:pt x="1196" y="138"/>
                  </a:lnTo>
                  <a:lnTo>
                    <a:pt x="1194" y="141"/>
                  </a:lnTo>
                  <a:lnTo>
                    <a:pt x="1194" y="141"/>
                  </a:lnTo>
                  <a:close/>
                  <a:moveTo>
                    <a:pt x="219" y="165"/>
                  </a:moveTo>
                  <a:lnTo>
                    <a:pt x="219" y="165"/>
                  </a:lnTo>
                  <a:lnTo>
                    <a:pt x="211" y="162"/>
                  </a:lnTo>
                  <a:lnTo>
                    <a:pt x="203" y="159"/>
                  </a:lnTo>
                  <a:lnTo>
                    <a:pt x="195" y="156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49" y="154"/>
                  </a:lnTo>
                  <a:lnTo>
                    <a:pt x="147" y="153"/>
                  </a:lnTo>
                  <a:lnTo>
                    <a:pt x="145" y="151"/>
                  </a:lnTo>
                  <a:lnTo>
                    <a:pt x="145" y="151"/>
                  </a:lnTo>
                  <a:lnTo>
                    <a:pt x="153" y="150"/>
                  </a:lnTo>
                  <a:lnTo>
                    <a:pt x="161" y="150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91" y="150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1" y="150"/>
                  </a:lnTo>
                  <a:lnTo>
                    <a:pt x="197" y="148"/>
                  </a:lnTo>
                  <a:lnTo>
                    <a:pt x="187" y="144"/>
                  </a:lnTo>
                  <a:lnTo>
                    <a:pt x="167" y="139"/>
                  </a:lnTo>
                  <a:lnTo>
                    <a:pt x="167" y="139"/>
                  </a:lnTo>
                  <a:lnTo>
                    <a:pt x="147" y="134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35" y="129"/>
                  </a:lnTo>
                  <a:lnTo>
                    <a:pt x="142" y="129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72" y="135"/>
                  </a:lnTo>
                  <a:lnTo>
                    <a:pt x="187" y="138"/>
                  </a:lnTo>
                  <a:lnTo>
                    <a:pt x="187" y="138"/>
                  </a:lnTo>
                  <a:lnTo>
                    <a:pt x="187" y="133"/>
                  </a:lnTo>
                  <a:lnTo>
                    <a:pt x="186" y="131"/>
                  </a:lnTo>
                  <a:lnTo>
                    <a:pt x="184" y="129"/>
                  </a:lnTo>
                  <a:lnTo>
                    <a:pt x="180" y="127"/>
                  </a:lnTo>
                  <a:lnTo>
                    <a:pt x="180" y="127"/>
                  </a:lnTo>
                  <a:lnTo>
                    <a:pt x="183" y="123"/>
                  </a:lnTo>
                  <a:lnTo>
                    <a:pt x="183" y="123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3" y="120"/>
                  </a:lnTo>
                  <a:lnTo>
                    <a:pt x="180" y="120"/>
                  </a:lnTo>
                  <a:lnTo>
                    <a:pt x="176" y="121"/>
                  </a:lnTo>
                  <a:lnTo>
                    <a:pt x="172" y="120"/>
                  </a:lnTo>
                  <a:lnTo>
                    <a:pt x="172" y="120"/>
                  </a:lnTo>
                  <a:lnTo>
                    <a:pt x="177" y="113"/>
                  </a:lnTo>
                  <a:lnTo>
                    <a:pt x="177" y="113"/>
                  </a:lnTo>
                  <a:lnTo>
                    <a:pt x="172" y="114"/>
                  </a:lnTo>
                  <a:lnTo>
                    <a:pt x="169" y="114"/>
                  </a:lnTo>
                  <a:lnTo>
                    <a:pt x="167" y="112"/>
                  </a:lnTo>
                  <a:lnTo>
                    <a:pt x="165" y="108"/>
                  </a:lnTo>
                  <a:lnTo>
                    <a:pt x="165" y="108"/>
                  </a:lnTo>
                  <a:lnTo>
                    <a:pt x="163" y="104"/>
                  </a:lnTo>
                  <a:lnTo>
                    <a:pt x="163" y="104"/>
                  </a:lnTo>
                  <a:lnTo>
                    <a:pt x="160" y="104"/>
                  </a:lnTo>
                  <a:lnTo>
                    <a:pt x="158" y="104"/>
                  </a:lnTo>
                  <a:lnTo>
                    <a:pt x="157" y="103"/>
                  </a:lnTo>
                  <a:lnTo>
                    <a:pt x="155" y="101"/>
                  </a:lnTo>
                  <a:lnTo>
                    <a:pt x="155" y="101"/>
                  </a:lnTo>
                  <a:lnTo>
                    <a:pt x="149" y="93"/>
                  </a:lnTo>
                  <a:lnTo>
                    <a:pt x="146" y="90"/>
                  </a:lnTo>
                  <a:lnTo>
                    <a:pt x="141" y="88"/>
                  </a:lnTo>
                  <a:lnTo>
                    <a:pt x="141" y="88"/>
                  </a:lnTo>
                  <a:lnTo>
                    <a:pt x="140" y="87"/>
                  </a:lnTo>
                  <a:lnTo>
                    <a:pt x="139" y="85"/>
                  </a:lnTo>
                  <a:lnTo>
                    <a:pt x="139" y="8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19" y="63"/>
                  </a:lnTo>
                  <a:lnTo>
                    <a:pt x="119" y="63"/>
                  </a:lnTo>
                  <a:lnTo>
                    <a:pt x="115" y="61"/>
                  </a:lnTo>
                  <a:lnTo>
                    <a:pt x="112" y="58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2" y="33"/>
                  </a:lnTo>
                  <a:lnTo>
                    <a:pt x="90" y="30"/>
                  </a:lnTo>
                  <a:lnTo>
                    <a:pt x="89" y="28"/>
                  </a:lnTo>
                  <a:lnTo>
                    <a:pt x="88" y="22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3" y="16"/>
                  </a:lnTo>
                  <a:lnTo>
                    <a:pt x="81" y="14"/>
                  </a:lnTo>
                  <a:lnTo>
                    <a:pt x="79" y="12"/>
                  </a:lnTo>
                  <a:lnTo>
                    <a:pt x="78" y="10"/>
                  </a:lnTo>
                  <a:lnTo>
                    <a:pt x="76" y="5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7" y="2"/>
                  </a:lnTo>
                  <a:lnTo>
                    <a:pt x="58" y="5"/>
                  </a:lnTo>
                  <a:lnTo>
                    <a:pt x="36" y="16"/>
                  </a:lnTo>
                  <a:lnTo>
                    <a:pt x="14" y="29"/>
                  </a:lnTo>
                  <a:lnTo>
                    <a:pt x="5" y="3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27" y="98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44" y="135"/>
                  </a:lnTo>
                  <a:lnTo>
                    <a:pt x="52" y="148"/>
                  </a:lnTo>
                  <a:lnTo>
                    <a:pt x="67" y="175"/>
                  </a:lnTo>
                  <a:lnTo>
                    <a:pt x="67" y="175"/>
                  </a:lnTo>
                  <a:lnTo>
                    <a:pt x="79" y="194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100" y="224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26" y="250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59" y="279"/>
                  </a:lnTo>
                  <a:lnTo>
                    <a:pt x="175" y="293"/>
                  </a:lnTo>
                  <a:lnTo>
                    <a:pt x="175" y="293"/>
                  </a:lnTo>
                  <a:lnTo>
                    <a:pt x="183" y="298"/>
                  </a:lnTo>
                  <a:lnTo>
                    <a:pt x="191" y="303"/>
                  </a:lnTo>
                  <a:lnTo>
                    <a:pt x="191" y="303"/>
                  </a:lnTo>
                  <a:lnTo>
                    <a:pt x="196" y="301"/>
                  </a:lnTo>
                  <a:lnTo>
                    <a:pt x="200" y="298"/>
                  </a:lnTo>
                  <a:lnTo>
                    <a:pt x="200" y="298"/>
                  </a:lnTo>
                  <a:lnTo>
                    <a:pt x="218" y="280"/>
                  </a:lnTo>
                  <a:lnTo>
                    <a:pt x="218" y="280"/>
                  </a:lnTo>
                  <a:lnTo>
                    <a:pt x="226" y="270"/>
                  </a:lnTo>
                  <a:lnTo>
                    <a:pt x="232" y="259"/>
                  </a:lnTo>
                  <a:lnTo>
                    <a:pt x="236" y="247"/>
                  </a:lnTo>
                  <a:lnTo>
                    <a:pt x="239" y="234"/>
                  </a:lnTo>
                  <a:lnTo>
                    <a:pt x="239" y="234"/>
                  </a:lnTo>
                  <a:lnTo>
                    <a:pt x="239" y="220"/>
                  </a:lnTo>
                  <a:lnTo>
                    <a:pt x="238" y="206"/>
                  </a:lnTo>
                  <a:lnTo>
                    <a:pt x="235" y="192"/>
                  </a:lnTo>
                  <a:lnTo>
                    <a:pt x="231" y="178"/>
                  </a:lnTo>
                  <a:lnTo>
                    <a:pt x="231" y="178"/>
                  </a:lnTo>
                  <a:lnTo>
                    <a:pt x="229" y="174"/>
                  </a:lnTo>
                  <a:lnTo>
                    <a:pt x="226" y="171"/>
                  </a:lnTo>
                  <a:lnTo>
                    <a:pt x="223" y="168"/>
                  </a:lnTo>
                  <a:lnTo>
                    <a:pt x="219" y="165"/>
                  </a:lnTo>
                  <a:lnTo>
                    <a:pt x="219" y="165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230"/>
            <p:cNvSpPr>
              <a:spLocks noEditPoints="1"/>
            </p:cNvSpPr>
            <p:nvPr/>
          </p:nvSpPr>
          <p:spPr bwMode="auto">
            <a:xfrm>
              <a:off x="1825" y="3009"/>
              <a:ext cx="758" cy="306"/>
            </a:xfrm>
            <a:custGeom>
              <a:avLst/>
              <a:gdLst/>
              <a:ahLst/>
              <a:cxnLst>
                <a:cxn ang="0">
                  <a:pos x="174" y="244"/>
                </a:cxn>
                <a:cxn ang="0">
                  <a:pos x="164" y="256"/>
                </a:cxn>
                <a:cxn ang="0">
                  <a:pos x="124" y="267"/>
                </a:cxn>
                <a:cxn ang="0">
                  <a:pos x="82" y="258"/>
                </a:cxn>
                <a:cxn ang="0">
                  <a:pos x="69" y="241"/>
                </a:cxn>
                <a:cxn ang="0">
                  <a:pos x="66" y="246"/>
                </a:cxn>
                <a:cxn ang="0">
                  <a:pos x="89" y="272"/>
                </a:cxn>
                <a:cxn ang="0">
                  <a:pos x="72" y="270"/>
                </a:cxn>
                <a:cxn ang="0">
                  <a:pos x="85" y="292"/>
                </a:cxn>
                <a:cxn ang="0">
                  <a:pos x="61" y="306"/>
                </a:cxn>
                <a:cxn ang="0">
                  <a:pos x="26" y="294"/>
                </a:cxn>
                <a:cxn ang="0">
                  <a:pos x="2" y="250"/>
                </a:cxn>
                <a:cxn ang="0">
                  <a:pos x="4" y="210"/>
                </a:cxn>
                <a:cxn ang="0">
                  <a:pos x="26" y="274"/>
                </a:cxn>
                <a:cxn ang="0">
                  <a:pos x="28" y="266"/>
                </a:cxn>
                <a:cxn ang="0">
                  <a:pos x="15" y="214"/>
                </a:cxn>
                <a:cxn ang="0">
                  <a:pos x="25" y="154"/>
                </a:cxn>
                <a:cxn ang="0">
                  <a:pos x="47" y="121"/>
                </a:cxn>
                <a:cxn ang="0">
                  <a:pos x="81" y="104"/>
                </a:cxn>
                <a:cxn ang="0">
                  <a:pos x="133" y="115"/>
                </a:cxn>
                <a:cxn ang="0">
                  <a:pos x="169" y="148"/>
                </a:cxn>
                <a:cxn ang="0">
                  <a:pos x="182" y="196"/>
                </a:cxn>
                <a:cxn ang="0">
                  <a:pos x="753" y="64"/>
                </a:cxn>
                <a:cxn ang="0">
                  <a:pos x="740" y="26"/>
                </a:cxn>
                <a:cxn ang="0">
                  <a:pos x="710" y="0"/>
                </a:cxn>
                <a:cxn ang="0">
                  <a:pos x="711" y="11"/>
                </a:cxn>
                <a:cxn ang="0">
                  <a:pos x="711" y="17"/>
                </a:cxn>
                <a:cxn ang="0">
                  <a:pos x="693" y="27"/>
                </a:cxn>
                <a:cxn ang="0">
                  <a:pos x="691" y="43"/>
                </a:cxn>
                <a:cxn ang="0">
                  <a:pos x="663" y="66"/>
                </a:cxn>
                <a:cxn ang="0">
                  <a:pos x="662" y="86"/>
                </a:cxn>
                <a:cxn ang="0">
                  <a:pos x="657" y="115"/>
                </a:cxn>
                <a:cxn ang="0">
                  <a:pos x="657" y="144"/>
                </a:cxn>
                <a:cxn ang="0">
                  <a:pos x="699" y="175"/>
                </a:cxn>
                <a:cxn ang="0">
                  <a:pos x="734" y="166"/>
                </a:cxn>
                <a:cxn ang="0">
                  <a:pos x="745" y="152"/>
                </a:cxn>
                <a:cxn ang="0">
                  <a:pos x="658" y="160"/>
                </a:cxn>
                <a:cxn ang="0">
                  <a:pos x="649" y="121"/>
                </a:cxn>
                <a:cxn ang="0">
                  <a:pos x="657" y="89"/>
                </a:cxn>
                <a:cxn ang="0">
                  <a:pos x="655" y="67"/>
                </a:cxn>
                <a:cxn ang="0">
                  <a:pos x="650" y="97"/>
                </a:cxn>
                <a:cxn ang="0">
                  <a:pos x="644" y="104"/>
                </a:cxn>
                <a:cxn ang="0">
                  <a:pos x="644" y="65"/>
                </a:cxn>
                <a:cxn ang="0">
                  <a:pos x="634" y="51"/>
                </a:cxn>
                <a:cxn ang="0">
                  <a:pos x="645" y="58"/>
                </a:cxn>
                <a:cxn ang="0">
                  <a:pos x="677" y="51"/>
                </a:cxn>
                <a:cxn ang="0">
                  <a:pos x="684" y="22"/>
                </a:cxn>
                <a:cxn ang="0">
                  <a:pos x="650" y="3"/>
                </a:cxn>
                <a:cxn ang="0">
                  <a:pos x="626" y="9"/>
                </a:cxn>
                <a:cxn ang="0">
                  <a:pos x="594" y="54"/>
                </a:cxn>
                <a:cxn ang="0">
                  <a:pos x="585" y="93"/>
                </a:cxn>
                <a:cxn ang="0">
                  <a:pos x="591" y="142"/>
                </a:cxn>
                <a:cxn ang="0">
                  <a:pos x="623" y="178"/>
                </a:cxn>
                <a:cxn ang="0">
                  <a:pos x="661" y="191"/>
                </a:cxn>
              </a:cxnLst>
              <a:rect l="0" t="0" r="r" b="b"/>
              <a:pathLst>
                <a:path w="758" h="306">
                  <a:moveTo>
                    <a:pt x="182" y="196"/>
                  </a:moveTo>
                  <a:lnTo>
                    <a:pt x="182" y="196"/>
                  </a:lnTo>
                  <a:lnTo>
                    <a:pt x="182" y="209"/>
                  </a:lnTo>
                  <a:lnTo>
                    <a:pt x="180" y="221"/>
                  </a:lnTo>
                  <a:lnTo>
                    <a:pt x="178" y="232"/>
                  </a:lnTo>
                  <a:lnTo>
                    <a:pt x="174" y="244"/>
                  </a:lnTo>
                  <a:lnTo>
                    <a:pt x="174" y="244"/>
                  </a:lnTo>
                  <a:lnTo>
                    <a:pt x="173" y="248"/>
                  </a:lnTo>
                  <a:lnTo>
                    <a:pt x="170" y="251"/>
                  </a:lnTo>
                  <a:lnTo>
                    <a:pt x="167" y="254"/>
                  </a:lnTo>
                  <a:lnTo>
                    <a:pt x="164" y="256"/>
                  </a:lnTo>
                  <a:lnTo>
                    <a:pt x="164" y="256"/>
                  </a:lnTo>
                  <a:lnTo>
                    <a:pt x="156" y="259"/>
                  </a:lnTo>
                  <a:lnTo>
                    <a:pt x="148" y="262"/>
                  </a:lnTo>
                  <a:lnTo>
                    <a:pt x="140" y="265"/>
                  </a:lnTo>
                  <a:lnTo>
                    <a:pt x="131" y="266"/>
                  </a:lnTo>
                  <a:lnTo>
                    <a:pt x="131" y="266"/>
                  </a:lnTo>
                  <a:lnTo>
                    <a:pt x="124" y="267"/>
                  </a:lnTo>
                  <a:lnTo>
                    <a:pt x="116" y="266"/>
                  </a:lnTo>
                  <a:lnTo>
                    <a:pt x="102" y="264"/>
                  </a:lnTo>
                  <a:lnTo>
                    <a:pt x="102" y="264"/>
                  </a:lnTo>
                  <a:lnTo>
                    <a:pt x="92" y="261"/>
                  </a:lnTo>
                  <a:lnTo>
                    <a:pt x="87" y="259"/>
                  </a:lnTo>
                  <a:lnTo>
                    <a:pt x="82" y="258"/>
                  </a:lnTo>
                  <a:lnTo>
                    <a:pt x="82" y="258"/>
                  </a:lnTo>
                  <a:lnTo>
                    <a:pt x="80" y="257"/>
                  </a:lnTo>
                  <a:lnTo>
                    <a:pt x="79" y="256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69" y="241"/>
                  </a:lnTo>
                  <a:lnTo>
                    <a:pt x="69" y="241"/>
                  </a:lnTo>
                  <a:lnTo>
                    <a:pt x="67" y="242"/>
                  </a:lnTo>
                  <a:lnTo>
                    <a:pt x="66" y="243"/>
                  </a:lnTo>
                  <a:lnTo>
                    <a:pt x="66" y="244"/>
                  </a:lnTo>
                  <a:lnTo>
                    <a:pt x="66" y="246"/>
                  </a:lnTo>
                  <a:lnTo>
                    <a:pt x="66" y="246"/>
                  </a:lnTo>
                  <a:lnTo>
                    <a:pt x="68" y="251"/>
                  </a:lnTo>
                  <a:lnTo>
                    <a:pt x="71" y="257"/>
                  </a:lnTo>
                  <a:lnTo>
                    <a:pt x="75" y="262"/>
                  </a:lnTo>
                  <a:lnTo>
                    <a:pt x="80" y="266"/>
                  </a:lnTo>
                  <a:lnTo>
                    <a:pt x="80" y="266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2" y="270"/>
                  </a:lnTo>
                  <a:lnTo>
                    <a:pt x="73" y="273"/>
                  </a:lnTo>
                  <a:lnTo>
                    <a:pt x="77" y="276"/>
                  </a:lnTo>
                  <a:lnTo>
                    <a:pt x="85" y="280"/>
                  </a:lnTo>
                  <a:lnTo>
                    <a:pt x="85" y="280"/>
                  </a:lnTo>
                  <a:lnTo>
                    <a:pt x="85" y="292"/>
                  </a:lnTo>
                  <a:lnTo>
                    <a:pt x="85" y="292"/>
                  </a:lnTo>
                  <a:lnTo>
                    <a:pt x="84" y="296"/>
                  </a:lnTo>
                  <a:lnTo>
                    <a:pt x="81" y="298"/>
                  </a:lnTo>
                  <a:lnTo>
                    <a:pt x="81" y="298"/>
                  </a:lnTo>
                  <a:lnTo>
                    <a:pt x="75" y="302"/>
                  </a:lnTo>
                  <a:lnTo>
                    <a:pt x="68" y="304"/>
                  </a:lnTo>
                  <a:lnTo>
                    <a:pt x="61" y="306"/>
                  </a:lnTo>
                  <a:lnTo>
                    <a:pt x="54" y="306"/>
                  </a:lnTo>
                  <a:lnTo>
                    <a:pt x="54" y="306"/>
                  </a:lnTo>
                  <a:lnTo>
                    <a:pt x="46" y="305"/>
                  </a:lnTo>
                  <a:lnTo>
                    <a:pt x="39" y="302"/>
                  </a:lnTo>
                  <a:lnTo>
                    <a:pt x="32" y="299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17" y="284"/>
                  </a:lnTo>
                  <a:lnTo>
                    <a:pt x="10" y="274"/>
                  </a:lnTo>
                  <a:lnTo>
                    <a:pt x="5" y="263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1" y="242"/>
                  </a:lnTo>
                  <a:lnTo>
                    <a:pt x="0" y="233"/>
                  </a:lnTo>
                  <a:lnTo>
                    <a:pt x="0" y="224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4" y="210"/>
                  </a:lnTo>
                  <a:lnTo>
                    <a:pt x="7" y="204"/>
                  </a:lnTo>
                  <a:lnTo>
                    <a:pt x="7" y="204"/>
                  </a:lnTo>
                  <a:lnTo>
                    <a:pt x="9" y="223"/>
                  </a:lnTo>
                  <a:lnTo>
                    <a:pt x="13" y="240"/>
                  </a:lnTo>
                  <a:lnTo>
                    <a:pt x="19" y="257"/>
                  </a:lnTo>
                  <a:lnTo>
                    <a:pt x="26" y="274"/>
                  </a:lnTo>
                  <a:lnTo>
                    <a:pt x="26" y="274"/>
                  </a:lnTo>
                  <a:lnTo>
                    <a:pt x="30" y="277"/>
                  </a:lnTo>
                  <a:lnTo>
                    <a:pt x="30" y="277"/>
                  </a:lnTo>
                  <a:lnTo>
                    <a:pt x="30" y="274"/>
                  </a:lnTo>
                  <a:lnTo>
                    <a:pt x="30" y="271"/>
                  </a:lnTo>
                  <a:lnTo>
                    <a:pt x="28" y="266"/>
                  </a:lnTo>
                  <a:lnTo>
                    <a:pt x="28" y="266"/>
                  </a:lnTo>
                  <a:lnTo>
                    <a:pt x="21" y="245"/>
                  </a:lnTo>
                  <a:lnTo>
                    <a:pt x="18" y="235"/>
                  </a:lnTo>
                  <a:lnTo>
                    <a:pt x="16" y="225"/>
                  </a:lnTo>
                  <a:lnTo>
                    <a:pt x="16" y="225"/>
                  </a:lnTo>
                  <a:lnTo>
                    <a:pt x="15" y="214"/>
                  </a:lnTo>
                  <a:lnTo>
                    <a:pt x="15" y="203"/>
                  </a:lnTo>
                  <a:lnTo>
                    <a:pt x="15" y="203"/>
                  </a:lnTo>
                  <a:lnTo>
                    <a:pt x="18" y="184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5" y="154"/>
                  </a:lnTo>
                  <a:lnTo>
                    <a:pt x="28" y="149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8" y="132"/>
                  </a:lnTo>
                  <a:lnTo>
                    <a:pt x="42" y="126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55" y="116"/>
                  </a:lnTo>
                  <a:lnTo>
                    <a:pt x="64" y="111"/>
                  </a:lnTo>
                  <a:lnTo>
                    <a:pt x="72" y="107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90" y="103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110" y="106"/>
                  </a:lnTo>
                  <a:lnTo>
                    <a:pt x="122" y="110"/>
                  </a:lnTo>
                  <a:lnTo>
                    <a:pt x="133" y="115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52" y="126"/>
                  </a:lnTo>
                  <a:lnTo>
                    <a:pt x="158" y="133"/>
                  </a:lnTo>
                  <a:lnTo>
                    <a:pt x="164" y="140"/>
                  </a:lnTo>
                  <a:lnTo>
                    <a:pt x="169" y="148"/>
                  </a:lnTo>
                  <a:lnTo>
                    <a:pt x="169" y="148"/>
                  </a:lnTo>
                  <a:lnTo>
                    <a:pt x="174" y="160"/>
                  </a:lnTo>
                  <a:lnTo>
                    <a:pt x="178" y="172"/>
                  </a:lnTo>
                  <a:lnTo>
                    <a:pt x="180" y="184"/>
                  </a:lnTo>
                  <a:lnTo>
                    <a:pt x="182" y="196"/>
                  </a:lnTo>
                  <a:lnTo>
                    <a:pt x="182" y="196"/>
                  </a:lnTo>
                  <a:close/>
                  <a:moveTo>
                    <a:pt x="758" y="114"/>
                  </a:moveTo>
                  <a:lnTo>
                    <a:pt x="758" y="114"/>
                  </a:lnTo>
                  <a:lnTo>
                    <a:pt x="757" y="97"/>
                  </a:lnTo>
                  <a:lnTo>
                    <a:pt x="755" y="80"/>
                  </a:lnTo>
                  <a:lnTo>
                    <a:pt x="755" y="80"/>
                  </a:lnTo>
                  <a:lnTo>
                    <a:pt x="753" y="64"/>
                  </a:lnTo>
                  <a:lnTo>
                    <a:pt x="751" y="49"/>
                  </a:lnTo>
                  <a:lnTo>
                    <a:pt x="751" y="49"/>
                  </a:lnTo>
                  <a:lnTo>
                    <a:pt x="749" y="43"/>
                  </a:lnTo>
                  <a:lnTo>
                    <a:pt x="747" y="37"/>
                  </a:lnTo>
                  <a:lnTo>
                    <a:pt x="744" y="31"/>
                  </a:lnTo>
                  <a:lnTo>
                    <a:pt x="740" y="26"/>
                  </a:lnTo>
                  <a:lnTo>
                    <a:pt x="740" y="26"/>
                  </a:lnTo>
                  <a:lnTo>
                    <a:pt x="728" y="15"/>
                  </a:lnTo>
                  <a:lnTo>
                    <a:pt x="716" y="3"/>
                  </a:lnTo>
                  <a:lnTo>
                    <a:pt x="716" y="3"/>
                  </a:lnTo>
                  <a:lnTo>
                    <a:pt x="714" y="2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09" y="6"/>
                  </a:lnTo>
                  <a:lnTo>
                    <a:pt x="709" y="8"/>
                  </a:lnTo>
                  <a:lnTo>
                    <a:pt x="710" y="10"/>
                  </a:lnTo>
                  <a:lnTo>
                    <a:pt x="710" y="10"/>
                  </a:lnTo>
                  <a:lnTo>
                    <a:pt x="711" y="11"/>
                  </a:lnTo>
                  <a:lnTo>
                    <a:pt x="713" y="12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6" y="16"/>
                  </a:lnTo>
                  <a:lnTo>
                    <a:pt x="714" y="17"/>
                  </a:lnTo>
                  <a:lnTo>
                    <a:pt x="711" y="17"/>
                  </a:lnTo>
                  <a:lnTo>
                    <a:pt x="708" y="17"/>
                  </a:lnTo>
                  <a:lnTo>
                    <a:pt x="704" y="16"/>
                  </a:lnTo>
                  <a:lnTo>
                    <a:pt x="704" y="16"/>
                  </a:lnTo>
                  <a:lnTo>
                    <a:pt x="690" y="19"/>
                  </a:lnTo>
                  <a:lnTo>
                    <a:pt x="690" y="19"/>
                  </a:lnTo>
                  <a:lnTo>
                    <a:pt x="693" y="27"/>
                  </a:lnTo>
                  <a:lnTo>
                    <a:pt x="693" y="27"/>
                  </a:lnTo>
                  <a:lnTo>
                    <a:pt x="694" y="31"/>
                  </a:lnTo>
                  <a:lnTo>
                    <a:pt x="694" y="35"/>
                  </a:lnTo>
                  <a:lnTo>
                    <a:pt x="693" y="40"/>
                  </a:lnTo>
                  <a:lnTo>
                    <a:pt x="691" y="43"/>
                  </a:lnTo>
                  <a:lnTo>
                    <a:pt x="691" y="43"/>
                  </a:lnTo>
                  <a:lnTo>
                    <a:pt x="680" y="55"/>
                  </a:lnTo>
                  <a:lnTo>
                    <a:pt x="674" y="60"/>
                  </a:lnTo>
                  <a:lnTo>
                    <a:pt x="666" y="64"/>
                  </a:lnTo>
                  <a:lnTo>
                    <a:pt x="666" y="64"/>
                  </a:lnTo>
                  <a:lnTo>
                    <a:pt x="664" y="64"/>
                  </a:lnTo>
                  <a:lnTo>
                    <a:pt x="663" y="66"/>
                  </a:lnTo>
                  <a:lnTo>
                    <a:pt x="661" y="69"/>
                  </a:lnTo>
                  <a:lnTo>
                    <a:pt x="661" y="69"/>
                  </a:lnTo>
                  <a:lnTo>
                    <a:pt x="660" y="74"/>
                  </a:lnTo>
                  <a:lnTo>
                    <a:pt x="660" y="78"/>
                  </a:lnTo>
                  <a:lnTo>
                    <a:pt x="662" y="86"/>
                  </a:lnTo>
                  <a:lnTo>
                    <a:pt x="662" y="86"/>
                  </a:lnTo>
                  <a:lnTo>
                    <a:pt x="663" y="90"/>
                  </a:lnTo>
                  <a:lnTo>
                    <a:pt x="663" y="94"/>
                  </a:lnTo>
                  <a:lnTo>
                    <a:pt x="662" y="98"/>
                  </a:lnTo>
                  <a:lnTo>
                    <a:pt x="661" y="102"/>
                  </a:lnTo>
                  <a:lnTo>
                    <a:pt x="661" y="102"/>
                  </a:lnTo>
                  <a:lnTo>
                    <a:pt x="657" y="115"/>
                  </a:lnTo>
                  <a:lnTo>
                    <a:pt x="654" y="127"/>
                  </a:lnTo>
                  <a:lnTo>
                    <a:pt x="654" y="127"/>
                  </a:lnTo>
                  <a:lnTo>
                    <a:pt x="653" y="131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7" y="144"/>
                  </a:lnTo>
                  <a:lnTo>
                    <a:pt x="661" y="152"/>
                  </a:lnTo>
                  <a:lnTo>
                    <a:pt x="667" y="159"/>
                  </a:lnTo>
                  <a:lnTo>
                    <a:pt x="674" y="165"/>
                  </a:lnTo>
                  <a:lnTo>
                    <a:pt x="682" y="170"/>
                  </a:lnTo>
                  <a:lnTo>
                    <a:pt x="690" y="174"/>
                  </a:lnTo>
                  <a:lnTo>
                    <a:pt x="699" y="175"/>
                  </a:lnTo>
                  <a:lnTo>
                    <a:pt x="709" y="175"/>
                  </a:lnTo>
                  <a:lnTo>
                    <a:pt x="709" y="175"/>
                  </a:lnTo>
                  <a:lnTo>
                    <a:pt x="718" y="174"/>
                  </a:lnTo>
                  <a:lnTo>
                    <a:pt x="726" y="171"/>
                  </a:lnTo>
                  <a:lnTo>
                    <a:pt x="730" y="169"/>
                  </a:lnTo>
                  <a:lnTo>
                    <a:pt x="734" y="166"/>
                  </a:lnTo>
                  <a:lnTo>
                    <a:pt x="737" y="163"/>
                  </a:lnTo>
                  <a:lnTo>
                    <a:pt x="740" y="159"/>
                  </a:lnTo>
                  <a:lnTo>
                    <a:pt x="740" y="159"/>
                  </a:lnTo>
                  <a:lnTo>
                    <a:pt x="743" y="155"/>
                  </a:lnTo>
                  <a:lnTo>
                    <a:pt x="745" y="152"/>
                  </a:lnTo>
                  <a:lnTo>
                    <a:pt x="745" y="152"/>
                  </a:lnTo>
                  <a:lnTo>
                    <a:pt x="751" y="144"/>
                  </a:lnTo>
                  <a:lnTo>
                    <a:pt x="755" y="134"/>
                  </a:lnTo>
                  <a:lnTo>
                    <a:pt x="758" y="124"/>
                  </a:lnTo>
                  <a:lnTo>
                    <a:pt x="758" y="114"/>
                  </a:lnTo>
                  <a:lnTo>
                    <a:pt x="758" y="114"/>
                  </a:lnTo>
                  <a:close/>
                  <a:moveTo>
                    <a:pt x="658" y="160"/>
                  </a:moveTo>
                  <a:lnTo>
                    <a:pt x="658" y="160"/>
                  </a:lnTo>
                  <a:lnTo>
                    <a:pt x="653" y="151"/>
                  </a:lnTo>
                  <a:lnTo>
                    <a:pt x="649" y="141"/>
                  </a:lnTo>
                  <a:lnTo>
                    <a:pt x="648" y="136"/>
                  </a:lnTo>
                  <a:lnTo>
                    <a:pt x="648" y="131"/>
                  </a:lnTo>
                  <a:lnTo>
                    <a:pt x="649" y="121"/>
                  </a:lnTo>
                  <a:lnTo>
                    <a:pt x="649" y="121"/>
                  </a:lnTo>
                  <a:lnTo>
                    <a:pt x="653" y="110"/>
                  </a:lnTo>
                  <a:lnTo>
                    <a:pt x="656" y="98"/>
                  </a:lnTo>
                  <a:lnTo>
                    <a:pt x="656" y="98"/>
                  </a:lnTo>
                  <a:lnTo>
                    <a:pt x="657" y="93"/>
                  </a:lnTo>
                  <a:lnTo>
                    <a:pt x="657" y="89"/>
                  </a:lnTo>
                  <a:lnTo>
                    <a:pt x="657" y="89"/>
                  </a:lnTo>
                  <a:lnTo>
                    <a:pt x="655" y="79"/>
                  </a:lnTo>
                  <a:lnTo>
                    <a:pt x="655" y="74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5" y="66"/>
                  </a:lnTo>
                  <a:lnTo>
                    <a:pt x="652" y="66"/>
                  </a:lnTo>
                  <a:lnTo>
                    <a:pt x="652" y="66"/>
                  </a:lnTo>
                  <a:lnTo>
                    <a:pt x="651" y="89"/>
                  </a:lnTo>
                  <a:lnTo>
                    <a:pt x="651" y="89"/>
                  </a:lnTo>
                  <a:lnTo>
                    <a:pt x="650" y="97"/>
                  </a:lnTo>
                  <a:lnTo>
                    <a:pt x="649" y="104"/>
                  </a:lnTo>
                  <a:lnTo>
                    <a:pt x="647" y="109"/>
                  </a:lnTo>
                  <a:lnTo>
                    <a:pt x="644" y="112"/>
                  </a:lnTo>
                  <a:lnTo>
                    <a:pt x="644" y="112"/>
                  </a:lnTo>
                  <a:lnTo>
                    <a:pt x="644" y="104"/>
                  </a:lnTo>
                  <a:lnTo>
                    <a:pt x="644" y="104"/>
                  </a:lnTo>
                  <a:lnTo>
                    <a:pt x="646" y="81"/>
                  </a:lnTo>
                  <a:lnTo>
                    <a:pt x="646" y="81"/>
                  </a:lnTo>
                  <a:lnTo>
                    <a:pt x="646" y="75"/>
                  </a:lnTo>
                  <a:lnTo>
                    <a:pt x="645" y="69"/>
                  </a:lnTo>
                  <a:lnTo>
                    <a:pt x="645" y="69"/>
                  </a:lnTo>
                  <a:lnTo>
                    <a:pt x="644" y="65"/>
                  </a:lnTo>
                  <a:lnTo>
                    <a:pt x="642" y="62"/>
                  </a:lnTo>
                  <a:lnTo>
                    <a:pt x="636" y="58"/>
                  </a:lnTo>
                  <a:lnTo>
                    <a:pt x="636" y="58"/>
                  </a:lnTo>
                  <a:lnTo>
                    <a:pt x="634" y="55"/>
                  </a:lnTo>
                  <a:lnTo>
                    <a:pt x="633" y="53"/>
                  </a:lnTo>
                  <a:lnTo>
                    <a:pt x="634" y="51"/>
                  </a:lnTo>
                  <a:lnTo>
                    <a:pt x="636" y="48"/>
                  </a:lnTo>
                  <a:lnTo>
                    <a:pt x="636" y="48"/>
                  </a:lnTo>
                  <a:lnTo>
                    <a:pt x="640" y="54"/>
                  </a:lnTo>
                  <a:lnTo>
                    <a:pt x="640" y="54"/>
                  </a:lnTo>
                  <a:lnTo>
                    <a:pt x="642" y="56"/>
                  </a:lnTo>
                  <a:lnTo>
                    <a:pt x="645" y="58"/>
                  </a:lnTo>
                  <a:lnTo>
                    <a:pt x="653" y="60"/>
                  </a:lnTo>
                  <a:lnTo>
                    <a:pt x="660" y="60"/>
                  </a:lnTo>
                  <a:lnTo>
                    <a:pt x="667" y="58"/>
                  </a:lnTo>
                  <a:lnTo>
                    <a:pt x="667" y="58"/>
                  </a:lnTo>
                  <a:lnTo>
                    <a:pt x="672" y="55"/>
                  </a:lnTo>
                  <a:lnTo>
                    <a:pt x="677" y="51"/>
                  </a:lnTo>
                  <a:lnTo>
                    <a:pt x="685" y="42"/>
                  </a:lnTo>
                  <a:lnTo>
                    <a:pt x="685" y="42"/>
                  </a:lnTo>
                  <a:lnTo>
                    <a:pt x="688" y="37"/>
                  </a:lnTo>
                  <a:lnTo>
                    <a:pt x="689" y="32"/>
                  </a:lnTo>
                  <a:lnTo>
                    <a:pt x="687" y="27"/>
                  </a:lnTo>
                  <a:lnTo>
                    <a:pt x="684" y="22"/>
                  </a:lnTo>
                  <a:lnTo>
                    <a:pt x="684" y="22"/>
                  </a:lnTo>
                  <a:lnTo>
                    <a:pt x="676" y="16"/>
                  </a:lnTo>
                  <a:lnTo>
                    <a:pt x="668" y="10"/>
                  </a:lnTo>
                  <a:lnTo>
                    <a:pt x="660" y="6"/>
                  </a:lnTo>
                  <a:lnTo>
                    <a:pt x="655" y="4"/>
                  </a:lnTo>
                  <a:lnTo>
                    <a:pt x="650" y="3"/>
                  </a:lnTo>
                  <a:lnTo>
                    <a:pt x="650" y="3"/>
                  </a:lnTo>
                  <a:lnTo>
                    <a:pt x="645" y="3"/>
                  </a:lnTo>
                  <a:lnTo>
                    <a:pt x="640" y="3"/>
                  </a:lnTo>
                  <a:lnTo>
                    <a:pt x="640" y="3"/>
                  </a:lnTo>
                  <a:lnTo>
                    <a:pt x="632" y="6"/>
                  </a:lnTo>
                  <a:lnTo>
                    <a:pt x="626" y="9"/>
                  </a:lnTo>
                  <a:lnTo>
                    <a:pt x="620" y="14"/>
                  </a:lnTo>
                  <a:lnTo>
                    <a:pt x="614" y="20"/>
                  </a:lnTo>
                  <a:lnTo>
                    <a:pt x="614" y="20"/>
                  </a:lnTo>
                  <a:lnTo>
                    <a:pt x="608" y="28"/>
                  </a:lnTo>
                  <a:lnTo>
                    <a:pt x="602" y="36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591" y="63"/>
                  </a:lnTo>
                  <a:lnTo>
                    <a:pt x="588" y="73"/>
                  </a:lnTo>
                  <a:lnTo>
                    <a:pt x="588" y="73"/>
                  </a:lnTo>
                  <a:lnTo>
                    <a:pt x="587" y="83"/>
                  </a:lnTo>
                  <a:lnTo>
                    <a:pt x="585" y="93"/>
                  </a:lnTo>
                  <a:lnTo>
                    <a:pt x="585" y="93"/>
                  </a:lnTo>
                  <a:lnTo>
                    <a:pt x="584" y="106"/>
                  </a:lnTo>
                  <a:lnTo>
                    <a:pt x="584" y="118"/>
                  </a:lnTo>
                  <a:lnTo>
                    <a:pt x="587" y="131"/>
                  </a:lnTo>
                  <a:lnTo>
                    <a:pt x="591" y="142"/>
                  </a:lnTo>
                  <a:lnTo>
                    <a:pt x="591" y="142"/>
                  </a:lnTo>
                  <a:lnTo>
                    <a:pt x="595" y="150"/>
                  </a:lnTo>
                  <a:lnTo>
                    <a:pt x="600" y="157"/>
                  </a:lnTo>
                  <a:lnTo>
                    <a:pt x="605" y="163"/>
                  </a:lnTo>
                  <a:lnTo>
                    <a:pt x="610" y="168"/>
                  </a:lnTo>
                  <a:lnTo>
                    <a:pt x="617" y="173"/>
                  </a:lnTo>
                  <a:lnTo>
                    <a:pt x="623" y="178"/>
                  </a:lnTo>
                  <a:lnTo>
                    <a:pt x="638" y="185"/>
                  </a:lnTo>
                  <a:lnTo>
                    <a:pt x="638" y="185"/>
                  </a:lnTo>
                  <a:lnTo>
                    <a:pt x="643" y="187"/>
                  </a:lnTo>
                  <a:lnTo>
                    <a:pt x="649" y="188"/>
                  </a:lnTo>
                  <a:lnTo>
                    <a:pt x="661" y="191"/>
                  </a:lnTo>
                  <a:lnTo>
                    <a:pt x="661" y="191"/>
                  </a:lnTo>
                  <a:lnTo>
                    <a:pt x="661" y="165"/>
                  </a:lnTo>
                  <a:lnTo>
                    <a:pt x="661" y="165"/>
                  </a:lnTo>
                  <a:lnTo>
                    <a:pt x="660" y="162"/>
                  </a:lnTo>
                  <a:lnTo>
                    <a:pt x="658" y="160"/>
                  </a:lnTo>
                  <a:lnTo>
                    <a:pt x="658" y="160"/>
                  </a:lnTo>
                  <a:close/>
                </a:path>
              </a:pathLst>
            </a:custGeom>
            <a:solidFill>
              <a:srgbClr val="FFC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231"/>
            <p:cNvSpPr>
              <a:spLocks/>
            </p:cNvSpPr>
            <p:nvPr/>
          </p:nvSpPr>
          <p:spPr bwMode="auto">
            <a:xfrm>
              <a:off x="1972" y="2756"/>
              <a:ext cx="75" cy="53"/>
            </a:xfrm>
            <a:custGeom>
              <a:avLst/>
              <a:gdLst/>
              <a:ahLst/>
              <a:cxnLst>
                <a:cxn ang="0">
                  <a:pos x="3" y="53"/>
                </a:cxn>
                <a:cxn ang="0">
                  <a:pos x="3" y="53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1" y="30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7"/>
                </a:cxn>
                <a:cxn ang="0">
                  <a:pos x="2" y="25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11" y="10"/>
                </a:cxn>
                <a:cxn ang="0">
                  <a:pos x="11" y="10"/>
                </a:cxn>
                <a:cxn ang="0">
                  <a:pos x="16" y="6"/>
                </a:cxn>
                <a:cxn ang="0">
                  <a:pos x="21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3" y="1"/>
                </a:cxn>
                <a:cxn ang="0">
                  <a:pos x="42" y="0"/>
                </a:cxn>
                <a:cxn ang="0">
                  <a:pos x="50" y="1"/>
                </a:cxn>
                <a:cxn ang="0">
                  <a:pos x="50" y="1"/>
                </a:cxn>
                <a:cxn ang="0">
                  <a:pos x="54" y="2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9" y="11"/>
                </a:cxn>
                <a:cxn ang="0">
                  <a:pos x="72" y="13"/>
                </a:cxn>
                <a:cxn ang="0">
                  <a:pos x="74" y="16"/>
                </a:cxn>
                <a:cxn ang="0">
                  <a:pos x="75" y="20"/>
                </a:cxn>
                <a:cxn ang="0">
                  <a:pos x="75" y="20"/>
                </a:cxn>
                <a:cxn ang="0">
                  <a:pos x="66" y="25"/>
                </a:cxn>
                <a:cxn ang="0">
                  <a:pos x="57" y="29"/>
                </a:cxn>
                <a:cxn ang="0">
                  <a:pos x="57" y="29"/>
                </a:cxn>
                <a:cxn ang="0">
                  <a:pos x="45" y="32"/>
                </a:cxn>
                <a:cxn ang="0">
                  <a:pos x="34" y="37"/>
                </a:cxn>
                <a:cxn ang="0">
                  <a:pos x="24" y="43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52"/>
                </a:cxn>
                <a:cxn ang="0">
                  <a:pos x="11" y="53"/>
                </a:cxn>
                <a:cxn ang="0">
                  <a:pos x="3" y="53"/>
                </a:cxn>
                <a:cxn ang="0">
                  <a:pos x="3" y="53"/>
                </a:cxn>
              </a:cxnLst>
              <a:rect l="0" t="0" r="r" b="b"/>
              <a:pathLst>
                <a:path w="75" h="53">
                  <a:moveTo>
                    <a:pt x="3" y="53"/>
                  </a:moveTo>
                  <a:lnTo>
                    <a:pt x="3" y="53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6" y="6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9" y="11"/>
                  </a:lnTo>
                  <a:lnTo>
                    <a:pt x="72" y="13"/>
                  </a:lnTo>
                  <a:lnTo>
                    <a:pt x="74" y="16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6" y="25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45" y="32"/>
                  </a:lnTo>
                  <a:lnTo>
                    <a:pt x="34" y="37"/>
                  </a:lnTo>
                  <a:lnTo>
                    <a:pt x="24" y="43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52"/>
                  </a:lnTo>
                  <a:lnTo>
                    <a:pt x="11" y="53"/>
                  </a:lnTo>
                  <a:lnTo>
                    <a:pt x="3" y="53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232"/>
            <p:cNvSpPr>
              <a:spLocks/>
            </p:cNvSpPr>
            <p:nvPr/>
          </p:nvSpPr>
          <p:spPr bwMode="auto">
            <a:xfrm>
              <a:off x="2109" y="2758"/>
              <a:ext cx="71" cy="42"/>
            </a:xfrm>
            <a:custGeom>
              <a:avLst/>
              <a:gdLst/>
              <a:ahLst/>
              <a:cxnLst>
                <a:cxn ang="0">
                  <a:pos x="63" y="41"/>
                </a:cxn>
                <a:cxn ang="0">
                  <a:pos x="63" y="41"/>
                </a:cxn>
                <a:cxn ang="0">
                  <a:pos x="52" y="42"/>
                </a:cxn>
                <a:cxn ang="0">
                  <a:pos x="52" y="42"/>
                </a:cxn>
                <a:cxn ang="0">
                  <a:pos x="49" y="42"/>
                </a:cxn>
                <a:cxn ang="0">
                  <a:pos x="45" y="42"/>
                </a:cxn>
                <a:cxn ang="0">
                  <a:pos x="42" y="40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3" y="32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4"/>
                </a:cxn>
                <a:cxn ang="0">
                  <a:pos x="22" y="23"/>
                </a:cxn>
                <a:cxn ang="0">
                  <a:pos x="17" y="23"/>
                </a:cxn>
                <a:cxn ang="0">
                  <a:pos x="17" y="23"/>
                </a:cxn>
                <a:cxn ang="0">
                  <a:pos x="11" y="23"/>
                </a:cxn>
                <a:cxn ang="0">
                  <a:pos x="4" y="23"/>
                </a:cxn>
                <a:cxn ang="0">
                  <a:pos x="4" y="23"/>
                </a:cxn>
                <a:cxn ang="0">
                  <a:pos x="1" y="21"/>
                </a:cxn>
                <a:cxn ang="0">
                  <a:pos x="0" y="19"/>
                </a:cxn>
                <a:cxn ang="0">
                  <a:pos x="0" y="16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6" y="8"/>
                </a:cxn>
                <a:cxn ang="0">
                  <a:pos x="11" y="5"/>
                </a:cxn>
                <a:cxn ang="0">
                  <a:pos x="17" y="2"/>
                </a:cxn>
                <a:cxn ang="0">
                  <a:pos x="24" y="1"/>
                </a:cxn>
                <a:cxn ang="0">
                  <a:pos x="24" y="1"/>
                </a:cxn>
                <a:cxn ang="0">
                  <a:pos x="31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6" y="1"/>
                </a:cxn>
                <a:cxn ang="0">
                  <a:pos x="49" y="2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69" y="18"/>
                </a:cxn>
                <a:cxn ang="0">
                  <a:pos x="69" y="18"/>
                </a:cxn>
                <a:cxn ang="0">
                  <a:pos x="71" y="19"/>
                </a:cxn>
                <a:cxn ang="0">
                  <a:pos x="71" y="20"/>
                </a:cxn>
                <a:cxn ang="0">
                  <a:pos x="71" y="22"/>
                </a:cxn>
                <a:cxn ang="0">
                  <a:pos x="69" y="23"/>
                </a:cxn>
                <a:cxn ang="0">
                  <a:pos x="69" y="23"/>
                </a:cxn>
                <a:cxn ang="0">
                  <a:pos x="69" y="25"/>
                </a:cxn>
                <a:cxn ang="0">
                  <a:pos x="69" y="25"/>
                </a:cxn>
                <a:cxn ang="0">
                  <a:pos x="69" y="27"/>
                </a:cxn>
                <a:cxn ang="0">
                  <a:pos x="69" y="30"/>
                </a:cxn>
                <a:cxn ang="0">
                  <a:pos x="67" y="34"/>
                </a:cxn>
                <a:cxn ang="0">
                  <a:pos x="63" y="41"/>
                </a:cxn>
                <a:cxn ang="0">
                  <a:pos x="63" y="41"/>
                </a:cxn>
              </a:cxnLst>
              <a:rect l="0" t="0" r="r" b="b"/>
              <a:pathLst>
                <a:path w="71" h="42">
                  <a:moveTo>
                    <a:pt x="63" y="41"/>
                  </a:moveTo>
                  <a:lnTo>
                    <a:pt x="63" y="41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0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3" y="32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4"/>
                  </a:lnTo>
                  <a:lnTo>
                    <a:pt x="22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1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6" y="8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6" y="1"/>
                  </a:lnTo>
                  <a:lnTo>
                    <a:pt x="49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7" y="34"/>
                  </a:lnTo>
                  <a:lnTo>
                    <a:pt x="63" y="41"/>
                  </a:lnTo>
                  <a:lnTo>
                    <a:pt x="63" y="41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233"/>
            <p:cNvSpPr>
              <a:spLocks noEditPoints="1"/>
            </p:cNvSpPr>
            <p:nvPr/>
          </p:nvSpPr>
          <p:spPr bwMode="auto">
            <a:xfrm>
              <a:off x="1279" y="2914"/>
              <a:ext cx="774" cy="666"/>
            </a:xfrm>
            <a:custGeom>
              <a:avLst/>
              <a:gdLst/>
              <a:ahLst/>
              <a:cxnLst>
                <a:cxn ang="0">
                  <a:pos x="601" y="204"/>
                </a:cxn>
                <a:cxn ang="0">
                  <a:pos x="560" y="166"/>
                </a:cxn>
                <a:cxn ang="0">
                  <a:pos x="537" y="145"/>
                </a:cxn>
                <a:cxn ang="0">
                  <a:pos x="483" y="117"/>
                </a:cxn>
                <a:cxn ang="0">
                  <a:pos x="529" y="146"/>
                </a:cxn>
                <a:cxn ang="0">
                  <a:pos x="595" y="207"/>
                </a:cxn>
                <a:cxn ang="0">
                  <a:pos x="531" y="191"/>
                </a:cxn>
                <a:cxn ang="0">
                  <a:pos x="542" y="202"/>
                </a:cxn>
                <a:cxn ang="0">
                  <a:pos x="544" y="216"/>
                </a:cxn>
                <a:cxn ang="0">
                  <a:pos x="482" y="216"/>
                </a:cxn>
                <a:cxn ang="0">
                  <a:pos x="436" y="227"/>
                </a:cxn>
                <a:cxn ang="0">
                  <a:pos x="386" y="255"/>
                </a:cxn>
                <a:cxn ang="0">
                  <a:pos x="364" y="283"/>
                </a:cxn>
                <a:cxn ang="0">
                  <a:pos x="344" y="341"/>
                </a:cxn>
                <a:cxn ang="0">
                  <a:pos x="338" y="390"/>
                </a:cxn>
                <a:cxn ang="0">
                  <a:pos x="340" y="410"/>
                </a:cxn>
                <a:cxn ang="0">
                  <a:pos x="366" y="465"/>
                </a:cxn>
                <a:cxn ang="0">
                  <a:pos x="360" y="488"/>
                </a:cxn>
                <a:cxn ang="0">
                  <a:pos x="269" y="595"/>
                </a:cxn>
                <a:cxn ang="0">
                  <a:pos x="249" y="609"/>
                </a:cxn>
                <a:cxn ang="0">
                  <a:pos x="204" y="657"/>
                </a:cxn>
                <a:cxn ang="0">
                  <a:pos x="169" y="618"/>
                </a:cxn>
                <a:cxn ang="0">
                  <a:pos x="153" y="574"/>
                </a:cxn>
                <a:cxn ang="0">
                  <a:pos x="97" y="533"/>
                </a:cxn>
                <a:cxn ang="0">
                  <a:pos x="81" y="516"/>
                </a:cxn>
                <a:cxn ang="0">
                  <a:pos x="52" y="478"/>
                </a:cxn>
                <a:cxn ang="0">
                  <a:pos x="18" y="409"/>
                </a:cxn>
                <a:cxn ang="0">
                  <a:pos x="0" y="326"/>
                </a:cxn>
                <a:cxn ang="0">
                  <a:pos x="8" y="219"/>
                </a:cxn>
                <a:cxn ang="0">
                  <a:pos x="35" y="146"/>
                </a:cxn>
                <a:cxn ang="0">
                  <a:pos x="65" y="100"/>
                </a:cxn>
                <a:cxn ang="0">
                  <a:pos x="65" y="62"/>
                </a:cxn>
                <a:cxn ang="0">
                  <a:pos x="79" y="19"/>
                </a:cxn>
                <a:cxn ang="0">
                  <a:pos x="125" y="35"/>
                </a:cxn>
                <a:cxn ang="0">
                  <a:pos x="184" y="13"/>
                </a:cxn>
                <a:cxn ang="0">
                  <a:pos x="228" y="5"/>
                </a:cxn>
                <a:cxn ang="0">
                  <a:pos x="317" y="2"/>
                </a:cxn>
                <a:cxn ang="0">
                  <a:pos x="382" y="19"/>
                </a:cxn>
                <a:cxn ang="0">
                  <a:pos x="426" y="25"/>
                </a:cxn>
                <a:cxn ang="0">
                  <a:pos x="498" y="53"/>
                </a:cxn>
                <a:cxn ang="0">
                  <a:pos x="549" y="96"/>
                </a:cxn>
                <a:cxn ang="0">
                  <a:pos x="599" y="157"/>
                </a:cxn>
                <a:cxn ang="0">
                  <a:pos x="706" y="375"/>
                </a:cxn>
                <a:cxn ang="0">
                  <a:pos x="709" y="419"/>
                </a:cxn>
                <a:cxn ang="0">
                  <a:pos x="672" y="371"/>
                </a:cxn>
                <a:cxn ang="0">
                  <a:pos x="694" y="429"/>
                </a:cxn>
                <a:cxn ang="0">
                  <a:pos x="706" y="513"/>
                </a:cxn>
                <a:cxn ang="0">
                  <a:pos x="744" y="507"/>
                </a:cxn>
                <a:cxn ang="0">
                  <a:pos x="747" y="453"/>
                </a:cxn>
                <a:cxn ang="0">
                  <a:pos x="682" y="408"/>
                </a:cxn>
                <a:cxn ang="0">
                  <a:pos x="665" y="371"/>
                </a:cxn>
                <a:cxn ang="0">
                  <a:pos x="675" y="424"/>
                </a:cxn>
                <a:cxn ang="0">
                  <a:pos x="654" y="370"/>
                </a:cxn>
                <a:cxn ang="0">
                  <a:pos x="645" y="382"/>
                </a:cxn>
                <a:cxn ang="0">
                  <a:pos x="658" y="488"/>
                </a:cxn>
                <a:cxn ang="0">
                  <a:pos x="702" y="510"/>
                </a:cxn>
                <a:cxn ang="0">
                  <a:pos x="774" y="444"/>
                </a:cxn>
                <a:cxn ang="0">
                  <a:pos x="713" y="357"/>
                </a:cxn>
                <a:cxn ang="0">
                  <a:pos x="740" y="420"/>
                </a:cxn>
              </a:cxnLst>
              <a:rect l="0" t="0" r="r" b="b"/>
              <a:pathLst>
                <a:path w="774" h="666">
                  <a:moveTo>
                    <a:pt x="599" y="157"/>
                  </a:moveTo>
                  <a:lnTo>
                    <a:pt x="599" y="157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03" y="203"/>
                  </a:lnTo>
                  <a:lnTo>
                    <a:pt x="603" y="203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597" y="202"/>
                  </a:lnTo>
                  <a:lnTo>
                    <a:pt x="597" y="202"/>
                  </a:lnTo>
                  <a:lnTo>
                    <a:pt x="572" y="176"/>
                  </a:lnTo>
                  <a:lnTo>
                    <a:pt x="572" y="176"/>
                  </a:lnTo>
                  <a:lnTo>
                    <a:pt x="560" y="166"/>
                  </a:lnTo>
                  <a:lnTo>
                    <a:pt x="560" y="166"/>
                  </a:lnTo>
                  <a:lnTo>
                    <a:pt x="550" y="157"/>
                  </a:lnTo>
                  <a:lnTo>
                    <a:pt x="544" y="152"/>
                  </a:lnTo>
                  <a:lnTo>
                    <a:pt x="540" y="147"/>
                  </a:lnTo>
                  <a:lnTo>
                    <a:pt x="540" y="147"/>
                  </a:lnTo>
                  <a:lnTo>
                    <a:pt x="538" y="146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496" y="121"/>
                  </a:lnTo>
                  <a:lnTo>
                    <a:pt x="496" y="121"/>
                  </a:lnTo>
                  <a:lnTo>
                    <a:pt x="490" y="118"/>
                  </a:lnTo>
                  <a:lnTo>
                    <a:pt x="484" y="116"/>
                  </a:lnTo>
                  <a:lnTo>
                    <a:pt x="484" y="116"/>
                  </a:lnTo>
                  <a:lnTo>
                    <a:pt x="483" y="117"/>
                  </a:lnTo>
                  <a:lnTo>
                    <a:pt x="483" y="117"/>
                  </a:lnTo>
                  <a:lnTo>
                    <a:pt x="484" y="119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502" y="130"/>
                  </a:lnTo>
                  <a:lnTo>
                    <a:pt x="518" y="139"/>
                  </a:lnTo>
                  <a:lnTo>
                    <a:pt x="518" y="139"/>
                  </a:lnTo>
                  <a:lnTo>
                    <a:pt x="529" y="146"/>
                  </a:lnTo>
                  <a:lnTo>
                    <a:pt x="539" y="154"/>
                  </a:lnTo>
                  <a:lnTo>
                    <a:pt x="539" y="154"/>
                  </a:lnTo>
                  <a:lnTo>
                    <a:pt x="582" y="193"/>
                  </a:lnTo>
                  <a:lnTo>
                    <a:pt x="582" y="193"/>
                  </a:lnTo>
                  <a:lnTo>
                    <a:pt x="588" y="200"/>
                  </a:lnTo>
                  <a:lnTo>
                    <a:pt x="595" y="207"/>
                  </a:lnTo>
                  <a:lnTo>
                    <a:pt x="595" y="207"/>
                  </a:lnTo>
                  <a:lnTo>
                    <a:pt x="580" y="221"/>
                  </a:lnTo>
                  <a:lnTo>
                    <a:pt x="580" y="221"/>
                  </a:lnTo>
                  <a:lnTo>
                    <a:pt x="564" y="208"/>
                  </a:lnTo>
                  <a:lnTo>
                    <a:pt x="564" y="208"/>
                  </a:lnTo>
                  <a:lnTo>
                    <a:pt x="553" y="202"/>
                  </a:lnTo>
                  <a:lnTo>
                    <a:pt x="542" y="196"/>
                  </a:lnTo>
                  <a:lnTo>
                    <a:pt x="531" y="191"/>
                  </a:lnTo>
                  <a:lnTo>
                    <a:pt x="520" y="188"/>
                  </a:lnTo>
                  <a:lnTo>
                    <a:pt x="520" y="188"/>
                  </a:lnTo>
                  <a:lnTo>
                    <a:pt x="516" y="187"/>
                  </a:lnTo>
                  <a:lnTo>
                    <a:pt x="513" y="190"/>
                  </a:lnTo>
                  <a:lnTo>
                    <a:pt x="513" y="190"/>
                  </a:lnTo>
                  <a:lnTo>
                    <a:pt x="528" y="196"/>
                  </a:lnTo>
                  <a:lnTo>
                    <a:pt x="542" y="202"/>
                  </a:lnTo>
                  <a:lnTo>
                    <a:pt x="556" y="210"/>
                  </a:lnTo>
                  <a:lnTo>
                    <a:pt x="562" y="215"/>
                  </a:lnTo>
                  <a:lnTo>
                    <a:pt x="568" y="221"/>
                  </a:lnTo>
                  <a:lnTo>
                    <a:pt x="568" y="221"/>
                  </a:lnTo>
                  <a:lnTo>
                    <a:pt x="556" y="218"/>
                  </a:lnTo>
                  <a:lnTo>
                    <a:pt x="544" y="216"/>
                  </a:lnTo>
                  <a:lnTo>
                    <a:pt x="544" y="216"/>
                  </a:lnTo>
                  <a:lnTo>
                    <a:pt x="508" y="212"/>
                  </a:lnTo>
                  <a:lnTo>
                    <a:pt x="508" y="212"/>
                  </a:lnTo>
                  <a:lnTo>
                    <a:pt x="503" y="213"/>
                  </a:lnTo>
                  <a:lnTo>
                    <a:pt x="499" y="214"/>
                  </a:lnTo>
                  <a:lnTo>
                    <a:pt x="499" y="214"/>
                  </a:lnTo>
                  <a:lnTo>
                    <a:pt x="490" y="215"/>
                  </a:lnTo>
                  <a:lnTo>
                    <a:pt x="482" y="216"/>
                  </a:lnTo>
                  <a:lnTo>
                    <a:pt x="482" y="216"/>
                  </a:lnTo>
                  <a:lnTo>
                    <a:pt x="475" y="215"/>
                  </a:lnTo>
                  <a:lnTo>
                    <a:pt x="469" y="216"/>
                  </a:lnTo>
                  <a:lnTo>
                    <a:pt x="462" y="217"/>
                  </a:lnTo>
                  <a:lnTo>
                    <a:pt x="456" y="219"/>
                  </a:lnTo>
                  <a:lnTo>
                    <a:pt x="456" y="219"/>
                  </a:lnTo>
                  <a:lnTo>
                    <a:pt x="436" y="227"/>
                  </a:lnTo>
                  <a:lnTo>
                    <a:pt x="427" y="230"/>
                  </a:lnTo>
                  <a:lnTo>
                    <a:pt x="417" y="235"/>
                  </a:lnTo>
                  <a:lnTo>
                    <a:pt x="417" y="235"/>
                  </a:lnTo>
                  <a:lnTo>
                    <a:pt x="409" y="239"/>
                  </a:lnTo>
                  <a:lnTo>
                    <a:pt x="401" y="244"/>
                  </a:lnTo>
                  <a:lnTo>
                    <a:pt x="386" y="255"/>
                  </a:lnTo>
                  <a:lnTo>
                    <a:pt x="386" y="255"/>
                  </a:lnTo>
                  <a:lnTo>
                    <a:pt x="375" y="264"/>
                  </a:lnTo>
                  <a:lnTo>
                    <a:pt x="366" y="275"/>
                  </a:lnTo>
                  <a:lnTo>
                    <a:pt x="366" y="275"/>
                  </a:lnTo>
                  <a:lnTo>
                    <a:pt x="363" y="278"/>
                  </a:lnTo>
                  <a:lnTo>
                    <a:pt x="361" y="282"/>
                  </a:lnTo>
                  <a:lnTo>
                    <a:pt x="361" y="282"/>
                  </a:lnTo>
                  <a:lnTo>
                    <a:pt x="364" y="283"/>
                  </a:lnTo>
                  <a:lnTo>
                    <a:pt x="364" y="283"/>
                  </a:lnTo>
                  <a:lnTo>
                    <a:pt x="357" y="299"/>
                  </a:lnTo>
                  <a:lnTo>
                    <a:pt x="357" y="299"/>
                  </a:lnTo>
                  <a:lnTo>
                    <a:pt x="353" y="311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4" y="341"/>
                  </a:lnTo>
                  <a:lnTo>
                    <a:pt x="339" y="359"/>
                  </a:lnTo>
                  <a:lnTo>
                    <a:pt x="339" y="359"/>
                  </a:lnTo>
                  <a:lnTo>
                    <a:pt x="338" y="369"/>
                  </a:lnTo>
                  <a:lnTo>
                    <a:pt x="337" y="379"/>
                  </a:lnTo>
                  <a:lnTo>
                    <a:pt x="337" y="379"/>
                  </a:lnTo>
                  <a:lnTo>
                    <a:pt x="337" y="386"/>
                  </a:lnTo>
                  <a:lnTo>
                    <a:pt x="338" y="390"/>
                  </a:lnTo>
                  <a:lnTo>
                    <a:pt x="340" y="394"/>
                  </a:lnTo>
                  <a:lnTo>
                    <a:pt x="340" y="394"/>
                  </a:lnTo>
                  <a:lnTo>
                    <a:pt x="341" y="396"/>
                  </a:lnTo>
                  <a:lnTo>
                    <a:pt x="341" y="399"/>
                  </a:lnTo>
                  <a:lnTo>
                    <a:pt x="341" y="399"/>
                  </a:lnTo>
                  <a:lnTo>
                    <a:pt x="340" y="404"/>
                  </a:lnTo>
                  <a:lnTo>
                    <a:pt x="340" y="410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8" y="433"/>
                  </a:lnTo>
                  <a:lnTo>
                    <a:pt x="352" y="444"/>
                  </a:lnTo>
                  <a:lnTo>
                    <a:pt x="358" y="455"/>
                  </a:lnTo>
                  <a:lnTo>
                    <a:pt x="366" y="465"/>
                  </a:lnTo>
                  <a:lnTo>
                    <a:pt x="366" y="465"/>
                  </a:lnTo>
                  <a:lnTo>
                    <a:pt x="371" y="471"/>
                  </a:lnTo>
                  <a:lnTo>
                    <a:pt x="371" y="471"/>
                  </a:lnTo>
                  <a:lnTo>
                    <a:pt x="370" y="477"/>
                  </a:lnTo>
                  <a:lnTo>
                    <a:pt x="367" y="481"/>
                  </a:lnTo>
                  <a:lnTo>
                    <a:pt x="364" y="485"/>
                  </a:lnTo>
                  <a:lnTo>
                    <a:pt x="360" y="488"/>
                  </a:lnTo>
                  <a:lnTo>
                    <a:pt x="360" y="488"/>
                  </a:lnTo>
                  <a:lnTo>
                    <a:pt x="344" y="503"/>
                  </a:lnTo>
                  <a:lnTo>
                    <a:pt x="329" y="518"/>
                  </a:lnTo>
                  <a:lnTo>
                    <a:pt x="314" y="534"/>
                  </a:lnTo>
                  <a:lnTo>
                    <a:pt x="301" y="551"/>
                  </a:lnTo>
                  <a:lnTo>
                    <a:pt x="301" y="551"/>
                  </a:lnTo>
                  <a:lnTo>
                    <a:pt x="285" y="573"/>
                  </a:lnTo>
                  <a:lnTo>
                    <a:pt x="269" y="595"/>
                  </a:lnTo>
                  <a:lnTo>
                    <a:pt x="269" y="595"/>
                  </a:lnTo>
                  <a:lnTo>
                    <a:pt x="267" y="598"/>
                  </a:lnTo>
                  <a:lnTo>
                    <a:pt x="263" y="600"/>
                  </a:lnTo>
                  <a:lnTo>
                    <a:pt x="256" y="603"/>
                  </a:lnTo>
                  <a:lnTo>
                    <a:pt x="256" y="603"/>
                  </a:lnTo>
                  <a:lnTo>
                    <a:pt x="252" y="606"/>
                  </a:lnTo>
                  <a:lnTo>
                    <a:pt x="249" y="609"/>
                  </a:lnTo>
                  <a:lnTo>
                    <a:pt x="249" y="609"/>
                  </a:lnTo>
                  <a:lnTo>
                    <a:pt x="239" y="625"/>
                  </a:lnTo>
                  <a:lnTo>
                    <a:pt x="233" y="632"/>
                  </a:lnTo>
                  <a:lnTo>
                    <a:pt x="226" y="639"/>
                  </a:lnTo>
                  <a:lnTo>
                    <a:pt x="219" y="646"/>
                  </a:lnTo>
                  <a:lnTo>
                    <a:pt x="212" y="652"/>
                  </a:lnTo>
                  <a:lnTo>
                    <a:pt x="204" y="657"/>
                  </a:lnTo>
                  <a:lnTo>
                    <a:pt x="196" y="662"/>
                  </a:lnTo>
                  <a:lnTo>
                    <a:pt x="196" y="662"/>
                  </a:lnTo>
                  <a:lnTo>
                    <a:pt x="186" y="666"/>
                  </a:lnTo>
                  <a:lnTo>
                    <a:pt x="186" y="666"/>
                  </a:lnTo>
                  <a:lnTo>
                    <a:pt x="180" y="654"/>
                  </a:lnTo>
                  <a:lnTo>
                    <a:pt x="176" y="642"/>
                  </a:lnTo>
                  <a:lnTo>
                    <a:pt x="169" y="618"/>
                  </a:lnTo>
                  <a:lnTo>
                    <a:pt x="169" y="618"/>
                  </a:lnTo>
                  <a:lnTo>
                    <a:pt x="165" y="606"/>
                  </a:lnTo>
                  <a:lnTo>
                    <a:pt x="162" y="594"/>
                  </a:lnTo>
                  <a:lnTo>
                    <a:pt x="160" y="582"/>
                  </a:lnTo>
                  <a:lnTo>
                    <a:pt x="158" y="568"/>
                  </a:lnTo>
                  <a:lnTo>
                    <a:pt x="158" y="568"/>
                  </a:lnTo>
                  <a:lnTo>
                    <a:pt x="153" y="574"/>
                  </a:lnTo>
                  <a:lnTo>
                    <a:pt x="153" y="574"/>
                  </a:lnTo>
                  <a:lnTo>
                    <a:pt x="144" y="569"/>
                  </a:lnTo>
                  <a:lnTo>
                    <a:pt x="135" y="563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97" y="533"/>
                  </a:lnTo>
                  <a:lnTo>
                    <a:pt x="97" y="533"/>
                  </a:lnTo>
                  <a:lnTo>
                    <a:pt x="96" y="531"/>
                  </a:lnTo>
                  <a:lnTo>
                    <a:pt x="94" y="531"/>
                  </a:lnTo>
                  <a:lnTo>
                    <a:pt x="94" y="531"/>
                  </a:lnTo>
                  <a:lnTo>
                    <a:pt x="92" y="530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16"/>
                  </a:lnTo>
                  <a:lnTo>
                    <a:pt x="81" y="516"/>
                  </a:lnTo>
                  <a:lnTo>
                    <a:pt x="77" y="509"/>
                  </a:lnTo>
                  <a:lnTo>
                    <a:pt x="77" y="509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2" y="478"/>
                  </a:lnTo>
                  <a:lnTo>
                    <a:pt x="52" y="478"/>
                  </a:lnTo>
                  <a:lnTo>
                    <a:pt x="47" y="473"/>
                  </a:lnTo>
                  <a:lnTo>
                    <a:pt x="43" y="467"/>
                  </a:lnTo>
                  <a:lnTo>
                    <a:pt x="36" y="455"/>
                  </a:lnTo>
                  <a:lnTo>
                    <a:pt x="30" y="442"/>
                  </a:lnTo>
                  <a:lnTo>
                    <a:pt x="25" y="429"/>
                  </a:lnTo>
                  <a:lnTo>
                    <a:pt x="25" y="429"/>
                  </a:lnTo>
                  <a:lnTo>
                    <a:pt x="18" y="409"/>
                  </a:lnTo>
                  <a:lnTo>
                    <a:pt x="12" y="388"/>
                  </a:lnTo>
                  <a:lnTo>
                    <a:pt x="12" y="388"/>
                  </a:lnTo>
                  <a:lnTo>
                    <a:pt x="7" y="373"/>
                  </a:lnTo>
                  <a:lnTo>
                    <a:pt x="4" y="357"/>
                  </a:lnTo>
                  <a:lnTo>
                    <a:pt x="1" y="342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1" y="293"/>
                  </a:lnTo>
                  <a:lnTo>
                    <a:pt x="2" y="276"/>
                  </a:lnTo>
                  <a:lnTo>
                    <a:pt x="4" y="260"/>
                  </a:lnTo>
                  <a:lnTo>
                    <a:pt x="4" y="260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22" y="172"/>
                  </a:lnTo>
                  <a:lnTo>
                    <a:pt x="22" y="172"/>
                  </a:lnTo>
                  <a:lnTo>
                    <a:pt x="25" y="165"/>
                  </a:lnTo>
                  <a:lnTo>
                    <a:pt x="28" y="158"/>
                  </a:lnTo>
                  <a:lnTo>
                    <a:pt x="28" y="158"/>
                  </a:lnTo>
                  <a:lnTo>
                    <a:pt x="35" y="146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9" y="122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65" y="100"/>
                  </a:lnTo>
                  <a:lnTo>
                    <a:pt x="65" y="100"/>
                  </a:lnTo>
                  <a:lnTo>
                    <a:pt x="67" y="95"/>
                  </a:lnTo>
                  <a:lnTo>
                    <a:pt x="67" y="92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5" y="75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7" y="4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17"/>
                  </a:lnTo>
                  <a:lnTo>
                    <a:pt x="74" y="18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92" y="24"/>
                  </a:lnTo>
                  <a:lnTo>
                    <a:pt x="98" y="26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9" y="31"/>
                  </a:lnTo>
                  <a:lnTo>
                    <a:pt x="114" y="33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31" y="31"/>
                  </a:lnTo>
                  <a:lnTo>
                    <a:pt x="138" y="27"/>
                  </a:lnTo>
                  <a:lnTo>
                    <a:pt x="152" y="22"/>
                  </a:lnTo>
                  <a:lnTo>
                    <a:pt x="152" y="22"/>
                  </a:lnTo>
                  <a:lnTo>
                    <a:pt x="168" y="17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9" y="11"/>
                  </a:lnTo>
                  <a:lnTo>
                    <a:pt x="195" y="10"/>
                  </a:lnTo>
                  <a:lnTo>
                    <a:pt x="205" y="9"/>
                  </a:lnTo>
                  <a:lnTo>
                    <a:pt x="205" y="9"/>
                  </a:lnTo>
                  <a:lnTo>
                    <a:pt x="217" y="7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49" y="2"/>
                  </a:lnTo>
                  <a:lnTo>
                    <a:pt x="271" y="1"/>
                  </a:lnTo>
                  <a:lnTo>
                    <a:pt x="271" y="1"/>
                  </a:lnTo>
                  <a:lnTo>
                    <a:pt x="286" y="0"/>
                  </a:lnTo>
                  <a:lnTo>
                    <a:pt x="302" y="1"/>
                  </a:lnTo>
                  <a:lnTo>
                    <a:pt x="317" y="2"/>
                  </a:lnTo>
                  <a:lnTo>
                    <a:pt x="333" y="4"/>
                  </a:lnTo>
                  <a:lnTo>
                    <a:pt x="333" y="4"/>
                  </a:lnTo>
                  <a:lnTo>
                    <a:pt x="345" y="7"/>
                  </a:lnTo>
                  <a:lnTo>
                    <a:pt x="357" y="10"/>
                  </a:lnTo>
                  <a:lnTo>
                    <a:pt x="380" y="18"/>
                  </a:lnTo>
                  <a:lnTo>
                    <a:pt x="380" y="18"/>
                  </a:lnTo>
                  <a:lnTo>
                    <a:pt x="382" y="19"/>
                  </a:lnTo>
                  <a:lnTo>
                    <a:pt x="382" y="19"/>
                  </a:lnTo>
                  <a:lnTo>
                    <a:pt x="385" y="22"/>
                  </a:lnTo>
                  <a:lnTo>
                    <a:pt x="389" y="23"/>
                  </a:lnTo>
                  <a:lnTo>
                    <a:pt x="397" y="23"/>
                  </a:lnTo>
                  <a:lnTo>
                    <a:pt x="397" y="23"/>
                  </a:lnTo>
                  <a:lnTo>
                    <a:pt x="416" y="24"/>
                  </a:lnTo>
                  <a:lnTo>
                    <a:pt x="426" y="25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52" y="31"/>
                  </a:lnTo>
                  <a:lnTo>
                    <a:pt x="468" y="37"/>
                  </a:lnTo>
                  <a:lnTo>
                    <a:pt x="483" y="44"/>
                  </a:lnTo>
                  <a:lnTo>
                    <a:pt x="498" y="53"/>
                  </a:lnTo>
                  <a:lnTo>
                    <a:pt x="498" y="53"/>
                  </a:lnTo>
                  <a:lnTo>
                    <a:pt x="509" y="61"/>
                  </a:lnTo>
                  <a:lnTo>
                    <a:pt x="520" y="70"/>
                  </a:lnTo>
                  <a:lnTo>
                    <a:pt x="542" y="88"/>
                  </a:lnTo>
                  <a:lnTo>
                    <a:pt x="542" y="88"/>
                  </a:lnTo>
                  <a:lnTo>
                    <a:pt x="546" y="92"/>
                  </a:lnTo>
                  <a:lnTo>
                    <a:pt x="549" y="96"/>
                  </a:lnTo>
                  <a:lnTo>
                    <a:pt x="549" y="96"/>
                  </a:lnTo>
                  <a:lnTo>
                    <a:pt x="559" y="108"/>
                  </a:lnTo>
                  <a:lnTo>
                    <a:pt x="569" y="120"/>
                  </a:lnTo>
                  <a:lnTo>
                    <a:pt x="569" y="120"/>
                  </a:lnTo>
                  <a:lnTo>
                    <a:pt x="577" y="129"/>
                  </a:lnTo>
                  <a:lnTo>
                    <a:pt x="585" y="138"/>
                  </a:lnTo>
                  <a:lnTo>
                    <a:pt x="599" y="157"/>
                  </a:lnTo>
                  <a:lnTo>
                    <a:pt x="599" y="157"/>
                  </a:lnTo>
                  <a:close/>
                  <a:moveTo>
                    <a:pt x="744" y="445"/>
                  </a:moveTo>
                  <a:lnTo>
                    <a:pt x="744" y="445"/>
                  </a:lnTo>
                  <a:lnTo>
                    <a:pt x="736" y="426"/>
                  </a:lnTo>
                  <a:lnTo>
                    <a:pt x="727" y="409"/>
                  </a:lnTo>
                  <a:lnTo>
                    <a:pt x="717" y="391"/>
                  </a:lnTo>
                  <a:lnTo>
                    <a:pt x="706" y="375"/>
                  </a:lnTo>
                  <a:lnTo>
                    <a:pt x="706" y="375"/>
                  </a:lnTo>
                  <a:lnTo>
                    <a:pt x="697" y="364"/>
                  </a:lnTo>
                  <a:lnTo>
                    <a:pt x="697" y="364"/>
                  </a:lnTo>
                  <a:lnTo>
                    <a:pt x="688" y="368"/>
                  </a:lnTo>
                  <a:lnTo>
                    <a:pt x="688" y="368"/>
                  </a:lnTo>
                  <a:lnTo>
                    <a:pt x="694" y="380"/>
                  </a:lnTo>
                  <a:lnTo>
                    <a:pt x="700" y="393"/>
                  </a:lnTo>
                  <a:lnTo>
                    <a:pt x="709" y="419"/>
                  </a:lnTo>
                  <a:lnTo>
                    <a:pt x="709" y="419"/>
                  </a:lnTo>
                  <a:lnTo>
                    <a:pt x="702" y="407"/>
                  </a:lnTo>
                  <a:lnTo>
                    <a:pt x="695" y="394"/>
                  </a:lnTo>
                  <a:lnTo>
                    <a:pt x="689" y="381"/>
                  </a:lnTo>
                  <a:lnTo>
                    <a:pt x="681" y="368"/>
                  </a:lnTo>
                  <a:lnTo>
                    <a:pt x="681" y="368"/>
                  </a:lnTo>
                  <a:lnTo>
                    <a:pt x="672" y="371"/>
                  </a:lnTo>
                  <a:lnTo>
                    <a:pt x="672" y="371"/>
                  </a:lnTo>
                  <a:lnTo>
                    <a:pt x="677" y="378"/>
                  </a:lnTo>
                  <a:lnTo>
                    <a:pt x="680" y="385"/>
                  </a:lnTo>
                  <a:lnTo>
                    <a:pt x="686" y="400"/>
                  </a:lnTo>
                  <a:lnTo>
                    <a:pt x="686" y="400"/>
                  </a:lnTo>
                  <a:lnTo>
                    <a:pt x="691" y="414"/>
                  </a:lnTo>
                  <a:lnTo>
                    <a:pt x="694" y="429"/>
                  </a:lnTo>
                  <a:lnTo>
                    <a:pt x="700" y="458"/>
                  </a:lnTo>
                  <a:lnTo>
                    <a:pt x="700" y="458"/>
                  </a:lnTo>
                  <a:lnTo>
                    <a:pt x="702" y="475"/>
                  </a:lnTo>
                  <a:lnTo>
                    <a:pt x="704" y="492"/>
                  </a:lnTo>
                  <a:lnTo>
                    <a:pt x="704" y="492"/>
                  </a:lnTo>
                  <a:lnTo>
                    <a:pt x="705" y="502"/>
                  </a:lnTo>
                  <a:lnTo>
                    <a:pt x="706" y="513"/>
                  </a:lnTo>
                  <a:lnTo>
                    <a:pt x="706" y="513"/>
                  </a:lnTo>
                  <a:lnTo>
                    <a:pt x="706" y="518"/>
                  </a:lnTo>
                  <a:lnTo>
                    <a:pt x="707" y="520"/>
                  </a:lnTo>
                  <a:lnTo>
                    <a:pt x="709" y="522"/>
                  </a:lnTo>
                  <a:lnTo>
                    <a:pt x="709" y="522"/>
                  </a:lnTo>
                  <a:lnTo>
                    <a:pt x="732" y="512"/>
                  </a:lnTo>
                  <a:lnTo>
                    <a:pt x="744" y="507"/>
                  </a:lnTo>
                  <a:lnTo>
                    <a:pt x="756" y="501"/>
                  </a:lnTo>
                  <a:lnTo>
                    <a:pt x="756" y="501"/>
                  </a:lnTo>
                  <a:lnTo>
                    <a:pt x="754" y="490"/>
                  </a:lnTo>
                  <a:lnTo>
                    <a:pt x="753" y="480"/>
                  </a:lnTo>
                  <a:lnTo>
                    <a:pt x="753" y="480"/>
                  </a:lnTo>
                  <a:lnTo>
                    <a:pt x="749" y="462"/>
                  </a:lnTo>
                  <a:lnTo>
                    <a:pt x="747" y="453"/>
                  </a:lnTo>
                  <a:lnTo>
                    <a:pt x="744" y="445"/>
                  </a:lnTo>
                  <a:lnTo>
                    <a:pt x="744" y="445"/>
                  </a:lnTo>
                  <a:close/>
                  <a:moveTo>
                    <a:pt x="695" y="470"/>
                  </a:moveTo>
                  <a:lnTo>
                    <a:pt x="695" y="470"/>
                  </a:lnTo>
                  <a:lnTo>
                    <a:pt x="692" y="449"/>
                  </a:lnTo>
                  <a:lnTo>
                    <a:pt x="687" y="429"/>
                  </a:lnTo>
                  <a:lnTo>
                    <a:pt x="682" y="408"/>
                  </a:lnTo>
                  <a:lnTo>
                    <a:pt x="675" y="388"/>
                  </a:lnTo>
                  <a:lnTo>
                    <a:pt x="675" y="388"/>
                  </a:lnTo>
                  <a:lnTo>
                    <a:pt x="672" y="381"/>
                  </a:lnTo>
                  <a:lnTo>
                    <a:pt x="668" y="373"/>
                  </a:lnTo>
                  <a:lnTo>
                    <a:pt x="668" y="373"/>
                  </a:lnTo>
                  <a:lnTo>
                    <a:pt x="667" y="372"/>
                  </a:lnTo>
                  <a:lnTo>
                    <a:pt x="665" y="371"/>
                  </a:lnTo>
                  <a:lnTo>
                    <a:pt x="663" y="371"/>
                  </a:lnTo>
                  <a:lnTo>
                    <a:pt x="661" y="371"/>
                  </a:lnTo>
                  <a:lnTo>
                    <a:pt x="661" y="371"/>
                  </a:lnTo>
                  <a:lnTo>
                    <a:pt x="664" y="385"/>
                  </a:lnTo>
                  <a:lnTo>
                    <a:pt x="668" y="398"/>
                  </a:lnTo>
                  <a:lnTo>
                    <a:pt x="672" y="411"/>
                  </a:lnTo>
                  <a:lnTo>
                    <a:pt x="675" y="424"/>
                  </a:lnTo>
                  <a:lnTo>
                    <a:pt x="675" y="424"/>
                  </a:lnTo>
                  <a:lnTo>
                    <a:pt x="673" y="422"/>
                  </a:lnTo>
                  <a:lnTo>
                    <a:pt x="673" y="422"/>
                  </a:lnTo>
                  <a:lnTo>
                    <a:pt x="659" y="381"/>
                  </a:lnTo>
                  <a:lnTo>
                    <a:pt x="659" y="381"/>
                  </a:lnTo>
                  <a:lnTo>
                    <a:pt x="657" y="374"/>
                  </a:lnTo>
                  <a:lnTo>
                    <a:pt x="654" y="370"/>
                  </a:lnTo>
                  <a:lnTo>
                    <a:pt x="650" y="369"/>
                  </a:lnTo>
                  <a:lnTo>
                    <a:pt x="643" y="368"/>
                  </a:lnTo>
                  <a:lnTo>
                    <a:pt x="643" y="368"/>
                  </a:lnTo>
                  <a:lnTo>
                    <a:pt x="643" y="368"/>
                  </a:lnTo>
                  <a:lnTo>
                    <a:pt x="643" y="368"/>
                  </a:lnTo>
                  <a:lnTo>
                    <a:pt x="645" y="382"/>
                  </a:lnTo>
                  <a:lnTo>
                    <a:pt x="645" y="382"/>
                  </a:lnTo>
                  <a:lnTo>
                    <a:pt x="650" y="405"/>
                  </a:lnTo>
                  <a:lnTo>
                    <a:pt x="655" y="428"/>
                  </a:lnTo>
                  <a:lnTo>
                    <a:pt x="655" y="428"/>
                  </a:lnTo>
                  <a:lnTo>
                    <a:pt x="657" y="443"/>
                  </a:lnTo>
                  <a:lnTo>
                    <a:pt x="658" y="458"/>
                  </a:lnTo>
                  <a:lnTo>
                    <a:pt x="658" y="488"/>
                  </a:lnTo>
                  <a:lnTo>
                    <a:pt x="658" y="488"/>
                  </a:lnTo>
                  <a:lnTo>
                    <a:pt x="657" y="502"/>
                  </a:lnTo>
                  <a:lnTo>
                    <a:pt x="655" y="516"/>
                  </a:lnTo>
                  <a:lnTo>
                    <a:pt x="655" y="516"/>
                  </a:lnTo>
                  <a:lnTo>
                    <a:pt x="667" y="516"/>
                  </a:lnTo>
                  <a:lnTo>
                    <a:pt x="679" y="515"/>
                  </a:lnTo>
                  <a:lnTo>
                    <a:pt x="702" y="510"/>
                  </a:lnTo>
                  <a:lnTo>
                    <a:pt x="702" y="510"/>
                  </a:lnTo>
                  <a:lnTo>
                    <a:pt x="701" y="503"/>
                  </a:lnTo>
                  <a:lnTo>
                    <a:pt x="701" y="503"/>
                  </a:lnTo>
                  <a:lnTo>
                    <a:pt x="695" y="470"/>
                  </a:lnTo>
                  <a:lnTo>
                    <a:pt x="695" y="470"/>
                  </a:lnTo>
                  <a:close/>
                  <a:moveTo>
                    <a:pt x="754" y="459"/>
                  </a:moveTo>
                  <a:lnTo>
                    <a:pt x="754" y="459"/>
                  </a:lnTo>
                  <a:lnTo>
                    <a:pt x="774" y="444"/>
                  </a:lnTo>
                  <a:lnTo>
                    <a:pt x="774" y="444"/>
                  </a:lnTo>
                  <a:lnTo>
                    <a:pt x="770" y="435"/>
                  </a:lnTo>
                  <a:lnTo>
                    <a:pt x="764" y="424"/>
                  </a:lnTo>
                  <a:lnTo>
                    <a:pt x="746" y="397"/>
                  </a:lnTo>
                  <a:lnTo>
                    <a:pt x="728" y="372"/>
                  </a:lnTo>
                  <a:lnTo>
                    <a:pt x="720" y="363"/>
                  </a:lnTo>
                  <a:lnTo>
                    <a:pt x="713" y="357"/>
                  </a:lnTo>
                  <a:lnTo>
                    <a:pt x="713" y="357"/>
                  </a:lnTo>
                  <a:lnTo>
                    <a:pt x="706" y="362"/>
                  </a:lnTo>
                  <a:lnTo>
                    <a:pt x="706" y="362"/>
                  </a:lnTo>
                  <a:lnTo>
                    <a:pt x="720" y="385"/>
                  </a:lnTo>
                  <a:lnTo>
                    <a:pt x="733" y="408"/>
                  </a:lnTo>
                  <a:lnTo>
                    <a:pt x="733" y="408"/>
                  </a:lnTo>
                  <a:lnTo>
                    <a:pt x="740" y="420"/>
                  </a:lnTo>
                  <a:lnTo>
                    <a:pt x="746" y="432"/>
                  </a:lnTo>
                  <a:lnTo>
                    <a:pt x="751" y="445"/>
                  </a:lnTo>
                  <a:lnTo>
                    <a:pt x="754" y="459"/>
                  </a:lnTo>
                  <a:lnTo>
                    <a:pt x="754" y="459"/>
                  </a:lnTo>
                  <a:close/>
                </a:path>
              </a:pathLst>
            </a:custGeom>
            <a:solidFill>
              <a:srgbClr val="FC800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234"/>
            <p:cNvSpPr>
              <a:spLocks noEditPoints="1"/>
            </p:cNvSpPr>
            <p:nvPr/>
          </p:nvSpPr>
          <p:spPr bwMode="auto">
            <a:xfrm>
              <a:off x="1388" y="2623"/>
              <a:ext cx="1202" cy="1559"/>
            </a:xfrm>
            <a:custGeom>
              <a:avLst/>
              <a:gdLst/>
              <a:ahLst/>
              <a:cxnLst>
                <a:cxn ang="0">
                  <a:pos x="542" y="1545"/>
                </a:cxn>
                <a:cxn ang="0">
                  <a:pos x="377" y="1548"/>
                </a:cxn>
                <a:cxn ang="0">
                  <a:pos x="253" y="1491"/>
                </a:cxn>
                <a:cxn ang="0">
                  <a:pos x="153" y="1425"/>
                </a:cxn>
                <a:cxn ang="0">
                  <a:pos x="63" y="1333"/>
                </a:cxn>
                <a:cxn ang="0">
                  <a:pos x="7" y="1192"/>
                </a:cxn>
                <a:cxn ang="0">
                  <a:pos x="46" y="1052"/>
                </a:cxn>
                <a:cxn ang="0">
                  <a:pos x="71" y="1117"/>
                </a:cxn>
                <a:cxn ang="0">
                  <a:pos x="113" y="1204"/>
                </a:cxn>
                <a:cxn ang="0">
                  <a:pos x="193" y="1312"/>
                </a:cxn>
                <a:cxn ang="0">
                  <a:pos x="285" y="1385"/>
                </a:cxn>
                <a:cxn ang="0">
                  <a:pos x="397" y="1440"/>
                </a:cxn>
                <a:cxn ang="0">
                  <a:pos x="554" y="1425"/>
                </a:cxn>
                <a:cxn ang="0">
                  <a:pos x="678" y="1261"/>
                </a:cxn>
                <a:cxn ang="0">
                  <a:pos x="701" y="1083"/>
                </a:cxn>
                <a:cxn ang="0">
                  <a:pos x="746" y="933"/>
                </a:cxn>
                <a:cxn ang="0">
                  <a:pos x="761" y="1072"/>
                </a:cxn>
                <a:cxn ang="0">
                  <a:pos x="754" y="1229"/>
                </a:cxn>
                <a:cxn ang="0">
                  <a:pos x="718" y="1368"/>
                </a:cxn>
                <a:cxn ang="0">
                  <a:pos x="429" y="222"/>
                </a:cxn>
                <a:cxn ang="0">
                  <a:pos x="507" y="329"/>
                </a:cxn>
                <a:cxn ang="0">
                  <a:pos x="609" y="130"/>
                </a:cxn>
                <a:cxn ang="0">
                  <a:pos x="787" y="143"/>
                </a:cxn>
                <a:cxn ang="0">
                  <a:pos x="831" y="241"/>
                </a:cxn>
                <a:cxn ang="0">
                  <a:pos x="818" y="84"/>
                </a:cxn>
                <a:cxn ang="0">
                  <a:pos x="726" y="14"/>
                </a:cxn>
                <a:cxn ang="0">
                  <a:pos x="599" y="9"/>
                </a:cxn>
                <a:cxn ang="0">
                  <a:pos x="477" y="90"/>
                </a:cxn>
                <a:cxn ang="0">
                  <a:pos x="427" y="211"/>
                </a:cxn>
                <a:cxn ang="0">
                  <a:pos x="1007" y="1169"/>
                </a:cxn>
                <a:cxn ang="0">
                  <a:pos x="903" y="1345"/>
                </a:cxn>
                <a:cxn ang="0">
                  <a:pos x="779" y="1399"/>
                </a:cxn>
                <a:cxn ang="0">
                  <a:pos x="666" y="1471"/>
                </a:cxn>
                <a:cxn ang="0">
                  <a:pos x="772" y="1502"/>
                </a:cxn>
                <a:cxn ang="0">
                  <a:pos x="875" y="1476"/>
                </a:cxn>
                <a:cxn ang="0">
                  <a:pos x="968" y="1424"/>
                </a:cxn>
                <a:cxn ang="0">
                  <a:pos x="1047" y="1305"/>
                </a:cxn>
                <a:cxn ang="0">
                  <a:pos x="866" y="258"/>
                </a:cxn>
                <a:cxn ang="0">
                  <a:pos x="872" y="550"/>
                </a:cxn>
                <a:cxn ang="0">
                  <a:pos x="750" y="673"/>
                </a:cxn>
                <a:cxn ang="0">
                  <a:pos x="846" y="673"/>
                </a:cxn>
                <a:cxn ang="0">
                  <a:pos x="918" y="578"/>
                </a:cxn>
                <a:cxn ang="0">
                  <a:pos x="962" y="340"/>
                </a:cxn>
                <a:cxn ang="0">
                  <a:pos x="908" y="203"/>
                </a:cxn>
                <a:cxn ang="0">
                  <a:pos x="846" y="188"/>
                </a:cxn>
                <a:cxn ang="0">
                  <a:pos x="378" y="582"/>
                </a:cxn>
                <a:cxn ang="0">
                  <a:pos x="420" y="615"/>
                </a:cxn>
                <a:cxn ang="0">
                  <a:pos x="423" y="626"/>
                </a:cxn>
                <a:cxn ang="0">
                  <a:pos x="530" y="790"/>
                </a:cxn>
                <a:cxn ang="0">
                  <a:pos x="394" y="813"/>
                </a:cxn>
                <a:cxn ang="0">
                  <a:pos x="439" y="685"/>
                </a:cxn>
                <a:cxn ang="0">
                  <a:pos x="993" y="737"/>
                </a:cxn>
                <a:cxn ang="0">
                  <a:pos x="979" y="574"/>
                </a:cxn>
                <a:cxn ang="0">
                  <a:pos x="1026" y="537"/>
                </a:cxn>
                <a:cxn ang="0">
                  <a:pos x="1072" y="578"/>
                </a:cxn>
                <a:cxn ang="0">
                  <a:pos x="1040" y="595"/>
                </a:cxn>
                <a:cxn ang="0">
                  <a:pos x="714" y="696"/>
                </a:cxn>
                <a:cxn ang="0">
                  <a:pos x="687" y="816"/>
                </a:cxn>
                <a:cxn ang="0">
                  <a:pos x="745" y="818"/>
                </a:cxn>
                <a:cxn ang="0">
                  <a:pos x="473" y="350"/>
                </a:cxn>
                <a:cxn ang="0">
                  <a:pos x="383" y="215"/>
                </a:cxn>
                <a:cxn ang="0">
                  <a:pos x="1197" y="572"/>
                </a:cxn>
                <a:cxn ang="0">
                  <a:pos x="1189" y="683"/>
                </a:cxn>
              </a:cxnLst>
              <a:rect l="0" t="0" r="r" b="b"/>
              <a:pathLst>
                <a:path w="1202" h="1559">
                  <a:moveTo>
                    <a:pt x="652" y="1487"/>
                  </a:moveTo>
                  <a:lnTo>
                    <a:pt x="652" y="1487"/>
                  </a:lnTo>
                  <a:lnTo>
                    <a:pt x="649" y="1492"/>
                  </a:lnTo>
                  <a:lnTo>
                    <a:pt x="647" y="1494"/>
                  </a:lnTo>
                  <a:lnTo>
                    <a:pt x="644" y="1494"/>
                  </a:lnTo>
                  <a:lnTo>
                    <a:pt x="644" y="1494"/>
                  </a:lnTo>
                  <a:lnTo>
                    <a:pt x="642" y="1495"/>
                  </a:lnTo>
                  <a:lnTo>
                    <a:pt x="640" y="1497"/>
                  </a:lnTo>
                  <a:lnTo>
                    <a:pt x="637" y="1501"/>
                  </a:lnTo>
                  <a:lnTo>
                    <a:pt x="637" y="1501"/>
                  </a:lnTo>
                  <a:lnTo>
                    <a:pt x="634" y="1505"/>
                  </a:lnTo>
                  <a:lnTo>
                    <a:pt x="632" y="1506"/>
                  </a:lnTo>
                  <a:lnTo>
                    <a:pt x="630" y="1506"/>
                  </a:lnTo>
                  <a:lnTo>
                    <a:pt x="630" y="1506"/>
                  </a:lnTo>
                  <a:lnTo>
                    <a:pt x="629" y="1507"/>
                  </a:lnTo>
                  <a:lnTo>
                    <a:pt x="627" y="1508"/>
                  </a:lnTo>
                  <a:lnTo>
                    <a:pt x="627" y="1508"/>
                  </a:lnTo>
                  <a:lnTo>
                    <a:pt x="623" y="1513"/>
                  </a:lnTo>
                  <a:lnTo>
                    <a:pt x="617" y="1518"/>
                  </a:lnTo>
                  <a:lnTo>
                    <a:pt x="605" y="1526"/>
                  </a:lnTo>
                  <a:lnTo>
                    <a:pt x="605" y="1526"/>
                  </a:lnTo>
                  <a:lnTo>
                    <a:pt x="603" y="1528"/>
                  </a:lnTo>
                  <a:lnTo>
                    <a:pt x="601" y="1528"/>
                  </a:lnTo>
                  <a:lnTo>
                    <a:pt x="599" y="1528"/>
                  </a:lnTo>
                  <a:lnTo>
                    <a:pt x="599" y="1528"/>
                  </a:lnTo>
                  <a:lnTo>
                    <a:pt x="597" y="1528"/>
                  </a:lnTo>
                  <a:lnTo>
                    <a:pt x="594" y="1530"/>
                  </a:lnTo>
                  <a:lnTo>
                    <a:pt x="594" y="1530"/>
                  </a:lnTo>
                  <a:lnTo>
                    <a:pt x="571" y="1545"/>
                  </a:lnTo>
                  <a:lnTo>
                    <a:pt x="571" y="1545"/>
                  </a:lnTo>
                  <a:lnTo>
                    <a:pt x="570" y="1543"/>
                  </a:lnTo>
                  <a:lnTo>
                    <a:pt x="570" y="1543"/>
                  </a:lnTo>
                  <a:lnTo>
                    <a:pt x="576" y="1538"/>
                  </a:lnTo>
                  <a:lnTo>
                    <a:pt x="576" y="1538"/>
                  </a:lnTo>
                  <a:lnTo>
                    <a:pt x="572" y="1537"/>
                  </a:lnTo>
                  <a:lnTo>
                    <a:pt x="569" y="1537"/>
                  </a:lnTo>
                  <a:lnTo>
                    <a:pt x="565" y="1541"/>
                  </a:lnTo>
                  <a:lnTo>
                    <a:pt x="559" y="1547"/>
                  </a:lnTo>
                  <a:lnTo>
                    <a:pt x="559" y="1547"/>
                  </a:lnTo>
                  <a:lnTo>
                    <a:pt x="557" y="1545"/>
                  </a:lnTo>
                  <a:lnTo>
                    <a:pt x="554" y="1545"/>
                  </a:lnTo>
                  <a:lnTo>
                    <a:pt x="552" y="1546"/>
                  </a:lnTo>
                  <a:lnTo>
                    <a:pt x="551" y="1547"/>
                  </a:lnTo>
                  <a:lnTo>
                    <a:pt x="547" y="1550"/>
                  </a:lnTo>
                  <a:lnTo>
                    <a:pt x="545" y="1551"/>
                  </a:lnTo>
                  <a:lnTo>
                    <a:pt x="543" y="1552"/>
                  </a:lnTo>
                  <a:lnTo>
                    <a:pt x="543" y="1552"/>
                  </a:lnTo>
                  <a:lnTo>
                    <a:pt x="542" y="1545"/>
                  </a:lnTo>
                  <a:lnTo>
                    <a:pt x="542" y="1545"/>
                  </a:lnTo>
                  <a:lnTo>
                    <a:pt x="537" y="1548"/>
                  </a:lnTo>
                  <a:lnTo>
                    <a:pt x="537" y="1548"/>
                  </a:lnTo>
                  <a:lnTo>
                    <a:pt x="535" y="1549"/>
                  </a:lnTo>
                  <a:lnTo>
                    <a:pt x="535" y="1549"/>
                  </a:lnTo>
                  <a:lnTo>
                    <a:pt x="532" y="1547"/>
                  </a:lnTo>
                  <a:lnTo>
                    <a:pt x="530" y="1548"/>
                  </a:lnTo>
                  <a:lnTo>
                    <a:pt x="526" y="1551"/>
                  </a:lnTo>
                  <a:lnTo>
                    <a:pt x="526" y="1551"/>
                  </a:lnTo>
                  <a:lnTo>
                    <a:pt x="524" y="1553"/>
                  </a:lnTo>
                  <a:lnTo>
                    <a:pt x="521" y="1554"/>
                  </a:lnTo>
                  <a:lnTo>
                    <a:pt x="516" y="1554"/>
                  </a:lnTo>
                  <a:lnTo>
                    <a:pt x="516" y="1554"/>
                  </a:lnTo>
                  <a:lnTo>
                    <a:pt x="506" y="1557"/>
                  </a:lnTo>
                  <a:lnTo>
                    <a:pt x="506" y="1557"/>
                  </a:lnTo>
                  <a:lnTo>
                    <a:pt x="495" y="1559"/>
                  </a:lnTo>
                  <a:lnTo>
                    <a:pt x="495" y="1559"/>
                  </a:lnTo>
                  <a:lnTo>
                    <a:pt x="498" y="1553"/>
                  </a:lnTo>
                  <a:lnTo>
                    <a:pt x="498" y="1553"/>
                  </a:lnTo>
                  <a:lnTo>
                    <a:pt x="477" y="1559"/>
                  </a:lnTo>
                  <a:lnTo>
                    <a:pt x="477" y="1559"/>
                  </a:lnTo>
                  <a:lnTo>
                    <a:pt x="472" y="1552"/>
                  </a:lnTo>
                  <a:lnTo>
                    <a:pt x="472" y="1552"/>
                  </a:lnTo>
                  <a:lnTo>
                    <a:pt x="462" y="1559"/>
                  </a:lnTo>
                  <a:lnTo>
                    <a:pt x="462" y="1559"/>
                  </a:lnTo>
                  <a:lnTo>
                    <a:pt x="460" y="1556"/>
                  </a:lnTo>
                  <a:lnTo>
                    <a:pt x="457" y="1554"/>
                  </a:lnTo>
                  <a:lnTo>
                    <a:pt x="457" y="1554"/>
                  </a:lnTo>
                  <a:lnTo>
                    <a:pt x="453" y="1555"/>
                  </a:lnTo>
                  <a:lnTo>
                    <a:pt x="450" y="1556"/>
                  </a:lnTo>
                  <a:lnTo>
                    <a:pt x="450" y="1556"/>
                  </a:lnTo>
                  <a:lnTo>
                    <a:pt x="445" y="1557"/>
                  </a:lnTo>
                  <a:lnTo>
                    <a:pt x="445" y="1557"/>
                  </a:lnTo>
                  <a:lnTo>
                    <a:pt x="444" y="1551"/>
                  </a:lnTo>
                  <a:lnTo>
                    <a:pt x="444" y="1551"/>
                  </a:lnTo>
                  <a:lnTo>
                    <a:pt x="427" y="1558"/>
                  </a:lnTo>
                  <a:lnTo>
                    <a:pt x="427" y="1558"/>
                  </a:lnTo>
                  <a:lnTo>
                    <a:pt x="431" y="1552"/>
                  </a:lnTo>
                  <a:lnTo>
                    <a:pt x="431" y="1552"/>
                  </a:lnTo>
                  <a:lnTo>
                    <a:pt x="426" y="1551"/>
                  </a:lnTo>
                  <a:lnTo>
                    <a:pt x="426" y="1551"/>
                  </a:lnTo>
                  <a:lnTo>
                    <a:pt x="415" y="1551"/>
                  </a:lnTo>
                  <a:lnTo>
                    <a:pt x="409" y="1551"/>
                  </a:lnTo>
                  <a:lnTo>
                    <a:pt x="404" y="1550"/>
                  </a:lnTo>
                  <a:lnTo>
                    <a:pt x="404" y="1550"/>
                  </a:lnTo>
                  <a:lnTo>
                    <a:pt x="399" y="1548"/>
                  </a:lnTo>
                  <a:lnTo>
                    <a:pt x="394" y="1548"/>
                  </a:lnTo>
                  <a:lnTo>
                    <a:pt x="384" y="1548"/>
                  </a:lnTo>
                  <a:lnTo>
                    <a:pt x="384" y="1548"/>
                  </a:lnTo>
                  <a:lnTo>
                    <a:pt x="377" y="1548"/>
                  </a:lnTo>
                  <a:lnTo>
                    <a:pt x="369" y="1548"/>
                  </a:lnTo>
                  <a:lnTo>
                    <a:pt x="369" y="1548"/>
                  </a:lnTo>
                  <a:lnTo>
                    <a:pt x="367" y="1548"/>
                  </a:lnTo>
                  <a:lnTo>
                    <a:pt x="364" y="1547"/>
                  </a:lnTo>
                  <a:lnTo>
                    <a:pt x="359" y="1544"/>
                  </a:lnTo>
                  <a:lnTo>
                    <a:pt x="359" y="1544"/>
                  </a:lnTo>
                  <a:lnTo>
                    <a:pt x="358" y="1543"/>
                  </a:lnTo>
                  <a:lnTo>
                    <a:pt x="357" y="1543"/>
                  </a:lnTo>
                  <a:lnTo>
                    <a:pt x="357" y="1543"/>
                  </a:lnTo>
                  <a:lnTo>
                    <a:pt x="352" y="1544"/>
                  </a:lnTo>
                  <a:lnTo>
                    <a:pt x="348" y="1543"/>
                  </a:lnTo>
                  <a:lnTo>
                    <a:pt x="341" y="1540"/>
                  </a:lnTo>
                  <a:lnTo>
                    <a:pt x="341" y="1540"/>
                  </a:lnTo>
                  <a:lnTo>
                    <a:pt x="335" y="1536"/>
                  </a:lnTo>
                  <a:lnTo>
                    <a:pt x="335" y="1536"/>
                  </a:lnTo>
                  <a:lnTo>
                    <a:pt x="330" y="1533"/>
                  </a:lnTo>
                  <a:lnTo>
                    <a:pt x="325" y="1531"/>
                  </a:lnTo>
                  <a:lnTo>
                    <a:pt x="325" y="1531"/>
                  </a:lnTo>
                  <a:lnTo>
                    <a:pt x="320" y="1530"/>
                  </a:lnTo>
                  <a:lnTo>
                    <a:pt x="318" y="1530"/>
                  </a:lnTo>
                  <a:lnTo>
                    <a:pt x="316" y="1528"/>
                  </a:lnTo>
                  <a:lnTo>
                    <a:pt x="314" y="1525"/>
                  </a:lnTo>
                  <a:lnTo>
                    <a:pt x="314" y="1525"/>
                  </a:lnTo>
                  <a:lnTo>
                    <a:pt x="304" y="1526"/>
                  </a:lnTo>
                  <a:lnTo>
                    <a:pt x="304" y="1526"/>
                  </a:lnTo>
                  <a:lnTo>
                    <a:pt x="304" y="1517"/>
                  </a:lnTo>
                  <a:lnTo>
                    <a:pt x="304" y="1517"/>
                  </a:lnTo>
                  <a:lnTo>
                    <a:pt x="295" y="1520"/>
                  </a:lnTo>
                  <a:lnTo>
                    <a:pt x="295" y="1520"/>
                  </a:lnTo>
                  <a:lnTo>
                    <a:pt x="296" y="1514"/>
                  </a:lnTo>
                  <a:lnTo>
                    <a:pt x="296" y="1514"/>
                  </a:lnTo>
                  <a:lnTo>
                    <a:pt x="290" y="1513"/>
                  </a:lnTo>
                  <a:lnTo>
                    <a:pt x="290" y="1513"/>
                  </a:lnTo>
                  <a:lnTo>
                    <a:pt x="286" y="1513"/>
                  </a:lnTo>
                  <a:lnTo>
                    <a:pt x="284" y="1512"/>
                  </a:lnTo>
                  <a:lnTo>
                    <a:pt x="283" y="1512"/>
                  </a:lnTo>
                  <a:lnTo>
                    <a:pt x="283" y="1512"/>
                  </a:lnTo>
                  <a:lnTo>
                    <a:pt x="281" y="1510"/>
                  </a:lnTo>
                  <a:lnTo>
                    <a:pt x="279" y="1508"/>
                  </a:lnTo>
                  <a:lnTo>
                    <a:pt x="275" y="1506"/>
                  </a:lnTo>
                  <a:lnTo>
                    <a:pt x="271" y="1505"/>
                  </a:lnTo>
                  <a:lnTo>
                    <a:pt x="267" y="1503"/>
                  </a:lnTo>
                  <a:lnTo>
                    <a:pt x="267" y="1503"/>
                  </a:lnTo>
                  <a:lnTo>
                    <a:pt x="267" y="1498"/>
                  </a:lnTo>
                  <a:lnTo>
                    <a:pt x="267" y="1498"/>
                  </a:lnTo>
                  <a:lnTo>
                    <a:pt x="254" y="1499"/>
                  </a:lnTo>
                  <a:lnTo>
                    <a:pt x="254" y="1499"/>
                  </a:lnTo>
                  <a:lnTo>
                    <a:pt x="253" y="1491"/>
                  </a:lnTo>
                  <a:lnTo>
                    <a:pt x="253" y="1491"/>
                  </a:lnTo>
                  <a:lnTo>
                    <a:pt x="248" y="1490"/>
                  </a:lnTo>
                  <a:lnTo>
                    <a:pt x="243" y="1490"/>
                  </a:lnTo>
                  <a:lnTo>
                    <a:pt x="243" y="1490"/>
                  </a:lnTo>
                  <a:lnTo>
                    <a:pt x="233" y="1486"/>
                  </a:lnTo>
                  <a:lnTo>
                    <a:pt x="233" y="1486"/>
                  </a:lnTo>
                  <a:lnTo>
                    <a:pt x="239" y="1480"/>
                  </a:lnTo>
                  <a:lnTo>
                    <a:pt x="239" y="1480"/>
                  </a:lnTo>
                  <a:lnTo>
                    <a:pt x="234" y="1478"/>
                  </a:lnTo>
                  <a:lnTo>
                    <a:pt x="234" y="1478"/>
                  </a:lnTo>
                  <a:lnTo>
                    <a:pt x="228" y="1478"/>
                  </a:lnTo>
                  <a:lnTo>
                    <a:pt x="226" y="1477"/>
                  </a:lnTo>
                  <a:lnTo>
                    <a:pt x="224" y="1474"/>
                  </a:lnTo>
                  <a:lnTo>
                    <a:pt x="224" y="1474"/>
                  </a:lnTo>
                  <a:lnTo>
                    <a:pt x="222" y="1473"/>
                  </a:lnTo>
                  <a:lnTo>
                    <a:pt x="219" y="1472"/>
                  </a:lnTo>
                  <a:lnTo>
                    <a:pt x="213" y="1471"/>
                  </a:lnTo>
                  <a:lnTo>
                    <a:pt x="213" y="1471"/>
                  </a:lnTo>
                  <a:lnTo>
                    <a:pt x="212" y="1468"/>
                  </a:lnTo>
                  <a:lnTo>
                    <a:pt x="210" y="1467"/>
                  </a:lnTo>
                  <a:lnTo>
                    <a:pt x="205" y="1465"/>
                  </a:lnTo>
                  <a:lnTo>
                    <a:pt x="205" y="1465"/>
                  </a:lnTo>
                  <a:lnTo>
                    <a:pt x="200" y="1463"/>
                  </a:lnTo>
                  <a:lnTo>
                    <a:pt x="198" y="1461"/>
                  </a:lnTo>
                  <a:lnTo>
                    <a:pt x="197" y="1458"/>
                  </a:lnTo>
                  <a:lnTo>
                    <a:pt x="197" y="1458"/>
                  </a:lnTo>
                  <a:lnTo>
                    <a:pt x="196" y="1458"/>
                  </a:lnTo>
                  <a:lnTo>
                    <a:pt x="195" y="1457"/>
                  </a:lnTo>
                  <a:lnTo>
                    <a:pt x="195" y="1457"/>
                  </a:lnTo>
                  <a:lnTo>
                    <a:pt x="190" y="1455"/>
                  </a:lnTo>
                  <a:lnTo>
                    <a:pt x="186" y="1453"/>
                  </a:lnTo>
                  <a:lnTo>
                    <a:pt x="182" y="1450"/>
                  </a:lnTo>
                  <a:lnTo>
                    <a:pt x="180" y="1446"/>
                  </a:lnTo>
                  <a:lnTo>
                    <a:pt x="180" y="1446"/>
                  </a:lnTo>
                  <a:lnTo>
                    <a:pt x="177" y="1442"/>
                  </a:lnTo>
                  <a:lnTo>
                    <a:pt x="175" y="1441"/>
                  </a:lnTo>
                  <a:lnTo>
                    <a:pt x="173" y="1440"/>
                  </a:lnTo>
                  <a:lnTo>
                    <a:pt x="173" y="1440"/>
                  </a:lnTo>
                  <a:lnTo>
                    <a:pt x="169" y="1439"/>
                  </a:lnTo>
                  <a:lnTo>
                    <a:pt x="167" y="1437"/>
                  </a:lnTo>
                  <a:lnTo>
                    <a:pt x="165" y="1434"/>
                  </a:lnTo>
                  <a:lnTo>
                    <a:pt x="165" y="1430"/>
                  </a:lnTo>
                  <a:lnTo>
                    <a:pt x="165" y="1430"/>
                  </a:lnTo>
                  <a:lnTo>
                    <a:pt x="163" y="1427"/>
                  </a:lnTo>
                  <a:lnTo>
                    <a:pt x="163" y="1427"/>
                  </a:lnTo>
                  <a:lnTo>
                    <a:pt x="157" y="1431"/>
                  </a:lnTo>
                  <a:lnTo>
                    <a:pt x="157" y="1431"/>
                  </a:lnTo>
                  <a:lnTo>
                    <a:pt x="155" y="1428"/>
                  </a:lnTo>
                  <a:lnTo>
                    <a:pt x="153" y="1425"/>
                  </a:lnTo>
                  <a:lnTo>
                    <a:pt x="153" y="1425"/>
                  </a:lnTo>
                  <a:lnTo>
                    <a:pt x="152" y="1422"/>
                  </a:lnTo>
                  <a:lnTo>
                    <a:pt x="151" y="1421"/>
                  </a:lnTo>
                  <a:lnTo>
                    <a:pt x="149" y="1421"/>
                  </a:lnTo>
                  <a:lnTo>
                    <a:pt x="146" y="1422"/>
                  </a:lnTo>
                  <a:lnTo>
                    <a:pt x="146" y="1422"/>
                  </a:lnTo>
                  <a:lnTo>
                    <a:pt x="144" y="1400"/>
                  </a:lnTo>
                  <a:lnTo>
                    <a:pt x="144" y="1400"/>
                  </a:lnTo>
                  <a:lnTo>
                    <a:pt x="137" y="1401"/>
                  </a:lnTo>
                  <a:lnTo>
                    <a:pt x="137" y="1401"/>
                  </a:lnTo>
                  <a:lnTo>
                    <a:pt x="137" y="1389"/>
                  </a:lnTo>
                  <a:lnTo>
                    <a:pt x="137" y="1389"/>
                  </a:lnTo>
                  <a:lnTo>
                    <a:pt x="126" y="1398"/>
                  </a:lnTo>
                  <a:lnTo>
                    <a:pt x="126" y="1398"/>
                  </a:lnTo>
                  <a:lnTo>
                    <a:pt x="124" y="1393"/>
                  </a:lnTo>
                  <a:lnTo>
                    <a:pt x="123" y="1389"/>
                  </a:lnTo>
                  <a:lnTo>
                    <a:pt x="121" y="1384"/>
                  </a:lnTo>
                  <a:lnTo>
                    <a:pt x="120" y="1382"/>
                  </a:lnTo>
                  <a:lnTo>
                    <a:pt x="118" y="1380"/>
                  </a:lnTo>
                  <a:lnTo>
                    <a:pt x="118" y="1380"/>
                  </a:lnTo>
                  <a:lnTo>
                    <a:pt x="115" y="1388"/>
                  </a:lnTo>
                  <a:lnTo>
                    <a:pt x="115" y="1388"/>
                  </a:lnTo>
                  <a:lnTo>
                    <a:pt x="112" y="1385"/>
                  </a:lnTo>
                  <a:lnTo>
                    <a:pt x="110" y="1382"/>
                  </a:lnTo>
                  <a:lnTo>
                    <a:pt x="105" y="1375"/>
                  </a:lnTo>
                  <a:lnTo>
                    <a:pt x="105" y="1375"/>
                  </a:lnTo>
                  <a:lnTo>
                    <a:pt x="103" y="1371"/>
                  </a:lnTo>
                  <a:lnTo>
                    <a:pt x="101" y="1370"/>
                  </a:lnTo>
                  <a:lnTo>
                    <a:pt x="98" y="1370"/>
                  </a:lnTo>
                  <a:lnTo>
                    <a:pt x="98" y="1370"/>
                  </a:lnTo>
                  <a:lnTo>
                    <a:pt x="97" y="1369"/>
                  </a:lnTo>
                  <a:lnTo>
                    <a:pt x="95" y="1367"/>
                  </a:lnTo>
                  <a:lnTo>
                    <a:pt x="95" y="1367"/>
                  </a:lnTo>
                  <a:lnTo>
                    <a:pt x="91" y="1356"/>
                  </a:lnTo>
                  <a:lnTo>
                    <a:pt x="91" y="1356"/>
                  </a:lnTo>
                  <a:lnTo>
                    <a:pt x="90" y="1353"/>
                  </a:lnTo>
                  <a:lnTo>
                    <a:pt x="89" y="1352"/>
                  </a:lnTo>
                  <a:lnTo>
                    <a:pt x="87" y="1352"/>
                  </a:lnTo>
                  <a:lnTo>
                    <a:pt x="87" y="1352"/>
                  </a:lnTo>
                  <a:lnTo>
                    <a:pt x="85" y="1351"/>
                  </a:lnTo>
                  <a:lnTo>
                    <a:pt x="84" y="1349"/>
                  </a:lnTo>
                  <a:lnTo>
                    <a:pt x="84" y="1349"/>
                  </a:lnTo>
                  <a:lnTo>
                    <a:pt x="77" y="1331"/>
                  </a:lnTo>
                  <a:lnTo>
                    <a:pt x="77" y="1331"/>
                  </a:lnTo>
                  <a:lnTo>
                    <a:pt x="73" y="1332"/>
                  </a:lnTo>
                  <a:lnTo>
                    <a:pt x="70" y="1333"/>
                  </a:lnTo>
                  <a:lnTo>
                    <a:pt x="68" y="1336"/>
                  </a:lnTo>
                  <a:lnTo>
                    <a:pt x="67" y="1340"/>
                  </a:lnTo>
                  <a:lnTo>
                    <a:pt x="67" y="1340"/>
                  </a:lnTo>
                  <a:lnTo>
                    <a:pt x="63" y="1333"/>
                  </a:lnTo>
                  <a:lnTo>
                    <a:pt x="60" y="1326"/>
                  </a:lnTo>
                  <a:lnTo>
                    <a:pt x="60" y="1326"/>
                  </a:lnTo>
                  <a:lnTo>
                    <a:pt x="57" y="1319"/>
                  </a:lnTo>
                  <a:lnTo>
                    <a:pt x="55" y="1312"/>
                  </a:lnTo>
                  <a:lnTo>
                    <a:pt x="55" y="1312"/>
                  </a:lnTo>
                  <a:lnTo>
                    <a:pt x="49" y="1317"/>
                  </a:lnTo>
                  <a:lnTo>
                    <a:pt x="49" y="1317"/>
                  </a:lnTo>
                  <a:lnTo>
                    <a:pt x="47" y="1312"/>
                  </a:lnTo>
                  <a:lnTo>
                    <a:pt x="46" y="1306"/>
                  </a:lnTo>
                  <a:lnTo>
                    <a:pt x="46" y="1294"/>
                  </a:lnTo>
                  <a:lnTo>
                    <a:pt x="46" y="1294"/>
                  </a:lnTo>
                  <a:lnTo>
                    <a:pt x="42" y="1297"/>
                  </a:lnTo>
                  <a:lnTo>
                    <a:pt x="42" y="1297"/>
                  </a:lnTo>
                  <a:lnTo>
                    <a:pt x="39" y="1298"/>
                  </a:lnTo>
                  <a:lnTo>
                    <a:pt x="39" y="1298"/>
                  </a:lnTo>
                  <a:lnTo>
                    <a:pt x="36" y="1296"/>
                  </a:lnTo>
                  <a:lnTo>
                    <a:pt x="34" y="1292"/>
                  </a:lnTo>
                  <a:lnTo>
                    <a:pt x="33" y="1285"/>
                  </a:lnTo>
                  <a:lnTo>
                    <a:pt x="33" y="1285"/>
                  </a:lnTo>
                  <a:lnTo>
                    <a:pt x="33" y="1281"/>
                  </a:lnTo>
                  <a:lnTo>
                    <a:pt x="32" y="1279"/>
                  </a:lnTo>
                  <a:lnTo>
                    <a:pt x="30" y="1278"/>
                  </a:lnTo>
                  <a:lnTo>
                    <a:pt x="27" y="1276"/>
                  </a:lnTo>
                  <a:lnTo>
                    <a:pt x="27" y="1276"/>
                  </a:lnTo>
                  <a:lnTo>
                    <a:pt x="29" y="1262"/>
                  </a:lnTo>
                  <a:lnTo>
                    <a:pt x="29" y="1262"/>
                  </a:lnTo>
                  <a:lnTo>
                    <a:pt x="25" y="1262"/>
                  </a:lnTo>
                  <a:lnTo>
                    <a:pt x="22" y="1261"/>
                  </a:lnTo>
                  <a:lnTo>
                    <a:pt x="20" y="1259"/>
                  </a:lnTo>
                  <a:lnTo>
                    <a:pt x="19" y="1255"/>
                  </a:lnTo>
                  <a:lnTo>
                    <a:pt x="19" y="1255"/>
                  </a:lnTo>
                  <a:lnTo>
                    <a:pt x="18" y="1251"/>
                  </a:lnTo>
                  <a:lnTo>
                    <a:pt x="16" y="1247"/>
                  </a:lnTo>
                  <a:lnTo>
                    <a:pt x="16" y="1247"/>
                  </a:lnTo>
                  <a:lnTo>
                    <a:pt x="14" y="1241"/>
                  </a:lnTo>
                  <a:lnTo>
                    <a:pt x="13" y="1235"/>
                  </a:lnTo>
                  <a:lnTo>
                    <a:pt x="13" y="1235"/>
                  </a:lnTo>
                  <a:lnTo>
                    <a:pt x="13" y="1231"/>
                  </a:lnTo>
                  <a:lnTo>
                    <a:pt x="11" y="1229"/>
                  </a:lnTo>
                  <a:lnTo>
                    <a:pt x="10" y="1227"/>
                  </a:lnTo>
                  <a:lnTo>
                    <a:pt x="10" y="1227"/>
                  </a:lnTo>
                  <a:lnTo>
                    <a:pt x="14" y="1211"/>
                  </a:lnTo>
                  <a:lnTo>
                    <a:pt x="14" y="1211"/>
                  </a:lnTo>
                  <a:lnTo>
                    <a:pt x="4" y="1212"/>
                  </a:lnTo>
                  <a:lnTo>
                    <a:pt x="4" y="1212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8" y="1194"/>
                  </a:lnTo>
                  <a:lnTo>
                    <a:pt x="7" y="1192"/>
                  </a:lnTo>
                  <a:lnTo>
                    <a:pt x="5" y="1190"/>
                  </a:lnTo>
                  <a:lnTo>
                    <a:pt x="5" y="1190"/>
                  </a:lnTo>
                  <a:lnTo>
                    <a:pt x="4" y="1188"/>
                  </a:lnTo>
                  <a:lnTo>
                    <a:pt x="4" y="1184"/>
                  </a:lnTo>
                  <a:lnTo>
                    <a:pt x="4" y="1184"/>
                  </a:lnTo>
                  <a:lnTo>
                    <a:pt x="5" y="1178"/>
                  </a:lnTo>
                  <a:lnTo>
                    <a:pt x="5" y="1175"/>
                  </a:lnTo>
                  <a:lnTo>
                    <a:pt x="5" y="1172"/>
                  </a:lnTo>
                  <a:lnTo>
                    <a:pt x="5" y="1172"/>
                  </a:lnTo>
                  <a:lnTo>
                    <a:pt x="5" y="1171"/>
                  </a:lnTo>
                  <a:lnTo>
                    <a:pt x="5" y="1171"/>
                  </a:lnTo>
                  <a:lnTo>
                    <a:pt x="8" y="1155"/>
                  </a:lnTo>
                  <a:lnTo>
                    <a:pt x="8" y="1155"/>
                  </a:lnTo>
                  <a:lnTo>
                    <a:pt x="0" y="1154"/>
                  </a:lnTo>
                  <a:lnTo>
                    <a:pt x="0" y="1154"/>
                  </a:lnTo>
                  <a:lnTo>
                    <a:pt x="8" y="1133"/>
                  </a:lnTo>
                  <a:lnTo>
                    <a:pt x="8" y="1133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2" y="1132"/>
                  </a:lnTo>
                  <a:lnTo>
                    <a:pt x="2" y="1132"/>
                  </a:lnTo>
                  <a:lnTo>
                    <a:pt x="8" y="1119"/>
                  </a:lnTo>
                  <a:lnTo>
                    <a:pt x="8" y="1119"/>
                  </a:lnTo>
                  <a:lnTo>
                    <a:pt x="9" y="1117"/>
                  </a:lnTo>
                  <a:lnTo>
                    <a:pt x="8" y="1116"/>
                  </a:lnTo>
                  <a:lnTo>
                    <a:pt x="7" y="1115"/>
                  </a:lnTo>
                  <a:lnTo>
                    <a:pt x="5" y="1114"/>
                  </a:lnTo>
                  <a:lnTo>
                    <a:pt x="5" y="1114"/>
                  </a:lnTo>
                  <a:lnTo>
                    <a:pt x="17" y="1103"/>
                  </a:lnTo>
                  <a:lnTo>
                    <a:pt x="17" y="1103"/>
                  </a:lnTo>
                  <a:lnTo>
                    <a:pt x="9" y="1098"/>
                  </a:lnTo>
                  <a:lnTo>
                    <a:pt x="9" y="1098"/>
                  </a:lnTo>
                  <a:lnTo>
                    <a:pt x="15" y="1094"/>
                  </a:lnTo>
                  <a:lnTo>
                    <a:pt x="20" y="1089"/>
                  </a:lnTo>
                  <a:lnTo>
                    <a:pt x="22" y="1086"/>
                  </a:lnTo>
                  <a:lnTo>
                    <a:pt x="23" y="1083"/>
                  </a:lnTo>
                  <a:lnTo>
                    <a:pt x="23" y="1080"/>
                  </a:lnTo>
                  <a:lnTo>
                    <a:pt x="21" y="1075"/>
                  </a:lnTo>
                  <a:lnTo>
                    <a:pt x="21" y="1075"/>
                  </a:lnTo>
                  <a:lnTo>
                    <a:pt x="24" y="1072"/>
                  </a:lnTo>
                  <a:lnTo>
                    <a:pt x="26" y="1069"/>
                  </a:lnTo>
                  <a:lnTo>
                    <a:pt x="36" y="1063"/>
                  </a:lnTo>
                  <a:lnTo>
                    <a:pt x="36" y="1063"/>
                  </a:lnTo>
                  <a:lnTo>
                    <a:pt x="36" y="1059"/>
                  </a:lnTo>
                  <a:lnTo>
                    <a:pt x="36" y="1056"/>
                  </a:lnTo>
                  <a:lnTo>
                    <a:pt x="38" y="1055"/>
                  </a:lnTo>
                  <a:lnTo>
                    <a:pt x="42" y="1054"/>
                  </a:lnTo>
                  <a:lnTo>
                    <a:pt x="42" y="1054"/>
                  </a:lnTo>
                  <a:lnTo>
                    <a:pt x="46" y="1052"/>
                  </a:lnTo>
                  <a:lnTo>
                    <a:pt x="47" y="1051"/>
                  </a:lnTo>
                  <a:lnTo>
                    <a:pt x="48" y="1049"/>
                  </a:lnTo>
                  <a:lnTo>
                    <a:pt x="48" y="1049"/>
                  </a:lnTo>
                  <a:lnTo>
                    <a:pt x="49" y="1049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54" y="1047"/>
                  </a:lnTo>
                  <a:lnTo>
                    <a:pt x="54" y="1047"/>
                  </a:lnTo>
                  <a:lnTo>
                    <a:pt x="59" y="1044"/>
                  </a:lnTo>
                  <a:lnTo>
                    <a:pt x="59" y="1044"/>
                  </a:lnTo>
                  <a:lnTo>
                    <a:pt x="59" y="1037"/>
                  </a:lnTo>
                  <a:lnTo>
                    <a:pt x="59" y="1037"/>
                  </a:lnTo>
                  <a:lnTo>
                    <a:pt x="63" y="1036"/>
                  </a:lnTo>
                  <a:lnTo>
                    <a:pt x="66" y="1035"/>
                  </a:lnTo>
                  <a:lnTo>
                    <a:pt x="70" y="1034"/>
                  </a:lnTo>
                  <a:lnTo>
                    <a:pt x="72" y="1034"/>
                  </a:lnTo>
                  <a:lnTo>
                    <a:pt x="74" y="1034"/>
                  </a:lnTo>
                  <a:lnTo>
                    <a:pt x="74" y="1034"/>
                  </a:lnTo>
                  <a:lnTo>
                    <a:pt x="68" y="1048"/>
                  </a:lnTo>
                  <a:lnTo>
                    <a:pt x="68" y="1048"/>
                  </a:lnTo>
                  <a:lnTo>
                    <a:pt x="65" y="1054"/>
                  </a:lnTo>
                  <a:lnTo>
                    <a:pt x="65" y="1057"/>
                  </a:lnTo>
                  <a:lnTo>
                    <a:pt x="66" y="1061"/>
                  </a:lnTo>
                  <a:lnTo>
                    <a:pt x="66" y="1061"/>
                  </a:lnTo>
                  <a:lnTo>
                    <a:pt x="66" y="1063"/>
                  </a:lnTo>
                  <a:lnTo>
                    <a:pt x="66" y="1065"/>
                  </a:lnTo>
                  <a:lnTo>
                    <a:pt x="66" y="1065"/>
                  </a:lnTo>
                  <a:lnTo>
                    <a:pt x="63" y="1075"/>
                  </a:lnTo>
                  <a:lnTo>
                    <a:pt x="63" y="1075"/>
                  </a:lnTo>
                  <a:lnTo>
                    <a:pt x="68" y="1076"/>
                  </a:lnTo>
                  <a:lnTo>
                    <a:pt x="68" y="1076"/>
                  </a:lnTo>
                  <a:lnTo>
                    <a:pt x="69" y="1077"/>
                  </a:lnTo>
                  <a:lnTo>
                    <a:pt x="69" y="1077"/>
                  </a:lnTo>
                  <a:lnTo>
                    <a:pt x="66" y="1084"/>
                  </a:lnTo>
                  <a:lnTo>
                    <a:pt x="66" y="1084"/>
                  </a:lnTo>
                  <a:lnTo>
                    <a:pt x="66" y="1087"/>
                  </a:lnTo>
                  <a:lnTo>
                    <a:pt x="67" y="1091"/>
                  </a:lnTo>
                  <a:lnTo>
                    <a:pt x="67" y="1091"/>
                  </a:lnTo>
                  <a:lnTo>
                    <a:pt x="67" y="1095"/>
                  </a:lnTo>
                  <a:lnTo>
                    <a:pt x="67" y="1095"/>
                  </a:lnTo>
                  <a:lnTo>
                    <a:pt x="67" y="1098"/>
                  </a:lnTo>
                  <a:lnTo>
                    <a:pt x="67" y="1100"/>
                  </a:lnTo>
                  <a:lnTo>
                    <a:pt x="69" y="1102"/>
                  </a:lnTo>
                  <a:lnTo>
                    <a:pt x="73" y="1103"/>
                  </a:lnTo>
                  <a:lnTo>
                    <a:pt x="73" y="1103"/>
                  </a:lnTo>
                  <a:lnTo>
                    <a:pt x="73" y="1106"/>
                  </a:lnTo>
                  <a:lnTo>
                    <a:pt x="73" y="1108"/>
                  </a:lnTo>
                  <a:lnTo>
                    <a:pt x="72" y="1112"/>
                  </a:lnTo>
                  <a:lnTo>
                    <a:pt x="71" y="1117"/>
                  </a:lnTo>
                  <a:lnTo>
                    <a:pt x="72" y="1119"/>
                  </a:lnTo>
                  <a:lnTo>
                    <a:pt x="73" y="1121"/>
                  </a:lnTo>
                  <a:lnTo>
                    <a:pt x="73" y="1121"/>
                  </a:lnTo>
                  <a:lnTo>
                    <a:pt x="77" y="1118"/>
                  </a:lnTo>
                  <a:lnTo>
                    <a:pt x="77" y="1118"/>
                  </a:lnTo>
                  <a:lnTo>
                    <a:pt x="78" y="1119"/>
                  </a:lnTo>
                  <a:lnTo>
                    <a:pt x="78" y="1119"/>
                  </a:lnTo>
                  <a:lnTo>
                    <a:pt x="76" y="1123"/>
                  </a:lnTo>
                  <a:lnTo>
                    <a:pt x="76" y="1123"/>
                  </a:lnTo>
                  <a:lnTo>
                    <a:pt x="74" y="1126"/>
                  </a:lnTo>
                  <a:lnTo>
                    <a:pt x="74" y="1128"/>
                  </a:lnTo>
                  <a:lnTo>
                    <a:pt x="76" y="1129"/>
                  </a:lnTo>
                  <a:lnTo>
                    <a:pt x="80" y="1130"/>
                  </a:lnTo>
                  <a:lnTo>
                    <a:pt x="80" y="1130"/>
                  </a:lnTo>
                  <a:lnTo>
                    <a:pt x="81" y="1145"/>
                  </a:lnTo>
                  <a:lnTo>
                    <a:pt x="81" y="1145"/>
                  </a:lnTo>
                  <a:lnTo>
                    <a:pt x="88" y="1146"/>
                  </a:lnTo>
                  <a:lnTo>
                    <a:pt x="88" y="1146"/>
                  </a:lnTo>
                  <a:lnTo>
                    <a:pt x="89" y="1148"/>
                  </a:lnTo>
                  <a:lnTo>
                    <a:pt x="89" y="1148"/>
                  </a:lnTo>
                  <a:lnTo>
                    <a:pt x="89" y="1154"/>
                  </a:lnTo>
                  <a:lnTo>
                    <a:pt x="89" y="1154"/>
                  </a:lnTo>
                  <a:lnTo>
                    <a:pt x="89" y="1157"/>
                  </a:lnTo>
                  <a:lnTo>
                    <a:pt x="89" y="1160"/>
                  </a:lnTo>
                  <a:lnTo>
                    <a:pt x="91" y="1161"/>
                  </a:lnTo>
                  <a:lnTo>
                    <a:pt x="94" y="1161"/>
                  </a:lnTo>
                  <a:lnTo>
                    <a:pt x="94" y="1161"/>
                  </a:lnTo>
                  <a:lnTo>
                    <a:pt x="95" y="1167"/>
                  </a:lnTo>
                  <a:lnTo>
                    <a:pt x="94" y="1172"/>
                  </a:lnTo>
                  <a:lnTo>
                    <a:pt x="94" y="1178"/>
                  </a:lnTo>
                  <a:lnTo>
                    <a:pt x="95" y="1181"/>
                  </a:lnTo>
                  <a:lnTo>
                    <a:pt x="96" y="1184"/>
                  </a:lnTo>
                  <a:lnTo>
                    <a:pt x="96" y="1184"/>
                  </a:lnTo>
                  <a:lnTo>
                    <a:pt x="99" y="1181"/>
                  </a:lnTo>
                  <a:lnTo>
                    <a:pt x="101" y="1178"/>
                  </a:lnTo>
                  <a:lnTo>
                    <a:pt x="104" y="1176"/>
                  </a:lnTo>
                  <a:lnTo>
                    <a:pt x="106" y="1177"/>
                  </a:lnTo>
                  <a:lnTo>
                    <a:pt x="108" y="1178"/>
                  </a:lnTo>
                  <a:lnTo>
                    <a:pt x="108" y="1178"/>
                  </a:lnTo>
                  <a:lnTo>
                    <a:pt x="104" y="1190"/>
                  </a:lnTo>
                  <a:lnTo>
                    <a:pt x="104" y="1190"/>
                  </a:lnTo>
                  <a:lnTo>
                    <a:pt x="109" y="1195"/>
                  </a:lnTo>
                  <a:lnTo>
                    <a:pt x="109" y="1195"/>
                  </a:lnTo>
                  <a:lnTo>
                    <a:pt x="109" y="1199"/>
                  </a:lnTo>
                  <a:lnTo>
                    <a:pt x="109" y="1201"/>
                  </a:lnTo>
                  <a:lnTo>
                    <a:pt x="110" y="1203"/>
                  </a:lnTo>
                  <a:lnTo>
                    <a:pt x="110" y="1203"/>
                  </a:lnTo>
                  <a:lnTo>
                    <a:pt x="111" y="1204"/>
                  </a:lnTo>
                  <a:lnTo>
                    <a:pt x="113" y="1204"/>
                  </a:lnTo>
                  <a:lnTo>
                    <a:pt x="118" y="1205"/>
                  </a:lnTo>
                  <a:lnTo>
                    <a:pt x="118" y="1205"/>
                  </a:lnTo>
                  <a:lnTo>
                    <a:pt x="118" y="1217"/>
                  </a:lnTo>
                  <a:lnTo>
                    <a:pt x="118" y="1217"/>
                  </a:lnTo>
                  <a:lnTo>
                    <a:pt x="127" y="1219"/>
                  </a:lnTo>
                  <a:lnTo>
                    <a:pt x="127" y="1219"/>
                  </a:lnTo>
                  <a:lnTo>
                    <a:pt x="125" y="1227"/>
                  </a:lnTo>
                  <a:lnTo>
                    <a:pt x="125" y="1227"/>
                  </a:lnTo>
                  <a:lnTo>
                    <a:pt x="128" y="1227"/>
                  </a:lnTo>
                  <a:lnTo>
                    <a:pt x="129" y="1229"/>
                  </a:lnTo>
                  <a:lnTo>
                    <a:pt x="130" y="1231"/>
                  </a:lnTo>
                  <a:lnTo>
                    <a:pt x="131" y="1233"/>
                  </a:lnTo>
                  <a:lnTo>
                    <a:pt x="131" y="1233"/>
                  </a:lnTo>
                  <a:lnTo>
                    <a:pt x="132" y="1237"/>
                  </a:lnTo>
                  <a:lnTo>
                    <a:pt x="133" y="1239"/>
                  </a:lnTo>
                  <a:lnTo>
                    <a:pt x="134" y="1240"/>
                  </a:lnTo>
                  <a:lnTo>
                    <a:pt x="138" y="1242"/>
                  </a:lnTo>
                  <a:lnTo>
                    <a:pt x="138" y="1242"/>
                  </a:lnTo>
                  <a:lnTo>
                    <a:pt x="141" y="1253"/>
                  </a:lnTo>
                  <a:lnTo>
                    <a:pt x="141" y="1253"/>
                  </a:lnTo>
                  <a:lnTo>
                    <a:pt x="142" y="1254"/>
                  </a:lnTo>
                  <a:lnTo>
                    <a:pt x="143" y="1255"/>
                  </a:lnTo>
                  <a:lnTo>
                    <a:pt x="147" y="1253"/>
                  </a:lnTo>
                  <a:lnTo>
                    <a:pt x="147" y="1253"/>
                  </a:lnTo>
                  <a:lnTo>
                    <a:pt x="149" y="1259"/>
                  </a:lnTo>
                  <a:lnTo>
                    <a:pt x="149" y="1259"/>
                  </a:lnTo>
                  <a:lnTo>
                    <a:pt x="152" y="1266"/>
                  </a:lnTo>
                  <a:lnTo>
                    <a:pt x="156" y="1272"/>
                  </a:lnTo>
                  <a:lnTo>
                    <a:pt x="156" y="1272"/>
                  </a:lnTo>
                  <a:lnTo>
                    <a:pt x="159" y="1275"/>
                  </a:lnTo>
                  <a:lnTo>
                    <a:pt x="162" y="1277"/>
                  </a:lnTo>
                  <a:lnTo>
                    <a:pt x="165" y="1279"/>
                  </a:lnTo>
                  <a:lnTo>
                    <a:pt x="167" y="1283"/>
                  </a:lnTo>
                  <a:lnTo>
                    <a:pt x="167" y="1283"/>
                  </a:lnTo>
                  <a:lnTo>
                    <a:pt x="169" y="1286"/>
                  </a:lnTo>
                  <a:lnTo>
                    <a:pt x="171" y="1289"/>
                  </a:lnTo>
                  <a:lnTo>
                    <a:pt x="176" y="1296"/>
                  </a:lnTo>
                  <a:lnTo>
                    <a:pt x="176" y="1296"/>
                  </a:lnTo>
                  <a:lnTo>
                    <a:pt x="178" y="1298"/>
                  </a:lnTo>
                  <a:lnTo>
                    <a:pt x="182" y="1298"/>
                  </a:lnTo>
                  <a:lnTo>
                    <a:pt x="182" y="1298"/>
                  </a:lnTo>
                  <a:lnTo>
                    <a:pt x="185" y="1305"/>
                  </a:lnTo>
                  <a:lnTo>
                    <a:pt x="185" y="1305"/>
                  </a:lnTo>
                  <a:lnTo>
                    <a:pt x="187" y="1307"/>
                  </a:lnTo>
                  <a:lnTo>
                    <a:pt x="189" y="1309"/>
                  </a:lnTo>
                  <a:lnTo>
                    <a:pt x="189" y="1309"/>
                  </a:lnTo>
                  <a:lnTo>
                    <a:pt x="191" y="1310"/>
                  </a:lnTo>
                  <a:lnTo>
                    <a:pt x="193" y="1312"/>
                  </a:lnTo>
                  <a:lnTo>
                    <a:pt x="193" y="1312"/>
                  </a:lnTo>
                  <a:lnTo>
                    <a:pt x="195" y="1316"/>
                  </a:lnTo>
                  <a:lnTo>
                    <a:pt x="197" y="1318"/>
                  </a:lnTo>
                  <a:lnTo>
                    <a:pt x="199" y="1319"/>
                  </a:lnTo>
                  <a:lnTo>
                    <a:pt x="199" y="1319"/>
                  </a:lnTo>
                  <a:lnTo>
                    <a:pt x="201" y="1320"/>
                  </a:lnTo>
                  <a:lnTo>
                    <a:pt x="202" y="1322"/>
                  </a:lnTo>
                  <a:lnTo>
                    <a:pt x="204" y="1328"/>
                  </a:lnTo>
                  <a:lnTo>
                    <a:pt x="204" y="1328"/>
                  </a:lnTo>
                  <a:lnTo>
                    <a:pt x="204" y="1329"/>
                  </a:lnTo>
                  <a:lnTo>
                    <a:pt x="204" y="1331"/>
                  </a:lnTo>
                  <a:lnTo>
                    <a:pt x="204" y="1331"/>
                  </a:lnTo>
                  <a:lnTo>
                    <a:pt x="206" y="1332"/>
                  </a:lnTo>
                  <a:lnTo>
                    <a:pt x="207" y="1331"/>
                  </a:lnTo>
                  <a:lnTo>
                    <a:pt x="208" y="1329"/>
                  </a:lnTo>
                  <a:lnTo>
                    <a:pt x="210" y="1328"/>
                  </a:lnTo>
                  <a:lnTo>
                    <a:pt x="210" y="1328"/>
                  </a:lnTo>
                  <a:lnTo>
                    <a:pt x="215" y="1337"/>
                  </a:lnTo>
                  <a:lnTo>
                    <a:pt x="215" y="1337"/>
                  </a:lnTo>
                  <a:lnTo>
                    <a:pt x="220" y="1335"/>
                  </a:lnTo>
                  <a:lnTo>
                    <a:pt x="220" y="1335"/>
                  </a:lnTo>
                  <a:lnTo>
                    <a:pt x="220" y="1337"/>
                  </a:lnTo>
                  <a:lnTo>
                    <a:pt x="220" y="1340"/>
                  </a:lnTo>
                  <a:lnTo>
                    <a:pt x="223" y="1343"/>
                  </a:lnTo>
                  <a:lnTo>
                    <a:pt x="226" y="1346"/>
                  </a:lnTo>
                  <a:lnTo>
                    <a:pt x="228" y="1348"/>
                  </a:lnTo>
                  <a:lnTo>
                    <a:pt x="228" y="1350"/>
                  </a:lnTo>
                  <a:lnTo>
                    <a:pt x="228" y="1350"/>
                  </a:lnTo>
                  <a:lnTo>
                    <a:pt x="235" y="1348"/>
                  </a:lnTo>
                  <a:lnTo>
                    <a:pt x="235" y="1348"/>
                  </a:lnTo>
                  <a:lnTo>
                    <a:pt x="237" y="1350"/>
                  </a:lnTo>
                  <a:lnTo>
                    <a:pt x="237" y="1350"/>
                  </a:lnTo>
                  <a:lnTo>
                    <a:pt x="241" y="1359"/>
                  </a:lnTo>
                  <a:lnTo>
                    <a:pt x="241" y="1359"/>
                  </a:lnTo>
                  <a:lnTo>
                    <a:pt x="244" y="1361"/>
                  </a:lnTo>
                  <a:lnTo>
                    <a:pt x="246" y="1363"/>
                  </a:lnTo>
                  <a:lnTo>
                    <a:pt x="246" y="1363"/>
                  </a:lnTo>
                  <a:lnTo>
                    <a:pt x="250" y="1363"/>
                  </a:lnTo>
                  <a:lnTo>
                    <a:pt x="252" y="1365"/>
                  </a:lnTo>
                  <a:lnTo>
                    <a:pt x="256" y="1369"/>
                  </a:lnTo>
                  <a:lnTo>
                    <a:pt x="256" y="1369"/>
                  </a:lnTo>
                  <a:lnTo>
                    <a:pt x="260" y="1371"/>
                  </a:lnTo>
                  <a:lnTo>
                    <a:pt x="264" y="1373"/>
                  </a:lnTo>
                  <a:lnTo>
                    <a:pt x="264" y="1373"/>
                  </a:lnTo>
                  <a:lnTo>
                    <a:pt x="272" y="1385"/>
                  </a:lnTo>
                  <a:lnTo>
                    <a:pt x="272" y="1385"/>
                  </a:lnTo>
                  <a:lnTo>
                    <a:pt x="281" y="1378"/>
                  </a:lnTo>
                  <a:lnTo>
                    <a:pt x="281" y="1378"/>
                  </a:lnTo>
                  <a:lnTo>
                    <a:pt x="283" y="1381"/>
                  </a:lnTo>
                  <a:lnTo>
                    <a:pt x="285" y="1385"/>
                  </a:lnTo>
                  <a:lnTo>
                    <a:pt x="285" y="1385"/>
                  </a:lnTo>
                  <a:lnTo>
                    <a:pt x="285" y="1387"/>
                  </a:lnTo>
                  <a:lnTo>
                    <a:pt x="287" y="1390"/>
                  </a:lnTo>
                  <a:lnTo>
                    <a:pt x="288" y="1391"/>
                  </a:lnTo>
                  <a:lnTo>
                    <a:pt x="291" y="1393"/>
                  </a:lnTo>
                  <a:lnTo>
                    <a:pt x="291" y="1393"/>
                  </a:lnTo>
                  <a:lnTo>
                    <a:pt x="293" y="1394"/>
                  </a:lnTo>
                  <a:lnTo>
                    <a:pt x="294" y="1395"/>
                  </a:lnTo>
                  <a:lnTo>
                    <a:pt x="296" y="1399"/>
                  </a:lnTo>
                  <a:lnTo>
                    <a:pt x="296" y="1399"/>
                  </a:lnTo>
                  <a:lnTo>
                    <a:pt x="298" y="1401"/>
                  </a:lnTo>
                  <a:lnTo>
                    <a:pt x="300" y="1402"/>
                  </a:lnTo>
                  <a:lnTo>
                    <a:pt x="302" y="1402"/>
                  </a:lnTo>
                  <a:lnTo>
                    <a:pt x="305" y="1401"/>
                  </a:lnTo>
                  <a:lnTo>
                    <a:pt x="305" y="1401"/>
                  </a:lnTo>
                  <a:lnTo>
                    <a:pt x="307" y="1405"/>
                  </a:lnTo>
                  <a:lnTo>
                    <a:pt x="310" y="1408"/>
                  </a:lnTo>
                  <a:lnTo>
                    <a:pt x="314" y="1409"/>
                  </a:lnTo>
                  <a:lnTo>
                    <a:pt x="318" y="1409"/>
                  </a:lnTo>
                  <a:lnTo>
                    <a:pt x="318" y="1409"/>
                  </a:lnTo>
                  <a:lnTo>
                    <a:pt x="321" y="1416"/>
                  </a:lnTo>
                  <a:lnTo>
                    <a:pt x="321" y="1416"/>
                  </a:lnTo>
                  <a:lnTo>
                    <a:pt x="330" y="1413"/>
                  </a:lnTo>
                  <a:lnTo>
                    <a:pt x="330" y="1413"/>
                  </a:lnTo>
                  <a:lnTo>
                    <a:pt x="332" y="1416"/>
                  </a:lnTo>
                  <a:lnTo>
                    <a:pt x="334" y="1419"/>
                  </a:lnTo>
                  <a:lnTo>
                    <a:pt x="338" y="1421"/>
                  </a:lnTo>
                  <a:lnTo>
                    <a:pt x="340" y="1421"/>
                  </a:lnTo>
                  <a:lnTo>
                    <a:pt x="342" y="1420"/>
                  </a:lnTo>
                  <a:lnTo>
                    <a:pt x="342" y="1420"/>
                  </a:lnTo>
                  <a:lnTo>
                    <a:pt x="345" y="1424"/>
                  </a:lnTo>
                  <a:lnTo>
                    <a:pt x="345" y="1424"/>
                  </a:lnTo>
                  <a:lnTo>
                    <a:pt x="347" y="1427"/>
                  </a:lnTo>
                  <a:lnTo>
                    <a:pt x="349" y="1428"/>
                  </a:lnTo>
                  <a:lnTo>
                    <a:pt x="351" y="1427"/>
                  </a:lnTo>
                  <a:lnTo>
                    <a:pt x="354" y="1425"/>
                  </a:lnTo>
                  <a:lnTo>
                    <a:pt x="354" y="1425"/>
                  </a:lnTo>
                  <a:lnTo>
                    <a:pt x="360" y="1431"/>
                  </a:lnTo>
                  <a:lnTo>
                    <a:pt x="364" y="1434"/>
                  </a:lnTo>
                  <a:lnTo>
                    <a:pt x="368" y="1435"/>
                  </a:lnTo>
                  <a:lnTo>
                    <a:pt x="368" y="1435"/>
                  </a:lnTo>
                  <a:lnTo>
                    <a:pt x="379" y="1438"/>
                  </a:lnTo>
                  <a:lnTo>
                    <a:pt x="382" y="1438"/>
                  </a:lnTo>
                  <a:lnTo>
                    <a:pt x="385" y="1437"/>
                  </a:lnTo>
                  <a:lnTo>
                    <a:pt x="385" y="1437"/>
                  </a:lnTo>
                  <a:lnTo>
                    <a:pt x="388" y="1439"/>
                  </a:lnTo>
                  <a:lnTo>
                    <a:pt x="391" y="1441"/>
                  </a:lnTo>
                  <a:lnTo>
                    <a:pt x="394" y="1441"/>
                  </a:lnTo>
                  <a:lnTo>
                    <a:pt x="397" y="1440"/>
                  </a:lnTo>
                  <a:lnTo>
                    <a:pt x="397" y="1440"/>
                  </a:lnTo>
                  <a:lnTo>
                    <a:pt x="415" y="1448"/>
                  </a:lnTo>
                  <a:lnTo>
                    <a:pt x="415" y="1448"/>
                  </a:lnTo>
                  <a:lnTo>
                    <a:pt x="422" y="1440"/>
                  </a:lnTo>
                  <a:lnTo>
                    <a:pt x="422" y="1440"/>
                  </a:lnTo>
                  <a:lnTo>
                    <a:pt x="429" y="1448"/>
                  </a:lnTo>
                  <a:lnTo>
                    <a:pt x="429" y="1448"/>
                  </a:lnTo>
                  <a:lnTo>
                    <a:pt x="432" y="1448"/>
                  </a:lnTo>
                  <a:lnTo>
                    <a:pt x="435" y="1448"/>
                  </a:lnTo>
                  <a:lnTo>
                    <a:pt x="440" y="1449"/>
                  </a:lnTo>
                  <a:lnTo>
                    <a:pt x="440" y="1449"/>
                  </a:lnTo>
                  <a:lnTo>
                    <a:pt x="446" y="1451"/>
                  </a:lnTo>
                  <a:lnTo>
                    <a:pt x="452" y="1453"/>
                  </a:lnTo>
                  <a:lnTo>
                    <a:pt x="458" y="1452"/>
                  </a:lnTo>
                  <a:lnTo>
                    <a:pt x="464" y="1451"/>
                  </a:lnTo>
                  <a:lnTo>
                    <a:pt x="464" y="1451"/>
                  </a:lnTo>
                  <a:lnTo>
                    <a:pt x="467" y="1450"/>
                  </a:lnTo>
                  <a:lnTo>
                    <a:pt x="469" y="1450"/>
                  </a:lnTo>
                  <a:lnTo>
                    <a:pt x="469" y="1450"/>
                  </a:lnTo>
                  <a:lnTo>
                    <a:pt x="474" y="1450"/>
                  </a:lnTo>
                  <a:lnTo>
                    <a:pt x="478" y="1449"/>
                  </a:lnTo>
                  <a:lnTo>
                    <a:pt x="482" y="1447"/>
                  </a:lnTo>
                  <a:lnTo>
                    <a:pt x="486" y="1445"/>
                  </a:lnTo>
                  <a:lnTo>
                    <a:pt x="486" y="1445"/>
                  </a:lnTo>
                  <a:lnTo>
                    <a:pt x="489" y="1448"/>
                  </a:lnTo>
                  <a:lnTo>
                    <a:pt x="492" y="1449"/>
                  </a:lnTo>
                  <a:lnTo>
                    <a:pt x="494" y="1449"/>
                  </a:lnTo>
                  <a:lnTo>
                    <a:pt x="498" y="1447"/>
                  </a:lnTo>
                  <a:lnTo>
                    <a:pt x="498" y="1447"/>
                  </a:lnTo>
                  <a:lnTo>
                    <a:pt x="505" y="1442"/>
                  </a:lnTo>
                  <a:lnTo>
                    <a:pt x="505" y="1442"/>
                  </a:lnTo>
                  <a:lnTo>
                    <a:pt x="507" y="1443"/>
                  </a:lnTo>
                  <a:lnTo>
                    <a:pt x="510" y="1443"/>
                  </a:lnTo>
                  <a:lnTo>
                    <a:pt x="512" y="1442"/>
                  </a:lnTo>
                  <a:lnTo>
                    <a:pt x="515" y="1441"/>
                  </a:lnTo>
                  <a:lnTo>
                    <a:pt x="515" y="1441"/>
                  </a:lnTo>
                  <a:lnTo>
                    <a:pt x="521" y="1437"/>
                  </a:lnTo>
                  <a:lnTo>
                    <a:pt x="528" y="1435"/>
                  </a:lnTo>
                  <a:lnTo>
                    <a:pt x="528" y="1435"/>
                  </a:lnTo>
                  <a:lnTo>
                    <a:pt x="531" y="1435"/>
                  </a:lnTo>
                  <a:lnTo>
                    <a:pt x="536" y="1435"/>
                  </a:lnTo>
                  <a:lnTo>
                    <a:pt x="536" y="1435"/>
                  </a:lnTo>
                  <a:lnTo>
                    <a:pt x="542" y="1427"/>
                  </a:lnTo>
                  <a:lnTo>
                    <a:pt x="542" y="1427"/>
                  </a:lnTo>
                  <a:lnTo>
                    <a:pt x="546" y="1428"/>
                  </a:lnTo>
                  <a:lnTo>
                    <a:pt x="548" y="1428"/>
                  </a:lnTo>
                  <a:lnTo>
                    <a:pt x="551" y="1426"/>
                  </a:lnTo>
                  <a:lnTo>
                    <a:pt x="551" y="1426"/>
                  </a:lnTo>
                  <a:lnTo>
                    <a:pt x="554" y="1425"/>
                  </a:lnTo>
                  <a:lnTo>
                    <a:pt x="557" y="1424"/>
                  </a:lnTo>
                  <a:lnTo>
                    <a:pt x="557" y="1424"/>
                  </a:lnTo>
                  <a:lnTo>
                    <a:pt x="565" y="1420"/>
                  </a:lnTo>
                  <a:lnTo>
                    <a:pt x="573" y="1415"/>
                  </a:lnTo>
                  <a:lnTo>
                    <a:pt x="580" y="1410"/>
                  </a:lnTo>
                  <a:lnTo>
                    <a:pt x="586" y="1404"/>
                  </a:lnTo>
                  <a:lnTo>
                    <a:pt x="586" y="1404"/>
                  </a:lnTo>
                  <a:lnTo>
                    <a:pt x="594" y="1396"/>
                  </a:lnTo>
                  <a:lnTo>
                    <a:pt x="594" y="1396"/>
                  </a:lnTo>
                  <a:lnTo>
                    <a:pt x="595" y="1395"/>
                  </a:lnTo>
                  <a:lnTo>
                    <a:pt x="595" y="1395"/>
                  </a:lnTo>
                  <a:lnTo>
                    <a:pt x="598" y="1395"/>
                  </a:lnTo>
                  <a:lnTo>
                    <a:pt x="600" y="1394"/>
                  </a:lnTo>
                  <a:lnTo>
                    <a:pt x="604" y="1391"/>
                  </a:lnTo>
                  <a:lnTo>
                    <a:pt x="607" y="1387"/>
                  </a:lnTo>
                  <a:lnTo>
                    <a:pt x="609" y="1386"/>
                  </a:lnTo>
                  <a:lnTo>
                    <a:pt x="611" y="1385"/>
                  </a:lnTo>
                  <a:lnTo>
                    <a:pt x="611" y="1385"/>
                  </a:lnTo>
                  <a:lnTo>
                    <a:pt x="613" y="1383"/>
                  </a:lnTo>
                  <a:lnTo>
                    <a:pt x="614" y="1380"/>
                  </a:lnTo>
                  <a:lnTo>
                    <a:pt x="614" y="1380"/>
                  </a:lnTo>
                  <a:lnTo>
                    <a:pt x="616" y="1375"/>
                  </a:lnTo>
                  <a:lnTo>
                    <a:pt x="619" y="1370"/>
                  </a:lnTo>
                  <a:lnTo>
                    <a:pt x="626" y="1363"/>
                  </a:lnTo>
                  <a:lnTo>
                    <a:pt x="626" y="1363"/>
                  </a:lnTo>
                  <a:lnTo>
                    <a:pt x="631" y="1357"/>
                  </a:lnTo>
                  <a:lnTo>
                    <a:pt x="633" y="1354"/>
                  </a:lnTo>
                  <a:lnTo>
                    <a:pt x="634" y="1351"/>
                  </a:lnTo>
                  <a:lnTo>
                    <a:pt x="634" y="1351"/>
                  </a:lnTo>
                  <a:lnTo>
                    <a:pt x="636" y="1348"/>
                  </a:lnTo>
                  <a:lnTo>
                    <a:pt x="638" y="1345"/>
                  </a:lnTo>
                  <a:lnTo>
                    <a:pt x="638" y="1345"/>
                  </a:lnTo>
                  <a:lnTo>
                    <a:pt x="644" y="1334"/>
                  </a:lnTo>
                  <a:lnTo>
                    <a:pt x="644" y="1334"/>
                  </a:lnTo>
                  <a:lnTo>
                    <a:pt x="645" y="1330"/>
                  </a:lnTo>
                  <a:lnTo>
                    <a:pt x="645" y="1330"/>
                  </a:lnTo>
                  <a:lnTo>
                    <a:pt x="648" y="1327"/>
                  </a:lnTo>
                  <a:lnTo>
                    <a:pt x="650" y="1324"/>
                  </a:lnTo>
                  <a:lnTo>
                    <a:pt x="654" y="1316"/>
                  </a:lnTo>
                  <a:lnTo>
                    <a:pt x="654" y="1316"/>
                  </a:lnTo>
                  <a:lnTo>
                    <a:pt x="667" y="1289"/>
                  </a:lnTo>
                  <a:lnTo>
                    <a:pt x="667" y="1289"/>
                  </a:lnTo>
                  <a:lnTo>
                    <a:pt x="672" y="1280"/>
                  </a:lnTo>
                  <a:lnTo>
                    <a:pt x="672" y="1280"/>
                  </a:lnTo>
                  <a:lnTo>
                    <a:pt x="676" y="1273"/>
                  </a:lnTo>
                  <a:lnTo>
                    <a:pt x="677" y="1269"/>
                  </a:lnTo>
                  <a:lnTo>
                    <a:pt x="677" y="1264"/>
                  </a:lnTo>
                  <a:lnTo>
                    <a:pt x="677" y="1264"/>
                  </a:lnTo>
                  <a:lnTo>
                    <a:pt x="678" y="1261"/>
                  </a:lnTo>
                  <a:lnTo>
                    <a:pt x="680" y="1258"/>
                  </a:lnTo>
                  <a:lnTo>
                    <a:pt x="680" y="1258"/>
                  </a:lnTo>
                  <a:lnTo>
                    <a:pt x="682" y="1253"/>
                  </a:lnTo>
                  <a:lnTo>
                    <a:pt x="683" y="1250"/>
                  </a:lnTo>
                  <a:lnTo>
                    <a:pt x="683" y="1247"/>
                  </a:lnTo>
                  <a:lnTo>
                    <a:pt x="683" y="1247"/>
                  </a:lnTo>
                  <a:lnTo>
                    <a:pt x="684" y="1244"/>
                  </a:lnTo>
                  <a:lnTo>
                    <a:pt x="685" y="1241"/>
                  </a:lnTo>
                  <a:lnTo>
                    <a:pt x="685" y="1241"/>
                  </a:lnTo>
                  <a:lnTo>
                    <a:pt x="687" y="1237"/>
                  </a:lnTo>
                  <a:lnTo>
                    <a:pt x="688" y="1235"/>
                  </a:lnTo>
                  <a:lnTo>
                    <a:pt x="688" y="1233"/>
                  </a:lnTo>
                  <a:lnTo>
                    <a:pt x="688" y="1233"/>
                  </a:lnTo>
                  <a:lnTo>
                    <a:pt x="688" y="1228"/>
                  </a:lnTo>
                  <a:lnTo>
                    <a:pt x="689" y="1224"/>
                  </a:lnTo>
                  <a:lnTo>
                    <a:pt x="693" y="1216"/>
                  </a:lnTo>
                  <a:lnTo>
                    <a:pt x="693" y="1216"/>
                  </a:lnTo>
                  <a:lnTo>
                    <a:pt x="694" y="1213"/>
                  </a:lnTo>
                  <a:lnTo>
                    <a:pt x="695" y="1211"/>
                  </a:lnTo>
                  <a:lnTo>
                    <a:pt x="694" y="1208"/>
                  </a:lnTo>
                  <a:lnTo>
                    <a:pt x="692" y="1206"/>
                  </a:lnTo>
                  <a:lnTo>
                    <a:pt x="692" y="1206"/>
                  </a:lnTo>
                  <a:lnTo>
                    <a:pt x="695" y="1202"/>
                  </a:lnTo>
                  <a:lnTo>
                    <a:pt x="696" y="1200"/>
                  </a:lnTo>
                  <a:lnTo>
                    <a:pt x="696" y="1198"/>
                  </a:lnTo>
                  <a:lnTo>
                    <a:pt x="696" y="1198"/>
                  </a:lnTo>
                  <a:lnTo>
                    <a:pt x="697" y="1186"/>
                  </a:lnTo>
                  <a:lnTo>
                    <a:pt x="698" y="1180"/>
                  </a:lnTo>
                  <a:lnTo>
                    <a:pt x="698" y="1174"/>
                  </a:lnTo>
                  <a:lnTo>
                    <a:pt x="698" y="1174"/>
                  </a:lnTo>
                  <a:lnTo>
                    <a:pt x="697" y="1164"/>
                  </a:lnTo>
                  <a:lnTo>
                    <a:pt x="697" y="1159"/>
                  </a:lnTo>
                  <a:lnTo>
                    <a:pt x="698" y="1154"/>
                  </a:lnTo>
                  <a:lnTo>
                    <a:pt x="698" y="1154"/>
                  </a:lnTo>
                  <a:lnTo>
                    <a:pt x="699" y="1145"/>
                  </a:lnTo>
                  <a:lnTo>
                    <a:pt x="699" y="1136"/>
                  </a:lnTo>
                  <a:lnTo>
                    <a:pt x="699" y="1119"/>
                  </a:lnTo>
                  <a:lnTo>
                    <a:pt x="699" y="1119"/>
                  </a:lnTo>
                  <a:lnTo>
                    <a:pt x="698" y="1115"/>
                  </a:lnTo>
                  <a:lnTo>
                    <a:pt x="697" y="1111"/>
                  </a:lnTo>
                  <a:lnTo>
                    <a:pt x="697" y="1111"/>
                  </a:lnTo>
                  <a:lnTo>
                    <a:pt x="698" y="1106"/>
                  </a:lnTo>
                  <a:lnTo>
                    <a:pt x="699" y="1104"/>
                  </a:lnTo>
                  <a:lnTo>
                    <a:pt x="699" y="1102"/>
                  </a:lnTo>
                  <a:lnTo>
                    <a:pt x="699" y="1102"/>
                  </a:lnTo>
                  <a:lnTo>
                    <a:pt x="699" y="1097"/>
                  </a:lnTo>
                  <a:lnTo>
                    <a:pt x="700" y="1092"/>
                  </a:lnTo>
                  <a:lnTo>
                    <a:pt x="700" y="1088"/>
                  </a:lnTo>
                  <a:lnTo>
                    <a:pt x="701" y="1083"/>
                  </a:lnTo>
                  <a:lnTo>
                    <a:pt x="701" y="1083"/>
                  </a:lnTo>
                  <a:lnTo>
                    <a:pt x="700" y="1074"/>
                  </a:lnTo>
                  <a:lnTo>
                    <a:pt x="698" y="1064"/>
                  </a:lnTo>
                  <a:lnTo>
                    <a:pt x="698" y="1064"/>
                  </a:lnTo>
                  <a:lnTo>
                    <a:pt x="698" y="1049"/>
                  </a:lnTo>
                  <a:lnTo>
                    <a:pt x="698" y="1049"/>
                  </a:lnTo>
                  <a:lnTo>
                    <a:pt x="698" y="1045"/>
                  </a:lnTo>
                  <a:lnTo>
                    <a:pt x="697" y="1042"/>
                  </a:lnTo>
                  <a:lnTo>
                    <a:pt x="696" y="1040"/>
                  </a:lnTo>
                  <a:lnTo>
                    <a:pt x="696" y="1040"/>
                  </a:lnTo>
                  <a:lnTo>
                    <a:pt x="695" y="1038"/>
                  </a:lnTo>
                  <a:lnTo>
                    <a:pt x="695" y="1035"/>
                  </a:lnTo>
                  <a:lnTo>
                    <a:pt x="695" y="1035"/>
                  </a:lnTo>
                  <a:lnTo>
                    <a:pt x="697" y="1021"/>
                  </a:lnTo>
                  <a:lnTo>
                    <a:pt x="697" y="1021"/>
                  </a:lnTo>
                  <a:lnTo>
                    <a:pt x="693" y="1019"/>
                  </a:lnTo>
                  <a:lnTo>
                    <a:pt x="693" y="1019"/>
                  </a:lnTo>
                  <a:lnTo>
                    <a:pt x="695" y="1003"/>
                  </a:lnTo>
                  <a:lnTo>
                    <a:pt x="695" y="1003"/>
                  </a:lnTo>
                  <a:lnTo>
                    <a:pt x="695" y="996"/>
                  </a:lnTo>
                  <a:lnTo>
                    <a:pt x="694" y="992"/>
                  </a:lnTo>
                  <a:lnTo>
                    <a:pt x="692" y="988"/>
                  </a:lnTo>
                  <a:lnTo>
                    <a:pt x="692" y="988"/>
                  </a:lnTo>
                  <a:lnTo>
                    <a:pt x="691" y="986"/>
                  </a:lnTo>
                  <a:lnTo>
                    <a:pt x="691" y="982"/>
                  </a:lnTo>
                  <a:lnTo>
                    <a:pt x="691" y="975"/>
                  </a:lnTo>
                  <a:lnTo>
                    <a:pt x="691" y="975"/>
                  </a:lnTo>
                  <a:lnTo>
                    <a:pt x="691" y="970"/>
                  </a:lnTo>
                  <a:lnTo>
                    <a:pt x="690" y="968"/>
                  </a:lnTo>
                  <a:lnTo>
                    <a:pt x="688" y="967"/>
                  </a:lnTo>
                  <a:lnTo>
                    <a:pt x="688" y="967"/>
                  </a:lnTo>
                  <a:lnTo>
                    <a:pt x="687" y="964"/>
                  </a:lnTo>
                  <a:lnTo>
                    <a:pt x="687" y="961"/>
                  </a:lnTo>
                  <a:lnTo>
                    <a:pt x="687" y="961"/>
                  </a:lnTo>
                  <a:lnTo>
                    <a:pt x="688" y="957"/>
                  </a:lnTo>
                  <a:lnTo>
                    <a:pt x="689" y="952"/>
                  </a:lnTo>
                  <a:lnTo>
                    <a:pt x="689" y="952"/>
                  </a:lnTo>
                  <a:lnTo>
                    <a:pt x="688" y="949"/>
                  </a:lnTo>
                  <a:lnTo>
                    <a:pt x="686" y="945"/>
                  </a:lnTo>
                  <a:lnTo>
                    <a:pt x="686" y="945"/>
                  </a:lnTo>
                  <a:lnTo>
                    <a:pt x="687" y="943"/>
                  </a:lnTo>
                  <a:lnTo>
                    <a:pt x="688" y="942"/>
                  </a:lnTo>
                  <a:lnTo>
                    <a:pt x="691" y="941"/>
                  </a:lnTo>
                  <a:lnTo>
                    <a:pt x="691" y="941"/>
                  </a:lnTo>
                  <a:lnTo>
                    <a:pt x="717" y="938"/>
                  </a:lnTo>
                  <a:lnTo>
                    <a:pt x="731" y="935"/>
                  </a:lnTo>
                  <a:lnTo>
                    <a:pt x="744" y="932"/>
                  </a:lnTo>
                  <a:lnTo>
                    <a:pt x="744" y="932"/>
                  </a:lnTo>
                  <a:lnTo>
                    <a:pt x="746" y="933"/>
                  </a:lnTo>
                  <a:lnTo>
                    <a:pt x="746" y="933"/>
                  </a:lnTo>
                  <a:lnTo>
                    <a:pt x="746" y="937"/>
                  </a:lnTo>
                  <a:lnTo>
                    <a:pt x="746" y="937"/>
                  </a:lnTo>
                  <a:lnTo>
                    <a:pt x="749" y="951"/>
                  </a:lnTo>
                  <a:lnTo>
                    <a:pt x="749" y="951"/>
                  </a:lnTo>
                  <a:lnTo>
                    <a:pt x="751" y="956"/>
                  </a:lnTo>
                  <a:lnTo>
                    <a:pt x="751" y="958"/>
                  </a:lnTo>
                  <a:lnTo>
                    <a:pt x="749" y="960"/>
                  </a:lnTo>
                  <a:lnTo>
                    <a:pt x="749" y="960"/>
                  </a:lnTo>
                  <a:lnTo>
                    <a:pt x="749" y="962"/>
                  </a:lnTo>
                  <a:lnTo>
                    <a:pt x="749" y="962"/>
                  </a:lnTo>
                  <a:lnTo>
                    <a:pt x="751" y="969"/>
                  </a:lnTo>
                  <a:lnTo>
                    <a:pt x="751" y="977"/>
                  </a:lnTo>
                  <a:lnTo>
                    <a:pt x="751" y="984"/>
                  </a:lnTo>
                  <a:lnTo>
                    <a:pt x="752" y="987"/>
                  </a:lnTo>
                  <a:lnTo>
                    <a:pt x="753" y="991"/>
                  </a:lnTo>
                  <a:lnTo>
                    <a:pt x="753" y="991"/>
                  </a:lnTo>
                  <a:lnTo>
                    <a:pt x="754" y="993"/>
                  </a:lnTo>
                  <a:lnTo>
                    <a:pt x="754" y="996"/>
                  </a:lnTo>
                  <a:lnTo>
                    <a:pt x="754" y="998"/>
                  </a:lnTo>
                  <a:lnTo>
                    <a:pt x="752" y="1000"/>
                  </a:lnTo>
                  <a:lnTo>
                    <a:pt x="752" y="1000"/>
                  </a:lnTo>
                  <a:lnTo>
                    <a:pt x="757" y="1017"/>
                  </a:lnTo>
                  <a:lnTo>
                    <a:pt x="757" y="1017"/>
                  </a:lnTo>
                  <a:lnTo>
                    <a:pt x="758" y="1020"/>
                  </a:lnTo>
                  <a:lnTo>
                    <a:pt x="758" y="1020"/>
                  </a:lnTo>
                  <a:lnTo>
                    <a:pt x="756" y="1021"/>
                  </a:lnTo>
                  <a:lnTo>
                    <a:pt x="755" y="1023"/>
                  </a:lnTo>
                  <a:lnTo>
                    <a:pt x="755" y="1025"/>
                  </a:lnTo>
                  <a:lnTo>
                    <a:pt x="758" y="1030"/>
                  </a:lnTo>
                  <a:lnTo>
                    <a:pt x="758" y="1030"/>
                  </a:lnTo>
                  <a:lnTo>
                    <a:pt x="759" y="1033"/>
                  </a:lnTo>
                  <a:lnTo>
                    <a:pt x="759" y="1034"/>
                  </a:lnTo>
                  <a:lnTo>
                    <a:pt x="758" y="1036"/>
                  </a:lnTo>
                  <a:lnTo>
                    <a:pt x="758" y="1036"/>
                  </a:lnTo>
                  <a:lnTo>
                    <a:pt x="758" y="1038"/>
                  </a:lnTo>
                  <a:lnTo>
                    <a:pt x="758" y="1041"/>
                  </a:lnTo>
                  <a:lnTo>
                    <a:pt x="758" y="1041"/>
                  </a:lnTo>
                  <a:lnTo>
                    <a:pt x="761" y="1055"/>
                  </a:lnTo>
                  <a:lnTo>
                    <a:pt x="761" y="1055"/>
                  </a:lnTo>
                  <a:lnTo>
                    <a:pt x="759" y="1056"/>
                  </a:lnTo>
                  <a:lnTo>
                    <a:pt x="758" y="1057"/>
                  </a:lnTo>
                  <a:lnTo>
                    <a:pt x="757" y="1059"/>
                  </a:lnTo>
                  <a:lnTo>
                    <a:pt x="758" y="1062"/>
                  </a:lnTo>
                  <a:lnTo>
                    <a:pt x="758" y="1062"/>
                  </a:lnTo>
                  <a:lnTo>
                    <a:pt x="759" y="1066"/>
                  </a:lnTo>
                  <a:lnTo>
                    <a:pt x="760" y="1070"/>
                  </a:lnTo>
                  <a:lnTo>
                    <a:pt x="760" y="1070"/>
                  </a:lnTo>
                  <a:lnTo>
                    <a:pt x="761" y="1072"/>
                  </a:lnTo>
                  <a:lnTo>
                    <a:pt x="761" y="1074"/>
                  </a:lnTo>
                  <a:lnTo>
                    <a:pt x="761" y="1074"/>
                  </a:lnTo>
                  <a:lnTo>
                    <a:pt x="760" y="1077"/>
                  </a:lnTo>
                  <a:lnTo>
                    <a:pt x="760" y="1081"/>
                  </a:lnTo>
                  <a:lnTo>
                    <a:pt x="760" y="1081"/>
                  </a:lnTo>
                  <a:lnTo>
                    <a:pt x="761" y="1085"/>
                  </a:lnTo>
                  <a:lnTo>
                    <a:pt x="763" y="1089"/>
                  </a:lnTo>
                  <a:lnTo>
                    <a:pt x="763" y="1089"/>
                  </a:lnTo>
                  <a:lnTo>
                    <a:pt x="763" y="1091"/>
                  </a:lnTo>
                  <a:lnTo>
                    <a:pt x="761" y="1092"/>
                  </a:lnTo>
                  <a:lnTo>
                    <a:pt x="761" y="1092"/>
                  </a:lnTo>
                  <a:lnTo>
                    <a:pt x="760" y="1093"/>
                  </a:lnTo>
                  <a:lnTo>
                    <a:pt x="759" y="1094"/>
                  </a:lnTo>
                  <a:lnTo>
                    <a:pt x="759" y="1097"/>
                  </a:lnTo>
                  <a:lnTo>
                    <a:pt x="759" y="1097"/>
                  </a:lnTo>
                  <a:lnTo>
                    <a:pt x="760" y="1105"/>
                  </a:lnTo>
                  <a:lnTo>
                    <a:pt x="761" y="1109"/>
                  </a:lnTo>
                  <a:lnTo>
                    <a:pt x="761" y="1113"/>
                  </a:lnTo>
                  <a:lnTo>
                    <a:pt x="761" y="1113"/>
                  </a:lnTo>
                  <a:lnTo>
                    <a:pt x="761" y="1119"/>
                  </a:lnTo>
                  <a:lnTo>
                    <a:pt x="762" y="1125"/>
                  </a:lnTo>
                  <a:lnTo>
                    <a:pt x="763" y="1137"/>
                  </a:lnTo>
                  <a:lnTo>
                    <a:pt x="763" y="1137"/>
                  </a:lnTo>
                  <a:lnTo>
                    <a:pt x="758" y="1138"/>
                  </a:lnTo>
                  <a:lnTo>
                    <a:pt x="758" y="1138"/>
                  </a:lnTo>
                  <a:lnTo>
                    <a:pt x="761" y="1145"/>
                  </a:lnTo>
                  <a:lnTo>
                    <a:pt x="762" y="1149"/>
                  </a:lnTo>
                  <a:lnTo>
                    <a:pt x="762" y="1153"/>
                  </a:lnTo>
                  <a:lnTo>
                    <a:pt x="762" y="1153"/>
                  </a:lnTo>
                  <a:lnTo>
                    <a:pt x="762" y="1156"/>
                  </a:lnTo>
                  <a:lnTo>
                    <a:pt x="763" y="1160"/>
                  </a:lnTo>
                  <a:lnTo>
                    <a:pt x="764" y="1168"/>
                  </a:lnTo>
                  <a:lnTo>
                    <a:pt x="764" y="1168"/>
                  </a:lnTo>
                  <a:lnTo>
                    <a:pt x="762" y="1170"/>
                  </a:lnTo>
                  <a:lnTo>
                    <a:pt x="760" y="1172"/>
                  </a:lnTo>
                  <a:lnTo>
                    <a:pt x="760" y="1175"/>
                  </a:lnTo>
                  <a:lnTo>
                    <a:pt x="760" y="1179"/>
                  </a:lnTo>
                  <a:lnTo>
                    <a:pt x="760" y="1179"/>
                  </a:lnTo>
                  <a:lnTo>
                    <a:pt x="758" y="1198"/>
                  </a:lnTo>
                  <a:lnTo>
                    <a:pt x="758" y="1198"/>
                  </a:lnTo>
                  <a:lnTo>
                    <a:pt x="754" y="1198"/>
                  </a:lnTo>
                  <a:lnTo>
                    <a:pt x="754" y="1198"/>
                  </a:lnTo>
                  <a:lnTo>
                    <a:pt x="758" y="1213"/>
                  </a:lnTo>
                  <a:lnTo>
                    <a:pt x="758" y="1213"/>
                  </a:lnTo>
                  <a:lnTo>
                    <a:pt x="752" y="1214"/>
                  </a:lnTo>
                  <a:lnTo>
                    <a:pt x="752" y="1214"/>
                  </a:lnTo>
                  <a:lnTo>
                    <a:pt x="754" y="1224"/>
                  </a:lnTo>
                  <a:lnTo>
                    <a:pt x="754" y="1224"/>
                  </a:lnTo>
                  <a:lnTo>
                    <a:pt x="754" y="1229"/>
                  </a:lnTo>
                  <a:lnTo>
                    <a:pt x="753" y="1232"/>
                  </a:lnTo>
                  <a:lnTo>
                    <a:pt x="751" y="1234"/>
                  </a:lnTo>
                  <a:lnTo>
                    <a:pt x="751" y="1234"/>
                  </a:lnTo>
                  <a:lnTo>
                    <a:pt x="751" y="1236"/>
                  </a:lnTo>
                  <a:lnTo>
                    <a:pt x="751" y="1236"/>
                  </a:lnTo>
                  <a:lnTo>
                    <a:pt x="751" y="1242"/>
                  </a:lnTo>
                  <a:lnTo>
                    <a:pt x="750" y="1248"/>
                  </a:lnTo>
                  <a:lnTo>
                    <a:pt x="749" y="1254"/>
                  </a:lnTo>
                  <a:lnTo>
                    <a:pt x="748" y="1261"/>
                  </a:lnTo>
                  <a:lnTo>
                    <a:pt x="748" y="1261"/>
                  </a:lnTo>
                  <a:lnTo>
                    <a:pt x="749" y="1272"/>
                  </a:lnTo>
                  <a:lnTo>
                    <a:pt x="749" y="1272"/>
                  </a:lnTo>
                  <a:lnTo>
                    <a:pt x="743" y="1271"/>
                  </a:lnTo>
                  <a:lnTo>
                    <a:pt x="743" y="1271"/>
                  </a:lnTo>
                  <a:lnTo>
                    <a:pt x="745" y="1284"/>
                  </a:lnTo>
                  <a:lnTo>
                    <a:pt x="745" y="1284"/>
                  </a:lnTo>
                  <a:lnTo>
                    <a:pt x="740" y="1285"/>
                  </a:lnTo>
                  <a:lnTo>
                    <a:pt x="740" y="1285"/>
                  </a:lnTo>
                  <a:lnTo>
                    <a:pt x="743" y="1294"/>
                  </a:lnTo>
                  <a:lnTo>
                    <a:pt x="743" y="1294"/>
                  </a:lnTo>
                  <a:lnTo>
                    <a:pt x="740" y="1296"/>
                  </a:lnTo>
                  <a:lnTo>
                    <a:pt x="739" y="1299"/>
                  </a:lnTo>
                  <a:lnTo>
                    <a:pt x="739" y="1306"/>
                  </a:lnTo>
                  <a:lnTo>
                    <a:pt x="739" y="1306"/>
                  </a:lnTo>
                  <a:lnTo>
                    <a:pt x="736" y="1307"/>
                  </a:lnTo>
                  <a:lnTo>
                    <a:pt x="735" y="1308"/>
                  </a:lnTo>
                  <a:lnTo>
                    <a:pt x="734" y="1311"/>
                  </a:lnTo>
                  <a:lnTo>
                    <a:pt x="734" y="1313"/>
                  </a:lnTo>
                  <a:lnTo>
                    <a:pt x="734" y="1313"/>
                  </a:lnTo>
                  <a:lnTo>
                    <a:pt x="736" y="1326"/>
                  </a:lnTo>
                  <a:lnTo>
                    <a:pt x="736" y="1326"/>
                  </a:lnTo>
                  <a:lnTo>
                    <a:pt x="730" y="1324"/>
                  </a:lnTo>
                  <a:lnTo>
                    <a:pt x="730" y="1324"/>
                  </a:lnTo>
                  <a:lnTo>
                    <a:pt x="730" y="1332"/>
                  </a:lnTo>
                  <a:lnTo>
                    <a:pt x="730" y="1332"/>
                  </a:lnTo>
                  <a:lnTo>
                    <a:pt x="730" y="1340"/>
                  </a:lnTo>
                  <a:lnTo>
                    <a:pt x="729" y="1343"/>
                  </a:lnTo>
                  <a:lnTo>
                    <a:pt x="725" y="1346"/>
                  </a:lnTo>
                  <a:lnTo>
                    <a:pt x="725" y="1346"/>
                  </a:lnTo>
                  <a:lnTo>
                    <a:pt x="724" y="1349"/>
                  </a:lnTo>
                  <a:lnTo>
                    <a:pt x="724" y="1352"/>
                  </a:lnTo>
                  <a:lnTo>
                    <a:pt x="724" y="1352"/>
                  </a:lnTo>
                  <a:lnTo>
                    <a:pt x="722" y="1362"/>
                  </a:lnTo>
                  <a:lnTo>
                    <a:pt x="722" y="1362"/>
                  </a:lnTo>
                  <a:lnTo>
                    <a:pt x="722" y="1364"/>
                  </a:lnTo>
                  <a:lnTo>
                    <a:pt x="721" y="1365"/>
                  </a:lnTo>
                  <a:lnTo>
                    <a:pt x="721" y="1365"/>
                  </a:lnTo>
                  <a:lnTo>
                    <a:pt x="719" y="1366"/>
                  </a:lnTo>
                  <a:lnTo>
                    <a:pt x="718" y="1368"/>
                  </a:lnTo>
                  <a:lnTo>
                    <a:pt x="717" y="1371"/>
                  </a:lnTo>
                  <a:lnTo>
                    <a:pt x="717" y="1371"/>
                  </a:lnTo>
                  <a:lnTo>
                    <a:pt x="715" y="1380"/>
                  </a:lnTo>
                  <a:lnTo>
                    <a:pt x="715" y="1380"/>
                  </a:lnTo>
                  <a:lnTo>
                    <a:pt x="714" y="1382"/>
                  </a:lnTo>
                  <a:lnTo>
                    <a:pt x="714" y="1382"/>
                  </a:lnTo>
                  <a:lnTo>
                    <a:pt x="711" y="1383"/>
                  </a:lnTo>
                  <a:lnTo>
                    <a:pt x="710" y="1385"/>
                  </a:lnTo>
                  <a:lnTo>
                    <a:pt x="709" y="1390"/>
                  </a:lnTo>
                  <a:lnTo>
                    <a:pt x="709" y="1390"/>
                  </a:lnTo>
                  <a:lnTo>
                    <a:pt x="706" y="1396"/>
                  </a:lnTo>
                  <a:lnTo>
                    <a:pt x="703" y="1402"/>
                  </a:lnTo>
                  <a:lnTo>
                    <a:pt x="700" y="1408"/>
                  </a:lnTo>
                  <a:lnTo>
                    <a:pt x="698" y="1415"/>
                  </a:lnTo>
                  <a:lnTo>
                    <a:pt x="698" y="1415"/>
                  </a:lnTo>
                  <a:lnTo>
                    <a:pt x="698" y="1417"/>
                  </a:lnTo>
                  <a:lnTo>
                    <a:pt x="696" y="1420"/>
                  </a:lnTo>
                  <a:lnTo>
                    <a:pt x="694" y="1421"/>
                  </a:lnTo>
                  <a:lnTo>
                    <a:pt x="691" y="1422"/>
                  </a:lnTo>
                  <a:lnTo>
                    <a:pt x="691" y="1422"/>
                  </a:lnTo>
                  <a:lnTo>
                    <a:pt x="690" y="1422"/>
                  </a:lnTo>
                  <a:lnTo>
                    <a:pt x="690" y="1422"/>
                  </a:lnTo>
                  <a:lnTo>
                    <a:pt x="690" y="1425"/>
                  </a:lnTo>
                  <a:lnTo>
                    <a:pt x="688" y="1427"/>
                  </a:lnTo>
                  <a:lnTo>
                    <a:pt x="685" y="1431"/>
                  </a:lnTo>
                  <a:lnTo>
                    <a:pt x="683" y="1435"/>
                  </a:lnTo>
                  <a:lnTo>
                    <a:pt x="682" y="1437"/>
                  </a:lnTo>
                  <a:lnTo>
                    <a:pt x="683" y="1439"/>
                  </a:lnTo>
                  <a:lnTo>
                    <a:pt x="683" y="1439"/>
                  </a:lnTo>
                  <a:lnTo>
                    <a:pt x="674" y="1451"/>
                  </a:lnTo>
                  <a:lnTo>
                    <a:pt x="674" y="1451"/>
                  </a:lnTo>
                  <a:lnTo>
                    <a:pt x="672" y="1455"/>
                  </a:lnTo>
                  <a:lnTo>
                    <a:pt x="671" y="1457"/>
                  </a:lnTo>
                  <a:lnTo>
                    <a:pt x="668" y="1457"/>
                  </a:lnTo>
                  <a:lnTo>
                    <a:pt x="668" y="1457"/>
                  </a:lnTo>
                  <a:lnTo>
                    <a:pt x="667" y="1458"/>
                  </a:lnTo>
                  <a:lnTo>
                    <a:pt x="666" y="1459"/>
                  </a:lnTo>
                  <a:lnTo>
                    <a:pt x="664" y="1462"/>
                  </a:lnTo>
                  <a:lnTo>
                    <a:pt x="664" y="1462"/>
                  </a:lnTo>
                  <a:lnTo>
                    <a:pt x="662" y="1468"/>
                  </a:lnTo>
                  <a:lnTo>
                    <a:pt x="661" y="1471"/>
                  </a:lnTo>
                  <a:lnTo>
                    <a:pt x="659" y="1474"/>
                  </a:lnTo>
                  <a:lnTo>
                    <a:pt x="659" y="1474"/>
                  </a:lnTo>
                  <a:lnTo>
                    <a:pt x="656" y="1477"/>
                  </a:lnTo>
                  <a:lnTo>
                    <a:pt x="655" y="1480"/>
                  </a:lnTo>
                  <a:lnTo>
                    <a:pt x="652" y="1487"/>
                  </a:lnTo>
                  <a:lnTo>
                    <a:pt x="652" y="1487"/>
                  </a:lnTo>
                  <a:close/>
                  <a:moveTo>
                    <a:pt x="429" y="222"/>
                  </a:moveTo>
                  <a:lnTo>
                    <a:pt x="429" y="222"/>
                  </a:lnTo>
                  <a:lnTo>
                    <a:pt x="428" y="228"/>
                  </a:lnTo>
                  <a:lnTo>
                    <a:pt x="427" y="233"/>
                  </a:lnTo>
                  <a:lnTo>
                    <a:pt x="426" y="239"/>
                  </a:lnTo>
                  <a:lnTo>
                    <a:pt x="427" y="244"/>
                  </a:lnTo>
                  <a:lnTo>
                    <a:pt x="427" y="244"/>
                  </a:lnTo>
                  <a:lnTo>
                    <a:pt x="429" y="252"/>
                  </a:lnTo>
                  <a:lnTo>
                    <a:pt x="429" y="255"/>
                  </a:lnTo>
                  <a:lnTo>
                    <a:pt x="428" y="259"/>
                  </a:lnTo>
                  <a:lnTo>
                    <a:pt x="428" y="259"/>
                  </a:lnTo>
                  <a:lnTo>
                    <a:pt x="431" y="261"/>
                  </a:lnTo>
                  <a:lnTo>
                    <a:pt x="432" y="263"/>
                  </a:lnTo>
                  <a:lnTo>
                    <a:pt x="433" y="267"/>
                  </a:lnTo>
                  <a:lnTo>
                    <a:pt x="432" y="272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40" y="293"/>
                  </a:lnTo>
                  <a:lnTo>
                    <a:pt x="443" y="304"/>
                  </a:lnTo>
                  <a:lnTo>
                    <a:pt x="443" y="304"/>
                  </a:lnTo>
                  <a:lnTo>
                    <a:pt x="448" y="296"/>
                  </a:lnTo>
                  <a:lnTo>
                    <a:pt x="448" y="296"/>
                  </a:lnTo>
                  <a:lnTo>
                    <a:pt x="451" y="305"/>
                  </a:lnTo>
                  <a:lnTo>
                    <a:pt x="451" y="305"/>
                  </a:lnTo>
                  <a:lnTo>
                    <a:pt x="454" y="313"/>
                  </a:lnTo>
                  <a:lnTo>
                    <a:pt x="456" y="317"/>
                  </a:lnTo>
                  <a:lnTo>
                    <a:pt x="459" y="320"/>
                  </a:lnTo>
                  <a:lnTo>
                    <a:pt x="459" y="320"/>
                  </a:lnTo>
                  <a:lnTo>
                    <a:pt x="463" y="324"/>
                  </a:lnTo>
                  <a:lnTo>
                    <a:pt x="467" y="329"/>
                  </a:lnTo>
                  <a:lnTo>
                    <a:pt x="469" y="334"/>
                  </a:lnTo>
                  <a:lnTo>
                    <a:pt x="471" y="340"/>
                  </a:lnTo>
                  <a:lnTo>
                    <a:pt x="471" y="340"/>
                  </a:lnTo>
                  <a:lnTo>
                    <a:pt x="474" y="339"/>
                  </a:lnTo>
                  <a:lnTo>
                    <a:pt x="476" y="339"/>
                  </a:lnTo>
                  <a:lnTo>
                    <a:pt x="478" y="341"/>
                  </a:lnTo>
                  <a:lnTo>
                    <a:pt x="479" y="343"/>
                  </a:lnTo>
                  <a:lnTo>
                    <a:pt x="479" y="343"/>
                  </a:lnTo>
                  <a:lnTo>
                    <a:pt x="485" y="350"/>
                  </a:lnTo>
                  <a:lnTo>
                    <a:pt x="485" y="350"/>
                  </a:lnTo>
                  <a:lnTo>
                    <a:pt x="491" y="358"/>
                  </a:lnTo>
                  <a:lnTo>
                    <a:pt x="491" y="358"/>
                  </a:lnTo>
                  <a:lnTo>
                    <a:pt x="495" y="351"/>
                  </a:lnTo>
                  <a:lnTo>
                    <a:pt x="495" y="351"/>
                  </a:lnTo>
                  <a:lnTo>
                    <a:pt x="498" y="343"/>
                  </a:lnTo>
                  <a:lnTo>
                    <a:pt x="502" y="336"/>
                  </a:lnTo>
                  <a:lnTo>
                    <a:pt x="507" y="329"/>
                  </a:lnTo>
                  <a:lnTo>
                    <a:pt x="512" y="323"/>
                  </a:lnTo>
                  <a:lnTo>
                    <a:pt x="512" y="323"/>
                  </a:lnTo>
                  <a:lnTo>
                    <a:pt x="527" y="308"/>
                  </a:lnTo>
                  <a:lnTo>
                    <a:pt x="542" y="293"/>
                  </a:lnTo>
                  <a:lnTo>
                    <a:pt x="542" y="293"/>
                  </a:lnTo>
                  <a:lnTo>
                    <a:pt x="544" y="290"/>
                  </a:lnTo>
                  <a:lnTo>
                    <a:pt x="546" y="286"/>
                  </a:lnTo>
                  <a:lnTo>
                    <a:pt x="546" y="286"/>
                  </a:lnTo>
                  <a:lnTo>
                    <a:pt x="550" y="279"/>
                  </a:lnTo>
                  <a:lnTo>
                    <a:pt x="550" y="279"/>
                  </a:lnTo>
                  <a:lnTo>
                    <a:pt x="551" y="276"/>
                  </a:lnTo>
                  <a:lnTo>
                    <a:pt x="551" y="272"/>
                  </a:lnTo>
                  <a:lnTo>
                    <a:pt x="552" y="265"/>
                  </a:lnTo>
                  <a:lnTo>
                    <a:pt x="552" y="262"/>
                  </a:lnTo>
                  <a:lnTo>
                    <a:pt x="553" y="259"/>
                  </a:lnTo>
                  <a:lnTo>
                    <a:pt x="555" y="256"/>
                  </a:lnTo>
                  <a:lnTo>
                    <a:pt x="557" y="253"/>
                  </a:lnTo>
                  <a:lnTo>
                    <a:pt x="557" y="253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63" y="239"/>
                  </a:lnTo>
                  <a:lnTo>
                    <a:pt x="563" y="239"/>
                  </a:lnTo>
                  <a:lnTo>
                    <a:pt x="562" y="228"/>
                  </a:lnTo>
                  <a:lnTo>
                    <a:pt x="563" y="223"/>
                  </a:lnTo>
                  <a:lnTo>
                    <a:pt x="564" y="218"/>
                  </a:lnTo>
                  <a:lnTo>
                    <a:pt x="564" y="218"/>
                  </a:lnTo>
                  <a:lnTo>
                    <a:pt x="567" y="210"/>
                  </a:lnTo>
                  <a:lnTo>
                    <a:pt x="569" y="206"/>
                  </a:lnTo>
                  <a:lnTo>
                    <a:pt x="572" y="203"/>
                  </a:lnTo>
                  <a:lnTo>
                    <a:pt x="572" y="203"/>
                  </a:lnTo>
                  <a:lnTo>
                    <a:pt x="578" y="198"/>
                  </a:lnTo>
                  <a:lnTo>
                    <a:pt x="583" y="193"/>
                  </a:lnTo>
                  <a:lnTo>
                    <a:pt x="583" y="193"/>
                  </a:lnTo>
                  <a:lnTo>
                    <a:pt x="579" y="186"/>
                  </a:lnTo>
                  <a:lnTo>
                    <a:pt x="577" y="182"/>
                  </a:lnTo>
                  <a:lnTo>
                    <a:pt x="577" y="178"/>
                  </a:lnTo>
                  <a:lnTo>
                    <a:pt x="577" y="175"/>
                  </a:lnTo>
                  <a:lnTo>
                    <a:pt x="577" y="171"/>
                  </a:lnTo>
                  <a:lnTo>
                    <a:pt x="580" y="164"/>
                  </a:lnTo>
                  <a:lnTo>
                    <a:pt x="580" y="164"/>
                  </a:lnTo>
                  <a:lnTo>
                    <a:pt x="575" y="161"/>
                  </a:lnTo>
                  <a:lnTo>
                    <a:pt x="575" y="161"/>
                  </a:lnTo>
                  <a:lnTo>
                    <a:pt x="578" y="154"/>
                  </a:lnTo>
                  <a:lnTo>
                    <a:pt x="581" y="149"/>
                  </a:lnTo>
                  <a:lnTo>
                    <a:pt x="590" y="140"/>
                  </a:lnTo>
                  <a:lnTo>
                    <a:pt x="590" y="140"/>
                  </a:lnTo>
                  <a:lnTo>
                    <a:pt x="596" y="135"/>
                  </a:lnTo>
                  <a:lnTo>
                    <a:pt x="602" y="132"/>
                  </a:lnTo>
                  <a:lnTo>
                    <a:pt x="609" y="130"/>
                  </a:lnTo>
                  <a:lnTo>
                    <a:pt x="616" y="129"/>
                  </a:lnTo>
                  <a:lnTo>
                    <a:pt x="616" y="129"/>
                  </a:lnTo>
                  <a:lnTo>
                    <a:pt x="623" y="128"/>
                  </a:lnTo>
                  <a:lnTo>
                    <a:pt x="630" y="128"/>
                  </a:lnTo>
                  <a:lnTo>
                    <a:pt x="637" y="129"/>
                  </a:lnTo>
                  <a:lnTo>
                    <a:pt x="644" y="132"/>
                  </a:lnTo>
                  <a:lnTo>
                    <a:pt x="644" y="132"/>
                  </a:lnTo>
                  <a:lnTo>
                    <a:pt x="650" y="135"/>
                  </a:lnTo>
                  <a:lnTo>
                    <a:pt x="655" y="138"/>
                  </a:lnTo>
                  <a:lnTo>
                    <a:pt x="665" y="147"/>
                  </a:lnTo>
                  <a:lnTo>
                    <a:pt x="665" y="147"/>
                  </a:lnTo>
                  <a:lnTo>
                    <a:pt x="667" y="150"/>
                  </a:lnTo>
                  <a:lnTo>
                    <a:pt x="668" y="153"/>
                  </a:lnTo>
                  <a:lnTo>
                    <a:pt x="672" y="152"/>
                  </a:lnTo>
                  <a:lnTo>
                    <a:pt x="672" y="152"/>
                  </a:lnTo>
                  <a:lnTo>
                    <a:pt x="673" y="150"/>
                  </a:lnTo>
                  <a:lnTo>
                    <a:pt x="676" y="150"/>
                  </a:lnTo>
                  <a:lnTo>
                    <a:pt x="676" y="150"/>
                  </a:lnTo>
                  <a:lnTo>
                    <a:pt x="679" y="149"/>
                  </a:lnTo>
                  <a:lnTo>
                    <a:pt x="683" y="148"/>
                  </a:lnTo>
                  <a:lnTo>
                    <a:pt x="686" y="148"/>
                  </a:lnTo>
                  <a:lnTo>
                    <a:pt x="688" y="148"/>
                  </a:lnTo>
                  <a:lnTo>
                    <a:pt x="690" y="149"/>
                  </a:lnTo>
                  <a:lnTo>
                    <a:pt x="690" y="149"/>
                  </a:lnTo>
                  <a:lnTo>
                    <a:pt x="692" y="149"/>
                  </a:lnTo>
                  <a:lnTo>
                    <a:pt x="692" y="149"/>
                  </a:lnTo>
                  <a:lnTo>
                    <a:pt x="696" y="149"/>
                  </a:lnTo>
                  <a:lnTo>
                    <a:pt x="696" y="149"/>
                  </a:lnTo>
                  <a:lnTo>
                    <a:pt x="701" y="148"/>
                  </a:lnTo>
                  <a:lnTo>
                    <a:pt x="704" y="148"/>
                  </a:lnTo>
                  <a:lnTo>
                    <a:pt x="706" y="150"/>
                  </a:lnTo>
                  <a:lnTo>
                    <a:pt x="706" y="150"/>
                  </a:lnTo>
                  <a:lnTo>
                    <a:pt x="715" y="147"/>
                  </a:lnTo>
                  <a:lnTo>
                    <a:pt x="718" y="144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724" y="138"/>
                  </a:lnTo>
                  <a:lnTo>
                    <a:pt x="728" y="136"/>
                  </a:lnTo>
                  <a:lnTo>
                    <a:pt x="728" y="136"/>
                  </a:lnTo>
                  <a:lnTo>
                    <a:pt x="735" y="133"/>
                  </a:lnTo>
                  <a:lnTo>
                    <a:pt x="742" y="131"/>
                  </a:lnTo>
                  <a:lnTo>
                    <a:pt x="749" y="130"/>
                  </a:lnTo>
                  <a:lnTo>
                    <a:pt x="756" y="129"/>
                  </a:lnTo>
                  <a:lnTo>
                    <a:pt x="756" y="129"/>
                  </a:lnTo>
                  <a:lnTo>
                    <a:pt x="764" y="130"/>
                  </a:lnTo>
                  <a:lnTo>
                    <a:pt x="771" y="132"/>
                  </a:lnTo>
                  <a:lnTo>
                    <a:pt x="771" y="132"/>
                  </a:lnTo>
                  <a:lnTo>
                    <a:pt x="782" y="139"/>
                  </a:lnTo>
                  <a:lnTo>
                    <a:pt x="787" y="143"/>
                  </a:lnTo>
                  <a:lnTo>
                    <a:pt x="792" y="147"/>
                  </a:lnTo>
                  <a:lnTo>
                    <a:pt x="792" y="147"/>
                  </a:lnTo>
                  <a:lnTo>
                    <a:pt x="795" y="150"/>
                  </a:lnTo>
                  <a:lnTo>
                    <a:pt x="796" y="154"/>
                  </a:lnTo>
                  <a:lnTo>
                    <a:pt x="798" y="158"/>
                  </a:lnTo>
                  <a:lnTo>
                    <a:pt x="798" y="161"/>
                  </a:lnTo>
                  <a:lnTo>
                    <a:pt x="798" y="165"/>
                  </a:lnTo>
                  <a:lnTo>
                    <a:pt x="797" y="169"/>
                  </a:lnTo>
                  <a:lnTo>
                    <a:pt x="796" y="172"/>
                  </a:lnTo>
                  <a:lnTo>
                    <a:pt x="793" y="175"/>
                  </a:lnTo>
                  <a:lnTo>
                    <a:pt x="793" y="175"/>
                  </a:lnTo>
                  <a:lnTo>
                    <a:pt x="791" y="177"/>
                  </a:lnTo>
                  <a:lnTo>
                    <a:pt x="791" y="177"/>
                  </a:lnTo>
                  <a:lnTo>
                    <a:pt x="785" y="182"/>
                  </a:lnTo>
                  <a:lnTo>
                    <a:pt x="785" y="182"/>
                  </a:lnTo>
                  <a:lnTo>
                    <a:pt x="783" y="183"/>
                  </a:lnTo>
                  <a:lnTo>
                    <a:pt x="782" y="184"/>
                  </a:lnTo>
                  <a:lnTo>
                    <a:pt x="782" y="184"/>
                  </a:lnTo>
                  <a:lnTo>
                    <a:pt x="779" y="184"/>
                  </a:lnTo>
                  <a:lnTo>
                    <a:pt x="778" y="185"/>
                  </a:lnTo>
                  <a:lnTo>
                    <a:pt x="777" y="188"/>
                  </a:lnTo>
                  <a:lnTo>
                    <a:pt x="777" y="188"/>
                  </a:lnTo>
                  <a:lnTo>
                    <a:pt x="774" y="195"/>
                  </a:lnTo>
                  <a:lnTo>
                    <a:pt x="773" y="202"/>
                  </a:lnTo>
                  <a:lnTo>
                    <a:pt x="773" y="217"/>
                  </a:lnTo>
                  <a:lnTo>
                    <a:pt x="773" y="217"/>
                  </a:lnTo>
                  <a:lnTo>
                    <a:pt x="783" y="222"/>
                  </a:lnTo>
                  <a:lnTo>
                    <a:pt x="787" y="224"/>
                  </a:lnTo>
                  <a:lnTo>
                    <a:pt x="790" y="228"/>
                  </a:lnTo>
                  <a:lnTo>
                    <a:pt x="793" y="231"/>
                  </a:lnTo>
                  <a:lnTo>
                    <a:pt x="795" y="236"/>
                  </a:lnTo>
                  <a:lnTo>
                    <a:pt x="797" y="240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9" y="249"/>
                  </a:lnTo>
                  <a:lnTo>
                    <a:pt x="801" y="251"/>
                  </a:lnTo>
                  <a:lnTo>
                    <a:pt x="801" y="251"/>
                  </a:lnTo>
                  <a:lnTo>
                    <a:pt x="806" y="255"/>
                  </a:lnTo>
                  <a:lnTo>
                    <a:pt x="812" y="258"/>
                  </a:lnTo>
                  <a:lnTo>
                    <a:pt x="812" y="258"/>
                  </a:lnTo>
                  <a:lnTo>
                    <a:pt x="815" y="258"/>
                  </a:lnTo>
                  <a:lnTo>
                    <a:pt x="820" y="257"/>
                  </a:lnTo>
                  <a:lnTo>
                    <a:pt x="824" y="256"/>
                  </a:lnTo>
                  <a:lnTo>
                    <a:pt x="827" y="254"/>
                  </a:lnTo>
                  <a:lnTo>
                    <a:pt x="827" y="254"/>
                  </a:lnTo>
                  <a:lnTo>
                    <a:pt x="829" y="247"/>
                  </a:lnTo>
                  <a:lnTo>
                    <a:pt x="830" y="244"/>
                  </a:lnTo>
                  <a:lnTo>
                    <a:pt x="831" y="241"/>
                  </a:lnTo>
                  <a:lnTo>
                    <a:pt x="831" y="241"/>
                  </a:lnTo>
                  <a:lnTo>
                    <a:pt x="831" y="235"/>
                  </a:lnTo>
                  <a:lnTo>
                    <a:pt x="833" y="230"/>
                  </a:lnTo>
                  <a:lnTo>
                    <a:pt x="834" y="225"/>
                  </a:lnTo>
                  <a:lnTo>
                    <a:pt x="834" y="222"/>
                  </a:lnTo>
                  <a:lnTo>
                    <a:pt x="833" y="219"/>
                  </a:lnTo>
                  <a:lnTo>
                    <a:pt x="833" y="219"/>
                  </a:lnTo>
                  <a:lnTo>
                    <a:pt x="833" y="218"/>
                  </a:lnTo>
                  <a:lnTo>
                    <a:pt x="834" y="216"/>
                  </a:lnTo>
                  <a:lnTo>
                    <a:pt x="834" y="216"/>
                  </a:lnTo>
                  <a:lnTo>
                    <a:pt x="835" y="215"/>
                  </a:lnTo>
                  <a:lnTo>
                    <a:pt x="835" y="213"/>
                  </a:lnTo>
                  <a:lnTo>
                    <a:pt x="835" y="213"/>
                  </a:lnTo>
                  <a:lnTo>
                    <a:pt x="834" y="210"/>
                  </a:lnTo>
                  <a:lnTo>
                    <a:pt x="835" y="208"/>
                  </a:lnTo>
                  <a:lnTo>
                    <a:pt x="840" y="206"/>
                  </a:lnTo>
                  <a:lnTo>
                    <a:pt x="840" y="206"/>
                  </a:lnTo>
                  <a:lnTo>
                    <a:pt x="838" y="177"/>
                  </a:lnTo>
                  <a:lnTo>
                    <a:pt x="838" y="177"/>
                  </a:lnTo>
                  <a:lnTo>
                    <a:pt x="846" y="181"/>
                  </a:lnTo>
                  <a:lnTo>
                    <a:pt x="846" y="181"/>
                  </a:lnTo>
                  <a:lnTo>
                    <a:pt x="840" y="158"/>
                  </a:lnTo>
                  <a:lnTo>
                    <a:pt x="840" y="158"/>
                  </a:lnTo>
                  <a:lnTo>
                    <a:pt x="839" y="154"/>
                  </a:lnTo>
                  <a:lnTo>
                    <a:pt x="839" y="152"/>
                  </a:lnTo>
                  <a:lnTo>
                    <a:pt x="841" y="151"/>
                  </a:lnTo>
                  <a:lnTo>
                    <a:pt x="844" y="149"/>
                  </a:lnTo>
                  <a:lnTo>
                    <a:pt x="844" y="149"/>
                  </a:lnTo>
                  <a:lnTo>
                    <a:pt x="842" y="144"/>
                  </a:lnTo>
                  <a:lnTo>
                    <a:pt x="841" y="139"/>
                  </a:lnTo>
                  <a:lnTo>
                    <a:pt x="840" y="134"/>
                  </a:lnTo>
                  <a:lnTo>
                    <a:pt x="839" y="132"/>
                  </a:lnTo>
                  <a:lnTo>
                    <a:pt x="838" y="130"/>
                  </a:lnTo>
                  <a:lnTo>
                    <a:pt x="838" y="130"/>
                  </a:lnTo>
                  <a:lnTo>
                    <a:pt x="838" y="128"/>
                  </a:lnTo>
                  <a:lnTo>
                    <a:pt x="838" y="128"/>
                  </a:lnTo>
                  <a:lnTo>
                    <a:pt x="837" y="123"/>
                  </a:lnTo>
                  <a:lnTo>
                    <a:pt x="836" y="117"/>
                  </a:lnTo>
                  <a:lnTo>
                    <a:pt x="834" y="113"/>
                  </a:lnTo>
                  <a:lnTo>
                    <a:pt x="832" y="108"/>
                  </a:lnTo>
                  <a:lnTo>
                    <a:pt x="832" y="108"/>
                  </a:lnTo>
                  <a:lnTo>
                    <a:pt x="829" y="103"/>
                  </a:lnTo>
                  <a:lnTo>
                    <a:pt x="827" y="98"/>
                  </a:lnTo>
                  <a:lnTo>
                    <a:pt x="824" y="93"/>
                  </a:lnTo>
                  <a:lnTo>
                    <a:pt x="822" y="91"/>
                  </a:lnTo>
                  <a:lnTo>
                    <a:pt x="820" y="90"/>
                  </a:lnTo>
                  <a:lnTo>
                    <a:pt x="820" y="90"/>
                  </a:lnTo>
                  <a:lnTo>
                    <a:pt x="819" y="88"/>
                  </a:lnTo>
                  <a:lnTo>
                    <a:pt x="819" y="88"/>
                  </a:lnTo>
                  <a:lnTo>
                    <a:pt x="818" y="84"/>
                  </a:lnTo>
                  <a:lnTo>
                    <a:pt x="817" y="82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11" y="80"/>
                  </a:lnTo>
                  <a:lnTo>
                    <a:pt x="811" y="75"/>
                  </a:lnTo>
                  <a:lnTo>
                    <a:pt x="809" y="71"/>
                  </a:lnTo>
                  <a:lnTo>
                    <a:pt x="806" y="68"/>
                  </a:lnTo>
                  <a:lnTo>
                    <a:pt x="803" y="66"/>
                  </a:lnTo>
                  <a:lnTo>
                    <a:pt x="803" y="66"/>
                  </a:lnTo>
                  <a:lnTo>
                    <a:pt x="804" y="62"/>
                  </a:lnTo>
                  <a:lnTo>
                    <a:pt x="804" y="62"/>
                  </a:lnTo>
                  <a:lnTo>
                    <a:pt x="802" y="61"/>
                  </a:lnTo>
                  <a:lnTo>
                    <a:pt x="800" y="60"/>
                  </a:lnTo>
                  <a:lnTo>
                    <a:pt x="795" y="60"/>
                  </a:lnTo>
                  <a:lnTo>
                    <a:pt x="793" y="60"/>
                  </a:lnTo>
                  <a:lnTo>
                    <a:pt x="791" y="59"/>
                  </a:lnTo>
                  <a:lnTo>
                    <a:pt x="790" y="57"/>
                  </a:lnTo>
                  <a:lnTo>
                    <a:pt x="789" y="54"/>
                  </a:lnTo>
                  <a:lnTo>
                    <a:pt x="789" y="54"/>
                  </a:lnTo>
                  <a:lnTo>
                    <a:pt x="781" y="53"/>
                  </a:lnTo>
                  <a:lnTo>
                    <a:pt x="781" y="53"/>
                  </a:lnTo>
                  <a:lnTo>
                    <a:pt x="781" y="46"/>
                  </a:lnTo>
                  <a:lnTo>
                    <a:pt x="781" y="46"/>
                  </a:lnTo>
                  <a:lnTo>
                    <a:pt x="778" y="46"/>
                  </a:lnTo>
                  <a:lnTo>
                    <a:pt x="777" y="45"/>
                  </a:lnTo>
                  <a:lnTo>
                    <a:pt x="770" y="40"/>
                  </a:lnTo>
                  <a:lnTo>
                    <a:pt x="770" y="40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1" y="38"/>
                  </a:lnTo>
                  <a:lnTo>
                    <a:pt x="760" y="36"/>
                  </a:lnTo>
                  <a:lnTo>
                    <a:pt x="759" y="34"/>
                  </a:lnTo>
                  <a:lnTo>
                    <a:pt x="759" y="34"/>
                  </a:lnTo>
                  <a:lnTo>
                    <a:pt x="758" y="31"/>
                  </a:lnTo>
                  <a:lnTo>
                    <a:pt x="756" y="30"/>
                  </a:lnTo>
                  <a:lnTo>
                    <a:pt x="754" y="29"/>
                  </a:lnTo>
                  <a:lnTo>
                    <a:pt x="751" y="29"/>
                  </a:lnTo>
                  <a:lnTo>
                    <a:pt x="751" y="29"/>
                  </a:lnTo>
                  <a:lnTo>
                    <a:pt x="746" y="29"/>
                  </a:lnTo>
                  <a:lnTo>
                    <a:pt x="746" y="29"/>
                  </a:lnTo>
                  <a:lnTo>
                    <a:pt x="745" y="25"/>
                  </a:lnTo>
                  <a:lnTo>
                    <a:pt x="743" y="23"/>
                  </a:lnTo>
                  <a:lnTo>
                    <a:pt x="740" y="22"/>
                  </a:lnTo>
                  <a:lnTo>
                    <a:pt x="736" y="21"/>
                  </a:lnTo>
                  <a:lnTo>
                    <a:pt x="736" y="21"/>
                  </a:lnTo>
                  <a:lnTo>
                    <a:pt x="733" y="20"/>
                  </a:lnTo>
                  <a:lnTo>
                    <a:pt x="730" y="19"/>
                  </a:lnTo>
                  <a:lnTo>
                    <a:pt x="728" y="17"/>
                  </a:lnTo>
                  <a:lnTo>
                    <a:pt x="726" y="14"/>
                  </a:lnTo>
                  <a:lnTo>
                    <a:pt x="726" y="14"/>
                  </a:lnTo>
                  <a:lnTo>
                    <a:pt x="723" y="16"/>
                  </a:lnTo>
                  <a:lnTo>
                    <a:pt x="720" y="16"/>
                  </a:lnTo>
                  <a:lnTo>
                    <a:pt x="717" y="15"/>
                  </a:lnTo>
                  <a:lnTo>
                    <a:pt x="714" y="13"/>
                  </a:lnTo>
                  <a:lnTo>
                    <a:pt x="714" y="13"/>
                  </a:lnTo>
                  <a:lnTo>
                    <a:pt x="712" y="12"/>
                  </a:lnTo>
                  <a:lnTo>
                    <a:pt x="710" y="12"/>
                  </a:lnTo>
                  <a:lnTo>
                    <a:pt x="710" y="12"/>
                  </a:lnTo>
                  <a:lnTo>
                    <a:pt x="704" y="12"/>
                  </a:lnTo>
                  <a:lnTo>
                    <a:pt x="701" y="12"/>
                  </a:lnTo>
                  <a:lnTo>
                    <a:pt x="698" y="11"/>
                  </a:lnTo>
                  <a:lnTo>
                    <a:pt x="698" y="11"/>
                  </a:lnTo>
                  <a:lnTo>
                    <a:pt x="694" y="9"/>
                  </a:lnTo>
                  <a:lnTo>
                    <a:pt x="689" y="9"/>
                  </a:lnTo>
                  <a:lnTo>
                    <a:pt x="680" y="9"/>
                  </a:lnTo>
                  <a:lnTo>
                    <a:pt x="680" y="9"/>
                  </a:lnTo>
                  <a:lnTo>
                    <a:pt x="678" y="8"/>
                  </a:lnTo>
                  <a:lnTo>
                    <a:pt x="677" y="8"/>
                  </a:lnTo>
                  <a:lnTo>
                    <a:pt x="677" y="8"/>
                  </a:lnTo>
                  <a:lnTo>
                    <a:pt x="675" y="5"/>
                  </a:lnTo>
                  <a:lnTo>
                    <a:pt x="672" y="3"/>
                  </a:lnTo>
                  <a:lnTo>
                    <a:pt x="668" y="2"/>
                  </a:lnTo>
                  <a:lnTo>
                    <a:pt x="665" y="0"/>
                  </a:lnTo>
                  <a:lnTo>
                    <a:pt x="665" y="0"/>
                  </a:lnTo>
                  <a:lnTo>
                    <a:pt x="663" y="3"/>
                  </a:lnTo>
                  <a:lnTo>
                    <a:pt x="661" y="4"/>
                  </a:lnTo>
                  <a:lnTo>
                    <a:pt x="659" y="3"/>
                  </a:lnTo>
                  <a:lnTo>
                    <a:pt x="656" y="1"/>
                  </a:lnTo>
                  <a:lnTo>
                    <a:pt x="656" y="1"/>
                  </a:lnTo>
                  <a:lnTo>
                    <a:pt x="651" y="4"/>
                  </a:lnTo>
                  <a:lnTo>
                    <a:pt x="651" y="4"/>
                  </a:lnTo>
                  <a:lnTo>
                    <a:pt x="649" y="3"/>
                  </a:lnTo>
                  <a:lnTo>
                    <a:pt x="647" y="2"/>
                  </a:lnTo>
                  <a:lnTo>
                    <a:pt x="643" y="2"/>
                  </a:lnTo>
                  <a:lnTo>
                    <a:pt x="639" y="3"/>
                  </a:lnTo>
                  <a:lnTo>
                    <a:pt x="638" y="3"/>
                  </a:lnTo>
                  <a:lnTo>
                    <a:pt x="636" y="2"/>
                  </a:lnTo>
                  <a:lnTo>
                    <a:pt x="636" y="2"/>
                  </a:lnTo>
                  <a:lnTo>
                    <a:pt x="631" y="3"/>
                  </a:lnTo>
                  <a:lnTo>
                    <a:pt x="626" y="4"/>
                  </a:lnTo>
                  <a:lnTo>
                    <a:pt x="616" y="4"/>
                  </a:lnTo>
                  <a:lnTo>
                    <a:pt x="616" y="4"/>
                  </a:lnTo>
                  <a:lnTo>
                    <a:pt x="602" y="5"/>
                  </a:lnTo>
                  <a:lnTo>
                    <a:pt x="602" y="5"/>
                  </a:lnTo>
                  <a:lnTo>
                    <a:pt x="601" y="6"/>
                  </a:lnTo>
                  <a:lnTo>
                    <a:pt x="601" y="6"/>
                  </a:lnTo>
                  <a:lnTo>
                    <a:pt x="600" y="8"/>
                  </a:lnTo>
                  <a:lnTo>
                    <a:pt x="599" y="9"/>
                  </a:lnTo>
                  <a:lnTo>
                    <a:pt x="598" y="9"/>
                  </a:lnTo>
                  <a:lnTo>
                    <a:pt x="596" y="8"/>
                  </a:lnTo>
                  <a:lnTo>
                    <a:pt x="596" y="8"/>
                  </a:lnTo>
                  <a:lnTo>
                    <a:pt x="591" y="7"/>
                  </a:lnTo>
                  <a:lnTo>
                    <a:pt x="586" y="7"/>
                  </a:lnTo>
                  <a:lnTo>
                    <a:pt x="576" y="10"/>
                  </a:lnTo>
                  <a:lnTo>
                    <a:pt x="576" y="10"/>
                  </a:lnTo>
                  <a:lnTo>
                    <a:pt x="542" y="21"/>
                  </a:lnTo>
                  <a:lnTo>
                    <a:pt x="542" y="21"/>
                  </a:lnTo>
                  <a:lnTo>
                    <a:pt x="541" y="24"/>
                  </a:lnTo>
                  <a:lnTo>
                    <a:pt x="539" y="26"/>
                  </a:lnTo>
                  <a:lnTo>
                    <a:pt x="536" y="27"/>
                  </a:lnTo>
                  <a:lnTo>
                    <a:pt x="532" y="28"/>
                  </a:lnTo>
                  <a:lnTo>
                    <a:pt x="532" y="28"/>
                  </a:lnTo>
                  <a:lnTo>
                    <a:pt x="529" y="29"/>
                  </a:lnTo>
                  <a:lnTo>
                    <a:pt x="526" y="30"/>
                  </a:lnTo>
                  <a:lnTo>
                    <a:pt x="523" y="33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9"/>
                  </a:lnTo>
                  <a:lnTo>
                    <a:pt x="520" y="41"/>
                  </a:lnTo>
                  <a:lnTo>
                    <a:pt x="515" y="44"/>
                  </a:lnTo>
                  <a:lnTo>
                    <a:pt x="515" y="44"/>
                  </a:lnTo>
                  <a:lnTo>
                    <a:pt x="513" y="45"/>
                  </a:lnTo>
                  <a:lnTo>
                    <a:pt x="512" y="46"/>
                  </a:lnTo>
                  <a:lnTo>
                    <a:pt x="512" y="46"/>
                  </a:lnTo>
                  <a:lnTo>
                    <a:pt x="511" y="49"/>
                  </a:lnTo>
                  <a:lnTo>
                    <a:pt x="508" y="51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499" y="56"/>
                  </a:lnTo>
                  <a:lnTo>
                    <a:pt x="498" y="57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6" y="61"/>
                  </a:lnTo>
                  <a:lnTo>
                    <a:pt x="494" y="63"/>
                  </a:lnTo>
                  <a:lnTo>
                    <a:pt x="494" y="63"/>
                  </a:lnTo>
                  <a:lnTo>
                    <a:pt x="489" y="67"/>
                  </a:lnTo>
                  <a:lnTo>
                    <a:pt x="487" y="70"/>
                  </a:lnTo>
                  <a:lnTo>
                    <a:pt x="487" y="73"/>
                  </a:lnTo>
                  <a:lnTo>
                    <a:pt x="487" y="73"/>
                  </a:lnTo>
                  <a:lnTo>
                    <a:pt x="486" y="76"/>
                  </a:lnTo>
                  <a:lnTo>
                    <a:pt x="484" y="78"/>
                  </a:lnTo>
                  <a:lnTo>
                    <a:pt x="484" y="78"/>
                  </a:lnTo>
                  <a:lnTo>
                    <a:pt x="480" y="82"/>
                  </a:lnTo>
                  <a:lnTo>
                    <a:pt x="478" y="85"/>
                  </a:lnTo>
                  <a:lnTo>
                    <a:pt x="478" y="89"/>
                  </a:lnTo>
                  <a:lnTo>
                    <a:pt x="478" y="89"/>
                  </a:lnTo>
                  <a:lnTo>
                    <a:pt x="477" y="90"/>
                  </a:lnTo>
                  <a:lnTo>
                    <a:pt x="474" y="92"/>
                  </a:lnTo>
                  <a:lnTo>
                    <a:pt x="474" y="92"/>
                  </a:lnTo>
                  <a:lnTo>
                    <a:pt x="472" y="95"/>
                  </a:lnTo>
                  <a:lnTo>
                    <a:pt x="471" y="97"/>
                  </a:lnTo>
                  <a:lnTo>
                    <a:pt x="471" y="97"/>
                  </a:lnTo>
                  <a:lnTo>
                    <a:pt x="471" y="100"/>
                  </a:lnTo>
                  <a:lnTo>
                    <a:pt x="470" y="102"/>
                  </a:lnTo>
                  <a:lnTo>
                    <a:pt x="466" y="105"/>
                  </a:lnTo>
                  <a:lnTo>
                    <a:pt x="466" y="105"/>
                  </a:lnTo>
                  <a:lnTo>
                    <a:pt x="463" y="107"/>
                  </a:lnTo>
                  <a:lnTo>
                    <a:pt x="462" y="108"/>
                  </a:lnTo>
                  <a:lnTo>
                    <a:pt x="462" y="108"/>
                  </a:lnTo>
                  <a:lnTo>
                    <a:pt x="462" y="111"/>
                  </a:lnTo>
                  <a:lnTo>
                    <a:pt x="461" y="113"/>
                  </a:lnTo>
                  <a:lnTo>
                    <a:pt x="457" y="116"/>
                  </a:lnTo>
                  <a:lnTo>
                    <a:pt x="457" y="116"/>
                  </a:lnTo>
                  <a:lnTo>
                    <a:pt x="451" y="123"/>
                  </a:lnTo>
                  <a:lnTo>
                    <a:pt x="451" y="123"/>
                  </a:lnTo>
                  <a:lnTo>
                    <a:pt x="458" y="123"/>
                  </a:lnTo>
                  <a:lnTo>
                    <a:pt x="458" y="123"/>
                  </a:lnTo>
                  <a:lnTo>
                    <a:pt x="456" y="126"/>
                  </a:lnTo>
                  <a:lnTo>
                    <a:pt x="455" y="129"/>
                  </a:lnTo>
                  <a:lnTo>
                    <a:pt x="455" y="129"/>
                  </a:lnTo>
                  <a:lnTo>
                    <a:pt x="449" y="135"/>
                  </a:lnTo>
                  <a:lnTo>
                    <a:pt x="447" y="138"/>
                  </a:lnTo>
                  <a:lnTo>
                    <a:pt x="447" y="142"/>
                  </a:lnTo>
                  <a:lnTo>
                    <a:pt x="447" y="142"/>
                  </a:lnTo>
                  <a:lnTo>
                    <a:pt x="446" y="143"/>
                  </a:lnTo>
                  <a:lnTo>
                    <a:pt x="445" y="145"/>
                  </a:lnTo>
                  <a:lnTo>
                    <a:pt x="445" y="145"/>
                  </a:lnTo>
                  <a:lnTo>
                    <a:pt x="439" y="156"/>
                  </a:lnTo>
                  <a:lnTo>
                    <a:pt x="439" y="156"/>
                  </a:lnTo>
                  <a:lnTo>
                    <a:pt x="441" y="157"/>
                  </a:lnTo>
                  <a:lnTo>
                    <a:pt x="442" y="159"/>
                  </a:lnTo>
                  <a:lnTo>
                    <a:pt x="442" y="161"/>
                  </a:lnTo>
                  <a:lnTo>
                    <a:pt x="442" y="164"/>
                  </a:lnTo>
                  <a:lnTo>
                    <a:pt x="442" y="164"/>
                  </a:lnTo>
                  <a:lnTo>
                    <a:pt x="436" y="179"/>
                  </a:lnTo>
                  <a:lnTo>
                    <a:pt x="436" y="179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28" y="196"/>
                  </a:lnTo>
                  <a:lnTo>
                    <a:pt x="428" y="198"/>
                  </a:lnTo>
                  <a:lnTo>
                    <a:pt x="428" y="198"/>
                  </a:lnTo>
                  <a:lnTo>
                    <a:pt x="429" y="202"/>
                  </a:lnTo>
                  <a:lnTo>
                    <a:pt x="429" y="205"/>
                  </a:lnTo>
                  <a:lnTo>
                    <a:pt x="428" y="208"/>
                  </a:lnTo>
                  <a:lnTo>
                    <a:pt x="427" y="211"/>
                  </a:lnTo>
                  <a:lnTo>
                    <a:pt x="427" y="211"/>
                  </a:lnTo>
                  <a:lnTo>
                    <a:pt x="429" y="214"/>
                  </a:lnTo>
                  <a:lnTo>
                    <a:pt x="431" y="215"/>
                  </a:lnTo>
                  <a:lnTo>
                    <a:pt x="431" y="217"/>
                  </a:lnTo>
                  <a:lnTo>
                    <a:pt x="430" y="221"/>
                  </a:lnTo>
                  <a:lnTo>
                    <a:pt x="430" y="221"/>
                  </a:lnTo>
                  <a:lnTo>
                    <a:pt x="429" y="222"/>
                  </a:lnTo>
                  <a:lnTo>
                    <a:pt x="429" y="222"/>
                  </a:lnTo>
                  <a:close/>
                  <a:moveTo>
                    <a:pt x="1055" y="1274"/>
                  </a:moveTo>
                  <a:lnTo>
                    <a:pt x="1055" y="1274"/>
                  </a:lnTo>
                  <a:lnTo>
                    <a:pt x="1053" y="1268"/>
                  </a:lnTo>
                  <a:lnTo>
                    <a:pt x="1052" y="1266"/>
                  </a:lnTo>
                  <a:lnTo>
                    <a:pt x="1054" y="1263"/>
                  </a:lnTo>
                  <a:lnTo>
                    <a:pt x="1054" y="1263"/>
                  </a:lnTo>
                  <a:lnTo>
                    <a:pt x="1052" y="1260"/>
                  </a:lnTo>
                  <a:lnTo>
                    <a:pt x="1053" y="1257"/>
                  </a:lnTo>
                  <a:lnTo>
                    <a:pt x="1056" y="1250"/>
                  </a:lnTo>
                  <a:lnTo>
                    <a:pt x="1056" y="1250"/>
                  </a:lnTo>
                  <a:lnTo>
                    <a:pt x="1045" y="1238"/>
                  </a:lnTo>
                  <a:lnTo>
                    <a:pt x="1045" y="1238"/>
                  </a:lnTo>
                  <a:lnTo>
                    <a:pt x="1047" y="1231"/>
                  </a:lnTo>
                  <a:lnTo>
                    <a:pt x="1047" y="1231"/>
                  </a:lnTo>
                  <a:lnTo>
                    <a:pt x="1044" y="1230"/>
                  </a:lnTo>
                  <a:lnTo>
                    <a:pt x="1044" y="1230"/>
                  </a:lnTo>
                  <a:lnTo>
                    <a:pt x="1042" y="1230"/>
                  </a:lnTo>
                  <a:lnTo>
                    <a:pt x="1042" y="1230"/>
                  </a:lnTo>
                  <a:lnTo>
                    <a:pt x="1041" y="1224"/>
                  </a:lnTo>
                  <a:lnTo>
                    <a:pt x="1041" y="1221"/>
                  </a:lnTo>
                  <a:lnTo>
                    <a:pt x="1040" y="1220"/>
                  </a:lnTo>
                  <a:lnTo>
                    <a:pt x="1040" y="1220"/>
                  </a:lnTo>
                  <a:lnTo>
                    <a:pt x="1037" y="1217"/>
                  </a:lnTo>
                  <a:lnTo>
                    <a:pt x="1036" y="1214"/>
                  </a:lnTo>
                  <a:lnTo>
                    <a:pt x="1037" y="1212"/>
                  </a:lnTo>
                  <a:lnTo>
                    <a:pt x="1038" y="1209"/>
                  </a:lnTo>
                  <a:lnTo>
                    <a:pt x="1038" y="1209"/>
                  </a:lnTo>
                  <a:lnTo>
                    <a:pt x="1035" y="1207"/>
                  </a:lnTo>
                  <a:lnTo>
                    <a:pt x="1034" y="1205"/>
                  </a:lnTo>
                  <a:lnTo>
                    <a:pt x="1034" y="1205"/>
                  </a:lnTo>
                  <a:lnTo>
                    <a:pt x="1024" y="1188"/>
                  </a:lnTo>
                  <a:lnTo>
                    <a:pt x="1024" y="1188"/>
                  </a:lnTo>
                  <a:lnTo>
                    <a:pt x="1023" y="1186"/>
                  </a:lnTo>
                  <a:lnTo>
                    <a:pt x="1023" y="1185"/>
                  </a:lnTo>
                  <a:lnTo>
                    <a:pt x="1023" y="1185"/>
                  </a:lnTo>
                  <a:lnTo>
                    <a:pt x="1019" y="1184"/>
                  </a:lnTo>
                  <a:lnTo>
                    <a:pt x="1017" y="1181"/>
                  </a:lnTo>
                  <a:lnTo>
                    <a:pt x="1014" y="1175"/>
                  </a:lnTo>
                  <a:lnTo>
                    <a:pt x="1014" y="1175"/>
                  </a:lnTo>
                  <a:lnTo>
                    <a:pt x="1009" y="1169"/>
                  </a:lnTo>
                  <a:lnTo>
                    <a:pt x="1009" y="1169"/>
                  </a:lnTo>
                  <a:lnTo>
                    <a:pt x="1007" y="1169"/>
                  </a:lnTo>
                  <a:lnTo>
                    <a:pt x="1007" y="1169"/>
                  </a:lnTo>
                  <a:lnTo>
                    <a:pt x="1005" y="1176"/>
                  </a:lnTo>
                  <a:lnTo>
                    <a:pt x="1003" y="1183"/>
                  </a:lnTo>
                  <a:lnTo>
                    <a:pt x="1001" y="1198"/>
                  </a:lnTo>
                  <a:lnTo>
                    <a:pt x="1001" y="1198"/>
                  </a:lnTo>
                  <a:lnTo>
                    <a:pt x="996" y="1199"/>
                  </a:lnTo>
                  <a:lnTo>
                    <a:pt x="996" y="1199"/>
                  </a:lnTo>
                  <a:lnTo>
                    <a:pt x="997" y="1205"/>
                  </a:lnTo>
                  <a:lnTo>
                    <a:pt x="997" y="1205"/>
                  </a:lnTo>
                  <a:lnTo>
                    <a:pt x="997" y="1212"/>
                  </a:lnTo>
                  <a:lnTo>
                    <a:pt x="997" y="1219"/>
                  </a:lnTo>
                  <a:lnTo>
                    <a:pt x="995" y="1226"/>
                  </a:lnTo>
                  <a:lnTo>
                    <a:pt x="993" y="1230"/>
                  </a:lnTo>
                  <a:lnTo>
                    <a:pt x="990" y="1233"/>
                  </a:lnTo>
                  <a:lnTo>
                    <a:pt x="990" y="1233"/>
                  </a:lnTo>
                  <a:lnTo>
                    <a:pt x="990" y="1233"/>
                  </a:lnTo>
                  <a:lnTo>
                    <a:pt x="990" y="1233"/>
                  </a:lnTo>
                  <a:lnTo>
                    <a:pt x="979" y="1259"/>
                  </a:lnTo>
                  <a:lnTo>
                    <a:pt x="979" y="1259"/>
                  </a:lnTo>
                  <a:lnTo>
                    <a:pt x="965" y="1288"/>
                  </a:lnTo>
                  <a:lnTo>
                    <a:pt x="965" y="1288"/>
                  </a:lnTo>
                  <a:lnTo>
                    <a:pt x="962" y="1287"/>
                  </a:lnTo>
                  <a:lnTo>
                    <a:pt x="962" y="1287"/>
                  </a:lnTo>
                  <a:lnTo>
                    <a:pt x="960" y="1297"/>
                  </a:lnTo>
                  <a:lnTo>
                    <a:pt x="960" y="1297"/>
                  </a:lnTo>
                  <a:lnTo>
                    <a:pt x="955" y="1295"/>
                  </a:lnTo>
                  <a:lnTo>
                    <a:pt x="955" y="1295"/>
                  </a:lnTo>
                  <a:lnTo>
                    <a:pt x="952" y="1301"/>
                  </a:lnTo>
                  <a:lnTo>
                    <a:pt x="949" y="1307"/>
                  </a:lnTo>
                  <a:lnTo>
                    <a:pt x="949" y="1307"/>
                  </a:lnTo>
                  <a:lnTo>
                    <a:pt x="942" y="1315"/>
                  </a:lnTo>
                  <a:lnTo>
                    <a:pt x="935" y="1323"/>
                  </a:lnTo>
                  <a:lnTo>
                    <a:pt x="935" y="1323"/>
                  </a:lnTo>
                  <a:lnTo>
                    <a:pt x="931" y="1325"/>
                  </a:lnTo>
                  <a:lnTo>
                    <a:pt x="927" y="1327"/>
                  </a:lnTo>
                  <a:lnTo>
                    <a:pt x="927" y="1327"/>
                  </a:lnTo>
                  <a:lnTo>
                    <a:pt x="922" y="1334"/>
                  </a:lnTo>
                  <a:lnTo>
                    <a:pt x="922" y="1334"/>
                  </a:lnTo>
                  <a:lnTo>
                    <a:pt x="918" y="1333"/>
                  </a:lnTo>
                  <a:lnTo>
                    <a:pt x="918" y="1333"/>
                  </a:lnTo>
                  <a:lnTo>
                    <a:pt x="915" y="1336"/>
                  </a:lnTo>
                  <a:lnTo>
                    <a:pt x="913" y="1339"/>
                  </a:lnTo>
                  <a:lnTo>
                    <a:pt x="909" y="1342"/>
                  </a:lnTo>
                  <a:lnTo>
                    <a:pt x="907" y="1343"/>
                  </a:lnTo>
                  <a:lnTo>
                    <a:pt x="905" y="1343"/>
                  </a:lnTo>
                  <a:lnTo>
                    <a:pt x="905" y="1343"/>
                  </a:lnTo>
                  <a:lnTo>
                    <a:pt x="904" y="1344"/>
                  </a:lnTo>
                  <a:lnTo>
                    <a:pt x="903" y="1345"/>
                  </a:lnTo>
                  <a:lnTo>
                    <a:pt x="903" y="1345"/>
                  </a:lnTo>
                  <a:lnTo>
                    <a:pt x="899" y="1350"/>
                  </a:lnTo>
                  <a:lnTo>
                    <a:pt x="899" y="1350"/>
                  </a:lnTo>
                  <a:lnTo>
                    <a:pt x="896" y="1346"/>
                  </a:lnTo>
                  <a:lnTo>
                    <a:pt x="896" y="1346"/>
                  </a:lnTo>
                  <a:lnTo>
                    <a:pt x="882" y="1360"/>
                  </a:lnTo>
                  <a:lnTo>
                    <a:pt x="882" y="1360"/>
                  </a:lnTo>
                  <a:lnTo>
                    <a:pt x="878" y="1361"/>
                  </a:lnTo>
                  <a:lnTo>
                    <a:pt x="873" y="1362"/>
                  </a:lnTo>
                  <a:lnTo>
                    <a:pt x="873" y="1362"/>
                  </a:lnTo>
                  <a:lnTo>
                    <a:pt x="868" y="1365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1" y="1364"/>
                  </a:lnTo>
                  <a:lnTo>
                    <a:pt x="861" y="1364"/>
                  </a:lnTo>
                  <a:lnTo>
                    <a:pt x="855" y="1372"/>
                  </a:lnTo>
                  <a:lnTo>
                    <a:pt x="855" y="1372"/>
                  </a:lnTo>
                  <a:lnTo>
                    <a:pt x="851" y="1371"/>
                  </a:lnTo>
                  <a:lnTo>
                    <a:pt x="849" y="1370"/>
                  </a:lnTo>
                  <a:lnTo>
                    <a:pt x="846" y="1371"/>
                  </a:lnTo>
                  <a:lnTo>
                    <a:pt x="845" y="1373"/>
                  </a:lnTo>
                  <a:lnTo>
                    <a:pt x="841" y="1377"/>
                  </a:lnTo>
                  <a:lnTo>
                    <a:pt x="839" y="1379"/>
                  </a:lnTo>
                  <a:lnTo>
                    <a:pt x="837" y="1380"/>
                  </a:lnTo>
                  <a:lnTo>
                    <a:pt x="837" y="1380"/>
                  </a:lnTo>
                  <a:lnTo>
                    <a:pt x="834" y="1376"/>
                  </a:lnTo>
                  <a:lnTo>
                    <a:pt x="834" y="1376"/>
                  </a:lnTo>
                  <a:lnTo>
                    <a:pt x="830" y="1382"/>
                  </a:lnTo>
                  <a:lnTo>
                    <a:pt x="830" y="1382"/>
                  </a:lnTo>
                  <a:lnTo>
                    <a:pt x="829" y="1383"/>
                  </a:lnTo>
                  <a:lnTo>
                    <a:pt x="827" y="1384"/>
                  </a:lnTo>
                  <a:lnTo>
                    <a:pt x="827" y="1384"/>
                  </a:lnTo>
                  <a:lnTo>
                    <a:pt x="824" y="1384"/>
                  </a:lnTo>
                  <a:lnTo>
                    <a:pt x="821" y="1385"/>
                  </a:lnTo>
                  <a:lnTo>
                    <a:pt x="817" y="1389"/>
                  </a:lnTo>
                  <a:lnTo>
                    <a:pt x="817" y="1389"/>
                  </a:lnTo>
                  <a:lnTo>
                    <a:pt x="815" y="1391"/>
                  </a:lnTo>
                  <a:lnTo>
                    <a:pt x="813" y="1392"/>
                  </a:lnTo>
                  <a:lnTo>
                    <a:pt x="811" y="1391"/>
                  </a:lnTo>
                  <a:lnTo>
                    <a:pt x="809" y="1390"/>
                  </a:lnTo>
                  <a:lnTo>
                    <a:pt x="809" y="1390"/>
                  </a:lnTo>
                  <a:lnTo>
                    <a:pt x="802" y="1395"/>
                  </a:lnTo>
                  <a:lnTo>
                    <a:pt x="802" y="1395"/>
                  </a:lnTo>
                  <a:lnTo>
                    <a:pt x="798" y="1391"/>
                  </a:lnTo>
                  <a:lnTo>
                    <a:pt x="798" y="1391"/>
                  </a:lnTo>
                  <a:lnTo>
                    <a:pt x="787" y="1399"/>
                  </a:lnTo>
                  <a:lnTo>
                    <a:pt x="787" y="1399"/>
                  </a:lnTo>
                  <a:lnTo>
                    <a:pt x="783" y="1396"/>
                  </a:lnTo>
                  <a:lnTo>
                    <a:pt x="783" y="1396"/>
                  </a:lnTo>
                  <a:lnTo>
                    <a:pt x="779" y="1399"/>
                  </a:lnTo>
                  <a:lnTo>
                    <a:pt x="776" y="1400"/>
                  </a:lnTo>
                  <a:lnTo>
                    <a:pt x="774" y="1400"/>
                  </a:lnTo>
                  <a:lnTo>
                    <a:pt x="771" y="1399"/>
                  </a:lnTo>
                  <a:lnTo>
                    <a:pt x="771" y="1399"/>
                  </a:lnTo>
                  <a:lnTo>
                    <a:pt x="762" y="1404"/>
                  </a:lnTo>
                  <a:lnTo>
                    <a:pt x="762" y="1404"/>
                  </a:lnTo>
                  <a:lnTo>
                    <a:pt x="759" y="1399"/>
                  </a:lnTo>
                  <a:lnTo>
                    <a:pt x="759" y="1399"/>
                  </a:lnTo>
                  <a:lnTo>
                    <a:pt x="753" y="1401"/>
                  </a:lnTo>
                  <a:lnTo>
                    <a:pt x="748" y="1403"/>
                  </a:lnTo>
                  <a:lnTo>
                    <a:pt x="748" y="1403"/>
                  </a:lnTo>
                  <a:lnTo>
                    <a:pt x="744" y="1405"/>
                  </a:lnTo>
                  <a:lnTo>
                    <a:pt x="742" y="1405"/>
                  </a:lnTo>
                  <a:lnTo>
                    <a:pt x="739" y="1405"/>
                  </a:lnTo>
                  <a:lnTo>
                    <a:pt x="736" y="1403"/>
                  </a:lnTo>
                  <a:lnTo>
                    <a:pt x="736" y="1403"/>
                  </a:lnTo>
                  <a:lnTo>
                    <a:pt x="731" y="1405"/>
                  </a:lnTo>
                  <a:lnTo>
                    <a:pt x="727" y="1406"/>
                  </a:lnTo>
                  <a:lnTo>
                    <a:pt x="725" y="1404"/>
                  </a:lnTo>
                  <a:lnTo>
                    <a:pt x="723" y="1400"/>
                  </a:lnTo>
                  <a:lnTo>
                    <a:pt x="723" y="1400"/>
                  </a:lnTo>
                  <a:lnTo>
                    <a:pt x="720" y="1402"/>
                  </a:lnTo>
                  <a:lnTo>
                    <a:pt x="716" y="1403"/>
                  </a:lnTo>
                  <a:lnTo>
                    <a:pt x="716" y="1403"/>
                  </a:lnTo>
                  <a:lnTo>
                    <a:pt x="712" y="1404"/>
                  </a:lnTo>
                  <a:lnTo>
                    <a:pt x="707" y="1404"/>
                  </a:lnTo>
                  <a:lnTo>
                    <a:pt x="707" y="1404"/>
                  </a:lnTo>
                  <a:lnTo>
                    <a:pt x="705" y="1409"/>
                  </a:lnTo>
                  <a:lnTo>
                    <a:pt x="703" y="1416"/>
                  </a:lnTo>
                  <a:lnTo>
                    <a:pt x="703" y="1416"/>
                  </a:lnTo>
                  <a:lnTo>
                    <a:pt x="702" y="1420"/>
                  </a:lnTo>
                  <a:lnTo>
                    <a:pt x="700" y="1423"/>
                  </a:lnTo>
                  <a:lnTo>
                    <a:pt x="697" y="1426"/>
                  </a:lnTo>
                  <a:lnTo>
                    <a:pt x="694" y="1428"/>
                  </a:lnTo>
                  <a:lnTo>
                    <a:pt x="694" y="1428"/>
                  </a:lnTo>
                  <a:lnTo>
                    <a:pt x="691" y="1440"/>
                  </a:lnTo>
                  <a:lnTo>
                    <a:pt x="691" y="1440"/>
                  </a:lnTo>
                  <a:lnTo>
                    <a:pt x="689" y="1441"/>
                  </a:lnTo>
                  <a:lnTo>
                    <a:pt x="688" y="1443"/>
                  </a:lnTo>
                  <a:lnTo>
                    <a:pt x="688" y="1448"/>
                  </a:lnTo>
                  <a:lnTo>
                    <a:pt x="688" y="1448"/>
                  </a:lnTo>
                  <a:lnTo>
                    <a:pt x="687" y="1451"/>
                  </a:lnTo>
                  <a:lnTo>
                    <a:pt x="687" y="1451"/>
                  </a:lnTo>
                  <a:lnTo>
                    <a:pt x="682" y="1448"/>
                  </a:lnTo>
                  <a:lnTo>
                    <a:pt x="682" y="1448"/>
                  </a:lnTo>
                  <a:lnTo>
                    <a:pt x="675" y="1461"/>
                  </a:lnTo>
                  <a:lnTo>
                    <a:pt x="672" y="1466"/>
                  </a:lnTo>
                  <a:lnTo>
                    <a:pt x="666" y="1471"/>
                  </a:lnTo>
                  <a:lnTo>
                    <a:pt x="666" y="1471"/>
                  </a:lnTo>
                  <a:lnTo>
                    <a:pt x="666" y="1472"/>
                  </a:lnTo>
                  <a:lnTo>
                    <a:pt x="666" y="1472"/>
                  </a:lnTo>
                  <a:lnTo>
                    <a:pt x="652" y="1500"/>
                  </a:lnTo>
                  <a:lnTo>
                    <a:pt x="652" y="1500"/>
                  </a:lnTo>
                  <a:lnTo>
                    <a:pt x="659" y="1500"/>
                  </a:lnTo>
                  <a:lnTo>
                    <a:pt x="662" y="1500"/>
                  </a:lnTo>
                  <a:lnTo>
                    <a:pt x="665" y="1501"/>
                  </a:lnTo>
                  <a:lnTo>
                    <a:pt x="665" y="1501"/>
                  </a:lnTo>
                  <a:lnTo>
                    <a:pt x="668" y="1502"/>
                  </a:lnTo>
                  <a:lnTo>
                    <a:pt x="671" y="1503"/>
                  </a:lnTo>
                  <a:lnTo>
                    <a:pt x="676" y="1501"/>
                  </a:lnTo>
                  <a:lnTo>
                    <a:pt x="676" y="1501"/>
                  </a:lnTo>
                  <a:lnTo>
                    <a:pt x="682" y="1500"/>
                  </a:lnTo>
                  <a:lnTo>
                    <a:pt x="682" y="1500"/>
                  </a:lnTo>
                  <a:lnTo>
                    <a:pt x="684" y="1504"/>
                  </a:lnTo>
                  <a:lnTo>
                    <a:pt x="685" y="1506"/>
                  </a:lnTo>
                  <a:lnTo>
                    <a:pt x="688" y="1506"/>
                  </a:lnTo>
                  <a:lnTo>
                    <a:pt x="692" y="1505"/>
                  </a:lnTo>
                  <a:lnTo>
                    <a:pt x="692" y="1505"/>
                  </a:lnTo>
                  <a:lnTo>
                    <a:pt x="694" y="1504"/>
                  </a:lnTo>
                  <a:lnTo>
                    <a:pt x="694" y="1504"/>
                  </a:lnTo>
                  <a:lnTo>
                    <a:pt x="697" y="1505"/>
                  </a:lnTo>
                  <a:lnTo>
                    <a:pt x="698" y="1506"/>
                  </a:lnTo>
                  <a:lnTo>
                    <a:pt x="698" y="1506"/>
                  </a:lnTo>
                  <a:lnTo>
                    <a:pt x="700" y="1508"/>
                  </a:lnTo>
                  <a:lnTo>
                    <a:pt x="702" y="1509"/>
                  </a:lnTo>
                  <a:lnTo>
                    <a:pt x="704" y="1509"/>
                  </a:lnTo>
                  <a:lnTo>
                    <a:pt x="707" y="1509"/>
                  </a:lnTo>
                  <a:lnTo>
                    <a:pt x="707" y="1509"/>
                  </a:lnTo>
                  <a:lnTo>
                    <a:pt x="717" y="1506"/>
                  </a:lnTo>
                  <a:lnTo>
                    <a:pt x="717" y="1506"/>
                  </a:lnTo>
                  <a:lnTo>
                    <a:pt x="720" y="1510"/>
                  </a:lnTo>
                  <a:lnTo>
                    <a:pt x="720" y="1510"/>
                  </a:lnTo>
                  <a:lnTo>
                    <a:pt x="725" y="1508"/>
                  </a:lnTo>
                  <a:lnTo>
                    <a:pt x="730" y="1507"/>
                  </a:lnTo>
                  <a:lnTo>
                    <a:pt x="732" y="1507"/>
                  </a:lnTo>
                  <a:lnTo>
                    <a:pt x="734" y="1507"/>
                  </a:lnTo>
                  <a:lnTo>
                    <a:pt x="736" y="1508"/>
                  </a:lnTo>
                  <a:lnTo>
                    <a:pt x="739" y="1511"/>
                  </a:lnTo>
                  <a:lnTo>
                    <a:pt x="739" y="1511"/>
                  </a:lnTo>
                  <a:lnTo>
                    <a:pt x="746" y="1509"/>
                  </a:lnTo>
                  <a:lnTo>
                    <a:pt x="752" y="1506"/>
                  </a:lnTo>
                  <a:lnTo>
                    <a:pt x="752" y="1506"/>
                  </a:lnTo>
                  <a:lnTo>
                    <a:pt x="755" y="1505"/>
                  </a:lnTo>
                  <a:lnTo>
                    <a:pt x="757" y="1504"/>
                  </a:lnTo>
                  <a:lnTo>
                    <a:pt x="760" y="1505"/>
                  </a:lnTo>
                  <a:lnTo>
                    <a:pt x="761" y="1507"/>
                  </a:lnTo>
                  <a:lnTo>
                    <a:pt x="761" y="1507"/>
                  </a:lnTo>
                  <a:lnTo>
                    <a:pt x="772" y="1502"/>
                  </a:lnTo>
                  <a:lnTo>
                    <a:pt x="772" y="1502"/>
                  </a:lnTo>
                  <a:lnTo>
                    <a:pt x="775" y="1501"/>
                  </a:lnTo>
                  <a:lnTo>
                    <a:pt x="778" y="1500"/>
                  </a:lnTo>
                  <a:lnTo>
                    <a:pt x="778" y="1500"/>
                  </a:lnTo>
                  <a:lnTo>
                    <a:pt x="781" y="1501"/>
                  </a:lnTo>
                  <a:lnTo>
                    <a:pt x="784" y="1504"/>
                  </a:lnTo>
                  <a:lnTo>
                    <a:pt x="784" y="1504"/>
                  </a:lnTo>
                  <a:lnTo>
                    <a:pt x="790" y="1498"/>
                  </a:lnTo>
                  <a:lnTo>
                    <a:pt x="790" y="1498"/>
                  </a:lnTo>
                  <a:lnTo>
                    <a:pt x="793" y="1496"/>
                  </a:lnTo>
                  <a:lnTo>
                    <a:pt x="795" y="1496"/>
                  </a:lnTo>
                  <a:lnTo>
                    <a:pt x="796" y="1497"/>
                  </a:lnTo>
                  <a:lnTo>
                    <a:pt x="797" y="1500"/>
                  </a:lnTo>
                  <a:lnTo>
                    <a:pt x="797" y="1500"/>
                  </a:lnTo>
                  <a:lnTo>
                    <a:pt x="804" y="1496"/>
                  </a:lnTo>
                  <a:lnTo>
                    <a:pt x="804" y="1496"/>
                  </a:lnTo>
                  <a:lnTo>
                    <a:pt x="806" y="1504"/>
                  </a:lnTo>
                  <a:lnTo>
                    <a:pt x="806" y="1504"/>
                  </a:lnTo>
                  <a:lnTo>
                    <a:pt x="810" y="1503"/>
                  </a:lnTo>
                  <a:lnTo>
                    <a:pt x="813" y="1502"/>
                  </a:lnTo>
                  <a:lnTo>
                    <a:pt x="815" y="1499"/>
                  </a:lnTo>
                  <a:lnTo>
                    <a:pt x="818" y="1496"/>
                  </a:lnTo>
                  <a:lnTo>
                    <a:pt x="818" y="1496"/>
                  </a:lnTo>
                  <a:lnTo>
                    <a:pt x="821" y="1491"/>
                  </a:lnTo>
                  <a:lnTo>
                    <a:pt x="826" y="1487"/>
                  </a:lnTo>
                  <a:lnTo>
                    <a:pt x="826" y="1487"/>
                  </a:lnTo>
                  <a:lnTo>
                    <a:pt x="829" y="1496"/>
                  </a:lnTo>
                  <a:lnTo>
                    <a:pt x="829" y="1496"/>
                  </a:lnTo>
                  <a:lnTo>
                    <a:pt x="834" y="1488"/>
                  </a:lnTo>
                  <a:lnTo>
                    <a:pt x="834" y="1488"/>
                  </a:lnTo>
                  <a:lnTo>
                    <a:pt x="836" y="1487"/>
                  </a:lnTo>
                  <a:lnTo>
                    <a:pt x="838" y="1486"/>
                  </a:lnTo>
                  <a:lnTo>
                    <a:pt x="838" y="1486"/>
                  </a:lnTo>
                  <a:lnTo>
                    <a:pt x="840" y="1488"/>
                  </a:lnTo>
                  <a:lnTo>
                    <a:pt x="841" y="1490"/>
                  </a:lnTo>
                  <a:lnTo>
                    <a:pt x="841" y="1490"/>
                  </a:lnTo>
                  <a:lnTo>
                    <a:pt x="852" y="1481"/>
                  </a:lnTo>
                  <a:lnTo>
                    <a:pt x="852" y="1481"/>
                  </a:lnTo>
                  <a:lnTo>
                    <a:pt x="857" y="1484"/>
                  </a:lnTo>
                  <a:lnTo>
                    <a:pt x="857" y="1484"/>
                  </a:lnTo>
                  <a:lnTo>
                    <a:pt x="862" y="1480"/>
                  </a:lnTo>
                  <a:lnTo>
                    <a:pt x="862" y="1480"/>
                  </a:lnTo>
                  <a:lnTo>
                    <a:pt x="864" y="1479"/>
                  </a:lnTo>
                  <a:lnTo>
                    <a:pt x="866" y="1479"/>
                  </a:lnTo>
                  <a:lnTo>
                    <a:pt x="866" y="1479"/>
                  </a:lnTo>
                  <a:lnTo>
                    <a:pt x="869" y="1479"/>
                  </a:lnTo>
                  <a:lnTo>
                    <a:pt x="871" y="1479"/>
                  </a:lnTo>
                  <a:lnTo>
                    <a:pt x="875" y="1476"/>
                  </a:lnTo>
                  <a:lnTo>
                    <a:pt x="875" y="1476"/>
                  </a:lnTo>
                  <a:lnTo>
                    <a:pt x="878" y="1474"/>
                  </a:lnTo>
                  <a:lnTo>
                    <a:pt x="881" y="1473"/>
                  </a:lnTo>
                  <a:lnTo>
                    <a:pt x="881" y="1473"/>
                  </a:lnTo>
                  <a:lnTo>
                    <a:pt x="884" y="1474"/>
                  </a:lnTo>
                  <a:lnTo>
                    <a:pt x="888" y="1476"/>
                  </a:lnTo>
                  <a:lnTo>
                    <a:pt x="888" y="1476"/>
                  </a:lnTo>
                  <a:lnTo>
                    <a:pt x="893" y="1471"/>
                  </a:lnTo>
                  <a:lnTo>
                    <a:pt x="897" y="1465"/>
                  </a:lnTo>
                  <a:lnTo>
                    <a:pt x="897" y="1465"/>
                  </a:lnTo>
                  <a:lnTo>
                    <a:pt x="899" y="1463"/>
                  </a:lnTo>
                  <a:lnTo>
                    <a:pt x="901" y="1463"/>
                  </a:lnTo>
                  <a:lnTo>
                    <a:pt x="902" y="1464"/>
                  </a:lnTo>
                  <a:lnTo>
                    <a:pt x="904" y="1465"/>
                  </a:lnTo>
                  <a:lnTo>
                    <a:pt x="904" y="1465"/>
                  </a:lnTo>
                  <a:lnTo>
                    <a:pt x="908" y="1461"/>
                  </a:lnTo>
                  <a:lnTo>
                    <a:pt x="912" y="1456"/>
                  </a:lnTo>
                  <a:lnTo>
                    <a:pt x="915" y="1454"/>
                  </a:lnTo>
                  <a:lnTo>
                    <a:pt x="917" y="1453"/>
                  </a:lnTo>
                  <a:lnTo>
                    <a:pt x="920" y="1452"/>
                  </a:lnTo>
                  <a:lnTo>
                    <a:pt x="924" y="1453"/>
                  </a:lnTo>
                  <a:lnTo>
                    <a:pt x="924" y="1453"/>
                  </a:lnTo>
                  <a:lnTo>
                    <a:pt x="930" y="1445"/>
                  </a:lnTo>
                  <a:lnTo>
                    <a:pt x="930" y="1445"/>
                  </a:lnTo>
                  <a:lnTo>
                    <a:pt x="932" y="1443"/>
                  </a:lnTo>
                  <a:lnTo>
                    <a:pt x="934" y="1441"/>
                  </a:lnTo>
                  <a:lnTo>
                    <a:pt x="936" y="1441"/>
                  </a:lnTo>
                  <a:lnTo>
                    <a:pt x="939" y="1443"/>
                  </a:lnTo>
                  <a:lnTo>
                    <a:pt x="939" y="1443"/>
                  </a:lnTo>
                  <a:lnTo>
                    <a:pt x="942" y="1439"/>
                  </a:lnTo>
                  <a:lnTo>
                    <a:pt x="943" y="1437"/>
                  </a:lnTo>
                  <a:lnTo>
                    <a:pt x="944" y="1437"/>
                  </a:lnTo>
                  <a:lnTo>
                    <a:pt x="944" y="1437"/>
                  </a:lnTo>
                  <a:lnTo>
                    <a:pt x="946" y="1437"/>
                  </a:lnTo>
                  <a:lnTo>
                    <a:pt x="947" y="1436"/>
                  </a:lnTo>
                  <a:lnTo>
                    <a:pt x="947" y="1434"/>
                  </a:lnTo>
                  <a:lnTo>
                    <a:pt x="948" y="1432"/>
                  </a:lnTo>
                  <a:lnTo>
                    <a:pt x="949" y="1432"/>
                  </a:lnTo>
                  <a:lnTo>
                    <a:pt x="951" y="1432"/>
                  </a:lnTo>
                  <a:lnTo>
                    <a:pt x="951" y="1432"/>
                  </a:lnTo>
                  <a:lnTo>
                    <a:pt x="953" y="1438"/>
                  </a:lnTo>
                  <a:lnTo>
                    <a:pt x="953" y="1438"/>
                  </a:lnTo>
                  <a:lnTo>
                    <a:pt x="958" y="1430"/>
                  </a:lnTo>
                  <a:lnTo>
                    <a:pt x="958" y="1430"/>
                  </a:lnTo>
                  <a:lnTo>
                    <a:pt x="960" y="1428"/>
                  </a:lnTo>
                  <a:lnTo>
                    <a:pt x="962" y="1427"/>
                  </a:lnTo>
                  <a:lnTo>
                    <a:pt x="962" y="1427"/>
                  </a:lnTo>
                  <a:lnTo>
                    <a:pt x="964" y="1428"/>
                  </a:lnTo>
                  <a:lnTo>
                    <a:pt x="966" y="1427"/>
                  </a:lnTo>
                  <a:lnTo>
                    <a:pt x="968" y="1424"/>
                  </a:lnTo>
                  <a:lnTo>
                    <a:pt x="968" y="1424"/>
                  </a:lnTo>
                  <a:lnTo>
                    <a:pt x="970" y="1420"/>
                  </a:lnTo>
                  <a:lnTo>
                    <a:pt x="972" y="1418"/>
                  </a:lnTo>
                  <a:lnTo>
                    <a:pt x="974" y="1417"/>
                  </a:lnTo>
                  <a:lnTo>
                    <a:pt x="974" y="1417"/>
                  </a:lnTo>
                  <a:lnTo>
                    <a:pt x="977" y="1415"/>
                  </a:lnTo>
                  <a:lnTo>
                    <a:pt x="980" y="1414"/>
                  </a:lnTo>
                  <a:lnTo>
                    <a:pt x="984" y="1409"/>
                  </a:lnTo>
                  <a:lnTo>
                    <a:pt x="984" y="1409"/>
                  </a:lnTo>
                  <a:lnTo>
                    <a:pt x="991" y="1403"/>
                  </a:lnTo>
                  <a:lnTo>
                    <a:pt x="994" y="1400"/>
                  </a:lnTo>
                  <a:lnTo>
                    <a:pt x="998" y="1398"/>
                  </a:lnTo>
                  <a:lnTo>
                    <a:pt x="998" y="1398"/>
                  </a:lnTo>
                  <a:lnTo>
                    <a:pt x="1003" y="1394"/>
                  </a:lnTo>
                  <a:lnTo>
                    <a:pt x="1006" y="1389"/>
                  </a:lnTo>
                  <a:lnTo>
                    <a:pt x="1006" y="1389"/>
                  </a:lnTo>
                  <a:lnTo>
                    <a:pt x="1007" y="1385"/>
                  </a:lnTo>
                  <a:lnTo>
                    <a:pt x="1008" y="1383"/>
                  </a:lnTo>
                  <a:lnTo>
                    <a:pt x="1010" y="1382"/>
                  </a:lnTo>
                  <a:lnTo>
                    <a:pt x="1010" y="1382"/>
                  </a:lnTo>
                  <a:lnTo>
                    <a:pt x="1014" y="1380"/>
                  </a:lnTo>
                  <a:lnTo>
                    <a:pt x="1016" y="1376"/>
                  </a:lnTo>
                  <a:lnTo>
                    <a:pt x="1017" y="1372"/>
                  </a:lnTo>
                  <a:lnTo>
                    <a:pt x="1018" y="1368"/>
                  </a:lnTo>
                  <a:lnTo>
                    <a:pt x="1018" y="1368"/>
                  </a:lnTo>
                  <a:lnTo>
                    <a:pt x="1019" y="1365"/>
                  </a:lnTo>
                  <a:lnTo>
                    <a:pt x="1020" y="1364"/>
                  </a:lnTo>
                  <a:lnTo>
                    <a:pt x="1020" y="1364"/>
                  </a:lnTo>
                  <a:lnTo>
                    <a:pt x="1022" y="1363"/>
                  </a:lnTo>
                  <a:lnTo>
                    <a:pt x="1023" y="1362"/>
                  </a:lnTo>
                  <a:lnTo>
                    <a:pt x="1025" y="1358"/>
                  </a:lnTo>
                  <a:lnTo>
                    <a:pt x="1025" y="1358"/>
                  </a:lnTo>
                  <a:lnTo>
                    <a:pt x="1026" y="1355"/>
                  </a:lnTo>
                  <a:lnTo>
                    <a:pt x="1028" y="1352"/>
                  </a:lnTo>
                  <a:lnTo>
                    <a:pt x="1028" y="1352"/>
                  </a:lnTo>
                  <a:lnTo>
                    <a:pt x="1031" y="1348"/>
                  </a:lnTo>
                  <a:lnTo>
                    <a:pt x="1033" y="1344"/>
                  </a:lnTo>
                  <a:lnTo>
                    <a:pt x="1036" y="1336"/>
                  </a:lnTo>
                  <a:lnTo>
                    <a:pt x="1036" y="1336"/>
                  </a:lnTo>
                  <a:lnTo>
                    <a:pt x="1038" y="1328"/>
                  </a:lnTo>
                  <a:lnTo>
                    <a:pt x="1040" y="1324"/>
                  </a:lnTo>
                  <a:lnTo>
                    <a:pt x="1042" y="1321"/>
                  </a:lnTo>
                  <a:lnTo>
                    <a:pt x="1042" y="1321"/>
                  </a:lnTo>
                  <a:lnTo>
                    <a:pt x="1044" y="1319"/>
                  </a:lnTo>
                  <a:lnTo>
                    <a:pt x="1046" y="1316"/>
                  </a:lnTo>
                  <a:lnTo>
                    <a:pt x="1046" y="1311"/>
                  </a:lnTo>
                  <a:lnTo>
                    <a:pt x="1046" y="1311"/>
                  </a:lnTo>
                  <a:lnTo>
                    <a:pt x="1046" y="1308"/>
                  </a:lnTo>
                  <a:lnTo>
                    <a:pt x="1047" y="1305"/>
                  </a:lnTo>
                  <a:lnTo>
                    <a:pt x="1049" y="1303"/>
                  </a:lnTo>
                  <a:lnTo>
                    <a:pt x="1052" y="1302"/>
                  </a:lnTo>
                  <a:lnTo>
                    <a:pt x="1052" y="1302"/>
                  </a:lnTo>
                  <a:lnTo>
                    <a:pt x="1051" y="1288"/>
                  </a:lnTo>
                  <a:lnTo>
                    <a:pt x="1051" y="1288"/>
                  </a:lnTo>
                  <a:lnTo>
                    <a:pt x="1054" y="1286"/>
                  </a:lnTo>
                  <a:lnTo>
                    <a:pt x="1056" y="1285"/>
                  </a:lnTo>
                  <a:lnTo>
                    <a:pt x="1056" y="1283"/>
                  </a:lnTo>
                  <a:lnTo>
                    <a:pt x="1056" y="1280"/>
                  </a:lnTo>
                  <a:lnTo>
                    <a:pt x="1056" y="1280"/>
                  </a:lnTo>
                  <a:lnTo>
                    <a:pt x="1055" y="1274"/>
                  </a:lnTo>
                  <a:lnTo>
                    <a:pt x="1055" y="1274"/>
                  </a:lnTo>
                  <a:close/>
                  <a:moveTo>
                    <a:pt x="845" y="195"/>
                  </a:moveTo>
                  <a:lnTo>
                    <a:pt x="845" y="195"/>
                  </a:lnTo>
                  <a:lnTo>
                    <a:pt x="847" y="200"/>
                  </a:lnTo>
                  <a:lnTo>
                    <a:pt x="847" y="206"/>
                  </a:lnTo>
                  <a:lnTo>
                    <a:pt x="846" y="211"/>
                  </a:lnTo>
                  <a:lnTo>
                    <a:pt x="843" y="216"/>
                  </a:lnTo>
                  <a:lnTo>
                    <a:pt x="843" y="216"/>
                  </a:lnTo>
                  <a:lnTo>
                    <a:pt x="843" y="218"/>
                  </a:lnTo>
                  <a:lnTo>
                    <a:pt x="843" y="218"/>
                  </a:lnTo>
                  <a:lnTo>
                    <a:pt x="835" y="244"/>
                  </a:lnTo>
                  <a:lnTo>
                    <a:pt x="835" y="244"/>
                  </a:lnTo>
                  <a:lnTo>
                    <a:pt x="836" y="247"/>
                  </a:lnTo>
                  <a:lnTo>
                    <a:pt x="836" y="247"/>
                  </a:lnTo>
                  <a:lnTo>
                    <a:pt x="839" y="243"/>
                  </a:lnTo>
                  <a:lnTo>
                    <a:pt x="841" y="240"/>
                  </a:lnTo>
                  <a:lnTo>
                    <a:pt x="841" y="240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8" y="224"/>
                  </a:lnTo>
                  <a:lnTo>
                    <a:pt x="850" y="223"/>
                  </a:lnTo>
                  <a:lnTo>
                    <a:pt x="852" y="223"/>
                  </a:lnTo>
                  <a:lnTo>
                    <a:pt x="852" y="223"/>
                  </a:lnTo>
                  <a:lnTo>
                    <a:pt x="854" y="223"/>
                  </a:lnTo>
                  <a:lnTo>
                    <a:pt x="856" y="225"/>
                  </a:lnTo>
                  <a:lnTo>
                    <a:pt x="857" y="229"/>
                  </a:lnTo>
                  <a:lnTo>
                    <a:pt x="857" y="229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47"/>
                  </a:lnTo>
                  <a:lnTo>
                    <a:pt x="858" y="247"/>
                  </a:lnTo>
                  <a:lnTo>
                    <a:pt x="859" y="248"/>
                  </a:lnTo>
                  <a:lnTo>
                    <a:pt x="859" y="248"/>
                  </a:lnTo>
                  <a:lnTo>
                    <a:pt x="864" y="245"/>
                  </a:lnTo>
                  <a:lnTo>
                    <a:pt x="864" y="245"/>
                  </a:lnTo>
                  <a:lnTo>
                    <a:pt x="866" y="248"/>
                  </a:lnTo>
                  <a:lnTo>
                    <a:pt x="867" y="252"/>
                  </a:lnTo>
                  <a:lnTo>
                    <a:pt x="866" y="258"/>
                  </a:lnTo>
                  <a:lnTo>
                    <a:pt x="866" y="258"/>
                  </a:lnTo>
                  <a:lnTo>
                    <a:pt x="864" y="266"/>
                  </a:lnTo>
                  <a:lnTo>
                    <a:pt x="864" y="270"/>
                  </a:lnTo>
                  <a:lnTo>
                    <a:pt x="865" y="272"/>
                  </a:lnTo>
                  <a:lnTo>
                    <a:pt x="867" y="274"/>
                  </a:lnTo>
                  <a:lnTo>
                    <a:pt x="867" y="274"/>
                  </a:lnTo>
                  <a:lnTo>
                    <a:pt x="867" y="277"/>
                  </a:lnTo>
                  <a:lnTo>
                    <a:pt x="866" y="279"/>
                  </a:lnTo>
                  <a:lnTo>
                    <a:pt x="866" y="279"/>
                  </a:lnTo>
                  <a:lnTo>
                    <a:pt x="863" y="287"/>
                  </a:lnTo>
                  <a:lnTo>
                    <a:pt x="863" y="287"/>
                  </a:lnTo>
                  <a:lnTo>
                    <a:pt x="862" y="290"/>
                  </a:lnTo>
                  <a:lnTo>
                    <a:pt x="864" y="293"/>
                  </a:lnTo>
                  <a:lnTo>
                    <a:pt x="864" y="293"/>
                  </a:lnTo>
                  <a:lnTo>
                    <a:pt x="870" y="301"/>
                  </a:lnTo>
                  <a:lnTo>
                    <a:pt x="876" y="308"/>
                  </a:lnTo>
                  <a:lnTo>
                    <a:pt x="876" y="308"/>
                  </a:lnTo>
                  <a:lnTo>
                    <a:pt x="882" y="314"/>
                  </a:lnTo>
                  <a:lnTo>
                    <a:pt x="888" y="321"/>
                  </a:lnTo>
                  <a:lnTo>
                    <a:pt x="893" y="329"/>
                  </a:lnTo>
                  <a:lnTo>
                    <a:pt x="897" y="337"/>
                  </a:lnTo>
                  <a:lnTo>
                    <a:pt x="901" y="345"/>
                  </a:lnTo>
                  <a:lnTo>
                    <a:pt x="903" y="353"/>
                  </a:lnTo>
                  <a:lnTo>
                    <a:pt x="905" y="362"/>
                  </a:lnTo>
                  <a:lnTo>
                    <a:pt x="906" y="372"/>
                  </a:lnTo>
                  <a:lnTo>
                    <a:pt x="906" y="372"/>
                  </a:lnTo>
                  <a:lnTo>
                    <a:pt x="906" y="380"/>
                  </a:lnTo>
                  <a:lnTo>
                    <a:pt x="906" y="380"/>
                  </a:lnTo>
                  <a:lnTo>
                    <a:pt x="897" y="375"/>
                  </a:lnTo>
                  <a:lnTo>
                    <a:pt x="897" y="375"/>
                  </a:lnTo>
                  <a:lnTo>
                    <a:pt x="901" y="391"/>
                  </a:lnTo>
                  <a:lnTo>
                    <a:pt x="904" y="407"/>
                  </a:lnTo>
                  <a:lnTo>
                    <a:pt x="906" y="423"/>
                  </a:lnTo>
                  <a:lnTo>
                    <a:pt x="906" y="439"/>
                  </a:lnTo>
                  <a:lnTo>
                    <a:pt x="906" y="439"/>
                  </a:lnTo>
                  <a:lnTo>
                    <a:pt x="906" y="454"/>
                  </a:lnTo>
                  <a:lnTo>
                    <a:pt x="904" y="468"/>
                  </a:lnTo>
                  <a:lnTo>
                    <a:pt x="901" y="482"/>
                  </a:lnTo>
                  <a:lnTo>
                    <a:pt x="896" y="496"/>
                  </a:lnTo>
                  <a:lnTo>
                    <a:pt x="896" y="496"/>
                  </a:lnTo>
                  <a:lnTo>
                    <a:pt x="893" y="502"/>
                  </a:lnTo>
                  <a:lnTo>
                    <a:pt x="891" y="504"/>
                  </a:lnTo>
                  <a:lnTo>
                    <a:pt x="887" y="505"/>
                  </a:lnTo>
                  <a:lnTo>
                    <a:pt x="887" y="505"/>
                  </a:lnTo>
                  <a:lnTo>
                    <a:pt x="884" y="522"/>
                  </a:lnTo>
                  <a:lnTo>
                    <a:pt x="884" y="522"/>
                  </a:lnTo>
                  <a:lnTo>
                    <a:pt x="882" y="530"/>
                  </a:lnTo>
                  <a:lnTo>
                    <a:pt x="879" y="537"/>
                  </a:lnTo>
                  <a:lnTo>
                    <a:pt x="872" y="550"/>
                  </a:lnTo>
                  <a:lnTo>
                    <a:pt x="872" y="550"/>
                  </a:lnTo>
                  <a:lnTo>
                    <a:pt x="868" y="557"/>
                  </a:lnTo>
                  <a:lnTo>
                    <a:pt x="865" y="560"/>
                  </a:lnTo>
                  <a:lnTo>
                    <a:pt x="861" y="561"/>
                  </a:lnTo>
                  <a:lnTo>
                    <a:pt x="861" y="561"/>
                  </a:lnTo>
                  <a:lnTo>
                    <a:pt x="859" y="563"/>
                  </a:lnTo>
                  <a:lnTo>
                    <a:pt x="858" y="565"/>
                  </a:lnTo>
                  <a:lnTo>
                    <a:pt x="858" y="565"/>
                  </a:lnTo>
                  <a:lnTo>
                    <a:pt x="854" y="571"/>
                  </a:lnTo>
                  <a:lnTo>
                    <a:pt x="850" y="577"/>
                  </a:lnTo>
                  <a:lnTo>
                    <a:pt x="850" y="577"/>
                  </a:lnTo>
                  <a:lnTo>
                    <a:pt x="839" y="586"/>
                  </a:lnTo>
                  <a:lnTo>
                    <a:pt x="828" y="595"/>
                  </a:lnTo>
                  <a:lnTo>
                    <a:pt x="828" y="595"/>
                  </a:lnTo>
                  <a:lnTo>
                    <a:pt x="821" y="600"/>
                  </a:lnTo>
                  <a:lnTo>
                    <a:pt x="814" y="604"/>
                  </a:lnTo>
                  <a:lnTo>
                    <a:pt x="814" y="604"/>
                  </a:lnTo>
                  <a:lnTo>
                    <a:pt x="808" y="610"/>
                  </a:lnTo>
                  <a:lnTo>
                    <a:pt x="803" y="617"/>
                  </a:lnTo>
                  <a:lnTo>
                    <a:pt x="803" y="617"/>
                  </a:lnTo>
                  <a:lnTo>
                    <a:pt x="802" y="620"/>
                  </a:lnTo>
                  <a:lnTo>
                    <a:pt x="800" y="623"/>
                  </a:lnTo>
                  <a:lnTo>
                    <a:pt x="800" y="623"/>
                  </a:lnTo>
                  <a:lnTo>
                    <a:pt x="805" y="623"/>
                  </a:lnTo>
                  <a:lnTo>
                    <a:pt x="805" y="623"/>
                  </a:lnTo>
                  <a:lnTo>
                    <a:pt x="808" y="623"/>
                  </a:lnTo>
                  <a:lnTo>
                    <a:pt x="810" y="623"/>
                  </a:lnTo>
                  <a:lnTo>
                    <a:pt x="810" y="625"/>
                  </a:lnTo>
                  <a:lnTo>
                    <a:pt x="810" y="625"/>
                  </a:lnTo>
                  <a:lnTo>
                    <a:pt x="810" y="628"/>
                  </a:lnTo>
                  <a:lnTo>
                    <a:pt x="809" y="631"/>
                  </a:lnTo>
                  <a:lnTo>
                    <a:pt x="809" y="631"/>
                  </a:lnTo>
                  <a:lnTo>
                    <a:pt x="808" y="632"/>
                  </a:lnTo>
                  <a:lnTo>
                    <a:pt x="806" y="633"/>
                  </a:lnTo>
                  <a:lnTo>
                    <a:pt x="806" y="633"/>
                  </a:lnTo>
                  <a:lnTo>
                    <a:pt x="799" y="638"/>
                  </a:lnTo>
                  <a:lnTo>
                    <a:pt x="793" y="641"/>
                  </a:lnTo>
                  <a:lnTo>
                    <a:pt x="779" y="647"/>
                  </a:lnTo>
                  <a:lnTo>
                    <a:pt x="779" y="647"/>
                  </a:lnTo>
                  <a:lnTo>
                    <a:pt x="774" y="650"/>
                  </a:lnTo>
                  <a:lnTo>
                    <a:pt x="772" y="651"/>
                  </a:lnTo>
                  <a:lnTo>
                    <a:pt x="771" y="653"/>
                  </a:lnTo>
                  <a:lnTo>
                    <a:pt x="771" y="653"/>
                  </a:lnTo>
                  <a:lnTo>
                    <a:pt x="769" y="656"/>
                  </a:lnTo>
                  <a:lnTo>
                    <a:pt x="767" y="659"/>
                  </a:lnTo>
                  <a:lnTo>
                    <a:pt x="762" y="664"/>
                  </a:lnTo>
                  <a:lnTo>
                    <a:pt x="762" y="664"/>
                  </a:lnTo>
                  <a:lnTo>
                    <a:pt x="757" y="669"/>
                  </a:lnTo>
                  <a:lnTo>
                    <a:pt x="750" y="673"/>
                  </a:lnTo>
                  <a:lnTo>
                    <a:pt x="743" y="675"/>
                  </a:lnTo>
                  <a:lnTo>
                    <a:pt x="735" y="675"/>
                  </a:lnTo>
                  <a:lnTo>
                    <a:pt x="735" y="675"/>
                  </a:lnTo>
                  <a:lnTo>
                    <a:pt x="717" y="675"/>
                  </a:lnTo>
                  <a:lnTo>
                    <a:pt x="699" y="674"/>
                  </a:lnTo>
                  <a:lnTo>
                    <a:pt x="699" y="674"/>
                  </a:lnTo>
                  <a:lnTo>
                    <a:pt x="705" y="679"/>
                  </a:lnTo>
                  <a:lnTo>
                    <a:pt x="712" y="684"/>
                  </a:lnTo>
                  <a:lnTo>
                    <a:pt x="718" y="689"/>
                  </a:lnTo>
                  <a:lnTo>
                    <a:pt x="723" y="695"/>
                  </a:lnTo>
                  <a:lnTo>
                    <a:pt x="723" y="695"/>
                  </a:lnTo>
                  <a:lnTo>
                    <a:pt x="725" y="697"/>
                  </a:lnTo>
                  <a:lnTo>
                    <a:pt x="726" y="699"/>
                  </a:lnTo>
                  <a:lnTo>
                    <a:pt x="726" y="699"/>
                  </a:lnTo>
                  <a:lnTo>
                    <a:pt x="726" y="701"/>
                  </a:lnTo>
                  <a:lnTo>
                    <a:pt x="724" y="704"/>
                  </a:lnTo>
                  <a:lnTo>
                    <a:pt x="724" y="704"/>
                  </a:lnTo>
                  <a:lnTo>
                    <a:pt x="731" y="709"/>
                  </a:lnTo>
                  <a:lnTo>
                    <a:pt x="731" y="709"/>
                  </a:lnTo>
                  <a:lnTo>
                    <a:pt x="733" y="710"/>
                  </a:lnTo>
                  <a:lnTo>
                    <a:pt x="734" y="711"/>
                  </a:lnTo>
                  <a:lnTo>
                    <a:pt x="734" y="711"/>
                  </a:lnTo>
                  <a:lnTo>
                    <a:pt x="733" y="716"/>
                  </a:lnTo>
                  <a:lnTo>
                    <a:pt x="735" y="720"/>
                  </a:lnTo>
                  <a:lnTo>
                    <a:pt x="737" y="724"/>
                  </a:lnTo>
                  <a:lnTo>
                    <a:pt x="739" y="728"/>
                  </a:lnTo>
                  <a:lnTo>
                    <a:pt x="739" y="728"/>
                  </a:lnTo>
                  <a:lnTo>
                    <a:pt x="742" y="735"/>
                  </a:lnTo>
                  <a:lnTo>
                    <a:pt x="745" y="741"/>
                  </a:lnTo>
                  <a:lnTo>
                    <a:pt x="745" y="741"/>
                  </a:lnTo>
                  <a:lnTo>
                    <a:pt x="755" y="736"/>
                  </a:lnTo>
                  <a:lnTo>
                    <a:pt x="764" y="731"/>
                  </a:lnTo>
                  <a:lnTo>
                    <a:pt x="764" y="731"/>
                  </a:lnTo>
                  <a:lnTo>
                    <a:pt x="783" y="719"/>
                  </a:lnTo>
                  <a:lnTo>
                    <a:pt x="783" y="719"/>
                  </a:lnTo>
                  <a:lnTo>
                    <a:pt x="791" y="713"/>
                  </a:lnTo>
                  <a:lnTo>
                    <a:pt x="800" y="708"/>
                  </a:lnTo>
                  <a:lnTo>
                    <a:pt x="809" y="703"/>
                  </a:lnTo>
                  <a:lnTo>
                    <a:pt x="817" y="696"/>
                  </a:lnTo>
                  <a:lnTo>
                    <a:pt x="817" y="696"/>
                  </a:lnTo>
                  <a:lnTo>
                    <a:pt x="820" y="694"/>
                  </a:lnTo>
                  <a:lnTo>
                    <a:pt x="820" y="694"/>
                  </a:lnTo>
                  <a:lnTo>
                    <a:pt x="826" y="689"/>
                  </a:lnTo>
                  <a:lnTo>
                    <a:pt x="826" y="689"/>
                  </a:lnTo>
                  <a:lnTo>
                    <a:pt x="834" y="683"/>
                  </a:lnTo>
                  <a:lnTo>
                    <a:pt x="834" y="683"/>
                  </a:lnTo>
                  <a:lnTo>
                    <a:pt x="838" y="680"/>
                  </a:lnTo>
                  <a:lnTo>
                    <a:pt x="842" y="677"/>
                  </a:lnTo>
                  <a:lnTo>
                    <a:pt x="846" y="673"/>
                  </a:lnTo>
                  <a:lnTo>
                    <a:pt x="849" y="669"/>
                  </a:lnTo>
                  <a:lnTo>
                    <a:pt x="849" y="669"/>
                  </a:lnTo>
                  <a:lnTo>
                    <a:pt x="850" y="666"/>
                  </a:lnTo>
                  <a:lnTo>
                    <a:pt x="852" y="663"/>
                  </a:lnTo>
                  <a:lnTo>
                    <a:pt x="854" y="662"/>
                  </a:lnTo>
                  <a:lnTo>
                    <a:pt x="856" y="662"/>
                  </a:lnTo>
                  <a:lnTo>
                    <a:pt x="858" y="662"/>
                  </a:lnTo>
                  <a:lnTo>
                    <a:pt x="858" y="662"/>
                  </a:lnTo>
                  <a:lnTo>
                    <a:pt x="859" y="661"/>
                  </a:lnTo>
                  <a:lnTo>
                    <a:pt x="860" y="660"/>
                  </a:lnTo>
                  <a:lnTo>
                    <a:pt x="860" y="660"/>
                  </a:lnTo>
                  <a:lnTo>
                    <a:pt x="865" y="652"/>
                  </a:lnTo>
                  <a:lnTo>
                    <a:pt x="865" y="652"/>
                  </a:lnTo>
                  <a:lnTo>
                    <a:pt x="867" y="650"/>
                  </a:lnTo>
                  <a:lnTo>
                    <a:pt x="869" y="648"/>
                  </a:lnTo>
                  <a:lnTo>
                    <a:pt x="869" y="648"/>
                  </a:lnTo>
                  <a:lnTo>
                    <a:pt x="872" y="648"/>
                  </a:lnTo>
                  <a:lnTo>
                    <a:pt x="873" y="647"/>
                  </a:lnTo>
                  <a:lnTo>
                    <a:pt x="875" y="643"/>
                  </a:lnTo>
                  <a:lnTo>
                    <a:pt x="875" y="643"/>
                  </a:lnTo>
                  <a:lnTo>
                    <a:pt x="878" y="637"/>
                  </a:lnTo>
                  <a:lnTo>
                    <a:pt x="881" y="635"/>
                  </a:lnTo>
                  <a:lnTo>
                    <a:pt x="884" y="633"/>
                  </a:lnTo>
                  <a:lnTo>
                    <a:pt x="884" y="633"/>
                  </a:lnTo>
                  <a:lnTo>
                    <a:pt x="885" y="632"/>
                  </a:lnTo>
                  <a:lnTo>
                    <a:pt x="886" y="631"/>
                  </a:lnTo>
                  <a:lnTo>
                    <a:pt x="886" y="631"/>
                  </a:lnTo>
                  <a:lnTo>
                    <a:pt x="892" y="616"/>
                  </a:lnTo>
                  <a:lnTo>
                    <a:pt x="892" y="616"/>
                  </a:lnTo>
                  <a:lnTo>
                    <a:pt x="894" y="614"/>
                  </a:lnTo>
                  <a:lnTo>
                    <a:pt x="895" y="613"/>
                  </a:lnTo>
                  <a:lnTo>
                    <a:pt x="895" y="613"/>
                  </a:lnTo>
                  <a:lnTo>
                    <a:pt x="897" y="612"/>
                  </a:lnTo>
                  <a:lnTo>
                    <a:pt x="899" y="612"/>
                  </a:lnTo>
                  <a:lnTo>
                    <a:pt x="900" y="609"/>
                  </a:lnTo>
                  <a:lnTo>
                    <a:pt x="900" y="609"/>
                  </a:lnTo>
                  <a:lnTo>
                    <a:pt x="902" y="603"/>
                  </a:lnTo>
                  <a:lnTo>
                    <a:pt x="905" y="597"/>
                  </a:lnTo>
                  <a:lnTo>
                    <a:pt x="907" y="591"/>
                  </a:lnTo>
                  <a:lnTo>
                    <a:pt x="908" y="584"/>
                  </a:lnTo>
                  <a:lnTo>
                    <a:pt x="908" y="584"/>
                  </a:lnTo>
                  <a:lnTo>
                    <a:pt x="909" y="583"/>
                  </a:lnTo>
                  <a:lnTo>
                    <a:pt x="909" y="583"/>
                  </a:lnTo>
                  <a:lnTo>
                    <a:pt x="912" y="583"/>
                  </a:lnTo>
                  <a:lnTo>
                    <a:pt x="912" y="583"/>
                  </a:lnTo>
                  <a:lnTo>
                    <a:pt x="911" y="576"/>
                  </a:lnTo>
                  <a:lnTo>
                    <a:pt x="911" y="576"/>
                  </a:lnTo>
                  <a:lnTo>
                    <a:pt x="918" y="578"/>
                  </a:lnTo>
                  <a:lnTo>
                    <a:pt x="918" y="578"/>
                  </a:lnTo>
                  <a:lnTo>
                    <a:pt x="918" y="570"/>
                  </a:lnTo>
                  <a:lnTo>
                    <a:pt x="920" y="567"/>
                  </a:lnTo>
                  <a:lnTo>
                    <a:pt x="923" y="565"/>
                  </a:lnTo>
                  <a:lnTo>
                    <a:pt x="923" y="565"/>
                  </a:lnTo>
                  <a:lnTo>
                    <a:pt x="924" y="563"/>
                  </a:lnTo>
                  <a:lnTo>
                    <a:pt x="924" y="563"/>
                  </a:lnTo>
                  <a:lnTo>
                    <a:pt x="928" y="551"/>
                  </a:lnTo>
                  <a:lnTo>
                    <a:pt x="930" y="545"/>
                  </a:lnTo>
                  <a:lnTo>
                    <a:pt x="933" y="539"/>
                  </a:lnTo>
                  <a:lnTo>
                    <a:pt x="933" y="539"/>
                  </a:lnTo>
                  <a:lnTo>
                    <a:pt x="933" y="538"/>
                  </a:lnTo>
                  <a:lnTo>
                    <a:pt x="933" y="538"/>
                  </a:lnTo>
                  <a:lnTo>
                    <a:pt x="936" y="526"/>
                  </a:lnTo>
                  <a:lnTo>
                    <a:pt x="938" y="521"/>
                  </a:lnTo>
                  <a:lnTo>
                    <a:pt x="942" y="516"/>
                  </a:lnTo>
                  <a:lnTo>
                    <a:pt x="942" y="516"/>
                  </a:lnTo>
                  <a:lnTo>
                    <a:pt x="942" y="514"/>
                  </a:lnTo>
                  <a:lnTo>
                    <a:pt x="943" y="513"/>
                  </a:lnTo>
                  <a:lnTo>
                    <a:pt x="943" y="513"/>
                  </a:lnTo>
                  <a:lnTo>
                    <a:pt x="944" y="504"/>
                  </a:lnTo>
                  <a:lnTo>
                    <a:pt x="945" y="494"/>
                  </a:lnTo>
                  <a:lnTo>
                    <a:pt x="945" y="494"/>
                  </a:lnTo>
                  <a:lnTo>
                    <a:pt x="946" y="489"/>
                  </a:lnTo>
                  <a:lnTo>
                    <a:pt x="948" y="483"/>
                  </a:lnTo>
                  <a:lnTo>
                    <a:pt x="950" y="478"/>
                  </a:lnTo>
                  <a:lnTo>
                    <a:pt x="950" y="472"/>
                  </a:lnTo>
                  <a:lnTo>
                    <a:pt x="950" y="472"/>
                  </a:lnTo>
                  <a:lnTo>
                    <a:pt x="951" y="471"/>
                  </a:lnTo>
                  <a:lnTo>
                    <a:pt x="951" y="471"/>
                  </a:lnTo>
                  <a:lnTo>
                    <a:pt x="954" y="468"/>
                  </a:lnTo>
                  <a:lnTo>
                    <a:pt x="955" y="465"/>
                  </a:lnTo>
                  <a:lnTo>
                    <a:pt x="956" y="457"/>
                  </a:lnTo>
                  <a:lnTo>
                    <a:pt x="956" y="457"/>
                  </a:lnTo>
                  <a:lnTo>
                    <a:pt x="958" y="453"/>
                  </a:lnTo>
                  <a:lnTo>
                    <a:pt x="958" y="448"/>
                  </a:lnTo>
                  <a:lnTo>
                    <a:pt x="958" y="448"/>
                  </a:lnTo>
                  <a:lnTo>
                    <a:pt x="961" y="426"/>
                  </a:lnTo>
                  <a:lnTo>
                    <a:pt x="961" y="426"/>
                  </a:lnTo>
                  <a:lnTo>
                    <a:pt x="961" y="420"/>
                  </a:lnTo>
                  <a:lnTo>
                    <a:pt x="961" y="420"/>
                  </a:lnTo>
                  <a:lnTo>
                    <a:pt x="964" y="401"/>
                  </a:lnTo>
                  <a:lnTo>
                    <a:pt x="966" y="382"/>
                  </a:lnTo>
                  <a:lnTo>
                    <a:pt x="966" y="382"/>
                  </a:lnTo>
                  <a:lnTo>
                    <a:pt x="965" y="375"/>
                  </a:lnTo>
                  <a:lnTo>
                    <a:pt x="965" y="367"/>
                  </a:lnTo>
                  <a:lnTo>
                    <a:pt x="963" y="353"/>
                  </a:lnTo>
                  <a:lnTo>
                    <a:pt x="963" y="353"/>
                  </a:lnTo>
                  <a:lnTo>
                    <a:pt x="962" y="345"/>
                  </a:lnTo>
                  <a:lnTo>
                    <a:pt x="962" y="34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3" y="333"/>
                  </a:lnTo>
                  <a:lnTo>
                    <a:pt x="963" y="329"/>
                  </a:lnTo>
                  <a:lnTo>
                    <a:pt x="960" y="323"/>
                  </a:lnTo>
                  <a:lnTo>
                    <a:pt x="960" y="323"/>
                  </a:lnTo>
                  <a:lnTo>
                    <a:pt x="959" y="319"/>
                  </a:lnTo>
                  <a:lnTo>
                    <a:pt x="959" y="317"/>
                  </a:lnTo>
                  <a:lnTo>
                    <a:pt x="960" y="314"/>
                  </a:lnTo>
                  <a:lnTo>
                    <a:pt x="960" y="314"/>
                  </a:lnTo>
                  <a:lnTo>
                    <a:pt x="960" y="311"/>
                  </a:lnTo>
                  <a:lnTo>
                    <a:pt x="960" y="311"/>
                  </a:lnTo>
                  <a:lnTo>
                    <a:pt x="959" y="303"/>
                  </a:lnTo>
                  <a:lnTo>
                    <a:pt x="958" y="295"/>
                  </a:lnTo>
                  <a:lnTo>
                    <a:pt x="955" y="286"/>
                  </a:lnTo>
                  <a:lnTo>
                    <a:pt x="952" y="279"/>
                  </a:lnTo>
                  <a:lnTo>
                    <a:pt x="952" y="279"/>
                  </a:lnTo>
                  <a:lnTo>
                    <a:pt x="950" y="276"/>
                  </a:lnTo>
                  <a:lnTo>
                    <a:pt x="950" y="274"/>
                  </a:lnTo>
                  <a:lnTo>
                    <a:pt x="950" y="274"/>
                  </a:lnTo>
                  <a:lnTo>
                    <a:pt x="950" y="271"/>
                  </a:lnTo>
                  <a:lnTo>
                    <a:pt x="949" y="268"/>
                  </a:lnTo>
                  <a:lnTo>
                    <a:pt x="945" y="263"/>
                  </a:lnTo>
                  <a:lnTo>
                    <a:pt x="945" y="263"/>
                  </a:lnTo>
                  <a:lnTo>
                    <a:pt x="943" y="260"/>
                  </a:lnTo>
                  <a:lnTo>
                    <a:pt x="942" y="258"/>
                  </a:lnTo>
                  <a:lnTo>
                    <a:pt x="942" y="257"/>
                  </a:lnTo>
                  <a:lnTo>
                    <a:pt x="942" y="257"/>
                  </a:lnTo>
                  <a:lnTo>
                    <a:pt x="942" y="254"/>
                  </a:lnTo>
                  <a:lnTo>
                    <a:pt x="941" y="251"/>
                  </a:lnTo>
                  <a:lnTo>
                    <a:pt x="937" y="246"/>
                  </a:lnTo>
                  <a:lnTo>
                    <a:pt x="937" y="246"/>
                  </a:lnTo>
                  <a:lnTo>
                    <a:pt x="933" y="241"/>
                  </a:lnTo>
                  <a:lnTo>
                    <a:pt x="932" y="238"/>
                  </a:lnTo>
                  <a:lnTo>
                    <a:pt x="933" y="235"/>
                  </a:lnTo>
                  <a:lnTo>
                    <a:pt x="933" y="235"/>
                  </a:lnTo>
                  <a:lnTo>
                    <a:pt x="932" y="233"/>
                  </a:lnTo>
                  <a:lnTo>
                    <a:pt x="932" y="233"/>
                  </a:lnTo>
                  <a:lnTo>
                    <a:pt x="926" y="227"/>
                  </a:lnTo>
                  <a:lnTo>
                    <a:pt x="923" y="223"/>
                  </a:lnTo>
                  <a:lnTo>
                    <a:pt x="922" y="218"/>
                  </a:lnTo>
                  <a:lnTo>
                    <a:pt x="922" y="218"/>
                  </a:lnTo>
                  <a:lnTo>
                    <a:pt x="921" y="218"/>
                  </a:lnTo>
                  <a:lnTo>
                    <a:pt x="921" y="218"/>
                  </a:lnTo>
                  <a:lnTo>
                    <a:pt x="917" y="215"/>
                  </a:lnTo>
                  <a:lnTo>
                    <a:pt x="914" y="212"/>
                  </a:lnTo>
                  <a:lnTo>
                    <a:pt x="909" y="204"/>
                  </a:lnTo>
                  <a:lnTo>
                    <a:pt x="909" y="204"/>
                  </a:lnTo>
                  <a:lnTo>
                    <a:pt x="908" y="203"/>
                  </a:lnTo>
                  <a:lnTo>
                    <a:pt x="908" y="203"/>
                  </a:lnTo>
                  <a:lnTo>
                    <a:pt x="904" y="200"/>
                  </a:lnTo>
                  <a:lnTo>
                    <a:pt x="901" y="196"/>
                  </a:lnTo>
                  <a:lnTo>
                    <a:pt x="896" y="188"/>
                  </a:lnTo>
                  <a:lnTo>
                    <a:pt x="896" y="188"/>
                  </a:lnTo>
                  <a:lnTo>
                    <a:pt x="894" y="187"/>
                  </a:lnTo>
                  <a:lnTo>
                    <a:pt x="893" y="186"/>
                  </a:lnTo>
                  <a:lnTo>
                    <a:pt x="893" y="186"/>
                  </a:lnTo>
                  <a:lnTo>
                    <a:pt x="891" y="184"/>
                  </a:lnTo>
                  <a:lnTo>
                    <a:pt x="889" y="183"/>
                  </a:lnTo>
                  <a:lnTo>
                    <a:pt x="889" y="183"/>
                  </a:lnTo>
                  <a:lnTo>
                    <a:pt x="881" y="169"/>
                  </a:lnTo>
                  <a:lnTo>
                    <a:pt x="881" y="169"/>
                  </a:lnTo>
                  <a:lnTo>
                    <a:pt x="879" y="170"/>
                  </a:lnTo>
                  <a:lnTo>
                    <a:pt x="878" y="170"/>
                  </a:lnTo>
                  <a:lnTo>
                    <a:pt x="876" y="167"/>
                  </a:lnTo>
                  <a:lnTo>
                    <a:pt x="876" y="167"/>
                  </a:lnTo>
                  <a:lnTo>
                    <a:pt x="873" y="163"/>
                  </a:lnTo>
                  <a:lnTo>
                    <a:pt x="872" y="162"/>
                  </a:lnTo>
                  <a:lnTo>
                    <a:pt x="871" y="161"/>
                  </a:lnTo>
                  <a:lnTo>
                    <a:pt x="871" y="161"/>
                  </a:lnTo>
                  <a:lnTo>
                    <a:pt x="869" y="161"/>
                  </a:lnTo>
                  <a:lnTo>
                    <a:pt x="867" y="160"/>
                  </a:lnTo>
                  <a:lnTo>
                    <a:pt x="865" y="157"/>
                  </a:lnTo>
                  <a:lnTo>
                    <a:pt x="865" y="157"/>
                  </a:lnTo>
                  <a:lnTo>
                    <a:pt x="864" y="155"/>
                  </a:lnTo>
                  <a:lnTo>
                    <a:pt x="863" y="154"/>
                  </a:lnTo>
                  <a:lnTo>
                    <a:pt x="863" y="154"/>
                  </a:lnTo>
                  <a:lnTo>
                    <a:pt x="860" y="154"/>
                  </a:lnTo>
                  <a:lnTo>
                    <a:pt x="859" y="152"/>
                  </a:lnTo>
                  <a:lnTo>
                    <a:pt x="856" y="149"/>
                  </a:lnTo>
                  <a:lnTo>
                    <a:pt x="856" y="149"/>
                  </a:lnTo>
                  <a:lnTo>
                    <a:pt x="853" y="146"/>
                  </a:lnTo>
                  <a:lnTo>
                    <a:pt x="852" y="146"/>
                  </a:lnTo>
                  <a:lnTo>
                    <a:pt x="849" y="146"/>
                  </a:lnTo>
                  <a:lnTo>
                    <a:pt x="849" y="146"/>
                  </a:lnTo>
                  <a:lnTo>
                    <a:pt x="851" y="155"/>
                  </a:lnTo>
                  <a:lnTo>
                    <a:pt x="851" y="155"/>
                  </a:lnTo>
                  <a:lnTo>
                    <a:pt x="851" y="157"/>
                  </a:lnTo>
                  <a:lnTo>
                    <a:pt x="851" y="159"/>
                  </a:lnTo>
                  <a:lnTo>
                    <a:pt x="850" y="160"/>
                  </a:lnTo>
                  <a:lnTo>
                    <a:pt x="848" y="161"/>
                  </a:lnTo>
                  <a:lnTo>
                    <a:pt x="848" y="161"/>
                  </a:lnTo>
                  <a:lnTo>
                    <a:pt x="850" y="180"/>
                  </a:lnTo>
                  <a:lnTo>
                    <a:pt x="850" y="180"/>
                  </a:lnTo>
                  <a:lnTo>
                    <a:pt x="850" y="183"/>
                  </a:lnTo>
                  <a:lnTo>
                    <a:pt x="848" y="186"/>
                  </a:lnTo>
                  <a:lnTo>
                    <a:pt x="848" y="186"/>
                  </a:lnTo>
                  <a:lnTo>
                    <a:pt x="846" y="188"/>
                  </a:lnTo>
                  <a:lnTo>
                    <a:pt x="845" y="190"/>
                  </a:lnTo>
                  <a:lnTo>
                    <a:pt x="845" y="195"/>
                  </a:lnTo>
                  <a:lnTo>
                    <a:pt x="845" y="195"/>
                  </a:lnTo>
                  <a:close/>
                  <a:moveTo>
                    <a:pt x="338" y="749"/>
                  </a:moveTo>
                  <a:lnTo>
                    <a:pt x="338" y="749"/>
                  </a:lnTo>
                  <a:lnTo>
                    <a:pt x="336" y="734"/>
                  </a:lnTo>
                  <a:lnTo>
                    <a:pt x="335" y="726"/>
                  </a:lnTo>
                  <a:lnTo>
                    <a:pt x="335" y="718"/>
                  </a:lnTo>
                  <a:lnTo>
                    <a:pt x="335" y="718"/>
                  </a:lnTo>
                  <a:lnTo>
                    <a:pt x="338" y="695"/>
                  </a:lnTo>
                  <a:lnTo>
                    <a:pt x="338" y="695"/>
                  </a:lnTo>
                  <a:lnTo>
                    <a:pt x="339" y="693"/>
                  </a:lnTo>
                  <a:lnTo>
                    <a:pt x="339" y="692"/>
                  </a:lnTo>
                  <a:lnTo>
                    <a:pt x="339" y="692"/>
                  </a:lnTo>
                  <a:lnTo>
                    <a:pt x="337" y="689"/>
                  </a:lnTo>
                  <a:lnTo>
                    <a:pt x="337" y="686"/>
                  </a:lnTo>
                  <a:lnTo>
                    <a:pt x="337" y="680"/>
                  </a:lnTo>
                  <a:lnTo>
                    <a:pt x="338" y="674"/>
                  </a:lnTo>
                  <a:lnTo>
                    <a:pt x="340" y="669"/>
                  </a:lnTo>
                  <a:lnTo>
                    <a:pt x="340" y="669"/>
                  </a:lnTo>
                  <a:lnTo>
                    <a:pt x="341" y="665"/>
                  </a:lnTo>
                  <a:lnTo>
                    <a:pt x="341" y="665"/>
                  </a:lnTo>
                  <a:lnTo>
                    <a:pt x="337" y="664"/>
                  </a:lnTo>
                  <a:lnTo>
                    <a:pt x="337" y="664"/>
                  </a:lnTo>
                  <a:lnTo>
                    <a:pt x="337" y="662"/>
                  </a:lnTo>
                  <a:lnTo>
                    <a:pt x="337" y="662"/>
                  </a:lnTo>
                  <a:lnTo>
                    <a:pt x="343" y="652"/>
                  </a:lnTo>
                  <a:lnTo>
                    <a:pt x="343" y="652"/>
                  </a:lnTo>
                  <a:lnTo>
                    <a:pt x="344" y="649"/>
                  </a:lnTo>
                  <a:lnTo>
                    <a:pt x="345" y="647"/>
                  </a:lnTo>
                  <a:lnTo>
                    <a:pt x="343" y="642"/>
                  </a:lnTo>
                  <a:lnTo>
                    <a:pt x="343" y="642"/>
                  </a:lnTo>
                  <a:lnTo>
                    <a:pt x="351" y="626"/>
                  </a:lnTo>
                  <a:lnTo>
                    <a:pt x="351" y="626"/>
                  </a:lnTo>
                  <a:lnTo>
                    <a:pt x="350" y="625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57" y="612"/>
                  </a:lnTo>
                  <a:lnTo>
                    <a:pt x="357" y="612"/>
                  </a:lnTo>
                  <a:lnTo>
                    <a:pt x="358" y="609"/>
                  </a:lnTo>
                  <a:lnTo>
                    <a:pt x="359" y="607"/>
                  </a:lnTo>
                  <a:lnTo>
                    <a:pt x="359" y="607"/>
                  </a:lnTo>
                  <a:lnTo>
                    <a:pt x="358" y="605"/>
                  </a:lnTo>
                  <a:lnTo>
                    <a:pt x="358" y="603"/>
                  </a:lnTo>
                  <a:lnTo>
                    <a:pt x="360" y="599"/>
                  </a:lnTo>
                  <a:lnTo>
                    <a:pt x="360" y="599"/>
                  </a:lnTo>
                  <a:lnTo>
                    <a:pt x="368" y="590"/>
                  </a:lnTo>
                  <a:lnTo>
                    <a:pt x="373" y="585"/>
                  </a:lnTo>
                  <a:lnTo>
                    <a:pt x="378" y="582"/>
                  </a:lnTo>
                  <a:lnTo>
                    <a:pt x="378" y="582"/>
                  </a:lnTo>
                  <a:lnTo>
                    <a:pt x="380" y="580"/>
                  </a:lnTo>
                  <a:lnTo>
                    <a:pt x="381" y="578"/>
                  </a:lnTo>
                  <a:lnTo>
                    <a:pt x="381" y="578"/>
                  </a:lnTo>
                  <a:lnTo>
                    <a:pt x="382" y="575"/>
                  </a:lnTo>
                  <a:lnTo>
                    <a:pt x="383" y="572"/>
                  </a:lnTo>
                  <a:lnTo>
                    <a:pt x="386" y="570"/>
                  </a:lnTo>
                  <a:lnTo>
                    <a:pt x="389" y="569"/>
                  </a:lnTo>
                  <a:lnTo>
                    <a:pt x="389" y="569"/>
                  </a:lnTo>
                  <a:lnTo>
                    <a:pt x="391" y="567"/>
                  </a:lnTo>
                  <a:lnTo>
                    <a:pt x="393" y="565"/>
                  </a:lnTo>
                  <a:lnTo>
                    <a:pt x="394" y="563"/>
                  </a:lnTo>
                  <a:lnTo>
                    <a:pt x="393" y="560"/>
                  </a:lnTo>
                  <a:lnTo>
                    <a:pt x="393" y="560"/>
                  </a:lnTo>
                  <a:lnTo>
                    <a:pt x="406" y="555"/>
                  </a:lnTo>
                  <a:lnTo>
                    <a:pt x="406" y="555"/>
                  </a:lnTo>
                  <a:lnTo>
                    <a:pt x="412" y="552"/>
                  </a:lnTo>
                  <a:lnTo>
                    <a:pt x="414" y="550"/>
                  </a:lnTo>
                  <a:lnTo>
                    <a:pt x="415" y="547"/>
                  </a:lnTo>
                  <a:lnTo>
                    <a:pt x="415" y="547"/>
                  </a:lnTo>
                  <a:lnTo>
                    <a:pt x="420" y="547"/>
                  </a:lnTo>
                  <a:lnTo>
                    <a:pt x="424" y="546"/>
                  </a:lnTo>
                  <a:lnTo>
                    <a:pt x="426" y="546"/>
                  </a:lnTo>
                  <a:lnTo>
                    <a:pt x="428" y="545"/>
                  </a:lnTo>
                  <a:lnTo>
                    <a:pt x="429" y="543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38" y="541"/>
                  </a:lnTo>
                  <a:lnTo>
                    <a:pt x="438" y="541"/>
                  </a:lnTo>
                  <a:lnTo>
                    <a:pt x="442" y="542"/>
                  </a:lnTo>
                  <a:lnTo>
                    <a:pt x="445" y="541"/>
                  </a:lnTo>
                  <a:lnTo>
                    <a:pt x="445" y="541"/>
                  </a:lnTo>
                  <a:lnTo>
                    <a:pt x="448" y="539"/>
                  </a:lnTo>
                  <a:lnTo>
                    <a:pt x="450" y="539"/>
                  </a:lnTo>
                  <a:lnTo>
                    <a:pt x="454" y="541"/>
                  </a:lnTo>
                  <a:lnTo>
                    <a:pt x="454" y="541"/>
                  </a:lnTo>
                  <a:lnTo>
                    <a:pt x="447" y="575"/>
                  </a:lnTo>
                  <a:lnTo>
                    <a:pt x="447" y="575"/>
                  </a:lnTo>
                  <a:lnTo>
                    <a:pt x="446" y="578"/>
                  </a:lnTo>
                  <a:lnTo>
                    <a:pt x="443" y="581"/>
                  </a:lnTo>
                  <a:lnTo>
                    <a:pt x="443" y="581"/>
                  </a:lnTo>
                  <a:lnTo>
                    <a:pt x="437" y="587"/>
                  </a:lnTo>
                  <a:lnTo>
                    <a:pt x="431" y="594"/>
                  </a:lnTo>
                  <a:lnTo>
                    <a:pt x="426" y="602"/>
                  </a:lnTo>
                  <a:lnTo>
                    <a:pt x="421" y="610"/>
                  </a:lnTo>
                  <a:lnTo>
                    <a:pt x="421" y="610"/>
                  </a:lnTo>
                  <a:lnTo>
                    <a:pt x="420" y="613"/>
                  </a:lnTo>
                  <a:lnTo>
                    <a:pt x="420" y="615"/>
                  </a:lnTo>
                  <a:lnTo>
                    <a:pt x="420" y="615"/>
                  </a:lnTo>
                  <a:lnTo>
                    <a:pt x="420" y="618"/>
                  </a:lnTo>
                  <a:lnTo>
                    <a:pt x="420" y="621"/>
                  </a:lnTo>
                  <a:lnTo>
                    <a:pt x="418" y="626"/>
                  </a:lnTo>
                  <a:lnTo>
                    <a:pt x="418" y="626"/>
                  </a:lnTo>
                  <a:lnTo>
                    <a:pt x="417" y="629"/>
                  </a:lnTo>
                  <a:lnTo>
                    <a:pt x="416" y="632"/>
                  </a:lnTo>
                  <a:lnTo>
                    <a:pt x="416" y="635"/>
                  </a:lnTo>
                  <a:lnTo>
                    <a:pt x="419" y="638"/>
                  </a:lnTo>
                  <a:lnTo>
                    <a:pt x="419" y="638"/>
                  </a:lnTo>
                  <a:lnTo>
                    <a:pt x="419" y="640"/>
                  </a:lnTo>
                  <a:lnTo>
                    <a:pt x="418" y="644"/>
                  </a:lnTo>
                  <a:lnTo>
                    <a:pt x="418" y="644"/>
                  </a:lnTo>
                  <a:lnTo>
                    <a:pt x="416" y="650"/>
                  </a:lnTo>
                  <a:lnTo>
                    <a:pt x="417" y="653"/>
                  </a:lnTo>
                  <a:lnTo>
                    <a:pt x="420" y="656"/>
                  </a:lnTo>
                  <a:lnTo>
                    <a:pt x="420" y="656"/>
                  </a:lnTo>
                  <a:lnTo>
                    <a:pt x="421" y="657"/>
                  </a:lnTo>
                  <a:lnTo>
                    <a:pt x="421" y="659"/>
                  </a:lnTo>
                  <a:lnTo>
                    <a:pt x="421" y="659"/>
                  </a:lnTo>
                  <a:lnTo>
                    <a:pt x="421" y="664"/>
                  </a:lnTo>
                  <a:lnTo>
                    <a:pt x="423" y="670"/>
                  </a:lnTo>
                  <a:lnTo>
                    <a:pt x="425" y="675"/>
                  </a:lnTo>
                  <a:lnTo>
                    <a:pt x="426" y="681"/>
                  </a:lnTo>
                  <a:lnTo>
                    <a:pt x="426" y="681"/>
                  </a:lnTo>
                  <a:lnTo>
                    <a:pt x="426" y="683"/>
                  </a:lnTo>
                  <a:lnTo>
                    <a:pt x="427" y="685"/>
                  </a:lnTo>
                  <a:lnTo>
                    <a:pt x="427" y="685"/>
                  </a:lnTo>
                  <a:lnTo>
                    <a:pt x="429" y="683"/>
                  </a:lnTo>
                  <a:lnTo>
                    <a:pt x="429" y="683"/>
                  </a:lnTo>
                  <a:lnTo>
                    <a:pt x="429" y="664"/>
                  </a:lnTo>
                  <a:lnTo>
                    <a:pt x="429" y="664"/>
                  </a:lnTo>
                  <a:lnTo>
                    <a:pt x="427" y="662"/>
                  </a:lnTo>
                  <a:lnTo>
                    <a:pt x="425" y="660"/>
                  </a:lnTo>
                  <a:lnTo>
                    <a:pt x="425" y="658"/>
                  </a:lnTo>
                  <a:lnTo>
                    <a:pt x="426" y="656"/>
                  </a:lnTo>
                  <a:lnTo>
                    <a:pt x="427" y="651"/>
                  </a:lnTo>
                  <a:lnTo>
                    <a:pt x="427" y="649"/>
                  </a:lnTo>
                  <a:lnTo>
                    <a:pt x="427" y="647"/>
                  </a:lnTo>
                  <a:lnTo>
                    <a:pt x="427" y="647"/>
                  </a:lnTo>
                  <a:lnTo>
                    <a:pt x="420" y="652"/>
                  </a:lnTo>
                  <a:lnTo>
                    <a:pt x="420" y="652"/>
                  </a:lnTo>
                  <a:lnTo>
                    <a:pt x="424" y="640"/>
                  </a:lnTo>
                  <a:lnTo>
                    <a:pt x="424" y="640"/>
                  </a:lnTo>
                  <a:lnTo>
                    <a:pt x="425" y="636"/>
                  </a:lnTo>
                  <a:lnTo>
                    <a:pt x="426" y="631"/>
                  </a:lnTo>
                  <a:lnTo>
                    <a:pt x="426" y="631"/>
                  </a:lnTo>
                  <a:lnTo>
                    <a:pt x="425" y="629"/>
                  </a:lnTo>
                  <a:lnTo>
                    <a:pt x="423" y="626"/>
                  </a:lnTo>
                  <a:lnTo>
                    <a:pt x="423" y="626"/>
                  </a:lnTo>
                  <a:lnTo>
                    <a:pt x="429" y="613"/>
                  </a:lnTo>
                  <a:lnTo>
                    <a:pt x="429" y="613"/>
                  </a:lnTo>
                  <a:lnTo>
                    <a:pt x="431" y="615"/>
                  </a:lnTo>
                  <a:lnTo>
                    <a:pt x="431" y="615"/>
                  </a:lnTo>
                  <a:lnTo>
                    <a:pt x="431" y="624"/>
                  </a:lnTo>
                  <a:lnTo>
                    <a:pt x="432" y="633"/>
                  </a:lnTo>
                  <a:lnTo>
                    <a:pt x="436" y="650"/>
                  </a:lnTo>
                  <a:lnTo>
                    <a:pt x="436" y="650"/>
                  </a:lnTo>
                  <a:lnTo>
                    <a:pt x="441" y="661"/>
                  </a:lnTo>
                  <a:lnTo>
                    <a:pt x="446" y="671"/>
                  </a:lnTo>
                  <a:lnTo>
                    <a:pt x="453" y="680"/>
                  </a:lnTo>
                  <a:lnTo>
                    <a:pt x="462" y="688"/>
                  </a:lnTo>
                  <a:lnTo>
                    <a:pt x="462" y="688"/>
                  </a:lnTo>
                  <a:lnTo>
                    <a:pt x="470" y="693"/>
                  </a:lnTo>
                  <a:lnTo>
                    <a:pt x="478" y="697"/>
                  </a:lnTo>
                  <a:lnTo>
                    <a:pt x="485" y="699"/>
                  </a:lnTo>
                  <a:lnTo>
                    <a:pt x="493" y="699"/>
                  </a:lnTo>
                  <a:lnTo>
                    <a:pt x="501" y="698"/>
                  </a:lnTo>
                  <a:lnTo>
                    <a:pt x="508" y="696"/>
                  </a:lnTo>
                  <a:lnTo>
                    <a:pt x="516" y="692"/>
                  </a:lnTo>
                  <a:lnTo>
                    <a:pt x="523" y="688"/>
                  </a:lnTo>
                  <a:lnTo>
                    <a:pt x="523" y="688"/>
                  </a:lnTo>
                  <a:lnTo>
                    <a:pt x="525" y="686"/>
                  </a:lnTo>
                  <a:lnTo>
                    <a:pt x="526" y="683"/>
                  </a:lnTo>
                  <a:lnTo>
                    <a:pt x="526" y="683"/>
                  </a:lnTo>
                  <a:lnTo>
                    <a:pt x="527" y="678"/>
                  </a:lnTo>
                  <a:lnTo>
                    <a:pt x="529" y="672"/>
                  </a:lnTo>
                  <a:lnTo>
                    <a:pt x="529" y="672"/>
                  </a:lnTo>
                  <a:lnTo>
                    <a:pt x="532" y="679"/>
                  </a:lnTo>
                  <a:lnTo>
                    <a:pt x="534" y="686"/>
                  </a:lnTo>
                  <a:lnTo>
                    <a:pt x="534" y="686"/>
                  </a:lnTo>
                  <a:lnTo>
                    <a:pt x="540" y="719"/>
                  </a:lnTo>
                  <a:lnTo>
                    <a:pt x="540" y="719"/>
                  </a:lnTo>
                  <a:lnTo>
                    <a:pt x="542" y="729"/>
                  </a:lnTo>
                  <a:lnTo>
                    <a:pt x="543" y="74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2"/>
                  </a:lnTo>
                  <a:lnTo>
                    <a:pt x="543" y="763"/>
                  </a:lnTo>
                  <a:lnTo>
                    <a:pt x="543" y="763"/>
                  </a:lnTo>
                  <a:lnTo>
                    <a:pt x="540" y="765"/>
                  </a:lnTo>
                  <a:lnTo>
                    <a:pt x="538" y="767"/>
                  </a:lnTo>
                  <a:lnTo>
                    <a:pt x="537" y="773"/>
                  </a:lnTo>
                  <a:lnTo>
                    <a:pt x="537" y="773"/>
                  </a:lnTo>
                  <a:lnTo>
                    <a:pt x="535" y="779"/>
                  </a:lnTo>
                  <a:lnTo>
                    <a:pt x="532" y="785"/>
                  </a:lnTo>
                  <a:lnTo>
                    <a:pt x="532" y="785"/>
                  </a:lnTo>
                  <a:lnTo>
                    <a:pt x="531" y="789"/>
                  </a:lnTo>
                  <a:lnTo>
                    <a:pt x="530" y="790"/>
                  </a:lnTo>
                  <a:lnTo>
                    <a:pt x="528" y="791"/>
                  </a:lnTo>
                  <a:lnTo>
                    <a:pt x="528" y="791"/>
                  </a:lnTo>
                  <a:lnTo>
                    <a:pt x="526" y="792"/>
                  </a:lnTo>
                  <a:lnTo>
                    <a:pt x="525" y="794"/>
                  </a:lnTo>
                  <a:lnTo>
                    <a:pt x="525" y="794"/>
                  </a:lnTo>
                  <a:lnTo>
                    <a:pt x="522" y="799"/>
                  </a:lnTo>
                  <a:lnTo>
                    <a:pt x="519" y="804"/>
                  </a:lnTo>
                  <a:lnTo>
                    <a:pt x="516" y="809"/>
                  </a:lnTo>
                  <a:lnTo>
                    <a:pt x="512" y="813"/>
                  </a:lnTo>
                  <a:lnTo>
                    <a:pt x="512" y="813"/>
                  </a:lnTo>
                  <a:lnTo>
                    <a:pt x="509" y="816"/>
                  </a:lnTo>
                  <a:lnTo>
                    <a:pt x="509" y="816"/>
                  </a:lnTo>
                  <a:lnTo>
                    <a:pt x="506" y="812"/>
                  </a:lnTo>
                  <a:lnTo>
                    <a:pt x="506" y="812"/>
                  </a:lnTo>
                  <a:lnTo>
                    <a:pt x="492" y="827"/>
                  </a:lnTo>
                  <a:lnTo>
                    <a:pt x="492" y="827"/>
                  </a:lnTo>
                  <a:lnTo>
                    <a:pt x="493" y="819"/>
                  </a:lnTo>
                  <a:lnTo>
                    <a:pt x="493" y="819"/>
                  </a:lnTo>
                  <a:lnTo>
                    <a:pt x="478" y="826"/>
                  </a:lnTo>
                  <a:lnTo>
                    <a:pt x="478" y="826"/>
                  </a:lnTo>
                  <a:lnTo>
                    <a:pt x="474" y="823"/>
                  </a:lnTo>
                  <a:lnTo>
                    <a:pt x="474" y="823"/>
                  </a:lnTo>
                  <a:lnTo>
                    <a:pt x="473" y="826"/>
                  </a:lnTo>
                  <a:lnTo>
                    <a:pt x="471" y="828"/>
                  </a:lnTo>
                  <a:lnTo>
                    <a:pt x="466" y="831"/>
                  </a:lnTo>
                  <a:lnTo>
                    <a:pt x="461" y="832"/>
                  </a:lnTo>
                  <a:lnTo>
                    <a:pt x="455" y="832"/>
                  </a:lnTo>
                  <a:lnTo>
                    <a:pt x="455" y="832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47" y="833"/>
                  </a:lnTo>
                  <a:lnTo>
                    <a:pt x="440" y="833"/>
                  </a:lnTo>
                  <a:lnTo>
                    <a:pt x="434" y="831"/>
                  </a:lnTo>
                  <a:lnTo>
                    <a:pt x="431" y="829"/>
                  </a:lnTo>
                  <a:lnTo>
                    <a:pt x="428" y="826"/>
                  </a:lnTo>
                  <a:lnTo>
                    <a:pt x="428" y="826"/>
                  </a:lnTo>
                  <a:lnTo>
                    <a:pt x="424" y="830"/>
                  </a:lnTo>
                  <a:lnTo>
                    <a:pt x="424" y="830"/>
                  </a:lnTo>
                  <a:lnTo>
                    <a:pt x="409" y="822"/>
                  </a:lnTo>
                  <a:lnTo>
                    <a:pt x="409" y="822"/>
                  </a:lnTo>
                  <a:lnTo>
                    <a:pt x="406" y="820"/>
                  </a:lnTo>
                  <a:lnTo>
                    <a:pt x="404" y="820"/>
                  </a:lnTo>
                  <a:lnTo>
                    <a:pt x="402" y="820"/>
                  </a:lnTo>
                  <a:lnTo>
                    <a:pt x="402" y="820"/>
                  </a:lnTo>
                  <a:lnTo>
                    <a:pt x="401" y="820"/>
                  </a:lnTo>
                  <a:lnTo>
                    <a:pt x="399" y="819"/>
                  </a:lnTo>
                  <a:lnTo>
                    <a:pt x="399" y="819"/>
                  </a:lnTo>
                  <a:lnTo>
                    <a:pt x="394" y="813"/>
                  </a:lnTo>
                  <a:lnTo>
                    <a:pt x="394" y="813"/>
                  </a:lnTo>
                  <a:lnTo>
                    <a:pt x="392" y="811"/>
                  </a:lnTo>
                  <a:lnTo>
                    <a:pt x="391" y="810"/>
                  </a:lnTo>
                  <a:lnTo>
                    <a:pt x="389" y="811"/>
                  </a:lnTo>
                  <a:lnTo>
                    <a:pt x="386" y="813"/>
                  </a:lnTo>
                  <a:lnTo>
                    <a:pt x="386" y="813"/>
                  </a:lnTo>
                  <a:lnTo>
                    <a:pt x="367" y="793"/>
                  </a:lnTo>
                  <a:lnTo>
                    <a:pt x="367" y="793"/>
                  </a:lnTo>
                  <a:lnTo>
                    <a:pt x="363" y="799"/>
                  </a:lnTo>
                  <a:lnTo>
                    <a:pt x="363" y="799"/>
                  </a:lnTo>
                  <a:lnTo>
                    <a:pt x="354" y="783"/>
                  </a:lnTo>
                  <a:lnTo>
                    <a:pt x="354" y="783"/>
                  </a:lnTo>
                  <a:lnTo>
                    <a:pt x="349" y="789"/>
                  </a:lnTo>
                  <a:lnTo>
                    <a:pt x="349" y="789"/>
                  </a:lnTo>
                  <a:lnTo>
                    <a:pt x="346" y="768"/>
                  </a:lnTo>
                  <a:lnTo>
                    <a:pt x="346" y="768"/>
                  </a:lnTo>
                  <a:lnTo>
                    <a:pt x="344" y="747"/>
                  </a:lnTo>
                  <a:lnTo>
                    <a:pt x="344" y="747"/>
                  </a:lnTo>
                  <a:lnTo>
                    <a:pt x="338" y="749"/>
                  </a:lnTo>
                  <a:lnTo>
                    <a:pt x="338" y="749"/>
                  </a:lnTo>
                  <a:close/>
                  <a:moveTo>
                    <a:pt x="467" y="709"/>
                  </a:moveTo>
                  <a:lnTo>
                    <a:pt x="467" y="709"/>
                  </a:lnTo>
                  <a:lnTo>
                    <a:pt x="468" y="713"/>
                  </a:lnTo>
                  <a:lnTo>
                    <a:pt x="471" y="716"/>
                  </a:lnTo>
                  <a:lnTo>
                    <a:pt x="476" y="718"/>
                  </a:lnTo>
                  <a:lnTo>
                    <a:pt x="481" y="719"/>
                  </a:lnTo>
                  <a:lnTo>
                    <a:pt x="481" y="719"/>
                  </a:lnTo>
                  <a:lnTo>
                    <a:pt x="480" y="716"/>
                  </a:lnTo>
                  <a:lnTo>
                    <a:pt x="477" y="714"/>
                  </a:lnTo>
                  <a:lnTo>
                    <a:pt x="467" y="709"/>
                  </a:lnTo>
                  <a:lnTo>
                    <a:pt x="467" y="709"/>
                  </a:lnTo>
                  <a:close/>
                  <a:moveTo>
                    <a:pt x="460" y="712"/>
                  </a:moveTo>
                  <a:lnTo>
                    <a:pt x="460" y="712"/>
                  </a:lnTo>
                  <a:lnTo>
                    <a:pt x="453" y="703"/>
                  </a:lnTo>
                  <a:lnTo>
                    <a:pt x="453" y="703"/>
                  </a:lnTo>
                  <a:lnTo>
                    <a:pt x="447" y="693"/>
                  </a:lnTo>
                  <a:lnTo>
                    <a:pt x="447" y="693"/>
                  </a:lnTo>
                  <a:lnTo>
                    <a:pt x="447" y="696"/>
                  </a:lnTo>
                  <a:lnTo>
                    <a:pt x="447" y="700"/>
                  </a:lnTo>
                  <a:lnTo>
                    <a:pt x="450" y="705"/>
                  </a:lnTo>
                  <a:lnTo>
                    <a:pt x="452" y="708"/>
                  </a:lnTo>
                  <a:lnTo>
                    <a:pt x="455" y="710"/>
                  </a:lnTo>
                  <a:lnTo>
                    <a:pt x="457" y="711"/>
                  </a:lnTo>
                  <a:lnTo>
                    <a:pt x="460" y="712"/>
                  </a:lnTo>
                  <a:lnTo>
                    <a:pt x="460" y="712"/>
                  </a:lnTo>
                  <a:close/>
                  <a:moveTo>
                    <a:pt x="439" y="697"/>
                  </a:moveTo>
                  <a:lnTo>
                    <a:pt x="439" y="697"/>
                  </a:lnTo>
                  <a:lnTo>
                    <a:pt x="440" y="694"/>
                  </a:lnTo>
                  <a:lnTo>
                    <a:pt x="439" y="690"/>
                  </a:lnTo>
                  <a:lnTo>
                    <a:pt x="439" y="685"/>
                  </a:lnTo>
                  <a:lnTo>
                    <a:pt x="437" y="680"/>
                  </a:lnTo>
                  <a:lnTo>
                    <a:pt x="437" y="680"/>
                  </a:lnTo>
                  <a:lnTo>
                    <a:pt x="435" y="684"/>
                  </a:lnTo>
                  <a:lnTo>
                    <a:pt x="434" y="688"/>
                  </a:lnTo>
                  <a:lnTo>
                    <a:pt x="436" y="692"/>
                  </a:lnTo>
                  <a:lnTo>
                    <a:pt x="439" y="697"/>
                  </a:lnTo>
                  <a:lnTo>
                    <a:pt x="439" y="697"/>
                  </a:lnTo>
                  <a:close/>
                  <a:moveTo>
                    <a:pt x="1100" y="772"/>
                  </a:moveTo>
                  <a:lnTo>
                    <a:pt x="1100" y="772"/>
                  </a:lnTo>
                  <a:lnTo>
                    <a:pt x="1100" y="779"/>
                  </a:lnTo>
                  <a:lnTo>
                    <a:pt x="1100" y="779"/>
                  </a:lnTo>
                  <a:lnTo>
                    <a:pt x="1094" y="781"/>
                  </a:lnTo>
                  <a:lnTo>
                    <a:pt x="1090" y="782"/>
                  </a:lnTo>
                  <a:lnTo>
                    <a:pt x="1087" y="781"/>
                  </a:lnTo>
                  <a:lnTo>
                    <a:pt x="1087" y="781"/>
                  </a:lnTo>
                  <a:lnTo>
                    <a:pt x="1085" y="781"/>
                  </a:lnTo>
                  <a:lnTo>
                    <a:pt x="1084" y="781"/>
                  </a:lnTo>
                  <a:lnTo>
                    <a:pt x="1084" y="781"/>
                  </a:lnTo>
                  <a:lnTo>
                    <a:pt x="1080" y="783"/>
                  </a:lnTo>
                  <a:lnTo>
                    <a:pt x="1077" y="783"/>
                  </a:lnTo>
                  <a:lnTo>
                    <a:pt x="1069" y="781"/>
                  </a:lnTo>
                  <a:lnTo>
                    <a:pt x="1069" y="781"/>
                  </a:lnTo>
                  <a:lnTo>
                    <a:pt x="1063" y="779"/>
                  </a:lnTo>
                  <a:lnTo>
                    <a:pt x="1057" y="777"/>
                  </a:lnTo>
                  <a:lnTo>
                    <a:pt x="1051" y="773"/>
                  </a:lnTo>
                  <a:lnTo>
                    <a:pt x="1046" y="768"/>
                  </a:lnTo>
                  <a:lnTo>
                    <a:pt x="1046" y="768"/>
                  </a:lnTo>
                  <a:lnTo>
                    <a:pt x="1043" y="776"/>
                  </a:lnTo>
                  <a:lnTo>
                    <a:pt x="1043" y="776"/>
                  </a:lnTo>
                  <a:lnTo>
                    <a:pt x="1025" y="759"/>
                  </a:lnTo>
                  <a:lnTo>
                    <a:pt x="1025" y="759"/>
                  </a:lnTo>
                  <a:lnTo>
                    <a:pt x="1022" y="766"/>
                  </a:lnTo>
                  <a:lnTo>
                    <a:pt x="1022" y="766"/>
                  </a:lnTo>
                  <a:lnTo>
                    <a:pt x="1020" y="766"/>
                  </a:lnTo>
                  <a:lnTo>
                    <a:pt x="1020" y="766"/>
                  </a:lnTo>
                  <a:lnTo>
                    <a:pt x="1019" y="754"/>
                  </a:lnTo>
                  <a:lnTo>
                    <a:pt x="1019" y="754"/>
                  </a:lnTo>
                  <a:lnTo>
                    <a:pt x="1013" y="752"/>
                  </a:lnTo>
                  <a:lnTo>
                    <a:pt x="1011" y="751"/>
                  </a:lnTo>
                  <a:lnTo>
                    <a:pt x="1009" y="748"/>
                  </a:lnTo>
                  <a:lnTo>
                    <a:pt x="1009" y="748"/>
                  </a:lnTo>
                  <a:lnTo>
                    <a:pt x="1008" y="747"/>
                  </a:lnTo>
                  <a:lnTo>
                    <a:pt x="1005" y="747"/>
                  </a:lnTo>
                  <a:lnTo>
                    <a:pt x="1005" y="747"/>
                  </a:lnTo>
                  <a:lnTo>
                    <a:pt x="1003" y="748"/>
                  </a:lnTo>
                  <a:lnTo>
                    <a:pt x="1001" y="750"/>
                  </a:lnTo>
                  <a:lnTo>
                    <a:pt x="1001" y="750"/>
                  </a:lnTo>
                  <a:lnTo>
                    <a:pt x="997" y="743"/>
                  </a:lnTo>
                  <a:lnTo>
                    <a:pt x="993" y="737"/>
                  </a:lnTo>
                  <a:lnTo>
                    <a:pt x="990" y="730"/>
                  </a:lnTo>
                  <a:lnTo>
                    <a:pt x="985" y="724"/>
                  </a:lnTo>
                  <a:lnTo>
                    <a:pt x="985" y="724"/>
                  </a:lnTo>
                  <a:lnTo>
                    <a:pt x="982" y="729"/>
                  </a:lnTo>
                  <a:lnTo>
                    <a:pt x="982" y="729"/>
                  </a:lnTo>
                  <a:lnTo>
                    <a:pt x="980" y="714"/>
                  </a:lnTo>
                  <a:lnTo>
                    <a:pt x="980" y="714"/>
                  </a:lnTo>
                  <a:lnTo>
                    <a:pt x="979" y="708"/>
                  </a:lnTo>
                  <a:lnTo>
                    <a:pt x="979" y="708"/>
                  </a:lnTo>
                  <a:lnTo>
                    <a:pt x="976" y="703"/>
                  </a:lnTo>
                  <a:lnTo>
                    <a:pt x="976" y="701"/>
                  </a:lnTo>
                  <a:lnTo>
                    <a:pt x="976" y="698"/>
                  </a:lnTo>
                  <a:lnTo>
                    <a:pt x="976" y="698"/>
                  </a:lnTo>
                  <a:lnTo>
                    <a:pt x="976" y="696"/>
                  </a:lnTo>
                  <a:lnTo>
                    <a:pt x="976" y="695"/>
                  </a:lnTo>
                  <a:lnTo>
                    <a:pt x="976" y="695"/>
                  </a:lnTo>
                  <a:lnTo>
                    <a:pt x="973" y="689"/>
                  </a:lnTo>
                  <a:lnTo>
                    <a:pt x="973" y="683"/>
                  </a:lnTo>
                  <a:lnTo>
                    <a:pt x="972" y="671"/>
                  </a:lnTo>
                  <a:lnTo>
                    <a:pt x="972" y="671"/>
                  </a:lnTo>
                  <a:lnTo>
                    <a:pt x="972" y="665"/>
                  </a:lnTo>
                  <a:lnTo>
                    <a:pt x="974" y="658"/>
                  </a:lnTo>
                  <a:lnTo>
                    <a:pt x="974" y="658"/>
                  </a:lnTo>
                  <a:lnTo>
                    <a:pt x="967" y="663"/>
                  </a:lnTo>
                  <a:lnTo>
                    <a:pt x="967" y="663"/>
                  </a:lnTo>
                  <a:lnTo>
                    <a:pt x="968" y="654"/>
                  </a:lnTo>
                  <a:lnTo>
                    <a:pt x="970" y="645"/>
                  </a:lnTo>
                  <a:lnTo>
                    <a:pt x="970" y="645"/>
                  </a:lnTo>
                  <a:lnTo>
                    <a:pt x="971" y="641"/>
                  </a:lnTo>
                  <a:lnTo>
                    <a:pt x="971" y="637"/>
                  </a:lnTo>
                  <a:lnTo>
                    <a:pt x="972" y="628"/>
                  </a:lnTo>
                  <a:lnTo>
                    <a:pt x="972" y="628"/>
                  </a:lnTo>
                  <a:lnTo>
                    <a:pt x="973" y="625"/>
                  </a:lnTo>
                  <a:lnTo>
                    <a:pt x="972" y="623"/>
                  </a:lnTo>
                  <a:lnTo>
                    <a:pt x="970" y="622"/>
                  </a:lnTo>
                  <a:lnTo>
                    <a:pt x="970" y="622"/>
                  </a:lnTo>
                  <a:lnTo>
                    <a:pt x="970" y="620"/>
                  </a:lnTo>
                  <a:lnTo>
                    <a:pt x="970" y="617"/>
                  </a:lnTo>
                  <a:lnTo>
                    <a:pt x="970" y="617"/>
                  </a:lnTo>
                  <a:lnTo>
                    <a:pt x="973" y="599"/>
                  </a:lnTo>
                  <a:lnTo>
                    <a:pt x="973" y="599"/>
                  </a:lnTo>
                  <a:lnTo>
                    <a:pt x="974" y="594"/>
                  </a:lnTo>
                  <a:lnTo>
                    <a:pt x="974" y="594"/>
                  </a:lnTo>
                  <a:lnTo>
                    <a:pt x="968" y="598"/>
                  </a:lnTo>
                  <a:lnTo>
                    <a:pt x="968" y="598"/>
                  </a:lnTo>
                  <a:lnTo>
                    <a:pt x="967" y="597"/>
                  </a:lnTo>
                  <a:lnTo>
                    <a:pt x="967" y="597"/>
                  </a:lnTo>
                  <a:lnTo>
                    <a:pt x="973" y="585"/>
                  </a:lnTo>
                  <a:lnTo>
                    <a:pt x="979" y="574"/>
                  </a:lnTo>
                  <a:lnTo>
                    <a:pt x="979" y="574"/>
                  </a:lnTo>
                  <a:lnTo>
                    <a:pt x="981" y="566"/>
                  </a:lnTo>
                  <a:lnTo>
                    <a:pt x="983" y="557"/>
                  </a:lnTo>
                  <a:lnTo>
                    <a:pt x="983" y="557"/>
                  </a:lnTo>
                  <a:lnTo>
                    <a:pt x="983" y="556"/>
                  </a:lnTo>
                  <a:lnTo>
                    <a:pt x="982" y="554"/>
                  </a:lnTo>
                  <a:lnTo>
                    <a:pt x="980" y="552"/>
                  </a:lnTo>
                  <a:lnTo>
                    <a:pt x="980" y="552"/>
                  </a:lnTo>
                  <a:lnTo>
                    <a:pt x="981" y="545"/>
                  </a:lnTo>
                  <a:lnTo>
                    <a:pt x="982" y="538"/>
                  </a:lnTo>
                  <a:lnTo>
                    <a:pt x="982" y="538"/>
                  </a:lnTo>
                  <a:lnTo>
                    <a:pt x="984" y="533"/>
                  </a:lnTo>
                  <a:lnTo>
                    <a:pt x="988" y="528"/>
                  </a:lnTo>
                  <a:lnTo>
                    <a:pt x="988" y="528"/>
                  </a:lnTo>
                  <a:lnTo>
                    <a:pt x="990" y="526"/>
                  </a:lnTo>
                  <a:lnTo>
                    <a:pt x="990" y="524"/>
                  </a:lnTo>
                  <a:lnTo>
                    <a:pt x="989" y="522"/>
                  </a:lnTo>
                  <a:lnTo>
                    <a:pt x="986" y="520"/>
                  </a:lnTo>
                  <a:lnTo>
                    <a:pt x="986" y="520"/>
                  </a:lnTo>
                  <a:lnTo>
                    <a:pt x="993" y="513"/>
                  </a:lnTo>
                  <a:lnTo>
                    <a:pt x="993" y="513"/>
                  </a:lnTo>
                  <a:lnTo>
                    <a:pt x="998" y="509"/>
                  </a:lnTo>
                  <a:lnTo>
                    <a:pt x="999" y="507"/>
                  </a:lnTo>
                  <a:lnTo>
                    <a:pt x="998" y="504"/>
                  </a:lnTo>
                  <a:lnTo>
                    <a:pt x="998" y="504"/>
                  </a:lnTo>
                  <a:lnTo>
                    <a:pt x="1000" y="502"/>
                  </a:lnTo>
                  <a:lnTo>
                    <a:pt x="1000" y="502"/>
                  </a:lnTo>
                  <a:lnTo>
                    <a:pt x="1002" y="500"/>
                  </a:lnTo>
                  <a:lnTo>
                    <a:pt x="1002" y="497"/>
                  </a:lnTo>
                  <a:lnTo>
                    <a:pt x="1002" y="495"/>
                  </a:lnTo>
                  <a:lnTo>
                    <a:pt x="1001" y="492"/>
                  </a:lnTo>
                  <a:lnTo>
                    <a:pt x="1001" y="492"/>
                  </a:lnTo>
                  <a:lnTo>
                    <a:pt x="1003" y="489"/>
                  </a:lnTo>
                  <a:lnTo>
                    <a:pt x="1005" y="486"/>
                  </a:lnTo>
                  <a:lnTo>
                    <a:pt x="1006" y="483"/>
                  </a:lnTo>
                  <a:lnTo>
                    <a:pt x="1006" y="479"/>
                  </a:lnTo>
                  <a:lnTo>
                    <a:pt x="1006" y="479"/>
                  </a:lnTo>
                  <a:lnTo>
                    <a:pt x="1017" y="470"/>
                  </a:lnTo>
                  <a:lnTo>
                    <a:pt x="1017" y="470"/>
                  </a:lnTo>
                  <a:lnTo>
                    <a:pt x="1017" y="478"/>
                  </a:lnTo>
                  <a:lnTo>
                    <a:pt x="1017" y="478"/>
                  </a:lnTo>
                  <a:lnTo>
                    <a:pt x="1016" y="493"/>
                  </a:lnTo>
                  <a:lnTo>
                    <a:pt x="1016" y="501"/>
                  </a:lnTo>
                  <a:lnTo>
                    <a:pt x="1017" y="508"/>
                  </a:lnTo>
                  <a:lnTo>
                    <a:pt x="1018" y="515"/>
                  </a:lnTo>
                  <a:lnTo>
                    <a:pt x="1020" y="523"/>
                  </a:lnTo>
                  <a:lnTo>
                    <a:pt x="1023" y="530"/>
                  </a:lnTo>
                  <a:lnTo>
                    <a:pt x="1026" y="537"/>
                  </a:lnTo>
                  <a:lnTo>
                    <a:pt x="1026" y="537"/>
                  </a:lnTo>
                  <a:lnTo>
                    <a:pt x="1028" y="541"/>
                  </a:lnTo>
                  <a:lnTo>
                    <a:pt x="1028" y="545"/>
                  </a:lnTo>
                  <a:lnTo>
                    <a:pt x="1028" y="545"/>
                  </a:lnTo>
                  <a:lnTo>
                    <a:pt x="1027" y="554"/>
                  </a:lnTo>
                  <a:lnTo>
                    <a:pt x="1026" y="564"/>
                  </a:lnTo>
                  <a:lnTo>
                    <a:pt x="1026" y="564"/>
                  </a:lnTo>
                  <a:lnTo>
                    <a:pt x="1026" y="568"/>
                  </a:lnTo>
                  <a:lnTo>
                    <a:pt x="1027" y="571"/>
                  </a:lnTo>
                  <a:lnTo>
                    <a:pt x="1029" y="573"/>
                  </a:lnTo>
                  <a:lnTo>
                    <a:pt x="1029" y="573"/>
                  </a:lnTo>
                  <a:lnTo>
                    <a:pt x="1031" y="575"/>
                  </a:lnTo>
                  <a:lnTo>
                    <a:pt x="1031" y="578"/>
                  </a:lnTo>
                  <a:lnTo>
                    <a:pt x="1032" y="585"/>
                  </a:lnTo>
                  <a:lnTo>
                    <a:pt x="1032" y="585"/>
                  </a:lnTo>
                  <a:lnTo>
                    <a:pt x="1033" y="593"/>
                  </a:lnTo>
                  <a:lnTo>
                    <a:pt x="1033" y="593"/>
                  </a:lnTo>
                  <a:lnTo>
                    <a:pt x="1035" y="592"/>
                  </a:lnTo>
                  <a:lnTo>
                    <a:pt x="1036" y="591"/>
                  </a:lnTo>
                  <a:lnTo>
                    <a:pt x="1037" y="588"/>
                  </a:lnTo>
                  <a:lnTo>
                    <a:pt x="1037" y="588"/>
                  </a:lnTo>
                  <a:lnTo>
                    <a:pt x="1037" y="582"/>
                  </a:lnTo>
                  <a:lnTo>
                    <a:pt x="1036" y="575"/>
                  </a:lnTo>
                  <a:lnTo>
                    <a:pt x="1034" y="569"/>
                  </a:lnTo>
                  <a:lnTo>
                    <a:pt x="1032" y="563"/>
                  </a:lnTo>
                  <a:lnTo>
                    <a:pt x="1032" y="563"/>
                  </a:lnTo>
                  <a:lnTo>
                    <a:pt x="1030" y="560"/>
                  </a:lnTo>
                  <a:lnTo>
                    <a:pt x="1030" y="557"/>
                  </a:lnTo>
                  <a:lnTo>
                    <a:pt x="1030" y="557"/>
                  </a:lnTo>
                  <a:lnTo>
                    <a:pt x="1031" y="552"/>
                  </a:lnTo>
                  <a:lnTo>
                    <a:pt x="1032" y="547"/>
                  </a:lnTo>
                  <a:lnTo>
                    <a:pt x="1032" y="547"/>
                  </a:lnTo>
                  <a:lnTo>
                    <a:pt x="1037" y="555"/>
                  </a:lnTo>
                  <a:lnTo>
                    <a:pt x="1042" y="563"/>
                  </a:lnTo>
                  <a:lnTo>
                    <a:pt x="1042" y="563"/>
                  </a:lnTo>
                  <a:lnTo>
                    <a:pt x="1048" y="570"/>
                  </a:lnTo>
                  <a:lnTo>
                    <a:pt x="1055" y="576"/>
                  </a:lnTo>
                  <a:lnTo>
                    <a:pt x="1055" y="576"/>
                  </a:lnTo>
                  <a:lnTo>
                    <a:pt x="1063" y="581"/>
                  </a:lnTo>
                  <a:lnTo>
                    <a:pt x="1071" y="585"/>
                  </a:lnTo>
                  <a:lnTo>
                    <a:pt x="1071" y="585"/>
                  </a:lnTo>
                  <a:lnTo>
                    <a:pt x="1079" y="588"/>
                  </a:lnTo>
                  <a:lnTo>
                    <a:pt x="1084" y="589"/>
                  </a:lnTo>
                  <a:lnTo>
                    <a:pt x="1090" y="589"/>
                  </a:lnTo>
                  <a:lnTo>
                    <a:pt x="1090" y="589"/>
                  </a:lnTo>
                  <a:lnTo>
                    <a:pt x="1087" y="586"/>
                  </a:lnTo>
                  <a:lnTo>
                    <a:pt x="1085" y="584"/>
                  </a:lnTo>
                  <a:lnTo>
                    <a:pt x="1079" y="582"/>
                  </a:lnTo>
                  <a:lnTo>
                    <a:pt x="1074" y="580"/>
                  </a:lnTo>
                  <a:lnTo>
                    <a:pt x="1072" y="578"/>
                  </a:lnTo>
                  <a:lnTo>
                    <a:pt x="1070" y="577"/>
                  </a:lnTo>
                  <a:lnTo>
                    <a:pt x="1070" y="577"/>
                  </a:lnTo>
                  <a:lnTo>
                    <a:pt x="1098" y="582"/>
                  </a:lnTo>
                  <a:lnTo>
                    <a:pt x="1098" y="582"/>
                  </a:lnTo>
                  <a:lnTo>
                    <a:pt x="1098" y="595"/>
                  </a:lnTo>
                  <a:lnTo>
                    <a:pt x="1098" y="595"/>
                  </a:lnTo>
                  <a:lnTo>
                    <a:pt x="1098" y="611"/>
                  </a:lnTo>
                  <a:lnTo>
                    <a:pt x="1098" y="626"/>
                  </a:lnTo>
                  <a:lnTo>
                    <a:pt x="1098" y="626"/>
                  </a:lnTo>
                  <a:lnTo>
                    <a:pt x="1099" y="641"/>
                  </a:lnTo>
                  <a:lnTo>
                    <a:pt x="1099" y="657"/>
                  </a:lnTo>
                  <a:lnTo>
                    <a:pt x="1099" y="657"/>
                  </a:lnTo>
                  <a:lnTo>
                    <a:pt x="1099" y="714"/>
                  </a:lnTo>
                  <a:lnTo>
                    <a:pt x="1099" y="714"/>
                  </a:lnTo>
                  <a:lnTo>
                    <a:pt x="1098" y="720"/>
                  </a:lnTo>
                  <a:lnTo>
                    <a:pt x="1098" y="726"/>
                  </a:lnTo>
                  <a:lnTo>
                    <a:pt x="1098" y="726"/>
                  </a:lnTo>
                  <a:lnTo>
                    <a:pt x="1100" y="772"/>
                  </a:lnTo>
                  <a:lnTo>
                    <a:pt x="1100" y="772"/>
                  </a:lnTo>
                  <a:close/>
                  <a:moveTo>
                    <a:pt x="1069" y="623"/>
                  </a:moveTo>
                  <a:lnTo>
                    <a:pt x="1069" y="623"/>
                  </a:lnTo>
                  <a:lnTo>
                    <a:pt x="1068" y="620"/>
                  </a:lnTo>
                  <a:lnTo>
                    <a:pt x="1067" y="618"/>
                  </a:lnTo>
                  <a:lnTo>
                    <a:pt x="1067" y="618"/>
                  </a:lnTo>
                  <a:lnTo>
                    <a:pt x="1063" y="616"/>
                  </a:lnTo>
                  <a:lnTo>
                    <a:pt x="1061" y="613"/>
                  </a:lnTo>
                  <a:lnTo>
                    <a:pt x="1059" y="609"/>
                  </a:lnTo>
                  <a:lnTo>
                    <a:pt x="1058" y="605"/>
                  </a:lnTo>
                  <a:lnTo>
                    <a:pt x="1058" y="605"/>
                  </a:lnTo>
                  <a:lnTo>
                    <a:pt x="1056" y="604"/>
                  </a:lnTo>
                  <a:lnTo>
                    <a:pt x="1054" y="602"/>
                  </a:lnTo>
                  <a:lnTo>
                    <a:pt x="1054" y="602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49" y="605"/>
                  </a:lnTo>
                  <a:lnTo>
                    <a:pt x="1046" y="598"/>
                  </a:lnTo>
                  <a:lnTo>
                    <a:pt x="1043" y="583"/>
                  </a:lnTo>
                  <a:lnTo>
                    <a:pt x="1043" y="583"/>
                  </a:lnTo>
                  <a:lnTo>
                    <a:pt x="1039" y="585"/>
                  </a:lnTo>
                  <a:lnTo>
                    <a:pt x="1038" y="586"/>
                  </a:lnTo>
                  <a:lnTo>
                    <a:pt x="1038" y="588"/>
                  </a:lnTo>
                  <a:lnTo>
                    <a:pt x="1038" y="588"/>
                  </a:lnTo>
                  <a:lnTo>
                    <a:pt x="1040" y="595"/>
                  </a:lnTo>
                  <a:lnTo>
                    <a:pt x="1042" y="602"/>
                  </a:lnTo>
                  <a:lnTo>
                    <a:pt x="1046" y="608"/>
                  </a:lnTo>
                  <a:lnTo>
                    <a:pt x="1051" y="614"/>
                  </a:lnTo>
                  <a:lnTo>
                    <a:pt x="1051" y="614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6" y="615"/>
                  </a:lnTo>
                  <a:lnTo>
                    <a:pt x="1059" y="619"/>
                  </a:lnTo>
                  <a:lnTo>
                    <a:pt x="1063" y="621"/>
                  </a:lnTo>
                  <a:lnTo>
                    <a:pt x="1069" y="623"/>
                  </a:lnTo>
                  <a:lnTo>
                    <a:pt x="1069" y="623"/>
                  </a:lnTo>
                  <a:close/>
                  <a:moveTo>
                    <a:pt x="742" y="789"/>
                  </a:moveTo>
                  <a:lnTo>
                    <a:pt x="742" y="789"/>
                  </a:lnTo>
                  <a:lnTo>
                    <a:pt x="741" y="787"/>
                  </a:lnTo>
                  <a:lnTo>
                    <a:pt x="741" y="784"/>
                  </a:lnTo>
                  <a:lnTo>
                    <a:pt x="743" y="778"/>
                  </a:lnTo>
                  <a:lnTo>
                    <a:pt x="743" y="778"/>
                  </a:lnTo>
                  <a:lnTo>
                    <a:pt x="744" y="776"/>
                  </a:lnTo>
                  <a:lnTo>
                    <a:pt x="744" y="773"/>
                  </a:lnTo>
                  <a:lnTo>
                    <a:pt x="744" y="773"/>
                  </a:lnTo>
                  <a:lnTo>
                    <a:pt x="743" y="768"/>
                  </a:lnTo>
                  <a:lnTo>
                    <a:pt x="742" y="763"/>
                  </a:lnTo>
                  <a:lnTo>
                    <a:pt x="741" y="758"/>
                  </a:lnTo>
                  <a:lnTo>
                    <a:pt x="740" y="755"/>
                  </a:lnTo>
                  <a:lnTo>
                    <a:pt x="738" y="753"/>
                  </a:lnTo>
                  <a:lnTo>
                    <a:pt x="738" y="753"/>
                  </a:lnTo>
                  <a:lnTo>
                    <a:pt x="738" y="751"/>
                  </a:lnTo>
                  <a:lnTo>
                    <a:pt x="739" y="748"/>
                  </a:lnTo>
                  <a:lnTo>
                    <a:pt x="739" y="748"/>
                  </a:lnTo>
                  <a:lnTo>
                    <a:pt x="734" y="742"/>
                  </a:lnTo>
                  <a:lnTo>
                    <a:pt x="734" y="742"/>
                  </a:lnTo>
                  <a:lnTo>
                    <a:pt x="737" y="738"/>
                  </a:lnTo>
                  <a:lnTo>
                    <a:pt x="737" y="738"/>
                  </a:lnTo>
                  <a:lnTo>
                    <a:pt x="731" y="726"/>
                  </a:lnTo>
                  <a:lnTo>
                    <a:pt x="728" y="720"/>
                  </a:lnTo>
                  <a:lnTo>
                    <a:pt x="726" y="715"/>
                  </a:lnTo>
                  <a:lnTo>
                    <a:pt x="726" y="715"/>
                  </a:lnTo>
                  <a:lnTo>
                    <a:pt x="724" y="711"/>
                  </a:lnTo>
                  <a:lnTo>
                    <a:pt x="723" y="709"/>
                  </a:lnTo>
                  <a:lnTo>
                    <a:pt x="720" y="707"/>
                  </a:lnTo>
                  <a:lnTo>
                    <a:pt x="718" y="705"/>
                  </a:lnTo>
                  <a:lnTo>
                    <a:pt x="718" y="705"/>
                  </a:lnTo>
                  <a:lnTo>
                    <a:pt x="714" y="703"/>
                  </a:lnTo>
                  <a:lnTo>
                    <a:pt x="711" y="700"/>
                  </a:lnTo>
                  <a:lnTo>
                    <a:pt x="711" y="700"/>
                  </a:lnTo>
                  <a:lnTo>
                    <a:pt x="714" y="696"/>
                  </a:lnTo>
                  <a:lnTo>
                    <a:pt x="714" y="696"/>
                  </a:lnTo>
                  <a:lnTo>
                    <a:pt x="711" y="694"/>
                  </a:lnTo>
                  <a:lnTo>
                    <a:pt x="709" y="692"/>
                  </a:lnTo>
                  <a:lnTo>
                    <a:pt x="709" y="692"/>
                  </a:lnTo>
                  <a:lnTo>
                    <a:pt x="706" y="687"/>
                  </a:lnTo>
                  <a:lnTo>
                    <a:pt x="702" y="683"/>
                  </a:lnTo>
                  <a:lnTo>
                    <a:pt x="697" y="680"/>
                  </a:lnTo>
                  <a:lnTo>
                    <a:pt x="692" y="677"/>
                  </a:lnTo>
                  <a:lnTo>
                    <a:pt x="692" y="677"/>
                  </a:lnTo>
                  <a:lnTo>
                    <a:pt x="688" y="676"/>
                  </a:lnTo>
                  <a:lnTo>
                    <a:pt x="682" y="676"/>
                  </a:lnTo>
                  <a:lnTo>
                    <a:pt x="682" y="676"/>
                  </a:lnTo>
                  <a:lnTo>
                    <a:pt x="676" y="676"/>
                  </a:lnTo>
                  <a:lnTo>
                    <a:pt x="670" y="676"/>
                  </a:lnTo>
                  <a:lnTo>
                    <a:pt x="664" y="675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48" y="667"/>
                  </a:lnTo>
                  <a:lnTo>
                    <a:pt x="648" y="667"/>
                  </a:lnTo>
                  <a:lnTo>
                    <a:pt x="638" y="661"/>
                  </a:lnTo>
                  <a:lnTo>
                    <a:pt x="634" y="658"/>
                  </a:lnTo>
                  <a:lnTo>
                    <a:pt x="630" y="654"/>
                  </a:lnTo>
                  <a:lnTo>
                    <a:pt x="630" y="654"/>
                  </a:lnTo>
                  <a:lnTo>
                    <a:pt x="616" y="638"/>
                  </a:lnTo>
                  <a:lnTo>
                    <a:pt x="616" y="638"/>
                  </a:lnTo>
                  <a:lnTo>
                    <a:pt x="611" y="643"/>
                  </a:lnTo>
                  <a:lnTo>
                    <a:pt x="611" y="643"/>
                  </a:lnTo>
                  <a:lnTo>
                    <a:pt x="628" y="666"/>
                  </a:lnTo>
                  <a:lnTo>
                    <a:pt x="645" y="688"/>
                  </a:lnTo>
                  <a:lnTo>
                    <a:pt x="660" y="712"/>
                  </a:lnTo>
                  <a:lnTo>
                    <a:pt x="667" y="724"/>
                  </a:lnTo>
                  <a:lnTo>
                    <a:pt x="674" y="737"/>
                  </a:lnTo>
                  <a:lnTo>
                    <a:pt x="674" y="737"/>
                  </a:lnTo>
                  <a:lnTo>
                    <a:pt x="661" y="744"/>
                  </a:lnTo>
                  <a:lnTo>
                    <a:pt x="661" y="744"/>
                  </a:lnTo>
                  <a:lnTo>
                    <a:pt x="664" y="747"/>
                  </a:lnTo>
                  <a:lnTo>
                    <a:pt x="664" y="747"/>
                  </a:lnTo>
                  <a:lnTo>
                    <a:pt x="669" y="752"/>
                  </a:lnTo>
                  <a:lnTo>
                    <a:pt x="674" y="758"/>
                  </a:lnTo>
                  <a:lnTo>
                    <a:pt x="677" y="764"/>
                  </a:lnTo>
                  <a:lnTo>
                    <a:pt x="680" y="771"/>
                  </a:lnTo>
                  <a:lnTo>
                    <a:pt x="680" y="771"/>
                  </a:lnTo>
                  <a:lnTo>
                    <a:pt x="684" y="784"/>
                  </a:lnTo>
                  <a:lnTo>
                    <a:pt x="685" y="791"/>
                  </a:lnTo>
                  <a:lnTo>
                    <a:pt x="686" y="798"/>
                  </a:lnTo>
                  <a:lnTo>
                    <a:pt x="686" y="798"/>
                  </a:lnTo>
                  <a:lnTo>
                    <a:pt x="687" y="806"/>
                  </a:lnTo>
                  <a:lnTo>
                    <a:pt x="688" y="813"/>
                  </a:lnTo>
                  <a:lnTo>
                    <a:pt x="688" y="813"/>
                  </a:lnTo>
                  <a:lnTo>
                    <a:pt x="687" y="816"/>
                  </a:lnTo>
                  <a:lnTo>
                    <a:pt x="687" y="816"/>
                  </a:lnTo>
                  <a:lnTo>
                    <a:pt x="686" y="818"/>
                  </a:lnTo>
                  <a:lnTo>
                    <a:pt x="686" y="821"/>
                  </a:lnTo>
                  <a:lnTo>
                    <a:pt x="688" y="825"/>
                  </a:lnTo>
                  <a:lnTo>
                    <a:pt x="688" y="825"/>
                  </a:lnTo>
                  <a:lnTo>
                    <a:pt x="689" y="829"/>
                  </a:lnTo>
                  <a:lnTo>
                    <a:pt x="689" y="829"/>
                  </a:lnTo>
                  <a:lnTo>
                    <a:pt x="691" y="841"/>
                  </a:lnTo>
                  <a:lnTo>
                    <a:pt x="692" y="854"/>
                  </a:lnTo>
                  <a:lnTo>
                    <a:pt x="692" y="854"/>
                  </a:lnTo>
                  <a:lnTo>
                    <a:pt x="691" y="873"/>
                  </a:lnTo>
                  <a:lnTo>
                    <a:pt x="690" y="893"/>
                  </a:lnTo>
                  <a:lnTo>
                    <a:pt x="690" y="893"/>
                  </a:lnTo>
                  <a:lnTo>
                    <a:pt x="689" y="902"/>
                  </a:lnTo>
                  <a:lnTo>
                    <a:pt x="689" y="902"/>
                  </a:lnTo>
                  <a:lnTo>
                    <a:pt x="703" y="902"/>
                  </a:lnTo>
                  <a:lnTo>
                    <a:pt x="718" y="902"/>
                  </a:lnTo>
                  <a:lnTo>
                    <a:pt x="732" y="901"/>
                  </a:lnTo>
                  <a:lnTo>
                    <a:pt x="747" y="899"/>
                  </a:lnTo>
                  <a:lnTo>
                    <a:pt x="747" y="899"/>
                  </a:lnTo>
                  <a:lnTo>
                    <a:pt x="747" y="894"/>
                  </a:lnTo>
                  <a:lnTo>
                    <a:pt x="747" y="889"/>
                  </a:lnTo>
                  <a:lnTo>
                    <a:pt x="747" y="889"/>
                  </a:lnTo>
                  <a:lnTo>
                    <a:pt x="746" y="885"/>
                  </a:lnTo>
                  <a:lnTo>
                    <a:pt x="746" y="881"/>
                  </a:lnTo>
                  <a:lnTo>
                    <a:pt x="747" y="874"/>
                  </a:lnTo>
                  <a:lnTo>
                    <a:pt x="748" y="866"/>
                  </a:lnTo>
                  <a:lnTo>
                    <a:pt x="748" y="862"/>
                  </a:lnTo>
                  <a:lnTo>
                    <a:pt x="748" y="859"/>
                  </a:lnTo>
                  <a:lnTo>
                    <a:pt x="748" y="859"/>
                  </a:lnTo>
                  <a:lnTo>
                    <a:pt x="749" y="857"/>
                  </a:lnTo>
                  <a:lnTo>
                    <a:pt x="749" y="857"/>
                  </a:lnTo>
                  <a:lnTo>
                    <a:pt x="750" y="855"/>
                  </a:lnTo>
                  <a:lnTo>
                    <a:pt x="750" y="854"/>
                  </a:lnTo>
                  <a:lnTo>
                    <a:pt x="750" y="851"/>
                  </a:lnTo>
                  <a:lnTo>
                    <a:pt x="750" y="851"/>
                  </a:lnTo>
                  <a:lnTo>
                    <a:pt x="747" y="840"/>
                  </a:lnTo>
                  <a:lnTo>
                    <a:pt x="747" y="840"/>
                  </a:lnTo>
                  <a:lnTo>
                    <a:pt x="747" y="837"/>
                  </a:lnTo>
                  <a:lnTo>
                    <a:pt x="747" y="836"/>
                  </a:lnTo>
                  <a:lnTo>
                    <a:pt x="747" y="836"/>
                  </a:lnTo>
                  <a:lnTo>
                    <a:pt x="749" y="834"/>
                  </a:lnTo>
                  <a:lnTo>
                    <a:pt x="749" y="832"/>
                  </a:lnTo>
                  <a:lnTo>
                    <a:pt x="748" y="828"/>
                  </a:lnTo>
                  <a:lnTo>
                    <a:pt x="748" y="828"/>
                  </a:lnTo>
                  <a:lnTo>
                    <a:pt x="746" y="822"/>
                  </a:lnTo>
                  <a:lnTo>
                    <a:pt x="746" y="822"/>
                  </a:lnTo>
                  <a:lnTo>
                    <a:pt x="745" y="820"/>
                  </a:lnTo>
                  <a:lnTo>
                    <a:pt x="745" y="818"/>
                  </a:lnTo>
                  <a:lnTo>
                    <a:pt x="746" y="817"/>
                  </a:lnTo>
                  <a:lnTo>
                    <a:pt x="749" y="816"/>
                  </a:lnTo>
                  <a:lnTo>
                    <a:pt x="749" y="816"/>
                  </a:lnTo>
                  <a:lnTo>
                    <a:pt x="746" y="807"/>
                  </a:lnTo>
                  <a:lnTo>
                    <a:pt x="746" y="807"/>
                  </a:lnTo>
                  <a:lnTo>
                    <a:pt x="751" y="804"/>
                  </a:lnTo>
                  <a:lnTo>
                    <a:pt x="751" y="804"/>
                  </a:lnTo>
                  <a:lnTo>
                    <a:pt x="742" y="789"/>
                  </a:lnTo>
                  <a:lnTo>
                    <a:pt x="742" y="789"/>
                  </a:lnTo>
                  <a:close/>
                  <a:moveTo>
                    <a:pt x="382" y="332"/>
                  </a:moveTo>
                  <a:lnTo>
                    <a:pt x="382" y="332"/>
                  </a:lnTo>
                  <a:lnTo>
                    <a:pt x="418" y="357"/>
                  </a:lnTo>
                  <a:lnTo>
                    <a:pt x="435" y="370"/>
                  </a:lnTo>
                  <a:lnTo>
                    <a:pt x="443" y="378"/>
                  </a:lnTo>
                  <a:lnTo>
                    <a:pt x="451" y="386"/>
                  </a:lnTo>
                  <a:lnTo>
                    <a:pt x="451" y="386"/>
                  </a:lnTo>
                  <a:lnTo>
                    <a:pt x="468" y="404"/>
                  </a:lnTo>
                  <a:lnTo>
                    <a:pt x="476" y="414"/>
                  </a:lnTo>
                  <a:lnTo>
                    <a:pt x="483" y="424"/>
                  </a:lnTo>
                  <a:lnTo>
                    <a:pt x="483" y="424"/>
                  </a:lnTo>
                  <a:lnTo>
                    <a:pt x="491" y="434"/>
                  </a:lnTo>
                  <a:lnTo>
                    <a:pt x="491" y="434"/>
                  </a:lnTo>
                  <a:lnTo>
                    <a:pt x="491" y="429"/>
                  </a:lnTo>
                  <a:lnTo>
                    <a:pt x="491" y="426"/>
                  </a:lnTo>
                  <a:lnTo>
                    <a:pt x="490" y="423"/>
                  </a:lnTo>
                  <a:lnTo>
                    <a:pt x="487" y="421"/>
                  </a:lnTo>
                  <a:lnTo>
                    <a:pt x="487" y="421"/>
                  </a:lnTo>
                  <a:lnTo>
                    <a:pt x="485" y="417"/>
                  </a:lnTo>
                  <a:lnTo>
                    <a:pt x="484" y="413"/>
                  </a:lnTo>
                  <a:lnTo>
                    <a:pt x="484" y="413"/>
                  </a:lnTo>
                  <a:lnTo>
                    <a:pt x="485" y="408"/>
                  </a:lnTo>
                  <a:lnTo>
                    <a:pt x="486" y="402"/>
                  </a:lnTo>
                  <a:lnTo>
                    <a:pt x="486" y="402"/>
                  </a:lnTo>
                  <a:lnTo>
                    <a:pt x="487" y="392"/>
                  </a:lnTo>
                  <a:lnTo>
                    <a:pt x="489" y="387"/>
                  </a:lnTo>
                  <a:lnTo>
                    <a:pt x="492" y="382"/>
                  </a:lnTo>
                  <a:lnTo>
                    <a:pt x="492" y="382"/>
                  </a:lnTo>
                  <a:lnTo>
                    <a:pt x="495" y="375"/>
                  </a:lnTo>
                  <a:lnTo>
                    <a:pt x="495" y="375"/>
                  </a:lnTo>
                  <a:lnTo>
                    <a:pt x="491" y="375"/>
                  </a:lnTo>
                  <a:lnTo>
                    <a:pt x="489" y="374"/>
                  </a:lnTo>
                  <a:lnTo>
                    <a:pt x="489" y="373"/>
                  </a:lnTo>
                  <a:lnTo>
                    <a:pt x="489" y="370"/>
                  </a:lnTo>
                  <a:lnTo>
                    <a:pt x="489" y="370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76" y="346"/>
                  </a:lnTo>
                  <a:lnTo>
                    <a:pt x="476" y="346"/>
                  </a:lnTo>
                  <a:lnTo>
                    <a:pt x="473" y="350"/>
                  </a:lnTo>
                  <a:lnTo>
                    <a:pt x="473" y="350"/>
                  </a:lnTo>
                  <a:lnTo>
                    <a:pt x="467" y="344"/>
                  </a:lnTo>
                  <a:lnTo>
                    <a:pt x="465" y="341"/>
                  </a:lnTo>
                  <a:lnTo>
                    <a:pt x="464" y="338"/>
                  </a:lnTo>
                  <a:lnTo>
                    <a:pt x="464" y="338"/>
                  </a:lnTo>
                  <a:lnTo>
                    <a:pt x="462" y="332"/>
                  </a:lnTo>
                  <a:lnTo>
                    <a:pt x="459" y="329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54" y="326"/>
                  </a:lnTo>
                  <a:lnTo>
                    <a:pt x="453" y="325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17"/>
                  </a:lnTo>
                  <a:lnTo>
                    <a:pt x="448" y="313"/>
                  </a:lnTo>
                  <a:lnTo>
                    <a:pt x="448" y="313"/>
                  </a:lnTo>
                  <a:lnTo>
                    <a:pt x="444" y="313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39" y="307"/>
                  </a:lnTo>
                  <a:lnTo>
                    <a:pt x="439" y="307"/>
                  </a:lnTo>
                  <a:lnTo>
                    <a:pt x="437" y="302"/>
                  </a:lnTo>
                  <a:lnTo>
                    <a:pt x="436" y="296"/>
                  </a:lnTo>
                  <a:lnTo>
                    <a:pt x="434" y="291"/>
                  </a:lnTo>
                  <a:lnTo>
                    <a:pt x="432" y="288"/>
                  </a:lnTo>
                  <a:lnTo>
                    <a:pt x="430" y="286"/>
                  </a:lnTo>
                  <a:lnTo>
                    <a:pt x="430" y="286"/>
                  </a:lnTo>
                  <a:lnTo>
                    <a:pt x="429" y="285"/>
                  </a:lnTo>
                  <a:lnTo>
                    <a:pt x="429" y="285"/>
                  </a:lnTo>
                  <a:lnTo>
                    <a:pt x="428" y="277"/>
                  </a:lnTo>
                  <a:lnTo>
                    <a:pt x="426" y="273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3" y="269"/>
                  </a:lnTo>
                  <a:lnTo>
                    <a:pt x="423" y="269"/>
                  </a:lnTo>
                  <a:lnTo>
                    <a:pt x="423" y="264"/>
                  </a:lnTo>
                  <a:lnTo>
                    <a:pt x="423" y="259"/>
                  </a:lnTo>
                  <a:lnTo>
                    <a:pt x="421" y="250"/>
                  </a:lnTo>
                  <a:lnTo>
                    <a:pt x="421" y="250"/>
                  </a:lnTo>
                  <a:lnTo>
                    <a:pt x="421" y="240"/>
                  </a:lnTo>
                  <a:lnTo>
                    <a:pt x="421" y="230"/>
                  </a:lnTo>
                  <a:lnTo>
                    <a:pt x="421" y="230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399" y="197"/>
                  </a:lnTo>
                  <a:lnTo>
                    <a:pt x="399" y="197"/>
                  </a:lnTo>
                  <a:lnTo>
                    <a:pt x="393" y="203"/>
                  </a:lnTo>
                  <a:lnTo>
                    <a:pt x="388" y="208"/>
                  </a:lnTo>
                  <a:lnTo>
                    <a:pt x="383" y="215"/>
                  </a:lnTo>
                  <a:lnTo>
                    <a:pt x="379" y="222"/>
                  </a:lnTo>
                  <a:lnTo>
                    <a:pt x="379" y="222"/>
                  </a:lnTo>
                  <a:lnTo>
                    <a:pt x="375" y="229"/>
                  </a:lnTo>
                  <a:lnTo>
                    <a:pt x="373" y="233"/>
                  </a:lnTo>
                  <a:lnTo>
                    <a:pt x="372" y="237"/>
                  </a:lnTo>
                  <a:lnTo>
                    <a:pt x="372" y="237"/>
                  </a:lnTo>
                  <a:lnTo>
                    <a:pt x="371" y="239"/>
                  </a:lnTo>
                  <a:lnTo>
                    <a:pt x="370" y="240"/>
                  </a:lnTo>
                  <a:lnTo>
                    <a:pt x="370" y="240"/>
                  </a:lnTo>
                  <a:lnTo>
                    <a:pt x="368" y="244"/>
                  </a:lnTo>
                  <a:lnTo>
                    <a:pt x="366" y="249"/>
                  </a:lnTo>
                  <a:lnTo>
                    <a:pt x="366" y="249"/>
                  </a:lnTo>
                  <a:lnTo>
                    <a:pt x="365" y="254"/>
                  </a:lnTo>
                  <a:lnTo>
                    <a:pt x="362" y="259"/>
                  </a:lnTo>
                  <a:lnTo>
                    <a:pt x="362" y="259"/>
                  </a:lnTo>
                  <a:lnTo>
                    <a:pt x="359" y="266"/>
                  </a:lnTo>
                  <a:lnTo>
                    <a:pt x="359" y="270"/>
                  </a:lnTo>
                  <a:lnTo>
                    <a:pt x="359" y="273"/>
                  </a:lnTo>
                  <a:lnTo>
                    <a:pt x="359" y="273"/>
                  </a:lnTo>
                  <a:lnTo>
                    <a:pt x="359" y="276"/>
                  </a:lnTo>
                  <a:lnTo>
                    <a:pt x="359" y="276"/>
                  </a:lnTo>
                  <a:lnTo>
                    <a:pt x="355" y="295"/>
                  </a:lnTo>
                  <a:lnTo>
                    <a:pt x="355" y="295"/>
                  </a:lnTo>
                  <a:lnTo>
                    <a:pt x="352" y="318"/>
                  </a:lnTo>
                  <a:lnTo>
                    <a:pt x="352" y="318"/>
                  </a:lnTo>
                  <a:lnTo>
                    <a:pt x="357" y="320"/>
                  </a:lnTo>
                  <a:lnTo>
                    <a:pt x="360" y="321"/>
                  </a:lnTo>
                  <a:lnTo>
                    <a:pt x="360" y="321"/>
                  </a:lnTo>
                  <a:lnTo>
                    <a:pt x="366" y="323"/>
                  </a:lnTo>
                  <a:lnTo>
                    <a:pt x="372" y="325"/>
                  </a:lnTo>
                  <a:lnTo>
                    <a:pt x="382" y="332"/>
                  </a:lnTo>
                  <a:lnTo>
                    <a:pt x="382" y="332"/>
                  </a:lnTo>
                  <a:close/>
                  <a:moveTo>
                    <a:pt x="1202" y="602"/>
                  </a:moveTo>
                  <a:lnTo>
                    <a:pt x="1202" y="602"/>
                  </a:lnTo>
                  <a:lnTo>
                    <a:pt x="1201" y="599"/>
                  </a:lnTo>
                  <a:lnTo>
                    <a:pt x="1199" y="596"/>
                  </a:lnTo>
                  <a:lnTo>
                    <a:pt x="1199" y="592"/>
                  </a:lnTo>
                  <a:lnTo>
                    <a:pt x="1199" y="591"/>
                  </a:lnTo>
                  <a:lnTo>
                    <a:pt x="1200" y="589"/>
                  </a:lnTo>
                  <a:lnTo>
                    <a:pt x="1200" y="589"/>
                  </a:lnTo>
                  <a:lnTo>
                    <a:pt x="1199" y="587"/>
                  </a:lnTo>
                  <a:lnTo>
                    <a:pt x="1199" y="587"/>
                  </a:lnTo>
                  <a:lnTo>
                    <a:pt x="1198" y="584"/>
                  </a:lnTo>
                  <a:lnTo>
                    <a:pt x="1196" y="581"/>
                  </a:lnTo>
                  <a:lnTo>
                    <a:pt x="1196" y="577"/>
                  </a:lnTo>
                  <a:lnTo>
                    <a:pt x="1198" y="574"/>
                  </a:lnTo>
                  <a:lnTo>
                    <a:pt x="1198" y="574"/>
                  </a:lnTo>
                  <a:lnTo>
                    <a:pt x="1197" y="572"/>
                  </a:lnTo>
                  <a:lnTo>
                    <a:pt x="1197" y="572"/>
                  </a:lnTo>
                  <a:lnTo>
                    <a:pt x="1189" y="555"/>
                  </a:lnTo>
                  <a:lnTo>
                    <a:pt x="1189" y="555"/>
                  </a:lnTo>
                  <a:lnTo>
                    <a:pt x="1187" y="552"/>
                  </a:lnTo>
                  <a:lnTo>
                    <a:pt x="1184" y="549"/>
                  </a:lnTo>
                  <a:lnTo>
                    <a:pt x="1184" y="549"/>
                  </a:lnTo>
                  <a:lnTo>
                    <a:pt x="1177" y="555"/>
                  </a:lnTo>
                  <a:lnTo>
                    <a:pt x="1170" y="559"/>
                  </a:lnTo>
                  <a:lnTo>
                    <a:pt x="1163" y="563"/>
                  </a:lnTo>
                  <a:lnTo>
                    <a:pt x="1156" y="565"/>
                  </a:lnTo>
                  <a:lnTo>
                    <a:pt x="1156" y="565"/>
                  </a:lnTo>
                  <a:lnTo>
                    <a:pt x="1153" y="566"/>
                  </a:lnTo>
                  <a:lnTo>
                    <a:pt x="1151" y="567"/>
                  </a:lnTo>
                  <a:lnTo>
                    <a:pt x="1150" y="570"/>
                  </a:lnTo>
                  <a:lnTo>
                    <a:pt x="1150" y="573"/>
                  </a:lnTo>
                  <a:lnTo>
                    <a:pt x="1150" y="573"/>
                  </a:lnTo>
                  <a:lnTo>
                    <a:pt x="1150" y="611"/>
                  </a:lnTo>
                  <a:lnTo>
                    <a:pt x="1150" y="611"/>
                  </a:lnTo>
                  <a:lnTo>
                    <a:pt x="1150" y="688"/>
                  </a:lnTo>
                  <a:lnTo>
                    <a:pt x="1150" y="688"/>
                  </a:lnTo>
                  <a:lnTo>
                    <a:pt x="1151" y="693"/>
                  </a:lnTo>
                  <a:lnTo>
                    <a:pt x="1151" y="693"/>
                  </a:lnTo>
                  <a:lnTo>
                    <a:pt x="1152" y="703"/>
                  </a:lnTo>
                  <a:lnTo>
                    <a:pt x="1152" y="703"/>
                  </a:lnTo>
                  <a:lnTo>
                    <a:pt x="1152" y="743"/>
                  </a:lnTo>
                  <a:lnTo>
                    <a:pt x="1152" y="743"/>
                  </a:lnTo>
                  <a:lnTo>
                    <a:pt x="1152" y="748"/>
                  </a:lnTo>
                  <a:lnTo>
                    <a:pt x="1152" y="748"/>
                  </a:lnTo>
                  <a:lnTo>
                    <a:pt x="1164" y="731"/>
                  </a:lnTo>
                  <a:lnTo>
                    <a:pt x="1164" y="731"/>
                  </a:lnTo>
                  <a:lnTo>
                    <a:pt x="1165" y="730"/>
                  </a:lnTo>
                  <a:lnTo>
                    <a:pt x="1166" y="729"/>
                  </a:lnTo>
                  <a:lnTo>
                    <a:pt x="1166" y="729"/>
                  </a:lnTo>
                  <a:lnTo>
                    <a:pt x="1168" y="729"/>
                  </a:lnTo>
                  <a:lnTo>
                    <a:pt x="1169" y="728"/>
                  </a:lnTo>
                  <a:lnTo>
                    <a:pt x="1171" y="725"/>
                  </a:lnTo>
                  <a:lnTo>
                    <a:pt x="1171" y="725"/>
                  </a:lnTo>
                  <a:lnTo>
                    <a:pt x="1174" y="716"/>
                  </a:lnTo>
                  <a:lnTo>
                    <a:pt x="1179" y="707"/>
                  </a:lnTo>
                  <a:lnTo>
                    <a:pt x="1179" y="707"/>
                  </a:lnTo>
                  <a:lnTo>
                    <a:pt x="1183" y="702"/>
                  </a:lnTo>
                  <a:lnTo>
                    <a:pt x="1183" y="702"/>
                  </a:lnTo>
                  <a:lnTo>
                    <a:pt x="1183" y="700"/>
                  </a:lnTo>
                  <a:lnTo>
                    <a:pt x="1183" y="699"/>
                  </a:lnTo>
                  <a:lnTo>
                    <a:pt x="1183" y="698"/>
                  </a:lnTo>
                  <a:lnTo>
                    <a:pt x="1184" y="696"/>
                  </a:lnTo>
                  <a:lnTo>
                    <a:pt x="1184" y="696"/>
                  </a:lnTo>
                  <a:lnTo>
                    <a:pt x="1186" y="692"/>
                  </a:lnTo>
                  <a:lnTo>
                    <a:pt x="1188" y="688"/>
                  </a:lnTo>
                  <a:lnTo>
                    <a:pt x="1189" y="683"/>
                  </a:lnTo>
                  <a:lnTo>
                    <a:pt x="1189" y="679"/>
                  </a:lnTo>
                  <a:lnTo>
                    <a:pt x="1189" y="679"/>
                  </a:lnTo>
                  <a:lnTo>
                    <a:pt x="1189" y="675"/>
                  </a:lnTo>
                  <a:lnTo>
                    <a:pt x="1190" y="673"/>
                  </a:lnTo>
                  <a:lnTo>
                    <a:pt x="1190" y="673"/>
                  </a:lnTo>
                  <a:lnTo>
                    <a:pt x="1193" y="666"/>
                  </a:lnTo>
                  <a:lnTo>
                    <a:pt x="1195" y="658"/>
                  </a:lnTo>
                  <a:lnTo>
                    <a:pt x="1197" y="651"/>
                  </a:lnTo>
                  <a:lnTo>
                    <a:pt x="1197" y="643"/>
                  </a:lnTo>
                  <a:lnTo>
                    <a:pt x="1197" y="643"/>
                  </a:lnTo>
                  <a:lnTo>
                    <a:pt x="1198" y="637"/>
                  </a:lnTo>
                  <a:lnTo>
                    <a:pt x="1199" y="630"/>
                  </a:lnTo>
                  <a:lnTo>
                    <a:pt x="1202" y="616"/>
                  </a:lnTo>
                  <a:lnTo>
                    <a:pt x="1202" y="616"/>
                  </a:lnTo>
                  <a:lnTo>
                    <a:pt x="1202" y="609"/>
                  </a:lnTo>
                  <a:lnTo>
                    <a:pt x="1202" y="602"/>
                  </a:lnTo>
                  <a:lnTo>
                    <a:pt x="1202" y="602"/>
                  </a:lnTo>
                  <a:close/>
                  <a:moveTo>
                    <a:pt x="1066" y="574"/>
                  </a:moveTo>
                  <a:lnTo>
                    <a:pt x="1066" y="574"/>
                  </a:lnTo>
                  <a:lnTo>
                    <a:pt x="1056" y="568"/>
                  </a:lnTo>
                  <a:lnTo>
                    <a:pt x="1056" y="568"/>
                  </a:lnTo>
                  <a:lnTo>
                    <a:pt x="1055" y="569"/>
                  </a:lnTo>
                  <a:lnTo>
                    <a:pt x="1055" y="569"/>
                  </a:lnTo>
                  <a:lnTo>
                    <a:pt x="1064" y="576"/>
                  </a:lnTo>
                  <a:lnTo>
                    <a:pt x="1064" y="576"/>
                  </a:lnTo>
                  <a:lnTo>
                    <a:pt x="1066" y="574"/>
                  </a:lnTo>
                  <a:lnTo>
                    <a:pt x="1066" y="5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235"/>
            <p:cNvSpPr>
              <a:spLocks noEditPoints="1"/>
            </p:cNvSpPr>
            <p:nvPr/>
          </p:nvSpPr>
          <p:spPr bwMode="auto">
            <a:xfrm>
              <a:off x="2404" y="2286"/>
              <a:ext cx="193" cy="1638"/>
            </a:xfrm>
            <a:custGeom>
              <a:avLst/>
              <a:gdLst/>
              <a:ahLst/>
              <a:cxnLst>
                <a:cxn ang="0">
                  <a:pos x="112" y="521"/>
                </a:cxn>
                <a:cxn ang="0">
                  <a:pos x="117" y="449"/>
                </a:cxn>
                <a:cxn ang="0">
                  <a:pos x="78" y="407"/>
                </a:cxn>
                <a:cxn ang="0">
                  <a:pos x="92" y="319"/>
                </a:cxn>
                <a:cxn ang="0">
                  <a:pos x="128" y="301"/>
                </a:cxn>
                <a:cxn ang="0">
                  <a:pos x="65" y="304"/>
                </a:cxn>
                <a:cxn ang="0">
                  <a:pos x="123" y="720"/>
                </a:cxn>
                <a:cxn ang="0">
                  <a:pos x="115" y="719"/>
                </a:cxn>
                <a:cxn ang="0">
                  <a:pos x="122" y="956"/>
                </a:cxn>
                <a:cxn ang="0">
                  <a:pos x="116" y="964"/>
                </a:cxn>
                <a:cxn ang="0">
                  <a:pos x="86" y="601"/>
                </a:cxn>
                <a:cxn ang="0">
                  <a:pos x="82" y="343"/>
                </a:cxn>
                <a:cxn ang="0">
                  <a:pos x="82" y="334"/>
                </a:cxn>
                <a:cxn ang="0">
                  <a:pos x="99" y="1582"/>
                </a:cxn>
                <a:cxn ang="0">
                  <a:pos x="122" y="1617"/>
                </a:cxn>
                <a:cxn ang="0">
                  <a:pos x="141" y="1621"/>
                </a:cxn>
                <a:cxn ang="0">
                  <a:pos x="138" y="1532"/>
                </a:cxn>
                <a:cxn ang="0">
                  <a:pos x="97" y="1500"/>
                </a:cxn>
                <a:cxn ang="0">
                  <a:pos x="112" y="1058"/>
                </a:cxn>
                <a:cxn ang="0">
                  <a:pos x="107" y="1063"/>
                </a:cxn>
                <a:cxn ang="0">
                  <a:pos x="185" y="106"/>
                </a:cxn>
                <a:cxn ang="0">
                  <a:pos x="175" y="56"/>
                </a:cxn>
                <a:cxn ang="0">
                  <a:pos x="131" y="47"/>
                </a:cxn>
                <a:cxn ang="0">
                  <a:pos x="114" y="2"/>
                </a:cxn>
                <a:cxn ang="0">
                  <a:pos x="75" y="35"/>
                </a:cxn>
                <a:cxn ang="0">
                  <a:pos x="44" y="49"/>
                </a:cxn>
                <a:cxn ang="0">
                  <a:pos x="9" y="83"/>
                </a:cxn>
                <a:cxn ang="0">
                  <a:pos x="14" y="122"/>
                </a:cxn>
                <a:cxn ang="0">
                  <a:pos x="25" y="184"/>
                </a:cxn>
                <a:cxn ang="0">
                  <a:pos x="57" y="193"/>
                </a:cxn>
                <a:cxn ang="0">
                  <a:pos x="78" y="212"/>
                </a:cxn>
                <a:cxn ang="0">
                  <a:pos x="80" y="168"/>
                </a:cxn>
                <a:cxn ang="0">
                  <a:pos x="56" y="170"/>
                </a:cxn>
                <a:cxn ang="0">
                  <a:pos x="18" y="158"/>
                </a:cxn>
                <a:cxn ang="0">
                  <a:pos x="28" y="128"/>
                </a:cxn>
                <a:cxn ang="0">
                  <a:pos x="50" y="134"/>
                </a:cxn>
                <a:cxn ang="0">
                  <a:pos x="51" y="117"/>
                </a:cxn>
                <a:cxn ang="0">
                  <a:pos x="38" y="97"/>
                </a:cxn>
                <a:cxn ang="0">
                  <a:pos x="44" y="73"/>
                </a:cxn>
                <a:cxn ang="0">
                  <a:pos x="87" y="98"/>
                </a:cxn>
                <a:cxn ang="0">
                  <a:pos x="77" y="72"/>
                </a:cxn>
                <a:cxn ang="0">
                  <a:pos x="87" y="50"/>
                </a:cxn>
                <a:cxn ang="0">
                  <a:pos x="112" y="37"/>
                </a:cxn>
                <a:cxn ang="0">
                  <a:pos x="122" y="71"/>
                </a:cxn>
                <a:cxn ang="0">
                  <a:pos x="139" y="68"/>
                </a:cxn>
                <a:cxn ang="0">
                  <a:pos x="166" y="94"/>
                </a:cxn>
                <a:cxn ang="0">
                  <a:pos x="151" y="120"/>
                </a:cxn>
                <a:cxn ang="0">
                  <a:pos x="172" y="131"/>
                </a:cxn>
                <a:cxn ang="0">
                  <a:pos x="178" y="154"/>
                </a:cxn>
                <a:cxn ang="0">
                  <a:pos x="146" y="183"/>
                </a:cxn>
                <a:cxn ang="0">
                  <a:pos x="113" y="170"/>
                </a:cxn>
                <a:cxn ang="0">
                  <a:pos x="114" y="195"/>
                </a:cxn>
                <a:cxn ang="0">
                  <a:pos x="135" y="203"/>
                </a:cxn>
                <a:cxn ang="0">
                  <a:pos x="174" y="187"/>
                </a:cxn>
                <a:cxn ang="0">
                  <a:pos x="189" y="143"/>
                </a:cxn>
                <a:cxn ang="0">
                  <a:pos x="106" y="1429"/>
                </a:cxn>
                <a:cxn ang="0">
                  <a:pos x="97" y="1421"/>
                </a:cxn>
                <a:cxn ang="0">
                  <a:pos x="125" y="1162"/>
                </a:cxn>
                <a:cxn ang="0">
                  <a:pos x="122" y="1258"/>
                </a:cxn>
                <a:cxn ang="0">
                  <a:pos x="90" y="1216"/>
                </a:cxn>
                <a:cxn ang="0">
                  <a:pos x="121" y="1362"/>
                </a:cxn>
                <a:cxn ang="0">
                  <a:pos x="95" y="1333"/>
                </a:cxn>
              </a:cxnLst>
              <a:rect l="0" t="0" r="r" b="b"/>
              <a:pathLst>
                <a:path w="193" h="1638">
                  <a:moveTo>
                    <a:pt x="88" y="507"/>
                  </a:moveTo>
                  <a:lnTo>
                    <a:pt x="88" y="507"/>
                  </a:lnTo>
                  <a:lnTo>
                    <a:pt x="85" y="503"/>
                  </a:lnTo>
                  <a:lnTo>
                    <a:pt x="83" y="499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2" y="488"/>
                  </a:lnTo>
                  <a:lnTo>
                    <a:pt x="82" y="488"/>
                  </a:lnTo>
                  <a:lnTo>
                    <a:pt x="89" y="497"/>
                  </a:lnTo>
                  <a:lnTo>
                    <a:pt x="96" y="506"/>
                  </a:lnTo>
                  <a:lnTo>
                    <a:pt x="104" y="514"/>
                  </a:lnTo>
                  <a:lnTo>
                    <a:pt x="112" y="521"/>
                  </a:lnTo>
                  <a:lnTo>
                    <a:pt x="112" y="521"/>
                  </a:lnTo>
                  <a:lnTo>
                    <a:pt x="116" y="526"/>
                  </a:lnTo>
                  <a:lnTo>
                    <a:pt x="118" y="530"/>
                  </a:lnTo>
                  <a:lnTo>
                    <a:pt x="119" y="536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88" y="507"/>
                  </a:lnTo>
                  <a:lnTo>
                    <a:pt x="88" y="507"/>
                  </a:lnTo>
                  <a:close/>
                  <a:moveTo>
                    <a:pt x="115" y="448"/>
                  </a:moveTo>
                  <a:lnTo>
                    <a:pt x="115" y="448"/>
                  </a:lnTo>
                  <a:lnTo>
                    <a:pt x="117" y="449"/>
                  </a:lnTo>
                  <a:lnTo>
                    <a:pt x="117" y="449"/>
                  </a:lnTo>
                  <a:lnTo>
                    <a:pt x="118" y="445"/>
                  </a:lnTo>
                  <a:lnTo>
                    <a:pt x="117" y="441"/>
                  </a:lnTo>
                  <a:lnTo>
                    <a:pt x="116" y="437"/>
                  </a:lnTo>
                  <a:lnTo>
                    <a:pt x="112" y="434"/>
                  </a:lnTo>
                  <a:lnTo>
                    <a:pt x="112" y="434"/>
                  </a:lnTo>
                  <a:lnTo>
                    <a:pt x="105" y="427"/>
                  </a:lnTo>
                  <a:lnTo>
                    <a:pt x="98" y="419"/>
                  </a:lnTo>
                  <a:lnTo>
                    <a:pt x="98" y="419"/>
                  </a:lnTo>
                  <a:lnTo>
                    <a:pt x="78" y="399"/>
                  </a:lnTo>
                  <a:lnTo>
                    <a:pt x="78" y="399"/>
                  </a:lnTo>
                  <a:lnTo>
                    <a:pt x="78" y="403"/>
                  </a:lnTo>
                  <a:lnTo>
                    <a:pt x="78" y="407"/>
                  </a:lnTo>
                  <a:lnTo>
                    <a:pt x="78" y="407"/>
                  </a:lnTo>
                  <a:lnTo>
                    <a:pt x="81" y="412"/>
                  </a:lnTo>
                  <a:lnTo>
                    <a:pt x="83" y="416"/>
                  </a:lnTo>
                  <a:lnTo>
                    <a:pt x="90" y="424"/>
                  </a:lnTo>
                  <a:lnTo>
                    <a:pt x="90" y="424"/>
                  </a:lnTo>
                  <a:lnTo>
                    <a:pt x="115" y="448"/>
                  </a:lnTo>
                  <a:lnTo>
                    <a:pt x="115" y="448"/>
                  </a:lnTo>
                  <a:close/>
                  <a:moveTo>
                    <a:pt x="81" y="320"/>
                  </a:moveTo>
                  <a:lnTo>
                    <a:pt x="81" y="320"/>
                  </a:lnTo>
                  <a:lnTo>
                    <a:pt x="87" y="319"/>
                  </a:lnTo>
                  <a:lnTo>
                    <a:pt x="90" y="319"/>
                  </a:lnTo>
                  <a:lnTo>
                    <a:pt x="92" y="319"/>
                  </a:lnTo>
                  <a:lnTo>
                    <a:pt x="92" y="319"/>
                  </a:lnTo>
                  <a:lnTo>
                    <a:pt x="98" y="320"/>
                  </a:lnTo>
                  <a:lnTo>
                    <a:pt x="103" y="320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8" y="317"/>
                  </a:lnTo>
                  <a:lnTo>
                    <a:pt x="121" y="316"/>
                  </a:lnTo>
                  <a:lnTo>
                    <a:pt x="124" y="314"/>
                  </a:lnTo>
                  <a:lnTo>
                    <a:pt x="126" y="311"/>
                  </a:lnTo>
                  <a:lnTo>
                    <a:pt x="128" y="308"/>
                  </a:lnTo>
                  <a:lnTo>
                    <a:pt x="128" y="305"/>
                  </a:lnTo>
                  <a:lnTo>
                    <a:pt x="128" y="301"/>
                  </a:lnTo>
                  <a:lnTo>
                    <a:pt x="127" y="297"/>
                  </a:lnTo>
                  <a:lnTo>
                    <a:pt x="127" y="297"/>
                  </a:lnTo>
                  <a:lnTo>
                    <a:pt x="120" y="298"/>
                  </a:lnTo>
                  <a:lnTo>
                    <a:pt x="120" y="298"/>
                  </a:lnTo>
                  <a:lnTo>
                    <a:pt x="115" y="300"/>
                  </a:lnTo>
                  <a:lnTo>
                    <a:pt x="109" y="302"/>
                  </a:lnTo>
                  <a:lnTo>
                    <a:pt x="97" y="303"/>
                  </a:lnTo>
                  <a:lnTo>
                    <a:pt x="85" y="303"/>
                  </a:lnTo>
                  <a:lnTo>
                    <a:pt x="74" y="302"/>
                  </a:lnTo>
                  <a:lnTo>
                    <a:pt x="74" y="302"/>
                  </a:lnTo>
                  <a:lnTo>
                    <a:pt x="69" y="302"/>
                  </a:lnTo>
                  <a:lnTo>
                    <a:pt x="65" y="304"/>
                  </a:lnTo>
                  <a:lnTo>
                    <a:pt x="65" y="304"/>
                  </a:lnTo>
                  <a:lnTo>
                    <a:pt x="66" y="312"/>
                  </a:lnTo>
                  <a:lnTo>
                    <a:pt x="67" y="314"/>
                  </a:lnTo>
                  <a:lnTo>
                    <a:pt x="69" y="317"/>
                  </a:lnTo>
                  <a:lnTo>
                    <a:pt x="72" y="318"/>
                  </a:lnTo>
                  <a:lnTo>
                    <a:pt x="74" y="319"/>
                  </a:lnTo>
                  <a:lnTo>
                    <a:pt x="81" y="320"/>
                  </a:lnTo>
                  <a:lnTo>
                    <a:pt x="81" y="320"/>
                  </a:lnTo>
                  <a:close/>
                  <a:moveTo>
                    <a:pt x="122" y="724"/>
                  </a:moveTo>
                  <a:lnTo>
                    <a:pt x="122" y="724"/>
                  </a:lnTo>
                  <a:lnTo>
                    <a:pt x="123" y="722"/>
                  </a:lnTo>
                  <a:lnTo>
                    <a:pt x="123" y="720"/>
                  </a:lnTo>
                  <a:lnTo>
                    <a:pt x="121" y="717"/>
                  </a:lnTo>
                  <a:lnTo>
                    <a:pt x="121" y="717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82" y="679"/>
                  </a:lnTo>
                  <a:lnTo>
                    <a:pt x="82" y="679"/>
                  </a:lnTo>
                  <a:lnTo>
                    <a:pt x="82" y="682"/>
                  </a:lnTo>
                  <a:lnTo>
                    <a:pt x="83" y="685"/>
                  </a:lnTo>
                  <a:lnTo>
                    <a:pt x="86" y="690"/>
                  </a:lnTo>
                  <a:lnTo>
                    <a:pt x="86" y="690"/>
                  </a:lnTo>
                  <a:lnTo>
                    <a:pt x="115" y="719"/>
                  </a:lnTo>
                  <a:lnTo>
                    <a:pt x="115" y="719"/>
                  </a:lnTo>
                  <a:lnTo>
                    <a:pt x="118" y="722"/>
                  </a:lnTo>
                  <a:lnTo>
                    <a:pt x="122" y="724"/>
                  </a:lnTo>
                  <a:lnTo>
                    <a:pt x="122" y="724"/>
                  </a:lnTo>
                  <a:close/>
                  <a:moveTo>
                    <a:pt x="116" y="964"/>
                  </a:moveTo>
                  <a:lnTo>
                    <a:pt x="116" y="964"/>
                  </a:lnTo>
                  <a:lnTo>
                    <a:pt x="122" y="970"/>
                  </a:lnTo>
                  <a:lnTo>
                    <a:pt x="129" y="976"/>
                  </a:lnTo>
                  <a:lnTo>
                    <a:pt x="129" y="976"/>
                  </a:lnTo>
                  <a:lnTo>
                    <a:pt x="129" y="970"/>
                  </a:lnTo>
                  <a:lnTo>
                    <a:pt x="129" y="965"/>
                  </a:lnTo>
                  <a:lnTo>
                    <a:pt x="127" y="960"/>
                  </a:lnTo>
                  <a:lnTo>
                    <a:pt x="122" y="956"/>
                  </a:lnTo>
                  <a:lnTo>
                    <a:pt x="122" y="956"/>
                  </a:lnTo>
                  <a:lnTo>
                    <a:pt x="120" y="954"/>
                  </a:lnTo>
                  <a:lnTo>
                    <a:pt x="117" y="951"/>
                  </a:lnTo>
                  <a:lnTo>
                    <a:pt x="117" y="951"/>
                  </a:lnTo>
                  <a:lnTo>
                    <a:pt x="87" y="919"/>
                  </a:lnTo>
                  <a:lnTo>
                    <a:pt x="87" y="919"/>
                  </a:lnTo>
                  <a:lnTo>
                    <a:pt x="87" y="924"/>
                  </a:lnTo>
                  <a:lnTo>
                    <a:pt x="88" y="928"/>
                  </a:lnTo>
                  <a:lnTo>
                    <a:pt x="88" y="932"/>
                  </a:lnTo>
                  <a:lnTo>
                    <a:pt x="90" y="935"/>
                  </a:lnTo>
                  <a:lnTo>
                    <a:pt x="90" y="935"/>
                  </a:lnTo>
                  <a:lnTo>
                    <a:pt x="116" y="964"/>
                  </a:lnTo>
                  <a:lnTo>
                    <a:pt x="116" y="964"/>
                  </a:lnTo>
                  <a:close/>
                  <a:moveTo>
                    <a:pt x="115" y="622"/>
                  </a:moveTo>
                  <a:lnTo>
                    <a:pt x="115" y="622"/>
                  </a:lnTo>
                  <a:lnTo>
                    <a:pt x="110" y="617"/>
                  </a:lnTo>
                  <a:lnTo>
                    <a:pt x="105" y="612"/>
                  </a:lnTo>
                  <a:lnTo>
                    <a:pt x="96" y="602"/>
                  </a:lnTo>
                  <a:lnTo>
                    <a:pt x="96" y="602"/>
                  </a:lnTo>
                  <a:lnTo>
                    <a:pt x="83" y="588"/>
                  </a:lnTo>
                  <a:lnTo>
                    <a:pt x="83" y="588"/>
                  </a:lnTo>
                  <a:lnTo>
                    <a:pt x="83" y="595"/>
                  </a:lnTo>
                  <a:lnTo>
                    <a:pt x="84" y="598"/>
                  </a:lnTo>
                  <a:lnTo>
                    <a:pt x="86" y="601"/>
                  </a:lnTo>
                  <a:lnTo>
                    <a:pt x="86" y="601"/>
                  </a:lnTo>
                  <a:lnTo>
                    <a:pt x="115" y="632"/>
                  </a:lnTo>
                  <a:lnTo>
                    <a:pt x="115" y="632"/>
                  </a:lnTo>
                  <a:lnTo>
                    <a:pt x="120" y="636"/>
                  </a:lnTo>
                  <a:lnTo>
                    <a:pt x="120" y="636"/>
                  </a:lnTo>
                  <a:lnTo>
                    <a:pt x="120" y="631"/>
                  </a:lnTo>
                  <a:lnTo>
                    <a:pt x="120" y="627"/>
                  </a:lnTo>
                  <a:lnTo>
                    <a:pt x="118" y="625"/>
                  </a:lnTo>
                  <a:lnTo>
                    <a:pt x="115" y="622"/>
                  </a:lnTo>
                  <a:lnTo>
                    <a:pt x="115" y="622"/>
                  </a:lnTo>
                  <a:close/>
                  <a:moveTo>
                    <a:pt x="82" y="343"/>
                  </a:moveTo>
                  <a:lnTo>
                    <a:pt x="82" y="34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118" y="375"/>
                  </a:lnTo>
                  <a:lnTo>
                    <a:pt x="118" y="375"/>
                  </a:lnTo>
                  <a:lnTo>
                    <a:pt x="119" y="371"/>
                  </a:lnTo>
                  <a:lnTo>
                    <a:pt x="119" y="368"/>
                  </a:lnTo>
                  <a:lnTo>
                    <a:pt x="117" y="365"/>
                  </a:lnTo>
                  <a:lnTo>
                    <a:pt x="115" y="363"/>
                  </a:lnTo>
                  <a:lnTo>
                    <a:pt x="115" y="363"/>
                  </a:lnTo>
                  <a:lnTo>
                    <a:pt x="105" y="355"/>
                  </a:lnTo>
                  <a:lnTo>
                    <a:pt x="105" y="355"/>
                  </a:lnTo>
                  <a:lnTo>
                    <a:pt x="82" y="334"/>
                  </a:lnTo>
                  <a:lnTo>
                    <a:pt x="82" y="334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7" y="335"/>
                  </a:lnTo>
                  <a:lnTo>
                    <a:pt x="78" y="338"/>
                  </a:lnTo>
                  <a:lnTo>
                    <a:pt x="79" y="340"/>
                  </a:lnTo>
                  <a:lnTo>
                    <a:pt x="82" y="343"/>
                  </a:lnTo>
                  <a:lnTo>
                    <a:pt x="82" y="343"/>
                  </a:lnTo>
                  <a:close/>
                  <a:moveTo>
                    <a:pt x="133" y="1611"/>
                  </a:moveTo>
                  <a:lnTo>
                    <a:pt x="133" y="1611"/>
                  </a:lnTo>
                  <a:lnTo>
                    <a:pt x="116" y="1597"/>
                  </a:lnTo>
                  <a:lnTo>
                    <a:pt x="99" y="1582"/>
                  </a:lnTo>
                  <a:lnTo>
                    <a:pt x="99" y="1582"/>
                  </a:lnTo>
                  <a:lnTo>
                    <a:pt x="98" y="1582"/>
                  </a:lnTo>
                  <a:lnTo>
                    <a:pt x="98" y="1582"/>
                  </a:lnTo>
                  <a:lnTo>
                    <a:pt x="97" y="1585"/>
                  </a:lnTo>
                  <a:lnTo>
                    <a:pt x="97" y="1588"/>
                  </a:lnTo>
                  <a:lnTo>
                    <a:pt x="97" y="1590"/>
                  </a:lnTo>
                  <a:lnTo>
                    <a:pt x="98" y="1592"/>
                  </a:lnTo>
                  <a:lnTo>
                    <a:pt x="101" y="1596"/>
                  </a:lnTo>
                  <a:lnTo>
                    <a:pt x="105" y="1600"/>
                  </a:lnTo>
                  <a:lnTo>
                    <a:pt x="105" y="1600"/>
                  </a:lnTo>
                  <a:lnTo>
                    <a:pt x="122" y="1617"/>
                  </a:lnTo>
                  <a:lnTo>
                    <a:pt x="122" y="1617"/>
                  </a:lnTo>
                  <a:lnTo>
                    <a:pt x="136" y="1629"/>
                  </a:lnTo>
                  <a:lnTo>
                    <a:pt x="136" y="1629"/>
                  </a:lnTo>
                  <a:lnTo>
                    <a:pt x="138" y="1631"/>
                  </a:lnTo>
                  <a:lnTo>
                    <a:pt x="140" y="1633"/>
                  </a:lnTo>
                  <a:lnTo>
                    <a:pt x="140" y="1633"/>
                  </a:lnTo>
                  <a:lnTo>
                    <a:pt x="141" y="1635"/>
                  </a:lnTo>
                  <a:lnTo>
                    <a:pt x="144" y="1638"/>
                  </a:lnTo>
                  <a:lnTo>
                    <a:pt x="144" y="1638"/>
                  </a:lnTo>
                  <a:lnTo>
                    <a:pt x="144" y="1633"/>
                  </a:lnTo>
                  <a:lnTo>
                    <a:pt x="144" y="1633"/>
                  </a:lnTo>
                  <a:lnTo>
                    <a:pt x="143" y="1626"/>
                  </a:lnTo>
                  <a:lnTo>
                    <a:pt x="141" y="1621"/>
                  </a:lnTo>
                  <a:lnTo>
                    <a:pt x="138" y="1616"/>
                  </a:lnTo>
                  <a:lnTo>
                    <a:pt x="133" y="1611"/>
                  </a:lnTo>
                  <a:lnTo>
                    <a:pt x="133" y="1611"/>
                  </a:lnTo>
                  <a:close/>
                  <a:moveTo>
                    <a:pt x="106" y="1509"/>
                  </a:moveTo>
                  <a:lnTo>
                    <a:pt x="106" y="1509"/>
                  </a:lnTo>
                  <a:lnTo>
                    <a:pt x="129" y="1532"/>
                  </a:lnTo>
                  <a:lnTo>
                    <a:pt x="129" y="1532"/>
                  </a:lnTo>
                  <a:lnTo>
                    <a:pt x="139" y="1542"/>
                  </a:lnTo>
                  <a:lnTo>
                    <a:pt x="139" y="1542"/>
                  </a:lnTo>
                  <a:lnTo>
                    <a:pt x="140" y="1538"/>
                  </a:lnTo>
                  <a:lnTo>
                    <a:pt x="139" y="1535"/>
                  </a:lnTo>
                  <a:lnTo>
                    <a:pt x="138" y="1532"/>
                  </a:lnTo>
                  <a:lnTo>
                    <a:pt x="135" y="1530"/>
                  </a:lnTo>
                  <a:lnTo>
                    <a:pt x="135" y="1530"/>
                  </a:lnTo>
                  <a:lnTo>
                    <a:pt x="127" y="1523"/>
                  </a:lnTo>
                  <a:lnTo>
                    <a:pt x="119" y="1516"/>
                  </a:lnTo>
                  <a:lnTo>
                    <a:pt x="105" y="1501"/>
                  </a:lnTo>
                  <a:lnTo>
                    <a:pt x="105" y="1501"/>
                  </a:lnTo>
                  <a:lnTo>
                    <a:pt x="101" y="1496"/>
                  </a:lnTo>
                  <a:lnTo>
                    <a:pt x="95" y="1491"/>
                  </a:lnTo>
                  <a:lnTo>
                    <a:pt x="95" y="1491"/>
                  </a:lnTo>
                  <a:lnTo>
                    <a:pt x="96" y="1496"/>
                  </a:lnTo>
                  <a:lnTo>
                    <a:pt x="96" y="1498"/>
                  </a:lnTo>
                  <a:lnTo>
                    <a:pt x="97" y="1500"/>
                  </a:lnTo>
                  <a:lnTo>
                    <a:pt x="97" y="1500"/>
                  </a:lnTo>
                  <a:lnTo>
                    <a:pt x="101" y="1504"/>
                  </a:lnTo>
                  <a:lnTo>
                    <a:pt x="106" y="1509"/>
                  </a:lnTo>
                  <a:lnTo>
                    <a:pt x="106" y="1509"/>
                  </a:lnTo>
                  <a:close/>
                  <a:moveTo>
                    <a:pt x="107" y="1063"/>
                  </a:moveTo>
                  <a:lnTo>
                    <a:pt x="107" y="1063"/>
                  </a:lnTo>
                  <a:lnTo>
                    <a:pt x="128" y="1083"/>
                  </a:lnTo>
                  <a:lnTo>
                    <a:pt x="128" y="1083"/>
                  </a:lnTo>
                  <a:lnTo>
                    <a:pt x="129" y="1075"/>
                  </a:lnTo>
                  <a:lnTo>
                    <a:pt x="129" y="1075"/>
                  </a:lnTo>
                  <a:lnTo>
                    <a:pt x="112" y="1058"/>
                  </a:lnTo>
                  <a:lnTo>
                    <a:pt x="112" y="1058"/>
                  </a:lnTo>
                  <a:lnTo>
                    <a:pt x="104" y="1049"/>
                  </a:lnTo>
                  <a:lnTo>
                    <a:pt x="104" y="1049"/>
                  </a:lnTo>
                  <a:lnTo>
                    <a:pt x="92" y="1038"/>
                  </a:lnTo>
                  <a:lnTo>
                    <a:pt x="92" y="1038"/>
                  </a:lnTo>
                  <a:lnTo>
                    <a:pt x="89" y="1035"/>
                  </a:lnTo>
                  <a:lnTo>
                    <a:pt x="89" y="1035"/>
                  </a:lnTo>
                  <a:lnTo>
                    <a:pt x="89" y="1040"/>
                  </a:lnTo>
                  <a:lnTo>
                    <a:pt x="89" y="1043"/>
                  </a:lnTo>
                  <a:lnTo>
                    <a:pt x="90" y="1045"/>
                  </a:lnTo>
                  <a:lnTo>
                    <a:pt x="93" y="1048"/>
                  </a:lnTo>
                  <a:lnTo>
                    <a:pt x="93" y="1048"/>
                  </a:lnTo>
                  <a:lnTo>
                    <a:pt x="107" y="1063"/>
                  </a:lnTo>
                  <a:lnTo>
                    <a:pt x="107" y="1063"/>
                  </a:lnTo>
                  <a:close/>
                  <a:moveTo>
                    <a:pt x="172" y="129"/>
                  </a:moveTo>
                  <a:lnTo>
                    <a:pt x="172" y="129"/>
                  </a:lnTo>
                  <a:lnTo>
                    <a:pt x="173" y="118"/>
                  </a:lnTo>
                  <a:lnTo>
                    <a:pt x="173" y="118"/>
                  </a:lnTo>
                  <a:lnTo>
                    <a:pt x="173" y="116"/>
                  </a:lnTo>
                  <a:lnTo>
                    <a:pt x="174" y="114"/>
                  </a:lnTo>
                  <a:lnTo>
                    <a:pt x="176" y="112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82" y="109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9" y="98"/>
                  </a:lnTo>
                  <a:lnTo>
                    <a:pt x="192" y="90"/>
                  </a:lnTo>
                  <a:lnTo>
                    <a:pt x="193" y="82"/>
                  </a:lnTo>
                  <a:lnTo>
                    <a:pt x="193" y="74"/>
                  </a:lnTo>
                  <a:lnTo>
                    <a:pt x="193" y="74"/>
                  </a:lnTo>
                  <a:lnTo>
                    <a:pt x="192" y="69"/>
                  </a:lnTo>
                  <a:lnTo>
                    <a:pt x="189" y="66"/>
                  </a:lnTo>
                  <a:lnTo>
                    <a:pt x="189" y="66"/>
                  </a:lnTo>
                  <a:lnTo>
                    <a:pt x="185" y="61"/>
                  </a:lnTo>
                  <a:lnTo>
                    <a:pt x="181" y="58"/>
                  </a:lnTo>
                  <a:lnTo>
                    <a:pt x="175" y="56"/>
                  </a:lnTo>
                  <a:lnTo>
                    <a:pt x="170" y="55"/>
                  </a:lnTo>
                  <a:lnTo>
                    <a:pt x="164" y="54"/>
                  </a:lnTo>
                  <a:lnTo>
                    <a:pt x="158" y="55"/>
                  </a:lnTo>
                  <a:lnTo>
                    <a:pt x="152" y="56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60"/>
                  </a:lnTo>
                  <a:lnTo>
                    <a:pt x="140" y="60"/>
                  </a:lnTo>
                  <a:lnTo>
                    <a:pt x="140" y="60"/>
                  </a:lnTo>
                  <a:lnTo>
                    <a:pt x="136" y="57"/>
                  </a:lnTo>
                  <a:lnTo>
                    <a:pt x="133" y="52"/>
                  </a:lnTo>
                  <a:lnTo>
                    <a:pt x="131" y="47"/>
                  </a:lnTo>
                  <a:lnTo>
                    <a:pt x="131" y="42"/>
                  </a:lnTo>
                  <a:lnTo>
                    <a:pt x="131" y="42"/>
                  </a:lnTo>
                  <a:lnTo>
                    <a:pt x="132" y="36"/>
                  </a:lnTo>
                  <a:lnTo>
                    <a:pt x="132" y="30"/>
                  </a:lnTo>
                  <a:lnTo>
                    <a:pt x="130" y="23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7" y="13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19" y="5"/>
                  </a:lnTo>
                  <a:lnTo>
                    <a:pt x="114" y="2"/>
                  </a:lnTo>
                  <a:lnTo>
                    <a:pt x="109" y="0"/>
                  </a:lnTo>
                  <a:lnTo>
                    <a:pt x="104" y="0"/>
                  </a:lnTo>
                  <a:lnTo>
                    <a:pt x="99" y="0"/>
                  </a:lnTo>
                  <a:lnTo>
                    <a:pt x="94" y="2"/>
                  </a:lnTo>
                  <a:lnTo>
                    <a:pt x="89" y="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78" y="13"/>
                  </a:lnTo>
                  <a:lnTo>
                    <a:pt x="75" y="20"/>
                  </a:lnTo>
                  <a:lnTo>
                    <a:pt x="74" y="27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5" y="39"/>
                  </a:lnTo>
                  <a:lnTo>
                    <a:pt x="75" y="43"/>
                  </a:lnTo>
                  <a:lnTo>
                    <a:pt x="73" y="45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6" y="51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7" y="50"/>
                  </a:lnTo>
                  <a:lnTo>
                    <a:pt x="44" y="49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35" y="50"/>
                  </a:lnTo>
                  <a:lnTo>
                    <a:pt x="30" y="52"/>
                  </a:lnTo>
                  <a:lnTo>
                    <a:pt x="25" y="54"/>
                  </a:lnTo>
                  <a:lnTo>
                    <a:pt x="21" y="57"/>
                  </a:lnTo>
                  <a:lnTo>
                    <a:pt x="18" y="60"/>
                  </a:lnTo>
                  <a:lnTo>
                    <a:pt x="14" y="64"/>
                  </a:lnTo>
                  <a:lnTo>
                    <a:pt x="12" y="69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9" y="83"/>
                  </a:lnTo>
                  <a:lnTo>
                    <a:pt x="10" y="89"/>
                  </a:lnTo>
                  <a:lnTo>
                    <a:pt x="11" y="92"/>
                  </a:lnTo>
                  <a:lnTo>
                    <a:pt x="13" y="95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20" y="102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9" y="114"/>
                  </a:lnTo>
                  <a:lnTo>
                    <a:pt x="17" y="118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7" y="130"/>
                  </a:lnTo>
                  <a:lnTo>
                    <a:pt x="4" y="135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1" y="157"/>
                  </a:lnTo>
                  <a:lnTo>
                    <a:pt x="3" y="165"/>
                  </a:lnTo>
                  <a:lnTo>
                    <a:pt x="8" y="172"/>
                  </a:lnTo>
                  <a:lnTo>
                    <a:pt x="14" y="178"/>
                  </a:lnTo>
                  <a:lnTo>
                    <a:pt x="21" y="182"/>
                  </a:lnTo>
                  <a:lnTo>
                    <a:pt x="25" y="184"/>
                  </a:lnTo>
                  <a:lnTo>
                    <a:pt x="29" y="185"/>
                  </a:lnTo>
                  <a:lnTo>
                    <a:pt x="33" y="185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41" y="185"/>
                  </a:lnTo>
                  <a:lnTo>
                    <a:pt x="43" y="185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7" y="190"/>
                  </a:lnTo>
                  <a:lnTo>
                    <a:pt x="50" y="192"/>
                  </a:lnTo>
                  <a:lnTo>
                    <a:pt x="53" y="193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8" y="197"/>
                  </a:lnTo>
                  <a:lnTo>
                    <a:pt x="59" y="202"/>
                  </a:lnTo>
                  <a:lnTo>
                    <a:pt x="59" y="206"/>
                  </a:lnTo>
                  <a:lnTo>
                    <a:pt x="60" y="207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6" y="211"/>
                  </a:lnTo>
                  <a:lnTo>
                    <a:pt x="70" y="213"/>
                  </a:lnTo>
                  <a:lnTo>
                    <a:pt x="74" y="213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67" y="197"/>
                  </a:lnTo>
                  <a:lnTo>
                    <a:pt x="67" y="197"/>
                  </a:lnTo>
                  <a:lnTo>
                    <a:pt x="65" y="194"/>
                  </a:lnTo>
                  <a:lnTo>
                    <a:pt x="65" y="194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5" y="176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80" y="155"/>
                  </a:lnTo>
                  <a:lnTo>
                    <a:pt x="78" y="153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0" y="170"/>
                  </a:lnTo>
                  <a:lnTo>
                    <a:pt x="44" y="172"/>
                  </a:lnTo>
                  <a:lnTo>
                    <a:pt x="38" y="172"/>
                  </a:lnTo>
                  <a:lnTo>
                    <a:pt x="35" y="172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8" y="158"/>
                  </a:lnTo>
                  <a:lnTo>
                    <a:pt x="18" y="158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1"/>
                  </a:lnTo>
                  <a:lnTo>
                    <a:pt x="19" y="139"/>
                  </a:lnTo>
                  <a:lnTo>
                    <a:pt x="21" y="138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8" y="128"/>
                  </a:lnTo>
                  <a:lnTo>
                    <a:pt x="29" y="126"/>
                  </a:lnTo>
                  <a:lnTo>
                    <a:pt x="31" y="125"/>
                  </a:lnTo>
                  <a:lnTo>
                    <a:pt x="35" y="124"/>
                  </a:lnTo>
                  <a:lnTo>
                    <a:pt x="35" y="124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5" y="123"/>
                  </a:lnTo>
                  <a:lnTo>
                    <a:pt x="47" y="123"/>
                  </a:lnTo>
                  <a:lnTo>
                    <a:pt x="48" y="125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63" y="131"/>
                  </a:lnTo>
                  <a:lnTo>
                    <a:pt x="69" y="129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73" y="124"/>
                  </a:lnTo>
                  <a:lnTo>
                    <a:pt x="73" y="124"/>
                  </a:lnTo>
                  <a:lnTo>
                    <a:pt x="55" y="112"/>
                  </a:lnTo>
                  <a:lnTo>
                    <a:pt x="55" y="112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1" y="117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43" y="116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6" y="111"/>
                  </a:lnTo>
                  <a:lnTo>
                    <a:pt x="35" y="108"/>
                  </a:lnTo>
                  <a:lnTo>
                    <a:pt x="35" y="105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4" y="94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8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4" y="88"/>
                  </a:lnTo>
                  <a:lnTo>
                    <a:pt x="78" y="92"/>
                  </a:lnTo>
                  <a:lnTo>
                    <a:pt x="82" y="96"/>
                  </a:lnTo>
                  <a:lnTo>
                    <a:pt x="87" y="98"/>
                  </a:lnTo>
                  <a:lnTo>
                    <a:pt x="87" y="9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87" y="88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85" y="79"/>
                  </a:lnTo>
                  <a:lnTo>
                    <a:pt x="84" y="77"/>
                  </a:lnTo>
                  <a:lnTo>
                    <a:pt x="82" y="76"/>
                  </a:lnTo>
                  <a:lnTo>
                    <a:pt x="82" y="76"/>
                  </a:lnTo>
                  <a:lnTo>
                    <a:pt x="79" y="74"/>
                  </a:lnTo>
                  <a:lnTo>
                    <a:pt x="77" y="72"/>
                  </a:lnTo>
                  <a:lnTo>
                    <a:pt x="77" y="69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80" y="52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2"/>
                  </a:lnTo>
                  <a:lnTo>
                    <a:pt x="88" y="40"/>
                  </a:lnTo>
                  <a:lnTo>
                    <a:pt x="90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9" y="37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9" y="37"/>
                  </a:lnTo>
                  <a:lnTo>
                    <a:pt x="112" y="37"/>
                  </a:lnTo>
                  <a:lnTo>
                    <a:pt x="113" y="40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3" y="56"/>
                  </a:lnTo>
                  <a:lnTo>
                    <a:pt x="123" y="61"/>
                  </a:lnTo>
                  <a:lnTo>
                    <a:pt x="122" y="66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6" y="86"/>
                  </a:lnTo>
                  <a:lnTo>
                    <a:pt x="117" y="98"/>
                  </a:lnTo>
                  <a:lnTo>
                    <a:pt x="117" y="9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30" y="75"/>
                  </a:lnTo>
                  <a:lnTo>
                    <a:pt x="134" y="71"/>
                  </a:lnTo>
                  <a:lnTo>
                    <a:pt x="139" y="68"/>
                  </a:lnTo>
                  <a:lnTo>
                    <a:pt x="145" y="65"/>
                  </a:lnTo>
                  <a:lnTo>
                    <a:pt x="145" y="65"/>
                  </a:lnTo>
                  <a:lnTo>
                    <a:pt x="152" y="75"/>
                  </a:lnTo>
                  <a:lnTo>
                    <a:pt x="152" y="75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71" y="82"/>
                  </a:lnTo>
                  <a:lnTo>
                    <a:pt x="172" y="86"/>
                  </a:lnTo>
                  <a:lnTo>
                    <a:pt x="170" y="89"/>
                  </a:lnTo>
                  <a:lnTo>
                    <a:pt x="166" y="94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70" y="101"/>
                  </a:lnTo>
                  <a:lnTo>
                    <a:pt x="170" y="101"/>
                  </a:lnTo>
                  <a:lnTo>
                    <a:pt x="170" y="103"/>
                  </a:lnTo>
                  <a:lnTo>
                    <a:pt x="171" y="105"/>
                  </a:lnTo>
                  <a:lnTo>
                    <a:pt x="170" y="107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51" y="120"/>
                  </a:lnTo>
                  <a:lnTo>
                    <a:pt x="151" y="120"/>
                  </a:lnTo>
                  <a:lnTo>
                    <a:pt x="145" y="112"/>
                  </a:lnTo>
                  <a:lnTo>
                    <a:pt x="145" y="112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43" y="133"/>
                  </a:lnTo>
                  <a:lnTo>
                    <a:pt x="143" y="133"/>
                  </a:lnTo>
                  <a:lnTo>
                    <a:pt x="149" y="122"/>
                  </a:lnTo>
                  <a:lnTo>
                    <a:pt x="149" y="122"/>
                  </a:lnTo>
                  <a:lnTo>
                    <a:pt x="155" y="125"/>
                  </a:lnTo>
                  <a:lnTo>
                    <a:pt x="161" y="126"/>
                  </a:lnTo>
                  <a:lnTo>
                    <a:pt x="166" y="128"/>
                  </a:lnTo>
                  <a:lnTo>
                    <a:pt x="172" y="131"/>
                  </a:lnTo>
                  <a:lnTo>
                    <a:pt x="172" y="131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74" y="146"/>
                  </a:lnTo>
                  <a:lnTo>
                    <a:pt x="174" y="146"/>
                  </a:lnTo>
                  <a:lnTo>
                    <a:pt x="177" y="147"/>
                  </a:lnTo>
                  <a:lnTo>
                    <a:pt x="179" y="149"/>
                  </a:lnTo>
                  <a:lnTo>
                    <a:pt x="179" y="151"/>
                  </a:lnTo>
                  <a:lnTo>
                    <a:pt x="178" y="154"/>
                  </a:lnTo>
                  <a:lnTo>
                    <a:pt x="178" y="154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66" y="177"/>
                  </a:lnTo>
                  <a:lnTo>
                    <a:pt x="166" y="177"/>
                  </a:lnTo>
                  <a:lnTo>
                    <a:pt x="156" y="173"/>
                  </a:lnTo>
                  <a:lnTo>
                    <a:pt x="156" y="173"/>
                  </a:lnTo>
                  <a:lnTo>
                    <a:pt x="152" y="181"/>
                  </a:lnTo>
                  <a:lnTo>
                    <a:pt x="152" y="181"/>
                  </a:lnTo>
                  <a:lnTo>
                    <a:pt x="151" y="183"/>
                  </a:lnTo>
                  <a:lnTo>
                    <a:pt x="150" y="183"/>
                  </a:lnTo>
                  <a:lnTo>
                    <a:pt x="148" y="184"/>
                  </a:lnTo>
                  <a:lnTo>
                    <a:pt x="146" y="183"/>
                  </a:lnTo>
                  <a:lnTo>
                    <a:pt x="146" y="183"/>
                  </a:lnTo>
                  <a:lnTo>
                    <a:pt x="125" y="172"/>
                  </a:lnTo>
                  <a:lnTo>
                    <a:pt x="125" y="172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11" y="154"/>
                  </a:lnTo>
                  <a:lnTo>
                    <a:pt x="111" y="154"/>
                  </a:lnTo>
                  <a:lnTo>
                    <a:pt x="110" y="161"/>
                  </a:lnTo>
                  <a:lnTo>
                    <a:pt x="110" y="161"/>
                  </a:lnTo>
                  <a:lnTo>
                    <a:pt x="110" y="166"/>
                  </a:lnTo>
                  <a:lnTo>
                    <a:pt x="111" y="168"/>
                  </a:lnTo>
                  <a:lnTo>
                    <a:pt x="113" y="170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21" y="172"/>
                  </a:lnTo>
                  <a:lnTo>
                    <a:pt x="122" y="173"/>
                  </a:lnTo>
                  <a:lnTo>
                    <a:pt x="122" y="175"/>
                  </a:lnTo>
                  <a:lnTo>
                    <a:pt x="122" y="175"/>
                  </a:lnTo>
                  <a:lnTo>
                    <a:pt x="122" y="189"/>
                  </a:lnTo>
                  <a:lnTo>
                    <a:pt x="122" y="189"/>
                  </a:lnTo>
                  <a:lnTo>
                    <a:pt x="122" y="194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4" y="195"/>
                  </a:lnTo>
                  <a:lnTo>
                    <a:pt x="114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200"/>
                  </a:lnTo>
                  <a:lnTo>
                    <a:pt x="112" y="204"/>
                  </a:lnTo>
                  <a:lnTo>
                    <a:pt x="114" y="213"/>
                  </a:lnTo>
                  <a:lnTo>
                    <a:pt x="114" y="213"/>
                  </a:lnTo>
                  <a:lnTo>
                    <a:pt x="121" y="212"/>
                  </a:lnTo>
                  <a:lnTo>
                    <a:pt x="127" y="209"/>
                  </a:lnTo>
                  <a:lnTo>
                    <a:pt x="130" y="208"/>
                  </a:lnTo>
                  <a:lnTo>
                    <a:pt x="132" y="206"/>
                  </a:lnTo>
                  <a:lnTo>
                    <a:pt x="135" y="203"/>
                  </a:lnTo>
                  <a:lnTo>
                    <a:pt x="136" y="200"/>
                  </a:lnTo>
                  <a:lnTo>
                    <a:pt x="136" y="200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41" y="191"/>
                  </a:lnTo>
                  <a:lnTo>
                    <a:pt x="143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66" y="189"/>
                  </a:lnTo>
                  <a:lnTo>
                    <a:pt x="174" y="187"/>
                  </a:lnTo>
                  <a:lnTo>
                    <a:pt x="178" y="185"/>
                  </a:lnTo>
                  <a:lnTo>
                    <a:pt x="181" y="182"/>
                  </a:lnTo>
                  <a:lnTo>
                    <a:pt x="184" y="179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91" y="164"/>
                  </a:lnTo>
                  <a:lnTo>
                    <a:pt x="192" y="155"/>
                  </a:lnTo>
                  <a:lnTo>
                    <a:pt x="192" y="151"/>
                  </a:lnTo>
                  <a:lnTo>
                    <a:pt x="190" y="147"/>
                  </a:lnTo>
                  <a:lnTo>
                    <a:pt x="189" y="143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3" y="135"/>
                  </a:lnTo>
                  <a:lnTo>
                    <a:pt x="180" y="132"/>
                  </a:lnTo>
                  <a:lnTo>
                    <a:pt x="176" y="130"/>
                  </a:lnTo>
                  <a:lnTo>
                    <a:pt x="172" y="129"/>
                  </a:lnTo>
                  <a:lnTo>
                    <a:pt x="172" y="129"/>
                  </a:lnTo>
                  <a:close/>
                  <a:moveTo>
                    <a:pt x="101" y="1424"/>
                  </a:moveTo>
                  <a:lnTo>
                    <a:pt x="101" y="1424"/>
                  </a:lnTo>
                  <a:lnTo>
                    <a:pt x="103" y="1426"/>
                  </a:lnTo>
                  <a:lnTo>
                    <a:pt x="106" y="1429"/>
                  </a:lnTo>
                  <a:lnTo>
                    <a:pt x="106" y="1429"/>
                  </a:lnTo>
                  <a:lnTo>
                    <a:pt x="123" y="1448"/>
                  </a:lnTo>
                  <a:lnTo>
                    <a:pt x="123" y="1448"/>
                  </a:lnTo>
                  <a:lnTo>
                    <a:pt x="130" y="1454"/>
                  </a:lnTo>
                  <a:lnTo>
                    <a:pt x="137" y="1460"/>
                  </a:lnTo>
                  <a:lnTo>
                    <a:pt x="137" y="1460"/>
                  </a:lnTo>
                  <a:lnTo>
                    <a:pt x="137" y="1448"/>
                  </a:lnTo>
                  <a:lnTo>
                    <a:pt x="137" y="1448"/>
                  </a:lnTo>
                  <a:lnTo>
                    <a:pt x="96" y="1408"/>
                  </a:lnTo>
                  <a:lnTo>
                    <a:pt x="96" y="1408"/>
                  </a:lnTo>
                  <a:lnTo>
                    <a:pt x="94" y="1413"/>
                  </a:lnTo>
                  <a:lnTo>
                    <a:pt x="95" y="1417"/>
                  </a:lnTo>
                  <a:lnTo>
                    <a:pt x="97" y="1421"/>
                  </a:lnTo>
                  <a:lnTo>
                    <a:pt x="101" y="1424"/>
                  </a:lnTo>
                  <a:lnTo>
                    <a:pt x="101" y="1424"/>
                  </a:lnTo>
                  <a:close/>
                  <a:moveTo>
                    <a:pt x="113" y="1158"/>
                  </a:moveTo>
                  <a:lnTo>
                    <a:pt x="113" y="1158"/>
                  </a:lnTo>
                  <a:lnTo>
                    <a:pt x="123" y="1169"/>
                  </a:lnTo>
                  <a:lnTo>
                    <a:pt x="123" y="1169"/>
                  </a:lnTo>
                  <a:lnTo>
                    <a:pt x="129" y="1174"/>
                  </a:lnTo>
                  <a:lnTo>
                    <a:pt x="129" y="1174"/>
                  </a:lnTo>
                  <a:lnTo>
                    <a:pt x="129" y="1170"/>
                  </a:lnTo>
                  <a:lnTo>
                    <a:pt x="129" y="1167"/>
                  </a:lnTo>
                  <a:lnTo>
                    <a:pt x="127" y="1165"/>
                  </a:lnTo>
                  <a:lnTo>
                    <a:pt x="125" y="1162"/>
                  </a:lnTo>
                  <a:lnTo>
                    <a:pt x="125" y="1162"/>
                  </a:lnTo>
                  <a:lnTo>
                    <a:pt x="96" y="1132"/>
                  </a:lnTo>
                  <a:lnTo>
                    <a:pt x="96" y="1132"/>
                  </a:lnTo>
                  <a:lnTo>
                    <a:pt x="90" y="1125"/>
                  </a:lnTo>
                  <a:lnTo>
                    <a:pt x="90" y="1125"/>
                  </a:lnTo>
                  <a:lnTo>
                    <a:pt x="89" y="1132"/>
                  </a:lnTo>
                  <a:lnTo>
                    <a:pt x="90" y="1134"/>
                  </a:lnTo>
                  <a:lnTo>
                    <a:pt x="92" y="1136"/>
                  </a:lnTo>
                  <a:lnTo>
                    <a:pt x="92" y="1136"/>
                  </a:lnTo>
                  <a:lnTo>
                    <a:pt x="113" y="1158"/>
                  </a:lnTo>
                  <a:lnTo>
                    <a:pt x="113" y="1158"/>
                  </a:lnTo>
                  <a:close/>
                  <a:moveTo>
                    <a:pt x="122" y="1258"/>
                  </a:moveTo>
                  <a:lnTo>
                    <a:pt x="122" y="1258"/>
                  </a:lnTo>
                  <a:lnTo>
                    <a:pt x="128" y="1262"/>
                  </a:lnTo>
                  <a:lnTo>
                    <a:pt x="134" y="1267"/>
                  </a:lnTo>
                  <a:lnTo>
                    <a:pt x="134" y="1267"/>
                  </a:lnTo>
                  <a:lnTo>
                    <a:pt x="134" y="1262"/>
                  </a:lnTo>
                  <a:lnTo>
                    <a:pt x="133" y="1259"/>
                  </a:lnTo>
                  <a:lnTo>
                    <a:pt x="132" y="1256"/>
                  </a:lnTo>
                  <a:lnTo>
                    <a:pt x="129" y="1253"/>
                  </a:lnTo>
                  <a:lnTo>
                    <a:pt x="129" y="1253"/>
                  </a:lnTo>
                  <a:lnTo>
                    <a:pt x="104" y="1229"/>
                  </a:lnTo>
                  <a:lnTo>
                    <a:pt x="104" y="1229"/>
                  </a:lnTo>
                  <a:lnTo>
                    <a:pt x="90" y="1216"/>
                  </a:lnTo>
                  <a:lnTo>
                    <a:pt x="90" y="1216"/>
                  </a:lnTo>
                  <a:lnTo>
                    <a:pt x="91" y="1222"/>
                  </a:lnTo>
                  <a:lnTo>
                    <a:pt x="91" y="1225"/>
                  </a:lnTo>
                  <a:lnTo>
                    <a:pt x="92" y="1227"/>
                  </a:lnTo>
                  <a:lnTo>
                    <a:pt x="92" y="1227"/>
                  </a:lnTo>
                  <a:lnTo>
                    <a:pt x="99" y="1235"/>
                  </a:lnTo>
                  <a:lnTo>
                    <a:pt x="107" y="1243"/>
                  </a:lnTo>
                  <a:lnTo>
                    <a:pt x="122" y="1258"/>
                  </a:lnTo>
                  <a:lnTo>
                    <a:pt x="122" y="1258"/>
                  </a:lnTo>
                  <a:close/>
                  <a:moveTo>
                    <a:pt x="98" y="1336"/>
                  </a:moveTo>
                  <a:lnTo>
                    <a:pt x="98" y="1336"/>
                  </a:lnTo>
                  <a:lnTo>
                    <a:pt x="121" y="1362"/>
                  </a:lnTo>
                  <a:lnTo>
                    <a:pt x="121" y="1362"/>
                  </a:lnTo>
                  <a:lnTo>
                    <a:pt x="127" y="1367"/>
                  </a:lnTo>
                  <a:lnTo>
                    <a:pt x="135" y="1374"/>
                  </a:lnTo>
                  <a:lnTo>
                    <a:pt x="135" y="1374"/>
                  </a:lnTo>
                  <a:lnTo>
                    <a:pt x="136" y="1365"/>
                  </a:lnTo>
                  <a:lnTo>
                    <a:pt x="136" y="1365"/>
                  </a:lnTo>
                  <a:lnTo>
                    <a:pt x="134" y="1365"/>
                  </a:lnTo>
                  <a:lnTo>
                    <a:pt x="134" y="1365"/>
                  </a:lnTo>
                  <a:lnTo>
                    <a:pt x="96" y="1329"/>
                  </a:lnTo>
                  <a:lnTo>
                    <a:pt x="96" y="1329"/>
                  </a:lnTo>
                  <a:lnTo>
                    <a:pt x="95" y="1331"/>
                  </a:lnTo>
                  <a:lnTo>
                    <a:pt x="95" y="1333"/>
                  </a:lnTo>
                  <a:lnTo>
                    <a:pt x="98" y="1336"/>
                  </a:lnTo>
                  <a:lnTo>
                    <a:pt x="98" y="1336"/>
                  </a:lnTo>
                  <a:close/>
                </a:path>
              </a:pathLst>
            </a:custGeom>
            <a:solidFill>
              <a:srgbClr val="FFC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236"/>
            <p:cNvSpPr>
              <a:spLocks noEditPoints="1"/>
            </p:cNvSpPr>
            <p:nvPr/>
          </p:nvSpPr>
          <p:spPr bwMode="auto">
            <a:xfrm>
              <a:off x="2007" y="2533"/>
              <a:ext cx="475" cy="321"/>
            </a:xfrm>
            <a:custGeom>
              <a:avLst/>
              <a:gdLst/>
              <a:ahLst/>
              <a:cxnLst>
                <a:cxn ang="0">
                  <a:pos x="471" y="10"/>
                </a:cxn>
                <a:cxn ang="0">
                  <a:pos x="470" y="24"/>
                </a:cxn>
                <a:cxn ang="0">
                  <a:pos x="470" y="27"/>
                </a:cxn>
                <a:cxn ang="0">
                  <a:pos x="465" y="20"/>
                </a:cxn>
                <a:cxn ang="0">
                  <a:pos x="467" y="8"/>
                </a:cxn>
                <a:cxn ang="0">
                  <a:pos x="475" y="0"/>
                </a:cxn>
                <a:cxn ang="0">
                  <a:pos x="473" y="5"/>
                </a:cxn>
                <a:cxn ang="0">
                  <a:pos x="20" y="302"/>
                </a:cxn>
                <a:cxn ang="0">
                  <a:pos x="18" y="305"/>
                </a:cxn>
                <a:cxn ang="0">
                  <a:pos x="21" y="309"/>
                </a:cxn>
                <a:cxn ang="0">
                  <a:pos x="23" y="308"/>
                </a:cxn>
                <a:cxn ang="0">
                  <a:pos x="23" y="302"/>
                </a:cxn>
                <a:cxn ang="0">
                  <a:pos x="21" y="301"/>
                </a:cxn>
                <a:cxn ang="0">
                  <a:pos x="21" y="293"/>
                </a:cxn>
                <a:cxn ang="0">
                  <a:pos x="6" y="301"/>
                </a:cxn>
                <a:cxn ang="0">
                  <a:pos x="0" y="308"/>
                </a:cxn>
                <a:cxn ang="0">
                  <a:pos x="2" y="315"/>
                </a:cxn>
                <a:cxn ang="0">
                  <a:pos x="15" y="321"/>
                </a:cxn>
                <a:cxn ang="0">
                  <a:pos x="14" y="306"/>
                </a:cxn>
                <a:cxn ang="0">
                  <a:pos x="17" y="299"/>
                </a:cxn>
                <a:cxn ang="0">
                  <a:pos x="27" y="297"/>
                </a:cxn>
                <a:cxn ang="0">
                  <a:pos x="35" y="303"/>
                </a:cxn>
                <a:cxn ang="0">
                  <a:pos x="35" y="317"/>
                </a:cxn>
                <a:cxn ang="0">
                  <a:pos x="38" y="314"/>
                </a:cxn>
                <a:cxn ang="0">
                  <a:pos x="42" y="306"/>
                </a:cxn>
                <a:cxn ang="0">
                  <a:pos x="38" y="299"/>
                </a:cxn>
                <a:cxn ang="0">
                  <a:pos x="25" y="293"/>
                </a:cxn>
                <a:cxn ang="0">
                  <a:pos x="114" y="296"/>
                </a:cxn>
                <a:cxn ang="0">
                  <a:pos x="110" y="300"/>
                </a:cxn>
                <a:cxn ang="0">
                  <a:pos x="112" y="303"/>
                </a:cxn>
                <a:cxn ang="0">
                  <a:pos x="115" y="303"/>
                </a:cxn>
                <a:cxn ang="0">
                  <a:pos x="117" y="300"/>
                </a:cxn>
                <a:cxn ang="0">
                  <a:pos x="114" y="296"/>
                </a:cxn>
                <a:cxn ang="0">
                  <a:pos x="111" y="287"/>
                </a:cxn>
                <a:cxn ang="0">
                  <a:pos x="103" y="294"/>
                </a:cxn>
                <a:cxn ang="0">
                  <a:pos x="101" y="304"/>
                </a:cxn>
                <a:cxn ang="0">
                  <a:pos x="105" y="310"/>
                </a:cxn>
                <a:cxn ang="0">
                  <a:pos x="111" y="312"/>
                </a:cxn>
                <a:cxn ang="0">
                  <a:pos x="108" y="304"/>
                </a:cxn>
                <a:cxn ang="0">
                  <a:pos x="113" y="292"/>
                </a:cxn>
                <a:cxn ang="0">
                  <a:pos x="121" y="289"/>
                </a:cxn>
                <a:cxn ang="0">
                  <a:pos x="128" y="299"/>
                </a:cxn>
                <a:cxn ang="0">
                  <a:pos x="127" y="307"/>
                </a:cxn>
                <a:cxn ang="0">
                  <a:pos x="124" y="312"/>
                </a:cxn>
                <a:cxn ang="0">
                  <a:pos x="130" y="308"/>
                </a:cxn>
                <a:cxn ang="0">
                  <a:pos x="131" y="297"/>
                </a:cxn>
                <a:cxn ang="0">
                  <a:pos x="128" y="288"/>
                </a:cxn>
                <a:cxn ang="0">
                  <a:pos x="115" y="286"/>
                </a:cxn>
              </a:cxnLst>
              <a:rect l="0" t="0" r="r" b="b"/>
              <a:pathLst>
                <a:path w="475" h="321">
                  <a:moveTo>
                    <a:pt x="473" y="5"/>
                  </a:moveTo>
                  <a:lnTo>
                    <a:pt x="473" y="5"/>
                  </a:lnTo>
                  <a:lnTo>
                    <a:pt x="471" y="10"/>
                  </a:lnTo>
                  <a:lnTo>
                    <a:pt x="469" y="14"/>
                  </a:lnTo>
                  <a:lnTo>
                    <a:pt x="469" y="19"/>
                  </a:lnTo>
                  <a:lnTo>
                    <a:pt x="470" y="24"/>
                  </a:lnTo>
                  <a:lnTo>
                    <a:pt x="470" y="24"/>
                  </a:lnTo>
                  <a:lnTo>
                    <a:pt x="470" y="26"/>
                  </a:lnTo>
                  <a:lnTo>
                    <a:pt x="470" y="27"/>
                  </a:lnTo>
                  <a:lnTo>
                    <a:pt x="467" y="28"/>
                  </a:lnTo>
                  <a:lnTo>
                    <a:pt x="467" y="28"/>
                  </a:lnTo>
                  <a:lnTo>
                    <a:pt x="465" y="20"/>
                  </a:lnTo>
                  <a:lnTo>
                    <a:pt x="465" y="16"/>
                  </a:lnTo>
                  <a:lnTo>
                    <a:pt x="466" y="12"/>
                  </a:lnTo>
                  <a:lnTo>
                    <a:pt x="467" y="8"/>
                  </a:lnTo>
                  <a:lnTo>
                    <a:pt x="469" y="5"/>
                  </a:lnTo>
                  <a:lnTo>
                    <a:pt x="472" y="2"/>
                  </a:lnTo>
                  <a:lnTo>
                    <a:pt x="475" y="0"/>
                  </a:lnTo>
                  <a:lnTo>
                    <a:pt x="475" y="0"/>
                  </a:lnTo>
                  <a:lnTo>
                    <a:pt x="473" y="5"/>
                  </a:lnTo>
                  <a:lnTo>
                    <a:pt x="473" y="5"/>
                  </a:lnTo>
                  <a:close/>
                  <a:moveTo>
                    <a:pt x="21" y="301"/>
                  </a:moveTo>
                  <a:lnTo>
                    <a:pt x="21" y="301"/>
                  </a:lnTo>
                  <a:lnTo>
                    <a:pt x="20" y="302"/>
                  </a:lnTo>
                  <a:lnTo>
                    <a:pt x="19" y="30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9" y="308"/>
                  </a:lnTo>
                  <a:lnTo>
                    <a:pt x="20" y="309"/>
                  </a:lnTo>
                  <a:lnTo>
                    <a:pt x="21" y="309"/>
                  </a:lnTo>
                  <a:lnTo>
                    <a:pt x="21" y="309"/>
                  </a:lnTo>
                  <a:lnTo>
                    <a:pt x="22" y="309"/>
                  </a:lnTo>
                  <a:lnTo>
                    <a:pt x="23" y="308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3" y="302"/>
                  </a:lnTo>
                  <a:lnTo>
                    <a:pt x="22" y="302"/>
                  </a:lnTo>
                  <a:lnTo>
                    <a:pt x="21" y="301"/>
                  </a:lnTo>
                  <a:lnTo>
                    <a:pt x="21" y="301"/>
                  </a:lnTo>
                  <a:close/>
                  <a:moveTo>
                    <a:pt x="25" y="293"/>
                  </a:moveTo>
                  <a:lnTo>
                    <a:pt x="25" y="293"/>
                  </a:lnTo>
                  <a:lnTo>
                    <a:pt x="21" y="293"/>
                  </a:lnTo>
                  <a:lnTo>
                    <a:pt x="18" y="294"/>
                  </a:lnTo>
                  <a:lnTo>
                    <a:pt x="12" y="297"/>
                  </a:lnTo>
                  <a:lnTo>
                    <a:pt x="6" y="301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2" y="315"/>
                  </a:lnTo>
                  <a:lnTo>
                    <a:pt x="5" y="319"/>
                  </a:lnTo>
                  <a:lnTo>
                    <a:pt x="9" y="320"/>
                  </a:lnTo>
                  <a:lnTo>
                    <a:pt x="15" y="321"/>
                  </a:lnTo>
                  <a:lnTo>
                    <a:pt x="15" y="321"/>
                  </a:lnTo>
                  <a:lnTo>
                    <a:pt x="14" y="313"/>
                  </a:lnTo>
                  <a:lnTo>
                    <a:pt x="14" y="306"/>
                  </a:lnTo>
                  <a:lnTo>
                    <a:pt x="14" y="306"/>
                  </a:lnTo>
                  <a:lnTo>
                    <a:pt x="15" y="302"/>
                  </a:lnTo>
                  <a:lnTo>
                    <a:pt x="17" y="299"/>
                  </a:lnTo>
                  <a:lnTo>
                    <a:pt x="21" y="298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30" y="298"/>
                  </a:lnTo>
                  <a:lnTo>
                    <a:pt x="33" y="300"/>
                  </a:lnTo>
                  <a:lnTo>
                    <a:pt x="35" y="303"/>
                  </a:lnTo>
                  <a:lnTo>
                    <a:pt x="35" y="306"/>
                  </a:lnTo>
                  <a:lnTo>
                    <a:pt x="35" y="306"/>
                  </a:lnTo>
                  <a:lnTo>
                    <a:pt x="35" y="317"/>
                  </a:lnTo>
                  <a:lnTo>
                    <a:pt x="35" y="317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41" y="311"/>
                  </a:lnTo>
                  <a:lnTo>
                    <a:pt x="42" y="308"/>
                  </a:lnTo>
                  <a:lnTo>
                    <a:pt x="42" y="306"/>
                  </a:lnTo>
                  <a:lnTo>
                    <a:pt x="41" y="303"/>
                  </a:lnTo>
                  <a:lnTo>
                    <a:pt x="41" y="303"/>
                  </a:lnTo>
                  <a:lnTo>
                    <a:pt x="38" y="299"/>
                  </a:lnTo>
                  <a:lnTo>
                    <a:pt x="34" y="296"/>
                  </a:lnTo>
                  <a:lnTo>
                    <a:pt x="30" y="294"/>
                  </a:lnTo>
                  <a:lnTo>
                    <a:pt x="25" y="293"/>
                  </a:lnTo>
                  <a:lnTo>
                    <a:pt x="25" y="293"/>
                  </a:lnTo>
                  <a:close/>
                  <a:moveTo>
                    <a:pt x="114" y="296"/>
                  </a:moveTo>
                  <a:lnTo>
                    <a:pt x="114" y="296"/>
                  </a:lnTo>
                  <a:lnTo>
                    <a:pt x="112" y="296"/>
                  </a:lnTo>
                  <a:lnTo>
                    <a:pt x="111" y="297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1" y="302"/>
                  </a:lnTo>
                  <a:lnTo>
                    <a:pt x="112" y="303"/>
                  </a:lnTo>
                  <a:lnTo>
                    <a:pt x="114" y="304"/>
                  </a:lnTo>
                  <a:lnTo>
                    <a:pt x="114" y="304"/>
                  </a:lnTo>
                  <a:lnTo>
                    <a:pt x="115" y="303"/>
                  </a:lnTo>
                  <a:lnTo>
                    <a:pt x="116" y="302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6" y="297"/>
                  </a:lnTo>
                  <a:lnTo>
                    <a:pt x="115" y="296"/>
                  </a:lnTo>
                  <a:lnTo>
                    <a:pt x="114" y="296"/>
                  </a:lnTo>
                  <a:lnTo>
                    <a:pt x="114" y="296"/>
                  </a:lnTo>
                  <a:close/>
                  <a:moveTo>
                    <a:pt x="111" y="287"/>
                  </a:moveTo>
                  <a:lnTo>
                    <a:pt x="111" y="287"/>
                  </a:lnTo>
                  <a:lnTo>
                    <a:pt x="107" y="289"/>
                  </a:lnTo>
                  <a:lnTo>
                    <a:pt x="105" y="291"/>
                  </a:lnTo>
                  <a:lnTo>
                    <a:pt x="103" y="294"/>
                  </a:lnTo>
                  <a:lnTo>
                    <a:pt x="101" y="297"/>
                  </a:lnTo>
                  <a:lnTo>
                    <a:pt x="101" y="300"/>
                  </a:lnTo>
                  <a:lnTo>
                    <a:pt x="101" y="304"/>
                  </a:lnTo>
                  <a:lnTo>
                    <a:pt x="103" y="307"/>
                  </a:lnTo>
                  <a:lnTo>
                    <a:pt x="105" y="310"/>
                  </a:lnTo>
                  <a:lnTo>
                    <a:pt x="105" y="310"/>
                  </a:lnTo>
                  <a:lnTo>
                    <a:pt x="107" y="312"/>
                  </a:lnTo>
                  <a:lnTo>
                    <a:pt x="109" y="312"/>
                  </a:lnTo>
                  <a:lnTo>
                    <a:pt x="111" y="312"/>
                  </a:lnTo>
                  <a:lnTo>
                    <a:pt x="111" y="312"/>
                  </a:lnTo>
                  <a:lnTo>
                    <a:pt x="108" y="304"/>
                  </a:lnTo>
                  <a:lnTo>
                    <a:pt x="108" y="304"/>
                  </a:lnTo>
                  <a:lnTo>
                    <a:pt x="107" y="299"/>
                  </a:lnTo>
                  <a:lnTo>
                    <a:pt x="109" y="295"/>
                  </a:lnTo>
                  <a:lnTo>
                    <a:pt x="113" y="292"/>
                  </a:lnTo>
                  <a:lnTo>
                    <a:pt x="117" y="290"/>
                  </a:lnTo>
                  <a:lnTo>
                    <a:pt x="117" y="290"/>
                  </a:lnTo>
                  <a:lnTo>
                    <a:pt x="121" y="289"/>
                  </a:lnTo>
                  <a:lnTo>
                    <a:pt x="124" y="291"/>
                  </a:lnTo>
                  <a:lnTo>
                    <a:pt x="127" y="294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7" y="307"/>
                  </a:lnTo>
                  <a:lnTo>
                    <a:pt x="127" y="307"/>
                  </a:lnTo>
                  <a:lnTo>
                    <a:pt x="124" y="312"/>
                  </a:lnTo>
                  <a:lnTo>
                    <a:pt x="124" y="312"/>
                  </a:lnTo>
                  <a:lnTo>
                    <a:pt x="128" y="313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1" y="303"/>
                  </a:lnTo>
                  <a:lnTo>
                    <a:pt x="131" y="297"/>
                  </a:lnTo>
                  <a:lnTo>
                    <a:pt x="130" y="292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3" y="286"/>
                  </a:lnTo>
                  <a:lnTo>
                    <a:pt x="119" y="285"/>
                  </a:lnTo>
                  <a:lnTo>
                    <a:pt x="115" y="286"/>
                  </a:lnTo>
                  <a:lnTo>
                    <a:pt x="111" y="287"/>
                  </a:lnTo>
                  <a:lnTo>
                    <a:pt x="111" y="2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37"/>
            <p:cNvSpPr>
              <a:spLocks noEditPoints="1"/>
            </p:cNvSpPr>
            <p:nvPr/>
          </p:nvSpPr>
          <p:spPr bwMode="auto">
            <a:xfrm>
              <a:off x="1326" y="3225"/>
              <a:ext cx="1225" cy="1016"/>
            </a:xfrm>
            <a:custGeom>
              <a:avLst/>
              <a:gdLst/>
              <a:ahLst/>
              <a:cxnLst>
                <a:cxn ang="0">
                  <a:pos x="319" y="615"/>
                </a:cxn>
                <a:cxn ang="0">
                  <a:pos x="292" y="592"/>
                </a:cxn>
                <a:cxn ang="0">
                  <a:pos x="368" y="630"/>
                </a:cxn>
                <a:cxn ang="0">
                  <a:pos x="511" y="674"/>
                </a:cxn>
                <a:cxn ang="0">
                  <a:pos x="425" y="650"/>
                </a:cxn>
                <a:cxn ang="0">
                  <a:pos x="485" y="735"/>
                </a:cxn>
                <a:cxn ang="0">
                  <a:pos x="460" y="723"/>
                </a:cxn>
                <a:cxn ang="0">
                  <a:pos x="485" y="676"/>
                </a:cxn>
                <a:cxn ang="0">
                  <a:pos x="431" y="717"/>
                </a:cxn>
                <a:cxn ang="0">
                  <a:pos x="340" y="633"/>
                </a:cxn>
                <a:cxn ang="0">
                  <a:pos x="516" y="692"/>
                </a:cxn>
                <a:cxn ang="0">
                  <a:pos x="522" y="692"/>
                </a:cxn>
                <a:cxn ang="0">
                  <a:pos x="391" y="720"/>
                </a:cxn>
                <a:cxn ang="0">
                  <a:pos x="303" y="614"/>
                </a:cxn>
                <a:cxn ang="0">
                  <a:pos x="494" y="755"/>
                </a:cxn>
                <a:cxn ang="0">
                  <a:pos x="508" y="685"/>
                </a:cxn>
                <a:cxn ang="0">
                  <a:pos x="345" y="656"/>
                </a:cxn>
                <a:cxn ang="0">
                  <a:pos x="389" y="672"/>
                </a:cxn>
                <a:cxn ang="0">
                  <a:pos x="325" y="627"/>
                </a:cxn>
                <a:cxn ang="0">
                  <a:pos x="906" y="292"/>
                </a:cxn>
                <a:cxn ang="0">
                  <a:pos x="791" y="305"/>
                </a:cxn>
                <a:cxn ang="0">
                  <a:pos x="627" y="305"/>
                </a:cxn>
                <a:cxn ang="0">
                  <a:pos x="614" y="332"/>
                </a:cxn>
                <a:cxn ang="0">
                  <a:pos x="754" y="332"/>
                </a:cxn>
                <a:cxn ang="0">
                  <a:pos x="917" y="297"/>
                </a:cxn>
                <a:cxn ang="0">
                  <a:pos x="456" y="568"/>
                </a:cxn>
                <a:cxn ang="0">
                  <a:pos x="369" y="211"/>
                </a:cxn>
                <a:cxn ang="0">
                  <a:pos x="513" y="310"/>
                </a:cxn>
                <a:cxn ang="0">
                  <a:pos x="489" y="270"/>
                </a:cxn>
                <a:cxn ang="0">
                  <a:pos x="421" y="204"/>
                </a:cxn>
                <a:cxn ang="0">
                  <a:pos x="332" y="172"/>
                </a:cxn>
                <a:cxn ang="0">
                  <a:pos x="1069" y="941"/>
                </a:cxn>
                <a:cxn ang="0">
                  <a:pos x="927" y="1008"/>
                </a:cxn>
                <a:cxn ang="0">
                  <a:pos x="1123" y="926"/>
                </a:cxn>
                <a:cxn ang="0">
                  <a:pos x="381" y="474"/>
                </a:cxn>
                <a:cxn ang="0">
                  <a:pos x="87" y="878"/>
                </a:cxn>
                <a:cxn ang="0">
                  <a:pos x="27" y="764"/>
                </a:cxn>
                <a:cxn ang="0">
                  <a:pos x="47" y="845"/>
                </a:cxn>
                <a:cxn ang="0">
                  <a:pos x="172" y="989"/>
                </a:cxn>
                <a:cxn ang="0">
                  <a:pos x="482" y="592"/>
                </a:cxn>
                <a:cxn ang="0">
                  <a:pos x="493" y="339"/>
                </a:cxn>
                <a:cxn ang="0">
                  <a:pos x="532" y="400"/>
                </a:cxn>
                <a:cxn ang="0">
                  <a:pos x="493" y="419"/>
                </a:cxn>
                <a:cxn ang="0">
                  <a:pos x="511" y="365"/>
                </a:cxn>
                <a:cxn ang="0">
                  <a:pos x="455" y="609"/>
                </a:cxn>
                <a:cxn ang="0">
                  <a:pos x="529" y="632"/>
                </a:cxn>
                <a:cxn ang="0">
                  <a:pos x="491" y="523"/>
                </a:cxn>
                <a:cxn ang="0">
                  <a:pos x="573" y="361"/>
                </a:cxn>
                <a:cxn ang="0">
                  <a:pos x="326" y="532"/>
                </a:cxn>
                <a:cxn ang="0">
                  <a:pos x="453" y="525"/>
                </a:cxn>
                <a:cxn ang="0">
                  <a:pos x="567" y="276"/>
                </a:cxn>
                <a:cxn ang="0">
                  <a:pos x="524" y="322"/>
                </a:cxn>
                <a:cxn ang="0">
                  <a:pos x="597" y="325"/>
                </a:cxn>
                <a:cxn ang="0">
                  <a:pos x="421" y="497"/>
                </a:cxn>
                <a:cxn ang="0">
                  <a:pos x="268" y="632"/>
                </a:cxn>
                <a:cxn ang="0">
                  <a:pos x="453" y="710"/>
                </a:cxn>
                <a:cxn ang="0">
                  <a:pos x="250" y="640"/>
                </a:cxn>
                <a:cxn ang="0">
                  <a:pos x="421" y="689"/>
                </a:cxn>
                <a:cxn ang="0">
                  <a:pos x="350" y="704"/>
                </a:cxn>
                <a:cxn ang="0">
                  <a:pos x="428" y="729"/>
                </a:cxn>
                <a:cxn ang="0">
                  <a:pos x="605" y="180"/>
                </a:cxn>
                <a:cxn ang="0">
                  <a:pos x="308" y="677"/>
                </a:cxn>
                <a:cxn ang="0">
                  <a:pos x="511" y="752"/>
                </a:cxn>
              </a:cxnLst>
              <a:rect l="0" t="0" r="r" b="b"/>
              <a:pathLst>
                <a:path w="1225" h="1016">
                  <a:moveTo>
                    <a:pt x="399" y="644"/>
                  </a:moveTo>
                  <a:lnTo>
                    <a:pt x="399" y="644"/>
                  </a:lnTo>
                  <a:lnTo>
                    <a:pt x="404" y="646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10" y="649"/>
                  </a:lnTo>
                  <a:lnTo>
                    <a:pt x="410" y="649"/>
                  </a:lnTo>
                  <a:lnTo>
                    <a:pt x="404" y="648"/>
                  </a:lnTo>
                  <a:lnTo>
                    <a:pt x="399" y="646"/>
                  </a:lnTo>
                  <a:lnTo>
                    <a:pt x="394" y="645"/>
                  </a:lnTo>
                  <a:lnTo>
                    <a:pt x="389" y="643"/>
                  </a:lnTo>
                  <a:lnTo>
                    <a:pt x="389" y="643"/>
                  </a:lnTo>
                  <a:lnTo>
                    <a:pt x="382" y="640"/>
                  </a:lnTo>
                  <a:lnTo>
                    <a:pt x="375" y="637"/>
                  </a:lnTo>
                  <a:lnTo>
                    <a:pt x="361" y="632"/>
                  </a:lnTo>
                  <a:lnTo>
                    <a:pt x="361" y="632"/>
                  </a:lnTo>
                  <a:lnTo>
                    <a:pt x="319" y="615"/>
                  </a:lnTo>
                  <a:lnTo>
                    <a:pt x="319" y="615"/>
                  </a:lnTo>
                  <a:lnTo>
                    <a:pt x="310" y="610"/>
                  </a:lnTo>
                  <a:lnTo>
                    <a:pt x="305" y="607"/>
                  </a:lnTo>
                  <a:lnTo>
                    <a:pt x="301" y="604"/>
                  </a:lnTo>
                  <a:lnTo>
                    <a:pt x="301" y="604"/>
                  </a:lnTo>
                  <a:lnTo>
                    <a:pt x="296" y="601"/>
                  </a:lnTo>
                  <a:lnTo>
                    <a:pt x="292" y="599"/>
                  </a:lnTo>
                  <a:lnTo>
                    <a:pt x="292" y="599"/>
                  </a:lnTo>
                  <a:lnTo>
                    <a:pt x="288" y="596"/>
                  </a:lnTo>
                  <a:lnTo>
                    <a:pt x="284" y="593"/>
                  </a:lnTo>
                  <a:lnTo>
                    <a:pt x="284" y="593"/>
                  </a:lnTo>
                  <a:lnTo>
                    <a:pt x="284" y="591"/>
                  </a:lnTo>
                  <a:lnTo>
                    <a:pt x="284" y="588"/>
                  </a:lnTo>
                  <a:lnTo>
                    <a:pt x="284" y="588"/>
                  </a:lnTo>
                  <a:lnTo>
                    <a:pt x="288" y="590"/>
                  </a:lnTo>
                  <a:lnTo>
                    <a:pt x="292" y="592"/>
                  </a:lnTo>
                  <a:lnTo>
                    <a:pt x="292" y="592"/>
                  </a:lnTo>
                  <a:lnTo>
                    <a:pt x="297" y="596"/>
                  </a:lnTo>
                  <a:lnTo>
                    <a:pt x="303" y="600"/>
                  </a:lnTo>
                  <a:lnTo>
                    <a:pt x="316" y="605"/>
                  </a:lnTo>
                  <a:lnTo>
                    <a:pt x="316" y="605"/>
                  </a:lnTo>
                  <a:lnTo>
                    <a:pt x="320" y="607"/>
                  </a:lnTo>
                  <a:lnTo>
                    <a:pt x="323" y="609"/>
                  </a:lnTo>
                  <a:lnTo>
                    <a:pt x="323" y="609"/>
                  </a:lnTo>
                  <a:lnTo>
                    <a:pt x="325" y="611"/>
                  </a:lnTo>
                  <a:lnTo>
                    <a:pt x="327" y="612"/>
                  </a:lnTo>
                  <a:lnTo>
                    <a:pt x="327" y="612"/>
                  </a:lnTo>
                  <a:lnTo>
                    <a:pt x="334" y="615"/>
                  </a:lnTo>
                  <a:lnTo>
                    <a:pt x="340" y="618"/>
                  </a:lnTo>
                  <a:lnTo>
                    <a:pt x="353" y="625"/>
                  </a:lnTo>
                  <a:lnTo>
                    <a:pt x="353" y="625"/>
                  </a:lnTo>
                  <a:lnTo>
                    <a:pt x="360" y="628"/>
                  </a:lnTo>
                  <a:lnTo>
                    <a:pt x="360" y="628"/>
                  </a:lnTo>
                  <a:lnTo>
                    <a:pt x="368" y="630"/>
                  </a:lnTo>
                  <a:lnTo>
                    <a:pt x="375" y="634"/>
                  </a:lnTo>
                  <a:lnTo>
                    <a:pt x="375" y="634"/>
                  </a:lnTo>
                  <a:lnTo>
                    <a:pt x="387" y="639"/>
                  </a:lnTo>
                  <a:lnTo>
                    <a:pt x="393" y="642"/>
                  </a:lnTo>
                  <a:lnTo>
                    <a:pt x="399" y="644"/>
                  </a:lnTo>
                  <a:lnTo>
                    <a:pt x="399" y="644"/>
                  </a:lnTo>
                  <a:close/>
                  <a:moveTo>
                    <a:pt x="441" y="657"/>
                  </a:moveTo>
                  <a:lnTo>
                    <a:pt x="441" y="657"/>
                  </a:lnTo>
                  <a:lnTo>
                    <a:pt x="455" y="662"/>
                  </a:lnTo>
                  <a:lnTo>
                    <a:pt x="469" y="667"/>
                  </a:lnTo>
                  <a:lnTo>
                    <a:pt x="469" y="667"/>
                  </a:lnTo>
                  <a:lnTo>
                    <a:pt x="481" y="670"/>
                  </a:lnTo>
                  <a:lnTo>
                    <a:pt x="493" y="672"/>
                  </a:lnTo>
                  <a:lnTo>
                    <a:pt x="493" y="672"/>
                  </a:lnTo>
                  <a:lnTo>
                    <a:pt x="499" y="673"/>
                  </a:lnTo>
                  <a:lnTo>
                    <a:pt x="505" y="673"/>
                  </a:lnTo>
                  <a:lnTo>
                    <a:pt x="511" y="674"/>
                  </a:lnTo>
                  <a:lnTo>
                    <a:pt x="517" y="676"/>
                  </a:lnTo>
                  <a:lnTo>
                    <a:pt x="517" y="676"/>
                  </a:lnTo>
                  <a:lnTo>
                    <a:pt x="519" y="676"/>
                  </a:lnTo>
                  <a:lnTo>
                    <a:pt x="521" y="676"/>
                  </a:lnTo>
                  <a:lnTo>
                    <a:pt x="521" y="676"/>
                  </a:lnTo>
                  <a:lnTo>
                    <a:pt x="521" y="674"/>
                  </a:lnTo>
                  <a:lnTo>
                    <a:pt x="521" y="674"/>
                  </a:lnTo>
                  <a:lnTo>
                    <a:pt x="509" y="672"/>
                  </a:lnTo>
                  <a:lnTo>
                    <a:pt x="496" y="669"/>
                  </a:lnTo>
                  <a:lnTo>
                    <a:pt x="472" y="663"/>
                  </a:lnTo>
                  <a:lnTo>
                    <a:pt x="448" y="655"/>
                  </a:lnTo>
                  <a:lnTo>
                    <a:pt x="425" y="646"/>
                  </a:lnTo>
                  <a:lnTo>
                    <a:pt x="425" y="646"/>
                  </a:lnTo>
                  <a:lnTo>
                    <a:pt x="423" y="647"/>
                  </a:lnTo>
                  <a:lnTo>
                    <a:pt x="423" y="647"/>
                  </a:lnTo>
                  <a:lnTo>
                    <a:pt x="423" y="649"/>
                  </a:lnTo>
                  <a:lnTo>
                    <a:pt x="425" y="650"/>
                  </a:lnTo>
                  <a:lnTo>
                    <a:pt x="428" y="652"/>
                  </a:lnTo>
                  <a:lnTo>
                    <a:pt x="428" y="652"/>
                  </a:lnTo>
                  <a:lnTo>
                    <a:pt x="441" y="657"/>
                  </a:lnTo>
                  <a:lnTo>
                    <a:pt x="441" y="657"/>
                  </a:lnTo>
                  <a:close/>
                  <a:moveTo>
                    <a:pt x="491" y="689"/>
                  </a:moveTo>
                  <a:lnTo>
                    <a:pt x="491" y="689"/>
                  </a:lnTo>
                  <a:lnTo>
                    <a:pt x="479" y="731"/>
                  </a:lnTo>
                  <a:lnTo>
                    <a:pt x="479" y="731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3" y="748"/>
                  </a:lnTo>
                  <a:lnTo>
                    <a:pt x="474" y="750"/>
                  </a:lnTo>
                  <a:lnTo>
                    <a:pt x="475" y="752"/>
                  </a:lnTo>
                  <a:lnTo>
                    <a:pt x="478" y="752"/>
                  </a:lnTo>
                  <a:lnTo>
                    <a:pt x="478" y="752"/>
                  </a:lnTo>
                  <a:lnTo>
                    <a:pt x="482" y="744"/>
                  </a:lnTo>
                  <a:lnTo>
                    <a:pt x="485" y="735"/>
                  </a:lnTo>
                  <a:lnTo>
                    <a:pt x="489" y="716"/>
                  </a:lnTo>
                  <a:lnTo>
                    <a:pt x="493" y="698"/>
                  </a:lnTo>
                  <a:lnTo>
                    <a:pt x="496" y="680"/>
                  </a:lnTo>
                  <a:lnTo>
                    <a:pt x="496" y="680"/>
                  </a:lnTo>
                  <a:lnTo>
                    <a:pt x="494" y="684"/>
                  </a:lnTo>
                  <a:lnTo>
                    <a:pt x="491" y="689"/>
                  </a:lnTo>
                  <a:lnTo>
                    <a:pt x="491" y="689"/>
                  </a:lnTo>
                  <a:close/>
                  <a:moveTo>
                    <a:pt x="485" y="676"/>
                  </a:moveTo>
                  <a:lnTo>
                    <a:pt x="485" y="676"/>
                  </a:lnTo>
                  <a:lnTo>
                    <a:pt x="483" y="676"/>
                  </a:lnTo>
                  <a:lnTo>
                    <a:pt x="483" y="676"/>
                  </a:lnTo>
                  <a:lnTo>
                    <a:pt x="482" y="678"/>
                  </a:lnTo>
                  <a:lnTo>
                    <a:pt x="482" y="678"/>
                  </a:lnTo>
                  <a:lnTo>
                    <a:pt x="477" y="690"/>
                  </a:lnTo>
                  <a:lnTo>
                    <a:pt x="472" y="701"/>
                  </a:lnTo>
                  <a:lnTo>
                    <a:pt x="467" y="712"/>
                  </a:lnTo>
                  <a:lnTo>
                    <a:pt x="460" y="723"/>
                  </a:lnTo>
                  <a:lnTo>
                    <a:pt x="460" y="723"/>
                  </a:lnTo>
                  <a:lnTo>
                    <a:pt x="457" y="728"/>
                  </a:lnTo>
                  <a:lnTo>
                    <a:pt x="454" y="734"/>
                  </a:lnTo>
                  <a:lnTo>
                    <a:pt x="450" y="746"/>
                  </a:lnTo>
                  <a:lnTo>
                    <a:pt x="450" y="746"/>
                  </a:lnTo>
                  <a:lnTo>
                    <a:pt x="452" y="746"/>
                  </a:lnTo>
                  <a:lnTo>
                    <a:pt x="454" y="745"/>
                  </a:lnTo>
                  <a:lnTo>
                    <a:pt x="455" y="742"/>
                  </a:lnTo>
                  <a:lnTo>
                    <a:pt x="455" y="742"/>
                  </a:lnTo>
                  <a:lnTo>
                    <a:pt x="466" y="722"/>
                  </a:lnTo>
                  <a:lnTo>
                    <a:pt x="466" y="722"/>
                  </a:lnTo>
                  <a:lnTo>
                    <a:pt x="474" y="708"/>
                  </a:lnTo>
                  <a:lnTo>
                    <a:pt x="481" y="695"/>
                  </a:lnTo>
                  <a:lnTo>
                    <a:pt x="481" y="695"/>
                  </a:lnTo>
                  <a:lnTo>
                    <a:pt x="484" y="686"/>
                  </a:lnTo>
                  <a:lnTo>
                    <a:pt x="485" y="681"/>
                  </a:lnTo>
                  <a:lnTo>
                    <a:pt x="485" y="676"/>
                  </a:lnTo>
                  <a:lnTo>
                    <a:pt x="485" y="676"/>
                  </a:lnTo>
                  <a:close/>
                  <a:moveTo>
                    <a:pt x="439" y="740"/>
                  </a:moveTo>
                  <a:lnTo>
                    <a:pt x="439" y="740"/>
                  </a:lnTo>
                  <a:lnTo>
                    <a:pt x="457" y="671"/>
                  </a:lnTo>
                  <a:lnTo>
                    <a:pt x="457" y="671"/>
                  </a:lnTo>
                  <a:lnTo>
                    <a:pt x="453" y="677"/>
                  </a:lnTo>
                  <a:lnTo>
                    <a:pt x="449" y="685"/>
                  </a:lnTo>
                  <a:lnTo>
                    <a:pt x="446" y="695"/>
                  </a:lnTo>
                  <a:lnTo>
                    <a:pt x="443" y="706"/>
                  </a:lnTo>
                  <a:lnTo>
                    <a:pt x="440" y="717"/>
                  </a:lnTo>
                  <a:lnTo>
                    <a:pt x="438" y="727"/>
                  </a:lnTo>
                  <a:lnTo>
                    <a:pt x="438" y="734"/>
                  </a:lnTo>
                  <a:lnTo>
                    <a:pt x="439" y="740"/>
                  </a:lnTo>
                  <a:lnTo>
                    <a:pt x="439" y="740"/>
                  </a:lnTo>
                  <a:close/>
                  <a:moveTo>
                    <a:pt x="425" y="722"/>
                  </a:moveTo>
                  <a:lnTo>
                    <a:pt x="425" y="722"/>
                  </a:lnTo>
                  <a:lnTo>
                    <a:pt x="431" y="717"/>
                  </a:lnTo>
                  <a:lnTo>
                    <a:pt x="434" y="714"/>
                  </a:lnTo>
                  <a:lnTo>
                    <a:pt x="435" y="711"/>
                  </a:lnTo>
                  <a:lnTo>
                    <a:pt x="435" y="711"/>
                  </a:lnTo>
                  <a:lnTo>
                    <a:pt x="442" y="691"/>
                  </a:lnTo>
                  <a:lnTo>
                    <a:pt x="447" y="672"/>
                  </a:lnTo>
                  <a:lnTo>
                    <a:pt x="447" y="672"/>
                  </a:lnTo>
                  <a:lnTo>
                    <a:pt x="440" y="683"/>
                  </a:lnTo>
                  <a:lnTo>
                    <a:pt x="433" y="696"/>
                  </a:lnTo>
                  <a:lnTo>
                    <a:pt x="429" y="709"/>
                  </a:lnTo>
                  <a:lnTo>
                    <a:pt x="425" y="722"/>
                  </a:lnTo>
                  <a:lnTo>
                    <a:pt x="425" y="722"/>
                  </a:lnTo>
                  <a:close/>
                  <a:moveTo>
                    <a:pt x="297" y="666"/>
                  </a:moveTo>
                  <a:lnTo>
                    <a:pt x="297" y="666"/>
                  </a:lnTo>
                  <a:lnTo>
                    <a:pt x="298" y="667"/>
                  </a:lnTo>
                  <a:lnTo>
                    <a:pt x="298" y="667"/>
                  </a:lnTo>
                  <a:lnTo>
                    <a:pt x="340" y="633"/>
                  </a:lnTo>
                  <a:lnTo>
                    <a:pt x="340" y="633"/>
                  </a:lnTo>
                  <a:lnTo>
                    <a:pt x="338" y="631"/>
                  </a:lnTo>
                  <a:lnTo>
                    <a:pt x="338" y="631"/>
                  </a:lnTo>
                  <a:lnTo>
                    <a:pt x="326" y="638"/>
                  </a:lnTo>
                  <a:lnTo>
                    <a:pt x="315" y="645"/>
                  </a:lnTo>
                  <a:lnTo>
                    <a:pt x="310" y="650"/>
                  </a:lnTo>
                  <a:lnTo>
                    <a:pt x="305" y="654"/>
                  </a:lnTo>
                  <a:lnTo>
                    <a:pt x="300" y="660"/>
                  </a:lnTo>
                  <a:lnTo>
                    <a:pt x="297" y="666"/>
                  </a:lnTo>
                  <a:lnTo>
                    <a:pt x="297" y="666"/>
                  </a:lnTo>
                  <a:close/>
                  <a:moveTo>
                    <a:pt x="521" y="683"/>
                  </a:moveTo>
                  <a:lnTo>
                    <a:pt x="521" y="683"/>
                  </a:lnTo>
                  <a:lnTo>
                    <a:pt x="519" y="683"/>
                  </a:lnTo>
                  <a:lnTo>
                    <a:pt x="518" y="683"/>
                  </a:lnTo>
                  <a:lnTo>
                    <a:pt x="517" y="685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92"/>
                  </a:lnTo>
                  <a:lnTo>
                    <a:pt x="516" y="692"/>
                  </a:lnTo>
                  <a:lnTo>
                    <a:pt x="517" y="719"/>
                  </a:lnTo>
                  <a:lnTo>
                    <a:pt x="517" y="719"/>
                  </a:lnTo>
                  <a:lnTo>
                    <a:pt x="518" y="747"/>
                  </a:lnTo>
                  <a:lnTo>
                    <a:pt x="518" y="747"/>
                  </a:lnTo>
                  <a:lnTo>
                    <a:pt x="518" y="752"/>
                  </a:lnTo>
                  <a:lnTo>
                    <a:pt x="520" y="754"/>
                  </a:lnTo>
                  <a:lnTo>
                    <a:pt x="522" y="756"/>
                  </a:lnTo>
                  <a:lnTo>
                    <a:pt x="522" y="756"/>
                  </a:lnTo>
                  <a:lnTo>
                    <a:pt x="521" y="747"/>
                  </a:lnTo>
                  <a:lnTo>
                    <a:pt x="520" y="739"/>
                  </a:lnTo>
                  <a:lnTo>
                    <a:pt x="520" y="739"/>
                  </a:lnTo>
                  <a:lnTo>
                    <a:pt x="519" y="729"/>
                  </a:lnTo>
                  <a:lnTo>
                    <a:pt x="519" y="720"/>
                  </a:lnTo>
                  <a:lnTo>
                    <a:pt x="522" y="701"/>
                  </a:lnTo>
                  <a:lnTo>
                    <a:pt x="522" y="701"/>
                  </a:lnTo>
                  <a:lnTo>
                    <a:pt x="522" y="692"/>
                  </a:lnTo>
                  <a:lnTo>
                    <a:pt x="522" y="688"/>
                  </a:lnTo>
                  <a:lnTo>
                    <a:pt x="521" y="683"/>
                  </a:lnTo>
                  <a:lnTo>
                    <a:pt x="521" y="683"/>
                  </a:lnTo>
                  <a:close/>
                  <a:moveTo>
                    <a:pt x="400" y="665"/>
                  </a:moveTo>
                  <a:lnTo>
                    <a:pt x="400" y="665"/>
                  </a:lnTo>
                  <a:lnTo>
                    <a:pt x="401" y="677"/>
                  </a:lnTo>
                  <a:lnTo>
                    <a:pt x="401" y="677"/>
                  </a:lnTo>
                  <a:lnTo>
                    <a:pt x="401" y="687"/>
                  </a:lnTo>
                  <a:lnTo>
                    <a:pt x="399" y="697"/>
                  </a:lnTo>
                  <a:lnTo>
                    <a:pt x="396" y="706"/>
                  </a:lnTo>
                  <a:lnTo>
                    <a:pt x="391" y="715"/>
                  </a:lnTo>
                  <a:lnTo>
                    <a:pt x="391" y="715"/>
                  </a:lnTo>
                  <a:lnTo>
                    <a:pt x="387" y="721"/>
                  </a:lnTo>
                  <a:lnTo>
                    <a:pt x="387" y="721"/>
                  </a:lnTo>
                  <a:lnTo>
                    <a:pt x="390" y="721"/>
                  </a:lnTo>
                  <a:lnTo>
                    <a:pt x="391" y="720"/>
                  </a:lnTo>
                  <a:lnTo>
                    <a:pt x="391" y="720"/>
                  </a:lnTo>
                  <a:lnTo>
                    <a:pt x="398" y="709"/>
                  </a:lnTo>
                  <a:lnTo>
                    <a:pt x="401" y="703"/>
                  </a:lnTo>
                  <a:lnTo>
                    <a:pt x="403" y="696"/>
                  </a:lnTo>
                  <a:lnTo>
                    <a:pt x="403" y="696"/>
                  </a:lnTo>
                  <a:lnTo>
                    <a:pt x="407" y="656"/>
                  </a:lnTo>
                  <a:lnTo>
                    <a:pt x="407" y="656"/>
                  </a:lnTo>
                  <a:lnTo>
                    <a:pt x="404" y="658"/>
                  </a:lnTo>
                  <a:lnTo>
                    <a:pt x="402" y="660"/>
                  </a:lnTo>
                  <a:lnTo>
                    <a:pt x="400" y="662"/>
                  </a:lnTo>
                  <a:lnTo>
                    <a:pt x="400" y="665"/>
                  </a:lnTo>
                  <a:lnTo>
                    <a:pt x="400" y="665"/>
                  </a:lnTo>
                  <a:close/>
                  <a:moveTo>
                    <a:pt x="276" y="655"/>
                  </a:moveTo>
                  <a:lnTo>
                    <a:pt x="276" y="655"/>
                  </a:lnTo>
                  <a:lnTo>
                    <a:pt x="280" y="658"/>
                  </a:lnTo>
                  <a:lnTo>
                    <a:pt x="280" y="658"/>
                  </a:lnTo>
                  <a:lnTo>
                    <a:pt x="303" y="614"/>
                  </a:lnTo>
                  <a:lnTo>
                    <a:pt x="303" y="614"/>
                  </a:lnTo>
                  <a:lnTo>
                    <a:pt x="298" y="619"/>
                  </a:lnTo>
                  <a:lnTo>
                    <a:pt x="294" y="623"/>
                  </a:lnTo>
                  <a:lnTo>
                    <a:pt x="287" y="633"/>
                  </a:lnTo>
                  <a:lnTo>
                    <a:pt x="281" y="644"/>
                  </a:lnTo>
                  <a:lnTo>
                    <a:pt x="276" y="655"/>
                  </a:lnTo>
                  <a:lnTo>
                    <a:pt x="276" y="655"/>
                  </a:lnTo>
                  <a:close/>
                  <a:moveTo>
                    <a:pt x="508" y="685"/>
                  </a:moveTo>
                  <a:lnTo>
                    <a:pt x="508" y="685"/>
                  </a:lnTo>
                  <a:lnTo>
                    <a:pt x="506" y="701"/>
                  </a:lnTo>
                  <a:lnTo>
                    <a:pt x="505" y="710"/>
                  </a:lnTo>
                  <a:lnTo>
                    <a:pt x="504" y="718"/>
                  </a:lnTo>
                  <a:lnTo>
                    <a:pt x="504" y="718"/>
                  </a:lnTo>
                  <a:lnTo>
                    <a:pt x="500" y="737"/>
                  </a:lnTo>
                  <a:lnTo>
                    <a:pt x="498" y="746"/>
                  </a:lnTo>
                  <a:lnTo>
                    <a:pt x="496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3" y="757"/>
                  </a:lnTo>
                  <a:lnTo>
                    <a:pt x="493" y="760"/>
                  </a:lnTo>
                  <a:lnTo>
                    <a:pt x="493" y="760"/>
                  </a:lnTo>
                  <a:lnTo>
                    <a:pt x="495" y="760"/>
                  </a:lnTo>
                  <a:lnTo>
                    <a:pt x="495" y="760"/>
                  </a:lnTo>
                  <a:lnTo>
                    <a:pt x="498" y="754"/>
                  </a:lnTo>
                  <a:lnTo>
                    <a:pt x="500" y="748"/>
                  </a:lnTo>
                  <a:lnTo>
                    <a:pt x="503" y="735"/>
                  </a:lnTo>
                  <a:lnTo>
                    <a:pt x="503" y="735"/>
                  </a:lnTo>
                  <a:lnTo>
                    <a:pt x="506" y="721"/>
                  </a:lnTo>
                  <a:lnTo>
                    <a:pt x="508" y="707"/>
                  </a:lnTo>
                  <a:lnTo>
                    <a:pt x="508" y="707"/>
                  </a:lnTo>
                  <a:lnTo>
                    <a:pt x="509" y="694"/>
                  </a:lnTo>
                  <a:lnTo>
                    <a:pt x="510" y="682"/>
                  </a:lnTo>
                  <a:lnTo>
                    <a:pt x="510" y="682"/>
                  </a:lnTo>
                  <a:lnTo>
                    <a:pt x="509" y="683"/>
                  </a:lnTo>
                  <a:lnTo>
                    <a:pt x="508" y="685"/>
                  </a:lnTo>
                  <a:lnTo>
                    <a:pt x="508" y="685"/>
                  </a:lnTo>
                  <a:close/>
                  <a:moveTo>
                    <a:pt x="327" y="691"/>
                  </a:moveTo>
                  <a:lnTo>
                    <a:pt x="327" y="691"/>
                  </a:lnTo>
                  <a:lnTo>
                    <a:pt x="330" y="692"/>
                  </a:lnTo>
                  <a:lnTo>
                    <a:pt x="332" y="692"/>
                  </a:lnTo>
                  <a:lnTo>
                    <a:pt x="333" y="690"/>
                  </a:lnTo>
                  <a:lnTo>
                    <a:pt x="334" y="688"/>
                  </a:lnTo>
                  <a:lnTo>
                    <a:pt x="334" y="688"/>
                  </a:lnTo>
                  <a:lnTo>
                    <a:pt x="340" y="672"/>
                  </a:lnTo>
                  <a:lnTo>
                    <a:pt x="344" y="664"/>
                  </a:lnTo>
                  <a:lnTo>
                    <a:pt x="349" y="657"/>
                  </a:lnTo>
                  <a:lnTo>
                    <a:pt x="349" y="657"/>
                  </a:lnTo>
                  <a:lnTo>
                    <a:pt x="362" y="640"/>
                  </a:lnTo>
                  <a:lnTo>
                    <a:pt x="362" y="640"/>
                  </a:lnTo>
                  <a:lnTo>
                    <a:pt x="356" y="645"/>
                  </a:lnTo>
                  <a:lnTo>
                    <a:pt x="350" y="650"/>
                  </a:lnTo>
                  <a:lnTo>
                    <a:pt x="345" y="656"/>
                  </a:lnTo>
                  <a:lnTo>
                    <a:pt x="341" y="663"/>
                  </a:lnTo>
                  <a:lnTo>
                    <a:pt x="333" y="677"/>
                  </a:lnTo>
                  <a:lnTo>
                    <a:pt x="327" y="691"/>
                  </a:lnTo>
                  <a:lnTo>
                    <a:pt x="327" y="691"/>
                  </a:lnTo>
                  <a:close/>
                  <a:moveTo>
                    <a:pt x="391" y="652"/>
                  </a:moveTo>
                  <a:lnTo>
                    <a:pt x="391" y="652"/>
                  </a:lnTo>
                  <a:lnTo>
                    <a:pt x="386" y="667"/>
                  </a:lnTo>
                  <a:lnTo>
                    <a:pt x="381" y="682"/>
                  </a:lnTo>
                  <a:lnTo>
                    <a:pt x="375" y="697"/>
                  </a:lnTo>
                  <a:lnTo>
                    <a:pt x="371" y="704"/>
                  </a:lnTo>
                  <a:lnTo>
                    <a:pt x="367" y="711"/>
                  </a:lnTo>
                  <a:lnTo>
                    <a:pt x="367" y="711"/>
                  </a:lnTo>
                  <a:lnTo>
                    <a:pt x="372" y="705"/>
                  </a:lnTo>
                  <a:lnTo>
                    <a:pt x="378" y="697"/>
                  </a:lnTo>
                  <a:lnTo>
                    <a:pt x="382" y="689"/>
                  </a:lnTo>
                  <a:lnTo>
                    <a:pt x="386" y="680"/>
                  </a:lnTo>
                  <a:lnTo>
                    <a:pt x="389" y="672"/>
                  </a:lnTo>
                  <a:lnTo>
                    <a:pt x="391" y="664"/>
                  </a:lnTo>
                  <a:lnTo>
                    <a:pt x="391" y="657"/>
                  </a:lnTo>
                  <a:lnTo>
                    <a:pt x="391" y="652"/>
                  </a:lnTo>
                  <a:lnTo>
                    <a:pt x="391" y="652"/>
                  </a:lnTo>
                  <a:close/>
                  <a:moveTo>
                    <a:pt x="298" y="654"/>
                  </a:moveTo>
                  <a:lnTo>
                    <a:pt x="298" y="654"/>
                  </a:lnTo>
                  <a:lnTo>
                    <a:pt x="302" y="649"/>
                  </a:lnTo>
                  <a:lnTo>
                    <a:pt x="307" y="644"/>
                  </a:lnTo>
                  <a:lnTo>
                    <a:pt x="313" y="640"/>
                  </a:lnTo>
                  <a:lnTo>
                    <a:pt x="319" y="637"/>
                  </a:lnTo>
                  <a:lnTo>
                    <a:pt x="319" y="637"/>
                  </a:lnTo>
                  <a:lnTo>
                    <a:pt x="333" y="628"/>
                  </a:lnTo>
                  <a:lnTo>
                    <a:pt x="333" y="628"/>
                  </a:lnTo>
                  <a:lnTo>
                    <a:pt x="331" y="626"/>
                  </a:lnTo>
                  <a:lnTo>
                    <a:pt x="329" y="626"/>
                  </a:lnTo>
                  <a:lnTo>
                    <a:pt x="325" y="627"/>
                  </a:lnTo>
                  <a:lnTo>
                    <a:pt x="325" y="627"/>
                  </a:lnTo>
                  <a:lnTo>
                    <a:pt x="317" y="631"/>
                  </a:lnTo>
                  <a:lnTo>
                    <a:pt x="310" y="637"/>
                  </a:lnTo>
                  <a:lnTo>
                    <a:pt x="304" y="643"/>
                  </a:lnTo>
                  <a:lnTo>
                    <a:pt x="299" y="650"/>
                  </a:lnTo>
                  <a:lnTo>
                    <a:pt x="299" y="650"/>
                  </a:lnTo>
                  <a:lnTo>
                    <a:pt x="293" y="659"/>
                  </a:lnTo>
                  <a:lnTo>
                    <a:pt x="293" y="659"/>
                  </a:lnTo>
                  <a:lnTo>
                    <a:pt x="296" y="657"/>
                  </a:lnTo>
                  <a:lnTo>
                    <a:pt x="298" y="654"/>
                  </a:lnTo>
                  <a:lnTo>
                    <a:pt x="298" y="654"/>
                  </a:lnTo>
                  <a:close/>
                  <a:moveTo>
                    <a:pt x="881" y="302"/>
                  </a:moveTo>
                  <a:lnTo>
                    <a:pt x="881" y="302"/>
                  </a:lnTo>
                  <a:lnTo>
                    <a:pt x="882" y="300"/>
                  </a:lnTo>
                  <a:lnTo>
                    <a:pt x="884" y="299"/>
                  </a:lnTo>
                  <a:lnTo>
                    <a:pt x="897" y="295"/>
                  </a:lnTo>
                  <a:lnTo>
                    <a:pt x="897" y="295"/>
                  </a:lnTo>
                  <a:lnTo>
                    <a:pt x="906" y="292"/>
                  </a:lnTo>
                  <a:lnTo>
                    <a:pt x="910" y="290"/>
                  </a:lnTo>
                  <a:lnTo>
                    <a:pt x="914" y="287"/>
                  </a:lnTo>
                  <a:lnTo>
                    <a:pt x="914" y="287"/>
                  </a:lnTo>
                  <a:lnTo>
                    <a:pt x="913" y="285"/>
                  </a:lnTo>
                  <a:lnTo>
                    <a:pt x="913" y="285"/>
                  </a:lnTo>
                  <a:lnTo>
                    <a:pt x="900" y="289"/>
                  </a:lnTo>
                  <a:lnTo>
                    <a:pt x="888" y="292"/>
                  </a:lnTo>
                  <a:lnTo>
                    <a:pt x="888" y="292"/>
                  </a:lnTo>
                  <a:lnTo>
                    <a:pt x="870" y="296"/>
                  </a:lnTo>
                  <a:lnTo>
                    <a:pt x="852" y="298"/>
                  </a:lnTo>
                  <a:lnTo>
                    <a:pt x="852" y="298"/>
                  </a:lnTo>
                  <a:lnTo>
                    <a:pt x="814" y="302"/>
                  </a:lnTo>
                  <a:lnTo>
                    <a:pt x="814" y="302"/>
                  </a:lnTo>
                  <a:lnTo>
                    <a:pt x="810" y="302"/>
                  </a:lnTo>
                  <a:lnTo>
                    <a:pt x="810" y="302"/>
                  </a:lnTo>
                  <a:lnTo>
                    <a:pt x="800" y="304"/>
                  </a:lnTo>
                  <a:lnTo>
                    <a:pt x="791" y="305"/>
                  </a:lnTo>
                  <a:lnTo>
                    <a:pt x="771" y="306"/>
                  </a:lnTo>
                  <a:lnTo>
                    <a:pt x="771" y="306"/>
                  </a:lnTo>
                  <a:lnTo>
                    <a:pt x="754" y="307"/>
                  </a:lnTo>
                  <a:lnTo>
                    <a:pt x="736" y="307"/>
                  </a:lnTo>
                  <a:lnTo>
                    <a:pt x="736" y="307"/>
                  </a:lnTo>
                  <a:lnTo>
                    <a:pt x="682" y="310"/>
                  </a:lnTo>
                  <a:lnTo>
                    <a:pt x="682" y="310"/>
                  </a:lnTo>
                  <a:lnTo>
                    <a:pt x="672" y="310"/>
                  </a:lnTo>
                  <a:lnTo>
                    <a:pt x="661" y="308"/>
                  </a:lnTo>
                  <a:lnTo>
                    <a:pt x="661" y="308"/>
                  </a:lnTo>
                  <a:lnTo>
                    <a:pt x="654" y="308"/>
                  </a:lnTo>
                  <a:lnTo>
                    <a:pt x="647" y="308"/>
                  </a:lnTo>
                  <a:lnTo>
                    <a:pt x="647" y="308"/>
                  </a:lnTo>
                  <a:lnTo>
                    <a:pt x="641" y="307"/>
                  </a:lnTo>
                  <a:lnTo>
                    <a:pt x="641" y="307"/>
                  </a:lnTo>
                  <a:lnTo>
                    <a:pt x="627" y="305"/>
                  </a:lnTo>
                  <a:lnTo>
                    <a:pt x="627" y="305"/>
                  </a:lnTo>
                  <a:lnTo>
                    <a:pt x="621" y="305"/>
                  </a:lnTo>
                  <a:lnTo>
                    <a:pt x="617" y="307"/>
                  </a:lnTo>
                  <a:lnTo>
                    <a:pt x="614" y="310"/>
                  </a:lnTo>
                  <a:lnTo>
                    <a:pt x="611" y="316"/>
                  </a:lnTo>
                  <a:lnTo>
                    <a:pt x="611" y="316"/>
                  </a:lnTo>
                  <a:lnTo>
                    <a:pt x="636" y="316"/>
                  </a:lnTo>
                  <a:lnTo>
                    <a:pt x="636" y="316"/>
                  </a:lnTo>
                  <a:lnTo>
                    <a:pt x="638" y="317"/>
                  </a:lnTo>
                  <a:lnTo>
                    <a:pt x="640" y="318"/>
                  </a:lnTo>
                  <a:lnTo>
                    <a:pt x="640" y="318"/>
                  </a:lnTo>
                  <a:lnTo>
                    <a:pt x="639" y="319"/>
                  </a:lnTo>
                  <a:lnTo>
                    <a:pt x="639" y="319"/>
                  </a:lnTo>
                  <a:lnTo>
                    <a:pt x="608" y="319"/>
                  </a:lnTo>
                  <a:lnTo>
                    <a:pt x="608" y="319"/>
                  </a:lnTo>
                  <a:lnTo>
                    <a:pt x="606" y="330"/>
                  </a:lnTo>
                  <a:lnTo>
                    <a:pt x="606" y="330"/>
                  </a:lnTo>
                  <a:lnTo>
                    <a:pt x="614" y="332"/>
                  </a:lnTo>
                  <a:lnTo>
                    <a:pt x="622" y="334"/>
                  </a:lnTo>
                  <a:lnTo>
                    <a:pt x="622" y="334"/>
                  </a:lnTo>
                  <a:lnTo>
                    <a:pt x="628" y="335"/>
                  </a:lnTo>
                  <a:lnTo>
                    <a:pt x="635" y="335"/>
                  </a:lnTo>
                  <a:lnTo>
                    <a:pt x="641" y="336"/>
                  </a:lnTo>
                  <a:lnTo>
                    <a:pt x="647" y="337"/>
                  </a:lnTo>
                  <a:lnTo>
                    <a:pt x="647" y="337"/>
                  </a:lnTo>
                  <a:lnTo>
                    <a:pt x="650" y="338"/>
                  </a:lnTo>
                  <a:lnTo>
                    <a:pt x="654" y="337"/>
                  </a:lnTo>
                  <a:lnTo>
                    <a:pt x="654" y="337"/>
                  </a:lnTo>
                  <a:lnTo>
                    <a:pt x="660" y="336"/>
                  </a:lnTo>
                  <a:lnTo>
                    <a:pt x="660" y="336"/>
                  </a:lnTo>
                  <a:lnTo>
                    <a:pt x="714" y="335"/>
                  </a:lnTo>
                  <a:lnTo>
                    <a:pt x="714" y="335"/>
                  </a:lnTo>
                  <a:lnTo>
                    <a:pt x="734" y="334"/>
                  </a:lnTo>
                  <a:lnTo>
                    <a:pt x="754" y="332"/>
                  </a:lnTo>
                  <a:lnTo>
                    <a:pt x="754" y="332"/>
                  </a:lnTo>
                  <a:lnTo>
                    <a:pt x="804" y="324"/>
                  </a:lnTo>
                  <a:lnTo>
                    <a:pt x="804" y="324"/>
                  </a:lnTo>
                  <a:lnTo>
                    <a:pt x="819" y="321"/>
                  </a:lnTo>
                  <a:lnTo>
                    <a:pt x="834" y="319"/>
                  </a:lnTo>
                  <a:lnTo>
                    <a:pt x="834" y="319"/>
                  </a:lnTo>
                  <a:lnTo>
                    <a:pt x="848" y="317"/>
                  </a:lnTo>
                  <a:lnTo>
                    <a:pt x="862" y="314"/>
                  </a:lnTo>
                  <a:lnTo>
                    <a:pt x="876" y="310"/>
                  </a:lnTo>
                  <a:lnTo>
                    <a:pt x="890" y="305"/>
                  </a:lnTo>
                  <a:lnTo>
                    <a:pt x="890" y="305"/>
                  </a:lnTo>
                  <a:lnTo>
                    <a:pt x="895" y="304"/>
                  </a:lnTo>
                  <a:lnTo>
                    <a:pt x="899" y="304"/>
                  </a:lnTo>
                  <a:lnTo>
                    <a:pt x="899" y="304"/>
                  </a:lnTo>
                  <a:lnTo>
                    <a:pt x="914" y="300"/>
                  </a:lnTo>
                  <a:lnTo>
                    <a:pt x="914" y="300"/>
                  </a:lnTo>
                  <a:lnTo>
                    <a:pt x="916" y="299"/>
                  </a:lnTo>
                  <a:lnTo>
                    <a:pt x="917" y="297"/>
                  </a:lnTo>
                  <a:lnTo>
                    <a:pt x="916" y="295"/>
                  </a:lnTo>
                  <a:lnTo>
                    <a:pt x="915" y="293"/>
                  </a:lnTo>
                  <a:lnTo>
                    <a:pt x="915" y="293"/>
                  </a:lnTo>
                  <a:lnTo>
                    <a:pt x="898" y="299"/>
                  </a:lnTo>
                  <a:lnTo>
                    <a:pt x="890" y="301"/>
                  </a:lnTo>
                  <a:lnTo>
                    <a:pt x="881" y="302"/>
                  </a:lnTo>
                  <a:lnTo>
                    <a:pt x="881" y="302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81" y="537"/>
                  </a:lnTo>
                  <a:lnTo>
                    <a:pt x="481" y="537"/>
                  </a:lnTo>
                  <a:lnTo>
                    <a:pt x="472" y="536"/>
                  </a:lnTo>
                  <a:lnTo>
                    <a:pt x="472" y="536"/>
                  </a:lnTo>
                  <a:lnTo>
                    <a:pt x="456" y="567"/>
                  </a:lnTo>
                  <a:lnTo>
                    <a:pt x="456" y="567"/>
                  </a:lnTo>
                  <a:lnTo>
                    <a:pt x="456" y="568"/>
                  </a:lnTo>
                  <a:lnTo>
                    <a:pt x="456" y="568"/>
                  </a:lnTo>
                  <a:close/>
                  <a:moveTo>
                    <a:pt x="332" y="507"/>
                  </a:moveTo>
                  <a:lnTo>
                    <a:pt x="332" y="507"/>
                  </a:lnTo>
                  <a:lnTo>
                    <a:pt x="343" y="499"/>
                  </a:lnTo>
                  <a:lnTo>
                    <a:pt x="354" y="491"/>
                  </a:lnTo>
                  <a:lnTo>
                    <a:pt x="375" y="473"/>
                  </a:lnTo>
                  <a:lnTo>
                    <a:pt x="375" y="473"/>
                  </a:lnTo>
                  <a:lnTo>
                    <a:pt x="363" y="467"/>
                  </a:lnTo>
                  <a:lnTo>
                    <a:pt x="363" y="467"/>
                  </a:lnTo>
                  <a:lnTo>
                    <a:pt x="354" y="476"/>
                  </a:lnTo>
                  <a:lnTo>
                    <a:pt x="346" y="485"/>
                  </a:lnTo>
                  <a:lnTo>
                    <a:pt x="338" y="496"/>
                  </a:lnTo>
                  <a:lnTo>
                    <a:pt x="332" y="507"/>
                  </a:lnTo>
                  <a:lnTo>
                    <a:pt x="332" y="507"/>
                  </a:lnTo>
                  <a:close/>
                  <a:moveTo>
                    <a:pt x="341" y="184"/>
                  </a:moveTo>
                  <a:lnTo>
                    <a:pt x="341" y="184"/>
                  </a:lnTo>
                  <a:lnTo>
                    <a:pt x="355" y="198"/>
                  </a:lnTo>
                  <a:lnTo>
                    <a:pt x="369" y="211"/>
                  </a:lnTo>
                  <a:lnTo>
                    <a:pt x="369" y="211"/>
                  </a:lnTo>
                  <a:lnTo>
                    <a:pt x="397" y="236"/>
                  </a:lnTo>
                  <a:lnTo>
                    <a:pt x="426" y="261"/>
                  </a:lnTo>
                  <a:lnTo>
                    <a:pt x="426" y="261"/>
                  </a:lnTo>
                  <a:lnTo>
                    <a:pt x="438" y="270"/>
                  </a:lnTo>
                  <a:lnTo>
                    <a:pt x="452" y="279"/>
                  </a:lnTo>
                  <a:lnTo>
                    <a:pt x="452" y="279"/>
                  </a:lnTo>
                  <a:lnTo>
                    <a:pt x="465" y="288"/>
                  </a:lnTo>
                  <a:lnTo>
                    <a:pt x="472" y="292"/>
                  </a:lnTo>
                  <a:lnTo>
                    <a:pt x="480" y="295"/>
                  </a:lnTo>
                  <a:lnTo>
                    <a:pt x="480" y="295"/>
                  </a:lnTo>
                  <a:lnTo>
                    <a:pt x="485" y="297"/>
                  </a:lnTo>
                  <a:lnTo>
                    <a:pt x="491" y="300"/>
                  </a:lnTo>
                  <a:lnTo>
                    <a:pt x="502" y="305"/>
                  </a:lnTo>
                  <a:lnTo>
                    <a:pt x="502" y="305"/>
                  </a:lnTo>
                  <a:lnTo>
                    <a:pt x="513" y="310"/>
                  </a:lnTo>
                  <a:lnTo>
                    <a:pt x="513" y="310"/>
                  </a:lnTo>
                  <a:lnTo>
                    <a:pt x="516" y="299"/>
                  </a:lnTo>
                  <a:lnTo>
                    <a:pt x="516" y="299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83" y="288"/>
                  </a:lnTo>
                  <a:lnTo>
                    <a:pt x="481" y="286"/>
                  </a:lnTo>
                  <a:lnTo>
                    <a:pt x="480" y="283"/>
                  </a:lnTo>
                  <a:lnTo>
                    <a:pt x="480" y="283"/>
                  </a:lnTo>
                  <a:lnTo>
                    <a:pt x="517" y="294"/>
                  </a:lnTo>
                  <a:lnTo>
                    <a:pt x="517" y="294"/>
                  </a:lnTo>
                  <a:lnTo>
                    <a:pt x="519" y="287"/>
                  </a:lnTo>
                  <a:lnTo>
                    <a:pt x="519" y="287"/>
                  </a:lnTo>
                  <a:lnTo>
                    <a:pt x="503" y="280"/>
                  </a:lnTo>
                  <a:lnTo>
                    <a:pt x="503" y="280"/>
                  </a:lnTo>
                  <a:lnTo>
                    <a:pt x="496" y="277"/>
                  </a:lnTo>
                  <a:lnTo>
                    <a:pt x="492" y="274"/>
                  </a:lnTo>
                  <a:lnTo>
                    <a:pt x="489" y="270"/>
                  </a:lnTo>
                  <a:lnTo>
                    <a:pt x="489" y="270"/>
                  </a:lnTo>
                  <a:lnTo>
                    <a:pt x="521" y="283"/>
                  </a:lnTo>
                  <a:lnTo>
                    <a:pt x="521" y="283"/>
                  </a:lnTo>
                  <a:lnTo>
                    <a:pt x="524" y="278"/>
                  </a:lnTo>
                  <a:lnTo>
                    <a:pt x="524" y="278"/>
                  </a:lnTo>
                  <a:lnTo>
                    <a:pt x="502" y="266"/>
                  </a:lnTo>
                  <a:lnTo>
                    <a:pt x="502" y="266"/>
                  </a:lnTo>
                  <a:lnTo>
                    <a:pt x="489" y="258"/>
                  </a:lnTo>
                  <a:lnTo>
                    <a:pt x="489" y="258"/>
                  </a:lnTo>
                  <a:lnTo>
                    <a:pt x="475" y="249"/>
                  </a:lnTo>
                  <a:lnTo>
                    <a:pt x="462" y="241"/>
                  </a:lnTo>
                  <a:lnTo>
                    <a:pt x="462" y="241"/>
                  </a:lnTo>
                  <a:lnTo>
                    <a:pt x="452" y="233"/>
                  </a:lnTo>
                  <a:lnTo>
                    <a:pt x="443" y="224"/>
                  </a:lnTo>
                  <a:lnTo>
                    <a:pt x="425" y="207"/>
                  </a:lnTo>
                  <a:lnTo>
                    <a:pt x="425" y="207"/>
                  </a:lnTo>
                  <a:lnTo>
                    <a:pt x="421" y="204"/>
                  </a:lnTo>
                  <a:lnTo>
                    <a:pt x="417" y="201"/>
                  </a:lnTo>
                  <a:lnTo>
                    <a:pt x="413" y="200"/>
                  </a:lnTo>
                  <a:lnTo>
                    <a:pt x="408" y="199"/>
                  </a:lnTo>
                  <a:lnTo>
                    <a:pt x="408" y="199"/>
                  </a:lnTo>
                  <a:lnTo>
                    <a:pt x="404" y="199"/>
                  </a:lnTo>
                  <a:lnTo>
                    <a:pt x="404" y="199"/>
                  </a:lnTo>
                  <a:lnTo>
                    <a:pt x="395" y="196"/>
                  </a:lnTo>
                  <a:lnTo>
                    <a:pt x="386" y="194"/>
                  </a:lnTo>
                  <a:lnTo>
                    <a:pt x="386" y="194"/>
                  </a:lnTo>
                  <a:lnTo>
                    <a:pt x="377" y="191"/>
                  </a:lnTo>
                  <a:lnTo>
                    <a:pt x="368" y="188"/>
                  </a:lnTo>
                  <a:lnTo>
                    <a:pt x="350" y="179"/>
                  </a:lnTo>
                  <a:lnTo>
                    <a:pt x="350" y="179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2" y="172"/>
                  </a:lnTo>
                  <a:lnTo>
                    <a:pt x="332" y="172"/>
                  </a:lnTo>
                  <a:lnTo>
                    <a:pt x="341" y="184"/>
                  </a:lnTo>
                  <a:lnTo>
                    <a:pt x="341" y="184"/>
                  </a:lnTo>
                  <a:close/>
                  <a:moveTo>
                    <a:pt x="1218" y="825"/>
                  </a:moveTo>
                  <a:lnTo>
                    <a:pt x="1218" y="825"/>
                  </a:lnTo>
                  <a:lnTo>
                    <a:pt x="1215" y="827"/>
                  </a:lnTo>
                  <a:lnTo>
                    <a:pt x="1215" y="827"/>
                  </a:lnTo>
                  <a:lnTo>
                    <a:pt x="1208" y="836"/>
                  </a:lnTo>
                  <a:lnTo>
                    <a:pt x="1200" y="844"/>
                  </a:lnTo>
                  <a:lnTo>
                    <a:pt x="1183" y="860"/>
                  </a:lnTo>
                  <a:lnTo>
                    <a:pt x="1183" y="860"/>
                  </a:lnTo>
                  <a:lnTo>
                    <a:pt x="1166" y="875"/>
                  </a:lnTo>
                  <a:lnTo>
                    <a:pt x="1149" y="890"/>
                  </a:lnTo>
                  <a:lnTo>
                    <a:pt x="1149" y="890"/>
                  </a:lnTo>
                  <a:lnTo>
                    <a:pt x="1130" y="904"/>
                  </a:lnTo>
                  <a:lnTo>
                    <a:pt x="1110" y="917"/>
                  </a:lnTo>
                  <a:lnTo>
                    <a:pt x="1090" y="929"/>
                  </a:lnTo>
                  <a:lnTo>
                    <a:pt x="1069" y="941"/>
                  </a:lnTo>
                  <a:lnTo>
                    <a:pt x="1069" y="941"/>
                  </a:lnTo>
                  <a:lnTo>
                    <a:pt x="1055" y="949"/>
                  </a:lnTo>
                  <a:lnTo>
                    <a:pt x="1041" y="956"/>
                  </a:lnTo>
                  <a:lnTo>
                    <a:pt x="1041" y="956"/>
                  </a:lnTo>
                  <a:lnTo>
                    <a:pt x="981" y="984"/>
                  </a:lnTo>
                  <a:lnTo>
                    <a:pt x="981" y="984"/>
                  </a:lnTo>
                  <a:lnTo>
                    <a:pt x="978" y="984"/>
                  </a:lnTo>
                  <a:lnTo>
                    <a:pt x="978" y="984"/>
                  </a:lnTo>
                  <a:lnTo>
                    <a:pt x="974" y="984"/>
                  </a:lnTo>
                  <a:lnTo>
                    <a:pt x="970" y="985"/>
                  </a:lnTo>
                  <a:lnTo>
                    <a:pt x="963" y="988"/>
                  </a:lnTo>
                  <a:lnTo>
                    <a:pt x="963" y="988"/>
                  </a:lnTo>
                  <a:lnTo>
                    <a:pt x="945" y="994"/>
                  </a:lnTo>
                  <a:lnTo>
                    <a:pt x="945" y="994"/>
                  </a:lnTo>
                  <a:lnTo>
                    <a:pt x="924" y="1002"/>
                  </a:lnTo>
                  <a:lnTo>
                    <a:pt x="924" y="1002"/>
                  </a:lnTo>
                  <a:lnTo>
                    <a:pt x="927" y="1008"/>
                  </a:lnTo>
                  <a:lnTo>
                    <a:pt x="927" y="1008"/>
                  </a:lnTo>
                  <a:lnTo>
                    <a:pt x="930" y="1013"/>
                  </a:lnTo>
                  <a:lnTo>
                    <a:pt x="933" y="1016"/>
                  </a:lnTo>
                  <a:lnTo>
                    <a:pt x="937" y="1016"/>
                  </a:lnTo>
                  <a:lnTo>
                    <a:pt x="943" y="1015"/>
                  </a:lnTo>
                  <a:lnTo>
                    <a:pt x="943" y="1015"/>
                  </a:lnTo>
                  <a:lnTo>
                    <a:pt x="961" y="1010"/>
                  </a:lnTo>
                  <a:lnTo>
                    <a:pt x="961" y="1010"/>
                  </a:lnTo>
                  <a:lnTo>
                    <a:pt x="982" y="1003"/>
                  </a:lnTo>
                  <a:lnTo>
                    <a:pt x="1003" y="994"/>
                  </a:lnTo>
                  <a:lnTo>
                    <a:pt x="1024" y="985"/>
                  </a:lnTo>
                  <a:lnTo>
                    <a:pt x="1044" y="974"/>
                  </a:lnTo>
                  <a:lnTo>
                    <a:pt x="1044" y="974"/>
                  </a:lnTo>
                  <a:lnTo>
                    <a:pt x="1093" y="945"/>
                  </a:lnTo>
                  <a:lnTo>
                    <a:pt x="1093" y="945"/>
                  </a:lnTo>
                  <a:lnTo>
                    <a:pt x="1108" y="936"/>
                  </a:lnTo>
                  <a:lnTo>
                    <a:pt x="1123" y="926"/>
                  </a:lnTo>
                  <a:lnTo>
                    <a:pt x="1137" y="915"/>
                  </a:lnTo>
                  <a:lnTo>
                    <a:pt x="1151" y="904"/>
                  </a:lnTo>
                  <a:lnTo>
                    <a:pt x="1151" y="904"/>
                  </a:lnTo>
                  <a:lnTo>
                    <a:pt x="1173" y="886"/>
                  </a:lnTo>
                  <a:lnTo>
                    <a:pt x="1196" y="868"/>
                  </a:lnTo>
                  <a:lnTo>
                    <a:pt x="1196" y="868"/>
                  </a:lnTo>
                  <a:lnTo>
                    <a:pt x="1204" y="861"/>
                  </a:lnTo>
                  <a:lnTo>
                    <a:pt x="1212" y="853"/>
                  </a:lnTo>
                  <a:lnTo>
                    <a:pt x="1219" y="845"/>
                  </a:lnTo>
                  <a:lnTo>
                    <a:pt x="1225" y="836"/>
                  </a:lnTo>
                  <a:lnTo>
                    <a:pt x="1225" y="836"/>
                  </a:lnTo>
                  <a:lnTo>
                    <a:pt x="1218" y="825"/>
                  </a:lnTo>
                  <a:lnTo>
                    <a:pt x="1218" y="825"/>
                  </a:lnTo>
                  <a:close/>
                  <a:moveTo>
                    <a:pt x="416" y="490"/>
                  </a:moveTo>
                  <a:lnTo>
                    <a:pt x="416" y="490"/>
                  </a:lnTo>
                  <a:lnTo>
                    <a:pt x="381" y="474"/>
                  </a:lnTo>
                  <a:lnTo>
                    <a:pt x="381" y="474"/>
                  </a:lnTo>
                  <a:lnTo>
                    <a:pt x="370" y="534"/>
                  </a:lnTo>
                  <a:lnTo>
                    <a:pt x="370" y="534"/>
                  </a:lnTo>
                  <a:lnTo>
                    <a:pt x="372" y="536"/>
                  </a:lnTo>
                  <a:lnTo>
                    <a:pt x="372" y="536"/>
                  </a:lnTo>
                  <a:lnTo>
                    <a:pt x="416" y="490"/>
                  </a:lnTo>
                  <a:lnTo>
                    <a:pt x="416" y="490"/>
                  </a:lnTo>
                  <a:close/>
                  <a:moveTo>
                    <a:pt x="130" y="933"/>
                  </a:moveTo>
                  <a:lnTo>
                    <a:pt x="130" y="933"/>
                  </a:lnTo>
                  <a:lnTo>
                    <a:pt x="124" y="927"/>
                  </a:lnTo>
                  <a:lnTo>
                    <a:pt x="118" y="921"/>
                  </a:lnTo>
                  <a:lnTo>
                    <a:pt x="118" y="921"/>
                  </a:lnTo>
                  <a:lnTo>
                    <a:pt x="109" y="909"/>
                  </a:lnTo>
                  <a:lnTo>
                    <a:pt x="109" y="909"/>
                  </a:lnTo>
                  <a:lnTo>
                    <a:pt x="102" y="901"/>
                  </a:lnTo>
                  <a:lnTo>
                    <a:pt x="96" y="893"/>
                  </a:lnTo>
                  <a:lnTo>
                    <a:pt x="96" y="893"/>
                  </a:lnTo>
                  <a:lnTo>
                    <a:pt x="87" y="878"/>
                  </a:lnTo>
                  <a:lnTo>
                    <a:pt x="79" y="864"/>
                  </a:lnTo>
                  <a:lnTo>
                    <a:pt x="79" y="864"/>
                  </a:lnTo>
                  <a:lnTo>
                    <a:pt x="73" y="854"/>
                  </a:lnTo>
                  <a:lnTo>
                    <a:pt x="66" y="844"/>
                  </a:lnTo>
                  <a:lnTo>
                    <a:pt x="66" y="844"/>
                  </a:lnTo>
                  <a:lnTo>
                    <a:pt x="44" y="802"/>
                  </a:lnTo>
                  <a:lnTo>
                    <a:pt x="44" y="802"/>
                  </a:lnTo>
                  <a:lnTo>
                    <a:pt x="42" y="797"/>
                  </a:lnTo>
                  <a:lnTo>
                    <a:pt x="42" y="797"/>
                  </a:lnTo>
                  <a:lnTo>
                    <a:pt x="32" y="776"/>
                  </a:lnTo>
                  <a:lnTo>
                    <a:pt x="32" y="776"/>
                  </a:lnTo>
                  <a:lnTo>
                    <a:pt x="31" y="773"/>
                  </a:lnTo>
                  <a:lnTo>
                    <a:pt x="30" y="770"/>
                  </a:lnTo>
                  <a:lnTo>
                    <a:pt x="30" y="770"/>
                  </a:lnTo>
                  <a:lnTo>
                    <a:pt x="30" y="768"/>
                  </a:lnTo>
                  <a:lnTo>
                    <a:pt x="29" y="767"/>
                  </a:lnTo>
                  <a:lnTo>
                    <a:pt x="27" y="764"/>
                  </a:lnTo>
                  <a:lnTo>
                    <a:pt x="27" y="764"/>
                  </a:lnTo>
                  <a:lnTo>
                    <a:pt x="24" y="757"/>
                  </a:lnTo>
                  <a:lnTo>
                    <a:pt x="24" y="757"/>
                  </a:lnTo>
                  <a:lnTo>
                    <a:pt x="18" y="744"/>
                  </a:lnTo>
                  <a:lnTo>
                    <a:pt x="15" y="737"/>
                  </a:lnTo>
                  <a:lnTo>
                    <a:pt x="11" y="731"/>
                  </a:lnTo>
                  <a:lnTo>
                    <a:pt x="11" y="731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2" y="745"/>
                  </a:lnTo>
                  <a:lnTo>
                    <a:pt x="3" y="752"/>
                  </a:lnTo>
                  <a:lnTo>
                    <a:pt x="3" y="752"/>
                  </a:lnTo>
                  <a:lnTo>
                    <a:pt x="11" y="771"/>
                  </a:lnTo>
                  <a:lnTo>
                    <a:pt x="19" y="790"/>
                  </a:lnTo>
                  <a:lnTo>
                    <a:pt x="19" y="790"/>
                  </a:lnTo>
                  <a:lnTo>
                    <a:pt x="33" y="818"/>
                  </a:lnTo>
                  <a:lnTo>
                    <a:pt x="47" y="845"/>
                  </a:lnTo>
                  <a:lnTo>
                    <a:pt x="47" y="845"/>
                  </a:lnTo>
                  <a:lnTo>
                    <a:pt x="55" y="860"/>
                  </a:lnTo>
                  <a:lnTo>
                    <a:pt x="64" y="875"/>
                  </a:lnTo>
                  <a:lnTo>
                    <a:pt x="64" y="875"/>
                  </a:lnTo>
                  <a:lnTo>
                    <a:pt x="75" y="892"/>
                  </a:lnTo>
                  <a:lnTo>
                    <a:pt x="87" y="908"/>
                  </a:lnTo>
                  <a:lnTo>
                    <a:pt x="100" y="924"/>
                  </a:lnTo>
                  <a:lnTo>
                    <a:pt x="113" y="939"/>
                  </a:lnTo>
                  <a:lnTo>
                    <a:pt x="113" y="939"/>
                  </a:lnTo>
                  <a:lnTo>
                    <a:pt x="132" y="958"/>
                  </a:lnTo>
                  <a:lnTo>
                    <a:pt x="132" y="958"/>
                  </a:lnTo>
                  <a:lnTo>
                    <a:pt x="140" y="964"/>
                  </a:lnTo>
                  <a:lnTo>
                    <a:pt x="147" y="969"/>
                  </a:lnTo>
                  <a:lnTo>
                    <a:pt x="147" y="969"/>
                  </a:lnTo>
                  <a:lnTo>
                    <a:pt x="159" y="979"/>
                  </a:lnTo>
                  <a:lnTo>
                    <a:pt x="172" y="989"/>
                  </a:lnTo>
                  <a:lnTo>
                    <a:pt x="172" y="989"/>
                  </a:lnTo>
                  <a:lnTo>
                    <a:pt x="183" y="997"/>
                  </a:lnTo>
                  <a:lnTo>
                    <a:pt x="189" y="1000"/>
                  </a:lnTo>
                  <a:lnTo>
                    <a:pt x="195" y="1002"/>
                  </a:lnTo>
                  <a:lnTo>
                    <a:pt x="195" y="1002"/>
                  </a:lnTo>
                  <a:lnTo>
                    <a:pt x="207" y="995"/>
                  </a:lnTo>
                  <a:lnTo>
                    <a:pt x="207" y="995"/>
                  </a:lnTo>
                  <a:lnTo>
                    <a:pt x="197" y="990"/>
                  </a:lnTo>
                  <a:lnTo>
                    <a:pt x="188" y="984"/>
                  </a:lnTo>
                  <a:lnTo>
                    <a:pt x="180" y="978"/>
                  </a:lnTo>
                  <a:lnTo>
                    <a:pt x="172" y="971"/>
                  </a:lnTo>
                  <a:lnTo>
                    <a:pt x="172" y="971"/>
                  </a:lnTo>
                  <a:lnTo>
                    <a:pt x="130" y="933"/>
                  </a:lnTo>
                  <a:lnTo>
                    <a:pt x="130" y="933"/>
                  </a:lnTo>
                  <a:close/>
                  <a:moveTo>
                    <a:pt x="488" y="538"/>
                  </a:moveTo>
                  <a:lnTo>
                    <a:pt x="488" y="538"/>
                  </a:lnTo>
                  <a:lnTo>
                    <a:pt x="482" y="592"/>
                  </a:lnTo>
                  <a:lnTo>
                    <a:pt x="482" y="592"/>
                  </a:lnTo>
                  <a:lnTo>
                    <a:pt x="483" y="593"/>
                  </a:lnTo>
                  <a:lnTo>
                    <a:pt x="483" y="593"/>
                  </a:lnTo>
                  <a:lnTo>
                    <a:pt x="493" y="582"/>
                  </a:lnTo>
                  <a:lnTo>
                    <a:pt x="501" y="571"/>
                  </a:lnTo>
                  <a:lnTo>
                    <a:pt x="519" y="548"/>
                  </a:lnTo>
                  <a:lnTo>
                    <a:pt x="519" y="548"/>
                  </a:lnTo>
                  <a:lnTo>
                    <a:pt x="488" y="538"/>
                  </a:lnTo>
                  <a:lnTo>
                    <a:pt x="488" y="538"/>
                  </a:lnTo>
                  <a:close/>
                  <a:moveTo>
                    <a:pt x="515" y="359"/>
                  </a:moveTo>
                  <a:lnTo>
                    <a:pt x="515" y="359"/>
                  </a:lnTo>
                  <a:lnTo>
                    <a:pt x="531" y="341"/>
                  </a:lnTo>
                  <a:lnTo>
                    <a:pt x="531" y="341"/>
                  </a:lnTo>
                  <a:lnTo>
                    <a:pt x="517" y="324"/>
                  </a:lnTo>
                  <a:lnTo>
                    <a:pt x="517" y="324"/>
                  </a:lnTo>
                  <a:lnTo>
                    <a:pt x="510" y="327"/>
                  </a:lnTo>
                  <a:lnTo>
                    <a:pt x="504" y="331"/>
                  </a:lnTo>
                  <a:lnTo>
                    <a:pt x="493" y="339"/>
                  </a:lnTo>
                  <a:lnTo>
                    <a:pt x="493" y="339"/>
                  </a:lnTo>
                  <a:lnTo>
                    <a:pt x="472" y="356"/>
                  </a:lnTo>
                  <a:lnTo>
                    <a:pt x="462" y="365"/>
                  </a:lnTo>
                  <a:lnTo>
                    <a:pt x="453" y="375"/>
                  </a:lnTo>
                  <a:lnTo>
                    <a:pt x="453" y="375"/>
                  </a:lnTo>
                  <a:lnTo>
                    <a:pt x="430" y="396"/>
                  </a:lnTo>
                  <a:lnTo>
                    <a:pt x="408" y="417"/>
                  </a:lnTo>
                  <a:lnTo>
                    <a:pt x="408" y="417"/>
                  </a:lnTo>
                  <a:lnTo>
                    <a:pt x="389" y="437"/>
                  </a:lnTo>
                  <a:lnTo>
                    <a:pt x="389" y="437"/>
                  </a:lnTo>
                  <a:lnTo>
                    <a:pt x="380" y="447"/>
                  </a:lnTo>
                  <a:lnTo>
                    <a:pt x="380" y="447"/>
                  </a:lnTo>
                  <a:lnTo>
                    <a:pt x="485" y="492"/>
                  </a:lnTo>
                  <a:lnTo>
                    <a:pt x="485" y="492"/>
                  </a:lnTo>
                  <a:lnTo>
                    <a:pt x="503" y="455"/>
                  </a:lnTo>
                  <a:lnTo>
                    <a:pt x="522" y="418"/>
                  </a:lnTo>
                  <a:lnTo>
                    <a:pt x="532" y="400"/>
                  </a:lnTo>
                  <a:lnTo>
                    <a:pt x="543" y="383"/>
                  </a:lnTo>
                  <a:lnTo>
                    <a:pt x="555" y="366"/>
                  </a:lnTo>
                  <a:lnTo>
                    <a:pt x="568" y="350"/>
                  </a:lnTo>
                  <a:lnTo>
                    <a:pt x="568" y="350"/>
                  </a:lnTo>
                  <a:lnTo>
                    <a:pt x="554" y="345"/>
                  </a:lnTo>
                  <a:lnTo>
                    <a:pt x="554" y="345"/>
                  </a:lnTo>
                  <a:lnTo>
                    <a:pt x="550" y="344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0" y="357"/>
                  </a:lnTo>
                  <a:lnTo>
                    <a:pt x="540" y="357"/>
                  </a:lnTo>
                  <a:lnTo>
                    <a:pt x="518" y="384"/>
                  </a:lnTo>
                  <a:lnTo>
                    <a:pt x="507" y="398"/>
                  </a:lnTo>
                  <a:lnTo>
                    <a:pt x="498" y="412"/>
                  </a:lnTo>
                  <a:lnTo>
                    <a:pt x="498" y="412"/>
                  </a:lnTo>
                  <a:lnTo>
                    <a:pt x="493" y="419"/>
                  </a:lnTo>
                  <a:lnTo>
                    <a:pt x="493" y="419"/>
                  </a:lnTo>
                  <a:lnTo>
                    <a:pt x="492" y="418"/>
                  </a:lnTo>
                  <a:lnTo>
                    <a:pt x="492" y="418"/>
                  </a:lnTo>
                  <a:lnTo>
                    <a:pt x="497" y="408"/>
                  </a:lnTo>
                  <a:lnTo>
                    <a:pt x="503" y="398"/>
                  </a:lnTo>
                  <a:lnTo>
                    <a:pt x="516" y="380"/>
                  </a:lnTo>
                  <a:lnTo>
                    <a:pt x="544" y="344"/>
                  </a:lnTo>
                  <a:lnTo>
                    <a:pt x="544" y="344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21" y="358"/>
                  </a:lnTo>
                  <a:lnTo>
                    <a:pt x="513" y="368"/>
                  </a:lnTo>
                  <a:lnTo>
                    <a:pt x="507" y="378"/>
                  </a:lnTo>
                  <a:lnTo>
                    <a:pt x="507" y="378"/>
                  </a:lnTo>
                  <a:lnTo>
                    <a:pt x="506" y="374"/>
                  </a:lnTo>
                  <a:lnTo>
                    <a:pt x="507" y="372"/>
                  </a:lnTo>
                  <a:lnTo>
                    <a:pt x="507" y="372"/>
                  </a:lnTo>
                  <a:lnTo>
                    <a:pt x="511" y="365"/>
                  </a:lnTo>
                  <a:lnTo>
                    <a:pt x="515" y="359"/>
                  </a:lnTo>
                  <a:lnTo>
                    <a:pt x="515" y="359"/>
                  </a:lnTo>
                  <a:close/>
                  <a:moveTo>
                    <a:pt x="532" y="607"/>
                  </a:moveTo>
                  <a:lnTo>
                    <a:pt x="532" y="607"/>
                  </a:lnTo>
                  <a:lnTo>
                    <a:pt x="538" y="553"/>
                  </a:lnTo>
                  <a:lnTo>
                    <a:pt x="538" y="553"/>
                  </a:lnTo>
                  <a:lnTo>
                    <a:pt x="525" y="550"/>
                  </a:lnTo>
                  <a:lnTo>
                    <a:pt x="525" y="550"/>
                  </a:lnTo>
                  <a:lnTo>
                    <a:pt x="525" y="565"/>
                  </a:lnTo>
                  <a:lnTo>
                    <a:pt x="527" y="579"/>
                  </a:lnTo>
                  <a:lnTo>
                    <a:pt x="529" y="593"/>
                  </a:lnTo>
                  <a:lnTo>
                    <a:pt x="532" y="607"/>
                  </a:lnTo>
                  <a:lnTo>
                    <a:pt x="532" y="607"/>
                  </a:lnTo>
                  <a:close/>
                  <a:moveTo>
                    <a:pt x="504" y="623"/>
                  </a:moveTo>
                  <a:lnTo>
                    <a:pt x="504" y="623"/>
                  </a:lnTo>
                  <a:lnTo>
                    <a:pt x="455" y="609"/>
                  </a:lnTo>
                  <a:lnTo>
                    <a:pt x="455" y="609"/>
                  </a:lnTo>
                  <a:lnTo>
                    <a:pt x="448" y="606"/>
                  </a:lnTo>
                  <a:lnTo>
                    <a:pt x="442" y="603"/>
                  </a:lnTo>
                  <a:lnTo>
                    <a:pt x="442" y="603"/>
                  </a:lnTo>
                  <a:lnTo>
                    <a:pt x="441" y="603"/>
                  </a:lnTo>
                  <a:lnTo>
                    <a:pt x="441" y="603"/>
                  </a:lnTo>
                  <a:lnTo>
                    <a:pt x="438" y="608"/>
                  </a:lnTo>
                  <a:lnTo>
                    <a:pt x="438" y="608"/>
                  </a:lnTo>
                  <a:lnTo>
                    <a:pt x="447" y="612"/>
                  </a:lnTo>
                  <a:lnTo>
                    <a:pt x="455" y="615"/>
                  </a:lnTo>
                  <a:lnTo>
                    <a:pt x="455" y="615"/>
                  </a:lnTo>
                  <a:lnTo>
                    <a:pt x="489" y="625"/>
                  </a:lnTo>
                  <a:lnTo>
                    <a:pt x="523" y="637"/>
                  </a:lnTo>
                  <a:lnTo>
                    <a:pt x="523" y="637"/>
                  </a:lnTo>
                  <a:lnTo>
                    <a:pt x="528" y="640"/>
                  </a:lnTo>
                  <a:lnTo>
                    <a:pt x="528" y="640"/>
                  </a:lnTo>
                  <a:lnTo>
                    <a:pt x="529" y="632"/>
                  </a:lnTo>
                  <a:lnTo>
                    <a:pt x="529" y="632"/>
                  </a:lnTo>
                  <a:lnTo>
                    <a:pt x="525" y="629"/>
                  </a:lnTo>
                  <a:lnTo>
                    <a:pt x="520" y="627"/>
                  </a:lnTo>
                  <a:lnTo>
                    <a:pt x="520" y="627"/>
                  </a:lnTo>
                  <a:lnTo>
                    <a:pt x="504" y="623"/>
                  </a:lnTo>
                  <a:lnTo>
                    <a:pt x="504" y="623"/>
                  </a:lnTo>
                  <a:close/>
                  <a:moveTo>
                    <a:pt x="552" y="384"/>
                  </a:moveTo>
                  <a:lnTo>
                    <a:pt x="552" y="384"/>
                  </a:lnTo>
                  <a:lnTo>
                    <a:pt x="541" y="398"/>
                  </a:lnTo>
                  <a:lnTo>
                    <a:pt x="532" y="412"/>
                  </a:lnTo>
                  <a:lnTo>
                    <a:pt x="524" y="42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494" y="489"/>
                  </a:lnTo>
                  <a:lnTo>
                    <a:pt x="494" y="489"/>
                  </a:lnTo>
                  <a:lnTo>
                    <a:pt x="480" y="520"/>
                  </a:lnTo>
                  <a:lnTo>
                    <a:pt x="480" y="520"/>
                  </a:lnTo>
                  <a:lnTo>
                    <a:pt x="491" y="523"/>
                  </a:lnTo>
                  <a:lnTo>
                    <a:pt x="491" y="523"/>
                  </a:lnTo>
                  <a:lnTo>
                    <a:pt x="504" y="526"/>
                  </a:lnTo>
                  <a:lnTo>
                    <a:pt x="504" y="526"/>
                  </a:lnTo>
                  <a:lnTo>
                    <a:pt x="535" y="535"/>
                  </a:lnTo>
                  <a:lnTo>
                    <a:pt x="535" y="535"/>
                  </a:lnTo>
                  <a:lnTo>
                    <a:pt x="541" y="535"/>
                  </a:lnTo>
                  <a:lnTo>
                    <a:pt x="541" y="535"/>
                  </a:lnTo>
                  <a:lnTo>
                    <a:pt x="542" y="523"/>
                  </a:lnTo>
                  <a:lnTo>
                    <a:pt x="544" y="510"/>
                  </a:lnTo>
                  <a:lnTo>
                    <a:pt x="544" y="510"/>
                  </a:lnTo>
                  <a:lnTo>
                    <a:pt x="555" y="442"/>
                  </a:lnTo>
                  <a:lnTo>
                    <a:pt x="555" y="442"/>
                  </a:lnTo>
                  <a:lnTo>
                    <a:pt x="559" y="417"/>
                  </a:lnTo>
                  <a:lnTo>
                    <a:pt x="564" y="393"/>
                  </a:lnTo>
                  <a:lnTo>
                    <a:pt x="564" y="393"/>
                  </a:lnTo>
                  <a:lnTo>
                    <a:pt x="568" y="377"/>
                  </a:lnTo>
                  <a:lnTo>
                    <a:pt x="573" y="361"/>
                  </a:lnTo>
                  <a:lnTo>
                    <a:pt x="573" y="361"/>
                  </a:lnTo>
                  <a:lnTo>
                    <a:pt x="572" y="361"/>
                  </a:lnTo>
                  <a:lnTo>
                    <a:pt x="572" y="361"/>
                  </a:lnTo>
                  <a:lnTo>
                    <a:pt x="562" y="373"/>
                  </a:lnTo>
                  <a:lnTo>
                    <a:pt x="552" y="384"/>
                  </a:lnTo>
                  <a:lnTo>
                    <a:pt x="552" y="384"/>
                  </a:lnTo>
                  <a:close/>
                  <a:moveTo>
                    <a:pt x="437" y="586"/>
                  </a:moveTo>
                  <a:lnTo>
                    <a:pt x="437" y="586"/>
                  </a:lnTo>
                  <a:lnTo>
                    <a:pt x="419" y="575"/>
                  </a:lnTo>
                  <a:lnTo>
                    <a:pt x="419" y="575"/>
                  </a:lnTo>
                  <a:lnTo>
                    <a:pt x="400" y="567"/>
                  </a:lnTo>
                  <a:lnTo>
                    <a:pt x="400" y="567"/>
                  </a:lnTo>
                  <a:lnTo>
                    <a:pt x="388" y="560"/>
                  </a:lnTo>
                  <a:lnTo>
                    <a:pt x="375" y="554"/>
                  </a:lnTo>
                  <a:lnTo>
                    <a:pt x="375" y="554"/>
                  </a:lnTo>
                  <a:lnTo>
                    <a:pt x="326" y="532"/>
                  </a:lnTo>
                  <a:lnTo>
                    <a:pt x="326" y="532"/>
                  </a:lnTo>
                  <a:lnTo>
                    <a:pt x="316" y="527"/>
                  </a:lnTo>
                  <a:lnTo>
                    <a:pt x="316" y="527"/>
                  </a:lnTo>
                  <a:lnTo>
                    <a:pt x="313" y="532"/>
                  </a:lnTo>
                  <a:lnTo>
                    <a:pt x="313" y="532"/>
                  </a:lnTo>
                  <a:lnTo>
                    <a:pt x="437" y="593"/>
                  </a:lnTo>
                  <a:lnTo>
                    <a:pt x="437" y="593"/>
                  </a:lnTo>
                  <a:lnTo>
                    <a:pt x="439" y="589"/>
                  </a:lnTo>
                  <a:lnTo>
                    <a:pt x="439" y="587"/>
                  </a:lnTo>
                  <a:lnTo>
                    <a:pt x="437" y="586"/>
                  </a:lnTo>
                  <a:lnTo>
                    <a:pt x="437" y="586"/>
                  </a:lnTo>
                  <a:close/>
                  <a:moveTo>
                    <a:pt x="444" y="577"/>
                  </a:moveTo>
                  <a:lnTo>
                    <a:pt x="444" y="577"/>
                  </a:lnTo>
                  <a:lnTo>
                    <a:pt x="474" y="514"/>
                  </a:lnTo>
                  <a:lnTo>
                    <a:pt x="474" y="514"/>
                  </a:lnTo>
                  <a:lnTo>
                    <a:pt x="457" y="508"/>
                  </a:lnTo>
                  <a:lnTo>
                    <a:pt x="457" y="508"/>
                  </a:lnTo>
                  <a:lnTo>
                    <a:pt x="453" y="525"/>
                  </a:lnTo>
                  <a:lnTo>
                    <a:pt x="450" y="542"/>
                  </a:lnTo>
                  <a:lnTo>
                    <a:pt x="448" y="560"/>
                  </a:lnTo>
                  <a:lnTo>
                    <a:pt x="444" y="577"/>
                  </a:lnTo>
                  <a:lnTo>
                    <a:pt x="444" y="577"/>
                  </a:lnTo>
                  <a:close/>
                  <a:moveTo>
                    <a:pt x="620" y="294"/>
                  </a:moveTo>
                  <a:lnTo>
                    <a:pt x="620" y="294"/>
                  </a:lnTo>
                  <a:lnTo>
                    <a:pt x="615" y="292"/>
                  </a:lnTo>
                  <a:lnTo>
                    <a:pt x="610" y="290"/>
                  </a:lnTo>
                  <a:lnTo>
                    <a:pt x="605" y="289"/>
                  </a:lnTo>
                  <a:lnTo>
                    <a:pt x="599" y="288"/>
                  </a:lnTo>
                  <a:lnTo>
                    <a:pt x="589" y="288"/>
                  </a:lnTo>
                  <a:lnTo>
                    <a:pt x="579" y="288"/>
                  </a:lnTo>
                  <a:lnTo>
                    <a:pt x="579" y="288"/>
                  </a:lnTo>
                  <a:lnTo>
                    <a:pt x="581" y="282"/>
                  </a:lnTo>
                  <a:lnTo>
                    <a:pt x="581" y="282"/>
                  </a:lnTo>
                  <a:lnTo>
                    <a:pt x="571" y="278"/>
                  </a:lnTo>
                  <a:lnTo>
                    <a:pt x="567" y="276"/>
                  </a:lnTo>
                  <a:lnTo>
                    <a:pt x="563" y="273"/>
                  </a:lnTo>
                  <a:lnTo>
                    <a:pt x="563" y="273"/>
                  </a:lnTo>
                  <a:lnTo>
                    <a:pt x="557" y="270"/>
                  </a:lnTo>
                  <a:lnTo>
                    <a:pt x="554" y="269"/>
                  </a:lnTo>
                  <a:lnTo>
                    <a:pt x="551" y="269"/>
                  </a:lnTo>
                  <a:lnTo>
                    <a:pt x="545" y="270"/>
                  </a:lnTo>
                  <a:lnTo>
                    <a:pt x="538" y="274"/>
                  </a:lnTo>
                  <a:lnTo>
                    <a:pt x="538" y="274"/>
                  </a:lnTo>
                  <a:lnTo>
                    <a:pt x="534" y="277"/>
                  </a:lnTo>
                  <a:lnTo>
                    <a:pt x="531" y="281"/>
                  </a:lnTo>
                  <a:lnTo>
                    <a:pt x="526" y="289"/>
                  </a:lnTo>
                  <a:lnTo>
                    <a:pt x="523" y="298"/>
                  </a:lnTo>
                  <a:lnTo>
                    <a:pt x="520" y="308"/>
                  </a:lnTo>
                  <a:lnTo>
                    <a:pt x="520" y="308"/>
                  </a:lnTo>
                  <a:lnTo>
                    <a:pt x="520" y="313"/>
                  </a:lnTo>
                  <a:lnTo>
                    <a:pt x="521" y="318"/>
                  </a:lnTo>
                  <a:lnTo>
                    <a:pt x="524" y="322"/>
                  </a:lnTo>
                  <a:lnTo>
                    <a:pt x="527" y="326"/>
                  </a:lnTo>
                  <a:lnTo>
                    <a:pt x="527" y="326"/>
                  </a:lnTo>
                  <a:lnTo>
                    <a:pt x="531" y="329"/>
                  </a:lnTo>
                  <a:lnTo>
                    <a:pt x="536" y="332"/>
                  </a:lnTo>
                  <a:lnTo>
                    <a:pt x="545" y="336"/>
                  </a:lnTo>
                  <a:lnTo>
                    <a:pt x="545" y="336"/>
                  </a:lnTo>
                  <a:lnTo>
                    <a:pt x="555" y="340"/>
                  </a:lnTo>
                  <a:lnTo>
                    <a:pt x="564" y="342"/>
                  </a:lnTo>
                  <a:lnTo>
                    <a:pt x="574" y="343"/>
                  </a:lnTo>
                  <a:lnTo>
                    <a:pt x="579" y="342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92" y="339"/>
                  </a:lnTo>
                  <a:lnTo>
                    <a:pt x="595" y="336"/>
                  </a:lnTo>
                  <a:lnTo>
                    <a:pt x="596" y="335"/>
                  </a:lnTo>
                  <a:lnTo>
                    <a:pt x="597" y="332"/>
                  </a:lnTo>
                  <a:lnTo>
                    <a:pt x="597" y="325"/>
                  </a:lnTo>
                  <a:lnTo>
                    <a:pt x="597" y="325"/>
                  </a:lnTo>
                  <a:lnTo>
                    <a:pt x="598" y="318"/>
                  </a:lnTo>
                  <a:lnTo>
                    <a:pt x="599" y="315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4" y="307"/>
                  </a:lnTo>
                  <a:lnTo>
                    <a:pt x="608" y="302"/>
                  </a:lnTo>
                  <a:lnTo>
                    <a:pt x="613" y="297"/>
                  </a:lnTo>
                  <a:lnTo>
                    <a:pt x="620" y="294"/>
                  </a:lnTo>
                  <a:lnTo>
                    <a:pt x="620" y="294"/>
                  </a:lnTo>
                  <a:close/>
                  <a:moveTo>
                    <a:pt x="449" y="505"/>
                  </a:moveTo>
                  <a:lnTo>
                    <a:pt x="449" y="505"/>
                  </a:lnTo>
                  <a:lnTo>
                    <a:pt x="431" y="497"/>
                  </a:lnTo>
                  <a:lnTo>
                    <a:pt x="431" y="497"/>
                  </a:lnTo>
                  <a:lnTo>
                    <a:pt x="426" y="495"/>
                  </a:lnTo>
                  <a:lnTo>
                    <a:pt x="423" y="495"/>
                  </a:lnTo>
                  <a:lnTo>
                    <a:pt x="421" y="497"/>
                  </a:lnTo>
                  <a:lnTo>
                    <a:pt x="419" y="502"/>
                  </a:lnTo>
                  <a:lnTo>
                    <a:pt x="419" y="502"/>
                  </a:lnTo>
                  <a:lnTo>
                    <a:pt x="419" y="505"/>
                  </a:lnTo>
                  <a:lnTo>
                    <a:pt x="419" y="505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09" y="548"/>
                  </a:lnTo>
                  <a:lnTo>
                    <a:pt x="409" y="548"/>
                  </a:lnTo>
                  <a:lnTo>
                    <a:pt x="410" y="548"/>
                  </a:lnTo>
                  <a:lnTo>
                    <a:pt x="410" y="548"/>
                  </a:lnTo>
                  <a:lnTo>
                    <a:pt x="449" y="505"/>
                  </a:lnTo>
                  <a:lnTo>
                    <a:pt x="449" y="505"/>
                  </a:lnTo>
                  <a:close/>
                  <a:moveTo>
                    <a:pt x="296" y="608"/>
                  </a:moveTo>
                  <a:lnTo>
                    <a:pt x="296" y="608"/>
                  </a:lnTo>
                  <a:lnTo>
                    <a:pt x="286" y="615"/>
                  </a:lnTo>
                  <a:lnTo>
                    <a:pt x="276" y="623"/>
                  </a:lnTo>
                  <a:lnTo>
                    <a:pt x="268" y="632"/>
                  </a:lnTo>
                  <a:lnTo>
                    <a:pt x="260" y="642"/>
                  </a:lnTo>
                  <a:lnTo>
                    <a:pt x="260" y="642"/>
                  </a:lnTo>
                  <a:lnTo>
                    <a:pt x="262" y="644"/>
                  </a:lnTo>
                  <a:lnTo>
                    <a:pt x="262" y="644"/>
                  </a:lnTo>
                  <a:lnTo>
                    <a:pt x="263" y="645"/>
                  </a:lnTo>
                  <a:lnTo>
                    <a:pt x="263" y="645"/>
                  </a:lnTo>
                  <a:lnTo>
                    <a:pt x="278" y="625"/>
                  </a:lnTo>
                  <a:lnTo>
                    <a:pt x="287" y="616"/>
                  </a:lnTo>
                  <a:lnTo>
                    <a:pt x="296" y="608"/>
                  </a:lnTo>
                  <a:lnTo>
                    <a:pt x="296" y="608"/>
                  </a:lnTo>
                  <a:close/>
                  <a:moveTo>
                    <a:pt x="472" y="676"/>
                  </a:moveTo>
                  <a:lnTo>
                    <a:pt x="472" y="676"/>
                  </a:lnTo>
                  <a:lnTo>
                    <a:pt x="457" y="696"/>
                  </a:lnTo>
                  <a:lnTo>
                    <a:pt x="457" y="696"/>
                  </a:lnTo>
                  <a:lnTo>
                    <a:pt x="454" y="702"/>
                  </a:lnTo>
                  <a:lnTo>
                    <a:pt x="453" y="710"/>
                  </a:lnTo>
                  <a:lnTo>
                    <a:pt x="453" y="710"/>
                  </a:lnTo>
                  <a:lnTo>
                    <a:pt x="477" y="676"/>
                  </a:lnTo>
                  <a:lnTo>
                    <a:pt x="477" y="676"/>
                  </a:lnTo>
                  <a:lnTo>
                    <a:pt x="475" y="675"/>
                  </a:lnTo>
                  <a:lnTo>
                    <a:pt x="474" y="674"/>
                  </a:lnTo>
                  <a:lnTo>
                    <a:pt x="473" y="675"/>
                  </a:lnTo>
                  <a:lnTo>
                    <a:pt x="472" y="676"/>
                  </a:lnTo>
                  <a:lnTo>
                    <a:pt x="472" y="676"/>
                  </a:lnTo>
                  <a:close/>
                  <a:moveTo>
                    <a:pt x="250" y="640"/>
                  </a:moveTo>
                  <a:lnTo>
                    <a:pt x="250" y="640"/>
                  </a:lnTo>
                  <a:lnTo>
                    <a:pt x="253" y="638"/>
                  </a:lnTo>
                  <a:lnTo>
                    <a:pt x="257" y="634"/>
                  </a:lnTo>
                  <a:lnTo>
                    <a:pt x="265" y="624"/>
                  </a:lnTo>
                  <a:lnTo>
                    <a:pt x="272" y="612"/>
                  </a:lnTo>
                  <a:lnTo>
                    <a:pt x="277" y="601"/>
                  </a:lnTo>
                  <a:lnTo>
                    <a:pt x="277" y="601"/>
                  </a:lnTo>
                  <a:lnTo>
                    <a:pt x="250" y="640"/>
                  </a:lnTo>
                  <a:lnTo>
                    <a:pt x="250" y="640"/>
                  </a:lnTo>
                  <a:close/>
                  <a:moveTo>
                    <a:pt x="311" y="684"/>
                  </a:moveTo>
                  <a:lnTo>
                    <a:pt x="311" y="684"/>
                  </a:lnTo>
                  <a:lnTo>
                    <a:pt x="313" y="685"/>
                  </a:lnTo>
                  <a:lnTo>
                    <a:pt x="313" y="685"/>
                  </a:lnTo>
                  <a:lnTo>
                    <a:pt x="331" y="656"/>
                  </a:lnTo>
                  <a:lnTo>
                    <a:pt x="331" y="656"/>
                  </a:lnTo>
                  <a:lnTo>
                    <a:pt x="324" y="662"/>
                  </a:lnTo>
                  <a:lnTo>
                    <a:pt x="319" y="669"/>
                  </a:lnTo>
                  <a:lnTo>
                    <a:pt x="315" y="676"/>
                  </a:lnTo>
                  <a:lnTo>
                    <a:pt x="311" y="684"/>
                  </a:lnTo>
                  <a:lnTo>
                    <a:pt x="311" y="684"/>
                  </a:lnTo>
                  <a:close/>
                  <a:moveTo>
                    <a:pt x="421" y="656"/>
                  </a:moveTo>
                  <a:lnTo>
                    <a:pt x="421" y="656"/>
                  </a:lnTo>
                  <a:lnTo>
                    <a:pt x="421" y="673"/>
                  </a:lnTo>
                  <a:lnTo>
                    <a:pt x="421" y="673"/>
                  </a:lnTo>
                  <a:lnTo>
                    <a:pt x="421" y="689"/>
                  </a:lnTo>
                  <a:lnTo>
                    <a:pt x="421" y="689"/>
                  </a:lnTo>
                  <a:lnTo>
                    <a:pt x="423" y="681"/>
                  </a:lnTo>
                  <a:lnTo>
                    <a:pt x="424" y="673"/>
                  </a:lnTo>
                  <a:lnTo>
                    <a:pt x="424" y="665"/>
                  </a:lnTo>
                  <a:lnTo>
                    <a:pt x="423" y="656"/>
                  </a:lnTo>
                  <a:lnTo>
                    <a:pt x="423" y="656"/>
                  </a:lnTo>
                  <a:lnTo>
                    <a:pt x="421" y="656"/>
                  </a:lnTo>
                  <a:lnTo>
                    <a:pt x="421" y="656"/>
                  </a:lnTo>
                  <a:close/>
                  <a:moveTo>
                    <a:pt x="350" y="704"/>
                  </a:moveTo>
                  <a:lnTo>
                    <a:pt x="350" y="704"/>
                  </a:lnTo>
                  <a:lnTo>
                    <a:pt x="352" y="699"/>
                  </a:lnTo>
                  <a:lnTo>
                    <a:pt x="354" y="695"/>
                  </a:lnTo>
                  <a:lnTo>
                    <a:pt x="356" y="685"/>
                  </a:lnTo>
                  <a:lnTo>
                    <a:pt x="356" y="685"/>
                  </a:lnTo>
                  <a:lnTo>
                    <a:pt x="348" y="703"/>
                  </a:lnTo>
                  <a:lnTo>
                    <a:pt x="348" y="703"/>
                  </a:lnTo>
                  <a:lnTo>
                    <a:pt x="350" y="704"/>
                  </a:lnTo>
                  <a:lnTo>
                    <a:pt x="350" y="704"/>
                  </a:lnTo>
                  <a:close/>
                  <a:moveTo>
                    <a:pt x="295" y="679"/>
                  </a:moveTo>
                  <a:lnTo>
                    <a:pt x="295" y="679"/>
                  </a:lnTo>
                  <a:lnTo>
                    <a:pt x="300" y="678"/>
                  </a:lnTo>
                  <a:lnTo>
                    <a:pt x="302" y="677"/>
                  </a:lnTo>
                  <a:lnTo>
                    <a:pt x="303" y="675"/>
                  </a:lnTo>
                  <a:lnTo>
                    <a:pt x="303" y="671"/>
                  </a:lnTo>
                  <a:lnTo>
                    <a:pt x="303" y="671"/>
                  </a:lnTo>
                  <a:lnTo>
                    <a:pt x="298" y="674"/>
                  </a:lnTo>
                  <a:lnTo>
                    <a:pt x="297" y="676"/>
                  </a:lnTo>
                  <a:lnTo>
                    <a:pt x="295" y="679"/>
                  </a:lnTo>
                  <a:lnTo>
                    <a:pt x="295" y="679"/>
                  </a:lnTo>
                  <a:close/>
                  <a:moveTo>
                    <a:pt x="430" y="734"/>
                  </a:moveTo>
                  <a:lnTo>
                    <a:pt x="430" y="734"/>
                  </a:lnTo>
                  <a:lnTo>
                    <a:pt x="432" y="724"/>
                  </a:lnTo>
                  <a:lnTo>
                    <a:pt x="432" y="724"/>
                  </a:lnTo>
                  <a:lnTo>
                    <a:pt x="428" y="726"/>
                  </a:lnTo>
                  <a:lnTo>
                    <a:pt x="428" y="729"/>
                  </a:lnTo>
                  <a:lnTo>
                    <a:pt x="428" y="731"/>
                  </a:lnTo>
                  <a:lnTo>
                    <a:pt x="430" y="734"/>
                  </a:lnTo>
                  <a:lnTo>
                    <a:pt x="430" y="734"/>
                  </a:lnTo>
                  <a:close/>
                  <a:moveTo>
                    <a:pt x="435" y="661"/>
                  </a:moveTo>
                  <a:lnTo>
                    <a:pt x="435" y="661"/>
                  </a:lnTo>
                  <a:lnTo>
                    <a:pt x="428" y="658"/>
                  </a:lnTo>
                  <a:lnTo>
                    <a:pt x="428" y="658"/>
                  </a:lnTo>
                  <a:lnTo>
                    <a:pt x="430" y="667"/>
                  </a:lnTo>
                  <a:lnTo>
                    <a:pt x="430" y="667"/>
                  </a:lnTo>
                  <a:lnTo>
                    <a:pt x="435" y="661"/>
                  </a:lnTo>
                  <a:lnTo>
                    <a:pt x="435" y="661"/>
                  </a:lnTo>
                  <a:close/>
                  <a:moveTo>
                    <a:pt x="606" y="168"/>
                  </a:moveTo>
                  <a:lnTo>
                    <a:pt x="606" y="168"/>
                  </a:lnTo>
                  <a:lnTo>
                    <a:pt x="605" y="168"/>
                  </a:lnTo>
                  <a:lnTo>
                    <a:pt x="605" y="168"/>
                  </a:lnTo>
                  <a:lnTo>
                    <a:pt x="605" y="180"/>
                  </a:lnTo>
                  <a:lnTo>
                    <a:pt x="605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68"/>
                  </a:lnTo>
                  <a:lnTo>
                    <a:pt x="606" y="168"/>
                  </a:lnTo>
                  <a:close/>
                  <a:moveTo>
                    <a:pt x="494" y="0"/>
                  </a:moveTo>
                  <a:lnTo>
                    <a:pt x="494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92" y="4"/>
                  </a:lnTo>
                  <a:lnTo>
                    <a:pt x="493" y="3"/>
                  </a:lnTo>
                  <a:lnTo>
                    <a:pt x="494" y="0"/>
                  </a:lnTo>
                  <a:lnTo>
                    <a:pt x="494" y="0"/>
                  </a:lnTo>
                  <a:close/>
                  <a:moveTo>
                    <a:pt x="307" y="676"/>
                  </a:moveTo>
                  <a:lnTo>
                    <a:pt x="307" y="676"/>
                  </a:lnTo>
                  <a:lnTo>
                    <a:pt x="308" y="677"/>
                  </a:lnTo>
                  <a:lnTo>
                    <a:pt x="308" y="677"/>
                  </a:lnTo>
                  <a:lnTo>
                    <a:pt x="310" y="673"/>
                  </a:lnTo>
                  <a:lnTo>
                    <a:pt x="310" y="673"/>
                  </a:lnTo>
                  <a:lnTo>
                    <a:pt x="309" y="672"/>
                  </a:lnTo>
                  <a:lnTo>
                    <a:pt x="309" y="672"/>
                  </a:lnTo>
                  <a:lnTo>
                    <a:pt x="307" y="676"/>
                  </a:lnTo>
                  <a:lnTo>
                    <a:pt x="307" y="676"/>
                  </a:lnTo>
                  <a:close/>
                  <a:moveTo>
                    <a:pt x="372" y="662"/>
                  </a:moveTo>
                  <a:lnTo>
                    <a:pt x="372" y="662"/>
                  </a:lnTo>
                  <a:lnTo>
                    <a:pt x="377" y="656"/>
                  </a:lnTo>
                  <a:lnTo>
                    <a:pt x="377" y="656"/>
                  </a:lnTo>
                  <a:lnTo>
                    <a:pt x="373" y="659"/>
                  </a:lnTo>
                  <a:lnTo>
                    <a:pt x="372" y="662"/>
                  </a:lnTo>
                  <a:lnTo>
                    <a:pt x="372" y="662"/>
                  </a:lnTo>
                  <a:close/>
                  <a:moveTo>
                    <a:pt x="512" y="749"/>
                  </a:moveTo>
                  <a:lnTo>
                    <a:pt x="512" y="749"/>
                  </a:lnTo>
                  <a:lnTo>
                    <a:pt x="511" y="752"/>
                  </a:lnTo>
                  <a:lnTo>
                    <a:pt x="511" y="752"/>
                  </a:lnTo>
                  <a:lnTo>
                    <a:pt x="513" y="753"/>
                  </a:lnTo>
                  <a:lnTo>
                    <a:pt x="513" y="753"/>
                  </a:lnTo>
                  <a:lnTo>
                    <a:pt x="513" y="750"/>
                  </a:lnTo>
                  <a:lnTo>
                    <a:pt x="513" y="750"/>
                  </a:lnTo>
                  <a:lnTo>
                    <a:pt x="512" y="749"/>
                  </a:lnTo>
                  <a:lnTo>
                    <a:pt x="512" y="749"/>
                  </a:lnTo>
                  <a:close/>
                </a:path>
              </a:pathLst>
            </a:custGeom>
            <a:solidFill>
              <a:srgbClr val="FFC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38"/>
            <p:cNvSpPr>
              <a:spLocks noEditPoints="1"/>
            </p:cNvSpPr>
            <p:nvPr/>
          </p:nvSpPr>
          <p:spPr bwMode="auto">
            <a:xfrm>
              <a:off x="1459" y="2273"/>
              <a:ext cx="1148" cy="1797"/>
            </a:xfrm>
            <a:custGeom>
              <a:avLst/>
              <a:gdLst/>
              <a:ahLst/>
              <a:cxnLst>
                <a:cxn ang="0">
                  <a:pos x="307" y="1517"/>
                </a:cxn>
                <a:cxn ang="0">
                  <a:pos x="365" y="1615"/>
                </a:cxn>
                <a:cxn ang="0">
                  <a:pos x="348" y="1500"/>
                </a:cxn>
                <a:cxn ang="0">
                  <a:pos x="1051" y="750"/>
                </a:cxn>
                <a:cxn ang="0">
                  <a:pos x="1028" y="678"/>
                </a:cxn>
                <a:cxn ang="0">
                  <a:pos x="1064" y="442"/>
                </a:cxn>
                <a:cxn ang="0">
                  <a:pos x="1025" y="487"/>
                </a:cxn>
                <a:cxn ang="0">
                  <a:pos x="1075" y="1045"/>
                </a:cxn>
                <a:cxn ang="0">
                  <a:pos x="1061" y="1689"/>
                </a:cxn>
                <a:cxn ang="0">
                  <a:pos x="1075" y="256"/>
                </a:cxn>
                <a:cxn ang="0">
                  <a:pos x="1052" y="242"/>
                </a:cxn>
                <a:cxn ang="0">
                  <a:pos x="942" y="104"/>
                </a:cxn>
                <a:cxn ang="0">
                  <a:pos x="959" y="117"/>
                </a:cxn>
                <a:cxn ang="0">
                  <a:pos x="1015" y="206"/>
                </a:cxn>
                <a:cxn ang="0">
                  <a:pos x="1023" y="145"/>
                </a:cxn>
                <a:cxn ang="0">
                  <a:pos x="1036" y="87"/>
                </a:cxn>
                <a:cxn ang="0">
                  <a:pos x="1110" y="117"/>
                </a:cxn>
                <a:cxn ang="0">
                  <a:pos x="1051" y="167"/>
                </a:cxn>
                <a:cxn ang="0">
                  <a:pos x="1129" y="127"/>
                </a:cxn>
                <a:cxn ang="0">
                  <a:pos x="1014" y="37"/>
                </a:cxn>
                <a:cxn ang="0">
                  <a:pos x="1146" y="107"/>
                </a:cxn>
                <a:cxn ang="0">
                  <a:pos x="1069" y="284"/>
                </a:cxn>
                <a:cxn ang="0">
                  <a:pos x="1040" y="1407"/>
                </a:cxn>
                <a:cxn ang="0">
                  <a:pos x="1076" y="1532"/>
                </a:cxn>
                <a:cxn ang="0">
                  <a:pos x="368" y="1188"/>
                </a:cxn>
                <a:cxn ang="0">
                  <a:pos x="485" y="1237"/>
                </a:cxn>
                <a:cxn ang="0">
                  <a:pos x="606" y="1140"/>
                </a:cxn>
                <a:cxn ang="0">
                  <a:pos x="474" y="1164"/>
                </a:cxn>
                <a:cxn ang="0">
                  <a:pos x="806" y="1201"/>
                </a:cxn>
                <a:cxn ang="0">
                  <a:pos x="678" y="1113"/>
                </a:cxn>
                <a:cxn ang="0">
                  <a:pos x="891" y="1012"/>
                </a:cxn>
                <a:cxn ang="0">
                  <a:pos x="855" y="939"/>
                </a:cxn>
                <a:cxn ang="0">
                  <a:pos x="329" y="526"/>
                </a:cxn>
                <a:cxn ang="0">
                  <a:pos x="400" y="431"/>
                </a:cxn>
                <a:cxn ang="0">
                  <a:pos x="384" y="364"/>
                </a:cxn>
                <a:cxn ang="0">
                  <a:pos x="178" y="1569"/>
                </a:cxn>
                <a:cxn ang="0">
                  <a:pos x="257" y="1089"/>
                </a:cxn>
                <a:cxn ang="0">
                  <a:pos x="279" y="926"/>
                </a:cxn>
                <a:cxn ang="0">
                  <a:pos x="347" y="888"/>
                </a:cxn>
                <a:cxn ang="0">
                  <a:pos x="172" y="1065"/>
                </a:cxn>
                <a:cxn ang="0">
                  <a:pos x="685" y="1324"/>
                </a:cxn>
                <a:cxn ang="0">
                  <a:pos x="698" y="1507"/>
                </a:cxn>
                <a:cxn ang="0">
                  <a:pos x="653" y="1744"/>
                </a:cxn>
                <a:cxn ang="0">
                  <a:pos x="786" y="1710"/>
                </a:cxn>
                <a:cxn ang="0">
                  <a:pos x="885" y="1637"/>
                </a:cxn>
                <a:cxn ang="0">
                  <a:pos x="296" y="1153"/>
                </a:cxn>
                <a:cxn ang="0">
                  <a:pos x="541" y="1294"/>
                </a:cxn>
                <a:cxn ang="0">
                  <a:pos x="371" y="1714"/>
                </a:cxn>
                <a:cxn ang="0">
                  <a:pos x="337" y="1695"/>
                </a:cxn>
                <a:cxn ang="0">
                  <a:pos x="292" y="1654"/>
                </a:cxn>
                <a:cxn ang="0">
                  <a:pos x="247" y="1670"/>
                </a:cxn>
                <a:cxn ang="0">
                  <a:pos x="192" y="1650"/>
                </a:cxn>
                <a:cxn ang="0">
                  <a:pos x="112" y="1588"/>
                </a:cxn>
                <a:cxn ang="0">
                  <a:pos x="223" y="1160"/>
                </a:cxn>
                <a:cxn ang="0">
                  <a:pos x="2" y="1448"/>
                </a:cxn>
                <a:cxn ang="0">
                  <a:pos x="54" y="1550"/>
                </a:cxn>
                <a:cxn ang="0">
                  <a:pos x="113" y="1638"/>
                </a:cxn>
                <a:cxn ang="0">
                  <a:pos x="201" y="1728"/>
                </a:cxn>
                <a:cxn ang="0">
                  <a:pos x="296" y="1774"/>
                </a:cxn>
                <a:cxn ang="0">
                  <a:pos x="408" y="1792"/>
                </a:cxn>
                <a:cxn ang="0">
                  <a:pos x="513" y="1744"/>
                </a:cxn>
                <a:cxn ang="0">
                  <a:pos x="611" y="1578"/>
                </a:cxn>
              </a:cxnLst>
              <a:rect l="0" t="0" r="r" b="b"/>
              <a:pathLst>
                <a:path w="1148" h="1797">
                  <a:moveTo>
                    <a:pt x="189" y="1473"/>
                  </a:moveTo>
                  <a:lnTo>
                    <a:pt x="189" y="1473"/>
                  </a:lnTo>
                  <a:lnTo>
                    <a:pt x="242" y="1433"/>
                  </a:lnTo>
                  <a:lnTo>
                    <a:pt x="242" y="1433"/>
                  </a:lnTo>
                  <a:lnTo>
                    <a:pt x="230" y="1494"/>
                  </a:lnTo>
                  <a:lnTo>
                    <a:pt x="230" y="1494"/>
                  </a:lnTo>
                  <a:lnTo>
                    <a:pt x="220" y="1489"/>
                  </a:lnTo>
                  <a:lnTo>
                    <a:pt x="209" y="1485"/>
                  </a:lnTo>
                  <a:lnTo>
                    <a:pt x="199" y="1480"/>
                  </a:lnTo>
                  <a:lnTo>
                    <a:pt x="189" y="1473"/>
                  </a:lnTo>
                  <a:lnTo>
                    <a:pt x="189" y="1473"/>
                  </a:lnTo>
                  <a:close/>
                  <a:moveTo>
                    <a:pt x="350" y="1450"/>
                  </a:moveTo>
                  <a:lnTo>
                    <a:pt x="350" y="1450"/>
                  </a:lnTo>
                  <a:lnTo>
                    <a:pt x="329" y="1441"/>
                  </a:lnTo>
                  <a:lnTo>
                    <a:pt x="329" y="1441"/>
                  </a:lnTo>
                  <a:lnTo>
                    <a:pt x="292" y="1423"/>
                  </a:lnTo>
                  <a:lnTo>
                    <a:pt x="292" y="1423"/>
                  </a:lnTo>
                  <a:lnTo>
                    <a:pt x="248" y="1405"/>
                  </a:lnTo>
                  <a:lnTo>
                    <a:pt x="248" y="1405"/>
                  </a:lnTo>
                  <a:lnTo>
                    <a:pt x="245" y="1404"/>
                  </a:lnTo>
                  <a:lnTo>
                    <a:pt x="243" y="1404"/>
                  </a:lnTo>
                  <a:lnTo>
                    <a:pt x="242" y="1405"/>
                  </a:lnTo>
                  <a:lnTo>
                    <a:pt x="240" y="1406"/>
                  </a:lnTo>
                  <a:lnTo>
                    <a:pt x="240" y="1406"/>
                  </a:lnTo>
                  <a:lnTo>
                    <a:pt x="236" y="1411"/>
                  </a:lnTo>
                  <a:lnTo>
                    <a:pt x="236" y="1411"/>
                  </a:lnTo>
                  <a:lnTo>
                    <a:pt x="240" y="1413"/>
                  </a:lnTo>
                  <a:lnTo>
                    <a:pt x="240" y="1413"/>
                  </a:lnTo>
                  <a:lnTo>
                    <a:pt x="263" y="1423"/>
                  </a:lnTo>
                  <a:lnTo>
                    <a:pt x="274" y="1429"/>
                  </a:lnTo>
                  <a:lnTo>
                    <a:pt x="284" y="1436"/>
                  </a:lnTo>
                  <a:lnTo>
                    <a:pt x="284" y="1436"/>
                  </a:lnTo>
                  <a:lnTo>
                    <a:pt x="288" y="1438"/>
                  </a:lnTo>
                  <a:lnTo>
                    <a:pt x="292" y="1439"/>
                  </a:lnTo>
                  <a:lnTo>
                    <a:pt x="292" y="1439"/>
                  </a:lnTo>
                  <a:lnTo>
                    <a:pt x="321" y="1452"/>
                  </a:lnTo>
                  <a:lnTo>
                    <a:pt x="321" y="1452"/>
                  </a:lnTo>
                  <a:lnTo>
                    <a:pt x="345" y="1461"/>
                  </a:lnTo>
                  <a:lnTo>
                    <a:pt x="345" y="1461"/>
                  </a:lnTo>
                  <a:lnTo>
                    <a:pt x="350" y="1450"/>
                  </a:lnTo>
                  <a:lnTo>
                    <a:pt x="350" y="1450"/>
                  </a:lnTo>
                  <a:close/>
                  <a:moveTo>
                    <a:pt x="316" y="1465"/>
                  </a:moveTo>
                  <a:lnTo>
                    <a:pt x="316" y="1465"/>
                  </a:lnTo>
                  <a:lnTo>
                    <a:pt x="304" y="1477"/>
                  </a:lnTo>
                  <a:lnTo>
                    <a:pt x="293" y="1490"/>
                  </a:lnTo>
                  <a:lnTo>
                    <a:pt x="272" y="1515"/>
                  </a:lnTo>
                  <a:lnTo>
                    <a:pt x="272" y="1515"/>
                  </a:lnTo>
                  <a:lnTo>
                    <a:pt x="304" y="1529"/>
                  </a:lnTo>
                  <a:lnTo>
                    <a:pt x="304" y="1529"/>
                  </a:lnTo>
                  <a:lnTo>
                    <a:pt x="307" y="1517"/>
                  </a:lnTo>
                  <a:lnTo>
                    <a:pt x="311" y="1497"/>
                  </a:lnTo>
                  <a:lnTo>
                    <a:pt x="314" y="1477"/>
                  </a:lnTo>
                  <a:lnTo>
                    <a:pt x="316" y="1465"/>
                  </a:lnTo>
                  <a:lnTo>
                    <a:pt x="316" y="1465"/>
                  </a:lnTo>
                  <a:close/>
                  <a:moveTo>
                    <a:pt x="406" y="1494"/>
                  </a:moveTo>
                  <a:lnTo>
                    <a:pt x="406" y="1494"/>
                  </a:lnTo>
                  <a:lnTo>
                    <a:pt x="347" y="1478"/>
                  </a:lnTo>
                  <a:lnTo>
                    <a:pt x="347" y="1478"/>
                  </a:lnTo>
                  <a:lnTo>
                    <a:pt x="345" y="1478"/>
                  </a:lnTo>
                  <a:lnTo>
                    <a:pt x="344" y="1479"/>
                  </a:lnTo>
                  <a:lnTo>
                    <a:pt x="343" y="1480"/>
                  </a:lnTo>
                  <a:lnTo>
                    <a:pt x="343" y="1483"/>
                  </a:lnTo>
                  <a:lnTo>
                    <a:pt x="343" y="1483"/>
                  </a:lnTo>
                  <a:lnTo>
                    <a:pt x="406" y="1500"/>
                  </a:lnTo>
                  <a:lnTo>
                    <a:pt x="406" y="1500"/>
                  </a:lnTo>
                  <a:lnTo>
                    <a:pt x="406" y="1494"/>
                  </a:lnTo>
                  <a:lnTo>
                    <a:pt x="406" y="1494"/>
                  </a:lnTo>
                  <a:close/>
                  <a:moveTo>
                    <a:pt x="236" y="1497"/>
                  </a:moveTo>
                  <a:lnTo>
                    <a:pt x="236" y="1497"/>
                  </a:lnTo>
                  <a:lnTo>
                    <a:pt x="267" y="1512"/>
                  </a:lnTo>
                  <a:lnTo>
                    <a:pt x="267" y="1512"/>
                  </a:lnTo>
                  <a:lnTo>
                    <a:pt x="282" y="1454"/>
                  </a:lnTo>
                  <a:lnTo>
                    <a:pt x="282" y="1454"/>
                  </a:lnTo>
                  <a:lnTo>
                    <a:pt x="281" y="1453"/>
                  </a:lnTo>
                  <a:lnTo>
                    <a:pt x="281" y="1453"/>
                  </a:lnTo>
                  <a:lnTo>
                    <a:pt x="236" y="1497"/>
                  </a:lnTo>
                  <a:lnTo>
                    <a:pt x="236" y="1497"/>
                  </a:lnTo>
                  <a:close/>
                  <a:moveTo>
                    <a:pt x="365" y="1615"/>
                  </a:moveTo>
                  <a:lnTo>
                    <a:pt x="365" y="1615"/>
                  </a:lnTo>
                  <a:lnTo>
                    <a:pt x="390" y="1620"/>
                  </a:lnTo>
                  <a:lnTo>
                    <a:pt x="390" y="1620"/>
                  </a:lnTo>
                  <a:lnTo>
                    <a:pt x="393" y="1597"/>
                  </a:lnTo>
                  <a:lnTo>
                    <a:pt x="393" y="1597"/>
                  </a:lnTo>
                  <a:lnTo>
                    <a:pt x="371" y="1588"/>
                  </a:lnTo>
                  <a:lnTo>
                    <a:pt x="348" y="1580"/>
                  </a:lnTo>
                  <a:lnTo>
                    <a:pt x="348" y="1580"/>
                  </a:lnTo>
                  <a:lnTo>
                    <a:pt x="325" y="1573"/>
                  </a:lnTo>
                  <a:lnTo>
                    <a:pt x="314" y="1569"/>
                  </a:lnTo>
                  <a:lnTo>
                    <a:pt x="303" y="1564"/>
                  </a:lnTo>
                  <a:lnTo>
                    <a:pt x="303" y="1564"/>
                  </a:lnTo>
                  <a:lnTo>
                    <a:pt x="293" y="1591"/>
                  </a:lnTo>
                  <a:lnTo>
                    <a:pt x="293" y="1591"/>
                  </a:lnTo>
                  <a:lnTo>
                    <a:pt x="299" y="1594"/>
                  </a:lnTo>
                  <a:lnTo>
                    <a:pt x="304" y="1597"/>
                  </a:lnTo>
                  <a:lnTo>
                    <a:pt x="316" y="1601"/>
                  </a:lnTo>
                  <a:lnTo>
                    <a:pt x="316" y="1601"/>
                  </a:lnTo>
                  <a:lnTo>
                    <a:pt x="328" y="1605"/>
                  </a:lnTo>
                  <a:lnTo>
                    <a:pt x="340" y="1609"/>
                  </a:lnTo>
                  <a:lnTo>
                    <a:pt x="340" y="1609"/>
                  </a:lnTo>
                  <a:lnTo>
                    <a:pt x="365" y="1615"/>
                  </a:lnTo>
                  <a:lnTo>
                    <a:pt x="365" y="1615"/>
                  </a:lnTo>
                  <a:close/>
                  <a:moveTo>
                    <a:pt x="228" y="1659"/>
                  </a:moveTo>
                  <a:lnTo>
                    <a:pt x="228" y="1659"/>
                  </a:lnTo>
                  <a:lnTo>
                    <a:pt x="234" y="1651"/>
                  </a:lnTo>
                  <a:lnTo>
                    <a:pt x="239" y="1643"/>
                  </a:lnTo>
                  <a:lnTo>
                    <a:pt x="239" y="1643"/>
                  </a:lnTo>
                  <a:lnTo>
                    <a:pt x="245" y="1627"/>
                  </a:lnTo>
                  <a:lnTo>
                    <a:pt x="248" y="1619"/>
                  </a:lnTo>
                  <a:lnTo>
                    <a:pt x="250" y="1610"/>
                  </a:lnTo>
                  <a:lnTo>
                    <a:pt x="250" y="1610"/>
                  </a:lnTo>
                  <a:lnTo>
                    <a:pt x="241" y="1621"/>
                  </a:lnTo>
                  <a:lnTo>
                    <a:pt x="233" y="1633"/>
                  </a:lnTo>
                  <a:lnTo>
                    <a:pt x="227" y="1645"/>
                  </a:lnTo>
                  <a:lnTo>
                    <a:pt x="224" y="1652"/>
                  </a:lnTo>
                  <a:lnTo>
                    <a:pt x="222" y="1659"/>
                  </a:lnTo>
                  <a:lnTo>
                    <a:pt x="222" y="1659"/>
                  </a:lnTo>
                  <a:lnTo>
                    <a:pt x="223" y="1660"/>
                  </a:lnTo>
                  <a:lnTo>
                    <a:pt x="225" y="1660"/>
                  </a:lnTo>
                  <a:lnTo>
                    <a:pt x="228" y="1659"/>
                  </a:lnTo>
                  <a:lnTo>
                    <a:pt x="228" y="1659"/>
                  </a:lnTo>
                  <a:close/>
                  <a:moveTo>
                    <a:pt x="242" y="1580"/>
                  </a:moveTo>
                  <a:lnTo>
                    <a:pt x="242" y="1580"/>
                  </a:lnTo>
                  <a:lnTo>
                    <a:pt x="250" y="1584"/>
                  </a:lnTo>
                  <a:lnTo>
                    <a:pt x="259" y="1587"/>
                  </a:lnTo>
                  <a:lnTo>
                    <a:pt x="277" y="1593"/>
                  </a:lnTo>
                  <a:lnTo>
                    <a:pt x="277" y="1593"/>
                  </a:lnTo>
                  <a:lnTo>
                    <a:pt x="280" y="1593"/>
                  </a:lnTo>
                  <a:lnTo>
                    <a:pt x="283" y="1593"/>
                  </a:lnTo>
                  <a:lnTo>
                    <a:pt x="285" y="1591"/>
                  </a:lnTo>
                  <a:lnTo>
                    <a:pt x="286" y="1588"/>
                  </a:lnTo>
                  <a:lnTo>
                    <a:pt x="286" y="1588"/>
                  </a:lnTo>
                  <a:lnTo>
                    <a:pt x="292" y="1575"/>
                  </a:lnTo>
                  <a:lnTo>
                    <a:pt x="292" y="1575"/>
                  </a:lnTo>
                  <a:lnTo>
                    <a:pt x="302" y="1550"/>
                  </a:lnTo>
                  <a:lnTo>
                    <a:pt x="302" y="1550"/>
                  </a:lnTo>
                  <a:lnTo>
                    <a:pt x="177" y="1488"/>
                  </a:lnTo>
                  <a:lnTo>
                    <a:pt x="177" y="1488"/>
                  </a:lnTo>
                  <a:lnTo>
                    <a:pt x="165" y="1511"/>
                  </a:lnTo>
                  <a:lnTo>
                    <a:pt x="159" y="1522"/>
                  </a:lnTo>
                  <a:lnTo>
                    <a:pt x="154" y="1534"/>
                  </a:lnTo>
                  <a:lnTo>
                    <a:pt x="154" y="1534"/>
                  </a:lnTo>
                  <a:lnTo>
                    <a:pt x="170" y="1545"/>
                  </a:lnTo>
                  <a:lnTo>
                    <a:pt x="178" y="1549"/>
                  </a:lnTo>
                  <a:lnTo>
                    <a:pt x="186" y="1552"/>
                  </a:lnTo>
                  <a:lnTo>
                    <a:pt x="186" y="1552"/>
                  </a:lnTo>
                  <a:lnTo>
                    <a:pt x="189" y="1554"/>
                  </a:lnTo>
                  <a:lnTo>
                    <a:pt x="189" y="1554"/>
                  </a:lnTo>
                  <a:lnTo>
                    <a:pt x="242" y="1580"/>
                  </a:lnTo>
                  <a:lnTo>
                    <a:pt x="242" y="1580"/>
                  </a:lnTo>
                  <a:close/>
                  <a:moveTo>
                    <a:pt x="348" y="1500"/>
                  </a:moveTo>
                  <a:lnTo>
                    <a:pt x="348" y="1500"/>
                  </a:lnTo>
                  <a:lnTo>
                    <a:pt x="344" y="1503"/>
                  </a:lnTo>
                  <a:lnTo>
                    <a:pt x="339" y="1509"/>
                  </a:lnTo>
                  <a:lnTo>
                    <a:pt x="327" y="1523"/>
                  </a:lnTo>
                  <a:lnTo>
                    <a:pt x="316" y="1538"/>
                  </a:lnTo>
                  <a:lnTo>
                    <a:pt x="312" y="1545"/>
                  </a:lnTo>
                  <a:lnTo>
                    <a:pt x="310" y="1549"/>
                  </a:lnTo>
                  <a:lnTo>
                    <a:pt x="310" y="1549"/>
                  </a:lnTo>
                  <a:lnTo>
                    <a:pt x="316" y="1553"/>
                  </a:lnTo>
                  <a:lnTo>
                    <a:pt x="324" y="1556"/>
                  </a:lnTo>
                  <a:lnTo>
                    <a:pt x="324" y="1556"/>
                  </a:lnTo>
                  <a:lnTo>
                    <a:pt x="376" y="1571"/>
                  </a:lnTo>
                  <a:lnTo>
                    <a:pt x="376" y="1571"/>
                  </a:lnTo>
                  <a:lnTo>
                    <a:pt x="392" y="1575"/>
                  </a:lnTo>
                  <a:lnTo>
                    <a:pt x="392" y="1575"/>
                  </a:lnTo>
                  <a:lnTo>
                    <a:pt x="387" y="1507"/>
                  </a:lnTo>
                  <a:lnTo>
                    <a:pt x="387" y="1507"/>
                  </a:lnTo>
                  <a:lnTo>
                    <a:pt x="344" y="1561"/>
                  </a:lnTo>
                  <a:lnTo>
                    <a:pt x="344" y="1561"/>
                  </a:lnTo>
                  <a:lnTo>
                    <a:pt x="343" y="1556"/>
                  </a:lnTo>
                  <a:lnTo>
                    <a:pt x="342" y="1552"/>
                  </a:lnTo>
                  <a:lnTo>
                    <a:pt x="343" y="1544"/>
                  </a:lnTo>
                  <a:lnTo>
                    <a:pt x="345" y="1530"/>
                  </a:lnTo>
                  <a:lnTo>
                    <a:pt x="345" y="1530"/>
                  </a:lnTo>
                  <a:lnTo>
                    <a:pt x="348" y="1500"/>
                  </a:lnTo>
                  <a:lnTo>
                    <a:pt x="348" y="1500"/>
                  </a:lnTo>
                  <a:close/>
                  <a:moveTo>
                    <a:pt x="1053" y="750"/>
                  </a:moveTo>
                  <a:lnTo>
                    <a:pt x="1053" y="750"/>
                  </a:lnTo>
                  <a:lnTo>
                    <a:pt x="1066" y="748"/>
                  </a:lnTo>
                  <a:lnTo>
                    <a:pt x="1066" y="748"/>
                  </a:lnTo>
                  <a:lnTo>
                    <a:pt x="1067" y="748"/>
                  </a:lnTo>
                  <a:lnTo>
                    <a:pt x="1068" y="746"/>
                  </a:lnTo>
                  <a:lnTo>
                    <a:pt x="1068" y="746"/>
                  </a:lnTo>
                  <a:lnTo>
                    <a:pt x="1067" y="744"/>
                  </a:lnTo>
                  <a:lnTo>
                    <a:pt x="1066" y="743"/>
                  </a:lnTo>
                  <a:lnTo>
                    <a:pt x="1066" y="743"/>
                  </a:lnTo>
                  <a:lnTo>
                    <a:pt x="1058" y="737"/>
                  </a:lnTo>
                  <a:lnTo>
                    <a:pt x="1058" y="737"/>
                  </a:lnTo>
                  <a:lnTo>
                    <a:pt x="1032" y="712"/>
                  </a:lnTo>
                  <a:lnTo>
                    <a:pt x="1032" y="712"/>
                  </a:lnTo>
                  <a:lnTo>
                    <a:pt x="1028" y="707"/>
                  </a:lnTo>
                  <a:lnTo>
                    <a:pt x="1028" y="707"/>
                  </a:lnTo>
                  <a:lnTo>
                    <a:pt x="1026" y="735"/>
                  </a:lnTo>
                  <a:lnTo>
                    <a:pt x="1026" y="735"/>
                  </a:lnTo>
                  <a:lnTo>
                    <a:pt x="1032" y="737"/>
                  </a:lnTo>
                  <a:lnTo>
                    <a:pt x="1039" y="740"/>
                  </a:lnTo>
                  <a:lnTo>
                    <a:pt x="1044" y="744"/>
                  </a:lnTo>
                  <a:lnTo>
                    <a:pt x="1049" y="748"/>
                  </a:lnTo>
                  <a:lnTo>
                    <a:pt x="1049" y="748"/>
                  </a:lnTo>
                  <a:lnTo>
                    <a:pt x="1051" y="750"/>
                  </a:lnTo>
                  <a:lnTo>
                    <a:pt x="1053" y="750"/>
                  </a:lnTo>
                  <a:lnTo>
                    <a:pt x="1053" y="750"/>
                  </a:lnTo>
                  <a:close/>
                  <a:moveTo>
                    <a:pt x="1028" y="523"/>
                  </a:moveTo>
                  <a:lnTo>
                    <a:pt x="1028" y="523"/>
                  </a:lnTo>
                  <a:lnTo>
                    <a:pt x="1027" y="533"/>
                  </a:lnTo>
                  <a:lnTo>
                    <a:pt x="1027" y="533"/>
                  </a:lnTo>
                  <a:lnTo>
                    <a:pt x="1027" y="558"/>
                  </a:lnTo>
                  <a:lnTo>
                    <a:pt x="1027" y="558"/>
                  </a:lnTo>
                  <a:lnTo>
                    <a:pt x="1027" y="570"/>
                  </a:lnTo>
                  <a:lnTo>
                    <a:pt x="1026" y="582"/>
                  </a:lnTo>
                  <a:lnTo>
                    <a:pt x="1026" y="582"/>
                  </a:lnTo>
                  <a:lnTo>
                    <a:pt x="1028" y="588"/>
                  </a:lnTo>
                  <a:lnTo>
                    <a:pt x="1030" y="594"/>
                  </a:lnTo>
                  <a:lnTo>
                    <a:pt x="1030" y="594"/>
                  </a:lnTo>
                  <a:lnTo>
                    <a:pt x="1038" y="604"/>
                  </a:lnTo>
                  <a:lnTo>
                    <a:pt x="1046" y="613"/>
                  </a:lnTo>
                  <a:lnTo>
                    <a:pt x="1046" y="613"/>
                  </a:lnTo>
                  <a:lnTo>
                    <a:pt x="1063" y="631"/>
                  </a:lnTo>
                  <a:lnTo>
                    <a:pt x="1063" y="631"/>
                  </a:lnTo>
                  <a:lnTo>
                    <a:pt x="1064" y="630"/>
                  </a:lnTo>
                  <a:lnTo>
                    <a:pt x="1064" y="630"/>
                  </a:lnTo>
                  <a:lnTo>
                    <a:pt x="1065" y="573"/>
                  </a:lnTo>
                  <a:lnTo>
                    <a:pt x="1065" y="573"/>
                  </a:lnTo>
                  <a:lnTo>
                    <a:pt x="1064" y="568"/>
                  </a:lnTo>
                  <a:lnTo>
                    <a:pt x="1063" y="563"/>
                  </a:lnTo>
                  <a:lnTo>
                    <a:pt x="1061" y="559"/>
                  </a:lnTo>
                  <a:lnTo>
                    <a:pt x="1057" y="555"/>
                  </a:lnTo>
                  <a:lnTo>
                    <a:pt x="1057" y="555"/>
                  </a:lnTo>
                  <a:lnTo>
                    <a:pt x="1050" y="547"/>
                  </a:lnTo>
                  <a:lnTo>
                    <a:pt x="1042" y="540"/>
                  </a:lnTo>
                  <a:lnTo>
                    <a:pt x="1028" y="523"/>
                  </a:lnTo>
                  <a:lnTo>
                    <a:pt x="1028" y="523"/>
                  </a:lnTo>
                  <a:close/>
                  <a:moveTo>
                    <a:pt x="1032" y="687"/>
                  </a:moveTo>
                  <a:lnTo>
                    <a:pt x="1032" y="687"/>
                  </a:lnTo>
                  <a:lnTo>
                    <a:pt x="1051" y="708"/>
                  </a:lnTo>
                  <a:lnTo>
                    <a:pt x="1051" y="708"/>
                  </a:lnTo>
                  <a:lnTo>
                    <a:pt x="1059" y="716"/>
                  </a:lnTo>
                  <a:lnTo>
                    <a:pt x="1063" y="720"/>
                  </a:lnTo>
                  <a:lnTo>
                    <a:pt x="1069" y="723"/>
                  </a:lnTo>
                  <a:lnTo>
                    <a:pt x="1069" y="723"/>
                  </a:lnTo>
                  <a:lnTo>
                    <a:pt x="1066" y="658"/>
                  </a:lnTo>
                  <a:lnTo>
                    <a:pt x="1066" y="658"/>
                  </a:lnTo>
                  <a:lnTo>
                    <a:pt x="1029" y="620"/>
                  </a:lnTo>
                  <a:lnTo>
                    <a:pt x="1029" y="620"/>
                  </a:lnTo>
                  <a:lnTo>
                    <a:pt x="1029" y="638"/>
                  </a:lnTo>
                  <a:lnTo>
                    <a:pt x="1029" y="638"/>
                  </a:lnTo>
                  <a:lnTo>
                    <a:pt x="1029" y="649"/>
                  </a:lnTo>
                  <a:lnTo>
                    <a:pt x="1029" y="649"/>
                  </a:lnTo>
                  <a:lnTo>
                    <a:pt x="1028" y="678"/>
                  </a:lnTo>
                  <a:lnTo>
                    <a:pt x="1028" y="678"/>
                  </a:lnTo>
                  <a:lnTo>
                    <a:pt x="1028" y="680"/>
                  </a:lnTo>
                  <a:lnTo>
                    <a:pt x="1029" y="683"/>
                  </a:lnTo>
                  <a:lnTo>
                    <a:pt x="1032" y="687"/>
                  </a:lnTo>
                  <a:lnTo>
                    <a:pt x="1032" y="687"/>
                  </a:lnTo>
                  <a:close/>
                  <a:moveTo>
                    <a:pt x="1052" y="919"/>
                  </a:moveTo>
                  <a:lnTo>
                    <a:pt x="1052" y="919"/>
                  </a:lnTo>
                  <a:lnTo>
                    <a:pt x="1048" y="917"/>
                  </a:lnTo>
                  <a:lnTo>
                    <a:pt x="1043" y="914"/>
                  </a:lnTo>
                  <a:lnTo>
                    <a:pt x="1035" y="909"/>
                  </a:lnTo>
                  <a:lnTo>
                    <a:pt x="1035" y="909"/>
                  </a:lnTo>
                  <a:lnTo>
                    <a:pt x="1034" y="916"/>
                  </a:lnTo>
                  <a:lnTo>
                    <a:pt x="1034" y="922"/>
                  </a:lnTo>
                  <a:lnTo>
                    <a:pt x="1035" y="926"/>
                  </a:lnTo>
                  <a:lnTo>
                    <a:pt x="1039" y="931"/>
                  </a:lnTo>
                  <a:lnTo>
                    <a:pt x="1039" y="931"/>
                  </a:lnTo>
                  <a:lnTo>
                    <a:pt x="1064" y="959"/>
                  </a:lnTo>
                  <a:lnTo>
                    <a:pt x="1064" y="959"/>
                  </a:lnTo>
                  <a:lnTo>
                    <a:pt x="1073" y="967"/>
                  </a:lnTo>
                  <a:lnTo>
                    <a:pt x="1073" y="967"/>
                  </a:lnTo>
                  <a:lnTo>
                    <a:pt x="1073" y="920"/>
                  </a:lnTo>
                  <a:lnTo>
                    <a:pt x="1073" y="920"/>
                  </a:lnTo>
                  <a:lnTo>
                    <a:pt x="1062" y="920"/>
                  </a:lnTo>
                  <a:lnTo>
                    <a:pt x="1057" y="920"/>
                  </a:lnTo>
                  <a:lnTo>
                    <a:pt x="1052" y="919"/>
                  </a:lnTo>
                  <a:lnTo>
                    <a:pt x="1052" y="919"/>
                  </a:lnTo>
                  <a:close/>
                  <a:moveTo>
                    <a:pt x="1073" y="1171"/>
                  </a:moveTo>
                  <a:lnTo>
                    <a:pt x="1073" y="1171"/>
                  </a:lnTo>
                  <a:lnTo>
                    <a:pt x="1075" y="1170"/>
                  </a:lnTo>
                  <a:lnTo>
                    <a:pt x="1075" y="1170"/>
                  </a:lnTo>
                  <a:lnTo>
                    <a:pt x="1073" y="1103"/>
                  </a:lnTo>
                  <a:lnTo>
                    <a:pt x="1073" y="1103"/>
                  </a:lnTo>
                  <a:lnTo>
                    <a:pt x="1054" y="1085"/>
                  </a:lnTo>
                  <a:lnTo>
                    <a:pt x="1034" y="1065"/>
                  </a:lnTo>
                  <a:lnTo>
                    <a:pt x="1034" y="1065"/>
                  </a:lnTo>
                  <a:lnTo>
                    <a:pt x="1034" y="1098"/>
                  </a:lnTo>
                  <a:lnTo>
                    <a:pt x="1034" y="1113"/>
                  </a:lnTo>
                  <a:lnTo>
                    <a:pt x="1035" y="1129"/>
                  </a:lnTo>
                  <a:lnTo>
                    <a:pt x="1035" y="1129"/>
                  </a:lnTo>
                  <a:lnTo>
                    <a:pt x="1044" y="1140"/>
                  </a:lnTo>
                  <a:lnTo>
                    <a:pt x="1054" y="1151"/>
                  </a:lnTo>
                  <a:lnTo>
                    <a:pt x="1073" y="1171"/>
                  </a:lnTo>
                  <a:lnTo>
                    <a:pt x="1073" y="1171"/>
                  </a:lnTo>
                  <a:close/>
                  <a:moveTo>
                    <a:pt x="1033" y="414"/>
                  </a:moveTo>
                  <a:lnTo>
                    <a:pt x="1033" y="414"/>
                  </a:lnTo>
                  <a:lnTo>
                    <a:pt x="1053" y="436"/>
                  </a:lnTo>
                  <a:lnTo>
                    <a:pt x="1053" y="436"/>
                  </a:lnTo>
                  <a:lnTo>
                    <a:pt x="1062" y="445"/>
                  </a:lnTo>
                  <a:lnTo>
                    <a:pt x="1062" y="445"/>
                  </a:lnTo>
                  <a:lnTo>
                    <a:pt x="1064" y="442"/>
                  </a:lnTo>
                  <a:lnTo>
                    <a:pt x="1064" y="442"/>
                  </a:lnTo>
                  <a:lnTo>
                    <a:pt x="1064" y="398"/>
                  </a:lnTo>
                  <a:lnTo>
                    <a:pt x="1064" y="398"/>
                  </a:lnTo>
                  <a:lnTo>
                    <a:pt x="1063" y="395"/>
                  </a:lnTo>
                  <a:lnTo>
                    <a:pt x="1060" y="392"/>
                  </a:lnTo>
                  <a:lnTo>
                    <a:pt x="1060" y="392"/>
                  </a:lnTo>
                  <a:lnTo>
                    <a:pt x="1051" y="385"/>
                  </a:lnTo>
                  <a:lnTo>
                    <a:pt x="1043" y="378"/>
                  </a:lnTo>
                  <a:lnTo>
                    <a:pt x="1026" y="363"/>
                  </a:lnTo>
                  <a:lnTo>
                    <a:pt x="1026" y="363"/>
                  </a:lnTo>
                  <a:lnTo>
                    <a:pt x="1023" y="361"/>
                  </a:lnTo>
                  <a:lnTo>
                    <a:pt x="1023" y="361"/>
                  </a:lnTo>
                  <a:lnTo>
                    <a:pt x="1023" y="375"/>
                  </a:lnTo>
                  <a:lnTo>
                    <a:pt x="1023" y="382"/>
                  </a:lnTo>
                  <a:lnTo>
                    <a:pt x="1023" y="388"/>
                  </a:lnTo>
                  <a:lnTo>
                    <a:pt x="1023" y="388"/>
                  </a:lnTo>
                  <a:lnTo>
                    <a:pt x="1023" y="396"/>
                  </a:lnTo>
                  <a:lnTo>
                    <a:pt x="1025" y="402"/>
                  </a:lnTo>
                  <a:lnTo>
                    <a:pt x="1028" y="409"/>
                  </a:lnTo>
                  <a:lnTo>
                    <a:pt x="1033" y="414"/>
                  </a:lnTo>
                  <a:lnTo>
                    <a:pt x="1033" y="414"/>
                  </a:lnTo>
                  <a:close/>
                  <a:moveTo>
                    <a:pt x="1063" y="338"/>
                  </a:moveTo>
                  <a:lnTo>
                    <a:pt x="1063" y="338"/>
                  </a:lnTo>
                  <a:lnTo>
                    <a:pt x="1028" y="340"/>
                  </a:lnTo>
                  <a:lnTo>
                    <a:pt x="1028" y="340"/>
                  </a:lnTo>
                  <a:lnTo>
                    <a:pt x="1037" y="348"/>
                  </a:lnTo>
                  <a:lnTo>
                    <a:pt x="1045" y="356"/>
                  </a:lnTo>
                  <a:lnTo>
                    <a:pt x="1054" y="364"/>
                  </a:lnTo>
                  <a:lnTo>
                    <a:pt x="1063" y="370"/>
                  </a:lnTo>
                  <a:lnTo>
                    <a:pt x="1063" y="370"/>
                  </a:lnTo>
                  <a:lnTo>
                    <a:pt x="1063" y="338"/>
                  </a:lnTo>
                  <a:lnTo>
                    <a:pt x="1063" y="338"/>
                  </a:lnTo>
                  <a:close/>
                  <a:moveTo>
                    <a:pt x="1059" y="529"/>
                  </a:moveTo>
                  <a:lnTo>
                    <a:pt x="1059" y="529"/>
                  </a:lnTo>
                  <a:lnTo>
                    <a:pt x="1063" y="533"/>
                  </a:lnTo>
                  <a:lnTo>
                    <a:pt x="1063" y="533"/>
                  </a:lnTo>
                  <a:lnTo>
                    <a:pt x="1064" y="529"/>
                  </a:lnTo>
                  <a:lnTo>
                    <a:pt x="1064" y="529"/>
                  </a:lnTo>
                  <a:lnTo>
                    <a:pt x="1064" y="479"/>
                  </a:lnTo>
                  <a:lnTo>
                    <a:pt x="1064" y="479"/>
                  </a:lnTo>
                  <a:lnTo>
                    <a:pt x="1063" y="473"/>
                  </a:lnTo>
                  <a:lnTo>
                    <a:pt x="1062" y="471"/>
                  </a:lnTo>
                  <a:lnTo>
                    <a:pt x="1060" y="468"/>
                  </a:lnTo>
                  <a:lnTo>
                    <a:pt x="1060" y="468"/>
                  </a:lnTo>
                  <a:lnTo>
                    <a:pt x="1043" y="452"/>
                  </a:lnTo>
                  <a:lnTo>
                    <a:pt x="1025" y="435"/>
                  </a:lnTo>
                  <a:lnTo>
                    <a:pt x="1025" y="435"/>
                  </a:lnTo>
                  <a:lnTo>
                    <a:pt x="1024" y="475"/>
                  </a:lnTo>
                  <a:lnTo>
                    <a:pt x="1024" y="475"/>
                  </a:lnTo>
                  <a:lnTo>
                    <a:pt x="1024" y="481"/>
                  </a:lnTo>
                  <a:lnTo>
                    <a:pt x="1025" y="487"/>
                  </a:lnTo>
                  <a:lnTo>
                    <a:pt x="1028" y="492"/>
                  </a:lnTo>
                  <a:lnTo>
                    <a:pt x="1031" y="497"/>
                  </a:lnTo>
                  <a:lnTo>
                    <a:pt x="1031" y="497"/>
                  </a:lnTo>
                  <a:lnTo>
                    <a:pt x="1044" y="513"/>
                  </a:lnTo>
                  <a:lnTo>
                    <a:pt x="1059" y="529"/>
                  </a:lnTo>
                  <a:lnTo>
                    <a:pt x="1059" y="529"/>
                  </a:lnTo>
                  <a:close/>
                  <a:moveTo>
                    <a:pt x="1040" y="1224"/>
                  </a:moveTo>
                  <a:lnTo>
                    <a:pt x="1040" y="1224"/>
                  </a:lnTo>
                  <a:lnTo>
                    <a:pt x="1050" y="1235"/>
                  </a:lnTo>
                  <a:lnTo>
                    <a:pt x="1060" y="1247"/>
                  </a:lnTo>
                  <a:lnTo>
                    <a:pt x="1060" y="1247"/>
                  </a:lnTo>
                  <a:lnTo>
                    <a:pt x="1069" y="1255"/>
                  </a:lnTo>
                  <a:lnTo>
                    <a:pt x="1078" y="1263"/>
                  </a:lnTo>
                  <a:lnTo>
                    <a:pt x="1078" y="1263"/>
                  </a:lnTo>
                  <a:lnTo>
                    <a:pt x="1079" y="1262"/>
                  </a:lnTo>
                  <a:lnTo>
                    <a:pt x="1079" y="1262"/>
                  </a:lnTo>
                  <a:lnTo>
                    <a:pt x="1078" y="1242"/>
                  </a:lnTo>
                  <a:lnTo>
                    <a:pt x="1078" y="1242"/>
                  </a:lnTo>
                  <a:lnTo>
                    <a:pt x="1076" y="1224"/>
                  </a:lnTo>
                  <a:lnTo>
                    <a:pt x="1075" y="1206"/>
                  </a:lnTo>
                  <a:lnTo>
                    <a:pt x="1075" y="1206"/>
                  </a:lnTo>
                  <a:lnTo>
                    <a:pt x="1075" y="1201"/>
                  </a:lnTo>
                  <a:lnTo>
                    <a:pt x="1073" y="1196"/>
                  </a:lnTo>
                  <a:lnTo>
                    <a:pt x="1071" y="1192"/>
                  </a:lnTo>
                  <a:lnTo>
                    <a:pt x="1067" y="1188"/>
                  </a:lnTo>
                  <a:lnTo>
                    <a:pt x="1067" y="1188"/>
                  </a:lnTo>
                  <a:lnTo>
                    <a:pt x="1051" y="1172"/>
                  </a:lnTo>
                  <a:lnTo>
                    <a:pt x="1036" y="1156"/>
                  </a:lnTo>
                  <a:lnTo>
                    <a:pt x="1036" y="1156"/>
                  </a:lnTo>
                  <a:lnTo>
                    <a:pt x="1034" y="1182"/>
                  </a:lnTo>
                  <a:lnTo>
                    <a:pt x="1034" y="1182"/>
                  </a:lnTo>
                  <a:lnTo>
                    <a:pt x="1034" y="1189"/>
                  </a:lnTo>
                  <a:lnTo>
                    <a:pt x="1034" y="1189"/>
                  </a:lnTo>
                  <a:lnTo>
                    <a:pt x="1037" y="1216"/>
                  </a:lnTo>
                  <a:lnTo>
                    <a:pt x="1037" y="1216"/>
                  </a:lnTo>
                  <a:lnTo>
                    <a:pt x="1037" y="1220"/>
                  </a:lnTo>
                  <a:lnTo>
                    <a:pt x="1040" y="1224"/>
                  </a:lnTo>
                  <a:lnTo>
                    <a:pt x="1040" y="1224"/>
                  </a:lnTo>
                  <a:close/>
                  <a:moveTo>
                    <a:pt x="1034" y="1031"/>
                  </a:moveTo>
                  <a:lnTo>
                    <a:pt x="1034" y="1031"/>
                  </a:lnTo>
                  <a:lnTo>
                    <a:pt x="1034" y="1035"/>
                  </a:lnTo>
                  <a:lnTo>
                    <a:pt x="1035" y="1038"/>
                  </a:lnTo>
                  <a:lnTo>
                    <a:pt x="1036" y="1040"/>
                  </a:lnTo>
                  <a:lnTo>
                    <a:pt x="1038" y="1043"/>
                  </a:lnTo>
                  <a:lnTo>
                    <a:pt x="1038" y="1043"/>
                  </a:lnTo>
                  <a:lnTo>
                    <a:pt x="1066" y="1072"/>
                  </a:lnTo>
                  <a:lnTo>
                    <a:pt x="1066" y="1072"/>
                  </a:lnTo>
                  <a:lnTo>
                    <a:pt x="1074" y="1080"/>
                  </a:lnTo>
                  <a:lnTo>
                    <a:pt x="1074" y="1080"/>
                  </a:lnTo>
                  <a:lnTo>
                    <a:pt x="1075" y="1045"/>
                  </a:lnTo>
                  <a:lnTo>
                    <a:pt x="1075" y="1045"/>
                  </a:lnTo>
                  <a:lnTo>
                    <a:pt x="1074" y="1000"/>
                  </a:lnTo>
                  <a:lnTo>
                    <a:pt x="1074" y="1000"/>
                  </a:lnTo>
                  <a:lnTo>
                    <a:pt x="1074" y="997"/>
                  </a:lnTo>
                  <a:lnTo>
                    <a:pt x="1072" y="995"/>
                  </a:lnTo>
                  <a:lnTo>
                    <a:pt x="1072" y="995"/>
                  </a:lnTo>
                  <a:lnTo>
                    <a:pt x="1054" y="978"/>
                  </a:lnTo>
                  <a:lnTo>
                    <a:pt x="1046" y="969"/>
                  </a:lnTo>
                  <a:lnTo>
                    <a:pt x="1038" y="959"/>
                  </a:lnTo>
                  <a:lnTo>
                    <a:pt x="1038" y="959"/>
                  </a:lnTo>
                  <a:lnTo>
                    <a:pt x="1033" y="955"/>
                  </a:lnTo>
                  <a:lnTo>
                    <a:pt x="1033" y="955"/>
                  </a:lnTo>
                  <a:lnTo>
                    <a:pt x="1034" y="968"/>
                  </a:lnTo>
                  <a:lnTo>
                    <a:pt x="1034" y="968"/>
                  </a:lnTo>
                  <a:lnTo>
                    <a:pt x="1034" y="1031"/>
                  </a:lnTo>
                  <a:lnTo>
                    <a:pt x="1034" y="1031"/>
                  </a:lnTo>
                  <a:close/>
                  <a:moveTo>
                    <a:pt x="1010" y="59"/>
                  </a:move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close/>
                  <a:moveTo>
                    <a:pt x="1085" y="1652"/>
                  </a:moveTo>
                  <a:lnTo>
                    <a:pt x="1085" y="1652"/>
                  </a:lnTo>
                  <a:lnTo>
                    <a:pt x="1084" y="1652"/>
                  </a:lnTo>
                  <a:lnTo>
                    <a:pt x="1083" y="1652"/>
                  </a:lnTo>
                  <a:lnTo>
                    <a:pt x="1081" y="1650"/>
                  </a:lnTo>
                  <a:lnTo>
                    <a:pt x="1081" y="1650"/>
                  </a:lnTo>
                  <a:lnTo>
                    <a:pt x="1055" y="1626"/>
                  </a:lnTo>
                  <a:lnTo>
                    <a:pt x="1055" y="1626"/>
                  </a:lnTo>
                  <a:lnTo>
                    <a:pt x="1043" y="1616"/>
                  </a:lnTo>
                  <a:lnTo>
                    <a:pt x="1043" y="1616"/>
                  </a:lnTo>
                  <a:lnTo>
                    <a:pt x="1042" y="1617"/>
                  </a:lnTo>
                  <a:lnTo>
                    <a:pt x="1042" y="1617"/>
                  </a:lnTo>
                  <a:lnTo>
                    <a:pt x="1042" y="1624"/>
                  </a:lnTo>
                  <a:lnTo>
                    <a:pt x="1042" y="1624"/>
                  </a:lnTo>
                  <a:lnTo>
                    <a:pt x="1043" y="1641"/>
                  </a:lnTo>
                  <a:lnTo>
                    <a:pt x="1043" y="1641"/>
                  </a:lnTo>
                  <a:lnTo>
                    <a:pt x="1043" y="1654"/>
                  </a:lnTo>
                  <a:lnTo>
                    <a:pt x="1043" y="1666"/>
                  </a:lnTo>
                  <a:lnTo>
                    <a:pt x="1043" y="1666"/>
                  </a:lnTo>
                  <a:lnTo>
                    <a:pt x="1044" y="1675"/>
                  </a:lnTo>
                  <a:lnTo>
                    <a:pt x="1046" y="1679"/>
                  </a:lnTo>
                  <a:lnTo>
                    <a:pt x="1048" y="1682"/>
                  </a:lnTo>
                  <a:lnTo>
                    <a:pt x="1048" y="1682"/>
                  </a:lnTo>
                  <a:lnTo>
                    <a:pt x="1051" y="1686"/>
                  </a:lnTo>
                  <a:lnTo>
                    <a:pt x="1056" y="1688"/>
                  </a:lnTo>
                  <a:lnTo>
                    <a:pt x="1061" y="1689"/>
                  </a:lnTo>
                  <a:lnTo>
                    <a:pt x="1067" y="1689"/>
                  </a:lnTo>
                  <a:lnTo>
                    <a:pt x="1067" y="1689"/>
                  </a:lnTo>
                  <a:lnTo>
                    <a:pt x="1074" y="1686"/>
                  </a:lnTo>
                  <a:lnTo>
                    <a:pt x="1081" y="1683"/>
                  </a:lnTo>
                  <a:lnTo>
                    <a:pt x="1081" y="1683"/>
                  </a:lnTo>
                  <a:lnTo>
                    <a:pt x="1085" y="1681"/>
                  </a:lnTo>
                  <a:lnTo>
                    <a:pt x="1088" y="1678"/>
                  </a:lnTo>
                  <a:lnTo>
                    <a:pt x="1089" y="1674"/>
                  </a:lnTo>
                  <a:lnTo>
                    <a:pt x="1090" y="1670"/>
                  </a:lnTo>
                  <a:lnTo>
                    <a:pt x="1090" y="1670"/>
                  </a:lnTo>
                  <a:lnTo>
                    <a:pt x="1089" y="1655"/>
                  </a:lnTo>
                  <a:lnTo>
                    <a:pt x="1085" y="1652"/>
                  </a:lnTo>
                  <a:close/>
                  <a:moveTo>
                    <a:pt x="1010" y="58"/>
                  </a:moveTo>
                  <a:lnTo>
                    <a:pt x="1010" y="58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8"/>
                  </a:lnTo>
                  <a:lnTo>
                    <a:pt x="1010" y="58"/>
                  </a:lnTo>
                  <a:close/>
                  <a:moveTo>
                    <a:pt x="1146" y="161"/>
                  </a:moveTo>
                  <a:lnTo>
                    <a:pt x="1146" y="161"/>
                  </a:lnTo>
                  <a:lnTo>
                    <a:pt x="1147" y="166"/>
                  </a:lnTo>
                  <a:lnTo>
                    <a:pt x="1148" y="171"/>
                  </a:lnTo>
                  <a:lnTo>
                    <a:pt x="1147" y="180"/>
                  </a:lnTo>
                  <a:lnTo>
                    <a:pt x="1145" y="189"/>
                  </a:lnTo>
                  <a:lnTo>
                    <a:pt x="1142" y="197"/>
                  </a:lnTo>
                  <a:lnTo>
                    <a:pt x="1142" y="197"/>
                  </a:lnTo>
                  <a:lnTo>
                    <a:pt x="1140" y="201"/>
                  </a:lnTo>
                  <a:lnTo>
                    <a:pt x="1136" y="204"/>
                  </a:lnTo>
                  <a:lnTo>
                    <a:pt x="1136" y="204"/>
                  </a:lnTo>
                  <a:lnTo>
                    <a:pt x="1128" y="209"/>
                  </a:lnTo>
                  <a:lnTo>
                    <a:pt x="1119" y="213"/>
                  </a:lnTo>
                  <a:lnTo>
                    <a:pt x="1109" y="215"/>
                  </a:lnTo>
                  <a:lnTo>
                    <a:pt x="1099" y="215"/>
                  </a:lnTo>
                  <a:lnTo>
                    <a:pt x="1099" y="215"/>
                  </a:lnTo>
                  <a:lnTo>
                    <a:pt x="1090" y="214"/>
                  </a:lnTo>
                  <a:lnTo>
                    <a:pt x="1090" y="214"/>
                  </a:lnTo>
                  <a:lnTo>
                    <a:pt x="1089" y="219"/>
                  </a:lnTo>
                  <a:lnTo>
                    <a:pt x="1087" y="223"/>
                  </a:lnTo>
                  <a:lnTo>
                    <a:pt x="1084" y="228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75" y="236"/>
                  </a:lnTo>
                  <a:lnTo>
                    <a:pt x="1075" y="236"/>
                  </a:lnTo>
                  <a:lnTo>
                    <a:pt x="1065" y="245"/>
                  </a:lnTo>
                  <a:lnTo>
                    <a:pt x="1065" y="245"/>
                  </a:lnTo>
                  <a:lnTo>
                    <a:pt x="1072" y="252"/>
                  </a:lnTo>
                  <a:lnTo>
                    <a:pt x="1072" y="252"/>
                  </a:lnTo>
                  <a:lnTo>
                    <a:pt x="1075" y="256"/>
                  </a:lnTo>
                  <a:lnTo>
                    <a:pt x="1077" y="259"/>
                  </a:lnTo>
                  <a:lnTo>
                    <a:pt x="1080" y="268"/>
                  </a:lnTo>
                  <a:lnTo>
                    <a:pt x="1080" y="268"/>
                  </a:lnTo>
                  <a:lnTo>
                    <a:pt x="1081" y="273"/>
                  </a:lnTo>
                  <a:lnTo>
                    <a:pt x="1081" y="277"/>
                  </a:lnTo>
                  <a:lnTo>
                    <a:pt x="1079" y="286"/>
                  </a:lnTo>
                  <a:lnTo>
                    <a:pt x="1076" y="294"/>
                  </a:lnTo>
                  <a:lnTo>
                    <a:pt x="1071" y="301"/>
                  </a:lnTo>
                  <a:lnTo>
                    <a:pt x="1071" y="301"/>
                  </a:lnTo>
                  <a:lnTo>
                    <a:pt x="1069" y="304"/>
                  </a:lnTo>
                  <a:lnTo>
                    <a:pt x="1065" y="306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50" y="310"/>
                  </a:lnTo>
                  <a:lnTo>
                    <a:pt x="1043" y="310"/>
                  </a:lnTo>
                  <a:lnTo>
                    <a:pt x="1036" y="310"/>
                  </a:lnTo>
                  <a:lnTo>
                    <a:pt x="1029" y="309"/>
                  </a:lnTo>
                  <a:lnTo>
                    <a:pt x="1029" y="309"/>
                  </a:lnTo>
                  <a:lnTo>
                    <a:pt x="1024" y="309"/>
                  </a:lnTo>
                  <a:lnTo>
                    <a:pt x="1020" y="309"/>
                  </a:lnTo>
                  <a:lnTo>
                    <a:pt x="1020" y="309"/>
                  </a:lnTo>
                  <a:lnTo>
                    <a:pt x="1015" y="308"/>
                  </a:lnTo>
                  <a:lnTo>
                    <a:pt x="1012" y="307"/>
                  </a:lnTo>
                  <a:lnTo>
                    <a:pt x="1008" y="304"/>
                  </a:lnTo>
                  <a:lnTo>
                    <a:pt x="1006" y="300"/>
                  </a:lnTo>
                  <a:lnTo>
                    <a:pt x="1006" y="300"/>
                  </a:lnTo>
                  <a:lnTo>
                    <a:pt x="1003" y="295"/>
                  </a:lnTo>
                  <a:lnTo>
                    <a:pt x="1001" y="289"/>
                  </a:lnTo>
                  <a:lnTo>
                    <a:pt x="1000" y="284"/>
                  </a:lnTo>
                  <a:lnTo>
                    <a:pt x="999" y="279"/>
                  </a:lnTo>
                  <a:lnTo>
                    <a:pt x="1000" y="274"/>
                  </a:lnTo>
                  <a:lnTo>
                    <a:pt x="1002" y="269"/>
                  </a:lnTo>
                  <a:lnTo>
                    <a:pt x="1005" y="264"/>
                  </a:lnTo>
                  <a:lnTo>
                    <a:pt x="1008" y="259"/>
                  </a:lnTo>
                  <a:lnTo>
                    <a:pt x="1008" y="259"/>
                  </a:lnTo>
                  <a:lnTo>
                    <a:pt x="1014" y="252"/>
                  </a:lnTo>
                  <a:lnTo>
                    <a:pt x="1017" y="249"/>
                  </a:lnTo>
                  <a:lnTo>
                    <a:pt x="1020" y="247"/>
                  </a:lnTo>
                  <a:lnTo>
                    <a:pt x="1020" y="247"/>
                  </a:lnTo>
                  <a:lnTo>
                    <a:pt x="1023" y="246"/>
                  </a:lnTo>
                  <a:lnTo>
                    <a:pt x="1025" y="246"/>
                  </a:lnTo>
                  <a:lnTo>
                    <a:pt x="1025" y="246"/>
                  </a:lnTo>
                  <a:lnTo>
                    <a:pt x="1030" y="248"/>
                  </a:lnTo>
                  <a:lnTo>
                    <a:pt x="1034" y="248"/>
                  </a:lnTo>
                  <a:lnTo>
                    <a:pt x="1043" y="247"/>
                  </a:lnTo>
                  <a:lnTo>
                    <a:pt x="1043" y="247"/>
                  </a:lnTo>
                  <a:lnTo>
                    <a:pt x="1054" y="246"/>
                  </a:lnTo>
                  <a:lnTo>
                    <a:pt x="1054" y="246"/>
                  </a:lnTo>
                  <a:lnTo>
                    <a:pt x="1053" y="244"/>
                  </a:lnTo>
                  <a:lnTo>
                    <a:pt x="1052" y="242"/>
                  </a:lnTo>
                  <a:lnTo>
                    <a:pt x="1051" y="242"/>
                  </a:lnTo>
                  <a:lnTo>
                    <a:pt x="1049" y="242"/>
                  </a:lnTo>
                  <a:lnTo>
                    <a:pt x="1049" y="242"/>
                  </a:lnTo>
                  <a:lnTo>
                    <a:pt x="1040" y="242"/>
                  </a:lnTo>
                  <a:lnTo>
                    <a:pt x="1031" y="242"/>
                  </a:lnTo>
                  <a:lnTo>
                    <a:pt x="1031" y="242"/>
                  </a:lnTo>
                  <a:lnTo>
                    <a:pt x="1018" y="240"/>
                  </a:lnTo>
                  <a:lnTo>
                    <a:pt x="1006" y="238"/>
                  </a:lnTo>
                  <a:lnTo>
                    <a:pt x="1006" y="238"/>
                  </a:lnTo>
                  <a:lnTo>
                    <a:pt x="1002" y="236"/>
                  </a:lnTo>
                  <a:lnTo>
                    <a:pt x="999" y="235"/>
                  </a:lnTo>
                  <a:lnTo>
                    <a:pt x="995" y="230"/>
                  </a:lnTo>
                  <a:lnTo>
                    <a:pt x="991" y="224"/>
                  </a:lnTo>
                  <a:lnTo>
                    <a:pt x="989" y="217"/>
                  </a:lnTo>
                  <a:lnTo>
                    <a:pt x="989" y="217"/>
                  </a:lnTo>
                  <a:lnTo>
                    <a:pt x="988" y="213"/>
                  </a:lnTo>
                  <a:lnTo>
                    <a:pt x="987" y="211"/>
                  </a:lnTo>
                  <a:lnTo>
                    <a:pt x="984" y="210"/>
                  </a:lnTo>
                  <a:lnTo>
                    <a:pt x="980" y="211"/>
                  </a:lnTo>
                  <a:lnTo>
                    <a:pt x="980" y="211"/>
                  </a:lnTo>
                  <a:lnTo>
                    <a:pt x="973" y="211"/>
                  </a:lnTo>
                  <a:lnTo>
                    <a:pt x="970" y="210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3" y="207"/>
                  </a:lnTo>
                  <a:lnTo>
                    <a:pt x="963" y="207"/>
                  </a:lnTo>
                  <a:lnTo>
                    <a:pt x="957" y="205"/>
                  </a:lnTo>
                  <a:lnTo>
                    <a:pt x="952" y="202"/>
                  </a:lnTo>
                  <a:lnTo>
                    <a:pt x="948" y="198"/>
                  </a:lnTo>
                  <a:lnTo>
                    <a:pt x="944" y="195"/>
                  </a:lnTo>
                  <a:lnTo>
                    <a:pt x="938" y="185"/>
                  </a:lnTo>
                  <a:lnTo>
                    <a:pt x="933" y="175"/>
                  </a:lnTo>
                  <a:lnTo>
                    <a:pt x="933" y="175"/>
                  </a:lnTo>
                  <a:lnTo>
                    <a:pt x="932" y="172"/>
                  </a:lnTo>
                  <a:lnTo>
                    <a:pt x="932" y="169"/>
                  </a:lnTo>
                  <a:lnTo>
                    <a:pt x="933" y="164"/>
                  </a:lnTo>
                  <a:lnTo>
                    <a:pt x="933" y="164"/>
                  </a:lnTo>
                  <a:lnTo>
                    <a:pt x="935" y="149"/>
                  </a:lnTo>
                  <a:lnTo>
                    <a:pt x="938" y="143"/>
                  </a:lnTo>
                  <a:lnTo>
                    <a:pt x="941" y="136"/>
                  </a:lnTo>
                  <a:lnTo>
                    <a:pt x="941" y="136"/>
                  </a:lnTo>
                  <a:lnTo>
                    <a:pt x="942" y="133"/>
                  </a:lnTo>
                  <a:lnTo>
                    <a:pt x="944" y="131"/>
                  </a:lnTo>
                  <a:lnTo>
                    <a:pt x="944" y="131"/>
                  </a:lnTo>
                  <a:lnTo>
                    <a:pt x="947" y="127"/>
                  </a:lnTo>
                  <a:lnTo>
                    <a:pt x="947" y="123"/>
                  </a:lnTo>
                  <a:lnTo>
                    <a:pt x="947" y="120"/>
                  </a:lnTo>
                  <a:lnTo>
                    <a:pt x="946" y="116"/>
                  </a:lnTo>
                  <a:lnTo>
                    <a:pt x="946" y="116"/>
                  </a:lnTo>
                  <a:lnTo>
                    <a:pt x="942" y="104"/>
                  </a:lnTo>
                  <a:lnTo>
                    <a:pt x="942" y="104"/>
                  </a:lnTo>
                  <a:lnTo>
                    <a:pt x="940" y="99"/>
                  </a:lnTo>
                  <a:lnTo>
                    <a:pt x="939" y="94"/>
                  </a:lnTo>
                  <a:lnTo>
                    <a:pt x="939" y="89"/>
                  </a:lnTo>
                  <a:lnTo>
                    <a:pt x="940" y="84"/>
                  </a:lnTo>
                  <a:lnTo>
                    <a:pt x="942" y="79"/>
                  </a:lnTo>
                  <a:lnTo>
                    <a:pt x="944" y="75"/>
                  </a:lnTo>
                  <a:lnTo>
                    <a:pt x="950" y="66"/>
                  </a:lnTo>
                  <a:lnTo>
                    <a:pt x="950" y="66"/>
                  </a:lnTo>
                  <a:lnTo>
                    <a:pt x="953" y="62"/>
                  </a:lnTo>
                  <a:lnTo>
                    <a:pt x="954" y="60"/>
                  </a:lnTo>
                  <a:lnTo>
                    <a:pt x="956" y="59"/>
                  </a:lnTo>
                  <a:lnTo>
                    <a:pt x="956" y="59"/>
                  </a:lnTo>
                  <a:lnTo>
                    <a:pt x="965" y="54"/>
                  </a:lnTo>
                  <a:lnTo>
                    <a:pt x="974" y="51"/>
                  </a:lnTo>
                  <a:lnTo>
                    <a:pt x="979" y="50"/>
                  </a:lnTo>
                  <a:lnTo>
                    <a:pt x="984" y="50"/>
                  </a:lnTo>
                  <a:lnTo>
                    <a:pt x="989" y="50"/>
                  </a:lnTo>
                  <a:lnTo>
                    <a:pt x="994" y="51"/>
                  </a:lnTo>
                  <a:lnTo>
                    <a:pt x="994" y="51"/>
                  </a:lnTo>
                  <a:lnTo>
                    <a:pt x="1000" y="54"/>
                  </a:lnTo>
                  <a:lnTo>
                    <a:pt x="1006" y="57"/>
                  </a:lnTo>
                  <a:lnTo>
                    <a:pt x="1006" y="57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06" y="61"/>
                  </a:lnTo>
                  <a:lnTo>
                    <a:pt x="1002" y="60"/>
                  </a:lnTo>
                  <a:lnTo>
                    <a:pt x="1002" y="60"/>
                  </a:lnTo>
                  <a:lnTo>
                    <a:pt x="992" y="57"/>
                  </a:lnTo>
                  <a:lnTo>
                    <a:pt x="987" y="57"/>
                  </a:lnTo>
                  <a:lnTo>
                    <a:pt x="982" y="57"/>
                  </a:lnTo>
                  <a:lnTo>
                    <a:pt x="977" y="58"/>
                  </a:lnTo>
                  <a:lnTo>
                    <a:pt x="972" y="60"/>
                  </a:lnTo>
                  <a:lnTo>
                    <a:pt x="967" y="62"/>
                  </a:lnTo>
                  <a:lnTo>
                    <a:pt x="963" y="65"/>
                  </a:lnTo>
                  <a:lnTo>
                    <a:pt x="963" y="65"/>
                  </a:lnTo>
                  <a:lnTo>
                    <a:pt x="958" y="69"/>
                  </a:lnTo>
                  <a:lnTo>
                    <a:pt x="955" y="74"/>
                  </a:lnTo>
                  <a:lnTo>
                    <a:pt x="952" y="80"/>
                  </a:lnTo>
                  <a:lnTo>
                    <a:pt x="950" y="85"/>
                  </a:lnTo>
                  <a:lnTo>
                    <a:pt x="949" y="91"/>
                  </a:lnTo>
                  <a:lnTo>
                    <a:pt x="949" y="97"/>
                  </a:lnTo>
                  <a:lnTo>
                    <a:pt x="950" y="103"/>
                  </a:lnTo>
                  <a:lnTo>
                    <a:pt x="952" y="108"/>
                  </a:lnTo>
                  <a:lnTo>
                    <a:pt x="952" y="108"/>
                  </a:lnTo>
                  <a:lnTo>
                    <a:pt x="955" y="113"/>
                  </a:lnTo>
                  <a:lnTo>
                    <a:pt x="959" y="117"/>
                  </a:lnTo>
                  <a:lnTo>
                    <a:pt x="959" y="117"/>
                  </a:lnTo>
                  <a:lnTo>
                    <a:pt x="960" y="120"/>
                  </a:lnTo>
                  <a:lnTo>
                    <a:pt x="960" y="123"/>
                  </a:lnTo>
                  <a:lnTo>
                    <a:pt x="959" y="127"/>
                  </a:lnTo>
                  <a:lnTo>
                    <a:pt x="958" y="129"/>
                  </a:lnTo>
                  <a:lnTo>
                    <a:pt x="958" y="129"/>
                  </a:lnTo>
                  <a:lnTo>
                    <a:pt x="951" y="135"/>
                  </a:lnTo>
                  <a:lnTo>
                    <a:pt x="948" y="138"/>
                  </a:lnTo>
                  <a:lnTo>
                    <a:pt x="946" y="142"/>
                  </a:lnTo>
                  <a:lnTo>
                    <a:pt x="946" y="142"/>
                  </a:lnTo>
                  <a:lnTo>
                    <a:pt x="942" y="151"/>
                  </a:lnTo>
                  <a:lnTo>
                    <a:pt x="940" y="160"/>
                  </a:lnTo>
                  <a:lnTo>
                    <a:pt x="940" y="165"/>
                  </a:lnTo>
                  <a:lnTo>
                    <a:pt x="940" y="170"/>
                  </a:lnTo>
                  <a:lnTo>
                    <a:pt x="942" y="175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49" y="187"/>
                  </a:lnTo>
                  <a:lnTo>
                    <a:pt x="949" y="187"/>
                  </a:lnTo>
                  <a:lnTo>
                    <a:pt x="955" y="194"/>
                  </a:lnTo>
                  <a:lnTo>
                    <a:pt x="962" y="199"/>
                  </a:lnTo>
                  <a:lnTo>
                    <a:pt x="966" y="201"/>
                  </a:lnTo>
                  <a:lnTo>
                    <a:pt x="970" y="202"/>
                  </a:lnTo>
                  <a:lnTo>
                    <a:pt x="974" y="203"/>
                  </a:lnTo>
                  <a:lnTo>
                    <a:pt x="979" y="202"/>
                  </a:lnTo>
                  <a:lnTo>
                    <a:pt x="979" y="202"/>
                  </a:lnTo>
                  <a:lnTo>
                    <a:pt x="984" y="202"/>
                  </a:lnTo>
                  <a:lnTo>
                    <a:pt x="987" y="205"/>
                  </a:lnTo>
                  <a:lnTo>
                    <a:pt x="987" y="205"/>
                  </a:lnTo>
                  <a:lnTo>
                    <a:pt x="992" y="209"/>
                  </a:lnTo>
                  <a:lnTo>
                    <a:pt x="998" y="213"/>
                  </a:lnTo>
                  <a:lnTo>
                    <a:pt x="998" y="213"/>
                  </a:lnTo>
                  <a:lnTo>
                    <a:pt x="998" y="218"/>
                  </a:lnTo>
                  <a:lnTo>
                    <a:pt x="1001" y="222"/>
                  </a:lnTo>
                  <a:lnTo>
                    <a:pt x="1005" y="226"/>
                  </a:lnTo>
                  <a:lnTo>
                    <a:pt x="1009" y="230"/>
                  </a:lnTo>
                  <a:lnTo>
                    <a:pt x="1009" y="230"/>
                  </a:lnTo>
                  <a:lnTo>
                    <a:pt x="1014" y="231"/>
                  </a:lnTo>
                  <a:lnTo>
                    <a:pt x="1018" y="232"/>
                  </a:lnTo>
                  <a:lnTo>
                    <a:pt x="1022" y="231"/>
                  </a:lnTo>
                  <a:lnTo>
                    <a:pt x="1026" y="229"/>
                  </a:lnTo>
                  <a:lnTo>
                    <a:pt x="1026" y="229"/>
                  </a:lnTo>
                  <a:lnTo>
                    <a:pt x="1027" y="227"/>
                  </a:lnTo>
                  <a:lnTo>
                    <a:pt x="1028" y="224"/>
                  </a:lnTo>
                  <a:lnTo>
                    <a:pt x="1028" y="224"/>
                  </a:lnTo>
                  <a:lnTo>
                    <a:pt x="1028" y="212"/>
                  </a:lnTo>
                  <a:lnTo>
                    <a:pt x="1028" y="212"/>
                  </a:lnTo>
                  <a:lnTo>
                    <a:pt x="1027" y="209"/>
                  </a:lnTo>
                  <a:lnTo>
                    <a:pt x="1026" y="207"/>
                  </a:lnTo>
                  <a:lnTo>
                    <a:pt x="1026" y="207"/>
                  </a:lnTo>
                  <a:lnTo>
                    <a:pt x="1015" y="206"/>
                  </a:lnTo>
                  <a:lnTo>
                    <a:pt x="1015" y="206"/>
                  </a:lnTo>
                  <a:lnTo>
                    <a:pt x="1015" y="196"/>
                  </a:lnTo>
                  <a:lnTo>
                    <a:pt x="1015" y="196"/>
                  </a:lnTo>
                  <a:lnTo>
                    <a:pt x="1015" y="193"/>
                  </a:lnTo>
                  <a:lnTo>
                    <a:pt x="1018" y="191"/>
                  </a:lnTo>
                  <a:lnTo>
                    <a:pt x="1018" y="191"/>
                  </a:lnTo>
                  <a:lnTo>
                    <a:pt x="1029" y="187"/>
                  </a:lnTo>
                  <a:lnTo>
                    <a:pt x="1029" y="187"/>
                  </a:lnTo>
                  <a:lnTo>
                    <a:pt x="1030" y="180"/>
                  </a:lnTo>
                  <a:lnTo>
                    <a:pt x="1031" y="173"/>
                  </a:lnTo>
                  <a:lnTo>
                    <a:pt x="1031" y="166"/>
                  </a:lnTo>
                  <a:lnTo>
                    <a:pt x="1030" y="162"/>
                  </a:lnTo>
                  <a:lnTo>
                    <a:pt x="1029" y="159"/>
                  </a:lnTo>
                  <a:lnTo>
                    <a:pt x="1029" y="159"/>
                  </a:lnTo>
                  <a:lnTo>
                    <a:pt x="1003" y="163"/>
                  </a:lnTo>
                  <a:lnTo>
                    <a:pt x="1003" y="163"/>
                  </a:lnTo>
                  <a:lnTo>
                    <a:pt x="1000" y="164"/>
                  </a:lnTo>
                  <a:lnTo>
                    <a:pt x="998" y="165"/>
                  </a:lnTo>
                  <a:lnTo>
                    <a:pt x="997" y="167"/>
                  </a:lnTo>
                  <a:lnTo>
                    <a:pt x="997" y="171"/>
                  </a:lnTo>
                  <a:lnTo>
                    <a:pt x="997" y="171"/>
                  </a:lnTo>
                  <a:lnTo>
                    <a:pt x="996" y="178"/>
                  </a:lnTo>
                  <a:lnTo>
                    <a:pt x="996" y="178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982" y="175"/>
                  </a:lnTo>
                  <a:lnTo>
                    <a:pt x="982" y="175"/>
                  </a:lnTo>
                  <a:lnTo>
                    <a:pt x="981" y="172"/>
                  </a:lnTo>
                  <a:lnTo>
                    <a:pt x="980" y="170"/>
                  </a:lnTo>
                  <a:lnTo>
                    <a:pt x="979" y="169"/>
                  </a:lnTo>
                  <a:lnTo>
                    <a:pt x="976" y="168"/>
                  </a:lnTo>
                  <a:lnTo>
                    <a:pt x="976" y="168"/>
                  </a:lnTo>
                  <a:lnTo>
                    <a:pt x="968" y="168"/>
                  </a:lnTo>
                  <a:lnTo>
                    <a:pt x="968" y="168"/>
                  </a:lnTo>
                  <a:lnTo>
                    <a:pt x="968" y="156"/>
                  </a:lnTo>
                  <a:lnTo>
                    <a:pt x="968" y="156"/>
                  </a:lnTo>
                  <a:lnTo>
                    <a:pt x="978" y="154"/>
                  </a:lnTo>
                  <a:lnTo>
                    <a:pt x="978" y="154"/>
                  </a:lnTo>
                  <a:lnTo>
                    <a:pt x="977" y="147"/>
                  </a:lnTo>
                  <a:lnTo>
                    <a:pt x="977" y="144"/>
                  </a:lnTo>
                  <a:lnTo>
                    <a:pt x="978" y="143"/>
                  </a:lnTo>
                  <a:lnTo>
                    <a:pt x="980" y="142"/>
                  </a:lnTo>
                  <a:lnTo>
                    <a:pt x="982" y="142"/>
                  </a:lnTo>
                  <a:lnTo>
                    <a:pt x="989" y="142"/>
                  </a:lnTo>
                  <a:lnTo>
                    <a:pt x="989" y="142"/>
                  </a:lnTo>
                  <a:lnTo>
                    <a:pt x="992" y="154"/>
                  </a:lnTo>
                  <a:lnTo>
                    <a:pt x="992" y="154"/>
                  </a:lnTo>
                  <a:lnTo>
                    <a:pt x="1020" y="146"/>
                  </a:lnTo>
                  <a:lnTo>
                    <a:pt x="1020" y="146"/>
                  </a:lnTo>
                  <a:lnTo>
                    <a:pt x="1023" y="145"/>
                  </a:lnTo>
                  <a:lnTo>
                    <a:pt x="1025" y="143"/>
                  </a:lnTo>
                  <a:lnTo>
                    <a:pt x="1026" y="140"/>
                  </a:lnTo>
                  <a:lnTo>
                    <a:pt x="1025" y="137"/>
                  </a:lnTo>
                  <a:lnTo>
                    <a:pt x="1025" y="137"/>
                  </a:lnTo>
                  <a:lnTo>
                    <a:pt x="1022" y="134"/>
                  </a:lnTo>
                  <a:lnTo>
                    <a:pt x="1019" y="132"/>
                  </a:lnTo>
                  <a:lnTo>
                    <a:pt x="1019" y="132"/>
                  </a:lnTo>
                  <a:lnTo>
                    <a:pt x="1000" y="118"/>
                  </a:lnTo>
                  <a:lnTo>
                    <a:pt x="1000" y="118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85" y="120"/>
                  </a:lnTo>
                  <a:lnTo>
                    <a:pt x="985" y="120"/>
                  </a:lnTo>
                  <a:lnTo>
                    <a:pt x="987" y="114"/>
                  </a:lnTo>
                  <a:lnTo>
                    <a:pt x="988" y="112"/>
                  </a:lnTo>
                  <a:lnTo>
                    <a:pt x="988" y="110"/>
                  </a:lnTo>
                  <a:lnTo>
                    <a:pt x="988" y="110"/>
                  </a:lnTo>
                  <a:lnTo>
                    <a:pt x="987" y="108"/>
                  </a:lnTo>
                  <a:lnTo>
                    <a:pt x="986" y="106"/>
                  </a:lnTo>
                  <a:lnTo>
                    <a:pt x="981" y="101"/>
                  </a:lnTo>
                  <a:lnTo>
                    <a:pt x="981" y="101"/>
                  </a:lnTo>
                  <a:lnTo>
                    <a:pt x="988" y="91"/>
                  </a:lnTo>
                  <a:lnTo>
                    <a:pt x="988" y="91"/>
                  </a:lnTo>
                  <a:lnTo>
                    <a:pt x="996" y="96"/>
                  </a:lnTo>
                  <a:lnTo>
                    <a:pt x="996" y="96"/>
                  </a:lnTo>
                  <a:lnTo>
                    <a:pt x="1005" y="86"/>
                  </a:lnTo>
                  <a:lnTo>
                    <a:pt x="1005" y="86"/>
                  </a:lnTo>
                  <a:lnTo>
                    <a:pt x="1011" y="89"/>
                  </a:lnTo>
                  <a:lnTo>
                    <a:pt x="1011" y="89"/>
                  </a:lnTo>
                  <a:lnTo>
                    <a:pt x="1012" y="90"/>
                  </a:lnTo>
                  <a:lnTo>
                    <a:pt x="1012" y="90"/>
                  </a:lnTo>
                  <a:lnTo>
                    <a:pt x="1012" y="92"/>
                  </a:lnTo>
                  <a:lnTo>
                    <a:pt x="1012" y="92"/>
                  </a:lnTo>
                  <a:lnTo>
                    <a:pt x="1010" y="97"/>
                  </a:lnTo>
                  <a:lnTo>
                    <a:pt x="1010" y="100"/>
                  </a:lnTo>
                  <a:lnTo>
                    <a:pt x="1012" y="103"/>
                  </a:lnTo>
                  <a:lnTo>
                    <a:pt x="1016" y="107"/>
                  </a:lnTo>
                  <a:lnTo>
                    <a:pt x="1016" y="107"/>
                  </a:lnTo>
                  <a:lnTo>
                    <a:pt x="1020" y="110"/>
                  </a:lnTo>
                  <a:lnTo>
                    <a:pt x="1024" y="113"/>
                  </a:lnTo>
                  <a:lnTo>
                    <a:pt x="1024" y="113"/>
                  </a:lnTo>
                  <a:lnTo>
                    <a:pt x="1028" y="116"/>
                  </a:lnTo>
                  <a:lnTo>
                    <a:pt x="1032" y="118"/>
                  </a:lnTo>
                  <a:lnTo>
                    <a:pt x="1032" y="118"/>
                  </a:lnTo>
                  <a:lnTo>
                    <a:pt x="1035" y="118"/>
                  </a:lnTo>
                  <a:lnTo>
                    <a:pt x="1037" y="117"/>
                  </a:lnTo>
                  <a:lnTo>
                    <a:pt x="1039" y="116"/>
                  </a:lnTo>
                  <a:lnTo>
                    <a:pt x="1039" y="113"/>
                  </a:lnTo>
                  <a:lnTo>
                    <a:pt x="1039" y="113"/>
                  </a:lnTo>
                  <a:lnTo>
                    <a:pt x="1036" y="87"/>
                  </a:lnTo>
                  <a:lnTo>
                    <a:pt x="1036" y="87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27" y="68"/>
                  </a:lnTo>
                  <a:lnTo>
                    <a:pt x="1027" y="68"/>
                  </a:lnTo>
                  <a:lnTo>
                    <a:pt x="1036" y="71"/>
                  </a:lnTo>
                  <a:lnTo>
                    <a:pt x="1036" y="71"/>
                  </a:lnTo>
                  <a:lnTo>
                    <a:pt x="1037" y="69"/>
                  </a:lnTo>
                  <a:lnTo>
                    <a:pt x="1037" y="69"/>
                  </a:lnTo>
                  <a:lnTo>
                    <a:pt x="1038" y="61"/>
                  </a:lnTo>
                  <a:lnTo>
                    <a:pt x="1038" y="59"/>
                  </a:lnTo>
                  <a:lnTo>
                    <a:pt x="1039" y="57"/>
                  </a:lnTo>
                  <a:lnTo>
                    <a:pt x="1041" y="56"/>
                  </a:lnTo>
                  <a:lnTo>
                    <a:pt x="1044" y="56"/>
                  </a:lnTo>
                  <a:lnTo>
                    <a:pt x="1052" y="56"/>
                  </a:lnTo>
                  <a:lnTo>
                    <a:pt x="1052" y="56"/>
                  </a:lnTo>
                  <a:lnTo>
                    <a:pt x="1053" y="56"/>
                  </a:lnTo>
                  <a:lnTo>
                    <a:pt x="1053" y="56"/>
                  </a:lnTo>
                  <a:lnTo>
                    <a:pt x="1054" y="65"/>
                  </a:lnTo>
                  <a:lnTo>
                    <a:pt x="1055" y="68"/>
                  </a:lnTo>
                  <a:lnTo>
                    <a:pt x="1057" y="69"/>
                  </a:lnTo>
                  <a:lnTo>
                    <a:pt x="1062" y="69"/>
                  </a:lnTo>
                  <a:lnTo>
                    <a:pt x="1062" y="69"/>
                  </a:lnTo>
                  <a:lnTo>
                    <a:pt x="1063" y="74"/>
                  </a:lnTo>
                  <a:lnTo>
                    <a:pt x="1062" y="77"/>
                  </a:lnTo>
                  <a:lnTo>
                    <a:pt x="1061" y="79"/>
                  </a:lnTo>
                  <a:lnTo>
                    <a:pt x="1058" y="83"/>
                  </a:lnTo>
                  <a:lnTo>
                    <a:pt x="1058" y="83"/>
                  </a:lnTo>
                  <a:lnTo>
                    <a:pt x="1057" y="85"/>
                  </a:lnTo>
                  <a:lnTo>
                    <a:pt x="1057" y="88"/>
                  </a:lnTo>
                  <a:lnTo>
                    <a:pt x="1057" y="88"/>
                  </a:lnTo>
                  <a:lnTo>
                    <a:pt x="1056" y="117"/>
                  </a:lnTo>
                  <a:lnTo>
                    <a:pt x="1056" y="117"/>
                  </a:lnTo>
                  <a:lnTo>
                    <a:pt x="1058" y="120"/>
                  </a:lnTo>
                  <a:lnTo>
                    <a:pt x="1058" y="120"/>
                  </a:lnTo>
                  <a:lnTo>
                    <a:pt x="1084" y="102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9" y="93"/>
                  </a:lnTo>
                  <a:lnTo>
                    <a:pt x="1088" y="85"/>
                  </a:lnTo>
                  <a:lnTo>
                    <a:pt x="1088" y="85"/>
                  </a:lnTo>
                  <a:lnTo>
                    <a:pt x="1097" y="96"/>
                  </a:lnTo>
                  <a:lnTo>
                    <a:pt x="1097" y="96"/>
                  </a:lnTo>
                  <a:lnTo>
                    <a:pt x="1105" y="87"/>
                  </a:lnTo>
                  <a:lnTo>
                    <a:pt x="1105" y="87"/>
                  </a:lnTo>
                  <a:lnTo>
                    <a:pt x="1112" y="99"/>
                  </a:lnTo>
                  <a:lnTo>
                    <a:pt x="1112" y="99"/>
                  </a:lnTo>
                  <a:lnTo>
                    <a:pt x="1103" y="105"/>
                  </a:lnTo>
                  <a:lnTo>
                    <a:pt x="1103" y="105"/>
                  </a:lnTo>
                  <a:lnTo>
                    <a:pt x="1110" y="117"/>
                  </a:lnTo>
                  <a:lnTo>
                    <a:pt x="1110" y="117"/>
                  </a:lnTo>
                  <a:lnTo>
                    <a:pt x="1097" y="126"/>
                  </a:lnTo>
                  <a:lnTo>
                    <a:pt x="1097" y="126"/>
                  </a:lnTo>
                  <a:lnTo>
                    <a:pt x="1094" y="123"/>
                  </a:lnTo>
                  <a:lnTo>
                    <a:pt x="1094" y="123"/>
                  </a:lnTo>
                  <a:lnTo>
                    <a:pt x="1091" y="121"/>
                  </a:lnTo>
                  <a:lnTo>
                    <a:pt x="1088" y="120"/>
                  </a:lnTo>
                  <a:lnTo>
                    <a:pt x="1085" y="121"/>
                  </a:lnTo>
                  <a:lnTo>
                    <a:pt x="1082" y="124"/>
                  </a:lnTo>
                  <a:lnTo>
                    <a:pt x="1082" y="124"/>
                  </a:lnTo>
                  <a:lnTo>
                    <a:pt x="1069" y="135"/>
                  </a:lnTo>
                  <a:lnTo>
                    <a:pt x="1069" y="135"/>
                  </a:lnTo>
                  <a:lnTo>
                    <a:pt x="1065" y="139"/>
                  </a:lnTo>
                  <a:lnTo>
                    <a:pt x="1065" y="139"/>
                  </a:lnTo>
                  <a:lnTo>
                    <a:pt x="1077" y="147"/>
                  </a:lnTo>
                  <a:lnTo>
                    <a:pt x="1083" y="150"/>
                  </a:lnTo>
                  <a:lnTo>
                    <a:pt x="1090" y="152"/>
                  </a:lnTo>
                  <a:lnTo>
                    <a:pt x="1090" y="152"/>
                  </a:lnTo>
                  <a:lnTo>
                    <a:pt x="1096" y="141"/>
                  </a:lnTo>
                  <a:lnTo>
                    <a:pt x="1096" y="141"/>
                  </a:lnTo>
                  <a:lnTo>
                    <a:pt x="1110" y="146"/>
                  </a:lnTo>
                  <a:lnTo>
                    <a:pt x="1110" y="146"/>
                  </a:lnTo>
                  <a:lnTo>
                    <a:pt x="1106" y="157"/>
                  </a:lnTo>
                  <a:lnTo>
                    <a:pt x="1106" y="157"/>
                  </a:lnTo>
                  <a:lnTo>
                    <a:pt x="1106" y="160"/>
                  </a:lnTo>
                  <a:lnTo>
                    <a:pt x="1107" y="161"/>
                  </a:lnTo>
                  <a:lnTo>
                    <a:pt x="1108" y="161"/>
                  </a:lnTo>
                  <a:lnTo>
                    <a:pt x="1108" y="161"/>
                  </a:lnTo>
                  <a:lnTo>
                    <a:pt x="1118" y="164"/>
                  </a:lnTo>
                  <a:lnTo>
                    <a:pt x="1118" y="164"/>
                  </a:lnTo>
                  <a:lnTo>
                    <a:pt x="1110" y="184"/>
                  </a:lnTo>
                  <a:lnTo>
                    <a:pt x="1110" y="184"/>
                  </a:lnTo>
                  <a:lnTo>
                    <a:pt x="1098" y="179"/>
                  </a:lnTo>
                  <a:lnTo>
                    <a:pt x="1098" y="179"/>
                  </a:lnTo>
                  <a:lnTo>
                    <a:pt x="1093" y="191"/>
                  </a:lnTo>
                  <a:lnTo>
                    <a:pt x="1093" y="191"/>
                  </a:lnTo>
                  <a:lnTo>
                    <a:pt x="1076" y="182"/>
                  </a:lnTo>
                  <a:lnTo>
                    <a:pt x="1076" y="182"/>
                  </a:lnTo>
                  <a:lnTo>
                    <a:pt x="1078" y="178"/>
                  </a:lnTo>
                  <a:lnTo>
                    <a:pt x="1078" y="178"/>
                  </a:lnTo>
                  <a:lnTo>
                    <a:pt x="1079" y="174"/>
                  </a:lnTo>
                  <a:lnTo>
                    <a:pt x="1079" y="172"/>
                  </a:lnTo>
                  <a:lnTo>
                    <a:pt x="1078" y="170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55" y="161"/>
                  </a:lnTo>
                  <a:lnTo>
                    <a:pt x="1055" y="161"/>
                  </a:lnTo>
                  <a:lnTo>
                    <a:pt x="1052" y="164"/>
                  </a:lnTo>
                  <a:lnTo>
                    <a:pt x="1051" y="166"/>
                  </a:lnTo>
                  <a:lnTo>
                    <a:pt x="1051" y="167"/>
                  </a:lnTo>
                  <a:lnTo>
                    <a:pt x="1051" y="167"/>
                  </a:lnTo>
                  <a:lnTo>
                    <a:pt x="1050" y="177"/>
                  </a:lnTo>
                  <a:lnTo>
                    <a:pt x="1049" y="187"/>
                  </a:lnTo>
                  <a:lnTo>
                    <a:pt x="1049" y="187"/>
                  </a:lnTo>
                  <a:lnTo>
                    <a:pt x="1062" y="190"/>
                  </a:lnTo>
                  <a:lnTo>
                    <a:pt x="1062" y="190"/>
                  </a:lnTo>
                  <a:lnTo>
                    <a:pt x="1062" y="203"/>
                  </a:lnTo>
                  <a:lnTo>
                    <a:pt x="1062" y="203"/>
                  </a:lnTo>
                  <a:lnTo>
                    <a:pt x="1053" y="202"/>
                  </a:lnTo>
                  <a:lnTo>
                    <a:pt x="1053" y="202"/>
                  </a:lnTo>
                  <a:lnTo>
                    <a:pt x="1052" y="209"/>
                  </a:lnTo>
                  <a:lnTo>
                    <a:pt x="1052" y="217"/>
                  </a:lnTo>
                  <a:lnTo>
                    <a:pt x="1053" y="225"/>
                  </a:lnTo>
                  <a:lnTo>
                    <a:pt x="1054" y="231"/>
                  </a:lnTo>
                  <a:lnTo>
                    <a:pt x="1054" y="231"/>
                  </a:lnTo>
                  <a:lnTo>
                    <a:pt x="1068" y="229"/>
                  </a:lnTo>
                  <a:lnTo>
                    <a:pt x="1068" y="229"/>
                  </a:lnTo>
                  <a:lnTo>
                    <a:pt x="1072" y="229"/>
                  </a:lnTo>
                  <a:lnTo>
                    <a:pt x="1075" y="228"/>
                  </a:lnTo>
                  <a:lnTo>
                    <a:pt x="1075" y="228"/>
                  </a:lnTo>
                  <a:lnTo>
                    <a:pt x="1081" y="223"/>
                  </a:lnTo>
                  <a:lnTo>
                    <a:pt x="1083" y="221"/>
                  </a:lnTo>
                  <a:lnTo>
                    <a:pt x="1085" y="217"/>
                  </a:lnTo>
                  <a:lnTo>
                    <a:pt x="1085" y="217"/>
                  </a:lnTo>
                  <a:lnTo>
                    <a:pt x="1090" y="209"/>
                  </a:lnTo>
                  <a:lnTo>
                    <a:pt x="1090" y="209"/>
                  </a:lnTo>
                  <a:lnTo>
                    <a:pt x="1114" y="208"/>
                  </a:lnTo>
                  <a:lnTo>
                    <a:pt x="1114" y="208"/>
                  </a:lnTo>
                  <a:lnTo>
                    <a:pt x="1118" y="206"/>
                  </a:lnTo>
                  <a:lnTo>
                    <a:pt x="1118" y="206"/>
                  </a:lnTo>
                  <a:lnTo>
                    <a:pt x="1125" y="202"/>
                  </a:lnTo>
                  <a:lnTo>
                    <a:pt x="1131" y="197"/>
                  </a:lnTo>
                  <a:lnTo>
                    <a:pt x="1136" y="191"/>
                  </a:lnTo>
                  <a:lnTo>
                    <a:pt x="1137" y="188"/>
                  </a:lnTo>
                  <a:lnTo>
                    <a:pt x="1139" y="184"/>
                  </a:lnTo>
                  <a:lnTo>
                    <a:pt x="1139" y="184"/>
                  </a:lnTo>
                  <a:lnTo>
                    <a:pt x="1141" y="173"/>
                  </a:lnTo>
                  <a:lnTo>
                    <a:pt x="1142" y="168"/>
                  </a:lnTo>
                  <a:lnTo>
                    <a:pt x="1141" y="163"/>
                  </a:lnTo>
                  <a:lnTo>
                    <a:pt x="1140" y="158"/>
                  </a:lnTo>
                  <a:lnTo>
                    <a:pt x="1139" y="154"/>
                  </a:lnTo>
                  <a:lnTo>
                    <a:pt x="1136" y="149"/>
                  </a:lnTo>
                  <a:lnTo>
                    <a:pt x="1132" y="145"/>
                  </a:lnTo>
                  <a:lnTo>
                    <a:pt x="1132" y="145"/>
                  </a:lnTo>
                  <a:lnTo>
                    <a:pt x="1123" y="138"/>
                  </a:lnTo>
                  <a:lnTo>
                    <a:pt x="1123" y="138"/>
                  </a:lnTo>
                  <a:lnTo>
                    <a:pt x="1124" y="134"/>
                  </a:lnTo>
                  <a:lnTo>
                    <a:pt x="1124" y="131"/>
                  </a:lnTo>
                  <a:lnTo>
                    <a:pt x="1126" y="129"/>
                  </a:lnTo>
                  <a:lnTo>
                    <a:pt x="1129" y="127"/>
                  </a:lnTo>
                  <a:lnTo>
                    <a:pt x="1129" y="127"/>
                  </a:lnTo>
                  <a:lnTo>
                    <a:pt x="1132" y="124"/>
                  </a:lnTo>
                  <a:lnTo>
                    <a:pt x="1135" y="120"/>
                  </a:lnTo>
                  <a:lnTo>
                    <a:pt x="1135" y="120"/>
                  </a:lnTo>
                  <a:lnTo>
                    <a:pt x="1140" y="109"/>
                  </a:lnTo>
                  <a:lnTo>
                    <a:pt x="1142" y="103"/>
                  </a:lnTo>
                  <a:lnTo>
                    <a:pt x="1143" y="97"/>
                  </a:lnTo>
                  <a:lnTo>
                    <a:pt x="1143" y="97"/>
                  </a:lnTo>
                  <a:lnTo>
                    <a:pt x="1143" y="91"/>
                  </a:lnTo>
                  <a:lnTo>
                    <a:pt x="1142" y="85"/>
                  </a:lnTo>
                  <a:lnTo>
                    <a:pt x="1140" y="79"/>
                  </a:lnTo>
                  <a:lnTo>
                    <a:pt x="1136" y="74"/>
                  </a:lnTo>
                  <a:lnTo>
                    <a:pt x="1136" y="74"/>
                  </a:lnTo>
                  <a:lnTo>
                    <a:pt x="1132" y="70"/>
                  </a:lnTo>
                  <a:lnTo>
                    <a:pt x="1127" y="67"/>
                  </a:lnTo>
                  <a:lnTo>
                    <a:pt x="1123" y="65"/>
                  </a:lnTo>
                  <a:lnTo>
                    <a:pt x="1118" y="64"/>
                  </a:lnTo>
                  <a:lnTo>
                    <a:pt x="1113" y="63"/>
                  </a:lnTo>
                  <a:lnTo>
                    <a:pt x="1108" y="63"/>
                  </a:lnTo>
                  <a:lnTo>
                    <a:pt x="1103" y="63"/>
                  </a:lnTo>
                  <a:lnTo>
                    <a:pt x="1097" y="64"/>
                  </a:lnTo>
                  <a:lnTo>
                    <a:pt x="1097" y="64"/>
                  </a:lnTo>
                  <a:lnTo>
                    <a:pt x="1087" y="67"/>
                  </a:lnTo>
                  <a:lnTo>
                    <a:pt x="1087" y="67"/>
                  </a:lnTo>
                  <a:lnTo>
                    <a:pt x="1084" y="63"/>
                  </a:lnTo>
                  <a:lnTo>
                    <a:pt x="1082" y="60"/>
                  </a:lnTo>
                  <a:lnTo>
                    <a:pt x="1081" y="55"/>
                  </a:lnTo>
                  <a:lnTo>
                    <a:pt x="1082" y="51"/>
                  </a:lnTo>
                  <a:lnTo>
                    <a:pt x="1082" y="51"/>
                  </a:lnTo>
                  <a:lnTo>
                    <a:pt x="1082" y="48"/>
                  </a:lnTo>
                  <a:lnTo>
                    <a:pt x="1082" y="48"/>
                  </a:lnTo>
                  <a:lnTo>
                    <a:pt x="1079" y="29"/>
                  </a:lnTo>
                  <a:lnTo>
                    <a:pt x="1079" y="29"/>
                  </a:lnTo>
                  <a:lnTo>
                    <a:pt x="1077" y="25"/>
                  </a:lnTo>
                  <a:lnTo>
                    <a:pt x="1075" y="21"/>
                  </a:lnTo>
                  <a:lnTo>
                    <a:pt x="1072" y="17"/>
                  </a:lnTo>
                  <a:lnTo>
                    <a:pt x="1068" y="14"/>
                  </a:lnTo>
                  <a:lnTo>
                    <a:pt x="1068" y="14"/>
                  </a:lnTo>
                  <a:lnTo>
                    <a:pt x="1063" y="11"/>
                  </a:lnTo>
                  <a:lnTo>
                    <a:pt x="1057" y="9"/>
                  </a:lnTo>
                  <a:lnTo>
                    <a:pt x="1051" y="8"/>
                  </a:lnTo>
                  <a:lnTo>
                    <a:pt x="1045" y="8"/>
                  </a:lnTo>
                  <a:lnTo>
                    <a:pt x="1045" y="8"/>
                  </a:lnTo>
                  <a:lnTo>
                    <a:pt x="1037" y="10"/>
                  </a:lnTo>
                  <a:lnTo>
                    <a:pt x="1031" y="13"/>
                  </a:lnTo>
                  <a:lnTo>
                    <a:pt x="1026" y="17"/>
                  </a:lnTo>
                  <a:lnTo>
                    <a:pt x="1021" y="22"/>
                  </a:lnTo>
                  <a:lnTo>
                    <a:pt x="1021" y="22"/>
                  </a:lnTo>
                  <a:lnTo>
                    <a:pt x="1017" y="29"/>
                  </a:lnTo>
                  <a:lnTo>
                    <a:pt x="1014" y="37"/>
                  </a:lnTo>
                  <a:lnTo>
                    <a:pt x="1014" y="45"/>
                  </a:lnTo>
                  <a:lnTo>
                    <a:pt x="1015" y="52"/>
                  </a:lnTo>
                  <a:lnTo>
                    <a:pt x="1015" y="52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37"/>
                  </a:lnTo>
                  <a:lnTo>
                    <a:pt x="1010" y="37"/>
                  </a:lnTo>
                  <a:lnTo>
                    <a:pt x="1010" y="32"/>
                  </a:lnTo>
                  <a:lnTo>
                    <a:pt x="1011" y="28"/>
                  </a:lnTo>
                  <a:lnTo>
                    <a:pt x="1012" y="24"/>
                  </a:lnTo>
                  <a:lnTo>
                    <a:pt x="1014" y="20"/>
                  </a:lnTo>
                  <a:lnTo>
                    <a:pt x="1020" y="13"/>
                  </a:lnTo>
                  <a:lnTo>
                    <a:pt x="1027" y="8"/>
                  </a:lnTo>
                  <a:lnTo>
                    <a:pt x="1027" y="8"/>
                  </a:lnTo>
                  <a:lnTo>
                    <a:pt x="1034" y="4"/>
                  </a:lnTo>
                  <a:lnTo>
                    <a:pt x="1042" y="1"/>
                  </a:lnTo>
                  <a:lnTo>
                    <a:pt x="1042" y="1"/>
                  </a:lnTo>
                  <a:lnTo>
                    <a:pt x="1048" y="0"/>
                  </a:lnTo>
                  <a:lnTo>
                    <a:pt x="1053" y="0"/>
                  </a:lnTo>
                  <a:lnTo>
                    <a:pt x="1058" y="0"/>
                  </a:lnTo>
                  <a:lnTo>
                    <a:pt x="1063" y="2"/>
                  </a:lnTo>
                  <a:lnTo>
                    <a:pt x="1068" y="4"/>
                  </a:lnTo>
                  <a:lnTo>
                    <a:pt x="1072" y="7"/>
                  </a:lnTo>
                  <a:lnTo>
                    <a:pt x="1076" y="11"/>
                  </a:lnTo>
                  <a:lnTo>
                    <a:pt x="1080" y="15"/>
                  </a:lnTo>
                  <a:lnTo>
                    <a:pt x="1080" y="15"/>
                  </a:lnTo>
                  <a:lnTo>
                    <a:pt x="1084" y="23"/>
                  </a:lnTo>
                  <a:lnTo>
                    <a:pt x="1086" y="31"/>
                  </a:lnTo>
                  <a:lnTo>
                    <a:pt x="1087" y="39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53"/>
                  </a:lnTo>
                  <a:lnTo>
                    <a:pt x="1087" y="56"/>
                  </a:lnTo>
                  <a:lnTo>
                    <a:pt x="1090" y="57"/>
                  </a:lnTo>
                  <a:lnTo>
                    <a:pt x="1095" y="56"/>
                  </a:lnTo>
                  <a:lnTo>
                    <a:pt x="1095" y="56"/>
                  </a:lnTo>
                  <a:lnTo>
                    <a:pt x="1103" y="54"/>
                  </a:lnTo>
                  <a:lnTo>
                    <a:pt x="1112" y="53"/>
                  </a:lnTo>
                  <a:lnTo>
                    <a:pt x="1121" y="55"/>
                  </a:lnTo>
                  <a:lnTo>
                    <a:pt x="1129" y="58"/>
                  </a:lnTo>
                  <a:lnTo>
                    <a:pt x="1129" y="58"/>
                  </a:lnTo>
                  <a:lnTo>
                    <a:pt x="1136" y="62"/>
                  </a:lnTo>
                  <a:lnTo>
                    <a:pt x="1142" y="68"/>
                  </a:lnTo>
                  <a:lnTo>
                    <a:pt x="1145" y="75"/>
                  </a:lnTo>
                  <a:lnTo>
                    <a:pt x="1147" y="84"/>
                  </a:lnTo>
                  <a:lnTo>
                    <a:pt x="1147" y="84"/>
                  </a:lnTo>
                  <a:lnTo>
                    <a:pt x="1148" y="96"/>
                  </a:lnTo>
                  <a:lnTo>
                    <a:pt x="1146" y="107"/>
                  </a:lnTo>
                  <a:lnTo>
                    <a:pt x="1142" y="118"/>
                  </a:lnTo>
                  <a:lnTo>
                    <a:pt x="1137" y="129"/>
                  </a:lnTo>
                  <a:lnTo>
                    <a:pt x="1137" y="129"/>
                  </a:lnTo>
                  <a:lnTo>
                    <a:pt x="1134" y="134"/>
                  </a:lnTo>
                  <a:lnTo>
                    <a:pt x="1134" y="134"/>
                  </a:lnTo>
                  <a:lnTo>
                    <a:pt x="1137" y="139"/>
                  </a:lnTo>
                  <a:lnTo>
                    <a:pt x="1137" y="139"/>
                  </a:lnTo>
                  <a:lnTo>
                    <a:pt x="1141" y="145"/>
                  </a:lnTo>
                  <a:lnTo>
                    <a:pt x="1142" y="149"/>
                  </a:lnTo>
                  <a:lnTo>
                    <a:pt x="1143" y="153"/>
                  </a:lnTo>
                  <a:lnTo>
                    <a:pt x="1143" y="153"/>
                  </a:lnTo>
                  <a:lnTo>
                    <a:pt x="1144" y="157"/>
                  </a:lnTo>
                  <a:lnTo>
                    <a:pt x="1146" y="161"/>
                  </a:lnTo>
                  <a:lnTo>
                    <a:pt x="1146" y="161"/>
                  </a:lnTo>
                  <a:close/>
                  <a:moveTo>
                    <a:pt x="1023" y="254"/>
                  </a:moveTo>
                  <a:lnTo>
                    <a:pt x="1023" y="254"/>
                  </a:lnTo>
                  <a:lnTo>
                    <a:pt x="1019" y="256"/>
                  </a:lnTo>
                  <a:lnTo>
                    <a:pt x="1015" y="259"/>
                  </a:lnTo>
                  <a:lnTo>
                    <a:pt x="1013" y="263"/>
                  </a:lnTo>
                  <a:lnTo>
                    <a:pt x="1011" y="268"/>
                  </a:lnTo>
                  <a:lnTo>
                    <a:pt x="1010" y="274"/>
                  </a:lnTo>
                  <a:lnTo>
                    <a:pt x="1010" y="281"/>
                  </a:lnTo>
                  <a:lnTo>
                    <a:pt x="1010" y="287"/>
                  </a:lnTo>
                  <a:lnTo>
                    <a:pt x="1012" y="295"/>
                  </a:lnTo>
                  <a:lnTo>
                    <a:pt x="1012" y="295"/>
                  </a:lnTo>
                  <a:lnTo>
                    <a:pt x="1018" y="293"/>
                  </a:lnTo>
                  <a:lnTo>
                    <a:pt x="1018" y="293"/>
                  </a:lnTo>
                  <a:lnTo>
                    <a:pt x="1020" y="292"/>
                  </a:lnTo>
                  <a:lnTo>
                    <a:pt x="1022" y="290"/>
                  </a:lnTo>
                  <a:lnTo>
                    <a:pt x="1022" y="288"/>
                  </a:lnTo>
                  <a:lnTo>
                    <a:pt x="1022" y="286"/>
                  </a:lnTo>
                  <a:lnTo>
                    <a:pt x="1022" y="286"/>
                  </a:lnTo>
                  <a:lnTo>
                    <a:pt x="1021" y="280"/>
                  </a:lnTo>
                  <a:lnTo>
                    <a:pt x="1021" y="275"/>
                  </a:lnTo>
                  <a:lnTo>
                    <a:pt x="1023" y="270"/>
                  </a:lnTo>
                  <a:lnTo>
                    <a:pt x="1025" y="265"/>
                  </a:lnTo>
                  <a:lnTo>
                    <a:pt x="1025" y="265"/>
                  </a:lnTo>
                  <a:lnTo>
                    <a:pt x="1027" y="262"/>
                  </a:lnTo>
                  <a:lnTo>
                    <a:pt x="1027" y="259"/>
                  </a:lnTo>
                  <a:lnTo>
                    <a:pt x="1026" y="257"/>
                  </a:lnTo>
                  <a:lnTo>
                    <a:pt x="1023" y="254"/>
                  </a:lnTo>
                  <a:lnTo>
                    <a:pt x="1023" y="254"/>
                  </a:lnTo>
                  <a:close/>
                  <a:moveTo>
                    <a:pt x="1063" y="291"/>
                  </a:moveTo>
                  <a:lnTo>
                    <a:pt x="1063" y="291"/>
                  </a:lnTo>
                  <a:lnTo>
                    <a:pt x="1064" y="292"/>
                  </a:lnTo>
                  <a:lnTo>
                    <a:pt x="1064" y="292"/>
                  </a:lnTo>
                  <a:lnTo>
                    <a:pt x="1066" y="291"/>
                  </a:lnTo>
                  <a:lnTo>
                    <a:pt x="1067" y="290"/>
                  </a:lnTo>
                  <a:lnTo>
                    <a:pt x="1067" y="290"/>
                  </a:lnTo>
                  <a:lnTo>
                    <a:pt x="1069" y="284"/>
                  </a:lnTo>
                  <a:lnTo>
                    <a:pt x="1071" y="279"/>
                  </a:lnTo>
                  <a:lnTo>
                    <a:pt x="1072" y="274"/>
                  </a:lnTo>
                  <a:lnTo>
                    <a:pt x="1071" y="268"/>
                  </a:lnTo>
                  <a:lnTo>
                    <a:pt x="1071" y="268"/>
                  </a:lnTo>
                  <a:lnTo>
                    <a:pt x="1071" y="266"/>
                  </a:lnTo>
                  <a:lnTo>
                    <a:pt x="1070" y="265"/>
                  </a:lnTo>
                  <a:lnTo>
                    <a:pt x="1069" y="264"/>
                  </a:lnTo>
                  <a:lnTo>
                    <a:pt x="1066" y="264"/>
                  </a:lnTo>
                  <a:lnTo>
                    <a:pt x="1066" y="264"/>
                  </a:lnTo>
                  <a:lnTo>
                    <a:pt x="1067" y="271"/>
                  </a:lnTo>
                  <a:lnTo>
                    <a:pt x="1066" y="278"/>
                  </a:lnTo>
                  <a:lnTo>
                    <a:pt x="1063" y="291"/>
                  </a:lnTo>
                  <a:lnTo>
                    <a:pt x="1063" y="291"/>
                  </a:lnTo>
                  <a:close/>
                  <a:moveTo>
                    <a:pt x="1042" y="1333"/>
                  </a:moveTo>
                  <a:lnTo>
                    <a:pt x="1042" y="1333"/>
                  </a:lnTo>
                  <a:lnTo>
                    <a:pt x="1062" y="1354"/>
                  </a:lnTo>
                  <a:lnTo>
                    <a:pt x="1062" y="1354"/>
                  </a:lnTo>
                  <a:lnTo>
                    <a:pt x="1069" y="1362"/>
                  </a:lnTo>
                  <a:lnTo>
                    <a:pt x="1069" y="1362"/>
                  </a:lnTo>
                  <a:lnTo>
                    <a:pt x="1074" y="1367"/>
                  </a:lnTo>
                  <a:lnTo>
                    <a:pt x="1076" y="1368"/>
                  </a:lnTo>
                  <a:lnTo>
                    <a:pt x="1079" y="1369"/>
                  </a:lnTo>
                  <a:lnTo>
                    <a:pt x="1079" y="1369"/>
                  </a:lnTo>
                  <a:lnTo>
                    <a:pt x="1079" y="1287"/>
                  </a:lnTo>
                  <a:lnTo>
                    <a:pt x="1079" y="1287"/>
                  </a:lnTo>
                  <a:lnTo>
                    <a:pt x="1067" y="1278"/>
                  </a:lnTo>
                  <a:lnTo>
                    <a:pt x="1057" y="1269"/>
                  </a:lnTo>
                  <a:lnTo>
                    <a:pt x="1036" y="1248"/>
                  </a:lnTo>
                  <a:lnTo>
                    <a:pt x="1036" y="1248"/>
                  </a:lnTo>
                  <a:lnTo>
                    <a:pt x="1037" y="1258"/>
                  </a:lnTo>
                  <a:lnTo>
                    <a:pt x="1037" y="1258"/>
                  </a:lnTo>
                  <a:lnTo>
                    <a:pt x="1038" y="1311"/>
                  </a:lnTo>
                  <a:lnTo>
                    <a:pt x="1038" y="1311"/>
                  </a:lnTo>
                  <a:lnTo>
                    <a:pt x="1040" y="1330"/>
                  </a:lnTo>
                  <a:lnTo>
                    <a:pt x="1040" y="1330"/>
                  </a:lnTo>
                  <a:lnTo>
                    <a:pt x="1040" y="1332"/>
                  </a:lnTo>
                  <a:lnTo>
                    <a:pt x="1042" y="1333"/>
                  </a:lnTo>
                  <a:lnTo>
                    <a:pt x="1042" y="1333"/>
                  </a:lnTo>
                  <a:close/>
                  <a:moveTo>
                    <a:pt x="1077" y="1391"/>
                  </a:moveTo>
                  <a:lnTo>
                    <a:pt x="1077" y="1391"/>
                  </a:lnTo>
                  <a:lnTo>
                    <a:pt x="1061" y="1377"/>
                  </a:lnTo>
                  <a:lnTo>
                    <a:pt x="1053" y="1370"/>
                  </a:lnTo>
                  <a:lnTo>
                    <a:pt x="1046" y="1362"/>
                  </a:lnTo>
                  <a:lnTo>
                    <a:pt x="1046" y="1362"/>
                  </a:lnTo>
                  <a:lnTo>
                    <a:pt x="1040" y="1355"/>
                  </a:lnTo>
                  <a:lnTo>
                    <a:pt x="1040" y="1355"/>
                  </a:lnTo>
                  <a:lnTo>
                    <a:pt x="1040" y="1389"/>
                  </a:lnTo>
                  <a:lnTo>
                    <a:pt x="1040" y="1389"/>
                  </a:lnTo>
                  <a:lnTo>
                    <a:pt x="1040" y="1407"/>
                  </a:lnTo>
                  <a:lnTo>
                    <a:pt x="1040" y="1407"/>
                  </a:lnTo>
                  <a:lnTo>
                    <a:pt x="1041" y="1410"/>
                  </a:lnTo>
                  <a:lnTo>
                    <a:pt x="1043" y="1413"/>
                  </a:lnTo>
                  <a:lnTo>
                    <a:pt x="1043" y="1413"/>
                  </a:lnTo>
                  <a:lnTo>
                    <a:pt x="1057" y="1429"/>
                  </a:lnTo>
                  <a:lnTo>
                    <a:pt x="1071" y="1443"/>
                  </a:lnTo>
                  <a:lnTo>
                    <a:pt x="1071" y="1443"/>
                  </a:lnTo>
                  <a:lnTo>
                    <a:pt x="1081" y="1452"/>
                  </a:lnTo>
                  <a:lnTo>
                    <a:pt x="1081" y="1452"/>
                  </a:lnTo>
                  <a:lnTo>
                    <a:pt x="1082" y="1450"/>
                  </a:lnTo>
                  <a:lnTo>
                    <a:pt x="1082" y="1450"/>
                  </a:lnTo>
                  <a:lnTo>
                    <a:pt x="1080" y="1401"/>
                  </a:lnTo>
                  <a:lnTo>
                    <a:pt x="1080" y="1401"/>
                  </a:lnTo>
                  <a:lnTo>
                    <a:pt x="1080" y="1396"/>
                  </a:lnTo>
                  <a:lnTo>
                    <a:pt x="1079" y="1393"/>
                  </a:lnTo>
                  <a:lnTo>
                    <a:pt x="1077" y="1391"/>
                  </a:lnTo>
                  <a:lnTo>
                    <a:pt x="1077" y="1391"/>
                  </a:lnTo>
                  <a:close/>
                  <a:moveTo>
                    <a:pt x="1045" y="1587"/>
                  </a:moveTo>
                  <a:lnTo>
                    <a:pt x="1045" y="1587"/>
                  </a:lnTo>
                  <a:lnTo>
                    <a:pt x="1078" y="1618"/>
                  </a:lnTo>
                  <a:lnTo>
                    <a:pt x="1078" y="1618"/>
                  </a:lnTo>
                  <a:lnTo>
                    <a:pt x="1087" y="1626"/>
                  </a:lnTo>
                  <a:lnTo>
                    <a:pt x="1087" y="1626"/>
                  </a:lnTo>
                  <a:lnTo>
                    <a:pt x="1088" y="1617"/>
                  </a:lnTo>
                  <a:lnTo>
                    <a:pt x="1088" y="1609"/>
                  </a:lnTo>
                  <a:lnTo>
                    <a:pt x="1087" y="1593"/>
                  </a:lnTo>
                  <a:lnTo>
                    <a:pt x="1085" y="1577"/>
                  </a:lnTo>
                  <a:lnTo>
                    <a:pt x="1085" y="1569"/>
                  </a:lnTo>
                  <a:lnTo>
                    <a:pt x="1085" y="1561"/>
                  </a:lnTo>
                  <a:lnTo>
                    <a:pt x="1085" y="1561"/>
                  </a:lnTo>
                  <a:lnTo>
                    <a:pt x="1079" y="1557"/>
                  </a:lnTo>
                  <a:lnTo>
                    <a:pt x="1079" y="1557"/>
                  </a:lnTo>
                  <a:lnTo>
                    <a:pt x="1053" y="1531"/>
                  </a:lnTo>
                  <a:lnTo>
                    <a:pt x="1053" y="1531"/>
                  </a:lnTo>
                  <a:lnTo>
                    <a:pt x="1048" y="1526"/>
                  </a:lnTo>
                  <a:lnTo>
                    <a:pt x="1041" y="1522"/>
                  </a:lnTo>
                  <a:lnTo>
                    <a:pt x="1041" y="1522"/>
                  </a:lnTo>
                  <a:lnTo>
                    <a:pt x="1043" y="1582"/>
                  </a:lnTo>
                  <a:lnTo>
                    <a:pt x="1043" y="1582"/>
                  </a:lnTo>
                  <a:lnTo>
                    <a:pt x="1044" y="1585"/>
                  </a:lnTo>
                  <a:lnTo>
                    <a:pt x="1045" y="1587"/>
                  </a:lnTo>
                  <a:lnTo>
                    <a:pt x="1045" y="1587"/>
                  </a:lnTo>
                  <a:close/>
                  <a:moveTo>
                    <a:pt x="1044" y="1498"/>
                  </a:moveTo>
                  <a:lnTo>
                    <a:pt x="1044" y="1498"/>
                  </a:lnTo>
                  <a:lnTo>
                    <a:pt x="1048" y="1502"/>
                  </a:lnTo>
                  <a:lnTo>
                    <a:pt x="1052" y="1506"/>
                  </a:lnTo>
                  <a:lnTo>
                    <a:pt x="1052" y="1506"/>
                  </a:lnTo>
                  <a:lnTo>
                    <a:pt x="1061" y="1516"/>
                  </a:lnTo>
                  <a:lnTo>
                    <a:pt x="1069" y="1526"/>
                  </a:lnTo>
                  <a:lnTo>
                    <a:pt x="1069" y="1526"/>
                  </a:lnTo>
                  <a:lnTo>
                    <a:pt x="1076" y="1532"/>
                  </a:lnTo>
                  <a:lnTo>
                    <a:pt x="1084" y="1538"/>
                  </a:lnTo>
                  <a:lnTo>
                    <a:pt x="1084" y="1538"/>
                  </a:lnTo>
                  <a:lnTo>
                    <a:pt x="1082" y="1479"/>
                  </a:lnTo>
                  <a:lnTo>
                    <a:pt x="1082" y="1479"/>
                  </a:lnTo>
                  <a:lnTo>
                    <a:pt x="1071" y="1470"/>
                  </a:lnTo>
                  <a:lnTo>
                    <a:pt x="1060" y="1460"/>
                  </a:lnTo>
                  <a:lnTo>
                    <a:pt x="1050" y="1450"/>
                  </a:lnTo>
                  <a:lnTo>
                    <a:pt x="1039" y="1441"/>
                  </a:lnTo>
                  <a:lnTo>
                    <a:pt x="1039" y="1441"/>
                  </a:lnTo>
                  <a:lnTo>
                    <a:pt x="1040" y="1463"/>
                  </a:lnTo>
                  <a:lnTo>
                    <a:pt x="1040" y="1463"/>
                  </a:lnTo>
                  <a:lnTo>
                    <a:pt x="1040" y="1488"/>
                  </a:lnTo>
                  <a:lnTo>
                    <a:pt x="1040" y="1488"/>
                  </a:lnTo>
                  <a:lnTo>
                    <a:pt x="1040" y="1494"/>
                  </a:lnTo>
                  <a:lnTo>
                    <a:pt x="1042" y="1496"/>
                  </a:lnTo>
                  <a:lnTo>
                    <a:pt x="1044" y="1498"/>
                  </a:lnTo>
                  <a:lnTo>
                    <a:pt x="1044" y="1498"/>
                  </a:lnTo>
                  <a:close/>
                  <a:moveTo>
                    <a:pt x="472" y="1138"/>
                  </a:moveTo>
                  <a:lnTo>
                    <a:pt x="472" y="1138"/>
                  </a:lnTo>
                  <a:lnTo>
                    <a:pt x="467" y="1138"/>
                  </a:lnTo>
                  <a:lnTo>
                    <a:pt x="467" y="1138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57" y="1151"/>
                  </a:lnTo>
                  <a:lnTo>
                    <a:pt x="457" y="1151"/>
                  </a:lnTo>
                  <a:lnTo>
                    <a:pt x="452" y="1161"/>
                  </a:lnTo>
                  <a:lnTo>
                    <a:pt x="452" y="1161"/>
                  </a:lnTo>
                  <a:lnTo>
                    <a:pt x="451" y="1164"/>
                  </a:lnTo>
                  <a:lnTo>
                    <a:pt x="449" y="1167"/>
                  </a:lnTo>
                  <a:lnTo>
                    <a:pt x="446" y="1168"/>
                  </a:lnTo>
                  <a:lnTo>
                    <a:pt x="443" y="1169"/>
                  </a:lnTo>
                  <a:lnTo>
                    <a:pt x="443" y="1169"/>
                  </a:lnTo>
                  <a:lnTo>
                    <a:pt x="437" y="1172"/>
                  </a:lnTo>
                  <a:lnTo>
                    <a:pt x="431" y="1176"/>
                  </a:lnTo>
                  <a:lnTo>
                    <a:pt x="431" y="1176"/>
                  </a:lnTo>
                  <a:lnTo>
                    <a:pt x="417" y="1186"/>
                  </a:lnTo>
                  <a:lnTo>
                    <a:pt x="417" y="1186"/>
                  </a:lnTo>
                  <a:lnTo>
                    <a:pt x="414" y="1180"/>
                  </a:lnTo>
                  <a:lnTo>
                    <a:pt x="414" y="1180"/>
                  </a:lnTo>
                  <a:lnTo>
                    <a:pt x="407" y="1183"/>
                  </a:lnTo>
                  <a:lnTo>
                    <a:pt x="400" y="1186"/>
                  </a:lnTo>
                  <a:lnTo>
                    <a:pt x="393" y="1188"/>
                  </a:lnTo>
                  <a:lnTo>
                    <a:pt x="385" y="1187"/>
                  </a:lnTo>
                  <a:lnTo>
                    <a:pt x="385" y="1187"/>
                  </a:lnTo>
                  <a:lnTo>
                    <a:pt x="383" y="1187"/>
                  </a:lnTo>
                  <a:lnTo>
                    <a:pt x="381" y="1187"/>
                  </a:lnTo>
                  <a:lnTo>
                    <a:pt x="381" y="1187"/>
                  </a:lnTo>
                  <a:lnTo>
                    <a:pt x="378" y="1189"/>
                  </a:lnTo>
                  <a:lnTo>
                    <a:pt x="375" y="1189"/>
                  </a:lnTo>
                  <a:lnTo>
                    <a:pt x="368" y="1188"/>
                  </a:lnTo>
                  <a:lnTo>
                    <a:pt x="361" y="1187"/>
                  </a:lnTo>
                  <a:lnTo>
                    <a:pt x="358" y="1187"/>
                  </a:lnTo>
                  <a:lnTo>
                    <a:pt x="355" y="1187"/>
                  </a:lnTo>
                  <a:lnTo>
                    <a:pt x="355" y="1187"/>
                  </a:lnTo>
                  <a:lnTo>
                    <a:pt x="353" y="1187"/>
                  </a:lnTo>
                  <a:lnTo>
                    <a:pt x="350" y="1185"/>
                  </a:lnTo>
                  <a:lnTo>
                    <a:pt x="350" y="1185"/>
                  </a:lnTo>
                  <a:lnTo>
                    <a:pt x="343" y="1182"/>
                  </a:lnTo>
                  <a:lnTo>
                    <a:pt x="339" y="1180"/>
                  </a:lnTo>
                  <a:lnTo>
                    <a:pt x="335" y="1179"/>
                  </a:lnTo>
                  <a:lnTo>
                    <a:pt x="335" y="1179"/>
                  </a:lnTo>
                  <a:lnTo>
                    <a:pt x="332" y="1179"/>
                  </a:lnTo>
                  <a:lnTo>
                    <a:pt x="329" y="1177"/>
                  </a:lnTo>
                  <a:lnTo>
                    <a:pt x="327" y="1176"/>
                  </a:lnTo>
                  <a:lnTo>
                    <a:pt x="325" y="1174"/>
                  </a:lnTo>
                  <a:lnTo>
                    <a:pt x="325" y="1174"/>
                  </a:lnTo>
                  <a:lnTo>
                    <a:pt x="322" y="1171"/>
                  </a:lnTo>
                  <a:lnTo>
                    <a:pt x="319" y="1170"/>
                  </a:lnTo>
                  <a:lnTo>
                    <a:pt x="316" y="1170"/>
                  </a:lnTo>
                  <a:lnTo>
                    <a:pt x="312" y="1170"/>
                  </a:lnTo>
                  <a:lnTo>
                    <a:pt x="312" y="1170"/>
                  </a:lnTo>
                  <a:lnTo>
                    <a:pt x="313" y="1171"/>
                  </a:lnTo>
                  <a:lnTo>
                    <a:pt x="315" y="1172"/>
                  </a:lnTo>
                  <a:lnTo>
                    <a:pt x="315" y="1172"/>
                  </a:lnTo>
                  <a:lnTo>
                    <a:pt x="347" y="1196"/>
                  </a:lnTo>
                  <a:lnTo>
                    <a:pt x="347" y="1196"/>
                  </a:lnTo>
                  <a:lnTo>
                    <a:pt x="368" y="1209"/>
                  </a:lnTo>
                  <a:lnTo>
                    <a:pt x="379" y="1215"/>
                  </a:lnTo>
                  <a:lnTo>
                    <a:pt x="390" y="1221"/>
                  </a:lnTo>
                  <a:lnTo>
                    <a:pt x="390" y="1221"/>
                  </a:lnTo>
                  <a:lnTo>
                    <a:pt x="394" y="1222"/>
                  </a:lnTo>
                  <a:lnTo>
                    <a:pt x="397" y="1222"/>
                  </a:lnTo>
                  <a:lnTo>
                    <a:pt x="400" y="1222"/>
                  </a:lnTo>
                  <a:lnTo>
                    <a:pt x="403" y="1219"/>
                  </a:lnTo>
                  <a:lnTo>
                    <a:pt x="403" y="1219"/>
                  </a:lnTo>
                  <a:lnTo>
                    <a:pt x="407" y="1216"/>
                  </a:lnTo>
                  <a:lnTo>
                    <a:pt x="411" y="1215"/>
                  </a:lnTo>
                  <a:lnTo>
                    <a:pt x="415" y="1214"/>
                  </a:lnTo>
                  <a:lnTo>
                    <a:pt x="420" y="1215"/>
                  </a:lnTo>
                  <a:lnTo>
                    <a:pt x="420" y="1215"/>
                  </a:lnTo>
                  <a:lnTo>
                    <a:pt x="431" y="1219"/>
                  </a:lnTo>
                  <a:lnTo>
                    <a:pt x="441" y="1224"/>
                  </a:lnTo>
                  <a:lnTo>
                    <a:pt x="441" y="1224"/>
                  </a:lnTo>
                  <a:lnTo>
                    <a:pt x="449" y="1228"/>
                  </a:lnTo>
                  <a:lnTo>
                    <a:pt x="456" y="1231"/>
                  </a:lnTo>
                  <a:lnTo>
                    <a:pt x="465" y="1234"/>
                  </a:lnTo>
                  <a:lnTo>
                    <a:pt x="474" y="1235"/>
                  </a:lnTo>
                  <a:lnTo>
                    <a:pt x="474" y="1235"/>
                  </a:lnTo>
                  <a:lnTo>
                    <a:pt x="480" y="1235"/>
                  </a:lnTo>
                  <a:lnTo>
                    <a:pt x="485" y="1237"/>
                  </a:lnTo>
                  <a:lnTo>
                    <a:pt x="491" y="1241"/>
                  </a:lnTo>
                  <a:lnTo>
                    <a:pt x="495" y="1245"/>
                  </a:lnTo>
                  <a:lnTo>
                    <a:pt x="495" y="1245"/>
                  </a:lnTo>
                  <a:lnTo>
                    <a:pt x="498" y="1248"/>
                  </a:lnTo>
                  <a:lnTo>
                    <a:pt x="501" y="1249"/>
                  </a:lnTo>
                  <a:lnTo>
                    <a:pt x="501" y="1249"/>
                  </a:lnTo>
                  <a:lnTo>
                    <a:pt x="507" y="1249"/>
                  </a:lnTo>
                  <a:lnTo>
                    <a:pt x="513" y="1251"/>
                  </a:lnTo>
                  <a:lnTo>
                    <a:pt x="518" y="1252"/>
                  </a:lnTo>
                  <a:lnTo>
                    <a:pt x="524" y="1253"/>
                  </a:lnTo>
                  <a:lnTo>
                    <a:pt x="524" y="1253"/>
                  </a:lnTo>
                  <a:lnTo>
                    <a:pt x="550" y="1254"/>
                  </a:lnTo>
                  <a:lnTo>
                    <a:pt x="575" y="1254"/>
                  </a:lnTo>
                  <a:lnTo>
                    <a:pt x="575" y="1254"/>
                  </a:lnTo>
                  <a:lnTo>
                    <a:pt x="612" y="1252"/>
                  </a:lnTo>
                  <a:lnTo>
                    <a:pt x="612" y="1252"/>
                  </a:lnTo>
                  <a:lnTo>
                    <a:pt x="614" y="1241"/>
                  </a:lnTo>
                  <a:lnTo>
                    <a:pt x="614" y="1241"/>
                  </a:lnTo>
                  <a:lnTo>
                    <a:pt x="611" y="1239"/>
                  </a:lnTo>
                  <a:lnTo>
                    <a:pt x="609" y="1237"/>
                  </a:lnTo>
                  <a:lnTo>
                    <a:pt x="609" y="1235"/>
                  </a:lnTo>
                  <a:lnTo>
                    <a:pt x="610" y="1231"/>
                  </a:lnTo>
                  <a:lnTo>
                    <a:pt x="610" y="1231"/>
                  </a:lnTo>
                  <a:lnTo>
                    <a:pt x="612" y="1227"/>
                  </a:lnTo>
                  <a:lnTo>
                    <a:pt x="612" y="1227"/>
                  </a:lnTo>
                  <a:lnTo>
                    <a:pt x="612" y="1223"/>
                  </a:lnTo>
                  <a:lnTo>
                    <a:pt x="612" y="1220"/>
                  </a:lnTo>
                  <a:lnTo>
                    <a:pt x="612" y="1220"/>
                  </a:lnTo>
                  <a:lnTo>
                    <a:pt x="611" y="1214"/>
                  </a:lnTo>
                  <a:lnTo>
                    <a:pt x="611" y="1207"/>
                  </a:lnTo>
                  <a:lnTo>
                    <a:pt x="611" y="1207"/>
                  </a:lnTo>
                  <a:lnTo>
                    <a:pt x="613" y="1197"/>
                  </a:lnTo>
                  <a:lnTo>
                    <a:pt x="613" y="1188"/>
                  </a:lnTo>
                  <a:lnTo>
                    <a:pt x="613" y="1183"/>
                  </a:lnTo>
                  <a:lnTo>
                    <a:pt x="612" y="1179"/>
                  </a:lnTo>
                  <a:lnTo>
                    <a:pt x="611" y="1174"/>
                  </a:lnTo>
                  <a:lnTo>
                    <a:pt x="608" y="1170"/>
                  </a:lnTo>
                  <a:lnTo>
                    <a:pt x="608" y="1170"/>
                  </a:lnTo>
                  <a:lnTo>
                    <a:pt x="607" y="1167"/>
                  </a:lnTo>
                  <a:lnTo>
                    <a:pt x="608" y="1165"/>
                  </a:lnTo>
                  <a:lnTo>
                    <a:pt x="609" y="1164"/>
                  </a:lnTo>
                  <a:lnTo>
                    <a:pt x="612" y="1163"/>
                  </a:lnTo>
                  <a:lnTo>
                    <a:pt x="612" y="1163"/>
                  </a:lnTo>
                  <a:lnTo>
                    <a:pt x="608" y="1156"/>
                  </a:lnTo>
                  <a:lnTo>
                    <a:pt x="608" y="1156"/>
                  </a:lnTo>
                  <a:lnTo>
                    <a:pt x="607" y="1152"/>
                  </a:lnTo>
                  <a:lnTo>
                    <a:pt x="606" y="1148"/>
                  </a:lnTo>
                  <a:lnTo>
                    <a:pt x="606" y="1148"/>
                  </a:lnTo>
                  <a:lnTo>
                    <a:pt x="606" y="1143"/>
                  </a:lnTo>
                  <a:lnTo>
                    <a:pt x="606" y="1140"/>
                  </a:lnTo>
                  <a:lnTo>
                    <a:pt x="605" y="1137"/>
                  </a:lnTo>
                  <a:lnTo>
                    <a:pt x="605" y="1137"/>
                  </a:lnTo>
                  <a:lnTo>
                    <a:pt x="604" y="1136"/>
                  </a:lnTo>
                  <a:lnTo>
                    <a:pt x="604" y="1136"/>
                  </a:lnTo>
                  <a:lnTo>
                    <a:pt x="605" y="1134"/>
                  </a:lnTo>
                  <a:lnTo>
                    <a:pt x="606" y="1132"/>
                  </a:lnTo>
                  <a:lnTo>
                    <a:pt x="605" y="1129"/>
                  </a:lnTo>
                  <a:lnTo>
                    <a:pt x="601" y="1123"/>
                  </a:lnTo>
                  <a:lnTo>
                    <a:pt x="601" y="1123"/>
                  </a:lnTo>
                  <a:lnTo>
                    <a:pt x="600" y="1120"/>
                  </a:lnTo>
                  <a:lnTo>
                    <a:pt x="600" y="1119"/>
                  </a:lnTo>
                  <a:lnTo>
                    <a:pt x="600" y="1119"/>
                  </a:lnTo>
                  <a:lnTo>
                    <a:pt x="601" y="1116"/>
                  </a:lnTo>
                  <a:lnTo>
                    <a:pt x="600" y="1113"/>
                  </a:lnTo>
                  <a:lnTo>
                    <a:pt x="597" y="1109"/>
                  </a:lnTo>
                  <a:lnTo>
                    <a:pt x="597" y="1109"/>
                  </a:lnTo>
                  <a:lnTo>
                    <a:pt x="595" y="1107"/>
                  </a:lnTo>
                  <a:lnTo>
                    <a:pt x="594" y="1104"/>
                  </a:lnTo>
                  <a:lnTo>
                    <a:pt x="594" y="1104"/>
                  </a:lnTo>
                  <a:lnTo>
                    <a:pt x="593" y="1101"/>
                  </a:lnTo>
                  <a:lnTo>
                    <a:pt x="592" y="1099"/>
                  </a:lnTo>
                  <a:lnTo>
                    <a:pt x="588" y="1097"/>
                  </a:lnTo>
                  <a:lnTo>
                    <a:pt x="588" y="1097"/>
                  </a:lnTo>
                  <a:lnTo>
                    <a:pt x="585" y="1099"/>
                  </a:lnTo>
                  <a:lnTo>
                    <a:pt x="585" y="1099"/>
                  </a:lnTo>
                  <a:lnTo>
                    <a:pt x="580" y="1101"/>
                  </a:lnTo>
                  <a:lnTo>
                    <a:pt x="578" y="1104"/>
                  </a:lnTo>
                  <a:lnTo>
                    <a:pt x="577" y="1107"/>
                  </a:lnTo>
                  <a:lnTo>
                    <a:pt x="578" y="1113"/>
                  </a:lnTo>
                  <a:lnTo>
                    <a:pt x="578" y="1113"/>
                  </a:lnTo>
                  <a:lnTo>
                    <a:pt x="580" y="1130"/>
                  </a:lnTo>
                  <a:lnTo>
                    <a:pt x="580" y="1130"/>
                  </a:lnTo>
                  <a:lnTo>
                    <a:pt x="582" y="1144"/>
                  </a:lnTo>
                  <a:lnTo>
                    <a:pt x="582" y="1144"/>
                  </a:lnTo>
                  <a:lnTo>
                    <a:pt x="581" y="1147"/>
                  </a:lnTo>
                  <a:lnTo>
                    <a:pt x="580" y="1149"/>
                  </a:lnTo>
                  <a:lnTo>
                    <a:pt x="579" y="1150"/>
                  </a:lnTo>
                  <a:lnTo>
                    <a:pt x="576" y="1151"/>
                  </a:lnTo>
                  <a:lnTo>
                    <a:pt x="576" y="1151"/>
                  </a:lnTo>
                  <a:lnTo>
                    <a:pt x="526" y="1170"/>
                  </a:lnTo>
                  <a:lnTo>
                    <a:pt x="526" y="1170"/>
                  </a:lnTo>
                  <a:lnTo>
                    <a:pt x="519" y="1159"/>
                  </a:lnTo>
                  <a:lnTo>
                    <a:pt x="519" y="1159"/>
                  </a:lnTo>
                  <a:lnTo>
                    <a:pt x="511" y="1160"/>
                  </a:lnTo>
                  <a:lnTo>
                    <a:pt x="504" y="1162"/>
                  </a:lnTo>
                  <a:lnTo>
                    <a:pt x="504" y="1162"/>
                  </a:lnTo>
                  <a:lnTo>
                    <a:pt x="491" y="1164"/>
                  </a:lnTo>
                  <a:lnTo>
                    <a:pt x="479" y="1165"/>
                  </a:lnTo>
                  <a:lnTo>
                    <a:pt x="479" y="1165"/>
                  </a:lnTo>
                  <a:lnTo>
                    <a:pt x="474" y="1164"/>
                  </a:lnTo>
                  <a:lnTo>
                    <a:pt x="471" y="1163"/>
                  </a:lnTo>
                  <a:lnTo>
                    <a:pt x="470" y="1162"/>
                  </a:lnTo>
                  <a:lnTo>
                    <a:pt x="470" y="1162"/>
                  </a:lnTo>
                  <a:lnTo>
                    <a:pt x="472" y="1138"/>
                  </a:lnTo>
                  <a:lnTo>
                    <a:pt x="472" y="1138"/>
                  </a:lnTo>
                  <a:close/>
                  <a:moveTo>
                    <a:pt x="680" y="1131"/>
                  </a:moveTo>
                  <a:lnTo>
                    <a:pt x="680" y="1131"/>
                  </a:lnTo>
                  <a:lnTo>
                    <a:pt x="681" y="1137"/>
                  </a:lnTo>
                  <a:lnTo>
                    <a:pt x="682" y="1143"/>
                  </a:lnTo>
                  <a:lnTo>
                    <a:pt x="682" y="1150"/>
                  </a:lnTo>
                  <a:lnTo>
                    <a:pt x="685" y="1156"/>
                  </a:lnTo>
                  <a:lnTo>
                    <a:pt x="685" y="1156"/>
                  </a:lnTo>
                  <a:lnTo>
                    <a:pt x="686" y="1158"/>
                  </a:lnTo>
                  <a:lnTo>
                    <a:pt x="685" y="1160"/>
                  </a:lnTo>
                  <a:lnTo>
                    <a:pt x="682" y="1162"/>
                  </a:lnTo>
                  <a:lnTo>
                    <a:pt x="682" y="1162"/>
                  </a:lnTo>
                  <a:lnTo>
                    <a:pt x="683" y="1165"/>
                  </a:lnTo>
                  <a:lnTo>
                    <a:pt x="683" y="1165"/>
                  </a:lnTo>
                  <a:lnTo>
                    <a:pt x="684" y="1171"/>
                  </a:lnTo>
                  <a:lnTo>
                    <a:pt x="683" y="1176"/>
                  </a:lnTo>
                  <a:lnTo>
                    <a:pt x="683" y="1182"/>
                  </a:lnTo>
                  <a:lnTo>
                    <a:pt x="684" y="1187"/>
                  </a:lnTo>
                  <a:lnTo>
                    <a:pt x="684" y="1187"/>
                  </a:lnTo>
                  <a:lnTo>
                    <a:pt x="683" y="1190"/>
                  </a:lnTo>
                  <a:lnTo>
                    <a:pt x="683" y="1193"/>
                  </a:lnTo>
                  <a:lnTo>
                    <a:pt x="685" y="1199"/>
                  </a:lnTo>
                  <a:lnTo>
                    <a:pt x="685" y="1199"/>
                  </a:lnTo>
                  <a:lnTo>
                    <a:pt x="686" y="1209"/>
                  </a:lnTo>
                  <a:lnTo>
                    <a:pt x="686" y="1209"/>
                  </a:lnTo>
                  <a:lnTo>
                    <a:pt x="686" y="1212"/>
                  </a:lnTo>
                  <a:lnTo>
                    <a:pt x="685" y="1216"/>
                  </a:lnTo>
                  <a:lnTo>
                    <a:pt x="683" y="1222"/>
                  </a:lnTo>
                  <a:lnTo>
                    <a:pt x="683" y="1222"/>
                  </a:lnTo>
                  <a:lnTo>
                    <a:pt x="682" y="1235"/>
                  </a:lnTo>
                  <a:lnTo>
                    <a:pt x="680" y="1249"/>
                  </a:lnTo>
                  <a:lnTo>
                    <a:pt x="680" y="1249"/>
                  </a:lnTo>
                  <a:lnTo>
                    <a:pt x="696" y="1247"/>
                  </a:lnTo>
                  <a:lnTo>
                    <a:pt x="711" y="1246"/>
                  </a:lnTo>
                  <a:lnTo>
                    <a:pt x="711" y="1246"/>
                  </a:lnTo>
                  <a:lnTo>
                    <a:pt x="739" y="1240"/>
                  </a:lnTo>
                  <a:lnTo>
                    <a:pt x="767" y="1234"/>
                  </a:lnTo>
                  <a:lnTo>
                    <a:pt x="767" y="1234"/>
                  </a:lnTo>
                  <a:lnTo>
                    <a:pt x="777" y="1231"/>
                  </a:lnTo>
                  <a:lnTo>
                    <a:pt x="785" y="1227"/>
                  </a:lnTo>
                  <a:lnTo>
                    <a:pt x="793" y="1221"/>
                  </a:lnTo>
                  <a:lnTo>
                    <a:pt x="799" y="1212"/>
                  </a:lnTo>
                  <a:lnTo>
                    <a:pt x="799" y="1212"/>
                  </a:lnTo>
                  <a:lnTo>
                    <a:pt x="802" y="1207"/>
                  </a:lnTo>
                  <a:lnTo>
                    <a:pt x="806" y="1201"/>
                  </a:lnTo>
                  <a:lnTo>
                    <a:pt x="806" y="1201"/>
                  </a:lnTo>
                  <a:lnTo>
                    <a:pt x="811" y="1192"/>
                  </a:lnTo>
                  <a:lnTo>
                    <a:pt x="815" y="1183"/>
                  </a:lnTo>
                  <a:lnTo>
                    <a:pt x="815" y="1183"/>
                  </a:lnTo>
                  <a:lnTo>
                    <a:pt x="817" y="1175"/>
                  </a:lnTo>
                  <a:lnTo>
                    <a:pt x="818" y="1167"/>
                  </a:lnTo>
                  <a:lnTo>
                    <a:pt x="819" y="1151"/>
                  </a:lnTo>
                  <a:lnTo>
                    <a:pt x="819" y="1151"/>
                  </a:lnTo>
                  <a:lnTo>
                    <a:pt x="817" y="1134"/>
                  </a:lnTo>
                  <a:lnTo>
                    <a:pt x="815" y="1117"/>
                  </a:lnTo>
                  <a:lnTo>
                    <a:pt x="815" y="1117"/>
                  </a:lnTo>
                  <a:lnTo>
                    <a:pt x="812" y="1090"/>
                  </a:lnTo>
                  <a:lnTo>
                    <a:pt x="810" y="1076"/>
                  </a:lnTo>
                  <a:lnTo>
                    <a:pt x="807" y="1063"/>
                  </a:lnTo>
                  <a:lnTo>
                    <a:pt x="807" y="1063"/>
                  </a:lnTo>
                  <a:lnTo>
                    <a:pt x="805" y="1047"/>
                  </a:lnTo>
                  <a:lnTo>
                    <a:pt x="805" y="1047"/>
                  </a:lnTo>
                  <a:lnTo>
                    <a:pt x="802" y="1030"/>
                  </a:lnTo>
                  <a:lnTo>
                    <a:pt x="802" y="1030"/>
                  </a:lnTo>
                  <a:lnTo>
                    <a:pt x="799" y="1021"/>
                  </a:lnTo>
                  <a:lnTo>
                    <a:pt x="798" y="1017"/>
                  </a:lnTo>
                  <a:lnTo>
                    <a:pt x="798" y="1012"/>
                  </a:lnTo>
                  <a:lnTo>
                    <a:pt x="798" y="1012"/>
                  </a:lnTo>
                  <a:lnTo>
                    <a:pt x="796" y="1011"/>
                  </a:lnTo>
                  <a:lnTo>
                    <a:pt x="796" y="1011"/>
                  </a:lnTo>
                  <a:lnTo>
                    <a:pt x="791" y="1016"/>
                  </a:lnTo>
                  <a:lnTo>
                    <a:pt x="791" y="1016"/>
                  </a:lnTo>
                  <a:lnTo>
                    <a:pt x="785" y="1021"/>
                  </a:lnTo>
                  <a:lnTo>
                    <a:pt x="785" y="1021"/>
                  </a:lnTo>
                  <a:lnTo>
                    <a:pt x="783" y="1023"/>
                  </a:lnTo>
                  <a:lnTo>
                    <a:pt x="781" y="1026"/>
                  </a:lnTo>
                  <a:lnTo>
                    <a:pt x="781" y="1026"/>
                  </a:lnTo>
                  <a:lnTo>
                    <a:pt x="776" y="1033"/>
                  </a:lnTo>
                  <a:lnTo>
                    <a:pt x="773" y="1036"/>
                  </a:lnTo>
                  <a:lnTo>
                    <a:pt x="769" y="1038"/>
                  </a:lnTo>
                  <a:lnTo>
                    <a:pt x="769" y="1038"/>
                  </a:lnTo>
                  <a:lnTo>
                    <a:pt x="768" y="1039"/>
                  </a:lnTo>
                  <a:lnTo>
                    <a:pt x="768" y="1039"/>
                  </a:lnTo>
                  <a:lnTo>
                    <a:pt x="761" y="1045"/>
                  </a:lnTo>
                  <a:lnTo>
                    <a:pt x="753" y="1051"/>
                  </a:lnTo>
                  <a:lnTo>
                    <a:pt x="745" y="1056"/>
                  </a:lnTo>
                  <a:lnTo>
                    <a:pt x="737" y="1061"/>
                  </a:lnTo>
                  <a:lnTo>
                    <a:pt x="737" y="1061"/>
                  </a:lnTo>
                  <a:lnTo>
                    <a:pt x="721" y="1070"/>
                  </a:lnTo>
                  <a:lnTo>
                    <a:pt x="706" y="1080"/>
                  </a:lnTo>
                  <a:lnTo>
                    <a:pt x="676" y="1099"/>
                  </a:lnTo>
                  <a:lnTo>
                    <a:pt x="676" y="1099"/>
                  </a:lnTo>
                  <a:lnTo>
                    <a:pt x="675" y="1104"/>
                  </a:lnTo>
                  <a:lnTo>
                    <a:pt x="676" y="1107"/>
                  </a:lnTo>
                  <a:lnTo>
                    <a:pt x="676" y="1107"/>
                  </a:lnTo>
                  <a:lnTo>
                    <a:pt x="678" y="1113"/>
                  </a:lnTo>
                  <a:lnTo>
                    <a:pt x="679" y="1119"/>
                  </a:lnTo>
                  <a:lnTo>
                    <a:pt x="679" y="1125"/>
                  </a:lnTo>
                  <a:lnTo>
                    <a:pt x="680" y="1131"/>
                  </a:lnTo>
                  <a:lnTo>
                    <a:pt x="680" y="1131"/>
                  </a:lnTo>
                  <a:close/>
                  <a:moveTo>
                    <a:pt x="807" y="1027"/>
                  </a:moveTo>
                  <a:lnTo>
                    <a:pt x="807" y="1027"/>
                  </a:lnTo>
                  <a:lnTo>
                    <a:pt x="810" y="1036"/>
                  </a:lnTo>
                  <a:lnTo>
                    <a:pt x="811" y="1044"/>
                  </a:lnTo>
                  <a:lnTo>
                    <a:pt x="813" y="1053"/>
                  </a:lnTo>
                  <a:lnTo>
                    <a:pt x="815" y="1061"/>
                  </a:lnTo>
                  <a:lnTo>
                    <a:pt x="815" y="1061"/>
                  </a:lnTo>
                  <a:lnTo>
                    <a:pt x="816" y="1067"/>
                  </a:lnTo>
                  <a:lnTo>
                    <a:pt x="817" y="1072"/>
                  </a:lnTo>
                  <a:lnTo>
                    <a:pt x="817" y="1083"/>
                  </a:lnTo>
                  <a:lnTo>
                    <a:pt x="817" y="1083"/>
                  </a:lnTo>
                  <a:lnTo>
                    <a:pt x="822" y="1114"/>
                  </a:lnTo>
                  <a:lnTo>
                    <a:pt x="822" y="1114"/>
                  </a:lnTo>
                  <a:lnTo>
                    <a:pt x="825" y="1145"/>
                  </a:lnTo>
                  <a:lnTo>
                    <a:pt x="825" y="1145"/>
                  </a:lnTo>
                  <a:lnTo>
                    <a:pt x="834" y="1146"/>
                  </a:lnTo>
                  <a:lnTo>
                    <a:pt x="842" y="1146"/>
                  </a:lnTo>
                  <a:lnTo>
                    <a:pt x="850" y="1145"/>
                  </a:lnTo>
                  <a:lnTo>
                    <a:pt x="858" y="1143"/>
                  </a:lnTo>
                  <a:lnTo>
                    <a:pt x="858" y="1143"/>
                  </a:lnTo>
                  <a:lnTo>
                    <a:pt x="869" y="1139"/>
                  </a:lnTo>
                  <a:lnTo>
                    <a:pt x="880" y="1135"/>
                  </a:lnTo>
                  <a:lnTo>
                    <a:pt x="901" y="1125"/>
                  </a:lnTo>
                  <a:lnTo>
                    <a:pt x="901" y="1125"/>
                  </a:lnTo>
                  <a:lnTo>
                    <a:pt x="914" y="1118"/>
                  </a:lnTo>
                  <a:lnTo>
                    <a:pt x="920" y="1113"/>
                  </a:lnTo>
                  <a:lnTo>
                    <a:pt x="926" y="1108"/>
                  </a:lnTo>
                  <a:lnTo>
                    <a:pt x="926" y="1108"/>
                  </a:lnTo>
                  <a:lnTo>
                    <a:pt x="915" y="1087"/>
                  </a:lnTo>
                  <a:lnTo>
                    <a:pt x="915" y="1087"/>
                  </a:lnTo>
                  <a:lnTo>
                    <a:pt x="910" y="1089"/>
                  </a:lnTo>
                  <a:lnTo>
                    <a:pt x="910" y="1089"/>
                  </a:lnTo>
                  <a:lnTo>
                    <a:pt x="906" y="1077"/>
                  </a:lnTo>
                  <a:lnTo>
                    <a:pt x="906" y="1077"/>
                  </a:lnTo>
                  <a:lnTo>
                    <a:pt x="904" y="1070"/>
                  </a:lnTo>
                  <a:lnTo>
                    <a:pt x="903" y="1064"/>
                  </a:lnTo>
                  <a:lnTo>
                    <a:pt x="903" y="1064"/>
                  </a:lnTo>
                  <a:lnTo>
                    <a:pt x="900" y="1056"/>
                  </a:lnTo>
                  <a:lnTo>
                    <a:pt x="898" y="1048"/>
                  </a:lnTo>
                  <a:lnTo>
                    <a:pt x="896" y="1031"/>
                  </a:lnTo>
                  <a:lnTo>
                    <a:pt x="896" y="1031"/>
                  </a:lnTo>
                  <a:lnTo>
                    <a:pt x="894" y="1026"/>
                  </a:lnTo>
                  <a:lnTo>
                    <a:pt x="894" y="1026"/>
                  </a:lnTo>
                  <a:lnTo>
                    <a:pt x="892" y="1021"/>
                  </a:lnTo>
                  <a:lnTo>
                    <a:pt x="891" y="1017"/>
                  </a:lnTo>
                  <a:lnTo>
                    <a:pt x="891" y="1012"/>
                  </a:lnTo>
                  <a:lnTo>
                    <a:pt x="892" y="1007"/>
                  </a:lnTo>
                  <a:lnTo>
                    <a:pt x="892" y="1007"/>
                  </a:lnTo>
                  <a:lnTo>
                    <a:pt x="895" y="987"/>
                  </a:lnTo>
                  <a:lnTo>
                    <a:pt x="895" y="987"/>
                  </a:lnTo>
                  <a:lnTo>
                    <a:pt x="895" y="984"/>
                  </a:lnTo>
                  <a:lnTo>
                    <a:pt x="894" y="982"/>
                  </a:lnTo>
                  <a:lnTo>
                    <a:pt x="894" y="982"/>
                  </a:lnTo>
                  <a:lnTo>
                    <a:pt x="893" y="977"/>
                  </a:lnTo>
                  <a:lnTo>
                    <a:pt x="892" y="972"/>
                  </a:lnTo>
                  <a:lnTo>
                    <a:pt x="893" y="962"/>
                  </a:lnTo>
                  <a:lnTo>
                    <a:pt x="893" y="962"/>
                  </a:lnTo>
                  <a:lnTo>
                    <a:pt x="894" y="959"/>
                  </a:lnTo>
                  <a:lnTo>
                    <a:pt x="893" y="957"/>
                  </a:lnTo>
                  <a:lnTo>
                    <a:pt x="891" y="956"/>
                  </a:lnTo>
                  <a:lnTo>
                    <a:pt x="891" y="956"/>
                  </a:lnTo>
                  <a:lnTo>
                    <a:pt x="890" y="954"/>
                  </a:lnTo>
                  <a:lnTo>
                    <a:pt x="889" y="952"/>
                  </a:lnTo>
                  <a:lnTo>
                    <a:pt x="890" y="948"/>
                  </a:lnTo>
                  <a:lnTo>
                    <a:pt x="890" y="948"/>
                  </a:lnTo>
                  <a:lnTo>
                    <a:pt x="891" y="945"/>
                  </a:lnTo>
                  <a:lnTo>
                    <a:pt x="891" y="945"/>
                  </a:lnTo>
                  <a:lnTo>
                    <a:pt x="898" y="927"/>
                  </a:lnTo>
                  <a:lnTo>
                    <a:pt x="902" y="918"/>
                  </a:lnTo>
                  <a:lnTo>
                    <a:pt x="907" y="910"/>
                  </a:lnTo>
                  <a:lnTo>
                    <a:pt x="907" y="910"/>
                  </a:lnTo>
                  <a:lnTo>
                    <a:pt x="907" y="908"/>
                  </a:lnTo>
                  <a:lnTo>
                    <a:pt x="907" y="908"/>
                  </a:lnTo>
                  <a:lnTo>
                    <a:pt x="902" y="909"/>
                  </a:lnTo>
                  <a:lnTo>
                    <a:pt x="902" y="909"/>
                  </a:lnTo>
                  <a:lnTo>
                    <a:pt x="899" y="897"/>
                  </a:lnTo>
                  <a:lnTo>
                    <a:pt x="899" y="897"/>
                  </a:lnTo>
                  <a:lnTo>
                    <a:pt x="878" y="901"/>
                  </a:lnTo>
                  <a:lnTo>
                    <a:pt x="878" y="901"/>
                  </a:lnTo>
                  <a:lnTo>
                    <a:pt x="881" y="915"/>
                  </a:lnTo>
                  <a:lnTo>
                    <a:pt x="882" y="921"/>
                  </a:lnTo>
                  <a:lnTo>
                    <a:pt x="881" y="928"/>
                  </a:lnTo>
                  <a:lnTo>
                    <a:pt x="881" y="928"/>
                  </a:lnTo>
                  <a:lnTo>
                    <a:pt x="879" y="928"/>
                  </a:lnTo>
                  <a:lnTo>
                    <a:pt x="879" y="928"/>
                  </a:lnTo>
                  <a:lnTo>
                    <a:pt x="875" y="909"/>
                  </a:lnTo>
                  <a:lnTo>
                    <a:pt x="875" y="909"/>
                  </a:lnTo>
                  <a:lnTo>
                    <a:pt x="871" y="919"/>
                  </a:lnTo>
                  <a:lnTo>
                    <a:pt x="866" y="928"/>
                  </a:lnTo>
                  <a:lnTo>
                    <a:pt x="861" y="937"/>
                  </a:lnTo>
                  <a:lnTo>
                    <a:pt x="855" y="945"/>
                  </a:lnTo>
                  <a:lnTo>
                    <a:pt x="855" y="945"/>
                  </a:lnTo>
                  <a:lnTo>
                    <a:pt x="853" y="943"/>
                  </a:lnTo>
                  <a:lnTo>
                    <a:pt x="853" y="941"/>
                  </a:lnTo>
                  <a:lnTo>
                    <a:pt x="855" y="939"/>
                  </a:lnTo>
                  <a:lnTo>
                    <a:pt x="855" y="939"/>
                  </a:lnTo>
                  <a:lnTo>
                    <a:pt x="863" y="925"/>
                  </a:lnTo>
                  <a:lnTo>
                    <a:pt x="865" y="918"/>
                  </a:lnTo>
                  <a:lnTo>
                    <a:pt x="867" y="911"/>
                  </a:lnTo>
                  <a:lnTo>
                    <a:pt x="867" y="911"/>
                  </a:lnTo>
                  <a:lnTo>
                    <a:pt x="868" y="902"/>
                  </a:lnTo>
                  <a:lnTo>
                    <a:pt x="868" y="902"/>
                  </a:lnTo>
                  <a:lnTo>
                    <a:pt x="865" y="903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55" y="922"/>
                  </a:lnTo>
                  <a:lnTo>
                    <a:pt x="847" y="941"/>
                  </a:lnTo>
                  <a:lnTo>
                    <a:pt x="847" y="941"/>
                  </a:lnTo>
                  <a:lnTo>
                    <a:pt x="844" y="942"/>
                  </a:lnTo>
                  <a:lnTo>
                    <a:pt x="844" y="942"/>
                  </a:lnTo>
                  <a:lnTo>
                    <a:pt x="840" y="953"/>
                  </a:lnTo>
                  <a:lnTo>
                    <a:pt x="840" y="953"/>
                  </a:lnTo>
                  <a:lnTo>
                    <a:pt x="836" y="961"/>
                  </a:lnTo>
                  <a:lnTo>
                    <a:pt x="836" y="961"/>
                  </a:lnTo>
                  <a:lnTo>
                    <a:pt x="832" y="967"/>
                  </a:lnTo>
                  <a:lnTo>
                    <a:pt x="828" y="972"/>
                  </a:lnTo>
                  <a:lnTo>
                    <a:pt x="828" y="972"/>
                  </a:lnTo>
                  <a:lnTo>
                    <a:pt x="826" y="974"/>
                  </a:lnTo>
                  <a:lnTo>
                    <a:pt x="824" y="976"/>
                  </a:lnTo>
                  <a:lnTo>
                    <a:pt x="824" y="976"/>
                  </a:lnTo>
                  <a:lnTo>
                    <a:pt x="810" y="996"/>
                  </a:lnTo>
                  <a:lnTo>
                    <a:pt x="810" y="996"/>
                  </a:lnTo>
                  <a:lnTo>
                    <a:pt x="808" y="1000"/>
                  </a:lnTo>
                  <a:lnTo>
                    <a:pt x="806" y="1004"/>
                  </a:lnTo>
                  <a:lnTo>
                    <a:pt x="805" y="1008"/>
                  </a:lnTo>
                  <a:lnTo>
                    <a:pt x="805" y="1013"/>
                  </a:lnTo>
                  <a:lnTo>
                    <a:pt x="805" y="1013"/>
                  </a:lnTo>
                  <a:lnTo>
                    <a:pt x="806" y="1020"/>
                  </a:lnTo>
                  <a:lnTo>
                    <a:pt x="807" y="1027"/>
                  </a:lnTo>
                  <a:lnTo>
                    <a:pt x="807" y="1027"/>
                  </a:lnTo>
                  <a:close/>
                  <a:moveTo>
                    <a:pt x="262" y="513"/>
                  </a:moveTo>
                  <a:lnTo>
                    <a:pt x="262" y="513"/>
                  </a:lnTo>
                  <a:lnTo>
                    <a:pt x="270" y="523"/>
                  </a:lnTo>
                  <a:lnTo>
                    <a:pt x="278" y="532"/>
                  </a:lnTo>
                  <a:lnTo>
                    <a:pt x="278" y="532"/>
                  </a:lnTo>
                  <a:lnTo>
                    <a:pt x="282" y="535"/>
                  </a:lnTo>
                  <a:lnTo>
                    <a:pt x="287" y="537"/>
                  </a:lnTo>
                  <a:lnTo>
                    <a:pt x="292" y="539"/>
                  </a:lnTo>
                  <a:lnTo>
                    <a:pt x="297" y="539"/>
                  </a:lnTo>
                  <a:lnTo>
                    <a:pt x="297" y="539"/>
                  </a:lnTo>
                  <a:lnTo>
                    <a:pt x="303" y="538"/>
                  </a:lnTo>
                  <a:lnTo>
                    <a:pt x="308" y="537"/>
                  </a:lnTo>
                  <a:lnTo>
                    <a:pt x="318" y="532"/>
                  </a:lnTo>
                  <a:lnTo>
                    <a:pt x="318" y="532"/>
                  </a:lnTo>
                  <a:lnTo>
                    <a:pt x="329" y="526"/>
                  </a:lnTo>
                  <a:lnTo>
                    <a:pt x="329" y="526"/>
                  </a:lnTo>
                  <a:lnTo>
                    <a:pt x="331" y="526"/>
                  </a:lnTo>
                  <a:lnTo>
                    <a:pt x="333" y="526"/>
                  </a:lnTo>
                  <a:lnTo>
                    <a:pt x="333" y="526"/>
                  </a:lnTo>
                  <a:lnTo>
                    <a:pt x="333" y="530"/>
                  </a:lnTo>
                  <a:lnTo>
                    <a:pt x="333" y="530"/>
                  </a:lnTo>
                  <a:lnTo>
                    <a:pt x="331" y="533"/>
                  </a:lnTo>
                  <a:lnTo>
                    <a:pt x="331" y="533"/>
                  </a:lnTo>
                  <a:lnTo>
                    <a:pt x="350" y="560"/>
                  </a:lnTo>
                  <a:lnTo>
                    <a:pt x="350" y="560"/>
                  </a:lnTo>
                  <a:lnTo>
                    <a:pt x="353" y="555"/>
                  </a:lnTo>
                  <a:lnTo>
                    <a:pt x="353" y="555"/>
                  </a:lnTo>
                  <a:lnTo>
                    <a:pt x="350" y="552"/>
                  </a:lnTo>
                  <a:lnTo>
                    <a:pt x="349" y="549"/>
                  </a:lnTo>
                  <a:lnTo>
                    <a:pt x="350" y="546"/>
                  </a:lnTo>
                  <a:lnTo>
                    <a:pt x="351" y="543"/>
                  </a:lnTo>
                  <a:lnTo>
                    <a:pt x="351" y="543"/>
                  </a:lnTo>
                  <a:lnTo>
                    <a:pt x="353" y="539"/>
                  </a:lnTo>
                  <a:lnTo>
                    <a:pt x="355" y="534"/>
                  </a:lnTo>
                  <a:lnTo>
                    <a:pt x="355" y="534"/>
                  </a:lnTo>
                  <a:lnTo>
                    <a:pt x="356" y="530"/>
                  </a:lnTo>
                  <a:lnTo>
                    <a:pt x="357" y="527"/>
                  </a:lnTo>
                  <a:lnTo>
                    <a:pt x="357" y="527"/>
                  </a:lnTo>
                  <a:lnTo>
                    <a:pt x="362" y="518"/>
                  </a:lnTo>
                  <a:lnTo>
                    <a:pt x="362" y="518"/>
                  </a:lnTo>
                  <a:lnTo>
                    <a:pt x="360" y="514"/>
                  </a:lnTo>
                  <a:lnTo>
                    <a:pt x="360" y="511"/>
                  </a:lnTo>
                  <a:lnTo>
                    <a:pt x="362" y="507"/>
                  </a:lnTo>
                  <a:lnTo>
                    <a:pt x="363" y="503"/>
                  </a:lnTo>
                  <a:lnTo>
                    <a:pt x="363" y="503"/>
                  </a:lnTo>
                  <a:lnTo>
                    <a:pt x="368" y="493"/>
                  </a:lnTo>
                  <a:lnTo>
                    <a:pt x="370" y="488"/>
                  </a:lnTo>
                  <a:lnTo>
                    <a:pt x="371" y="483"/>
                  </a:lnTo>
                  <a:lnTo>
                    <a:pt x="371" y="483"/>
                  </a:lnTo>
                  <a:lnTo>
                    <a:pt x="372" y="479"/>
                  </a:lnTo>
                  <a:lnTo>
                    <a:pt x="373" y="476"/>
                  </a:lnTo>
                  <a:lnTo>
                    <a:pt x="377" y="469"/>
                  </a:lnTo>
                  <a:lnTo>
                    <a:pt x="381" y="463"/>
                  </a:lnTo>
                  <a:lnTo>
                    <a:pt x="383" y="459"/>
                  </a:lnTo>
                  <a:lnTo>
                    <a:pt x="384" y="456"/>
                  </a:lnTo>
                  <a:lnTo>
                    <a:pt x="384" y="456"/>
                  </a:lnTo>
                  <a:lnTo>
                    <a:pt x="385" y="454"/>
                  </a:lnTo>
                  <a:lnTo>
                    <a:pt x="387" y="453"/>
                  </a:lnTo>
                  <a:lnTo>
                    <a:pt x="387" y="453"/>
                  </a:lnTo>
                  <a:lnTo>
                    <a:pt x="390" y="450"/>
                  </a:lnTo>
                  <a:lnTo>
                    <a:pt x="392" y="447"/>
                  </a:lnTo>
                  <a:lnTo>
                    <a:pt x="394" y="440"/>
                  </a:lnTo>
                  <a:lnTo>
                    <a:pt x="394" y="440"/>
                  </a:lnTo>
                  <a:lnTo>
                    <a:pt x="397" y="435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6" y="426"/>
                  </a:lnTo>
                  <a:lnTo>
                    <a:pt x="406" y="426"/>
                  </a:lnTo>
                  <a:lnTo>
                    <a:pt x="405" y="423"/>
                  </a:lnTo>
                  <a:lnTo>
                    <a:pt x="406" y="420"/>
                  </a:lnTo>
                  <a:lnTo>
                    <a:pt x="407" y="418"/>
                  </a:lnTo>
                  <a:lnTo>
                    <a:pt x="410" y="416"/>
                  </a:lnTo>
                  <a:lnTo>
                    <a:pt x="410" y="416"/>
                  </a:lnTo>
                  <a:lnTo>
                    <a:pt x="413" y="413"/>
                  </a:lnTo>
                  <a:lnTo>
                    <a:pt x="414" y="412"/>
                  </a:lnTo>
                  <a:lnTo>
                    <a:pt x="415" y="410"/>
                  </a:lnTo>
                  <a:lnTo>
                    <a:pt x="415" y="410"/>
                  </a:lnTo>
                  <a:lnTo>
                    <a:pt x="417" y="407"/>
                  </a:lnTo>
                  <a:lnTo>
                    <a:pt x="419" y="404"/>
                  </a:lnTo>
                  <a:lnTo>
                    <a:pt x="424" y="400"/>
                  </a:lnTo>
                  <a:lnTo>
                    <a:pt x="424" y="400"/>
                  </a:lnTo>
                  <a:lnTo>
                    <a:pt x="427" y="399"/>
                  </a:lnTo>
                  <a:lnTo>
                    <a:pt x="428" y="398"/>
                  </a:lnTo>
                  <a:lnTo>
                    <a:pt x="429" y="397"/>
                  </a:lnTo>
                  <a:lnTo>
                    <a:pt x="429" y="397"/>
                  </a:lnTo>
                  <a:lnTo>
                    <a:pt x="430" y="393"/>
                  </a:lnTo>
                  <a:lnTo>
                    <a:pt x="432" y="391"/>
                  </a:lnTo>
                  <a:lnTo>
                    <a:pt x="435" y="390"/>
                  </a:lnTo>
                  <a:lnTo>
                    <a:pt x="438" y="390"/>
                  </a:lnTo>
                  <a:lnTo>
                    <a:pt x="438" y="390"/>
                  </a:lnTo>
                  <a:lnTo>
                    <a:pt x="442" y="388"/>
                  </a:lnTo>
                  <a:lnTo>
                    <a:pt x="443" y="387"/>
                  </a:lnTo>
                  <a:lnTo>
                    <a:pt x="444" y="385"/>
                  </a:lnTo>
                  <a:lnTo>
                    <a:pt x="444" y="385"/>
                  </a:lnTo>
                  <a:lnTo>
                    <a:pt x="446" y="379"/>
                  </a:lnTo>
                  <a:lnTo>
                    <a:pt x="448" y="377"/>
                  </a:lnTo>
                  <a:lnTo>
                    <a:pt x="450" y="375"/>
                  </a:lnTo>
                  <a:lnTo>
                    <a:pt x="450" y="375"/>
                  </a:lnTo>
                  <a:lnTo>
                    <a:pt x="458" y="371"/>
                  </a:lnTo>
                  <a:lnTo>
                    <a:pt x="467" y="367"/>
                  </a:lnTo>
                  <a:lnTo>
                    <a:pt x="467" y="367"/>
                  </a:lnTo>
                  <a:lnTo>
                    <a:pt x="472" y="365"/>
                  </a:lnTo>
                  <a:lnTo>
                    <a:pt x="477" y="363"/>
                  </a:lnTo>
                  <a:lnTo>
                    <a:pt x="477" y="363"/>
                  </a:lnTo>
                  <a:lnTo>
                    <a:pt x="477" y="362"/>
                  </a:lnTo>
                  <a:lnTo>
                    <a:pt x="477" y="362"/>
                  </a:lnTo>
                  <a:lnTo>
                    <a:pt x="474" y="362"/>
                  </a:lnTo>
                  <a:lnTo>
                    <a:pt x="474" y="362"/>
                  </a:lnTo>
                  <a:lnTo>
                    <a:pt x="451" y="361"/>
                  </a:lnTo>
                  <a:lnTo>
                    <a:pt x="451" y="361"/>
                  </a:lnTo>
                  <a:lnTo>
                    <a:pt x="438" y="360"/>
                  </a:lnTo>
                  <a:lnTo>
                    <a:pt x="424" y="360"/>
                  </a:lnTo>
                  <a:lnTo>
                    <a:pt x="424" y="360"/>
                  </a:lnTo>
                  <a:lnTo>
                    <a:pt x="404" y="362"/>
                  </a:lnTo>
                  <a:lnTo>
                    <a:pt x="384" y="364"/>
                  </a:lnTo>
                  <a:lnTo>
                    <a:pt x="384" y="364"/>
                  </a:lnTo>
                  <a:lnTo>
                    <a:pt x="368" y="367"/>
                  </a:lnTo>
                  <a:lnTo>
                    <a:pt x="352" y="371"/>
                  </a:lnTo>
                  <a:lnTo>
                    <a:pt x="352" y="371"/>
                  </a:lnTo>
                  <a:lnTo>
                    <a:pt x="338" y="376"/>
                  </a:lnTo>
                  <a:lnTo>
                    <a:pt x="324" y="382"/>
                  </a:lnTo>
                  <a:lnTo>
                    <a:pt x="324" y="382"/>
                  </a:lnTo>
                  <a:lnTo>
                    <a:pt x="313" y="388"/>
                  </a:lnTo>
                  <a:lnTo>
                    <a:pt x="303" y="395"/>
                  </a:lnTo>
                  <a:lnTo>
                    <a:pt x="294" y="404"/>
                  </a:lnTo>
                  <a:lnTo>
                    <a:pt x="285" y="413"/>
                  </a:lnTo>
                  <a:lnTo>
                    <a:pt x="285" y="413"/>
                  </a:lnTo>
                  <a:lnTo>
                    <a:pt x="281" y="420"/>
                  </a:lnTo>
                  <a:lnTo>
                    <a:pt x="277" y="426"/>
                  </a:lnTo>
                  <a:lnTo>
                    <a:pt x="271" y="440"/>
                  </a:lnTo>
                  <a:lnTo>
                    <a:pt x="260" y="469"/>
                  </a:lnTo>
                  <a:lnTo>
                    <a:pt x="260" y="469"/>
                  </a:lnTo>
                  <a:lnTo>
                    <a:pt x="259" y="471"/>
                  </a:lnTo>
                  <a:lnTo>
                    <a:pt x="259" y="471"/>
                  </a:lnTo>
                  <a:lnTo>
                    <a:pt x="258" y="481"/>
                  </a:lnTo>
                  <a:lnTo>
                    <a:pt x="258" y="490"/>
                  </a:lnTo>
                  <a:lnTo>
                    <a:pt x="259" y="500"/>
                  </a:lnTo>
                  <a:lnTo>
                    <a:pt x="261" y="509"/>
                  </a:lnTo>
                  <a:lnTo>
                    <a:pt x="261" y="509"/>
                  </a:lnTo>
                  <a:lnTo>
                    <a:pt x="261" y="511"/>
                  </a:lnTo>
                  <a:lnTo>
                    <a:pt x="262" y="513"/>
                  </a:lnTo>
                  <a:lnTo>
                    <a:pt x="262" y="513"/>
                  </a:lnTo>
                  <a:close/>
                  <a:moveTo>
                    <a:pt x="325" y="1640"/>
                  </a:moveTo>
                  <a:lnTo>
                    <a:pt x="325" y="1640"/>
                  </a:lnTo>
                  <a:lnTo>
                    <a:pt x="336" y="1625"/>
                  </a:lnTo>
                  <a:lnTo>
                    <a:pt x="336" y="1625"/>
                  </a:lnTo>
                  <a:lnTo>
                    <a:pt x="329" y="1624"/>
                  </a:lnTo>
                  <a:lnTo>
                    <a:pt x="329" y="1624"/>
                  </a:lnTo>
                  <a:lnTo>
                    <a:pt x="324" y="1639"/>
                  </a:lnTo>
                  <a:lnTo>
                    <a:pt x="324" y="1639"/>
                  </a:lnTo>
                  <a:lnTo>
                    <a:pt x="325" y="1640"/>
                  </a:lnTo>
                  <a:lnTo>
                    <a:pt x="325" y="1640"/>
                  </a:lnTo>
                  <a:close/>
                  <a:moveTo>
                    <a:pt x="173" y="1622"/>
                  </a:moveTo>
                  <a:lnTo>
                    <a:pt x="173" y="1622"/>
                  </a:lnTo>
                  <a:lnTo>
                    <a:pt x="180" y="1618"/>
                  </a:lnTo>
                  <a:lnTo>
                    <a:pt x="183" y="1615"/>
                  </a:lnTo>
                  <a:lnTo>
                    <a:pt x="184" y="1611"/>
                  </a:lnTo>
                  <a:lnTo>
                    <a:pt x="184" y="1611"/>
                  </a:lnTo>
                  <a:lnTo>
                    <a:pt x="172" y="1620"/>
                  </a:lnTo>
                  <a:lnTo>
                    <a:pt x="172" y="1620"/>
                  </a:lnTo>
                  <a:lnTo>
                    <a:pt x="173" y="1622"/>
                  </a:lnTo>
                  <a:lnTo>
                    <a:pt x="173" y="1622"/>
                  </a:lnTo>
                  <a:close/>
                  <a:moveTo>
                    <a:pt x="183" y="1570"/>
                  </a:moveTo>
                  <a:lnTo>
                    <a:pt x="183" y="1570"/>
                  </a:lnTo>
                  <a:lnTo>
                    <a:pt x="180" y="1569"/>
                  </a:lnTo>
                  <a:lnTo>
                    <a:pt x="178" y="1569"/>
                  </a:lnTo>
                  <a:lnTo>
                    <a:pt x="176" y="1570"/>
                  </a:lnTo>
                  <a:lnTo>
                    <a:pt x="174" y="1572"/>
                  </a:lnTo>
                  <a:lnTo>
                    <a:pt x="174" y="1572"/>
                  </a:lnTo>
                  <a:lnTo>
                    <a:pt x="160" y="1598"/>
                  </a:lnTo>
                  <a:lnTo>
                    <a:pt x="160" y="1598"/>
                  </a:lnTo>
                  <a:lnTo>
                    <a:pt x="166" y="1592"/>
                  </a:lnTo>
                  <a:lnTo>
                    <a:pt x="173" y="1585"/>
                  </a:lnTo>
                  <a:lnTo>
                    <a:pt x="180" y="1579"/>
                  </a:lnTo>
                  <a:lnTo>
                    <a:pt x="184" y="1576"/>
                  </a:lnTo>
                  <a:lnTo>
                    <a:pt x="189" y="1574"/>
                  </a:lnTo>
                  <a:lnTo>
                    <a:pt x="189" y="1574"/>
                  </a:lnTo>
                  <a:lnTo>
                    <a:pt x="183" y="1570"/>
                  </a:lnTo>
                  <a:lnTo>
                    <a:pt x="183" y="1570"/>
                  </a:lnTo>
                  <a:close/>
                  <a:moveTo>
                    <a:pt x="172" y="1065"/>
                  </a:moveTo>
                  <a:lnTo>
                    <a:pt x="172" y="1065"/>
                  </a:lnTo>
                  <a:lnTo>
                    <a:pt x="177" y="1080"/>
                  </a:lnTo>
                  <a:lnTo>
                    <a:pt x="180" y="1087"/>
                  </a:lnTo>
                  <a:lnTo>
                    <a:pt x="185" y="1094"/>
                  </a:lnTo>
                  <a:lnTo>
                    <a:pt x="185" y="1094"/>
                  </a:lnTo>
                  <a:lnTo>
                    <a:pt x="194" y="1105"/>
                  </a:lnTo>
                  <a:lnTo>
                    <a:pt x="204" y="1115"/>
                  </a:lnTo>
                  <a:lnTo>
                    <a:pt x="204" y="1115"/>
                  </a:lnTo>
                  <a:lnTo>
                    <a:pt x="211" y="1120"/>
                  </a:lnTo>
                  <a:lnTo>
                    <a:pt x="211" y="1120"/>
                  </a:lnTo>
                  <a:lnTo>
                    <a:pt x="221" y="1126"/>
                  </a:lnTo>
                  <a:lnTo>
                    <a:pt x="232" y="1132"/>
                  </a:lnTo>
                  <a:lnTo>
                    <a:pt x="243" y="1136"/>
                  </a:lnTo>
                  <a:lnTo>
                    <a:pt x="255" y="1140"/>
                  </a:lnTo>
                  <a:lnTo>
                    <a:pt x="255" y="1140"/>
                  </a:lnTo>
                  <a:lnTo>
                    <a:pt x="275" y="1145"/>
                  </a:lnTo>
                  <a:lnTo>
                    <a:pt x="275" y="1145"/>
                  </a:lnTo>
                  <a:lnTo>
                    <a:pt x="272" y="1137"/>
                  </a:lnTo>
                  <a:lnTo>
                    <a:pt x="270" y="1130"/>
                  </a:lnTo>
                  <a:lnTo>
                    <a:pt x="269" y="1124"/>
                  </a:lnTo>
                  <a:lnTo>
                    <a:pt x="269" y="1117"/>
                  </a:lnTo>
                  <a:lnTo>
                    <a:pt x="269" y="1117"/>
                  </a:lnTo>
                  <a:lnTo>
                    <a:pt x="268" y="1113"/>
                  </a:lnTo>
                  <a:lnTo>
                    <a:pt x="268" y="1113"/>
                  </a:lnTo>
                  <a:lnTo>
                    <a:pt x="267" y="1111"/>
                  </a:lnTo>
                  <a:lnTo>
                    <a:pt x="266" y="1110"/>
                  </a:lnTo>
                  <a:lnTo>
                    <a:pt x="266" y="1110"/>
                  </a:lnTo>
                  <a:lnTo>
                    <a:pt x="264" y="1108"/>
                  </a:lnTo>
                  <a:lnTo>
                    <a:pt x="262" y="1106"/>
                  </a:lnTo>
                  <a:lnTo>
                    <a:pt x="261" y="1101"/>
                  </a:lnTo>
                  <a:lnTo>
                    <a:pt x="261" y="1101"/>
                  </a:lnTo>
                  <a:lnTo>
                    <a:pt x="261" y="1096"/>
                  </a:lnTo>
                  <a:lnTo>
                    <a:pt x="260" y="1094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57" y="1089"/>
                  </a:lnTo>
                  <a:lnTo>
                    <a:pt x="256" y="1084"/>
                  </a:lnTo>
                  <a:lnTo>
                    <a:pt x="256" y="1075"/>
                  </a:lnTo>
                  <a:lnTo>
                    <a:pt x="256" y="1075"/>
                  </a:lnTo>
                  <a:lnTo>
                    <a:pt x="258" y="1065"/>
                  </a:lnTo>
                  <a:lnTo>
                    <a:pt x="259" y="1056"/>
                  </a:lnTo>
                  <a:lnTo>
                    <a:pt x="259" y="1056"/>
                  </a:lnTo>
                  <a:lnTo>
                    <a:pt x="260" y="1041"/>
                  </a:lnTo>
                  <a:lnTo>
                    <a:pt x="260" y="1034"/>
                  </a:lnTo>
                  <a:lnTo>
                    <a:pt x="259" y="1027"/>
                  </a:lnTo>
                  <a:lnTo>
                    <a:pt x="259" y="1027"/>
                  </a:lnTo>
                  <a:lnTo>
                    <a:pt x="259" y="1023"/>
                  </a:lnTo>
                  <a:lnTo>
                    <a:pt x="259" y="1018"/>
                  </a:lnTo>
                  <a:lnTo>
                    <a:pt x="262" y="1010"/>
                  </a:lnTo>
                  <a:lnTo>
                    <a:pt x="262" y="1010"/>
                  </a:lnTo>
                  <a:lnTo>
                    <a:pt x="268" y="999"/>
                  </a:lnTo>
                  <a:lnTo>
                    <a:pt x="268" y="999"/>
                  </a:lnTo>
                  <a:lnTo>
                    <a:pt x="266" y="999"/>
                  </a:lnTo>
                  <a:lnTo>
                    <a:pt x="264" y="999"/>
                  </a:lnTo>
                  <a:lnTo>
                    <a:pt x="263" y="998"/>
                  </a:lnTo>
                  <a:lnTo>
                    <a:pt x="264" y="996"/>
                  </a:lnTo>
                  <a:lnTo>
                    <a:pt x="264" y="996"/>
                  </a:lnTo>
                  <a:lnTo>
                    <a:pt x="266" y="992"/>
                  </a:lnTo>
                  <a:lnTo>
                    <a:pt x="267" y="988"/>
                  </a:lnTo>
                  <a:lnTo>
                    <a:pt x="268" y="978"/>
                  </a:lnTo>
                  <a:lnTo>
                    <a:pt x="268" y="978"/>
                  </a:lnTo>
                  <a:lnTo>
                    <a:pt x="269" y="975"/>
                  </a:lnTo>
                  <a:lnTo>
                    <a:pt x="271" y="971"/>
                  </a:lnTo>
                  <a:lnTo>
                    <a:pt x="271" y="971"/>
                  </a:lnTo>
                  <a:lnTo>
                    <a:pt x="273" y="969"/>
                  </a:lnTo>
                  <a:lnTo>
                    <a:pt x="273" y="967"/>
                  </a:lnTo>
                  <a:lnTo>
                    <a:pt x="273" y="967"/>
                  </a:lnTo>
                  <a:lnTo>
                    <a:pt x="276" y="960"/>
                  </a:lnTo>
                  <a:lnTo>
                    <a:pt x="279" y="954"/>
                  </a:lnTo>
                  <a:lnTo>
                    <a:pt x="288" y="943"/>
                  </a:lnTo>
                  <a:lnTo>
                    <a:pt x="288" y="943"/>
                  </a:lnTo>
                  <a:lnTo>
                    <a:pt x="293" y="936"/>
                  </a:lnTo>
                  <a:lnTo>
                    <a:pt x="296" y="932"/>
                  </a:lnTo>
                  <a:lnTo>
                    <a:pt x="297" y="928"/>
                  </a:lnTo>
                  <a:lnTo>
                    <a:pt x="297" y="928"/>
                  </a:lnTo>
                  <a:lnTo>
                    <a:pt x="298" y="926"/>
                  </a:lnTo>
                  <a:lnTo>
                    <a:pt x="300" y="925"/>
                  </a:lnTo>
                  <a:lnTo>
                    <a:pt x="300" y="925"/>
                  </a:lnTo>
                  <a:lnTo>
                    <a:pt x="305" y="920"/>
                  </a:lnTo>
                  <a:lnTo>
                    <a:pt x="305" y="920"/>
                  </a:lnTo>
                  <a:lnTo>
                    <a:pt x="303" y="918"/>
                  </a:lnTo>
                  <a:lnTo>
                    <a:pt x="301" y="918"/>
                  </a:lnTo>
                  <a:lnTo>
                    <a:pt x="297" y="920"/>
                  </a:lnTo>
                  <a:lnTo>
                    <a:pt x="297" y="920"/>
                  </a:lnTo>
                  <a:lnTo>
                    <a:pt x="288" y="922"/>
                  </a:lnTo>
                  <a:lnTo>
                    <a:pt x="279" y="926"/>
                  </a:lnTo>
                  <a:lnTo>
                    <a:pt x="271" y="931"/>
                  </a:lnTo>
                  <a:lnTo>
                    <a:pt x="264" y="938"/>
                  </a:lnTo>
                  <a:lnTo>
                    <a:pt x="264" y="938"/>
                  </a:lnTo>
                  <a:lnTo>
                    <a:pt x="245" y="957"/>
                  </a:lnTo>
                  <a:lnTo>
                    <a:pt x="245" y="957"/>
                  </a:lnTo>
                  <a:lnTo>
                    <a:pt x="240" y="960"/>
                  </a:lnTo>
                  <a:lnTo>
                    <a:pt x="240" y="960"/>
                  </a:lnTo>
                  <a:lnTo>
                    <a:pt x="240" y="957"/>
                  </a:lnTo>
                  <a:lnTo>
                    <a:pt x="242" y="953"/>
                  </a:lnTo>
                  <a:lnTo>
                    <a:pt x="245" y="948"/>
                  </a:lnTo>
                  <a:lnTo>
                    <a:pt x="253" y="940"/>
                  </a:lnTo>
                  <a:lnTo>
                    <a:pt x="253" y="940"/>
                  </a:lnTo>
                  <a:lnTo>
                    <a:pt x="261" y="931"/>
                  </a:lnTo>
                  <a:lnTo>
                    <a:pt x="270" y="923"/>
                  </a:lnTo>
                  <a:lnTo>
                    <a:pt x="270" y="923"/>
                  </a:lnTo>
                  <a:lnTo>
                    <a:pt x="264" y="923"/>
                  </a:lnTo>
                  <a:lnTo>
                    <a:pt x="258" y="924"/>
                  </a:lnTo>
                  <a:lnTo>
                    <a:pt x="258" y="924"/>
                  </a:lnTo>
                  <a:lnTo>
                    <a:pt x="247" y="929"/>
                  </a:lnTo>
                  <a:lnTo>
                    <a:pt x="247" y="929"/>
                  </a:lnTo>
                  <a:lnTo>
                    <a:pt x="242" y="931"/>
                  </a:lnTo>
                  <a:lnTo>
                    <a:pt x="240" y="932"/>
                  </a:lnTo>
                  <a:lnTo>
                    <a:pt x="236" y="930"/>
                  </a:lnTo>
                  <a:lnTo>
                    <a:pt x="236" y="930"/>
                  </a:lnTo>
                  <a:lnTo>
                    <a:pt x="242" y="926"/>
                  </a:lnTo>
                  <a:lnTo>
                    <a:pt x="242" y="926"/>
                  </a:lnTo>
                  <a:lnTo>
                    <a:pt x="257" y="919"/>
                  </a:lnTo>
                  <a:lnTo>
                    <a:pt x="257" y="919"/>
                  </a:lnTo>
                  <a:lnTo>
                    <a:pt x="262" y="917"/>
                  </a:lnTo>
                  <a:lnTo>
                    <a:pt x="268" y="916"/>
                  </a:lnTo>
                  <a:lnTo>
                    <a:pt x="274" y="916"/>
                  </a:lnTo>
                  <a:lnTo>
                    <a:pt x="280" y="916"/>
                  </a:lnTo>
                  <a:lnTo>
                    <a:pt x="280" y="916"/>
                  </a:lnTo>
                  <a:lnTo>
                    <a:pt x="284" y="916"/>
                  </a:lnTo>
                  <a:lnTo>
                    <a:pt x="287" y="915"/>
                  </a:lnTo>
                  <a:lnTo>
                    <a:pt x="287" y="915"/>
                  </a:lnTo>
                  <a:lnTo>
                    <a:pt x="299" y="912"/>
                  </a:lnTo>
                  <a:lnTo>
                    <a:pt x="311" y="909"/>
                  </a:lnTo>
                  <a:lnTo>
                    <a:pt x="311" y="909"/>
                  </a:lnTo>
                  <a:lnTo>
                    <a:pt x="321" y="905"/>
                  </a:lnTo>
                  <a:lnTo>
                    <a:pt x="326" y="902"/>
                  </a:lnTo>
                  <a:lnTo>
                    <a:pt x="328" y="899"/>
                  </a:lnTo>
                  <a:lnTo>
                    <a:pt x="330" y="896"/>
                  </a:lnTo>
                  <a:lnTo>
                    <a:pt x="330" y="896"/>
                  </a:lnTo>
                  <a:lnTo>
                    <a:pt x="332" y="895"/>
                  </a:lnTo>
                  <a:lnTo>
                    <a:pt x="336" y="893"/>
                  </a:lnTo>
                  <a:lnTo>
                    <a:pt x="336" y="893"/>
                  </a:lnTo>
                  <a:lnTo>
                    <a:pt x="346" y="891"/>
                  </a:lnTo>
                  <a:lnTo>
                    <a:pt x="346" y="891"/>
                  </a:lnTo>
                  <a:lnTo>
                    <a:pt x="347" y="888"/>
                  </a:lnTo>
                  <a:lnTo>
                    <a:pt x="349" y="885"/>
                  </a:lnTo>
                  <a:lnTo>
                    <a:pt x="352" y="884"/>
                  </a:lnTo>
                  <a:lnTo>
                    <a:pt x="356" y="884"/>
                  </a:lnTo>
                  <a:lnTo>
                    <a:pt x="356" y="884"/>
                  </a:lnTo>
                  <a:lnTo>
                    <a:pt x="360" y="885"/>
                  </a:lnTo>
                  <a:lnTo>
                    <a:pt x="363" y="884"/>
                  </a:lnTo>
                  <a:lnTo>
                    <a:pt x="363" y="884"/>
                  </a:lnTo>
                  <a:lnTo>
                    <a:pt x="369" y="883"/>
                  </a:lnTo>
                  <a:lnTo>
                    <a:pt x="375" y="884"/>
                  </a:lnTo>
                  <a:lnTo>
                    <a:pt x="385" y="887"/>
                  </a:lnTo>
                  <a:lnTo>
                    <a:pt x="385" y="887"/>
                  </a:lnTo>
                  <a:lnTo>
                    <a:pt x="392" y="873"/>
                  </a:lnTo>
                  <a:lnTo>
                    <a:pt x="392" y="873"/>
                  </a:lnTo>
                  <a:lnTo>
                    <a:pt x="383" y="869"/>
                  </a:lnTo>
                  <a:lnTo>
                    <a:pt x="383" y="869"/>
                  </a:lnTo>
                  <a:lnTo>
                    <a:pt x="366" y="865"/>
                  </a:lnTo>
                  <a:lnTo>
                    <a:pt x="366" y="865"/>
                  </a:lnTo>
                  <a:lnTo>
                    <a:pt x="353" y="862"/>
                  </a:lnTo>
                  <a:lnTo>
                    <a:pt x="346" y="861"/>
                  </a:lnTo>
                  <a:lnTo>
                    <a:pt x="339" y="860"/>
                  </a:lnTo>
                  <a:lnTo>
                    <a:pt x="339" y="860"/>
                  </a:lnTo>
                  <a:lnTo>
                    <a:pt x="318" y="862"/>
                  </a:lnTo>
                  <a:lnTo>
                    <a:pt x="318" y="862"/>
                  </a:lnTo>
                  <a:lnTo>
                    <a:pt x="306" y="863"/>
                  </a:lnTo>
                  <a:lnTo>
                    <a:pt x="294" y="864"/>
                  </a:lnTo>
                  <a:lnTo>
                    <a:pt x="271" y="869"/>
                  </a:lnTo>
                  <a:lnTo>
                    <a:pt x="271" y="869"/>
                  </a:lnTo>
                  <a:lnTo>
                    <a:pt x="260" y="872"/>
                  </a:lnTo>
                  <a:lnTo>
                    <a:pt x="250" y="876"/>
                  </a:lnTo>
                  <a:lnTo>
                    <a:pt x="229" y="886"/>
                  </a:lnTo>
                  <a:lnTo>
                    <a:pt x="229" y="886"/>
                  </a:lnTo>
                  <a:lnTo>
                    <a:pt x="221" y="892"/>
                  </a:lnTo>
                  <a:lnTo>
                    <a:pt x="213" y="898"/>
                  </a:lnTo>
                  <a:lnTo>
                    <a:pt x="207" y="906"/>
                  </a:lnTo>
                  <a:lnTo>
                    <a:pt x="201" y="914"/>
                  </a:lnTo>
                  <a:lnTo>
                    <a:pt x="201" y="914"/>
                  </a:lnTo>
                  <a:lnTo>
                    <a:pt x="193" y="926"/>
                  </a:lnTo>
                  <a:lnTo>
                    <a:pt x="187" y="937"/>
                  </a:lnTo>
                  <a:lnTo>
                    <a:pt x="177" y="962"/>
                  </a:lnTo>
                  <a:lnTo>
                    <a:pt x="177" y="962"/>
                  </a:lnTo>
                  <a:lnTo>
                    <a:pt x="172" y="976"/>
                  </a:lnTo>
                  <a:lnTo>
                    <a:pt x="169" y="991"/>
                  </a:lnTo>
                  <a:lnTo>
                    <a:pt x="164" y="1019"/>
                  </a:lnTo>
                  <a:lnTo>
                    <a:pt x="164" y="1019"/>
                  </a:lnTo>
                  <a:lnTo>
                    <a:pt x="164" y="1023"/>
                  </a:lnTo>
                  <a:lnTo>
                    <a:pt x="164" y="1023"/>
                  </a:lnTo>
                  <a:lnTo>
                    <a:pt x="165" y="1034"/>
                  </a:lnTo>
                  <a:lnTo>
                    <a:pt x="166" y="1044"/>
                  </a:lnTo>
                  <a:lnTo>
                    <a:pt x="169" y="1055"/>
                  </a:lnTo>
                  <a:lnTo>
                    <a:pt x="172" y="1065"/>
                  </a:lnTo>
                  <a:lnTo>
                    <a:pt x="172" y="1065"/>
                  </a:lnTo>
                  <a:close/>
                  <a:moveTo>
                    <a:pt x="149" y="1561"/>
                  </a:moveTo>
                  <a:lnTo>
                    <a:pt x="149" y="1561"/>
                  </a:lnTo>
                  <a:lnTo>
                    <a:pt x="154" y="1557"/>
                  </a:lnTo>
                  <a:lnTo>
                    <a:pt x="154" y="1557"/>
                  </a:lnTo>
                  <a:lnTo>
                    <a:pt x="154" y="1556"/>
                  </a:lnTo>
                  <a:lnTo>
                    <a:pt x="154" y="1553"/>
                  </a:lnTo>
                  <a:lnTo>
                    <a:pt x="154" y="1553"/>
                  </a:lnTo>
                  <a:lnTo>
                    <a:pt x="148" y="1561"/>
                  </a:lnTo>
                  <a:lnTo>
                    <a:pt x="148" y="1561"/>
                  </a:lnTo>
                  <a:lnTo>
                    <a:pt x="149" y="1561"/>
                  </a:lnTo>
                  <a:lnTo>
                    <a:pt x="149" y="1561"/>
                  </a:lnTo>
                  <a:close/>
                  <a:moveTo>
                    <a:pt x="905" y="1473"/>
                  </a:moveTo>
                  <a:lnTo>
                    <a:pt x="905" y="1473"/>
                  </a:lnTo>
                  <a:lnTo>
                    <a:pt x="866" y="1402"/>
                  </a:lnTo>
                  <a:lnTo>
                    <a:pt x="866" y="1402"/>
                  </a:lnTo>
                  <a:lnTo>
                    <a:pt x="831" y="1338"/>
                  </a:lnTo>
                  <a:lnTo>
                    <a:pt x="831" y="1338"/>
                  </a:lnTo>
                  <a:lnTo>
                    <a:pt x="815" y="1313"/>
                  </a:lnTo>
                  <a:lnTo>
                    <a:pt x="800" y="1288"/>
                  </a:lnTo>
                  <a:lnTo>
                    <a:pt x="800" y="1288"/>
                  </a:lnTo>
                  <a:lnTo>
                    <a:pt x="796" y="1282"/>
                  </a:lnTo>
                  <a:lnTo>
                    <a:pt x="792" y="1277"/>
                  </a:lnTo>
                  <a:lnTo>
                    <a:pt x="784" y="1267"/>
                  </a:lnTo>
                  <a:lnTo>
                    <a:pt x="784" y="1267"/>
                  </a:lnTo>
                  <a:lnTo>
                    <a:pt x="782" y="1265"/>
                  </a:lnTo>
                  <a:lnTo>
                    <a:pt x="780" y="1264"/>
                  </a:lnTo>
                  <a:lnTo>
                    <a:pt x="775" y="1264"/>
                  </a:lnTo>
                  <a:lnTo>
                    <a:pt x="775" y="1264"/>
                  </a:lnTo>
                  <a:lnTo>
                    <a:pt x="758" y="1268"/>
                  </a:lnTo>
                  <a:lnTo>
                    <a:pt x="749" y="1270"/>
                  </a:lnTo>
                  <a:lnTo>
                    <a:pt x="740" y="1272"/>
                  </a:lnTo>
                  <a:lnTo>
                    <a:pt x="740" y="1272"/>
                  </a:lnTo>
                  <a:lnTo>
                    <a:pt x="725" y="1273"/>
                  </a:lnTo>
                  <a:lnTo>
                    <a:pt x="711" y="1276"/>
                  </a:lnTo>
                  <a:lnTo>
                    <a:pt x="682" y="1281"/>
                  </a:lnTo>
                  <a:lnTo>
                    <a:pt x="682" y="1281"/>
                  </a:lnTo>
                  <a:lnTo>
                    <a:pt x="681" y="1290"/>
                  </a:lnTo>
                  <a:lnTo>
                    <a:pt x="682" y="1298"/>
                  </a:lnTo>
                  <a:lnTo>
                    <a:pt x="682" y="1298"/>
                  </a:lnTo>
                  <a:lnTo>
                    <a:pt x="683" y="1303"/>
                  </a:lnTo>
                  <a:lnTo>
                    <a:pt x="685" y="1308"/>
                  </a:lnTo>
                  <a:lnTo>
                    <a:pt x="685" y="1308"/>
                  </a:lnTo>
                  <a:lnTo>
                    <a:pt x="685" y="1310"/>
                  </a:lnTo>
                  <a:lnTo>
                    <a:pt x="685" y="1312"/>
                  </a:lnTo>
                  <a:lnTo>
                    <a:pt x="685" y="1312"/>
                  </a:lnTo>
                  <a:lnTo>
                    <a:pt x="684" y="1315"/>
                  </a:lnTo>
                  <a:lnTo>
                    <a:pt x="684" y="1318"/>
                  </a:lnTo>
                  <a:lnTo>
                    <a:pt x="685" y="1324"/>
                  </a:lnTo>
                  <a:lnTo>
                    <a:pt x="685" y="1324"/>
                  </a:lnTo>
                  <a:lnTo>
                    <a:pt x="685" y="1330"/>
                  </a:lnTo>
                  <a:lnTo>
                    <a:pt x="685" y="1330"/>
                  </a:lnTo>
                  <a:lnTo>
                    <a:pt x="685" y="1333"/>
                  </a:lnTo>
                  <a:lnTo>
                    <a:pt x="685" y="1335"/>
                  </a:lnTo>
                  <a:lnTo>
                    <a:pt x="685" y="1335"/>
                  </a:lnTo>
                  <a:lnTo>
                    <a:pt x="687" y="1344"/>
                  </a:lnTo>
                  <a:lnTo>
                    <a:pt x="688" y="1353"/>
                  </a:lnTo>
                  <a:lnTo>
                    <a:pt x="688" y="1353"/>
                  </a:lnTo>
                  <a:lnTo>
                    <a:pt x="689" y="1357"/>
                  </a:lnTo>
                  <a:lnTo>
                    <a:pt x="691" y="1361"/>
                  </a:lnTo>
                  <a:lnTo>
                    <a:pt x="695" y="1369"/>
                  </a:lnTo>
                  <a:lnTo>
                    <a:pt x="695" y="1369"/>
                  </a:lnTo>
                  <a:lnTo>
                    <a:pt x="690" y="1371"/>
                  </a:lnTo>
                  <a:lnTo>
                    <a:pt x="690" y="1371"/>
                  </a:lnTo>
                  <a:lnTo>
                    <a:pt x="692" y="1380"/>
                  </a:lnTo>
                  <a:lnTo>
                    <a:pt x="692" y="1380"/>
                  </a:lnTo>
                  <a:lnTo>
                    <a:pt x="694" y="1383"/>
                  </a:lnTo>
                  <a:lnTo>
                    <a:pt x="694" y="1385"/>
                  </a:lnTo>
                  <a:lnTo>
                    <a:pt x="694" y="1385"/>
                  </a:lnTo>
                  <a:lnTo>
                    <a:pt x="694" y="1389"/>
                  </a:lnTo>
                  <a:lnTo>
                    <a:pt x="694" y="1393"/>
                  </a:lnTo>
                  <a:lnTo>
                    <a:pt x="695" y="1397"/>
                  </a:lnTo>
                  <a:lnTo>
                    <a:pt x="695" y="1401"/>
                  </a:lnTo>
                  <a:lnTo>
                    <a:pt x="695" y="1401"/>
                  </a:lnTo>
                  <a:lnTo>
                    <a:pt x="695" y="1407"/>
                  </a:lnTo>
                  <a:lnTo>
                    <a:pt x="695" y="1410"/>
                  </a:lnTo>
                  <a:lnTo>
                    <a:pt x="693" y="1412"/>
                  </a:lnTo>
                  <a:lnTo>
                    <a:pt x="693" y="1412"/>
                  </a:lnTo>
                  <a:lnTo>
                    <a:pt x="693" y="1414"/>
                  </a:lnTo>
                  <a:lnTo>
                    <a:pt x="693" y="1416"/>
                  </a:lnTo>
                  <a:lnTo>
                    <a:pt x="693" y="1416"/>
                  </a:lnTo>
                  <a:lnTo>
                    <a:pt x="695" y="1430"/>
                  </a:lnTo>
                  <a:lnTo>
                    <a:pt x="696" y="1436"/>
                  </a:lnTo>
                  <a:lnTo>
                    <a:pt x="699" y="1443"/>
                  </a:lnTo>
                  <a:lnTo>
                    <a:pt x="699" y="1443"/>
                  </a:lnTo>
                  <a:lnTo>
                    <a:pt x="699" y="1443"/>
                  </a:lnTo>
                  <a:lnTo>
                    <a:pt x="699" y="1443"/>
                  </a:lnTo>
                  <a:lnTo>
                    <a:pt x="697" y="1446"/>
                  </a:lnTo>
                  <a:lnTo>
                    <a:pt x="695" y="1449"/>
                  </a:lnTo>
                  <a:lnTo>
                    <a:pt x="695" y="1449"/>
                  </a:lnTo>
                  <a:lnTo>
                    <a:pt x="695" y="1456"/>
                  </a:lnTo>
                  <a:lnTo>
                    <a:pt x="695" y="1463"/>
                  </a:lnTo>
                  <a:lnTo>
                    <a:pt x="695" y="1463"/>
                  </a:lnTo>
                  <a:lnTo>
                    <a:pt x="696" y="1478"/>
                  </a:lnTo>
                  <a:lnTo>
                    <a:pt x="696" y="1492"/>
                  </a:lnTo>
                  <a:lnTo>
                    <a:pt x="696" y="1492"/>
                  </a:lnTo>
                  <a:lnTo>
                    <a:pt x="696" y="1497"/>
                  </a:lnTo>
                  <a:lnTo>
                    <a:pt x="697" y="1503"/>
                  </a:lnTo>
                  <a:lnTo>
                    <a:pt x="697" y="1503"/>
                  </a:lnTo>
                  <a:lnTo>
                    <a:pt x="698" y="1507"/>
                  </a:lnTo>
                  <a:lnTo>
                    <a:pt x="698" y="1512"/>
                  </a:lnTo>
                  <a:lnTo>
                    <a:pt x="697" y="1517"/>
                  </a:lnTo>
                  <a:lnTo>
                    <a:pt x="697" y="1522"/>
                  </a:lnTo>
                  <a:lnTo>
                    <a:pt x="697" y="1522"/>
                  </a:lnTo>
                  <a:lnTo>
                    <a:pt x="697" y="1523"/>
                  </a:lnTo>
                  <a:lnTo>
                    <a:pt x="696" y="1524"/>
                  </a:lnTo>
                  <a:lnTo>
                    <a:pt x="696" y="1524"/>
                  </a:lnTo>
                  <a:lnTo>
                    <a:pt x="694" y="1526"/>
                  </a:lnTo>
                  <a:lnTo>
                    <a:pt x="694" y="1528"/>
                  </a:lnTo>
                  <a:lnTo>
                    <a:pt x="694" y="1532"/>
                  </a:lnTo>
                  <a:lnTo>
                    <a:pt x="694" y="1532"/>
                  </a:lnTo>
                  <a:lnTo>
                    <a:pt x="693" y="1542"/>
                  </a:lnTo>
                  <a:lnTo>
                    <a:pt x="692" y="1551"/>
                  </a:lnTo>
                  <a:lnTo>
                    <a:pt x="690" y="1571"/>
                  </a:lnTo>
                  <a:lnTo>
                    <a:pt x="690" y="1571"/>
                  </a:lnTo>
                  <a:lnTo>
                    <a:pt x="687" y="1588"/>
                  </a:lnTo>
                  <a:lnTo>
                    <a:pt x="687" y="1588"/>
                  </a:lnTo>
                  <a:lnTo>
                    <a:pt x="682" y="1615"/>
                  </a:lnTo>
                  <a:lnTo>
                    <a:pt x="682" y="1615"/>
                  </a:lnTo>
                  <a:lnTo>
                    <a:pt x="682" y="1618"/>
                  </a:lnTo>
                  <a:lnTo>
                    <a:pt x="682" y="1618"/>
                  </a:lnTo>
                  <a:lnTo>
                    <a:pt x="681" y="1622"/>
                  </a:lnTo>
                  <a:lnTo>
                    <a:pt x="680" y="1627"/>
                  </a:lnTo>
                  <a:lnTo>
                    <a:pt x="679" y="1631"/>
                  </a:lnTo>
                  <a:lnTo>
                    <a:pt x="679" y="1633"/>
                  </a:lnTo>
                  <a:lnTo>
                    <a:pt x="680" y="1635"/>
                  </a:lnTo>
                  <a:lnTo>
                    <a:pt x="680" y="1635"/>
                  </a:lnTo>
                  <a:lnTo>
                    <a:pt x="680" y="1636"/>
                  </a:lnTo>
                  <a:lnTo>
                    <a:pt x="680" y="1636"/>
                  </a:lnTo>
                  <a:lnTo>
                    <a:pt x="677" y="1638"/>
                  </a:lnTo>
                  <a:lnTo>
                    <a:pt x="676" y="1641"/>
                  </a:lnTo>
                  <a:lnTo>
                    <a:pt x="677" y="1647"/>
                  </a:lnTo>
                  <a:lnTo>
                    <a:pt x="677" y="1647"/>
                  </a:lnTo>
                  <a:lnTo>
                    <a:pt x="677" y="1649"/>
                  </a:lnTo>
                  <a:lnTo>
                    <a:pt x="676" y="1651"/>
                  </a:lnTo>
                  <a:lnTo>
                    <a:pt x="676" y="1651"/>
                  </a:lnTo>
                  <a:lnTo>
                    <a:pt x="672" y="1663"/>
                  </a:lnTo>
                  <a:lnTo>
                    <a:pt x="670" y="1669"/>
                  </a:lnTo>
                  <a:lnTo>
                    <a:pt x="668" y="1675"/>
                  </a:lnTo>
                  <a:lnTo>
                    <a:pt x="668" y="1675"/>
                  </a:lnTo>
                  <a:lnTo>
                    <a:pt x="665" y="1691"/>
                  </a:lnTo>
                  <a:lnTo>
                    <a:pt x="660" y="1706"/>
                  </a:lnTo>
                  <a:lnTo>
                    <a:pt x="660" y="1706"/>
                  </a:lnTo>
                  <a:lnTo>
                    <a:pt x="657" y="1716"/>
                  </a:lnTo>
                  <a:lnTo>
                    <a:pt x="653" y="1726"/>
                  </a:lnTo>
                  <a:lnTo>
                    <a:pt x="653" y="1726"/>
                  </a:lnTo>
                  <a:lnTo>
                    <a:pt x="648" y="1736"/>
                  </a:lnTo>
                  <a:lnTo>
                    <a:pt x="643" y="1746"/>
                  </a:lnTo>
                  <a:lnTo>
                    <a:pt x="643" y="1746"/>
                  </a:lnTo>
                  <a:lnTo>
                    <a:pt x="653" y="1744"/>
                  </a:lnTo>
                  <a:lnTo>
                    <a:pt x="653" y="1744"/>
                  </a:lnTo>
                  <a:lnTo>
                    <a:pt x="658" y="1744"/>
                  </a:lnTo>
                  <a:lnTo>
                    <a:pt x="660" y="1745"/>
                  </a:lnTo>
                  <a:lnTo>
                    <a:pt x="661" y="1747"/>
                  </a:lnTo>
                  <a:lnTo>
                    <a:pt x="661" y="1747"/>
                  </a:lnTo>
                  <a:lnTo>
                    <a:pt x="667" y="1744"/>
                  </a:lnTo>
                  <a:lnTo>
                    <a:pt x="670" y="1743"/>
                  </a:lnTo>
                  <a:lnTo>
                    <a:pt x="672" y="1744"/>
                  </a:lnTo>
                  <a:lnTo>
                    <a:pt x="674" y="1748"/>
                  </a:lnTo>
                  <a:lnTo>
                    <a:pt x="674" y="1748"/>
                  </a:lnTo>
                  <a:lnTo>
                    <a:pt x="679" y="1746"/>
                  </a:lnTo>
                  <a:lnTo>
                    <a:pt x="684" y="1744"/>
                  </a:lnTo>
                  <a:lnTo>
                    <a:pt x="686" y="1743"/>
                  </a:lnTo>
                  <a:lnTo>
                    <a:pt x="689" y="1743"/>
                  </a:lnTo>
                  <a:lnTo>
                    <a:pt x="691" y="1744"/>
                  </a:lnTo>
                  <a:lnTo>
                    <a:pt x="694" y="1746"/>
                  </a:lnTo>
                  <a:lnTo>
                    <a:pt x="694" y="1746"/>
                  </a:lnTo>
                  <a:lnTo>
                    <a:pt x="697" y="1743"/>
                  </a:lnTo>
                  <a:lnTo>
                    <a:pt x="699" y="1742"/>
                  </a:lnTo>
                  <a:lnTo>
                    <a:pt x="705" y="1740"/>
                  </a:lnTo>
                  <a:lnTo>
                    <a:pt x="711" y="1739"/>
                  </a:lnTo>
                  <a:lnTo>
                    <a:pt x="714" y="1738"/>
                  </a:lnTo>
                  <a:lnTo>
                    <a:pt x="716" y="1737"/>
                  </a:lnTo>
                  <a:lnTo>
                    <a:pt x="716" y="1737"/>
                  </a:lnTo>
                  <a:lnTo>
                    <a:pt x="719" y="1737"/>
                  </a:lnTo>
                  <a:lnTo>
                    <a:pt x="719" y="1737"/>
                  </a:lnTo>
                  <a:lnTo>
                    <a:pt x="721" y="1736"/>
                  </a:lnTo>
                  <a:lnTo>
                    <a:pt x="724" y="1736"/>
                  </a:lnTo>
                  <a:lnTo>
                    <a:pt x="724" y="1736"/>
                  </a:lnTo>
                  <a:lnTo>
                    <a:pt x="727" y="1734"/>
                  </a:lnTo>
                  <a:lnTo>
                    <a:pt x="729" y="1734"/>
                  </a:lnTo>
                  <a:lnTo>
                    <a:pt x="731" y="1735"/>
                  </a:lnTo>
                  <a:lnTo>
                    <a:pt x="733" y="1736"/>
                  </a:lnTo>
                  <a:lnTo>
                    <a:pt x="733" y="1736"/>
                  </a:lnTo>
                  <a:lnTo>
                    <a:pt x="740" y="1728"/>
                  </a:lnTo>
                  <a:lnTo>
                    <a:pt x="740" y="1728"/>
                  </a:lnTo>
                  <a:lnTo>
                    <a:pt x="743" y="1734"/>
                  </a:lnTo>
                  <a:lnTo>
                    <a:pt x="743" y="1734"/>
                  </a:lnTo>
                  <a:lnTo>
                    <a:pt x="759" y="1722"/>
                  </a:lnTo>
                  <a:lnTo>
                    <a:pt x="759" y="1722"/>
                  </a:lnTo>
                  <a:lnTo>
                    <a:pt x="763" y="1719"/>
                  </a:lnTo>
                  <a:lnTo>
                    <a:pt x="768" y="1717"/>
                  </a:lnTo>
                  <a:lnTo>
                    <a:pt x="773" y="1716"/>
                  </a:lnTo>
                  <a:lnTo>
                    <a:pt x="777" y="1716"/>
                  </a:lnTo>
                  <a:lnTo>
                    <a:pt x="777" y="1716"/>
                  </a:lnTo>
                  <a:lnTo>
                    <a:pt x="780" y="1716"/>
                  </a:lnTo>
                  <a:lnTo>
                    <a:pt x="782" y="1715"/>
                  </a:lnTo>
                  <a:lnTo>
                    <a:pt x="785" y="1712"/>
                  </a:lnTo>
                  <a:lnTo>
                    <a:pt x="785" y="1712"/>
                  </a:lnTo>
                  <a:lnTo>
                    <a:pt x="786" y="1710"/>
                  </a:lnTo>
                  <a:lnTo>
                    <a:pt x="788" y="1707"/>
                  </a:lnTo>
                  <a:lnTo>
                    <a:pt x="788" y="1707"/>
                  </a:lnTo>
                  <a:lnTo>
                    <a:pt x="794" y="1710"/>
                  </a:lnTo>
                  <a:lnTo>
                    <a:pt x="794" y="1710"/>
                  </a:lnTo>
                  <a:lnTo>
                    <a:pt x="799" y="1707"/>
                  </a:lnTo>
                  <a:lnTo>
                    <a:pt x="803" y="1703"/>
                  </a:lnTo>
                  <a:lnTo>
                    <a:pt x="808" y="1700"/>
                  </a:lnTo>
                  <a:lnTo>
                    <a:pt x="811" y="1699"/>
                  </a:lnTo>
                  <a:lnTo>
                    <a:pt x="814" y="1699"/>
                  </a:lnTo>
                  <a:lnTo>
                    <a:pt x="814" y="1699"/>
                  </a:lnTo>
                  <a:lnTo>
                    <a:pt x="817" y="1695"/>
                  </a:lnTo>
                  <a:lnTo>
                    <a:pt x="820" y="1692"/>
                  </a:lnTo>
                  <a:lnTo>
                    <a:pt x="822" y="1690"/>
                  </a:lnTo>
                  <a:lnTo>
                    <a:pt x="824" y="1690"/>
                  </a:lnTo>
                  <a:lnTo>
                    <a:pt x="826" y="1690"/>
                  </a:lnTo>
                  <a:lnTo>
                    <a:pt x="829" y="1691"/>
                  </a:lnTo>
                  <a:lnTo>
                    <a:pt x="829" y="1691"/>
                  </a:lnTo>
                  <a:lnTo>
                    <a:pt x="833" y="1687"/>
                  </a:lnTo>
                  <a:lnTo>
                    <a:pt x="838" y="1684"/>
                  </a:lnTo>
                  <a:lnTo>
                    <a:pt x="842" y="1681"/>
                  </a:lnTo>
                  <a:lnTo>
                    <a:pt x="844" y="1679"/>
                  </a:lnTo>
                  <a:lnTo>
                    <a:pt x="846" y="1676"/>
                  </a:lnTo>
                  <a:lnTo>
                    <a:pt x="846" y="1676"/>
                  </a:lnTo>
                  <a:lnTo>
                    <a:pt x="847" y="1676"/>
                  </a:lnTo>
                  <a:lnTo>
                    <a:pt x="847" y="1676"/>
                  </a:lnTo>
                  <a:lnTo>
                    <a:pt x="849" y="1676"/>
                  </a:lnTo>
                  <a:lnTo>
                    <a:pt x="851" y="1674"/>
                  </a:lnTo>
                  <a:lnTo>
                    <a:pt x="853" y="1671"/>
                  </a:lnTo>
                  <a:lnTo>
                    <a:pt x="853" y="1671"/>
                  </a:lnTo>
                  <a:lnTo>
                    <a:pt x="856" y="1667"/>
                  </a:lnTo>
                  <a:lnTo>
                    <a:pt x="856" y="1667"/>
                  </a:lnTo>
                  <a:lnTo>
                    <a:pt x="859" y="1671"/>
                  </a:lnTo>
                  <a:lnTo>
                    <a:pt x="859" y="1671"/>
                  </a:lnTo>
                  <a:lnTo>
                    <a:pt x="867" y="1658"/>
                  </a:lnTo>
                  <a:lnTo>
                    <a:pt x="867" y="1658"/>
                  </a:lnTo>
                  <a:lnTo>
                    <a:pt x="869" y="1654"/>
                  </a:lnTo>
                  <a:lnTo>
                    <a:pt x="870" y="1653"/>
                  </a:lnTo>
                  <a:lnTo>
                    <a:pt x="872" y="1652"/>
                  </a:lnTo>
                  <a:lnTo>
                    <a:pt x="872" y="1652"/>
                  </a:lnTo>
                  <a:lnTo>
                    <a:pt x="874" y="1651"/>
                  </a:lnTo>
                  <a:lnTo>
                    <a:pt x="876" y="1649"/>
                  </a:lnTo>
                  <a:lnTo>
                    <a:pt x="877" y="1647"/>
                  </a:lnTo>
                  <a:lnTo>
                    <a:pt x="877" y="1645"/>
                  </a:lnTo>
                  <a:lnTo>
                    <a:pt x="877" y="1645"/>
                  </a:lnTo>
                  <a:lnTo>
                    <a:pt x="878" y="1642"/>
                  </a:lnTo>
                  <a:lnTo>
                    <a:pt x="879" y="1641"/>
                  </a:lnTo>
                  <a:lnTo>
                    <a:pt x="881" y="1640"/>
                  </a:lnTo>
                  <a:lnTo>
                    <a:pt x="884" y="1641"/>
                  </a:lnTo>
                  <a:lnTo>
                    <a:pt x="884" y="1641"/>
                  </a:lnTo>
                  <a:lnTo>
                    <a:pt x="885" y="1637"/>
                  </a:lnTo>
                  <a:lnTo>
                    <a:pt x="885" y="1633"/>
                  </a:lnTo>
                  <a:lnTo>
                    <a:pt x="886" y="1632"/>
                  </a:lnTo>
                  <a:lnTo>
                    <a:pt x="887" y="1630"/>
                  </a:lnTo>
                  <a:lnTo>
                    <a:pt x="889" y="1630"/>
                  </a:lnTo>
                  <a:lnTo>
                    <a:pt x="892" y="1629"/>
                  </a:lnTo>
                  <a:lnTo>
                    <a:pt x="892" y="1629"/>
                  </a:lnTo>
                  <a:lnTo>
                    <a:pt x="891" y="1625"/>
                  </a:lnTo>
                  <a:lnTo>
                    <a:pt x="891" y="1622"/>
                  </a:lnTo>
                  <a:lnTo>
                    <a:pt x="893" y="1620"/>
                  </a:lnTo>
                  <a:lnTo>
                    <a:pt x="896" y="1618"/>
                  </a:lnTo>
                  <a:lnTo>
                    <a:pt x="896" y="1618"/>
                  </a:lnTo>
                  <a:lnTo>
                    <a:pt x="897" y="1617"/>
                  </a:lnTo>
                  <a:lnTo>
                    <a:pt x="898" y="1616"/>
                  </a:lnTo>
                  <a:lnTo>
                    <a:pt x="898" y="1616"/>
                  </a:lnTo>
                  <a:lnTo>
                    <a:pt x="905" y="1599"/>
                  </a:lnTo>
                  <a:lnTo>
                    <a:pt x="905" y="1599"/>
                  </a:lnTo>
                  <a:lnTo>
                    <a:pt x="906" y="1596"/>
                  </a:lnTo>
                  <a:lnTo>
                    <a:pt x="907" y="1594"/>
                  </a:lnTo>
                  <a:lnTo>
                    <a:pt x="907" y="1594"/>
                  </a:lnTo>
                  <a:lnTo>
                    <a:pt x="910" y="1591"/>
                  </a:lnTo>
                  <a:lnTo>
                    <a:pt x="912" y="1587"/>
                  </a:lnTo>
                  <a:lnTo>
                    <a:pt x="915" y="1578"/>
                  </a:lnTo>
                  <a:lnTo>
                    <a:pt x="915" y="1578"/>
                  </a:lnTo>
                  <a:lnTo>
                    <a:pt x="917" y="1572"/>
                  </a:lnTo>
                  <a:lnTo>
                    <a:pt x="920" y="1565"/>
                  </a:lnTo>
                  <a:lnTo>
                    <a:pt x="920" y="1565"/>
                  </a:lnTo>
                  <a:lnTo>
                    <a:pt x="920" y="1558"/>
                  </a:lnTo>
                  <a:lnTo>
                    <a:pt x="921" y="1550"/>
                  </a:lnTo>
                  <a:lnTo>
                    <a:pt x="921" y="1550"/>
                  </a:lnTo>
                  <a:lnTo>
                    <a:pt x="922" y="1545"/>
                  </a:lnTo>
                  <a:lnTo>
                    <a:pt x="924" y="1540"/>
                  </a:lnTo>
                  <a:lnTo>
                    <a:pt x="924" y="1540"/>
                  </a:lnTo>
                  <a:lnTo>
                    <a:pt x="925" y="1536"/>
                  </a:lnTo>
                  <a:lnTo>
                    <a:pt x="926" y="1532"/>
                  </a:lnTo>
                  <a:lnTo>
                    <a:pt x="927" y="1527"/>
                  </a:lnTo>
                  <a:lnTo>
                    <a:pt x="926" y="1523"/>
                  </a:lnTo>
                  <a:lnTo>
                    <a:pt x="926" y="1523"/>
                  </a:lnTo>
                  <a:lnTo>
                    <a:pt x="922" y="1510"/>
                  </a:lnTo>
                  <a:lnTo>
                    <a:pt x="917" y="1498"/>
                  </a:lnTo>
                  <a:lnTo>
                    <a:pt x="911" y="1485"/>
                  </a:lnTo>
                  <a:lnTo>
                    <a:pt x="905" y="1473"/>
                  </a:lnTo>
                  <a:lnTo>
                    <a:pt x="905" y="1473"/>
                  </a:lnTo>
                  <a:close/>
                  <a:moveTo>
                    <a:pt x="295" y="1154"/>
                  </a:moveTo>
                  <a:lnTo>
                    <a:pt x="295" y="1154"/>
                  </a:lnTo>
                  <a:lnTo>
                    <a:pt x="303" y="1162"/>
                  </a:lnTo>
                  <a:lnTo>
                    <a:pt x="303" y="1162"/>
                  </a:lnTo>
                  <a:lnTo>
                    <a:pt x="304" y="1161"/>
                  </a:lnTo>
                  <a:lnTo>
                    <a:pt x="304" y="1161"/>
                  </a:lnTo>
                  <a:lnTo>
                    <a:pt x="296" y="1153"/>
                  </a:lnTo>
                  <a:lnTo>
                    <a:pt x="296" y="1153"/>
                  </a:lnTo>
                  <a:lnTo>
                    <a:pt x="295" y="1154"/>
                  </a:lnTo>
                  <a:lnTo>
                    <a:pt x="295" y="1154"/>
                  </a:lnTo>
                  <a:close/>
                  <a:moveTo>
                    <a:pt x="622" y="1428"/>
                  </a:moveTo>
                  <a:lnTo>
                    <a:pt x="622" y="1428"/>
                  </a:lnTo>
                  <a:lnTo>
                    <a:pt x="623" y="1421"/>
                  </a:lnTo>
                  <a:lnTo>
                    <a:pt x="622" y="1415"/>
                  </a:lnTo>
                  <a:lnTo>
                    <a:pt x="622" y="1415"/>
                  </a:lnTo>
                  <a:lnTo>
                    <a:pt x="622" y="1410"/>
                  </a:lnTo>
                  <a:lnTo>
                    <a:pt x="621" y="1405"/>
                  </a:lnTo>
                  <a:lnTo>
                    <a:pt x="621" y="1401"/>
                  </a:lnTo>
                  <a:lnTo>
                    <a:pt x="618" y="1396"/>
                  </a:lnTo>
                  <a:lnTo>
                    <a:pt x="618" y="1396"/>
                  </a:lnTo>
                  <a:lnTo>
                    <a:pt x="618" y="1394"/>
                  </a:lnTo>
                  <a:lnTo>
                    <a:pt x="618" y="1392"/>
                  </a:lnTo>
                  <a:lnTo>
                    <a:pt x="618" y="1392"/>
                  </a:lnTo>
                  <a:lnTo>
                    <a:pt x="620" y="1381"/>
                  </a:lnTo>
                  <a:lnTo>
                    <a:pt x="620" y="1381"/>
                  </a:lnTo>
                  <a:lnTo>
                    <a:pt x="617" y="1380"/>
                  </a:lnTo>
                  <a:lnTo>
                    <a:pt x="616" y="1378"/>
                  </a:lnTo>
                  <a:lnTo>
                    <a:pt x="615" y="1375"/>
                  </a:lnTo>
                  <a:lnTo>
                    <a:pt x="616" y="1372"/>
                  </a:lnTo>
                  <a:lnTo>
                    <a:pt x="616" y="1372"/>
                  </a:lnTo>
                  <a:lnTo>
                    <a:pt x="617" y="1362"/>
                  </a:lnTo>
                  <a:lnTo>
                    <a:pt x="618" y="1352"/>
                  </a:lnTo>
                  <a:lnTo>
                    <a:pt x="618" y="1352"/>
                  </a:lnTo>
                  <a:lnTo>
                    <a:pt x="617" y="1342"/>
                  </a:lnTo>
                  <a:lnTo>
                    <a:pt x="615" y="1331"/>
                  </a:lnTo>
                  <a:lnTo>
                    <a:pt x="615" y="1331"/>
                  </a:lnTo>
                  <a:lnTo>
                    <a:pt x="615" y="1328"/>
                  </a:lnTo>
                  <a:lnTo>
                    <a:pt x="614" y="1327"/>
                  </a:lnTo>
                  <a:lnTo>
                    <a:pt x="614" y="1327"/>
                  </a:lnTo>
                  <a:lnTo>
                    <a:pt x="612" y="1326"/>
                  </a:lnTo>
                  <a:lnTo>
                    <a:pt x="612" y="1324"/>
                  </a:lnTo>
                  <a:lnTo>
                    <a:pt x="612" y="1321"/>
                  </a:lnTo>
                  <a:lnTo>
                    <a:pt x="612" y="1321"/>
                  </a:lnTo>
                  <a:lnTo>
                    <a:pt x="611" y="1309"/>
                  </a:lnTo>
                  <a:lnTo>
                    <a:pt x="611" y="1309"/>
                  </a:lnTo>
                  <a:lnTo>
                    <a:pt x="608" y="1308"/>
                  </a:lnTo>
                  <a:lnTo>
                    <a:pt x="607" y="1306"/>
                  </a:lnTo>
                  <a:lnTo>
                    <a:pt x="607" y="1304"/>
                  </a:lnTo>
                  <a:lnTo>
                    <a:pt x="607" y="1304"/>
                  </a:lnTo>
                  <a:lnTo>
                    <a:pt x="609" y="1297"/>
                  </a:lnTo>
                  <a:lnTo>
                    <a:pt x="609" y="1297"/>
                  </a:lnTo>
                  <a:lnTo>
                    <a:pt x="611" y="1291"/>
                  </a:lnTo>
                  <a:lnTo>
                    <a:pt x="611" y="1291"/>
                  </a:lnTo>
                  <a:lnTo>
                    <a:pt x="587" y="1293"/>
                  </a:lnTo>
                  <a:lnTo>
                    <a:pt x="587" y="1293"/>
                  </a:lnTo>
                  <a:lnTo>
                    <a:pt x="544" y="1294"/>
                  </a:lnTo>
                  <a:lnTo>
                    <a:pt x="544" y="1294"/>
                  </a:lnTo>
                  <a:lnTo>
                    <a:pt x="541" y="1294"/>
                  </a:lnTo>
                  <a:lnTo>
                    <a:pt x="541" y="1294"/>
                  </a:lnTo>
                  <a:lnTo>
                    <a:pt x="527" y="1295"/>
                  </a:lnTo>
                  <a:lnTo>
                    <a:pt x="512" y="1295"/>
                  </a:lnTo>
                  <a:lnTo>
                    <a:pt x="484" y="1294"/>
                  </a:lnTo>
                  <a:lnTo>
                    <a:pt x="484" y="1294"/>
                  </a:lnTo>
                  <a:lnTo>
                    <a:pt x="475" y="1294"/>
                  </a:lnTo>
                  <a:lnTo>
                    <a:pt x="475" y="1294"/>
                  </a:lnTo>
                  <a:lnTo>
                    <a:pt x="470" y="1294"/>
                  </a:lnTo>
                  <a:lnTo>
                    <a:pt x="465" y="1296"/>
                  </a:lnTo>
                  <a:lnTo>
                    <a:pt x="456" y="1300"/>
                  </a:lnTo>
                  <a:lnTo>
                    <a:pt x="456" y="1300"/>
                  </a:lnTo>
                  <a:lnTo>
                    <a:pt x="455" y="1301"/>
                  </a:lnTo>
                  <a:lnTo>
                    <a:pt x="455" y="1303"/>
                  </a:lnTo>
                  <a:lnTo>
                    <a:pt x="455" y="1303"/>
                  </a:lnTo>
                  <a:lnTo>
                    <a:pt x="452" y="1310"/>
                  </a:lnTo>
                  <a:lnTo>
                    <a:pt x="449" y="1317"/>
                  </a:lnTo>
                  <a:lnTo>
                    <a:pt x="449" y="1317"/>
                  </a:lnTo>
                  <a:lnTo>
                    <a:pt x="436" y="1375"/>
                  </a:lnTo>
                  <a:lnTo>
                    <a:pt x="436" y="1375"/>
                  </a:lnTo>
                  <a:lnTo>
                    <a:pt x="428" y="1404"/>
                  </a:lnTo>
                  <a:lnTo>
                    <a:pt x="428" y="1404"/>
                  </a:lnTo>
                  <a:lnTo>
                    <a:pt x="423" y="1429"/>
                  </a:lnTo>
                  <a:lnTo>
                    <a:pt x="418" y="1455"/>
                  </a:lnTo>
                  <a:lnTo>
                    <a:pt x="418" y="1455"/>
                  </a:lnTo>
                  <a:lnTo>
                    <a:pt x="415" y="1478"/>
                  </a:lnTo>
                  <a:lnTo>
                    <a:pt x="412" y="1502"/>
                  </a:lnTo>
                  <a:lnTo>
                    <a:pt x="412" y="1502"/>
                  </a:lnTo>
                  <a:lnTo>
                    <a:pt x="407" y="1536"/>
                  </a:lnTo>
                  <a:lnTo>
                    <a:pt x="407" y="1536"/>
                  </a:lnTo>
                  <a:lnTo>
                    <a:pt x="404" y="1561"/>
                  </a:lnTo>
                  <a:lnTo>
                    <a:pt x="404" y="1561"/>
                  </a:lnTo>
                  <a:lnTo>
                    <a:pt x="397" y="1617"/>
                  </a:lnTo>
                  <a:lnTo>
                    <a:pt x="397" y="1617"/>
                  </a:lnTo>
                  <a:lnTo>
                    <a:pt x="396" y="1633"/>
                  </a:lnTo>
                  <a:lnTo>
                    <a:pt x="395" y="1649"/>
                  </a:lnTo>
                  <a:lnTo>
                    <a:pt x="395" y="1649"/>
                  </a:lnTo>
                  <a:lnTo>
                    <a:pt x="395" y="1676"/>
                  </a:lnTo>
                  <a:lnTo>
                    <a:pt x="396" y="1704"/>
                  </a:lnTo>
                  <a:lnTo>
                    <a:pt x="396" y="1704"/>
                  </a:lnTo>
                  <a:lnTo>
                    <a:pt x="396" y="1708"/>
                  </a:lnTo>
                  <a:lnTo>
                    <a:pt x="396" y="1710"/>
                  </a:lnTo>
                  <a:lnTo>
                    <a:pt x="394" y="1712"/>
                  </a:lnTo>
                  <a:lnTo>
                    <a:pt x="394" y="1712"/>
                  </a:lnTo>
                  <a:lnTo>
                    <a:pt x="386" y="1719"/>
                  </a:lnTo>
                  <a:lnTo>
                    <a:pt x="386" y="1719"/>
                  </a:lnTo>
                  <a:lnTo>
                    <a:pt x="383" y="1713"/>
                  </a:lnTo>
                  <a:lnTo>
                    <a:pt x="383" y="1713"/>
                  </a:lnTo>
                  <a:lnTo>
                    <a:pt x="380" y="1715"/>
                  </a:lnTo>
                  <a:lnTo>
                    <a:pt x="377" y="1715"/>
                  </a:lnTo>
                  <a:lnTo>
                    <a:pt x="371" y="1714"/>
                  </a:lnTo>
                  <a:lnTo>
                    <a:pt x="371" y="1714"/>
                  </a:lnTo>
                  <a:lnTo>
                    <a:pt x="374" y="1705"/>
                  </a:lnTo>
                  <a:lnTo>
                    <a:pt x="374" y="1705"/>
                  </a:lnTo>
                  <a:lnTo>
                    <a:pt x="376" y="1697"/>
                  </a:lnTo>
                  <a:lnTo>
                    <a:pt x="378" y="1689"/>
                  </a:lnTo>
                  <a:lnTo>
                    <a:pt x="379" y="1680"/>
                  </a:lnTo>
                  <a:lnTo>
                    <a:pt x="379" y="1671"/>
                  </a:lnTo>
                  <a:lnTo>
                    <a:pt x="379" y="1671"/>
                  </a:lnTo>
                  <a:lnTo>
                    <a:pt x="375" y="1683"/>
                  </a:lnTo>
                  <a:lnTo>
                    <a:pt x="373" y="1695"/>
                  </a:lnTo>
                  <a:lnTo>
                    <a:pt x="369" y="1707"/>
                  </a:lnTo>
                  <a:lnTo>
                    <a:pt x="367" y="1712"/>
                  </a:lnTo>
                  <a:lnTo>
                    <a:pt x="364" y="1717"/>
                  </a:lnTo>
                  <a:lnTo>
                    <a:pt x="364" y="1717"/>
                  </a:lnTo>
                  <a:lnTo>
                    <a:pt x="356" y="1716"/>
                  </a:lnTo>
                  <a:lnTo>
                    <a:pt x="356" y="1716"/>
                  </a:lnTo>
                  <a:lnTo>
                    <a:pt x="355" y="1712"/>
                  </a:lnTo>
                  <a:lnTo>
                    <a:pt x="355" y="1709"/>
                  </a:lnTo>
                  <a:lnTo>
                    <a:pt x="357" y="1702"/>
                  </a:lnTo>
                  <a:lnTo>
                    <a:pt x="357" y="1702"/>
                  </a:lnTo>
                  <a:lnTo>
                    <a:pt x="361" y="1689"/>
                  </a:lnTo>
                  <a:lnTo>
                    <a:pt x="364" y="1676"/>
                  </a:lnTo>
                  <a:lnTo>
                    <a:pt x="364" y="1676"/>
                  </a:lnTo>
                  <a:lnTo>
                    <a:pt x="367" y="1657"/>
                  </a:lnTo>
                  <a:lnTo>
                    <a:pt x="370" y="1637"/>
                  </a:lnTo>
                  <a:lnTo>
                    <a:pt x="370" y="1637"/>
                  </a:lnTo>
                  <a:lnTo>
                    <a:pt x="370" y="1633"/>
                  </a:lnTo>
                  <a:lnTo>
                    <a:pt x="370" y="1633"/>
                  </a:lnTo>
                  <a:lnTo>
                    <a:pt x="368" y="1635"/>
                  </a:lnTo>
                  <a:lnTo>
                    <a:pt x="368" y="1635"/>
                  </a:lnTo>
                  <a:lnTo>
                    <a:pt x="365" y="1646"/>
                  </a:lnTo>
                  <a:lnTo>
                    <a:pt x="364" y="1651"/>
                  </a:lnTo>
                  <a:lnTo>
                    <a:pt x="364" y="1657"/>
                  </a:lnTo>
                  <a:lnTo>
                    <a:pt x="364" y="1657"/>
                  </a:lnTo>
                  <a:lnTo>
                    <a:pt x="363" y="1665"/>
                  </a:lnTo>
                  <a:lnTo>
                    <a:pt x="361" y="1674"/>
                  </a:lnTo>
                  <a:lnTo>
                    <a:pt x="357" y="1691"/>
                  </a:lnTo>
                  <a:lnTo>
                    <a:pt x="357" y="1691"/>
                  </a:lnTo>
                  <a:lnTo>
                    <a:pt x="357" y="1695"/>
                  </a:lnTo>
                  <a:lnTo>
                    <a:pt x="355" y="1699"/>
                  </a:lnTo>
                  <a:lnTo>
                    <a:pt x="355" y="1699"/>
                  </a:lnTo>
                  <a:lnTo>
                    <a:pt x="352" y="1706"/>
                  </a:lnTo>
                  <a:lnTo>
                    <a:pt x="352" y="1709"/>
                  </a:lnTo>
                  <a:lnTo>
                    <a:pt x="352" y="1713"/>
                  </a:lnTo>
                  <a:lnTo>
                    <a:pt x="352" y="1713"/>
                  </a:lnTo>
                  <a:lnTo>
                    <a:pt x="347" y="1713"/>
                  </a:lnTo>
                  <a:lnTo>
                    <a:pt x="343" y="1711"/>
                  </a:lnTo>
                  <a:lnTo>
                    <a:pt x="334" y="1706"/>
                  </a:lnTo>
                  <a:lnTo>
                    <a:pt x="334" y="1706"/>
                  </a:lnTo>
                  <a:lnTo>
                    <a:pt x="337" y="1695"/>
                  </a:lnTo>
                  <a:lnTo>
                    <a:pt x="340" y="1685"/>
                  </a:lnTo>
                  <a:lnTo>
                    <a:pt x="343" y="1674"/>
                  </a:lnTo>
                  <a:lnTo>
                    <a:pt x="346" y="1664"/>
                  </a:lnTo>
                  <a:lnTo>
                    <a:pt x="346" y="1664"/>
                  </a:lnTo>
                  <a:lnTo>
                    <a:pt x="335" y="1680"/>
                  </a:lnTo>
                  <a:lnTo>
                    <a:pt x="335" y="1680"/>
                  </a:lnTo>
                  <a:lnTo>
                    <a:pt x="331" y="1686"/>
                  </a:lnTo>
                  <a:lnTo>
                    <a:pt x="328" y="1692"/>
                  </a:lnTo>
                  <a:lnTo>
                    <a:pt x="326" y="1698"/>
                  </a:lnTo>
                  <a:lnTo>
                    <a:pt x="325" y="1705"/>
                  </a:lnTo>
                  <a:lnTo>
                    <a:pt x="325" y="1705"/>
                  </a:lnTo>
                  <a:lnTo>
                    <a:pt x="325" y="1707"/>
                  </a:lnTo>
                  <a:lnTo>
                    <a:pt x="325" y="1707"/>
                  </a:lnTo>
                  <a:lnTo>
                    <a:pt x="321" y="1706"/>
                  </a:lnTo>
                  <a:lnTo>
                    <a:pt x="317" y="1705"/>
                  </a:lnTo>
                  <a:lnTo>
                    <a:pt x="314" y="1703"/>
                  </a:lnTo>
                  <a:lnTo>
                    <a:pt x="312" y="1700"/>
                  </a:lnTo>
                  <a:lnTo>
                    <a:pt x="312" y="1700"/>
                  </a:lnTo>
                  <a:lnTo>
                    <a:pt x="314" y="1693"/>
                  </a:lnTo>
                  <a:lnTo>
                    <a:pt x="316" y="1687"/>
                  </a:lnTo>
                  <a:lnTo>
                    <a:pt x="322" y="1674"/>
                  </a:lnTo>
                  <a:lnTo>
                    <a:pt x="329" y="1662"/>
                  </a:lnTo>
                  <a:lnTo>
                    <a:pt x="336" y="1650"/>
                  </a:lnTo>
                  <a:lnTo>
                    <a:pt x="336" y="1650"/>
                  </a:lnTo>
                  <a:lnTo>
                    <a:pt x="317" y="1671"/>
                  </a:lnTo>
                  <a:lnTo>
                    <a:pt x="317" y="1671"/>
                  </a:lnTo>
                  <a:lnTo>
                    <a:pt x="316" y="1674"/>
                  </a:lnTo>
                  <a:lnTo>
                    <a:pt x="315" y="1677"/>
                  </a:lnTo>
                  <a:lnTo>
                    <a:pt x="315" y="1677"/>
                  </a:lnTo>
                  <a:lnTo>
                    <a:pt x="308" y="1701"/>
                  </a:lnTo>
                  <a:lnTo>
                    <a:pt x="308" y="1701"/>
                  </a:lnTo>
                  <a:lnTo>
                    <a:pt x="294" y="1693"/>
                  </a:lnTo>
                  <a:lnTo>
                    <a:pt x="294" y="1693"/>
                  </a:lnTo>
                  <a:lnTo>
                    <a:pt x="293" y="1691"/>
                  </a:lnTo>
                  <a:lnTo>
                    <a:pt x="292" y="1689"/>
                  </a:lnTo>
                  <a:lnTo>
                    <a:pt x="292" y="1689"/>
                  </a:lnTo>
                  <a:lnTo>
                    <a:pt x="291" y="1684"/>
                  </a:lnTo>
                  <a:lnTo>
                    <a:pt x="291" y="1684"/>
                  </a:lnTo>
                  <a:lnTo>
                    <a:pt x="286" y="1684"/>
                  </a:lnTo>
                  <a:lnTo>
                    <a:pt x="283" y="1683"/>
                  </a:lnTo>
                  <a:lnTo>
                    <a:pt x="281" y="1681"/>
                  </a:lnTo>
                  <a:lnTo>
                    <a:pt x="279" y="1677"/>
                  </a:lnTo>
                  <a:lnTo>
                    <a:pt x="279" y="1677"/>
                  </a:lnTo>
                  <a:lnTo>
                    <a:pt x="283" y="1677"/>
                  </a:lnTo>
                  <a:lnTo>
                    <a:pt x="285" y="1676"/>
                  </a:lnTo>
                  <a:lnTo>
                    <a:pt x="287" y="1670"/>
                  </a:lnTo>
                  <a:lnTo>
                    <a:pt x="287" y="1670"/>
                  </a:lnTo>
                  <a:lnTo>
                    <a:pt x="288" y="1666"/>
                  </a:lnTo>
                  <a:lnTo>
                    <a:pt x="288" y="1666"/>
                  </a:lnTo>
                  <a:lnTo>
                    <a:pt x="292" y="1654"/>
                  </a:lnTo>
                  <a:lnTo>
                    <a:pt x="297" y="1642"/>
                  </a:lnTo>
                  <a:lnTo>
                    <a:pt x="302" y="1631"/>
                  </a:lnTo>
                  <a:lnTo>
                    <a:pt x="309" y="1620"/>
                  </a:lnTo>
                  <a:lnTo>
                    <a:pt x="309" y="1620"/>
                  </a:lnTo>
                  <a:lnTo>
                    <a:pt x="311" y="1616"/>
                  </a:lnTo>
                  <a:lnTo>
                    <a:pt x="311" y="1616"/>
                  </a:lnTo>
                  <a:lnTo>
                    <a:pt x="307" y="1617"/>
                  </a:lnTo>
                  <a:lnTo>
                    <a:pt x="307" y="1617"/>
                  </a:lnTo>
                  <a:lnTo>
                    <a:pt x="303" y="1622"/>
                  </a:lnTo>
                  <a:lnTo>
                    <a:pt x="299" y="1627"/>
                  </a:lnTo>
                  <a:lnTo>
                    <a:pt x="296" y="1633"/>
                  </a:lnTo>
                  <a:lnTo>
                    <a:pt x="294" y="1639"/>
                  </a:lnTo>
                  <a:lnTo>
                    <a:pt x="294" y="1639"/>
                  </a:lnTo>
                  <a:lnTo>
                    <a:pt x="292" y="1649"/>
                  </a:lnTo>
                  <a:lnTo>
                    <a:pt x="288" y="1659"/>
                  </a:lnTo>
                  <a:lnTo>
                    <a:pt x="282" y="1668"/>
                  </a:lnTo>
                  <a:lnTo>
                    <a:pt x="277" y="1677"/>
                  </a:lnTo>
                  <a:lnTo>
                    <a:pt x="277" y="1677"/>
                  </a:lnTo>
                  <a:lnTo>
                    <a:pt x="275" y="1678"/>
                  </a:lnTo>
                  <a:lnTo>
                    <a:pt x="274" y="1679"/>
                  </a:lnTo>
                  <a:lnTo>
                    <a:pt x="272" y="1679"/>
                  </a:lnTo>
                  <a:lnTo>
                    <a:pt x="269" y="1677"/>
                  </a:lnTo>
                  <a:lnTo>
                    <a:pt x="269" y="1677"/>
                  </a:lnTo>
                  <a:lnTo>
                    <a:pt x="275" y="1662"/>
                  </a:lnTo>
                  <a:lnTo>
                    <a:pt x="278" y="1654"/>
                  </a:lnTo>
                  <a:lnTo>
                    <a:pt x="279" y="1646"/>
                  </a:lnTo>
                  <a:lnTo>
                    <a:pt x="279" y="1646"/>
                  </a:lnTo>
                  <a:lnTo>
                    <a:pt x="280" y="1629"/>
                  </a:lnTo>
                  <a:lnTo>
                    <a:pt x="280" y="1612"/>
                  </a:lnTo>
                  <a:lnTo>
                    <a:pt x="280" y="1612"/>
                  </a:lnTo>
                  <a:lnTo>
                    <a:pt x="278" y="1613"/>
                  </a:lnTo>
                  <a:lnTo>
                    <a:pt x="278" y="1613"/>
                  </a:lnTo>
                  <a:lnTo>
                    <a:pt x="278" y="1618"/>
                  </a:lnTo>
                  <a:lnTo>
                    <a:pt x="278" y="1618"/>
                  </a:lnTo>
                  <a:lnTo>
                    <a:pt x="277" y="1636"/>
                  </a:lnTo>
                  <a:lnTo>
                    <a:pt x="276" y="1645"/>
                  </a:lnTo>
                  <a:lnTo>
                    <a:pt x="274" y="1654"/>
                  </a:lnTo>
                  <a:lnTo>
                    <a:pt x="274" y="1654"/>
                  </a:lnTo>
                  <a:lnTo>
                    <a:pt x="272" y="1661"/>
                  </a:lnTo>
                  <a:lnTo>
                    <a:pt x="269" y="1667"/>
                  </a:lnTo>
                  <a:lnTo>
                    <a:pt x="265" y="1673"/>
                  </a:lnTo>
                  <a:lnTo>
                    <a:pt x="259" y="1677"/>
                  </a:lnTo>
                  <a:lnTo>
                    <a:pt x="259" y="1677"/>
                  </a:lnTo>
                  <a:lnTo>
                    <a:pt x="256" y="1678"/>
                  </a:lnTo>
                  <a:lnTo>
                    <a:pt x="254" y="1678"/>
                  </a:lnTo>
                  <a:lnTo>
                    <a:pt x="251" y="1676"/>
                  </a:lnTo>
                  <a:lnTo>
                    <a:pt x="248" y="1674"/>
                  </a:lnTo>
                  <a:lnTo>
                    <a:pt x="248" y="1674"/>
                  </a:lnTo>
                  <a:lnTo>
                    <a:pt x="247" y="1672"/>
                  </a:lnTo>
                  <a:lnTo>
                    <a:pt x="247" y="1670"/>
                  </a:lnTo>
                  <a:lnTo>
                    <a:pt x="250" y="1667"/>
                  </a:lnTo>
                  <a:lnTo>
                    <a:pt x="250" y="1667"/>
                  </a:lnTo>
                  <a:lnTo>
                    <a:pt x="254" y="1662"/>
                  </a:lnTo>
                  <a:lnTo>
                    <a:pt x="258" y="1657"/>
                  </a:lnTo>
                  <a:lnTo>
                    <a:pt x="260" y="1652"/>
                  </a:lnTo>
                  <a:lnTo>
                    <a:pt x="262" y="1646"/>
                  </a:lnTo>
                  <a:lnTo>
                    <a:pt x="263" y="1640"/>
                  </a:lnTo>
                  <a:lnTo>
                    <a:pt x="264" y="1634"/>
                  </a:lnTo>
                  <a:lnTo>
                    <a:pt x="263" y="1627"/>
                  </a:lnTo>
                  <a:lnTo>
                    <a:pt x="262" y="1621"/>
                  </a:lnTo>
                  <a:lnTo>
                    <a:pt x="262" y="1621"/>
                  </a:lnTo>
                  <a:lnTo>
                    <a:pt x="258" y="1634"/>
                  </a:lnTo>
                  <a:lnTo>
                    <a:pt x="252" y="1647"/>
                  </a:lnTo>
                  <a:lnTo>
                    <a:pt x="246" y="1658"/>
                  </a:lnTo>
                  <a:lnTo>
                    <a:pt x="241" y="1663"/>
                  </a:lnTo>
                  <a:lnTo>
                    <a:pt x="237" y="1668"/>
                  </a:lnTo>
                  <a:lnTo>
                    <a:pt x="237" y="1668"/>
                  </a:lnTo>
                  <a:lnTo>
                    <a:pt x="219" y="1663"/>
                  </a:lnTo>
                  <a:lnTo>
                    <a:pt x="219" y="1663"/>
                  </a:lnTo>
                  <a:lnTo>
                    <a:pt x="214" y="1661"/>
                  </a:lnTo>
                  <a:lnTo>
                    <a:pt x="214" y="1661"/>
                  </a:lnTo>
                  <a:lnTo>
                    <a:pt x="211" y="1659"/>
                  </a:lnTo>
                  <a:lnTo>
                    <a:pt x="210" y="1657"/>
                  </a:lnTo>
                  <a:lnTo>
                    <a:pt x="210" y="1655"/>
                  </a:lnTo>
                  <a:lnTo>
                    <a:pt x="211" y="1651"/>
                  </a:lnTo>
                  <a:lnTo>
                    <a:pt x="211" y="1651"/>
                  </a:lnTo>
                  <a:lnTo>
                    <a:pt x="216" y="1638"/>
                  </a:lnTo>
                  <a:lnTo>
                    <a:pt x="223" y="1626"/>
                  </a:lnTo>
                  <a:lnTo>
                    <a:pt x="231" y="1614"/>
                  </a:lnTo>
                  <a:lnTo>
                    <a:pt x="239" y="1603"/>
                  </a:lnTo>
                  <a:lnTo>
                    <a:pt x="239" y="1603"/>
                  </a:lnTo>
                  <a:lnTo>
                    <a:pt x="245" y="1596"/>
                  </a:lnTo>
                  <a:lnTo>
                    <a:pt x="245" y="1596"/>
                  </a:lnTo>
                  <a:lnTo>
                    <a:pt x="242" y="1595"/>
                  </a:lnTo>
                  <a:lnTo>
                    <a:pt x="239" y="1593"/>
                  </a:lnTo>
                  <a:lnTo>
                    <a:pt x="236" y="1594"/>
                  </a:lnTo>
                  <a:lnTo>
                    <a:pt x="234" y="1596"/>
                  </a:lnTo>
                  <a:lnTo>
                    <a:pt x="234" y="1596"/>
                  </a:lnTo>
                  <a:lnTo>
                    <a:pt x="222" y="1609"/>
                  </a:lnTo>
                  <a:lnTo>
                    <a:pt x="218" y="1617"/>
                  </a:lnTo>
                  <a:lnTo>
                    <a:pt x="213" y="1624"/>
                  </a:lnTo>
                  <a:lnTo>
                    <a:pt x="213" y="1624"/>
                  </a:lnTo>
                  <a:lnTo>
                    <a:pt x="210" y="1632"/>
                  </a:lnTo>
                  <a:lnTo>
                    <a:pt x="208" y="1640"/>
                  </a:lnTo>
                  <a:lnTo>
                    <a:pt x="206" y="1648"/>
                  </a:lnTo>
                  <a:lnTo>
                    <a:pt x="205" y="1656"/>
                  </a:lnTo>
                  <a:lnTo>
                    <a:pt x="205" y="1656"/>
                  </a:lnTo>
                  <a:lnTo>
                    <a:pt x="198" y="1654"/>
                  </a:lnTo>
                  <a:lnTo>
                    <a:pt x="198" y="1654"/>
                  </a:lnTo>
                  <a:lnTo>
                    <a:pt x="192" y="1650"/>
                  </a:lnTo>
                  <a:lnTo>
                    <a:pt x="192" y="1650"/>
                  </a:lnTo>
                  <a:lnTo>
                    <a:pt x="190" y="1653"/>
                  </a:lnTo>
                  <a:lnTo>
                    <a:pt x="190" y="1653"/>
                  </a:lnTo>
                  <a:lnTo>
                    <a:pt x="187" y="1655"/>
                  </a:lnTo>
                  <a:lnTo>
                    <a:pt x="187" y="1655"/>
                  </a:lnTo>
                  <a:lnTo>
                    <a:pt x="187" y="1650"/>
                  </a:lnTo>
                  <a:lnTo>
                    <a:pt x="188" y="1644"/>
                  </a:lnTo>
                  <a:lnTo>
                    <a:pt x="192" y="1635"/>
                  </a:lnTo>
                  <a:lnTo>
                    <a:pt x="196" y="1626"/>
                  </a:lnTo>
                  <a:lnTo>
                    <a:pt x="200" y="1616"/>
                  </a:lnTo>
                  <a:lnTo>
                    <a:pt x="200" y="1616"/>
                  </a:lnTo>
                  <a:lnTo>
                    <a:pt x="199" y="1616"/>
                  </a:lnTo>
                  <a:lnTo>
                    <a:pt x="199" y="1616"/>
                  </a:lnTo>
                  <a:lnTo>
                    <a:pt x="184" y="1644"/>
                  </a:lnTo>
                  <a:lnTo>
                    <a:pt x="184" y="1644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3" y="1634"/>
                  </a:lnTo>
                  <a:lnTo>
                    <a:pt x="173" y="1634"/>
                  </a:lnTo>
                  <a:lnTo>
                    <a:pt x="166" y="1636"/>
                  </a:lnTo>
                  <a:lnTo>
                    <a:pt x="161" y="1636"/>
                  </a:lnTo>
                  <a:lnTo>
                    <a:pt x="157" y="1633"/>
                  </a:lnTo>
                  <a:lnTo>
                    <a:pt x="153" y="1629"/>
                  </a:lnTo>
                  <a:lnTo>
                    <a:pt x="153" y="1629"/>
                  </a:lnTo>
                  <a:lnTo>
                    <a:pt x="150" y="1624"/>
                  </a:lnTo>
                  <a:lnTo>
                    <a:pt x="150" y="1624"/>
                  </a:lnTo>
                  <a:lnTo>
                    <a:pt x="148" y="1620"/>
                  </a:lnTo>
                  <a:lnTo>
                    <a:pt x="146" y="1617"/>
                  </a:lnTo>
                  <a:lnTo>
                    <a:pt x="142" y="1615"/>
                  </a:lnTo>
                  <a:lnTo>
                    <a:pt x="138" y="1614"/>
                  </a:lnTo>
                  <a:lnTo>
                    <a:pt x="138" y="1614"/>
                  </a:lnTo>
                  <a:lnTo>
                    <a:pt x="138" y="1608"/>
                  </a:lnTo>
                  <a:lnTo>
                    <a:pt x="139" y="1603"/>
                  </a:lnTo>
                  <a:lnTo>
                    <a:pt x="139" y="1603"/>
                  </a:lnTo>
                  <a:lnTo>
                    <a:pt x="141" y="1598"/>
                  </a:lnTo>
                  <a:lnTo>
                    <a:pt x="144" y="1593"/>
                  </a:lnTo>
                  <a:lnTo>
                    <a:pt x="144" y="1593"/>
                  </a:lnTo>
                  <a:lnTo>
                    <a:pt x="142" y="1592"/>
                  </a:lnTo>
                  <a:lnTo>
                    <a:pt x="142" y="1592"/>
                  </a:lnTo>
                  <a:lnTo>
                    <a:pt x="130" y="1609"/>
                  </a:lnTo>
                  <a:lnTo>
                    <a:pt x="130" y="1609"/>
                  </a:lnTo>
                  <a:lnTo>
                    <a:pt x="129" y="1605"/>
                  </a:lnTo>
                  <a:lnTo>
                    <a:pt x="127" y="1603"/>
                  </a:lnTo>
                  <a:lnTo>
                    <a:pt x="124" y="1601"/>
                  </a:lnTo>
                  <a:lnTo>
                    <a:pt x="122" y="1600"/>
                  </a:lnTo>
                  <a:lnTo>
                    <a:pt x="111" y="1597"/>
                  </a:lnTo>
                  <a:lnTo>
                    <a:pt x="111" y="1597"/>
                  </a:lnTo>
                  <a:lnTo>
                    <a:pt x="110" y="1594"/>
                  </a:lnTo>
                  <a:lnTo>
                    <a:pt x="110" y="1592"/>
                  </a:lnTo>
                  <a:lnTo>
                    <a:pt x="112" y="1588"/>
                  </a:lnTo>
                  <a:lnTo>
                    <a:pt x="112" y="1588"/>
                  </a:lnTo>
                  <a:lnTo>
                    <a:pt x="132" y="1560"/>
                  </a:lnTo>
                  <a:lnTo>
                    <a:pt x="132" y="1560"/>
                  </a:lnTo>
                  <a:lnTo>
                    <a:pt x="139" y="1549"/>
                  </a:lnTo>
                  <a:lnTo>
                    <a:pt x="143" y="1543"/>
                  </a:lnTo>
                  <a:lnTo>
                    <a:pt x="146" y="1537"/>
                  </a:lnTo>
                  <a:lnTo>
                    <a:pt x="146" y="1537"/>
                  </a:lnTo>
                  <a:lnTo>
                    <a:pt x="153" y="1520"/>
                  </a:lnTo>
                  <a:lnTo>
                    <a:pt x="161" y="1504"/>
                  </a:lnTo>
                  <a:lnTo>
                    <a:pt x="170" y="1488"/>
                  </a:lnTo>
                  <a:lnTo>
                    <a:pt x="180" y="1473"/>
                  </a:lnTo>
                  <a:lnTo>
                    <a:pt x="180" y="1473"/>
                  </a:lnTo>
                  <a:lnTo>
                    <a:pt x="190" y="1458"/>
                  </a:lnTo>
                  <a:lnTo>
                    <a:pt x="190" y="1458"/>
                  </a:lnTo>
                  <a:lnTo>
                    <a:pt x="205" y="1437"/>
                  </a:lnTo>
                  <a:lnTo>
                    <a:pt x="213" y="1427"/>
                  </a:lnTo>
                  <a:lnTo>
                    <a:pt x="222" y="1417"/>
                  </a:lnTo>
                  <a:lnTo>
                    <a:pt x="222" y="1417"/>
                  </a:lnTo>
                  <a:lnTo>
                    <a:pt x="224" y="1414"/>
                  </a:lnTo>
                  <a:lnTo>
                    <a:pt x="224" y="1414"/>
                  </a:lnTo>
                  <a:lnTo>
                    <a:pt x="240" y="1397"/>
                  </a:lnTo>
                  <a:lnTo>
                    <a:pt x="256" y="1379"/>
                  </a:lnTo>
                  <a:lnTo>
                    <a:pt x="256" y="1379"/>
                  </a:lnTo>
                  <a:lnTo>
                    <a:pt x="275" y="1361"/>
                  </a:lnTo>
                  <a:lnTo>
                    <a:pt x="293" y="1344"/>
                  </a:lnTo>
                  <a:lnTo>
                    <a:pt x="293" y="1344"/>
                  </a:lnTo>
                  <a:lnTo>
                    <a:pt x="310" y="1327"/>
                  </a:lnTo>
                  <a:lnTo>
                    <a:pt x="328" y="1312"/>
                  </a:lnTo>
                  <a:lnTo>
                    <a:pt x="328" y="1312"/>
                  </a:lnTo>
                  <a:lnTo>
                    <a:pt x="352" y="1292"/>
                  </a:lnTo>
                  <a:lnTo>
                    <a:pt x="376" y="1273"/>
                  </a:lnTo>
                  <a:lnTo>
                    <a:pt x="376" y="1273"/>
                  </a:lnTo>
                  <a:lnTo>
                    <a:pt x="381" y="1270"/>
                  </a:lnTo>
                  <a:lnTo>
                    <a:pt x="381" y="1270"/>
                  </a:lnTo>
                  <a:lnTo>
                    <a:pt x="370" y="1265"/>
                  </a:lnTo>
                  <a:lnTo>
                    <a:pt x="360" y="1262"/>
                  </a:lnTo>
                  <a:lnTo>
                    <a:pt x="360" y="1262"/>
                  </a:lnTo>
                  <a:lnTo>
                    <a:pt x="350" y="1258"/>
                  </a:lnTo>
                  <a:lnTo>
                    <a:pt x="340" y="1253"/>
                  </a:lnTo>
                  <a:lnTo>
                    <a:pt x="322" y="1242"/>
                  </a:lnTo>
                  <a:lnTo>
                    <a:pt x="322" y="1242"/>
                  </a:lnTo>
                  <a:lnTo>
                    <a:pt x="299" y="1227"/>
                  </a:lnTo>
                  <a:lnTo>
                    <a:pt x="288" y="1219"/>
                  </a:lnTo>
                  <a:lnTo>
                    <a:pt x="278" y="1210"/>
                  </a:lnTo>
                  <a:lnTo>
                    <a:pt x="278" y="1210"/>
                  </a:lnTo>
                  <a:lnTo>
                    <a:pt x="268" y="1201"/>
                  </a:lnTo>
                  <a:lnTo>
                    <a:pt x="258" y="1192"/>
                  </a:lnTo>
                  <a:lnTo>
                    <a:pt x="258" y="1192"/>
                  </a:lnTo>
                  <a:lnTo>
                    <a:pt x="223" y="1160"/>
                  </a:lnTo>
                  <a:lnTo>
                    <a:pt x="223" y="1160"/>
                  </a:lnTo>
                  <a:lnTo>
                    <a:pt x="204" y="1141"/>
                  </a:lnTo>
                  <a:lnTo>
                    <a:pt x="204" y="1141"/>
                  </a:lnTo>
                  <a:lnTo>
                    <a:pt x="191" y="1126"/>
                  </a:lnTo>
                  <a:lnTo>
                    <a:pt x="191" y="1126"/>
                  </a:lnTo>
                  <a:lnTo>
                    <a:pt x="177" y="1139"/>
                  </a:lnTo>
                  <a:lnTo>
                    <a:pt x="177" y="1139"/>
                  </a:lnTo>
                  <a:lnTo>
                    <a:pt x="162" y="1154"/>
                  </a:lnTo>
                  <a:lnTo>
                    <a:pt x="162" y="1154"/>
                  </a:lnTo>
                  <a:lnTo>
                    <a:pt x="156" y="1160"/>
                  </a:lnTo>
                  <a:lnTo>
                    <a:pt x="156" y="1160"/>
                  </a:lnTo>
                  <a:lnTo>
                    <a:pt x="146" y="1171"/>
                  </a:lnTo>
                  <a:lnTo>
                    <a:pt x="146" y="1171"/>
                  </a:lnTo>
                  <a:lnTo>
                    <a:pt x="135" y="1184"/>
                  </a:lnTo>
                  <a:lnTo>
                    <a:pt x="135" y="1184"/>
                  </a:lnTo>
                  <a:lnTo>
                    <a:pt x="123" y="1200"/>
                  </a:lnTo>
                  <a:lnTo>
                    <a:pt x="111" y="1216"/>
                  </a:lnTo>
                  <a:lnTo>
                    <a:pt x="111" y="1216"/>
                  </a:lnTo>
                  <a:lnTo>
                    <a:pt x="98" y="1234"/>
                  </a:lnTo>
                  <a:lnTo>
                    <a:pt x="86" y="1253"/>
                  </a:lnTo>
                  <a:lnTo>
                    <a:pt x="86" y="1253"/>
                  </a:lnTo>
                  <a:lnTo>
                    <a:pt x="78" y="1266"/>
                  </a:lnTo>
                  <a:lnTo>
                    <a:pt x="78" y="1266"/>
                  </a:lnTo>
                  <a:lnTo>
                    <a:pt x="70" y="1280"/>
                  </a:lnTo>
                  <a:lnTo>
                    <a:pt x="70" y="1280"/>
                  </a:lnTo>
                  <a:lnTo>
                    <a:pt x="42" y="1324"/>
                  </a:lnTo>
                  <a:lnTo>
                    <a:pt x="42" y="1324"/>
                  </a:lnTo>
                  <a:lnTo>
                    <a:pt x="27" y="1351"/>
                  </a:lnTo>
                  <a:lnTo>
                    <a:pt x="27" y="1351"/>
                  </a:lnTo>
                  <a:lnTo>
                    <a:pt x="3" y="1395"/>
                  </a:lnTo>
                  <a:lnTo>
                    <a:pt x="3" y="1395"/>
                  </a:lnTo>
                  <a:lnTo>
                    <a:pt x="2" y="1398"/>
                  </a:lnTo>
                  <a:lnTo>
                    <a:pt x="2" y="1400"/>
                  </a:lnTo>
                  <a:lnTo>
                    <a:pt x="3" y="1402"/>
                  </a:lnTo>
                  <a:lnTo>
                    <a:pt x="3" y="1402"/>
                  </a:lnTo>
                  <a:lnTo>
                    <a:pt x="3" y="1404"/>
                  </a:lnTo>
                  <a:lnTo>
                    <a:pt x="2" y="1407"/>
                  </a:lnTo>
                  <a:lnTo>
                    <a:pt x="2" y="1407"/>
                  </a:lnTo>
                  <a:lnTo>
                    <a:pt x="0" y="1418"/>
                  </a:lnTo>
                  <a:lnTo>
                    <a:pt x="0" y="1418"/>
                  </a:lnTo>
                  <a:lnTo>
                    <a:pt x="7" y="1418"/>
                  </a:lnTo>
                  <a:lnTo>
                    <a:pt x="7" y="1418"/>
                  </a:lnTo>
                  <a:lnTo>
                    <a:pt x="1" y="1435"/>
                  </a:lnTo>
                  <a:lnTo>
                    <a:pt x="1" y="1435"/>
                  </a:lnTo>
                  <a:lnTo>
                    <a:pt x="3" y="1436"/>
                  </a:lnTo>
                  <a:lnTo>
                    <a:pt x="4" y="1438"/>
                  </a:lnTo>
                  <a:lnTo>
                    <a:pt x="5" y="1439"/>
                  </a:lnTo>
                  <a:lnTo>
                    <a:pt x="4" y="1441"/>
                  </a:lnTo>
                  <a:lnTo>
                    <a:pt x="2" y="1444"/>
                  </a:lnTo>
                  <a:lnTo>
                    <a:pt x="2" y="1446"/>
                  </a:lnTo>
                  <a:lnTo>
                    <a:pt x="2" y="1448"/>
                  </a:lnTo>
                  <a:lnTo>
                    <a:pt x="2" y="1448"/>
                  </a:lnTo>
                  <a:lnTo>
                    <a:pt x="4" y="1448"/>
                  </a:lnTo>
                  <a:lnTo>
                    <a:pt x="4" y="1448"/>
                  </a:lnTo>
                  <a:lnTo>
                    <a:pt x="8" y="1447"/>
                  </a:lnTo>
                  <a:lnTo>
                    <a:pt x="9" y="1448"/>
                  </a:lnTo>
                  <a:lnTo>
                    <a:pt x="10" y="1449"/>
                  </a:lnTo>
                  <a:lnTo>
                    <a:pt x="9" y="1452"/>
                  </a:lnTo>
                  <a:lnTo>
                    <a:pt x="9" y="1452"/>
                  </a:lnTo>
                  <a:lnTo>
                    <a:pt x="7" y="1460"/>
                  </a:lnTo>
                  <a:lnTo>
                    <a:pt x="7" y="1460"/>
                  </a:lnTo>
                  <a:lnTo>
                    <a:pt x="7" y="1463"/>
                  </a:lnTo>
                  <a:lnTo>
                    <a:pt x="7" y="1463"/>
                  </a:lnTo>
                  <a:lnTo>
                    <a:pt x="11" y="1457"/>
                  </a:lnTo>
                  <a:lnTo>
                    <a:pt x="11" y="1457"/>
                  </a:lnTo>
                  <a:lnTo>
                    <a:pt x="13" y="1458"/>
                  </a:lnTo>
                  <a:lnTo>
                    <a:pt x="14" y="1459"/>
                  </a:lnTo>
                  <a:lnTo>
                    <a:pt x="14" y="1459"/>
                  </a:lnTo>
                  <a:lnTo>
                    <a:pt x="14" y="1462"/>
                  </a:lnTo>
                  <a:lnTo>
                    <a:pt x="15" y="1465"/>
                  </a:lnTo>
                  <a:lnTo>
                    <a:pt x="16" y="1468"/>
                  </a:lnTo>
                  <a:lnTo>
                    <a:pt x="15" y="1471"/>
                  </a:lnTo>
                  <a:lnTo>
                    <a:pt x="15" y="1471"/>
                  </a:lnTo>
                  <a:lnTo>
                    <a:pt x="14" y="1476"/>
                  </a:lnTo>
                  <a:lnTo>
                    <a:pt x="14" y="1482"/>
                  </a:lnTo>
                  <a:lnTo>
                    <a:pt x="14" y="1482"/>
                  </a:lnTo>
                  <a:lnTo>
                    <a:pt x="15" y="1486"/>
                  </a:lnTo>
                  <a:lnTo>
                    <a:pt x="17" y="1490"/>
                  </a:lnTo>
                  <a:lnTo>
                    <a:pt x="17" y="1490"/>
                  </a:lnTo>
                  <a:lnTo>
                    <a:pt x="22" y="1490"/>
                  </a:lnTo>
                  <a:lnTo>
                    <a:pt x="22" y="1490"/>
                  </a:lnTo>
                  <a:lnTo>
                    <a:pt x="22" y="1505"/>
                  </a:lnTo>
                  <a:lnTo>
                    <a:pt x="22" y="1505"/>
                  </a:lnTo>
                  <a:lnTo>
                    <a:pt x="29" y="1506"/>
                  </a:lnTo>
                  <a:lnTo>
                    <a:pt x="29" y="1506"/>
                  </a:lnTo>
                  <a:lnTo>
                    <a:pt x="28" y="1520"/>
                  </a:lnTo>
                  <a:lnTo>
                    <a:pt x="28" y="1520"/>
                  </a:lnTo>
                  <a:lnTo>
                    <a:pt x="34" y="1522"/>
                  </a:lnTo>
                  <a:lnTo>
                    <a:pt x="40" y="1525"/>
                  </a:lnTo>
                  <a:lnTo>
                    <a:pt x="40" y="1525"/>
                  </a:lnTo>
                  <a:lnTo>
                    <a:pt x="41" y="1526"/>
                  </a:lnTo>
                  <a:lnTo>
                    <a:pt x="42" y="1528"/>
                  </a:lnTo>
                  <a:lnTo>
                    <a:pt x="42" y="1531"/>
                  </a:lnTo>
                  <a:lnTo>
                    <a:pt x="40" y="1538"/>
                  </a:lnTo>
                  <a:lnTo>
                    <a:pt x="40" y="1538"/>
                  </a:lnTo>
                  <a:lnTo>
                    <a:pt x="47" y="1540"/>
                  </a:lnTo>
                  <a:lnTo>
                    <a:pt x="47" y="1540"/>
                  </a:lnTo>
                  <a:lnTo>
                    <a:pt x="43" y="1550"/>
                  </a:lnTo>
                  <a:lnTo>
                    <a:pt x="43" y="1550"/>
                  </a:lnTo>
                  <a:lnTo>
                    <a:pt x="54" y="1550"/>
                  </a:lnTo>
                  <a:lnTo>
                    <a:pt x="54" y="1550"/>
                  </a:lnTo>
                  <a:lnTo>
                    <a:pt x="52" y="1556"/>
                  </a:lnTo>
                  <a:lnTo>
                    <a:pt x="52" y="1556"/>
                  </a:lnTo>
                  <a:lnTo>
                    <a:pt x="51" y="1562"/>
                  </a:lnTo>
                  <a:lnTo>
                    <a:pt x="51" y="1562"/>
                  </a:lnTo>
                  <a:lnTo>
                    <a:pt x="62" y="1565"/>
                  </a:lnTo>
                  <a:lnTo>
                    <a:pt x="62" y="1565"/>
                  </a:lnTo>
                  <a:lnTo>
                    <a:pt x="65" y="1566"/>
                  </a:lnTo>
                  <a:lnTo>
                    <a:pt x="66" y="1567"/>
                  </a:lnTo>
                  <a:lnTo>
                    <a:pt x="66" y="1569"/>
                  </a:lnTo>
                  <a:lnTo>
                    <a:pt x="65" y="1572"/>
                  </a:lnTo>
                  <a:lnTo>
                    <a:pt x="65" y="1572"/>
                  </a:lnTo>
                  <a:lnTo>
                    <a:pt x="63" y="1575"/>
                  </a:lnTo>
                  <a:lnTo>
                    <a:pt x="63" y="1575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0" y="1574"/>
                  </a:lnTo>
                  <a:lnTo>
                    <a:pt x="70" y="1574"/>
                  </a:lnTo>
                  <a:lnTo>
                    <a:pt x="72" y="1573"/>
                  </a:lnTo>
                  <a:lnTo>
                    <a:pt x="72" y="1573"/>
                  </a:lnTo>
                  <a:lnTo>
                    <a:pt x="71" y="1576"/>
                  </a:lnTo>
                  <a:lnTo>
                    <a:pt x="71" y="1578"/>
                  </a:lnTo>
                  <a:lnTo>
                    <a:pt x="73" y="1580"/>
                  </a:lnTo>
                  <a:lnTo>
                    <a:pt x="75" y="1580"/>
                  </a:lnTo>
                  <a:lnTo>
                    <a:pt x="75" y="1580"/>
                  </a:lnTo>
                  <a:lnTo>
                    <a:pt x="74" y="1593"/>
                  </a:lnTo>
                  <a:lnTo>
                    <a:pt x="74" y="1593"/>
                  </a:lnTo>
                  <a:lnTo>
                    <a:pt x="85" y="1595"/>
                  </a:lnTo>
                  <a:lnTo>
                    <a:pt x="85" y="1595"/>
                  </a:lnTo>
                  <a:lnTo>
                    <a:pt x="84" y="1608"/>
                  </a:lnTo>
                  <a:lnTo>
                    <a:pt x="84" y="1608"/>
                  </a:lnTo>
                  <a:lnTo>
                    <a:pt x="86" y="1606"/>
                  </a:lnTo>
                  <a:lnTo>
                    <a:pt x="88" y="1605"/>
                  </a:lnTo>
                  <a:lnTo>
                    <a:pt x="88" y="1605"/>
                  </a:lnTo>
                  <a:lnTo>
                    <a:pt x="89" y="1607"/>
                  </a:lnTo>
                  <a:lnTo>
                    <a:pt x="90" y="1608"/>
                  </a:lnTo>
                  <a:lnTo>
                    <a:pt x="90" y="1608"/>
                  </a:lnTo>
                  <a:lnTo>
                    <a:pt x="91" y="1620"/>
                  </a:lnTo>
                  <a:lnTo>
                    <a:pt x="91" y="1620"/>
                  </a:lnTo>
                  <a:lnTo>
                    <a:pt x="96" y="1616"/>
                  </a:lnTo>
                  <a:lnTo>
                    <a:pt x="96" y="1616"/>
                  </a:lnTo>
                  <a:lnTo>
                    <a:pt x="98" y="1624"/>
                  </a:lnTo>
                  <a:lnTo>
                    <a:pt x="98" y="1624"/>
                  </a:lnTo>
                  <a:lnTo>
                    <a:pt x="99" y="1628"/>
                  </a:lnTo>
                  <a:lnTo>
                    <a:pt x="100" y="1630"/>
                  </a:lnTo>
                  <a:lnTo>
                    <a:pt x="100" y="1630"/>
                  </a:lnTo>
                  <a:lnTo>
                    <a:pt x="104" y="1631"/>
                  </a:lnTo>
                  <a:lnTo>
                    <a:pt x="106" y="1633"/>
                  </a:lnTo>
                  <a:lnTo>
                    <a:pt x="109" y="1638"/>
                  </a:lnTo>
                  <a:lnTo>
                    <a:pt x="109" y="1638"/>
                  </a:lnTo>
                  <a:lnTo>
                    <a:pt x="113" y="1638"/>
                  </a:lnTo>
                  <a:lnTo>
                    <a:pt x="115" y="1640"/>
                  </a:lnTo>
                  <a:lnTo>
                    <a:pt x="117" y="1644"/>
                  </a:lnTo>
                  <a:lnTo>
                    <a:pt x="118" y="1650"/>
                  </a:lnTo>
                  <a:lnTo>
                    <a:pt x="118" y="1650"/>
                  </a:lnTo>
                  <a:lnTo>
                    <a:pt x="121" y="1650"/>
                  </a:lnTo>
                  <a:lnTo>
                    <a:pt x="123" y="1650"/>
                  </a:lnTo>
                  <a:lnTo>
                    <a:pt x="124" y="1651"/>
                  </a:lnTo>
                  <a:lnTo>
                    <a:pt x="125" y="1654"/>
                  </a:lnTo>
                  <a:lnTo>
                    <a:pt x="125" y="1654"/>
                  </a:lnTo>
                  <a:lnTo>
                    <a:pt x="126" y="1662"/>
                  </a:lnTo>
                  <a:lnTo>
                    <a:pt x="126" y="1662"/>
                  </a:lnTo>
                  <a:lnTo>
                    <a:pt x="131" y="1658"/>
                  </a:lnTo>
                  <a:lnTo>
                    <a:pt x="131" y="1658"/>
                  </a:lnTo>
                  <a:lnTo>
                    <a:pt x="134" y="1668"/>
                  </a:lnTo>
                  <a:lnTo>
                    <a:pt x="134" y="1668"/>
                  </a:lnTo>
                  <a:lnTo>
                    <a:pt x="137" y="1668"/>
                  </a:lnTo>
                  <a:lnTo>
                    <a:pt x="139" y="1669"/>
                  </a:lnTo>
                  <a:lnTo>
                    <a:pt x="141" y="1670"/>
                  </a:lnTo>
                  <a:lnTo>
                    <a:pt x="142" y="1671"/>
                  </a:lnTo>
                  <a:lnTo>
                    <a:pt x="143" y="1675"/>
                  </a:lnTo>
                  <a:lnTo>
                    <a:pt x="144" y="1677"/>
                  </a:lnTo>
                  <a:lnTo>
                    <a:pt x="145" y="1678"/>
                  </a:lnTo>
                  <a:lnTo>
                    <a:pt x="145" y="1678"/>
                  </a:lnTo>
                  <a:lnTo>
                    <a:pt x="151" y="1675"/>
                  </a:lnTo>
                  <a:lnTo>
                    <a:pt x="151" y="1675"/>
                  </a:lnTo>
                  <a:lnTo>
                    <a:pt x="154" y="1686"/>
                  </a:lnTo>
                  <a:lnTo>
                    <a:pt x="154" y="1686"/>
                  </a:lnTo>
                  <a:lnTo>
                    <a:pt x="158" y="1685"/>
                  </a:lnTo>
                  <a:lnTo>
                    <a:pt x="160" y="1686"/>
                  </a:lnTo>
                  <a:lnTo>
                    <a:pt x="161" y="1688"/>
                  </a:lnTo>
                  <a:lnTo>
                    <a:pt x="162" y="1693"/>
                  </a:lnTo>
                  <a:lnTo>
                    <a:pt x="162" y="1693"/>
                  </a:lnTo>
                  <a:lnTo>
                    <a:pt x="167" y="1691"/>
                  </a:lnTo>
                  <a:lnTo>
                    <a:pt x="167" y="1691"/>
                  </a:lnTo>
                  <a:lnTo>
                    <a:pt x="170" y="1696"/>
                  </a:lnTo>
                  <a:lnTo>
                    <a:pt x="171" y="1701"/>
                  </a:lnTo>
                  <a:lnTo>
                    <a:pt x="173" y="1705"/>
                  </a:lnTo>
                  <a:lnTo>
                    <a:pt x="175" y="1707"/>
                  </a:lnTo>
                  <a:lnTo>
                    <a:pt x="177" y="1708"/>
                  </a:lnTo>
                  <a:lnTo>
                    <a:pt x="177" y="1708"/>
                  </a:lnTo>
                  <a:lnTo>
                    <a:pt x="181" y="1703"/>
                  </a:lnTo>
                  <a:lnTo>
                    <a:pt x="181" y="1703"/>
                  </a:lnTo>
                  <a:lnTo>
                    <a:pt x="183" y="1704"/>
                  </a:lnTo>
                  <a:lnTo>
                    <a:pt x="183" y="1704"/>
                  </a:lnTo>
                  <a:lnTo>
                    <a:pt x="189" y="1717"/>
                  </a:lnTo>
                  <a:lnTo>
                    <a:pt x="189" y="1717"/>
                  </a:lnTo>
                  <a:lnTo>
                    <a:pt x="195" y="1711"/>
                  </a:lnTo>
                  <a:lnTo>
                    <a:pt x="195" y="1711"/>
                  </a:lnTo>
                  <a:lnTo>
                    <a:pt x="201" y="1728"/>
                  </a:lnTo>
                  <a:lnTo>
                    <a:pt x="201" y="1728"/>
                  </a:lnTo>
                  <a:lnTo>
                    <a:pt x="203" y="1729"/>
                  </a:lnTo>
                  <a:lnTo>
                    <a:pt x="203" y="1729"/>
                  </a:lnTo>
                  <a:lnTo>
                    <a:pt x="204" y="1727"/>
                  </a:lnTo>
                  <a:lnTo>
                    <a:pt x="205" y="1725"/>
                  </a:lnTo>
                  <a:lnTo>
                    <a:pt x="205" y="1725"/>
                  </a:lnTo>
                  <a:lnTo>
                    <a:pt x="209" y="1723"/>
                  </a:lnTo>
                  <a:lnTo>
                    <a:pt x="213" y="1723"/>
                  </a:lnTo>
                  <a:lnTo>
                    <a:pt x="216" y="1725"/>
                  </a:lnTo>
                  <a:lnTo>
                    <a:pt x="217" y="1730"/>
                  </a:lnTo>
                  <a:lnTo>
                    <a:pt x="217" y="1730"/>
                  </a:lnTo>
                  <a:lnTo>
                    <a:pt x="219" y="1735"/>
                  </a:lnTo>
                  <a:lnTo>
                    <a:pt x="219" y="1735"/>
                  </a:lnTo>
                  <a:lnTo>
                    <a:pt x="224" y="1734"/>
                  </a:lnTo>
                  <a:lnTo>
                    <a:pt x="224" y="1734"/>
                  </a:lnTo>
                  <a:lnTo>
                    <a:pt x="229" y="1747"/>
                  </a:lnTo>
                  <a:lnTo>
                    <a:pt x="229" y="1747"/>
                  </a:lnTo>
                  <a:lnTo>
                    <a:pt x="236" y="1740"/>
                  </a:lnTo>
                  <a:lnTo>
                    <a:pt x="236" y="1740"/>
                  </a:lnTo>
                  <a:lnTo>
                    <a:pt x="238" y="1747"/>
                  </a:lnTo>
                  <a:lnTo>
                    <a:pt x="238" y="1747"/>
                  </a:lnTo>
                  <a:lnTo>
                    <a:pt x="240" y="1751"/>
                  </a:lnTo>
                  <a:lnTo>
                    <a:pt x="241" y="1753"/>
                  </a:lnTo>
                  <a:lnTo>
                    <a:pt x="245" y="1754"/>
                  </a:lnTo>
                  <a:lnTo>
                    <a:pt x="250" y="1754"/>
                  </a:lnTo>
                  <a:lnTo>
                    <a:pt x="250" y="1754"/>
                  </a:lnTo>
                  <a:lnTo>
                    <a:pt x="254" y="1753"/>
                  </a:lnTo>
                  <a:lnTo>
                    <a:pt x="257" y="1754"/>
                  </a:lnTo>
                  <a:lnTo>
                    <a:pt x="263" y="1755"/>
                  </a:lnTo>
                  <a:lnTo>
                    <a:pt x="263" y="1755"/>
                  </a:lnTo>
                  <a:lnTo>
                    <a:pt x="264" y="1758"/>
                  </a:lnTo>
                  <a:lnTo>
                    <a:pt x="264" y="1761"/>
                  </a:lnTo>
                  <a:lnTo>
                    <a:pt x="265" y="1764"/>
                  </a:lnTo>
                  <a:lnTo>
                    <a:pt x="267" y="1766"/>
                  </a:lnTo>
                  <a:lnTo>
                    <a:pt x="267" y="1766"/>
                  </a:lnTo>
                  <a:lnTo>
                    <a:pt x="271" y="1763"/>
                  </a:lnTo>
                  <a:lnTo>
                    <a:pt x="271" y="1763"/>
                  </a:lnTo>
                  <a:lnTo>
                    <a:pt x="275" y="1760"/>
                  </a:lnTo>
                  <a:lnTo>
                    <a:pt x="275" y="1760"/>
                  </a:lnTo>
                  <a:lnTo>
                    <a:pt x="278" y="1772"/>
                  </a:lnTo>
                  <a:lnTo>
                    <a:pt x="278" y="1772"/>
                  </a:lnTo>
                  <a:lnTo>
                    <a:pt x="280" y="1768"/>
                  </a:lnTo>
                  <a:lnTo>
                    <a:pt x="280" y="1768"/>
                  </a:lnTo>
                  <a:lnTo>
                    <a:pt x="282" y="1765"/>
                  </a:lnTo>
                  <a:lnTo>
                    <a:pt x="282" y="1765"/>
                  </a:lnTo>
                  <a:lnTo>
                    <a:pt x="288" y="1773"/>
                  </a:lnTo>
                  <a:lnTo>
                    <a:pt x="288" y="1773"/>
                  </a:lnTo>
                  <a:lnTo>
                    <a:pt x="290" y="1775"/>
                  </a:lnTo>
                  <a:lnTo>
                    <a:pt x="292" y="1775"/>
                  </a:lnTo>
                  <a:lnTo>
                    <a:pt x="293" y="1775"/>
                  </a:lnTo>
                  <a:lnTo>
                    <a:pt x="296" y="1774"/>
                  </a:lnTo>
                  <a:lnTo>
                    <a:pt x="296" y="1774"/>
                  </a:lnTo>
                  <a:lnTo>
                    <a:pt x="298" y="1772"/>
                  </a:lnTo>
                  <a:lnTo>
                    <a:pt x="298" y="1772"/>
                  </a:lnTo>
                  <a:lnTo>
                    <a:pt x="301" y="1776"/>
                  </a:lnTo>
                  <a:lnTo>
                    <a:pt x="304" y="1779"/>
                  </a:lnTo>
                  <a:lnTo>
                    <a:pt x="308" y="1780"/>
                  </a:lnTo>
                  <a:lnTo>
                    <a:pt x="310" y="1781"/>
                  </a:lnTo>
                  <a:lnTo>
                    <a:pt x="313" y="1780"/>
                  </a:lnTo>
                  <a:lnTo>
                    <a:pt x="313" y="1780"/>
                  </a:lnTo>
                  <a:lnTo>
                    <a:pt x="314" y="1780"/>
                  </a:lnTo>
                  <a:lnTo>
                    <a:pt x="315" y="1781"/>
                  </a:lnTo>
                  <a:lnTo>
                    <a:pt x="318" y="1783"/>
                  </a:lnTo>
                  <a:lnTo>
                    <a:pt x="318" y="1783"/>
                  </a:lnTo>
                  <a:lnTo>
                    <a:pt x="322" y="1786"/>
                  </a:lnTo>
                  <a:lnTo>
                    <a:pt x="322" y="1786"/>
                  </a:lnTo>
                  <a:lnTo>
                    <a:pt x="329" y="1781"/>
                  </a:lnTo>
                  <a:lnTo>
                    <a:pt x="329" y="1781"/>
                  </a:lnTo>
                  <a:lnTo>
                    <a:pt x="333" y="1787"/>
                  </a:lnTo>
                  <a:lnTo>
                    <a:pt x="333" y="1787"/>
                  </a:lnTo>
                  <a:lnTo>
                    <a:pt x="338" y="1784"/>
                  </a:lnTo>
                  <a:lnTo>
                    <a:pt x="338" y="1784"/>
                  </a:lnTo>
                  <a:lnTo>
                    <a:pt x="342" y="1793"/>
                  </a:lnTo>
                  <a:lnTo>
                    <a:pt x="342" y="1793"/>
                  </a:lnTo>
                  <a:lnTo>
                    <a:pt x="344" y="1789"/>
                  </a:lnTo>
                  <a:lnTo>
                    <a:pt x="347" y="1787"/>
                  </a:lnTo>
                  <a:lnTo>
                    <a:pt x="350" y="1785"/>
                  </a:lnTo>
                  <a:lnTo>
                    <a:pt x="354" y="1784"/>
                  </a:lnTo>
                  <a:lnTo>
                    <a:pt x="354" y="1784"/>
                  </a:lnTo>
                  <a:lnTo>
                    <a:pt x="359" y="1792"/>
                  </a:lnTo>
                  <a:lnTo>
                    <a:pt x="359" y="1792"/>
                  </a:lnTo>
                  <a:lnTo>
                    <a:pt x="364" y="1789"/>
                  </a:lnTo>
                  <a:lnTo>
                    <a:pt x="364" y="1789"/>
                  </a:lnTo>
                  <a:lnTo>
                    <a:pt x="366" y="1791"/>
                  </a:lnTo>
                  <a:lnTo>
                    <a:pt x="369" y="1793"/>
                  </a:lnTo>
                  <a:lnTo>
                    <a:pt x="372" y="1794"/>
                  </a:lnTo>
                  <a:lnTo>
                    <a:pt x="375" y="1792"/>
                  </a:lnTo>
                  <a:lnTo>
                    <a:pt x="375" y="1792"/>
                  </a:lnTo>
                  <a:lnTo>
                    <a:pt x="377" y="1797"/>
                  </a:lnTo>
                  <a:lnTo>
                    <a:pt x="377" y="1797"/>
                  </a:lnTo>
                  <a:lnTo>
                    <a:pt x="388" y="1792"/>
                  </a:lnTo>
                  <a:lnTo>
                    <a:pt x="388" y="1792"/>
                  </a:lnTo>
                  <a:lnTo>
                    <a:pt x="391" y="1795"/>
                  </a:lnTo>
                  <a:lnTo>
                    <a:pt x="391" y="1795"/>
                  </a:lnTo>
                  <a:lnTo>
                    <a:pt x="400" y="1792"/>
                  </a:lnTo>
                  <a:lnTo>
                    <a:pt x="400" y="1792"/>
                  </a:lnTo>
                  <a:lnTo>
                    <a:pt x="402" y="1791"/>
                  </a:lnTo>
                  <a:lnTo>
                    <a:pt x="403" y="1791"/>
                  </a:lnTo>
                  <a:lnTo>
                    <a:pt x="403" y="1791"/>
                  </a:lnTo>
                  <a:lnTo>
                    <a:pt x="406" y="1793"/>
                  </a:lnTo>
                  <a:lnTo>
                    <a:pt x="408" y="1792"/>
                  </a:lnTo>
                  <a:lnTo>
                    <a:pt x="411" y="1790"/>
                  </a:lnTo>
                  <a:lnTo>
                    <a:pt x="411" y="1790"/>
                  </a:lnTo>
                  <a:lnTo>
                    <a:pt x="417" y="1785"/>
                  </a:lnTo>
                  <a:lnTo>
                    <a:pt x="417" y="1785"/>
                  </a:lnTo>
                  <a:lnTo>
                    <a:pt x="423" y="1791"/>
                  </a:lnTo>
                  <a:lnTo>
                    <a:pt x="423" y="1791"/>
                  </a:lnTo>
                  <a:lnTo>
                    <a:pt x="430" y="1786"/>
                  </a:lnTo>
                  <a:lnTo>
                    <a:pt x="430" y="1786"/>
                  </a:lnTo>
                  <a:lnTo>
                    <a:pt x="432" y="1784"/>
                  </a:lnTo>
                  <a:lnTo>
                    <a:pt x="435" y="1783"/>
                  </a:lnTo>
                  <a:lnTo>
                    <a:pt x="435" y="1783"/>
                  </a:lnTo>
                  <a:lnTo>
                    <a:pt x="437" y="1785"/>
                  </a:lnTo>
                  <a:lnTo>
                    <a:pt x="439" y="1787"/>
                  </a:lnTo>
                  <a:lnTo>
                    <a:pt x="439" y="1787"/>
                  </a:lnTo>
                  <a:lnTo>
                    <a:pt x="442" y="1786"/>
                  </a:lnTo>
                  <a:lnTo>
                    <a:pt x="442" y="1786"/>
                  </a:lnTo>
                  <a:lnTo>
                    <a:pt x="445" y="1783"/>
                  </a:lnTo>
                  <a:lnTo>
                    <a:pt x="448" y="1780"/>
                  </a:lnTo>
                  <a:lnTo>
                    <a:pt x="452" y="1778"/>
                  </a:lnTo>
                  <a:lnTo>
                    <a:pt x="454" y="1778"/>
                  </a:lnTo>
                  <a:lnTo>
                    <a:pt x="457" y="1778"/>
                  </a:lnTo>
                  <a:lnTo>
                    <a:pt x="457" y="1778"/>
                  </a:lnTo>
                  <a:lnTo>
                    <a:pt x="458" y="1777"/>
                  </a:lnTo>
                  <a:lnTo>
                    <a:pt x="458" y="1777"/>
                  </a:lnTo>
                  <a:lnTo>
                    <a:pt x="461" y="1775"/>
                  </a:lnTo>
                  <a:lnTo>
                    <a:pt x="465" y="1773"/>
                  </a:lnTo>
                  <a:lnTo>
                    <a:pt x="468" y="1771"/>
                  </a:lnTo>
                  <a:lnTo>
                    <a:pt x="470" y="1768"/>
                  </a:lnTo>
                  <a:lnTo>
                    <a:pt x="470" y="1768"/>
                  </a:lnTo>
                  <a:lnTo>
                    <a:pt x="471" y="1767"/>
                  </a:lnTo>
                  <a:lnTo>
                    <a:pt x="473" y="1767"/>
                  </a:lnTo>
                  <a:lnTo>
                    <a:pt x="473" y="1767"/>
                  </a:lnTo>
                  <a:lnTo>
                    <a:pt x="474" y="1773"/>
                  </a:lnTo>
                  <a:lnTo>
                    <a:pt x="474" y="1773"/>
                  </a:lnTo>
                  <a:lnTo>
                    <a:pt x="478" y="1770"/>
                  </a:lnTo>
                  <a:lnTo>
                    <a:pt x="483" y="1767"/>
                  </a:lnTo>
                  <a:lnTo>
                    <a:pt x="487" y="1764"/>
                  </a:lnTo>
                  <a:lnTo>
                    <a:pt x="490" y="1763"/>
                  </a:lnTo>
                  <a:lnTo>
                    <a:pt x="493" y="1762"/>
                  </a:lnTo>
                  <a:lnTo>
                    <a:pt x="493" y="1762"/>
                  </a:lnTo>
                  <a:lnTo>
                    <a:pt x="494" y="1762"/>
                  </a:lnTo>
                  <a:lnTo>
                    <a:pt x="495" y="1760"/>
                  </a:lnTo>
                  <a:lnTo>
                    <a:pt x="495" y="1760"/>
                  </a:lnTo>
                  <a:lnTo>
                    <a:pt x="501" y="1754"/>
                  </a:lnTo>
                  <a:lnTo>
                    <a:pt x="501" y="1754"/>
                  </a:lnTo>
                  <a:lnTo>
                    <a:pt x="505" y="1752"/>
                  </a:lnTo>
                  <a:lnTo>
                    <a:pt x="508" y="1750"/>
                  </a:lnTo>
                  <a:lnTo>
                    <a:pt x="511" y="1748"/>
                  </a:lnTo>
                  <a:lnTo>
                    <a:pt x="513" y="1744"/>
                  </a:lnTo>
                  <a:lnTo>
                    <a:pt x="513" y="1744"/>
                  </a:lnTo>
                  <a:lnTo>
                    <a:pt x="516" y="1743"/>
                  </a:lnTo>
                  <a:lnTo>
                    <a:pt x="519" y="1742"/>
                  </a:lnTo>
                  <a:lnTo>
                    <a:pt x="522" y="1737"/>
                  </a:lnTo>
                  <a:lnTo>
                    <a:pt x="522" y="1737"/>
                  </a:lnTo>
                  <a:lnTo>
                    <a:pt x="523" y="1735"/>
                  </a:lnTo>
                  <a:lnTo>
                    <a:pt x="525" y="1735"/>
                  </a:lnTo>
                  <a:lnTo>
                    <a:pt x="526" y="1735"/>
                  </a:lnTo>
                  <a:lnTo>
                    <a:pt x="528" y="1736"/>
                  </a:lnTo>
                  <a:lnTo>
                    <a:pt x="528" y="1736"/>
                  </a:lnTo>
                  <a:lnTo>
                    <a:pt x="537" y="1724"/>
                  </a:lnTo>
                  <a:lnTo>
                    <a:pt x="537" y="1724"/>
                  </a:lnTo>
                  <a:lnTo>
                    <a:pt x="539" y="1721"/>
                  </a:lnTo>
                  <a:lnTo>
                    <a:pt x="540" y="1719"/>
                  </a:lnTo>
                  <a:lnTo>
                    <a:pt x="540" y="1719"/>
                  </a:lnTo>
                  <a:lnTo>
                    <a:pt x="542" y="1715"/>
                  </a:lnTo>
                  <a:lnTo>
                    <a:pt x="544" y="1714"/>
                  </a:lnTo>
                  <a:lnTo>
                    <a:pt x="546" y="1713"/>
                  </a:lnTo>
                  <a:lnTo>
                    <a:pt x="546" y="1713"/>
                  </a:lnTo>
                  <a:lnTo>
                    <a:pt x="547" y="1712"/>
                  </a:lnTo>
                  <a:lnTo>
                    <a:pt x="549" y="1711"/>
                  </a:lnTo>
                  <a:lnTo>
                    <a:pt x="549" y="1711"/>
                  </a:lnTo>
                  <a:lnTo>
                    <a:pt x="569" y="1680"/>
                  </a:lnTo>
                  <a:lnTo>
                    <a:pt x="569" y="1680"/>
                  </a:lnTo>
                  <a:lnTo>
                    <a:pt x="570" y="1679"/>
                  </a:lnTo>
                  <a:lnTo>
                    <a:pt x="570" y="1679"/>
                  </a:lnTo>
                  <a:lnTo>
                    <a:pt x="579" y="1659"/>
                  </a:lnTo>
                  <a:lnTo>
                    <a:pt x="579" y="1659"/>
                  </a:lnTo>
                  <a:lnTo>
                    <a:pt x="597" y="1627"/>
                  </a:lnTo>
                  <a:lnTo>
                    <a:pt x="597" y="1627"/>
                  </a:lnTo>
                  <a:lnTo>
                    <a:pt x="598" y="1625"/>
                  </a:lnTo>
                  <a:lnTo>
                    <a:pt x="598" y="1622"/>
                  </a:lnTo>
                  <a:lnTo>
                    <a:pt x="598" y="1622"/>
                  </a:lnTo>
                  <a:lnTo>
                    <a:pt x="597" y="1620"/>
                  </a:lnTo>
                  <a:lnTo>
                    <a:pt x="598" y="1617"/>
                  </a:lnTo>
                  <a:lnTo>
                    <a:pt x="600" y="1613"/>
                  </a:lnTo>
                  <a:lnTo>
                    <a:pt x="600" y="1613"/>
                  </a:lnTo>
                  <a:lnTo>
                    <a:pt x="603" y="1608"/>
                  </a:lnTo>
                  <a:lnTo>
                    <a:pt x="604" y="1606"/>
                  </a:lnTo>
                  <a:lnTo>
                    <a:pt x="604" y="1603"/>
                  </a:lnTo>
                  <a:lnTo>
                    <a:pt x="604" y="1603"/>
                  </a:lnTo>
                  <a:lnTo>
                    <a:pt x="604" y="1600"/>
                  </a:lnTo>
                  <a:lnTo>
                    <a:pt x="605" y="1596"/>
                  </a:lnTo>
                  <a:lnTo>
                    <a:pt x="609" y="1590"/>
                  </a:lnTo>
                  <a:lnTo>
                    <a:pt x="609" y="1590"/>
                  </a:lnTo>
                  <a:lnTo>
                    <a:pt x="611" y="1587"/>
                  </a:lnTo>
                  <a:lnTo>
                    <a:pt x="611" y="1585"/>
                  </a:lnTo>
                  <a:lnTo>
                    <a:pt x="611" y="1584"/>
                  </a:lnTo>
                  <a:lnTo>
                    <a:pt x="611" y="1584"/>
                  </a:lnTo>
                  <a:lnTo>
                    <a:pt x="610" y="1580"/>
                  </a:lnTo>
                  <a:lnTo>
                    <a:pt x="611" y="1578"/>
                  </a:lnTo>
                  <a:lnTo>
                    <a:pt x="613" y="1572"/>
                  </a:lnTo>
                  <a:lnTo>
                    <a:pt x="613" y="1572"/>
                  </a:lnTo>
                  <a:lnTo>
                    <a:pt x="616" y="1565"/>
                  </a:lnTo>
                  <a:lnTo>
                    <a:pt x="617" y="1562"/>
                  </a:lnTo>
                  <a:lnTo>
                    <a:pt x="616" y="1558"/>
                  </a:lnTo>
                  <a:lnTo>
                    <a:pt x="616" y="1558"/>
                  </a:lnTo>
                  <a:lnTo>
                    <a:pt x="617" y="1553"/>
                  </a:lnTo>
                  <a:lnTo>
                    <a:pt x="618" y="1548"/>
                  </a:lnTo>
                  <a:lnTo>
                    <a:pt x="618" y="1548"/>
                  </a:lnTo>
                  <a:lnTo>
                    <a:pt x="620" y="1543"/>
                  </a:lnTo>
                  <a:lnTo>
                    <a:pt x="620" y="1537"/>
                  </a:lnTo>
                  <a:lnTo>
                    <a:pt x="620" y="1531"/>
                  </a:lnTo>
                  <a:lnTo>
                    <a:pt x="621" y="1526"/>
                  </a:lnTo>
                  <a:lnTo>
                    <a:pt x="621" y="1526"/>
                  </a:lnTo>
                  <a:lnTo>
                    <a:pt x="620" y="1524"/>
                  </a:lnTo>
                  <a:lnTo>
                    <a:pt x="620" y="1524"/>
                  </a:lnTo>
                  <a:lnTo>
                    <a:pt x="619" y="1521"/>
                  </a:lnTo>
                  <a:lnTo>
                    <a:pt x="618" y="1519"/>
                  </a:lnTo>
                  <a:lnTo>
                    <a:pt x="619" y="1514"/>
                  </a:lnTo>
                  <a:lnTo>
                    <a:pt x="619" y="1514"/>
                  </a:lnTo>
                  <a:lnTo>
                    <a:pt x="621" y="1503"/>
                  </a:lnTo>
                  <a:lnTo>
                    <a:pt x="622" y="1498"/>
                  </a:lnTo>
                  <a:lnTo>
                    <a:pt x="621" y="1492"/>
                  </a:lnTo>
                  <a:lnTo>
                    <a:pt x="621" y="1492"/>
                  </a:lnTo>
                  <a:lnTo>
                    <a:pt x="621" y="1488"/>
                  </a:lnTo>
                  <a:lnTo>
                    <a:pt x="622" y="1484"/>
                  </a:lnTo>
                  <a:lnTo>
                    <a:pt x="622" y="1484"/>
                  </a:lnTo>
                  <a:lnTo>
                    <a:pt x="622" y="1477"/>
                  </a:lnTo>
                  <a:lnTo>
                    <a:pt x="622" y="1474"/>
                  </a:lnTo>
                  <a:lnTo>
                    <a:pt x="621" y="1470"/>
                  </a:lnTo>
                  <a:lnTo>
                    <a:pt x="621" y="1470"/>
                  </a:lnTo>
                  <a:lnTo>
                    <a:pt x="620" y="1468"/>
                  </a:lnTo>
                  <a:lnTo>
                    <a:pt x="620" y="1465"/>
                  </a:lnTo>
                  <a:lnTo>
                    <a:pt x="620" y="1465"/>
                  </a:lnTo>
                  <a:lnTo>
                    <a:pt x="621" y="1459"/>
                  </a:lnTo>
                  <a:lnTo>
                    <a:pt x="622" y="1453"/>
                  </a:lnTo>
                  <a:lnTo>
                    <a:pt x="622" y="1446"/>
                  </a:lnTo>
                  <a:lnTo>
                    <a:pt x="624" y="1440"/>
                  </a:lnTo>
                  <a:lnTo>
                    <a:pt x="624" y="1440"/>
                  </a:lnTo>
                  <a:lnTo>
                    <a:pt x="625" y="1438"/>
                  </a:lnTo>
                  <a:lnTo>
                    <a:pt x="624" y="1436"/>
                  </a:lnTo>
                  <a:lnTo>
                    <a:pt x="624" y="1436"/>
                  </a:lnTo>
                  <a:lnTo>
                    <a:pt x="623" y="1435"/>
                  </a:lnTo>
                  <a:lnTo>
                    <a:pt x="622" y="1432"/>
                  </a:lnTo>
                  <a:lnTo>
                    <a:pt x="622" y="1428"/>
                  </a:lnTo>
                  <a:lnTo>
                    <a:pt x="622" y="1428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5" name="Group 4"/>
          <p:cNvGrpSpPr>
            <a:grpSpLocks noChangeAspect="1"/>
          </p:cNvGrpSpPr>
          <p:nvPr/>
        </p:nvGrpSpPr>
        <p:grpSpPr bwMode="auto">
          <a:xfrm>
            <a:off x="8416924" y="958849"/>
            <a:ext cx="675640" cy="563880"/>
            <a:chOff x="1270" y="2404"/>
            <a:chExt cx="266" cy="222"/>
          </a:xfrm>
        </p:grpSpPr>
        <p:sp>
          <p:nvSpPr>
            <p:cNvPr id="2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270" y="2404"/>
              <a:ext cx="266" cy="2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5"/>
            <p:cNvSpPr>
              <a:spLocks noEditPoints="1"/>
            </p:cNvSpPr>
            <p:nvPr/>
          </p:nvSpPr>
          <p:spPr bwMode="auto">
            <a:xfrm>
              <a:off x="1270" y="2404"/>
              <a:ext cx="266" cy="222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129" y="60"/>
                </a:cxn>
                <a:cxn ang="0">
                  <a:pos x="40" y="67"/>
                </a:cxn>
                <a:cxn ang="0">
                  <a:pos x="15" y="101"/>
                </a:cxn>
                <a:cxn ang="0">
                  <a:pos x="31" y="149"/>
                </a:cxn>
                <a:cxn ang="0">
                  <a:pos x="21" y="219"/>
                </a:cxn>
                <a:cxn ang="0">
                  <a:pos x="57" y="209"/>
                </a:cxn>
                <a:cxn ang="0">
                  <a:pos x="94" y="206"/>
                </a:cxn>
                <a:cxn ang="0">
                  <a:pos x="122" y="192"/>
                </a:cxn>
                <a:cxn ang="0">
                  <a:pos x="150" y="205"/>
                </a:cxn>
                <a:cxn ang="0">
                  <a:pos x="178" y="188"/>
                </a:cxn>
                <a:cxn ang="0">
                  <a:pos x="202" y="173"/>
                </a:cxn>
                <a:cxn ang="0">
                  <a:pos x="215" y="142"/>
                </a:cxn>
                <a:cxn ang="0">
                  <a:pos x="204" y="79"/>
                </a:cxn>
                <a:cxn ang="0">
                  <a:pos x="266" y="26"/>
                </a:cxn>
                <a:cxn ang="0">
                  <a:pos x="79" y="62"/>
                </a:cxn>
                <a:cxn ang="0">
                  <a:pos x="195" y="58"/>
                </a:cxn>
                <a:cxn ang="0">
                  <a:pos x="176" y="89"/>
                </a:cxn>
                <a:cxn ang="0">
                  <a:pos x="99" y="100"/>
                </a:cxn>
                <a:cxn ang="0">
                  <a:pos x="54" y="93"/>
                </a:cxn>
                <a:cxn ang="0">
                  <a:pos x="20" y="104"/>
                </a:cxn>
                <a:cxn ang="0">
                  <a:pos x="8" y="120"/>
                </a:cxn>
                <a:cxn ang="0">
                  <a:pos x="29" y="130"/>
                </a:cxn>
                <a:cxn ang="0">
                  <a:pos x="65" y="100"/>
                </a:cxn>
                <a:cxn ang="0">
                  <a:pos x="110" y="125"/>
                </a:cxn>
                <a:cxn ang="0">
                  <a:pos x="49" y="158"/>
                </a:cxn>
                <a:cxn ang="0">
                  <a:pos x="30" y="216"/>
                </a:cxn>
                <a:cxn ang="0">
                  <a:pos x="58" y="175"/>
                </a:cxn>
                <a:cxn ang="0">
                  <a:pos x="78" y="196"/>
                </a:cxn>
                <a:cxn ang="0">
                  <a:pos x="69" y="177"/>
                </a:cxn>
                <a:cxn ang="0">
                  <a:pos x="99" y="192"/>
                </a:cxn>
                <a:cxn ang="0">
                  <a:pos x="95" y="175"/>
                </a:cxn>
                <a:cxn ang="0">
                  <a:pos x="113" y="178"/>
                </a:cxn>
                <a:cxn ang="0">
                  <a:pos x="118" y="166"/>
                </a:cxn>
                <a:cxn ang="0">
                  <a:pos x="87" y="170"/>
                </a:cxn>
                <a:cxn ang="0">
                  <a:pos x="57" y="172"/>
                </a:cxn>
                <a:cxn ang="0">
                  <a:pos x="72" y="170"/>
                </a:cxn>
                <a:cxn ang="0">
                  <a:pos x="117" y="161"/>
                </a:cxn>
                <a:cxn ang="0">
                  <a:pos x="132" y="151"/>
                </a:cxn>
                <a:cxn ang="0">
                  <a:pos x="133" y="88"/>
                </a:cxn>
                <a:cxn ang="0">
                  <a:pos x="179" y="105"/>
                </a:cxn>
                <a:cxn ang="0">
                  <a:pos x="160" y="123"/>
                </a:cxn>
                <a:cxn ang="0">
                  <a:pos x="146" y="139"/>
                </a:cxn>
                <a:cxn ang="0">
                  <a:pos x="144" y="151"/>
                </a:cxn>
                <a:cxn ang="0">
                  <a:pos x="165" y="128"/>
                </a:cxn>
                <a:cxn ang="0">
                  <a:pos x="187" y="107"/>
                </a:cxn>
                <a:cxn ang="0">
                  <a:pos x="175" y="129"/>
                </a:cxn>
                <a:cxn ang="0">
                  <a:pos x="155" y="148"/>
                </a:cxn>
                <a:cxn ang="0">
                  <a:pos x="158" y="201"/>
                </a:cxn>
                <a:cxn ang="0">
                  <a:pos x="159" y="166"/>
                </a:cxn>
                <a:cxn ang="0">
                  <a:pos x="166" y="169"/>
                </a:cxn>
                <a:cxn ang="0">
                  <a:pos x="184" y="174"/>
                </a:cxn>
                <a:cxn ang="0">
                  <a:pos x="179" y="121"/>
                </a:cxn>
                <a:cxn ang="0">
                  <a:pos x="193" y="164"/>
                </a:cxn>
                <a:cxn ang="0">
                  <a:pos x="187" y="116"/>
                </a:cxn>
                <a:cxn ang="0">
                  <a:pos x="197" y="76"/>
                </a:cxn>
                <a:cxn ang="0">
                  <a:pos x="204" y="69"/>
                </a:cxn>
                <a:cxn ang="0">
                  <a:pos x="220" y="11"/>
                </a:cxn>
                <a:cxn ang="0">
                  <a:pos x="249" y="24"/>
                </a:cxn>
                <a:cxn ang="0">
                  <a:pos x="39" y="108"/>
                </a:cxn>
                <a:cxn ang="0">
                  <a:pos x="52" y="117"/>
                </a:cxn>
              </a:cxnLst>
              <a:rect l="0" t="0" r="r" b="b"/>
              <a:pathLst>
                <a:path w="266" h="222">
                  <a:moveTo>
                    <a:pt x="260" y="19"/>
                  </a:moveTo>
                  <a:lnTo>
                    <a:pt x="260" y="19"/>
                  </a:lnTo>
                  <a:lnTo>
                    <a:pt x="248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4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5" y="6"/>
                  </a:lnTo>
                  <a:lnTo>
                    <a:pt x="234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17" y="5"/>
                  </a:lnTo>
                  <a:lnTo>
                    <a:pt x="217" y="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79" y="52"/>
                  </a:lnTo>
                  <a:lnTo>
                    <a:pt x="179" y="52"/>
                  </a:lnTo>
                  <a:lnTo>
                    <a:pt x="171" y="53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55" y="57"/>
                  </a:lnTo>
                  <a:lnTo>
                    <a:pt x="146" y="59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16" y="60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94" y="57"/>
                  </a:lnTo>
                  <a:lnTo>
                    <a:pt x="85" y="56"/>
                  </a:lnTo>
                  <a:lnTo>
                    <a:pt x="75" y="55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1" y="56"/>
                  </a:lnTo>
                  <a:lnTo>
                    <a:pt x="56" y="58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4" y="64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68"/>
                  </a:lnTo>
                  <a:lnTo>
                    <a:pt x="35" y="71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7" y="81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1" y="95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8" y="100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6" y="125"/>
                  </a:lnTo>
                  <a:lnTo>
                    <a:pt x="6" y="125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1" y="132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5" y="139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31" y="149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0" y="158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26" y="195"/>
                  </a:lnTo>
                  <a:lnTo>
                    <a:pt x="21" y="206"/>
                  </a:lnTo>
                  <a:lnTo>
                    <a:pt x="21" y="206"/>
                  </a:lnTo>
                  <a:lnTo>
                    <a:pt x="20" y="209"/>
                  </a:lnTo>
                  <a:lnTo>
                    <a:pt x="20" y="212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2" y="220"/>
                  </a:lnTo>
                  <a:lnTo>
                    <a:pt x="22" y="220"/>
                  </a:lnTo>
                  <a:lnTo>
                    <a:pt x="25" y="222"/>
                  </a:lnTo>
                  <a:lnTo>
                    <a:pt x="28" y="222"/>
                  </a:lnTo>
                  <a:lnTo>
                    <a:pt x="31" y="222"/>
                  </a:lnTo>
                  <a:lnTo>
                    <a:pt x="34" y="221"/>
                  </a:lnTo>
                  <a:lnTo>
                    <a:pt x="34" y="221"/>
                  </a:lnTo>
                  <a:lnTo>
                    <a:pt x="40" y="218"/>
                  </a:lnTo>
                  <a:lnTo>
                    <a:pt x="46" y="214"/>
                  </a:lnTo>
                  <a:lnTo>
                    <a:pt x="51" y="20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6" y="207"/>
                  </a:lnTo>
                  <a:lnTo>
                    <a:pt x="57" y="209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3" y="215"/>
                  </a:lnTo>
                  <a:lnTo>
                    <a:pt x="65" y="216"/>
                  </a:lnTo>
                  <a:lnTo>
                    <a:pt x="66" y="216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5" y="204"/>
                  </a:lnTo>
                  <a:lnTo>
                    <a:pt x="88" y="206"/>
                  </a:lnTo>
                  <a:lnTo>
                    <a:pt x="91" y="207"/>
                  </a:lnTo>
                  <a:lnTo>
                    <a:pt x="94" y="206"/>
                  </a:lnTo>
                  <a:lnTo>
                    <a:pt x="94" y="206"/>
                  </a:lnTo>
                  <a:lnTo>
                    <a:pt x="98" y="204"/>
                  </a:lnTo>
                  <a:lnTo>
                    <a:pt x="101" y="201"/>
                  </a:lnTo>
                  <a:lnTo>
                    <a:pt x="103" y="197"/>
                  </a:lnTo>
                  <a:lnTo>
                    <a:pt x="105" y="193"/>
                  </a:lnTo>
                  <a:lnTo>
                    <a:pt x="105" y="193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11" y="192"/>
                  </a:lnTo>
                  <a:lnTo>
                    <a:pt x="111" y="192"/>
                  </a:lnTo>
                  <a:lnTo>
                    <a:pt x="114" y="195"/>
                  </a:lnTo>
                  <a:lnTo>
                    <a:pt x="117" y="196"/>
                  </a:lnTo>
                  <a:lnTo>
                    <a:pt x="119" y="195"/>
                  </a:lnTo>
                  <a:lnTo>
                    <a:pt x="122" y="192"/>
                  </a:lnTo>
                  <a:lnTo>
                    <a:pt x="122" y="192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8" y="183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32" y="174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4" y="171"/>
                  </a:lnTo>
                  <a:lnTo>
                    <a:pt x="134" y="172"/>
                  </a:lnTo>
                  <a:lnTo>
                    <a:pt x="134" y="172"/>
                  </a:lnTo>
                  <a:lnTo>
                    <a:pt x="145" y="197"/>
                  </a:lnTo>
                  <a:lnTo>
                    <a:pt x="145" y="197"/>
                  </a:lnTo>
                  <a:lnTo>
                    <a:pt x="147" y="201"/>
                  </a:lnTo>
                  <a:lnTo>
                    <a:pt x="150" y="205"/>
                  </a:lnTo>
                  <a:lnTo>
                    <a:pt x="154" y="208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63" y="209"/>
                  </a:lnTo>
                  <a:lnTo>
                    <a:pt x="165" y="208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8" y="201"/>
                  </a:lnTo>
                  <a:lnTo>
                    <a:pt x="170" y="196"/>
                  </a:lnTo>
                  <a:lnTo>
                    <a:pt x="170" y="196"/>
                  </a:lnTo>
                  <a:lnTo>
                    <a:pt x="170" y="189"/>
                  </a:lnTo>
                  <a:lnTo>
                    <a:pt x="170" y="181"/>
                  </a:lnTo>
                  <a:lnTo>
                    <a:pt x="170" y="181"/>
                  </a:lnTo>
                  <a:lnTo>
                    <a:pt x="178" y="188"/>
                  </a:lnTo>
                  <a:lnTo>
                    <a:pt x="178" y="188"/>
                  </a:lnTo>
                  <a:lnTo>
                    <a:pt x="181" y="189"/>
                  </a:lnTo>
                  <a:lnTo>
                    <a:pt x="185" y="190"/>
                  </a:lnTo>
                  <a:lnTo>
                    <a:pt x="188" y="188"/>
                  </a:lnTo>
                  <a:lnTo>
                    <a:pt x="189" y="185"/>
                  </a:lnTo>
                  <a:lnTo>
                    <a:pt x="189" y="185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89" y="169"/>
                  </a:lnTo>
                  <a:lnTo>
                    <a:pt x="189" y="169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9" y="173"/>
                  </a:lnTo>
                  <a:lnTo>
                    <a:pt x="202" y="173"/>
                  </a:lnTo>
                  <a:lnTo>
                    <a:pt x="203" y="171"/>
                  </a:lnTo>
                  <a:lnTo>
                    <a:pt x="204" y="169"/>
                  </a:lnTo>
                  <a:lnTo>
                    <a:pt x="204" y="169"/>
                  </a:lnTo>
                  <a:lnTo>
                    <a:pt x="205" y="161"/>
                  </a:lnTo>
                  <a:lnTo>
                    <a:pt x="203" y="154"/>
                  </a:lnTo>
                  <a:lnTo>
                    <a:pt x="203" y="154"/>
                  </a:lnTo>
                  <a:lnTo>
                    <a:pt x="201" y="146"/>
                  </a:lnTo>
                  <a:lnTo>
                    <a:pt x="201" y="146"/>
                  </a:lnTo>
                  <a:lnTo>
                    <a:pt x="206" y="147"/>
                  </a:lnTo>
                  <a:lnTo>
                    <a:pt x="210" y="147"/>
                  </a:lnTo>
                  <a:lnTo>
                    <a:pt x="210" y="147"/>
                  </a:lnTo>
                  <a:lnTo>
                    <a:pt x="212" y="147"/>
                  </a:lnTo>
                  <a:lnTo>
                    <a:pt x="214" y="146"/>
                  </a:lnTo>
                  <a:lnTo>
                    <a:pt x="215" y="145"/>
                  </a:lnTo>
                  <a:lnTo>
                    <a:pt x="215" y="142"/>
                  </a:lnTo>
                  <a:lnTo>
                    <a:pt x="215" y="142"/>
                  </a:lnTo>
                  <a:lnTo>
                    <a:pt x="213" y="134"/>
                  </a:lnTo>
                  <a:lnTo>
                    <a:pt x="211" y="127"/>
                  </a:lnTo>
                  <a:lnTo>
                    <a:pt x="211" y="127"/>
                  </a:lnTo>
                  <a:lnTo>
                    <a:pt x="209" y="120"/>
                  </a:lnTo>
                  <a:lnTo>
                    <a:pt x="206" y="114"/>
                  </a:lnTo>
                  <a:lnTo>
                    <a:pt x="203" y="108"/>
                  </a:lnTo>
                  <a:lnTo>
                    <a:pt x="199" y="103"/>
                  </a:lnTo>
                  <a:lnTo>
                    <a:pt x="199" y="103"/>
                  </a:lnTo>
                  <a:lnTo>
                    <a:pt x="198" y="101"/>
                  </a:lnTo>
                  <a:lnTo>
                    <a:pt x="198" y="98"/>
                  </a:lnTo>
                  <a:lnTo>
                    <a:pt x="198" y="98"/>
                  </a:lnTo>
                  <a:lnTo>
                    <a:pt x="202" y="89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05" y="75"/>
                  </a:lnTo>
                  <a:lnTo>
                    <a:pt x="206" y="74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13" y="70"/>
                  </a:lnTo>
                  <a:lnTo>
                    <a:pt x="218" y="67"/>
                  </a:lnTo>
                  <a:lnTo>
                    <a:pt x="218" y="67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51" y="44"/>
                  </a:lnTo>
                  <a:lnTo>
                    <a:pt x="256" y="40"/>
                  </a:lnTo>
                  <a:lnTo>
                    <a:pt x="261" y="35"/>
                  </a:lnTo>
                  <a:lnTo>
                    <a:pt x="264" y="29"/>
                  </a:lnTo>
                  <a:lnTo>
                    <a:pt x="264" y="29"/>
                  </a:lnTo>
                  <a:lnTo>
                    <a:pt x="266" y="26"/>
                  </a:lnTo>
                  <a:lnTo>
                    <a:pt x="265" y="22"/>
                  </a:lnTo>
                  <a:lnTo>
                    <a:pt x="263" y="20"/>
                  </a:lnTo>
                  <a:lnTo>
                    <a:pt x="260" y="19"/>
                  </a:lnTo>
                  <a:lnTo>
                    <a:pt x="260" y="19"/>
                  </a:lnTo>
                  <a:close/>
                  <a:moveTo>
                    <a:pt x="38" y="77"/>
                  </a:moveTo>
                  <a:lnTo>
                    <a:pt x="38" y="77"/>
                  </a:lnTo>
                  <a:lnTo>
                    <a:pt x="43" y="73"/>
                  </a:lnTo>
                  <a:lnTo>
                    <a:pt x="48" y="69"/>
                  </a:lnTo>
                  <a:lnTo>
                    <a:pt x="53" y="66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69" y="62"/>
                  </a:lnTo>
                  <a:lnTo>
                    <a:pt x="74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91" y="63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116" y="67"/>
                  </a:lnTo>
                  <a:lnTo>
                    <a:pt x="129" y="67"/>
                  </a:lnTo>
                  <a:lnTo>
                    <a:pt x="129" y="67"/>
                  </a:lnTo>
                  <a:lnTo>
                    <a:pt x="141" y="65"/>
                  </a:lnTo>
                  <a:lnTo>
                    <a:pt x="154" y="63"/>
                  </a:lnTo>
                  <a:lnTo>
                    <a:pt x="154" y="63"/>
                  </a:lnTo>
                  <a:lnTo>
                    <a:pt x="167" y="60"/>
                  </a:lnTo>
                  <a:lnTo>
                    <a:pt x="180" y="57"/>
                  </a:lnTo>
                  <a:lnTo>
                    <a:pt x="180" y="57"/>
                  </a:lnTo>
                  <a:lnTo>
                    <a:pt x="183" y="56"/>
                  </a:lnTo>
                  <a:lnTo>
                    <a:pt x="187" y="57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6" y="60"/>
                  </a:lnTo>
                  <a:lnTo>
                    <a:pt x="197" y="62"/>
                  </a:lnTo>
                  <a:lnTo>
                    <a:pt x="197" y="66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195" y="72"/>
                  </a:lnTo>
                  <a:lnTo>
                    <a:pt x="193" y="75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77" y="89"/>
                  </a:lnTo>
                  <a:lnTo>
                    <a:pt x="176" y="89"/>
                  </a:lnTo>
                  <a:lnTo>
                    <a:pt x="176" y="89"/>
                  </a:lnTo>
                  <a:lnTo>
                    <a:pt x="166" y="86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49" y="83"/>
                  </a:lnTo>
                  <a:lnTo>
                    <a:pt x="141" y="84"/>
                  </a:lnTo>
                  <a:lnTo>
                    <a:pt x="141" y="84"/>
                  </a:lnTo>
                  <a:lnTo>
                    <a:pt x="132" y="85"/>
                  </a:lnTo>
                  <a:lnTo>
                    <a:pt x="122" y="87"/>
                  </a:lnTo>
                  <a:lnTo>
                    <a:pt x="122" y="87"/>
                  </a:lnTo>
                  <a:lnTo>
                    <a:pt x="116" y="89"/>
                  </a:lnTo>
                  <a:lnTo>
                    <a:pt x="111" y="91"/>
                  </a:lnTo>
                  <a:lnTo>
                    <a:pt x="105" y="94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99" y="100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97" y="116"/>
                  </a:lnTo>
                  <a:lnTo>
                    <a:pt x="93" y="114"/>
                  </a:lnTo>
                  <a:lnTo>
                    <a:pt x="90" y="112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80" y="104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67" y="95"/>
                  </a:lnTo>
                  <a:lnTo>
                    <a:pt x="60" y="94"/>
                  </a:lnTo>
                  <a:lnTo>
                    <a:pt x="54" y="93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1" y="94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28" y="95"/>
                  </a:lnTo>
                  <a:lnTo>
                    <a:pt x="31" y="88"/>
                  </a:lnTo>
                  <a:lnTo>
                    <a:pt x="34" y="83"/>
                  </a:lnTo>
                  <a:lnTo>
                    <a:pt x="38" y="77"/>
                  </a:lnTo>
                  <a:lnTo>
                    <a:pt x="38" y="77"/>
                  </a:lnTo>
                  <a:close/>
                  <a:moveTo>
                    <a:pt x="20" y="104"/>
                  </a:moveTo>
                  <a:lnTo>
                    <a:pt x="20" y="104"/>
                  </a:lnTo>
                  <a:lnTo>
                    <a:pt x="22" y="103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20" y="104"/>
                  </a:lnTo>
                  <a:lnTo>
                    <a:pt x="20" y="104"/>
                  </a:lnTo>
                  <a:close/>
                  <a:moveTo>
                    <a:pt x="24" y="129"/>
                  </a:moveTo>
                  <a:lnTo>
                    <a:pt x="24" y="129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4" y="129"/>
                  </a:lnTo>
                  <a:lnTo>
                    <a:pt x="24" y="129"/>
                  </a:lnTo>
                  <a:close/>
                  <a:moveTo>
                    <a:pt x="43" y="151"/>
                  </a:moveTo>
                  <a:lnTo>
                    <a:pt x="43" y="151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35" y="144"/>
                  </a:lnTo>
                  <a:lnTo>
                    <a:pt x="32" y="140"/>
                  </a:lnTo>
                  <a:lnTo>
                    <a:pt x="30" y="135"/>
                  </a:lnTo>
                  <a:lnTo>
                    <a:pt x="29" y="130"/>
                  </a:lnTo>
                  <a:lnTo>
                    <a:pt x="29" y="130"/>
                  </a:lnTo>
                  <a:lnTo>
                    <a:pt x="30" y="128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2" y="121"/>
                  </a:lnTo>
                  <a:lnTo>
                    <a:pt x="32" y="116"/>
                  </a:lnTo>
                  <a:lnTo>
                    <a:pt x="31" y="111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8" y="97"/>
                  </a:lnTo>
                  <a:lnTo>
                    <a:pt x="53" y="96"/>
                  </a:lnTo>
                  <a:lnTo>
                    <a:pt x="53" y="96"/>
                  </a:lnTo>
                  <a:lnTo>
                    <a:pt x="59" y="97"/>
                  </a:lnTo>
                  <a:lnTo>
                    <a:pt x="65" y="100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9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7" y="115"/>
                  </a:lnTo>
                  <a:lnTo>
                    <a:pt x="92" y="118"/>
                  </a:lnTo>
                  <a:lnTo>
                    <a:pt x="96" y="119"/>
                  </a:lnTo>
                  <a:lnTo>
                    <a:pt x="102" y="119"/>
                  </a:lnTo>
                  <a:lnTo>
                    <a:pt x="102" y="119"/>
                  </a:lnTo>
                  <a:lnTo>
                    <a:pt x="104" y="120"/>
                  </a:lnTo>
                  <a:lnTo>
                    <a:pt x="107" y="121"/>
                  </a:lnTo>
                  <a:lnTo>
                    <a:pt x="108" y="123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3" y="131"/>
                  </a:lnTo>
                  <a:lnTo>
                    <a:pt x="117" y="138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06" y="159"/>
                  </a:lnTo>
                  <a:lnTo>
                    <a:pt x="106" y="159"/>
                  </a:lnTo>
                  <a:lnTo>
                    <a:pt x="97" y="162"/>
                  </a:lnTo>
                  <a:lnTo>
                    <a:pt x="87" y="164"/>
                  </a:lnTo>
                  <a:lnTo>
                    <a:pt x="78" y="164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63" y="164"/>
                  </a:lnTo>
                  <a:lnTo>
                    <a:pt x="58" y="162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6" y="154"/>
                  </a:lnTo>
                  <a:lnTo>
                    <a:pt x="43" y="151"/>
                  </a:lnTo>
                  <a:lnTo>
                    <a:pt x="43" y="151"/>
                  </a:lnTo>
                  <a:close/>
                  <a:moveTo>
                    <a:pt x="55" y="194"/>
                  </a:moveTo>
                  <a:lnTo>
                    <a:pt x="55" y="194"/>
                  </a:lnTo>
                  <a:lnTo>
                    <a:pt x="52" y="198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6"/>
                  </a:lnTo>
                  <a:lnTo>
                    <a:pt x="44" y="209"/>
                  </a:lnTo>
                  <a:lnTo>
                    <a:pt x="40" y="211"/>
                  </a:lnTo>
                  <a:lnTo>
                    <a:pt x="36" y="213"/>
                  </a:lnTo>
                  <a:lnTo>
                    <a:pt x="36" y="213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8" y="217"/>
                  </a:lnTo>
                  <a:lnTo>
                    <a:pt x="27" y="217"/>
                  </a:lnTo>
                  <a:lnTo>
                    <a:pt x="26" y="216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1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50" y="173"/>
                  </a:lnTo>
                  <a:lnTo>
                    <a:pt x="54" y="175"/>
                  </a:lnTo>
                  <a:lnTo>
                    <a:pt x="58" y="175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4" y="173"/>
                  </a:lnTo>
                  <a:lnTo>
                    <a:pt x="64" y="173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1" y="185"/>
                  </a:lnTo>
                  <a:lnTo>
                    <a:pt x="59" y="190"/>
                  </a:lnTo>
                  <a:lnTo>
                    <a:pt x="55" y="194"/>
                  </a:lnTo>
                  <a:lnTo>
                    <a:pt x="55" y="194"/>
                  </a:lnTo>
                  <a:close/>
                  <a:moveTo>
                    <a:pt x="82" y="189"/>
                  </a:moveTo>
                  <a:lnTo>
                    <a:pt x="82" y="189"/>
                  </a:lnTo>
                  <a:lnTo>
                    <a:pt x="80" y="192"/>
                  </a:lnTo>
                  <a:lnTo>
                    <a:pt x="78" y="196"/>
                  </a:lnTo>
                  <a:lnTo>
                    <a:pt x="78" y="196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2" y="206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2" y="196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6" y="184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73" y="180"/>
                  </a:lnTo>
                  <a:lnTo>
                    <a:pt x="77" y="180"/>
                  </a:lnTo>
                  <a:lnTo>
                    <a:pt x="81" y="178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4" y="182"/>
                  </a:lnTo>
                  <a:lnTo>
                    <a:pt x="83" y="185"/>
                  </a:lnTo>
                  <a:lnTo>
                    <a:pt x="82" y="189"/>
                  </a:lnTo>
                  <a:lnTo>
                    <a:pt x="82" y="189"/>
                  </a:lnTo>
                  <a:close/>
                  <a:moveTo>
                    <a:pt x="106" y="179"/>
                  </a:moveTo>
                  <a:lnTo>
                    <a:pt x="106" y="179"/>
                  </a:lnTo>
                  <a:lnTo>
                    <a:pt x="104" y="182"/>
                  </a:lnTo>
                  <a:lnTo>
                    <a:pt x="102" y="185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6" y="196"/>
                  </a:lnTo>
                  <a:lnTo>
                    <a:pt x="92" y="201"/>
                  </a:lnTo>
                  <a:lnTo>
                    <a:pt x="92" y="201"/>
                  </a:lnTo>
                  <a:lnTo>
                    <a:pt x="91" y="201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195"/>
                  </a:lnTo>
                  <a:lnTo>
                    <a:pt x="87" y="192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5" y="175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8" y="173"/>
                  </a:lnTo>
                  <a:lnTo>
                    <a:pt x="108" y="173"/>
                  </a:lnTo>
                  <a:lnTo>
                    <a:pt x="107" y="176"/>
                  </a:lnTo>
                  <a:lnTo>
                    <a:pt x="106" y="179"/>
                  </a:lnTo>
                  <a:lnTo>
                    <a:pt x="106" y="179"/>
                  </a:lnTo>
                  <a:close/>
                  <a:moveTo>
                    <a:pt x="117" y="189"/>
                  </a:moveTo>
                  <a:lnTo>
                    <a:pt x="117" y="189"/>
                  </a:lnTo>
                  <a:lnTo>
                    <a:pt x="115" y="187"/>
                  </a:lnTo>
                  <a:lnTo>
                    <a:pt x="113" y="185"/>
                  </a:lnTo>
                  <a:lnTo>
                    <a:pt x="113" y="182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3" y="178"/>
                  </a:lnTo>
                  <a:lnTo>
                    <a:pt x="113" y="17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6" y="170"/>
                  </a:lnTo>
                  <a:lnTo>
                    <a:pt x="120" y="169"/>
                  </a:lnTo>
                  <a:lnTo>
                    <a:pt x="123" y="168"/>
                  </a:lnTo>
                  <a:lnTo>
                    <a:pt x="126" y="165"/>
                  </a:lnTo>
                  <a:lnTo>
                    <a:pt x="126" y="165"/>
                  </a:lnTo>
                  <a:lnTo>
                    <a:pt x="126" y="170"/>
                  </a:lnTo>
                  <a:lnTo>
                    <a:pt x="125" y="176"/>
                  </a:lnTo>
                  <a:lnTo>
                    <a:pt x="122" y="183"/>
                  </a:lnTo>
                  <a:lnTo>
                    <a:pt x="117" y="189"/>
                  </a:lnTo>
                  <a:lnTo>
                    <a:pt x="117" y="189"/>
                  </a:lnTo>
                  <a:close/>
                  <a:moveTo>
                    <a:pt x="118" y="166"/>
                  </a:moveTo>
                  <a:lnTo>
                    <a:pt x="118" y="166"/>
                  </a:lnTo>
                  <a:lnTo>
                    <a:pt x="116" y="166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111" y="164"/>
                  </a:lnTo>
                  <a:lnTo>
                    <a:pt x="110" y="165"/>
                  </a:lnTo>
                  <a:lnTo>
                    <a:pt x="110" y="165"/>
                  </a:lnTo>
                  <a:lnTo>
                    <a:pt x="103" y="171"/>
                  </a:lnTo>
                  <a:lnTo>
                    <a:pt x="103" y="171"/>
                  </a:lnTo>
                  <a:lnTo>
                    <a:pt x="100" y="172"/>
                  </a:lnTo>
                  <a:lnTo>
                    <a:pt x="98" y="172"/>
                  </a:lnTo>
                  <a:lnTo>
                    <a:pt x="95" y="172"/>
                  </a:lnTo>
                  <a:lnTo>
                    <a:pt x="93" y="171"/>
                  </a:lnTo>
                  <a:lnTo>
                    <a:pt x="93" y="171"/>
                  </a:lnTo>
                  <a:lnTo>
                    <a:pt x="89" y="170"/>
                  </a:lnTo>
                  <a:lnTo>
                    <a:pt x="87" y="170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0" y="175"/>
                  </a:lnTo>
                  <a:lnTo>
                    <a:pt x="80" y="175"/>
                  </a:lnTo>
                  <a:lnTo>
                    <a:pt x="77" y="176"/>
                  </a:lnTo>
                  <a:lnTo>
                    <a:pt x="74" y="176"/>
                  </a:lnTo>
                  <a:lnTo>
                    <a:pt x="72" y="175"/>
                  </a:lnTo>
                  <a:lnTo>
                    <a:pt x="69" y="173"/>
                  </a:lnTo>
                  <a:lnTo>
                    <a:pt x="69" y="173"/>
                  </a:lnTo>
                  <a:lnTo>
                    <a:pt x="67" y="171"/>
                  </a:lnTo>
                  <a:lnTo>
                    <a:pt x="64" y="170"/>
                  </a:lnTo>
                  <a:lnTo>
                    <a:pt x="62" y="170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7" y="172"/>
                  </a:lnTo>
                  <a:lnTo>
                    <a:pt x="55" y="172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0" y="167"/>
                  </a:lnTo>
                  <a:lnTo>
                    <a:pt x="50" y="163"/>
                  </a:lnTo>
                  <a:lnTo>
                    <a:pt x="50" y="163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9" y="169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5" y="167"/>
                  </a:lnTo>
                  <a:lnTo>
                    <a:pt x="99" y="167"/>
                  </a:lnTo>
                  <a:lnTo>
                    <a:pt x="99" y="167"/>
                  </a:lnTo>
                  <a:lnTo>
                    <a:pt x="104" y="166"/>
                  </a:lnTo>
                  <a:lnTo>
                    <a:pt x="104" y="166"/>
                  </a:lnTo>
                  <a:lnTo>
                    <a:pt x="115" y="161"/>
                  </a:lnTo>
                  <a:lnTo>
                    <a:pt x="115" y="161"/>
                  </a:lnTo>
                  <a:lnTo>
                    <a:pt x="117" y="161"/>
                  </a:lnTo>
                  <a:lnTo>
                    <a:pt x="117" y="161"/>
                  </a:lnTo>
                  <a:lnTo>
                    <a:pt x="120" y="161"/>
                  </a:lnTo>
                  <a:lnTo>
                    <a:pt x="122" y="160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7" y="156"/>
                  </a:lnTo>
                  <a:lnTo>
                    <a:pt x="127" y="156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3" y="162"/>
                  </a:lnTo>
                  <a:lnTo>
                    <a:pt x="118" y="166"/>
                  </a:lnTo>
                  <a:lnTo>
                    <a:pt x="118" y="166"/>
                  </a:lnTo>
                  <a:close/>
                  <a:moveTo>
                    <a:pt x="134" y="152"/>
                  </a:moveTo>
                  <a:lnTo>
                    <a:pt x="134" y="152"/>
                  </a:lnTo>
                  <a:lnTo>
                    <a:pt x="132" y="151"/>
                  </a:lnTo>
                  <a:lnTo>
                    <a:pt x="132" y="151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02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3" y="103"/>
                  </a:lnTo>
                  <a:lnTo>
                    <a:pt x="104" y="100"/>
                  </a:lnTo>
                  <a:lnTo>
                    <a:pt x="106" y="99"/>
                  </a:lnTo>
                  <a:lnTo>
                    <a:pt x="106" y="99"/>
                  </a:lnTo>
                  <a:lnTo>
                    <a:pt x="112" y="94"/>
                  </a:lnTo>
                  <a:lnTo>
                    <a:pt x="119" y="92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41" y="87"/>
                  </a:lnTo>
                  <a:lnTo>
                    <a:pt x="149" y="88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71" y="92"/>
                  </a:lnTo>
                  <a:lnTo>
                    <a:pt x="177" y="95"/>
                  </a:lnTo>
                  <a:lnTo>
                    <a:pt x="177" y="95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9" y="98"/>
                  </a:lnTo>
                  <a:lnTo>
                    <a:pt x="179" y="98"/>
                  </a:lnTo>
                  <a:lnTo>
                    <a:pt x="181" y="99"/>
                  </a:lnTo>
                  <a:lnTo>
                    <a:pt x="181" y="99"/>
                  </a:lnTo>
                  <a:lnTo>
                    <a:pt x="180" y="102"/>
                  </a:lnTo>
                  <a:lnTo>
                    <a:pt x="179" y="105"/>
                  </a:lnTo>
                  <a:lnTo>
                    <a:pt x="177" y="108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7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6" y="123"/>
                  </a:lnTo>
                  <a:lnTo>
                    <a:pt x="164" y="125"/>
                  </a:lnTo>
                  <a:lnTo>
                    <a:pt x="162" y="125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4" y="124"/>
                  </a:lnTo>
                  <a:lnTo>
                    <a:pt x="154" y="124"/>
                  </a:lnTo>
                  <a:lnTo>
                    <a:pt x="155" y="128"/>
                  </a:lnTo>
                  <a:lnTo>
                    <a:pt x="155" y="131"/>
                  </a:lnTo>
                  <a:lnTo>
                    <a:pt x="154" y="134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2" y="139"/>
                  </a:lnTo>
                  <a:lnTo>
                    <a:pt x="150" y="140"/>
                  </a:lnTo>
                  <a:lnTo>
                    <a:pt x="148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0" y="149"/>
                  </a:lnTo>
                  <a:lnTo>
                    <a:pt x="138" y="151"/>
                  </a:lnTo>
                  <a:lnTo>
                    <a:pt x="136" y="152"/>
                  </a:lnTo>
                  <a:lnTo>
                    <a:pt x="134" y="152"/>
                  </a:lnTo>
                  <a:lnTo>
                    <a:pt x="134" y="152"/>
                  </a:lnTo>
                  <a:close/>
                  <a:moveTo>
                    <a:pt x="135" y="157"/>
                  </a:moveTo>
                  <a:lnTo>
                    <a:pt x="135" y="157"/>
                  </a:lnTo>
                  <a:lnTo>
                    <a:pt x="139" y="156"/>
                  </a:lnTo>
                  <a:lnTo>
                    <a:pt x="142" y="154"/>
                  </a:lnTo>
                  <a:lnTo>
                    <a:pt x="144" y="151"/>
                  </a:lnTo>
                  <a:lnTo>
                    <a:pt x="145" y="147"/>
                  </a:lnTo>
                  <a:lnTo>
                    <a:pt x="145" y="147"/>
                  </a:lnTo>
                  <a:lnTo>
                    <a:pt x="146" y="145"/>
                  </a:lnTo>
                  <a:lnTo>
                    <a:pt x="147" y="144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3" y="143"/>
                  </a:lnTo>
                  <a:lnTo>
                    <a:pt x="156" y="141"/>
                  </a:lnTo>
                  <a:lnTo>
                    <a:pt x="158" y="138"/>
                  </a:lnTo>
                  <a:lnTo>
                    <a:pt x="159" y="134"/>
                  </a:lnTo>
                  <a:lnTo>
                    <a:pt x="159" y="134"/>
                  </a:lnTo>
                  <a:lnTo>
                    <a:pt x="160" y="131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5" y="128"/>
                  </a:lnTo>
                  <a:lnTo>
                    <a:pt x="168" y="127"/>
                  </a:lnTo>
                  <a:lnTo>
                    <a:pt x="170" y="126"/>
                  </a:lnTo>
                  <a:lnTo>
                    <a:pt x="170" y="126"/>
                  </a:lnTo>
                  <a:lnTo>
                    <a:pt x="172" y="123"/>
                  </a:lnTo>
                  <a:lnTo>
                    <a:pt x="173" y="120"/>
                  </a:lnTo>
                  <a:lnTo>
                    <a:pt x="172" y="113"/>
                  </a:lnTo>
                  <a:lnTo>
                    <a:pt x="172" y="113"/>
                  </a:lnTo>
                  <a:lnTo>
                    <a:pt x="178" y="112"/>
                  </a:lnTo>
                  <a:lnTo>
                    <a:pt x="181" y="109"/>
                  </a:lnTo>
                  <a:lnTo>
                    <a:pt x="184" y="105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7" y="103"/>
                  </a:lnTo>
                  <a:lnTo>
                    <a:pt x="187" y="107"/>
                  </a:lnTo>
                  <a:lnTo>
                    <a:pt x="187" y="107"/>
                  </a:lnTo>
                  <a:lnTo>
                    <a:pt x="187" y="110"/>
                  </a:lnTo>
                  <a:lnTo>
                    <a:pt x="186" y="113"/>
                  </a:lnTo>
                  <a:lnTo>
                    <a:pt x="186" y="113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0" y="115"/>
                  </a:lnTo>
                  <a:lnTo>
                    <a:pt x="180" y="115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6" y="116"/>
                  </a:lnTo>
                  <a:lnTo>
                    <a:pt x="176" y="118"/>
                  </a:lnTo>
                  <a:lnTo>
                    <a:pt x="176" y="118"/>
                  </a:lnTo>
                  <a:lnTo>
                    <a:pt x="176" y="124"/>
                  </a:lnTo>
                  <a:lnTo>
                    <a:pt x="175" y="129"/>
                  </a:lnTo>
                  <a:lnTo>
                    <a:pt x="175" y="129"/>
                  </a:lnTo>
                  <a:lnTo>
                    <a:pt x="174" y="131"/>
                  </a:lnTo>
                  <a:lnTo>
                    <a:pt x="172" y="132"/>
                  </a:lnTo>
                  <a:lnTo>
                    <a:pt x="170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5" y="131"/>
                  </a:lnTo>
                  <a:lnTo>
                    <a:pt x="164" y="131"/>
                  </a:lnTo>
                  <a:lnTo>
                    <a:pt x="164" y="132"/>
                  </a:lnTo>
                  <a:lnTo>
                    <a:pt x="163" y="134"/>
                  </a:lnTo>
                  <a:lnTo>
                    <a:pt x="163" y="134"/>
                  </a:lnTo>
                  <a:lnTo>
                    <a:pt x="163" y="139"/>
                  </a:lnTo>
                  <a:lnTo>
                    <a:pt x="162" y="143"/>
                  </a:lnTo>
                  <a:lnTo>
                    <a:pt x="159" y="146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1" y="149"/>
                  </a:lnTo>
                  <a:lnTo>
                    <a:pt x="150" y="151"/>
                  </a:lnTo>
                  <a:lnTo>
                    <a:pt x="149" y="153"/>
                  </a:lnTo>
                  <a:lnTo>
                    <a:pt x="149" y="153"/>
                  </a:lnTo>
                  <a:lnTo>
                    <a:pt x="148" y="156"/>
                  </a:lnTo>
                  <a:lnTo>
                    <a:pt x="146" y="158"/>
                  </a:lnTo>
                  <a:lnTo>
                    <a:pt x="141" y="160"/>
                  </a:lnTo>
                  <a:lnTo>
                    <a:pt x="141" y="160"/>
                  </a:lnTo>
                  <a:lnTo>
                    <a:pt x="139" y="160"/>
                  </a:lnTo>
                  <a:lnTo>
                    <a:pt x="138" y="160"/>
                  </a:lnTo>
                  <a:lnTo>
                    <a:pt x="135" y="157"/>
                  </a:lnTo>
                  <a:lnTo>
                    <a:pt x="135" y="157"/>
                  </a:lnTo>
                  <a:close/>
                  <a:moveTo>
                    <a:pt x="162" y="202"/>
                  </a:moveTo>
                  <a:lnTo>
                    <a:pt x="162" y="202"/>
                  </a:lnTo>
                  <a:lnTo>
                    <a:pt x="158" y="201"/>
                  </a:lnTo>
                  <a:lnTo>
                    <a:pt x="155" y="199"/>
                  </a:lnTo>
                  <a:lnTo>
                    <a:pt x="153" y="196"/>
                  </a:lnTo>
                  <a:lnTo>
                    <a:pt x="152" y="193"/>
                  </a:lnTo>
                  <a:lnTo>
                    <a:pt x="152" y="193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43" y="163"/>
                  </a:lnTo>
                  <a:lnTo>
                    <a:pt x="147" y="162"/>
                  </a:lnTo>
                  <a:lnTo>
                    <a:pt x="151" y="159"/>
                  </a:lnTo>
                  <a:lnTo>
                    <a:pt x="154" y="155"/>
                  </a:lnTo>
                  <a:lnTo>
                    <a:pt x="154" y="155"/>
                  </a:lnTo>
                  <a:lnTo>
                    <a:pt x="156" y="161"/>
                  </a:lnTo>
                  <a:lnTo>
                    <a:pt x="159" y="166"/>
                  </a:lnTo>
                  <a:lnTo>
                    <a:pt x="162" y="171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4" y="190"/>
                  </a:lnTo>
                  <a:lnTo>
                    <a:pt x="163" y="196"/>
                  </a:lnTo>
                  <a:lnTo>
                    <a:pt x="162" y="202"/>
                  </a:lnTo>
                  <a:lnTo>
                    <a:pt x="162" y="202"/>
                  </a:lnTo>
                  <a:close/>
                  <a:moveTo>
                    <a:pt x="183" y="185"/>
                  </a:moveTo>
                  <a:lnTo>
                    <a:pt x="183" y="185"/>
                  </a:lnTo>
                  <a:lnTo>
                    <a:pt x="172" y="175"/>
                  </a:lnTo>
                  <a:lnTo>
                    <a:pt x="172" y="175"/>
                  </a:lnTo>
                  <a:lnTo>
                    <a:pt x="169" y="172"/>
                  </a:lnTo>
                  <a:lnTo>
                    <a:pt x="169" y="172"/>
                  </a:lnTo>
                  <a:lnTo>
                    <a:pt x="167" y="171"/>
                  </a:lnTo>
                  <a:lnTo>
                    <a:pt x="166" y="169"/>
                  </a:lnTo>
                  <a:lnTo>
                    <a:pt x="166" y="169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60" y="150"/>
                  </a:lnTo>
                  <a:lnTo>
                    <a:pt x="163" y="147"/>
                  </a:lnTo>
                  <a:lnTo>
                    <a:pt x="166" y="143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73" y="145"/>
                  </a:lnTo>
                  <a:lnTo>
                    <a:pt x="173" y="145"/>
                  </a:lnTo>
                  <a:lnTo>
                    <a:pt x="177" y="151"/>
                  </a:lnTo>
                  <a:lnTo>
                    <a:pt x="180" y="159"/>
                  </a:lnTo>
                  <a:lnTo>
                    <a:pt x="183" y="166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5" y="179"/>
                  </a:lnTo>
                  <a:lnTo>
                    <a:pt x="184" y="182"/>
                  </a:lnTo>
                  <a:lnTo>
                    <a:pt x="183" y="185"/>
                  </a:lnTo>
                  <a:lnTo>
                    <a:pt x="183" y="185"/>
                  </a:lnTo>
                  <a:close/>
                  <a:moveTo>
                    <a:pt x="188" y="159"/>
                  </a:moveTo>
                  <a:lnTo>
                    <a:pt x="188" y="159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6" y="134"/>
                  </a:lnTo>
                  <a:lnTo>
                    <a:pt x="179" y="130"/>
                  </a:lnTo>
                  <a:lnTo>
                    <a:pt x="180" y="126"/>
                  </a:lnTo>
                  <a:lnTo>
                    <a:pt x="179" y="121"/>
                  </a:lnTo>
                  <a:lnTo>
                    <a:pt x="179" y="121"/>
                  </a:lnTo>
                  <a:lnTo>
                    <a:pt x="187" y="129"/>
                  </a:lnTo>
                  <a:lnTo>
                    <a:pt x="187" y="129"/>
                  </a:lnTo>
                  <a:lnTo>
                    <a:pt x="189" y="131"/>
                  </a:lnTo>
                  <a:lnTo>
                    <a:pt x="189" y="131"/>
                  </a:lnTo>
                  <a:lnTo>
                    <a:pt x="191" y="133"/>
                  </a:lnTo>
                  <a:lnTo>
                    <a:pt x="192" y="135"/>
                  </a:lnTo>
                  <a:lnTo>
                    <a:pt x="194" y="140"/>
                  </a:lnTo>
                  <a:lnTo>
                    <a:pt x="194" y="140"/>
                  </a:lnTo>
                  <a:lnTo>
                    <a:pt x="195" y="147"/>
                  </a:lnTo>
                  <a:lnTo>
                    <a:pt x="197" y="154"/>
                  </a:lnTo>
                  <a:lnTo>
                    <a:pt x="197" y="154"/>
                  </a:lnTo>
                  <a:lnTo>
                    <a:pt x="200" y="167"/>
                  </a:lnTo>
                  <a:lnTo>
                    <a:pt x="200" y="167"/>
                  </a:lnTo>
                  <a:lnTo>
                    <a:pt x="196" y="166"/>
                  </a:lnTo>
                  <a:lnTo>
                    <a:pt x="193" y="164"/>
                  </a:lnTo>
                  <a:lnTo>
                    <a:pt x="190" y="162"/>
                  </a:lnTo>
                  <a:lnTo>
                    <a:pt x="188" y="159"/>
                  </a:lnTo>
                  <a:lnTo>
                    <a:pt x="188" y="159"/>
                  </a:lnTo>
                  <a:close/>
                  <a:moveTo>
                    <a:pt x="210" y="142"/>
                  </a:moveTo>
                  <a:lnTo>
                    <a:pt x="210" y="142"/>
                  </a:lnTo>
                  <a:lnTo>
                    <a:pt x="207" y="142"/>
                  </a:lnTo>
                  <a:lnTo>
                    <a:pt x="204" y="140"/>
                  </a:lnTo>
                  <a:lnTo>
                    <a:pt x="200" y="137"/>
                  </a:lnTo>
                  <a:lnTo>
                    <a:pt x="200" y="137"/>
                  </a:lnTo>
                  <a:lnTo>
                    <a:pt x="193" y="130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7" y="116"/>
                  </a:lnTo>
                  <a:lnTo>
                    <a:pt x="190" y="113"/>
                  </a:lnTo>
                  <a:lnTo>
                    <a:pt x="191" y="109"/>
                  </a:lnTo>
                  <a:lnTo>
                    <a:pt x="191" y="104"/>
                  </a:lnTo>
                  <a:lnTo>
                    <a:pt x="191" y="104"/>
                  </a:lnTo>
                  <a:lnTo>
                    <a:pt x="195" y="108"/>
                  </a:lnTo>
                  <a:lnTo>
                    <a:pt x="198" y="112"/>
                  </a:lnTo>
                  <a:lnTo>
                    <a:pt x="204" y="121"/>
                  </a:lnTo>
                  <a:lnTo>
                    <a:pt x="207" y="131"/>
                  </a:lnTo>
                  <a:lnTo>
                    <a:pt x="210" y="142"/>
                  </a:lnTo>
                  <a:lnTo>
                    <a:pt x="210" y="142"/>
                  </a:lnTo>
                  <a:close/>
                  <a:moveTo>
                    <a:pt x="191" y="97"/>
                  </a:moveTo>
                  <a:lnTo>
                    <a:pt x="191" y="97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97" y="76"/>
                  </a:lnTo>
                  <a:lnTo>
                    <a:pt x="197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1" y="97"/>
                  </a:lnTo>
                  <a:lnTo>
                    <a:pt x="191" y="97"/>
                  </a:lnTo>
                  <a:close/>
                  <a:moveTo>
                    <a:pt x="258" y="29"/>
                  </a:moveTo>
                  <a:lnTo>
                    <a:pt x="258" y="29"/>
                  </a:lnTo>
                  <a:lnTo>
                    <a:pt x="254" y="34"/>
                  </a:lnTo>
                  <a:lnTo>
                    <a:pt x="250" y="38"/>
                  </a:lnTo>
                  <a:lnTo>
                    <a:pt x="240" y="46"/>
                  </a:lnTo>
                  <a:lnTo>
                    <a:pt x="240" y="46"/>
                  </a:lnTo>
                  <a:lnTo>
                    <a:pt x="220" y="59"/>
                  </a:lnTo>
                  <a:lnTo>
                    <a:pt x="220" y="5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2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7" y="54"/>
                  </a:lnTo>
                  <a:lnTo>
                    <a:pt x="194" y="53"/>
                  </a:lnTo>
                  <a:lnTo>
                    <a:pt x="191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200" y="35"/>
                  </a:lnTo>
                  <a:lnTo>
                    <a:pt x="200" y="35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20" y="11"/>
                  </a:lnTo>
                  <a:lnTo>
                    <a:pt x="222" y="9"/>
                  </a:lnTo>
                  <a:lnTo>
                    <a:pt x="225" y="7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8" y="8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1" y="20"/>
                  </a:lnTo>
                  <a:lnTo>
                    <a:pt x="231" y="20"/>
                  </a:lnTo>
                  <a:lnTo>
                    <a:pt x="232" y="23"/>
                  </a:lnTo>
                  <a:lnTo>
                    <a:pt x="233" y="24"/>
                  </a:lnTo>
                  <a:lnTo>
                    <a:pt x="235" y="25"/>
                  </a:lnTo>
                  <a:lnTo>
                    <a:pt x="238" y="24"/>
                  </a:lnTo>
                  <a:lnTo>
                    <a:pt x="238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55" y="24"/>
                  </a:lnTo>
                  <a:lnTo>
                    <a:pt x="255" y="24"/>
                  </a:lnTo>
                  <a:lnTo>
                    <a:pt x="257" y="24"/>
                  </a:lnTo>
                  <a:lnTo>
                    <a:pt x="259" y="25"/>
                  </a:lnTo>
                  <a:lnTo>
                    <a:pt x="259" y="25"/>
                  </a:lnTo>
                  <a:lnTo>
                    <a:pt x="259" y="27"/>
                  </a:lnTo>
                  <a:lnTo>
                    <a:pt x="258" y="29"/>
                  </a:lnTo>
                  <a:lnTo>
                    <a:pt x="258" y="29"/>
                  </a:lnTo>
                  <a:close/>
                  <a:moveTo>
                    <a:pt x="47" y="118"/>
                  </a:moveTo>
                  <a:lnTo>
                    <a:pt x="47" y="118"/>
                  </a:lnTo>
                  <a:lnTo>
                    <a:pt x="44" y="117"/>
                  </a:lnTo>
                  <a:lnTo>
                    <a:pt x="41" y="115"/>
                  </a:lnTo>
                  <a:lnTo>
                    <a:pt x="40" y="112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40" y="105"/>
                  </a:lnTo>
                  <a:lnTo>
                    <a:pt x="42" y="101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51" y="100"/>
                  </a:lnTo>
                  <a:lnTo>
                    <a:pt x="55" y="102"/>
                  </a:lnTo>
                  <a:lnTo>
                    <a:pt x="58" y="105"/>
                  </a:lnTo>
                  <a:lnTo>
                    <a:pt x="59" y="106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58" y="112"/>
                  </a:lnTo>
                  <a:lnTo>
                    <a:pt x="55" y="115"/>
                  </a:lnTo>
                  <a:lnTo>
                    <a:pt x="52" y="117"/>
                  </a:lnTo>
                  <a:lnTo>
                    <a:pt x="47" y="118"/>
                  </a:lnTo>
                  <a:lnTo>
                    <a:pt x="47" y="1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6"/>
            <p:cNvSpPr>
              <a:spLocks noEditPoints="1"/>
            </p:cNvSpPr>
            <p:nvPr/>
          </p:nvSpPr>
          <p:spPr bwMode="auto">
            <a:xfrm>
              <a:off x="1320" y="2504"/>
              <a:ext cx="137" cy="76"/>
            </a:xfrm>
            <a:custGeom>
              <a:avLst/>
              <a:gdLst/>
              <a:ahLst/>
              <a:cxnLst>
                <a:cxn ang="0">
                  <a:pos x="137" y="10"/>
                </a:cxn>
                <a:cxn ang="0">
                  <a:pos x="133" y="15"/>
                </a:cxn>
                <a:cxn ang="0">
                  <a:pos x="130" y="15"/>
                </a:cxn>
                <a:cxn ang="0">
                  <a:pos x="126" y="16"/>
                </a:cxn>
                <a:cxn ang="0">
                  <a:pos x="126" y="24"/>
                </a:cxn>
                <a:cxn ang="0">
                  <a:pos x="124" y="31"/>
                </a:cxn>
                <a:cxn ang="0">
                  <a:pos x="117" y="32"/>
                </a:cxn>
                <a:cxn ang="0">
                  <a:pos x="114" y="31"/>
                </a:cxn>
                <a:cxn ang="0">
                  <a:pos x="113" y="34"/>
                </a:cxn>
                <a:cxn ang="0">
                  <a:pos x="109" y="46"/>
                </a:cxn>
                <a:cxn ang="0">
                  <a:pos x="101" y="49"/>
                </a:cxn>
                <a:cxn ang="0">
                  <a:pos x="99" y="53"/>
                </a:cxn>
                <a:cxn ang="0">
                  <a:pos x="91" y="60"/>
                </a:cxn>
                <a:cxn ang="0">
                  <a:pos x="88" y="60"/>
                </a:cxn>
                <a:cxn ang="0">
                  <a:pos x="89" y="56"/>
                </a:cxn>
                <a:cxn ang="0">
                  <a:pos x="95" y="47"/>
                </a:cxn>
                <a:cxn ang="0">
                  <a:pos x="97" y="44"/>
                </a:cxn>
                <a:cxn ang="0">
                  <a:pos x="103" y="43"/>
                </a:cxn>
                <a:cxn ang="0">
                  <a:pos x="109" y="34"/>
                </a:cxn>
                <a:cxn ang="0">
                  <a:pos x="110" y="28"/>
                </a:cxn>
                <a:cxn ang="0">
                  <a:pos x="118" y="27"/>
                </a:cxn>
                <a:cxn ang="0">
                  <a:pos x="122" y="23"/>
                </a:cxn>
                <a:cxn ang="0">
                  <a:pos x="122" y="13"/>
                </a:cxn>
                <a:cxn ang="0">
                  <a:pos x="134" y="5"/>
                </a:cxn>
                <a:cxn ang="0">
                  <a:pos x="137" y="3"/>
                </a:cxn>
                <a:cxn ang="0">
                  <a:pos x="75" y="58"/>
                </a:cxn>
                <a:cxn ang="0">
                  <a:pos x="70" y="61"/>
                </a:cxn>
                <a:cxn ang="0">
                  <a:pos x="65" y="61"/>
                </a:cxn>
                <a:cxn ang="0">
                  <a:pos x="54" y="66"/>
                </a:cxn>
                <a:cxn ang="0">
                  <a:pos x="45" y="67"/>
                </a:cxn>
                <a:cxn ang="0">
                  <a:pos x="31" y="70"/>
                </a:cxn>
                <a:cxn ang="0">
                  <a:pos x="24" y="71"/>
                </a:cxn>
                <a:cxn ang="0">
                  <a:pos x="19" y="69"/>
                </a:cxn>
                <a:cxn ang="0">
                  <a:pos x="7" y="68"/>
                </a:cxn>
                <a:cxn ang="0">
                  <a:pos x="4" y="66"/>
                </a:cxn>
                <a:cxn ang="0">
                  <a:pos x="0" y="67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7" y="71"/>
                </a:cxn>
                <a:cxn ang="0">
                  <a:pos x="22" y="75"/>
                </a:cxn>
                <a:cxn ang="0">
                  <a:pos x="30" y="75"/>
                </a:cxn>
                <a:cxn ang="0">
                  <a:pos x="35" y="71"/>
                </a:cxn>
                <a:cxn ang="0">
                  <a:pos x="43" y="71"/>
                </a:cxn>
                <a:cxn ang="0">
                  <a:pos x="48" y="72"/>
                </a:cxn>
                <a:cxn ang="0">
                  <a:pos x="53" y="71"/>
                </a:cxn>
                <a:cxn ang="0">
                  <a:pos x="61" y="64"/>
                </a:cxn>
                <a:cxn ang="0">
                  <a:pos x="66" y="66"/>
                </a:cxn>
                <a:cxn ang="0">
                  <a:pos x="73" y="62"/>
                </a:cxn>
                <a:cxn ang="0">
                  <a:pos x="77" y="56"/>
                </a:cxn>
                <a:cxn ang="0">
                  <a:pos x="75" y="58"/>
                </a:cxn>
              </a:cxnLst>
              <a:rect l="0" t="0" r="r" b="b"/>
              <a:pathLst>
                <a:path w="137" h="76">
                  <a:moveTo>
                    <a:pt x="137" y="7"/>
                  </a:moveTo>
                  <a:lnTo>
                    <a:pt x="137" y="7"/>
                  </a:lnTo>
                  <a:lnTo>
                    <a:pt x="137" y="10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3" y="15"/>
                  </a:lnTo>
                  <a:lnTo>
                    <a:pt x="132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27" y="15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24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5" y="31"/>
                  </a:lnTo>
                  <a:lnTo>
                    <a:pt x="114" y="31"/>
                  </a:lnTo>
                  <a:lnTo>
                    <a:pt x="114" y="32"/>
                  </a:lnTo>
                  <a:lnTo>
                    <a:pt x="113" y="34"/>
                  </a:lnTo>
                  <a:lnTo>
                    <a:pt x="113" y="34"/>
                  </a:lnTo>
                  <a:lnTo>
                    <a:pt x="113" y="39"/>
                  </a:lnTo>
                  <a:lnTo>
                    <a:pt x="112" y="43"/>
                  </a:lnTo>
                  <a:lnTo>
                    <a:pt x="109" y="46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1" y="49"/>
                  </a:lnTo>
                  <a:lnTo>
                    <a:pt x="100" y="51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8" y="56"/>
                  </a:lnTo>
                  <a:lnTo>
                    <a:pt x="96" y="58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88" y="60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9" y="56"/>
                  </a:lnTo>
                  <a:lnTo>
                    <a:pt x="92" y="54"/>
                  </a:lnTo>
                  <a:lnTo>
                    <a:pt x="94" y="51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6" y="45"/>
                  </a:lnTo>
                  <a:lnTo>
                    <a:pt x="97" y="44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103" y="43"/>
                  </a:lnTo>
                  <a:lnTo>
                    <a:pt x="106" y="41"/>
                  </a:lnTo>
                  <a:lnTo>
                    <a:pt x="108" y="38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1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15" y="28"/>
                  </a:lnTo>
                  <a:lnTo>
                    <a:pt x="118" y="27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2" y="23"/>
                  </a:lnTo>
                  <a:lnTo>
                    <a:pt x="123" y="20"/>
                  </a:lnTo>
                  <a:lnTo>
                    <a:pt x="122" y="13"/>
                  </a:lnTo>
                  <a:lnTo>
                    <a:pt x="122" y="13"/>
                  </a:lnTo>
                  <a:lnTo>
                    <a:pt x="128" y="12"/>
                  </a:lnTo>
                  <a:lnTo>
                    <a:pt x="131" y="9"/>
                  </a:lnTo>
                  <a:lnTo>
                    <a:pt x="134" y="5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7" y="3"/>
                  </a:lnTo>
                  <a:lnTo>
                    <a:pt x="137" y="7"/>
                  </a:lnTo>
                  <a:lnTo>
                    <a:pt x="137" y="7"/>
                  </a:lnTo>
                  <a:close/>
                  <a:moveTo>
                    <a:pt x="75" y="58"/>
                  </a:moveTo>
                  <a:lnTo>
                    <a:pt x="75" y="58"/>
                  </a:lnTo>
                  <a:lnTo>
                    <a:pt x="72" y="60"/>
                  </a:lnTo>
                  <a:lnTo>
                    <a:pt x="70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5" y="67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26" y="71"/>
                  </a:lnTo>
                  <a:lnTo>
                    <a:pt x="24" y="7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9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70"/>
                  </a:lnTo>
                  <a:lnTo>
                    <a:pt x="14" y="70"/>
                  </a:lnTo>
                  <a:lnTo>
                    <a:pt x="17" y="71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5" y="72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1" y="64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3" y="62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5" y="58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7"/>
            <p:cNvSpPr>
              <a:spLocks noEditPoints="1"/>
            </p:cNvSpPr>
            <p:nvPr/>
          </p:nvSpPr>
          <p:spPr bwMode="auto">
            <a:xfrm>
              <a:off x="1294" y="2410"/>
              <a:ext cx="236" cy="212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18" y="170"/>
                </a:cxn>
                <a:cxn ang="0">
                  <a:pos x="32" y="168"/>
                </a:cxn>
                <a:cxn ang="0">
                  <a:pos x="41" y="166"/>
                </a:cxn>
                <a:cxn ang="0">
                  <a:pos x="38" y="179"/>
                </a:cxn>
                <a:cxn ang="0">
                  <a:pos x="26" y="197"/>
                </a:cxn>
                <a:cxn ang="0">
                  <a:pos x="13" y="208"/>
                </a:cxn>
                <a:cxn ang="0">
                  <a:pos x="41" y="204"/>
                </a:cxn>
                <a:cxn ang="0">
                  <a:pos x="36" y="197"/>
                </a:cxn>
                <a:cxn ang="0">
                  <a:pos x="42" y="175"/>
                </a:cxn>
                <a:cxn ang="0">
                  <a:pos x="51" y="173"/>
                </a:cxn>
                <a:cxn ang="0">
                  <a:pos x="62" y="170"/>
                </a:cxn>
                <a:cxn ang="0">
                  <a:pos x="59" y="183"/>
                </a:cxn>
                <a:cxn ang="0">
                  <a:pos x="43" y="204"/>
                </a:cxn>
                <a:cxn ang="0">
                  <a:pos x="134" y="196"/>
                </a:cxn>
                <a:cxn ang="0">
                  <a:pos x="118" y="167"/>
                </a:cxn>
                <a:cxn ang="0">
                  <a:pos x="115" y="157"/>
                </a:cxn>
                <a:cxn ang="0">
                  <a:pos x="129" y="148"/>
                </a:cxn>
                <a:cxn ang="0">
                  <a:pos x="135" y="157"/>
                </a:cxn>
                <a:cxn ang="0">
                  <a:pos x="140" y="178"/>
                </a:cxn>
                <a:cxn ang="0">
                  <a:pos x="67" y="196"/>
                </a:cxn>
                <a:cxn ang="0">
                  <a:pos x="62" y="186"/>
                </a:cxn>
                <a:cxn ang="0">
                  <a:pos x="63" y="180"/>
                </a:cxn>
                <a:cxn ang="0">
                  <a:pos x="74" y="168"/>
                </a:cxn>
                <a:cxn ang="0">
                  <a:pos x="85" y="169"/>
                </a:cxn>
                <a:cxn ang="0">
                  <a:pos x="78" y="182"/>
                </a:cxn>
                <a:cxn ang="0">
                  <a:pos x="69" y="195"/>
                </a:cxn>
                <a:cxn ang="0">
                  <a:pos x="90" y="182"/>
                </a:cxn>
                <a:cxn ang="0">
                  <a:pos x="88" y="172"/>
                </a:cxn>
                <a:cxn ang="0">
                  <a:pos x="93" y="163"/>
                </a:cxn>
                <a:cxn ang="0">
                  <a:pos x="103" y="159"/>
                </a:cxn>
                <a:cxn ang="0">
                  <a:pos x="92" y="184"/>
                </a:cxn>
                <a:cxn ang="0">
                  <a:pos x="144" y="167"/>
                </a:cxn>
                <a:cxn ang="0">
                  <a:pos x="131" y="146"/>
                </a:cxn>
                <a:cxn ang="0">
                  <a:pos x="141" y="136"/>
                </a:cxn>
                <a:cxn ang="0">
                  <a:pos x="146" y="133"/>
                </a:cxn>
                <a:cxn ang="0">
                  <a:pos x="161" y="168"/>
                </a:cxn>
                <a:cxn ang="0">
                  <a:pos x="159" y="180"/>
                </a:cxn>
                <a:cxn ang="0">
                  <a:pos x="166" y="157"/>
                </a:cxn>
                <a:cxn ang="0">
                  <a:pos x="148" y="132"/>
                </a:cxn>
                <a:cxn ang="0">
                  <a:pos x="151" y="127"/>
                </a:cxn>
                <a:cxn ang="0">
                  <a:pos x="164" y="123"/>
                </a:cxn>
                <a:cxn ang="0">
                  <a:pos x="171" y="134"/>
                </a:cxn>
                <a:cxn ang="0">
                  <a:pos x="176" y="157"/>
                </a:cxn>
                <a:cxn ang="0">
                  <a:pos x="182" y="137"/>
                </a:cxn>
                <a:cxn ang="0">
                  <a:pos x="165" y="121"/>
                </a:cxn>
                <a:cxn ang="0">
                  <a:pos x="159" y="114"/>
                </a:cxn>
                <a:cxn ang="0">
                  <a:pos x="166" y="102"/>
                </a:cxn>
                <a:cxn ang="0">
                  <a:pos x="176" y="106"/>
                </a:cxn>
                <a:cxn ang="0">
                  <a:pos x="186" y="137"/>
                </a:cxn>
                <a:cxn ang="0">
                  <a:pos x="177" y="63"/>
                </a:cxn>
                <a:cxn ang="0">
                  <a:pos x="172" y="49"/>
                </a:cxn>
                <a:cxn ang="0">
                  <a:pos x="175" y="28"/>
                </a:cxn>
                <a:cxn ang="0">
                  <a:pos x="195" y="4"/>
                </a:cxn>
                <a:cxn ang="0">
                  <a:pos x="204" y="0"/>
                </a:cxn>
                <a:cxn ang="0">
                  <a:pos x="207" y="8"/>
                </a:cxn>
                <a:cxn ang="0">
                  <a:pos x="214" y="17"/>
                </a:cxn>
                <a:cxn ang="0">
                  <a:pos x="225" y="17"/>
                </a:cxn>
                <a:cxn ang="0">
                  <a:pos x="235" y="18"/>
                </a:cxn>
                <a:cxn ang="0">
                  <a:pos x="231" y="29"/>
                </a:cxn>
                <a:cxn ang="0">
                  <a:pos x="196" y="54"/>
                </a:cxn>
                <a:cxn ang="0">
                  <a:pos x="178" y="64"/>
                </a:cxn>
              </a:cxnLst>
              <a:rect l="0" t="0" r="r" b="b"/>
              <a:pathLst>
                <a:path w="236" h="212">
                  <a:moveTo>
                    <a:pt x="4" y="212"/>
                  </a:moveTo>
                  <a:lnTo>
                    <a:pt x="4" y="212"/>
                  </a:lnTo>
                  <a:lnTo>
                    <a:pt x="2" y="211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23" y="161"/>
                  </a:lnTo>
                  <a:lnTo>
                    <a:pt x="24" y="163"/>
                  </a:lnTo>
                  <a:lnTo>
                    <a:pt x="24" y="163"/>
                  </a:lnTo>
                  <a:lnTo>
                    <a:pt x="28" y="167"/>
                  </a:lnTo>
                  <a:lnTo>
                    <a:pt x="30" y="168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1" y="167"/>
                  </a:lnTo>
                  <a:lnTo>
                    <a:pt x="41" y="168"/>
                  </a:lnTo>
                  <a:lnTo>
                    <a:pt x="41" y="168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38" y="179"/>
                  </a:lnTo>
                  <a:lnTo>
                    <a:pt x="36" y="184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29" y="192"/>
                  </a:lnTo>
                  <a:lnTo>
                    <a:pt x="27" y="196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200"/>
                  </a:lnTo>
                  <a:lnTo>
                    <a:pt x="21" y="203"/>
                  </a:lnTo>
                  <a:lnTo>
                    <a:pt x="17" y="206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8" y="211"/>
                  </a:lnTo>
                  <a:lnTo>
                    <a:pt x="6" y="211"/>
                  </a:lnTo>
                  <a:lnTo>
                    <a:pt x="6" y="211"/>
                  </a:lnTo>
                  <a:lnTo>
                    <a:pt x="4" y="212"/>
                  </a:lnTo>
                  <a:lnTo>
                    <a:pt x="4" y="212"/>
                  </a:lnTo>
                  <a:close/>
                  <a:moveTo>
                    <a:pt x="41" y="204"/>
                  </a:moveTo>
                  <a:lnTo>
                    <a:pt x="41" y="204"/>
                  </a:lnTo>
                  <a:lnTo>
                    <a:pt x="40" y="204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7" y="200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7" y="190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8" y="172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2"/>
                  </a:lnTo>
                  <a:lnTo>
                    <a:pt x="56" y="171"/>
                  </a:lnTo>
                  <a:lnTo>
                    <a:pt x="61" y="168"/>
                  </a:lnTo>
                  <a:lnTo>
                    <a:pt x="63" y="167"/>
                  </a:lnTo>
                  <a:lnTo>
                    <a:pt x="62" y="170"/>
                  </a:lnTo>
                  <a:lnTo>
                    <a:pt x="62" y="170"/>
                  </a:lnTo>
                  <a:lnTo>
                    <a:pt x="62" y="174"/>
                  </a:lnTo>
                  <a:lnTo>
                    <a:pt x="62" y="174"/>
                  </a:lnTo>
                  <a:lnTo>
                    <a:pt x="61" y="179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5" y="191"/>
                  </a:lnTo>
                  <a:lnTo>
                    <a:pt x="55" y="191"/>
                  </a:lnTo>
                  <a:lnTo>
                    <a:pt x="43" y="203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1" y="204"/>
                  </a:lnTo>
                  <a:lnTo>
                    <a:pt x="41" y="204"/>
                  </a:lnTo>
                  <a:close/>
                  <a:moveTo>
                    <a:pt x="138" y="197"/>
                  </a:moveTo>
                  <a:lnTo>
                    <a:pt x="138" y="197"/>
                  </a:lnTo>
                  <a:lnTo>
                    <a:pt x="134" y="196"/>
                  </a:lnTo>
                  <a:lnTo>
                    <a:pt x="131" y="194"/>
                  </a:lnTo>
                  <a:lnTo>
                    <a:pt x="128" y="191"/>
                  </a:lnTo>
                  <a:lnTo>
                    <a:pt x="126" y="188"/>
                  </a:lnTo>
                  <a:lnTo>
                    <a:pt x="126" y="188"/>
                  </a:lnTo>
                  <a:lnTo>
                    <a:pt x="118" y="167"/>
                  </a:lnTo>
                  <a:lnTo>
                    <a:pt x="118" y="167"/>
                  </a:lnTo>
                  <a:lnTo>
                    <a:pt x="115" y="161"/>
                  </a:lnTo>
                  <a:lnTo>
                    <a:pt x="115" y="161"/>
                  </a:lnTo>
                  <a:lnTo>
                    <a:pt x="114" y="158"/>
                  </a:lnTo>
                  <a:lnTo>
                    <a:pt x="113" y="156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6"/>
                  </a:lnTo>
                  <a:lnTo>
                    <a:pt x="123" y="154"/>
                  </a:lnTo>
                  <a:lnTo>
                    <a:pt x="126" y="152"/>
                  </a:lnTo>
                  <a:lnTo>
                    <a:pt x="129" y="148"/>
                  </a:lnTo>
                  <a:lnTo>
                    <a:pt x="130" y="146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3" y="153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8" y="164"/>
                  </a:lnTo>
                  <a:lnTo>
                    <a:pt x="139" y="168"/>
                  </a:lnTo>
                  <a:lnTo>
                    <a:pt x="140" y="172"/>
                  </a:lnTo>
                  <a:lnTo>
                    <a:pt x="140" y="172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1" y="187"/>
                  </a:lnTo>
                  <a:lnTo>
                    <a:pt x="140" y="192"/>
                  </a:lnTo>
                  <a:lnTo>
                    <a:pt x="139" y="196"/>
                  </a:lnTo>
                  <a:lnTo>
                    <a:pt x="138" y="197"/>
                  </a:lnTo>
                  <a:lnTo>
                    <a:pt x="138" y="197"/>
                  </a:lnTo>
                  <a:close/>
                  <a:moveTo>
                    <a:pt x="67" y="196"/>
                  </a:moveTo>
                  <a:lnTo>
                    <a:pt x="67" y="196"/>
                  </a:lnTo>
                  <a:lnTo>
                    <a:pt x="66" y="196"/>
                  </a:lnTo>
                  <a:lnTo>
                    <a:pt x="64" y="194"/>
                  </a:lnTo>
                  <a:lnTo>
                    <a:pt x="64" y="194"/>
                  </a:lnTo>
                  <a:lnTo>
                    <a:pt x="62" y="190"/>
                  </a:lnTo>
                  <a:lnTo>
                    <a:pt x="62" y="186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5" y="171"/>
                  </a:lnTo>
                  <a:lnTo>
                    <a:pt x="66" y="167"/>
                  </a:lnTo>
                  <a:lnTo>
                    <a:pt x="67" y="167"/>
                  </a:lnTo>
                  <a:lnTo>
                    <a:pt x="67" y="167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9" y="168"/>
                  </a:lnTo>
                  <a:lnTo>
                    <a:pt x="83" y="166"/>
                  </a:lnTo>
                  <a:lnTo>
                    <a:pt x="86" y="164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5" y="169"/>
                  </a:lnTo>
                  <a:lnTo>
                    <a:pt x="85" y="169"/>
                  </a:lnTo>
                  <a:lnTo>
                    <a:pt x="84" y="172"/>
                  </a:lnTo>
                  <a:lnTo>
                    <a:pt x="83" y="174"/>
                  </a:lnTo>
                  <a:lnTo>
                    <a:pt x="83" y="174"/>
                  </a:lnTo>
                  <a:lnTo>
                    <a:pt x="80" y="177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3" y="191"/>
                  </a:lnTo>
                  <a:lnTo>
                    <a:pt x="70" y="194"/>
                  </a:lnTo>
                  <a:lnTo>
                    <a:pt x="69" y="195"/>
                  </a:lnTo>
                  <a:lnTo>
                    <a:pt x="69" y="195"/>
                  </a:lnTo>
                  <a:lnTo>
                    <a:pt x="67" y="196"/>
                  </a:lnTo>
                  <a:lnTo>
                    <a:pt x="67" y="196"/>
                  </a:lnTo>
                  <a:close/>
                  <a:moveTo>
                    <a:pt x="92" y="184"/>
                  </a:moveTo>
                  <a:lnTo>
                    <a:pt x="92" y="184"/>
                  </a:lnTo>
                  <a:lnTo>
                    <a:pt x="90" y="182"/>
                  </a:lnTo>
                  <a:lnTo>
                    <a:pt x="88" y="180"/>
                  </a:lnTo>
                  <a:lnTo>
                    <a:pt x="88" y="177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87" y="165"/>
                  </a:lnTo>
                  <a:lnTo>
                    <a:pt x="86" y="160"/>
                  </a:lnTo>
                  <a:lnTo>
                    <a:pt x="88" y="161"/>
                  </a:lnTo>
                  <a:lnTo>
                    <a:pt x="88" y="161"/>
                  </a:lnTo>
                  <a:lnTo>
                    <a:pt x="91" y="162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7" y="162"/>
                  </a:lnTo>
                  <a:lnTo>
                    <a:pt x="101" y="158"/>
                  </a:lnTo>
                  <a:lnTo>
                    <a:pt x="102" y="156"/>
                  </a:lnTo>
                  <a:lnTo>
                    <a:pt x="103" y="159"/>
                  </a:lnTo>
                  <a:lnTo>
                    <a:pt x="103" y="159"/>
                  </a:lnTo>
                  <a:lnTo>
                    <a:pt x="103" y="165"/>
                  </a:lnTo>
                  <a:lnTo>
                    <a:pt x="102" y="171"/>
                  </a:lnTo>
                  <a:lnTo>
                    <a:pt x="98" y="178"/>
                  </a:lnTo>
                  <a:lnTo>
                    <a:pt x="93" y="184"/>
                  </a:lnTo>
                  <a:lnTo>
                    <a:pt x="93" y="185"/>
                  </a:lnTo>
                  <a:lnTo>
                    <a:pt x="92" y="184"/>
                  </a:lnTo>
                  <a:close/>
                  <a:moveTo>
                    <a:pt x="155" y="177"/>
                  </a:moveTo>
                  <a:lnTo>
                    <a:pt x="155" y="177"/>
                  </a:lnTo>
                  <a:lnTo>
                    <a:pt x="147" y="170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4" y="167"/>
                  </a:lnTo>
                  <a:lnTo>
                    <a:pt x="142" y="166"/>
                  </a:lnTo>
                  <a:lnTo>
                    <a:pt x="141" y="163"/>
                  </a:lnTo>
                  <a:lnTo>
                    <a:pt x="141" y="163"/>
                  </a:lnTo>
                  <a:lnTo>
                    <a:pt x="134" y="151"/>
                  </a:lnTo>
                  <a:lnTo>
                    <a:pt x="134" y="151"/>
                  </a:lnTo>
                  <a:lnTo>
                    <a:pt x="131" y="146"/>
                  </a:lnTo>
                  <a:lnTo>
                    <a:pt x="130" y="145"/>
                  </a:lnTo>
                  <a:lnTo>
                    <a:pt x="132" y="145"/>
                  </a:lnTo>
                  <a:lnTo>
                    <a:pt x="132" y="145"/>
                  </a:lnTo>
                  <a:lnTo>
                    <a:pt x="135" y="143"/>
                  </a:lnTo>
                  <a:lnTo>
                    <a:pt x="138" y="140"/>
                  </a:lnTo>
                  <a:lnTo>
                    <a:pt x="141" y="136"/>
                  </a:lnTo>
                  <a:lnTo>
                    <a:pt x="142" y="131"/>
                  </a:lnTo>
                  <a:lnTo>
                    <a:pt x="142" y="128"/>
                  </a:lnTo>
                  <a:lnTo>
                    <a:pt x="144" y="131"/>
                  </a:lnTo>
                  <a:lnTo>
                    <a:pt x="144" y="131"/>
                  </a:lnTo>
                  <a:lnTo>
                    <a:pt x="146" y="133"/>
                  </a:lnTo>
                  <a:lnTo>
                    <a:pt x="146" y="133"/>
                  </a:lnTo>
                  <a:lnTo>
                    <a:pt x="150" y="138"/>
                  </a:lnTo>
                  <a:lnTo>
                    <a:pt x="150" y="138"/>
                  </a:lnTo>
                  <a:lnTo>
                    <a:pt x="154" y="145"/>
                  </a:lnTo>
                  <a:lnTo>
                    <a:pt x="157" y="152"/>
                  </a:lnTo>
                  <a:lnTo>
                    <a:pt x="160" y="160"/>
                  </a:lnTo>
                  <a:lnTo>
                    <a:pt x="161" y="168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2" y="174"/>
                  </a:lnTo>
                  <a:lnTo>
                    <a:pt x="161" y="177"/>
                  </a:lnTo>
                  <a:lnTo>
                    <a:pt x="159" y="179"/>
                  </a:lnTo>
                  <a:lnTo>
                    <a:pt x="159" y="180"/>
                  </a:lnTo>
                  <a:lnTo>
                    <a:pt x="155" y="177"/>
                  </a:lnTo>
                  <a:close/>
                  <a:moveTo>
                    <a:pt x="176" y="162"/>
                  </a:moveTo>
                  <a:lnTo>
                    <a:pt x="176" y="162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6" y="157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47" y="131"/>
                  </a:lnTo>
                  <a:lnTo>
                    <a:pt x="147" y="130"/>
                  </a:lnTo>
                  <a:lnTo>
                    <a:pt x="147" y="129"/>
                  </a:lnTo>
                  <a:lnTo>
                    <a:pt x="148" y="129"/>
                  </a:lnTo>
                  <a:lnTo>
                    <a:pt x="148" y="129"/>
                  </a:lnTo>
                  <a:lnTo>
                    <a:pt x="151" y="127"/>
                  </a:lnTo>
                  <a:lnTo>
                    <a:pt x="153" y="124"/>
                  </a:lnTo>
                  <a:lnTo>
                    <a:pt x="154" y="120"/>
                  </a:lnTo>
                  <a:lnTo>
                    <a:pt x="154" y="115"/>
                  </a:lnTo>
                  <a:lnTo>
                    <a:pt x="154" y="111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7"/>
                  </a:lnTo>
                  <a:lnTo>
                    <a:pt x="170" y="129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3" y="142"/>
                  </a:lnTo>
                  <a:lnTo>
                    <a:pt x="173" y="142"/>
                  </a:lnTo>
                  <a:lnTo>
                    <a:pt x="175" y="148"/>
                  </a:lnTo>
                  <a:lnTo>
                    <a:pt x="175" y="14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7" y="161"/>
                  </a:lnTo>
                  <a:lnTo>
                    <a:pt x="177" y="163"/>
                  </a:lnTo>
                  <a:lnTo>
                    <a:pt x="176" y="162"/>
                  </a:lnTo>
                  <a:close/>
                  <a:moveTo>
                    <a:pt x="185" y="137"/>
                  </a:moveTo>
                  <a:lnTo>
                    <a:pt x="185" y="137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0" y="127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0" y="115"/>
                  </a:lnTo>
                  <a:lnTo>
                    <a:pt x="160" y="115"/>
                  </a:lnTo>
                  <a:lnTo>
                    <a:pt x="159" y="114"/>
                  </a:lnTo>
                  <a:lnTo>
                    <a:pt x="158" y="113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109"/>
                  </a:lnTo>
                  <a:lnTo>
                    <a:pt x="166" y="106"/>
                  </a:lnTo>
                  <a:lnTo>
                    <a:pt x="166" y="102"/>
                  </a:lnTo>
                  <a:lnTo>
                    <a:pt x="166" y="98"/>
                  </a:lnTo>
                  <a:lnTo>
                    <a:pt x="164" y="94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72" y="101"/>
                  </a:lnTo>
                  <a:lnTo>
                    <a:pt x="176" y="106"/>
                  </a:lnTo>
                  <a:lnTo>
                    <a:pt x="179" y="111"/>
                  </a:lnTo>
                  <a:lnTo>
                    <a:pt x="181" y="116"/>
                  </a:lnTo>
                  <a:lnTo>
                    <a:pt x="185" y="126"/>
                  </a:lnTo>
                  <a:lnTo>
                    <a:pt x="187" y="136"/>
                  </a:lnTo>
                  <a:lnTo>
                    <a:pt x="187" y="137"/>
                  </a:lnTo>
                  <a:lnTo>
                    <a:pt x="186" y="137"/>
                  </a:lnTo>
                  <a:lnTo>
                    <a:pt x="186" y="137"/>
                  </a:lnTo>
                  <a:lnTo>
                    <a:pt x="185" y="137"/>
                  </a:lnTo>
                  <a:lnTo>
                    <a:pt x="185" y="137"/>
                  </a:lnTo>
                  <a:close/>
                  <a:moveTo>
                    <a:pt x="178" y="64"/>
                  </a:moveTo>
                  <a:lnTo>
                    <a:pt x="177" y="64"/>
                  </a:lnTo>
                  <a:lnTo>
                    <a:pt x="177" y="63"/>
                  </a:lnTo>
                  <a:lnTo>
                    <a:pt x="177" y="63"/>
                  </a:lnTo>
                  <a:lnTo>
                    <a:pt x="177" y="56"/>
                  </a:lnTo>
                  <a:lnTo>
                    <a:pt x="176" y="53"/>
                  </a:lnTo>
                  <a:lnTo>
                    <a:pt x="174" y="51"/>
                  </a:lnTo>
                  <a:lnTo>
                    <a:pt x="174" y="51"/>
                  </a:lnTo>
                  <a:lnTo>
                    <a:pt x="172" y="49"/>
                  </a:lnTo>
                  <a:lnTo>
                    <a:pt x="170" y="48"/>
                  </a:lnTo>
                  <a:lnTo>
                    <a:pt x="163" y="47"/>
                  </a:lnTo>
                  <a:lnTo>
                    <a:pt x="160" y="47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75" y="28"/>
                  </a:lnTo>
                  <a:lnTo>
                    <a:pt x="175" y="28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90" y="9"/>
                  </a:lnTo>
                  <a:lnTo>
                    <a:pt x="190" y="9"/>
                  </a:lnTo>
                  <a:lnTo>
                    <a:pt x="195" y="4"/>
                  </a:lnTo>
                  <a:lnTo>
                    <a:pt x="198" y="2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4" y="0"/>
                  </a:lnTo>
                  <a:lnTo>
                    <a:pt x="205" y="1"/>
                  </a:lnTo>
                  <a:lnTo>
                    <a:pt x="205" y="3"/>
                  </a:lnTo>
                  <a:lnTo>
                    <a:pt x="205" y="4"/>
                  </a:lnTo>
                  <a:lnTo>
                    <a:pt x="205" y="4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13"/>
                  </a:lnTo>
                  <a:lnTo>
                    <a:pt x="208" y="13"/>
                  </a:lnTo>
                  <a:lnTo>
                    <a:pt x="210" y="17"/>
                  </a:lnTo>
                  <a:lnTo>
                    <a:pt x="212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8" y="17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5" y="17"/>
                  </a:lnTo>
                  <a:lnTo>
                    <a:pt x="225" y="17"/>
                  </a:lnTo>
                  <a:lnTo>
                    <a:pt x="228" y="17"/>
                  </a:lnTo>
                  <a:lnTo>
                    <a:pt x="228" y="17"/>
                  </a:lnTo>
                  <a:lnTo>
                    <a:pt x="231" y="17"/>
                  </a:lnTo>
                  <a:lnTo>
                    <a:pt x="231" y="17"/>
                  </a:lnTo>
                  <a:lnTo>
                    <a:pt x="233" y="17"/>
                  </a:lnTo>
                  <a:lnTo>
                    <a:pt x="235" y="18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6" y="20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1" y="29"/>
                  </a:lnTo>
                  <a:lnTo>
                    <a:pt x="226" y="33"/>
                  </a:lnTo>
                  <a:lnTo>
                    <a:pt x="216" y="41"/>
                  </a:lnTo>
                  <a:lnTo>
                    <a:pt x="212" y="43"/>
                  </a:lnTo>
                  <a:lnTo>
                    <a:pt x="212" y="43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85" y="61"/>
                  </a:lnTo>
                  <a:lnTo>
                    <a:pt x="185" y="61"/>
                  </a:lnTo>
                  <a:lnTo>
                    <a:pt x="180" y="64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78" y="64"/>
                  </a:lnTo>
                  <a:lnTo>
                    <a:pt x="178" y="64"/>
                  </a:lnTo>
                  <a:close/>
                </a:path>
              </a:pathLst>
            </a:custGeom>
            <a:solidFill>
              <a:srgbClr val="5859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8"/>
            <p:cNvSpPr>
              <a:spLocks noEditPoints="1"/>
            </p:cNvSpPr>
            <p:nvPr/>
          </p:nvSpPr>
          <p:spPr bwMode="auto">
            <a:xfrm>
              <a:off x="1277" y="2460"/>
              <a:ext cx="190" cy="96"/>
            </a:xfrm>
            <a:custGeom>
              <a:avLst/>
              <a:gdLst/>
              <a:ahLst/>
              <a:cxnLst>
                <a:cxn ang="0">
                  <a:pos x="188" y="16"/>
                </a:cxn>
                <a:cxn ang="0">
                  <a:pos x="181" y="25"/>
                </a:cxn>
                <a:cxn ang="0">
                  <a:pos x="170" y="33"/>
                </a:cxn>
                <a:cxn ang="0">
                  <a:pos x="159" y="30"/>
                </a:cxn>
                <a:cxn ang="0">
                  <a:pos x="142" y="27"/>
                </a:cxn>
                <a:cxn ang="0">
                  <a:pos x="125" y="29"/>
                </a:cxn>
                <a:cxn ang="0">
                  <a:pos x="109" y="33"/>
                </a:cxn>
                <a:cxn ang="0">
                  <a:pos x="93" y="42"/>
                </a:cxn>
                <a:cxn ang="0">
                  <a:pos x="91" y="47"/>
                </a:cxn>
                <a:cxn ang="0">
                  <a:pos x="93" y="60"/>
                </a:cxn>
                <a:cxn ang="0">
                  <a:pos x="83" y="56"/>
                </a:cxn>
                <a:cxn ang="0">
                  <a:pos x="73" y="48"/>
                </a:cxn>
                <a:cxn ang="0">
                  <a:pos x="60" y="39"/>
                </a:cxn>
                <a:cxn ang="0">
                  <a:pos x="41" y="36"/>
                </a:cxn>
                <a:cxn ang="0">
                  <a:pos x="34" y="38"/>
                </a:cxn>
                <a:cxn ang="0">
                  <a:pos x="20" y="46"/>
                </a:cxn>
                <a:cxn ang="0">
                  <a:pos x="24" y="32"/>
                </a:cxn>
                <a:cxn ang="0">
                  <a:pos x="31" y="21"/>
                </a:cxn>
                <a:cxn ang="0">
                  <a:pos x="46" y="10"/>
                </a:cxn>
                <a:cxn ang="0">
                  <a:pos x="62" y="6"/>
                </a:cxn>
                <a:cxn ang="0">
                  <a:pos x="72" y="6"/>
                </a:cxn>
                <a:cxn ang="0">
                  <a:pos x="96" y="9"/>
                </a:cxn>
                <a:cxn ang="0">
                  <a:pos x="122" y="11"/>
                </a:cxn>
                <a:cxn ang="0">
                  <a:pos x="147" y="7"/>
                </a:cxn>
                <a:cxn ang="0">
                  <a:pos x="173" y="1"/>
                </a:cxn>
                <a:cxn ang="0">
                  <a:pos x="188" y="2"/>
                </a:cxn>
                <a:cxn ang="0">
                  <a:pos x="190" y="6"/>
                </a:cxn>
                <a:cxn ang="0">
                  <a:pos x="190" y="13"/>
                </a:cxn>
                <a:cxn ang="0">
                  <a:pos x="172" y="41"/>
                </a:cxn>
                <a:cxn ang="0">
                  <a:pos x="170" y="39"/>
                </a:cxn>
                <a:cxn ang="0">
                  <a:pos x="158" y="34"/>
                </a:cxn>
                <a:cxn ang="0">
                  <a:pos x="126" y="32"/>
                </a:cxn>
                <a:cxn ang="0">
                  <a:pos x="105" y="38"/>
                </a:cxn>
                <a:cxn ang="0">
                  <a:pos x="97" y="44"/>
                </a:cxn>
                <a:cxn ang="0">
                  <a:pos x="95" y="51"/>
                </a:cxn>
                <a:cxn ang="0">
                  <a:pos x="101" y="61"/>
                </a:cxn>
                <a:cxn ang="0">
                  <a:pos x="125" y="95"/>
                </a:cxn>
                <a:cxn ang="0">
                  <a:pos x="127" y="96"/>
                </a:cxn>
                <a:cxn ang="0">
                  <a:pos x="133" y="93"/>
                </a:cxn>
                <a:cxn ang="0">
                  <a:pos x="134" y="81"/>
                </a:cxn>
                <a:cxn ang="0">
                  <a:pos x="139" y="83"/>
                </a:cxn>
                <a:cxn ang="0">
                  <a:pos x="145" y="83"/>
                </a:cxn>
                <a:cxn ang="0">
                  <a:pos x="147" y="78"/>
                </a:cxn>
                <a:cxn ang="0">
                  <a:pos x="147" y="68"/>
                </a:cxn>
                <a:cxn ang="0">
                  <a:pos x="147" y="65"/>
                </a:cxn>
                <a:cxn ang="0">
                  <a:pos x="153" y="67"/>
                </a:cxn>
                <a:cxn ang="0">
                  <a:pos x="157" y="69"/>
                </a:cxn>
                <a:cxn ang="0">
                  <a:pos x="160" y="65"/>
                </a:cxn>
                <a:cxn ang="0">
                  <a:pos x="160" y="56"/>
                </a:cxn>
                <a:cxn ang="0">
                  <a:pos x="167" y="54"/>
                </a:cxn>
                <a:cxn ang="0">
                  <a:pos x="172" y="49"/>
                </a:cxn>
                <a:cxn ang="0">
                  <a:pos x="174" y="43"/>
                </a:cxn>
                <a:cxn ang="0">
                  <a:pos x="17" y="49"/>
                </a:cxn>
                <a:cxn ang="0">
                  <a:pos x="13" y="48"/>
                </a:cxn>
                <a:cxn ang="0">
                  <a:pos x="1" y="59"/>
                </a:cxn>
                <a:cxn ang="0">
                  <a:pos x="17" y="49"/>
                </a:cxn>
                <a:cxn ang="0">
                  <a:pos x="1" y="64"/>
                </a:cxn>
                <a:cxn ang="0">
                  <a:pos x="17" y="73"/>
                </a:cxn>
                <a:cxn ang="0">
                  <a:pos x="21" y="62"/>
                </a:cxn>
                <a:cxn ang="0">
                  <a:pos x="1" y="64"/>
                </a:cxn>
              </a:cxnLst>
              <a:rect l="0" t="0" r="r" b="b"/>
              <a:pathLst>
                <a:path w="190" h="96">
                  <a:moveTo>
                    <a:pt x="190" y="13"/>
                  </a:moveTo>
                  <a:lnTo>
                    <a:pt x="190" y="13"/>
                  </a:lnTo>
                  <a:lnTo>
                    <a:pt x="188" y="16"/>
                  </a:lnTo>
                  <a:lnTo>
                    <a:pt x="186" y="19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9" y="33"/>
                  </a:lnTo>
                  <a:lnTo>
                    <a:pt x="159" y="30"/>
                  </a:lnTo>
                  <a:lnTo>
                    <a:pt x="149" y="28"/>
                  </a:lnTo>
                  <a:lnTo>
                    <a:pt x="149" y="28"/>
                  </a:lnTo>
                  <a:lnTo>
                    <a:pt x="142" y="27"/>
                  </a:lnTo>
                  <a:lnTo>
                    <a:pt x="134" y="28"/>
                  </a:lnTo>
                  <a:lnTo>
                    <a:pt x="134" y="28"/>
                  </a:lnTo>
                  <a:lnTo>
                    <a:pt x="125" y="29"/>
                  </a:lnTo>
                  <a:lnTo>
                    <a:pt x="115" y="31"/>
                  </a:lnTo>
                  <a:lnTo>
                    <a:pt x="115" y="31"/>
                  </a:lnTo>
                  <a:lnTo>
                    <a:pt x="109" y="33"/>
                  </a:lnTo>
                  <a:lnTo>
                    <a:pt x="104" y="35"/>
                  </a:lnTo>
                  <a:lnTo>
                    <a:pt x="98" y="38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2" y="44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6" y="58"/>
                  </a:lnTo>
                  <a:lnTo>
                    <a:pt x="83" y="56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73" y="48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0" y="39"/>
                  </a:lnTo>
                  <a:lnTo>
                    <a:pt x="53" y="38"/>
                  </a:lnTo>
                  <a:lnTo>
                    <a:pt x="47" y="37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37" y="37"/>
                  </a:lnTo>
                  <a:lnTo>
                    <a:pt x="34" y="38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6" y="17"/>
                  </a:lnTo>
                  <a:lnTo>
                    <a:pt x="41" y="13"/>
                  </a:lnTo>
                  <a:lnTo>
                    <a:pt x="46" y="10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62" y="6"/>
                  </a:lnTo>
                  <a:lnTo>
                    <a:pt x="67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84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109" y="11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34" y="9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60" y="4"/>
                  </a:lnTo>
                  <a:lnTo>
                    <a:pt x="173" y="1"/>
                  </a:lnTo>
                  <a:lnTo>
                    <a:pt x="173" y="1"/>
                  </a:lnTo>
                  <a:lnTo>
                    <a:pt x="176" y="0"/>
                  </a:lnTo>
                  <a:lnTo>
                    <a:pt x="180" y="1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89" y="4"/>
                  </a:lnTo>
                  <a:lnTo>
                    <a:pt x="190" y="6"/>
                  </a:lnTo>
                  <a:lnTo>
                    <a:pt x="190" y="10"/>
                  </a:lnTo>
                  <a:lnTo>
                    <a:pt x="190" y="13"/>
                  </a:lnTo>
                  <a:lnTo>
                    <a:pt x="190" y="13"/>
                  </a:lnTo>
                  <a:close/>
                  <a:moveTo>
                    <a:pt x="172" y="42"/>
                  </a:moveTo>
                  <a:lnTo>
                    <a:pt x="172" y="42"/>
                  </a:lnTo>
                  <a:lnTo>
                    <a:pt x="172" y="41"/>
                  </a:lnTo>
                  <a:lnTo>
                    <a:pt x="172" y="40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64" y="36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42" y="32"/>
                  </a:lnTo>
                  <a:lnTo>
                    <a:pt x="134" y="31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12" y="36"/>
                  </a:lnTo>
                  <a:lnTo>
                    <a:pt x="105" y="38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7" y="44"/>
                  </a:lnTo>
                  <a:lnTo>
                    <a:pt x="96" y="47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8" y="70"/>
                  </a:lnTo>
                  <a:lnTo>
                    <a:pt x="108" y="70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31" y="95"/>
                  </a:lnTo>
                  <a:lnTo>
                    <a:pt x="133" y="93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3"/>
                  </a:lnTo>
                  <a:lnTo>
                    <a:pt x="143" y="84"/>
                  </a:lnTo>
                  <a:lnTo>
                    <a:pt x="145" y="83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7" y="78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5" y="69"/>
                  </a:lnTo>
                  <a:lnTo>
                    <a:pt x="157" y="69"/>
                  </a:lnTo>
                  <a:lnTo>
                    <a:pt x="159" y="67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60" y="61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70" y="52"/>
                  </a:lnTo>
                  <a:lnTo>
                    <a:pt x="172" y="49"/>
                  </a:lnTo>
                  <a:lnTo>
                    <a:pt x="173" y="46"/>
                  </a:lnTo>
                  <a:lnTo>
                    <a:pt x="174" y="43"/>
                  </a:lnTo>
                  <a:lnTo>
                    <a:pt x="174" y="43"/>
                  </a:lnTo>
                  <a:lnTo>
                    <a:pt x="172" y="42"/>
                  </a:lnTo>
                  <a:lnTo>
                    <a:pt x="172" y="42"/>
                  </a:lnTo>
                  <a:close/>
                  <a:moveTo>
                    <a:pt x="17" y="49"/>
                  </a:moveTo>
                  <a:lnTo>
                    <a:pt x="17" y="49"/>
                  </a:lnTo>
                  <a:lnTo>
                    <a:pt x="15" y="47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17" y="49"/>
                  </a:lnTo>
                  <a:lnTo>
                    <a:pt x="17" y="49"/>
                  </a:lnTo>
                  <a:close/>
                  <a:moveTo>
                    <a:pt x="1" y="64"/>
                  </a:moveTo>
                  <a:lnTo>
                    <a:pt x="1" y="64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1" y="64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A7A9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9"/>
            <p:cNvSpPr>
              <a:spLocks noEditPoints="1"/>
            </p:cNvSpPr>
            <p:nvPr/>
          </p:nvSpPr>
          <p:spPr bwMode="auto">
            <a:xfrm>
              <a:off x="1298" y="2479"/>
              <a:ext cx="171" cy="91"/>
            </a:xfrm>
            <a:custGeom>
              <a:avLst/>
              <a:gdLst/>
              <a:ahLst/>
              <a:cxnLst>
                <a:cxn ang="0">
                  <a:pos x="45" y="91"/>
                </a:cxn>
                <a:cxn ang="0">
                  <a:pos x="40" y="91"/>
                </a:cxn>
                <a:cxn ang="0">
                  <a:pos x="31" y="89"/>
                </a:cxn>
                <a:cxn ang="0">
                  <a:pos x="21" y="84"/>
                </a:cxn>
                <a:cxn ang="0">
                  <a:pos x="18" y="82"/>
                </a:cxn>
                <a:cxn ang="0">
                  <a:pos x="16" y="79"/>
                </a:cxn>
                <a:cxn ang="0">
                  <a:pos x="14" y="76"/>
                </a:cxn>
                <a:cxn ang="0">
                  <a:pos x="12" y="75"/>
                </a:cxn>
                <a:cxn ang="0">
                  <a:pos x="9" y="73"/>
                </a:cxn>
                <a:cxn ang="0">
                  <a:pos x="3" y="65"/>
                </a:cxn>
                <a:cxn ang="0">
                  <a:pos x="0" y="55"/>
                </a:cxn>
                <a:cxn ang="0">
                  <a:pos x="0" y="53"/>
                </a:cxn>
                <a:cxn ang="0">
                  <a:pos x="2" y="50"/>
                </a:cxn>
                <a:cxn ang="0">
                  <a:pos x="3" y="46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1" y="30"/>
                </a:cxn>
                <a:cxn ang="0">
                  <a:pos x="5" y="27"/>
                </a:cxn>
                <a:cxn ang="0">
                  <a:pos x="14" y="22"/>
                </a:cxn>
                <a:cxn ang="0">
                  <a:pos x="24" y="20"/>
                </a:cxn>
                <a:cxn ang="0">
                  <a:pos x="25" y="20"/>
                </a:cxn>
                <a:cxn ang="0">
                  <a:pos x="34" y="22"/>
                </a:cxn>
                <a:cxn ang="0">
                  <a:pos x="42" y="26"/>
                </a:cxn>
                <a:cxn ang="0">
                  <a:pos x="47" y="29"/>
                </a:cxn>
                <a:cxn ang="0">
                  <a:pos x="55" y="35"/>
                </a:cxn>
                <a:cxn ang="0">
                  <a:pos x="56" y="36"/>
                </a:cxn>
                <a:cxn ang="0">
                  <a:pos x="64" y="41"/>
                </a:cxn>
                <a:cxn ang="0">
                  <a:pos x="72" y="43"/>
                </a:cxn>
                <a:cxn ang="0">
                  <a:pos x="74" y="43"/>
                </a:cxn>
                <a:cxn ang="0">
                  <a:pos x="77" y="44"/>
                </a:cxn>
                <a:cxn ang="0">
                  <a:pos x="81" y="47"/>
                </a:cxn>
                <a:cxn ang="0">
                  <a:pos x="83" y="49"/>
                </a:cxn>
                <a:cxn ang="0">
                  <a:pos x="94" y="68"/>
                </a:cxn>
                <a:cxn ang="0">
                  <a:pos x="98" y="75"/>
                </a:cxn>
                <a:cxn ang="0">
                  <a:pos x="98" y="76"/>
                </a:cxn>
                <a:cxn ang="0">
                  <a:pos x="92" y="79"/>
                </a:cxn>
                <a:cxn ang="0">
                  <a:pos x="78" y="85"/>
                </a:cxn>
                <a:cxn ang="0">
                  <a:pos x="71" y="88"/>
                </a:cxn>
                <a:cxn ang="0">
                  <a:pos x="54" y="90"/>
                </a:cxn>
                <a:cxn ang="0">
                  <a:pos x="45" y="91"/>
                </a:cxn>
                <a:cxn ang="0">
                  <a:pos x="20" y="25"/>
                </a:cxn>
                <a:cxn ang="0">
                  <a:pos x="15" y="27"/>
                </a:cxn>
                <a:cxn ang="0">
                  <a:pos x="12" y="33"/>
                </a:cxn>
                <a:cxn ang="0">
                  <a:pos x="13" y="37"/>
                </a:cxn>
                <a:cxn ang="0">
                  <a:pos x="16" y="41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27" y="39"/>
                </a:cxn>
                <a:cxn ang="0">
                  <a:pos x="29" y="33"/>
                </a:cxn>
                <a:cxn ang="0">
                  <a:pos x="29" y="31"/>
                </a:cxn>
                <a:cxn ang="0">
                  <a:pos x="28" y="29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69" y="0"/>
                </a:cxn>
                <a:cxn ang="0">
                  <a:pos x="171" y="2"/>
                </a:cxn>
                <a:cxn ang="0">
                  <a:pos x="152" y="16"/>
                </a:cxn>
              </a:cxnLst>
              <a:rect l="0" t="0" r="r" b="b"/>
              <a:pathLst>
                <a:path w="171" h="91">
                  <a:moveTo>
                    <a:pt x="45" y="91"/>
                  </a:moveTo>
                  <a:lnTo>
                    <a:pt x="45" y="91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35" y="90"/>
                  </a:lnTo>
                  <a:lnTo>
                    <a:pt x="31" y="89"/>
                  </a:lnTo>
                  <a:lnTo>
                    <a:pt x="23" y="85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18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6" y="69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1" y="5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2"/>
                  </a:lnTo>
                  <a:lnTo>
                    <a:pt x="2" y="37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0" y="21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52" y="32"/>
                  </a:lnTo>
                  <a:lnTo>
                    <a:pt x="55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60" y="39"/>
                  </a:lnTo>
                  <a:lnTo>
                    <a:pt x="64" y="41"/>
                  </a:lnTo>
                  <a:lnTo>
                    <a:pt x="68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9" y="45"/>
                  </a:lnTo>
                  <a:lnTo>
                    <a:pt x="81" y="47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8" y="75"/>
                  </a:lnTo>
                  <a:lnTo>
                    <a:pt x="99" y="76"/>
                  </a:lnTo>
                  <a:lnTo>
                    <a:pt x="98" y="76"/>
                  </a:lnTo>
                  <a:lnTo>
                    <a:pt x="98" y="76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1" y="88"/>
                  </a:lnTo>
                  <a:lnTo>
                    <a:pt x="63" y="89"/>
                  </a:lnTo>
                  <a:lnTo>
                    <a:pt x="54" y="90"/>
                  </a:lnTo>
                  <a:lnTo>
                    <a:pt x="45" y="91"/>
                  </a:lnTo>
                  <a:lnTo>
                    <a:pt x="45" y="91"/>
                  </a:lnTo>
                  <a:close/>
                  <a:moveTo>
                    <a:pt x="20" y="25"/>
                  </a:moveTo>
                  <a:lnTo>
                    <a:pt x="20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3" y="30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3" y="41"/>
                  </a:lnTo>
                  <a:lnTo>
                    <a:pt x="27" y="39"/>
                  </a:lnTo>
                  <a:lnTo>
                    <a:pt x="29" y="36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4" y="26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5"/>
                  </a:lnTo>
                  <a:close/>
                  <a:moveTo>
                    <a:pt x="152" y="16"/>
                  </a:moveTo>
                  <a:lnTo>
                    <a:pt x="169" y="0"/>
                  </a:lnTo>
                  <a:lnTo>
                    <a:pt x="171" y="0"/>
                  </a:lnTo>
                  <a:lnTo>
                    <a:pt x="171" y="2"/>
                  </a:lnTo>
                  <a:lnTo>
                    <a:pt x="164" y="24"/>
                  </a:lnTo>
                  <a:lnTo>
                    <a:pt x="152" y="16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1317" y="2508"/>
              <a:ext cx="7" cy="7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1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/>
          <p:cNvSpPr/>
          <p:nvPr/>
        </p:nvSpPr>
        <p:spPr>
          <a:xfrm>
            <a:off x="0" y="0"/>
            <a:ext cx="10080625" cy="72009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38" name="Полилиния 37"/>
          <p:cNvSpPr/>
          <p:nvPr/>
        </p:nvSpPr>
        <p:spPr>
          <a:xfrm rot="17520000">
            <a:off x="4923999" y="-1129937"/>
            <a:ext cx="3940954" cy="4722993"/>
          </a:xfrm>
          <a:custGeom>
            <a:avLst/>
            <a:gdLst>
              <a:gd name="connsiteX0" fmla="*/ 2362280 w 2767584"/>
              <a:gd name="connsiteY0" fmla="*/ 2362281 h 2767584"/>
              <a:gd name="connsiteX1" fmla="*/ 691895 w 2767584"/>
              <a:gd name="connsiteY1" fmla="*/ 2582191 h 2767584"/>
              <a:gd name="connsiteX2" fmla="*/ 47152 w 2767584"/>
              <a:gd name="connsiteY2" fmla="*/ 1025639 h 2767584"/>
              <a:gd name="connsiteX3" fmla="*/ 1383794 w 2767584"/>
              <a:gd name="connsiteY3" fmla="*/ 0 h 2767584"/>
              <a:gd name="connsiteX4" fmla="*/ 2362280 w 2767584"/>
              <a:gd name="connsiteY4" fmla="*/ 2362281 h 2767584"/>
              <a:gd name="connsiteX0" fmla="*/ 2436063 w 2436063"/>
              <a:gd name="connsiteY0" fmla="*/ 2375901 h 2908967"/>
              <a:gd name="connsiteX1" fmla="*/ 765678 w 2436063"/>
              <a:gd name="connsiteY1" fmla="*/ 2595811 h 2908967"/>
              <a:gd name="connsiteX2" fmla="*/ 120935 w 2436063"/>
              <a:gd name="connsiteY2" fmla="*/ 1039259 h 2908967"/>
              <a:gd name="connsiteX3" fmla="*/ 1491285 w 2436063"/>
              <a:gd name="connsiteY3" fmla="*/ 1 h 2908967"/>
              <a:gd name="connsiteX4" fmla="*/ 2436063 w 2436063"/>
              <a:gd name="connsiteY4" fmla="*/ 2375901 h 2908967"/>
              <a:gd name="connsiteX0" fmla="*/ 2433779 w 2433779"/>
              <a:gd name="connsiteY0" fmla="*/ 2409813 h 2942879"/>
              <a:gd name="connsiteX1" fmla="*/ 763394 w 2433779"/>
              <a:gd name="connsiteY1" fmla="*/ 2629723 h 2942879"/>
              <a:gd name="connsiteX2" fmla="*/ 118651 w 2433779"/>
              <a:gd name="connsiteY2" fmla="*/ 1073171 h 2942879"/>
              <a:gd name="connsiteX3" fmla="*/ 1475299 w 2433779"/>
              <a:gd name="connsiteY3" fmla="*/ 1 h 2942879"/>
              <a:gd name="connsiteX4" fmla="*/ 2433779 w 2433779"/>
              <a:gd name="connsiteY4" fmla="*/ 2409813 h 2942879"/>
              <a:gd name="connsiteX0" fmla="*/ 2433779 w 2433779"/>
              <a:gd name="connsiteY0" fmla="*/ 2436761 h 2969827"/>
              <a:gd name="connsiteX1" fmla="*/ 763394 w 2433779"/>
              <a:gd name="connsiteY1" fmla="*/ 2656671 h 2969827"/>
              <a:gd name="connsiteX2" fmla="*/ 118651 w 2433779"/>
              <a:gd name="connsiteY2" fmla="*/ 1100119 h 2969827"/>
              <a:gd name="connsiteX3" fmla="*/ 1475299 w 2433779"/>
              <a:gd name="connsiteY3" fmla="*/ 26949 h 2969827"/>
              <a:gd name="connsiteX4" fmla="*/ 2433779 w 2433779"/>
              <a:gd name="connsiteY4" fmla="*/ 2436761 h 2969827"/>
              <a:gd name="connsiteX0" fmla="*/ 2453475 w 2453475"/>
              <a:gd name="connsiteY0" fmla="*/ 2428804 h 2878118"/>
              <a:gd name="connsiteX1" fmla="*/ 763394 w 2453475"/>
              <a:gd name="connsiteY1" fmla="*/ 2656671 h 2878118"/>
              <a:gd name="connsiteX2" fmla="*/ 118651 w 2453475"/>
              <a:gd name="connsiteY2" fmla="*/ 1100119 h 2878118"/>
              <a:gd name="connsiteX3" fmla="*/ 1475299 w 2453475"/>
              <a:gd name="connsiteY3" fmla="*/ 26949 h 2878118"/>
              <a:gd name="connsiteX4" fmla="*/ 2453475 w 2453475"/>
              <a:gd name="connsiteY4" fmla="*/ 2428804 h 2878118"/>
              <a:gd name="connsiteX0" fmla="*/ 2453475 w 2453475"/>
              <a:gd name="connsiteY0" fmla="*/ 2428804 h 2947601"/>
              <a:gd name="connsiteX1" fmla="*/ 763394 w 2453475"/>
              <a:gd name="connsiteY1" fmla="*/ 2656671 h 2947601"/>
              <a:gd name="connsiteX2" fmla="*/ 118651 w 2453475"/>
              <a:gd name="connsiteY2" fmla="*/ 1100119 h 2947601"/>
              <a:gd name="connsiteX3" fmla="*/ 1475299 w 2453475"/>
              <a:gd name="connsiteY3" fmla="*/ 26949 h 2947601"/>
              <a:gd name="connsiteX4" fmla="*/ 2453475 w 2453475"/>
              <a:gd name="connsiteY4" fmla="*/ 2428804 h 2947601"/>
              <a:gd name="connsiteX0" fmla="*/ 2478785 w 2478785"/>
              <a:gd name="connsiteY0" fmla="*/ 2439547 h 2958344"/>
              <a:gd name="connsiteX1" fmla="*/ 763394 w 2478785"/>
              <a:gd name="connsiteY1" fmla="*/ 2656671 h 2958344"/>
              <a:gd name="connsiteX2" fmla="*/ 118651 w 2478785"/>
              <a:gd name="connsiteY2" fmla="*/ 1100119 h 2958344"/>
              <a:gd name="connsiteX3" fmla="*/ 1475299 w 2478785"/>
              <a:gd name="connsiteY3" fmla="*/ 26949 h 2958344"/>
              <a:gd name="connsiteX4" fmla="*/ 2478785 w 2478785"/>
              <a:gd name="connsiteY4" fmla="*/ 2439547 h 2958344"/>
              <a:gd name="connsiteX0" fmla="*/ 2482902 w 2482902"/>
              <a:gd name="connsiteY0" fmla="*/ 2449527 h 2968324"/>
              <a:gd name="connsiteX1" fmla="*/ 767511 w 2482902"/>
              <a:gd name="connsiteY1" fmla="*/ 2666651 h 2968324"/>
              <a:gd name="connsiteX2" fmla="*/ 122768 w 2482902"/>
              <a:gd name="connsiteY2" fmla="*/ 1110099 h 2968324"/>
              <a:gd name="connsiteX3" fmla="*/ 1504116 w 2482902"/>
              <a:gd name="connsiteY3" fmla="*/ 26949 h 2968324"/>
              <a:gd name="connsiteX4" fmla="*/ 2482902 w 2482902"/>
              <a:gd name="connsiteY4" fmla="*/ 2449527 h 2968324"/>
              <a:gd name="connsiteX0" fmla="*/ 2482902 w 2482902"/>
              <a:gd name="connsiteY0" fmla="*/ 2449527 h 2968324"/>
              <a:gd name="connsiteX1" fmla="*/ 767511 w 2482902"/>
              <a:gd name="connsiteY1" fmla="*/ 2666651 h 2968324"/>
              <a:gd name="connsiteX2" fmla="*/ 122768 w 2482902"/>
              <a:gd name="connsiteY2" fmla="*/ 1110099 h 2968324"/>
              <a:gd name="connsiteX3" fmla="*/ 1504116 w 2482902"/>
              <a:gd name="connsiteY3" fmla="*/ 26949 h 2968324"/>
              <a:gd name="connsiteX4" fmla="*/ 2482902 w 2482902"/>
              <a:gd name="connsiteY4" fmla="*/ 2449527 h 2968324"/>
              <a:gd name="connsiteX0" fmla="*/ 2482902 w 2482902"/>
              <a:gd name="connsiteY0" fmla="*/ 2449527 h 2975607"/>
              <a:gd name="connsiteX1" fmla="*/ 767511 w 2482902"/>
              <a:gd name="connsiteY1" fmla="*/ 2666651 h 2975607"/>
              <a:gd name="connsiteX2" fmla="*/ 122768 w 2482902"/>
              <a:gd name="connsiteY2" fmla="*/ 1110099 h 2975607"/>
              <a:gd name="connsiteX3" fmla="*/ 1504116 w 2482902"/>
              <a:gd name="connsiteY3" fmla="*/ 26949 h 2975607"/>
              <a:gd name="connsiteX4" fmla="*/ 2482902 w 2482902"/>
              <a:gd name="connsiteY4" fmla="*/ 2449527 h 2975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2" h="2975607">
                <a:moveTo>
                  <a:pt x="2482902" y="2449527"/>
                </a:moveTo>
                <a:cubicBezTo>
                  <a:pt x="1989777" y="2975607"/>
                  <a:pt x="1160867" y="2889889"/>
                  <a:pt x="767511" y="2666651"/>
                </a:cubicBezTo>
                <a:cubicBezTo>
                  <a:pt x="374155" y="2443413"/>
                  <a:pt x="0" y="1550049"/>
                  <a:pt x="122768" y="1110099"/>
                </a:cubicBezTo>
                <a:cubicBezTo>
                  <a:pt x="245536" y="670149"/>
                  <a:pt x="814317" y="0"/>
                  <a:pt x="1504116" y="26949"/>
                </a:cubicBezTo>
                <a:lnTo>
                  <a:pt x="2482902" y="2449527"/>
                </a:lnTo>
                <a:close/>
              </a:path>
            </a:pathLst>
          </a:custGeom>
          <a:gradFill flip="none" rotWithShape="1">
            <a:gsLst>
              <a:gs pos="18000">
                <a:srgbClr val="FFF200">
                  <a:alpha val="50000"/>
                </a:srgbClr>
              </a:gs>
              <a:gs pos="38000">
                <a:srgbClr val="FF7A00">
                  <a:alpha val="50000"/>
                </a:srgbClr>
              </a:gs>
              <a:gs pos="63000">
                <a:srgbClr val="FFFFCC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7" name="Группа 36"/>
          <p:cNvGrpSpPr/>
          <p:nvPr/>
        </p:nvGrpSpPr>
        <p:grpSpPr>
          <a:xfrm>
            <a:off x="6129147" y="176974"/>
            <a:ext cx="1424305" cy="4173855"/>
            <a:chOff x="7214235" y="219075"/>
            <a:chExt cx="1424305" cy="4173855"/>
          </a:xfrm>
        </p:grpSpPr>
        <p:sp>
          <p:nvSpPr>
            <p:cNvPr id="35" name="Полилиния 34"/>
            <p:cNvSpPr/>
            <p:nvPr/>
          </p:nvSpPr>
          <p:spPr>
            <a:xfrm>
              <a:off x="7840345" y="1604010"/>
              <a:ext cx="266700" cy="595630"/>
            </a:xfrm>
            <a:custGeom>
              <a:avLst/>
              <a:gdLst>
                <a:gd name="connsiteX0" fmla="*/ 635 w 266700"/>
                <a:gd name="connsiteY0" fmla="*/ 510540 h 595630"/>
                <a:gd name="connsiteX1" fmla="*/ 76835 w 266700"/>
                <a:gd name="connsiteY1" fmla="*/ 392430 h 595630"/>
                <a:gd name="connsiteX2" fmla="*/ 50165 w 266700"/>
                <a:gd name="connsiteY2" fmla="*/ 266700 h 595630"/>
                <a:gd name="connsiteX3" fmla="*/ 57785 w 266700"/>
                <a:gd name="connsiteY3" fmla="*/ 171450 h 595630"/>
                <a:gd name="connsiteX4" fmla="*/ 141605 w 266700"/>
                <a:gd name="connsiteY4" fmla="*/ 106680 h 595630"/>
                <a:gd name="connsiteX5" fmla="*/ 145415 w 266700"/>
                <a:gd name="connsiteY5" fmla="*/ 11430 h 595630"/>
                <a:gd name="connsiteX6" fmla="*/ 213995 w 266700"/>
                <a:gd name="connsiteY6" fmla="*/ 38100 h 595630"/>
                <a:gd name="connsiteX7" fmla="*/ 240665 w 266700"/>
                <a:gd name="connsiteY7" fmla="*/ 148590 h 595630"/>
                <a:gd name="connsiteX8" fmla="*/ 252095 w 266700"/>
                <a:gd name="connsiteY8" fmla="*/ 213360 h 595630"/>
                <a:gd name="connsiteX9" fmla="*/ 153035 w 266700"/>
                <a:gd name="connsiteY9" fmla="*/ 217170 h 595630"/>
                <a:gd name="connsiteX10" fmla="*/ 149225 w 266700"/>
                <a:gd name="connsiteY10" fmla="*/ 293370 h 595630"/>
                <a:gd name="connsiteX11" fmla="*/ 175895 w 266700"/>
                <a:gd name="connsiteY11" fmla="*/ 430530 h 595630"/>
                <a:gd name="connsiteX12" fmla="*/ 145415 w 266700"/>
                <a:gd name="connsiteY12" fmla="*/ 556260 h 595630"/>
                <a:gd name="connsiteX13" fmla="*/ 80645 w 266700"/>
                <a:gd name="connsiteY13" fmla="*/ 590550 h 595630"/>
                <a:gd name="connsiteX14" fmla="*/ 635 w 266700"/>
                <a:gd name="connsiteY14" fmla="*/ 510540 h 595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6700" h="595630">
                  <a:moveTo>
                    <a:pt x="635" y="510540"/>
                  </a:moveTo>
                  <a:cubicBezTo>
                    <a:pt x="0" y="477520"/>
                    <a:pt x="68580" y="433070"/>
                    <a:pt x="76835" y="392430"/>
                  </a:cubicBezTo>
                  <a:cubicBezTo>
                    <a:pt x="85090" y="351790"/>
                    <a:pt x="53340" y="303530"/>
                    <a:pt x="50165" y="266700"/>
                  </a:cubicBezTo>
                  <a:cubicBezTo>
                    <a:pt x="46990" y="229870"/>
                    <a:pt x="42545" y="198120"/>
                    <a:pt x="57785" y="171450"/>
                  </a:cubicBezTo>
                  <a:cubicBezTo>
                    <a:pt x="73025" y="144780"/>
                    <a:pt x="127000" y="133350"/>
                    <a:pt x="141605" y="106680"/>
                  </a:cubicBezTo>
                  <a:cubicBezTo>
                    <a:pt x="156210" y="80010"/>
                    <a:pt x="133350" y="22860"/>
                    <a:pt x="145415" y="11430"/>
                  </a:cubicBezTo>
                  <a:cubicBezTo>
                    <a:pt x="157480" y="0"/>
                    <a:pt x="198120" y="15240"/>
                    <a:pt x="213995" y="38100"/>
                  </a:cubicBezTo>
                  <a:cubicBezTo>
                    <a:pt x="229870" y="60960"/>
                    <a:pt x="234315" y="119380"/>
                    <a:pt x="240665" y="148590"/>
                  </a:cubicBezTo>
                  <a:cubicBezTo>
                    <a:pt x="247015" y="177800"/>
                    <a:pt x="266700" y="201930"/>
                    <a:pt x="252095" y="213360"/>
                  </a:cubicBezTo>
                  <a:cubicBezTo>
                    <a:pt x="237490" y="224790"/>
                    <a:pt x="170180" y="203835"/>
                    <a:pt x="153035" y="217170"/>
                  </a:cubicBezTo>
                  <a:cubicBezTo>
                    <a:pt x="135890" y="230505"/>
                    <a:pt x="145415" y="257810"/>
                    <a:pt x="149225" y="293370"/>
                  </a:cubicBezTo>
                  <a:cubicBezTo>
                    <a:pt x="153035" y="328930"/>
                    <a:pt x="176530" y="386715"/>
                    <a:pt x="175895" y="430530"/>
                  </a:cubicBezTo>
                  <a:cubicBezTo>
                    <a:pt x="175260" y="474345"/>
                    <a:pt x="161290" y="529590"/>
                    <a:pt x="145415" y="556260"/>
                  </a:cubicBezTo>
                  <a:cubicBezTo>
                    <a:pt x="129540" y="582930"/>
                    <a:pt x="104775" y="595630"/>
                    <a:pt x="80645" y="590550"/>
                  </a:cubicBezTo>
                  <a:cubicBezTo>
                    <a:pt x="56515" y="585470"/>
                    <a:pt x="1270" y="543560"/>
                    <a:pt x="635" y="51054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>
              <a:off x="7214235" y="1579245"/>
              <a:ext cx="1424305" cy="2813685"/>
            </a:xfrm>
            <a:custGeom>
              <a:avLst/>
              <a:gdLst>
                <a:gd name="connsiteX0" fmla="*/ 339725 w 1415415"/>
                <a:gd name="connsiteY0" fmla="*/ 2790825 h 2813685"/>
                <a:gd name="connsiteX1" fmla="*/ 198755 w 1415415"/>
                <a:gd name="connsiteY1" fmla="*/ 2668905 h 2813685"/>
                <a:gd name="connsiteX2" fmla="*/ 183515 w 1415415"/>
                <a:gd name="connsiteY2" fmla="*/ 2082165 h 2813685"/>
                <a:gd name="connsiteX3" fmla="*/ 183515 w 1415415"/>
                <a:gd name="connsiteY3" fmla="*/ 1228725 h 2813685"/>
                <a:gd name="connsiteX4" fmla="*/ 160655 w 1415415"/>
                <a:gd name="connsiteY4" fmla="*/ 718185 h 2813685"/>
                <a:gd name="connsiteX5" fmla="*/ 175895 w 1415415"/>
                <a:gd name="connsiteY5" fmla="*/ 253365 h 2813685"/>
                <a:gd name="connsiteX6" fmla="*/ 122555 w 1415415"/>
                <a:gd name="connsiteY6" fmla="*/ 169545 h 2813685"/>
                <a:gd name="connsiteX7" fmla="*/ 12065 w 1415415"/>
                <a:gd name="connsiteY7" fmla="*/ 127635 h 2813685"/>
                <a:gd name="connsiteX8" fmla="*/ 50165 w 1415415"/>
                <a:gd name="connsiteY8" fmla="*/ 32385 h 2813685"/>
                <a:gd name="connsiteX9" fmla="*/ 191135 w 1415415"/>
                <a:gd name="connsiteY9" fmla="*/ 9525 h 2813685"/>
                <a:gd name="connsiteX10" fmla="*/ 374015 w 1415415"/>
                <a:gd name="connsiteY10" fmla="*/ 89535 h 2813685"/>
                <a:gd name="connsiteX11" fmla="*/ 545465 w 1415415"/>
                <a:gd name="connsiteY11" fmla="*/ 310515 h 2813685"/>
                <a:gd name="connsiteX12" fmla="*/ 652145 w 1415415"/>
                <a:gd name="connsiteY12" fmla="*/ 504825 h 2813685"/>
                <a:gd name="connsiteX13" fmla="*/ 892175 w 1415415"/>
                <a:gd name="connsiteY13" fmla="*/ 565785 h 2813685"/>
                <a:gd name="connsiteX14" fmla="*/ 1097915 w 1415415"/>
                <a:gd name="connsiteY14" fmla="*/ 489585 h 2813685"/>
                <a:gd name="connsiteX15" fmla="*/ 1216025 w 1415415"/>
                <a:gd name="connsiteY15" fmla="*/ 523875 h 2813685"/>
                <a:gd name="connsiteX16" fmla="*/ 1311275 w 1415415"/>
                <a:gd name="connsiteY16" fmla="*/ 733425 h 2813685"/>
                <a:gd name="connsiteX17" fmla="*/ 1292225 w 1415415"/>
                <a:gd name="connsiteY17" fmla="*/ 1000125 h 2813685"/>
                <a:gd name="connsiteX18" fmla="*/ 1246505 w 1415415"/>
                <a:gd name="connsiteY18" fmla="*/ 1205865 h 2813685"/>
                <a:gd name="connsiteX19" fmla="*/ 1246505 w 1415415"/>
                <a:gd name="connsiteY19" fmla="*/ 1289685 h 2813685"/>
                <a:gd name="connsiteX20" fmla="*/ 1288415 w 1415415"/>
                <a:gd name="connsiteY20" fmla="*/ 1350645 h 2813685"/>
                <a:gd name="connsiteX21" fmla="*/ 1276985 w 1415415"/>
                <a:gd name="connsiteY21" fmla="*/ 1457325 h 2813685"/>
                <a:gd name="connsiteX22" fmla="*/ 1261745 w 1415415"/>
                <a:gd name="connsiteY22" fmla="*/ 1541145 h 2813685"/>
                <a:gd name="connsiteX23" fmla="*/ 1273175 w 1415415"/>
                <a:gd name="connsiteY23" fmla="*/ 1609725 h 2813685"/>
                <a:gd name="connsiteX24" fmla="*/ 1330325 w 1415415"/>
                <a:gd name="connsiteY24" fmla="*/ 1632585 h 2813685"/>
                <a:gd name="connsiteX25" fmla="*/ 1402715 w 1415415"/>
                <a:gd name="connsiteY25" fmla="*/ 1708785 h 2813685"/>
                <a:gd name="connsiteX26" fmla="*/ 1402715 w 1415415"/>
                <a:gd name="connsiteY26" fmla="*/ 1853565 h 2813685"/>
                <a:gd name="connsiteX27" fmla="*/ 1326515 w 1415415"/>
                <a:gd name="connsiteY27" fmla="*/ 1933575 h 2813685"/>
                <a:gd name="connsiteX28" fmla="*/ 1250315 w 1415415"/>
                <a:gd name="connsiteY28" fmla="*/ 1899285 h 2813685"/>
                <a:gd name="connsiteX29" fmla="*/ 1227455 w 1415415"/>
                <a:gd name="connsiteY29" fmla="*/ 1872615 h 2813685"/>
                <a:gd name="connsiteX30" fmla="*/ 1227455 w 1415415"/>
                <a:gd name="connsiteY30" fmla="*/ 2588895 h 2813685"/>
                <a:gd name="connsiteX31" fmla="*/ 1132205 w 1415415"/>
                <a:gd name="connsiteY31" fmla="*/ 2779395 h 2813685"/>
                <a:gd name="connsiteX32" fmla="*/ 339725 w 1415415"/>
                <a:gd name="connsiteY32" fmla="*/ 2790825 h 2813685"/>
                <a:gd name="connsiteX0" fmla="*/ 339725 w 1415415"/>
                <a:gd name="connsiteY0" fmla="*/ 2790825 h 2813685"/>
                <a:gd name="connsiteX1" fmla="*/ 198755 w 1415415"/>
                <a:gd name="connsiteY1" fmla="*/ 2668905 h 2813685"/>
                <a:gd name="connsiteX2" fmla="*/ 183515 w 1415415"/>
                <a:gd name="connsiteY2" fmla="*/ 2082165 h 2813685"/>
                <a:gd name="connsiteX3" fmla="*/ 183515 w 1415415"/>
                <a:gd name="connsiteY3" fmla="*/ 1228725 h 2813685"/>
                <a:gd name="connsiteX4" fmla="*/ 160655 w 1415415"/>
                <a:gd name="connsiteY4" fmla="*/ 718185 h 2813685"/>
                <a:gd name="connsiteX5" fmla="*/ 175895 w 1415415"/>
                <a:gd name="connsiteY5" fmla="*/ 253365 h 2813685"/>
                <a:gd name="connsiteX6" fmla="*/ 122555 w 1415415"/>
                <a:gd name="connsiteY6" fmla="*/ 169545 h 2813685"/>
                <a:gd name="connsiteX7" fmla="*/ 12065 w 1415415"/>
                <a:gd name="connsiteY7" fmla="*/ 127635 h 2813685"/>
                <a:gd name="connsiteX8" fmla="*/ 50165 w 1415415"/>
                <a:gd name="connsiteY8" fmla="*/ 32385 h 2813685"/>
                <a:gd name="connsiteX9" fmla="*/ 191135 w 1415415"/>
                <a:gd name="connsiteY9" fmla="*/ 9525 h 2813685"/>
                <a:gd name="connsiteX10" fmla="*/ 374015 w 1415415"/>
                <a:gd name="connsiteY10" fmla="*/ 89535 h 2813685"/>
                <a:gd name="connsiteX11" fmla="*/ 545465 w 1415415"/>
                <a:gd name="connsiteY11" fmla="*/ 310515 h 2813685"/>
                <a:gd name="connsiteX12" fmla="*/ 652145 w 1415415"/>
                <a:gd name="connsiteY12" fmla="*/ 504825 h 2813685"/>
                <a:gd name="connsiteX13" fmla="*/ 892175 w 1415415"/>
                <a:gd name="connsiteY13" fmla="*/ 565785 h 2813685"/>
                <a:gd name="connsiteX14" fmla="*/ 1097915 w 1415415"/>
                <a:gd name="connsiteY14" fmla="*/ 489585 h 2813685"/>
                <a:gd name="connsiteX15" fmla="*/ 1216025 w 1415415"/>
                <a:gd name="connsiteY15" fmla="*/ 523875 h 2813685"/>
                <a:gd name="connsiteX16" fmla="*/ 1311275 w 1415415"/>
                <a:gd name="connsiteY16" fmla="*/ 733425 h 2813685"/>
                <a:gd name="connsiteX17" fmla="*/ 1292225 w 1415415"/>
                <a:gd name="connsiteY17" fmla="*/ 1000125 h 2813685"/>
                <a:gd name="connsiteX18" fmla="*/ 1246505 w 1415415"/>
                <a:gd name="connsiteY18" fmla="*/ 1205865 h 2813685"/>
                <a:gd name="connsiteX19" fmla="*/ 1246505 w 1415415"/>
                <a:gd name="connsiteY19" fmla="*/ 1289685 h 2813685"/>
                <a:gd name="connsiteX20" fmla="*/ 1288415 w 1415415"/>
                <a:gd name="connsiteY20" fmla="*/ 1350645 h 2813685"/>
                <a:gd name="connsiteX21" fmla="*/ 1276985 w 1415415"/>
                <a:gd name="connsiteY21" fmla="*/ 1457325 h 2813685"/>
                <a:gd name="connsiteX22" fmla="*/ 1261745 w 1415415"/>
                <a:gd name="connsiteY22" fmla="*/ 1541145 h 2813685"/>
                <a:gd name="connsiteX23" fmla="*/ 1273175 w 1415415"/>
                <a:gd name="connsiteY23" fmla="*/ 1609725 h 2813685"/>
                <a:gd name="connsiteX24" fmla="*/ 1330325 w 1415415"/>
                <a:gd name="connsiteY24" fmla="*/ 1632585 h 2813685"/>
                <a:gd name="connsiteX25" fmla="*/ 1402715 w 1415415"/>
                <a:gd name="connsiteY25" fmla="*/ 1708785 h 2813685"/>
                <a:gd name="connsiteX26" fmla="*/ 1402715 w 1415415"/>
                <a:gd name="connsiteY26" fmla="*/ 1853565 h 2813685"/>
                <a:gd name="connsiteX27" fmla="*/ 1326515 w 1415415"/>
                <a:gd name="connsiteY27" fmla="*/ 1933575 h 2813685"/>
                <a:gd name="connsiteX28" fmla="*/ 1250315 w 1415415"/>
                <a:gd name="connsiteY28" fmla="*/ 1899285 h 2813685"/>
                <a:gd name="connsiteX29" fmla="*/ 1227455 w 1415415"/>
                <a:gd name="connsiteY29" fmla="*/ 1872615 h 2813685"/>
                <a:gd name="connsiteX30" fmla="*/ 1227455 w 1415415"/>
                <a:gd name="connsiteY30" fmla="*/ 2588895 h 2813685"/>
                <a:gd name="connsiteX31" fmla="*/ 1132205 w 1415415"/>
                <a:gd name="connsiteY31" fmla="*/ 2779395 h 2813685"/>
                <a:gd name="connsiteX32" fmla="*/ 339725 w 1415415"/>
                <a:gd name="connsiteY32" fmla="*/ 2790825 h 2813685"/>
                <a:gd name="connsiteX0" fmla="*/ 339725 w 1415415"/>
                <a:gd name="connsiteY0" fmla="*/ 2790825 h 2813685"/>
                <a:gd name="connsiteX1" fmla="*/ 198755 w 1415415"/>
                <a:gd name="connsiteY1" fmla="*/ 2668905 h 2813685"/>
                <a:gd name="connsiteX2" fmla="*/ 183515 w 1415415"/>
                <a:gd name="connsiteY2" fmla="*/ 2082165 h 2813685"/>
                <a:gd name="connsiteX3" fmla="*/ 183515 w 1415415"/>
                <a:gd name="connsiteY3" fmla="*/ 1228725 h 2813685"/>
                <a:gd name="connsiteX4" fmla="*/ 160655 w 1415415"/>
                <a:gd name="connsiteY4" fmla="*/ 718185 h 2813685"/>
                <a:gd name="connsiteX5" fmla="*/ 175895 w 1415415"/>
                <a:gd name="connsiteY5" fmla="*/ 253365 h 2813685"/>
                <a:gd name="connsiteX6" fmla="*/ 122555 w 1415415"/>
                <a:gd name="connsiteY6" fmla="*/ 169545 h 2813685"/>
                <a:gd name="connsiteX7" fmla="*/ 12065 w 1415415"/>
                <a:gd name="connsiteY7" fmla="*/ 127635 h 2813685"/>
                <a:gd name="connsiteX8" fmla="*/ 50165 w 1415415"/>
                <a:gd name="connsiteY8" fmla="*/ 32385 h 2813685"/>
                <a:gd name="connsiteX9" fmla="*/ 191135 w 1415415"/>
                <a:gd name="connsiteY9" fmla="*/ 9525 h 2813685"/>
                <a:gd name="connsiteX10" fmla="*/ 374015 w 1415415"/>
                <a:gd name="connsiteY10" fmla="*/ 89535 h 2813685"/>
                <a:gd name="connsiteX11" fmla="*/ 545465 w 1415415"/>
                <a:gd name="connsiteY11" fmla="*/ 310515 h 2813685"/>
                <a:gd name="connsiteX12" fmla="*/ 652145 w 1415415"/>
                <a:gd name="connsiteY12" fmla="*/ 504825 h 2813685"/>
                <a:gd name="connsiteX13" fmla="*/ 892175 w 1415415"/>
                <a:gd name="connsiteY13" fmla="*/ 565785 h 2813685"/>
                <a:gd name="connsiteX14" fmla="*/ 1097915 w 1415415"/>
                <a:gd name="connsiteY14" fmla="*/ 489585 h 2813685"/>
                <a:gd name="connsiteX15" fmla="*/ 1216025 w 1415415"/>
                <a:gd name="connsiteY15" fmla="*/ 523875 h 2813685"/>
                <a:gd name="connsiteX16" fmla="*/ 1311275 w 1415415"/>
                <a:gd name="connsiteY16" fmla="*/ 733425 h 2813685"/>
                <a:gd name="connsiteX17" fmla="*/ 1292225 w 1415415"/>
                <a:gd name="connsiteY17" fmla="*/ 1000125 h 2813685"/>
                <a:gd name="connsiteX18" fmla="*/ 1246505 w 1415415"/>
                <a:gd name="connsiteY18" fmla="*/ 1205865 h 2813685"/>
                <a:gd name="connsiteX19" fmla="*/ 1246505 w 1415415"/>
                <a:gd name="connsiteY19" fmla="*/ 1289685 h 2813685"/>
                <a:gd name="connsiteX20" fmla="*/ 1288415 w 1415415"/>
                <a:gd name="connsiteY20" fmla="*/ 1350645 h 2813685"/>
                <a:gd name="connsiteX21" fmla="*/ 1276985 w 1415415"/>
                <a:gd name="connsiteY21" fmla="*/ 1457325 h 2813685"/>
                <a:gd name="connsiteX22" fmla="*/ 1261745 w 1415415"/>
                <a:gd name="connsiteY22" fmla="*/ 1541145 h 2813685"/>
                <a:gd name="connsiteX23" fmla="*/ 1273175 w 1415415"/>
                <a:gd name="connsiteY23" fmla="*/ 1609725 h 2813685"/>
                <a:gd name="connsiteX24" fmla="*/ 1330325 w 1415415"/>
                <a:gd name="connsiteY24" fmla="*/ 1632585 h 2813685"/>
                <a:gd name="connsiteX25" fmla="*/ 1402715 w 1415415"/>
                <a:gd name="connsiteY25" fmla="*/ 1708785 h 2813685"/>
                <a:gd name="connsiteX26" fmla="*/ 1402715 w 1415415"/>
                <a:gd name="connsiteY26" fmla="*/ 1853565 h 2813685"/>
                <a:gd name="connsiteX27" fmla="*/ 1326515 w 1415415"/>
                <a:gd name="connsiteY27" fmla="*/ 1933575 h 2813685"/>
                <a:gd name="connsiteX28" fmla="*/ 1250315 w 1415415"/>
                <a:gd name="connsiteY28" fmla="*/ 1899285 h 2813685"/>
                <a:gd name="connsiteX29" fmla="*/ 1227455 w 1415415"/>
                <a:gd name="connsiteY29" fmla="*/ 1872615 h 2813685"/>
                <a:gd name="connsiteX30" fmla="*/ 1227455 w 1415415"/>
                <a:gd name="connsiteY30" fmla="*/ 2588895 h 2813685"/>
                <a:gd name="connsiteX31" fmla="*/ 1132205 w 1415415"/>
                <a:gd name="connsiteY31" fmla="*/ 2779395 h 2813685"/>
                <a:gd name="connsiteX32" fmla="*/ 339725 w 1415415"/>
                <a:gd name="connsiteY32" fmla="*/ 2790825 h 2813685"/>
                <a:gd name="connsiteX0" fmla="*/ 348615 w 1424305"/>
                <a:gd name="connsiteY0" fmla="*/ 2790825 h 2813685"/>
                <a:gd name="connsiteX1" fmla="*/ 207645 w 1424305"/>
                <a:gd name="connsiteY1" fmla="*/ 2668905 h 2813685"/>
                <a:gd name="connsiteX2" fmla="*/ 192405 w 1424305"/>
                <a:gd name="connsiteY2" fmla="*/ 2082165 h 2813685"/>
                <a:gd name="connsiteX3" fmla="*/ 192405 w 1424305"/>
                <a:gd name="connsiteY3" fmla="*/ 1228725 h 2813685"/>
                <a:gd name="connsiteX4" fmla="*/ 169545 w 1424305"/>
                <a:gd name="connsiteY4" fmla="*/ 718185 h 2813685"/>
                <a:gd name="connsiteX5" fmla="*/ 184785 w 1424305"/>
                <a:gd name="connsiteY5" fmla="*/ 253365 h 2813685"/>
                <a:gd name="connsiteX6" fmla="*/ 20955 w 1424305"/>
                <a:gd name="connsiteY6" fmla="*/ 127635 h 2813685"/>
                <a:gd name="connsiteX7" fmla="*/ 59055 w 1424305"/>
                <a:gd name="connsiteY7" fmla="*/ 32385 h 2813685"/>
                <a:gd name="connsiteX8" fmla="*/ 200025 w 1424305"/>
                <a:gd name="connsiteY8" fmla="*/ 9525 h 2813685"/>
                <a:gd name="connsiteX9" fmla="*/ 382905 w 1424305"/>
                <a:gd name="connsiteY9" fmla="*/ 89535 h 2813685"/>
                <a:gd name="connsiteX10" fmla="*/ 554355 w 1424305"/>
                <a:gd name="connsiteY10" fmla="*/ 310515 h 2813685"/>
                <a:gd name="connsiteX11" fmla="*/ 661035 w 1424305"/>
                <a:gd name="connsiteY11" fmla="*/ 504825 h 2813685"/>
                <a:gd name="connsiteX12" fmla="*/ 901065 w 1424305"/>
                <a:gd name="connsiteY12" fmla="*/ 565785 h 2813685"/>
                <a:gd name="connsiteX13" fmla="*/ 1106805 w 1424305"/>
                <a:gd name="connsiteY13" fmla="*/ 489585 h 2813685"/>
                <a:gd name="connsiteX14" fmla="*/ 1224915 w 1424305"/>
                <a:gd name="connsiteY14" fmla="*/ 523875 h 2813685"/>
                <a:gd name="connsiteX15" fmla="*/ 1320165 w 1424305"/>
                <a:gd name="connsiteY15" fmla="*/ 733425 h 2813685"/>
                <a:gd name="connsiteX16" fmla="*/ 1301115 w 1424305"/>
                <a:gd name="connsiteY16" fmla="*/ 1000125 h 2813685"/>
                <a:gd name="connsiteX17" fmla="*/ 1255395 w 1424305"/>
                <a:gd name="connsiteY17" fmla="*/ 1205865 h 2813685"/>
                <a:gd name="connsiteX18" fmla="*/ 1255395 w 1424305"/>
                <a:gd name="connsiteY18" fmla="*/ 1289685 h 2813685"/>
                <a:gd name="connsiteX19" fmla="*/ 1297305 w 1424305"/>
                <a:gd name="connsiteY19" fmla="*/ 1350645 h 2813685"/>
                <a:gd name="connsiteX20" fmla="*/ 1285875 w 1424305"/>
                <a:gd name="connsiteY20" fmla="*/ 1457325 h 2813685"/>
                <a:gd name="connsiteX21" fmla="*/ 1270635 w 1424305"/>
                <a:gd name="connsiteY21" fmla="*/ 1541145 h 2813685"/>
                <a:gd name="connsiteX22" fmla="*/ 1282065 w 1424305"/>
                <a:gd name="connsiteY22" fmla="*/ 1609725 h 2813685"/>
                <a:gd name="connsiteX23" fmla="*/ 1339215 w 1424305"/>
                <a:gd name="connsiteY23" fmla="*/ 1632585 h 2813685"/>
                <a:gd name="connsiteX24" fmla="*/ 1411605 w 1424305"/>
                <a:gd name="connsiteY24" fmla="*/ 1708785 h 2813685"/>
                <a:gd name="connsiteX25" fmla="*/ 1411605 w 1424305"/>
                <a:gd name="connsiteY25" fmla="*/ 1853565 h 2813685"/>
                <a:gd name="connsiteX26" fmla="*/ 1335405 w 1424305"/>
                <a:gd name="connsiteY26" fmla="*/ 1933575 h 2813685"/>
                <a:gd name="connsiteX27" fmla="*/ 1259205 w 1424305"/>
                <a:gd name="connsiteY27" fmla="*/ 1899285 h 2813685"/>
                <a:gd name="connsiteX28" fmla="*/ 1236345 w 1424305"/>
                <a:gd name="connsiteY28" fmla="*/ 1872615 h 2813685"/>
                <a:gd name="connsiteX29" fmla="*/ 1236345 w 1424305"/>
                <a:gd name="connsiteY29" fmla="*/ 2588895 h 2813685"/>
                <a:gd name="connsiteX30" fmla="*/ 1141095 w 1424305"/>
                <a:gd name="connsiteY30" fmla="*/ 2779395 h 2813685"/>
                <a:gd name="connsiteX31" fmla="*/ 348615 w 1424305"/>
                <a:gd name="connsiteY31" fmla="*/ 2790825 h 2813685"/>
                <a:gd name="connsiteX0" fmla="*/ 348615 w 1424305"/>
                <a:gd name="connsiteY0" fmla="*/ 2790825 h 2813685"/>
                <a:gd name="connsiteX1" fmla="*/ 207645 w 1424305"/>
                <a:gd name="connsiteY1" fmla="*/ 2668905 h 2813685"/>
                <a:gd name="connsiteX2" fmla="*/ 192405 w 1424305"/>
                <a:gd name="connsiteY2" fmla="*/ 2082165 h 2813685"/>
                <a:gd name="connsiteX3" fmla="*/ 192405 w 1424305"/>
                <a:gd name="connsiteY3" fmla="*/ 1228725 h 2813685"/>
                <a:gd name="connsiteX4" fmla="*/ 169545 w 1424305"/>
                <a:gd name="connsiteY4" fmla="*/ 718185 h 2813685"/>
                <a:gd name="connsiteX5" fmla="*/ 184785 w 1424305"/>
                <a:gd name="connsiteY5" fmla="*/ 253365 h 2813685"/>
                <a:gd name="connsiteX6" fmla="*/ 20955 w 1424305"/>
                <a:gd name="connsiteY6" fmla="*/ 127635 h 2813685"/>
                <a:gd name="connsiteX7" fmla="*/ 59055 w 1424305"/>
                <a:gd name="connsiteY7" fmla="*/ 32385 h 2813685"/>
                <a:gd name="connsiteX8" fmla="*/ 200025 w 1424305"/>
                <a:gd name="connsiteY8" fmla="*/ 9525 h 2813685"/>
                <a:gd name="connsiteX9" fmla="*/ 382905 w 1424305"/>
                <a:gd name="connsiteY9" fmla="*/ 89535 h 2813685"/>
                <a:gd name="connsiteX10" fmla="*/ 554355 w 1424305"/>
                <a:gd name="connsiteY10" fmla="*/ 310515 h 2813685"/>
                <a:gd name="connsiteX11" fmla="*/ 661035 w 1424305"/>
                <a:gd name="connsiteY11" fmla="*/ 504825 h 2813685"/>
                <a:gd name="connsiteX12" fmla="*/ 901065 w 1424305"/>
                <a:gd name="connsiteY12" fmla="*/ 565785 h 2813685"/>
                <a:gd name="connsiteX13" fmla="*/ 1106805 w 1424305"/>
                <a:gd name="connsiteY13" fmla="*/ 489585 h 2813685"/>
                <a:gd name="connsiteX14" fmla="*/ 1224915 w 1424305"/>
                <a:gd name="connsiteY14" fmla="*/ 523875 h 2813685"/>
                <a:gd name="connsiteX15" fmla="*/ 1320165 w 1424305"/>
                <a:gd name="connsiteY15" fmla="*/ 733425 h 2813685"/>
                <a:gd name="connsiteX16" fmla="*/ 1301115 w 1424305"/>
                <a:gd name="connsiteY16" fmla="*/ 1000125 h 2813685"/>
                <a:gd name="connsiteX17" fmla="*/ 1255395 w 1424305"/>
                <a:gd name="connsiteY17" fmla="*/ 1205865 h 2813685"/>
                <a:gd name="connsiteX18" fmla="*/ 1255395 w 1424305"/>
                <a:gd name="connsiteY18" fmla="*/ 1289685 h 2813685"/>
                <a:gd name="connsiteX19" fmla="*/ 1297305 w 1424305"/>
                <a:gd name="connsiteY19" fmla="*/ 1350645 h 2813685"/>
                <a:gd name="connsiteX20" fmla="*/ 1285875 w 1424305"/>
                <a:gd name="connsiteY20" fmla="*/ 1457325 h 2813685"/>
                <a:gd name="connsiteX21" fmla="*/ 1270635 w 1424305"/>
                <a:gd name="connsiteY21" fmla="*/ 1541145 h 2813685"/>
                <a:gd name="connsiteX22" fmla="*/ 1282065 w 1424305"/>
                <a:gd name="connsiteY22" fmla="*/ 1609725 h 2813685"/>
                <a:gd name="connsiteX23" fmla="*/ 1339215 w 1424305"/>
                <a:gd name="connsiteY23" fmla="*/ 1632585 h 2813685"/>
                <a:gd name="connsiteX24" fmla="*/ 1411605 w 1424305"/>
                <a:gd name="connsiteY24" fmla="*/ 1708785 h 2813685"/>
                <a:gd name="connsiteX25" fmla="*/ 1411605 w 1424305"/>
                <a:gd name="connsiteY25" fmla="*/ 1853565 h 2813685"/>
                <a:gd name="connsiteX26" fmla="*/ 1335405 w 1424305"/>
                <a:gd name="connsiteY26" fmla="*/ 1933575 h 2813685"/>
                <a:gd name="connsiteX27" fmla="*/ 1259205 w 1424305"/>
                <a:gd name="connsiteY27" fmla="*/ 1899285 h 2813685"/>
                <a:gd name="connsiteX28" fmla="*/ 1236345 w 1424305"/>
                <a:gd name="connsiteY28" fmla="*/ 1872615 h 2813685"/>
                <a:gd name="connsiteX29" fmla="*/ 1236345 w 1424305"/>
                <a:gd name="connsiteY29" fmla="*/ 2588895 h 2813685"/>
                <a:gd name="connsiteX30" fmla="*/ 1141095 w 1424305"/>
                <a:gd name="connsiteY30" fmla="*/ 2779395 h 2813685"/>
                <a:gd name="connsiteX31" fmla="*/ 348615 w 1424305"/>
                <a:gd name="connsiteY31" fmla="*/ 2790825 h 2813685"/>
                <a:gd name="connsiteX0" fmla="*/ 348615 w 1424305"/>
                <a:gd name="connsiteY0" fmla="*/ 2790825 h 2813685"/>
                <a:gd name="connsiteX1" fmla="*/ 207645 w 1424305"/>
                <a:gd name="connsiteY1" fmla="*/ 2668905 h 2813685"/>
                <a:gd name="connsiteX2" fmla="*/ 192405 w 1424305"/>
                <a:gd name="connsiteY2" fmla="*/ 2082165 h 2813685"/>
                <a:gd name="connsiteX3" fmla="*/ 192405 w 1424305"/>
                <a:gd name="connsiteY3" fmla="*/ 1228725 h 2813685"/>
                <a:gd name="connsiteX4" fmla="*/ 169545 w 1424305"/>
                <a:gd name="connsiteY4" fmla="*/ 718185 h 2813685"/>
                <a:gd name="connsiteX5" fmla="*/ 184785 w 1424305"/>
                <a:gd name="connsiteY5" fmla="*/ 253365 h 2813685"/>
                <a:gd name="connsiteX6" fmla="*/ 20955 w 1424305"/>
                <a:gd name="connsiteY6" fmla="*/ 127635 h 2813685"/>
                <a:gd name="connsiteX7" fmla="*/ 59055 w 1424305"/>
                <a:gd name="connsiteY7" fmla="*/ 32385 h 2813685"/>
                <a:gd name="connsiteX8" fmla="*/ 200025 w 1424305"/>
                <a:gd name="connsiteY8" fmla="*/ 9525 h 2813685"/>
                <a:gd name="connsiteX9" fmla="*/ 382905 w 1424305"/>
                <a:gd name="connsiteY9" fmla="*/ 89535 h 2813685"/>
                <a:gd name="connsiteX10" fmla="*/ 554355 w 1424305"/>
                <a:gd name="connsiteY10" fmla="*/ 310515 h 2813685"/>
                <a:gd name="connsiteX11" fmla="*/ 661035 w 1424305"/>
                <a:gd name="connsiteY11" fmla="*/ 504825 h 2813685"/>
                <a:gd name="connsiteX12" fmla="*/ 901065 w 1424305"/>
                <a:gd name="connsiteY12" fmla="*/ 565785 h 2813685"/>
                <a:gd name="connsiteX13" fmla="*/ 1106805 w 1424305"/>
                <a:gd name="connsiteY13" fmla="*/ 489585 h 2813685"/>
                <a:gd name="connsiteX14" fmla="*/ 1224915 w 1424305"/>
                <a:gd name="connsiteY14" fmla="*/ 523875 h 2813685"/>
                <a:gd name="connsiteX15" fmla="*/ 1320165 w 1424305"/>
                <a:gd name="connsiteY15" fmla="*/ 733425 h 2813685"/>
                <a:gd name="connsiteX16" fmla="*/ 1301115 w 1424305"/>
                <a:gd name="connsiteY16" fmla="*/ 1000125 h 2813685"/>
                <a:gd name="connsiteX17" fmla="*/ 1255395 w 1424305"/>
                <a:gd name="connsiteY17" fmla="*/ 1205865 h 2813685"/>
                <a:gd name="connsiteX18" fmla="*/ 1255395 w 1424305"/>
                <a:gd name="connsiteY18" fmla="*/ 1289685 h 2813685"/>
                <a:gd name="connsiteX19" fmla="*/ 1297305 w 1424305"/>
                <a:gd name="connsiteY19" fmla="*/ 1350645 h 2813685"/>
                <a:gd name="connsiteX20" fmla="*/ 1285875 w 1424305"/>
                <a:gd name="connsiteY20" fmla="*/ 1457325 h 2813685"/>
                <a:gd name="connsiteX21" fmla="*/ 1270635 w 1424305"/>
                <a:gd name="connsiteY21" fmla="*/ 1541145 h 2813685"/>
                <a:gd name="connsiteX22" fmla="*/ 1282065 w 1424305"/>
                <a:gd name="connsiteY22" fmla="*/ 1609725 h 2813685"/>
                <a:gd name="connsiteX23" fmla="*/ 1339215 w 1424305"/>
                <a:gd name="connsiteY23" fmla="*/ 1632585 h 2813685"/>
                <a:gd name="connsiteX24" fmla="*/ 1411605 w 1424305"/>
                <a:gd name="connsiteY24" fmla="*/ 1708785 h 2813685"/>
                <a:gd name="connsiteX25" fmla="*/ 1411605 w 1424305"/>
                <a:gd name="connsiteY25" fmla="*/ 1853565 h 2813685"/>
                <a:gd name="connsiteX26" fmla="*/ 1335405 w 1424305"/>
                <a:gd name="connsiteY26" fmla="*/ 1933575 h 2813685"/>
                <a:gd name="connsiteX27" fmla="*/ 1259205 w 1424305"/>
                <a:gd name="connsiteY27" fmla="*/ 1899285 h 2813685"/>
                <a:gd name="connsiteX28" fmla="*/ 1236345 w 1424305"/>
                <a:gd name="connsiteY28" fmla="*/ 1872615 h 2813685"/>
                <a:gd name="connsiteX29" fmla="*/ 1236345 w 1424305"/>
                <a:gd name="connsiteY29" fmla="*/ 2588895 h 2813685"/>
                <a:gd name="connsiteX30" fmla="*/ 1141095 w 1424305"/>
                <a:gd name="connsiteY30" fmla="*/ 2779395 h 2813685"/>
                <a:gd name="connsiteX31" fmla="*/ 348615 w 1424305"/>
                <a:gd name="connsiteY31" fmla="*/ 2790825 h 2813685"/>
                <a:gd name="connsiteX0" fmla="*/ 348615 w 1424305"/>
                <a:gd name="connsiteY0" fmla="*/ 2790825 h 2813685"/>
                <a:gd name="connsiteX1" fmla="*/ 207645 w 1424305"/>
                <a:gd name="connsiteY1" fmla="*/ 2668905 h 2813685"/>
                <a:gd name="connsiteX2" fmla="*/ 192405 w 1424305"/>
                <a:gd name="connsiteY2" fmla="*/ 2082165 h 2813685"/>
                <a:gd name="connsiteX3" fmla="*/ 192405 w 1424305"/>
                <a:gd name="connsiteY3" fmla="*/ 1228725 h 2813685"/>
                <a:gd name="connsiteX4" fmla="*/ 169545 w 1424305"/>
                <a:gd name="connsiteY4" fmla="*/ 718185 h 2813685"/>
                <a:gd name="connsiteX5" fmla="*/ 184785 w 1424305"/>
                <a:gd name="connsiteY5" fmla="*/ 253365 h 2813685"/>
                <a:gd name="connsiteX6" fmla="*/ 20955 w 1424305"/>
                <a:gd name="connsiteY6" fmla="*/ 127635 h 2813685"/>
                <a:gd name="connsiteX7" fmla="*/ 59055 w 1424305"/>
                <a:gd name="connsiteY7" fmla="*/ 32385 h 2813685"/>
                <a:gd name="connsiteX8" fmla="*/ 200025 w 1424305"/>
                <a:gd name="connsiteY8" fmla="*/ 9525 h 2813685"/>
                <a:gd name="connsiteX9" fmla="*/ 382905 w 1424305"/>
                <a:gd name="connsiteY9" fmla="*/ 89535 h 2813685"/>
                <a:gd name="connsiteX10" fmla="*/ 554355 w 1424305"/>
                <a:gd name="connsiteY10" fmla="*/ 310515 h 2813685"/>
                <a:gd name="connsiteX11" fmla="*/ 661035 w 1424305"/>
                <a:gd name="connsiteY11" fmla="*/ 504825 h 2813685"/>
                <a:gd name="connsiteX12" fmla="*/ 901065 w 1424305"/>
                <a:gd name="connsiteY12" fmla="*/ 565785 h 2813685"/>
                <a:gd name="connsiteX13" fmla="*/ 1106805 w 1424305"/>
                <a:gd name="connsiteY13" fmla="*/ 489585 h 2813685"/>
                <a:gd name="connsiteX14" fmla="*/ 1224915 w 1424305"/>
                <a:gd name="connsiteY14" fmla="*/ 523875 h 2813685"/>
                <a:gd name="connsiteX15" fmla="*/ 1320165 w 1424305"/>
                <a:gd name="connsiteY15" fmla="*/ 733425 h 2813685"/>
                <a:gd name="connsiteX16" fmla="*/ 1301115 w 1424305"/>
                <a:gd name="connsiteY16" fmla="*/ 1000125 h 2813685"/>
                <a:gd name="connsiteX17" fmla="*/ 1255395 w 1424305"/>
                <a:gd name="connsiteY17" fmla="*/ 1205865 h 2813685"/>
                <a:gd name="connsiteX18" fmla="*/ 1255395 w 1424305"/>
                <a:gd name="connsiteY18" fmla="*/ 1289685 h 2813685"/>
                <a:gd name="connsiteX19" fmla="*/ 1297305 w 1424305"/>
                <a:gd name="connsiteY19" fmla="*/ 1350645 h 2813685"/>
                <a:gd name="connsiteX20" fmla="*/ 1285875 w 1424305"/>
                <a:gd name="connsiteY20" fmla="*/ 1457325 h 2813685"/>
                <a:gd name="connsiteX21" fmla="*/ 1270635 w 1424305"/>
                <a:gd name="connsiteY21" fmla="*/ 1541145 h 2813685"/>
                <a:gd name="connsiteX22" fmla="*/ 1282065 w 1424305"/>
                <a:gd name="connsiteY22" fmla="*/ 1609725 h 2813685"/>
                <a:gd name="connsiteX23" fmla="*/ 1339215 w 1424305"/>
                <a:gd name="connsiteY23" fmla="*/ 1632585 h 2813685"/>
                <a:gd name="connsiteX24" fmla="*/ 1411605 w 1424305"/>
                <a:gd name="connsiteY24" fmla="*/ 1708785 h 2813685"/>
                <a:gd name="connsiteX25" fmla="*/ 1411605 w 1424305"/>
                <a:gd name="connsiteY25" fmla="*/ 1853565 h 2813685"/>
                <a:gd name="connsiteX26" fmla="*/ 1335405 w 1424305"/>
                <a:gd name="connsiteY26" fmla="*/ 1933575 h 2813685"/>
                <a:gd name="connsiteX27" fmla="*/ 1259205 w 1424305"/>
                <a:gd name="connsiteY27" fmla="*/ 1899285 h 2813685"/>
                <a:gd name="connsiteX28" fmla="*/ 1236345 w 1424305"/>
                <a:gd name="connsiteY28" fmla="*/ 1872615 h 2813685"/>
                <a:gd name="connsiteX29" fmla="*/ 1236345 w 1424305"/>
                <a:gd name="connsiteY29" fmla="*/ 2588895 h 2813685"/>
                <a:gd name="connsiteX30" fmla="*/ 1141095 w 1424305"/>
                <a:gd name="connsiteY30" fmla="*/ 2779395 h 2813685"/>
                <a:gd name="connsiteX31" fmla="*/ 348615 w 1424305"/>
                <a:gd name="connsiteY31" fmla="*/ 2790825 h 2813685"/>
                <a:gd name="connsiteX0" fmla="*/ 348615 w 1424305"/>
                <a:gd name="connsiteY0" fmla="*/ 2790825 h 2813685"/>
                <a:gd name="connsiteX1" fmla="*/ 207645 w 1424305"/>
                <a:gd name="connsiteY1" fmla="*/ 2668905 h 2813685"/>
                <a:gd name="connsiteX2" fmla="*/ 192405 w 1424305"/>
                <a:gd name="connsiteY2" fmla="*/ 2082165 h 2813685"/>
                <a:gd name="connsiteX3" fmla="*/ 192405 w 1424305"/>
                <a:gd name="connsiteY3" fmla="*/ 1228725 h 2813685"/>
                <a:gd name="connsiteX4" fmla="*/ 169545 w 1424305"/>
                <a:gd name="connsiteY4" fmla="*/ 718185 h 2813685"/>
                <a:gd name="connsiteX5" fmla="*/ 184785 w 1424305"/>
                <a:gd name="connsiteY5" fmla="*/ 253365 h 2813685"/>
                <a:gd name="connsiteX6" fmla="*/ 20955 w 1424305"/>
                <a:gd name="connsiteY6" fmla="*/ 127635 h 2813685"/>
                <a:gd name="connsiteX7" fmla="*/ 59055 w 1424305"/>
                <a:gd name="connsiteY7" fmla="*/ 32385 h 2813685"/>
                <a:gd name="connsiteX8" fmla="*/ 200025 w 1424305"/>
                <a:gd name="connsiteY8" fmla="*/ 9525 h 2813685"/>
                <a:gd name="connsiteX9" fmla="*/ 382905 w 1424305"/>
                <a:gd name="connsiteY9" fmla="*/ 89535 h 2813685"/>
                <a:gd name="connsiteX10" fmla="*/ 554355 w 1424305"/>
                <a:gd name="connsiteY10" fmla="*/ 310515 h 2813685"/>
                <a:gd name="connsiteX11" fmla="*/ 661035 w 1424305"/>
                <a:gd name="connsiteY11" fmla="*/ 504825 h 2813685"/>
                <a:gd name="connsiteX12" fmla="*/ 901065 w 1424305"/>
                <a:gd name="connsiteY12" fmla="*/ 565785 h 2813685"/>
                <a:gd name="connsiteX13" fmla="*/ 1106805 w 1424305"/>
                <a:gd name="connsiteY13" fmla="*/ 489585 h 2813685"/>
                <a:gd name="connsiteX14" fmla="*/ 1224915 w 1424305"/>
                <a:gd name="connsiteY14" fmla="*/ 523875 h 2813685"/>
                <a:gd name="connsiteX15" fmla="*/ 1320165 w 1424305"/>
                <a:gd name="connsiteY15" fmla="*/ 733425 h 2813685"/>
                <a:gd name="connsiteX16" fmla="*/ 1301115 w 1424305"/>
                <a:gd name="connsiteY16" fmla="*/ 1000125 h 2813685"/>
                <a:gd name="connsiteX17" fmla="*/ 1255395 w 1424305"/>
                <a:gd name="connsiteY17" fmla="*/ 1205865 h 2813685"/>
                <a:gd name="connsiteX18" fmla="*/ 1255395 w 1424305"/>
                <a:gd name="connsiteY18" fmla="*/ 1289685 h 2813685"/>
                <a:gd name="connsiteX19" fmla="*/ 1297305 w 1424305"/>
                <a:gd name="connsiteY19" fmla="*/ 1350645 h 2813685"/>
                <a:gd name="connsiteX20" fmla="*/ 1285875 w 1424305"/>
                <a:gd name="connsiteY20" fmla="*/ 1457325 h 2813685"/>
                <a:gd name="connsiteX21" fmla="*/ 1270635 w 1424305"/>
                <a:gd name="connsiteY21" fmla="*/ 1541145 h 2813685"/>
                <a:gd name="connsiteX22" fmla="*/ 1282065 w 1424305"/>
                <a:gd name="connsiteY22" fmla="*/ 1609725 h 2813685"/>
                <a:gd name="connsiteX23" fmla="*/ 1339215 w 1424305"/>
                <a:gd name="connsiteY23" fmla="*/ 1632585 h 2813685"/>
                <a:gd name="connsiteX24" fmla="*/ 1411605 w 1424305"/>
                <a:gd name="connsiteY24" fmla="*/ 1708785 h 2813685"/>
                <a:gd name="connsiteX25" fmla="*/ 1411605 w 1424305"/>
                <a:gd name="connsiteY25" fmla="*/ 1853565 h 2813685"/>
                <a:gd name="connsiteX26" fmla="*/ 1335405 w 1424305"/>
                <a:gd name="connsiteY26" fmla="*/ 1933575 h 2813685"/>
                <a:gd name="connsiteX27" fmla="*/ 1259205 w 1424305"/>
                <a:gd name="connsiteY27" fmla="*/ 1899285 h 2813685"/>
                <a:gd name="connsiteX28" fmla="*/ 1236345 w 1424305"/>
                <a:gd name="connsiteY28" fmla="*/ 1872615 h 2813685"/>
                <a:gd name="connsiteX29" fmla="*/ 1236345 w 1424305"/>
                <a:gd name="connsiteY29" fmla="*/ 2588895 h 2813685"/>
                <a:gd name="connsiteX30" fmla="*/ 1141095 w 1424305"/>
                <a:gd name="connsiteY30" fmla="*/ 2779395 h 2813685"/>
                <a:gd name="connsiteX31" fmla="*/ 348615 w 1424305"/>
                <a:gd name="connsiteY31" fmla="*/ 2790825 h 2813685"/>
                <a:gd name="connsiteX0" fmla="*/ 348615 w 1424305"/>
                <a:gd name="connsiteY0" fmla="*/ 2790825 h 2813685"/>
                <a:gd name="connsiteX1" fmla="*/ 207645 w 1424305"/>
                <a:gd name="connsiteY1" fmla="*/ 2668905 h 2813685"/>
                <a:gd name="connsiteX2" fmla="*/ 192405 w 1424305"/>
                <a:gd name="connsiteY2" fmla="*/ 2082165 h 2813685"/>
                <a:gd name="connsiteX3" fmla="*/ 192405 w 1424305"/>
                <a:gd name="connsiteY3" fmla="*/ 1228725 h 2813685"/>
                <a:gd name="connsiteX4" fmla="*/ 169545 w 1424305"/>
                <a:gd name="connsiteY4" fmla="*/ 718185 h 2813685"/>
                <a:gd name="connsiteX5" fmla="*/ 184785 w 1424305"/>
                <a:gd name="connsiteY5" fmla="*/ 253365 h 2813685"/>
                <a:gd name="connsiteX6" fmla="*/ 20955 w 1424305"/>
                <a:gd name="connsiteY6" fmla="*/ 127635 h 2813685"/>
                <a:gd name="connsiteX7" fmla="*/ 59055 w 1424305"/>
                <a:gd name="connsiteY7" fmla="*/ 32385 h 2813685"/>
                <a:gd name="connsiteX8" fmla="*/ 200025 w 1424305"/>
                <a:gd name="connsiteY8" fmla="*/ 9525 h 2813685"/>
                <a:gd name="connsiteX9" fmla="*/ 382905 w 1424305"/>
                <a:gd name="connsiteY9" fmla="*/ 89535 h 2813685"/>
                <a:gd name="connsiteX10" fmla="*/ 554355 w 1424305"/>
                <a:gd name="connsiteY10" fmla="*/ 310515 h 2813685"/>
                <a:gd name="connsiteX11" fmla="*/ 661035 w 1424305"/>
                <a:gd name="connsiteY11" fmla="*/ 504825 h 2813685"/>
                <a:gd name="connsiteX12" fmla="*/ 901065 w 1424305"/>
                <a:gd name="connsiteY12" fmla="*/ 565785 h 2813685"/>
                <a:gd name="connsiteX13" fmla="*/ 1106805 w 1424305"/>
                <a:gd name="connsiteY13" fmla="*/ 489585 h 2813685"/>
                <a:gd name="connsiteX14" fmla="*/ 1224915 w 1424305"/>
                <a:gd name="connsiteY14" fmla="*/ 523875 h 2813685"/>
                <a:gd name="connsiteX15" fmla="*/ 1320165 w 1424305"/>
                <a:gd name="connsiteY15" fmla="*/ 733425 h 2813685"/>
                <a:gd name="connsiteX16" fmla="*/ 1301115 w 1424305"/>
                <a:gd name="connsiteY16" fmla="*/ 1000125 h 2813685"/>
                <a:gd name="connsiteX17" fmla="*/ 1255395 w 1424305"/>
                <a:gd name="connsiteY17" fmla="*/ 1205865 h 2813685"/>
                <a:gd name="connsiteX18" fmla="*/ 1255395 w 1424305"/>
                <a:gd name="connsiteY18" fmla="*/ 1289685 h 2813685"/>
                <a:gd name="connsiteX19" fmla="*/ 1297305 w 1424305"/>
                <a:gd name="connsiteY19" fmla="*/ 1350645 h 2813685"/>
                <a:gd name="connsiteX20" fmla="*/ 1285875 w 1424305"/>
                <a:gd name="connsiteY20" fmla="*/ 1457325 h 2813685"/>
                <a:gd name="connsiteX21" fmla="*/ 1270635 w 1424305"/>
                <a:gd name="connsiteY21" fmla="*/ 1541145 h 2813685"/>
                <a:gd name="connsiteX22" fmla="*/ 1282065 w 1424305"/>
                <a:gd name="connsiteY22" fmla="*/ 1609725 h 2813685"/>
                <a:gd name="connsiteX23" fmla="*/ 1339215 w 1424305"/>
                <a:gd name="connsiteY23" fmla="*/ 1632585 h 2813685"/>
                <a:gd name="connsiteX24" fmla="*/ 1411605 w 1424305"/>
                <a:gd name="connsiteY24" fmla="*/ 1708785 h 2813685"/>
                <a:gd name="connsiteX25" fmla="*/ 1411605 w 1424305"/>
                <a:gd name="connsiteY25" fmla="*/ 1853565 h 2813685"/>
                <a:gd name="connsiteX26" fmla="*/ 1335405 w 1424305"/>
                <a:gd name="connsiteY26" fmla="*/ 1933575 h 2813685"/>
                <a:gd name="connsiteX27" fmla="*/ 1259205 w 1424305"/>
                <a:gd name="connsiteY27" fmla="*/ 1899285 h 2813685"/>
                <a:gd name="connsiteX28" fmla="*/ 1236345 w 1424305"/>
                <a:gd name="connsiteY28" fmla="*/ 1872615 h 2813685"/>
                <a:gd name="connsiteX29" fmla="*/ 1236345 w 1424305"/>
                <a:gd name="connsiteY29" fmla="*/ 2588895 h 2813685"/>
                <a:gd name="connsiteX30" fmla="*/ 1141095 w 1424305"/>
                <a:gd name="connsiteY30" fmla="*/ 2779395 h 2813685"/>
                <a:gd name="connsiteX31" fmla="*/ 348615 w 1424305"/>
                <a:gd name="connsiteY31" fmla="*/ 2790825 h 2813685"/>
                <a:gd name="connsiteX0" fmla="*/ 348615 w 1424305"/>
                <a:gd name="connsiteY0" fmla="*/ 2790825 h 2813685"/>
                <a:gd name="connsiteX1" fmla="*/ 207645 w 1424305"/>
                <a:gd name="connsiteY1" fmla="*/ 2668905 h 2813685"/>
                <a:gd name="connsiteX2" fmla="*/ 192405 w 1424305"/>
                <a:gd name="connsiteY2" fmla="*/ 2082165 h 2813685"/>
                <a:gd name="connsiteX3" fmla="*/ 192405 w 1424305"/>
                <a:gd name="connsiteY3" fmla="*/ 1228725 h 2813685"/>
                <a:gd name="connsiteX4" fmla="*/ 169545 w 1424305"/>
                <a:gd name="connsiteY4" fmla="*/ 718185 h 2813685"/>
                <a:gd name="connsiteX5" fmla="*/ 184785 w 1424305"/>
                <a:gd name="connsiteY5" fmla="*/ 253365 h 2813685"/>
                <a:gd name="connsiteX6" fmla="*/ 20955 w 1424305"/>
                <a:gd name="connsiteY6" fmla="*/ 127635 h 2813685"/>
                <a:gd name="connsiteX7" fmla="*/ 59055 w 1424305"/>
                <a:gd name="connsiteY7" fmla="*/ 32385 h 2813685"/>
                <a:gd name="connsiteX8" fmla="*/ 200025 w 1424305"/>
                <a:gd name="connsiteY8" fmla="*/ 9525 h 2813685"/>
                <a:gd name="connsiteX9" fmla="*/ 382905 w 1424305"/>
                <a:gd name="connsiteY9" fmla="*/ 89535 h 2813685"/>
                <a:gd name="connsiteX10" fmla="*/ 554355 w 1424305"/>
                <a:gd name="connsiteY10" fmla="*/ 310515 h 2813685"/>
                <a:gd name="connsiteX11" fmla="*/ 661035 w 1424305"/>
                <a:gd name="connsiteY11" fmla="*/ 504825 h 2813685"/>
                <a:gd name="connsiteX12" fmla="*/ 901065 w 1424305"/>
                <a:gd name="connsiteY12" fmla="*/ 565785 h 2813685"/>
                <a:gd name="connsiteX13" fmla="*/ 1106805 w 1424305"/>
                <a:gd name="connsiteY13" fmla="*/ 489585 h 2813685"/>
                <a:gd name="connsiteX14" fmla="*/ 1224915 w 1424305"/>
                <a:gd name="connsiteY14" fmla="*/ 523875 h 2813685"/>
                <a:gd name="connsiteX15" fmla="*/ 1320165 w 1424305"/>
                <a:gd name="connsiteY15" fmla="*/ 733425 h 2813685"/>
                <a:gd name="connsiteX16" fmla="*/ 1301115 w 1424305"/>
                <a:gd name="connsiteY16" fmla="*/ 1000125 h 2813685"/>
                <a:gd name="connsiteX17" fmla="*/ 1255395 w 1424305"/>
                <a:gd name="connsiteY17" fmla="*/ 1205865 h 2813685"/>
                <a:gd name="connsiteX18" fmla="*/ 1255395 w 1424305"/>
                <a:gd name="connsiteY18" fmla="*/ 1289685 h 2813685"/>
                <a:gd name="connsiteX19" fmla="*/ 1297305 w 1424305"/>
                <a:gd name="connsiteY19" fmla="*/ 1350645 h 2813685"/>
                <a:gd name="connsiteX20" fmla="*/ 1285875 w 1424305"/>
                <a:gd name="connsiteY20" fmla="*/ 1457325 h 2813685"/>
                <a:gd name="connsiteX21" fmla="*/ 1270635 w 1424305"/>
                <a:gd name="connsiteY21" fmla="*/ 1541145 h 2813685"/>
                <a:gd name="connsiteX22" fmla="*/ 1282065 w 1424305"/>
                <a:gd name="connsiteY22" fmla="*/ 1609725 h 2813685"/>
                <a:gd name="connsiteX23" fmla="*/ 1339215 w 1424305"/>
                <a:gd name="connsiteY23" fmla="*/ 1632585 h 2813685"/>
                <a:gd name="connsiteX24" fmla="*/ 1411605 w 1424305"/>
                <a:gd name="connsiteY24" fmla="*/ 1708785 h 2813685"/>
                <a:gd name="connsiteX25" fmla="*/ 1411605 w 1424305"/>
                <a:gd name="connsiteY25" fmla="*/ 1853565 h 2813685"/>
                <a:gd name="connsiteX26" fmla="*/ 1335405 w 1424305"/>
                <a:gd name="connsiteY26" fmla="*/ 1933575 h 2813685"/>
                <a:gd name="connsiteX27" fmla="*/ 1259205 w 1424305"/>
                <a:gd name="connsiteY27" fmla="*/ 1899285 h 2813685"/>
                <a:gd name="connsiteX28" fmla="*/ 1236345 w 1424305"/>
                <a:gd name="connsiteY28" fmla="*/ 1872615 h 2813685"/>
                <a:gd name="connsiteX29" fmla="*/ 1236345 w 1424305"/>
                <a:gd name="connsiteY29" fmla="*/ 2588895 h 2813685"/>
                <a:gd name="connsiteX30" fmla="*/ 1141095 w 1424305"/>
                <a:gd name="connsiteY30" fmla="*/ 2779395 h 2813685"/>
                <a:gd name="connsiteX31" fmla="*/ 348615 w 1424305"/>
                <a:gd name="connsiteY31" fmla="*/ 2790825 h 281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24305" h="2813685">
                  <a:moveTo>
                    <a:pt x="348615" y="2790825"/>
                  </a:moveTo>
                  <a:cubicBezTo>
                    <a:pt x="193040" y="2772410"/>
                    <a:pt x="233680" y="2787015"/>
                    <a:pt x="207645" y="2668905"/>
                  </a:cubicBezTo>
                  <a:cubicBezTo>
                    <a:pt x="181610" y="2550795"/>
                    <a:pt x="194945" y="2322195"/>
                    <a:pt x="192405" y="2082165"/>
                  </a:cubicBezTo>
                  <a:cubicBezTo>
                    <a:pt x="189865" y="1842135"/>
                    <a:pt x="196215" y="1456055"/>
                    <a:pt x="192405" y="1228725"/>
                  </a:cubicBezTo>
                  <a:cubicBezTo>
                    <a:pt x="188595" y="1001395"/>
                    <a:pt x="170815" y="880745"/>
                    <a:pt x="169545" y="718185"/>
                  </a:cubicBezTo>
                  <a:cubicBezTo>
                    <a:pt x="168275" y="555625"/>
                    <a:pt x="171450" y="401320"/>
                    <a:pt x="184785" y="253365"/>
                  </a:cubicBezTo>
                  <a:cubicBezTo>
                    <a:pt x="205740" y="109220"/>
                    <a:pt x="80010" y="210185"/>
                    <a:pt x="20955" y="127635"/>
                  </a:cubicBezTo>
                  <a:cubicBezTo>
                    <a:pt x="0" y="90805"/>
                    <a:pt x="29210" y="52070"/>
                    <a:pt x="59055" y="32385"/>
                  </a:cubicBezTo>
                  <a:cubicBezTo>
                    <a:pt x="88900" y="12700"/>
                    <a:pt x="146050" y="0"/>
                    <a:pt x="200025" y="9525"/>
                  </a:cubicBezTo>
                  <a:cubicBezTo>
                    <a:pt x="254000" y="19050"/>
                    <a:pt x="323850" y="39370"/>
                    <a:pt x="382905" y="89535"/>
                  </a:cubicBezTo>
                  <a:cubicBezTo>
                    <a:pt x="441960" y="139700"/>
                    <a:pt x="508000" y="241300"/>
                    <a:pt x="554355" y="310515"/>
                  </a:cubicBezTo>
                  <a:cubicBezTo>
                    <a:pt x="600710" y="379730"/>
                    <a:pt x="603250" y="462280"/>
                    <a:pt x="661035" y="504825"/>
                  </a:cubicBezTo>
                  <a:cubicBezTo>
                    <a:pt x="718820" y="547370"/>
                    <a:pt x="826770" y="568325"/>
                    <a:pt x="901065" y="565785"/>
                  </a:cubicBezTo>
                  <a:cubicBezTo>
                    <a:pt x="975360" y="563245"/>
                    <a:pt x="1052830" y="496570"/>
                    <a:pt x="1106805" y="489585"/>
                  </a:cubicBezTo>
                  <a:cubicBezTo>
                    <a:pt x="1160780" y="482600"/>
                    <a:pt x="1189355" y="483235"/>
                    <a:pt x="1224915" y="523875"/>
                  </a:cubicBezTo>
                  <a:cubicBezTo>
                    <a:pt x="1260475" y="564515"/>
                    <a:pt x="1307465" y="654050"/>
                    <a:pt x="1320165" y="733425"/>
                  </a:cubicBezTo>
                  <a:cubicBezTo>
                    <a:pt x="1332865" y="812800"/>
                    <a:pt x="1311910" y="921385"/>
                    <a:pt x="1301115" y="1000125"/>
                  </a:cubicBezTo>
                  <a:cubicBezTo>
                    <a:pt x="1290320" y="1078865"/>
                    <a:pt x="1263015" y="1157605"/>
                    <a:pt x="1255395" y="1205865"/>
                  </a:cubicBezTo>
                  <a:cubicBezTo>
                    <a:pt x="1247775" y="1254125"/>
                    <a:pt x="1248410" y="1265555"/>
                    <a:pt x="1255395" y="1289685"/>
                  </a:cubicBezTo>
                  <a:cubicBezTo>
                    <a:pt x="1262380" y="1313815"/>
                    <a:pt x="1292225" y="1322705"/>
                    <a:pt x="1297305" y="1350645"/>
                  </a:cubicBezTo>
                  <a:cubicBezTo>
                    <a:pt x="1302385" y="1378585"/>
                    <a:pt x="1290320" y="1425575"/>
                    <a:pt x="1285875" y="1457325"/>
                  </a:cubicBezTo>
                  <a:cubicBezTo>
                    <a:pt x="1281430" y="1489075"/>
                    <a:pt x="1271270" y="1515745"/>
                    <a:pt x="1270635" y="1541145"/>
                  </a:cubicBezTo>
                  <a:cubicBezTo>
                    <a:pt x="1270000" y="1566545"/>
                    <a:pt x="1270635" y="1594485"/>
                    <a:pt x="1282065" y="1609725"/>
                  </a:cubicBezTo>
                  <a:cubicBezTo>
                    <a:pt x="1293495" y="1624965"/>
                    <a:pt x="1317625" y="1616075"/>
                    <a:pt x="1339215" y="1632585"/>
                  </a:cubicBezTo>
                  <a:cubicBezTo>
                    <a:pt x="1360805" y="1649095"/>
                    <a:pt x="1399540" y="1671955"/>
                    <a:pt x="1411605" y="1708785"/>
                  </a:cubicBezTo>
                  <a:cubicBezTo>
                    <a:pt x="1423670" y="1745615"/>
                    <a:pt x="1424305" y="1816100"/>
                    <a:pt x="1411605" y="1853565"/>
                  </a:cubicBezTo>
                  <a:cubicBezTo>
                    <a:pt x="1398905" y="1891030"/>
                    <a:pt x="1360805" y="1925955"/>
                    <a:pt x="1335405" y="1933575"/>
                  </a:cubicBezTo>
                  <a:cubicBezTo>
                    <a:pt x="1310005" y="1941195"/>
                    <a:pt x="1275715" y="1909445"/>
                    <a:pt x="1259205" y="1899285"/>
                  </a:cubicBezTo>
                  <a:cubicBezTo>
                    <a:pt x="1242695" y="1889125"/>
                    <a:pt x="1217295" y="1586230"/>
                    <a:pt x="1236345" y="1872615"/>
                  </a:cubicBezTo>
                  <a:cubicBezTo>
                    <a:pt x="1232535" y="1987550"/>
                    <a:pt x="1252220" y="2437765"/>
                    <a:pt x="1236345" y="2588895"/>
                  </a:cubicBezTo>
                  <a:cubicBezTo>
                    <a:pt x="1220470" y="2740025"/>
                    <a:pt x="1283335" y="2745105"/>
                    <a:pt x="1141095" y="2779395"/>
                  </a:cubicBezTo>
                  <a:cubicBezTo>
                    <a:pt x="998855" y="2813685"/>
                    <a:pt x="504190" y="2809240"/>
                    <a:pt x="348615" y="2790825"/>
                  </a:cubicBezTo>
                  <a:close/>
                </a:path>
              </a:pathLst>
            </a:custGeom>
            <a:solidFill>
              <a:srgbClr val="FFFFCC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>
              <a:off x="8389620" y="2301240"/>
              <a:ext cx="53340" cy="1032510"/>
            </a:xfrm>
            <a:custGeom>
              <a:avLst/>
              <a:gdLst>
                <a:gd name="connsiteX0" fmla="*/ 53340 w 53340"/>
                <a:gd name="connsiteY0" fmla="*/ 1032510 h 1032510"/>
                <a:gd name="connsiteX1" fmla="*/ 15240 w 53340"/>
                <a:gd name="connsiteY1" fmla="*/ 708660 h 1032510"/>
                <a:gd name="connsiteX2" fmla="*/ 19050 w 53340"/>
                <a:gd name="connsiteY2" fmla="*/ 300990 h 1032510"/>
                <a:gd name="connsiteX3" fmla="*/ 0 w 53340"/>
                <a:gd name="connsiteY3" fmla="*/ 0 h 1032510"/>
                <a:gd name="connsiteX4" fmla="*/ 0 w 53340"/>
                <a:gd name="connsiteY4" fmla="*/ 0 h 1032510"/>
                <a:gd name="connsiteX5" fmla="*/ 0 w 53340"/>
                <a:gd name="connsiteY5" fmla="*/ 0 h 1032510"/>
                <a:gd name="connsiteX6" fmla="*/ 0 w 53340"/>
                <a:gd name="connsiteY6" fmla="*/ 0 h 1032510"/>
                <a:gd name="connsiteX7" fmla="*/ 0 w 53340"/>
                <a:gd name="connsiteY7" fmla="*/ 0 h 103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340" h="1032510">
                  <a:moveTo>
                    <a:pt x="53340" y="1032510"/>
                  </a:moveTo>
                  <a:cubicBezTo>
                    <a:pt x="37147" y="931545"/>
                    <a:pt x="20955" y="830580"/>
                    <a:pt x="15240" y="708660"/>
                  </a:cubicBezTo>
                  <a:cubicBezTo>
                    <a:pt x="9525" y="586740"/>
                    <a:pt x="21590" y="419100"/>
                    <a:pt x="19050" y="300990"/>
                  </a:cubicBezTo>
                  <a:cubicBezTo>
                    <a:pt x="16510" y="18288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254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>
              <a:off x="7567295" y="219075"/>
              <a:ext cx="802640" cy="1732915"/>
            </a:xfrm>
            <a:custGeom>
              <a:avLst/>
              <a:gdLst>
                <a:gd name="connsiteX0" fmla="*/ 403225 w 802640"/>
                <a:gd name="connsiteY0" fmla="*/ 1701165 h 1732915"/>
                <a:gd name="connsiteX1" fmla="*/ 83185 w 802640"/>
                <a:gd name="connsiteY1" fmla="*/ 1232535 h 1732915"/>
                <a:gd name="connsiteX2" fmla="*/ 41275 w 802640"/>
                <a:gd name="connsiteY2" fmla="*/ 641985 h 1732915"/>
                <a:gd name="connsiteX3" fmla="*/ 330835 w 802640"/>
                <a:gd name="connsiteY3" fmla="*/ 89535 h 1732915"/>
                <a:gd name="connsiteX4" fmla="*/ 422275 w 802640"/>
                <a:gd name="connsiteY4" fmla="*/ 104775 h 1732915"/>
                <a:gd name="connsiteX5" fmla="*/ 589915 w 802640"/>
                <a:gd name="connsiteY5" fmla="*/ 561975 h 1732915"/>
                <a:gd name="connsiteX6" fmla="*/ 788035 w 802640"/>
                <a:gd name="connsiteY6" fmla="*/ 935355 h 1732915"/>
                <a:gd name="connsiteX7" fmla="*/ 677545 w 802640"/>
                <a:gd name="connsiteY7" fmla="*/ 1423035 h 1732915"/>
                <a:gd name="connsiteX8" fmla="*/ 403225 w 802640"/>
                <a:gd name="connsiteY8" fmla="*/ 1701165 h 1732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640" h="1732915">
                  <a:moveTo>
                    <a:pt x="403225" y="1701165"/>
                  </a:moveTo>
                  <a:cubicBezTo>
                    <a:pt x="304165" y="1669415"/>
                    <a:pt x="143510" y="1409065"/>
                    <a:pt x="83185" y="1232535"/>
                  </a:cubicBezTo>
                  <a:cubicBezTo>
                    <a:pt x="22860" y="1056005"/>
                    <a:pt x="0" y="832485"/>
                    <a:pt x="41275" y="641985"/>
                  </a:cubicBezTo>
                  <a:cubicBezTo>
                    <a:pt x="82550" y="451485"/>
                    <a:pt x="267335" y="179070"/>
                    <a:pt x="330835" y="89535"/>
                  </a:cubicBezTo>
                  <a:cubicBezTo>
                    <a:pt x="394335" y="0"/>
                    <a:pt x="379095" y="26035"/>
                    <a:pt x="422275" y="104775"/>
                  </a:cubicBezTo>
                  <a:cubicBezTo>
                    <a:pt x="465455" y="183515"/>
                    <a:pt x="528955" y="423545"/>
                    <a:pt x="589915" y="561975"/>
                  </a:cubicBezTo>
                  <a:cubicBezTo>
                    <a:pt x="650875" y="700405"/>
                    <a:pt x="773430" y="791845"/>
                    <a:pt x="788035" y="935355"/>
                  </a:cubicBezTo>
                  <a:cubicBezTo>
                    <a:pt x="802640" y="1078865"/>
                    <a:pt x="736600" y="1296670"/>
                    <a:pt x="677545" y="1423035"/>
                  </a:cubicBezTo>
                  <a:cubicBezTo>
                    <a:pt x="618490" y="1549400"/>
                    <a:pt x="502285" y="1732915"/>
                    <a:pt x="403225" y="1701165"/>
                  </a:cubicBezTo>
                  <a:close/>
                </a:path>
              </a:pathLst>
            </a:custGeom>
            <a:gradFill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>
                    <a:alpha val="60000"/>
                  </a:srgbClr>
                </a:gs>
              </a:gsLst>
              <a:lin ang="5400000" scaled="0"/>
            </a:gra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7" name="Полилиния 16"/>
          <p:cNvSpPr/>
          <p:nvPr/>
        </p:nvSpPr>
        <p:spPr>
          <a:xfrm>
            <a:off x="1500251" y="2563812"/>
            <a:ext cx="4079875" cy="1490663"/>
          </a:xfrm>
          <a:custGeom>
            <a:avLst/>
            <a:gdLst>
              <a:gd name="connsiteX0" fmla="*/ 3832225 w 4079875"/>
              <a:gd name="connsiteY0" fmla="*/ 1122363 h 1490663"/>
              <a:gd name="connsiteX1" fmla="*/ 3479800 w 4079875"/>
              <a:gd name="connsiteY1" fmla="*/ 588963 h 1490663"/>
              <a:gd name="connsiteX2" fmla="*/ 3070225 w 4079875"/>
              <a:gd name="connsiteY2" fmla="*/ 169863 h 1490663"/>
              <a:gd name="connsiteX3" fmla="*/ 3317875 w 4079875"/>
              <a:gd name="connsiteY3" fmla="*/ 788988 h 1490663"/>
              <a:gd name="connsiteX4" fmla="*/ 2879725 w 4079875"/>
              <a:gd name="connsiteY4" fmla="*/ 331788 h 1490663"/>
              <a:gd name="connsiteX5" fmla="*/ 2460625 w 4079875"/>
              <a:gd name="connsiteY5" fmla="*/ 55563 h 1490663"/>
              <a:gd name="connsiteX6" fmla="*/ 2946400 w 4079875"/>
              <a:gd name="connsiteY6" fmla="*/ 665163 h 1490663"/>
              <a:gd name="connsiteX7" fmla="*/ 2889250 w 4079875"/>
              <a:gd name="connsiteY7" fmla="*/ 636588 h 1490663"/>
              <a:gd name="connsiteX8" fmla="*/ 2479675 w 4079875"/>
              <a:gd name="connsiteY8" fmla="*/ 284163 h 1490663"/>
              <a:gd name="connsiteX9" fmla="*/ 2032000 w 4079875"/>
              <a:gd name="connsiteY9" fmla="*/ 122238 h 1490663"/>
              <a:gd name="connsiteX10" fmla="*/ 2355850 w 4079875"/>
              <a:gd name="connsiteY10" fmla="*/ 446088 h 1490663"/>
              <a:gd name="connsiteX11" fmla="*/ 1955800 w 4079875"/>
              <a:gd name="connsiteY11" fmla="*/ 217488 h 1490663"/>
              <a:gd name="connsiteX12" fmla="*/ 1565275 w 4079875"/>
              <a:gd name="connsiteY12" fmla="*/ 93663 h 1490663"/>
              <a:gd name="connsiteX13" fmla="*/ 1603375 w 4079875"/>
              <a:gd name="connsiteY13" fmla="*/ 227013 h 1490663"/>
              <a:gd name="connsiteX14" fmla="*/ 1889125 w 4079875"/>
              <a:gd name="connsiteY14" fmla="*/ 417513 h 1490663"/>
              <a:gd name="connsiteX15" fmla="*/ 1450975 w 4079875"/>
              <a:gd name="connsiteY15" fmla="*/ 198438 h 1490663"/>
              <a:gd name="connsiteX16" fmla="*/ 1022350 w 4079875"/>
              <a:gd name="connsiteY16" fmla="*/ 150813 h 1490663"/>
              <a:gd name="connsiteX17" fmla="*/ 1003300 w 4079875"/>
              <a:gd name="connsiteY17" fmla="*/ 188913 h 1490663"/>
              <a:gd name="connsiteX18" fmla="*/ 1431925 w 4079875"/>
              <a:gd name="connsiteY18" fmla="*/ 369888 h 1490663"/>
              <a:gd name="connsiteX19" fmla="*/ 898525 w 4079875"/>
              <a:gd name="connsiteY19" fmla="*/ 227013 h 1490663"/>
              <a:gd name="connsiteX20" fmla="*/ 622300 w 4079875"/>
              <a:gd name="connsiteY20" fmla="*/ 198438 h 1490663"/>
              <a:gd name="connsiteX21" fmla="*/ 555625 w 4079875"/>
              <a:gd name="connsiteY21" fmla="*/ 255588 h 1490663"/>
              <a:gd name="connsiteX22" fmla="*/ 1022350 w 4079875"/>
              <a:gd name="connsiteY22" fmla="*/ 455613 h 1490663"/>
              <a:gd name="connsiteX23" fmla="*/ 717550 w 4079875"/>
              <a:gd name="connsiteY23" fmla="*/ 446088 h 1490663"/>
              <a:gd name="connsiteX24" fmla="*/ 88900 w 4079875"/>
              <a:gd name="connsiteY24" fmla="*/ 560388 h 1490663"/>
              <a:gd name="connsiteX25" fmla="*/ 184150 w 4079875"/>
              <a:gd name="connsiteY25" fmla="*/ 674688 h 1490663"/>
              <a:gd name="connsiteX26" fmla="*/ 860425 w 4079875"/>
              <a:gd name="connsiteY26" fmla="*/ 712788 h 1490663"/>
              <a:gd name="connsiteX27" fmla="*/ 1184275 w 4079875"/>
              <a:gd name="connsiteY27" fmla="*/ 769938 h 1490663"/>
              <a:gd name="connsiteX28" fmla="*/ 860425 w 4079875"/>
              <a:gd name="connsiteY28" fmla="*/ 760413 h 1490663"/>
              <a:gd name="connsiteX29" fmla="*/ 374650 w 4079875"/>
              <a:gd name="connsiteY29" fmla="*/ 865188 h 1490663"/>
              <a:gd name="connsiteX30" fmla="*/ 317500 w 4079875"/>
              <a:gd name="connsiteY30" fmla="*/ 960438 h 1490663"/>
              <a:gd name="connsiteX31" fmla="*/ 984250 w 4079875"/>
              <a:gd name="connsiteY31" fmla="*/ 960438 h 1490663"/>
              <a:gd name="connsiteX32" fmla="*/ 1289050 w 4079875"/>
              <a:gd name="connsiteY32" fmla="*/ 922338 h 1490663"/>
              <a:gd name="connsiteX33" fmla="*/ 936625 w 4079875"/>
              <a:gd name="connsiteY33" fmla="*/ 1046163 h 1490663"/>
              <a:gd name="connsiteX34" fmla="*/ 717550 w 4079875"/>
              <a:gd name="connsiteY34" fmla="*/ 1189038 h 1490663"/>
              <a:gd name="connsiteX35" fmla="*/ 946150 w 4079875"/>
              <a:gd name="connsiteY35" fmla="*/ 1198563 h 1490663"/>
              <a:gd name="connsiteX36" fmla="*/ 1374775 w 4079875"/>
              <a:gd name="connsiteY36" fmla="*/ 1103313 h 1490663"/>
              <a:gd name="connsiteX37" fmla="*/ 1689100 w 4079875"/>
              <a:gd name="connsiteY37" fmla="*/ 1027113 h 1490663"/>
              <a:gd name="connsiteX38" fmla="*/ 1431925 w 4079875"/>
              <a:gd name="connsiteY38" fmla="*/ 1169988 h 1490663"/>
              <a:gd name="connsiteX39" fmla="*/ 1222375 w 4079875"/>
              <a:gd name="connsiteY39" fmla="*/ 1350963 h 1490663"/>
              <a:gd name="connsiteX40" fmla="*/ 1298575 w 4079875"/>
              <a:gd name="connsiteY40" fmla="*/ 1389063 h 1490663"/>
              <a:gd name="connsiteX41" fmla="*/ 1660525 w 4079875"/>
              <a:gd name="connsiteY41" fmla="*/ 1246188 h 1490663"/>
              <a:gd name="connsiteX42" fmla="*/ 2184400 w 4079875"/>
              <a:gd name="connsiteY42" fmla="*/ 1160463 h 1490663"/>
              <a:gd name="connsiteX43" fmla="*/ 1946275 w 4079875"/>
              <a:gd name="connsiteY43" fmla="*/ 1236663 h 1490663"/>
              <a:gd name="connsiteX44" fmla="*/ 1879600 w 4079875"/>
              <a:gd name="connsiteY44" fmla="*/ 1341438 h 1490663"/>
              <a:gd name="connsiteX45" fmla="*/ 2260600 w 4079875"/>
              <a:gd name="connsiteY45" fmla="*/ 1350963 h 1490663"/>
              <a:gd name="connsiteX46" fmla="*/ 2794000 w 4079875"/>
              <a:gd name="connsiteY46" fmla="*/ 1322388 h 1490663"/>
              <a:gd name="connsiteX47" fmla="*/ 3613150 w 4079875"/>
              <a:gd name="connsiteY47" fmla="*/ 1389063 h 1490663"/>
              <a:gd name="connsiteX48" fmla="*/ 4041775 w 4079875"/>
              <a:gd name="connsiteY48" fmla="*/ 1446213 h 1490663"/>
              <a:gd name="connsiteX49" fmla="*/ 3832225 w 4079875"/>
              <a:gd name="connsiteY49" fmla="*/ 1122363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079875" h="1490663">
                <a:moveTo>
                  <a:pt x="3832225" y="1122363"/>
                </a:moveTo>
                <a:cubicBezTo>
                  <a:pt x="3738563" y="979488"/>
                  <a:pt x="3606800" y="747713"/>
                  <a:pt x="3479800" y="588963"/>
                </a:cubicBezTo>
                <a:cubicBezTo>
                  <a:pt x="3352800" y="430213"/>
                  <a:pt x="3097213" y="136526"/>
                  <a:pt x="3070225" y="169863"/>
                </a:cubicBezTo>
                <a:cubicBezTo>
                  <a:pt x="3043238" y="203201"/>
                  <a:pt x="3349625" y="762001"/>
                  <a:pt x="3317875" y="788988"/>
                </a:cubicBezTo>
                <a:cubicBezTo>
                  <a:pt x="3286125" y="815975"/>
                  <a:pt x="3022600" y="454025"/>
                  <a:pt x="2879725" y="331788"/>
                </a:cubicBezTo>
                <a:cubicBezTo>
                  <a:pt x="2736850" y="209551"/>
                  <a:pt x="2449512" y="0"/>
                  <a:pt x="2460625" y="55563"/>
                </a:cubicBezTo>
                <a:cubicBezTo>
                  <a:pt x="2471738" y="111126"/>
                  <a:pt x="2874963" y="568326"/>
                  <a:pt x="2946400" y="665163"/>
                </a:cubicBezTo>
                <a:cubicBezTo>
                  <a:pt x="3017838" y="762001"/>
                  <a:pt x="2967038" y="700088"/>
                  <a:pt x="2889250" y="636588"/>
                </a:cubicBezTo>
                <a:cubicBezTo>
                  <a:pt x="2811463" y="573088"/>
                  <a:pt x="2622550" y="369888"/>
                  <a:pt x="2479675" y="284163"/>
                </a:cubicBezTo>
                <a:cubicBezTo>
                  <a:pt x="2336800" y="198438"/>
                  <a:pt x="2052638" y="95250"/>
                  <a:pt x="2032000" y="122238"/>
                </a:cubicBezTo>
                <a:cubicBezTo>
                  <a:pt x="2011362" y="149226"/>
                  <a:pt x="2368550" y="430213"/>
                  <a:pt x="2355850" y="446088"/>
                </a:cubicBezTo>
                <a:cubicBezTo>
                  <a:pt x="2343150" y="461963"/>
                  <a:pt x="2087562" y="276225"/>
                  <a:pt x="1955800" y="217488"/>
                </a:cubicBezTo>
                <a:cubicBezTo>
                  <a:pt x="1824038" y="158751"/>
                  <a:pt x="1624012" y="92076"/>
                  <a:pt x="1565275" y="93663"/>
                </a:cubicBezTo>
                <a:cubicBezTo>
                  <a:pt x="1506538" y="95250"/>
                  <a:pt x="1549400" y="173038"/>
                  <a:pt x="1603375" y="227013"/>
                </a:cubicBezTo>
                <a:cubicBezTo>
                  <a:pt x="1657350" y="280988"/>
                  <a:pt x="1914525" y="422275"/>
                  <a:pt x="1889125" y="417513"/>
                </a:cubicBezTo>
                <a:cubicBezTo>
                  <a:pt x="1863725" y="412751"/>
                  <a:pt x="1595437" y="242888"/>
                  <a:pt x="1450975" y="198438"/>
                </a:cubicBezTo>
                <a:cubicBezTo>
                  <a:pt x="1306513" y="153988"/>
                  <a:pt x="1096962" y="152400"/>
                  <a:pt x="1022350" y="150813"/>
                </a:cubicBezTo>
                <a:cubicBezTo>
                  <a:pt x="947738" y="149226"/>
                  <a:pt x="935038" y="152401"/>
                  <a:pt x="1003300" y="188913"/>
                </a:cubicBezTo>
                <a:cubicBezTo>
                  <a:pt x="1071562" y="225425"/>
                  <a:pt x="1449387" y="363538"/>
                  <a:pt x="1431925" y="369888"/>
                </a:cubicBezTo>
                <a:cubicBezTo>
                  <a:pt x="1414463" y="376238"/>
                  <a:pt x="1033462" y="255588"/>
                  <a:pt x="898525" y="227013"/>
                </a:cubicBezTo>
                <a:cubicBezTo>
                  <a:pt x="763588" y="198438"/>
                  <a:pt x="679450" y="193676"/>
                  <a:pt x="622300" y="198438"/>
                </a:cubicBezTo>
                <a:cubicBezTo>
                  <a:pt x="565150" y="203201"/>
                  <a:pt x="488950" y="212726"/>
                  <a:pt x="555625" y="255588"/>
                </a:cubicBezTo>
                <a:cubicBezTo>
                  <a:pt x="622300" y="298450"/>
                  <a:pt x="995363" y="423863"/>
                  <a:pt x="1022350" y="455613"/>
                </a:cubicBezTo>
                <a:cubicBezTo>
                  <a:pt x="1049337" y="487363"/>
                  <a:pt x="873125" y="428626"/>
                  <a:pt x="717550" y="446088"/>
                </a:cubicBezTo>
                <a:cubicBezTo>
                  <a:pt x="561975" y="463550"/>
                  <a:pt x="177800" y="522288"/>
                  <a:pt x="88900" y="560388"/>
                </a:cubicBezTo>
                <a:cubicBezTo>
                  <a:pt x="0" y="598488"/>
                  <a:pt x="55562" y="649288"/>
                  <a:pt x="184150" y="674688"/>
                </a:cubicBezTo>
                <a:cubicBezTo>
                  <a:pt x="312738" y="700088"/>
                  <a:pt x="693738" y="696913"/>
                  <a:pt x="860425" y="712788"/>
                </a:cubicBezTo>
                <a:cubicBezTo>
                  <a:pt x="1027112" y="728663"/>
                  <a:pt x="1184275" y="762001"/>
                  <a:pt x="1184275" y="769938"/>
                </a:cubicBezTo>
                <a:cubicBezTo>
                  <a:pt x="1184275" y="777875"/>
                  <a:pt x="995362" y="744538"/>
                  <a:pt x="860425" y="760413"/>
                </a:cubicBezTo>
                <a:cubicBezTo>
                  <a:pt x="725488" y="776288"/>
                  <a:pt x="465138" y="831850"/>
                  <a:pt x="374650" y="865188"/>
                </a:cubicBezTo>
                <a:cubicBezTo>
                  <a:pt x="284162" y="898526"/>
                  <a:pt x="215900" y="944563"/>
                  <a:pt x="317500" y="960438"/>
                </a:cubicBezTo>
                <a:cubicBezTo>
                  <a:pt x="419100" y="976313"/>
                  <a:pt x="822325" y="966788"/>
                  <a:pt x="984250" y="960438"/>
                </a:cubicBezTo>
                <a:cubicBezTo>
                  <a:pt x="1146175" y="954088"/>
                  <a:pt x="1296987" y="908051"/>
                  <a:pt x="1289050" y="922338"/>
                </a:cubicBezTo>
                <a:cubicBezTo>
                  <a:pt x="1281113" y="936625"/>
                  <a:pt x="1031875" y="1001713"/>
                  <a:pt x="936625" y="1046163"/>
                </a:cubicBezTo>
                <a:cubicBezTo>
                  <a:pt x="841375" y="1090613"/>
                  <a:pt x="715963" y="1163638"/>
                  <a:pt x="717550" y="1189038"/>
                </a:cubicBezTo>
                <a:cubicBezTo>
                  <a:pt x="719138" y="1214438"/>
                  <a:pt x="836613" y="1212850"/>
                  <a:pt x="946150" y="1198563"/>
                </a:cubicBezTo>
                <a:cubicBezTo>
                  <a:pt x="1055687" y="1184276"/>
                  <a:pt x="1250950" y="1131888"/>
                  <a:pt x="1374775" y="1103313"/>
                </a:cubicBezTo>
                <a:cubicBezTo>
                  <a:pt x="1498600" y="1074738"/>
                  <a:pt x="1679575" y="1016001"/>
                  <a:pt x="1689100" y="1027113"/>
                </a:cubicBezTo>
                <a:cubicBezTo>
                  <a:pt x="1698625" y="1038226"/>
                  <a:pt x="1509712" y="1116013"/>
                  <a:pt x="1431925" y="1169988"/>
                </a:cubicBezTo>
                <a:cubicBezTo>
                  <a:pt x="1354138" y="1223963"/>
                  <a:pt x="1244600" y="1314451"/>
                  <a:pt x="1222375" y="1350963"/>
                </a:cubicBezTo>
                <a:cubicBezTo>
                  <a:pt x="1200150" y="1387475"/>
                  <a:pt x="1225550" y="1406525"/>
                  <a:pt x="1298575" y="1389063"/>
                </a:cubicBezTo>
                <a:cubicBezTo>
                  <a:pt x="1371600" y="1371601"/>
                  <a:pt x="1512888" y="1284288"/>
                  <a:pt x="1660525" y="1246188"/>
                </a:cubicBezTo>
                <a:cubicBezTo>
                  <a:pt x="1808163" y="1208088"/>
                  <a:pt x="2136775" y="1162050"/>
                  <a:pt x="2184400" y="1160463"/>
                </a:cubicBezTo>
                <a:cubicBezTo>
                  <a:pt x="2232025" y="1158876"/>
                  <a:pt x="1997075" y="1206501"/>
                  <a:pt x="1946275" y="1236663"/>
                </a:cubicBezTo>
                <a:cubicBezTo>
                  <a:pt x="1895475" y="1266825"/>
                  <a:pt x="1827213" y="1322388"/>
                  <a:pt x="1879600" y="1341438"/>
                </a:cubicBezTo>
                <a:cubicBezTo>
                  <a:pt x="1931988" y="1360488"/>
                  <a:pt x="2108200" y="1354138"/>
                  <a:pt x="2260600" y="1350963"/>
                </a:cubicBezTo>
                <a:cubicBezTo>
                  <a:pt x="2413000" y="1347788"/>
                  <a:pt x="2568575" y="1316038"/>
                  <a:pt x="2794000" y="1322388"/>
                </a:cubicBezTo>
                <a:cubicBezTo>
                  <a:pt x="3019425" y="1328738"/>
                  <a:pt x="3405188" y="1368426"/>
                  <a:pt x="3613150" y="1389063"/>
                </a:cubicBezTo>
                <a:cubicBezTo>
                  <a:pt x="3821113" y="1409701"/>
                  <a:pt x="4003675" y="1490663"/>
                  <a:pt x="4041775" y="1446213"/>
                </a:cubicBezTo>
                <a:cubicBezTo>
                  <a:pt x="4079875" y="1401763"/>
                  <a:pt x="3925887" y="1265238"/>
                  <a:pt x="3832225" y="1122363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>
            <a:off x="5967476" y="3592513"/>
            <a:ext cx="3683000" cy="1706562"/>
          </a:xfrm>
          <a:custGeom>
            <a:avLst/>
            <a:gdLst>
              <a:gd name="connsiteX0" fmla="*/ 298450 w 3683000"/>
              <a:gd name="connsiteY0" fmla="*/ 769937 h 1706562"/>
              <a:gd name="connsiteX1" fmla="*/ 898525 w 3683000"/>
              <a:gd name="connsiteY1" fmla="*/ 1189037 h 1706562"/>
              <a:gd name="connsiteX2" fmla="*/ 1498600 w 3683000"/>
              <a:gd name="connsiteY2" fmla="*/ 1408112 h 1706562"/>
              <a:gd name="connsiteX3" fmla="*/ 1527175 w 3683000"/>
              <a:gd name="connsiteY3" fmla="*/ 1350962 h 1706562"/>
              <a:gd name="connsiteX4" fmla="*/ 1336675 w 3683000"/>
              <a:gd name="connsiteY4" fmla="*/ 1093787 h 1706562"/>
              <a:gd name="connsiteX5" fmla="*/ 1641475 w 3683000"/>
              <a:gd name="connsiteY5" fmla="*/ 1379537 h 1706562"/>
              <a:gd name="connsiteX6" fmla="*/ 2032000 w 3683000"/>
              <a:gd name="connsiteY6" fmla="*/ 1493837 h 1706562"/>
              <a:gd name="connsiteX7" fmla="*/ 1965325 w 3683000"/>
              <a:gd name="connsiteY7" fmla="*/ 1370012 h 1706562"/>
              <a:gd name="connsiteX8" fmla="*/ 1717675 w 3683000"/>
              <a:gd name="connsiteY8" fmla="*/ 1055687 h 1706562"/>
              <a:gd name="connsiteX9" fmla="*/ 2108200 w 3683000"/>
              <a:gd name="connsiteY9" fmla="*/ 1408112 h 1706562"/>
              <a:gd name="connsiteX10" fmla="*/ 2346325 w 3683000"/>
              <a:gd name="connsiteY10" fmla="*/ 1541462 h 1706562"/>
              <a:gd name="connsiteX11" fmla="*/ 2298700 w 3683000"/>
              <a:gd name="connsiteY11" fmla="*/ 1312862 h 1706562"/>
              <a:gd name="connsiteX12" fmla="*/ 2212975 w 3683000"/>
              <a:gd name="connsiteY12" fmla="*/ 1217612 h 1706562"/>
              <a:gd name="connsiteX13" fmla="*/ 2508250 w 3683000"/>
              <a:gd name="connsiteY13" fmla="*/ 1484312 h 1706562"/>
              <a:gd name="connsiteX14" fmla="*/ 2794000 w 3683000"/>
              <a:gd name="connsiteY14" fmla="*/ 1617662 h 1706562"/>
              <a:gd name="connsiteX15" fmla="*/ 2794000 w 3683000"/>
              <a:gd name="connsiteY15" fmla="*/ 1522412 h 1706562"/>
              <a:gd name="connsiteX16" fmla="*/ 2632075 w 3683000"/>
              <a:gd name="connsiteY16" fmla="*/ 1322387 h 1706562"/>
              <a:gd name="connsiteX17" fmla="*/ 2994025 w 3683000"/>
              <a:gd name="connsiteY17" fmla="*/ 1598612 h 1706562"/>
              <a:gd name="connsiteX18" fmla="*/ 3289300 w 3683000"/>
              <a:gd name="connsiteY18" fmla="*/ 1703387 h 1706562"/>
              <a:gd name="connsiteX19" fmla="*/ 3279775 w 3683000"/>
              <a:gd name="connsiteY19" fmla="*/ 1617662 h 1706562"/>
              <a:gd name="connsiteX20" fmla="*/ 3041650 w 3683000"/>
              <a:gd name="connsiteY20" fmla="*/ 1389062 h 1706562"/>
              <a:gd name="connsiteX21" fmla="*/ 3346450 w 3683000"/>
              <a:gd name="connsiteY21" fmla="*/ 1589087 h 1706562"/>
              <a:gd name="connsiteX22" fmla="*/ 3632200 w 3683000"/>
              <a:gd name="connsiteY22" fmla="*/ 1655762 h 1706562"/>
              <a:gd name="connsiteX23" fmla="*/ 3651250 w 3683000"/>
              <a:gd name="connsiteY23" fmla="*/ 1570037 h 1706562"/>
              <a:gd name="connsiteX24" fmla="*/ 3460750 w 3683000"/>
              <a:gd name="connsiteY24" fmla="*/ 1341437 h 1706562"/>
              <a:gd name="connsiteX25" fmla="*/ 3136900 w 3683000"/>
              <a:gd name="connsiteY25" fmla="*/ 1198562 h 1706562"/>
              <a:gd name="connsiteX26" fmla="*/ 3479800 w 3683000"/>
              <a:gd name="connsiteY26" fmla="*/ 1246187 h 1706562"/>
              <a:gd name="connsiteX27" fmla="*/ 3441700 w 3683000"/>
              <a:gd name="connsiteY27" fmla="*/ 1141412 h 1706562"/>
              <a:gd name="connsiteX28" fmla="*/ 3308350 w 3683000"/>
              <a:gd name="connsiteY28" fmla="*/ 1036637 h 1706562"/>
              <a:gd name="connsiteX29" fmla="*/ 2927350 w 3683000"/>
              <a:gd name="connsiteY29" fmla="*/ 950912 h 1706562"/>
              <a:gd name="connsiteX30" fmla="*/ 3127375 w 3683000"/>
              <a:gd name="connsiteY30" fmla="*/ 903287 h 1706562"/>
              <a:gd name="connsiteX31" fmla="*/ 3308350 w 3683000"/>
              <a:gd name="connsiteY31" fmla="*/ 865187 h 1706562"/>
              <a:gd name="connsiteX32" fmla="*/ 3279775 w 3683000"/>
              <a:gd name="connsiteY32" fmla="*/ 788987 h 1706562"/>
              <a:gd name="connsiteX33" fmla="*/ 2898775 w 3683000"/>
              <a:gd name="connsiteY33" fmla="*/ 693737 h 1706562"/>
              <a:gd name="connsiteX34" fmla="*/ 2393950 w 3683000"/>
              <a:gd name="connsiteY34" fmla="*/ 731837 h 1706562"/>
              <a:gd name="connsiteX35" fmla="*/ 2860675 w 3683000"/>
              <a:gd name="connsiteY35" fmla="*/ 674687 h 1706562"/>
              <a:gd name="connsiteX36" fmla="*/ 2965450 w 3683000"/>
              <a:gd name="connsiteY36" fmla="*/ 627062 h 1706562"/>
              <a:gd name="connsiteX37" fmla="*/ 2784475 w 3683000"/>
              <a:gd name="connsiteY37" fmla="*/ 512762 h 1706562"/>
              <a:gd name="connsiteX38" fmla="*/ 2355850 w 3683000"/>
              <a:gd name="connsiteY38" fmla="*/ 455612 h 1706562"/>
              <a:gd name="connsiteX39" fmla="*/ 1927225 w 3683000"/>
              <a:gd name="connsiteY39" fmla="*/ 503237 h 1706562"/>
              <a:gd name="connsiteX40" fmla="*/ 2212975 w 3683000"/>
              <a:gd name="connsiteY40" fmla="*/ 427037 h 1706562"/>
              <a:gd name="connsiteX41" fmla="*/ 2260600 w 3683000"/>
              <a:gd name="connsiteY41" fmla="*/ 369887 h 1706562"/>
              <a:gd name="connsiteX42" fmla="*/ 2212975 w 3683000"/>
              <a:gd name="connsiteY42" fmla="*/ 293687 h 1706562"/>
              <a:gd name="connsiteX43" fmla="*/ 1898650 w 3683000"/>
              <a:gd name="connsiteY43" fmla="*/ 293687 h 1706562"/>
              <a:gd name="connsiteX44" fmla="*/ 1584325 w 3683000"/>
              <a:gd name="connsiteY44" fmla="*/ 331787 h 1706562"/>
              <a:gd name="connsiteX45" fmla="*/ 1365250 w 3683000"/>
              <a:gd name="connsiteY45" fmla="*/ 436562 h 1706562"/>
              <a:gd name="connsiteX46" fmla="*/ 1831975 w 3683000"/>
              <a:gd name="connsiteY46" fmla="*/ 236537 h 1706562"/>
              <a:gd name="connsiteX47" fmla="*/ 2155825 w 3683000"/>
              <a:gd name="connsiteY47" fmla="*/ 122237 h 1706562"/>
              <a:gd name="connsiteX48" fmla="*/ 2184400 w 3683000"/>
              <a:gd name="connsiteY48" fmla="*/ 74612 h 1706562"/>
              <a:gd name="connsiteX49" fmla="*/ 2003425 w 3683000"/>
              <a:gd name="connsiteY49" fmla="*/ 17462 h 1706562"/>
              <a:gd name="connsiteX50" fmla="*/ 1708150 w 3683000"/>
              <a:gd name="connsiteY50" fmla="*/ 17462 h 1706562"/>
              <a:gd name="connsiteX51" fmla="*/ 1384300 w 3683000"/>
              <a:gd name="connsiteY51" fmla="*/ 65087 h 1706562"/>
              <a:gd name="connsiteX52" fmla="*/ 974725 w 3683000"/>
              <a:gd name="connsiteY52" fmla="*/ 360362 h 1706562"/>
              <a:gd name="connsiteX53" fmla="*/ 1136650 w 3683000"/>
              <a:gd name="connsiteY53" fmla="*/ 236537 h 1706562"/>
              <a:gd name="connsiteX54" fmla="*/ 1165225 w 3683000"/>
              <a:gd name="connsiteY54" fmla="*/ 207962 h 1706562"/>
              <a:gd name="connsiteX55" fmla="*/ 984250 w 3683000"/>
              <a:gd name="connsiteY55" fmla="*/ 207962 h 1706562"/>
              <a:gd name="connsiteX56" fmla="*/ 784225 w 3683000"/>
              <a:gd name="connsiteY56" fmla="*/ 312737 h 1706562"/>
              <a:gd name="connsiteX57" fmla="*/ 1003300 w 3683000"/>
              <a:gd name="connsiteY57" fmla="*/ 188912 h 1706562"/>
              <a:gd name="connsiteX58" fmla="*/ 1155700 w 3683000"/>
              <a:gd name="connsiteY58" fmla="*/ 74612 h 1706562"/>
              <a:gd name="connsiteX59" fmla="*/ 1136650 w 3683000"/>
              <a:gd name="connsiteY59" fmla="*/ 7937 h 1706562"/>
              <a:gd name="connsiteX60" fmla="*/ 746125 w 3683000"/>
              <a:gd name="connsiteY60" fmla="*/ 26987 h 1706562"/>
              <a:gd name="connsiteX61" fmla="*/ 431800 w 3683000"/>
              <a:gd name="connsiteY61" fmla="*/ 150812 h 1706562"/>
              <a:gd name="connsiteX62" fmla="*/ 98425 w 3683000"/>
              <a:gd name="connsiteY62" fmla="*/ 388937 h 1706562"/>
              <a:gd name="connsiteX63" fmla="*/ 3175 w 3683000"/>
              <a:gd name="connsiteY63" fmla="*/ 484187 h 1706562"/>
              <a:gd name="connsiteX64" fmla="*/ 117475 w 3683000"/>
              <a:gd name="connsiteY64" fmla="*/ 636587 h 1706562"/>
              <a:gd name="connsiteX65" fmla="*/ 298450 w 3683000"/>
              <a:gd name="connsiteY65" fmla="*/ 769937 h 1706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683000" h="1706562">
                <a:moveTo>
                  <a:pt x="298450" y="769937"/>
                </a:moveTo>
                <a:cubicBezTo>
                  <a:pt x="428625" y="862012"/>
                  <a:pt x="698500" y="1082674"/>
                  <a:pt x="898525" y="1189037"/>
                </a:cubicBezTo>
                <a:cubicBezTo>
                  <a:pt x="1098550" y="1295400"/>
                  <a:pt x="1393825" y="1381125"/>
                  <a:pt x="1498600" y="1408112"/>
                </a:cubicBezTo>
                <a:cubicBezTo>
                  <a:pt x="1603375" y="1435100"/>
                  <a:pt x="1554163" y="1403350"/>
                  <a:pt x="1527175" y="1350962"/>
                </a:cubicBezTo>
                <a:cubicBezTo>
                  <a:pt x="1500188" y="1298575"/>
                  <a:pt x="1317625" y="1089025"/>
                  <a:pt x="1336675" y="1093787"/>
                </a:cubicBezTo>
                <a:cubicBezTo>
                  <a:pt x="1355725" y="1098549"/>
                  <a:pt x="1525588" y="1312862"/>
                  <a:pt x="1641475" y="1379537"/>
                </a:cubicBezTo>
                <a:cubicBezTo>
                  <a:pt x="1757362" y="1446212"/>
                  <a:pt x="1978025" y="1495425"/>
                  <a:pt x="2032000" y="1493837"/>
                </a:cubicBezTo>
                <a:cubicBezTo>
                  <a:pt x="2085975" y="1492250"/>
                  <a:pt x="2017712" y="1443037"/>
                  <a:pt x="1965325" y="1370012"/>
                </a:cubicBezTo>
                <a:cubicBezTo>
                  <a:pt x="1912938" y="1296987"/>
                  <a:pt x="1693863" y="1049337"/>
                  <a:pt x="1717675" y="1055687"/>
                </a:cubicBezTo>
                <a:cubicBezTo>
                  <a:pt x="1741487" y="1062037"/>
                  <a:pt x="2003425" y="1327150"/>
                  <a:pt x="2108200" y="1408112"/>
                </a:cubicBezTo>
                <a:cubicBezTo>
                  <a:pt x="2212975" y="1489074"/>
                  <a:pt x="2314575" y="1557337"/>
                  <a:pt x="2346325" y="1541462"/>
                </a:cubicBezTo>
                <a:cubicBezTo>
                  <a:pt x="2378075" y="1525587"/>
                  <a:pt x="2320925" y="1366837"/>
                  <a:pt x="2298700" y="1312862"/>
                </a:cubicBezTo>
                <a:cubicBezTo>
                  <a:pt x="2276475" y="1258887"/>
                  <a:pt x="2178050" y="1189037"/>
                  <a:pt x="2212975" y="1217612"/>
                </a:cubicBezTo>
                <a:cubicBezTo>
                  <a:pt x="2247900" y="1246187"/>
                  <a:pt x="2411413" y="1417637"/>
                  <a:pt x="2508250" y="1484312"/>
                </a:cubicBezTo>
                <a:cubicBezTo>
                  <a:pt x="2605088" y="1550987"/>
                  <a:pt x="2746375" y="1611312"/>
                  <a:pt x="2794000" y="1617662"/>
                </a:cubicBezTo>
                <a:cubicBezTo>
                  <a:pt x="2841625" y="1624012"/>
                  <a:pt x="2820987" y="1571624"/>
                  <a:pt x="2794000" y="1522412"/>
                </a:cubicBezTo>
                <a:cubicBezTo>
                  <a:pt x="2767013" y="1473200"/>
                  <a:pt x="2598738" y="1309687"/>
                  <a:pt x="2632075" y="1322387"/>
                </a:cubicBezTo>
                <a:cubicBezTo>
                  <a:pt x="2665413" y="1335087"/>
                  <a:pt x="2884487" y="1535112"/>
                  <a:pt x="2994025" y="1598612"/>
                </a:cubicBezTo>
                <a:cubicBezTo>
                  <a:pt x="3103563" y="1662112"/>
                  <a:pt x="3241675" y="1700212"/>
                  <a:pt x="3289300" y="1703387"/>
                </a:cubicBezTo>
                <a:cubicBezTo>
                  <a:pt x="3336925" y="1706562"/>
                  <a:pt x="3321050" y="1670049"/>
                  <a:pt x="3279775" y="1617662"/>
                </a:cubicBezTo>
                <a:cubicBezTo>
                  <a:pt x="3238500" y="1565275"/>
                  <a:pt x="3030538" y="1393824"/>
                  <a:pt x="3041650" y="1389062"/>
                </a:cubicBezTo>
                <a:cubicBezTo>
                  <a:pt x="3052762" y="1384300"/>
                  <a:pt x="3248025" y="1544637"/>
                  <a:pt x="3346450" y="1589087"/>
                </a:cubicBezTo>
                <a:cubicBezTo>
                  <a:pt x="3444875" y="1633537"/>
                  <a:pt x="3581400" y="1658937"/>
                  <a:pt x="3632200" y="1655762"/>
                </a:cubicBezTo>
                <a:cubicBezTo>
                  <a:pt x="3683000" y="1652587"/>
                  <a:pt x="3679825" y="1622424"/>
                  <a:pt x="3651250" y="1570037"/>
                </a:cubicBezTo>
                <a:cubicBezTo>
                  <a:pt x="3622675" y="1517650"/>
                  <a:pt x="3546475" y="1403350"/>
                  <a:pt x="3460750" y="1341437"/>
                </a:cubicBezTo>
                <a:cubicBezTo>
                  <a:pt x="3375025" y="1279525"/>
                  <a:pt x="3133725" y="1214437"/>
                  <a:pt x="3136900" y="1198562"/>
                </a:cubicBezTo>
                <a:cubicBezTo>
                  <a:pt x="3140075" y="1182687"/>
                  <a:pt x="3429000" y="1255712"/>
                  <a:pt x="3479800" y="1246187"/>
                </a:cubicBezTo>
                <a:cubicBezTo>
                  <a:pt x="3530600" y="1236662"/>
                  <a:pt x="3470275" y="1176337"/>
                  <a:pt x="3441700" y="1141412"/>
                </a:cubicBezTo>
                <a:cubicBezTo>
                  <a:pt x="3413125" y="1106487"/>
                  <a:pt x="3394075" y="1068387"/>
                  <a:pt x="3308350" y="1036637"/>
                </a:cubicBezTo>
                <a:cubicBezTo>
                  <a:pt x="3222625" y="1004887"/>
                  <a:pt x="2957512" y="973137"/>
                  <a:pt x="2927350" y="950912"/>
                </a:cubicBezTo>
                <a:cubicBezTo>
                  <a:pt x="2897188" y="928687"/>
                  <a:pt x="3063875" y="917575"/>
                  <a:pt x="3127375" y="903287"/>
                </a:cubicBezTo>
                <a:cubicBezTo>
                  <a:pt x="3190875" y="889000"/>
                  <a:pt x="3282950" y="884237"/>
                  <a:pt x="3308350" y="865187"/>
                </a:cubicBezTo>
                <a:cubicBezTo>
                  <a:pt x="3333750" y="846137"/>
                  <a:pt x="3348037" y="817562"/>
                  <a:pt x="3279775" y="788987"/>
                </a:cubicBezTo>
                <a:cubicBezTo>
                  <a:pt x="3211513" y="760412"/>
                  <a:pt x="3046412" y="703262"/>
                  <a:pt x="2898775" y="693737"/>
                </a:cubicBezTo>
                <a:cubicBezTo>
                  <a:pt x="2751138" y="684212"/>
                  <a:pt x="2400300" y="735012"/>
                  <a:pt x="2393950" y="731837"/>
                </a:cubicBezTo>
                <a:cubicBezTo>
                  <a:pt x="2387600" y="728662"/>
                  <a:pt x="2765425" y="692149"/>
                  <a:pt x="2860675" y="674687"/>
                </a:cubicBezTo>
                <a:cubicBezTo>
                  <a:pt x="2955925" y="657225"/>
                  <a:pt x="2978150" y="654049"/>
                  <a:pt x="2965450" y="627062"/>
                </a:cubicBezTo>
                <a:cubicBezTo>
                  <a:pt x="2952750" y="600075"/>
                  <a:pt x="2886075" y="541337"/>
                  <a:pt x="2784475" y="512762"/>
                </a:cubicBezTo>
                <a:cubicBezTo>
                  <a:pt x="2682875" y="484187"/>
                  <a:pt x="2498725" y="457199"/>
                  <a:pt x="2355850" y="455612"/>
                </a:cubicBezTo>
                <a:cubicBezTo>
                  <a:pt x="2212975" y="454025"/>
                  <a:pt x="1951037" y="507999"/>
                  <a:pt x="1927225" y="503237"/>
                </a:cubicBezTo>
                <a:cubicBezTo>
                  <a:pt x="1903413" y="498475"/>
                  <a:pt x="2157413" y="449262"/>
                  <a:pt x="2212975" y="427037"/>
                </a:cubicBezTo>
                <a:cubicBezTo>
                  <a:pt x="2268537" y="404812"/>
                  <a:pt x="2260600" y="392112"/>
                  <a:pt x="2260600" y="369887"/>
                </a:cubicBezTo>
                <a:cubicBezTo>
                  <a:pt x="2260600" y="347662"/>
                  <a:pt x="2273300" y="306387"/>
                  <a:pt x="2212975" y="293687"/>
                </a:cubicBezTo>
                <a:cubicBezTo>
                  <a:pt x="2152650" y="280987"/>
                  <a:pt x="2003425" y="287337"/>
                  <a:pt x="1898650" y="293687"/>
                </a:cubicBezTo>
                <a:cubicBezTo>
                  <a:pt x="1793875" y="300037"/>
                  <a:pt x="1673225" y="307975"/>
                  <a:pt x="1584325" y="331787"/>
                </a:cubicBezTo>
                <a:cubicBezTo>
                  <a:pt x="1495425" y="355600"/>
                  <a:pt x="1323975" y="452437"/>
                  <a:pt x="1365250" y="436562"/>
                </a:cubicBezTo>
                <a:cubicBezTo>
                  <a:pt x="1406525" y="420687"/>
                  <a:pt x="1700213" y="288924"/>
                  <a:pt x="1831975" y="236537"/>
                </a:cubicBezTo>
                <a:cubicBezTo>
                  <a:pt x="1963737" y="184150"/>
                  <a:pt x="2097088" y="149224"/>
                  <a:pt x="2155825" y="122237"/>
                </a:cubicBezTo>
                <a:cubicBezTo>
                  <a:pt x="2214562" y="95250"/>
                  <a:pt x="2209800" y="92075"/>
                  <a:pt x="2184400" y="74612"/>
                </a:cubicBezTo>
                <a:cubicBezTo>
                  <a:pt x="2159000" y="57149"/>
                  <a:pt x="2082800" y="26987"/>
                  <a:pt x="2003425" y="17462"/>
                </a:cubicBezTo>
                <a:cubicBezTo>
                  <a:pt x="1924050" y="7937"/>
                  <a:pt x="1811337" y="9525"/>
                  <a:pt x="1708150" y="17462"/>
                </a:cubicBezTo>
                <a:cubicBezTo>
                  <a:pt x="1604963" y="25399"/>
                  <a:pt x="1506538" y="7937"/>
                  <a:pt x="1384300" y="65087"/>
                </a:cubicBezTo>
                <a:cubicBezTo>
                  <a:pt x="1262063" y="122237"/>
                  <a:pt x="1016000" y="331787"/>
                  <a:pt x="974725" y="360362"/>
                </a:cubicBezTo>
                <a:cubicBezTo>
                  <a:pt x="933450" y="388937"/>
                  <a:pt x="1104900" y="261937"/>
                  <a:pt x="1136650" y="236537"/>
                </a:cubicBezTo>
                <a:cubicBezTo>
                  <a:pt x="1168400" y="211137"/>
                  <a:pt x="1190625" y="212724"/>
                  <a:pt x="1165225" y="207962"/>
                </a:cubicBezTo>
                <a:cubicBezTo>
                  <a:pt x="1139825" y="203200"/>
                  <a:pt x="1047750" y="190500"/>
                  <a:pt x="984250" y="207962"/>
                </a:cubicBezTo>
                <a:cubicBezTo>
                  <a:pt x="920750" y="225424"/>
                  <a:pt x="781050" y="315912"/>
                  <a:pt x="784225" y="312737"/>
                </a:cubicBezTo>
                <a:cubicBezTo>
                  <a:pt x="787400" y="309562"/>
                  <a:pt x="941387" y="228600"/>
                  <a:pt x="1003300" y="188912"/>
                </a:cubicBezTo>
                <a:cubicBezTo>
                  <a:pt x="1065213" y="149224"/>
                  <a:pt x="1133475" y="104774"/>
                  <a:pt x="1155700" y="74612"/>
                </a:cubicBezTo>
                <a:cubicBezTo>
                  <a:pt x="1177925" y="44450"/>
                  <a:pt x="1204913" y="15875"/>
                  <a:pt x="1136650" y="7937"/>
                </a:cubicBezTo>
                <a:cubicBezTo>
                  <a:pt x="1068388" y="0"/>
                  <a:pt x="863600" y="3175"/>
                  <a:pt x="746125" y="26987"/>
                </a:cubicBezTo>
                <a:cubicBezTo>
                  <a:pt x="628650" y="50799"/>
                  <a:pt x="539750" y="90487"/>
                  <a:pt x="431800" y="150812"/>
                </a:cubicBezTo>
                <a:cubicBezTo>
                  <a:pt x="323850" y="211137"/>
                  <a:pt x="169862" y="333375"/>
                  <a:pt x="98425" y="388937"/>
                </a:cubicBezTo>
                <a:cubicBezTo>
                  <a:pt x="26988" y="444499"/>
                  <a:pt x="0" y="442912"/>
                  <a:pt x="3175" y="484187"/>
                </a:cubicBezTo>
                <a:cubicBezTo>
                  <a:pt x="6350" y="525462"/>
                  <a:pt x="61913" y="584200"/>
                  <a:pt x="117475" y="636587"/>
                </a:cubicBezTo>
                <a:cubicBezTo>
                  <a:pt x="173037" y="688974"/>
                  <a:pt x="168275" y="677862"/>
                  <a:pt x="298450" y="769937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Полилиния 18"/>
          <p:cNvSpPr/>
          <p:nvPr/>
        </p:nvSpPr>
        <p:spPr>
          <a:xfrm>
            <a:off x="1500251" y="3624263"/>
            <a:ext cx="3894137" cy="1754187"/>
          </a:xfrm>
          <a:custGeom>
            <a:avLst/>
            <a:gdLst>
              <a:gd name="connsiteX0" fmla="*/ 3765550 w 3894137"/>
              <a:gd name="connsiteY0" fmla="*/ 671512 h 1754187"/>
              <a:gd name="connsiteX1" fmla="*/ 3146425 w 3894137"/>
              <a:gd name="connsiteY1" fmla="*/ 395287 h 1754187"/>
              <a:gd name="connsiteX2" fmla="*/ 2308225 w 3894137"/>
              <a:gd name="connsiteY2" fmla="*/ 52387 h 1754187"/>
              <a:gd name="connsiteX3" fmla="*/ 2203450 w 3894137"/>
              <a:gd name="connsiteY3" fmla="*/ 80962 h 1754187"/>
              <a:gd name="connsiteX4" fmla="*/ 2870200 w 3894137"/>
              <a:gd name="connsiteY4" fmla="*/ 481012 h 1754187"/>
              <a:gd name="connsiteX5" fmla="*/ 2289175 w 3894137"/>
              <a:gd name="connsiteY5" fmla="*/ 280987 h 1754187"/>
              <a:gd name="connsiteX6" fmla="*/ 1755775 w 3894137"/>
              <a:gd name="connsiteY6" fmla="*/ 214312 h 1754187"/>
              <a:gd name="connsiteX7" fmla="*/ 1717675 w 3894137"/>
              <a:gd name="connsiteY7" fmla="*/ 252412 h 1754187"/>
              <a:gd name="connsiteX8" fmla="*/ 2279650 w 3894137"/>
              <a:gd name="connsiteY8" fmla="*/ 452437 h 1754187"/>
              <a:gd name="connsiteX9" fmla="*/ 1889125 w 3894137"/>
              <a:gd name="connsiteY9" fmla="*/ 414337 h 1754187"/>
              <a:gd name="connsiteX10" fmla="*/ 1365250 w 3894137"/>
              <a:gd name="connsiteY10" fmla="*/ 423862 h 1754187"/>
              <a:gd name="connsiteX11" fmla="*/ 1327150 w 3894137"/>
              <a:gd name="connsiteY11" fmla="*/ 490537 h 1754187"/>
              <a:gd name="connsiteX12" fmla="*/ 1803400 w 3894137"/>
              <a:gd name="connsiteY12" fmla="*/ 576262 h 1754187"/>
              <a:gd name="connsiteX13" fmla="*/ 1355725 w 3894137"/>
              <a:gd name="connsiteY13" fmla="*/ 566737 h 1754187"/>
              <a:gd name="connsiteX14" fmla="*/ 736600 w 3894137"/>
              <a:gd name="connsiteY14" fmla="*/ 690562 h 1754187"/>
              <a:gd name="connsiteX15" fmla="*/ 736600 w 3894137"/>
              <a:gd name="connsiteY15" fmla="*/ 747712 h 1754187"/>
              <a:gd name="connsiteX16" fmla="*/ 1317625 w 3894137"/>
              <a:gd name="connsiteY16" fmla="*/ 766762 h 1754187"/>
              <a:gd name="connsiteX17" fmla="*/ 831850 w 3894137"/>
              <a:gd name="connsiteY17" fmla="*/ 823912 h 1754187"/>
              <a:gd name="connsiteX18" fmla="*/ 355600 w 3894137"/>
              <a:gd name="connsiteY18" fmla="*/ 1033462 h 1754187"/>
              <a:gd name="connsiteX19" fmla="*/ 412750 w 3894137"/>
              <a:gd name="connsiteY19" fmla="*/ 1081087 h 1754187"/>
              <a:gd name="connsiteX20" fmla="*/ 984250 w 3894137"/>
              <a:gd name="connsiteY20" fmla="*/ 1042987 h 1754187"/>
              <a:gd name="connsiteX21" fmla="*/ 755650 w 3894137"/>
              <a:gd name="connsiteY21" fmla="*/ 1081087 h 1754187"/>
              <a:gd name="connsiteX22" fmla="*/ 241300 w 3894137"/>
              <a:gd name="connsiteY22" fmla="*/ 1309687 h 1754187"/>
              <a:gd name="connsiteX23" fmla="*/ 69850 w 3894137"/>
              <a:gd name="connsiteY23" fmla="*/ 1462087 h 1754187"/>
              <a:gd name="connsiteX24" fmla="*/ 98425 w 3894137"/>
              <a:gd name="connsiteY24" fmla="*/ 1490662 h 1754187"/>
              <a:gd name="connsiteX25" fmla="*/ 660400 w 3894137"/>
              <a:gd name="connsiteY25" fmla="*/ 1357312 h 1754187"/>
              <a:gd name="connsiteX26" fmla="*/ 269875 w 3894137"/>
              <a:gd name="connsiteY26" fmla="*/ 1585912 h 1754187"/>
              <a:gd name="connsiteX27" fmla="*/ 193675 w 3894137"/>
              <a:gd name="connsiteY27" fmla="*/ 1747837 h 1754187"/>
              <a:gd name="connsiteX28" fmla="*/ 546100 w 3894137"/>
              <a:gd name="connsiteY28" fmla="*/ 1614487 h 1754187"/>
              <a:gd name="connsiteX29" fmla="*/ 717550 w 3894137"/>
              <a:gd name="connsiteY29" fmla="*/ 1576387 h 1754187"/>
              <a:gd name="connsiteX30" fmla="*/ 603250 w 3894137"/>
              <a:gd name="connsiteY30" fmla="*/ 1662112 h 1754187"/>
              <a:gd name="connsiteX31" fmla="*/ 593725 w 3894137"/>
              <a:gd name="connsiteY31" fmla="*/ 1738312 h 1754187"/>
              <a:gd name="connsiteX32" fmla="*/ 841375 w 3894137"/>
              <a:gd name="connsiteY32" fmla="*/ 1690687 h 1754187"/>
              <a:gd name="connsiteX33" fmla="*/ 1422400 w 3894137"/>
              <a:gd name="connsiteY33" fmla="*/ 1357312 h 1754187"/>
              <a:gd name="connsiteX34" fmla="*/ 1165225 w 3894137"/>
              <a:gd name="connsiteY34" fmla="*/ 1576387 h 1754187"/>
              <a:gd name="connsiteX35" fmla="*/ 1165225 w 3894137"/>
              <a:gd name="connsiteY35" fmla="*/ 1662112 h 1754187"/>
              <a:gd name="connsiteX36" fmla="*/ 1565275 w 3894137"/>
              <a:gd name="connsiteY36" fmla="*/ 1528762 h 1754187"/>
              <a:gd name="connsiteX37" fmla="*/ 2108200 w 3894137"/>
              <a:gd name="connsiteY37" fmla="*/ 1195387 h 1754187"/>
              <a:gd name="connsiteX38" fmla="*/ 1870075 w 3894137"/>
              <a:gd name="connsiteY38" fmla="*/ 1385887 h 1754187"/>
              <a:gd name="connsiteX39" fmla="*/ 1736725 w 3894137"/>
              <a:gd name="connsiteY39" fmla="*/ 1538287 h 1754187"/>
              <a:gd name="connsiteX40" fmla="*/ 1784350 w 3894137"/>
              <a:gd name="connsiteY40" fmla="*/ 1576387 h 1754187"/>
              <a:gd name="connsiteX41" fmla="*/ 2651125 w 3894137"/>
              <a:gd name="connsiteY41" fmla="*/ 1081087 h 1754187"/>
              <a:gd name="connsiteX42" fmla="*/ 2327275 w 3894137"/>
              <a:gd name="connsiteY42" fmla="*/ 1347787 h 1754187"/>
              <a:gd name="connsiteX43" fmla="*/ 2184400 w 3894137"/>
              <a:gd name="connsiteY43" fmla="*/ 1500187 h 1754187"/>
              <a:gd name="connsiteX44" fmla="*/ 2384425 w 3894137"/>
              <a:gd name="connsiteY44" fmla="*/ 1471612 h 1754187"/>
              <a:gd name="connsiteX45" fmla="*/ 2841625 w 3894137"/>
              <a:gd name="connsiteY45" fmla="*/ 1252537 h 1754187"/>
              <a:gd name="connsiteX46" fmla="*/ 3194050 w 3894137"/>
              <a:gd name="connsiteY46" fmla="*/ 1023937 h 1754187"/>
              <a:gd name="connsiteX47" fmla="*/ 2908300 w 3894137"/>
              <a:gd name="connsiteY47" fmla="*/ 1252537 h 1754187"/>
              <a:gd name="connsiteX48" fmla="*/ 2889250 w 3894137"/>
              <a:gd name="connsiteY48" fmla="*/ 1347787 h 1754187"/>
              <a:gd name="connsiteX49" fmla="*/ 3346450 w 3894137"/>
              <a:gd name="connsiteY49" fmla="*/ 1147762 h 1754187"/>
              <a:gd name="connsiteX50" fmla="*/ 3736975 w 3894137"/>
              <a:gd name="connsiteY50" fmla="*/ 833437 h 1754187"/>
              <a:gd name="connsiteX51" fmla="*/ 3889375 w 3894137"/>
              <a:gd name="connsiteY51" fmla="*/ 700087 h 1754187"/>
              <a:gd name="connsiteX52" fmla="*/ 3765550 w 3894137"/>
              <a:gd name="connsiteY52" fmla="*/ 671512 h 1754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894137" h="1754187">
                <a:moveTo>
                  <a:pt x="3765550" y="671512"/>
                </a:moveTo>
                <a:cubicBezTo>
                  <a:pt x="3641725" y="620712"/>
                  <a:pt x="3389313" y="498475"/>
                  <a:pt x="3146425" y="395287"/>
                </a:cubicBezTo>
                <a:cubicBezTo>
                  <a:pt x="2903538" y="292100"/>
                  <a:pt x="2465388" y="104775"/>
                  <a:pt x="2308225" y="52387"/>
                </a:cubicBezTo>
                <a:cubicBezTo>
                  <a:pt x="2151063" y="0"/>
                  <a:pt x="2109788" y="9525"/>
                  <a:pt x="2203450" y="80962"/>
                </a:cubicBezTo>
                <a:cubicBezTo>
                  <a:pt x="2297112" y="152399"/>
                  <a:pt x="2855913" y="447675"/>
                  <a:pt x="2870200" y="481012"/>
                </a:cubicBezTo>
                <a:cubicBezTo>
                  <a:pt x="2884487" y="514349"/>
                  <a:pt x="2474912" y="325437"/>
                  <a:pt x="2289175" y="280987"/>
                </a:cubicBezTo>
                <a:cubicBezTo>
                  <a:pt x="2103438" y="236537"/>
                  <a:pt x="1851025" y="219074"/>
                  <a:pt x="1755775" y="214312"/>
                </a:cubicBezTo>
                <a:cubicBezTo>
                  <a:pt x="1660525" y="209550"/>
                  <a:pt x="1630363" y="212725"/>
                  <a:pt x="1717675" y="252412"/>
                </a:cubicBezTo>
                <a:cubicBezTo>
                  <a:pt x="1804987" y="292099"/>
                  <a:pt x="2251075" y="425450"/>
                  <a:pt x="2279650" y="452437"/>
                </a:cubicBezTo>
                <a:cubicBezTo>
                  <a:pt x="2308225" y="479425"/>
                  <a:pt x="2041525" y="419100"/>
                  <a:pt x="1889125" y="414337"/>
                </a:cubicBezTo>
                <a:cubicBezTo>
                  <a:pt x="1736725" y="409574"/>
                  <a:pt x="1458912" y="411162"/>
                  <a:pt x="1365250" y="423862"/>
                </a:cubicBezTo>
                <a:cubicBezTo>
                  <a:pt x="1271588" y="436562"/>
                  <a:pt x="1254125" y="465137"/>
                  <a:pt x="1327150" y="490537"/>
                </a:cubicBezTo>
                <a:cubicBezTo>
                  <a:pt x="1400175" y="515937"/>
                  <a:pt x="1798637" y="563562"/>
                  <a:pt x="1803400" y="576262"/>
                </a:cubicBezTo>
                <a:cubicBezTo>
                  <a:pt x="1808163" y="588962"/>
                  <a:pt x="1533525" y="547687"/>
                  <a:pt x="1355725" y="566737"/>
                </a:cubicBezTo>
                <a:cubicBezTo>
                  <a:pt x="1177925" y="585787"/>
                  <a:pt x="839788" y="660400"/>
                  <a:pt x="736600" y="690562"/>
                </a:cubicBezTo>
                <a:cubicBezTo>
                  <a:pt x="633413" y="720725"/>
                  <a:pt x="639763" y="735012"/>
                  <a:pt x="736600" y="747712"/>
                </a:cubicBezTo>
                <a:cubicBezTo>
                  <a:pt x="833438" y="760412"/>
                  <a:pt x="1301750" y="754062"/>
                  <a:pt x="1317625" y="766762"/>
                </a:cubicBezTo>
                <a:cubicBezTo>
                  <a:pt x="1333500" y="779462"/>
                  <a:pt x="992188" y="779462"/>
                  <a:pt x="831850" y="823912"/>
                </a:cubicBezTo>
                <a:cubicBezTo>
                  <a:pt x="671513" y="868362"/>
                  <a:pt x="425450" y="990599"/>
                  <a:pt x="355600" y="1033462"/>
                </a:cubicBezTo>
                <a:cubicBezTo>
                  <a:pt x="285750" y="1076325"/>
                  <a:pt x="307975" y="1079500"/>
                  <a:pt x="412750" y="1081087"/>
                </a:cubicBezTo>
                <a:cubicBezTo>
                  <a:pt x="517525" y="1082675"/>
                  <a:pt x="927100" y="1042987"/>
                  <a:pt x="984250" y="1042987"/>
                </a:cubicBezTo>
                <a:cubicBezTo>
                  <a:pt x="1041400" y="1042987"/>
                  <a:pt x="879475" y="1036637"/>
                  <a:pt x="755650" y="1081087"/>
                </a:cubicBezTo>
                <a:cubicBezTo>
                  <a:pt x="631825" y="1125537"/>
                  <a:pt x="355600" y="1246187"/>
                  <a:pt x="241300" y="1309687"/>
                </a:cubicBezTo>
                <a:cubicBezTo>
                  <a:pt x="127000" y="1373187"/>
                  <a:pt x="93662" y="1431925"/>
                  <a:pt x="69850" y="1462087"/>
                </a:cubicBezTo>
                <a:cubicBezTo>
                  <a:pt x="46038" y="1492249"/>
                  <a:pt x="0" y="1508125"/>
                  <a:pt x="98425" y="1490662"/>
                </a:cubicBezTo>
                <a:cubicBezTo>
                  <a:pt x="196850" y="1473200"/>
                  <a:pt x="631825" y="1341437"/>
                  <a:pt x="660400" y="1357312"/>
                </a:cubicBezTo>
                <a:cubicBezTo>
                  <a:pt x="688975" y="1373187"/>
                  <a:pt x="347662" y="1520825"/>
                  <a:pt x="269875" y="1585912"/>
                </a:cubicBezTo>
                <a:cubicBezTo>
                  <a:pt x="192088" y="1650999"/>
                  <a:pt x="147638" y="1743075"/>
                  <a:pt x="193675" y="1747837"/>
                </a:cubicBezTo>
                <a:cubicBezTo>
                  <a:pt x="239713" y="1752600"/>
                  <a:pt x="458788" y="1643062"/>
                  <a:pt x="546100" y="1614487"/>
                </a:cubicBezTo>
                <a:cubicBezTo>
                  <a:pt x="633412" y="1585912"/>
                  <a:pt x="708025" y="1568450"/>
                  <a:pt x="717550" y="1576387"/>
                </a:cubicBezTo>
                <a:cubicBezTo>
                  <a:pt x="727075" y="1584324"/>
                  <a:pt x="623888" y="1635124"/>
                  <a:pt x="603250" y="1662112"/>
                </a:cubicBezTo>
                <a:cubicBezTo>
                  <a:pt x="582612" y="1689100"/>
                  <a:pt x="554038" y="1733550"/>
                  <a:pt x="593725" y="1738312"/>
                </a:cubicBezTo>
                <a:cubicBezTo>
                  <a:pt x="633413" y="1743075"/>
                  <a:pt x="703262" y="1754187"/>
                  <a:pt x="841375" y="1690687"/>
                </a:cubicBezTo>
                <a:cubicBezTo>
                  <a:pt x="979488" y="1627187"/>
                  <a:pt x="1368425" y="1376362"/>
                  <a:pt x="1422400" y="1357312"/>
                </a:cubicBezTo>
                <a:cubicBezTo>
                  <a:pt x="1476375" y="1338262"/>
                  <a:pt x="1208087" y="1525587"/>
                  <a:pt x="1165225" y="1576387"/>
                </a:cubicBezTo>
                <a:cubicBezTo>
                  <a:pt x="1122363" y="1627187"/>
                  <a:pt x="1098550" y="1670049"/>
                  <a:pt x="1165225" y="1662112"/>
                </a:cubicBezTo>
                <a:cubicBezTo>
                  <a:pt x="1231900" y="1654175"/>
                  <a:pt x="1408113" y="1606550"/>
                  <a:pt x="1565275" y="1528762"/>
                </a:cubicBezTo>
                <a:cubicBezTo>
                  <a:pt x="1722438" y="1450975"/>
                  <a:pt x="2057400" y="1219199"/>
                  <a:pt x="2108200" y="1195387"/>
                </a:cubicBezTo>
                <a:cubicBezTo>
                  <a:pt x="2159000" y="1171575"/>
                  <a:pt x="1931987" y="1328737"/>
                  <a:pt x="1870075" y="1385887"/>
                </a:cubicBezTo>
                <a:cubicBezTo>
                  <a:pt x="1808163" y="1443037"/>
                  <a:pt x="1751013" y="1506537"/>
                  <a:pt x="1736725" y="1538287"/>
                </a:cubicBezTo>
                <a:cubicBezTo>
                  <a:pt x="1722438" y="1570037"/>
                  <a:pt x="1631950" y="1652587"/>
                  <a:pt x="1784350" y="1576387"/>
                </a:cubicBezTo>
                <a:cubicBezTo>
                  <a:pt x="1936750" y="1500187"/>
                  <a:pt x="2560638" y="1119187"/>
                  <a:pt x="2651125" y="1081087"/>
                </a:cubicBezTo>
                <a:cubicBezTo>
                  <a:pt x="2741612" y="1042987"/>
                  <a:pt x="2405062" y="1277937"/>
                  <a:pt x="2327275" y="1347787"/>
                </a:cubicBezTo>
                <a:cubicBezTo>
                  <a:pt x="2249488" y="1417637"/>
                  <a:pt x="2174875" y="1479550"/>
                  <a:pt x="2184400" y="1500187"/>
                </a:cubicBezTo>
                <a:cubicBezTo>
                  <a:pt x="2193925" y="1520824"/>
                  <a:pt x="2274887" y="1512887"/>
                  <a:pt x="2384425" y="1471612"/>
                </a:cubicBezTo>
                <a:cubicBezTo>
                  <a:pt x="2493963" y="1430337"/>
                  <a:pt x="2706688" y="1327149"/>
                  <a:pt x="2841625" y="1252537"/>
                </a:cubicBezTo>
                <a:cubicBezTo>
                  <a:pt x="2976562" y="1177925"/>
                  <a:pt x="3182938" y="1023937"/>
                  <a:pt x="3194050" y="1023937"/>
                </a:cubicBezTo>
                <a:cubicBezTo>
                  <a:pt x="3205162" y="1023937"/>
                  <a:pt x="2959100" y="1198562"/>
                  <a:pt x="2908300" y="1252537"/>
                </a:cubicBezTo>
                <a:cubicBezTo>
                  <a:pt x="2857500" y="1306512"/>
                  <a:pt x="2816225" y="1365249"/>
                  <a:pt x="2889250" y="1347787"/>
                </a:cubicBezTo>
                <a:cubicBezTo>
                  <a:pt x="2962275" y="1330325"/>
                  <a:pt x="3205163" y="1233487"/>
                  <a:pt x="3346450" y="1147762"/>
                </a:cubicBezTo>
                <a:cubicBezTo>
                  <a:pt x="3487738" y="1062037"/>
                  <a:pt x="3646488" y="908049"/>
                  <a:pt x="3736975" y="833437"/>
                </a:cubicBezTo>
                <a:cubicBezTo>
                  <a:pt x="3827462" y="758825"/>
                  <a:pt x="3884613" y="728662"/>
                  <a:pt x="3889375" y="700087"/>
                </a:cubicBezTo>
                <a:cubicBezTo>
                  <a:pt x="3894137" y="671512"/>
                  <a:pt x="3889375" y="722312"/>
                  <a:pt x="3765550" y="671512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Полилиния 30"/>
          <p:cNvSpPr/>
          <p:nvPr/>
        </p:nvSpPr>
        <p:spPr>
          <a:xfrm>
            <a:off x="2608326" y="4267200"/>
            <a:ext cx="2019300" cy="609600"/>
          </a:xfrm>
          <a:custGeom>
            <a:avLst/>
            <a:gdLst>
              <a:gd name="connsiteX0" fmla="*/ 2019300 w 2019300"/>
              <a:gd name="connsiteY0" fmla="*/ 0 h 609600"/>
              <a:gd name="connsiteX1" fmla="*/ 1400175 w 2019300"/>
              <a:gd name="connsiteY1" fmla="*/ 133350 h 609600"/>
              <a:gd name="connsiteX2" fmla="*/ 609600 w 2019300"/>
              <a:gd name="connsiteY2" fmla="*/ 371475 h 609600"/>
              <a:gd name="connsiteX3" fmla="*/ 0 w 2019300"/>
              <a:gd name="connsiteY3" fmla="*/ 609600 h 609600"/>
              <a:gd name="connsiteX4" fmla="*/ 0 w 2019300"/>
              <a:gd name="connsiteY4" fmla="*/ 6096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9300" h="609600">
                <a:moveTo>
                  <a:pt x="2019300" y="0"/>
                </a:moveTo>
                <a:cubicBezTo>
                  <a:pt x="1827212" y="35719"/>
                  <a:pt x="1635125" y="71438"/>
                  <a:pt x="1400175" y="133350"/>
                </a:cubicBezTo>
                <a:cubicBezTo>
                  <a:pt x="1165225" y="195263"/>
                  <a:pt x="842963" y="292100"/>
                  <a:pt x="609600" y="371475"/>
                </a:cubicBezTo>
                <a:cubicBezTo>
                  <a:pt x="376238" y="450850"/>
                  <a:pt x="0" y="609600"/>
                  <a:pt x="0" y="609600"/>
                </a:cubicBezTo>
                <a:lnTo>
                  <a:pt x="0" y="609600"/>
                </a:lnTo>
              </a:path>
            </a:pathLst>
          </a:cu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4" name="Группа 23"/>
          <p:cNvGrpSpPr/>
          <p:nvPr/>
        </p:nvGrpSpPr>
        <p:grpSpPr>
          <a:xfrm>
            <a:off x="3830067" y="2035772"/>
            <a:ext cx="2739206" cy="2986482"/>
            <a:chOff x="5973514" y="1478064"/>
            <a:chExt cx="2739206" cy="2986482"/>
          </a:xfrm>
        </p:grpSpPr>
        <p:sp>
          <p:nvSpPr>
            <p:cNvPr id="4" name="Овал 3"/>
            <p:cNvSpPr/>
            <p:nvPr/>
          </p:nvSpPr>
          <p:spPr>
            <a:xfrm>
              <a:off x="5976416" y="1728242"/>
              <a:ext cx="2736304" cy="2736304"/>
            </a:xfrm>
            <a:prstGeom prst="ellipse">
              <a:avLst/>
            </a:prstGeom>
            <a:gradFill flip="none" rotWithShape="1">
              <a:gsLst>
                <a:gs pos="0">
                  <a:srgbClr val="FFF200"/>
                </a:gs>
                <a:gs pos="46000">
                  <a:srgbClr val="FF7A00"/>
                </a:gs>
                <a:gs pos="70000">
                  <a:srgbClr val="FF0300"/>
                </a:gs>
              </a:gsLst>
              <a:path path="circle">
                <a:fillToRect r="100000" b="100000"/>
              </a:path>
              <a:tileRect l="-100000" t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>
              <a:off x="5973514" y="2895600"/>
              <a:ext cx="2438965" cy="1395721"/>
            </a:xfrm>
            <a:custGeom>
              <a:avLst/>
              <a:gdLst>
                <a:gd name="connsiteX0" fmla="*/ 0 w 2378287"/>
                <a:gd name="connsiteY0" fmla="*/ 340783 h 1410970"/>
                <a:gd name="connsiteX1" fmla="*/ 124460 w 2378287"/>
                <a:gd name="connsiteY1" fmla="*/ 48683 h 1410970"/>
                <a:gd name="connsiteX2" fmla="*/ 121920 w 2378287"/>
                <a:gd name="connsiteY2" fmla="*/ 632883 h 1410970"/>
                <a:gd name="connsiteX3" fmla="*/ 429260 w 2378287"/>
                <a:gd name="connsiteY3" fmla="*/ 427143 h 1410970"/>
                <a:gd name="connsiteX4" fmla="*/ 474980 w 2378287"/>
                <a:gd name="connsiteY4" fmla="*/ 955463 h 1410970"/>
                <a:gd name="connsiteX5" fmla="*/ 932180 w 2378287"/>
                <a:gd name="connsiteY5" fmla="*/ 757343 h 1410970"/>
                <a:gd name="connsiteX6" fmla="*/ 995680 w 2378287"/>
                <a:gd name="connsiteY6" fmla="*/ 1245023 h 1410970"/>
                <a:gd name="connsiteX7" fmla="*/ 1496060 w 2378287"/>
                <a:gd name="connsiteY7" fmla="*/ 970703 h 1410970"/>
                <a:gd name="connsiteX8" fmla="*/ 1468120 w 2378287"/>
                <a:gd name="connsiteY8" fmla="*/ 1382183 h 1410970"/>
                <a:gd name="connsiteX9" fmla="*/ 1971040 w 2378287"/>
                <a:gd name="connsiteY9" fmla="*/ 1044363 h 1410970"/>
                <a:gd name="connsiteX10" fmla="*/ 1940560 w 2378287"/>
                <a:gd name="connsiteY10" fmla="*/ 1405043 h 1410970"/>
                <a:gd name="connsiteX11" fmla="*/ 2316480 w 2378287"/>
                <a:gd name="connsiteY11" fmla="*/ 1008803 h 1410970"/>
                <a:gd name="connsiteX12" fmla="*/ 2311400 w 2378287"/>
                <a:gd name="connsiteY12" fmla="*/ 1209463 h 1410970"/>
                <a:gd name="connsiteX13" fmla="*/ 2311400 w 2378287"/>
                <a:gd name="connsiteY13" fmla="*/ 1209463 h 1410970"/>
                <a:gd name="connsiteX0" fmla="*/ 0 w 2378287"/>
                <a:gd name="connsiteY0" fmla="*/ 340783 h 1455410"/>
                <a:gd name="connsiteX1" fmla="*/ 124460 w 2378287"/>
                <a:gd name="connsiteY1" fmla="*/ 48683 h 1455410"/>
                <a:gd name="connsiteX2" fmla="*/ 121920 w 2378287"/>
                <a:gd name="connsiteY2" fmla="*/ 632883 h 1455410"/>
                <a:gd name="connsiteX3" fmla="*/ 429260 w 2378287"/>
                <a:gd name="connsiteY3" fmla="*/ 427143 h 1455410"/>
                <a:gd name="connsiteX4" fmla="*/ 474980 w 2378287"/>
                <a:gd name="connsiteY4" fmla="*/ 955463 h 1455410"/>
                <a:gd name="connsiteX5" fmla="*/ 932180 w 2378287"/>
                <a:gd name="connsiteY5" fmla="*/ 757343 h 1455410"/>
                <a:gd name="connsiteX6" fmla="*/ 995680 w 2378287"/>
                <a:gd name="connsiteY6" fmla="*/ 1245023 h 1455410"/>
                <a:gd name="connsiteX7" fmla="*/ 1496060 w 2378287"/>
                <a:gd name="connsiteY7" fmla="*/ 970703 h 1455410"/>
                <a:gd name="connsiteX8" fmla="*/ 1578892 w 2378287"/>
                <a:gd name="connsiteY8" fmla="*/ 1443133 h 1455410"/>
                <a:gd name="connsiteX9" fmla="*/ 1971040 w 2378287"/>
                <a:gd name="connsiteY9" fmla="*/ 1044363 h 1455410"/>
                <a:gd name="connsiteX10" fmla="*/ 1940560 w 2378287"/>
                <a:gd name="connsiteY10" fmla="*/ 1405043 h 1455410"/>
                <a:gd name="connsiteX11" fmla="*/ 2316480 w 2378287"/>
                <a:gd name="connsiteY11" fmla="*/ 1008803 h 1455410"/>
                <a:gd name="connsiteX12" fmla="*/ 2311400 w 2378287"/>
                <a:gd name="connsiteY12" fmla="*/ 1209463 h 1455410"/>
                <a:gd name="connsiteX13" fmla="*/ 2311400 w 2378287"/>
                <a:gd name="connsiteY13" fmla="*/ 1209463 h 1455410"/>
                <a:gd name="connsiteX0" fmla="*/ 0 w 2378287"/>
                <a:gd name="connsiteY0" fmla="*/ 340783 h 1419850"/>
                <a:gd name="connsiteX1" fmla="*/ 124460 w 2378287"/>
                <a:gd name="connsiteY1" fmla="*/ 48683 h 1419850"/>
                <a:gd name="connsiteX2" fmla="*/ 121920 w 2378287"/>
                <a:gd name="connsiteY2" fmla="*/ 632883 h 1419850"/>
                <a:gd name="connsiteX3" fmla="*/ 429260 w 2378287"/>
                <a:gd name="connsiteY3" fmla="*/ 427143 h 1419850"/>
                <a:gd name="connsiteX4" fmla="*/ 474980 w 2378287"/>
                <a:gd name="connsiteY4" fmla="*/ 955463 h 1419850"/>
                <a:gd name="connsiteX5" fmla="*/ 932180 w 2378287"/>
                <a:gd name="connsiteY5" fmla="*/ 757343 h 1419850"/>
                <a:gd name="connsiteX6" fmla="*/ 995680 w 2378287"/>
                <a:gd name="connsiteY6" fmla="*/ 1245023 h 1419850"/>
                <a:gd name="connsiteX7" fmla="*/ 1496060 w 2378287"/>
                <a:gd name="connsiteY7" fmla="*/ 970703 h 1419850"/>
                <a:gd name="connsiteX8" fmla="*/ 1586512 w 2378287"/>
                <a:gd name="connsiteY8" fmla="*/ 1407573 h 1419850"/>
                <a:gd name="connsiteX9" fmla="*/ 1971040 w 2378287"/>
                <a:gd name="connsiteY9" fmla="*/ 1044363 h 1419850"/>
                <a:gd name="connsiteX10" fmla="*/ 1940560 w 2378287"/>
                <a:gd name="connsiteY10" fmla="*/ 1405043 h 1419850"/>
                <a:gd name="connsiteX11" fmla="*/ 2316480 w 2378287"/>
                <a:gd name="connsiteY11" fmla="*/ 1008803 h 1419850"/>
                <a:gd name="connsiteX12" fmla="*/ 2311400 w 2378287"/>
                <a:gd name="connsiteY12" fmla="*/ 1209463 h 1419850"/>
                <a:gd name="connsiteX13" fmla="*/ 2311400 w 2378287"/>
                <a:gd name="connsiteY13" fmla="*/ 1209463 h 1419850"/>
                <a:gd name="connsiteX0" fmla="*/ 0 w 2378287"/>
                <a:gd name="connsiteY0" fmla="*/ 340783 h 1410970"/>
                <a:gd name="connsiteX1" fmla="*/ 124460 w 2378287"/>
                <a:gd name="connsiteY1" fmla="*/ 48683 h 1410970"/>
                <a:gd name="connsiteX2" fmla="*/ 121920 w 2378287"/>
                <a:gd name="connsiteY2" fmla="*/ 632883 h 1410970"/>
                <a:gd name="connsiteX3" fmla="*/ 429260 w 2378287"/>
                <a:gd name="connsiteY3" fmla="*/ 427143 h 1410970"/>
                <a:gd name="connsiteX4" fmla="*/ 474980 w 2378287"/>
                <a:gd name="connsiteY4" fmla="*/ 955463 h 1410970"/>
                <a:gd name="connsiteX5" fmla="*/ 932180 w 2378287"/>
                <a:gd name="connsiteY5" fmla="*/ 757343 h 1410970"/>
                <a:gd name="connsiteX6" fmla="*/ 995680 w 2378287"/>
                <a:gd name="connsiteY6" fmla="*/ 1245023 h 1410970"/>
                <a:gd name="connsiteX7" fmla="*/ 1496060 w 2378287"/>
                <a:gd name="connsiteY7" fmla="*/ 970703 h 1410970"/>
                <a:gd name="connsiteX8" fmla="*/ 1558572 w 2378287"/>
                <a:gd name="connsiteY8" fmla="*/ 1394873 h 1410970"/>
                <a:gd name="connsiteX9" fmla="*/ 1971040 w 2378287"/>
                <a:gd name="connsiteY9" fmla="*/ 1044363 h 1410970"/>
                <a:gd name="connsiteX10" fmla="*/ 1940560 w 2378287"/>
                <a:gd name="connsiteY10" fmla="*/ 1405043 h 1410970"/>
                <a:gd name="connsiteX11" fmla="*/ 2316480 w 2378287"/>
                <a:gd name="connsiteY11" fmla="*/ 1008803 h 1410970"/>
                <a:gd name="connsiteX12" fmla="*/ 2311400 w 2378287"/>
                <a:gd name="connsiteY12" fmla="*/ 1209463 h 1410970"/>
                <a:gd name="connsiteX13" fmla="*/ 2311400 w 2378287"/>
                <a:gd name="connsiteY13" fmla="*/ 1209463 h 1410970"/>
                <a:gd name="connsiteX0" fmla="*/ 0 w 2373207"/>
                <a:gd name="connsiteY0" fmla="*/ 340783 h 1407150"/>
                <a:gd name="connsiteX1" fmla="*/ 124460 w 2373207"/>
                <a:gd name="connsiteY1" fmla="*/ 48683 h 1407150"/>
                <a:gd name="connsiteX2" fmla="*/ 121920 w 2373207"/>
                <a:gd name="connsiteY2" fmla="*/ 632883 h 1407150"/>
                <a:gd name="connsiteX3" fmla="*/ 429260 w 2373207"/>
                <a:gd name="connsiteY3" fmla="*/ 427143 h 1407150"/>
                <a:gd name="connsiteX4" fmla="*/ 474980 w 2373207"/>
                <a:gd name="connsiteY4" fmla="*/ 955463 h 1407150"/>
                <a:gd name="connsiteX5" fmla="*/ 932180 w 2373207"/>
                <a:gd name="connsiteY5" fmla="*/ 757343 h 1407150"/>
                <a:gd name="connsiteX6" fmla="*/ 995680 w 2373207"/>
                <a:gd name="connsiteY6" fmla="*/ 1245023 h 1407150"/>
                <a:gd name="connsiteX7" fmla="*/ 1496060 w 2373207"/>
                <a:gd name="connsiteY7" fmla="*/ 970703 h 1407150"/>
                <a:gd name="connsiteX8" fmla="*/ 1558572 w 2373207"/>
                <a:gd name="connsiteY8" fmla="*/ 1394873 h 1407150"/>
                <a:gd name="connsiteX9" fmla="*/ 1971040 w 2373207"/>
                <a:gd name="connsiteY9" fmla="*/ 1044363 h 1407150"/>
                <a:gd name="connsiteX10" fmla="*/ 1971040 w 2373207"/>
                <a:gd name="connsiteY10" fmla="*/ 1399963 h 1407150"/>
                <a:gd name="connsiteX11" fmla="*/ 2316480 w 2373207"/>
                <a:gd name="connsiteY11" fmla="*/ 1008803 h 1407150"/>
                <a:gd name="connsiteX12" fmla="*/ 2311400 w 2373207"/>
                <a:gd name="connsiteY12" fmla="*/ 1209463 h 1407150"/>
                <a:gd name="connsiteX13" fmla="*/ 2311400 w 2373207"/>
                <a:gd name="connsiteY13" fmla="*/ 1209463 h 1407150"/>
                <a:gd name="connsiteX0" fmla="*/ 0 w 2373207"/>
                <a:gd name="connsiteY0" fmla="*/ 340783 h 1406726"/>
                <a:gd name="connsiteX1" fmla="*/ 124460 w 2373207"/>
                <a:gd name="connsiteY1" fmla="*/ 48683 h 1406726"/>
                <a:gd name="connsiteX2" fmla="*/ 121920 w 2373207"/>
                <a:gd name="connsiteY2" fmla="*/ 632883 h 1406726"/>
                <a:gd name="connsiteX3" fmla="*/ 429260 w 2373207"/>
                <a:gd name="connsiteY3" fmla="*/ 427143 h 1406726"/>
                <a:gd name="connsiteX4" fmla="*/ 474980 w 2373207"/>
                <a:gd name="connsiteY4" fmla="*/ 955463 h 1406726"/>
                <a:gd name="connsiteX5" fmla="*/ 932180 w 2373207"/>
                <a:gd name="connsiteY5" fmla="*/ 757343 h 1406726"/>
                <a:gd name="connsiteX6" fmla="*/ 995680 w 2373207"/>
                <a:gd name="connsiteY6" fmla="*/ 1245023 h 1406726"/>
                <a:gd name="connsiteX7" fmla="*/ 1496060 w 2373207"/>
                <a:gd name="connsiteY7" fmla="*/ 970703 h 1406726"/>
                <a:gd name="connsiteX8" fmla="*/ 1558572 w 2373207"/>
                <a:gd name="connsiteY8" fmla="*/ 1394873 h 1406726"/>
                <a:gd name="connsiteX9" fmla="*/ 1996440 w 2373207"/>
                <a:gd name="connsiteY9" fmla="*/ 1041823 h 1406726"/>
                <a:gd name="connsiteX10" fmla="*/ 1971040 w 2373207"/>
                <a:gd name="connsiteY10" fmla="*/ 1399963 h 1406726"/>
                <a:gd name="connsiteX11" fmla="*/ 2316480 w 2373207"/>
                <a:gd name="connsiteY11" fmla="*/ 1008803 h 1406726"/>
                <a:gd name="connsiteX12" fmla="*/ 2311400 w 2373207"/>
                <a:gd name="connsiteY12" fmla="*/ 1209463 h 1406726"/>
                <a:gd name="connsiteX13" fmla="*/ 2311400 w 2373207"/>
                <a:gd name="connsiteY13" fmla="*/ 1209463 h 1406726"/>
                <a:gd name="connsiteX0" fmla="*/ 0 w 2373207"/>
                <a:gd name="connsiteY0" fmla="*/ 340783 h 1411806"/>
                <a:gd name="connsiteX1" fmla="*/ 124460 w 2373207"/>
                <a:gd name="connsiteY1" fmla="*/ 48683 h 1411806"/>
                <a:gd name="connsiteX2" fmla="*/ 121920 w 2373207"/>
                <a:gd name="connsiteY2" fmla="*/ 632883 h 1411806"/>
                <a:gd name="connsiteX3" fmla="*/ 429260 w 2373207"/>
                <a:gd name="connsiteY3" fmla="*/ 427143 h 1411806"/>
                <a:gd name="connsiteX4" fmla="*/ 474980 w 2373207"/>
                <a:gd name="connsiteY4" fmla="*/ 955463 h 1411806"/>
                <a:gd name="connsiteX5" fmla="*/ 932180 w 2373207"/>
                <a:gd name="connsiteY5" fmla="*/ 757343 h 1411806"/>
                <a:gd name="connsiteX6" fmla="*/ 995680 w 2373207"/>
                <a:gd name="connsiteY6" fmla="*/ 1245023 h 1411806"/>
                <a:gd name="connsiteX7" fmla="*/ 1496060 w 2373207"/>
                <a:gd name="connsiteY7" fmla="*/ 970703 h 1411806"/>
                <a:gd name="connsiteX8" fmla="*/ 1581432 w 2373207"/>
                <a:gd name="connsiteY8" fmla="*/ 1399953 h 1411806"/>
                <a:gd name="connsiteX9" fmla="*/ 1996440 w 2373207"/>
                <a:gd name="connsiteY9" fmla="*/ 1041823 h 1411806"/>
                <a:gd name="connsiteX10" fmla="*/ 1971040 w 2373207"/>
                <a:gd name="connsiteY10" fmla="*/ 1399963 h 1411806"/>
                <a:gd name="connsiteX11" fmla="*/ 2316480 w 2373207"/>
                <a:gd name="connsiteY11" fmla="*/ 1008803 h 1411806"/>
                <a:gd name="connsiteX12" fmla="*/ 2311400 w 2373207"/>
                <a:gd name="connsiteY12" fmla="*/ 1209463 h 1411806"/>
                <a:gd name="connsiteX13" fmla="*/ 2311400 w 2373207"/>
                <a:gd name="connsiteY13" fmla="*/ 1209463 h 1411806"/>
                <a:gd name="connsiteX0" fmla="*/ 0 w 2373207"/>
                <a:gd name="connsiteY0" fmla="*/ 340783 h 1412653"/>
                <a:gd name="connsiteX1" fmla="*/ 124460 w 2373207"/>
                <a:gd name="connsiteY1" fmla="*/ 48683 h 1412653"/>
                <a:gd name="connsiteX2" fmla="*/ 121920 w 2373207"/>
                <a:gd name="connsiteY2" fmla="*/ 632883 h 1412653"/>
                <a:gd name="connsiteX3" fmla="*/ 429260 w 2373207"/>
                <a:gd name="connsiteY3" fmla="*/ 427143 h 1412653"/>
                <a:gd name="connsiteX4" fmla="*/ 474980 w 2373207"/>
                <a:gd name="connsiteY4" fmla="*/ 955463 h 1412653"/>
                <a:gd name="connsiteX5" fmla="*/ 932180 w 2373207"/>
                <a:gd name="connsiteY5" fmla="*/ 757343 h 1412653"/>
                <a:gd name="connsiteX6" fmla="*/ 995680 w 2373207"/>
                <a:gd name="connsiteY6" fmla="*/ 1245023 h 1412653"/>
                <a:gd name="connsiteX7" fmla="*/ 1496060 w 2373207"/>
                <a:gd name="connsiteY7" fmla="*/ 970703 h 1412653"/>
                <a:gd name="connsiteX8" fmla="*/ 1581432 w 2373207"/>
                <a:gd name="connsiteY8" fmla="*/ 1399953 h 1412653"/>
                <a:gd name="connsiteX9" fmla="*/ 1993900 w 2373207"/>
                <a:gd name="connsiteY9" fmla="*/ 1046903 h 1412653"/>
                <a:gd name="connsiteX10" fmla="*/ 1971040 w 2373207"/>
                <a:gd name="connsiteY10" fmla="*/ 1399963 h 1412653"/>
                <a:gd name="connsiteX11" fmla="*/ 2316480 w 2373207"/>
                <a:gd name="connsiteY11" fmla="*/ 1008803 h 1412653"/>
                <a:gd name="connsiteX12" fmla="*/ 2311400 w 2373207"/>
                <a:gd name="connsiteY12" fmla="*/ 1209463 h 1412653"/>
                <a:gd name="connsiteX13" fmla="*/ 2311400 w 2373207"/>
                <a:gd name="connsiteY13" fmla="*/ 1209463 h 1412653"/>
                <a:gd name="connsiteX0" fmla="*/ 0 w 2373207"/>
                <a:gd name="connsiteY0" fmla="*/ 340783 h 1412653"/>
                <a:gd name="connsiteX1" fmla="*/ 124460 w 2373207"/>
                <a:gd name="connsiteY1" fmla="*/ 48683 h 1412653"/>
                <a:gd name="connsiteX2" fmla="*/ 121920 w 2373207"/>
                <a:gd name="connsiteY2" fmla="*/ 632883 h 1412653"/>
                <a:gd name="connsiteX3" fmla="*/ 429260 w 2373207"/>
                <a:gd name="connsiteY3" fmla="*/ 427143 h 1412653"/>
                <a:gd name="connsiteX4" fmla="*/ 474980 w 2373207"/>
                <a:gd name="connsiteY4" fmla="*/ 955463 h 1412653"/>
                <a:gd name="connsiteX5" fmla="*/ 896620 w 2373207"/>
                <a:gd name="connsiteY5" fmla="*/ 739563 h 1412653"/>
                <a:gd name="connsiteX6" fmla="*/ 995680 w 2373207"/>
                <a:gd name="connsiteY6" fmla="*/ 1245023 h 1412653"/>
                <a:gd name="connsiteX7" fmla="*/ 1496060 w 2373207"/>
                <a:gd name="connsiteY7" fmla="*/ 970703 h 1412653"/>
                <a:gd name="connsiteX8" fmla="*/ 1581432 w 2373207"/>
                <a:gd name="connsiteY8" fmla="*/ 1399953 h 1412653"/>
                <a:gd name="connsiteX9" fmla="*/ 1993900 w 2373207"/>
                <a:gd name="connsiteY9" fmla="*/ 1046903 h 1412653"/>
                <a:gd name="connsiteX10" fmla="*/ 1971040 w 2373207"/>
                <a:gd name="connsiteY10" fmla="*/ 1399963 h 1412653"/>
                <a:gd name="connsiteX11" fmla="*/ 2316480 w 2373207"/>
                <a:gd name="connsiteY11" fmla="*/ 1008803 h 1412653"/>
                <a:gd name="connsiteX12" fmla="*/ 2311400 w 2373207"/>
                <a:gd name="connsiteY12" fmla="*/ 1209463 h 1412653"/>
                <a:gd name="connsiteX13" fmla="*/ 2311400 w 2373207"/>
                <a:gd name="connsiteY13" fmla="*/ 1209463 h 1412653"/>
                <a:gd name="connsiteX0" fmla="*/ 0 w 2367280"/>
                <a:gd name="connsiteY0" fmla="*/ 340783 h 1412653"/>
                <a:gd name="connsiteX1" fmla="*/ 124460 w 2367280"/>
                <a:gd name="connsiteY1" fmla="*/ 48683 h 1412653"/>
                <a:gd name="connsiteX2" fmla="*/ 121920 w 2367280"/>
                <a:gd name="connsiteY2" fmla="*/ 632883 h 1412653"/>
                <a:gd name="connsiteX3" fmla="*/ 429260 w 2367280"/>
                <a:gd name="connsiteY3" fmla="*/ 427143 h 1412653"/>
                <a:gd name="connsiteX4" fmla="*/ 474980 w 2367280"/>
                <a:gd name="connsiteY4" fmla="*/ 955463 h 1412653"/>
                <a:gd name="connsiteX5" fmla="*/ 896620 w 2367280"/>
                <a:gd name="connsiteY5" fmla="*/ 739563 h 1412653"/>
                <a:gd name="connsiteX6" fmla="*/ 995680 w 2367280"/>
                <a:gd name="connsiteY6" fmla="*/ 1245023 h 1412653"/>
                <a:gd name="connsiteX7" fmla="*/ 1496060 w 2367280"/>
                <a:gd name="connsiteY7" fmla="*/ 970703 h 1412653"/>
                <a:gd name="connsiteX8" fmla="*/ 1581432 w 2367280"/>
                <a:gd name="connsiteY8" fmla="*/ 1399953 h 1412653"/>
                <a:gd name="connsiteX9" fmla="*/ 1993900 w 2367280"/>
                <a:gd name="connsiteY9" fmla="*/ 1046903 h 1412653"/>
                <a:gd name="connsiteX10" fmla="*/ 2006600 w 2367280"/>
                <a:gd name="connsiteY10" fmla="*/ 1397423 h 1412653"/>
                <a:gd name="connsiteX11" fmla="*/ 2316480 w 2367280"/>
                <a:gd name="connsiteY11" fmla="*/ 1008803 h 1412653"/>
                <a:gd name="connsiteX12" fmla="*/ 2311400 w 2367280"/>
                <a:gd name="connsiteY12" fmla="*/ 1209463 h 1412653"/>
                <a:gd name="connsiteX13" fmla="*/ 2311400 w 2367280"/>
                <a:gd name="connsiteY13" fmla="*/ 1209463 h 1412653"/>
                <a:gd name="connsiteX0" fmla="*/ 0 w 2397760"/>
                <a:gd name="connsiteY0" fmla="*/ 340783 h 1412653"/>
                <a:gd name="connsiteX1" fmla="*/ 124460 w 2397760"/>
                <a:gd name="connsiteY1" fmla="*/ 48683 h 1412653"/>
                <a:gd name="connsiteX2" fmla="*/ 121920 w 2397760"/>
                <a:gd name="connsiteY2" fmla="*/ 632883 h 1412653"/>
                <a:gd name="connsiteX3" fmla="*/ 429260 w 2397760"/>
                <a:gd name="connsiteY3" fmla="*/ 427143 h 1412653"/>
                <a:gd name="connsiteX4" fmla="*/ 474980 w 2397760"/>
                <a:gd name="connsiteY4" fmla="*/ 955463 h 1412653"/>
                <a:gd name="connsiteX5" fmla="*/ 896620 w 2397760"/>
                <a:gd name="connsiteY5" fmla="*/ 739563 h 1412653"/>
                <a:gd name="connsiteX6" fmla="*/ 995680 w 2397760"/>
                <a:gd name="connsiteY6" fmla="*/ 1245023 h 1412653"/>
                <a:gd name="connsiteX7" fmla="*/ 1496060 w 2397760"/>
                <a:gd name="connsiteY7" fmla="*/ 970703 h 1412653"/>
                <a:gd name="connsiteX8" fmla="*/ 1581432 w 2397760"/>
                <a:gd name="connsiteY8" fmla="*/ 1399953 h 1412653"/>
                <a:gd name="connsiteX9" fmla="*/ 1993900 w 2397760"/>
                <a:gd name="connsiteY9" fmla="*/ 1046903 h 1412653"/>
                <a:gd name="connsiteX10" fmla="*/ 2006600 w 2397760"/>
                <a:gd name="connsiteY10" fmla="*/ 1397423 h 1412653"/>
                <a:gd name="connsiteX11" fmla="*/ 2346960 w 2397760"/>
                <a:gd name="connsiteY11" fmla="*/ 998643 h 1412653"/>
                <a:gd name="connsiteX12" fmla="*/ 2311400 w 2397760"/>
                <a:gd name="connsiteY12" fmla="*/ 1209463 h 1412653"/>
                <a:gd name="connsiteX13" fmla="*/ 2311400 w 2397760"/>
                <a:gd name="connsiteY13" fmla="*/ 1209463 h 1412653"/>
                <a:gd name="connsiteX0" fmla="*/ 0 w 2400300"/>
                <a:gd name="connsiteY0" fmla="*/ 340783 h 1412653"/>
                <a:gd name="connsiteX1" fmla="*/ 124460 w 2400300"/>
                <a:gd name="connsiteY1" fmla="*/ 48683 h 1412653"/>
                <a:gd name="connsiteX2" fmla="*/ 121920 w 2400300"/>
                <a:gd name="connsiteY2" fmla="*/ 632883 h 1412653"/>
                <a:gd name="connsiteX3" fmla="*/ 429260 w 2400300"/>
                <a:gd name="connsiteY3" fmla="*/ 427143 h 1412653"/>
                <a:gd name="connsiteX4" fmla="*/ 474980 w 2400300"/>
                <a:gd name="connsiteY4" fmla="*/ 955463 h 1412653"/>
                <a:gd name="connsiteX5" fmla="*/ 896620 w 2400300"/>
                <a:gd name="connsiteY5" fmla="*/ 739563 h 1412653"/>
                <a:gd name="connsiteX6" fmla="*/ 995680 w 2400300"/>
                <a:gd name="connsiteY6" fmla="*/ 1245023 h 1412653"/>
                <a:gd name="connsiteX7" fmla="*/ 1496060 w 2400300"/>
                <a:gd name="connsiteY7" fmla="*/ 970703 h 1412653"/>
                <a:gd name="connsiteX8" fmla="*/ 1581432 w 2400300"/>
                <a:gd name="connsiteY8" fmla="*/ 1399953 h 1412653"/>
                <a:gd name="connsiteX9" fmla="*/ 1993900 w 2400300"/>
                <a:gd name="connsiteY9" fmla="*/ 1046903 h 1412653"/>
                <a:gd name="connsiteX10" fmla="*/ 2006600 w 2400300"/>
                <a:gd name="connsiteY10" fmla="*/ 1397423 h 1412653"/>
                <a:gd name="connsiteX11" fmla="*/ 2346960 w 2400300"/>
                <a:gd name="connsiteY11" fmla="*/ 998643 h 1412653"/>
                <a:gd name="connsiteX12" fmla="*/ 2311400 w 2400300"/>
                <a:gd name="connsiteY12" fmla="*/ 1209463 h 1412653"/>
                <a:gd name="connsiteX13" fmla="*/ 2311400 w 2400300"/>
                <a:gd name="connsiteY13" fmla="*/ 1209463 h 1412653"/>
                <a:gd name="connsiteX0" fmla="*/ 0 w 2400300"/>
                <a:gd name="connsiteY0" fmla="*/ 340783 h 1412653"/>
                <a:gd name="connsiteX1" fmla="*/ 124460 w 2400300"/>
                <a:gd name="connsiteY1" fmla="*/ 48683 h 1412653"/>
                <a:gd name="connsiteX2" fmla="*/ 121920 w 2400300"/>
                <a:gd name="connsiteY2" fmla="*/ 632883 h 1412653"/>
                <a:gd name="connsiteX3" fmla="*/ 429260 w 2400300"/>
                <a:gd name="connsiteY3" fmla="*/ 427143 h 1412653"/>
                <a:gd name="connsiteX4" fmla="*/ 474980 w 2400300"/>
                <a:gd name="connsiteY4" fmla="*/ 955463 h 1412653"/>
                <a:gd name="connsiteX5" fmla="*/ 896620 w 2400300"/>
                <a:gd name="connsiteY5" fmla="*/ 739563 h 1412653"/>
                <a:gd name="connsiteX6" fmla="*/ 995680 w 2400300"/>
                <a:gd name="connsiteY6" fmla="*/ 1245023 h 1412653"/>
                <a:gd name="connsiteX7" fmla="*/ 1496060 w 2400300"/>
                <a:gd name="connsiteY7" fmla="*/ 970703 h 1412653"/>
                <a:gd name="connsiteX8" fmla="*/ 1581432 w 2400300"/>
                <a:gd name="connsiteY8" fmla="*/ 1399953 h 1412653"/>
                <a:gd name="connsiteX9" fmla="*/ 1993900 w 2400300"/>
                <a:gd name="connsiteY9" fmla="*/ 1046903 h 1412653"/>
                <a:gd name="connsiteX10" fmla="*/ 2006600 w 2400300"/>
                <a:gd name="connsiteY10" fmla="*/ 1397423 h 1412653"/>
                <a:gd name="connsiteX11" fmla="*/ 2346960 w 2400300"/>
                <a:gd name="connsiteY11" fmla="*/ 998643 h 1412653"/>
                <a:gd name="connsiteX12" fmla="*/ 2311400 w 2400300"/>
                <a:gd name="connsiteY12" fmla="*/ 1209463 h 1412653"/>
                <a:gd name="connsiteX13" fmla="*/ 2311400 w 2400300"/>
                <a:gd name="connsiteY13" fmla="*/ 1209463 h 1412653"/>
                <a:gd name="connsiteX0" fmla="*/ 0 w 2400300"/>
                <a:gd name="connsiteY0" fmla="*/ 29760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0 w 2400300"/>
                <a:gd name="connsiteY0" fmla="*/ 29760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0 w 2400300"/>
                <a:gd name="connsiteY0" fmla="*/ 29760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0 w 2400300"/>
                <a:gd name="connsiteY0" fmla="*/ 29252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0 w 2400300"/>
                <a:gd name="connsiteY0" fmla="*/ 29252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27517 w 2427817"/>
                <a:gd name="connsiteY0" fmla="*/ 294217 h 1371167"/>
                <a:gd name="connsiteX1" fmla="*/ 24977 w 2427817"/>
                <a:gd name="connsiteY1" fmla="*/ 248497 h 1371167"/>
                <a:gd name="connsiteX2" fmla="*/ 177377 w 2427817"/>
                <a:gd name="connsiteY2" fmla="*/ 50377 h 1371167"/>
                <a:gd name="connsiteX3" fmla="*/ 149437 w 2427817"/>
                <a:gd name="connsiteY3" fmla="*/ 591397 h 1371167"/>
                <a:gd name="connsiteX4" fmla="*/ 456777 w 2427817"/>
                <a:gd name="connsiteY4" fmla="*/ 385657 h 1371167"/>
                <a:gd name="connsiteX5" fmla="*/ 502497 w 2427817"/>
                <a:gd name="connsiteY5" fmla="*/ 913977 h 1371167"/>
                <a:gd name="connsiteX6" fmla="*/ 924137 w 2427817"/>
                <a:gd name="connsiteY6" fmla="*/ 698077 h 1371167"/>
                <a:gd name="connsiteX7" fmla="*/ 1023197 w 2427817"/>
                <a:gd name="connsiteY7" fmla="*/ 1203537 h 1371167"/>
                <a:gd name="connsiteX8" fmla="*/ 1523577 w 2427817"/>
                <a:gd name="connsiteY8" fmla="*/ 929217 h 1371167"/>
                <a:gd name="connsiteX9" fmla="*/ 1608949 w 2427817"/>
                <a:gd name="connsiteY9" fmla="*/ 1358467 h 1371167"/>
                <a:gd name="connsiteX10" fmla="*/ 2021417 w 2427817"/>
                <a:gd name="connsiteY10" fmla="*/ 1005417 h 1371167"/>
                <a:gd name="connsiteX11" fmla="*/ 2034117 w 2427817"/>
                <a:gd name="connsiteY11" fmla="*/ 1355937 h 1371167"/>
                <a:gd name="connsiteX12" fmla="*/ 2374477 w 2427817"/>
                <a:gd name="connsiteY12" fmla="*/ 957157 h 1371167"/>
                <a:gd name="connsiteX13" fmla="*/ 2338917 w 2427817"/>
                <a:gd name="connsiteY13" fmla="*/ 1167977 h 1371167"/>
                <a:gd name="connsiteX14" fmla="*/ 2338917 w 2427817"/>
                <a:gd name="connsiteY14" fmla="*/ 1167977 h 1371167"/>
                <a:gd name="connsiteX0" fmla="*/ 27517 w 2427817"/>
                <a:gd name="connsiteY0" fmla="*/ 294217 h 1371167"/>
                <a:gd name="connsiteX1" fmla="*/ 24977 w 2427817"/>
                <a:gd name="connsiteY1" fmla="*/ 248497 h 1371167"/>
                <a:gd name="connsiteX2" fmla="*/ 177377 w 2427817"/>
                <a:gd name="connsiteY2" fmla="*/ 50377 h 1371167"/>
                <a:gd name="connsiteX3" fmla="*/ 149437 w 2427817"/>
                <a:gd name="connsiteY3" fmla="*/ 591397 h 1371167"/>
                <a:gd name="connsiteX4" fmla="*/ 456777 w 2427817"/>
                <a:gd name="connsiteY4" fmla="*/ 385657 h 1371167"/>
                <a:gd name="connsiteX5" fmla="*/ 502497 w 2427817"/>
                <a:gd name="connsiteY5" fmla="*/ 913977 h 1371167"/>
                <a:gd name="connsiteX6" fmla="*/ 924137 w 2427817"/>
                <a:gd name="connsiteY6" fmla="*/ 698077 h 1371167"/>
                <a:gd name="connsiteX7" fmla="*/ 1023197 w 2427817"/>
                <a:gd name="connsiteY7" fmla="*/ 1203537 h 1371167"/>
                <a:gd name="connsiteX8" fmla="*/ 1523577 w 2427817"/>
                <a:gd name="connsiteY8" fmla="*/ 929217 h 1371167"/>
                <a:gd name="connsiteX9" fmla="*/ 1608949 w 2427817"/>
                <a:gd name="connsiteY9" fmla="*/ 1358467 h 1371167"/>
                <a:gd name="connsiteX10" fmla="*/ 2021417 w 2427817"/>
                <a:gd name="connsiteY10" fmla="*/ 1005417 h 1371167"/>
                <a:gd name="connsiteX11" fmla="*/ 2054437 w 2427817"/>
                <a:gd name="connsiteY11" fmla="*/ 1350857 h 1371167"/>
                <a:gd name="connsiteX12" fmla="*/ 2374477 w 2427817"/>
                <a:gd name="connsiteY12" fmla="*/ 957157 h 1371167"/>
                <a:gd name="connsiteX13" fmla="*/ 2338917 w 2427817"/>
                <a:gd name="connsiteY13" fmla="*/ 1167977 h 1371167"/>
                <a:gd name="connsiteX14" fmla="*/ 2338917 w 2427817"/>
                <a:gd name="connsiteY14" fmla="*/ 116797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34297 h 1371167"/>
                <a:gd name="connsiteX13" fmla="*/ 2338917 w 2468457"/>
                <a:gd name="connsiteY13" fmla="*/ 1167977 h 1371167"/>
                <a:gd name="connsiteX14" fmla="*/ 2338917 w 2468457"/>
                <a:gd name="connsiteY14" fmla="*/ 1167977 h 1371167"/>
                <a:gd name="connsiteX0" fmla="*/ 27517 w 2542117"/>
                <a:gd name="connsiteY0" fmla="*/ 294217 h 1371167"/>
                <a:gd name="connsiteX1" fmla="*/ 24977 w 2542117"/>
                <a:gd name="connsiteY1" fmla="*/ 248497 h 1371167"/>
                <a:gd name="connsiteX2" fmla="*/ 177377 w 2542117"/>
                <a:gd name="connsiteY2" fmla="*/ 50377 h 1371167"/>
                <a:gd name="connsiteX3" fmla="*/ 149437 w 2542117"/>
                <a:gd name="connsiteY3" fmla="*/ 591397 h 1371167"/>
                <a:gd name="connsiteX4" fmla="*/ 456777 w 2542117"/>
                <a:gd name="connsiteY4" fmla="*/ 385657 h 1371167"/>
                <a:gd name="connsiteX5" fmla="*/ 502497 w 2542117"/>
                <a:gd name="connsiteY5" fmla="*/ 913977 h 1371167"/>
                <a:gd name="connsiteX6" fmla="*/ 924137 w 2542117"/>
                <a:gd name="connsiteY6" fmla="*/ 698077 h 1371167"/>
                <a:gd name="connsiteX7" fmla="*/ 1023197 w 2542117"/>
                <a:gd name="connsiteY7" fmla="*/ 1203537 h 1371167"/>
                <a:gd name="connsiteX8" fmla="*/ 1523577 w 2542117"/>
                <a:gd name="connsiteY8" fmla="*/ 929217 h 1371167"/>
                <a:gd name="connsiteX9" fmla="*/ 1608949 w 2542117"/>
                <a:gd name="connsiteY9" fmla="*/ 1358467 h 1371167"/>
                <a:gd name="connsiteX10" fmla="*/ 2021417 w 2542117"/>
                <a:gd name="connsiteY10" fmla="*/ 1005417 h 1371167"/>
                <a:gd name="connsiteX11" fmla="*/ 2054437 w 2542117"/>
                <a:gd name="connsiteY11" fmla="*/ 1350857 h 1371167"/>
                <a:gd name="connsiteX12" fmla="*/ 2415117 w 2542117"/>
                <a:gd name="connsiteY12" fmla="*/ 934297 h 1371167"/>
                <a:gd name="connsiteX13" fmla="*/ 2338917 w 2542117"/>
                <a:gd name="connsiteY13" fmla="*/ 1167977 h 1371167"/>
                <a:gd name="connsiteX14" fmla="*/ 2542117 w 2542117"/>
                <a:gd name="connsiteY14" fmla="*/ 129751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34297 h 1371167"/>
                <a:gd name="connsiteX13" fmla="*/ 2338917 w 2468457"/>
                <a:gd name="connsiteY13" fmla="*/ 116797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34297 h 1371167"/>
                <a:gd name="connsiteX13" fmla="*/ 2382097 w 2468457"/>
                <a:gd name="connsiteY13" fmla="*/ 112733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34297 h 1371167"/>
                <a:gd name="connsiteX13" fmla="*/ 2382097 w 2468457"/>
                <a:gd name="connsiteY13" fmla="*/ 112733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41917 h 1371167"/>
                <a:gd name="connsiteX13" fmla="*/ 2382097 w 2468457"/>
                <a:gd name="connsiteY13" fmla="*/ 1127337 h 1371167"/>
                <a:gd name="connsiteX0" fmla="*/ 27517 w 2465917"/>
                <a:gd name="connsiteY0" fmla="*/ 294217 h 1371167"/>
                <a:gd name="connsiteX1" fmla="*/ 24977 w 2465917"/>
                <a:gd name="connsiteY1" fmla="*/ 248497 h 1371167"/>
                <a:gd name="connsiteX2" fmla="*/ 177377 w 2465917"/>
                <a:gd name="connsiteY2" fmla="*/ 50377 h 1371167"/>
                <a:gd name="connsiteX3" fmla="*/ 149437 w 2465917"/>
                <a:gd name="connsiteY3" fmla="*/ 591397 h 1371167"/>
                <a:gd name="connsiteX4" fmla="*/ 456777 w 2465917"/>
                <a:gd name="connsiteY4" fmla="*/ 385657 h 1371167"/>
                <a:gd name="connsiteX5" fmla="*/ 502497 w 2465917"/>
                <a:gd name="connsiteY5" fmla="*/ 913977 h 1371167"/>
                <a:gd name="connsiteX6" fmla="*/ 924137 w 2465917"/>
                <a:gd name="connsiteY6" fmla="*/ 698077 h 1371167"/>
                <a:gd name="connsiteX7" fmla="*/ 1023197 w 2465917"/>
                <a:gd name="connsiteY7" fmla="*/ 1203537 h 1371167"/>
                <a:gd name="connsiteX8" fmla="*/ 1523577 w 2465917"/>
                <a:gd name="connsiteY8" fmla="*/ 929217 h 1371167"/>
                <a:gd name="connsiteX9" fmla="*/ 1608949 w 2465917"/>
                <a:gd name="connsiteY9" fmla="*/ 1358467 h 1371167"/>
                <a:gd name="connsiteX10" fmla="*/ 2021417 w 2465917"/>
                <a:gd name="connsiteY10" fmla="*/ 1005417 h 1371167"/>
                <a:gd name="connsiteX11" fmla="*/ 2054437 w 2465917"/>
                <a:gd name="connsiteY11" fmla="*/ 1350857 h 1371167"/>
                <a:gd name="connsiteX12" fmla="*/ 2415117 w 2465917"/>
                <a:gd name="connsiteY12" fmla="*/ 941917 h 1371167"/>
                <a:gd name="connsiteX13" fmla="*/ 2382097 w 2465917"/>
                <a:gd name="connsiteY13" fmla="*/ 1127337 h 1371167"/>
                <a:gd name="connsiteX0" fmla="*/ 27517 w 2465917"/>
                <a:gd name="connsiteY0" fmla="*/ 294217 h 1371167"/>
                <a:gd name="connsiteX1" fmla="*/ 24977 w 2465917"/>
                <a:gd name="connsiteY1" fmla="*/ 248497 h 1371167"/>
                <a:gd name="connsiteX2" fmla="*/ 177377 w 2465917"/>
                <a:gd name="connsiteY2" fmla="*/ 50377 h 1371167"/>
                <a:gd name="connsiteX3" fmla="*/ 149437 w 2465917"/>
                <a:gd name="connsiteY3" fmla="*/ 591397 h 1371167"/>
                <a:gd name="connsiteX4" fmla="*/ 456777 w 2465917"/>
                <a:gd name="connsiteY4" fmla="*/ 385657 h 1371167"/>
                <a:gd name="connsiteX5" fmla="*/ 502497 w 2465917"/>
                <a:gd name="connsiteY5" fmla="*/ 913977 h 1371167"/>
                <a:gd name="connsiteX6" fmla="*/ 924137 w 2465917"/>
                <a:gd name="connsiteY6" fmla="*/ 698077 h 1371167"/>
                <a:gd name="connsiteX7" fmla="*/ 1023197 w 2465917"/>
                <a:gd name="connsiteY7" fmla="*/ 1203537 h 1371167"/>
                <a:gd name="connsiteX8" fmla="*/ 1523577 w 2465917"/>
                <a:gd name="connsiteY8" fmla="*/ 929217 h 1371167"/>
                <a:gd name="connsiteX9" fmla="*/ 1608949 w 2465917"/>
                <a:gd name="connsiteY9" fmla="*/ 1358467 h 1371167"/>
                <a:gd name="connsiteX10" fmla="*/ 2021417 w 2465917"/>
                <a:gd name="connsiteY10" fmla="*/ 1005417 h 1371167"/>
                <a:gd name="connsiteX11" fmla="*/ 2054437 w 2465917"/>
                <a:gd name="connsiteY11" fmla="*/ 1350857 h 1371167"/>
                <a:gd name="connsiteX12" fmla="*/ 2415117 w 2465917"/>
                <a:gd name="connsiteY12" fmla="*/ 941917 h 1371167"/>
                <a:gd name="connsiteX13" fmla="*/ 2404957 w 2465917"/>
                <a:gd name="connsiteY13" fmla="*/ 1101937 h 1371167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502497 w 2465917"/>
                <a:gd name="connsiteY5" fmla="*/ 913977 h 1372014"/>
                <a:gd name="connsiteX6" fmla="*/ 924137 w 2465917"/>
                <a:gd name="connsiteY6" fmla="*/ 698077 h 1372014"/>
                <a:gd name="connsiteX7" fmla="*/ 1023197 w 2465917"/>
                <a:gd name="connsiteY7" fmla="*/ 1203537 h 1372014"/>
                <a:gd name="connsiteX8" fmla="*/ 150325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502497 w 2465917"/>
                <a:gd name="connsiteY5" fmla="*/ 913977 h 1372014"/>
                <a:gd name="connsiteX6" fmla="*/ 924137 w 2465917"/>
                <a:gd name="connsiteY6" fmla="*/ 698077 h 1372014"/>
                <a:gd name="connsiteX7" fmla="*/ 997797 w 2465917"/>
                <a:gd name="connsiteY7" fmla="*/ 1195917 h 1372014"/>
                <a:gd name="connsiteX8" fmla="*/ 150325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502497 w 2465917"/>
                <a:gd name="connsiteY5" fmla="*/ 913977 h 1372014"/>
                <a:gd name="connsiteX6" fmla="*/ 924137 w 2465917"/>
                <a:gd name="connsiteY6" fmla="*/ 69807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502497 w 2465917"/>
                <a:gd name="connsiteY5" fmla="*/ 913977 h 1372014"/>
                <a:gd name="connsiteX6" fmla="*/ 901277 w 2465917"/>
                <a:gd name="connsiteY6" fmla="*/ 68283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477097 w 2465917"/>
                <a:gd name="connsiteY5" fmla="*/ 896197 h 1372014"/>
                <a:gd name="connsiteX6" fmla="*/ 901277 w 2465917"/>
                <a:gd name="connsiteY6" fmla="*/ 68283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36457 w 2465917"/>
                <a:gd name="connsiteY4" fmla="*/ 362797 h 1372014"/>
                <a:gd name="connsiteX5" fmla="*/ 477097 w 2465917"/>
                <a:gd name="connsiteY5" fmla="*/ 896197 h 1372014"/>
                <a:gd name="connsiteX6" fmla="*/ 901277 w 2465917"/>
                <a:gd name="connsiteY6" fmla="*/ 68283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1697 w 2465917"/>
                <a:gd name="connsiteY4" fmla="*/ 380577 h 1372014"/>
                <a:gd name="connsiteX5" fmla="*/ 477097 w 2465917"/>
                <a:gd name="connsiteY5" fmla="*/ 896197 h 1372014"/>
                <a:gd name="connsiteX6" fmla="*/ 901277 w 2465917"/>
                <a:gd name="connsiteY6" fmla="*/ 68283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0 w 2440940"/>
                <a:gd name="connsiteY0" fmla="*/ 248497 h 1372014"/>
                <a:gd name="connsiteX1" fmla="*/ 152400 w 2440940"/>
                <a:gd name="connsiteY1" fmla="*/ 50377 h 1372014"/>
                <a:gd name="connsiteX2" fmla="*/ 124460 w 2440940"/>
                <a:gd name="connsiteY2" fmla="*/ 591397 h 1372014"/>
                <a:gd name="connsiteX3" fmla="*/ 426720 w 2440940"/>
                <a:gd name="connsiteY3" fmla="*/ 380577 h 1372014"/>
                <a:gd name="connsiteX4" fmla="*/ 452120 w 2440940"/>
                <a:gd name="connsiteY4" fmla="*/ 896197 h 1372014"/>
                <a:gd name="connsiteX5" fmla="*/ 876300 w 2440940"/>
                <a:gd name="connsiteY5" fmla="*/ 682837 h 1372014"/>
                <a:gd name="connsiteX6" fmla="*/ 972820 w 2440940"/>
                <a:gd name="connsiteY6" fmla="*/ 1195917 h 1372014"/>
                <a:gd name="connsiteX7" fmla="*/ 1470660 w 2440940"/>
                <a:gd name="connsiteY7" fmla="*/ 924137 h 1372014"/>
                <a:gd name="connsiteX8" fmla="*/ 1583972 w 2440940"/>
                <a:gd name="connsiteY8" fmla="*/ 1358467 h 1372014"/>
                <a:gd name="connsiteX9" fmla="*/ 1996440 w 2440940"/>
                <a:gd name="connsiteY9" fmla="*/ 1005417 h 1372014"/>
                <a:gd name="connsiteX10" fmla="*/ 2029460 w 2440940"/>
                <a:gd name="connsiteY10" fmla="*/ 1350857 h 1372014"/>
                <a:gd name="connsiteX11" fmla="*/ 2390140 w 2440940"/>
                <a:gd name="connsiteY11" fmla="*/ 941917 h 1372014"/>
                <a:gd name="connsiteX12" fmla="*/ 2379980 w 2440940"/>
                <a:gd name="connsiteY12" fmla="*/ 1101937 h 1372014"/>
                <a:gd name="connsiteX0" fmla="*/ 0 w 2440940"/>
                <a:gd name="connsiteY0" fmla="*/ 266277 h 1389794"/>
                <a:gd name="connsiteX1" fmla="*/ 129540 w 2440940"/>
                <a:gd name="connsiteY1" fmla="*/ 50377 h 1389794"/>
                <a:gd name="connsiteX2" fmla="*/ 124460 w 2440940"/>
                <a:gd name="connsiteY2" fmla="*/ 609177 h 1389794"/>
                <a:gd name="connsiteX3" fmla="*/ 426720 w 2440940"/>
                <a:gd name="connsiteY3" fmla="*/ 398357 h 1389794"/>
                <a:gd name="connsiteX4" fmla="*/ 452120 w 2440940"/>
                <a:gd name="connsiteY4" fmla="*/ 913977 h 1389794"/>
                <a:gd name="connsiteX5" fmla="*/ 876300 w 2440940"/>
                <a:gd name="connsiteY5" fmla="*/ 700617 h 1389794"/>
                <a:gd name="connsiteX6" fmla="*/ 972820 w 2440940"/>
                <a:gd name="connsiteY6" fmla="*/ 1213697 h 1389794"/>
                <a:gd name="connsiteX7" fmla="*/ 1470660 w 2440940"/>
                <a:gd name="connsiteY7" fmla="*/ 941917 h 1389794"/>
                <a:gd name="connsiteX8" fmla="*/ 1583972 w 2440940"/>
                <a:gd name="connsiteY8" fmla="*/ 1376247 h 1389794"/>
                <a:gd name="connsiteX9" fmla="*/ 1996440 w 2440940"/>
                <a:gd name="connsiteY9" fmla="*/ 1023197 h 1389794"/>
                <a:gd name="connsiteX10" fmla="*/ 2029460 w 2440940"/>
                <a:gd name="connsiteY10" fmla="*/ 1368637 h 1389794"/>
                <a:gd name="connsiteX11" fmla="*/ 2390140 w 2440940"/>
                <a:gd name="connsiteY11" fmla="*/ 959697 h 1389794"/>
                <a:gd name="connsiteX12" fmla="*/ 2379980 w 2440940"/>
                <a:gd name="connsiteY12" fmla="*/ 1119717 h 1389794"/>
                <a:gd name="connsiteX0" fmla="*/ 0 w 2440940"/>
                <a:gd name="connsiteY0" fmla="*/ 266277 h 1389794"/>
                <a:gd name="connsiteX1" fmla="*/ 129540 w 2440940"/>
                <a:gd name="connsiteY1" fmla="*/ 50377 h 1389794"/>
                <a:gd name="connsiteX2" fmla="*/ 124460 w 2440940"/>
                <a:gd name="connsiteY2" fmla="*/ 609177 h 1389794"/>
                <a:gd name="connsiteX3" fmla="*/ 411480 w 2440940"/>
                <a:gd name="connsiteY3" fmla="*/ 388197 h 1389794"/>
                <a:gd name="connsiteX4" fmla="*/ 452120 w 2440940"/>
                <a:gd name="connsiteY4" fmla="*/ 913977 h 1389794"/>
                <a:gd name="connsiteX5" fmla="*/ 876300 w 2440940"/>
                <a:gd name="connsiteY5" fmla="*/ 700617 h 1389794"/>
                <a:gd name="connsiteX6" fmla="*/ 972820 w 2440940"/>
                <a:gd name="connsiteY6" fmla="*/ 1213697 h 1389794"/>
                <a:gd name="connsiteX7" fmla="*/ 1470660 w 2440940"/>
                <a:gd name="connsiteY7" fmla="*/ 941917 h 1389794"/>
                <a:gd name="connsiteX8" fmla="*/ 1583972 w 2440940"/>
                <a:gd name="connsiteY8" fmla="*/ 1376247 h 1389794"/>
                <a:gd name="connsiteX9" fmla="*/ 1996440 w 2440940"/>
                <a:gd name="connsiteY9" fmla="*/ 1023197 h 1389794"/>
                <a:gd name="connsiteX10" fmla="*/ 2029460 w 2440940"/>
                <a:gd name="connsiteY10" fmla="*/ 1368637 h 1389794"/>
                <a:gd name="connsiteX11" fmla="*/ 2390140 w 2440940"/>
                <a:gd name="connsiteY11" fmla="*/ 959697 h 1389794"/>
                <a:gd name="connsiteX12" fmla="*/ 2379980 w 2440940"/>
                <a:gd name="connsiteY12" fmla="*/ 1119717 h 1389794"/>
                <a:gd name="connsiteX0" fmla="*/ 0 w 2440940"/>
                <a:gd name="connsiteY0" fmla="*/ 266277 h 1389794"/>
                <a:gd name="connsiteX1" fmla="*/ 129540 w 2440940"/>
                <a:gd name="connsiteY1" fmla="*/ 50377 h 1389794"/>
                <a:gd name="connsiteX2" fmla="*/ 124460 w 2440940"/>
                <a:gd name="connsiteY2" fmla="*/ 609177 h 1389794"/>
                <a:gd name="connsiteX3" fmla="*/ 411480 w 2440940"/>
                <a:gd name="connsiteY3" fmla="*/ 388197 h 1389794"/>
                <a:gd name="connsiteX4" fmla="*/ 452120 w 2440940"/>
                <a:gd name="connsiteY4" fmla="*/ 913977 h 1389794"/>
                <a:gd name="connsiteX5" fmla="*/ 866140 w 2440940"/>
                <a:gd name="connsiteY5" fmla="*/ 698077 h 1389794"/>
                <a:gd name="connsiteX6" fmla="*/ 972820 w 2440940"/>
                <a:gd name="connsiteY6" fmla="*/ 1213697 h 1389794"/>
                <a:gd name="connsiteX7" fmla="*/ 1470660 w 2440940"/>
                <a:gd name="connsiteY7" fmla="*/ 941917 h 1389794"/>
                <a:gd name="connsiteX8" fmla="*/ 1583972 w 2440940"/>
                <a:gd name="connsiteY8" fmla="*/ 1376247 h 1389794"/>
                <a:gd name="connsiteX9" fmla="*/ 1996440 w 2440940"/>
                <a:gd name="connsiteY9" fmla="*/ 1023197 h 1389794"/>
                <a:gd name="connsiteX10" fmla="*/ 2029460 w 2440940"/>
                <a:gd name="connsiteY10" fmla="*/ 1368637 h 1389794"/>
                <a:gd name="connsiteX11" fmla="*/ 2390140 w 2440940"/>
                <a:gd name="connsiteY11" fmla="*/ 959697 h 1389794"/>
                <a:gd name="connsiteX12" fmla="*/ 2379980 w 2440940"/>
                <a:gd name="connsiteY12" fmla="*/ 1119717 h 1389794"/>
                <a:gd name="connsiteX0" fmla="*/ 0 w 2440940"/>
                <a:gd name="connsiteY0" fmla="*/ 266277 h 1390217"/>
                <a:gd name="connsiteX1" fmla="*/ 129540 w 2440940"/>
                <a:gd name="connsiteY1" fmla="*/ 50377 h 1390217"/>
                <a:gd name="connsiteX2" fmla="*/ 124460 w 2440940"/>
                <a:gd name="connsiteY2" fmla="*/ 609177 h 1390217"/>
                <a:gd name="connsiteX3" fmla="*/ 411480 w 2440940"/>
                <a:gd name="connsiteY3" fmla="*/ 388197 h 1390217"/>
                <a:gd name="connsiteX4" fmla="*/ 452120 w 2440940"/>
                <a:gd name="connsiteY4" fmla="*/ 913977 h 1390217"/>
                <a:gd name="connsiteX5" fmla="*/ 866140 w 2440940"/>
                <a:gd name="connsiteY5" fmla="*/ 698077 h 1390217"/>
                <a:gd name="connsiteX6" fmla="*/ 972820 w 2440940"/>
                <a:gd name="connsiteY6" fmla="*/ 1213697 h 1390217"/>
                <a:gd name="connsiteX7" fmla="*/ 1460500 w 2440940"/>
                <a:gd name="connsiteY7" fmla="*/ 939377 h 1390217"/>
                <a:gd name="connsiteX8" fmla="*/ 1583972 w 2440940"/>
                <a:gd name="connsiteY8" fmla="*/ 1376247 h 1390217"/>
                <a:gd name="connsiteX9" fmla="*/ 1996440 w 2440940"/>
                <a:gd name="connsiteY9" fmla="*/ 1023197 h 1390217"/>
                <a:gd name="connsiteX10" fmla="*/ 2029460 w 2440940"/>
                <a:gd name="connsiteY10" fmla="*/ 1368637 h 1390217"/>
                <a:gd name="connsiteX11" fmla="*/ 2390140 w 2440940"/>
                <a:gd name="connsiteY11" fmla="*/ 959697 h 1390217"/>
                <a:gd name="connsiteX12" fmla="*/ 2379980 w 2440940"/>
                <a:gd name="connsiteY12" fmla="*/ 1119717 h 1390217"/>
                <a:gd name="connsiteX0" fmla="*/ 0 w 2440940"/>
                <a:gd name="connsiteY0" fmla="*/ 266277 h 1390217"/>
                <a:gd name="connsiteX1" fmla="*/ 129540 w 2440940"/>
                <a:gd name="connsiteY1" fmla="*/ 50377 h 1390217"/>
                <a:gd name="connsiteX2" fmla="*/ 124460 w 2440940"/>
                <a:gd name="connsiteY2" fmla="*/ 609177 h 1390217"/>
                <a:gd name="connsiteX3" fmla="*/ 411480 w 2440940"/>
                <a:gd name="connsiteY3" fmla="*/ 388197 h 1390217"/>
                <a:gd name="connsiteX4" fmla="*/ 452120 w 2440940"/>
                <a:gd name="connsiteY4" fmla="*/ 913977 h 1390217"/>
                <a:gd name="connsiteX5" fmla="*/ 866140 w 2440940"/>
                <a:gd name="connsiteY5" fmla="*/ 698077 h 1390217"/>
                <a:gd name="connsiteX6" fmla="*/ 972820 w 2440940"/>
                <a:gd name="connsiteY6" fmla="*/ 1213697 h 1390217"/>
                <a:gd name="connsiteX7" fmla="*/ 1460500 w 2440940"/>
                <a:gd name="connsiteY7" fmla="*/ 939377 h 1390217"/>
                <a:gd name="connsiteX8" fmla="*/ 1583972 w 2440940"/>
                <a:gd name="connsiteY8" fmla="*/ 1376247 h 1390217"/>
                <a:gd name="connsiteX9" fmla="*/ 1983740 w 2440940"/>
                <a:gd name="connsiteY9" fmla="*/ 1023197 h 1390217"/>
                <a:gd name="connsiteX10" fmla="*/ 2029460 w 2440940"/>
                <a:gd name="connsiteY10" fmla="*/ 1368637 h 1390217"/>
                <a:gd name="connsiteX11" fmla="*/ 2390140 w 2440940"/>
                <a:gd name="connsiteY11" fmla="*/ 959697 h 1390217"/>
                <a:gd name="connsiteX12" fmla="*/ 2379980 w 2440940"/>
                <a:gd name="connsiteY12" fmla="*/ 1119717 h 1390217"/>
                <a:gd name="connsiteX0" fmla="*/ 0 w 2433320"/>
                <a:gd name="connsiteY0" fmla="*/ 266277 h 1390217"/>
                <a:gd name="connsiteX1" fmla="*/ 129540 w 2433320"/>
                <a:gd name="connsiteY1" fmla="*/ 50377 h 1390217"/>
                <a:gd name="connsiteX2" fmla="*/ 124460 w 2433320"/>
                <a:gd name="connsiteY2" fmla="*/ 609177 h 1390217"/>
                <a:gd name="connsiteX3" fmla="*/ 411480 w 2433320"/>
                <a:gd name="connsiteY3" fmla="*/ 388197 h 1390217"/>
                <a:gd name="connsiteX4" fmla="*/ 452120 w 2433320"/>
                <a:gd name="connsiteY4" fmla="*/ 913977 h 1390217"/>
                <a:gd name="connsiteX5" fmla="*/ 866140 w 2433320"/>
                <a:gd name="connsiteY5" fmla="*/ 698077 h 1390217"/>
                <a:gd name="connsiteX6" fmla="*/ 972820 w 2433320"/>
                <a:gd name="connsiteY6" fmla="*/ 1213697 h 1390217"/>
                <a:gd name="connsiteX7" fmla="*/ 1460500 w 2433320"/>
                <a:gd name="connsiteY7" fmla="*/ 939377 h 1390217"/>
                <a:gd name="connsiteX8" fmla="*/ 1583972 w 2433320"/>
                <a:gd name="connsiteY8" fmla="*/ 1376247 h 1390217"/>
                <a:gd name="connsiteX9" fmla="*/ 1983740 w 2433320"/>
                <a:gd name="connsiteY9" fmla="*/ 1023197 h 1390217"/>
                <a:gd name="connsiteX10" fmla="*/ 2029460 w 2433320"/>
                <a:gd name="connsiteY10" fmla="*/ 1368637 h 1390217"/>
                <a:gd name="connsiteX11" fmla="*/ 2382520 w 2433320"/>
                <a:gd name="connsiteY11" fmla="*/ 964777 h 1390217"/>
                <a:gd name="connsiteX12" fmla="*/ 2379980 w 2433320"/>
                <a:gd name="connsiteY12" fmla="*/ 1119717 h 1390217"/>
                <a:gd name="connsiteX0" fmla="*/ 0 w 2420620"/>
                <a:gd name="connsiteY0" fmla="*/ 253577 h 1390217"/>
                <a:gd name="connsiteX1" fmla="*/ 116840 w 2420620"/>
                <a:gd name="connsiteY1" fmla="*/ 50377 h 1390217"/>
                <a:gd name="connsiteX2" fmla="*/ 111760 w 2420620"/>
                <a:gd name="connsiteY2" fmla="*/ 609177 h 1390217"/>
                <a:gd name="connsiteX3" fmla="*/ 398780 w 2420620"/>
                <a:gd name="connsiteY3" fmla="*/ 388197 h 1390217"/>
                <a:gd name="connsiteX4" fmla="*/ 439420 w 2420620"/>
                <a:gd name="connsiteY4" fmla="*/ 913977 h 1390217"/>
                <a:gd name="connsiteX5" fmla="*/ 853440 w 2420620"/>
                <a:gd name="connsiteY5" fmla="*/ 698077 h 1390217"/>
                <a:gd name="connsiteX6" fmla="*/ 960120 w 2420620"/>
                <a:gd name="connsiteY6" fmla="*/ 1213697 h 1390217"/>
                <a:gd name="connsiteX7" fmla="*/ 1447800 w 2420620"/>
                <a:gd name="connsiteY7" fmla="*/ 939377 h 1390217"/>
                <a:gd name="connsiteX8" fmla="*/ 1571272 w 2420620"/>
                <a:gd name="connsiteY8" fmla="*/ 1376247 h 1390217"/>
                <a:gd name="connsiteX9" fmla="*/ 1971040 w 2420620"/>
                <a:gd name="connsiteY9" fmla="*/ 1023197 h 1390217"/>
                <a:gd name="connsiteX10" fmla="*/ 2016760 w 2420620"/>
                <a:gd name="connsiteY10" fmla="*/ 1368637 h 1390217"/>
                <a:gd name="connsiteX11" fmla="*/ 2369820 w 2420620"/>
                <a:gd name="connsiteY11" fmla="*/ 964777 h 1390217"/>
                <a:gd name="connsiteX12" fmla="*/ 2367280 w 2420620"/>
                <a:gd name="connsiteY12" fmla="*/ 1119717 h 1390217"/>
                <a:gd name="connsiteX0" fmla="*/ 0 w 2420620"/>
                <a:gd name="connsiteY0" fmla="*/ 249344 h 1385984"/>
                <a:gd name="connsiteX1" fmla="*/ 129540 w 2420620"/>
                <a:gd name="connsiteY1" fmla="*/ 50377 h 1385984"/>
                <a:gd name="connsiteX2" fmla="*/ 111760 w 2420620"/>
                <a:gd name="connsiteY2" fmla="*/ 604944 h 1385984"/>
                <a:gd name="connsiteX3" fmla="*/ 398780 w 2420620"/>
                <a:gd name="connsiteY3" fmla="*/ 383964 h 1385984"/>
                <a:gd name="connsiteX4" fmla="*/ 439420 w 2420620"/>
                <a:gd name="connsiteY4" fmla="*/ 909744 h 1385984"/>
                <a:gd name="connsiteX5" fmla="*/ 853440 w 2420620"/>
                <a:gd name="connsiteY5" fmla="*/ 693844 h 1385984"/>
                <a:gd name="connsiteX6" fmla="*/ 960120 w 2420620"/>
                <a:gd name="connsiteY6" fmla="*/ 1209464 h 1385984"/>
                <a:gd name="connsiteX7" fmla="*/ 1447800 w 2420620"/>
                <a:gd name="connsiteY7" fmla="*/ 935144 h 1385984"/>
                <a:gd name="connsiteX8" fmla="*/ 1571272 w 2420620"/>
                <a:gd name="connsiteY8" fmla="*/ 1372014 h 1385984"/>
                <a:gd name="connsiteX9" fmla="*/ 1971040 w 2420620"/>
                <a:gd name="connsiteY9" fmla="*/ 1018964 h 1385984"/>
                <a:gd name="connsiteX10" fmla="*/ 2016760 w 2420620"/>
                <a:gd name="connsiteY10" fmla="*/ 1364404 h 1385984"/>
                <a:gd name="connsiteX11" fmla="*/ 2369820 w 2420620"/>
                <a:gd name="connsiteY11" fmla="*/ 960544 h 1385984"/>
                <a:gd name="connsiteX12" fmla="*/ 2367280 w 2420620"/>
                <a:gd name="connsiteY12" fmla="*/ 1115484 h 1385984"/>
                <a:gd name="connsiteX0" fmla="*/ 0 w 2420620"/>
                <a:gd name="connsiteY0" fmla="*/ 249344 h 1385984"/>
                <a:gd name="connsiteX1" fmla="*/ 125307 w 2420620"/>
                <a:gd name="connsiteY1" fmla="*/ 50377 h 1385984"/>
                <a:gd name="connsiteX2" fmla="*/ 111760 w 2420620"/>
                <a:gd name="connsiteY2" fmla="*/ 604944 h 1385984"/>
                <a:gd name="connsiteX3" fmla="*/ 398780 w 2420620"/>
                <a:gd name="connsiteY3" fmla="*/ 383964 h 1385984"/>
                <a:gd name="connsiteX4" fmla="*/ 439420 w 2420620"/>
                <a:gd name="connsiteY4" fmla="*/ 909744 h 1385984"/>
                <a:gd name="connsiteX5" fmla="*/ 853440 w 2420620"/>
                <a:gd name="connsiteY5" fmla="*/ 693844 h 1385984"/>
                <a:gd name="connsiteX6" fmla="*/ 960120 w 2420620"/>
                <a:gd name="connsiteY6" fmla="*/ 1209464 h 1385984"/>
                <a:gd name="connsiteX7" fmla="*/ 1447800 w 2420620"/>
                <a:gd name="connsiteY7" fmla="*/ 935144 h 1385984"/>
                <a:gd name="connsiteX8" fmla="*/ 1571272 w 2420620"/>
                <a:gd name="connsiteY8" fmla="*/ 1372014 h 1385984"/>
                <a:gd name="connsiteX9" fmla="*/ 1971040 w 2420620"/>
                <a:gd name="connsiteY9" fmla="*/ 1018964 h 1385984"/>
                <a:gd name="connsiteX10" fmla="*/ 2016760 w 2420620"/>
                <a:gd name="connsiteY10" fmla="*/ 1364404 h 1385984"/>
                <a:gd name="connsiteX11" fmla="*/ 2369820 w 2420620"/>
                <a:gd name="connsiteY11" fmla="*/ 960544 h 1385984"/>
                <a:gd name="connsiteX12" fmla="*/ 2367280 w 2420620"/>
                <a:gd name="connsiteY12" fmla="*/ 1115484 h 1385984"/>
                <a:gd name="connsiteX0" fmla="*/ 18345 w 2438965"/>
                <a:gd name="connsiteY0" fmla="*/ 259081 h 1395721"/>
                <a:gd name="connsiteX1" fmla="*/ 20885 w 2438965"/>
                <a:gd name="connsiteY1" fmla="*/ 245532 h 1395721"/>
                <a:gd name="connsiteX2" fmla="*/ 143652 w 2438965"/>
                <a:gd name="connsiteY2" fmla="*/ 60114 h 1395721"/>
                <a:gd name="connsiteX3" fmla="*/ 130105 w 2438965"/>
                <a:gd name="connsiteY3" fmla="*/ 614681 h 1395721"/>
                <a:gd name="connsiteX4" fmla="*/ 417125 w 2438965"/>
                <a:gd name="connsiteY4" fmla="*/ 393701 h 1395721"/>
                <a:gd name="connsiteX5" fmla="*/ 457765 w 2438965"/>
                <a:gd name="connsiteY5" fmla="*/ 919481 h 1395721"/>
                <a:gd name="connsiteX6" fmla="*/ 871785 w 2438965"/>
                <a:gd name="connsiteY6" fmla="*/ 703581 h 1395721"/>
                <a:gd name="connsiteX7" fmla="*/ 978465 w 2438965"/>
                <a:gd name="connsiteY7" fmla="*/ 1219201 h 1395721"/>
                <a:gd name="connsiteX8" fmla="*/ 1466145 w 2438965"/>
                <a:gd name="connsiteY8" fmla="*/ 944881 h 1395721"/>
                <a:gd name="connsiteX9" fmla="*/ 1589617 w 2438965"/>
                <a:gd name="connsiteY9" fmla="*/ 1381751 h 1395721"/>
                <a:gd name="connsiteX10" fmla="*/ 1989385 w 2438965"/>
                <a:gd name="connsiteY10" fmla="*/ 1028701 h 1395721"/>
                <a:gd name="connsiteX11" fmla="*/ 2035105 w 2438965"/>
                <a:gd name="connsiteY11" fmla="*/ 1374141 h 1395721"/>
                <a:gd name="connsiteX12" fmla="*/ 2388165 w 2438965"/>
                <a:gd name="connsiteY12" fmla="*/ 970281 h 1395721"/>
                <a:gd name="connsiteX13" fmla="*/ 2385625 w 2438965"/>
                <a:gd name="connsiteY13" fmla="*/ 1125221 h 139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38965" h="1395721">
                  <a:moveTo>
                    <a:pt x="18345" y="259081"/>
                  </a:moveTo>
                  <a:cubicBezTo>
                    <a:pt x="18768" y="258234"/>
                    <a:pt x="0" y="278693"/>
                    <a:pt x="20885" y="245532"/>
                  </a:cubicBezTo>
                  <a:cubicBezTo>
                    <a:pt x="41770" y="212371"/>
                    <a:pt x="125449" y="0"/>
                    <a:pt x="143652" y="60114"/>
                  </a:cubicBezTo>
                  <a:cubicBezTo>
                    <a:pt x="171592" y="108797"/>
                    <a:pt x="84526" y="559083"/>
                    <a:pt x="130105" y="614681"/>
                  </a:cubicBezTo>
                  <a:cubicBezTo>
                    <a:pt x="175684" y="670279"/>
                    <a:pt x="362515" y="342901"/>
                    <a:pt x="417125" y="393701"/>
                  </a:cubicBezTo>
                  <a:cubicBezTo>
                    <a:pt x="471735" y="444501"/>
                    <a:pt x="381988" y="867834"/>
                    <a:pt x="457765" y="919481"/>
                  </a:cubicBezTo>
                  <a:cubicBezTo>
                    <a:pt x="533542" y="971128"/>
                    <a:pt x="785002" y="653628"/>
                    <a:pt x="871785" y="703581"/>
                  </a:cubicBezTo>
                  <a:cubicBezTo>
                    <a:pt x="958568" y="753534"/>
                    <a:pt x="879405" y="1178984"/>
                    <a:pt x="978465" y="1219201"/>
                  </a:cubicBezTo>
                  <a:cubicBezTo>
                    <a:pt x="1077525" y="1259418"/>
                    <a:pt x="1364287" y="917789"/>
                    <a:pt x="1466145" y="944881"/>
                  </a:cubicBezTo>
                  <a:cubicBezTo>
                    <a:pt x="1568003" y="971973"/>
                    <a:pt x="1502410" y="1367781"/>
                    <a:pt x="1589617" y="1381751"/>
                  </a:cubicBezTo>
                  <a:cubicBezTo>
                    <a:pt x="1676824" y="1395721"/>
                    <a:pt x="1915137" y="1029969"/>
                    <a:pt x="1989385" y="1028701"/>
                  </a:cubicBezTo>
                  <a:cubicBezTo>
                    <a:pt x="2063633" y="1027433"/>
                    <a:pt x="1968642" y="1383878"/>
                    <a:pt x="2035105" y="1374141"/>
                  </a:cubicBezTo>
                  <a:cubicBezTo>
                    <a:pt x="2101568" y="1364404"/>
                    <a:pt x="2322125" y="1001608"/>
                    <a:pt x="2388165" y="970281"/>
                  </a:cubicBezTo>
                  <a:cubicBezTo>
                    <a:pt x="2438965" y="951654"/>
                    <a:pt x="2396632" y="1085004"/>
                    <a:pt x="2385625" y="1125221"/>
                  </a:cubicBezTo>
                </a:path>
              </a:pathLst>
            </a:custGeom>
            <a:ln w="38100" cap="rnd">
              <a:solidFill>
                <a:srgbClr val="FFFF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5990167" y="2726765"/>
              <a:ext cx="2495973" cy="1382829"/>
            </a:xfrm>
            <a:custGeom>
              <a:avLst/>
              <a:gdLst>
                <a:gd name="connsiteX0" fmla="*/ 0 w 2378287"/>
                <a:gd name="connsiteY0" fmla="*/ 340783 h 1410970"/>
                <a:gd name="connsiteX1" fmla="*/ 124460 w 2378287"/>
                <a:gd name="connsiteY1" fmla="*/ 48683 h 1410970"/>
                <a:gd name="connsiteX2" fmla="*/ 121920 w 2378287"/>
                <a:gd name="connsiteY2" fmla="*/ 632883 h 1410970"/>
                <a:gd name="connsiteX3" fmla="*/ 429260 w 2378287"/>
                <a:gd name="connsiteY3" fmla="*/ 427143 h 1410970"/>
                <a:gd name="connsiteX4" fmla="*/ 474980 w 2378287"/>
                <a:gd name="connsiteY4" fmla="*/ 955463 h 1410970"/>
                <a:gd name="connsiteX5" fmla="*/ 932180 w 2378287"/>
                <a:gd name="connsiteY5" fmla="*/ 757343 h 1410970"/>
                <a:gd name="connsiteX6" fmla="*/ 995680 w 2378287"/>
                <a:gd name="connsiteY6" fmla="*/ 1245023 h 1410970"/>
                <a:gd name="connsiteX7" fmla="*/ 1496060 w 2378287"/>
                <a:gd name="connsiteY7" fmla="*/ 970703 h 1410970"/>
                <a:gd name="connsiteX8" fmla="*/ 1468120 w 2378287"/>
                <a:gd name="connsiteY8" fmla="*/ 1382183 h 1410970"/>
                <a:gd name="connsiteX9" fmla="*/ 1971040 w 2378287"/>
                <a:gd name="connsiteY9" fmla="*/ 1044363 h 1410970"/>
                <a:gd name="connsiteX10" fmla="*/ 1940560 w 2378287"/>
                <a:gd name="connsiteY10" fmla="*/ 1405043 h 1410970"/>
                <a:gd name="connsiteX11" fmla="*/ 2316480 w 2378287"/>
                <a:gd name="connsiteY11" fmla="*/ 1008803 h 1410970"/>
                <a:gd name="connsiteX12" fmla="*/ 2311400 w 2378287"/>
                <a:gd name="connsiteY12" fmla="*/ 1209463 h 1410970"/>
                <a:gd name="connsiteX13" fmla="*/ 2311400 w 2378287"/>
                <a:gd name="connsiteY13" fmla="*/ 1209463 h 1410970"/>
                <a:gd name="connsiteX0" fmla="*/ 0 w 2378287"/>
                <a:gd name="connsiteY0" fmla="*/ 340783 h 1455410"/>
                <a:gd name="connsiteX1" fmla="*/ 124460 w 2378287"/>
                <a:gd name="connsiteY1" fmla="*/ 48683 h 1455410"/>
                <a:gd name="connsiteX2" fmla="*/ 121920 w 2378287"/>
                <a:gd name="connsiteY2" fmla="*/ 632883 h 1455410"/>
                <a:gd name="connsiteX3" fmla="*/ 429260 w 2378287"/>
                <a:gd name="connsiteY3" fmla="*/ 427143 h 1455410"/>
                <a:gd name="connsiteX4" fmla="*/ 474980 w 2378287"/>
                <a:gd name="connsiteY4" fmla="*/ 955463 h 1455410"/>
                <a:gd name="connsiteX5" fmla="*/ 932180 w 2378287"/>
                <a:gd name="connsiteY5" fmla="*/ 757343 h 1455410"/>
                <a:gd name="connsiteX6" fmla="*/ 995680 w 2378287"/>
                <a:gd name="connsiteY6" fmla="*/ 1245023 h 1455410"/>
                <a:gd name="connsiteX7" fmla="*/ 1496060 w 2378287"/>
                <a:gd name="connsiteY7" fmla="*/ 970703 h 1455410"/>
                <a:gd name="connsiteX8" fmla="*/ 1578892 w 2378287"/>
                <a:gd name="connsiteY8" fmla="*/ 1443133 h 1455410"/>
                <a:gd name="connsiteX9" fmla="*/ 1971040 w 2378287"/>
                <a:gd name="connsiteY9" fmla="*/ 1044363 h 1455410"/>
                <a:gd name="connsiteX10" fmla="*/ 1940560 w 2378287"/>
                <a:gd name="connsiteY10" fmla="*/ 1405043 h 1455410"/>
                <a:gd name="connsiteX11" fmla="*/ 2316480 w 2378287"/>
                <a:gd name="connsiteY11" fmla="*/ 1008803 h 1455410"/>
                <a:gd name="connsiteX12" fmla="*/ 2311400 w 2378287"/>
                <a:gd name="connsiteY12" fmla="*/ 1209463 h 1455410"/>
                <a:gd name="connsiteX13" fmla="*/ 2311400 w 2378287"/>
                <a:gd name="connsiteY13" fmla="*/ 1209463 h 1455410"/>
                <a:gd name="connsiteX0" fmla="*/ 0 w 2378287"/>
                <a:gd name="connsiteY0" fmla="*/ 340783 h 1419850"/>
                <a:gd name="connsiteX1" fmla="*/ 124460 w 2378287"/>
                <a:gd name="connsiteY1" fmla="*/ 48683 h 1419850"/>
                <a:gd name="connsiteX2" fmla="*/ 121920 w 2378287"/>
                <a:gd name="connsiteY2" fmla="*/ 632883 h 1419850"/>
                <a:gd name="connsiteX3" fmla="*/ 429260 w 2378287"/>
                <a:gd name="connsiteY3" fmla="*/ 427143 h 1419850"/>
                <a:gd name="connsiteX4" fmla="*/ 474980 w 2378287"/>
                <a:gd name="connsiteY4" fmla="*/ 955463 h 1419850"/>
                <a:gd name="connsiteX5" fmla="*/ 932180 w 2378287"/>
                <a:gd name="connsiteY5" fmla="*/ 757343 h 1419850"/>
                <a:gd name="connsiteX6" fmla="*/ 995680 w 2378287"/>
                <a:gd name="connsiteY6" fmla="*/ 1245023 h 1419850"/>
                <a:gd name="connsiteX7" fmla="*/ 1496060 w 2378287"/>
                <a:gd name="connsiteY7" fmla="*/ 970703 h 1419850"/>
                <a:gd name="connsiteX8" fmla="*/ 1586512 w 2378287"/>
                <a:gd name="connsiteY8" fmla="*/ 1407573 h 1419850"/>
                <a:gd name="connsiteX9" fmla="*/ 1971040 w 2378287"/>
                <a:gd name="connsiteY9" fmla="*/ 1044363 h 1419850"/>
                <a:gd name="connsiteX10" fmla="*/ 1940560 w 2378287"/>
                <a:gd name="connsiteY10" fmla="*/ 1405043 h 1419850"/>
                <a:gd name="connsiteX11" fmla="*/ 2316480 w 2378287"/>
                <a:gd name="connsiteY11" fmla="*/ 1008803 h 1419850"/>
                <a:gd name="connsiteX12" fmla="*/ 2311400 w 2378287"/>
                <a:gd name="connsiteY12" fmla="*/ 1209463 h 1419850"/>
                <a:gd name="connsiteX13" fmla="*/ 2311400 w 2378287"/>
                <a:gd name="connsiteY13" fmla="*/ 1209463 h 1419850"/>
                <a:gd name="connsiteX0" fmla="*/ 0 w 2378287"/>
                <a:gd name="connsiteY0" fmla="*/ 340783 h 1410970"/>
                <a:gd name="connsiteX1" fmla="*/ 124460 w 2378287"/>
                <a:gd name="connsiteY1" fmla="*/ 48683 h 1410970"/>
                <a:gd name="connsiteX2" fmla="*/ 121920 w 2378287"/>
                <a:gd name="connsiteY2" fmla="*/ 632883 h 1410970"/>
                <a:gd name="connsiteX3" fmla="*/ 429260 w 2378287"/>
                <a:gd name="connsiteY3" fmla="*/ 427143 h 1410970"/>
                <a:gd name="connsiteX4" fmla="*/ 474980 w 2378287"/>
                <a:gd name="connsiteY4" fmla="*/ 955463 h 1410970"/>
                <a:gd name="connsiteX5" fmla="*/ 932180 w 2378287"/>
                <a:gd name="connsiteY5" fmla="*/ 757343 h 1410970"/>
                <a:gd name="connsiteX6" fmla="*/ 995680 w 2378287"/>
                <a:gd name="connsiteY6" fmla="*/ 1245023 h 1410970"/>
                <a:gd name="connsiteX7" fmla="*/ 1496060 w 2378287"/>
                <a:gd name="connsiteY7" fmla="*/ 970703 h 1410970"/>
                <a:gd name="connsiteX8" fmla="*/ 1558572 w 2378287"/>
                <a:gd name="connsiteY8" fmla="*/ 1394873 h 1410970"/>
                <a:gd name="connsiteX9" fmla="*/ 1971040 w 2378287"/>
                <a:gd name="connsiteY9" fmla="*/ 1044363 h 1410970"/>
                <a:gd name="connsiteX10" fmla="*/ 1940560 w 2378287"/>
                <a:gd name="connsiteY10" fmla="*/ 1405043 h 1410970"/>
                <a:gd name="connsiteX11" fmla="*/ 2316480 w 2378287"/>
                <a:gd name="connsiteY11" fmla="*/ 1008803 h 1410970"/>
                <a:gd name="connsiteX12" fmla="*/ 2311400 w 2378287"/>
                <a:gd name="connsiteY12" fmla="*/ 1209463 h 1410970"/>
                <a:gd name="connsiteX13" fmla="*/ 2311400 w 2378287"/>
                <a:gd name="connsiteY13" fmla="*/ 1209463 h 1410970"/>
                <a:gd name="connsiteX0" fmla="*/ 0 w 2373207"/>
                <a:gd name="connsiteY0" fmla="*/ 340783 h 1407150"/>
                <a:gd name="connsiteX1" fmla="*/ 124460 w 2373207"/>
                <a:gd name="connsiteY1" fmla="*/ 48683 h 1407150"/>
                <a:gd name="connsiteX2" fmla="*/ 121920 w 2373207"/>
                <a:gd name="connsiteY2" fmla="*/ 632883 h 1407150"/>
                <a:gd name="connsiteX3" fmla="*/ 429260 w 2373207"/>
                <a:gd name="connsiteY3" fmla="*/ 427143 h 1407150"/>
                <a:gd name="connsiteX4" fmla="*/ 474980 w 2373207"/>
                <a:gd name="connsiteY4" fmla="*/ 955463 h 1407150"/>
                <a:gd name="connsiteX5" fmla="*/ 932180 w 2373207"/>
                <a:gd name="connsiteY5" fmla="*/ 757343 h 1407150"/>
                <a:gd name="connsiteX6" fmla="*/ 995680 w 2373207"/>
                <a:gd name="connsiteY6" fmla="*/ 1245023 h 1407150"/>
                <a:gd name="connsiteX7" fmla="*/ 1496060 w 2373207"/>
                <a:gd name="connsiteY7" fmla="*/ 970703 h 1407150"/>
                <a:gd name="connsiteX8" fmla="*/ 1558572 w 2373207"/>
                <a:gd name="connsiteY8" fmla="*/ 1394873 h 1407150"/>
                <a:gd name="connsiteX9" fmla="*/ 1971040 w 2373207"/>
                <a:gd name="connsiteY9" fmla="*/ 1044363 h 1407150"/>
                <a:gd name="connsiteX10" fmla="*/ 1971040 w 2373207"/>
                <a:gd name="connsiteY10" fmla="*/ 1399963 h 1407150"/>
                <a:gd name="connsiteX11" fmla="*/ 2316480 w 2373207"/>
                <a:gd name="connsiteY11" fmla="*/ 1008803 h 1407150"/>
                <a:gd name="connsiteX12" fmla="*/ 2311400 w 2373207"/>
                <a:gd name="connsiteY12" fmla="*/ 1209463 h 1407150"/>
                <a:gd name="connsiteX13" fmla="*/ 2311400 w 2373207"/>
                <a:gd name="connsiteY13" fmla="*/ 1209463 h 1407150"/>
                <a:gd name="connsiteX0" fmla="*/ 0 w 2373207"/>
                <a:gd name="connsiteY0" fmla="*/ 340783 h 1406726"/>
                <a:gd name="connsiteX1" fmla="*/ 124460 w 2373207"/>
                <a:gd name="connsiteY1" fmla="*/ 48683 h 1406726"/>
                <a:gd name="connsiteX2" fmla="*/ 121920 w 2373207"/>
                <a:gd name="connsiteY2" fmla="*/ 632883 h 1406726"/>
                <a:gd name="connsiteX3" fmla="*/ 429260 w 2373207"/>
                <a:gd name="connsiteY3" fmla="*/ 427143 h 1406726"/>
                <a:gd name="connsiteX4" fmla="*/ 474980 w 2373207"/>
                <a:gd name="connsiteY4" fmla="*/ 955463 h 1406726"/>
                <a:gd name="connsiteX5" fmla="*/ 932180 w 2373207"/>
                <a:gd name="connsiteY5" fmla="*/ 757343 h 1406726"/>
                <a:gd name="connsiteX6" fmla="*/ 995680 w 2373207"/>
                <a:gd name="connsiteY6" fmla="*/ 1245023 h 1406726"/>
                <a:gd name="connsiteX7" fmla="*/ 1496060 w 2373207"/>
                <a:gd name="connsiteY7" fmla="*/ 970703 h 1406726"/>
                <a:gd name="connsiteX8" fmla="*/ 1558572 w 2373207"/>
                <a:gd name="connsiteY8" fmla="*/ 1394873 h 1406726"/>
                <a:gd name="connsiteX9" fmla="*/ 1996440 w 2373207"/>
                <a:gd name="connsiteY9" fmla="*/ 1041823 h 1406726"/>
                <a:gd name="connsiteX10" fmla="*/ 1971040 w 2373207"/>
                <a:gd name="connsiteY10" fmla="*/ 1399963 h 1406726"/>
                <a:gd name="connsiteX11" fmla="*/ 2316480 w 2373207"/>
                <a:gd name="connsiteY11" fmla="*/ 1008803 h 1406726"/>
                <a:gd name="connsiteX12" fmla="*/ 2311400 w 2373207"/>
                <a:gd name="connsiteY12" fmla="*/ 1209463 h 1406726"/>
                <a:gd name="connsiteX13" fmla="*/ 2311400 w 2373207"/>
                <a:gd name="connsiteY13" fmla="*/ 1209463 h 1406726"/>
                <a:gd name="connsiteX0" fmla="*/ 0 w 2373207"/>
                <a:gd name="connsiteY0" fmla="*/ 340783 h 1411806"/>
                <a:gd name="connsiteX1" fmla="*/ 124460 w 2373207"/>
                <a:gd name="connsiteY1" fmla="*/ 48683 h 1411806"/>
                <a:gd name="connsiteX2" fmla="*/ 121920 w 2373207"/>
                <a:gd name="connsiteY2" fmla="*/ 632883 h 1411806"/>
                <a:gd name="connsiteX3" fmla="*/ 429260 w 2373207"/>
                <a:gd name="connsiteY3" fmla="*/ 427143 h 1411806"/>
                <a:gd name="connsiteX4" fmla="*/ 474980 w 2373207"/>
                <a:gd name="connsiteY4" fmla="*/ 955463 h 1411806"/>
                <a:gd name="connsiteX5" fmla="*/ 932180 w 2373207"/>
                <a:gd name="connsiteY5" fmla="*/ 757343 h 1411806"/>
                <a:gd name="connsiteX6" fmla="*/ 995680 w 2373207"/>
                <a:gd name="connsiteY6" fmla="*/ 1245023 h 1411806"/>
                <a:gd name="connsiteX7" fmla="*/ 1496060 w 2373207"/>
                <a:gd name="connsiteY7" fmla="*/ 970703 h 1411806"/>
                <a:gd name="connsiteX8" fmla="*/ 1581432 w 2373207"/>
                <a:gd name="connsiteY8" fmla="*/ 1399953 h 1411806"/>
                <a:gd name="connsiteX9" fmla="*/ 1996440 w 2373207"/>
                <a:gd name="connsiteY9" fmla="*/ 1041823 h 1411806"/>
                <a:gd name="connsiteX10" fmla="*/ 1971040 w 2373207"/>
                <a:gd name="connsiteY10" fmla="*/ 1399963 h 1411806"/>
                <a:gd name="connsiteX11" fmla="*/ 2316480 w 2373207"/>
                <a:gd name="connsiteY11" fmla="*/ 1008803 h 1411806"/>
                <a:gd name="connsiteX12" fmla="*/ 2311400 w 2373207"/>
                <a:gd name="connsiteY12" fmla="*/ 1209463 h 1411806"/>
                <a:gd name="connsiteX13" fmla="*/ 2311400 w 2373207"/>
                <a:gd name="connsiteY13" fmla="*/ 1209463 h 1411806"/>
                <a:gd name="connsiteX0" fmla="*/ 0 w 2373207"/>
                <a:gd name="connsiteY0" fmla="*/ 340783 h 1412653"/>
                <a:gd name="connsiteX1" fmla="*/ 124460 w 2373207"/>
                <a:gd name="connsiteY1" fmla="*/ 48683 h 1412653"/>
                <a:gd name="connsiteX2" fmla="*/ 121920 w 2373207"/>
                <a:gd name="connsiteY2" fmla="*/ 632883 h 1412653"/>
                <a:gd name="connsiteX3" fmla="*/ 429260 w 2373207"/>
                <a:gd name="connsiteY3" fmla="*/ 427143 h 1412653"/>
                <a:gd name="connsiteX4" fmla="*/ 474980 w 2373207"/>
                <a:gd name="connsiteY4" fmla="*/ 955463 h 1412653"/>
                <a:gd name="connsiteX5" fmla="*/ 932180 w 2373207"/>
                <a:gd name="connsiteY5" fmla="*/ 757343 h 1412653"/>
                <a:gd name="connsiteX6" fmla="*/ 995680 w 2373207"/>
                <a:gd name="connsiteY6" fmla="*/ 1245023 h 1412653"/>
                <a:gd name="connsiteX7" fmla="*/ 1496060 w 2373207"/>
                <a:gd name="connsiteY7" fmla="*/ 970703 h 1412653"/>
                <a:gd name="connsiteX8" fmla="*/ 1581432 w 2373207"/>
                <a:gd name="connsiteY8" fmla="*/ 1399953 h 1412653"/>
                <a:gd name="connsiteX9" fmla="*/ 1993900 w 2373207"/>
                <a:gd name="connsiteY9" fmla="*/ 1046903 h 1412653"/>
                <a:gd name="connsiteX10" fmla="*/ 1971040 w 2373207"/>
                <a:gd name="connsiteY10" fmla="*/ 1399963 h 1412653"/>
                <a:gd name="connsiteX11" fmla="*/ 2316480 w 2373207"/>
                <a:gd name="connsiteY11" fmla="*/ 1008803 h 1412653"/>
                <a:gd name="connsiteX12" fmla="*/ 2311400 w 2373207"/>
                <a:gd name="connsiteY12" fmla="*/ 1209463 h 1412653"/>
                <a:gd name="connsiteX13" fmla="*/ 2311400 w 2373207"/>
                <a:gd name="connsiteY13" fmla="*/ 1209463 h 1412653"/>
                <a:gd name="connsiteX0" fmla="*/ 0 w 2373207"/>
                <a:gd name="connsiteY0" fmla="*/ 340783 h 1412653"/>
                <a:gd name="connsiteX1" fmla="*/ 124460 w 2373207"/>
                <a:gd name="connsiteY1" fmla="*/ 48683 h 1412653"/>
                <a:gd name="connsiteX2" fmla="*/ 121920 w 2373207"/>
                <a:gd name="connsiteY2" fmla="*/ 632883 h 1412653"/>
                <a:gd name="connsiteX3" fmla="*/ 429260 w 2373207"/>
                <a:gd name="connsiteY3" fmla="*/ 427143 h 1412653"/>
                <a:gd name="connsiteX4" fmla="*/ 474980 w 2373207"/>
                <a:gd name="connsiteY4" fmla="*/ 955463 h 1412653"/>
                <a:gd name="connsiteX5" fmla="*/ 896620 w 2373207"/>
                <a:gd name="connsiteY5" fmla="*/ 739563 h 1412653"/>
                <a:gd name="connsiteX6" fmla="*/ 995680 w 2373207"/>
                <a:gd name="connsiteY6" fmla="*/ 1245023 h 1412653"/>
                <a:gd name="connsiteX7" fmla="*/ 1496060 w 2373207"/>
                <a:gd name="connsiteY7" fmla="*/ 970703 h 1412653"/>
                <a:gd name="connsiteX8" fmla="*/ 1581432 w 2373207"/>
                <a:gd name="connsiteY8" fmla="*/ 1399953 h 1412653"/>
                <a:gd name="connsiteX9" fmla="*/ 1993900 w 2373207"/>
                <a:gd name="connsiteY9" fmla="*/ 1046903 h 1412653"/>
                <a:gd name="connsiteX10" fmla="*/ 1971040 w 2373207"/>
                <a:gd name="connsiteY10" fmla="*/ 1399963 h 1412653"/>
                <a:gd name="connsiteX11" fmla="*/ 2316480 w 2373207"/>
                <a:gd name="connsiteY11" fmla="*/ 1008803 h 1412653"/>
                <a:gd name="connsiteX12" fmla="*/ 2311400 w 2373207"/>
                <a:gd name="connsiteY12" fmla="*/ 1209463 h 1412653"/>
                <a:gd name="connsiteX13" fmla="*/ 2311400 w 2373207"/>
                <a:gd name="connsiteY13" fmla="*/ 1209463 h 1412653"/>
                <a:gd name="connsiteX0" fmla="*/ 0 w 2367280"/>
                <a:gd name="connsiteY0" fmla="*/ 340783 h 1412653"/>
                <a:gd name="connsiteX1" fmla="*/ 124460 w 2367280"/>
                <a:gd name="connsiteY1" fmla="*/ 48683 h 1412653"/>
                <a:gd name="connsiteX2" fmla="*/ 121920 w 2367280"/>
                <a:gd name="connsiteY2" fmla="*/ 632883 h 1412653"/>
                <a:gd name="connsiteX3" fmla="*/ 429260 w 2367280"/>
                <a:gd name="connsiteY3" fmla="*/ 427143 h 1412653"/>
                <a:gd name="connsiteX4" fmla="*/ 474980 w 2367280"/>
                <a:gd name="connsiteY4" fmla="*/ 955463 h 1412653"/>
                <a:gd name="connsiteX5" fmla="*/ 896620 w 2367280"/>
                <a:gd name="connsiteY5" fmla="*/ 739563 h 1412653"/>
                <a:gd name="connsiteX6" fmla="*/ 995680 w 2367280"/>
                <a:gd name="connsiteY6" fmla="*/ 1245023 h 1412653"/>
                <a:gd name="connsiteX7" fmla="*/ 1496060 w 2367280"/>
                <a:gd name="connsiteY7" fmla="*/ 970703 h 1412653"/>
                <a:gd name="connsiteX8" fmla="*/ 1581432 w 2367280"/>
                <a:gd name="connsiteY8" fmla="*/ 1399953 h 1412653"/>
                <a:gd name="connsiteX9" fmla="*/ 1993900 w 2367280"/>
                <a:gd name="connsiteY9" fmla="*/ 1046903 h 1412653"/>
                <a:gd name="connsiteX10" fmla="*/ 2006600 w 2367280"/>
                <a:gd name="connsiteY10" fmla="*/ 1397423 h 1412653"/>
                <a:gd name="connsiteX11" fmla="*/ 2316480 w 2367280"/>
                <a:gd name="connsiteY11" fmla="*/ 1008803 h 1412653"/>
                <a:gd name="connsiteX12" fmla="*/ 2311400 w 2367280"/>
                <a:gd name="connsiteY12" fmla="*/ 1209463 h 1412653"/>
                <a:gd name="connsiteX13" fmla="*/ 2311400 w 2367280"/>
                <a:gd name="connsiteY13" fmla="*/ 1209463 h 1412653"/>
                <a:gd name="connsiteX0" fmla="*/ 0 w 2397760"/>
                <a:gd name="connsiteY0" fmla="*/ 340783 h 1412653"/>
                <a:gd name="connsiteX1" fmla="*/ 124460 w 2397760"/>
                <a:gd name="connsiteY1" fmla="*/ 48683 h 1412653"/>
                <a:gd name="connsiteX2" fmla="*/ 121920 w 2397760"/>
                <a:gd name="connsiteY2" fmla="*/ 632883 h 1412653"/>
                <a:gd name="connsiteX3" fmla="*/ 429260 w 2397760"/>
                <a:gd name="connsiteY3" fmla="*/ 427143 h 1412653"/>
                <a:gd name="connsiteX4" fmla="*/ 474980 w 2397760"/>
                <a:gd name="connsiteY4" fmla="*/ 955463 h 1412653"/>
                <a:gd name="connsiteX5" fmla="*/ 896620 w 2397760"/>
                <a:gd name="connsiteY5" fmla="*/ 739563 h 1412653"/>
                <a:gd name="connsiteX6" fmla="*/ 995680 w 2397760"/>
                <a:gd name="connsiteY6" fmla="*/ 1245023 h 1412653"/>
                <a:gd name="connsiteX7" fmla="*/ 1496060 w 2397760"/>
                <a:gd name="connsiteY7" fmla="*/ 970703 h 1412653"/>
                <a:gd name="connsiteX8" fmla="*/ 1581432 w 2397760"/>
                <a:gd name="connsiteY8" fmla="*/ 1399953 h 1412653"/>
                <a:gd name="connsiteX9" fmla="*/ 1993900 w 2397760"/>
                <a:gd name="connsiteY9" fmla="*/ 1046903 h 1412653"/>
                <a:gd name="connsiteX10" fmla="*/ 2006600 w 2397760"/>
                <a:gd name="connsiteY10" fmla="*/ 1397423 h 1412653"/>
                <a:gd name="connsiteX11" fmla="*/ 2346960 w 2397760"/>
                <a:gd name="connsiteY11" fmla="*/ 998643 h 1412653"/>
                <a:gd name="connsiteX12" fmla="*/ 2311400 w 2397760"/>
                <a:gd name="connsiteY12" fmla="*/ 1209463 h 1412653"/>
                <a:gd name="connsiteX13" fmla="*/ 2311400 w 2397760"/>
                <a:gd name="connsiteY13" fmla="*/ 1209463 h 1412653"/>
                <a:gd name="connsiteX0" fmla="*/ 0 w 2400300"/>
                <a:gd name="connsiteY0" fmla="*/ 340783 h 1412653"/>
                <a:gd name="connsiteX1" fmla="*/ 124460 w 2400300"/>
                <a:gd name="connsiteY1" fmla="*/ 48683 h 1412653"/>
                <a:gd name="connsiteX2" fmla="*/ 121920 w 2400300"/>
                <a:gd name="connsiteY2" fmla="*/ 632883 h 1412653"/>
                <a:gd name="connsiteX3" fmla="*/ 429260 w 2400300"/>
                <a:gd name="connsiteY3" fmla="*/ 427143 h 1412653"/>
                <a:gd name="connsiteX4" fmla="*/ 474980 w 2400300"/>
                <a:gd name="connsiteY4" fmla="*/ 955463 h 1412653"/>
                <a:gd name="connsiteX5" fmla="*/ 896620 w 2400300"/>
                <a:gd name="connsiteY5" fmla="*/ 739563 h 1412653"/>
                <a:gd name="connsiteX6" fmla="*/ 995680 w 2400300"/>
                <a:gd name="connsiteY6" fmla="*/ 1245023 h 1412653"/>
                <a:gd name="connsiteX7" fmla="*/ 1496060 w 2400300"/>
                <a:gd name="connsiteY7" fmla="*/ 970703 h 1412653"/>
                <a:gd name="connsiteX8" fmla="*/ 1581432 w 2400300"/>
                <a:gd name="connsiteY8" fmla="*/ 1399953 h 1412653"/>
                <a:gd name="connsiteX9" fmla="*/ 1993900 w 2400300"/>
                <a:gd name="connsiteY9" fmla="*/ 1046903 h 1412653"/>
                <a:gd name="connsiteX10" fmla="*/ 2006600 w 2400300"/>
                <a:gd name="connsiteY10" fmla="*/ 1397423 h 1412653"/>
                <a:gd name="connsiteX11" fmla="*/ 2346960 w 2400300"/>
                <a:gd name="connsiteY11" fmla="*/ 998643 h 1412653"/>
                <a:gd name="connsiteX12" fmla="*/ 2311400 w 2400300"/>
                <a:gd name="connsiteY12" fmla="*/ 1209463 h 1412653"/>
                <a:gd name="connsiteX13" fmla="*/ 2311400 w 2400300"/>
                <a:gd name="connsiteY13" fmla="*/ 1209463 h 1412653"/>
                <a:gd name="connsiteX0" fmla="*/ 0 w 2400300"/>
                <a:gd name="connsiteY0" fmla="*/ 340783 h 1412653"/>
                <a:gd name="connsiteX1" fmla="*/ 124460 w 2400300"/>
                <a:gd name="connsiteY1" fmla="*/ 48683 h 1412653"/>
                <a:gd name="connsiteX2" fmla="*/ 121920 w 2400300"/>
                <a:gd name="connsiteY2" fmla="*/ 632883 h 1412653"/>
                <a:gd name="connsiteX3" fmla="*/ 429260 w 2400300"/>
                <a:gd name="connsiteY3" fmla="*/ 427143 h 1412653"/>
                <a:gd name="connsiteX4" fmla="*/ 474980 w 2400300"/>
                <a:gd name="connsiteY4" fmla="*/ 955463 h 1412653"/>
                <a:gd name="connsiteX5" fmla="*/ 896620 w 2400300"/>
                <a:gd name="connsiteY5" fmla="*/ 739563 h 1412653"/>
                <a:gd name="connsiteX6" fmla="*/ 995680 w 2400300"/>
                <a:gd name="connsiteY6" fmla="*/ 1245023 h 1412653"/>
                <a:gd name="connsiteX7" fmla="*/ 1496060 w 2400300"/>
                <a:gd name="connsiteY7" fmla="*/ 970703 h 1412653"/>
                <a:gd name="connsiteX8" fmla="*/ 1581432 w 2400300"/>
                <a:gd name="connsiteY8" fmla="*/ 1399953 h 1412653"/>
                <a:gd name="connsiteX9" fmla="*/ 1993900 w 2400300"/>
                <a:gd name="connsiteY9" fmla="*/ 1046903 h 1412653"/>
                <a:gd name="connsiteX10" fmla="*/ 2006600 w 2400300"/>
                <a:gd name="connsiteY10" fmla="*/ 1397423 h 1412653"/>
                <a:gd name="connsiteX11" fmla="*/ 2346960 w 2400300"/>
                <a:gd name="connsiteY11" fmla="*/ 998643 h 1412653"/>
                <a:gd name="connsiteX12" fmla="*/ 2311400 w 2400300"/>
                <a:gd name="connsiteY12" fmla="*/ 1209463 h 1412653"/>
                <a:gd name="connsiteX13" fmla="*/ 2311400 w 2400300"/>
                <a:gd name="connsiteY13" fmla="*/ 1209463 h 1412653"/>
                <a:gd name="connsiteX0" fmla="*/ 0 w 2400300"/>
                <a:gd name="connsiteY0" fmla="*/ 29760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0 w 2400300"/>
                <a:gd name="connsiteY0" fmla="*/ 29760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0 w 2400300"/>
                <a:gd name="connsiteY0" fmla="*/ 29760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0 w 2400300"/>
                <a:gd name="connsiteY0" fmla="*/ 29252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0 w 2400300"/>
                <a:gd name="connsiteY0" fmla="*/ 292523 h 1369473"/>
                <a:gd name="connsiteX1" fmla="*/ 149860 w 2400300"/>
                <a:gd name="connsiteY1" fmla="*/ 48683 h 1369473"/>
                <a:gd name="connsiteX2" fmla="*/ 121920 w 2400300"/>
                <a:gd name="connsiteY2" fmla="*/ 589703 h 1369473"/>
                <a:gd name="connsiteX3" fmla="*/ 429260 w 2400300"/>
                <a:gd name="connsiteY3" fmla="*/ 383963 h 1369473"/>
                <a:gd name="connsiteX4" fmla="*/ 474980 w 2400300"/>
                <a:gd name="connsiteY4" fmla="*/ 912283 h 1369473"/>
                <a:gd name="connsiteX5" fmla="*/ 896620 w 2400300"/>
                <a:gd name="connsiteY5" fmla="*/ 696383 h 1369473"/>
                <a:gd name="connsiteX6" fmla="*/ 995680 w 2400300"/>
                <a:gd name="connsiteY6" fmla="*/ 1201843 h 1369473"/>
                <a:gd name="connsiteX7" fmla="*/ 1496060 w 2400300"/>
                <a:gd name="connsiteY7" fmla="*/ 927523 h 1369473"/>
                <a:gd name="connsiteX8" fmla="*/ 1581432 w 2400300"/>
                <a:gd name="connsiteY8" fmla="*/ 1356773 h 1369473"/>
                <a:gd name="connsiteX9" fmla="*/ 1993900 w 2400300"/>
                <a:gd name="connsiteY9" fmla="*/ 1003723 h 1369473"/>
                <a:gd name="connsiteX10" fmla="*/ 2006600 w 2400300"/>
                <a:gd name="connsiteY10" fmla="*/ 1354243 h 1369473"/>
                <a:gd name="connsiteX11" fmla="*/ 2346960 w 2400300"/>
                <a:gd name="connsiteY11" fmla="*/ 955463 h 1369473"/>
                <a:gd name="connsiteX12" fmla="*/ 2311400 w 2400300"/>
                <a:gd name="connsiteY12" fmla="*/ 1166283 h 1369473"/>
                <a:gd name="connsiteX13" fmla="*/ 2311400 w 2400300"/>
                <a:gd name="connsiteY13" fmla="*/ 1166283 h 1369473"/>
                <a:gd name="connsiteX0" fmla="*/ 27517 w 2427817"/>
                <a:gd name="connsiteY0" fmla="*/ 294217 h 1371167"/>
                <a:gd name="connsiteX1" fmla="*/ 24977 w 2427817"/>
                <a:gd name="connsiteY1" fmla="*/ 248497 h 1371167"/>
                <a:gd name="connsiteX2" fmla="*/ 177377 w 2427817"/>
                <a:gd name="connsiteY2" fmla="*/ 50377 h 1371167"/>
                <a:gd name="connsiteX3" fmla="*/ 149437 w 2427817"/>
                <a:gd name="connsiteY3" fmla="*/ 591397 h 1371167"/>
                <a:gd name="connsiteX4" fmla="*/ 456777 w 2427817"/>
                <a:gd name="connsiteY4" fmla="*/ 385657 h 1371167"/>
                <a:gd name="connsiteX5" fmla="*/ 502497 w 2427817"/>
                <a:gd name="connsiteY5" fmla="*/ 913977 h 1371167"/>
                <a:gd name="connsiteX6" fmla="*/ 924137 w 2427817"/>
                <a:gd name="connsiteY6" fmla="*/ 698077 h 1371167"/>
                <a:gd name="connsiteX7" fmla="*/ 1023197 w 2427817"/>
                <a:gd name="connsiteY7" fmla="*/ 1203537 h 1371167"/>
                <a:gd name="connsiteX8" fmla="*/ 1523577 w 2427817"/>
                <a:gd name="connsiteY8" fmla="*/ 929217 h 1371167"/>
                <a:gd name="connsiteX9" fmla="*/ 1608949 w 2427817"/>
                <a:gd name="connsiteY9" fmla="*/ 1358467 h 1371167"/>
                <a:gd name="connsiteX10" fmla="*/ 2021417 w 2427817"/>
                <a:gd name="connsiteY10" fmla="*/ 1005417 h 1371167"/>
                <a:gd name="connsiteX11" fmla="*/ 2034117 w 2427817"/>
                <a:gd name="connsiteY11" fmla="*/ 1355937 h 1371167"/>
                <a:gd name="connsiteX12" fmla="*/ 2374477 w 2427817"/>
                <a:gd name="connsiteY12" fmla="*/ 957157 h 1371167"/>
                <a:gd name="connsiteX13" fmla="*/ 2338917 w 2427817"/>
                <a:gd name="connsiteY13" fmla="*/ 1167977 h 1371167"/>
                <a:gd name="connsiteX14" fmla="*/ 2338917 w 2427817"/>
                <a:gd name="connsiteY14" fmla="*/ 1167977 h 1371167"/>
                <a:gd name="connsiteX0" fmla="*/ 27517 w 2427817"/>
                <a:gd name="connsiteY0" fmla="*/ 294217 h 1371167"/>
                <a:gd name="connsiteX1" fmla="*/ 24977 w 2427817"/>
                <a:gd name="connsiteY1" fmla="*/ 248497 h 1371167"/>
                <a:gd name="connsiteX2" fmla="*/ 177377 w 2427817"/>
                <a:gd name="connsiteY2" fmla="*/ 50377 h 1371167"/>
                <a:gd name="connsiteX3" fmla="*/ 149437 w 2427817"/>
                <a:gd name="connsiteY3" fmla="*/ 591397 h 1371167"/>
                <a:gd name="connsiteX4" fmla="*/ 456777 w 2427817"/>
                <a:gd name="connsiteY4" fmla="*/ 385657 h 1371167"/>
                <a:gd name="connsiteX5" fmla="*/ 502497 w 2427817"/>
                <a:gd name="connsiteY5" fmla="*/ 913977 h 1371167"/>
                <a:gd name="connsiteX6" fmla="*/ 924137 w 2427817"/>
                <a:gd name="connsiteY6" fmla="*/ 698077 h 1371167"/>
                <a:gd name="connsiteX7" fmla="*/ 1023197 w 2427817"/>
                <a:gd name="connsiteY7" fmla="*/ 1203537 h 1371167"/>
                <a:gd name="connsiteX8" fmla="*/ 1523577 w 2427817"/>
                <a:gd name="connsiteY8" fmla="*/ 929217 h 1371167"/>
                <a:gd name="connsiteX9" fmla="*/ 1608949 w 2427817"/>
                <a:gd name="connsiteY9" fmla="*/ 1358467 h 1371167"/>
                <a:gd name="connsiteX10" fmla="*/ 2021417 w 2427817"/>
                <a:gd name="connsiteY10" fmla="*/ 1005417 h 1371167"/>
                <a:gd name="connsiteX11" fmla="*/ 2054437 w 2427817"/>
                <a:gd name="connsiteY11" fmla="*/ 1350857 h 1371167"/>
                <a:gd name="connsiteX12" fmla="*/ 2374477 w 2427817"/>
                <a:gd name="connsiteY12" fmla="*/ 957157 h 1371167"/>
                <a:gd name="connsiteX13" fmla="*/ 2338917 w 2427817"/>
                <a:gd name="connsiteY13" fmla="*/ 1167977 h 1371167"/>
                <a:gd name="connsiteX14" fmla="*/ 2338917 w 2427817"/>
                <a:gd name="connsiteY14" fmla="*/ 116797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34297 h 1371167"/>
                <a:gd name="connsiteX13" fmla="*/ 2338917 w 2468457"/>
                <a:gd name="connsiteY13" fmla="*/ 1167977 h 1371167"/>
                <a:gd name="connsiteX14" fmla="*/ 2338917 w 2468457"/>
                <a:gd name="connsiteY14" fmla="*/ 1167977 h 1371167"/>
                <a:gd name="connsiteX0" fmla="*/ 27517 w 2542117"/>
                <a:gd name="connsiteY0" fmla="*/ 294217 h 1371167"/>
                <a:gd name="connsiteX1" fmla="*/ 24977 w 2542117"/>
                <a:gd name="connsiteY1" fmla="*/ 248497 h 1371167"/>
                <a:gd name="connsiteX2" fmla="*/ 177377 w 2542117"/>
                <a:gd name="connsiteY2" fmla="*/ 50377 h 1371167"/>
                <a:gd name="connsiteX3" fmla="*/ 149437 w 2542117"/>
                <a:gd name="connsiteY3" fmla="*/ 591397 h 1371167"/>
                <a:gd name="connsiteX4" fmla="*/ 456777 w 2542117"/>
                <a:gd name="connsiteY4" fmla="*/ 385657 h 1371167"/>
                <a:gd name="connsiteX5" fmla="*/ 502497 w 2542117"/>
                <a:gd name="connsiteY5" fmla="*/ 913977 h 1371167"/>
                <a:gd name="connsiteX6" fmla="*/ 924137 w 2542117"/>
                <a:gd name="connsiteY6" fmla="*/ 698077 h 1371167"/>
                <a:gd name="connsiteX7" fmla="*/ 1023197 w 2542117"/>
                <a:gd name="connsiteY7" fmla="*/ 1203537 h 1371167"/>
                <a:gd name="connsiteX8" fmla="*/ 1523577 w 2542117"/>
                <a:gd name="connsiteY8" fmla="*/ 929217 h 1371167"/>
                <a:gd name="connsiteX9" fmla="*/ 1608949 w 2542117"/>
                <a:gd name="connsiteY9" fmla="*/ 1358467 h 1371167"/>
                <a:gd name="connsiteX10" fmla="*/ 2021417 w 2542117"/>
                <a:gd name="connsiteY10" fmla="*/ 1005417 h 1371167"/>
                <a:gd name="connsiteX11" fmla="*/ 2054437 w 2542117"/>
                <a:gd name="connsiteY11" fmla="*/ 1350857 h 1371167"/>
                <a:gd name="connsiteX12" fmla="*/ 2415117 w 2542117"/>
                <a:gd name="connsiteY12" fmla="*/ 934297 h 1371167"/>
                <a:gd name="connsiteX13" fmla="*/ 2338917 w 2542117"/>
                <a:gd name="connsiteY13" fmla="*/ 1167977 h 1371167"/>
                <a:gd name="connsiteX14" fmla="*/ 2542117 w 2542117"/>
                <a:gd name="connsiteY14" fmla="*/ 129751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34297 h 1371167"/>
                <a:gd name="connsiteX13" fmla="*/ 2338917 w 2468457"/>
                <a:gd name="connsiteY13" fmla="*/ 116797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34297 h 1371167"/>
                <a:gd name="connsiteX13" fmla="*/ 2382097 w 2468457"/>
                <a:gd name="connsiteY13" fmla="*/ 112733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34297 h 1371167"/>
                <a:gd name="connsiteX13" fmla="*/ 2382097 w 2468457"/>
                <a:gd name="connsiteY13" fmla="*/ 1127337 h 1371167"/>
                <a:gd name="connsiteX0" fmla="*/ 27517 w 2468457"/>
                <a:gd name="connsiteY0" fmla="*/ 294217 h 1371167"/>
                <a:gd name="connsiteX1" fmla="*/ 24977 w 2468457"/>
                <a:gd name="connsiteY1" fmla="*/ 248497 h 1371167"/>
                <a:gd name="connsiteX2" fmla="*/ 177377 w 2468457"/>
                <a:gd name="connsiteY2" fmla="*/ 50377 h 1371167"/>
                <a:gd name="connsiteX3" fmla="*/ 149437 w 2468457"/>
                <a:gd name="connsiteY3" fmla="*/ 591397 h 1371167"/>
                <a:gd name="connsiteX4" fmla="*/ 456777 w 2468457"/>
                <a:gd name="connsiteY4" fmla="*/ 385657 h 1371167"/>
                <a:gd name="connsiteX5" fmla="*/ 502497 w 2468457"/>
                <a:gd name="connsiteY5" fmla="*/ 913977 h 1371167"/>
                <a:gd name="connsiteX6" fmla="*/ 924137 w 2468457"/>
                <a:gd name="connsiteY6" fmla="*/ 698077 h 1371167"/>
                <a:gd name="connsiteX7" fmla="*/ 1023197 w 2468457"/>
                <a:gd name="connsiteY7" fmla="*/ 1203537 h 1371167"/>
                <a:gd name="connsiteX8" fmla="*/ 1523577 w 2468457"/>
                <a:gd name="connsiteY8" fmla="*/ 929217 h 1371167"/>
                <a:gd name="connsiteX9" fmla="*/ 1608949 w 2468457"/>
                <a:gd name="connsiteY9" fmla="*/ 1358467 h 1371167"/>
                <a:gd name="connsiteX10" fmla="*/ 2021417 w 2468457"/>
                <a:gd name="connsiteY10" fmla="*/ 1005417 h 1371167"/>
                <a:gd name="connsiteX11" fmla="*/ 2054437 w 2468457"/>
                <a:gd name="connsiteY11" fmla="*/ 1350857 h 1371167"/>
                <a:gd name="connsiteX12" fmla="*/ 2415117 w 2468457"/>
                <a:gd name="connsiteY12" fmla="*/ 941917 h 1371167"/>
                <a:gd name="connsiteX13" fmla="*/ 2382097 w 2468457"/>
                <a:gd name="connsiteY13" fmla="*/ 1127337 h 1371167"/>
                <a:gd name="connsiteX0" fmla="*/ 27517 w 2465917"/>
                <a:gd name="connsiteY0" fmla="*/ 294217 h 1371167"/>
                <a:gd name="connsiteX1" fmla="*/ 24977 w 2465917"/>
                <a:gd name="connsiteY1" fmla="*/ 248497 h 1371167"/>
                <a:gd name="connsiteX2" fmla="*/ 177377 w 2465917"/>
                <a:gd name="connsiteY2" fmla="*/ 50377 h 1371167"/>
                <a:gd name="connsiteX3" fmla="*/ 149437 w 2465917"/>
                <a:gd name="connsiteY3" fmla="*/ 591397 h 1371167"/>
                <a:gd name="connsiteX4" fmla="*/ 456777 w 2465917"/>
                <a:gd name="connsiteY4" fmla="*/ 385657 h 1371167"/>
                <a:gd name="connsiteX5" fmla="*/ 502497 w 2465917"/>
                <a:gd name="connsiteY5" fmla="*/ 913977 h 1371167"/>
                <a:gd name="connsiteX6" fmla="*/ 924137 w 2465917"/>
                <a:gd name="connsiteY6" fmla="*/ 698077 h 1371167"/>
                <a:gd name="connsiteX7" fmla="*/ 1023197 w 2465917"/>
                <a:gd name="connsiteY7" fmla="*/ 1203537 h 1371167"/>
                <a:gd name="connsiteX8" fmla="*/ 1523577 w 2465917"/>
                <a:gd name="connsiteY8" fmla="*/ 929217 h 1371167"/>
                <a:gd name="connsiteX9" fmla="*/ 1608949 w 2465917"/>
                <a:gd name="connsiteY9" fmla="*/ 1358467 h 1371167"/>
                <a:gd name="connsiteX10" fmla="*/ 2021417 w 2465917"/>
                <a:gd name="connsiteY10" fmla="*/ 1005417 h 1371167"/>
                <a:gd name="connsiteX11" fmla="*/ 2054437 w 2465917"/>
                <a:gd name="connsiteY11" fmla="*/ 1350857 h 1371167"/>
                <a:gd name="connsiteX12" fmla="*/ 2415117 w 2465917"/>
                <a:gd name="connsiteY12" fmla="*/ 941917 h 1371167"/>
                <a:gd name="connsiteX13" fmla="*/ 2382097 w 2465917"/>
                <a:gd name="connsiteY13" fmla="*/ 1127337 h 1371167"/>
                <a:gd name="connsiteX0" fmla="*/ 27517 w 2465917"/>
                <a:gd name="connsiteY0" fmla="*/ 294217 h 1371167"/>
                <a:gd name="connsiteX1" fmla="*/ 24977 w 2465917"/>
                <a:gd name="connsiteY1" fmla="*/ 248497 h 1371167"/>
                <a:gd name="connsiteX2" fmla="*/ 177377 w 2465917"/>
                <a:gd name="connsiteY2" fmla="*/ 50377 h 1371167"/>
                <a:gd name="connsiteX3" fmla="*/ 149437 w 2465917"/>
                <a:gd name="connsiteY3" fmla="*/ 591397 h 1371167"/>
                <a:gd name="connsiteX4" fmla="*/ 456777 w 2465917"/>
                <a:gd name="connsiteY4" fmla="*/ 385657 h 1371167"/>
                <a:gd name="connsiteX5" fmla="*/ 502497 w 2465917"/>
                <a:gd name="connsiteY5" fmla="*/ 913977 h 1371167"/>
                <a:gd name="connsiteX6" fmla="*/ 924137 w 2465917"/>
                <a:gd name="connsiteY6" fmla="*/ 698077 h 1371167"/>
                <a:gd name="connsiteX7" fmla="*/ 1023197 w 2465917"/>
                <a:gd name="connsiteY7" fmla="*/ 1203537 h 1371167"/>
                <a:gd name="connsiteX8" fmla="*/ 1523577 w 2465917"/>
                <a:gd name="connsiteY8" fmla="*/ 929217 h 1371167"/>
                <a:gd name="connsiteX9" fmla="*/ 1608949 w 2465917"/>
                <a:gd name="connsiteY9" fmla="*/ 1358467 h 1371167"/>
                <a:gd name="connsiteX10" fmla="*/ 2021417 w 2465917"/>
                <a:gd name="connsiteY10" fmla="*/ 1005417 h 1371167"/>
                <a:gd name="connsiteX11" fmla="*/ 2054437 w 2465917"/>
                <a:gd name="connsiteY11" fmla="*/ 1350857 h 1371167"/>
                <a:gd name="connsiteX12" fmla="*/ 2415117 w 2465917"/>
                <a:gd name="connsiteY12" fmla="*/ 941917 h 1371167"/>
                <a:gd name="connsiteX13" fmla="*/ 2404957 w 2465917"/>
                <a:gd name="connsiteY13" fmla="*/ 1101937 h 1371167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502497 w 2465917"/>
                <a:gd name="connsiteY5" fmla="*/ 913977 h 1372014"/>
                <a:gd name="connsiteX6" fmla="*/ 924137 w 2465917"/>
                <a:gd name="connsiteY6" fmla="*/ 698077 h 1372014"/>
                <a:gd name="connsiteX7" fmla="*/ 1023197 w 2465917"/>
                <a:gd name="connsiteY7" fmla="*/ 1203537 h 1372014"/>
                <a:gd name="connsiteX8" fmla="*/ 150325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502497 w 2465917"/>
                <a:gd name="connsiteY5" fmla="*/ 913977 h 1372014"/>
                <a:gd name="connsiteX6" fmla="*/ 924137 w 2465917"/>
                <a:gd name="connsiteY6" fmla="*/ 698077 h 1372014"/>
                <a:gd name="connsiteX7" fmla="*/ 997797 w 2465917"/>
                <a:gd name="connsiteY7" fmla="*/ 1195917 h 1372014"/>
                <a:gd name="connsiteX8" fmla="*/ 150325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502497 w 2465917"/>
                <a:gd name="connsiteY5" fmla="*/ 913977 h 1372014"/>
                <a:gd name="connsiteX6" fmla="*/ 924137 w 2465917"/>
                <a:gd name="connsiteY6" fmla="*/ 69807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502497 w 2465917"/>
                <a:gd name="connsiteY5" fmla="*/ 913977 h 1372014"/>
                <a:gd name="connsiteX6" fmla="*/ 901277 w 2465917"/>
                <a:gd name="connsiteY6" fmla="*/ 68283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6777 w 2465917"/>
                <a:gd name="connsiteY4" fmla="*/ 385657 h 1372014"/>
                <a:gd name="connsiteX5" fmla="*/ 477097 w 2465917"/>
                <a:gd name="connsiteY5" fmla="*/ 896197 h 1372014"/>
                <a:gd name="connsiteX6" fmla="*/ 901277 w 2465917"/>
                <a:gd name="connsiteY6" fmla="*/ 68283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36457 w 2465917"/>
                <a:gd name="connsiteY4" fmla="*/ 362797 h 1372014"/>
                <a:gd name="connsiteX5" fmla="*/ 477097 w 2465917"/>
                <a:gd name="connsiteY5" fmla="*/ 896197 h 1372014"/>
                <a:gd name="connsiteX6" fmla="*/ 901277 w 2465917"/>
                <a:gd name="connsiteY6" fmla="*/ 68283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27517 w 2465917"/>
                <a:gd name="connsiteY0" fmla="*/ 294217 h 1372014"/>
                <a:gd name="connsiteX1" fmla="*/ 24977 w 2465917"/>
                <a:gd name="connsiteY1" fmla="*/ 248497 h 1372014"/>
                <a:gd name="connsiteX2" fmla="*/ 177377 w 2465917"/>
                <a:gd name="connsiteY2" fmla="*/ 50377 h 1372014"/>
                <a:gd name="connsiteX3" fmla="*/ 149437 w 2465917"/>
                <a:gd name="connsiteY3" fmla="*/ 591397 h 1372014"/>
                <a:gd name="connsiteX4" fmla="*/ 451697 w 2465917"/>
                <a:gd name="connsiteY4" fmla="*/ 380577 h 1372014"/>
                <a:gd name="connsiteX5" fmla="*/ 477097 w 2465917"/>
                <a:gd name="connsiteY5" fmla="*/ 896197 h 1372014"/>
                <a:gd name="connsiteX6" fmla="*/ 901277 w 2465917"/>
                <a:gd name="connsiteY6" fmla="*/ 682837 h 1372014"/>
                <a:gd name="connsiteX7" fmla="*/ 997797 w 2465917"/>
                <a:gd name="connsiteY7" fmla="*/ 1195917 h 1372014"/>
                <a:gd name="connsiteX8" fmla="*/ 1495637 w 2465917"/>
                <a:gd name="connsiteY8" fmla="*/ 924137 h 1372014"/>
                <a:gd name="connsiteX9" fmla="*/ 1608949 w 2465917"/>
                <a:gd name="connsiteY9" fmla="*/ 1358467 h 1372014"/>
                <a:gd name="connsiteX10" fmla="*/ 2021417 w 2465917"/>
                <a:gd name="connsiteY10" fmla="*/ 1005417 h 1372014"/>
                <a:gd name="connsiteX11" fmla="*/ 2054437 w 2465917"/>
                <a:gd name="connsiteY11" fmla="*/ 1350857 h 1372014"/>
                <a:gd name="connsiteX12" fmla="*/ 2415117 w 2465917"/>
                <a:gd name="connsiteY12" fmla="*/ 941917 h 1372014"/>
                <a:gd name="connsiteX13" fmla="*/ 2404957 w 2465917"/>
                <a:gd name="connsiteY13" fmla="*/ 1101937 h 1372014"/>
                <a:gd name="connsiteX0" fmla="*/ 0 w 2440940"/>
                <a:gd name="connsiteY0" fmla="*/ 248497 h 1372014"/>
                <a:gd name="connsiteX1" fmla="*/ 152400 w 2440940"/>
                <a:gd name="connsiteY1" fmla="*/ 50377 h 1372014"/>
                <a:gd name="connsiteX2" fmla="*/ 124460 w 2440940"/>
                <a:gd name="connsiteY2" fmla="*/ 591397 h 1372014"/>
                <a:gd name="connsiteX3" fmla="*/ 426720 w 2440940"/>
                <a:gd name="connsiteY3" fmla="*/ 380577 h 1372014"/>
                <a:gd name="connsiteX4" fmla="*/ 452120 w 2440940"/>
                <a:gd name="connsiteY4" fmla="*/ 896197 h 1372014"/>
                <a:gd name="connsiteX5" fmla="*/ 876300 w 2440940"/>
                <a:gd name="connsiteY5" fmla="*/ 682837 h 1372014"/>
                <a:gd name="connsiteX6" fmla="*/ 972820 w 2440940"/>
                <a:gd name="connsiteY6" fmla="*/ 1195917 h 1372014"/>
                <a:gd name="connsiteX7" fmla="*/ 1470660 w 2440940"/>
                <a:gd name="connsiteY7" fmla="*/ 924137 h 1372014"/>
                <a:gd name="connsiteX8" fmla="*/ 1583972 w 2440940"/>
                <a:gd name="connsiteY8" fmla="*/ 1358467 h 1372014"/>
                <a:gd name="connsiteX9" fmla="*/ 1996440 w 2440940"/>
                <a:gd name="connsiteY9" fmla="*/ 1005417 h 1372014"/>
                <a:gd name="connsiteX10" fmla="*/ 2029460 w 2440940"/>
                <a:gd name="connsiteY10" fmla="*/ 1350857 h 1372014"/>
                <a:gd name="connsiteX11" fmla="*/ 2390140 w 2440940"/>
                <a:gd name="connsiteY11" fmla="*/ 941917 h 1372014"/>
                <a:gd name="connsiteX12" fmla="*/ 2379980 w 2440940"/>
                <a:gd name="connsiteY12" fmla="*/ 1101937 h 1372014"/>
                <a:gd name="connsiteX0" fmla="*/ 0 w 2440940"/>
                <a:gd name="connsiteY0" fmla="*/ 248497 h 1372014"/>
                <a:gd name="connsiteX1" fmla="*/ 152400 w 2440940"/>
                <a:gd name="connsiteY1" fmla="*/ 50377 h 1372014"/>
                <a:gd name="connsiteX2" fmla="*/ 124460 w 2440940"/>
                <a:gd name="connsiteY2" fmla="*/ 591397 h 1372014"/>
                <a:gd name="connsiteX3" fmla="*/ 426720 w 2440940"/>
                <a:gd name="connsiteY3" fmla="*/ 380577 h 1372014"/>
                <a:gd name="connsiteX4" fmla="*/ 452120 w 2440940"/>
                <a:gd name="connsiteY4" fmla="*/ 896197 h 1372014"/>
                <a:gd name="connsiteX5" fmla="*/ 876300 w 2440940"/>
                <a:gd name="connsiteY5" fmla="*/ 682837 h 1372014"/>
                <a:gd name="connsiteX6" fmla="*/ 972820 w 2440940"/>
                <a:gd name="connsiteY6" fmla="*/ 1195917 h 1372014"/>
                <a:gd name="connsiteX7" fmla="*/ 1470660 w 2440940"/>
                <a:gd name="connsiteY7" fmla="*/ 924137 h 1372014"/>
                <a:gd name="connsiteX8" fmla="*/ 1583972 w 2440940"/>
                <a:gd name="connsiteY8" fmla="*/ 1358467 h 1372014"/>
                <a:gd name="connsiteX9" fmla="*/ 1996440 w 2440940"/>
                <a:gd name="connsiteY9" fmla="*/ 1005417 h 1372014"/>
                <a:gd name="connsiteX10" fmla="*/ 2029460 w 2440940"/>
                <a:gd name="connsiteY10" fmla="*/ 1350857 h 1372014"/>
                <a:gd name="connsiteX11" fmla="*/ 2390140 w 2440940"/>
                <a:gd name="connsiteY11" fmla="*/ 941917 h 1372014"/>
                <a:gd name="connsiteX12" fmla="*/ 2354606 w 2440940"/>
                <a:gd name="connsiteY12" fmla="*/ 1211044 h 1372014"/>
                <a:gd name="connsiteX0" fmla="*/ 0 w 2494225"/>
                <a:gd name="connsiteY0" fmla="*/ 352529 h 1372014"/>
                <a:gd name="connsiteX1" fmla="*/ 205685 w 2494225"/>
                <a:gd name="connsiteY1" fmla="*/ 50377 h 1372014"/>
                <a:gd name="connsiteX2" fmla="*/ 177745 w 2494225"/>
                <a:gd name="connsiteY2" fmla="*/ 591397 h 1372014"/>
                <a:gd name="connsiteX3" fmla="*/ 480005 w 2494225"/>
                <a:gd name="connsiteY3" fmla="*/ 380577 h 1372014"/>
                <a:gd name="connsiteX4" fmla="*/ 505405 w 2494225"/>
                <a:gd name="connsiteY4" fmla="*/ 896197 h 1372014"/>
                <a:gd name="connsiteX5" fmla="*/ 929585 w 2494225"/>
                <a:gd name="connsiteY5" fmla="*/ 682837 h 1372014"/>
                <a:gd name="connsiteX6" fmla="*/ 1026105 w 2494225"/>
                <a:gd name="connsiteY6" fmla="*/ 1195917 h 1372014"/>
                <a:gd name="connsiteX7" fmla="*/ 1523945 w 2494225"/>
                <a:gd name="connsiteY7" fmla="*/ 924137 h 1372014"/>
                <a:gd name="connsiteX8" fmla="*/ 1637257 w 2494225"/>
                <a:gd name="connsiteY8" fmla="*/ 1358467 h 1372014"/>
                <a:gd name="connsiteX9" fmla="*/ 2049725 w 2494225"/>
                <a:gd name="connsiteY9" fmla="*/ 1005417 h 1372014"/>
                <a:gd name="connsiteX10" fmla="*/ 2082745 w 2494225"/>
                <a:gd name="connsiteY10" fmla="*/ 1350857 h 1372014"/>
                <a:gd name="connsiteX11" fmla="*/ 2443425 w 2494225"/>
                <a:gd name="connsiteY11" fmla="*/ 941917 h 1372014"/>
                <a:gd name="connsiteX12" fmla="*/ 2407891 w 2494225"/>
                <a:gd name="connsiteY12" fmla="*/ 1211044 h 1372014"/>
                <a:gd name="connsiteX0" fmla="*/ 0 w 2494225"/>
                <a:gd name="connsiteY0" fmla="*/ 370290 h 1389775"/>
                <a:gd name="connsiteX1" fmla="*/ 190461 w 2494225"/>
                <a:gd name="connsiteY1" fmla="*/ 50377 h 1389775"/>
                <a:gd name="connsiteX2" fmla="*/ 177745 w 2494225"/>
                <a:gd name="connsiteY2" fmla="*/ 609158 h 1389775"/>
                <a:gd name="connsiteX3" fmla="*/ 480005 w 2494225"/>
                <a:gd name="connsiteY3" fmla="*/ 398338 h 1389775"/>
                <a:gd name="connsiteX4" fmla="*/ 505405 w 2494225"/>
                <a:gd name="connsiteY4" fmla="*/ 913958 h 1389775"/>
                <a:gd name="connsiteX5" fmla="*/ 929585 w 2494225"/>
                <a:gd name="connsiteY5" fmla="*/ 700598 h 1389775"/>
                <a:gd name="connsiteX6" fmla="*/ 1026105 w 2494225"/>
                <a:gd name="connsiteY6" fmla="*/ 1213678 h 1389775"/>
                <a:gd name="connsiteX7" fmla="*/ 1523945 w 2494225"/>
                <a:gd name="connsiteY7" fmla="*/ 941898 h 1389775"/>
                <a:gd name="connsiteX8" fmla="*/ 1637257 w 2494225"/>
                <a:gd name="connsiteY8" fmla="*/ 1376228 h 1389775"/>
                <a:gd name="connsiteX9" fmla="*/ 2049725 w 2494225"/>
                <a:gd name="connsiteY9" fmla="*/ 1023178 h 1389775"/>
                <a:gd name="connsiteX10" fmla="*/ 2082745 w 2494225"/>
                <a:gd name="connsiteY10" fmla="*/ 1368618 h 1389775"/>
                <a:gd name="connsiteX11" fmla="*/ 2443425 w 2494225"/>
                <a:gd name="connsiteY11" fmla="*/ 959678 h 1389775"/>
                <a:gd name="connsiteX12" fmla="*/ 2407891 w 2494225"/>
                <a:gd name="connsiteY12" fmla="*/ 1228805 h 1389775"/>
                <a:gd name="connsiteX0" fmla="*/ 0 w 2494225"/>
                <a:gd name="connsiteY0" fmla="*/ 370290 h 1389775"/>
                <a:gd name="connsiteX1" fmla="*/ 190461 w 2494225"/>
                <a:gd name="connsiteY1" fmla="*/ 50377 h 1389775"/>
                <a:gd name="connsiteX2" fmla="*/ 187895 w 2494225"/>
                <a:gd name="connsiteY2" fmla="*/ 619308 h 1389775"/>
                <a:gd name="connsiteX3" fmla="*/ 480005 w 2494225"/>
                <a:gd name="connsiteY3" fmla="*/ 398338 h 1389775"/>
                <a:gd name="connsiteX4" fmla="*/ 505405 w 2494225"/>
                <a:gd name="connsiteY4" fmla="*/ 913958 h 1389775"/>
                <a:gd name="connsiteX5" fmla="*/ 929585 w 2494225"/>
                <a:gd name="connsiteY5" fmla="*/ 700598 h 1389775"/>
                <a:gd name="connsiteX6" fmla="*/ 1026105 w 2494225"/>
                <a:gd name="connsiteY6" fmla="*/ 1213678 h 1389775"/>
                <a:gd name="connsiteX7" fmla="*/ 1523945 w 2494225"/>
                <a:gd name="connsiteY7" fmla="*/ 941898 h 1389775"/>
                <a:gd name="connsiteX8" fmla="*/ 1637257 w 2494225"/>
                <a:gd name="connsiteY8" fmla="*/ 1376228 h 1389775"/>
                <a:gd name="connsiteX9" fmla="*/ 2049725 w 2494225"/>
                <a:gd name="connsiteY9" fmla="*/ 1023178 h 1389775"/>
                <a:gd name="connsiteX10" fmla="*/ 2082745 w 2494225"/>
                <a:gd name="connsiteY10" fmla="*/ 1368618 h 1389775"/>
                <a:gd name="connsiteX11" fmla="*/ 2443425 w 2494225"/>
                <a:gd name="connsiteY11" fmla="*/ 959678 h 1389775"/>
                <a:gd name="connsiteX12" fmla="*/ 2407891 w 2494225"/>
                <a:gd name="connsiteY12" fmla="*/ 1228805 h 1389775"/>
                <a:gd name="connsiteX0" fmla="*/ 0 w 2494225"/>
                <a:gd name="connsiteY0" fmla="*/ 370290 h 1389775"/>
                <a:gd name="connsiteX1" fmla="*/ 190461 w 2494225"/>
                <a:gd name="connsiteY1" fmla="*/ 50377 h 1389775"/>
                <a:gd name="connsiteX2" fmla="*/ 187895 w 2494225"/>
                <a:gd name="connsiteY2" fmla="*/ 619308 h 1389775"/>
                <a:gd name="connsiteX3" fmla="*/ 480005 w 2494225"/>
                <a:gd name="connsiteY3" fmla="*/ 398338 h 1389775"/>
                <a:gd name="connsiteX4" fmla="*/ 520629 w 2494225"/>
                <a:gd name="connsiteY4" fmla="*/ 924108 h 1389775"/>
                <a:gd name="connsiteX5" fmla="*/ 929585 w 2494225"/>
                <a:gd name="connsiteY5" fmla="*/ 700598 h 1389775"/>
                <a:gd name="connsiteX6" fmla="*/ 1026105 w 2494225"/>
                <a:gd name="connsiteY6" fmla="*/ 1213678 h 1389775"/>
                <a:gd name="connsiteX7" fmla="*/ 1523945 w 2494225"/>
                <a:gd name="connsiteY7" fmla="*/ 941898 h 1389775"/>
                <a:gd name="connsiteX8" fmla="*/ 1637257 w 2494225"/>
                <a:gd name="connsiteY8" fmla="*/ 1376228 h 1389775"/>
                <a:gd name="connsiteX9" fmla="*/ 2049725 w 2494225"/>
                <a:gd name="connsiteY9" fmla="*/ 1023178 h 1389775"/>
                <a:gd name="connsiteX10" fmla="*/ 2082745 w 2494225"/>
                <a:gd name="connsiteY10" fmla="*/ 1368618 h 1389775"/>
                <a:gd name="connsiteX11" fmla="*/ 2443425 w 2494225"/>
                <a:gd name="connsiteY11" fmla="*/ 959678 h 1389775"/>
                <a:gd name="connsiteX12" fmla="*/ 2407891 w 2494225"/>
                <a:gd name="connsiteY12" fmla="*/ 1228805 h 1389775"/>
                <a:gd name="connsiteX0" fmla="*/ 0 w 2494225"/>
                <a:gd name="connsiteY0" fmla="*/ 370290 h 1389775"/>
                <a:gd name="connsiteX1" fmla="*/ 190461 w 2494225"/>
                <a:gd name="connsiteY1" fmla="*/ 50377 h 1389775"/>
                <a:gd name="connsiteX2" fmla="*/ 187895 w 2494225"/>
                <a:gd name="connsiteY2" fmla="*/ 619308 h 1389775"/>
                <a:gd name="connsiteX3" fmla="*/ 480005 w 2494225"/>
                <a:gd name="connsiteY3" fmla="*/ 398338 h 1389775"/>
                <a:gd name="connsiteX4" fmla="*/ 520629 w 2494225"/>
                <a:gd name="connsiteY4" fmla="*/ 924108 h 1389775"/>
                <a:gd name="connsiteX5" fmla="*/ 929585 w 2494225"/>
                <a:gd name="connsiteY5" fmla="*/ 700598 h 1389775"/>
                <a:gd name="connsiteX6" fmla="*/ 1033718 w 2494225"/>
                <a:gd name="connsiteY6" fmla="*/ 1216216 h 1389775"/>
                <a:gd name="connsiteX7" fmla="*/ 1523945 w 2494225"/>
                <a:gd name="connsiteY7" fmla="*/ 941898 h 1389775"/>
                <a:gd name="connsiteX8" fmla="*/ 1637257 w 2494225"/>
                <a:gd name="connsiteY8" fmla="*/ 1376228 h 1389775"/>
                <a:gd name="connsiteX9" fmla="*/ 2049725 w 2494225"/>
                <a:gd name="connsiteY9" fmla="*/ 1023178 h 1389775"/>
                <a:gd name="connsiteX10" fmla="*/ 2082745 w 2494225"/>
                <a:gd name="connsiteY10" fmla="*/ 1368618 h 1389775"/>
                <a:gd name="connsiteX11" fmla="*/ 2443425 w 2494225"/>
                <a:gd name="connsiteY11" fmla="*/ 959678 h 1389775"/>
                <a:gd name="connsiteX12" fmla="*/ 2407891 w 2494225"/>
                <a:gd name="connsiteY12" fmla="*/ 1228805 h 1389775"/>
                <a:gd name="connsiteX0" fmla="*/ 0 w 2494225"/>
                <a:gd name="connsiteY0" fmla="*/ 370290 h 1389775"/>
                <a:gd name="connsiteX1" fmla="*/ 190461 w 2494225"/>
                <a:gd name="connsiteY1" fmla="*/ 50377 h 1389775"/>
                <a:gd name="connsiteX2" fmla="*/ 187895 w 2494225"/>
                <a:gd name="connsiteY2" fmla="*/ 619308 h 1389775"/>
                <a:gd name="connsiteX3" fmla="*/ 480005 w 2494225"/>
                <a:gd name="connsiteY3" fmla="*/ 398338 h 1389775"/>
                <a:gd name="connsiteX4" fmla="*/ 520629 w 2494225"/>
                <a:gd name="connsiteY4" fmla="*/ 924108 h 1389775"/>
                <a:gd name="connsiteX5" fmla="*/ 942272 w 2494225"/>
                <a:gd name="connsiteY5" fmla="*/ 710747 h 1389775"/>
                <a:gd name="connsiteX6" fmla="*/ 1033718 w 2494225"/>
                <a:gd name="connsiteY6" fmla="*/ 1216216 h 1389775"/>
                <a:gd name="connsiteX7" fmla="*/ 1523945 w 2494225"/>
                <a:gd name="connsiteY7" fmla="*/ 941898 h 1389775"/>
                <a:gd name="connsiteX8" fmla="*/ 1637257 w 2494225"/>
                <a:gd name="connsiteY8" fmla="*/ 1376228 h 1389775"/>
                <a:gd name="connsiteX9" fmla="*/ 2049725 w 2494225"/>
                <a:gd name="connsiteY9" fmla="*/ 1023178 h 1389775"/>
                <a:gd name="connsiteX10" fmla="*/ 2082745 w 2494225"/>
                <a:gd name="connsiteY10" fmla="*/ 1368618 h 1389775"/>
                <a:gd name="connsiteX11" fmla="*/ 2443425 w 2494225"/>
                <a:gd name="connsiteY11" fmla="*/ 959678 h 1389775"/>
                <a:gd name="connsiteX12" fmla="*/ 2407891 w 2494225"/>
                <a:gd name="connsiteY12" fmla="*/ 1228805 h 1389775"/>
                <a:gd name="connsiteX0" fmla="*/ 39356 w 2533581"/>
                <a:gd name="connsiteY0" fmla="*/ 361907 h 1381392"/>
                <a:gd name="connsiteX1" fmla="*/ 31744 w 2533581"/>
                <a:gd name="connsiteY1" fmla="*/ 350504 h 1381392"/>
                <a:gd name="connsiteX2" fmla="*/ 229817 w 2533581"/>
                <a:gd name="connsiteY2" fmla="*/ 41994 h 1381392"/>
                <a:gd name="connsiteX3" fmla="*/ 227251 w 2533581"/>
                <a:gd name="connsiteY3" fmla="*/ 610925 h 1381392"/>
                <a:gd name="connsiteX4" fmla="*/ 519361 w 2533581"/>
                <a:gd name="connsiteY4" fmla="*/ 389955 h 1381392"/>
                <a:gd name="connsiteX5" fmla="*/ 559985 w 2533581"/>
                <a:gd name="connsiteY5" fmla="*/ 915725 h 1381392"/>
                <a:gd name="connsiteX6" fmla="*/ 981628 w 2533581"/>
                <a:gd name="connsiteY6" fmla="*/ 702364 h 1381392"/>
                <a:gd name="connsiteX7" fmla="*/ 1073074 w 2533581"/>
                <a:gd name="connsiteY7" fmla="*/ 1207833 h 1381392"/>
                <a:gd name="connsiteX8" fmla="*/ 1563301 w 2533581"/>
                <a:gd name="connsiteY8" fmla="*/ 933515 h 1381392"/>
                <a:gd name="connsiteX9" fmla="*/ 1676613 w 2533581"/>
                <a:gd name="connsiteY9" fmla="*/ 1367845 h 1381392"/>
                <a:gd name="connsiteX10" fmla="*/ 2089081 w 2533581"/>
                <a:gd name="connsiteY10" fmla="*/ 1014795 h 1381392"/>
                <a:gd name="connsiteX11" fmla="*/ 2122101 w 2533581"/>
                <a:gd name="connsiteY11" fmla="*/ 1360235 h 1381392"/>
                <a:gd name="connsiteX12" fmla="*/ 2482781 w 2533581"/>
                <a:gd name="connsiteY12" fmla="*/ 951295 h 1381392"/>
                <a:gd name="connsiteX13" fmla="*/ 2447247 w 2533581"/>
                <a:gd name="connsiteY13" fmla="*/ 1220422 h 1381392"/>
                <a:gd name="connsiteX0" fmla="*/ 26669 w 2520894"/>
                <a:gd name="connsiteY0" fmla="*/ 361907 h 1381392"/>
                <a:gd name="connsiteX1" fmla="*/ 31744 w 2520894"/>
                <a:gd name="connsiteY1" fmla="*/ 320902 h 1381392"/>
                <a:gd name="connsiteX2" fmla="*/ 217130 w 2520894"/>
                <a:gd name="connsiteY2" fmla="*/ 41994 h 1381392"/>
                <a:gd name="connsiteX3" fmla="*/ 214564 w 2520894"/>
                <a:gd name="connsiteY3" fmla="*/ 610925 h 1381392"/>
                <a:gd name="connsiteX4" fmla="*/ 506674 w 2520894"/>
                <a:gd name="connsiteY4" fmla="*/ 389955 h 1381392"/>
                <a:gd name="connsiteX5" fmla="*/ 547298 w 2520894"/>
                <a:gd name="connsiteY5" fmla="*/ 915725 h 1381392"/>
                <a:gd name="connsiteX6" fmla="*/ 968941 w 2520894"/>
                <a:gd name="connsiteY6" fmla="*/ 702364 h 1381392"/>
                <a:gd name="connsiteX7" fmla="*/ 1060387 w 2520894"/>
                <a:gd name="connsiteY7" fmla="*/ 1207833 h 1381392"/>
                <a:gd name="connsiteX8" fmla="*/ 1550614 w 2520894"/>
                <a:gd name="connsiteY8" fmla="*/ 933515 h 1381392"/>
                <a:gd name="connsiteX9" fmla="*/ 1663926 w 2520894"/>
                <a:gd name="connsiteY9" fmla="*/ 1367845 h 1381392"/>
                <a:gd name="connsiteX10" fmla="*/ 2076394 w 2520894"/>
                <a:gd name="connsiteY10" fmla="*/ 1014795 h 1381392"/>
                <a:gd name="connsiteX11" fmla="*/ 2109414 w 2520894"/>
                <a:gd name="connsiteY11" fmla="*/ 1360235 h 1381392"/>
                <a:gd name="connsiteX12" fmla="*/ 2470094 w 2520894"/>
                <a:gd name="connsiteY12" fmla="*/ 951295 h 1381392"/>
                <a:gd name="connsiteX13" fmla="*/ 2434560 w 2520894"/>
                <a:gd name="connsiteY13" fmla="*/ 1220422 h 1381392"/>
                <a:gd name="connsiteX0" fmla="*/ 30899 w 2525124"/>
                <a:gd name="connsiteY0" fmla="*/ 361907 h 1381392"/>
                <a:gd name="connsiteX1" fmla="*/ 31744 w 2525124"/>
                <a:gd name="connsiteY1" fmla="*/ 303987 h 1381392"/>
                <a:gd name="connsiteX2" fmla="*/ 221360 w 2525124"/>
                <a:gd name="connsiteY2" fmla="*/ 41994 h 1381392"/>
                <a:gd name="connsiteX3" fmla="*/ 218794 w 2525124"/>
                <a:gd name="connsiteY3" fmla="*/ 610925 h 1381392"/>
                <a:gd name="connsiteX4" fmla="*/ 510904 w 2525124"/>
                <a:gd name="connsiteY4" fmla="*/ 389955 h 1381392"/>
                <a:gd name="connsiteX5" fmla="*/ 551528 w 2525124"/>
                <a:gd name="connsiteY5" fmla="*/ 915725 h 1381392"/>
                <a:gd name="connsiteX6" fmla="*/ 973171 w 2525124"/>
                <a:gd name="connsiteY6" fmla="*/ 702364 h 1381392"/>
                <a:gd name="connsiteX7" fmla="*/ 1064617 w 2525124"/>
                <a:gd name="connsiteY7" fmla="*/ 1207833 h 1381392"/>
                <a:gd name="connsiteX8" fmla="*/ 1554844 w 2525124"/>
                <a:gd name="connsiteY8" fmla="*/ 933515 h 1381392"/>
                <a:gd name="connsiteX9" fmla="*/ 1668156 w 2525124"/>
                <a:gd name="connsiteY9" fmla="*/ 1367845 h 1381392"/>
                <a:gd name="connsiteX10" fmla="*/ 2080624 w 2525124"/>
                <a:gd name="connsiteY10" fmla="*/ 1014795 h 1381392"/>
                <a:gd name="connsiteX11" fmla="*/ 2113644 w 2525124"/>
                <a:gd name="connsiteY11" fmla="*/ 1360235 h 1381392"/>
                <a:gd name="connsiteX12" fmla="*/ 2474324 w 2525124"/>
                <a:gd name="connsiteY12" fmla="*/ 951295 h 1381392"/>
                <a:gd name="connsiteX13" fmla="*/ 2438790 w 2525124"/>
                <a:gd name="connsiteY13" fmla="*/ 1220422 h 1381392"/>
                <a:gd name="connsiteX0" fmla="*/ 30899 w 2525124"/>
                <a:gd name="connsiteY0" fmla="*/ 361907 h 1381392"/>
                <a:gd name="connsiteX1" fmla="*/ 31744 w 2525124"/>
                <a:gd name="connsiteY1" fmla="*/ 303987 h 1381392"/>
                <a:gd name="connsiteX2" fmla="*/ 221360 w 2525124"/>
                <a:gd name="connsiteY2" fmla="*/ 41994 h 1381392"/>
                <a:gd name="connsiteX3" fmla="*/ 218794 w 2525124"/>
                <a:gd name="connsiteY3" fmla="*/ 610925 h 1381392"/>
                <a:gd name="connsiteX4" fmla="*/ 510904 w 2525124"/>
                <a:gd name="connsiteY4" fmla="*/ 389955 h 1381392"/>
                <a:gd name="connsiteX5" fmla="*/ 551528 w 2525124"/>
                <a:gd name="connsiteY5" fmla="*/ 915725 h 1381392"/>
                <a:gd name="connsiteX6" fmla="*/ 973171 w 2525124"/>
                <a:gd name="connsiteY6" fmla="*/ 702364 h 1381392"/>
                <a:gd name="connsiteX7" fmla="*/ 1064617 w 2525124"/>
                <a:gd name="connsiteY7" fmla="*/ 1207833 h 1381392"/>
                <a:gd name="connsiteX8" fmla="*/ 1554844 w 2525124"/>
                <a:gd name="connsiteY8" fmla="*/ 933515 h 1381392"/>
                <a:gd name="connsiteX9" fmla="*/ 1668156 w 2525124"/>
                <a:gd name="connsiteY9" fmla="*/ 1367845 h 1381392"/>
                <a:gd name="connsiteX10" fmla="*/ 2080624 w 2525124"/>
                <a:gd name="connsiteY10" fmla="*/ 1014795 h 1381392"/>
                <a:gd name="connsiteX11" fmla="*/ 2113644 w 2525124"/>
                <a:gd name="connsiteY11" fmla="*/ 1360235 h 1381392"/>
                <a:gd name="connsiteX12" fmla="*/ 2474324 w 2525124"/>
                <a:gd name="connsiteY12" fmla="*/ 951295 h 1381392"/>
                <a:gd name="connsiteX13" fmla="*/ 2438790 w 2525124"/>
                <a:gd name="connsiteY13" fmla="*/ 1220422 h 1381392"/>
                <a:gd name="connsiteX0" fmla="*/ 22441 w 2516666"/>
                <a:gd name="connsiteY0" fmla="*/ 361907 h 1381392"/>
                <a:gd name="connsiteX1" fmla="*/ 31744 w 2516666"/>
                <a:gd name="connsiteY1" fmla="*/ 287071 h 1381392"/>
                <a:gd name="connsiteX2" fmla="*/ 212902 w 2516666"/>
                <a:gd name="connsiteY2" fmla="*/ 41994 h 1381392"/>
                <a:gd name="connsiteX3" fmla="*/ 210336 w 2516666"/>
                <a:gd name="connsiteY3" fmla="*/ 610925 h 1381392"/>
                <a:gd name="connsiteX4" fmla="*/ 502446 w 2516666"/>
                <a:gd name="connsiteY4" fmla="*/ 389955 h 1381392"/>
                <a:gd name="connsiteX5" fmla="*/ 543070 w 2516666"/>
                <a:gd name="connsiteY5" fmla="*/ 915725 h 1381392"/>
                <a:gd name="connsiteX6" fmla="*/ 964713 w 2516666"/>
                <a:gd name="connsiteY6" fmla="*/ 702364 h 1381392"/>
                <a:gd name="connsiteX7" fmla="*/ 1056159 w 2516666"/>
                <a:gd name="connsiteY7" fmla="*/ 1207833 h 1381392"/>
                <a:gd name="connsiteX8" fmla="*/ 1546386 w 2516666"/>
                <a:gd name="connsiteY8" fmla="*/ 933515 h 1381392"/>
                <a:gd name="connsiteX9" fmla="*/ 1659698 w 2516666"/>
                <a:gd name="connsiteY9" fmla="*/ 1367845 h 1381392"/>
                <a:gd name="connsiteX10" fmla="*/ 2072166 w 2516666"/>
                <a:gd name="connsiteY10" fmla="*/ 1014795 h 1381392"/>
                <a:gd name="connsiteX11" fmla="*/ 2105186 w 2516666"/>
                <a:gd name="connsiteY11" fmla="*/ 1360235 h 1381392"/>
                <a:gd name="connsiteX12" fmla="*/ 2465866 w 2516666"/>
                <a:gd name="connsiteY12" fmla="*/ 951295 h 1381392"/>
                <a:gd name="connsiteX13" fmla="*/ 2430332 w 2516666"/>
                <a:gd name="connsiteY13" fmla="*/ 1220422 h 1381392"/>
                <a:gd name="connsiteX0" fmla="*/ 22441 w 2516666"/>
                <a:gd name="connsiteY0" fmla="*/ 361907 h 1381392"/>
                <a:gd name="connsiteX1" fmla="*/ 31744 w 2516666"/>
                <a:gd name="connsiteY1" fmla="*/ 287071 h 1381392"/>
                <a:gd name="connsiteX2" fmla="*/ 212902 w 2516666"/>
                <a:gd name="connsiteY2" fmla="*/ 41994 h 1381392"/>
                <a:gd name="connsiteX3" fmla="*/ 214566 w 2516666"/>
                <a:gd name="connsiteY3" fmla="*/ 619384 h 1381392"/>
                <a:gd name="connsiteX4" fmla="*/ 502446 w 2516666"/>
                <a:gd name="connsiteY4" fmla="*/ 389955 h 1381392"/>
                <a:gd name="connsiteX5" fmla="*/ 543070 w 2516666"/>
                <a:gd name="connsiteY5" fmla="*/ 915725 h 1381392"/>
                <a:gd name="connsiteX6" fmla="*/ 964713 w 2516666"/>
                <a:gd name="connsiteY6" fmla="*/ 702364 h 1381392"/>
                <a:gd name="connsiteX7" fmla="*/ 1056159 w 2516666"/>
                <a:gd name="connsiteY7" fmla="*/ 1207833 h 1381392"/>
                <a:gd name="connsiteX8" fmla="*/ 1546386 w 2516666"/>
                <a:gd name="connsiteY8" fmla="*/ 933515 h 1381392"/>
                <a:gd name="connsiteX9" fmla="*/ 1659698 w 2516666"/>
                <a:gd name="connsiteY9" fmla="*/ 1367845 h 1381392"/>
                <a:gd name="connsiteX10" fmla="*/ 2072166 w 2516666"/>
                <a:gd name="connsiteY10" fmla="*/ 1014795 h 1381392"/>
                <a:gd name="connsiteX11" fmla="*/ 2105186 w 2516666"/>
                <a:gd name="connsiteY11" fmla="*/ 1360235 h 1381392"/>
                <a:gd name="connsiteX12" fmla="*/ 2465866 w 2516666"/>
                <a:gd name="connsiteY12" fmla="*/ 951295 h 1381392"/>
                <a:gd name="connsiteX13" fmla="*/ 2430332 w 2516666"/>
                <a:gd name="connsiteY13" fmla="*/ 1220422 h 1381392"/>
                <a:gd name="connsiteX0" fmla="*/ 22441 w 2516666"/>
                <a:gd name="connsiteY0" fmla="*/ 361907 h 1381392"/>
                <a:gd name="connsiteX1" fmla="*/ 31744 w 2516666"/>
                <a:gd name="connsiteY1" fmla="*/ 287071 h 1381392"/>
                <a:gd name="connsiteX2" fmla="*/ 212902 w 2516666"/>
                <a:gd name="connsiteY2" fmla="*/ 41994 h 1381392"/>
                <a:gd name="connsiteX3" fmla="*/ 210336 w 2516666"/>
                <a:gd name="connsiteY3" fmla="*/ 610925 h 1381392"/>
                <a:gd name="connsiteX4" fmla="*/ 502446 w 2516666"/>
                <a:gd name="connsiteY4" fmla="*/ 389955 h 1381392"/>
                <a:gd name="connsiteX5" fmla="*/ 543070 w 2516666"/>
                <a:gd name="connsiteY5" fmla="*/ 915725 h 1381392"/>
                <a:gd name="connsiteX6" fmla="*/ 964713 w 2516666"/>
                <a:gd name="connsiteY6" fmla="*/ 702364 h 1381392"/>
                <a:gd name="connsiteX7" fmla="*/ 1056159 w 2516666"/>
                <a:gd name="connsiteY7" fmla="*/ 1207833 h 1381392"/>
                <a:gd name="connsiteX8" fmla="*/ 1546386 w 2516666"/>
                <a:gd name="connsiteY8" fmla="*/ 933515 h 1381392"/>
                <a:gd name="connsiteX9" fmla="*/ 1659698 w 2516666"/>
                <a:gd name="connsiteY9" fmla="*/ 1367845 h 1381392"/>
                <a:gd name="connsiteX10" fmla="*/ 2072166 w 2516666"/>
                <a:gd name="connsiteY10" fmla="*/ 1014795 h 1381392"/>
                <a:gd name="connsiteX11" fmla="*/ 2105186 w 2516666"/>
                <a:gd name="connsiteY11" fmla="*/ 1360235 h 1381392"/>
                <a:gd name="connsiteX12" fmla="*/ 2465866 w 2516666"/>
                <a:gd name="connsiteY12" fmla="*/ 951295 h 1381392"/>
                <a:gd name="connsiteX13" fmla="*/ 2430332 w 2516666"/>
                <a:gd name="connsiteY13" fmla="*/ 1220422 h 1381392"/>
                <a:gd name="connsiteX0" fmla="*/ 0 w 2484922"/>
                <a:gd name="connsiteY0" fmla="*/ 287071 h 1381392"/>
                <a:gd name="connsiteX1" fmla="*/ 181158 w 2484922"/>
                <a:gd name="connsiteY1" fmla="*/ 41994 h 1381392"/>
                <a:gd name="connsiteX2" fmla="*/ 178592 w 2484922"/>
                <a:gd name="connsiteY2" fmla="*/ 610925 h 1381392"/>
                <a:gd name="connsiteX3" fmla="*/ 470702 w 2484922"/>
                <a:gd name="connsiteY3" fmla="*/ 389955 h 1381392"/>
                <a:gd name="connsiteX4" fmla="*/ 511326 w 2484922"/>
                <a:gd name="connsiteY4" fmla="*/ 915725 h 1381392"/>
                <a:gd name="connsiteX5" fmla="*/ 932969 w 2484922"/>
                <a:gd name="connsiteY5" fmla="*/ 702364 h 1381392"/>
                <a:gd name="connsiteX6" fmla="*/ 1024415 w 2484922"/>
                <a:gd name="connsiteY6" fmla="*/ 1207833 h 1381392"/>
                <a:gd name="connsiteX7" fmla="*/ 1514642 w 2484922"/>
                <a:gd name="connsiteY7" fmla="*/ 933515 h 1381392"/>
                <a:gd name="connsiteX8" fmla="*/ 1627954 w 2484922"/>
                <a:gd name="connsiteY8" fmla="*/ 1367845 h 1381392"/>
                <a:gd name="connsiteX9" fmla="*/ 2040422 w 2484922"/>
                <a:gd name="connsiteY9" fmla="*/ 1014795 h 1381392"/>
                <a:gd name="connsiteX10" fmla="*/ 2073442 w 2484922"/>
                <a:gd name="connsiteY10" fmla="*/ 1360235 h 1381392"/>
                <a:gd name="connsiteX11" fmla="*/ 2434122 w 2484922"/>
                <a:gd name="connsiteY11" fmla="*/ 951295 h 1381392"/>
                <a:gd name="connsiteX12" fmla="*/ 2398588 w 2484922"/>
                <a:gd name="connsiteY12" fmla="*/ 1220422 h 1381392"/>
                <a:gd name="connsiteX0" fmla="*/ 0 w 2493379"/>
                <a:gd name="connsiteY0" fmla="*/ 308215 h 1381392"/>
                <a:gd name="connsiteX1" fmla="*/ 189615 w 2493379"/>
                <a:gd name="connsiteY1" fmla="*/ 41994 h 1381392"/>
                <a:gd name="connsiteX2" fmla="*/ 187049 w 2493379"/>
                <a:gd name="connsiteY2" fmla="*/ 610925 h 1381392"/>
                <a:gd name="connsiteX3" fmla="*/ 479159 w 2493379"/>
                <a:gd name="connsiteY3" fmla="*/ 389955 h 1381392"/>
                <a:gd name="connsiteX4" fmla="*/ 519783 w 2493379"/>
                <a:gd name="connsiteY4" fmla="*/ 915725 h 1381392"/>
                <a:gd name="connsiteX5" fmla="*/ 941426 w 2493379"/>
                <a:gd name="connsiteY5" fmla="*/ 702364 h 1381392"/>
                <a:gd name="connsiteX6" fmla="*/ 1032872 w 2493379"/>
                <a:gd name="connsiteY6" fmla="*/ 1207833 h 1381392"/>
                <a:gd name="connsiteX7" fmla="*/ 1523099 w 2493379"/>
                <a:gd name="connsiteY7" fmla="*/ 933515 h 1381392"/>
                <a:gd name="connsiteX8" fmla="*/ 1636411 w 2493379"/>
                <a:gd name="connsiteY8" fmla="*/ 1367845 h 1381392"/>
                <a:gd name="connsiteX9" fmla="*/ 2048879 w 2493379"/>
                <a:gd name="connsiteY9" fmla="*/ 1014795 h 1381392"/>
                <a:gd name="connsiteX10" fmla="*/ 2081899 w 2493379"/>
                <a:gd name="connsiteY10" fmla="*/ 1360235 h 1381392"/>
                <a:gd name="connsiteX11" fmla="*/ 2442579 w 2493379"/>
                <a:gd name="connsiteY11" fmla="*/ 951295 h 1381392"/>
                <a:gd name="connsiteX12" fmla="*/ 2407045 w 2493379"/>
                <a:gd name="connsiteY12" fmla="*/ 1220422 h 138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3379" h="1381392">
                  <a:moveTo>
                    <a:pt x="0" y="308215"/>
                  </a:moveTo>
                  <a:cubicBezTo>
                    <a:pt x="31744" y="254896"/>
                    <a:pt x="157735" y="0"/>
                    <a:pt x="189615" y="41994"/>
                  </a:cubicBezTo>
                  <a:cubicBezTo>
                    <a:pt x="217556" y="103363"/>
                    <a:pt x="138792" y="552932"/>
                    <a:pt x="187049" y="610925"/>
                  </a:cubicBezTo>
                  <a:cubicBezTo>
                    <a:pt x="235306" y="668918"/>
                    <a:pt x="423703" y="339155"/>
                    <a:pt x="479159" y="389955"/>
                  </a:cubicBezTo>
                  <a:cubicBezTo>
                    <a:pt x="534615" y="440755"/>
                    <a:pt x="442739" y="863657"/>
                    <a:pt x="519783" y="915725"/>
                  </a:cubicBezTo>
                  <a:cubicBezTo>
                    <a:pt x="596827" y="967793"/>
                    <a:pt x="855911" y="653679"/>
                    <a:pt x="941426" y="702364"/>
                  </a:cubicBezTo>
                  <a:cubicBezTo>
                    <a:pt x="1026941" y="751049"/>
                    <a:pt x="935927" y="1169308"/>
                    <a:pt x="1032872" y="1207833"/>
                  </a:cubicBezTo>
                  <a:cubicBezTo>
                    <a:pt x="1129817" y="1246358"/>
                    <a:pt x="1422509" y="906846"/>
                    <a:pt x="1523099" y="933515"/>
                  </a:cubicBezTo>
                  <a:cubicBezTo>
                    <a:pt x="1623689" y="960184"/>
                    <a:pt x="1548781" y="1354298"/>
                    <a:pt x="1636411" y="1367845"/>
                  </a:cubicBezTo>
                  <a:cubicBezTo>
                    <a:pt x="1724041" y="1381392"/>
                    <a:pt x="1974631" y="1016063"/>
                    <a:pt x="2048879" y="1014795"/>
                  </a:cubicBezTo>
                  <a:cubicBezTo>
                    <a:pt x="2123127" y="1013527"/>
                    <a:pt x="2016282" y="1370818"/>
                    <a:pt x="2081899" y="1360235"/>
                  </a:cubicBezTo>
                  <a:cubicBezTo>
                    <a:pt x="2147516" y="1349652"/>
                    <a:pt x="2376539" y="982622"/>
                    <a:pt x="2442579" y="951295"/>
                  </a:cubicBezTo>
                  <a:cubicBezTo>
                    <a:pt x="2493379" y="932668"/>
                    <a:pt x="2418052" y="1180205"/>
                    <a:pt x="2407045" y="1220422"/>
                  </a:cubicBezTo>
                </a:path>
              </a:pathLst>
            </a:custGeom>
            <a:ln w="38100" cap="rnd">
              <a:solidFill>
                <a:srgbClr val="FFFF9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" name="Овал 2"/>
            <p:cNvSpPr/>
            <p:nvPr/>
          </p:nvSpPr>
          <p:spPr>
            <a:xfrm>
              <a:off x="5976416" y="1728242"/>
              <a:ext cx="2736304" cy="2736304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522634" y="1703915"/>
              <a:ext cx="675922" cy="573617"/>
            </a:xfrm>
            <a:custGeom>
              <a:avLst/>
              <a:gdLst>
                <a:gd name="connsiteX0" fmla="*/ 0 w 670983"/>
                <a:gd name="connsiteY0" fmla="*/ 304800 h 541867"/>
                <a:gd name="connsiteX1" fmla="*/ 127000 w 670983"/>
                <a:gd name="connsiteY1" fmla="*/ 241300 h 541867"/>
                <a:gd name="connsiteX2" fmla="*/ 258233 w 670983"/>
                <a:gd name="connsiteY2" fmla="*/ 12700 h 541867"/>
                <a:gd name="connsiteX3" fmla="*/ 626533 w 670983"/>
                <a:gd name="connsiteY3" fmla="*/ 165100 h 541867"/>
                <a:gd name="connsiteX4" fmla="*/ 524933 w 670983"/>
                <a:gd name="connsiteY4" fmla="*/ 419100 h 541867"/>
                <a:gd name="connsiteX5" fmla="*/ 558800 w 670983"/>
                <a:gd name="connsiteY5" fmla="*/ 541867 h 541867"/>
                <a:gd name="connsiteX6" fmla="*/ 558800 w 670983"/>
                <a:gd name="connsiteY6" fmla="*/ 541867 h 541867"/>
                <a:gd name="connsiteX7" fmla="*/ 558800 w 670983"/>
                <a:gd name="connsiteY7" fmla="*/ 541867 h 541867"/>
                <a:gd name="connsiteX0" fmla="*/ 0 w 670983"/>
                <a:gd name="connsiteY0" fmla="*/ 302683 h 539750"/>
                <a:gd name="connsiteX1" fmla="*/ 105834 w 670983"/>
                <a:gd name="connsiteY1" fmla="*/ 226483 h 539750"/>
                <a:gd name="connsiteX2" fmla="*/ 258233 w 670983"/>
                <a:gd name="connsiteY2" fmla="*/ 10583 h 539750"/>
                <a:gd name="connsiteX3" fmla="*/ 626533 w 670983"/>
                <a:gd name="connsiteY3" fmla="*/ 162983 h 539750"/>
                <a:gd name="connsiteX4" fmla="*/ 524933 w 670983"/>
                <a:gd name="connsiteY4" fmla="*/ 416983 h 539750"/>
                <a:gd name="connsiteX5" fmla="*/ 558800 w 670983"/>
                <a:gd name="connsiteY5" fmla="*/ 539750 h 539750"/>
                <a:gd name="connsiteX6" fmla="*/ 558800 w 670983"/>
                <a:gd name="connsiteY6" fmla="*/ 539750 h 539750"/>
                <a:gd name="connsiteX7" fmla="*/ 558800 w 670983"/>
                <a:gd name="connsiteY7" fmla="*/ 539750 h 539750"/>
                <a:gd name="connsiteX0" fmla="*/ 0 w 675922"/>
                <a:gd name="connsiteY0" fmla="*/ 302683 h 539750"/>
                <a:gd name="connsiteX1" fmla="*/ 105834 w 675922"/>
                <a:gd name="connsiteY1" fmla="*/ 226483 h 539750"/>
                <a:gd name="connsiteX2" fmla="*/ 258233 w 675922"/>
                <a:gd name="connsiteY2" fmla="*/ 10583 h 539750"/>
                <a:gd name="connsiteX3" fmla="*/ 626533 w 675922"/>
                <a:gd name="connsiteY3" fmla="*/ 162983 h 539750"/>
                <a:gd name="connsiteX4" fmla="*/ 554566 w 675922"/>
                <a:gd name="connsiteY4" fmla="*/ 446617 h 539750"/>
                <a:gd name="connsiteX5" fmla="*/ 558800 w 675922"/>
                <a:gd name="connsiteY5" fmla="*/ 539750 h 539750"/>
                <a:gd name="connsiteX6" fmla="*/ 558800 w 675922"/>
                <a:gd name="connsiteY6" fmla="*/ 539750 h 539750"/>
                <a:gd name="connsiteX7" fmla="*/ 558800 w 675922"/>
                <a:gd name="connsiteY7" fmla="*/ 539750 h 539750"/>
                <a:gd name="connsiteX0" fmla="*/ 0 w 675922"/>
                <a:gd name="connsiteY0" fmla="*/ 302683 h 806450"/>
                <a:gd name="connsiteX1" fmla="*/ 105834 w 675922"/>
                <a:gd name="connsiteY1" fmla="*/ 226483 h 806450"/>
                <a:gd name="connsiteX2" fmla="*/ 258233 w 675922"/>
                <a:gd name="connsiteY2" fmla="*/ 10583 h 806450"/>
                <a:gd name="connsiteX3" fmla="*/ 626533 w 675922"/>
                <a:gd name="connsiteY3" fmla="*/ 162983 h 806450"/>
                <a:gd name="connsiteX4" fmla="*/ 554566 w 675922"/>
                <a:gd name="connsiteY4" fmla="*/ 446617 h 806450"/>
                <a:gd name="connsiteX5" fmla="*/ 558800 w 675922"/>
                <a:gd name="connsiteY5" fmla="*/ 539750 h 806450"/>
                <a:gd name="connsiteX6" fmla="*/ 558800 w 675922"/>
                <a:gd name="connsiteY6" fmla="*/ 539750 h 806450"/>
                <a:gd name="connsiteX7" fmla="*/ 630767 w 675922"/>
                <a:gd name="connsiteY7" fmla="*/ 806450 h 806450"/>
                <a:gd name="connsiteX0" fmla="*/ 0 w 753533"/>
                <a:gd name="connsiteY0" fmla="*/ 302683 h 806450"/>
                <a:gd name="connsiteX1" fmla="*/ 105834 w 753533"/>
                <a:gd name="connsiteY1" fmla="*/ 226483 h 806450"/>
                <a:gd name="connsiteX2" fmla="*/ 258233 w 753533"/>
                <a:gd name="connsiteY2" fmla="*/ 10583 h 806450"/>
                <a:gd name="connsiteX3" fmla="*/ 626533 w 753533"/>
                <a:gd name="connsiteY3" fmla="*/ 162983 h 806450"/>
                <a:gd name="connsiteX4" fmla="*/ 554566 w 753533"/>
                <a:gd name="connsiteY4" fmla="*/ 446617 h 806450"/>
                <a:gd name="connsiteX5" fmla="*/ 558800 w 753533"/>
                <a:gd name="connsiteY5" fmla="*/ 539750 h 806450"/>
                <a:gd name="connsiteX6" fmla="*/ 753533 w 753533"/>
                <a:gd name="connsiteY6" fmla="*/ 645584 h 806450"/>
                <a:gd name="connsiteX7" fmla="*/ 630767 w 753533"/>
                <a:gd name="connsiteY7" fmla="*/ 806450 h 806450"/>
                <a:gd name="connsiteX0" fmla="*/ 0 w 753533"/>
                <a:gd name="connsiteY0" fmla="*/ 302683 h 806450"/>
                <a:gd name="connsiteX1" fmla="*/ 105834 w 753533"/>
                <a:gd name="connsiteY1" fmla="*/ 226483 h 806450"/>
                <a:gd name="connsiteX2" fmla="*/ 258233 w 753533"/>
                <a:gd name="connsiteY2" fmla="*/ 10583 h 806450"/>
                <a:gd name="connsiteX3" fmla="*/ 626533 w 753533"/>
                <a:gd name="connsiteY3" fmla="*/ 162983 h 806450"/>
                <a:gd name="connsiteX4" fmla="*/ 554566 w 753533"/>
                <a:gd name="connsiteY4" fmla="*/ 446617 h 806450"/>
                <a:gd name="connsiteX5" fmla="*/ 673100 w 753533"/>
                <a:gd name="connsiteY5" fmla="*/ 590550 h 806450"/>
                <a:gd name="connsiteX6" fmla="*/ 753533 w 753533"/>
                <a:gd name="connsiteY6" fmla="*/ 645584 h 806450"/>
                <a:gd name="connsiteX7" fmla="*/ 630767 w 753533"/>
                <a:gd name="connsiteY7" fmla="*/ 806450 h 806450"/>
                <a:gd name="connsiteX0" fmla="*/ 0 w 753533"/>
                <a:gd name="connsiteY0" fmla="*/ 302683 h 806450"/>
                <a:gd name="connsiteX1" fmla="*/ 105834 w 753533"/>
                <a:gd name="connsiteY1" fmla="*/ 226483 h 806450"/>
                <a:gd name="connsiteX2" fmla="*/ 258233 w 753533"/>
                <a:gd name="connsiteY2" fmla="*/ 10583 h 806450"/>
                <a:gd name="connsiteX3" fmla="*/ 626533 w 753533"/>
                <a:gd name="connsiteY3" fmla="*/ 162983 h 806450"/>
                <a:gd name="connsiteX4" fmla="*/ 554566 w 753533"/>
                <a:gd name="connsiteY4" fmla="*/ 446617 h 806450"/>
                <a:gd name="connsiteX5" fmla="*/ 563033 w 753533"/>
                <a:gd name="connsiteY5" fmla="*/ 560917 h 806450"/>
                <a:gd name="connsiteX6" fmla="*/ 753533 w 753533"/>
                <a:gd name="connsiteY6" fmla="*/ 645584 h 806450"/>
                <a:gd name="connsiteX7" fmla="*/ 630767 w 753533"/>
                <a:gd name="connsiteY7" fmla="*/ 806450 h 806450"/>
                <a:gd name="connsiteX0" fmla="*/ 0 w 753533"/>
                <a:gd name="connsiteY0" fmla="*/ 302683 h 645584"/>
                <a:gd name="connsiteX1" fmla="*/ 105834 w 753533"/>
                <a:gd name="connsiteY1" fmla="*/ 226483 h 645584"/>
                <a:gd name="connsiteX2" fmla="*/ 258233 w 753533"/>
                <a:gd name="connsiteY2" fmla="*/ 10583 h 645584"/>
                <a:gd name="connsiteX3" fmla="*/ 626533 w 753533"/>
                <a:gd name="connsiteY3" fmla="*/ 162983 h 645584"/>
                <a:gd name="connsiteX4" fmla="*/ 554566 w 753533"/>
                <a:gd name="connsiteY4" fmla="*/ 446617 h 645584"/>
                <a:gd name="connsiteX5" fmla="*/ 563033 w 753533"/>
                <a:gd name="connsiteY5" fmla="*/ 560917 h 645584"/>
                <a:gd name="connsiteX6" fmla="*/ 753533 w 753533"/>
                <a:gd name="connsiteY6" fmla="*/ 645584 h 645584"/>
                <a:gd name="connsiteX0" fmla="*/ 0 w 675922"/>
                <a:gd name="connsiteY0" fmla="*/ 302683 h 560917"/>
                <a:gd name="connsiteX1" fmla="*/ 105834 w 675922"/>
                <a:gd name="connsiteY1" fmla="*/ 226483 h 560917"/>
                <a:gd name="connsiteX2" fmla="*/ 258233 w 675922"/>
                <a:gd name="connsiteY2" fmla="*/ 10583 h 560917"/>
                <a:gd name="connsiteX3" fmla="*/ 626533 w 675922"/>
                <a:gd name="connsiteY3" fmla="*/ 162983 h 560917"/>
                <a:gd name="connsiteX4" fmla="*/ 554566 w 675922"/>
                <a:gd name="connsiteY4" fmla="*/ 446617 h 560917"/>
                <a:gd name="connsiteX5" fmla="*/ 563033 w 675922"/>
                <a:gd name="connsiteY5" fmla="*/ 560917 h 560917"/>
                <a:gd name="connsiteX0" fmla="*/ 0 w 675922"/>
                <a:gd name="connsiteY0" fmla="*/ 302683 h 573617"/>
                <a:gd name="connsiteX1" fmla="*/ 105834 w 675922"/>
                <a:gd name="connsiteY1" fmla="*/ 226483 h 573617"/>
                <a:gd name="connsiteX2" fmla="*/ 258233 w 675922"/>
                <a:gd name="connsiteY2" fmla="*/ 10583 h 573617"/>
                <a:gd name="connsiteX3" fmla="*/ 626533 w 675922"/>
                <a:gd name="connsiteY3" fmla="*/ 162983 h 573617"/>
                <a:gd name="connsiteX4" fmla="*/ 554566 w 675922"/>
                <a:gd name="connsiteY4" fmla="*/ 446617 h 573617"/>
                <a:gd name="connsiteX5" fmla="*/ 584200 w 675922"/>
                <a:gd name="connsiteY5" fmla="*/ 573617 h 573617"/>
                <a:gd name="connsiteX0" fmla="*/ 0 w 675922"/>
                <a:gd name="connsiteY0" fmla="*/ 302683 h 573617"/>
                <a:gd name="connsiteX1" fmla="*/ 105834 w 675922"/>
                <a:gd name="connsiteY1" fmla="*/ 226483 h 573617"/>
                <a:gd name="connsiteX2" fmla="*/ 258233 w 675922"/>
                <a:gd name="connsiteY2" fmla="*/ 10583 h 573617"/>
                <a:gd name="connsiteX3" fmla="*/ 626533 w 675922"/>
                <a:gd name="connsiteY3" fmla="*/ 162983 h 573617"/>
                <a:gd name="connsiteX4" fmla="*/ 554566 w 675922"/>
                <a:gd name="connsiteY4" fmla="*/ 446617 h 573617"/>
                <a:gd name="connsiteX5" fmla="*/ 584200 w 675922"/>
                <a:gd name="connsiteY5" fmla="*/ 573617 h 573617"/>
                <a:gd name="connsiteX0" fmla="*/ 0 w 675922"/>
                <a:gd name="connsiteY0" fmla="*/ 302683 h 573617"/>
                <a:gd name="connsiteX1" fmla="*/ 105834 w 675922"/>
                <a:gd name="connsiteY1" fmla="*/ 226483 h 573617"/>
                <a:gd name="connsiteX2" fmla="*/ 258233 w 675922"/>
                <a:gd name="connsiteY2" fmla="*/ 10583 h 573617"/>
                <a:gd name="connsiteX3" fmla="*/ 626533 w 675922"/>
                <a:gd name="connsiteY3" fmla="*/ 162983 h 573617"/>
                <a:gd name="connsiteX4" fmla="*/ 554566 w 675922"/>
                <a:gd name="connsiteY4" fmla="*/ 446617 h 573617"/>
                <a:gd name="connsiteX5" fmla="*/ 584200 w 675922"/>
                <a:gd name="connsiteY5" fmla="*/ 573617 h 573617"/>
                <a:gd name="connsiteX0" fmla="*/ 0 w 675922"/>
                <a:gd name="connsiteY0" fmla="*/ 302683 h 573617"/>
                <a:gd name="connsiteX1" fmla="*/ 105834 w 675922"/>
                <a:gd name="connsiteY1" fmla="*/ 226483 h 573617"/>
                <a:gd name="connsiteX2" fmla="*/ 258233 w 675922"/>
                <a:gd name="connsiteY2" fmla="*/ 10583 h 573617"/>
                <a:gd name="connsiteX3" fmla="*/ 626533 w 675922"/>
                <a:gd name="connsiteY3" fmla="*/ 162983 h 573617"/>
                <a:gd name="connsiteX4" fmla="*/ 554566 w 675922"/>
                <a:gd name="connsiteY4" fmla="*/ 446617 h 573617"/>
                <a:gd name="connsiteX5" fmla="*/ 584200 w 675922"/>
                <a:gd name="connsiteY5" fmla="*/ 573617 h 57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5922" h="573617">
                  <a:moveTo>
                    <a:pt x="0" y="302683"/>
                  </a:moveTo>
                  <a:cubicBezTo>
                    <a:pt x="41980" y="295274"/>
                    <a:pt x="50095" y="296333"/>
                    <a:pt x="105834" y="226483"/>
                  </a:cubicBezTo>
                  <a:cubicBezTo>
                    <a:pt x="148873" y="177800"/>
                    <a:pt x="171450" y="21166"/>
                    <a:pt x="258233" y="10583"/>
                  </a:cubicBezTo>
                  <a:cubicBezTo>
                    <a:pt x="345016" y="0"/>
                    <a:pt x="577144" y="90311"/>
                    <a:pt x="626533" y="162983"/>
                  </a:cubicBezTo>
                  <a:cubicBezTo>
                    <a:pt x="675922" y="235655"/>
                    <a:pt x="561622" y="378178"/>
                    <a:pt x="554566" y="446617"/>
                  </a:cubicBezTo>
                  <a:cubicBezTo>
                    <a:pt x="547510" y="561623"/>
                    <a:pt x="583494" y="558095"/>
                    <a:pt x="584200" y="573617"/>
                  </a:cubicBezTo>
                </a:path>
              </a:pathLst>
            </a:custGeom>
            <a:noFill/>
            <a:ln w="254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 rot="1495422">
              <a:off x="7657853" y="1595172"/>
              <a:ext cx="560423" cy="548570"/>
            </a:xfrm>
            <a:custGeom>
              <a:avLst/>
              <a:gdLst>
                <a:gd name="connsiteX0" fmla="*/ 0 w 372533"/>
                <a:gd name="connsiteY0" fmla="*/ 62090 h 414867"/>
                <a:gd name="connsiteX1" fmla="*/ 18186 w 372533"/>
                <a:gd name="connsiteY1" fmla="*/ 18186 h 414867"/>
                <a:gd name="connsiteX2" fmla="*/ 62090 w 372533"/>
                <a:gd name="connsiteY2" fmla="*/ 0 h 414867"/>
                <a:gd name="connsiteX3" fmla="*/ 310443 w 372533"/>
                <a:gd name="connsiteY3" fmla="*/ 0 h 414867"/>
                <a:gd name="connsiteX4" fmla="*/ 354347 w 372533"/>
                <a:gd name="connsiteY4" fmla="*/ 18186 h 414867"/>
                <a:gd name="connsiteX5" fmla="*/ 372533 w 372533"/>
                <a:gd name="connsiteY5" fmla="*/ 62090 h 414867"/>
                <a:gd name="connsiteX6" fmla="*/ 372533 w 372533"/>
                <a:gd name="connsiteY6" fmla="*/ 352777 h 414867"/>
                <a:gd name="connsiteX7" fmla="*/ 354347 w 372533"/>
                <a:gd name="connsiteY7" fmla="*/ 396681 h 414867"/>
                <a:gd name="connsiteX8" fmla="*/ 310443 w 372533"/>
                <a:gd name="connsiteY8" fmla="*/ 414867 h 414867"/>
                <a:gd name="connsiteX9" fmla="*/ 62090 w 372533"/>
                <a:gd name="connsiteY9" fmla="*/ 414867 h 414867"/>
                <a:gd name="connsiteX10" fmla="*/ 18186 w 372533"/>
                <a:gd name="connsiteY10" fmla="*/ 396681 h 414867"/>
                <a:gd name="connsiteX11" fmla="*/ 0 w 372533"/>
                <a:gd name="connsiteY11" fmla="*/ 352777 h 414867"/>
                <a:gd name="connsiteX12" fmla="*/ 0 w 372533"/>
                <a:gd name="connsiteY12" fmla="*/ 62090 h 414867"/>
                <a:gd name="connsiteX0" fmla="*/ 0 w 372533"/>
                <a:gd name="connsiteY0" fmla="*/ 62090 h 414867"/>
                <a:gd name="connsiteX1" fmla="*/ 18186 w 372533"/>
                <a:gd name="connsiteY1" fmla="*/ 18186 h 414867"/>
                <a:gd name="connsiteX2" fmla="*/ 62090 w 372533"/>
                <a:gd name="connsiteY2" fmla="*/ 0 h 414867"/>
                <a:gd name="connsiteX3" fmla="*/ 310443 w 372533"/>
                <a:gd name="connsiteY3" fmla="*/ 0 h 414867"/>
                <a:gd name="connsiteX4" fmla="*/ 354347 w 372533"/>
                <a:gd name="connsiteY4" fmla="*/ 18186 h 414867"/>
                <a:gd name="connsiteX5" fmla="*/ 372533 w 372533"/>
                <a:gd name="connsiteY5" fmla="*/ 62090 h 414867"/>
                <a:gd name="connsiteX6" fmla="*/ 372533 w 372533"/>
                <a:gd name="connsiteY6" fmla="*/ 352777 h 414867"/>
                <a:gd name="connsiteX7" fmla="*/ 354347 w 372533"/>
                <a:gd name="connsiteY7" fmla="*/ 396681 h 414867"/>
                <a:gd name="connsiteX8" fmla="*/ 310443 w 372533"/>
                <a:gd name="connsiteY8" fmla="*/ 414867 h 414867"/>
                <a:gd name="connsiteX9" fmla="*/ 190500 w 372533"/>
                <a:gd name="connsiteY9" fmla="*/ 410634 h 414867"/>
                <a:gd name="connsiteX10" fmla="*/ 62090 w 372533"/>
                <a:gd name="connsiteY10" fmla="*/ 414867 h 414867"/>
                <a:gd name="connsiteX11" fmla="*/ 18186 w 372533"/>
                <a:gd name="connsiteY11" fmla="*/ 396681 h 414867"/>
                <a:gd name="connsiteX12" fmla="*/ 0 w 372533"/>
                <a:gd name="connsiteY12" fmla="*/ 352777 h 414867"/>
                <a:gd name="connsiteX13" fmla="*/ 0 w 372533"/>
                <a:gd name="connsiteY13" fmla="*/ 62090 h 414867"/>
                <a:gd name="connsiteX0" fmla="*/ 0 w 372533"/>
                <a:gd name="connsiteY0" fmla="*/ 62090 h 414867"/>
                <a:gd name="connsiteX1" fmla="*/ 18186 w 372533"/>
                <a:gd name="connsiteY1" fmla="*/ 18186 h 414867"/>
                <a:gd name="connsiteX2" fmla="*/ 62090 w 372533"/>
                <a:gd name="connsiteY2" fmla="*/ 0 h 414867"/>
                <a:gd name="connsiteX3" fmla="*/ 310443 w 372533"/>
                <a:gd name="connsiteY3" fmla="*/ 0 h 414867"/>
                <a:gd name="connsiteX4" fmla="*/ 354347 w 372533"/>
                <a:gd name="connsiteY4" fmla="*/ 18186 h 414867"/>
                <a:gd name="connsiteX5" fmla="*/ 372533 w 372533"/>
                <a:gd name="connsiteY5" fmla="*/ 62090 h 414867"/>
                <a:gd name="connsiteX6" fmla="*/ 372533 w 372533"/>
                <a:gd name="connsiteY6" fmla="*/ 352777 h 414867"/>
                <a:gd name="connsiteX7" fmla="*/ 354347 w 372533"/>
                <a:gd name="connsiteY7" fmla="*/ 396681 h 414867"/>
                <a:gd name="connsiteX8" fmla="*/ 310443 w 372533"/>
                <a:gd name="connsiteY8" fmla="*/ 414867 h 414867"/>
                <a:gd name="connsiteX9" fmla="*/ 186266 w 372533"/>
                <a:gd name="connsiteY9" fmla="*/ 279400 h 414867"/>
                <a:gd name="connsiteX10" fmla="*/ 62090 w 372533"/>
                <a:gd name="connsiteY10" fmla="*/ 414867 h 414867"/>
                <a:gd name="connsiteX11" fmla="*/ 18186 w 372533"/>
                <a:gd name="connsiteY11" fmla="*/ 396681 h 414867"/>
                <a:gd name="connsiteX12" fmla="*/ 0 w 372533"/>
                <a:gd name="connsiteY12" fmla="*/ 352777 h 414867"/>
                <a:gd name="connsiteX13" fmla="*/ 0 w 372533"/>
                <a:gd name="connsiteY13" fmla="*/ 62090 h 414867"/>
                <a:gd name="connsiteX0" fmla="*/ 0 w 372533"/>
                <a:gd name="connsiteY0" fmla="*/ 62090 h 414867"/>
                <a:gd name="connsiteX1" fmla="*/ 18186 w 372533"/>
                <a:gd name="connsiteY1" fmla="*/ 18186 h 414867"/>
                <a:gd name="connsiteX2" fmla="*/ 62090 w 372533"/>
                <a:gd name="connsiteY2" fmla="*/ 0 h 414867"/>
                <a:gd name="connsiteX3" fmla="*/ 310443 w 372533"/>
                <a:gd name="connsiteY3" fmla="*/ 0 h 414867"/>
                <a:gd name="connsiteX4" fmla="*/ 354347 w 372533"/>
                <a:gd name="connsiteY4" fmla="*/ 18186 h 414867"/>
                <a:gd name="connsiteX5" fmla="*/ 372533 w 372533"/>
                <a:gd name="connsiteY5" fmla="*/ 62090 h 414867"/>
                <a:gd name="connsiteX6" fmla="*/ 372533 w 372533"/>
                <a:gd name="connsiteY6" fmla="*/ 352777 h 414867"/>
                <a:gd name="connsiteX7" fmla="*/ 354347 w 372533"/>
                <a:gd name="connsiteY7" fmla="*/ 396681 h 414867"/>
                <a:gd name="connsiteX8" fmla="*/ 310443 w 372533"/>
                <a:gd name="connsiteY8" fmla="*/ 414867 h 414867"/>
                <a:gd name="connsiteX9" fmla="*/ 186266 w 372533"/>
                <a:gd name="connsiteY9" fmla="*/ 279400 h 414867"/>
                <a:gd name="connsiteX10" fmla="*/ 62090 w 372533"/>
                <a:gd name="connsiteY10" fmla="*/ 414867 h 414867"/>
                <a:gd name="connsiteX11" fmla="*/ 47820 w 372533"/>
                <a:gd name="connsiteY11" fmla="*/ 273915 h 414867"/>
                <a:gd name="connsiteX12" fmla="*/ 0 w 372533"/>
                <a:gd name="connsiteY12" fmla="*/ 352777 h 414867"/>
                <a:gd name="connsiteX13" fmla="*/ 0 w 372533"/>
                <a:gd name="connsiteY13" fmla="*/ 62090 h 414867"/>
                <a:gd name="connsiteX0" fmla="*/ 0 w 372533"/>
                <a:gd name="connsiteY0" fmla="*/ 62090 h 414867"/>
                <a:gd name="connsiteX1" fmla="*/ 18186 w 372533"/>
                <a:gd name="connsiteY1" fmla="*/ 18186 h 414867"/>
                <a:gd name="connsiteX2" fmla="*/ 62090 w 372533"/>
                <a:gd name="connsiteY2" fmla="*/ 0 h 414867"/>
                <a:gd name="connsiteX3" fmla="*/ 310443 w 372533"/>
                <a:gd name="connsiteY3" fmla="*/ 0 h 414867"/>
                <a:gd name="connsiteX4" fmla="*/ 354347 w 372533"/>
                <a:gd name="connsiteY4" fmla="*/ 18186 h 414867"/>
                <a:gd name="connsiteX5" fmla="*/ 372533 w 372533"/>
                <a:gd name="connsiteY5" fmla="*/ 62090 h 414867"/>
                <a:gd name="connsiteX6" fmla="*/ 372533 w 372533"/>
                <a:gd name="connsiteY6" fmla="*/ 352777 h 414867"/>
                <a:gd name="connsiteX7" fmla="*/ 320481 w 372533"/>
                <a:gd name="connsiteY7" fmla="*/ 282381 h 414867"/>
                <a:gd name="connsiteX8" fmla="*/ 310443 w 372533"/>
                <a:gd name="connsiteY8" fmla="*/ 414867 h 414867"/>
                <a:gd name="connsiteX9" fmla="*/ 186266 w 372533"/>
                <a:gd name="connsiteY9" fmla="*/ 279400 h 414867"/>
                <a:gd name="connsiteX10" fmla="*/ 62090 w 372533"/>
                <a:gd name="connsiteY10" fmla="*/ 414867 h 414867"/>
                <a:gd name="connsiteX11" fmla="*/ 47820 w 372533"/>
                <a:gd name="connsiteY11" fmla="*/ 273915 h 414867"/>
                <a:gd name="connsiteX12" fmla="*/ 0 w 372533"/>
                <a:gd name="connsiteY12" fmla="*/ 352777 h 414867"/>
                <a:gd name="connsiteX13" fmla="*/ 0 w 372533"/>
                <a:gd name="connsiteY13" fmla="*/ 62090 h 414867"/>
                <a:gd name="connsiteX0" fmla="*/ 0 w 372533"/>
                <a:gd name="connsiteY0" fmla="*/ 62090 h 414867"/>
                <a:gd name="connsiteX1" fmla="*/ 18186 w 372533"/>
                <a:gd name="connsiteY1" fmla="*/ 18186 h 414867"/>
                <a:gd name="connsiteX2" fmla="*/ 62090 w 372533"/>
                <a:gd name="connsiteY2" fmla="*/ 0 h 414867"/>
                <a:gd name="connsiteX3" fmla="*/ 310443 w 372533"/>
                <a:gd name="connsiteY3" fmla="*/ 0 h 414867"/>
                <a:gd name="connsiteX4" fmla="*/ 354347 w 372533"/>
                <a:gd name="connsiteY4" fmla="*/ 18186 h 414867"/>
                <a:gd name="connsiteX5" fmla="*/ 372533 w 372533"/>
                <a:gd name="connsiteY5" fmla="*/ 62090 h 414867"/>
                <a:gd name="connsiteX6" fmla="*/ 372533 w 372533"/>
                <a:gd name="connsiteY6" fmla="*/ 352777 h 414867"/>
                <a:gd name="connsiteX7" fmla="*/ 320481 w 372533"/>
                <a:gd name="connsiteY7" fmla="*/ 282381 h 414867"/>
                <a:gd name="connsiteX8" fmla="*/ 310443 w 372533"/>
                <a:gd name="connsiteY8" fmla="*/ 414867 h 414867"/>
                <a:gd name="connsiteX9" fmla="*/ 186266 w 372533"/>
                <a:gd name="connsiteY9" fmla="*/ 279400 h 414867"/>
                <a:gd name="connsiteX10" fmla="*/ 108657 w 372533"/>
                <a:gd name="connsiteY10" fmla="*/ 414867 h 414867"/>
                <a:gd name="connsiteX11" fmla="*/ 47820 w 372533"/>
                <a:gd name="connsiteY11" fmla="*/ 273915 h 414867"/>
                <a:gd name="connsiteX12" fmla="*/ 0 w 372533"/>
                <a:gd name="connsiteY12" fmla="*/ 352777 h 414867"/>
                <a:gd name="connsiteX13" fmla="*/ 0 w 372533"/>
                <a:gd name="connsiteY13" fmla="*/ 62090 h 414867"/>
                <a:gd name="connsiteX0" fmla="*/ 0 w 372533"/>
                <a:gd name="connsiteY0" fmla="*/ 62090 h 414867"/>
                <a:gd name="connsiteX1" fmla="*/ 18186 w 372533"/>
                <a:gd name="connsiteY1" fmla="*/ 18186 h 414867"/>
                <a:gd name="connsiteX2" fmla="*/ 62090 w 372533"/>
                <a:gd name="connsiteY2" fmla="*/ 0 h 414867"/>
                <a:gd name="connsiteX3" fmla="*/ 310443 w 372533"/>
                <a:gd name="connsiteY3" fmla="*/ 0 h 414867"/>
                <a:gd name="connsiteX4" fmla="*/ 354347 w 372533"/>
                <a:gd name="connsiteY4" fmla="*/ 18186 h 414867"/>
                <a:gd name="connsiteX5" fmla="*/ 372533 w 372533"/>
                <a:gd name="connsiteY5" fmla="*/ 62090 h 414867"/>
                <a:gd name="connsiteX6" fmla="*/ 372533 w 372533"/>
                <a:gd name="connsiteY6" fmla="*/ 352777 h 414867"/>
                <a:gd name="connsiteX7" fmla="*/ 320481 w 372533"/>
                <a:gd name="connsiteY7" fmla="*/ 282381 h 414867"/>
                <a:gd name="connsiteX8" fmla="*/ 255410 w 372533"/>
                <a:gd name="connsiteY8" fmla="*/ 414867 h 414867"/>
                <a:gd name="connsiteX9" fmla="*/ 186266 w 372533"/>
                <a:gd name="connsiteY9" fmla="*/ 279400 h 414867"/>
                <a:gd name="connsiteX10" fmla="*/ 108657 w 372533"/>
                <a:gd name="connsiteY10" fmla="*/ 414867 h 414867"/>
                <a:gd name="connsiteX11" fmla="*/ 47820 w 372533"/>
                <a:gd name="connsiteY11" fmla="*/ 273915 h 414867"/>
                <a:gd name="connsiteX12" fmla="*/ 0 w 372533"/>
                <a:gd name="connsiteY12" fmla="*/ 352777 h 414867"/>
                <a:gd name="connsiteX13" fmla="*/ 0 w 372533"/>
                <a:gd name="connsiteY13" fmla="*/ 62090 h 414867"/>
                <a:gd name="connsiteX0" fmla="*/ 0 w 372533"/>
                <a:gd name="connsiteY0" fmla="*/ 83683 h 436460"/>
                <a:gd name="connsiteX1" fmla="*/ 18186 w 372533"/>
                <a:gd name="connsiteY1" fmla="*/ 39779 h 436460"/>
                <a:gd name="connsiteX2" fmla="*/ 62090 w 372533"/>
                <a:gd name="connsiteY2" fmla="*/ 21593 h 436460"/>
                <a:gd name="connsiteX3" fmla="*/ 186169 w 372533"/>
                <a:gd name="connsiteY3" fmla="*/ 0 h 436460"/>
                <a:gd name="connsiteX4" fmla="*/ 310443 w 372533"/>
                <a:gd name="connsiteY4" fmla="*/ 21593 h 436460"/>
                <a:gd name="connsiteX5" fmla="*/ 354347 w 372533"/>
                <a:gd name="connsiteY5" fmla="*/ 39779 h 436460"/>
                <a:gd name="connsiteX6" fmla="*/ 372533 w 372533"/>
                <a:gd name="connsiteY6" fmla="*/ 83683 h 436460"/>
                <a:gd name="connsiteX7" fmla="*/ 372533 w 372533"/>
                <a:gd name="connsiteY7" fmla="*/ 374370 h 436460"/>
                <a:gd name="connsiteX8" fmla="*/ 320481 w 372533"/>
                <a:gd name="connsiteY8" fmla="*/ 303974 h 436460"/>
                <a:gd name="connsiteX9" fmla="*/ 255410 w 372533"/>
                <a:gd name="connsiteY9" fmla="*/ 436460 h 436460"/>
                <a:gd name="connsiteX10" fmla="*/ 186266 w 372533"/>
                <a:gd name="connsiteY10" fmla="*/ 300993 h 436460"/>
                <a:gd name="connsiteX11" fmla="*/ 108657 w 372533"/>
                <a:gd name="connsiteY11" fmla="*/ 436460 h 436460"/>
                <a:gd name="connsiteX12" fmla="*/ 47820 w 372533"/>
                <a:gd name="connsiteY12" fmla="*/ 295508 h 436460"/>
                <a:gd name="connsiteX13" fmla="*/ 0 w 372533"/>
                <a:gd name="connsiteY13" fmla="*/ 374370 h 436460"/>
                <a:gd name="connsiteX14" fmla="*/ 0 w 372533"/>
                <a:gd name="connsiteY14" fmla="*/ 83683 h 436460"/>
                <a:gd name="connsiteX0" fmla="*/ 0 w 372533"/>
                <a:gd name="connsiteY0" fmla="*/ 83683 h 436460"/>
                <a:gd name="connsiteX1" fmla="*/ 18186 w 372533"/>
                <a:gd name="connsiteY1" fmla="*/ 39779 h 436460"/>
                <a:gd name="connsiteX2" fmla="*/ 62090 w 372533"/>
                <a:gd name="connsiteY2" fmla="*/ 21593 h 436460"/>
                <a:gd name="connsiteX3" fmla="*/ 186169 w 372533"/>
                <a:gd name="connsiteY3" fmla="*/ 0 h 436460"/>
                <a:gd name="connsiteX4" fmla="*/ 310443 w 372533"/>
                <a:gd name="connsiteY4" fmla="*/ 21593 h 436460"/>
                <a:gd name="connsiteX5" fmla="*/ 354347 w 372533"/>
                <a:gd name="connsiteY5" fmla="*/ 39779 h 436460"/>
                <a:gd name="connsiteX6" fmla="*/ 372533 w 372533"/>
                <a:gd name="connsiteY6" fmla="*/ 83683 h 436460"/>
                <a:gd name="connsiteX7" fmla="*/ 372533 w 372533"/>
                <a:gd name="connsiteY7" fmla="*/ 374370 h 436460"/>
                <a:gd name="connsiteX8" fmla="*/ 320481 w 372533"/>
                <a:gd name="connsiteY8" fmla="*/ 303974 h 436460"/>
                <a:gd name="connsiteX9" fmla="*/ 255410 w 372533"/>
                <a:gd name="connsiteY9" fmla="*/ 436460 h 436460"/>
                <a:gd name="connsiteX10" fmla="*/ 186266 w 372533"/>
                <a:gd name="connsiteY10" fmla="*/ 300993 h 436460"/>
                <a:gd name="connsiteX11" fmla="*/ 108657 w 372533"/>
                <a:gd name="connsiteY11" fmla="*/ 436460 h 436460"/>
                <a:gd name="connsiteX12" fmla="*/ 47820 w 372533"/>
                <a:gd name="connsiteY12" fmla="*/ 295508 h 436460"/>
                <a:gd name="connsiteX13" fmla="*/ 0 w 372533"/>
                <a:gd name="connsiteY13" fmla="*/ 374370 h 436460"/>
                <a:gd name="connsiteX14" fmla="*/ 0 w 372533"/>
                <a:gd name="connsiteY14" fmla="*/ 83683 h 436460"/>
                <a:gd name="connsiteX0" fmla="*/ 0 w 372533"/>
                <a:gd name="connsiteY0" fmla="*/ 83683 h 436460"/>
                <a:gd name="connsiteX1" fmla="*/ 18186 w 372533"/>
                <a:gd name="connsiteY1" fmla="*/ 39779 h 436460"/>
                <a:gd name="connsiteX2" fmla="*/ 62090 w 372533"/>
                <a:gd name="connsiteY2" fmla="*/ 21593 h 436460"/>
                <a:gd name="connsiteX3" fmla="*/ 186169 w 372533"/>
                <a:gd name="connsiteY3" fmla="*/ 0 h 436460"/>
                <a:gd name="connsiteX4" fmla="*/ 310443 w 372533"/>
                <a:gd name="connsiteY4" fmla="*/ 21593 h 436460"/>
                <a:gd name="connsiteX5" fmla="*/ 354347 w 372533"/>
                <a:gd name="connsiteY5" fmla="*/ 39779 h 436460"/>
                <a:gd name="connsiteX6" fmla="*/ 372533 w 372533"/>
                <a:gd name="connsiteY6" fmla="*/ 83683 h 436460"/>
                <a:gd name="connsiteX7" fmla="*/ 372533 w 372533"/>
                <a:gd name="connsiteY7" fmla="*/ 374370 h 436460"/>
                <a:gd name="connsiteX8" fmla="*/ 320481 w 372533"/>
                <a:gd name="connsiteY8" fmla="*/ 303974 h 436460"/>
                <a:gd name="connsiteX9" fmla="*/ 255410 w 372533"/>
                <a:gd name="connsiteY9" fmla="*/ 436460 h 436460"/>
                <a:gd name="connsiteX10" fmla="*/ 186266 w 372533"/>
                <a:gd name="connsiteY10" fmla="*/ 300993 h 436460"/>
                <a:gd name="connsiteX11" fmla="*/ 108657 w 372533"/>
                <a:gd name="connsiteY11" fmla="*/ 436460 h 436460"/>
                <a:gd name="connsiteX12" fmla="*/ 47820 w 372533"/>
                <a:gd name="connsiteY12" fmla="*/ 295508 h 436460"/>
                <a:gd name="connsiteX13" fmla="*/ 0 w 372533"/>
                <a:gd name="connsiteY13" fmla="*/ 374370 h 436460"/>
                <a:gd name="connsiteX14" fmla="*/ 0 w 372533"/>
                <a:gd name="connsiteY14" fmla="*/ 83683 h 436460"/>
                <a:gd name="connsiteX0" fmla="*/ 0 w 372533"/>
                <a:gd name="connsiteY0" fmla="*/ 83683 h 436460"/>
                <a:gd name="connsiteX1" fmla="*/ 18186 w 372533"/>
                <a:gd name="connsiteY1" fmla="*/ 39779 h 436460"/>
                <a:gd name="connsiteX2" fmla="*/ 62090 w 372533"/>
                <a:gd name="connsiteY2" fmla="*/ 21593 h 436460"/>
                <a:gd name="connsiteX3" fmla="*/ 186169 w 372533"/>
                <a:gd name="connsiteY3" fmla="*/ 0 h 436460"/>
                <a:gd name="connsiteX4" fmla="*/ 310443 w 372533"/>
                <a:gd name="connsiteY4" fmla="*/ 21593 h 436460"/>
                <a:gd name="connsiteX5" fmla="*/ 354347 w 372533"/>
                <a:gd name="connsiteY5" fmla="*/ 39779 h 436460"/>
                <a:gd name="connsiteX6" fmla="*/ 372533 w 372533"/>
                <a:gd name="connsiteY6" fmla="*/ 83683 h 436460"/>
                <a:gd name="connsiteX7" fmla="*/ 372533 w 372533"/>
                <a:gd name="connsiteY7" fmla="*/ 374370 h 436460"/>
                <a:gd name="connsiteX8" fmla="*/ 320481 w 372533"/>
                <a:gd name="connsiteY8" fmla="*/ 303974 h 436460"/>
                <a:gd name="connsiteX9" fmla="*/ 255410 w 372533"/>
                <a:gd name="connsiteY9" fmla="*/ 436460 h 436460"/>
                <a:gd name="connsiteX10" fmla="*/ 186266 w 372533"/>
                <a:gd name="connsiteY10" fmla="*/ 300993 h 436460"/>
                <a:gd name="connsiteX11" fmla="*/ 108657 w 372533"/>
                <a:gd name="connsiteY11" fmla="*/ 436460 h 436460"/>
                <a:gd name="connsiteX12" fmla="*/ 47820 w 372533"/>
                <a:gd name="connsiteY12" fmla="*/ 295508 h 436460"/>
                <a:gd name="connsiteX13" fmla="*/ 0 w 372533"/>
                <a:gd name="connsiteY13" fmla="*/ 374370 h 436460"/>
                <a:gd name="connsiteX14" fmla="*/ 0 w 372533"/>
                <a:gd name="connsiteY14" fmla="*/ 83683 h 436460"/>
                <a:gd name="connsiteX0" fmla="*/ 0 w 372533"/>
                <a:gd name="connsiteY0" fmla="*/ 83683 h 436460"/>
                <a:gd name="connsiteX1" fmla="*/ 18186 w 372533"/>
                <a:gd name="connsiteY1" fmla="*/ 39779 h 436460"/>
                <a:gd name="connsiteX2" fmla="*/ 62090 w 372533"/>
                <a:gd name="connsiteY2" fmla="*/ 21593 h 436460"/>
                <a:gd name="connsiteX3" fmla="*/ 186169 w 372533"/>
                <a:gd name="connsiteY3" fmla="*/ 0 h 436460"/>
                <a:gd name="connsiteX4" fmla="*/ 310443 w 372533"/>
                <a:gd name="connsiteY4" fmla="*/ 21593 h 436460"/>
                <a:gd name="connsiteX5" fmla="*/ 354347 w 372533"/>
                <a:gd name="connsiteY5" fmla="*/ 39779 h 436460"/>
                <a:gd name="connsiteX6" fmla="*/ 372533 w 372533"/>
                <a:gd name="connsiteY6" fmla="*/ 83683 h 436460"/>
                <a:gd name="connsiteX7" fmla="*/ 372533 w 372533"/>
                <a:gd name="connsiteY7" fmla="*/ 374370 h 436460"/>
                <a:gd name="connsiteX8" fmla="*/ 320481 w 372533"/>
                <a:gd name="connsiteY8" fmla="*/ 303974 h 436460"/>
                <a:gd name="connsiteX9" fmla="*/ 255410 w 372533"/>
                <a:gd name="connsiteY9" fmla="*/ 436460 h 436460"/>
                <a:gd name="connsiteX10" fmla="*/ 186266 w 372533"/>
                <a:gd name="connsiteY10" fmla="*/ 300993 h 436460"/>
                <a:gd name="connsiteX11" fmla="*/ 108657 w 372533"/>
                <a:gd name="connsiteY11" fmla="*/ 436460 h 436460"/>
                <a:gd name="connsiteX12" fmla="*/ 47820 w 372533"/>
                <a:gd name="connsiteY12" fmla="*/ 295508 h 436460"/>
                <a:gd name="connsiteX13" fmla="*/ 0 w 372533"/>
                <a:gd name="connsiteY13" fmla="*/ 374370 h 436460"/>
                <a:gd name="connsiteX14" fmla="*/ 0 w 372533"/>
                <a:gd name="connsiteY14" fmla="*/ 83683 h 436460"/>
                <a:gd name="connsiteX0" fmla="*/ 0 w 372533"/>
                <a:gd name="connsiteY0" fmla="*/ 83753 h 436530"/>
                <a:gd name="connsiteX1" fmla="*/ 18186 w 372533"/>
                <a:gd name="connsiteY1" fmla="*/ 39849 h 436530"/>
                <a:gd name="connsiteX2" fmla="*/ 62090 w 372533"/>
                <a:gd name="connsiteY2" fmla="*/ 21663 h 436530"/>
                <a:gd name="connsiteX3" fmla="*/ 186169 w 372533"/>
                <a:gd name="connsiteY3" fmla="*/ 70 h 436530"/>
                <a:gd name="connsiteX4" fmla="*/ 310443 w 372533"/>
                <a:gd name="connsiteY4" fmla="*/ 21663 h 436530"/>
                <a:gd name="connsiteX5" fmla="*/ 354347 w 372533"/>
                <a:gd name="connsiteY5" fmla="*/ 39849 h 436530"/>
                <a:gd name="connsiteX6" fmla="*/ 372533 w 372533"/>
                <a:gd name="connsiteY6" fmla="*/ 83753 h 436530"/>
                <a:gd name="connsiteX7" fmla="*/ 372533 w 372533"/>
                <a:gd name="connsiteY7" fmla="*/ 374440 h 436530"/>
                <a:gd name="connsiteX8" fmla="*/ 320481 w 372533"/>
                <a:gd name="connsiteY8" fmla="*/ 304044 h 436530"/>
                <a:gd name="connsiteX9" fmla="*/ 255410 w 372533"/>
                <a:gd name="connsiteY9" fmla="*/ 436530 h 436530"/>
                <a:gd name="connsiteX10" fmla="*/ 186266 w 372533"/>
                <a:gd name="connsiteY10" fmla="*/ 301063 h 436530"/>
                <a:gd name="connsiteX11" fmla="*/ 108657 w 372533"/>
                <a:gd name="connsiteY11" fmla="*/ 436530 h 436530"/>
                <a:gd name="connsiteX12" fmla="*/ 47820 w 372533"/>
                <a:gd name="connsiteY12" fmla="*/ 295578 h 436530"/>
                <a:gd name="connsiteX13" fmla="*/ 0 w 372533"/>
                <a:gd name="connsiteY13" fmla="*/ 374440 h 436530"/>
                <a:gd name="connsiteX14" fmla="*/ 0 w 372533"/>
                <a:gd name="connsiteY14" fmla="*/ 83753 h 436530"/>
                <a:gd name="connsiteX0" fmla="*/ 12842 w 385375"/>
                <a:gd name="connsiteY0" fmla="*/ 83683 h 436460"/>
                <a:gd name="connsiteX1" fmla="*/ 31028 w 385375"/>
                <a:gd name="connsiteY1" fmla="*/ 39779 h 436460"/>
                <a:gd name="connsiteX2" fmla="*/ 199011 w 385375"/>
                <a:gd name="connsiteY2" fmla="*/ 0 h 436460"/>
                <a:gd name="connsiteX3" fmla="*/ 323285 w 385375"/>
                <a:gd name="connsiteY3" fmla="*/ 21593 h 436460"/>
                <a:gd name="connsiteX4" fmla="*/ 367189 w 385375"/>
                <a:gd name="connsiteY4" fmla="*/ 39779 h 436460"/>
                <a:gd name="connsiteX5" fmla="*/ 385375 w 385375"/>
                <a:gd name="connsiteY5" fmla="*/ 83683 h 436460"/>
                <a:gd name="connsiteX6" fmla="*/ 385375 w 385375"/>
                <a:gd name="connsiteY6" fmla="*/ 374370 h 436460"/>
                <a:gd name="connsiteX7" fmla="*/ 333323 w 385375"/>
                <a:gd name="connsiteY7" fmla="*/ 303974 h 436460"/>
                <a:gd name="connsiteX8" fmla="*/ 268252 w 385375"/>
                <a:gd name="connsiteY8" fmla="*/ 436460 h 436460"/>
                <a:gd name="connsiteX9" fmla="*/ 199108 w 385375"/>
                <a:gd name="connsiteY9" fmla="*/ 300993 h 436460"/>
                <a:gd name="connsiteX10" fmla="*/ 121499 w 385375"/>
                <a:gd name="connsiteY10" fmla="*/ 436460 h 436460"/>
                <a:gd name="connsiteX11" fmla="*/ 60662 w 385375"/>
                <a:gd name="connsiteY11" fmla="*/ 295508 h 436460"/>
                <a:gd name="connsiteX12" fmla="*/ 12842 w 385375"/>
                <a:gd name="connsiteY12" fmla="*/ 374370 h 436460"/>
                <a:gd name="connsiteX13" fmla="*/ 12842 w 385375"/>
                <a:gd name="connsiteY13" fmla="*/ 83683 h 436460"/>
                <a:gd name="connsiteX0" fmla="*/ 12842 w 385375"/>
                <a:gd name="connsiteY0" fmla="*/ 83683 h 436460"/>
                <a:gd name="connsiteX1" fmla="*/ 31028 w 385375"/>
                <a:gd name="connsiteY1" fmla="*/ 39779 h 436460"/>
                <a:gd name="connsiteX2" fmla="*/ 199011 w 385375"/>
                <a:gd name="connsiteY2" fmla="*/ 0 h 436460"/>
                <a:gd name="connsiteX3" fmla="*/ 367189 w 385375"/>
                <a:gd name="connsiteY3" fmla="*/ 39779 h 436460"/>
                <a:gd name="connsiteX4" fmla="*/ 385375 w 385375"/>
                <a:gd name="connsiteY4" fmla="*/ 83683 h 436460"/>
                <a:gd name="connsiteX5" fmla="*/ 385375 w 385375"/>
                <a:gd name="connsiteY5" fmla="*/ 374370 h 436460"/>
                <a:gd name="connsiteX6" fmla="*/ 333323 w 385375"/>
                <a:gd name="connsiteY6" fmla="*/ 303974 h 436460"/>
                <a:gd name="connsiteX7" fmla="*/ 268252 w 385375"/>
                <a:gd name="connsiteY7" fmla="*/ 436460 h 436460"/>
                <a:gd name="connsiteX8" fmla="*/ 199108 w 385375"/>
                <a:gd name="connsiteY8" fmla="*/ 300993 h 436460"/>
                <a:gd name="connsiteX9" fmla="*/ 121499 w 385375"/>
                <a:gd name="connsiteY9" fmla="*/ 436460 h 436460"/>
                <a:gd name="connsiteX10" fmla="*/ 60662 w 385375"/>
                <a:gd name="connsiteY10" fmla="*/ 295508 h 436460"/>
                <a:gd name="connsiteX11" fmla="*/ 12842 w 385375"/>
                <a:gd name="connsiteY11" fmla="*/ 374370 h 436460"/>
                <a:gd name="connsiteX12" fmla="*/ 12842 w 385375"/>
                <a:gd name="connsiteY12" fmla="*/ 83683 h 436460"/>
                <a:gd name="connsiteX0" fmla="*/ 12842 w 385375"/>
                <a:gd name="connsiteY0" fmla="*/ 83683 h 436460"/>
                <a:gd name="connsiteX1" fmla="*/ 31028 w 385375"/>
                <a:gd name="connsiteY1" fmla="*/ 39779 h 436460"/>
                <a:gd name="connsiteX2" fmla="*/ 199011 w 385375"/>
                <a:gd name="connsiteY2" fmla="*/ 0 h 436460"/>
                <a:gd name="connsiteX3" fmla="*/ 367189 w 385375"/>
                <a:gd name="connsiteY3" fmla="*/ 39779 h 436460"/>
                <a:gd name="connsiteX4" fmla="*/ 385375 w 385375"/>
                <a:gd name="connsiteY4" fmla="*/ 83683 h 436460"/>
                <a:gd name="connsiteX5" fmla="*/ 385375 w 385375"/>
                <a:gd name="connsiteY5" fmla="*/ 374370 h 436460"/>
                <a:gd name="connsiteX6" fmla="*/ 333323 w 385375"/>
                <a:gd name="connsiteY6" fmla="*/ 303974 h 436460"/>
                <a:gd name="connsiteX7" fmla="*/ 268252 w 385375"/>
                <a:gd name="connsiteY7" fmla="*/ 436460 h 436460"/>
                <a:gd name="connsiteX8" fmla="*/ 199108 w 385375"/>
                <a:gd name="connsiteY8" fmla="*/ 300993 h 436460"/>
                <a:gd name="connsiteX9" fmla="*/ 121499 w 385375"/>
                <a:gd name="connsiteY9" fmla="*/ 436460 h 436460"/>
                <a:gd name="connsiteX10" fmla="*/ 60662 w 385375"/>
                <a:gd name="connsiteY10" fmla="*/ 295508 h 436460"/>
                <a:gd name="connsiteX11" fmla="*/ 12842 w 385375"/>
                <a:gd name="connsiteY11" fmla="*/ 374370 h 436460"/>
                <a:gd name="connsiteX12" fmla="*/ 12842 w 385375"/>
                <a:gd name="connsiteY12" fmla="*/ 83683 h 436460"/>
                <a:gd name="connsiteX0" fmla="*/ 12842 w 385375"/>
                <a:gd name="connsiteY0" fmla="*/ 83683 h 436460"/>
                <a:gd name="connsiteX1" fmla="*/ 31028 w 385375"/>
                <a:gd name="connsiteY1" fmla="*/ 39779 h 436460"/>
                <a:gd name="connsiteX2" fmla="*/ 199011 w 385375"/>
                <a:gd name="connsiteY2" fmla="*/ 0 h 436460"/>
                <a:gd name="connsiteX3" fmla="*/ 367189 w 385375"/>
                <a:gd name="connsiteY3" fmla="*/ 39779 h 436460"/>
                <a:gd name="connsiteX4" fmla="*/ 385375 w 385375"/>
                <a:gd name="connsiteY4" fmla="*/ 83683 h 436460"/>
                <a:gd name="connsiteX5" fmla="*/ 385375 w 385375"/>
                <a:gd name="connsiteY5" fmla="*/ 374370 h 436460"/>
                <a:gd name="connsiteX6" fmla="*/ 333323 w 385375"/>
                <a:gd name="connsiteY6" fmla="*/ 303974 h 436460"/>
                <a:gd name="connsiteX7" fmla="*/ 268252 w 385375"/>
                <a:gd name="connsiteY7" fmla="*/ 436460 h 436460"/>
                <a:gd name="connsiteX8" fmla="*/ 199108 w 385375"/>
                <a:gd name="connsiteY8" fmla="*/ 300993 h 436460"/>
                <a:gd name="connsiteX9" fmla="*/ 121499 w 385375"/>
                <a:gd name="connsiteY9" fmla="*/ 436460 h 436460"/>
                <a:gd name="connsiteX10" fmla="*/ 60662 w 385375"/>
                <a:gd name="connsiteY10" fmla="*/ 295508 h 436460"/>
                <a:gd name="connsiteX11" fmla="*/ 12842 w 385375"/>
                <a:gd name="connsiteY11" fmla="*/ 374370 h 436460"/>
                <a:gd name="connsiteX12" fmla="*/ 12842 w 385375"/>
                <a:gd name="connsiteY12" fmla="*/ 83683 h 436460"/>
                <a:gd name="connsiteX0" fmla="*/ 8640 w 386216"/>
                <a:gd name="connsiteY0" fmla="*/ 86511 h 436460"/>
                <a:gd name="connsiteX1" fmla="*/ 31869 w 386216"/>
                <a:gd name="connsiteY1" fmla="*/ 39779 h 436460"/>
                <a:gd name="connsiteX2" fmla="*/ 199852 w 386216"/>
                <a:gd name="connsiteY2" fmla="*/ 0 h 436460"/>
                <a:gd name="connsiteX3" fmla="*/ 368030 w 386216"/>
                <a:gd name="connsiteY3" fmla="*/ 39779 h 436460"/>
                <a:gd name="connsiteX4" fmla="*/ 386216 w 386216"/>
                <a:gd name="connsiteY4" fmla="*/ 83683 h 436460"/>
                <a:gd name="connsiteX5" fmla="*/ 386216 w 386216"/>
                <a:gd name="connsiteY5" fmla="*/ 374370 h 436460"/>
                <a:gd name="connsiteX6" fmla="*/ 334164 w 386216"/>
                <a:gd name="connsiteY6" fmla="*/ 303974 h 436460"/>
                <a:gd name="connsiteX7" fmla="*/ 269093 w 386216"/>
                <a:gd name="connsiteY7" fmla="*/ 436460 h 436460"/>
                <a:gd name="connsiteX8" fmla="*/ 199949 w 386216"/>
                <a:gd name="connsiteY8" fmla="*/ 300993 h 436460"/>
                <a:gd name="connsiteX9" fmla="*/ 122340 w 386216"/>
                <a:gd name="connsiteY9" fmla="*/ 436460 h 436460"/>
                <a:gd name="connsiteX10" fmla="*/ 61503 w 386216"/>
                <a:gd name="connsiteY10" fmla="*/ 295508 h 436460"/>
                <a:gd name="connsiteX11" fmla="*/ 13683 w 386216"/>
                <a:gd name="connsiteY11" fmla="*/ 374370 h 436460"/>
                <a:gd name="connsiteX12" fmla="*/ 8640 w 386216"/>
                <a:gd name="connsiteY12" fmla="*/ 86511 h 436460"/>
                <a:gd name="connsiteX0" fmla="*/ 8640 w 386216"/>
                <a:gd name="connsiteY0" fmla="*/ 86511 h 436460"/>
                <a:gd name="connsiteX1" fmla="*/ 31869 w 386216"/>
                <a:gd name="connsiteY1" fmla="*/ 39779 h 436460"/>
                <a:gd name="connsiteX2" fmla="*/ 199852 w 386216"/>
                <a:gd name="connsiteY2" fmla="*/ 0 h 436460"/>
                <a:gd name="connsiteX3" fmla="*/ 368030 w 386216"/>
                <a:gd name="connsiteY3" fmla="*/ 39779 h 436460"/>
                <a:gd name="connsiteX4" fmla="*/ 386216 w 386216"/>
                <a:gd name="connsiteY4" fmla="*/ 83683 h 436460"/>
                <a:gd name="connsiteX5" fmla="*/ 386216 w 386216"/>
                <a:gd name="connsiteY5" fmla="*/ 374370 h 436460"/>
                <a:gd name="connsiteX6" fmla="*/ 334164 w 386216"/>
                <a:gd name="connsiteY6" fmla="*/ 303974 h 436460"/>
                <a:gd name="connsiteX7" fmla="*/ 269093 w 386216"/>
                <a:gd name="connsiteY7" fmla="*/ 436460 h 436460"/>
                <a:gd name="connsiteX8" fmla="*/ 199949 w 386216"/>
                <a:gd name="connsiteY8" fmla="*/ 300993 h 436460"/>
                <a:gd name="connsiteX9" fmla="*/ 122340 w 386216"/>
                <a:gd name="connsiteY9" fmla="*/ 436460 h 436460"/>
                <a:gd name="connsiteX10" fmla="*/ 61503 w 386216"/>
                <a:gd name="connsiteY10" fmla="*/ 295508 h 436460"/>
                <a:gd name="connsiteX11" fmla="*/ 13683 w 386216"/>
                <a:gd name="connsiteY11" fmla="*/ 374370 h 436460"/>
                <a:gd name="connsiteX12" fmla="*/ 8640 w 386216"/>
                <a:gd name="connsiteY12" fmla="*/ 86511 h 436460"/>
                <a:gd name="connsiteX0" fmla="*/ 8640 w 386216"/>
                <a:gd name="connsiteY0" fmla="*/ 86511 h 436460"/>
                <a:gd name="connsiteX1" fmla="*/ 31869 w 386216"/>
                <a:gd name="connsiteY1" fmla="*/ 39779 h 436460"/>
                <a:gd name="connsiteX2" fmla="*/ 199852 w 386216"/>
                <a:gd name="connsiteY2" fmla="*/ 0 h 436460"/>
                <a:gd name="connsiteX3" fmla="*/ 368030 w 386216"/>
                <a:gd name="connsiteY3" fmla="*/ 39779 h 436460"/>
                <a:gd name="connsiteX4" fmla="*/ 386216 w 386216"/>
                <a:gd name="connsiteY4" fmla="*/ 83683 h 436460"/>
                <a:gd name="connsiteX5" fmla="*/ 386216 w 386216"/>
                <a:gd name="connsiteY5" fmla="*/ 374370 h 436460"/>
                <a:gd name="connsiteX6" fmla="*/ 334164 w 386216"/>
                <a:gd name="connsiteY6" fmla="*/ 303974 h 436460"/>
                <a:gd name="connsiteX7" fmla="*/ 269093 w 386216"/>
                <a:gd name="connsiteY7" fmla="*/ 436460 h 436460"/>
                <a:gd name="connsiteX8" fmla="*/ 199949 w 386216"/>
                <a:gd name="connsiteY8" fmla="*/ 300993 h 436460"/>
                <a:gd name="connsiteX9" fmla="*/ 122340 w 386216"/>
                <a:gd name="connsiteY9" fmla="*/ 436460 h 436460"/>
                <a:gd name="connsiteX10" fmla="*/ 61503 w 386216"/>
                <a:gd name="connsiteY10" fmla="*/ 295508 h 436460"/>
                <a:gd name="connsiteX11" fmla="*/ 13683 w 386216"/>
                <a:gd name="connsiteY11" fmla="*/ 374370 h 436460"/>
                <a:gd name="connsiteX12" fmla="*/ 8640 w 386216"/>
                <a:gd name="connsiteY12" fmla="*/ 86511 h 436460"/>
                <a:gd name="connsiteX0" fmla="*/ 8640 w 386216"/>
                <a:gd name="connsiteY0" fmla="*/ 86511 h 436460"/>
                <a:gd name="connsiteX1" fmla="*/ 31869 w 386216"/>
                <a:gd name="connsiteY1" fmla="*/ 39779 h 436460"/>
                <a:gd name="connsiteX2" fmla="*/ 199852 w 386216"/>
                <a:gd name="connsiteY2" fmla="*/ 0 h 436460"/>
                <a:gd name="connsiteX3" fmla="*/ 368030 w 386216"/>
                <a:gd name="connsiteY3" fmla="*/ 39779 h 436460"/>
                <a:gd name="connsiteX4" fmla="*/ 386216 w 386216"/>
                <a:gd name="connsiteY4" fmla="*/ 83683 h 436460"/>
                <a:gd name="connsiteX5" fmla="*/ 386216 w 386216"/>
                <a:gd name="connsiteY5" fmla="*/ 374370 h 436460"/>
                <a:gd name="connsiteX6" fmla="*/ 334164 w 386216"/>
                <a:gd name="connsiteY6" fmla="*/ 303974 h 436460"/>
                <a:gd name="connsiteX7" fmla="*/ 269093 w 386216"/>
                <a:gd name="connsiteY7" fmla="*/ 436460 h 436460"/>
                <a:gd name="connsiteX8" fmla="*/ 199949 w 386216"/>
                <a:gd name="connsiteY8" fmla="*/ 300993 h 436460"/>
                <a:gd name="connsiteX9" fmla="*/ 122340 w 386216"/>
                <a:gd name="connsiteY9" fmla="*/ 436460 h 436460"/>
                <a:gd name="connsiteX10" fmla="*/ 61503 w 386216"/>
                <a:gd name="connsiteY10" fmla="*/ 295508 h 436460"/>
                <a:gd name="connsiteX11" fmla="*/ 13683 w 386216"/>
                <a:gd name="connsiteY11" fmla="*/ 374370 h 436460"/>
                <a:gd name="connsiteX12" fmla="*/ 8640 w 386216"/>
                <a:gd name="connsiteY12" fmla="*/ 86511 h 436460"/>
                <a:gd name="connsiteX0" fmla="*/ 8640 w 386216"/>
                <a:gd name="connsiteY0" fmla="*/ 86511 h 436460"/>
                <a:gd name="connsiteX1" fmla="*/ 31869 w 386216"/>
                <a:gd name="connsiteY1" fmla="*/ 39779 h 436460"/>
                <a:gd name="connsiteX2" fmla="*/ 199852 w 386216"/>
                <a:gd name="connsiteY2" fmla="*/ 0 h 436460"/>
                <a:gd name="connsiteX3" fmla="*/ 369444 w 386216"/>
                <a:gd name="connsiteY3" fmla="*/ 42301 h 436460"/>
                <a:gd name="connsiteX4" fmla="*/ 386216 w 386216"/>
                <a:gd name="connsiteY4" fmla="*/ 83683 h 436460"/>
                <a:gd name="connsiteX5" fmla="*/ 386216 w 386216"/>
                <a:gd name="connsiteY5" fmla="*/ 374370 h 436460"/>
                <a:gd name="connsiteX6" fmla="*/ 334164 w 386216"/>
                <a:gd name="connsiteY6" fmla="*/ 303974 h 436460"/>
                <a:gd name="connsiteX7" fmla="*/ 269093 w 386216"/>
                <a:gd name="connsiteY7" fmla="*/ 436460 h 436460"/>
                <a:gd name="connsiteX8" fmla="*/ 199949 w 386216"/>
                <a:gd name="connsiteY8" fmla="*/ 300993 h 436460"/>
                <a:gd name="connsiteX9" fmla="*/ 122340 w 386216"/>
                <a:gd name="connsiteY9" fmla="*/ 436460 h 436460"/>
                <a:gd name="connsiteX10" fmla="*/ 61503 w 386216"/>
                <a:gd name="connsiteY10" fmla="*/ 295508 h 436460"/>
                <a:gd name="connsiteX11" fmla="*/ 13683 w 386216"/>
                <a:gd name="connsiteY11" fmla="*/ 374370 h 436460"/>
                <a:gd name="connsiteX12" fmla="*/ 8640 w 386216"/>
                <a:gd name="connsiteY12" fmla="*/ 86511 h 436460"/>
                <a:gd name="connsiteX0" fmla="*/ 8640 w 386216"/>
                <a:gd name="connsiteY0" fmla="*/ 86684 h 436633"/>
                <a:gd name="connsiteX1" fmla="*/ 31869 w 386216"/>
                <a:gd name="connsiteY1" fmla="*/ 39952 h 436633"/>
                <a:gd name="connsiteX2" fmla="*/ 199852 w 386216"/>
                <a:gd name="connsiteY2" fmla="*/ 173 h 436633"/>
                <a:gd name="connsiteX3" fmla="*/ 369444 w 386216"/>
                <a:gd name="connsiteY3" fmla="*/ 42474 h 436633"/>
                <a:gd name="connsiteX4" fmla="*/ 386216 w 386216"/>
                <a:gd name="connsiteY4" fmla="*/ 83856 h 436633"/>
                <a:gd name="connsiteX5" fmla="*/ 386216 w 386216"/>
                <a:gd name="connsiteY5" fmla="*/ 374543 h 436633"/>
                <a:gd name="connsiteX6" fmla="*/ 334164 w 386216"/>
                <a:gd name="connsiteY6" fmla="*/ 304147 h 436633"/>
                <a:gd name="connsiteX7" fmla="*/ 269093 w 386216"/>
                <a:gd name="connsiteY7" fmla="*/ 436633 h 436633"/>
                <a:gd name="connsiteX8" fmla="*/ 199949 w 386216"/>
                <a:gd name="connsiteY8" fmla="*/ 301166 h 436633"/>
                <a:gd name="connsiteX9" fmla="*/ 122340 w 386216"/>
                <a:gd name="connsiteY9" fmla="*/ 436633 h 436633"/>
                <a:gd name="connsiteX10" fmla="*/ 61503 w 386216"/>
                <a:gd name="connsiteY10" fmla="*/ 295681 h 436633"/>
                <a:gd name="connsiteX11" fmla="*/ 13683 w 386216"/>
                <a:gd name="connsiteY11" fmla="*/ 374543 h 436633"/>
                <a:gd name="connsiteX12" fmla="*/ 8640 w 386216"/>
                <a:gd name="connsiteY12" fmla="*/ 86684 h 436633"/>
                <a:gd name="connsiteX0" fmla="*/ 8640 w 386216"/>
                <a:gd name="connsiteY0" fmla="*/ 86684 h 436633"/>
                <a:gd name="connsiteX1" fmla="*/ 31869 w 386216"/>
                <a:gd name="connsiteY1" fmla="*/ 39952 h 436633"/>
                <a:gd name="connsiteX2" fmla="*/ 199852 w 386216"/>
                <a:gd name="connsiteY2" fmla="*/ 173 h 436633"/>
                <a:gd name="connsiteX3" fmla="*/ 369444 w 386216"/>
                <a:gd name="connsiteY3" fmla="*/ 42474 h 436633"/>
                <a:gd name="connsiteX4" fmla="*/ 386216 w 386216"/>
                <a:gd name="connsiteY4" fmla="*/ 83856 h 436633"/>
                <a:gd name="connsiteX5" fmla="*/ 386216 w 386216"/>
                <a:gd name="connsiteY5" fmla="*/ 374543 h 436633"/>
                <a:gd name="connsiteX6" fmla="*/ 334164 w 386216"/>
                <a:gd name="connsiteY6" fmla="*/ 304147 h 436633"/>
                <a:gd name="connsiteX7" fmla="*/ 269093 w 386216"/>
                <a:gd name="connsiteY7" fmla="*/ 436633 h 436633"/>
                <a:gd name="connsiteX8" fmla="*/ 199949 w 386216"/>
                <a:gd name="connsiteY8" fmla="*/ 301166 h 436633"/>
                <a:gd name="connsiteX9" fmla="*/ 122340 w 386216"/>
                <a:gd name="connsiteY9" fmla="*/ 436633 h 436633"/>
                <a:gd name="connsiteX10" fmla="*/ 61503 w 386216"/>
                <a:gd name="connsiteY10" fmla="*/ 295681 h 436633"/>
                <a:gd name="connsiteX11" fmla="*/ 13683 w 386216"/>
                <a:gd name="connsiteY11" fmla="*/ 374543 h 436633"/>
                <a:gd name="connsiteX12" fmla="*/ 8640 w 386216"/>
                <a:gd name="connsiteY12" fmla="*/ 86684 h 436633"/>
                <a:gd name="connsiteX0" fmla="*/ 6424 w 384000"/>
                <a:gd name="connsiteY0" fmla="*/ 86684 h 436633"/>
                <a:gd name="connsiteX1" fmla="*/ 31869 w 384000"/>
                <a:gd name="connsiteY1" fmla="*/ 32081 h 436633"/>
                <a:gd name="connsiteX2" fmla="*/ 197636 w 384000"/>
                <a:gd name="connsiteY2" fmla="*/ 173 h 436633"/>
                <a:gd name="connsiteX3" fmla="*/ 367228 w 384000"/>
                <a:gd name="connsiteY3" fmla="*/ 42474 h 436633"/>
                <a:gd name="connsiteX4" fmla="*/ 384000 w 384000"/>
                <a:gd name="connsiteY4" fmla="*/ 83856 h 436633"/>
                <a:gd name="connsiteX5" fmla="*/ 384000 w 384000"/>
                <a:gd name="connsiteY5" fmla="*/ 374543 h 436633"/>
                <a:gd name="connsiteX6" fmla="*/ 331948 w 384000"/>
                <a:gd name="connsiteY6" fmla="*/ 304147 h 436633"/>
                <a:gd name="connsiteX7" fmla="*/ 266877 w 384000"/>
                <a:gd name="connsiteY7" fmla="*/ 436633 h 436633"/>
                <a:gd name="connsiteX8" fmla="*/ 197733 w 384000"/>
                <a:gd name="connsiteY8" fmla="*/ 301166 h 436633"/>
                <a:gd name="connsiteX9" fmla="*/ 120124 w 384000"/>
                <a:gd name="connsiteY9" fmla="*/ 436633 h 436633"/>
                <a:gd name="connsiteX10" fmla="*/ 59287 w 384000"/>
                <a:gd name="connsiteY10" fmla="*/ 295681 h 436633"/>
                <a:gd name="connsiteX11" fmla="*/ 11467 w 384000"/>
                <a:gd name="connsiteY11" fmla="*/ 374543 h 436633"/>
                <a:gd name="connsiteX12" fmla="*/ 6424 w 384000"/>
                <a:gd name="connsiteY12" fmla="*/ 86684 h 436633"/>
                <a:gd name="connsiteX0" fmla="*/ 6424 w 384000"/>
                <a:gd name="connsiteY0" fmla="*/ 88108 h 438057"/>
                <a:gd name="connsiteX1" fmla="*/ 31869 w 384000"/>
                <a:gd name="connsiteY1" fmla="*/ 33505 h 438057"/>
                <a:gd name="connsiteX2" fmla="*/ 197636 w 384000"/>
                <a:gd name="connsiteY2" fmla="*/ 1597 h 438057"/>
                <a:gd name="connsiteX3" fmla="*/ 366616 w 384000"/>
                <a:gd name="connsiteY3" fmla="*/ 30984 h 438057"/>
                <a:gd name="connsiteX4" fmla="*/ 384000 w 384000"/>
                <a:gd name="connsiteY4" fmla="*/ 85280 h 438057"/>
                <a:gd name="connsiteX5" fmla="*/ 384000 w 384000"/>
                <a:gd name="connsiteY5" fmla="*/ 375967 h 438057"/>
                <a:gd name="connsiteX6" fmla="*/ 331948 w 384000"/>
                <a:gd name="connsiteY6" fmla="*/ 305571 h 438057"/>
                <a:gd name="connsiteX7" fmla="*/ 266877 w 384000"/>
                <a:gd name="connsiteY7" fmla="*/ 438057 h 438057"/>
                <a:gd name="connsiteX8" fmla="*/ 197733 w 384000"/>
                <a:gd name="connsiteY8" fmla="*/ 302590 h 438057"/>
                <a:gd name="connsiteX9" fmla="*/ 120124 w 384000"/>
                <a:gd name="connsiteY9" fmla="*/ 438057 h 438057"/>
                <a:gd name="connsiteX10" fmla="*/ 59287 w 384000"/>
                <a:gd name="connsiteY10" fmla="*/ 297105 h 438057"/>
                <a:gd name="connsiteX11" fmla="*/ 11467 w 384000"/>
                <a:gd name="connsiteY11" fmla="*/ 375967 h 438057"/>
                <a:gd name="connsiteX12" fmla="*/ 6424 w 384000"/>
                <a:gd name="connsiteY12" fmla="*/ 88108 h 438057"/>
                <a:gd name="connsiteX0" fmla="*/ 10359 w 387935"/>
                <a:gd name="connsiteY0" fmla="*/ 88108 h 438057"/>
                <a:gd name="connsiteX1" fmla="*/ 31869 w 387935"/>
                <a:gd name="connsiteY1" fmla="*/ 32397 h 438057"/>
                <a:gd name="connsiteX2" fmla="*/ 201571 w 387935"/>
                <a:gd name="connsiteY2" fmla="*/ 1597 h 438057"/>
                <a:gd name="connsiteX3" fmla="*/ 370551 w 387935"/>
                <a:gd name="connsiteY3" fmla="*/ 30984 h 438057"/>
                <a:gd name="connsiteX4" fmla="*/ 387935 w 387935"/>
                <a:gd name="connsiteY4" fmla="*/ 85280 h 438057"/>
                <a:gd name="connsiteX5" fmla="*/ 387935 w 387935"/>
                <a:gd name="connsiteY5" fmla="*/ 375967 h 438057"/>
                <a:gd name="connsiteX6" fmla="*/ 335883 w 387935"/>
                <a:gd name="connsiteY6" fmla="*/ 305571 h 438057"/>
                <a:gd name="connsiteX7" fmla="*/ 270812 w 387935"/>
                <a:gd name="connsiteY7" fmla="*/ 438057 h 438057"/>
                <a:gd name="connsiteX8" fmla="*/ 201668 w 387935"/>
                <a:gd name="connsiteY8" fmla="*/ 302590 h 438057"/>
                <a:gd name="connsiteX9" fmla="*/ 124059 w 387935"/>
                <a:gd name="connsiteY9" fmla="*/ 438057 h 438057"/>
                <a:gd name="connsiteX10" fmla="*/ 63222 w 387935"/>
                <a:gd name="connsiteY10" fmla="*/ 297105 h 438057"/>
                <a:gd name="connsiteX11" fmla="*/ 15402 w 387935"/>
                <a:gd name="connsiteY11" fmla="*/ 375967 h 438057"/>
                <a:gd name="connsiteX12" fmla="*/ 10359 w 387935"/>
                <a:gd name="connsiteY12" fmla="*/ 88108 h 438057"/>
                <a:gd name="connsiteX0" fmla="*/ 10359 w 387935"/>
                <a:gd name="connsiteY0" fmla="*/ 88108 h 438057"/>
                <a:gd name="connsiteX1" fmla="*/ 31869 w 387935"/>
                <a:gd name="connsiteY1" fmla="*/ 32397 h 438057"/>
                <a:gd name="connsiteX2" fmla="*/ 201571 w 387935"/>
                <a:gd name="connsiteY2" fmla="*/ 1597 h 438057"/>
                <a:gd name="connsiteX3" fmla="*/ 370551 w 387935"/>
                <a:gd name="connsiteY3" fmla="*/ 30984 h 438057"/>
                <a:gd name="connsiteX4" fmla="*/ 387935 w 387935"/>
                <a:gd name="connsiteY4" fmla="*/ 85280 h 438057"/>
                <a:gd name="connsiteX5" fmla="*/ 387935 w 387935"/>
                <a:gd name="connsiteY5" fmla="*/ 375967 h 438057"/>
                <a:gd name="connsiteX6" fmla="*/ 335883 w 387935"/>
                <a:gd name="connsiteY6" fmla="*/ 305571 h 438057"/>
                <a:gd name="connsiteX7" fmla="*/ 270812 w 387935"/>
                <a:gd name="connsiteY7" fmla="*/ 438057 h 438057"/>
                <a:gd name="connsiteX8" fmla="*/ 201668 w 387935"/>
                <a:gd name="connsiteY8" fmla="*/ 302590 h 438057"/>
                <a:gd name="connsiteX9" fmla="*/ 124059 w 387935"/>
                <a:gd name="connsiteY9" fmla="*/ 438057 h 438057"/>
                <a:gd name="connsiteX10" fmla="*/ 63222 w 387935"/>
                <a:gd name="connsiteY10" fmla="*/ 297105 h 438057"/>
                <a:gd name="connsiteX11" fmla="*/ 15402 w 387935"/>
                <a:gd name="connsiteY11" fmla="*/ 375967 h 438057"/>
                <a:gd name="connsiteX12" fmla="*/ 10359 w 387935"/>
                <a:gd name="connsiteY12" fmla="*/ 88108 h 438057"/>
                <a:gd name="connsiteX0" fmla="*/ 10359 w 387935"/>
                <a:gd name="connsiteY0" fmla="*/ 88108 h 438057"/>
                <a:gd name="connsiteX1" fmla="*/ 31869 w 387935"/>
                <a:gd name="connsiteY1" fmla="*/ 32397 h 438057"/>
                <a:gd name="connsiteX2" fmla="*/ 201571 w 387935"/>
                <a:gd name="connsiteY2" fmla="*/ 1597 h 438057"/>
                <a:gd name="connsiteX3" fmla="*/ 370551 w 387935"/>
                <a:gd name="connsiteY3" fmla="*/ 30984 h 438057"/>
                <a:gd name="connsiteX4" fmla="*/ 387935 w 387935"/>
                <a:gd name="connsiteY4" fmla="*/ 85280 h 438057"/>
                <a:gd name="connsiteX5" fmla="*/ 387935 w 387935"/>
                <a:gd name="connsiteY5" fmla="*/ 375967 h 438057"/>
                <a:gd name="connsiteX6" fmla="*/ 335883 w 387935"/>
                <a:gd name="connsiteY6" fmla="*/ 305571 h 438057"/>
                <a:gd name="connsiteX7" fmla="*/ 270812 w 387935"/>
                <a:gd name="connsiteY7" fmla="*/ 438057 h 438057"/>
                <a:gd name="connsiteX8" fmla="*/ 201668 w 387935"/>
                <a:gd name="connsiteY8" fmla="*/ 302590 h 438057"/>
                <a:gd name="connsiteX9" fmla="*/ 124059 w 387935"/>
                <a:gd name="connsiteY9" fmla="*/ 438057 h 438057"/>
                <a:gd name="connsiteX10" fmla="*/ 63222 w 387935"/>
                <a:gd name="connsiteY10" fmla="*/ 297105 h 438057"/>
                <a:gd name="connsiteX11" fmla="*/ 15402 w 387935"/>
                <a:gd name="connsiteY11" fmla="*/ 375967 h 438057"/>
                <a:gd name="connsiteX12" fmla="*/ 10359 w 387935"/>
                <a:gd name="connsiteY12" fmla="*/ 88108 h 438057"/>
                <a:gd name="connsiteX0" fmla="*/ 10359 w 387935"/>
                <a:gd name="connsiteY0" fmla="*/ 88108 h 438057"/>
                <a:gd name="connsiteX1" fmla="*/ 31869 w 387935"/>
                <a:gd name="connsiteY1" fmla="*/ 32397 h 438057"/>
                <a:gd name="connsiteX2" fmla="*/ 201571 w 387935"/>
                <a:gd name="connsiteY2" fmla="*/ 1597 h 438057"/>
                <a:gd name="connsiteX3" fmla="*/ 370551 w 387935"/>
                <a:gd name="connsiteY3" fmla="*/ 30984 h 438057"/>
                <a:gd name="connsiteX4" fmla="*/ 387935 w 387935"/>
                <a:gd name="connsiteY4" fmla="*/ 85280 h 438057"/>
                <a:gd name="connsiteX5" fmla="*/ 387935 w 387935"/>
                <a:gd name="connsiteY5" fmla="*/ 375967 h 438057"/>
                <a:gd name="connsiteX6" fmla="*/ 335883 w 387935"/>
                <a:gd name="connsiteY6" fmla="*/ 305571 h 438057"/>
                <a:gd name="connsiteX7" fmla="*/ 270812 w 387935"/>
                <a:gd name="connsiteY7" fmla="*/ 438057 h 438057"/>
                <a:gd name="connsiteX8" fmla="*/ 201668 w 387935"/>
                <a:gd name="connsiteY8" fmla="*/ 302590 h 438057"/>
                <a:gd name="connsiteX9" fmla="*/ 124059 w 387935"/>
                <a:gd name="connsiteY9" fmla="*/ 438057 h 438057"/>
                <a:gd name="connsiteX10" fmla="*/ 63222 w 387935"/>
                <a:gd name="connsiteY10" fmla="*/ 297105 h 438057"/>
                <a:gd name="connsiteX11" fmla="*/ 15402 w 387935"/>
                <a:gd name="connsiteY11" fmla="*/ 375967 h 438057"/>
                <a:gd name="connsiteX12" fmla="*/ 10359 w 387935"/>
                <a:gd name="connsiteY12" fmla="*/ 88108 h 438057"/>
                <a:gd name="connsiteX0" fmla="*/ 10359 w 387935"/>
                <a:gd name="connsiteY0" fmla="*/ 88108 h 438057"/>
                <a:gd name="connsiteX1" fmla="*/ 31869 w 387935"/>
                <a:gd name="connsiteY1" fmla="*/ 32397 h 438057"/>
                <a:gd name="connsiteX2" fmla="*/ 201571 w 387935"/>
                <a:gd name="connsiteY2" fmla="*/ 1597 h 438057"/>
                <a:gd name="connsiteX3" fmla="*/ 370551 w 387935"/>
                <a:gd name="connsiteY3" fmla="*/ 30984 h 438057"/>
                <a:gd name="connsiteX4" fmla="*/ 387935 w 387935"/>
                <a:gd name="connsiteY4" fmla="*/ 85280 h 438057"/>
                <a:gd name="connsiteX5" fmla="*/ 387935 w 387935"/>
                <a:gd name="connsiteY5" fmla="*/ 375967 h 438057"/>
                <a:gd name="connsiteX6" fmla="*/ 335883 w 387935"/>
                <a:gd name="connsiteY6" fmla="*/ 305571 h 438057"/>
                <a:gd name="connsiteX7" fmla="*/ 270812 w 387935"/>
                <a:gd name="connsiteY7" fmla="*/ 438057 h 438057"/>
                <a:gd name="connsiteX8" fmla="*/ 201668 w 387935"/>
                <a:gd name="connsiteY8" fmla="*/ 302590 h 438057"/>
                <a:gd name="connsiteX9" fmla="*/ 124059 w 387935"/>
                <a:gd name="connsiteY9" fmla="*/ 438057 h 438057"/>
                <a:gd name="connsiteX10" fmla="*/ 63222 w 387935"/>
                <a:gd name="connsiteY10" fmla="*/ 297105 h 438057"/>
                <a:gd name="connsiteX11" fmla="*/ 15402 w 387935"/>
                <a:gd name="connsiteY11" fmla="*/ 375967 h 438057"/>
                <a:gd name="connsiteX12" fmla="*/ 10359 w 387935"/>
                <a:gd name="connsiteY12" fmla="*/ 88108 h 438057"/>
                <a:gd name="connsiteX0" fmla="*/ 12077 w 387935"/>
                <a:gd name="connsiteY0" fmla="*/ 119993 h 438057"/>
                <a:gd name="connsiteX1" fmla="*/ 31869 w 387935"/>
                <a:gd name="connsiteY1" fmla="*/ 32397 h 438057"/>
                <a:gd name="connsiteX2" fmla="*/ 201571 w 387935"/>
                <a:gd name="connsiteY2" fmla="*/ 1597 h 438057"/>
                <a:gd name="connsiteX3" fmla="*/ 370551 w 387935"/>
                <a:gd name="connsiteY3" fmla="*/ 30984 h 438057"/>
                <a:gd name="connsiteX4" fmla="*/ 387935 w 387935"/>
                <a:gd name="connsiteY4" fmla="*/ 85280 h 438057"/>
                <a:gd name="connsiteX5" fmla="*/ 387935 w 387935"/>
                <a:gd name="connsiteY5" fmla="*/ 375967 h 438057"/>
                <a:gd name="connsiteX6" fmla="*/ 335883 w 387935"/>
                <a:gd name="connsiteY6" fmla="*/ 305571 h 438057"/>
                <a:gd name="connsiteX7" fmla="*/ 270812 w 387935"/>
                <a:gd name="connsiteY7" fmla="*/ 438057 h 438057"/>
                <a:gd name="connsiteX8" fmla="*/ 201668 w 387935"/>
                <a:gd name="connsiteY8" fmla="*/ 302590 h 438057"/>
                <a:gd name="connsiteX9" fmla="*/ 124059 w 387935"/>
                <a:gd name="connsiteY9" fmla="*/ 438057 h 438057"/>
                <a:gd name="connsiteX10" fmla="*/ 63222 w 387935"/>
                <a:gd name="connsiteY10" fmla="*/ 297105 h 438057"/>
                <a:gd name="connsiteX11" fmla="*/ 15402 w 387935"/>
                <a:gd name="connsiteY11" fmla="*/ 375967 h 438057"/>
                <a:gd name="connsiteX12" fmla="*/ 12077 w 387935"/>
                <a:gd name="connsiteY12" fmla="*/ 119993 h 438057"/>
                <a:gd name="connsiteX0" fmla="*/ 12077 w 390416"/>
                <a:gd name="connsiteY0" fmla="*/ 119993 h 438057"/>
                <a:gd name="connsiteX1" fmla="*/ 31869 w 390416"/>
                <a:gd name="connsiteY1" fmla="*/ 32397 h 438057"/>
                <a:gd name="connsiteX2" fmla="*/ 201571 w 390416"/>
                <a:gd name="connsiteY2" fmla="*/ 1597 h 438057"/>
                <a:gd name="connsiteX3" fmla="*/ 370551 w 390416"/>
                <a:gd name="connsiteY3" fmla="*/ 30984 h 438057"/>
                <a:gd name="connsiteX4" fmla="*/ 390416 w 390416"/>
                <a:gd name="connsiteY4" fmla="*/ 131336 h 438057"/>
                <a:gd name="connsiteX5" fmla="*/ 387935 w 390416"/>
                <a:gd name="connsiteY5" fmla="*/ 375967 h 438057"/>
                <a:gd name="connsiteX6" fmla="*/ 335883 w 390416"/>
                <a:gd name="connsiteY6" fmla="*/ 305571 h 438057"/>
                <a:gd name="connsiteX7" fmla="*/ 270812 w 390416"/>
                <a:gd name="connsiteY7" fmla="*/ 438057 h 438057"/>
                <a:gd name="connsiteX8" fmla="*/ 201668 w 390416"/>
                <a:gd name="connsiteY8" fmla="*/ 302590 h 438057"/>
                <a:gd name="connsiteX9" fmla="*/ 124059 w 390416"/>
                <a:gd name="connsiteY9" fmla="*/ 438057 h 438057"/>
                <a:gd name="connsiteX10" fmla="*/ 63222 w 390416"/>
                <a:gd name="connsiteY10" fmla="*/ 297105 h 438057"/>
                <a:gd name="connsiteX11" fmla="*/ 15402 w 390416"/>
                <a:gd name="connsiteY11" fmla="*/ 375967 h 438057"/>
                <a:gd name="connsiteX12" fmla="*/ 12077 w 390416"/>
                <a:gd name="connsiteY12" fmla="*/ 119993 h 438057"/>
                <a:gd name="connsiteX0" fmla="*/ 0 w 378339"/>
                <a:gd name="connsiteY0" fmla="*/ 119993 h 438057"/>
                <a:gd name="connsiteX1" fmla="*/ 32284 w 378339"/>
                <a:gd name="connsiteY1" fmla="*/ 49173 h 438057"/>
                <a:gd name="connsiteX2" fmla="*/ 189494 w 378339"/>
                <a:gd name="connsiteY2" fmla="*/ 1597 h 438057"/>
                <a:gd name="connsiteX3" fmla="*/ 358474 w 378339"/>
                <a:gd name="connsiteY3" fmla="*/ 30984 h 438057"/>
                <a:gd name="connsiteX4" fmla="*/ 378339 w 378339"/>
                <a:gd name="connsiteY4" fmla="*/ 131336 h 438057"/>
                <a:gd name="connsiteX5" fmla="*/ 375858 w 378339"/>
                <a:gd name="connsiteY5" fmla="*/ 375967 h 438057"/>
                <a:gd name="connsiteX6" fmla="*/ 323806 w 378339"/>
                <a:gd name="connsiteY6" fmla="*/ 305571 h 438057"/>
                <a:gd name="connsiteX7" fmla="*/ 258735 w 378339"/>
                <a:gd name="connsiteY7" fmla="*/ 438057 h 438057"/>
                <a:gd name="connsiteX8" fmla="*/ 189591 w 378339"/>
                <a:gd name="connsiteY8" fmla="*/ 302590 h 438057"/>
                <a:gd name="connsiteX9" fmla="*/ 111982 w 378339"/>
                <a:gd name="connsiteY9" fmla="*/ 438057 h 438057"/>
                <a:gd name="connsiteX10" fmla="*/ 51145 w 378339"/>
                <a:gd name="connsiteY10" fmla="*/ 297105 h 438057"/>
                <a:gd name="connsiteX11" fmla="*/ 3325 w 378339"/>
                <a:gd name="connsiteY11" fmla="*/ 375967 h 438057"/>
                <a:gd name="connsiteX12" fmla="*/ 0 w 378339"/>
                <a:gd name="connsiteY12" fmla="*/ 119993 h 438057"/>
                <a:gd name="connsiteX0" fmla="*/ 0 w 378339"/>
                <a:gd name="connsiteY0" fmla="*/ 118396 h 436460"/>
                <a:gd name="connsiteX1" fmla="*/ 32284 w 378339"/>
                <a:gd name="connsiteY1" fmla="*/ 47576 h 436460"/>
                <a:gd name="connsiteX2" fmla="*/ 189494 w 378339"/>
                <a:gd name="connsiteY2" fmla="*/ 0 h 436460"/>
                <a:gd name="connsiteX3" fmla="*/ 360192 w 378339"/>
                <a:gd name="connsiteY3" fmla="*/ 61272 h 436460"/>
                <a:gd name="connsiteX4" fmla="*/ 378339 w 378339"/>
                <a:gd name="connsiteY4" fmla="*/ 129739 h 436460"/>
                <a:gd name="connsiteX5" fmla="*/ 375858 w 378339"/>
                <a:gd name="connsiteY5" fmla="*/ 374370 h 436460"/>
                <a:gd name="connsiteX6" fmla="*/ 323806 w 378339"/>
                <a:gd name="connsiteY6" fmla="*/ 303974 h 436460"/>
                <a:gd name="connsiteX7" fmla="*/ 258735 w 378339"/>
                <a:gd name="connsiteY7" fmla="*/ 436460 h 436460"/>
                <a:gd name="connsiteX8" fmla="*/ 189591 w 378339"/>
                <a:gd name="connsiteY8" fmla="*/ 300993 h 436460"/>
                <a:gd name="connsiteX9" fmla="*/ 111982 w 378339"/>
                <a:gd name="connsiteY9" fmla="*/ 436460 h 436460"/>
                <a:gd name="connsiteX10" fmla="*/ 51145 w 378339"/>
                <a:gd name="connsiteY10" fmla="*/ 295508 h 436460"/>
                <a:gd name="connsiteX11" fmla="*/ 3325 w 378339"/>
                <a:gd name="connsiteY11" fmla="*/ 374370 h 436460"/>
                <a:gd name="connsiteX12" fmla="*/ 0 w 378339"/>
                <a:gd name="connsiteY12" fmla="*/ 118396 h 436460"/>
                <a:gd name="connsiteX0" fmla="*/ 0 w 378339"/>
                <a:gd name="connsiteY0" fmla="*/ 100916 h 418980"/>
                <a:gd name="connsiteX1" fmla="*/ 32284 w 378339"/>
                <a:gd name="connsiteY1" fmla="*/ 30096 h 418980"/>
                <a:gd name="connsiteX2" fmla="*/ 193332 w 378339"/>
                <a:gd name="connsiteY2" fmla="*/ 0 h 418980"/>
                <a:gd name="connsiteX3" fmla="*/ 360192 w 378339"/>
                <a:gd name="connsiteY3" fmla="*/ 43792 h 418980"/>
                <a:gd name="connsiteX4" fmla="*/ 378339 w 378339"/>
                <a:gd name="connsiteY4" fmla="*/ 112259 h 418980"/>
                <a:gd name="connsiteX5" fmla="*/ 375858 w 378339"/>
                <a:gd name="connsiteY5" fmla="*/ 356890 h 418980"/>
                <a:gd name="connsiteX6" fmla="*/ 323806 w 378339"/>
                <a:gd name="connsiteY6" fmla="*/ 286494 h 418980"/>
                <a:gd name="connsiteX7" fmla="*/ 258735 w 378339"/>
                <a:gd name="connsiteY7" fmla="*/ 418980 h 418980"/>
                <a:gd name="connsiteX8" fmla="*/ 189591 w 378339"/>
                <a:gd name="connsiteY8" fmla="*/ 283513 h 418980"/>
                <a:gd name="connsiteX9" fmla="*/ 111982 w 378339"/>
                <a:gd name="connsiteY9" fmla="*/ 418980 h 418980"/>
                <a:gd name="connsiteX10" fmla="*/ 51145 w 378339"/>
                <a:gd name="connsiteY10" fmla="*/ 278028 h 418980"/>
                <a:gd name="connsiteX11" fmla="*/ 3325 w 378339"/>
                <a:gd name="connsiteY11" fmla="*/ 356890 h 418980"/>
                <a:gd name="connsiteX12" fmla="*/ 0 w 378339"/>
                <a:gd name="connsiteY12" fmla="*/ 100916 h 418980"/>
                <a:gd name="connsiteX0" fmla="*/ 0 w 378339"/>
                <a:gd name="connsiteY0" fmla="*/ 100916 h 418980"/>
                <a:gd name="connsiteX1" fmla="*/ 32284 w 378339"/>
                <a:gd name="connsiteY1" fmla="*/ 30096 h 418980"/>
                <a:gd name="connsiteX2" fmla="*/ 193332 w 378339"/>
                <a:gd name="connsiteY2" fmla="*/ 0 h 418980"/>
                <a:gd name="connsiteX3" fmla="*/ 360192 w 378339"/>
                <a:gd name="connsiteY3" fmla="*/ 43792 h 418980"/>
                <a:gd name="connsiteX4" fmla="*/ 378339 w 378339"/>
                <a:gd name="connsiteY4" fmla="*/ 112259 h 418980"/>
                <a:gd name="connsiteX5" fmla="*/ 375858 w 378339"/>
                <a:gd name="connsiteY5" fmla="*/ 356890 h 418980"/>
                <a:gd name="connsiteX6" fmla="*/ 323806 w 378339"/>
                <a:gd name="connsiteY6" fmla="*/ 286494 h 418980"/>
                <a:gd name="connsiteX7" fmla="*/ 258735 w 378339"/>
                <a:gd name="connsiteY7" fmla="*/ 418980 h 418980"/>
                <a:gd name="connsiteX8" fmla="*/ 189591 w 378339"/>
                <a:gd name="connsiteY8" fmla="*/ 283513 h 418980"/>
                <a:gd name="connsiteX9" fmla="*/ 111982 w 378339"/>
                <a:gd name="connsiteY9" fmla="*/ 418980 h 418980"/>
                <a:gd name="connsiteX10" fmla="*/ 51145 w 378339"/>
                <a:gd name="connsiteY10" fmla="*/ 278028 h 418980"/>
                <a:gd name="connsiteX11" fmla="*/ 3325 w 378339"/>
                <a:gd name="connsiteY11" fmla="*/ 356890 h 418980"/>
                <a:gd name="connsiteX12" fmla="*/ 0 w 378339"/>
                <a:gd name="connsiteY12" fmla="*/ 100916 h 418980"/>
                <a:gd name="connsiteX0" fmla="*/ 0 w 378339"/>
                <a:gd name="connsiteY0" fmla="*/ 100916 h 418980"/>
                <a:gd name="connsiteX1" fmla="*/ 32284 w 378339"/>
                <a:gd name="connsiteY1" fmla="*/ 30096 h 418980"/>
                <a:gd name="connsiteX2" fmla="*/ 193332 w 378339"/>
                <a:gd name="connsiteY2" fmla="*/ 0 h 418980"/>
                <a:gd name="connsiteX3" fmla="*/ 360192 w 378339"/>
                <a:gd name="connsiteY3" fmla="*/ 43792 h 418980"/>
                <a:gd name="connsiteX4" fmla="*/ 378339 w 378339"/>
                <a:gd name="connsiteY4" fmla="*/ 112259 h 418980"/>
                <a:gd name="connsiteX5" fmla="*/ 375858 w 378339"/>
                <a:gd name="connsiteY5" fmla="*/ 356890 h 418980"/>
                <a:gd name="connsiteX6" fmla="*/ 323806 w 378339"/>
                <a:gd name="connsiteY6" fmla="*/ 286494 h 418980"/>
                <a:gd name="connsiteX7" fmla="*/ 258735 w 378339"/>
                <a:gd name="connsiteY7" fmla="*/ 418980 h 418980"/>
                <a:gd name="connsiteX8" fmla="*/ 189591 w 378339"/>
                <a:gd name="connsiteY8" fmla="*/ 283513 h 418980"/>
                <a:gd name="connsiteX9" fmla="*/ 111982 w 378339"/>
                <a:gd name="connsiteY9" fmla="*/ 418980 h 418980"/>
                <a:gd name="connsiteX10" fmla="*/ 51145 w 378339"/>
                <a:gd name="connsiteY10" fmla="*/ 278028 h 418980"/>
                <a:gd name="connsiteX11" fmla="*/ 1797 w 378339"/>
                <a:gd name="connsiteY11" fmla="*/ 328548 h 418980"/>
                <a:gd name="connsiteX12" fmla="*/ 0 w 378339"/>
                <a:gd name="connsiteY12" fmla="*/ 100916 h 418980"/>
                <a:gd name="connsiteX0" fmla="*/ 0 w 378339"/>
                <a:gd name="connsiteY0" fmla="*/ 100916 h 418980"/>
                <a:gd name="connsiteX1" fmla="*/ 32284 w 378339"/>
                <a:gd name="connsiteY1" fmla="*/ 30096 h 418980"/>
                <a:gd name="connsiteX2" fmla="*/ 193332 w 378339"/>
                <a:gd name="connsiteY2" fmla="*/ 0 h 418980"/>
                <a:gd name="connsiteX3" fmla="*/ 360192 w 378339"/>
                <a:gd name="connsiteY3" fmla="*/ 43792 h 418980"/>
                <a:gd name="connsiteX4" fmla="*/ 378339 w 378339"/>
                <a:gd name="connsiteY4" fmla="*/ 112259 h 418980"/>
                <a:gd name="connsiteX5" fmla="*/ 375858 w 378339"/>
                <a:gd name="connsiteY5" fmla="*/ 356890 h 418980"/>
                <a:gd name="connsiteX6" fmla="*/ 323806 w 378339"/>
                <a:gd name="connsiteY6" fmla="*/ 286494 h 418980"/>
                <a:gd name="connsiteX7" fmla="*/ 258735 w 378339"/>
                <a:gd name="connsiteY7" fmla="*/ 418980 h 418980"/>
                <a:gd name="connsiteX8" fmla="*/ 189591 w 378339"/>
                <a:gd name="connsiteY8" fmla="*/ 283513 h 418980"/>
                <a:gd name="connsiteX9" fmla="*/ 110455 w 378339"/>
                <a:gd name="connsiteY9" fmla="*/ 390638 h 418980"/>
                <a:gd name="connsiteX10" fmla="*/ 51145 w 378339"/>
                <a:gd name="connsiteY10" fmla="*/ 278028 h 418980"/>
                <a:gd name="connsiteX11" fmla="*/ 1797 w 378339"/>
                <a:gd name="connsiteY11" fmla="*/ 328548 h 418980"/>
                <a:gd name="connsiteX12" fmla="*/ 0 w 378339"/>
                <a:gd name="connsiteY12" fmla="*/ 100916 h 418980"/>
                <a:gd name="connsiteX0" fmla="*/ 0 w 378339"/>
                <a:gd name="connsiteY0" fmla="*/ 100916 h 394181"/>
                <a:gd name="connsiteX1" fmla="*/ 32284 w 378339"/>
                <a:gd name="connsiteY1" fmla="*/ 30096 h 394181"/>
                <a:gd name="connsiteX2" fmla="*/ 193332 w 378339"/>
                <a:gd name="connsiteY2" fmla="*/ 0 h 394181"/>
                <a:gd name="connsiteX3" fmla="*/ 360192 w 378339"/>
                <a:gd name="connsiteY3" fmla="*/ 43792 h 394181"/>
                <a:gd name="connsiteX4" fmla="*/ 378339 w 378339"/>
                <a:gd name="connsiteY4" fmla="*/ 112259 h 394181"/>
                <a:gd name="connsiteX5" fmla="*/ 375858 w 378339"/>
                <a:gd name="connsiteY5" fmla="*/ 356890 h 394181"/>
                <a:gd name="connsiteX6" fmla="*/ 323806 w 378339"/>
                <a:gd name="connsiteY6" fmla="*/ 286494 h 394181"/>
                <a:gd name="connsiteX7" fmla="*/ 257399 w 378339"/>
                <a:gd name="connsiteY7" fmla="*/ 394181 h 394181"/>
                <a:gd name="connsiteX8" fmla="*/ 189591 w 378339"/>
                <a:gd name="connsiteY8" fmla="*/ 283513 h 394181"/>
                <a:gd name="connsiteX9" fmla="*/ 110455 w 378339"/>
                <a:gd name="connsiteY9" fmla="*/ 390638 h 394181"/>
                <a:gd name="connsiteX10" fmla="*/ 51145 w 378339"/>
                <a:gd name="connsiteY10" fmla="*/ 278028 h 394181"/>
                <a:gd name="connsiteX11" fmla="*/ 1797 w 378339"/>
                <a:gd name="connsiteY11" fmla="*/ 328548 h 394181"/>
                <a:gd name="connsiteX12" fmla="*/ 0 w 378339"/>
                <a:gd name="connsiteY12" fmla="*/ 100916 h 394181"/>
                <a:gd name="connsiteX0" fmla="*/ 0 w 378339"/>
                <a:gd name="connsiteY0" fmla="*/ 100916 h 394181"/>
                <a:gd name="connsiteX1" fmla="*/ 32284 w 378339"/>
                <a:gd name="connsiteY1" fmla="*/ 30096 h 394181"/>
                <a:gd name="connsiteX2" fmla="*/ 193332 w 378339"/>
                <a:gd name="connsiteY2" fmla="*/ 0 h 394181"/>
                <a:gd name="connsiteX3" fmla="*/ 360192 w 378339"/>
                <a:gd name="connsiteY3" fmla="*/ 43792 h 394181"/>
                <a:gd name="connsiteX4" fmla="*/ 378339 w 378339"/>
                <a:gd name="connsiteY4" fmla="*/ 112259 h 394181"/>
                <a:gd name="connsiteX5" fmla="*/ 374522 w 378339"/>
                <a:gd name="connsiteY5" fmla="*/ 332090 h 394181"/>
                <a:gd name="connsiteX6" fmla="*/ 323806 w 378339"/>
                <a:gd name="connsiteY6" fmla="*/ 286494 h 394181"/>
                <a:gd name="connsiteX7" fmla="*/ 257399 w 378339"/>
                <a:gd name="connsiteY7" fmla="*/ 394181 h 394181"/>
                <a:gd name="connsiteX8" fmla="*/ 189591 w 378339"/>
                <a:gd name="connsiteY8" fmla="*/ 283513 h 394181"/>
                <a:gd name="connsiteX9" fmla="*/ 110455 w 378339"/>
                <a:gd name="connsiteY9" fmla="*/ 390638 h 394181"/>
                <a:gd name="connsiteX10" fmla="*/ 51145 w 378339"/>
                <a:gd name="connsiteY10" fmla="*/ 278028 h 394181"/>
                <a:gd name="connsiteX11" fmla="*/ 1797 w 378339"/>
                <a:gd name="connsiteY11" fmla="*/ 328548 h 394181"/>
                <a:gd name="connsiteX12" fmla="*/ 0 w 378339"/>
                <a:gd name="connsiteY12" fmla="*/ 100916 h 394181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3806 w 378339"/>
                <a:gd name="connsiteY6" fmla="*/ 286494 h 424644"/>
                <a:gd name="connsiteX7" fmla="*/ 257399 w 378339"/>
                <a:gd name="connsiteY7" fmla="*/ 394181 h 424644"/>
                <a:gd name="connsiteX8" fmla="*/ 189591 w 378339"/>
                <a:gd name="connsiteY8" fmla="*/ 283513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3806 w 378339"/>
                <a:gd name="connsiteY6" fmla="*/ 286494 h 424644"/>
                <a:gd name="connsiteX7" fmla="*/ 257399 w 378339"/>
                <a:gd name="connsiteY7" fmla="*/ 394181 h 424644"/>
                <a:gd name="connsiteX8" fmla="*/ 183790 w 378339"/>
                <a:gd name="connsiteY8" fmla="*/ 319811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3806 w 378339"/>
                <a:gd name="connsiteY6" fmla="*/ 286494 h 424644"/>
                <a:gd name="connsiteX7" fmla="*/ 256832 w 378339"/>
                <a:gd name="connsiteY7" fmla="*/ 418495 h 424644"/>
                <a:gd name="connsiteX8" fmla="*/ 183790 w 378339"/>
                <a:gd name="connsiteY8" fmla="*/ 319811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3806 w 378339"/>
                <a:gd name="connsiteY6" fmla="*/ 286494 h 424644"/>
                <a:gd name="connsiteX7" fmla="*/ 256832 w 378339"/>
                <a:gd name="connsiteY7" fmla="*/ 418495 h 424644"/>
                <a:gd name="connsiteX8" fmla="*/ 183790 w 378339"/>
                <a:gd name="connsiteY8" fmla="*/ 319811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1655 w 378339"/>
                <a:gd name="connsiteY6" fmla="*/ 293719 h 424644"/>
                <a:gd name="connsiteX7" fmla="*/ 256832 w 378339"/>
                <a:gd name="connsiteY7" fmla="*/ 418495 h 424644"/>
                <a:gd name="connsiteX8" fmla="*/ 183790 w 378339"/>
                <a:gd name="connsiteY8" fmla="*/ 319811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1655 w 378339"/>
                <a:gd name="connsiteY6" fmla="*/ 293719 h 424644"/>
                <a:gd name="connsiteX7" fmla="*/ 256832 w 378339"/>
                <a:gd name="connsiteY7" fmla="*/ 418495 h 424644"/>
                <a:gd name="connsiteX8" fmla="*/ 182714 w 378339"/>
                <a:gd name="connsiteY8" fmla="*/ 323423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1655 w 378339"/>
                <a:gd name="connsiteY6" fmla="*/ 293719 h 424644"/>
                <a:gd name="connsiteX7" fmla="*/ 256832 w 378339"/>
                <a:gd name="connsiteY7" fmla="*/ 418495 h 424644"/>
                <a:gd name="connsiteX8" fmla="*/ 182714 w 378339"/>
                <a:gd name="connsiteY8" fmla="*/ 323423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1655 w 378339"/>
                <a:gd name="connsiteY6" fmla="*/ 293719 h 424644"/>
                <a:gd name="connsiteX7" fmla="*/ 256832 w 378339"/>
                <a:gd name="connsiteY7" fmla="*/ 418495 h 424644"/>
                <a:gd name="connsiteX8" fmla="*/ 182714 w 378339"/>
                <a:gd name="connsiteY8" fmla="*/ 323423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1655 w 378339"/>
                <a:gd name="connsiteY6" fmla="*/ 293719 h 424644"/>
                <a:gd name="connsiteX7" fmla="*/ 256832 w 378339"/>
                <a:gd name="connsiteY7" fmla="*/ 418495 h 424644"/>
                <a:gd name="connsiteX8" fmla="*/ 182714 w 378339"/>
                <a:gd name="connsiteY8" fmla="*/ 323423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24644"/>
                <a:gd name="connsiteX1" fmla="*/ 32284 w 378339"/>
                <a:gd name="connsiteY1" fmla="*/ 30096 h 424644"/>
                <a:gd name="connsiteX2" fmla="*/ 193332 w 378339"/>
                <a:gd name="connsiteY2" fmla="*/ 0 h 424644"/>
                <a:gd name="connsiteX3" fmla="*/ 360192 w 378339"/>
                <a:gd name="connsiteY3" fmla="*/ 43792 h 424644"/>
                <a:gd name="connsiteX4" fmla="*/ 378339 w 378339"/>
                <a:gd name="connsiteY4" fmla="*/ 112259 h 424644"/>
                <a:gd name="connsiteX5" fmla="*/ 374522 w 378339"/>
                <a:gd name="connsiteY5" fmla="*/ 332090 h 424644"/>
                <a:gd name="connsiteX6" fmla="*/ 321655 w 378339"/>
                <a:gd name="connsiteY6" fmla="*/ 293719 h 424644"/>
                <a:gd name="connsiteX7" fmla="*/ 256832 w 378339"/>
                <a:gd name="connsiteY7" fmla="*/ 418495 h 424644"/>
                <a:gd name="connsiteX8" fmla="*/ 182714 w 378339"/>
                <a:gd name="connsiteY8" fmla="*/ 323423 h 424644"/>
                <a:gd name="connsiteX9" fmla="*/ 108671 w 378339"/>
                <a:gd name="connsiteY9" fmla="*/ 424644 h 424644"/>
                <a:gd name="connsiteX10" fmla="*/ 51145 w 378339"/>
                <a:gd name="connsiteY10" fmla="*/ 278028 h 424644"/>
                <a:gd name="connsiteX11" fmla="*/ 1797 w 378339"/>
                <a:gd name="connsiteY11" fmla="*/ 328548 h 424644"/>
                <a:gd name="connsiteX12" fmla="*/ 0 w 378339"/>
                <a:gd name="connsiteY12" fmla="*/ 100916 h 424644"/>
                <a:gd name="connsiteX0" fmla="*/ 0 w 378339"/>
                <a:gd name="connsiteY0" fmla="*/ 100916 h 418495"/>
                <a:gd name="connsiteX1" fmla="*/ 32284 w 378339"/>
                <a:gd name="connsiteY1" fmla="*/ 30096 h 418495"/>
                <a:gd name="connsiteX2" fmla="*/ 193332 w 378339"/>
                <a:gd name="connsiteY2" fmla="*/ 0 h 418495"/>
                <a:gd name="connsiteX3" fmla="*/ 360192 w 378339"/>
                <a:gd name="connsiteY3" fmla="*/ 43792 h 418495"/>
                <a:gd name="connsiteX4" fmla="*/ 378339 w 378339"/>
                <a:gd name="connsiteY4" fmla="*/ 112259 h 418495"/>
                <a:gd name="connsiteX5" fmla="*/ 374522 w 378339"/>
                <a:gd name="connsiteY5" fmla="*/ 332090 h 418495"/>
                <a:gd name="connsiteX6" fmla="*/ 321655 w 378339"/>
                <a:gd name="connsiteY6" fmla="*/ 293719 h 418495"/>
                <a:gd name="connsiteX7" fmla="*/ 256832 w 378339"/>
                <a:gd name="connsiteY7" fmla="*/ 418495 h 418495"/>
                <a:gd name="connsiteX8" fmla="*/ 182714 w 378339"/>
                <a:gd name="connsiteY8" fmla="*/ 323423 h 418495"/>
                <a:gd name="connsiteX9" fmla="*/ 95973 w 378339"/>
                <a:gd name="connsiteY9" fmla="*/ 416897 h 418495"/>
                <a:gd name="connsiteX10" fmla="*/ 51145 w 378339"/>
                <a:gd name="connsiteY10" fmla="*/ 278028 h 418495"/>
                <a:gd name="connsiteX11" fmla="*/ 1797 w 378339"/>
                <a:gd name="connsiteY11" fmla="*/ 328548 h 418495"/>
                <a:gd name="connsiteX12" fmla="*/ 0 w 378339"/>
                <a:gd name="connsiteY12" fmla="*/ 100916 h 418495"/>
                <a:gd name="connsiteX0" fmla="*/ 0 w 378339"/>
                <a:gd name="connsiteY0" fmla="*/ 100916 h 427388"/>
                <a:gd name="connsiteX1" fmla="*/ 32284 w 378339"/>
                <a:gd name="connsiteY1" fmla="*/ 30096 h 427388"/>
                <a:gd name="connsiteX2" fmla="*/ 193332 w 378339"/>
                <a:gd name="connsiteY2" fmla="*/ 0 h 427388"/>
                <a:gd name="connsiteX3" fmla="*/ 360192 w 378339"/>
                <a:gd name="connsiteY3" fmla="*/ 43792 h 427388"/>
                <a:gd name="connsiteX4" fmla="*/ 378339 w 378339"/>
                <a:gd name="connsiteY4" fmla="*/ 112259 h 427388"/>
                <a:gd name="connsiteX5" fmla="*/ 374522 w 378339"/>
                <a:gd name="connsiteY5" fmla="*/ 332090 h 427388"/>
                <a:gd name="connsiteX6" fmla="*/ 321655 w 378339"/>
                <a:gd name="connsiteY6" fmla="*/ 293719 h 427388"/>
                <a:gd name="connsiteX7" fmla="*/ 267522 w 378339"/>
                <a:gd name="connsiteY7" fmla="*/ 427388 h 427388"/>
                <a:gd name="connsiteX8" fmla="*/ 182714 w 378339"/>
                <a:gd name="connsiteY8" fmla="*/ 323423 h 427388"/>
                <a:gd name="connsiteX9" fmla="*/ 95973 w 378339"/>
                <a:gd name="connsiteY9" fmla="*/ 416897 h 427388"/>
                <a:gd name="connsiteX10" fmla="*/ 51145 w 378339"/>
                <a:gd name="connsiteY10" fmla="*/ 278028 h 427388"/>
                <a:gd name="connsiteX11" fmla="*/ 1797 w 378339"/>
                <a:gd name="connsiteY11" fmla="*/ 328548 h 427388"/>
                <a:gd name="connsiteX12" fmla="*/ 0 w 378339"/>
                <a:gd name="connsiteY12" fmla="*/ 100916 h 427388"/>
                <a:gd name="connsiteX0" fmla="*/ 0 w 378339"/>
                <a:gd name="connsiteY0" fmla="*/ 127697 h 454169"/>
                <a:gd name="connsiteX1" fmla="*/ 32284 w 378339"/>
                <a:gd name="connsiteY1" fmla="*/ 56877 h 454169"/>
                <a:gd name="connsiteX2" fmla="*/ 192966 w 378339"/>
                <a:gd name="connsiteY2" fmla="*/ 0 h 454169"/>
                <a:gd name="connsiteX3" fmla="*/ 360192 w 378339"/>
                <a:gd name="connsiteY3" fmla="*/ 70573 h 454169"/>
                <a:gd name="connsiteX4" fmla="*/ 378339 w 378339"/>
                <a:gd name="connsiteY4" fmla="*/ 139040 h 454169"/>
                <a:gd name="connsiteX5" fmla="*/ 374522 w 378339"/>
                <a:gd name="connsiteY5" fmla="*/ 358871 h 454169"/>
                <a:gd name="connsiteX6" fmla="*/ 321655 w 378339"/>
                <a:gd name="connsiteY6" fmla="*/ 320500 h 454169"/>
                <a:gd name="connsiteX7" fmla="*/ 267522 w 378339"/>
                <a:gd name="connsiteY7" fmla="*/ 454169 h 454169"/>
                <a:gd name="connsiteX8" fmla="*/ 182714 w 378339"/>
                <a:gd name="connsiteY8" fmla="*/ 350204 h 454169"/>
                <a:gd name="connsiteX9" fmla="*/ 95973 w 378339"/>
                <a:gd name="connsiteY9" fmla="*/ 443678 h 454169"/>
                <a:gd name="connsiteX10" fmla="*/ 51145 w 378339"/>
                <a:gd name="connsiteY10" fmla="*/ 304809 h 454169"/>
                <a:gd name="connsiteX11" fmla="*/ 1797 w 378339"/>
                <a:gd name="connsiteY11" fmla="*/ 355329 h 454169"/>
                <a:gd name="connsiteX12" fmla="*/ 0 w 378339"/>
                <a:gd name="connsiteY12" fmla="*/ 127697 h 454169"/>
                <a:gd name="connsiteX0" fmla="*/ 0 w 378339"/>
                <a:gd name="connsiteY0" fmla="*/ 127697 h 454169"/>
                <a:gd name="connsiteX1" fmla="*/ 32284 w 378339"/>
                <a:gd name="connsiteY1" fmla="*/ 56877 h 454169"/>
                <a:gd name="connsiteX2" fmla="*/ 192966 w 378339"/>
                <a:gd name="connsiteY2" fmla="*/ 0 h 454169"/>
                <a:gd name="connsiteX3" fmla="*/ 360192 w 378339"/>
                <a:gd name="connsiteY3" fmla="*/ 70573 h 454169"/>
                <a:gd name="connsiteX4" fmla="*/ 378339 w 378339"/>
                <a:gd name="connsiteY4" fmla="*/ 139040 h 454169"/>
                <a:gd name="connsiteX5" fmla="*/ 374522 w 378339"/>
                <a:gd name="connsiteY5" fmla="*/ 358871 h 454169"/>
                <a:gd name="connsiteX6" fmla="*/ 321655 w 378339"/>
                <a:gd name="connsiteY6" fmla="*/ 320500 h 454169"/>
                <a:gd name="connsiteX7" fmla="*/ 267522 w 378339"/>
                <a:gd name="connsiteY7" fmla="*/ 454169 h 454169"/>
                <a:gd name="connsiteX8" fmla="*/ 182714 w 378339"/>
                <a:gd name="connsiteY8" fmla="*/ 350204 h 454169"/>
                <a:gd name="connsiteX9" fmla="*/ 95973 w 378339"/>
                <a:gd name="connsiteY9" fmla="*/ 443678 h 454169"/>
                <a:gd name="connsiteX10" fmla="*/ 51145 w 378339"/>
                <a:gd name="connsiteY10" fmla="*/ 304809 h 454169"/>
                <a:gd name="connsiteX11" fmla="*/ 1797 w 378339"/>
                <a:gd name="connsiteY11" fmla="*/ 355329 h 454169"/>
                <a:gd name="connsiteX12" fmla="*/ 0 w 378339"/>
                <a:gd name="connsiteY12" fmla="*/ 127697 h 454169"/>
                <a:gd name="connsiteX0" fmla="*/ 0 w 378339"/>
                <a:gd name="connsiteY0" fmla="*/ 127697 h 454169"/>
                <a:gd name="connsiteX1" fmla="*/ 32284 w 378339"/>
                <a:gd name="connsiteY1" fmla="*/ 56877 h 454169"/>
                <a:gd name="connsiteX2" fmla="*/ 192966 w 378339"/>
                <a:gd name="connsiteY2" fmla="*/ 0 h 454169"/>
                <a:gd name="connsiteX3" fmla="*/ 360192 w 378339"/>
                <a:gd name="connsiteY3" fmla="*/ 70573 h 454169"/>
                <a:gd name="connsiteX4" fmla="*/ 378339 w 378339"/>
                <a:gd name="connsiteY4" fmla="*/ 139040 h 454169"/>
                <a:gd name="connsiteX5" fmla="*/ 374522 w 378339"/>
                <a:gd name="connsiteY5" fmla="*/ 358871 h 454169"/>
                <a:gd name="connsiteX6" fmla="*/ 321655 w 378339"/>
                <a:gd name="connsiteY6" fmla="*/ 320500 h 454169"/>
                <a:gd name="connsiteX7" fmla="*/ 267522 w 378339"/>
                <a:gd name="connsiteY7" fmla="*/ 454169 h 454169"/>
                <a:gd name="connsiteX8" fmla="*/ 182714 w 378339"/>
                <a:gd name="connsiteY8" fmla="*/ 350204 h 454169"/>
                <a:gd name="connsiteX9" fmla="*/ 95973 w 378339"/>
                <a:gd name="connsiteY9" fmla="*/ 443678 h 454169"/>
                <a:gd name="connsiteX10" fmla="*/ 51145 w 378339"/>
                <a:gd name="connsiteY10" fmla="*/ 304809 h 454169"/>
                <a:gd name="connsiteX11" fmla="*/ 1797 w 378339"/>
                <a:gd name="connsiteY11" fmla="*/ 355329 h 454169"/>
                <a:gd name="connsiteX12" fmla="*/ 0 w 378339"/>
                <a:gd name="connsiteY12" fmla="*/ 127697 h 454169"/>
                <a:gd name="connsiteX0" fmla="*/ 0 w 378339"/>
                <a:gd name="connsiteY0" fmla="*/ 127697 h 454169"/>
                <a:gd name="connsiteX1" fmla="*/ 192966 w 378339"/>
                <a:gd name="connsiteY1" fmla="*/ 0 h 454169"/>
                <a:gd name="connsiteX2" fmla="*/ 360192 w 378339"/>
                <a:gd name="connsiteY2" fmla="*/ 70573 h 454169"/>
                <a:gd name="connsiteX3" fmla="*/ 378339 w 378339"/>
                <a:gd name="connsiteY3" fmla="*/ 139040 h 454169"/>
                <a:gd name="connsiteX4" fmla="*/ 374522 w 378339"/>
                <a:gd name="connsiteY4" fmla="*/ 358871 h 454169"/>
                <a:gd name="connsiteX5" fmla="*/ 321655 w 378339"/>
                <a:gd name="connsiteY5" fmla="*/ 320500 h 454169"/>
                <a:gd name="connsiteX6" fmla="*/ 267522 w 378339"/>
                <a:gd name="connsiteY6" fmla="*/ 454169 h 454169"/>
                <a:gd name="connsiteX7" fmla="*/ 182714 w 378339"/>
                <a:gd name="connsiteY7" fmla="*/ 350204 h 454169"/>
                <a:gd name="connsiteX8" fmla="*/ 95973 w 378339"/>
                <a:gd name="connsiteY8" fmla="*/ 443678 h 454169"/>
                <a:gd name="connsiteX9" fmla="*/ 51145 w 378339"/>
                <a:gd name="connsiteY9" fmla="*/ 304809 h 454169"/>
                <a:gd name="connsiteX10" fmla="*/ 1797 w 378339"/>
                <a:gd name="connsiteY10" fmla="*/ 355329 h 454169"/>
                <a:gd name="connsiteX11" fmla="*/ 0 w 378339"/>
                <a:gd name="connsiteY11" fmla="*/ 127697 h 454169"/>
                <a:gd name="connsiteX0" fmla="*/ 0 w 378339"/>
                <a:gd name="connsiteY0" fmla="*/ 127697 h 454169"/>
                <a:gd name="connsiteX1" fmla="*/ 192966 w 378339"/>
                <a:gd name="connsiteY1" fmla="*/ 0 h 454169"/>
                <a:gd name="connsiteX2" fmla="*/ 378339 w 378339"/>
                <a:gd name="connsiteY2" fmla="*/ 139040 h 454169"/>
                <a:gd name="connsiteX3" fmla="*/ 374522 w 378339"/>
                <a:gd name="connsiteY3" fmla="*/ 358871 h 454169"/>
                <a:gd name="connsiteX4" fmla="*/ 321655 w 378339"/>
                <a:gd name="connsiteY4" fmla="*/ 320500 h 454169"/>
                <a:gd name="connsiteX5" fmla="*/ 267522 w 378339"/>
                <a:gd name="connsiteY5" fmla="*/ 454169 h 454169"/>
                <a:gd name="connsiteX6" fmla="*/ 182714 w 378339"/>
                <a:gd name="connsiteY6" fmla="*/ 350204 h 454169"/>
                <a:gd name="connsiteX7" fmla="*/ 95973 w 378339"/>
                <a:gd name="connsiteY7" fmla="*/ 443678 h 454169"/>
                <a:gd name="connsiteX8" fmla="*/ 51145 w 378339"/>
                <a:gd name="connsiteY8" fmla="*/ 304809 h 454169"/>
                <a:gd name="connsiteX9" fmla="*/ 1797 w 378339"/>
                <a:gd name="connsiteY9" fmla="*/ 355329 h 454169"/>
                <a:gd name="connsiteX10" fmla="*/ 0 w 378339"/>
                <a:gd name="connsiteY10" fmla="*/ 127697 h 454169"/>
                <a:gd name="connsiteX0" fmla="*/ 0 w 379276"/>
                <a:gd name="connsiteY0" fmla="*/ 127697 h 454169"/>
                <a:gd name="connsiteX1" fmla="*/ 192966 w 379276"/>
                <a:gd name="connsiteY1" fmla="*/ 0 h 454169"/>
                <a:gd name="connsiteX2" fmla="*/ 378339 w 379276"/>
                <a:gd name="connsiteY2" fmla="*/ 139040 h 454169"/>
                <a:gd name="connsiteX3" fmla="*/ 374522 w 379276"/>
                <a:gd name="connsiteY3" fmla="*/ 358871 h 454169"/>
                <a:gd name="connsiteX4" fmla="*/ 321655 w 379276"/>
                <a:gd name="connsiteY4" fmla="*/ 320500 h 454169"/>
                <a:gd name="connsiteX5" fmla="*/ 267522 w 379276"/>
                <a:gd name="connsiteY5" fmla="*/ 454169 h 454169"/>
                <a:gd name="connsiteX6" fmla="*/ 182714 w 379276"/>
                <a:gd name="connsiteY6" fmla="*/ 350204 h 454169"/>
                <a:gd name="connsiteX7" fmla="*/ 95973 w 379276"/>
                <a:gd name="connsiteY7" fmla="*/ 443678 h 454169"/>
                <a:gd name="connsiteX8" fmla="*/ 51145 w 379276"/>
                <a:gd name="connsiteY8" fmla="*/ 304809 h 454169"/>
                <a:gd name="connsiteX9" fmla="*/ 1797 w 379276"/>
                <a:gd name="connsiteY9" fmla="*/ 355329 h 454169"/>
                <a:gd name="connsiteX10" fmla="*/ 0 w 379276"/>
                <a:gd name="connsiteY10" fmla="*/ 127697 h 454169"/>
                <a:gd name="connsiteX0" fmla="*/ 3434 w 382710"/>
                <a:gd name="connsiteY0" fmla="*/ 127697 h 454169"/>
                <a:gd name="connsiteX1" fmla="*/ 196400 w 382710"/>
                <a:gd name="connsiteY1" fmla="*/ 0 h 454169"/>
                <a:gd name="connsiteX2" fmla="*/ 381773 w 382710"/>
                <a:gd name="connsiteY2" fmla="*/ 139040 h 454169"/>
                <a:gd name="connsiteX3" fmla="*/ 377956 w 382710"/>
                <a:gd name="connsiteY3" fmla="*/ 358871 h 454169"/>
                <a:gd name="connsiteX4" fmla="*/ 325089 w 382710"/>
                <a:gd name="connsiteY4" fmla="*/ 320500 h 454169"/>
                <a:gd name="connsiteX5" fmla="*/ 270956 w 382710"/>
                <a:gd name="connsiteY5" fmla="*/ 454169 h 454169"/>
                <a:gd name="connsiteX6" fmla="*/ 186148 w 382710"/>
                <a:gd name="connsiteY6" fmla="*/ 350204 h 454169"/>
                <a:gd name="connsiteX7" fmla="*/ 99407 w 382710"/>
                <a:gd name="connsiteY7" fmla="*/ 443678 h 454169"/>
                <a:gd name="connsiteX8" fmla="*/ 54579 w 382710"/>
                <a:gd name="connsiteY8" fmla="*/ 304809 h 454169"/>
                <a:gd name="connsiteX9" fmla="*/ 5231 w 382710"/>
                <a:gd name="connsiteY9" fmla="*/ 355329 h 454169"/>
                <a:gd name="connsiteX10" fmla="*/ 3434 w 382710"/>
                <a:gd name="connsiteY10" fmla="*/ 127697 h 454169"/>
                <a:gd name="connsiteX0" fmla="*/ 3434 w 382710"/>
                <a:gd name="connsiteY0" fmla="*/ 127697 h 454169"/>
                <a:gd name="connsiteX1" fmla="*/ 196400 w 382710"/>
                <a:gd name="connsiteY1" fmla="*/ 0 h 454169"/>
                <a:gd name="connsiteX2" fmla="*/ 381773 w 382710"/>
                <a:gd name="connsiteY2" fmla="*/ 139040 h 454169"/>
                <a:gd name="connsiteX3" fmla="*/ 377956 w 382710"/>
                <a:gd name="connsiteY3" fmla="*/ 358871 h 454169"/>
                <a:gd name="connsiteX4" fmla="*/ 325089 w 382710"/>
                <a:gd name="connsiteY4" fmla="*/ 320500 h 454169"/>
                <a:gd name="connsiteX5" fmla="*/ 270956 w 382710"/>
                <a:gd name="connsiteY5" fmla="*/ 454169 h 454169"/>
                <a:gd name="connsiteX6" fmla="*/ 186148 w 382710"/>
                <a:gd name="connsiteY6" fmla="*/ 350204 h 454169"/>
                <a:gd name="connsiteX7" fmla="*/ 99407 w 382710"/>
                <a:gd name="connsiteY7" fmla="*/ 443678 h 454169"/>
                <a:gd name="connsiteX8" fmla="*/ 54579 w 382710"/>
                <a:gd name="connsiteY8" fmla="*/ 304809 h 454169"/>
                <a:gd name="connsiteX9" fmla="*/ 5231 w 382710"/>
                <a:gd name="connsiteY9" fmla="*/ 355329 h 454169"/>
                <a:gd name="connsiteX10" fmla="*/ 3434 w 382710"/>
                <a:gd name="connsiteY10" fmla="*/ 127697 h 454169"/>
                <a:gd name="connsiteX0" fmla="*/ 3434 w 382710"/>
                <a:gd name="connsiteY0" fmla="*/ 127697 h 454169"/>
                <a:gd name="connsiteX1" fmla="*/ 196400 w 382710"/>
                <a:gd name="connsiteY1" fmla="*/ 0 h 454169"/>
                <a:gd name="connsiteX2" fmla="*/ 381773 w 382710"/>
                <a:gd name="connsiteY2" fmla="*/ 139040 h 454169"/>
                <a:gd name="connsiteX3" fmla="*/ 377956 w 382710"/>
                <a:gd name="connsiteY3" fmla="*/ 358871 h 454169"/>
                <a:gd name="connsiteX4" fmla="*/ 325089 w 382710"/>
                <a:gd name="connsiteY4" fmla="*/ 320500 h 454169"/>
                <a:gd name="connsiteX5" fmla="*/ 270956 w 382710"/>
                <a:gd name="connsiteY5" fmla="*/ 454169 h 454169"/>
                <a:gd name="connsiteX6" fmla="*/ 186148 w 382710"/>
                <a:gd name="connsiteY6" fmla="*/ 350204 h 454169"/>
                <a:gd name="connsiteX7" fmla="*/ 99407 w 382710"/>
                <a:gd name="connsiteY7" fmla="*/ 443678 h 454169"/>
                <a:gd name="connsiteX8" fmla="*/ 54579 w 382710"/>
                <a:gd name="connsiteY8" fmla="*/ 304809 h 454169"/>
                <a:gd name="connsiteX9" fmla="*/ 5231 w 382710"/>
                <a:gd name="connsiteY9" fmla="*/ 355329 h 454169"/>
                <a:gd name="connsiteX10" fmla="*/ 3434 w 382710"/>
                <a:gd name="connsiteY10" fmla="*/ 127697 h 454169"/>
                <a:gd name="connsiteX0" fmla="*/ 3434 w 382710"/>
                <a:gd name="connsiteY0" fmla="*/ 132977 h 459449"/>
                <a:gd name="connsiteX1" fmla="*/ 184635 w 382710"/>
                <a:gd name="connsiteY1" fmla="*/ 0 h 459449"/>
                <a:gd name="connsiteX2" fmla="*/ 381773 w 382710"/>
                <a:gd name="connsiteY2" fmla="*/ 144320 h 459449"/>
                <a:gd name="connsiteX3" fmla="*/ 377956 w 382710"/>
                <a:gd name="connsiteY3" fmla="*/ 364151 h 459449"/>
                <a:gd name="connsiteX4" fmla="*/ 325089 w 382710"/>
                <a:gd name="connsiteY4" fmla="*/ 325780 h 459449"/>
                <a:gd name="connsiteX5" fmla="*/ 270956 w 382710"/>
                <a:gd name="connsiteY5" fmla="*/ 459449 h 459449"/>
                <a:gd name="connsiteX6" fmla="*/ 186148 w 382710"/>
                <a:gd name="connsiteY6" fmla="*/ 355484 h 459449"/>
                <a:gd name="connsiteX7" fmla="*/ 99407 w 382710"/>
                <a:gd name="connsiteY7" fmla="*/ 448958 h 459449"/>
                <a:gd name="connsiteX8" fmla="*/ 54579 w 382710"/>
                <a:gd name="connsiteY8" fmla="*/ 310089 h 459449"/>
                <a:gd name="connsiteX9" fmla="*/ 5231 w 382710"/>
                <a:gd name="connsiteY9" fmla="*/ 360609 h 459449"/>
                <a:gd name="connsiteX10" fmla="*/ 3434 w 382710"/>
                <a:gd name="connsiteY10" fmla="*/ 132977 h 459449"/>
                <a:gd name="connsiteX0" fmla="*/ 3434 w 382710"/>
                <a:gd name="connsiteY0" fmla="*/ 133620 h 460092"/>
                <a:gd name="connsiteX1" fmla="*/ 184635 w 382710"/>
                <a:gd name="connsiteY1" fmla="*/ 643 h 460092"/>
                <a:gd name="connsiteX2" fmla="*/ 381773 w 382710"/>
                <a:gd name="connsiteY2" fmla="*/ 144963 h 460092"/>
                <a:gd name="connsiteX3" fmla="*/ 377956 w 382710"/>
                <a:gd name="connsiteY3" fmla="*/ 364794 h 460092"/>
                <a:gd name="connsiteX4" fmla="*/ 325089 w 382710"/>
                <a:gd name="connsiteY4" fmla="*/ 326423 h 460092"/>
                <a:gd name="connsiteX5" fmla="*/ 270956 w 382710"/>
                <a:gd name="connsiteY5" fmla="*/ 460092 h 460092"/>
                <a:gd name="connsiteX6" fmla="*/ 186148 w 382710"/>
                <a:gd name="connsiteY6" fmla="*/ 356127 h 460092"/>
                <a:gd name="connsiteX7" fmla="*/ 99407 w 382710"/>
                <a:gd name="connsiteY7" fmla="*/ 449601 h 460092"/>
                <a:gd name="connsiteX8" fmla="*/ 54579 w 382710"/>
                <a:gd name="connsiteY8" fmla="*/ 310732 h 460092"/>
                <a:gd name="connsiteX9" fmla="*/ 5231 w 382710"/>
                <a:gd name="connsiteY9" fmla="*/ 361252 h 460092"/>
                <a:gd name="connsiteX10" fmla="*/ 3434 w 382710"/>
                <a:gd name="connsiteY10" fmla="*/ 133620 h 46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2710" h="460092">
                  <a:moveTo>
                    <a:pt x="3434" y="133620"/>
                  </a:moveTo>
                  <a:cubicBezTo>
                    <a:pt x="0" y="58555"/>
                    <a:pt x="87866" y="0"/>
                    <a:pt x="184635" y="643"/>
                  </a:cubicBezTo>
                  <a:cubicBezTo>
                    <a:pt x="281404" y="1286"/>
                    <a:pt x="382710" y="64348"/>
                    <a:pt x="381773" y="144963"/>
                  </a:cubicBezTo>
                  <a:cubicBezTo>
                    <a:pt x="380501" y="218240"/>
                    <a:pt x="379228" y="291517"/>
                    <a:pt x="377956" y="364794"/>
                  </a:cubicBezTo>
                  <a:cubicBezTo>
                    <a:pt x="377956" y="381261"/>
                    <a:pt x="342922" y="310540"/>
                    <a:pt x="325089" y="326423"/>
                  </a:cubicBezTo>
                  <a:cubicBezTo>
                    <a:pt x="307256" y="342306"/>
                    <a:pt x="299908" y="429840"/>
                    <a:pt x="270956" y="460092"/>
                  </a:cubicBezTo>
                  <a:cubicBezTo>
                    <a:pt x="246250" y="428401"/>
                    <a:pt x="210488" y="361037"/>
                    <a:pt x="186148" y="356127"/>
                  </a:cubicBezTo>
                  <a:cubicBezTo>
                    <a:pt x="168200" y="356034"/>
                    <a:pt x="124088" y="415861"/>
                    <a:pt x="99407" y="449601"/>
                  </a:cubicBezTo>
                  <a:cubicBezTo>
                    <a:pt x="82940" y="449601"/>
                    <a:pt x="70275" y="325457"/>
                    <a:pt x="54579" y="310732"/>
                  </a:cubicBezTo>
                  <a:cubicBezTo>
                    <a:pt x="38883" y="296007"/>
                    <a:pt x="5231" y="377719"/>
                    <a:pt x="5231" y="361252"/>
                  </a:cubicBezTo>
                  <a:cubicBezTo>
                    <a:pt x="4123" y="275927"/>
                    <a:pt x="4542" y="218945"/>
                    <a:pt x="3434" y="133620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941013" y="1799616"/>
              <a:ext cx="321551" cy="117812"/>
            </a:xfrm>
            <a:custGeom>
              <a:avLst/>
              <a:gdLst>
                <a:gd name="connsiteX0" fmla="*/ 288587 w 288587"/>
                <a:gd name="connsiteY0" fmla="*/ 12971 h 54043"/>
                <a:gd name="connsiteX1" fmla="*/ 217251 w 288587"/>
                <a:gd name="connsiteY1" fmla="*/ 51881 h 54043"/>
                <a:gd name="connsiteX2" fmla="*/ 0 w 288587"/>
                <a:gd name="connsiteY2" fmla="*/ 0 h 54043"/>
                <a:gd name="connsiteX3" fmla="*/ 0 w 288587"/>
                <a:gd name="connsiteY3" fmla="*/ 0 h 54043"/>
                <a:gd name="connsiteX4" fmla="*/ 0 w 288587"/>
                <a:gd name="connsiteY4" fmla="*/ 0 h 54043"/>
                <a:gd name="connsiteX0" fmla="*/ 275617 w 275617"/>
                <a:gd name="connsiteY0" fmla="*/ 0 h 63229"/>
                <a:gd name="connsiteX1" fmla="*/ 217251 w 275617"/>
                <a:gd name="connsiteY1" fmla="*/ 61608 h 63229"/>
                <a:gd name="connsiteX2" fmla="*/ 0 w 275617"/>
                <a:gd name="connsiteY2" fmla="*/ 9727 h 63229"/>
                <a:gd name="connsiteX3" fmla="*/ 0 w 275617"/>
                <a:gd name="connsiteY3" fmla="*/ 9727 h 63229"/>
                <a:gd name="connsiteX4" fmla="*/ 0 w 275617"/>
                <a:gd name="connsiteY4" fmla="*/ 9727 h 63229"/>
                <a:gd name="connsiteX0" fmla="*/ 275617 w 275617"/>
                <a:gd name="connsiteY0" fmla="*/ 0 h 76199"/>
                <a:gd name="connsiteX1" fmla="*/ 220493 w 275617"/>
                <a:gd name="connsiteY1" fmla="*/ 74578 h 76199"/>
                <a:gd name="connsiteX2" fmla="*/ 0 w 275617"/>
                <a:gd name="connsiteY2" fmla="*/ 9727 h 76199"/>
                <a:gd name="connsiteX3" fmla="*/ 0 w 275617"/>
                <a:gd name="connsiteY3" fmla="*/ 9727 h 76199"/>
                <a:gd name="connsiteX4" fmla="*/ 0 w 275617"/>
                <a:gd name="connsiteY4" fmla="*/ 9727 h 76199"/>
                <a:gd name="connsiteX0" fmla="*/ 275617 w 295612"/>
                <a:gd name="connsiteY0" fmla="*/ 0 h 76199"/>
                <a:gd name="connsiteX1" fmla="*/ 220493 w 295612"/>
                <a:gd name="connsiteY1" fmla="*/ 74578 h 76199"/>
                <a:gd name="connsiteX2" fmla="*/ 0 w 295612"/>
                <a:gd name="connsiteY2" fmla="*/ 9727 h 76199"/>
                <a:gd name="connsiteX3" fmla="*/ 0 w 295612"/>
                <a:gd name="connsiteY3" fmla="*/ 9727 h 76199"/>
                <a:gd name="connsiteX4" fmla="*/ 0 w 295612"/>
                <a:gd name="connsiteY4" fmla="*/ 9727 h 76199"/>
                <a:gd name="connsiteX0" fmla="*/ 275617 w 295612"/>
                <a:gd name="connsiteY0" fmla="*/ 0 h 89169"/>
                <a:gd name="connsiteX1" fmla="*/ 220493 w 295612"/>
                <a:gd name="connsiteY1" fmla="*/ 87548 h 89169"/>
                <a:gd name="connsiteX2" fmla="*/ 0 w 295612"/>
                <a:gd name="connsiteY2" fmla="*/ 9727 h 89169"/>
                <a:gd name="connsiteX3" fmla="*/ 0 w 295612"/>
                <a:gd name="connsiteY3" fmla="*/ 9727 h 89169"/>
                <a:gd name="connsiteX4" fmla="*/ 0 w 295612"/>
                <a:gd name="connsiteY4" fmla="*/ 9727 h 89169"/>
                <a:gd name="connsiteX0" fmla="*/ 275617 w 308582"/>
                <a:gd name="connsiteY0" fmla="*/ 0 h 89169"/>
                <a:gd name="connsiteX1" fmla="*/ 220493 w 308582"/>
                <a:gd name="connsiteY1" fmla="*/ 87548 h 89169"/>
                <a:gd name="connsiteX2" fmla="*/ 0 w 308582"/>
                <a:gd name="connsiteY2" fmla="*/ 9727 h 89169"/>
                <a:gd name="connsiteX3" fmla="*/ 0 w 308582"/>
                <a:gd name="connsiteY3" fmla="*/ 9727 h 89169"/>
                <a:gd name="connsiteX4" fmla="*/ 0 w 308582"/>
                <a:gd name="connsiteY4" fmla="*/ 9727 h 89169"/>
                <a:gd name="connsiteX0" fmla="*/ 275617 w 308582"/>
                <a:gd name="connsiteY0" fmla="*/ 0 h 89169"/>
                <a:gd name="connsiteX1" fmla="*/ 220493 w 308582"/>
                <a:gd name="connsiteY1" fmla="*/ 87548 h 89169"/>
                <a:gd name="connsiteX2" fmla="*/ 0 w 308582"/>
                <a:gd name="connsiteY2" fmla="*/ 9727 h 89169"/>
                <a:gd name="connsiteX3" fmla="*/ 0 w 308582"/>
                <a:gd name="connsiteY3" fmla="*/ 9727 h 89169"/>
                <a:gd name="connsiteX4" fmla="*/ 0 w 308582"/>
                <a:gd name="connsiteY4" fmla="*/ 9727 h 89169"/>
                <a:gd name="connsiteX0" fmla="*/ 275617 w 308582"/>
                <a:gd name="connsiteY0" fmla="*/ 0 h 79442"/>
                <a:gd name="connsiteX1" fmla="*/ 220493 w 308582"/>
                <a:gd name="connsiteY1" fmla="*/ 77821 h 79442"/>
                <a:gd name="connsiteX2" fmla="*/ 0 w 308582"/>
                <a:gd name="connsiteY2" fmla="*/ 9727 h 79442"/>
                <a:gd name="connsiteX3" fmla="*/ 0 w 308582"/>
                <a:gd name="connsiteY3" fmla="*/ 9727 h 79442"/>
                <a:gd name="connsiteX4" fmla="*/ 0 w 308582"/>
                <a:gd name="connsiteY4" fmla="*/ 9727 h 79442"/>
                <a:gd name="connsiteX0" fmla="*/ 330741 w 363706"/>
                <a:gd name="connsiteY0" fmla="*/ 0 h 110246"/>
                <a:gd name="connsiteX1" fmla="*/ 275617 w 363706"/>
                <a:gd name="connsiteY1" fmla="*/ 77821 h 110246"/>
                <a:gd name="connsiteX2" fmla="*/ 55124 w 363706"/>
                <a:gd name="connsiteY2" fmla="*/ 9727 h 110246"/>
                <a:gd name="connsiteX3" fmla="*/ 55124 w 363706"/>
                <a:gd name="connsiteY3" fmla="*/ 9727 h 110246"/>
                <a:gd name="connsiteX4" fmla="*/ 0 w 363706"/>
                <a:gd name="connsiteY4" fmla="*/ 110246 h 110246"/>
                <a:gd name="connsiteX0" fmla="*/ 275617 w 308582"/>
                <a:gd name="connsiteY0" fmla="*/ 0 h 79442"/>
                <a:gd name="connsiteX1" fmla="*/ 220493 w 308582"/>
                <a:gd name="connsiteY1" fmla="*/ 77821 h 79442"/>
                <a:gd name="connsiteX2" fmla="*/ 0 w 308582"/>
                <a:gd name="connsiteY2" fmla="*/ 9727 h 79442"/>
                <a:gd name="connsiteX3" fmla="*/ 0 w 308582"/>
                <a:gd name="connsiteY3" fmla="*/ 9727 h 79442"/>
                <a:gd name="connsiteX0" fmla="*/ 301557 w 334522"/>
                <a:gd name="connsiteY0" fmla="*/ 0 h 79442"/>
                <a:gd name="connsiteX1" fmla="*/ 246433 w 334522"/>
                <a:gd name="connsiteY1" fmla="*/ 77821 h 79442"/>
                <a:gd name="connsiteX2" fmla="*/ 25940 w 334522"/>
                <a:gd name="connsiteY2" fmla="*/ 9727 h 79442"/>
                <a:gd name="connsiteX3" fmla="*/ 0 w 334522"/>
                <a:gd name="connsiteY3" fmla="*/ 48638 h 79442"/>
                <a:gd name="connsiteX0" fmla="*/ 275617 w 308582"/>
                <a:gd name="connsiteY0" fmla="*/ 0 h 79442"/>
                <a:gd name="connsiteX1" fmla="*/ 220493 w 308582"/>
                <a:gd name="connsiteY1" fmla="*/ 77821 h 79442"/>
                <a:gd name="connsiteX2" fmla="*/ 0 w 308582"/>
                <a:gd name="connsiteY2" fmla="*/ 9727 h 79442"/>
                <a:gd name="connsiteX0" fmla="*/ 298315 w 331280"/>
                <a:gd name="connsiteY0" fmla="*/ 0 h 111326"/>
                <a:gd name="connsiteX1" fmla="*/ 243191 w 331280"/>
                <a:gd name="connsiteY1" fmla="*/ 77821 h 111326"/>
                <a:gd name="connsiteX2" fmla="*/ 0 w 331280"/>
                <a:gd name="connsiteY2" fmla="*/ 42152 h 111326"/>
                <a:gd name="connsiteX0" fmla="*/ 298315 w 324795"/>
                <a:gd name="connsiteY0" fmla="*/ 0 h 111326"/>
                <a:gd name="connsiteX1" fmla="*/ 236706 w 324795"/>
                <a:gd name="connsiteY1" fmla="*/ 94034 h 111326"/>
                <a:gd name="connsiteX2" fmla="*/ 0 w 324795"/>
                <a:gd name="connsiteY2" fmla="*/ 42152 h 111326"/>
                <a:gd name="connsiteX0" fmla="*/ 298315 w 302097"/>
                <a:gd name="connsiteY0" fmla="*/ 0 h 111326"/>
                <a:gd name="connsiteX1" fmla="*/ 236706 w 302097"/>
                <a:gd name="connsiteY1" fmla="*/ 94034 h 111326"/>
                <a:gd name="connsiteX2" fmla="*/ 0 w 302097"/>
                <a:gd name="connsiteY2" fmla="*/ 42152 h 111326"/>
                <a:gd name="connsiteX0" fmla="*/ 298315 w 302097"/>
                <a:gd name="connsiteY0" fmla="*/ 0 h 111326"/>
                <a:gd name="connsiteX1" fmla="*/ 236706 w 302097"/>
                <a:gd name="connsiteY1" fmla="*/ 94034 h 111326"/>
                <a:gd name="connsiteX2" fmla="*/ 0 w 302097"/>
                <a:gd name="connsiteY2" fmla="*/ 42152 h 111326"/>
                <a:gd name="connsiteX0" fmla="*/ 298315 w 305339"/>
                <a:gd name="connsiteY0" fmla="*/ 0 h 111326"/>
                <a:gd name="connsiteX1" fmla="*/ 236706 w 305339"/>
                <a:gd name="connsiteY1" fmla="*/ 94034 h 111326"/>
                <a:gd name="connsiteX2" fmla="*/ 0 w 305339"/>
                <a:gd name="connsiteY2" fmla="*/ 42152 h 111326"/>
                <a:gd name="connsiteX0" fmla="*/ 298315 w 305339"/>
                <a:gd name="connsiteY0" fmla="*/ 0 h 121054"/>
                <a:gd name="connsiteX1" fmla="*/ 236706 w 305339"/>
                <a:gd name="connsiteY1" fmla="*/ 103762 h 121054"/>
                <a:gd name="connsiteX2" fmla="*/ 0 w 305339"/>
                <a:gd name="connsiteY2" fmla="*/ 51880 h 121054"/>
                <a:gd name="connsiteX0" fmla="*/ 298315 w 341007"/>
                <a:gd name="connsiteY0" fmla="*/ 0 h 121054"/>
                <a:gd name="connsiteX1" fmla="*/ 236706 w 341007"/>
                <a:gd name="connsiteY1" fmla="*/ 103762 h 121054"/>
                <a:gd name="connsiteX2" fmla="*/ 0 w 341007"/>
                <a:gd name="connsiteY2" fmla="*/ 51880 h 121054"/>
                <a:gd name="connsiteX0" fmla="*/ 298315 w 334521"/>
                <a:gd name="connsiteY0" fmla="*/ 0 h 121054"/>
                <a:gd name="connsiteX1" fmla="*/ 230220 w 334521"/>
                <a:gd name="connsiteY1" fmla="*/ 94035 h 121054"/>
                <a:gd name="connsiteX2" fmla="*/ 0 w 334521"/>
                <a:gd name="connsiteY2" fmla="*/ 51880 h 121054"/>
                <a:gd name="connsiteX0" fmla="*/ 298315 w 334521"/>
                <a:gd name="connsiteY0" fmla="*/ 0 h 121054"/>
                <a:gd name="connsiteX1" fmla="*/ 230220 w 334521"/>
                <a:gd name="connsiteY1" fmla="*/ 94035 h 121054"/>
                <a:gd name="connsiteX2" fmla="*/ 0 w 334521"/>
                <a:gd name="connsiteY2" fmla="*/ 51880 h 121054"/>
                <a:gd name="connsiteX0" fmla="*/ 298315 w 334521"/>
                <a:gd name="connsiteY0" fmla="*/ 0 h 98356"/>
                <a:gd name="connsiteX1" fmla="*/ 230220 w 334521"/>
                <a:gd name="connsiteY1" fmla="*/ 94035 h 98356"/>
                <a:gd name="connsiteX2" fmla="*/ 0 w 334521"/>
                <a:gd name="connsiteY2" fmla="*/ 51880 h 98356"/>
                <a:gd name="connsiteX0" fmla="*/ 298315 w 328036"/>
                <a:gd name="connsiteY0" fmla="*/ 0 h 103763"/>
                <a:gd name="connsiteX1" fmla="*/ 223735 w 328036"/>
                <a:gd name="connsiteY1" fmla="*/ 103763 h 103763"/>
                <a:gd name="connsiteX2" fmla="*/ 0 w 328036"/>
                <a:gd name="connsiteY2" fmla="*/ 51880 h 103763"/>
                <a:gd name="connsiteX0" fmla="*/ 298315 w 328036"/>
                <a:gd name="connsiteY0" fmla="*/ 0 h 103763"/>
                <a:gd name="connsiteX1" fmla="*/ 223735 w 328036"/>
                <a:gd name="connsiteY1" fmla="*/ 103763 h 103763"/>
                <a:gd name="connsiteX2" fmla="*/ 0 w 328036"/>
                <a:gd name="connsiteY2" fmla="*/ 51880 h 103763"/>
                <a:gd name="connsiteX0" fmla="*/ 288587 w 318308"/>
                <a:gd name="connsiteY0" fmla="*/ 0 h 108084"/>
                <a:gd name="connsiteX1" fmla="*/ 214007 w 318308"/>
                <a:gd name="connsiteY1" fmla="*/ 103763 h 108084"/>
                <a:gd name="connsiteX2" fmla="*/ 0 w 318308"/>
                <a:gd name="connsiteY2" fmla="*/ 61608 h 108084"/>
                <a:gd name="connsiteX0" fmla="*/ 288587 w 318308"/>
                <a:gd name="connsiteY0" fmla="*/ 0 h 117812"/>
                <a:gd name="connsiteX1" fmla="*/ 214007 w 318308"/>
                <a:gd name="connsiteY1" fmla="*/ 103763 h 117812"/>
                <a:gd name="connsiteX2" fmla="*/ 0 w 318308"/>
                <a:gd name="connsiteY2" fmla="*/ 61608 h 117812"/>
                <a:gd name="connsiteX0" fmla="*/ 288587 w 321551"/>
                <a:gd name="connsiteY0" fmla="*/ 0 h 117812"/>
                <a:gd name="connsiteX1" fmla="*/ 217250 w 321551"/>
                <a:gd name="connsiteY1" fmla="*/ 110248 h 117812"/>
                <a:gd name="connsiteX2" fmla="*/ 0 w 321551"/>
                <a:gd name="connsiteY2" fmla="*/ 61608 h 117812"/>
                <a:gd name="connsiteX0" fmla="*/ 288587 w 321551"/>
                <a:gd name="connsiteY0" fmla="*/ 0 h 117812"/>
                <a:gd name="connsiteX1" fmla="*/ 217250 w 321551"/>
                <a:gd name="connsiteY1" fmla="*/ 110248 h 117812"/>
                <a:gd name="connsiteX2" fmla="*/ 0 w 321551"/>
                <a:gd name="connsiteY2" fmla="*/ 61608 h 117812"/>
                <a:gd name="connsiteX0" fmla="*/ 288587 w 321551"/>
                <a:gd name="connsiteY0" fmla="*/ 0 h 117812"/>
                <a:gd name="connsiteX1" fmla="*/ 217250 w 321551"/>
                <a:gd name="connsiteY1" fmla="*/ 110248 h 117812"/>
                <a:gd name="connsiteX2" fmla="*/ 0 w 321551"/>
                <a:gd name="connsiteY2" fmla="*/ 61608 h 117812"/>
                <a:gd name="connsiteX0" fmla="*/ 288587 w 321551"/>
                <a:gd name="connsiteY0" fmla="*/ 0 h 117812"/>
                <a:gd name="connsiteX1" fmla="*/ 217250 w 321551"/>
                <a:gd name="connsiteY1" fmla="*/ 110248 h 117812"/>
                <a:gd name="connsiteX2" fmla="*/ 0 w 321551"/>
                <a:gd name="connsiteY2" fmla="*/ 61608 h 11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1551" h="117812">
                  <a:moveTo>
                    <a:pt x="288587" y="0"/>
                  </a:moveTo>
                  <a:cubicBezTo>
                    <a:pt x="276968" y="20536"/>
                    <a:pt x="321551" y="89173"/>
                    <a:pt x="217250" y="110248"/>
                  </a:cubicBezTo>
                  <a:cubicBezTo>
                    <a:pt x="122677" y="111868"/>
                    <a:pt x="117813" y="117812"/>
                    <a:pt x="0" y="61608"/>
                  </a:cubicBezTo>
                </a:path>
              </a:pathLst>
            </a:custGeom>
            <a:ln w="127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Овал 20"/>
            <p:cNvSpPr/>
            <p:nvPr/>
          </p:nvSpPr>
          <p:spPr>
            <a:xfrm rot="1463840">
              <a:off x="7918315" y="1695856"/>
              <a:ext cx="142672" cy="64851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>
              <a:off x="7911290" y="1478064"/>
              <a:ext cx="271834" cy="279400"/>
            </a:xfrm>
            <a:custGeom>
              <a:avLst/>
              <a:gdLst>
                <a:gd name="connsiteX0" fmla="*/ 70255 w 270212"/>
                <a:gd name="connsiteY0" fmla="*/ 198336 h 331281"/>
                <a:gd name="connsiteX1" fmla="*/ 18374 w 270212"/>
                <a:gd name="connsiteY1" fmla="*/ 78362 h 331281"/>
                <a:gd name="connsiteX2" fmla="*/ 180501 w 270212"/>
                <a:gd name="connsiteY2" fmla="*/ 19996 h 331281"/>
                <a:gd name="connsiteX3" fmla="*/ 261565 w 270212"/>
                <a:gd name="connsiteY3" fmla="*/ 198336 h 331281"/>
                <a:gd name="connsiteX4" fmla="*/ 128621 w 270212"/>
                <a:gd name="connsiteY4" fmla="*/ 227519 h 331281"/>
                <a:gd name="connsiteX5" fmla="*/ 131863 w 270212"/>
                <a:gd name="connsiteY5" fmla="*/ 234004 h 331281"/>
                <a:gd name="connsiteX6" fmla="*/ 154561 w 270212"/>
                <a:gd name="connsiteY6" fmla="*/ 331281 h 331281"/>
                <a:gd name="connsiteX0" fmla="*/ 70255 w 270212"/>
                <a:gd name="connsiteY0" fmla="*/ 198336 h 234004"/>
                <a:gd name="connsiteX1" fmla="*/ 18374 w 270212"/>
                <a:gd name="connsiteY1" fmla="*/ 78362 h 234004"/>
                <a:gd name="connsiteX2" fmla="*/ 180501 w 270212"/>
                <a:gd name="connsiteY2" fmla="*/ 19996 h 234004"/>
                <a:gd name="connsiteX3" fmla="*/ 261565 w 270212"/>
                <a:gd name="connsiteY3" fmla="*/ 198336 h 234004"/>
                <a:gd name="connsiteX4" fmla="*/ 128621 w 270212"/>
                <a:gd name="connsiteY4" fmla="*/ 227519 h 234004"/>
                <a:gd name="connsiteX5" fmla="*/ 131863 w 270212"/>
                <a:gd name="connsiteY5" fmla="*/ 234004 h 234004"/>
                <a:gd name="connsiteX0" fmla="*/ 70255 w 270212"/>
                <a:gd name="connsiteY0" fmla="*/ 198336 h 289128"/>
                <a:gd name="connsiteX1" fmla="*/ 18374 w 270212"/>
                <a:gd name="connsiteY1" fmla="*/ 78362 h 289128"/>
                <a:gd name="connsiteX2" fmla="*/ 180501 w 270212"/>
                <a:gd name="connsiteY2" fmla="*/ 19996 h 289128"/>
                <a:gd name="connsiteX3" fmla="*/ 261565 w 270212"/>
                <a:gd name="connsiteY3" fmla="*/ 198336 h 289128"/>
                <a:gd name="connsiteX4" fmla="*/ 128621 w 270212"/>
                <a:gd name="connsiteY4" fmla="*/ 227519 h 289128"/>
                <a:gd name="connsiteX5" fmla="*/ 109165 w 270212"/>
                <a:gd name="connsiteY5" fmla="*/ 289128 h 289128"/>
                <a:gd name="connsiteX0" fmla="*/ 70255 w 270212"/>
                <a:gd name="connsiteY0" fmla="*/ 198336 h 360464"/>
                <a:gd name="connsiteX1" fmla="*/ 18374 w 270212"/>
                <a:gd name="connsiteY1" fmla="*/ 78362 h 360464"/>
                <a:gd name="connsiteX2" fmla="*/ 180501 w 270212"/>
                <a:gd name="connsiteY2" fmla="*/ 19996 h 360464"/>
                <a:gd name="connsiteX3" fmla="*/ 261565 w 270212"/>
                <a:gd name="connsiteY3" fmla="*/ 198336 h 360464"/>
                <a:gd name="connsiteX4" fmla="*/ 128621 w 270212"/>
                <a:gd name="connsiteY4" fmla="*/ 227519 h 360464"/>
                <a:gd name="connsiteX5" fmla="*/ 206442 w 270212"/>
                <a:gd name="connsiteY5" fmla="*/ 360464 h 360464"/>
                <a:gd name="connsiteX0" fmla="*/ 70255 w 270212"/>
                <a:gd name="connsiteY0" fmla="*/ 198336 h 279400"/>
                <a:gd name="connsiteX1" fmla="*/ 18374 w 270212"/>
                <a:gd name="connsiteY1" fmla="*/ 78362 h 279400"/>
                <a:gd name="connsiteX2" fmla="*/ 180501 w 270212"/>
                <a:gd name="connsiteY2" fmla="*/ 19996 h 279400"/>
                <a:gd name="connsiteX3" fmla="*/ 261565 w 270212"/>
                <a:gd name="connsiteY3" fmla="*/ 198336 h 279400"/>
                <a:gd name="connsiteX4" fmla="*/ 128621 w 270212"/>
                <a:gd name="connsiteY4" fmla="*/ 227519 h 279400"/>
                <a:gd name="connsiteX5" fmla="*/ 105923 w 270212"/>
                <a:gd name="connsiteY5" fmla="*/ 279400 h 279400"/>
                <a:gd name="connsiteX0" fmla="*/ 70255 w 270212"/>
                <a:gd name="connsiteY0" fmla="*/ 204821 h 279400"/>
                <a:gd name="connsiteX1" fmla="*/ 18374 w 270212"/>
                <a:gd name="connsiteY1" fmla="*/ 78362 h 279400"/>
                <a:gd name="connsiteX2" fmla="*/ 180501 w 270212"/>
                <a:gd name="connsiteY2" fmla="*/ 19996 h 279400"/>
                <a:gd name="connsiteX3" fmla="*/ 261565 w 270212"/>
                <a:gd name="connsiteY3" fmla="*/ 198336 h 279400"/>
                <a:gd name="connsiteX4" fmla="*/ 128621 w 270212"/>
                <a:gd name="connsiteY4" fmla="*/ 227519 h 279400"/>
                <a:gd name="connsiteX5" fmla="*/ 105923 w 270212"/>
                <a:gd name="connsiteY5" fmla="*/ 279400 h 279400"/>
                <a:gd name="connsiteX0" fmla="*/ 70255 w 270212"/>
                <a:gd name="connsiteY0" fmla="*/ 204821 h 279400"/>
                <a:gd name="connsiteX1" fmla="*/ 70255 w 270212"/>
                <a:gd name="connsiteY1" fmla="*/ 201579 h 279400"/>
                <a:gd name="connsiteX2" fmla="*/ 18374 w 270212"/>
                <a:gd name="connsiteY2" fmla="*/ 78362 h 279400"/>
                <a:gd name="connsiteX3" fmla="*/ 180501 w 270212"/>
                <a:gd name="connsiteY3" fmla="*/ 19996 h 279400"/>
                <a:gd name="connsiteX4" fmla="*/ 261565 w 270212"/>
                <a:gd name="connsiteY4" fmla="*/ 198336 h 279400"/>
                <a:gd name="connsiteX5" fmla="*/ 128621 w 270212"/>
                <a:gd name="connsiteY5" fmla="*/ 227519 h 279400"/>
                <a:gd name="connsiteX6" fmla="*/ 105923 w 270212"/>
                <a:gd name="connsiteY6" fmla="*/ 279400 h 279400"/>
                <a:gd name="connsiteX0" fmla="*/ 69715 w 269672"/>
                <a:gd name="connsiteY0" fmla="*/ 204821 h 279400"/>
                <a:gd name="connsiteX1" fmla="*/ 72957 w 269672"/>
                <a:gd name="connsiteY1" fmla="*/ 201579 h 279400"/>
                <a:gd name="connsiteX2" fmla="*/ 17834 w 269672"/>
                <a:gd name="connsiteY2" fmla="*/ 78362 h 279400"/>
                <a:gd name="connsiteX3" fmla="*/ 179961 w 269672"/>
                <a:gd name="connsiteY3" fmla="*/ 19996 h 279400"/>
                <a:gd name="connsiteX4" fmla="*/ 261025 w 269672"/>
                <a:gd name="connsiteY4" fmla="*/ 198336 h 279400"/>
                <a:gd name="connsiteX5" fmla="*/ 128081 w 269672"/>
                <a:gd name="connsiteY5" fmla="*/ 227519 h 279400"/>
                <a:gd name="connsiteX6" fmla="*/ 105383 w 269672"/>
                <a:gd name="connsiteY6" fmla="*/ 279400 h 279400"/>
                <a:gd name="connsiteX0" fmla="*/ 69715 w 269672"/>
                <a:gd name="connsiteY0" fmla="*/ 204821 h 279400"/>
                <a:gd name="connsiteX1" fmla="*/ 72957 w 269672"/>
                <a:gd name="connsiteY1" fmla="*/ 201579 h 279400"/>
                <a:gd name="connsiteX2" fmla="*/ 17834 w 269672"/>
                <a:gd name="connsiteY2" fmla="*/ 78362 h 279400"/>
                <a:gd name="connsiteX3" fmla="*/ 179961 w 269672"/>
                <a:gd name="connsiteY3" fmla="*/ 19996 h 279400"/>
                <a:gd name="connsiteX4" fmla="*/ 261025 w 269672"/>
                <a:gd name="connsiteY4" fmla="*/ 198336 h 279400"/>
                <a:gd name="connsiteX5" fmla="*/ 128081 w 269672"/>
                <a:gd name="connsiteY5" fmla="*/ 227519 h 279400"/>
                <a:gd name="connsiteX6" fmla="*/ 105383 w 269672"/>
                <a:gd name="connsiteY6" fmla="*/ 279400 h 279400"/>
                <a:gd name="connsiteX0" fmla="*/ 69715 w 662021"/>
                <a:gd name="connsiteY0" fmla="*/ 204821 h 533941"/>
                <a:gd name="connsiteX1" fmla="*/ 72957 w 662021"/>
                <a:gd name="connsiteY1" fmla="*/ 201579 h 533941"/>
                <a:gd name="connsiteX2" fmla="*/ 17834 w 662021"/>
                <a:gd name="connsiteY2" fmla="*/ 78362 h 533941"/>
                <a:gd name="connsiteX3" fmla="*/ 179961 w 662021"/>
                <a:gd name="connsiteY3" fmla="*/ 19996 h 533941"/>
                <a:gd name="connsiteX4" fmla="*/ 261025 w 662021"/>
                <a:gd name="connsiteY4" fmla="*/ 198336 h 533941"/>
                <a:gd name="connsiteX5" fmla="*/ 128081 w 662021"/>
                <a:gd name="connsiteY5" fmla="*/ 227519 h 533941"/>
                <a:gd name="connsiteX6" fmla="*/ 105383 w 662021"/>
                <a:gd name="connsiteY6" fmla="*/ 279400 h 533941"/>
                <a:gd name="connsiteX0" fmla="*/ 94034 w 1046263"/>
                <a:gd name="connsiteY0" fmla="*/ 204821 h 384784"/>
                <a:gd name="connsiteX1" fmla="*/ 457199 w 1046263"/>
                <a:gd name="connsiteY1" fmla="*/ 52422 h 384784"/>
                <a:gd name="connsiteX2" fmla="*/ 42153 w 1046263"/>
                <a:gd name="connsiteY2" fmla="*/ 78362 h 384784"/>
                <a:gd name="connsiteX3" fmla="*/ 204280 w 1046263"/>
                <a:gd name="connsiteY3" fmla="*/ 19996 h 384784"/>
                <a:gd name="connsiteX4" fmla="*/ 285344 w 1046263"/>
                <a:gd name="connsiteY4" fmla="*/ 198336 h 384784"/>
                <a:gd name="connsiteX5" fmla="*/ 152400 w 1046263"/>
                <a:gd name="connsiteY5" fmla="*/ 227519 h 384784"/>
                <a:gd name="connsiteX6" fmla="*/ 129702 w 1046263"/>
                <a:gd name="connsiteY6" fmla="*/ 279400 h 384784"/>
                <a:gd name="connsiteX0" fmla="*/ 94034 w 582578"/>
                <a:gd name="connsiteY0" fmla="*/ 204821 h 279400"/>
                <a:gd name="connsiteX1" fmla="*/ 457199 w 582578"/>
                <a:gd name="connsiteY1" fmla="*/ 52422 h 279400"/>
                <a:gd name="connsiteX2" fmla="*/ 42153 w 582578"/>
                <a:gd name="connsiteY2" fmla="*/ 78362 h 279400"/>
                <a:gd name="connsiteX3" fmla="*/ 204280 w 582578"/>
                <a:gd name="connsiteY3" fmla="*/ 19996 h 279400"/>
                <a:gd name="connsiteX4" fmla="*/ 285344 w 582578"/>
                <a:gd name="connsiteY4" fmla="*/ 198336 h 279400"/>
                <a:gd name="connsiteX5" fmla="*/ 152400 w 582578"/>
                <a:gd name="connsiteY5" fmla="*/ 227519 h 279400"/>
                <a:gd name="connsiteX6" fmla="*/ 129702 w 582578"/>
                <a:gd name="connsiteY6" fmla="*/ 279400 h 279400"/>
                <a:gd name="connsiteX0" fmla="*/ 81604 w 281561"/>
                <a:gd name="connsiteY0" fmla="*/ 204821 h 336146"/>
                <a:gd name="connsiteX1" fmla="*/ 13509 w 281561"/>
                <a:gd name="connsiteY1" fmla="*/ 185367 h 336146"/>
                <a:gd name="connsiteX2" fmla="*/ 29723 w 281561"/>
                <a:gd name="connsiteY2" fmla="*/ 78362 h 336146"/>
                <a:gd name="connsiteX3" fmla="*/ 191850 w 281561"/>
                <a:gd name="connsiteY3" fmla="*/ 19996 h 336146"/>
                <a:gd name="connsiteX4" fmla="*/ 272914 w 281561"/>
                <a:gd name="connsiteY4" fmla="*/ 198336 h 336146"/>
                <a:gd name="connsiteX5" fmla="*/ 139970 w 281561"/>
                <a:gd name="connsiteY5" fmla="*/ 227519 h 336146"/>
                <a:gd name="connsiteX6" fmla="*/ 117272 w 281561"/>
                <a:gd name="connsiteY6" fmla="*/ 279400 h 336146"/>
                <a:gd name="connsiteX0" fmla="*/ 81604 w 281561"/>
                <a:gd name="connsiteY0" fmla="*/ 204821 h 279400"/>
                <a:gd name="connsiteX1" fmla="*/ 13509 w 281561"/>
                <a:gd name="connsiteY1" fmla="*/ 185367 h 279400"/>
                <a:gd name="connsiteX2" fmla="*/ 29723 w 281561"/>
                <a:gd name="connsiteY2" fmla="*/ 78362 h 279400"/>
                <a:gd name="connsiteX3" fmla="*/ 191850 w 281561"/>
                <a:gd name="connsiteY3" fmla="*/ 19996 h 279400"/>
                <a:gd name="connsiteX4" fmla="*/ 272914 w 281561"/>
                <a:gd name="connsiteY4" fmla="*/ 198336 h 279400"/>
                <a:gd name="connsiteX5" fmla="*/ 139970 w 281561"/>
                <a:gd name="connsiteY5" fmla="*/ 227519 h 279400"/>
                <a:gd name="connsiteX6" fmla="*/ 117272 w 281561"/>
                <a:gd name="connsiteY6" fmla="*/ 279400 h 279400"/>
                <a:gd name="connsiteX0" fmla="*/ 52421 w 281561"/>
                <a:gd name="connsiteY0" fmla="*/ 246975 h 279400"/>
                <a:gd name="connsiteX1" fmla="*/ 13509 w 281561"/>
                <a:gd name="connsiteY1" fmla="*/ 185367 h 279400"/>
                <a:gd name="connsiteX2" fmla="*/ 29723 w 281561"/>
                <a:gd name="connsiteY2" fmla="*/ 78362 h 279400"/>
                <a:gd name="connsiteX3" fmla="*/ 191850 w 281561"/>
                <a:gd name="connsiteY3" fmla="*/ 19996 h 279400"/>
                <a:gd name="connsiteX4" fmla="*/ 272914 w 281561"/>
                <a:gd name="connsiteY4" fmla="*/ 198336 h 279400"/>
                <a:gd name="connsiteX5" fmla="*/ 139970 w 281561"/>
                <a:gd name="connsiteY5" fmla="*/ 227519 h 279400"/>
                <a:gd name="connsiteX6" fmla="*/ 117272 w 281561"/>
                <a:gd name="connsiteY6" fmla="*/ 279400 h 279400"/>
                <a:gd name="connsiteX0" fmla="*/ 42694 w 271834"/>
                <a:gd name="connsiteY0" fmla="*/ 246975 h 279400"/>
                <a:gd name="connsiteX1" fmla="*/ 62148 w 271834"/>
                <a:gd name="connsiteY1" fmla="*/ 204822 h 279400"/>
                <a:gd name="connsiteX2" fmla="*/ 19996 w 271834"/>
                <a:gd name="connsiteY2" fmla="*/ 78362 h 279400"/>
                <a:gd name="connsiteX3" fmla="*/ 182123 w 271834"/>
                <a:gd name="connsiteY3" fmla="*/ 19996 h 279400"/>
                <a:gd name="connsiteX4" fmla="*/ 263187 w 271834"/>
                <a:gd name="connsiteY4" fmla="*/ 198336 h 279400"/>
                <a:gd name="connsiteX5" fmla="*/ 130243 w 271834"/>
                <a:gd name="connsiteY5" fmla="*/ 227519 h 279400"/>
                <a:gd name="connsiteX6" fmla="*/ 107545 w 271834"/>
                <a:gd name="connsiteY6" fmla="*/ 279400 h 279400"/>
                <a:gd name="connsiteX0" fmla="*/ 42694 w 271834"/>
                <a:gd name="connsiteY0" fmla="*/ 246975 h 279400"/>
                <a:gd name="connsiteX1" fmla="*/ 62148 w 271834"/>
                <a:gd name="connsiteY1" fmla="*/ 204822 h 279400"/>
                <a:gd name="connsiteX2" fmla="*/ 19996 w 271834"/>
                <a:gd name="connsiteY2" fmla="*/ 78362 h 279400"/>
                <a:gd name="connsiteX3" fmla="*/ 182123 w 271834"/>
                <a:gd name="connsiteY3" fmla="*/ 19996 h 279400"/>
                <a:gd name="connsiteX4" fmla="*/ 263187 w 271834"/>
                <a:gd name="connsiteY4" fmla="*/ 198336 h 279400"/>
                <a:gd name="connsiteX5" fmla="*/ 130243 w 271834"/>
                <a:gd name="connsiteY5" fmla="*/ 227519 h 279400"/>
                <a:gd name="connsiteX6" fmla="*/ 107545 w 271834"/>
                <a:gd name="connsiteY6" fmla="*/ 279400 h 279400"/>
                <a:gd name="connsiteX0" fmla="*/ 42694 w 271834"/>
                <a:gd name="connsiteY0" fmla="*/ 246975 h 279400"/>
                <a:gd name="connsiteX1" fmla="*/ 62148 w 271834"/>
                <a:gd name="connsiteY1" fmla="*/ 204822 h 279400"/>
                <a:gd name="connsiteX2" fmla="*/ 19996 w 271834"/>
                <a:gd name="connsiteY2" fmla="*/ 78362 h 279400"/>
                <a:gd name="connsiteX3" fmla="*/ 182123 w 271834"/>
                <a:gd name="connsiteY3" fmla="*/ 19996 h 279400"/>
                <a:gd name="connsiteX4" fmla="*/ 263187 w 271834"/>
                <a:gd name="connsiteY4" fmla="*/ 198336 h 279400"/>
                <a:gd name="connsiteX5" fmla="*/ 130243 w 271834"/>
                <a:gd name="connsiteY5" fmla="*/ 227519 h 279400"/>
                <a:gd name="connsiteX6" fmla="*/ 107545 w 271834"/>
                <a:gd name="connsiteY6" fmla="*/ 279400 h 279400"/>
                <a:gd name="connsiteX0" fmla="*/ 42694 w 271834"/>
                <a:gd name="connsiteY0" fmla="*/ 246975 h 279400"/>
                <a:gd name="connsiteX1" fmla="*/ 62148 w 271834"/>
                <a:gd name="connsiteY1" fmla="*/ 204822 h 279400"/>
                <a:gd name="connsiteX2" fmla="*/ 19996 w 271834"/>
                <a:gd name="connsiteY2" fmla="*/ 78362 h 279400"/>
                <a:gd name="connsiteX3" fmla="*/ 182123 w 271834"/>
                <a:gd name="connsiteY3" fmla="*/ 19996 h 279400"/>
                <a:gd name="connsiteX4" fmla="*/ 263187 w 271834"/>
                <a:gd name="connsiteY4" fmla="*/ 198336 h 279400"/>
                <a:gd name="connsiteX5" fmla="*/ 130243 w 271834"/>
                <a:gd name="connsiteY5" fmla="*/ 227519 h 279400"/>
                <a:gd name="connsiteX6" fmla="*/ 107545 w 271834"/>
                <a:gd name="connsiteY6" fmla="*/ 279400 h 279400"/>
                <a:gd name="connsiteX0" fmla="*/ 36209 w 271834"/>
                <a:gd name="connsiteY0" fmla="*/ 250218 h 279400"/>
                <a:gd name="connsiteX1" fmla="*/ 62148 w 271834"/>
                <a:gd name="connsiteY1" fmla="*/ 204822 h 279400"/>
                <a:gd name="connsiteX2" fmla="*/ 19996 w 271834"/>
                <a:gd name="connsiteY2" fmla="*/ 78362 h 279400"/>
                <a:gd name="connsiteX3" fmla="*/ 182123 w 271834"/>
                <a:gd name="connsiteY3" fmla="*/ 19996 h 279400"/>
                <a:gd name="connsiteX4" fmla="*/ 263187 w 271834"/>
                <a:gd name="connsiteY4" fmla="*/ 198336 h 279400"/>
                <a:gd name="connsiteX5" fmla="*/ 130243 w 271834"/>
                <a:gd name="connsiteY5" fmla="*/ 227519 h 279400"/>
                <a:gd name="connsiteX6" fmla="*/ 107545 w 271834"/>
                <a:gd name="connsiteY6" fmla="*/ 279400 h 27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1834" h="279400">
                  <a:moveTo>
                    <a:pt x="36209" y="250218"/>
                  </a:moveTo>
                  <a:cubicBezTo>
                    <a:pt x="55664" y="230221"/>
                    <a:pt x="64310" y="229142"/>
                    <a:pt x="62148" y="204822"/>
                  </a:cubicBezTo>
                  <a:cubicBezTo>
                    <a:pt x="53501" y="183746"/>
                    <a:pt x="0" y="109166"/>
                    <a:pt x="19996" y="78362"/>
                  </a:cubicBezTo>
                  <a:cubicBezTo>
                    <a:pt x="39992" y="47558"/>
                    <a:pt x="141591" y="0"/>
                    <a:pt x="182123" y="19996"/>
                  </a:cubicBezTo>
                  <a:cubicBezTo>
                    <a:pt x="222655" y="39992"/>
                    <a:pt x="271834" y="163749"/>
                    <a:pt x="263187" y="198336"/>
                  </a:cubicBezTo>
                  <a:cubicBezTo>
                    <a:pt x="254540" y="232923"/>
                    <a:pt x="156183" y="214008"/>
                    <a:pt x="130243" y="227519"/>
                  </a:cubicBezTo>
                  <a:cubicBezTo>
                    <a:pt x="104303" y="241030"/>
                    <a:pt x="112950" y="262106"/>
                    <a:pt x="107545" y="279400"/>
                  </a:cubicBezTo>
                </a:path>
              </a:pathLst>
            </a:custGeom>
            <a:ln w="25400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Овал 22"/>
            <p:cNvSpPr/>
            <p:nvPr/>
          </p:nvSpPr>
          <p:spPr>
            <a:xfrm rot="3314997">
              <a:off x="6586391" y="1883418"/>
              <a:ext cx="259290" cy="451658"/>
            </a:xfrm>
            <a:prstGeom prst="ellipse">
              <a:avLst/>
            </a:prstGeom>
            <a:solidFill>
              <a:srgbClr val="FFFF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22" name="Полилиния 21"/>
          <p:cNvSpPr/>
          <p:nvPr/>
        </p:nvSpPr>
        <p:spPr>
          <a:xfrm>
            <a:off x="2860739" y="4757738"/>
            <a:ext cx="2566987" cy="1719262"/>
          </a:xfrm>
          <a:custGeom>
            <a:avLst/>
            <a:gdLst>
              <a:gd name="connsiteX0" fmla="*/ 2490787 w 2566987"/>
              <a:gd name="connsiteY0" fmla="*/ 52387 h 1719262"/>
              <a:gd name="connsiteX1" fmla="*/ 1966912 w 2566987"/>
              <a:gd name="connsiteY1" fmla="*/ 4762 h 1719262"/>
              <a:gd name="connsiteX2" fmla="*/ 1357312 w 2566987"/>
              <a:gd name="connsiteY2" fmla="*/ 80962 h 1719262"/>
              <a:gd name="connsiteX3" fmla="*/ 1338262 w 2566987"/>
              <a:gd name="connsiteY3" fmla="*/ 128587 h 1719262"/>
              <a:gd name="connsiteX4" fmla="*/ 1900237 w 2566987"/>
              <a:gd name="connsiteY4" fmla="*/ 233362 h 1719262"/>
              <a:gd name="connsiteX5" fmla="*/ 1281112 w 2566987"/>
              <a:gd name="connsiteY5" fmla="*/ 242887 h 1719262"/>
              <a:gd name="connsiteX6" fmla="*/ 785812 w 2566987"/>
              <a:gd name="connsiteY6" fmla="*/ 338137 h 1719262"/>
              <a:gd name="connsiteX7" fmla="*/ 823912 w 2566987"/>
              <a:gd name="connsiteY7" fmla="*/ 423862 h 1719262"/>
              <a:gd name="connsiteX8" fmla="*/ 1433512 w 2566987"/>
              <a:gd name="connsiteY8" fmla="*/ 395287 h 1719262"/>
              <a:gd name="connsiteX9" fmla="*/ 690562 w 2566987"/>
              <a:gd name="connsiteY9" fmla="*/ 538162 h 1719262"/>
              <a:gd name="connsiteX10" fmla="*/ 604837 w 2566987"/>
              <a:gd name="connsiteY10" fmla="*/ 623887 h 1719262"/>
              <a:gd name="connsiteX11" fmla="*/ 928687 w 2566987"/>
              <a:gd name="connsiteY11" fmla="*/ 661987 h 1719262"/>
              <a:gd name="connsiteX12" fmla="*/ 538162 w 2566987"/>
              <a:gd name="connsiteY12" fmla="*/ 747712 h 1719262"/>
              <a:gd name="connsiteX13" fmla="*/ 252412 w 2566987"/>
              <a:gd name="connsiteY13" fmla="*/ 823912 h 1719262"/>
              <a:gd name="connsiteX14" fmla="*/ 509587 w 2566987"/>
              <a:gd name="connsiteY14" fmla="*/ 881062 h 1719262"/>
              <a:gd name="connsiteX15" fmla="*/ 890587 w 2566987"/>
              <a:gd name="connsiteY15" fmla="*/ 842962 h 1719262"/>
              <a:gd name="connsiteX16" fmla="*/ 519112 w 2566987"/>
              <a:gd name="connsiteY16" fmla="*/ 919162 h 1719262"/>
              <a:gd name="connsiteX17" fmla="*/ 223837 w 2566987"/>
              <a:gd name="connsiteY17" fmla="*/ 1033462 h 1719262"/>
              <a:gd name="connsiteX18" fmla="*/ 328612 w 2566987"/>
              <a:gd name="connsiteY18" fmla="*/ 1090612 h 1719262"/>
              <a:gd name="connsiteX19" fmla="*/ 823912 w 2566987"/>
              <a:gd name="connsiteY19" fmla="*/ 985837 h 1719262"/>
              <a:gd name="connsiteX20" fmla="*/ 490537 w 2566987"/>
              <a:gd name="connsiteY20" fmla="*/ 1119187 h 1719262"/>
              <a:gd name="connsiteX21" fmla="*/ 166687 w 2566987"/>
              <a:gd name="connsiteY21" fmla="*/ 1376362 h 1719262"/>
              <a:gd name="connsiteX22" fmla="*/ 42862 w 2566987"/>
              <a:gd name="connsiteY22" fmla="*/ 1595437 h 1719262"/>
              <a:gd name="connsiteX23" fmla="*/ 423862 w 2566987"/>
              <a:gd name="connsiteY23" fmla="*/ 1481137 h 1719262"/>
              <a:gd name="connsiteX24" fmla="*/ 881062 w 2566987"/>
              <a:gd name="connsiteY24" fmla="*/ 1109662 h 1719262"/>
              <a:gd name="connsiteX25" fmla="*/ 585787 w 2566987"/>
              <a:gd name="connsiteY25" fmla="*/ 1423987 h 1719262"/>
              <a:gd name="connsiteX26" fmla="*/ 423862 w 2566987"/>
              <a:gd name="connsiteY26" fmla="*/ 1690687 h 1719262"/>
              <a:gd name="connsiteX27" fmla="*/ 823912 w 2566987"/>
              <a:gd name="connsiteY27" fmla="*/ 1595437 h 1719262"/>
              <a:gd name="connsiteX28" fmla="*/ 1243012 w 2566987"/>
              <a:gd name="connsiteY28" fmla="*/ 1195387 h 1719262"/>
              <a:gd name="connsiteX29" fmla="*/ 1081087 w 2566987"/>
              <a:gd name="connsiteY29" fmla="*/ 1490662 h 1719262"/>
              <a:gd name="connsiteX30" fmla="*/ 1376362 w 2566987"/>
              <a:gd name="connsiteY30" fmla="*/ 1347787 h 1719262"/>
              <a:gd name="connsiteX31" fmla="*/ 1585912 w 2566987"/>
              <a:gd name="connsiteY31" fmla="*/ 985837 h 1719262"/>
              <a:gd name="connsiteX32" fmla="*/ 1538287 w 2566987"/>
              <a:gd name="connsiteY32" fmla="*/ 1185862 h 1719262"/>
              <a:gd name="connsiteX33" fmla="*/ 1566862 w 2566987"/>
              <a:gd name="connsiteY33" fmla="*/ 1357312 h 1719262"/>
              <a:gd name="connsiteX34" fmla="*/ 1652587 w 2566987"/>
              <a:gd name="connsiteY34" fmla="*/ 1300162 h 1719262"/>
              <a:gd name="connsiteX35" fmla="*/ 1890712 w 2566987"/>
              <a:gd name="connsiteY35" fmla="*/ 823912 h 1719262"/>
              <a:gd name="connsiteX36" fmla="*/ 1900237 w 2566987"/>
              <a:gd name="connsiteY36" fmla="*/ 1071562 h 1719262"/>
              <a:gd name="connsiteX37" fmla="*/ 2033587 w 2566987"/>
              <a:gd name="connsiteY37" fmla="*/ 1147762 h 1719262"/>
              <a:gd name="connsiteX38" fmla="*/ 2100262 w 2566987"/>
              <a:gd name="connsiteY38" fmla="*/ 814387 h 1719262"/>
              <a:gd name="connsiteX39" fmla="*/ 2205037 w 2566987"/>
              <a:gd name="connsiteY39" fmla="*/ 481012 h 1719262"/>
              <a:gd name="connsiteX40" fmla="*/ 2147887 w 2566987"/>
              <a:gd name="connsiteY40" fmla="*/ 852487 h 1719262"/>
              <a:gd name="connsiteX41" fmla="*/ 2233612 w 2566987"/>
              <a:gd name="connsiteY41" fmla="*/ 995362 h 1719262"/>
              <a:gd name="connsiteX42" fmla="*/ 2309812 w 2566987"/>
              <a:gd name="connsiteY42" fmla="*/ 909637 h 1719262"/>
              <a:gd name="connsiteX43" fmla="*/ 2424112 w 2566987"/>
              <a:gd name="connsiteY43" fmla="*/ 347662 h 1719262"/>
              <a:gd name="connsiteX44" fmla="*/ 2452687 w 2566987"/>
              <a:gd name="connsiteY44" fmla="*/ 566737 h 1719262"/>
              <a:gd name="connsiteX45" fmla="*/ 2538412 w 2566987"/>
              <a:gd name="connsiteY45" fmla="*/ 528637 h 1719262"/>
              <a:gd name="connsiteX46" fmla="*/ 2566987 w 2566987"/>
              <a:gd name="connsiteY46" fmla="*/ 52387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566987" h="1719262">
                <a:moveTo>
                  <a:pt x="2490787" y="52387"/>
                </a:moveTo>
                <a:cubicBezTo>
                  <a:pt x="2323305" y="26193"/>
                  <a:pt x="2155824" y="0"/>
                  <a:pt x="1966912" y="4762"/>
                </a:cubicBezTo>
                <a:cubicBezTo>
                  <a:pt x="1778000" y="9524"/>
                  <a:pt x="1462087" y="60325"/>
                  <a:pt x="1357312" y="80962"/>
                </a:cubicBezTo>
                <a:cubicBezTo>
                  <a:pt x="1252537" y="101599"/>
                  <a:pt x="1247774" y="103187"/>
                  <a:pt x="1338262" y="128587"/>
                </a:cubicBezTo>
                <a:cubicBezTo>
                  <a:pt x="1428750" y="153987"/>
                  <a:pt x="1909762" y="214312"/>
                  <a:pt x="1900237" y="233362"/>
                </a:cubicBezTo>
                <a:cubicBezTo>
                  <a:pt x="1890712" y="252412"/>
                  <a:pt x="1466849" y="225425"/>
                  <a:pt x="1281112" y="242887"/>
                </a:cubicBezTo>
                <a:cubicBezTo>
                  <a:pt x="1095375" y="260349"/>
                  <a:pt x="862012" y="307974"/>
                  <a:pt x="785812" y="338137"/>
                </a:cubicBezTo>
                <a:cubicBezTo>
                  <a:pt x="709612" y="368300"/>
                  <a:pt x="715962" y="414337"/>
                  <a:pt x="823912" y="423862"/>
                </a:cubicBezTo>
                <a:cubicBezTo>
                  <a:pt x="931862" y="433387"/>
                  <a:pt x="1455737" y="376237"/>
                  <a:pt x="1433512" y="395287"/>
                </a:cubicBezTo>
                <a:cubicBezTo>
                  <a:pt x="1411287" y="414337"/>
                  <a:pt x="828674" y="500062"/>
                  <a:pt x="690562" y="538162"/>
                </a:cubicBezTo>
                <a:cubicBezTo>
                  <a:pt x="552450" y="576262"/>
                  <a:pt x="565150" y="603250"/>
                  <a:pt x="604837" y="623887"/>
                </a:cubicBezTo>
                <a:cubicBezTo>
                  <a:pt x="644525" y="644525"/>
                  <a:pt x="939799" y="641350"/>
                  <a:pt x="928687" y="661987"/>
                </a:cubicBezTo>
                <a:cubicBezTo>
                  <a:pt x="917575" y="682624"/>
                  <a:pt x="650874" y="720725"/>
                  <a:pt x="538162" y="747712"/>
                </a:cubicBezTo>
                <a:cubicBezTo>
                  <a:pt x="425450" y="774699"/>
                  <a:pt x="257175" y="801687"/>
                  <a:pt x="252412" y="823912"/>
                </a:cubicBezTo>
                <a:cubicBezTo>
                  <a:pt x="247650" y="846137"/>
                  <a:pt x="403225" y="877887"/>
                  <a:pt x="509587" y="881062"/>
                </a:cubicBezTo>
                <a:cubicBezTo>
                  <a:pt x="615949" y="884237"/>
                  <a:pt x="889000" y="836612"/>
                  <a:pt x="890587" y="842962"/>
                </a:cubicBezTo>
                <a:cubicBezTo>
                  <a:pt x="892175" y="849312"/>
                  <a:pt x="630237" y="887412"/>
                  <a:pt x="519112" y="919162"/>
                </a:cubicBezTo>
                <a:cubicBezTo>
                  <a:pt x="407987" y="950912"/>
                  <a:pt x="255587" y="1004887"/>
                  <a:pt x="223837" y="1033462"/>
                </a:cubicBezTo>
                <a:cubicBezTo>
                  <a:pt x="192087" y="1062037"/>
                  <a:pt x="228600" y="1098550"/>
                  <a:pt x="328612" y="1090612"/>
                </a:cubicBezTo>
                <a:cubicBezTo>
                  <a:pt x="428625" y="1082675"/>
                  <a:pt x="796925" y="981075"/>
                  <a:pt x="823912" y="985837"/>
                </a:cubicBezTo>
                <a:cubicBezTo>
                  <a:pt x="850899" y="990599"/>
                  <a:pt x="600074" y="1054100"/>
                  <a:pt x="490537" y="1119187"/>
                </a:cubicBezTo>
                <a:cubicBezTo>
                  <a:pt x="381000" y="1184274"/>
                  <a:pt x="241300" y="1296987"/>
                  <a:pt x="166687" y="1376362"/>
                </a:cubicBezTo>
                <a:cubicBezTo>
                  <a:pt x="92075" y="1455737"/>
                  <a:pt x="0" y="1577975"/>
                  <a:pt x="42862" y="1595437"/>
                </a:cubicBezTo>
                <a:cubicBezTo>
                  <a:pt x="85724" y="1612899"/>
                  <a:pt x="284162" y="1562100"/>
                  <a:pt x="423862" y="1481137"/>
                </a:cubicBezTo>
                <a:cubicBezTo>
                  <a:pt x="563562" y="1400175"/>
                  <a:pt x="854075" y="1119187"/>
                  <a:pt x="881062" y="1109662"/>
                </a:cubicBezTo>
                <a:cubicBezTo>
                  <a:pt x="908049" y="1100137"/>
                  <a:pt x="661987" y="1327150"/>
                  <a:pt x="585787" y="1423987"/>
                </a:cubicBezTo>
                <a:cubicBezTo>
                  <a:pt x="509587" y="1520824"/>
                  <a:pt x="384175" y="1662112"/>
                  <a:pt x="423862" y="1690687"/>
                </a:cubicBezTo>
                <a:cubicBezTo>
                  <a:pt x="463550" y="1719262"/>
                  <a:pt x="687387" y="1677987"/>
                  <a:pt x="823912" y="1595437"/>
                </a:cubicBezTo>
                <a:cubicBezTo>
                  <a:pt x="960437" y="1512887"/>
                  <a:pt x="1200150" y="1212849"/>
                  <a:pt x="1243012" y="1195387"/>
                </a:cubicBezTo>
                <a:cubicBezTo>
                  <a:pt x="1285874" y="1177925"/>
                  <a:pt x="1058862" y="1465262"/>
                  <a:pt x="1081087" y="1490662"/>
                </a:cubicBezTo>
                <a:cubicBezTo>
                  <a:pt x="1103312" y="1516062"/>
                  <a:pt x="1292225" y="1431924"/>
                  <a:pt x="1376362" y="1347787"/>
                </a:cubicBezTo>
                <a:cubicBezTo>
                  <a:pt x="1460499" y="1263650"/>
                  <a:pt x="1558925" y="1012824"/>
                  <a:pt x="1585912" y="985837"/>
                </a:cubicBezTo>
                <a:cubicBezTo>
                  <a:pt x="1612899" y="958850"/>
                  <a:pt x="1541462" y="1123949"/>
                  <a:pt x="1538287" y="1185862"/>
                </a:cubicBezTo>
                <a:cubicBezTo>
                  <a:pt x="1535112" y="1247775"/>
                  <a:pt x="1547812" y="1338262"/>
                  <a:pt x="1566862" y="1357312"/>
                </a:cubicBezTo>
                <a:cubicBezTo>
                  <a:pt x="1585912" y="1376362"/>
                  <a:pt x="1598612" y="1389062"/>
                  <a:pt x="1652587" y="1300162"/>
                </a:cubicBezTo>
                <a:cubicBezTo>
                  <a:pt x="1706562" y="1211262"/>
                  <a:pt x="1849437" y="862012"/>
                  <a:pt x="1890712" y="823912"/>
                </a:cubicBezTo>
                <a:cubicBezTo>
                  <a:pt x="1931987" y="785812"/>
                  <a:pt x="1876425" y="1017587"/>
                  <a:pt x="1900237" y="1071562"/>
                </a:cubicBezTo>
                <a:cubicBezTo>
                  <a:pt x="1924049" y="1125537"/>
                  <a:pt x="2000250" y="1190624"/>
                  <a:pt x="2033587" y="1147762"/>
                </a:cubicBezTo>
                <a:cubicBezTo>
                  <a:pt x="2066924" y="1104900"/>
                  <a:pt x="2071687" y="925512"/>
                  <a:pt x="2100262" y="814387"/>
                </a:cubicBezTo>
                <a:cubicBezTo>
                  <a:pt x="2128837" y="703262"/>
                  <a:pt x="2197100" y="474662"/>
                  <a:pt x="2205037" y="481012"/>
                </a:cubicBezTo>
                <a:cubicBezTo>
                  <a:pt x="2212974" y="487362"/>
                  <a:pt x="2143125" y="766762"/>
                  <a:pt x="2147887" y="852487"/>
                </a:cubicBezTo>
                <a:cubicBezTo>
                  <a:pt x="2152649" y="938212"/>
                  <a:pt x="2206625" y="985837"/>
                  <a:pt x="2233612" y="995362"/>
                </a:cubicBezTo>
                <a:cubicBezTo>
                  <a:pt x="2260599" y="1004887"/>
                  <a:pt x="2278062" y="1017587"/>
                  <a:pt x="2309812" y="909637"/>
                </a:cubicBezTo>
                <a:cubicBezTo>
                  <a:pt x="2341562" y="801687"/>
                  <a:pt x="2400300" y="404812"/>
                  <a:pt x="2424112" y="347662"/>
                </a:cubicBezTo>
                <a:cubicBezTo>
                  <a:pt x="2447924" y="290512"/>
                  <a:pt x="2433637" y="536575"/>
                  <a:pt x="2452687" y="566737"/>
                </a:cubicBezTo>
                <a:cubicBezTo>
                  <a:pt x="2471737" y="596900"/>
                  <a:pt x="2519362" y="614362"/>
                  <a:pt x="2538412" y="528637"/>
                </a:cubicBezTo>
                <a:cubicBezTo>
                  <a:pt x="2557462" y="442912"/>
                  <a:pt x="2562224" y="247649"/>
                  <a:pt x="2566987" y="52387"/>
                </a:cubicBezTo>
              </a:path>
            </a:pathLst>
          </a:custGeom>
          <a:solidFill>
            <a:schemeClr val="accent3">
              <a:lumMod val="50000"/>
            </a:schemeClr>
          </a:solidFill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>
            <a:off x="4429189" y="4325938"/>
            <a:ext cx="3798887" cy="2636837"/>
          </a:xfrm>
          <a:custGeom>
            <a:avLst/>
            <a:gdLst>
              <a:gd name="connsiteX0" fmla="*/ 1303337 w 3798887"/>
              <a:gd name="connsiteY0" fmla="*/ 531812 h 2636837"/>
              <a:gd name="connsiteX1" fmla="*/ 1217612 w 3798887"/>
              <a:gd name="connsiteY1" fmla="*/ 493712 h 2636837"/>
              <a:gd name="connsiteX2" fmla="*/ 874712 w 3798887"/>
              <a:gd name="connsiteY2" fmla="*/ 522287 h 2636837"/>
              <a:gd name="connsiteX3" fmla="*/ 627062 w 3798887"/>
              <a:gd name="connsiteY3" fmla="*/ 655637 h 2636837"/>
              <a:gd name="connsiteX4" fmla="*/ 636587 w 3798887"/>
              <a:gd name="connsiteY4" fmla="*/ 703262 h 2636837"/>
              <a:gd name="connsiteX5" fmla="*/ 836612 w 3798887"/>
              <a:gd name="connsiteY5" fmla="*/ 760412 h 2636837"/>
              <a:gd name="connsiteX6" fmla="*/ 893762 w 3798887"/>
              <a:gd name="connsiteY6" fmla="*/ 760412 h 2636837"/>
              <a:gd name="connsiteX7" fmla="*/ 598487 w 3798887"/>
              <a:gd name="connsiteY7" fmla="*/ 865187 h 2636837"/>
              <a:gd name="connsiteX8" fmla="*/ 274637 w 3798887"/>
              <a:gd name="connsiteY8" fmla="*/ 1065212 h 2636837"/>
              <a:gd name="connsiteX9" fmla="*/ 293687 w 3798887"/>
              <a:gd name="connsiteY9" fmla="*/ 1103312 h 2636837"/>
              <a:gd name="connsiteX10" fmla="*/ 608012 w 3798887"/>
              <a:gd name="connsiteY10" fmla="*/ 1103312 h 2636837"/>
              <a:gd name="connsiteX11" fmla="*/ 217487 w 3798887"/>
              <a:gd name="connsiteY11" fmla="*/ 1455737 h 2636837"/>
              <a:gd name="connsiteX12" fmla="*/ 103187 w 3798887"/>
              <a:gd name="connsiteY12" fmla="*/ 1589087 h 2636837"/>
              <a:gd name="connsiteX13" fmla="*/ 417512 w 3798887"/>
              <a:gd name="connsiteY13" fmla="*/ 1579562 h 2636837"/>
              <a:gd name="connsiteX14" fmla="*/ 122237 w 3798887"/>
              <a:gd name="connsiteY14" fmla="*/ 1808162 h 2636837"/>
              <a:gd name="connsiteX15" fmla="*/ 17462 w 3798887"/>
              <a:gd name="connsiteY15" fmla="*/ 1979612 h 2636837"/>
              <a:gd name="connsiteX16" fmla="*/ 227012 w 3798887"/>
              <a:gd name="connsiteY16" fmla="*/ 2008187 h 2636837"/>
              <a:gd name="connsiteX17" fmla="*/ 417512 w 3798887"/>
              <a:gd name="connsiteY17" fmla="*/ 1951037 h 2636837"/>
              <a:gd name="connsiteX18" fmla="*/ 188912 w 3798887"/>
              <a:gd name="connsiteY18" fmla="*/ 2122487 h 2636837"/>
              <a:gd name="connsiteX19" fmla="*/ 112712 w 3798887"/>
              <a:gd name="connsiteY19" fmla="*/ 2341562 h 2636837"/>
              <a:gd name="connsiteX20" fmla="*/ 198437 w 3798887"/>
              <a:gd name="connsiteY20" fmla="*/ 2360612 h 2636837"/>
              <a:gd name="connsiteX21" fmla="*/ 503237 w 3798887"/>
              <a:gd name="connsiteY21" fmla="*/ 2246312 h 2636837"/>
              <a:gd name="connsiteX22" fmla="*/ 436562 w 3798887"/>
              <a:gd name="connsiteY22" fmla="*/ 2312987 h 2636837"/>
              <a:gd name="connsiteX23" fmla="*/ 246062 w 3798887"/>
              <a:gd name="connsiteY23" fmla="*/ 2579687 h 2636837"/>
              <a:gd name="connsiteX24" fmla="*/ 465137 w 3798887"/>
              <a:gd name="connsiteY24" fmla="*/ 2617787 h 2636837"/>
              <a:gd name="connsiteX25" fmla="*/ 674687 w 3798887"/>
              <a:gd name="connsiteY25" fmla="*/ 2465387 h 2636837"/>
              <a:gd name="connsiteX26" fmla="*/ 779462 w 3798887"/>
              <a:gd name="connsiteY26" fmla="*/ 2170112 h 2636837"/>
              <a:gd name="connsiteX27" fmla="*/ 798512 w 3798887"/>
              <a:gd name="connsiteY27" fmla="*/ 2389187 h 2636837"/>
              <a:gd name="connsiteX28" fmla="*/ 874712 w 3798887"/>
              <a:gd name="connsiteY28" fmla="*/ 2493962 h 2636837"/>
              <a:gd name="connsiteX29" fmla="*/ 1046162 w 3798887"/>
              <a:gd name="connsiteY29" fmla="*/ 2236787 h 2636837"/>
              <a:gd name="connsiteX30" fmla="*/ 1065212 w 3798887"/>
              <a:gd name="connsiteY30" fmla="*/ 1884362 h 2636837"/>
              <a:gd name="connsiteX31" fmla="*/ 1141412 w 3798887"/>
              <a:gd name="connsiteY31" fmla="*/ 2160587 h 2636837"/>
              <a:gd name="connsiteX32" fmla="*/ 1255712 w 3798887"/>
              <a:gd name="connsiteY32" fmla="*/ 2132012 h 2636837"/>
              <a:gd name="connsiteX33" fmla="*/ 1255712 w 3798887"/>
              <a:gd name="connsiteY33" fmla="*/ 1684337 h 2636837"/>
              <a:gd name="connsiteX34" fmla="*/ 1370012 w 3798887"/>
              <a:gd name="connsiteY34" fmla="*/ 1884362 h 2636837"/>
              <a:gd name="connsiteX35" fmla="*/ 1484312 w 3798887"/>
              <a:gd name="connsiteY35" fmla="*/ 1846262 h 2636837"/>
              <a:gd name="connsiteX36" fmla="*/ 1474787 w 3798887"/>
              <a:gd name="connsiteY36" fmla="*/ 1531937 h 2636837"/>
              <a:gd name="connsiteX37" fmla="*/ 1408112 w 3798887"/>
              <a:gd name="connsiteY37" fmla="*/ 1303337 h 2636837"/>
              <a:gd name="connsiteX38" fmla="*/ 1570037 w 3798887"/>
              <a:gd name="connsiteY38" fmla="*/ 1493837 h 2636837"/>
              <a:gd name="connsiteX39" fmla="*/ 1636712 w 3798887"/>
              <a:gd name="connsiteY39" fmla="*/ 1503362 h 2636837"/>
              <a:gd name="connsiteX40" fmla="*/ 1665287 w 3798887"/>
              <a:gd name="connsiteY40" fmla="*/ 1360487 h 2636837"/>
              <a:gd name="connsiteX41" fmla="*/ 1570037 w 3798887"/>
              <a:gd name="connsiteY41" fmla="*/ 912812 h 2636837"/>
              <a:gd name="connsiteX42" fmla="*/ 1693862 w 3798887"/>
              <a:gd name="connsiteY42" fmla="*/ 1246187 h 2636837"/>
              <a:gd name="connsiteX43" fmla="*/ 1798637 w 3798887"/>
              <a:gd name="connsiteY43" fmla="*/ 1341437 h 2636837"/>
              <a:gd name="connsiteX44" fmla="*/ 1827212 w 3798887"/>
              <a:gd name="connsiteY44" fmla="*/ 1046162 h 2636837"/>
              <a:gd name="connsiteX45" fmla="*/ 1855787 w 3798887"/>
              <a:gd name="connsiteY45" fmla="*/ 1350962 h 2636837"/>
              <a:gd name="connsiteX46" fmla="*/ 1941512 w 3798887"/>
              <a:gd name="connsiteY46" fmla="*/ 1646237 h 2636837"/>
              <a:gd name="connsiteX47" fmla="*/ 2027237 w 3798887"/>
              <a:gd name="connsiteY47" fmla="*/ 1665287 h 2636837"/>
              <a:gd name="connsiteX48" fmla="*/ 2122487 w 3798887"/>
              <a:gd name="connsiteY48" fmla="*/ 1360487 h 2636837"/>
              <a:gd name="connsiteX49" fmla="*/ 2141537 w 3798887"/>
              <a:gd name="connsiteY49" fmla="*/ 1760537 h 2636837"/>
              <a:gd name="connsiteX50" fmla="*/ 2246312 w 3798887"/>
              <a:gd name="connsiteY50" fmla="*/ 1989137 h 2636837"/>
              <a:gd name="connsiteX51" fmla="*/ 2370137 w 3798887"/>
              <a:gd name="connsiteY51" fmla="*/ 1979612 h 2636837"/>
              <a:gd name="connsiteX52" fmla="*/ 2427287 w 3798887"/>
              <a:gd name="connsiteY52" fmla="*/ 1579562 h 2636837"/>
              <a:gd name="connsiteX53" fmla="*/ 2532062 w 3798887"/>
              <a:gd name="connsiteY53" fmla="*/ 2103437 h 2636837"/>
              <a:gd name="connsiteX54" fmla="*/ 2646362 w 3798887"/>
              <a:gd name="connsiteY54" fmla="*/ 2293937 h 2636837"/>
              <a:gd name="connsiteX55" fmla="*/ 2779712 w 3798887"/>
              <a:gd name="connsiteY55" fmla="*/ 2141537 h 2636837"/>
              <a:gd name="connsiteX56" fmla="*/ 2789237 w 3798887"/>
              <a:gd name="connsiteY56" fmla="*/ 1884362 h 2636837"/>
              <a:gd name="connsiteX57" fmla="*/ 2808287 w 3798887"/>
              <a:gd name="connsiteY57" fmla="*/ 2198687 h 2636837"/>
              <a:gd name="connsiteX58" fmla="*/ 3017837 w 3798887"/>
              <a:gd name="connsiteY58" fmla="*/ 2417762 h 2636837"/>
              <a:gd name="connsiteX59" fmla="*/ 3065462 w 3798887"/>
              <a:gd name="connsiteY59" fmla="*/ 2055812 h 2636837"/>
              <a:gd name="connsiteX60" fmla="*/ 3055937 w 3798887"/>
              <a:gd name="connsiteY60" fmla="*/ 2046287 h 2636837"/>
              <a:gd name="connsiteX61" fmla="*/ 3236912 w 3798887"/>
              <a:gd name="connsiteY61" fmla="*/ 2312987 h 2636837"/>
              <a:gd name="connsiteX62" fmla="*/ 3494087 w 3798887"/>
              <a:gd name="connsiteY62" fmla="*/ 2446337 h 2636837"/>
              <a:gd name="connsiteX63" fmla="*/ 3570287 w 3798887"/>
              <a:gd name="connsiteY63" fmla="*/ 2332037 h 2636837"/>
              <a:gd name="connsiteX64" fmla="*/ 3246437 w 3798887"/>
              <a:gd name="connsiteY64" fmla="*/ 1960562 h 2636837"/>
              <a:gd name="connsiteX65" fmla="*/ 3541712 w 3798887"/>
              <a:gd name="connsiteY65" fmla="*/ 2179637 h 2636837"/>
              <a:gd name="connsiteX66" fmla="*/ 3656012 w 3798887"/>
              <a:gd name="connsiteY66" fmla="*/ 2189162 h 2636837"/>
              <a:gd name="connsiteX67" fmla="*/ 3665537 w 3798887"/>
              <a:gd name="connsiteY67" fmla="*/ 1989137 h 2636837"/>
              <a:gd name="connsiteX68" fmla="*/ 3227387 w 3798887"/>
              <a:gd name="connsiteY68" fmla="*/ 1627187 h 2636837"/>
              <a:gd name="connsiteX69" fmla="*/ 3494087 w 3798887"/>
              <a:gd name="connsiteY69" fmla="*/ 1751012 h 2636837"/>
              <a:gd name="connsiteX70" fmla="*/ 3675062 w 3798887"/>
              <a:gd name="connsiteY70" fmla="*/ 1798637 h 2636837"/>
              <a:gd name="connsiteX71" fmla="*/ 3636962 w 3798887"/>
              <a:gd name="connsiteY71" fmla="*/ 1646237 h 2636837"/>
              <a:gd name="connsiteX72" fmla="*/ 3122612 w 3798887"/>
              <a:gd name="connsiteY72" fmla="*/ 1227137 h 2636837"/>
              <a:gd name="connsiteX73" fmla="*/ 3465512 w 3798887"/>
              <a:gd name="connsiteY73" fmla="*/ 1312862 h 2636837"/>
              <a:gd name="connsiteX74" fmla="*/ 3684587 w 3798887"/>
              <a:gd name="connsiteY74" fmla="*/ 1389062 h 2636837"/>
              <a:gd name="connsiteX75" fmla="*/ 3751262 w 3798887"/>
              <a:gd name="connsiteY75" fmla="*/ 1331912 h 2636837"/>
              <a:gd name="connsiteX76" fmla="*/ 3398837 w 3798887"/>
              <a:gd name="connsiteY76" fmla="*/ 1027112 h 2636837"/>
              <a:gd name="connsiteX77" fmla="*/ 2855912 w 3798887"/>
              <a:gd name="connsiteY77" fmla="*/ 903287 h 2636837"/>
              <a:gd name="connsiteX78" fmla="*/ 3208337 w 3798887"/>
              <a:gd name="connsiteY78" fmla="*/ 941387 h 2636837"/>
              <a:gd name="connsiteX79" fmla="*/ 3094037 w 3798887"/>
              <a:gd name="connsiteY79" fmla="*/ 788987 h 2636837"/>
              <a:gd name="connsiteX80" fmla="*/ 2922587 w 3798887"/>
              <a:gd name="connsiteY80" fmla="*/ 674687 h 2636837"/>
              <a:gd name="connsiteX81" fmla="*/ 2522537 w 3798887"/>
              <a:gd name="connsiteY81" fmla="*/ 627062 h 2636837"/>
              <a:gd name="connsiteX82" fmla="*/ 2732087 w 3798887"/>
              <a:gd name="connsiteY82" fmla="*/ 636587 h 2636837"/>
              <a:gd name="connsiteX83" fmla="*/ 2684462 w 3798887"/>
              <a:gd name="connsiteY83" fmla="*/ 531812 h 2636837"/>
              <a:gd name="connsiteX84" fmla="*/ 2541587 w 3798887"/>
              <a:gd name="connsiteY84" fmla="*/ 474662 h 2636837"/>
              <a:gd name="connsiteX85" fmla="*/ 2208212 w 3798887"/>
              <a:gd name="connsiteY85" fmla="*/ 427037 h 2636837"/>
              <a:gd name="connsiteX86" fmla="*/ 2532062 w 3798887"/>
              <a:gd name="connsiteY86" fmla="*/ 417512 h 2636837"/>
              <a:gd name="connsiteX87" fmla="*/ 2798762 w 3798887"/>
              <a:gd name="connsiteY87" fmla="*/ 398462 h 2636837"/>
              <a:gd name="connsiteX88" fmla="*/ 2760662 w 3798887"/>
              <a:gd name="connsiteY88" fmla="*/ 284162 h 2636837"/>
              <a:gd name="connsiteX89" fmla="*/ 2389187 w 3798887"/>
              <a:gd name="connsiteY89" fmla="*/ 188912 h 2636837"/>
              <a:gd name="connsiteX90" fmla="*/ 2008187 w 3798887"/>
              <a:gd name="connsiteY90" fmla="*/ 274637 h 2636837"/>
              <a:gd name="connsiteX91" fmla="*/ 2389187 w 3798887"/>
              <a:gd name="connsiteY91" fmla="*/ 122237 h 2636837"/>
              <a:gd name="connsiteX92" fmla="*/ 2398712 w 3798887"/>
              <a:gd name="connsiteY92" fmla="*/ 17462 h 2636837"/>
              <a:gd name="connsiteX93" fmla="*/ 2046287 w 3798887"/>
              <a:gd name="connsiteY93" fmla="*/ 26987 h 2636837"/>
              <a:gd name="connsiteX94" fmla="*/ 1693862 w 3798887"/>
              <a:gd name="connsiteY94" fmla="*/ 179387 h 2636837"/>
              <a:gd name="connsiteX95" fmla="*/ 1560512 w 3798887"/>
              <a:gd name="connsiteY95" fmla="*/ 255587 h 2636837"/>
              <a:gd name="connsiteX96" fmla="*/ 1446212 w 3798887"/>
              <a:gd name="connsiteY96" fmla="*/ 265112 h 2636837"/>
              <a:gd name="connsiteX97" fmla="*/ 1331912 w 3798887"/>
              <a:gd name="connsiteY97" fmla="*/ 379412 h 2636837"/>
              <a:gd name="connsiteX98" fmla="*/ 1303337 w 3798887"/>
              <a:gd name="connsiteY98" fmla="*/ 531812 h 2636837"/>
              <a:gd name="connsiteX0" fmla="*/ 1303337 w 3798887"/>
              <a:gd name="connsiteY0" fmla="*/ 531812 h 2636837"/>
              <a:gd name="connsiteX1" fmla="*/ 1217612 w 3798887"/>
              <a:gd name="connsiteY1" fmla="*/ 493712 h 2636837"/>
              <a:gd name="connsiteX2" fmla="*/ 874712 w 3798887"/>
              <a:gd name="connsiteY2" fmla="*/ 522287 h 2636837"/>
              <a:gd name="connsiteX3" fmla="*/ 627062 w 3798887"/>
              <a:gd name="connsiteY3" fmla="*/ 655637 h 2636837"/>
              <a:gd name="connsiteX4" fmla="*/ 636587 w 3798887"/>
              <a:gd name="connsiteY4" fmla="*/ 703262 h 2636837"/>
              <a:gd name="connsiteX5" fmla="*/ 836612 w 3798887"/>
              <a:gd name="connsiteY5" fmla="*/ 760412 h 2636837"/>
              <a:gd name="connsiteX6" fmla="*/ 893762 w 3798887"/>
              <a:gd name="connsiteY6" fmla="*/ 760412 h 2636837"/>
              <a:gd name="connsiteX7" fmla="*/ 598487 w 3798887"/>
              <a:gd name="connsiteY7" fmla="*/ 865187 h 2636837"/>
              <a:gd name="connsiteX8" fmla="*/ 274637 w 3798887"/>
              <a:gd name="connsiteY8" fmla="*/ 1065212 h 2636837"/>
              <a:gd name="connsiteX9" fmla="*/ 293687 w 3798887"/>
              <a:gd name="connsiteY9" fmla="*/ 1103312 h 2636837"/>
              <a:gd name="connsiteX10" fmla="*/ 608012 w 3798887"/>
              <a:gd name="connsiteY10" fmla="*/ 1103312 h 2636837"/>
              <a:gd name="connsiteX11" fmla="*/ 217487 w 3798887"/>
              <a:gd name="connsiteY11" fmla="*/ 1455737 h 2636837"/>
              <a:gd name="connsiteX12" fmla="*/ 103187 w 3798887"/>
              <a:gd name="connsiteY12" fmla="*/ 1589087 h 2636837"/>
              <a:gd name="connsiteX13" fmla="*/ 417512 w 3798887"/>
              <a:gd name="connsiteY13" fmla="*/ 1579562 h 2636837"/>
              <a:gd name="connsiteX14" fmla="*/ 122237 w 3798887"/>
              <a:gd name="connsiteY14" fmla="*/ 1808162 h 2636837"/>
              <a:gd name="connsiteX15" fmla="*/ 17462 w 3798887"/>
              <a:gd name="connsiteY15" fmla="*/ 1979612 h 2636837"/>
              <a:gd name="connsiteX16" fmla="*/ 227012 w 3798887"/>
              <a:gd name="connsiteY16" fmla="*/ 2008187 h 2636837"/>
              <a:gd name="connsiteX17" fmla="*/ 417512 w 3798887"/>
              <a:gd name="connsiteY17" fmla="*/ 1951037 h 2636837"/>
              <a:gd name="connsiteX18" fmla="*/ 188912 w 3798887"/>
              <a:gd name="connsiteY18" fmla="*/ 2122487 h 2636837"/>
              <a:gd name="connsiteX19" fmla="*/ 112712 w 3798887"/>
              <a:gd name="connsiteY19" fmla="*/ 2341562 h 2636837"/>
              <a:gd name="connsiteX20" fmla="*/ 198437 w 3798887"/>
              <a:gd name="connsiteY20" fmla="*/ 2360612 h 2636837"/>
              <a:gd name="connsiteX21" fmla="*/ 503237 w 3798887"/>
              <a:gd name="connsiteY21" fmla="*/ 2246312 h 2636837"/>
              <a:gd name="connsiteX22" fmla="*/ 436562 w 3798887"/>
              <a:gd name="connsiteY22" fmla="*/ 2312987 h 2636837"/>
              <a:gd name="connsiteX23" fmla="*/ 246062 w 3798887"/>
              <a:gd name="connsiteY23" fmla="*/ 2579687 h 2636837"/>
              <a:gd name="connsiteX24" fmla="*/ 465137 w 3798887"/>
              <a:gd name="connsiteY24" fmla="*/ 2617787 h 2636837"/>
              <a:gd name="connsiteX25" fmla="*/ 674687 w 3798887"/>
              <a:gd name="connsiteY25" fmla="*/ 2465387 h 2636837"/>
              <a:gd name="connsiteX26" fmla="*/ 779462 w 3798887"/>
              <a:gd name="connsiteY26" fmla="*/ 2170112 h 2636837"/>
              <a:gd name="connsiteX27" fmla="*/ 798512 w 3798887"/>
              <a:gd name="connsiteY27" fmla="*/ 2389187 h 2636837"/>
              <a:gd name="connsiteX28" fmla="*/ 874712 w 3798887"/>
              <a:gd name="connsiteY28" fmla="*/ 2493962 h 2636837"/>
              <a:gd name="connsiteX29" fmla="*/ 1046162 w 3798887"/>
              <a:gd name="connsiteY29" fmla="*/ 2236787 h 2636837"/>
              <a:gd name="connsiteX30" fmla="*/ 1065212 w 3798887"/>
              <a:gd name="connsiteY30" fmla="*/ 1884362 h 2636837"/>
              <a:gd name="connsiteX31" fmla="*/ 1141412 w 3798887"/>
              <a:gd name="connsiteY31" fmla="*/ 2160587 h 2636837"/>
              <a:gd name="connsiteX32" fmla="*/ 1255712 w 3798887"/>
              <a:gd name="connsiteY32" fmla="*/ 2132012 h 2636837"/>
              <a:gd name="connsiteX33" fmla="*/ 1255712 w 3798887"/>
              <a:gd name="connsiteY33" fmla="*/ 1684337 h 2636837"/>
              <a:gd name="connsiteX34" fmla="*/ 1370012 w 3798887"/>
              <a:gd name="connsiteY34" fmla="*/ 1884362 h 2636837"/>
              <a:gd name="connsiteX35" fmla="*/ 1484312 w 3798887"/>
              <a:gd name="connsiteY35" fmla="*/ 1846262 h 2636837"/>
              <a:gd name="connsiteX36" fmla="*/ 1474787 w 3798887"/>
              <a:gd name="connsiteY36" fmla="*/ 1531937 h 2636837"/>
              <a:gd name="connsiteX37" fmla="*/ 1408112 w 3798887"/>
              <a:gd name="connsiteY37" fmla="*/ 1303337 h 2636837"/>
              <a:gd name="connsiteX38" fmla="*/ 1570037 w 3798887"/>
              <a:gd name="connsiteY38" fmla="*/ 1493837 h 2636837"/>
              <a:gd name="connsiteX39" fmla="*/ 1636712 w 3798887"/>
              <a:gd name="connsiteY39" fmla="*/ 1503362 h 2636837"/>
              <a:gd name="connsiteX40" fmla="*/ 1665287 w 3798887"/>
              <a:gd name="connsiteY40" fmla="*/ 1360487 h 2636837"/>
              <a:gd name="connsiteX41" fmla="*/ 1570037 w 3798887"/>
              <a:gd name="connsiteY41" fmla="*/ 912812 h 2636837"/>
              <a:gd name="connsiteX42" fmla="*/ 1693862 w 3798887"/>
              <a:gd name="connsiteY42" fmla="*/ 1246187 h 2636837"/>
              <a:gd name="connsiteX43" fmla="*/ 1798637 w 3798887"/>
              <a:gd name="connsiteY43" fmla="*/ 1341437 h 2636837"/>
              <a:gd name="connsiteX44" fmla="*/ 1827212 w 3798887"/>
              <a:gd name="connsiteY44" fmla="*/ 1046162 h 2636837"/>
              <a:gd name="connsiteX45" fmla="*/ 1855787 w 3798887"/>
              <a:gd name="connsiteY45" fmla="*/ 1350962 h 2636837"/>
              <a:gd name="connsiteX46" fmla="*/ 1941512 w 3798887"/>
              <a:gd name="connsiteY46" fmla="*/ 1646237 h 2636837"/>
              <a:gd name="connsiteX47" fmla="*/ 2027237 w 3798887"/>
              <a:gd name="connsiteY47" fmla="*/ 1665287 h 2636837"/>
              <a:gd name="connsiteX48" fmla="*/ 2122487 w 3798887"/>
              <a:gd name="connsiteY48" fmla="*/ 1360487 h 2636837"/>
              <a:gd name="connsiteX49" fmla="*/ 2141537 w 3798887"/>
              <a:gd name="connsiteY49" fmla="*/ 1760537 h 2636837"/>
              <a:gd name="connsiteX50" fmla="*/ 2246312 w 3798887"/>
              <a:gd name="connsiteY50" fmla="*/ 1989137 h 2636837"/>
              <a:gd name="connsiteX51" fmla="*/ 2370137 w 3798887"/>
              <a:gd name="connsiteY51" fmla="*/ 1979612 h 2636837"/>
              <a:gd name="connsiteX52" fmla="*/ 2427287 w 3798887"/>
              <a:gd name="connsiteY52" fmla="*/ 1579562 h 2636837"/>
              <a:gd name="connsiteX53" fmla="*/ 2532062 w 3798887"/>
              <a:gd name="connsiteY53" fmla="*/ 2103437 h 2636837"/>
              <a:gd name="connsiteX54" fmla="*/ 2646362 w 3798887"/>
              <a:gd name="connsiteY54" fmla="*/ 2293937 h 2636837"/>
              <a:gd name="connsiteX55" fmla="*/ 2779712 w 3798887"/>
              <a:gd name="connsiteY55" fmla="*/ 2141537 h 2636837"/>
              <a:gd name="connsiteX56" fmla="*/ 2789237 w 3798887"/>
              <a:gd name="connsiteY56" fmla="*/ 1884362 h 2636837"/>
              <a:gd name="connsiteX57" fmla="*/ 2808287 w 3798887"/>
              <a:gd name="connsiteY57" fmla="*/ 2198687 h 2636837"/>
              <a:gd name="connsiteX58" fmla="*/ 3017837 w 3798887"/>
              <a:gd name="connsiteY58" fmla="*/ 2417762 h 2636837"/>
              <a:gd name="connsiteX59" fmla="*/ 3065462 w 3798887"/>
              <a:gd name="connsiteY59" fmla="*/ 2055812 h 2636837"/>
              <a:gd name="connsiteX60" fmla="*/ 3055937 w 3798887"/>
              <a:gd name="connsiteY60" fmla="*/ 2046287 h 2636837"/>
              <a:gd name="connsiteX61" fmla="*/ 3236912 w 3798887"/>
              <a:gd name="connsiteY61" fmla="*/ 2312987 h 2636837"/>
              <a:gd name="connsiteX62" fmla="*/ 3494087 w 3798887"/>
              <a:gd name="connsiteY62" fmla="*/ 2446337 h 2636837"/>
              <a:gd name="connsiteX63" fmla="*/ 3570287 w 3798887"/>
              <a:gd name="connsiteY63" fmla="*/ 2332037 h 2636837"/>
              <a:gd name="connsiteX64" fmla="*/ 3246437 w 3798887"/>
              <a:gd name="connsiteY64" fmla="*/ 1960562 h 2636837"/>
              <a:gd name="connsiteX65" fmla="*/ 3541712 w 3798887"/>
              <a:gd name="connsiteY65" fmla="*/ 2179637 h 2636837"/>
              <a:gd name="connsiteX66" fmla="*/ 3656012 w 3798887"/>
              <a:gd name="connsiteY66" fmla="*/ 2189162 h 2636837"/>
              <a:gd name="connsiteX67" fmla="*/ 3665537 w 3798887"/>
              <a:gd name="connsiteY67" fmla="*/ 1989137 h 2636837"/>
              <a:gd name="connsiteX68" fmla="*/ 3227387 w 3798887"/>
              <a:gd name="connsiteY68" fmla="*/ 1627187 h 2636837"/>
              <a:gd name="connsiteX69" fmla="*/ 3494087 w 3798887"/>
              <a:gd name="connsiteY69" fmla="*/ 1751012 h 2636837"/>
              <a:gd name="connsiteX70" fmla="*/ 3675062 w 3798887"/>
              <a:gd name="connsiteY70" fmla="*/ 1798637 h 2636837"/>
              <a:gd name="connsiteX71" fmla="*/ 3636962 w 3798887"/>
              <a:gd name="connsiteY71" fmla="*/ 1646237 h 2636837"/>
              <a:gd name="connsiteX72" fmla="*/ 3122612 w 3798887"/>
              <a:gd name="connsiteY72" fmla="*/ 1227137 h 2636837"/>
              <a:gd name="connsiteX73" fmla="*/ 3465512 w 3798887"/>
              <a:gd name="connsiteY73" fmla="*/ 1312862 h 2636837"/>
              <a:gd name="connsiteX74" fmla="*/ 3684587 w 3798887"/>
              <a:gd name="connsiteY74" fmla="*/ 1389062 h 2636837"/>
              <a:gd name="connsiteX75" fmla="*/ 3751262 w 3798887"/>
              <a:gd name="connsiteY75" fmla="*/ 1331912 h 2636837"/>
              <a:gd name="connsiteX76" fmla="*/ 3398837 w 3798887"/>
              <a:gd name="connsiteY76" fmla="*/ 1027112 h 2636837"/>
              <a:gd name="connsiteX77" fmla="*/ 2855912 w 3798887"/>
              <a:gd name="connsiteY77" fmla="*/ 903287 h 2636837"/>
              <a:gd name="connsiteX78" fmla="*/ 3208337 w 3798887"/>
              <a:gd name="connsiteY78" fmla="*/ 941387 h 2636837"/>
              <a:gd name="connsiteX79" fmla="*/ 3094037 w 3798887"/>
              <a:gd name="connsiteY79" fmla="*/ 788987 h 2636837"/>
              <a:gd name="connsiteX80" fmla="*/ 2922587 w 3798887"/>
              <a:gd name="connsiteY80" fmla="*/ 674687 h 2636837"/>
              <a:gd name="connsiteX81" fmla="*/ 2522537 w 3798887"/>
              <a:gd name="connsiteY81" fmla="*/ 627062 h 2636837"/>
              <a:gd name="connsiteX82" fmla="*/ 2732087 w 3798887"/>
              <a:gd name="connsiteY82" fmla="*/ 636587 h 2636837"/>
              <a:gd name="connsiteX83" fmla="*/ 2684462 w 3798887"/>
              <a:gd name="connsiteY83" fmla="*/ 531812 h 2636837"/>
              <a:gd name="connsiteX84" fmla="*/ 2541587 w 3798887"/>
              <a:gd name="connsiteY84" fmla="*/ 474662 h 2636837"/>
              <a:gd name="connsiteX85" fmla="*/ 2208212 w 3798887"/>
              <a:gd name="connsiteY85" fmla="*/ 427037 h 2636837"/>
              <a:gd name="connsiteX86" fmla="*/ 2532062 w 3798887"/>
              <a:gd name="connsiteY86" fmla="*/ 417512 h 2636837"/>
              <a:gd name="connsiteX87" fmla="*/ 2798762 w 3798887"/>
              <a:gd name="connsiteY87" fmla="*/ 398462 h 2636837"/>
              <a:gd name="connsiteX88" fmla="*/ 2760662 w 3798887"/>
              <a:gd name="connsiteY88" fmla="*/ 284162 h 2636837"/>
              <a:gd name="connsiteX89" fmla="*/ 2389187 w 3798887"/>
              <a:gd name="connsiteY89" fmla="*/ 188912 h 2636837"/>
              <a:gd name="connsiteX90" fmla="*/ 2008187 w 3798887"/>
              <a:gd name="connsiteY90" fmla="*/ 274637 h 2636837"/>
              <a:gd name="connsiteX91" fmla="*/ 2389187 w 3798887"/>
              <a:gd name="connsiteY91" fmla="*/ 122237 h 2636837"/>
              <a:gd name="connsiteX92" fmla="*/ 2398712 w 3798887"/>
              <a:gd name="connsiteY92" fmla="*/ 17462 h 2636837"/>
              <a:gd name="connsiteX93" fmla="*/ 2046287 w 3798887"/>
              <a:gd name="connsiteY93" fmla="*/ 26987 h 2636837"/>
              <a:gd name="connsiteX94" fmla="*/ 1693862 w 3798887"/>
              <a:gd name="connsiteY94" fmla="*/ 179387 h 2636837"/>
              <a:gd name="connsiteX95" fmla="*/ 1560512 w 3798887"/>
              <a:gd name="connsiteY95" fmla="*/ 255587 h 2636837"/>
              <a:gd name="connsiteX96" fmla="*/ 1331912 w 3798887"/>
              <a:gd name="connsiteY96" fmla="*/ 379412 h 2636837"/>
              <a:gd name="connsiteX97" fmla="*/ 1303337 w 3798887"/>
              <a:gd name="connsiteY97" fmla="*/ 531812 h 2636837"/>
              <a:gd name="connsiteX0" fmla="*/ 1303337 w 3798887"/>
              <a:gd name="connsiteY0" fmla="*/ 531812 h 2636837"/>
              <a:gd name="connsiteX1" fmla="*/ 1217612 w 3798887"/>
              <a:gd name="connsiteY1" fmla="*/ 493712 h 2636837"/>
              <a:gd name="connsiteX2" fmla="*/ 874712 w 3798887"/>
              <a:gd name="connsiteY2" fmla="*/ 522287 h 2636837"/>
              <a:gd name="connsiteX3" fmla="*/ 627062 w 3798887"/>
              <a:gd name="connsiteY3" fmla="*/ 655637 h 2636837"/>
              <a:gd name="connsiteX4" fmla="*/ 636587 w 3798887"/>
              <a:gd name="connsiteY4" fmla="*/ 703262 h 2636837"/>
              <a:gd name="connsiteX5" fmla="*/ 836612 w 3798887"/>
              <a:gd name="connsiteY5" fmla="*/ 760412 h 2636837"/>
              <a:gd name="connsiteX6" fmla="*/ 893762 w 3798887"/>
              <a:gd name="connsiteY6" fmla="*/ 760412 h 2636837"/>
              <a:gd name="connsiteX7" fmla="*/ 598487 w 3798887"/>
              <a:gd name="connsiteY7" fmla="*/ 865187 h 2636837"/>
              <a:gd name="connsiteX8" fmla="*/ 274637 w 3798887"/>
              <a:gd name="connsiteY8" fmla="*/ 1065212 h 2636837"/>
              <a:gd name="connsiteX9" fmla="*/ 293687 w 3798887"/>
              <a:gd name="connsiteY9" fmla="*/ 1103312 h 2636837"/>
              <a:gd name="connsiteX10" fmla="*/ 608012 w 3798887"/>
              <a:gd name="connsiteY10" fmla="*/ 1103312 h 2636837"/>
              <a:gd name="connsiteX11" fmla="*/ 217487 w 3798887"/>
              <a:gd name="connsiteY11" fmla="*/ 1455737 h 2636837"/>
              <a:gd name="connsiteX12" fmla="*/ 103187 w 3798887"/>
              <a:gd name="connsiteY12" fmla="*/ 1589087 h 2636837"/>
              <a:gd name="connsiteX13" fmla="*/ 417512 w 3798887"/>
              <a:gd name="connsiteY13" fmla="*/ 1579562 h 2636837"/>
              <a:gd name="connsiteX14" fmla="*/ 122237 w 3798887"/>
              <a:gd name="connsiteY14" fmla="*/ 1808162 h 2636837"/>
              <a:gd name="connsiteX15" fmla="*/ 17462 w 3798887"/>
              <a:gd name="connsiteY15" fmla="*/ 1979612 h 2636837"/>
              <a:gd name="connsiteX16" fmla="*/ 227012 w 3798887"/>
              <a:gd name="connsiteY16" fmla="*/ 2008187 h 2636837"/>
              <a:gd name="connsiteX17" fmla="*/ 417512 w 3798887"/>
              <a:gd name="connsiteY17" fmla="*/ 1951037 h 2636837"/>
              <a:gd name="connsiteX18" fmla="*/ 188912 w 3798887"/>
              <a:gd name="connsiteY18" fmla="*/ 2122487 h 2636837"/>
              <a:gd name="connsiteX19" fmla="*/ 112712 w 3798887"/>
              <a:gd name="connsiteY19" fmla="*/ 2341562 h 2636837"/>
              <a:gd name="connsiteX20" fmla="*/ 198437 w 3798887"/>
              <a:gd name="connsiteY20" fmla="*/ 2360612 h 2636837"/>
              <a:gd name="connsiteX21" fmla="*/ 503237 w 3798887"/>
              <a:gd name="connsiteY21" fmla="*/ 2246312 h 2636837"/>
              <a:gd name="connsiteX22" fmla="*/ 436562 w 3798887"/>
              <a:gd name="connsiteY22" fmla="*/ 2312987 h 2636837"/>
              <a:gd name="connsiteX23" fmla="*/ 246062 w 3798887"/>
              <a:gd name="connsiteY23" fmla="*/ 2579687 h 2636837"/>
              <a:gd name="connsiteX24" fmla="*/ 465137 w 3798887"/>
              <a:gd name="connsiteY24" fmla="*/ 2617787 h 2636837"/>
              <a:gd name="connsiteX25" fmla="*/ 674687 w 3798887"/>
              <a:gd name="connsiteY25" fmla="*/ 2465387 h 2636837"/>
              <a:gd name="connsiteX26" fmla="*/ 779462 w 3798887"/>
              <a:gd name="connsiteY26" fmla="*/ 2170112 h 2636837"/>
              <a:gd name="connsiteX27" fmla="*/ 798512 w 3798887"/>
              <a:gd name="connsiteY27" fmla="*/ 2389187 h 2636837"/>
              <a:gd name="connsiteX28" fmla="*/ 874712 w 3798887"/>
              <a:gd name="connsiteY28" fmla="*/ 2493962 h 2636837"/>
              <a:gd name="connsiteX29" fmla="*/ 1046162 w 3798887"/>
              <a:gd name="connsiteY29" fmla="*/ 2236787 h 2636837"/>
              <a:gd name="connsiteX30" fmla="*/ 1065212 w 3798887"/>
              <a:gd name="connsiteY30" fmla="*/ 1884362 h 2636837"/>
              <a:gd name="connsiteX31" fmla="*/ 1141412 w 3798887"/>
              <a:gd name="connsiteY31" fmla="*/ 2160587 h 2636837"/>
              <a:gd name="connsiteX32" fmla="*/ 1255712 w 3798887"/>
              <a:gd name="connsiteY32" fmla="*/ 2132012 h 2636837"/>
              <a:gd name="connsiteX33" fmla="*/ 1255712 w 3798887"/>
              <a:gd name="connsiteY33" fmla="*/ 1684337 h 2636837"/>
              <a:gd name="connsiteX34" fmla="*/ 1370012 w 3798887"/>
              <a:gd name="connsiteY34" fmla="*/ 1884362 h 2636837"/>
              <a:gd name="connsiteX35" fmla="*/ 1484312 w 3798887"/>
              <a:gd name="connsiteY35" fmla="*/ 1846262 h 2636837"/>
              <a:gd name="connsiteX36" fmla="*/ 1474787 w 3798887"/>
              <a:gd name="connsiteY36" fmla="*/ 1531937 h 2636837"/>
              <a:gd name="connsiteX37" fmla="*/ 1408112 w 3798887"/>
              <a:gd name="connsiteY37" fmla="*/ 1303337 h 2636837"/>
              <a:gd name="connsiteX38" fmla="*/ 1570037 w 3798887"/>
              <a:gd name="connsiteY38" fmla="*/ 1493837 h 2636837"/>
              <a:gd name="connsiteX39" fmla="*/ 1636712 w 3798887"/>
              <a:gd name="connsiteY39" fmla="*/ 1503362 h 2636837"/>
              <a:gd name="connsiteX40" fmla="*/ 1665287 w 3798887"/>
              <a:gd name="connsiteY40" fmla="*/ 1360487 h 2636837"/>
              <a:gd name="connsiteX41" fmla="*/ 1570037 w 3798887"/>
              <a:gd name="connsiteY41" fmla="*/ 912812 h 2636837"/>
              <a:gd name="connsiteX42" fmla="*/ 1693862 w 3798887"/>
              <a:gd name="connsiteY42" fmla="*/ 1246187 h 2636837"/>
              <a:gd name="connsiteX43" fmla="*/ 1798637 w 3798887"/>
              <a:gd name="connsiteY43" fmla="*/ 1341437 h 2636837"/>
              <a:gd name="connsiteX44" fmla="*/ 1827212 w 3798887"/>
              <a:gd name="connsiteY44" fmla="*/ 1046162 h 2636837"/>
              <a:gd name="connsiteX45" fmla="*/ 1855787 w 3798887"/>
              <a:gd name="connsiteY45" fmla="*/ 1350962 h 2636837"/>
              <a:gd name="connsiteX46" fmla="*/ 1941512 w 3798887"/>
              <a:gd name="connsiteY46" fmla="*/ 1646237 h 2636837"/>
              <a:gd name="connsiteX47" fmla="*/ 2027237 w 3798887"/>
              <a:gd name="connsiteY47" fmla="*/ 1665287 h 2636837"/>
              <a:gd name="connsiteX48" fmla="*/ 2122487 w 3798887"/>
              <a:gd name="connsiteY48" fmla="*/ 1360487 h 2636837"/>
              <a:gd name="connsiteX49" fmla="*/ 2141537 w 3798887"/>
              <a:gd name="connsiteY49" fmla="*/ 1760537 h 2636837"/>
              <a:gd name="connsiteX50" fmla="*/ 2246312 w 3798887"/>
              <a:gd name="connsiteY50" fmla="*/ 1989137 h 2636837"/>
              <a:gd name="connsiteX51" fmla="*/ 2370137 w 3798887"/>
              <a:gd name="connsiteY51" fmla="*/ 1979612 h 2636837"/>
              <a:gd name="connsiteX52" fmla="*/ 2427287 w 3798887"/>
              <a:gd name="connsiteY52" fmla="*/ 1579562 h 2636837"/>
              <a:gd name="connsiteX53" fmla="*/ 2532062 w 3798887"/>
              <a:gd name="connsiteY53" fmla="*/ 2103437 h 2636837"/>
              <a:gd name="connsiteX54" fmla="*/ 2646362 w 3798887"/>
              <a:gd name="connsiteY54" fmla="*/ 2293937 h 2636837"/>
              <a:gd name="connsiteX55" fmla="*/ 2779712 w 3798887"/>
              <a:gd name="connsiteY55" fmla="*/ 2141537 h 2636837"/>
              <a:gd name="connsiteX56" fmla="*/ 2789237 w 3798887"/>
              <a:gd name="connsiteY56" fmla="*/ 1884362 h 2636837"/>
              <a:gd name="connsiteX57" fmla="*/ 2808287 w 3798887"/>
              <a:gd name="connsiteY57" fmla="*/ 2198687 h 2636837"/>
              <a:gd name="connsiteX58" fmla="*/ 3017837 w 3798887"/>
              <a:gd name="connsiteY58" fmla="*/ 2417762 h 2636837"/>
              <a:gd name="connsiteX59" fmla="*/ 3065462 w 3798887"/>
              <a:gd name="connsiteY59" fmla="*/ 2055812 h 2636837"/>
              <a:gd name="connsiteX60" fmla="*/ 3055937 w 3798887"/>
              <a:gd name="connsiteY60" fmla="*/ 2046287 h 2636837"/>
              <a:gd name="connsiteX61" fmla="*/ 3236912 w 3798887"/>
              <a:gd name="connsiteY61" fmla="*/ 2312987 h 2636837"/>
              <a:gd name="connsiteX62" fmla="*/ 3494087 w 3798887"/>
              <a:gd name="connsiteY62" fmla="*/ 2446337 h 2636837"/>
              <a:gd name="connsiteX63" fmla="*/ 3570287 w 3798887"/>
              <a:gd name="connsiteY63" fmla="*/ 2332037 h 2636837"/>
              <a:gd name="connsiteX64" fmla="*/ 3246437 w 3798887"/>
              <a:gd name="connsiteY64" fmla="*/ 1960562 h 2636837"/>
              <a:gd name="connsiteX65" fmla="*/ 3541712 w 3798887"/>
              <a:gd name="connsiteY65" fmla="*/ 2179637 h 2636837"/>
              <a:gd name="connsiteX66" fmla="*/ 3656012 w 3798887"/>
              <a:gd name="connsiteY66" fmla="*/ 2189162 h 2636837"/>
              <a:gd name="connsiteX67" fmla="*/ 3665537 w 3798887"/>
              <a:gd name="connsiteY67" fmla="*/ 1989137 h 2636837"/>
              <a:gd name="connsiteX68" fmla="*/ 3227387 w 3798887"/>
              <a:gd name="connsiteY68" fmla="*/ 1627187 h 2636837"/>
              <a:gd name="connsiteX69" fmla="*/ 3494087 w 3798887"/>
              <a:gd name="connsiteY69" fmla="*/ 1751012 h 2636837"/>
              <a:gd name="connsiteX70" fmla="*/ 3675062 w 3798887"/>
              <a:gd name="connsiteY70" fmla="*/ 1798637 h 2636837"/>
              <a:gd name="connsiteX71" fmla="*/ 3636962 w 3798887"/>
              <a:gd name="connsiteY71" fmla="*/ 1646237 h 2636837"/>
              <a:gd name="connsiteX72" fmla="*/ 3122612 w 3798887"/>
              <a:gd name="connsiteY72" fmla="*/ 1227137 h 2636837"/>
              <a:gd name="connsiteX73" fmla="*/ 3465512 w 3798887"/>
              <a:gd name="connsiteY73" fmla="*/ 1312862 h 2636837"/>
              <a:gd name="connsiteX74" fmla="*/ 3684587 w 3798887"/>
              <a:gd name="connsiteY74" fmla="*/ 1389062 h 2636837"/>
              <a:gd name="connsiteX75" fmla="*/ 3751262 w 3798887"/>
              <a:gd name="connsiteY75" fmla="*/ 1331912 h 2636837"/>
              <a:gd name="connsiteX76" fmla="*/ 3398837 w 3798887"/>
              <a:gd name="connsiteY76" fmla="*/ 1027112 h 2636837"/>
              <a:gd name="connsiteX77" fmla="*/ 2855912 w 3798887"/>
              <a:gd name="connsiteY77" fmla="*/ 903287 h 2636837"/>
              <a:gd name="connsiteX78" fmla="*/ 3208337 w 3798887"/>
              <a:gd name="connsiteY78" fmla="*/ 941387 h 2636837"/>
              <a:gd name="connsiteX79" fmla="*/ 3094037 w 3798887"/>
              <a:gd name="connsiteY79" fmla="*/ 788987 h 2636837"/>
              <a:gd name="connsiteX80" fmla="*/ 2922587 w 3798887"/>
              <a:gd name="connsiteY80" fmla="*/ 674687 h 2636837"/>
              <a:gd name="connsiteX81" fmla="*/ 2522537 w 3798887"/>
              <a:gd name="connsiteY81" fmla="*/ 627062 h 2636837"/>
              <a:gd name="connsiteX82" fmla="*/ 2732087 w 3798887"/>
              <a:gd name="connsiteY82" fmla="*/ 636587 h 2636837"/>
              <a:gd name="connsiteX83" fmla="*/ 2684462 w 3798887"/>
              <a:gd name="connsiteY83" fmla="*/ 531812 h 2636837"/>
              <a:gd name="connsiteX84" fmla="*/ 2541587 w 3798887"/>
              <a:gd name="connsiteY84" fmla="*/ 474662 h 2636837"/>
              <a:gd name="connsiteX85" fmla="*/ 2208212 w 3798887"/>
              <a:gd name="connsiteY85" fmla="*/ 427037 h 2636837"/>
              <a:gd name="connsiteX86" fmla="*/ 2532062 w 3798887"/>
              <a:gd name="connsiteY86" fmla="*/ 417512 h 2636837"/>
              <a:gd name="connsiteX87" fmla="*/ 2798762 w 3798887"/>
              <a:gd name="connsiteY87" fmla="*/ 398462 h 2636837"/>
              <a:gd name="connsiteX88" fmla="*/ 2760662 w 3798887"/>
              <a:gd name="connsiteY88" fmla="*/ 284162 h 2636837"/>
              <a:gd name="connsiteX89" fmla="*/ 2389187 w 3798887"/>
              <a:gd name="connsiteY89" fmla="*/ 188912 h 2636837"/>
              <a:gd name="connsiteX90" fmla="*/ 2008187 w 3798887"/>
              <a:gd name="connsiteY90" fmla="*/ 274637 h 2636837"/>
              <a:gd name="connsiteX91" fmla="*/ 2389187 w 3798887"/>
              <a:gd name="connsiteY91" fmla="*/ 122237 h 2636837"/>
              <a:gd name="connsiteX92" fmla="*/ 2398712 w 3798887"/>
              <a:gd name="connsiteY92" fmla="*/ 17462 h 2636837"/>
              <a:gd name="connsiteX93" fmla="*/ 2046287 w 3798887"/>
              <a:gd name="connsiteY93" fmla="*/ 26987 h 2636837"/>
              <a:gd name="connsiteX94" fmla="*/ 1693862 w 3798887"/>
              <a:gd name="connsiteY94" fmla="*/ 179387 h 2636837"/>
              <a:gd name="connsiteX95" fmla="*/ 1560512 w 3798887"/>
              <a:gd name="connsiteY95" fmla="*/ 255587 h 2636837"/>
              <a:gd name="connsiteX96" fmla="*/ 1331912 w 3798887"/>
              <a:gd name="connsiteY96" fmla="*/ 379412 h 2636837"/>
              <a:gd name="connsiteX97" fmla="*/ 1303337 w 3798887"/>
              <a:gd name="connsiteY97" fmla="*/ 531812 h 263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798887" h="2636837">
                <a:moveTo>
                  <a:pt x="1303337" y="531812"/>
                </a:moveTo>
                <a:cubicBezTo>
                  <a:pt x="1284287" y="550862"/>
                  <a:pt x="1289050" y="495300"/>
                  <a:pt x="1217612" y="493712"/>
                </a:cubicBezTo>
                <a:cubicBezTo>
                  <a:pt x="1146175" y="492125"/>
                  <a:pt x="973137" y="495300"/>
                  <a:pt x="874712" y="522287"/>
                </a:cubicBezTo>
                <a:cubicBezTo>
                  <a:pt x="776287" y="549274"/>
                  <a:pt x="666750" y="625475"/>
                  <a:pt x="627062" y="655637"/>
                </a:cubicBezTo>
                <a:cubicBezTo>
                  <a:pt x="587375" y="685800"/>
                  <a:pt x="601662" y="685800"/>
                  <a:pt x="636587" y="703262"/>
                </a:cubicBezTo>
                <a:cubicBezTo>
                  <a:pt x="671512" y="720725"/>
                  <a:pt x="793750" y="750887"/>
                  <a:pt x="836612" y="760412"/>
                </a:cubicBezTo>
                <a:cubicBezTo>
                  <a:pt x="879474" y="769937"/>
                  <a:pt x="933450" y="742950"/>
                  <a:pt x="893762" y="760412"/>
                </a:cubicBezTo>
                <a:cubicBezTo>
                  <a:pt x="854075" y="777875"/>
                  <a:pt x="701674" y="814387"/>
                  <a:pt x="598487" y="865187"/>
                </a:cubicBezTo>
                <a:cubicBezTo>
                  <a:pt x="495300" y="915987"/>
                  <a:pt x="325437" y="1025525"/>
                  <a:pt x="274637" y="1065212"/>
                </a:cubicBezTo>
                <a:cubicBezTo>
                  <a:pt x="223837" y="1104899"/>
                  <a:pt x="238125" y="1096962"/>
                  <a:pt x="293687" y="1103312"/>
                </a:cubicBezTo>
                <a:cubicBezTo>
                  <a:pt x="349249" y="1109662"/>
                  <a:pt x="620712" y="1044575"/>
                  <a:pt x="608012" y="1103312"/>
                </a:cubicBezTo>
                <a:cubicBezTo>
                  <a:pt x="595312" y="1162050"/>
                  <a:pt x="301625" y="1374774"/>
                  <a:pt x="217487" y="1455737"/>
                </a:cubicBezTo>
                <a:cubicBezTo>
                  <a:pt x="133349" y="1536700"/>
                  <a:pt x="69850" y="1568450"/>
                  <a:pt x="103187" y="1589087"/>
                </a:cubicBezTo>
                <a:cubicBezTo>
                  <a:pt x="136525" y="1609725"/>
                  <a:pt x="414337" y="1543050"/>
                  <a:pt x="417512" y="1579562"/>
                </a:cubicBezTo>
                <a:cubicBezTo>
                  <a:pt x="420687" y="1616074"/>
                  <a:pt x="188912" y="1741487"/>
                  <a:pt x="122237" y="1808162"/>
                </a:cubicBezTo>
                <a:cubicBezTo>
                  <a:pt x="55562" y="1874837"/>
                  <a:pt x="0" y="1946275"/>
                  <a:pt x="17462" y="1979612"/>
                </a:cubicBezTo>
                <a:cubicBezTo>
                  <a:pt x="34924" y="2012949"/>
                  <a:pt x="160337" y="2012950"/>
                  <a:pt x="227012" y="2008187"/>
                </a:cubicBezTo>
                <a:cubicBezTo>
                  <a:pt x="293687" y="2003425"/>
                  <a:pt x="423862" y="1931987"/>
                  <a:pt x="417512" y="1951037"/>
                </a:cubicBezTo>
                <a:cubicBezTo>
                  <a:pt x="411162" y="1970087"/>
                  <a:pt x="239712" y="2057400"/>
                  <a:pt x="188912" y="2122487"/>
                </a:cubicBezTo>
                <a:cubicBezTo>
                  <a:pt x="138112" y="2187575"/>
                  <a:pt x="111125" y="2301875"/>
                  <a:pt x="112712" y="2341562"/>
                </a:cubicBezTo>
                <a:cubicBezTo>
                  <a:pt x="114299" y="2381249"/>
                  <a:pt x="133350" y="2376487"/>
                  <a:pt x="198437" y="2360612"/>
                </a:cubicBezTo>
                <a:cubicBezTo>
                  <a:pt x="263524" y="2344737"/>
                  <a:pt x="463550" y="2254249"/>
                  <a:pt x="503237" y="2246312"/>
                </a:cubicBezTo>
                <a:cubicBezTo>
                  <a:pt x="542924" y="2238375"/>
                  <a:pt x="479425" y="2257425"/>
                  <a:pt x="436562" y="2312987"/>
                </a:cubicBezTo>
                <a:cubicBezTo>
                  <a:pt x="393700" y="2368550"/>
                  <a:pt x="241300" y="2528887"/>
                  <a:pt x="246062" y="2579687"/>
                </a:cubicBezTo>
                <a:cubicBezTo>
                  <a:pt x="250824" y="2630487"/>
                  <a:pt x="393700" y="2636837"/>
                  <a:pt x="465137" y="2617787"/>
                </a:cubicBezTo>
                <a:cubicBezTo>
                  <a:pt x="536575" y="2598737"/>
                  <a:pt x="622300" y="2539999"/>
                  <a:pt x="674687" y="2465387"/>
                </a:cubicBezTo>
                <a:cubicBezTo>
                  <a:pt x="727074" y="2390775"/>
                  <a:pt x="758825" y="2182812"/>
                  <a:pt x="779462" y="2170112"/>
                </a:cubicBezTo>
                <a:cubicBezTo>
                  <a:pt x="800099" y="2157412"/>
                  <a:pt x="782637" y="2335212"/>
                  <a:pt x="798512" y="2389187"/>
                </a:cubicBezTo>
                <a:cubicBezTo>
                  <a:pt x="814387" y="2443162"/>
                  <a:pt x="833437" y="2519362"/>
                  <a:pt x="874712" y="2493962"/>
                </a:cubicBezTo>
                <a:cubicBezTo>
                  <a:pt x="915987" y="2468562"/>
                  <a:pt x="1014412" y="2338387"/>
                  <a:pt x="1046162" y="2236787"/>
                </a:cubicBezTo>
                <a:cubicBezTo>
                  <a:pt x="1077912" y="2135187"/>
                  <a:pt x="1049337" y="1897062"/>
                  <a:pt x="1065212" y="1884362"/>
                </a:cubicBezTo>
                <a:cubicBezTo>
                  <a:pt x="1081087" y="1871662"/>
                  <a:pt x="1109662" y="2119312"/>
                  <a:pt x="1141412" y="2160587"/>
                </a:cubicBezTo>
                <a:cubicBezTo>
                  <a:pt x="1173162" y="2201862"/>
                  <a:pt x="1236662" y="2211387"/>
                  <a:pt x="1255712" y="2132012"/>
                </a:cubicBezTo>
                <a:cubicBezTo>
                  <a:pt x="1274762" y="2052637"/>
                  <a:pt x="1236662" y="1725612"/>
                  <a:pt x="1255712" y="1684337"/>
                </a:cubicBezTo>
                <a:cubicBezTo>
                  <a:pt x="1274762" y="1643062"/>
                  <a:pt x="1331912" y="1857375"/>
                  <a:pt x="1370012" y="1884362"/>
                </a:cubicBezTo>
                <a:cubicBezTo>
                  <a:pt x="1408112" y="1911349"/>
                  <a:pt x="1466850" y="1904999"/>
                  <a:pt x="1484312" y="1846262"/>
                </a:cubicBezTo>
                <a:cubicBezTo>
                  <a:pt x="1501774" y="1787525"/>
                  <a:pt x="1487487" y="1622424"/>
                  <a:pt x="1474787" y="1531937"/>
                </a:cubicBezTo>
                <a:cubicBezTo>
                  <a:pt x="1462087" y="1441450"/>
                  <a:pt x="1392237" y="1309687"/>
                  <a:pt x="1408112" y="1303337"/>
                </a:cubicBezTo>
                <a:cubicBezTo>
                  <a:pt x="1423987" y="1296987"/>
                  <a:pt x="1531937" y="1460500"/>
                  <a:pt x="1570037" y="1493837"/>
                </a:cubicBezTo>
                <a:cubicBezTo>
                  <a:pt x="1608137" y="1527174"/>
                  <a:pt x="1620837" y="1525587"/>
                  <a:pt x="1636712" y="1503362"/>
                </a:cubicBezTo>
                <a:cubicBezTo>
                  <a:pt x="1652587" y="1481137"/>
                  <a:pt x="1676400" y="1458912"/>
                  <a:pt x="1665287" y="1360487"/>
                </a:cubicBezTo>
                <a:cubicBezTo>
                  <a:pt x="1654175" y="1262062"/>
                  <a:pt x="1565275" y="931862"/>
                  <a:pt x="1570037" y="912812"/>
                </a:cubicBezTo>
                <a:cubicBezTo>
                  <a:pt x="1574799" y="893762"/>
                  <a:pt x="1655762" y="1174749"/>
                  <a:pt x="1693862" y="1246187"/>
                </a:cubicBezTo>
                <a:cubicBezTo>
                  <a:pt x="1731962" y="1317625"/>
                  <a:pt x="1776412" y="1374774"/>
                  <a:pt x="1798637" y="1341437"/>
                </a:cubicBezTo>
                <a:cubicBezTo>
                  <a:pt x="1820862" y="1308100"/>
                  <a:pt x="1817687" y="1044575"/>
                  <a:pt x="1827212" y="1046162"/>
                </a:cubicBezTo>
                <a:cubicBezTo>
                  <a:pt x="1836737" y="1047750"/>
                  <a:pt x="1836737" y="1250950"/>
                  <a:pt x="1855787" y="1350962"/>
                </a:cubicBezTo>
                <a:cubicBezTo>
                  <a:pt x="1874837" y="1450975"/>
                  <a:pt x="1912937" y="1593850"/>
                  <a:pt x="1941512" y="1646237"/>
                </a:cubicBezTo>
                <a:cubicBezTo>
                  <a:pt x="1970087" y="1698624"/>
                  <a:pt x="1997075" y="1712912"/>
                  <a:pt x="2027237" y="1665287"/>
                </a:cubicBezTo>
                <a:cubicBezTo>
                  <a:pt x="2057399" y="1617662"/>
                  <a:pt x="2103437" y="1344612"/>
                  <a:pt x="2122487" y="1360487"/>
                </a:cubicBezTo>
                <a:cubicBezTo>
                  <a:pt x="2141537" y="1376362"/>
                  <a:pt x="2120900" y="1655762"/>
                  <a:pt x="2141537" y="1760537"/>
                </a:cubicBezTo>
                <a:cubicBezTo>
                  <a:pt x="2162174" y="1865312"/>
                  <a:pt x="2208212" y="1952625"/>
                  <a:pt x="2246312" y="1989137"/>
                </a:cubicBezTo>
                <a:cubicBezTo>
                  <a:pt x="2284412" y="2025649"/>
                  <a:pt x="2339975" y="2047874"/>
                  <a:pt x="2370137" y="1979612"/>
                </a:cubicBezTo>
                <a:cubicBezTo>
                  <a:pt x="2400299" y="1911350"/>
                  <a:pt x="2400299" y="1558924"/>
                  <a:pt x="2427287" y="1579562"/>
                </a:cubicBezTo>
                <a:cubicBezTo>
                  <a:pt x="2454275" y="1600200"/>
                  <a:pt x="2495550" y="1984375"/>
                  <a:pt x="2532062" y="2103437"/>
                </a:cubicBezTo>
                <a:cubicBezTo>
                  <a:pt x="2568574" y="2222499"/>
                  <a:pt x="2605087" y="2287587"/>
                  <a:pt x="2646362" y="2293937"/>
                </a:cubicBezTo>
                <a:cubicBezTo>
                  <a:pt x="2687637" y="2300287"/>
                  <a:pt x="2755900" y="2209800"/>
                  <a:pt x="2779712" y="2141537"/>
                </a:cubicBezTo>
                <a:cubicBezTo>
                  <a:pt x="2803525" y="2073275"/>
                  <a:pt x="2784474" y="1874837"/>
                  <a:pt x="2789237" y="1884362"/>
                </a:cubicBezTo>
                <a:cubicBezTo>
                  <a:pt x="2794000" y="1893887"/>
                  <a:pt x="2770187" y="2109787"/>
                  <a:pt x="2808287" y="2198687"/>
                </a:cubicBezTo>
                <a:cubicBezTo>
                  <a:pt x="2846387" y="2287587"/>
                  <a:pt x="2974975" y="2441575"/>
                  <a:pt x="3017837" y="2417762"/>
                </a:cubicBezTo>
                <a:cubicBezTo>
                  <a:pt x="3060700" y="2393950"/>
                  <a:pt x="3059112" y="2117725"/>
                  <a:pt x="3065462" y="2055812"/>
                </a:cubicBezTo>
                <a:cubicBezTo>
                  <a:pt x="3071812" y="1993900"/>
                  <a:pt x="3027362" y="2003425"/>
                  <a:pt x="3055937" y="2046287"/>
                </a:cubicBezTo>
                <a:cubicBezTo>
                  <a:pt x="3084512" y="2089149"/>
                  <a:pt x="3163887" y="2246312"/>
                  <a:pt x="3236912" y="2312987"/>
                </a:cubicBezTo>
                <a:cubicBezTo>
                  <a:pt x="3309937" y="2379662"/>
                  <a:pt x="3438525" y="2443162"/>
                  <a:pt x="3494087" y="2446337"/>
                </a:cubicBezTo>
                <a:cubicBezTo>
                  <a:pt x="3549649" y="2449512"/>
                  <a:pt x="3611562" y="2413000"/>
                  <a:pt x="3570287" y="2332037"/>
                </a:cubicBezTo>
                <a:cubicBezTo>
                  <a:pt x="3529012" y="2251074"/>
                  <a:pt x="3251199" y="1985962"/>
                  <a:pt x="3246437" y="1960562"/>
                </a:cubicBezTo>
                <a:cubicBezTo>
                  <a:pt x="3241675" y="1935162"/>
                  <a:pt x="3473450" y="2141537"/>
                  <a:pt x="3541712" y="2179637"/>
                </a:cubicBezTo>
                <a:cubicBezTo>
                  <a:pt x="3609975" y="2217737"/>
                  <a:pt x="3635375" y="2220912"/>
                  <a:pt x="3656012" y="2189162"/>
                </a:cubicBezTo>
                <a:cubicBezTo>
                  <a:pt x="3676649" y="2157412"/>
                  <a:pt x="3736974" y="2082799"/>
                  <a:pt x="3665537" y="1989137"/>
                </a:cubicBezTo>
                <a:cubicBezTo>
                  <a:pt x="3594100" y="1895475"/>
                  <a:pt x="3255962" y="1666875"/>
                  <a:pt x="3227387" y="1627187"/>
                </a:cubicBezTo>
                <a:cubicBezTo>
                  <a:pt x="3198812" y="1587500"/>
                  <a:pt x="3419475" y="1722437"/>
                  <a:pt x="3494087" y="1751012"/>
                </a:cubicBezTo>
                <a:cubicBezTo>
                  <a:pt x="3568699" y="1779587"/>
                  <a:pt x="3651250" y="1816099"/>
                  <a:pt x="3675062" y="1798637"/>
                </a:cubicBezTo>
                <a:cubicBezTo>
                  <a:pt x="3698874" y="1781175"/>
                  <a:pt x="3729037" y="1741487"/>
                  <a:pt x="3636962" y="1646237"/>
                </a:cubicBezTo>
                <a:cubicBezTo>
                  <a:pt x="3544887" y="1550987"/>
                  <a:pt x="3151187" y="1282700"/>
                  <a:pt x="3122612" y="1227137"/>
                </a:cubicBezTo>
                <a:cubicBezTo>
                  <a:pt x="3094037" y="1171575"/>
                  <a:pt x="3371850" y="1285875"/>
                  <a:pt x="3465512" y="1312862"/>
                </a:cubicBezTo>
                <a:cubicBezTo>
                  <a:pt x="3559174" y="1339849"/>
                  <a:pt x="3636962" y="1385887"/>
                  <a:pt x="3684587" y="1389062"/>
                </a:cubicBezTo>
                <a:cubicBezTo>
                  <a:pt x="3732212" y="1392237"/>
                  <a:pt x="3798887" y="1392237"/>
                  <a:pt x="3751262" y="1331912"/>
                </a:cubicBezTo>
                <a:cubicBezTo>
                  <a:pt x="3703637" y="1271587"/>
                  <a:pt x="3548062" y="1098550"/>
                  <a:pt x="3398837" y="1027112"/>
                </a:cubicBezTo>
                <a:cubicBezTo>
                  <a:pt x="3249612" y="955674"/>
                  <a:pt x="2887662" y="917575"/>
                  <a:pt x="2855912" y="903287"/>
                </a:cubicBezTo>
                <a:cubicBezTo>
                  <a:pt x="2824162" y="889000"/>
                  <a:pt x="3168649" y="960437"/>
                  <a:pt x="3208337" y="941387"/>
                </a:cubicBezTo>
                <a:cubicBezTo>
                  <a:pt x="3248025" y="922337"/>
                  <a:pt x="3141662" y="833437"/>
                  <a:pt x="3094037" y="788987"/>
                </a:cubicBezTo>
                <a:cubicBezTo>
                  <a:pt x="3046412" y="744537"/>
                  <a:pt x="3017837" y="701675"/>
                  <a:pt x="2922587" y="674687"/>
                </a:cubicBezTo>
                <a:cubicBezTo>
                  <a:pt x="2827337" y="647700"/>
                  <a:pt x="2554287" y="633412"/>
                  <a:pt x="2522537" y="627062"/>
                </a:cubicBezTo>
                <a:cubicBezTo>
                  <a:pt x="2490787" y="620712"/>
                  <a:pt x="2705100" y="652462"/>
                  <a:pt x="2732087" y="636587"/>
                </a:cubicBezTo>
                <a:cubicBezTo>
                  <a:pt x="2759075" y="620712"/>
                  <a:pt x="2716212" y="558799"/>
                  <a:pt x="2684462" y="531812"/>
                </a:cubicBezTo>
                <a:cubicBezTo>
                  <a:pt x="2652712" y="504825"/>
                  <a:pt x="2620962" y="492124"/>
                  <a:pt x="2541587" y="474662"/>
                </a:cubicBezTo>
                <a:cubicBezTo>
                  <a:pt x="2462212" y="457200"/>
                  <a:pt x="2209800" y="436562"/>
                  <a:pt x="2208212" y="427037"/>
                </a:cubicBezTo>
                <a:cubicBezTo>
                  <a:pt x="2206625" y="417512"/>
                  <a:pt x="2433637" y="422274"/>
                  <a:pt x="2532062" y="417512"/>
                </a:cubicBezTo>
                <a:cubicBezTo>
                  <a:pt x="2630487" y="412750"/>
                  <a:pt x="2760662" y="420687"/>
                  <a:pt x="2798762" y="398462"/>
                </a:cubicBezTo>
                <a:cubicBezTo>
                  <a:pt x="2836862" y="376237"/>
                  <a:pt x="2828925" y="319087"/>
                  <a:pt x="2760662" y="284162"/>
                </a:cubicBezTo>
                <a:cubicBezTo>
                  <a:pt x="2692399" y="249237"/>
                  <a:pt x="2514599" y="190499"/>
                  <a:pt x="2389187" y="188912"/>
                </a:cubicBezTo>
                <a:cubicBezTo>
                  <a:pt x="2263775" y="187325"/>
                  <a:pt x="2008187" y="285749"/>
                  <a:pt x="2008187" y="274637"/>
                </a:cubicBezTo>
                <a:cubicBezTo>
                  <a:pt x="2008187" y="263525"/>
                  <a:pt x="2324100" y="165099"/>
                  <a:pt x="2389187" y="122237"/>
                </a:cubicBezTo>
                <a:cubicBezTo>
                  <a:pt x="2454274" y="79375"/>
                  <a:pt x="2455862" y="33337"/>
                  <a:pt x="2398712" y="17462"/>
                </a:cubicBezTo>
                <a:cubicBezTo>
                  <a:pt x="2341562" y="1587"/>
                  <a:pt x="2163762" y="0"/>
                  <a:pt x="2046287" y="26987"/>
                </a:cubicBezTo>
                <a:cubicBezTo>
                  <a:pt x="1928812" y="53974"/>
                  <a:pt x="1774825" y="141287"/>
                  <a:pt x="1693862" y="179387"/>
                </a:cubicBezTo>
                <a:cubicBezTo>
                  <a:pt x="1612900" y="217487"/>
                  <a:pt x="1620837" y="222249"/>
                  <a:pt x="1560512" y="255587"/>
                </a:cubicBezTo>
                <a:cubicBezTo>
                  <a:pt x="1500187" y="288925"/>
                  <a:pt x="1460499" y="228600"/>
                  <a:pt x="1331912" y="379412"/>
                </a:cubicBezTo>
                <a:cubicBezTo>
                  <a:pt x="1289050" y="425449"/>
                  <a:pt x="1322387" y="512762"/>
                  <a:pt x="1303337" y="531812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>
            <a:off x="6027801" y="4572000"/>
            <a:ext cx="1076325" cy="981075"/>
          </a:xfrm>
          <a:custGeom>
            <a:avLst/>
            <a:gdLst>
              <a:gd name="connsiteX0" fmla="*/ 0 w 1076325"/>
              <a:gd name="connsiteY0" fmla="*/ 0 h 981075"/>
              <a:gd name="connsiteX1" fmla="*/ 266700 w 1076325"/>
              <a:gd name="connsiteY1" fmla="*/ 180975 h 981075"/>
              <a:gd name="connsiteX2" fmla="*/ 790575 w 1076325"/>
              <a:gd name="connsiteY2" fmla="*/ 657225 h 981075"/>
              <a:gd name="connsiteX3" fmla="*/ 1076325 w 1076325"/>
              <a:gd name="connsiteY3" fmla="*/ 981075 h 981075"/>
              <a:gd name="connsiteX4" fmla="*/ 1076325 w 1076325"/>
              <a:gd name="connsiteY4" fmla="*/ 9810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6325" h="981075">
                <a:moveTo>
                  <a:pt x="0" y="0"/>
                </a:moveTo>
                <a:cubicBezTo>
                  <a:pt x="67469" y="35719"/>
                  <a:pt x="134938" y="71438"/>
                  <a:pt x="266700" y="180975"/>
                </a:cubicBezTo>
                <a:cubicBezTo>
                  <a:pt x="398462" y="290512"/>
                  <a:pt x="655638" y="523875"/>
                  <a:pt x="790575" y="657225"/>
                </a:cubicBezTo>
                <a:cubicBezTo>
                  <a:pt x="925513" y="790575"/>
                  <a:pt x="1076325" y="981075"/>
                  <a:pt x="1076325" y="981075"/>
                </a:cubicBezTo>
                <a:lnTo>
                  <a:pt x="1076325" y="981075"/>
                </a:lnTo>
              </a:path>
            </a:pathLst>
          </a:cu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>
            <a:off x="5732526" y="4867275"/>
            <a:ext cx="266700" cy="428625"/>
          </a:xfrm>
          <a:custGeom>
            <a:avLst/>
            <a:gdLst>
              <a:gd name="connsiteX0" fmla="*/ 0 w 266700"/>
              <a:gd name="connsiteY0" fmla="*/ 0 h 428625"/>
              <a:gd name="connsiteX1" fmla="*/ 28575 w 266700"/>
              <a:gd name="connsiteY1" fmla="*/ 276225 h 428625"/>
              <a:gd name="connsiteX2" fmla="*/ 114300 w 266700"/>
              <a:gd name="connsiteY2" fmla="*/ 390525 h 428625"/>
              <a:gd name="connsiteX3" fmla="*/ 200025 w 266700"/>
              <a:gd name="connsiteY3" fmla="*/ 247650 h 428625"/>
              <a:gd name="connsiteX4" fmla="*/ 200025 w 266700"/>
              <a:gd name="connsiteY4" fmla="*/ 95250 h 428625"/>
              <a:gd name="connsiteX5" fmla="*/ 266700 w 266700"/>
              <a:gd name="connsiteY5" fmla="*/ 428625 h 428625"/>
              <a:gd name="connsiteX6" fmla="*/ 266700 w 266700"/>
              <a:gd name="connsiteY6" fmla="*/ 428625 h 428625"/>
              <a:gd name="connsiteX7" fmla="*/ 266700 w 266700"/>
              <a:gd name="connsiteY7" fmla="*/ 4286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6700" h="428625">
                <a:moveTo>
                  <a:pt x="0" y="0"/>
                </a:moveTo>
                <a:cubicBezTo>
                  <a:pt x="4762" y="105568"/>
                  <a:pt x="9525" y="211137"/>
                  <a:pt x="28575" y="276225"/>
                </a:cubicBezTo>
                <a:cubicBezTo>
                  <a:pt x="47625" y="341313"/>
                  <a:pt x="85725" y="395287"/>
                  <a:pt x="114300" y="390525"/>
                </a:cubicBezTo>
                <a:cubicBezTo>
                  <a:pt x="142875" y="385763"/>
                  <a:pt x="185738" y="296863"/>
                  <a:pt x="200025" y="247650"/>
                </a:cubicBezTo>
                <a:cubicBezTo>
                  <a:pt x="214313" y="198438"/>
                  <a:pt x="188913" y="65088"/>
                  <a:pt x="200025" y="95250"/>
                </a:cubicBezTo>
                <a:cubicBezTo>
                  <a:pt x="211137" y="125412"/>
                  <a:pt x="266700" y="428625"/>
                  <a:pt x="266700" y="428625"/>
                </a:cubicBezTo>
                <a:lnTo>
                  <a:pt x="266700" y="428625"/>
                </a:lnTo>
                <a:lnTo>
                  <a:pt x="266700" y="428625"/>
                </a:lnTo>
              </a:path>
            </a:pathLst>
          </a:cu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>
            <a:off x="5018151" y="5057775"/>
            <a:ext cx="733425" cy="1390650"/>
          </a:xfrm>
          <a:custGeom>
            <a:avLst/>
            <a:gdLst>
              <a:gd name="connsiteX0" fmla="*/ 733425 w 733425"/>
              <a:gd name="connsiteY0" fmla="*/ 0 h 1390650"/>
              <a:gd name="connsiteX1" fmla="*/ 438150 w 733425"/>
              <a:gd name="connsiteY1" fmla="*/ 542925 h 1390650"/>
              <a:gd name="connsiteX2" fmla="*/ 228600 w 733425"/>
              <a:gd name="connsiteY2" fmla="*/ 1028700 h 1390650"/>
              <a:gd name="connsiteX3" fmla="*/ 0 w 733425"/>
              <a:gd name="connsiteY3" fmla="*/ 1390650 h 1390650"/>
              <a:gd name="connsiteX4" fmla="*/ 0 w 733425"/>
              <a:gd name="connsiteY4" fmla="*/ 1390650 h 1390650"/>
              <a:gd name="connsiteX5" fmla="*/ 0 w 733425"/>
              <a:gd name="connsiteY5" fmla="*/ 1390650 h 1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425" h="1390650">
                <a:moveTo>
                  <a:pt x="733425" y="0"/>
                </a:moveTo>
                <a:cubicBezTo>
                  <a:pt x="627856" y="185737"/>
                  <a:pt x="522287" y="371475"/>
                  <a:pt x="438150" y="542925"/>
                </a:cubicBezTo>
                <a:cubicBezTo>
                  <a:pt x="354013" y="714375"/>
                  <a:pt x="301625" y="887412"/>
                  <a:pt x="228600" y="1028700"/>
                </a:cubicBezTo>
                <a:cubicBezTo>
                  <a:pt x="155575" y="1169988"/>
                  <a:pt x="0" y="1390650"/>
                  <a:pt x="0" y="1390650"/>
                </a:cubicBezTo>
                <a:lnTo>
                  <a:pt x="0" y="1390650"/>
                </a:lnTo>
                <a:lnTo>
                  <a:pt x="0" y="1390650"/>
                </a:lnTo>
              </a:path>
            </a:pathLst>
          </a:cu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Прямоугольник 40"/>
          <p:cNvSpPr/>
          <p:nvPr/>
        </p:nvSpPr>
        <p:spPr>
          <a:xfrm>
            <a:off x="370777" y="414528"/>
            <a:ext cx="4279392" cy="14386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5400" dirty="0" smtClean="0">
                <a:solidFill>
                  <a:srgbClr val="C00000"/>
                </a:solidFill>
                <a:latin typeface="BeeskneesCTT" pitchFamily="2" charset="0"/>
              </a:rPr>
              <a:t>С Новым годом!</a:t>
            </a:r>
            <a:endParaRPr lang="ru-RU" sz="5400" dirty="0">
              <a:solidFill>
                <a:srgbClr val="C00000"/>
              </a:solidFill>
              <a:latin typeface="BeeskneesCTT" pitchFamily="2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Рисунок1.png"/>
          <p:cNvPicPr preferRelativeResize="0">
            <a:picLocks/>
          </p:cNvPicPr>
          <p:nvPr/>
        </p:nvPicPr>
        <p:blipFill>
          <a:blip r:embed="rId3" cstate="print"/>
          <a:srcRect r="709"/>
          <a:stretch>
            <a:fillRect/>
          </a:stretch>
        </p:blipFill>
        <p:spPr>
          <a:xfrm>
            <a:off x="0" y="0"/>
            <a:ext cx="10108702" cy="7200000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Рисунок 7" descr="Рисунок1.png"/>
          <p:cNvPicPr preferRelativeResize="0">
            <a:picLocks/>
          </p:cNvPicPr>
          <p:nvPr/>
        </p:nvPicPr>
        <p:blipFill>
          <a:blip r:embed="rId3" cstate="print"/>
          <a:stretch>
            <a:fillRect/>
          </a:stretch>
        </p:blipFill>
        <p:spPr>
          <a:xfrm rot="16200000">
            <a:off x="1440625" y="-1440000"/>
            <a:ext cx="7200000" cy="10080000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5" name="Рисунок 294" descr="Рисунок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92" y="0"/>
            <a:ext cx="5039391" cy="3600000"/>
          </a:xfrm>
          <a:prstGeom prst="rect">
            <a:avLst/>
          </a:prstGeom>
        </p:spPr>
      </p:pic>
      <p:pic>
        <p:nvPicPr>
          <p:cNvPr id="296" name="Рисунок 295" descr="Рисунок1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040314" y="0"/>
            <a:ext cx="5039393" cy="3600000"/>
          </a:xfrm>
          <a:prstGeom prst="rect">
            <a:avLst/>
          </a:prstGeom>
        </p:spPr>
      </p:pic>
      <p:pic>
        <p:nvPicPr>
          <p:cNvPr id="297" name="Рисунок 296" descr="Рисунок1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0" y="3600000"/>
            <a:ext cx="5040000" cy="3555349"/>
          </a:xfrm>
          <a:prstGeom prst="rect">
            <a:avLst/>
          </a:prstGeom>
        </p:spPr>
      </p:pic>
      <p:pic>
        <p:nvPicPr>
          <p:cNvPr id="298" name="Рисунок 297" descr="Рисунок1.jp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5040023" y="3600000"/>
            <a:ext cx="5039393" cy="3600000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 descr="Рисунок1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rot="16200000">
            <a:off x="-1004656" y="1099902"/>
            <a:ext cx="7049625" cy="5040313"/>
          </a:xfrm>
          <a:prstGeom prst="rect">
            <a:avLst/>
          </a:prstGeom>
        </p:spPr>
      </p:pic>
      <p:pic>
        <p:nvPicPr>
          <p:cNvPr id="8" name="Рисунок 7" descr="Рисунок1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 rot="16200000">
            <a:off x="4035658" y="1099905"/>
            <a:ext cx="7049624" cy="5040312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М"/>
          <p:cNvSpPr/>
          <p:nvPr/>
        </p:nvSpPr>
        <p:spPr>
          <a:xfrm>
            <a:off x="0" y="0"/>
            <a:ext cx="10080625" cy="72009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4" name="клефо" descr="Клетка 280x200.png" hidden="1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0" y="227"/>
            <a:ext cx="10080624" cy="7200446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238124" y="133350"/>
            <a:ext cx="9658351" cy="6772275"/>
          </a:xfrm>
          <a:prstGeom prst="rect">
            <a:avLst/>
          </a:prstGeom>
          <a:noFill/>
        </p:spPr>
        <p:txBody>
          <a:bodyPr wrap="square" lIns="0" tIns="0" rIns="0" bIns="0" numCol="1" spcCol="360000" rtlCol="0">
            <a:noAutofit/>
          </a:bodyPr>
          <a:lstStyle/>
          <a:p>
            <a:pPr algn="ctr">
              <a:spcAft>
                <a:spcPts val="1200"/>
              </a:spcAft>
            </a:pPr>
            <a:r>
              <a:rPr lang="ru-RU" sz="1600" b="1" dirty="0" smtClean="0"/>
              <a:t>ИНСТРУКЦИЯ</a:t>
            </a:r>
          </a:p>
          <a:p>
            <a:pPr>
              <a:spcAft>
                <a:spcPts val="600"/>
              </a:spcAft>
            </a:pPr>
            <a:r>
              <a:rPr lang="ru-RU" sz="1200" dirty="0" smtClean="0"/>
              <a:t>1. Определитесь с ориентацией макета будущей открытки. Горизонтальную (альбомную) композицию составляйте на слайде 3, а вертикальную (портретную) – на слайде 4. Фоны на рабочих слайдах, определяющие границы будущих композиций, можно перекрасить.</a:t>
            </a:r>
          </a:p>
          <a:p>
            <a:pPr>
              <a:spcAft>
                <a:spcPts val="600"/>
              </a:spcAft>
            </a:pPr>
            <a:r>
              <a:rPr lang="ru-RU" sz="1200" dirty="0" smtClean="0"/>
              <a:t>2. Выделите одиночным щелчком нужную вам цветную (на слайде 5) или контурную (на слайде 6) картинку, нажмите правую кнопку мышки </a:t>
            </a:r>
            <a:br>
              <a:rPr lang="ru-RU" sz="1200" dirty="0" smtClean="0"/>
            </a:br>
            <a:r>
              <a:rPr lang="ru-RU" sz="1200" dirty="0" smtClean="0"/>
              <a:t>и в открывшемся меню (далее МПК – меню правой кнопки) выберите пункт </a:t>
            </a:r>
            <a:r>
              <a:rPr lang="ru-RU" sz="1200" i="1" dirty="0" smtClean="0"/>
              <a:t>Копировать</a:t>
            </a:r>
            <a:r>
              <a:rPr lang="ru-RU" sz="1200" dirty="0" smtClean="0"/>
              <a:t>. Вернитесь на рабочий слайд, нажмите опять правую кнопку и в МПК выберите </a:t>
            </a:r>
            <a:r>
              <a:rPr lang="ru-RU" sz="1200" i="1" dirty="0" smtClean="0"/>
              <a:t>Вставить</a:t>
            </a:r>
            <a:r>
              <a:rPr lang="ru-RU" sz="1200" dirty="0" smtClean="0"/>
              <a:t>. Переместите картинку на нужное место и в МПК нажмите </a:t>
            </a:r>
            <a:r>
              <a:rPr lang="ru-RU" sz="1200" i="1" dirty="0" smtClean="0"/>
              <a:t>Размер и положение. </a:t>
            </a:r>
            <a:r>
              <a:rPr lang="ru-RU" sz="1200" dirty="0" smtClean="0"/>
              <a:t>Задайте масштаб (кнопка </a:t>
            </a:r>
            <a:r>
              <a:rPr lang="ru-RU" sz="1200" i="1" dirty="0" smtClean="0"/>
              <a:t>Сохранять пропорции </a:t>
            </a:r>
            <a:r>
              <a:rPr lang="ru-RU" sz="1200" dirty="0" smtClean="0"/>
              <a:t>должна быть активирована). Если нужно сделать изображение зеркальным, на вкладке ленты (верхняя строка в окне программы) </a:t>
            </a:r>
            <a:r>
              <a:rPr lang="ru-RU" sz="1200" i="1" dirty="0" smtClean="0"/>
              <a:t>Главная</a:t>
            </a:r>
            <a:r>
              <a:rPr lang="ru-RU" sz="1200" dirty="0" smtClean="0"/>
              <a:t> откройте меню </a:t>
            </a:r>
            <a:r>
              <a:rPr lang="ru-RU" sz="1200" i="1" dirty="0" smtClean="0"/>
              <a:t>Упорядочить</a:t>
            </a:r>
            <a:r>
              <a:rPr lang="ru-RU" sz="1200" dirty="0" smtClean="0"/>
              <a:t> и выберите последовательно пункты </a:t>
            </a:r>
            <a:r>
              <a:rPr lang="ru-RU" sz="1200" i="1" dirty="0" smtClean="0"/>
              <a:t>Повернуть</a:t>
            </a:r>
            <a:r>
              <a:rPr lang="ru-RU" sz="1200" dirty="0" smtClean="0"/>
              <a:t> и </a:t>
            </a:r>
            <a:r>
              <a:rPr lang="ru-RU" sz="1200" i="1" dirty="0" smtClean="0"/>
              <a:t>Отразить слева направо</a:t>
            </a:r>
            <a:r>
              <a:rPr lang="ru-RU" sz="1200" dirty="0" smtClean="0"/>
              <a:t>. Чтобы перекрасить какой-либо элемент цветной картинки, дважды щелкните по нему мышкой и в МПК выберите меню </a:t>
            </a:r>
            <a:r>
              <a:rPr lang="ru-RU" sz="1200" i="1" dirty="0" smtClean="0"/>
              <a:t>Формат фигуры</a:t>
            </a:r>
            <a:r>
              <a:rPr lang="ru-RU" sz="1200" dirty="0" smtClean="0"/>
              <a:t>. </a:t>
            </a:r>
          </a:p>
          <a:p>
            <a:pPr>
              <a:spcAft>
                <a:spcPts val="600"/>
              </a:spcAft>
            </a:pPr>
            <a:r>
              <a:rPr lang="ru-RU" sz="1200" dirty="0" smtClean="0"/>
              <a:t>3. Аналогично поместите на рабочий слайд другие картинки, при этом старайтесь, чтобы выбираемые для них масштабы не сильно отличались.</a:t>
            </a:r>
          </a:p>
          <a:p>
            <a:pPr>
              <a:spcAft>
                <a:spcPts val="600"/>
              </a:spcAft>
            </a:pPr>
            <a:r>
              <a:rPr lang="en-US" sz="1200" dirty="0" smtClean="0"/>
              <a:t>4</a:t>
            </a:r>
            <a:r>
              <a:rPr lang="ru-RU" sz="1200" dirty="0" smtClean="0"/>
              <a:t>. Надписи на открытке можете сделать самостоятельно с помощью шрифтов, установленных на ваш компьютер. Воспользуйтесь для этого кнопкой </a:t>
            </a:r>
            <a:r>
              <a:rPr lang="ru-RU" sz="1200" i="1" dirty="0" smtClean="0"/>
              <a:t>Надпись</a:t>
            </a:r>
            <a:r>
              <a:rPr lang="ru-RU" sz="1200" dirty="0" smtClean="0"/>
              <a:t> на вкладке ленты </a:t>
            </a:r>
            <a:r>
              <a:rPr lang="ru-RU" sz="1200" i="1" dirty="0" smtClean="0"/>
              <a:t>Вставка</a:t>
            </a:r>
            <a:r>
              <a:rPr lang="ru-RU" sz="1200" dirty="0" smtClean="0"/>
              <a:t>. Если хотите, чтобы надпись была сделана одним из декоративных шрифтов, представленных</a:t>
            </a:r>
            <a:br>
              <a:rPr lang="ru-RU" sz="1200" dirty="0" smtClean="0"/>
            </a:br>
            <a:r>
              <a:rPr lang="ru-RU" sz="1200" dirty="0" smtClean="0"/>
              <a:t>на слайде 5, скопируйте бокс с надписью и вставьте его на рабочий слайд. Вы можете изменить размер бокса, текст, цвет и кегль надписи. </a:t>
            </a:r>
            <a:br>
              <a:rPr lang="ru-RU" sz="1200" dirty="0" smtClean="0"/>
            </a:br>
            <a:r>
              <a:rPr lang="ru-RU" sz="1200" dirty="0" smtClean="0"/>
              <a:t>Но не пытайтесь скопировать сами тексты на слайде 5 и вставить в другие боксы на рабочем слайде. Шрифты, не установленные на ваш компьютер, в других боксах воспроизводиться не будут.</a:t>
            </a:r>
          </a:p>
          <a:p>
            <a:pPr>
              <a:spcAft>
                <a:spcPts val="600"/>
              </a:spcAft>
            </a:pPr>
            <a:r>
              <a:rPr lang="ru-RU" sz="1200" dirty="0" smtClean="0"/>
              <a:t>5. Композиции открыток, составленных из готовых рисунков, представлены на слайдах 7–9. Вы можете всю открытку или ее фрагменты нарисовать и самостоятельно, используя возможности программы </a:t>
            </a:r>
            <a:r>
              <a:rPr lang="en-US" sz="1200" dirty="0" smtClean="0"/>
              <a:t>PowerPoint</a:t>
            </a:r>
            <a:r>
              <a:rPr lang="ru-RU" sz="1200" dirty="0" smtClean="0"/>
              <a:t>. Нужно открыть меню </a:t>
            </a:r>
            <a:r>
              <a:rPr lang="ru-RU" sz="1200" i="1" dirty="0" smtClean="0"/>
              <a:t>Фигуры</a:t>
            </a:r>
            <a:r>
              <a:rPr lang="ru-RU" sz="1200" dirty="0" smtClean="0"/>
              <a:t> на вкладке ленты </a:t>
            </a:r>
            <a:r>
              <a:rPr lang="ru-RU" sz="1200" i="1" dirty="0" smtClean="0"/>
              <a:t>Вставка</a:t>
            </a:r>
            <a:r>
              <a:rPr lang="ru-RU" sz="1200" dirty="0" smtClean="0"/>
              <a:t>; выбрать готовую фигуру; поместить ее на слайд; на вкладке ленты </a:t>
            </a:r>
            <a:r>
              <a:rPr lang="ru-RU" sz="1200" i="1" dirty="0" smtClean="0"/>
              <a:t>Формат</a:t>
            </a:r>
            <a:r>
              <a:rPr lang="ru-RU" sz="1200" dirty="0" smtClean="0"/>
              <a:t> выбрать </a:t>
            </a:r>
            <a:r>
              <a:rPr lang="ru-RU" sz="1200" i="1" dirty="0" smtClean="0"/>
              <a:t>Изменить фигуру </a:t>
            </a:r>
            <a:r>
              <a:rPr lang="ru-RU" sz="1200" dirty="0" smtClean="0"/>
              <a:t>и </a:t>
            </a:r>
            <a:r>
              <a:rPr lang="ru-RU" sz="1200" i="1" dirty="0" smtClean="0"/>
              <a:t>Преобразовать в </a:t>
            </a:r>
            <a:r>
              <a:rPr lang="ru-RU" sz="1200" i="1" dirty="0" err="1" smtClean="0"/>
              <a:t>полилинию</a:t>
            </a:r>
            <a:r>
              <a:rPr lang="ru-RU" sz="1200" dirty="0" smtClean="0"/>
              <a:t>. Можно нарисовать произвольную линию. Выделите линию и в МПК выберите пункт </a:t>
            </a:r>
            <a:r>
              <a:rPr lang="ru-RU" sz="1200" i="1" dirty="0" smtClean="0"/>
              <a:t>Начать изменение узлов</a:t>
            </a:r>
            <a:r>
              <a:rPr lang="ru-RU" sz="1200" dirty="0" smtClean="0"/>
              <a:t>. Меняйте толщину и цвет обводки, цвет заливки пространства, ограниченного линией. Из отдельных элементов постройте изображение. Пример такой открытки представлен на слайде 10.</a:t>
            </a:r>
          </a:p>
          <a:p>
            <a:pPr>
              <a:spcAft>
                <a:spcPts val="600"/>
              </a:spcAft>
            </a:pPr>
            <a:r>
              <a:rPr lang="ru-RU" sz="1200" dirty="0" smtClean="0"/>
              <a:t>6. Скомпонованную открытку нужно подготовить к печати. Щелкните рабочий слайд в любом месте и выделите все элементы композиции комбинацией клавиш</a:t>
            </a:r>
            <a:r>
              <a:rPr lang="en-US" sz="1200" dirty="0" smtClean="0"/>
              <a:t> &lt;Ctrl&gt; &lt;A&gt;. </a:t>
            </a:r>
            <a:r>
              <a:rPr lang="ru-RU" sz="1200" dirty="0" smtClean="0"/>
              <a:t>В МПК выберите пункт </a:t>
            </a:r>
            <a:r>
              <a:rPr lang="ru-RU" sz="1200" i="1" dirty="0" smtClean="0"/>
              <a:t>Сохранить как рисунок</a:t>
            </a:r>
            <a:r>
              <a:rPr lang="ru-RU" sz="1200" dirty="0" smtClean="0"/>
              <a:t>. Сохраните рисунок, например в формате </a:t>
            </a:r>
            <a:r>
              <a:rPr lang="en-US" sz="1200" dirty="0" smtClean="0"/>
              <a:t>JPG, </a:t>
            </a:r>
            <a:r>
              <a:rPr lang="ru-RU" sz="1200" dirty="0" smtClean="0"/>
              <a:t>на рабочий стол. </a:t>
            </a:r>
            <a:br>
              <a:rPr lang="ru-RU" sz="1200" dirty="0" smtClean="0"/>
            </a:br>
            <a:r>
              <a:rPr lang="ru-RU" sz="1200" dirty="0" smtClean="0"/>
              <a:t>Для печати открытки альбомной композиции большого формата перейдите на слайд 11. Выделите бокс с рисунком и в МПК выберите пункт </a:t>
            </a:r>
            <a:r>
              <a:rPr lang="ru-RU" sz="1200" i="1" dirty="0" smtClean="0"/>
              <a:t>Изменить рисунок</a:t>
            </a:r>
            <a:r>
              <a:rPr lang="ru-RU" sz="1200" dirty="0" smtClean="0"/>
              <a:t>. В открывшемся окне найдите сохраненный рисунок. Теперь данный слайд с открыткой можно послать на печать. Аналогично готовится для печати слайд 12 с большой открыткой портретной ориентации (изображение получается повернутым на 90</a:t>
            </a:r>
            <a:r>
              <a:rPr lang="en-US" sz="1200" dirty="0" smtClean="0"/>
              <a:t>°</a:t>
            </a:r>
            <a:r>
              <a:rPr lang="ru-RU" sz="1200" dirty="0" smtClean="0"/>
              <a:t>. Открытки малого размера распечатываются со слайдов 13 (альбомная) или 14 (портретная ориентация), причем в боксы можно поместить либо одну и ту же открытку, либо несколько, сделанных заранее. </a:t>
            </a:r>
          </a:p>
          <a:p>
            <a:pPr>
              <a:spcAft>
                <a:spcPts val="600"/>
              </a:spcAft>
            </a:pPr>
            <a:r>
              <a:rPr lang="ru-RU" sz="1200" dirty="0" smtClean="0"/>
              <a:t>7. Все картинки в данной презентации – векторные и не теряют качества при любом увеличении. Поэтому можно скопировать контурную или цветную картинку со слайдов 5 и 6 на пустой слайд любого размера другой презентации, максимально увеличить и распечатать ее. Получится соответственно картинка для большого праздничного плаката или картинка-раскраска. </a:t>
            </a:r>
          </a:p>
          <a:p>
            <a:pPr>
              <a:spcBef>
                <a:spcPts val="600"/>
              </a:spcBef>
            </a:pPr>
            <a:r>
              <a:rPr lang="ru-RU" sz="1200" dirty="0" smtClean="0"/>
              <a:t>Если в процессе работы возникнут вопросы, ответы на них можно найти в Справке </a:t>
            </a:r>
            <a:r>
              <a:rPr lang="en-US" sz="1200" dirty="0" smtClean="0"/>
              <a:t>PowerPoint </a:t>
            </a:r>
            <a:r>
              <a:rPr lang="ru-RU" sz="1200" dirty="0" smtClean="0"/>
              <a:t>(кнопка со знаком вопроса в верхнем правом углу окна программы). </a:t>
            </a:r>
          </a:p>
          <a:p>
            <a:pPr>
              <a:spcAft>
                <a:spcPts val="600"/>
              </a:spcAft>
            </a:pPr>
            <a:endParaRPr lang="ru-RU" sz="1200" dirty="0" smtClean="0"/>
          </a:p>
          <a:p>
            <a:pPr>
              <a:spcAft>
                <a:spcPts val="600"/>
              </a:spcAft>
            </a:pPr>
            <a:endParaRPr lang="ru-RU" sz="1200" dirty="0" smtClean="0"/>
          </a:p>
          <a:p>
            <a:pPr>
              <a:spcAft>
                <a:spcPts val="600"/>
              </a:spcAft>
            </a:pPr>
            <a:endParaRPr lang="ru-RU" sz="1200" dirty="0" smtClean="0"/>
          </a:p>
          <a:p>
            <a:endParaRPr lang="ru-RU" sz="2000" b="1" dirty="0" smtClean="0"/>
          </a:p>
          <a:p>
            <a:endParaRPr lang="ru-RU" sz="2000" b="1" dirty="0" smtClean="0"/>
          </a:p>
          <a:p>
            <a:pPr indent="288000"/>
            <a:endParaRPr lang="ru-RU" sz="1600" dirty="0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/>
          <p:cNvSpPr/>
          <p:nvPr/>
        </p:nvSpPr>
        <p:spPr>
          <a:xfrm>
            <a:off x="0" y="0"/>
            <a:ext cx="10080625" cy="72009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Прямоугольник 236"/>
          <p:cNvSpPr/>
          <p:nvPr/>
        </p:nvSpPr>
        <p:spPr>
          <a:xfrm>
            <a:off x="0" y="0"/>
            <a:ext cx="5040313" cy="72009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roup 4"/>
          <p:cNvGrpSpPr>
            <a:grpSpLocks noChangeAspect="1"/>
          </p:cNvGrpSpPr>
          <p:nvPr/>
        </p:nvGrpSpPr>
        <p:grpSpPr bwMode="auto">
          <a:xfrm>
            <a:off x="4511675" y="3744466"/>
            <a:ext cx="1057275" cy="1081088"/>
            <a:chOff x="181" y="181"/>
            <a:chExt cx="1332" cy="1362"/>
          </a:xfrm>
        </p:grpSpPr>
        <p:sp>
          <p:nvSpPr>
            <p:cNvPr id="102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81" y="181"/>
              <a:ext cx="1332" cy="1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9" name="Freeform 5"/>
            <p:cNvSpPr>
              <a:spLocks noEditPoints="1"/>
            </p:cNvSpPr>
            <p:nvPr/>
          </p:nvSpPr>
          <p:spPr bwMode="auto">
            <a:xfrm>
              <a:off x="181" y="181"/>
              <a:ext cx="1332" cy="1362"/>
            </a:xfrm>
            <a:custGeom>
              <a:avLst/>
              <a:gdLst/>
              <a:ahLst/>
              <a:cxnLst>
                <a:cxn ang="0">
                  <a:pos x="156" y="946"/>
                </a:cxn>
                <a:cxn ang="0">
                  <a:pos x="194" y="742"/>
                </a:cxn>
                <a:cxn ang="0">
                  <a:pos x="274" y="500"/>
                </a:cxn>
                <a:cxn ang="0">
                  <a:pos x="412" y="238"/>
                </a:cxn>
                <a:cxn ang="0">
                  <a:pos x="618" y="80"/>
                </a:cxn>
                <a:cxn ang="0">
                  <a:pos x="858" y="348"/>
                </a:cxn>
                <a:cxn ang="0">
                  <a:pos x="1142" y="620"/>
                </a:cxn>
                <a:cxn ang="0">
                  <a:pos x="1102" y="812"/>
                </a:cxn>
                <a:cxn ang="0">
                  <a:pos x="1210" y="1080"/>
                </a:cxn>
                <a:cxn ang="0">
                  <a:pos x="1158" y="1258"/>
                </a:cxn>
                <a:cxn ang="0">
                  <a:pos x="846" y="1334"/>
                </a:cxn>
                <a:cxn ang="0">
                  <a:pos x="538" y="1346"/>
                </a:cxn>
                <a:cxn ang="0">
                  <a:pos x="282" y="1282"/>
                </a:cxn>
                <a:cxn ang="0">
                  <a:pos x="1086" y="1002"/>
                </a:cxn>
                <a:cxn ang="0">
                  <a:pos x="686" y="992"/>
                </a:cxn>
                <a:cxn ang="0">
                  <a:pos x="768" y="776"/>
                </a:cxn>
                <a:cxn ang="0">
                  <a:pos x="1010" y="614"/>
                </a:cxn>
                <a:cxn ang="0">
                  <a:pos x="854" y="522"/>
                </a:cxn>
                <a:cxn ang="0">
                  <a:pos x="828" y="472"/>
                </a:cxn>
                <a:cxn ang="0">
                  <a:pos x="654" y="320"/>
                </a:cxn>
                <a:cxn ang="0">
                  <a:pos x="606" y="140"/>
                </a:cxn>
                <a:cxn ang="0">
                  <a:pos x="518" y="162"/>
                </a:cxn>
                <a:cxn ang="0">
                  <a:pos x="470" y="342"/>
                </a:cxn>
                <a:cxn ang="0">
                  <a:pos x="434" y="490"/>
                </a:cxn>
                <a:cxn ang="0">
                  <a:pos x="398" y="624"/>
                </a:cxn>
                <a:cxn ang="0">
                  <a:pos x="270" y="722"/>
                </a:cxn>
                <a:cxn ang="0">
                  <a:pos x="612" y="802"/>
                </a:cxn>
                <a:cxn ang="0">
                  <a:pos x="654" y="878"/>
                </a:cxn>
                <a:cxn ang="0">
                  <a:pos x="326" y="824"/>
                </a:cxn>
                <a:cxn ang="0">
                  <a:pos x="580" y="974"/>
                </a:cxn>
                <a:cxn ang="0">
                  <a:pos x="282" y="1026"/>
                </a:cxn>
                <a:cxn ang="0">
                  <a:pos x="144" y="1188"/>
                </a:cxn>
                <a:cxn ang="0">
                  <a:pos x="304" y="1202"/>
                </a:cxn>
                <a:cxn ang="0">
                  <a:pos x="698" y="1250"/>
                </a:cxn>
                <a:cxn ang="0">
                  <a:pos x="1166" y="1242"/>
                </a:cxn>
                <a:cxn ang="0">
                  <a:pos x="1098" y="1182"/>
                </a:cxn>
                <a:cxn ang="0">
                  <a:pos x="970" y="1104"/>
                </a:cxn>
                <a:cxn ang="0">
                  <a:pos x="1216" y="944"/>
                </a:cxn>
                <a:cxn ang="0">
                  <a:pos x="1090" y="926"/>
                </a:cxn>
                <a:cxn ang="0">
                  <a:pos x="976" y="742"/>
                </a:cxn>
                <a:cxn ang="0">
                  <a:pos x="468" y="1004"/>
                </a:cxn>
                <a:cxn ang="0">
                  <a:pos x="178" y="998"/>
                </a:cxn>
                <a:cxn ang="0">
                  <a:pos x="422" y="1072"/>
                </a:cxn>
                <a:cxn ang="0">
                  <a:pos x="868" y="892"/>
                </a:cxn>
                <a:cxn ang="0">
                  <a:pos x="766" y="970"/>
                </a:cxn>
                <a:cxn ang="0">
                  <a:pos x="536" y="506"/>
                </a:cxn>
                <a:cxn ang="0">
                  <a:pos x="406" y="540"/>
                </a:cxn>
                <a:cxn ang="0">
                  <a:pos x="1120" y="684"/>
                </a:cxn>
                <a:cxn ang="0">
                  <a:pos x="948" y="698"/>
                </a:cxn>
                <a:cxn ang="0">
                  <a:pos x="918" y="500"/>
                </a:cxn>
                <a:cxn ang="0">
                  <a:pos x="1042" y="1142"/>
                </a:cxn>
                <a:cxn ang="0">
                  <a:pos x="1104" y="1072"/>
                </a:cxn>
                <a:cxn ang="0">
                  <a:pos x="802" y="1282"/>
                </a:cxn>
                <a:cxn ang="0">
                  <a:pos x="1002" y="1278"/>
                </a:cxn>
                <a:cxn ang="0">
                  <a:pos x="196" y="1264"/>
                </a:cxn>
                <a:cxn ang="0">
                  <a:pos x="1150" y="944"/>
                </a:cxn>
                <a:cxn ang="0">
                  <a:pos x="646" y="864"/>
                </a:cxn>
                <a:cxn ang="0">
                  <a:pos x="500" y="1308"/>
                </a:cxn>
                <a:cxn ang="0">
                  <a:pos x="376" y="1312"/>
                </a:cxn>
                <a:cxn ang="0">
                  <a:pos x="678" y="300"/>
                </a:cxn>
                <a:cxn ang="0">
                  <a:pos x="172" y="760"/>
                </a:cxn>
                <a:cxn ang="0">
                  <a:pos x="490" y="282"/>
                </a:cxn>
                <a:cxn ang="0">
                  <a:pos x="474" y="264"/>
                </a:cxn>
              </a:cxnLst>
              <a:rect l="0" t="0" r="r" b="b"/>
              <a:pathLst>
                <a:path w="1332" h="1362">
                  <a:moveTo>
                    <a:pt x="0" y="1254"/>
                  </a:moveTo>
                  <a:lnTo>
                    <a:pt x="0" y="1254"/>
                  </a:lnTo>
                  <a:lnTo>
                    <a:pt x="2" y="1250"/>
                  </a:lnTo>
                  <a:lnTo>
                    <a:pt x="2" y="1250"/>
                  </a:lnTo>
                  <a:lnTo>
                    <a:pt x="8" y="1240"/>
                  </a:lnTo>
                  <a:lnTo>
                    <a:pt x="14" y="1234"/>
                  </a:lnTo>
                  <a:lnTo>
                    <a:pt x="22" y="1228"/>
                  </a:lnTo>
                  <a:lnTo>
                    <a:pt x="32" y="1222"/>
                  </a:lnTo>
                  <a:lnTo>
                    <a:pt x="32" y="1222"/>
                  </a:lnTo>
                  <a:lnTo>
                    <a:pt x="58" y="1208"/>
                  </a:lnTo>
                  <a:lnTo>
                    <a:pt x="58" y="1208"/>
                  </a:lnTo>
                  <a:lnTo>
                    <a:pt x="72" y="1202"/>
                  </a:lnTo>
                  <a:lnTo>
                    <a:pt x="80" y="1200"/>
                  </a:lnTo>
                  <a:lnTo>
                    <a:pt x="88" y="1200"/>
                  </a:lnTo>
                  <a:lnTo>
                    <a:pt x="88" y="1200"/>
                  </a:lnTo>
                  <a:lnTo>
                    <a:pt x="92" y="1198"/>
                  </a:lnTo>
                  <a:lnTo>
                    <a:pt x="92" y="1198"/>
                  </a:lnTo>
                  <a:lnTo>
                    <a:pt x="94" y="1196"/>
                  </a:lnTo>
                  <a:lnTo>
                    <a:pt x="94" y="1196"/>
                  </a:lnTo>
                  <a:lnTo>
                    <a:pt x="104" y="1196"/>
                  </a:lnTo>
                  <a:lnTo>
                    <a:pt x="112" y="1194"/>
                  </a:lnTo>
                  <a:lnTo>
                    <a:pt x="120" y="1190"/>
                  </a:lnTo>
                  <a:lnTo>
                    <a:pt x="128" y="1190"/>
                  </a:lnTo>
                  <a:lnTo>
                    <a:pt x="128" y="1190"/>
                  </a:lnTo>
                  <a:lnTo>
                    <a:pt x="130" y="1190"/>
                  </a:lnTo>
                  <a:lnTo>
                    <a:pt x="130" y="1190"/>
                  </a:lnTo>
                  <a:lnTo>
                    <a:pt x="132" y="1182"/>
                  </a:lnTo>
                  <a:lnTo>
                    <a:pt x="134" y="1178"/>
                  </a:lnTo>
                  <a:lnTo>
                    <a:pt x="132" y="1174"/>
                  </a:lnTo>
                  <a:lnTo>
                    <a:pt x="132" y="1174"/>
                  </a:lnTo>
                  <a:lnTo>
                    <a:pt x="132" y="1168"/>
                  </a:lnTo>
                  <a:lnTo>
                    <a:pt x="132" y="1168"/>
                  </a:lnTo>
                  <a:lnTo>
                    <a:pt x="134" y="1156"/>
                  </a:lnTo>
                  <a:lnTo>
                    <a:pt x="136" y="1144"/>
                  </a:lnTo>
                  <a:lnTo>
                    <a:pt x="136" y="1144"/>
                  </a:lnTo>
                  <a:lnTo>
                    <a:pt x="136" y="1136"/>
                  </a:lnTo>
                  <a:lnTo>
                    <a:pt x="138" y="1128"/>
                  </a:lnTo>
                  <a:lnTo>
                    <a:pt x="146" y="1116"/>
                  </a:lnTo>
                  <a:lnTo>
                    <a:pt x="146" y="1116"/>
                  </a:lnTo>
                  <a:lnTo>
                    <a:pt x="154" y="1106"/>
                  </a:lnTo>
                  <a:lnTo>
                    <a:pt x="162" y="1098"/>
                  </a:lnTo>
                  <a:lnTo>
                    <a:pt x="162" y="1098"/>
                  </a:lnTo>
                  <a:lnTo>
                    <a:pt x="168" y="1092"/>
                  </a:lnTo>
                  <a:lnTo>
                    <a:pt x="170" y="1088"/>
                  </a:lnTo>
                  <a:lnTo>
                    <a:pt x="174" y="1086"/>
                  </a:lnTo>
                  <a:lnTo>
                    <a:pt x="174" y="1086"/>
                  </a:lnTo>
                  <a:lnTo>
                    <a:pt x="180" y="1084"/>
                  </a:lnTo>
                  <a:lnTo>
                    <a:pt x="184" y="1080"/>
                  </a:lnTo>
                  <a:lnTo>
                    <a:pt x="186" y="1078"/>
                  </a:lnTo>
                  <a:lnTo>
                    <a:pt x="192" y="1076"/>
                  </a:lnTo>
                  <a:lnTo>
                    <a:pt x="192" y="1076"/>
                  </a:lnTo>
                  <a:lnTo>
                    <a:pt x="184" y="1066"/>
                  </a:lnTo>
                  <a:lnTo>
                    <a:pt x="184" y="1066"/>
                  </a:lnTo>
                  <a:lnTo>
                    <a:pt x="178" y="1056"/>
                  </a:lnTo>
                  <a:lnTo>
                    <a:pt x="178" y="1056"/>
                  </a:lnTo>
                  <a:lnTo>
                    <a:pt x="172" y="1040"/>
                  </a:lnTo>
                  <a:lnTo>
                    <a:pt x="172" y="1040"/>
                  </a:lnTo>
                  <a:lnTo>
                    <a:pt x="172" y="1034"/>
                  </a:lnTo>
                  <a:lnTo>
                    <a:pt x="176" y="1030"/>
                  </a:lnTo>
                  <a:lnTo>
                    <a:pt x="176" y="1030"/>
                  </a:lnTo>
                  <a:lnTo>
                    <a:pt x="174" y="1026"/>
                  </a:lnTo>
                  <a:lnTo>
                    <a:pt x="176" y="1022"/>
                  </a:lnTo>
                  <a:lnTo>
                    <a:pt x="178" y="1016"/>
                  </a:lnTo>
                  <a:lnTo>
                    <a:pt x="182" y="1012"/>
                  </a:lnTo>
                  <a:lnTo>
                    <a:pt x="182" y="1012"/>
                  </a:lnTo>
                  <a:lnTo>
                    <a:pt x="176" y="1014"/>
                  </a:lnTo>
                  <a:lnTo>
                    <a:pt x="172" y="1016"/>
                  </a:lnTo>
                  <a:lnTo>
                    <a:pt x="172" y="1016"/>
                  </a:lnTo>
                  <a:lnTo>
                    <a:pt x="166" y="1016"/>
                  </a:lnTo>
                  <a:lnTo>
                    <a:pt x="162" y="1016"/>
                  </a:lnTo>
                  <a:lnTo>
                    <a:pt x="162" y="1016"/>
                  </a:lnTo>
                  <a:lnTo>
                    <a:pt x="142" y="1008"/>
                  </a:lnTo>
                  <a:lnTo>
                    <a:pt x="142" y="1008"/>
                  </a:lnTo>
                  <a:lnTo>
                    <a:pt x="134" y="1006"/>
                  </a:lnTo>
                  <a:lnTo>
                    <a:pt x="134" y="1006"/>
                  </a:lnTo>
                  <a:lnTo>
                    <a:pt x="130" y="1002"/>
                  </a:lnTo>
                  <a:lnTo>
                    <a:pt x="128" y="998"/>
                  </a:lnTo>
                  <a:lnTo>
                    <a:pt x="128" y="994"/>
                  </a:lnTo>
                  <a:lnTo>
                    <a:pt x="130" y="988"/>
                  </a:lnTo>
                  <a:lnTo>
                    <a:pt x="130" y="988"/>
                  </a:lnTo>
                  <a:lnTo>
                    <a:pt x="130" y="986"/>
                  </a:lnTo>
                  <a:lnTo>
                    <a:pt x="130" y="986"/>
                  </a:lnTo>
                  <a:lnTo>
                    <a:pt x="130" y="978"/>
                  </a:lnTo>
                  <a:lnTo>
                    <a:pt x="130" y="972"/>
                  </a:lnTo>
                  <a:lnTo>
                    <a:pt x="138" y="960"/>
                  </a:lnTo>
                  <a:lnTo>
                    <a:pt x="138" y="960"/>
                  </a:lnTo>
                  <a:lnTo>
                    <a:pt x="146" y="952"/>
                  </a:lnTo>
                  <a:lnTo>
                    <a:pt x="156" y="946"/>
                  </a:lnTo>
                  <a:lnTo>
                    <a:pt x="156" y="946"/>
                  </a:lnTo>
                  <a:lnTo>
                    <a:pt x="162" y="940"/>
                  </a:lnTo>
                  <a:lnTo>
                    <a:pt x="170" y="938"/>
                  </a:lnTo>
                  <a:lnTo>
                    <a:pt x="170" y="938"/>
                  </a:lnTo>
                  <a:lnTo>
                    <a:pt x="172" y="936"/>
                  </a:lnTo>
                  <a:lnTo>
                    <a:pt x="174" y="934"/>
                  </a:lnTo>
                  <a:lnTo>
                    <a:pt x="174" y="934"/>
                  </a:lnTo>
                  <a:lnTo>
                    <a:pt x="180" y="932"/>
                  </a:lnTo>
                  <a:lnTo>
                    <a:pt x="180" y="932"/>
                  </a:lnTo>
                  <a:lnTo>
                    <a:pt x="190" y="926"/>
                  </a:lnTo>
                  <a:lnTo>
                    <a:pt x="200" y="918"/>
                  </a:lnTo>
                  <a:lnTo>
                    <a:pt x="200" y="918"/>
                  </a:lnTo>
                  <a:lnTo>
                    <a:pt x="186" y="916"/>
                  </a:lnTo>
                  <a:lnTo>
                    <a:pt x="186" y="916"/>
                  </a:lnTo>
                  <a:lnTo>
                    <a:pt x="184" y="916"/>
                  </a:lnTo>
                  <a:lnTo>
                    <a:pt x="184" y="916"/>
                  </a:lnTo>
                  <a:lnTo>
                    <a:pt x="176" y="908"/>
                  </a:lnTo>
                  <a:lnTo>
                    <a:pt x="176" y="908"/>
                  </a:lnTo>
                  <a:lnTo>
                    <a:pt x="174" y="902"/>
                  </a:lnTo>
                  <a:lnTo>
                    <a:pt x="174" y="900"/>
                  </a:lnTo>
                  <a:lnTo>
                    <a:pt x="174" y="896"/>
                  </a:lnTo>
                  <a:lnTo>
                    <a:pt x="174" y="896"/>
                  </a:lnTo>
                  <a:lnTo>
                    <a:pt x="176" y="890"/>
                  </a:lnTo>
                  <a:lnTo>
                    <a:pt x="176" y="884"/>
                  </a:lnTo>
                  <a:lnTo>
                    <a:pt x="176" y="884"/>
                  </a:lnTo>
                  <a:lnTo>
                    <a:pt x="180" y="874"/>
                  </a:lnTo>
                  <a:lnTo>
                    <a:pt x="180" y="874"/>
                  </a:lnTo>
                  <a:lnTo>
                    <a:pt x="180" y="872"/>
                  </a:lnTo>
                  <a:lnTo>
                    <a:pt x="180" y="872"/>
                  </a:lnTo>
                  <a:lnTo>
                    <a:pt x="184" y="864"/>
                  </a:lnTo>
                  <a:lnTo>
                    <a:pt x="190" y="858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6" y="842"/>
                  </a:lnTo>
                  <a:lnTo>
                    <a:pt x="210" y="838"/>
                  </a:lnTo>
                  <a:lnTo>
                    <a:pt x="216" y="836"/>
                  </a:lnTo>
                  <a:lnTo>
                    <a:pt x="220" y="834"/>
                  </a:lnTo>
                  <a:lnTo>
                    <a:pt x="220" y="834"/>
                  </a:lnTo>
                  <a:lnTo>
                    <a:pt x="216" y="830"/>
                  </a:lnTo>
                  <a:lnTo>
                    <a:pt x="210" y="830"/>
                  </a:lnTo>
                  <a:lnTo>
                    <a:pt x="210" y="830"/>
                  </a:lnTo>
                  <a:lnTo>
                    <a:pt x="206" y="830"/>
                  </a:lnTo>
                  <a:lnTo>
                    <a:pt x="202" y="828"/>
                  </a:lnTo>
                  <a:lnTo>
                    <a:pt x="198" y="824"/>
                  </a:lnTo>
                  <a:lnTo>
                    <a:pt x="198" y="820"/>
                  </a:lnTo>
                  <a:lnTo>
                    <a:pt x="198" y="820"/>
                  </a:lnTo>
                  <a:lnTo>
                    <a:pt x="198" y="810"/>
                  </a:lnTo>
                  <a:lnTo>
                    <a:pt x="198" y="810"/>
                  </a:lnTo>
                  <a:lnTo>
                    <a:pt x="172" y="812"/>
                  </a:lnTo>
                  <a:lnTo>
                    <a:pt x="172" y="812"/>
                  </a:lnTo>
                  <a:lnTo>
                    <a:pt x="154" y="810"/>
                  </a:lnTo>
                  <a:lnTo>
                    <a:pt x="146" y="810"/>
                  </a:lnTo>
                  <a:lnTo>
                    <a:pt x="138" y="808"/>
                  </a:lnTo>
                  <a:lnTo>
                    <a:pt x="138" y="808"/>
                  </a:lnTo>
                  <a:lnTo>
                    <a:pt x="132" y="806"/>
                  </a:lnTo>
                  <a:lnTo>
                    <a:pt x="130" y="802"/>
                  </a:lnTo>
                  <a:lnTo>
                    <a:pt x="128" y="798"/>
                  </a:lnTo>
                  <a:lnTo>
                    <a:pt x="126" y="794"/>
                  </a:lnTo>
                  <a:lnTo>
                    <a:pt x="126" y="794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40" y="772"/>
                  </a:lnTo>
                  <a:lnTo>
                    <a:pt x="140" y="772"/>
                  </a:lnTo>
                  <a:lnTo>
                    <a:pt x="142" y="768"/>
                  </a:lnTo>
                  <a:lnTo>
                    <a:pt x="142" y="768"/>
                  </a:lnTo>
                  <a:lnTo>
                    <a:pt x="142" y="766"/>
                  </a:lnTo>
                  <a:lnTo>
                    <a:pt x="142" y="766"/>
                  </a:lnTo>
                  <a:lnTo>
                    <a:pt x="146" y="762"/>
                  </a:lnTo>
                  <a:lnTo>
                    <a:pt x="150" y="760"/>
                  </a:lnTo>
                  <a:lnTo>
                    <a:pt x="150" y="760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8" y="754"/>
                  </a:lnTo>
                  <a:lnTo>
                    <a:pt x="158" y="754"/>
                  </a:lnTo>
                  <a:lnTo>
                    <a:pt x="164" y="752"/>
                  </a:lnTo>
                  <a:lnTo>
                    <a:pt x="164" y="752"/>
                  </a:lnTo>
                  <a:lnTo>
                    <a:pt x="168" y="748"/>
                  </a:lnTo>
                  <a:lnTo>
                    <a:pt x="172" y="746"/>
                  </a:lnTo>
                  <a:lnTo>
                    <a:pt x="172" y="746"/>
                  </a:lnTo>
                  <a:lnTo>
                    <a:pt x="180" y="744"/>
                  </a:lnTo>
                  <a:lnTo>
                    <a:pt x="184" y="742"/>
                  </a:lnTo>
                  <a:lnTo>
                    <a:pt x="190" y="742"/>
                  </a:lnTo>
                  <a:lnTo>
                    <a:pt x="190" y="742"/>
                  </a:lnTo>
                  <a:lnTo>
                    <a:pt x="194" y="742"/>
                  </a:lnTo>
                  <a:lnTo>
                    <a:pt x="196" y="740"/>
                  </a:lnTo>
                  <a:lnTo>
                    <a:pt x="204" y="736"/>
                  </a:lnTo>
                  <a:lnTo>
                    <a:pt x="204" y="736"/>
                  </a:lnTo>
                  <a:lnTo>
                    <a:pt x="218" y="734"/>
                  </a:lnTo>
                  <a:lnTo>
                    <a:pt x="218" y="734"/>
                  </a:lnTo>
                  <a:lnTo>
                    <a:pt x="240" y="734"/>
                  </a:lnTo>
                  <a:lnTo>
                    <a:pt x="240" y="734"/>
                  </a:lnTo>
                  <a:lnTo>
                    <a:pt x="242" y="732"/>
                  </a:lnTo>
                  <a:lnTo>
                    <a:pt x="242" y="732"/>
                  </a:lnTo>
                  <a:lnTo>
                    <a:pt x="226" y="726"/>
                  </a:lnTo>
                  <a:lnTo>
                    <a:pt x="226" y="726"/>
                  </a:lnTo>
                  <a:lnTo>
                    <a:pt x="216" y="724"/>
                  </a:lnTo>
                  <a:lnTo>
                    <a:pt x="216" y="724"/>
                  </a:lnTo>
                  <a:lnTo>
                    <a:pt x="214" y="722"/>
                  </a:lnTo>
                  <a:lnTo>
                    <a:pt x="214" y="722"/>
                  </a:lnTo>
                  <a:lnTo>
                    <a:pt x="204" y="702"/>
                  </a:lnTo>
                  <a:lnTo>
                    <a:pt x="204" y="702"/>
                  </a:lnTo>
                  <a:lnTo>
                    <a:pt x="200" y="694"/>
                  </a:lnTo>
                  <a:lnTo>
                    <a:pt x="200" y="694"/>
                  </a:lnTo>
                  <a:lnTo>
                    <a:pt x="198" y="690"/>
                  </a:lnTo>
                  <a:lnTo>
                    <a:pt x="198" y="690"/>
                  </a:lnTo>
                  <a:lnTo>
                    <a:pt x="198" y="686"/>
                  </a:lnTo>
                  <a:lnTo>
                    <a:pt x="200" y="680"/>
                  </a:lnTo>
                  <a:lnTo>
                    <a:pt x="202" y="674"/>
                  </a:lnTo>
                  <a:lnTo>
                    <a:pt x="206" y="670"/>
                  </a:lnTo>
                  <a:lnTo>
                    <a:pt x="206" y="670"/>
                  </a:lnTo>
                  <a:lnTo>
                    <a:pt x="204" y="664"/>
                  </a:lnTo>
                  <a:lnTo>
                    <a:pt x="204" y="660"/>
                  </a:lnTo>
                  <a:lnTo>
                    <a:pt x="208" y="656"/>
                  </a:lnTo>
                  <a:lnTo>
                    <a:pt x="212" y="652"/>
                  </a:lnTo>
                  <a:lnTo>
                    <a:pt x="212" y="652"/>
                  </a:lnTo>
                  <a:lnTo>
                    <a:pt x="224" y="640"/>
                  </a:lnTo>
                  <a:lnTo>
                    <a:pt x="224" y="640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42" y="624"/>
                  </a:lnTo>
                  <a:lnTo>
                    <a:pt x="242" y="624"/>
                  </a:lnTo>
                  <a:lnTo>
                    <a:pt x="246" y="620"/>
                  </a:lnTo>
                  <a:lnTo>
                    <a:pt x="252" y="620"/>
                  </a:lnTo>
                  <a:lnTo>
                    <a:pt x="252" y="620"/>
                  </a:lnTo>
                  <a:lnTo>
                    <a:pt x="258" y="618"/>
                  </a:lnTo>
                  <a:lnTo>
                    <a:pt x="264" y="614"/>
                  </a:lnTo>
                  <a:lnTo>
                    <a:pt x="264" y="614"/>
                  </a:lnTo>
                  <a:lnTo>
                    <a:pt x="270" y="612"/>
                  </a:lnTo>
                  <a:lnTo>
                    <a:pt x="270" y="612"/>
                  </a:lnTo>
                  <a:lnTo>
                    <a:pt x="276" y="608"/>
                  </a:lnTo>
                  <a:lnTo>
                    <a:pt x="276" y="608"/>
                  </a:lnTo>
                  <a:lnTo>
                    <a:pt x="284" y="604"/>
                  </a:lnTo>
                  <a:lnTo>
                    <a:pt x="292" y="600"/>
                  </a:lnTo>
                  <a:lnTo>
                    <a:pt x="292" y="600"/>
                  </a:lnTo>
                  <a:lnTo>
                    <a:pt x="294" y="596"/>
                  </a:lnTo>
                  <a:lnTo>
                    <a:pt x="296" y="592"/>
                  </a:lnTo>
                  <a:lnTo>
                    <a:pt x="296" y="592"/>
                  </a:lnTo>
                  <a:lnTo>
                    <a:pt x="294" y="586"/>
                  </a:lnTo>
                  <a:lnTo>
                    <a:pt x="294" y="582"/>
                  </a:lnTo>
                  <a:lnTo>
                    <a:pt x="298" y="578"/>
                  </a:lnTo>
                  <a:lnTo>
                    <a:pt x="302" y="576"/>
                  </a:lnTo>
                  <a:lnTo>
                    <a:pt x="302" y="576"/>
                  </a:lnTo>
                  <a:lnTo>
                    <a:pt x="306" y="572"/>
                  </a:lnTo>
                  <a:lnTo>
                    <a:pt x="308" y="568"/>
                  </a:lnTo>
                  <a:lnTo>
                    <a:pt x="308" y="568"/>
                  </a:lnTo>
                  <a:lnTo>
                    <a:pt x="310" y="564"/>
                  </a:lnTo>
                  <a:lnTo>
                    <a:pt x="312" y="560"/>
                  </a:lnTo>
                  <a:lnTo>
                    <a:pt x="312" y="560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14" y="546"/>
                  </a:lnTo>
                  <a:lnTo>
                    <a:pt x="312" y="544"/>
                  </a:lnTo>
                  <a:lnTo>
                    <a:pt x="312" y="538"/>
                  </a:lnTo>
                  <a:lnTo>
                    <a:pt x="312" y="538"/>
                  </a:lnTo>
                  <a:lnTo>
                    <a:pt x="312" y="532"/>
                  </a:lnTo>
                  <a:lnTo>
                    <a:pt x="312" y="524"/>
                  </a:lnTo>
                  <a:lnTo>
                    <a:pt x="312" y="524"/>
                  </a:lnTo>
                  <a:lnTo>
                    <a:pt x="310" y="524"/>
                  </a:lnTo>
                  <a:lnTo>
                    <a:pt x="310" y="524"/>
                  </a:lnTo>
                  <a:lnTo>
                    <a:pt x="306" y="526"/>
                  </a:lnTo>
                  <a:lnTo>
                    <a:pt x="302" y="526"/>
                  </a:lnTo>
                  <a:lnTo>
                    <a:pt x="298" y="526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0" y="520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0" y="518"/>
                  </a:lnTo>
                  <a:lnTo>
                    <a:pt x="276" y="514"/>
                  </a:lnTo>
                  <a:lnTo>
                    <a:pt x="274" y="506"/>
                  </a:lnTo>
                  <a:lnTo>
                    <a:pt x="274" y="500"/>
                  </a:lnTo>
                  <a:lnTo>
                    <a:pt x="274" y="500"/>
                  </a:lnTo>
                  <a:lnTo>
                    <a:pt x="276" y="494"/>
                  </a:lnTo>
                  <a:lnTo>
                    <a:pt x="280" y="490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302" y="474"/>
                  </a:lnTo>
                  <a:lnTo>
                    <a:pt x="316" y="468"/>
                  </a:lnTo>
                  <a:lnTo>
                    <a:pt x="316" y="468"/>
                  </a:lnTo>
                  <a:lnTo>
                    <a:pt x="324" y="464"/>
                  </a:lnTo>
                  <a:lnTo>
                    <a:pt x="328" y="462"/>
                  </a:lnTo>
                  <a:lnTo>
                    <a:pt x="330" y="464"/>
                  </a:lnTo>
                  <a:lnTo>
                    <a:pt x="330" y="464"/>
                  </a:lnTo>
                  <a:lnTo>
                    <a:pt x="338" y="460"/>
                  </a:lnTo>
                  <a:lnTo>
                    <a:pt x="338" y="460"/>
                  </a:lnTo>
                  <a:lnTo>
                    <a:pt x="346" y="458"/>
                  </a:lnTo>
                  <a:lnTo>
                    <a:pt x="346" y="458"/>
                  </a:lnTo>
                  <a:lnTo>
                    <a:pt x="346" y="456"/>
                  </a:lnTo>
                  <a:lnTo>
                    <a:pt x="346" y="456"/>
                  </a:lnTo>
                  <a:lnTo>
                    <a:pt x="336" y="452"/>
                  </a:lnTo>
                  <a:lnTo>
                    <a:pt x="336" y="452"/>
                  </a:lnTo>
                  <a:lnTo>
                    <a:pt x="330" y="448"/>
                  </a:lnTo>
                  <a:lnTo>
                    <a:pt x="328" y="444"/>
                  </a:lnTo>
                  <a:lnTo>
                    <a:pt x="326" y="440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4" y="430"/>
                  </a:lnTo>
                  <a:lnTo>
                    <a:pt x="324" y="424"/>
                  </a:lnTo>
                  <a:lnTo>
                    <a:pt x="324" y="420"/>
                  </a:lnTo>
                  <a:lnTo>
                    <a:pt x="324" y="416"/>
                  </a:lnTo>
                  <a:lnTo>
                    <a:pt x="324" y="416"/>
                  </a:lnTo>
                  <a:lnTo>
                    <a:pt x="324" y="412"/>
                  </a:lnTo>
                  <a:lnTo>
                    <a:pt x="326" y="408"/>
                  </a:lnTo>
                  <a:lnTo>
                    <a:pt x="326" y="408"/>
                  </a:lnTo>
                  <a:lnTo>
                    <a:pt x="328" y="404"/>
                  </a:lnTo>
                  <a:lnTo>
                    <a:pt x="330" y="398"/>
                  </a:lnTo>
                  <a:lnTo>
                    <a:pt x="330" y="398"/>
                  </a:lnTo>
                  <a:lnTo>
                    <a:pt x="330" y="394"/>
                  </a:lnTo>
                  <a:lnTo>
                    <a:pt x="334" y="390"/>
                  </a:lnTo>
                  <a:lnTo>
                    <a:pt x="334" y="390"/>
                  </a:lnTo>
                  <a:lnTo>
                    <a:pt x="340" y="382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56" y="372"/>
                  </a:lnTo>
                  <a:lnTo>
                    <a:pt x="364" y="368"/>
                  </a:lnTo>
                  <a:lnTo>
                    <a:pt x="364" y="368"/>
                  </a:lnTo>
                  <a:lnTo>
                    <a:pt x="368" y="364"/>
                  </a:lnTo>
                  <a:lnTo>
                    <a:pt x="368" y="364"/>
                  </a:lnTo>
                  <a:lnTo>
                    <a:pt x="364" y="346"/>
                  </a:lnTo>
                  <a:lnTo>
                    <a:pt x="364" y="346"/>
                  </a:lnTo>
                  <a:lnTo>
                    <a:pt x="364" y="342"/>
                  </a:lnTo>
                  <a:lnTo>
                    <a:pt x="366" y="338"/>
                  </a:lnTo>
                  <a:lnTo>
                    <a:pt x="366" y="338"/>
                  </a:lnTo>
                  <a:lnTo>
                    <a:pt x="366" y="330"/>
                  </a:lnTo>
                  <a:lnTo>
                    <a:pt x="368" y="324"/>
                  </a:lnTo>
                  <a:lnTo>
                    <a:pt x="372" y="320"/>
                  </a:lnTo>
                  <a:lnTo>
                    <a:pt x="378" y="314"/>
                  </a:lnTo>
                  <a:lnTo>
                    <a:pt x="378" y="314"/>
                  </a:lnTo>
                  <a:lnTo>
                    <a:pt x="382" y="310"/>
                  </a:lnTo>
                  <a:lnTo>
                    <a:pt x="386" y="306"/>
                  </a:lnTo>
                  <a:lnTo>
                    <a:pt x="386" y="306"/>
                  </a:lnTo>
                  <a:lnTo>
                    <a:pt x="392" y="302"/>
                  </a:lnTo>
                  <a:lnTo>
                    <a:pt x="402" y="298"/>
                  </a:lnTo>
                  <a:lnTo>
                    <a:pt x="418" y="294"/>
                  </a:lnTo>
                  <a:lnTo>
                    <a:pt x="418" y="294"/>
                  </a:lnTo>
                  <a:lnTo>
                    <a:pt x="438" y="284"/>
                  </a:lnTo>
                  <a:lnTo>
                    <a:pt x="438" y="284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0" y="278"/>
                  </a:lnTo>
                  <a:lnTo>
                    <a:pt x="440" y="278"/>
                  </a:lnTo>
                  <a:lnTo>
                    <a:pt x="424" y="280"/>
                  </a:lnTo>
                  <a:lnTo>
                    <a:pt x="424" y="280"/>
                  </a:lnTo>
                  <a:lnTo>
                    <a:pt x="412" y="280"/>
                  </a:lnTo>
                  <a:lnTo>
                    <a:pt x="406" y="280"/>
                  </a:lnTo>
                  <a:lnTo>
                    <a:pt x="400" y="278"/>
                  </a:lnTo>
                  <a:lnTo>
                    <a:pt x="400" y="278"/>
                  </a:lnTo>
                  <a:lnTo>
                    <a:pt x="396" y="276"/>
                  </a:lnTo>
                  <a:lnTo>
                    <a:pt x="394" y="272"/>
                  </a:lnTo>
                  <a:lnTo>
                    <a:pt x="394" y="272"/>
                  </a:lnTo>
                  <a:lnTo>
                    <a:pt x="390" y="264"/>
                  </a:lnTo>
                  <a:lnTo>
                    <a:pt x="390" y="258"/>
                  </a:lnTo>
                  <a:lnTo>
                    <a:pt x="394" y="250"/>
                  </a:lnTo>
                  <a:lnTo>
                    <a:pt x="400" y="246"/>
                  </a:lnTo>
                  <a:lnTo>
                    <a:pt x="400" y="246"/>
                  </a:lnTo>
                  <a:lnTo>
                    <a:pt x="406" y="242"/>
                  </a:lnTo>
                  <a:lnTo>
                    <a:pt x="412" y="238"/>
                  </a:lnTo>
                  <a:lnTo>
                    <a:pt x="412" y="238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56" y="224"/>
                  </a:lnTo>
                  <a:lnTo>
                    <a:pt x="466" y="224"/>
                  </a:lnTo>
                  <a:lnTo>
                    <a:pt x="466" y="224"/>
                  </a:lnTo>
                  <a:lnTo>
                    <a:pt x="472" y="224"/>
                  </a:lnTo>
                  <a:lnTo>
                    <a:pt x="476" y="22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2" y="208"/>
                  </a:lnTo>
                  <a:lnTo>
                    <a:pt x="486" y="206"/>
                  </a:lnTo>
                  <a:lnTo>
                    <a:pt x="486" y="206"/>
                  </a:lnTo>
                  <a:lnTo>
                    <a:pt x="492" y="200"/>
                  </a:lnTo>
                  <a:lnTo>
                    <a:pt x="498" y="196"/>
                  </a:lnTo>
                  <a:lnTo>
                    <a:pt x="498" y="196"/>
                  </a:lnTo>
                  <a:lnTo>
                    <a:pt x="502" y="194"/>
                  </a:lnTo>
                  <a:lnTo>
                    <a:pt x="502" y="194"/>
                  </a:lnTo>
                  <a:lnTo>
                    <a:pt x="512" y="194"/>
                  </a:lnTo>
                  <a:lnTo>
                    <a:pt x="512" y="194"/>
                  </a:lnTo>
                  <a:lnTo>
                    <a:pt x="514" y="192"/>
                  </a:lnTo>
                  <a:lnTo>
                    <a:pt x="512" y="188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4" y="176"/>
                  </a:lnTo>
                  <a:lnTo>
                    <a:pt x="504" y="172"/>
                  </a:lnTo>
                  <a:lnTo>
                    <a:pt x="506" y="168"/>
                  </a:lnTo>
                  <a:lnTo>
                    <a:pt x="506" y="168"/>
                  </a:lnTo>
                  <a:lnTo>
                    <a:pt x="504" y="164"/>
                  </a:lnTo>
                  <a:lnTo>
                    <a:pt x="504" y="164"/>
                  </a:lnTo>
                  <a:lnTo>
                    <a:pt x="504" y="160"/>
                  </a:lnTo>
                  <a:lnTo>
                    <a:pt x="506" y="156"/>
                  </a:lnTo>
                  <a:lnTo>
                    <a:pt x="508" y="152"/>
                  </a:lnTo>
                  <a:lnTo>
                    <a:pt x="514" y="150"/>
                  </a:lnTo>
                  <a:lnTo>
                    <a:pt x="514" y="150"/>
                  </a:lnTo>
                  <a:lnTo>
                    <a:pt x="530" y="146"/>
                  </a:lnTo>
                  <a:lnTo>
                    <a:pt x="538" y="146"/>
                  </a:lnTo>
                  <a:lnTo>
                    <a:pt x="546" y="148"/>
                  </a:lnTo>
                  <a:lnTo>
                    <a:pt x="546" y="148"/>
                  </a:lnTo>
                  <a:lnTo>
                    <a:pt x="550" y="148"/>
                  </a:lnTo>
                  <a:lnTo>
                    <a:pt x="556" y="146"/>
                  </a:lnTo>
                  <a:lnTo>
                    <a:pt x="556" y="146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50" y="126"/>
                  </a:lnTo>
                  <a:lnTo>
                    <a:pt x="550" y="126"/>
                  </a:lnTo>
                  <a:lnTo>
                    <a:pt x="548" y="104"/>
                  </a:lnTo>
                  <a:lnTo>
                    <a:pt x="548" y="104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2" y="76"/>
                  </a:lnTo>
                  <a:lnTo>
                    <a:pt x="542" y="76"/>
                  </a:lnTo>
                  <a:lnTo>
                    <a:pt x="540" y="50"/>
                  </a:lnTo>
                  <a:lnTo>
                    <a:pt x="540" y="50"/>
                  </a:lnTo>
                  <a:lnTo>
                    <a:pt x="538" y="38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2" y="20"/>
                  </a:lnTo>
                  <a:lnTo>
                    <a:pt x="546" y="14"/>
                  </a:lnTo>
                  <a:lnTo>
                    <a:pt x="546" y="14"/>
                  </a:lnTo>
                  <a:lnTo>
                    <a:pt x="548" y="12"/>
                  </a:lnTo>
                  <a:lnTo>
                    <a:pt x="548" y="12"/>
                  </a:lnTo>
                  <a:lnTo>
                    <a:pt x="550" y="8"/>
                  </a:lnTo>
                  <a:lnTo>
                    <a:pt x="554" y="4"/>
                  </a:lnTo>
                  <a:lnTo>
                    <a:pt x="554" y="4"/>
                  </a:lnTo>
                  <a:lnTo>
                    <a:pt x="556" y="4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604" y="12"/>
                  </a:lnTo>
                  <a:lnTo>
                    <a:pt x="610" y="18"/>
                  </a:lnTo>
                  <a:lnTo>
                    <a:pt x="612" y="22"/>
                  </a:lnTo>
                  <a:lnTo>
                    <a:pt x="614" y="30"/>
                  </a:lnTo>
                  <a:lnTo>
                    <a:pt x="614" y="30"/>
                  </a:lnTo>
                  <a:lnTo>
                    <a:pt x="618" y="52"/>
                  </a:lnTo>
                  <a:lnTo>
                    <a:pt x="618" y="52"/>
                  </a:lnTo>
                  <a:lnTo>
                    <a:pt x="618" y="62"/>
                  </a:lnTo>
                  <a:lnTo>
                    <a:pt x="618" y="62"/>
                  </a:lnTo>
                  <a:lnTo>
                    <a:pt x="620" y="66"/>
                  </a:lnTo>
                  <a:lnTo>
                    <a:pt x="620" y="66"/>
                  </a:lnTo>
                  <a:lnTo>
                    <a:pt x="622" y="72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18" y="80"/>
                  </a:lnTo>
                  <a:lnTo>
                    <a:pt x="618" y="84"/>
                  </a:lnTo>
                  <a:lnTo>
                    <a:pt x="620" y="92"/>
                  </a:lnTo>
                  <a:lnTo>
                    <a:pt x="620" y="92"/>
                  </a:lnTo>
                  <a:lnTo>
                    <a:pt x="620" y="110"/>
                  </a:lnTo>
                  <a:lnTo>
                    <a:pt x="620" y="110"/>
                  </a:lnTo>
                  <a:lnTo>
                    <a:pt x="618" y="118"/>
                  </a:lnTo>
                  <a:lnTo>
                    <a:pt x="616" y="126"/>
                  </a:lnTo>
                  <a:lnTo>
                    <a:pt x="616" y="126"/>
                  </a:lnTo>
                  <a:lnTo>
                    <a:pt x="618" y="128"/>
                  </a:lnTo>
                  <a:lnTo>
                    <a:pt x="618" y="128"/>
                  </a:lnTo>
                  <a:lnTo>
                    <a:pt x="618" y="130"/>
                  </a:lnTo>
                  <a:lnTo>
                    <a:pt x="618" y="134"/>
                  </a:lnTo>
                  <a:lnTo>
                    <a:pt x="618" y="140"/>
                  </a:lnTo>
                  <a:lnTo>
                    <a:pt x="618" y="140"/>
                  </a:lnTo>
                  <a:lnTo>
                    <a:pt x="620" y="152"/>
                  </a:lnTo>
                  <a:lnTo>
                    <a:pt x="620" y="158"/>
                  </a:lnTo>
                  <a:lnTo>
                    <a:pt x="624" y="164"/>
                  </a:lnTo>
                  <a:lnTo>
                    <a:pt x="624" y="164"/>
                  </a:lnTo>
                  <a:lnTo>
                    <a:pt x="628" y="170"/>
                  </a:lnTo>
                  <a:lnTo>
                    <a:pt x="630" y="174"/>
                  </a:lnTo>
                  <a:lnTo>
                    <a:pt x="630" y="178"/>
                  </a:lnTo>
                  <a:lnTo>
                    <a:pt x="630" y="178"/>
                  </a:lnTo>
                  <a:lnTo>
                    <a:pt x="628" y="180"/>
                  </a:lnTo>
                  <a:lnTo>
                    <a:pt x="630" y="182"/>
                  </a:lnTo>
                  <a:lnTo>
                    <a:pt x="636" y="184"/>
                  </a:lnTo>
                  <a:lnTo>
                    <a:pt x="636" y="184"/>
                  </a:lnTo>
                  <a:lnTo>
                    <a:pt x="662" y="190"/>
                  </a:lnTo>
                  <a:lnTo>
                    <a:pt x="662" y="190"/>
                  </a:lnTo>
                  <a:lnTo>
                    <a:pt x="668" y="192"/>
                  </a:lnTo>
                  <a:lnTo>
                    <a:pt x="674" y="196"/>
                  </a:lnTo>
                  <a:lnTo>
                    <a:pt x="674" y="196"/>
                  </a:lnTo>
                  <a:lnTo>
                    <a:pt x="678" y="196"/>
                  </a:lnTo>
                  <a:lnTo>
                    <a:pt x="682" y="196"/>
                  </a:lnTo>
                  <a:lnTo>
                    <a:pt x="688" y="200"/>
                  </a:lnTo>
                  <a:lnTo>
                    <a:pt x="696" y="204"/>
                  </a:lnTo>
                  <a:lnTo>
                    <a:pt x="704" y="206"/>
                  </a:lnTo>
                  <a:lnTo>
                    <a:pt x="704" y="206"/>
                  </a:lnTo>
                  <a:lnTo>
                    <a:pt x="708" y="218"/>
                  </a:lnTo>
                  <a:lnTo>
                    <a:pt x="708" y="218"/>
                  </a:lnTo>
                  <a:lnTo>
                    <a:pt x="724" y="218"/>
                  </a:lnTo>
                  <a:lnTo>
                    <a:pt x="724" y="218"/>
                  </a:lnTo>
                  <a:lnTo>
                    <a:pt x="742" y="220"/>
                  </a:lnTo>
                  <a:lnTo>
                    <a:pt x="742" y="220"/>
                  </a:lnTo>
                  <a:lnTo>
                    <a:pt x="768" y="226"/>
                  </a:lnTo>
                  <a:lnTo>
                    <a:pt x="768" y="226"/>
                  </a:lnTo>
                  <a:lnTo>
                    <a:pt x="788" y="230"/>
                  </a:lnTo>
                  <a:lnTo>
                    <a:pt x="788" y="230"/>
                  </a:lnTo>
                  <a:lnTo>
                    <a:pt x="794" y="232"/>
                  </a:lnTo>
                  <a:lnTo>
                    <a:pt x="798" y="236"/>
                  </a:lnTo>
                  <a:lnTo>
                    <a:pt x="800" y="240"/>
                  </a:lnTo>
                  <a:lnTo>
                    <a:pt x="800" y="246"/>
                  </a:lnTo>
                  <a:lnTo>
                    <a:pt x="800" y="246"/>
                  </a:lnTo>
                  <a:lnTo>
                    <a:pt x="800" y="250"/>
                  </a:lnTo>
                  <a:lnTo>
                    <a:pt x="800" y="250"/>
                  </a:lnTo>
                  <a:lnTo>
                    <a:pt x="800" y="256"/>
                  </a:lnTo>
                  <a:lnTo>
                    <a:pt x="794" y="258"/>
                  </a:lnTo>
                  <a:lnTo>
                    <a:pt x="794" y="258"/>
                  </a:lnTo>
                  <a:lnTo>
                    <a:pt x="796" y="262"/>
                  </a:lnTo>
                  <a:lnTo>
                    <a:pt x="794" y="264"/>
                  </a:lnTo>
                  <a:lnTo>
                    <a:pt x="790" y="264"/>
                  </a:lnTo>
                  <a:lnTo>
                    <a:pt x="790" y="264"/>
                  </a:lnTo>
                  <a:lnTo>
                    <a:pt x="786" y="266"/>
                  </a:lnTo>
                  <a:lnTo>
                    <a:pt x="782" y="268"/>
                  </a:lnTo>
                  <a:lnTo>
                    <a:pt x="782" y="268"/>
                  </a:lnTo>
                  <a:lnTo>
                    <a:pt x="772" y="268"/>
                  </a:lnTo>
                  <a:lnTo>
                    <a:pt x="772" y="268"/>
                  </a:lnTo>
                  <a:lnTo>
                    <a:pt x="774" y="274"/>
                  </a:lnTo>
                  <a:lnTo>
                    <a:pt x="776" y="280"/>
                  </a:lnTo>
                  <a:lnTo>
                    <a:pt x="774" y="286"/>
                  </a:lnTo>
                  <a:lnTo>
                    <a:pt x="770" y="290"/>
                  </a:lnTo>
                  <a:lnTo>
                    <a:pt x="770" y="290"/>
                  </a:lnTo>
                  <a:lnTo>
                    <a:pt x="776" y="304"/>
                  </a:lnTo>
                  <a:lnTo>
                    <a:pt x="776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78" y="314"/>
                  </a:lnTo>
                  <a:lnTo>
                    <a:pt x="780" y="318"/>
                  </a:lnTo>
                  <a:lnTo>
                    <a:pt x="782" y="318"/>
                  </a:lnTo>
                  <a:lnTo>
                    <a:pt x="788" y="320"/>
                  </a:lnTo>
                  <a:lnTo>
                    <a:pt x="788" y="320"/>
                  </a:lnTo>
                  <a:lnTo>
                    <a:pt x="806" y="326"/>
                  </a:lnTo>
                  <a:lnTo>
                    <a:pt x="806" y="326"/>
                  </a:lnTo>
                  <a:lnTo>
                    <a:pt x="816" y="328"/>
                  </a:lnTo>
                  <a:lnTo>
                    <a:pt x="816" y="328"/>
                  </a:lnTo>
                  <a:lnTo>
                    <a:pt x="828" y="334"/>
                  </a:lnTo>
                  <a:lnTo>
                    <a:pt x="828" y="334"/>
                  </a:lnTo>
                  <a:lnTo>
                    <a:pt x="842" y="342"/>
                  </a:lnTo>
                  <a:lnTo>
                    <a:pt x="858" y="348"/>
                  </a:lnTo>
                  <a:lnTo>
                    <a:pt x="858" y="348"/>
                  </a:lnTo>
                  <a:lnTo>
                    <a:pt x="866" y="352"/>
                  </a:lnTo>
                  <a:lnTo>
                    <a:pt x="874" y="360"/>
                  </a:lnTo>
                  <a:lnTo>
                    <a:pt x="874" y="360"/>
                  </a:lnTo>
                  <a:lnTo>
                    <a:pt x="878" y="364"/>
                  </a:lnTo>
                  <a:lnTo>
                    <a:pt x="878" y="364"/>
                  </a:lnTo>
                  <a:lnTo>
                    <a:pt x="886" y="372"/>
                  </a:lnTo>
                  <a:lnTo>
                    <a:pt x="894" y="380"/>
                  </a:lnTo>
                  <a:lnTo>
                    <a:pt x="894" y="380"/>
                  </a:lnTo>
                  <a:lnTo>
                    <a:pt x="896" y="386"/>
                  </a:lnTo>
                  <a:lnTo>
                    <a:pt x="898" y="390"/>
                  </a:lnTo>
                  <a:lnTo>
                    <a:pt x="900" y="404"/>
                  </a:lnTo>
                  <a:lnTo>
                    <a:pt x="900" y="404"/>
                  </a:lnTo>
                  <a:lnTo>
                    <a:pt x="898" y="410"/>
                  </a:lnTo>
                  <a:lnTo>
                    <a:pt x="900" y="412"/>
                  </a:lnTo>
                  <a:lnTo>
                    <a:pt x="902" y="414"/>
                  </a:lnTo>
                  <a:lnTo>
                    <a:pt x="902" y="414"/>
                  </a:lnTo>
                  <a:lnTo>
                    <a:pt x="906" y="414"/>
                  </a:lnTo>
                  <a:lnTo>
                    <a:pt x="906" y="414"/>
                  </a:lnTo>
                  <a:lnTo>
                    <a:pt x="908" y="414"/>
                  </a:lnTo>
                  <a:lnTo>
                    <a:pt x="908" y="414"/>
                  </a:lnTo>
                  <a:lnTo>
                    <a:pt x="938" y="416"/>
                  </a:lnTo>
                  <a:lnTo>
                    <a:pt x="938" y="416"/>
                  </a:lnTo>
                  <a:lnTo>
                    <a:pt x="956" y="418"/>
                  </a:lnTo>
                  <a:lnTo>
                    <a:pt x="956" y="418"/>
                  </a:lnTo>
                  <a:lnTo>
                    <a:pt x="968" y="424"/>
                  </a:lnTo>
                  <a:lnTo>
                    <a:pt x="968" y="424"/>
                  </a:lnTo>
                  <a:lnTo>
                    <a:pt x="982" y="430"/>
                  </a:lnTo>
                  <a:lnTo>
                    <a:pt x="982" y="430"/>
                  </a:lnTo>
                  <a:lnTo>
                    <a:pt x="988" y="434"/>
                  </a:lnTo>
                  <a:lnTo>
                    <a:pt x="988" y="434"/>
                  </a:lnTo>
                  <a:lnTo>
                    <a:pt x="1004" y="442"/>
                  </a:lnTo>
                  <a:lnTo>
                    <a:pt x="1004" y="442"/>
                  </a:lnTo>
                  <a:lnTo>
                    <a:pt x="1018" y="454"/>
                  </a:lnTo>
                  <a:lnTo>
                    <a:pt x="1018" y="454"/>
                  </a:lnTo>
                  <a:lnTo>
                    <a:pt x="1020" y="458"/>
                  </a:lnTo>
                  <a:lnTo>
                    <a:pt x="1020" y="462"/>
                  </a:lnTo>
                  <a:lnTo>
                    <a:pt x="1018" y="468"/>
                  </a:lnTo>
                  <a:lnTo>
                    <a:pt x="1018" y="468"/>
                  </a:lnTo>
                  <a:lnTo>
                    <a:pt x="1012" y="476"/>
                  </a:lnTo>
                  <a:lnTo>
                    <a:pt x="1006" y="482"/>
                  </a:lnTo>
                  <a:lnTo>
                    <a:pt x="1006" y="482"/>
                  </a:lnTo>
                  <a:lnTo>
                    <a:pt x="1000" y="484"/>
                  </a:lnTo>
                  <a:lnTo>
                    <a:pt x="1000" y="484"/>
                  </a:lnTo>
                  <a:lnTo>
                    <a:pt x="990" y="484"/>
                  </a:lnTo>
                  <a:lnTo>
                    <a:pt x="990" y="484"/>
                  </a:lnTo>
                  <a:lnTo>
                    <a:pt x="992" y="490"/>
                  </a:lnTo>
                  <a:lnTo>
                    <a:pt x="992" y="494"/>
                  </a:lnTo>
                  <a:lnTo>
                    <a:pt x="994" y="498"/>
                  </a:lnTo>
                  <a:lnTo>
                    <a:pt x="998" y="502"/>
                  </a:lnTo>
                  <a:lnTo>
                    <a:pt x="998" y="502"/>
                  </a:lnTo>
                  <a:lnTo>
                    <a:pt x="1000" y="502"/>
                  </a:lnTo>
                  <a:lnTo>
                    <a:pt x="1000" y="502"/>
                  </a:lnTo>
                  <a:lnTo>
                    <a:pt x="1008" y="502"/>
                  </a:lnTo>
                  <a:lnTo>
                    <a:pt x="1016" y="504"/>
                  </a:lnTo>
                  <a:lnTo>
                    <a:pt x="1016" y="504"/>
                  </a:lnTo>
                  <a:lnTo>
                    <a:pt x="1024" y="508"/>
                  </a:lnTo>
                  <a:lnTo>
                    <a:pt x="1024" y="508"/>
                  </a:lnTo>
                  <a:lnTo>
                    <a:pt x="1032" y="510"/>
                  </a:lnTo>
                  <a:lnTo>
                    <a:pt x="1038" y="514"/>
                  </a:lnTo>
                  <a:lnTo>
                    <a:pt x="1050" y="524"/>
                  </a:lnTo>
                  <a:lnTo>
                    <a:pt x="1050" y="524"/>
                  </a:lnTo>
                  <a:lnTo>
                    <a:pt x="1056" y="528"/>
                  </a:lnTo>
                  <a:lnTo>
                    <a:pt x="1060" y="532"/>
                  </a:lnTo>
                  <a:lnTo>
                    <a:pt x="1066" y="544"/>
                  </a:lnTo>
                  <a:lnTo>
                    <a:pt x="1066" y="544"/>
                  </a:lnTo>
                  <a:lnTo>
                    <a:pt x="1070" y="550"/>
                  </a:lnTo>
                  <a:lnTo>
                    <a:pt x="1070" y="556"/>
                  </a:lnTo>
                  <a:lnTo>
                    <a:pt x="1072" y="568"/>
                  </a:lnTo>
                  <a:lnTo>
                    <a:pt x="1072" y="568"/>
                  </a:lnTo>
                  <a:lnTo>
                    <a:pt x="1072" y="574"/>
                  </a:lnTo>
                  <a:lnTo>
                    <a:pt x="1070" y="580"/>
                  </a:lnTo>
                  <a:lnTo>
                    <a:pt x="1062" y="588"/>
                  </a:lnTo>
                  <a:lnTo>
                    <a:pt x="1062" y="588"/>
                  </a:lnTo>
                  <a:lnTo>
                    <a:pt x="1060" y="592"/>
                  </a:lnTo>
                  <a:lnTo>
                    <a:pt x="1060" y="596"/>
                  </a:lnTo>
                  <a:lnTo>
                    <a:pt x="1060" y="596"/>
                  </a:lnTo>
                  <a:lnTo>
                    <a:pt x="1052" y="610"/>
                  </a:lnTo>
                  <a:lnTo>
                    <a:pt x="1052" y="610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100" y="612"/>
                  </a:lnTo>
                  <a:lnTo>
                    <a:pt x="1100" y="612"/>
                  </a:lnTo>
                  <a:lnTo>
                    <a:pt x="1110" y="614"/>
                  </a:lnTo>
                  <a:lnTo>
                    <a:pt x="1120" y="616"/>
                  </a:lnTo>
                  <a:lnTo>
                    <a:pt x="1120" y="616"/>
                  </a:lnTo>
                  <a:lnTo>
                    <a:pt x="1132" y="616"/>
                  </a:lnTo>
                  <a:lnTo>
                    <a:pt x="1142" y="620"/>
                  </a:lnTo>
                  <a:lnTo>
                    <a:pt x="1142" y="620"/>
                  </a:lnTo>
                  <a:lnTo>
                    <a:pt x="1152" y="626"/>
                  </a:lnTo>
                  <a:lnTo>
                    <a:pt x="1162" y="634"/>
                  </a:lnTo>
                  <a:lnTo>
                    <a:pt x="1162" y="634"/>
                  </a:lnTo>
                  <a:lnTo>
                    <a:pt x="1164" y="638"/>
                  </a:lnTo>
                  <a:lnTo>
                    <a:pt x="1164" y="642"/>
                  </a:lnTo>
                  <a:lnTo>
                    <a:pt x="1164" y="650"/>
                  </a:lnTo>
                  <a:lnTo>
                    <a:pt x="1164" y="650"/>
                  </a:lnTo>
                  <a:lnTo>
                    <a:pt x="1162" y="656"/>
                  </a:lnTo>
                  <a:lnTo>
                    <a:pt x="1156" y="660"/>
                  </a:lnTo>
                  <a:lnTo>
                    <a:pt x="1156" y="660"/>
                  </a:lnTo>
                  <a:lnTo>
                    <a:pt x="1152" y="664"/>
                  </a:lnTo>
                  <a:lnTo>
                    <a:pt x="1150" y="666"/>
                  </a:lnTo>
                  <a:lnTo>
                    <a:pt x="1146" y="664"/>
                  </a:lnTo>
                  <a:lnTo>
                    <a:pt x="1146" y="664"/>
                  </a:lnTo>
                  <a:lnTo>
                    <a:pt x="1142" y="668"/>
                  </a:lnTo>
                  <a:lnTo>
                    <a:pt x="1142" y="668"/>
                  </a:lnTo>
                  <a:lnTo>
                    <a:pt x="1136" y="674"/>
                  </a:lnTo>
                  <a:lnTo>
                    <a:pt x="1136" y="674"/>
                  </a:lnTo>
                  <a:lnTo>
                    <a:pt x="1136" y="696"/>
                  </a:lnTo>
                  <a:lnTo>
                    <a:pt x="1136" y="696"/>
                  </a:lnTo>
                  <a:lnTo>
                    <a:pt x="1134" y="700"/>
                  </a:lnTo>
                  <a:lnTo>
                    <a:pt x="1130" y="704"/>
                  </a:lnTo>
                  <a:lnTo>
                    <a:pt x="1130" y="704"/>
                  </a:lnTo>
                  <a:lnTo>
                    <a:pt x="1124" y="712"/>
                  </a:lnTo>
                  <a:lnTo>
                    <a:pt x="1116" y="716"/>
                  </a:lnTo>
                  <a:lnTo>
                    <a:pt x="1116" y="716"/>
                  </a:lnTo>
                  <a:lnTo>
                    <a:pt x="1112" y="718"/>
                  </a:lnTo>
                  <a:lnTo>
                    <a:pt x="1108" y="722"/>
                  </a:lnTo>
                  <a:lnTo>
                    <a:pt x="1108" y="722"/>
                  </a:lnTo>
                  <a:lnTo>
                    <a:pt x="1104" y="724"/>
                  </a:lnTo>
                  <a:lnTo>
                    <a:pt x="1102" y="724"/>
                  </a:lnTo>
                  <a:lnTo>
                    <a:pt x="1100" y="722"/>
                  </a:lnTo>
                  <a:lnTo>
                    <a:pt x="1100" y="722"/>
                  </a:lnTo>
                  <a:lnTo>
                    <a:pt x="1096" y="718"/>
                  </a:lnTo>
                  <a:lnTo>
                    <a:pt x="1090" y="720"/>
                  </a:lnTo>
                  <a:lnTo>
                    <a:pt x="1090" y="720"/>
                  </a:lnTo>
                  <a:lnTo>
                    <a:pt x="1086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70" y="718"/>
                  </a:lnTo>
                  <a:lnTo>
                    <a:pt x="1064" y="718"/>
                  </a:lnTo>
                  <a:lnTo>
                    <a:pt x="1060" y="716"/>
                  </a:lnTo>
                  <a:lnTo>
                    <a:pt x="1060" y="716"/>
                  </a:lnTo>
                  <a:lnTo>
                    <a:pt x="1054" y="712"/>
                  </a:lnTo>
                  <a:lnTo>
                    <a:pt x="1048" y="712"/>
                  </a:lnTo>
                  <a:lnTo>
                    <a:pt x="1042" y="712"/>
                  </a:lnTo>
                  <a:lnTo>
                    <a:pt x="1038" y="710"/>
                  </a:lnTo>
                  <a:lnTo>
                    <a:pt x="1038" y="710"/>
                  </a:lnTo>
                  <a:lnTo>
                    <a:pt x="1036" y="710"/>
                  </a:lnTo>
                  <a:lnTo>
                    <a:pt x="1034" y="710"/>
                  </a:lnTo>
                  <a:lnTo>
                    <a:pt x="1034" y="710"/>
                  </a:lnTo>
                  <a:lnTo>
                    <a:pt x="1030" y="718"/>
                  </a:lnTo>
                  <a:lnTo>
                    <a:pt x="1026" y="726"/>
                  </a:lnTo>
                  <a:lnTo>
                    <a:pt x="1020" y="730"/>
                  </a:lnTo>
                  <a:lnTo>
                    <a:pt x="1012" y="734"/>
                  </a:lnTo>
                  <a:lnTo>
                    <a:pt x="1012" y="734"/>
                  </a:lnTo>
                  <a:lnTo>
                    <a:pt x="1010" y="736"/>
                  </a:lnTo>
                  <a:lnTo>
                    <a:pt x="1010" y="736"/>
                  </a:lnTo>
                  <a:lnTo>
                    <a:pt x="1016" y="740"/>
                  </a:lnTo>
                  <a:lnTo>
                    <a:pt x="1020" y="744"/>
                  </a:lnTo>
                  <a:lnTo>
                    <a:pt x="1020" y="744"/>
                  </a:lnTo>
                  <a:lnTo>
                    <a:pt x="1028" y="758"/>
                  </a:lnTo>
                  <a:lnTo>
                    <a:pt x="1028" y="758"/>
                  </a:lnTo>
                  <a:lnTo>
                    <a:pt x="1034" y="764"/>
                  </a:lnTo>
                  <a:lnTo>
                    <a:pt x="1034" y="764"/>
                  </a:lnTo>
                  <a:lnTo>
                    <a:pt x="1038" y="770"/>
                  </a:lnTo>
                  <a:lnTo>
                    <a:pt x="1038" y="770"/>
                  </a:lnTo>
                  <a:lnTo>
                    <a:pt x="1042" y="780"/>
                  </a:lnTo>
                  <a:lnTo>
                    <a:pt x="1042" y="780"/>
                  </a:lnTo>
                  <a:lnTo>
                    <a:pt x="1044" y="782"/>
                  </a:lnTo>
                  <a:lnTo>
                    <a:pt x="1044" y="782"/>
                  </a:lnTo>
                  <a:lnTo>
                    <a:pt x="1048" y="786"/>
                  </a:lnTo>
                  <a:lnTo>
                    <a:pt x="1050" y="790"/>
                  </a:lnTo>
                  <a:lnTo>
                    <a:pt x="1050" y="790"/>
                  </a:lnTo>
                  <a:lnTo>
                    <a:pt x="1052" y="794"/>
                  </a:lnTo>
                  <a:lnTo>
                    <a:pt x="1056" y="798"/>
                  </a:lnTo>
                  <a:lnTo>
                    <a:pt x="1062" y="800"/>
                  </a:lnTo>
                  <a:lnTo>
                    <a:pt x="1068" y="802"/>
                  </a:lnTo>
                  <a:lnTo>
                    <a:pt x="1068" y="802"/>
                  </a:lnTo>
                  <a:lnTo>
                    <a:pt x="1084" y="806"/>
                  </a:lnTo>
                  <a:lnTo>
                    <a:pt x="1084" y="806"/>
                  </a:lnTo>
                  <a:lnTo>
                    <a:pt x="1090" y="806"/>
                  </a:lnTo>
                  <a:lnTo>
                    <a:pt x="1090" y="806"/>
                  </a:lnTo>
                  <a:lnTo>
                    <a:pt x="1094" y="808"/>
                  </a:lnTo>
                  <a:lnTo>
                    <a:pt x="1094" y="808"/>
                  </a:lnTo>
                  <a:lnTo>
                    <a:pt x="1098" y="810"/>
                  </a:lnTo>
                  <a:lnTo>
                    <a:pt x="1102" y="812"/>
                  </a:lnTo>
                  <a:lnTo>
                    <a:pt x="1114" y="814"/>
                  </a:lnTo>
                  <a:lnTo>
                    <a:pt x="1114" y="814"/>
                  </a:lnTo>
                  <a:lnTo>
                    <a:pt x="1124" y="816"/>
                  </a:lnTo>
                  <a:lnTo>
                    <a:pt x="1128" y="818"/>
                  </a:lnTo>
                  <a:lnTo>
                    <a:pt x="1132" y="822"/>
                  </a:lnTo>
                  <a:lnTo>
                    <a:pt x="1132" y="822"/>
                  </a:lnTo>
                  <a:lnTo>
                    <a:pt x="1138" y="822"/>
                  </a:lnTo>
                  <a:lnTo>
                    <a:pt x="1142" y="826"/>
                  </a:lnTo>
                  <a:lnTo>
                    <a:pt x="1146" y="830"/>
                  </a:lnTo>
                  <a:lnTo>
                    <a:pt x="1150" y="830"/>
                  </a:lnTo>
                  <a:lnTo>
                    <a:pt x="1150" y="830"/>
                  </a:lnTo>
                  <a:lnTo>
                    <a:pt x="1154" y="830"/>
                  </a:lnTo>
                  <a:lnTo>
                    <a:pt x="1158" y="832"/>
                  </a:lnTo>
                  <a:lnTo>
                    <a:pt x="1166" y="838"/>
                  </a:lnTo>
                  <a:lnTo>
                    <a:pt x="1166" y="838"/>
                  </a:lnTo>
                  <a:lnTo>
                    <a:pt x="1184" y="846"/>
                  </a:lnTo>
                  <a:lnTo>
                    <a:pt x="1184" y="846"/>
                  </a:lnTo>
                  <a:lnTo>
                    <a:pt x="1192" y="852"/>
                  </a:lnTo>
                  <a:lnTo>
                    <a:pt x="1198" y="856"/>
                  </a:lnTo>
                  <a:lnTo>
                    <a:pt x="1200" y="858"/>
                  </a:lnTo>
                  <a:lnTo>
                    <a:pt x="1200" y="858"/>
                  </a:lnTo>
                  <a:lnTo>
                    <a:pt x="1204" y="864"/>
                  </a:lnTo>
                  <a:lnTo>
                    <a:pt x="1210" y="868"/>
                  </a:lnTo>
                  <a:lnTo>
                    <a:pt x="1212" y="874"/>
                  </a:lnTo>
                  <a:lnTo>
                    <a:pt x="1212" y="880"/>
                  </a:lnTo>
                  <a:lnTo>
                    <a:pt x="1212" y="880"/>
                  </a:lnTo>
                  <a:lnTo>
                    <a:pt x="1214" y="886"/>
                  </a:lnTo>
                  <a:lnTo>
                    <a:pt x="1216" y="890"/>
                  </a:lnTo>
                  <a:lnTo>
                    <a:pt x="1216" y="890"/>
                  </a:lnTo>
                  <a:lnTo>
                    <a:pt x="1218" y="908"/>
                  </a:lnTo>
                  <a:lnTo>
                    <a:pt x="1218" y="908"/>
                  </a:lnTo>
                  <a:lnTo>
                    <a:pt x="1218" y="914"/>
                  </a:lnTo>
                  <a:lnTo>
                    <a:pt x="1218" y="916"/>
                  </a:lnTo>
                  <a:lnTo>
                    <a:pt x="1216" y="916"/>
                  </a:lnTo>
                  <a:lnTo>
                    <a:pt x="1212" y="918"/>
                  </a:lnTo>
                  <a:lnTo>
                    <a:pt x="1212" y="918"/>
                  </a:lnTo>
                  <a:lnTo>
                    <a:pt x="1218" y="926"/>
                  </a:lnTo>
                  <a:lnTo>
                    <a:pt x="1228" y="930"/>
                  </a:lnTo>
                  <a:lnTo>
                    <a:pt x="1228" y="930"/>
                  </a:lnTo>
                  <a:lnTo>
                    <a:pt x="1232" y="934"/>
                  </a:lnTo>
                  <a:lnTo>
                    <a:pt x="1236" y="940"/>
                  </a:lnTo>
                  <a:lnTo>
                    <a:pt x="1236" y="940"/>
                  </a:lnTo>
                  <a:lnTo>
                    <a:pt x="1242" y="946"/>
                  </a:lnTo>
                  <a:lnTo>
                    <a:pt x="1242" y="946"/>
                  </a:lnTo>
                  <a:lnTo>
                    <a:pt x="1252" y="950"/>
                  </a:lnTo>
                  <a:lnTo>
                    <a:pt x="1254" y="954"/>
                  </a:lnTo>
                  <a:lnTo>
                    <a:pt x="1256" y="958"/>
                  </a:lnTo>
                  <a:lnTo>
                    <a:pt x="1256" y="958"/>
                  </a:lnTo>
                  <a:lnTo>
                    <a:pt x="1258" y="962"/>
                  </a:lnTo>
                  <a:lnTo>
                    <a:pt x="1260" y="964"/>
                  </a:lnTo>
                  <a:lnTo>
                    <a:pt x="1260" y="964"/>
                  </a:lnTo>
                  <a:lnTo>
                    <a:pt x="1264" y="966"/>
                  </a:lnTo>
                  <a:lnTo>
                    <a:pt x="1266" y="968"/>
                  </a:lnTo>
                  <a:lnTo>
                    <a:pt x="1266" y="976"/>
                  </a:lnTo>
                  <a:lnTo>
                    <a:pt x="1266" y="976"/>
                  </a:lnTo>
                  <a:lnTo>
                    <a:pt x="1272" y="978"/>
                  </a:lnTo>
                  <a:lnTo>
                    <a:pt x="1274" y="980"/>
                  </a:lnTo>
                  <a:lnTo>
                    <a:pt x="1274" y="988"/>
                  </a:lnTo>
                  <a:lnTo>
                    <a:pt x="1274" y="988"/>
                  </a:lnTo>
                  <a:lnTo>
                    <a:pt x="1276" y="1006"/>
                  </a:lnTo>
                  <a:lnTo>
                    <a:pt x="1276" y="1006"/>
                  </a:lnTo>
                  <a:lnTo>
                    <a:pt x="1276" y="1018"/>
                  </a:lnTo>
                  <a:lnTo>
                    <a:pt x="1276" y="1018"/>
                  </a:lnTo>
                  <a:lnTo>
                    <a:pt x="1278" y="1020"/>
                  </a:lnTo>
                  <a:lnTo>
                    <a:pt x="1278" y="1022"/>
                  </a:lnTo>
                  <a:lnTo>
                    <a:pt x="1276" y="1026"/>
                  </a:lnTo>
                  <a:lnTo>
                    <a:pt x="1274" y="1030"/>
                  </a:lnTo>
                  <a:lnTo>
                    <a:pt x="1274" y="1030"/>
                  </a:lnTo>
                  <a:lnTo>
                    <a:pt x="1272" y="1034"/>
                  </a:lnTo>
                  <a:lnTo>
                    <a:pt x="1272" y="1034"/>
                  </a:lnTo>
                  <a:lnTo>
                    <a:pt x="1270" y="1038"/>
                  </a:lnTo>
                  <a:lnTo>
                    <a:pt x="1268" y="1042"/>
                  </a:lnTo>
                  <a:lnTo>
                    <a:pt x="1268" y="1042"/>
                  </a:lnTo>
                  <a:lnTo>
                    <a:pt x="1262" y="1048"/>
                  </a:lnTo>
                  <a:lnTo>
                    <a:pt x="1258" y="1054"/>
                  </a:lnTo>
                  <a:lnTo>
                    <a:pt x="1258" y="1054"/>
                  </a:lnTo>
                  <a:lnTo>
                    <a:pt x="1256" y="1058"/>
                  </a:lnTo>
                  <a:lnTo>
                    <a:pt x="1254" y="1060"/>
                  </a:lnTo>
                  <a:lnTo>
                    <a:pt x="1250" y="1060"/>
                  </a:lnTo>
                  <a:lnTo>
                    <a:pt x="1250" y="1060"/>
                  </a:lnTo>
                  <a:lnTo>
                    <a:pt x="1248" y="1060"/>
                  </a:lnTo>
                  <a:lnTo>
                    <a:pt x="1248" y="1060"/>
                  </a:lnTo>
                  <a:lnTo>
                    <a:pt x="1246" y="1064"/>
                  </a:lnTo>
                  <a:lnTo>
                    <a:pt x="1244" y="1066"/>
                  </a:lnTo>
                  <a:lnTo>
                    <a:pt x="1236" y="1068"/>
                  </a:lnTo>
                  <a:lnTo>
                    <a:pt x="1236" y="1068"/>
                  </a:lnTo>
                  <a:lnTo>
                    <a:pt x="1210" y="1080"/>
                  </a:lnTo>
                  <a:lnTo>
                    <a:pt x="1210" y="1080"/>
                  </a:lnTo>
                  <a:lnTo>
                    <a:pt x="1202" y="1084"/>
                  </a:lnTo>
                  <a:lnTo>
                    <a:pt x="1202" y="1084"/>
                  </a:lnTo>
                  <a:lnTo>
                    <a:pt x="1208" y="1086"/>
                  </a:lnTo>
                  <a:lnTo>
                    <a:pt x="1212" y="1086"/>
                  </a:lnTo>
                  <a:lnTo>
                    <a:pt x="1216" y="1084"/>
                  </a:lnTo>
                  <a:lnTo>
                    <a:pt x="1216" y="1084"/>
                  </a:lnTo>
                  <a:lnTo>
                    <a:pt x="1220" y="1084"/>
                  </a:lnTo>
                  <a:lnTo>
                    <a:pt x="1226" y="1086"/>
                  </a:lnTo>
                  <a:lnTo>
                    <a:pt x="1226" y="1086"/>
                  </a:lnTo>
                  <a:lnTo>
                    <a:pt x="1230" y="1088"/>
                  </a:lnTo>
                  <a:lnTo>
                    <a:pt x="1236" y="1088"/>
                  </a:lnTo>
                  <a:lnTo>
                    <a:pt x="1242" y="1090"/>
                  </a:lnTo>
                  <a:lnTo>
                    <a:pt x="1246" y="1092"/>
                  </a:lnTo>
                  <a:lnTo>
                    <a:pt x="1246" y="1092"/>
                  </a:lnTo>
                  <a:lnTo>
                    <a:pt x="1250" y="1094"/>
                  </a:lnTo>
                  <a:lnTo>
                    <a:pt x="1254" y="1094"/>
                  </a:lnTo>
                  <a:lnTo>
                    <a:pt x="1262" y="1096"/>
                  </a:lnTo>
                  <a:lnTo>
                    <a:pt x="1262" y="1096"/>
                  </a:lnTo>
                  <a:lnTo>
                    <a:pt x="1272" y="1102"/>
                  </a:lnTo>
                  <a:lnTo>
                    <a:pt x="1280" y="1106"/>
                  </a:lnTo>
                  <a:lnTo>
                    <a:pt x="1280" y="1106"/>
                  </a:lnTo>
                  <a:lnTo>
                    <a:pt x="1290" y="1114"/>
                  </a:lnTo>
                  <a:lnTo>
                    <a:pt x="1290" y="1114"/>
                  </a:lnTo>
                  <a:lnTo>
                    <a:pt x="1308" y="1128"/>
                  </a:lnTo>
                  <a:lnTo>
                    <a:pt x="1308" y="1128"/>
                  </a:lnTo>
                  <a:lnTo>
                    <a:pt x="1316" y="1132"/>
                  </a:lnTo>
                  <a:lnTo>
                    <a:pt x="1322" y="1138"/>
                  </a:lnTo>
                  <a:lnTo>
                    <a:pt x="1322" y="1138"/>
                  </a:lnTo>
                  <a:lnTo>
                    <a:pt x="1326" y="1146"/>
                  </a:lnTo>
                  <a:lnTo>
                    <a:pt x="1328" y="1152"/>
                  </a:lnTo>
                  <a:lnTo>
                    <a:pt x="1328" y="1160"/>
                  </a:lnTo>
                  <a:lnTo>
                    <a:pt x="1328" y="1168"/>
                  </a:lnTo>
                  <a:lnTo>
                    <a:pt x="1328" y="1168"/>
                  </a:lnTo>
                  <a:lnTo>
                    <a:pt x="1332" y="1170"/>
                  </a:lnTo>
                  <a:lnTo>
                    <a:pt x="1332" y="1170"/>
                  </a:lnTo>
                  <a:lnTo>
                    <a:pt x="1332" y="1178"/>
                  </a:lnTo>
                  <a:lnTo>
                    <a:pt x="1332" y="1178"/>
                  </a:lnTo>
                  <a:lnTo>
                    <a:pt x="1330" y="1184"/>
                  </a:lnTo>
                  <a:lnTo>
                    <a:pt x="1330" y="1184"/>
                  </a:lnTo>
                  <a:lnTo>
                    <a:pt x="1330" y="1190"/>
                  </a:lnTo>
                  <a:lnTo>
                    <a:pt x="1330" y="1196"/>
                  </a:lnTo>
                  <a:lnTo>
                    <a:pt x="1330" y="1196"/>
                  </a:lnTo>
                  <a:lnTo>
                    <a:pt x="1324" y="1204"/>
                  </a:lnTo>
                  <a:lnTo>
                    <a:pt x="1322" y="1216"/>
                  </a:lnTo>
                  <a:lnTo>
                    <a:pt x="1322" y="1216"/>
                  </a:lnTo>
                  <a:lnTo>
                    <a:pt x="1320" y="1222"/>
                  </a:lnTo>
                  <a:lnTo>
                    <a:pt x="1316" y="1226"/>
                  </a:lnTo>
                  <a:lnTo>
                    <a:pt x="1312" y="1230"/>
                  </a:lnTo>
                  <a:lnTo>
                    <a:pt x="1306" y="1234"/>
                  </a:lnTo>
                  <a:lnTo>
                    <a:pt x="1306" y="1234"/>
                  </a:lnTo>
                  <a:lnTo>
                    <a:pt x="1300" y="1236"/>
                  </a:lnTo>
                  <a:lnTo>
                    <a:pt x="1298" y="1238"/>
                  </a:lnTo>
                  <a:lnTo>
                    <a:pt x="1292" y="1246"/>
                  </a:lnTo>
                  <a:lnTo>
                    <a:pt x="1292" y="1246"/>
                  </a:lnTo>
                  <a:lnTo>
                    <a:pt x="1288" y="1248"/>
                  </a:lnTo>
                  <a:lnTo>
                    <a:pt x="1288" y="1248"/>
                  </a:lnTo>
                  <a:lnTo>
                    <a:pt x="1282" y="1250"/>
                  </a:lnTo>
                  <a:lnTo>
                    <a:pt x="1278" y="1252"/>
                  </a:lnTo>
                  <a:lnTo>
                    <a:pt x="1274" y="1256"/>
                  </a:lnTo>
                  <a:lnTo>
                    <a:pt x="1270" y="1260"/>
                  </a:lnTo>
                  <a:lnTo>
                    <a:pt x="1270" y="1260"/>
                  </a:lnTo>
                  <a:lnTo>
                    <a:pt x="1266" y="1266"/>
                  </a:lnTo>
                  <a:lnTo>
                    <a:pt x="1262" y="1266"/>
                  </a:lnTo>
                  <a:lnTo>
                    <a:pt x="1260" y="1264"/>
                  </a:lnTo>
                  <a:lnTo>
                    <a:pt x="1260" y="1264"/>
                  </a:lnTo>
                  <a:lnTo>
                    <a:pt x="1252" y="1264"/>
                  </a:lnTo>
                  <a:lnTo>
                    <a:pt x="1252" y="1264"/>
                  </a:lnTo>
                  <a:lnTo>
                    <a:pt x="1246" y="1266"/>
                  </a:lnTo>
                  <a:lnTo>
                    <a:pt x="1246" y="1266"/>
                  </a:lnTo>
                  <a:lnTo>
                    <a:pt x="1240" y="1266"/>
                  </a:lnTo>
                  <a:lnTo>
                    <a:pt x="1240" y="1266"/>
                  </a:lnTo>
                  <a:lnTo>
                    <a:pt x="1224" y="1266"/>
                  </a:lnTo>
                  <a:lnTo>
                    <a:pt x="1224" y="1266"/>
                  </a:lnTo>
                  <a:lnTo>
                    <a:pt x="1220" y="1264"/>
                  </a:lnTo>
                  <a:lnTo>
                    <a:pt x="1216" y="1264"/>
                  </a:lnTo>
                  <a:lnTo>
                    <a:pt x="1216" y="1264"/>
                  </a:lnTo>
                  <a:lnTo>
                    <a:pt x="1198" y="1266"/>
                  </a:lnTo>
                  <a:lnTo>
                    <a:pt x="1198" y="1266"/>
                  </a:lnTo>
                  <a:lnTo>
                    <a:pt x="1192" y="1268"/>
                  </a:lnTo>
                  <a:lnTo>
                    <a:pt x="1186" y="1268"/>
                  </a:lnTo>
                  <a:lnTo>
                    <a:pt x="1186" y="1268"/>
                  </a:lnTo>
                  <a:lnTo>
                    <a:pt x="1170" y="1266"/>
                  </a:lnTo>
                  <a:lnTo>
                    <a:pt x="1170" y="1266"/>
                  </a:lnTo>
                  <a:lnTo>
                    <a:pt x="1164" y="1264"/>
                  </a:lnTo>
                  <a:lnTo>
                    <a:pt x="1160" y="1260"/>
                  </a:lnTo>
                  <a:lnTo>
                    <a:pt x="1160" y="1260"/>
                  </a:lnTo>
                  <a:lnTo>
                    <a:pt x="1158" y="1258"/>
                  </a:lnTo>
                  <a:lnTo>
                    <a:pt x="1158" y="1258"/>
                  </a:lnTo>
                  <a:lnTo>
                    <a:pt x="1156" y="1260"/>
                  </a:lnTo>
                  <a:lnTo>
                    <a:pt x="1156" y="1260"/>
                  </a:lnTo>
                  <a:lnTo>
                    <a:pt x="1154" y="1262"/>
                  </a:lnTo>
                  <a:lnTo>
                    <a:pt x="1150" y="1262"/>
                  </a:lnTo>
                  <a:lnTo>
                    <a:pt x="1150" y="1262"/>
                  </a:lnTo>
                  <a:lnTo>
                    <a:pt x="1140" y="1260"/>
                  </a:lnTo>
                  <a:lnTo>
                    <a:pt x="1130" y="1256"/>
                  </a:lnTo>
                  <a:lnTo>
                    <a:pt x="1130" y="1256"/>
                  </a:lnTo>
                  <a:lnTo>
                    <a:pt x="1124" y="1252"/>
                  </a:lnTo>
                  <a:lnTo>
                    <a:pt x="1118" y="1248"/>
                  </a:lnTo>
                  <a:lnTo>
                    <a:pt x="1118" y="1248"/>
                  </a:lnTo>
                  <a:lnTo>
                    <a:pt x="1112" y="1246"/>
                  </a:lnTo>
                  <a:lnTo>
                    <a:pt x="1112" y="1246"/>
                  </a:lnTo>
                  <a:lnTo>
                    <a:pt x="1108" y="1244"/>
                  </a:lnTo>
                  <a:lnTo>
                    <a:pt x="1104" y="1242"/>
                  </a:lnTo>
                  <a:lnTo>
                    <a:pt x="1104" y="1242"/>
                  </a:lnTo>
                  <a:lnTo>
                    <a:pt x="1098" y="1240"/>
                  </a:lnTo>
                  <a:lnTo>
                    <a:pt x="1094" y="1240"/>
                  </a:lnTo>
                  <a:lnTo>
                    <a:pt x="1094" y="1240"/>
                  </a:lnTo>
                  <a:lnTo>
                    <a:pt x="1090" y="1240"/>
                  </a:lnTo>
                  <a:lnTo>
                    <a:pt x="1088" y="1240"/>
                  </a:lnTo>
                  <a:lnTo>
                    <a:pt x="1084" y="1236"/>
                  </a:lnTo>
                  <a:lnTo>
                    <a:pt x="1084" y="1236"/>
                  </a:lnTo>
                  <a:lnTo>
                    <a:pt x="1082" y="1232"/>
                  </a:lnTo>
                  <a:lnTo>
                    <a:pt x="1082" y="1232"/>
                  </a:lnTo>
                  <a:lnTo>
                    <a:pt x="1070" y="1236"/>
                  </a:lnTo>
                  <a:lnTo>
                    <a:pt x="1058" y="1236"/>
                  </a:lnTo>
                  <a:lnTo>
                    <a:pt x="1046" y="1236"/>
                  </a:lnTo>
                  <a:lnTo>
                    <a:pt x="1034" y="1238"/>
                  </a:lnTo>
                  <a:lnTo>
                    <a:pt x="1034" y="1238"/>
                  </a:lnTo>
                  <a:lnTo>
                    <a:pt x="1040" y="1244"/>
                  </a:lnTo>
                  <a:lnTo>
                    <a:pt x="1040" y="1244"/>
                  </a:lnTo>
                  <a:lnTo>
                    <a:pt x="1042" y="1252"/>
                  </a:lnTo>
                  <a:lnTo>
                    <a:pt x="1042" y="1252"/>
                  </a:lnTo>
                  <a:lnTo>
                    <a:pt x="1042" y="1262"/>
                  </a:lnTo>
                  <a:lnTo>
                    <a:pt x="1042" y="1270"/>
                  </a:lnTo>
                  <a:lnTo>
                    <a:pt x="1042" y="1270"/>
                  </a:lnTo>
                  <a:lnTo>
                    <a:pt x="1038" y="1276"/>
                  </a:lnTo>
                  <a:lnTo>
                    <a:pt x="1034" y="1282"/>
                  </a:lnTo>
                  <a:lnTo>
                    <a:pt x="1034" y="1282"/>
                  </a:lnTo>
                  <a:lnTo>
                    <a:pt x="1030" y="1286"/>
                  </a:lnTo>
                  <a:lnTo>
                    <a:pt x="1030" y="1288"/>
                  </a:lnTo>
                  <a:lnTo>
                    <a:pt x="1026" y="1290"/>
                  </a:lnTo>
                  <a:lnTo>
                    <a:pt x="1026" y="1290"/>
                  </a:lnTo>
                  <a:lnTo>
                    <a:pt x="1016" y="1296"/>
                  </a:lnTo>
                  <a:lnTo>
                    <a:pt x="1016" y="1296"/>
                  </a:lnTo>
                  <a:lnTo>
                    <a:pt x="1008" y="1298"/>
                  </a:lnTo>
                  <a:lnTo>
                    <a:pt x="1008" y="1298"/>
                  </a:lnTo>
                  <a:lnTo>
                    <a:pt x="1002" y="1298"/>
                  </a:lnTo>
                  <a:lnTo>
                    <a:pt x="1002" y="1298"/>
                  </a:lnTo>
                  <a:lnTo>
                    <a:pt x="988" y="1300"/>
                  </a:lnTo>
                  <a:lnTo>
                    <a:pt x="980" y="1298"/>
                  </a:lnTo>
                  <a:lnTo>
                    <a:pt x="974" y="1296"/>
                  </a:lnTo>
                  <a:lnTo>
                    <a:pt x="974" y="1296"/>
                  </a:lnTo>
                  <a:lnTo>
                    <a:pt x="968" y="1292"/>
                  </a:lnTo>
                  <a:lnTo>
                    <a:pt x="964" y="1290"/>
                  </a:lnTo>
                  <a:lnTo>
                    <a:pt x="964" y="1290"/>
                  </a:lnTo>
                  <a:lnTo>
                    <a:pt x="960" y="1292"/>
                  </a:lnTo>
                  <a:lnTo>
                    <a:pt x="960" y="1292"/>
                  </a:lnTo>
                  <a:lnTo>
                    <a:pt x="958" y="1294"/>
                  </a:lnTo>
                  <a:lnTo>
                    <a:pt x="954" y="1294"/>
                  </a:lnTo>
                  <a:lnTo>
                    <a:pt x="948" y="1294"/>
                  </a:lnTo>
                  <a:lnTo>
                    <a:pt x="948" y="1294"/>
                  </a:lnTo>
                  <a:lnTo>
                    <a:pt x="946" y="1296"/>
                  </a:lnTo>
                  <a:lnTo>
                    <a:pt x="946" y="1296"/>
                  </a:lnTo>
                  <a:lnTo>
                    <a:pt x="938" y="1296"/>
                  </a:lnTo>
                  <a:lnTo>
                    <a:pt x="930" y="1298"/>
                  </a:lnTo>
                  <a:lnTo>
                    <a:pt x="930" y="1298"/>
                  </a:lnTo>
                  <a:lnTo>
                    <a:pt x="924" y="1298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2" y="1304"/>
                  </a:lnTo>
                  <a:lnTo>
                    <a:pt x="920" y="1310"/>
                  </a:lnTo>
                  <a:lnTo>
                    <a:pt x="918" y="1314"/>
                  </a:lnTo>
                  <a:lnTo>
                    <a:pt x="910" y="1324"/>
                  </a:lnTo>
                  <a:lnTo>
                    <a:pt x="910" y="1324"/>
                  </a:lnTo>
                  <a:lnTo>
                    <a:pt x="904" y="1328"/>
                  </a:lnTo>
                  <a:lnTo>
                    <a:pt x="904" y="1328"/>
                  </a:lnTo>
                  <a:lnTo>
                    <a:pt x="888" y="1334"/>
                  </a:lnTo>
                  <a:lnTo>
                    <a:pt x="888" y="1334"/>
                  </a:lnTo>
                  <a:lnTo>
                    <a:pt x="880" y="1336"/>
                  </a:lnTo>
                  <a:lnTo>
                    <a:pt x="876" y="1338"/>
                  </a:lnTo>
                  <a:lnTo>
                    <a:pt x="872" y="1338"/>
                  </a:lnTo>
                  <a:lnTo>
                    <a:pt x="872" y="1338"/>
                  </a:lnTo>
                  <a:lnTo>
                    <a:pt x="864" y="1336"/>
                  </a:lnTo>
                  <a:lnTo>
                    <a:pt x="856" y="1336"/>
                  </a:lnTo>
                  <a:lnTo>
                    <a:pt x="856" y="1336"/>
                  </a:lnTo>
                  <a:lnTo>
                    <a:pt x="846" y="1334"/>
                  </a:lnTo>
                  <a:lnTo>
                    <a:pt x="836" y="1330"/>
                  </a:lnTo>
                  <a:lnTo>
                    <a:pt x="836" y="1330"/>
                  </a:lnTo>
                  <a:lnTo>
                    <a:pt x="832" y="1330"/>
                  </a:lnTo>
                  <a:lnTo>
                    <a:pt x="832" y="1330"/>
                  </a:lnTo>
                  <a:lnTo>
                    <a:pt x="816" y="1330"/>
                  </a:lnTo>
                  <a:lnTo>
                    <a:pt x="816" y="1330"/>
                  </a:lnTo>
                  <a:lnTo>
                    <a:pt x="814" y="1326"/>
                  </a:lnTo>
                  <a:lnTo>
                    <a:pt x="814" y="1326"/>
                  </a:lnTo>
                  <a:lnTo>
                    <a:pt x="802" y="1322"/>
                  </a:lnTo>
                  <a:lnTo>
                    <a:pt x="802" y="1322"/>
                  </a:lnTo>
                  <a:lnTo>
                    <a:pt x="794" y="1316"/>
                  </a:lnTo>
                  <a:lnTo>
                    <a:pt x="792" y="1314"/>
                  </a:lnTo>
                  <a:lnTo>
                    <a:pt x="790" y="1310"/>
                  </a:lnTo>
                  <a:lnTo>
                    <a:pt x="790" y="1310"/>
                  </a:lnTo>
                  <a:lnTo>
                    <a:pt x="788" y="1306"/>
                  </a:lnTo>
                  <a:lnTo>
                    <a:pt x="788" y="1306"/>
                  </a:lnTo>
                  <a:lnTo>
                    <a:pt x="790" y="1300"/>
                  </a:lnTo>
                  <a:lnTo>
                    <a:pt x="790" y="1300"/>
                  </a:lnTo>
                  <a:lnTo>
                    <a:pt x="784" y="1302"/>
                  </a:lnTo>
                  <a:lnTo>
                    <a:pt x="784" y="1302"/>
                  </a:lnTo>
                  <a:lnTo>
                    <a:pt x="772" y="1312"/>
                  </a:lnTo>
                  <a:lnTo>
                    <a:pt x="772" y="1312"/>
                  </a:lnTo>
                  <a:lnTo>
                    <a:pt x="770" y="1312"/>
                  </a:lnTo>
                  <a:lnTo>
                    <a:pt x="766" y="1312"/>
                  </a:lnTo>
                  <a:lnTo>
                    <a:pt x="766" y="1312"/>
                  </a:lnTo>
                  <a:lnTo>
                    <a:pt x="762" y="1310"/>
                  </a:lnTo>
                  <a:lnTo>
                    <a:pt x="762" y="1310"/>
                  </a:lnTo>
                  <a:lnTo>
                    <a:pt x="752" y="1312"/>
                  </a:lnTo>
                  <a:lnTo>
                    <a:pt x="744" y="1308"/>
                  </a:lnTo>
                  <a:lnTo>
                    <a:pt x="744" y="1308"/>
                  </a:lnTo>
                  <a:lnTo>
                    <a:pt x="740" y="1304"/>
                  </a:lnTo>
                  <a:lnTo>
                    <a:pt x="740" y="1300"/>
                  </a:lnTo>
                  <a:lnTo>
                    <a:pt x="740" y="1300"/>
                  </a:lnTo>
                  <a:lnTo>
                    <a:pt x="746" y="1282"/>
                  </a:lnTo>
                  <a:lnTo>
                    <a:pt x="746" y="1282"/>
                  </a:lnTo>
                  <a:lnTo>
                    <a:pt x="738" y="1284"/>
                  </a:lnTo>
                  <a:lnTo>
                    <a:pt x="732" y="1284"/>
                  </a:lnTo>
                  <a:lnTo>
                    <a:pt x="732" y="1284"/>
                  </a:lnTo>
                  <a:lnTo>
                    <a:pt x="722" y="1282"/>
                  </a:lnTo>
                  <a:lnTo>
                    <a:pt x="714" y="1278"/>
                  </a:lnTo>
                  <a:lnTo>
                    <a:pt x="714" y="1278"/>
                  </a:lnTo>
                  <a:lnTo>
                    <a:pt x="708" y="1276"/>
                  </a:lnTo>
                  <a:lnTo>
                    <a:pt x="704" y="1278"/>
                  </a:lnTo>
                  <a:lnTo>
                    <a:pt x="704" y="1278"/>
                  </a:lnTo>
                  <a:lnTo>
                    <a:pt x="700" y="1280"/>
                  </a:lnTo>
                  <a:lnTo>
                    <a:pt x="696" y="1282"/>
                  </a:lnTo>
                  <a:lnTo>
                    <a:pt x="696" y="1286"/>
                  </a:lnTo>
                  <a:lnTo>
                    <a:pt x="696" y="1286"/>
                  </a:lnTo>
                  <a:lnTo>
                    <a:pt x="694" y="1288"/>
                  </a:lnTo>
                  <a:lnTo>
                    <a:pt x="690" y="1290"/>
                  </a:lnTo>
                  <a:lnTo>
                    <a:pt x="690" y="1290"/>
                  </a:lnTo>
                  <a:lnTo>
                    <a:pt x="686" y="1294"/>
                  </a:lnTo>
                  <a:lnTo>
                    <a:pt x="680" y="1296"/>
                  </a:lnTo>
                  <a:lnTo>
                    <a:pt x="680" y="1296"/>
                  </a:lnTo>
                  <a:lnTo>
                    <a:pt x="674" y="1304"/>
                  </a:lnTo>
                  <a:lnTo>
                    <a:pt x="670" y="1306"/>
                  </a:lnTo>
                  <a:lnTo>
                    <a:pt x="664" y="1306"/>
                  </a:lnTo>
                  <a:lnTo>
                    <a:pt x="664" y="1306"/>
                  </a:lnTo>
                  <a:lnTo>
                    <a:pt x="662" y="1308"/>
                  </a:lnTo>
                  <a:lnTo>
                    <a:pt x="662" y="1308"/>
                  </a:lnTo>
                  <a:lnTo>
                    <a:pt x="658" y="1308"/>
                  </a:lnTo>
                  <a:lnTo>
                    <a:pt x="654" y="1308"/>
                  </a:lnTo>
                  <a:lnTo>
                    <a:pt x="652" y="1306"/>
                  </a:lnTo>
                  <a:lnTo>
                    <a:pt x="650" y="1304"/>
                  </a:lnTo>
                  <a:lnTo>
                    <a:pt x="650" y="1304"/>
                  </a:lnTo>
                  <a:lnTo>
                    <a:pt x="638" y="1304"/>
                  </a:lnTo>
                  <a:lnTo>
                    <a:pt x="638" y="1304"/>
                  </a:lnTo>
                  <a:lnTo>
                    <a:pt x="640" y="1310"/>
                  </a:lnTo>
                  <a:lnTo>
                    <a:pt x="640" y="1316"/>
                  </a:lnTo>
                  <a:lnTo>
                    <a:pt x="640" y="1316"/>
                  </a:lnTo>
                  <a:lnTo>
                    <a:pt x="636" y="1324"/>
                  </a:lnTo>
                  <a:lnTo>
                    <a:pt x="632" y="1330"/>
                  </a:lnTo>
                  <a:lnTo>
                    <a:pt x="628" y="1334"/>
                  </a:lnTo>
                  <a:lnTo>
                    <a:pt x="628" y="1334"/>
                  </a:lnTo>
                  <a:lnTo>
                    <a:pt x="620" y="1340"/>
                  </a:lnTo>
                  <a:lnTo>
                    <a:pt x="612" y="1344"/>
                  </a:lnTo>
                  <a:lnTo>
                    <a:pt x="604" y="1346"/>
                  </a:lnTo>
                  <a:lnTo>
                    <a:pt x="594" y="1346"/>
                  </a:lnTo>
                  <a:lnTo>
                    <a:pt x="594" y="1346"/>
                  </a:lnTo>
                  <a:lnTo>
                    <a:pt x="590" y="1346"/>
                  </a:lnTo>
                  <a:lnTo>
                    <a:pt x="590" y="1346"/>
                  </a:lnTo>
                  <a:lnTo>
                    <a:pt x="580" y="1350"/>
                  </a:lnTo>
                  <a:lnTo>
                    <a:pt x="568" y="1350"/>
                  </a:lnTo>
                  <a:lnTo>
                    <a:pt x="568" y="1350"/>
                  </a:lnTo>
                  <a:lnTo>
                    <a:pt x="552" y="1348"/>
                  </a:lnTo>
                  <a:lnTo>
                    <a:pt x="552" y="1348"/>
                  </a:lnTo>
                  <a:lnTo>
                    <a:pt x="544" y="1346"/>
                  </a:lnTo>
                  <a:lnTo>
                    <a:pt x="538" y="1346"/>
                  </a:lnTo>
                  <a:lnTo>
                    <a:pt x="538" y="1346"/>
                  </a:lnTo>
                  <a:lnTo>
                    <a:pt x="530" y="1346"/>
                  </a:lnTo>
                  <a:lnTo>
                    <a:pt x="526" y="1344"/>
                  </a:lnTo>
                  <a:lnTo>
                    <a:pt x="522" y="1340"/>
                  </a:lnTo>
                  <a:lnTo>
                    <a:pt x="518" y="1336"/>
                  </a:lnTo>
                  <a:lnTo>
                    <a:pt x="518" y="1336"/>
                  </a:lnTo>
                  <a:lnTo>
                    <a:pt x="506" y="1334"/>
                  </a:lnTo>
                  <a:lnTo>
                    <a:pt x="506" y="1334"/>
                  </a:lnTo>
                  <a:lnTo>
                    <a:pt x="502" y="1336"/>
                  </a:lnTo>
                  <a:lnTo>
                    <a:pt x="502" y="1336"/>
                  </a:lnTo>
                  <a:lnTo>
                    <a:pt x="494" y="1342"/>
                  </a:lnTo>
                  <a:lnTo>
                    <a:pt x="488" y="1350"/>
                  </a:lnTo>
                  <a:lnTo>
                    <a:pt x="488" y="1350"/>
                  </a:lnTo>
                  <a:lnTo>
                    <a:pt x="484" y="1354"/>
                  </a:lnTo>
                  <a:lnTo>
                    <a:pt x="484" y="1354"/>
                  </a:lnTo>
                  <a:lnTo>
                    <a:pt x="478" y="1356"/>
                  </a:lnTo>
                  <a:lnTo>
                    <a:pt x="472" y="1358"/>
                  </a:lnTo>
                  <a:lnTo>
                    <a:pt x="458" y="1360"/>
                  </a:lnTo>
                  <a:lnTo>
                    <a:pt x="458" y="1360"/>
                  </a:lnTo>
                  <a:lnTo>
                    <a:pt x="452" y="1362"/>
                  </a:lnTo>
                  <a:lnTo>
                    <a:pt x="452" y="1362"/>
                  </a:lnTo>
                  <a:lnTo>
                    <a:pt x="432" y="1362"/>
                  </a:lnTo>
                  <a:lnTo>
                    <a:pt x="432" y="1362"/>
                  </a:lnTo>
                  <a:lnTo>
                    <a:pt x="428" y="1356"/>
                  </a:lnTo>
                  <a:lnTo>
                    <a:pt x="422" y="1352"/>
                  </a:lnTo>
                  <a:lnTo>
                    <a:pt x="422" y="1352"/>
                  </a:lnTo>
                  <a:lnTo>
                    <a:pt x="414" y="1346"/>
                  </a:lnTo>
                  <a:lnTo>
                    <a:pt x="408" y="1340"/>
                  </a:lnTo>
                  <a:lnTo>
                    <a:pt x="408" y="1340"/>
                  </a:lnTo>
                  <a:lnTo>
                    <a:pt x="404" y="1336"/>
                  </a:lnTo>
                  <a:lnTo>
                    <a:pt x="398" y="1332"/>
                  </a:lnTo>
                  <a:lnTo>
                    <a:pt x="398" y="1332"/>
                  </a:lnTo>
                  <a:lnTo>
                    <a:pt x="392" y="1332"/>
                  </a:lnTo>
                  <a:lnTo>
                    <a:pt x="388" y="1332"/>
                  </a:lnTo>
                  <a:lnTo>
                    <a:pt x="388" y="1332"/>
                  </a:lnTo>
                  <a:lnTo>
                    <a:pt x="380" y="1336"/>
                  </a:lnTo>
                  <a:lnTo>
                    <a:pt x="374" y="1332"/>
                  </a:lnTo>
                  <a:lnTo>
                    <a:pt x="374" y="1332"/>
                  </a:lnTo>
                  <a:lnTo>
                    <a:pt x="370" y="1330"/>
                  </a:lnTo>
                  <a:lnTo>
                    <a:pt x="366" y="1328"/>
                  </a:lnTo>
                  <a:lnTo>
                    <a:pt x="366" y="1328"/>
                  </a:lnTo>
                  <a:lnTo>
                    <a:pt x="362" y="1326"/>
                  </a:lnTo>
                  <a:lnTo>
                    <a:pt x="358" y="1324"/>
                  </a:lnTo>
                  <a:lnTo>
                    <a:pt x="356" y="1320"/>
                  </a:lnTo>
                  <a:lnTo>
                    <a:pt x="356" y="1316"/>
                  </a:lnTo>
                  <a:lnTo>
                    <a:pt x="356" y="1316"/>
                  </a:lnTo>
                  <a:lnTo>
                    <a:pt x="354" y="1312"/>
                  </a:lnTo>
                  <a:lnTo>
                    <a:pt x="354" y="1312"/>
                  </a:lnTo>
                  <a:lnTo>
                    <a:pt x="352" y="1308"/>
                  </a:lnTo>
                  <a:lnTo>
                    <a:pt x="350" y="1306"/>
                  </a:lnTo>
                  <a:lnTo>
                    <a:pt x="350" y="1304"/>
                  </a:lnTo>
                  <a:lnTo>
                    <a:pt x="352" y="1300"/>
                  </a:lnTo>
                  <a:lnTo>
                    <a:pt x="352" y="1300"/>
                  </a:lnTo>
                  <a:lnTo>
                    <a:pt x="354" y="1294"/>
                  </a:lnTo>
                  <a:lnTo>
                    <a:pt x="354" y="1294"/>
                  </a:lnTo>
                  <a:lnTo>
                    <a:pt x="352" y="1290"/>
                  </a:lnTo>
                  <a:lnTo>
                    <a:pt x="354" y="1288"/>
                  </a:lnTo>
                  <a:lnTo>
                    <a:pt x="358" y="1282"/>
                  </a:lnTo>
                  <a:lnTo>
                    <a:pt x="358" y="1282"/>
                  </a:lnTo>
                  <a:lnTo>
                    <a:pt x="374" y="1270"/>
                  </a:lnTo>
                  <a:lnTo>
                    <a:pt x="374" y="1270"/>
                  </a:lnTo>
                  <a:lnTo>
                    <a:pt x="374" y="1268"/>
                  </a:lnTo>
                  <a:lnTo>
                    <a:pt x="374" y="1268"/>
                  </a:lnTo>
                  <a:lnTo>
                    <a:pt x="370" y="1270"/>
                  </a:lnTo>
                  <a:lnTo>
                    <a:pt x="370" y="1270"/>
                  </a:lnTo>
                  <a:lnTo>
                    <a:pt x="358" y="1276"/>
                  </a:lnTo>
                  <a:lnTo>
                    <a:pt x="354" y="1276"/>
                  </a:lnTo>
                  <a:lnTo>
                    <a:pt x="348" y="1276"/>
                  </a:lnTo>
                  <a:lnTo>
                    <a:pt x="348" y="1276"/>
                  </a:lnTo>
                  <a:lnTo>
                    <a:pt x="342" y="1276"/>
                  </a:lnTo>
                  <a:lnTo>
                    <a:pt x="338" y="1276"/>
                  </a:lnTo>
                  <a:lnTo>
                    <a:pt x="330" y="1280"/>
                  </a:lnTo>
                  <a:lnTo>
                    <a:pt x="330" y="1280"/>
                  </a:lnTo>
                  <a:lnTo>
                    <a:pt x="324" y="1284"/>
                  </a:lnTo>
                  <a:lnTo>
                    <a:pt x="320" y="1284"/>
                  </a:lnTo>
                  <a:lnTo>
                    <a:pt x="318" y="1282"/>
                  </a:lnTo>
                  <a:lnTo>
                    <a:pt x="318" y="1282"/>
                  </a:lnTo>
                  <a:lnTo>
                    <a:pt x="314" y="1282"/>
                  </a:lnTo>
                  <a:lnTo>
                    <a:pt x="312" y="1284"/>
                  </a:lnTo>
                  <a:lnTo>
                    <a:pt x="312" y="1284"/>
                  </a:lnTo>
                  <a:lnTo>
                    <a:pt x="306" y="1286"/>
                  </a:lnTo>
                  <a:lnTo>
                    <a:pt x="302" y="1284"/>
                  </a:lnTo>
                  <a:lnTo>
                    <a:pt x="302" y="1284"/>
                  </a:lnTo>
                  <a:lnTo>
                    <a:pt x="296" y="1282"/>
                  </a:lnTo>
                  <a:lnTo>
                    <a:pt x="292" y="1280"/>
                  </a:lnTo>
                  <a:lnTo>
                    <a:pt x="286" y="1280"/>
                  </a:lnTo>
                  <a:lnTo>
                    <a:pt x="282" y="1282"/>
                  </a:lnTo>
                  <a:lnTo>
                    <a:pt x="282" y="1282"/>
                  </a:lnTo>
                  <a:lnTo>
                    <a:pt x="276" y="1284"/>
                  </a:lnTo>
                  <a:lnTo>
                    <a:pt x="270" y="1284"/>
                  </a:lnTo>
                  <a:lnTo>
                    <a:pt x="270" y="1284"/>
                  </a:lnTo>
                  <a:lnTo>
                    <a:pt x="260" y="1282"/>
                  </a:lnTo>
                  <a:lnTo>
                    <a:pt x="252" y="1282"/>
                  </a:lnTo>
                  <a:lnTo>
                    <a:pt x="252" y="1282"/>
                  </a:lnTo>
                  <a:lnTo>
                    <a:pt x="248" y="1282"/>
                  </a:lnTo>
                  <a:lnTo>
                    <a:pt x="248" y="1282"/>
                  </a:lnTo>
                  <a:lnTo>
                    <a:pt x="240" y="1280"/>
                  </a:lnTo>
                  <a:lnTo>
                    <a:pt x="234" y="1280"/>
                  </a:lnTo>
                  <a:lnTo>
                    <a:pt x="232" y="1276"/>
                  </a:lnTo>
                  <a:lnTo>
                    <a:pt x="232" y="1276"/>
                  </a:lnTo>
                  <a:lnTo>
                    <a:pt x="228" y="1276"/>
                  </a:lnTo>
                  <a:lnTo>
                    <a:pt x="228" y="1276"/>
                  </a:lnTo>
                  <a:lnTo>
                    <a:pt x="220" y="1276"/>
                  </a:lnTo>
                  <a:lnTo>
                    <a:pt x="220" y="1276"/>
                  </a:lnTo>
                  <a:lnTo>
                    <a:pt x="216" y="1278"/>
                  </a:lnTo>
                  <a:lnTo>
                    <a:pt x="214" y="1282"/>
                  </a:lnTo>
                  <a:lnTo>
                    <a:pt x="210" y="1284"/>
                  </a:lnTo>
                  <a:lnTo>
                    <a:pt x="206" y="1284"/>
                  </a:lnTo>
                  <a:lnTo>
                    <a:pt x="202" y="1282"/>
                  </a:lnTo>
                  <a:lnTo>
                    <a:pt x="202" y="1282"/>
                  </a:lnTo>
                  <a:lnTo>
                    <a:pt x="188" y="1292"/>
                  </a:lnTo>
                  <a:lnTo>
                    <a:pt x="188" y="1292"/>
                  </a:lnTo>
                  <a:lnTo>
                    <a:pt x="184" y="1294"/>
                  </a:lnTo>
                  <a:lnTo>
                    <a:pt x="182" y="1294"/>
                  </a:lnTo>
                  <a:lnTo>
                    <a:pt x="180" y="1294"/>
                  </a:lnTo>
                  <a:lnTo>
                    <a:pt x="176" y="1292"/>
                  </a:lnTo>
                  <a:lnTo>
                    <a:pt x="176" y="1292"/>
                  </a:lnTo>
                  <a:lnTo>
                    <a:pt x="176" y="1294"/>
                  </a:lnTo>
                  <a:lnTo>
                    <a:pt x="176" y="1294"/>
                  </a:lnTo>
                  <a:lnTo>
                    <a:pt x="174" y="1298"/>
                  </a:lnTo>
                  <a:lnTo>
                    <a:pt x="172" y="1300"/>
                  </a:lnTo>
                  <a:lnTo>
                    <a:pt x="170" y="1302"/>
                  </a:lnTo>
                  <a:lnTo>
                    <a:pt x="166" y="1302"/>
                  </a:lnTo>
                  <a:lnTo>
                    <a:pt x="166" y="1302"/>
                  </a:lnTo>
                  <a:lnTo>
                    <a:pt x="160" y="1302"/>
                  </a:lnTo>
                  <a:lnTo>
                    <a:pt x="160" y="1302"/>
                  </a:lnTo>
                  <a:lnTo>
                    <a:pt x="134" y="1310"/>
                  </a:lnTo>
                  <a:lnTo>
                    <a:pt x="134" y="1310"/>
                  </a:lnTo>
                  <a:lnTo>
                    <a:pt x="130" y="1310"/>
                  </a:lnTo>
                  <a:lnTo>
                    <a:pt x="130" y="1310"/>
                  </a:lnTo>
                  <a:lnTo>
                    <a:pt x="112" y="1308"/>
                  </a:lnTo>
                  <a:lnTo>
                    <a:pt x="112" y="1308"/>
                  </a:lnTo>
                  <a:lnTo>
                    <a:pt x="88" y="1302"/>
                  </a:lnTo>
                  <a:lnTo>
                    <a:pt x="88" y="1302"/>
                  </a:lnTo>
                  <a:lnTo>
                    <a:pt x="86" y="1298"/>
                  </a:lnTo>
                  <a:lnTo>
                    <a:pt x="84" y="1296"/>
                  </a:lnTo>
                  <a:lnTo>
                    <a:pt x="84" y="1296"/>
                  </a:lnTo>
                  <a:lnTo>
                    <a:pt x="82" y="1290"/>
                  </a:lnTo>
                  <a:lnTo>
                    <a:pt x="82" y="1290"/>
                  </a:lnTo>
                  <a:lnTo>
                    <a:pt x="82" y="1286"/>
                  </a:lnTo>
                  <a:lnTo>
                    <a:pt x="78" y="1284"/>
                  </a:lnTo>
                  <a:lnTo>
                    <a:pt x="78" y="1284"/>
                  </a:lnTo>
                  <a:lnTo>
                    <a:pt x="64" y="1284"/>
                  </a:lnTo>
                  <a:lnTo>
                    <a:pt x="50" y="1284"/>
                  </a:lnTo>
                  <a:lnTo>
                    <a:pt x="50" y="1284"/>
                  </a:lnTo>
                  <a:lnTo>
                    <a:pt x="44" y="1284"/>
                  </a:lnTo>
                  <a:lnTo>
                    <a:pt x="44" y="1284"/>
                  </a:lnTo>
                  <a:lnTo>
                    <a:pt x="38" y="1284"/>
                  </a:lnTo>
                  <a:lnTo>
                    <a:pt x="30" y="1284"/>
                  </a:lnTo>
                  <a:lnTo>
                    <a:pt x="30" y="1284"/>
                  </a:lnTo>
                  <a:lnTo>
                    <a:pt x="24" y="1284"/>
                  </a:lnTo>
                  <a:lnTo>
                    <a:pt x="20" y="1282"/>
                  </a:lnTo>
                  <a:lnTo>
                    <a:pt x="10" y="1276"/>
                  </a:lnTo>
                  <a:lnTo>
                    <a:pt x="10" y="1276"/>
                  </a:lnTo>
                  <a:lnTo>
                    <a:pt x="8" y="1274"/>
                  </a:lnTo>
                  <a:lnTo>
                    <a:pt x="6" y="1270"/>
                  </a:lnTo>
                  <a:lnTo>
                    <a:pt x="6" y="1270"/>
                  </a:lnTo>
                  <a:lnTo>
                    <a:pt x="6" y="1266"/>
                  </a:lnTo>
                  <a:lnTo>
                    <a:pt x="4" y="1262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0" y="1254"/>
                  </a:lnTo>
                  <a:lnTo>
                    <a:pt x="0" y="1254"/>
                  </a:lnTo>
                  <a:close/>
                  <a:moveTo>
                    <a:pt x="1146" y="1010"/>
                  </a:moveTo>
                  <a:lnTo>
                    <a:pt x="1146" y="1010"/>
                  </a:lnTo>
                  <a:lnTo>
                    <a:pt x="1136" y="1012"/>
                  </a:lnTo>
                  <a:lnTo>
                    <a:pt x="1136" y="1012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096" y="988"/>
                  </a:lnTo>
                  <a:lnTo>
                    <a:pt x="1096" y="988"/>
                  </a:lnTo>
                  <a:lnTo>
                    <a:pt x="1092" y="996"/>
                  </a:lnTo>
                  <a:lnTo>
                    <a:pt x="1086" y="1002"/>
                  </a:lnTo>
                  <a:lnTo>
                    <a:pt x="1086" y="1002"/>
                  </a:lnTo>
                  <a:lnTo>
                    <a:pt x="1082" y="1006"/>
                  </a:lnTo>
                  <a:lnTo>
                    <a:pt x="1078" y="1008"/>
                  </a:lnTo>
                  <a:lnTo>
                    <a:pt x="1074" y="1008"/>
                  </a:lnTo>
                  <a:lnTo>
                    <a:pt x="1074" y="1008"/>
                  </a:lnTo>
                  <a:lnTo>
                    <a:pt x="1066" y="1006"/>
                  </a:lnTo>
                  <a:lnTo>
                    <a:pt x="1058" y="1006"/>
                  </a:lnTo>
                  <a:lnTo>
                    <a:pt x="1058" y="1006"/>
                  </a:lnTo>
                  <a:lnTo>
                    <a:pt x="1052" y="1006"/>
                  </a:lnTo>
                  <a:lnTo>
                    <a:pt x="1046" y="1004"/>
                  </a:lnTo>
                  <a:lnTo>
                    <a:pt x="1036" y="996"/>
                  </a:lnTo>
                  <a:lnTo>
                    <a:pt x="1036" y="996"/>
                  </a:lnTo>
                  <a:lnTo>
                    <a:pt x="1032" y="992"/>
                  </a:lnTo>
                  <a:lnTo>
                    <a:pt x="1026" y="986"/>
                  </a:lnTo>
                  <a:lnTo>
                    <a:pt x="1020" y="982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2" y="976"/>
                  </a:lnTo>
                  <a:lnTo>
                    <a:pt x="1012" y="976"/>
                  </a:lnTo>
                  <a:lnTo>
                    <a:pt x="998" y="950"/>
                  </a:lnTo>
                  <a:lnTo>
                    <a:pt x="998" y="950"/>
                  </a:lnTo>
                  <a:lnTo>
                    <a:pt x="994" y="946"/>
                  </a:lnTo>
                  <a:lnTo>
                    <a:pt x="992" y="944"/>
                  </a:lnTo>
                  <a:lnTo>
                    <a:pt x="988" y="944"/>
                  </a:lnTo>
                  <a:lnTo>
                    <a:pt x="984" y="946"/>
                  </a:lnTo>
                  <a:lnTo>
                    <a:pt x="984" y="946"/>
                  </a:lnTo>
                  <a:lnTo>
                    <a:pt x="978" y="948"/>
                  </a:lnTo>
                  <a:lnTo>
                    <a:pt x="970" y="950"/>
                  </a:lnTo>
                  <a:lnTo>
                    <a:pt x="970" y="950"/>
                  </a:lnTo>
                  <a:lnTo>
                    <a:pt x="966" y="950"/>
                  </a:lnTo>
                  <a:lnTo>
                    <a:pt x="962" y="954"/>
                  </a:lnTo>
                  <a:lnTo>
                    <a:pt x="960" y="958"/>
                  </a:lnTo>
                  <a:lnTo>
                    <a:pt x="960" y="962"/>
                  </a:lnTo>
                  <a:lnTo>
                    <a:pt x="960" y="962"/>
                  </a:lnTo>
                  <a:lnTo>
                    <a:pt x="962" y="964"/>
                  </a:lnTo>
                  <a:lnTo>
                    <a:pt x="960" y="968"/>
                  </a:lnTo>
                  <a:lnTo>
                    <a:pt x="960" y="968"/>
                  </a:lnTo>
                  <a:lnTo>
                    <a:pt x="950" y="978"/>
                  </a:lnTo>
                  <a:lnTo>
                    <a:pt x="950" y="978"/>
                  </a:lnTo>
                  <a:lnTo>
                    <a:pt x="938" y="986"/>
                  </a:lnTo>
                  <a:lnTo>
                    <a:pt x="930" y="988"/>
                  </a:lnTo>
                  <a:lnTo>
                    <a:pt x="922" y="990"/>
                  </a:lnTo>
                  <a:lnTo>
                    <a:pt x="922" y="990"/>
                  </a:lnTo>
                  <a:lnTo>
                    <a:pt x="882" y="992"/>
                  </a:lnTo>
                  <a:lnTo>
                    <a:pt x="882" y="992"/>
                  </a:lnTo>
                  <a:lnTo>
                    <a:pt x="878" y="992"/>
                  </a:lnTo>
                  <a:lnTo>
                    <a:pt x="878" y="992"/>
                  </a:lnTo>
                  <a:lnTo>
                    <a:pt x="874" y="988"/>
                  </a:lnTo>
                  <a:lnTo>
                    <a:pt x="870" y="988"/>
                  </a:lnTo>
                  <a:lnTo>
                    <a:pt x="862" y="988"/>
                  </a:lnTo>
                  <a:lnTo>
                    <a:pt x="862" y="988"/>
                  </a:lnTo>
                  <a:lnTo>
                    <a:pt x="854" y="990"/>
                  </a:lnTo>
                  <a:lnTo>
                    <a:pt x="854" y="990"/>
                  </a:lnTo>
                  <a:lnTo>
                    <a:pt x="822" y="982"/>
                  </a:lnTo>
                  <a:lnTo>
                    <a:pt x="822" y="982"/>
                  </a:lnTo>
                  <a:lnTo>
                    <a:pt x="818" y="990"/>
                  </a:lnTo>
                  <a:lnTo>
                    <a:pt x="814" y="994"/>
                  </a:lnTo>
                  <a:lnTo>
                    <a:pt x="810" y="996"/>
                  </a:lnTo>
                  <a:lnTo>
                    <a:pt x="802" y="994"/>
                  </a:lnTo>
                  <a:lnTo>
                    <a:pt x="802" y="994"/>
                  </a:lnTo>
                  <a:lnTo>
                    <a:pt x="798" y="992"/>
                  </a:lnTo>
                  <a:lnTo>
                    <a:pt x="798" y="992"/>
                  </a:lnTo>
                  <a:lnTo>
                    <a:pt x="782" y="992"/>
                  </a:lnTo>
                  <a:lnTo>
                    <a:pt x="782" y="992"/>
                  </a:lnTo>
                  <a:lnTo>
                    <a:pt x="778" y="992"/>
                  </a:lnTo>
                  <a:lnTo>
                    <a:pt x="772" y="992"/>
                  </a:lnTo>
                  <a:lnTo>
                    <a:pt x="772" y="992"/>
                  </a:lnTo>
                  <a:lnTo>
                    <a:pt x="772" y="996"/>
                  </a:lnTo>
                  <a:lnTo>
                    <a:pt x="772" y="1000"/>
                  </a:lnTo>
                  <a:lnTo>
                    <a:pt x="772" y="1000"/>
                  </a:lnTo>
                  <a:lnTo>
                    <a:pt x="772" y="1008"/>
                  </a:lnTo>
                  <a:lnTo>
                    <a:pt x="770" y="1012"/>
                  </a:lnTo>
                  <a:lnTo>
                    <a:pt x="766" y="1014"/>
                  </a:lnTo>
                  <a:lnTo>
                    <a:pt x="766" y="1014"/>
                  </a:lnTo>
                  <a:lnTo>
                    <a:pt x="760" y="1016"/>
                  </a:lnTo>
                  <a:lnTo>
                    <a:pt x="756" y="1018"/>
                  </a:lnTo>
                  <a:lnTo>
                    <a:pt x="756" y="1018"/>
                  </a:lnTo>
                  <a:lnTo>
                    <a:pt x="752" y="1020"/>
                  </a:lnTo>
                  <a:lnTo>
                    <a:pt x="746" y="1020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24" y="1014"/>
                  </a:lnTo>
                  <a:lnTo>
                    <a:pt x="712" y="1010"/>
                  </a:lnTo>
                  <a:lnTo>
                    <a:pt x="712" y="1010"/>
                  </a:lnTo>
                  <a:lnTo>
                    <a:pt x="696" y="1004"/>
                  </a:lnTo>
                  <a:lnTo>
                    <a:pt x="690" y="1000"/>
                  </a:lnTo>
                  <a:lnTo>
                    <a:pt x="688" y="996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76" y="978"/>
                  </a:lnTo>
                  <a:lnTo>
                    <a:pt x="676" y="978"/>
                  </a:lnTo>
                  <a:lnTo>
                    <a:pt x="672" y="974"/>
                  </a:lnTo>
                  <a:lnTo>
                    <a:pt x="666" y="974"/>
                  </a:lnTo>
                  <a:lnTo>
                    <a:pt x="666" y="974"/>
                  </a:lnTo>
                  <a:lnTo>
                    <a:pt x="652" y="972"/>
                  </a:lnTo>
                  <a:lnTo>
                    <a:pt x="652" y="972"/>
                  </a:lnTo>
                  <a:lnTo>
                    <a:pt x="648" y="970"/>
                  </a:lnTo>
                  <a:lnTo>
                    <a:pt x="646" y="970"/>
                  </a:lnTo>
                  <a:lnTo>
                    <a:pt x="646" y="970"/>
                  </a:lnTo>
                  <a:lnTo>
                    <a:pt x="640" y="972"/>
                  </a:lnTo>
                  <a:lnTo>
                    <a:pt x="636" y="970"/>
                  </a:lnTo>
                  <a:lnTo>
                    <a:pt x="626" y="968"/>
                  </a:lnTo>
                  <a:lnTo>
                    <a:pt x="626" y="968"/>
                  </a:lnTo>
                  <a:lnTo>
                    <a:pt x="624" y="966"/>
                  </a:lnTo>
                  <a:lnTo>
                    <a:pt x="622" y="964"/>
                  </a:lnTo>
                  <a:lnTo>
                    <a:pt x="622" y="964"/>
                  </a:lnTo>
                  <a:lnTo>
                    <a:pt x="624" y="960"/>
                  </a:lnTo>
                  <a:lnTo>
                    <a:pt x="626" y="958"/>
                  </a:lnTo>
                  <a:lnTo>
                    <a:pt x="626" y="958"/>
                  </a:lnTo>
                  <a:lnTo>
                    <a:pt x="642" y="960"/>
                  </a:lnTo>
                  <a:lnTo>
                    <a:pt x="642" y="960"/>
                  </a:lnTo>
                  <a:lnTo>
                    <a:pt x="656" y="962"/>
                  </a:lnTo>
                  <a:lnTo>
                    <a:pt x="656" y="962"/>
                  </a:lnTo>
                  <a:lnTo>
                    <a:pt x="662" y="962"/>
                  </a:lnTo>
                  <a:lnTo>
                    <a:pt x="668" y="960"/>
                  </a:lnTo>
                  <a:lnTo>
                    <a:pt x="674" y="958"/>
                  </a:lnTo>
                  <a:lnTo>
                    <a:pt x="678" y="960"/>
                  </a:lnTo>
                  <a:lnTo>
                    <a:pt x="678" y="960"/>
                  </a:lnTo>
                  <a:lnTo>
                    <a:pt x="680" y="960"/>
                  </a:lnTo>
                  <a:lnTo>
                    <a:pt x="680" y="960"/>
                  </a:lnTo>
                  <a:lnTo>
                    <a:pt x="686" y="958"/>
                  </a:lnTo>
                  <a:lnTo>
                    <a:pt x="690" y="956"/>
                  </a:lnTo>
                  <a:lnTo>
                    <a:pt x="690" y="956"/>
                  </a:lnTo>
                  <a:lnTo>
                    <a:pt x="694" y="952"/>
                  </a:lnTo>
                  <a:lnTo>
                    <a:pt x="700" y="950"/>
                  </a:lnTo>
                  <a:lnTo>
                    <a:pt x="700" y="950"/>
                  </a:lnTo>
                  <a:lnTo>
                    <a:pt x="704" y="948"/>
                  </a:lnTo>
                  <a:lnTo>
                    <a:pt x="704" y="948"/>
                  </a:lnTo>
                  <a:lnTo>
                    <a:pt x="710" y="942"/>
                  </a:lnTo>
                  <a:lnTo>
                    <a:pt x="714" y="934"/>
                  </a:lnTo>
                  <a:lnTo>
                    <a:pt x="714" y="934"/>
                  </a:lnTo>
                  <a:lnTo>
                    <a:pt x="732" y="900"/>
                  </a:lnTo>
                  <a:lnTo>
                    <a:pt x="732" y="900"/>
                  </a:lnTo>
                  <a:lnTo>
                    <a:pt x="734" y="898"/>
                  </a:lnTo>
                  <a:lnTo>
                    <a:pt x="738" y="896"/>
                  </a:lnTo>
                  <a:lnTo>
                    <a:pt x="738" y="896"/>
                  </a:lnTo>
                  <a:lnTo>
                    <a:pt x="742" y="900"/>
                  </a:lnTo>
                  <a:lnTo>
                    <a:pt x="744" y="902"/>
                  </a:lnTo>
                  <a:lnTo>
                    <a:pt x="742" y="904"/>
                  </a:lnTo>
                  <a:lnTo>
                    <a:pt x="742" y="904"/>
                  </a:lnTo>
                  <a:lnTo>
                    <a:pt x="740" y="914"/>
                  </a:lnTo>
                  <a:lnTo>
                    <a:pt x="740" y="914"/>
                  </a:lnTo>
                  <a:lnTo>
                    <a:pt x="754" y="912"/>
                  </a:lnTo>
                  <a:lnTo>
                    <a:pt x="754" y="912"/>
                  </a:lnTo>
                  <a:lnTo>
                    <a:pt x="764" y="910"/>
                  </a:lnTo>
                  <a:lnTo>
                    <a:pt x="770" y="910"/>
                  </a:lnTo>
                  <a:lnTo>
                    <a:pt x="776" y="910"/>
                  </a:lnTo>
                  <a:lnTo>
                    <a:pt x="776" y="910"/>
                  </a:lnTo>
                  <a:lnTo>
                    <a:pt x="778" y="908"/>
                  </a:lnTo>
                  <a:lnTo>
                    <a:pt x="778" y="908"/>
                  </a:lnTo>
                  <a:lnTo>
                    <a:pt x="800" y="898"/>
                  </a:lnTo>
                  <a:lnTo>
                    <a:pt x="800" y="898"/>
                  </a:lnTo>
                  <a:lnTo>
                    <a:pt x="802" y="896"/>
                  </a:lnTo>
                  <a:lnTo>
                    <a:pt x="802" y="896"/>
                  </a:lnTo>
                  <a:lnTo>
                    <a:pt x="820" y="878"/>
                  </a:lnTo>
                  <a:lnTo>
                    <a:pt x="820" y="878"/>
                  </a:lnTo>
                  <a:lnTo>
                    <a:pt x="828" y="868"/>
                  </a:lnTo>
                  <a:lnTo>
                    <a:pt x="830" y="862"/>
                  </a:lnTo>
                  <a:lnTo>
                    <a:pt x="830" y="856"/>
                  </a:lnTo>
                  <a:lnTo>
                    <a:pt x="830" y="856"/>
                  </a:lnTo>
                  <a:lnTo>
                    <a:pt x="832" y="832"/>
                  </a:lnTo>
                  <a:lnTo>
                    <a:pt x="832" y="832"/>
                  </a:lnTo>
                  <a:lnTo>
                    <a:pt x="832" y="826"/>
                  </a:lnTo>
                  <a:lnTo>
                    <a:pt x="830" y="822"/>
                  </a:lnTo>
                  <a:lnTo>
                    <a:pt x="824" y="814"/>
                  </a:lnTo>
                  <a:lnTo>
                    <a:pt x="824" y="814"/>
                  </a:lnTo>
                  <a:lnTo>
                    <a:pt x="800" y="790"/>
                  </a:lnTo>
                  <a:lnTo>
                    <a:pt x="800" y="790"/>
                  </a:lnTo>
                  <a:lnTo>
                    <a:pt x="796" y="786"/>
                  </a:lnTo>
                  <a:lnTo>
                    <a:pt x="792" y="784"/>
                  </a:lnTo>
                  <a:lnTo>
                    <a:pt x="792" y="784"/>
                  </a:lnTo>
                  <a:lnTo>
                    <a:pt x="776" y="780"/>
                  </a:lnTo>
                  <a:lnTo>
                    <a:pt x="776" y="780"/>
                  </a:lnTo>
                  <a:lnTo>
                    <a:pt x="768" y="776"/>
                  </a:lnTo>
                  <a:lnTo>
                    <a:pt x="768" y="776"/>
                  </a:lnTo>
                  <a:lnTo>
                    <a:pt x="770" y="772"/>
                  </a:lnTo>
                  <a:lnTo>
                    <a:pt x="772" y="768"/>
                  </a:lnTo>
                  <a:lnTo>
                    <a:pt x="780" y="762"/>
                  </a:lnTo>
                  <a:lnTo>
                    <a:pt x="780" y="762"/>
                  </a:lnTo>
                  <a:lnTo>
                    <a:pt x="784" y="756"/>
                  </a:lnTo>
                  <a:lnTo>
                    <a:pt x="786" y="750"/>
                  </a:lnTo>
                  <a:lnTo>
                    <a:pt x="788" y="746"/>
                  </a:lnTo>
                  <a:lnTo>
                    <a:pt x="788" y="746"/>
                  </a:lnTo>
                  <a:lnTo>
                    <a:pt x="790" y="742"/>
                  </a:lnTo>
                  <a:lnTo>
                    <a:pt x="792" y="736"/>
                  </a:lnTo>
                  <a:lnTo>
                    <a:pt x="792" y="736"/>
                  </a:lnTo>
                  <a:lnTo>
                    <a:pt x="794" y="734"/>
                  </a:lnTo>
                  <a:lnTo>
                    <a:pt x="794" y="734"/>
                  </a:lnTo>
                  <a:lnTo>
                    <a:pt x="794" y="728"/>
                  </a:lnTo>
                  <a:lnTo>
                    <a:pt x="792" y="722"/>
                  </a:lnTo>
                  <a:lnTo>
                    <a:pt x="786" y="718"/>
                  </a:lnTo>
                  <a:lnTo>
                    <a:pt x="782" y="716"/>
                  </a:lnTo>
                  <a:lnTo>
                    <a:pt x="782" y="716"/>
                  </a:lnTo>
                  <a:lnTo>
                    <a:pt x="778" y="714"/>
                  </a:lnTo>
                  <a:lnTo>
                    <a:pt x="778" y="714"/>
                  </a:lnTo>
                  <a:lnTo>
                    <a:pt x="776" y="710"/>
                  </a:lnTo>
                  <a:lnTo>
                    <a:pt x="776" y="706"/>
                  </a:lnTo>
                  <a:lnTo>
                    <a:pt x="778" y="704"/>
                  </a:lnTo>
                  <a:lnTo>
                    <a:pt x="778" y="704"/>
                  </a:lnTo>
                  <a:lnTo>
                    <a:pt x="784" y="702"/>
                  </a:lnTo>
                  <a:lnTo>
                    <a:pt x="786" y="704"/>
                  </a:lnTo>
                  <a:lnTo>
                    <a:pt x="788" y="706"/>
                  </a:lnTo>
                  <a:lnTo>
                    <a:pt x="788" y="706"/>
                  </a:lnTo>
                  <a:lnTo>
                    <a:pt x="792" y="708"/>
                  </a:lnTo>
                  <a:lnTo>
                    <a:pt x="792" y="708"/>
                  </a:lnTo>
                  <a:lnTo>
                    <a:pt x="800" y="712"/>
                  </a:lnTo>
                  <a:lnTo>
                    <a:pt x="802" y="716"/>
                  </a:lnTo>
                  <a:lnTo>
                    <a:pt x="804" y="720"/>
                  </a:lnTo>
                  <a:lnTo>
                    <a:pt x="804" y="720"/>
                  </a:lnTo>
                  <a:lnTo>
                    <a:pt x="810" y="720"/>
                  </a:lnTo>
                  <a:lnTo>
                    <a:pt x="816" y="720"/>
                  </a:lnTo>
                  <a:lnTo>
                    <a:pt x="824" y="726"/>
                  </a:lnTo>
                  <a:lnTo>
                    <a:pt x="824" y="726"/>
                  </a:lnTo>
                  <a:lnTo>
                    <a:pt x="830" y="728"/>
                  </a:lnTo>
                  <a:lnTo>
                    <a:pt x="836" y="730"/>
                  </a:lnTo>
                  <a:lnTo>
                    <a:pt x="844" y="730"/>
                  </a:lnTo>
                  <a:lnTo>
                    <a:pt x="850" y="732"/>
                  </a:lnTo>
                  <a:lnTo>
                    <a:pt x="850" y="732"/>
                  </a:lnTo>
                  <a:lnTo>
                    <a:pt x="852" y="732"/>
                  </a:lnTo>
                  <a:lnTo>
                    <a:pt x="856" y="730"/>
                  </a:lnTo>
                  <a:lnTo>
                    <a:pt x="856" y="730"/>
                  </a:lnTo>
                  <a:lnTo>
                    <a:pt x="872" y="730"/>
                  </a:lnTo>
                  <a:lnTo>
                    <a:pt x="872" y="730"/>
                  </a:lnTo>
                  <a:lnTo>
                    <a:pt x="874" y="730"/>
                  </a:lnTo>
                  <a:lnTo>
                    <a:pt x="874" y="730"/>
                  </a:lnTo>
                  <a:lnTo>
                    <a:pt x="886" y="728"/>
                  </a:lnTo>
                  <a:lnTo>
                    <a:pt x="886" y="728"/>
                  </a:lnTo>
                  <a:lnTo>
                    <a:pt x="894" y="728"/>
                  </a:lnTo>
                  <a:lnTo>
                    <a:pt x="898" y="726"/>
                  </a:lnTo>
                  <a:lnTo>
                    <a:pt x="902" y="724"/>
                  </a:lnTo>
                  <a:lnTo>
                    <a:pt x="902" y="724"/>
                  </a:lnTo>
                  <a:lnTo>
                    <a:pt x="918" y="712"/>
                  </a:lnTo>
                  <a:lnTo>
                    <a:pt x="926" y="704"/>
                  </a:lnTo>
                  <a:lnTo>
                    <a:pt x="934" y="698"/>
                  </a:lnTo>
                  <a:lnTo>
                    <a:pt x="934" y="698"/>
                  </a:lnTo>
                  <a:lnTo>
                    <a:pt x="944" y="688"/>
                  </a:lnTo>
                  <a:lnTo>
                    <a:pt x="950" y="684"/>
                  </a:lnTo>
                  <a:lnTo>
                    <a:pt x="952" y="676"/>
                  </a:lnTo>
                  <a:lnTo>
                    <a:pt x="952" y="676"/>
                  </a:lnTo>
                  <a:lnTo>
                    <a:pt x="958" y="668"/>
                  </a:lnTo>
                  <a:lnTo>
                    <a:pt x="960" y="662"/>
                  </a:lnTo>
                  <a:lnTo>
                    <a:pt x="960" y="658"/>
                  </a:lnTo>
                  <a:lnTo>
                    <a:pt x="960" y="658"/>
                  </a:lnTo>
                  <a:lnTo>
                    <a:pt x="962" y="640"/>
                  </a:lnTo>
                  <a:lnTo>
                    <a:pt x="960" y="632"/>
                  </a:lnTo>
                  <a:lnTo>
                    <a:pt x="954" y="626"/>
                  </a:lnTo>
                  <a:lnTo>
                    <a:pt x="954" y="626"/>
                  </a:lnTo>
                  <a:lnTo>
                    <a:pt x="952" y="620"/>
                  </a:lnTo>
                  <a:lnTo>
                    <a:pt x="954" y="614"/>
                  </a:lnTo>
                  <a:lnTo>
                    <a:pt x="954" y="614"/>
                  </a:lnTo>
                  <a:lnTo>
                    <a:pt x="962" y="614"/>
                  </a:lnTo>
                  <a:lnTo>
                    <a:pt x="962" y="614"/>
                  </a:lnTo>
                  <a:lnTo>
                    <a:pt x="968" y="616"/>
                  </a:lnTo>
                  <a:lnTo>
                    <a:pt x="968" y="616"/>
                  </a:lnTo>
                  <a:lnTo>
                    <a:pt x="982" y="620"/>
                  </a:lnTo>
                  <a:lnTo>
                    <a:pt x="982" y="620"/>
                  </a:lnTo>
                  <a:lnTo>
                    <a:pt x="984" y="618"/>
                  </a:lnTo>
                  <a:lnTo>
                    <a:pt x="986" y="618"/>
                  </a:lnTo>
                  <a:lnTo>
                    <a:pt x="986" y="618"/>
                  </a:lnTo>
                  <a:lnTo>
                    <a:pt x="994" y="618"/>
                  </a:lnTo>
                  <a:lnTo>
                    <a:pt x="1002" y="616"/>
                  </a:lnTo>
                  <a:lnTo>
                    <a:pt x="1002" y="616"/>
                  </a:lnTo>
                  <a:lnTo>
                    <a:pt x="1010" y="614"/>
                  </a:lnTo>
                  <a:lnTo>
                    <a:pt x="1016" y="612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6" y="604"/>
                  </a:lnTo>
                  <a:lnTo>
                    <a:pt x="1026" y="604"/>
                  </a:lnTo>
                  <a:lnTo>
                    <a:pt x="1034" y="602"/>
                  </a:lnTo>
                  <a:lnTo>
                    <a:pt x="1038" y="598"/>
                  </a:lnTo>
                  <a:lnTo>
                    <a:pt x="1038" y="594"/>
                  </a:lnTo>
                  <a:lnTo>
                    <a:pt x="1038" y="594"/>
                  </a:lnTo>
                  <a:lnTo>
                    <a:pt x="1040" y="592"/>
                  </a:lnTo>
                  <a:lnTo>
                    <a:pt x="1040" y="592"/>
                  </a:lnTo>
                  <a:lnTo>
                    <a:pt x="1044" y="590"/>
                  </a:lnTo>
                  <a:lnTo>
                    <a:pt x="1046" y="588"/>
                  </a:lnTo>
                  <a:lnTo>
                    <a:pt x="1048" y="584"/>
                  </a:lnTo>
                  <a:lnTo>
                    <a:pt x="1048" y="584"/>
                  </a:lnTo>
                  <a:lnTo>
                    <a:pt x="1050" y="580"/>
                  </a:lnTo>
                  <a:lnTo>
                    <a:pt x="1050" y="580"/>
                  </a:lnTo>
                  <a:lnTo>
                    <a:pt x="1052" y="576"/>
                  </a:lnTo>
                  <a:lnTo>
                    <a:pt x="1054" y="572"/>
                  </a:lnTo>
                  <a:lnTo>
                    <a:pt x="1054" y="562"/>
                  </a:lnTo>
                  <a:lnTo>
                    <a:pt x="1054" y="562"/>
                  </a:lnTo>
                  <a:lnTo>
                    <a:pt x="1050" y="550"/>
                  </a:lnTo>
                  <a:lnTo>
                    <a:pt x="1050" y="550"/>
                  </a:lnTo>
                  <a:lnTo>
                    <a:pt x="1052" y="548"/>
                  </a:lnTo>
                  <a:lnTo>
                    <a:pt x="1052" y="548"/>
                  </a:lnTo>
                  <a:lnTo>
                    <a:pt x="1048" y="546"/>
                  </a:lnTo>
                  <a:lnTo>
                    <a:pt x="1044" y="542"/>
                  </a:lnTo>
                  <a:lnTo>
                    <a:pt x="1044" y="542"/>
                  </a:lnTo>
                  <a:lnTo>
                    <a:pt x="1038" y="532"/>
                  </a:lnTo>
                  <a:lnTo>
                    <a:pt x="1034" y="528"/>
                  </a:lnTo>
                  <a:lnTo>
                    <a:pt x="1030" y="526"/>
                  </a:lnTo>
                  <a:lnTo>
                    <a:pt x="1030" y="526"/>
                  </a:lnTo>
                  <a:lnTo>
                    <a:pt x="1012" y="518"/>
                  </a:lnTo>
                  <a:lnTo>
                    <a:pt x="1012" y="518"/>
                  </a:lnTo>
                  <a:lnTo>
                    <a:pt x="1006" y="516"/>
                  </a:lnTo>
                  <a:lnTo>
                    <a:pt x="1000" y="514"/>
                  </a:lnTo>
                  <a:lnTo>
                    <a:pt x="994" y="514"/>
                  </a:lnTo>
                  <a:lnTo>
                    <a:pt x="988" y="510"/>
                  </a:lnTo>
                  <a:lnTo>
                    <a:pt x="988" y="510"/>
                  </a:lnTo>
                  <a:lnTo>
                    <a:pt x="984" y="510"/>
                  </a:lnTo>
                  <a:lnTo>
                    <a:pt x="982" y="510"/>
                  </a:lnTo>
                  <a:lnTo>
                    <a:pt x="980" y="514"/>
                  </a:lnTo>
                  <a:lnTo>
                    <a:pt x="980" y="514"/>
                  </a:lnTo>
                  <a:lnTo>
                    <a:pt x="978" y="516"/>
                  </a:lnTo>
                  <a:lnTo>
                    <a:pt x="976" y="516"/>
                  </a:lnTo>
                  <a:lnTo>
                    <a:pt x="976" y="516"/>
                  </a:lnTo>
                  <a:lnTo>
                    <a:pt x="962" y="516"/>
                  </a:lnTo>
                  <a:lnTo>
                    <a:pt x="956" y="516"/>
                  </a:lnTo>
                  <a:lnTo>
                    <a:pt x="948" y="514"/>
                  </a:lnTo>
                  <a:lnTo>
                    <a:pt x="948" y="514"/>
                  </a:lnTo>
                  <a:lnTo>
                    <a:pt x="944" y="514"/>
                  </a:lnTo>
                  <a:lnTo>
                    <a:pt x="944" y="514"/>
                  </a:lnTo>
                  <a:lnTo>
                    <a:pt x="948" y="518"/>
                  </a:lnTo>
                  <a:lnTo>
                    <a:pt x="948" y="520"/>
                  </a:lnTo>
                  <a:lnTo>
                    <a:pt x="948" y="520"/>
                  </a:lnTo>
                  <a:lnTo>
                    <a:pt x="948" y="524"/>
                  </a:lnTo>
                  <a:lnTo>
                    <a:pt x="950" y="528"/>
                  </a:lnTo>
                  <a:lnTo>
                    <a:pt x="950" y="528"/>
                  </a:lnTo>
                  <a:lnTo>
                    <a:pt x="950" y="532"/>
                  </a:lnTo>
                  <a:lnTo>
                    <a:pt x="950" y="532"/>
                  </a:lnTo>
                  <a:lnTo>
                    <a:pt x="948" y="536"/>
                  </a:lnTo>
                  <a:lnTo>
                    <a:pt x="948" y="536"/>
                  </a:lnTo>
                  <a:lnTo>
                    <a:pt x="944" y="554"/>
                  </a:lnTo>
                  <a:lnTo>
                    <a:pt x="944" y="554"/>
                  </a:lnTo>
                  <a:lnTo>
                    <a:pt x="940" y="556"/>
                  </a:lnTo>
                  <a:lnTo>
                    <a:pt x="940" y="556"/>
                  </a:lnTo>
                  <a:lnTo>
                    <a:pt x="930" y="560"/>
                  </a:lnTo>
                  <a:lnTo>
                    <a:pt x="930" y="560"/>
                  </a:lnTo>
                  <a:lnTo>
                    <a:pt x="924" y="562"/>
                  </a:lnTo>
                  <a:lnTo>
                    <a:pt x="918" y="562"/>
                  </a:lnTo>
                  <a:lnTo>
                    <a:pt x="912" y="562"/>
                  </a:lnTo>
                  <a:lnTo>
                    <a:pt x="906" y="558"/>
                  </a:lnTo>
                  <a:lnTo>
                    <a:pt x="906" y="558"/>
                  </a:lnTo>
                  <a:lnTo>
                    <a:pt x="902" y="558"/>
                  </a:lnTo>
                  <a:lnTo>
                    <a:pt x="902" y="558"/>
                  </a:lnTo>
                  <a:lnTo>
                    <a:pt x="892" y="558"/>
                  </a:lnTo>
                  <a:lnTo>
                    <a:pt x="888" y="556"/>
                  </a:lnTo>
                  <a:lnTo>
                    <a:pt x="886" y="552"/>
                  </a:lnTo>
                  <a:lnTo>
                    <a:pt x="886" y="552"/>
                  </a:lnTo>
                  <a:lnTo>
                    <a:pt x="882" y="552"/>
                  </a:lnTo>
                  <a:lnTo>
                    <a:pt x="882" y="552"/>
                  </a:lnTo>
                  <a:lnTo>
                    <a:pt x="876" y="552"/>
                  </a:lnTo>
                  <a:lnTo>
                    <a:pt x="872" y="548"/>
                  </a:lnTo>
                  <a:lnTo>
                    <a:pt x="866" y="542"/>
                  </a:lnTo>
                  <a:lnTo>
                    <a:pt x="866" y="542"/>
                  </a:lnTo>
                  <a:lnTo>
                    <a:pt x="860" y="534"/>
                  </a:lnTo>
                  <a:lnTo>
                    <a:pt x="854" y="522"/>
                  </a:lnTo>
                  <a:lnTo>
                    <a:pt x="854" y="522"/>
                  </a:lnTo>
                  <a:lnTo>
                    <a:pt x="840" y="528"/>
                  </a:lnTo>
                  <a:lnTo>
                    <a:pt x="824" y="530"/>
                  </a:lnTo>
                  <a:lnTo>
                    <a:pt x="824" y="530"/>
                  </a:lnTo>
                  <a:lnTo>
                    <a:pt x="816" y="528"/>
                  </a:lnTo>
                  <a:lnTo>
                    <a:pt x="810" y="524"/>
                  </a:lnTo>
                  <a:lnTo>
                    <a:pt x="804" y="520"/>
                  </a:lnTo>
                  <a:lnTo>
                    <a:pt x="802" y="514"/>
                  </a:lnTo>
                  <a:lnTo>
                    <a:pt x="802" y="514"/>
                  </a:lnTo>
                  <a:lnTo>
                    <a:pt x="796" y="508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496"/>
                  </a:lnTo>
                  <a:lnTo>
                    <a:pt x="792" y="490"/>
                  </a:lnTo>
                  <a:lnTo>
                    <a:pt x="792" y="490"/>
                  </a:lnTo>
                  <a:lnTo>
                    <a:pt x="762" y="486"/>
                  </a:lnTo>
                  <a:lnTo>
                    <a:pt x="762" y="486"/>
                  </a:lnTo>
                  <a:lnTo>
                    <a:pt x="756" y="496"/>
                  </a:lnTo>
                  <a:lnTo>
                    <a:pt x="748" y="500"/>
                  </a:lnTo>
                  <a:lnTo>
                    <a:pt x="738" y="502"/>
                  </a:lnTo>
                  <a:lnTo>
                    <a:pt x="726" y="498"/>
                  </a:lnTo>
                  <a:lnTo>
                    <a:pt x="726" y="498"/>
                  </a:lnTo>
                  <a:lnTo>
                    <a:pt x="726" y="502"/>
                  </a:lnTo>
                  <a:lnTo>
                    <a:pt x="726" y="504"/>
                  </a:lnTo>
                  <a:lnTo>
                    <a:pt x="726" y="504"/>
                  </a:lnTo>
                  <a:lnTo>
                    <a:pt x="728" y="508"/>
                  </a:lnTo>
                  <a:lnTo>
                    <a:pt x="728" y="512"/>
                  </a:lnTo>
                  <a:lnTo>
                    <a:pt x="724" y="516"/>
                  </a:lnTo>
                  <a:lnTo>
                    <a:pt x="724" y="516"/>
                  </a:lnTo>
                  <a:lnTo>
                    <a:pt x="720" y="520"/>
                  </a:lnTo>
                  <a:lnTo>
                    <a:pt x="720" y="520"/>
                  </a:lnTo>
                  <a:lnTo>
                    <a:pt x="718" y="526"/>
                  </a:lnTo>
                  <a:lnTo>
                    <a:pt x="714" y="528"/>
                  </a:lnTo>
                  <a:lnTo>
                    <a:pt x="704" y="530"/>
                  </a:lnTo>
                  <a:lnTo>
                    <a:pt x="704" y="530"/>
                  </a:lnTo>
                  <a:lnTo>
                    <a:pt x="700" y="530"/>
                  </a:lnTo>
                  <a:lnTo>
                    <a:pt x="696" y="530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0" y="524"/>
                  </a:lnTo>
                  <a:lnTo>
                    <a:pt x="672" y="520"/>
                  </a:lnTo>
                  <a:lnTo>
                    <a:pt x="672" y="520"/>
                  </a:lnTo>
                  <a:lnTo>
                    <a:pt x="670" y="516"/>
                  </a:lnTo>
                  <a:lnTo>
                    <a:pt x="668" y="514"/>
                  </a:lnTo>
                  <a:lnTo>
                    <a:pt x="668" y="514"/>
                  </a:lnTo>
                  <a:lnTo>
                    <a:pt x="660" y="506"/>
                  </a:lnTo>
                  <a:lnTo>
                    <a:pt x="660" y="506"/>
                  </a:lnTo>
                  <a:lnTo>
                    <a:pt x="658" y="502"/>
                  </a:lnTo>
                  <a:lnTo>
                    <a:pt x="658" y="502"/>
                  </a:lnTo>
                  <a:lnTo>
                    <a:pt x="646" y="484"/>
                  </a:lnTo>
                  <a:lnTo>
                    <a:pt x="646" y="484"/>
                  </a:lnTo>
                  <a:lnTo>
                    <a:pt x="642" y="486"/>
                  </a:lnTo>
                  <a:lnTo>
                    <a:pt x="638" y="488"/>
                  </a:lnTo>
                  <a:lnTo>
                    <a:pt x="636" y="486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44" y="468"/>
                  </a:lnTo>
                  <a:lnTo>
                    <a:pt x="650" y="462"/>
                  </a:lnTo>
                  <a:lnTo>
                    <a:pt x="650" y="462"/>
                  </a:lnTo>
                  <a:lnTo>
                    <a:pt x="656" y="458"/>
                  </a:lnTo>
                  <a:lnTo>
                    <a:pt x="662" y="452"/>
                  </a:lnTo>
                  <a:lnTo>
                    <a:pt x="662" y="452"/>
                  </a:lnTo>
                  <a:lnTo>
                    <a:pt x="670" y="442"/>
                  </a:lnTo>
                  <a:lnTo>
                    <a:pt x="676" y="438"/>
                  </a:lnTo>
                  <a:lnTo>
                    <a:pt x="682" y="436"/>
                  </a:lnTo>
                  <a:lnTo>
                    <a:pt x="682" y="436"/>
                  </a:lnTo>
                  <a:lnTo>
                    <a:pt x="688" y="442"/>
                  </a:lnTo>
                  <a:lnTo>
                    <a:pt x="698" y="448"/>
                  </a:lnTo>
                  <a:lnTo>
                    <a:pt x="698" y="448"/>
                  </a:lnTo>
                  <a:lnTo>
                    <a:pt x="708" y="452"/>
                  </a:lnTo>
                  <a:lnTo>
                    <a:pt x="718" y="458"/>
                  </a:lnTo>
                  <a:lnTo>
                    <a:pt x="718" y="458"/>
                  </a:lnTo>
                  <a:lnTo>
                    <a:pt x="734" y="466"/>
                  </a:lnTo>
                  <a:lnTo>
                    <a:pt x="734" y="466"/>
                  </a:lnTo>
                  <a:lnTo>
                    <a:pt x="744" y="468"/>
                  </a:lnTo>
                  <a:lnTo>
                    <a:pt x="744" y="468"/>
                  </a:lnTo>
                  <a:lnTo>
                    <a:pt x="758" y="472"/>
                  </a:lnTo>
                  <a:lnTo>
                    <a:pt x="758" y="472"/>
                  </a:lnTo>
                  <a:lnTo>
                    <a:pt x="784" y="476"/>
                  </a:lnTo>
                  <a:lnTo>
                    <a:pt x="784" y="476"/>
                  </a:lnTo>
                  <a:lnTo>
                    <a:pt x="812" y="478"/>
                  </a:lnTo>
                  <a:lnTo>
                    <a:pt x="812" y="478"/>
                  </a:lnTo>
                  <a:lnTo>
                    <a:pt x="814" y="478"/>
                  </a:lnTo>
                  <a:lnTo>
                    <a:pt x="814" y="478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8" y="472"/>
                  </a:lnTo>
                  <a:lnTo>
                    <a:pt x="828" y="472"/>
                  </a:lnTo>
                  <a:lnTo>
                    <a:pt x="836" y="466"/>
                  </a:lnTo>
                  <a:lnTo>
                    <a:pt x="836" y="466"/>
                  </a:lnTo>
                  <a:lnTo>
                    <a:pt x="836" y="464"/>
                  </a:lnTo>
                  <a:lnTo>
                    <a:pt x="838" y="462"/>
                  </a:lnTo>
                  <a:lnTo>
                    <a:pt x="838" y="462"/>
                  </a:lnTo>
                  <a:lnTo>
                    <a:pt x="842" y="458"/>
                  </a:lnTo>
                  <a:lnTo>
                    <a:pt x="846" y="454"/>
                  </a:lnTo>
                  <a:lnTo>
                    <a:pt x="850" y="444"/>
                  </a:lnTo>
                  <a:lnTo>
                    <a:pt x="850" y="444"/>
                  </a:lnTo>
                  <a:lnTo>
                    <a:pt x="854" y="436"/>
                  </a:lnTo>
                  <a:lnTo>
                    <a:pt x="854" y="432"/>
                  </a:lnTo>
                  <a:lnTo>
                    <a:pt x="852" y="428"/>
                  </a:lnTo>
                  <a:lnTo>
                    <a:pt x="852" y="428"/>
                  </a:lnTo>
                  <a:lnTo>
                    <a:pt x="852" y="424"/>
                  </a:lnTo>
                  <a:lnTo>
                    <a:pt x="854" y="422"/>
                  </a:lnTo>
                  <a:lnTo>
                    <a:pt x="856" y="422"/>
                  </a:lnTo>
                  <a:lnTo>
                    <a:pt x="856" y="422"/>
                  </a:lnTo>
                  <a:lnTo>
                    <a:pt x="862" y="422"/>
                  </a:lnTo>
                  <a:lnTo>
                    <a:pt x="864" y="424"/>
                  </a:lnTo>
                  <a:lnTo>
                    <a:pt x="864" y="426"/>
                  </a:lnTo>
                  <a:lnTo>
                    <a:pt x="864" y="426"/>
                  </a:lnTo>
                  <a:lnTo>
                    <a:pt x="866" y="442"/>
                  </a:lnTo>
                  <a:lnTo>
                    <a:pt x="866" y="442"/>
                  </a:lnTo>
                  <a:lnTo>
                    <a:pt x="874" y="438"/>
                  </a:lnTo>
                  <a:lnTo>
                    <a:pt x="874" y="438"/>
                  </a:lnTo>
                  <a:lnTo>
                    <a:pt x="878" y="434"/>
                  </a:lnTo>
                  <a:lnTo>
                    <a:pt x="880" y="432"/>
                  </a:lnTo>
                  <a:lnTo>
                    <a:pt x="880" y="432"/>
                  </a:lnTo>
                  <a:lnTo>
                    <a:pt x="882" y="418"/>
                  </a:lnTo>
                  <a:lnTo>
                    <a:pt x="882" y="418"/>
                  </a:lnTo>
                  <a:lnTo>
                    <a:pt x="884" y="406"/>
                  </a:lnTo>
                  <a:lnTo>
                    <a:pt x="884" y="406"/>
                  </a:lnTo>
                  <a:lnTo>
                    <a:pt x="884" y="396"/>
                  </a:lnTo>
                  <a:lnTo>
                    <a:pt x="884" y="396"/>
                  </a:lnTo>
                  <a:lnTo>
                    <a:pt x="880" y="388"/>
                  </a:lnTo>
                  <a:lnTo>
                    <a:pt x="878" y="384"/>
                  </a:lnTo>
                  <a:lnTo>
                    <a:pt x="874" y="382"/>
                  </a:lnTo>
                  <a:lnTo>
                    <a:pt x="874" y="382"/>
                  </a:lnTo>
                  <a:lnTo>
                    <a:pt x="872" y="382"/>
                  </a:lnTo>
                  <a:lnTo>
                    <a:pt x="872" y="382"/>
                  </a:lnTo>
                  <a:lnTo>
                    <a:pt x="870" y="378"/>
                  </a:lnTo>
                  <a:lnTo>
                    <a:pt x="866" y="374"/>
                  </a:lnTo>
                  <a:lnTo>
                    <a:pt x="866" y="374"/>
                  </a:lnTo>
                  <a:lnTo>
                    <a:pt x="860" y="366"/>
                  </a:lnTo>
                  <a:lnTo>
                    <a:pt x="858" y="364"/>
                  </a:lnTo>
                  <a:lnTo>
                    <a:pt x="852" y="362"/>
                  </a:lnTo>
                  <a:lnTo>
                    <a:pt x="852" y="362"/>
                  </a:lnTo>
                  <a:lnTo>
                    <a:pt x="844" y="358"/>
                  </a:lnTo>
                  <a:lnTo>
                    <a:pt x="838" y="354"/>
                  </a:lnTo>
                  <a:lnTo>
                    <a:pt x="838" y="354"/>
                  </a:lnTo>
                  <a:lnTo>
                    <a:pt x="830" y="350"/>
                  </a:lnTo>
                  <a:lnTo>
                    <a:pt x="822" y="346"/>
                  </a:lnTo>
                  <a:lnTo>
                    <a:pt x="822" y="346"/>
                  </a:lnTo>
                  <a:lnTo>
                    <a:pt x="814" y="340"/>
                  </a:lnTo>
                  <a:lnTo>
                    <a:pt x="806" y="338"/>
                  </a:lnTo>
                  <a:lnTo>
                    <a:pt x="806" y="338"/>
                  </a:lnTo>
                  <a:lnTo>
                    <a:pt x="800" y="336"/>
                  </a:lnTo>
                  <a:lnTo>
                    <a:pt x="796" y="334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2" y="334"/>
                  </a:lnTo>
                  <a:lnTo>
                    <a:pt x="792" y="334"/>
                  </a:lnTo>
                  <a:lnTo>
                    <a:pt x="780" y="330"/>
                  </a:lnTo>
                  <a:lnTo>
                    <a:pt x="780" y="330"/>
                  </a:lnTo>
                  <a:lnTo>
                    <a:pt x="776" y="330"/>
                  </a:lnTo>
                  <a:lnTo>
                    <a:pt x="774" y="334"/>
                  </a:lnTo>
                  <a:lnTo>
                    <a:pt x="774" y="334"/>
                  </a:lnTo>
                  <a:lnTo>
                    <a:pt x="770" y="336"/>
                  </a:lnTo>
                  <a:lnTo>
                    <a:pt x="766" y="340"/>
                  </a:lnTo>
                  <a:lnTo>
                    <a:pt x="756" y="344"/>
                  </a:lnTo>
                  <a:lnTo>
                    <a:pt x="756" y="344"/>
                  </a:lnTo>
                  <a:lnTo>
                    <a:pt x="750" y="344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14" y="340"/>
                  </a:lnTo>
                  <a:lnTo>
                    <a:pt x="714" y="340"/>
                  </a:lnTo>
                  <a:lnTo>
                    <a:pt x="710" y="338"/>
                  </a:lnTo>
                  <a:lnTo>
                    <a:pt x="710" y="338"/>
                  </a:lnTo>
                  <a:lnTo>
                    <a:pt x="704" y="334"/>
                  </a:lnTo>
                  <a:lnTo>
                    <a:pt x="698" y="330"/>
                  </a:lnTo>
                  <a:lnTo>
                    <a:pt x="698" y="330"/>
                  </a:lnTo>
                  <a:lnTo>
                    <a:pt x="686" y="322"/>
                  </a:lnTo>
                  <a:lnTo>
                    <a:pt x="672" y="314"/>
                  </a:lnTo>
                  <a:lnTo>
                    <a:pt x="672" y="314"/>
                  </a:lnTo>
                  <a:lnTo>
                    <a:pt x="668" y="316"/>
                  </a:lnTo>
                  <a:lnTo>
                    <a:pt x="660" y="320"/>
                  </a:lnTo>
                  <a:lnTo>
                    <a:pt x="654" y="320"/>
                  </a:lnTo>
                  <a:lnTo>
                    <a:pt x="648" y="320"/>
                  </a:lnTo>
                  <a:lnTo>
                    <a:pt x="648" y="320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36" y="318"/>
                  </a:lnTo>
                  <a:lnTo>
                    <a:pt x="636" y="318"/>
                  </a:lnTo>
                  <a:lnTo>
                    <a:pt x="632" y="316"/>
                  </a:lnTo>
                  <a:lnTo>
                    <a:pt x="632" y="316"/>
                  </a:lnTo>
                  <a:lnTo>
                    <a:pt x="612" y="302"/>
                  </a:lnTo>
                  <a:lnTo>
                    <a:pt x="612" y="302"/>
                  </a:lnTo>
                  <a:lnTo>
                    <a:pt x="600" y="308"/>
                  </a:lnTo>
                  <a:lnTo>
                    <a:pt x="600" y="308"/>
                  </a:lnTo>
                  <a:lnTo>
                    <a:pt x="594" y="310"/>
                  </a:lnTo>
                  <a:lnTo>
                    <a:pt x="590" y="308"/>
                  </a:lnTo>
                  <a:lnTo>
                    <a:pt x="590" y="308"/>
                  </a:lnTo>
                  <a:lnTo>
                    <a:pt x="586" y="306"/>
                  </a:lnTo>
                  <a:lnTo>
                    <a:pt x="586" y="304"/>
                  </a:lnTo>
                  <a:lnTo>
                    <a:pt x="586" y="300"/>
                  </a:lnTo>
                  <a:lnTo>
                    <a:pt x="590" y="298"/>
                  </a:lnTo>
                  <a:lnTo>
                    <a:pt x="590" y="298"/>
                  </a:lnTo>
                  <a:lnTo>
                    <a:pt x="598" y="294"/>
                  </a:lnTo>
                  <a:lnTo>
                    <a:pt x="598" y="294"/>
                  </a:lnTo>
                  <a:lnTo>
                    <a:pt x="604" y="290"/>
                  </a:lnTo>
                  <a:lnTo>
                    <a:pt x="604" y="286"/>
                  </a:lnTo>
                  <a:lnTo>
                    <a:pt x="604" y="282"/>
                  </a:lnTo>
                  <a:lnTo>
                    <a:pt x="604" y="282"/>
                  </a:lnTo>
                  <a:lnTo>
                    <a:pt x="606" y="278"/>
                  </a:lnTo>
                  <a:lnTo>
                    <a:pt x="606" y="278"/>
                  </a:lnTo>
                  <a:lnTo>
                    <a:pt x="608" y="270"/>
                  </a:lnTo>
                  <a:lnTo>
                    <a:pt x="610" y="262"/>
                  </a:lnTo>
                  <a:lnTo>
                    <a:pt x="610" y="262"/>
                  </a:lnTo>
                  <a:lnTo>
                    <a:pt x="610" y="254"/>
                  </a:lnTo>
                  <a:lnTo>
                    <a:pt x="610" y="254"/>
                  </a:lnTo>
                  <a:lnTo>
                    <a:pt x="610" y="250"/>
                  </a:lnTo>
                  <a:lnTo>
                    <a:pt x="612" y="250"/>
                  </a:lnTo>
                  <a:lnTo>
                    <a:pt x="612" y="250"/>
                  </a:lnTo>
                  <a:lnTo>
                    <a:pt x="618" y="250"/>
                  </a:lnTo>
                  <a:lnTo>
                    <a:pt x="622" y="252"/>
                  </a:lnTo>
                  <a:lnTo>
                    <a:pt x="622" y="252"/>
                  </a:lnTo>
                  <a:lnTo>
                    <a:pt x="626" y="256"/>
                  </a:lnTo>
                  <a:lnTo>
                    <a:pt x="632" y="260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8" y="266"/>
                  </a:lnTo>
                  <a:lnTo>
                    <a:pt x="654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70" y="262"/>
                  </a:lnTo>
                  <a:lnTo>
                    <a:pt x="676" y="262"/>
                  </a:lnTo>
                  <a:lnTo>
                    <a:pt x="676" y="262"/>
                  </a:lnTo>
                  <a:lnTo>
                    <a:pt x="684" y="258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6" y="250"/>
                  </a:lnTo>
                  <a:lnTo>
                    <a:pt x="698" y="246"/>
                  </a:lnTo>
                  <a:lnTo>
                    <a:pt x="700" y="244"/>
                  </a:lnTo>
                  <a:lnTo>
                    <a:pt x="700" y="238"/>
                  </a:lnTo>
                  <a:lnTo>
                    <a:pt x="700" y="238"/>
                  </a:lnTo>
                  <a:lnTo>
                    <a:pt x="696" y="224"/>
                  </a:lnTo>
                  <a:lnTo>
                    <a:pt x="696" y="224"/>
                  </a:lnTo>
                  <a:lnTo>
                    <a:pt x="692" y="216"/>
                  </a:lnTo>
                  <a:lnTo>
                    <a:pt x="688" y="212"/>
                  </a:lnTo>
                  <a:lnTo>
                    <a:pt x="684" y="212"/>
                  </a:lnTo>
                  <a:lnTo>
                    <a:pt x="684" y="212"/>
                  </a:lnTo>
                  <a:lnTo>
                    <a:pt x="676" y="208"/>
                  </a:lnTo>
                  <a:lnTo>
                    <a:pt x="668" y="206"/>
                  </a:lnTo>
                  <a:lnTo>
                    <a:pt x="668" y="206"/>
                  </a:lnTo>
                  <a:lnTo>
                    <a:pt x="662" y="202"/>
                  </a:lnTo>
                  <a:lnTo>
                    <a:pt x="656" y="202"/>
                  </a:lnTo>
                  <a:lnTo>
                    <a:pt x="656" y="202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38" y="196"/>
                  </a:lnTo>
                  <a:lnTo>
                    <a:pt x="638" y="196"/>
                  </a:lnTo>
                  <a:lnTo>
                    <a:pt x="634" y="196"/>
                  </a:lnTo>
                  <a:lnTo>
                    <a:pt x="634" y="196"/>
                  </a:lnTo>
                  <a:lnTo>
                    <a:pt x="628" y="194"/>
                  </a:lnTo>
                  <a:lnTo>
                    <a:pt x="624" y="192"/>
                  </a:lnTo>
                  <a:lnTo>
                    <a:pt x="620" y="190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6" y="176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08" y="156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0"/>
                  </a:lnTo>
                  <a:lnTo>
                    <a:pt x="606" y="136"/>
                  </a:lnTo>
                  <a:lnTo>
                    <a:pt x="606" y="136"/>
                  </a:lnTo>
                  <a:lnTo>
                    <a:pt x="606" y="130"/>
                  </a:lnTo>
                  <a:lnTo>
                    <a:pt x="606" y="130"/>
                  </a:lnTo>
                  <a:lnTo>
                    <a:pt x="606" y="118"/>
                  </a:lnTo>
                  <a:lnTo>
                    <a:pt x="606" y="106"/>
                  </a:lnTo>
                  <a:lnTo>
                    <a:pt x="606" y="106"/>
                  </a:lnTo>
                  <a:lnTo>
                    <a:pt x="606" y="94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8" y="74"/>
                  </a:lnTo>
                  <a:lnTo>
                    <a:pt x="608" y="74"/>
                  </a:lnTo>
                  <a:lnTo>
                    <a:pt x="608" y="64"/>
                  </a:lnTo>
                  <a:lnTo>
                    <a:pt x="608" y="56"/>
                  </a:lnTo>
                  <a:lnTo>
                    <a:pt x="608" y="56"/>
                  </a:lnTo>
                  <a:lnTo>
                    <a:pt x="606" y="46"/>
                  </a:lnTo>
                  <a:lnTo>
                    <a:pt x="600" y="36"/>
                  </a:lnTo>
                  <a:lnTo>
                    <a:pt x="600" y="36"/>
                  </a:lnTo>
                  <a:lnTo>
                    <a:pt x="592" y="20"/>
                  </a:lnTo>
                  <a:lnTo>
                    <a:pt x="592" y="20"/>
                  </a:lnTo>
                  <a:lnTo>
                    <a:pt x="588" y="18"/>
                  </a:lnTo>
                  <a:lnTo>
                    <a:pt x="584" y="14"/>
                  </a:lnTo>
                  <a:lnTo>
                    <a:pt x="578" y="14"/>
                  </a:lnTo>
                  <a:lnTo>
                    <a:pt x="576" y="14"/>
                  </a:lnTo>
                  <a:lnTo>
                    <a:pt x="576" y="14"/>
                  </a:lnTo>
                  <a:lnTo>
                    <a:pt x="570" y="16"/>
                  </a:lnTo>
                  <a:lnTo>
                    <a:pt x="568" y="16"/>
                  </a:lnTo>
                  <a:lnTo>
                    <a:pt x="566" y="14"/>
                  </a:lnTo>
                  <a:lnTo>
                    <a:pt x="566" y="14"/>
                  </a:lnTo>
                  <a:lnTo>
                    <a:pt x="560" y="16"/>
                  </a:lnTo>
                  <a:lnTo>
                    <a:pt x="560" y="16"/>
                  </a:lnTo>
                  <a:lnTo>
                    <a:pt x="556" y="28"/>
                  </a:lnTo>
                  <a:lnTo>
                    <a:pt x="556" y="28"/>
                  </a:lnTo>
                  <a:lnTo>
                    <a:pt x="554" y="30"/>
                  </a:lnTo>
                  <a:lnTo>
                    <a:pt x="554" y="32"/>
                  </a:lnTo>
                  <a:lnTo>
                    <a:pt x="554" y="32"/>
                  </a:lnTo>
                  <a:lnTo>
                    <a:pt x="554" y="36"/>
                  </a:lnTo>
                  <a:lnTo>
                    <a:pt x="554" y="40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52"/>
                  </a:lnTo>
                  <a:lnTo>
                    <a:pt x="554" y="56"/>
                  </a:lnTo>
                  <a:lnTo>
                    <a:pt x="556" y="58"/>
                  </a:lnTo>
                  <a:lnTo>
                    <a:pt x="556" y="58"/>
                  </a:lnTo>
                  <a:lnTo>
                    <a:pt x="558" y="62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70"/>
                  </a:lnTo>
                  <a:lnTo>
                    <a:pt x="558" y="74"/>
                  </a:lnTo>
                  <a:lnTo>
                    <a:pt x="558" y="78"/>
                  </a:lnTo>
                  <a:lnTo>
                    <a:pt x="558" y="82"/>
                  </a:lnTo>
                  <a:lnTo>
                    <a:pt x="558" y="82"/>
                  </a:lnTo>
                  <a:lnTo>
                    <a:pt x="556" y="86"/>
                  </a:lnTo>
                  <a:lnTo>
                    <a:pt x="558" y="88"/>
                  </a:lnTo>
                  <a:lnTo>
                    <a:pt x="560" y="90"/>
                  </a:lnTo>
                  <a:lnTo>
                    <a:pt x="560" y="90"/>
                  </a:lnTo>
                  <a:lnTo>
                    <a:pt x="562" y="92"/>
                  </a:lnTo>
                  <a:lnTo>
                    <a:pt x="562" y="92"/>
                  </a:lnTo>
                  <a:lnTo>
                    <a:pt x="562" y="102"/>
                  </a:lnTo>
                  <a:lnTo>
                    <a:pt x="564" y="106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6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34"/>
                  </a:lnTo>
                  <a:lnTo>
                    <a:pt x="566" y="134"/>
                  </a:lnTo>
                  <a:lnTo>
                    <a:pt x="568" y="140"/>
                  </a:lnTo>
                  <a:lnTo>
                    <a:pt x="568" y="140"/>
                  </a:lnTo>
                  <a:lnTo>
                    <a:pt x="570" y="146"/>
                  </a:lnTo>
                  <a:lnTo>
                    <a:pt x="570" y="152"/>
                  </a:lnTo>
                  <a:lnTo>
                    <a:pt x="568" y="162"/>
                  </a:lnTo>
                  <a:lnTo>
                    <a:pt x="568" y="162"/>
                  </a:lnTo>
                  <a:lnTo>
                    <a:pt x="564" y="164"/>
                  </a:lnTo>
                  <a:lnTo>
                    <a:pt x="562" y="166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0" y="164"/>
                  </a:lnTo>
                  <a:lnTo>
                    <a:pt x="548" y="162"/>
                  </a:lnTo>
                  <a:lnTo>
                    <a:pt x="548" y="162"/>
                  </a:lnTo>
                  <a:lnTo>
                    <a:pt x="542" y="158"/>
                  </a:lnTo>
                  <a:lnTo>
                    <a:pt x="538" y="158"/>
                  </a:lnTo>
                  <a:lnTo>
                    <a:pt x="538" y="158"/>
                  </a:lnTo>
                  <a:lnTo>
                    <a:pt x="530" y="158"/>
                  </a:lnTo>
                  <a:lnTo>
                    <a:pt x="522" y="160"/>
                  </a:lnTo>
                  <a:lnTo>
                    <a:pt x="522" y="160"/>
                  </a:lnTo>
                  <a:lnTo>
                    <a:pt x="518" y="162"/>
                  </a:lnTo>
                  <a:lnTo>
                    <a:pt x="518" y="162"/>
                  </a:lnTo>
                  <a:lnTo>
                    <a:pt x="516" y="166"/>
                  </a:lnTo>
                  <a:lnTo>
                    <a:pt x="516" y="172"/>
                  </a:lnTo>
                  <a:lnTo>
                    <a:pt x="518" y="176"/>
                  </a:lnTo>
                  <a:lnTo>
                    <a:pt x="520" y="180"/>
                  </a:lnTo>
                  <a:lnTo>
                    <a:pt x="520" y="180"/>
                  </a:lnTo>
                  <a:lnTo>
                    <a:pt x="534" y="188"/>
                  </a:lnTo>
                  <a:lnTo>
                    <a:pt x="534" y="188"/>
                  </a:lnTo>
                  <a:lnTo>
                    <a:pt x="540" y="194"/>
                  </a:lnTo>
                  <a:lnTo>
                    <a:pt x="540" y="194"/>
                  </a:lnTo>
                  <a:lnTo>
                    <a:pt x="530" y="200"/>
                  </a:lnTo>
                  <a:lnTo>
                    <a:pt x="530" y="200"/>
                  </a:lnTo>
                  <a:lnTo>
                    <a:pt x="524" y="200"/>
                  </a:lnTo>
                  <a:lnTo>
                    <a:pt x="524" y="200"/>
                  </a:lnTo>
                  <a:lnTo>
                    <a:pt x="512" y="206"/>
                  </a:lnTo>
                  <a:lnTo>
                    <a:pt x="502" y="210"/>
                  </a:lnTo>
                  <a:lnTo>
                    <a:pt x="502" y="210"/>
                  </a:lnTo>
                  <a:lnTo>
                    <a:pt x="496" y="218"/>
                  </a:lnTo>
                  <a:lnTo>
                    <a:pt x="490" y="226"/>
                  </a:lnTo>
                  <a:lnTo>
                    <a:pt x="490" y="226"/>
                  </a:lnTo>
                  <a:lnTo>
                    <a:pt x="490" y="228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0" y="254"/>
                  </a:lnTo>
                  <a:lnTo>
                    <a:pt x="490" y="254"/>
                  </a:lnTo>
                  <a:lnTo>
                    <a:pt x="492" y="254"/>
                  </a:lnTo>
                  <a:lnTo>
                    <a:pt x="492" y="254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8" y="266"/>
                  </a:lnTo>
                  <a:lnTo>
                    <a:pt x="512" y="266"/>
                  </a:lnTo>
                  <a:lnTo>
                    <a:pt x="512" y="266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8" y="264"/>
                  </a:lnTo>
                  <a:lnTo>
                    <a:pt x="532" y="264"/>
                  </a:lnTo>
                  <a:lnTo>
                    <a:pt x="534" y="260"/>
                  </a:lnTo>
                  <a:lnTo>
                    <a:pt x="536" y="254"/>
                  </a:lnTo>
                  <a:lnTo>
                    <a:pt x="536" y="254"/>
                  </a:lnTo>
                  <a:lnTo>
                    <a:pt x="538" y="252"/>
                  </a:lnTo>
                  <a:lnTo>
                    <a:pt x="538" y="252"/>
                  </a:lnTo>
                  <a:lnTo>
                    <a:pt x="544" y="252"/>
                  </a:lnTo>
                  <a:lnTo>
                    <a:pt x="544" y="252"/>
                  </a:lnTo>
                  <a:lnTo>
                    <a:pt x="544" y="256"/>
                  </a:lnTo>
                  <a:lnTo>
                    <a:pt x="544" y="256"/>
                  </a:lnTo>
                  <a:lnTo>
                    <a:pt x="542" y="266"/>
                  </a:lnTo>
                  <a:lnTo>
                    <a:pt x="542" y="276"/>
                  </a:lnTo>
                  <a:lnTo>
                    <a:pt x="542" y="276"/>
                  </a:lnTo>
                  <a:lnTo>
                    <a:pt x="542" y="294"/>
                  </a:lnTo>
                  <a:lnTo>
                    <a:pt x="542" y="294"/>
                  </a:lnTo>
                  <a:lnTo>
                    <a:pt x="544" y="298"/>
                  </a:lnTo>
                  <a:lnTo>
                    <a:pt x="546" y="302"/>
                  </a:lnTo>
                  <a:lnTo>
                    <a:pt x="546" y="302"/>
                  </a:lnTo>
                  <a:lnTo>
                    <a:pt x="558" y="306"/>
                  </a:lnTo>
                  <a:lnTo>
                    <a:pt x="564" y="308"/>
                  </a:lnTo>
                  <a:lnTo>
                    <a:pt x="570" y="308"/>
                  </a:lnTo>
                  <a:lnTo>
                    <a:pt x="570" y="308"/>
                  </a:lnTo>
                  <a:lnTo>
                    <a:pt x="578" y="308"/>
                  </a:lnTo>
                  <a:lnTo>
                    <a:pt x="578" y="308"/>
                  </a:lnTo>
                  <a:lnTo>
                    <a:pt x="578" y="312"/>
                  </a:lnTo>
                  <a:lnTo>
                    <a:pt x="578" y="316"/>
                  </a:lnTo>
                  <a:lnTo>
                    <a:pt x="578" y="320"/>
                  </a:lnTo>
                  <a:lnTo>
                    <a:pt x="576" y="322"/>
                  </a:lnTo>
                  <a:lnTo>
                    <a:pt x="576" y="322"/>
                  </a:lnTo>
                  <a:lnTo>
                    <a:pt x="572" y="322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58" y="318"/>
                  </a:lnTo>
                  <a:lnTo>
                    <a:pt x="558" y="318"/>
                  </a:lnTo>
                  <a:lnTo>
                    <a:pt x="552" y="314"/>
                  </a:lnTo>
                  <a:lnTo>
                    <a:pt x="548" y="314"/>
                  </a:lnTo>
                  <a:lnTo>
                    <a:pt x="544" y="316"/>
                  </a:lnTo>
                  <a:lnTo>
                    <a:pt x="540" y="320"/>
                  </a:lnTo>
                  <a:lnTo>
                    <a:pt x="540" y="320"/>
                  </a:lnTo>
                  <a:lnTo>
                    <a:pt x="536" y="326"/>
                  </a:lnTo>
                  <a:lnTo>
                    <a:pt x="532" y="330"/>
                  </a:lnTo>
                  <a:lnTo>
                    <a:pt x="532" y="330"/>
                  </a:lnTo>
                  <a:lnTo>
                    <a:pt x="514" y="340"/>
                  </a:lnTo>
                  <a:lnTo>
                    <a:pt x="514" y="340"/>
                  </a:lnTo>
                  <a:lnTo>
                    <a:pt x="506" y="346"/>
                  </a:lnTo>
                  <a:lnTo>
                    <a:pt x="504" y="348"/>
                  </a:lnTo>
                  <a:lnTo>
                    <a:pt x="498" y="348"/>
                  </a:lnTo>
                  <a:lnTo>
                    <a:pt x="498" y="348"/>
                  </a:lnTo>
                  <a:lnTo>
                    <a:pt x="484" y="348"/>
                  </a:lnTo>
                  <a:lnTo>
                    <a:pt x="476" y="348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64" y="340"/>
                  </a:lnTo>
                  <a:lnTo>
                    <a:pt x="462" y="336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54" y="324"/>
                  </a:lnTo>
                  <a:lnTo>
                    <a:pt x="452" y="318"/>
                  </a:lnTo>
                  <a:lnTo>
                    <a:pt x="452" y="318"/>
                  </a:lnTo>
                  <a:lnTo>
                    <a:pt x="454" y="306"/>
                  </a:lnTo>
                  <a:lnTo>
                    <a:pt x="456" y="300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56" y="294"/>
                  </a:lnTo>
                  <a:lnTo>
                    <a:pt x="452" y="292"/>
                  </a:lnTo>
                  <a:lnTo>
                    <a:pt x="446" y="294"/>
                  </a:lnTo>
                  <a:lnTo>
                    <a:pt x="440" y="298"/>
                  </a:lnTo>
                  <a:lnTo>
                    <a:pt x="440" y="298"/>
                  </a:lnTo>
                  <a:lnTo>
                    <a:pt x="436" y="300"/>
                  </a:lnTo>
                  <a:lnTo>
                    <a:pt x="436" y="300"/>
                  </a:lnTo>
                  <a:lnTo>
                    <a:pt x="420" y="302"/>
                  </a:lnTo>
                  <a:lnTo>
                    <a:pt x="420" y="302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08" y="308"/>
                  </a:lnTo>
                  <a:lnTo>
                    <a:pt x="408" y="308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2" y="312"/>
                  </a:lnTo>
                  <a:lnTo>
                    <a:pt x="400" y="312"/>
                  </a:lnTo>
                  <a:lnTo>
                    <a:pt x="396" y="318"/>
                  </a:lnTo>
                  <a:lnTo>
                    <a:pt x="396" y="318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4" y="330"/>
                  </a:lnTo>
                  <a:lnTo>
                    <a:pt x="382" y="336"/>
                  </a:lnTo>
                  <a:lnTo>
                    <a:pt x="380" y="342"/>
                  </a:lnTo>
                  <a:lnTo>
                    <a:pt x="380" y="346"/>
                  </a:lnTo>
                  <a:lnTo>
                    <a:pt x="380" y="346"/>
                  </a:lnTo>
                  <a:lnTo>
                    <a:pt x="384" y="356"/>
                  </a:lnTo>
                  <a:lnTo>
                    <a:pt x="384" y="356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2" y="364"/>
                  </a:lnTo>
                  <a:lnTo>
                    <a:pt x="404" y="368"/>
                  </a:lnTo>
                  <a:lnTo>
                    <a:pt x="404" y="368"/>
                  </a:lnTo>
                  <a:lnTo>
                    <a:pt x="402" y="370"/>
                  </a:lnTo>
                  <a:lnTo>
                    <a:pt x="398" y="372"/>
                  </a:lnTo>
                  <a:lnTo>
                    <a:pt x="398" y="372"/>
                  </a:lnTo>
                  <a:lnTo>
                    <a:pt x="382" y="378"/>
                  </a:lnTo>
                  <a:lnTo>
                    <a:pt x="374" y="380"/>
                  </a:lnTo>
                  <a:lnTo>
                    <a:pt x="366" y="384"/>
                  </a:lnTo>
                  <a:lnTo>
                    <a:pt x="366" y="384"/>
                  </a:lnTo>
                  <a:lnTo>
                    <a:pt x="354" y="390"/>
                  </a:lnTo>
                  <a:lnTo>
                    <a:pt x="346" y="400"/>
                  </a:lnTo>
                  <a:lnTo>
                    <a:pt x="346" y="400"/>
                  </a:lnTo>
                  <a:lnTo>
                    <a:pt x="342" y="410"/>
                  </a:lnTo>
                  <a:lnTo>
                    <a:pt x="342" y="420"/>
                  </a:lnTo>
                  <a:lnTo>
                    <a:pt x="342" y="420"/>
                  </a:lnTo>
                  <a:lnTo>
                    <a:pt x="342" y="432"/>
                  </a:lnTo>
                  <a:lnTo>
                    <a:pt x="344" y="438"/>
                  </a:lnTo>
                  <a:lnTo>
                    <a:pt x="348" y="442"/>
                  </a:lnTo>
                  <a:lnTo>
                    <a:pt x="348" y="442"/>
                  </a:lnTo>
                  <a:lnTo>
                    <a:pt x="354" y="446"/>
                  </a:lnTo>
                  <a:lnTo>
                    <a:pt x="356" y="448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72" y="452"/>
                  </a:lnTo>
                  <a:lnTo>
                    <a:pt x="382" y="454"/>
                  </a:lnTo>
                  <a:lnTo>
                    <a:pt x="382" y="454"/>
                  </a:lnTo>
                  <a:lnTo>
                    <a:pt x="386" y="454"/>
                  </a:lnTo>
                  <a:lnTo>
                    <a:pt x="390" y="458"/>
                  </a:lnTo>
                  <a:lnTo>
                    <a:pt x="390" y="458"/>
                  </a:lnTo>
                  <a:lnTo>
                    <a:pt x="392" y="460"/>
                  </a:lnTo>
                  <a:lnTo>
                    <a:pt x="392" y="460"/>
                  </a:lnTo>
                  <a:lnTo>
                    <a:pt x="396" y="464"/>
                  </a:lnTo>
                  <a:lnTo>
                    <a:pt x="396" y="464"/>
                  </a:lnTo>
                  <a:lnTo>
                    <a:pt x="402" y="472"/>
                  </a:lnTo>
                  <a:lnTo>
                    <a:pt x="402" y="472"/>
                  </a:lnTo>
                  <a:lnTo>
                    <a:pt x="410" y="476"/>
                  </a:lnTo>
                  <a:lnTo>
                    <a:pt x="414" y="478"/>
                  </a:lnTo>
                  <a:lnTo>
                    <a:pt x="418" y="480"/>
                  </a:lnTo>
                  <a:lnTo>
                    <a:pt x="418" y="480"/>
                  </a:lnTo>
                  <a:lnTo>
                    <a:pt x="422" y="484"/>
                  </a:lnTo>
                  <a:lnTo>
                    <a:pt x="426" y="488"/>
                  </a:lnTo>
                  <a:lnTo>
                    <a:pt x="434" y="490"/>
                  </a:lnTo>
                  <a:lnTo>
                    <a:pt x="434" y="490"/>
                  </a:lnTo>
                  <a:lnTo>
                    <a:pt x="446" y="492"/>
                  </a:lnTo>
                  <a:lnTo>
                    <a:pt x="458" y="492"/>
                  </a:lnTo>
                  <a:lnTo>
                    <a:pt x="458" y="492"/>
                  </a:lnTo>
                  <a:lnTo>
                    <a:pt x="474" y="496"/>
                  </a:lnTo>
                  <a:lnTo>
                    <a:pt x="474" y="496"/>
                  </a:lnTo>
                  <a:lnTo>
                    <a:pt x="480" y="496"/>
                  </a:lnTo>
                  <a:lnTo>
                    <a:pt x="484" y="494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8" y="488"/>
                  </a:lnTo>
                  <a:lnTo>
                    <a:pt x="502" y="484"/>
                  </a:lnTo>
                  <a:lnTo>
                    <a:pt x="502" y="484"/>
                  </a:lnTo>
                  <a:lnTo>
                    <a:pt x="506" y="478"/>
                  </a:lnTo>
                  <a:lnTo>
                    <a:pt x="510" y="478"/>
                  </a:lnTo>
                  <a:lnTo>
                    <a:pt x="516" y="478"/>
                  </a:lnTo>
                  <a:lnTo>
                    <a:pt x="520" y="482"/>
                  </a:lnTo>
                  <a:lnTo>
                    <a:pt x="520" y="482"/>
                  </a:lnTo>
                  <a:lnTo>
                    <a:pt x="524" y="490"/>
                  </a:lnTo>
                  <a:lnTo>
                    <a:pt x="528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48" y="498"/>
                  </a:lnTo>
                  <a:lnTo>
                    <a:pt x="564" y="502"/>
                  </a:lnTo>
                  <a:lnTo>
                    <a:pt x="564" y="502"/>
                  </a:lnTo>
                  <a:lnTo>
                    <a:pt x="578" y="504"/>
                  </a:lnTo>
                  <a:lnTo>
                    <a:pt x="592" y="504"/>
                  </a:lnTo>
                  <a:lnTo>
                    <a:pt x="592" y="504"/>
                  </a:lnTo>
                  <a:lnTo>
                    <a:pt x="592" y="508"/>
                  </a:lnTo>
                  <a:lnTo>
                    <a:pt x="590" y="510"/>
                  </a:lnTo>
                  <a:lnTo>
                    <a:pt x="586" y="510"/>
                  </a:lnTo>
                  <a:lnTo>
                    <a:pt x="580" y="510"/>
                  </a:lnTo>
                  <a:lnTo>
                    <a:pt x="578" y="510"/>
                  </a:lnTo>
                  <a:lnTo>
                    <a:pt x="578" y="51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4" y="530"/>
                  </a:lnTo>
                  <a:lnTo>
                    <a:pt x="574" y="530"/>
                  </a:lnTo>
                  <a:lnTo>
                    <a:pt x="572" y="536"/>
                  </a:lnTo>
                  <a:lnTo>
                    <a:pt x="572" y="536"/>
                  </a:lnTo>
                  <a:lnTo>
                    <a:pt x="570" y="538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54" y="546"/>
                  </a:lnTo>
                  <a:lnTo>
                    <a:pt x="546" y="548"/>
                  </a:lnTo>
                  <a:lnTo>
                    <a:pt x="540" y="550"/>
                  </a:lnTo>
                  <a:lnTo>
                    <a:pt x="540" y="550"/>
                  </a:lnTo>
                  <a:lnTo>
                    <a:pt x="530" y="550"/>
                  </a:lnTo>
                  <a:lnTo>
                    <a:pt x="522" y="548"/>
                  </a:lnTo>
                  <a:lnTo>
                    <a:pt x="516" y="542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508" y="530"/>
                  </a:lnTo>
                  <a:lnTo>
                    <a:pt x="508" y="530"/>
                  </a:lnTo>
                  <a:lnTo>
                    <a:pt x="504" y="536"/>
                  </a:lnTo>
                  <a:lnTo>
                    <a:pt x="500" y="542"/>
                  </a:lnTo>
                  <a:lnTo>
                    <a:pt x="500" y="542"/>
                  </a:lnTo>
                  <a:lnTo>
                    <a:pt x="496" y="548"/>
                  </a:lnTo>
                  <a:lnTo>
                    <a:pt x="494" y="556"/>
                  </a:lnTo>
                  <a:lnTo>
                    <a:pt x="494" y="556"/>
                  </a:lnTo>
                  <a:lnTo>
                    <a:pt x="494" y="560"/>
                  </a:lnTo>
                  <a:lnTo>
                    <a:pt x="490" y="564"/>
                  </a:lnTo>
                  <a:lnTo>
                    <a:pt x="490" y="564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78" y="588"/>
                  </a:lnTo>
                  <a:lnTo>
                    <a:pt x="476" y="592"/>
                  </a:lnTo>
                  <a:lnTo>
                    <a:pt x="474" y="594"/>
                  </a:lnTo>
                  <a:lnTo>
                    <a:pt x="474" y="594"/>
                  </a:lnTo>
                  <a:lnTo>
                    <a:pt x="468" y="598"/>
                  </a:lnTo>
                  <a:lnTo>
                    <a:pt x="464" y="604"/>
                  </a:lnTo>
                  <a:lnTo>
                    <a:pt x="458" y="610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44" y="620"/>
                  </a:lnTo>
                  <a:lnTo>
                    <a:pt x="438" y="626"/>
                  </a:lnTo>
                  <a:lnTo>
                    <a:pt x="438" y="626"/>
                  </a:lnTo>
                  <a:lnTo>
                    <a:pt x="430" y="628"/>
                  </a:lnTo>
                  <a:lnTo>
                    <a:pt x="422" y="630"/>
                  </a:lnTo>
                  <a:lnTo>
                    <a:pt x="414" y="630"/>
                  </a:lnTo>
                  <a:lnTo>
                    <a:pt x="406" y="626"/>
                  </a:lnTo>
                  <a:lnTo>
                    <a:pt x="406" y="626"/>
                  </a:lnTo>
                  <a:lnTo>
                    <a:pt x="402" y="626"/>
                  </a:lnTo>
                  <a:lnTo>
                    <a:pt x="402" y="626"/>
                  </a:lnTo>
                  <a:lnTo>
                    <a:pt x="398" y="624"/>
                  </a:lnTo>
                  <a:lnTo>
                    <a:pt x="398" y="624"/>
                  </a:lnTo>
                  <a:lnTo>
                    <a:pt x="394" y="616"/>
                  </a:lnTo>
                  <a:lnTo>
                    <a:pt x="392" y="610"/>
                  </a:lnTo>
                  <a:lnTo>
                    <a:pt x="392" y="604"/>
                  </a:lnTo>
                  <a:lnTo>
                    <a:pt x="396" y="598"/>
                  </a:lnTo>
                  <a:lnTo>
                    <a:pt x="396" y="598"/>
                  </a:lnTo>
                  <a:lnTo>
                    <a:pt x="394" y="590"/>
                  </a:lnTo>
                  <a:lnTo>
                    <a:pt x="394" y="586"/>
                  </a:lnTo>
                  <a:lnTo>
                    <a:pt x="394" y="586"/>
                  </a:lnTo>
                  <a:lnTo>
                    <a:pt x="410" y="560"/>
                  </a:lnTo>
                  <a:lnTo>
                    <a:pt x="410" y="560"/>
                  </a:lnTo>
                  <a:lnTo>
                    <a:pt x="418" y="550"/>
                  </a:lnTo>
                  <a:lnTo>
                    <a:pt x="418" y="550"/>
                  </a:lnTo>
                  <a:lnTo>
                    <a:pt x="414" y="550"/>
                  </a:lnTo>
                  <a:lnTo>
                    <a:pt x="412" y="550"/>
                  </a:lnTo>
                  <a:lnTo>
                    <a:pt x="412" y="550"/>
                  </a:lnTo>
                  <a:lnTo>
                    <a:pt x="410" y="552"/>
                  </a:lnTo>
                  <a:lnTo>
                    <a:pt x="408" y="554"/>
                  </a:lnTo>
                  <a:lnTo>
                    <a:pt x="402" y="554"/>
                  </a:lnTo>
                  <a:lnTo>
                    <a:pt x="402" y="554"/>
                  </a:lnTo>
                  <a:lnTo>
                    <a:pt x="394" y="552"/>
                  </a:lnTo>
                  <a:lnTo>
                    <a:pt x="386" y="554"/>
                  </a:lnTo>
                  <a:lnTo>
                    <a:pt x="386" y="554"/>
                  </a:lnTo>
                  <a:lnTo>
                    <a:pt x="374" y="556"/>
                  </a:lnTo>
                  <a:lnTo>
                    <a:pt x="366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6" y="558"/>
                  </a:lnTo>
                  <a:lnTo>
                    <a:pt x="356" y="558"/>
                  </a:lnTo>
                  <a:lnTo>
                    <a:pt x="342" y="562"/>
                  </a:lnTo>
                  <a:lnTo>
                    <a:pt x="342" y="562"/>
                  </a:lnTo>
                  <a:lnTo>
                    <a:pt x="336" y="564"/>
                  </a:lnTo>
                  <a:lnTo>
                    <a:pt x="330" y="568"/>
                  </a:lnTo>
                  <a:lnTo>
                    <a:pt x="326" y="572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20" y="580"/>
                  </a:lnTo>
                  <a:lnTo>
                    <a:pt x="316" y="582"/>
                  </a:lnTo>
                  <a:lnTo>
                    <a:pt x="316" y="582"/>
                  </a:lnTo>
                  <a:lnTo>
                    <a:pt x="312" y="594"/>
                  </a:lnTo>
                  <a:lnTo>
                    <a:pt x="312" y="594"/>
                  </a:lnTo>
                  <a:lnTo>
                    <a:pt x="326" y="602"/>
                  </a:lnTo>
                  <a:lnTo>
                    <a:pt x="326" y="602"/>
                  </a:lnTo>
                  <a:lnTo>
                    <a:pt x="324" y="608"/>
                  </a:lnTo>
                  <a:lnTo>
                    <a:pt x="324" y="608"/>
                  </a:lnTo>
                  <a:lnTo>
                    <a:pt x="302" y="618"/>
                  </a:lnTo>
                  <a:lnTo>
                    <a:pt x="302" y="618"/>
                  </a:lnTo>
                  <a:lnTo>
                    <a:pt x="292" y="620"/>
                  </a:lnTo>
                  <a:lnTo>
                    <a:pt x="288" y="622"/>
                  </a:lnTo>
                  <a:lnTo>
                    <a:pt x="284" y="624"/>
                  </a:lnTo>
                  <a:lnTo>
                    <a:pt x="284" y="624"/>
                  </a:lnTo>
                  <a:lnTo>
                    <a:pt x="272" y="632"/>
                  </a:lnTo>
                  <a:lnTo>
                    <a:pt x="258" y="636"/>
                  </a:lnTo>
                  <a:lnTo>
                    <a:pt x="258" y="636"/>
                  </a:lnTo>
                  <a:lnTo>
                    <a:pt x="254" y="638"/>
                  </a:lnTo>
                  <a:lnTo>
                    <a:pt x="250" y="640"/>
                  </a:lnTo>
                  <a:lnTo>
                    <a:pt x="250" y="640"/>
                  </a:lnTo>
                  <a:lnTo>
                    <a:pt x="246" y="648"/>
                  </a:lnTo>
                  <a:lnTo>
                    <a:pt x="244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4" y="656"/>
                  </a:lnTo>
                  <a:lnTo>
                    <a:pt x="228" y="660"/>
                  </a:lnTo>
                  <a:lnTo>
                    <a:pt x="224" y="666"/>
                  </a:lnTo>
                  <a:lnTo>
                    <a:pt x="222" y="670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0" y="682"/>
                  </a:lnTo>
                  <a:lnTo>
                    <a:pt x="218" y="686"/>
                  </a:lnTo>
                  <a:lnTo>
                    <a:pt x="220" y="692"/>
                  </a:lnTo>
                  <a:lnTo>
                    <a:pt x="220" y="692"/>
                  </a:lnTo>
                  <a:lnTo>
                    <a:pt x="222" y="700"/>
                  </a:lnTo>
                  <a:lnTo>
                    <a:pt x="226" y="706"/>
                  </a:lnTo>
                  <a:lnTo>
                    <a:pt x="226" y="706"/>
                  </a:lnTo>
                  <a:lnTo>
                    <a:pt x="230" y="712"/>
                  </a:lnTo>
                  <a:lnTo>
                    <a:pt x="232" y="714"/>
                  </a:lnTo>
                  <a:lnTo>
                    <a:pt x="236" y="716"/>
                  </a:lnTo>
                  <a:lnTo>
                    <a:pt x="236" y="716"/>
                  </a:lnTo>
                  <a:lnTo>
                    <a:pt x="242" y="718"/>
                  </a:lnTo>
                  <a:lnTo>
                    <a:pt x="248" y="720"/>
                  </a:lnTo>
                  <a:lnTo>
                    <a:pt x="248" y="720"/>
                  </a:lnTo>
                  <a:lnTo>
                    <a:pt x="254" y="722"/>
                  </a:lnTo>
                  <a:lnTo>
                    <a:pt x="258" y="722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2" y="722"/>
                  </a:lnTo>
                  <a:lnTo>
                    <a:pt x="276" y="724"/>
                  </a:lnTo>
                  <a:lnTo>
                    <a:pt x="276" y="724"/>
                  </a:lnTo>
                  <a:lnTo>
                    <a:pt x="280" y="730"/>
                  </a:lnTo>
                  <a:lnTo>
                    <a:pt x="280" y="730"/>
                  </a:lnTo>
                  <a:lnTo>
                    <a:pt x="280" y="740"/>
                  </a:lnTo>
                  <a:lnTo>
                    <a:pt x="280" y="740"/>
                  </a:lnTo>
                  <a:lnTo>
                    <a:pt x="278" y="744"/>
                  </a:lnTo>
                  <a:lnTo>
                    <a:pt x="276" y="750"/>
                  </a:lnTo>
                  <a:lnTo>
                    <a:pt x="276" y="754"/>
                  </a:lnTo>
                  <a:lnTo>
                    <a:pt x="274" y="760"/>
                  </a:lnTo>
                  <a:lnTo>
                    <a:pt x="274" y="760"/>
                  </a:lnTo>
                  <a:lnTo>
                    <a:pt x="276" y="766"/>
                  </a:lnTo>
                  <a:lnTo>
                    <a:pt x="274" y="774"/>
                  </a:lnTo>
                  <a:lnTo>
                    <a:pt x="274" y="782"/>
                  </a:lnTo>
                  <a:lnTo>
                    <a:pt x="278" y="788"/>
                  </a:lnTo>
                  <a:lnTo>
                    <a:pt x="278" y="788"/>
                  </a:lnTo>
                  <a:lnTo>
                    <a:pt x="290" y="798"/>
                  </a:lnTo>
                  <a:lnTo>
                    <a:pt x="290" y="798"/>
                  </a:lnTo>
                  <a:lnTo>
                    <a:pt x="302" y="806"/>
                  </a:lnTo>
                  <a:lnTo>
                    <a:pt x="302" y="806"/>
                  </a:lnTo>
                  <a:lnTo>
                    <a:pt x="306" y="804"/>
                  </a:lnTo>
                  <a:lnTo>
                    <a:pt x="310" y="808"/>
                  </a:lnTo>
                  <a:lnTo>
                    <a:pt x="310" y="808"/>
                  </a:lnTo>
                  <a:lnTo>
                    <a:pt x="314" y="810"/>
                  </a:lnTo>
                  <a:lnTo>
                    <a:pt x="314" y="810"/>
                  </a:lnTo>
                  <a:lnTo>
                    <a:pt x="340" y="814"/>
                  </a:lnTo>
                  <a:lnTo>
                    <a:pt x="340" y="814"/>
                  </a:lnTo>
                  <a:lnTo>
                    <a:pt x="344" y="816"/>
                  </a:lnTo>
                  <a:lnTo>
                    <a:pt x="344" y="816"/>
                  </a:lnTo>
                  <a:lnTo>
                    <a:pt x="358" y="812"/>
                  </a:lnTo>
                  <a:lnTo>
                    <a:pt x="366" y="810"/>
                  </a:lnTo>
                  <a:lnTo>
                    <a:pt x="372" y="806"/>
                  </a:lnTo>
                  <a:lnTo>
                    <a:pt x="372" y="806"/>
                  </a:lnTo>
                  <a:lnTo>
                    <a:pt x="374" y="806"/>
                  </a:lnTo>
                  <a:lnTo>
                    <a:pt x="374" y="806"/>
                  </a:lnTo>
                  <a:lnTo>
                    <a:pt x="380" y="806"/>
                  </a:lnTo>
                  <a:lnTo>
                    <a:pt x="384" y="804"/>
                  </a:lnTo>
                  <a:lnTo>
                    <a:pt x="388" y="802"/>
                  </a:lnTo>
                  <a:lnTo>
                    <a:pt x="392" y="800"/>
                  </a:lnTo>
                  <a:lnTo>
                    <a:pt x="392" y="800"/>
                  </a:lnTo>
                  <a:lnTo>
                    <a:pt x="398" y="798"/>
                  </a:lnTo>
                  <a:lnTo>
                    <a:pt x="404" y="796"/>
                  </a:lnTo>
                  <a:lnTo>
                    <a:pt x="404" y="796"/>
                  </a:lnTo>
                  <a:lnTo>
                    <a:pt x="406" y="796"/>
                  </a:lnTo>
                  <a:lnTo>
                    <a:pt x="408" y="800"/>
                  </a:lnTo>
                  <a:lnTo>
                    <a:pt x="410" y="802"/>
                  </a:lnTo>
                  <a:lnTo>
                    <a:pt x="410" y="806"/>
                  </a:lnTo>
                  <a:lnTo>
                    <a:pt x="410" y="806"/>
                  </a:lnTo>
                  <a:lnTo>
                    <a:pt x="410" y="808"/>
                  </a:lnTo>
                  <a:lnTo>
                    <a:pt x="410" y="810"/>
                  </a:lnTo>
                  <a:lnTo>
                    <a:pt x="412" y="812"/>
                  </a:lnTo>
                  <a:lnTo>
                    <a:pt x="412" y="812"/>
                  </a:lnTo>
                  <a:lnTo>
                    <a:pt x="418" y="818"/>
                  </a:lnTo>
                  <a:lnTo>
                    <a:pt x="424" y="824"/>
                  </a:lnTo>
                  <a:lnTo>
                    <a:pt x="424" y="824"/>
                  </a:lnTo>
                  <a:lnTo>
                    <a:pt x="428" y="830"/>
                  </a:lnTo>
                  <a:lnTo>
                    <a:pt x="432" y="830"/>
                  </a:lnTo>
                  <a:lnTo>
                    <a:pt x="436" y="830"/>
                  </a:lnTo>
                  <a:lnTo>
                    <a:pt x="436" y="830"/>
                  </a:lnTo>
                  <a:lnTo>
                    <a:pt x="438" y="830"/>
                  </a:lnTo>
                  <a:lnTo>
                    <a:pt x="442" y="832"/>
                  </a:lnTo>
                  <a:lnTo>
                    <a:pt x="442" y="832"/>
                  </a:lnTo>
                  <a:lnTo>
                    <a:pt x="450" y="836"/>
                  </a:lnTo>
                  <a:lnTo>
                    <a:pt x="450" y="836"/>
                  </a:lnTo>
                  <a:lnTo>
                    <a:pt x="474" y="844"/>
                  </a:lnTo>
                  <a:lnTo>
                    <a:pt x="474" y="844"/>
                  </a:lnTo>
                  <a:lnTo>
                    <a:pt x="486" y="848"/>
                  </a:lnTo>
                  <a:lnTo>
                    <a:pt x="486" y="848"/>
                  </a:lnTo>
                  <a:lnTo>
                    <a:pt x="510" y="848"/>
                  </a:lnTo>
                  <a:lnTo>
                    <a:pt x="510" y="848"/>
                  </a:lnTo>
                  <a:lnTo>
                    <a:pt x="518" y="848"/>
                  </a:lnTo>
                  <a:lnTo>
                    <a:pt x="528" y="846"/>
                  </a:lnTo>
                  <a:lnTo>
                    <a:pt x="546" y="840"/>
                  </a:lnTo>
                  <a:lnTo>
                    <a:pt x="546" y="840"/>
                  </a:lnTo>
                  <a:lnTo>
                    <a:pt x="570" y="828"/>
                  </a:lnTo>
                  <a:lnTo>
                    <a:pt x="570" y="828"/>
                  </a:lnTo>
                  <a:lnTo>
                    <a:pt x="586" y="818"/>
                  </a:lnTo>
                  <a:lnTo>
                    <a:pt x="592" y="812"/>
                  </a:lnTo>
                  <a:lnTo>
                    <a:pt x="598" y="804"/>
                  </a:lnTo>
                  <a:lnTo>
                    <a:pt x="598" y="804"/>
                  </a:lnTo>
                  <a:lnTo>
                    <a:pt x="600" y="798"/>
                  </a:lnTo>
                  <a:lnTo>
                    <a:pt x="602" y="798"/>
                  </a:lnTo>
                  <a:lnTo>
                    <a:pt x="604" y="802"/>
                  </a:lnTo>
                  <a:lnTo>
                    <a:pt x="604" y="802"/>
                  </a:lnTo>
                  <a:lnTo>
                    <a:pt x="608" y="802"/>
                  </a:lnTo>
                  <a:lnTo>
                    <a:pt x="608" y="802"/>
                  </a:lnTo>
                  <a:lnTo>
                    <a:pt x="612" y="802"/>
                  </a:lnTo>
                  <a:lnTo>
                    <a:pt x="614" y="800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8" y="798"/>
                  </a:lnTo>
                  <a:lnTo>
                    <a:pt x="632" y="794"/>
                  </a:lnTo>
                  <a:lnTo>
                    <a:pt x="642" y="786"/>
                  </a:lnTo>
                  <a:lnTo>
                    <a:pt x="642" y="786"/>
                  </a:lnTo>
                  <a:lnTo>
                    <a:pt x="644" y="782"/>
                  </a:lnTo>
                  <a:lnTo>
                    <a:pt x="646" y="776"/>
                  </a:lnTo>
                  <a:lnTo>
                    <a:pt x="646" y="776"/>
                  </a:lnTo>
                  <a:lnTo>
                    <a:pt x="652" y="768"/>
                  </a:lnTo>
                  <a:lnTo>
                    <a:pt x="652" y="768"/>
                  </a:lnTo>
                  <a:lnTo>
                    <a:pt x="662" y="744"/>
                  </a:lnTo>
                  <a:lnTo>
                    <a:pt x="662" y="744"/>
                  </a:lnTo>
                  <a:lnTo>
                    <a:pt x="664" y="742"/>
                  </a:lnTo>
                  <a:lnTo>
                    <a:pt x="666" y="740"/>
                  </a:lnTo>
                  <a:lnTo>
                    <a:pt x="666" y="740"/>
                  </a:lnTo>
                  <a:lnTo>
                    <a:pt x="682" y="744"/>
                  </a:lnTo>
                  <a:lnTo>
                    <a:pt x="682" y="744"/>
                  </a:lnTo>
                  <a:lnTo>
                    <a:pt x="690" y="744"/>
                  </a:lnTo>
                  <a:lnTo>
                    <a:pt x="696" y="744"/>
                  </a:lnTo>
                  <a:lnTo>
                    <a:pt x="696" y="744"/>
                  </a:lnTo>
                  <a:lnTo>
                    <a:pt x="722" y="732"/>
                  </a:lnTo>
                  <a:lnTo>
                    <a:pt x="722" y="732"/>
                  </a:lnTo>
                  <a:lnTo>
                    <a:pt x="732" y="724"/>
                  </a:lnTo>
                  <a:lnTo>
                    <a:pt x="732" y="724"/>
                  </a:lnTo>
                  <a:lnTo>
                    <a:pt x="734" y="724"/>
                  </a:lnTo>
                  <a:lnTo>
                    <a:pt x="740" y="724"/>
                  </a:lnTo>
                  <a:lnTo>
                    <a:pt x="740" y="724"/>
                  </a:lnTo>
                  <a:lnTo>
                    <a:pt x="740" y="728"/>
                  </a:lnTo>
                  <a:lnTo>
                    <a:pt x="738" y="732"/>
                  </a:lnTo>
                  <a:lnTo>
                    <a:pt x="738" y="732"/>
                  </a:lnTo>
                  <a:lnTo>
                    <a:pt x="732" y="740"/>
                  </a:lnTo>
                  <a:lnTo>
                    <a:pt x="732" y="740"/>
                  </a:lnTo>
                  <a:lnTo>
                    <a:pt x="728" y="742"/>
                  </a:lnTo>
                  <a:lnTo>
                    <a:pt x="728" y="742"/>
                  </a:lnTo>
                  <a:lnTo>
                    <a:pt x="712" y="748"/>
                  </a:lnTo>
                  <a:lnTo>
                    <a:pt x="712" y="748"/>
                  </a:lnTo>
                  <a:lnTo>
                    <a:pt x="710" y="750"/>
                  </a:lnTo>
                  <a:lnTo>
                    <a:pt x="710" y="752"/>
                  </a:lnTo>
                  <a:lnTo>
                    <a:pt x="710" y="752"/>
                  </a:lnTo>
                  <a:lnTo>
                    <a:pt x="712" y="758"/>
                  </a:lnTo>
                  <a:lnTo>
                    <a:pt x="712" y="758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30" y="780"/>
                  </a:lnTo>
                  <a:lnTo>
                    <a:pt x="730" y="780"/>
                  </a:lnTo>
                  <a:lnTo>
                    <a:pt x="734" y="788"/>
                  </a:lnTo>
                  <a:lnTo>
                    <a:pt x="736" y="792"/>
                  </a:lnTo>
                  <a:lnTo>
                    <a:pt x="734" y="796"/>
                  </a:lnTo>
                  <a:lnTo>
                    <a:pt x="734" y="796"/>
                  </a:lnTo>
                  <a:lnTo>
                    <a:pt x="730" y="804"/>
                  </a:lnTo>
                  <a:lnTo>
                    <a:pt x="724" y="810"/>
                  </a:lnTo>
                  <a:lnTo>
                    <a:pt x="724" y="810"/>
                  </a:lnTo>
                  <a:lnTo>
                    <a:pt x="716" y="812"/>
                  </a:lnTo>
                  <a:lnTo>
                    <a:pt x="706" y="810"/>
                  </a:lnTo>
                  <a:lnTo>
                    <a:pt x="706" y="810"/>
                  </a:lnTo>
                  <a:lnTo>
                    <a:pt x="694" y="808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2" y="804"/>
                  </a:lnTo>
                  <a:lnTo>
                    <a:pt x="682" y="804"/>
                  </a:lnTo>
                  <a:lnTo>
                    <a:pt x="680" y="808"/>
                  </a:lnTo>
                  <a:lnTo>
                    <a:pt x="680" y="808"/>
                  </a:lnTo>
                  <a:lnTo>
                    <a:pt x="686" y="816"/>
                  </a:lnTo>
                  <a:lnTo>
                    <a:pt x="692" y="824"/>
                  </a:lnTo>
                  <a:lnTo>
                    <a:pt x="692" y="824"/>
                  </a:lnTo>
                  <a:lnTo>
                    <a:pt x="698" y="830"/>
                  </a:lnTo>
                  <a:lnTo>
                    <a:pt x="700" y="836"/>
                  </a:lnTo>
                  <a:lnTo>
                    <a:pt x="700" y="836"/>
                  </a:lnTo>
                  <a:lnTo>
                    <a:pt x="700" y="840"/>
                  </a:lnTo>
                  <a:lnTo>
                    <a:pt x="700" y="840"/>
                  </a:lnTo>
                  <a:lnTo>
                    <a:pt x="702" y="846"/>
                  </a:lnTo>
                  <a:lnTo>
                    <a:pt x="702" y="850"/>
                  </a:lnTo>
                  <a:lnTo>
                    <a:pt x="698" y="862"/>
                  </a:lnTo>
                  <a:lnTo>
                    <a:pt x="692" y="870"/>
                  </a:lnTo>
                  <a:lnTo>
                    <a:pt x="688" y="872"/>
                  </a:lnTo>
                  <a:lnTo>
                    <a:pt x="682" y="874"/>
                  </a:lnTo>
                  <a:lnTo>
                    <a:pt x="682" y="874"/>
                  </a:lnTo>
                  <a:lnTo>
                    <a:pt x="674" y="876"/>
                  </a:lnTo>
                  <a:lnTo>
                    <a:pt x="674" y="876"/>
                  </a:lnTo>
                  <a:lnTo>
                    <a:pt x="664" y="880"/>
                  </a:lnTo>
                  <a:lnTo>
                    <a:pt x="660" y="882"/>
                  </a:lnTo>
                  <a:lnTo>
                    <a:pt x="656" y="878"/>
                  </a:lnTo>
                  <a:lnTo>
                    <a:pt x="656" y="878"/>
                  </a:lnTo>
                  <a:lnTo>
                    <a:pt x="654" y="878"/>
                  </a:lnTo>
                  <a:lnTo>
                    <a:pt x="654" y="878"/>
                  </a:lnTo>
                  <a:lnTo>
                    <a:pt x="652" y="880"/>
                  </a:lnTo>
                  <a:lnTo>
                    <a:pt x="650" y="880"/>
                  </a:lnTo>
                  <a:lnTo>
                    <a:pt x="644" y="878"/>
                  </a:lnTo>
                  <a:lnTo>
                    <a:pt x="644" y="878"/>
                  </a:lnTo>
                  <a:lnTo>
                    <a:pt x="634" y="874"/>
                  </a:lnTo>
                  <a:lnTo>
                    <a:pt x="630" y="872"/>
                  </a:lnTo>
                  <a:lnTo>
                    <a:pt x="626" y="870"/>
                  </a:lnTo>
                  <a:lnTo>
                    <a:pt x="626" y="870"/>
                  </a:lnTo>
                  <a:lnTo>
                    <a:pt x="618" y="864"/>
                  </a:lnTo>
                  <a:lnTo>
                    <a:pt x="618" y="864"/>
                  </a:lnTo>
                  <a:lnTo>
                    <a:pt x="616" y="880"/>
                  </a:lnTo>
                  <a:lnTo>
                    <a:pt x="616" y="880"/>
                  </a:lnTo>
                  <a:lnTo>
                    <a:pt x="612" y="888"/>
                  </a:lnTo>
                  <a:lnTo>
                    <a:pt x="608" y="890"/>
                  </a:lnTo>
                  <a:lnTo>
                    <a:pt x="604" y="892"/>
                  </a:lnTo>
                  <a:lnTo>
                    <a:pt x="604" y="892"/>
                  </a:lnTo>
                  <a:lnTo>
                    <a:pt x="596" y="896"/>
                  </a:lnTo>
                  <a:lnTo>
                    <a:pt x="590" y="896"/>
                  </a:lnTo>
                  <a:lnTo>
                    <a:pt x="586" y="894"/>
                  </a:lnTo>
                  <a:lnTo>
                    <a:pt x="586" y="894"/>
                  </a:lnTo>
                  <a:lnTo>
                    <a:pt x="578" y="892"/>
                  </a:lnTo>
                  <a:lnTo>
                    <a:pt x="574" y="890"/>
                  </a:lnTo>
                  <a:lnTo>
                    <a:pt x="564" y="880"/>
                  </a:lnTo>
                  <a:lnTo>
                    <a:pt x="564" y="880"/>
                  </a:lnTo>
                  <a:lnTo>
                    <a:pt x="558" y="874"/>
                  </a:lnTo>
                  <a:lnTo>
                    <a:pt x="556" y="868"/>
                  </a:lnTo>
                  <a:lnTo>
                    <a:pt x="556" y="864"/>
                  </a:lnTo>
                  <a:lnTo>
                    <a:pt x="556" y="864"/>
                  </a:lnTo>
                  <a:lnTo>
                    <a:pt x="556" y="860"/>
                  </a:lnTo>
                  <a:lnTo>
                    <a:pt x="554" y="856"/>
                  </a:lnTo>
                  <a:lnTo>
                    <a:pt x="554" y="856"/>
                  </a:lnTo>
                  <a:lnTo>
                    <a:pt x="552" y="854"/>
                  </a:lnTo>
                  <a:lnTo>
                    <a:pt x="550" y="852"/>
                  </a:lnTo>
                  <a:lnTo>
                    <a:pt x="544" y="854"/>
                  </a:lnTo>
                  <a:lnTo>
                    <a:pt x="544" y="854"/>
                  </a:lnTo>
                  <a:lnTo>
                    <a:pt x="540" y="854"/>
                  </a:lnTo>
                  <a:lnTo>
                    <a:pt x="540" y="854"/>
                  </a:lnTo>
                  <a:lnTo>
                    <a:pt x="530" y="856"/>
                  </a:lnTo>
                  <a:lnTo>
                    <a:pt x="522" y="860"/>
                  </a:lnTo>
                  <a:lnTo>
                    <a:pt x="522" y="860"/>
                  </a:lnTo>
                  <a:lnTo>
                    <a:pt x="516" y="862"/>
                  </a:lnTo>
                  <a:lnTo>
                    <a:pt x="510" y="862"/>
                  </a:lnTo>
                  <a:lnTo>
                    <a:pt x="510" y="862"/>
                  </a:lnTo>
                  <a:lnTo>
                    <a:pt x="498" y="858"/>
                  </a:lnTo>
                  <a:lnTo>
                    <a:pt x="492" y="858"/>
                  </a:lnTo>
                  <a:lnTo>
                    <a:pt x="486" y="860"/>
                  </a:lnTo>
                  <a:lnTo>
                    <a:pt x="486" y="860"/>
                  </a:lnTo>
                  <a:lnTo>
                    <a:pt x="484" y="860"/>
                  </a:lnTo>
                  <a:lnTo>
                    <a:pt x="484" y="860"/>
                  </a:lnTo>
                  <a:lnTo>
                    <a:pt x="468" y="856"/>
                  </a:lnTo>
                  <a:lnTo>
                    <a:pt x="468" y="856"/>
                  </a:lnTo>
                  <a:lnTo>
                    <a:pt x="456" y="850"/>
                  </a:lnTo>
                  <a:lnTo>
                    <a:pt x="456" y="850"/>
                  </a:lnTo>
                  <a:lnTo>
                    <a:pt x="452" y="850"/>
                  </a:lnTo>
                  <a:lnTo>
                    <a:pt x="452" y="850"/>
                  </a:lnTo>
                  <a:lnTo>
                    <a:pt x="450" y="850"/>
                  </a:lnTo>
                  <a:lnTo>
                    <a:pt x="446" y="848"/>
                  </a:lnTo>
                  <a:lnTo>
                    <a:pt x="442" y="846"/>
                  </a:lnTo>
                  <a:lnTo>
                    <a:pt x="438" y="846"/>
                  </a:lnTo>
                  <a:lnTo>
                    <a:pt x="438" y="846"/>
                  </a:lnTo>
                  <a:lnTo>
                    <a:pt x="432" y="844"/>
                  </a:lnTo>
                  <a:lnTo>
                    <a:pt x="428" y="840"/>
                  </a:lnTo>
                  <a:lnTo>
                    <a:pt x="428" y="840"/>
                  </a:lnTo>
                  <a:lnTo>
                    <a:pt x="418" y="836"/>
                  </a:lnTo>
                  <a:lnTo>
                    <a:pt x="418" y="836"/>
                  </a:lnTo>
                  <a:lnTo>
                    <a:pt x="414" y="832"/>
                  </a:lnTo>
                  <a:lnTo>
                    <a:pt x="410" y="830"/>
                  </a:lnTo>
                  <a:lnTo>
                    <a:pt x="410" y="830"/>
                  </a:lnTo>
                  <a:lnTo>
                    <a:pt x="398" y="810"/>
                  </a:lnTo>
                  <a:lnTo>
                    <a:pt x="398" y="810"/>
                  </a:lnTo>
                  <a:lnTo>
                    <a:pt x="388" y="816"/>
                  </a:lnTo>
                  <a:lnTo>
                    <a:pt x="388" y="816"/>
                  </a:lnTo>
                  <a:lnTo>
                    <a:pt x="384" y="818"/>
                  </a:lnTo>
                  <a:lnTo>
                    <a:pt x="384" y="818"/>
                  </a:lnTo>
                  <a:lnTo>
                    <a:pt x="380" y="816"/>
                  </a:lnTo>
                  <a:lnTo>
                    <a:pt x="374" y="818"/>
                  </a:lnTo>
                  <a:lnTo>
                    <a:pt x="370" y="820"/>
                  </a:lnTo>
                  <a:lnTo>
                    <a:pt x="366" y="822"/>
                  </a:lnTo>
                  <a:lnTo>
                    <a:pt x="366" y="822"/>
                  </a:lnTo>
                  <a:lnTo>
                    <a:pt x="352" y="826"/>
                  </a:lnTo>
                  <a:lnTo>
                    <a:pt x="344" y="826"/>
                  </a:lnTo>
                  <a:lnTo>
                    <a:pt x="338" y="824"/>
                  </a:lnTo>
                  <a:lnTo>
                    <a:pt x="338" y="824"/>
                  </a:lnTo>
                  <a:lnTo>
                    <a:pt x="334" y="824"/>
                  </a:lnTo>
                  <a:lnTo>
                    <a:pt x="332" y="824"/>
                  </a:lnTo>
                  <a:lnTo>
                    <a:pt x="326" y="824"/>
                  </a:lnTo>
                  <a:lnTo>
                    <a:pt x="326" y="824"/>
                  </a:lnTo>
                  <a:lnTo>
                    <a:pt x="312" y="820"/>
                  </a:lnTo>
                  <a:lnTo>
                    <a:pt x="312" y="820"/>
                  </a:lnTo>
                  <a:lnTo>
                    <a:pt x="290" y="814"/>
                  </a:lnTo>
                  <a:lnTo>
                    <a:pt x="290" y="814"/>
                  </a:lnTo>
                  <a:lnTo>
                    <a:pt x="284" y="820"/>
                  </a:lnTo>
                  <a:lnTo>
                    <a:pt x="276" y="824"/>
                  </a:lnTo>
                  <a:lnTo>
                    <a:pt x="276" y="824"/>
                  </a:lnTo>
                  <a:lnTo>
                    <a:pt x="254" y="832"/>
                  </a:lnTo>
                  <a:lnTo>
                    <a:pt x="232" y="836"/>
                  </a:lnTo>
                  <a:lnTo>
                    <a:pt x="232" y="836"/>
                  </a:lnTo>
                  <a:lnTo>
                    <a:pt x="224" y="844"/>
                  </a:lnTo>
                  <a:lnTo>
                    <a:pt x="224" y="844"/>
                  </a:lnTo>
                  <a:lnTo>
                    <a:pt x="216" y="850"/>
                  </a:lnTo>
                  <a:lnTo>
                    <a:pt x="216" y="850"/>
                  </a:lnTo>
                  <a:lnTo>
                    <a:pt x="210" y="856"/>
                  </a:lnTo>
                  <a:lnTo>
                    <a:pt x="204" y="862"/>
                  </a:lnTo>
                  <a:lnTo>
                    <a:pt x="204" y="862"/>
                  </a:lnTo>
                  <a:lnTo>
                    <a:pt x="196" y="868"/>
                  </a:lnTo>
                  <a:lnTo>
                    <a:pt x="190" y="878"/>
                  </a:lnTo>
                  <a:lnTo>
                    <a:pt x="190" y="878"/>
                  </a:lnTo>
                  <a:lnTo>
                    <a:pt x="188" y="888"/>
                  </a:lnTo>
                  <a:lnTo>
                    <a:pt x="188" y="898"/>
                  </a:lnTo>
                  <a:lnTo>
                    <a:pt x="188" y="898"/>
                  </a:lnTo>
                  <a:lnTo>
                    <a:pt x="188" y="902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210" y="912"/>
                  </a:lnTo>
                  <a:lnTo>
                    <a:pt x="210" y="912"/>
                  </a:lnTo>
                  <a:lnTo>
                    <a:pt x="224" y="914"/>
                  </a:lnTo>
                  <a:lnTo>
                    <a:pt x="238" y="914"/>
                  </a:lnTo>
                  <a:lnTo>
                    <a:pt x="238" y="914"/>
                  </a:lnTo>
                  <a:lnTo>
                    <a:pt x="244" y="912"/>
                  </a:lnTo>
                  <a:lnTo>
                    <a:pt x="250" y="910"/>
                  </a:lnTo>
                  <a:lnTo>
                    <a:pt x="250" y="910"/>
                  </a:lnTo>
                  <a:lnTo>
                    <a:pt x="258" y="910"/>
                  </a:lnTo>
                  <a:lnTo>
                    <a:pt x="264" y="908"/>
                  </a:lnTo>
                  <a:lnTo>
                    <a:pt x="264" y="908"/>
                  </a:lnTo>
                  <a:lnTo>
                    <a:pt x="268" y="912"/>
                  </a:lnTo>
                  <a:lnTo>
                    <a:pt x="272" y="914"/>
                  </a:lnTo>
                  <a:lnTo>
                    <a:pt x="272" y="914"/>
                  </a:lnTo>
                  <a:lnTo>
                    <a:pt x="274" y="916"/>
                  </a:lnTo>
                  <a:lnTo>
                    <a:pt x="276" y="920"/>
                  </a:lnTo>
                  <a:lnTo>
                    <a:pt x="276" y="922"/>
                  </a:lnTo>
                  <a:lnTo>
                    <a:pt x="274" y="926"/>
                  </a:lnTo>
                  <a:lnTo>
                    <a:pt x="274" y="926"/>
                  </a:lnTo>
                  <a:lnTo>
                    <a:pt x="282" y="928"/>
                  </a:lnTo>
                  <a:lnTo>
                    <a:pt x="286" y="934"/>
                  </a:lnTo>
                  <a:lnTo>
                    <a:pt x="286" y="934"/>
                  </a:lnTo>
                  <a:lnTo>
                    <a:pt x="294" y="944"/>
                  </a:lnTo>
                  <a:lnTo>
                    <a:pt x="304" y="952"/>
                  </a:lnTo>
                  <a:lnTo>
                    <a:pt x="304" y="952"/>
                  </a:lnTo>
                  <a:lnTo>
                    <a:pt x="312" y="960"/>
                  </a:lnTo>
                  <a:lnTo>
                    <a:pt x="322" y="964"/>
                  </a:lnTo>
                  <a:lnTo>
                    <a:pt x="342" y="972"/>
                  </a:lnTo>
                  <a:lnTo>
                    <a:pt x="342" y="972"/>
                  </a:lnTo>
                  <a:lnTo>
                    <a:pt x="356" y="976"/>
                  </a:lnTo>
                  <a:lnTo>
                    <a:pt x="370" y="980"/>
                  </a:lnTo>
                  <a:lnTo>
                    <a:pt x="370" y="980"/>
                  </a:lnTo>
                  <a:lnTo>
                    <a:pt x="380" y="982"/>
                  </a:lnTo>
                  <a:lnTo>
                    <a:pt x="390" y="984"/>
                  </a:lnTo>
                  <a:lnTo>
                    <a:pt x="408" y="986"/>
                  </a:lnTo>
                  <a:lnTo>
                    <a:pt x="408" y="986"/>
                  </a:lnTo>
                  <a:lnTo>
                    <a:pt x="412" y="986"/>
                  </a:lnTo>
                  <a:lnTo>
                    <a:pt x="412" y="986"/>
                  </a:lnTo>
                  <a:lnTo>
                    <a:pt x="416" y="990"/>
                  </a:lnTo>
                  <a:lnTo>
                    <a:pt x="422" y="990"/>
                  </a:lnTo>
                  <a:lnTo>
                    <a:pt x="434" y="992"/>
                  </a:lnTo>
                  <a:lnTo>
                    <a:pt x="434" y="992"/>
                  </a:lnTo>
                  <a:lnTo>
                    <a:pt x="458" y="994"/>
                  </a:lnTo>
                  <a:lnTo>
                    <a:pt x="482" y="994"/>
                  </a:lnTo>
                  <a:lnTo>
                    <a:pt x="482" y="994"/>
                  </a:lnTo>
                  <a:lnTo>
                    <a:pt x="496" y="994"/>
                  </a:lnTo>
                  <a:lnTo>
                    <a:pt x="504" y="992"/>
                  </a:lnTo>
                  <a:lnTo>
                    <a:pt x="512" y="990"/>
                  </a:lnTo>
                  <a:lnTo>
                    <a:pt x="512" y="990"/>
                  </a:lnTo>
                  <a:lnTo>
                    <a:pt x="526" y="988"/>
                  </a:lnTo>
                  <a:lnTo>
                    <a:pt x="540" y="986"/>
                  </a:lnTo>
                  <a:lnTo>
                    <a:pt x="540" y="986"/>
                  </a:lnTo>
                  <a:lnTo>
                    <a:pt x="552" y="980"/>
                  </a:lnTo>
                  <a:lnTo>
                    <a:pt x="564" y="976"/>
                  </a:lnTo>
                  <a:lnTo>
                    <a:pt x="564" y="976"/>
                  </a:lnTo>
                  <a:lnTo>
                    <a:pt x="570" y="972"/>
                  </a:lnTo>
                  <a:lnTo>
                    <a:pt x="574" y="970"/>
                  </a:lnTo>
                  <a:lnTo>
                    <a:pt x="574" y="970"/>
                  </a:lnTo>
                  <a:lnTo>
                    <a:pt x="576" y="970"/>
                  </a:lnTo>
                  <a:lnTo>
                    <a:pt x="580" y="972"/>
                  </a:lnTo>
                  <a:lnTo>
                    <a:pt x="580" y="972"/>
                  </a:lnTo>
                  <a:lnTo>
                    <a:pt x="580" y="974"/>
                  </a:lnTo>
                  <a:lnTo>
                    <a:pt x="578" y="976"/>
                  </a:lnTo>
                  <a:lnTo>
                    <a:pt x="578" y="976"/>
                  </a:lnTo>
                  <a:lnTo>
                    <a:pt x="550" y="990"/>
                  </a:lnTo>
                  <a:lnTo>
                    <a:pt x="550" y="990"/>
                  </a:lnTo>
                  <a:lnTo>
                    <a:pt x="542" y="992"/>
                  </a:lnTo>
                  <a:lnTo>
                    <a:pt x="542" y="992"/>
                  </a:lnTo>
                  <a:lnTo>
                    <a:pt x="520" y="1002"/>
                  </a:lnTo>
                  <a:lnTo>
                    <a:pt x="520" y="1002"/>
                  </a:lnTo>
                  <a:lnTo>
                    <a:pt x="520" y="1014"/>
                  </a:lnTo>
                  <a:lnTo>
                    <a:pt x="520" y="1014"/>
                  </a:lnTo>
                  <a:lnTo>
                    <a:pt x="520" y="1020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6" y="1030"/>
                  </a:lnTo>
                  <a:lnTo>
                    <a:pt x="514" y="1032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502" y="1038"/>
                  </a:lnTo>
                  <a:lnTo>
                    <a:pt x="494" y="1040"/>
                  </a:lnTo>
                  <a:lnTo>
                    <a:pt x="494" y="1040"/>
                  </a:lnTo>
                  <a:lnTo>
                    <a:pt x="492" y="1040"/>
                  </a:lnTo>
                  <a:lnTo>
                    <a:pt x="492" y="1040"/>
                  </a:lnTo>
                  <a:lnTo>
                    <a:pt x="474" y="1036"/>
                  </a:lnTo>
                  <a:lnTo>
                    <a:pt x="474" y="1036"/>
                  </a:lnTo>
                  <a:lnTo>
                    <a:pt x="474" y="1044"/>
                  </a:lnTo>
                  <a:lnTo>
                    <a:pt x="474" y="1052"/>
                  </a:lnTo>
                  <a:lnTo>
                    <a:pt x="474" y="1052"/>
                  </a:lnTo>
                  <a:lnTo>
                    <a:pt x="476" y="1058"/>
                  </a:lnTo>
                  <a:lnTo>
                    <a:pt x="474" y="1062"/>
                  </a:lnTo>
                  <a:lnTo>
                    <a:pt x="468" y="1072"/>
                  </a:lnTo>
                  <a:lnTo>
                    <a:pt x="468" y="1072"/>
                  </a:lnTo>
                  <a:lnTo>
                    <a:pt x="466" y="1076"/>
                  </a:lnTo>
                  <a:lnTo>
                    <a:pt x="462" y="1080"/>
                  </a:lnTo>
                  <a:lnTo>
                    <a:pt x="458" y="1082"/>
                  </a:lnTo>
                  <a:lnTo>
                    <a:pt x="452" y="1082"/>
                  </a:lnTo>
                  <a:lnTo>
                    <a:pt x="452" y="1082"/>
                  </a:lnTo>
                  <a:lnTo>
                    <a:pt x="450" y="1082"/>
                  </a:lnTo>
                  <a:lnTo>
                    <a:pt x="450" y="1082"/>
                  </a:lnTo>
                  <a:lnTo>
                    <a:pt x="438" y="1086"/>
                  </a:lnTo>
                  <a:lnTo>
                    <a:pt x="432" y="1084"/>
                  </a:lnTo>
                  <a:lnTo>
                    <a:pt x="426" y="1082"/>
                  </a:lnTo>
                  <a:lnTo>
                    <a:pt x="426" y="1082"/>
                  </a:lnTo>
                  <a:lnTo>
                    <a:pt x="422" y="1084"/>
                  </a:lnTo>
                  <a:lnTo>
                    <a:pt x="418" y="1084"/>
                  </a:lnTo>
                  <a:lnTo>
                    <a:pt x="416" y="1082"/>
                  </a:lnTo>
                  <a:lnTo>
                    <a:pt x="412" y="1078"/>
                  </a:lnTo>
                  <a:lnTo>
                    <a:pt x="412" y="1078"/>
                  </a:lnTo>
                  <a:lnTo>
                    <a:pt x="408" y="1076"/>
                  </a:lnTo>
                  <a:lnTo>
                    <a:pt x="408" y="1076"/>
                  </a:lnTo>
                  <a:lnTo>
                    <a:pt x="402" y="1074"/>
                  </a:lnTo>
                  <a:lnTo>
                    <a:pt x="396" y="1072"/>
                  </a:lnTo>
                  <a:lnTo>
                    <a:pt x="396" y="1072"/>
                  </a:lnTo>
                  <a:lnTo>
                    <a:pt x="392" y="1068"/>
                  </a:lnTo>
                  <a:lnTo>
                    <a:pt x="388" y="1064"/>
                  </a:lnTo>
                  <a:lnTo>
                    <a:pt x="384" y="1060"/>
                  </a:lnTo>
                  <a:lnTo>
                    <a:pt x="382" y="1056"/>
                  </a:lnTo>
                  <a:lnTo>
                    <a:pt x="382" y="1056"/>
                  </a:lnTo>
                  <a:lnTo>
                    <a:pt x="378" y="1054"/>
                  </a:lnTo>
                  <a:lnTo>
                    <a:pt x="378" y="1054"/>
                  </a:lnTo>
                  <a:lnTo>
                    <a:pt x="372" y="1050"/>
                  </a:lnTo>
                  <a:lnTo>
                    <a:pt x="368" y="1046"/>
                  </a:lnTo>
                  <a:lnTo>
                    <a:pt x="368" y="1046"/>
                  </a:lnTo>
                  <a:lnTo>
                    <a:pt x="356" y="1030"/>
                  </a:lnTo>
                  <a:lnTo>
                    <a:pt x="356" y="1030"/>
                  </a:lnTo>
                  <a:lnTo>
                    <a:pt x="352" y="1034"/>
                  </a:lnTo>
                  <a:lnTo>
                    <a:pt x="348" y="1036"/>
                  </a:lnTo>
                  <a:lnTo>
                    <a:pt x="348" y="1036"/>
                  </a:lnTo>
                  <a:lnTo>
                    <a:pt x="342" y="1044"/>
                  </a:lnTo>
                  <a:lnTo>
                    <a:pt x="332" y="1050"/>
                  </a:lnTo>
                  <a:lnTo>
                    <a:pt x="332" y="1050"/>
                  </a:lnTo>
                  <a:lnTo>
                    <a:pt x="324" y="1052"/>
                  </a:lnTo>
                  <a:lnTo>
                    <a:pt x="318" y="1054"/>
                  </a:lnTo>
                  <a:lnTo>
                    <a:pt x="314" y="1050"/>
                  </a:lnTo>
                  <a:lnTo>
                    <a:pt x="314" y="1050"/>
                  </a:lnTo>
                  <a:lnTo>
                    <a:pt x="310" y="1050"/>
                  </a:lnTo>
                  <a:lnTo>
                    <a:pt x="310" y="1050"/>
                  </a:lnTo>
                  <a:lnTo>
                    <a:pt x="306" y="1050"/>
                  </a:lnTo>
                  <a:lnTo>
                    <a:pt x="304" y="1048"/>
                  </a:lnTo>
                  <a:lnTo>
                    <a:pt x="304" y="1048"/>
                  </a:lnTo>
                  <a:lnTo>
                    <a:pt x="296" y="1042"/>
                  </a:lnTo>
                  <a:lnTo>
                    <a:pt x="290" y="1036"/>
                  </a:lnTo>
                  <a:lnTo>
                    <a:pt x="290" y="1036"/>
                  </a:lnTo>
                  <a:lnTo>
                    <a:pt x="288" y="1030"/>
                  </a:lnTo>
                  <a:lnTo>
                    <a:pt x="290" y="1024"/>
                  </a:lnTo>
                  <a:lnTo>
                    <a:pt x="290" y="1024"/>
                  </a:lnTo>
                  <a:lnTo>
                    <a:pt x="290" y="1020"/>
                  </a:lnTo>
                  <a:lnTo>
                    <a:pt x="290" y="1020"/>
                  </a:lnTo>
                  <a:lnTo>
                    <a:pt x="282" y="1026"/>
                  </a:lnTo>
                  <a:lnTo>
                    <a:pt x="282" y="1026"/>
                  </a:lnTo>
                  <a:lnTo>
                    <a:pt x="274" y="1030"/>
                  </a:lnTo>
                  <a:lnTo>
                    <a:pt x="266" y="1032"/>
                  </a:lnTo>
                  <a:lnTo>
                    <a:pt x="248" y="1034"/>
                  </a:lnTo>
                  <a:lnTo>
                    <a:pt x="248" y="1034"/>
                  </a:lnTo>
                  <a:lnTo>
                    <a:pt x="244" y="1032"/>
                  </a:lnTo>
                  <a:lnTo>
                    <a:pt x="244" y="1032"/>
                  </a:lnTo>
                  <a:lnTo>
                    <a:pt x="242" y="1030"/>
                  </a:lnTo>
                  <a:lnTo>
                    <a:pt x="240" y="1028"/>
                  </a:lnTo>
                  <a:lnTo>
                    <a:pt x="234" y="1028"/>
                  </a:lnTo>
                  <a:lnTo>
                    <a:pt x="234" y="1028"/>
                  </a:lnTo>
                  <a:lnTo>
                    <a:pt x="230" y="1024"/>
                  </a:lnTo>
                  <a:lnTo>
                    <a:pt x="230" y="1024"/>
                  </a:lnTo>
                  <a:lnTo>
                    <a:pt x="228" y="1020"/>
                  </a:lnTo>
                  <a:lnTo>
                    <a:pt x="226" y="1014"/>
                  </a:lnTo>
                  <a:lnTo>
                    <a:pt x="224" y="1008"/>
                  </a:lnTo>
                  <a:lnTo>
                    <a:pt x="224" y="1002"/>
                  </a:lnTo>
                  <a:lnTo>
                    <a:pt x="224" y="1002"/>
                  </a:lnTo>
                  <a:lnTo>
                    <a:pt x="220" y="1002"/>
                  </a:lnTo>
                  <a:lnTo>
                    <a:pt x="216" y="1002"/>
                  </a:lnTo>
                  <a:lnTo>
                    <a:pt x="216" y="1002"/>
                  </a:lnTo>
                  <a:lnTo>
                    <a:pt x="208" y="1006"/>
                  </a:lnTo>
                  <a:lnTo>
                    <a:pt x="200" y="1010"/>
                  </a:lnTo>
                  <a:lnTo>
                    <a:pt x="200" y="1010"/>
                  </a:lnTo>
                  <a:lnTo>
                    <a:pt x="198" y="1012"/>
                  </a:lnTo>
                  <a:lnTo>
                    <a:pt x="198" y="1016"/>
                  </a:lnTo>
                  <a:lnTo>
                    <a:pt x="198" y="1016"/>
                  </a:lnTo>
                  <a:lnTo>
                    <a:pt x="194" y="1018"/>
                  </a:lnTo>
                  <a:lnTo>
                    <a:pt x="190" y="1020"/>
                  </a:lnTo>
                  <a:lnTo>
                    <a:pt x="188" y="1028"/>
                  </a:lnTo>
                  <a:lnTo>
                    <a:pt x="188" y="1028"/>
                  </a:lnTo>
                  <a:lnTo>
                    <a:pt x="186" y="1038"/>
                  </a:lnTo>
                  <a:lnTo>
                    <a:pt x="186" y="1042"/>
                  </a:lnTo>
                  <a:lnTo>
                    <a:pt x="186" y="1046"/>
                  </a:lnTo>
                  <a:lnTo>
                    <a:pt x="186" y="1046"/>
                  </a:lnTo>
                  <a:lnTo>
                    <a:pt x="192" y="1054"/>
                  </a:lnTo>
                  <a:lnTo>
                    <a:pt x="200" y="1062"/>
                  </a:lnTo>
                  <a:lnTo>
                    <a:pt x="200" y="1062"/>
                  </a:lnTo>
                  <a:lnTo>
                    <a:pt x="208" y="1068"/>
                  </a:lnTo>
                  <a:lnTo>
                    <a:pt x="212" y="1068"/>
                  </a:lnTo>
                  <a:lnTo>
                    <a:pt x="218" y="1068"/>
                  </a:lnTo>
                  <a:lnTo>
                    <a:pt x="218" y="1068"/>
                  </a:lnTo>
                  <a:lnTo>
                    <a:pt x="220" y="1068"/>
                  </a:lnTo>
                  <a:lnTo>
                    <a:pt x="220" y="1068"/>
                  </a:lnTo>
                  <a:lnTo>
                    <a:pt x="226" y="1070"/>
                  </a:lnTo>
                  <a:lnTo>
                    <a:pt x="226" y="1070"/>
                  </a:lnTo>
                  <a:lnTo>
                    <a:pt x="234" y="1070"/>
                  </a:lnTo>
                  <a:lnTo>
                    <a:pt x="238" y="1072"/>
                  </a:lnTo>
                  <a:lnTo>
                    <a:pt x="240" y="1074"/>
                  </a:lnTo>
                  <a:lnTo>
                    <a:pt x="240" y="1074"/>
                  </a:lnTo>
                  <a:lnTo>
                    <a:pt x="238" y="1078"/>
                  </a:lnTo>
                  <a:lnTo>
                    <a:pt x="238" y="1080"/>
                  </a:lnTo>
                  <a:lnTo>
                    <a:pt x="238" y="1080"/>
                  </a:lnTo>
                  <a:lnTo>
                    <a:pt x="228" y="1082"/>
                  </a:lnTo>
                  <a:lnTo>
                    <a:pt x="222" y="1082"/>
                  </a:lnTo>
                  <a:lnTo>
                    <a:pt x="216" y="1080"/>
                  </a:lnTo>
                  <a:lnTo>
                    <a:pt x="216" y="1080"/>
                  </a:lnTo>
                  <a:lnTo>
                    <a:pt x="214" y="1080"/>
                  </a:lnTo>
                  <a:lnTo>
                    <a:pt x="212" y="1082"/>
                  </a:lnTo>
                  <a:lnTo>
                    <a:pt x="212" y="1082"/>
                  </a:lnTo>
                  <a:lnTo>
                    <a:pt x="198" y="1086"/>
                  </a:lnTo>
                  <a:lnTo>
                    <a:pt x="198" y="1086"/>
                  </a:lnTo>
                  <a:lnTo>
                    <a:pt x="188" y="1090"/>
                  </a:lnTo>
                  <a:lnTo>
                    <a:pt x="188" y="1090"/>
                  </a:lnTo>
                  <a:lnTo>
                    <a:pt x="180" y="1096"/>
                  </a:lnTo>
                  <a:lnTo>
                    <a:pt x="180" y="1096"/>
                  </a:lnTo>
                  <a:lnTo>
                    <a:pt x="176" y="1102"/>
                  </a:lnTo>
                  <a:lnTo>
                    <a:pt x="176" y="1102"/>
                  </a:lnTo>
                  <a:lnTo>
                    <a:pt x="170" y="1106"/>
                  </a:lnTo>
                  <a:lnTo>
                    <a:pt x="162" y="1114"/>
                  </a:lnTo>
                  <a:lnTo>
                    <a:pt x="162" y="1114"/>
                  </a:lnTo>
                  <a:lnTo>
                    <a:pt x="154" y="1126"/>
                  </a:lnTo>
                  <a:lnTo>
                    <a:pt x="150" y="1140"/>
                  </a:lnTo>
                  <a:lnTo>
                    <a:pt x="150" y="1140"/>
                  </a:lnTo>
                  <a:lnTo>
                    <a:pt x="146" y="1152"/>
                  </a:lnTo>
                  <a:lnTo>
                    <a:pt x="146" y="1158"/>
                  </a:lnTo>
                  <a:lnTo>
                    <a:pt x="146" y="1166"/>
                  </a:lnTo>
                  <a:lnTo>
                    <a:pt x="146" y="1166"/>
                  </a:lnTo>
                  <a:lnTo>
                    <a:pt x="146" y="1168"/>
                  </a:lnTo>
                  <a:lnTo>
                    <a:pt x="144" y="1170"/>
                  </a:lnTo>
                  <a:lnTo>
                    <a:pt x="144" y="1170"/>
                  </a:lnTo>
                  <a:lnTo>
                    <a:pt x="146" y="1174"/>
                  </a:lnTo>
                  <a:lnTo>
                    <a:pt x="144" y="1180"/>
                  </a:lnTo>
                  <a:lnTo>
                    <a:pt x="144" y="1180"/>
                  </a:lnTo>
                  <a:lnTo>
                    <a:pt x="144" y="1184"/>
                  </a:lnTo>
                  <a:lnTo>
                    <a:pt x="144" y="1186"/>
                  </a:lnTo>
                  <a:lnTo>
                    <a:pt x="144" y="1188"/>
                  </a:lnTo>
                  <a:lnTo>
                    <a:pt x="144" y="1188"/>
                  </a:lnTo>
                  <a:lnTo>
                    <a:pt x="148" y="1194"/>
                  </a:lnTo>
                  <a:lnTo>
                    <a:pt x="150" y="1202"/>
                  </a:lnTo>
                  <a:lnTo>
                    <a:pt x="150" y="1202"/>
                  </a:lnTo>
                  <a:lnTo>
                    <a:pt x="156" y="1206"/>
                  </a:lnTo>
                  <a:lnTo>
                    <a:pt x="158" y="1210"/>
                  </a:lnTo>
                  <a:lnTo>
                    <a:pt x="158" y="1214"/>
                  </a:lnTo>
                  <a:lnTo>
                    <a:pt x="158" y="1214"/>
                  </a:lnTo>
                  <a:lnTo>
                    <a:pt x="158" y="1216"/>
                  </a:lnTo>
                  <a:lnTo>
                    <a:pt x="158" y="1216"/>
                  </a:lnTo>
                  <a:lnTo>
                    <a:pt x="164" y="1220"/>
                  </a:lnTo>
                  <a:lnTo>
                    <a:pt x="166" y="1226"/>
                  </a:lnTo>
                  <a:lnTo>
                    <a:pt x="166" y="1226"/>
                  </a:lnTo>
                  <a:lnTo>
                    <a:pt x="170" y="1230"/>
                  </a:lnTo>
                  <a:lnTo>
                    <a:pt x="170" y="1230"/>
                  </a:lnTo>
                  <a:lnTo>
                    <a:pt x="176" y="1236"/>
                  </a:lnTo>
                  <a:lnTo>
                    <a:pt x="176" y="1236"/>
                  </a:lnTo>
                  <a:lnTo>
                    <a:pt x="186" y="1238"/>
                  </a:lnTo>
                  <a:lnTo>
                    <a:pt x="192" y="1240"/>
                  </a:lnTo>
                  <a:lnTo>
                    <a:pt x="196" y="1244"/>
                  </a:lnTo>
                  <a:lnTo>
                    <a:pt x="196" y="1244"/>
                  </a:lnTo>
                  <a:lnTo>
                    <a:pt x="200" y="1248"/>
                  </a:lnTo>
                  <a:lnTo>
                    <a:pt x="204" y="1252"/>
                  </a:lnTo>
                  <a:lnTo>
                    <a:pt x="208" y="1254"/>
                  </a:lnTo>
                  <a:lnTo>
                    <a:pt x="214" y="1252"/>
                  </a:lnTo>
                  <a:lnTo>
                    <a:pt x="214" y="1252"/>
                  </a:lnTo>
                  <a:lnTo>
                    <a:pt x="216" y="1254"/>
                  </a:lnTo>
                  <a:lnTo>
                    <a:pt x="216" y="1254"/>
                  </a:lnTo>
                  <a:lnTo>
                    <a:pt x="238" y="1260"/>
                  </a:lnTo>
                  <a:lnTo>
                    <a:pt x="238" y="1260"/>
                  </a:lnTo>
                  <a:lnTo>
                    <a:pt x="250" y="1262"/>
                  </a:lnTo>
                  <a:lnTo>
                    <a:pt x="264" y="1262"/>
                  </a:lnTo>
                  <a:lnTo>
                    <a:pt x="290" y="1262"/>
                  </a:lnTo>
                  <a:lnTo>
                    <a:pt x="290" y="1262"/>
                  </a:lnTo>
                  <a:lnTo>
                    <a:pt x="304" y="1262"/>
                  </a:lnTo>
                  <a:lnTo>
                    <a:pt x="304" y="1262"/>
                  </a:lnTo>
                  <a:lnTo>
                    <a:pt x="306" y="1262"/>
                  </a:lnTo>
                  <a:lnTo>
                    <a:pt x="306" y="1262"/>
                  </a:lnTo>
                  <a:lnTo>
                    <a:pt x="322" y="1258"/>
                  </a:lnTo>
                  <a:lnTo>
                    <a:pt x="322" y="1258"/>
                  </a:lnTo>
                  <a:lnTo>
                    <a:pt x="342" y="1256"/>
                  </a:lnTo>
                  <a:lnTo>
                    <a:pt x="342" y="1256"/>
                  </a:lnTo>
                  <a:lnTo>
                    <a:pt x="372" y="1248"/>
                  </a:lnTo>
                  <a:lnTo>
                    <a:pt x="372" y="1248"/>
                  </a:lnTo>
                  <a:lnTo>
                    <a:pt x="366" y="1232"/>
                  </a:lnTo>
                  <a:lnTo>
                    <a:pt x="366" y="1232"/>
                  </a:lnTo>
                  <a:lnTo>
                    <a:pt x="360" y="1234"/>
                  </a:lnTo>
                  <a:lnTo>
                    <a:pt x="360" y="1234"/>
                  </a:lnTo>
                  <a:lnTo>
                    <a:pt x="346" y="1234"/>
                  </a:lnTo>
                  <a:lnTo>
                    <a:pt x="346" y="1234"/>
                  </a:lnTo>
                  <a:lnTo>
                    <a:pt x="334" y="1232"/>
                  </a:lnTo>
                  <a:lnTo>
                    <a:pt x="324" y="1232"/>
                  </a:lnTo>
                  <a:lnTo>
                    <a:pt x="314" y="1228"/>
                  </a:lnTo>
                  <a:lnTo>
                    <a:pt x="306" y="1220"/>
                  </a:lnTo>
                  <a:lnTo>
                    <a:pt x="306" y="1220"/>
                  </a:lnTo>
                  <a:lnTo>
                    <a:pt x="304" y="1220"/>
                  </a:lnTo>
                  <a:lnTo>
                    <a:pt x="304" y="1220"/>
                  </a:lnTo>
                  <a:lnTo>
                    <a:pt x="292" y="1210"/>
                  </a:lnTo>
                  <a:lnTo>
                    <a:pt x="292" y="1210"/>
                  </a:lnTo>
                  <a:lnTo>
                    <a:pt x="286" y="1202"/>
                  </a:lnTo>
                  <a:lnTo>
                    <a:pt x="286" y="1202"/>
                  </a:lnTo>
                  <a:lnTo>
                    <a:pt x="280" y="1184"/>
                  </a:lnTo>
                  <a:lnTo>
                    <a:pt x="280" y="1184"/>
                  </a:lnTo>
                  <a:lnTo>
                    <a:pt x="280" y="1182"/>
                  </a:lnTo>
                  <a:lnTo>
                    <a:pt x="280" y="1182"/>
                  </a:lnTo>
                  <a:lnTo>
                    <a:pt x="282" y="1174"/>
                  </a:lnTo>
                  <a:lnTo>
                    <a:pt x="282" y="1174"/>
                  </a:lnTo>
                  <a:lnTo>
                    <a:pt x="282" y="1170"/>
                  </a:lnTo>
                  <a:lnTo>
                    <a:pt x="282" y="1166"/>
                  </a:lnTo>
                  <a:lnTo>
                    <a:pt x="282" y="1166"/>
                  </a:lnTo>
                  <a:lnTo>
                    <a:pt x="294" y="1142"/>
                  </a:lnTo>
                  <a:lnTo>
                    <a:pt x="294" y="1142"/>
                  </a:lnTo>
                  <a:lnTo>
                    <a:pt x="296" y="1140"/>
                  </a:lnTo>
                  <a:lnTo>
                    <a:pt x="300" y="1140"/>
                  </a:lnTo>
                  <a:lnTo>
                    <a:pt x="304" y="1144"/>
                  </a:lnTo>
                  <a:lnTo>
                    <a:pt x="304" y="1144"/>
                  </a:lnTo>
                  <a:lnTo>
                    <a:pt x="304" y="1148"/>
                  </a:lnTo>
                  <a:lnTo>
                    <a:pt x="304" y="1148"/>
                  </a:lnTo>
                  <a:lnTo>
                    <a:pt x="300" y="1156"/>
                  </a:lnTo>
                  <a:lnTo>
                    <a:pt x="300" y="1156"/>
                  </a:lnTo>
                  <a:lnTo>
                    <a:pt x="296" y="1164"/>
                  </a:lnTo>
                  <a:lnTo>
                    <a:pt x="296" y="1164"/>
                  </a:lnTo>
                  <a:lnTo>
                    <a:pt x="294" y="1172"/>
                  </a:lnTo>
                  <a:lnTo>
                    <a:pt x="292" y="1180"/>
                  </a:lnTo>
                  <a:lnTo>
                    <a:pt x="292" y="1180"/>
                  </a:lnTo>
                  <a:lnTo>
                    <a:pt x="296" y="1190"/>
                  </a:lnTo>
                  <a:lnTo>
                    <a:pt x="300" y="1200"/>
                  </a:lnTo>
                  <a:lnTo>
                    <a:pt x="300" y="1200"/>
                  </a:lnTo>
                  <a:lnTo>
                    <a:pt x="304" y="1202"/>
                  </a:lnTo>
                  <a:lnTo>
                    <a:pt x="308" y="1204"/>
                  </a:lnTo>
                  <a:lnTo>
                    <a:pt x="308" y="1204"/>
                  </a:lnTo>
                  <a:lnTo>
                    <a:pt x="314" y="1212"/>
                  </a:lnTo>
                  <a:lnTo>
                    <a:pt x="320" y="1216"/>
                  </a:lnTo>
                  <a:lnTo>
                    <a:pt x="320" y="1216"/>
                  </a:lnTo>
                  <a:lnTo>
                    <a:pt x="328" y="1220"/>
                  </a:lnTo>
                  <a:lnTo>
                    <a:pt x="336" y="1222"/>
                  </a:lnTo>
                  <a:lnTo>
                    <a:pt x="352" y="1222"/>
                  </a:lnTo>
                  <a:lnTo>
                    <a:pt x="352" y="1222"/>
                  </a:lnTo>
                  <a:lnTo>
                    <a:pt x="358" y="1222"/>
                  </a:lnTo>
                  <a:lnTo>
                    <a:pt x="364" y="1220"/>
                  </a:lnTo>
                  <a:lnTo>
                    <a:pt x="364" y="1220"/>
                  </a:lnTo>
                  <a:lnTo>
                    <a:pt x="370" y="1220"/>
                  </a:lnTo>
                  <a:lnTo>
                    <a:pt x="370" y="1220"/>
                  </a:lnTo>
                  <a:lnTo>
                    <a:pt x="374" y="1220"/>
                  </a:lnTo>
                  <a:lnTo>
                    <a:pt x="376" y="1222"/>
                  </a:lnTo>
                  <a:lnTo>
                    <a:pt x="376" y="1222"/>
                  </a:lnTo>
                  <a:lnTo>
                    <a:pt x="382" y="1238"/>
                  </a:lnTo>
                  <a:lnTo>
                    <a:pt x="382" y="1238"/>
                  </a:lnTo>
                  <a:lnTo>
                    <a:pt x="396" y="1262"/>
                  </a:lnTo>
                  <a:lnTo>
                    <a:pt x="396" y="1262"/>
                  </a:lnTo>
                  <a:lnTo>
                    <a:pt x="400" y="1266"/>
                  </a:lnTo>
                  <a:lnTo>
                    <a:pt x="404" y="1270"/>
                  </a:lnTo>
                  <a:lnTo>
                    <a:pt x="404" y="1270"/>
                  </a:lnTo>
                  <a:lnTo>
                    <a:pt x="408" y="1274"/>
                  </a:lnTo>
                  <a:lnTo>
                    <a:pt x="414" y="1274"/>
                  </a:lnTo>
                  <a:lnTo>
                    <a:pt x="414" y="1274"/>
                  </a:lnTo>
                  <a:lnTo>
                    <a:pt x="416" y="1274"/>
                  </a:lnTo>
                  <a:lnTo>
                    <a:pt x="416" y="1274"/>
                  </a:lnTo>
                  <a:lnTo>
                    <a:pt x="420" y="1278"/>
                  </a:lnTo>
                  <a:lnTo>
                    <a:pt x="426" y="1280"/>
                  </a:lnTo>
                  <a:lnTo>
                    <a:pt x="434" y="1284"/>
                  </a:lnTo>
                  <a:lnTo>
                    <a:pt x="434" y="1284"/>
                  </a:lnTo>
                  <a:lnTo>
                    <a:pt x="448" y="1288"/>
                  </a:lnTo>
                  <a:lnTo>
                    <a:pt x="448" y="1288"/>
                  </a:lnTo>
                  <a:lnTo>
                    <a:pt x="466" y="1288"/>
                  </a:lnTo>
                  <a:lnTo>
                    <a:pt x="466" y="1288"/>
                  </a:lnTo>
                  <a:lnTo>
                    <a:pt x="472" y="1290"/>
                  </a:lnTo>
                  <a:lnTo>
                    <a:pt x="478" y="1290"/>
                  </a:lnTo>
                  <a:lnTo>
                    <a:pt x="478" y="1290"/>
                  </a:lnTo>
                  <a:lnTo>
                    <a:pt x="498" y="1284"/>
                  </a:lnTo>
                  <a:lnTo>
                    <a:pt x="498" y="1284"/>
                  </a:lnTo>
                  <a:lnTo>
                    <a:pt x="514" y="1280"/>
                  </a:lnTo>
                  <a:lnTo>
                    <a:pt x="514" y="1280"/>
                  </a:lnTo>
                  <a:lnTo>
                    <a:pt x="522" y="1274"/>
                  </a:lnTo>
                  <a:lnTo>
                    <a:pt x="522" y="1274"/>
                  </a:lnTo>
                  <a:lnTo>
                    <a:pt x="530" y="1270"/>
                  </a:lnTo>
                  <a:lnTo>
                    <a:pt x="534" y="1268"/>
                  </a:lnTo>
                  <a:lnTo>
                    <a:pt x="538" y="1266"/>
                  </a:lnTo>
                  <a:lnTo>
                    <a:pt x="538" y="1266"/>
                  </a:lnTo>
                  <a:lnTo>
                    <a:pt x="540" y="1264"/>
                  </a:lnTo>
                  <a:lnTo>
                    <a:pt x="540" y="1264"/>
                  </a:lnTo>
                  <a:lnTo>
                    <a:pt x="544" y="1262"/>
                  </a:lnTo>
                  <a:lnTo>
                    <a:pt x="548" y="1262"/>
                  </a:lnTo>
                  <a:lnTo>
                    <a:pt x="548" y="1262"/>
                  </a:lnTo>
                  <a:lnTo>
                    <a:pt x="552" y="1264"/>
                  </a:lnTo>
                  <a:lnTo>
                    <a:pt x="554" y="1266"/>
                  </a:lnTo>
                  <a:lnTo>
                    <a:pt x="554" y="1266"/>
                  </a:lnTo>
                  <a:lnTo>
                    <a:pt x="552" y="1270"/>
                  </a:lnTo>
                  <a:lnTo>
                    <a:pt x="550" y="1274"/>
                  </a:lnTo>
                  <a:lnTo>
                    <a:pt x="550" y="1274"/>
                  </a:lnTo>
                  <a:lnTo>
                    <a:pt x="546" y="1276"/>
                  </a:lnTo>
                  <a:lnTo>
                    <a:pt x="546" y="1276"/>
                  </a:lnTo>
                  <a:lnTo>
                    <a:pt x="564" y="1282"/>
                  </a:lnTo>
                  <a:lnTo>
                    <a:pt x="564" y="1282"/>
                  </a:lnTo>
                  <a:lnTo>
                    <a:pt x="580" y="1286"/>
                  </a:lnTo>
                  <a:lnTo>
                    <a:pt x="580" y="1286"/>
                  </a:lnTo>
                  <a:lnTo>
                    <a:pt x="590" y="1290"/>
                  </a:lnTo>
                  <a:lnTo>
                    <a:pt x="590" y="1290"/>
                  </a:lnTo>
                  <a:lnTo>
                    <a:pt x="606" y="1290"/>
                  </a:lnTo>
                  <a:lnTo>
                    <a:pt x="606" y="1290"/>
                  </a:lnTo>
                  <a:lnTo>
                    <a:pt x="616" y="1292"/>
                  </a:lnTo>
                  <a:lnTo>
                    <a:pt x="620" y="1292"/>
                  </a:lnTo>
                  <a:lnTo>
                    <a:pt x="626" y="1292"/>
                  </a:lnTo>
                  <a:lnTo>
                    <a:pt x="626" y="1292"/>
                  </a:lnTo>
                  <a:lnTo>
                    <a:pt x="630" y="1292"/>
                  </a:lnTo>
                  <a:lnTo>
                    <a:pt x="630" y="1292"/>
                  </a:lnTo>
                  <a:lnTo>
                    <a:pt x="636" y="1292"/>
                  </a:lnTo>
                  <a:lnTo>
                    <a:pt x="636" y="1292"/>
                  </a:lnTo>
                  <a:lnTo>
                    <a:pt x="658" y="1286"/>
                  </a:lnTo>
                  <a:lnTo>
                    <a:pt x="658" y="1286"/>
                  </a:lnTo>
                  <a:lnTo>
                    <a:pt x="666" y="1284"/>
                  </a:lnTo>
                  <a:lnTo>
                    <a:pt x="674" y="1280"/>
                  </a:lnTo>
                  <a:lnTo>
                    <a:pt x="684" y="1270"/>
                  </a:lnTo>
                  <a:lnTo>
                    <a:pt x="684" y="1270"/>
                  </a:lnTo>
                  <a:lnTo>
                    <a:pt x="694" y="1254"/>
                  </a:lnTo>
                  <a:lnTo>
                    <a:pt x="694" y="1254"/>
                  </a:lnTo>
                  <a:lnTo>
                    <a:pt x="698" y="1250"/>
                  </a:lnTo>
                  <a:lnTo>
                    <a:pt x="700" y="1250"/>
                  </a:lnTo>
                  <a:lnTo>
                    <a:pt x="704" y="1252"/>
                  </a:lnTo>
                  <a:lnTo>
                    <a:pt x="704" y="1252"/>
                  </a:lnTo>
                  <a:lnTo>
                    <a:pt x="710" y="1258"/>
                  </a:lnTo>
                  <a:lnTo>
                    <a:pt x="710" y="1258"/>
                  </a:lnTo>
                  <a:lnTo>
                    <a:pt x="726" y="1262"/>
                  </a:lnTo>
                  <a:lnTo>
                    <a:pt x="726" y="1262"/>
                  </a:lnTo>
                  <a:lnTo>
                    <a:pt x="744" y="1266"/>
                  </a:lnTo>
                  <a:lnTo>
                    <a:pt x="752" y="1268"/>
                  </a:lnTo>
                  <a:lnTo>
                    <a:pt x="762" y="1266"/>
                  </a:lnTo>
                  <a:lnTo>
                    <a:pt x="762" y="1266"/>
                  </a:lnTo>
                  <a:lnTo>
                    <a:pt x="764" y="1266"/>
                  </a:lnTo>
                  <a:lnTo>
                    <a:pt x="764" y="1266"/>
                  </a:lnTo>
                  <a:lnTo>
                    <a:pt x="782" y="1270"/>
                  </a:lnTo>
                  <a:lnTo>
                    <a:pt x="782" y="1270"/>
                  </a:lnTo>
                  <a:lnTo>
                    <a:pt x="806" y="1268"/>
                  </a:lnTo>
                  <a:lnTo>
                    <a:pt x="806" y="1268"/>
                  </a:lnTo>
                  <a:lnTo>
                    <a:pt x="832" y="1268"/>
                  </a:lnTo>
                  <a:lnTo>
                    <a:pt x="832" y="1268"/>
                  </a:lnTo>
                  <a:lnTo>
                    <a:pt x="834" y="1266"/>
                  </a:lnTo>
                  <a:lnTo>
                    <a:pt x="834" y="1266"/>
                  </a:lnTo>
                  <a:lnTo>
                    <a:pt x="844" y="1262"/>
                  </a:lnTo>
                  <a:lnTo>
                    <a:pt x="844" y="1262"/>
                  </a:lnTo>
                  <a:lnTo>
                    <a:pt x="856" y="1258"/>
                  </a:lnTo>
                  <a:lnTo>
                    <a:pt x="856" y="1258"/>
                  </a:lnTo>
                  <a:lnTo>
                    <a:pt x="866" y="1256"/>
                  </a:lnTo>
                  <a:lnTo>
                    <a:pt x="866" y="1256"/>
                  </a:lnTo>
                  <a:lnTo>
                    <a:pt x="870" y="1252"/>
                  </a:lnTo>
                  <a:lnTo>
                    <a:pt x="870" y="1252"/>
                  </a:lnTo>
                  <a:lnTo>
                    <a:pt x="884" y="1250"/>
                  </a:lnTo>
                  <a:lnTo>
                    <a:pt x="896" y="1244"/>
                  </a:lnTo>
                  <a:lnTo>
                    <a:pt x="896" y="1244"/>
                  </a:lnTo>
                  <a:lnTo>
                    <a:pt x="900" y="1240"/>
                  </a:lnTo>
                  <a:lnTo>
                    <a:pt x="906" y="1238"/>
                  </a:lnTo>
                  <a:lnTo>
                    <a:pt x="906" y="1238"/>
                  </a:lnTo>
                  <a:lnTo>
                    <a:pt x="914" y="1236"/>
                  </a:lnTo>
                  <a:lnTo>
                    <a:pt x="914" y="1236"/>
                  </a:lnTo>
                  <a:lnTo>
                    <a:pt x="920" y="1232"/>
                  </a:lnTo>
                  <a:lnTo>
                    <a:pt x="920" y="1232"/>
                  </a:lnTo>
                  <a:lnTo>
                    <a:pt x="936" y="1220"/>
                  </a:lnTo>
                  <a:lnTo>
                    <a:pt x="936" y="1220"/>
                  </a:lnTo>
                  <a:lnTo>
                    <a:pt x="950" y="1206"/>
                  </a:lnTo>
                  <a:lnTo>
                    <a:pt x="950" y="1206"/>
                  </a:lnTo>
                  <a:lnTo>
                    <a:pt x="954" y="1198"/>
                  </a:lnTo>
                  <a:lnTo>
                    <a:pt x="954" y="1198"/>
                  </a:lnTo>
                  <a:lnTo>
                    <a:pt x="956" y="1196"/>
                  </a:lnTo>
                  <a:lnTo>
                    <a:pt x="960" y="1194"/>
                  </a:lnTo>
                  <a:lnTo>
                    <a:pt x="962" y="1196"/>
                  </a:lnTo>
                  <a:lnTo>
                    <a:pt x="964" y="1198"/>
                  </a:lnTo>
                  <a:lnTo>
                    <a:pt x="964" y="1198"/>
                  </a:lnTo>
                  <a:lnTo>
                    <a:pt x="970" y="1204"/>
                  </a:lnTo>
                  <a:lnTo>
                    <a:pt x="976" y="1210"/>
                  </a:lnTo>
                  <a:lnTo>
                    <a:pt x="976" y="1210"/>
                  </a:lnTo>
                  <a:lnTo>
                    <a:pt x="988" y="1216"/>
                  </a:lnTo>
                  <a:lnTo>
                    <a:pt x="1000" y="1220"/>
                  </a:lnTo>
                  <a:lnTo>
                    <a:pt x="1000" y="1220"/>
                  </a:lnTo>
                  <a:lnTo>
                    <a:pt x="1010" y="1222"/>
                  </a:lnTo>
                  <a:lnTo>
                    <a:pt x="1020" y="1222"/>
                  </a:lnTo>
                  <a:lnTo>
                    <a:pt x="1020" y="1222"/>
                  </a:lnTo>
                  <a:lnTo>
                    <a:pt x="1026" y="1224"/>
                  </a:lnTo>
                  <a:lnTo>
                    <a:pt x="1026" y="1224"/>
                  </a:lnTo>
                  <a:lnTo>
                    <a:pt x="1032" y="1226"/>
                  </a:lnTo>
                  <a:lnTo>
                    <a:pt x="1032" y="1226"/>
                  </a:lnTo>
                  <a:lnTo>
                    <a:pt x="1038" y="1226"/>
                  </a:lnTo>
                  <a:lnTo>
                    <a:pt x="1044" y="1224"/>
                  </a:lnTo>
                  <a:lnTo>
                    <a:pt x="1048" y="1222"/>
                  </a:lnTo>
                  <a:lnTo>
                    <a:pt x="1054" y="1222"/>
                  </a:lnTo>
                  <a:lnTo>
                    <a:pt x="1054" y="1222"/>
                  </a:lnTo>
                  <a:lnTo>
                    <a:pt x="1058" y="1220"/>
                  </a:lnTo>
                  <a:lnTo>
                    <a:pt x="1058" y="1220"/>
                  </a:lnTo>
                  <a:lnTo>
                    <a:pt x="1064" y="1216"/>
                  </a:lnTo>
                  <a:lnTo>
                    <a:pt x="1068" y="1212"/>
                  </a:lnTo>
                  <a:lnTo>
                    <a:pt x="1068" y="1212"/>
                  </a:lnTo>
                  <a:lnTo>
                    <a:pt x="1076" y="1210"/>
                  </a:lnTo>
                  <a:lnTo>
                    <a:pt x="1084" y="1210"/>
                  </a:lnTo>
                  <a:lnTo>
                    <a:pt x="1092" y="1212"/>
                  </a:lnTo>
                  <a:lnTo>
                    <a:pt x="1098" y="1218"/>
                  </a:lnTo>
                  <a:lnTo>
                    <a:pt x="1098" y="1218"/>
                  </a:lnTo>
                  <a:lnTo>
                    <a:pt x="1100" y="1218"/>
                  </a:lnTo>
                  <a:lnTo>
                    <a:pt x="1100" y="1218"/>
                  </a:lnTo>
                  <a:lnTo>
                    <a:pt x="1122" y="1228"/>
                  </a:lnTo>
                  <a:lnTo>
                    <a:pt x="1122" y="1228"/>
                  </a:lnTo>
                  <a:lnTo>
                    <a:pt x="1146" y="1240"/>
                  </a:lnTo>
                  <a:lnTo>
                    <a:pt x="1146" y="1240"/>
                  </a:lnTo>
                  <a:lnTo>
                    <a:pt x="1148" y="1240"/>
                  </a:lnTo>
                  <a:lnTo>
                    <a:pt x="1148" y="1240"/>
                  </a:lnTo>
                  <a:lnTo>
                    <a:pt x="1156" y="1240"/>
                  </a:lnTo>
                  <a:lnTo>
                    <a:pt x="1166" y="1242"/>
                  </a:lnTo>
                  <a:lnTo>
                    <a:pt x="1166" y="1242"/>
                  </a:lnTo>
                  <a:lnTo>
                    <a:pt x="1174" y="1246"/>
                  </a:lnTo>
                  <a:lnTo>
                    <a:pt x="1186" y="1246"/>
                  </a:lnTo>
                  <a:lnTo>
                    <a:pt x="1186" y="1246"/>
                  </a:lnTo>
                  <a:lnTo>
                    <a:pt x="1196" y="1246"/>
                  </a:lnTo>
                  <a:lnTo>
                    <a:pt x="1208" y="1248"/>
                  </a:lnTo>
                  <a:lnTo>
                    <a:pt x="1208" y="1248"/>
                  </a:lnTo>
                  <a:lnTo>
                    <a:pt x="1228" y="1246"/>
                  </a:lnTo>
                  <a:lnTo>
                    <a:pt x="1228" y="1246"/>
                  </a:lnTo>
                  <a:lnTo>
                    <a:pt x="1258" y="1242"/>
                  </a:lnTo>
                  <a:lnTo>
                    <a:pt x="1258" y="1242"/>
                  </a:lnTo>
                  <a:lnTo>
                    <a:pt x="1260" y="1242"/>
                  </a:lnTo>
                  <a:lnTo>
                    <a:pt x="1260" y="1242"/>
                  </a:lnTo>
                  <a:lnTo>
                    <a:pt x="1268" y="1236"/>
                  </a:lnTo>
                  <a:lnTo>
                    <a:pt x="1278" y="1232"/>
                  </a:lnTo>
                  <a:lnTo>
                    <a:pt x="1278" y="1232"/>
                  </a:lnTo>
                  <a:lnTo>
                    <a:pt x="1286" y="1226"/>
                  </a:lnTo>
                  <a:lnTo>
                    <a:pt x="1292" y="1218"/>
                  </a:lnTo>
                  <a:lnTo>
                    <a:pt x="1292" y="1218"/>
                  </a:lnTo>
                  <a:lnTo>
                    <a:pt x="1302" y="1204"/>
                  </a:lnTo>
                  <a:lnTo>
                    <a:pt x="1302" y="1204"/>
                  </a:lnTo>
                  <a:lnTo>
                    <a:pt x="1310" y="1186"/>
                  </a:lnTo>
                  <a:lnTo>
                    <a:pt x="1310" y="1186"/>
                  </a:lnTo>
                  <a:lnTo>
                    <a:pt x="1310" y="1184"/>
                  </a:lnTo>
                  <a:lnTo>
                    <a:pt x="1310" y="1184"/>
                  </a:lnTo>
                  <a:lnTo>
                    <a:pt x="1310" y="1180"/>
                  </a:lnTo>
                  <a:lnTo>
                    <a:pt x="1310" y="1180"/>
                  </a:lnTo>
                  <a:lnTo>
                    <a:pt x="1312" y="1172"/>
                  </a:lnTo>
                  <a:lnTo>
                    <a:pt x="1310" y="1166"/>
                  </a:lnTo>
                  <a:lnTo>
                    <a:pt x="1306" y="1154"/>
                  </a:lnTo>
                  <a:lnTo>
                    <a:pt x="1306" y="1154"/>
                  </a:lnTo>
                  <a:lnTo>
                    <a:pt x="1304" y="1150"/>
                  </a:lnTo>
                  <a:lnTo>
                    <a:pt x="1302" y="1146"/>
                  </a:lnTo>
                  <a:lnTo>
                    <a:pt x="1300" y="1140"/>
                  </a:lnTo>
                  <a:lnTo>
                    <a:pt x="1300" y="1136"/>
                  </a:lnTo>
                  <a:lnTo>
                    <a:pt x="1300" y="1136"/>
                  </a:lnTo>
                  <a:lnTo>
                    <a:pt x="1300" y="1134"/>
                  </a:lnTo>
                  <a:lnTo>
                    <a:pt x="1300" y="1134"/>
                  </a:lnTo>
                  <a:lnTo>
                    <a:pt x="1278" y="1122"/>
                  </a:lnTo>
                  <a:lnTo>
                    <a:pt x="1278" y="1122"/>
                  </a:lnTo>
                  <a:lnTo>
                    <a:pt x="1274" y="1118"/>
                  </a:lnTo>
                  <a:lnTo>
                    <a:pt x="1274" y="1118"/>
                  </a:lnTo>
                  <a:lnTo>
                    <a:pt x="1258" y="1106"/>
                  </a:lnTo>
                  <a:lnTo>
                    <a:pt x="1258" y="1106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48" y="1104"/>
                  </a:lnTo>
                  <a:lnTo>
                    <a:pt x="1248" y="1104"/>
                  </a:lnTo>
                  <a:lnTo>
                    <a:pt x="1242" y="1102"/>
                  </a:lnTo>
                  <a:lnTo>
                    <a:pt x="1234" y="1100"/>
                  </a:lnTo>
                  <a:lnTo>
                    <a:pt x="1234" y="1100"/>
                  </a:lnTo>
                  <a:lnTo>
                    <a:pt x="1228" y="1100"/>
                  </a:lnTo>
                  <a:lnTo>
                    <a:pt x="1220" y="1098"/>
                  </a:lnTo>
                  <a:lnTo>
                    <a:pt x="1214" y="1096"/>
                  </a:lnTo>
                  <a:lnTo>
                    <a:pt x="1208" y="1096"/>
                  </a:lnTo>
                  <a:lnTo>
                    <a:pt x="1208" y="1096"/>
                  </a:lnTo>
                  <a:lnTo>
                    <a:pt x="1202" y="1096"/>
                  </a:lnTo>
                  <a:lnTo>
                    <a:pt x="1196" y="1094"/>
                  </a:lnTo>
                  <a:lnTo>
                    <a:pt x="1196" y="1094"/>
                  </a:lnTo>
                  <a:lnTo>
                    <a:pt x="1196" y="1106"/>
                  </a:lnTo>
                  <a:lnTo>
                    <a:pt x="1196" y="1106"/>
                  </a:lnTo>
                  <a:lnTo>
                    <a:pt x="1194" y="1112"/>
                  </a:lnTo>
                  <a:lnTo>
                    <a:pt x="1190" y="1116"/>
                  </a:lnTo>
                  <a:lnTo>
                    <a:pt x="1190" y="1116"/>
                  </a:lnTo>
                  <a:lnTo>
                    <a:pt x="1180" y="1122"/>
                  </a:lnTo>
                  <a:lnTo>
                    <a:pt x="1168" y="1126"/>
                  </a:lnTo>
                  <a:lnTo>
                    <a:pt x="1156" y="1126"/>
                  </a:lnTo>
                  <a:lnTo>
                    <a:pt x="1150" y="1124"/>
                  </a:lnTo>
                  <a:lnTo>
                    <a:pt x="1144" y="1120"/>
                  </a:lnTo>
                  <a:lnTo>
                    <a:pt x="1144" y="1120"/>
                  </a:lnTo>
                  <a:lnTo>
                    <a:pt x="1152" y="1132"/>
                  </a:lnTo>
                  <a:lnTo>
                    <a:pt x="1152" y="1132"/>
                  </a:lnTo>
                  <a:lnTo>
                    <a:pt x="1156" y="1144"/>
                  </a:lnTo>
                  <a:lnTo>
                    <a:pt x="1158" y="1150"/>
                  </a:lnTo>
                  <a:lnTo>
                    <a:pt x="1158" y="1156"/>
                  </a:lnTo>
                  <a:lnTo>
                    <a:pt x="1158" y="1156"/>
                  </a:lnTo>
                  <a:lnTo>
                    <a:pt x="1154" y="1172"/>
                  </a:lnTo>
                  <a:lnTo>
                    <a:pt x="1154" y="1172"/>
                  </a:lnTo>
                  <a:lnTo>
                    <a:pt x="1154" y="1176"/>
                  </a:lnTo>
                  <a:lnTo>
                    <a:pt x="1148" y="1178"/>
                  </a:lnTo>
                  <a:lnTo>
                    <a:pt x="1148" y="1178"/>
                  </a:lnTo>
                  <a:lnTo>
                    <a:pt x="1144" y="1180"/>
                  </a:lnTo>
                  <a:lnTo>
                    <a:pt x="1144" y="1180"/>
                  </a:lnTo>
                  <a:lnTo>
                    <a:pt x="1134" y="1182"/>
                  </a:lnTo>
                  <a:lnTo>
                    <a:pt x="1126" y="1184"/>
                  </a:lnTo>
                  <a:lnTo>
                    <a:pt x="1106" y="1184"/>
                  </a:lnTo>
                  <a:lnTo>
                    <a:pt x="1106" y="1184"/>
                  </a:lnTo>
                  <a:lnTo>
                    <a:pt x="1098" y="1182"/>
                  </a:lnTo>
                  <a:lnTo>
                    <a:pt x="1092" y="1182"/>
                  </a:lnTo>
                  <a:lnTo>
                    <a:pt x="1088" y="1178"/>
                  </a:lnTo>
                  <a:lnTo>
                    <a:pt x="1088" y="1178"/>
                  </a:lnTo>
                  <a:lnTo>
                    <a:pt x="1084" y="1174"/>
                  </a:lnTo>
                  <a:lnTo>
                    <a:pt x="1076" y="1176"/>
                  </a:lnTo>
                  <a:lnTo>
                    <a:pt x="1076" y="1176"/>
                  </a:lnTo>
                  <a:lnTo>
                    <a:pt x="1072" y="1174"/>
                  </a:lnTo>
                  <a:lnTo>
                    <a:pt x="1072" y="1174"/>
                  </a:lnTo>
                  <a:lnTo>
                    <a:pt x="1048" y="1160"/>
                  </a:lnTo>
                  <a:lnTo>
                    <a:pt x="1048" y="1160"/>
                  </a:lnTo>
                  <a:lnTo>
                    <a:pt x="1046" y="1160"/>
                  </a:lnTo>
                  <a:lnTo>
                    <a:pt x="1044" y="1160"/>
                  </a:lnTo>
                  <a:lnTo>
                    <a:pt x="1042" y="1162"/>
                  </a:lnTo>
                  <a:lnTo>
                    <a:pt x="1040" y="1164"/>
                  </a:lnTo>
                  <a:lnTo>
                    <a:pt x="1040" y="1164"/>
                  </a:lnTo>
                  <a:lnTo>
                    <a:pt x="1040" y="1168"/>
                  </a:lnTo>
                  <a:lnTo>
                    <a:pt x="1038" y="1170"/>
                  </a:lnTo>
                  <a:lnTo>
                    <a:pt x="1032" y="1172"/>
                  </a:lnTo>
                  <a:lnTo>
                    <a:pt x="1032" y="1172"/>
                  </a:lnTo>
                  <a:lnTo>
                    <a:pt x="1026" y="1172"/>
                  </a:lnTo>
                  <a:lnTo>
                    <a:pt x="1022" y="1170"/>
                  </a:lnTo>
                  <a:lnTo>
                    <a:pt x="1022" y="1170"/>
                  </a:lnTo>
                  <a:lnTo>
                    <a:pt x="1014" y="1170"/>
                  </a:lnTo>
                  <a:lnTo>
                    <a:pt x="1006" y="1168"/>
                  </a:lnTo>
                  <a:lnTo>
                    <a:pt x="1006" y="1168"/>
                  </a:lnTo>
                  <a:lnTo>
                    <a:pt x="986" y="1156"/>
                  </a:lnTo>
                  <a:lnTo>
                    <a:pt x="986" y="1156"/>
                  </a:lnTo>
                  <a:lnTo>
                    <a:pt x="976" y="1152"/>
                  </a:lnTo>
                  <a:lnTo>
                    <a:pt x="972" y="1148"/>
                  </a:lnTo>
                  <a:lnTo>
                    <a:pt x="972" y="1144"/>
                  </a:lnTo>
                  <a:lnTo>
                    <a:pt x="972" y="1144"/>
                  </a:lnTo>
                  <a:lnTo>
                    <a:pt x="970" y="1140"/>
                  </a:lnTo>
                  <a:lnTo>
                    <a:pt x="970" y="1140"/>
                  </a:lnTo>
                  <a:lnTo>
                    <a:pt x="966" y="1130"/>
                  </a:lnTo>
                  <a:lnTo>
                    <a:pt x="966" y="1130"/>
                  </a:lnTo>
                  <a:lnTo>
                    <a:pt x="960" y="1124"/>
                  </a:lnTo>
                  <a:lnTo>
                    <a:pt x="954" y="1120"/>
                  </a:lnTo>
                  <a:lnTo>
                    <a:pt x="954" y="1120"/>
                  </a:lnTo>
                  <a:lnTo>
                    <a:pt x="934" y="1122"/>
                  </a:lnTo>
                  <a:lnTo>
                    <a:pt x="934" y="1122"/>
                  </a:lnTo>
                  <a:lnTo>
                    <a:pt x="926" y="1122"/>
                  </a:lnTo>
                  <a:lnTo>
                    <a:pt x="926" y="1122"/>
                  </a:lnTo>
                  <a:lnTo>
                    <a:pt x="912" y="1122"/>
                  </a:lnTo>
                  <a:lnTo>
                    <a:pt x="912" y="1122"/>
                  </a:lnTo>
                  <a:lnTo>
                    <a:pt x="904" y="1122"/>
                  </a:lnTo>
                  <a:lnTo>
                    <a:pt x="904" y="1122"/>
                  </a:lnTo>
                  <a:lnTo>
                    <a:pt x="894" y="1122"/>
                  </a:lnTo>
                  <a:lnTo>
                    <a:pt x="894" y="1122"/>
                  </a:lnTo>
                  <a:lnTo>
                    <a:pt x="890" y="1122"/>
                  </a:lnTo>
                  <a:lnTo>
                    <a:pt x="884" y="1122"/>
                  </a:lnTo>
                  <a:lnTo>
                    <a:pt x="884" y="1122"/>
                  </a:lnTo>
                  <a:lnTo>
                    <a:pt x="860" y="1110"/>
                  </a:lnTo>
                  <a:lnTo>
                    <a:pt x="860" y="1110"/>
                  </a:lnTo>
                  <a:lnTo>
                    <a:pt x="838" y="1100"/>
                  </a:lnTo>
                  <a:lnTo>
                    <a:pt x="838" y="1100"/>
                  </a:lnTo>
                  <a:lnTo>
                    <a:pt x="830" y="1098"/>
                  </a:lnTo>
                  <a:lnTo>
                    <a:pt x="824" y="1092"/>
                  </a:lnTo>
                  <a:lnTo>
                    <a:pt x="824" y="1092"/>
                  </a:lnTo>
                  <a:lnTo>
                    <a:pt x="820" y="1088"/>
                  </a:lnTo>
                  <a:lnTo>
                    <a:pt x="818" y="1084"/>
                  </a:lnTo>
                  <a:lnTo>
                    <a:pt x="818" y="1084"/>
                  </a:lnTo>
                  <a:lnTo>
                    <a:pt x="820" y="1080"/>
                  </a:lnTo>
                  <a:lnTo>
                    <a:pt x="824" y="1078"/>
                  </a:lnTo>
                  <a:lnTo>
                    <a:pt x="824" y="1078"/>
                  </a:lnTo>
                  <a:lnTo>
                    <a:pt x="828" y="1080"/>
                  </a:lnTo>
                  <a:lnTo>
                    <a:pt x="832" y="1082"/>
                  </a:lnTo>
                  <a:lnTo>
                    <a:pt x="832" y="1082"/>
                  </a:lnTo>
                  <a:lnTo>
                    <a:pt x="850" y="1094"/>
                  </a:lnTo>
                  <a:lnTo>
                    <a:pt x="850" y="1094"/>
                  </a:lnTo>
                  <a:lnTo>
                    <a:pt x="854" y="1094"/>
                  </a:lnTo>
                  <a:lnTo>
                    <a:pt x="854" y="1094"/>
                  </a:lnTo>
                  <a:lnTo>
                    <a:pt x="868" y="1098"/>
                  </a:lnTo>
                  <a:lnTo>
                    <a:pt x="868" y="1098"/>
                  </a:lnTo>
                  <a:lnTo>
                    <a:pt x="870" y="1100"/>
                  </a:lnTo>
                  <a:lnTo>
                    <a:pt x="870" y="1100"/>
                  </a:lnTo>
                  <a:lnTo>
                    <a:pt x="874" y="1104"/>
                  </a:lnTo>
                  <a:lnTo>
                    <a:pt x="874" y="1104"/>
                  </a:lnTo>
                  <a:lnTo>
                    <a:pt x="884" y="1110"/>
                  </a:lnTo>
                  <a:lnTo>
                    <a:pt x="884" y="1110"/>
                  </a:lnTo>
                  <a:lnTo>
                    <a:pt x="890" y="1112"/>
                  </a:lnTo>
                  <a:lnTo>
                    <a:pt x="890" y="1112"/>
                  </a:lnTo>
                  <a:lnTo>
                    <a:pt x="916" y="1110"/>
                  </a:lnTo>
                  <a:lnTo>
                    <a:pt x="916" y="1110"/>
                  </a:lnTo>
                  <a:lnTo>
                    <a:pt x="950" y="1108"/>
                  </a:lnTo>
                  <a:lnTo>
                    <a:pt x="950" y="1108"/>
                  </a:lnTo>
                  <a:lnTo>
                    <a:pt x="958" y="1108"/>
                  </a:lnTo>
                  <a:lnTo>
                    <a:pt x="958" y="1108"/>
                  </a:lnTo>
                  <a:lnTo>
                    <a:pt x="970" y="1104"/>
                  </a:lnTo>
                  <a:lnTo>
                    <a:pt x="982" y="1102"/>
                  </a:lnTo>
                  <a:lnTo>
                    <a:pt x="982" y="1102"/>
                  </a:lnTo>
                  <a:lnTo>
                    <a:pt x="1000" y="1098"/>
                  </a:lnTo>
                  <a:lnTo>
                    <a:pt x="1018" y="1090"/>
                  </a:lnTo>
                  <a:lnTo>
                    <a:pt x="1018" y="1090"/>
                  </a:lnTo>
                  <a:lnTo>
                    <a:pt x="1036" y="1082"/>
                  </a:lnTo>
                  <a:lnTo>
                    <a:pt x="1036" y="1082"/>
                  </a:lnTo>
                  <a:lnTo>
                    <a:pt x="1052" y="1074"/>
                  </a:lnTo>
                  <a:lnTo>
                    <a:pt x="1052" y="1074"/>
                  </a:lnTo>
                  <a:lnTo>
                    <a:pt x="1058" y="1070"/>
                  </a:lnTo>
                  <a:lnTo>
                    <a:pt x="1064" y="1066"/>
                  </a:lnTo>
                  <a:lnTo>
                    <a:pt x="1064" y="1066"/>
                  </a:lnTo>
                  <a:lnTo>
                    <a:pt x="1070" y="1064"/>
                  </a:lnTo>
                  <a:lnTo>
                    <a:pt x="1074" y="1062"/>
                  </a:lnTo>
                  <a:lnTo>
                    <a:pt x="1074" y="1062"/>
                  </a:lnTo>
                  <a:lnTo>
                    <a:pt x="1078" y="1058"/>
                  </a:lnTo>
                  <a:lnTo>
                    <a:pt x="1082" y="1056"/>
                  </a:lnTo>
                  <a:lnTo>
                    <a:pt x="1086" y="1056"/>
                  </a:lnTo>
                  <a:lnTo>
                    <a:pt x="1090" y="1058"/>
                  </a:lnTo>
                  <a:lnTo>
                    <a:pt x="1090" y="1058"/>
                  </a:lnTo>
                  <a:lnTo>
                    <a:pt x="1098" y="1060"/>
                  </a:lnTo>
                  <a:lnTo>
                    <a:pt x="1106" y="1062"/>
                  </a:lnTo>
                  <a:lnTo>
                    <a:pt x="1106" y="1062"/>
                  </a:lnTo>
                  <a:lnTo>
                    <a:pt x="1112" y="1062"/>
                  </a:lnTo>
                  <a:lnTo>
                    <a:pt x="1116" y="1062"/>
                  </a:lnTo>
                  <a:lnTo>
                    <a:pt x="1116" y="1066"/>
                  </a:lnTo>
                  <a:lnTo>
                    <a:pt x="1116" y="1066"/>
                  </a:lnTo>
                  <a:lnTo>
                    <a:pt x="1122" y="1064"/>
                  </a:lnTo>
                  <a:lnTo>
                    <a:pt x="1124" y="1064"/>
                  </a:lnTo>
                  <a:lnTo>
                    <a:pt x="1124" y="1064"/>
                  </a:lnTo>
                  <a:lnTo>
                    <a:pt x="1128" y="1066"/>
                  </a:lnTo>
                  <a:lnTo>
                    <a:pt x="1132" y="1068"/>
                  </a:lnTo>
                  <a:lnTo>
                    <a:pt x="1140" y="1068"/>
                  </a:lnTo>
                  <a:lnTo>
                    <a:pt x="1140" y="1068"/>
                  </a:lnTo>
                  <a:lnTo>
                    <a:pt x="1144" y="1070"/>
                  </a:lnTo>
                  <a:lnTo>
                    <a:pt x="1148" y="1072"/>
                  </a:lnTo>
                  <a:lnTo>
                    <a:pt x="1148" y="1072"/>
                  </a:lnTo>
                  <a:lnTo>
                    <a:pt x="1166" y="1070"/>
                  </a:lnTo>
                  <a:lnTo>
                    <a:pt x="1166" y="1070"/>
                  </a:lnTo>
                  <a:lnTo>
                    <a:pt x="1170" y="1068"/>
                  </a:lnTo>
                  <a:lnTo>
                    <a:pt x="1174" y="1068"/>
                  </a:lnTo>
                  <a:lnTo>
                    <a:pt x="1174" y="1068"/>
                  </a:lnTo>
                  <a:lnTo>
                    <a:pt x="1178" y="1070"/>
                  </a:lnTo>
                  <a:lnTo>
                    <a:pt x="1184" y="1070"/>
                  </a:lnTo>
                  <a:lnTo>
                    <a:pt x="1192" y="1068"/>
                  </a:lnTo>
                  <a:lnTo>
                    <a:pt x="1192" y="1068"/>
                  </a:lnTo>
                  <a:lnTo>
                    <a:pt x="1208" y="1064"/>
                  </a:lnTo>
                  <a:lnTo>
                    <a:pt x="1208" y="1064"/>
                  </a:lnTo>
                  <a:lnTo>
                    <a:pt x="1210" y="1060"/>
                  </a:lnTo>
                  <a:lnTo>
                    <a:pt x="1210" y="1060"/>
                  </a:lnTo>
                  <a:lnTo>
                    <a:pt x="1224" y="1056"/>
                  </a:lnTo>
                  <a:lnTo>
                    <a:pt x="1224" y="1056"/>
                  </a:lnTo>
                  <a:lnTo>
                    <a:pt x="1230" y="1052"/>
                  </a:lnTo>
                  <a:lnTo>
                    <a:pt x="1230" y="1052"/>
                  </a:lnTo>
                  <a:lnTo>
                    <a:pt x="1236" y="1048"/>
                  </a:lnTo>
                  <a:lnTo>
                    <a:pt x="1236" y="1048"/>
                  </a:lnTo>
                  <a:lnTo>
                    <a:pt x="1240" y="1046"/>
                  </a:lnTo>
                  <a:lnTo>
                    <a:pt x="1240" y="1046"/>
                  </a:lnTo>
                  <a:lnTo>
                    <a:pt x="1254" y="1028"/>
                  </a:lnTo>
                  <a:lnTo>
                    <a:pt x="1254" y="1028"/>
                  </a:lnTo>
                  <a:lnTo>
                    <a:pt x="1256" y="1024"/>
                  </a:lnTo>
                  <a:lnTo>
                    <a:pt x="1256" y="1020"/>
                  </a:lnTo>
                  <a:lnTo>
                    <a:pt x="1256" y="1020"/>
                  </a:lnTo>
                  <a:lnTo>
                    <a:pt x="1256" y="1010"/>
                  </a:lnTo>
                  <a:lnTo>
                    <a:pt x="1258" y="1006"/>
                  </a:lnTo>
                  <a:lnTo>
                    <a:pt x="1260" y="1000"/>
                  </a:lnTo>
                  <a:lnTo>
                    <a:pt x="1260" y="1000"/>
                  </a:lnTo>
                  <a:lnTo>
                    <a:pt x="1258" y="998"/>
                  </a:lnTo>
                  <a:lnTo>
                    <a:pt x="1258" y="998"/>
                  </a:lnTo>
                  <a:lnTo>
                    <a:pt x="1256" y="994"/>
                  </a:lnTo>
                  <a:lnTo>
                    <a:pt x="1254" y="990"/>
                  </a:lnTo>
                  <a:lnTo>
                    <a:pt x="1250" y="986"/>
                  </a:lnTo>
                  <a:lnTo>
                    <a:pt x="1250" y="980"/>
                  </a:lnTo>
                  <a:lnTo>
                    <a:pt x="1250" y="980"/>
                  </a:lnTo>
                  <a:lnTo>
                    <a:pt x="1248" y="978"/>
                  </a:lnTo>
                  <a:lnTo>
                    <a:pt x="1248" y="978"/>
                  </a:lnTo>
                  <a:lnTo>
                    <a:pt x="1242" y="972"/>
                  </a:lnTo>
                  <a:lnTo>
                    <a:pt x="1242" y="972"/>
                  </a:lnTo>
                  <a:lnTo>
                    <a:pt x="1238" y="968"/>
                  </a:lnTo>
                  <a:lnTo>
                    <a:pt x="1236" y="966"/>
                  </a:lnTo>
                  <a:lnTo>
                    <a:pt x="1236" y="962"/>
                  </a:lnTo>
                  <a:lnTo>
                    <a:pt x="1236" y="962"/>
                  </a:lnTo>
                  <a:lnTo>
                    <a:pt x="1234" y="960"/>
                  </a:lnTo>
                  <a:lnTo>
                    <a:pt x="1234" y="960"/>
                  </a:lnTo>
                  <a:lnTo>
                    <a:pt x="1226" y="960"/>
                  </a:lnTo>
                  <a:lnTo>
                    <a:pt x="1222" y="956"/>
                  </a:lnTo>
                  <a:lnTo>
                    <a:pt x="1218" y="950"/>
                  </a:lnTo>
                  <a:lnTo>
                    <a:pt x="1216" y="944"/>
                  </a:lnTo>
                  <a:lnTo>
                    <a:pt x="1216" y="944"/>
                  </a:lnTo>
                  <a:lnTo>
                    <a:pt x="1202" y="940"/>
                  </a:lnTo>
                  <a:lnTo>
                    <a:pt x="1202" y="940"/>
                  </a:lnTo>
                  <a:lnTo>
                    <a:pt x="1194" y="936"/>
                  </a:lnTo>
                  <a:lnTo>
                    <a:pt x="1188" y="934"/>
                  </a:lnTo>
                  <a:lnTo>
                    <a:pt x="1188" y="934"/>
                  </a:lnTo>
                  <a:lnTo>
                    <a:pt x="1178" y="936"/>
                  </a:lnTo>
                  <a:lnTo>
                    <a:pt x="1168" y="936"/>
                  </a:lnTo>
                  <a:lnTo>
                    <a:pt x="1168" y="936"/>
                  </a:lnTo>
                  <a:lnTo>
                    <a:pt x="1160" y="940"/>
                  </a:lnTo>
                  <a:lnTo>
                    <a:pt x="1160" y="940"/>
                  </a:lnTo>
                  <a:lnTo>
                    <a:pt x="1172" y="948"/>
                  </a:lnTo>
                  <a:lnTo>
                    <a:pt x="1172" y="948"/>
                  </a:lnTo>
                  <a:lnTo>
                    <a:pt x="1186" y="962"/>
                  </a:lnTo>
                  <a:lnTo>
                    <a:pt x="1186" y="962"/>
                  </a:lnTo>
                  <a:lnTo>
                    <a:pt x="1190" y="964"/>
                  </a:lnTo>
                  <a:lnTo>
                    <a:pt x="1190" y="964"/>
                  </a:lnTo>
                  <a:lnTo>
                    <a:pt x="1190" y="972"/>
                  </a:lnTo>
                  <a:lnTo>
                    <a:pt x="1194" y="980"/>
                  </a:lnTo>
                  <a:lnTo>
                    <a:pt x="1194" y="980"/>
                  </a:lnTo>
                  <a:lnTo>
                    <a:pt x="1194" y="984"/>
                  </a:lnTo>
                  <a:lnTo>
                    <a:pt x="1194" y="984"/>
                  </a:lnTo>
                  <a:lnTo>
                    <a:pt x="1190" y="988"/>
                  </a:lnTo>
                  <a:lnTo>
                    <a:pt x="1190" y="992"/>
                  </a:lnTo>
                  <a:lnTo>
                    <a:pt x="1188" y="994"/>
                  </a:lnTo>
                  <a:lnTo>
                    <a:pt x="1184" y="998"/>
                  </a:lnTo>
                  <a:lnTo>
                    <a:pt x="1184" y="998"/>
                  </a:lnTo>
                  <a:lnTo>
                    <a:pt x="1182" y="1000"/>
                  </a:lnTo>
                  <a:lnTo>
                    <a:pt x="1182" y="1000"/>
                  </a:lnTo>
                  <a:lnTo>
                    <a:pt x="1180" y="1004"/>
                  </a:lnTo>
                  <a:lnTo>
                    <a:pt x="1176" y="1006"/>
                  </a:lnTo>
                  <a:lnTo>
                    <a:pt x="1176" y="1006"/>
                  </a:lnTo>
                  <a:lnTo>
                    <a:pt x="1158" y="1012"/>
                  </a:lnTo>
                  <a:lnTo>
                    <a:pt x="1158" y="1012"/>
                  </a:lnTo>
                  <a:lnTo>
                    <a:pt x="1146" y="1010"/>
                  </a:lnTo>
                  <a:lnTo>
                    <a:pt x="1146" y="1010"/>
                  </a:lnTo>
                  <a:close/>
                  <a:moveTo>
                    <a:pt x="832" y="872"/>
                  </a:moveTo>
                  <a:lnTo>
                    <a:pt x="832" y="872"/>
                  </a:lnTo>
                  <a:lnTo>
                    <a:pt x="838" y="876"/>
                  </a:lnTo>
                  <a:lnTo>
                    <a:pt x="842" y="878"/>
                  </a:lnTo>
                  <a:lnTo>
                    <a:pt x="846" y="878"/>
                  </a:lnTo>
                  <a:lnTo>
                    <a:pt x="846" y="878"/>
                  </a:lnTo>
                  <a:lnTo>
                    <a:pt x="848" y="878"/>
                  </a:lnTo>
                  <a:lnTo>
                    <a:pt x="848" y="878"/>
                  </a:lnTo>
                  <a:lnTo>
                    <a:pt x="856" y="882"/>
                  </a:lnTo>
                  <a:lnTo>
                    <a:pt x="866" y="884"/>
                  </a:lnTo>
                  <a:lnTo>
                    <a:pt x="866" y="884"/>
                  </a:lnTo>
                  <a:lnTo>
                    <a:pt x="874" y="886"/>
                  </a:lnTo>
                  <a:lnTo>
                    <a:pt x="884" y="888"/>
                  </a:lnTo>
                  <a:lnTo>
                    <a:pt x="900" y="896"/>
                  </a:lnTo>
                  <a:lnTo>
                    <a:pt x="900" y="896"/>
                  </a:lnTo>
                  <a:lnTo>
                    <a:pt x="918" y="906"/>
                  </a:lnTo>
                  <a:lnTo>
                    <a:pt x="934" y="918"/>
                  </a:lnTo>
                  <a:lnTo>
                    <a:pt x="934" y="918"/>
                  </a:lnTo>
                  <a:lnTo>
                    <a:pt x="942" y="924"/>
                  </a:lnTo>
                  <a:lnTo>
                    <a:pt x="946" y="930"/>
                  </a:lnTo>
                  <a:lnTo>
                    <a:pt x="948" y="934"/>
                  </a:lnTo>
                  <a:lnTo>
                    <a:pt x="948" y="934"/>
                  </a:lnTo>
                  <a:lnTo>
                    <a:pt x="950" y="936"/>
                  </a:lnTo>
                  <a:lnTo>
                    <a:pt x="952" y="938"/>
                  </a:lnTo>
                  <a:lnTo>
                    <a:pt x="952" y="938"/>
                  </a:lnTo>
                  <a:lnTo>
                    <a:pt x="970" y="938"/>
                  </a:lnTo>
                  <a:lnTo>
                    <a:pt x="980" y="936"/>
                  </a:lnTo>
                  <a:lnTo>
                    <a:pt x="988" y="930"/>
                  </a:lnTo>
                  <a:lnTo>
                    <a:pt x="988" y="930"/>
                  </a:lnTo>
                  <a:lnTo>
                    <a:pt x="990" y="930"/>
                  </a:lnTo>
                  <a:lnTo>
                    <a:pt x="990" y="930"/>
                  </a:lnTo>
                  <a:lnTo>
                    <a:pt x="1002" y="924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1014" y="914"/>
                  </a:lnTo>
                  <a:lnTo>
                    <a:pt x="1018" y="910"/>
                  </a:lnTo>
                  <a:lnTo>
                    <a:pt x="1020" y="906"/>
                  </a:lnTo>
                  <a:lnTo>
                    <a:pt x="1024" y="904"/>
                  </a:lnTo>
                  <a:lnTo>
                    <a:pt x="1024" y="904"/>
                  </a:lnTo>
                  <a:lnTo>
                    <a:pt x="1028" y="902"/>
                  </a:lnTo>
                  <a:lnTo>
                    <a:pt x="1032" y="902"/>
                  </a:lnTo>
                  <a:lnTo>
                    <a:pt x="1032" y="902"/>
                  </a:lnTo>
                  <a:lnTo>
                    <a:pt x="1050" y="910"/>
                  </a:lnTo>
                  <a:lnTo>
                    <a:pt x="1050" y="910"/>
                  </a:lnTo>
                  <a:lnTo>
                    <a:pt x="1058" y="914"/>
                  </a:lnTo>
                  <a:lnTo>
                    <a:pt x="1058" y="914"/>
                  </a:lnTo>
                  <a:lnTo>
                    <a:pt x="1066" y="920"/>
                  </a:lnTo>
                  <a:lnTo>
                    <a:pt x="1072" y="922"/>
                  </a:lnTo>
                  <a:lnTo>
                    <a:pt x="1078" y="922"/>
                  </a:lnTo>
                  <a:lnTo>
                    <a:pt x="1078" y="922"/>
                  </a:lnTo>
                  <a:lnTo>
                    <a:pt x="1084" y="924"/>
                  </a:lnTo>
                  <a:lnTo>
                    <a:pt x="1090" y="926"/>
                  </a:lnTo>
                  <a:lnTo>
                    <a:pt x="1090" y="926"/>
                  </a:lnTo>
                  <a:lnTo>
                    <a:pt x="1094" y="928"/>
                  </a:lnTo>
                  <a:lnTo>
                    <a:pt x="1096" y="928"/>
                  </a:lnTo>
                  <a:lnTo>
                    <a:pt x="1096" y="928"/>
                  </a:lnTo>
                  <a:lnTo>
                    <a:pt x="1104" y="928"/>
                  </a:lnTo>
                  <a:lnTo>
                    <a:pt x="1110" y="928"/>
                  </a:lnTo>
                  <a:lnTo>
                    <a:pt x="1124" y="930"/>
                  </a:lnTo>
                  <a:lnTo>
                    <a:pt x="1124" y="930"/>
                  </a:lnTo>
                  <a:lnTo>
                    <a:pt x="1126" y="930"/>
                  </a:lnTo>
                  <a:lnTo>
                    <a:pt x="1126" y="930"/>
                  </a:lnTo>
                  <a:lnTo>
                    <a:pt x="1134" y="928"/>
                  </a:lnTo>
                  <a:lnTo>
                    <a:pt x="1142" y="926"/>
                  </a:lnTo>
                  <a:lnTo>
                    <a:pt x="1142" y="926"/>
                  </a:lnTo>
                  <a:lnTo>
                    <a:pt x="1154" y="928"/>
                  </a:lnTo>
                  <a:lnTo>
                    <a:pt x="1166" y="926"/>
                  </a:lnTo>
                  <a:lnTo>
                    <a:pt x="1166" y="926"/>
                  </a:lnTo>
                  <a:lnTo>
                    <a:pt x="1172" y="926"/>
                  </a:lnTo>
                  <a:lnTo>
                    <a:pt x="1176" y="926"/>
                  </a:lnTo>
                  <a:lnTo>
                    <a:pt x="1176" y="926"/>
                  </a:lnTo>
                  <a:lnTo>
                    <a:pt x="1180" y="924"/>
                  </a:lnTo>
                  <a:lnTo>
                    <a:pt x="1180" y="924"/>
                  </a:lnTo>
                  <a:lnTo>
                    <a:pt x="1188" y="920"/>
                  </a:lnTo>
                  <a:lnTo>
                    <a:pt x="1190" y="918"/>
                  </a:lnTo>
                  <a:lnTo>
                    <a:pt x="1192" y="914"/>
                  </a:lnTo>
                  <a:lnTo>
                    <a:pt x="1192" y="914"/>
                  </a:lnTo>
                  <a:lnTo>
                    <a:pt x="1196" y="904"/>
                  </a:lnTo>
                  <a:lnTo>
                    <a:pt x="1198" y="898"/>
                  </a:lnTo>
                  <a:lnTo>
                    <a:pt x="1196" y="892"/>
                  </a:lnTo>
                  <a:lnTo>
                    <a:pt x="1196" y="892"/>
                  </a:lnTo>
                  <a:lnTo>
                    <a:pt x="1194" y="880"/>
                  </a:lnTo>
                  <a:lnTo>
                    <a:pt x="1194" y="880"/>
                  </a:lnTo>
                  <a:lnTo>
                    <a:pt x="1192" y="876"/>
                  </a:lnTo>
                  <a:lnTo>
                    <a:pt x="1192" y="876"/>
                  </a:lnTo>
                  <a:lnTo>
                    <a:pt x="1190" y="872"/>
                  </a:lnTo>
                  <a:lnTo>
                    <a:pt x="1186" y="866"/>
                  </a:lnTo>
                  <a:lnTo>
                    <a:pt x="1184" y="862"/>
                  </a:lnTo>
                  <a:lnTo>
                    <a:pt x="1178" y="862"/>
                  </a:lnTo>
                  <a:lnTo>
                    <a:pt x="1178" y="862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66" y="852"/>
                  </a:lnTo>
                  <a:lnTo>
                    <a:pt x="1154" y="846"/>
                  </a:lnTo>
                  <a:lnTo>
                    <a:pt x="1154" y="846"/>
                  </a:lnTo>
                  <a:lnTo>
                    <a:pt x="1138" y="838"/>
                  </a:lnTo>
                  <a:lnTo>
                    <a:pt x="1138" y="838"/>
                  </a:lnTo>
                  <a:lnTo>
                    <a:pt x="1132" y="834"/>
                  </a:lnTo>
                  <a:lnTo>
                    <a:pt x="1126" y="830"/>
                  </a:lnTo>
                  <a:lnTo>
                    <a:pt x="1126" y="830"/>
                  </a:lnTo>
                  <a:lnTo>
                    <a:pt x="1124" y="828"/>
                  </a:lnTo>
                  <a:lnTo>
                    <a:pt x="1124" y="828"/>
                  </a:lnTo>
                  <a:lnTo>
                    <a:pt x="1104" y="824"/>
                  </a:lnTo>
                  <a:lnTo>
                    <a:pt x="1104" y="824"/>
                  </a:lnTo>
                  <a:lnTo>
                    <a:pt x="1098" y="824"/>
                  </a:lnTo>
                  <a:lnTo>
                    <a:pt x="1094" y="824"/>
                  </a:lnTo>
                  <a:lnTo>
                    <a:pt x="1094" y="824"/>
                  </a:lnTo>
                  <a:lnTo>
                    <a:pt x="1088" y="820"/>
                  </a:lnTo>
                  <a:lnTo>
                    <a:pt x="1080" y="818"/>
                  </a:lnTo>
                  <a:lnTo>
                    <a:pt x="1080" y="818"/>
                  </a:lnTo>
                  <a:lnTo>
                    <a:pt x="1072" y="816"/>
                  </a:lnTo>
                  <a:lnTo>
                    <a:pt x="1064" y="812"/>
                  </a:lnTo>
                  <a:lnTo>
                    <a:pt x="1064" y="812"/>
                  </a:lnTo>
                  <a:lnTo>
                    <a:pt x="1060" y="810"/>
                  </a:lnTo>
                  <a:lnTo>
                    <a:pt x="1054" y="810"/>
                  </a:lnTo>
                  <a:lnTo>
                    <a:pt x="1044" y="810"/>
                  </a:lnTo>
                  <a:lnTo>
                    <a:pt x="1044" y="810"/>
                  </a:lnTo>
                  <a:lnTo>
                    <a:pt x="1040" y="808"/>
                  </a:lnTo>
                  <a:lnTo>
                    <a:pt x="1038" y="806"/>
                  </a:lnTo>
                  <a:lnTo>
                    <a:pt x="1036" y="804"/>
                  </a:lnTo>
                  <a:lnTo>
                    <a:pt x="1034" y="800"/>
                  </a:lnTo>
                  <a:lnTo>
                    <a:pt x="1034" y="800"/>
                  </a:lnTo>
                  <a:lnTo>
                    <a:pt x="1032" y="792"/>
                  </a:lnTo>
                  <a:lnTo>
                    <a:pt x="1032" y="792"/>
                  </a:lnTo>
                  <a:lnTo>
                    <a:pt x="1022" y="780"/>
                  </a:lnTo>
                  <a:lnTo>
                    <a:pt x="1022" y="780"/>
                  </a:lnTo>
                  <a:lnTo>
                    <a:pt x="1018" y="776"/>
                  </a:lnTo>
                  <a:lnTo>
                    <a:pt x="1018" y="776"/>
                  </a:lnTo>
                  <a:lnTo>
                    <a:pt x="1016" y="768"/>
                  </a:lnTo>
                  <a:lnTo>
                    <a:pt x="1014" y="764"/>
                  </a:lnTo>
                  <a:lnTo>
                    <a:pt x="1010" y="762"/>
                  </a:lnTo>
                  <a:lnTo>
                    <a:pt x="1010" y="762"/>
                  </a:lnTo>
                  <a:lnTo>
                    <a:pt x="1006" y="758"/>
                  </a:lnTo>
                  <a:lnTo>
                    <a:pt x="1006" y="758"/>
                  </a:lnTo>
                  <a:lnTo>
                    <a:pt x="1004" y="756"/>
                  </a:lnTo>
                  <a:lnTo>
                    <a:pt x="1004" y="756"/>
                  </a:lnTo>
                  <a:lnTo>
                    <a:pt x="988" y="748"/>
                  </a:lnTo>
                  <a:lnTo>
                    <a:pt x="988" y="748"/>
                  </a:lnTo>
                  <a:lnTo>
                    <a:pt x="980" y="744"/>
                  </a:lnTo>
                  <a:lnTo>
                    <a:pt x="976" y="742"/>
                  </a:lnTo>
                  <a:lnTo>
                    <a:pt x="976" y="736"/>
                  </a:lnTo>
                  <a:lnTo>
                    <a:pt x="976" y="736"/>
                  </a:lnTo>
                  <a:lnTo>
                    <a:pt x="970" y="736"/>
                  </a:lnTo>
                  <a:lnTo>
                    <a:pt x="970" y="736"/>
                  </a:lnTo>
                  <a:lnTo>
                    <a:pt x="962" y="738"/>
                  </a:lnTo>
                  <a:lnTo>
                    <a:pt x="956" y="736"/>
                  </a:lnTo>
                  <a:lnTo>
                    <a:pt x="950" y="734"/>
                  </a:lnTo>
                  <a:lnTo>
                    <a:pt x="942" y="734"/>
                  </a:lnTo>
                  <a:lnTo>
                    <a:pt x="942" y="734"/>
                  </a:lnTo>
                  <a:lnTo>
                    <a:pt x="940" y="732"/>
                  </a:lnTo>
                  <a:lnTo>
                    <a:pt x="940" y="732"/>
                  </a:lnTo>
                  <a:lnTo>
                    <a:pt x="934" y="730"/>
                  </a:lnTo>
                  <a:lnTo>
                    <a:pt x="930" y="728"/>
                  </a:lnTo>
                  <a:lnTo>
                    <a:pt x="930" y="728"/>
                  </a:lnTo>
                  <a:lnTo>
                    <a:pt x="924" y="728"/>
                  </a:lnTo>
                  <a:lnTo>
                    <a:pt x="922" y="726"/>
                  </a:lnTo>
                  <a:lnTo>
                    <a:pt x="922" y="722"/>
                  </a:lnTo>
                  <a:lnTo>
                    <a:pt x="922" y="722"/>
                  </a:lnTo>
                  <a:lnTo>
                    <a:pt x="906" y="730"/>
                  </a:lnTo>
                  <a:lnTo>
                    <a:pt x="906" y="730"/>
                  </a:lnTo>
                  <a:lnTo>
                    <a:pt x="876" y="742"/>
                  </a:lnTo>
                  <a:lnTo>
                    <a:pt x="876" y="742"/>
                  </a:lnTo>
                  <a:lnTo>
                    <a:pt x="870" y="740"/>
                  </a:lnTo>
                  <a:lnTo>
                    <a:pt x="870" y="740"/>
                  </a:lnTo>
                  <a:lnTo>
                    <a:pt x="866" y="740"/>
                  </a:lnTo>
                  <a:lnTo>
                    <a:pt x="864" y="740"/>
                  </a:lnTo>
                  <a:lnTo>
                    <a:pt x="858" y="744"/>
                  </a:lnTo>
                  <a:lnTo>
                    <a:pt x="858" y="744"/>
                  </a:lnTo>
                  <a:lnTo>
                    <a:pt x="852" y="744"/>
                  </a:lnTo>
                  <a:lnTo>
                    <a:pt x="848" y="744"/>
                  </a:lnTo>
                  <a:lnTo>
                    <a:pt x="848" y="744"/>
                  </a:lnTo>
                  <a:lnTo>
                    <a:pt x="842" y="742"/>
                  </a:lnTo>
                  <a:lnTo>
                    <a:pt x="834" y="740"/>
                  </a:lnTo>
                  <a:lnTo>
                    <a:pt x="834" y="740"/>
                  </a:lnTo>
                  <a:lnTo>
                    <a:pt x="830" y="740"/>
                  </a:lnTo>
                  <a:lnTo>
                    <a:pt x="824" y="740"/>
                  </a:lnTo>
                  <a:lnTo>
                    <a:pt x="822" y="738"/>
                  </a:lnTo>
                  <a:lnTo>
                    <a:pt x="818" y="734"/>
                  </a:lnTo>
                  <a:lnTo>
                    <a:pt x="818" y="734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08" y="730"/>
                  </a:lnTo>
                  <a:lnTo>
                    <a:pt x="808" y="730"/>
                  </a:lnTo>
                  <a:lnTo>
                    <a:pt x="804" y="742"/>
                  </a:lnTo>
                  <a:lnTo>
                    <a:pt x="798" y="754"/>
                  </a:lnTo>
                  <a:lnTo>
                    <a:pt x="798" y="754"/>
                  </a:lnTo>
                  <a:lnTo>
                    <a:pt x="792" y="764"/>
                  </a:lnTo>
                  <a:lnTo>
                    <a:pt x="788" y="770"/>
                  </a:lnTo>
                  <a:lnTo>
                    <a:pt x="784" y="776"/>
                  </a:lnTo>
                  <a:lnTo>
                    <a:pt x="784" y="776"/>
                  </a:lnTo>
                  <a:lnTo>
                    <a:pt x="788" y="774"/>
                  </a:lnTo>
                  <a:lnTo>
                    <a:pt x="792" y="774"/>
                  </a:lnTo>
                  <a:lnTo>
                    <a:pt x="796" y="778"/>
                  </a:lnTo>
                  <a:lnTo>
                    <a:pt x="798" y="782"/>
                  </a:lnTo>
                  <a:lnTo>
                    <a:pt x="798" y="782"/>
                  </a:lnTo>
                  <a:lnTo>
                    <a:pt x="800" y="784"/>
                  </a:lnTo>
                  <a:lnTo>
                    <a:pt x="804" y="784"/>
                  </a:lnTo>
                  <a:lnTo>
                    <a:pt x="804" y="784"/>
                  </a:lnTo>
                  <a:lnTo>
                    <a:pt x="810" y="784"/>
                  </a:lnTo>
                  <a:lnTo>
                    <a:pt x="812" y="786"/>
                  </a:lnTo>
                  <a:lnTo>
                    <a:pt x="812" y="790"/>
                  </a:lnTo>
                  <a:lnTo>
                    <a:pt x="812" y="790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24" y="800"/>
                  </a:lnTo>
                  <a:lnTo>
                    <a:pt x="830" y="806"/>
                  </a:lnTo>
                  <a:lnTo>
                    <a:pt x="832" y="812"/>
                  </a:lnTo>
                  <a:lnTo>
                    <a:pt x="832" y="812"/>
                  </a:lnTo>
                  <a:lnTo>
                    <a:pt x="836" y="820"/>
                  </a:lnTo>
                  <a:lnTo>
                    <a:pt x="838" y="828"/>
                  </a:lnTo>
                  <a:lnTo>
                    <a:pt x="838" y="828"/>
                  </a:lnTo>
                  <a:lnTo>
                    <a:pt x="840" y="840"/>
                  </a:lnTo>
                  <a:lnTo>
                    <a:pt x="840" y="852"/>
                  </a:lnTo>
                  <a:lnTo>
                    <a:pt x="840" y="852"/>
                  </a:lnTo>
                  <a:lnTo>
                    <a:pt x="840" y="854"/>
                  </a:lnTo>
                  <a:lnTo>
                    <a:pt x="840" y="854"/>
                  </a:lnTo>
                  <a:lnTo>
                    <a:pt x="832" y="872"/>
                  </a:lnTo>
                  <a:lnTo>
                    <a:pt x="832" y="872"/>
                  </a:lnTo>
                  <a:close/>
                  <a:moveTo>
                    <a:pt x="506" y="1002"/>
                  </a:moveTo>
                  <a:lnTo>
                    <a:pt x="506" y="1002"/>
                  </a:lnTo>
                  <a:lnTo>
                    <a:pt x="502" y="1002"/>
                  </a:lnTo>
                  <a:lnTo>
                    <a:pt x="502" y="1002"/>
                  </a:lnTo>
                  <a:lnTo>
                    <a:pt x="492" y="1004"/>
                  </a:lnTo>
                  <a:lnTo>
                    <a:pt x="486" y="1006"/>
                  </a:lnTo>
                  <a:lnTo>
                    <a:pt x="480" y="1004"/>
                  </a:lnTo>
                  <a:lnTo>
                    <a:pt x="480" y="1004"/>
                  </a:lnTo>
                  <a:lnTo>
                    <a:pt x="474" y="1004"/>
                  </a:lnTo>
                  <a:lnTo>
                    <a:pt x="468" y="1004"/>
                  </a:lnTo>
                  <a:lnTo>
                    <a:pt x="462" y="1004"/>
                  </a:lnTo>
                  <a:lnTo>
                    <a:pt x="456" y="1000"/>
                  </a:lnTo>
                  <a:lnTo>
                    <a:pt x="456" y="1000"/>
                  </a:lnTo>
                  <a:lnTo>
                    <a:pt x="456" y="1002"/>
                  </a:lnTo>
                  <a:lnTo>
                    <a:pt x="456" y="1002"/>
                  </a:lnTo>
                  <a:lnTo>
                    <a:pt x="448" y="1002"/>
                  </a:lnTo>
                  <a:lnTo>
                    <a:pt x="444" y="1002"/>
                  </a:lnTo>
                  <a:lnTo>
                    <a:pt x="440" y="1002"/>
                  </a:lnTo>
                  <a:lnTo>
                    <a:pt x="440" y="1002"/>
                  </a:lnTo>
                  <a:lnTo>
                    <a:pt x="436" y="1002"/>
                  </a:lnTo>
                  <a:lnTo>
                    <a:pt x="430" y="1000"/>
                  </a:lnTo>
                  <a:lnTo>
                    <a:pt x="430" y="1000"/>
                  </a:lnTo>
                  <a:lnTo>
                    <a:pt x="414" y="996"/>
                  </a:lnTo>
                  <a:lnTo>
                    <a:pt x="400" y="994"/>
                  </a:lnTo>
                  <a:lnTo>
                    <a:pt x="400" y="994"/>
                  </a:lnTo>
                  <a:lnTo>
                    <a:pt x="392" y="992"/>
                  </a:lnTo>
                  <a:lnTo>
                    <a:pt x="392" y="992"/>
                  </a:lnTo>
                  <a:lnTo>
                    <a:pt x="380" y="990"/>
                  </a:lnTo>
                  <a:lnTo>
                    <a:pt x="380" y="990"/>
                  </a:lnTo>
                  <a:lnTo>
                    <a:pt x="360" y="986"/>
                  </a:lnTo>
                  <a:lnTo>
                    <a:pt x="360" y="986"/>
                  </a:lnTo>
                  <a:lnTo>
                    <a:pt x="354" y="982"/>
                  </a:lnTo>
                  <a:lnTo>
                    <a:pt x="354" y="982"/>
                  </a:lnTo>
                  <a:lnTo>
                    <a:pt x="338" y="978"/>
                  </a:lnTo>
                  <a:lnTo>
                    <a:pt x="338" y="978"/>
                  </a:lnTo>
                  <a:lnTo>
                    <a:pt x="330" y="978"/>
                  </a:lnTo>
                  <a:lnTo>
                    <a:pt x="324" y="974"/>
                  </a:lnTo>
                  <a:lnTo>
                    <a:pt x="324" y="974"/>
                  </a:lnTo>
                  <a:lnTo>
                    <a:pt x="318" y="970"/>
                  </a:lnTo>
                  <a:lnTo>
                    <a:pt x="312" y="966"/>
                  </a:lnTo>
                  <a:lnTo>
                    <a:pt x="300" y="960"/>
                  </a:lnTo>
                  <a:lnTo>
                    <a:pt x="300" y="960"/>
                  </a:lnTo>
                  <a:lnTo>
                    <a:pt x="292" y="958"/>
                  </a:lnTo>
                  <a:lnTo>
                    <a:pt x="290" y="956"/>
                  </a:lnTo>
                  <a:lnTo>
                    <a:pt x="288" y="952"/>
                  </a:lnTo>
                  <a:lnTo>
                    <a:pt x="288" y="952"/>
                  </a:lnTo>
                  <a:lnTo>
                    <a:pt x="286" y="952"/>
                  </a:lnTo>
                  <a:lnTo>
                    <a:pt x="286" y="952"/>
                  </a:lnTo>
                  <a:lnTo>
                    <a:pt x="280" y="948"/>
                  </a:lnTo>
                  <a:lnTo>
                    <a:pt x="280" y="948"/>
                  </a:lnTo>
                  <a:lnTo>
                    <a:pt x="272" y="940"/>
                  </a:lnTo>
                  <a:lnTo>
                    <a:pt x="272" y="940"/>
                  </a:lnTo>
                  <a:lnTo>
                    <a:pt x="270" y="938"/>
                  </a:lnTo>
                  <a:lnTo>
                    <a:pt x="270" y="938"/>
                  </a:lnTo>
                  <a:lnTo>
                    <a:pt x="262" y="922"/>
                  </a:lnTo>
                  <a:lnTo>
                    <a:pt x="262" y="922"/>
                  </a:lnTo>
                  <a:lnTo>
                    <a:pt x="238" y="926"/>
                  </a:lnTo>
                  <a:lnTo>
                    <a:pt x="238" y="926"/>
                  </a:lnTo>
                  <a:lnTo>
                    <a:pt x="220" y="926"/>
                  </a:lnTo>
                  <a:lnTo>
                    <a:pt x="220" y="926"/>
                  </a:lnTo>
                  <a:lnTo>
                    <a:pt x="210" y="926"/>
                  </a:lnTo>
                  <a:lnTo>
                    <a:pt x="210" y="926"/>
                  </a:lnTo>
                  <a:lnTo>
                    <a:pt x="206" y="928"/>
                  </a:lnTo>
                  <a:lnTo>
                    <a:pt x="206" y="928"/>
                  </a:lnTo>
                  <a:lnTo>
                    <a:pt x="188" y="938"/>
                  </a:lnTo>
                  <a:lnTo>
                    <a:pt x="188" y="938"/>
                  </a:lnTo>
                  <a:lnTo>
                    <a:pt x="186" y="942"/>
                  </a:lnTo>
                  <a:lnTo>
                    <a:pt x="182" y="944"/>
                  </a:lnTo>
                  <a:lnTo>
                    <a:pt x="182" y="944"/>
                  </a:lnTo>
                  <a:lnTo>
                    <a:pt x="178" y="946"/>
                  </a:lnTo>
                  <a:lnTo>
                    <a:pt x="174" y="950"/>
                  </a:lnTo>
                  <a:lnTo>
                    <a:pt x="174" y="950"/>
                  </a:lnTo>
                  <a:lnTo>
                    <a:pt x="172" y="954"/>
                  </a:lnTo>
                  <a:lnTo>
                    <a:pt x="168" y="956"/>
                  </a:lnTo>
                  <a:lnTo>
                    <a:pt x="160" y="960"/>
                  </a:lnTo>
                  <a:lnTo>
                    <a:pt x="160" y="960"/>
                  </a:lnTo>
                  <a:lnTo>
                    <a:pt x="156" y="962"/>
                  </a:lnTo>
                  <a:lnTo>
                    <a:pt x="154" y="966"/>
                  </a:lnTo>
                  <a:lnTo>
                    <a:pt x="154" y="966"/>
                  </a:lnTo>
                  <a:lnTo>
                    <a:pt x="148" y="982"/>
                  </a:lnTo>
                  <a:lnTo>
                    <a:pt x="148" y="982"/>
                  </a:lnTo>
                  <a:lnTo>
                    <a:pt x="148" y="984"/>
                  </a:lnTo>
                  <a:lnTo>
                    <a:pt x="150" y="988"/>
                  </a:lnTo>
                  <a:lnTo>
                    <a:pt x="150" y="990"/>
                  </a:lnTo>
                  <a:lnTo>
                    <a:pt x="154" y="992"/>
                  </a:lnTo>
                  <a:lnTo>
                    <a:pt x="154" y="992"/>
                  </a:lnTo>
                  <a:lnTo>
                    <a:pt x="156" y="994"/>
                  </a:lnTo>
                  <a:lnTo>
                    <a:pt x="158" y="994"/>
                  </a:lnTo>
                  <a:lnTo>
                    <a:pt x="158" y="994"/>
                  </a:lnTo>
                  <a:lnTo>
                    <a:pt x="160" y="996"/>
                  </a:lnTo>
                  <a:lnTo>
                    <a:pt x="162" y="998"/>
                  </a:lnTo>
                  <a:lnTo>
                    <a:pt x="168" y="998"/>
                  </a:lnTo>
                  <a:lnTo>
                    <a:pt x="172" y="998"/>
                  </a:lnTo>
                  <a:lnTo>
                    <a:pt x="174" y="998"/>
                  </a:lnTo>
                  <a:lnTo>
                    <a:pt x="176" y="1000"/>
                  </a:lnTo>
                  <a:lnTo>
                    <a:pt x="176" y="1000"/>
                  </a:lnTo>
                  <a:lnTo>
                    <a:pt x="178" y="998"/>
                  </a:lnTo>
                  <a:lnTo>
                    <a:pt x="178" y="998"/>
                  </a:lnTo>
                  <a:lnTo>
                    <a:pt x="184" y="996"/>
                  </a:lnTo>
                  <a:lnTo>
                    <a:pt x="190" y="996"/>
                  </a:lnTo>
                  <a:lnTo>
                    <a:pt x="190" y="996"/>
                  </a:lnTo>
                  <a:lnTo>
                    <a:pt x="196" y="998"/>
                  </a:lnTo>
                  <a:lnTo>
                    <a:pt x="202" y="994"/>
                  </a:lnTo>
                  <a:lnTo>
                    <a:pt x="202" y="994"/>
                  </a:lnTo>
                  <a:lnTo>
                    <a:pt x="208" y="992"/>
                  </a:lnTo>
                  <a:lnTo>
                    <a:pt x="214" y="990"/>
                  </a:lnTo>
                  <a:lnTo>
                    <a:pt x="214" y="990"/>
                  </a:lnTo>
                  <a:lnTo>
                    <a:pt x="222" y="990"/>
                  </a:lnTo>
                  <a:lnTo>
                    <a:pt x="228" y="988"/>
                  </a:lnTo>
                  <a:lnTo>
                    <a:pt x="228" y="988"/>
                  </a:lnTo>
                  <a:lnTo>
                    <a:pt x="234" y="986"/>
                  </a:lnTo>
                  <a:lnTo>
                    <a:pt x="240" y="984"/>
                  </a:lnTo>
                  <a:lnTo>
                    <a:pt x="244" y="984"/>
                  </a:lnTo>
                  <a:lnTo>
                    <a:pt x="250" y="980"/>
                  </a:lnTo>
                  <a:lnTo>
                    <a:pt x="250" y="980"/>
                  </a:lnTo>
                  <a:lnTo>
                    <a:pt x="252" y="982"/>
                  </a:lnTo>
                  <a:lnTo>
                    <a:pt x="256" y="984"/>
                  </a:lnTo>
                  <a:lnTo>
                    <a:pt x="256" y="984"/>
                  </a:lnTo>
                  <a:lnTo>
                    <a:pt x="258" y="984"/>
                  </a:lnTo>
                  <a:lnTo>
                    <a:pt x="258" y="986"/>
                  </a:lnTo>
                  <a:lnTo>
                    <a:pt x="256" y="990"/>
                  </a:lnTo>
                  <a:lnTo>
                    <a:pt x="256" y="990"/>
                  </a:lnTo>
                  <a:lnTo>
                    <a:pt x="246" y="996"/>
                  </a:lnTo>
                  <a:lnTo>
                    <a:pt x="242" y="1000"/>
                  </a:lnTo>
                  <a:lnTo>
                    <a:pt x="240" y="1004"/>
                  </a:lnTo>
                  <a:lnTo>
                    <a:pt x="240" y="1004"/>
                  </a:lnTo>
                  <a:lnTo>
                    <a:pt x="238" y="1008"/>
                  </a:lnTo>
                  <a:lnTo>
                    <a:pt x="236" y="1012"/>
                  </a:lnTo>
                  <a:lnTo>
                    <a:pt x="236" y="1012"/>
                  </a:lnTo>
                  <a:lnTo>
                    <a:pt x="246" y="1020"/>
                  </a:lnTo>
                  <a:lnTo>
                    <a:pt x="250" y="1022"/>
                  </a:lnTo>
                  <a:lnTo>
                    <a:pt x="256" y="1022"/>
                  </a:lnTo>
                  <a:lnTo>
                    <a:pt x="256" y="1022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80" y="1012"/>
                  </a:lnTo>
                  <a:lnTo>
                    <a:pt x="282" y="1010"/>
                  </a:lnTo>
                  <a:lnTo>
                    <a:pt x="290" y="1006"/>
                  </a:lnTo>
                  <a:lnTo>
                    <a:pt x="290" y="1006"/>
                  </a:lnTo>
                  <a:lnTo>
                    <a:pt x="294" y="1004"/>
                  </a:lnTo>
                  <a:lnTo>
                    <a:pt x="296" y="1004"/>
                  </a:lnTo>
                  <a:lnTo>
                    <a:pt x="302" y="1008"/>
                  </a:lnTo>
                  <a:lnTo>
                    <a:pt x="302" y="1008"/>
                  </a:lnTo>
                  <a:lnTo>
                    <a:pt x="306" y="1012"/>
                  </a:lnTo>
                  <a:lnTo>
                    <a:pt x="304" y="1016"/>
                  </a:lnTo>
                  <a:lnTo>
                    <a:pt x="304" y="1016"/>
                  </a:lnTo>
                  <a:lnTo>
                    <a:pt x="300" y="1028"/>
                  </a:lnTo>
                  <a:lnTo>
                    <a:pt x="300" y="1028"/>
                  </a:lnTo>
                  <a:lnTo>
                    <a:pt x="300" y="1032"/>
                  </a:lnTo>
                  <a:lnTo>
                    <a:pt x="300" y="1032"/>
                  </a:lnTo>
                  <a:lnTo>
                    <a:pt x="306" y="1038"/>
                  </a:lnTo>
                  <a:lnTo>
                    <a:pt x="308" y="1040"/>
                  </a:lnTo>
                  <a:lnTo>
                    <a:pt x="314" y="1040"/>
                  </a:lnTo>
                  <a:lnTo>
                    <a:pt x="314" y="1040"/>
                  </a:lnTo>
                  <a:lnTo>
                    <a:pt x="330" y="1038"/>
                  </a:lnTo>
                  <a:lnTo>
                    <a:pt x="330" y="1038"/>
                  </a:lnTo>
                  <a:lnTo>
                    <a:pt x="334" y="1036"/>
                  </a:lnTo>
                  <a:lnTo>
                    <a:pt x="338" y="1034"/>
                  </a:lnTo>
                  <a:lnTo>
                    <a:pt x="344" y="1026"/>
                  </a:lnTo>
                  <a:lnTo>
                    <a:pt x="344" y="1026"/>
                  </a:lnTo>
                  <a:lnTo>
                    <a:pt x="348" y="1014"/>
                  </a:lnTo>
                  <a:lnTo>
                    <a:pt x="348" y="1014"/>
                  </a:lnTo>
                  <a:lnTo>
                    <a:pt x="352" y="1012"/>
                  </a:lnTo>
                  <a:lnTo>
                    <a:pt x="356" y="1014"/>
                  </a:lnTo>
                  <a:lnTo>
                    <a:pt x="356" y="1014"/>
                  </a:lnTo>
                  <a:lnTo>
                    <a:pt x="360" y="1018"/>
                  </a:lnTo>
                  <a:lnTo>
                    <a:pt x="360" y="1018"/>
                  </a:lnTo>
                  <a:lnTo>
                    <a:pt x="364" y="1026"/>
                  </a:lnTo>
                  <a:lnTo>
                    <a:pt x="370" y="1032"/>
                  </a:lnTo>
                  <a:lnTo>
                    <a:pt x="376" y="1036"/>
                  </a:lnTo>
                  <a:lnTo>
                    <a:pt x="380" y="1042"/>
                  </a:lnTo>
                  <a:lnTo>
                    <a:pt x="380" y="1042"/>
                  </a:lnTo>
                  <a:lnTo>
                    <a:pt x="382" y="1044"/>
                  </a:lnTo>
                  <a:lnTo>
                    <a:pt x="382" y="1044"/>
                  </a:lnTo>
                  <a:lnTo>
                    <a:pt x="390" y="1050"/>
                  </a:lnTo>
                  <a:lnTo>
                    <a:pt x="398" y="1056"/>
                  </a:lnTo>
                  <a:lnTo>
                    <a:pt x="398" y="1056"/>
                  </a:lnTo>
                  <a:lnTo>
                    <a:pt x="404" y="1062"/>
                  </a:lnTo>
                  <a:lnTo>
                    <a:pt x="410" y="1064"/>
                  </a:lnTo>
                  <a:lnTo>
                    <a:pt x="410" y="1064"/>
                  </a:lnTo>
                  <a:lnTo>
                    <a:pt x="416" y="1068"/>
                  </a:lnTo>
                  <a:lnTo>
                    <a:pt x="416" y="1068"/>
                  </a:lnTo>
                  <a:lnTo>
                    <a:pt x="418" y="1072"/>
                  </a:lnTo>
                  <a:lnTo>
                    <a:pt x="422" y="1072"/>
                  </a:lnTo>
                  <a:lnTo>
                    <a:pt x="424" y="1072"/>
                  </a:lnTo>
                  <a:lnTo>
                    <a:pt x="424" y="1072"/>
                  </a:lnTo>
                  <a:lnTo>
                    <a:pt x="430" y="1072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42" y="1072"/>
                  </a:lnTo>
                  <a:lnTo>
                    <a:pt x="442" y="1072"/>
                  </a:lnTo>
                  <a:lnTo>
                    <a:pt x="448" y="1070"/>
                  </a:lnTo>
                  <a:lnTo>
                    <a:pt x="452" y="1068"/>
                  </a:lnTo>
                  <a:lnTo>
                    <a:pt x="460" y="1060"/>
                  </a:lnTo>
                  <a:lnTo>
                    <a:pt x="462" y="1052"/>
                  </a:lnTo>
                  <a:lnTo>
                    <a:pt x="462" y="1042"/>
                  </a:lnTo>
                  <a:lnTo>
                    <a:pt x="462" y="1042"/>
                  </a:lnTo>
                  <a:lnTo>
                    <a:pt x="458" y="1034"/>
                  </a:lnTo>
                  <a:lnTo>
                    <a:pt x="458" y="1030"/>
                  </a:lnTo>
                  <a:lnTo>
                    <a:pt x="458" y="1024"/>
                  </a:lnTo>
                  <a:lnTo>
                    <a:pt x="458" y="1024"/>
                  </a:lnTo>
                  <a:lnTo>
                    <a:pt x="462" y="1020"/>
                  </a:lnTo>
                  <a:lnTo>
                    <a:pt x="464" y="1018"/>
                  </a:lnTo>
                  <a:lnTo>
                    <a:pt x="468" y="1020"/>
                  </a:lnTo>
                  <a:lnTo>
                    <a:pt x="468" y="1020"/>
                  </a:lnTo>
                  <a:lnTo>
                    <a:pt x="476" y="1024"/>
                  </a:lnTo>
                  <a:lnTo>
                    <a:pt x="476" y="1024"/>
                  </a:lnTo>
                  <a:lnTo>
                    <a:pt x="492" y="1028"/>
                  </a:lnTo>
                  <a:lnTo>
                    <a:pt x="492" y="1028"/>
                  </a:lnTo>
                  <a:lnTo>
                    <a:pt x="494" y="1028"/>
                  </a:lnTo>
                  <a:lnTo>
                    <a:pt x="494" y="1028"/>
                  </a:lnTo>
                  <a:lnTo>
                    <a:pt x="504" y="1024"/>
                  </a:lnTo>
                  <a:lnTo>
                    <a:pt x="504" y="1024"/>
                  </a:lnTo>
                  <a:lnTo>
                    <a:pt x="504" y="1020"/>
                  </a:lnTo>
                  <a:lnTo>
                    <a:pt x="506" y="1018"/>
                  </a:lnTo>
                  <a:lnTo>
                    <a:pt x="506" y="1018"/>
                  </a:lnTo>
                  <a:lnTo>
                    <a:pt x="508" y="1014"/>
                  </a:lnTo>
                  <a:lnTo>
                    <a:pt x="508" y="1010"/>
                  </a:lnTo>
                  <a:lnTo>
                    <a:pt x="508" y="1010"/>
                  </a:lnTo>
                  <a:lnTo>
                    <a:pt x="506" y="1002"/>
                  </a:lnTo>
                  <a:lnTo>
                    <a:pt x="506" y="1002"/>
                  </a:lnTo>
                  <a:close/>
                  <a:moveTo>
                    <a:pt x="824" y="970"/>
                  </a:moveTo>
                  <a:lnTo>
                    <a:pt x="824" y="970"/>
                  </a:lnTo>
                  <a:lnTo>
                    <a:pt x="842" y="974"/>
                  </a:lnTo>
                  <a:lnTo>
                    <a:pt x="842" y="974"/>
                  </a:lnTo>
                  <a:lnTo>
                    <a:pt x="844" y="976"/>
                  </a:lnTo>
                  <a:lnTo>
                    <a:pt x="844" y="976"/>
                  </a:lnTo>
                  <a:lnTo>
                    <a:pt x="850" y="978"/>
                  </a:lnTo>
                  <a:lnTo>
                    <a:pt x="850" y="978"/>
                  </a:lnTo>
                  <a:lnTo>
                    <a:pt x="870" y="978"/>
                  </a:lnTo>
                  <a:lnTo>
                    <a:pt x="870" y="978"/>
                  </a:lnTo>
                  <a:lnTo>
                    <a:pt x="878" y="980"/>
                  </a:lnTo>
                  <a:lnTo>
                    <a:pt x="884" y="980"/>
                  </a:lnTo>
                  <a:lnTo>
                    <a:pt x="888" y="978"/>
                  </a:lnTo>
                  <a:lnTo>
                    <a:pt x="888" y="978"/>
                  </a:lnTo>
                  <a:lnTo>
                    <a:pt x="892" y="978"/>
                  </a:lnTo>
                  <a:lnTo>
                    <a:pt x="892" y="978"/>
                  </a:lnTo>
                  <a:lnTo>
                    <a:pt x="898" y="980"/>
                  </a:lnTo>
                  <a:lnTo>
                    <a:pt x="904" y="978"/>
                  </a:lnTo>
                  <a:lnTo>
                    <a:pt x="904" y="978"/>
                  </a:lnTo>
                  <a:lnTo>
                    <a:pt x="912" y="976"/>
                  </a:lnTo>
                  <a:lnTo>
                    <a:pt x="922" y="976"/>
                  </a:lnTo>
                  <a:lnTo>
                    <a:pt x="922" y="976"/>
                  </a:lnTo>
                  <a:lnTo>
                    <a:pt x="926" y="978"/>
                  </a:lnTo>
                  <a:lnTo>
                    <a:pt x="930" y="978"/>
                  </a:lnTo>
                  <a:lnTo>
                    <a:pt x="930" y="978"/>
                  </a:lnTo>
                  <a:lnTo>
                    <a:pt x="938" y="974"/>
                  </a:lnTo>
                  <a:lnTo>
                    <a:pt x="944" y="966"/>
                  </a:lnTo>
                  <a:lnTo>
                    <a:pt x="948" y="958"/>
                  </a:lnTo>
                  <a:lnTo>
                    <a:pt x="948" y="950"/>
                  </a:lnTo>
                  <a:lnTo>
                    <a:pt x="948" y="950"/>
                  </a:lnTo>
                  <a:lnTo>
                    <a:pt x="948" y="946"/>
                  </a:lnTo>
                  <a:lnTo>
                    <a:pt x="944" y="942"/>
                  </a:lnTo>
                  <a:lnTo>
                    <a:pt x="944" y="942"/>
                  </a:lnTo>
                  <a:lnTo>
                    <a:pt x="940" y="938"/>
                  </a:lnTo>
                  <a:lnTo>
                    <a:pt x="938" y="936"/>
                  </a:lnTo>
                  <a:lnTo>
                    <a:pt x="938" y="932"/>
                  </a:lnTo>
                  <a:lnTo>
                    <a:pt x="938" y="932"/>
                  </a:lnTo>
                  <a:lnTo>
                    <a:pt x="934" y="926"/>
                  </a:lnTo>
                  <a:lnTo>
                    <a:pt x="928" y="922"/>
                  </a:lnTo>
                  <a:lnTo>
                    <a:pt x="928" y="922"/>
                  </a:lnTo>
                  <a:lnTo>
                    <a:pt x="920" y="918"/>
                  </a:lnTo>
                  <a:lnTo>
                    <a:pt x="912" y="914"/>
                  </a:lnTo>
                  <a:lnTo>
                    <a:pt x="912" y="914"/>
                  </a:lnTo>
                  <a:lnTo>
                    <a:pt x="908" y="912"/>
                  </a:lnTo>
                  <a:lnTo>
                    <a:pt x="902" y="908"/>
                  </a:lnTo>
                  <a:lnTo>
                    <a:pt x="892" y="902"/>
                  </a:lnTo>
                  <a:lnTo>
                    <a:pt x="892" y="902"/>
                  </a:lnTo>
                  <a:lnTo>
                    <a:pt x="868" y="892"/>
                  </a:lnTo>
                  <a:lnTo>
                    <a:pt x="868" y="892"/>
                  </a:lnTo>
                  <a:lnTo>
                    <a:pt x="854" y="890"/>
                  </a:lnTo>
                  <a:lnTo>
                    <a:pt x="854" y="890"/>
                  </a:lnTo>
                  <a:lnTo>
                    <a:pt x="848" y="888"/>
                  </a:lnTo>
                  <a:lnTo>
                    <a:pt x="848" y="888"/>
                  </a:lnTo>
                  <a:lnTo>
                    <a:pt x="830" y="886"/>
                  </a:lnTo>
                  <a:lnTo>
                    <a:pt x="830" y="886"/>
                  </a:lnTo>
                  <a:lnTo>
                    <a:pt x="828" y="886"/>
                  </a:lnTo>
                  <a:lnTo>
                    <a:pt x="826" y="886"/>
                  </a:lnTo>
                  <a:lnTo>
                    <a:pt x="826" y="886"/>
                  </a:lnTo>
                  <a:lnTo>
                    <a:pt x="820" y="894"/>
                  </a:lnTo>
                  <a:lnTo>
                    <a:pt x="816" y="896"/>
                  </a:lnTo>
                  <a:lnTo>
                    <a:pt x="816" y="902"/>
                  </a:lnTo>
                  <a:lnTo>
                    <a:pt x="816" y="902"/>
                  </a:lnTo>
                  <a:lnTo>
                    <a:pt x="814" y="904"/>
                  </a:lnTo>
                  <a:lnTo>
                    <a:pt x="810" y="906"/>
                  </a:lnTo>
                  <a:lnTo>
                    <a:pt x="810" y="906"/>
                  </a:lnTo>
                  <a:lnTo>
                    <a:pt x="804" y="908"/>
                  </a:lnTo>
                  <a:lnTo>
                    <a:pt x="804" y="908"/>
                  </a:lnTo>
                  <a:lnTo>
                    <a:pt x="796" y="914"/>
                  </a:lnTo>
                  <a:lnTo>
                    <a:pt x="794" y="916"/>
                  </a:lnTo>
                  <a:lnTo>
                    <a:pt x="790" y="916"/>
                  </a:lnTo>
                  <a:lnTo>
                    <a:pt x="790" y="916"/>
                  </a:lnTo>
                  <a:lnTo>
                    <a:pt x="784" y="918"/>
                  </a:lnTo>
                  <a:lnTo>
                    <a:pt x="778" y="922"/>
                  </a:lnTo>
                  <a:lnTo>
                    <a:pt x="770" y="922"/>
                  </a:lnTo>
                  <a:lnTo>
                    <a:pt x="764" y="922"/>
                  </a:lnTo>
                  <a:lnTo>
                    <a:pt x="764" y="922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44" y="926"/>
                  </a:lnTo>
                  <a:lnTo>
                    <a:pt x="744" y="926"/>
                  </a:lnTo>
                  <a:lnTo>
                    <a:pt x="740" y="928"/>
                  </a:lnTo>
                  <a:lnTo>
                    <a:pt x="738" y="928"/>
                  </a:lnTo>
                  <a:lnTo>
                    <a:pt x="736" y="924"/>
                  </a:lnTo>
                  <a:lnTo>
                    <a:pt x="736" y="924"/>
                  </a:lnTo>
                  <a:lnTo>
                    <a:pt x="730" y="930"/>
                  </a:lnTo>
                  <a:lnTo>
                    <a:pt x="728" y="938"/>
                  </a:lnTo>
                  <a:lnTo>
                    <a:pt x="728" y="938"/>
                  </a:lnTo>
                  <a:lnTo>
                    <a:pt x="726" y="942"/>
                  </a:lnTo>
                  <a:lnTo>
                    <a:pt x="726" y="942"/>
                  </a:lnTo>
                  <a:lnTo>
                    <a:pt x="716" y="954"/>
                  </a:lnTo>
                  <a:lnTo>
                    <a:pt x="716" y="954"/>
                  </a:lnTo>
                  <a:lnTo>
                    <a:pt x="704" y="962"/>
                  </a:lnTo>
                  <a:lnTo>
                    <a:pt x="692" y="968"/>
                  </a:lnTo>
                  <a:lnTo>
                    <a:pt x="692" y="968"/>
                  </a:lnTo>
                  <a:lnTo>
                    <a:pt x="684" y="970"/>
                  </a:lnTo>
                  <a:lnTo>
                    <a:pt x="684" y="970"/>
                  </a:lnTo>
                  <a:lnTo>
                    <a:pt x="692" y="978"/>
                  </a:lnTo>
                  <a:lnTo>
                    <a:pt x="692" y="978"/>
                  </a:lnTo>
                  <a:lnTo>
                    <a:pt x="698" y="988"/>
                  </a:lnTo>
                  <a:lnTo>
                    <a:pt x="702" y="992"/>
                  </a:lnTo>
                  <a:lnTo>
                    <a:pt x="706" y="996"/>
                  </a:lnTo>
                  <a:lnTo>
                    <a:pt x="706" y="996"/>
                  </a:lnTo>
                  <a:lnTo>
                    <a:pt x="708" y="998"/>
                  </a:lnTo>
                  <a:lnTo>
                    <a:pt x="708" y="998"/>
                  </a:lnTo>
                  <a:lnTo>
                    <a:pt x="712" y="1000"/>
                  </a:lnTo>
                  <a:lnTo>
                    <a:pt x="714" y="1000"/>
                  </a:lnTo>
                  <a:lnTo>
                    <a:pt x="716" y="998"/>
                  </a:lnTo>
                  <a:lnTo>
                    <a:pt x="716" y="998"/>
                  </a:lnTo>
                  <a:lnTo>
                    <a:pt x="720" y="998"/>
                  </a:lnTo>
                  <a:lnTo>
                    <a:pt x="720" y="998"/>
                  </a:lnTo>
                  <a:lnTo>
                    <a:pt x="732" y="1004"/>
                  </a:lnTo>
                  <a:lnTo>
                    <a:pt x="732" y="1004"/>
                  </a:lnTo>
                  <a:lnTo>
                    <a:pt x="734" y="1004"/>
                  </a:lnTo>
                  <a:lnTo>
                    <a:pt x="738" y="1006"/>
                  </a:lnTo>
                  <a:lnTo>
                    <a:pt x="738" y="1006"/>
                  </a:lnTo>
                  <a:lnTo>
                    <a:pt x="742" y="1008"/>
                  </a:lnTo>
                  <a:lnTo>
                    <a:pt x="748" y="1008"/>
                  </a:lnTo>
                  <a:lnTo>
                    <a:pt x="752" y="1006"/>
                  </a:lnTo>
                  <a:lnTo>
                    <a:pt x="758" y="1006"/>
                  </a:lnTo>
                  <a:lnTo>
                    <a:pt x="758" y="1006"/>
                  </a:lnTo>
                  <a:lnTo>
                    <a:pt x="758" y="1004"/>
                  </a:lnTo>
                  <a:lnTo>
                    <a:pt x="758" y="1004"/>
                  </a:lnTo>
                  <a:lnTo>
                    <a:pt x="760" y="998"/>
                  </a:lnTo>
                  <a:lnTo>
                    <a:pt x="760" y="990"/>
                  </a:lnTo>
                  <a:lnTo>
                    <a:pt x="758" y="982"/>
                  </a:lnTo>
                  <a:lnTo>
                    <a:pt x="754" y="978"/>
                  </a:lnTo>
                  <a:lnTo>
                    <a:pt x="754" y="978"/>
                  </a:lnTo>
                  <a:lnTo>
                    <a:pt x="752" y="974"/>
                  </a:lnTo>
                  <a:lnTo>
                    <a:pt x="750" y="970"/>
                  </a:lnTo>
                  <a:lnTo>
                    <a:pt x="750" y="970"/>
                  </a:lnTo>
                  <a:lnTo>
                    <a:pt x="750" y="966"/>
                  </a:lnTo>
                  <a:lnTo>
                    <a:pt x="752" y="962"/>
                  </a:lnTo>
                  <a:lnTo>
                    <a:pt x="752" y="962"/>
                  </a:lnTo>
                  <a:lnTo>
                    <a:pt x="756" y="962"/>
                  </a:lnTo>
                  <a:lnTo>
                    <a:pt x="760" y="964"/>
                  </a:lnTo>
                  <a:lnTo>
                    <a:pt x="760" y="964"/>
                  </a:lnTo>
                  <a:lnTo>
                    <a:pt x="766" y="970"/>
                  </a:lnTo>
                  <a:lnTo>
                    <a:pt x="766" y="970"/>
                  </a:lnTo>
                  <a:lnTo>
                    <a:pt x="770" y="976"/>
                  </a:lnTo>
                  <a:lnTo>
                    <a:pt x="776" y="980"/>
                  </a:lnTo>
                  <a:lnTo>
                    <a:pt x="782" y="982"/>
                  </a:lnTo>
                  <a:lnTo>
                    <a:pt x="790" y="982"/>
                  </a:lnTo>
                  <a:lnTo>
                    <a:pt x="790" y="982"/>
                  </a:lnTo>
                  <a:lnTo>
                    <a:pt x="800" y="982"/>
                  </a:lnTo>
                  <a:lnTo>
                    <a:pt x="800" y="982"/>
                  </a:lnTo>
                  <a:lnTo>
                    <a:pt x="800" y="984"/>
                  </a:lnTo>
                  <a:lnTo>
                    <a:pt x="800" y="984"/>
                  </a:lnTo>
                  <a:lnTo>
                    <a:pt x="810" y="980"/>
                  </a:lnTo>
                  <a:lnTo>
                    <a:pt x="810" y="980"/>
                  </a:lnTo>
                  <a:lnTo>
                    <a:pt x="808" y="976"/>
                  </a:lnTo>
                  <a:lnTo>
                    <a:pt x="806" y="972"/>
                  </a:lnTo>
                  <a:lnTo>
                    <a:pt x="806" y="972"/>
                  </a:lnTo>
                  <a:lnTo>
                    <a:pt x="798" y="968"/>
                  </a:lnTo>
                  <a:lnTo>
                    <a:pt x="794" y="962"/>
                  </a:lnTo>
                  <a:lnTo>
                    <a:pt x="794" y="962"/>
                  </a:lnTo>
                  <a:lnTo>
                    <a:pt x="790" y="956"/>
                  </a:lnTo>
                  <a:lnTo>
                    <a:pt x="790" y="956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798" y="952"/>
                  </a:lnTo>
                  <a:lnTo>
                    <a:pt x="804" y="956"/>
                  </a:lnTo>
                  <a:lnTo>
                    <a:pt x="810" y="958"/>
                  </a:lnTo>
                  <a:lnTo>
                    <a:pt x="810" y="958"/>
                  </a:lnTo>
                  <a:lnTo>
                    <a:pt x="824" y="970"/>
                  </a:lnTo>
                  <a:lnTo>
                    <a:pt x="824" y="970"/>
                  </a:lnTo>
                  <a:close/>
                  <a:moveTo>
                    <a:pt x="448" y="604"/>
                  </a:moveTo>
                  <a:lnTo>
                    <a:pt x="448" y="604"/>
                  </a:lnTo>
                  <a:lnTo>
                    <a:pt x="448" y="602"/>
                  </a:lnTo>
                  <a:lnTo>
                    <a:pt x="448" y="602"/>
                  </a:lnTo>
                  <a:lnTo>
                    <a:pt x="454" y="598"/>
                  </a:lnTo>
                  <a:lnTo>
                    <a:pt x="454" y="598"/>
                  </a:lnTo>
                  <a:lnTo>
                    <a:pt x="460" y="594"/>
                  </a:lnTo>
                  <a:lnTo>
                    <a:pt x="460" y="594"/>
                  </a:lnTo>
                  <a:lnTo>
                    <a:pt x="462" y="590"/>
                  </a:lnTo>
                  <a:lnTo>
                    <a:pt x="464" y="586"/>
                  </a:lnTo>
                  <a:lnTo>
                    <a:pt x="468" y="582"/>
                  </a:lnTo>
                  <a:lnTo>
                    <a:pt x="472" y="578"/>
                  </a:lnTo>
                  <a:lnTo>
                    <a:pt x="472" y="578"/>
                  </a:lnTo>
                  <a:lnTo>
                    <a:pt x="472" y="576"/>
                  </a:lnTo>
                  <a:lnTo>
                    <a:pt x="472" y="576"/>
                  </a:lnTo>
                  <a:lnTo>
                    <a:pt x="472" y="572"/>
                  </a:lnTo>
                  <a:lnTo>
                    <a:pt x="474" y="568"/>
                  </a:lnTo>
                  <a:lnTo>
                    <a:pt x="478" y="562"/>
                  </a:lnTo>
                  <a:lnTo>
                    <a:pt x="480" y="556"/>
                  </a:lnTo>
                  <a:lnTo>
                    <a:pt x="482" y="554"/>
                  </a:lnTo>
                  <a:lnTo>
                    <a:pt x="480" y="550"/>
                  </a:lnTo>
                  <a:lnTo>
                    <a:pt x="480" y="550"/>
                  </a:lnTo>
                  <a:lnTo>
                    <a:pt x="482" y="550"/>
                  </a:lnTo>
                  <a:lnTo>
                    <a:pt x="482" y="550"/>
                  </a:lnTo>
                  <a:lnTo>
                    <a:pt x="490" y="532"/>
                  </a:lnTo>
                  <a:lnTo>
                    <a:pt x="490" y="532"/>
                  </a:lnTo>
                  <a:lnTo>
                    <a:pt x="494" y="528"/>
                  </a:lnTo>
                  <a:lnTo>
                    <a:pt x="494" y="528"/>
                  </a:lnTo>
                  <a:lnTo>
                    <a:pt x="500" y="522"/>
                  </a:lnTo>
                  <a:lnTo>
                    <a:pt x="504" y="514"/>
                  </a:lnTo>
                  <a:lnTo>
                    <a:pt x="504" y="514"/>
                  </a:lnTo>
                  <a:lnTo>
                    <a:pt x="504" y="510"/>
                  </a:lnTo>
                  <a:lnTo>
                    <a:pt x="506" y="508"/>
                  </a:lnTo>
                  <a:lnTo>
                    <a:pt x="510" y="508"/>
                  </a:lnTo>
                  <a:lnTo>
                    <a:pt x="516" y="510"/>
                  </a:lnTo>
                  <a:lnTo>
                    <a:pt x="516" y="510"/>
                  </a:lnTo>
                  <a:lnTo>
                    <a:pt x="518" y="510"/>
                  </a:lnTo>
                  <a:lnTo>
                    <a:pt x="518" y="514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16" y="522"/>
                  </a:lnTo>
                  <a:lnTo>
                    <a:pt x="516" y="522"/>
                  </a:lnTo>
                  <a:lnTo>
                    <a:pt x="530" y="538"/>
                  </a:lnTo>
                  <a:lnTo>
                    <a:pt x="530" y="538"/>
                  </a:lnTo>
                  <a:lnTo>
                    <a:pt x="532" y="538"/>
                  </a:lnTo>
                  <a:lnTo>
                    <a:pt x="536" y="538"/>
                  </a:lnTo>
                  <a:lnTo>
                    <a:pt x="536" y="538"/>
                  </a:lnTo>
                  <a:lnTo>
                    <a:pt x="544" y="536"/>
                  </a:lnTo>
                  <a:lnTo>
                    <a:pt x="552" y="536"/>
                  </a:lnTo>
                  <a:lnTo>
                    <a:pt x="552" y="536"/>
                  </a:lnTo>
                  <a:lnTo>
                    <a:pt x="556" y="534"/>
                  </a:lnTo>
                  <a:lnTo>
                    <a:pt x="556" y="534"/>
                  </a:lnTo>
                  <a:lnTo>
                    <a:pt x="562" y="528"/>
                  </a:lnTo>
                  <a:lnTo>
                    <a:pt x="564" y="524"/>
                  </a:lnTo>
                  <a:lnTo>
                    <a:pt x="564" y="516"/>
                  </a:lnTo>
                  <a:lnTo>
                    <a:pt x="562" y="510"/>
                  </a:lnTo>
                  <a:lnTo>
                    <a:pt x="562" y="510"/>
                  </a:lnTo>
                  <a:lnTo>
                    <a:pt x="556" y="510"/>
                  </a:lnTo>
                  <a:lnTo>
                    <a:pt x="550" y="510"/>
                  </a:lnTo>
                  <a:lnTo>
                    <a:pt x="536" y="506"/>
                  </a:lnTo>
                  <a:lnTo>
                    <a:pt x="536" y="506"/>
                  </a:lnTo>
                  <a:lnTo>
                    <a:pt x="524" y="498"/>
                  </a:lnTo>
                  <a:lnTo>
                    <a:pt x="514" y="492"/>
                  </a:lnTo>
                  <a:lnTo>
                    <a:pt x="514" y="492"/>
                  </a:lnTo>
                  <a:lnTo>
                    <a:pt x="502" y="500"/>
                  </a:lnTo>
                  <a:lnTo>
                    <a:pt x="502" y="500"/>
                  </a:lnTo>
                  <a:lnTo>
                    <a:pt x="486" y="506"/>
                  </a:lnTo>
                  <a:lnTo>
                    <a:pt x="486" y="506"/>
                  </a:lnTo>
                  <a:lnTo>
                    <a:pt x="478" y="506"/>
                  </a:lnTo>
                  <a:lnTo>
                    <a:pt x="478" y="506"/>
                  </a:lnTo>
                  <a:lnTo>
                    <a:pt x="472" y="506"/>
                  </a:lnTo>
                  <a:lnTo>
                    <a:pt x="472" y="506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34" y="500"/>
                  </a:lnTo>
                  <a:lnTo>
                    <a:pt x="434" y="500"/>
                  </a:lnTo>
                  <a:lnTo>
                    <a:pt x="420" y="494"/>
                  </a:lnTo>
                  <a:lnTo>
                    <a:pt x="420" y="494"/>
                  </a:lnTo>
                  <a:lnTo>
                    <a:pt x="408" y="492"/>
                  </a:lnTo>
                  <a:lnTo>
                    <a:pt x="404" y="488"/>
                  </a:lnTo>
                  <a:lnTo>
                    <a:pt x="402" y="482"/>
                  </a:lnTo>
                  <a:lnTo>
                    <a:pt x="402" y="482"/>
                  </a:lnTo>
                  <a:lnTo>
                    <a:pt x="398" y="482"/>
                  </a:lnTo>
                  <a:lnTo>
                    <a:pt x="398" y="482"/>
                  </a:lnTo>
                  <a:lnTo>
                    <a:pt x="396" y="480"/>
                  </a:lnTo>
                  <a:lnTo>
                    <a:pt x="392" y="478"/>
                  </a:lnTo>
                  <a:lnTo>
                    <a:pt x="388" y="472"/>
                  </a:lnTo>
                  <a:lnTo>
                    <a:pt x="388" y="472"/>
                  </a:lnTo>
                  <a:lnTo>
                    <a:pt x="384" y="466"/>
                  </a:lnTo>
                  <a:lnTo>
                    <a:pt x="378" y="466"/>
                  </a:lnTo>
                  <a:lnTo>
                    <a:pt x="378" y="466"/>
                  </a:lnTo>
                  <a:lnTo>
                    <a:pt x="370" y="466"/>
                  </a:lnTo>
                  <a:lnTo>
                    <a:pt x="362" y="464"/>
                  </a:lnTo>
                  <a:lnTo>
                    <a:pt x="362" y="464"/>
                  </a:lnTo>
                  <a:lnTo>
                    <a:pt x="358" y="466"/>
                  </a:lnTo>
                  <a:lnTo>
                    <a:pt x="356" y="468"/>
                  </a:lnTo>
                  <a:lnTo>
                    <a:pt x="356" y="468"/>
                  </a:lnTo>
                  <a:lnTo>
                    <a:pt x="350" y="468"/>
                  </a:lnTo>
                  <a:lnTo>
                    <a:pt x="346" y="472"/>
                  </a:lnTo>
                  <a:lnTo>
                    <a:pt x="346" y="472"/>
                  </a:lnTo>
                  <a:lnTo>
                    <a:pt x="338" y="474"/>
                  </a:lnTo>
                  <a:lnTo>
                    <a:pt x="330" y="474"/>
                  </a:lnTo>
                  <a:lnTo>
                    <a:pt x="330" y="474"/>
                  </a:lnTo>
                  <a:lnTo>
                    <a:pt x="324" y="474"/>
                  </a:lnTo>
                  <a:lnTo>
                    <a:pt x="322" y="476"/>
                  </a:lnTo>
                  <a:lnTo>
                    <a:pt x="322" y="476"/>
                  </a:lnTo>
                  <a:lnTo>
                    <a:pt x="312" y="482"/>
                  </a:lnTo>
                  <a:lnTo>
                    <a:pt x="302" y="488"/>
                  </a:lnTo>
                  <a:lnTo>
                    <a:pt x="302" y="488"/>
                  </a:lnTo>
                  <a:lnTo>
                    <a:pt x="290" y="496"/>
                  </a:lnTo>
                  <a:lnTo>
                    <a:pt x="290" y="496"/>
                  </a:lnTo>
                  <a:lnTo>
                    <a:pt x="288" y="500"/>
                  </a:lnTo>
                  <a:lnTo>
                    <a:pt x="290" y="506"/>
                  </a:lnTo>
                  <a:lnTo>
                    <a:pt x="290" y="506"/>
                  </a:lnTo>
                  <a:lnTo>
                    <a:pt x="292" y="506"/>
                  </a:lnTo>
                  <a:lnTo>
                    <a:pt x="294" y="506"/>
                  </a:lnTo>
                  <a:lnTo>
                    <a:pt x="294" y="506"/>
                  </a:lnTo>
                  <a:lnTo>
                    <a:pt x="300" y="508"/>
                  </a:lnTo>
                  <a:lnTo>
                    <a:pt x="304" y="510"/>
                  </a:lnTo>
                  <a:lnTo>
                    <a:pt x="316" y="506"/>
                  </a:lnTo>
                  <a:lnTo>
                    <a:pt x="316" y="506"/>
                  </a:lnTo>
                  <a:lnTo>
                    <a:pt x="338" y="500"/>
                  </a:lnTo>
                  <a:lnTo>
                    <a:pt x="338" y="500"/>
                  </a:lnTo>
                  <a:lnTo>
                    <a:pt x="344" y="502"/>
                  </a:lnTo>
                  <a:lnTo>
                    <a:pt x="344" y="502"/>
                  </a:lnTo>
                  <a:lnTo>
                    <a:pt x="346" y="504"/>
                  </a:lnTo>
                  <a:lnTo>
                    <a:pt x="346" y="504"/>
                  </a:lnTo>
                  <a:lnTo>
                    <a:pt x="342" y="508"/>
                  </a:lnTo>
                  <a:lnTo>
                    <a:pt x="336" y="512"/>
                  </a:lnTo>
                  <a:lnTo>
                    <a:pt x="336" y="512"/>
                  </a:lnTo>
                  <a:lnTo>
                    <a:pt x="330" y="516"/>
                  </a:lnTo>
                  <a:lnTo>
                    <a:pt x="326" y="522"/>
                  </a:lnTo>
                  <a:lnTo>
                    <a:pt x="324" y="528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22" y="538"/>
                  </a:lnTo>
                  <a:lnTo>
                    <a:pt x="324" y="540"/>
                  </a:lnTo>
                  <a:lnTo>
                    <a:pt x="328" y="544"/>
                  </a:lnTo>
                  <a:lnTo>
                    <a:pt x="328" y="544"/>
                  </a:lnTo>
                  <a:lnTo>
                    <a:pt x="340" y="546"/>
                  </a:lnTo>
                  <a:lnTo>
                    <a:pt x="340" y="546"/>
                  </a:lnTo>
                  <a:lnTo>
                    <a:pt x="350" y="548"/>
                  </a:lnTo>
                  <a:lnTo>
                    <a:pt x="350" y="548"/>
                  </a:lnTo>
                  <a:lnTo>
                    <a:pt x="356" y="546"/>
                  </a:lnTo>
                  <a:lnTo>
                    <a:pt x="356" y="546"/>
                  </a:lnTo>
                  <a:lnTo>
                    <a:pt x="400" y="540"/>
                  </a:lnTo>
                  <a:lnTo>
                    <a:pt x="400" y="540"/>
                  </a:lnTo>
                  <a:lnTo>
                    <a:pt x="406" y="540"/>
                  </a:lnTo>
                  <a:lnTo>
                    <a:pt x="406" y="540"/>
                  </a:lnTo>
                  <a:lnTo>
                    <a:pt x="426" y="532"/>
                  </a:lnTo>
                  <a:lnTo>
                    <a:pt x="426" y="532"/>
                  </a:lnTo>
                  <a:lnTo>
                    <a:pt x="428" y="530"/>
                  </a:lnTo>
                  <a:lnTo>
                    <a:pt x="428" y="528"/>
                  </a:lnTo>
                  <a:lnTo>
                    <a:pt x="434" y="526"/>
                  </a:lnTo>
                  <a:lnTo>
                    <a:pt x="434" y="526"/>
                  </a:lnTo>
                  <a:lnTo>
                    <a:pt x="440" y="528"/>
                  </a:lnTo>
                  <a:lnTo>
                    <a:pt x="446" y="528"/>
                  </a:lnTo>
                  <a:lnTo>
                    <a:pt x="446" y="528"/>
                  </a:lnTo>
                  <a:lnTo>
                    <a:pt x="440" y="532"/>
                  </a:lnTo>
                  <a:lnTo>
                    <a:pt x="440" y="532"/>
                  </a:lnTo>
                  <a:lnTo>
                    <a:pt x="428" y="544"/>
                  </a:lnTo>
                  <a:lnTo>
                    <a:pt x="428" y="544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06" y="582"/>
                  </a:lnTo>
                  <a:lnTo>
                    <a:pt x="406" y="590"/>
                  </a:lnTo>
                  <a:lnTo>
                    <a:pt x="406" y="598"/>
                  </a:lnTo>
                  <a:lnTo>
                    <a:pt x="406" y="598"/>
                  </a:lnTo>
                  <a:lnTo>
                    <a:pt x="404" y="602"/>
                  </a:lnTo>
                  <a:lnTo>
                    <a:pt x="404" y="602"/>
                  </a:lnTo>
                  <a:lnTo>
                    <a:pt x="406" y="610"/>
                  </a:lnTo>
                  <a:lnTo>
                    <a:pt x="406" y="614"/>
                  </a:lnTo>
                  <a:lnTo>
                    <a:pt x="410" y="616"/>
                  </a:lnTo>
                  <a:lnTo>
                    <a:pt x="410" y="616"/>
                  </a:lnTo>
                  <a:lnTo>
                    <a:pt x="416" y="618"/>
                  </a:lnTo>
                  <a:lnTo>
                    <a:pt x="422" y="618"/>
                  </a:lnTo>
                  <a:lnTo>
                    <a:pt x="422" y="618"/>
                  </a:lnTo>
                  <a:lnTo>
                    <a:pt x="434" y="616"/>
                  </a:lnTo>
                  <a:lnTo>
                    <a:pt x="438" y="612"/>
                  </a:lnTo>
                  <a:lnTo>
                    <a:pt x="442" y="608"/>
                  </a:lnTo>
                  <a:lnTo>
                    <a:pt x="442" y="608"/>
                  </a:lnTo>
                  <a:lnTo>
                    <a:pt x="448" y="604"/>
                  </a:lnTo>
                  <a:lnTo>
                    <a:pt x="448" y="604"/>
                  </a:lnTo>
                  <a:close/>
                  <a:moveTo>
                    <a:pt x="928" y="716"/>
                  </a:moveTo>
                  <a:lnTo>
                    <a:pt x="928" y="716"/>
                  </a:lnTo>
                  <a:lnTo>
                    <a:pt x="936" y="718"/>
                  </a:lnTo>
                  <a:lnTo>
                    <a:pt x="936" y="718"/>
                  </a:lnTo>
                  <a:lnTo>
                    <a:pt x="950" y="724"/>
                  </a:lnTo>
                  <a:lnTo>
                    <a:pt x="950" y="724"/>
                  </a:lnTo>
                  <a:lnTo>
                    <a:pt x="956" y="726"/>
                  </a:lnTo>
                  <a:lnTo>
                    <a:pt x="964" y="726"/>
                  </a:lnTo>
                  <a:lnTo>
                    <a:pt x="972" y="726"/>
                  </a:lnTo>
                  <a:lnTo>
                    <a:pt x="980" y="728"/>
                  </a:lnTo>
                  <a:lnTo>
                    <a:pt x="980" y="728"/>
                  </a:lnTo>
                  <a:lnTo>
                    <a:pt x="982" y="728"/>
                  </a:lnTo>
                  <a:lnTo>
                    <a:pt x="982" y="728"/>
                  </a:lnTo>
                  <a:lnTo>
                    <a:pt x="996" y="724"/>
                  </a:lnTo>
                  <a:lnTo>
                    <a:pt x="1010" y="716"/>
                  </a:lnTo>
                  <a:lnTo>
                    <a:pt x="1010" y="716"/>
                  </a:lnTo>
                  <a:lnTo>
                    <a:pt x="1012" y="712"/>
                  </a:lnTo>
                  <a:lnTo>
                    <a:pt x="1012" y="708"/>
                  </a:lnTo>
                  <a:lnTo>
                    <a:pt x="1012" y="708"/>
                  </a:lnTo>
                  <a:lnTo>
                    <a:pt x="1012" y="702"/>
                  </a:lnTo>
                  <a:lnTo>
                    <a:pt x="1008" y="698"/>
                  </a:lnTo>
                  <a:lnTo>
                    <a:pt x="1000" y="690"/>
                  </a:lnTo>
                  <a:lnTo>
                    <a:pt x="1000" y="690"/>
                  </a:lnTo>
                  <a:lnTo>
                    <a:pt x="1000" y="688"/>
                  </a:lnTo>
                  <a:lnTo>
                    <a:pt x="998" y="684"/>
                  </a:lnTo>
                  <a:lnTo>
                    <a:pt x="998" y="684"/>
                  </a:lnTo>
                  <a:lnTo>
                    <a:pt x="1000" y="682"/>
                  </a:lnTo>
                  <a:lnTo>
                    <a:pt x="1002" y="680"/>
                  </a:lnTo>
                  <a:lnTo>
                    <a:pt x="1002" y="680"/>
                  </a:lnTo>
                  <a:lnTo>
                    <a:pt x="1010" y="680"/>
                  </a:lnTo>
                  <a:lnTo>
                    <a:pt x="1016" y="682"/>
                  </a:lnTo>
                  <a:lnTo>
                    <a:pt x="1018" y="684"/>
                  </a:lnTo>
                  <a:lnTo>
                    <a:pt x="1018" y="684"/>
                  </a:lnTo>
                  <a:lnTo>
                    <a:pt x="1022" y="688"/>
                  </a:lnTo>
                  <a:lnTo>
                    <a:pt x="1022" y="688"/>
                  </a:lnTo>
                  <a:lnTo>
                    <a:pt x="1052" y="694"/>
                  </a:lnTo>
                  <a:lnTo>
                    <a:pt x="1052" y="694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68" y="700"/>
                  </a:lnTo>
                  <a:lnTo>
                    <a:pt x="1078" y="702"/>
                  </a:lnTo>
                  <a:lnTo>
                    <a:pt x="1078" y="702"/>
                  </a:lnTo>
                  <a:lnTo>
                    <a:pt x="1088" y="702"/>
                  </a:lnTo>
                  <a:lnTo>
                    <a:pt x="1098" y="702"/>
                  </a:lnTo>
                  <a:lnTo>
                    <a:pt x="1098" y="702"/>
                  </a:lnTo>
                  <a:lnTo>
                    <a:pt x="1106" y="700"/>
                  </a:lnTo>
                  <a:lnTo>
                    <a:pt x="1110" y="698"/>
                  </a:lnTo>
                  <a:lnTo>
                    <a:pt x="1116" y="696"/>
                  </a:lnTo>
                  <a:lnTo>
                    <a:pt x="1118" y="690"/>
                  </a:lnTo>
                  <a:lnTo>
                    <a:pt x="1118" y="690"/>
                  </a:lnTo>
                  <a:lnTo>
                    <a:pt x="1122" y="686"/>
                  </a:lnTo>
                  <a:lnTo>
                    <a:pt x="1122" y="686"/>
                  </a:lnTo>
                  <a:lnTo>
                    <a:pt x="1120" y="684"/>
                  </a:lnTo>
                  <a:lnTo>
                    <a:pt x="1120" y="684"/>
                  </a:lnTo>
                  <a:lnTo>
                    <a:pt x="1116" y="680"/>
                  </a:lnTo>
                  <a:lnTo>
                    <a:pt x="1114" y="678"/>
                  </a:lnTo>
                  <a:lnTo>
                    <a:pt x="1114" y="678"/>
                  </a:lnTo>
                  <a:lnTo>
                    <a:pt x="1106" y="676"/>
                  </a:lnTo>
                  <a:lnTo>
                    <a:pt x="1098" y="674"/>
                  </a:lnTo>
                  <a:lnTo>
                    <a:pt x="1098" y="674"/>
                  </a:lnTo>
                  <a:lnTo>
                    <a:pt x="1092" y="672"/>
                  </a:lnTo>
                  <a:lnTo>
                    <a:pt x="1086" y="670"/>
                  </a:lnTo>
                  <a:lnTo>
                    <a:pt x="1074" y="668"/>
                  </a:lnTo>
                  <a:lnTo>
                    <a:pt x="1074" y="668"/>
                  </a:lnTo>
                  <a:lnTo>
                    <a:pt x="1066" y="666"/>
                  </a:lnTo>
                  <a:lnTo>
                    <a:pt x="1062" y="662"/>
                  </a:lnTo>
                  <a:lnTo>
                    <a:pt x="1058" y="660"/>
                  </a:lnTo>
                  <a:lnTo>
                    <a:pt x="1058" y="660"/>
                  </a:lnTo>
                  <a:lnTo>
                    <a:pt x="1056" y="656"/>
                  </a:lnTo>
                  <a:lnTo>
                    <a:pt x="1058" y="652"/>
                  </a:lnTo>
                  <a:lnTo>
                    <a:pt x="1058" y="652"/>
                  </a:lnTo>
                  <a:lnTo>
                    <a:pt x="1060" y="652"/>
                  </a:lnTo>
                  <a:lnTo>
                    <a:pt x="1064" y="652"/>
                  </a:lnTo>
                  <a:lnTo>
                    <a:pt x="1064" y="652"/>
                  </a:lnTo>
                  <a:lnTo>
                    <a:pt x="1074" y="654"/>
                  </a:lnTo>
                  <a:lnTo>
                    <a:pt x="1074" y="654"/>
                  </a:lnTo>
                  <a:lnTo>
                    <a:pt x="1094" y="656"/>
                  </a:lnTo>
                  <a:lnTo>
                    <a:pt x="1094" y="656"/>
                  </a:lnTo>
                  <a:lnTo>
                    <a:pt x="1110" y="658"/>
                  </a:lnTo>
                  <a:lnTo>
                    <a:pt x="1110" y="658"/>
                  </a:lnTo>
                  <a:lnTo>
                    <a:pt x="1120" y="656"/>
                  </a:lnTo>
                  <a:lnTo>
                    <a:pt x="1120" y="656"/>
                  </a:lnTo>
                  <a:lnTo>
                    <a:pt x="1132" y="654"/>
                  </a:lnTo>
                  <a:lnTo>
                    <a:pt x="1138" y="652"/>
                  </a:lnTo>
                  <a:lnTo>
                    <a:pt x="1144" y="650"/>
                  </a:lnTo>
                  <a:lnTo>
                    <a:pt x="1144" y="650"/>
                  </a:lnTo>
                  <a:lnTo>
                    <a:pt x="1146" y="646"/>
                  </a:lnTo>
                  <a:lnTo>
                    <a:pt x="1148" y="644"/>
                  </a:lnTo>
                  <a:lnTo>
                    <a:pt x="1148" y="640"/>
                  </a:lnTo>
                  <a:lnTo>
                    <a:pt x="1144" y="638"/>
                  </a:lnTo>
                  <a:lnTo>
                    <a:pt x="1144" y="638"/>
                  </a:lnTo>
                  <a:lnTo>
                    <a:pt x="1140" y="636"/>
                  </a:lnTo>
                  <a:lnTo>
                    <a:pt x="1138" y="632"/>
                  </a:lnTo>
                  <a:lnTo>
                    <a:pt x="1138" y="632"/>
                  </a:lnTo>
                  <a:lnTo>
                    <a:pt x="1136" y="630"/>
                  </a:lnTo>
                  <a:lnTo>
                    <a:pt x="1132" y="628"/>
                  </a:lnTo>
                  <a:lnTo>
                    <a:pt x="1124" y="626"/>
                  </a:lnTo>
                  <a:lnTo>
                    <a:pt x="1124" y="626"/>
                  </a:lnTo>
                  <a:lnTo>
                    <a:pt x="1112" y="624"/>
                  </a:lnTo>
                  <a:lnTo>
                    <a:pt x="1112" y="624"/>
                  </a:lnTo>
                  <a:lnTo>
                    <a:pt x="1104" y="622"/>
                  </a:lnTo>
                  <a:lnTo>
                    <a:pt x="1096" y="622"/>
                  </a:lnTo>
                  <a:lnTo>
                    <a:pt x="1096" y="622"/>
                  </a:lnTo>
                  <a:lnTo>
                    <a:pt x="1078" y="622"/>
                  </a:lnTo>
                  <a:lnTo>
                    <a:pt x="1078" y="622"/>
                  </a:lnTo>
                  <a:lnTo>
                    <a:pt x="1068" y="622"/>
                  </a:lnTo>
                  <a:lnTo>
                    <a:pt x="1068" y="622"/>
                  </a:lnTo>
                  <a:lnTo>
                    <a:pt x="1062" y="620"/>
                  </a:lnTo>
                  <a:lnTo>
                    <a:pt x="1058" y="622"/>
                  </a:lnTo>
                  <a:lnTo>
                    <a:pt x="1058" y="622"/>
                  </a:lnTo>
                  <a:lnTo>
                    <a:pt x="1052" y="624"/>
                  </a:lnTo>
                  <a:lnTo>
                    <a:pt x="1048" y="622"/>
                  </a:lnTo>
                  <a:lnTo>
                    <a:pt x="1048" y="622"/>
                  </a:lnTo>
                  <a:lnTo>
                    <a:pt x="1042" y="620"/>
                  </a:lnTo>
                  <a:lnTo>
                    <a:pt x="1038" y="622"/>
                  </a:lnTo>
                  <a:lnTo>
                    <a:pt x="1038" y="622"/>
                  </a:lnTo>
                  <a:lnTo>
                    <a:pt x="1032" y="624"/>
                  </a:lnTo>
                  <a:lnTo>
                    <a:pt x="1026" y="624"/>
                  </a:lnTo>
                  <a:lnTo>
                    <a:pt x="1026" y="624"/>
                  </a:lnTo>
                  <a:lnTo>
                    <a:pt x="1000" y="630"/>
                  </a:lnTo>
                  <a:lnTo>
                    <a:pt x="1000" y="630"/>
                  </a:lnTo>
                  <a:lnTo>
                    <a:pt x="992" y="630"/>
                  </a:lnTo>
                  <a:lnTo>
                    <a:pt x="992" y="630"/>
                  </a:lnTo>
                  <a:lnTo>
                    <a:pt x="980" y="630"/>
                  </a:lnTo>
                  <a:lnTo>
                    <a:pt x="980" y="630"/>
                  </a:lnTo>
                  <a:lnTo>
                    <a:pt x="972" y="628"/>
                  </a:lnTo>
                  <a:lnTo>
                    <a:pt x="972" y="628"/>
                  </a:lnTo>
                  <a:lnTo>
                    <a:pt x="972" y="640"/>
                  </a:lnTo>
                  <a:lnTo>
                    <a:pt x="972" y="648"/>
                  </a:lnTo>
                  <a:lnTo>
                    <a:pt x="968" y="654"/>
                  </a:lnTo>
                  <a:lnTo>
                    <a:pt x="968" y="654"/>
                  </a:lnTo>
                  <a:lnTo>
                    <a:pt x="966" y="658"/>
                  </a:lnTo>
                  <a:lnTo>
                    <a:pt x="964" y="662"/>
                  </a:lnTo>
                  <a:lnTo>
                    <a:pt x="964" y="662"/>
                  </a:lnTo>
                  <a:lnTo>
                    <a:pt x="964" y="666"/>
                  </a:lnTo>
                  <a:lnTo>
                    <a:pt x="962" y="670"/>
                  </a:lnTo>
                  <a:lnTo>
                    <a:pt x="960" y="676"/>
                  </a:lnTo>
                  <a:lnTo>
                    <a:pt x="960" y="676"/>
                  </a:lnTo>
                  <a:lnTo>
                    <a:pt x="950" y="692"/>
                  </a:lnTo>
                  <a:lnTo>
                    <a:pt x="950" y="692"/>
                  </a:lnTo>
                  <a:lnTo>
                    <a:pt x="948" y="698"/>
                  </a:lnTo>
                  <a:lnTo>
                    <a:pt x="946" y="702"/>
                  </a:lnTo>
                  <a:lnTo>
                    <a:pt x="944" y="704"/>
                  </a:lnTo>
                  <a:lnTo>
                    <a:pt x="944" y="704"/>
                  </a:lnTo>
                  <a:lnTo>
                    <a:pt x="938" y="706"/>
                  </a:lnTo>
                  <a:lnTo>
                    <a:pt x="936" y="710"/>
                  </a:lnTo>
                  <a:lnTo>
                    <a:pt x="932" y="714"/>
                  </a:lnTo>
                  <a:lnTo>
                    <a:pt x="928" y="716"/>
                  </a:lnTo>
                  <a:lnTo>
                    <a:pt x="928" y="716"/>
                  </a:lnTo>
                  <a:close/>
                  <a:moveTo>
                    <a:pt x="894" y="428"/>
                  </a:moveTo>
                  <a:lnTo>
                    <a:pt x="894" y="428"/>
                  </a:lnTo>
                  <a:lnTo>
                    <a:pt x="892" y="438"/>
                  </a:lnTo>
                  <a:lnTo>
                    <a:pt x="892" y="438"/>
                  </a:lnTo>
                  <a:lnTo>
                    <a:pt x="890" y="442"/>
                  </a:lnTo>
                  <a:lnTo>
                    <a:pt x="890" y="444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2" y="446"/>
                  </a:lnTo>
                  <a:lnTo>
                    <a:pt x="882" y="446"/>
                  </a:lnTo>
                  <a:lnTo>
                    <a:pt x="870" y="454"/>
                  </a:lnTo>
                  <a:lnTo>
                    <a:pt x="870" y="454"/>
                  </a:lnTo>
                  <a:lnTo>
                    <a:pt x="862" y="456"/>
                  </a:lnTo>
                  <a:lnTo>
                    <a:pt x="860" y="458"/>
                  </a:lnTo>
                  <a:lnTo>
                    <a:pt x="856" y="460"/>
                  </a:lnTo>
                  <a:lnTo>
                    <a:pt x="856" y="460"/>
                  </a:lnTo>
                  <a:lnTo>
                    <a:pt x="850" y="468"/>
                  </a:lnTo>
                  <a:lnTo>
                    <a:pt x="844" y="476"/>
                  </a:lnTo>
                  <a:lnTo>
                    <a:pt x="844" y="476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28" y="484"/>
                  </a:lnTo>
                  <a:lnTo>
                    <a:pt x="828" y="484"/>
                  </a:lnTo>
                  <a:lnTo>
                    <a:pt x="822" y="488"/>
                  </a:lnTo>
                  <a:lnTo>
                    <a:pt x="822" y="488"/>
                  </a:lnTo>
                  <a:lnTo>
                    <a:pt x="806" y="490"/>
                  </a:lnTo>
                  <a:lnTo>
                    <a:pt x="806" y="490"/>
                  </a:lnTo>
                  <a:lnTo>
                    <a:pt x="804" y="498"/>
                  </a:lnTo>
                  <a:lnTo>
                    <a:pt x="804" y="498"/>
                  </a:lnTo>
                  <a:lnTo>
                    <a:pt x="810" y="504"/>
                  </a:lnTo>
                  <a:lnTo>
                    <a:pt x="810" y="504"/>
                  </a:lnTo>
                  <a:lnTo>
                    <a:pt x="816" y="512"/>
                  </a:lnTo>
                  <a:lnTo>
                    <a:pt x="820" y="516"/>
                  </a:lnTo>
                  <a:lnTo>
                    <a:pt x="826" y="518"/>
                  </a:lnTo>
                  <a:lnTo>
                    <a:pt x="826" y="518"/>
                  </a:lnTo>
                  <a:lnTo>
                    <a:pt x="834" y="516"/>
                  </a:lnTo>
                  <a:lnTo>
                    <a:pt x="834" y="516"/>
                  </a:lnTo>
                  <a:lnTo>
                    <a:pt x="840" y="516"/>
                  </a:lnTo>
                  <a:lnTo>
                    <a:pt x="844" y="514"/>
                  </a:lnTo>
                  <a:lnTo>
                    <a:pt x="846" y="510"/>
                  </a:lnTo>
                  <a:lnTo>
                    <a:pt x="846" y="504"/>
                  </a:lnTo>
                  <a:lnTo>
                    <a:pt x="846" y="504"/>
                  </a:lnTo>
                  <a:lnTo>
                    <a:pt x="848" y="502"/>
                  </a:lnTo>
                  <a:lnTo>
                    <a:pt x="850" y="500"/>
                  </a:lnTo>
                  <a:lnTo>
                    <a:pt x="850" y="500"/>
                  </a:lnTo>
                  <a:lnTo>
                    <a:pt x="854" y="500"/>
                  </a:lnTo>
                  <a:lnTo>
                    <a:pt x="856" y="502"/>
                  </a:lnTo>
                  <a:lnTo>
                    <a:pt x="858" y="504"/>
                  </a:lnTo>
                  <a:lnTo>
                    <a:pt x="858" y="508"/>
                  </a:lnTo>
                  <a:lnTo>
                    <a:pt x="858" y="508"/>
                  </a:lnTo>
                  <a:lnTo>
                    <a:pt x="858" y="512"/>
                  </a:lnTo>
                  <a:lnTo>
                    <a:pt x="860" y="514"/>
                  </a:lnTo>
                  <a:lnTo>
                    <a:pt x="864" y="520"/>
                  </a:lnTo>
                  <a:lnTo>
                    <a:pt x="864" y="520"/>
                  </a:lnTo>
                  <a:lnTo>
                    <a:pt x="870" y="528"/>
                  </a:lnTo>
                  <a:lnTo>
                    <a:pt x="876" y="536"/>
                  </a:lnTo>
                  <a:lnTo>
                    <a:pt x="876" y="536"/>
                  </a:lnTo>
                  <a:lnTo>
                    <a:pt x="882" y="538"/>
                  </a:lnTo>
                  <a:lnTo>
                    <a:pt x="888" y="542"/>
                  </a:lnTo>
                  <a:lnTo>
                    <a:pt x="888" y="542"/>
                  </a:lnTo>
                  <a:lnTo>
                    <a:pt x="908" y="548"/>
                  </a:lnTo>
                  <a:lnTo>
                    <a:pt x="908" y="548"/>
                  </a:lnTo>
                  <a:lnTo>
                    <a:pt x="912" y="548"/>
                  </a:lnTo>
                  <a:lnTo>
                    <a:pt x="912" y="548"/>
                  </a:lnTo>
                  <a:lnTo>
                    <a:pt x="920" y="550"/>
                  </a:lnTo>
                  <a:lnTo>
                    <a:pt x="924" y="550"/>
                  </a:lnTo>
                  <a:lnTo>
                    <a:pt x="928" y="546"/>
                  </a:lnTo>
                  <a:lnTo>
                    <a:pt x="928" y="546"/>
                  </a:lnTo>
                  <a:lnTo>
                    <a:pt x="932" y="544"/>
                  </a:lnTo>
                  <a:lnTo>
                    <a:pt x="932" y="544"/>
                  </a:lnTo>
                  <a:lnTo>
                    <a:pt x="934" y="540"/>
                  </a:lnTo>
                  <a:lnTo>
                    <a:pt x="934" y="540"/>
                  </a:lnTo>
                  <a:lnTo>
                    <a:pt x="936" y="534"/>
                  </a:lnTo>
                  <a:lnTo>
                    <a:pt x="938" y="528"/>
                  </a:lnTo>
                  <a:lnTo>
                    <a:pt x="934" y="520"/>
                  </a:lnTo>
                  <a:lnTo>
                    <a:pt x="934" y="520"/>
                  </a:lnTo>
                  <a:lnTo>
                    <a:pt x="932" y="514"/>
                  </a:lnTo>
                  <a:lnTo>
                    <a:pt x="928" y="510"/>
                  </a:lnTo>
                  <a:lnTo>
                    <a:pt x="918" y="500"/>
                  </a:lnTo>
                  <a:lnTo>
                    <a:pt x="918" y="500"/>
                  </a:lnTo>
                  <a:lnTo>
                    <a:pt x="916" y="496"/>
                  </a:lnTo>
                  <a:lnTo>
                    <a:pt x="916" y="494"/>
                  </a:lnTo>
                  <a:lnTo>
                    <a:pt x="916" y="494"/>
                  </a:lnTo>
                  <a:lnTo>
                    <a:pt x="918" y="492"/>
                  </a:lnTo>
                  <a:lnTo>
                    <a:pt x="922" y="490"/>
                  </a:lnTo>
                  <a:lnTo>
                    <a:pt x="922" y="490"/>
                  </a:lnTo>
                  <a:lnTo>
                    <a:pt x="928" y="490"/>
                  </a:lnTo>
                  <a:lnTo>
                    <a:pt x="932" y="492"/>
                  </a:lnTo>
                  <a:lnTo>
                    <a:pt x="938" y="496"/>
                  </a:lnTo>
                  <a:lnTo>
                    <a:pt x="942" y="498"/>
                  </a:lnTo>
                  <a:lnTo>
                    <a:pt x="942" y="498"/>
                  </a:lnTo>
                  <a:lnTo>
                    <a:pt x="948" y="500"/>
                  </a:lnTo>
                  <a:lnTo>
                    <a:pt x="952" y="504"/>
                  </a:lnTo>
                  <a:lnTo>
                    <a:pt x="956" y="506"/>
                  </a:lnTo>
                  <a:lnTo>
                    <a:pt x="962" y="504"/>
                  </a:lnTo>
                  <a:lnTo>
                    <a:pt x="962" y="504"/>
                  </a:lnTo>
                  <a:lnTo>
                    <a:pt x="964" y="504"/>
                  </a:lnTo>
                  <a:lnTo>
                    <a:pt x="964" y="504"/>
                  </a:lnTo>
                  <a:lnTo>
                    <a:pt x="970" y="504"/>
                  </a:lnTo>
                  <a:lnTo>
                    <a:pt x="974" y="502"/>
                  </a:lnTo>
                  <a:lnTo>
                    <a:pt x="978" y="498"/>
                  </a:lnTo>
                  <a:lnTo>
                    <a:pt x="980" y="494"/>
                  </a:lnTo>
                  <a:lnTo>
                    <a:pt x="980" y="494"/>
                  </a:lnTo>
                  <a:lnTo>
                    <a:pt x="980" y="490"/>
                  </a:lnTo>
                  <a:lnTo>
                    <a:pt x="978" y="488"/>
                  </a:lnTo>
                  <a:lnTo>
                    <a:pt x="978" y="488"/>
                  </a:lnTo>
                  <a:lnTo>
                    <a:pt x="962" y="482"/>
                  </a:lnTo>
                  <a:lnTo>
                    <a:pt x="962" y="482"/>
                  </a:lnTo>
                  <a:lnTo>
                    <a:pt x="956" y="480"/>
                  </a:lnTo>
                  <a:lnTo>
                    <a:pt x="954" y="478"/>
                  </a:lnTo>
                  <a:lnTo>
                    <a:pt x="952" y="474"/>
                  </a:lnTo>
                  <a:lnTo>
                    <a:pt x="956" y="468"/>
                  </a:lnTo>
                  <a:lnTo>
                    <a:pt x="956" y="468"/>
                  </a:lnTo>
                  <a:lnTo>
                    <a:pt x="958" y="466"/>
                  </a:lnTo>
                  <a:lnTo>
                    <a:pt x="962" y="466"/>
                  </a:lnTo>
                  <a:lnTo>
                    <a:pt x="966" y="468"/>
                  </a:lnTo>
                  <a:lnTo>
                    <a:pt x="970" y="472"/>
                  </a:lnTo>
                  <a:lnTo>
                    <a:pt x="970" y="472"/>
                  </a:lnTo>
                  <a:lnTo>
                    <a:pt x="990" y="472"/>
                  </a:lnTo>
                  <a:lnTo>
                    <a:pt x="990" y="472"/>
                  </a:lnTo>
                  <a:lnTo>
                    <a:pt x="994" y="472"/>
                  </a:lnTo>
                  <a:lnTo>
                    <a:pt x="1000" y="470"/>
                  </a:lnTo>
                  <a:lnTo>
                    <a:pt x="1004" y="468"/>
                  </a:lnTo>
                  <a:lnTo>
                    <a:pt x="1008" y="464"/>
                  </a:lnTo>
                  <a:lnTo>
                    <a:pt x="1008" y="464"/>
                  </a:lnTo>
                  <a:lnTo>
                    <a:pt x="1006" y="460"/>
                  </a:lnTo>
                  <a:lnTo>
                    <a:pt x="1004" y="458"/>
                  </a:lnTo>
                  <a:lnTo>
                    <a:pt x="1004" y="458"/>
                  </a:lnTo>
                  <a:lnTo>
                    <a:pt x="994" y="452"/>
                  </a:lnTo>
                  <a:lnTo>
                    <a:pt x="994" y="452"/>
                  </a:lnTo>
                  <a:lnTo>
                    <a:pt x="990" y="450"/>
                  </a:lnTo>
                  <a:lnTo>
                    <a:pt x="986" y="448"/>
                  </a:lnTo>
                  <a:lnTo>
                    <a:pt x="986" y="448"/>
                  </a:lnTo>
                  <a:lnTo>
                    <a:pt x="982" y="444"/>
                  </a:lnTo>
                  <a:lnTo>
                    <a:pt x="978" y="442"/>
                  </a:lnTo>
                  <a:lnTo>
                    <a:pt x="974" y="442"/>
                  </a:lnTo>
                  <a:lnTo>
                    <a:pt x="970" y="440"/>
                  </a:lnTo>
                  <a:lnTo>
                    <a:pt x="970" y="440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50" y="434"/>
                  </a:lnTo>
                  <a:lnTo>
                    <a:pt x="950" y="434"/>
                  </a:lnTo>
                  <a:lnTo>
                    <a:pt x="942" y="430"/>
                  </a:lnTo>
                  <a:lnTo>
                    <a:pt x="938" y="430"/>
                  </a:lnTo>
                  <a:lnTo>
                    <a:pt x="934" y="430"/>
                  </a:lnTo>
                  <a:lnTo>
                    <a:pt x="934" y="430"/>
                  </a:lnTo>
                  <a:lnTo>
                    <a:pt x="926" y="432"/>
                  </a:lnTo>
                  <a:lnTo>
                    <a:pt x="920" y="432"/>
                  </a:lnTo>
                  <a:lnTo>
                    <a:pt x="908" y="430"/>
                  </a:lnTo>
                  <a:lnTo>
                    <a:pt x="908" y="430"/>
                  </a:lnTo>
                  <a:lnTo>
                    <a:pt x="900" y="430"/>
                  </a:lnTo>
                  <a:lnTo>
                    <a:pt x="894" y="428"/>
                  </a:lnTo>
                  <a:lnTo>
                    <a:pt x="894" y="428"/>
                  </a:lnTo>
                  <a:close/>
                  <a:moveTo>
                    <a:pt x="1030" y="1158"/>
                  </a:moveTo>
                  <a:lnTo>
                    <a:pt x="1030" y="1158"/>
                  </a:lnTo>
                  <a:lnTo>
                    <a:pt x="1030" y="1152"/>
                  </a:lnTo>
                  <a:lnTo>
                    <a:pt x="1028" y="1146"/>
                  </a:lnTo>
                  <a:lnTo>
                    <a:pt x="1020" y="1136"/>
                  </a:lnTo>
                  <a:lnTo>
                    <a:pt x="1020" y="1136"/>
                  </a:lnTo>
                  <a:lnTo>
                    <a:pt x="1018" y="1132"/>
                  </a:lnTo>
                  <a:lnTo>
                    <a:pt x="1018" y="1130"/>
                  </a:lnTo>
                  <a:lnTo>
                    <a:pt x="1020" y="1128"/>
                  </a:lnTo>
                  <a:lnTo>
                    <a:pt x="1020" y="1128"/>
                  </a:lnTo>
                  <a:lnTo>
                    <a:pt x="1024" y="1126"/>
                  </a:lnTo>
                  <a:lnTo>
                    <a:pt x="1026" y="1126"/>
                  </a:lnTo>
                  <a:lnTo>
                    <a:pt x="1032" y="1128"/>
                  </a:lnTo>
                  <a:lnTo>
                    <a:pt x="1032" y="1128"/>
                  </a:lnTo>
                  <a:lnTo>
                    <a:pt x="1042" y="1142"/>
                  </a:lnTo>
                  <a:lnTo>
                    <a:pt x="1056" y="1152"/>
                  </a:lnTo>
                  <a:lnTo>
                    <a:pt x="1056" y="1152"/>
                  </a:lnTo>
                  <a:lnTo>
                    <a:pt x="1060" y="1154"/>
                  </a:lnTo>
                  <a:lnTo>
                    <a:pt x="1064" y="1156"/>
                  </a:lnTo>
                  <a:lnTo>
                    <a:pt x="1064" y="1156"/>
                  </a:lnTo>
                  <a:lnTo>
                    <a:pt x="1068" y="1160"/>
                  </a:lnTo>
                  <a:lnTo>
                    <a:pt x="1072" y="1160"/>
                  </a:lnTo>
                  <a:lnTo>
                    <a:pt x="1072" y="1160"/>
                  </a:lnTo>
                  <a:lnTo>
                    <a:pt x="1082" y="1164"/>
                  </a:lnTo>
                  <a:lnTo>
                    <a:pt x="1092" y="1168"/>
                  </a:lnTo>
                  <a:lnTo>
                    <a:pt x="1092" y="1168"/>
                  </a:lnTo>
                  <a:lnTo>
                    <a:pt x="1098" y="1170"/>
                  </a:lnTo>
                  <a:lnTo>
                    <a:pt x="1104" y="1170"/>
                  </a:lnTo>
                  <a:lnTo>
                    <a:pt x="1104" y="1170"/>
                  </a:lnTo>
                  <a:lnTo>
                    <a:pt x="1110" y="1170"/>
                  </a:lnTo>
                  <a:lnTo>
                    <a:pt x="1114" y="1172"/>
                  </a:lnTo>
                  <a:lnTo>
                    <a:pt x="1114" y="1172"/>
                  </a:lnTo>
                  <a:lnTo>
                    <a:pt x="1124" y="1174"/>
                  </a:lnTo>
                  <a:lnTo>
                    <a:pt x="1128" y="1172"/>
                  </a:lnTo>
                  <a:lnTo>
                    <a:pt x="1132" y="1170"/>
                  </a:lnTo>
                  <a:lnTo>
                    <a:pt x="1132" y="1170"/>
                  </a:lnTo>
                  <a:lnTo>
                    <a:pt x="1138" y="1168"/>
                  </a:lnTo>
                  <a:lnTo>
                    <a:pt x="1138" y="1168"/>
                  </a:lnTo>
                  <a:lnTo>
                    <a:pt x="1142" y="1168"/>
                  </a:lnTo>
                  <a:lnTo>
                    <a:pt x="1144" y="1166"/>
                  </a:lnTo>
                  <a:lnTo>
                    <a:pt x="1146" y="1158"/>
                  </a:lnTo>
                  <a:lnTo>
                    <a:pt x="1146" y="1158"/>
                  </a:lnTo>
                  <a:lnTo>
                    <a:pt x="1146" y="1154"/>
                  </a:lnTo>
                  <a:lnTo>
                    <a:pt x="1146" y="1148"/>
                  </a:lnTo>
                  <a:lnTo>
                    <a:pt x="1146" y="1148"/>
                  </a:lnTo>
                  <a:lnTo>
                    <a:pt x="1144" y="1144"/>
                  </a:lnTo>
                  <a:lnTo>
                    <a:pt x="1140" y="1140"/>
                  </a:lnTo>
                  <a:lnTo>
                    <a:pt x="1140" y="1140"/>
                  </a:lnTo>
                  <a:lnTo>
                    <a:pt x="1136" y="1134"/>
                  </a:lnTo>
                  <a:lnTo>
                    <a:pt x="1136" y="1134"/>
                  </a:lnTo>
                  <a:lnTo>
                    <a:pt x="1132" y="1128"/>
                  </a:lnTo>
                  <a:lnTo>
                    <a:pt x="1132" y="1128"/>
                  </a:lnTo>
                  <a:lnTo>
                    <a:pt x="1122" y="1118"/>
                  </a:lnTo>
                  <a:lnTo>
                    <a:pt x="1122" y="1118"/>
                  </a:lnTo>
                  <a:lnTo>
                    <a:pt x="1118" y="1114"/>
                  </a:lnTo>
                  <a:lnTo>
                    <a:pt x="1118" y="1114"/>
                  </a:lnTo>
                  <a:lnTo>
                    <a:pt x="1112" y="1106"/>
                  </a:lnTo>
                  <a:lnTo>
                    <a:pt x="1112" y="1106"/>
                  </a:lnTo>
                  <a:lnTo>
                    <a:pt x="1112" y="1102"/>
                  </a:lnTo>
                  <a:lnTo>
                    <a:pt x="1114" y="1100"/>
                  </a:lnTo>
                  <a:lnTo>
                    <a:pt x="1114" y="1100"/>
                  </a:lnTo>
                  <a:lnTo>
                    <a:pt x="1116" y="1098"/>
                  </a:lnTo>
                  <a:lnTo>
                    <a:pt x="1120" y="1100"/>
                  </a:lnTo>
                  <a:lnTo>
                    <a:pt x="1120" y="1100"/>
                  </a:lnTo>
                  <a:lnTo>
                    <a:pt x="1130" y="1104"/>
                  </a:lnTo>
                  <a:lnTo>
                    <a:pt x="1140" y="1108"/>
                  </a:lnTo>
                  <a:lnTo>
                    <a:pt x="1140" y="1108"/>
                  </a:lnTo>
                  <a:lnTo>
                    <a:pt x="1150" y="1112"/>
                  </a:lnTo>
                  <a:lnTo>
                    <a:pt x="1150" y="1112"/>
                  </a:lnTo>
                  <a:lnTo>
                    <a:pt x="1156" y="1114"/>
                  </a:lnTo>
                  <a:lnTo>
                    <a:pt x="1160" y="1114"/>
                  </a:lnTo>
                  <a:lnTo>
                    <a:pt x="1162" y="1112"/>
                  </a:lnTo>
                  <a:lnTo>
                    <a:pt x="1162" y="1112"/>
                  </a:lnTo>
                  <a:lnTo>
                    <a:pt x="1164" y="1112"/>
                  </a:lnTo>
                  <a:lnTo>
                    <a:pt x="1164" y="1112"/>
                  </a:lnTo>
                  <a:lnTo>
                    <a:pt x="1168" y="1114"/>
                  </a:lnTo>
                  <a:lnTo>
                    <a:pt x="1170" y="1112"/>
                  </a:lnTo>
                  <a:lnTo>
                    <a:pt x="1176" y="1112"/>
                  </a:lnTo>
                  <a:lnTo>
                    <a:pt x="1176" y="1112"/>
                  </a:lnTo>
                  <a:lnTo>
                    <a:pt x="1180" y="1110"/>
                  </a:lnTo>
                  <a:lnTo>
                    <a:pt x="1182" y="1108"/>
                  </a:lnTo>
                  <a:lnTo>
                    <a:pt x="1184" y="1102"/>
                  </a:lnTo>
                  <a:lnTo>
                    <a:pt x="1184" y="1102"/>
                  </a:lnTo>
                  <a:lnTo>
                    <a:pt x="1182" y="1096"/>
                  </a:lnTo>
                  <a:lnTo>
                    <a:pt x="1178" y="1088"/>
                  </a:lnTo>
                  <a:lnTo>
                    <a:pt x="1178" y="1088"/>
                  </a:lnTo>
                  <a:lnTo>
                    <a:pt x="1170" y="1080"/>
                  </a:lnTo>
                  <a:lnTo>
                    <a:pt x="1170" y="1080"/>
                  </a:lnTo>
                  <a:lnTo>
                    <a:pt x="1162" y="1082"/>
                  </a:lnTo>
                  <a:lnTo>
                    <a:pt x="1162" y="1082"/>
                  </a:lnTo>
                  <a:lnTo>
                    <a:pt x="1154" y="1084"/>
                  </a:lnTo>
                  <a:lnTo>
                    <a:pt x="1146" y="1084"/>
                  </a:lnTo>
                  <a:lnTo>
                    <a:pt x="1146" y="1084"/>
                  </a:lnTo>
                  <a:lnTo>
                    <a:pt x="1138" y="1082"/>
                  </a:lnTo>
                  <a:lnTo>
                    <a:pt x="1128" y="1080"/>
                  </a:lnTo>
                  <a:lnTo>
                    <a:pt x="1128" y="1080"/>
                  </a:lnTo>
                  <a:lnTo>
                    <a:pt x="1122" y="1078"/>
                  </a:lnTo>
                  <a:lnTo>
                    <a:pt x="1118" y="1078"/>
                  </a:lnTo>
                  <a:lnTo>
                    <a:pt x="1112" y="1076"/>
                  </a:lnTo>
                  <a:lnTo>
                    <a:pt x="1106" y="1074"/>
                  </a:lnTo>
                  <a:lnTo>
                    <a:pt x="1106" y="1074"/>
                  </a:lnTo>
                  <a:lnTo>
                    <a:pt x="1104" y="1072"/>
                  </a:lnTo>
                  <a:lnTo>
                    <a:pt x="1104" y="1072"/>
                  </a:lnTo>
                  <a:lnTo>
                    <a:pt x="1082" y="1068"/>
                  </a:lnTo>
                  <a:lnTo>
                    <a:pt x="1082" y="1068"/>
                  </a:lnTo>
                  <a:lnTo>
                    <a:pt x="1078" y="1074"/>
                  </a:lnTo>
                  <a:lnTo>
                    <a:pt x="1072" y="1078"/>
                  </a:lnTo>
                  <a:lnTo>
                    <a:pt x="1072" y="1078"/>
                  </a:lnTo>
                  <a:lnTo>
                    <a:pt x="1066" y="1082"/>
                  </a:lnTo>
                  <a:lnTo>
                    <a:pt x="1058" y="1084"/>
                  </a:lnTo>
                  <a:lnTo>
                    <a:pt x="1058" y="1084"/>
                  </a:lnTo>
                  <a:lnTo>
                    <a:pt x="1036" y="1094"/>
                  </a:lnTo>
                  <a:lnTo>
                    <a:pt x="1036" y="1094"/>
                  </a:lnTo>
                  <a:lnTo>
                    <a:pt x="1002" y="1110"/>
                  </a:lnTo>
                  <a:lnTo>
                    <a:pt x="1002" y="1110"/>
                  </a:lnTo>
                  <a:lnTo>
                    <a:pt x="992" y="1112"/>
                  </a:lnTo>
                  <a:lnTo>
                    <a:pt x="992" y="1112"/>
                  </a:lnTo>
                  <a:lnTo>
                    <a:pt x="976" y="1114"/>
                  </a:lnTo>
                  <a:lnTo>
                    <a:pt x="976" y="1114"/>
                  </a:lnTo>
                  <a:lnTo>
                    <a:pt x="970" y="1118"/>
                  </a:lnTo>
                  <a:lnTo>
                    <a:pt x="970" y="1118"/>
                  </a:lnTo>
                  <a:lnTo>
                    <a:pt x="974" y="1122"/>
                  </a:lnTo>
                  <a:lnTo>
                    <a:pt x="974" y="1122"/>
                  </a:lnTo>
                  <a:lnTo>
                    <a:pt x="978" y="1124"/>
                  </a:lnTo>
                  <a:lnTo>
                    <a:pt x="978" y="1124"/>
                  </a:lnTo>
                  <a:lnTo>
                    <a:pt x="984" y="1142"/>
                  </a:lnTo>
                  <a:lnTo>
                    <a:pt x="984" y="1142"/>
                  </a:lnTo>
                  <a:lnTo>
                    <a:pt x="986" y="1146"/>
                  </a:lnTo>
                  <a:lnTo>
                    <a:pt x="992" y="1146"/>
                  </a:lnTo>
                  <a:lnTo>
                    <a:pt x="992" y="1146"/>
                  </a:lnTo>
                  <a:lnTo>
                    <a:pt x="998" y="1148"/>
                  </a:lnTo>
                  <a:lnTo>
                    <a:pt x="998" y="1148"/>
                  </a:lnTo>
                  <a:lnTo>
                    <a:pt x="1014" y="1158"/>
                  </a:lnTo>
                  <a:lnTo>
                    <a:pt x="1014" y="1158"/>
                  </a:lnTo>
                  <a:lnTo>
                    <a:pt x="1018" y="1158"/>
                  </a:lnTo>
                  <a:lnTo>
                    <a:pt x="1018" y="1158"/>
                  </a:lnTo>
                  <a:lnTo>
                    <a:pt x="1030" y="1158"/>
                  </a:lnTo>
                  <a:lnTo>
                    <a:pt x="1030" y="1158"/>
                  </a:lnTo>
                  <a:close/>
                  <a:moveTo>
                    <a:pt x="1020" y="1274"/>
                  </a:moveTo>
                  <a:lnTo>
                    <a:pt x="1020" y="1274"/>
                  </a:lnTo>
                  <a:lnTo>
                    <a:pt x="1020" y="1272"/>
                  </a:lnTo>
                  <a:lnTo>
                    <a:pt x="1024" y="1268"/>
                  </a:lnTo>
                  <a:lnTo>
                    <a:pt x="1024" y="1268"/>
                  </a:lnTo>
                  <a:lnTo>
                    <a:pt x="1028" y="1264"/>
                  </a:lnTo>
                  <a:lnTo>
                    <a:pt x="1030" y="1260"/>
                  </a:lnTo>
                  <a:lnTo>
                    <a:pt x="1030" y="1256"/>
                  </a:lnTo>
                  <a:lnTo>
                    <a:pt x="1026" y="1250"/>
                  </a:lnTo>
                  <a:lnTo>
                    <a:pt x="1026" y="1250"/>
                  </a:lnTo>
                  <a:lnTo>
                    <a:pt x="1024" y="1244"/>
                  </a:lnTo>
                  <a:lnTo>
                    <a:pt x="1022" y="1238"/>
                  </a:lnTo>
                  <a:lnTo>
                    <a:pt x="1022" y="1238"/>
                  </a:lnTo>
                  <a:lnTo>
                    <a:pt x="1022" y="1234"/>
                  </a:lnTo>
                  <a:lnTo>
                    <a:pt x="1020" y="1234"/>
                  </a:lnTo>
                  <a:lnTo>
                    <a:pt x="1016" y="1234"/>
                  </a:lnTo>
                  <a:lnTo>
                    <a:pt x="1016" y="1234"/>
                  </a:lnTo>
                  <a:lnTo>
                    <a:pt x="1012" y="1234"/>
                  </a:lnTo>
                  <a:lnTo>
                    <a:pt x="1012" y="1234"/>
                  </a:lnTo>
                  <a:lnTo>
                    <a:pt x="996" y="1230"/>
                  </a:lnTo>
                  <a:lnTo>
                    <a:pt x="996" y="1230"/>
                  </a:lnTo>
                  <a:lnTo>
                    <a:pt x="980" y="1226"/>
                  </a:lnTo>
                  <a:lnTo>
                    <a:pt x="974" y="1222"/>
                  </a:lnTo>
                  <a:lnTo>
                    <a:pt x="968" y="1216"/>
                  </a:lnTo>
                  <a:lnTo>
                    <a:pt x="968" y="1216"/>
                  </a:lnTo>
                  <a:lnTo>
                    <a:pt x="966" y="1216"/>
                  </a:lnTo>
                  <a:lnTo>
                    <a:pt x="966" y="1216"/>
                  </a:lnTo>
                  <a:lnTo>
                    <a:pt x="960" y="1212"/>
                  </a:lnTo>
                  <a:lnTo>
                    <a:pt x="960" y="1212"/>
                  </a:lnTo>
                  <a:lnTo>
                    <a:pt x="952" y="1222"/>
                  </a:lnTo>
                  <a:lnTo>
                    <a:pt x="952" y="1222"/>
                  </a:lnTo>
                  <a:lnTo>
                    <a:pt x="948" y="1224"/>
                  </a:lnTo>
                  <a:lnTo>
                    <a:pt x="948" y="1224"/>
                  </a:lnTo>
                  <a:lnTo>
                    <a:pt x="934" y="1234"/>
                  </a:lnTo>
                  <a:lnTo>
                    <a:pt x="934" y="1234"/>
                  </a:lnTo>
                  <a:lnTo>
                    <a:pt x="930" y="1240"/>
                  </a:lnTo>
                  <a:lnTo>
                    <a:pt x="924" y="1244"/>
                  </a:lnTo>
                  <a:lnTo>
                    <a:pt x="924" y="1244"/>
                  </a:lnTo>
                  <a:lnTo>
                    <a:pt x="898" y="1256"/>
                  </a:lnTo>
                  <a:lnTo>
                    <a:pt x="898" y="1256"/>
                  </a:lnTo>
                  <a:lnTo>
                    <a:pt x="876" y="1264"/>
                  </a:lnTo>
                  <a:lnTo>
                    <a:pt x="876" y="1264"/>
                  </a:lnTo>
                  <a:lnTo>
                    <a:pt x="860" y="1270"/>
                  </a:lnTo>
                  <a:lnTo>
                    <a:pt x="846" y="1276"/>
                  </a:lnTo>
                  <a:lnTo>
                    <a:pt x="846" y="1276"/>
                  </a:lnTo>
                  <a:lnTo>
                    <a:pt x="836" y="1278"/>
                  </a:lnTo>
                  <a:lnTo>
                    <a:pt x="826" y="1278"/>
                  </a:lnTo>
                  <a:lnTo>
                    <a:pt x="826" y="1278"/>
                  </a:lnTo>
                  <a:lnTo>
                    <a:pt x="824" y="1280"/>
                  </a:lnTo>
                  <a:lnTo>
                    <a:pt x="822" y="1280"/>
                  </a:lnTo>
                  <a:lnTo>
                    <a:pt x="822" y="1280"/>
                  </a:lnTo>
                  <a:lnTo>
                    <a:pt x="812" y="1280"/>
                  </a:lnTo>
                  <a:lnTo>
                    <a:pt x="802" y="1282"/>
                  </a:lnTo>
                  <a:lnTo>
                    <a:pt x="802" y="1282"/>
                  </a:lnTo>
                  <a:lnTo>
                    <a:pt x="798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86" y="1280"/>
                  </a:lnTo>
                  <a:lnTo>
                    <a:pt x="778" y="1280"/>
                  </a:lnTo>
                  <a:lnTo>
                    <a:pt x="770" y="1282"/>
                  </a:lnTo>
                  <a:lnTo>
                    <a:pt x="764" y="1286"/>
                  </a:lnTo>
                  <a:lnTo>
                    <a:pt x="764" y="1286"/>
                  </a:lnTo>
                  <a:lnTo>
                    <a:pt x="758" y="1290"/>
                  </a:lnTo>
                  <a:lnTo>
                    <a:pt x="752" y="1298"/>
                  </a:lnTo>
                  <a:lnTo>
                    <a:pt x="752" y="1298"/>
                  </a:lnTo>
                  <a:lnTo>
                    <a:pt x="760" y="1300"/>
                  </a:lnTo>
                  <a:lnTo>
                    <a:pt x="768" y="1300"/>
                  </a:lnTo>
                  <a:lnTo>
                    <a:pt x="768" y="1300"/>
                  </a:lnTo>
                  <a:lnTo>
                    <a:pt x="786" y="1288"/>
                  </a:lnTo>
                  <a:lnTo>
                    <a:pt x="786" y="1288"/>
                  </a:lnTo>
                  <a:lnTo>
                    <a:pt x="790" y="1288"/>
                  </a:lnTo>
                  <a:lnTo>
                    <a:pt x="794" y="1290"/>
                  </a:lnTo>
                  <a:lnTo>
                    <a:pt x="794" y="1290"/>
                  </a:lnTo>
                  <a:lnTo>
                    <a:pt x="800" y="1298"/>
                  </a:lnTo>
                  <a:lnTo>
                    <a:pt x="810" y="1302"/>
                  </a:lnTo>
                  <a:lnTo>
                    <a:pt x="810" y="1302"/>
                  </a:lnTo>
                  <a:lnTo>
                    <a:pt x="826" y="1310"/>
                  </a:lnTo>
                  <a:lnTo>
                    <a:pt x="826" y="1310"/>
                  </a:lnTo>
                  <a:lnTo>
                    <a:pt x="834" y="1312"/>
                  </a:lnTo>
                  <a:lnTo>
                    <a:pt x="842" y="1314"/>
                  </a:lnTo>
                  <a:lnTo>
                    <a:pt x="842" y="1314"/>
                  </a:lnTo>
                  <a:lnTo>
                    <a:pt x="846" y="1316"/>
                  </a:lnTo>
                  <a:lnTo>
                    <a:pt x="850" y="1318"/>
                  </a:lnTo>
                  <a:lnTo>
                    <a:pt x="860" y="1318"/>
                  </a:lnTo>
                  <a:lnTo>
                    <a:pt x="860" y="1318"/>
                  </a:lnTo>
                  <a:lnTo>
                    <a:pt x="870" y="1316"/>
                  </a:lnTo>
                  <a:lnTo>
                    <a:pt x="870" y="1316"/>
                  </a:lnTo>
                  <a:lnTo>
                    <a:pt x="880" y="1318"/>
                  </a:lnTo>
                  <a:lnTo>
                    <a:pt x="886" y="1316"/>
                  </a:lnTo>
                  <a:lnTo>
                    <a:pt x="890" y="1312"/>
                  </a:lnTo>
                  <a:lnTo>
                    <a:pt x="890" y="1312"/>
                  </a:lnTo>
                  <a:lnTo>
                    <a:pt x="892" y="1310"/>
                  </a:lnTo>
                  <a:lnTo>
                    <a:pt x="892" y="1310"/>
                  </a:lnTo>
                  <a:lnTo>
                    <a:pt x="896" y="1308"/>
                  </a:lnTo>
                  <a:lnTo>
                    <a:pt x="900" y="1306"/>
                  </a:lnTo>
                  <a:lnTo>
                    <a:pt x="900" y="1302"/>
                  </a:lnTo>
                  <a:lnTo>
                    <a:pt x="900" y="1298"/>
                  </a:lnTo>
                  <a:lnTo>
                    <a:pt x="900" y="1298"/>
                  </a:lnTo>
                  <a:lnTo>
                    <a:pt x="902" y="1294"/>
                  </a:lnTo>
                  <a:lnTo>
                    <a:pt x="902" y="1294"/>
                  </a:lnTo>
                  <a:lnTo>
                    <a:pt x="902" y="1290"/>
                  </a:lnTo>
                  <a:lnTo>
                    <a:pt x="902" y="1286"/>
                  </a:lnTo>
                  <a:lnTo>
                    <a:pt x="902" y="1286"/>
                  </a:lnTo>
                  <a:lnTo>
                    <a:pt x="896" y="1278"/>
                  </a:lnTo>
                  <a:lnTo>
                    <a:pt x="894" y="1274"/>
                  </a:lnTo>
                  <a:lnTo>
                    <a:pt x="894" y="1268"/>
                  </a:lnTo>
                  <a:lnTo>
                    <a:pt x="894" y="1268"/>
                  </a:lnTo>
                  <a:lnTo>
                    <a:pt x="896" y="1266"/>
                  </a:lnTo>
                  <a:lnTo>
                    <a:pt x="898" y="1264"/>
                  </a:lnTo>
                  <a:lnTo>
                    <a:pt x="898" y="1264"/>
                  </a:lnTo>
                  <a:lnTo>
                    <a:pt x="904" y="1264"/>
                  </a:lnTo>
                  <a:lnTo>
                    <a:pt x="912" y="1266"/>
                  </a:lnTo>
                  <a:lnTo>
                    <a:pt x="912" y="1266"/>
                  </a:lnTo>
                  <a:lnTo>
                    <a:pt x="922" y="1274"/>
                  </a:lnTo>
                  <a:lnTo>
                    <a:pt x="928" y="1278"/>
                  </a:lnTo>
                  <a:lnTo>
                    <a:pt x="934" y="1276"/>
                  </a:lnTo>
                  <a:lnTo>
                    <a:pt x="934" y="1276"/>
                  </a:lnTo>
                  <a:lnTo>
                    <a:pt x="938" y="1278"/>
                  </a:lnTo>
                  <a:lnTo>
                    <a:pt x="942" y="1278"/>
                  </a:lnTo>
                  <a:lnTo>
                    <a:pt x="942" y="1278"/>
                  </a:lnTo>
                  <a:lnTo>
                    <a:pt x="946" y="1278"/>
                  </a:lnTo>
                  <a:lnTo>
                    <a:pt x="946" y="1278"/>
                  </a:lnTo>
                  <a:lnTo>
                    <a:pt x="942" y="1272"/>
                  </a:lnTo>
                  <a:lnTo>
                    <a:pt x="942" y="1272"/>
                  </a:lnTo>
                  <a:lnTo>
                    <a:pt x="942" y="1268"/>
                  </a:lnTo>
                  <a:lnTo>
                    <a:pt x="942" y="1266"/>
                  </a:lnTo>
                  <a:lnTo>
                    <a:pt x="942" y="1266"/>
                  </a:lnTo>
                  <a:lnTo>
                    <a:pt x="944" y="1264"/>
                  </a:lnTo>
                  <a:lnTo>
                    <a:pt x="948" y="1262"/>
                  </a:lnTo>
                  <a:lnTo>
                    <a:pt x="948" y="1262"/>
                  </a:lnTo>
                  <a:lnTo>
                    <a:pt x="962" y="1270"/>
                  </a:lnTo>
                  <a:lnTo>
                    <a:pt x="962" y="1270"/>
                  </a:lnTo>
                  <a:lnTo>
                    <a:pt x="968" y="1272"/>
                  </a:lnTo>
                  <a:lnTo>
                    <a:pt x="968" y="1272"/>
                  </a:lnTo>
                  <a:lnTo>
                    <a:pt x="974" y="1272"/>
                  </a:lnTo>
                  <a:lnTo>
                    <a:pt x="980" y="1274"/>
                  </a:lnTo>
                  <a:lnTo>
                    <a:pt x="980" y="1274"/>
                  </a:lnTo>
                  <a:lnTo>
                    <a:pt x="986" y="1276"/>
                  </a:lnTo>
                  <a:lnTo>
                    <a:pt x="990" y="1278"/>
                  </a:lnTo>
                  <a:lnTo>
                    <a:pt x="1002" y="1278"/>
                  </a:lnTo>
                  <a:lnTo>
                    <a:pt x="1002" y="1278"/>
                  </a:lnTo>
                  <a:lnTo>
                    <a:pt x="1010" y="1276"/>
                  </a:lnTo>
                  <a:lnTo>
                    <a:pt x="1020" y="1274"/>
                  </a:lnTo>
                  <a:lnTo>
                    <a:pt x="1020" y="1274"/>
                  </a:lnTo>
                  <a:close/>
                  <a:moveTo>
                    <a:pt x="134" y="1202"/>
                  </a:moveTo>
                  <a:lnTo>
                    <a:pt x="134" y="1202"/>
                  </a:lnTo>
                  <a:lnTo>
                    <a:pt x="126" y="1202"/>
                  </a:lnTo>
                  <a:lnTo>
                    <a:pt x="126" y="1202"/>
                  </a:lnTo>
                  <a:lnTo>
                    <a:pt x="118" y="1204"/>
                  </a:lnTo>
                  <a:lnTo>
                    <a:pt x="118" y="1204"/>
                  </a:lnTo>
                  <a:lnTo>
                    <a:pt x="98" y="1208"/>
                  </a:lnTo>
                  <a:lnTo>
                    <a:pt x="98" y="1208"/>
                  </a:lnTo>
                  <a:lnTo>
                    <a:pt x="92" y="1208"/>
                  </a:lnTo>
                  <a:lnTo>
                    <a:pt x="86" y="1210"/>
                  </a:lnTo>
                  <a:lnTo>
                    <a:pt x="86" y="1210"/>
                  </a:lnTo>
                  <a:lnTo>
                    <a:pt x="82" y="1214"/>
                  </a:lnTo>
                  <a:lnTo>
                    <a:pt x="76" y="1214"/>
                  </a:lnTo>
                  <a:lnTo>
                    <a:pt x="76" y="1214"/>
                  </a:lnTo>
                  <a:lnTo>
                    <a:pt x="70" y="1216"/>
                  </a:lnTo>
                  <a:lnTo>
                    <a:pt x="70" y="1216"/>
                  </a:lnTo>
                  <a:lnTo>
                    <a:pt x="64" y="1216"/>
                  </a:lnTo>
                  <a:lnTo>
                    <a:pt x="58" y="1220"/>
                  </a:lnTo>
                  <a:lnTo>
                    <a:pt x="48" y="1226"/>
                  </a:lnTo>
                  <a:lnTo>
                    <a:pt x="48" y="1226"/>
                  </a:lnTo>
                  <a:lnTo>
                    <a:pt x="40" y="1230"/>
                  </a:lnTo>
                  <a:lnTo>
                    <a:pt x="32" y="1236"/>
                  </a:lnTo>
                  <a:lnTo>
                    <a:pt x="26" y="124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8"/>
                  </a:lnTo>
                  <a:lnTo>
                    <a:pt x="26" y="1260"/>
                  </a:lnTo>
                  <a:lnTo>
                    <a:pt x="26" y="1260"/>
                  </a:lnTo>
                  <a:lnTo>
                    <a:pt x="32" y="1262"/>
                  </a:lnTo>
                  <a:lnTo>
                    <a:pt x="40" y="1264"/>
                  </a:lnTo>
                  <a:lnTo>
                    <a:pt x="40" y="1264"/>
                  </a:lnTo>
                  <a:lnTo>
                    <a:pt x="48" y="1266"/>
                  </a:lnTo>
                  <a:lnTo>
                    <a:pt x="52" y="1264"/>
                  </a:lnTo>
                  <a:lnTo>
                    <a:pt x="56" y="1262"/>
                  </a:lnTo>
                  <a:lnTo>
                    <a:pt x="56" y="1262"/>
                  </a:lnTo>
                  <a:lnTo>
                    <a:pt x="58" y="1262"/>
                  </a:lnTo>
                  <a:lnTo>
                    <a:pt x="62" y="1262"/>
                  </a:lnTo>
                  <a:lnTo>
                    <a:pt x="62" y="1262"/>
                  </a:lnTo>
                  <a:lnTo>
                    <a:pt x="74" y="1264"/>
                  </a:lnTo>
                  <a:lnTo>
                    <a:pt x="74" y="1264"/>
                  </a:lnTo>
                  <a:lnTo>
                    <a:pt x="82" y="1264"/>
                  </a:lnTo>
                  <a:lnTo>
                    <a:pt x="82" y="1264"/>
                  </a:lnTo>
                  <a:lnTo>
                    <a:pt x="100" y="1260"/>
                  </a:lnTo>
                  <a:lnTo>
                    <a:pt x="100" y="1260"/>
                  </a:lnTo>
                  <a:lnTo>
                    <a:pt x="118" y="1256"/>
                  </a:lnTo>
                  <a:lnTo>
                    <a:pt x="118" y="1256"/>
                  </a:lnTo>
                  <a:lnTo>
                    <a:pt x="122" y="1256"/>
                  </a:lnTo>
                  <a:lnTo>
                    <a:pt x="124" y="1258"/>
                  </a:lnTo>
                  <a:lnTo>
                    <a:pt x="124" y="1258"/>
                  </a:lnTo>
                  <a:lnTo>
                    <a:pt x="124" y="1262"/>
                  </a:lnTo>
                  <a:lnTo>
                    <a:pt x="122" y="1266"/>
                  </a:lnTo>
                  <a:lnTo>
                    <a:pt x="122" y="1266"/>
                  </a:lnTo>
                  <a:lnTo>
                    <a:pt x="118" y="1268"/>
                  </a:lnTo>
                  <a:lnTo>
                    <a:pt x="114" y="1270"/>
                  </a:lnTo>
                  <a:lnTo>
                    <a:pt x="110" y="1272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2" y="1278"/>
                  </a:lnTo>
                  <a:lnTo>
                    <a:pt x="100" y="1280"/>
                  </a:lnTo>
                  <a:lnTo>
                    <a:pt x="102" y="1282"/>
                  </a:lnTo>
                  <a:lnTo>
                    <a:pt x="104" y="1286"/>
                  </a:lnTo>
                  <a:lnTo>
                    <a:pt x="104" y="1286"/>
                  </a:lnTo>
                  <a:lnTo>
                    <a:pt x="108" y="1288"/>
                  </a:lnTo>
                  <a:lnTo>
                    <a:pt x="112" y="1288"/>
                  </a:lnTo>
                  <a:lnTo>
                    <a:pt x="112" y="1288"/>
                  </a:lnTo>
                  <a:lnTo>
                    <a:pt x="124" y="1290"/>
                  </a:lnTo>
                  <a:lnTo>
                    <a:pt x="124" y="1290"/>
                  </a:lnTo>
                  <a:lnTo>
                    <a:pt x="136" y="1290"/>
                  </a:lnTo>
                  <a:lnTo>
                    <a:pt x="142" y="1290"/>
                  </a:lnTo>
                  <a:lnTo>
                    <a:pt x="148" y="1286"/>
                  </a:lnTo>
                  <a:lnTo>
                    <a:pt x="148" y="1286"/>
                  </a:lnTo>
                  <a:lnTo>
                    <a:pt x="152" y="1286"/>
                  </a:lnTo>
                  <a:lnTo>
                    <a:pt x="152" y="1286"/>
                  </a:lnTo>
                  <a:lnTo>
                    <a:pt x="164" y="1280"/>
                  </a:lnTo>
                  <a:lnTo>
                    <a:pt x="164" y="1280"/>
                  </a:lnTo>
                  <a:lnTo>
                    <a:pt x="178" y="1274"/>
                  </a:lnTo>
                  <a:lnTo>
                    <a:pt x="178" y="1274"/>
                  </a:lnTo>
                  <a:lnTo>
                    <a:pt x="186" y="1270"/>
                  </a:lnTo>
                  <a:lnTo>
                    <a:pt x="186" y="1270"/>
                  </a:lnTo>
                  <a:lnTo>
                    <a:pt x="192" y="1264"/>
                  </a:lnTo>
                  <a:lnTo>
                    <a:pt x="196" y="1264"/>
                  </a:lnTo>
                  <a:lnTo>
                    <a:pt x="202" y="1264"/>
                  </a:lnTo>
                  <a:lnTo>
                    <a:pt x="202" y="1264"/>
                  </a:lnTo>
                  <a:lnTo>
                    <a:pt x="198" y="1260"/>
                  </a:lnTo>
                  <a:lnTo>
                    <a:pt x="198" y="1260"/>
                  </a:lnTo>
                  <a:lnTo>
                    <a:pt x="192" y="1258"/>
                  </a:lnTo>
                  <a:lnTo>
                    <a:pt x="192" y="1258"/>
                  </a:lnTo>
                  <a:lnTo>
                    <a:pt x="164" y="1240"/>
                  </a:lnTo>
                  <a:lnTo>
                    <a:pt x="164" y="1240"/>
                  </a:lnTo>
                  <a:lnTo>
                    <a:pt x="158" y="1236"/>
                  </a:lnTo>
                  <a:lnTo>
                    <a:pt x="154" y="1232"/>
                  </a:lnTo>
                  <a:lnTo>
                    <a:pt x="154" y="1228"/>
                  </a:lnTo>
                  <a:lnTo>
                    <a:pt x="154" y="1228"/>
                  </a:lnTo>
                  <a:lnTo>
                    <a:pt x="150" y="1220"/>
                  </a:lnTo>
                  <a:lnTo>
                    <a:pt x="146" y="1214"/>
                  </a:lnTo>
                  <a:lnTo>
                    <a:pt x="146" y="1214"/>
                  </a:lnTo>
                  <a:lnTo>
                    <a:pt x="134" y="1202"/>
                  </a:lnTo>
                  <a:lnTo>
                    <a:pt x="134" y="1202"/>
                  </a:lnTo>
                  <a:close/>
                  <a:moveTo>
                    <a:pt x="1004" y="938"/>
                  </a:moveTo>
                  <a:lnTo>
                    <a:pt x="1004" y="938"/>
                  </a:lnTo>
                  <a:lnTo>
                    <a:pt x="1012" y="954"/>
                  </a:lnTo>
                  <a:lnTo>
                    <a:pt x="1012" y="954"/>
                  </a:lnTo>
                  <a:lnTo>
                    <a:pt x="1018" y="962"/>
                  </a:lnTo>
                  <a:lnTo>
                    <a:pt x="1020" y="966"/>
                  </a:lnTo>
                  <a:lnTo>
                    <a:pt x="1024" y="968"/>
                  </a:lnTo>
                  <a:lnTo>
                    <a:pt x="1024" y="968"/>
                  </a:lnTo>
                  <a:lnTo>
                    <a:pt x="1030" y="974"/>
                  </a:lnTo>
                  <a:lnTo>
                    <a:pt x="1036" y="980"/>
                  </a:lnTo>
                  <a:lnTo>
                    <a:pt x="1042" y="986"/>
                  </a:lnTo>
                  <a:lnTo>
                    <a:pt x="1048" y="990"/>
                  </a:lnTo>
                  <a:lnTo>
                    <a:pt x="1048" y="990"/>
                  </a:lnTo>
                  <a:lnTo>
                    <a:pt x="1054" y="994"/>
                  </a:lnTo>
                  <a:lnTo>
                    <a:pt x="1060" y="996"/>
                  </a:lnTo>
                  <a:lnTo>
                    <a:pt x="1060" y="996"/>
                  </a:lnTo>
                  <a:lnTo>
                    <a:pt x="1070" y="998"/>
                  </a:lnTo>
                  <a:lnTo>
                    <a:pt x="1070" y="998"/>
                  </a:lnTo>
                  <a:lnTo>
                    <a:pt x="1074" y="998"/>
                  </a:lnTo>
                  <a:lnTo>
                    <a:pt x="1076" y="994"/>
                  </a:lnTo>
                  <a:lnTo>
                    <a:pt x="1082" y="988"/>
                  </a:lnTo>
                  <a:lnTo>
                    <a:pt x="1082" y="988"/>
                  </a:lnTo>
                  <a:lnTo>
                    <a:pt x="1082" y="978"/>
                  </a:lnTo>
                  <a:lnTo>
                    <a:pt x="1082" y="978"/>
                  </a:lnTo>
                  <a:lnTo>
                    <a:pt x="1084" y="972"/>
                  </a:lnTo>
                  <a:lnTo>
                    <a:pt x="1082" y="970"/>
                  </a:lnTo>
                  <a:lnTo>
                    <a:pt x="1080" y="968"/>
                  </a:lnTo>
                  <a:lnTo>
                    <a:pt x="1080" y="968"/>
                  </a:lnTo>
                  <a:lnTo>
                    <a:pt x="1078" y="966"/>
                  </a:lnTo>
                  <a:lnTo>
                    <a:pt x="1078" y="962"/>
                  </a:lnTo>
                  <a:lnTo>
                    <a:pt x="1080" y="960"/>
                  </a:lnTo>
                  <a:lnTo>
                    <a:pt x="1082" y="956"/>
                  </a:lnTo>
                  <a:lnTo>
                    <a:pt x="1082" y="956"/>
                  </a:lnTo>
                  <a:lnTo>
                    <a:pt x="1086" y="954"/>
                  </a:lnTo>
                  <a:lnTo>
                    <a:pt x="1090" y="958"/>
                  </a:lnTo>
                  <a:lnTo>
                    <a:pt x="1090" y="958"/>
                  </a:lnTo>
                  <a:lnTo>
                    <a:pt x="1096" y="964"/>
                  </a:lnTo>
                  <a:lnTo>
                    <a:pt x="1098" y="968"/>
                  </a:lnTo>
                  <a:lnTo>
                    <a:pt x="1100" y="974"/>
                  </a:lnTo>
                  <a:lnTo>
                    <a:pt x="1100" y="974"/>
                  </a:lnTo>
                  <a:lnTo>
                    <a:pt x="1102" y="978"/>
                  </a:lnTo>
                  <a:lnTo>
                    <a:pt x="1102" y="978"/>
                  </a:lnTo>
                  <a:lnTo>
                    <a:pt x="1112" y="986"/>
                  </a:lnTo>
                  <a:lnTo>
                    <a:pt x="1112" y="986"/>
                  </a:lnTo>
                  <a:lnTo>
                    <a:pt x="1118" y="992"/>
                  </a:lnTo>
                  <a:lnTo>
                    <a:pt x="1118" y="992"/>
                  </a:lnTo>
                  <a:lnTo>
                    <a:pt x="1124" y="994"/>
                  </a:lnTo>
                  <a:lnTo>
                    <a:pt x="1128" y="994"/>
                  </a:lnTo>
                  <a:lnTo>
                    <a:pt x="1128" y="994"/>
                  </a:lnTo>
                  <a:lnTo>
                    <a:pt x="1136" y="998"/>
                  </a:lnTo>
                  <a:lnTo>
                    <a:pt x="1146" y="1000"/>
                  </a:lnTo>
                  <a:lnTo>
                    <a:pt x="1162" y="998"/>
                  </a:lnTo>
                  <a:lnTo>
                    <a:pt x="1162" y="998"/>
                  </a:lnTo>
                  <a:lnTo>
                    <a:pt x="1168" y="996"/>
                  </a:lnTo>
                  <a:lnTo>
                    <a:pt x="1172" y="994"/>
                  </a:lnTo>
                  <a:lnTo>
                    <a:pt x="1172" y="994"/>
                  </a:lnTo>
                  <a:lnTo>
                    <a:pt x="1178" y="988"/>
                  </a:lnTo>
                  <a:lnTo>
                    <a:pt x="1178" y="982"/>
                  </a:lnTo>
                  <a:lnTo>
                    <a:pt x="1178" y="976"/>
                  </a:lnTo>
                  <a:lnTo>
                    <a:pt x="1178" y="968"/>
                  </a:lnTo>
                  <a:lnTo>
                    <a:pt x="1178" y="968"/>
                  </a:lnTo>
                  <a:lnTo>
                    <a:pt x="1174" y="966"/>
                  </a:lnTo>
                  <a:lnTo>
                    <a:pt x="1174" y="966"/>
                  </a:lnTo>
                  <a:lnTo>
                    <a:pt x="1168" y="960"/>
                  </a:lnTo>
                  <a:lnTo>
                    <a:pt x="1168" y="960"/>
                  </a:lnTo>
                  <a:lnTo>
                    <a:pt x="1162" y="954"/>
                  </a:lnTo>
                  <a:lnTo>
                    <a:pt x="1160" y="952"/>
                  </a:lnTo>
                  <a:lnTo>
                    <a:pt x="1158" y="950"/>
                  </a:lnTo>
                  <a:lnTo>
                    <a:pt x="1158" y="950"/>
                  </a:lnTo>
                  <a:lnTo>
                    <a:pt x="1152" y="948"/>
                  </a:lnTo>
                  <a:lnTo>
                    <a:pt x="1150" y="944"/>
                  </a:lnTo>
                  <a:lnTo>
                    <a:pt x="1150" y="944"/>
                  </a:lnTo>
                  <a:lnTo>
                    <a:pt x="1142" y="942"/>
                  </a:lnTo>
                  <a:lnTo>
                    <a:pt x="1142" y="942"/>
                  </a:lnTo>
                  <a:lnTo>
                    <a:pt x="1132" y="940"/>
                  </a:lnTo>
                  <a:lnTo>
                    <a:pt x="1132" y="940"/>
                  </a:lnTo>
                  <a:lnTo>
                    <a:pt x="1128" y="940"/>
                  </a:lnTo>
                  <a:lnTo>
                    <a:pt x="1126" y="940"/>
                  </a:lnTo>
                  <a:lnTo>
                    <a:pt x="1126" y="940"/>
                  </a:lnTo>
                  <a:lnTo>
                    <a:pt x="1120" y="938"/>
                  </a:lnTo>
                  <a:lnTo>
                    <a:pt x="1116" y="942"/>
                  </a:lnTo>
                  <a:lnTo>
                    <a:pt x="1116" y="942"/>
                  </a:lnTo>
                  <a:lnTo>
                    <a:pt x="1112" y="942"/>
                  </a:lnTo>
                  <a:lnTo>
                    <a:pt x="1110" y="942"/>
                  </a:lnTo>
                  <a:lnTo>
                    <a:pt x="1110" y="942"/>
                  </a:lnTo>
                  <a:lnTo>
                    <a:pt x="1108" y="940"/>
                  </a:lnTo>
                  <a:lnTo>
                    <a:pt x="1104" y="938"/>
                  </a:lnTo>
                  <a:lnTo>
                    <a:pt x="1096" y="938"/>
                  </a:lnTo>
                  <a:lnTo>
                    <a:pt x="1096" y="938"/>
                  </a:lnTo>
                  <a:lnTo>
                    <a:pt x="1080" y="934"/>
                  </a:lnTo>
                  <a:lnTo>
                    <a:pt x="1080" y="934"/>
                  </a:lnTo>
                  <a:lnTo>
                    <a:pt x="1068" y="932"/>
                  </a:lnTo>
                  <a:lnTo>
                    <a:pt x="1060" y="930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46" y="924"/>
                  </a:lnTo>
                  <a:lnTo>
                    <a:pt x="1042" y="922"/>
                  </a:lnTo>
                  <a:lnTo>
                    <a:pt x="1038" y="918"/>
                  </a:lnTo>
                  <a:lnTo>
                    <a:pt x="1034" y="914"/>
                  </a:lnTo>
                  <a:lnTo>
                    <a:pt x="1034" y="914"/>
                  </a:lnTo>
                  <a:lnTo>
                    <a:pt x="1026" y="920"/>
                  </a:lnTo>
                  <a:lnTo>
                    <a:pt x="1022" y="922"/>
                  </a:lnTo>
                  <a:lnTo>
                    <a:pt x="1020" y="928"/>
                  </a:lnTo>
                  <a:lnTo>
                    <a:pt x="1020" y="928"/>
                  </a:lnTo>
                  <a:lnTo>
                    <a:pt x="1018" y="928"/>
                  </a:lnTo>
                  <a:lnTo>
                    <a:pt x="1016" y="930"/>
                  </a:lnTo>
                  <a:lnTo>
                    <a:pt x="1016" y="930"/>
                  </a:lnTo>
                  <a:lnTo>
                    <a:pt x="1012" y="930"/>
                  </a:lnTo>
                  <a:lnTo>
                    <a:pt x="1010" y="930"/>
                  </a:lnTo>
                  <a:lnTo>
                    <a:pt x="1006" y="934"/>
                  </a:lnTo>
                  <a:lnTo>
                    <a:pt x="1006" y="934"/>
                  </a:lnTo>
                  <a:lnTo>
                    <a:pt x="1004" y="938"/>
                  </a:lnTo>
                  <a:lnTo>
                    <a:pt x="1004" y="938"/>
                  </a:lnTo>
                  <a:close/>
                  <a:moveTo>
                    <a:pt x="582" y="828"/>
                  </a:moveTo>
                  <a:lnTo>
                    <a:pt x="582" y="828"/>
                  </a:lnTo>
                  <a:lnTo>
                    <a:pt x="582" y="832"/>
                  </a:lnTo>
                  <a:lnTo>
                    <a:pt x="578" y="834"/>
                  </a:lnTo>
                  <a:lnTo>
                    <a:pt x="572" y="838"/>
                  </a:lnTo>
                  <a:lnTo>
                    <a:pt x="566" y="842"/>
                  </a:lnTo>
                  <a:lnTo>
                    <a:pt x="560" y="844"/>
                  </a:lnTo>
                  <a:lnTo>
                    <a:pt x="560" y="844"/>
                  </a:lnTo>
                  <a:lnTo>
                    <a:pt x="564" y="858"/>
                  </a:lnTo>
                  <a:lnTo>
                    <a:pt x="564" y="858"/>
                  </a:lnTo>
                  <a:lnTo>
                    <a:pt x="566" y="862"/>
                  </a:lnTo>
                  <a:lnTo>
                    <a:pt x="568" y="866"/>
                  </a:lnTo>
                  <a:lnTo>
                    <a:pt x="568" y="866"/>
                  </a:lnTo>
                  <a:lnTo>
                    <a:pt x="574" y="868"/>
                  </a:lnTo>
                  <a:lnTo>
                    <a:pt x="574" y="874"/>
                  </a:lnTo>
                  <a:lnTo>
                    <a:pt x="574" y="874"/>
                  </a:lnTo>
                  <a:lnTo>
                    <a:pt x="582" y="880"/>
                  </a:lnTo>
                  <a:lnTo>
                    <a:pt x="588" y="882"/>
                  </a:lnTo>
                  <a:lnTo>
                    <a:pt x="596" y="882"/>
                  </a:lnTo>
                  <a:lnTo>
                    <a:pt x="604" y="878"/>
                  </a:lnTo>
                  <a:lnTo>
                    <a:pt x="604" y="878"/>
                  </a:lnTo>
                  <a:lnTo>
                    <a:pt x="604" y="874"/>
                  </a:lnTo>
                  <a:lnTo>
                    <a:pt x="604" y="868"/>
                  </a:lnTo>
                  <a:lnTo>
                    <a:pt x="604" y="868"/>
                  </a:lnTo>
                  <a:lnTo>
                    <a:pt x="606" y="864"/>
                  </a:lnTo>
                  <a:lnTo>
                    <a:pt x="606" y="858"/>
                  </a:lnTo>
                  <a:lnTo>
                    <a:pt x="606" y="854"/>
                  </a:lnTo>
                  <a:lnTo>
                    <a:pt x="602" y="850"/>
                  </a:lnTo>
                  <a:lnTo>
                    <a:pt x="602" y="850"/>
                  </a:lnTo>
                  <a:lnTo>
                    <a:pt x="600" y="844"/>
                  </a:lnTo>
                  <a:lnTo>
                    <a:pt x="602" y="840"/>
                  </a:lnTo>
                  <a:lnTo>
                    <a:pt x="602" y="840"/>
                  </a:lnTo>
                  <a:lnTo>
                    <a:pt x="606" y="840"/>
                  </a:lnTo>
                  <a:lnTo>
                    <a:pt x="612" y="840"/>
                  </a:lnTo>
                  <a:lnTo>
                    <a:pt x="612" y="840"/>
                  </a:lnTo>
                  <a:lnTo>
                    <a:pt x="618" y="844"/>
                  </a:lnTo>
                  <a:lnTo>
                    <a:pt x="618" y="844"/>
                  </a:lnTo>
                  <a:lnTo>
                    <a:pt x="622" y="850"/>
                  </a:lnTo>
                  <a:lnTo>
                    <a:pt x="622" y="850"/>
                  </a:lnTo>
                  <a:lnTo>
                    <a:pt x="626" y="854"/>
                  </a:lnTo>
                  <a:lnTo>
                    <a:pt x="630" y="858"/>
                  </a:lnTo>
                  <a:lnTo>
                    <a:pt x="630" y="858"/>
                  </a:lnTo>
                  <a:lnTo>
                    <a:pt x="638" y="862"/>
                  </a:lnTo>
                  <a:lnTo>
                    <a:pt x="646" y="864"/>
                  </a:lnTo>
                  <a:lnTo>
                    <a:pt x="646" y="864"/>
                  </a:lnTo>
                  <a:lnTo>
                    <a:pt x="656" y="868"/>
                  </a:lnTo>
                  <a:lnTo>
                    <a:pt x="662" y="868"/>
                  </a:lnTo>
                  <a:lnTo>
                    <a:pt x="666" y="868"/>
                  </a:lnTo>
                  <a:lnTo>
                    <a:pt x="666" y="868"/>
                  </a:lnTo>
                  <a:lnTo>
                    <a:pt x="674" y="866"/>
                  </a:lnTo>
                  <a:lnTo>
                    <a:pt x="680" y="862"/>
                  </a:lnTo>
                  <a:lnTo>
                    <a:pt x="686" y="858"/>
                  </a:lnTo>
                  <a:lnTo>
                    <a:pt x="688" y="850"/>
                  </a:lnTo>
                  <a:lnTo>
                    <a:pt x="688" y="850"/>
                  </a:lnTo>
                  <a:lnTo>
                    <a:pt x="690" y="848"/>
                  </a:lnTo>
                  <a:lnTo>
                    <a:pt x="690" y="848"/>
                  </a:lnTo>
                  <a:lnTo>
                    <a:pt x="686" y="842"/>
                  </a:lnTo>
                  <a:lnTo>
                    <a:pt x="686" y="842"/>
                  </a:lnTo>
                  <a:lnTo>
                    <a:pt x="686" y="836"/>
                  </a:lnTo>
                  <a:lnTo>
                    <a:pt x="682" y="830"/>
                  </a:lnTo>
                  <a:lnTo>
                    <a:pt x="674" y="818"/>
                  </a:lnTo>
                  <a:lnTo>
                    <a:pt x="674" y="818"/>
                  </a:lnTo>
                  <a:lnTo>
                    <a:pt x="672" y="816"/>
                  </a:lnTo>
                  <a:lnTo>
                    <a:pt x="670" y="810"/>
                  </a:lnTo>
                  <a:lnTo>
                    <a:pt x="670" y="810"/>
                  </a:lnTo>
                  <a:lnTo>
                    <a:pt x="668" y="804"/>
                  </a:lnTo>
                  <a:lnTo>
                    <a:pt x="664" y="796"/>
                  </a:lnTo>
                  <a:lnTo>
                    <a:pt x="664" y="796"/>
                  </a:lnTo>
                  <a:lnTo>
                    <a:pt x="664" y="792"/>
                  </a:lnTo>
                  <a:lnTo>
                    <a:pt x="664" y="790"/>
                  </a:lnTo>
                  <a:lnTo>
                    <a:pt x="664" y="790"/>
                  </a:lnTo>
                  <a:lnTo>
                    <a:pt x="668" y="788"/>
                  </a:lnTo>
                  <a:lnTo>
                    <a:pt x="672" y="788"/>
                  </a:lnTo>
                  <a:lnTo>
                    <a:pt x="672" y="788"/>
                  </a:lnTo>
                  <a:lnTo>
                    <a:pt x="688" y="794"/>
                  </a:lnTo>
                  <a:lnTo>
                    <a:pt x="696" y="798"/>
                  </a:lnTo>
                  <a:lnTo>
                    <a:pt x="706" y="800"/>
                  </a:lnTo>
                  <a:lnTo>
                    <a:pt x="706" y="800"/>
                  </a:lnTo>
                  <a:lnTo>
                    <a:pt x="714" y="798"/>
                  </a:lnTo>
                  <a:lnTo>
                    <a:pt x="722" y="796"/>
                  </a:lnTo>
                  <a:lnTo>
                    <a:pt x="722" y="796"/>
                  </a:lnTo>
                  <a:lnTo>
                    <a:pt x="722" y="790"/>
                  </a:lnTo>
                  <a:lnTo>
                    <a:pt x="722" y="786"/>
                  </a:lnTo>
                  <a:lnTo>
                    <a:pt x="722" y="786"/>
                  </a:lnTo>
                  <a:lnTo>
                    <a:pt x="714" y="778"/>
                  </a:lnTo>
                  <a:lnTo>
                    <a:pt x="708" y="770"/>
                  </a:lnTo>
                  <a:lnTo>
                    <a:pt x="708" y="770"/>
                  </a:lnTo>
                  <a:lnTo>
                    <a:pt x="704" y="766"/>
                  </a:lnTo>
                  <a:lnTo>
                    <a:pt x="700" y="760"/>
                  </a:lnTo>
                  <a:lnTo>
                    <a:pt x="700" y="760"/>
                  </a:lnTo>
                  <a:lnTo>
                    <a:pt x="698" y="756"/>
                  </a:lnTo>
                  <a:lnTo>
                    <a:pt x="692" y="754"/>
                  </a:lnTo>
                  <a:lnTo>
                    <a:pt x="692" y="754"/>
                  </a:lnTo>
                  <a:lnTo>
                    <a:pt x="680" y="756"/>
                  </a:lnTo>
                  <a:lnTo>
                    <a:pt x="680" y="756"/>
                  </a:lnTo>
                  <a:lnTo>
                    <a:pt x="674" y="754"/>
                  </a:lnTo>
                  <a:lnTo>
                    <a:pt x="674" y="754"/>
                  </a:lnTo>
                  <a:lnTo>
                    <a:pt x="670" y="754"/>
                  </a:lnTo>
                  <a:lnTo>
                    <a:pt x="670" y="754"/>
                  </a:lnTo>
                  <a:lnTo>
                    <a:pt x="668" y="760"/>
                  </a:lnTo>
                  <a:lnTo>
                    <a:pt x="666" y="768"/>
                  </a:lnTo>
                  <a:lnTo>
                    <a:pt x="666" y="768"/>
                  </a:lnTo>
                  <a:lnTo>
                    <a:pt x="656" y="782"/>
                  </a:lnTo>
                  <a:lnTo>
                    <a:pt x="656" y="782"/>
                  </a:lnTo>
                  <a:lnTo>
                    <a:pt x="650" y="796"/>
                  </a:lnTo>
                  <a:lnTo>
                    <a:pt x="650" y="796"/>
                  </a:lnTo>
                  <a:lnTo>
                    <a:pt x="642" y="802"/>
                  </a:lnTo>
                  <a:lnTo>
                    <a:pt x="642" y="802"/>
                  </a:lnTo>
                  <a:lnTo>
                    <a:pt x="638" y="804"/>
                  </a:lnTo>
                  <a:lnTo>
                    <a:pt x="634" y="808"/>
                  </a:lnTo>
                  <a:lnTo>
                    <a:pt x="634" y="808"/>
                  </a:lnTo>
                  <a:lnTo>
                    <a:pt x="630" y="810"/>
                  </a:lnTo>
                  <a:lnTo>
                    <a:pt x="628" y="812"/>
                  </a:lnTo>
                  <a:lnTo>
                    <a:pt x="624" y="810"/>
                  </a:lnTo>
                  <a:lnTo>
                    <a:pt x="624" y="810"/>
                  </a:lnTo>
                  <a:lnTo>
                    <a:pt x="618" y="812"/>
                  </a:lnTo>
                  <a:lnTo>
                    <a:pt x="612" y="814"/>
                  </a:lnTo>
                  <a:lnTo>
                    <a:pt x="612" y="814"/>
                  </a:lnTo>
                  <a:lnTo>
                    <a:pt x="606" y="812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0" y="824"/>
                  </a:lnTo>
                  <a:lnTo>
                    <a:pt x="590" y="824"/>
                  </a:lnTo>
                  <a:lnTo>
                    <a:pt x="582" y="828"/>
                  </a:lnTo>
                  <a:lnTo>
                    <a:pt x="582" y="828"/>
                  </a:lnTo>
                  <a:close/>
                  <a:moveTo>
                    <a:pt x="474" y="1340"/>
                  </a:moveTo>
                  <a:lnTo>
                    <a:pt x="474" y="1340"/>
                  </a:lnTo>
                  <a:lnTo>
                    <a:pt x="478" y="1332"/>
                  </a:lnTo>
                  <a:lnTo>
                    <a:pt x="478" y="1332"/>
                  </a:lnTo>
                  <a:lnTo>
                    <a:pt x="496" y="1310"/>
                  </a:lnTo>
                  <a:lnTo>
                    <a:pt x="496" y="1310"/>
                  </a:lnTo>
                  <a:lnTo>
                    <a:pt x="500" y="1308"/>
                  </a:lnTo>
                  <a:lnTo>
                    <a:pt x="500" y="1308"/>
                  </a:lnTo>
                  <a:lnTo>
                    <a:pt x="512" y="1310"/>
                  </a:lnTo>
                  <a:lnTo>
                    <a:pt x="524" y="1316"/>
                  </a:lnTo>
                  <a:lnTo>
                    <a:pt x="524" y="1316"/>
                  </a:lnTo>
                  <a:lnTo>
                    <a:pt x="538" y="1328"/>
                  </a:lnTo>
                  <a:lnTo>
                    <a:pt x="538" y="1328"/>
                  </a:lnTo>
                  <a:lnTo>
                    <a:pt x="540" y="1330"/>
                  </a:lnTo>
                  <a:lnTo>
                    <a:pt x="540" y="1330"/>
                  </a:lnTo>
                  <a:lnTo>
                    <a:pt x="554" y="1336"/>
                  </a:lnTo>
                  <a:lnTo>
                    <a:pt x="554" y="1336"/>
                  </a:lnTo>
                  <a:lnTo>
                    <a:pt x="568" y="1338"/>
                  </a:lnTo>
                  <a:lnTo>
                    <a:pt x="576" y="1338"/>
                  </a:lnTo>
                  <a:lnTo>
                    <a:pt x="584" y="1338"/>
                  </a:lnTo>
                  <a:lnTo>
                    <a:pt x="584" y="1338"/>
                  </a:lnTo>
                  <a:lnTo>
                    <a:pt x="594" y="1334"/>
                  </a:lnTo>
                  <a:lnTo>
                    <a:pt x="594" y="1334"/>
                  </a:lnTo>
                  <a:lnTo>
                    <a:pt x="602" y="1334"/>
                  </a:lnTo>
                  <a:lnTo>
                    <a:pt x="602" y="1334"/>
                  </a:lnTo>
                  <a:lnTo>
                    <a:pt x="608" y="1332"/>
                  </a:lnTo>
                  <a:lnTo>
                    <a:pt x="608" y="1332"/>
                  </a:lnTo>
                  <a:lnTo>
                    <a:pt x="616" y="1328"/>
                  </a:lnTo>
                  <a:lnTo>
                    <a:pt x="622" y="1324"/>
                  </a:lnTo>
                  <a:lnTo>
                    <a:pt x="626" y="1316"/>
                  </a:lnTo>
                  <a:lnTo>
                    <a:pt x="626" y="1308"/>
                  </a:lnTo>
                  <a:lnTo>
                    <a:pt x="626" y="1308"/>
                  </a:lnTo>
                  <a:lnTo>
                    <a:pt x="626" y="1306"/>
                  </a:lnTo>
                  <a:lnTo>
                    <a:pt x="624" y="1304"/>
                  </a:lnTo>
                  <a:lnTo>
                    <a:pt x="624" y="1304"/>
                  </a:lnTo>
                  <a:lnTo>
                    <a:pt x="604" y="1302"/>
                  </a:lnTo>
                  <a:lnTo>
                    <a:pt x="604" y="1302"/>
                  </a:lnTo>
                  <a:lnTo>
                    <a:pt x="594" y="1302"/>
                  </a:lnTo>
                  <a:lnTo>
                    <a:pt x="584" y="1302"/>
                  </a:lnTo>
                  <a:lnTo>
                    <a:pt x="584" y="1302"/>
                  </a:lnTo>
                  <a:lnTo>
                    <a:pt x="578" y="1302"/>
                  </a:lnTo>
                  <a:lnTo>
                    <a:pt x="574" y="1298"/>
                  </a:lnTo>
                  <a:lnTo>
                    <a:pt x="570" y="1296"/>
                  </a:lnTo>
                  <a:lnTo>
                    <a:pt x="564" y="1296"/>
                  </a:lnTo>
                  <a:lnTo>
                    <a:pt x="564" y="1296"/>
                  </a:lnTo>
                  <a:lnTo>
                    <a:pt x="562" y="1294"/>
                  </a:lnTo>
                  <a:lnTo>
                    <a:pt x="562" y="1294"/>
                  </a:lnTo>
                  <a:lnTo>
                    <a:pt x="554" y="1290"/>
                  </a:lnTo>
                  <a:lnTo>
                    <a:pt x="554" y="1290"/>
                  </a:lnTo>
                  <a:lnTo>
                    <a:pt x="538" y="1284"/>
                  </a:lnTo>
                  <a:lnTo>
                    <a:pt x="538" y="1284"/>
                  </a:lnTo>
                  <a:lnTo>
                    <a:pt x="534" y="1284"/>
                  </a:lnTo>
                  <a:lnTo>
                    <a:pt x="534" y="1284"/>
                  </a:lnTo>
                  <a:lnTo>
                    <a:pt x="522" y="1290"/>
                  </a:lnTo>
                  <a:lnTo>
                    <a:pt x="522" y="1290"/>
                  </a:lnTo>
                  <a:lnTo>
                    <a:pt x="520" y="1290"/>
                  </a:lnTo>
                  <a:lnTo>
                    <a:pt x="520" y="1290"/>
                  </a:lnTo>
                  <a:lnTo>
                    <a:pt x="504" y="1294"/>
                  </a:lnTo>
                  <a:lnTo>
                    <a:pt x="504" y="1294"/>
                  </a:lnTo>
                  <a:lnTo>
                    <a:pt x="496" y="1296"/>
                  </a:lnTo>
                  <a:lnTo>
                    <a:pt x="496" y="1296"/>
                  </a:lnTo>
                  <a:lnTo>
                    <a:pt x="492" y="1298"/>
                  </a:lnTo>
                  <a:lnTo>
                    <a:pt x="492" y="1298"/>
                  </a:lnTo>
                  <a:lnTo>
                    <a:pt x="476" y="1300"/>
                  </a:lnTo>
                  <a:lnTo>
                    <a:pt x="476" y="1300"/>
                  </a:lnTo>
                  <a:lnTo>
                    <a:pt x="470" y="1300"/>
                  </a:lnTo>
                  <a:lnTo>
                    <a:pt x="466" y="1300"/>
                  </a:lnTo>
                  <a:lnTo>
                    <a:pt x="466" y="1300"/>
                  </a:lnTo>
                  <a:lnTo>
                    <a:pt x="462" y="1302"/>
                  </a:lnTo>
                  <a:lnTo>
                    <a:pt x="460" y="1302"/>
                  </a:lnTo>
                  <a:lnTo>
                    <a:pt x="458" y="1300"/>
                  </a:lnTo>
                  <a:lnTo>
                    <a:pt x="454" y="1298"/>
                  </a:lnTo>
                  <a:lnTo>
                    <a:pt x="454" y="1298"/>
                  </a:lnTo>
                  <a:lnTo>
                    <a:pt x="452" y="1298"/>
                  </a:lnTo>
                  <a:lnTo>
                    <a:pt x="450" y="1300"/>
                  </a:lnTo>
                  <a:lnTo>
                    <a:pt x="450" y="1300"/>
                  </a:lnTo>
                  <a:lnTo>
                    <a:pt x="446" y="1298"/>
                  </a:lnTo>
                  <a:lnTo>
                    <a:pt x="442" y="1300"/>
                  </a:lnTo>
                  <a:lnTo>
                    <a:pt x="436" y="1298"/>
                  </a:lnTo>
                  <a:lnTo>
                    <a:pt x="434" y="1294"/>
                  </a:lnTo>
                  <a:lnTo>
                    <a:pt x="434" y="1294"/>
                  </a:lnTo>
                  <a:lnTo>
                    <a:pt x="432" y="1294"/>
                  </a:lnTo>
                  <a:lnTo>
                    <a:pt x="432" y="1294"/>
                  </a:lnTo>
                  <a:lnTo>
                    <a:pt x="426" y="1292"/>
                  </a:lnTo>
                  <a:lnTo>
                    <a:pt x="420" y="1292"/>
                  </a:lnTo>
                  <a:lnTo>
                    <a:pt x="408" y="1286"/>
                  </a:lnTo>
                  <a:lnTo>
                    <a:pt x="408" y="1286"/>
                  </a:lnTo>
                  <a:lnTo>
                    <a:pt x="396" y="1282"/>
                  </a:lnTo>
                  <a:lnTo>
                    <a:pt x="396" y="1282"/>
                  </a:lnTo>
                  <a:lnTo>
                    <a:pt x="388" y="1286"/>
                  </a:lnTo>
                  <a:lnTo>
                    <a:pt x="380" y="1292"/>
                  </a:lnTo>
                  <a:lnTo>
                    <a:pt x="380" y="1292"/>
                  </a:lnTo>
                  <a:lnTo>
                    <a:pt x="376" y="1296"/>
                  </a:lnTo>
                  <a:lnTo>
                    <a:pt x="376" y="1300"/>
                  </a:lnTo>
                  <a:lnTo>
                    <a:pt x="376" y="1312"/>
                  </a:lnTo>
                  <a:lnTo>
                    <a:pt x="376" y="1312"/>
                  </a:lnTo>
                  <a:lnTo>
                    <a:pt x="388" y="1310"/>
                  </a:lnTo>
                  <a:lnTo>
                    <a:pt x="388" y="1310"/>
                  </a:lnTo>
                  <a:lnTo>
                    <a:pt x="406" y="1306"/>
                  </a:lnTo>
                  <a:lnTo>
                    <a:pt x="406" y="1306"/>
                  </a:lnTo>
                  <a:lnTo>
                    <a:pt x="410" y="1306"/>
                  </a:lnTo>
                  <a:lnTo>
                    <a:pt x="414" y="1308"/>
                  </a:lnTo>
                  <a:lnTo>
                    <a:pt x="418" y="1310"/>
                  </a:lnTo>
                  <a:lnTo>
                    <a:pt x="418" y="1314"/>
                  </a:lnTo>
                  <a:lnTo>
                    <a:pt x="418" y="1314"/>
                  </a:lnTo>
                  <a:lnTo>
                    <a:pt x="418" y="1318"/>
                  </a:lnTo>
                  <a:lnTo>
                    <a:pt x="420" y="1320"/>
                  </a:lnTo>
                  <a:lnTo>
                    <a:pt x="424" y="1324"/>
                  </a:lnTo>
                  <a:lnTo>
                    <a:pt x="424" y="1324"/>
                  </a:lnTo>
                  <a:lnTo>
                    <a:pt x="430" y="1332"/>
                  </a:lnTo>
                  <a:lnTo>
                    <a:pt x="434" y="1334"/>
                  </a:lnTo>
                  <a:lnTo>
                    <a:pt x="438" y="1336"/>
                  </a:lnTo>
                  <a:lnTo>
                    <a:pt x="438" y="1336"/>
                  </a:lnTo>
                  <a:lnTo>
                    <a:pt x="444" y="1340"/>
                  </a:lnTo>
                  <a:lnTo>
                    <a:pt x="452" y="1344"/>
                  </a:lnTo>
                  <a:lnTo>
                    <a:pt x="452" y="1344"/>
                  </a:lnTo>
                  <a:lnTo>
                    <a:pt x="456" y="1344"/>
                  </a:lnTo>
                  <a:lnTo>
                    <a:pt x="462" y="1344"/>
                  </a:lnTo>
                  <a:lnTo>
                    <a:pt x="462" y="1344"/>
                  </a:lnTo>
                  <a:lnTo>
                    <a:pt x="474" y="1340"/>
                  </a:lnTo>
                  <a:lnTo>
                    <a:pt x="474" y="1340"/>
                  </a:lnTo>
                  <a:close/>
                  <a:moveTo>
                    <a:pt x="710" y="230"/>
                  </a:moveTo>
                  <a:lnTo>
                    <a:pt x="710" y="230"/>
                  </a:lnTo>
                  <a:lnTo>
                    <a:pt x="712" y="242"/>
                  </a:lnTo>
                  <a:lnTo>
                    <a:pt x="712" y="242"/>
                  </a:lnTo>
                  <a:lnTo>
                    <a:pt x="710" y="250"/>
                  </a:lnTo>
                  <a:lnTo>
                    <a:pt x="708" y="256"/>
                  </a:lnTo>
                  <a:lnTo>
                    <a:pt x="704" y="258"/>
                  </a:lnTo>
                  <a:lnTo>
                    <a:pt x="704" y="25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2" y="270"/>
                  </a:lnTo>
                  <a:lnTo>
                    <a:pt x="682" y="270"/>
                  </a:lnTo>
                  <a:lnTo>
                    <a:pt x="676" y="274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66" y="276"/>
                  </a:lnTo>
                  <a:lnTo>
                    <a:pt x="662" y="280"/>
                  </a:lnTo>
                  <a:lnTo>
                    <a:pt x="662" y="280"/>
                  </a:lnTo>
                  <a:lnTo>
                    <a:pt x="660" y="280"/>
                  </a:lnTo>
                  <a:lnTo>
                    <a:pt x="660" y="280"/>
                  </a:lnTo>
                  <a:lnTo>
                    <a:pt x="652" y="276"/>
                  </a:lnTo>
                  <a:lnTo>
                    <a:pt x="642" y="278"/>
                  </a:lnTo>
                  <a:lnTo>
                    <a:pt x="642" y="278"/>
                  </a:lnTo>
                  <a:lnTo>
                    <a:pt x="640" y="276"/>
                  </a:lnTo>
                  <a:lnTo>
                    <a:pt x="640" y="276"/>
                  </a:lnTo>
                  <a:lnTo>
                    <a:pt x="626" y="270"/>
                  </a:lnTo>
                  <a:lnTo>
                    <a:pt x="626" y="270"/>
                  </a:lnTo>
                  <a:lnTo>
                    <a:pt x="622" y="270"/>
                  </a:lnTo>
                  <a:lnTo>
                    <a:pt x="622" y="270"/>
                  </a:lnTo>
                  <a:lnTo>
                    <a:pt x="620" y="272"/>
                  </a:lnTo>
                  <a:lnTo>
                    <a:pt x="620" y="272"/>
                  </a:lnTo>
                  <a:lnTo>
                    <a:pt x="620" y="278"/>
                  </a:lnTo>
                  <a:lnTo>
                    <a:pt x="618" y="282"/>
                  </a:lnTo>
                  <a:lnTo>
                    <a:pt x="618" y="282"/>
                  </a:lnTo>
                  <a:lnTo>
                    <a:pt x="618" y="284"/>
                  </a:lnTo>
                  <a:lnTo>
                    <a:pt x="618" y="286"/>
                  </a:lnTo>
                  <a:lnTo>
                    <a:pt x="618" y="286"/>
                  </a:lnTo>
                  <a:lnTo>
                    <a:pt x="620" y="294"/>
                  </a:lnTo>
                  <a:lnTo>
                    <a:pt x="624" y="298"/>
                  </a:lnTo>
                  <a:lnTo>
                    <a:pt x="628" y="298"/>
                  </a:lnTo>
                  <a:lnTo>
                    <a:pt x="628" y="298"/>
                  </a:lnTo>
                  <a:lnTo>
                    <a:pt x="630" y="300"/>
                  </a:lnTo>
                  <a:lnTo>
                    <a:pt x="630" y="300"/>
                  </a:lnTo>
                  <a:lnTo>
                    <a:pt x="642" y="306"/>
                  </a:lnTo>
                  <a:lnTo>
                    <a:pt x="648" y="308"/>
                  </a:lnTo>
                  <a:lnTo>
                    <a:pt x="654" y="306"/>
                  </a:lnTo>
                  <a:lnTo>
                    <a:pt x="654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2" y="302"/>
                  </a:lnTo>
                  <a:lnTo>
                    <a:pt x="662" y="302"/>
                  </a:lnTo>
                  <a:lnTo>
                    <a:pt x="660" y="300"/>
                  </a:lnTo>
                  <a:lnTo>
                    <a:pt x="660" y="296"/>
                  </a:lnTo>
                  <a:lnTo>
                    <a:pt x="662" y="290"/>
                  </a:lnTo>
                  <a:lnTo>
                    <a:pt x="662" y="290"/>
                  </a:lnTo>
                  <a:lnTo>
                    <a:pt x="666" y="290"/>
                  </a:lnTo>
                  <a:lnTo>
                    <a:pt x="670" y="290"/>
                  </a:lnTo>
                  <a:lnTo>
                    <a:pt x="670" y="290"/>
                  </a:lnTo>
                  <a:lnTo>
                    <a:pt x="674" y="294"/>
                  </a:lnTo>
                  <a:lnTo>
                    <a:pt x="678" y="300"/>
                  </a:lnTo>
                  <a:lnTo>
                    <a:pt x="678" y="300"/>
                  </a:lnTo>
                  <a:lnTo>
                    <a:pt x="684" y="306"/>
                  </a:lnTo>
                  <a:lnTo>
                    <a:pt x="688" y="310"/>
                  </a:lnTo>
                  <a:lnTo>
                    <a:pt x="688" y="310"/>
                  </a:lnTo>
                  <a:lnTo>
                    <a:pt x="704" y="320"/>
                  </a:lnTo>
                  <a:lnTo>
                    <a:pt x="704" y="320"/>
                  </a:lnTo>
                  <a:lnTo>
                    <a:pt x="712" y="326"/>
                  </a:lnTo>
                  <a:lnTo>
                    <a:pt x="716" y="328"/>
                  </a:lnTo>
                  <a:lnTo>
                    <a:pt x="722" y="328"/>
                  </a:lnTo>
                  <a:lnTo>
                    <a:pt x="722" y="328"/>
                  </a:lnTo>
                  <a:lnTo>
                    <a:pt x="732" y="330"/>
                  </a:lnTo>
                  <a:lnTo>
                    <a:pt x="744" y="332"/>
                  </a:lnTo>
                  <a:lnTo>
                    <a:pt x="744" y="332"/>
                  </a:lnTo>
                  <a:lnTo>
                    <a:pt x="750" y="330"/>
                  </a:lnTo>
                  <a:lnTo>
                    <a:pt x="758" y="330"/>
                  </a:lnTo>
                  <a:lnTo>
                    <a:pt x="758" y="330"/>
                  </a:lnTo>
                  <a:lnTo>
                    <a:pt x="760" y="328"/>
                  </a:lnTo>
                  <a:lnTo>
                    <a:pt x="762" y="326"/>
                  </a:lnTo>
                  <a:lnTo>
                    <a:pt x="764" y="322"/>
                  </a:lnTo>
                  <a:lnTo>
                    <a:pt x="766" y="320"/>
                  </a:lnTo>
                  <a:lnTo>
                    <a:pt x="766" y="320"/>
                  </a:lnTo>
                  <a:lnTo>
                    <a:pt x="764" y="312"/>
                  </a:lnTo>
                  <a:lnTo>
                    <a:pt x="764" y="312"/>
                  </a:lnTo>
                  <a:lnTo>
                    <a:pt x="758" y="304"/>
                  </a:lnTo>
                  <a:lnTo>
                    <a:pt x="756" y="300"/>
                  </a:lnTo>
                  <a:lnTo>
                    <a:pt x="750" y="296"/>
                  </a:lnTo>
                  <a:lnTo>
                    <a:pt x="750" y="296"/>
                  </a:lnTo>
                  <a:lnTo>
                    <a:pt x="748" y="294"/>
                  </a:lnTo>
                  <a:lnTo>
                    <a:pt x="746" y="292"/>
                  </a:lnTo>
                  <a:lnTo>
                    <a:pt x="746" y="288"/>
                  </a:lnTo>
                  <a:lnTo>
                    <a:pt x="746" y="288"/>
                  </a:lnTo>
                  <a:lnTo>
                    <a:pt x="750" y="284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60" y="284"/>
                  </a:lnTo>
                  <a:lnTo>
                    <a:pt x="760" y="284"/>
                  </a:lnTo>
                  <a:lnTo>
                    <a:pt x="756" y="274"/>
                  </a:lnTo>
                  <a:lnTo>
                    <a:pt x="756" y="274"/>
                  </a:lnTo>
                  <a:lnTo>
                    <a:pt x="750" y="270"/>
                  </a:lnTo>
                  <a:lnTo>
                    <a:pt x="746" y="268"/>
                  </a:lnTo>
                  <a:lnTo>
                    <a:pt x="746" y="268"/>
                  </a:lnTo>
                  <a:lnTo>
                    <a:pt x="740" y="266"/>
                  </a:lnTo>
                  <a:lnTo>
                    <a:pt x="740" y="264"/>
                  </a:lnTo>
                  <a:lnTo>
                    <a:pt x="740" y="262"/>
                  </a:lnTo>
                  <a:lnTo>
                    <a:pt x="740" y="262"/>
                  </a:lnTo>
                  <a:lnTo>
                    <a:pt x="742" y="256"/>
                  </a:lnTo>
                  <a:lnTo>
                    <a:pt x="748" y="252"/>
                  </a:lnTo>
                  <a:lnTo>
                    <a:pt x="748" y="252"/>
                  </a:lnTo>
                  <a:lnTo>
                    <a:pt x="754" y="252"/>
                  </a:lnTo>
                  <a:lnTo>
                    <a:pt x="762" y="252"/>
                  </a:lnTo>
                  <a:lnTo>
                    <a:pt x="762" y="252"/>
                  </a:lnTo>
                  <a:lnTo>
                    <a:pt x="766" y="254"/>
                  </a:lnTo>
                  <a:lnTo>
                    <a:pt x="768" y="254"/>
                  </a:lnTo>
                  <a:lnTo>
                    <a:pt x="768" y="254"/>
                  </a:lnTo>
                  <a:lnTo>
                    <a:pt x="786" y="250"/>
                  </a:lnTo>
                  <a:lnTo>
                    <a:pt x="786" y="250"/>
                  </a:lnTo>
                  <a:lnTo>
                    <a:pt x="786" y="248"/>
                  </a:lnTo>
                  <a:lnTo>
                    <a:pt x="786" y="248"/>
                  </a:lnTo>
                  <a:lnTo>
                    <a:pt x="786" y="244"/>
                  </a:lnTo>
                  <a:lnTo>
                    <a:pt x="786" y="244"/>
                  </a:lnTo>
                  <a:lnTo>
                    <a:pt x="776" y="240"/>
                  </a:lnTo>
                  <a:lnTo>
                    <a:pt x="768" y="236"/>
                  </a:lnTo>
                  <a:lnTo>
                    <a:pt x="748" y="232"/>
                  </a:lnTo>
                  <a:lnTo>
                    <a:pt x="710" y="230"/>
                  </a:lnTo>
                  <a:lnTo>
                    <a:pt x="710" y="230"/>
                  </a:lnTo>
                  <a:close/>
                  <a:moveTo>
                    <a:pt x="268" y="742"/>
                  </a:moveTo>
                  <a:lnTo>
                    <a:pt x="268" y="742"/>
                  </a:lnTo>
                  <a:lnTo>
                    <a:pt x="264" y="740"/>
                  </a:lnTo>
                  <a:lnTo>
                    <a:pt x="262" y="740"/>
                  </a:lnTo>
                  <a:lnTo>
                    <a:pt x="262" y="740"/>
                  </a:lnTo>
                  <a:lnTo>
                    <a:pt x="250" y="744"/>
                  </a:lnTo>
                  <a:lnTo>
                    <a:pt x="244" y="744"/>
                  </a:lnTo>
                  <a:lnTo>
                    <a:pt x="238" y="744"/>
                  </a:lnTo>
                  <a:lnTo>
                    <a:pt x="238" y="744"/>
                  </a:lnTo>
                  <a:lnTo>
                    <a:pt x="236" y="744"/>
                  </a:lnTo>
                  <a:lnTo>
                    <a:pt x="236" y="744"/>
                  </a:lnTo>
                  <a:lnTo>
                    <a:pt x="228" y="746"/>
                  </a:lnTo>
                  <a:lnTo>
                    <a:pt x="224" y="746"/>
                  </a:lnTo>
                  <a:lnTo>
                    <a:pt x="220" y="746"/>
                  </a:lnTo>
                  <a:lnTo>
                    <a:pt x="220" y="746"/>
                  </a:lnTo>
                  <a:lnTo>
                    <a:pt x="216" y="746"/>
                  </a:lnTo>
                  <a:lnTo>
                    <a:pt x="216" y="746"/>
                  </a:lnTo>
                  <a:lnTo>
                    <a:pt x="210" y="750"/>
                  </a:lnTo>
                  <a:lnTo>
                    <a:pt x="202" y="752"/>
                  </a:lnTo>
                  <a:lnTo>
                    <a:pt x="188" y="754"/>
                  </a:lnTo>
                  <a:lnTo>
                    <a:pt x="188" y="754"/>
                  </a:lnTo>
                  <a:lnTo>
                    <a:pt x="178" y="756"/>
                  </a:lnTo>
                  <a:lnTo>
                    <a:pt x="172" y="760"/>
                  </a:lnTo>
                  <a:lnTo>
                    <a:pt x="172" y="760"/>
                  </a:lnTo>
                  <a:lnTo>
                    <a:pt x="162" y="766"/>
                  </a:lnTo>
                  <a:lnTo>
                    <a:pt x="158" y="768"/>
                  </a:lnTo>
                  <a:lnTo>
                    <a:pt x="156" y="772"/>
                  </a:lnTo>
                  <a:lnTo>
                    <a:pt x="156" y="772"/>
                  </a:lnTo>
                  <a:lnTo>
                    <a:pt x="154" y="774"/>
                  </a:lnTo>
                  <a:lnTo>
                    <a:pt x="154" y="774"/>
                  </a:lnTo>
                  <a:lnTo>
                    <a:pt x="146" y="780"/>
                  </a:lnTo>
                  <a:lnTo>
                    <a:pt x="146" y="780"/>
                  </a:lnTo>
                  <a:lnTo>
                    <a:pt x="138" y="790"/>
                  </a:lnTo>
                  <a:lnTo>
                    <a:pt x="138" y="790"/>
                  </a:lnTo>
                  <a:lnTo>
                    <a:pt x="138" y="794"/>
                  </a:lnTo>
                  <a:lnTo>
                    <a:pt x="138" y="794"/>
                  </a:lnTo>
                  <a:lnTo>
                    <a:pt x="140" y="796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50" y="800"/>
                  </a:lnTo>
                  <a:lnTo>
                    <a:pt x="150" y="800"/>
                  </a:lnTo>
                  <a:lnTo>
                    <a:pt x="154" y="800"/>
                  </a:lnTo>
                  <a:lnTo>
                    <a:pt x="156" y="800"/>
                  </a:lnTo>
                  <a:lnTo>
                    <a:pt x="156" y="800"/>
                  </a:lnTo>
                  <a:lnTo>
                    <a:pt x="160" y="798"/>
                  </a:lnTo>
                  <a:lnTo>
                    <a:pt x="162" y="798"/>
                  </a:lnTo>
                  <a:lnTo>
                    <a:pt x="170" y="802"/>
                  </a:lnTo>
                  <a:lnTo>
                    <a:pt x="170" y="802"/>
                  </a:lnTo>
                  <a:lnTo>
                    <a:pt x="172" y="796"/>
                  </a:lnTo>
                  <a:lnTo>
                    <a:pt x="178" y="794"/>
                  </a:lnTo>
                  <a:lnTo>
                    <a:pt x="186" y="796"/>
                  </a:lnTo>
                  <a:lnTo>
                    <a:pt x="186" y="796"/>
                  </a:lnTo>
                  <a:lnTo>
                    <a:pt x="196" y="794"/>
                  </a:lnTo>
                  <a:lnTo>
                    <a:pt x="204" y="792"/>
                  </a:lnTo>
                  <a:lnTo>
                    <a:pt x="222" y="788"/>
                  </a:lnTo>
                  <a:lnTo>
                    <a:pt x="222" y="788"/>
                  </a:lnTo>
                  <a:lnTo>
                    <a:pt x="248" y="782"/>
                  </a:lnTo>
                  <a:lnTo>
                    <a:pt x="248" y="782"/>
                  </a:lnTo>
                  <a:lnTo>
                    <a:pt x="250" y="784"/>
                  </a:lnTo>
                  <a:lnTo>
                    <a:pt x="254" y="786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2"/>
                  </a:lnTo>
                  <a:lnTo>
                    <a:pt x="250" y="796"/>
                  </a:lnTo>
                  <a:lnTo>
                    <a:pt x="244" y="798"/>
                  </a:lnTo>
                  <a:lnTo>
                    <a:pt x="244" y="798"/>
                  </a:lnTo>
                  <a:lnTo>
                    <a:pt x="238" y="800"/>
                  </a:lnTo>
                  <a:lnTo>
                    <a:pt x="232" y="804"/>
                  </a:lnTo>
                  <a:lnTo>
                    <a:pt x="222" y="810"/>
                  </a:lnTo>
                  <a:lnTo>
                    <a:pt x="222" y="810"/>
                  </a:lnTo>
                  <a:lnTo>
                    <a:pt x="220" y="812"/>
                  </a:lnTo>
                  <a:lnTo>
                    <a:pt x="218" y="814"/>
                  </a:lnTo>
                  <a:lnTo>
                    <a:pt x="220" y="820"/>
                  </a:lnTo>
                  <a:lnTo>
                    <a:pt x="220" y="820"/>
                  </a:lnTo>
                  <a:lnTo>
                    <a:pt x="222" y="822"/>
                  </a:lnTo>
                  <a:lnTo>
                    <a:pt x="226" y="822"/>
                  </a:lnTo>
                  <a:lnTo>
                    <a:pt x="226" y="822"/>
                  </a:lnTo>
                  <a:lnTo>
                    <a:pt x="230" y="822"/>
                  </a:lnTo>
                  <a:lnTo>
                    <a:pt x="230" y="822"/>
                  </a:lnTo>
                  <a:lnTo>
                    <a:pt x="240" y="822"/>
                  </a:lnTo>
                  <a:lnTo>
                    <a:pt x="250" y="820"/>
                  </a:lnTo>
                  <a:lnTo>
                    <a:pt x="250" y="820"/>
                  </a:lnTo>
                  <a:lnTo>
                    <a:pt x="264" y="814"/>
                  </a:lnTo>
                  <a:lnTo>
                    <a:pt x="278" y="808"/>
                  </a:lnTo>
                  <a:lnTo>
                    <a:pt x="278" y="808"/>
                  </a:lnTo>
                  <a:lnTo>
                    <a:pt x="276" y="804"/>
                  </a:lnTo>
                  <a:lnTo>
                    <a:pt x="272" y="800"/>
                  </a:lnTo>
                  <a:lnTo>
                    <a:pt x="266" y="796"/>
                  </a:lnTo>
                  <a:lnTo>
                    <a:pt x="264" y="792"/>
                  </a:lnTo>
                  <a:lnTo>
                    <a:pt x="264" y="792"/>
                  </a:lnTo>
                  <a:lnTo>
                    <a:pt x="262" y="784"/>
                  </a:lnTo>
                  <a:lnTo>
                    <a:pt x="262" y="776"/>
                  </a:lnTo>
                  <a:lnTo>
                    <a:pt x="262" y="776"/>
                  </a:lnTo>
                  <a:lnTo>
                    <a:pt x="264" y="770"/>
                  </a:lnTo>
                  <a:lnTo>
                    <a:pt x="264" y="764"/>
                  </a:lnTo>
                  <a:lnTo>
                    <a:pt x="264" y="764"/>
                  </a:lnTo>
                  <a:lnTo>
                    <a:pt x="264" y="752"/>
                  </a:lnTo>
                  <a:lnTo>
                    <a:pt x="264" y="748"/>
                  </a:lnTo>
                  <a:lnTo>
                    <a:pt x="268" y="742"/>
                  </a:lnTo>
                  <a:lnTo>
                    <a:pt x="268" y="742"/>
                  </a:lnTo>
                  <a:close/>
                  <a:moveTo>
                    <a:pt x="452" y="280"/>
                  </a:moveTo>
                  <a:lnTo>
                    <a:pt x="452" y="280"/>
                  </a:lnTo>
                  <a:lnTo>
                    <a:pt x="460" y="282"/>
                  </a:lnTo>
                  <a:lnTo>
                    <a:pt x="464" y="280"/>
                  </a:lnTo>
                  <a:lnTo>
                    <a:pt x="464" y="280"/>
                  </a:lnTo>
                  <a:lnTo>
                    <a:pt x="484" y="274"/>
                  </a:lnTo>
                  <a:lnTo>
                    <a:pt x="484" y="274"/>
                  </a:lnTo>
                  <a:lnTo>
                    <a:pt x="488" y="276"/>
                  </a:lnTo>
                  <a:lnTo>
                    <a:pt x="490" y="278"/>
                  </a:lnTo>
                  <a:lnTo>
                    <a:pt x="490" y="278"/>
                  </a:lnTo>
                  <a:lnTo>
                    <a:pt x="490" y="282"/>
                  </a:lnTo>
                  <a:lnTo>
                    <a:pt x="488" y="284"/>
                  </a:lnTo>
                  <a:lnTo>
                    <a:pt x="488" y="284"/>
                  </a:lnTo>
                  <a:lnTo>
                    <a:pt x="484" y="288"/>
                  </a:lnTo>
                  <a:lnTo>
                    <a:pt x="484" y="288"/>
                  </a:lnTo>
                  <a:lnTo>
                    <a:pt x="474" y="300"/>
                  </a:lnTo>
                  <a:lnTo>
                    <a:pt x="474" y="300"/>
                  </a:lnTo>
                  <a:lnTo>
                    <a:pt x="470" y="304"/>
                  </a:lnTo>
                  <a:lnTo>
                    <a:pt x="466" y="310"/>
                  </a:lnTo>
                  <a:lnTo>
                    <a:pt x="466" y="310"/>
                  </a:lnTo>
                  <a:lnTo>
                    <a:pt x="466" y="318"/>
                  </a:lnTo>
                  <a:lnTo>
                    <a:pt x="468" y="324"/>
                  </a:lnTo>
                  <a:lnTo>
                    <a:pt x="472" y="328"/>
                  </a:lnTo>
                  <a:lnTo>
                    <a:pt x="478" y="332"/>
                  </a:lnTo>
                  <a:lnTo>
                    <a:pt x="478" y="332"/>
                  </a:lnTo>
                  <a:lnTo>
                    <a:pt x="482" y="336"/>
                  </a:lnTo>
                  <a:lnTo>
                    <a:pt x="482" y="336"/>
                  </a:lnTo>
                  <a:lnTo>
                    <a:pt x="490" y="336"/>
                  </a:lnTo>
                  <a:lnTo>
                    <a:pt x="490" y="336"/>
                  </a:lnTo>
                  <a:lnTo>
                    <a:pt x="496" y="336"/>
                  </a:lnTo>
                  <a:lnTo>
                    <a:pt x="496" y="336"/>
                  </a:lnTo>
                  <a:lnTo>
                    <a:pt x="504" y="334"/>
                  </a:lnTo>
                  <a:lnTo>
                    <a:pt x="510" y="33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6" y="314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4" y="306"/>
                  </a:lnTo>
                  <a:lnTo>
                    <a:pt x="536" y="304"/>
                  </a:lnTo>
                  <a:lnTo>
                    <a:pt x="536" y="302"/>
                  </a:lnTo>
                  <a:lnTo>
                    <a:pt x="534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4" y="296"/>
                  </a:lnTo>
                  <a:lnTo>
                    <a:pt x="532" y="280"/>
                  </a:lnTo>
                  <a:lnTo>
                    <a:pt x="532" y="280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24" y="276"/>
                  </a:lnTo>
                  <a:lnTo>
                    <a:pt x="518" y="276"/>
                  </a:lnTo>
                  <a:lnTo>
                    <a:pt x="518" y="276"/>
                  </a:lnTo>
                  <a:lnTo>
                    <a:pt x="512" y="276"/>
                  </a:lnTo>
                  <a:lnTo>
                    <a:pt x="506" y="276"/>
                  </a:lnTo>
                  <a:lnTo>
                    <a:pt x="500" y="274"/>
                  </a:lnTo>
                  <a:lnTo>
                    <a:pt x="496" y="272"/>
                  </a:lnTo>
                  <a:lnTo>
                    <a:pt x="496" y="272"/>
                  </a:lnTo>
                  <a:lnTo>
                    <a:pt x="486" y="264"/>
                  </a:lnTo>
                  <a:lnTo>
                    <a:pt x="482" y="258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78" y="236"/>
                  </a:lnTo>
                  <a:lnTo>
                    <a:pt x="478" y="236"/>
                  </a:lnTo>
                  <a:lnTo>
                    <a:pt x="460" y="236"/>
                  </a:lnTo>
                  <a:lnTo>
                    <a:pt x="460" y="236"/>
                  </a:lnTo>
                  <a:lnTo>
                    <a:pt x="450" y="238"/>
                  </a:lnTo>
                  <a:lnTo>
                    <a:pt x="444" y="238"/>
                  </a:lnTo>
                  <a:lnTo>
                    <a:pt x="438" y="240"/>
                  </a:lnTo>
                  <a:lnTo>
                    <a:pt x="438" y="240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0" y="248"/>
                  </a:lnTo>
                  <a:lnTo>
                    <a:pt x="420" y="248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4" y="268"/>
                  </a:lnTo>
                  <a:lnTo>
                    <a:pt x="404" y="268"/>
                  </a:lnTo>
                  <a:lnTo>
                    <a:pt x="412" y="268"/>
                  </a:lnTo>
                  <a:lnTo>
                    <a:pt x="420" y="268"/>
                  </a:lnTo>
                  <a:lnTo>
                    <a:pt x="420" y="268"/>
                  </a:lnTo>
                  <a:lnTo>
                    <a:pt x="424" y="268"/>
                  </a:lnTo>
                  <a:lnTo>
                    <a:pt x="430" y="268"/>
                  </a:lnTo>
                  <a:lnTo>
                    <a:pt x="434" y="266"/>
                  </a:lnTo>
                  <a:lnTo>
                    <a:pt x="440" y="264"/>
                  </a:lnTo>
                  <a:lnTo>
                    <a:pt x="440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8" y="264"/>
                  </a:lnTo>
                  <a:lnTo>
                    <a:pt x="448" y="264"/>
                  </a:lnTo>
                  <a:lnTo>
                    <a:pt x="462" y="256"/>
                  </a:lnTo>
                  <a:lnTo>
                    <a:pt x="462" y="256"/>
                  </a:lnTo>
                  <a:lnTo>
                    <a:pt x="468" y="254"/>
                  </a:lnTo>
                  <a:lnTo>
                    <a:pt x="472" y="256"/>
                  </a:lnTo>
                  <a:lnTo>
                    <a:pt x="472" y="256"/>
                  </a:lnTo>
                  <a:lnTo>
                    <a:pt x="474" y="258"/>
                  </a:lnTo>
                  <a:lnTo>
                    <a:pt x="476" y="260"/>
                  </a:lnTo>
                  <a:lnTo>
                    <a:pt x="476" y="262"/>
                  </a:lnTo>
                  <a:lnTo>
                    <a:pt x="474" y="264"/>
                  </a:lnTo>
                  <a:lnTo>
                    <a:pt x="474" y="264"/>
                  </a:lnTo>
                  <a:lnTo>
                    <a:pt x="466" y="270"/>
                  </a:lnTo>
                  <a:lnTo>
                    <a:pt x="458" y="274"/>
                  </a:lnTo>
                  <a:lnTo>
                    <a:pt x="458" y="274"/>
                  </a:lnTo>
                  <a:lnTo>
                    <a:pt x="454" y="276"/>
                  </a:lnTo>
                  <a:lnTo>
                    <a:pt x="452" y="280"/>
                  </a:lnTo>
                  <a:lnTo>
                    <a:pt x="452" y="280"/>
                  </a:lnTo>
                  <a:close/>
                  <a:moveTo>
                    <a:pt x="672" y="506"/>
                  </a:moveTo>
                  <a:lnTo>
                    <a:pt x="672" y="506"/>
                  </a:lnTo>
                  <a:lnTo>
                    <a:pt x="674" y="504"/>
                  </a:lnTo>
                  <a:lnTo>
                    <a:pt x="676" y="506"/>
                  </a:lnTo>
                  <a:lnTo>
                    <a:pt x="680" y="508"/>
                  </a:lnTo>
                  <a:lnTo>
                    <a:pt x="680" y="508"/>
                  </a:lnTo>
                  <a:lnTo>
                    <a:pt x="684" y="514"/>
                  </a:lnTo>
                  <a:lnTo>
                    <a:pt x="684" y="514"/>
                  </a:lnTo>
                  <a:lnTo>
                    <a:pt x="690" y="516"/>
                  </a:lnTo>
                  <a:lnTo>
                    <a:pt x="696" y="518"/>
                  </a:lnTo>
                  <a:lnTo>
                    <a:pt x="706" y="516"/>
                  </a:lnTo>
                  <a:lnTo>
                    <a:pt x="706" y="516"/>
                  </a:lnTo>
                  <a:lnTo>
                    <a:pt x="712" y="514"/>
                  </a:lnTo>
                  <a:lnTo>
                    <a:pt x="714" y="510"/>
                  </a:lnTo>
                  <a:lnTo>
                    <a:pt x="714" y="506"/>
                  </a:lnTo>
                  <a:lnTo>
                    <a:pt x="714" y="500"/>
                  </a:lnTo>
                  <a:lnTo>
                    <a:pt x="714" y="500"/>
                  </a:lnTo>
                  <a:lnTo>
                    <a:pt x="712" y="494"/>
                  </a:lnTo>
                  <a:lnTo>
                    <a:pt x="712" y="486"/>
                  </a:lnTo>
                  <a:lnTo>
                    <a:pt x="712" y="486"/>
                  </a:lnTo>
                  <a:lnTo>
                    <a:pt x="716" y="484"/>
                  </a:lnTo>
                  <a:lnTo>
                    <a:pt x="716" y="484"/>
                  </a:lnTo>
                  <a:lnTo>
                    <a:pt x="720" y="484"/>
                  </a:lnTo>
                  <a:lnTo>
                    <a:pt x="724" y="486"/>
                  </a:lnTo>
                  <a:lnTo>
                    <a:pt x="730" y="488"/>
                  </a:lnTo>
                  <a:lnTo>
                    <a:pt x="730" y="488"/>
                  </a:lnTo>
                  <a:lnTo>
                    <a:pt x="742" y="490"/>
                  </a:lnTo>
                  <a:lnTo>
                    <a:pt x="742" y="490"/>
                  </a:lnTo>
                  <a:lnTo>
                    <a:pt x="750" y="482"/>
                  </a:lnTo>
                  <a:lnTo>
                    <a:pt x="750" y="482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26" y="470"/>
                  </a:lnTo>
                  <a:lnTo>
                    <a:pt x="726" y="470"/>
                  </a:lnTo>
                  <a:lnTo>
                    <a:pt x="712" y="462"/>
                  </a:lnTo>
                  <a:lnTo>
                    <a:pt x="706" y="458"/>
                  </a:lnTo>
                  <a:lnTo>
                    <a:pt x="698" y="454"/>
                  </a:lnTo>
                  <a:lnTo>
                    <a:pt x="698" y="454"/>
                  </a:lnTo>
                  <a:lnTo>
                    <a:pt x="692" y="450"/>
                  </a:lnTo>
                  <a:lnTo>
                    <a:pt x="686" y="444"/>
                  </a:lnTo>
                  <a:lnTo>
                    <a:pt x="686" y="444"/>
                  </a:lnTo>
                  <a:lnTo>
                    <a:pt x="676" y="456"/>
                  </a:lnTo>
                  <a:lnTo>
                    <a:pt x="676" y="456"/>
                  </a:lnTo>
                  <a:lnTo>
                    <a:pt x="672" y="460"/>
                  </a:lnTo>
                  <a:lnTo>
                    <a:pt x="672" y="460"/>
                  </a:lnTo>
                  <a:lnTo>
                    <a:pt x="658" y="470"/>
                  </a:lnTo>
                  <a:lnTo>
                    <a:pt x="658" y="470"/>
                  </a:lnTo>
                  <a:lnTo>
                    <a:pt x="672" y="506"/>
                  </a:lnTo>
                  <a:lnTo>
                    <a:pt x="672" y="5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0" name="Freeform 6"/>
            <p:cNvSpPr>
              <a:spLocks noEditPoints="1"/>
            </p:cNvSpPr>
            <p:nvPr/>
          </p:nvSpPr>
          <p:spPr bwMode="auto">
            <a:xfrm>
              <a:off x="325" y="195"/>
              <a:ext cx="1168" cy="1278"/>
            </a:xfrm>
            <a:custGeom>
              <a:avLst/>
              <a:gdLst/>
              <a:ahLst/>
              <a:cxnLst>
                <a:cxn ang="0">
                  <a:pos x="948" y="1198"/>
                </a:cxn>
                <a:cxn ang="0">
                  <a:pos x="776" y="1218"/>
                </a:cxn>
                <a:cxn ang="0">
                  <a:pos x="554" y="1236"/>
                </a:cxn>
                <a:cxn ang="0">
                  <a:pos x="394" y="1252"/>
                </a:cxn>
                <a:cxn ang="0">
                  <a:pos x="220" y="1206"/>
                </a:cxn>
                <a:cxn ang="0">
                  <a:pos x="136" y="1170"/>
                </a:cxn>
                <a:cxn ang="0">
                  <a:pos x="70" y="1238"/>
                </a:cxn>
                <a:cxn ang="0">
                  <a:pos x="6" y="1126"/>
                </a:cxn>
                <a:cxn ang="0">
                  <a:pos x="48" y="1040"/>
                </a:cxn>
                <a:cxn ang="0">
                  <a:pos x="146" y="1006"/>
                </a:cxn>
                <a:cxn ang="0">
                  <a:pos x="264" y="1062"/>
                </a:cxn>
                <a:cxn ang="0">
                  <a:pos x="376" y="1000"/>
                </a:cxn>
                <a:cxn ang="0">
                  <a:pos x="246" y="970"/>
                </a:cxn>
                <a:cxn ang="0">
                  <a:pos x="44" y="884"/>
                </a:cxn>
                <a:cxn ang="0">
                  <a:pos x="244" y="802"/>
                </a:cxn>
                <a:cxn ang="0">
                  <a:pos x="406" y="838"/>
                </a:cxn>
                <a:cxn ang="0">
                  <a:pos x="520" y="866"/>
                </a:cxn>
                <a:cxn ang="0">
                  <a:pos x="584" y="758"/>
                </a:cxn>
                <a:cxn ang="0">
                  <a:pos x="500" y="768"/>
                </a:cxn>
                <a:cxn ang="0">
                  <a:pos x="288" y="816"/>
                </a:cxn>
                <a:cxn ang="0">
                  <a:pos x="158" y="792"/>
                </a:cxn>
                <a:cxn ang="0">
                  <a:pos x="78" y="660"/>
                </a:cxn>
                <a:cxn ang="0">
                  <a:pos x="186" y="554"/>
                </a:cxn>
                <a:cxn ang="0">
                  <a:pos x="270" y="616"/>
                </a:cxn>
                <a:cxn ang="0">
                  <a:pos x="410" y="532"/>
                </a:cxn>
                <a:cxn ang="0">
                  <a:pos x="330" y="482"/>
                </a:cxn>
                <a:cxn ang="0">
                  <a:pos x="210" y="376"/>
                </a:cxn>
                <a:cxn ang="0">
                  <a:pos x="302" y="280"/>
                </a:cxn>
                <a:cxn ang="0">
                  <a:pos x="422" y="306"/>
                </a:cxn>
                <a:cxn ang="0">
                  <a:pos x="360" y="250"/>
                </a:cxn>
                <a:cxn ang="0">
                  <a:pos x="404" y="148"/>
                </a:cxn>
                <a:cxn ang="0">
                  <a:pos x="410" y="42"/>
                </a:cxn>
                <a:cxn ang="0">
                  <a:pos x="462" y="116"/>
                </a:cxn>
                <a:cxn ang="0">
                  <a:pos x="552" y="236"/>
                </a:cxn>
                <a:cxn ang="0">
                  <a:pos x="442" y="292"/>
                </a:cxn>
                <a:cxn ang="0">
                  <a:pos x="632" y="316"/>
                </a:cxn>
                <a:cxn ang="0">
                  <a:pos x="736" y="418"/>
                </a:cxn>
                <a:cxn ang="0">
                  <a:pos x="614" y="458"/>
                </a:cxn>
                <a:cxn ang="0">
                  <a:pos x="528" y="506"/>
                </a:cxn>
                <a:cxn ang="0">
                  <a:pos x="680" y="516"/>
                </a:cxn>
                <a:cxn ang="0">
                  <a:pos x="800" y="500"/>
                </a:cxn>
                <a:cxn ang="0">
                  <a:pos x="904" y="570"/>
                </a:cxn>
                <a:cxn ang="0">
                  <a:pos x="808" y="662"/>
                </a:cxn>
                <a:cxn ang="0">
                  <a:pos x="642" y="690"/>
                </a:cxn>
                <a:cxn ang="0">
                  <a:pos x="688" y="812"/>
                </a:cxn>
                <a:cxn ang="0">
                  <a:pos x="556" y="936"/>
                </a:cxn>
                <a:cxn ang="0">
                  <a:pos x="542" y="978"/>
                </a:cxn>
                <a:cxn ang="0">
                  <a:pos x="718" y="974"/>
                </a:cxn>
                <a:cxn ang="0">
                  <a:pos x="888" y="978"/>
                </a:cxn>
                <a:cxn ang="0">
                  <a:pos x="1050" y="970"/>
                </a:cxn>
                <a:cxn ang="0">
                  <a:pos x="1110" y="976"/>
                </a:cxn>
                <a:cxn ang="0">
                  <a:pos x="996" y="1054"/>
                </a:cxn>
                <a:cxn ang="0">
                  <a:pos x="772" y="1096"/>
                </a:cxn>
                <a:cxn ang="0">
                  <a:pos x="760" y="1108"/>
                </a:cxn>
                <a:cxn ang="0">
                  <a:pos x="928" y="1160"/>
                </a:cxn>
                <a:cxn ang="0">
                  <a:pos x="1058" y="1082"/>
                </a:cxn>
                <a:cxn ang="0">
                  <a:pos x="878" y="766"/>
                </a:cxn>
                <a:cxn ang="0">
                  <a:pos x="726" y="726"/>
                </a:cxn>
                <a:cxn ang="0">
                  <a:pos x="668" y="776"/>
                </a:cxn>
                <a:cxn ang="0">
                  <a:pos x="806" y="922"/>
                </a:cxn>
                <a:cxn ang="0">
                  <a:pos x="982" y="916"/>
                </a:cxn>
                <a:cxn ang="0">
                  <a:pos x="982" y="816"/>
                </a:cxn>
              </a:cxnLst>
              <a:rect l="0" t="0" r="r" b="b"/>
              <a:pathLst>
                <a:path w="1168" h="1278">
                  <a:moveTo>
                    <a:pt x="1166" y="1170"/>
                  </a:moveTo>
                  <a:lnTo>
                    <a:pt x="1166" y="1170"/>
                  </a:lnTo>
                  <a:lnTo>
                    <a:pt x="1166" y="1172"/>
                  </a:lnTo>
                  <a:lnTo>
                    <a:pt x="1166" y="1172"/>
                  </a:lnTo>
                  <a:lnTo>
                    <a:pt x="1158" y="1190"/>
                  </a:lnTo>
                  <a:lnTo>
                    <a:pt x="1158" y="1190"/>
                  </a:lnTo>
                  <a:lnTo>
                    <a:pt x="1148" y="1204"/>
                  </a:lnTo>
                  <a:lnTo>
                    <a:pt x="1148" y="1204"/>
                  </a:lnTo>
                  <a:lnTo>
                    <a:pt x="1142" y="1212"/>
                  </a:lnTo>
                  <a:lnTo>
                    <a:pt x="1134" y="1218"/>
                  </a:lnTo>
                  <a:lnTo>
                    <a:pt x="1134" y="1218"/>
                  </a:lnTo>
                  <a:lnTo>
                    <a:pt x="1124" y="1222"/>
                  </a:lnTo>
                  <a:lnTo>
                    <a:pt x="1116" y="1228"/>
                  </a:lnTo>
                  <a:lnTo>
                    <a:pt x="1116" y="1228"/>
                  </a:lnTo>
                  <a:lnTo>
                    <a:pt x="1114" y="1228"/>
                  </a:lnTo>
                  <a:lnTo>
                    <a:pt x="1114" y="1228"/>
                  </a:lnTo>
                  <a:lnTo>
                    <a:pt x="1084" y="1232"/>
                  </a:lnTo>
                  <a:lnTo>
                    <a:pt x="1084" y="1232"/>
                  </a:lnTo>
                  <a:lnTo>
                    <a:pt x="1064" y="1234"/>
                  </a:lnTo>
                  <a:lnTo>
                    <a:pt x="1064" y="1234"/>
                  </a:lnTo>
                  <a:lnTo>
                    <a:pt x="1052" y="1232"/>
                  </a:lnTo>
                  <a:lnTo>
                    <a:pt x="1042" y="1232"/>
                  </a:lnTo>
                  <a:lnTo>
                    <a:pt x="1042" y="1232"/>
                  </a:lnTo>
                  <a:lnTo>
                    <a:pt x="1030" y="1232"/>
                  </a:lnTo>
                  <a:lnTo>
                    <a:pt x="1022" y="1228"/>
                  </a:lnTo>
                  <a:lnTo>
                    <a:pt x="1022" y="1228"/>
                  </a:lnTo>
                  <a:lnTo>
                    <a:pt x="1012" y="1226"/>
                  </a:lnTo>
                  <a:lnTo>
                    <a:pt x="1004" y="1226"/>
                  </a:lnTo>
                  <a:lnTo>
                    <a:pt x="1004" y="1226"/>
                  </a:lnTo>
                  <a:lnTo>
                    <a:pt x="1002" y="1226"/>
                  </a:lnTo>
                  <a:lnTo>
                    <a:pt x="1002" y="1226"/>
                  </a:lnTo>
                  <a:lnTo>
                    <a:pt x="978" y="1214"/>
                  </a:lnTo>
                  <a:lnTo>
                    <a:pt x="978" y="1214"/>
                  </a:lnTo>
                  <a:lnTo>
                    <a:pt x="956" y="1204"/>
                  </a:lnTo>
                  <a:lnTo>
                    <a:pt x="956" y="1204"/>
                  </a:lnTo>
                  <a:lnTo>
                    <a:pt x="954" y="1204"/>
                  </a:lnTo>
                  <a:lnTo>
                    <a:pt x="954" y="1204"/>
                  </a:lnTo>
                  <a:lnTo>
                    <a:pt x="948" y="1198"/>
                  </a:lnTo>
                  <a:lnTo>
                    <a:pt x="940" y="1196"/>
                  </a:lnTo>
                  <a:lnTo>
                    <a:pt x="932" y="1196"/>
                  </a:lnTo>
                  <a:lnTo>
                    <a:pt x="924" y="1198"/>
                  </a:lnTo>
                  <a:lnTo>
                    <a:pt x="924" y="1198"/>
                  </a:lnTo>
                  <a:lnTo>
                    <a:pt x="920" y="1202"/>
                  </a:lnTo>
                  <a:lnTo>
                    <a:pt x="914" y="1206"/>
                  </a:lnTo>
                  <a:lnTo>
                    <a:pt x="914" y="1206"/>
                  </a:lnTo>
                  <a:lnTo>
                    <a:pt x="910" y="1208"/>
                  </a:lnTo>
                  <a:lnTo>
                    <a:pt x="910" y="1208"/>
                  </a:lnTo>
                  <a:lnTo>
                    <a:pt x="904" y="1208"/>
                  </a:lnTo>
                  <a:lnTo>
                    <a:pt x="900" y="1210"/>
                  </a:lnTo>
                  <a:lnTo>
                    <a:pt x="894" y="1212"/>
                  </a:lnTo>
                  <a:lnTo>
                    <a:pt x="888" y="1212"/>
                  </a:lnTo>
                  <a:lnTo>
                    <a:pt x="888" y="1212"/>
                  </a:lnTo>
                  <a:lnTo>
                    <a:pt x="882" y="1210"/>
                  </a:lnTo>
                  <a:lnTo>
                    <a:pt x="882" y="1210"/>
                  </a:lnTo>
                  <a:lnTo>
                    <a:pt x="876" y="1208"/>
                  </a:lnTo>
                  <a:lnTo>
                    <a:pt x="876" y="1208"/>
                  </a:lnTo>
                  <a:lnTo>
                    <a:pt x="866" y="1208"/>
                  </a:lnTo>
                  <a:lnTo>
                    <a:pt x="856" y="1206"/>
                  </a:lnTo>
                  <a:lnTo>
                    <a:pt x="856" y="1206"/>
                  </a:lnTo>
                  <a:lnTo>
                    <a:pt x="844" y="1202"/>
                  </a:lnTo>
                  <a:lnTo>
                    <a:pt x="832" y="1196"/>
                  </a:lnTo>
                  <a:lnTo>
                    <a:pt x="832" y="1196"/>
                  </a:lnTo>
                  <a:lnTo>
                    <a:pt x="826" y="1190"/>
                  </a:lnTo>
                  <a:lnTo>
                    <a:pt x="820" y="1184"/>
                  </a:lnTo>
                  <a:lnTo>
                    <a:pt x="820" y="1184"/>
                  </a:lnTo>
                  <a:lnTo>
                    <a:pt x="818" y="1182"/>
                  </a:lnTo>
                  <a:lnTo>
                    <a:pt x="816" y="1180"/>
                  </a:lnTo>
                  <a:lnTo>
                    <a:pt x="812" y="1182"/>
                  </a:lnTo>
                  <a:lnTo>
                    <a:pt x="810" y="1184"/>
                  </a:lnTo>
                  <a:lnTo>
                    <a:pt x="810" y="1184"/>
                  </a:lnTo>
                  <a:lnTo>
                    <a:pt x="806" y="1192"/>
                  </a:lnTo>
                  <a:lnTo>
                    <a:pt x="806" y="1192"/>
                  </a:lnTo>
                  <a:lnTo>
                    <a:pt x="792" y="1206"/>
                  </a:lnTo>
                  <a:lnTo>
                    <a:pt x="792" y="1206"/>
                  </a:lnTo>
                  <a:lnTo>
                    <a:pt x="776" y="1218"/>
                  </a:lnTo>
                  <a:lnTo>
                    <a:pt x="776" y="1218"/>
                  </a:lnTo>
                  <a:lnTo>
                    <a:pt x="770" y="1222"/>
                  </a:lnTo>
                  <a:lnTo>
                    <a:pt x="770" y="1222"/>
                  </a:lnTo>
                  <a:lnTo>
                    <a:pt x="762" y="1224"/>
                  </a:lnTo>
                  <a:lnTo>
                    <a:pt x="762" y="1224"/>
                  </a:lnTo>
                  <a:lnTo>
                    <a:pt x="756" y="1226"/>
                  </a:lnTo>
                  <a:lnTo>
                    <a:pt x="752" y="1230"/>
                  </a:lnTo>
                  <a:lnTo>
                    <a:pt x="752" y="1230"/>
                  </a:lnTo>
                  <a:lnTo>
                    <a:pt x="740" y="1236"/>
                  </a:lnTo>
                  <a:lnTo>
                    <a:pt x="726" y="1238"/>
                  </a:lnTo>
                  <a:lnTo>
                    <a:pt x="726" y="1238"/>
                  </a:lnTo>
                  <a:lnTo>
                    <a:pt x="722" y="1242"/>
                  </a:lnTo>
                  <a:lnTo>
                    <a:pt x="722" y="1242"/>
                  </a:lnTo>
                  <a:lnTo>
                    <a:pt x="712" y="1244"/>
                  </a:lnTo>
                  <a:lnTo>
                    <a:pt x="712" y="1244"/>
                  </a:lnTo>
                  <a:lnTo>
                    <a:pt x="700" y="1248"/>
                  </a:lnTo>
                  <a:lnTo>
                    <a:pt x="700" y="1248"/>
                  </a:lnTo>
                  <a:lnTo>
                    <a:pt x="690" y="1252"/>
                  </a:lnTo>
                  <a:lnTo>
                    <a:pt x="690" y="1252"/>
                  </a:lnTo>
                  <a:lnTo>
                    <a:pt x="688" y="1254"/>
                  </a:lnTo>
                  <a:lnTo>
                    <a:pt x="688" y="1254"/>
                  </a:lnTo>
                  <a:lnTo>
                    <a:pt x="662" y="1254"/>
                  </a:lnTo>
                  <a:lnTo>
                    <a:pt x="662" y="1254"/>
                  </a:lnTo>
                  <a:lnTo>
                    <a:pt x="638" y="1256"/>
                  </a:lnTo>
                  <a:lnTo>
                    <a:pt x="638" y="1256"/>
                  </a:lnTo>
                  <a:lnTo>
                    <a:pt x="620" y="1252"/>
                  </a:lnTo>
                  <a:lnTo>
                    <a:pt x="620" y="1252"/>
                  </a:lnTo>
                  <a:lnTo>
                    <a:pt x="618" y="1252"/>
                  </a:lnTo>
                  <a:lnTo>
                    <a:pt x="618" y="1252"/>
                  </a:lnTo>
                  <a:lnTo>
                    <a:pt x="608" y="1254"/>
                  </a:lnTo>
                  <a:lnTo>
                    <a:pt x="600" y="1252"/>
                  </a:lnTo>
                  <a:lnTo>
                    <a:pt x="582" y="1248"/>
                  </a:lnTo>
                  <a:lnTo>
                    <a:pt x="582" y="1248"/>
                  </a:lnTo>
                  <a:lnTo>
                    <a:pt x="566" y="1244"/>
                  </a:lnTo>
                  <a:lnTo>
                    <a:pt x="566" y="1244"/>
                  </a:lnTo>
                  <a:lnTo>
                    <a:pt x="560" y="1238"/>
                  </a:lnTo>
                  <a:lnTo>
                    <a:pt x="560" y="1238"/>
                  </a:lnTo>
                  <a:lnTo>
                    <a:pt x="556" y="1236"/>
                  </a:lnTo>
                  <a:lnTo>
                    <a:pt x="554" y="1236"/>
                  </a:lnTo>
                  <a:lnTo>
                    <a:pt x="550" y="1240"/>
                  </a:lnTo>
                  <a:lnTo>
                    <a:pt x="550" y="1240"/>
                  </a:lnTo>
                  <a:lnTo>
                    <a:pt x="540" y="1256"/>
                  </a:lnTo>
                  <a:lnTo>
                    <a:pt x="540" y="1256"/>
                  </a:lnTo>
                  <a:lnTo>
                    <a:pt x="530" y="1266"/>
                  </a:lnTo>
                  <a:lnTo>
                    <a:pt x="522" y="1270"/>
                  </a:lnTo>
                  <a:lnTo>
                    <a:pt x="514" y="1272"/>
                  </a:lnTo>
                  <a:lnTo>
                    <a:pt x="514" y="1272"/>
                  </a:lnTo>
                  <a:lnTo>
                    <a:pt x="492" y="1278"/>
                  </a:lnTo>
                  <a:lnTo>
                    <a:pt x="492" y="1278"/>
                  </a:lnTo>
                  <a:lnTo>
                    <a:pt x="486" y="1278"/>
                  </a:lnTo>
                  <a:lnTo>
                    <a:pt x="486" y="1278"/>
                  </a:lnTo>
                  <a:lnTo>
                    <a:pt x="482" y="1278"/>
                  </a:lnTo>
                  <a:lnTo>
                    <a:pt x="482" y="1278"/>
                  </a:lnTo>
                  <a:lnTo>
                    <a:pt x="476" y="1278"/>
                  </a:lnTo>
                  <a:lnTo>
                    <a:pt x="472" y="1278"/>
                  </a:lnTo>
                  <a:lnTo>
                    <a:pt x="462" y="1276"/>
                  </a:lnTo>
                  <a:lnTo>
                    <a:pt x="462" y="1276"/>
                  </a:lnTo>
                  <a:lnTo>
                    <a:pt x="446" y="1276"/>
                  </a:lnTo>
                  <a:lnTo>
                    <a:pt x="446" y="1276"/>
                  </a:lnTo>
                  <a:lnTo>
                    <a:pt x="436" y="1272"/>
                  </a:lnTo>
                  <a:lnTo>
                    <a:pt x="436" y="1272"/>
                  </a:lnTo>
                  <a:lnTo>
                    <a:pt x="420" y="1268"/>
                  </a:lnTo>
                  <a:lnTo>
                    <a:pt x="420" y="1268"/>
                  </a:lnTo>
                  <a:lnTo>
                    <a:pt x="402" y="1262"/>
                  </a:lnTo>
                  <a:lnTo>
                    <a:pt x="402" y="1262"/>
                  </a:lnTo>
                  <a:lnTo>
                    <a:pt x="406" y="1260"/>
                  </a:lnTo>
                  <a:lnTo>
                    <a:pt x="406" y="1260"/>
                  </a:lnTo>
                  <a:lnTo>
                    <a:pt x="408" y="1256"/>
                  </a:lnTo>
                  <a:lnTo>
                    <a:pt x="410" y="1252"/>
                  </a:lnTo>
                  <a:lnTo>
                    <a:pt x="410" y="1252"/>
                  </a:lnTo>
                  <a:lnTo>
                    <a:pt x="408" y="1250"/>
                  </a:lnTo>
                  <a:lnTo>
                    <a:pt x="404" y="1248"/>
                  </a:lnTo>
                  <a:lnTo>
                    <a:pt x="404" y="1248"/>
                  </a:lnTo>
                  <a:lnTo>
                    <a:pt x="400" y="1248"/>
                  </a:lnTo>
                  <a:lnTo>
                    <a:pt x="396" y="1250"/>
                  </a:lnTo>
                  <a:lnTo>
                    <a:pt x="396" y="1250"/>
                  </a:lnTo>
                  <a:lnTo>
                    <a:pt x="394" y="1252"/>
                  </a:lnTo>
                  <a:lnTo>
                    <a:pt x="394" y="1252"/>
                  </a:lnTo>
                  <a:lnTo>
                    <a:pt x="390" y="1254"/>
                  </a:lnTo>
                  <a:lnTo>
                    <a:pt x="386" y="1256"/>
                  </a:lnTo>
                  <a:lnTo>
                    <a:pt x="378" y="1260"/>
                  </a:lnTo>
                  <a:lnTo>
                    <a:pt x="378" y="1260"/>
                  </a:lnTo>
                  <a:lnTo>
                    <a:pt x="370" y="1266"/>
                  </a:lnTo>
                  <a:lnTo>
                    <a:pt x="370" y="1266"/>
                  </a:lnTo>
                  <a:lnTo>
                    <a:pt x="354" y="1270"/>
                  </a:lnTo>
                  <a:lnTo>
                    <a:pt x="354" y="1270"/>
                  </a:lnTo>
                  <a:lnTo>
                    <a:pt x="334" y="1276"/>
                  </a:lnTo>
                  <a:lnTo>
                    <a:pt x="334" y="1276"/>
                  </a:lnTo>
                  <a:lnTo>
                    <a:pt x="328" y="1276"/>
                  </a:lnTo>
                  <a:lnTo>
                    <a:pt x="322" y="1274"/>
                  </a:lnTo>
                  <a:lnTo>
                    <a:pt x="322" y="1274"/>
                  </a:lnTo>
                  <a:lnTo>
                    <a:pt x="304" y="1274"/>
                  </a:lnTo>
                  <a:lnTo>
                    <a:pt x="304" y="1274"/>
                  </a:lnTo>
                  <a:lnTo>
                    <a:pt x="290" y="1270"/>
                  </a:lnTo>
                  <a:lnTo>
                    <a:pt x="290" y="1270"/>
                  </a:lnTo>
                  <a:lnTo>
                    <a:pt x="282" y="1266"/>
                  </a:lnTo>
                  <a:lnTo>
                    <a:pt x="276" y="1264"/>
                  </a:lnTo>
                  <a:lnTo>
                    <a:pt x="272" y="1260"/>
                  </a:lnTo>
                  <a:lnTo>
                    <a:pt x="272" y="1260"/>
                  </a:lnTo>
                  <a:lnTo>
                    <a:pt x="270" y="1260"/>
                  </a:lnTo>
                  <a:lnTo>
                    <a:pt x="270" y="1260"/>
                  </a:lnTo>
                  <a:lnTo>
                    <a:pt x="264" y="1260"/>
                  </a:lnTo>
                  <a:lnTo>
                    <a:pt x="260" y="1256"/>
                  </a:lnTo>
                  <a:lnTo>
                    <a:pt x="260" y="1256"/>
                  </a:lnTo>
                  <a:lnTo>
                    <a:pt x="256" y="1252"/>
                  </a:lnTo>
                  <a:lnTo>
                    <a:pt x="252" y="1248"/>
                  </a:lnTo>
                  <a:lnTo>
                    <a:pt x="252" y="1248"/>
                  </a:lnTo>
                  <a:lnTo>
                    <a:pt x="238" y="1224"/>
                  </a:lnTo>
                  <a:lnTo>
                    <a:pt x="238" y="1224"/>
                  </a:lnTo>
                  <a:lnTo>
                    <a:pt x="232" y="1208"/>
                  </a:lnTo>
                  <a:lnTo>
                    <a:pt x="232" y="1208"/>
                  </a:lnTo>
                  <a:lnTo>
                    <a:pt x="230" y="1206"/>
                  </a:lnTo>
                  <a:lnTo>
                    <a:pt x="226" y="1206"/>
                  </a:lnTo>
                  <a:lnTo>
                    <a:pt x="226" y="1206"/>
                  </a:lnTo>
                  <a:lnTo>
                    <a:pt x="220" y="1206"/>
                  </a:lnTo>
                  <a:lnTo>
                    <a:pt x="220" y="1206"/>
                  </a:lnTo>
                  <a:lnTo>
                    <a:pt x="214" y="1208"/>
                  </a:lnTo>
                  <a:lnTo>
                    <a:pt x="208" y="1208"/>
                  </a:lnTo>
                  <a:lnTo>
                    <a:pt x="208" y="1208"/>
                  </a:lnTo>
                  <a:lnTo>
                    <a:pt x="192" y="1208"/>
                  </a:lnTo>
                  <a:lnTo>
                    <a:pt x="184" y="1206"/>
                  </a:lnTo>
                  <a:lnTo>
                    <a:pt x="176" y="1202"/>
                  </a:lnTo>
                  <a:lnTo>
                    <a:pt x="176" y="1202"/>
                  </a:lnTo>
                  <a:lnTo>
                    <a:pt x="170" y="1198"/>
                  </a:lnTo>
                  <a:lnTo>
                    <a:pt x="164" y="1190"/>
                  </a:lnTo>
                  <a:lnTo>
                    <a:pt x="164" y="1190"/>
                  </a:lnTo>
                  <a:lnTo>
                    <a:pt x="160" y="1188"/>
                  </a:lnTo>
                  <a:lnTo>
                    <a:pt x="156" y="1186"/>
                  </a:lnTo>
                  <a:lnTo>
                    <a:pt x="156" y="1186"/>
                  </a:lnTo>
                  <a:lnTo>
                    <a:pt x="152" y="1176"/>
                  </a:lnTo>
                  <a:lnTo>
                    <a:pt x="148" y="1166"/>
                  </a:lnTo>
                  <a:lnTo>
                    <a:pt x="148" y="1166"/>
                  </a:lnTo>
                  <a:lnTo>
                    <a:pt x="150" y="1158"/>
                  </a:lnTo>
                  <a:lnTo>
                    <a:pt x="152" y="1150"/>
                  </a:lnTo>
                  <a:lnTo>
                    <a:pt x="152" y="1150"/>
                  </a:lnTo>
                  <a:lnTo>
                    <a:pt x="156" y="1142"/>
                  </a:lnTo>
                  <a:lnTo>
                    <a:pt x="156" y="1142"/>
                  </a:lnTo>
                  <a:lnTo>
                    <a:pt x="160" y="1134"/>
                  </a:lnTo>
                  <a:lnTo>
                    <a:pt x="160" y="1134"/>
                  </a:lnTo>
                  <a:lnTo>
                    <a:pt x="160" y="1130"/>
                  </a:lnTo>
                  <a:lnTo>
                    <a:pt x="160" y="1130"/>
                  </a:lnTo>
                  <a:lnTo>
                    <a:pt x="156" y="1126"/>
                  </a:lnTo>
                  <a:lnTo>
                    <a:pt x="152" y="1126"/>
                  </a:lnTo>
                  <a:lnTo>
                    <a:pt x="150" y="1128"/>
                  </a:lnTo>
                  <a:lnTo>
                    <a:pt x="150" y="1128"/>
                  </a:lnTo>
                  <a:lnTo>
                    <a:pt x="138" y="1152"/>
                  </a:lnTo>
                  <a:lnTo>
                    <a:pt x="138" y="1152"/>
                  </a:lnTo>
                  <a:lnTo>
                    <a:pt x="138" y="1156"/>
                  </a:lnTo>
                  <a:lnTo>
                    <a:pt x="138" y="1160"/>
                  </a:lnTo>
                  <a:lnTo>
                    <a:pt x="138" y="1160"/>
                  </a:lnTo>
                  <a:lnTo>
                    <a:pt x="136" y="1168"/>
                  </a:lnTo>
                  <a:lnTo>
                    <a:pt x="136" y="1168"/>
                  </a:lnTo>
                  <a:lnTo>
                    <a:pt x="136" y="1170"/>
                  </a:lnTo>
                  <a:lnTo>
                    <a:pt x="136" y="1170"/>
                  </a:lnTo>
                  <a:lnTo>
                    <a:pt x="142" y="1188"/>
                  </a:lnTo>
                  <a:lnTo>
                    <a:pt x="142" y="1188"/>
                  </a:lnTo>
                  <a:lnTo>
                    <a:pt x="148" y="1196"/>
                  </a:lnTo>
                  <a:lnTo>
                    <a:pt x="148" y="1196"/>
                  </a:lnTo>
                  <a:lnTo>
                    <a:pt x="160" y="1206"/>
                  </a:lnTo>
                  <a:lnTo>
                    <a:pt x="160" y="1206"/>
                  </a:lnTo>
                  <a:lnTo>
                    <a:pt x="162" y="1206"/>
                  </a:lnTo>
                  <a:lnTo>
                    <a:pt x="162" y="1206"/>
                  </a:lnTo>
                  <a:lnTo>
                    <a:pt x="170" y="1214"/>
                  </a:lnTo>
                  <a:lnTo>
                    <a:pt x="180" y="1218"/>
                  </a:lnTo>
                  <a:lnTo>
                    <a:pt x="190" y="1218"/>
                  </a:lnTo>
                  <a:lnTo>
                    <a:pt x="202" y="1220"/>
                  </a:lnTo>
                  <a:lnTo>
                    <a:pt x="202" y="1220"/>
                  </a:lnTo>
                  <a:lnTo>
                    <a:pt x="216" y="1220"/>
                  </a:lnTo>
                  <a:lnTo>
                    <a:pt x="216" y="1220"/>
                  </a:lnTo>
                  <a:lnTo>
                    <a:pt x="222" y="1218"/>
                  </a:lnTo>
                  <a:lnTo>
                    <a:pt x="222" y="1218"/>
                  </a:lnTo>
                  <a:lnTo>
                    <a:pt x="228" y="1234"/>
                  </a:lnTo>
                  <a:lnTo>
                    <a:pt x="228" y="1234"/>
                  </a:lnTo>
                  <a:lnTo>
                    <a:pt x="198" y="1242"/>
                  </a:lnTo>
                  <a:lnTo>
                    <a:pt x="198" y="1242"/>
                  </a:lnTo>
                  <a:lnTo>
                    <a:pt x="178" y="1244"/>
                  </a:lnTo>
                  <a:lnTo>
                    <a:pt x="178" y="1244"/>
                  </a:lnTo>
                  <a:lnTo>
                    <a:pt x="162" y="1248"/>
                  </a:lnTo>
                  <a:lnTo>
                    <a:pt x="162" y="1248"/>
                  </a:lnTo>
                  <a:lnTo>
                    <a:pt x="160" y="1248"/>
                  </a:lnTo>
                  <a:lnTo>
                    <a:pt x="160" y="1248"/>
                  </a:lnTo>
                  <a:lnTo>
                    <a:pt x="146" y="1248"/>
                  </a:lnTo>
                  <a:lnTo>
                    <a:pt x="146" y="1248"/>
                  </a:lnTo>
                  <a:lnTo>
                    <a:pt x="120" y="1248"/>
                  </a:lnTo>
                  <a:lnTo>
                    <a:pt x="106" y="1248"/>
                  </a:lnTo>
                  <a:lnTo>
                    <a:pt x="94" y="1246"/>
                  </a:lnTo>
                  <a:lnTo>
                    <a:pt x="94" y="1246"/>
                  </a:lnTo>
                  <a:lnTo>
                    <a:pt x="72" y="1240"/>
                  </a:lnTo>
                  <a:lnTo>
                    <a:pt x="72" y="1240"/>
                  </a:lnTo>
                  <a:lnTo>
                    <a:pt x="70" y="1238"/>
                  </a:lnTo>
                  <a:lnTo>
                    <a:pt x="70" y="1238"/>
                  </a:lnTo>
                  <a:lnTo>
                    <a:pt x="64" y="1240"/>
                  </a:lnTo>
                  <a:lnTo>
                    <a:pt x="60" y="1238"/>
                  </a:lnTo>
                  <a:lnTo>
                    <a:pt x="56" y="1234"/>
                  </a:lnTo>
                  <a:lnTo>
                    <a:pt x="52" y="1230"/>
                  </a:lnTo>
                  <a:lnTo>
                    <a:pt x="52" y="1230"/>
                  </a:lnTo>
                  <a:lnTo>
                    <a:pt x="48" y="1226"/>
                  </a:lnTo>
                  <a:lnTo>
                    <a:pt x="42" y="1224"/>
                  </a:lnTo>
                  <a:lnTo>
                    <a:pt x="32" y="1222"/>
                  </a:lnTo>
                  <a:lnTo>
                    <a:pt x="32" y="1222"/>
                  </a:lnTo>
                  <a:lnTo>
                    <a:pt x="26" y="1216"/>
                  </a:lnTo>
                  <a:lnTo>
                    <a:pt x="26" y="1216"/>
                  </a:lnTo>
                  <a:lnTo>
                    <a:pt x="22" y="1212"/>
                  </a:lnTo>
                  <a:lnTo>
                    <a:pt x="22" y="1212"/>
                  </a:lnTo>
                  <a:lnTo>
                    <a:pt x="20" y="1206"/>
                  </a:lnTo>
                  <a:lnTo>
                    <a:pt x="14" y="1202"/>
                  </a:lnTo>
                  <a:lnTo>
                    <a:pt x="14" y="1202"/>
                  </a:lnTo>
                  <a:lnTo>
                    <a:pt x="14" y="1200"/>
                  </a:lnTo>
                  <a:lnTo>
                    <a:pt x="14" y="1200"/>
                  </a:lnTo>
                  <a:lnTo>
                    <a:pt x="14" y="1196"/>
                  </a:lnTo>
                  <a:lnTo>
                    <a:pt x="12" y="1192"/>
                  </a:lnTo>
                  <a:lnTo>
                    <a:pt x="6" y="1188"/>
                  </a:lnTo>
                  <a:lnTo>
                    <a:pt x="6" y="1188"/>
                  </a:lnTo>
                  <a:lnTo>
                    <a:pt x="4" y="1180"/>
                  </a:lnTo>
                  <a:lnTo>
                    <a:pt x="0" y="1174"/>
                  </a:lnTo>
                  <a:lnTo>
                    <a:pt x="0" y="1174"/>
                  </a:lnTo>
                  <a:lnTo>
                    <a:pt x="0" y="1172"/>
                  </a:lnTo>
                  <a:lnTo>
                    <a:pt x="0" y="1170"/>
                  </a:lnTo>
                  <a:lnTo>
                    <a:pt x="0" y="1166"/>
                  </a:lnTo>
                  <a:lnTo>
                    <a:pt x="0" y="1166"/>
                  </a:lnTo>
                  <a:lnTo>
                    <a:pt x="2" y="1160"/>
                  </a:lnTo>
                  <a:lnTo>
                    <a:pt x="0" y="1156"/>
                  </a:lnTo>
                  <a:lnTo>
                    <a:pt x="0" y="1156"/>
                  </a:lnTo>
                  <a:lnTo>
                    <a:pt x="2" y="1154"/>
                  </a:lnTo>
                  <a:lnTo>
                    <a:pt x="2" y="1152"/>
                  </a:lnTo>
                  <a:lnTo>
                    <a:pt x="2" y="1152"/>
                  </a:lnTo>
                  <a:lnTo>
                    <a:pt x="2" y="1144"/>
                  </a:lnTo>
                  <a:lnTo>
                    <a:pt x="2" y="1138"/>
                  </a:lnTo>
                  <a:lnTo>
                    <a:pt x="6" y="1126"/>
                  </a:lnTo>
                  <a:lnTo>
                    <a:pt x="6" y="1126"/>
                  </a:lnTo>
                  <a:lnTo>
                    <a:pt x="10" y="1112"/>
                  </a:lnTo>
                  <a:lnTo>
                    <a:pt x="18" y="1100"/>
                  </a:lnTo>
                  <a:lnTo>
                    <a:pt x="18" y="1100"/>
                  </a:lnTo>
                  <a:lnTo>
                    <a:pt x="26" y="1092"/>
                  </a:lnTo>
                  <a:lnTo>
                    <a:pt x="32" y="1088"/>
                  </a:lnTo>
                  <a:lnTo>
                    <a:pt x="32" y="1088"/>
                  </a:lnTo>
                  <a:lnTo>
                    <a:pt x="36" y="1082"/>
                  </a:lnTo>
                  <a:lnTo>
                    <a:pt x="36" y="1082"/>
                  </a:lnTo>
                  <a:lnTo>
                    <a:pt x="44" y="1076"/>
                  </a:lnTo>
                  <a:lnTo>
                    <a:pt x="44" y="1076"/>
                  </a:lnTo>
                  <a:lnTo>
                    <a:pt x="54" y="1072"/>
                  </a:lnTo>
                  <a:lnTo>
                    <a:pt x="54" y="1072"/>
                  </a:lnTo>
                  <a:lnTo>
                    <a:pt x="68" y="1068"/>
                  </a:lnTo>
                  <a:lnTo>
                    <a:pt x="68" y="1068"/>
                  </a:lnTo>
                  <a:lnTo>
                    <a:pt x="70" y="1066"/>
                  </a:lnTo>
                  <a:lnTo>
                    <a:pt x="72" y="1066"/>
                  </a:lnTo>
                  <a:lnTo>
                    <a:pt x="72" y="1066"/>
                  </a:lnTo>
                  <a:lnTo>
                    <a:pt x="78" y="1068"/>
                  </a:lnTo>
                  <a:lnTo>
                    <a:pt x="84" y="1068"/>
                  </a:lnTo>
                  <a:lnTo>
                    <a:pt x="94" y="1066"/>
                  </a:lnTo>
                  <a:lnTo>
                    <a:pt x="94" y="1066"/>
                  </a:lnTo>
                  <a:lnTo>
                    <a:pt x="94" y="1064"/>
                  </a:lnTo>
                  <a:lnTo>
                    <a:pt x="96" y="1060"/>
                  </a:lnTo>
                  <a:lnTo>
                    <a:pt x="96" y="1060"/>
                  </a:lnTo>
                  <a:lnTo>
                    <a:pt x="94" y="1058"/>
                  </a:lnTo>
                  <a:lnTo>
                    <a:pt x="90" y="1056"/>
                  </a:lnTo>
                  <a:lnTo>
                    <a:pt x="82" y="1056"/>
                  </a:lnTo>
                  <a:lnTo>
                    <a:pt x="82" y="1056"/>
                  </a:lnTo>
                  <a:lnTo>
                    <a:pt x="76" y="1054"/>
                  </a:lnTo>
                  <a:lnTo>
                    <a:pt x="76" y="1054"/>
                  </a:lnTo>
                  <a:lnTo>
                    <a:pt x="74" y="1054"/>
                  </a:lnTo>
                  <a:lnTo>
                    <a:pt x="74" y="1054"/>
                  </a:lnTo>
                  <a:lnTo>
                    <a:pt x="68" y="1054"/>
                  </a:lnTo>
                  <a:lnTo>
                    <a:pt x="64" y="1054"/>
                  </a:lnTo>
                  <a:lnTo>
                    <a:pt x="56" y="1048"/>
                  </a:lnTo>
                  <a:lnTo>
                    <a:pt x="56" y="1048"/>
                  </a:lnTo>
                  <a:lnTo>
                    <a:pt x="48" y="1040"/>
                  </a:lnTo>
                  <a:lnTo>
                    <a:pt x="42" y="1032"/>
                  </a:lnTo>
                  <a:lnTo>
                    <a:pt x="42" y="1032"/>
                  </a:lnTo>
                  <a:lnTo>
                    <a:pt x="42" y="1028"/>
                  </a:lnTo>
                  <a:lnTo>
                    <a:pt x="42" y="1024"/>
                  </a:lnTo>
                  <a:lnTo>
                    <a:pt x="44" y="1014"/>
                  </a:lnTo>
                  <a:lnTo>
                    <a:pt x="44" y="1014"/>
                  </a:lnTo>
                  <a:lnTo>
                    <a:pt x="46" y="1006"/>
                  </a:lnTo>
                  <a:lnTo>
                    <a:pt x="50" y="1004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4" y="998"/>
                  </a:lnTo>
                  <a:lnTo>
                    <a:pt x="56" y="996"/>
                  </a:lnTo>
                  <a:lnTo>
                    <a:pt x="56" y="996"/>
                  </a:lnTo>
                  <a:lnTo>
                    <a:pt x="64" y="992"/>
                  </a:lnTo>
                  <a:lnTo>
                    <a:pt x="72" y="988"/>
                  </a:lnTo>
                  <a:lnTo>
                    <a:pt x="72" y="988"/>
                  </a:lnTo>
                  <a:lnTo>
                    <a:pt x="76" y="988"/>
                  </a:lnTo>
                  <a:lnTo>
                    <a:pt x="80" y="988"/>
                  </a:lnTo>
                  <a:lnTo>
                    <a:pt x="80" y="988"/>
                  </a:lnTo>
                  <a:lnTo>
                    <a:pt x="80" y="994"/>
                  </a:lnTo>
                  <a:lnTo>
                    <a:pt x="82" y="1000"/>
                  </a:lnTo>
                  <a:lnTo>
                    <a:pt x="84" y="1006"/>
                  </a:lnTo>
                  <a:lnTo>
                    <a:pt x="86" y="1010"/>
                  </a:lnTo>
                  <a:lnTo>
                    <a:pt x="86" y="1010"/>
                  </a:lnTo>
                  <a:lnTo>
                    <a:pt x="90" y="1014"/>
                  </a:lnTo>
                  <a:lnTo>
                    <a:pt x="90" y="1014"/>
                  </a:lnTo>
                  <a:lnTo>
                    <a:pt x="96" y="1014"/>
                  </a:lnTo>
                  <a:lnTo>
                    <a:pt x="98" y="1016"/>
                  </a:lnTo>
                  <a:lnTo>
                    <a:pt x="100" y="1018"/>
                  </a:lnTo>
                  <a:lnTo>
                    <a:pt x="100" y="1018"/>
                  </a:lnTo>
                  <a:lnTo>
                    <a:pt x="104" y="1020"/>
                  </a:lnTo>
                  <a:lnTo>
                    <a:pt x="104" y="1020"/>
                  </a:lnTo>
                  <a:lnTo>
                    <a:pt x="122" y="1018"/>
                  </a:lnTo>
                  <a:lnTo>
                    <a:pt x="130" y="1016"/>
                  </a:lnTo>
                  <a:lnTo>
                    <a:pt x="138" y="1012"/>
                  </a:lnTo>
                  <a:lnTo>
                    <a:pt x="138" y="1012"/>
                  </a:lnTo>
                  <a:lnTo>
                    <a:pt x="146" y="1006"/>
                  </a:lnTo>
                  <a:lnTo>
                    <a:pt x="146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4" y="1016"/>
                  </a:lnTo>
                  <a:lnTo>
                    <a:pt x="146" y="1022"/>
                  </a:lnTo>
                  <a:lnTo>
                    <a:pt x="146" y="1022"/>
                  </a:lnTo>
                  <a:lnTo>
                    <a:pt x="152" y="1028"/>
                  </a:lnTo>
                  <a:lnTo>
                    <a:pt x="160" y="1034"/>
                  </a:lnTo>
                  <a:lnTo>
                    <a:pt x="160" y="1034"/>
                  </a:lnTo>
                  <a:lnTo>
                    <a:pt x="162" y="1036"/>
                  </a:lnTo>
                  <a:lnTo>
                    <a:pt x="166" y="1036"/>
                  </a:lnTo>
                  <a:lnTo>
                    <a:pt x="166" y="1036"/>
                  </a:lnTo>
                  <a:lnTo>
                    <a:pt x="170" y="1036"/>
                  </a:lnTo>
                  <a:lnTo>
                    <a:pt x="170" y="1036"/>
                  </a:lnTo>
                  <a:lnTo>
                    <a:pt x="174" y="1040"/>
                  </a:lnTo>
                  <a:lnTo>
                    <a:pt x="180" y="1038"/>
                  </a:lnTo>
                  <a:lnTo>
                    <a:pt x="188" y="1036"/>
                  </a:lnTo>
                  <a:lnTo>
                    <a:pt x="188" y="1036"/>
                  </a:lnTo>
                  <a:lnTo>
                    <a:pt x="198" y="1030"/>
                  </a:lnTo>
                  <a:lnTo>
                    <a:pt x="204" y="1022"/>
                  </a:lnTo>
                  <a:lnTo>
                    <a:pt x="204" y="1022"/>
                  </a:lnTo>
                  <a:lnTo>
                    <a:pt x="208" y="1020"/>
                  </a:lnTo>
                  <a:lnTo>
                    <a:pt x="212" y="1016"/>
                  </a:lnTo>
                  <a:lnTo>
                    <a:pt x="212" y="1016"/>
                  </a:lnTo>
                  <a:lnTo>
                    <a:pt x="224" y="1032"/>
                  </a:lnTo>
                  <a:lnTo>
                    <a:pt x="224" y="1032"/>
                  </a:lnTo>
                  <a:lnTo>
                    <a:pt x="228" y="1036"/>
                  </a:lnTo>
                  <a:lnTo>
                    <a:pt x="234" y="1040"/>
                  </a:lnTo>
                  <a:lnTo>
                    <a:pt x="234" y="1040"/>
                  </a:lnTo>
                  <a:lnTo>
                    <a:pt x="238" y="1042"/>
                  </a:lnTo>
                  <a:lnTo>
                    <a:pt x="238" y="1042"/>
                  </a:lnTo>
                  <a:lnTo>
                    <a:pt x="240" y="1046"/>
                  </a:lnTo>
                  <a:lnTo>
                    <a:pt x="244" y="1050"/>
                  </a:lnTo>
                  <a:lnTo>
                    <a:pt x="248" y="1054"/>
                  </a:lnTo>
                  <a:lnTo>
                    <a:pt x="252" y="1058"/>
                  </a:lnTo>
                  <a:lnTo>
                    <a:pt x="252" y="1058"/>
                  </a:lnTo>
                  <a:lnTo>
                    <a:pt x="258" y="1060"/>
                  </a:lnTo>
                  <a:lnTo>
                    <a:pt x="264" y="1062"/>
                  </a:lnTo>
                  <a:lnTo>
                    <a:pt x="264" y="1062"/>
                  </a:lnTo>
                  <a:lnTo>
                    <a:pt x="268" y="1064"/>
                  </a:lnTo>
                  <a:lnTo>
                    <a:pt x="268" y="1064"/>
                  </a:lnTo>
                  <a:lnTo>
                    <a:pt x="272" y="1068"/>
                  </a:lnTo>
                  <a:lnTo>
                    <a:pt x="274" y="1070"/>
                  </a:lnTo>
                  <a:lnTo>
                    <a:pt x="278" y="1070"/>
                  </a:lnTo>
                  <a:lnTo>
                    <a:pt x="282" y="1068"/>
                  </a:lnTo>
                  <a:lnTo>
                    <a:pt x="282" y="1068"/>
                  </a:lnTo>
                  <a:lnTo>
                    <a:pt x="288" y="1070"/>
                  </a:lnTo>
                  <a:lnTo>
                    <a:pt x="294" y="1072"/>
                  </a:lnTo>
                  <a:lnTo>
                    <a:pt x="306" y="1068"/>
                  </a:lnTo>
                  <a:lnTo>
                    <a:pt x="306" y="1068"/>
                  </a:lnTo>
                  <a:lnTo>
                    <a:pt x="308" y="1068"/>
                  </a:lnTo>
                  <a:lnTo>
                    <a:pt x="308" y="1068"/>
                  </a:lnTo>
                  <a:lnTo>
                    <a:pt x="314" y="1068"/>
                  </a:lnTo>
                  <a:lnTo>
                    <a:pt x="318" y="1066"/>
                  </a:lnTo>
                  <a:lnTo>
                    <a:pt x="322" y="1062"/>
                  </a:lnTo>
                  <a:lnTo>
                    <a:pt x="324" y="1058"/>
                  </a:lnTo>
                  <a:lnTo>
                    <a:pt x="324" y="1058"/>
                  </a:lnTo>
                  <a:lnTo>
                    <a:pt x="330" y="1048"/>
                  </a:lnTo>
                  <a:lnTo>
                    <a:pt x="332" y="1044"/>
                  </a:lnTo>
                  <a:lnTo>
                    <a:pt x="330" y="1038"/>
                  </a:lnTo>
                  <a:lnTo>
                    <a:pt x="330" y="1038"/>
                  </a:lnTo>
                  <a:lnTo>
                    <a:pt x="330" y="1030"/>
                  </a:lnTo>
                  <a:lnTo>
                    <a:pt x="330" y="1022"/>
                  </a:lnTo>
                  <a:lnTo>
                    <a:pt x="330" y="1022"/>
                  </a:lnTo>
                  <a:lnTo>
                    <a:pt x="348" y="1026"/>
                  </a:lnTo>
                  <a:lnTo>
                    <a:pt x="348" y="1026"/>
                  </a:lnTo>
                  <a:lnTo>
                    <a:pt x="350" y="1026"/>
                  </a:lnTo>
                  <a:lnTo>
                    <a:pt x="350" y="1026"/>
                  </a:lnTo>
                  <a:lnTo>
                    <a:pt x="358" y="1024"/>
                  </a:lnTo>
                  <a:lnTo>
                    <a:pt x="364" y="1022"/>
                  </a:lnTo>
                  <a:lnTo>
                    <a:pt x="364" y="1022"/>
                  </a:lnTo>
                  <a:lnTo>
                    <a:pt x="370" y="1018"/>
                  </a:lnTo>
                  <a:lnTo>
                    <a:pt x="372" y="1016"/>
                  </a:lnTo>
                  <a:lnTo>
                    <a:pt x="374" y="1012"/>
                  </a:lnTo>
                  <a:lnTo>
                    <a:pt x="374" y="1012"/>
                  </a:lnTo>
                  <a:lnTo>
                    <a:pt x="376" y="1006"/>
                  </a:lnTo>
                  <a:lnTo>
                    <a:pt x="376" y="1000"/>
                  </a:lnTo>
                  <a:lnTo>
                    <a:pt x="376" y="1000"/>
                  </a:lnTo>
                  <a:lnTo>
                    <a:pt x="376" y="988"/>
                  </a:lnTo>
                  <a:lnTo>
                    <a:pt x="376" y="988"/>
                  </a:lnTo>
                  <a:lnTo>
                    <a:pt x="398" y="978"/>
                  </a:lnTo>
                  <a:lnTo>
                    <a:pt x="398" y="978"/>
                  </a:lnTo>
                  <a:lnTo>
                    <a:pt x="406" y="976"/>
                  </a:lnTo>
                  <a:lnTo>
                    <a:pt x="406" y="976"/>
                  </a:lnTo>
                  <a:lnTo>
                    <a:pt x="434" y="962"/>
                  </a:lnTo>
                  <a:lnTo>
                    <a:pt x="434" y="962"/>
                  </a:lnTo>
                  <a:lnTo>
                    <a:pt x="436" y="960"/>
                  </a:lnTo>
                  <a:lnTo>
                    <a:pt x="436" y="958"/>
                  </a:lnTo>
                  <a:lnTo>
                    <a:pt x="436" y="958"/>
                  </a:lnTo>
                  <a:lnTo>
                    <a:pt x="432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26" y="958"/>
                  </a:lnTo>
                  <a:lnTo>
                    <a:pt x="420" y="962"/>
                  </a:lnTo>
                  <a:lnTo>
                    <a:pt x="420" y="962"/>
                  </a:lnTo>
                  <a:lnTo>
                    <a:pt x="408" y="966"/>
                  </a:lnTo>
                  <a:lnTo>
                    <a:pt x="396" y="972"/>
                  </a:lnTo>
                  <a:lnTo>
                    <a:pt x="396" y="972"/>
                  </a:lnTo>
                  <a:lnTo>
                    <a:pt x="382" y="974"/>
                  </a:lnTo>
                  <a:lnTo>
                    <a:pt x="368" y="976"/>
                  </a:lnTo>
                  <a:lnTo>
                    <a:pt x="368" y="976"/>
                  </a:lnTo>
                  <a:lnTo>
                    <a:pt x="360" y="978"/>
                  </a:lnTo>
                  <a:lnTo>
                    <a:pt x="352" y="980"/>
                  </a:lnTo>
                  <a:lnTo>
                    <a:pt x="338" y="980"/>
                  </a:lnTo>
                  <a:lnTo>
                    <a:pt x="338" y="980"/>
                  </a:lnTo>
                  <a:lnTo>
                    <a:pt x="314" y="980"/>
                  </a:lnTo>
                  <a:lnTo>
                    <a:pt x="290" y="978"/>
                  </a:lnTo>
                  <a:lnTo>
                    <a:pt x="290" y="978"/>
                  </a:lnTo>
                  <a:lnTo>
                    <a:pt x="278" y="976"/>
                  </a:lnTo>
                  <a:lnTo>
                    <a:pt x="272" y="976"/>
                  </a:lnTo>
                  <a:lnTo>
                    <a:pt x="268" y="972"/>
                  </a:lnTo>
                  <a:lnTo>
                    <a:pt x="268" y="972"/>
                  </a:lnTo>
                  <a:lnTo>
                    <a:pt x="264" y="972"/>
                  </a:lnTo>
                  <a:lnTo>
                    <a:pt x="264" y="972"/>
                  </a:lnTo>
                  <a:lnTo>
                    <a:pt x="246" y="970"/>
                  </a:lnTo>
                  <a:lnTo>
                    <a:pt x="236" y="968"/>
                  </a:lnTo>
                  <a:lnTo>
                    <a:pt x="226" y="966"/>
                  </a:lnTo>
                  <a:lnTo>
                    <a:pt x="226" y="966"/>
                  </a:lnTo>
                  <a:lnTo>
                    <a:pt x="212" y="962"/>
                  </a:lnTo>
                  <a:lnTo>
                    <a:pt x="198" y="958"/>
                  </a:lnTo>
                  <a:lnTo>
                    <a:pt x="198" y="958"/>
                  </a:lnTo>
                  <a:lnTo>
                    <a:pt x="178" y="950"/>
                  </a:lnTo>
                  <a:lnTo>
                    <a:pt x="168" y="946"/>
                  </a:lnTo>
                  <a:lnTo>
                    <a:pt x="160" y="938"/>
                  </a:lnTo>
                  <a:lnTo>
                    <a:pt x="160" y="938"/>
                  </a:lnTo>
                  <a:lnTo>
                    <a:pt x="150" y="930"/>
                  </a:lnTo>
                  <a:lnTo>
                    <a:pt x="142" y="920"/>
                  </a:lnTo>
                  <a:lnTo>
                    <a:pt x="142" y="920"/>
                  </a:lnTo>
                  <a:lnTo>
                    <a:pt x="138" y="914"/>
                  </a:lnTo>
                  <a:lnTo>
                    <a:pt x="130" y="912"/>
                  </a:lnTo>
                  <a:lnTo>
                    <a:pt x="130" y="912"/>
                  </a:lnTo>
                  <a:lnTo>
                    <a:pt x="132" y="908"/>
                  </a:lnTo>
                  <a:lnTo>
                    <a:pt x="132" y="906"/>
                  </a:lnTo>
                  <a:lnTo>
                    <a:pt x="130" y="902"/>
                  </a:lnTo>
                  <a:lnTo>
                    <a:pt x="128" y="900"/>
                  </a:lnTo>
                  <a:lnTo>
                    <a:pt x="128" y="900"/>
                  </a:lnTo>
                  <a:lnTo>
                    <a:pt x="124" y="898"/>
                  </a:lnTo>
                  <a:lnTo>
                    <a:pt x="120" y="894"/>
                  </a:lnTo>
                  <a:lnTo>
                    <a:pt x="120" y="894"/>
                  </a:lnTo>
                  <a:lnTo>
                    <a:pt x="114" y="896"/>
                  </a:lnTo>
                  <a:lnTo>
                    <a:pt x="106" y="896"/>
                  </a:lnTo>
                  <a:lnTo>
                    <a:pt x="106" y="896"/>
                  </a:lnTo>
                  <a:lnTo>
                    <a:pt x="100" y="898"/>
                  </a:lnTo>
                  <a:lnTo>
                    <a:pt x="94" y="900"/>
                  </a:lnTo>
                  <a:lnTo>
                    <a:pt x="94" y="900"/>
                  </a:lnTo>
                  <a:lnTo>
                    <a:pt x="80" y="900"/>
                  </a:lnTo>
                  <a:lnTo>
                    <a:pt x="66" y="898"/>
                  </a:lnTo>
                  <a:lnTo>
                    <a:pt x="66" y="898"/>
                  </a:lnTo>
                  <a:lnTo>
                    <a:pt x="46" y="892"/>
                  </a:lnTo>
                  <a:lnTo>
                    <a:pt x="46" y="892"/>
                  </a:lnTo>
                  <a:lnTo>
                    <a:pt x="44" y="888"/>
                  </a:lnTo>
                  <a:lnTo>
                    <a:pt x="44" y="884"/>
                  </a:lnTo>
                  <a:lnTo>
                    <a:pt x="44" y="884"/>
                  </a:lnTo>
                  <a:lnTo>
                    <a:pt x="44" y="874"/>
                  </a:lnTo>
                  <a:lnTo>
                    <a:pt x="46" y="864"/>
                  </a:lnTo>
                  <a:lnTo>
                    <a:pt x="46" y="864"/>
                  </a:lnTo>
                  <a:lnTo>
                    <a:pt x="52" y="854"/>
                  </a:lnTo>
                  <a:lnTo>
                    <a:pt x="60" y="848"/>
                  </a:lnTo>
                  <a:lnTo>
                    <a:pt x="60" y="848"/>
                  </a:lnTo>
                  <a:lnTo>
                    <a:pt x="66" y="842"/>
                  </a:lnTo>
                  <a:lnTo>
                    <a:pt x="72" y="836"/>
                  </a:lnTo>
                  <a:lnTo>
                    <a:pt x="72" y="836"/>
                  </a:lnTo>
                  <a:lnTo>
                    <a:pt x="80" y="830"/>
                  </a:lnTo>
                  <a:lnTo>
                    <a:pt x="80" y="830"/>
                  </a:lnTo>
                  <a:lnTo>
                    <a:pt x="88" y="822"/>
                  </a:lnTo>
                  <a:lnTo>
                    <a:pt x="88" y="822"/>
                  </a:lnTo>
                  <a:lnTo>
                    <a:pt x="110" y="818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40" y="806"/>
                  </a:lnTo>
                  <a:lnTo>
                    <a:pt x="146" y="800"/>
                  </a:lnTo>
                  <a:lnTo>
                    <a:pt x="146" y="800"/>
                  </a:lnTo>
                  <a:lnTo>
                    <a:pt x="168" y="806"/>
                  </a:lnTo>
                  <a:lnTo>
                    <a:pt x="168" y="806"/>
                  </a:lnTo>
                  <a:lnTo>
                    <a:pt x="182" y="810"/>
                  </a:lnTo>
                  <a:lnTo>
                    <a:pt x="182" y="810"/>
                  </a:lnTo>
                  <a:lnTo>
                    <a:pt x="188" y="810"/>
                  </a:lnTo>
                  <a:lnTo>
                    <a:pt x="190" y="810"/>
                  </a:lnTo>
                  <a:lnTo>
                    <a:pt x="194" y="810"/>
                  </a:lnTo>
                  <a:lnTo>
                    <a:pt x="194" y="810"/>
                  </a:lnTo>
                  <a:lnTo>
                    <a:pt x="200" y="812"/>
                  </a:lnTo>
                  <a:lnTo>
                    <a:pt x="208" y="812"/>
                  </a:lnTo>
                  <a:lnTo>
                    <a:pt x="222" y="808"/>
                  </a:lnTo>
                  <a:lnTo>
                    <a:pt x="222" y="808"/>
                  </a:lnTo>
                  <a:lnTo>
                    <a:pt x="226" y="806"/>
                  </a:lnTo>
                  <a:lnTo>
                    <a:pt x="230" y="804"/>
                  </a:lnTo>
                  <a:lnTo>
                    <a:pt x="236" y="802"/>
                  </a:lnTo>
                  <a:lnTo>
                    <a:pt x="240" y="804"/>
                  </a:lnTo>
                  <a:lnTo>
                    <a:pt x="240" y="804"/>
                  </a:lnTo>
                  <a:lnTo>
                    <a:pt x="244" y="802"/>
                  </a:lnTo>
                  <a:lnTo>
                    <a:pt x="244" y="802"/>
                  </a:lnTo>
                  <a:lnTo>
                    <a:pt x="254" y="796"/>
                  </a:lnTo>
                  <a:lnTo>
                    <a:pt x="254" y="796"/>
                  </a:lnTo>
                  <a:lnTo>
                    <a:pt x="266" y="816"/>
                  </a:lnTo>
                  <a:lnTo>
                    <a:pt x="266" y="816"/>
                  </a:lnTo>
                  <a:lnTo>
                    <a:pt x="270" y="818"/>
                  </a:lnTo>
                  <a:lnTo>
                    <a:pt x="274" y="822"/>
                  </a:lnTo>
                  <a:lnTo>
                    <a:pt x="274" y="822"/>
                  </a:lnTo>
                  <a:lnTo>
                    <a:pt x="284" y="826"/>
                  </a:lnTo>
                  <a:lnTo>
                    <a:pt x="284" y="826"/>
                  </a:lnTo>
                  <a:lnTo>
                    <a:pt x="288" y="830"/>
                  </a:lnTo>
                  <a:lnTo>
                    <a:pt x="294" y="832"/>
                  </a:lnTo>
                  <a:lnTo>
                    <a:pt x="294" y="832"/>
                  </a:lnTo>
                  <a:lnTo>
                    <a:pt x="298" y="832"/>
                  </a:lnTo>
                  <a:lnTo>
                    <a:pt x="302" y="834"/>
                  </a:lnTo>
                  <a:lnTo>
                    <a:pt x="306" y="836"/>
                  </a:lnTo>
                  <a:lnTo>
                    <a:pt x="308" y="836"/>
                  </a:lnTo>
                  <a:lnTo>
                    <a:pt x="308" y="836"/>
                  </a:lnTo>
                  <a:lnTo>
                    <a:pt x="312" y="836"/>
                  </a:lnTo>
                  <a:lnTo>
                    <a:pt x="312" y="836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40" y="846"/>
                  </a:lnTo>
                  <a:lnTo>
                    <a:pt x="340" y="846"/>
                  </a:lnTo>
                  <a:lnTo>
                    <a:pt x="342" y="846"/>
                  </a:lnTo>
                  <a:lnTo>
                    <a:pt x="342" y="846"/>
                  </a:lnTo>
                  <a:lnTo>
                    <a:pt x="348" y="844"/>
                  </a:lnTo>
                  <a:lnTo>
                    <a:pt x="354" y="844"/>
                  </a:lnTo>
                  <a:lnTo>
                    <a:pt x="366" y="848"/>
                  </a:lnTo>
                  <a:lnTo>
                    <a:pt x="366" y="848"/>
                  </a:lnTo>
                  <a:lnTo>
                    <a:pt x="372" y="848"/>
                  </a:lnTo>
                  <a:lnTo>
                    <a:pt x="378" y="846"/>
                  </a:lnTo>
                  <a:lnTo>
                    <a:pt x="378" y="846"/>
                  </a:lnTo>
                  <a:lnTo>
                    <a:pt x="386" y="842"/>
                  </a:lnTo>
                  <a:lnTo>
                    <a:pt x="396" y="840"/>
                  </a:lnTo>
                  <a:lnTo>
                    <a:pt x="396" y="840"/>
                  </a:lnTo>
                  <a:lnTo>
                    <a:pt x="400" y="840"/>
                  </a:lnTo>
                  <a:lnTo>
                    <a:pt x="400" y="840"/>
                  </a:lnTo>
                  <a:lnTo>
                    <a:pt x="406" y="838"/>
                  </a:lnTo>
                  <a:lnTo>
                    <a:pt x="408" y="840"/>
                  </a:lnTo>
                  <a:lnTo>
                    <a:pt x="410" y="842"/>
                  </a:lnTo>
                  <a:lnTo>
                    <a:pt x="410" y="842"/>
                  </a:lnTo>
                  <a:lnTo>
                    <a:pt x="412" y="846"/>
                  </a:lnTo>
                  <a:lnTo>
                    <a:pt x="412" y="850"/>
                  </a:lnTo>
                  <a:lnTo>
                    <a:pt x="412" y="850"/>
                  </a:lnTo>
                  <a:lnTo>
                    <a:pt x="412" y="854"/>
                  </a:lnTo>
                  <a:lnTo>
                    <a:pt x="414" y="860"/>
                  </a:lnTo>
                  <a:lnTo>
                    <a:pt x="420" y="866"/>
                  </a:lnTo>
                  <a:lnTo>
                    <a:pt x="420" y="866"/>
                  </a:lnTo>
                  <a:lnTo>
                    <a:pt x="430" y="876"/>
                  </a:lnTo>
                  <a:lnTo>
                    <a:pt x="434" y="878"/>
                  </a:lnTo>
                  <a:lnTo>
                    <a:pt x="442" y="880"/>
                  </a:lnTo>
                  <a:lnTo>
                    <a:pt x="442" y="880"/>
                  </a:lnTo>
                  <a:lnTo>
                    <a:pt x="446" y="882"/>
                  </a:lnTo>
                  <a:lnTo>
                    <a:pt x="452" y="882"/>
                  </a:lnTo>
                  <a:lnTo>
                    <a:pt x="460" y="878"/>
                  </a:lnTo>
                  <a:lnTo>
                    <a:pt x="460" y="878"/>
                  </a:lnTo>
                  <a:lnTo>
                    <a:pt x="464" y="876"/>
                  </a:lnTo>
                  <a:lnTo>
                    <a:pt x="468" y="874"/>
                  </a:lnTo>
                  <a:lnTo>
                    <a:pt x="472" y="866"/>
                  </a:lnTo>
                  <a:lnTo>
                    <a:pt x="472" y="866"/>
                  </a:lnTo>
                  <a:lnTo>
                    <a:pt x="474" y="850"/>
                  </a:lnTo>
                  <a:lnTo>
                    <a:pt x="474" y="850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86" y="858"/>
                  </a:lnTo>
                  <a:lnTo>
                    <a:pt x="490" y="860"/>
                  </a:lnTo>
                  <a:lnTo>
                    <a:pt x="500" y="864"/>
                  </a:lnTo>
                  <a:lnTo>
                    <a:pt x="500" y="864"/>
                  </a:lnTo>
                  <a:lnTo>
                    <a:pt x="506" y="866"/>
                  </a:lnTo>
                  <a:lnTo>
                    <a:pt x="508" y="866"/>
                  </a:lnTo>
                  <a:lnTo>
                    <a:pt x="510" y="864"/>
                  </a:lnTo>
                  <a:lnTo>
                    <a:pt x="510" y="864"/>
                  </a:lnTo>
                  <a:lnTo>
                    <a:pt x="512" y="864"/>
                  </a:lnTo>
                  <a:lnTo>
                    <a:pt x="512" y="864"/>
                  </a:lnTo>
                  <a:lnTo>
                    <a:pt x="516" y="868"/>
                  </a:lnTo>
                  <a:lnTo>
                    <a:pt x="520" y="866"/>
                  </a:lnTo>
                  <a:lnTo>
                    <a:pt x="530" y="862"/>
                  </a:lnTo>
                  <a:lnTo>
                    <a:pt x="530" y="862"/>
                  </a:lnTo>
                  <a:lnTo>
                    <a:pt x="538" y="860"/>
                  </a:lnTo>
                  <a:lnTo>
                    <a:pt x="538" y="860"/>
                  </a:lnTo>
                  <a:lnTo>
                    <a:pt x="544" y="858"/>
                  </a:lnTo>
                  <a:lnTo>
                    <a:pt x="548" y="856"/>
                  </a:lnTo>
                  <a:lnTo>
                    <a:pt x="554" y="848"/>
                  </a:lnTo>
                  <a:lnTo>
                    <a:pt x="558" y="836"/>
                  </a:lnTo>
                  <a:lnTo>
                    <a:pt x="558" y="832"/>
                  </a:lnTo>
                  <a:lnTo>
                    <a:pt x="556" y="826"/>
                  </a:lnTo>
                  <a:lnTo>
                    <a:pt x="556" y="826"/>
                  </a:lnTo>
                  <a:lnTo>
                    <a:pt x="556" y="822"/>
                  </a:lnTo>
                  <a:lnTo>
                    <a:pt x="556" y="822"/>
                  </a:lnTo>
                  <a:lnTo>
                    <a:pt x="554" y="816"/>
                  </a:lnTo>
                  <a:lnTo>
                    <a:pt x="548" y="810"/>
                  </a:lnTo>
                  <a:lnTo>
                    <a:pt x="548" y="810"/>
                  </a:lnTo>
                  <a:lnTo>
                    <a:pt x="542" y="802"/>
                  </a:lnTo>
                  <a:lnTo>
                    <a:pt x="536" y="794"/>
                  </a:lnTo>
                  <a:lnTo>
                    <a:pt x="536" y="794"/>
                  </a:lnTo>
                  <a:lnTo>
                    <a:pt x="538" y="790"/>
                  </a:lnTo>
                  <a:lnTo>
                    <a:pt x="538" y="790"/>
                  </a:lnTo>
                  <a:lnTo>
                    <a:pt x="540" y="790"/>
                  </a:lnTo>
                  <a:lnTo>
                    <a:pt x="540" y="790"/>
                  </a:lnTo>
                  <a:lnTo>
                    <a:pt x="550" y="794"/>
                  </a:lnTo>
                  <a:lnTo>
                    <a:pt x="562" y="796"/>
                  </a:lnTo>
                  <a:lnTo>
                    <a:pt x="562" y="796"/>
                  </a:lnTo>
                  <a:lnTo>
                    <a:pt x="572" y="798"/>
                  </a:lnTo>
                  <a:lnTo>
                    <a:pt x="580" y="796"/>
                  </a:lnTo>
                  <a:lnTo>
                    <a:pt x="580" y="796"/>
                  </a:lnTo>
                  <a:lnTo>
                    <a:pt x="586" y="790"/>
                  </a:lnTo>
                  <a:lnTo>
                    <a:pt x="590" y="782"/>
                  </a:lnTo>
                  <a:lnTo>
                    <a:pt x="590" y="782"/>
                  </a:lnTo>
                  <a:lnTo>
                    <a:pt x="592" y="778"/>
                  </a:lnTo>
                  <a:lnTo>
                    <a:pt x="590" y="774"/>
                  </a:lnTo>
                  <a:lnTo>
                    <a:pt x="586" y="766"/>
                  </a:lnTo>
                  <a:lnTo>
                    <a:pt x="586" y="766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68" y="744"/>
                  </a:lnTo>
                  <a:lnTo>
                    <a:pt x="568" y="744"/>
                  </a:lnTo>
                  <a:lnTo>
                    <a:pt x="566" y="738"/>
                  </a:lnTo>
                  <a:lnTo>
                    <a:pt x="566" y="738"/>
                  </a:lnTo>
                  <a:lnTo>
                    <a:pt x="566" y="736"/>
                  </a:lnTo>
                  <a:lnTo>
                    <a:pt x="568" y="734"/>
                  </a:lnTo>
                  <a:lnTo>
                    <a:pt x="568" y="734"/>
                  </a:lnTo>
                  <a:lnTo>
                    <a:pt x="584" y="728"/>
                  </a:lnTo>
                  <a:lnTo>
                    <a:pt x="584" y="728"/>
                  </a:lnTo>
                  <a:lnTo>
                    <a:pt x="588" y="726"/>
                  </a:lnTo>
                  <a:lnTo>
                    <a:pt x="588" y="726"/>
                  </a:lnTo>
                  <a:lnTo>
                    <a:pt x="594" y="718"/>
                  </a:lnTo>
                  <a:lnTo>
                    <a:pt x="594" y="718"/>
                  </a:lnTo>
                  <a:lnTo>
                    <a:pt x="596" y="714"/>
                  </a:lnTo>
                  <a:lnTo>
                    <a:pt x="596" y="710"/>
                  </a:lnTo>
                  <a:lnTo>
                    <a:pt x="596" y="710"/>
                  </a:lnTo>
                  <a:lnTo>
                    <a:pt x="590" y="710"/>
                  </a:lnTo>
                  <a:lnTo>
                    <a:pt x="588" y="710"/>
                  </a:lnTo>
                  <a:lnTo>
                    <a:pt x="588" y="710"/>
                  </a:lnTo>
                  <a:lnTo>
                    <a:pt x="578" y="718"/>
                  </a:lnTo>
                  <a:lnTo>
                    <a:pt x="578" y="718"/>
                  </a:lnTo>
                  <a:lnTo>
                    <a:pt x="552" y="730"/>
                  </a:lnTo>
                  <a:lnTo>
                    <a:pt x="552" y="730"/>
                  </a:lnTo>
                  <a:lnTo>
                    <a:pt x="546" y="730"/>
                  </a:lnTo>
                  <a:lnTo>
                    <a:pt x="538" y="730"/>
                  </a:lnTo>
                  <a:lnTo>
                    <a:pt x="538" y="730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0" y="728"/>
                  </a:lnTo>
                  <a:lnTo>
                    <a:pt x="518" y="730"/>
                  </a:lnTo>
                  <a:lnTo>
                    <a:pt x="518" y="730"/>
                  </a:lnTo>
                  <a:lnTo>
                    <a:pt x="508" y="754"/>
                  </a:lnTo>
                  <a:lnTo>
                    <a:pt x="508" y="754"/>
                  </a:lnTo>
                  <a:lnTo>
                    <a:pt x="502" y="762"/>
                  </a:lnTo>
                  <a:lnTo>
                    <a:pt x="502" y="762"/>
                  </a:lnTo>
                  <a:lnTo>
                    <a:pt x="500" y="768"/>
                  </a:lnTo>
                  <a:lnTo>
                    <a:pt x="498" y="772"/>
                  </a:lnTo>
                  <a:lnTo>
                    <a:pt x="498" y="772"/>
                  </a:lnTo>
                  <a:lnTo>
                    <a:pt x="488" y="780"/>
                  </a:lnTo>
                  <a:lnTo>
                    <a:pt x="484" y="784"/>
                  </a:lnTo>
                  <a:lnTo>
                    <a:pt x="476" y="784"/>
                  </a:lnTo>
                  <a:lnTo>
                    <a:pt x="476" y="784"/>
                  </a:lnTo>
                  <a:lnTo>
                    <a:pt x="470" y="786"/>
                  </a:lnTo>
                  <a:lnTo>
                    <a:pt x="468" y="788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60" y="788"/>
                  </a:lnTo>
                  <a:lnTo>
                    <a:pt x="460" y="788"/>
                  </a:lnTo>
                  <a:lnTo>
                    <a:pt x="458" y="784"/>
                  </a:lnTo>
                  <a:lnTo>
                    <a:pt x="456" y="784"/>
                  </a:lnTo>
                  <a:lnTo>
                    <a:pt x="454" y="790"/>
                  </a:lnTo>
                  <a:lnTo>
                    <a:pt x="454" y="790"/>
                  </a:lnTo>
                  <a:lnTo>
                    <a:pt x="448" y="798"/>
                  </a:lnTo>
                  <a:lnTo>
                    <a:pt x="442" y="804"/>
                  </a:lnTo>
                  <a:lnTo>
                    <a:pt x="426" y="814"/>
                  </a:lnTo>
                  <a:lnTo>
                    <a:pt x="426" y="814"/>
                  </a:lnTo>
                  <a:lnTo>
                    <a:pt x="402" y="826"/>
                  </a:lnTo>
                  <a:lnTo>
                    <a:pt x="402" y="826"/>
                  </a:lnTo>
                  <a:lnTo>
                    <a:pt x="384" y="832"/>
                  </a:lnTo>
                  <a:lnTo>
                    <a:pt x="374" y="834"/>
                  </a:lnTo>
                  <a:lnTo>
                    <a:pt x="366" y="834"/>
                  </a:lnTo>
                  <a:lnTo>
                    <a:pt x="366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30" y="830"/>
                  </a:lnTo>
                  <a:lnTo>
                    <a:pt x="330" y="830"/>
                  </a:lnTo>
                  <a:lnTo>
                    <a:pt x="306" y="822"/>
                  </a:lnTo>
                  <a:lnTo>
                    <a:pt x="306" y="822"/>
                  </a:lnTo>
                  <a:lnTo>
                    <a:pt x="298" y="818"/>
                  </a:lnTo>
                  <a:lnTo>
                    <a:pt x="298" y="818"/>
                  </a:lnTo>
                  <a:lnTo>
                    <a:pt x="294" y="816"/>
                  </a:lnTo>
                  <a:lnTo>
                    <a:pt x="292" y="816"/>
                  </a:lnTo>
                  <a:lnTo>
                    <a:pt x="292" y="816"/>
                  </a:lnTo>
                  <a:lnTo>
                    <a:pt x="288" y="816"/>
                  </a:lnTo>
                  <a:lnTo>
                    <a:pt x="284" y="816"/>
                  </a:lnTo>
                  <a:lnTo>
                    <a:pt x="280" y="810"/>
                  </a:lnTo>
                  <a:lnTo>
                    <a:pt x="280" y="810"/>
                  </a:lnTo>
                  <a:lnTo>
                    <a:pt x="274" y="804"/>
                  </a:lnTo>
                  <a:lnTo>
                    <a:pt x="268" y="798"/>
                  </a:lnTo>
                  <a:lnTo>
                    <a:pt x="268" y="798"/>
                  </a:lnTo>
                  <a:lnTo>
                    <a:pt x="266" y="796"/>
                  </a:lnTo>
                  <a:lnTo>
                    <a:pt x="266" y="794"/>
                  </a:lnTo>
                  <a:lnTo>
                    <a:pt x="266" y="792"/>
                  </a:lnTo>
                  <a:lnTo>
                    <a:pt x="266" y="792"/>
                  </a:lnTo>
                  <a:lnTo>
                    <a:pt x="266" y="788"/>
                  </a:lnTo>
                  <a:lnTo>
                    <a:pt x="264" y="786"/>
                  </a:lnTo>
                  <a:lnTo>
                    <a:pt x="262" y="782"/>
                  </a:lnTo>
                  <a:lnTo>
                    <a:pt x="260" y="782"/>
                  </a:lnTo>
                  <a:lnTo>
                    <a:pt x="260" y="782"/>
                  </a:lnTo>
                  <a:lnTo>
                    <a:pt x="254" y="784"/>
                  </a:lnTo>
                  <a:lnTo>
                    <a:pt x="248" y="786"/>
                  </a:lnTo>
                  <a:lnTo>
                    <a:pt x="248" y="786"/>
                  </a:lnTo>
                  <a:lnTo>
                    <a:pt x="244" y="788"/>
                  </a:lnTo>
                  <a:lnTo>
                    <a:pt x="240" y="790"/>
                  </a:lnTo>
                  <a:lnTo>
                    <a:pt x="236" y="792"/>
                  </a:lnTo>
                  <a:lnTo>
                    <a:pt x="230" y="792"/>
                  </a:lnTo>
                  <a:lnTo>
                    <a:pt x="230" y="792"/>
                  </a:lnTo>
                  <a:lnTo>
                    <a:pt x="228" y="792"/>
                  </a:lnTo>
                  <a:lnTo>
                    <a:pt x="228" y="792"/>
                  </a:lnTo>
                  <a:lnTo>
                    <a:pt x="222" y="796"/>
                  </a:lnTo>
                  <a:lnTo>
                    <a:pt x="214" y="798"/>
                  </a:lnTo>
                  <a:lnTo>
                    <a:pt x="200" y="802"/>
                  </a:lnTo>
                  <a:lnTo>
                    <a:pt x="200" y="802"/>
                  </a:lnTo>
                  <a:lnTo>
                    <a:pt x="196" y="800"/>
                  </a:lnTo>
                  <a:lnTo>
                    <a:pt x="196" y="800"/>
                  </a:lnTo>
                  <a:lnTo>
                    <a:pt x="170" y="796"/>
                  </a:lnTo>
                  <a:lnTo>
                    <a:pt x="170" y="796"/>
                  </a:lnTo>
                  <a:lnTo>
                    <a:pt x="166" y="794"/>
                  </a:lnTo>
                  <a:lnTo>
                    <a:pt x="166" y="794"/>
                  </a:lnTo>
                  <a:lnTo>
                    <a:pt x="162" y="790"/>
                  </a:lnTo>
                  <a:lnTo>
                    <a:pt x="158" y="792"/>
                  </a:lnTo>
                  <a:lnTo>
                    <a:pt x="158" y="792"/>
                  </a:lnTo>
                  <a:lnTo>
                    <a:pt x="146" y="784"/>
                  </a:lnTo>
                  <a:lnTo>
                    <a:pt x="146" y="784"/>
                  </a:lnTo>
                  <a:lnTo>
                    <a:pt x="134" y="774"/>
                  </a:lnTo>
                  <a:lnTo>
                    <a:pt x="134" y="774"/>
                  </a:lnTo>
                  <a:lnTo>
                    <a:pt x="130" y="768"/>
                  </a:lnTo>
                  <a:lnTo>
                    <a:pt x="130" y="760"/>
                  </a:lnTo>
                  <a:lnTo>
                    <a:pt x="132" y="752"/>
                  </a:lnTo>
                  <a:lnTo>
                    <a:pt x="130" y="746"/>
                  </a:lnTo>
                  <a:lnTo>
                    <a:pt x="130" y="746"/>
                  </a:lnTo>
                  <a:lnTo>
                    <a:pt x="132" y="740"/>
                  </a:lnTo>
                  <a:lnTo>
                    <a:pt x="132" y="736"/>
                  </a:lnTo>
                  <a:lnTo>
                    <a:pt x="134" y="730"/>
                  </a:lnTo>
                  <a:lnTo>
                    <a:pt x="136" y="726"/>
                  </a:lnTo>
                  <a:lnTo>
                    <a:pt x="136" y="726"/>
                  </a:lnTo>
                  <a:lnTo>
                    <a:pt x="136" y="716"/>
                  </a:lnTo>
                  <a:lnTo>
                    <a:pt x="136" y="716"/>
                  </a:lnTo>
                  <a:lnTo>
                    <a:pt x="132" y="710"/>
                  </a:lnTo>
                  <a:lnTo>
                    <a:pt x="132" y="710"/>
                  </a:lnTo>
                  <a:lnTo>
                    <a:pt x="128" y="708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14" y="708"/>
                  </a:lnTo>
                  <a:lnTo>
                    <a:pt x="110" y="708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98" y="704"/>
                  </a:lnTo>
                  <a:lnTo>
                    <a:pt x="92" y="702"/>
                  </a:lnTo>
                  <a:lnTo>
                    <a:pt x="92" y="702"/>
                  </a:lnTo>
                  <a:lnTo>
                    <a:pt x="88" y="700"/>
                  </a:lnTo>
                  <a:lnTo>
                    <a:pt x="86" y="698"/>
                  </a:lnTo>
                  <a:lnTo>
                    <a:pt x="82" y="692"/>
                  </a:lnTo>
                  <a:lnTo>
                    <a:pt x="82" y="692"/>
                  </a:lnTo>
                  <a:lnTo>
                    <a:pt x="78" y="686"/>
                  </a:lnTo>
                  <a:lnTo>
                    <a:pt x="76" y="678"/>
                  </a:lnTo>
                  <a:lnTo>
                    <a:pt x="76" y="678"/>
                  </a:lnTo>
                  <a:lnTo>
                    <a:pt x="74" y="672"/>
                  </a:lnTo>
                  <a:lnTo>
                    <a:pt x="76" y="668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56"/>
                  </a:lnTo>
                  <a:lnTo>
                    <a:pt x="80" y="652"/>
                  </a:lnTo>
                  <a:lnTo>
                    <a:pt x="84" y="646"/>
                  </a:lnTo>
                  <a:lnTo>
                    <a:pt x="90" y="642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100" y="636"/>
                  </a:lnTo>
                  <a:lnTo>
                    <a:pt x="102" y="634"/>
                  </a:lnTo>
                  <a:lnTo>
                    <a:pt x="106" y="626"/>
                  </a:lnTo>
                  <a:lnTo>
                    <a:pt x="106" y="626"/>
                  </a:lnTo>
                  <a:lnTo>
                    <a:pt x="110" y="624"/>
                  </a:lnTo>
                  <a:lnTo>
                    <a:pt x="114" y="622"/>
                  </a:lnTo>
                  <a:lnTo>
                    <a:pt x="114" y="622"/>
                  </a:lnTo>
                  <a:lnTo>
                    <a:pt x="128" y="618"/>
                  </a:lnTo>
                  <a:lnTo>
                    <a:pt x="140" y="610"/>
                  </a:lnTo>
                  <a:lnTo>
                    <a:pt x="140" y="610"/>
                  </a:lnTo>
                  <a:lnTo>
                    <a:pt x="144" y="608"/>
                  </a:lnTo>
                  <a:lnTo>
                    <a:pt x="148" y="606"/>
                  </a:lnTo>
                  <a:lnTo>
                    <a:pt x="158" y="604"/>
                  </a:lnTo>
                  <a:lnTo>
                    <a:pt x="158" y="604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2" y="588"/>
                  </a:lnTo>
                  <a:lnTo>
                    <a:pt x="182" y="588"/>
                  </a:lnTo>
                  <a:lnTo>
                    <a:pt x="168" y="580"/>
                  </a:lnTo>
                  <a:lnTo>
                    <a:pt x="168" y="580"/>
                  </a:lnTo>
                  <a:lnTo>
                    <a:pt x="172" y="568"/>
                  </a:lnTo>
                  <a:lnTo>
                    <a:pt x="172" y="568"/>
                  </a:lnTo>
                  <a:lnTo>
                    <a:pt x="176" y="566"/>
                  </a:lnTo>
                  <a:lnTo>
                    <a:pt x="180" y="564"/>
                  </a:lnTo>
                  <a:lnTo>
                    <a:pt x="180" y="564"/>
                  </a:lnTo>
                  <a:lnTo>
                    <a:pt x="182" y="558"/>
                  </a:lnTo>
                  <a:lnTo>
                    <a:pt x="186" y="554"/>
                  </a:lnTo>
                  <a:lnTo>
                    <a:pt x="192" y="550"/>
                  </a:lnTo>
                  <a:lnTo>
                    <a:pt x="198" y="548"/>
                  </a:lnTo>
                  <a:lnTo>
                    <a:pt x="198" y="548"/>
                  </a:lnTo>
                  <a:lnTo>
                    <a:pt x="212" y="544"/>
                  </a:lnTo>
                  <a:lnTo>
                    <a:pt x="212" y="544"/>
                  </a:lnTo>
                  <a:lnTo>
                    <a:pt x="216" y="544"/>
                  </a:lnTo>
                  <a:lnTo>
                    <a:pt x="216" y="544"/>
                  </a:lnTo>
                  <a:lnTo>
                    <a:pt x="222" y="544"/>
                  </a:lnTo>
                  <a:lnTo>
                    <a:pt x="230" y="542"/>
                  </a:lnTo>
                  <a:lnTo>
                    <a:pt x="242" y="540"/>
                  </a:lnTo>
                  <a:lnTo>
                    <a:pt x="242" y="540"/>
                  </a:lnTo>
                  <a:lnTo>
                    <a:pt x="250" y="538"/>
                  </a:lnTo>
                  <a:lnTo>
                    <a:pt x="258" y="540"/>
                  </a:lnTo>
                  <a:lnTo>
                    <a:pt x="258" y="540"/>
                  </a:lnTo>
                  <a:lnTo>
                    <a:pt x="264" y="540"/>
                  </a:lnTo>
                  <a:lnTo>
                    <a:pt x="266" y="538"/>
                  </a:lnTo>
                  <a:lnTo>
                    <a:pt x="268" y="536"/>
                  </a:lnTo>
                  <a:lnTo>
                    <a:pt x="268" y="536"/>
                  </a:lnTo>
                  <a:lnTo>
                    <a:pt x="270" y="536"/>
                  </a:lnTo>
                  <a:lnTo>
                    <a:pt x="274" y="536"/>
                  </a:lnTo>
                  <a:lnTo>
                    <a:pt x="274" y="536"/>
                  </a:lnTo>
                  <a:lnTo>
                    <a:pt x="266" y="546"/>
                  </a:lnTo>
                  <a:lnTo>
                    <a:pt x="266" y="546"/>
                  </a:lnTo>
                  <a:lnTo>
                    <a:pt x="250" y="572"/>
                  </a:lnTo>
                  <a:lnTo>
                    <a:pt x="250" y="572"/>
                  </a:lnTo>
                  <a:lnTo>
                    <a:pt x="250" y="576"/>
                  </a:lnTo>
                  <a:lnTo>
                    <a:pt x="252" y="584"/>
                  </a:lnTo>
                  <a:lnTo>
                    <a:pt x="252" y="584"/>
                  </a:lnTo>
                  <a:lnTo>
                    <a:pt x="248" y="590"/>
                  </a:lnTo>
                  <a:lnTo>
                    <a:pt x="248" y="596"/>
                  </a:lnTo>
                  <a:lnTo>
                    <a:pt x="250" y="602"/>
                  </a:lnTo>
                  <a:lnTo>
                    <a:pt x="254" y="610"/>
                  </a:lnTo>
                  <a:lnTo>
                    <a:pt x="254" y="610"/>
                  </a:lnTo>
                  <a:lnTo>
                    <a:pt x="258" y="612"/>
                  </a:lnTo>
                  <a:lnTo>
                    <a:pt x="258" y="612"/>
                  </a:lnTo>
                  <a:lnTo>
                    <a:pt x="262" y="612"/>
                  </a:lnTo>
                  <a:lnTo>
                    <a:pt x="262" y="612"/>
                  </a:lnTo>
                  <a:lnTo>
                    <a:pt x="270" y="616"/>
                  </a:lnTo>
                  <a:lnTo>
                    <a:pt x="278" y="616"/>
                  </a:lnTo>
                  <a:lnTo>
                    <a:pt x="286" y="614"/>
                  </a:lnTo>
                  <a:lnTo>
                    <a:pt x="294" y="612"/>
                  </a:lnTo>
                  <a:lnTo>
                    <a:pt x="294" y="612"/>
                  </a:lnTo>
                  <a:lnTo>
                    <a:pt x="300" y="606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14" y="596"/>
                  </a:lnTo>
                  <a:lnTo>
                    <a:pt x="320" y="590"/>
                  </a:lnTo>
                  <a:lnTo>
                    <a:pt x="324" y="584"/>
                  </a:lnTo>
                  <a:lnTo>
                    <a:pt x="330" y="580"/>
                  </a:lnTo>
                  <a:lnTo>
                    <a:pt x="330" y="580"/>
                  </a:lnTo>
                  <a:lnTo>
                    <a:pt x="332" y="578"/>
                  </a:lnTo>
                  <a:lnTo>
                    <a:pt x="334" y="574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46" y="550"/>
                  </a:lnTo>
                  <a:lnTo>
                    <a:pt x="346" y="550"/>
                  </a:lnTo>
                  <a:lnTo>
                    <a:pt x="350" y="546"/>
                  </a:lnTo>
                  <a:lnTo>
                    <a:pt x="350" y="542"/>
                  </a:lnTo>
                  <a:lnTo>
                    <a:pt x="350" y="542"/>
                  </a:lnTo>
                  <a:lnTo>
                    <a:pt x="352" y="534"/>
                  </a:lnTo>
                  <a:lnTo>
                    <a:pt x="356" y="528"/>
                  </a:lnTo>
                  <a:lnTo>
                    <a:pt x="356" y="528"/>
                  </a:lnTo>
                  <a:lnTo>
                    <a:pt x="360" y="522"/>
                  </a:lnTo>
                  <a:lnTo>
                    <a:pt x="364" y="516"/>
                  </a:lnTo>
                  <a:lnTo>
                    <a:pt x="364" y="516"/>
                  </a:lnTo>
                  <a:lnTo>
                    <a:pt x="368" y="520"/>
                  </a:lnTo>
                  <a:lnTo>
                    <a:pt x="368" y="520"/>
                  </a:lnTo>
                  <a:lnTo>
                    <a:pt x="372" y="528"/>
                  </a:lnTo>
                  <a:lnTo>
                    <a:pt x="378" y="534"/>
                  </a:lnTo>
                  <a:lnTo>
                    <a:pt x="386" y="536"/>
                  </a:lnTo>
                  <a:lnTo>
                    <a:pt x="396" y="536"/>
                  </a:lnTo>
                  <a:lnTo>
                    <a:pt x="396" y="536"/>
                  </a:lnTo>
                  <a:lnTo>
                    <a:pt x="402" y="534"/>
                  </a:lnTo>
                  <a:lnTo>
                    <a:pt x="410" y="532"/>
                  </a:lnTo>
                  <a:lnTo>
                    <a:pt x="424" y="526"/>
                  </a:lnTo>
                  <a:lnTo>
                    <a:pt x="424" y="526"/>
                  </a:lnTo>
                  <a:lnTo>
                    <a:pt x="426" y="524"/>
                  </a:lnTo>
                  <a:lnTo>
                    <a:pt x="428" y="522"/>
                  </a:lnTo>
                  <a:lnTo>
                    <a:pt x="428" y="522"/>
                  </a:lnTo>
                  <a:lnTo>
                    <a:pt x="430" y="516"/>
                  </a:lnTo>
                  <a:lnTo>
                    <a:pt x="430" y="516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4" y="496"/>
                  </a:lnTo>
                  <a:lnTo>
                    <a:pt x="434" y="496"/>
                  </a:lnTo>
                  <a:lnTo>
                    <a:pt x="436" y="496"/>
                  </a:lnTo>
                  <a:lnTo>
                    <a:pt x="442" y="496"/>
                  </a:lnTo>
                  <a:lnTo>
                    <a:pt x="446" y="496"/>
                  </a:lnTo>
                  <a:lnTo>
                    <a:pt x="448" y="494"/>
                  </a:lnTo>
                  <a:lnTo>
                    <a:pt x="448" y="490"/>
                  </a:lnTo>
                  <a:lnTo>
                    <a:pt x="448" y="490"/>
                  </a:lnTo>
                  <a:lnTo>
                    <a:pt x="434" y="490"/>
                  </a:lnTo>
                  <a:lnTo>
                    <a:pt x="420" y="488"/>
                  </a:lnTo>
                  <a:lnTo>
                    <a:pt x="420" y="488"/>
                  </a:lnTo>
                  <a:lnTo>
                    <a:pt x="404" y="484"/>
                  </a:lnTo>
                  <a:lnTo>
                    <a:pt x="388" y="480"/>
                  </a:lnTo>
                  <a:lnTo>
                    <a:pt x="388" y="480"/>
                  </a:lnTo>
                  <a:lnTo>
                    <a:pt x="384" y="478"/>
                  </a:lnTo>
                  <a:lnTo>
                    <a:pt x="380" y="476"/>
                  </a:lnTo>
                  <a:lnTo>
                    <a:pt x="376" y="468"/>
                  </a:lnTo>
                  <a:lnTo>
                    <a:pt x="376" y="468"/>
                  </a:lnTo>
                  <a:lnTo>
                    <a:pt x="372" y="464"/>
                  </a:lnTo>
                  <a:lnTo>
                    <a:pt x="366" y="464"/>
                  </a:lnTo>
                  <a:lnTo>
                    <a:pt x="362" y="464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4" y="474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0" y="480"/>
                  </a:lnTo>
                  <a:lnTo>
                    <a:pt x="336" y="482"/>
                  </a:lnTo>
                  <a:lnTo>
                    <a:pt x="330" y="482"/>
                  </a:lnTo>
                  <a:lnTo>
                    <a:pt x="330" y="482"/>
                  </a:lnTo>
                  <a:lnTo>
                    <a:pt x="314" y="478"/>
                  </a:lnTo>
                  <a:lnTo>
                    <a:pt x="314" y="478"/>
                  </a:lnTo>
                  <a:lnTo>
                    <a:pt x="302" y="478"/>
                  </a:lnTo>
                  <a:lnTo>
                    <a:pt x="290" y="476"/>
                  </a:lnTo>
                  <a:lnTo>
                    <a:pt x="290" y="476"/>
                  </a:lnTo>
                  <a:lnTo>
                    <a:pt x="282" y="474"/>
                  </a:lnTo>
                  <a:lnTo>
                    <a:pt x="278" y="470"/>
                  </a:lnTo>
                  <a:lnTo>
                    <a:pt x="274" y="466"/>
                  </a:lnTo>
                  <a:lnTo>
                    <a:pt x="274" y="466"/>
                  </a:lnTo>
                  <a:lnTo>
                    <a:pt x="270" y="464"/>
                  </a:lnTo>
                  <a:lnTo>
                    <a:pt x="266" y="462"/>
                  </a:lnTo>
                  <a:lnTo>
                    <a:pt x="258" y="458"/>
                  </a:lnTo>
                  <a:lnTo>
                    <a:pt x="258" y="458"/>
                  </a:lnTo>
                  <a:lnTo>
                    <a:pt x="252" y="450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8" y="446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2" y="440"/>
                  </a:lnTo>
                  <a:lnTo>
                    <a:pt x="238" y="440"/>
                  </a:lnTo>
                  <a:lnTo>
                    <a:pt x="238" y="440"/>
                  </a:lnTo>
                  <a:lnTo>
                    <a:pt x="228" y="438"/>
                  </a:lnTo>
                  <a:lnTo>
                    <a:pt x="218" y="436"/>
                  </a:lnTo>
                  <a:lnTo>
                    <a:pt x="218" y="436"/>
                  </a:lnTo>
                  <a:lnTo>
                    <a:pt x="212" y="434"/>
                  </a:lnTo>
                  <a:lnTo>
                    <a:pt x="210" y="432"/>
                  </a:lnTo>
                  <a:lnTo>
                    <a:pt x="204" y="428"/>
                  </a:lnTo>
                  <a:lnTo>
                    <a:pt x="204" y="428"/>
                  </a:lnTo>
                  <a:lnTo>
                    <a:pt x="200" y="424"/>
                  </a:lnTo>
                  <a:lnTo>
                    <a:pt x="198" y="418"/>
                  </a:lnTo>
                  <a:lnTo>
                    <a:pt x="198" y="406"/>
                  </a:lnTo>
                  <a:lnTo>
                    <a:pt x="198" y="406"/>
                  </a:lnTo>
                  <a:lnTo>
                    <a:pt x="198" y="396"/>
                  </a:lnTo>
                  <a:lnTo>
                    <a:pt x="202" y="386"/>
                  </a:lnTo>
                  <a:lnTo>
                    <a:pt x="202" y="386"/>
                  </a:lnTo>
                  <a:lnTo>
                    <a:pt x="210" y="376"/>
                  </a:lnTo>
                  <a:lnTo>
                    <a:pt x="222" y="370"/>
                  </a:lnTo>
                  <a:lnTo>
                    <a:pt x="222" y="370"/>
                  </a:lnTo>
                  <a:lnTo>
                    <a:pt x="230" y="366"/>
                  </a:lnTo>
                  <a:lnTo>
                    <a:pt x="238" y="364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8" y="356"/>
                  </a:lnTo>
                  <a:lnTo>
                    <a:pt x="260" y="354"/>
                  </a:lnTo>
                  <a:lnTo>
                    <a:pt x="260" y="354"/>
                  </a:lnTo>
                  <a:lnTo>
                    <a:pt x="258" y="350"/>
                  </a:lnTo>
                  <a:lnTo>
                    <a:pt x="256" y="348"/>
                  </a:lnTo>
                  <a:lnTo>
                    <a:pt x="256" y="348"/>
                  </a:lnTo>
                  <a:lnTo>
                    <a:pt x="240" y="342"/>
                  </a:lnTo>
                  <a:lnTo>
                    <a:pt x="240" y="342"/>
                  </a:lnTo>
                  <a:lnTo>
                    <a:pt x="236" y="332"/>
                  </a:lnTo>
                  <a:lnTo>
                    <a:pt x="236" y="332"/>
                  </a:lnTo>
                  <a:lnTo>
                    <a:pt x="236" y="328"/>
                  </a:lnTo>
                  <a:lnTo>
                    <a:pt x="238" y="322"/>
                  </a:lnTo>
                  <a:lnTo>
                    <a:pt x="240" y="316"/>
                  </a:lnTo>
                  <a:lnTo>
                    <a:pt x="242" y="312"/>
                  </a:lnTo>
                  <a:lnTo>
                    <a:pt x="242" y="312"/>
                  </a:lnTo>
                  <a:lnTo>
                    <a:pt x="252" y="304"/>
                  </a:lnTo>
                  <a:lnTo>
                    <a:pt x="252" y="304"/>
                  </a:lnTo>
                  <a:lnTo>
                    <a:pt x="256" y="298"/>
                  </a:lnTo>
                  <a:lnTo>
                    <a:pt x="258" y="298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70" y="292"/>
                  </a:lnTo>
                  <a:lnTo>
                    <a:pt x="270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92" y="286"/>
                  </a:lnTo>
                  <a:lnTo>
                    <a:pt x="292" y="286"/>
                  </a:lnTo>
                  <a:lnTo>
                    <a:pt x="296" y="284"/>
                  </a:lnTo>
                  <a:lnTo>
                    <a:pt x="296" y="284"/>
                  </a:lnTo>
                  <a:lnTo>
                    <a:pt x="302" y="280"/>
                  </a:lnTo>
                  <a:lnTo>
                    <a:pt x="308" y="278"/>
                  </a:lnTo>
                  <a:lnTo>
                    <a:pt x="312" y="280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2" y="286"/>
                  </a:lnTo>
                  <a:lnTo>
                    <a:pt x="310" y="292"/>
                  </a:lnTo>
                  <a:lnTo>
                    <a:pt x="308" y="304"/>
                  </a:lnTo>
                  <a:lnTo>
                    <a:pt x="308" y="304"/>
                  </a:lnTo>
                  <a:lnTo>
                    <a:pt x="310" y="310"/>
                  </a:lnTo>
                  <a:lnTo>
                    <a:pt x="312" y="314"/>
                  </a:lnTo>
                  <a:lnTo>
                    <a:pt x="312" y="314"/>
                  </a:lnTo>
                  <a:lnTo>
                    <a:pt x="318" y="322"/>
                  </a:lnTo>
                  <a:lnTo>
                    <a:pt x="320" y="326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32" y="334"/>
                  </a:lnTo>
                  <a:lnTo>
                    <a:pt x="340" y="334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60" y="334"/>
                  </a:lnTo>
                  <a:lnTo>
                    <a:pt x="362" y="332"/>
                  </a:lnTo>
                  <a:lnTo>
                    <a:pt x="370" y="326"/>
                  </a:lnTo>
                  <a:lnTo>
                    <a:pt x="370" y="326"/>
                  </a:lnTo>
                  <a:lnTo>
                    <a:pt x="388" y="316"/>
                  </a:lnTo>
                  <a:lnTo>
                    <a:pt x="388" y="316"/>
                  </a:lnTo>
                  <a:lnTo>
                    <a:pt x="392" y="312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400" y="302"/>
                  </a:lnTo>
                  <a:lnTo>
                    <a:pt x="404" y="300"/>
                  </a:lnTo>
                  <a:lnTo>
                    <a:pt x="408" y="300"/>
                  </a:lnTo>
                  <a:lnTo>
                    <a:pt x="414" y="304"/>
                  </a:lnTo>
                  <a:lnTo>
                    <a:pt x="414" y="304"/>
                  </a:lnTo>
                  <a:lnTo>
                    <a:pt x="422" y="306"/>
                  </a:lnTo>
                  <a:lnTo>
                    <a:pt x="422" y="306"/>
                  </a:lnTo>
                  <a:lnTo>
                    <a:pt x="428" y="308"/>
                  </a:lnTo>
                  <a:lnTo>
                    <a:pt x="432" y="308"/>
                  </a:lnTo>
                  <a:lnTo>
                    <a:pt x="432" y="308"/>
                  </a:lnTo>
                  <a:lnTo>
                    <a:pt x="434" y="306"/>
                  </a:lnTo>
                  <a:lnTo>
                    <a:pt x="434" y="302"/>
                  </a:lnTo>
                  <a:lnTo>
                    <a:pt x="434" y="298"/>
                  </a:lnTo>
                  <a:lnTo>
                    <a:pt x="434" y="294"/>
                  </a:lnTo>
                  <a:lnTo>
                    <a:pt x="434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0" y="294"/>
                  </a:lnTo>
                  <a:lnTo>
                    <a:pt x="414" y="292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0" y="284"/>
                  </a:lnTo>
                  <a:lnTo>
                    <a:pt x="398" y="280"/>
                  </a:lnTo>
                  <a:lnTo>
                    <a:pt x="398" y="280"/>
                  </a:lnTo>
                  <a:lnTo>
                    <a:pt x="398" y="262"/>
                  </a:lnTo>
                  <a:lnTo>
                    <a:pt x="398" y="262"/>
                  </a:lnTo>
                  <a:lnTo>
                    <a:pt x="398" y="252"/>
                  </a:lnTo>
                  <a:lnTo>
                    <a:pt x="400" y="242"/>
                  </a:lnTo>
                  <a:lnTo>
                    <a:pt x="400" y="242"/>
                  </a:lnTo>
                  <a:lnTo>
                    <a:pt x="400" y="238"/>
                  </a:lnTo>
                  <a:lnTo>
                    <a:pt x="400" y="238"/>
                  </a:lnTo>
                  <a:lnTo>
                    <a:pt x="394" y="238"/>
                  </a:lnTo>
                  <a:lnTo>
                    <a:pt x="394" y="238"/>
                  </a:lnTo>
                  <a:lnTo>
                    <a:pt x="392" y="240"/>
                  </a:lnTo>
                  <a:lnTo>
                    <a:pt x="392" y="240"/>
                  </a:lnTo>
                  <a:lnTo>
                    <a:pt x="390" y="246"/>
                  </a:lnTo>
                  <a:lnTo>
                    <a:pt x="388" y="250"/>
                  </a:lnTo>
                  <a:lnTo>
                    <a:pt x="384" y="250"/>
                  </a:lnTo>
                  <a:lnTo>
                    <a:pt x="378" y="250"/>
                  </a:lnTo>
                  <a:lnTo>
                    <a:pt x="378" y="250"/>
                  </a:lnTo>
                  <a:lnTo>
                    <a:pt x="368" y="252"/>
                  </a:lnTo>
                  <a:lnTo>
                    <a:pt x="368" y="252"/>
                  </a:lnTo>
                  <a:lnTo>
                    <a:pt x="364" y="252"/>
                  </a:lnTo>
                  <a:lnTo>
                    <a:pt x="360" y="250"/>
                  </a:lnTo>
                  <a:lnTo>
                    <a:pt x="360" y="25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6" y="240"/>
                  </a:lnTo>
                  <a:lnTo>
                    <a:pt x="346" y="240"/>
                  </a:lnTo>
                  <a:lnTo>
                    <a:pt x="348" y="220"/>
                  </a:lnTo>
                  <a:lnTo>
                    <a:pt x="348" y="220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6" y="212"/>
                  </a:lnTo>
                  <a:lnTo>
                    <a:pt x="352" y="204"/>
                  </a:lnTo>
                  <a:lnTo>
                    <a:pt x="358" y="196"/>
                  </a:lnTo>
                  <a:lnTo>
                    <a:pt x="358" y="196"/>
                  </a:lnTo>
                  <a:lnTo>
                    <a:pt x="368" y="192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96" y="180"/>
                  </a:lnTo>
                  <a:lnTo>
                    <a:pt x="396" y="180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76" y="166"/>
                  </a:lnTo>
                  <a:lnTo>
                    <a:pt x="376" y="166"/>
                  </a:lnTo>
                  <a:lnTo>
                    <a:pt x="374" y="162"/>
                  </a:lnTo>
                  <a:lnTo>
                    <a:pt x="372" y="158"/>
                  </a:lnTo>
                  <a:lnTo>
                    <a:pt x="372" y="152"/>
                  </a:lnTo>
                  <a:lnTo>
                    <a:pt x="374" y="148"/>
                  </a:lnTo>
                  <a:lnTo>
                    <a:pt x="374" y="148"/>
                  </a:lnTo>
                  <a:lnTo>
                    <a:pt x="378" y="146"/>
                  </a:lnTo>
                  <a:lnTo>
                    <a:pt x="378" y="146"/>
                  </a:lnTo>
                  <a:lnTo>
                    <a:pt x="386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8" y="144"/>
                  </a:lnTo>
                  <a:lnTo>
                    <a:pt x="404" y="148"/>
                  </a:lnTo>
                  <a:lnTo>
                    <a:pt x="404" y="148"/>
                  </a:lnTo>
                  <a:lnTo>
                    <a:pt x="406" y="150"/>
                  </a:lnTo>
                  <a:lnTo>
                    <a:pt x="410" y="152"/>
                  </a:lnTo>
                  <a:lnTo>
                    <a:pt x="410" y="152"/>
                  </a:lnTo>
                  <a:lnTo>
                    <a:pt x="418" y="152"/>
                  </a:lnTo>
                  <a:lnTo>
                    <a:pt x="420" y="150"/>
                  </a:lnTo>
                  <a:lnTo>
                    <a:pt x="424" y="148"/>
                  </a:lnTo>
                  <a:lnTo>
                    <a:pt x="424" y="148"/>
                  </a:lnTo>
                  <a:lnTo>
                    <a:pt x="426" y="138"/>
                  </a:lnTo>
                  <a:lnTo>
                    <a:pt x="426" y="132"/>
                  </a:lnTo>
                  <a:lnTo>
                    <a:pt x="424" y="126"/>
                  </a:lnTo>
                  <a:lnTo>
                    <a:pt x="424" y="126"/>
                  </a:lnTo>
                  <a:lnTo>
                    <a:pt x="422" y="120"/>
                  </a:lnTo>
                  <a:lnTo>
                    <a:pt x="422" y="120"/>
                  </a:lnTo>
                  <a:lnTo>
                    <a:pt x="422" y="108"/>
                  </a:lnTo>
                  <a:lnTo>
                    <a:pt x="422" y="108"/>
                  </a:lnTo>
                  <a:lnTo>
                    <a:pt x="422" y="102"/>
                  </a:lnTo>
                  <a:lnTo>
                    <a:pt x="422" y="96"/>
                  </a:lnTo>
                  <a:lnTo>
                    <a:pt x="422" y="96"/>
                  </a:lnTo>
                  <a:lnTo>
                    <a:pt x="420" y="92"/>
                  </a:lnTo>
                  <a:lnTo>
                    <a:pt x="418" y="88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6" y="76"/>
                  </a:lnTo>
                  <a:lnTo>
                    <a:pt x="414" y="74"/>
                  </a:lnTo>
                  <a:lnTo>
                    <a:pt x="412" y="72"/>
                  </a:lnTo>
                  <a:lnTo>
                    <a:pt x="414" y="68"/>
                  </a:lnTo>
                  <a:lnTo>
                    <a:pt x="414" y="68"/>
                  </a:lnTo>
                  <a:lnTo>
                    <a:pt x="414" y="64"/>
                  </a:lnTo>
                  <a:lnTo>
                    <a:pt x="414" y="60"/>
                  </a:lnTo>
                  <a:lnTo>
                    <a:pt x="414" y="56"/>
                  </a:lnTo>
                  <a:lnTo>
                    <a:pt x="414" y="52"/>
                  </a:lnTo>
                  <a:lnTo>
                    <a:pt x="414" y="52"/>
                  </a:lnTo>
                  <a:lnTo>
                    <a:pt x="414" y="48"/>
                  </a:lnTo>
                  <a:lnTo>
                    <a:pt x="412" y="44"/>
                  </a:lnTo>
                  <a:lnTo>
                    <a:pt x="412" y="44"/>
                  </a:lnTo>
                  <a:lnTo>
                    <a:pt x="410" y="42"/>
                  </a:lnTo>
                  <a:lnTo>
                    <a:pt x="410" y="38"/>
                  </a:lnTo>
                  <a:lnTo>
                    <a:pt x="410" y="34"/>
                  </a:lnTo>
                  <a:lnTo>
                    <a:pt x="410" y="34"/>
                  </a:lnTo>
                  <a:lnTo>
                    <a:pt x="410" y="26"/>
                  </a:lnTo>
                  <a:lnTo>
                    <a:pt x="410" y="22"/>
                  </a:lnTo>
                  <a:lnTo>
                    <a:pt x="410" y="18"/>
                  </a:lnTo>
                  <a:lnTo>
                    <a:pt x="410" y="18"/>
                  </a:lnTo>
                  <a:lnTo>
                    <a:pt x="410" y="16"/>
                  </a:lnTo>
                  <a:lnTo>
                    <a:pt x="412" y="14"/>
                  </a:lnTo>
                  <a:lnTo>
                    <a:pt x="412" y="14"/>
                  </a:lnTo>
                  <a:lnTo>
                    <a:pt x="416" y="2"/>
                  </a:lnTo>
                  <a:lnTo>
                    <a:pt x="416" y="2"/>
                  </a:lnTo>
                  <a:lnTo>
                    <a:pt x="422" y="0"/>
                  </a:lnTo>
                  <a:lnTo>
                    <a:pt x="422" y="0"/>
                  </a:lnTo>
                  <a:lnTo>
                    <a:pt x="424" y="2"/>
                  </a:lnTo>
                  <a:lnTo>
                    <a:pt x="426" y="2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4" y="0"/>
                  </a:lnTo>
                  <a:lnTo>
                    <a:pt x="440" y="0"/>
                  </a:lnTo>
                  <a:lnTo>
                    <a:pt x="444" y="4"/>
                  </a:lnTo>
                  <a:lnTo>
                    <a:pt x="448" y="6"/>
                  </a:lnTo>
                  <a:lnTo>
                    <a:pt x="448" y="6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62" y="32"/>
                  </a:lnTo>
                  <a:lnTo>
                    <a:pt x="464" y="42"/>
                  </a:lnTo>
                  <a:lnTo>
                    <a:pt x="464" y="42"/>
                  </a:lnTo>
                  <a:lnTo>
                    <a:pt x="464" y="50"/>
                  </a:lnTo>
                  <a:lnTo>
                    <a:pt x="464" y="60"/>
                  </a:lnTo>
                  <a:lnTo>
                    <a:pt x="464" y="60"/>
                  </a:lnTo>
                  <a:lnTo>
                    <a:pt x="462" y="68"/>
                  </a:lnTo>
                  <a:lnTo>
                    <a:pt x="462" y="68"/>
                  </a:lnTo>
                  <a:lnTo>
                    <a:pt x="462" y="80"/>
                  </a:lnTo>
                  <a:lnTo>
                    <a:pt x="462" y="92"/>
                  </a:lnTo>
                  <a:lnTo>
                    <a:pt x="462" y="92"/>
                  </a:lnTo>
                  <a:lnTo>
                    <a:pt x="462" y="104"/>
                  </a:lnTo>
                  <a:lnTo>
                    <a:pt x="462" y="116"/>
                  </a:lnTo>
                  <a:lnTo>
                    <a:pt x="462" y="116"/>
                  </a:lnTo>
                  <a:lnTo>
                    <a:pt x="462" y="122"/>
                  </a:lnTo>
                  <a:lnTo>
                    <a:pt x="462" y="122"/>
                  </a:lnTo>
                  <a:lnTo>
                    <a:pt x="462" y="126"/>
                  </a:lnTo>
                  <a:lnTo>
                    <a:pt x="462" y="130"/>
                  </a:lnTo>
                  <a:lnTo>
                    <a:pt x="462" y="130"/>
                  </a:lnTo>
                  <a:lnTo>
                    <a:pt x="464" y="142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72" y="162"/>
                  </a:lnTo>
                  <a:lnTo>
                    <a:pt x="474" y="172"/>
                  </a:lnTo>
                  <a:lnTo>
                    <a:pt x="474" y="172"/>
                  </a:lnTo>
                  <a:lnTo>
                    <a:pt x="476" y="176"/>
                  </a:lnTo>
                  <a:lnTo>
                    <a:pt x="480" y="178"/>
                  </a:lnTo>
                  <a:lnTo>
                    <a:pt x="484" y="180"/>
                  </a:lnTo>
                  <a:lnTo>
                    <a:pt x="490" y="182"/>
                  </a:lnTo>
                  <a:lnTo>
                    <a:pt x="490" y="182"/>
                  </a:lnTo>
                  <a:lnTo>
                    <a:pt x="494" y="182"/>
                  </a:lnTo>
                  <a:lnTo>
                    <a:pt x="494" y="182"/>
                  </a:lnTo>
                  <a:lnTo>
                    <a:pt x="500" y="184"/>
                  </a:lnTo>
                  <a:lnTo>
                    <a:pt x="500" y="184"/>
                  </a:lnTo>
                  <a:lnTo>
                    <a:pt x="512" y="188"/>
                  </a:lnTo>
                  <a:lnTo>
                    <a:pt x="512" y="188"/>
                  </a:lnTo>
                  <a:lnTo>
                    <a:pt x="518" y="188"/>
                  </a:lnTo>
                  <a:lnTo>
                    <a:pt x="524" y="192"/>
                  </a:lnTo>
                  <a:lnTo>
                    <a:pt x="524" y="192"/>
                  </a:lnTo>
                  <a:lnTo>
                    <a:pt x="532" y="194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4" y="198"/>
                  </a:lnTo>
                  <a:lnTo>
                    <a:pt x="548" y="202"/>
                  </a:lnTo>
                  <a:lnTo>
                    <a:pt x="552" y="210"/>
                  </a:lnTo>
                  <a:lnTo>
                    <a:pt x="552" y="210"/>
                  </a:lnTo>
                  <a:lnTo>
                    <a:pt x="556" y="224"/>
                  </a:lnTo>
                  <a:lnTo>
                    <a:pt x="556" y="224"/>
                  </a:lnTo>
                  <a:lnTo>
                    <a:pt x="556" y="230"/>
                  </a:lnTo>
                  <a:lnTo>
                    <a:pt x="554" y="232"/>
                  </a:lnTo>
                  <a:lnTo>
                    <a:pt x="552" y="236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0" y="244"/>
                  </a:lnTo>
                  <a:lnTo>
                    <a:pt x="532" y="248"/>
                  </a:lnTo>
                  <a:lnTo>
                    <a:pt x="532" y="248"/>
                  </a:lnTo>
                  <a:lnTo>
                    <a:pt x="526" y="248"/>
                  </a:lnTo>
                  <a:lnTo>
                    <a:pt x="522" y="250"/>
                  </a:lnTo>
                  <a:lnTo>
                    <a:pt x="522" y="250"/>
                  </a:lnTo>
                  <a:lnTo>
                    <a:pt x="510" y="250"/>
                  </a:lnTo>
                  <a:lnTo>
                    <a:pt x="504" y="252"/>
                  </a:lnTo>
                  <a:lnTo>
                    <a:pt x="498" y="250"/>
                  </a:lnTo>
                  <a:lnTo>
                    <a:pt x="498" y="250"/>
                  </a:lnTo>
                  <a:lnTo>
                    <a:pt x="488" y="246"/>
                  </a:lnTo>
                  <a:lnTo>
                    <a:pt x="482" y="242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74" y="236"/>
                  </a:lnTo>
                  <a:lnTo>
                    <a:pt x="468" y="236"/>
                  </a:lnTo>
                  <a:lnTo>
                    <a:pt x="468" y="236"/>
                  </a:lnTo>
                  <a:lnTo>
                    <a:pt x="466" y="236"/>
                  </a:lnTo>
                  <a:lnTo>
                    <a:pt x="466" y="240"/>
                  </a:lnTo>
                  <a:lnTo>
                    <a:pt x="466" y="240"/>
                  </a:lnTo>
                  <a:lnTo>
                    <a:pt x="466" y="248"/>
                  </a:lnTo>
                  <a:lnTo>
                    <a:pt x="466" y="248"/>
                  </a:lnTo>
                  <a:lnTo>
                    <a:pt x="464" y="256"/>
                  </a:lnTo>
                  <a:lnTo>
                    <a:pt x="462" y="264"/>
                  </a:lnTo>
                  <a:lnTo>
                    <a:pt x="462" y="264"/>
                  </a:lnTo>
                  <a:lnTo>
                    <a:pt x="460" y="268"/>
                  </a:lnTo>
                  <a:lnTo>
                    <a:pt x="460" y="268"/>
                  </a:lnTo>
                  <a:lnTo>
                    <a:pt x="460" y="272"/>
                  </a:lnTo>
                  <a:lnTo>
                    <a:pt x="460" y="276"/>
                  </a:lnTo>
                  <a:lnTo>
                    <a:pt x="454" y="280"/>
                  </a:lnTo>
                  <a:lnTo>
                    <a:pt x="454" y="280"/>
                  </a:lnTo>
                  <a:lnTo>
                    <a:pt x="446" y="284"/>
                  </a:lnTo>
                  <a:lnTo>
                    <a:pt x="446" y="284"/>
                  </a:lnTo>
                  <a:lnTo>
                    <a:pt x="442" y="286"/>
                  </a:lnTo>
                  <a:lnTo>
                    <a:pt x="442" y="290"/>
                  </a:lnTo>
                  <a:lnTo>
                    <a:pt x="442" y="292"/>
                  </a:lnTo>
                  <a:lnTo>
                    <a:pt x="446" y="294"/>
                  </a:lnTo>
                  <a:lnTo>
                    <a:pt x="446" y="294"/>
                  </a:lnTo>
                  <a:lnTo>
                    <a:pt x="450" y="296"/>
                  </a:lnTo>
                  <a:lnTo>
                    <a:pt x="456" y="294"/>
                  </a:lnTo>
                  <a:lnTo>
                    <a:pt x="456" y="294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88" y="302"/>
                  </a:lnTo>
                  <a:lnTo>
                    <a:pt x="488" y="302"/>
                  </a:lnTo>
                  <a:lnTo>
                    <a:pt x="492" y="304"/>
                  </a:lnTo>
                  <a:lnTo>
                    <a:pt x="492" y="304"/>
                  </a:lnTo>
                  <a:lnTo>
                    <a:pt x="502" y="306"/>
                  </a:lnTo>
                  <a:lnTo>
                    <a:pt x="502" y="306"/>
                  </a:lnTo>
                  <a:lnTo>
                    <a:pt x="504" y="306"/>
                  </a:lnTo>
                  <a:lnTo>
                    <a:pt x="504" y="306"/>
                  </a:lnTo>
                  <a:lnTo>
                    <a:pt x="510" y="306"/>
                  </a:lnTo>
                  <a:lnTo>
                    <a:pt x="516" y="306"/>
                  </a:lnTo>
                  <a:lnTo>
                    <a:pt x="524" y="302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42" y="308"/>
                  </a:lnTo>
                  <a:lnTo>
                    <a:pt x="554" y="316"/>
                  </a:lnTo>
                  <a:lnTo>
                    <a:pt x="554" y="316"/>
                  </a:lnTo>
                  <a:lnTo>
                    <a:pt x="560" y="320"/>
                  </a:lnTo>
                  <a:lnTo>
                    <a:pt x="566" y="324"/>
                  </a:lnTo>
                  <a:lnTo>
                    <a:pt x="566" y="324"/>
                  </a:lnTo>
                  <a:lnTo>
                    <a:pt x="570" y="326"/>
                  </a:lnTo>
                  <a:lnTo>
                    <a:pt x="570" y="326"/>
                  </a:lnTo>
                  <a:lnTo>
                    <a:pt x="600" y="328"/>
                  </a:lnTo>
                  <a:lnTo>
                    <a:pt x="600" y="328"/>
                  </a:lnTo>
                  <a:lnTo>
                    <a:pt x="606" y="330"/>
                  </a:lnTo>
                  <a:lnTo>
                    <a:pt x="612" y="330"/>
                  </a:lnTo>
                  <a:lnTo>
                    <a:pt x="612" y="330"/>
                  </a:lnTo>
                  <a:lnTo>
                    <a:pt x="622" y="326"/>
                  </a:lnTo>
                  <a:lnTo>
                    <a:pt x="626" y="322"/>
                  </a:lnTo>
                  <a:lnTo>
                    <a:pt x="630" y="320"/>
                  </a:lnTo>
                  <a:lnTo>
                    <a:pt x="630" y="320"/>
                  </a:lnTo>
                  <a:lnTo>
                    <a:pt x="632" y="316"/>
                  </a:lnTo>
                  <a:lnTo>
                    <a:pt x="636" y="316"/>
                  </a:lnTo>
                  <a:lnTo>
                    <a:pt x="636" y="316"/>
                  </a:lnTo>
                  <a:lnTo>
                    <a:pt x="648" y="320"/>
                  </a:lnTo>
                  <a:lnTo>
                    <a:pt x="648" y="320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52" y="320"/>
                  </a:lnTo>
                  <a:lnTo>
                    <a:pt x="656" y="322"/>
                  </a:lnTo>
                  <a:lnTo>
                    <a:pt x="662" y="324"/>
                  </a:lnTo>
                  <a:lnTo>
                    <a:pt x="662" y="324"/>
                  </a:lnTo>
                  <a:lnTo>
                    <a:pt x="670" y="326"/>
                  </a:lnTo>
                  <a:lnTo>
                    <a:pt x="678" y="332"/>
                  </a:lnTo>
                  <a:lnTo>
                    <a:pt x="678" y="332"/>
                  </a:lnTo>
                  <a:lnTo>
                    <a:pt x="686" y="336"/>
                  </a:lnTo>
                  <a:lnTo>
                    <a:pt x="694" y="340"/>
                  </a:lnTo>
                  <a:lnTo>
                    <a:pt x="694" y="340"/>
                  </a:lnTo>
                  <a:lnTo>
                    <a:pt x="700" y="344"/>
                  </a:lnTo>
                  <a:lnTo>
                    <a:pt x="708" y="348"/>
                  </a:lnTo>
                  <a:lnTo>
                    <a:pt x="708" y="348"/>
                  </a:lnTo>
                  <a:lnTo>
                    <a:pt x="714" y="350"/>
                  </a:lnTo>
                  <a:lnTo>
                    <a:pt x="716" y="352"/>
                  </a:lnTo>
                  <a:lnTo>
                    <a:pt x="722" y="360"/>
                  </a:lnTo>
                  <a:lnTo>
                    <a:pt x="722" y="360"/>
                  </a:lnTo>
                  <a:lnTo>
                    <a:pt x="726" y="364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30" y="368"/>
                  </a:lnTo>
                  <a:lnTo>
                    <a:pt x="730" y="368"/>
                  </a:lnTo>
                  <a:lnTo>
                    <a:pt x="734" y="370"/>
                  </a:lnTo>
                  <a:lnTo>
                    <a:pt x="736" y="374"/>
                  </a:lnTo>
                  <a:lnTo>
                    <a:pt x="740" y="382"/>
                  </a:lnTo>
                  <a:lnTo>
                    <a:pt x="740" y="382"/>
                  </a:lnTo>
                  <a:lnTo>
                    <a:pt x="740" y="392"/>
                  </a:lnTo>
                  <a:lnTo>
                    <a:pt x="740" y="392"/>
                  </a:lnTo>
                  <a:lnTo>
                    <a:pt x="738" y="404"/>
                  </a:lnTo>
                  <a:lnTo>
                    <a:pt x="738" y="404"/>
                  </a:lnTo>
                  <a:lnTo>
                    <a:pt x="736" y="418"/>
                  </a:lnTo>
                  <a:lnTo>
                    <a:pt x="736" y="418"/>
                  </a:lnTo>
                  <a:lnTo>
                    <a:pt x="734" y="420"/>
                  </a:lnTo>
                  <a:lnTo>
                    <a:pt x="730" y="424"/>
                  </a:lnTo>
                  <a:lnTo>
                    <a:pt x="730" y="424"/>
                  </a:lnTo>
                  <a:lnTo>
                    <a:pt x="722" y="428"/>
                  </a:lnTo>
                  <a:lnTo>
                    <a:pt x="722" y="428"/>
                  </a:lnTo>
                  <a:lnTo>
                    <a:pt x="720" y="412"/>
                  </a:lnTo>
                  <a:lnTo>
                    <a:pt x="720" y="412"/>
                  </a:lnTo>
                  <a:lnTo>
                    <a:pt x="720" y="410"/>
                  </a:lnTo>
                  <a:lnTo>
                    <a:pt x="718" y="408"/>
                  </a:lnTo>
                  <a:lnTo>
                    <a:pt x="712" y="408"/>
                  </a:lnTo>
                  <a:lnTo>
                    <a:pt x="712" y="408"/>
                  </a:lnTo>
                  <a:lnTo>
                    <a:pt x="710" y="408"/>
                  </a:lnTo>
                  <a:lnTo>
                    <a:pt x="708" y="410"/>
                  </a:lnTo>
                  <a:lnTo>
                    <a:pt x="708" y="414"/>
                  </a:lnTo>
                  <a:lnTo>
                    <a:pt x="708" y="414"/>
                  </a:lnTo>
                  <a:lnTo>
                    <a:pt x="710" y="418"/>
                  </a:lnTo>
                  <a:lnTo>
                    <a:pt x="710" y="422"/>
                  </a:lnTo>
                  <a:lnTo>
                    <a:pt x="706" y="430"/>
                  </a:lnTo>
                  <a:lnTo>
                    <a:pt x="706" y="430"/>
                  </a:lnTo>
                  <a:lnTo>
                    <a:pt x="702" y="440"/>
                  </a:lnTo>
                  <a:lnTo>
                    <a:pt x="698" y="444"/>
                  </a:lnTo>
                  <a:lnTo>
                    <a:pt x="694" y="448"/>
                  </a:lnTo>
                  <a:lnTo>
                    <a:pt x="694" y="448"/>
                  </a:lnTo>
                  <a:lnTo>
                    <a:pt x="692" y="450"/>
                  </a:lnTo>
                  <a:lnTo>
                    <a:pt x="692" y="452"/>
                  </a:lnTo>
                  <a:lnTo>
                    <a:pt x="692" y="452"/>
                  </a:lnTo>
                  <a:lnTo>
                    <a:pt x="684" y="458"/>
                  </a:lnTo>
                  <a:lnTo>
                    <a:pt x="684" y="458"/>
                  </a:lnTo>
                  <a:lnTo>
                    <a:pt x="678" y="460"/>
                  </a:lnTo>
                  <a:lnTo>
                    <a:pt x="678" y="460"/>
                  </a:lnTo>
                  <a:lnTo>
                    <a:pt x="670" y="464"/>
                  </a:lnTo>
                  <a:lnTo>
                    <a:pt x="670" y="464"/>
                  </a:lnTo>
                  <a:lnTo>
                    <a:pt x="668" y="464"/>
                  </a:lnTo>
                  <a:lnTo>
                    <a:pt x="668" y="464"/>
                  </a:lnTo>
                  <a:lnTo>
                    <a:pt x="640" y="462"/>
                  </a:lnTo>
                  <a:lnTo>
                    <a:pt x="640" y="462"/>
                  </a:lnTo>
                  <a:lnTo>
                    <a:pt x="614" y="458"/>
                  </a:lnTo>
                  <a:lnTo>
                    <a:pt x="614" y="458"/>
                  </a:lnTo>
                  <a:lnTo>
                    <a:pt x="600" y="454"/>
                  </a:lnTo>
                  <a:lnTo>
                    <a:pt x="600" y="454"/>
                  </a:lnTo>
                  <a:lnTo>
                    <a:pt x="590" y="452"/>
                  </a:lnTo>
                  <a:lnTo>
                    <a:pt x="590" y="452"/>
                  </a:lnTo>
                  <a:lnTo>
                    <a:pt x="574" y="444"/>
                  </a:lnTo>
                  <a:lnTo>
                    <a:pt x="574" y="444"/>
                  </a:lnTo>
                  <a:lnTo>
                    <a:pt x="564" y="438"/>
                  </a:lnTo>
                  <a:lnTo>
                    <a:pt x="554" y="434"/>
                  </a:lnTo>
                  <a:lnTo>
                    <a:pt x="554" y="434"/>
                  </a:lnTo>
                  <a:lnTo>
                    <a:pt x="544" y="428"/>
                  </a:lnTo>
                  <a:lnTo>
                    <a:pt x="538" y="422"/>
                  </a:lnTo>
                  <a:lnTo>
                    <a:pt x="538" y="422"/>
                  </a:lnTo>
                  <a:lnTo>
                    <a:pt x="532" y="424"/>
                  </a:lnTo>
                  <a:lnTo>
                    <a:pt x="526" y="428"/>
                  </a:lnTo>
                  <a:lnTo>
                    <a:pt x="518" y="438"/>
                  </a:lnTo>
                  <a:lnTo>
                    <a:pt x="518" y="438"/>
                  </a:lnTo>
                  <a:lnTo>
                    <a:pt x="512" y="444"/>
                  </a:lnTo>
                  <a:lnTo>
                    <a:pt x="506" y="448"/>
                  </a:lnTo>
                  <a:lnTo>
                    <a:pt x="506" y="448"/>
                  </a:lnTo>
                  <a:lnTo>
                    <a:pt x="500" y="454"/>
                  </a:lnTo>
                  <a:lnTo>
                    <a:pt x="492" y="462"/>
                  </a:lnTo>
                  <a:lnTo>
                    <a:pt x="492" y="462"/>
                  </a:lnTo>
                  <a:lnTo>
                    <a:pt x="488" y="466"/>
                  </a:lnTo>
                  <a:lnTo>
                    <a:pt x="488" y="466"/>
                  </a:lnTo>
                  <a:lnTo>
                    <a:pt x="492" y="472"/>
                  </a:lnTo>
                  <a:lnTo>
                    <a:pt x="494" y="474"/>
                  </a:lnTo>
                  <a:lnTo>
                    <a:pt x="498" y="472"/>
                  </a:lnTo>
                  <a:lnTo>
                    <a:pt x="502" y="470"/>
                  </a:lnTo>
                  <a:lnTo>
                    <a:pt x="502" y="470"/>
                  </a:lnTo>
                  <a:lnTo>
                    <a:pt x="514" y="488"/>
                  </a:lnTo>
                  <a:lnTo>
                    <a:pt x="514" y="488"/>
                  </a:lnTo>
                  <a:lnTo>
                    <a:pt x="516" y="492"/>
                  </a:lnTo>
                  <a:lnTo>
                    <a:pt x="516" y="492"/>
                  </a:lnTo>
                  <a:lnTo>
                    <a:pt x="524" y="500"/>
                  </a:lnTo>
                  <a:lnTo>
                    <a:pt x="524" y="500"/>
                  </a:lnTo>
                  <a:lnTo>
                    <a:pt x="526" y="502"/>
                  </a:lnTo>
                  <a:lnTo>
                    <a:pt x="528" y="506"/>
                  </a:lnTo>
                  <a:lnTo>
                    <a:pt x="528" y="506"/>
                  </a:lnTo>
                  <a:lnTo>
                    <a:pt x="536" y="510"/>
                  </a:lnTo>
                  <a:lnTo>
                    <a:pt x="544" y="512"/>
                  </a:lnTo>
                  <a:lnTo>
                    <a:pt x="544" y="512"/>
                  </a:lnTo>
                  <a:lnTo>
                    <a:pt x="552" y="516"/>
                  </a:lnTo>
                  <a:lnTo>
                    <a:pt x="556" y="516"/>
                  </a:lnTo>
                  <a:lnTo>
                    <a:pt x="560" y="516"/>
                  </a:lnTo>
                  <a:lnTo>
                    <a:pt x="560" y="516"/>
                  </a:lnTo>
                  <a:lnTo>
                    <a:pt x="570" y="514"/>
                  </a:lnTo>
                  <a:lnTo>
                    <a:pt x="574" y="512"/>
                  </a:lnTo>
                  <a:lnTo>
                    <a:pt x="576" y="506"/>
                  </a:lnTo>
                  <a:lnTo>
                    <a:pt x="576" y="506"/>
                  </a:lnTo>
                  <a:lnTo>
                    <a:pt x="580" y="502"/>
                  </a:lnTo>
                  <a:lnTo>
                    <a:pt x="580" y="502"/>
                  </a:lnTo>
                  <a:lnTo>
                    <a:pt x="584" y="498"/>
                  </a:lnTo>
                  <a:lnTo>
                    <a:pt x="584" y="494"/>
                  </a:lnTo>
                  <a:lnTo>
                    <a:pt x="582" y="490"/>
                  </a:lnTo>
                  <a:lnTo>
                    <a:pt x="582" y="490"/>
                  </a:lnTo>
                  <a:lnTo>
                    <a:pt x="582" y="488"/>
                  </a:lnTo>
                  <a:lnTo>
                    <a:pt x="582" y="484"/>
                  </a:lnTo>
                  <a:lnTo>
                    <a:pt x="582" y="484"/>
                  </a:lnTo>
                  <a:lnTo>
                    <a:pt x="594" y="488"/>
                  </a:lnTo>
                  <a:lnTo>
                    <a:pt x="604" y="486"/>
                  </a:lnTo>
                  <a:lnTo>
                    <a:pt x="612" y="482"/>
                  </a:lnTo>
                  <a:lnTo>
                    <a:pt x="618" y="472"/>
                  </a:lnTo>
                  <a:lnTo>
                    <a:pt x="618" y="472"/>
                  </a:lnTo>
                  <a:lnTo>
                    <a:pt x="648" y="476"/>
                  </a:lnTo>
                  <a:lnTo>
                    <a:pt x="648" y="476"/>
                  </a:lnTo>
                  <a:lnTo>
                    <a:pt x="648" y="482"/>
                  </a:lnTo>
                  <a:lnTo>
                    <a:pt x="648" y="490"/>
                  </a:lnTo>
                  <a:lnTo>
                    <a:pt x="648" y="490"/>
                  </a:lnTo>
                  <a:lnTo>
                    <a:pt x="652" y="494"/>
                  </a:lnTo>
                  <a:lnTo>
                    <a:pt x="658" y="500"/>
                  </a:lnTo>
                  <a:lnTo>
                    <a:pt x="658" y="500"/>
                  </a:lnTo>
                  <a:lnTo>
                    <a:pt x="660" y="506"/>
                  </a:lnTo>
                  <a:lnTo>
                    <a:pt x="666" y="510"/>
                  </a:lnTo>
                  <a:lnTo>
                    <a:pt x="672" y="514"/>
                  </a:lnTo>
                  <a:lnTo>
                    <a:pt x="680" y="516"/>
                  </a:lnTo>
                  <a:lnTo>
                    <a:pt x="680" y="516"/>
                  </a:lnTo>
                  <a:lnTo>
                    <a:pt x="696" y="514"/>
                  </a:lnTo>
                  <a:lnTo>
                    <a:pt x="710" y="508"/>
                  </a:lnTo>
                  <a:lnTo>
                    <a:pt x="710" y="508"/>
                  </a:lnTo>
                  <a:lnTo>
                    <a:pt x="716" y="520"/>
                  </a:lnTo>
                  <a:lnTo>
                    <a:pt x="722" y="528"/>
                  </a:lnTo>
                  <a:lnTo>
                    <a:pt x="722" y="528"/>
                  </a:lnTo>
                  <a:lnTo>
                    <a:pt x="728" y="534"/>
                  </a:lnTo>
                  <a:lnTo>
                    <a:pt x="732" y="538"/>
                  </a:lnTo>
                  <a:lnTo>
                    <a:pt x="738" y="538"/>
                  </a:lnTo>
                  <a:lnTo>
                    <a:pt x="738" y="538"/>
                  </a:lnTo>
                  <a:lnTo>
                    <a:pt x="742" y="538"/>
                  </a:lnTo>
                  <a:lnTo>
                    <a:pt x="742" y="538"/>
                  </a:lnTo>
                  <a:lnTo>
                    <a:pt x="744" y="542"/>
                  </a:lnTo>
                  <a:lnTo>
                    <a:pt x="748" y="544"/>
                  </a:lnTo>
                  <a:lnTo>
                    <a:pt x="758" y="544"/>
                  </a:lnTo>
                  <a:lnTo>
                    <a:pt x="758" y="544"/>
                  </a:lnTo>
                  <a:lnTo>
                    <a:pt x="762" y="544"/>
                  </a:lnTo>
                  <a:lnTo>
                    <a:pt x="762" y="544"/>
                  </a:lnTo>
                  <a:lnTo>
                    <a:pt x="768" y="548"/>
                  </a:lnTo>
                  <a:lnTo>
                    <a:pt x="774" y="548"/>
                  </a:lnTo>
                  <a:lnTo>
                    <a:pt x="780" y="548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96" y="542"/>
                  </a:lnTo>
                  <a:lnTo>
                    <a:pt x="796" y="542"/>
                  </a:lnTo>
                  <a:lnTo>
                    <a:pt x="800" y="540"/>
                  </a:lnTo>
                  <a:lnTo>
                    <a:pt x="800" y="540"/>
                  </a:lnTo>
                  <a:lnTo>
                    <a:pt x="804" y="522"/>
                  </a:lnTo>
                  <a:lnTo>
                    <a:pt x="804" y="522"/>
                  </a:lnTo>
                  <a:lnTo>
                    <a:pt x="806" y="518"/>
                  </a:lnTo>
                  <a:lnTo>
                    <a:pt x="806" y="518"/>
                  </a:lnTo>
                  <a:lnTo>
                    <a:pt x="806" y="514"/>
                  </a:lnTo>
                  <a:lnTo>
                    <a:pt x="806" y="514"/>
                  </a:lnTo>
                  <a:lnTo>
                    <a:pt x="804" y="510"/>
                  </a:lnTo>
                  <a:lnTo>
                    <a:pt x="804" y="506"/>
                  </a:lnTo>
                  <a:lnTo>
                    <a:pt x="804" y="506"/>
                  </a:lnTo>
                  <a:lnTo>
                    <a:pt x="804" y="504"/>
                  </a:lnTo>
                  <a:lnTo>
                    <a:pt x="800" y="500"/>
                  </a:lnTo>
                  <a:lnTo>
                    <a:pt x="800" y="500"/>
                  </a:lnTo>
                  <a:lnTo>
                    <a:pt x="804" y="500"/>
                  </a:lnTo>
                  <a:lnTo>
                    <a:pt x="804" y="500"/>
                  </a:lnTo>
                  <a:lnTo>
                    <a:pt x="812" y="502"/>
                  </a:lnTo>
                  <a:lnTo>
                    <a:pt x="818" y="502"/>
                  </a:lnTo>
                  <a:lnTo>
                    <a:pt x="832" y="502"/>
                  </a:lnTo>
                  <a:lnTo>
                    <a:pt x="832" y="502"/>
                  </a:lnTo>
                  <a:lnTo>
                    <a:pt x="834" y="502"/>
                  </a:lnTo>
                  <a:lnTo>
                    <a:pt x="836" y="500"/>
                  </a:lnTo>
                  <a:lnTo>
                    <a:pt x="836" y="500"/>
                  </a:lnTo>
                  <a:lnTo>
                    <a:pt x="838" y="496"/>
                  </a:lnTo>
                  <a:lnTo>
                    <a:pt x="840" y="496"/>
                  </a:lnTo>
                  <a:lnTo>
                    <a:pt x="844" y="496"/>
                  </a:lnTo>
                  <a:lnTo>
                    <a:pt x="844" y="496"/>
                  </a:lnTo>
                  <a:lnTo>
                    <a:pt x="850" y="500"/>
                  </a:lnTo>
                  <a:lnTo>
                    <a:pt x="856" y="500"/>
                  </a:lnTo>
                  <a:lnTo>
                    <a:pt x="862" y="502"/>
                  </a:lnTo>
                  <a:lnTo>
                    <a:pt x="868" y="504"/>
                  </a:lnTo>
                  <a:lnTo>
                    <a:pt x="868" y="504"/>
                  </a:lnTo>
                  <a:lnTo>
                    <a:pt x="886" y="512"/>
                  </a:lnTo>
                  <a:lnTo>
                    <a:pt x="886" y="512"/>
                  </a:lnTo>
                  <a:lnTo>
                    <a:pt x="890" y="514"/>
                  </a:lnTo>
                  <a:lnTo>
                    <a:pt x="894" y="518"/>
                  </a:lnTo>
                  <a:lnTo>
                    <a:pt x="900" y="528"/>
                  </a:lnTo>
                  <a:lnTo>
                    <a:pt x="900" y="528"/>
                  </a:lnTo>
                  <a:lnTo>
                    <a:pt x="904" y="532"/>
                  </a:lnTo>
                  <a:lnTo>
                    <a:pt x="908" y="534"/>
                  </a:lnTo>
                  <a:lnTo>
                    <a:pt x="908" y="534"/>
                  </a:lnTo>
                  <a:lnTo>
                    <a:pt x="906" y="536"/>
                  </a:lnTo>
                  <a:lnTo>
                    <a:pt x="906" y="536"/>
                  </a:lnTo>
                  <a:lnTo>
                    <a:pt x="910" y="548"/>
                  </a:lnTo>
                  <a:lnTo>
                    <a:pt x="910" y="548"/>
                  </a:lnTo>
                  <a:lnTo>
                    <a:pt x="910" y="558"/>
                  </a:lnTo>
                  <a:lnTo>
                    <a:pt x="908" y="562"/>
                  </a:lnTo>
                  <a:lnTo>
                    <a:pt x="906" y="566"/>
                  </a:lnTo>
                  <a:lnTo>
                    <a:pt x="906" y="566"/>
                  </a:lnTo>
                  <a:lnTo>
                    <a:pt x="904" y="570"/>
                  </a:lnTo>
                  <a:lnTo>
                    <a:pt x="904" y="570"/>
                  </a:lnTo>
                  <a:lnTo>
                    <a:pt x="902" y="574"/>
                  </a:lnTo>
                  <a:lnTo>
                    <a:pt x="900" y="576"/>
                  </a:lnTo>
                  <a:lnTo>
                    <a:pt x="896" y="578"/>
                  </a:lnTo>
                  <a:lnTo>
                    <a:pt x="896" y="578"/>
                  </a:lnTo>
                  <a:lnTo>
                    <a:pt x="894" y="580"/>
                  </a:lnTo>
                  <a:lnTo>
                    <a:pt x="894" y="580"/>
                  </a:lnTo>
                  <a:lnTo>
                    <a:pt x="894" y="584"/>
                  </a:lnTo>
                  <a:lnTo>
                    <a:pt x="890" y="588"/>
                  </a:lnTo>
                  <a:lnTo>
                    <a:pt x="882" y="590"/>
                  </a:lnTo>
                  <a:lnTo>
                    <a:pt x="882" y="590"/>
                  </a:lnTo>
                  <a:lnTo>
                    <a:pt x="876" y="596"/>
                  </a:lnTo>
                  <a:lnTo>
                    <a:pt x="876" y="596"/>
                  </a:lnTo>
                  <a:lnTo>
                    <a:pt x="872" y="598"/>
                  </a:lnTo>
                  <a:lnTo>
                    <a:pt x="866" y="600"/>
                  </a:lnTo>
                  <a:lnTo>
                    <a:pt x="858" y="602"/>
                  </a:lnTo>
                  <a:lnTo>
                    <a:pt x="858" y="602"/>
                  </a:lnTo>
                  <a:lnTo>
                    <a:pt x="850" y="604"/>
                  </a:lnTo>
                  <a:lnTo>
                    <a:pt x="842" y="604"/>
                  </a:lnTo>
                  <a:lnTo>
                    <a:pt x="842" y="604"/>
                  </a:lnTo>
                  <a:lnTo>
                    <a:pt x="840" y="604"/>
                  </a:lnTo>
                  <a:lnTo>
                    <a:pt x="838" y="606"/>
                  </a:lnTo>
                  <a:lnTo>
                    <a:pt x="838" y="606"/>
                  </a:lnTo>
                  <a:lnTo>
                    <a:pt x="824" y="602"/>
                  </a:lnTo>
                  <a:lnTo>
                    <a:pt x="824" y="602"/>
                  </a:lnTo>
                  <a:lnTo>
                    <a:pt x="818" y="600"/>
                  </a:lnTo>
                  <a:lnTo>
                    <a:pt x="818" y="600"/>
                  </a:lnTo>
                  <a:lnTo>
                    <a:pt x="810" y="600"/>
                  </a:lnTo>
                  <a:lnTo>
                    <a:pt x="810" y="600"/>
                  </a:lnTo>
                  <a:lnTo>
                    <a:pt x="808" y="606"/>
                  </a:lnTo>
                  <a:lnTo>
                    <a:pt x="810" y="612"/>
                  </a:lnTo>
                  <a:lnTo>
                    <a:pt x="810" y="612"/>
                  </a:lnTo>
                  <a:lnTo>
                    <a:pt x="816" y="618"/>
                  </a:lnTo>
                  <a:lnTo>
                    <a:pt x="818" y="626"/>
                  </a:lnTo>
                  <a:lnTo>
                    <a:pt x="816" y="644"/>
                  </a:lnTo>
                  <a:lnTo>
                    <a:pt x="816" y="644"/>
                  </a:lnTo>
                  <a:lnTo>
                    <a:pt x="816" y="648"/>
                  </a:lnTo>
                  <a:lnTo>
                    <a:pt x="814" y="654"/>
                  </a:lnTo>
                  <a:lnTo>
                    <a:pt x="808" y="662"/>
                  </a:lnTo>
                  <a:lnTo>
                    <a:pt x="808" y="662"/>
                  </a:lnTo>
                  <a:lnTo>
                    <a:pt x="806" y="670"/>
                  </a:lnTo>
                  <a:lnTo>
                    <a:pt x="800" y="674"/>
                  </a:lnTo>
                  <a:lnTo>
                    <a:pt x="790" y="684"/>
                  </a:lnTo>
                  <a:lnTo>
                    <a:pt x="790" y="684"/>
                  </a:lnTo>
                  <a:lnTo>
                    <a:pt x="782" y="690"/>
                  </a:lnTo>
                  <a:lnTo>
                    <a:pt x="774" y="698"/>
                  </a:lnTo>
                  <a:lnTo>
                    <a:pt x="758" y="710"/>
                  </a:lnTo>
                  <a:lnTo>
                    <a:pt x="758" y="710"/>
                  </a:lnTo>
                  <a:lnTo>
                    <a:pt x="754" y="712"/>
                  </a:lnTo>
                  <a:lnTo>
                    <a:pt x="750" y="714"/>
                  </a:lnTo>
                  <a:lnTo>
                    <a:pt x="742" y="714"/>
                  </a:lnTo>
                  <a:lnTo>
                    <a:pt x="742" y="714"/>
                  </a:lnTo>
                  <a:lnTo>
                    <a:pt x="730" y="716"/>
                  </a:lnTo>
                  <a:lnTo>
                    <a:pt x="730" y="716"/>
                  </a:lnTo>
                  <a:lnTo>
                    <a:pt x="728" y="716"/>
                  </a:lnTo>
                  <a:lnTo>
                    <a:pt x="728" y="716"/>
                  </a:lnTo>
                  <a:lnTo>
                    <a:pt x="712" y="716"/>
                  </a:lnTo>
                  <a:lnTo>
                    <a:pt x="712" y="716"/>
                  </a:lnTo>
                  <a:lnTo>
                    <a:pt x="708" y="718"/>
                  </a:lnTo>
                  <a:lnTo>
                    <a:pt x="706" y="718"/>
                  </a:lnTo>
                  <a:lnTo>
                    <a:pt x="706" y="718"/>
                  </a:lnTo>
                  <a:lnTo>
                    <a:pt x="700" y="716"/>
                  </a:lnTo>
                  <a:lnTo>
                    <a:pt x="692" y="716"/>
                  </a:lnTo>
                  <a:lnTo>
                    <a:pt x="686" y="714"/>
                  </a:lnTo>
                  <a:lnTo>
                    <a:pt x="680" y="712"/>
                  </a:lnTo>
                  <a:lnTo>
                    <a:pt x="680" y="712"/>
                  </a:lnTo>
                  <a:lnTo>
                    <a:pt x="672" y="706"/>
                  </a:lnTo>
                  <a:lnTo>
                    <a:pt x="666" y="706"/>
                  </a:lnTo>
                  <a:lnTo>
                    <a:pt x="660" y="706"/>
                  </a:lnTo>
                  <a:lnTo>
                    <a:pt x="660" y="706"/>
                  </a:lnTo>
                  <a:lnTo>
                    <a:pt x="658" y="702"/>
                  </a:lnTo>
                  <a:lnTo>
                    <a:pt x="656" y="698"/>
                  </a:lnTo>
                  <a:lnTo>
                    <a:pt x="648" y="694"/>
                  </a:lnTo>
                  <a:lnTo>
                    <a:pt x="648" y="694"/>
                  </a:lnTo>
                  <a:lnTo>
                    <a:pt x="644" y="692"/>
                  </a:lnTo>
                  <a:lnTo>
                    <a:pt x="644" y="692"/>
                  </a:lnTo>
                  <a:lnTo>
                    <a:pt x="642" y="690"/>
                  </a:lnTo>
                  <a:lnTo>
                    <a:pt x="640" y="688"/>
                  </a:lnTo>
                  <a:lnTo>
                    <a:pt x="634" y="690"/>
                  </a:lnTo>
                  <a:lnTo>
                    <a:pt x="634" y="690"/>
                  </a:lnTo>
                  <a:lnTo>
                    <a:pt x="632" y="692"/>
                  </a:lnTo>
                  <a:lnTo>
                    <a:pt x="632" y="696"/>
                  </a:lnTo>
                  <a:lnTo>
                    <a:pt x="634" y="700"/>
                  </a:lnTo>
                  <a:lnTo>
                    <a:pt x="634" y="700"/>
                  </a:lnTo>
                  <a:lnTo>
                    <a:pt x="638" y="702"/>
                  </a:lnTo>
                  <a:lnTo>
                    <a:pt x="638" y="702"/>
                  </a:lnTo>
                  <a:lnTo>
                    <a:pt x="642" y="704"/>
                  </a:lnTo>
                  <a:lnTo>
                    <a:pt x="648" y="708"/>
                  </a:lnTo>
                  <a:lnTo>
                    <a:pt x="650" y="714"/>
                  </a:lnTo>
                  <a:lnTo>
                    <a:pt x="650" y="720"/>
                  </a:lnTo>
                  <a:lnTo>
                    <a:pt x="650" y="720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46" y="728"/>
                  </a:lnTo>
                  <a:lnTo>
                    <a:pt x="644" y="732"/>
                  </a:lnTo>
                  <a:lnTo>
                    <a:pt x="644" y="732"/>
                  </a:lnTo>
                  <a:lnTo>
                    <a:pt x="642" y="736"/>
                  </a:lnTo>
                  <a:lnTo>
                    <a:pt x="640" y="742"/>
                  </a:lnTo>
                  <a:lnTo>
                    <a:pt x="636" y="748"/>
                  </a:lnTo>
                  <a:lnTo>
                    <a:pt x="636" y="748"/>
                  </a:lnTo>
                  <a:lnTo>
                    <a:pt x="628" y="754"/>
                  </a:lnTo>
                  <a:lnTo>
                    <a:pt x="626" y="758"/>
                  </a:lnTo>
                  <a:lnTo>
                    <a:pt x="624" y="762"/>
                  </a:lnTo>
                  <a:lnTo>
                    <a:pt x="624" y="762"/>
                  </a:lnTo>
                  <a:lnTo>
                    <a:pt x="632" y="766"/>
                  </a:lnTo>
                  <a:lnTo>
                    <a:pt x="632" y="766"/>
                  </a:lnTo>
                  <a:lnTo>
                    <a:pt x="648" y="770"/>
                  </a:lnTo>
                  <a:lnTo>
                    <a:pt x="648" y="770"/>
                  </a:lnTo>
                  <a:lnTo>
                    <a:pt x="652" y="772"/>
                  </a:lnTo>
                  <a:lnTo>
                    <a:pt x="656" y="776"/>
                  </a:lnTo>
                  <a:lnTo>
                    <a:pt x="656" y="776"/>
                  </a:lnTo>
                  <a:lnTo>
                    <a:pt x="680" y="800"/>
                  </a:lnTo>
                  <a:lnTo>
                    <a:pt x="680" y="800"/>
                  </a:lnTo>
                  <a:lnTo>
                    <a:pt x="686" y="808"/>
                  </a:lnTo>
                  <a:lnTo>
                    <a:pt x="688" y="812"/>
                  </a:lnTo>
                  <a:lnTo>
                    <a:pt x="688" y="818"/>
                  </a:lnTo>
                  <a:lnTo>
                    <a:pt x="688" y="818"/>
                  </a:lnTo>
                  <a:lnTo>
                    <a:pt x="686" y="842"/>
                  </a:lnTo>
                  <a:lnTo>
                    <a:pt x="686" y="842"/>
                  </a:lnTo>
                  <a:lnTo>
                    <a:pt x="686" y="848"/>
                  </a:lnTo>
                  <a:lnTo>
                    <a:pt x="684" y="854"/>
                  </a:lnTo>
                  <a:lnTo>
                    <a:pt x="676" y="864"/>
                  </a:lnTo>
                  <a:lnTo>
                    <a:pt x="676" y="864"/>
                  </a:lnTo>
                  <a:lnTo>
                    <a:pt x="658" y="882"/>
                  </a:lnTo>
                  <a:lnTo>
                    <a:pt x="658" y="882"/>
                  </a:lnTo>
                  <a:lnTo>
                    <a:pt x="656" y="884"/>
                  </a:lnTo>
                  <a:lnTo>
                    <a:pt x="656" y="884"/>
                  </a:lnTo>
                  <a:lnTo>
                    <a:pt x="634" y="894"/>
                  </a:lnTo>
                  <a:lnTo>
                    <a:pt x="634" y="894"/>
                  </a:lnTo>
                  <a:lnTo>
                    <a:pt x="632" y="896"/>
                  </a:lnTo>
                  <a:lnTo>
                    <a:pt x="632" y="896"/>
                  </a:lnTo>
                  <a:lnTo>
                    <a:pt x="626" y="896"/>
                  </a:lnTo>
                  <a:lnTo>
                    <a:pt x="620" y="896"/>
                  </a:lnTo>
                  <a:lnTo>
                    <a:pt x="610" y="898"/>
                  </a:lnTo>
                  <a:lnTo>
                    <a:pt x="610" y="898"/>
                  </a:lnTo>
                  <a:lnTo>
                    <a:pt x="596" y="900"/>
                  </a:lnTo>
                  <a:lnTo>
                    <a:pt x="596" y="900"/>
                  </a:lnTo>
                  <a:lnTo>
                    <a:pt x="598" y="890"/>
                  </a:lnTo>
                  <a:lnTo>
                    <a:pt x="598" y="890"/>
                  </a:lnTo>
                  <a:lnTo>
                    <a:pt x="600" y="888"/>
                  </a:lnTo>
                  <a:lnTo>
                    <a:pt x="598" y="886"/>
                  </a:lnTo>
                  <a:lnTo>
                    <a:pt x="594" y="882"/>
                  </a:lnTo>
                  <a:lnTo>
                    <a:pt x="594" y="882"/>
                  </a:lnTo>
                  <a:lnTo>
                    <a:pt x="590" y="884"/>
                  </a:lnTo>
                  <a:lnTo>
                    <a:pt x="588" y="886"/>
                  </a:lnTo>
                  <a:lnTo>
                    <a:pt x="588" y="886"/>
                  </a:lnTo>
                  <a:lnTo>
                    <a:pt x="570" y="920"/>
                  </a:lnTo>
                  <a:lnTo>
                    <a:pt x="570" y="920"/>
                  </a:lnTo>
                  <a:lnTo>
                    <a:pt x="566" y="928"/>
                  </a:lnTo>
                  <a:lnTo>
                    <a:pt x="560" y="934"/>
                  </a:lnTo>
                  <a:lnTo>
                    <a:pt x="560" y="934"/>
                  </a:lnTo>
                  <a:lnTo>
                    <a:pt x="556" y="936"/>
                  </a:lnTo>
                  <a:lnTo>
                    <a:pt x="556" y="936"/>
                  </a:lnTo>
                  <a:lnTo>
                    <a:pt x="550" y="938"/>
                  </a:lnTo>
                  <a:lnTo>
                    <a:pt x="546" y="942"/>
                  </a:lnTo>
                  <a:lnTo>
                    <a:pt x="546" y="942"/>
                  </a:lnTo>
                  <a:lnTo>
                    <a:pt x="542" y="944"/>
                  </a:lnTo>
                  <a:lnTo>
                    <a:pt x="536" y="946"/>
                  </a:lnTo>
                  <a:lnTo>
                    <a:pt x="536" y="946"/>
                  </a:lnTo>
                  <a:lnTo>
                    <a:pt x="534" y="946"/>
                  </a:lnTo>
                  <a:lnTo>
                    <a:pt x="534" y="946"/>
                  </a:lnTo>
                  <a:lnTo>
                    <a:pt x="530" y="944"/>
                  </a:lnTo>
                  <a:lnTo>
                    <a:pt x="524" y="946"/>
                  </a:lnTo>
                  <a:lnTo>
                    <a:pt x="518" y="948"/>
                  </a:lnTo>
                  <a:lnTo>
                    <a:pt x="512" y="948"/>
                  </a:lnTo>
                  <a:lnTo>
                    <a:pt x="512" y="948"/>
                  </a:lnTo>
                  <a:lnTo>
                    <a:pt x="498" y="946"/>
                  </a:lnTo>
                  <a:lnTo>
                    <a:pt x="498" y="946"/>
                  </a:lnTo>
                  <a:lnTo>
                    <a:pt x="482" y="944"/>
                  </a:lnTo>
                  <a:lnTo>
                    <a:pt x="482" y="944"/>
                  </a:lnTo>
                  <a:lnTo>
                    <a:pt x="480" y="946"/>
                  </a:lnTo>
                  <a:lnTo>
                    <a:pt x="478" y="950"/>
                  </a:lnTo>
                  <a:lnTo>
                    <a:pt x="478" y="950"/>
                  </a:lnTo>
                  <a:lnTo>
                    <a:pt x="480" y="952"/>
                  </a:lnTo>
                  <a:lnTo>
                    <a:pt x="482" y="954"/>
                  </a:lnTo>
                  <a:lnTo>
                    <a:pt x="482" y="954"/>
                  </a:lnTo>
                  <a:lnTo>
                    <a:pt x="492" y="956"/>
                  </a:lnTo>
                  <a:lnTo>
                    <a:pt x="496" y="958"/>
                  </a:lnTo>
                  <a:lnTo>
                    <a:pt x="502" y="956"/>
                  </a:lnTo>
                  <a:lnTo>
                    <a:pt x="502" y="956"/>
                  </a:lnTo>
                  <a:lnTo>
                    <a:pt x="504" y="956"/>
                  </a:lnTo>
                  <a:lnTo>
                    <a:pt x="508" y="958"/>
                  </a:lnTo>
                  <a:lnTo>
                    <a:pt x="508" y="958"/>
                  </a:lnTo>
                  <a:lnTo>
                    <a:pt x="522" y="960"/>
                  </a:lnTo>
                  <a:lnTo>
                    <a:pt x="522" y="960"/>
                  </a:lnTo>
                  <a:lnTo>
                    <a:pt x="528" y="960"/>
                  </a:lnTo>
                  <a:lnTo>
                    <a:pt x="532" y="964"/>
                  </a:lnTo>
                  <a:lnTo>
                    <a:pt x="532" y="964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4" y="982"/>
                  </a:lnTo>
                  <a:lnTo>
                    <a:pt x="546" y="986"/>
                  </a:lnTo>
                  <a:lnTo>
                    <a:pt x="552" y="990"/>
                  </a:lnTo>
                  <a:lnTo>
                    <a:pt x="568" y="996"/>
                  </a:lnTo>
                  <a:lnTo>
                    <a:pt x="568" y="996"/>
                  </a:lnTo>
                  <a:lnTo>
                    <a:pt x="580" y="1000"/>
                  </a:lnTo>
                  <a:lnTo>
                    <a:pt x="592" y="1004"/>
                  </a:lnTo>
                  <a:lnTo>
                    <a:pt x="592" y="1004"/>
                  </a:lnTo>
                  <a:lnTo>
                    <a:pt x="602" y="1006"/>
                  </a:lnTo>
                  <a:lnTo>
                    <a:pt x="608" y="1006"/>
                  </a:lnTo>
                  <a:lnTo>
                    <a:pt x="612" y="1004"/>
                  </a:lnTo>
                  <a:lnTo>
                    <a:pt x="612" y="1004"/>
                  </a:lnTo>
                  <a:lnTo>
                    <a:pt x="616" y="1002"/>
                  </a:lnTo>
                  <a:lnTo>
                    <a:pt x="622" y="1000"/>
                  </a:lnTo>
                  <a:lnTo>
                    <a:pt x="622" y="1000"/>
                  </a:lnTo>
                  <a:lnTo>
                    <a:pt x="626" y="998"/>
                  </a:lnTo>
                  <a:lnTo>
                    <a:pt x="628" y="994"/>
                  </a:lnTo>
                  <a:lnTo>
                    <a:pt x="628" y="986"/>
                  </a:lnTo>
                  <a:lnTo>
                    <a:pt x="628" y="986"/>
                  </a:lnTo>
                  <a:lnTo>
                    <a:pt x="628" y="982"/>
                  </a:lnTo>
                  <a:lnTo>
                    <a:pt x="628" y="978"/>
                  </a:lnTo>
                  <a:lnTo>
                    <a:pt x="628" y="978"/>
                  </a:lnTo>
                  <a:lnTo>
                    <a:pt x="634" y="978"/>
                  </a:lnTo>
                  <a:lnTo>
                    <a:pt x="638" y="978"/>
                  </a:lnTo>
                  <a:lnTo>
                    <a:pt x="638" y="978"/>
                  </a:lnTo>
                  <a:lnTo>
                    <a:pt x="654" y="978"/>
                  </a:lnTo>
                  <a:lnTo>
                    <a:pt x="654" y="978"/>
                  </a:lnTo>
                  <a:lnTo>
                    <a:pt x="658" y="980"/>
                  </a:lnTo>
                  <a:lnTo>
                    <a:pt x="658" y="980"/>
                  </a:lnTo>
                  <a:lnTo>
                    <a:pt x="666" y="982"/>
                  </a:lnTo>
                  <a:lnTo>
                    <a:pt x="670" y="980"/>
                  </a:lnTo>
                  <a:lnTo>
                    <a:pt x="674" y="976"/>
                  </a:lnTo>
                  <a:lnTo>
                    <a:pt x="678" y="968"/>
                  </a:lnTo>
                  <a:lnTo>
                    <a:pt x="678" y="968"/>
                  </a:lnTo>
                  <a:lnTo>
                    <a:pt x="710" y="976"/>
                  </a:lnTo>
                  <a:lnTo>
                    <a:pt x="710" y="976"/>
                  </a:lnTo>
                  <a:lnTo>
                    <a:pt x="718" y="974"/>
                  </a:lnTo>
                  <a:lnTo>
                    <a:pt x="718" y="974"/>
                  </a:lnTo>
                  <a:lnTo>
                    <a:pt x="726" y="974"/>
                  </a:lnTo>
                  <a:lnTo>
                    <a:pt x="730" y="974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38" y="978"/>
                  </a:lnTo>
                  <a:lnTo>
                    <a:pt x="738" y="978"/>
                  </a:lnTo>
                  <a:lnTo>
                    <a:pt x="778" y="976"/>
                  </a:lnTo>
                  <a:lnTo>
                    <a:pt x="778" y="976"/>
                  </a:lnTo>
                  <a:lnTo>
                    <a:pt x="786" y="974"/>
                  </a:lnTo>
                  <a:lnTo>
                    <a:pt x="794" y="972"/>
                  </a:lnTo>
                  <a:lnTo>
                    <a:pt x="806" y="964"/>
                  </a:lnTo>
                  <a:lnTo>
                    <a:pt x="806" y="964"/>
                  </a:lnTo>
                  <a:lnTo>
                    <a:pt x="816" y="954"/>
                  </a:lnTo>
                  <a:lnTo>
                    <a:pt x="816" y="954"/>
                  </a:lnTo>
                  <a:lnTo>
                    <a:pt x="818" y="950"/>
                  </a:lnTo>
                  <a:lnTo>
                    <a:pt x="816" y="948"/>
                  </a:lnTo>
                  <a:lnTo>
                    <a:pt x="816" y="948"/>
                  </a:lnTo>
                  <a:lnTo>
                    <a:pt x="816" y="944"/>
                  </a:lnTo>
                  <a:lnTo>
                    <a:pt x="818" y="940"/>
                  </a:lnTo>
                  <a:lnTo>
                    <a:pt x="822" y="936"/>
                  </a:lnTo>
                  <a:lnTo>
                    <a:pt x="826" y="936"/>
                  </a:lnTo>
                  <a:lnTo>
                    <a:pt x="826" y="936"/>
                  </a:lnTo>
                  <a:lnTo>
                    <a:pt x="834" y="934"/>
                  </a:lnTo>
                  <a:lnTo>
                    <a:pt x="840" y="932"/>
                  </a:lnTo>
                  <a:lnTo>
                    <a:pt x="840" y="932"/>
                  </a:lnTo>
                  <a:lnTo>
                    <a:pt x="844" y="930"/>
                  </a:lnTo>
                  <a:lnTo>
                    <a:pt x="848" y="930"/>
                  </a:lnTo>
                  <a:lnTo>
                    <a:pt x="850" y="932"/>
                  </a:lnTo>
                  <a:lnTo>
                    <a:pt x="854" y="936"/>
                  </a:lnTo>
                  <a:lnTo>
                    <a:pt x="854" y="936"/>
                  </a:lnTo>
                  <a:lnTo>
                    <a:pt x="868" y="962"/>
                  </a:lnTo>
                  <a:lnTo>
                    <a:pt x="868" y="962"/>
                  </a:lnTo>
                  <a:lnTo>
                    <a:pt x="870" y="964"/>
                  </a:lnTo>
                  <a:lnTo>
                    <a:pt x="870" y="964"/>
                  </a:lnTo>
                  <a:lnTo>
                    <a:pt x="876" y="968"/>
                  </a:lnTo>
                  <a:lnTo>
                    <a:pt x="882" y="972"/>
                  </a:lnTo>
                  <a:lnTo>
                    <a:pt x="888" y="978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902" y="990"/>
                  </a:lnTo>
                  <a:lnTo>
                    <a:pt x="908" y="992"/>
                  </a:lnTo>
                  <a:lnTo>
                    <a:pt x="914" y="992"/>
                  </a:lnTo>
                  <a:lnTo>
                    <a:pt x="914" y="992"/>
                  </a:lnTo>
                  <a:lnTo>
                    <a:pt x="922" y="992"/>
                  </a:lnTo>
                  <a:lnTo>
                    <a:pt x="930" y="994"/>
                  </a:lnTo>
                  <a:lnTo>
                    <a:pt x="930" y="994"/>
                  </a:lnTo>
                  <a:lnTo>
                    <a:pt x="934" y="994"/>
                  </a:lnTo>
                  <a:lnTo>
                    <a:pt x="938" y="992"/>
                  </a:lnTo>
                  <a:lnTo>
                    <a:pt x="942" y="988"/>
                  </a:lnTo>
                  <a:lnTo>
                    <a:pt x="942" y="988"/>
                  </a:lnTo>
                  <a:lnTo>
                    <a:pt x="948" y="982"/>
                  </a:lnTo>
                  <a:lnTo>
                    <a:pt x="952" y="974"/>
                  </a:lnTo>
                  <a:lnTo>
                    <a:pt x="952" y="974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92" y="998"/>
                  </a:lnTo>
                  <a:lnTo>
                    <a:pt x="992" y="998"/>
                  </a:lnTo>
                  <a:lnTo>
                    <a:pt x="1002" y="996"/>
                  </a:lnTo>
                  <a:lnTo>
                    <a:pt x="1002" y="996"/>
                  </a:lnTo>
                  <a:lnTo>
                    <a:pt x="1014" y="998"/>
                  </a:lnTo>
                  <a:lnTo>
                    <a:pt x="1014" y="998"/>
                  </a:lnTo>
                  <a:lnTo>
                    <a:pt x="1032" y="992"/>
                  </a:lnTo>
                  <a:lnTo>
                    <a:pt x="1032" y="992"/>
                  </a:lnTo>
                  <a:lnTo>
                    <a:pt x="1036" y="990"/>
                  </a:lnTo>
                  <a:lnTo>
                    <a:pt x="1038" y="986"/>
                  </a:lnTo>
                  <a:lnTo>
                    <a:pt x="1038" y="986"/>
                  </a:lnTo>
                  <a:lnTo>
                    <a:pt x="1040" y="984"/>
                  </a:lnTo>
                  <a:lnTo>
                    <a:pt x="1040" y="984"/>
                  </a:lnTo>
                  <a:lnTo>
                    <a:pt x="1044" y="980"/>
                  </a:lnTo>
                  <a:lnTo>
                    <a:pt x="1046" y="978"/>
                  </a:lnTo>
                  <a:lnTo>
                    <a:pt x="1046" y="974"/>
                  </a:lnTo>
                  <a:lnTo>
                    <a:pt x="1050" y="970"/>
                  </a:lnTo>
                  <a:lnTo>
                    <a:pt x="1050" y="970"/>
                  </a:lnTo>
                  <a:lnTo>
                    <a:pt x="1050" y="966"/>
                  </a:lnTo>
                  <a:lnTo>
                    <a:pt x="1050" y="966"/>
                  </a:lnTo>
                  <a:lnTo>
                    <a:pt x="1046" y="958"/>
                  </a:lnTo>
                  <a:lnTo>
                    <a:pt x="1046" y="950"/>
                  </a:lnTo>
                  <a:lnTo>
                    <a:pt x="1046" y="950"/>
                  </a:lnTo>
                  <a:lnTo>
                    <a:pt x="1042" y="948"/>
                  </a:lnTo>
                  <a:lnTo>
                    <a:pt x="1042" y="948"/>
                  </a:lnTo>
                  <a:lnTo>
                    <a:pt x="1028" y="934"/>
                  </a:lnTo>
                  <a:lnTo>
                    <a:pt x="1028" y="934"/>
                  </a:lnTo>
                  <a:lnTo>
                    <a:pt x="1016" y="926"/>
                  </a:lnTo>
                  <a:lnTo>
                    <a:pt x="1016" y="926"/>
                  </a:lnTo>
                  <a:lnTo>
                    <a:pt x="1024" y="922"/>
                  </a:lnTo>
                  <a:lnTo>
                    <a:pt x="1024" y="922"/>
                  </a:lnTo>
                  <a:lnTo>
                    <a:pt x="1034" y="922"/>
                  </a:lnTo>
                  <a:lnTo>
                    <a:pt x="1044" y="920"/>
                  </a:lnTo>
                  <a:lnTo>
                    <a:pt x="1044" y="920"/>
                  </a:lnTo>
                  <a:lnTo>
                    <a:pt x="1050" y="922"/>
                  </a:lnTo>
                  <a:lnTo>
                    <a:pt x="1058" y="926"/>
                  </a:lnTo>
                  <a:lnTo>
                    <a:pt x="1058" y="926"/>
                  </a:lnTo>
                  <a:lnTo>
                    <a:pt x="1072" y="930"/>
                  </a:lnTo>
                  <a:lnTo>
                    <a:pt x="1072" y="930"/>
                  </a:lnTo>
                  <a:lnTo>
                    <a:pt x="1074" y="936"/>
                  </a:lnTo>
                  <a:lnTo>
                    <a:pt x="1078" y="942"/>
                  </a:lnTo>
                  <a:lnTo>
                    <a:pt x="1082" y="946"/>
                  </a:lnTo>
                  <a:lnTo>
                    <a:pt x="1090" y="946"/>
                  </a:lnTo>
                  <a:lnTo>
                    <a:pt x="1090" y="946"/>
                  </a:lnTo>
                  <a:lnTo>
                    <a:pt x="1092" y="948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4" y="954"/>
                  </a:lnTo>
                  <a:lnTo>
                    <a:pt x="1098" y="958"/>
                  </a:lnTo>
                  <a:lnTo>
                    <a:pt x="1098" y="958"/>
                  </a:lnTo>
                  <a:lnTo>
                    <a:pt x="1104" y="964"/>
                  </a:lnTo>
                  <a:lnTo>
                    <a:pt x="1104" y="964"/>
                  </a:lnTo>
                  <a:lnTo>
                    <a:pt x="1106" y="966"/>
                  </a:lnTo>
                  <a:lnTo>
                    <a:pt x="1106" y="966"/>
                  </a:lnTo>
                  <a:lnTo>
                    <a:pt x="1106" y="972"/>
                  </a:lnTo>
                  <a:lnTo>
                    <a:pt x="1110" y="976"/>
                  </a:lnTo>
                  <a:lnTo>
                    <a:pt x="1112" y="980"/>
                  </a:lnTo>
                  <a:lnTo>
                    <a:pt x="1114" y="984"/>
                  </a:lnTo>
                  <a:lnTo>
                    <a:pt x="1114" y="984"/>
                  </a:lnTo>
                  <a:lnTo>
                    <a:pt x="1116" y="986"/>
                  </a:lnTo>
                  <a:lnTo>
                    <a:pt x="1116" y="986"/>
                  </a:lnTo>
                  <a:lnTo>
                    <a:pt x="1114" y="992"/>
                  </a:lnTo>
                  <a:lnTo>
                    <a:pt x="1112" y="996"/>
                  </a:lnTo>
                  <a:lnTo>
                    <a:pt x="1112" y="1006"/>
                  </a:lnTo>
                  <a:lnTo>
                    <a:pt x="1112" y="1006"/>
                  </a:lnTo>
                  <a:lnTo>
                    <a:pt x="1112" y="1010"/>
                  </a:lnTo>
                  <a:lnTo>
                    <a:pt x="1110" y="1014"/>
                  </a:lnTo>
                  <a:lnTo>
                    <a:pt x="1110" y="1014"/>
                  </a:lnTo>
                  <a:lnTo>
                    <a:pt x="1096" y="1032"/>
                  </a:lnTo>
                  <a:lnTo>
                    <a:pt x="1096" y="1032"/>
                  </a:lnTo>
                  <a:lnTo>
                    <a:pt x="1092" y="1034"/>
                  </a:lnTo>
                  <a:lnTo>
                    <a:pt x="1092" y="1034"/>
                  </a:lnTo>
                  <a:lnTo>
                    <a:pt x="1086" y="1038"/>
                  </a:lnTo>
                  <a:lnTo>
                    <a:pt x="1086" y="1038"/>
                  </a:lnTo>
                  <a:lnTo>
                    <a:pt x="1080" y="1042"/>
                  </a:lnTo>
                  <a:lnTo>
                    <a:pt x="1080" y="1042"/>
                  </a:lnTo>
                  <a:lnTo>
                    <a:pt x="1066" y="1046"/>
                  </a:lnTo>
                  <a:lnTo>
                    <a:pt x="1066" y="1046"/>
                  </a:lnTo>
                  <a:lnTo>
                    <a:pt x="1064" y="1050"/>
                  </a:lnTo>
                  <a:lnTo>
                    <a:pt x="1064" y="1050"/>
                  </a:lnTo>
                  <a:lnTo>
                    <a:pt x="1048" y="1054"/>
                  </a:lnTo>
                  <a:lnTo>
                    <a:pt x="1048" y="1054"/>
                  </a:lnTo>
                  <a:lnTo>
                    <a:pt x="1040" y="1056"/>
                  </a:lnTo>
                  <a:lnTo>
                    <a:pt x="1034" y="1056"/>
                  </a:lnTo>
                  <a:lnTo>
                    <a:pt x="1030" y="1054"/>
                  </a:lnTo>
                  <a:lnTo>
                    <a:pt x="1030" y="1054"/>
                  </a:lnTo>
                  <a:lnTo>
                    <a:pt x="1026" y="1054"/>
                  </a:lnTo>
                  <a:lnTo>
                    <a:pt x="1022" y="1056"/>
                  </a:lnTo>
                  <a:lnTo>
                    <a:pt x="1022" y="1056"/>
                  </a:lnTo>
                  <a:lnTo>
                    <a:pt x="1004" y="1058"/>
                  </a:lnTo>
                  <a:lnTo>
                    <a:pt x="1004" y="1058"/>
                  </a:lnTo>
                  <a:lnTo>
                    <a:pt x="1000" y="1056"/>
                  </a:lnTo>
                  <a:lnTo>
                    <a:pt x="996" y="1054"/>
                  </a:lnTo>
                  <a:lnTo>
                    <a:pt x="996" y="1054"/>
                  </a:lnTo>
                  <a:lnTo>
                    <a:pt x="988" y="1054"/>
                  </a:lnTo>
                  <a:lnTo>
                    <a:pt x="984" y="1052"/>
                  </a:lnTo>
                  <a:lnTo>
                    <a:pt x="980" y="1050"/>
                  </a:lnTo>
                  <a:lnTo>
                    <a:pt x="980" y="1050"/>
                  </a:lnTo>
                  <a:lnTo>
                    <a:pt x="978" y="1050"/>
                  </a:lnTo>
                  <a:lnTo>
                    <a:pt x="972" y="1052"/>
                  </a:lnTo>
                  <a:lnTo>
                    <a:pt x="972" y="1052"/>
                  </a:lnTo>
                  <a:lnTo>
                    <a:pt x="972" y="1048"/>
                  </a:lnTo>
                  <a:lnTo>
                    <a:pt x="968" y="1048"/>
                  </a:lnTo>
                  <a:lnTo>
                    <a:pt x="962" y="1048"/>
                  </a:lnTo>
                  <a:lnTo>
                    <a:pt x="962" y="1048"/>
                  </a:lnTo>
                  <a:lnTo>
                    <a:pt x="954" y="1046"/>
                  </a:lnTo>
                  <a:lnTo>
                    <a:pt x="946" y="1044"/>
                  </a:lnTo>
                  <a:lnTo>
                    <a:pt x="946" y="1044"/>
                  </a:lnTo>
                  <a:lnTo>
                    <a:pt x="942" y="1042"/>
                  </a:lnTo>
                  <a:lnTo>
                    <a:pt x="938" y="1042"/>
                  </a:lnTo>
                  <a:lnTo>
                    <a:pt x="934" y="1044"/>
                  </a:lnTo>
                  <a:lnTo>
                    <a:pt x="930" y="1048"/>
                  </a:lnTo>
                  <a:lnTo>
                    <a:pt x="930" y="1048"/>
                  </a:lnTo>
                  <a:lnTo>
                    <a:pt x="926" y="1050"/>
                  </a:lnTo>
                  <a:lnTo>
                    <a:pt x="920" y="1052"/>
                  </a:lnTo>
                  <a:lnTo>
                    <a:pt x="920" y="1052"/>
                  </a:lnTo>
                  <a:lnTo>
                    <a:pt x="914" y="1056"/>
                  </a:lnTo>
                  <a:lnTo>
                    <a:pt x="908" y="1060"/>
                  </a:lnTo>
                  <a:lnTo>
                    <a:pt x="908" y="1060"/>
                  </a:lnTo>
                  <a:lnTo>
                    <a:pt x="892" y="1068"/>
                  </a:lnTo>
                  <a:lnTo>
                    <a:pt x="892" y="1068"/>
                  </a:lnTo>
                  <a:lnTo>
                    <a:pt x="874" y="1076"/>
                  </a:lnTo>
                  <a:lnTo>
                    <a:pt x="874" y="1076"/>
                  </a:lnTo>
                  <a:lnTo>
                    <a:pt x="856" y="1084"/>
                  </a:lnTo>
                  <a:lnTo>
                    <a:pt x="838" y="1088"/>
                  </a:lnTo>
                  <a:lnTo>
                    <a:pt x="838" y="1088"/>
                  </a:lnTo>
                  <a:lnTo>
                    <a:pt x="826" y="1090"/>
                  </a:lnTo>
                  <a:lnTo>
                    <a:pt x="814" y="1094"/>
                  </a:lnTo>
                  <a:lnTo>
                    <a:pt x="814" y="1094"/>
                  </a:lnTo>
                  <a:lnTo>
                    <a:pt x="806" y="1094"/>
                  </a:lnTo>
                  <a:lnTo>
                    <a:pt x="806" y="1094"/>
                  </a:lnTo>
                  <a:lnTo>
                    <a:pt x="772" y="1096"/>
                  </a:lnTo>
                  <a:lnTo>
                    <a:pt x="772" y="1096"/>
                  </a:lnTo>
                  <a:lnTo>
                    <a:pt x="746" y="1098"/>
                  </a:lnTo>
                  <a:lnTo>
                    <a:pt x="746" y="1098"/>
                  </a:lnTo>
                  <a:lnTo>
                    <a:pt x="740" y="1096"/>
                  </a:lnTo>
                  <a:lnTo>
                    <a:pt x="740" y="1096"/>
                  </a:lnTo>
                  <a:lnTo>
                    <a:pt x="730" y="1090"/>
                  </a:lnTo>
                  <a:lnTo>
                    <a:pt x="730" y="1090"/>
                  </a:lnTo>
                  <a:lnTo>
                    <a:pt x="726" y="1086"/>
                  </a:lnTo>
                  <a:lnTo>
                    <a:pt x="726" y="1086"/>
                  </a:lnTo>
                  <a:lnTo>
                    <a:pt x="724" y="1084"/>
                  </a:lnTo>
                  <a:lnTo>
                    <a:pt x="724" y="1084"/>
                  </a:lnTo>
                  <a:lnTo>
                    <a:pt x="710" y="1080"/>
                  </a:lnTo>
                  <a:lnTo>
                    <a:pt x="710" y="1080"/>
                  </a:lnTo>
                  <a:lnTo>
                    <a:pt x="706" y="1080"/>
                  </a:lnTo>
                  <a:lnTo>
                    <a:pt x="706" y="1080"/>
                  </a:lnTo>
                  <a:lnTo>
                    <a:pt x="688" y="1068"/>
                  </a:lnTo>
                  <a:lnTo>
                    <a:pt x="688" y="1068"/>
                  </a:lnTo>
                  <a:lnTo>
                    <a:pt x="684" y="1066"/>
                  </a:lnTo>
                  <a:lnTo>
                    <a:pt x="680" y="1064"/>
                  </a:lnTo>
                  <a:lnTo>
                    <a:pt x="680" y="1064"/>
                  </a:lnTo>
                  <a:lnTo>
                    <a:pt x="676" y="1066"/>
                  </a:lnTo>
                  <a:lnTo>
                    <a:pt x="674" y="1070"/>
                  </a:lnTo>
                  <a:lnTo>
                    <a:pt x="674" y="1070"/>
                  </a:lnTo>
                  <a:lnTo>
                    <a:pt x="676" y="1074"/>
                  </a:lnTo>
                  <a:lnTo>
                    <a:pt x="680" y="1078"/>
                  </a:lnTo>
                  <a:lnTo>
                    <a:pt x="680" y="1078"/>
                  </a:lnTo>
                  <a:lnTo>
                    <a:pt x="686" y="1084"/>
                  </a:lnTo>
                  <a:lnTo>
                    <a:pt x="694" y="1086"/>
                  </a:lnTo>
                  <a:lnTo>
                    <a:pt x="694" y="1086"/>
                  </a:lnTo>
                  <a:lnTo>
                    <a:pt x="716" y="1096"/>
                  </a:lnTo>
                  <a:lnTo>
                    <a:pt x="716" y="1096"/>
                  </a:lnTo>
                  <a:lnTo>
                    <a:pt x="740" y="1108"/>
                  </a:lnTo>
                  <a:lnTo>
                    <a:pt x="740" y="1108"/>
                  </a:lnTo>
                  <a:lnTo>
                    <a:pt x="746" y="1108"/>
                  </a:lnTo>
                  <a:lnTo>
                    <a:pt x="750" y="1108"/>
                  </a:lnTo>
                  <a:lnTo>
                    <a:pt x="750" y="1108"/>
                  </a:lnTo>
                  <a:lnTo>
                    <a:pt x="760" y="1108"/>
                  </a:lnTo>
                  <a:lnTo>
                    <a:pt x="760" y="1108"/>
                  </a:lnTo>
                  <a:lnTo>
                    <a:pt x="768" y="1108"/>
                  </a:lnTo>
                  <a:lnTo>
                    <a:pt x="768" y="1108"/>
                  </a:lnTo>
                  <a:lnTo>
                    <a:pt x="782" y="1108"/>
                  </a:lnTo>
                  <a:lnTo>
                    <a:pt x="782" y="1108"/>
                  </a:lnTo>
                  <a:lnTo>
                    <a:pt x="790" y="1108"/>
                  </a:lnTo>
                  <a:lnTo>
                    <a:pt x="790" y="1108"/>
                  </a:lnTo>
                  <a:lnTo>
                    <a:pt x="810" y="1106"/>
                  </a:lnTo>
                  <a:lnTo>
                    <a:pt x="810" y="1106"/>
                  </a:lnTo>
                  <a:lnTo>
                    <a:pt x="816" y="1110"/>
                  </a:lnTo>
                  <a:lnTo>
                    <a:pt x="822" y="1116"/>
                  </a:lnTo>
                  <a:lnTo>
                    <a:pt x="822" y="1116"/>
                  </a:lnTo>
                  <a:lnTo>
                    <a:pt x="826" y="1126"/>
                  </a:lnTo>
                  <a:lnTo>
                    <a:pt x="826" y="1126"/>
                  </a:lnTo>
                  <a:lnTo>
                    <a:pt x="828" y="1130"/>
                  </a:lnTo>
                  <a:lnTo>
                    <a:pt x="828" y="1130"/>
                  </a:lnTo>
                  <a:lnTo>
                    <a:pt x="828" y="1134"/>
                  </a:lnTo>
                  <a:lnTo>
                    <a:pt x="832" y="1138"/>
                  </a:lnTo>
                  <a:lnTo>
                    <a:pt x="842" y="1142"/>
                  </a:lnTo>
                  <a:lnTo>
                    <a:pt x="842" y="1142"/>
                  </a:lnTo>
                  <a:lnTo>
                    <a:pt x="862" y="1154"/>
                  </a:lnTo>
                  <a:lnTo>
                    <a:pt x="862" y="1154"/>
                  </a:lnTo>
                  <a:lnTo>
                    <a:pt x="870" y="1156"/>
                  </a:lnTo>
                  <a:lnTo>
                    <a:pt x="878" y="1156"/>
                  </a:lnTo>
                  <a:lnTo>
                    <a:pt x="878" y="1156"/>
                  </a:lnTo>
                  <a:lnTo>
                    <a:pt x="882" y="1158"/>
                  </a:lnTo>
                  <a:lnTo>
                    <a:pt x="888" y="1158"/>
                  </a:lnTo>
                  <a:lnTo>
                    <a:pt x="888" y="1158"/>
                  </a:lnTo>
                  <a:lnTo>
                    <a:pt x="894" y="1156"/>
                  </a:lnTo>
                  <a:lnTo>
                    <a:pt x="896" y="1154"/>
                  </a:lnTo>
                  <a:lnTo>
                    <a:pt x="896" y="1150"/>
                  </a:lnTo>
                  <a:lnTo>
                    <a:pt x="896" y="1150"/>
                  </a:lnTo>
                  <a:lnTo>
                    <a:pt x="898" y="1148"/>
                  </a:lnTo>
                  <a:lnTo>
                    <a:pt x="900" y="1146"/>
                  </a:lnTo>
                  <a:lnTo>
                    <a:pt x="902" y="1146"/>
                  </a:lnTo>
                  <a:lnTo>
                    <a:pt x="904" y="1146"/>
                  </a:lnTo>
                  <a:lnTo>
                    <a:pt x="904" y="1146"/>
                  </a:lnTo>
                  <a:lnTo>
                    <a:pt x="928" y="1160"/>
                  </a:lnTo>
                  <a:lnTo>
                    <a:pt x="928" y="1160"/>
                  </a:lnTo>
                  <a:lnTo>
                    <a:pt x="932" y="1162"/>
                  </a:lnTo>
                  <a:lnTo>
                    <a:pt x="932" y="1162"/>
                  </a:lnTo>
                  <a:lnTo>
                    <a:pt x="940" y="1160"/>
                  </a:lnTo>
                  <a:lnTo>
                    <a:pt x="944" y="1164"/>
                  </a:lnTo>
                  <a:lnTo>
                    <a:pt x="944" y="1164"/>
                  </a:lnTo>
                  <a:lnTo>
                    <a:pt x="948" y="1168"/>
                  </a:lnTo>
                  <a:lnTo>
                    <a:pt x="954" y="1168"/>
                  </a:lnTo>
                  <a:lnTo>
                    <a:pt x="962" y="1170"/>
                  </a:lnTo>
                  <a:lnTo>
                    <a:pt x="962" y="1170"/>
                  </a:lnTo>
                  <a:lnTo>
                    <a:pt x="982" y="1170"/>
                  </a:lnTo>
                  <a:lnTo>
                    <a:pt x="990" y="1168"/>
                  </a:lnTo>
                  <a:lnTo>
                    <a:pt x="1000" y="1166"/>
                  </a:lnTo>
                  <a:lnTo>
                    <a:pt x="1000" y="1166"/>
                  </a:lnTo>
                  <a:lnTo>
                    <a:pt x="1004" y="1164"/>
                  </a:lnTo>
                  <a:lnTo>
                    <a:pt x="1004" y="1164"/>
                  </a:lnTo>
                  <a:lnTo>
                    <a:pt x="1010" y="1162"/>
                  </a:lnTo>
                  <a:lnTo>
                    <a:pt x="1010" y="1158"/>
                  </a:lnTo>
                  <a:lnTo>
                    <a:pt x="1010" y="1158"/>
                  </a:lnTo>
                  <a:lnTo>
                    <a:pt x="1014" y="1142"/>
                  </a:lnTo>
                  <a:lnTo>
                    <a:pt x="1014" y="1142"/>
                  </a:lnTo>
                  <a:lnTo>
                    <a:pt x="1014" y="1136"/>
                  </a:lnTo>
                  <a:lnTo>
                    <a:pt x="1012" y="1130"/>
                  </a:lnTo>
                  <a:lnTo>
                    <a:pt x="1008" y="1118"/>
                  </a:lnTo>
                  <a:lnTo>
                    <a:pt x="1008" y="1118"/>
                  </a:lnTo>
                  <a:lnTo>
                    <a:pt x="1000" y="1106"/>
                  </a:lnTo>
                  <a:lnTo>
                    <a:pt x="1000" y="1106"/>
                  </a:lnTo>
                  <a:lnTo>
                    <a:pt x="1006" y="1110"/>
                  </a:lnTo>
                  <a:lnTo>
                    <a:pt x="1012" y="1112"/>
                  </a:lnTo>
                  <a:lnTo>
                    <a:pt x="1024" y="1112"/>
                  </a:lnTo>
                  <a:lnTo>
                    <a:pt x="1036" y="1108"/>
                  </a:lnTo>
                  <a:lnTo>
                    <a:pt x="1046" y="1102"/>
                  </a:lnTo>
                  <a:lnTo>
                    <a:pt x="1046" y="1102"/>
                  </a:lnTo>
                  <a:lnTo>
                    <a:pt x="1050" y="1098"/>
                  </a:lnTo>
                  <a:lnTo>
                    <a:pt x="1052" y="1092"/>
                  </a:lnTo>
                  <a:lnTo>
                    <a:pt x="1052" y="1092"/>
                  </a:lnTo>
                  <a:lnTo>
                    <a:pt x="1052" y="1080"/>
                  </a:lnTo>
                  <a:lnTo>
                    <a:pt x="1052" y="1080"/>
                  </a:lnTo>
                  <a:lnTo>
                    <a:pt x="1058" y="1082"/>
                  </a:lnTo>
                  <a:lnTo>
                    <a:pt x="1064" y="1082"/>
                  </a:lnTo>
                  <a:lnTo>
                    <a:pt x="1064" y="1082"/>
                  </a:lnTo>
                  <a:lnTo>
                    <a:pt x="1070" y="1082"/>
                  </a:lnTo>
                  <a:lnTo>
                    <a:pt x="1076" y="1084"/>
                  </a:lnTo>
                  <a:lnTo>
                    <a:pt x="1084" y="1086"/>
                  </a:lnTo>
                  <a:lnTo>
                    <a:pt x="1090" y="1086"/>
                  </a:lnTo>
                  <a:lnTo>
                    <a:pt x="1090" y="1086"/>
                  </a:lnTo>
                  <a:lnTo>
                    <a:pt x="1098" y="1088"/>
                  </a:lnTo>
                  <a:lnTo>
                    <a:pt x="1104" y="1090"/>
                  </a:lnTo>
                  <a:lnTo>
                    <a:pt x="1104" y="1090"/>
                  </a:lnTo>
                  <a:lnTo>
                    <a:pt x="1110" y="1092"/>
                  </a:lnTo>
                  <a:lnTo>
                    <a:pt x="1110" y="1092"/>
                  </a:lnTo>
                  <a:lnTo>
                    <a:pt x="1114" y="1092"/>
                  </a:lnTo>
                  <a:lnTo>
                    <a:pt x="1114" y="1092"/>
                  </a:lnTo>
                  <a:lnTo>
                    <a:pt x="1130" y="1104"/>
                  </a:lnTo>
                  <a:lnTo>
                    <a:pt x="1130" y="1104"/>
                  </a:lnTo>
                  <a:lnTo>
                    <a:pt x="1134" y="1108"/>
                  </a:lnTo>
                  <a:lnTo>
                    <a:pt x="1134" y="1108"/>
                  </a:lnTo>
                  <a:lnTo>
                    <a:pt x="1156" y="1120"/>
                  </a:lnTo>
                  <a:lnTo>
                    <a:pt x="1156" y="1120"/>
                  </a:lnTo>
                  <a:lnTo>
                    <a:pt x="1156" y="1122"/>
                  </a:lnTo>
                  <a:lnTo>
                    <a:pt x="1156" y="1122"/>
                  </a:lnTo>
                  <a:lnTo>
                    <a:pt x="1156" y="1126"/>
                  </a:lnTo>
                  <a:lnTo>
                    <a:pt x="1158" y="1132"/>
                  </a:lnTo>
                  <a:lnTo>
                    <a:pt x="1160" y="1136"/>
                  </a:lnTo>
                  <a:lnTo>
                    <a:pt x="1162" y="1140"/>
                  </a:lnTo>
                  <a:lnTo>
                    <a:pt x="1162" y="1140"/>
                  </a:lnTo>
                  <a:lnTo>
                    <a:pt x="1166" y="1152"/>
                  </a:lnTo>
                  <a:lnTo>
                    <a:pt x="1168" y="1158"/>
                  </a:lnTo>
                  <a:lnTo>
                    <a:pt x="1166" y="1166"/>
                  </a:lnTo>
                  <a:lnTo>
                    <a:pt x="1166" y="1166"/>
                  </a:lnTo>
                  <a:lnTo>
                    <a:pt x="1166" y="1170"/>
                  </a:lnTo>
                  <a:lnTo>
                    <a:pt x="1166" y="1170"/>
                  </a:lnTo>
                  <a:close/>
                  <a:moveTo>
                    <a:pt x="890" y="786"/>
                  </a:moveTo>
                  <a:lnTo>
                    <a:pt x="890" y="786"/>
                  </a:lnTo>
                  <a:lnTo>
                    <a:pt x="888" y="778"/>
                  </a:lnTo>
                  <a:lnTo>
                    <a:pt x="888" y="778"/>
                  </a:lnTo>
                  <a:lnTo>
                    <a:pt x="878" y="766"/>
                  </a:lnTo>
                  <a:lnTo>
                    <a:pt x="878" y="766"/>
                  </a:lnTo>
                  <a:lnTo>
                    <a:pt x="874" y="762"/>
                  </a:lnTo>
                  <a:lnTo>
                    <a:pt x="874" y="762"/>
                  </a:lnTo>
                  <a:lnTo>
                    <a:pt x="872" y="754"/>
                  </a:lnTo>
                  <a:lnTo>
                    <a:pt x="870" y="750"/>
                  </a:lnTo>
                  <a:lnTo>
                    <a:pt x="866" y="748"/>
                  </a:lnTo>
                  <a:lnTo>
                    <a:pt x="866" y="748"/>
                  </a:lnTo>
                  <a:lnTo>
                    <a:pt x="862" y="744"/>
                  </a:lnTo>
                  <a:lnTo>
                    <a:pt x="862" y="744"/>
                  </a:lnTo>
                  <a:lnTo>
                    <a:pt x="860" y="742"/>
                  </a:lnTo>
                  <a:lnTo>
                    <a:pt x="860" y="742"/>
                  </a:lnTo>
                  <a:lnTo>
                    <a:pt x="844" y="734"/>
                  </a:lnTo>
                  <a:lnTo>
                    <a:pt x="844" y="734"/>
                  </a:lnTo>
                  <a:lnTo>
                    <a:pt x="836" y="730"/>
                  </a:lnTo>
                  <a:lnTo>
                    <a:pt x="832" y="728"/>
                  </a:lnTo>
                  <a:lnTo>
                    <a:pt x="832" y="722"/>
                  </a:lnTo>
                  <a:lnTo>
                    <a:pt x="832" y="722"/>
                  </a:lnTo>
                  <a:lnTo>
                    <a:pt x="826" y="722"/>
                  </a:lnTo>
                  <a:lnTo>
                    <a:pt x="826" y="722"/>
                  </a:lnTo>
                  <a:lnTo>
                    <a:pt x="818" y="724"/>
                  </a:lnTo>
                  <a:lnTo>
                    <a:pt x="812" y="722"/>
                  </a:lnTo>
                  <a:lnTo>
                    <a:pt x="806" y="720"/>
                  </a:lnTo>
                  <a:lnTo>
                    <a:pt x="798" y="720"/>
                  </a:lnTo>
                  <a:lnTo>
                    <a:pt x="798" y="720"/>
                  </a:lnTo>
                  <a:lnTo>
                    <a:pt x="796" y="718"/>
                  </a:lnTo>
                  <a:lnTo>
                    <a:pt x="796" y="718"/>
                  </a:lnTo>
                  <a:lnTo>
                    <a:pt x="790" y="716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0" y="714"/>
                  </a:lnTo>
                  <a:lnTo>
                    <a:pt x="778" y="712"/>
                  </a:lnTo>
                  <a:lnTo>
                    <a:pt x="778" y="708"/>
                  </a:lnTo>
                  <a:lnTo>
                    <a:pt x="778" y="708"/>
                  </a:lnTo>
                  <a:lnTo>
                    <a:pt x="762" y="716"/>
                  </a:lnTo>
                  <a:lnTo>
                    <a:pt x="762" y="716"/>
                  </a:lnTo>
                  <a:lnTo>
                    <a:pt x="732" y="728"/>
                  </a:lnTo>
                  <a:lnTo>
                    <a:pt x="732" y="728"/>
                  </a:lnTo>
                  <a:lnTo>
                    <a:pt x="726" y="726"/>
                  </a:lnTo>
                  <a:lnTo>
                    <a:pt x="726" y="726"/>
                  </a:lnTo>
                  <a:lnTo>
                    <a:pt x="722" y="726"/>
                  </a:lnTo>
                  <a:lnTo>
                    <a:pt x="720" y="726"/>
                  </a:lnTo>
                  <a:lnTo>
                    <a:pt x="714" y="730"/>
                  </a:lnTo>
                  <a:lnTo>
                    <a:pt x="714" y="730"/>
                  </a:lnTo>
                  <a:lnTo>
                    <a:pt x="708" y="730"/>
                  </a:lnTo>
                  <a:lnTo>
                    <a:pt x="704" y="730"/>
                  </a:lnTo>
                  <a:lnTo>
                    <a:pt x="704" y="730"/>
                  </a:lnTo>
                  <a:lnTo>
                    <a:pt x="698" y="728"/>
                  </a:lnTo>
                  <a:lnTo>
                    <a:pt x="690" y="726"/>
                  </a:lnTo>
                  <a:lnTo>
                    <a:pt x="690" y="726"/>
                  </a:lnTo>
                  <a:lnTo>
                    <a:pt x="686" y="726"/>
                  </a:lnTo>
                  <a:lnTo>
                    <a:pt x="680" y="726"/>
                  </a:lnTo>
                  <a:lnTo>
                    <a:pt x="678" y="724"/>
                  </a:lnTo>
                  <a:lnTo>
                    <a:pt x="674" y="720"/>
                  </a:lnTo>
                  <a:lnTo>
                    <a:pt x="674" y="720"/>
                  </a:lnTo>
                  <a:lnTo>
                    <a:pt x="672" y="718"/>
                  </a:lnTo>
                  <a:lnTo>
                    <a:pt x="672" y="718"/>
                  </a:lnTo>
                  <a:lnTo>
                    <a:pt x="664" y="716"/>
                  </a:lnTo>
                  <a:lnTo>
                    <a:pt x="664" y="716"/>
                  </a:lnTo>
                  <a:lnTo>
                    <a:pt x="660" y="728"/>
                  </a:lnTo>
                  <a:lnTo>
                    <a:pt x="654" y="740"/>
                  </a:lnTo>
                  <a:lnTo>
                    <a:pt x="654" y="740"/>
                  </a:lnTo>
                  <a:lnTo>
                    <a:pt x="648" y="750"/>
                  </a:lnTo>
                  <a:lnTo>
                    <a:pt x="644" y="756"/>
                  </a:lnTo>
                  <a:lnTo>
                    <a:pt x="640" y="762"/>
                  </a:lnTo>
                  <a:lnTo>
                    <a:pt x="640" y="762"/>
                  </a:lnTo>
                  <a:lnTo>
                    <a:pt x="644" y="760"/>
                  </a:lnTo>
                  <a:lnTo>
                    <a:pt x="648" y="760"/>
                  </a:lnTo>
                  <a:lnTo>
                    <a:pt x="652" y="764"/>
                  </a:lnTo>
                  <a:lnTo>
                    <a:pt x="654" y="768"/>
                  </a:lnTo>
                  <a:lnTo>
                    <a:pt x="654" y="768"/>
                  </a:lnTo>
                  <a:lnTo>
                    <a:pt x="656" y="770"/>
                  </a:lnTo>
                  <a:lnTo>
                    <a:pt x="660" y="770"/>
                  </a:lnTo>
                  <a:lnTo>
                    <a:pt x="660" y="770"/>
                  </a:lnTo>
                  <a:lnTo>
                    <a:pt x="666" y="770"/>
                  </a:lnTo>
                  <a:lnTo>
                    <a:pt x="668" y="772"/>
                  </a:lnTo>
                  <a:lnTo>
                    <a:pt x="668" y="776"/>
                  </a:lnTo>
                  <a:lnTo>
                    <a:pt x="668" y="776"/>
                  </a:lnTo>
                  <a:lnTo>
                    <a:pt x="670" y="778"/>
                  </a:lnTo>
                  <a:lnTo>
                    <a:pt x="670" y="778"/>
                  </a:lnTo>
                  <a:lnTo>
                    <a:pt x="680" y="786"/>
                  </a:lnTo>
                  <a:lnTo>
                    <a:pt x="686" y="792"/>
                  </a:lnTo>
                  <a:lnTo>
                    <a:pt x="688" y="798"/>
                  </a:lnTo>
                  <a:lnTo>
                    <a:pt x="688" y="798"/>
                  </a:lnTo>
                  <a:lnTo>
                    <a:pt x="692" y="806"/>
                  </a:lnTo>
                  <a:lnTo>
                    <a:pt x="694" y="814"/>
                  </a:lnTo>
                  <a:lnTo>
                    <a:pt x="694" y="814"/>
                  </a:lnTo>
                  <a:lnTo>
                    <a:pt x="696" y="826"/>
                  </a:lnTo>
                  <a:lnTo>
                    <a:pt x="696" y="838"/>
                  </a:lnTo>
                  <a:lnTo>
                    <a:pt x="696" y="838"/>
                  </a:lnTo>
                  <a:lnTo>
                    <a:pt x="696" y="840"/>
                  </a:lnTo>
                  <a:lnTo>
                    <a:pt x="696" y="840"/>
                  </a:lnTo>
                  <a:lnTo>
                    <a:pt x="688" y="858"/>
                  </a:lnTo>
                  <a:lnTo>
                    <a:pt x="688" y="858"/>
                  </a:lnTo>
                  <a:lnTo>
                    <a:pt x="694" y="862"/>
                  </a:lnTo>
                  <a:lnTo>
                    <a:pt x="698" y="864"/>
                  </a:lnTo>
                  <a:lnTo>
                    <a:pt x="702" y="864"/>
                  </a:lnTo>
                  <a:lnTo>
                    <a:pt x="702" y="864"/>
                  </a:lnTo>
                  <a:lnTo>
                    <a:pt x="704" y="864"/>
                  </a:lnTo>
                  <a:lnTo>
                    <a:pt x="704" y="864"/>
                  </a:lnTo>
                  <a:lnTo>
                    <a:pt x="712" y="868"/>
                  </a:lnTo>
                  <a:lnTo>
                    <a:pt x="722" y="870"/>
                  </a:lnTo>
                  <a:lnTo>
                    <a:pt x="722" y="870"/>
                  </a:lnTo>
                  <a:lnTo>
                    <a:pt x="730" y="872"/>
                  </a:lnTo>
                  <a:lnTo>
                    <a:pt x="740" y="874"/>
                  </a:lnTo>
                  <a:lnTo>
                    <a:pt x="756" y="882"/>
                  </a:lnTo>
                  <a:lnTo>
                    <a:pt x="756" y="882"/>
                  </a:lnTo>
                  <a:lnTo>
                    <a:pt x="774" y="892"/>
                  </a:lnTo>
                  <a:lnTo>
                    <a:pt x="790" y="904"/>
                  </a:lnTo>
                  <a:lnTo>
                    <a:pt x="790" y="904"/>
                  </a:lnTo>
                  <a:lnTo>
                    <a:pt x="798" y="910"/>
                  </a:lnTo>
                  <a:lnTo>
                    <a:pt x="802" y="916"/>
                  </a:lnTo>
                  <a:lnTo>
                    <a:pt x="804" y="920"/>
                  </a:lnTo>
                  <a:lnTo>
                    <a:pt x="804" y="920"/>
                  </a:lnTo>
                  <a:lnTo>
                    <a:pt x="806" y="922"/>
                  </a:lnTo>
                  <a:lnTo>
                    <a:pt x="808" y="924"/>
                  </a:lnTo>
                  <a:lnTo>
                    <a:pt x="808" y="924"/>
                  </a:lnTo>
                  <a:lnTo>
                    <a:pt x="826" y="924"/>
                  </a:lnTo>
                  <a:lnTo>
                    <a:pt x="836" y="922"/>
                  </a:lnTo>
                  <a:lnTo>
                    <a:pt x="844" y="916"/>
                  </a:lnTo>
                  <a:lnTo>
                    <a:pt x="844" y="916"/>
                  </a:lnTo>
                  <a:lnTo>
                    <a:pt x="846" y="916"/>
                  </a:lnTo>
                  <a:lnTo>
                    <a:pt x="846" y="916"/>
                  </a:lnTo>
                  <a:lnTo>
                    <a:pt x="858" y="910"/>
                  </a:lnTo>
                  <a:lnTo>
                    <a:pt x="868" y="904"/>
                  </a:lnTo>
                  <a:lnTo>
                    <a:pt x="868" y="904"/>
                  </a:lnTo>
                  <a:lnTo>
                    <a:pt x="870" y="900"/>
                  </a:lnTo>
                  <a:lnTo>
                    <a:pt x="874" y="896"/>
                  </a:lnTo>
                  <a:lnTo>
                    <a:pt x="876" y="892"/>
                  </a:lnTo>
                  <a:lnTo>
                    <a:pt x="880" y="890"/>
                  </a:lnTo>
                  <a:lnTo>
                    <a:pt x="880" y="890"/>
                  </a:lnTo>
                  <a:lnTo>
                    <a:pt x="884" y="888"/>
                  </a:lnTo>
                  <a:lnTo>
                    <a:pt x="888" y="888"/>
                  </a:lnTo>
                  <a:lnTo>
                    <a:pt x="888" y="888"/>
                  </a:lnTo>
                  <a:lnTo>
                    <a:pt x="906" y="896"/>
                  </a:lnTo>
                  <a:lnTo>
                    <a:pt x="906" y="896"/>
                  </a:lnTo>
                  <a:lnTo>
                    <a:pt x="914" y="900"/>
                  </a:lnTo>
                  <a:lnTo>
                    <a:pt x="914" y="900"/>
                  </a:lnTo>
                  <a:lnTo>
                    <a:pt x="922" y="906"/>
                  </a:lnTo>
                  <a:lnTo>
                    <a:pt x="928" y="908"/>
                  </a:lnTo>
                  <a:lnTo>
                    <a:pt x="934" y="908"/>
                  </a:lnTo>
                  <a:lnTo>
                    <a:pt x="934" y="908"/>
                  </a:lnTo>
                  <a:lnTo>
                    <a:pt x="940" y="910"/>
                  </a:lnTo>
                  <a:lnTo>
                    <a:pt x="946" y="912"/>
                  </a:lnTo>
                  <a:lnTo>
                    <a:pt x="946" y="912"/>
                  </a:lnTo>
                  <a:lnTo>
                    <a:pt x="950" y="914"/>
                  </a:lnTo>
                  <a:lnTo>
                    <a:pt x="952" y="914"/>
                  </a:lnTo>
                  <a:lnTo>
                    <a:pt x="952" y="914"/>
                  </a:lnTo>
                  <a:lnTo>
                    <a:pt x="960" y="914"/>
                  </a:lnTo>
                  <a:lnTo>
                    <a:pt x="966" y="914"/>
                  </a:lnTo>
                  <a:lnTo>
                    <a:pt x="980" y="916"/>
                  </a:lnTo>
                  <a:lnTo>
                    <a:pt x="980" y="916"/>
                  </a:lnTo>
                  <a:lnTo>
                    <a:pt x="982" y="916"/>
                  </a:lnTo>
                  <a:lnTo>
                    <a:pt x="982" y="916"/>
                  </a:lnTo>
                  <a:lnTo>
                    <a:pt x="990" y="914"/>
                  </a:lnTo>
                  <a:lnTo>
                    <a:pt x="998" y="912"/>
                  </a:lnTo>
                  <a:lnTo>
                    <a:pt x="998" y="912"/>
                  </a:lnTo>
                  <a:lnTo>
                    <a:pt x="1010" y="914"/>
                  </a:lnTo>
                  <a:lnTo>
                    <a:pt x="1022" y="912"/>
                  </a:lnTo>
                  <a:lnTo>
                    <a:pt x="1022" y="912"/>
                  </a:lnTo>
                  <a:lnTo>
                    <a:pt x="1028" y="912"/>
                  </a:lnTo>
                  <a:lnTo>
                    <a:pt x="1032" y="912"/>
                  </a:lnTo>
                  <a:lnTo>
                    <a:pt x="1032" y="912"/>
                  </a:lnTo>
                  <a:lnTo>
                    <a:pt x="1036" y="910"/>
                  </a:lnTo>
                  <a:lnTo>
                    <a:pt x="1036" y="910"/>
                  </a:lnTo>
                  <a:lnTo>
                    <a:pt x="1044" y="906"/>
                  </a:lnTo>
                  <a:lnTo>
                    <a:pt x="1046" y="904"/>
                  </a:lnTo>
                  <a:lnTo>
                    <a:pt x="1048" y="900"/>
                  </a:lnTo>
                  <a:lnTo>
                    <a:pt x="1048" y="900"/>
                  </a:lnTo>
                  <a:lnTo>
                    <a:pt x="1052" y="890"/>
                  </a:lnTo>
                  <a:lnTo>
                    <a:pt x="1054" y="884"/>
                  </a:lnTo>
                  <a:lnTo>
                    <a:pt x="1052" y="878"/>
                  </a:lnTo>
                  <a:lnTo>
                    <a:pt x="1052" y="878"/>
                  </a:lnTo>
                  <a:lnTo>
                    <a:pt x="1050" y="866"/>
                  </a:lnTo>
                  <a:lnTo>
                    <a:pt x="1050" y="866"/>
                  </a:lnTo>
                  <a:lnTo>
                    <a:pt x="1048" y="862"/>
                  </a:lnTo>
                  <a:lnTo>
                    <a:pt x="1048" y="862"/>
                  </a:lnTo>
                  <a:lnTo>
                    <a:pt x="1046" y="858"/>
                  </a:lnTo>
                  <a:lnTo>
                    <a:pt x="1042" y="852"/>
                  </a:lnTo>
                  <a:lnTo>
                    <a:pt x="1040" y="848"/>
                  </a:lnTo>
                  <a:lnTo>
                    <a:pt x="1034" y="848"/>
                  </a:lnTo>
                  <a:lnTo>
                    <a:pt x="1034" y="848"/>
                  </a:lnTo>
                  <a:lnTo>
                    <a:pt x="1032" y="846"/>
                  </a:lnTo>
                  <a:lnTo>
                    <a:pt x="1032" y="846"/>
                  </a:lnTo>
                  <a:lnTo>
                    <a:pt x="1022" y="838"/>
                  </a:lnTo>
                  <a:lnTo>
                    <a:pt x="1010" y="832"/>
                  </a:lnTo>
                  <a:lnTo>
                    <a:pt x="1010" y="832"/>
                  </a:lnTo>
                  <a:lnTo>
                    <a:pt x="994" y="824"/>
                  </a:lnTo>
                  <a:lnTo>
                    <a:pt x="994" y="824"/>
                  </a:lnTo>
                  <a:lnTo>
                    <a:pt x="988" y="820"/>
                  </a:lnTo>
                  <a:lnTo>
                    <a:pt x="982" y="816"/>
                  </a:lnTo>
                  <a:lnTo>
                    <a:pt x="982" y="816"/>
                  </a:lnTo>
                  <a:lnTo>
                    <a:pt x="980" y="814"/>
                  </a:lnTo>
                  <a:lnTo>
                    <a:pt x="980" y="814"/>
                  </a:lnTo>
                  <a:lnTo>
                    <a:pt x="960" y="810"/>
                  </a:lnTo>
                  <a:lnTo>
                    <a:pt x="960" y="810"/>
                  </a:lnTo>
                  <a:lnTo>
                    <a:pt x="954" y="810"/>
                  </a:lnTo>
                  <a:lnTo>
                    <a:pt x="950" y="810"/>
                  </a:lnTo>
                  <a:lnTo>
                    <a:pt x="950" y="810"/>
                  </a:lnTo>
                  <a:lnTo>
                    <a:pt x="944" y="806"/>
                  </a:lnTo>
                  <a:lnTo>
                    <a:pt x="936" y="804"/>
                  </a:lnTo>
                  <a:lnTo>
                    <a:pt x="936" y="804"/>
                  </a:lnTo>
                  <a:lnTo>
                    <a:pt x="928" y="802"/>
                  </a:lnTo>
                  <a:lnTo>
                    <a:pt x="920" y="798"/>
                  </a:lnTo>
                  <a:lnTo>
                    <a:pt x="920" y="798"/>
                  </a:lnTo>
                  <a:lnTo>
                    <a:pt x="916" y="796"/>
                  </a:lnTo>
                  <a:lnTo>
                    <a:pt x="910" y="796"/>
                  </a:lnTo>
                  <a:lnTo>
                    <a:pt x="900" y="796"/>
                  </a:lnTo>
                  <a:lnTo>
                    <a:pt x="900" y="796"/>
                  </a:lnTo>
                  <a:lnTo>
                    <a:pt x="896" y="794"/>
                  </a:lnTo>
                  <a:lnTo>
                    <a:pt x="894" y="792"/>
                  </a:lnTo>
                  <a:lnTo>
                    <a:pt x="892" y="790"/>
                  </a:lnTo>
                  <a:lnTo>
                    <a:pt x="890" y="786"/>
                  </a:lnTo>
                  <a:lnTo>
                    <a:pt x="890" y="786"/>
                  </a:lnTo>
                  <a:close/>
                </a:path>
              </a:pathLst>
            </a:custGeom>
            <a:solidFill>
              <a:srgbClr val="EFF9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1" name="Freeform 7"/>
            <p:cNvSpPr>
              <a:spLocks noEditPoints="1"/>
            </p:cNvSpPr>
            <p:nvPr/>
          </p:nvSpPr>
          <p:spPr bwMode="auto">
            <a:xfrm>
              <a:off x="205" y="411"/>
              <a:ext cx="1160" cy="1114"/>
            </a:xfrm>
            <a:custGeom>
              <a:avLst/>
              <a:gdLst/>
              <a:ahLst/>
              <a:cxnLst>
                <a:cxn ang="0">
                  <a:pos x="256" y="782"/>
                </a:cxn>
                <a:cxn ang="0">
                  <a:pos x="190" y="760"/>
                </a:cxn>
                <a:cxn ang="0">
                  <a:pos x="144" y="726"/>
                </a:cxn>
                <a:cxn ang="0">
                  <a:pos x="276" y="730"/>
                </a:cxn>
                <a:cxn ang="0">
                  <a:pos x="444" y="774"/>
                </a:cxn>
                <a:cxn ang="0">
                  <a:pos x="438" y="812"/>
                </a:cxn>
                <a:cxn ang="0">
                  <a:pos x="336" y="788"/>
                </a:cxn>
                <a:cxn ang="0">
                  <a:pos x="786" y="750"/>
                </a:cxn>
                <a:cxn ang="0">
                  <a:pos x="880" y="748"/>
                </a:cxn>
                <a:cxn ang="0">
                  <a:pos x="830" y="660"/>
                </a:cxn>
                <a:cxn ang="0">
                  <a:pos x="714" y="698"/>
                </a:cxn>
                <a:cxn ang="0">
                  <a:pos x="714" y="776"/>
                </a:cxn>
                <a:cxn ang="0">
                  <a:pos x="316" y="316"/>
                </a:cxn>
                <a:cxn ang="0">
                  <a:pos x="386" y="386"/>
                </a:cxn>
                <a:cxn ang="0">
                  <a:pos x="458" y="320"/>
                </a:cxn>
                <a:cxn ang="0">
                  <a:pos x="538" y="280"/>
                </a:cxn>
                <a:cxn ang="0">
                  <a:pos x="364" y="242"/>
                </a:cxn>
                <a:cxn ang="0">
                  <a:pos x="956" y="400"/>
                </a:cxn>
                <a:cxn ang="0">
                  <a:pos x="948" y="496"/>
                </a:cxn>
                <a:cxn ang="0">
                  <a:pos x="1054" y="472"/>
                </a:cxn>
                <a:cxn ang="0">
                  <a:pos x="1040" y="422"/>
                </a:cxn>
                <a:cxn ang="0">
                  <a:pos x="1054" y="392"/>
                </a:cxn>
                <a:cxn ang="0">
                  <a:pos x="832" y="272"/>
                </a:cxn>
                <a:cxn ang="0">
                  <a:pos x="894" y="270"/>
                </a:cxn>
                <a:cxn ang="0">
                  <a:pos x="928" y="244"/>
                </a:cxn>
                <a:cxn ang="0">
                  <a:pos x="918" y="200"/>
                </a:cxn>
                <a:cxn ang="0">
                  <a:pos x="798" y="258"/>
                </a:cxn>
                <a:cxn ang="0">
                  <a:pos x="1058" y="838"/>
                </a:cxn>
                <a:cxn ang="0">
                  <a:pos x="1006" y="928"/>
                </a:cxn>
                <a:cxn ang="0">
                  <a:pos x="1100" y="944"/>
                </a:cxn>
                <a:cxn ang="0">
                  <a:pos x="1106" y="874"/>
                </a:cxn>
                <a:cxn ang="0">
                  <a:pos x="956" y="996"/>
                </a:cxn>
                <a:cxn ang="0">
                  <a:pos x="778" y="1052"/>
                </a:cxn>
                <a:cxn ang="0">
                  <a:pos x="846" y="1086"/>
                </a:cxn>
                <a:cxn ang="0">
                  <a:pos x="914" y="1048"/>
                </a:cxn>
                <a:cxn ang="0">
                  <a:pos x="1006" y="1026"/>
                </a:cxn>
                <a:cxn ang="0">
                  <a:pos x="52" y="984"/>
                </a:cxn>
                <a:cxn ang="0">
                  <a:pos x="76" y="1030"/>
                </a:cxn>
                <a:cxn ang="0">
                  <a:pos x="140" y="1050"/>
                </a:cxn>
                <a:cxn ang="0">
                  <a:pos x="1030" y="696"/>
                </a:cxn>
                <a:cxn ang="0">
                  <a:pos x="1030" y="764"/>
                </a:cxn>
                <a:cxn ang="0">
                  <a:pos x="1094" y="762"/>
                </a:cxn>
                <a:cxn ang="0">
                  <a:pos x="664" y="620"/>
                </a:cxn>
                <a:cxn ang="0">
                  <a:pos x="684" y="540"/>
                </a:cxn>
                <a:cxn ang="0">
                  <a:pos x="588" y="584"/>
                </a:cxn>
                <a:cxn ang="0">
                  <a:pos x="582" y="624"/>
                </a:cxn>
                <a:cxn ang="0">
                  <a:pos x="570" y="1072"/>
                </a:cxn>
                <a:cxn ang="0">
                  <a:pos x="436" y="1072"/>
                </a:cxn>
                <a:cxn ang="0">
                  <a:pos x="390" y="1078"/>
                </a:cxn>
                <a:cxn ang="0">
                  <a:pos x="516" y="1100"/>
                </a:cxn>
                <a:cxn ang="0">
                  <a:pos x="642" y="76"/>
                </a:cxn>
                <a:cxn ang="0">
                  <a:pos x="742" y="90"/>
                </a:cxn>
                <a:cxn ang="0">
                  <a:pos x="744" y="24"/>
                </a:cxn>
                <a:cxn ang="0">
                  <a:pos x="618" y="48"/>
                </a:cxn>
                <a:cxn ang="0">
                  <a:pos x="154" y="564"/>
                </a:cxn>
                <a:cxn ang="0">
                  <a:pos x="226" y="590"/>
                </a:cxn>
                <a:cxn ang="0">
                  <a:pos x="192" y="516"/>
                </a:cxn>
                <a:cxn ang="0">
                  <a:pos x="420" y="34"/>
                </a:cxn>
                <a:cxn ang="0">
                  <a:pos x="450" y="70"/>
                </a:cxn>
                <a:cxn ang="0">
                  <a:pos x="506" y="46"/>
                </a:cxn>
                <a:cxn ang="0">
                  <a:pos x="396" y="38"/>
                </a:cxn>
                <a:cxn ang="0">
                  <a:pos x="656" y="278"/>
                </a:cxn>
              </a:cxnLst>
              <a:rect l="0" t="0" r="r" b="b"/>
              <a:pathLst>
                <a:path w="1160" h="1114">
                  <a:moveTo>
                    <a:pt x="336" y="788"/>
                  </a:moveTo>
                  <a:lnTo>
                    <a:pt x="336" y="788"/>
                  </a:lnTo>
                  <a:lnTo>
                    <a:pt x="332" y="784"/>
                  </a:lnTo>
                  <a:lnTo>
                    <a:pt x="332" y="784"/>
                  </a:lnTo>
                  <a:lnTo>
                    <a:pt x="328" y="782"/>
                  </a:lnTo>
                  <a:lnTo>
                    <a:pt x="324" y="784"/>
                  </a:lnTo>
                  <a:lnTo>
                    <a:pt x="324" y="784"/>
                  </a:lnTo>
                  <a:lnTo>
                    <a:pt x="320" y="796"/>
                  </a:lnTo>
                  <a:lnTo>
                    <a:pt x="320" y="796"/>
                  </a:lnTo>
                  <a:lnTo>
                    <a:pt x="314" y="804"/>
                  </a:lnTo>
                  <a:lnTo>
                    <a:pt x="310" y="806"/>
                  </a:lnTo>
                  <a:lnTo>
                    <a:pt x="306" y="808"/>
                  </a:lnTo>
                  <a:lnTo>
                    <a:pt x="306" y="808"/>
                  </a:lnTo>
                  <a:lnTo>
                    <a:pt x="290" y="810"/>
                  </a:lnTo>
                  <a:lnTo>
                    <a:pt x="290" y="810"/>
                  </a:lnTo>
                  <a:lnTo>
                    <a:pt x="284" y="810"/>
                  </a:lnTo>
                  <a:lnTo>
                    <a:pt x="282" y="808"/>
                  </a:lnTo>
                  <a:lnTo>
                    <a:pt x="276" y="802"/>
                  </a:lnTo>
                  <a:lnTo>
                    <a:pt x="276" y="802"/>
                  </a:lnTo>
                  <a:lnTo>
                    <a:pt x="276" y="798"/>
                  </a:lnTo>
                  <a:lnTo>
                    <a:pt x="276" y="798"/>
                  </a:lnTo>
                  <a:lnTo>
                    <a:pt x="280" y="786"/>
                  </a:lnTo>
                  <a:lnTo>
                    <a:pt x="280" y="786"/>
                  </a:lnTo>
                  <a:lnTo>
                    <a:pt x="282" y="782"/>
                  </a:lnTo>
                  <a:lnTo>
                    <a:pt x="278" y="778"/>
                  </a:lnTo>
                  <a:lnTo>
                    <a:pt x="278" y="778"/>
                  </a:lnTo>
                  <a:lnTo>
                    <a:pt x="272" y="774"/>
                  </a:lnTo>
                  <a:lnTo>
                    <a:pt x="270" y="774"/>
                  </a:lnTo>
                  <a:lnTo>
                    <a:pt x="266" y="776"/>
                  </a:lnTo>
                  <a:lnTo>
                    <a:pt x="266" y="776"/>
                  </a:lnTo>
                  <a:lnTo>
                    <a:pt x="258" y="780"/>
                  </a:lnTo>
                  <a:lnTo>
                    <a:pt x="256" y="782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32" y="792"/>
                  </a:lnTo>
                  <a:lnTo>
                    <a:pt x="232" y="792"/>
                  </a:lnTo>
                  <a:lnTo>
                    <a:pt x="226" y="792"/>
                  </a:lnTo>
                  <a:lnTo>
                    <a:pt x="222" y="790"/>
                  </a:lnTo>
                  <a:lnTo>
                    <a:pt x="212" y="782"/>
                  </a:lnTo>
                  <a:lnTo>
                    <a:pt x="212" y="782"/>
                  </a:lnTo>
                  <a:lnTo>
                    <a:pt x="214" y="778"/>
                  </a:lnTo>
                  <a:lnTo>
                    <a:pt x="216" y="774"/>
                  </a:lnTo>
                  <a:lnTo>
                    <a:pt x="216" y="774"/>
                  </a:lnTo>
                  <a:lnTo>
                    <a:pt x="218" y="770"/>
                  </a:lnTo>
                  <a:lnTo>
                    <a:pt x="222" y="766"/>
                  </a:lnTo>
                  <a:lnTo>
                    <a:pt x="232" y="760"/>
                  </a:lnTo>
                  <a:lnTo>
                    <a:pt x="232" y="760"/>
                  </a:lnTo>
                  <a:lnTo>
                    <a:pt x="234" y="756"/>
                  </a:lnTo>
                  <a:lnTo>
                    <a:pt x="234" y="754"/>
                  </a:lnTo>
                  <a:lnTo>
                    <a:pt x="232" y="754"/>
                  </a:lnTo>
                  <a:lnTo>
                    <a:pt x="232" y="754"/>
                  </a:lnTo>
                  <a:lnTo>
                    <a:pt x="228" y="752"/>
                  </a:lnTo>
                  <a:lnTo>
                    <a:pt x="226" y="750"/>
                  </a:lnTo>
                  <a:lnTo>
                    <a:pt x="226" y="750"/>
                  </a:lnTo>
                  <a:lnTo>
                    <a:pt x="220" y="754"/>
                  </a:lnTo>
                  <a:lnTo>
                    <a:pt x="216" y="754"/>
                  </a:lnTo>
                  <a:lnTo>
                    <a:pt x="210" y="756"/>
                  </a:lnTo>
                  <a:lnTo>
                    <a:pt x="204" y="758"/>
                  </a:lnTo>
                  <a:lnTo>
                    <a:pt x="204" y="758"/>
                  </a:lnTo>
                  <a:lnTo>
                    <a:pt x="198" y="760"/>
                  </a:lnTo>
                  <a:lnTo>
                    <a:pt x="190" y="760"/>
                  </a:lnTo>
                  <a:lnTo>
                    <a:pt x="190" y="760"/>
                  </a:lnTo>
                  <a:lnTo>
                    <a:pt x="184" y="762"/>
                  </a:lnTo>
                  <a:lnTo>
                    <a:pt x="178" y="764"/>
                  </a:lnTo>
                  <a:lnTo>
                    <a:pt x="178" y="764"/>
                  </a:lnTo>
                  <a:lnTo>
                    <a:pt x="172" y="768"/>
                  </a:lnTo>
                  <a:lnTo>
                    <a:pt x="166" y="766"/>
                  </a:lnTo>
                  <a:lnTo>
                    <a:pt x="166" y="766"/>
                  </a:lnTo>
                  <a:lnTo>
                    <a:pt x="160" y="766"/>
                  </a:lnTo>
                  <a:lnTo>
                    <a:pt x="154" y="768"/>
                  </a:lnTo>
                  <a:lnTo>
                    <a:pt x="154" y="768"/>
                  </a:lnTo>
                  <a:lnTo>
                    <a:pt x="152" y="770"/>
                  </a:lnTo>
                  <a:lnTo>
                    <a:pt x="152" y="770"/>
                  </a:lnTo>
                  <a:lnTo>
                    <a:pt x="150" y="768"/>
                  </a:lnTo>
                  <a:lnTo>
                    <a:pt x="148" y="768"/>
                  </a:lnTo>
                  <a:lnTo>
                    <a:pt x="144" y="768"/>
                  </a:lnTo>
                  <a:lnTo>
                    <a:pt x="138" y="768"/>
                  </a:lnTo>
                  <a:lnTo>
                    <a:pt x="136" y="766"/>
                  </a:lnTo>
                  <a:lnTo>
                    <a:pt x="134" y="764"/>
                  </a:lnTo>
                  <a:lnTo>
                    <a:pt x="134" y="764"/>
                  </a:lnTo>
                  <a:lnTo>
                    <a:pt x="132" y="764"/>
                  </a:lnTo>
                  <a:lnTo>
                    <a:pt x="130" y="762"/>
                  </a:lnTo>
                  <a:lnTo>
                    <a:pt x="130" y="762"/>
                  </a:lnTo>
                  <a:lnTo>
                    <a:pt x="126" y="760"/>
                  </a:lnTo>
                  <a:lnTo>
                    <a:pt x="126" y="758"/>
                  </a:lnTo>
                  <a:lnTo>
                    <a:pt x="124" y="754"/>
                  </a:lnTo>
                  <a:lnTo>
                    <a:pt x="124" y="752"/>
                  </a:lnTo>
                  <a:lnTo>
                    <a:pt x="124" y="752"/>
                  </a:lnTo>
                  <a:lnTo>
                    <a:pt x="130" y="736"/>
                  </a:lnTo>
                  <a:lnTo>
                    <a:pt x="130" y="736"/>
                  </a:lnTo>
                  <a:lnTo>
                    <a:pt x="132" y="732"/>
                  </a:lnTo>
                  <a:lnTo>
                    <a:pt x="136" y="730"/>
                  </a:lnTo>
                  <a:lnTo>
                    <a:pt x="136" y="730"/>
                  </a:lnTo>
                  <a:lnTo>
                    <a:pt x="144" y="726"/>
                  </a:lnTo>
                  <a:lnTo>
                    <a:pt x="148" y="724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4" y="716"/>
                  </a:lnTo>
                  <a:lnTo>
                    <a:pt x="158" y="714"/>
                  </a:lnTo>
                  <a:lnTo>
                    <a:pt x="158" y="714"/>
                  </a:lnTo>
                  <a:lnTo>
                    <a:pt x="162" y="712"/>
                  </a:lnTo>
                  <a:lnTo>
                    <a:pt x="164" y="708"/>
                  </a:lnTo>
                  <a:lnTo>
                    <a:pt x="164" y="708"/>
                  </a:lnTo>
                  <a:lnTo>
                    <a:pt x="182" y="698"/>
                  </a:lnTo>
                  <a:lnTo>
                    <a:pt x="182" y="698"/>
                  </a:lnTo>
                  <a:lnTo>
                    <a:pt x="186" y="696"/>
                  </a:lnTo>
                  <a:lnTo>
                    <a:pt x="186" y="696"/>
                  </a:lnTo>
                  <a:lnTo>
                    <a:pt x="196" y="696"/>
                  </a:lnTo>
                  <a:lnTo>
                    <a:pt x="196" y="696"/>
                  </a:lnTo>
                  <a:lnTo>
                    <a:pt x="214" y="696"/>
                  </a:lnTo>
                  <a:lnTo>
                    <a:pt x="214" y="696"/>
                  </a:lnTo>
                  <a:lnTo>
                    <a:pt x="238" y="692"/>
                  </a:lnTo>
                  <a:lnTo>
                    <a:pt x="238" y="692"/>
                  </a:lnTo>
                  <a:lnTo>
                    <a:pt x="246" y="708"/>
                  </a:lnTo>
                  <a:lnTo>
                    <a:pt x="246" y="708"/>
                  </a:lnTo>
                  <a:lnTo>
                    <a:pt x="248" y="710"/>
                  </a:lnTo>
                  <a:lnTo>
                    <a:pt x="248" y="71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62" y="722"/>
                  </a:lnTo>
                  <a:lnTo>
                    <a:pt x="262" y="722"/>
                  </a:lnTo>
                  <a:lnTo>
                    <a:pt x="264" y="722"/>
                  </a:lnTo>
                  <a:lnTo>
                    <a:pt x="264" y="722"/>
                  </a:lnTo>
                  <a:lnTo>
                    <a:pt x="266" y="726"/>
                  </a:lnTo>
                  <a:lnTo>
                    <a:pt x="268" y="728"/>
                  </a:lnTo>
                  <a:lnTo>
                    <a:pt x="276" y="730"/>
                  </a:lnTo>
                  <a:lnTo>
                    <a:pt x="276" y="730"/>
                  </a:lnTo>
                  <a:lnTo>
                    <a:pt x="288" y="736"/>
                  </a:lnTo>
                  <a:lnTo>
                    <a:pt x="294" y="740"/>
                  </a:lnTo>
                  <a:lnTo>
                    <a:pt x="300" y="744"/>
                  </a:lnTo>
                  <a:lnTo>
                    <a:pt x="300" y="744"/>
                  </a:lnTo>
                  <a:lnTo>
                    <a:pt x="306" y="748"/>
                  </a:lnTo>
                  <a:lnTo>
                    <a:pt x="314" y="748"/>
                  </a:lnTo>
                  <a:lnTo>
                    <a:pt x="314" y="748"/>
                  </a:lnTo>
                  <a:lnTo>
                    <a:pt x="330" y="752"/>
                  </a:lnTo>
                  <a:lnTo>
                    <a:pt x="330" y="752"/>
                  </a:lnTo>
                  <a:lnTo>
                    <a:pt x="336" y="756"/>
                  </a:lnTo>
                  <a:lnTo>
                    <a:pt x="336" y="756"/>
                  </a:lnTo>
                  <a:lnTo>
                    <a:pt x="356" y="760"/>
                  </a:lnTo>
                  <a:lnTo>
                    <a:pt x="356" y="760"/>
                  </a:lnTo>
                  <a:lnTo>
                    <a:pt x="368" y="762"/>
                  </a:lnTo>
                  <a:lnTo>
                    <a:pt x="368" y="762"/>
                  </a:lnTo>
                  <a:lnTo>
                    <a:pt x="376" y="764"/>
                  </a:lnTo>
                  <a:lnTo>
                    <a:pt x="376" y="764"/>
                  </a:lnTo>
                  <a:lnTo>
                    <a:pt x="390" y="766"/>
                  </a:lnTo>
                  <a:lnTo>
                    <a:pt x="406" y="770"/>
                  </a:lnTo>
                  <a:lnTo>
                    <a:pt x="406" y="770"/>
                  </a:lnTo>
                  <a:lnTo>
                    <a:pt x="412" y="772"/>
                  </a:lnTo>
                  <a:lnTo>
                    <a:pt x="416" y="772"/>
                  </a:lnTo>
                  <a:lnTo>
                    <a:pt x="416" y="772"/>
                  </a:lnTo>
                  <a:lnTo>
                    <a:pt x="420" y="772"/>
                  </a:lnTo>
                  <a:lnTo>
                    <a:pt x="424" y="772"/>
                  </a:lnTo>
                  <a:lnTo>
                    <a:pt x="432" y="772"/>
                  </a:lnTo>
                  <a:lnTo>
                    <a:pt x="432" y="772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8" y="774"/>
                  </a:lnTo>
                  <a:lnTo>
                    <a:pt x="444" y="774"/>
                  </a:lnTo>
                  <a:lnTo>
                    <a:pt x="450" y="774"/>
                  </a:lnTo>
                  <a:lnTo>
                    <a:pt x="456" y="774"/>
                  </a:lnTo>
                  <a:lnTo>
                    <a:pt x="456" y="774"/>
                  </a:lnTo>
                  <a:lnTo>
                    <a:pt x="462" y="776"/>
                  </a:lnTo>
                  <a:lnTo>
                    <a:pt x="468" y="774"/>
                  </a:lnTo>
                  <a:lnTo>
                    <a:pt x="478" y="772"/>
                  </a:lnTo>
                  <a:lnTo>
                    <a:pt x="478" y="772"/>
                  </a:lnTo>
                  <a:lnTo>
                    <a:pt x="482" y="772"/>
                  </a:lnTo>
                  <a:lnTo>
                    <a:pt x="482" y="772"/>
                  </a:lnTo>
                  <a:lnTo>
                    <a:pt x="484" y="780"/>
                  </a:lnTo>
                  <a:lnTo>
                    <a:pt x="484" y="780"/>
                  </a:lnTo>
                  <a:lnTo>
                    <a:pt x="484" y="784"/>
                  </a:lnTo>
                  <a:lnTo>
                    <a:pt x="482" y="788"/>
                  </a:lnTo>
                  <a:lnTo>
                    <a:pt x="482" y="788"/>
                  </a:lnTo>
                  <a:lnTo>
                    <a:pt x="480" y="790"/>
                  </a:lnTo>
                  <a:lnTo>
                    <a:pt x="480" y="794"/>
                  </a:lnTo>
                  <a:lnTo>
                    <a:pt x="480" y="794"/>
                  </a:lnTo>
                  <a:lnTo>
                    <a:pt x="470" y="798"/>
                  </a:lnTo>
                  <a:lnTo>
                    <a:pt x="470" y="798"/>
                  </a:lnTo>
                  <a:lnTo>
                    <a:pt x="468" y="798"/>
                  </a:lnTo>
                  <a:lnTo>
                    <a:pt x="468" y="798"/>
                  </a:lnTo>
                  <a:lnTo>
                    <a:pt x="452" y="794"/>
                  </a:lnTo>
                  <a:lnTo>
                    <a:pt x="452" y="794"/>
                  </a:lnTo>
                  <a:lnTo>
                    <a:pt x="444" y="790"/>
                  </a:lnTo>
                  <a:lnTo>
                    <a:pt x="444" y="790"/>
                  </a:lnTo>
                  <a:lnTo>
                    <a:pt x="440" y="788"/>
                  </a:lnTo>
                  <a:lnTo>
                    <a:pt x="438" y="790"/>
                  </a:lnTo>
                  <a:lnTo>
                    <a:pt x="434" y="794"/>
                  </a:lnTo>
                  <a:lnTo>
                    <a:pt x="434" y="794"/>
                  </a:lnTo>
                  <a:lnTo>
                    <a:pt x="434" y="800"/>
                  </a:lnTo>
                  <a:lnTo>
                    <a:pt x="434" y="804"/>
                  </a:lnTo>
                  <a:lnTo>
                    <a:pt x="438" y="812"/>
                  </a:lnTo>
                  <a:lnTo>
                    <a:pt x="438" y="812"/>
                  </a:lnTo>
                  <a:lnTo>
                    <a:pt x="438" y="822"/>
                  </a:lnTo>
                  <a:lnTo>
                    <a:pt x="436" y="830"/>
                  </a:lnTo>
                  <a:lnTo>
                    <a:pt x="428" y="838"/>
                  </a:lnTo>
                  <a:lnTo>
                    <a:pt x="424" y="840"/>
                  </a:lnTo>
                  <a:lnTo>
                    <a:pt x="418" y="842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06" y="842"/>
                  </a:lnTo>
                  <a:lnTo>
                    <a:pt x="400" y="842"/>
                  </a:lnTo>
                  <a:lnTo>
                    <a:pt x="400" y="842"/>
                  </a:lnTo>
                  <a:lnTo>
                    <a:pt x="398" y="842"/>
                  </a:lnTo>
                  <a:lnTo>
                    <a:pt x="394" y="842"/>
                  </a:lnTo>
                  <a:lnTo>
                    <a:pt x="392" y="838"/>
                  </a:lnTo>
                  <a:lnTo>
                    <a:pt x="392" y="838"/>
                  </a:lnTo>
                  <a:lnTo>
                    <a:pt x="386" y="834"/>
                  </a:lnTo>
                  <a:lnTo>
                    <a:pt x="386" y="834"/>
                  </a:lnTo>
                  <a:lnTo>
                    <a:pt x="380" y="832"/>
                  </a:lnTo>
                  <a:lnTo>
                    <a:pt x="374" y="826"/>
                  </a:lnTo>
                  <a:lnTo>
                    <a:pt x="374" y="826"/>
                  </a:lnTo>
                  <a:lnTo>
                    <a:pt x="366" y="820"/>
                  </a:lnTo>
                  <a:lnTo>
                    <a:pt x="358" y="814"/>
                  </a:lnTo>
                  <a:lnTo>
                    <a:pt x="358" y="814"/>
                  </a:lnTo>
                  <a:lnTo>
                    <a:pt x="356" y="812"/>
                  </a:lnTo>
                  <a:lnTo>
                    <a:pt x="356" y="812"/>
                  </a:lnTo>
                  <a:lnTo>
                    <a:pt x="352" y="806"/>
                  </a:lnTo>
                  <a:lnTo>
                    <a:pt x="346" y="802"/>
                  </a:lnTo>
                  <a:lnTo>
                    <a:pt x="340" y="796"/>
                  </a:lnTo>
                  <a:lnTo>
                    <a:pt x="336" y="788"/>
                  </a:lnTo>
                  <a:lnTo>
                    <a:pt x="336" y="788"/>
                  </a:lnTo>
                  <a:close/>
                  <a:moveTo>
                    <a:pt x="734" y="776"/>
                  </a:moveTo>
                  <a:lnTo>
                    <a:pt x="734" y="776"/>
                  </a:lnTo>
                  <a:lnTo>
                    <a:pt x="734" y="774"/>
                  </a:lnTo>
                  <a:lnTo>
                    <a:pt x="734" y="774"/>
                  </a:lnTo>
                  <a:lnTo>
                    <a:pt x="736" y="768"/>
                  </a:lnTo>
                  <a:lnTo>
                    <a:pt x="736" y="760"/>
                  </a:lnTo>
                  <a:lnTo>
                    <a:pt x="734" y="752"/>
                  </a:lnTo>
                  <a:lnTo>
                    <a:pt x="730" y="748"/>
                  </a:lnTo>
                  <a:lnTo>
                    <a:pt x="730" y="748"/>
                  </a:lnTo>
                  <a:lnTo>
                    <a:pt x="728" y="744"/>
                  </a:lnTo>
                  <a:lnTo>
                    <a:pt x="726" y="740"/>
                  </a:lnTo>
                  <a:lnTo>
                    <a:pt x="726" y="740"/>
                  </a:lnTo>
                  <a:lnTo>
                    <a:pt x="726" y="736"/>
                  </a:lnTo>
                  <a:lnTo>
                    <a:pt x="728" y="732"/>
                  </a:lnTo>
                  <a:lnTo>
                    <a:pt x="728" y="732"/>
                  </a:lnTo>
                  <a:lnTo>
                    <a:pt x="732" y="732"/>
                  </a:lnTo>
                  <a:lnTo>
                    <a:pt x="736" y="734"/>
                  </a:lnTo>
                  <a:lnTo>
                    <a:pt x="736" y="734"/>
                  </a:lnTo>
                  <a:lnTo>
                    <a:pt x="742" y="740"/>
                  </a:lnTo>
                  <a:lnTo>
                    <a:pt x="742" y="740"/>
                  </a:lnTo>
                  <a:lnTo>
                    <a:pt x="746" y="746"/>
                  </a:lnTo>
                  <a:lnTo>
                    <a:pt x="752" y="750"/>
                  </a:lnTo>
                  <a:lnTo>
                    <a:pt x="758" y="752"/>
                  </a:lnTo>
                  <a:lnTo>
                    <a:pt x="766" y="752"/>
                  </a:lnTo>
                  <a:lnTo>
                    <a:pt x="766" y="752"/>
                  </a:lnTo>
                  <a:lnTo>
                    <a:pt x="776" y="752"/>
                  </a:lnTo>
                  <a:lnTo>
                    <a:pt x="776" y="752"/>
                  </a:lnTo>
                  <a:lnTo>
                    <a:pt x="776" y="754"/>
                  </a:lnTo>
                  <a:lnTo>
                    <a:pt x="776" y="754"/>
                  </a:lnTo>
                  <a:lnTo>
                    <a:pt x="786" y="750"/>
                  </a:lnTo>
                  <a:lnTo>
                    <a:pt x="786" y="750"/>
                  </a:lnTo>
                  <a:lnTo>
                    <a:pt x="784" y="746"/>
                  </a:lnTo>
                  <a:lnTo>
                    <a:pt x="782" y="742"/>
                  </a:lnTo>
                  <a:lnTo>
                    <a:pt x="782" y="742"/>
                  </a:lnTo>
                  <a:lnTo>
                    <a:pt x="774" y="738"/>
                  </a:lnTo>
                  <a:lnTo>
                    <a:pt x="770" y="732"/>
                  </a:lnTo>
                  <a:lnTo>
                    <a:pt x="770" y="732"/>
                  </a:lnTo>
                  <a:lnTo>
                    <a:pt x="766" y="726"/>
                  </a:lnTo>
                  <a:lnTo>
                    <a:pt x="766" y="726"/>
                  </a:lnTo>
                  <a:lnTo>
                    <a:pt x="770" y="724"/>
                  </a:lnTo>
                  <a:lnTo>
                    <a:pt x="774" y="722"/>
                  </a:lnTo>
                  <a:lnTo>
                    <a:pt x="774" y="722"/>
                  </a:lnTo>
                  <a:lnTo>
                    <a:pt x="780" y="726"/>
                  </a:lnTo>
                  <a:lnTo>
                    <a:pt x="786" y="728"/>
                  </a:lnTo>
                  <a:lnTo>
                    <a:pt x="786" y="728"/>
                  </a:lnTo>
                  <a:lnTo>
                    <a:pt x="800" y="740"/>
                  </a:lnTo>
                  <a:lnTo>
                    <a:pt x="800" y="740"/>
                  </a:lnTo>
                  <a:lnTo>
                    <a:pt x="818" y="744"/>
                  </a:lnTo>
                  <a:lnTo>
                    <a:pt x="818" y="744"/>
                  </a:lnTo>
                  <a:lnTo>
                    <a:pt x="820" y="746"/>
                  </a:lnTo>
                  <a:lnTo>
                    <a:pt x="820" y="746"/>
                  </a:lnTo>
                  <a:lnTo>
                    <a:pt x="826" y="748"/>
                  </a:lnTo>
                  <a:lnTo>
                    <a:pt x="826" y="748"/>
                  </a:lnTo>
                  <a:lnTo>
                    <a:pt x="846" y="748"/>
                  </a:lnTo>
                  <a:lnTo>
                    <a:pt x="846" y="748"/>
                  </a:lnTo>
                  <a:lnTo>
                    <a:pt x="854" y="750"/>
                  </a:lnTo>
                  <a:lnTo>
                    <a:pt x="860" y="750"/>
                  </a:lnTo>
                  <a:lnTo>
                    <a:pt x="864" y="748"/>
                  </a:lnTo>
                  <a:lnTo>
                    <a:pt x="864" y="748"/>
                  </a:lnTo>
                  <a:lnTo>
                    <a:pt x="868" y="748"/>
                  </a:lnTo>
                  <a:lnTo>
                    <a:pt x="868" y="748"/>
                  </a:lnTo>
                  <a:lnTo>
                    <a:pt x="874" y="750"/>
                  </a:lnTo>
                  <a:lnTo>
                    <a:pt x="880" y="748"/>
                  </a:lnTo>
                  <a:lnTo>
                    <a:pt x="880" y="748"/>
                  </a:lnTo>
                  <a:lnTo>
                    <a:pt x="888" y="746"/>
                  </a:lnTo>
                  <a:lnTo>
                    <a:pt x="898" y="746"/>
                  </a:lnTo>
                  <a:lnTo>
                    <a:pt x="898" y="746"/>
                  </a:lnTo>
                  <a:lnTo>
                    <a:pt x="902" y="748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14" y="744"/>
                  </a:lnTo>
                  <a:lnTo>
                    <a:pt x="920" y="736"/>
                  </a:lnTo>
                  <a:lnTo>
                    <a:pt x="924" y="728"/>
                  </a:lnTo>
                  <a:lnTo>
                    <a:pt x="924" y="720"/>
                  </a:lnTo>
                  <a:lnTo>
                    <a:pt x="924" y="720"/>
                  </a:lnTo>
                  <a:lnTo>
                    <a:pt x="924" y="716"/>
                  </a:lnTo>
                  <a:lnTo>
                    <a:pt x="920" y="712"/>
                  </a:lnTo>
                  <a:lnTo>
                    <a:pt x="920" y="712"/>
                  </a:lnTo>
                  <a:lnTo>
                    <a:pt x="916" y="708"/>
                  </a:lnTo>
                  <a:lnTo>
                    <a:pt x="914" y="706"/>
                  </a:lnTo>
                  <a:lnTo>
                    <a:pt x="914" y="702"/>
                  </a:lnTo>
                  <a:lnTo>
                    <a:pt x="914" y="702"/>
                  </a:lnTo>
                  <a:lnTo>
                    <a:pt x="910" y="696"/>
                  </a:lnTo>
                  <a:lnTo>
                    <a:pt x="904" y="692"/>
                  </a:lnTo>
                  <a:lnTo>
                    <a:pt x="904" y="692"/>
                  </a:lnTo>
                  <a:lnTo>
                    <a:pt x="896" y="688"/>
                  </a:lnTo>
                  <a:lnTo>
                    <a:pt x="888" y="684"/>
                  </a:lnTo>
                  <a:lnTo>
                    <a:pt x="888" y="684"/>
                  </a:lnTo>
                  <a:lnTo>
                    <a:pt x="884" y="682"/>
                  </a:lnTo>
                  <a:lnTo>
                    <a:pt x="878" y="678"/>
                  </a:lnTo>
                  <a:lnTo>
                    <a:pt x="868" y="672"/>
                  </a:lnTo>
                  <a:lnTo>
                    <a:pt x="868" y="672"/>
                  </a:lnTo>
                  <a:lnTo>
                    <a:pt x="844" y="662"/>
                  </a:lnTo>
                  <a:lnTo>
                    <a:pt x="844" y="662"/>
                  </a:lnTo>
                  <a:lnTo>
                    <a:pt x="830" y="660"/>
                  </a:lnTo>
                  <a:lnTo>
                    <a:pt x="830" y="660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4" y="656"/>
                  </a:lnTo>
                  <a:lnTo>
                    <a:pt x="802" y="656"/>
                  </a:lnTo>
                  <a:lnTo>
                    <a:pt x="802" y="656"/>
                  </a:lnTo>
                  <a:lnTo>
                    <a:pt x="796" y="664"/>
                  </a:lnTo>
                  <a:lnTo>
                    <a:pt x="792" y="666"/>
                  </a:lnTo>
                  <a:lnTo>
                    <a:pt x="792" y="672"/>
                  </a:lnTo>
                  <a:lnTo>
                    <a:pt x="792" y="672"/>
                  </a:lnTo>
                  <a:lnTo>
                    <a:pt x="790" y="674"/>
                  </a:lnTo>
                  <a:lnTo>
                    <a:pt x="786" y="676"/>
                  </a:lnTo>
                  <a:lnTo>
                    <a:pt x="786" y="676"/>
                  </a:lnTo>
                  <a:lnTo>
                    <a:pt x="780" y="678"/>
                  </a:lnTo>
                  <a:lnTo>
                    <a:pt x="780" y="678"/>
                  </a:lnTo>
                  <a:lnTo>
                    <a:pt x="772" y="684"/>
                  </a:lnTo>
                  <a:lnTo>
                    <a:pt x="770" y="686"/>
                  </a:lnTo>
                  <a:lnTo>
                    <a:pt x="766" y="686"/>
                  </a:lnTo>
                  <a:lnTo>
                    <a:pt x="766" y="686"/>
                  </a:lnTo>
                  <a:lnTo>
                    <a:pt x="760" y="688"/>
                  </a:lnTo>
                  <a:lnTo>
                    <a:pt x="754" y="692"/>
                  </a:lnTo>
                  <a:lnTo>
                    <a:pt x="746" y="692"/>
                  </a:lnTo>
                  <a:lnTo>
                    <a:pt x="740" y="692"/>
                  </a:lnTo>
                  <a:lnTo>
                    <a:pt x="740" y="692"/>
                  </a:lnTo>
                  <a:lnTo>
                    <a:pt x="734" y="692"/>
                  </a:lnTo>
                  <a:lnTo>
                    <a:pt x="730" y="692"/>
                  </a:lnTo>
                  <a:lnTo>
                    <a:pt x="720" y="696"/>
                  </a:lnTo>
                  <a:lnTo>
                    <a:pt x="720" y="696"/>
                  </a:lnTo>
                  <a:lnTo>
                    <a:pt x="716" y="698"/>
                  </a:lnTo>
                  <a:lnTo>
                    <a:pt x="714" y="698"/>
                  </a:lnTo>
                  <a:lnTo>
                    <a:pt x="712" y="694"/>
                  </a:lnTo>
                  <a:lnTo>
                    <a:pt x="712" y="694"/>
                  </a:lnTo>
                  <a:lnTo>
                    <a:pt x="706" y="700"/>
                  </a:lnTo>
                  <a:lnTo>
                    <a:pt x="704" y="708"/>
                  </a:lnTo>
                  <a:lnTo>
                    <a:pt x="704" y="708"/>
                  </a:lnTo>
                  <a:lnTo>
                    <a:pt x="702" y="712"/>
                  </a:lnTo>
                  <a:lnTo>
                    <a:pt x="702" y="712"/>
                  </a:lnTo>
                  <a:lnTo>
                    <a:pt x="692" y="724"/>
                  </a:lnTo>
                  <a:lnTo>
                    <a:pt x="692" y="724"/>
                  </a:lnTo>
                  <a:lnTo>
                    <a:pt x="680" y="732"/>
                  </a:lnTo>
                  <a:lnTo>
                    <a:pt x="668" y="738"/>
                  </a:lnTo>
                  <a:lnTo>
                    <a:pt x="668" y="738"/>
                  </a:lnTo>
                  <a:lnTo>
                    <a:pt x="660" y="740"/>
                  </a:lnTo>
                  <a:lnTo>
                    <a:pt x="660" y="740"/>
                  </a:lnTo>
                  <a:lnTo>
                    <a:pt x="668" y="748"/>
                  </a:lnTo>
                  <a:lnTo>
                    <a:pt x="668" y="748"/>
                  </a:lnTo>
                  <a:lnTo>
                    <a:pt x="674" y="758"/>
                  </a:lnTo>
                  <a:lnTo>
                    <a:pt x="678" y="762"/>
                  </a:lnTo>
                  <a:lnTo>
                    <a:pt x="682" y="766"/>
                  </a:lnTo>
                  <a:lnTo>
                    <a:pt x="682" y="766"/>
                  </a:lnTo>
                  <a:lnTo>
                    <a:pt x="684" y="768"/>
                  </a:lnTo>
                  <a:lnTo>
                    <a:pt x="684" y="768"/>
                  </a:lnTo>
                  <a:lnTo>
                    <a:pt x="688" y="770"/>
                  </a:lnTo>
                  <a:lnTo>
                    <a:pt x="690" y="770"/>
                  </a:lnTo>
                  <a:lnTo>
                    <a:pt x="692" y="768"/>
                  </a:lnTo>
                  <a:lnTo>
                    <a:pt x="692" y="768"/>
                  </a:lnTo>
                  <a:lnTo>
                    <a:pt x="696" y="768"/>
                  </a:lnTo>
                  <a:lnTo>
                    <a:pt x="696" y="768"/>
                  </a:lnTo>
                  <a:lnTo>
                    <a:pt x="708" y="774"/>
                  </a:lnTo>
                  <a:lnTo>
                    <a:pt x="708" y="774"/>
                  </a:lnTo>
                  <a:lnTo>
                    <a:pt x="710" y="774"/>
                  </a:lnTo>
                  <a:lnTo>
                    <a:pt x="714" y="776"/>
                  </a:lnTo>
                  <a:lnTo>
                    <a:pt x="714" y="776"/>
                  </a:lnTo>
                  <a:lnTo>
                    <a:pt x="718" y="778"/>
                  </a:lnTo>
                  <a:lnTo>
                    <a:pt x="724" y="778"/>
                  </a:lnTo>
                  <a:lnTo>
                    <a:pt x="728" y="776"/>
                  </a:lnTo>
                  <a:lnTo>
                    <a:pt x="734" y="776"/>
                  </a:lnTo>
                  <a:lnTo>
                    <a:pt x="734" y="776"/>
                  </a:lnTo>
                  <a:close/>
                  <a:moveTo>
                    <a:pt x="270" y="276"/>
                  </a:moveTo>
                  <a:lnTo>
                    <a:pt x="270" y="276"/>
                  </a:lnTo>
                  <a:lnTo>
                    <a:pt x="276" y="278"/>
                  </a:lnTo>
                  <a:lnTo>
                    <a:pt x="280" y="280"/>
                  </a:lnTo>
                  <a:lnTo>
                    <a:pt x="292" y="276"/>
                  </a:lnTo>
                  <a:lnTo>
                    <a:pt x="292" y="276"/>
                  </a:lnTo>
                  <a:lnTo>
                    <a:pt x="314" y="270"/>
                  </a:lnTo>
                  <a:lnTo>
                    <a:pt x="314" y="270"/>
                  </a:lnTo>
                  <a:lnTo>
                    <a:pt x="320" y="272"/>
                  </a:lnTo>
                  <a:lnTo>
                    <a:pt x="320" y="272"/>
                  </a:lnTo>
                  <a:lnTo>
                    <a:pt x="322" y="274"/>
                  </a:lnTo>
                  <a:lnTo>
                    <a:pt x="322" y="274"/>
                  </a:lnTo>
                  <a:lnTo>
                    <a:pt x="318" y="278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06" y="286"/>
                  </a:lnTo>
                  <a:lnTo>
                    <a:pt x="302" y="292"/>
                  </a:lnTo>
                  <a:lnTo>
                    <a:pt x="300" y="298"/>
                  </a:lnTo>
                  <a:lnTo>
                    <a:pt x="298" y="304"/>
                  </a:lnTo>
                  <a:lnTo>
                    <a:pt x="298" y="304"/>
                  </a:lnTo>
                  <a:lnTo>
                    <a:pt x="298" y="308"/>
                  </a:lnTo>
                  <a:lnTo>
                    <a:pt x="300" y="310"/>
                  </a:lnTo>
                  <a:lnTo>
                    <a:pt x="304" y="314"/>
                  </a:lnTo>
                  <a:lnTo>
                    <a:pt x="304" y="314"/>
                  </a:lnTo>
                  <a:lnTo>
                    <a:pt x="316" y="316"/>
                  </a:lnTo>
                  <a:lnTo>
                    <a:pt x="316" y="316"/>
                  </a:lnTo>
                  <a:lnTo>
                    <a:pt x="326" y="318"/>
                  </a:lnTo>
                  <a:lnTo>
                    <a:pt x="326" y="318"/>
                  </a:lnTo>
                  <a:lnTo>
                    <a:pt x="332" y="316"/>
                  </a:lnTo>
                  <a:lnTo>
                    <a:pt x="332" y="316"/>
                  </a:lnTo>
                  <a:lnTo>
                    <a:pt x="376" y="310"/>
                  </a:lnTo>
                  <a:lnTo>
                    <a:pt x="376" y="310"/>
                  </a:lnTo>
                  <a:lnTo>
                    <a:pt x="382" y="310"/>
                  </a:lnTo>
                  <a:lnTo>
                    <a:pt x="382" y="310"/>
                  </a:lnTo>
                  <a:lnTo>
                    <a:pt x="402" y="302"/>
                  </a:lnTo>
                  <a:lnTo>
                    <a:pt x="402" y="302"/>
                  </a:lnTo>
                  <a:lnTo>
                    <a:pt x="404" y="300"/>
                  </a:lnTo>
                  <a:lnTo>
                    <a:pt x="404" y="298"/>
                  </a:lnTo>
                  <a:lnTo>
                    <a:pt x="410" y="296"/>
                  </a:lnTo>
                  <a:lnTo>
                    <a:pt x="410" y="296"/>
                  </a:lnTo>
                  <a:lnTo>
                    <a:pt x="416" y="298"/>
                  </a:lnTo>
                  <a:lnTo>
                    <a:pt x="422" y="298"/>
                  </a:lnTo>
                  <a:lnTo>
                    <a:pt x="422" y="298"/>
                  </a:lnTo>
                  <a:lnTo>
                    <a:pt x="416" y="302"/>
                  </a:lnTo>
                  <a:lnTo>
                    <a:pt x="416" y="302"/>
                  </a:lnTo>
                  <a:lnTo>
                    <a:pt x="404" y="314"/>
                  </a:lnTo>
                  <a:lnTo>
                    <a:pt x="404" y="314"/>
                  </a:lnTo>
                  <a:lnTo>
                    <a:pt x="390" y="338"/>
                  </a:lnTo>
                  <a:lnTo>
                    <a:pt x="390" y="338"/>
                  </a:lnTo>
                  <a:lnTo>
                    <a:pt x="382" y="352"/>
                  </a:lnTo>
                  <a:lnTo>
                    <a:pt x="382" y="360"/>
                  </a:lnTo>
                  <a:lnTo>
                    <a:pt x="382" y="368"/>
                  </a:lnTo>
                  <a:lnTo>
                    <a:pt x="382" y="368"/>
                  </a:lnTo>
                  <a:lnTo>
                    <a:pt x="380" y="372"/>
                  </a:lnTo>
                  <a:lnTo>
                    <a:pt x="380" y="372"/>
                  </a:lnTo>
                  <a:lnTo>
                    <a:pt x="382" y="380"/>
                  </a:lnTo>
                  <a:lnTo>
                    <a:pt x="382" y="384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92" y="388"/>
                  </a:lnTo>
                  <a:lnTo>
                    <a:pt x="398" y="388"/>
                  </a:lnTo>
                  <a:lnTo>
                    <a:pt x="398" y="388"/>
                  </a:lnTo>
                  <a:lnTo>
                    <a:pt x="410" y="386"/>
                  </a:lnTo>
                  <a:lnTo>
                    <a:pt x="414" y="382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24" y="374"/>
                  </a:lnTo>
                  <a:lnTo>
                    <a:pt x="424" y="374"/>
                  </a:lnTo>
                  <a:lnTo>
                    <a:pt x="424" y="372"/>
                  </a:lnTo>
                  <a:lnTo>
                    <a:pt x="424" y="372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6" y="364"/>
                  </a:lnTo>
                  <a:lnTo>
                    <a:pt x="436" y="364"/>
                  </a:lnTo>
                  <a:lnTo>
                    <a:pt x="438" y="360"/>
                  </a:lnTo>
                  <a:lnTo>
                    <a:pt x="440" y="356"/>
                  </a:lnTo>
                  <a:lnTo>
                    <a:pt x="444" y="352"/>
                  </a:lnTo>
                  <a:lnTo>
                    <a:pt x="448" y="348"/>
                  </a:lnTo>
                  <a:lnTo>
                    <a:pt x="448" y="348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8" y="342"/>
                  </a:lnTo>
                  <a:lnTo>
                    <a:pt x="450" y="338"/>
                  </a:lnTo>
                  <a:lnTo>
                    <a:pt x="454" y="332"/>
                  </a:lnTo>
                  <a:lnTo>
                    <a:pt x="456" y="326"/>
                  </a:lnTo>
                  <a:lnTo>
                    <a:pt x="458" y="324"/>
                  </a:lnTo>
                  <a:lnTo>
                    <a:pt x="456" y="320"/>
                  </a:lnTo>
                  <a:lnTo>
                    <a:pt x="456" y="320"/>
                  </a:lnTo>
                  <a:lnTo>
                    <a:pt x="458" y="320"/>
                  </a:lnTo>
                  <a:lnTo>
                    <a:pt x="458" y="320"/>
                  </a:lnTo>
                  <a:lnTo>
                    <a:pt x="466" y="302"/>
                  </a:lnTo>
                  <a:lnTo>
                    <a:pt x="466" y="302"/>
                  </a:lnTo>
                  <a:lnTo>
                    <a:pt x="470" y="298"/>
                  </a:lnTo>
                  <a:lnTo>
                    <a:pt x="470" y="298"/>
                  </a:lnTo>
                  <a:lnTo>
                    <a:pt x="476" y="292"/>
                  </a:lnTo>
                  <a:lnTo>
                    <a:pt x="480" y="284"/>
                  </a:lnTo>
                  <a:lnTo>
                    <a:pt x="480" y="284"/>
                  </a:lnTo>
                  <a:lnTo>
                    <a:pt x="480" y="280"/>
                  </a:lnTo>
                  <a:lnTo>
                    <a:pt x="482" y="278"/>
                  </a:lnTo>
                  <a:lnTo>
                    <a:pt x="486" y="278"/>
                  </a:lnTo>
                  <a:lnTo>
                    <a:pt x="492" y="280"/>
                  </a:lnTo>
                  <a:lnTo>
                    <a:pt x="492" y="280"/>
                  </a:lnTo>
                  <a:lnTo>
                    <a:pt x="494" y="280"/>
                  </a:lnTo>
                  <a:lnTo>
                    <a:pt x="494" y="284"/>
                  </a:lnTo>
                  <a:lnTo>
                    <a:pt x="494" y="288"/>
                  </a:lnTo>
                  <a:lnTo>
                    <a:pt x="494" y="288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506" y="308"/>
                  </a:lnTo>
                  <a:lnTo>
                    <a:pt x="506" y="308"/>
                  </a:lnTo>
                  <a:lnTo>
                    <a:pt x="508" y="308"/>
                  </a:lnTo>
                  <a:lnTo>
                    <a:pt x="512" y="308"/>
                  </a:lnTo>
                  <a:lnTo>
                    <a:pt x="512" y="308"/>
                  </a:lnTo>
                  <a:lnTo>
                    <a:pt x="520" y="306"/>
                  </a:lnTo>
                  <a:lnTo>
                    <a:pt x="528" y="306"/>
                  </a:lnTo>
                  <a:lnTo>
                    <a:pt x="528" y="306"/>
                  </a:lnTo>
                  <a:lnTo>
                    <a:pt x="532" y="304"/>
                  </a:lnTo>
                  <a:lnTo>
                    <a:pt x="532" y="304"/>
                  </a:lnTo>
                  <a:lnTo>
                    <a:pt x="538" y="298"/>
                  </a:lnTo>
                  <a:lnTo>
                    <a:pt x="540" y="294"/>
                  </a:lnTo>
                  <a:lnTo>
                    <a:pt x="540" y="286"/>
                  </a:lnTo>
                  <a:lnTo>
                    <a:pt x="538" y="280"/>
                  </a:lnTo>
                  <a:lnTo>
                    <a:pt x="538" y="280"/>
                  </a:lnTo>
                  <a:lnTo>
                    <a:pt x="532" y="280"/>
                  </a:lnTo>
                  <a:lnTo>
                    <a:pt x="526" y="280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00" y="268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54" y="276"/>
                  </a:lnTo>
                  <a:lnTo>
                    <a:pt x="454" y="276"/>
                  </a:lnTo>
                  <a:lnTo>
                    <a:pt x="448" y="276"/>
                  </a:lnTo>
                  <a:lnTo>
                    <a:pt x="448" y="276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10" y="270"/>
                  </a:lnTo>
                  <a:lnTo>
                    <a:pt x="410" y="270"/>
                  </a:lnTo>
                  <a:lnTo>
                    <a:pt x="396" y="264"/>
                  </a:lnTo>
                  <a:lnTo>
                    <a:pt x="396" y="264"/>
                  </a:lnTo>
                  <a:lnTo>
                    <a:pt x="384" y="262"/>
                  </a:lnTo>
                  <a:lnTo>
                    <a:pt x="380" y="258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2" y="250"/>
                  </a:lnTo>
                  <a:lnTo>
                    <a:pt x="368" y="248"/>
                  </a:lnTo>
                  <a:lnTo>
                    <a:pt x="364" y="242"/>
                  </a:lnTo>
                  <a:lnTo>
                    <a:pt x="364" y="242"/>
                  </a:lnTo>
                  <a:lnTo>
                    <a:pt x="360" y="236"/>
                  </a:lnTo>
                  <a:lnTo>
                    <a:pt x="354" y="236"/>
                  </a:lnTo>
                  <a:lnTo>
                    <a:pt x="354" y="236"/>
                  </a:lnTo>
                  <a:lnTo>
                    <a:pt x="346" y="236"/>
                  </a:lnTo>
                  <a:lnTo>
                    <a:pt x="338" y="234"/>
                  </a:lnTo>
                  <a:lnTo>
                    <a:pt x="338" y="234"/>
                  </a:lnTo>
                  <a:lnTo>
                    <a:pt x="334" y="236"/>
                  </a:lnTo>
                  <a:lnTo>
                    <a:pt x="332" y="238"/>
                  </a:lnTo>
                  <a:lnTo>
                    <a:pt x="332" y="238"/>
                  </a:lnTo>
                  <a:lnTo>
                    <a:pt x="326" y="238"/>
                  </a:lnTo>
                  <a:lnTo>
                    <a:pt x="322" y="242"/>
                  </a:lnTo>
                  <a:lnTo>
                    <a:pt x="322" y="242"/>
                  </a:lnTo>
                  <a:lnTo>
                    <a:pt x="314" y="244"/>
                  </a:lnTo>
                  <a:lnTo>
                    <a:pt x="306" y="244"/>
                  </a:lnTo>
                  <a:lnTo>
                    <a:pt x="306" y="244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88" y="252"/>
                  </a:lnTo>
                  <a:lnTo>
                    <a:pt x="278" y="258"/>
                  </a:lnTo>
                  <a:lnTo>
                    <a:pt x="278" y="258"/>
                  </a:lnTo>
                  <a:lnTo>
                    <a:pt x="266" y="266"/>
                  </a:lnTo>
                  <a:lnTo>
                    <a:pt x="266" y="266"/>
                  </a:lnTo>
                  <a:lnTo>
                    <a:pt x="264" y="270"/>
                  </a:lnTo>
                  <a:lnTo>
                    <a:pt x="266" y="276"/>
                  </a:lnTo>
                  <a:lnTo>
                    <a:pt x="266" y="276"/>
                  </a:lnTo>
                  <a:lnTo>
                    <a:pt x="268" y="276"/>
                  </a:lnTo>
                  <a:lnTo>
                    <a:pt x="270" y="276"/>
                  </a:lnTo>
                  <a:lnTo>
                    <a:pt x="270" y="276"/>
                  </a:lnTo>
                  <a:close/>
                  <a:moveTo>
                    <a:pt x="968" y="400"/>
                  </a:moveTo>
                  <a:lnTo>
                    <a:pt x="968" y="400"/>
                  </a:lnTo>
                  <a:lnTo>
                    <a:pt x="956" y="400"/>
                  </a:lnTo>
                  <a:lnTo>
                    <a:pt x="956" y="400"/>
                  </a:lnTo>
                  <a:lnTo>
                    <a:pt x="948" y="398"/>
                  </a:lnTo>
                  <a:lnTo>
                    <a:pt x="948" y="398"/>
                  </a:lnTo>
                  <a:lnTo>
                    <a:pt x="948" y="410"/>
                  </a:lnTo>
                  <a:lnTo>
                    <a:pt x="948" y="418"/>
                  </a:lnTo>
                  <a:lnTo>
                    <a:pt x="944" y="424"/>
                  </a:lnTo>
                  <a:lnTo>
                    <a:pt x="944" y="424"/>
                  </a:lnTo>
                  <a:lnTo>
                    <a:pt x="942" y="428"/>
                  </a:lnTo>
                  <a:lnTo>
                    <a:pt x="940" y="432"/>
                  </a:lnTo>
                  <a:lnTo>
                    <a:pt x="940" y="432"/>
                  </a:lnTo>
                  <a:lnTo>
                    <a:pt x="940" y="436"/>
                  </a:lnTo>
                  <a:lnTo>
                    <a:pt x="938" y="440"/>
                  </a:lnTo>
                  <a:lnTo>
                    <a:pt x="936" y="446"/>
                  </a:lnTo>
                  <a:lnTo>
                    <a:pt x="936" y="446"/>
                  </a:lnTo>
                  <a:lnTo>
                    <a:pt x="926" y="462"/>
                  </a:lnTo>
                  <a:lnTo>
                    <a:pt x="926" y="462"/>
                  </a:lnTo>
                  <a:lnTo>
                    <a:pt x="924" y="468"/>
                  </a:lnTo>
                  <a:lnTo>
                    <a:pt x="922" y="472"/>
                  </a:lnTo>
                  <a:lnTo>
                    <a:pt x="920" y="474"/>
                  </a:lnTo>
                  <a:lnTo>
                    <a:pt x="920" y="474"/>
                  </a:lnTo>
                  <a:lnTo>
                    <a:pt x="914" y="476"/>
                  </a:lnTo>
                  <a:lnTo>
                    <a:pt x="912" y="480"/>
                  </a:lnTo>
                  <a:lnTo>
                    <a:pt x="908" y="484"/>
                  </a:lnTo>
                  <a:lnTo>
                    <a:pt x="904" y="486"/>
                  </a:lnTo>
                  <a:lnTo>
                    <a:pt x="904" y="486"/>
                  </a:lnTo>
                  <a:lnTo>
                    <a:pt x="912" y="488"/>
                  </a:lnTo>
                  <a:lnTo>
                    <a:pt x="912" y="488"/>
                  </a:lnTo>
                  <a:lnTo>
                    <a:pt x="926" y="494"/>
                  </a:lnTo>
                  <a:lnTo>
                    <a:pt x="926" y="494"/>
                  </a:lnTo>
                  <a:lnTo>
                    <a:pt x="932" y="496"/>
                  </a:lnTo>
                  <a:lnTo>
                    <a:pt x="940" y="496"/>
                  </a:lnTo>
                  <a:lnTo>
                    <a:pt x="948" y="496"/>
                  </a:lnTo>
                  <a:lnTo>
                    <a:pt x="956" y="498"/>
                  </a:lnTo>
                  <a:lnTo>
                    <a:pt x="956" y="498"/>
                  </a:lnTo>
                  <a:lnTo>
                    <a:pt x="958" y="498"/>
                  </a:lnTo>
                  <a:lnTo>
                    <a:pt x="958" y="498"/>
                  </a:lnTo>
                  <a:lnTo>
                    <a:pt x="972" y="494"/>
                  </a:lnTo>
                  <a:lnTo>
                    <a:pt x="986" y="486"/>
                  </a:lnTo>
                  <a:lnTo>
                    <a:pt x="986" y="486"/>
                  </a:lnTo>
                  <a:lnTo>
                    <a:pt x="988" y="482"/>
                  </a:lnTo>
                  <a:lnTo>
                    <a:pt x="988" y="478"/>
                  </a:lnTo>
                  <a:lnTo>
                    <a:pt x="988" y="478"/>
                  </a:lnTo>
                  <a:lnTo>
                    <a:pt x="988" y="472"/>
                  </a:lnTo>
                  <a:lnTo>
                    <a:pt x="984" y="468"/>
                  </a:lnTo>
                  <a:lnTo>
                    <a:pt x="976" y="460"/>
                  </a:lnTo>
                  <a:lnTo>
                    <a:pt x="976" y="460"/>
                  </a:lnTo>
                  <a:lnTo>
                    <a:pt x="976" y="458"/>
                  </a:lnTo>
                  <a:lnTo>
                    <a:pt x="974" y="454"/>
                  </a:lnTo>
                  <a:lnTo>
                    <a:pt x="974" y="454"/>
                  </a:lnTo>
                  <a:lnTo>
                    <a:pt x="976" y="452"/>
                  </a:lnTo>
                  <a:lnTo>
                    <a:pt x="978" y="450"/>
                  </a:lnTo>
                  <a:lnTo>
                    <a:pt x="978" y="450"/>
                  </a:lnTo>
                  <a:lnTo>
                    <a:pt x="986" y="450"/>
                  </a:lnTo>
                  <a:lnTo>
                    <a:pt x="992" y="452"/>
                  </a:lnTo>
                  <a:lnTo>
                    <a:pt x="994" y="454"/>
                  </a:lnTo>
                  <a:lnTo>
                    <a:pt x="994" y="454"/>
                  </a:lnTo>
                  <a:lnTo>
                    <a:pt x="998" y="458"/>
                  </a:lnTo>
                  <a:lnTo>
                    <a:pt x="998" y="458"/>
                  </a:lnTo>
                  <a:lnTo>
                    <a:pt x="1028" y="464"/>
                  </a:lnTo>
                  <a:lnTo>
                    <a:pt x="1028" y="464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44" y="470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64" y="472"/>
                  </a:lnTo>
                  <a:lnTo>
                    <a:pt x="1074" y="472"/>
                  </a:lnTo>
                  <a:lnTo>
                    <a:pt x="1074" y="472"/>
                  </a:lnTo>
                  <a:lnTo>
                    <a:pt x="1082" y="470"/>
                  </a:lnTo>
                  <a:lnTo>
                    <a:pt x="1086" y="468"/>
                  </a:lnTo>
                  <a:lnTo>
                    <a:pt x="1092" y="466"/>
                  </a:lnTo>
                  <a:lnTo>
                    <a:pt x="1094" y="460"/>
                  </a:lnTo>
                  <a:lnTo>
                    <a:pt x="1094" y="460"/>
                  </a:lnTo>
                  <a:lnTo>
                    <a:pt x="1098" y="456"/>
                  </a:lnTo>
                  <a:lnTo>
                    <a:pt x="1098" y="456"/>
                  </a:lnTo>
                  <a:lnTo>
                    <a:pt x="1096" y="454"/>
                  </a:lnTo>
                  <a:lnTo>
                    <a:pt x="1096" y="454"/>
                  </a:lnTo>
                  <a:lnTo>
                    <a:pt x="1092" y="450"/>
                  </a:lnTo>
                  <a:lnTo>
                    <a:pt x="1090" y="448"/>
                  </a:lnTo>
                  <a:lnTo>
                    <a:pt x="1090" y="448"/>
                  </a:lnTo>
                  <a:lnTo>
                    <a:pt x="1082" y="446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68" y="442"/>
                  </a:lnTo>
                  <a:lnTo>
                    <a:pt x="1062" y="440"/>
                  </a:lnTo>
                  <a:lnTo>
                    <a:pt x="1050" y="438"/>
                  </a:lnTo>
                  <a:lnTo>
                    <a:pt x="1050" y="438"/>
                  </a:lnTo>
                  <a:lnTo>
                    <a:pt x="1042" y="436"/>
                  </a:lnTo>
                  <a:lnTo>
                    <a:pt x="1038" y="432"/>
                  </a:lnTo>
                  <a:lnTo>
                    <a:pt x="1034" y="430"/>
                  </a:lnTo>
                  <a:lnTo>
                    <a:pt x="1034" y="430"/>
                  </a:lnTo>
                  <a:lnTo>
                    <a:pt x="1032" y="426"/>
                  </a:lnTo>
                  <a:lnTo>
                    <a:pt x="1034" y="422"/>
                  </a:lnTo>
                  <a:lnTo>
                    <a:pt x="1034" y="422"/>
                  </a:lnTo>
                  <a:lnTo>
                    <a:pt x="1036" y="422"/>
                  </a:lnTo>
                  <a:lnTo>
                    <a:pt x="1040" y="422"/>
                  </a:lnTo>
                  <a:lnTo>
                    <a:pt x="1040" y="422"/>
                  </a:lnTo>
                  <a:lnTo>
                    <a:pt x="1050" y="424"/>
                  </a:lnTo>
                  <a:lnTo>
                    <a:pt x="1050" y="424"/>
                  </a:lnTo>
                  <a:lnTo>
                    <a:pt x="1070" y="426"/>
                  </a:lnTo>
                  <a:lnTo>
                    <a:pt x="1070" y="426"/>
                  </a:lnTo>
                  <a:lnTo>
                    <a:pt x="1086" y="428"/>
                  </a:lnTo>
                  <a:lnTo>
                    <a:pt x="1086" y="428"/>
                  </a:lnTo>
                  <a:lnTo>
                    <a:pt x="1096" y="426"/>
                  </a:lnTo>
                  <a:lnTo>
                    <a:pt x="1096" y="426"/>
                  </a:lnTo>
                  <a:lnTo>
                    <a:pt x="1108" y="424"/>
                  </a:lnTo>
                  <a:lnTo>
                    <a:pt x="1114" y="422"/>
                  </a:lnTo>
                  <a:lnTo>
                    <a:pt x="1120" y="420"/>
                  </a:lnTo>
                  <a:lnTo>
                    <a:pt x="1120" y="420"/>
                  </a:lnTo>
                  <a:lnTo>
                    <a:pt x="1122" y="416"/>
                  </a:lnTo>
                  <a:lnTo>
                    <a:pt x="1124" y="414"/>
                  </a:lnTo>
                  <a:lnTo>
                    <a:pt x="1124" y="410"/>
                  </a:lnTo>
                  <a:lnTo>
                    <a:pt x="1120" y="408"/>
                  </a:lnTo>
                  <a:lnTo>
                    <a:pt x="1120" y="408"/>
                  </a:lnTo>
                  <a:lnTo>
                    <a:pt x="1116" y="406"/>
                  </a:lnTo>
                  <a:lnTo>
                    <a:pt x="1114" y="402"/>
                  </a:lnTo>
                  <a:lnTo>
                    <a:pt x="1114" y="402"/>
                  </a:lnTo>
                  <a:lnTo>
                    <a:pt x="1112" y="400"/>
                  </a:lnTo>
                  <a:lnTo>
                    <a:pt x="1108" y="398"/>
                  </a:lnTo>
                  <a:lnTo>
                    <a:pt x="1100" y="396"/>
                  </a:lnTo>
                  <a:lnTo>
                    <a:pt x="1100" y="396"/>
                  </a:lnTo>
                  <a:lnTo>
                    <a:pt x="1088" y="394"/>
                  </a:lnTo>
                  <a:lnTo>
                    <a:pt x="1088" y="394"/>
                  </a:lnTo>
                  <a:lnTo>
                    <a:pt x="1080" y="392"/>
                  </a:lnTo>
                  <a:lnTo>
                    <a:pt x="1072" y="392"/>
                  </a:lnTo>
                  <a:lnTo>
                    <a:pt x="1072" y="392"/>
                  </a:lnTo>
                  <a:lnTo>
                    <a:pt x="1054" y="392"/>
                  </a:lnTo>
                  <a:lnTo>
                    <a:pt x="1054" y="392"/>
                  </a:lnTo>
                  <a:lnTo>
                    <a:pt x="1044" y="392"/>
                  </a:lnTo>
                  <a:lnTo>
                    <a:pt x="1044" y="392"/>
                  </a:lnTo>
                  <a:lnTo>
                    <a:pt x="1038" y="390"/>
                  </a:lnTo>
                  <a:lnTo>
                    <a:pt x="1034" y="392"/>
                  </a:lnTo>
                  <a:lnTo>
                    <a:pt x="1034" y="392"/>
                  </a:lnTo>
                  <a:lnTo>
                    <a:pt x="1028" y="394"/>
                  </a:lnTo>
                  <a:lnTo>
                    <a:pt x="1024" y="392"/>
                  </a:lnTo>
                  <a:lnTo>
                    <a:pt x="1024" y="392"/>
                  </a:lnTo>
                  <a:lnTo>
                    <a:pt x="1018" y="390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08" y="394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976" y="400"/>
                  </a:lnTo>
                  <a:lnTo>
                    <a:pt x="976" y="400"/>
                  </a:lnTo>
                  <a:lnTo>
                    <a:pt x="968" y="400"/>
                  </a:lnTo>
                  <a:lnTo>
                    <a:pt x="968" y="400"/>
                  </a:lnTo>
                  <a:close/>
                  <a:moveTo>
                    <a:pt x="802" y="288"/>
                  </a:moveTo>
                  <a:lnTo>
                    <a:pt x="802" y="288"/>
                  </a:lnTo>
                  <a:lnTo>
                    <a:pt x="810" y="286"/>
                  </a:lnTo>
                  <a:lnTo>
                    <a:pt x="810" y="286"/>
                  </a:lnTo>
                  <a:lnTo>
                    <a:pt x="816" y="286"/>
                  </a:lnTo>
                  <a:lnTo>
                    <a:pt x="820" y="284"/>
                  </a:lnTo>
                  <a:lnTo>
                    <a:pt x="822" y="280"/>
                  </a:lnTo>
                  <a:lnTo>
                    <a:pt x="822" y="274"/>
                  </a:lnTo>
                  <a:lnTo>
                    <a:pt x="822" y="274"/>
                  </a:lnTo>
                  <a:lnTo>
                    <a:pt x="824" y="272"/>
                  </a:lnTo>
                  <a:lnTo>
                    <a:pt x="826" y="270"/>
                  </a:lnTo>
                  <a:lnTo>
                    <a:pt x="826" y="270"/>
                  </a:lnTo>
                  <a:lnTo>
                    <a:pt x="830" y="270"/>
                  </a:lnTo>
                  <a:lnTo>
                    <a:pt x="832" y="272"/>
                  </a:lnTo>
                  <a:lnTo>
                    <a:pt x="834" y="274"/>
                  </a:lnTo>
                  <a:lnTo>
                    <a:pt x="834" y="278"/>
                  </a:lnTo>
                  <a:lnTo>
                    <a:pt x="834" y="278"/>
                  </a:lnTo>
                  <a:lnTo>
                    <a:pt x="834" y="282"/>
                  </a:lnTo>
                  <a:lnTo>
                    <a:pt x="836" y="284"/>
                  </a:lnTo>
                  <a:lnTo>
                    <a:pt x="840" y="290"/>
                  </a:lnTo>
                  <a:lnTo>
                    <a:pt x="840" y="290"/>
                  </a:lnTo>
                  <a:lnTo>
                    <a:pt x="846" y="298"/>
                  </a:lnTo>
                  <a:lnTo>
                    <a:pt x="852" y="306"/>
                  </a:lnTo>
                  <a:lnTo>
                    <a:pt x="852" y="306"/>
                  </a:lnTo>
                  <a:lnTo>
                    <a:pt x="858" y="308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84" y="318"/>
                  </a:lnTo>
                  <a:lnTo>
                    <a:pt x="884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96" y="320"/>
                  </a:lnTo>
                  <a:lnTo>
                    <a:pt x="900" y="320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8" y="314"/>
                  </a:lnTo>
                  <a:lnTo>
                    <a:pt x="908" y="314"/>
                  </a:lnTo>
                  <a:lnTo>
                    <a:pt x="910" y="310"/>
                  </a:lnTo>
                  <a:lnTo>
                    <a:pt x="910" y="310"/>
                  </a:lnTo>
                  <a:lnTo>
                    <a:pt x="912" y="304"/>
                  </a:lnTo>
                  <a:lnTo>
                    <a:pt x="914" y="298"/>
                  </a:lnTo>
                  <a:lnTo>
                    <a:pt x="910" y="290"/>
                  </a:lnTo>
                  <a:lnTo>
                    <a:pt x="910" y="290"/>
                  </a:lnTo>
                  <a:lnTo>
                    <a:pt x="908" y="284"/>
                  </a:lnTo>
                  <a:lnTo>
                    <a:pt x="904" y="28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2" y="266"/>
                  </a:lnTo>
                  <a:lnTo>
                    <a:pt x="892" y="264"/>
                  </a:lnTo>
                  <a:lnTo>
                    <a:pt x="892" y="264"/>
                  </a:lnTo>
                  <a:lnTo>
                    <a:pt x="894" y="262"/>
                  </a:lnTo>
                  <a:lnTo>
                    <a:pt x="898" y="260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8" y="262"/>
                  </a:lnTo>
                  <a:lnTo>
                    <a:pt x="914" y="266"/>
                  </a:lnTo>
                  <a:lnTo>
                    <a:pt x="918" y="268"/>
                  </a:lnTo>
                  <a:lnTo>
                    <a:pt x="918" y="268"/>
                  </a:lnTo>
                  <a:lnTo>
                    <a:pt x="924" y="270"/>
                  </a:lnTo>
                  <a:lnTo>
                    <a:pt x="928" y="274"/>
                  </a:lnTo>
                  <a:lnTo>
                    <a:pt x="932" y="276"/>
                  </a:lnTo>
                  <a:lnTo>
                    <a:pt x="938" y="274"/>
                  </a:lnTo>
                  <a:lnTo>
                    <a:pt x="938" y="274"/>
                  </a:lnTo>
                  <a:lnTo>
                    <a:pt x="940" y="274"/>
                  </a:lnTo>
                  <a:lnTo>
                    <a:pt x="940" y="274"/>
                  </a:lnTo>
                  <a:lnTo>
                    <a:pt x="946" y="274"/>
                  </a:lnTo>
                  <a:lnTo>
                    <a:pt x="950" y="272"/>
                  </a:lnTo>
                  <a:lnTo>
                    <a:pt x="954" y="268"/>
                  </a:lnTo>
                  <a:lnTo>
                    <a:pt x="956" y="264"/>
                  </a:lnTo>
                  <a:lnTo>
                    <a:pt x="956" y="264"/>
                  </a:lnTo>
                  <a:lnTo>
                    <a:pt x="956" y="260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38" y="252"/>
                  </a:lnTo>
                  <a:lnTo>
                    <a:pt x="938" y="252"/>
                  </a:lnTo>
                  <a:lnTo>
                    <a:pt x="932" y="250"/>
                  </a:lnTo>
                  <a:lnTo>
                    <a:pt x="930" y="248"/>
                  </a:lnTo>
                  <a:lnTo>
                    <a:pt x="928" y="244"/>
                  </a:lnTo>
                  <a:lnTo>
                    <a:pt x="932" y="238"/>
                  </a:lnTo>
                  <a:lnTo>
                    <a:pt x="932" y="238"/>
                  </a:lnTo>
                  <a:lnTo>
                    <a:pt x="934" y="236"/>
                  </a:lnTo>
                  <a:lnTo>
                    <a:pt x="938" y="236"/>
                  </a:lnTo>
                  <a:lnTo>
                    <a:pt x="942" y="238"/>
                  </a:lnTo>
                  <a:lnTo>
                    <a:pt x="946" y="242"/>
                  </a:lnTo>
                  <a:lnTo>
                    <a:pt x="946" y="242"/>
                  </a:lnTo>
                  <a:lnTo>
                    <a:pt x="966" y="242"/>
                  </a:lnTo>
                  <a:lnTo>
                    <a:pt x="966" y="242"/>
                  </a:lnTo>
                  <a:lnTo>
                    <a:pt x="970" y="242"/>
                  </a:lnTo>
                  <a:lnTo>
                    <a:pt x="976" y="240"/>
                  </a:lnTo>
                  <a:lnTo>
                    <a:pt x="980" y="238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2" y="230"/>
                  </a:lnTo>
                  <a:lnTo>
                    <a:pt x="980" y="228"/>
                  </a:lnTo>
                  <a:lnTo>
                    <a:pt x="980" y="228"/>
                  </a:lnTo>
                  <a:lnTo>
                    <a:pt x="970" y="222"/>
                  </a:lnTo>
                  <a:lnTo>
                    <a:pt x="970" y="222"/>
                  </a:lnTo>
                  <a:lnTo>
                    <a:pt x="966" y="220"/>
                  </a:lnTo>
                  <a:lnTo>
                    <a:pt x="962" y="218"/>
                  </a:lnTo>
                  <a:lnTo>
                    <a:pt x="962" y="218"/>
                  </a:lnTo>
                  <a:lnTo>
                    <a:pt x="958" y="214"/>
                  </a:lnTo>
                  <a:lnTo>
                    <a:pt x="954" y="212"/>
                  </a:lnTo>
                  <a:lnTo>
                    <a:pt x="950" y="212"/>
                  </a:lnTo>
                  <a:lnTo>
                    <a:pt x="946" y="210"/>
                  </a:lnTo>
                  <a:lnTo>
                    <a:pt x="946" y="210"/>
                  </a:lnTo>
                  <a:lnTo>
                    <a:pt x="936" y="206"/>
                  </a:lnTo>
                  <a:lnTo>
                    <a:pt x="936" y="206"/>
                  </a:lnTo>
                  <a:lnTo>
                    <a:pt x="926" y="204"/>
                  </a:lnTo>
                  <a:lnTo>
                    <a:pt x="926" y="204"/>
                  </a:lnTo>
                  <a:lnTo>
                    <a:pt x="918" y="200"/>
                  </a:lnTo>
                  <a:lnTo>
                    <a:pt x="914" y="200"/>
                  </a:lnTo>
                  <a:lnTo>
                    <a:pt x="910" y="200"/>
                  </a:lnTo>
                  <a:lnTo>
                    <a:pt x="910" y="200"/>
                  </a:lnTo>
                  <a:lnTo>
                    <a:pt x="902" y="202"/>
                  </a:lnTo>
                  <a:lnTo>
                    <a:pt x="896" y="202"/>
                  </a:lnTo>
                  <a:lnTo>
                    <a:pt x="884" y="200"/>
                  </a:lnTo>
                  <a:lnTo>
                    <a:pt x="884" y="200"/>
                  </a:lnTo>
                  <a:lnTo>
                    <a:pt x="876" y="200"/>
                  </a:lnTo>
                  <a:lnTo>
                    <a:pt x="870" y="198"/>
                  </a:lnTo>
                  <a:lnTo>
                    <a:pt x="870" y="198"/>
                  </a:lnTo>
                  <a:lnTo>
                    <a:pt x="868" y="208"/>
                  </a:lnTo>
                  <a:lnTo>
                    <a:pt x="868" y="208"/>
                  </a:lnTo>
                  <a:lnTo>
                    <a:pt x="866" y="212"/>
                  </a:lnTo>
                  <a:lnTo>
                    <a:pt x="866" y="214"/>
                  </a:lnTo>
                  <a:lnTo>
                    <a:pt x="860" y="216"/>
                  </a:lnTo>
                  <a:lnTo>
                    <a:pt x="860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46" y="224"/>
                  </a:lnTo>
                  <a:lnTo>
                    <a:pt x="846" y="224"/>
                  </a:lnTo>
                  <a:lnTo>
                    <a:pt x="838" y="226"/>
                  </a:lnTo>
                  <a:lnTo>
                    <a:pt x="836" y="228"/>
                  </a:lnTo>
                  <a:lnTo>
                    <a:pt x="832" y="230"/>
                  </a:lnTo>
                  <a:lnTo>
                    <a:pt x="832" y="230"/>
                  </a:lnTo>
                  <a:lnTo>
                    <a:pt x="826" y="238"/>
                  </a:lnTo>
                  <a:lnTo>
                    <a:pt x="820" y="246"/>
                  </a:lnTo>
                  <a:lnTo>
                    <a:pt x="820" y="246"/>
                  </a:lnTo>
                  <a:lnTo>
                    <a:pt x="816" y="250"/>
                  </a:lnTo>
                  <a:lnTo>
                    <a:pt x="816" y="250"/>
                  </a:lnTo>
                  <a:lnTo>
                    <a:pt x="804" y="254"/>
                  </a:lnTo>
                  <a:lnTo>
                    <a:pt x="804" y="254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80" y="268"/>
                  </a:lnTo>
                  <a:lnTo>
                    <a:pt x="780" y="268"/>
                  </a:lnTo>
                  <a:lnTo>
                    <a:pt x="786" y="274"/>
                  </a:lnTo>
                  <a:lnTo>
                    <a:pt x="786" y="274"/>
                  </a:lnTo>
                  <a:lnTo>
                    <a:pt x="792" y="282"/>
                  </a:lnTo>
                  <a:lnTo>
                    <a:pt x="796" y="286"/>
                  </a:lnTo>
                  <a:lnTo>
                    <a:pt x="802" y="288"/>
                  </a:lnTo>
                  <a:lnTo>
                    <a:pt x="802" y="288"/>
                  </a:lnTo>
                  <a:close/>
                  <a:moveTo>
                    <a:pt x="1154" y="858"/>
                  </a:moveTo>
                  <a:lnTo>
                    <a:pt x="1154" y="858"/>
                  </a:lnTo>
                  <a:lnTo>
                    <a:pt x="1146" y="850"/>
                  </a:lnTo>
                  <a:lnTo>
                    <a:pt x="1146" y="850"/>
                  </a:lnTo>
                  <a:lnTo>
                    <a:pt x="1138" y="852"/>
                  </a:lnTo>
                  <a:lnTo>
                    <a:pt x="1138" y="852"/>
                  </a:lnTo>
                  <a:lnTo>
                    <a:pt x="1130" y="854"/>
                  </a:lnTo>
                  <a:lnTo>
                    <a:pt x="1122" y="854"/>
                  </a:lnTo>
                  <a:lnTo>
                    <a:pt x="1122" y="854"/>
                  </a:lnTo>
                  <a:lnTo>
                    <a:pt x="1114" y="852"/>
                  </a:lnTo>
                  <a:lnTo>
                    <a:pt x="1104" y="850"/>
                  </a:lnTo>
                  <a:lnTo>
                    <a:pt x="1104" y="850"/>
                  </a:lnTo>
                  <a:lnTo>
                    <a:pt x="1098" y="848"/>
                  </a:lnTo>
                  <a:lnTo>
                    <a:pt x="1094" y="848"/>
                  </a:lnTo>
                  <a:lnTo>
                    <a:pt x="1088" y="846"/>
                  </a:lnTo>
                  <a:lnTo>
                    <a:pt x="1082" y="844"/>
                  </a:lnTo>
                  <a:lnTo>
                    <a:pt x="1082" y="844"/>
                  </a:lnTo>
                  <a:lnTo>
                    <a:pt x="1080" y="842"/>
                  </a:lnTo>
                  <a:lnTo>
                    <a:pt x="1080" y="842"/>
                  </a:lnTo>
                  <a:lnTo>
                    <a:pt x="1058" y="838"/>
                  </a:lnTo>
                  <a:lnTo>
                    <a:pt x="1058" y="838"/>
                  </a:lnTo>
                  <a:lnTo>
                    <a:pt x="1054" y="844"/>
                  </a:lnTo>
                  <a:lnTo>
                    <a:pt x="1048" y="848"/>
                  </a:lnTo>
                  <a:lnTo>
                    <a:pt x="1048" y="848"/>
                  </a:lnTo>
                  <a:lnTo>
                    <a:pt x="1042" y="852"/>
                  </a:lnTo>
                  <a:lnTo>
                    <a:pt x="1034" y="854"/>
                  </a:lnTo>
                  <a:lnTo>
                    <a:pt x="1034" y="854"/>
                  </a:lnTo>
                  <a:lnTo>
                    <a:pt x="1012" y="864"/>
                  </a:lnTo>
                  <a:lnTo>
                    <a:pt x="1012" y="864"/>
                  </a:lnTo>
                  <a:lnTo>
                    <a:pt x="978" y="880"/>
                  </a:lnTo>
                  <a:lnTo>
                    <a:pt x="978" y="880"/>
                  </a:lnTo>
                  <a:lnTo>
                    <a:pt x="968" y="882"/>
                  </a:lnTo>
                  <a:lnTo>
                    <a:pt x="968" y="882"/>
                  </a:lnTo>
                  <a:lnTo>
                    <a:pt x="952" y="884"/>
                  </a:lnTo>
                  <a:lnTo>
                    <a:pt x="952" y="884"/>
                  </a:lnTo>
                  <a:lnTo>
                    <a:pt x="946" y="888"/>
                  </a:lnTo>
                  <a:lnTo>
                    <a:pt x="946" y="888"/>
                  </a:lnTo>
                  <a:lnTo>
                    <a:pt x="950" y="892"/>
                  </a:lnTo>
                  <a:lnTo>
                    <a:pt x="950" y="892"/>
                  </a:lnTo>
                  <a:lnTo>
                    <a:pt x="954" y="894"/>
                  </a:lnTo>
                  <a:lnTo>
                    <a:pt x="954" y="894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2" y="916"/>
                  </a:lnTo>
                  <a:lnTo>
                    <a:pt x="968" y="916"/>
                  </a:lnTo>
                  <a:lnTo>
                    <a:pt x="968" y="916"/>
                  </a:lnTo>
                  <a:lnTo>
                    <a:pt x="974" y="918"/>
                  </a:lnTo>
                  <a:lnTo>
                    <a:pt x="974" y="918"/>
                  </a:lnTo>
                  <a:lnTo>
                    <a:pt x="990" y="928"/>
                  </a:lnTo>
                  <a:lnTo>
                    <a:pt x="990" y="928"/>
                  </a:lnTo>
                  <a:lnTo>
                    <a:pt x="994" y="928"/>
                  </a:lnTo>
                  <a:lnTo>
                    <a:pt x="994" y="928"/>
                  </a:lnTo>
                  <a:lnTo>
                    <a:pt x="1006" y="928"/>
                  </a:lnTo>
                  <a:lnTo>
                    <a:pt x="1006" y="928"/>
                  </a:lnTo>
                  <a:lnTo>
                    <a:pt x="1006" y="922"/>
                  </a:lnTo>
                  <a:lnTo>
                    <a:pt x="1004" y="916"/>
                  </a:lnTo>
                  <a:lnTo>
                    <a:pt x="996" y="906"/>
                  </a:lnTo>
                  <a:lnTo>
                    <a:pt x="996" y="906"/>
                  </a:lnTo>
                  <a:lnTo>
                    <a:pt x="994" y="902"/>
                  </a:lnTo>
                  <a:lnTo>
                    <a:pt x="994" y="900"/>
                  </a:lnTo>
                  <a:lnTo>
                    <a:pt x="996" y="898"/>
                  </a:lnTo>
                  <a:lnTo>
                    <a:pt x="996" y="898"/>
                  </a:lnTo>
                  <a:lnTo>
                    <a:pt x="1000" y="896"/>
                  </a:lnTo>
                  <a:lnTo>
                    <a:pt x="1002" y="896"/>
                  </a:lnTo>
                  <a:lnTo>
                    <a:pt x="1008" y="898"/>
                  </a:lnTo>
                  <a:lnTo>
                    <a:pt x="1008" y="898"/>
                  </a:lnTo>
                  <a:lnTo>
                    <a:pt x="1018" y="912"/>
                  </a:lnTo>
                  <a:lnTo>
                    <a:pt x="1032" y="922"/>
                  </a:lnTo>
                  <a:lnTo>
                    <a:pt x="1032" y="922"/>
                  </a:lnTo>
                  <a:lnTo>
                    <a:pt x="1036" y="924"/>
                  </a:lnTo>
                  <a:lnTo>
                    <a:pt x="1040" y="926"/>
                  </a:lnTo>
                  <a:lnTo>
                    <a:pt x="1040" y="926"/>
                  </a:lnTo>
                  <a:lnTo>
                    <a:pt x="1044" y="930"/>
                  </a:lnTo>
                  <a:lnTo>
                    <a:pt x="1048" y="930"/>
                  </a:lnTo>
                  <a:lnTo>
                    <a:pt x="1048" y="930"/>
                  </a:lnTo>
                  <a:lnTo>
                    <a:pt x="1058" y="934"/>
                  </a:lnTo>
                  <a:lnTo>
                    <a:pt x="1068" y="938"/>
                  </a:lnTo>
                  <a:lnTo>
                    <a:pt x="1068" y="938"/>
                  </a:lnTo>
                  <a:lnTo>
                    <a:pt x="1074" y="940"/>
                  </a:lnTo>
                  <a:lnTo>
                    <a:pt x="1080" y="940"/>
                  </a:lnTo>
                  <a:lnTo>
                    <a:pt x="1080" y="940"/>
                  </a:lnTo>
                  <a:lnTo>
                    <a:pt x="1086" y="940"/>
                  </a:lnTo>
                  <a:lnTo>
                    <a:pt x="1090" y="942"/>
                  </a:lnTo>
                  <a:lnTo>
                    <a:pt x="1090" y="942"/>
                  </a:lnTo>
                  <a:lnTo>
                    <a:pt x="1100" y="944"/>
                  </a:lnTo>
                  <a:lnTo>
                    <a:pt x="1104" y="942"/>
                  </a:lnTo>
                  <a:lnTo>
                    <a:pt x="1108" y="940"/>
                  </a:lnTo>
                  <a:lnTo>
                    <a:pt x="1108" y="940"/>
                  </a:lnTo>
                  <a:lnTo>
                    <a:pt x="1114" y="938"/>
                  </a:lnTo>
                  <a:lnTo>
                    <a:pt x="1114" y="938"/>
                  </a:lnTo>
                  <a:lnTo>
                    <a:pt x="1118" y="938"/>
                  </a:lnTo>
                  <a:lnTo>
                    <a:pt x="1120" y="936"/>
                  </a:lnTo>
                  <a:lnTo>
                    <a:pt x="1122" y="928"/>
                  </a:lnTo>
                  <a:lnTo>
                    <a:pt x="1122" y="928"/>
                  </a:lnTo>
                  <a:lnTo>
                    <a:pt x="1122" y="924"/>
                  </a:lnTo>
                  <a:lnTo>
                    <a:pt x="1122" y="918"/>
                  </a:lnTo>
                  <a:lnTo>
                    <a:pt x="1122" y="918"/>
                  </a:lnTo>
                  <a:lnTo>
                    <a:pt x="1120" y="914"/>
                  </a:lnTo>
                  <a:lnTo>
                    <a:pt x="1116" y="910"/>
                  </a:lnTo>
                  <a:lnTo>
                    <a:pt x="1116" y="910"/>
                  </a:lnTo>
                  <a:lnTo>
                    <a:pt x="1112" y="904"/>
                  </a:lnTo>
                  <a:lnTo>
                    <a:pt x="1112" y="904"/>
                  </a:lnTo>
                  <a:lnTo>
                    <a:pt x="1108" y="898"/>
                  </a:lnTo>
                  <a:lnTo>
                    <a:pt x="1108" y="898"/>
                  </a:lnTo>
                  <a:lnTo>
                    <a:pt x="1098" y="888"/>
                  </a:lnTo>
                  <a:lnTo>
                    <a:pt x="1098" y="888"/>
                  </a:lnTo>
                  <a:lnTo>
                    <a:pt x="1094" y="884"/>
                  </a:lnTo>
                  <a:lnTo>
                    <a:pt x="1094" y="884"/>
                  </a:lnTo>
                  <a:lnTo>
                    <a:pt x="1088" y="876"/>
                  </a:lnTo>
                  <a:lnTo>
                    <a:pt x="1088" y="876"/>
                  </a:lnTo>
                  <a:lnTo>
                    <a:pt x="1088" y="872"/>
                  </a:lnTo>
                  <a:lnTo>
                    <a:pt x="1090" y="870"/>
                  </a:lnTo>
                  <a:lnTo>
                    <a:pt x="1090" y="870"/>
                  </a:lnTo>
                  <a:lnTo>
                    <a:pt x="1092" y="868"/>
                  </a:lnTo>
                  <a:lnTo>
                    <a:pt x="1096" y="870"/>
                  </a:lnTo>
                  <a:lnTo>
                    <a:pt x="1096" y="870"/>
                  </a:lnTo>
                  <a:lnTo>
                    <a:pt x="1106" y="874"/>
                  </a:lnTo>
                  <a:lnTo>
                    <a:pt x="1116" y="878"/>
                  </a:lnTo>
                  <a:lnTo>
                    <a:pt x="1116" y="878"/>
                  </a:lnTo>
                  <a:lnTo>
                    <a:pt x="1126" y="882"/>
                  </a:lnTo>
                  <a:lnTo>
                    <a:pt x="1126" y="882"/>
                  </a:lnTo>
                  <a:lnTo>
                    <a:pt x="1132" y="884"/>
                  </a:lnTo>
                  <a:lnTo>
                    <a:pt x="1136" y="884"/>
                  </a:lnTo>
                  <a:lnTo>
                    <a:pt x="1138" y="882"/>
                  </a:lnTo>
                  <a:lnTo>
                    <a:pt x="1138" y="882"/>
                  </a:lnTo>
                  <a:lnTo>
                    <a:pt x="1140" y="882"/>
                  </a:lnTo>
                  <a:lnTo>
                    <a:pt x="1140" y="882"/>
                  </a:lnTo>
                  <a:lnTo>
                    <a:pt x="1144" y="884"/>
                  </a:lnTo>
                  <a:lnTo>
                    <a:pt x="1146" y="882"/>
                  </a:lnTo>
                  <a:lnTo>
                    <a:pt x="1152" y="882"/>
                  </a:lnTo>
                  <a:lnTo>
                    <a:pt x="1152" y="882"/>
                  </a:lnTo>
                  <a:lnTo>
                    <a:pt x="1156" y="880"/>
                  </a:lnTo>
                  <a:lnTo>
                    <a:pt x="1158" y="878"/>
                  </a:lnTo>
                  <a:lnTo>
                    <a:pt x="1160" y="872"/>
                  </a:lnTo>
                  <a:lnTo>
                    <a:pt x="1160" y="872"/>
                  </a:lnTo>
                  <a:lnTo>
                    <a:pt x="1158" y="866"/>
                  </a:lnTo>
                  <a:lnTo>
                    <a:pt x="1154" y="858"/>
                  </a:lnTo>
                  <a:lnTo>
                    <a:pt x="1154" y="858"/>
                  </a:lnTo>
                  <a:close/>
                  <a:moveTo>
                    <a:pt x="998" y="1008"/>
                  </a:moveTo>
                  <a:lnTo>
                    <a:pt x="998" y="1008"/>
                  </a:lnTo>
                  <a:lnTo>
                    <a:pt x="998" y="1004"/>
                  </a:lnTo>
                  <a:lnTo>
                    <a:pt x="996" y="1004"/>
                  </a:lnTo>
                  <a:lnTo>
                    <a:pt x="992" y="1004"/>
                  </a:lnTo>
                  <a:lnTo>
                    <a:pt x="992" y="1004"/>
                  </a:lnTo>
                  <a:lnTo>
                    <a:pt x="988" y="1004"/>
                  </a:lnTo>
                  <a:lnTo>
                    <a:pt x="988" y="1004"/>
                  </a:lnTo>
                  <a:lnTo>
                    <a:pt x="972" y="1000"/>
                  </a:lnTo>
                  <a:lnTo>
                    <a:pt x="972" y="1000"/>
                  </a:lnTo>
                  <a:lnTo>
                    <a:pt x="956" y="996"/>
                  </a:lnTo>
                  <a:lnTo>
                    <a:pt x="950" y="992"/>
                  </a:lnTo>
                  <a:lnTo>
                    <a:pt x="944" y="986"/>
                  </a:lnTo>
                  <a:lnTo>
                    <a:pt x="944" y="986"/>
                  </a:lnTo>
                  <a:lnTo>
                    <a:pt x="942" y="986"/>
                  </a:lnTo>
                  <a:lnTo>
                    <a:pt x="942" y="986"/>
                  </a:lnTo>
                  <a:lnTo>
                    <a:pt x="936" y="982"/>
                  </a:lnTo>
                  <a:lnTo>
                    <a:pt x="936" y="982"/>
                  </a:lnTo>
                  <a:lnTo>
                    <a:pt x="928" y="992"/>
                  </a:lnTo>
                  <a:lnTo>
                    <a:pt x="928" y="992"/>
                  </a:lnTo>
                  <a:lnTo>
                    <a:pt x="924" y="994"/>
                  </a:lnTo>
                  <a:lnTo>
                    <a:pt x="924" y="994"/>
                  </a:lnTo>
                  <a:lnTo>
                    <a:pt x="910" y="1004"/>
                  </a:lnTo>
                  <a:lnTo>
                    <a:pt x="910" y="1004"/>
                  </a:lnTo>
                  <a:lnTo>
                    <a:pt x="906" y="1010"/>
                  </a:lnTo>
                  <a:lnTo>
                    <a:pt x="900" y="1014"/>
                  </a:lnTo>
                  <a:lnTo>
                    <a:pt x="900" y="1014"/>
                  </a:lnTo>
                  <a:lnTo>
                    <a:pt x="874" y="1026"/>
                  </a:lnTo>
                  <a:lnTo>
                    <a:pt x="874" y="1026"/>
                  </a:lnTo>
                  <a:lnTo>
                    <a:pt x="852" y="1034"/>
                  </a:lnTo>
                  <a:lnTo>
                    <a:pt x="852" y="1034"/>
                  </a:lnTo>
                  <a:lnTo>
                    <a:pt x="836" y="1040"/>
                  </a:lnTo>
                  <a:lnTo>
                    <a:pt x="822" y="1046"/>
                  </a:lnTo>
                  <a:lnTo>
                    <a:pt x="822" y="1046"/>
                  </a:lnTo>
                  <a:lnTo>
                    <a:pt x="812" y="1048"/>
                  </a:lnTo>
                  <a:lnTo>
                    <a:pt x="802" y="1048"/>
                  </a:lnTo>
                  <a:lnTo>
                    <a:pt x="802" y="1048"/>
                  </a:lnTo>
                  <a:lnTo>
                    <a:pt x="800" y="1050"/>
                  </a:lnTo>
                  <a:lnTo>
                    <a:pt x="798" y="1050"/>
                  </a:lnTo>
                  <a:lnTo>
                    <a:pt x="798" y="1050"/>
                  </a:lnTo>
                  <a:lnTo>
                    <a:pt x="788" y="1050"/>
                  </a:lnTo>
                  <a:lnTo>
                    <a:pt x="778" y="1052"/>
                  </a:lnTo>
                  <a:lnTo>
                    <a:pt x="778" y="1052"/>
                  </a:lnTo>
                  <a:lnTo>
                    <a:pt x="774" y="1052"/>
                  </a:lnTo>
                  <a:lnTo>
                    <a:pt x="770" y="1052"/>
                  </a:lnTo>
                  <a:lnTo>
                    <a:pt x="770" y="1052"/>
                  </a:lnTo>
                  <a:lnTo>
                    <a:pt x="762" y="1050"/>
                  </a:lnTo>
                  <a:lnTo>
                    <a:pt x="754" y="1050"/>
                  </a:lnTo>
                  <a:lnTo>
                    <a:pt x="746" y="1052"/>
                  </a:lnTo>
                  <a:lnTo>
                    <a:pt x="740" y="1056"/>
                  </a:lnTo>
                  <a:lnTo>
                    <a:pt x="740" y="1056"/>
                  </a:lnTo>
                  <a:lnTo>
                    <a:pt x="734" y="1060"/>
                  </a:lnTo>
                  <a:lnTo>
                    <a:pt x="728" y="1068"/>
                  </a:lnTo>
                  <a:lnTo>
                    <a:pt x="728" y="1068"/>
                  </a:lnTo>
                  <a:lnTo>
                    <a:pt x="736" y="1070"/>
                  </a:lnTo>
                  <a:lnTo>
                    <a:pt x="744" y="1070"/>
                  </a:lnTo>
                  <a:lnTo>
                    <a:pt x="744" y="1070"/>
                  </a:lnTo>
                  <a:lnTo>
                    <a:pt x="762" y="1058"/>
                  </a:lnTo>
                  <a:lnTo>
                    <a:pt x="762" y="1058"/>
                  </a:lnTo>
                  <a:lnTo>
                    <a:pt x="766" y="1058"/>
                  </a:lnTo>
                  <a:lnTo>
                    <a:pt x="770" y="1060"/>
                  </a:lnTo>
                  <a:lnTo>
                    <a:pt x="770" y="1060"/>
                  </a:lnTo>
                  <a:lnTo>
                    <a:pt x="776" y="1068"/>
                  </a:lnTo>
                  <a:lnTo>
                    <a:pt x="786" y="1072"/>
                  </a:lnTo>
                  <a:lnTo>
                    <a:pt x="786" y="1072"/>
                  </a:lnTo>
                  <a:lnTo>
                    <a:pt x="802" y="1080"/>
                  </a:lnTo>
                  <a:lnTo>
                    <a:pt x="802" y="1080"/>
                  </a:lnTo>
                  <a:lnTo>
                    <a:pt x="810" y="1082"/>
                  </a:lnTo>
                  <a:lnTo>
                    <a:pt x="818" y="1084"/>
                  </a:lnTo>
                  <a:lnTo>
                    <a:pt x="818" y="1084"/>
                  </a:lnTo>
                  <a:lnTo>
                    <a:pt x="822" y="1086"/>
                  </a:lnTo>
                  <a:lnTo>
                    <a:pt x="826" y="1088"/>
                  </a:lnTo>
                  <a:lnTo>
                    <a:pt x="836" y="1088"/>
                  </a:lnTo>
                  <a:lnTo>
                    <a:pt x="836" y="1088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56" y="1088"/>
                  </a:lnTo>
                  <a:lnTo>
                    <a:pt x="862" y="1086"/>
                  </a:lnTo>
                  <a:lnTo>
                    <a:pt x="866" y="1082"/>
                  </a:lnTo>
                  <a:lnTo>
                    <a:pt x="866" y="1082"/>
                  </a:lnTo>
                  <a:lnTo>
                    <a:pt x="868" y="1080"/>
                  </a:lnTo>
                  <a:lnTo>
                    <a:pt x="868" y="1080"/>
                  </a:lnTo>
                  <a:lnTo>
                    <a:pt x="872" y="1078"/>
                  </a:lnTo>
                  <a:lnTo>
                    <a:pt x="876" y="1076"/>
                  </a:lnTo>
                  <a:lnTo>
                    <a:pt x="876" y="1072"/>
                  </a:lnTo>
                  <a:lnTo>
                    <a:pt x="876" y="1068"/>
                  </a:lnTo>
                  <a:lnTo>
                    <a:pt x="876" y="1068"/>
                  </a:lnTo>
                  <a:lnTo>
                    <a:pt x="878" y="1064"/>
                  </a:lnTo>
                  <a:lnTo>
                    <a:pt x="878" y="1064"/>
                  </a:lnTo>
                  <a:lnTo>
                    <a:pt x="878" y="1060"/>
                  </a:lnTo>
                  <a:lnTo>
                    <a:pt x="878" y="1056"/>
                  </a:lnTo>
                  <a:lnTo>
                    <a:pt x="878" y="1056"/>
                  </a:lnTo>
                  <a:lnTo>
                    <a:pt x="872" y="1048"/>
                  </a:lnTo>
                  <a:lnTo>
                    <a:pt x="870" y="1044"/>
                  </a:lnTo>
                  <a:lnTo>
                    <a:pt x="870" y="1038"/>
                  </a:lnTo>
                  <a:lnTo>
                    <a:pt x="870" y="1038"/>
                  </a:lnTo>
                  <a:lnTo>
                    <a:pt x="872" y="1036"/>
                  </a:lnTo>
                  <a:lnTo>
                    <a:pt x="874" y="1034"/>
                  </a:lnTo>
                  <a:lnTo>
                    <a:pt x="874" y="1034"/>
                  </a:lnTo>
                  <a:lnTo>
                    <a:pt x="880" y="1034"/>
                  </a:lnTo>
                  <a:lnTo>
                    <a:pt x="888" y="1036"/>
                  </a:lnTo>
                  <a:lnTo>
                    <a:pt x="888" y="1036"/>
                  </a:lnTo>
                  <a:lnTo>
                    <a:pt x="898" y="1044"/>
                  </a:lnTo>
                  <a:lnTo>
                    <a:pt x="904" y="1048"/>
                  </a:lnTo>
                  <a:lnTo>
                    <a:pt x="910" y="1046"/>
                  </a:lnTo>
                  <a:lnTo>
                    <a:pt x="910" y="1046"/>
                  </a:lnTo>
                  <a:lnTo>
                    <a:pt x="914" y="1048"/>
                  </a:lnTo>
                  <a:lnTo>
                    <a:pt x="918" y="1048"/>
                  </a:lnTo>
                  <a:lnTo>
                    <a:pt x="918" y="1048"/>
                  </a:lnTo>
                  <a:lnTo>
                    <a:pt x="922" y="1048"/>
                  </a:lnTo>
                  <a:lnTo>
                    <a:pt x="922" y="1048"/>
                  </a:lnTo>
                  <a:lnTo>
                    <a:pt x="918" y="1042"/>
                  </a:lnTo>
                  <a:lnTo>
                    <a:pt x="918" y="1042"/>
                  </a:lnTo>
                  <a:lnTo>
                    <a:pt x="918" y="1038"/>
                  </a:lnTo>
                  <a:lnTo>
                    <a:pt x="918" y="1036"/>
                  </a:lnTo>
                  <a:lnTo>
                    <a:pt x="918" y="1036"/>
                  </a:lnTo>
                  <a:lnTo>
                    <a:pt x="920" y="1034"/>
                  </a:lnTo>
                  <a:lnTo>
                    <a:pt x="924" y="1032"/>
                  </a:lnTo>
                  <a:lnTo>
                    <a:pt x="924" y="1032"/>
                  </a:lnTo>
                  <a:lnTo>
                    <a:pt x="938" y="1040"/>
                  </a:lnTo>
                  <a:lnTo>
                    <a:pt x="938" y="1040"/>
                  </a:lnTo>
                  <a:lnTo>
                    <a:pt x="944" y="1042"/>
                  </a:lnTo>
                  <a:lnTo>
                    <a:pt x="944" y="1042"/>
                  </a:lnTo>
                  <a:lnTo>
                    <a:pt x="950" y="1042"/>
                  </a:lnTo>
                  <a:lnTo>
                    <a:pt x="956" y="1044"/>
                  </a:lnTo>
                  <a:lnTo>
                    <a:pt x="956" y="1044"/>
                  </a:lnTo>
                  <a:lnTo>
                    <a:pt x="962" y="1046"/>
                  </a:lnTo>
                  <a:lnTo>
                    <a:pt x="966" y="1048"/>
                  </a:lnTo>
                  <a:lnTo>
                    <a:pt x="978" y="1048"/>
                  </a:lnTo>
                  <a:lnTo>
                    <a:pt x="978" y="1048"/>
                  </a:lnTo>
                  <a:lnTo>
                    <a:pt x="986" y="1046"/>
                  </a:lnTo>
                  <a:lnTo>
                    <a:pt x="996" y="1044"/>
                  </a:lnTo>
                  <a:lnTo>
                    <a:pt x="996" y="1044"/>
                  </a:lnTo>
                  <a:lnTo>
                    <a:pt x="996" y="1042"/>
                  </a:lnTo>
                  <a:lnTo>
                    <a:pt x="1000" y="1038"/>
                  </a:lnTo>
                  <a:lnTo>
                    <a:pt x="1000" y="1038"/>
                  </a:lnTo>
                  <a:lnTo>
                    <a:pt x="1004" y="1034"/>
                  </a:lnTo>
                  <a:lnTo>
                    <a:pt x="1006" y="1030"/>
                  </a:lnTo>
                  <a:lnTo>
                    <a:pt x="1006" y="1026"/>
                  </a:lnTo>
                  <a:lnTo>
                    <a:pt x="1002" y="1020"/>
                  </a:lnTo>
                  <a:lnTo>
                    <a:pt x="1002" y="1020"/>
                  </a:lnTo>
                  <a:lnTo>
                    <a:pt x="1000" y="1014"/>
                  </a:lnTo>
                  <a:lnTo>
                    <a:pt x="998" y="1008"/>
                  </a:lnTo>
                  <a:lnTo>
                    <a:pt x="998" y="1008"/>
                  </a:lnTo>
                  <a:close/>
                  <a:moveTo>
                    <a:pt x="174" y="1030"/>
                  </a:moveTo>
                  <a:lnTo>
                    <a:pt x="174" y="1030"/>
                  </a:lnTo>
                  <a:lnTo>
                    <a:pt x="168" y="1028"/>
                  </a:lnTo>
                  <a:lnTo>
                    <a:pt x="168" y="1028"/>
                  </a:lnTo>
                  <a:lnTo>
                    <a:pt x="140" y="1010"/>
                  </a:lnTo>
                  <a:lnTo>
                    <a:pt x="140" y="1010"/>
                  </a:lnTo>
                  <a:lnTo>
                    <a:pt x="134" y="1006"/>
                  </a:lnTo>
                  <a:lnTo>
                    <a:pt x="130" y="1002"/>
                  </a:lnTo>
                  <a:lnTo>
                    <a:pt x="130" y="998"/>
                  </a:lnTo>
                  <a:lnTo>
                    <a:pt x="130" y="998"/>
                  </a:lnTo>
                  <a:lnTo>
                    <a:pt x="126" y="990"/>
                  </a:lnTo>
                  <a:lnTo>
                    <a:pt x="122" y="984"/>
                  </a:lnTo>
                  <a:lnTo>
                    <a:pt x="122" y="984"/>
                  </a:lnTo>
                  <a:lnTo>
                    <a:pt x="110" y="972"/>
                  </a:lnTo>
                  <a:lnTo>
                    <a:pt x="110" y="972"/>
                  </a:lnTo>
                  <a:lnTo>
                    <a:pt x="102" y="972"/>
                  </a:lnTo>
                  <a:lnTo>
                    <a:pt x="102" y="972"/>
                  </a:lnTo>
                  <a:lnTo>
                    <a:pt x="94" y="974"/>
                  </a:lnTo>
                  <a:lnTo>
                    <a:pt x="94" y="974"/>
                  </a:lnTo>
                  <a:lnTo>
                    <a:pt x="74" y="978"/>
                  </a:lnTo>
                  <a:lnTo>
                    <a:pt x="74" y="978"/>
                  </a:lnTo>
                  <a:lnTo>
                    <a:pt x="68" y="978"/>
                  </a:lnTo>
                  <a:lnTo>
                    <a:pt x="62" y="980"/>
                  </a:lnTo>
                  <a:lnTo>
                    <a:pt x="62" y="980"/>
                  </a:lnTo>
                  <a:lnTo>
                    <a:pt x="58" y="984"/>
                  </a:lnTo>
                  <a:lnTo>
                    <a:pt x="52" y="984"/>
                  </a:lnTo>
                  <a:lnTo>
                    <a:pt x="52" y="984"/>
                  </a:lnTo>
                  <a:lnTo>
                    <a:pt x="46" y="986"/>
                  </a:lnTo>
                  <a:lnTo>
                    <a:pt x="46" y="986"/>
                  </a:lnTo>
                  <a:lnTo>
                    <a:pt x="40" y="986"/>
                  </a:lnTo>
                  <a:lnTo>
                    <a:pt x="34" y="990"/>
                  </a:lnTo>
                  <a:lnTo>
                    <a:pt x="24" y="996"/>
                  </a:lnTo>
                  <a:lnTo>
                    <a:pt x="24" y="996"/>
                  </a:lnTo>
                  <a:lnTo>
                    <a:pt x="16" y="1000"/>
                  </a:lnTo>
                  <a:lnTo>
                    <a:pt x="8" y="1006"/>
                  </a:lnTo>
                  <a:lnTo>
                    <a:pt x="2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8"/>
                  </a:lnTo>
                  <a:lnTo>
                    <a:pt x="2" y="1030"/>
                  </a:lnTo>
                  <a:lnTo>
                    <a:pt x="2" y="1030"/>
                  </a:lnTo>
                  <a:lnTo>
                    <a:pt x="8" y="1032"/>
                  </a:lnTo>
                  <a:lnTo>
                    <a:pt x="16" y="1034"/>
                  </a:lnTo>
                  <a:lnTo>
                    <a:pt x="16" y="1034"/>
                  </a:lnTo>
                  <a:lnTo>
                    <a:pt x="24" y="1036"/>
                  </a:lnTo>
                  <a:lnTo>
                    <a:pt x="28" y="1034"/>
                  </a:lnTo>
                  <a:lnTo>
                    <a:pt x="32" y="1032"/>
                  </a:lnTo>
                  <a:lnTo>
                    <a:pt x="32" y="1032"/>
                  </a:lnTo>
                  <a:lnTo>
                    <a:pt x="34" y="1032"/>
                  </a:lnTo>
                  <a:lnTo>
                    <a:pt x="38" y="1032"/>
                  </a:lnTo>
                  <a:lnTo>
                    <a:pt x="38" y="1032"/>
                  </a:lnTo>
                  <a:lnTo>
                    <a:pt x="50" y="1034"/>
                  </a:lnTo>
                  <a:lnTo>
                    <a:pt x="50" y="1034"/>
                  </a:lnTo>
                  <a:lnTo>
                    <a:pt x="58" y="1034"/>
                  </a:lnTo>
                  <a:lnTo>
                    <a:pt x="58" y="1034"/>
                  </a:lnTo>
                  <a:lnTo>
                    <a:pt x="76" y="1030"/>
                  </a:lnTo>
                  <a:lnTo>
                    <a:pt x="76" y="1030"/>
                  </a:lnTo>
                  <a:lnTo>
                    <a:pt x="94" y="1026"/>
                  </a:lnTo>
                  <a:lnTo>
                    <a:pt x="94" y="1026"/>
                  </a:lnTo>
                  <a:lnTo>
                    <a:pt x="98" y="1026"/>
                  </a:lnTo>
                  <a:lnTo>
                    <a:pt x="100" y="1028"/>
                  </a:lnTo>
                  <a:lnTo>
                    <a:pt x="100" y="1028"/>
                  </a:lnTo>
                  <a:lnTo>
                    <a:pt x="100" y="1032"/>
                  </a:lnTo>
                  <a:lnTo>
                    <a:pt x="98" y="1036"/>
                  </a:lnTo>
                  <a:lnTo>
                    <a:pt x="98" y="1036"/>
                  </a:lnTo>
                  <a:lnTo>
                    <a:pt x="94" y="1038"/>
                  </a:lnTo>
                  <a:lnTo>
                    <a:pt x="90" y="1040"/>
                  </a:lnTo>
                  <a:lnTo>
                    <a:pt x="86" y="1042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78" y="1048"/>
                  </a:lnTo>
                  <a:lnTo>
                    <a:pt x="76" y="1050"/>
                  </a:lnTo>
                  <a:lnTo>
                    <a:pt x="78" y="1052"/>
                  </a:lnTo>
                  <a:lnTo>
                    <a:pt x="80" y="1056"/>
                  </a:lnTo>
                  <a:lnTo>
                    <a:pt x="80" y="1056"/>
                  </a:lnTo>
                  <a:lnTo>
                    <a:pt x="84" y="1058"/>
                  </a:lnTo>
                  <a:lnTo>
                    <a:pt x="88" y="1058"/>
                  </a:lnTo>
                  <a:lnTo>
                    <a:pt x="88" y="1058"/>
                  </a:lnTo>
                  <a:lnTo>
                    <a:pt x="100" y="1060"/>
                  </a:lnTo>
                  <a:lnTo>
                    <a:pt x="100" y="1060"/>
                  </a:lnTo>
                  <a:lnTo>
                    <a:pt x="112" y="1060"/>
                  </a:lnTo>
                  <a:lnTo>
                    <a:pt x="118" y="1060"/>
                  </a:lnTo>
                  <a:lnTo>
                    <a:pt x="124" y="1056"/>
                  </a:lnTo>
                  <a:lnTo>
                    <a:pt x="124" y="1056"/>
                  </a:lnTo>
                  <a:lnTo>
                    <a:pt x="128" y="1056"/>
                  </a:lnTo>
                  <a:lnTo>
                    <a:pt x="128" y="1056"/>
                  </a:lnTo>
                  <a:lnTo>
                    <a:pt x="140" y="1050"/>
                  </a:lnTo>
                  <a:lnTo>
                    <a:pt x="140" y="1050"/>
                  </a:lnTo>
                  <a:lnTo>
                    <a:pt x="154" y="1044"/>
                  </a:lnTo>
                  <a:lnTo>
                    <a:pt x="154" y="1044"/>
                  </a:lnTo>
                  <a:lnTo>
                    <a:pt x="162" y="1040"/>
                  </a:lnTo>
                  <a:lnTo>
                    <a:pt x="162" y="1040"/>
                  </a:lnTo>
                  <a:lnTo>
                    <a:pt x="168" y="1034"/>
                  </a:lnTo>
                  <a:lnTo>
                    <a:pt x="172" y="1034"/>
                  </a:lnTo>
                  <a:lnTo>
                    <a:pt x="178" y="1034"/>
                  </a:lnTo>
                  <a:lnTo>
                    <a:pt x="178" y="1034"/>
                  </a:lnTo>
                  <a:lnTo>
                    <a:pt x="174" y="1030"/>
                  </a:lnTo>
                  <a:lnTo>
                    <a:pt x="174" y="1030"/>
                  </a:lnTo>
                  <a:close/>
                  <a:moveTo>
                    <a:pt x="1108" y="710"/>
                  </a:moveTo>
                  <a:lnTo>
                    <a:pt x="1108" y="710"/>
                  </a:lnTo>
                  <a:lnTo>
                    <a:pt x="1104" y="710"/>
                  </a:lnTo>
                  <a:lnTo>
                    <a:pt x="1102" y="710"/>
                  </a:lnTo>
                  <a:lnTo>
                    <a:pt x="1102" y="710"/>
                  </a:lnTo>
                  <a:lnTo>
                    <a:pt x="1096" y="708"/>
                  </a:lnTo>
                  <a:lnTo>
                    <a:pt x="1092" y="712"/>
                  </a:lnTo>
                  <a:lnTo>
                    <a:pt x="1092" y="712"/>
                  </a:lnTo>
                  <a:lnTo>
                    <a:pt x="1088" y="712"/>
                  </a:lnTo>
                  <a:lnTo>
                    <a:pt x="1086" y="712"/>
                  </a:lnTo>
                  <a:lnTo>
                    <a:pt x="1086" y="712"/>
                  </a:lnTo>
                  <a:lnTo>
                    <a:pt x="1084" y="710"/>
                  </a:lnTo>
                  <a:lnTo>
                    <a:pt x="1080" y="708"/>
                  </a:lnTo>
                  <a:lnTo>
                    <a:pt x="1072" y="708"/>
                  </a:lnTo>
                  <a:lnTo>
                    <a:pt x="1072" y="708"/>
                  </a:lnTo>
                  <a:lnTo>
                    <a:pt x="1056" y="704"/>
                  </a:lnTo>
                  <a:lnTo>
                    <a:pt x="1056" y="704"/>
                  </a:lnTo>
                  <a:lnTo>
                    <a:pt x="1044" y="702"/>
                  </a:lnTo>
                  <a:lnTo>
                    <a:pt x="1036" y="700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22" y="694"/>
                  </a:lnTo>
                  <a:lnTo>
                    <a:pt x="1018" y="692"/>
                  </a:lnTo>
                  <a:lnTo>
                    <a:pt x="1014" y="688"/>
                  </a:lnTo>
                  <a:lnTo>
                    <a:pt x="1010" y="684"/>
                  </a:lnTo>
                  <a:lnTo>
                    <a:pt x="1010" y="684"/>
                  </a:lnTo>
                  <a:lnTo>
                    <a:pt x="1002" y="690"/>
                  </a:lnTo>
                  <a:lnTo>
                    <a:pt x="998" y="692"/>
                  </a:lnTo>
                  <a:lnTo>
                    <a:pt x="996" y="698"/>
                  </a:lnTo>
                  <a:lnTo>
                    <a:pt x="996" y="698"/>
                  </a:lnTo>
                  <a:lnTo>
                    <a:pt x="994" y="698"/>
                  </a:lnTo>
                  <a:lnTo>
                    <a:pt x="992" y="700"/>
                  </a:lnTo>
                  <a:lnTo>
                    <a:pt x="992" y="700"/>
                  </a:lnTo>
                  <a:lnTo>
                    <a:pt x="988" y="700"/>
                  </a:lnTo>
                  <a:lnTo>
                    <a:pt x="986" y="700"/>
                  </a:lnTo>
                  <a:lnTo>
                    <a:pt x="982" y="704"/>
                  </a:lnTo>
                  <a:lnTo>
                    <a:pt x="982" y="704"/>
                  </a:lnTo>
                  <a:lnTo>
                    <a:pt x="980" y="708"/>
                  </a:lnTo>
                  <a:lnTo>
                    <a:pt x="980" y="708"/>
                  </a:lnTo>
                  <a:lnTo>
                    <a:pt x="988" y="724"/>
                  </a:lnTo>
                  <a:lnTo>
                    <a:pt x="988" y="724"/>
                  </a:lnTo>
                  <a:lnTo>
                    <a:pt x="994" y="732"/>
                  </a:lnTo>
                  <a:lnTo>
                    <a:pt x="996" y="736"/>
                  </a:lnTo>
                  <a:lnTo>
                    <a:pt x="1000" y="738"/>
                  </a:lnTo>
                  <a:lnTo>
                    <a:pt x="1000" y="738"/>
                  </a:lnTo>
                  <a:lnTo>
                    <a:pt x="1006" y="744"/>
                  </a:lnTo>
                  <a:lnTo>
                    <a:pt x="1012" y="750"/>
                  </a:lnTo>
                  <a:lnTo>
                    <a:pt x="1018" y="756"/>
                  </a:lnTo>
                  <a:lnTo>
                    <a:pt x="1024" y="760"/>
                  </a:lnTo>
                  <a:lnTo>
                    <a:pt x="1024" y="760"/>
                  </a:lnTo>
                  <a:lnTo>
                    <a:pt x="1030" y="764"/>
                  </a:lnTo>
                  <a:lnTo>
                    <a:pt x="1036" y="766"/>
                  </a:lnTo>
                  <a:lnTo>
                    <a:pt x="1036" y="766"/>
                  </a:lnTo>
                  <a:lnTo>
                    <a:pt x="1046" y="768"/>
                  </a:lnTo>
                  <a:lnTo>
                    <a:pt x="1046" y="768"/>
                  </a:lnTo>
                  <a:lnTo>
                    <a:pt x="1050" y="768"/>
                  </a:lnTo>
                  <a:lnTo>
                    <a:pt x="1052" y="764"/>
                  </a:lnTo>
                  <a:lnTo>
                    <a:pt x="1058" y="758"/>
                  </a:lnTo>
                  <a:lnTo>
                    <a:pt x="1058" y="758"/>
                  </a:lnTo>
                  <a:lnTo>
                    <a:pt x="1058" y="748"/>
                  </a:lnTo>
                  <a:lnTo>
                    <a:pt x="1058" y="748"/>
                  </a:lnTo>
                  <a:lnTo>
                    <a:pt x="1060" y="742"/>
                  </a:lnTo>
                  <a:lnTo>
                    <a:pt x="1058" y="740"/>
                  </a:lnTo>
                  <a:lnTo>
                    <a:pt x="1056" y="738"/>
                  </a:lnTo>
                  <a:lnTo>
                    <a:pt x="1056" y="738"/>
                  </a:lnTo>
                  <a:lnTo>
                    <a:pt x="1054" y="736"/>
                  </a:lnTo>
                  <a:lnTo>
                    <a:pt x="1054" y="732"/>
                  </a:lnTo>
                  <a:lnTo>
                    <a:pt x="1056" y="730"/>
                  </a:lnTo>
                  <a:lnTo>
                    <a:pt x="1058" y="726"/>
                  </a:lnTo>
                  <a:lnTo>
                    <a:pt x="1058" y="726"/>
                  </a:lnTo>
                  <a:lnTo>
                    <a:pt x="1062" y="724"/>
                  </a:lnTo>
                  <a:lnTo>
                    <a:pt x="1066" y="728"/>
                  </a:lnTo>
                  <a:lnTo>
                    <a:pt x="1066" y="728"/>
                  </a:lnTo>
                  <a:lnTo>
                    <a:pt x="1072" y="734"/>
                  </a:lnTo>
                  <a:lnTo>
                    <a:pt x="1074" y="738"/>
                  </a:lnTo>
                  <a:lnTo>
                    <a:pt x="1076" y="744"/>
                  </a:lnTo>
                  <a:lnTo>
                    <a:pt x="1076" y="744"/>
                  </a:lnTo>
                  <a:lnTo>
                    <a:pt x="1078" y="748"/>
                  </a:lnTo>
                  <a:lnTo>
                    <a:pt x="1078" y="748"/>
                  </a:lnTo>
                  <a:lnTo>
                    <a:pt x="1088" y="756"/>
                  </a:lnTo>
                  <a:lnTo>
                    <a:pt x="1088" y="756"/>
                  </a:lnTo>
                  <a:lnTo>
                    <a:pt x="1094" y="762"/>
                  </a:lnTo>
                  <a:lnTo>
                    <a:pt x="1094" y="762"/>
                  </a:lnTo>
                  <a:lnTo>
                    <a:pt x="1100" y="764"/>
                  </a:lnTo>
                  <a:lnTo>
                    <a:pt x="1104" y="764"/>
                  </a:lnTo>
                  <a:lnTo>
                    <a:pt x="1104" y="764"/>
                  </a:lnTo>
                  <a:lnTo>
                    <a:pt x="1112" y="768"/>
                  </a:lnTo>
                  <a:lnTo>
                    <a:pt x="1122" y="770"/>
                  </a:lnTo>
                  <a:lnTo>
                    <a:pt x="1138" y="768"/>
                  </a:lnTo>
                  <a:lnTo>
                    <a:pt x="1138" y="768"/>
                  </a:lnTo>
                  <a:lnTo>
                    <a:pt x="1144" y="766"/>
                  </a:lnTo>
                  <a:lnTo>
                    <a:pt x="1148" y="764"/>
                  </a:lnTo>
                  <a:lnTo>
                    <a:pt x="1148" y="764"/>
                  </a:lnTo>
                  <a:lnTo>
                    <a:pt x="1154" y="758"/>
                  </a:lnTo>
                  <a:lnTo>
                    <a:pt x="1154" y="752"/>
                  </a:lnTo>
                  <a:lnTo>
                    <a:pt x="1154" y="746"/>
                  </a:lnTo>
                  <a:lnTo>
                    <a:pt x="1154" y="738"/>
                  </a:lnTo>
                  <a:lnTo>
                    <a:pt x="1154" y="738"/>
                  </a:lnTo>
                  <a:lnTo>
                    <a:pt x="1150" y="736"/>
                  </a:lnTo>
                  <a:lnTo>
                    <a:pt x="1150" y="736"/>
                  </a:lnTo>
                  <a:lnTo>
                    <a:pt x="1144" y="730"/>
                  </a:lnTo>
                  <a:lnTo>
                    <a:pt x="1144" y="730"/>
                  </a:lnTo>
                  <a:lnTo>
                    <a:pt x="1138" y="724"/>
                  </a:lnTo>
                  <a:lnTo>
                    <a:pt x="1136" y="722"/>
                  </a:lnTo>
                  <a:lnTo>
                    <a:pt x="1134" y="720"/>
                  </a:lnTo>
                  <a:lnTo>
                    <a:pt x="1134" y="720"/>
                  </a:lnTo>
                  <a:lnTo>
                    <a:pt x="1128" y="718"/>
                  </a:lnTo>
                  <a:lnTo>
                    <a:pt x="1126" y="714"/>
                  </a:lnTo>
                  <a:lnTo>
                    <a:pt x="1126" y="714"/>
                  </a:lnTo>
                  <a:lnTo>
                    <a:pt x="1118" y="712"/>
                  </a:lnTo>
                  <a:lnTo>
                    <a:pt x="1118" y="712"/>
                  </a:lnTo>
                  <a:lnTo>
                    <a:pt x="1108" y="710"/>
                  </a:lnTo>
                  <a:lnTo>
                    <a:pt x="1108" y="710"/>
                  </a:lnTo>
                  <a:close/>
                  <a:moveTo>
                    <a:pt x="664" y="620"/>
                  </a:moveTo>
                  <a:lnTo>
                    <a:pt x="664" y="620"/>
                  </a:lnTo>
                  <a:lnTo>
                    <a:pt x="666" y="618"/>
                  </a:lnTo>
                  <a:lnTo>
                    <a:pt x="666" y="618"/>
                  </a:lnTo>
                  <a:lnTo>
                    <a:pt x="662" y="612"/>
                  </a:lnTo>
                  <a:lnTo>
                    <a:pt x="662" y="612"/>
                  </a:lnTo>
                  <a:lnTo>
                    <a:pt x="662" y="606"/>
                  </a:lnTo>
                  <a:lnTo>
                    <a:pt x="658" y="600"/>
                  </a:lnTo>
                  <a:lnTo>
                    <a:pt x="650" y="588"/>
                  </a:lnTo>
                  <a:lnTo>
                    <a:pt x="650" y="588"/>
                  </a:lnTo>
                  <a:lnTo>
                    <a:pt x="648" y="586"/>
                  </a:lnTo>
                  <a:lnTo>
                    <a:pt x="646" y="580"/>
                  </a:lnTo>
                  <a:lnTo>
                    <a:pt x="646" y="580"/>
                  </a:lnTo>
                  <a:lnTo>
                    <a:pt x="644" y="574"/>
                  </a:lnTo>
                  <a:lnTo>
                    <a:pt x="640" y="566"/>
                  </a:lnTo>
                  <a:lnTo>
                    <a:pt x="640" y="566"/>
                  </a:lnTo>
                  <a:lnTo>
                    <a:pt x="640" y="562"/>
                  </a:lnTo>
                  <a:lnTo>
                    <a:pt x="640" y="560"/>
                  </a:lnTo>
                  <a:lnTo>
                    <a:pt x="640" y="560"/>
                  </a:lnTo>
                  <a:lnTo>
                    <a:pt x="644" y="558"/>
                  </a:lnTo>
                  <a:lnTo>
                    <a:pt x="648" y="558"/>
                  </a:lnTo>
                  <a:lnTo>
                    <a:pt x="648" y="558"/>
                  </a:lnTo>
                  <a:lnTo>
                    <a:pt x="664" y="564"/>
                  </a:lnTo>
                  <a:lnTo>
                    <a:pt x="672" y="568"/>
                  </a:lnTo>
                  <a:lnTo>
                    <a:pt x="682" y="570"/>
                  </a:lnTo>
                  <a:lnTo>
                    <a:pt x="682" y="570"/>
                  </a:lnTo>
                  <a:lnTo>
                    <a:pt x="690" y="568"/>
                  </a:lnTo>
                  <a:lnTo>
                    <a:pt x="698" y="566"/>
                  </a:lnTo>
                  <a:lnTo>
                    <a:pt x="698" y="566"/>
                  </a:lnTo>
                  <a:lnTo>
                    <a:pt x="698" y="560"/>
                  </a:lnTo>
                  <a:lnTo>
                    <a:pt x="698" y="556"/>
                  </a:lnTo>
                  <a:lnTo>
                    <a:pt x="698" y="556"/>
                  </a:lnTo>
                  <a:lnTo>
                    <a:pt x="690" y="548"/>
                  </a:lnTo>
                  <a:lnTo>
                    <a:pt x="684" y="540"/>
                  </a:lnTo>
                  <a:lnTo>
                    <a:pt x="684" y="540"/>
                  </a:lnTo>
                  <a:lnTo>
                    <a:pt x="680" y="536"/>
                  </a:lnTo>
                  <a:lnTo>
                    <a:pt x="676" y="530"/>
                  </a:lnTo>
                  <a:lnTo>
                    <a:pt x="676" y="530"/>
                  </a:lnTo>
                  <a:lnTo>
                    <a:pt x="674" y="526"/>
                  </a:lnTo>
                  <a:lnTo>
                    <a:pt x="668" y="524"/>
                  </a:lnTo>
                  <a:lnTo>
                    <a:pt x="668" y="524"/>
                  </a:lnTo>
                  <a:lnTo>
                    <a:pt x="656" y="526"/>
                  </a:lnTo>
                  <a:lnTo>
                    <a:pt x="656" y="526"/>
                  </a:lnTo>
                  <a:lnTo>
                    <a:pt x="650" y="524"/>
                  </a:lnTo>
                  <a:lnTo>
                    <a:pt x="650" y="524"/>
                  </a:lnTo>
                  <a:lnTo>
                    <a:pt x="646" y="524"/>
                  </a:lnTo>
                  <a:lnTo>
                    <a:pt x="646" y="524"/>
                  </a:lnTo>
                  <a:lnTo>
                    <a:pt x="644" y="530"/>
                  </a:lnTo>
                  <a:lnTo>
                    <a:pt x="642" y="538"/>
                  </a:lnTo>
                  <a:lnTo>
                    <a:pt x="642" y="538"/>
                  </a:lnTo>
                  <a:lnTo>
                    <a:pt x="632" y="552"/>
                  </a:lnTo>
                  <a:lnTo>
                    <a:pt x="632" y="552"/>
                  </a:lnTo>
                  <a:lnTo>
                    <a:pt x="626" y="566"/>
                  </a:lnTo>
                  <a:lnTo>
                    <a:pt x="626" y="566"/>
                  </a:lnTo>
                  <a:lnTo>
                    <a:pt x="618" y="572"/>
                  </a:lnTo>
                  <a:lnTo>
                    <a:pt x="618" y="572"/>
                  </a:lnTo>
                  <a:lnTo>
                    <a:pt x="614" y="574"/>
                  </a:lnTo>
                  <a:lnTo>
                    <a:pt x="610" y="578"/>
                  </a:lnTo>
                  <a:lnTo>
                    <a:pt x="610" y="578"/>
                  </a:lnTo>
                  <a:lnTo>
                    <a:pt x="606" y="580"/>
                  </a:lnTo>
                  <a:lnTo>
                    <a:pt x="604" y="582"/>
                  </a:lnTo>
                  <a:lnTo>
                    <a:pt x="600" y="580"/>
                  </a:lnTo>
                  <a:lnTo>
                    <a:pt x="600" y="580"/>
                  </a:lnTo>
                  <a:lnTo>
                    <a:pt x="594" y="582"/>
                  </a:lnTo>
                  <a:lnTo>
                    <a:pt x="588" y="584"/>
                  </a:lnTo>
                  <a:lnTo>
                    <a:pt x="588" y="584"/>
                  </a:lnTo>
                  <a:lnTo>
                    <a:pt x="582" y="582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66" y="594"/>
                  </a:lnTo>
                  <a:lnTo>
                    <a:pt x="566" y="594"/>
                  </a:lnTo>
                  <a:lnTo>
                    <a:pt x="558" y="598"/>
                  </a:lnTo>
                  <a:lnTo>
                    <a:pt x="558" y="598"/>
                  </a:lnTo>
                  <a:lnTo>
                    <a:pt x="558" y="602"/>
                  </a:lnTo>
                  <a:lnTo>
                    <a:pt x="554" y="604"/>
                  </a:lnTo>
                  <a:lnTo>
                    <a:pt x="548" y="608"/>
                  </a:lnTo>
                  <a:lnTo>
                    <a:pt x="542" y="612"/>
                  </a:lnTo>
                  <a:lnTo>
                    <a:pt x="536" y="614"/>
                  </a:lnTo>
                  <a:lnTo>
                    <a:pt x="536" y="614"/>
                  </a:lnTo>
                  <a:lnTo>
                    <a:pt x="540" y="628"/>
                  </a:lnTo>
                  <a:lnTo>
                    <a:pt x="540" y="628"/>
                  </a:lnTo>
                  <a:lnTo>
                    <a:pt x="542" y="632"/>
                  </a:lnTo>
                  <a:lnTo>
                    <a:pt x="544" y="636"/>
                  </a:lnTo>
                  <a:lnTo>
                    <a:pt x="544" y="636"/>
                  </a:lnTo>
                  <a:lnTo>
                    <a:pt x="550" y="638"/>
                  </a:lnTo>
                  <a:lnTo>
                    <a:pt x="550" y="644"/>
                  </a:lnTo>
                  <a:lnTo>
                    <a:pt x="550" y="644"/>
                  </a:lnTo>
                  <a:lnTo>
                    <a:pt x="558" y="650"/>
                  </a:lnTo>
                  <a:lnTo>
                    <a:pt x="564" y="652"/>
                  </a:lnTo>
                  <a:lnTo>
                    <a:pt x="572" y="652"/>
                  </a:lnTo>
                  <a:lnTo>
                    <a:pt x="580" y="648"/>
                  </a:lnTo>
                  <a:lnTo>
                    <a:pt x="580" y="648"/>
                  </a:lnTo>
                  <a:lnTo>
                    <a:pt x="580" y="644"/>
                  </a:lnTo>
                  <a:lnTo>
                    <a:pt x="580" y="638"/>
                  </a:lnTo>
                  <a:lnTo>
                    <a:pt x="580" y="638"/>
                  </a:lnTo>
                  <a:lnTo>
                    <a:pt x="582" y="634"/>
                  </a:lnTo>
                  <a:lnTo>
                    <a:pt x="582" y="628"/>
                  </a:lnTo>
                  <a:lnTo>
                    <a:pt x="582" y="624"/>
                  </a:lnTo>
                  <a:lnTo>
                    <a:pt x="578" y="620"/>
                  </a:lnTo>
                  <a:lnTo>
                    <a:pt x="578" y="620"/>
                  </a:lnTo>
                  <a:lnTo>
                    <a:pt x="576" y="614"/>
                  </a:lnTo>
                  <a:lnTo>
                    <a:pt x="578" y="610"/>
                  </a:lnTo>
                  <a:lnTo>
                    <a:pt x="578" y="610"/>
                  </a:lnTo>
                  <a:lnTo>
                    <a:pt x="582" y="610"/>
                  </a:lnTo>
                  <a:lnTo>
                    <a:pt x="588" y="610"/>
                  </a:lnTo>
                  <a:lnTo>
                    <a:pt x="588" y="610"/>
                  </a:lnTo>
                  <a:lnTo>
                    <a:pt x="594" y="614"/>
                  </a:lnTo>
                  <a:lnTo>
                    <a:pt x="594" y="614"/>
                  </a:lnTo>
                  <a:lnTo>
                    <a:pt x="598" y="620"/>
                  </a:lnTo>
                  <a:lnTo>
                    <a:pt x="598" y="620"/>
                  </a:lnTo>
                  <a:lnTo>
                    <a:pt x="602" y="624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14" y="632"/>
                  </a:lnTo>
                  <a:lnTo>
                    <a:pt x="622" y="634"/>
                  </a:lnTo>
                  <a:lnTo>
                    <a:pt x="622" y="634"/>
                  </a:lnTo>
                  <a:lnTo>
                    <a:pt x="632" y="638"/>
                  </a:lnTo>
                  <a:lnTo>
                    <a:pt x="638" y="638"/>
                  </a:lnTo>
                  <a:lnTo>
                    <a:pt x="642" y="638"/>
                  </a:lnTo>
                  <a:lnTo>
                    <a:pt x="642" y="638"/>
                  </a:lnTo>
                  <a:lnTo>
                    <a:pt x="650" y="636"/>
                  </a:lnTo>
                  <a:lnTo>
                    <a:pt x="656" y="632"/>
                  </a:lnTo>
                  <a:lnTo>
                    <a:pt x="662" y="628"/>
                  </a:lnTo>
                  <a:lnTo>
                    <a:pt x="664" y="620"/>
                  </a:lnTo>
                  <a:lnTo>
                    <a:pt x="664" y="620"/>
                  </a:lnTo>
                  <a:close/>
                  <a:moveTo>
                    <a:pt x="600" y="1074"/>
                  </a:moveTo>
                  <a:lnTo>
                    <a:pt x="600" y="1074"/>
                  </a:lnTo>
                  <a:lnTo>
                    <a:pt x="580" y="1072"/>
                  </a:lnTo>
                  <a:lnTo>
                    <a:pt x="580" y="1072"/>
                  </a:lnTo>
                  <a:lnTo>
                    <a:pt x="570" y="1072"/>
                  </a:lnTo>
                  <a:lnTo>
                    <a:pt x="560" y="1072"/>
                  </a:lnTo>
                  <a:lnTo>
                    <a:pt x="560" y="1072"/>
                  </a:lnTo>
                  <a:lnTo>
                    <a:pt x="554" y="1072"/>
                  </a:lnTo>
                  <a:lnTo>
                    <a:pt x="550" y="1068"/>
                  </a:lnTo>
                  <a:lnTo>
                    <a:pt x="546" y="1066"/>
                  </a:lnTo>
                  <a:lnTo>
                    <a:pt x="540" y="1066"/>
                  </a:lnTo>
                  <a:lnTo>
                    <a:pt x="540" y="1066"/>
                  </a:lnTo>
                  <a:lnTo>
                    <a:pt x="538" y="1064"/>
                  </a:lnTo>
                  <a:lnTo>
                    <a:pt x="538" y="1064"/>
                  </a:lnTo>
                  <a:lnTo>
                    <a:pt x="530" y="1060"/>
                  </a:lnTo>
                  <a:lnTo>
                    <a:pt x="530" y="1060"/>
                  </a:lnTo>
                  <a:lnTo>
                    <a:pt x="514" y="1054"/>
                  </a:lnTo>
                  <a:lnTo>
                    <a:pt x="514" y="1054"/>
                  </a:lnTo>
                  <a:lnTo>
                    <a:pt x="510" y="1054"/>
                  </a:lnTo>
                  <a:lnTo>
                    <a:pt x="510" y="1054"/>
                  </a:lnTo>
                  <a:lnTo>
                    <a:pt x="498" y="1060"/>
                  </a:lnTo>
                  <a:lnTo>
                    <a:pt x="498" y="1060"/>
                  </a:lnTo>
                  <a:lnTo>
                    <a:pt x="496" y="1060"/>
                  </a:lnTo>
                  <a:lnTo>
                    <a:pt x="496" y="1060"/>
                  </a:lnTo>
                  <a:lnTo>
                    <a:pt x="480" y="1064"/>
                  </a:lnTo>
                  <a:lnTo>
                    <a:pt x="480" y="1064"/>
                  </a:lnTo>
                  <a:lnTo>
                    <a:pt x="472" y="1066"/>
                  </a:lnTo>
                  <a:lnTo>
                    <a:pt x="472" y="1066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52" y="1070"/>
                  </a:lnTo>
                  <a:lnTo>
                    <a:pt x="452" y="1070"/>
                  </a:lnTo>
                  <a:lnTo>
                    <a:pt x="446" y="1070"/>
                  </a:lnTo>
                  <a:lnTo>
                    <a:pt x="442" y="1070"/>
                  </a:lnTo>
                  <a:lnTo>
                    <a:pt x="442" y="1070"/>
                  </a:lnTo>
                  <a:lnTo>
                    <a:pt x="438" y="1072"/>
                  </a:lnTo>
                  <a:lnTo>
                    <a:pt x="436" y="1072"/>
                  </a:lnTo>
                  <a:lnTo>
                    <a:pt x="434" y="1070"/>
                  </a:lnTo>
                  <a:lnTo>
                    <a:pt x="430" y="1068"/>
                  </a:lnTo>
                  <a:lnTo>
                    <a:pt x="430" y="1068"/>
                  </a:lnTo>
                  <a:lnTo>
                    <a:pt x="428" y="1068"/>
                  </a:lnTo>
                  <a:lnTo>
                    <a:pt x="426" y="1070"/>
                  </a:lnTo>
                  <a:lnTo>
                    <a:pt x="426" y="1070"/>
                  </a:lnTo>
                  <a:lnTo>
                    <a:pt x="422" y="1068"/>
                  </a:lnTo>
                  <a:lnTo>
                    <a:pt x="418" y="1070"/>
                  </a:lnTo>
                  <a:lnTo>
                    <a:pt x="412" y="1068"/>
                  </a:lnTo>
                  <a:lnTo>
                    <a:pt x="410" y="1064"/>
                  </a:lnTo>
                  <a:lnTo>
                    <a:pt x="410" y="1064"/>
                  </a:lnTo>
                  <a:lnTo>
                    <a:pt x="408" y="1064"/>
                  </a:lnTo>
                  <a:lnTo>
                    <a:pt x="408" y="1064"/>
                  </a:lnTo>
                  <a:lnTo>
                    <a:pt x="402" y="1062"/>
                  </a:lnTo>
                  <a:lnTo>
                    <a:pt x="396" y="1062"/>
                  </a:lnTo>
                  <a:lnTo>
                    <a:pt x="384" y="1056"/>
                  </a:lnTo>
                  <a:lnTo>
                    <a:pt x="384" y="1056"/>
                  </a:lnTo>
                  <a:lnTo>
                    <a:pt x="372" y="1052"/>
                  </a:lnTo>
                  <a:lnTo>
                    <a:pt x="372" y="1052"/>
                  </a:lnTo>
                  <a:lnTo>
                    <a:pt x="364" y="1056"/>
                  </a:lnTo>
                  <a:lnTo>
                    <a:pt x="356" y="1062"/>
                  </a:lnTo>
                  <a:lnTo>
                    <a:pt x="356" y="1062"/>
                  </a:lnTo>
                  <a:lnTo>
                    <a:pt x="352" y="1066"/>
                  </a:lnTo>
                  <a:lnTo>
                    <a:pt x="352" y="1070"/>
                  </a:lnTo>
                  <a:lnTo>
                    <a:pt x="352" y="1082"/>
                  </a:lnTo>
                  <a:lnTo>
                    <a:pt x="352" y="1082"/>
                  </a:lnTo>
                  <a:lnTo>
                    <a:pt x="364" y="1080"/>
                  </a:lnTo>
                  <a:lnTo>
                    <a:pt x="364" y="1080"/>
                  </a:lnTo>
                  <a:lnTo>
                    <a:pt x="382" y="1076"/>
                  </a:lnTo>
                  <a:lnTo>
                    <a:pt x="382" y="1076"/>
                  </a:lnTo>
                  <a:lnTo>
                    <a:pt x="386" y="1076"/>
                  </a:lnTo>
                  <a:lnTo>
                    <a:pt x="390" y="1078"/>
                  </a:lnTo>
                  <a:lnTo>
                    <a:pt x="394" y="1080"/>
                  </a:lnTo>
                  <a:lnTo>
                    <a:pt x="394" y="1084"/>
                  </a:lnTo>
                  <a:lnTo>
                    <a:pt x="394" y="1084"/>
                  </a:lnTo>
                  <a:lnTo>
                    <a:pt x="394" y="1088"/>
                  </a:lnTo>
                  <a:lnTo>
                    <a:pt x="396" y="1090"/>
                  </a:lnTo>
                  <a:lnTo>
                    <a:pt x="400" y="1094"/>
                  </a:lnTo>
                  <a:lnTo>
                    <a:pt x="400" y="1094"/>
                  </a:lnTo>
                  <a:lnTo>
                    <a:pt x="406" y="1102"/>
                  </a:lnTo>
                  <a:lnTo>
                    <a:pt x="410" y="1104"/>
                  </a:lnTo>
                  <a:lnTo>
                    <a:pt x="414" y="1106"/>
                  </a:lnTo>
                  <a:lnTo>
                    <a:pt x="414" y="1106"/>
                  </a:lnTo>
                  <a:lnTo>
                    <a:pt x="420" y="1110"/>
                  </a:lnTo>
                  <a:lnTo>
                    <a:pt x="428" y="1114"/>
                  </a:lnTo>
                  <a:lnTo>
                    <a:pt x="428" y="1114"/>
                  </a:lnTo>
                  <a:lnTo>
                    <a:pt x="432" y="1114"/>
                  </a:lnTo>
                  <a:lnTo>
                    <a:pt x="438" y="1114"/>
                  </a:lnTo>
                  <a:lnTo>
                    <a:pt x="438" y="1114"/>
                  </a:lnTo>
                  <a:lnTo>
                    <a:pt x="450" y="1110"/>
                  </a:lnTo>
                  <a:lnTo>
                    <a:pt x="450" y="1110"/>
                  </a:lnTo>
                  <a:lnTo>
                    <a:pt x="454" y="1102"/>
                  </a:lnTo>
                  <a:lnTo>
                    <a:pt x="454" y="1102"/>
                  </a:lnTo>
                  <a:lnTo>
                    <a:pt x="472" y="1080"/>
                  </a:lnTo>
                  <a:lnTo>
                    <a:pt x="472" y="1080"/>
                  </a:lnTo>
                  <a:lnTo>
                    <a:pt x="476" y="1078"/>
                  </a:lnTo>
                  <a:lnTo>
                    <a:pt x="476" y="1078"/>
                  </a:lnTo>
                  <a:lnTo>
                    <a:pt x="488" y="1080"/>
                  </a:lnTo>
                  <a:lnTo>
                    <a:pt x="500" y="1086"/>
                  </a:lnTo>
                  <a:lnTo>
                    <a:pt x="500" y="1086"/>
                  </a:lnTo>
                  <a:lnTo>
                    <a:pt x="514" y="1098"/>
                  </a:lnTo>
                  <a:lnTo>
                    <a:pt x="514" y="1098"/>
                  </a:lnTo>
                  <a:lnTo>
                    <a:pt x="516" y="1100"/>
                  </a:lnTo>
                  <a:lnTo>
                    <a:pt x="516" y="1100"/>
                  </a:lnTo>
                  <a:lnTo>
                    <a:pt x="530" y="1106"/>
                  </a:lnTo>
                  <a:lnTo>
                    <a:pt x="530" y="1106"/>
                  </a:lnTo>
                  <a:lnTo>
                    <a:pt x="544" y="1108"/>
                  </a:lnTo>
                  <a:lnTo>
                    <a:pt x="552" y="1108"/>
                  </a:lnTo>
                  <a:lnTo>
                    <a:pt x="560" y="1108"/>
                  </a:lnTo>
                  <a:lnTo>
                    <a:pt x="560" y="1108"/>
                  </a:lnTo>
                  <a:lnTo>
                    <a:pt x="570" y="1104"/>
                  </a:lnTo>
                  <a:lnTo>
                    <a:pt x="570" y="1104"/>
                  </a:lnTo>
                  <a:lnTo>
                    <a:pt x="578" y="1104"/>
                  </a:lnTo>
                  <a:lnTo>
                    <a:pt x="578" y="1104"/>
                  </a:lnTo>
                  <a:lnTo>
                    <a:pt x="584" y="1102"/>
                  </a:lnTo>
                  <a:lnTo>
                    <a:pt x="584" y="1102"/>
                  </a:lnTo>
                  <a:lnTo>
                    <a:pt x="592" y="1098"/>
                  </a:lnTo>
                  <a:lnTo>
                    <a:pt x="598" y="1094"/>
                  </a:lnTo>
                  <a:lnTo>
                    <a:pt x="602" y="1086"/>
                  </a:lnTo>
                  <a:lnTo>
                    <a:pt x="602" y="1078"/>
                  </a:lnTo>
                  <a:lnTo>
                    <a:pt x="602" y="1078"/>
                  </a:lnTo>
                  <a:lnTo>
                    <a:pt x="602" y="1076"/>
                  </a:lnTo>
                  <a:lnTo>
                    <a:pt x="600" y="1074"/>
                  </a:lnTo>
                  <a:lnTo>
                    <a:pt x="600" y="1074"/>
                  </a:lnTo>
                  <a:close/>
                  <a:moveTo>
                    <a:pt x="604" y="68"/>
                  </a:moveTo>
                  <a:lnTo>
                    <a:pt x="604" y="68"/>
                  </a:lnTo>
                  <a:lnTo>
                    <a:pt x="606" y="70"/>
                  </a:lnTo>
                  <a:lnTo>
                    <a:pt x="606" y="70"/>
                  </a:lnTo>
                  <a:lnTo>
                    <a:pt x="618" y="76"/>
                  </a:lnTo>
                  <a:lnTo>
                    <a:pt x="624" y="78"/>
                  </a:lnTo>
                  <a:lnTo>
                    <a:pt x="630" y="76"/>
                  </a:lnTo>
                  <a:lnTo>
                    <a:pt x="630" y="76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42" y="76"/>
                  </a:lnTo>
                  <a:lnTo>
                    <a:pt x="642" y="76"/>
                  </a:lnTo>
                  <a:lnTo>
                    <a:pt x="638" y="72"/>
                  </a:lnTo>
                  <a:lnTo>
                    <a:pt x="638" y="72"/>
                  </a:lnTo>
                  <a:lnTo>
                    <a:pt x="636" y="70"/>
                  </a:lnTo>
                  <a:lnTo>
                    <a:pt x="636" y="66"/>
                  </a:lnTo>
                  <a:lnTo>
                    <a:pt x="638" y="60"/>
                  </a:lnTo>
                  <a:lnTo>
                    <a:pt x="638" y="60"/>
                  </a:lnTo>
                  <a:lnTo>
                    <a:pt x="642" y="60"/>
                  </a:lnTo>
                  <a:lnTo>
                    <a:pt x="646" y="60"/>
                  </a:lnTo>
                  <a:lnTo>
                    <a:pt x="646" y="60"/>
                  </a:lnTo>
                  <a:lnTo>
                    <a:pt x="650" y="64"/>
                  </a:lnTo>
                  <a:lnTo>
                    <a:pt x="654" y="70"/>
                  </a:lnTo>
                  <a:lnTo>
                    <a:pt x="654" y="70"/>
                  </a:lnTo>
                  <a:lnTo>
                    <a:pt x="660" y="76"/>
                  </a:lnTo>
                  <a:lnTo>
                    <a:pt x="664" y="80"/>
                  </a:lnTo>
                  <a:lnTo>
                    <a:pt x="664" y="80"/>
                  </a:lnTo>
                  <a:lnTo>
                    <a:pt x="680" y="90"/>
                  </a:lnTo>
                  <a:lnTo>
                    <a:pt x="680" y="90"/>
                  </a:lnTo>
                  <a:lnTo>
                    <a:pt x="688" y="96"/>
                  </a:lnTo>
                  <a:lnTo>
                    <a:pt x="692" y="98"/>
                  </a:lnTo>
                  <a:lnTo>
                    <a:pt x="698" y="98"/>
                  </a:lnTo>
                  <a:lnTo>
                    <a:pt x="698" y="98"/>
                  </a:lnTo>
                  <a:lnTo>
                    <a:pt x="708" y="100"/>
                  </a:lnTo>
                  <a:lnTo>
                    <a:pt x="720" y="102"/>
                  </a:lnTo>
                  <a:lnTo>
                    <a:pt x="720" y="102"/>
                  </a:lnTo>
                  <a:lnTo>
                    <a:pt x="726" y="100"/>
                  </a:lnTo>
                  <a:lnTo>
                    <a:pt x="734" y="100"/>
                  </a:lnTo>
                  <a:lnTo>
                    <a:pt x="734" y="100"/>
                  </a:lnTo>
                  <a:lnTo>
                    <a:pt x="736" y="98"/>
                  </a:lnTo>
                  <a:lnTo>
                    <a:pt x="738" y="96"/>
                  </a:lnTo>
                  <a:lnTo>
                    <a:pt x="740" y="92"/>
                  </a:lnTo>
                  <a:lnTo>
                    <a:pt x="742" y="90"/>
                  </a:lnTo>
                  <a:lnTo>
                    <a:pt x="742" y="90"/>
                  </a:lnTo>
                  <a:lnTo>
                    <a:pt x="740" y="82"/>
                  </a:lnTo>
                  <a:lnTo>
                    <a:pt x="740" y="82"/>
                  </a:lnTo>
                  <a:lnTo>
                    <a:pt x="734" y="74"/>
                  </a:lnTo>
                  <a:lnTo>
                    <a:pt x="732" y="70"/>
                  </a:lnTo>
                  <a:lnTo>
                    <a:pt x="726" y="66"/>
                  </a:lnTo>
                  <a:lnTo>
                    <a:pt x="726" y="66"/>
                  </a:lnTo>
                  <a:lnTo>
                    <a:pt x="724" y="64"/>
                  </a:lnTo>
                  <a:lnTo>
                    <a:pt x="722" y="62"/>
                  </a:lnTo>
                  <a:lnTo>
                    <a:pt x="722" y="58"/>
                  </a:lnTo>
                  <a:lnTo>
                    <a:pt x="722" y="58"/>
                  </a:lnTo>
                  <a:lnTo>
                    <a:pt x="726" y="54"/>
                  </a:lnTo>
                  <a:lnTo>
                    <a:pt x="732" y="52"/>
                  </a:lnTo>
                  <a:lnTo>
                    <a:pt x="732" y="52"/>
                  </a:lnTo>
                  <a:lnTo>
                    <a:pt x="736" y="54"/>
                  </a:lnTo>
                  <a:lnTo>
                    <a:pt x="736" y="54"/>
                  </a:lnTo>
                  <a:lnTo>
                    <a:pt x="732" y="44"/>
                  </a:lnTo>
                  <a:lnTo>
                    <a:pt x="732" y="44"/>
                  </a:lnTo>
                  <a:lnTo>
                    <a:pt x="726" y="40"/>
                  </a:lnTo>
                  <a:lnTo>
                    <a:pt x="722" y="38"/>
                  </a:lnTo>
                  <a:lnTo>
                    <a:pt x="722" y="38"/>
                  </a:lnTo>
                  <a:lnTo>
                    <a:pt x="716" y="36"/>
                  </a:lnTo>
                  <a:lnTo>
                    <a:pt x="716" y="34"/>
                  </a:lnTo>
                  <a:lnTo>
                    <a:pt x="716" y="32"/>
                  </a:lnTo>
                  <a:lnTo>
                    <a:pt x="716" y="32"/>
                  </a:lnTo>
                  <a:lnTo>
                    <a:pt x="718" y="26"/>
                  </a:lnTo>
                  <a:lnTo>
                    <a:pt x="724" y="22"/>
                  </a:lnTo>
                  <a:lnTo>
                    <a:pt x="724" y="22"/>
                  </a:lnTo>
                  <a:lnTo>
                    <a:pt x="730" y="22"/>
                  </a:lnTo>
                  <a:lnTo>
                    <a:pt x="738" y="22"/>
                  </a:lnTo>
                  <a:lnTo>
                    <a:pt x="738" y="22"/>
                  </a:lnTo>
                  <a:lnTo>
                    <a:pt x="742" y="24"/>
                  </a:lnTo>
                  <a:lnTo>
                    <a:pt x="744" y="24"/>
                  </a:lnTo>
                  <a:lnTo>
                    <a:pt x="744" y="24"/>
                  </a:lnTo>
                  <a:lnTo>
                    <a:pt x="762" y="20"/>
                  </a:lnTo>
                  <a:lnTo>
                    <a:pt x="762" y="20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2" y="14"/>
                  </a:lnTo>
                  <a:lnTo>
                    <a:pt x="762" y="14"/>
                  </a:lnTo>
                  <a:lnTo>
                    <a:pt x="752" y="10"/>
                  </a:lnTo>
                  <a:lnTo>
                    <a:pt x="744" y="6"/>
                  </a:lnTo>
                  <a:lnTo>
                    <a:pt x="724" y="2"/>
                  </a:lnTo>
                  <a:lnTo>
                    <a:pt x="686" y="0"/>
                  </a:lnTo>
                  <a:lnTo>
                    <a:pt x="686" y="0"/>
                  </a:lnTo>
                  <a:lnTo>
                    <a:pt x="688" y="12"/>
                  </a:lnTo>
                  <a:lnTo>
                    <a:pt x="688" y="12"/>
                  </a:lnTo>
                  <a:lnTo>
                    <a:pt x="686" y="20"/>
                  </a:lnTo>
                  <a:lnTo>
                    <a:pt x="684" y="26"/>
                  </a:lnTo>
                  <a:lnTo>
                    <a:pt x="680" y="28"/>
                  </a:lnTo>
                  <a:lnTo>
                    <a:pt x="680" y="28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658" y="40"/>
                  </a:lnTo>
                  <a:lnTo>
                    <a:pt x="658" y="40"/>
                  </a:lnTo>
                  <a:lnTo>
                    <a:pt x="652" y="44"/>
                  </a:lnTo>
                  <a:lnTo>
                    <a:pt x="648" y="46"/>
                  </a:lnTo>
                  <a:lnTo>
                    <a:pt x="648" y="46"/>
                  </a:lnTo>
                  <a:lnTo>
                    <a:pt x="642" y="46"/>
                  </a:lnTo>
                  <a:lnTo>
                    <a:pt x="638" y="50"/>
                  </a:lnTo>
                  <a:lnTo>
                    <a:pt x="638" y="50"/>
                  </a:lnTo>
                  <a:lnTo>
                    <a:pt x="636" y="50"/>
                  </a:lnTo>
                  <a:lnTo>
                    <a:pt x="636" y="50"/>
                  </a:lnTo>
                  <a:lnTo>
                    <a:pt x="628" y="46"/>
                  </a:lnTo>
                  <a:lnTo>
                    <a:pt x="618" y="48"/>
                  </a:lnTo>
                  <a:lnTo>
                    <a:pt x="618" y="48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598" y="40"/>
                  </a:lnTo>
                  <a:lnTo>
                    <a:pt x="598" y="40"/>
                  </a:lnTo>
                  <a:lnTo>
                    <a:pt x="596" y="42"/>
                  </a:lnTo>
                  <a:lnTo>
                    <a:pt x="596" y="42"/>
                  </a:lnTo>
                  <a:lnTo>
                    <a:pt x="596" y="48"/>
                  </a:lnTo>
                  <a:lnTo>
                    <a:pt x="594" y="52"/>
                  </a:lnTo>
                  <a:lnTo>
                    <a:pt x="594" y="52"/>
                  </a:lnTo>
                  <a:lnTo>
                    <a:pt x="594" y="54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596" y="64"/>
                  </a:lnTo>
                  <a:lnTo>
                    <a:pt x="600" y="68"/>
                  </a:lnTo>
                  <a:lnTo>
                    <a:pt x="604" y="68"/>
                  </a:lnTo>
                  <a:lnTo>
                    <a:pt x="604" y="68"/>
                  </a:lnTo>
                  <a:close/>
                  <a:moveTo>
                    <a:pt x="118" y="568"/>
                  </a:moveTo>
                  <a:lnTo>
                    <a:pt x="118" y="568"/>
                  </a:lnTo>
                  <a:lnTo>
                    <a:pt x="126" y="570"/>
                  </a:lnTo>
                  <a:lnTo>
                    <a:pt x="126" y="570"/>
                  </a:lnTo>
                  <a:lnTo>
                    <a:pt x="130" y="570"/>
                  </a:lnTo>
                  <a:lnTo>
                    <a:pt x="132" y="570"/>
                  </a:lnTo>
                  <a:lnTo>
                    <a:pt x="132" y="570"/>
                  </a:lnTo>
                  <a:lnTo>
                    <a:pt x="136" y="568"/>
                  </a:lnTo>
                  <a:lnTo>
                    <a:pt x="138" y="568"/>
                  </a:lnTo>
                  <a:lnTo>
                    <a:pt x="146" y="572"/>
                  </a:lnTo>
                  <a:lnTo>
                    <a:pt x="146" y="572"/>
                  </a:lnTo>
                  <a:lnTo>
                    <a:pt x="148" y="566"/>
                  </a:lnTo>
                  <a:lnTo>
                    <a:pt x="154" y="564"/>
                  </a:lnTo>
                  <a:lnTo>
                    <a:pt x="162" y="566"/>
                  </a:lnTo>
                  <a:lnTo>
                    <a:pt x="162" y="566"/>
                  </a:lnTo>
                  <a:lnTo>
                    <a:pt x="172" y="564"/>
                  </a:lnTo>
                  <a:lnTo>
                    <a:pt x="180" y="562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224" y="552"/>
                  </a:lnTo>
                  <a:lnTo>
                    <a:pt x="224" y="552"/>
                  </a:lnTo>
                  <a:lnTo>
                    <a:pt x="226" y="554"/>
                  </a:lnTo>
                  <a:lnTo>
                    <a:pt x="230" y="556"/>
                  </a:lnTo>
                  <a:lnTo>
                    <a:pt x="230" y="560"/>
                  </a:lnTo>
                  <a:lnTo>
                    <a:pt x="230" y="562"/>
                  </a:lnTo>
                  <a:lnTo>
                    <a:pt x="230" y="562"/>
                  </a:lnTo>
                  <a:lnTo>
                    <a:pt x="22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14" y="570"/>
                  </a:lnTo>
                  <a:lnTo>
                    <a:pt x="208" y="574"/>
                  </a:lnTo>
                  <a:lnTo>
                    <a:pt x="198" y="580"/>
                  </a:lnTo>
                  <a:lnTo>
                    <a:pt x="198" y="580"/>
                  </a:lnTo>
                  <a:lnTo>
                    <a:pt x="196" y="582"/>
                  </a:lnTo>
                  <a:lnTo>
                    <a:pt x="194" y="584"/>
                  </a:lnTo>
                  <a:lnTo>
                    <a:pt x="196" y="590"/>
                  </a:lnTo>
                  <a:lnTo>
                    <a:pt x="196" y="590"/>
                  </a:lnTo>
                  <a:lnTo>
                    <a:pt x="198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6" y="592"/>
                  </a:lnTo>
                  <a:lnTo>
                    <a:pt x="206" y="592"/>
                  </a:lnTo>
                  <a:lnTo>
                    <a:pt x="216" y="592"/>
                  </a:lnTo>
                  <a:lnTo>
                    <a:pt x="226" y="590"/>
                  </a:lnTo>
                  <a:lnTo>
                    <a:pt x="226" y="590"/>
                  </a:lnTo>
                  <a:lnTo>
                    <a:pt x="240" y="584"/>
                  </a:lnTo>
                  <a:lnTo>
                    <a:pt x="254" y="578"/>
                  </a:lnTo>
                  <a:lnTo>
                    <a:pt x="254" y="578"/>
                  </a:lnTo>
                  <a:lnTo>
                    <a:pt x="252" y="574"/>
                  </a:lnTo>
                  <a:lnTo>
                    <a:pt x="248" y="570"/>
                  </a:lnTo>
                  <a:lnTo>
                    <a:pt x="242" y="566"/>
                  </a:lnTo>
                  <a:lnTo>
                    <a:pt x="240" y="562"/>
                  </a:lnTo>
                  <a:lnTo>
                    <a:pt x="240" y="562"/>
                  </a:lnTo>
                  <a:lnTo>
                    <a:pt x="238" y="554"/>
                  </a:lnTo>
                  <a:lnTo>
                    <a:pt x="238" y="546"/>
                  </a:lnTo>
                  <a:lnTo>
                    <a:pt x="238" y="546"/>
                  </a:lnTo>
                  <a:lnTo>
                    <a:pt x="240" y="540"/>
                  </a:lnTo>
                  <a:lnTo>
                    <a:pt x="240" y="534"/>
                  </a:lnTo>
                  <a:lnTo>
                    <a:pt x="240" y="534"/>
                  </a:lnTo>
                  <a:lnTo>
                    <a:pt x="240" y="522"/>
                  </a:lnTo>
                  <a:lnTo>
                    <a:pt x="240" y="518"/>
                  </a:lnTo>
                  <a:lnTo>
                    <a:pt x="244" y="512"/>
                  </a:lnTo>
                  <a:lnTo>
                    <a:pt x="244" y="512"/>
                  </a:lnTo>
                  <a:lnTo>
                    <a:pt x="240" y="510"/>
                  </a:lnTo>
                  <a:lnTo>
                    <a:pt x="238" y="510"/>
                  </a:lnTo>
                  <a:lnTo>
                    <a:pt x="238" y="510"/>
                  </a:lnTo>
                  <a:lnTo>
                    <a:pt x="226" y="514"/>
                  </a:lnTo>
                  <a:lnTo>
                    <a:pt x="220" y="514"/>
                  </a:lnTo>
                  <a:lnTo>
                    <a:pt x="214" y="514"/>
                  </a:lnTo>
                  <a:lnTo>
                    <a:pt x="214" y="514"/>
                  </a:lnTo>
                  <a:lnTo>
                    <a:pt x="212" y="514"/>
                  </a:lnTo>
                  <a:lnTo>
                    <a:pt x="212" y="514"/>
                  </a:lnTo>
                  <a:lnTo>
                    <a:pt x="204" y="516"/>
                  </a:lnTo>
                  <a:lnTo>
                    <a:pt x="200" y="516"/>
                  </a:lnTo>
                  <a:lnTo>
                    <a:pt x="196" y="516"/>
                  </a:lnTo>
                  <a:lnTo>
                    <a:pt x="196" y="516"/>
                  </a:lnTo>
                  <a:lnTo>
                    <a:pt x="192" y="516"/>
                  </a:lnTo>
                  <a:lnTo>
                    <a:pt x="192" y="516"/>
                  </a:lnTo>
                  <a:lnTo>
                    <a:pt x="186" y="520"/>
                  </a:lnTo>
                  <a:lnTo>
                    <a:pt x="178" y="522"/>
                  </a:lnTo>
                  <a:lnTo>
                    <a:pt x="164" y="524"/>
                  </a:lnTo>
                  <a:lnTo>
                    <a:pt x="164" y="524"/>
                  </a:lnTo>
                  <a:lnTo>
                    <a:pt x="154" y="526"/>
                  </a:lnTo>
                  <a:lnTo>
                    <a:pt x="148" y="530"/>
                  </a:lnTo>
                  <a:lnTo>
                    <a:pt x="148" y="530"/>
                  </a:lnTo>
                  <a:lnTo>
                    <a:pt x="138" y="536"/>
                  </a:lnTo>
                  <a:lnTo>
                    <a:pt x="134" y="538"/>
                  </a:lnTo>
                  <a:lnTo>
                    <a:pt x="132" y="542"/>
                  </a:lnTo>
                  <a:lnTo>
                    <a:pt x="132" y="542"/>
                  </a:lnTo>
                  <a:lnTo>
                    <a:pt x="130" y="544"/>
                  </a:lnTo>
                  <a:lnTo>
                    <a:pt x="130" y="544"/>
                  </a:lnTo>
                  <a:lnTo>
                    <a:pt x="122" y="550"/>
                  </a:lnTo>
                  <a:lnTo>
                    <a:pt x="122" y="550"/>
                  </a:lnTo>
                  <a:lnTo>
                    <a:pt x="114" y="560"/>
                  </a:lnTo>
                  <a:lnTo>
                    <a:pt x="114" y="560"/>
                  </a:lnTo>
                  <a:lnTo>
                    <a:pt x="114" y="564"/>
                  </a:lnTo>
                  <a:lnTo>
                    <a:pt x="114" y="564"/>
                  </a:lnTo>
                  <a:lnTo>
                    <a:pt x="116" y="566"/>
                  </a:lnTo>
                  <a:lnTo>
                    <a:pt x="118" y="568"/>
                  </a:lnTo>
                  <a:lnTo>
                    <a:pt x="118" y="568"/>
                  </a:lnTo>
                  <a:close/>
                  <a:moveTo>
                    <a:pt x="396" y="38"/>
                  </a:moveTo>
                  <a:lnTo>
                    <a:pt x="396" y="38"/>
                  </a:lnTo>
                  <a:lnTo>
                    <a:pt x="400" y="38"/>
                  </a:lnTo>
                  <a:lnTo>
                    <a:pt x="406" y="38"/>
                  </a:lnTo>
                  <a:lnTo>
                    <a:pt x="410" y="36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0" y="34"/>
                  </a:lnTo>
                  <a:lnTo>
                    <a:pt x="420" y="34"/>
                  </a:lnTo>
                  <a:lnTo>
                    <a:pt x="424" y="34"/>
                  </a:lnTo>
                  <a:lnTo>
                    <a:pt x="424" y="34"/>
                  </a:lnTo>
                  <a:lnTo>
                    <a:pt x="438" y="26"/>
                  </a:lnTo>
                  <a:lnTo>
                    <a:pt x="438" y="26"/>
                  </a:lnTo>
                  <a:lnTo>
                    <a:pt x="444" y="24"/>
                  </a:lnTo>
                  <a:lnTo>
                    <a:pt x="448" y="26"/>
                  </a:lnTo>
                  <a:lnTo>
                    <a:pt x="448" y="26"/>
                  </a:lnTo>
                  <a:lnTo>
                    <a:pt x="450" y="28"/>
                  </a:lnTo>
                  <a:lnTo>
                    <a:pt x="452" y="30"/>
                  </a:lnTo>
                  <a:lnTo>
                    <a:pt x="452" y="32"/>
                  </a:lnTo>
                  <a:lnTo>
                    <a:pt x="450" y="34"/>
                  </a:lnTo>
                  <a:lnTo>
                    <a:pt x="450" y="34"/>
                  </a:lnTo>
                  <a:lnTo>
                    <a:pt x="442" y="40"/>
                  </a:lnTo>
                  <a:lnTo>
                    <a:pt x="434" y="44"/>
                  </a:lnTo>
                  <a:lnTo>
                    <a:pt x="434" y="44"/>
                  </a:lnTo>
                  <a:lnTo>
                    <a:pt x="430" y="46"/>
                  </a:lnTo>
                  <a:lnTo>
                    <a:pt x="428" y="50"/>
                  </a:lnTo>
                  <a:lnTo>
                    <a:pt x="428" y="50"/>
                  </a:lnTo>
                  <a:lnTo>
                    <a:pt x="436" y="52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60" y="44"/>
                  </a:lnTo>
                  <a:lnTo>
                    <a:pt x="460" y="44"/>
                  </a:lnTo>
                  <a:lnTo>
                    <a:pt x="464" y="46"/>
                  </a:lnTo>
                  <a:lnTo>
                    <a:pt x="466" y="48"/>
                  </a:lnTo>
                  <a:lnTo>
                    <a:pt x="466" y="48"/>
                  </a:lnTo>
                  <a:lnTo>
                    <a:pt x="466" y="52"/>
                  </a:lnTo>
                  <a:lnTo>
                    <a:pt x="464" y="54"/>
                  </a:lnTo>
                  <a:lnTo>
                    <a:pt x="464" y="54"/>
                  </a:lnTo>
                  <a:lnTo>
                    <a:pt x="460" y="58"/>
                  </a:lnTo>
                  <a:lnTo>
                    <a:pt x="460" y="58"/>
                  </a:lnTo>
                  <a:lnTo>
                    <a:pt x="450" y="70"/>
                  </a:lnTo>
                  <a:lnTo>
                    <a:pt x="450" y="70"/>
                  </a:lnTo>
                  <a:lnTo>
                    <a:pt x="446" y="74"/>
                  </a:lnTo>
                  <a:lnTo>
                    <a:pt x="442" y="80"/>
                  </a:lnTo>
                  <a:lnTo>
                    <a:pt x="442" y="80"/>
                  </a:lnTo>
                  <a:lnTo>
                    <a:pt x="442" y="88"/>
                  </a:lnTo>
                  <a:lnTo>
                    <a:pt x="444" y="94"/>
                  </a:lnTo>
                  <a:lnTo>
                    <a:pt x="448" y="98"/>
                  </a:lnTo>
                  <a:lnTo>
                    <a:pt x="454" y="102"/>
                  </a:lnTo>
                  <a:lnTo>
                    <a:pt x="454" y="102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66" y="106"/>
                  </a:lnTo>
                  <a:lnTo>
                    <a:pt x="466" y="106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80" y="104"/>
                  </a:lnTo>
                  <a:lnTo>
                    <a:pt x="486" y="10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502" y="84"/>
                  </a:lnTo>
                  <a:lnTo>
                    <a:pt x="508" y="80"/>
                  </a:lnTo>
                  <a:lnTo>
                    <a:pt x="508" y="80"/>
                  </a:lnTo>
                  <a:lnTo>
                    <a:pt x="510" y="76"/>
                  </a:lnTo>
                  <a:lnTo>
                    <a:pt x="512" y="74"/>
                  </a:lnTo>
                  <a:lnTo>
                    <a:pt x="512" y="72"/>
                  </a:lnTo>
                  <a:lnTo>
                    <a:pt x="510" y="68"/>
                  </a:lnTo>
                  <a:lnTo>
                    <a:pt x="510" y="68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08" y="50"/>
                  </a:lnTo>
                  <a:lnTo>
                    <a:pt x="508" y="50"/>
                  </a:lnTo>
                  <a:lnTo>
                    <a:pt x="506" y="46"/>
                  </a:lnTo>
                  <a:lnTo>
                    <a:pt x="506" y="46"/>
                  </a:lnTo>
                  <a:lnTo>
                    <a:pt x="500" y="46"/>
                  </a:lnTo>
                  <a:lnTo>
                    <a:pt x="494" y="46"/>
                  </a:lnTo>
                  <a:lnTo>
                    <a:pt x="494" y="46"/>
                  </a:lnTo>
                  <a:lnTo>
                    <a:pt x="488" y="46"/>
                  </a:lnTo>
                  <a:lnTo>
                    <a:pt x="482" y="46"/>
                  </a:lnTo>
                  <a:lnTo>
                    <a:pt x="476" y="44"/>
                  </a:lnTo>
                  <a:lnTo>
                    <a:pt x="472" y="42"/>
                  </a:lnTo>
                  <a:lnTo>
                    <a:pt x="472" y="42"/>
                  </a:lnTo>
                  <a:lnTo>
                    <a:pt x="462" y="34"/>
                  </a:lnTo>
                  <a:lnTo>
                    <a:pt x="458" y="28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4" y="6"/>
                  </a:lnTo>
                  <a:lnTo>
                    <a:pt x="454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26" y="8"/>
                  </a:lnTo>
                  <a:lnTo>
                    <a:pt x="420" y="8"/>
                  </a:lnTo>
                  <a:lnTo>
                    <a:pt x="414" y="10"/>
                  </a:lnTo>
                  <a:lnTo>
                    <a:pt x="414" y="10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8" y="38"/>
                  </a:lnTo>
                  <a:lnTo>
                    <a:pt x="396" y="38"/>
                  </a:lnTo>
                  <a:lnTo>
                    <a:pt x="396" y="38"/>
                  </a:lnTo>
                  <a:close/>
                  <a:moveTo>
                    <a:pt x="692" y="254"/>
                  </a:moveTo>
                  <a:lnTo>
                    <a:pt x="692" y="254"/>
                  </a:lnTo>
                  <a:lnTo>
                    <a:pt x="696" y="254"/>
                  </a:lnTo>
                  <a:lnTo>
                    <a:pt x="700" y="256"/>
                  </a:lnTo>
                  <a:lnTo>
                    <a:pt x="706" y="258"/>
                  </a:lnTo>
                  <a:lnTo>
                    <a:pt x="706" y="258"/>
                  </a:lnTo>
                  <a:lnTo>
                    <a:pt x="718" y="260"/>
                  </a:lnTo>
                  <a:lnTo>
                    <a:pt x="718" y="260"/>
                  </a:lnTo>
                  <a:lnTo>
                    <a:pt x="726" y="252"/>
                  </a:lnTo>
                  <a:lnTo>
                    <a:pt x="726" y="252"/>
                  </a:lnTo>
                  <a:lnTo>
                    <a:pt x="716" y="246"/>
                  </a:lnTo>
                  <a:lnTo>
                    <a:pt x="716" y="246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688" y="232"/>
                  </a:lnTo>
                  <a:lnTo>
                    <a:pt x="682" y="228"/>
                  </a:lnTo>
                  <a:lnTo>
                    <a:pt x="674" y="224"/>
                  </a:lnTo>
                  <a:lnTo>
                    <a:pt x="674" y="224"/>
                  </a:lnTo>
                  <a:lnTo>
                    <a:pt x="668" y="220"/>
                  </a:lnTo>
                  <a:lnTo>
                    <a:pt x="662" y="214"/>
                  </a:lnTo>
                  <a:lnTo>
                    <a:pt x="662" y="214"/>
                  </a:lnTo>
                  <a:lnTo>
                    <a:pt x="652" y="226"/>
                  </a:lnTo>
                  <a:lnTo>
                    <a:pt x="652" y="226"/>
                  </a:lnTo>
                  <a:lnTo>
                    <a:pt x="648" y="230"/>
                  </a:lnTo>
                  <a:lnTo>
                    <a:pt x="648" y="230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50" y="274"/>
                  </a:lnTo>
                  <a:lnTo>
                    <a:pt x="652" y="276"/>
                  </a:lnTo>
                  <a:lnTo>
                    <a:pt x="656" y="278"/>
                  </a:lnTo>
                  <a:lnTo>
                    <a:pt x="656" y="278"/>
                  </a:lnTo>
                  <a:lnTo>
                    <a:pt x="660" y="284"/>
                  </a:lnTo>
                  <a:lnTo>
                    <a:pt x="660" y="284"/>
                  </a:lnTo>
                  <a:lnTo>
                    <a:pt x="666" y="286"/>
                  </a:lnTo>
                  <a:lnTo>
                    <a:pt x="672" y="288"/>
                  </a:lnTo>
                  <a:lnTo>
                    <a:pt x="682" y="286"/>
                  </a:lnTo>
                  <a:lnTo>
                    <a:pt x="682" y="286"/>
                  </a:lnTo>
                  <a:lnTo>
                    <a:pt x="688" y="284"/>
                  </a:lnTo>
                  <a:lnTo>
                    <a:pt x="690" y="280"/>
                  </a:lnTo>
                  <a:lnTo>
                    <a:pt x="690" y="276"/>
                  </a:lnTo>
                  <a:lnTo>
                    <a:pt x="690" y="270"/>
                  </a:lnTo>
                  <a:lnTo>
                    <a:pt x="690" y="270"/>
                  </a:lnTo>
                  <a:lnTo>
                    <a:pt x="688" y="264"/>
                  </a:lnTo>
                  <a:lnTo>
                    <a:pt x="688" y="256"/>
                  </a:lnTo>
                  <a:lnTo>
                    <a:pt x="688" y="256"/>
                  </a:lnTo>
                  <a:lnTo>
                    <a:pt x="692" y="254"/>
                  </a:lnTo>
                  <a:lnTo>
                    <a:pt x="692" y="254"/>
                  </a:lnTo>
                  <a:close/>
                </a:path>
              </a:pathLst>
            </a:custGeom>
            <a:solidFill>
              <a:srgbClr val="98C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34" name="Group 10"/>
          <p:cNvGrpSpPr>
            <a:grpSpLocks noChangeAspect="1"/>
          </p:cNvGrpSpPr>
          <p:nvPr/>
        </p:nvGrpSpPr>
        <p:grpSpPr bwMode="auto">
          <a:xfrm>
            <a:off x="143768" y="171450"/>
            <a:ext cx="2198687" cy="3429000"/>
            <a:chOff x="907" y="108"/>
            <a:chExt cx="1385" cy="2160"/>
          </a:xfrm>
        </p:grpSpPr>
        <p:sp>
          <p:nvSpPr>
            <p:cNvPr id="1033" name="AutoShape 9"/>
            <p:cNvSpPr>
              <a:spLocks noChangeAspect="1" noChangeArrowheads="1" noTextEdit="1"/>
            </p:cNvSpPr>
            <p:nvPr/>
          </p:nvSpPr>
          <p:spPr bwMode="auto">
            <a:xfrm>
              <a:off x="907" y="108"/>
              <a:ext cx="1385" cy="2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907" y="108"/>
              <a:ext cx="1385" cy="2160"/>
            </a:xfrm>
            <a:custGeom>
              <a:avLst/>
              <a:gdLst/>
              <a:ahLst/>
              <a:cxnLst>
                <a:cxn ang="0">
                  <a:pos x="1348" y="1260"/>
                </a:cxn>
                <a:cxn ang="0">
                  <a:pos x="1215" y="1188"/>
                </a:cxn>
                <a:cxn ang="0">
                  <a:pos x="1158" y="1160"/>
                </a:cxn>
                <a:cxn ang="0">
                  <a:pos x="1179" y="1111"/>
                </a:cxn>
                <a:cxn ang="0">
                  <a:pos x="1220" y="972"/>
                </a:cxn>
                <a:cxn ang="0">
                  <a:pos x="1229" y="867"/>
                </a:cxn>
                <a:cxn ang="0">
                  <a:pos x="1040" y="838"/>
                </a:cxn>
                <a:cxn ang="0">
                  <a:pos x="1157" y="761"/>
                </a:cxn>
                <a:cxn ang="0">
                  <a:pos x="1095" y="690"/>
                </a:cxn>
                <a:cxn ang="0">
                  <a:pos x="1129" y="598"/>
                </a:cxn>
                <a:cxn ang="0">
                  <a:pos x="1069" y="530"/>
                </a:cxn>
                <a:cxn ang="0">
                  <a:pos x="967" y="501"/>
                </a:cxn>
                <a:cxn ang="0">
                  <a:pos x="878" y="527"/>
                </a:cxn>
                <a:cxn ang="0">
                  <a:pos x="877" y="429"/>
                </a:cxn>
                <a:cxn ang="0">
                  <a:pos x="789" y="409"/>
                </a:cxn>
                <a:cxn ang="0">
                  <a:pos x="755" y="347"/>
                </a:cxn>
                <a:cxn ang="0">
                  <a:pos x="717" y="214"/>
                </a:cxn>
                <a:cxn ang="0">
                  <a:pos x="771" y="107"/>
                </a:cxn>
                <a:cxn ang="0">
                  <a:pos x="677" y="3"/>
                </a:cxn>
                <a:cxn ang="0">
                  <a:pos x="564" y="111"/>
                </a:cxn>
                <a:cxn ang="0">
                  <a:pos x="624" y="226"/>
                </a:cxn>
                <a:cxn ang="0">
                  <a:pos x="637" y="389"/>
                </a:cxn>
                <a:cxn ang="0">
                  <a:pos x="577" y="379"/>
                </a:cxn>
                <a:cxn ang="0">
                  <a:pos x="514" y="416"/>
                </a:cxn>
                <a:cxn ang="0">
                  <a:pos x="525" y="514"/>
                </a:cxn>
                <a:cxn ang="0">
                  <a:pos x="544" y="588"/>
                </a:cxn>
                <a:cxn ang="0">
                  <a:pos x="427" y="536"/>
                </a:cxn>
                <a:cxn ang="0">
                  <a:pos x="429" y="416"/>
                </a:cxn>
                <a:cxn ang="0">
                  <a:pos x="392" y="512"/>
                </a:cxn>
                <a:cxn ang="0">
                  <a:pos x="351" y="593"/>
                </a:cxn>
                <a:cxn ang="0">
                  <a:pos x="326" y="682"/>
                </a:cxn>
                <a:cxn ang="0">
                  <a:pos x="313" y="794"/>
                </a:cxn>
                <a:cxn ang="0">
                  <a:pos x="420" y="815"/>
                </a:cxn>
                <a:cxn ang="0">
                  <a:pos x="255" y="860"/>
                </a:cxn>
                <a:cxn ang="0">
                  <a:pos x="201" y="954"/>
                </a:cxn>
                <a:cxn ang="0">
                  <a:pos x="231" y="1040"/>
                </a:cxn>
                <a:cxn ang="0">
                  <a:pos x="322" y="1099"/>
                </a:cxn>
                <a:cxn ang="0">
                  <a:pos x="328" y="1152"/>
                </a:cxn>
                <a:cxn ang="0">
                  <a:pos x="225" y="1172"/>
                </a:cxn>
                <a:cxn ang="0">
                  <a:pos x="133" y="1275"/>
                </a:cxn>
                <a:cxn ang="0">
                  <a:pos x="232" y="1386"/>
                </a:cxn>
                <a:cxn ang="0">
                  <a:pos x="134" y="1410"/>
                </a:cxn>
                <a:cxn ang="0">
                  <a:pos x="32" y="1448"/>
                </a:cxn>
                <a:cxn ang="0">
                  <a:pos x="83" y="1568"/>
                </a:cxn>
                <a:cxn ang="0">
                  <a:pos x="48" y="1692"/>
                </a:cxn>
                <a:cxn ang="0">
                  <a:pos x="161" y="1690"/>
                </a:cxn>
                <a:cxn ang="0">
                  <a:pos x="0" y="1831"/>
                </a:cxn>
                <a:cxn ang="0">
                  <a:pos x="191" y="1826"/>
                </a:cxn>
                <a:cxn ang="0">
                  <a:pos x="280" y="1880"/>
                </a:cxn>
                <a:cxn ang="0">
                  <a:pos x="421" y="1859"/>
                </a:cxn>
                <a:cxn ang="0">
                  <a:pos x="487" y="1906"/>
                </a:cxn>
                <a:cxn ang="0">
                  <a:pos x="589" y="1897"/>
                </a:cxn>
                <a:cxn ang="0">
                  <a:pos x="686" y="2117"/>
                </a:cxn>
                <a:cxn ang="0">
                  <a:pos x="863" y="2121"/>
                </a:cxn>
                <a:cxn ang="0">
                  <a:pos x="969" y="1942"/>
                </a:cxn>
                <a:cxn ang="0">
                  <a:pos x="1011" y="1891"/>
                </a:cxn>
                <a:cxn ang="0">
                  <a:pos x="1144" y="1880"/>
                </a:cxn>
                <a:cxn ang="0">
                  <a:pos x="1210" y="1787"/>
                </a:cxn>
                <a:cxn ang="0">
                  <a:pos x="1363" y="1728"/>
                </a:cxn>
                <a:cxn ang="0">
                  <a:pos x="1247" y="1638"/>
                </a:cxn>
                <a:cxn ang="0">
                  <a:pos x="1302" y="1514"/>
                </a:cxn>
                <a:cxn ang="0">
                  <a:pos x="1259" y="1414"/>
                </a:cxn>
                <a:cxn ang="0">
                  <a:pos x="1385" y="1327"/>
                </a:cxn>
              </a:cxnLst>
              <a:rect l="0" t="0" r="r" b="b"/>
              <a:pathLst>
                <a:path w="1385" h="2160">
                  <a:moveTo>
                    <a:pt x="1382" y="1309"/>
                  </a:moveTo>
                  <a:lnTo>
                    <a:pt x="1382" y="1309"/>
                  </a:lnTo>
                  <a:lnTo>
                    <a:pt x="1380" y="1306"/>
                  </a:lnTo>
                  <a:lnTo>
                    <a:pt x="1378" y="1304"/>
                  </a:lnTo>
                  <a:lnTo>
                    <a:pt x="1376" y="1303"/>
                  </a:lnTo>
                  <a:lnTo>
                    <a:pt x="1373" y="1303"/>
                  </a:lnTo>
                  <a:lnTo>
                    <a:pt x="1373" y="1303"/>
                  </a:lnTo>
                  <a:lnTo>
                    <a:pt x="1357" y="1302"/>
                  </a:lnTo>
                  <a:lnTo>
                    <a:pt x="1349" y="1302"/>
                  </a:lnTo>
                  <a:lnTo>
                    <a:pt x="1340" y="1304"/>
                  </a:lnTo>
                  <a:lnTo>
                    <a:pt x="1340" y="1304"/>
                  </a:lnTo>
                  <a:lnTo>
                    <a:pt x="1338" y="1305"/>
                  </a:lnTo>
                  <a:lnTo>
                    <a:pt x="1335" y="1305"/>
                  </a:lnTo>
                  <a:lnTo>
                    <a:pt x="1335" y="1305"/>
                  </a:lnTo>
                  <a:lnTo>
                    <a:pt x="1339" y="1297"/>
                  </a:lnTo>
                  <a:lnTo>
                    <a:pt x="1341" y="1289"/>
                  </a:lnTo>
                  <a:lnTo>
                    <a:pt x="1341" y="1289"/>
                  </a:lnTo>
                  <a:lnTo>
                    <a:pt x="1342" y="1283"/>
                  </a:lnTo>
                  <a:lnTo>
                    <a:pt x="1341" y="1280"/>
                  </a:lnTo>
                  <a:lnTo>
                    <a:pt x="1340" y="1278"/>
                  </a:lnTo>
                  <a:lnTo>
                    <a:pt x="1338" y="1277"/>
                  </a:lnTo>
                  <a:lnTo>
                    <a:pt x="1336" y="1276"/>
                  </a:lnTo>
                  <a:lnTo>
                    <a:pt x="1330" y="1275"/>
                  </a:lnTo>
                  <a:lnTo>
                    <a:pt x="1330" y="1275"/>
                  </a:lnTo>
                  <a:lnTo>
                    <a:pt x="1322" y="1274"/>
                  </a:lnTo>
                  <a:lnTo>
                    <a:pt x="1322" y="1274"/>
                  </a:lnTo>
                  <a:lnTo>
                    <a:pt x="1331" y="1269"/>
                  </a:lnTo>
                  <a:lnTo>
                    <a:pt x="1339" y="1265"/>
                  </a:lnTo>
                  <a:lnTo>
                    <a:pt x="1339" y="1265"/>
                  </a:lnTo>
                  <a:lnTo>
                    <a:pt x="1348" y="1260"/>
                  </a:lnTo>
                  <a:lnTo>
                    <a:pt x="1354" y="1254"/>
                  </a:lnTo>
                  <a:lnTo>
                    <a:pt x="1357" y="1250"/>
                  </a:lnTo>
                  <a:lnTo>
                    <a:pt x="1359" y="1246"/>
                  </a:lnTo>
                  <a:lnTo>
                    <a:pt x="1360" y="1242"/>
                  </a:lnTo>
                  <a:lnTo>
                    <a:pt x="1361" y="1237"/>
                  </a:lnTo>
                  <a:lnTo>
                    <a:pt x="1361" y="1237"/>
                  </a:lnTo>
                  <a:lnTo>
                    <a:pt x="1361" y="1232"/>
                  </a:lnTo>
                  <a:lnTo>
                    <a:pt x="1361" y="1227"/>
                  </a:lnTo>
                  <a:lnTo>
                    <a:pt x="1360" y="1223"/>
                  </a:lnTo>
                  <a:lnTo>
                    <a:pt x="1358" y="1218"/>
                  </a:lnTo>
                  <a:lnTo>
                    <a:pt x="1355" y="1214"/>
                  </a:lnTo>
                  <a:lnTo>
                    <a:pt x="1352" y="1211"/>
                  </a:lnTo>
                  <a:lnTo>
                    <a:pt x="1349" y="1208"/>
                  </a:lnTo>
                  <a:lnTo>
                    <a:pt x="1345" y="1206"/>
                  </a:lnTo>
                  <a:lnTo>
                    <a:pt x="1345" y="1206"/>
                  </a:lnTo>
                  <a:lnTo>
                    <a:pt x="1337" y="1202"/>
                  </a:lnTo>
                  <a:lnTo>
                    <a:pt x="1328" y="1200"/>
                  </a:lnTo>
                  <a:lnTo>
                    <a:pt x="1319" y="1198"/>
                  </a:lnTo>
                  <a:lnTo>
                    <a:pt x="1310" y="1198"/>
                  </a:lnTo>
                  <a:lnTo>
                    <a:pt x="1310" y="1198"/>
                  </a:lnTo>
                  <a:lnTo>
                    <a:pt x="1275" y="1196"/>
                  </a:lnTo>
                  <a:lnTo>
                    <a:pt x="1275" y="1196"/>
                  </a:lnTo>
                  <a:lnTo>
                    <a:pt x="1268" y="1196"/>
                  </a:lnTo>
                  <a:lnTo>
                    <a:pt x="1268" y="1196"/>
                  </a:lnTo>
                  <a:lnTo>
                    <a:pt x="1252" y="1195"/>
                  </a:lnTo>
                  <a:lnTo>
                    <a:pt x="1235" y="1195"/>
                  </a:lnTo>
                  <a:lnTo>
                    <a:pt x="1235" y="1195"/>
                  </a:lnTo>
                  <a:lnTo>
                    <a:pt x="1227" y="1193"/>
                  </a:lnTo>
                  <a:lnTo>
                    <a:pt x="1219" y="1190"/>
                  </a:lnTo>
                  <a:lnTo>
                    <a:pt x="1215" y="1188"/>
                  </a:lnTo>
                  <a:lnTo>
                    <a:pt x="1212" y="1185"/>
                  </a:lnTo>
                  <a:lnTo>
                    <a:pt x="1209" y="1182"/>
                  </a:lnTo>
                  <a:lnTo>
                    <a:pt x="1206" y="1178"/>
                  </a:lnTo>
                  <a:lnTo>
                    <a:pt x="1206" y="1178"/>
                  </a:lnTo>
                  <a:lnTo>
                    <a:pt x="1204" y="1175"/>
                  </a:lnTo>
                  <a:lnTo>
                    <a:pt x="1202" y="1174"/>
                  </a:lnTo>
                  <a:lnTo>
                    <a:pt x="1200" y="1173"/>
                  </a:lnTo>
                  <a:lnTo>
                    <a:pt x="1197" y="1174"/>
                  </a:lnTo>
                  <a:lnTo>
                    <a:pt x="1197" y="1174"/>
                  </a:lnTo>
                  <a:lnTo>
                    <a:pt x="1196" y="1167"/>
                  </a:lnTo>
                  <a:lnTo>
                    <a:pt x="1193" y="1161"/>
                  </a:lnTo>
                  <a:lnTo>
                    <a:pt x="1190" y="1156"/>
                  </a:lnTo>
                  <a:lnTo>
                    <a:pt x="1187" y="1151"/>
                  </a:lnTo>
                  <a:lnTo>
                    <a:pt x="1187" y="1151"/>
                  </a:lnTo>
                  <a:lnTo>
                    <a:pt x="1183" y="1145"/>
                  </a:lnTo>
                  <a:lnTo>
                    <a:pt x="1181" y="1140"/>
                  </a:lnTo>
                  <a:lnTo>
                    <a:pt x="1179" y="1134"/>
                  </a:lnTo>
                  <a:lnTo>
                    <a:pt x="1178" y="1127"/>
                  </a:lnTo>
                  <a:lnTo>
                    <a:pt x="1178" y="1127"/>
                  </a:lnTo>
                  <a:lnTo>
                    <a:pt x="1177" y="1121"/>
                  </a:lnTo>
                  <a:lnTo>
                    <a:pt x="1177" y="1121"/>
                  </a:lnTo>
                  <a:lnTo>
                    <a:pt x="1175" y="1124"/>
                  </a:lnTo>
                  <a:lnTo>
                    <a:pt x="1175" y="1124"/>
                  </a:lnTo>
                  <a:lnTo>
                    <a:pt x="1174" y="1133"/>
                  </a:lnTo>
                  <a:lnTo>
                    <a:pt x="1171" y="1142"/>
                  </a:lnTo>
                  <a:lnTo>
                    <a:pt x="1167" y="1150"/>
                  </a:lnTo>
                  <a:lnTo>
                    <a:pt x="1164" y="1153"/>
                  </a:lnTo>
                  <a:lnTo>
                    <a:pt x="1160" y="1157"/>
                  </a:lnTo>
                  <a:lnTo>
                    <a:pt x="1160" y="1157"/>
                  </a:lnTo>
                  <a:lnTo>
                    <a:pt x="1158" y="1160"/>
                  </a:lnTo>
                  <a:lnTo>
                    <a:pt x="1158" y="1160"/>
                  </a:lnTo>
                  <a:lnTo>
                    <a:pt x="1153" y="1165"/>
                  </a:lnTo>
                  <a:lnTo>
                    <a:pt x="1149" y="1171"/>
                  </a:lnTo>
                  <a:lnTo>
                    <a:pt x="1145" y="1176"/>
                  </a:lnTo>
                  <a:lnTo>
                    <a:pt x="1140" y="1179"/>
                  </a:lnTo>
                  <a:lnTo>
                    <a:pt x="1140" y="1179"/>
                  </a:lnTo>
                  <a:lnTo>
                    <a:pt x="1128" y="1177"/>
                  </a:lnTo>
                  <a:lnTo>
                    <a:pt x="1117" y="1174"/>
                  </a:lnTo>
                  <a:lnTo>
                    <a:pt x="1106" y="1169"/>
                  </a:lnTo>
                  <a:lnTo>
                    <a:pt x="1096" y="1164"/>
                  </a:lnTo>
                  <a:lnTo>
                    <a:pt x="1096" y="1164"/>
                  </a:lnTo>
                  <a:lnTo>
                    <a:pt x="1100" y="1161"/>
                  </a:lnTo>
                  <a:lnTo>
                    <a:pt x="1103" y="1158"/>
                  </a:lnTo>
                  <a:lnTo>
                    <a:pt x="1105" y="1154"/>
                  </a:lnTo>
                  <a:lnTo>
                    <a:pt x="1106" y="1151"/>
                  </a:lnTo>
                  <a:lnTo>
                    <a:pt x="1107" y="1147"/>
                  </a:lnTo>
                  <a:lnTo>
                    <a:pt x="1107" y="1142"/>
                  </a:lnTo>
                  <a:lnTo>
                    <a:pt x="1106" y="1133"/>
                  </a:lnTo>
                  <a:lnTo>
                    <a:pt x="1106" y="1133"/>
                  </a:lnTo>
                  <a:lnTo>
                    <a:pt x="1112" y="1134"/>
                  </a:lnTo>
                  <a:lnTo>
                    <a:pt x="1112" y="1134"/>
                  </a:lnTo>
                  <a:lnTo>
                    <a:pt x="1118" y="1134"/>
                  </a:lnTo>
                  <a:lnTo>
                    <a:pt x="1123" y="1134"/>
                  </a:lnTo>
                  <a:lnTo>
                    <a:pt x="1123" y="1134"/>
                  </a:lnTo>
                  <a:lnTo>
                    <a:pt x="1136" y="1132"/>
                  </a:lnTo>
                  <a:lnTo>
                    <a:pt x="1149" y="1128"/>
                  </a:lnTo>
                  <a:lnTo>
                    <a:pt x="1161" y="1123"/>
                  </a:lnTo>
                  <a:lnTo>
                    <a:pt x="1172" y="1116"/>
                  </a:lnTo>
                  <a:lnTo>
                    <a:pt x="1172" y="1116"/>
                  </a:lnTo>
                  <a:lnTo>
                    <a:pt x="1179" y="1111"/>
                  </a:lnTo>
                  <a:lnTo>
                    <a:pt x="1185" y="1106"/>
                  </a:lnTo>
                  <a:lnTo>
                    <a:pt x="1191" y="1100"/>
                  </a:lnTo>
                  <a:lnTo>
                    <a:pt x="1196" y="1094"/>
                  </a:lnTo>
                  <a:lnTo>
                    <a:pt x="1200" y="1087"/>
                  </a:lnTo>
                  <a:lnTo>
                    <a:pt x="1204" y="1080"/>
                  </a:lnTo>
                  <a:lnTo>
                    <a:pt x="1207" y="1072"/>
                  </a:lnTo>
                  <a:lnTo>
                    <a:pt x="1208" y="1064"/>
                  </a:lnTo>
                  <a:lnTo>
                    <a:pt x="1208" y="1064"/>
                  </a:lnTo>
                  <a:lnTo>
                    <a:pt x="1209" y="1057"/>
                  </a:lnTo>
                  <a:lnTo>
                    <a:pt x="1208" y="1051"/>
                  </a:lnTo>
                  <a:lnTo>
                    <a:pt x="1205" y="1045"/>
                  </a:lnTo>
                  <a:lnTo>
                    <a:pt x="1202" y="1039"/>
                  </a:lnTo>
                  <a:lnTo>
                    <a:pt x="1202" y="1039"/>
                  </a:lnTo>
                  <a:lnTo>
                    <a:pt x="1197" y="1032"/>
                  </a:lnTo>
                  <a:lnTo>
                    <a:pt x="1197" y="1032"/>
                  </a:lnTo>
                  <a:lnTo>
                    <a:pt x="1206" y="1029"/>
                  </a:lnTo>
                  <a:lnTo>
                    <a:pt x="1206" y="1029"/>
                  </a:lnTo>
                  <a:lnTo>
                    <a:pt x="1211" y="1026"/>
                  </a:lnTo>
                  <a:lnTo>
                    <a:pt x="1214" y="1024"/>
                  </a:lnTo>
                  <a:lnTo>
                    <a:pt x="1215" y="1021"/>
                  </a:lnTo>
                  <a:lnTo>
                    <a:pt x="1215" y="1021"/>
                  </a:lnTo>
                  <a:lnTo>
                    <a:pt x="1217" y="1011"/>
                  </a:lnTo>
                  <a:lnTo>
                    <a:pt x="1218" y="1006"/>
                  </a:lnTo>
                  <a:lnTo>
                    <a:pt x="1217" y="1001"/>
                  </a:lnTo>
                  <a:lnTo>
                    <a:pt x="1217" y="1001"/>
                  </a:lnTo>
                  <a:lnTo>
                    <a:pt x="1213" y="991"/>
                  </a:lnTo>
                  <a:lnTo>
                    <a:pt x="1208" y="980"/>
                  </a:lnTo>
                  <a:lnTo>
                    <a:pt x="1208" y="980"/>
                  </a:lnTo>
                  <a:lnTo>
                    <a:pt x="1220" y="972"/>
                  </a:lnTo>
                  <a:lnTo>
                    <a:pt x="1220" y="972"/>
                  </a:lnTo>
                  <a:lnTo>
                    <a:pt x="1228" y="967"/>
                  </a:lnTo>
                  <a:lnTo>
                    <a:pt x="1235" y="962"/>
                  </a:lnTo>
                  <a:lnTo>
                    <a:pt x="1235" y="962"/>
                  </a:lnTo>
                  <a:lnTo>
                    <a:pt x="1239" y="958"/>
                  </a:lnTo>
                  <a:lnTo>
                    <a:pt x="1242" y="953"/>
                  </a:lnTo>
                  <a:lnTo>
                    <a:pt x="1244" y="948"/>
                  </a:lnTo>
                  <a:lnTo>
                    <a:pt x="1245" y="942"/>
                  </a:lnTo>
                  <a:lnTo>
                    <a:pt x="1245" y="942"/>
                  </a:lnTo>
                  <a:lnTo>
                    <a:pt x="1245" y="937"/>
                  </a:lnTo>
                  <a:lnTo>
                    <a:pt x="1243" y="931"/>
                  </a:lnTo>
                  <a:lnTo>
                    <a:pt x="1241" y="926"/>
                  </a:lnTo>
                  <a:lnTo>
                    <a:pt x="1237" y="922"/>
                  </a:lnTo>
                  <a:lnTo>
                    <a:pt x="1237" y="922"/>
                  </a:lnTo>
                  <a:lnTo>
                    <a:pt x="1231" y="914"/>
                  </a:lnTo>
                  <a:lnTo>
                    <a:pt x="1231" y="914"/>
                  </a:lnTo>
                  <a:lnTo>
                    <a:pt x="1236" y="910"/>
                  </a:lnTo>
                  <a:lnTo>
                    <a:pt x="1240" y="907"/>
                  </a:lnTo>
                  <a:lnTo>
                    <a:pt x="1240" y="907"/>
                  </a:lnTo>
                  <a:lnTo>
                    <a:pt x="1245" y="903"/>
                  </a:lnTo>
                  <a:lnTo>
                    <a:pt x="1247" y="899"/>
                  </a:lnTo>
                  <a:lnTo>
                    <a:pt x="1249" y="894"/>
                  </a:lnTo>
                  <a:lnTo>
                    <a:pt x="1250" y="888"/>
                  </a:lnTo>
                  <a:lnTo>
                    <a:pt x="1250" y="888"/>
                  </a:lnTo>
                  <a:lnTo>
                    <a:pt x="1250" y="883"/>
                  </a:lnTo>
                  <a:lnTo>
                    <a:pt x="1248" y="877"/>
                  </a:lnTo>
                  <a:lnTo>
                    <a:pt x="1244" y="873"/>
                  </a:lnTo>
                  <a:lnTo>
                    <a:pt x="1240" y="870"/>
                  </a:lnTo>
                  <a:lnTo>
                    <a:pt x="1240" y="870"/>
                  </a:lnTo>
                  <a:lnTo>
                    <a:pt x="1235" y="868"/>
                  </a:lnTo>
                  <a:lnTo>
                    <a:pt x="1229" y="867"/>
                  </a:lnTo>
                  <a:lnTo>
                    <a:pt x="1224" y="867"/>
                  </a:lnTo>
                  <a:lnTo>
                    <a:pt x="1218" y="867"/>
                  </a:lnTo>
                  <a:lnTo>
                    <a:pt x="1218" y="867"/>
                  </a:lnTo>
                  <a:lnTo>
                    <a:pt x="1204" y="870"/>
                  </a:lnTo>
                  <a:lnTo>
                    <a:pt x="1190" y="874"/>
                  </a:lnTo>
                  <a:lnTo>
                    <a:pt x="1190" y="874"/>
                  </a:lnTo>
                  <a:lnTo>
                    <a:pt x="1180" y="877"/>
                  </a:lnTo>
                  <a:lnTo>
                    <a:pt x="1169" y="879"/>
                  </a:lnTo>
                  <a:lnTo>
                    <a:pt x="1169" y="879"/>
                  </a:lnTo>
                  <a:lnTo>
                    <a:pt x="1148" y="883"/>
                  </a:lnTo>
                  <a:lnTo>
                    <a:pt x="1137" y="884"/>
                  </a:lnTo>
                  <a:lnTo>
                    <a:pt x="1127" y="884"/>
                  </a:lnTo>
                  <a:lnTo>
                    <a:pt x="1127" y="884"/>
                  </a:lnTo>
                  <a:lnTo>
                    <a:pt x="1102" y="884"/>
                  </a:lnTo>
                  <a:lnTo>
                    <a:pt x="1102" y="884"/>
                  </a:lnTo>
                  <a:lnTo>
                    <a:pt x="1098" y="872"/>
                  </a:lnTo>
                  <a:lnTo>
                    <a:pt x="1095" y="866"/>
                  </a:lnTo>
                  <a:lnTo>
                    <a:pt x="1090" y="861"/>
                  </a:lnTo>
                  <a:lnTo>
                    <a:pt x="1090" y="861"/>
                  </a:lnTo>
                  <a:lnTo>
                    <a:pt x="1065" y="871"/>
                  </a:lnTo>
                  <a:lnTo>
                    <a:pt x="1065" y="871"/>
                  </a:lnTo>
                  <a:lnTo>
                    <a:pt x="1037" y="862"/>
                  </a:lnTo>
                  <a:lnTo>
                    <a:pt x="1024" y="857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28" y="832"/>
                  </a:lnTo>
                  <a:lnTo>
                    <a:pt x="1028" y="832"/>
                  </a:lnTo>
                  <a:lnTo>
                    <a:pt x="1034" y="835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47" y="841"/>
                  </a:lnTo>
                  <a:lnTo>
                    <a:pt x="1053" y="842"/>
                  </a:lnTo>
                  <a:lnTo>
                    <a:pt x="1060" y="842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71" y="839"/>
                  </a:lnTo>
                  <a:lnTo>
                    <a:pt x="1075" y="836"/>
                  </a:lnTo>
                  <a:lnTo>
                    <a:pt x="1079" y="833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84" y="820"/>
                  </a:lnTo>
                  <a:lnTo>
                    <a:pt x="1086" y="810"/>
                  </a:lnTo>
                  <a:lnTo>
                    <a:pt x="1086" y="810"/>
                  </a:lnTo>
                  <a:lnTo>
                    <a:pt x="1091" y="810"/>
                  </a:lnTo>
                  <a:lnTo>
                    <a:pt x="1091" y="810"/>
                  </a:lnTo>
                  <a:lnTo>
                    <a:pt x="1100" y="811"/>
                  </a:lnTo>
                  <a:lnTo>
                    <a:pt x="1108" y="810"/>
                  </a:lnTo>
                  <a:lnTo>
                    <a:pt x="1116" y="809"/>
                  </a:lnTo>
                  <a:lnTo>
                    <a:pt x="1123" y="807"/>
                  </a:lnTo>
                  <a:lnTo>
                    <a:pt x="1131" y="804"/>
                  </a:lnTo>
                  <a:lnTo>
                    <a:pt x="1138" y="800"/>
                  </a:lnTo>
                  <a:lnTo>
                    <a:pt x="1145" y="796"/>
                  </a:lnTo>
                  <a:lnTo>
                    <a:pt x="1151" y="791"/>
                  </a:lnTo>
                  <a:lnTo>
                    <a:pt x="1151" y="791"/>
                  </a:lnTo>
                  <a:lnTo>
                    <a:pt x="1156" y="787"/>
                  </a:lnTo>
                  <a:lnTo>
                    <a:pt x="1159" y="782"/>
                  </a:lnTo>
                  <a:lnTo>
                    <a:pt x="1160" y="776"/>
                  </a:lnTo>
                  <a:lnTo>
                    <a:pt x="1161" y="771"/>
                  </a:lnTo>
                  <a:lnTo>
                    <a:pt x="1159" y="766"/>
                  </a:lnTo>
                  <a:lnTo>
                    <a:pt x="1157" y="761"/>
                  </a:lnTo>
                  <a:lnTo>
                    <a:pt x="1153" y="756"/>
                  </a:lnTo>
                  <a:lnTo>
                    <a:pt x="1148" y="753"/>
                  </a:lnTo>
                  <a:lnTo>
                    <a:pt x="1148" y="753"/>
                  </a:lnTo>
                  <a:lnTo>
                    <a:pt x="1145" y="751"/>
                  </a:lnTo>
                  <a:lnTo>
                    <a:pt x="1145" y="751"/>
                  </a:lnTo>
                  <a:lnTo>
                    <a:pt x="1172" y="739"/>
                  </a:lnTo>
                  <a:lnTo>
                    <a:pt x="1172" y="739"/>
                  </a:lnTo>
                  <a:lnTo>
                    <a:pt x="1175" y="737"/>
                  </a:lnTo>
                  <a:lnTo>
                    <a:pt x="1177" y="735"/>
                  </a:lnTo>
                  <a:lnTo>
                    <a:pt x="1177" y="735"/>
                  </a:lnTo>
                  <a:lnTo>
                    <a:pt x="1180" y="730"/>
                  </a:lnTo>
                  <a:lnTo>
                    <a:pt x="1183" y="725"/>
                  </a:lnTo>
                  <a:lnTo>
                    <a:pt x="1185" y="720"/>
                  </a:lnTo>
                  <a:lnTo>
                    <a:pt x="1186" y="714"/>
                  </a:lnTo>
                  <a:lnTo>
                    <a:pt x="1186" y="714"/>
                  </a:lnTo>
                  <a:lnTo>
                    <a:pt x="1186" y="707"/>
                  </a:lnTo>
                  <a:lnTo>
                    <a:pt x="1184" y="701"/>
                  </a:lnTo>
                  <a:lnTo>
                    <a:pt x="1180" y="696"/>
                  </a:lnTo>
                  <a:lnTo>
                    <a:pt x="1178" y="694"/>
                  </a:lnTo>
                  <a:lnTo>
                    <a:pt x="1175" y="693"/>
                  </a:lnTo>
                  <a:lnTo>
                    <a:pt x="1175" y="693"/>
                  </a:lnTo>
                  <a:lnTo>
                    <a:pt x="1167" y="690"/>
                  </a:lnTo>
                  <a:lnTo>
                    <a:pt x="1158" y="689"/>
                  </a:lnTo>
                  <a:lnTo>
                    <a:pt x="1158" y="689"/>
                  </a:lnTo>
                  <a:lnTo>
                    <a:pt x="1139" y="689"/>
                  </a:lnTo>
                  <a:lnTo>
                    <a:pt x="1121" y="690"/>
                  </a:lnTo>
                  <a:lnTo>
                    <a:pt x="1121" y="690"/>
                  </a:lnTo>
                  <a:lnTo>
                    <a:pt x="1108" y="691"/>
                  </a:lnTo>
                  <a:lnTo>
                    <a:pt x="1101" y="691"/>
                  </a:lnTo>
                  <a:lnTo>
                    <a:pt x="1095" y="690"/>
                  </a:lnTo>
                  <a:lnTo>
                    <a:pt x="1095" y="690"/>
                  </a:lnTo>
                  <a:lnTo>
                    <a:pt x="1115" y="677"/>
                  </a:lnTo>
                  <a:lnTo>
                    <a:pt x="1115" y="677"/>
                  </a:lnTo>
                  <a:lnTo>
                    <a:pt x="1121" y="674"/>
                  </a:lnTo>
                  <a:lnTo>
                    <a:pt x="1121" y="674"/>
                  </a:lnTo>
                  <a:lnTo>
                    <a:pt x="1127" y="671"/>
                  </a:lnTo>
                  <a:lnTo>
                    <a:pt x="1132" y="666"/>
                  </a:lnTo>
                  <a:lnTo>
                    <a:pt x="1135" y="660"/>
                  </a:lnTo>
                  <a:lnTo>
                    <a:pt x="1137" y="653"/>
                  </a:lnTo>
                  <a:lnTo>
                    <a:pt x="1137" y="653"/>
                  </a:lnTo>
                  <a:lnTo>
                    <a:pt x="1137" y="648"/>
                  </a:lnTo>
                  <a:lnTo>
                    <a:pt x="1136" y="644"/>
                  </a:lnTo>
                  <a:lnTo>
                    <a:pt x="1133" y="641"/>
                  </a:lnTo>
                  <a:lnTo>
                    <a:pt x="1129" y="639"/>
                  </a:lnTo>
                  <a:lnTo>
                    <a:pt x="1129" y="639"/>
                  </a:lnTo>
                  <a:lnTo>
                    <a:pt x="1123" y="638"/>
                  </a:lnTo>
                  <a:lnTo>
                    <a:pt x="1123" y="638"/>
                  </a:lnTo>
                  <a:lnTo>
                    <a:pt x="1127" y="632"/>
                  </a:lnTo>
                  <a:lnTo>
                    <a:pt x="1131" y="627"/>
                  </a:lnTo>
                  <a:lnTo>
                    <a:pt x="1131" y="627"/>
                  </a:lnTo>
                  <a:lnTo>
                    <a:pt x="1135" y="623"/>
                  </a:lnTo>
                  <a:lnTo>
                    <a:pt x="1137" y="618"/>
                  </a:lnTo>
                  <a:lnTo>
                    <a:pt x="1137" y="613"/>
                  </a:lnTo>
                  <a:lnTo>
                    <a:pt x="1137" y="607"/>
                  </a:lnTo>
                  <a:lnTo>
                    <a:pt x="1137" y="607"/>
                  </a:lnTo>
                  <a:lnTo>
                    <a:pt x="1137" y="603"/>
                  </a:lnTo>
                  <a:lnTo>
                    <a:pt x="1135" y="600"/>
                  </a:lnTo>
                  <a:lnTo>
                    <a:pt x="1133" y="598"/>
                  </a:lnTo>
                  <a:lnTo>
                    <a:pt x="1129" y="598"/>
                  </a:lnTo>
                  <a:lnTo>
                    <a:pt x="1129" y="598"/>
                  </a:lnTo>
                  <a:lnTo>
                    <a:pt x="1122" y="597"/>
                  </a:lnTo>
                  <a:lnTo>
                    <a:pt x="1115" y="598"/>
                  </a:lnTo>
                  <a:lnTo>
                    <a:pt x="1109" y="599"/>
                  </a:lnTo>
                  <a:lnTo>
                    <a:pt x="1102" y="601"/>
                  </a:lnTo>
                  <a:lnTo>
                    <a:pt x="1102" y="601"/>
                  </a:lnTo>
                  <a:lnTo>
                    <a:pt x="1086" y="605"/>
                  </a:lnTo>
                  <a:lnTo>
                    <a:pt x="1077" y="606"/>
                  </a:lnTo>
                  <a:lnTo>
                    <a:pt x="1068" y="606"/>
                  </a:lnTo>
                  <a:lnTo>
                    <a:pt x="1068" y="606"/>
                  </a:lnTo>
                  <a:lnTo>
                    <a:pt x="1071" y="603"/>
                  </a:lnTo>
                  <a:lnTo>
                    <a:pt x="1071" y="603"/>
                  </a:lnTo>
                  <a:lnTo>
                    <a:pt x="1090" y="586"/>
                  </a:lnTo>
                  <a:lnTo>
                    <a:pt x="1090" y="586"/>
                  </a:lnTo>
                  <a:lnTo>
                    <a:pt x="1096" y="580"/>
                  </a:lnTo>
                  <a:lnTo>
                    <a:pt x="1100" y="574"/>
                  </a:lnTo>
                  <a:lnTo>
                    <a:pt x="1104" y="567"/>
                  </a:lnTo>
                  <a:lnTo>
                    <a:pt x="1107" y="559"/>
                  </a:lnTo>
                  <a:lnTo>
                    <a:pt x="1107" y="559"/>
                  </a:lnTo>
                  <a:lnTo>
                    <a:pt x="1108" y="552"/>
                  </a:lnTo>
                  <a:lnTo>
                    <a:pt x="1108" y="545"/>
                  </a:lnTo>
                  <a:lnTo>
                    <a:pt x="1105" y="539"/>
                  </a:lnTo>
                  <a:lnTo>
                    <a:pt x="1100" y="533"/>
                  </a:lnTo>
                  <a:lnTo>
                    <a:pt x="1100" y="533"/>
                  </a:lnTo>
                  <a:lnTo>
                    <a:pt x="1097" y="531"/>
                  </a:lnTo>
                  <a:lnTo>
                    <a:pt x="1093" y="529"/>
                  </a:lnTo>
                  <a:lnTo>
                    <a:pt x="1089" y="528"/>
                  </a:lnTo>
                  <a:lnTo>
                    <a:pt x="1084" y="528"/>
                  </a:lnTo>
                  <a:lnTo>
                    <a:pt x="1075" y="528"/>
                  </a:lnTo>
                  <a:lnTo>
                    <a:pt x="1069" y="530"/>
                  </a:lnTo>
                  <a:lnTo>
                    <a:pt x="1069" y="530"/>
                  </a:lnTo>
                  <a:lnTo>
                    <a:pt x="1057" y="536"/>
                  </a:lnTo>
                  <a:lnTo>
                    <a:pt x="1044" y="542"/>
                  </a:lnTo>
                  <a:lnTo>
                    <a:pt x="1044" y="542"/>
                  </a:lnTo>
                  <a:lnTo>
                    <a:pt x="1035" y="545"/>
                  </a:lnTo>
                  <a:lnTo>
                    <a:pt x="1026" y="548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04" y="560"/>
                  </a:lnTo>
                  <a:lnTo>
                    <a:pt x="998" y="562"/>
                  </a:lnTo>
                  <a:lnTo>
                    <a:pt x="991" y="564"/>
                  </a:lnTo>
                  <a:lnTo>
                    <a:pt x="984" y="564"/>
                  </a:lnTo>
                  <a:lnTo>
                    <a:pt x="984" y="564"/>
                  </a:lnTo>
                  <a:lnTo>
                    <a:pt x="980" y="564"/>
                  </a:lnTo>
                  <a:lnTo>
                    <a:pt x="977" y="562"/>
                  </a:lnTo>
                  <a:lnTo>
                    <a:pt x="976" y="559"/>
                  </a:lnTo>
                  <a:lnTo>
                    <a:pt x="976" y="555"/>
                  </a:lnTo>
                  <a:lnTo>
                    <a:pt x="976" y="555"/>
                  </a:lnTo>
                  <a:lnTo>
                    <a:pt x="979" y="544"/>
                  </a:lnTo>
                  <a:lnTo>
                    <a:pt x="982" y="533"/>
                  </a:lnTo>
                  <a:lnTo>
                    <a:pt x="982" y="533"/>
                  </a:lnTo>
                  <a:lnTo>
                    <a:pt x="983" y="522"/>
                  </a:lnTo>
                  <a:lnTo>
                    <a:pt x="983" y="511"/>
                  </a:lnTo>
                  <a:lnTo>
                    <a:pt x="983" y="511"/>
                  </a:lnTo>
                  <a:lnTo>
                    <a:pt x="982" y="508"/>
                  </a:lnTo>
                  <a:lnTo>
                    <a:pt x="981" y="505"/>
                  </a:lnTo>
                  <a:lnTo>
                    <a:pt x="979" y="503"/>
                  </a:lnTo>
                  <a:lnTo>
                    <a:pt x="976" y="501"/>
                  </a:lnTo>
                  <a:lnTo>
                    <a:pt x="973" y="500"/>
                  </a:lnTo>
                  <a:lnTo>
                    <a:pt x="970" y="500"/>
                  </a:lnTo>
                  <a:lnTo>
                    <a:pt x="967" y="501"/>
                  </a:lnTo>
                  <a:lnTo>
                    <a:pt x="964" y="502"/>
                  </a:lnTo>
                  <a:lnTo>
                    <a:pt x="964" y="502"/>
                  </a:lnTo>
                  <a:lnTo>
                    <a:pt x="959" y="506"/>
                  </a:lnTo>
                  <a:lnTo>
                    <a:pt x="955" y="510"/>
                  </a:lnTo>
                  <a:lnTo>
                    <a:pt x="955" y="510"/>
                  </a:lnTo>
                  <a:lnTo>
                    <a:pt x="944" y="524"/>
                  </a:lnTo>
                  <a:lnTo>
                    <a:pt x="944" y="524"/>
                  </a:lnTo>
                  <a:lnTo>
                    <a:pt x="937" y="517"/>
                  </a:lnTo>
                  <a:lnTo>
                    <a:pt x="937" y="517"/>
                  </a:lnTo>
                  <a:lnTo>
                    <a:pt x="930" y="513"/>
                  </a:lnTo>
                  <a:lnTo>
                    <a:pt x="930" y="513"/>
                  </a:lnTo>
                  <a:lnTo>
                    <a:pt x="926" y="511"/>
                  </a:lnTo>
                  <a:lnTo>
                    <a:pt x="922" y="511"/>
                  </a:lnTo>
                  <a:lnTo>
                    <a:pt x="919" y="513"/>
                  </a:lnTo>
                  <a:lnTo>
                    <a:pt x="917" y="516"/>
                  </a:lnTo>
                  <a:lnTo>
                    <a:pt x="917" y="516"/>
                  </a:lnTo>
                  <a:lnTo>
                    <a:pt x="914" y="521"/>
                  </a:lnTo>
                  <a:lnTo>
                    <a:pt x="912" y="526"/>
                  </a:lnTo>
                  <a:lnTo>
                    <a:pt x="911" y="531"/>
                  </a:lnTo>
                  <a:lnTo>
                    <a:pt x="911" y="536"/>
                  </a:lnTo>
                  <a:lnTo>
                    <a:pt x="911" y="536"/>
                  </a:lnTo>
                  <a:lnTo>
                    <a:pt x="911" y="540"/>
                  </a:lnTo>
                  <a:lnTo>
                    <a:pt x="911" y="540"/>
                  </a:lnTo>
                  <a:lnTo>
                    <a:pt x="904" y="541"/>
                  </a:lnTo>
                  <a:lnTo>
                    <a:pt x="899" y="542"/>
                  </a:lnTo>
                  <a:lnTo>
                    <a:pt x="895" y="544"/>
                  </a:lnTo>
                  <a:lnTo>
                    <a:pt x="891" y="548"/>
                  </a:lnTo>
                  <a:lnTo>
                    <a:pt x="891" y="548"/>
                  </a:lnTo>
                  <a:lnTo>
                    <a:pt x="878" y="527"/>
                  </a:lnTo>
                  <a:lnTo>
                    <a:pt x="878" y="527"/>
                  </a:lnTo>
                  <a:lnTo>
                    <a:pt x="890" y="520"/>
                  </a:lnTo>
                  <a:lnTo>
                    <a:pt x="890" y="520"/>
                  </a:lnTo>
                  <a:lnTo>
                    <a:pt x="902" y="514"/>
                  </a:lnTo>
                  <a:lnTo>
                    <a:pt x="902" y="514"/>
                  </a:lnTo>
                  <a:lnTo>
                    <a:pt x="904" y="491"/>
                  </a:lnTo>
                  <a:lnTo>
                    <a:pt x="904" y="491"/>
                  </a:lnTo>
                  <a:lnTo>
                    <a:pt x="925" y="476"/>
                  </a:lnTo>
                  <a:lnTo>
                    <a:pt x="925" y="476"/>
                  </a:lnTo>
                  <a:lnTo>
                    <a:pt x="932" y="471"/>
                  </a:lnTo>
                  <a:lnTo>
                    <a:pt x="938" y="465"/>
                  </a:lnTo>
                  <a:lnTo>
                    <a:pt x="938" y="465"/>
                  </a:lnTo>
                  <a:lnTo>
                    <a:pt x="943" y="457"/>
                  </a:lnTo>
                  <a:lnTo>
                    <a:pt x="946" y="449"/>
                  </a:lnTo>
                  <a:lnTo>
                    <a:pt x="949" y="441"/>
                  </a:lnTo>
                  <a:lnTo>
                    <a:pt x="949" y="431"/>
                  </a:lnTo>
                  <a:lnTo>
                    <a:pt x="949" y="431"/>
                  </a:lnTo>
                  <a:lnTo>
                    <a:pt x="949" y="426"/>
                  </a:lnTo>
                  <a:lnTo>
                    <a:pt x="947" y="421"/>
                  </a:lnTo>
                  <a:lnTo>
                    <a:pt x="945" y="417"/>
                  </a:lnTo>
                  <a:lnTo>
                    <a:pt x="942" y="413"/>
                  </a:lnTo>
                  <a:lnTo>
                    <a:pt x="938" y="410"/>
                  </a:lnTo>
                  <a:lnTo>
                    <a:pt x="934" y="408"/>
                  </a:lnTo>
                  <a:lnTo>
                    <a:pt x="928" y="407"/>
                  </a:lnTo>
                  <a:lnTo>
                    <a:pt x="922" y="408"/>
                  </a:lnTo>
                  <a:lnTo>
                    <a:pt x="922" y="408"/>
                  </a:lnTo>
                  <a:lnTo>
                    <a:pt x="914" y="410"/>
                  </a:lnTo>
                  <a:lnTo>
                    <a:pt x="906" y="413"/>
                  </a:lnTo>
                  <a:lnTo>
                    <a:pt x="891" y="421"/>
                  </a:lnTo>
                  <a:lnTo>
                    <a:pt x="891" y="421"/>
                  </a:lnTo>
                  <a:lnTo>
                    <a:pt x="877" y="429"/>
                  </a:lnTo>
                  <a:lnTo>
                    <a:pt x="877" y="429"/>
                  </a:lnTo>
                  <a:lnTo>
                    <a:pt x="877" y="419"/>
                  </a:lnTo>
                  <a:lnTo>
                    <a:pt x="877" y="415"/>
                  </a:lnTo>
                  <a:lnTo>
                    <a:pt x="875" y="411"/>
                  </a:lnTo>
                  <a:lnTo>
                    <a:pt x="873" y="408"/>
                  </a:lnTo>
                  <a:lnTo>
                    <a:pt x="870" y="406"/>
                  </a:lnTo>
                  <a:lnTo>
                    <a:pt x="866" y="404"/>
                  </a:lnTo>
                  <a:lnTo>
                    <a:pt x="861" y="403"/>
                  </a:lnTo>
                  <a:lnTo>
                    <a:pt x="861" y="403"/>
                  </a:lnTo>
                  <a:lnTo>
                    <a:pt x="861" y="398"/>
                  </a:lnTo>
                  <a:lnTo>
                    <a:pt x="861" y="398"/>
                  </a:lnTo>
                  <a:lnTo>
                    <a:pt x="862" y="393"/>
                  </a:lnTo>
                  <a:lnTo>
                    <a:pt x="861" y="388"/>
                  </a:lnTo>
                  <a:lnTo>
                    <a:pt x="860" y="384"/>
                  </a:lnTo>
                  <a:lnTo>
                    <a:pt x="857" y="381"/>
                  </a:lnTo>
                  <a:lnTo>
                    <a:pt x="857" y="381"/>
                  </a:lnTo>
                  <a:lnTo>
                    <a:pt x="854" y="377"/>
                  </a:lnTo>
                  <a:lnTo>
                    <a:pt x="852" y="376"/>
                  </a:lnTo>
                  <a:lnTo>
                    <a:pt x="850" y="376"/>
                  </a:lnTo>
                  <a:lnTo>
                    <a:pt x="850" y="376"/>
                  </a:lnTo>
                  <a:lnTo>
                    <a:pt x="843" y="376"/>
                  </a:lnTo>
                  <a:lnTo>
                    <a:pt x="836" y="377"/>
                  </a:lnTo>
                  <a:lnTo>
                    <a:pt x="830" y="380"/>
                  </a:lnTo>
                  <a:lnTo>
                    <a:pt x="824" y="384"/>
                  </a:lnTo>
                  <a:lnTo>
                    <a:pt x="824" y="384"/>
                  </a:lnTo>
                  <a:lnTo>
                    <a:pt x="813" y="393"/>
                  </a:lnTo>
                  <a:lnTo>
                    <a:pt x="801" y="402"/>
                  </a:lnTo>
                  <a:lnTo>
                    <a:pt x="801" y="402"/>
                  </a:lnTo>
                  <a:lnTo>
                    <a:pt x="795" y="405"/>
                  </a:lnTo>
                  <a:lnTo>
                    <a:pt x="789" y="409"/>
                  </a:lnTo>
                  <a:lnTo>
                    <a:pt x="789" y="409"/>
                  </a:lnTo>
                  <a:lnTo>
                    <a:pt x="780" y="416"/>
                  </a:lnTo>
                  <a:lnTo>
                    <a:pt x="770" y="421"/>
                  </a:lnTo>
                  <a:lnTo>
                    <a:pt x="760" y="426"/>
                  </a:lnTo>
                  <a:lnTo>
                    <a:pt x="749" y="429"/>
                  </a:lnTo>
                  <a:lnTo>
                    <a:pt x="749" y="429"/>
                  </a:lnTo>
                  <a:lnTo>
                    <a:pt x="746" y="429"/>
                  </a:lnTo>
                  <a:lnTo>
                    <a:pt x="742" y="429"/>
                  </a:lnTo>
                  <a:lnTo>
                    <a:pt x="742" y="429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21" y="416"/>
                  </a:lnTo>
                  <a:lnTo>
                    <a:pt x="718" y="412"/>
                  </a:lnTo>
                  <a:lnTo>
                    <a:pt x="715" y="409"/>
                  </a:lnTo>
                  <a:lnTo>
                    <a:pt x="715" y="409"/>
                  </a:lnTo>
                  <a:lnTo>
                    <a:pt x="713" y="407"/>
                  </a:lnTo>
                  <a:lnTo>
                    <a:pt x="712" y="405"/>
                  </a:lnTo>
                  <a:lnTo>
                    <a:pt x="712" y="403"/>
                  </a:lnTo>
                  <a:lnTo>
                    <a:pt x="713" y="401"/>
                  </a:lnTo>
                  <a:lnTo>
                    <a:pt x="713" y="401"/>
                  </a:lnTo>
                  <a:lnTo>
                    <a:pt x="717" y="394"/>
                  </a:lnTo>
                  <a:lnTo>
                    <a:pt x="722" y="388"/>
                  </a:lnTo>
                  <a:lnTo>
                    <a:pt x="722" y="388"/>
                  </a:lnTo>
                  <a:lnTo>
                    <a:pt x="730" y="380"/>
                  </a:lnTo>
                  <a:lnTo>
                    <a:pt x="738" y="372"/>
                  </a:lnTo>
                  <a:lnTo>
                    <a:pt x="738" y="372"/>
                  </a:lnTo>
                  <a:lnTo>
                    <a:pt x="743" y="366"/>
                  </a:lnTo>
                  <a:lnTo>
                    <a:pt x="748" y="360"/>
                  </a:lnTo>
                  <a:lnTo>
                    <a:pt x="751" y="353"/>
                  </a:lnTo>
                  <a:lnTo>
                    <a:pt x="755" y="347"/>
                  </a:lnTo>
                  <a:lnTo>
                    <a:pt x="755" y="347"/>
                  </a:lnTo>
                  <a:lnTo>
                    <a:pt x="758" y="337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61" y="320"/>
                  </a:lnTo>
                  <a:lnTo>
                    <a:pt x="761" y="315"/>
                  </a:lnTo>
                  <a:lnTo>
                    <a:pt x="760" y="309"/>
                  </a:lnTo>
                  <a:lnTo>
                    <a:pt x="758" y="304"/>
                  </a:lnTo>
                  <a:lnTo>
                    <a:pt x="754" y="293"/>
                  </a:lnTo>
                  <a:lnTo>
                    <a:pt x="748" y="283"/>
                  </a:lnTo>
                  <a:lnTo>
                    <a:pt x="748" y="283"/>
                  </a:lnTo>
                  <a:lnTo>
                    <a:pt x="741" y="274"/>
                  </a:lnTo>
                  <a:lnTo>
                    <a:pt x="733" y="266"/>
                  </a:lnTo>
                  <a:lnTo>
                    <a:pt x="725" y="260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08" y="249"/>
                  </a:lnTo>
                  <a:lnTo>
                    <a:pt x="703" y="242"/>
                  </a:lnTo>
                  <a:lnTo>
                    <a:pt x="700" y="235"/>
                  </a:lnTo>
                  <a:lnTo>
                    <a:pt x="697" y="227"/>
                  </a:lnTo>
                  <a:lnTo>
                    <a:pt x="697" y="227"/>
                  </a:lnTo>
                  <a:lnTo>
                    <a:pt x="694" y="211"/>
                  </a:lnTo>
                  <a:lnTo>
                    <a:pt x="694" y="211"/>
                  </a:lnTo>
                  <a:lnTo>
                    <a:pt x="694" y="204"/>
                  </a:lnTo>
                  <a:lnTo>
                    <a:pt x="694" y="204"/>
                  </a:lnTo>
                  <a:lnTo>
                    <a:pt x="699" y="204"/>
                  </a:lnTo>
                  <a:lnTo>
                    <a:pt x="702" y="205"/>
                  </a:lnTo>
                  <a:lnTo>
                    <a:pt x="709" y="209"/>
                  </a:lnTo>
                  <a:lnTo>
                    <a:pt x="709" y="209"/>
                  </a:lnTo>
                  <a:lnTo>
                    <a:pt x="717" y="214"/>
                  </a:lnTo>
                  <a:lnTo>
                    <a:pt x="725" y="218"/>
                  </a:lnTo>
                  <a:lnTo>
                    <a:pt x="734" y="220"/>
                  </a:lnTo>
                  <a:lnTo>
                    <a:pt x="739" y="221"/>
                  </a:lnTo>
                  <a:lnTo>
                    <a:pt x="744" y="220"/>
                  </a:lnTo>
                  <a:lnTo>
                    <a:pt x="744" y="220"/>
                  </a:lnTo>
                  <a:lnTo>
                    <a:pt x="749" y="219"/>
                  </a:lnTo>
                  <a:lnTo>
                    <a:pt x="753" y="217"/>
                  </a:lnTo>
                  <a:lnTo>
                    <a:pt x="756" y="214"/>
                  </a:lnTo>
                  <a:lnTo>
                    <a:pt x="758" y="209"/>
                  </a:lnTo>
                  <a:lnTo>
                    <a:pt x="758" y="209"/>
                  </a:lnTo>
                  <a:lnTo>
                    <a:pt x="758" y="203"/>
                  </a:lnTo>
                  <a:lnTo>
                    <a:pt x="758" y="197"/>
                  </a:lnTo>
                  <a:lnTo>
                    <a:pt x="758" y="197"/>
                  </a:lnTo>
                  <a:lnTo>
                    <a:pt x="758" y="189"/>
                  </a:lnTo>
                  <a:lnTo>
                    <a:pt x="757" y="181"/>
                  </a:lnTo>
                  <a:lnTo>
                    <a:pt x="755" y="174"/>
                  </a:lnTo>
                  <a:lnTo>
                    <a:pt x="751" y="167"/>
                  </a:lnTo>
                  <a:lnTo>
                    <a:pt x="751" y="167"/>
                  </a:lnTo>
                  <a:lnTo>
                    <a:pt x="749" y="160"/>
                  </a:lnTo>
                  <a:lnTo>
                    <a:pt x="746" y="153"/>
                  </a:lnTo>
                  <a:lnTo>
                    <a:pt x="742" y="140"/>
                  </a:lnTo>
                  <a:lnTo>
                    <a:pt x="742" y="140"/>
                  </a:lnTo>
                  <a:lnTo>
                    <a:pt x="742" y="137"/>
                  </a:lnTo>
                  <a:lnTo>
                    <a:pt x="743" y="135"/>
                  </a:lnTo>
                  <a:lnTo>
                    <a:pt x="743" y="135"/>
                  </a:lnTo>
                  <a:lnTo>
                    <a:pt x="759" y="118"/>
                  </a:lnTo>
                  <a:lnTo>
                    <a:pt x="759" y="118"/>
                  </a:lnTo>
                  <a:lnTo>
                    <a:pt x="765" y="113"/>
                  </a:lnTo>
                  <a:lnTo>
                    <a:pt x="771" y="107"/>
                  </a:lnTo>
                  <a:lnTo>
                    <a:pt x="771" y="107"/>
                  </a:lnTo>
                  <a:lnTo>
                    <a:pt x="773" y="104"/>
                  </a:lnTo>
                  <a:lnTo>
                    <a:pt x="774" y="101"/>
                  </a:lnTo>
                  <a:lnTo>
                    <a:pt x="775" y="98"/>
                  </a:lnTo>
                  <a:lnTo>
                    <a:pt x="775" y="94"/>
                  </a:lnTo>
                  <a:lnTo>
                    <a:pt x="774" y="91"/>
                  </a:lnTo>
                  <a:lnTo>
                    <a:pt x="773" y="88"/>
                  </a:lnTo>
                  <a:lnTo>
                    <a:pt x="771" y="86"/>
                  </a:lnTo>
                  <a:lnTo>
                    <a:pt x="768" y="83"/>
                  </a:lnTo>
                  <a:lnTo>
                    <a:pt x="768" y="83"/>
                  </a:lnTo>
                  <a:lnTo>
                    <a:pt x="765" y="81"/>
                  </a:lnTo>
                  <a:lnTo>
                    <a:pt x="761" y="80"/>
                  </a:lnTo>
                  <a:lnTo>
                    <a:pt x="754" y="79"/>
                  </a:lnTo>
                  <a:lnTo>
                    <a:pt x="754" y="79"/>
                  </a:lnTo>
                  <a:lnTo>
                    <a:pt x="722" y="79"/>
                  </a:lnTo>
                  <a:lnTo>
                    <a:pt x="722" y="79"/>
                  </a:lnTo>
                  <a:lnTo>
                    <a:pt x="717" y="78"/>
                  </a:lnTo>
                  <a:lnTo>
                    <a:pt x="713" y="77"/>
                  </a:lnTo>
                  <a:lnTo>
                    <a:pt x="709" y="73"/>
                  </a:lnTo>
                  <a:lnTo>
                    <a:pt x="707" y="69"/>
                  </a:lnTo>
                  <a:lnTo>
                    <a:pt x="707" y="69"/>
                  </a:lnTo>
                  <a:lnTo>
                    <a:pt x="703" y="59"/>
                  </a:lnTo>
                  <a:lnTo>
                    <a:pt x="700" y="49"/>
                  </a:lnTo>
                  <a:lnTo>
                    <a:pt x="700" y="49"/>
                  </a:lnTo>
                  <a:lnTo>
                    <a:pt x="697" y="40"/>
                  </a:lnTo>
                  <a:lnTo>
                    <a:pt x="694" y="32"/>
                  </a:lnTo>
                  <a:lnTo>
                    <a:pt x="687" y="16"/>
                  </a:lnTo>
                  <a:lnTo>
                    <a:pt x="687" y="16"/>
                  </a:lnTo>
                  <a:lnTo>
                    <a:pt x="684" y="11"/>
                  </a:lnTo>
                  <a:lnTo>
                    <a:pt x="681" y="7"/>
                  </a:lnTo>
                  <a:lnTo>
                    <a:pt x="677" y="3"/>
                  </a:lnTo>
                  <a:lnTo>
                    <a:pt x="673" y="0"/>
                  </a:lnTo>
                  <a:lnTo>
                    <a:pt x="673" y="0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662" y="6"/>
                  </a:lnTo>
                  <a:lnTo>
                    <a:pt x="662" y="6"/>
                  </a:lnTo>
                  <a:lnTo>
                    <a:pt x="659" y="9"/>
                  </a:lnTo>
                  <a:lnTo>
                    <a:pt x="657" y="13"/>
                  </a:lnTo>
                  <a:lnTo>
                    <a:pt x="657" y="13"/>
                  </a:lnTo>
                  <a:lnTo>
                    <a:pt x="644" y="44"/>
                  </a:lnTo>
                  <a:lnTo>
                    <a:pt x="644" y="44"/>
                  </a:lnTo>
                  <a:lnTo>
                    <a:pt x="641" y="54"/>
                  </a:lnTo>
                  <a:lnTo>
                    <a:pt x="641" y="54"/>
                  </a:lnTo>
                  <a:lnTo>
                    <a:pt x="639" y="61"/>
                  </a:lnTo>
                  <a:lnTo>
                    <a:pt x="635" y="67"/>
                  </a:lnTo>
                  <a:lnTo>
                    <a:pt x="630" y="72"/>
                  </a:lnTo>
                  <a:lnTo>
                    <a:pt x="627" y="74"/>
                  </a:lnTo>
                  <a:lnTo>
                    <a:pt x="624" y="76"/>
                  </a:lnTo>
                  <a:lnTo>
                    <a:pt x="624" y="76"/>
                  </a:lnTo>
                  <a:lnTo>
                    <a:pt x="586" y="87"/>
                  </a:lnTo>
                  <a:lnTo>
                    <a:pt x="586" y="87"/>
                  </a:lnTo>
                  <a:lnTo>
                    <a:pt x="577" y="91"/>
                  </a:lnTo>
                  <a:lnTo>
                    <a:pt x="572" y="93"/>
                  </a:lnTo>
                  <a:lnTo>
                    <a:pt x="568" y="97"/>
                  </a:lnTo>
                  <a:lnTo>
                    <a:pt x="568" y="97"/>
                  </a:lnTo>
                  <a:lnTo>
                    <a:pt x="566" y="100"/>
                  </a:lnTo>
                  <a:lnTo>
                    <a:pt x="564" y="103"/>
                  </a:lnTo>
                  <a:lnTo>
                    <a:pt x="564" y="107"/>
                  </a:lnTo>
                  <a:lnTo>
                    <a:pt x="564" y="111"/>
                  </a:lnTo>
                  <a:lnTo>
                    <a:pt x="564" y="111"/>
                  </a:lnTo>
                  <a:lnTo>
                    <a:pt x="567" y="117"/>
                  </a:lnTo>
                  <a:lnTo>
                    <a:pt x="570" y="122"/>
                  </a:lnTo>
                  <a:lnTo>
                    <a:pt x="574" y="127"/>
                  </a:lnTo>
                  <a:lnTo>
                    <a:pt x="580" y="131"/>
                  </a:lnTo>
                  <a:lnTo>
                    <a:pt x="580" y="131"/>
                  </a:lnTo>
                  <a:lnTo>
                    <a:pt x="589" y="136"/>
                  </a:lnTo>
                  <a:lnTo>
                    <a:pt x="599" y="139"/>
                  </a:lnTo>
                  <a:lnTo>
                    <a:pt x="599" y="139"/>
                  </a:lnTo>
                  <a:lnTo>
                    <a:pt x="603" y="142"/>
                  </a:lnTo>
                  <a:lnTo>
                    <a:pt x="606" y="144"/>
                  </a:lnTo>
                  <a:lnTo>
                    <a:pt x="607" y="148"/>
                  </a:lnTo>
                  <a:lnTo>
                    <a:pt x="607" y="153"/>
                  </a:lnTo>
                  <a:lnTo>
                    <a:pt x="607" y="153"/>
                  </a:lnTo>
                  <a:lnTo>
                    <a:pt x="602" y="167"/>
                  </a:lnTo>
                  <a:lnTo>
                    <a:pt x="602" y="167"/>
                  </a:lnTo>
                  <a:lnTo>
                    <a:pt x="594" y="192"/>
                  </a:lnTo>
                  <a:lnTo>
                    <a:pt x="594" y="192"/>
                  </a:lnTo>
                  <a:lnTo>
                    <a:pt x="590" y="205"/>
                  </a:lnTo>
                  <a:lnTo>
                    <a:pt x="589" y="212"/>
                  </a:lnTo>
                  <a:lnTo>
                    <a:pt x="589" y="218"/>
                  </a:lnTo>
                  <a:lnTo>
                    <a:pt x="589" y="218"/>
                  </a:lnTo>
                  <a:lnTo>
                    <a:pt x="590" y="222"/>
                  </a:lnTo>
                  <a:lnTo>
                    <a:pt x="591" y="225"/>
                  </a:lnTo>
                  <a:lnTo>
                    <a:pt x="591" y="225"/>
                  </a:lnTo>
                  <a:lnTo>
                    <a:pt x="595" y="229"/>
                  </a:lnTo>
                  <a:lnTo>
                    <a:pt x="601" y="231"/>
                  </a:lnTo>
                  <a:lnTo>
                    <a:pt x="606" y="232"/>
                  </a:lnTo>
                  <a:lnTo>
                    <a:pt x="612" y="231"/>
                  </a:lnTo>
                  <a:lnTo>
                    <a:pt x="612" y="231"/>
                  </a:lnTo>
                  <a:lnTo>
                    <a:pt x="624" y="226"/>
                  </a:lnTo>
                  <a:lnTo>
                    <a:pt x="635" y="220"/>
                  </a:lnTo>
                  <a:lnTo>
                    <a:pt x="658" y="207"/>
                  </a:lnTo>
                  <a:lnTo>
                    <a:pt x="658" y="207"/>
                  </a:lnTo>
                  <a:lnTo>
                    <a:pt x="661" y="205"/>
                  </a:lnTo>
                  <a:lnTo>
                    <a:pt x="661" y="205"/>
                  </a:lnTo>
                  <a:lnTo>
                    <a:pt x="663" y="206"/>
                  </a:lnTo>
                  <a:lnTo>
                    <a:pt x="663" y="206"/>
                  </a:lnTo>
                  <a:lnTo>
                    <a:pt x="652" y="235"/>
                  </a:lnTo>
                  <a:lnTo>
                    <a:pt x="652" y="235"/>
                  </a:lnTo>
                  <a:lnTo>
                    <a:pt x="648" y="244"/>
                  </a:lnTo>
                  <a:lnTo>
                    <a:pt x="643" y="253"/>
                  </a:lnTo>
                  <a:lnTo>
                    <a:pt x="631" y="269"/>
                  </a:lnTo>
                  <a:lnTo>
                    <a:pt x="631" y="269"/>
                  </a:lnTo>
                  <a:lnTo>
                    <a:pt x="621" y="283"/>
                  </a:lnTo>
                  <a:lnTo>
                    <a:pt x="613" y="297"/>
                  </a:lnTo>
                  <a:lnTo>
                    <a:pt x="609" y="305"/>
                  </a:lnTo>
                  <a:lnTo>
                    <a:pt x="606" y="313"/>
                  </a:lnTo>
                  <a:lnTo>
                    <a:pt x="604" y="321"/>
                  </a:lnTo>
                  <a:lnTo>
                    <a:pt x="603" y="330"/>
                  </a:lnTo>
                  <a:lnTo>
                    <a:pt x="603" y="330"/>
                  </a:lnTo>
                  <a:lnTo>
                    <a:pt x="603" y="338"/>
                  </a:lnTo>
                  <a:lnTo>
                    <a:pt x="603" y="345"/>
                  </a:lnTo>
                  <a:lnTo>
                    <a:pt x="604" y="353"/>
                  </a:lnTo>
                  <a:lnTo>
                    <a:pt x="608" y="359"/>
                  </a:lnTo>
                  <a:lnTo>
                    <a:pt x="608" y="359"/>
                  </a:lnTo>
                  <a:lnTo>
                    <a:pt x="615" y="370"/>
                  </a:lnTo>
                  <a:lnTo>
                    <a:pt x="623" y="380"/>
                  </a:lnTo>
                  <a:lnTo>
                    <a:pt x="623" y="380"/>
                  </a:lnTo>
                  <a:lnTo>
                    <a:pt x="630" y="385"/>
                  </a:lnTo>
                  <a:lnTo>
                    <a:pt x="637" y="389"/>
                  </a:lnTo>
                  <a:lnTo>
                    <a:pt x="644" y="392"/>
                  </a:lnTo>
                  <a:lnTo>
                    <a:pt x="652" y="394"/>
                  </a:lnTo>
                  <a:lnTo>
                    <a:pt x="652" y="394"/>
                  </a:lnTo>
                  <a:lnTo>
                    <a:pt x="655" y="395"/>
                  </a:lnTo>
                  <a:lnTo>
                    <a:pt x="658" y="396"/>
                  </a:lnTo>
                  <a:lnTo>
                    <a:pt x="660" y="397"/>
                  </a:lnTo>
                  <a:lnTo>
                    <a:pt x="660" y="400"/>
                  </a:lnTo>
                  <a:lnTo>
                    <a:pt x="660" y="400"/>
                  </a:lnTo>
                  <a:lnTo>
                    <a:pt x="661" y="408"/>
                  </a:lnTo>
                  <a:lnTo>
                    <a:pt x="660" y="412"/>
                  </a:lnTo>
                  <a:lnTo>
                    <a:pt x="659" y="414"/>
                  </a:lnTo>
                  <a:lnTo>
                    <a:pt x="657" y="415"/>
                  </a:lnTo>
                  <a:lnTo>
                    <a:pt x="657" y="415"/>
                  </a:lnTo>
                  <a:lnTo>
                    <a:pt x="651" y="419"/>
                  </a:lnTo>
                  <a:lnTo>
                    <a:pt x="646" y="424"/>
                  </a:lnTo>
                  <a:lnTo>
                    <a:pt x="642" y="430"/>
                  </a:lnTo>
                  <a:lnTo>
                    <a:pt x="641" y="434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35" y="437"/>
                  </a:lnTo>
                  <a:lnTo>
                    <a:pt x="635" y="437"/>
                  </a:lnTo>
                  <a:lnTo>
                    <a:pt x="630" y="435"/>
                  </a:lnTo>
                  <a:lnTo>
                    <a:pt x="626" y="433"/>
                  </a:lnTo>
                  <a:lnTo>
                    <a:pt x="622" y="429"/>
                  </a:lnTo>
                  <a:lnTo>
                    <a:pt x="619" y="426"/>
                  </a:lnTo>
                  <a:lnTo>
                    <a:pt x="619" y="426"/>
                  </a:lnTo>
                  <a:lnTo>
                    <a:pt x="602" y="405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77" y="379"/>
                  </a:lnTo>
                  <a:lnTo>
                    <a:pt x="571" y="375"/>
                  </a:lnTo>
                  <a:lnTo>
                    <a:pt x="563" y="372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2" y="370"/>
                  </a:lnTo>
                  <a:lnTo>
                    <a:pt x="552" y="370"/>
                  </a:lnTo>
                  <a:lnTo>
                    <a:pt x="549" y="371"/>
                  </a:lnTo>
                  <a:lnTo>
                    <a:pt x="546" y="373"/>
                  </a:lnTo>
                  <a:lnTo>
                    <a:pt x="541" y="379"/>
                  </a:lnTo>
                  <a:lnTo>
                    <a:pt x="539" y="386"/>
                  </a:lnTo>
                  <a:lnTo>
                    <a:pt x="539" y="390"/>
                  </a:lnTo>
                  <a:lnTo>
                    <a:pt x="539" y="393"/>
                  </a:lnTo>
                  <a:lnTo>
                    <a:pt x="539" y="393"/>
                  </a:lnTo>
                  <a:lnTo>
                    <a:pt x="544" y="409"/>
                  </a:lnTo>
                  <a:lnTo>
                    <a:pt x="549" y="424"/>
                  </a:lnTo>
                  <a:lnTo>
                    <a:pt x="549" y="424"/>
                  </a:lnTo>
                  <a:lnTo>
                    <a:pt x="555" y="434"/>
                  </a:lnTo>
                  <a:lnTo>
                    <a:pt x="561" y="444"/>
                  </a:lnTo>
                  <a:lnTo>
                    <a:pt x="561" y="444"/>
                  </a:lnTo>
                  <a:lnTo>
                    <a:pt x="564" y="450"/>
                  </a:lnTo>
                  <a:lnTo>
                    <a:pt x="566" y="457"/>
                  </a:lnTo>
                  <a:lnTo>
                    <a:pt x="566" y="457"/>
                  </a:lnTo>
                  <a:lnTo>
                    <a:pt x="560" y="453"/>
                  </a:lnTo>
                  <a:lnTo>
                    <a:pt x="555" y="448"/>
                  </a:lnTo>
                  <a:lnTo>
                    <a:pt x="544" y="439"/>
                  </a:lnTo>
                  <a:lnTo>
                    <a:pt x="544" y="439"/>
                  </a:lnTo>
                  <a:lnTo>
                    <a:pt x="521" y="418"/>
                  </a:lnTo>
                  <a:lnTo>
                    <a:pt x="521" y="418"/>
                  </a:lnTo>
                  <a:lnTo>
                    <a:pt x="517" y="417"/>
                  </a:lnTo>
                  <a:lnTo>
                    <a:pt x="514" y="416"/>
                  </a:lnTo>
                  <a:lnTo>
                    <a:pt x="511" y="416"/>
                  </a:lnTo>
                  <a:lnTo>
                    <a:pt x="507" y="417"/>
                  </a:lnTo>
                  <a:lnTo>
                    <a:pt x="507" y="417"/>
                  </a:lnTo>
                  <a:lnTo>
                    <a:pt x="503" y="419"/>
                  </a:lnTo>
                  <a:lnTo>
                    <a:pt x="499" y="422"/>
                  </a:lnTo>
                  <a:lnTo>
                    <a:pt x="497" y="425"/>
                  </a:lnTo>
                  <a:lnTo>
                    <a:pt x="495" y="429"/>
                  </a:lnTo>
                  <a:lnTo>
                    <a:pt x="494" y="434"/>
                  </a:lnTo>
                  <a:lnTo>
                    <a:pt x="493" y="438"/>
                  </a:lnTo>
                  <a:lnTo>
                    <a:pt x="494" y="442"/>
                  </a:lnTo>
                  <a:lnTo>
                    <a:pt x="496" y="446"/>
                  </a:lnTo>
                  <a:lnTo>
                    <a:pt x="496" y="446"/>
                  </a:lnTo>
                  <a:lnTo>
                    <a:pt x="499" y="452"/>
                  </a:lnTo>
                  <a:lnTo>
                    <a:pt x="501" y="458"/>
                  </a:lnTo>
                  <a:lnTo>
                    <a:pt x="501" y="458"/>
                  </a:lnTo>
                  <a:lnTo>
                    <a:pt x="498" y="463"/>
                  </a:lnTo>
                  <a:lnTo>
                    <a:pt x="496" y="468"/>
                  </a:lnTo>
                  <a:lnTo>
                    <a:pt x="494" y="473"/>
                  </a:lnTo>
                  <a:lnTo>
                    <a:pt x="494" y="479"/>
                  </a:lnTo>
                  <a:lnTo>
                    <a:pt x="494" y="479"/>
                  </a:lnTo>
                  <a:lnTo>
                    <a:pt x="495" y="483"/>
                  </a:lnTo>
                  <a:lnTo>
                    <a:pt x="496" y="487"/>
                  </a:lnTo>
                  <a:lnTo>
                    <a:pt x="499" y="493"/>
                  </a:lnTo>
                  <a:lnTo>
                    <a:pt x="499" y="493"/>
                  </a:lnTo>
                  <a:lnTo>
                    <a:pt x="501" y="497"/>
                  </a:lnTo>
                  <a:lnTo>
                    <a:pt x="505" y="500"/>
                  </a:lnTo>
                  <a:lnTo>
                    <a:pt x="505" y="500"/>
                  </a:lnTo>
                  <a:lnTo>
                    <a:pt x="515" y="508"/>
                  </a:lnTo>
                  <a:lnTo>
                    <a:pt x="520" y="511"/>
                  </a:lnTo>
                  <a:lnTo>
                    <a:pt x="525" y="514"/>
                  </a:lnTo>
                  <a:lnTo>
                    <a:pt x="525" y="514"/>
                  </a:lnTo>
                  <a:lnTo>
                    <a:pt x="531" y="518"/>
                  </a:lnTo>
                  <a:lnTo>
                    <a:pt x="537" y="522"/>
                  </a:lnTo>
                  <a:lnTo>
                    <a:pt x="537" y="522"/>
                  </a:lnTo>
                  <a:lnTo>
                    <a:pt x="533" y="527"/>
                  </a:lnTo>
                  <a:lnTo>
                    <a:pt x="530" y="533"/>
                  </a:lnTo>
                  <a:lnTo>
                    <a:pt x="529" y="539"/>
                  </a:lnTo>
                  <a:lnTo>
                    <a:pt x="528" y="545"/>
                  </a:lnTo>
                  <a:lnTo>
                    <a:pt x="528" y="545"/>
                  </a:lnTo>
                  <a:lnTo>
                    <a:pt x="528" y="550"/>
                  </a:lnTo>
                  <a:lnTo>
                    <a:pt x="528" y="550"/>
                  </a:lnTo>
                  <a:lnTo>
                    <a:pt x="529" y="555"/>
                  </a:lnTo>
                  <a:lnTo>
                    <a:pt x="532" y="558"/>
                  </a:lnTo>
                  <a:lnTo>
                    <a:pt x="539" y="564"/>
                  </a:lnTo>
                  <a:lnTo>
                    <a:pt x="539" y="564"/>
                  </a:lnTo>
                  <a:lnTo>
                    <a:pt x="543" y="569"/>
                  </a:lnTo>
                  <a:lnTo>
                    <a:pt x="549" y="572"/>
                  </a:lnTo>
                  <a:lnTo>
                    <a:pt x="555" y="573"/>
                  </a:lnTo>
                  <a:lnTo>
                    <a:pt x="561" y="574"/>
                  </a:lnTo>
                  <a:lnTo>
                    <a:pt x="561" y="574"/>
                  </a:lnTo>
                  <a:lnTo>
                    <a:pt x="566" y="574"/>
                  </a:lnTo>
                  <a:lnTo>
                    <a:pt x="569" y="576"/>
                  </a:lnTo>
                  <a:lnTo>
                    <a:pt x="572" y="579"/>
                  </a:lnTo>
                  <a:lnTo>
                    <a:pt x="575" y="582"/>
                  </a:lnTo>
                  <a:lnTo>
                    <a:pt x="575" y="582"/>
                  </a:lnTo>
                  <a:lnTo>
                    <a:pt x="568" y="585"/>
                  </a:lnTo>
                  <a:lnTo>
                    <a:pt x="560" y="587"/>
                  </a:lnTo>
                  <a:lnTo>
                    <a:pt x="552" y="588"/>
                  </a:lnTo>
                  <a:lnTo>
                    <a:pt x="544" y="588"/>
                  </a:lnTo>
                  <a:lnTo>
                    <a:pt x="544" y="588"/>
                  </a:lnTo>
                  <a:lnTo>
                    <a:pt x="540" y="588"/>
                  </a:lnTo>
                  <a:lnTo>
                    <a:pt x="535" y="589"/>
                  </a:lnTo>
                  <a:lnTo>
                    <a:pt x="535" y="589"/>
                  </a:lnTo>
                  <a:lnTo>
                    <a:pt x="529" y="589"/>
                  </a:lnTo>
                  <a:lnTo>
                    <a:pt x="529" y="589"/>
                  </a:lnTo>
                  <a:lnTo>
                    <a:pt x="508" y="586"/>
                  </a:lnTo>
                  <a:lnTo>
                    <a:pt x="508" y="586"/>
                  </a:lnTo>
                  <a:lnTo>
                    <a:pt x="501" y="585"/>
                  </a:lnTo>
                  <a:lnTo>
                    <a:pt x="501" y="585"/>
                  </a:lnTo>
                  <a:lnTo>
                    <a:pt x="479" y="582"/>
                  </a:lnTo>
                  <a:lnTo>
                    <a:pt x="479" y="582"/>
                  </a:lnTo>
                  <a:lnTo>
                    <a:pt x="476" y="582"/>
                  </a:lnTo>
                  <a:lnTo>
                    <a:pt x="474" y="580"/>
                  </a:lnTo>
                  <a:lnTo>
                    <a:pt x="472" y="578"/>
                  </a:lnTo>
                  <a:lnTo>
                    <a:pt x="471" y="575"/>
                  </a:lnTo>
                  <a:lnTo>
                    <a:pt x="471" y="575"/>
                  </a:lnTo>
                  <a:lnTo>
                    <a:pt x="470" y="569"/>
                  </a:lnTo>
                  <a:lnTo>
                    <a:pt x="470" y="569"/>
                  </a:lnTo>
                  <a:lnTo>
                    <a:pt x="469" y="563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5" y="552"/>
                  </a:lnTo>
                  <a:lnTo>
                    <a:pt x="455" y="552"/>
                  </a:lnTo>
                  <a:lnTo>
                    <a:pt x="449" y="549"/>
                  </a:lnTo>
                  <a:lnTo>
                    <a:pt x="444" y="545"/>
                  </a:lnTo>
                  <a:lnTo>
                    <a:pt x="444" y="545"/>
                  </a:lnTo>
                  <a:lnTo>
                    <a:pt x="441" y="541"/>
                  </a:lnTo>
                  <a:lnTo>
                    <a:pt x="437" y="538"/>
                  </a:lnTo>
                  <a:lnTo>
                    <a:pt x="433" y="536"/>
                  </a:lnTo>
                  <a:lnTo>
                    <a:pt x="427" y="536"/>
                  </a:lnTo>
                  <a:lnTo>
                    <a:pt x="427" y="536"/>
                  </a:lnTo>
                  <a:lnTo>
                    <a:pt x="437" y="525"/>
                  </a:lnTo>
                  <a:lnTo>
                    <a:pt x="437" y="525"/>
                  </a:lnTo>
                  <a:lnTo>
                    <a:pt x="444" y="517"/>
                  </a:lnTo>
                  <a:lnTo>
                    <a:pt x="444" y="517"/>
                  </a:lnTo>
                  <a:lnTo>
                    <a:pt x="451" y="509"/>
                  </a:lnTo>
                  <a:lnTo>
                    <a:pt x="457" y="500"/>
                  </a:lnTo>
                  <a:lnTo>
                    <a:pt x="459" y="495"/>
                  </a:lnTo>
                  <a:lnTo>
                    <a:pt x="461" y="490"/>
                  </a:lnTo>
                  <a:lnTo>
                    <a:pt x="462" y="485"/>
                  </a:lnTo>
                  <a:lnTo>
                    <a:pt x="462" y="479"/>
                  </a:lnTo>
                  <a:lnTo>
                    <a:pt x="462" y="479"/>
                  </a:lnTo>
                  <a:lnTo>
                    <a:pt x="461" y="468"/>
                  </a:lnTo>
                  <a:lnTo>
                    <a:pt x="459" y="458"/>
                  </a:lnTo>
                  <a:lnTo>
                    <a:pt x="457" y="453"/>
                  </a:lnTo>
                  <a:lnTo>
                    <a:pt x="455" y="448"/>
                  </a:lnTo>
                  <a:lnTo>
                    <a:pt x="452" y="444"/>
                  </a:lnTo>
                  <a:lnTo>
                    <a:pt x="448" y="440"/>
                  </a:lnTo>
                  <a:lnTo>
                    <a:pt x="448" y="440"/>
                  </a:lnTo>
                  <a:lnTo>
                    <a:pt x="443" y="435"/>
                  </a:lnTo>
                  <a:lnTo>
                    <a:pt x="439" y="429"/>
                  </a:lnTo>
                  <a:lnTo>
                    <a:pt x="437" y="423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4"/>
                  </a:lnTo>
                  <a:lnTo>
                    <a:pt x="435" y="414"/>
                  </a:lnTo>
                  <a:lnTo>
                    <a:pt x="434" y="413"/>
                  </a:lnTo>
                  <a:lnTo>
                    <a:pt x="434" y="413"/>
                  </a:lnTo>
                  <a:lnTo>
                    <a:pt x="429" y="416"/>
                  </a:lnTo>
                  <a:lnTo>
                    <a:pt x="429" y="416"/>
                  </a:lnTo>
                  <a:lnTo>
                    <a:pt x="427" y="410"/>
                  </a:lnTo>
                  <a:lnTo>
                    <a:pt x="427" y="410"/>
                  </a:lnTo>
                  <a:lnTo>
                    <a:pt x="422" y="394"/>
                  </a:lnTo>
                  <a:lnTo>
                    <a:pt x="422" y="394"/>
                  </a:lnTo>
                  <a:lnTo>
                    <a:pt x="420" y="391"/>
                  </a:lnTo>
                  <a:lnTo>
                    <a:pt x="419" y="389"/>
                  </a:lnTo>
                  <a:lnTo>
                    <a:pt x="417" y="389"/>
                  </a:lnTo>
                  <a:lnTo>
                    <a:pt x="417" y="389"/>
                  </a:lnTo>
                  <a:lnTo>
                    <a:pt x="415" y="396"/>
                  </a:lnTo>
                  <a:lnTo>
                    <a:pt x="413" y="402"/>
                  </a:lnTo>
                  <a:lnTo>
                    <a:pt x="413" y="402"/>
                  </a:lnTo>
                  <a:lnTo>
                    <a:pt x="404" y="416"/>
                  </a:lnTo>
                  <a:lnTo>
                    <a:pt x="395" y="429"/>
                  </a:lnTo>
                  <a:lnTo>
                    <a:pt x="395" y="429"/>
                  </a:lnTo>
                  <a:lnTo>
                    <a:pt x="391" y="434"/>
                  </a:lnTo>
                  <a:lnTo>
                    <a:pt x="388" y="440"/>
                  </a:lnTo>
                  <a:lnTo>
                    <a:pt x="383" y="453"/>
                  </a:lnTo>
                  <a:lnTo>
                    <a:pt x="383" y="453"/>
                  </a:lnTo>
                  <a:lnTo>
                    <a:pt x="380" y="458"/>
                  </a:lnTo>
                  <a:lnTo>
                    <a:pt x="380" y="458"/>
                  </a:lnTo>
                  <a:lnTo>
                    <a:pt x="379" y="463"/>
                  </a:lnTo>
                  <a:lnTo>
                    <a:pt x="378" y="468"/>
                  </a:lnTo>
                  <a:lnTo>
                    <a:pt x="378" y="468"/>
                  </a:lnTo>
                  <a:lnTo>
                    <a:pt x="379" y="478"/>
                  </a:lnTo>
                  <a:lnTo>
                    <a:pt x="381" y="487"/>
                  </a:lnTo>
                  <a:lnTo>
                    <a:pt x="384" y="496"/>
                  </a:lnTo>
                  <a:lnTo>
                    <a:pt x="387" y="504"/>
                  </a:lnTo>
                  <a:lnTo>
                    <a:pt x="387" y="504"/>
                  </a:lnTo>
                  <a:lnTo>
                    <a:pt x="389" y="509"/>
                  </a:lnTo>
                  <a:lnTo>
                    <a:pt x="392" y="512"/>
                  </a:lnTo>
                  <a:lnTo>
                    <a:pt x="398" y="519"/>
                  </a:lnTo>
                  <a:lnTo>
                    <a:pt x="411" y="532"/>
                  </a:lnTo>
                  <a:lnTo>
                    <a:pt x="411" y="532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2" y="535"/>
                  </a:lnTo>
                  <a:lnTo>
                    <a:pt x="409" y="535"/>
                  </a:lnTo>
                  <a:lnTo>
                    <a:pt x="404" y="534"/>
                  </a:lnTo>
                  <a:lnTo>
                    <a:pt x="399" y="531"/>
                  </a:lnTo>
                  <a:lnTo>
                    <a:pt x="397" y="531"/>
                  </a:lnTo>
                  <a:lnTo>
                    <a:pt x="394" y="530"/>
                  </a:lnTo>
                  <a:lnTo>
                    <a:pt x="394" y="530"/>
                  </a:lnTo>
                  <a:lnTo>
                    <a:pt x="397" y="557"/>
                  </a:lnTo>
                  <a:lnTo>
                    <a:pt x="397" y="557"/>
                  </a:lnTo>
                  <a:lnTo>
                    <a:pt x="379" y="543"/>
                  </a:lnTo>
                  <a:lnTo>
                    <a:pt x="379" y="543"/>
                  </a:lnTo>
                  <a:lnTo>
                    <a:pt x="376" y="541"/>
                  </a:lnTo>
                  <a:lnTo>
                    <a:pt x="372" y="540"/>
                  </a:lnTo>
                  <a:lnTo>
                    <a:pt x="369" y="540"/>
                  </a:lnTo>
                  <a:lnTo>
                    <a:pt x="366" y="541"/>
                  </a:lnTo>
                  <a:lnTo>
                    <a:pt x="366" y="541"/>
                  </a:lnTo>
                  <a:lnTo>
                    <a:pt x="360" y="544"/>
                  </a:lnTo>
                  <a:lnTo>
                    <a:pt x="356" y="548"/>
                  </a:lnTo>
                  <a:lnTo>
                    <a:pt x="352" y="552"/>
                  </a:lnTo>
                  <a:lnTo>
                    <a:pt x="349" y="557"/>
                  </a:lnTo>
                  <a:lnTo>
                    <a:pt x="349" y="557"/>
                  </a:lnTo>
                  <a:lnTo>
                    <a:pt x="347" y="567"/>
                  </a:lnTo>
                  <a:lnTo>
                    <a:pt x="347" y="576"/>
                  </a:lnTo>
                  <a:lnTo>
                    <a:pt x="348" y="584"/>
                  </a:lnTo>
                  <a:lnTo>
                    <a:pt x="351" y="593"/>
                  </a:lnTo>
                  <a:lnTo>
                    <a:pt x="351" y="593"/>
                  </a:lnTo>
                  <a:lnTo>
                    <a:pt x="354" y="601"/>
                  </a:lnTo>
                  <a:lnTo>
                    <a:pt x="358" y="609"/>
                  </a:lnTo>
                  <a:lnTo>
                    <a:pt x="367" y="623"/>
                  </a:lnTo>
                  <a:lnTo>
                    <a:pt x="367" y="623"/>
                  </a:lnTo>
                  <a:lnTo>
                    <a:pt x="361" y="621"/>
                  </a:lnTo>
                  <a:lnTo>
                    <a:pt x="361" y="621"/>
                  </a:lnTo>
                  <a:lnTo>
                    <a:pt x="349" y="618"/>
                  </a:lnTo>
                  <a:lnTo>
                    <a:pt x="344" y="617"/>
                  </a:lnTo>
                  <a:lnTo>
                    <a:pt x="338" y="617"/>
                  </a:lnTo>
                  <a:lnTo>
                    <a:pt x="332" y="618"/>
                  </a:lnTo>
                  <a:lnTo>
                    <a:pt x="326" y="620"/>
                  </a:lnTo>
                  <a:lnTo>
                    <a:pt x="321" y="622"/>
                  </a:lnTo>
                  <a:lnTo>
                    <a:pt x="315" y="625"/>
                  </a:lnTo>
                  <a:lnTo>
                    <a:pt x="315" y="625"/>
                  </a:lnTo>
                  <a:lnTo>
                    <a:pt x="310" y="629"/>
                  </a:lnTo>
                  <a:lnTo>
                    <a:pt x="306" y="635"/>
                  </a:lnTo>
                  <a:lnTo>
                    <a:pt x="305" y="638"/>
                  </a:lnTo>
                  <a:lnTo>
                    <a:pt x="304" y="642"/>
                  </a:lnTo>
                  <a:lnTo>
                    <a:pt x="304" y="646"/>
                  </a:lnTo>
                  <a:lnTo>
                    <a:pt x="304" y="650"/>
                  </a:lnTo>
                  <a:lnTo>
                    <a:pt x="304" y="650"/>
                  </a:lnTo>
                  <a:lnTo>
                    <a:pt x="306" y="658"/>
                  </a:lnTo>
                  <a:lnTo>
                    <a:pt x="308" y="665"/>
                  </a:lnTo>
                  <a:lnTo>
                    <a:pt x="308" y="665"/>
                  </a:lnTo>
                  <a:lnTo>
                    <a:pt x="311" y="669"/>
                  </a:lnTo>
                  <a:lnTo>
                    <a:pt x="315" y="674"/>
                  </a:lnTo>
                  <a:lnTo>
                    <a:pt x="315" y="674"/>
                  </a:lnTo>
                  <a:lnTo>
                    <a:pt x="320" y="678"/>
                  </a:lnTo>
                  <a:lnTo>
                    <a:pt x="326" y="682"/>
                  </a:lnTo>
                  <a:lnTo>
                    <a:pt x="326" y="682"/>
                  </a:lnTo>
                  <a:lnTo>
                    <a:pt x="318" y="685"/>
                  </a:lnTo>
                  <a:lnTo>
                    <a:pt x="312" y="690"/>
                  </a:lnTo>
                  <a:lnTo>
                    <a:pt x="308" y="695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4" y="707"/>
                  </a:lnTo>
                  <a:lnTo>
                    <a:pt x="304" y="711"/>
                  </a:lnTo>
                  <a:lnTo>
                    <a:pt x="305" y="715"/>
                  </a:lnTo>
                  <a:lnTo>
                    <a:pt x="306" y="719"/>
                  </a:lnTo>
                  <a:lnTo>
                    <a:pt x="308" y="722"/>
                  </a:lnTo>
                  <a:lnTo>
                    <a:pt x="310" y="725"/>
                  </a:lnTo>
                  <a:lnTo>
                    <a:pt x="314" y="728"/>
                  </a:lnTo>
                  <a:lnTo>
                    <a:pt x="318" y="730"/>
                  </a:lnTo>
                  <a:lnTo>
                    <a:pt x="318" y="730"/>
                  </a:lnTo>
                  <a:lnTo>
                    <a:pt x="332" y="736"/>
                  </a:lnTo>
                  <a:lnTo>
                    <a:pt x="332" y="736"/>
                  </a:lnTo>
                  <a:lnTo>
                    <a:pt x="327" y="741"/>
                  </a:lnTo>
                  <a:lnTo>
                    <a:pt x="322" y="746"/>
                  </a:lnTo>
                  <a:lnTo>
                    <a:pt x="322" y="746"/>
                  </a:lnTo>
                  <a:lnTo>
                    <a:pt x="318" y="752"/>
                  </a:lnTo>
                  <a:lnTo>
                    <a:pt x="315" y="758"/>
                  </a:lnTo>
                  <a:lnTo>
                    <a:pt x="315" y="758"/>
                  </a:lnTo>
                  <a:lnTo>
                    <a:pt x="311" y="765"/>
                  </a:lnTo>
                  <a:lnTo>
                    <a:pt x="309" y="772"/>
                  </a:lnTo>
                  <a:lnTo>
                    <a:pt x="308" y="779"/>
                  </a:lnTo>
                  <a:lnTo>
                    <a:pt x="308" y="783"/>
                  </a:lnTo>
                  <a:lnTo>
                    <a:pt x="309" y="787"/>
                  </a:lnTo>
                  <a:lnTo>
                    <a:pt x="309" y="787"/>
                  </a:lnTo>
                  <a:lnTo>
                    <a:pt x="313" y="794"/>
                  </a:lnTo>
                  <a:lnTo>
                    <a:pt x="317" y="800"/>
                  </a:lnTo>
                  <a:lnTo>
                    <a:pt x="323" y="805"/>
                  </a:lnTo>
                  <a:lnTo>
                    <a:pt x="330" y="809"/>
                  </a:lnTo>
                  <a:lnTo>
                    <a:pt x="330" y="809"/>
                  </a:lnTo>
                  <a:lnTo>
                    <a:pt x="336" y="810"/>
                  </a:lnTo>
                  <a:lnTo>
                    <a:pt x="342" y="811"/>
                  </a:lnTo>
                  <a:lnTo>
                    <a:pt x="354" y="812"/>
                  </a:lnTo>
                  <a:lnTo>
                    <a:pt x="354" y="812"/>
                  </a:lnTo>
                  <a:lnTo>
                    <a:pt x="366" y="813"/>
                  </a:lnTo>
                  <a:lnTo>
                    <a:pt x="377" y="812"/>
                  </a:lnTo>
                  <a:lnTo>
                    <a:pt x="388" y="810"/>
                  </a:lnTo>
                  <a:lnTo>
                    <a:pt x="398" y="807"/>
                  </a:lnTo>
                  <a:lnTo>
                    <a:pt x="398" y="807"/>
                  </a:lnTo>
                  <a:lnTo>
                    <a:pt x="421" y="801"/>
                  </a:lnTo>
                  <a:lnTo>
                    <a:pt x="421" y="801"/>
                  </a:lnTo>
                  <a:lnTo>
                    <a:pt x="424" y="806"/>
                  </a:lnTo>
                  <a:lnTo>
                    <a:pt x="427" y="811"/>
                  </a:lnTo>
                  <a:lnTo>
                    <a:pt x="431" y="815"/>
                  </a:lnTo>
                  <a:lnTo>
                    <a:pt x="436" y="818"/>
                  </a:lnTo>
                  <a:lnTo>
                    <a:pt x="440" y="821"/>
                  </a:lnTo>
                  <a:lnTo>
                    <a:pt x="446" y="823"/>
                  </a:lnTo>
                  <a:lnTo>
                    <a:pt x="452" y="824"/>
                  </a:lnTo>
                  <a:lnTo>
                    <a:pt x="458" y="825"/>
                  </a:lnTo>
                  <a:lnTo>
                    <a:pt x="458" y="825"/>
                  </a:lnTo>
                  <a:lnTo>
                    <a:pt x="452" y="832"/>
                  </a:lnTo>
                  <a:lnTo>
                    <a:pt x="445" y="837"/>
                  </a:lnTo>
                  <a:lnTo>
                    <a:pt x="438" y="843"/>
                  </a:lnTo>
                  <a:lnTo>
                    <a:pt x="431" y="848"/>
                  </a:lnTo>
                  <a:lnTo>
                    <a:pt x="431" y="848"/>
                  </a:lnTo>
                  <a:lnTo>
                    <a:pt x="420" y="815"/>
                  </a:lnTo>
                  <a:lnTo>
                    <a:pt x="420" y="815"/>
                  </a:lnTo>
                  <a:lnTo>
                    <a:pt x="419" y="812"/>
                  </a:lnTo>
                  <a:lnTo>
                    <a:pt x="418" y="810"/>
                  </a:lnTo>
                  <a:lnTo>
                    <a:pt x="415" y="810"/>
                  </a:lnTo>
                  <a:lnTo>
                    <a:pt x="412" y="811"/>
                  </a:lnTo>
                  <a:lnTo>
                    <a:pt x="412" y="811"/>
                  </a:lnTo>
                  <a:lnTo>
                    <a:pt x="375" y="820"/>
                  </a:lnTo>
                  <a:lnTo>
                    <a:pt x="375" y="820"/>
                  </a:lnTo>
                  <a:lnTo>
                    <a:pt x="362" y="824"/>
                  </a:lnTo>
                  <a:lnTo>
                    <a:pt x="362" y="824"/>
                  </a:lnTo>
                  <a:lnTo>
                    <a:pt x="361" y="840"/>
                  </a:lnTo>
                  <a:lnTo>
                    <a:pt x="358" y="857"/>
                  </a:lnTo>
                  <a:lnTo>
                    <a:pt x="356" y="873"/>
                  </a:lnTo>
                  <a:lnTo>
                    <a:pt x="354" y="890"/>
                  </a:lnTo>
                  <a:lnTo>
                    <a:pt x="354" y="890"/>
                  </a:lnTo>
                  <a:lnTo>
                    <a:pt x="351" y="891"/>
                  </a:lnTo>
                  <a:lnTo>
                    <a:pt x="347" y="891"/>
                  </a:lnTo>
                  <a:lnTo>
                    <a:pt x="347" y="891"/>
                  </a:lnTo>
                  <a:lnTo>
                    <a:pt x="329" y="889"/>
                  </a:lnTo>
                  <a:lnTo>
                    <a:pt x="329" y="889"/>
                  </a:lnTo>
                  <a:lnTo>
                    <a:pt x="318" y="887"/>
                  </a:lnTo>
                  <a:lnTo>
                    <a:pt x="307" y="884"/>
                  </a:lnTo>
                  <a:lnTo>
                    <a:pt x="297" y="880"/>
                  </a:lnTo>
                  <a:lnTo>
                    <a:pt x="287" y="874"/>
                  </a:lnTo>
                  <a:lnTo>
                    <a:pt x="287" y="874"/>
                  </a:lnTo>
                  <a:lnTo>
                    <a:pt x="275" y="868"/>
                  </a:lnTo>
                  <a:lnTo>
                    <a:pt x="263" y="862"/>
                  </a:lnTo>
                  <a:lnTo>
                    <a:pt x="263" y="862"/>
                  </a:lnTo>
                  <a:lnTo>
                    <a:pt x="259" y="860"/>
                  </a:lnTo>
                  <a:lnTo>
                    <a:pt x="255" y="860"/>
                  </a:lnTo>
                  <a:lnTo>
                    <a:pt x="251" y="860"/>
                  </a:lnTo>
                  <a:lnTo>
                    <a:pt x="247" y="861"/>
                  </a:lnTo>
                  <a:lnTo>
                    <a:pt x="244" y="863"/>
                  </a:lnTo>
                  <a:lnTo>
                    <a:pt x="241" y="865"/>
                  </a:lnTo>
                  <a:lnTo>
                    <a:pt x="238" y="869"/>
                  </a:lnTo>
                  <a:lnTo>
                    <a:pt x="236" y="872"/>
                  </a:lnTo>
                  <a:lnTo>
                    <a:pt x="236" y="872"/>
                  </a:lnTo>
                  <a:lnTo>
                    <a:pt x="234" y="879"/>
                  </a:lnTo>
                  <a:lnTo>
                    <a:pt x="232" y="886"/>
                  </a:lnTo>
                  <a:lnTo>
                    <a:pt x="230" y="893"/>
                  </a:lnTo>
                  <a:lnTo>
                    <a:pt x="231" y="900"/>
                  </a:lnTo>
                  <a:lnTo>
                    <a:pt x="231" y="900"/>
                  </a:lnTo>
                  <a:lnTo>
                    <a:pt x="225" y="899"/>
                  </a:lnTo>
                  <a:lnTo>
                    <a:pt x="220" y="899"/>
                  </a:lnTo>
                  <a:lnTo>
                    <a:pt x="215" y="900"/>
                  </a:lnTo>
                  <a:lnTo>
                    <a:pt x="210" y="901"/>
                  </a:lnTo>
                  <a:lnTo>
                    <a:pt x="210" y="901"/>
                  </a:lnTo>
                  <a:lnTo>
                    <a:pt x="206" y="903"/>
                  </a:lnTo>
                  <a:lnTo>
                    <a:pt x="202" y="905"/>
                  </a:lnTo>
                  <a:lnTo>
                    <a:pt x="199" y="908"/>
                  </a:lnTo>
                  <a:lnTo>
                    <a:pt x="196" y="911"/>
                  </a:lnTo>
                  <a:lnTo>
                    <a:pt x="194" y="914"/>
                  </a:lnTo>
                  <a:lnTo>
                    <a:pt x="192" y="918"/>
                  </a:lnTo>
                  <a:lnTo>
                    <a:pt x="191" y="922"/>
                  </a:lnTo>
                  <a:lnTo>
                    <a:pt x="191" y="927"/>
                  </a:lnTo>
                  <a:lnTo>
                    <a:pt x="191" y="927"/>
                  </a:lnTo>
                  <a:lnTo>
                    <a:pt x="192" y="934"/>
                  </a:lnTo>
                  <a:lnTo>
                    <a:pt x="194" y="941"/>
                  </a:lnTo>
                  <a:lnTo>
                    <a:pt x="197" y="948"/>
                  </a:lnTo>
                  <a:lnTo>
                    <a:pt x="201" y="954"/>
                  </a:lnTo>
                  <a:lnTo>
                    <a:pt x="201" y="954"/>
                  </a:lnTo>
                  <a:lnTo>
                    <a:pt x="205" y="958"/>
                  </a:lnTo>
                  <a:lnTo>
                    <a:pt x="209" y="963"/>
                  </a:lnTo>
                  <a:lnTo>
                    <a:pt x="209" y="963"/>
                  </a:lnTo>
                  <a:lnTo>
                    <a:pt x="222" y="973"/>
                  </a:lnTo>
                  <a:lnTo>
                    <a:pt x="222" y="973"/>
                  </a:lnTo>
                  <a:lnTo>
                    <a:pt x="214" y="977"/>
                  </a:lnTo>
                  <a:lnTo>
                    <a:pt x="214" y="977"/>
                  </a:lnTo>
                  <a:lnTo>
                    <a:pt x="210" y="979"/>
                  </a:lnTo>
                  <a:lnTo>
                    <a:pt x="207" y="982"/>
                  </a:lnTo>
                  <a:lnTo>
                    <a:pt x="205" y="985"/>
                  </a:lnTo>
                  <a:lnTo>
                    <a:pt x="204" y="989"/>
                  </a:lnTo>
                  <a:lnTo>
                    <a:pt x="204" y="989"/>
                  </a:lnTo>
                  <a:lnTo>
                    <a:pt x="204" y="996"/>
                  </a:lnTo>
                  <a:lnTo>
                    <a:pt x="206" y="1002"/>
                  </a:lnTo>
                  <a:lnTo>
                    <a:pt x="209" y="1007"/>
                  </a:lnTo>
                  <a:lnTo>
                    <a:pt x="213" y="1012"/>
                  </a:lnTo>
                  <a:lnTo>
                    <a:pt x="213" y="1012"/>
                  </a:lnTo>
                  <a:lnTo>
                    <a:pt x="218" y="1016"/>
                  </a:lnTo>
                  <a:lnTo>
                    <a:pt x="223" y="1020"/>
                  </a:lnTo>
                  <a:lnTo>
                    <a:pt x="229" y="1022"/>
                  </a:lnTo>
                  <a:lnTo>
                    <a:pt x="236" y="1024"/>
                  </a:lnTo>
                  <a:lnTo>
                    <a:pt x="236" y="1024"/>
                  </a:lnTo>
                  <a:lnTo>
                    <a:pt x="248" y="1025"/>
                  </a:lnTo>
                  <a:lnTo>
                    <a:pt x="248" y="1025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38" y="1032"/>
                  </a:lnTo>
                  <a:lnTo>
                    <a:pt x="234" y="1036"/>
                  </a:lnTo>
                  <a:lnTo>
                    <a:pt x="231" y="1040"/>
                  </a:lnTo>
                  <a:lnTo>
                    <a:pt x="229" y="1045"/>
                  </a:lnTo>
                  <a:lnTo>
                    <a:pt x="229" y="1045"/>
                  </a:lnTo>
                  <a:lnTo>
                    <a:pt x="226" y="1054"/>
                  </a:lnTo>
                  <a:lnTo>
                    <a:pt x="226" y="1063"/>
                  </a:lnTo>
                  <a:lnTo>
                    <a:pt x="228" y="1071"/>
                  </a:lnTo>
                  <a:lnTo>
                    <a:pt x="232" y="1080"/>
                  </a:lnTo>
                  <a:lnTo>
                    <a:pt x="232" y="1080"/>
                  </a:lnTo>
                  <a:lnTo>
                    <a:pt x="236" y="1084"/>
                  </a:lnTo>
                  <a:lnTo>
                    <a:pt x="241" y="1086"/>
                  </a:lnTo>
                  <a:lnTo>
                    <a:pt x="241" y="1086"/>
                  </a:lnTo>
                  <a:lnTo>
                    <a:pt x="247" y="1087"/>
                  </a:lnTo>
                  <a:lnTo>
                    <a:pt x="252" y="1088"/>
                  </a:lnTo>
                  <a:lnTo>
                    <a:pt x="258" y="1088"/>
                  </a:lnTo>
                  <a:lnTo>
                    <a:pt x="264" y="1087"/>
                  </a:lnTo>
                  <a:lnTo>
                    <a:pt x="264" y="1087"/>
                  </a:lnTo>
                  <a:lnTo>
                    <a:pt x="285" y="1082"/>
                  </a:lnTo>
                  <a:lnTo>
                    <a:pt x="285" y="1082"/>
                  </a:lnTo>
                  <a:lnTo>
                    <a:pt x="286" y="1091"/>
                  </a:lnTo>
                  <a:lnTo>
                    <a:pt x="286" y="1091"/>
                  </a:lnTo>
                  <a:lnTo>
                    <a:pt x="287" y="1094"/>
                  </a:lnTo>
                  <a:lnTo>
                    <a:pt x="288" y="1097"/>
                  </a:lnTo>
                  <a:lnTo>
                    <a:pt x="290" y="1099"/>
                  </a:lnTo>
                  <a:lnTo>
                    <a:pt x="293" y="1100"/>
                  </a:lnTo>
                  <a:lnTo>
                    <a:pt x="293" y="1100"/>
                  </a:lnTo>
                  <a:lnTo>
                    <a:pt x="301" y="1103"/>
                  </a:lnTo>
                  <a:lnTo>
                    <a:pt x="305" y="1103"/>
                  </a:lnTo>
                  <a:lnTo>
                    <a:pt x="309" y="1102"/>
                  </a:lnTo>
                  <a:lnTo>
                    <a:pt x="309" y="1102"/>
                  </a:lnTo>
                  <a:lnTo>
                    <a:pt x="315" y="1100"/>
                  </a:lnTo>
                  <a:lnTo>
                    <a:pt x="322" y="1099"/>
                  </a:lnTo>
                  <a:lnTo>
                    <a:pt x="322" y="1099"/>
                  </a:lnTo>
                  <a:lnTo>
                    <a:pt x="323" y="1102"/>
                  </a:lnTo>
                  <a:lnTo>
                    <a:pt x="323" y="1102"/>
                  </a:lnTo>
                  <a:lnTo>
                    <a:pt x="327" y="1109"/>
                  </a:lnTo>
                  <a:lnTo>
                    <a:pt x="332" y="1116"/>
                  </a:lnTo>
                  <a:lnTo>
                    <a:pt x="338" y="1121"/>
                  </a:lnTo>
                  <a:lnTo>
                    <a:pt x="345" y="1125"/>
                  </a:lnTo>
                  <a:lnTo>
                    <a:pt x="345" y="1125"/>
                  </a:lnTo>
                  <a:lnTo>
                    <a:pt x="354" y="1128"/>
                  </a:lnTo>
                  <a:lnTo>
                    <a:pt x="364" y="1131"/>
                  </a:lnTo>
                  <a:lnTo>
                    <a:pt x="374" y="1132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406" y="1133"/>
                  </a:lnTo>
                  <a:lnTo>
                    <a:pt x="406" y="1133"/>
                  </a:lnTo>
                  <a:lnTo>
                    <a:pt x="403" y="1137"/>
                  </a:lnTo>
                  <a:lnTo>
                    <a:pt x="401" y="1139"/>
                  </a:lnTo>
                  <a:lnTo>
                    <a:pt x="401" y="1139"/>
                  </a:lnTo>
                  <a:lnTo>
                    <a:pt x="391" y="1146"/>
                  </a:lnTo>
                  <a:lnTo>
                    <a:pt x="380" y="1152"/>
                  </a:lnTo>
                  <a:lnTo>
                    <a:pt x="380" y="1152"/>
                  </a:lnTo>
                  <a:lnTo>
                    <a:pt x="365" y="1159"/>
                  </a:lnTo>
                  <a:lnTo>
                    <a:pt x="350" y="1166"/>
                  </a:lnTo>
                  <a:lnTo>
                    <a:pt x="350" y="1166"/>
                  </a:lnTo>
                  <a:lnTo>
                    <a:pt x="322" y="1177"/>
                  </a:lnTo>
                  <a:lnTo>
                    <a:pt x="322" y="1177"/>
                  </a:lnTo>
                  <a:lnTo>
                    <a:pt x="322" y="1173"/>
                  </a:lnTo>
                  <a:lnTo>
                    <a:pt x="323" y="1169"/>
                  </a:lnTo>
                  <a:lnTo>
                    <a:pt x="325" y="1160"/>
                  </a:lnTo>
                  <a:lnTo>
                    <a:pt x="328" y="1152"/>
                  </a:lnTo>
                  <a:lnTo>
                    <a:pt x="328" y="1148"/>
                  </a:lnTo>
                  <a:lnTo>
                    <a:pt x="328" y="1144"/>
                  </a:lnTo>
                  <a:lnTo>
                    <a:pt x="328" y="1144"/>
                  </a:lnTo>
                  <a:lnTo>
                    <a:pt x="295" y="1158"/>
                  </a:lnTo>
                  <a:lnTo>
                    <a:pt x="295" y="1158"/>
                  </a:lnTo>
                  <a:lnTo>
                    <a:pt x="291" y="1148"/>
                  </a:lnTo>
                  <a:lnTo>
                    <a:pt x="287" y="1139"/>
                  </a:lnTo>
                  <a:lnTo>
                    <a:pt x="287" y="1139"/>
                  </a:lnTo>
                  <a:lnTo>
                    <a:pt x="285" y="1135"/>
                  </a:lnTo>
                  <a:lnTo>
                    <a:pt x="283" y="1131"/>
                  </a:lnTo>
                  <a:lnTo>
                    <a:pt x="281" y="1126"/>
                  </a:lnTo>
                  <a:lnTo>
                    <a:pt x="278" y="1122"/>
                  </a:lnTo>
                  <a:lnTo>
                    <a:pt x="278" y="1122"/>
                  </a:lnTo>
                  <a:lnTo>
                    <a:pt x="273" y="1129"/>
                  </a:lnTo>
                  <a:lnTo>
                    <a:pt x="273" y="1129"/>
                  </a:lnTo>
                  <a:lnTo>
                    <a:pt x="267" y="1139"/>
                  </a:lnTo>
                  <a:lnTo>
                    <a:pt x="262" y="1149"/>
                  </a:lnTo>
                  <a:lnTo>
                    <a:pt x="262" y="1149"/>
                  </a:lnTo>
                  <a:lnTo>
                    <a:pt x="260" y="1152"/>
                  </a:lnTo>
                  <a:lnTo>
                    <a:pt x="258" y="1154"/>
                  </a:lnTo>
                  <a:lnTo>
                    <a:pt x="255" y="1155"/>
                  </a:lnTo>
                  <a:lnTo>
                    <a:pt x="251" y="1154"/>
                  </a:lnTo>
                  <a:lnTo>
                    <a:pt x="251" y="1154"/>
                  </a:lnTo>
                  <a:lnTo>
                    <a:pt x="234" y="1152"/>
                  </a:lnTo>
                  <a:lnTo>
                    <a:pt x="234" y="1152"/>
                  </a:lnTo>
                  <a:lnTo>
                    <a:pt x="227" y="1153"/>
                  </a:lnTo>
                  <a:lnTo>
                    <a:pt x="227" y="1153"/>
                  </a:lnTo>
                  <a:lnTo>
                    <a:pt x="234" y="1173"/>
                  </a:lnTo>
                  <a:lnTo>
                    <a:pt x="234" y="1173"/>
                  </a:lnTo>
                  <a:lnTo>
                    <a:pt x="225" y="1172"/>
                  </a:lnTo>
                  <a:lnTo>
                    <a:pt x="216" y="1170"/>
                  </a:lnTo>
                  <a:lnTo>
                    <a:pt x="216" y="1170"/>
                  </a:lnTo>
                  <a:lnTo>
                    <a:pt x="206" y="1169"/>
                  </a:lnTo>
                  <a:lnTo>
                    <a:pt x="196" y="1170"/>
                  </a:lnTo>
                  <a:lnTo>
                    <a:pt x="187" y="1171"/>
                  </a:lnTo>
                  <a:lnTo>
                    <a:pt x="177" y="1174"/>
                  </a:lnTo>
                  <a:lnTo>
                    <a:pt x="177" y="1174"/>
                  </a:lnTo>
                  <a:lnTo>
                    <a:pt x="170" y="1177"/>
                  </a:lnTo>
                  <a:lnTo>
                    <a:pt x="164" y="1182"/>
                  </a:lnTo>
                  <a:lnTo>
                    <a:pt x="160" y="1187"/>
                  </a:lnTo>
                  <a:lnTo>
                    <a:pt x="157" y="1193"/>
                  </a:lnTo>
                  <a:lnTo>
                    <a:pt x="156" y="1199"/>
                  </a:lnTo>
                  <a:lnTo>
                    <a:pt x="156" y="1206"/>
                  </a:lnTo>
                  <a:lnTo>
                    <a:pt x="157" y="1212"/>
                  </a:lnTo>
                  <a:lnTo>
                    <a:pt x="159" y="1217"/>
                  </a:lnTo>
                  <a:lnTo>
                    <a:pt x="159" y="1217"/>
                  </a:lnTo>
                  <a:lnTo>
                    <a:pt x="165" y="1227"/>
                  </a:lnTo>
                  <a:lnTo>
                    <a:pt x="165" y="1227"/>
                  </a:lnTo>
                  <a:lnTo>
                    <a:pt x="159" y="1232"/>
                  </a:lnTo>
                  <a:lnTo>
                    <a:pt x="157" y="1234"/>
                  </a:lnTo>
                  <a:lnTo>
                    <a:pt x="156" y="1238"/>
                  </a:lnTo>
                  <a:lnTo>
                    <a:pt x="156" y="1238"/>
                  </a:lnTo>
                  <a:lnTo>
                    <a:pt x="156" y="1252"/>
                  </a:lnTo>
                  <a:lnTo>
                    <a:pt x="156" y="1252"/>
                  </a:lnTo>
                  <a:lnTo>
                    <a:pt x="158" y="1265"/>
                  </a:lnTo>
                  <a:lnTo>
                    <a:pt x="158" y="1265"/>
                  </a:lnTo>
                  <a:lnTo>
                    <a:pt x="148" y="1269"/>
                  </a:lnTo>
                  <a:lnTo>
                    <a:pt x="148" y="1269"/>
                  </a:lnTo>
                  <a:lnTo>
                    <a:pt x="140" y="1272"/>
                  </a:lnTo>
                  <a:lnTo>
                    <a:pt x="133" y="1275"/>
                  </a:lnTo>
                  <a:lnTo>
                    <a:pt x="133" y="1275"/>
                  </a:lnTo>
                  <a:lnTo>
                    <a:pt x="127" y="1278"/>
                  </a:lnTo>
                  <a:lnTo>
                    <a:pt x="123" y="1283"/>
                  </a:lnTo>
                  <a:lnTo>
                    <a:pt x="120" y="1289"/>
                  </a:lnTo>
                  <a:lnTo>
                    <a:pt x="118" y="1295"/>
                  </a:lnTo>
                  <a:lnTo>
                    <a:pt x="118" y="1295"/>
                  </a:lnTo>
                  <a:lnTo>
                    <a:pt x="119" y="1305"/>
                  </a:lnTo>
                  <a:lnTo>
                    <a:pt x="121" y="1314"/>
                  </a:lnTo>
                  <a:lnTo>
                    <a:pt x="123" y="1318"/>
                  </a:lnTo>
                  <a:lnTo>
                    <a:pt x="126" y="1322"/>
                  </a:lnTo>
                  <a:lnTo>
                    <a:pt x="129" y="1325"/>
                  </a:lnTo>
                  <a:lnTo>
                    <a:pt x="133" y="1328"/>
                  </a:lnTo>
                  <a:lnTo>
                    <a:pt x="133" y="1328"/>
                  </a:lnTo>
                  <a:lnTo>
                    <a:pt x="143" y="1335"/>
                  </a:lnTo>
                  <a:lnTo>
                    <a:pt x="154" y="1339"/>
                  </a:lnTo>
                  <a:lnTo>
                    <a:pt x="165" y="1342"/>
                  </a:lnTo>
                  <a:lnTo>
                    <a:pt x="177" y="1344"/>
                  </a:lnTo>
                  <a:lnTo>
                    <a:pt x="177" y="1344"/>
                  </a:lnTo>
                  <a:lnTo>
                    <a:pt x="193" y="1344"/>
                  </a:lnTo>
                  <a:lnTo>
                    <a:pt x="210" y="1345"/>
                  </a:lnTo>
                  <a:lnTo>
                    <a:pt x="210" y="1345"/>
                  </a:lnTo>
                  <a:lnTo>
                    <a:pt x="209" y="1347"/>
                  </a:lnTo>
                  <a:lnTo>
                    <a:pt x="209" y="1347"/>
                  </a:lnTo>
                  <a:lnTo>
                    <a:pt x="208" y="1354"/>
                  </a:lnTo>
                  <a:lnTo>
                    <a:pt x="208" y="1361"/>
                  </a:lnTo>
                  <a:lnTo>
                    <a:pt x="210" y="1368"/>
                  </a:lnTo>
                  <a:lnTo>
                    <a:pt x="214" y="1374"/>
                  </a:lnTo>
                  <a:lnTo>
                    <a:pt x="218" y="1379"/>
                  </a:lnTo>
                  <a:lnTo>
                    <a:pt x="225" y="1383"/>
                  </a:lnTo>
                  <a:lnTo>
                    <a:pt x="232" y="1386"/>
                  </a:lnTo>
                  <a:lnTo>
                    <a:pt x="240" y="1387"/>
                  </a:lnTo>
                  <a:lnTo>
                    <a:pt x="240" y="1387"/>
                  </a:lnTo>
                  <a:lnTo>
                    <a:pt x="253" y="1387"/>
                  </a:lnTo>
                  <a:lnTo>
                    <a:pt x="266" y="1385"/>
                  </a:lnTo>
                  <a:lnTo>
                    <a:pt x="279" y="1382"/>
                  </a:lnTo>
                  <a:lnTo>
                    <a:pt x="291" y="1377"/>
                  </a:lnTo>
                  <a:lnTo>
                    <a:pt x="291" y="1377"/>
                  </a:lnTo>
                  <a:lnTo>
                    <a:pt x="306" y="1371"/>
                  </a:lnTo>
                  <a:lnTo>
                    <a:pt x="306" y="1371"/>
                  </a:lnTo>
                  <a:lnTo>
                    <a:pt x="302" y="1377"/>
                  </a:lnTo>
                  <a:lnTo>
                    <a:pt x="296" y="1383"/>
                  </a:lnTo>
                  <a:lnTo>
                    <a:pt x="296" y="1383"/>
                  </a:lnTo>
                  <a:lnTo>
                    <a:pt x="281" y="1395"/>
                  </a:lnTo>
                  <a:lnTo>
                    <a:pt x="274" y="1401"/>
                  </a:lnTo>
                  <a:lnTo>
                    <a:pt x="265" y="1406"/>
                  </a:lnTo>
                  <a:lnTo>
                    <a:pt x="265" y="1406"/>
                  </a:lnTo>
                  <a:lnTo>
                    <a:pt x="252" y="1411"/>
                  </a:lnTo>
                  <a:lnTo>
                    <a:pt x="238" y="1416"/>
                  </a:lnTo>
                  <a:lnTo>
                    <a:pt x="223" y="1419"/>
                  </a:lnTo>
                  <a:lnTo>
                    <a:pt x="208" y="1420"/>
                  </a:lnTo>
                  <a:lnTo>
                    <a:pt x="208" y="1420"/>
                  </a:lnTo>
                  <a:lnTo>
                    <a:pt x="202" y="1420"/>
                  </a:lnTo>
                  <a:lnTo>
                    <a:pt x="196" y="1421"/>
                  </a:lnTo>
                  <a:lnTo>
                    <a:pt x="196" y="1421"/>
                  </a:lnTo>
                  <a:lnTo>
                    <a:pt x="186" y="1421"/>
                  </a:lnTo>
                  <a:lnTo>
                    <a:pt x="186" y="1421"/>
                  </a:lnTo>
                  <a:lnTo>
                    <a:pt x="169" y="1419"/>
                  </a:lnTo>
                  <a:lnTo>
                    <a:pt x="151" y="1415"/>
                  </a:lnTo>
                  <a:lnTo>
                    <a:pt x="151" y="1415"/>
                  </a:lnTo>
                  <a:lnTo>
                    <a:pt x="134" y="1410"/>
                  </a:lnTo>
                  <a:lnTo>
                    <a:pt x="125" y="1407"/>
                  </a:lnTo>
                  <a:lnTo>
                    <a:pt x="117" y="1403"/>
                  </a:lnTo>
                  <a:lnTo>
                    <a:pt x="117" y="1403"/>
                  </a:lnTo>
                  <a:lnTo>
                    <a:pt x="52" y="1369"/>
                  </a:lnTo>
                  <a:lnTo>
                    <a:pt x="52" y="1369"/>
                  </a:lnTo>
                  <a:lnTo>
                    <a:pt x="48" y="1367"/>
                  </a:lnTo>
                  <a:lnTo>
                    <a:pt x="43" y="1366"/>
                  </a:lnTo>
                  <a:lnTo>
                    <a:pt x="33" y="1364"/>
                  </a:lnTo>
                  <a:lnTo>
                    <a:pt x="33" y="1364"/>
                  </a:lnTo>
                  <a:lnTo>
                    <a:pt x="29" y="1365"/>
                  </a:lnTo>
                  <a:lnTo>
                    <a:pt x="27" y="1365"/>
                  </a:lnTo>
                  <a:lnTo>
                    <a:pt x="24" y="1367"/>
                  </a:lnTo>
                  <a:lnTo>
                    <a:pt x="22" y="1369"/>
                  </a:lnTo>
                  <a:lnTo>
                    <a:pt x="22" y="1369"/>
                  </a:lnTo>
                  <a:lnTo>
                    <a:pt x="18" y="1374"/>
                  </a:lnTo>
                  <a:lnTo>
                    <a:pt x="14" y="1380"/>
                  </a:lnTo>
                  <a:lnTo>
                    <a:pt x="11" y="1386"/>
                  </a:lnTo>
                  <a:lnTo>
                    <a:pt x="9" y="1392"/>
                  </a:lnTo>
                  <a:lnTo>
                    <a:pt x="9" y="1392"/>
                  </a:lnTo>
                  <a:lnTo>
                    <a:pt x="7" y="1399"/>
                  </a:lnTo>
                  <a:lnTo>
                    <a:pt x="7" y="1406"/>
                  </a:lnTo>
                  <a:lnTo>
                    <a:pt x="9" y="1413"/>
                  </a:lnTo>
                  <a:lnTo>
                    <a:pt x="12" y="1419"/>
                  </a:lnTo>
                  <a:lnTo>
                    <a:pt x="12" y="1419"/>
                  </a:lnTo>
                  <a:lnTo>
                    <a:pt x="17" y="1426"/>
                  </a:lnTo>
                  <a:lnTo>
                    <a:pt x="22" y="1432"/>
                  </a:lnTo>
                  <a:lnTo>
                    <a:pt x="27" y="1437"/>
                  </a:lnTo>
                  <a:lnTo>
                    <a:pt x="34" y="1442"/>
                  </a:lnTo>
                  <a:lnTo>
                    <a:pt x="34" y="1442"/>
                  </a:lnTo>
                  <a:lnTo>
                    <a:pt x="32" y="1448"/>
                  </a:lnTo>
                  <a:lnTo>
                    <a:pt x="31" y="1454"/>
                  </a:lnTo>
                  <a:lnTo>
                    <a:pt x="31" y="1459"/>
                  </a:lnTo>
                  <a:lnTo>
                    <a:pt x="33" y="1464"/>
                  </a:lnTo>
                  <a:lnTo>
                    <a:pt x="33" y="1464"/>
                  </a:lnTo>
                  <a:lnTo>
                    <a:pt x="29" y="1469"/>
                  </a:lnTo>
                  <a:lnTo>
                    <a:pt x="27" y="1471"/>
                  </a:lnTo>
                  <a:lnTo>
                    <a:pt x="26" y="1473"/>
                  </a:lnTo>
                  <a:lnTo>
                    <a:pt x="26" y="1473"/>
                  </a:lnTo>
                  <a:lnTo>
                    <a:pt x="25" y="1481"/>
                  </a:lnTo>
                  <a:lnTo>
                    <a:pt x="25" y="1489"/>
                  </a:lnTo>
                  <a:lnTo>
                    <a:pt x="26" y="1496"/>
                  </a:lnTo>
                  <a:lnTo>
                    <a:pt x="28" y="1503"/>
                  </a:lnTo>
                  <a:lnTo>
                    <a:pt x="28" y="1503"/>
                  </a:lnTo>
                  <a:lnTo>
                    <a:pt x="31" y="1510"/>
                  </a:lnTo>
                  <a:lnTo>
                    <a:pt x="35" y="1516"/>
                  </a:lnTo>
                  <a:lnTo>
                    <a:pt x="44" y="1528"/>
                  </a:lnTo>
                  <a:lnTo>
                    <a:pt x="44" y="1528"/>
                  </a:lnTo>
                  <a:lnTo>
                    <a:pt x="48" y="1532"/>
                  </a:lnTo>
                  <a:lnTo>
                    <a:pt x="48" y="1532"/>
                  </a:lnTo>
                  <a:lnTo>
                    <a:pt x="54" y="1537"/>
                  </a:lnTo>
                  <a:lnTo>
                    <a:pt x="54" y="1537"/>
                  </a:lnTo>
                  <a:lnTo>
                    <a:pt x="62" y="1545"/>
                  </a:lnTo>
                  <a:lnTo>
                    <a:pt x="71" y="1551"/>
                  </a:lnTo>
                  <a:lnTo>
                    <a:pt x="82" y="1556"/>
                  </a:lnTo>
                  <a:lnTo>
                    <a:pt x="93" y="1559"/>
                  </a:lnTo>
                  <a:lnTo>
                    <a:pt x="93" y="1559"/>
                  </a:lnTo>
                  <a:lnTo>
                    <a:pt x="98" y="1561"/>
                  </a:lnTo>
                  <a:lnTo>
                    <a:pt x="98" y="1561"/>
                  </a:lnTo>
                  <a:lnTo>
                    <a:pt x="83" y="1568"/>
                  </a:lnTo>
                  <a:lnTo>
                    <a:pt x="83" y="1568"/>
                  </a:lnTo>
                  <a:lnTo>
                    <a:pt x="68" y="1575"/>
                  </a:lnTo>
                  <a:lnTo>
                    <a:pt x="54" y="1582"/>
                  </a:lnTo>
                  <a:lnTo>
                    <a:pt x="41" y="1590"/>
                  </a:lnTo>
                  <a:lnTo>
                    <a:pt x="29" y="1599"/>
                  </a:lnTo>
                  <a:lnTo>
                    <a:pt x="29" y="1599"/>
                  </a:lnTo>
                  <a:lnTo>
                    <a:pt x="25" y="1604"/>
                  </a:lnTo>
                  <a:lnTo>
                    <a:pt x="21" y="1608"/>
                  </a:lnTo>
                  <a:lnTo>
                    <a:pt x="19" y="1613"/>
                  </a:lnTo>
                  <a:lnTo>
                    <a:pt x="17" y="1618"/>
                  </a:lnTo>
                  <a:lnTo>
                    <a:pt x="16" y="1623"/>
                  </a:lnTo>
                  <a:lnTo>
                    <a:pt x="16" y="1628"/>
                  </a:lnTo>
                  <a:lnTo>
                    <a:pt x="17" y="1634"/>
                  </a:lnTo>
                  <a:lnTo>
                    <a:pt x="19" y="1639"/>
                  </a:lnTo>
                  <a:lnTo>
                    <a:pt x="19" y="1639"/>
                  </a:lnTo>
                  <a:lnTo>
                    <a:pt x="20" y="1643"/>
                  </a:lnTo>
                  <a:lnTo>
                    <a:pt x="23" y="1646"/>
                  </a:lnTo>
                  <a:lnTo>
                    <a:pt x="26" y="1648"/>
                  </a:lnTo>
                  <a:lnTo>
                    <a:pt x="30" y="1649"/>
                  </a:lnTo>
                  <a:lnTo>
                    <a:pt x="30" y="1649"/>
                  </a:lnTo>
                  <a:lnTo>
                    <a:pt x="40" y="1651"/>
                  </a:lnTo>
                  <a:lnTo>
                    <a:pt x="50" y="1652"/>
                  </a:lnTo>
                  <a:lnTo>
                    <a:pt x="50" y="1652"/>
                  </a:lnTo>
                  <a:lnTo>
                    <a:pt x="46" y="1659"/>
                  </a:lnTo>
                  <a:lnTo>
                    <a:pt x="44" y="1665"/>
                  </a:lnTo>
                  <a:lnTo>
                    <a:pt x="43" y="1672"/>
                  </a:lnTo>
                  <a:lnTo>
                    <a:pt x="42" y="1678"/>
                  </a:lnTo>
                  <a:lnTo>
                    <a:pt x="42" y="1678"/>
                  </a:lnTo>
                  <a:lnTo>
                    <a:pt x="43" y="1684"/>
                  </a:lnTo>
                  <a:lnTo>
                    <a:pt x="45" y="1688"/>
                  </a:lnTo>
                  <a:lnTo>
                    <a:pt x="48" y="1692"/>
                  </a:lnTo>
                  <a:lnTo>
                    <a:pt x="52" y="1695"/>
                  </a:lnTo>
                  <a:lnTo>
                    <a:pt x="56" y="1697"/>
                  </a:lnTo>
                  <a:lnTo>
                    <a:pt x="61" y="1698"/>
                  </a:lnTo>
                  <a:lnTo>
                    <a:pt x="66" y="1697"/>
                  </a:lnTo>
                  <a:lnTo>
                    <a:pt x="71" y="1695"/>
                  </a:lnTo>
                  <a:lnTo>
                    <a:pt x="71" y="1695"/>
                  </a:lnTo>
                  <a:lnTo>
                    <a:pt x="90" y="1684"/>
                  </a:lnTo>
                  <a:lnTo>
                    <a:pt x="90" y="1684"/>
                  </a:lnTo>
                  <a:lnTo>
                    <a:pt x="108" y="1672"/>
                  </a:lnTo>
                  <a:lnTo>
                    <a:pt x="108" y="1672"/>
                  </a:lnTo>
                  <a:lnTo>
                    <a:pt x="107" y="1680"/>
                  </a:lnTo>
                  <a:lnTo>
                    <a:pt x="107" y="1680"/>
                  </a:lnTo>
                  <a:lnTo>
                    <a:pt x="107" y="1685"/>
                  </a:lnTo>
                  <a:lnTo>
                    <a:pt x="107" y="1691"/>
                  </a:lnTo>
                  <a:lnTo>
                    <a:pt x="109" y="1696"/>
                  </a:lnTo>
                  <a:lnTo>
                    <a:pt x="111" y="1700"/>
                  </a:lnTo>
                  <a:lnTo>
                    <a:pt x="111" y="1700"/>
                  </a:lnTo>
                  <a:lnTo>
                    <a:pt x="114" y="1704"/>
                  </a:lnTo>
                  <a:lnTo>
                    <a:pt x="117" y="1707"/>
                  </a:lnTo>
                  <a:lnTo>
                    <a:pt x="120" y="1708"/>
                  </a:lnTo>
                  <a:lnTo>
                    <a:pt x="125" y="1708"/>
                  </a:lnTo>
                  <a:lnTo>
                    <a:pt x="125" y="1708"/>
                  </a:lnTo>
                  <a:lnTo>
                    <a:pt x="131" y="1706"/>
                  </a:lnTo>
                  <a:lnTo>
                    <a:pt x="137" y="1704"/>
                  </a:lnTo>
                  <a:lnTo>
                    <a:pt x="142" y="1702"/>
                  </a:lnTo>
                  <a:lnTo>
                    <a:pt x="148" y="1698"/>
                  </a:lnTo>
                  <a:lnTo>
                    <a:pt x="148" y="1698"/>
                  </a:lnTo>
                  <a:lnTo>
                    <a:pt x="160" y="1689"/>
                  </a:lnTo>
                  <a:lnTo>
                    <a:pt x="160" y="1689"/>
                  </a:lnTo>
                  <a:lnTo>
                    <a:pt x="161" y="1690"/>
                  </a:lnTo>
                  <a:lnTo>
                    <a:pt x="161" y="1690"/>
                  </a:lnTo>
                  <a:lnTo>
                    <a:pt x="156" y="1699"/>
                  </a:lnTo>
                  <a:lnTo>
                    <a:pt x="150" y="1708"/>
                  </a:lnTo>
                  <a:lnTo>
                    <a:pt x="150" y="1708"/>
                  </a:lnTo>
                  <a:lnTo>
                    <a:pt x="143" y="1719"/>
                  </a:lnTo>
                  <a:lnTo>
                    <a:pt x="135" y="1729"/>
                  </a:lnTo>
                  <a:lnTo>
                    <a:pt x="127" y="1739"/>
                  </a:lnTo>
                  <a:lnTo>
                    <a:pt x="117" y="1747"/>
                  </a:lnTo>
                  <a:lnTo>
                    <a:pt x="117" y="1747"/>
                  </a:lnTo>
                  <a:lnTo>
                    <a:pt x="105" y="1757"/>
                  </a:lnTo>
                  <a:lnTo>
                    <a:pt x="93" y="1765"/>
                  </a:lnTo>
                  <a:lnTo>
                    <a:pt x="93" y="1765"/>
                  </a:lnTo>
                  <a:lnTo>
                    <a:pt x="77" y="1774"/>
                  </a:lnTo>
                  <a:lnTo>
                    <a:pt x="61" y="1784"/>
                  </a:lnTo>
                  <a:lnTo>
                    <a:pt x="61" y="1784"/>
                  </a:lnTo>
                  <a:lnTo>
                    <a:pt x="52" y="1789"/>
                  </a:lnTo>
                  <a:lnTo>
                    <a:pt x="43" y="1794"/>
                  </a:lnTo>
                  <a:lnTo>
                    <a:pt x="23" y="1802"/>
                  </a:lnTo>
                  <a:lnTo>
                    <a:pt x="23" y="1802"/>
                  </a:lnTo>
                  <a:lnTo>
                    <a:pt x="17" y="1804"/>
                  </a:lnTo>
                  <a:lnTo>
                    <a:pt x="11" y="1807"/>
                  </a:lnTo>
                  <a:lnTo>
                    <a:pt x="6" y="1812"/>
                  </a:lnTo>
                  <a:lnTo>
                    <a:pt x="4" y="1815"/>
                  </a:lnTo>
                  <a:lnTo>
                    <a:pt x="3" y="1818"/>
                  </a:lnTo>
                  <a:lnTo>
                    <a:pt x="3" y="1818"/>
                  </a:lnTo>
                  <a:lnTo>
                    <a:pt x="2" y="1819"/>
                  </a:lnTo>
                  <a:lnTo>
                    <a:pt x="0" y="1820"/>
                  </a:lnTo>
                  <a:lnTo>
                    <a:pt x="0" y="1820"/>
                  </a:lnTo>
                  <a:lnTo>
                    <a:pt x="0" y="1831"/>
                  </a:lnTo>
                  <a:lnTo>
                    <a:pt x="0" y="1831"/>
                  </a:lnTo>
                  <a:lnTo>
                    <a:pt x="12" y="1842"/>
                  </a:lnTo>
                  <a:lnTo>
                    <a:pt x="12" y="1842"/>
                  </a:lnTo>
                  <a:lnTo>
                    <a:pt x="16" y="1844"/>
                  </a:lnTo>
                  <a:lnTo>
                    <a:pt x="19" y="1846"/>
                  </a:lnTo>
                  <a:lnTo>
                    <a:pt x="23" y="1847"/>
                  </a:lnTo>
                  <a:lnTo>
                    <a:pt x="27" y="1847"/>
                  </a:lnTo>
                  <a:lnTo>
                    <a:pt x="27" y="1847"/>
                  </a:lnTo>
                  <a:lnTo>
                    <a:pt x="46" y="1847"/>
                  </a:lnTo>
                  <a:lnTo>
                    <a:pt x="66" y="1846"/>
                  </a:lnTo>
                  <a:lnTo>
                    <a:pt x="66" y="1846"/>
                  </a:lnTo>
                  <a:lnTo>
                    <a:pt x="74" y="1845"/>
                  </a:lnTo>
                  <a:lnTo>
                    <a:pt x="82" y="1843"/>
                  </a:lnTo>
                  <a:lnTo>
                    <a:pt x="98" y="1839"/>
                  </a:lnTo>
                  <a:lnTo>
                    <a:pt x="98" y="1839"/>
                  </a:lnTo>
                  <a:lnTo>
                    <a:pt x="111" y="1835"/>
                  </a:lnTo>
                  <a:lnTo>
                    <a:pt x="125" y="1830"/>
                  </a:lnTo>
                  <a:lnTo>
                    <a:pt x="125" y="1830"/>
                  </a:lnTo>
                  <a:lnTo>
                    <a:pt x="137" y="1824"/>
                  </a:lnTo>
                  <a:lnTo>
                    <a:pt x="149" y="1819"/>
                  </a:lnTo>
                  <a:lnTo>
                    <a:pt x="149" y="1819"/>
                  </a:lnTo>
                  <a:lnTo>
                    <a:pt x="184" y="1799"/>
                  </a:lnTo>
                  <a:lnTo>
                    <a:pt x="184" y="1799"/>
                  </a:lnTo>
                  <a:lnTo>
                    <a:pt x="184" y="1801"/>
                  </a:lnTo>
                  <a:lnTo>
                    <a:pt x="184" y="1803"/>
                  </a:lnTo>
                  <a:lnTo>
                    <a:pt x="184" y="1803"/>
                  </a:lnTo>
                  <a:lnTo>
                    <a:pt x="183" y="1810"/>
                  </a:lnTo>
                  <a:lnTo>
                    <a:pt x="184" y="1816"/>
                  </a:lnTo>
                  <a:lnTo>
                    <a:pt x="187" y="1821"/>
                  </a:lnTo>
                  <a:lnTo>
                    <a:pt x="191" y="1826"/>
                  </a:lnTo>
                  <a:lnTo>
                    <a:pt x="191" y="1826"/>
                  </a:lnTo>
                  <a:lnTo>
                    <a:pt x="196" y="1831"/>
                  </a:lnTo>
                  <a:lnTo>
                    <a:pt x="202" y="1834"/>
                  </a:lnTo>
                  <a:lnTo>
                    <a:pt x="208" y="1836"/>
                  </a:lnTo>
                  <a:lnTo>
                    <a:pt x="215" y="1837"/>
                  </a:lnTo>
                  <a:lnTo>
                    <a:pt x="215" y="1837"/>
                  </a:lnTo>
                  <a:lnTo>
                    <a:pt x="222" y="1837"/>
                  </a:lnTo>
                  <a:lnTo>
                    <a:pt x="229" y="1835"/>
                  </a:lnTo>
                  <a:lnTo>
                    <a:pt x="235" y="1832"/>
                  </a:lnTo>
                  <a:lnTo>
                    <a:pt x="241" y="1829"/>
                  </a:lnTo>
                  <a:lnTo>
                    <a:pt x="241" y="1829"/>
                  </a:lnTo>
                  <a:lnTo>
                    <a:pt x="255" y="1822"/>
                  </a:lnTo>
                  <a:lnTo>
                    <a:pt x="269" y="1814"/>
                  </a:lnTo>
                  <a:lnTo>
                    <a:pt x="269" y="1814"/>
                  </a:lnTo>
                  <a:lnTo>
                    <a:pt x="257" y="1833"/>
                  </a:lnTo>
                  <a:lnTo>
                    <a:pt x="257" y="1833"/>
                  </a:lnTo>
                  <a:lnTo>
                    <a:pt x="254" y="1838"/>
                  </a:lnTo>
                  <a:lnTo>
                    <a:pt x="252" y="1843"/>
                  </a:lnTo>
                  <a:lnTo>
                    <a:pt x="251" y="1848"/>
                  </a:lnTo>
                  <a:lnTo>
                    <a:pt x="250" y="1854"/>
                  </a:lnTo>
                  <a:lnTo>
                    <a:pt x="250" y="1854"/>
                  </a:lnTo>
                  <a:lnTo>
                    <a:pt x="251" y="1858"/>
                  </a:lnTo>
                  <a:lnTo>
                    <a:pt x="252" y="1862"/>
                  </a:lnTo>
                  <a:lnTo>
                    <a:pt x="253" y="1866"/>
                  </a:lnTo>
                  <a:lnTo>
                    <a:pt x="256" y="1869"/>
                  </a:lnTo>
                  <a:lnTo>
                    <a:pt x="259" y="1872"/>
                  </a:lnTo>
                  <a:lnTo>
                    <a:pt x="262" y="1875"/>
                  </a:lnTo>
                  <a:lnTo>
                    <a:pt x="266" y="1877"/>
                  </a:lnTo>
                  <a:lnTo>
                    <a:pt x="270" y="1878"/>
                  </a:lnTo>
                  <a:lnTo>
                    <a:pt x="270" y="1878"/>
                  </a:lnTo>
                  <a:lnTo>
                    <a:pt x="280" y="1880"/>
                  </a:lnTo>
                  <a:lnTo>
                    <a:pt x="290" y="1879"/>
                  </a:lnTo>
                  <a:lnTo>
                    <a:pt x="299" y="1877"/>
                  </a:lnTo>
                  <a:lnTo>
                    <a:pt x="308" y="1872"/>
                  </a:lnTo>
                  <a:lnTo>
                    <a:pt x="308" y="1872"/>
                  </a:lnTo>
                  <a:lnTo>
                    <a:pt x="326" y="1860"/>
                  </a:lnTo>
                  <a:lnTo>
                    <a:pt x="326" y="1860"/>
                  </a:lnTo>
                  <a:lnTo>
                    <a:pt x="332" y="1857"/>
                  </a:lnTo>
                  <a:lnTo>
                    <a:pt x="332" y="1857"/>
                  </a:lnTo>
                  <a:lnTo>
                    <a:pt x="332" y="1870"/>
                  </a:lnTo>
                  <a:lnTo>
                    <a:pt x="332" y="1870"/>
                  </a:lnTo>
                  <a:lnTo>
                    <a:pt x="333" y="1873"/>
                  </a:lnTo>
                  <a:lnTo>
                    <a:pt x="334" y="1875"/>
                  </a:lnTo>
                  <a:lnTo>
                    <a:pt x="335" y="1877"/>
                  </a:lnTo>
                  <a:lnTo>
                    <a:pt x="337" y="1879"/>
                  </a:lnTo>
                  <a:lnTo>
                    <a:pt x="337" y="1879"/>
                  </a:lnTo>
                  <a:lnTo>
                    <a:pt x="341" y="1881"/>
                  </a:lnTo>
                  <a:lnTo>
                    <a:pt x="344" y="1883"/>
                  </a:lnTo>
                  <a:lnTo>
                    <a:pt x="352" y="1884"/>
                  </a:lnTo>
                  <a:lnTo>
                    <a:pt x="360" y="1884"/>
                  </a:lnTo>
                  <a:lnTo>
                    <a:pt x="367" y="1884"/>
                  </a:lnTo>
                  <a:lnTo>
                    <a:pt x="367" y="1884"/>
                  </a:lnTo>
                  <a:lnTo>
                    <a:pt x="373" y="1882"/>
                  </a:lnTo>
                  <a:lnTo>
                    <a:pt x="378" y="1881"/>
                  </a:lnTo>
                  <a:lnTo>
                    <a:pt x="388" y="1876"/>
                  </a:lnTo>
                  <a:lnTo>
                    <a:pt x="407" y="1865"/>
                  </a:lnTo>
                  <a:lnTo>
                    <a:pt x="407" y="1865"/>
                  </a:lnTo>
                  <a:lnTo>
                    <a:pt x="413" y="1861"/>
                  </a:lnTo>
                  <a:lnTo>
                    <a:pt x="417" y="1859"/>
                  </a:lnTo>
                  <a:lnTo>
                    <a:pt x="421" y="1859"/>
                  </a:lnTo>
                  <a:lnTo>
                    <a:pt x="421" y="1859"/>
                  </a:lnTo>
                  <a:lnTo>
                    <a:pt x="421" y="1861"/>
                  </a:lnTo>
                  <a:lnTo>
                    <a:pt x="421" y="1861"/>
                  </a:lnTo>
                  <a:lnTo>
                    <a:pt x="418" y="1867"/>
                  </a:lnTo>
                  <a:lnTo>
                    <a:pt x="415" y="1874"/>
                  </a:lnTo>
                  <a:lnTo>
                    <a:pt x="413" y="1880"/>
                  </a:lnTo>
                  <a:lnTo>
                    <a:pt x="410" y="1887"/>
                  </a:lnTo>
                  <a:lnTo>
                    <a:pt x="410" y="1887"/>
                  </a:lnTo>
                  <a:lnTo>
                    <a:pt x="409" y="1889"/>
                  </a:lnTo>
                  <a:lnTo>
                    <a:pt x="409" y="1892"/>
                  </a:lnTo>
                  <a:lnTo>
                    <a:pt x="410" y="1899"/>
                  </a:lnTo>
                  <a:lnTo>
                    <a:pt x="412" y="1906"/>
                  </a:lnTo>
                  <a:lnTo>
                    <a:pt x="414" y="1909"/>
                  </a:lnTo>
                  <a:lnTo>
                    <a:pt x="415" y="1910"/>
                  </a:lnTo>
                  <a:lnTo>
                    <a:pt x="415" y="1910"/>
                  </a:lnTo>
                  <a:lnTo>
                    <a:pt x="420" y="1912"/>
                  </a:lnTo>
                  <a:lnTo>
                    <a:pt x="425" y="1913"/>
                  </a:lnTo>
                  <a:lnTo>
                    <a:pt x="425" y="1913"/>
                  </a:lnTo>
                  <a:lnTo>
                    <a:pt x="433" y="1913"/>
                  </a:lnTo>
                  <a:lnTo>
                    <a:pt x="440" y="1911"/>
                  </a:lnTo>
                  <a:lnTo>
                    <a:pt x="447" y="1907"/>
                  </a:lnTo>
                  <a:lnTo>
                    <a:pt x="454" y="1903"/>
                  </a:lnTo>
                  <a:lnTo>
                    <a:pt x="454" y="1903"/>
                  </a:lnTo>
                  <a:lnTo>
                    <a:pt x="473" y="1890"/>
                  </a:lnTo>
                  <a:lnTo>
                    <a:pt x="473" y="1890"/>
                  </a:lnTo>
                  <a:lnTo>
                    <a:pt x="474" y="1897"/>
                  </a:lnTo>
                  <a:lnTo>
                    <a:pt x="474" y="1897"/>
                  </a:lnTo>
                  <a:lnTo>
                    <a:pt x="476" y="1902"/>
                  </a:lnTo>
                  <a:lnTo>
                    <a:pt x="479" y="1905"/>
                  </a:lnTo>
                  <a:lnTo>
                    <a:pt x="482" y="1907"/>
                  </a:lnTo>
                  <a:lnTo>
                    <a:pt x="487" y="1906"/>
                  </a:lnTo>
                  <a:lnTo>
                    <a:pt x="487" y="1906"/>
                  </a:lnTo>
                  <a:lnTo>
                    <a:pt x="499" y="1901"/>
                  </a:lnTo>
                  <a:lnTo>
                    <a:pt x="510" y="1895"/>
                  </a:lnTo>
                  <a:lnTo>
                    <a:pt x="510" y="1895"/>
                  </a:lnTo>
                  <a:lnTo>
                    <a:pt x="517" y="1890"/>
                  </a:lnTo>
                  <a:lnTo>
                    <a:pt x="517" y="1890"/>
                  </a:lnTo>
                  <a:lnTo>
                    <a:pt x="517" y="1906"/>
                  </a:lnTo>
                  <a:lnTo>
                    <a:pt x="517" y="1906"/>
                  </a:lnTo>
                  <a:lnTo>
                    <a:pt x="518" y="1911"/>
                  </a:lnTo>
                  <a:lnTo>
                    <a:pt x="519" y="1916"/>
                  </a:lnTo>
                  <a:lnTo>
                    <a:pt x="522" y="1921"/>
                  </a:lnTo>
                  <a:lnTo>
                    <a:pt x="525" y="1925"/>
                  </a:lnTo>
                  <a:lnTo>
                    <a:pt x="525" y="1925"/>
                  </a:lnTo>
                  <a:lnTo>
                    <a:pt x="526" y="1927"/>
                  </a:lnTo>
                  <a:lnTo>
                    <a:pt x="529" y="1928"/>
                  </a:lnTo>
                  <a:lnTo>
                    <a:pt x="531" y="1929"/>
                  </a:lnTo>
                  <a:lnTo>
                    <a:pt x="534" y="1930"/>
                  </a:lnTo>
                  <a:lnTo>
                    <a:pt x="534" y="1930"/>
                  </a:lnTo>
                  <a:lnTo>
                    <a:pt x="538" y="1929"/>
                  </a:lnTo>
                  <a:lnTo>
                    <a:pt x="543" y="1929"/>
                  </a:lnTo>
                  <a:lnTo>
                    <a:pt x="547" y="1927"/>
                  </a:lnTo>
                  <a:lnTo>
                    <a:pt x="551" y="1925"/>
                  </a:lnTo>
                  <a:lnTo>
                    <a:pt x="551" y="1925"/>
                  </a:lnTo>
                  <a:lnTo>
                    <a:pt x="559" y="1917"/>
                  </a:lnTo>
                  <a:lnTo>
                    <a:pt x="566" y="1909"/>
                  </a:lnTo>
                  <a:lnTo>
                    <a:pt x="566" y="1909"/>
                  </a:lnTo>
                  <a:lnTo>
                    <a:pt x="577" y="1895"/>
                  </a:lnTo>
                  <a:lnTo>
                    <a:pt x="588" y="1882"/>
                  </a:lnTo>
                  <a:lnTo>
                    <a:pt x="588" y="1882"/>
                  </a:lnTo>
                  <a:lnTo>
                    <a:pt x="589" y="1897"/>
                  </a:lnTo>
                  <a:lnTo>
                    <a:pt x="591" y="1912"/>
                  </a:lnTo>
                  <a:lnTo>
                    <a:pt x="591" y="1912"/>
                  </a:lnTo>
                  <a:lnTo>
                    <a:pt x="594" y="1921"/>
                  </a:lnTo>
                  <a:lnTo>
                    <a:pt x="595" y="1925"/>
                  </a:lnTo>
                  <a:lnTo>
                    <a:pt x="598" y="1928"/>
                  </a:lnTo>
                  <a:lnTo>
                    <a:pt x="601" y="1930"/>
                  </a:lnTo>
                  <a:lnTo>
                    <a:pt x="604" y="1932"/>
                  </a:lnTo>
                  <a:lnTo>
                    <a:pt x="613" y="1934"/>
                  </a:lnTo>
                  <a:lnTo>
                    <a:pt x="613" y="1934"/>
                  </a:lnTo>
                  <a:lnTo>
                    <a:pt x="614" y="1938"/>
                  </a:lnTo>
                  <a:lnTo>
                    <a:pt x="614" y="1938"/>
                  </a:lnTo>
                  <a:lnTo>
                    <a:pt x="611" y="1974"/>
                  </a:lnTo>
                  <a:lnTo>
                    <a:pt x="611" y="1974"/>
                  </a:lnTo>
                  <a:lnTo>
                    <a:pt x="607" y="2027"/>
                  </a:lnTo>
                  <a:lnTo>
                    <a:pt x="607" y="2027"/>
                  </a:lnTo>
                  <a:lnTo>
                    <a:pt x="604" y="2053"/>
                  </a:lnTo>
                  <a:lnTo>
                    <a:pt x="604" y="2053"/>
                  </a:lnTo>
                  <a:lnTo>
                    <a:pt x="604" y="2057"/>
                  </a:lnTo>
                  <a:lnTo>
                    <a:pt x="606" y="2061"/>
                  </a:lnTo>
                  <a:lnTo>
                    <a:pt x="608" y="2065"/>
                  </a:lnTo>
                  <a:lnTo>
                    <a:pt x="613" y="2068"/>
                  </a:lnTo>
                  <a:lnTo>
                    <a:pt x="613" y="2068"/>
                  </a:lnTo>
                  <a:lnTo>
                    <a:pt x="632" y="2080"/>
                  </a:lnTo>
                  <a:lnTo>
                    <a:pt x="641" y="2086"/>
                  </a:lnTo>
                  <a:lnTo>
                    <a:pt x="650" y="2092"/>
                  </a:lnTo>
                  <a:lnTo>
                    <a:pt x="650" y="2092"/>
                  </a:lnTo>
                  <a:lnTo>
                    <a:pt x="659" y="2099"/>
                  </a:lnTo>
                  <a:lnTo>
                    <a:pt x="668" y="2105"/>
                  </a:lnTo>
                  <a:lnTo>
                    <a:pt x="686" y="2117"/>
                  </a:lnTo>
                  <a:lnTo>
                    <a:pt x="686" y="2117"/>
                  </a:lnTo>
                  <a:lnTo>
                    <a:pt x="700" y="2127"/>
                  </a:lnTo>
                  <a:lnTo>
                    <a:pt x="713" y="2138"/>
                  </a:lnTo>
                  <a:lnTo>
                    <a:pt x="713" y="2138"/>
                  </a:lnTo>
                  <a:lnTo>
                    <a:pt x="717" y="2141"/>
                  </a:lnTo>
                  <a:lnTo>
                    <a:pt x="717" y="2141"/>
                  </a:lnTo>
                  <a:lnTo>
                    <a:pt x="723" y="2144"/>
                  </a:lnTo>
                  <a:lnTo>
                    <a:pt x="728" y="2148"/>
                  </a:lnTo>
                  <a:lnTo>
                    <a:pt x="738" y="2156"/>
                  </a:lnTo>
                  <a:lnTo>
                    <a:pt x="738" y="2156"/>
                  </a:lnTo>
                  <a:lnTo>
                    <a:pt x="739" y="2158"/>
                  </a:lnTo>
                  <a:lnTo>
                    <a:pt x="741" y="2160"/>
                  </a:lnTo>
                  <a:lnTo>
                    <a:pt x="741" y="2160"/>
                  </a:lnTo>
                  <a:lnTo>
                    <a:pt x="742" y="2160"/>
                  </a:lnTo>
                  <a:lnTo>
                    <a:pt x="742" y="2160"/>
                  </a:lnTo>
                  <a:lnTo>
                    <a:pt x="744" y="2159"/>
                  </a:lnTo>
                  <a:lnTo>
                    <a:pt x="746" y="2158"/>
                  </a:lnTo>
                  <a:lnTo>
                    <a:pt x="746" y="2158"/>
                  </a:lnTo>
                  <a:lnTo>
                    <a:pt x="753" y="2157"/>
                  </a:lnTo>
                  <a:lnTo>
                    <a:pt x="761" y="2154"/>
                  </a:lnTo>
                  <a:lnTo>
                    <a:pt x="768" y="2151"/>
                  </a:lnTo>
                  <a:lnTo>
                    <a:pt x="776" y="2150"/>
                  </a:lnTo>
                  <a:lnTo>
                    <a:pt x="776" y="2150"/>
                  </a:lnTo>
                  <a:lnTo>
                    <a:pt x="781" y="2149"/>
                  </a:lnTo>
                  <a:lnTo>
                    <a:pt x="786" y="2147"/>
                  </a:lnTo>
                  <a:lnTo>
                    <a:pt x="795" y="2144"/>
                  </a:lnTo>
                  <a:lnTo>
                    <a:pt x="795" y="2144"/>
                  </a:lnTo>
                  <a:lnTo>
                    <a:pt x="822" y="2135"/>
                  </a:lnTo>
                  <a:lnTo>
                    <a:pt x="822" y="2135"/>
                  </a:lnTo>
                  <a:lnTo>
                    <a:pt x="843" y="2129"/>
                  </a:lnTo>
                  <a:lnTo>
                    <a:pt x="863" y="2121"/>
                  </a:lnTo>
                  <a:lnTo>
                    <a:pt x="863" y="2121"/>
                  </a:lnTo>
                  <a:lnTo>
                    <a:pt x="867" y="2121"/>
                  </a:lnTo>
                  <a:lnTo>
                    <a:pt x="871" y="2120"/>
                  </a:lnTo>
                  <a:lnTo>
                    <a:pt x="871" y="2120"/>
                  </a:lnTo>
                  <a:lnTo>
                    <a:pt x="894" y="2113"/>
                  </a:lnTo>
                  <a:lnTo>
                    <a:pt x="894" y="2113"/>
                  </a:lnTo>
                  <a:lnTo>
                    <a:pt x="926" y="2102"/>
                  </a:lnTo>
                  <a:lnTo>
                    <a:pt x="926" y="2102"/>
                  </a:lnTo>
                  <a:lnTo>
                    <a:pt x="935" y="2099"/>
                  </a:lnTo>
                  <a:lnTo>
                    <a:pt x="944" y="2097"/>
                  </a:lnTo>
                  <a:lnTo>
                    <a:pt x="944" y="2097"/>
                  </a:lnTo>
                  <a:lnTo>
                    <a:pt x="948" y="2096"/>
                  </a:lnTo>
                  <a:lnTo>
                    <a:pt x="952" y="2094"/>
                  </a:lnTo>
                  <a:lnTo>
                    <a:pt x="960" y="2090"/>
                  </a:lnTo>
                  <a:lnTo>
                    <a:pt x="960" y="2090"/>
                  </a:lnTo>
                  <a:lnTo>
                    <a:pt x="962" y="2081"/>
                  </a:lnTo>
                  <a:lnTo>
                    <a:pt x="962" y="2072"/>
                  </a:lnTo>
                  <a:lnTo>
                    <a:pt x="962" y="2072"/>
                  </a:lnTo>
                  <a:lnTo>
                    <a:pt x="962" y="2064"/>
                  </a:lnTo>
                  <a:lnTo>
                    <a:pt x="961" y="2057"/>
                  </a:lnTo>
                  <a:lnTo>
                    <a:pt x="961" y="2057"/>
                  </a:lnTo>
                  <a:lnTo>
                    <a:pt x="961" y="2044"/>
                  </a:lnTo>
                  <a:lnTo>
                    <a:pt x="961" y="2031"/>
                  </a:lnTo>
                  <a:lnTo>
                    <a:pt x="963" y="2005"/>
                  </a:lnTo>
                  <a:lnTo>
                    <a:pt x="963" y="2005"/>
                  </a:lnTo>
                  <a:lnTo>
                    <a:pt x="964" y="1983"/>
                  </a:lnTo>
                  <a:lnTo>
                    <a:pt x="965" y="1972"/>
                  </a:lnTo>
                  <a:lnTo>
                    <a:pt x="967" y="1961"/>
                  </a:lnTo>
                  <a:lnTo>
                    <a:pt x="967" y="1961"/>
                  </a:lnTo>
                  <a:lnTo>
                    <a:pt x="969" y="1942"/>
                  </a:lnTo>
                  <a:lnTo>
                    <a:pt x="969" y="1924"/>
                  </a:lnTo>
                  <a:lnTo>
                    <a:pt x="969" y="1924"/>
                  </a:lnTo>
                  <a:lnTo>
                    <a:pt x="969" y="1916"/>
                  </a:lnTo>
                  <a:lnTo>
                    <a:pt x="969" y="1916"/>
                  </a:lnTo>
                  <a:lnTo>
                    <a:pt x="947" y="1904"/>
                  </a:lnTo>
                  <a:lnTo>
                    <a:pt x="947" y="1904"/>
                  </a:lnTo>
                  <a:lnTo>
                    <a:pt x="924" y="1895"/>
                  </a:lnTo>
                  <a:lnTo>
                    <a:pt x="924" y="1895"/>
                  </a:lnTo>
                  <a:lnTo>
                    <a:pt x="929" y="1891"/>
                  </a:lnTo>
                  <a:lnTo>
                    <a:pt x="934" y="1886"/>
                  </a:lnTo>
                  <a:lnTo>
                    <a:pt x="934" y="1886"/>
                  </a:lnTo>
                  <a:lnTo>
                    <a:pt x="938" y="1880"/>
                  </a:lnTo>
                  <a:lnTo>
                    <a:pt x="941" y="1874"/>
                  </a:lnTo>
                  <a:lnTo>
                    <a:pt x="941" y="1874"/>
                  </a:lnTo>
                  <a:lnTo>
                    <a:pt x="955" y="1893"/>
                  </a:lnTo>
                  <a:lnTo>
                    <a:pt x="955" y="1893"/>
                  </a:lnTo>
                  <a:lnTo>
                    <a:pt x="960" y="1898"/>
                  </a:lnTo>
                  <a:lnTo>
                    <a:pt x="966" y="1902"/>
                  </a:lnTo>
                  <a:lnTo>
                    <a:pt x="972" y="1904"/>
                  </a:lnTo>
                  <a:lnTo>
                    <a:pt x="980" y="1904"/>
                  </a:lnTo>
                  <a:lnTo>
                    <a:pt x="980" y="1904"/>
                  </a:lnTo>
                  <a:lnTo>
                    <a:pt x="982" y="1903"/>
                  </a:lnTo>
                  <a:lnTo>
                    <a:pt x="984" y="1904"/>
                  </a:lnTo>
                  <a:lnTo>
                    <a:pt x="984" y="1904"/>
                  </a:lnTo>
                  <a:lnTo>
                    <a:pt x="987" y="1904"/>
                  </a:lnTo>
                  <a:lnTo>
                    <a:pt x="989" y="1904"/>
                  </a:lnTo>
                  <a:lnTo>
                    <a:pt x="995" y="1901"/>
                  </a:lnTo>
                  <a:lnTo>
                    <a:pt x="995" y="1901"/>
                  </a:lnTo>
                  <a:lnTo>
                    <a:pt x="1011" y="1891"/>
                  </a:lnTo>
                  <a:lnTo>
                    <a:pt x="1011" y="1891"/>
                  </a:lnTo>
                  <a:lnTo>
                    <a:pt x="1016" y="1887"/>
                  </a:lnTo>
                  <a:lnTo>
                    <a:pt x="1019" y="1882"/>
                  </a:lnTo>
                  <a:lnTo>
                    <a:pt x="1021" y="1877"/>
                  </a:lnTo>
                  <a:lnTo>
                    <a:pt x="1022" y="1871"/>
                  </a:lnTo>
                  <a:lnTo>
                    <a:pt x="1022" y="1871"/>
                  </a:lnTo>
                  <a:lnTo>
                    <a:pt x="1022" y="1860"/>
                  </a:lnTo>
                  <a:lnTo>
                    <a:pt x="1022" y="1860"/>
                  </a:lnTo>
                  <a:lnTo>
                    <a:pt x="1028" y="1864"/>
                  </a:lnTo>
                  <a:lnTo>
                    <a:pt x="1028" y="1864"/>
                  </a:lnTo>
                  <a:lnTo>
                    <a:pt x="1036" y="1872"/>
                  </a:lnTo>
                  <a:lnTo>
                    <a:pt x="1036" y="1872"/>
                  </a:lnTo>
                  <a:lnTo>
                    <a:pt x="1040" y="1877"/>
                  </a:lnTo>
                  <a:lnTo>
                    <a:pt x="1045" y="1881"/>
                  </a:lnTo>
                  <a:lnTo>
                    <a:pt x="1050" y="1884"/>
                  </a:lnTo>
                  <a:lnTo>
                    <a:pt x="1055" y="1887"/>
                  </a:lnTo>
                  <a:lnTo>
                    <a:pt x="1061" y="1889"/>
                  </a:lnTo>
                  <a:lnTo>
                    <a:pt x="1067" y="1891"/>
                  </a:lnTo>
                  <a:lnTo>
                    <a:pt x="1079" y="1892"/>
                  </a:lnTo>
                  <a:lnTo>
                    <a:pt x="1079" y="1892"/>
                  </a:lnTo>
                  <a:lnTo>
                    <a:pt x="1089" y="1893"/>
                  </a:lnTo>
                  <a:lnTo>
                    <a:pt x="1099" y="1894"/>
                  </a:lnTo>
                  <a:lnTo>
                    <a:pt x="1099" y="1894"/>
                  </a:lnTo>
                  <a:lnTo>
                    <a:pt x="1113" y="1894"/>
                  </a:lnTo>
                  <a:lnTo>
                    <a:pt x="1120" y="1893"/>
                  </a:lnTo>
                  <a:lnTo>
                    <a:pt x="1127" y="1892"/>
                  </a:lnTo>
                  <a:lnTo>
                    <a:pt x="1127" y="1892"/>
                  </a:lnTo>
                  <a:lnTo>
                    <a:pt x="1133" y="1890"/>
                  </a:lnTo>
                  <a:lnTo>
                    <a:pt x="1138" y="1887"/>
                  </a:lnTo>
                  <a:lnTo>
                    <a:pt x="1142" y="1884"/>
                  </a:lnTo>
                  <a:lnTo>
                    <a:pt x="1144" y="1880"/>
                  </a:lnTo>
                  <a:lnTo>
                    <a:pt x="1146" y="1875"/>
                  </a:lnTo>
                  <a:lnTo>
                    <a:pt x="1146" y="1870"/>
                  </a:lnTo>
                  <a:lnTo>
                    <a:pt x="1145" y="1864"/>
                  </a:lnTo>
                  <a:lnTo>
                    <a:pt x="1142" y="1858"/>
                  </a:lnTo>
                  <a:lnTo>
                    <a:pt x="1142" y="1858"/>
                  </a:lnTo>
                  <a:lnTo>
                    <a:pt x="1135" y="1847"/>
                  </a:lnTo>
                  <a:lnTo>
                    <a:pt x="1127" y="1836"/>
                  </a:lnTo>
                  <a:lnTo>
                    <a:pt x="1127" y="1836"/>
                  </a:lnTo>
                  <a:lnTo>
                    <a:pt x="1124" y="1833"/>
                  </a:lnTo>
                  <a:lnTo>
                    <a:pt x="1119" y="1828"/>
                  </a:lnTo>
                  <a:lnTo>
                    <a:pt x="1119" y="1828"/>
                  </a:lnTo>
                  <a:lnTo>
                    <a:pt x="1125" y="1829"/>
                  </a:lnTo>
                  <a:lnTo>
                    <a:pt x="1125" y="1829"/>
                  </a:lnTo>
                  <a:lnTo>
                    <a:pt x="1147" y="1832"/>
                  </a:lnTo>
                  <a:lnTo>
                    <a:pt x="1168" y="1835"/>
                  </a:lnTo>
                  <a:lnTo>
                    <a:pt x="1168" y="1835"/>
                  </a:lnTo>
                  <a:lnTo>
                    <a:pt x="1177" y="1835"/>
                  </a:lnTo>
                  <a:lnTo>
                    <a:pt x="1184" y="1833"/>
                  </a:lnTo>
                  <a:lnTo>
                    <a:pt x="1192" y="1829"/>
                  </a:lnTo>
                  <a:lnTo>
                    <a:pt x="1198" y="1824"/>
                  </a:lnTo>
                  <a:lnTo>
                    <a:pt x="1198" y="1824"/>
                  </a:lnTo>
                  <a:lnTo>
                    <a:pt x="1204" y="1818"/>
                  </a:lnTo>
                  <a:lnTo>
                    <a:pt x="1208" y="1812"/>
                  </a:lnTo>
                  <a:lnTo>
                    <a:pt x="1208" y="1812"/>
                  </a:lnTo>
                  <a:lnTo>
                    <a:pt x="1211" y="1808"/>
                  </a:lnTo>
                  <a:lnTo>
                    <a:pt x="1212" y="1804"/>
                  </a:lnTo>
                  <a:lnTo>
                    <a:pt x="1212" y="1799"/>
                  </a:lnTo>
                  <a:lnTo>
                    <a:pt x="1211" y="1794"/>
                  </a:lnTo>
                  <a:lnTo>
                    <a:pt x="1211" y="1794"/>
                  </a:lnTo>
                  <a:lnTo>
                    <a:pt x="1210" y="1787"/>
                  </a:lnTo>
                  <a:lnTo>
                    <a:pt x="1207" y="1781"/>
                  </a:lnTo>
                  <a:lnTo>
                    <a:pt x="1203" y="1774"/>
                  </a:lnTo>
                  <a:lnTo>
                    <a:pt x="1199" y="1768"/>
                  </a:lnTo>
                  <a:lnTo>
                    <a:pt x="1199" y="1768"/>
                  </a:lnTo>
                  <a:lnTo>
                    <a:pt x="1196" y="1765"/>
                  </a:lnTo>
                  <a:lnTo>
                    <a:pt x="1196" y="1765"/>
                  </a:lnTo>
                  <a:lnTo>
                    <a:pt x="1206" y="1765"/>
                  </a:lnTo>
                  <a:lnTo>
                    <a:pt x="1215" y="1765"/>
                  </a:lnTo>
                  <a:lnTo>
                    <a:pt x="1215" y="1765"/>
                  </a:lnTo>
                  <a:lnTo>
                    <a:pt x="1224" y="1765"/>
                  </a:lnTo>
                  <a:lnTo>
                    <a:pt x="1234" y="1766"/>
                  </a:lnTo>
                  <a:lnTo>
                    <a:pt x="1243" y="1768"/>
                  </a:lnTo>
                  <a:lnTo>
                    <a:pt x="1253" y="1769"/>
                  </a:lnTo>
                  <a:lnTo>
                    <a:pt x="1253" y="1769"/>
                  </a:lnTo>
                  <a:lnTo>
                    <a:pt x="1273" y="1770"/>
                  </a:lnTo>
                  <a:lnTo>
                    <a:pt x="1284" y="1769"/>
                  </a:lnTo>
                  <a:lnTo>
                    <a:pt x="1294" y="1768"/>
                  </a:lnTo>
                  <a:lnTo>
                    <a:pt x="1294" y="1768"/>
                  </a:lnTo>
                  <a:lnTo>
                    <a:pt x="1304" y="1766"/>
                  </a:lnTo>
                  <a:lnTo>
                    <a:pt x="1315" y="1765"/>
                  </a:lnTo>
                  <a:lnTo>
                    <a:pt x="1315" y="1765"/>
                  </a:lnTo>
                  <a:lnTo>
                    <a:pt x="1326" y="1762"/>
                  </a:lnTo>
                  <a:lnTo>
                    <a:pt x="1337" y="1758"/>
                  </a:lnTo>
                  <a:lnTo>
                    <a:pt x="1347" y="1752"/>
                  </a:lnTo>
                  <a:lnTo>
                    <a:pt x="1356" y="1745"/>
                  </a:lnTo>
                  <a:lnTo>
                    <a:pt x="1356" y="1745"/>
                  </a:lnTo>
                  <a:lnTo>
                    <a:pt x="1360" y="1742"/>
                  </a:lnTo>
                  <a:lnTo>
                    <a:pt x="1362" y="1738"/>
                  </a:lnTo>
                  <a:lnTo>
                    <a:pt x="1363" y="1733"/>
                  </a:lnTo>
                  <a:lnTo>
                    <a:pt x="1363" y="1728"/>
                  </a:lnTo>
                  <a:lnTo>
                    <a:pt x="1362" y="1724"/>
                  </a:lnTo>
                  <a:lnTo>
                    <a:pt x="1360" y="1720"/>
                  </a:lnTo>
                  <a:lnTo>
                    <a:pt x="1357" y="1716"/>
                  </a:lnTo>
                  <a:lnTo>
                    <a:pt x="1353" y="1713"/>
                  </a:lnTo>
                  <a:lnTo>
                    <a:pt x="1353" y="1713"/>
                  </a:lnTo>
                  <a:lnTo>
                    <a:pt x="1348" y="1709"/>
                  </a:lnTo>
                  <a:lnTo>
                    <a:pt x="1342" y="1706"/>
                  </a:lnTo>
                  <a:lnTo>
                    <a:pt x="1342" y="1706"/>
                  </a:lnTo>
                  <a:lnTo>
                    <a:pt x="1332" y="1702"/>
                  </a:lnTo>
                  <a:lnTo>
                    <a:pt x="1320" y="1698"/>
                  </a:lnTo>
                  <a:lnTo>
                    <a:pt x="1320" y="1698"/>
                  </a:lnTo>
                  <a:lnTo>
                    <a:pt x="1292" y="1691"/>
                  </a:lnTo>
                  <a:lnTo>
                    <a:pt x="1292" y="1691"/>
                  </a:lnTo>
                  <a:lnTo>
                    <a:pt x="1279" y="1686"/>
                  </a:lnTo>
                  <a:lnTo>
                    <a:pt x="1267" y="1682"/>
                  </a:lnTo>
                  <a:lnTo>
                    <a:pt x="1267" y="1682"/>
                  </a:lnTo>
                  <a:lnTo>
                    <a:pt x="1237" y="1672"/>
                  </a:lnTo>
                  <a:lnTo>
                    <a:pt x="1237" y="1672"/>
                  </a:lnTo>
                  <a:lnTo>
                    <a:pt x="1232" y="1670"/>
                  </a:lnTo>
                  <a:lnTo>
                    <a:pt x="1232" y="1670"/>
                  </a:lnTo>
                  <a:lnTo>
                    <a:pt x="1229" y="1669"/>
                  </a:lnTo>
                  <a:lnTo>
                    <a:pt x="1229" y="1669"/>
                  </a:lnTo>
                  <a:lnTo>
                    <a:pt x="1217" y="1660"/>
                  </a:lnTo>
                  <a:lnTo>
                    <a:pt x="1211" y="1655"/>
                  </a:lnTo>
                  <a:lnTo>
                    <a:pt x="1206" y="1649"/>
                  </a:lnTo>
                  <a:lnTo>
                    <a:pt x="1206" y="1649"/>
                  </a:lnTo>
                  <a:lnTo>
                    <a:pt x="1223" y="1645"/>
                  </a:lnTo>
                  <a:lnTo>
                    <a:pt x="1239" y="1641"/>
                  </a:lnTo>
                  <a:lnTo>
                    <a:pt x="1239" y="1641"/>
                  </a:lnTo>
                  <a:lnTo>
                    <a:pt x="1247" y="1638"/>
                  </a:lnTo>
                  <a:lnTo>
                    <a:pt x="1255" y="1634"/>
                  </a:lnTo>
                  <a:lnTo>
                    <a:pt x="1262" y="1629"/>
                  </a:lnTo>
                  <a:lnTo>
                    <a:pt x="1268" y="1624"/>
                  </a:lnTo>
                  <a:lnTo>
                    <a:pt x="1274" y="1618"/>
                  </a:lnTo>
                  <a:lnTo>
                    <a:pt x="1279" y="1612"/>
                  </a:lnTo>
                  <a:lnTo>
                    <a:pt x="1284" y="1605"/>
                  </a:lnTo>
                  <a:lnTo>
                    <a:pt x="1289" y="1597"/>
                  </a:lnTo>
                  <a:lnTo>
                    <a:pt x="1289" y="1597"/>
                  </a:lnTo>
                  <a:lnTo>
                    <a:pt x="1292" y="1591"/>
                  </a:lnTo>
                  <a:lnTo>
                    <a:pt x="1292" y="1591"/>
                  </a:lnTo>
                  <a:lnTo>
                    <a:pt x="1294" y="1586"/>
                  </a:lnTo>
                  <a:lnTo>
                    <a:pt x="1295" y="1581"/>
                  </a:lnTo>
                  <a:lnTo>
                    <a:pt x="1295" y="1576"/>
                  </a:lnTo>
                  <a:lnTo>
                    <a:pt x="1295" y="1570"/>
                  </a:lnTo>
                  <a:lnTo>
                    <a:pt x="1295" y="1570"/>
                  </a:lnTo>
                  <a:lnTo>
                    <a:pt x="1300" y="1569"/>
                  </a:lnTo>
                  <a:lnTo>
                    <a:pt x="1304" y="1567"/>
                  </a:lnTo>
                  <a:lnTo>
                    <a:pt x="1308" y="1565"/>
                  </a:lnTo>
                  <a:lnTo>
                    <a:pt x="1311" y="1562"/>
                  </a:lnTo>
                  <a:lnTo>
                    <a:pt x="1314" y="1558"/>
                  </a:lnTo>
                  <a:lnTo>
                    <a:pt x="1316" y="1554"/>
                  </a:lnTo>
                  <a:lnTo>
                    <a:pt x="1319" y="1545"/>
                  </a:lnTo>
                  <a:lnTo>
                    <a:pt x="1319" y="1545"/>
                  </a:lnTo>
                  <a:lnTo>
                    <a:pt x="1320" y="1540"/>
                  </a:lnTo>
                  <a:lnTo>
                    <a:pt x="1319" y="1535"/>
                  </a:lnTo>
                  <a:lnTo>
                    <a:pt x="1318" y="1531"/>
                  </a:lnTo>
                  <a:lnTo>
                    <a:pt x="1316" y="1527"/>
                  </a:lnTo>
                  <a:lnTo>
                    <a:pt x="1310" y="1520"/>
                  </a:lnTo>
                  <a:lnTo>
                    <a:pt x="1302" y="1514"/>
                  </a:lnTo>
                  <a:lnTo>
                    <a:pt x="1302" y="1514"/>
                  </a:lnTo>
                  <a:lnTo>
                    <a:pt x="1312" y="1511"/>
                  </a:lnTo>
                  <a:lnTo>
                    <a:pt x="1320" y="1508"/>
                  </a:lnTo>
                  <a:lnTo>
                    <a:pt x="1320" y="1508"/>
                  </a:lnTo>
                  <a:lnTo>
                    <a:pt x="1328" y="1506"/>
                  </a:lnTo>
                  <a:lnTo>
                    <a:pt x="1335" y="1502"/>
                  </a:lnTo>
                  <a:lnTo>
                    <a:pt x="1341" y="1497"/>
                  </a:lnTo>
                  <a:lnTo>
                    <a:pt x="1345" y="1490"/>
                  </a:lnTo>
                  <a:lnTo>
                    <a:pt x="1345" y="1490"/>
                  </a:lnTo>
                  <a:lnTo>
                    <a:pt x="1350" y="1481"/>
                  </a:lnTo>
                  <a:lnTo>
                    <a:pt x="1354" y="1472"/>
                  </a:lnTo>
                  <a:lnTo>
                    <a:pt x="1354" y="1472"/>
                  </a:lnTo>
                  <a:lnTo>
                    <a:pt x="1355" y="1466"/>
                  </a:lnTo>
                  <a:lnTo>
                    <a:pt x="1355" y="1461"/>
                  </a:lnTo>
                  <a:lnTo>
                    <a:pt x="1355" y="1457"/>
                  </a:lnTo>
                  <a:lnTo>
                    <a:pt x="1354" y="1453"/>
                  </a:lnTo>
                  <a:lnTo>
                    <a:pt x="1351" y="1450"/>
                  </a:lnTo>
                  <a:lnTo>
                    <a:pt x="1348" y="1447"/>
                  </a:lnTo>
                  <a:lnTo>
                    <a:pt x="1340" y="1442"/>
                  </a:lnTo>
                  <a:lnTo>
                    <a:pt x="1340" y="1442"/>
                  </a:lnTo>
                  <a:lnTo>
                    <a:pt x="1334" y="1439"/>
                  </a:lnTo>
                  <a:lnTo>
                    <a:pt x="1327" y="1437"/>
                  </a:lnTo>
                  <a:lnTo>
                    <a:pt x="1314" y="1434"/>
                  </a:lnTo>
                  <a:lnTo>
                    <a:pt x="1314" y="1434"/>
                  </a:lnTo>
                  <a:lnTo>
                    <a:pt x="1306" y="1431"/>
                  </a:lnTo>
                  <a:lnTo>
                    <a:pt x="1306" y="1431"/>
                  </a:lnTo>
                  <a:lnTo>
                    <a:pt x="1284" y="1425"/>
                  </a:lnTo>
                  <a:lnTo>
                    <a:pt x="1284" y="1425"/>
                  </a:lnTo>
                  <a:lnTo>
                    <a:pt x="1275" y="1422"/>
                  </a:lnTo>
                  <a:lnTo>
                    <a:pt x="1267" y="1418"/>
                  </a:lnTo>
                  <a:lnTo>
                    <a:pt x="1259" y="1414"/>
                  </a:lnTo>
                  <a:lnTo>
                    <a:pt x="1252" y="1409"/>
                  </a:lnTo>
                  <a:lnTo>
                    <a:pt x="1252" y="1409"/>
                  </a:lnTo>
                  <a:lnTo>
                    <a:pt x="1259" y="1410"/>
                  </a:lnTo>
                  <a:lnTo>
                    <a:pt x="1266" y="1409"/>
                  </a:lnTo>
                  <a:lnTo>
                    <a:pt x="1279" y="1408"/>
                  </a:lnTo>
                  <a:lnTo>
                    <a:pt x="1279" y="1408"/>
                  </a:lnTo>
                  <a:lnTo>
                    <a:pt x="1286" y="1406"/>
                  </a:lnTo>
                  <a:lnTo>
                    <a:pt x="1292" y="1404"/>
                  </a:lnTo>
                  <a:lnTo>
                    <a:pt x="1304" y="1398"/>
                  </a:lnTo>
                  <a:lnTo>
                    <a:pt x="1304" y="1398"/>
                  </a:lnTo>
                  <a:lnTo>
                    <a:pt x="1311" y="1394"/>
                  </a:lnTo>
                  <a:lnTo>
                    <a:pt x="1311" y="1394"/>
                  </a:lnTo>
                  <a:lnTo>
                    <a:pt x="1314" y="1390"/>
                  </a:lnTo>
                  <a:lnTo>
                    <a:pt x="1316" y="1387"/>
                  </a:lnTo>
                  <a:lnTo>
                    <a:pt x="1318" y="1383"/>
                  </a:lnTo>
                  <a:lnTo>
                    <a:pt x="1318" y="1378"/>
                  </a:lnTo>
                  <a:lnTo>
                    <a:pt x="1318" y="1378"/>
                  </a:lnTo>
                  <a:lnTo>
                    <a:pt x="1329" y="1375"/>
                  </a:lnTo>
                  <a:lnTo>
                    <a:pt x="1340" y="1370"/>
                  </a:lnTo>
                  <a:lnTo>
                    <a:pt x="1350" y="1366"/>
                  </a:lnTo>
                  <a:lnTo>
                    <a:pt x="1360" y="1360"/>
                  </a:lnTo>
                  <a:lnTo>
                    <a:pt x="1360" y="1360"/>
                  </a:lnTo>
                  <a:lnTo>
                    <a:pt x="1367" y="1355"/>
                  </a:lnTo>
                  <a:lnTo>
                    <a:pt x="1373" y="1349"/>
                  </a:lnTo>
                  <a:lnTo>
                    <a:pt x="1378" y="1343"/>
                  </a:lnTo>
                  <a:lnTo>
                    <a:pt x="1382" y="1336"/>
                  </a:lnTo>
                  <a:lnTo>
                    <a:pt x="1382" y="1336"/>
                  </a:lnTo>
                  <a:lnTo>
                    <a:pt x="1384" y="1332"/>
                  </a:lnTo>
                  <a:lnTo>
                    <a:pt x="1385" y="1327"/>
                  </a:lnTo>
                  <a:lnTo>
                    <a:pt x="1385" y="1327"/>
                  </a:lnTo>
                  <a:lnTo>
                    <a:pt x="1385" y="1313"/>
                  </a:lnTo>
                  <a:lnTo>
                    <a:pt x="1385" y="1313"/>
                  </a:lnTo>
                  <a:lnTo>
                    <a:pt x="1382" y="1309"/>
                  </a:lnTo>
                  <a:lnTo>
                    <a:pt x="1382" y="130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6" name="Freeform 12"/>
            <p:cNvSpPr>
              <a:spLocks noEditPoints="1"/>
            </p:cNvSpPr>
            <p:nvPr/>
          </p:nvSpPr>
          <p:spPr bwMode="auto">
            <a:xfrm>
              <a:off x="1479" y="119"/>
              <a:ext cx="195" cy="447"/>
            </a:xfrm>
            <a:custGeom>
              <a:avLst/>
              <a:gdLst/>
              <a:ahLst/>
              <a:cxnLst>
                <a:cxn ang="0">
                  <a:pos x="187" y="96"/>
                </a:cxn>
                <a:cxn ang="0">
                  <a:pos x="166" y="146"/>
                </a:cxn>
                <a:cxn ang="0">
                  <a:pos x="178" y="193"/>
                </a:cxn>
                <a:cxn ang="0">
                  <a:pos x="171" y="200"/>
                </a:cxn>
                <a:cxn ang="0">
                  <a:pos x="147" y="193"/>
                </a:cxn>
                <a:cxn ang="0">
                  <a:pos x="115" y="178"/>
                </a:cxn>
                <a:cxn ang="0">
                  <a:pos x="95" y="180"/>
                </a:cxn>
                <a:cxn ang="0">
                  <a:pos x="47" y="207"/>
                </a:cxn>
                <a:cxn ang="0">
                  <a:pos x="27" y="206"/>
                </a:cxn>
                <a:cxn ang="0">
                  <a:pos x="33" y="174"/>
                </a:cxn>
                <a:cxn ang="0">
                  <a:pos x="41" y="126"/>
                </a:cxn>
                <a:cxn ang="0">
                  <a:pos x="7" y="106"/>
                </a:cxn>
                <a:cxn ang="0">
                  <a:pos x="1" y="94"/>
                </a:cxn>
                <a:cxn ang="0">
                  <a:pos x="18" y="84"/>
                </a:cxn>
                <a:cxn ang="0">
                  <a:pos x="60" y="71"/>
                </a:cxn>
                <a:cxn ang="0">
                  <a:pos x="78" y="42"/>
                </a:cxn>
                <a:cxn ang="0">
                  <a:pos x="93" y="5"/>
                </a:cxn>
                <a:cxn ang="0">
                  <a:pos x="102" y="2"/>
                </a:cxn>
                <a:cxn ang="0">
                  <a:pos x="119" y="40"/>
                </a:cxn>
                <a:cxn ang="0">
                  <a:pos x="130" y="70"/>
                </a:cxn>
                <a:cxn ang="0">
                  <a:pos x="142" y="77"/>
                </a:cxn>
                <a:cxn ang="0">
                  <a:pos x="176" y="76"/>
                </a:cxn>
                <a:cxn ang="0">
                  <a:pos x="195" y="84"/>
                </a:cxn>
                <a:cxn ang="0">
                  <a:pos x="179" y="297"/>
                </a:cxn>
                <a:cxn ang="0">
                  <a:pos x="173" y="336"/>
                </a:cxn>
                <a:cxn ang="0">
                  <a:pos x="147" y="367"/>
                </a:cxn>
                <a:cxn ang="0">
                  <a:pos x="133" y="381"/>
                </a:cxn>
                <a:cxn ang="0">
                  <a:pos x="134" y="399"/>
                </a:cxn>
                <a:cxn ang="0">
                  <a:pos x="144" y="416"/>
                </a:cxn>
                <a:cxn ang="0">
                  <a:pos x="141" y="437"/>
                </a:cxn>
                <a:cxn ang="0">
                  <a:pos x="124" y="446"/>
                </a:cxn>
                <a:cxn ang="0">
                  <a:pos x="94" y="444"/>
                </a:cxn>
                <a:cxn ang="0">
                  <a:pos x="79" y="428"/>
                </a:cxn>
                <a:cxn ang="0">
                  <a:pos x="85" y="415"/>
                </a:cxn>
                <a:cxn ang="0">
                  <a:pos x="94" y="411"/>
                </a:cxn>
                <a:cxn ang="0">
                  <a:pos x="98" y="398"/>
                </a:cxn>
                <a:cxn ang="0">
                  <a:pos x="95" y="380"/>
                </a:cxn>
                <a:cxn ang="0">
                  <a:pos x="79" y="372"/>
                </a:cxn>
                <a:cxn ang="0">
                  <a:pos x="60" y="362"/>
                </a:cxn>
                <a:cxn ang="0">
                  <a:pos x="45" y="348"/>
                </a:cxn>
                <a:cxn ang="0">
                  <a:pos x="38" y="323"/>
                </a:cxn>
                <a:cxn ang="0">
                  <a:pos x="45" y="295"/>
                </a:cxn>
                <a:cxn ang="0">
                  <a:pos x="74" y="252"/>
                </a:cxn>
                <a:cxn ang="0">
                  <a:pos x="96" y="209"/>
                </a:cxn>
                <a:cxn ang="0">
                  <a:pos x="99" y="186"/>
                </a:cxn>
                <a:cxn ang="0">
                  <a:pos x="112" y="181"/>
                </a:cxn>
                <a:cxn ang="0">
                  <a:pos x="117" y="226"/>
                </a:cxn>
                <a:cxn ang="0">
                  <a:pos x="130" y="245"/>
                </a:cxn>
                <a:cxn ang="0">
                  <a:pos x="162" y="268"/>
                </a:cxn>
                <a:cxn ang="0">
                  <a:pos x="72" y="286"/>
                </a:cxn>
                <a:cxn ang="0">
                  <a:pos x="59" y="305"/>
                </a:cxn>
                <a:cxn ang="0">
                  <a:pos x="57" y="326"/>
                </a:cxn>
                <a:cxn ang="0">
                  <a:pos x="68" y="349"/>
                </a:cxn>
                <a:cxn ang="0">
                  <a:pos x="76" y="335"/>
                </a:cxn>
                <a:cxn ang="0">
                  <a:pos x="73" y="308"/>
                </a:cxn>
                <a:cxn ang="0">
                  <a:pos x="77" y="296"/>
                </a:cxn>
                <a:cxn ang="0">
                  <a:pos x="72" y="286"/>
                </a:cxn>
              </a:cxnLst>
              <a:rect l="0" t="0" r="r" b="b"/>
              <a:pathLst>
                <a:path w="195" h="447">
                  <a:moveTo>
                    <a:pt x="195" y="84"/>
                  </a:moveTo>
                  <a:lnTo>
                    <a:pt x="195" y="84"/>
                  </a:lnTo>
                  <a:lnTo>
                    <a:pt x="192" y="90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71" y="109"/>
                  </a:lnTo>
                  <a:lnTo>
                    <a:pt x="164" y="117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6" y="146"/>
                  </a:lnTo>
                  <a:lnTo>
                    <a:pt x="173" y="166"/>
                  </a:lnTo>
                  <a:lnTo>
                    <a:pt x="173" y="166"/>
                  </a:lnTo>
                  <a:lnTo>
                    <a:pt x="176" y="179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6"/>
                  </a:lnTo>
                  <a:lnTo>
                    <a:pt x="177" y="198"/>
                  </a:lnTo>
                  <a:lnTo>
                    <a:pt x="174" y="200"/>
                  </a:lnTo>
                  <a:lnTo>
                    <a:pt x="171" y="200"/>
                  </a:lnTo>
                  <a:lnTo>
                    <a:pt x="171" y="200"/>
                  </a:lnTo>
                  <a:lnTo>
                    <a:pt x="165" y="200"/>
                  </a:lnTo>
                  <a:lnTo>
                    <a:pt x="159" y="199"/>
                  </a:lnTo>
                  <a:lnTo>
                    <a:pt x="153" y="197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0" y="188"/>
                  </a:lnTo>
                  <a:lnTo>
                    <a:pt x="132" y="184"/>
                  </a:lnTo>
                  <a:lnTo>
                    <a:pt x="124" y="180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0" y="177"/>
                  </a:lnTo>
                  <a:lnTo>
                    <a:pt x="105" y="177"/>
                  </a:lnTo>
                  <a:lnTo>
                    <a:pt x="100" y="178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47" y="207"/>
                  </a:lnTo>
                  <a:lnTo>
                    <a:pt x="43" y="208"/>
                  </a:lnTo>
                  <a:lnTo>
                    <a:pt x="35" y="209"/>
                  </a:lnTo>
                  <a:lnTo>
                    <a:pt x="35" y="209"/>
                  </a:lnTo>
                  <a:lnTo>
                    <a:pt x="30" y="208"/>
                  </a:lnTo>
                  <a:lnTo>
                    <a:pt x="27" y="206"/>
                  </a:lnTo>
                  <a:lnTo>
                    <a:pt x="26" y="202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6" y="135"/>
                  </a:lnTo>
                  <a:lnTo>
                    <a:pt x="44" y="130"/>
                  </a:lnTo>
                  <a:lnTo>
                    <a:pt x="41" y="126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22" y="115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4" y="104"/>
                  </a:lnTo>
                  <a:lnTo>
                    <a:pt x="2" y="102"/>
                  </a:lnTo>
                  <a:lnTo>
                    <a:pt x="1" y="99"/>
                  </a:lnTo>
                  <a:lnTo>
                    <a:pt x="0" y="97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5" y="90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18" y="84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0" y="71"/>
                  </a:lnTo>
                  <a:lnTo>
                    <a:pt x="63" y="69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4" y="25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3" y="5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7" y="1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2" y="49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30" y="70"/>
                  </a:lnTo>
                  <a:lnTo>
                    <a:pt x="130" y="70"/>
                  </a:lnTo>
                  <a:lnTo>
                    <a:pt x="133" y="74"/>
                  </a:lnTo>
                  <a:lnTo>
                    <a:pt x="135" y="76"/>
                  </a:lnTo>
                  <a:lnTo>
                    <a:pt x="139" y="77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70" y="76"/>
                  </a:lnTo>
                  <a:lnTo>
                    <a:pt x="176" y="76"/>
                  </a:lnTo>
                  <a:lnTo>
                    <a:pt x="186" y="77"/>
                  </a:lnTo>
                  <a:lnTo>
                    <a:pt x="186" y="77"/>
                  </a:lnTo>
                  <a:lnTo>
                    <a:pt x="189" y="78"/>
                  </a:lnTo>
                  <a:lnTo>
                    <a:pt x="191" y="79"/>
                  </a:lnTo>
                  <a:lnTo>
                    <a:pt x="195" y="84"/>
                  </a:lnTo>
                  <a:lnTo>
                    <a:pt x="195" y="84"/>
                  </a:lnTo>
                  <a:close/>
                  <a:moveTo>
                    <a:pt x="173" y="283"/>
                  </a:moveTo>
                  <a:lnTo>
                    <a:pt x="173" y="283"/>
                  </a:lnTo>
                  <a:lnTo>
                    <a:pt x="177" y="290"/>
                  </a:lnTo>
                  <a:lnTo>
                    <a:pt x="179" y="297"/>
                  </a:lnTo>
                  <a:lnTo>
                    <a:pt x="180" y="303"/>
                  </a:lnTo>
                  <a:lnTo>
                    <a:pt x="180" y="310"/>
                  </a:lnTo>
                  <a:lnTo>
                    <a:pt x="179" y="317"/>
                  </a:lnTo>
                  <a:lnTo>
                    <a:pt x="177" y="323"/>
                  </a:lnTo>
                  <a:lnTo>
                    <a:pt x="173" y="336"/>
                  </a:lnTo>
                  <a:lnTo>
                    <a:pt x="173" y="336"/>
                  </a:lnTo>
                  <a:lnTo>
                    <a:pt x="168" y="345"/>
                  </a:lnTo>
                  <a:lnTo>
                    <a:pt x="162" y="353"/>
                  </a:lnTo>
                  <a:lnTo>
                    <a:pt x="155" y="360"/>
                  </a:lnTo>
                  <a:lnTo>
                    <a:pt x="147" y="367"/>
                  </a:lnTo>
                  <a:lnTo>
                    <a:pt x="147" y="367"/>
                  </a:lnTo>
                  <a:lnTo>
                    <a:pt x="138" y="374"/>
                  </a:lnTo>
                  <a:lnTo>
                    <a:pt x="138" y="374"/>
                  </a:lnTo>
                  <a:lnTo>
                    <a:pt x="135" y="377"/>
                  </a:lnTo>
                  <a:lnTo>
                    <a:pt x="133" y="381"/>
                  </a:lnTo>
                  <a:lnTo>
                    <a:pt x="131" y="384"/>
                  </a:lnTo>
                  <a:lnTo>
                    <a:pt x="131" y="388"/>
                  </a:lnTo>
                  <a:lnTo>
                    <a:pt x="131" y="392"/>
                  </a:lnTo>
                  <a:lnTo>
                    <a:pt x="132" y="396"/>
                  </a:lnTo>
                  <a:lnTo>
                    <a:pt x="134" y="399"/>
                  </a:lnTo>
                  <a:lnTo>
                    <a:pt x="137" y="403"/>
                  </a:lnTo>
                  <a:lnTo>
                    <a:pt x="137" y="403"/>
                  </a:lnTo>
                  <a:lnTo>
                    <a:pt x="140" y="407"/>
                  </a:lnTo>
                  <a:lnTo>
                    <a:pt x="143" y="412"/>
                  </a:lnTo>
                  <a:lnTo>
                    <a:pt x="144" y="416"/>
                  </a:lnTo>
                  <a:lnTo>
                    <a:pt x="145" y="420"/>
                  </a:lnTo>
                  <a:lnTo>
                    <a:pt x="145" y="425"/>
                  </a:lnTo>
                  <a:lnTo>
                    <a:pt x="144" y="429"/>
                  </a:lnTo>
                  <a:lnTo>
                    <a:pt x="143" y="433"/>
                  </a:lnTo>
                  <a:lnTo>
                    <a:pt x="141" y="437"/>
                  </a:lnTo>
                  <a:lnTo>
                    <a:pt x="141" y="437"/>
                  </a:lnTo>
                  <a:lnTo>
                    <a:pt x="137" y="441"/>
                  </a:lnTo>
                  <a:lnTo>
                    <a:pt x="132" y="444"/>
                  </a:lnTo>
                  <a:lnTo>
                    <a:pt x="132" y="444"/>
                  </a:lnTo>
                  <a:lnTo>
                    <a:pt x="124" y="446"/>
                  </a:lnTo>
                  <a:lnTo>
                    <a:pt x="116" y="447"/>
                  </a:lnTo>
                  <a:lnTo>
                    <a:pt x="108" y="447"/>
                  </a:lnTo>
                  <a:lnTo>
                    <a:pt x="100" y="446"/>
                  </a:lnTo>
                  <a:lnTo>
                    <a:pt x="100" y="446"/>
                  </a:lnTo>
                  <a:lnTo>
                    <a:pt x="94" y="444"/>
                  </a:lnTo>
                  <a:lnTo>
                    <a:pt x="88" y="440"/>
                  </a:lnTo>
                  <a:lnTo>
                    <a:pt x="84" y="436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8"/>
                  </a:lnTo>
                  <a:lnTo>
                    <a:pt x="79" y="425"/>
                  </a:lnTo>
                  <a:lnTo>
                    <a:pt x="80" y="422"/>
                  </a:lnTo>
                  <a:lnTo>
                    <a:pt x="81" y="419"/>
                  </a:lnTo>
                  <a:lnTo>
                    <a:pt x="83" y="417"/>
                  </a:lnTo>
                  <a:lnTo>
                    <a:pt x="85" y="415"/>
                  </a:lnTo>
                  <a:lnTo>
                    <a:pt x="87" y="413"/>
                  </a:lnTo>
                  <a:lnTo>
                    <a:pt x="90" y="413"/>
                  </a:lnTo>
                  <a:lnTo>
                    <a:pt x="90" y="413"/>
                  </a:lnTo>
                  <a:lnTo>
                    <a:pt x="93" y="412"/>
                  </a:lnTo>
                  <a:lnTo>
                    <a:pt x="94" y="411"/>
                  </a:lnTo>
                  <a:lnTo>
                    <a:pt x="96" y="408"/>
                  </a:lnTo>
                  <a:lnTo>
                    <a:pt x="96" y="408"/>
                  </a:lnTo>
                  <a:lnTo>
                    <a:pt x="97" y="403"/>
                  </a:lnTo>
                  <a:lnTo>
                    <a:pt x="98" y="398"/>
                  </a:lnTo>
                  <a:lnTo>
                    <a:pt x="98" y="398"/>
                  </a:lnTo>
                  <a:lnTo>
                    <a:pt x="99" y="395"/>
                  </a:lnTo>
                  <a:lnTo>
                    <a:pt x="100" y="391"/>
                  </a:lnTo>
                  <a:lnTo>
                    <a:pt x="99" y="387"/>
                  </a:lnTo>
                  <a:lnTo>
                    <a:pt x="98" y="384"/>
                  </a:lnTo>
                  <a:lnTo>
                    <a:pt x="95" y="380"/>
                  </a:lnTo>
                  <a:lnTo>
                    <a:pt x="92" y="378"/>
                  </a:lnTo>
                  <a:lnTo>
                    <a:pt x="89" y="375"/>
                  </a:lnTo>
                  <a:lnTo>
                    <a:pt x="85" y="374"/>
                  </a:lnTo>
                  <a:lnTo>
                    <a:pt x="85" y="374"/>
                  </a:lnTo>
                  <a:lnTo>
                    <a:pt x="79" y="372"/>
                  </a:lnTo>
                  <a:lnTo>
                    <a:pt x="79" y="372"/>
                  </a:lnTo>
                  <a:lnTo>
                    <a:pt x="74" y="371"/>
                  </a:lnTo>
                  <a:lnTo>
                    <a:pt x="69" y="369"/>
                  </a:lnTo>
                  <a:lnTo>
                    <a:pt x="64" y="366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56" y="359"/>
                  </a:lnTo>
                  <a:lnTo>
                    <a:pt x="52" y="356"/>
                  </a:lnTo>
                  <a:lnTo>
                    <a:pt x="52" y="356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9" y="334"/>
                  </a:lnTo>
                  <a:lnTo>
                    <a:pt x="38" y="329"/>
                  </a:lnTo>
                  <a:lnTo>
                    <a:pt x="38" y="323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40" y="310"/>
                  </a:lnTo>
                  <a:lnTo>
                    <a:pt x="42" y="302"/>
                  </a:lnTo>
                  <a:lnTo>
                    <a:pt x="45" y="295"/>
                  </a:lnTo>
                  <a:lnTo>
                    <a:pt x="49" y="288"/>
                  </a:lnTo>
                  <a:lnTo>
                    <a:pt x="57" y="275"/>
                  </a:lnTo>
                  <a:lnTo>
                    <a:pt x="66" y="262"/>
                  </a:lnTo>
                  <a:lnTo>
                    <a:pt x="66" y="262"/>
                  </a:lnTo>
                  <a:lnTo>
                    <a:pt x="74" y="252"/>
                  </a:lnTo>
                  <a:lnTo>
                    <a:pt x="81" y="242"/>
                  </a:lnTo>
                  <a:lnTo>
                    <a:pt x="81" y="242"/>
                  </a:lnTo>
                  <a:lnTo>
                    <a:pt x="88" y="232"/>
                  </a:lnTo>
                  <a:lnTo>
                    <a:pt x="93" y="220"/>
                  </a:lnTo>
                  <a:lnTo>
                    <a:pt x="96" y="209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1" y="183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7" y="181"/>
                  </a:lnTo>
                  <a:lnTo>
                    <a:pt x="112" y="181"/>
                  </a:lnTo>
                  <a:lnTo>
                    <a:pt x="112" y="181"/>
                  </a:lnTo>
                  <a:lnTo>
                    <a:pt x="114" y="209"/>
                  </a:lnTo>
                  <a:lnTo>
                    <a:pt x="114" y="209"/>
                  </a:lnTo>
                  <a:lnTo>
                    <a:pt x="115" y="217"/>
                  </a:lnTo>
                  <a:lnTo>
                    <a:pt x="117" y="226"/>
                  </a:lnTo>
                  <a:lnTo>
                    <a:pt x="120" y="234"/>
                  </a:lnTo>
                  <a:lnTo>
                    <a:pt x="122" y="237"/>
                  </a:lnTo>
                  <a:lnTo>
                    <a:pt x="125" y="241"/>
                  </a:lnTo>
                  <a:lnTo>
                    <a:pt x="125" y="241"/>
                  </a:lnTo>
                  <a:lnTo>
                    <a:pt x="130" y="245"/>
                  </a:lnTo>
                  <a:lnTo>
                    <a:pt x="136" y="250"/>
                  </a:lnTo>
                  <a:lnTo>
                    <a:pt x="148" y="257"/>
                  </a:lnTo>
                  <a:lnTo>
                    <a:pt x="148" y="257"/>
                  </a:lnTo>
                  <a:lnTo>
                    <a:pt x="155" y="263"/>
                  </a:lnTo>
                  <a:lnTo>
                    <a:pt x="162" y="268"/>
                  </a:lnTo>
                  <a:lnTo>
                    <a:pt x="168" y="275"/>
                  </a:lnTo>
                  <a:lnTo>
                    <a:pt x="173" y="283"/>
                  </a:lnTo>
                  <a:lnTo>
                    <a:pt x="173" y="283"/>
                  </a:lnTo>
                  <a:close/>
                  <a:moveTo>
                    <a:pt x="72" y="286"/>
                  </a:moveTo>
                  <a:lnTo>
                    <a:pt x="72" y="286"/>
                  </a:lnTo>
                  <a:lnTo>
                    <a:pt x="68" y="289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1" y="299"/>
                  </a:lnTo>
                  <a:lnTo>
                    <a:pt x="59" y="305"/>
                  </a:lnTo>
                  <a:lnTo>
                    <a:pt x="58" y="311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7" y="322"/>
                  </a:lnTo>
                  <a:lnTo>
                    <a:pt x="57" y="326"/>
                  </a:lnTo>
                  <a:lnTo>
                    <a:pt x="60" y="334"/>
                  </a:lnTo>
                  <a:lnTo>
                    <a:pt x="66" y="349"/>
                  </a:lnTo>
                  <a:lnTo>
                    <a:pt x="66" y="349"/>
                  </a:lnTo>
                  <a:lnTo>
                    <a:pt x="68" y="349"/>
                  </a:lnTo>
                  <a:lnTo>
                    <a:pt x="68" y="349"/>
                  </a:lnTo>
                  <a:lnTo>
                    <a:pt x="70" y="348"/>
                  </a:lnTo>
                  <a:lnTo>
                    <a:pt x="70" y="348"/>
                  </a:lnTo>
                  <a:lnTo>
                    <a:pt x="73" y="344"/>
                  </a:lnTo>
                  <a:lnTo>
                    <a:pt x="75" y="340"/>
                  </a:lnTo>
                  <a:lnTo>
                    <a:pt x="76" y="335"/>
                  </a:lnTo>
                  <a:lnTo>
                    <a:pt x="75" y="330"/>
                  </a:lnTo>
                  <a:lnTo>
                    <a:pt x="75" y="330"/>
                  </a:lnTo>
                  <a:lnTo>
                    <a:pt x="73" y="322"/>
                  </a:lnTo>
                  <a:lnTo>
                    <a:pt x="72" y="315"/>
                  </a:lnTo>
                  <a:lnTo>
                    <a:pt x="73" y="308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7" y="298"/>
                  </a:lnTo>
                  <a:lnTo>
                    <a:pt x="77" y="296"/>
                  </a:lnTo>
                  <a:lnTo>
                    <a:pt x="77" y="296"/>
                  </a:lnTo>
                  <a:lnTo>
                    <a:pt x="77" y="293"/>
                  </a:lnTo>
                  <a:lnTo>
                    <a:pt x="77" y="290"/>
                  </a:lnTo>
                  <a:lnTo>
                    <a:pt x="75" y="288"/>
                  </a:lnTo>
                  <a:lnTo>
                    <a:pt x="72" y="286"/>
                  </a:lnTo>
                  <a:lnTo>
                    <a:pt x="72" y="286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1128" y="1247"/>
              <a:ext cx="122" cy="138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4" y="71"/>
                </a:cxn>
                <a:cxn ang="0">
                  <a:pos x="18" y="56"/>
                </a:cxn>
                <a:cxn ang="0">
                  <a:pos x="26" y="52"/>
                </a:cxn>
                <a:cxn ang="0">
                  <a:pos x="18" y="23"/>
                </a:cxn>
                <a:cxn ang="0">
                  <a:pos x="25" y="23"/>
                </a:cxn>
                <a:cxn ang="0">
                  <a:pos x="32" y="23"/>
                </a:cxn>
                <a:cxn ang="0">
                  <a:pos x="41" y="21"/>
                </a:cxn>
                <a:cxn ang="0">
                  <a:pos x="48" y="14"/>
                </a:cxn>
                <a:cxn ang="0">
                  <a:pos x="52" y="7"/>
                </a:cxn>
                <a:cxn ang="0">
                  <a:pos x="56" y="0"/>
                </a:cxn>
                <a:cxn ang="0">
                  <a:pos x="61" y="8"/>
                </a:cxn>
                <a:cxn ang="0">
                  <a:pos x="65" y="17"/>
                </a:cxn>
                <a:cxn ang="0">
                  <a:pos x="67" y="23"/>
                </a:cxn>
                <a:cxn ang="0">
                  <a:pos x="71" y="25"/>
                </a:cxn>
                <a:cxn ang="0">
                  <a:pos x="81" y="24"/>
                </a:cxn>
                <a:cxn ang="0">
                  <a:pos x="88" y="21"/>
                </a:cxn>
                <a:cxn ang="0">
                  <a:pos x="96" y="19"/>
                </a:cxn>
                <a:cxn ang="0">
                  <a:pos x="94" y="32"/>
                </a:cxn>
                <a:cxn ang="0">
                  <a:pos x="94" y="42"/>
                </a:cxn>
                <a:cxn ang="0">
                  <a:pos x="101" y="50"/>
                </a:cxn>
                <a:cxn ang="0">
                  <a:pos x="112" y="58"/>
                </a:cxn>
                <a:cxn ang="0">
                  <a:pos x="122" y="68"/>
                </a:cxn>
                <a:cxn ang="0">
                  <a:pos x="100" y="76"/>
                </a:cxn>
                <a:cxn ang="0">
                  <a:pos x="112" y="114"/>
                </a:cxn>
                <a:cxn ang="0">
                  <a:pos x="90" y="110"/>
                </a:cxn>
                <a:cxn ang="0">
                  <a:pos x="81" y="109"/>
                </a:cxn>
                <a:cxn ang="0">
                  <a:pos x="76" y="116"/>
                </a:cxn>
                <a:cxn ang="0">
                  <a:pos x="64" y="138"/>
                </a:cxn>
                <a:cxn ang="0">
                  <a:pos x="59" y="131"/>
                </a:cxn>
                <a:cxn ang="0">
                  <a:pos x="52" y="118"/>
                </a:cxn>
                <a:cxn ang="0">
                  <a:pos x="47" y="112"/>
                </a:cxn>
                <a:cxn ang="0">
                  <a:pos x="23" y="126"/>
                </a:cxn>
                <a:cxn ang="0">
                  <a:pos x="26" y="105"/>
                </a:cxn>
                <a:cxn ang="0">
                  <a:pos x="29" y="85"/>
                </a:cxn>
                <a:cxn ang="0">
                  <a:pos x="0" y="75"/>
                </a:cxn>
              </a:cxnLst>
              <a:rect l="0" t="0" r="r" b="b"/>
              <a:pathLst>
                <a:path w="122" h="138">
                  <a:moveTo>
                    <a:pt x="0" y="75"/>
                  </a:moveTo>
                  <a:lnTo>
                    <a:pt x="0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2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5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7" y="23"/>
                  </a:lnTo>
                  <a:lnTo>
                    <a:pt x="41" y="21"/>
                  </a:lnTo>
                  <a:lnTo>
                    <a:pt x="45" y="18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2" y="7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9" y="4"/>
                  </a:lnTo>
                  <a:lnTo>
                    <a:pt x="61" y="8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6" y="20"/>
                  </a:lnTo>
                  <a:lnTo>
                    <a:pt x="67" y="23"/>
                  </a:lnTo>
                  <a:lnTo>
                    <a:pt x="69" y="24"/>
                  </a:lnTo>
                  <a:lnTo>
                    <a:pt x="71" y="25"/>
                  </a:lnTo>
                  <a:lnTo>
                    <a:pt x="76" y="26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8" y="21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3" y="38"/>
                  </a:lnTo>
                  <a:lnTo>
                    <a:pt x="94" y="42"/>
                  </a:lnTo>
                  <a:lnTo>
                    <a:pt x="97" y="46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12" y="58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5" y="109"/>
                  </a:lnTo>
                  <a:lnTo>
                    <a:pt x="81" y="109"/>
                  </a:lnTo>
                  <a:lnTo>
                    <a:pt x="79" y="11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59" y="131"/>
                  </a:lnTo>
                  <a:lnTo>
                    <a:pt x="56" y="125"/>
                  </a:lnTo>
                  <a:lnTo>
                    <a:pt x="52" y="118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4" y="115"/>
                  </a:lnTo>
                  <a:lnTo>
                    <a:pt x="26" y="10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C0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8" name="Freeform 14"/>
            <p:cNvSpPr>
              <a:spLocks noEditPoints="1"/>
            </p:cNvSpPr>
            <p:nvPr/>
          </p:nvSpPr>
          <p:spPr bwMode="auto">
            <a:xfrm>
              <a:off x="1121" y="693"/>
              <a:ext cx="696" cy="1217"/>
            </a:xfrm>
            <a:custGeom>
              <a:avLst/>
              <a:gdLst/>
              <a:ahLst/>
              <a:cxnLst>
                <a:cxn ang="0">
                  <a:pos x="149" y="977"/>
                </a:cxn>
                <a:cxn ang="0">
                  <a:pos x="143" y="986"/>
                </a:cxn>
                <a:cxn ang="0">
                  <a:pos x="108" y="1032"/>
                </a:cxn>
                <a:cxn ang="0">
                  <a:pos x="87" y="1055"/>
                </a:cxn>
                <a:cxn ang="0">
                  <a:pos x="75" y="1064"/>
                </a:cxn>
                <a:cxn ang="0">
                  <a:pos x="64" y="1069"/>
                </a:cxn>
                <a:cxn ang="0">
                  <a:pos x="59" y="1067"/>
                </a:cxn>
                <a:cxn ang="0">
                  <a:pos x="56" y="1060"/>
                </a:cxn>
                <a:cxn ang="0">
                  <a:pos x="56" y="1031"/>
                </a:cxn>
                <a:cxn ang="0">
                  <a:pos x="56" y="1019"/>
                </a:cxn>
                <a:cxn ang="0">
                  <a:pos x="53" y="1015"/>
                </a:cxn>
                <a:cxn ang="0">
                  <a:pos x="21" y="1006"/>
                </a:cxn>
                <a:cxn ang="0">
                  <a:pos x="6" y="1001"/>
                </a:cxn>
                <a:cxn ang="0">
                  <a:pos x="2" y="997"/>
                </a:cxn>
                <a:cxn ang="0">
                  <a:pos x="8" y="984"/>
                </a:cxn>
                <a:cxn ang="0">
                  <a:pos x="95" y="932"/>
                </a:cxn>
                <a:cxn ang="0">
                  <a:pos x="118" y="921"/>
                </a:cxn>
                <a:cxn ang="0">
                  <a:pos x="134" y="956"/>
                </a:cxn>
                <a:cxn ang="0">
                  <a:pos x="492" y="1103"/>
                </a:cxn>
                <a:cxn ang="0">
                  <a:pos x="449" y="1110"/>
                </a:cxn>
                <a:cxn ang="0">
                  <a:pos x="453" y="1163"/>
                </a:cxn>
                <a:cxn ang="0">
                  <a:pos x="460" y="1217"/>
                </a:cxn>
                <a:cxn ang="0">
                  <a:pos x="469" y="1211"/>
                </a:cxn>
                <a:cxn ang="0">
                  <a:pos x="477" y="1198"/>
                </a:cxn>
                <a:cxn ang="0">
                  <a:pos x="498" y="1172"/>
                </a:cxn>
                <a:cxn ang="0">
                  <a:pos x="508" y="1164"/>
                </a:cxn>
                <a:cxn ang="0">
                  <a:pos x="521" y="1160"/>
                </a:cxn>
                <a:cxn ang="0">
                  <a:pos x="536" y="1169"/>
                </a:cxn>
                <a:cxn ang="0">
                  <a:pos x="544" y="1178"/>
                </a:cxn>
                <a:cxn ang="0">
                  <a:pos x="542" y="1136"/>
                </a:cxn>
                <a:cxn ang="0">
                  <a:pos x="534" y="1090"/>
                </a:cxn>
                <a:cxn ang="0">
                  <a:pos x="492" y="1103"/>
                </a:cxn>
                <a:cxn ang="0">
                  <a:pos x="584" y="681"/>
                </a:cxn>
                <a:cxn ang="0">
                  <a:pos x="549" y="683"/>
                </a:cxn>
                <a:cxn ang="0">
                  <a:pos x="514" y="678"/>
                </a:cxn>
                <a:cxn ang="0">
                  <a:pos x="507" y="749"/>
                </a:cxn>
                <a:cxn ang="0">
                  <a:pos x="505" y="769"/>
                </a:cxn>
                <a:cxn ang="0">
                  <a:pos x="508" y="784"/>
                </a:cxn>
                <a:cxn ang="0">
                  <a:pos x="516" y="779"/>
                </a:cxn>
                <a:cxn ang="0">
                  <a:pos x="532" y="760"/>
                </a:cxn>
                <a:cxn ang="0">
                  <a:pos x="543" y="755"/>
                </a:cxn>
                <a:cxn ang="0">
                  <a:pos x="556" y="765"/>
                </a:cxn>
                <a:cxn ang="0">
                  <a:pos x="570" y="781"/>
                </a:cxn>
                <a:cxn ang="0">
                  <a:pos x="576" y="786"/>
                </a:cxn>
                <a:cxn ang="0">
                  <a:pos x="583" y="786"/>
                </a:cxn>
                <a:cxn ang="0">
                  <a:pos x="588" y="776"/>
                </a:cxn>
                <a:cxn ang="0">
                  <a:pos x="587" y="759"/>
                </a:cxn>
                <a:cxn ang="0">
                  <a:pos x="585" y="685"/>
                </a:cxn>
                <a:cxn ang="0">
                  <a:pos x="636" y="11"/>
                </a:cxn>
                <a:cxn ang="0">
                  <a:pos x="624" y="24"/>
                </a:cxn>
                <a:cxn ang="0">
                  <a:pos x="598" y="41"/>
                </a:cxn>
                <a:cxn ang="0">
                  <a:pos x="590" y="47"/>
                </a:cxn>
                <a:cxn ang="0">
                  <a:pos x="619" y="126"/>
                </a:cxn>
                <a:cxn ang="0">
                  <a:pos x="623" y="134"/>
                </a:cxn>
                <a:cxn ang="0">
                  <a:pos x="629" y="135"/>
                </a:cxn>
                <a:cxn ang="0">
                  <a:pos x="633" y="127"/>
                </a:cxn>
                <a:cxn ang="0">
                  <a:pos x="644" y="97"/>
                </a:cxn>
                <a:cxn ang="0">
                  <a:pos x="655" y="94"/>
                </a:cxn>
                <a:cxn ang="0">
                  <a:pos x="678" y="101"/>
                </a:cxn>
                <a:cxn ang="0">
                  <a:pos x="693" y="99"/>
                </a:cxn>
                <a:cxn ang="0">
                  <a:pos x="683" y="71"/>
                </a:cxn>
                <a:cxn ang="0">
                  <a:pos x="651" y="12"/>
                </a:cxn>
              </a:cxnLst>
              <a:rect l="0" t="0" r="r" b="b"/>
              <a:pathLst>
                <a:path w="696" h="1217">
                  <a:moveTo>
                    <a:pt x="139" y="964"/>
                  </a:moveTo>
                  <a:lnTo>
                    <a:pt x="139" y="964"/>
                  </a:lnTo>
                  <a:lnTo>
                    <a:pt x="149" y="977"/>
                  </a:lnTo>
                  <a:lnTo>
                    <a:pt x="149" y="977"/>
                  </a:lnTo>
                  <a:lnTo>
                    <a:pt x="143" y="986"/>
                  </a:lnTo>
                  <a:lnTo>
                    <a:pt x="143" y="986"/>
                  </a:lnTo>
                  <a:lnTo>
                    <a:pt x="120" y="1017"/>
                  </a:lnTo>
                  <a:lnTo>
                    <a:pt x="120" y="1017"/>
                  </a:lnTo>
                  <a:lnTo>
                    <a:pt x="108" y="1032"/>
                  </a:lnTo>
                  <a:lnTo>
                    <a:pt x="96" y="1047"/>
                  </a:lnTo>
                  <a:lnTo>
                    <a:pt x="96" y="1047"/>
                  </a:lnTo>
                  <a:lnTo>
                    <a:pt x="87" y="1055"/>
                  </a:lnTo>
                  <a:lnTo>
                    <a:pt x="78" y="1062"/>
                  </a:lnTo>
                  <a:lnTo>
                    <a:pt x="78" y="1062"/>
                  </a:lnTo>
                  <a:lnTo>
                    <a:pt x="75" y="1064"/>
                  </a:lnTo>
                  <a:lnTo>
                    <a:pt x="72" y="1066"/>
                  </a:lnTo>
                  <a:lnTo>
                    <a:pt x="64" y="1069"/>
                  </a:lnTo>
                  <a:lnTo>
                    <a:pt x="64" y="1069"/>
                  </a:lnTo>
                  <a:lnTo>
                    <a:pt x="62" y="1069"/>
                  </a:lnTo>
                  <a:lnTo>
                    <a:pt x="60" y="1069"/>
                  </a:lnTo>
                  <a:lnTo>
                    <a:pt x="59" y="1067"/>
                  </a:lnTo>
                  <a:lnTo>
                    <a:pt x="58" y="1065"/>
                  </a:lnTo>
                  <a:lnTo>
                    <a:pt x="58" y="1065"/>
                  </a:lnTo>
                  <a:lnTo>
                    <a:pt x="56" y="1060"/>
                  </a:lnTo>
                  <a:lnTo>
                    <a:pt x="56" y="1055"/>
                  </a:lnTo>
                  <a:lnTo>
                    <a:pt x="56" y="1055"/>
                  </a:lnTo>
                  <a:lnTo>
                    <a:pt x="56" y="1031"/>
                  </a:lnTo>
                  <a:lnTo>
                    <a:pt x="56" y="1031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5" y="1017"/>
                  </a:lnTo>
                  <a:lnTo>
                    <a:pt x="54" y="1016"/>
                  </a:lnTo>
                  <a:lnTo>
                    <a:pt x="53" y="1015"/>
                  </a:lnTo>
                  <a:lnTo>
                    <a:pt x="51" y="1014"/>
                  </a:lnTo>
                  <a:lnTo>
                    <a:pt x="51" y="1014"/>
                  </a:lnTo>
                  <a:lnTo>
                    <a:pt x="21" y="1006"/>
                  </a:lnTo>
                  <a:lnTo>
                    <a:pt x="21" y="1006"/>
                  </a:lnTo>
                  <a:lnTo>
                    <a:pt x="13" y="1004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4" y="999"/>
                  </a:lnTo>
                  <a:lnTo>
                    <a:pt x="2" y="997"/>
                  </a:lnTo>
                  <a:lnTo>
                    <a:pt x="0" y="991"/>
                  </a:lnTo>
                  <a:lnTo>
                    <a:pt x="0" y="991"/>
                  </a:lnTo>
                  <a:lnTo>
                    <a:pt x="8" y="984"/>
                  </a:lnTo>
                  <a:lnTo>
                    <a:pt x="21" y="975"/>
                  </a:lnTo>
                  <a:lnTo>
                    <a:pt x="58" y="953"/>
                  </a:lnTo>
                  <a:lnTo>
                    <a:pt x="95" y="932"/>
                  </a:lnTo>
                  <a:lnTo>
                    <a:pt x="109" y="925"/>
                  </a:lnTo>
                  <a:lnTo>
                    <a:pt x="118" y="921"/>
                  </a:lnTo>
                  <a:lnTo>
                    <a:pt x="118" y="921"/>
                  </a:lnTo>
                  <a:lnTo>
                    <a:pt x="130" y="949"/>
                  </a:lnTo>
                  <a:lnTo>
                    <a:pt x="130" y="949"/>
                  </a:lnTo>
                  <a:lnTo>
                    <a:pt x="134" y="956"/>
                  </a:lnTo>
                  <a:lnTo>
                    <a:pt x="139" y="964"/>
                  </a:lnTo>
                  <a:lnTo>
                    <a:pt x="139" y="964"/>
                  </a:lnTo>
                  <a:close/>
                  <a:moveTo>
                    <a:pt x="492" y="1103"/>
                  </a:moveTo>
                  <a:lnTo>
                    <a:pt x="492" y="1103"/>
                  </a:lnTo>
                  <a:lnTo>
                    <a:pt x="470" y="1107"/>
                  </a:lnTo>
                  <a:lnTo>
                    <a:pt x="449" y="1110"/>
                  </a:lnTo>
                  <a:lnTo>
                    <a:pt x="449" y="1110"/>
                  </a:lnTo>
                  <a:lnTo>
                    <a:pt x="451" y="1136"/>
                  </a:lnTo>
                  <a:lnTo>
                    <a:pt x="453" y="1163"/>
                  </a:lnTo>
                  <a:lnTo>
                    <a:pt x="455" y="1190"/>
                  </a:lnTo>
                  <a:lnTo>
                    <a:pt x="457" y="1203"/>
                  </a:lnTo>
                  <a:lnTo>
                    <a:pt x="460" y="1217"/>
                  </a:lnTo>
                  <a:lnTo>
                    <a:pt x="460" y="1217"/>
                  </a:lnTo>
                  <a:lnTo>
                    <a:pt x="466" y="1213"/>
                  </a:lnTo>
                  <a:lnTo>
                    <a:pt x="469" y="1211"/>
                  </a:lnTo>
                  <a:lnTo>
                    <a:pt x="471" y="1208"/>
                  </a:lnTo>
                  <a:lnTo>
                    <a:pt x="471" y="1208"/>
                  </a:lnTo>
                  <a:lnTo>
                    <a:pt x="477" y="1198"/>
                  </a:lnTo>
                  <a:lnTo>
                    <a:pt x="483" y="1189"/>
                  </a:lnTo>
                  <a:lnTo>
                    <a:pt x="490" y="1180"/>
                  </a:lnTo>
                  <a:lnTo>
                    <a:pt x="498" y="1172"/>
                  </a:lnTo>
                  <a:lnTo>
                    <a:pt x="498" y="1172"/>
                  </a:lnTo>
                  <a:lnTo>
                    <a:pt x="508" y="1164"/>
                  </a:lnTo>
                  <a:lnTo>
                    <a:pt x="508" y="1164"/>
                  </a:lnTo>
                  <a:lnTo>
                    <a:pt x="512" y="1161"/>
                  </a:lnTo>
                  <a:lnTo>
                    <a:pt x="517" y="1159"/>
                  </a:lnTo>
                  <a:lnTo>
                    <a:pt x="521" y="1160"/>
                  </a:lnTo>
                  <a:lnTo>
                    <a:pt x="527" y="1162"/>
                  </a:lnTo>
                  <a:lnTo>
                    <a:pt x="527" y="1162"/>
                  </a:lnTo>
                  <a:lnTo>
                    <a:pt x="536" y="1169"/>
                  </a:lnTo>
                  <a:lnTo>
                    <a:pt x="540" y="1173"/>
                  </a:lnTo>
                  <a:lnTo>
                    <a:pt x="544" y="1178"/>
                  </a:lnTo>
                  <a:lnTo>
                    <a:pt x="544" y="1178"/>
                  </a:lnTo>
                  <a:lnTo>
                    <a:pt x="548" y="1182"/>
                  </a:lnTo>
                  <a:lnTo>
                    <a:pt x="548" y="1182"/>
                  </a:lnTo>
                  <a:lnTo>
                    <a:pt x="542" y="1136"/>
                  </a:lnTo>
                  <a:lnTo>
                    <a:pt x="538" y="1113"/>
                  </a:lnTo>
                  <a:lnTo>
                    <a:pt x="534" y="1090"/>
                  </a:lnTo>
                  <a:lnTo>
                    <a:pt x="534" y="1090"/>
                  </a:lnTo>
                  <a:lnTo>
                    <a:pt x="512" y="1097"/>
                  </a:lnTo>
                  <a:lnTo>
                    <a:pt x="492" y="1103"/>
                  </a:lnTo>
                  <a:lnTo>
                    <a:pt x="492" y="1103"/>
                  </a:lnTo>
                  <a:close/>
                  <a:moveTo>
                    <a:pt x="585" y="685"/>
                  </a:moveTo>
                  <a:lnTo>
                    <a:pt x="585" y="685"/>
                  </a:lnTo>
                  <a:lnTo>
                    <a:pt x="584" y="681"/>
                  </a:lnTo>
                  <a:lnTo>
                    <a:pt x="584" y="681"/>
                  </a:lnTo>
                  <a:lnTo>
                    <a:pt x="567" y="682"/>
                  </a:lnTo>
                  <a:lnTo>
                    <a:pt x="549" y="683"/>
                  </a:lnTo>
                  <a:lnTo>
                    <a:pt x="532" y="681"/>
                  </a:lnTo>
                  <a:lnTo>
                    <a:pt x="514" y="678"/>
                  </a:lnTo>
                  <a:lnTo>
                    <a:pt x="514" y="678"/>
                  </a:lnTo>
                  <a:lnTo>
                    <a:pt x="508" y="735"/>
                  </a:lnTo>
                  <a:lnTo>
                    <a:pt x="508" y="735"/>
                  </a:lnTo>
                  <a:lnTo>
                    <a:pt x="507" y="749"/>
                  </a:lnTo>
                  <a:lnTo>
                    <a:pt x="505" y="764"/>
                  </a:lnTo>
                  <a:lnTo>
                    <a:pt x="505" y="764"/>
                  </a:lnTo>
                  <a:lnTo>
                    <a:pt x="505" y="769"/>
                  </a:lnTo>
                  <a:lnTo>
                    <a:pt x="505" y="774"/>
                  </a:lnTo>
                  <a:lnTo>
                    <a:pt x="508" y="784"/>
                  </a:lnTo>
                  <a:lnTo>
                    <a:pt x="508" y="784"/>
                  </a:lnTo>
                  <a:lnTo>
                    <a:pt x="513" y="781"/>
                  </a:lnTo>
                  <a:lnTo>
                    <a:pt x="516" y="779"/>
                  </a:lnTo>
                  <a:lnTo>
                    <a:pt x="516" y="779"/>
                  </a:lnTo>
                  <a:lnTo>
                    <a:pt x="529" y="764"/>
                  </a:lnTo>
                  <a:lnTo>
                    <a:pt x="529" y="764"/>
                  </a:lnTo>
                  <a:lnTo>
                    <a:pt x="532" y="760"/>
                  </a:lnTo>
                  <a:lnTo>
                    <a:pt x="536" y="757"/>
                  </a:lnTo>
                  <a:lnTo>
                    <a:pt x="539" y="755"/>
                  </a:lnTo>
                  <a:lnTo>
                    <a:pt x="543" y="755"/>
                  </a:lnTo>
                  <a:lnTo>
                    <a:pt x="546" y="756"/>
                  </a:lnTo>
                  <a:lnTo>
                    <a:pt x="549" y="758"/>
                  </a:lnTo>
                  <a:lnTo>
                    <a:pt x="556" y="765"/>
                  </a:lnTo>
                  <a:lnTo>
                    <a:pt x="556" y="765"/>
                  </a:lnTo>
                  <a:lnTo>
                    <a:pt x="563" y="773"/>
                  </a:lnTo>
                  <a:lnTo>
                    <a:pt x="570" y="781"/>
                  </a:lnTo>
                  <a:lnTo>
                    <a:pt x="570" y="781"/>
                  </a:lnTo>
                  <a:lnTo>
                    <a:pt x="573" y="784"/>
                  </a:lnTo>
                  <a:lnTo>
                    <a:pt x="576" y="786"/>
                  </a:lnTo>
                  <a:lnTo>
                    <a:pt x="579" y="787"/>
                  </a:lnTo>
                  <a:lnTo>
                    <a:pt x="583" y="786"/>
                  </a:lnTo>
                  <a:lnTo>
                    <a:pt x="583" y="786"/>
                  </a:lnTo>
                  <a:lnTo>
                    <a:pt x="586" y="784"/>
                  </a:lnTo>
                  <a:lnTo>
                    <a:pt x="587" y="780"/>
                  </a:lnTo>
                  <a:lnTo>
                    <a:pt x="588" y="776"/>
                  </a:lnTo>
                  <a:lnTo>
                    <a:pt x="588" y="772"/>
                  </a:lnTo>
                  <a:lnTo>
                    <a:pt x="588" y="772"/>
                  </a:lnTo>
                  <a:lnTo>
                    <a:pt x="587" y="759"/>
                  </a:lnTo>
                  <a:lnTo>
                    <a:pt x="587" y="759"/>
                  </a:lnTo>
                  <a:lnTo>
                    <a:pt x="585" y="685"/>
                  </a:lnTo>
                  <a:lnTo>
                    <a:pt x="585" y="685"/>
                  </a:lnTo>
                  <a:close/>
                  <a:moveTo>
                    <a:pt x="646" y="0"/>
                  </a:moveTo>
                  <a:lnTo>
                    <a:pt x="646" y="0"/>
                  </a:lnTo>
                  <a:lnTo>
                    <a:pt x="636" y="11"/>
                  </a:lnTo>
                  <a:lnTo>
                    <a:pt x="636" y="11"/>
                  </a:lnTo>
                  <a:lnTo>
                    <a:pt x="628" y="20"/>
                  </a:lnTo>
                  <a:lnTo>
                    <a:pt x="624" y="24"/>
                  </a:lnTo>
                  <a:lnTo>
                    <a:pt x="619" y="27"/>
                  </a:lnTo>
                  <a:lnTo>
                    <a:pt x="619" y="27"/>
                  </a:lnTo>
                  <a:lnTo>
                    <a:pt x="598" y="41"/>
                  </a:lnTo>
                  <a:lnTo>
                    <a:pt x="598" y="41"/>
                  </a:lnTo>
                  <a:lnTo>
                    <a:pt x="590" y="47"/>
                  </a:lnTo>
                  <a:lnTo>
                    <a:pt x="590" y="47"/>
                  </a:lnTo>
                  <a:lnTo>
                    <a:pt x="599" y="71"/>
                  </a:lnTo>
                  <a:lnTo>
                    <a:pt x="599" y="71"/>
                  </a:lnTo>
                  <a:lnTo>
                    <a:pt x="619" y="126"/>
                  </a:lnTo>
                  <a:lnTo>
                    <a:pt x="619" y="126"/>
                  </a:lnTo>
                  <a:lnTo>
                    <a:pt x="622" y="132"/>
                  </a:lnTo>
                  <a:lnTo>
                    <a:pt x="623" y="134"/>
                  </a:lnTo>
                  <a:lnTo>
                    <a:pt x="626" y="137"/>
                  </a:lnTo>
                  <a:lnTo>
                    <a:pt x="626" y="137"/>
                  </a:lnTo>
                  <a:lnTo>
                    <a:pt x="629" y="135"/>
                  </a:lnTo>
                  <a:lnTo>
                    <a:pt x="631" y="133"/>
                  </a:lnTo>
                  <a:lnTo>
                    <a:pt x="633" y="127"/>
                  </a:lnTo>
                  <a:lnTo>
                    <a:pt x="633" y="127"/>
                  </a:lnTo>
                  <a:lnTo>
                    <a:pt x="641" y="101"/>
                  </a:lnTo>
                  <a:lnTo>
                    <a:pt x="641" y="101"/>
                  </a:lnTo>
                  <a:lnTo>
                    <a:pt x="644" y="97"/>
                  </a:lnTo>
                  <a:lnTo>
                    <a:pt x="647" y="94"/>
                  </a:lnTo>
                  <a:lnTo>
                    <a:pt x="651" y="93"/>
                  </a:lnTo>
                  <a:lnTo>
                    <a:pt x="655" y="94"/>
                  </a:lnTo>
                  <a:lnTo>
                    <a:pt x="655" y="94"/>
                  </a:lnTo>
                  <a:lnTo>
                    <a:pt x="678" y="101"/>
                  </a:lnTo>
                  <a:lnTo>
                    <a:pt x="678" y="101"/>
                  </a:lnTo>
                  <a:lnTo>
                    <a:pt x="684" y="103"/>
                  </a:lnTo>
                  <a:lnTo>
                    <a:pt x="689" y="102"/>
                  </a:lnTo>
                  <a:lnTo>
                    <a:pt x="693" y="99"/>
                  </a:lnTo>
                  <a:lnTo>
                    <a:pt x="696" y="94"/>
                  </a:lnTo>
                  <a:lnTo>
                    <a:pt x="696" y="94"/>
                  </a:lnTo>
                  <a:lnTo>
                    <a:pt x="683" y="71"/>
                  </a:lnTo>
                  <a:lnTo>
                    <a:pt x="670" y="48"/>
                  </a:lnTo>
                  <a:lnTo>
                    <a:pt x="657" y="24"/>
                  </a:lnTo>
                  <a:lnTo>
                    <a:pt x="651" y="12"/>
                  </a:lnTo>
                  <a:lnTo>
                    <a:pt x="646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00C0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1893" y="1393"/>
              <a:ext cx="104" cy="99"/>
            </a:xfrm>
            <a:custGeom>
              <a:avLst/>
              <a:gdLst/>
              <a:ahLst/>
              <a:cxnLst>
                <a:cxn ang="0">
                  <a:pos x="92" y="99"/>
                </a:cxn>
                <a:cxn ang="0">
                  <a:pos x="75" y="85"/>
                </a:cxn>
                <a:cxn ang="0">
                  <a:pos x="71" y="78"/>
                </a:cxn>
                <a:cxn ang="0">
                  <a:pos x="70" y="76"/>
                </a:cxn>
                <a:cxn ang="0">
                  <a:pos x="67" y="75"/>
                </a:cxn>
                <a:cxn ang="0">
                  <a:pos x="65" y="75"/>
                </a:cxn>
                <a:cxn ang="0">
                  <a:pos x="62" y="77"/>
                </a:cxn>
                <a:cxn ang="0">
                  <a:pos x="57" y="77"/>
                </a:cxn>
                <a:cxn ang="0">
                  <a:pos x="54" y="73"/>
                </a:cxn>
                <a:cxn ang="0">
                  <a:pos x="52" y="62"/>
                </a:cxn>
                <a:cxn ang="0">
                  <a:pos x="49" y="54"/>
                </a:cxn>
                <a:cxn ang="0">
                  <a:pos x="45" y="50"/>
                </a:cxn>
                <a:cxn ang="0">
                  <a:pos x="40" y="51"/>
                </a:cxn>
                <a:cxn ang="0">
                  <a:pos x="33" y="56"/>
                </a:cxn>
                <a:cxn ang="0">
                  <a:pos x="22" y="67"/>
                </a:cxn>
                <a:cxn ang="0">
                  <a:pos x="17" y="72"/>
                </a:cxn>
                <a:cxn ang="0">
                  <a:pos x="12" y="75"/>
                </a:cxn>
                <a:cxn ang="0">
                  <a:pos x="6" y="76"/>
                </a:cxn>
                <a:cxn ang="0">
                  <a:pos x="2" y="73"/>
                </a:cxn>
                <a:cxn ang="0">
                  <a:pos x="2" y="70"/>
                </a:cxn>
                <a:cxn ang="0">
                  <a:pos x="0" y="65"/>
                </a:cxn>
                <a:cxn ang="0">
                  <a:pos x="0" y="52"/>
                </a:cxn>
                <a:cxn ang="0">
                  <a:pos x="3" y="39"/>
                </a:cxn>
                <a:cxn ang="0">
                  <a:pos x="9" y="27"/>
                </a:cxn>
                <a:cxn ang="0">
                  <a:pos x="13" y="22"/>
                </a:cxn>
                <a:cxn ang="0">
                  <a:pos x="23" y="13"/>
                </a:cxn>
                <a:cxn ang="0">
                  <a:pos x="35" y="8"/>
                </a:cxn>
                <a:cxn ang="0">
                  <a:pos x="38" y="6"/>
                </a:cxn>
                <a:cxn ang="0">
                  <a:pos x="40" y="4"/>
                </a:cxn>
                <a:cxn ang="0">
                  <a:pos x="47" y="0"/>
                </a:cxn>
                <a:cxn ang="0">
                  <a:pos x="53" y="5"/>
                </a:cxn>
                <a:cxn ang="0">
                  <a:pos x="58" y="12"/>
                </a:cxn>
                <a:cxn ang="0">
                  <a:pos x="62" y="10"/>
                </a:cxn>
                <a:cxn ang="0">
                  <a:pos x="70" y="10"/>
                </a:cxn>
                <a:cxn ang="0">
                  <a:pos x="74" y="11"/>
                </a:cxn>
                <a:cxn ang="0">
                  <a:pos x="86" y="20"/>
                </a:cxn>
                <a:cxn ang="0">
                  <a:pos x="94" y="32"/>
                </a:cxn>
                <a:cxn ang="0">
                  <a:pos x="99" y="44"/>
                </a:cxn>
                <a:cxn ang="0">
                  <a:pos x="103" y="58"/>
                </a:cxn>
                <a:cxn ang="0">
                  <a:pos x="104" y="76"/>
                </a:cxn>
                <a:cxn ang="0">
                  <a:pos x="103" y="82"/>
                </a:cxn>
                <a:cxn ang="0">
                  <a:pos x="99" y="89"/>
                </a:cxn>
                <a:cxn ang="0">
                  <a:pos x="97" y="92"/>
                </a:cxn>
                <a:cxn ang="0">
                  <a:pos x="92" y="99"/>
                </a:cxn>
              </a:cxnLst>
              <a:rect l="0" t="0" r="r" b="b"/>
              <a:pathLst>
                <a:path w="104" h="99">
                  <a:moveTo>
                    <a:pt x="92" y="99"/>
                  </a:moveTo>
                  <a:lnTo>
                    <a:pt x="92" y="99"/>
                  </a:lnTo>
                  <a:lnTo>
                    <a:pt x="80" y="90"/>
                  </a:lnTo>
                  <a:lnTo>
                    <a:pt x="75" y="85"/>
                  </a:lnTo>
                  <a:lnTo>
                    <a:pt x="73" y="82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0" y="76"/>
                  </a:lnTo>
                  <a:lnTo>
                    <a:pt x="69" y="75"/>
                  </a:lnTo>
                  <a:lnTo>
                    <a:pt x="67" y="7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5" y="75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49" y="54"/>
                  </a:lnTo>
                  <a:lnTo>
                    <a:pt x="47" y="52"/>
                  </a:lnTo>
                  <a:lnTo>
                    <a:pt x="45" y="50"/>
                  </a:lnTo>
                  <a:lnTo>
                    <a:pt x="42" y="50"/>
                  </a:lnTo>
                  <a:lnTo>
                    <a:pt x="40" y="51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27" y="6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72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9" y="76"/>
                  </a:lnTo>
                  <a:lnTo>
                    <a:pt x="6" y="76"/>
                  </a:lnTo>
                  <a:lnTo>
                    <a:pt x="4" y="75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1" y="45"/>
                  </a:lnTo>
                  <a:lnTo>
                    <a:pt x="3" y="39"/>
                  </a:lnTo>
                  <a:lnTo>
                    <a:pt x="6" y="32"/>
                  </a:lnTo>
                  <a:lnTo>
                    <a:pt x="9" y="27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1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9"/>
                  </a:lnTo>
                  <a:lnTo>
                    <a:pt x="70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80" y="16"/>
                  </a:lnTo>
                  <a:lnTo>
                    <a:pt x="86" y="20"/>
                  </a:lnTo>
                  <a:lnTo>
                    <a:pt x="90" y="26"/>
                  </a:lnTo>
                  <a:lnTo>
                    <a:pt x="94" y="32"/>
                  </a:lnTo>
                  <a:lnTo>
                    <a:pt x="97" y="38"/>
                  </a:lnTo>
                  <a:lnTo>
                    <a:pt x="99" y="44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04" y="70"/>
                  </a:lnTo>
                  <a:lnTo>
                    <a:pt x="104" y="76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101" y="87"/>
                  </a:lnTo>
                  <a:lnTo>
                    <a:pt x="99" y="89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95" y="95"/>
                  </a:lnTo>
                  <a:lnTo>
                    <a:pt x="92" y="99"/>
                  </a:lnTo>
                  <a:lnTo>
                    <a:pt x="92" y="99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0" name="Freeform 16"/>
            <p:cNvSpPr>
              <a:spLocks noEditPoints="1"/>
            </p:cNvSpPr>
            <p:nvPr/>
          </p:nvSpPr>
          <p:spPr bwMode="auto">
            <a:xfrm>
              <a:off x="1328" y="772"/>
              <a:ext cx="630" cy="1130"/>
            </a:xfrm>
            <a:custGeom>
              <a:avLst/>
              <a:gdLst/>
              <a:ahLst/>
              <a:cxnLst>
                <a:cxn ang="0">
                  <a:pos x="116" y="1024"/>
                </a:cxn>
                <a:cxn ang="0">
                  <a:pos x="86" y="1101"/>
                </a:cxn>
                <a:cxn ang="0">
                  <a:pos x="72" y="1130"/>
                </a:cxn>
                <a:cxn ang="0">
                  <a:pos x="52" y="1086"/>
                </a:cxn>
                <a:cxn ang="0">
                  <a:pos x="36" y="1092"/>
                </a:cxn>
                <a:cxn ang="0">
                  <a:pos x="10" y="1104"/>
                </a:cxn>
                <a:cxn ang="0">
                  <a:pos x="1" y="1099"/>
                </a:cxn>
                <a:cxn ang="0">
                  <a:pos x="4" y="1084"/>
                </a:cxn>
                <a:cxn ang="0">
                  <a:pos x="18" y="1058"/>
                </a:cxn>
                <a:cxn ang="0">
                  <a:pos x="35" y="1017"/>
                </a:cxn>
                <a:cxn ang="0">
                  <a:pos x="49" y="984"/>
                </a:cxn>
                <a:cxn ang="0">
                  <a:pos x="70" y="995"/>
                </a:cxn>
                <a:cxn ang="0">
                  <a:pos x="94" y="1008"/>
                </a:cxn>
                <a:cxn ang="0">
                  <a:pos x="115" y="1016"/>
                </a:cxn>
                <a:cxn ang="0">
                  <a:pos x="116" y="1022"/>
                </a:cxn>
                <a:cxn ang="0">
                  <a:pos x="430" y="986"/>
                </a:cxn>
                <a:cxn ang="0">
                  <a:pos x="411" y="967"/>
                </a:cxn>
                <a:cxn ang="0">
                  <a:pos x="395" y="979"/>
                </a:cxn>
                <a:cxn ang="0">
                  <a:pos x="356" y="999"/>
                </a:cxn>
                <a:cxn ang="0">
                  <a:pos x="382" y="1114"/>
                </a:cxn>
                <a:cxn ang="0">
                  <a:pos x="397" y="1087"/>
                </a:cxn>
                <a:cxn ang="0">
                  <a:pos x="411" y="1063"/>
                </a:cxn>
                <a:cxn ang="0">
                  <a:pos x="431" y="1068"/>
                </a:cxn>
                <a:cxn ang="0">
                  <a:pos x="452" y="1074"/>
                </a:cxn>
                <a:cxn ang="0">
                  <a:pos x="452" y="1064"/>
                </a:cxn>
                <a:cxn ang="0">
                  <a:pos x="496" y="641"/>
                </a:cxn>
                <a:cxn ang="0">
                  <a:pos x="480" y="577"/>
                </a:cxn>
                <a:cxn ang="0">
                  <a:pos x="415" y="597"/>
                </a:cxn>
                <a:cxn ang="0">
                  <a:pos x="422" y="637"/>
                </a:cxn>
                <a:cxn ang="0">
                  <a:pos x="426" y="677"/>
                </a:cxn>
                <a:cxn ang="0">
                  <a:pos x="432" y="688"/>
                </a:cxn>
                <a:cxn ang="0">
                  <a:pos x="439" y="679"/>
                </a:cxn>
                <a:cxn ang="0">
                  <a:pos x="448" y="664"/>
                </a:cxn>
                <a:cxn ang="0">
                  <a:pos x="461" y="660"/>
                </a:cxn>
                <a:cxn ang="0">
                  <a:pos x="479" y="670"/>
                </a:cxn>
                <a:cxn ang="0">
                  <a:pos x="494" y="676"/>
                </a:cxn>
                <a:cxn ang="0">
                  <a:pos x="500" y="670"/>
                </a:cxn>
                <a:cxn ang="0">
                  <a:pos x="496" y="641"/>
                </a:cxn>
                <a:cxn ang="0">
                  <a:pos x="580" y="875"/>
                </a:cxn>
                <a:cxn ang="0">
                  <a:pos x="560" y="854"/>
                </a:cxn>
                <a:cxn ang="0">
                  <a:pos x="550" y="835"/>
                </a:cxn>
                <a:cxn ang="0">
                  <a:pos x="576" y="966"/>
                </a:cxn>
                <a:cxn ang="0">
                  <a:pos x="589" y="921"/>
                </a:cxn>
                <a:cxn ang="0">
                  <a:pos x="592" y="917"/>
                </a:cxn>
                <a:cxn ang="0">
                  <a:pos x="612" y="918"/>
                </a:cxn>
                <a:cxn ang="0">
                  <a:pos x="620" y="901"/>
                </a:cxn>
                <a:cxn ang="0">
                  <a:pos x="240" y="7"/>
                </a:cxn>
                <a:cxn ang="0">
                  <a:pos x="222" y="6"/>
                </a:cxn>
                <a:cxn ang="0">
                  <a:pos x="212" y="1"/>
                </a:cxn>
                <a:cxn ang="0">
                  <a:pos x="194" y="0"/>
                </a:cxn>
                <a:cxn ang="0">
                  <a:pos x="189" y="31"/>
                </a:cxn>
                <a:cxn ang="0">
                  <a:pos x="183" y="92"/>
                </a:cxn>
                <a:cxn ang="0">
                  <a:pos x="202" y="76"/>
                </a:cxn>
                <a:cxn ang="0">
                  <a:pos x="217" y="66"/>
                </a:cxn>
                <a:cxn ang="0">
                  <a:pos x="248" y="94"/>
                </a:cxn>
                <a:cxn ang="0">
                  <a:pos x="256" y="99"/>
                </a:cxn>
                <a:cxn ang="0">
                  <a:pos x="259" y="89"/>
                </a:cxn>
                <a:cxn ang="0">
                  <a:pos x="261" y="44"/>
                </a:cxn>
                <a:cxn ang="0">
                  <a:pos x="258" y="6"/>
                </a:cxn>
              </a:cxnLst>
              <a:rect l="0" t="0" r="r" b="b"/>
              <a:pathLst>
                <a:path w="630" h="1130">
                  <a:moveTo>
                    <a:pt x="116" y="1022"/>
                  </a:moveTo>
                  <a:lnTo>
                    <a:pt x="116" y="1022"/>
                  </a:lnTo>
                  <a:lnTo>
                    <a:pt x="116" y="1024"/>
                  </a:lnTo>
                  <a:lnTo>
                    <a:pt x="116" y="1024"/>
                  </a:lnTo>
                  <a:lnTo>
                    <a:pt x="99" y="1066"/>
                  </a:lnTo>
                  <a:lnTo>
                    <a:pt x="99" y="1066"/>
                  </a:lnTo>
                  <a:lnTo>
                    <a:pt x="86" y="1101"/>
                  </a:lnTo>
                  <a:lnTo>
                    <a:pt x="86" y="1101"/>
                  </a:lnTo>
                  <a:lnTo>
                    <a:pt x="78" y="1120"/>
                  </a:lnTo>
                  <a:lnTo>
                    <a:pt x="78" y="1120"/>
                  </a:lnTo>
                  <a:lnTo>
                    <a:pt x="76" y="1124"/>
                  </a:lnTo>
                  <a:lnTo>
                    <a:pt x="72" y="1130"/>
                  </a:lnTo>
                  <a:lnTo>
                    <a:pt x="72" y="1130"/>
                  </a:lnTo>
                  <a:lnTo>
                    <a:pt x="66" y="1119"/>
                  </a:lnTo>
                  <a:lnTo>
                    <a:pt x="61" y="1108"/>
                  </a:lnTo>
                  <a:lnTo>
                    <a:pt x="52" y="1086"/>
                  </a:lnTo>
                  <a:lnTo>
                    <a:pt x="52" y="1086"/>
                  </a:lnTo>
                  <a:lnTo>
                    <a:pt x="48" y="1086"/>
                  </a:lnTo>
                  <a:lnTo>
                    <a:pt x="44" y="1088"/>
                  </a:lnTo>
                  <a:lnTo>
                    <a:pt x="36" y="1092"/>
                  </a:lnTo>
                  <a:lnTo>
                    <a:pt x="36" y="1092"/>
                  </a:lnTo>
                  <a:lnTo>
                    <a:pt x="30" y="1096"/>
                  </a:lnTo>
                  <a:lnTo>
                    <a:pt x="24" y="1099"/>
                  </a:lnTo>
                  <a:lnTo>
                    <a:pt x="10" y="1104"/>
                  </a:lnTo>
                  <a:lnTo>
                    <a:pt x="10" y="1104"/>
                  </a:lnTo>
                  <a:lnTo>
                    <a:pt x="6" y="1104"/>
                  </a:lnTo>
                  <a:lnTo>
                    <a:pt x="3" y="1102"/>
                  </a:lnTo>
                  <a:lnTo>
                    <a:pt x="1" y="1099"/>
                  </a:lnTo>
                  <a:lnTo>
                    <a:pt x="0" y="1095"/>
                  </a:lnTo>
                  <a:lnTo>
                    <a:pt x="0" y="1095"/>
                  </a:lnTo>
                  <a:lnTo>
                    <a:pt x="2" y="1089"/>
                  </a:lnTo>
                  <a:lnTo>
                    <a:pt x="4" y="1084"/>
                  </a:lnTo>
                  <a:lnTo>
                    <a:pt x="4" y="1084"/>
                  </a:lnTo>
                  <a:lnTo>
                    <a:pt x="15" y="1065"/>
                  </a:lnTo>
                  <a:lnTo>
                    <a:pt x="15" y="1065"/>
                  </a:lnTo>
                  <a:lnTo>
                    <a:pt x="18" y="1058"/>
                  </a:lnTo>
                  <a:lnTo>
                    <a:pt x="21" y="1051"/>
                  </a:lnTo>
                  <a:lnTo>
                    <a:pt x="21" y="1051"/>
                  </a:lnTo>
                  <a:lnTo>
                    <a:pt x="35" y="1017"/>
                  </a:lnTo>
                  <a:lnTo>
                    <a:pt x="35" y="1017"/>
                  </a:lnTo>
                  <a:lnTo>
                    <a:pt x="42" y="1002"/>
                  </a:lnTo>
                  <a:lnTo>
                    <a:pt x="42" y="1002"/>
                  </a:lnTo>
                  <a:lnTo>
                    <a:pt x="49" y="984"/>
                  </a:lnTo>
                  <a:lnTo>
                    <a:pt x="49" y="984"/>
                  </a:lnTo>
                  <a:lnTo>
                    <a:pt x="52" y="985"/>
                  </a:lnTo>
                  <a:lnTo>
                    <a:pt x="52" y="985"/>
                  </a:lnTo>
                  <a:lnTo>
                    <a:pt x="60" y="991"/>
                  </a:lnTo>
                  <a:lnTo>
                    <a:pt x="70" y="995"/>
                  </a:lnTo>
                  <a:lnTo>
                    <a:pt x="79" y="999"/>
                  </a:lnTo>
                  <a:lnTo>
                    <a:pt x="88" y="1004"/>
                  </a:lnTo>
                  <a:lnTo>
                    <a:pt x="88" y="1004"/>
                  </a:lnTo>
                  <a:lnTo>
                    <a:pt x="94" y="1008"/>
                  </a:lnTo>
                  <a:lnTo>
                    <a:pt x="100" y="1011"/>
                  </a:lnTo>
                  <a:lnTo>
                    <a:pt x="113" y="1015"/>
                  </a:lnTo>
                  <a:lnTo>
                    <a:pt x="113" y="1015"/>
                  </a:lnTo>
                  <a:lnTo>
                    <a:pt x="115" y="1016"/>
                  </a:lnTo>
                  <a:lnTo>
                    <a:pt x="116" y="1017"/>
                  </a:lnTo>
                  <a:lnTo>
                    <a:pt x="117" y="1019"/>
                  </a:lnTo>
                  <a:lnTo>
                    <a:pt x="116" y="1022"/>
                  </a:lnTo>
                  <a:lnTo>
                    <a:pt x="116" y="1022"/>
                  </a:lnTo>
                  <a:close/>
                  <a:moveTo>
                    <a:pt x="448" y="1046"/>
                  </a:moveTo>
                  <a:lnTo>
                    <a:pt x="448" y="1046"/>
                  </a:lnTo>
                  <a:lnTo>
                    <a:pt x="430" y="986"/>
                  </a:lnTo>
                  <a:lnTo>
                    <a:pt x="430" y="986"/>
                  </a:lnTo>
                  <a:lnTo>
                    <a:pt x="422" y="962"/>
                  </a:lnTo>
                  <a:lnTo>
                    <a:pt x="422" y="962"/>
                  </a:lnTo>
                  <a:lnTo>
                    <a:pt x="415" y="965"/>
                  </a:lnTo>
                  <a:lnTo>
                    <a:pt x="411" y="967"/>
                  </a:lnTo>
                  <a:lnTo>
                    <a:pt x="409" y="969"/>
                  </a:lnTo>
                  <a:lnTo>
                    <a:pt x="409" y="969"/>
                  </a:lnTo>
                  <a:lnTo>
                    <a:pt x="402" y="975"/>
                  </a:lnTo>
                  <a:lnTo>
                    <a:pt x="395" y="979"/>
                  </a:lnTo>
                  <a:lnTo>
                    <a:pt x="381" y="986"/>
                  </a:lnTo>
                  <a:lnTo>
                    <a:pt x="381" y="986"/>
                  </a:lnTo>
                  <a:lnTo>
                    <a:pt x="356" y="999"/>
                  </a:lnTo>
                  <a:lnTo>
                    <a:pt x="356" y="999"/>
                  </a:lnTo>
                  <a:lnTo>
                    <a:pt x="380" y="1112"/>
                  </a:lnTo>
                  <a:lnTo>
                    <a:pt x="380" y="1112"/>
                  </a:lnTo>
                  <a:lnTo>
                    <a:pt x="382" y="1114"/>
                  </a:lnTo>
                  <a:lnTo>
                    <a:pt x="382" y="1114"/>
                  </a:lnTo>
                  <a:lnTo>
                    <a:pt x="383" y="1110"/>
                  </a:lnTo>
                  <a:lnTo>
                    <a:pt x="383" y="1110"/>
                  </a:lnTo>
                  <a:lnTo>
                    <a:pt x="397" y="1087"/>
                  </a:lnTo>
                  <a:lnTo>
                    <a:pt x="397" y="1087"/>
                  </a:lnTo>
                  <a:lnTo>
                    <a:pt x="406" y="1068"/>
                  </a:lnTo>
                  <a:lnTo>
                    <a:pt x="406" y="1068"/>
                  </a:lnTo>
                  <a:lnTo>
                    <a:pt x="409" y="1065"/>
                  </a:lnTo>
                  <a:lnTo>
                    <a:pt x="411" y="1063"/>
                  </a:lnTo>
                  <a:lnTo>
                    <a:pt x="414" y="1062"/>
                  </a:lnTo>
                  <a:lnTo>
                    <a:pt x="418" y="1063"/>
                  </a:lnTo>
                  <a:lnTo>
                    <a:pt x="418" y="1063"/>
                  </a:lnTo>
                  <a:lnTo>
                    <a:pt x="431" y="1068"/>
                  </a:lnTo>
                  <a:lnTo>
                    <a:pt x="431" y="1068"/>
                  </a:lnTo>
                  <a:lnTo>
                    <a:pt x="441" y="1072"/>
                  </a:lnTo>
                  <a:lnTo>
                    <a:pt x="446" y="1073"/>
                  </a:lnTo>
                  <a:lnTo>
                    <a:pt x="452" y="1074"/>
                  </a:lnTo>
                  <a:lnTo>
                    <a:pt x="452" y="1074"/>
                  </a:lnTo>
                  <a:lnTo>
                    <a:pt x="453" y="1069"/>
                  </a:lnTo>
                  <a:lnTo>
                    <a:pt x="452" y="1064"/>
                  </a:lnTo>
                  <a:lnTo>
                    <a:pt x="452" y="1064"/>
                  </a:lnTo>
                  <a:lnTo>
                    <a:pt x="448" y="1046"/>
                  </a:lnTo>
                  <a:lnTo>
                    <a:pt x="448" y="1046"/>
                  </a:lnTo>
                  <a:close/>
                  <a:moveTo>
                    <a:pt x="496" y="641"/>
                  </a:moveTo>
                  <a:lnTo>
                    <a:pt x="496" y="641"/>
                  </a:lnTo>
                  <a:lnTo>
                    <a:pt x="482" y="584"/>
                  </a:lnTo>
                  <a:lnTo>
                    <a:pt x="482" y="584"/>
                  </a:lnTo>
                  <a:lnTo>
                    <a:pt x="480" y="577"/>
                  </a:lnTo>
                  <a:lnTo>
                    <a:pt x="480" y="577"/>
                  </a:lnTo>
                  <a:lnTo>
                    <a:pt x="464" y="583"/>
                  </a:lnTo>
                  <a:lnTo>
                    <a:pt x="448" y="588"/>
                  </a:lnTo>
                  <a:lnTo>
                    <a:pt x="415" y="597"/>
                  </a:lnTo>
                  <a:lnTo>
                    <a:pt x="415" y="597"/>
                  </a:lnTo>
                  <a:lnTo>
                    <a:pt x="418" y="620"/>
                  </a:lnTo>
                  <a:lnTo>
                    <a:pt x="418" y="620"/>
                  </a:lnTo>
                  <a:lnTo>
                    <a:pt x="420" y="629"/>
                  </a:lnTo>
                  <a:lnTo>
                    <a:pt x="422" y="637"/>
                  </a:lnTo>
                  <a:lnTo>
                    <a:pt x="422" y="637"/>
                  </a:lnTo>
                  <a:lnTo>
                    <a:pt x="425" y="672"/>
                  </a:lnTo>
                  <a:lnTo>
                    <a:pt x="425" y="672"/>
                  </a:lnTo>
                  <a:lnTo>
                    <a:pt x="426" y="677"/>
                  </a:lnTo>
                  <a:lnTo>
                    <a:pt x="427" y="681"/>
                  </a:lnTo>
                  <a:lnTo>
                    <a:pt x="429" y="684"/>
                  </a:lnTo>
                  <a:lnTo>
                    <a:pt x="432" y="688"/>
                  </a:lnTo>
                  <a:lnTo>
                    <a:pt x="432" y="688"/>
                  </a:lnTo>
                  <a:lnTo>
                    <a:pt x="434" y="687"/>
                  </a:lnTo>
                  <a:lnTo>
                    <a:pt x="436" y="685"/>
                  </a:lnTo>
                  <a:lnTo>
                    <a:pt x="436" y="685"/>
                  </a:lnTo>
                  <a:lnTo>
                    <a:pt x="439" y="679"/>
                  </a:lnTo>
                  <a:lnTo>
                    <a:pt x="443" y="673"/>
                  </a:lnTo>
                  <a:lnTo>
                    <a:pt x="443" y="673"/>
                  </a:lnTo>
                  <a:lnTo>
                    <a:pt x="445" y="668"/>
                  </a:lnTo>
                  <a:lnTo>
                    <a:pt x="448" y="664"/>
                  </a:lnTo>
                  <a:lnTo>
                    <a:pt x="451" y="661"/>
                  </a:lnTo>
                  <a:lnTo>
                    <a:pt x="454" y="660"/>
                  </a:lnTo>
                  <a:lnTo>
                    <a:pt x="457" y="659"/>
                  </a:lnTo>
                  <a:lnTo>
                    <a:pt x="461" y="660"/>
                  </a:lnTo>
                  <a:lnTo>
                    <a:pt x="465" y="662"/>
                  </a:lnTo>
                  <a:lnTo>
                    <a:pt x="470" y="665"/>
                  </a:lnTo>
                  <a:lnTo>
                    <a:pt x="470" y="665"/>
                  </a:lnTo>
                  <a:lnTo>
                    <a:pt x="479" y="670"/>
                  </a:lnTo>
                  <a:lnTo>
                    <a:pt x="489" y="675"/>
                  </a:lnTo>
                  <a:lnTo>
                    <a:pt x="489" y="675"/>
                  </a:lnTo>
                  <a:lnTo>
                    <a:pt x="491" y="676"/>
                  </a:lnTo>
                  <a:lnTo>
                    <a:pt x="494" y="676"/>
                  </a:lnTo>
                  <a:lnTo>
                    <a:pt x="496" y="675"/>
                  </a:lnTo>
                  <a:lnTo>
                    <a:pt x="498" y="674"/>
                  </a:lnTo>
                  <a:lnTo>
                    <a:pt x="499" y="672"/>
                  </a:lnTo>
                  <a:lnTo>
                    <a:pt x="500" y="670"/>
                  </a:lnTo>
                  <a:lnTo>
                    <a:pt x="501" y="668"/>
                  </a:lnTo>
                  <a:lnTo>
                    <a:pt x="500" y="665"/>
                  </a:lnTo>
                  <a:lnTo>
                    <a:pt x="500" y="665"/>
                  </a:lnTo>
                  <a:lnTo>
                    <a:pt x="496" y="641"/>
                  </a:lnTo>
                  <a:lnTo>
                    <a:pt x="496" y="641"/>
                  </a:lnTo>
                  <a:close/>
                  <a:moveTo>
                    <a:pt x="604" y="880"/>
                  </a:moveTo>
                  <a:lnTo>
                    <a:pt x="604" y="880"/>
                  </a:lnTo>
                  <a:lnTo>
                    <a:pt x="580" y="875"/>
                  </a:lnTo>
                  <a:lnTo>
                    <a:pt x="580" y="875"/>
                  </a:lnTo>
                  <a:lnTo>
                    <a:pt x="573" y="868"/>
                  </a:lnTo>
                  <a:lnTo>
                    <a:pt x="566" y="861"/>
                  </a:lnTo>
                  <a:lnTo>
                    <a:pt x="560" y="854"/>
                  </a:lnTo>
                  <a:lnTo>
                    <a:pt x="555" y="845"/>
                  </a:lnTo>
                  <a:lnTo>
                    <a:pt x="555" y="845"/>
                  </a:lnTo>
                  <a:lnTo>
                    <a:pt x="550" y="835"/>
                  </a:lnTo>
                  <a:lnTo>
                    <a:pt x="550" y="835"/>
                  </a:lnTo>
                  <a:lnTo>
                    <a:pt x="517" y="877"/>
                  </a:lnTo>
                  <a:lnTo>
                    <a:pt x="517" y="877"/>
                  </a:lnTo>
                  <a:lnTo>
                    <a:pt x="576" y="966"/>
                  </a:lnTo>
                  <a:lnTo>
                    <a:pt x="576" y="966"/>
                  </a:lnTo>
                  <a:lnTo>
                    <a:pt x="579" y="960"/>
                  </a:lnTo>
                  <a:lnTo>
                    <a:pt x="581" y="955"/>
                  </a:lnTo>
                  <a:lnTo>
                    <a:pt x="581" y="955"/>
                  </a:lnTo>
                  <a:lnTo>
                    <a:pt x="589" y="921"/>
                  </a:lnTo>
                  <a:lnTo>
                    <a:pt x="589" y="921"/>
                  </a:lnTo>
                  <a:lnTo>
                    <a:pt x="589" y="919"/>
                  </a:lnTo>
                  <a:lnTo>
                    <a:pt x="590" y="918"/>
                  </a:lnTo>
                  <a:lnTo>
                    <a:pt x="592" y="917"/>
                  </a:lnTo>
                  <a:lnTo>
                    <a:pt x="594" y="917"/>
                  </a:lnTo>
                  <a:lnTo>
                    <a:pt x="594" y="917"/>
                  </a:lnTo>
                  <a:lnTo>
                    <a:pt x="612" y="918"/>
                  </a:lnTo>
                  <a:lnTo>
                    <a:pt x="612" y="918"/>
                  </a:lnTo>
                  <a:lnTo>
                    <a:pt x="630" y="918"/>
                  </a:lnTo>
                  <a:lnTo>
                    <a:pt x="630" y="918"/>
                  </a:lnTo>
                  <a:lnTo>
                    <a:pt x="626" y="911"/>
                  </a:lnTo>
                  <a:lnTo>
                    <a:pt x="620" y="901"/>
                  </a:lnTo>
                  <a:lnTo>
                    <a:pt x="612" y="890"/>
                  </a:lnTo>
                  <a:lnTo>
                    <a:pt x="604" y="880"/>
                  </a:lnTo>
                  <a:lnTo>
                    <a:pt x="604" y="880"/>
                  </a:lnTo>
                  <a:close/>
                  <a:moveTo>
                    <a:pt x="240" y="7"/>
                  </a:moveTo>
                  <a:lnTo>
                    <a:pt x="240" y="7"/>
                  </a:lnTo>
                  <a:lnTo>
                    <a:pt x="231" y="6"/>
                  </a:lnTo>
                  <a:lnTo>
                    <a:pt x="231" y="6"/>
                  </a:lnTo>
                  <a:lnTo>
                    <a:pt x="222" y="6"/>
                  </a:lnTo>
                  <a:lnTo>
                    <a:pt x="218" y="5"/>
                  </a:lnTo>
                  <a:lnTo>
                    <a:pt x="214" y="2"/>
                  </a:lnTo>
                  <a:lnTo>
                    <a:pt x="214" y="2"/>
                  </a:lnTo>
                  <a:lnTo>
                    <a:pt x="212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83" y="69"/>
                  </a:lnTo>
                  <a:lnTo>
                    <a:pt x="183" y="69"/>
                  </a:lnTo>
                  <a:lnTo>
                    <a:pt x="182" y="80"/>
                  </a:lnTo>
                  <a:lnTo>
                    <a:pt x="183" y="92"/>
                  </a:lnTo>
                  <a:lnTo>
                    <a:pt x="183" y="92"/>
                  </a:lnTo>
                  <a:lnTo>
                    <a:pt x="195" y="82"/>
                  </a:lnTo>
                  <a:lnTo>
                    <a:pt x="195" y="82"/>
                  </a:lnTo>
                  <a:lnTo>
                    <a:pt x="202" y="76"/>
                  </a:lnTo>
                  <a:lnTo>
                    <a:pt x="209" y="70"/>
                  </a:lnTo>
                  <a:lnTo>
                    <a:pt x="209" y="70"/>
                  </a:lnTo>
                  <a:lnTo>
                    <a:pt x="214" y="66"/>
                  </a:lnTo>
                  <a:lnTo>
                    <a:pt x="217" y="66"/>
                  </a:lnTo>
                  <a:lnTo>
                    <a:pt x="220" y="67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51" y="96"/>
                  </a:lnTo>
                  <a:lnTo>
                    <a:pt x="253" y="98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60" y="9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5"/>
                  </a:lnTo>
                  <a:lnTo>
                    <a:pt x="259" y="81"/>
                  </a:lnTo>
                  <a:lnTo>
                    <a:pt x="259" y="81"/>
                  </a:lnTo>
                  <a:lnTo>
                    <a:pt x="261" y="44"/>
                  </a:lnTo>
                  <a:lnTo>
                    <a:pt x="261" y="44"/>
                  </a:lnTo>
                  <a:lnTo>
                    <a:pt x="264" y="6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40" y="7"/>
                  </a:lnTo>
                  <a:lnTo>
                    <a:pt x="240" y="7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1" name="Freeform 17"/>
            <p:cNvSpPr>
              <a:spLocks noEditPoints="1"/>
            </p:cNvSpPr>
            <p:nvPr/>
          </p:nvSpPr>
          <p:spPr bwMode="auto">
            <a:xfrm>
              <a:off x="1292" y="516"/>
              <a:ext cx="838" cy="879"/>
            </a:xfrm>
            <a:custGeom>
              <a:avLst/>
              <a:gdLst/>
              <a:ahLst/>
              <a:cxnLst>
                <a:cxn ang="0">
                  <a:pos x="835" y="830"/>
                </a:cxn>
                <a:cxn ang="0">
                  <a:pos x="828" y="836"/>
                </a:cxn>
                <a:cxn ang="0">
                  <a:pos x="810" y="864"/>
                </a:cxn>
                <a:cxn ang="0">
                  <a:pos x="794" y="879"/>
                </a:cxn>
                <a:cxn ang="0">
                  <a:pos x="794" y="817"/>
                </a:cxn>
                <a:cxn ang="0">
                  <a:pos x="788" y="813"/>
                </a:cxn>
                <a:cxn ang="0">
                  <a:pos x="783" y="830"/>
                </a:cxn>
                <a:cxn ang="0">
                  <a:pos x="790" y="843"/>
                </a:cxn>
                <a:cxn ang="0">
                  <a:pos x="786" y="877"/>
                </a:cxn>
                <a:cxn ang="0">
                  <a:pos x="784" y="867"/>
                </a:cxn>
                <a:cxn ang="0">
                  <a:pos x="776" y="850"/>
                </a:cxn>
                <a:cxn ang="0">
                  <a:pos x="761" y="842"/>
                </a:cxn>
                <a:cxn ang="0">
                  <a:pos x="750" y="821"/>
                </a:cxn>
                <a:cxn ang="0">
                  <a:pos x="754" y="785"/>
                </a:cxn>
                <a:cxn ang="0">
                  <a:pos x="775" y="760"/>
                </a:cxn>
                <a:cxn ang="0">
                  <a:pos x="804" y="765"/>
                </a:cxn>
                <a:cxn ang="0">
                  <a:pos x="812" y="774"/>
                </a:cxn>
                <a:cxn ang="0">
                  <a:pos x="831" y="791"/>
                </a:cxn>
                <a:cxn ang="0">
                  <a:pos x="838" y="814"/>
                </a:cxn>
                <a:cxn ang="0">
                  <a:pos x="241" y="391"/>
                </a:cxn>
                <a:cxn ang="0">
                  <a:pos x="217" y="419"/>
                </a:cxn>
                <a:cxn ang="0">
                  <a:pos x="208" y="447"/>
                </a:cxn>
                <a:cxn ang="0">
                  <a:pos x="214" y="485"/>
                </a:cxn>
                <a:cxn ang="0">
                  <a:pos x="226" y="503"/>
                </a:cxn>
                <a:cxn ang="0">
                  <a:pos x="245" y="506"/>
                </a:cxn>
                <a:cxn ang="0">
                  <a:pos x="239" y="468"/>
                </a:cxn>
                <a:cxn ang="0">
                  <a:pos x="240" y="451"/>
                </a:cxn>
                <a:cxn ang="0">
                  <a:pos x="249" y="457"/>
                </a:cxn>
                <a:cxn ang="0">
                  <a:pos x="248" y="472"/>
                </a:cxn>
                <a:cxn ang="0">
                  <a:pos x="252" y="499"/>
                </a:cxn>
                <a:cxn ang="0">
                  <a:pos x="258" y="511"/>
                </a:cxn>
                <a:cxn ang="0">
                  <a:pos x="277" y="482"/>
                </a:cxn>
                <a:cxn ang="0">
                  <a:pos x="279" y="447"/>
                </a:cxn>
                <a:cxn ang="0">
                  <a:pos x="249" y="391"/>
                </a:cxn>
                <a:cxn ang="0">
                  <a:pos x="45" y="20"/>
                </a:cxn>
                <a:cxn ang="0">
                  <a:pos x="36" y="10"/>
                </a:cxn>
                <a:cxn ang="0">
                  <a:pos x="31" y="3"/>
                </a:cxn>
                <a:cxn ang="0">
                  <a:pos x="10" y="36"/>
                </a:cxn>
                <a:cxn ang="0">
                  <a:pos x="3" y="52"/>
                </a:cxn>
                <a:cxn ang="0">
                  <a:pos x="3" y="73"/>
                </a:cxn>
                <a:cxn ang="0">
                  <a:pos x="9" y="93"/>
                </a:cxn>
                <a:cxn ang="0">
                  <a:pos x="28" y="108"/>
                </a:cxn>
                <a:cxn ang="0">
                  <a:pos x="31" y="80"/>
                </a:cxn>
                <a:cxn ang="0">
                  <a:pos x="30" y="67"/>
                </a:cxn>
                <a:cxn ang="0">
                  <a:pos x="37" y="59"/>
                </a:cxn>
                <a:cxn ang="0">
                  <a:pos x="40" y="73"/>
                </a:cxn>
                <a:cxn ang="0">
                  <a:pos x="34" y="98"/>
                </a:cxn>
                <a:cxn ang="0">
                  <a:pos x="42" y="117"/>
                </a:cxn>
                <a:cxn ang="0">
                  <a:pos x="51" y="106"/>
                </a:cxn>
                <a:cxn ang="0">
                  <a:pos x="68" y="83"/>
                </a:cxn>
                <a:cxn ang="0">
                  <a:pos x="67" y="54"/>
                </a:cxn>
                <a:cxn ang="0">
                  <a:pos x="51" y="30"/>
                </a:cxn>
              </a:cxnLst>
              <a:rect l="0" t="0" r="r" b="b"/>
              <a:pathLst>
                <a:path w="838" h="879">
                  <a:moveTo>
                    <a:pt x="838" y="814"/>
                  </a:moveTo>
                  <a:lnTo>
                    <a:pt x="838" y="814"/>
                  </a:lnTo>
                  <a:lnTo>
                    <a:pt x="836" y="826"/>
                  </a:lnTo>
                  <a:lnTo>
                    <a:pt x="836" y="826"/>
                  </a:lnTo>
                  <a:lnTo>
                    <a:pt x="835" y="830"/>
                  </a:lnTo>
                  <a:lnTo>
                    <a:pt x="834" y="831"/>
                  </a:lnTo>
                  <a:lnTo>
                    <a:pt x="833" y="832"/>
                  </a:lnTo>
                  <a:lnTo>
                    <a:pt x="833" y="832"/>
                  </a:lnTo>
                  <a:lnTo>
                    <a:pt x="830" y="834"/>
                  </a:lnTo>
                  <a:lnTo>
                    <a:pt x="828" y="836"/>
                  </a:lnTo>
                  <a:lnTo>
                    <a:pt x="827" y="842"/>
                  </a:lnTo>
                  <a:lnTo>
                    <a:pt x="827" y="842"/>
                  </a:lnTo>
                  <a:lnTo>
                    <a:pt x="824" y="848"/>
                  </a:lnTo>
                  <a:lnTo>
                    <a:pt x="820" y="853"/>
                  </a:lnTo>
                  <a:lnTo>
                    <a:pt x="810" y="864"/>
                  </a:lnTo>
                  <a:lnTo>
                    <a:pt x="810" y="864"/>
                  </a:lnTo>
                  <a:lnTo>
                    <a:pt x="800" y="874"/>
                  </a:lnTo>
                  <a:lnTo>
                    <a:pt x="800" y="874"/>
                  </a:lnTo>
                  <a:lnTo>
                    <a:pt x="794" y="879"/>
                  </a:lnTo>
                  <a:lnTo>
                    <a:pt x="794" y="879"/>
                  </a:lnTo>
                  <a:lnTo>
                    <a:pt x="795" y="863"/>
                  </a:lnTo>
                  <a:lnTo>
                    <a:pt x="795" y="849"/>
                  </a:lnTo>
                  <a:lnTo>
                    <a:pt x="795" y="849"/>
                  </a:lnTo>
                  <a:lnTo>
                    <a:pt x="795" y="833"/>
                  </a:lnTo>
                  <a:lnTo>
                    <a:pt x="794" y="817"/>
                  </a:lnTo>
                  <a:lnTo>
                    <a:pt x="794" y="817"/>
                  </a:lnTo>
                  <a:lnTo>
                    <a:pt x="793" y="814"/>
                  </a:lnTo>
                  <a:lnTo>
                    <a:pt x="791" y="810"/>
                  </a:lnTo>
                  <a:lnTo>
                    <a:pt x="791" y="810"/>
                  </a:lnTo>
                  <a:lnTo>
                    <a:pt x="788" y="813"/>
                  </a:lnTo>
                  <a:lnTo>
                    <a:pt x="785" y="816"/>
                  </a:lnTo>
                  <a:lnTo>
                    <a:pt x="784" y="819"/>
                  </a:lnTo>
                  <a:lnTo>
                    <a:pt x="783" y="823"/>
                  </a:lnTo>
                  <a:lnTo>
                    <a:pt x="782" y="826"/>
                  </a:lnTo>
                  <a:lnTo>
                    <a:pt x="783" y="830"/>
                  </a:lnTo>
                  <a:lnTo>
                    <a:pt x="784" y="833"/>
                  </a:lnTo>
                  <a:lnTo>
                    <a:pt x="786" y="836"/>
                  </a:lnTo>
                  <a:lnTo>
                    <a:pt x="786" y="836"/>
                  </a:lnTo>
                  <a:lnTo>
                    <a:pt x="789" y="840"/>
                  </a:lnTo>
                  <a:lnTo>
                    <a:pt x="790" y="843"/>
                  </a:lnTo>
                  <a:lnTo>
                    <a:pt x="790" y="845"/>
                  </a:lnTo>
                  <a:lnTo>
                    <a:pt x="790" y="845"/>
                  </a:lnTo>
                  <a:lnTo>
                    <a:pt x="789" y="860"/>
                  </a:lnTo>
                  <a:lnTo>
                    <a:pt x="788" y="868"/>
                  </a:lnTo>
                  <a:lnTo>
                    <a:pt x="786" y="877"/>
                  </a:lnTo>
                  <a:lnTo>
                    <a:pt x="786" y="877"/>
                  </a:lnTo>
                  <a:lnTo>
                    <a:pt x="785" y="873"/>
                  </a:lnTo>
                  <a:lnTo>
                    <a:pt x="785" y="871"/>
                  </a:lnTo>
                  <a:lnTo>
                    <a:pt x="785" y="871"/>
                  </a:lnTo>
                  <a:lnTo>
                    <a:pt x="784" y="867"/>
                  </a:lnTo>
                  <a:lnTo>
                    <a:pt x="784" y="863"/>
                  </a:lnTo>
                  <a:lnTo>
                    <a:pt x="783" y="859"/>
                  </a:lnTo>
                  <a:lnTo>
                    <a:pt x="781" y="856"/>
                  </a:lnTo>
                  <a:lnTo>
                    <a:pt x="779" y="853"/>
                  </a:lnTo>
                  <a:lnTo>
                    <a:pt x="776" y="850"/>
                  </a:lnTo>
                  <a:lnTo>
                    <a:pt x="772" y="848"/>
                  </a:lnTo>
                  <a:lnTo>
                    <a:pt x="769" y="847"/>
                  </a:lnTo>
                  <a:lnTo>
                    <a:pt x="769" y="847"/>
                  </a:lnTo>
                  <a:lnTo>
                    <a:pt x="764" y="845"/>
                  </a:lnTo>
                  <a:lnTo>
                    <a:pt x="761" y="842"/>
                  </a:lnTo>
                  <a:lnTo>
                    <a:pt x="758" y="839"/>
                  </a:lnTo>
                  <a:lnTo>
                    <a:pt x="755" y="836"/>
                  </a:lnTo>
                  <a:lnTo>
                    <a:pt x="752" y="829"/>
                  </a:lnTo>
                  <a:lnTo>
                    <a:pt x="750" y="821"/>
                  </a:lnTo>
                  <a:lnTo>
                    <a:pt x="750" y="821"/>
                  </a:lnTo>
                  <a:lnTo>
                    <a:pt x="749" y="812"/>
                  </a:lnTo>
                  <a:lnTo>
                    <a:pt x="749" y="803"/>
                  </a:lnTo>
                  <a:lnTo>
                    <a:pt x="751" y="794"/>
                  </a:lnTo>
                  <a:lnTo>
                    <a:pt x="754" y="785"/>
                  </a:lnTo>
                  <a:lnTo>
                    <a:pt x="754" y="785"/>
                  </a:lnTo>
                  <a:lnTo>
                    <a:pt x="757" y="782"/>
                  </a:lnTo>
                  <a:lnTo>
                    <a:pt x="759" y="778"/>
                  </a:lnTo>
                  <a:lnTo>
                    <a:pt x="759" y="778"/>
                  </a:lnTo>
                  <a:lnTo>
                    <a:pt x="775" y="760"/>
                  </a:lnTo>
                  <a:lnTo>
                    <a:pt x="775" y="760"/>
                  </a:lnTo>
                  <a:lnTo>
                    <a:pt x="792" y="742"/>
                  </a:lnTo>
                  <a:lnTo>
                    <a:pt x="792" y="742"/>
                  </a:lnTo>
                  <a:lnTo>
                    <a:pt x="800" y="753"/>
                  </a:lnTo>
                  <a:lnTo>
                    <a:pt x="803" y="759"/>
                  </a:lnTo>
                  <a:lnTo>
                    <a:pt x="804" y="765"/>
                  </a:lnTo>
                  <a:lnTo>
                    <a:pt x="804" y="765"/>
                  </a:lnTo>
                  <a:lnTo>
                    <a:pt x="805" y="768"/>
                  </a:lnTo>
                  <a:lnTo>
                    <a:pt x="807" y="771"/>
                  </a:lnTo>
                  <a:lnTo>
                    <a:pt x="809" y="773"/>
                  </a:lnTo>
                  <a:lnTo>
                    <a:pt x="812" y="774"/>
                  </a:lnTo>
                  <a:lnTo>
                    <a:pt x="812" y="774"/>
                  </a:lnTo>
                  <a:lnTo>
                    <a:pt x="815" y="775"/>
                  </a:lnTo>
                  <a:lnTo>
                    <a:pt x="815" y="775"/>
                  </a:lnTo>
                  <a:lnTo>
                    <a:pt x="831" y="791"/>
                  </a:lnTo>
                  <a:lnTo>
                    <a:pt x="831" y="791"/>
                  </a:lnTo>
                  <a:lnTo>
                    <a:pt x="835" y="796"/>
                  </a:lnTo>
                  <a:lnTo>
                    <a:pt x="837" y="801"/>
                  </a:lnTo>
                  <a:lnTo>
                    <a:pt x="838" y="808"/>
                  </a:lnTo>
                  <a:lnTo>
                    <a:pt x="838" y="814"/>
                  </a:lnTo>
                  <a:lnTo>
                    <a:pt x="838" y="814"/>
                  </a:lnTo>
                  <a:close/>
                  <a:moveTo>
                    <a:pt x="249" y="391"/>
                  </a:moveTo>
                  <a:lnTo>
                    <a:pt x="249" y="391"/>
                  </a:lnTo>
                  <a:lnTo>
                    <a:pt x="244" y="384"/>
                  </a:lnTo>
                  <a:lnTo>
                    <a:pt x="244" y="384"/>
                  </a:lnTo>
                  <a:lnTo>
                    <a:pt x="241" y="391"/>
                  </a:lnTo>
                  <a:lnTo>
                    <a:pt x="237" y="397"/>
                  </a:lnTo>
                  <a:lnTo>
                    <a:pt x="228" y="407"/>
                  </a:lnTo>
                  <a:lnTo>
                    <a:pt x="228" y="407"/>
                  </a:lnTo>
                  <a:lnTo>
                    <a:pt x="220" y="415"/>
                  </a:lnTo>
                  <a:lnTo>
                    <a:pt x="217" y="419"/>
                  </a:lnTo>
                  <a:lnTo>
                    <a:pt x="214" y="424"/>
                  </a:lnTo>
                  <a:lnTo>
                    <a:pt x="214" y="424"/>
                  </a:lnTo>
                  <a:lnTo>
                    <a:pt x="211" y="431"/>
                  </a:lnTo>
                  <a:lnTo>
                    <a:pt x="209" y="439"/>
                  </a:lnTo>
                  <a:lnTo>
                    <a:pt x="208" y="447"/>
                  </a:lnTo>
                  <a:lnTo>
                    <a:pt x="207" y="454"/>
                  </a:lnTo>
                  <a:lnTo>
                    <a:pt x="208" y="462"/>
                  </a:lnTo>
                  <a:lnTo>
                    <a:pt x="209" y="470"/>
                  </a:lnTo>
                  <a:lnTo>
                    <a:pt x="214" y="485"/>
                  </a:lnTo>
                  <a:lnTo>
                    <a:pt x="214" y="485"/>
                  </a:lnTo>
                  <a:lnTo>
                    <a:pt x="216" y="490"/>
                  </a:lnTo>
                  <a:lnTo>
                    <a:pt x="218" y="495"/>
                  </a:lnTo>
                  <a:lnTo>
                    <a:pt x="222" y="500"/>
                  </a:lnTo>
                  <a:lnTo>
                    <a:pt x="226" y="503"/>
                  </a:lnTo>
                  <a:lnTo>
                    <a:pt x="226" y="503"/>
                  </a:lnTo>
                  <a:lnTo>
                    <a:pt x="234" y="512"/>
                  </a:lnTo>
                  <a:lnTo>
                    <a:pt x="238" y="516"/>
                  </a:lnTo>
                  <a:lnTo>
                    <a:pt x="244" y="519"/>
                  </a:lnTo>
                  <a:lnTo>
                    <a:pt x="244" y="519"/>
                  </a:lnTo>
                  <a:lnTo>
                    <a:pt x="245" y="506"/>
                  </a:lnTo>
                  <a:lnTo>
                    <a:pt x="246" y="493"/>
                  </a:lnTo>
                  <a:lnTo>
                    <a:pt x="245" y="487"/>
                  </a:lnTo>
                  <a:lnTo>
                    <a:pt x="244" y="481"/>
                  </a:lnTo>
                  <a:lnTo>
                    <a:pt x="242" y="475"/>
                  </a:lnTo>
                  <a:lnTo>
                    <a:pt x="239" y="468"/>
                  </a:lnTo>
                  <a:lnTo>
                    <a:pt x="239" y="468"/>
                  </a:lnTo>
                  <a:lnTo>
                    <a:pt x="237" y="462"/>
                  </a:lnTo>
                  <a:lnTo>
                    <a:pt x="238" y="456"/>
                  </a:lnTo>
                  <a:lnTo>
                    <a:pt x="239" y="454"/>
                  </a:lnTo>
                  <a:lnTo>
                    <a:pt x="240" y="451"/>
                  </a:lnTo>
                  <a:lnTo>
                    <a:pt x="243" y="449"/>
                  </a:lnTo>
                  <a:lnTo>
                    <a:pt x="245" y="447"/>
                  </a:lnTo>
                  <a:lnTo>
                    <a:pt x="245" y="447"/>
                  </a:lnTo>
                  <a:lnTo>
                    <a:pt x="248" y="452"/>
                  </a:lnTo>
                  <a:lnTo>
                    <a:pt x="249" y="457"/>
                  </a:lnTo>
                  <a:lnTo>
                    <a:pt x="250" y="461"/>
                  </a:lnTo>
                  <a:lnTo>
                    <a:pt x="249" y="466"/>
                  </a:lnTo>
                  <a:lnTo>
                    <a:pt x="249" y="466"/>
                  </a:lnTo>
                  <a:lnTo>
                    <a:pt x="248" y="469"/>
                  </a:lnTo>
                  <a:lnTo>
                    <a:pt x="248" y="472"/>
                  </a:lnTo>
                  <a:lnTo>
                    <a:pt x="249" y="479"/>
                  </a:lnTo>
                  <a:lnTo>
                    <a:pt x="249" y="479"/>
                  </a:lnTo>
                  <a:lnTo>
                    <a:pt x="251" y="489"/>
                  </a:lnTo>
                  <a:lnTo>
                    <a:pt x="252" y="499"/>
                  </a:lnTo>
                  <a:lnTo>
                    <a:pt x="252" y="499"/>
                  </a:lnTo>
                  <a:lnTo>
                    <a:pt x="251" y="507"/>
                  </a:lnTo>
                  <a:lnTo>
                    <a:pt x="250" y="517"/>
                  </a:lnTo>
                  <a:lnTo>
                    <a:pt x="250" y="517"/>
                  </a:lnTo>
                  <a:lnTo>
                    <a:pt x="255" y="514"/>
                  </a:lnTo>
                  <a:lnTo>
                    <a:pt x="258" y="511"/>
                  </a:lnTo>
                  <a:lnTo>
                    <a:pt x="258" y="511"/>
                  </a:lnTo>
                  <a:lnTo>
                    <a:pt x="269" y="497"/>
                  </a:lnTo>
                  <a:lnTo>
                    <a:pt x="269" y="497"/>
                  </a:lnTo>
                  <a:lnTo>
                    <a:pt x="274" y="490"/>
                  </a:lnTo>
                  <a:lnTo>
                    <a:pt x="277" y="482"/>
                  </a:lnTo>
                  <a:lnTo>
                    <a:pt x="279" y="474"/>
                  </a:lnTo>
                  <a:lnTo>
                    <a:pt x="280" y="466"/>
                  </a:lnTo>
                  <a:lnTo>
                    <a:pt x="280" y="466"/>
                  </a:lnTo>
                  <a:lnTo>
                    <a:pt x="280" y="456"/>
                  </a:lnTo>
                  <a:lnTo>
                    <a:pt x="279" y="447"/>
                  </a:lnTo>
                  <a:lnTo>
                    <a:pt x="276" y="438"/>
                  </a:lnTo>
                  <a:lnTo>
                    <a:pt x="272" y="429"/>
                  </a:lnTo>
                  <a:lnTo>
                    <a:pt x="272" y="429"/>
                  </a:lnTo>
                  <a:lnTo>
                    <a:pt x="249" y="391"/>
                  </a:lnTo>
                  <a:lnTo>
                    <a:pt x="249" y="391"/>
                  </a:lnTo>
                  <a:close/>
                  <a:moveTo>
                    <a:pt x="51" y="30"/>
                  </a:moveTo>
                  <a:lnTo>
                    <a:pt x="51" y="30"/>
                  </a:lnTo>
                  <a:lnTo>
                    <a:pt x="48" y="25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4" y="17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39" y="13"/>
                  </a:lnTo>
                  <a:lnTo>
                    <a:pt x="36" y="10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4" y="1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10" y="36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4" y="49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5" y="83"/>
                  </a:lnTo>
                  <a:lnTo>
                    <a:pt x="7" y="88"/>
                  </a:lnTo>
                  <a:lnTo>
                    <a:pt x="9" y="93"/>
                  </a:lnTo>
                  <a:lnTo>
                    <a:pt x="12" y="98"/>
                  </a:lnTo>
                  <a:lnTo>
                    <a:pt x="20" y="107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8" y="108"/>
                  </a:lnTo>
                  <a:lnTo>
                    <a:pt x="28" y="101"/>
                  </a:lnTo>
                  <a:lnTo>
                    <a:pt x="28" y="94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1" y="80"/>
                  </a:lnTo>
                  <a:lnTo>
                    <a:pt x="31" y="7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67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4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9" y="60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1" y="68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7" y="79"/>
                  </a:lnTo>
                  <a:lnTo>
                    <a:pt x="36" y="85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3" y="104"/>
                  </a:lnTo>
                  <a:lnTo>
                    <a:pt x="34" y="109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42" y="117"/>
                  </a:lnTo>
                  <a:lnTo>
                    <a:pt x="45" y="113"/>
                  </a:lnTo>
                  <a:lnTo>
                    <a:pt x="45" y="113"/>
                  </a:lnTo>
                  <a:lnTo>
                    <a:pt x="48" y="10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6" y="102"/>
                  </a:lnTo>
                  <a:lnTo>
                    <a:pt x="60" y="9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8" y="83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72"/>
                  </a:lnTo>
                  <a:lnTo>
                    <a:pt x="69" y="63"/>
                  </a:lnTo>
                  <a:lnTo>
                    <a:pt x="67" y="54"/>
                  </a:lnTo>
                  <a:lnTo>
                    <a:pt x="66" y="49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51" y="30"/>
                  </a:lnTo>
                  <a:lnTo>
                    <a:pt x="51" y="30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2" name="Freeform 18"/>
            <p:cNvSpPr>
              <a:spLocks noEditPoints="1"/>
            </p:cNvSpPr>
            <p:nvPr/>
          </p:nvSpPr>
          <p:spPr bwMode="auto">
            <a:xfrm>
              <a:off x="1221" y="727"/>
              <a:ext cx="719" cy="1185"/>
            </a:xfrm>
            <a:custGeom>
              <a:avLst/>
              <a:gdLst/>
              <a:ahLst/>
              <a:cxnLst>
                <a:cxn ang="0">
                  <a:pos x="132" y="1015"/>
                </a:cxn>
                <a:cxn ang="0">
                  <a:pos x="92" y="1087"/>
                </a:cxn>
                <a:cxn ang="0">
                  <a:pos x="65" y="1118"/>
                </a:cxn>
                <a:cxn ang="0">
                  <a:pos x="58" y="1095"/>
                </a:cxn>
                <a:cxn ang="0">
                  <a:pos x="48" y="1075"/>
                </a:cxn>
                <a:cxn ang="0">
                  <a:pos x="0" y="1075"/>
                </a:cxn>
                <a:cxn ang="0">
                  <a:pos x="45" y="1005"/>
                </a:cxn>
                <a:cxn ang="0">
                  <a:pos x="223" y="1176"/>
                </a:cxn>
                <a:cxn ang="0">
                  <a:pos x="229" y="1181"/>
                </a:cxn>
                <a:cxn ang="0">
                  <a:pos x="271" y="1156"/>
                </a:cxn>
                <a:cxn ang="0">
                  <a:pos x="307" y="1184"/>
                </a:cxn>
                <a:cxn ang="0">
                  <a:pos x="319" y="1173"/>
                </a:cxn>
                <a:cxn ang="0">
                  <a:pos x="302" y="1079"/>
                </a:cxn>
                <a:cxn ang="0">
                  <a:pos x="615" y="958"/>
                </a:cxn>
                <a:cxn ang="0">
                  <a:pos x="552" y="990"/>
                </a:cxn>
                <a:cxn ang="0">
                  <a:pos x="599" y="1091"/>
                </a:cxn>
                <a:cxn ang="0">
                  <a:pos x="618" y="1037"/>
                </a:cxn>
                <a:cxn ang="0">
                  <a:pos x="662" y="1044"/>
                </a:cxn>
                <a:cxn ang="0">
                  <a:pos x="646" y="1007"/>
                </a:cxn>
                <a:cxn ang="0">
                  <a:pos x="247" y="125"/>
                </a:cxn>
                <a:cxn ang="0">
                  <a:pos x="275" y="36"/>
                </a:cxn>
                <a:cxn ang="0">
                  <a:pos x="229" y="17"/>
                </a:cxn>
                <a:cxn ang="0">
                  <a:pos x="202" y="0"/>
                </a:cxn>
                <a:cxn ang="0">
                  <a:pos x="172" y="105"/>
                </a:cxn>
                <a:cxn ang="0">
                  <a:pos x="212" y="86"/>
                </a:cxn>
                <a:cxn ang="0">
                  <a:pos x="240" y="124"/>
                </a:cxn>
                <a:cxn ang="0">
                  <a:pos x="677" y="560"/>
                </a:cxn>
                <a:cxn ang="0">
                  <a:pos x="645" y="671"/>
                </a:cxn>
                <a:cxn ang="0">
                  <a:pos x="662" y="688"/>
                </a:cxn>
                <a:cxn ang="0">
                  <a:pos x="675" y="648"/>
                </a:cxn>
                <a:cxn ang="0">
                  <a:pos x="703" y="661"/>
                </a:cxn>
                <a:cxn ang="0">
                  <a:pos x="719" y="652"/>
                </a:cxn>
                <a:cxn ang="0">
                  <a:pos x="315" y="613"/>
                </a:cxn>
                <a:cxn ang="0">
                  <a:pos x="293" y="673"/>
                </a:cxn>
                <a:cxn ang="0">
                  <a:pos x="312" y="698"/>
                </a:cxn>
                <a:cxn ang="0">
                  <a:pos x="328" y="695"/>
                </a:cxn>
                <a:cxn ang="0">
                  <a:pos x="341" y="722"/>
                </a:cxn>
                <a:cxn ang="0">
                  <a:pos x="358" y="722"/>
                </a:cxn>
                <a:cxn ang="0">
                  <a:pos x="383" y="648"/>
                </a:cxn>
                <a:cxn ang="0">
                  <a:pos x="325" y="618"/>
                </a:cxn>
                <a:cxn ang="0">
                  <a:pos x="452" y="33"/>
                </a:cxn>
                <a:cxn ang="0">
                  <a:pos x="395" y="49"/>
                </a:cxn>
                <a:cxn ang="0">
                  <a:pos x="398" y="116"/>
                </a:cxn>
                <a:cxn ang="0">
                  <a:pos x="413" y="132"/>
                </a:cxn>
                <a:cxn ang="0">
                  <a:pos x="439" y="110"/>
                </a:cxn>
                <a:cxn ang="0">
                  <a:pos x="476" y="125"/>
                </a:cxn>
                <a:cxn ang="0">
                  <a:pos x="480" y="109"/>
                </a:cxn>
                <a:cxn ang="0">
                  <a:pos x="109" y="525"/>
                </a:cxn>
                <a:cxn ang="0">
                  <a:pos x="51" y="586"/>
                </a:cxn>
                <a:cxn ang="0">
                  <a:pos x="71" y="589"/>
                </a:cxn>
                <a:cxn ang="0">
                  <a:pos x="88" y="595"/>
                </a:cxn>
                <a:cxn ang="0">
                  <a:pos x="94" y="629"/>
                </a:cxn>
                <a:cxn ang="0">
                  <a:pos x="133" y="583"/>
                </a:cxn>
                <a:cxn ang="0">
                  <a:pos x="131" y="558"/>
                </a:cxn>
                <a:cxn ang="0">
                  <a:pos x="154" y="552"/>
                </a:cxn>
                <a:cxn ang="0">
                  <a:pos x="158" y="552"/>
                </a:cxn>
                <a:cxn ang="0">
                  <a:pos x="170" y="559"/>
                </a:cxn>
              </a:cxnLst>
              <a:rect l="0" t="0" r="r" b="b"/>
              <a:pathLst>
                <a:path w="719" h="1185">
                  <a:moveTo>
                    <a:pt x="72" y="970"/>
                  </a:moveTo>
                  <a:lnTo>
                    <a:pt x="72" y="970"/>
                  </a:lnTo>
                  <a:lnTo>
                    <a:pt x="86" y="982"/>
                  </a:lnTo>
                  <a:lnTo>
                    <a:pt x="101" y="994"/>
                  </a:lnTo>
                  <a:lnTo>
                    <a:pt x="116" y="1005"/>
                  </a:lnTo>
                  <a:lnTo>
                    <a:pt x="132" y="1015"/>
                  </a:lnTo>
                  <a:lnTo>
                    <a:pt x="132" y="1015"/>
                  </a:lnTo>
                  <a:lnTo>
                    <a:pt x="130" y="1020"/>
                  </a:lnTo>
                  <a:lnTo>
                    <a:pt x="130" y="1020"/>
                  </a:lnTo>
                  <a:lnTo>
                    <a:pt x="113" y="1051"/>
                  </a:lnTo>
                  <a:lnTo>
                    <a:pt x="113" y="1051"/>
                  </a:lnTo>
                  <a:lnTo>
                    <a:pt x="98" y="1077"/>
                  </a:lnTo>
                  <a:lnTo>
                    <a:pt x="98" y="1077"/>
                  </a:lnTo>
                  <a:lnTo>
                    <a:pt x="92" y="1087"/>
                  </a:lnTo>
                  <a:lnTo>
                    <a:pt x="86" y="1097"/>
                  </a:lnTo>
                  <a:lnTo>
                    <a:pt x="86" y="1097"/>
                  </a:lnTo>
                  <a:lnTo>
                    <a:pt x="79" y="1106"/>
                  </a:lnTo>
                  <a:lnTo>
                    <a:pt x="71" y="1115"/>
                  </a:lnTo>
                  <a:lnTo>
                    <a:pt x="71" y="1115"/>
                  </a:lnTo>
                  <a:lnTo>
                    <a:pt x="68" y="1117"/>
                  </a:lnTo>
                  <a:lnTo>
                    <a:pt x="65" y="1118"/>
                  </a:lnTo>
                  <a:lnTo>
                    <a:pt x="65" y="1118"/>
                  </a:lnTo>
                  <a:lnTo>
                    <a:pt x="63" y="1117"/>
                  </a:lnTo>
                  <a:lnTo>
                    <a:pt x="62" y="1115"/>
                  </a:lnTo>
                  <a:lnTo>
                    <a:pt x="61" y="1111"/>
                  </a:lnTo>
                  <a:lnTo>
                    <a:pt x="61" y="1111"/>
                  </a:lnTo>
                  <a:lnTo>
                    <a:pt x="58" y="1095"/>
                  </a:lnTo>
                  <a:lnTo>
                    <a:pt x="58" y="1095"/>
                  </a:lnTo>
                  <a:lnTo>
                    <a:pt x="56" y="1080"/>
                  </a:lnTo>
                  <a:lnTo>
                    <a:pt x="56" y="1080"/>
                  </a:lnTo>
                  <a:lnTo>
                    <a:pt x="55" y="1076"/>
                  </a:lnTo>
                  <a:lnTo>
                    <a:pt x="54" y="1075"/>
                  </a:lnTo>
                  <a:lnTo>
                    <a:pt x="51" y="1074"/>
                  </a:lnTo>
                  <a:lnTo>
                    <a:pt x="48" y="1075"/>
                  </a:lnTo>
                  <a:lnTo>
                    <a:pt x="48" y="1075"/>
                  </a:lnTo>
                  <a:lnTo>
                    <a:pt x="15" y="1081"/>
                  </a:lnTo>
                  <a:lnTo>
                    <a:pt x="15" y="1081"/>
                  </a:lnTo>
                  <a:lnTo>
                    <a:pt x="11" y="1081"/>
                  </a:lnTo>
                  <a:lnTo>
                    <a:pt x="7" y="1080"/>
                  </a:lnTo>
                  <a:lnTo>
                    <a:pt x="7" y="1080"/>
                  </a:lnTo>
                  <a:lnTo>
                    <a:pt x="2" y="1078"/>
                  </a:lnTo>
                  <a:lnTo>
                    <a:pt x="0" y="1075"/>
                  </a:lnTo>
                  <a:lnTo>
                    <a:pt x="0" y="1072"/>
                  </a:lnTo>
                  <a:lnTo>
                    <a:pt x="3" y="1067"/>
                  </a:lnTo>
                  <a:lnTo>
                    <a:pt x="3" y="1067"/>
                  </a:lnTo>
                  <a:lnTo>
                    <a:pt x="33" y="1023"/>
                  </a:lnTo>
                  <a:lnTo>
                    <a:pt x="33" y="1023"/>
                  </a:lnTo>
                  <a:lnTo>
                    <a:pt x="45" y="1005"/>
                  </a:lnTo>
                  <a:lnTo>
                    <a:pt x="45" y="1005"/>
                  </a:lnTo>
                  <a:lnTo>
                    <a:pt x="72" y="970"/>
                  </a:lnTo>
                  <a:lnTo>
                    <a:pt x="72" y="970"/>
                  </a:lnTo>
                  <a:close/>
                  <a:moveTo>
                    <a:pt x="245" y="1069"/>
                  </a:moveTo>
                  <a:lnTo>
                    <a:pt x="245" y="1069"/>
                  </a:lnTo>
                  <a:lnTo>
                    <a:pt x="233" y="1124"/>
                  </a:lnTo>
                  <a:lnTo>
                    <a:pt x="233" y="1124"/>
                  </a:lnTo>
                  <a:lnTo>
                    <a:pt x="223" y="1176"/>
                  </a:lnTo>
                  <a:lnTo>
                    <a:pt x="223" y="1176"/>
                  </a:lnTo>
                  <a:lnTo>
                    <a:pt x="223" y="1179"/>
                  </a:lnTo>
                  <a:lnTo>
                    <a:pt x="224" y="1182"/>
                  </a:lnTo>
                  <a:lnTo>
                    <a:pt x="224" y="1182"/>
                  </a:lnTo>
                  <a:lnTo>
                    <a:pt x="226" y="1182"/>
                  </a:lnTo>
                  <a:lnTo>
                    <a:pt x="229" y="1181"/>
                  </a:lnTo>
                  <a:lnTo>
                    <a:pt x="229" y="1181"/>
                  </a:lnTo>
                  <a:lnTo>
                    <a:pt x="232" y="1179"/>
                  </a:lnTo>
                  <a:lnTo>
                    <a:pt x="232" y="1179"/>
                  </a:lnTo>
                  <a:lnTo>
                    <a:pt x="259" y="1159"/>
                  </a:lnTo>
                  <a:lnTo>
                    <a:pt x="259" y="1159"/>
                  </a:lnTo>
                  <a:lnTo>
                    <a:pt x="263" y="1156"/>
                  </a:lnTo>
                  <a:lnTo>
                    <a:pt x="267" y="1155"/>
                  </a:lnTo>
                  <a:lnTo>
                    <a:pt x="271" y="1156"/>
                  </a:lnTo>
                  <a:lnTo>
                    <a:pt x="275" y="1159"/>
                  </a:lnTo>
                  <a:lnTo>
                    <a:pt x="275" y="1159"/>
                  </a:lnTo>
                  <a:lnTo>
                    <a:pt x="285" y="1168"/>
                  </a:lnTo>
                  <a:lnTo>
                    <a:pt x="285" y="1168"/>
                  </a:lnTo>
                  <a:lnTo>
                    <a:pt x="295" y="1178"/>
                  </a:lnTo>
                  <a:lnTo>
                    <a:pt x="300" y="1182"/>
                  </a:lnTo>
                  <a:lnTo>
                    <a:pt x="307" y="1184"/>
                  </a:lnTo>
                  <a:lnTo>
                    <a:pt x="307" y="1184"/>
                  </a:lnTo>
                  <a:lnTo>
                    <a:pt x="311" y="1185"/>
                  </a:lnTo>
                  <a:lnTo>
                    <a:pt x="314" y="1184"/>
                  </a:lnTo>
                  <a:lnTo>
                    <a:pt x="316" y="1182"/>
                  </a:lnTo>
                  <a:lnTo>
                    <a:pt x="318" y="1179"/>
                  </a:lnTo>
                  <a:lnTo>
                    <a:pt x="318" y="1179"/>
                  </a:lnTo>
                  <a:lnTo>
                    <a:pt x="319" y="1173"/>
                  </a:lnTo>
                  <a:lnTo>
                    <a:pt x="320" y="1166"/>
                  </a:lnTo>
                  <a:lnTo>
                    <a:pt x="320" y="1166"/>
                  </a:lnTo>
                  <a:lnTo>
                    <a:pt x="321" y="1097"/>
                  </a:lnTo>
                  <a:lnTo>
                    <a:pt x="321" y="1097"/>
                  </a:lnTo>
                  <a:lnTo>
                    <a:pt x="321" y="1079"/>
                  </a:lnTo>
                  <a:lnTo>
                    <a:pt x="321" y="1079"/>
                  </a:lnTo>
                  <a:lnTo>
                    <a:pt x="302" y="1079"/>
                  </a:lnTo>
                  <a:lnTo>
                    <a:pt x="283" y="1077"/>
                  </a:lnTo>
                  <a:lnTo>
                    <a:pt x="264" y="1074"/>
                  </a:lnTo>
                  <a:lnTo>
                    <a:pt x="245" y="1069"/>
                  </a:lnTo>
                  <a:lnTo>
                    <a:pt x="245" y="1069"/>
                  </a:lnTo>
                  <a:close/>
                  <a:moveTo>
                    <a:pt x="646" y="1007"/>
                  </a:moveTo>
                  <a:lnTo>
                    <a:pt x="646" y="1007"/>
                  </a:lnTo>
                  <a:lnTo>
                    <a:pt x="615" y="958"/>
                  </a:lnTo>
                  <a:lnTo>
                    <a:pt x="615" y="958"/>
                  </a:lnTo>
                  <a:lnTo>
                    <a:pt x="605" y="942"/>
                  </a:lnTo>
                  <a:lnTo>
                    <a:pt x="605" y="942"/>
                  </a:lnTo>
                  <a:lnTo>
                    <a:pt x="579" y="968"/>
                  </a:lnTo>
                  <a:lnTo>
                    <a:pt x="566" y="979"/>
                  </a:lnTo>
                  <a:lnTo>
                    <a:pt x="552" y="990"/>
                  </a:lnTo>
                  <a:lnTo>
                    <a:pt x="552" y="990"/>
                  </a:lnTo>
                  <a:lnTo>
                    <a:pt x="566" y="1024"/>
                  </a:lnTo>
                  <a:lnTo>
                    <a:pt x="566" y="1024"/>
                  </a:lnTo>
                  <a:lnTo>
                    <a:pt x="569" y="1030"/>
                  </a:lnTo>
                  <a:lnTo>
                    <a:pt x="569" y="1030"/>
                  </a:lnTo>
                  <a:lnTo>
                    <a:pt x="587" y="1068"/>
                  </a:lnTo>
                  <a:lnTo>
                    <a:pt x="587" y="1068"/>
                  </a:lnTo>
                  <a:lnTo>
                    <a:pt x="599" y="1091"/>
                  </a:lnTo>
                  <a:lnTo>
                    <a:pt x="599" y="1091"/>
                  </a:lnTo>
                  <a:lnTo>
                    <a:pt x="611" y="1052"/>
                  </a:lnTo>
                  <a:lnTo>
                    <a:pt x="611" y="1052"/>
                  </a:lnTo>
                  <a:lnTo>
                    <a:pt x="614" y="1042"/>
                  </a:lnTo>
                  <a:lnTo>
                    <a:pt x="614" y="1042"/>
                  </a:lnTo>
                  <a:lnTo>
                    <a:pt x="616" y="1039"/>
                  </a:lnTo>
                  <a:lnTo>
                    <a:pt x="618" y="1037"/>
                  </a:lnTo>
                  <a:lnTo>
                    <a:pt x="621" y="1036"/>
                  </a:lnTo>
                  <a:lnTo>
                    <a:pt x="625" y="1036"/>
                  </a:lnTo>
                  <a:lnTo>
                    <a:pt x="625" y="1036"/>
                  </a:lnTo>
                  <a:lnTo>
                    <a:pt x="653" y="1042"/>
                  </a:lnTo>
                  <a:lnTo>
                    <a:pt x="653" y="1042"/>
                  </a:lnTo>
                  <a:lnTo>
                    <a:pt x="659" y="1044"/>
                  </a:lnTo>
                  <a:lnTo>
                    <a:pt x="662" y="1044"/>
                  </a:lnTo>
                  <a:lnTo>
                    <a:pt x="664" y="1042"/>
                  </a:lnTo>
                  <a:lnTo>
                    <a:pt x="664" y="1042"/>
                  </a:lnTo>
                  <a:lnTo>
                    <a:pt x="665" y="1039"/>
                  </a:lnTo>
                  <a:lnTo>
                    <a:pt x="664" y="1036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46" y="1007"/>
                  </a:lnTo>
                  <a:lnTo>
                    <a:pt x="646" y="1007"/>
                  </a:lnTo>
                  <a:close/>
                  <a:moveTo>
                    <a:pt x="240" y="124"/>
                  </a:moveTo>
                  <a:lnTo>
                    <a:pt x="240" y="124"/>
                  </a:lnTo>
                  <a:lnTo>
                    <a:pt x="242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7" y="125"/>
                  </a:lnTo>
                  <a:lnTo>
                    <a:pt x="250" y="121"/>
                  </a:lnTo>
                  <a:lnTo>
                    <a:pt x="253" y="112"/>
                  </a:lnTo>
                  <a:lnTo>
                    <a:pt x="253" y="112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75" y="36"/>
                  </a:lnTo>
                  <a:lnTo>
                    <a:pt x="275" y="36"/>
                  </a:lnTo>
                  <a:lnTo>
                    <a:pt x="271" y="34"/>
                  </a:lnTo>
                  <a:lnTo>
                    <a:pt x="271" y="34"/>
                  </a:lnTo>
                  <a:lnTo>
                    <a:pt x="255" y="29"/>
                  </a:lnTo>
                  <a:lnTo>
                    <a:pt x="247" y="26"/>
                  </a:lnTo>
                  <a:lnTo>
                    <a:pt x="239" y="22"/>
                  </a:lnTo>
                  <a:lnTo>
                    <a:pt x="239" y="22"/>
                  </a:lnTo>
                  <a:lnTo>
                    <a:pt x="229" y="17"/>
                  </a:lnTo>
                  <a:lnTo>
                    <a:pt x="224" y="14"/>
                  </a:lnTo>
                  <a:lnTo>
                    <a:pt x="219" y="10"/>
                  </a:lnTo>
                  <a:lnTo>
                    <a:pt x="219" y="10"/>
                  </a:lnTo>
                  <a:lnTo>
                    <a:pt x="216" y="6"/>
                  </a:lnTo>
                  <a:lnTo>
                    <a:pt x="212" y="3"/>
                  </a:lnTo>
                  <a:lnTo>
                    <a:pt x="207" y="1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197" y="12"/>
                  </a:lnTo>
                  <a:lnTo>
                    <a:pt x="192" y="25"/>
                  </a:lnTo>
                  <a:lnTo>
                    <a:pt x="184" y="50"/>
                  </a:lnTo>
                  <a:lnTo>
                    <a:pt x="172" y="101"/>
                  </a:lnTo>
                  <a:lnTo>
                    <a:pt x="172" y="101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203" y="89"/>
                  </a:lnTo>
                  <a:lnTo>
                    <a:pt x="203" y="89"/>
                  </a:lnTo>
                  <a:lnTo>
                    <a:pt x="208" y="86"/>
                  </a:lnTo>
                  <a:lnTo>
                    <a:pt x="212" y="86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40" y="124"/>
                  </a:lnTo>
                  <a:lnTo>
                    <a:pt x="240" y="124"/>
                  </a:lnTo>
                  <a:close/>
                  <a:moveTo>
                    <a:pt x="716" y="645"/>
                  </a:moveTo>
                  <a:lnTo>
                    <a:pt x="716" y="645"/>
                  </a:lnTo>
                  <a:lnTo>
                    <a:pt x="698" y="608"/>
                  </a:lnTo>
                  <a:lnTo>
                    <a:pt x="698" y="608"/>
                  </a:lnTo>
                  <a:lnTo>
                    <a:pt x="687" y="582"/>
                  </a:lnTo>
                  <a:lnTo>
                    <a:pt x="687" y="582"/>
                  </a:lnTo>
                  <a:lnTo>
                    <a:pt x="677" y="560"/>
                  </a:lnTo>
                  <a:lnTo>
                    <a:pt x="677" y="560"/>
                  </a:lnTo>
                  <a:lnTo>
                    <a:pt x="621" y="606"/>
                  </a:lnTo>
                  <a:lnTo>
                    <a:pt x="621" y="606"/>
                  </a:lnTo>
                  <a:lnTo>
                    <a:pt x="636" y="649"/>
                  </a:lnTo>
                  <a:lnTo>
                    <a:pt x="636" y="649"/>
                  </a:lnTo>
                  <a:lnTo>
                    <a:pt x="645" y="671"/>
                  </a:lnTo>
                  <a:lnTo>
                    <a:pt x="645" y="671"/>
                  </a:lnTo>
                  <a:lnTo>
                    <a:pt x="654" y="691"/>
                  </a:lnTo>
                  <a:lnTo>
                    <a:pt x="654" y="691"/>
                  </a:lnTo>
                  <a:lnTo>
                    <a:pt x="655" y="694"/>
                  </a:lnTo>
                  <a:lnTo>
                    <a:pt x="658" y="697"/>
                  </a:lnTo>
                  <a:lnTo>
                    <a:pt x="658" y="697"/>
                  </a:lnTo>
                  <a:lnTo>
                    <a:pt x="660" y="693"/>
                  </a:lnTo>
                  <a:lnTo>
                    <a:pt x="662" y="688"/>
                  </a:lnTo>
                  <a:lnTo>
                    <a:pt x="664" y="680"/>
                  </a:lnTo>
                  <a:lnTo>
                    <a:pt x="664" y="680"/>
                  </a:lnTo>
                  <a:lnTo>
                    <a:pt x="667" y="667"/>
                  </a:lnTo>
                  <a:lnTo>
                    <a:pt x="670" y="655"/>
                  </a:lnTo>
                  <a:lnTo>
                    <a:pt x="670" y="655"/>
                  </a:lnTo>
                  <a:lnTo>
                    <a:pt x="672" y="650"/>
                  </a:lnTo>
                  <a:lnTo>
                    <a:pt x="675" y="648"/>
                  </a:lnTo>
                  <a:lnTo>
                    <a:pt x="679" y="648"/>
                  </a:lnTo>
                  <a:lnTo>
                    <a:pt x="684" y="650"/>
                  </a:lnTo>
                  <a:lnTo>
                    <a:pt x="684" y="650"/>
                  </a:lnTo>
                  <a:lnTo>
                    <a:pt x="691" y="654"/>
                  </a:lnTo>
                  <a:lnTo>
                    <a:pt x="698" y="658"/>
                  </a:lnTo>
                  <a:lnTo>
                    <a:pt x="698" y="658"/>
                  </a:lnTo>
                  <a:lnTo>
                    <a:pt x="703" y="661"/>
                  </a:lnTo>
                  <a:lnTo>
                    <a:pt x="708" y="662"/>
                  </a:lnTo>
                  <a:lnTo>
                    <a:pt x="713" y="662"/>
                  </a:lnTo>
                  <a:lnTo>
                    <a:pt x="716" y="660"/>
                  </a:lnTo>
                  <a:lnTo>
                    <a:pt x="719" y="659"/>
                  </a:lnTo>
                  <a:lnTo>
                    <a:pt x="719" y="659"/>
                  </a:lnTo>
                  <a:lnTo>
                    <a:pt x="719" y="655"/>
                  </a:lnTo>
                  <a:lnTo>
                    <a:pt x="719" y="652"/>
                  </a:lnTo>
                  <a:lnTo>
                    <a:pt x="716" y="645"/>
                  </a:lnTo>
                  <a:lnTo>
                    <a:pt x="716" y="645"/>
                  </a:lnTo>
                  <a:close/>
                  <a:moveTo>
                    <a:pt x="325" y="618"/>
                  </a:moveTo>
                  <a:lnTo>
                    <a:pt x="325" y="618"/>
                  </a:lnTo>
                  <a:lnTo>
                    <a:pt x="321" y="616"/>
                  </a:lnTo>
                  <a:lnTo>
                    <a:pt x="315" y="613"/>
                  </a:lnTo>
                  <a:lnTo>
                    <a:pt x="315" y="613"/>
                  </a:lnTo>
                  <a:lnTo>
                    <a:pt x="312" y="620"/>
                  </a:lnTo>
                  <a:lnTo>
                    <a:pt x="312" y="620"/>
                  </a:lnTo>
                  <a:lnTo>
                    <a:pt x="308" y="632"/>
                  </a:lnTo>
                  <a:lnTo>
                    <a:pt x="308" y="632"/>
                  </a:lnTo>
                  <a:lnTo>
                    <a:pt x="294" y="670"/>
                  </a:lnTo>
                  <a:lnTo>
                    <a:pt x="294" y="670"/>
                  </a:lnTo>
                  <a:lnTo>
                    <a:pt x="293" y="673"/>
                  </a:lnTo>
                  <a:lnTo>
                    <a:pt x="294" y="675"/>
                  </a:lnTo>
                  <a:lnTo>
                    <a:pt x="294" y="675"/>
                  </a:lnTo>
                  <a:lnTo>
                    <a:pt x="302" y="688"/>
                  </a:lnTo>
                  <a:lnTo>
                    <a:pt x="305" y="695"/>
                  </a:lnTo>
                  <a:lnTo>
                    <a:pt x="307" y="703"/>
                  </a:lnTo>
                  <a:lnTo>
                    <a:pt x="307" y="703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7" y="694"/>
                  </a:lnTo>
                  <a:lnTo>
                    <a:pt x="317" y="694"/>
                  </a:lnTo>
                  <a:lnTo>
                    <a:pt x="320" y="692"/>
                  </a:lnTo>
                  <a:lnTo>
                    <a:pt x="323" y="691"/>
                  </a:lnTo>
                  <a:lnTo>
                    <a:pt x="326" y="693"/>
                  </a:lnTo>
                  <a:lnTo>
                    <a:pt x="328" y="695"/>
                  </a:lnTo>
                  <a:lnTo>
                    <a:pt x="328" y="695"/>
                  </a:lnTo>
                  <a:lnTo>
                    <a:pt x="331" y="700"/>
                  </a:lnTo>
                  <a:lnTo>
                    <a:pt x="332" y="704"/>
                  </a:lnTo>
                  <a:lnTo>
                    <a:pt x="332" y="704"/>
                  </a:lnTo>
                  <a:lnTo>
                    <a:pt x="336" y="713"/>
                  </a:lnTo>
                  <a:lnTo>
                    <a:pt x="338" y="718"/>
                  </a:lnTo>
                  <a:lnTo>
                    <a:pt x="341" y="722"/>
                  </a:lnTo>
                  <a:lnTo>
                    <a:pt x="341" y="722"/>
                  </a:lnTo>
                  <a:lnTo>
                    <a:pt x="346" y="725"/>
                  </a:lnTo>
                  <a:lnTo>
                    <a:pt x="351" y="726"/>
                  </a:lnTo>
                  <a:lnTo>
                    <a:pt x="355" y="725"/>
                  </a:lnTo>
                  <a:lnTo>
                    <a:pt x="357" y="724"/>
                  </a:lnTo>
                  <a:lnTo>
                    <a:pt x="358" y="722"/>
                  </a:lnTo>
                  <a:lnTo>
                    <a:pt x="358" y="722"/>
                  </a:lnTo>
                  <a:lnTo>
                    <a:pt x="361" y="716"/>
                  </a:lnTo>
                  <a:lnTo>
                    <a:pt x="364" y="710"/>
                  </a:lnTo>
                  <a:lnTo>
                    <a:pt x="364" y="710"/>
                  </a:lnTo>
                  <a:lnTo>
                    <a:pt x="373" y="677"/>
                  </a:lnTo>
                  <a:lnTo>
                    <a:pt x="373" y="677"/>
                  </a:lnTo>
                  <a:lnTo>
                    <a:pt x="383" y="648"/>
                  </a:lnTo>
                  <a:lnTo>
                    <a:pt x="383" y="648"/>
                  </a:lnTo>
                  <a:lnTo>
                    <a:pt x="386" y="638"/>
                  </a:lnTo>
                  <a:lnTo>
                    <a:pt x="386" y="638"/>
                  </a:lnTo>
                  <a:lnTo>
                    <a:pt x="379" y="635"/>
                  </a:lnTo>
                  <a:lnTo>
                    <a:pt x="372" y="633"/>
                  </a:lnTo>
                  <a:lnTo>
                    <a:pt x="372" y="633"/>
                  </a:lnTo>
                  <a:lnTo>
                    <a:pt x="325" y="618"/>
                  </a:lnTo>
                  <a:lnTo>
                    <a:pt x="325" y="618"/>
                  </a:lnTo>
                  <a:close/>
                  <a:moveTo>
                    <a:pt x="468" y="57"/>
                  </a:moveTo>
                  <a:lnTo>
                    <a:pt x="468" y="57"/>
                  </a:lnTo>
                  <a:lnTo>
                    <a:pt x="464" y="43"/>
                  </a:lnTo>
                  <a:lnTo>
                    <a:pt x="460" y="27"/>
                  </a:lnTo>
                  <a:lnTo>
                    <a:pt x="460" y="27"/>
                  </a:lnTo>
                  <a:lnTo>
                    <a:pt x="456" y="31"/>
                  </a:lnTo>
                  <a:lnTo>
                    <a:pt x="452" y="33"/>
                  </a:lnTo>
                  <a:lnTo>
                    <a:pt x="445" y="37"/>
                  </a:lnTo>
                  <a:lnTo>
                    <a:pt x="437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12" y="45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5" y="54"/>
                  </a:lnTo>
                  <a:lnTo>
                    <a:pt x="395" y="54"/>
                  </a:lnTo>
                  <a:lnTo>
                    <a:pt x="396" y="68"/>
                  </a:lnTo>
                  <a:lnTo>
                    <a:pt x="397" y="83"/>
                  </a:lnTo>
                  <a:lnTo>
                    <a:pt x="397" y="83"/>
                  </a:lnTo>
                  <a:lnTo>
                    <a:pt x="397" y="105"/>
                  </a:lnTo>
                  <a:lnTo>
                    <a:pt x="398" y="116"/>
                  </a:lnTo>
                  <a:lnTo>
                    <a:pt x="400" y="127"/>
                  </a:lnTo>
                  <a:lnTo>
                    <a:pt x="400" y="127"/>
                  </a:lnTo>
                  <a:lnTo>
                    <a:pt x="403" y="141"/>
                  </a:lnTo>
                  <a:lnTo>
                    <a:pt x="403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13" y="132"/>
                  </a:lnTo>
                  <a:lnTo>
                    <a:pt x="413" y="132"/>
                  </a:lnTo>
                  <a:lnTo>
                    <a:pt x="428" y="112"/>
                  </a:lnTo>
                  <a:lnTo>
                    <a:pt x="428" y="112"/>
                  </a:lnTo>
                  <a:lnTo>
                    <a:pt x="430" y="110"/>
                  </a:lnTo>
                  <a:lnTo>
                    <a:pt x="433" y="109"/>
                  </a:lnTo>
                  <a:lnTo>
                    <a:pt x="436" y="109"/>
                  </a:lnTo>
                  <a:lnTo>
                    <a:pt x="439" y="110"/>
                  </a:lnTo>
                  <a:lnTo>
                    <a:pt x="439" y="110"/>
                  </a:lnTo>
                  <a:lnTo>
                    <a:pt x="467" y="125"/>
                  </a:lnTo>
                  <a:lnTo>
                    <a:pt x="467" y="125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4" y="126"/>
                  </a:lnTo>
                  <a:lnTo>
                    <a:pt x="476" y="125"/>
                  </a:lnTo>
                  <a:lnTo>
                    <a:pt x="478" y="124"/>
                  </a:lnTo>
                  <a:lnTo>
                    <a:pt x="479" y="122"/>
                  </a:lnTo>
                  <a:lnTo>
                    <a:pt x="480" y="119"/>
                  </a:lnTo>
                  <a:lnTo>
                    <a:pt x="480" y="116"/>
                  </a:lnTo>
                  <a:lnTo>
                    <a:pt x="480" y="116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68" y="57"/>
                  </a:lnTo>
                  <a:lnTo>
                    <a:pt x="468" y="57"/>
                  </a:lnTo>
                  <a:close/>
                  <a:moveTo>
                    <a:pt x="154" y="549"/>
                  </a:moveTo>
                  <a:lnTo>
                    <a:pt x="154" y="549"/>
                  </a:lnTo>
                  <a:lnTo>
                    <a:pt x="114" y="520"/>
                  </a:lnTo>
                  <a:lnTo>
                    <a:pt x="114" y="520"/>
                  </a:lnTo>
                  <a:lnTo>
                    <a:pt x="109" y="525"/>
                  </a:lnTo>
                  <a:lnTo>
                    <a:pt x="109" y="525"/>
                  </a:lnTo>
                  <a:lnTo>
                    <a:pt x="91" y="545"/>
                  </a:lnTo>
                  <a:lnTo>
                    <a:pt x="91" y="545"/>
                  </a:lnTo>
                  <a:lnTo>
                    <a:pt x="67" y="569"/>
                  </a:lnTo>
                  <a:lnTo>
                    <a:pt x="67" y="569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588"/>
                  </a:lnTo>
                  <a:lnTo>
                    <a:pt x="50" y="591"/>
                  </a:lnTo>
                  <a:lnTo>
                    <a:pt x="50" y="591"/>
                  </a:lnTo>
                  <a:lnTo>
                    <a:pt x="52" y="592"/>
                  </a:lnTo>
                  <a:lnTo>
                    <a:pt x="54" y="593"/>
                  </a:lnTo>
                  <a:lnTo>
                    <a:pt x="54" y="593"/>
                  </a:lnTo>
                  <a:lnTo>
                    <a:pt x="71" y="589"/>
                  </a:lnTo>
                  <a:lnTo>
                    <a:pt x="71" y="589"/>
                  </a:lnTo>
                  <a:lnTo>
                    <a:pt x="75" y="588"/>
                  </a:lnTo>
                  <a:lnTo>
                    <a:pt x="79" y="588"/>
                  </a:lnTo>
                  <a:lnTo>
                    <a:pt x="82" y="589"/>
                  </a:lnTo>
                  <a:lnTo>
                    <a:pt x="84" y="590"/>
                  </a:lnTo>
                  <a:lnTo>
                    <a:pt x="86" y="592"/>
                  </a:lnTo>
                  <a:lnTo>
                    <a:pt x="88" y="595"/>
                  </a:lnTo>
                  <a:lnTo>
                    <a:pt x="89" y="598"/>
                  </a:lnTo>
                  <a:lnTo>
                    <a:pt x="90" y="602"/>
                  </a:lnTo>
                  <a:lnTo>
                    <a:pt x="90" y="602"/>
                  </a:lnTo>
                  <a:lnTo>
                    <a:pt x="91" y="623"/>
                  </a:lnTo>
                  <a:lnTo>
                    <a:pt x="91" y="623"/>
                  </a:lnTo>
                  <a:lnTo>
                    <a:pt x="92" y="626"/>
                  </a:lnTo>
                  <a:lnTo>
                    <a:pt x="94" y="629"/>
                  </a:lnTo>
                  <a:lnTo>
                    <a:pt x="94" y="629"/>
                  </a:lnTo>
                  <a:lnTo>
                    <a:pt x="97" y="628"/>
                  </a:lnTo>
                  <a:lnTo>
                    <a:pt x="100" y="626"/>
                  </a:lnTo>
                  <a:lnTo>
                    <a:pt x="100" y="626"/>
                  </a:lnTo>
                  <a:lnTo>
                    <a:pt x="109" y="617"/>
                  </a:lnTo>
                  <a:lnTo>
                    <a:pt x="118" y="606"/>
                  </a:lnTo>
                  <a:lnTo>
                    <a:pt x="133" y="583"/>
                  </a:lnTo>
                  <a:lnTo>
                    <a:pt x="133" y="583"/>
                  </a:lnTo>
                  <a:lnTo>
                    <a:pt x="131" y="578"/>
                  </a:lnTo>
                  <a:lnTo>
                    <a:pt x="129" y="572"/>
                  </a:lnTo>
                  <a:lnTo>
                    <a:pt x="129" y="572"/>
                  </a:lnTo>
                  <a:lnTo>
                    <a:pt x="128" y="567"/>
                  </a:lnTo>
                  <a:lnTo>
                    <a:pt x="129" y="562"/>
                  </a:lnTo>
                  <a:lnTo>
                    <a:pt x="131" y="558"/>
                  </a:lnTo>
                  <a:lnTo>
                    <a:pt x="134" y="553"/>
                  </a:lnTo>
                  <a:lnTo>
                    <a:pt x="134" y="553"/>
                  </a:lnTo>
                  <a:lnTo>
                    <a:pt x="139" y="550"/>
                  </a:lnTo>
                  <a:lnTo>
                    <a:pt x="144" y="549"/>
                  </a:lnTo>
                  <a:lnTo>
                    <a:pt x="149" y="550"/>
                  </a:lnTo>
                  <a:lnTo>
                    <a:pt x="154" y="552"/>
                  </a:lnTo>
                  <a:lnTo>
                    <a:pt x="154" y="552"/>
                  </a:lnTo>
                  <a:lnTo>
                    <a:pt x="163" y="557"/>
                  </a:lnTo>
                  <a:lnTo>
                    <a:pt x="163" y="557"/>
                  </a:lnTo>
                  <a:lnTo>
                    <a:pt x="170" y="559"/>
                  </a:lnTo>
                  <a:lnTo>
                    <a:pt x="170" y="559"/>
                  </a:lnTo>
                  <a:lnTo>
                    <a:pt x="166" y="556"/>
                  </a:lnTo>
                  <a:lnTo>
                    <a:pt x="162" y="554"/>
                  </a:lnTo>
                  <a:lnTo>
                    <a:pt x="158" y="552"/>
                  </a:lnTo>
                  <a:lnTo>
                    <a:pt x="154" y="549"/>
                  </a:lnTo>
                  <a:lnTo>
                    <a:pt x="154" y="549"/>
                  </a:lnTo>
                  <a:close/>
                  <a:moveTo>
                    <a:pt x="170" y="560"/>
                  </a:moveTo>
                  <a:lnTo>
                    <a:pt x="170" y="560"/>
                  </a:lnTo>
                  <a:lnTo>
                    <a:pt x="170" y="560"/>
                  </a:lnTo>
                  <a:lnTo>
                    <a:pt x="170" y="559"/>
                  </a:lnTo>
                  <a:lnTo>
                    <a:pt x="170" y="559"/>
                  </a:lnTo>
                  <a:lnTo>
                    <a:pt x="170" y="560"/>
                  </a:lnTo>
                  <a:lnTo>
                    <a:pt x="170" y="560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3" name="Freeform 19"/>
            <p:cNvSpPr>
              <a:spLocks noEditPoints="1"/>
            </p:cNvSpPr>
            <p:nvPr/>
          </p:nvSpPr>
          <p:spPr bwMode="auto">
            <a:xfrm>
              <a:off x="1451" y="1549"/>
              <a:ext cx="278" cy="192"/>
            </a:xfrm>
            <a:custGeom>
              <a:avLst/>
              <a:gdLst/>
              <a:ahLst/>
              <a:cxnLst>
                <a:cxn ang="0">
                  <a:pos x="157" y="47"/>
                </a:cxn>
                <a:cxn ang="0">
                  <a:pos x="140" y="8"/>
                </a:cxn>
                <a:cxn ang="0">
                  <a:pos x="122" y="3"/>
                </a:cxn>
                <a:cxn ang="0">
                  <a:pos x="71" y="18"/>
                </a:cxn>
                <a:cxn ang="0">
                  <a:pos x="42" y="64"/>
                </a:cxn>
                <a:cxn ang="0">
                  <a:pos x="24" y="96"/>
                </a:cxn>
                <a:cxn ang="0">
                  <a:pos x="2" y="120"/>
                </a:cxn>
                <a:cxn ang="0">
                  <a:pos x="3" y="150"/>
                </a:cxn>
                <a:cxn ang="0">
                  <a:pos x="51" y="166"/>
                </a:cxn>
                <a:cxn ang="0">
                  <a:pos x="104" y="169"/>
                </a:cxn>
                <a:cxn ang="0">
                  <a:pos x="122" y="121"/>
                </a:cxn>
                <a:cxn ang="0">
                  <a:pos x="120" y="106"/>
                </a:cxn>
                <a:cxn ang="0">
                  <a:pos x="70" y="97"/>
                </a:cxn>
                <a:cxn ang="0">
                  <a:pos x="45" y="92"/>
                </a:cxn>
                <a:cxn ang="0">
                  <a:pos x="51" y="59"/>
                </a:cxn>
                <a:cxn ang="0">
                  <a:pos x="70" y="38"/>
                </a:cxn>
                <a:cxn ang="0">
                  <a:pos x="119" y="36"/>
                </a:cxn>
                <a:cxn ang="0">
                  <a:pos x="140" y="47"/>
                </a:cxn>
                <a:cxn ang="0">
                  <a:pos x="150" y="93"/>
                </a:cxn>
                <a:cxn ang="0">
                  <a:pos x="137" y="115"/>
                </a:cxn>
                <a:cxn ang="0">
                  <a:pos x="114" y="142"/>
                </a:cxn>
                <a:cxn ang="0">
                  <a:pos x="113" y="175"/>
                </a:cxn>
                <a:cxn ang="0">
                  <a:pos x="113" y="192"/>
                </a:cxn>
                <a:cxn ang="0">
                  <a:pos x="129" y="165"/>
                </a:cxn>
                <a:cxn ang="0">
                  <a:pos x="153" y="148"/>
                </a:cxn>
                <a:cxn ang="0">
                  <a:pos x="168" y="159"/>
                </a:cxn>
                <a:cxn ang="0">
                  <a:pos x="163" y="107"/>
                </a:cxn>
                <a:cxn ang="0">
                  <a:pos x="86" y="134"/>
                </a:cxn>
                <a:cxn ang="0">
                  <a:pos x="101" y="138"/>
                </a:cxn>
                <a:cxn ang="0">
                  <a:pos x="100" y="154"/>
                </a:cxn>
                <a:cxn ang="0">
                  <a:pos x="88" y="160"/>
                </a:cxn>
                <a:cxn ang="0">
                  <a:pos x="78" y="149"/>
                </a:cxn>
                <a:cxn ang="0">
                  <a:pos x="86" y="134"/>
                </a:cxn>
                <a:cxn ang="0">
                  <a:pos x="4" y="142"/>
                </a:cxn>
                <a:cxn ang="0">
                  <a:pos x="9" y="122"/>
                </a:cxn>
                <a:cxn ang="0">
                  <a:pos x="25" y="129"/>
                </a:cxn>
                <a:cxn ang="0">
                  <a:pos x="16" y="149"/>
                </a:cxn>
                <a:cxn ang="0">
                  <a:pos x="70" y="157"/>
                </a:cxn>
                <a:cxn ang="0">
                  <a:pos x="28" y="148"/>
                </a:cxn>
                <a:cxn ang="0">
                  <a:pos x="31" y="133"/>
                </a:cxn>
                <a:cxn ang="0">
                  <a:pos x="50" y="134"/>
                </a:cxn>
                <a:cxn ang="0">
                  <a:pos x="274" y="136"/>
                </a:cxn>
                <a:cxn ang="0">
                  <a:pos x="258" y="128"/>
                </a:cxn>
                <a:cxn ang="0">
                  <a:pos x="240" y="115"/>
                </a:cxn>
                <a:cxn ang="0">
                  <a:pos x="218" y="131"/>
                </a:cxn>
                <a:cxn ang="0">
                  <a:pos x="235" y="88"/>
                </a:cxn>
                <a:cxn ang="0">
                  <a:pos x="242" y="75"/>
                </a:cxn>
                <a:cxn ang="0">
                  <a:pos x="224" y="32"/>
                </a:cxn>
                <a:cxn ang="0">
                  <a:pos x="197" y="32"/>
                </a:cxn>
                <a:cxn ang="0">
                  <a:pos x="213" y="1"/>
                </a:cxn>
                <a:cxn ang="0">
                  <a:pos x="240" y="18"/>
                </a:cxn>
                <a:cxn ang="0">
                  <a:pos x="252" y="56"/>
                </a:cxn>
                <a:cxn ang="0">
                  <a:pos x="263" y="85"/>
                </a:cxn>
                <a:cxn ang="0">
                  <a:pos x="274" y="96"/>
                </a:cxn>
                <a:cxn ang="0">
                  <a:pos x="278" y="121"/>
                </a:cxn>
              </a:cxnLst>
              <a:rect l="0" t="0" r="r" b="b"/>
              <a:pathLst>
                <a:path w="278" h="192">
                  <a:moveTo>
                    <a:pt x="159" y="98"/>
                  </a:moveTo>
                  <a:lnTo>
                    <a:pt x="159" y="98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6" y="51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58" y="43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50" y="23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37" y="4"/>
                  </a:lnTo>
                  <a:lnTo>
                    <a:pt x="132" y="2"/>
                  </a:lnTo>
                  <a:lnTo>
                    <a:pt x="127" y="1"/>
                  </a:lnTo>
                  <a:lnTo>
                    <a:pt x="122" y="3"/>
                  </a:lnTo>
                  <a:lnTo>
                    <a:pt x="122" y="3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1" y="42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2" y="64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33" y="87"/>
                  </a:lnTo>
                  <a:lnTo>
                    <a:pt x="31" y="91"/>
                  </a:lnTo>
                  <a:lnTo>
                    <a:pt x="28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18" y="100"/>
                  </a:lnTo>
                  <a:lnTo>
                    <a:pt x="13" y="105"/>
                  </a:lnTo>
                  <a:lnTo>
                    <a:pt x="9" y="109"/>
                  </a:lnTo>
                  <a:lnTo>
                    <a:pt x="5" y="115"/>
                  </a:lnTo>
                  <a:lnTo>
                    <a:pt x="2" y="120"/>
                  </a:lnTo>
                  <a:lnTo>
                    <a:pt x="1" y="127"/>
                  </a:lnTo>
                  <a:lnTo>
                    <a:pt x="0" y="13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1" y="145"/>
                  </a:lnTo>
                  <a:lnTo>
                    <a:pt x="3" y="150"/>
                  </a:lnTo>
                  <a:lnTo>
                    <a:pt x="6" y="153"/>
                  </a:lnTo>
                  <a:lnTo>
                    <a:pt x="11" y="156"/>
                  </a:lnTo>
                  <a:lnTo>
                    <a:pt x="11" y="156"/>
                  </a:lnTo>
                  <a:lnTo>
                    <a:pt x="31" y="162"/>
                  </a:lnTo>
                  <a:lnTo>
                    <a:pt x="41" y="165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63" y="168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104" y="169"/>
                  </a:lnTo>
                  <a:lnTo>
                    <a:pt x="104" y="169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8" y="144"/>
                  </a:lnTo>
                  <a:lnTo>
                    <a:pt x="111" y="136"/>
                  </a:lnTo>
                  <a:lnTo>
                    <a:pt x="116" y="128"/>
                  </a:lnTo>
                  <a:lnTo>
                    <a:pt x="122" y="121"/>
                  </a:lnTo>
                  <a:lnTo>
                    <a:pt x="122" y="121"/>
                  </a:lnTo>
                  <a:lnTo>
                    <a:pt x="128" y="115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27" y="108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10" y="106"/>
                  </a:lnTo>
                  <a:lnTo>
                    <a:pt x="101" y="104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70" y="97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2" y="94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45" y="92"/>
                  </a:lnTo>
                  <a:lnTo>
                    <a:pt x="43" y="90"/>
                  </a:lnTo>
                  <a:lnTo>
                    <a:pt x="43" y="89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7" y="73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5" y="50"/>
                  </a:lnTo>
                  <a:lnTo>
                    <a:pt x="58" y="46"/>
                  </a:lnTo>
                  <a:lnTo>
                    <a:pt x="62" y="43"/>
                  </a:lnTo>
                  <a:lnTo>
                    <a:pt x="65" y="40"/>
                  </a:lnTo>
                  <a:lnTo>
                    <a:pt x="70" y="38"/>
                  </a:lnTo>
                  <a:lnTo>
                    <a:pt x="74" y="36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90" y="34"/>
                  </a:lnTo>
                  <a:lnTo>
                    <a:pt x="100" y="34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25" y="37"/>
                  </a:lnTo>
                  <a:lnTo>
                    <a:pt x="131" y="39"/>
                  </a:lnTo>
                  <a:lnTo>
                    <a:pt x="136" y="42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45" y="55"/>
                  </a:lnTo>
                  <a:lnTo>
                    <a:pt x="147" y="60"/>
                  </a:lnTo>
                  <a:lnTo>
                    <a:pt x="148" y="65"/>
                  </a:lnTo>
                  <a:lnTo>
                    <a:pt x="148" y="65"/>
                  </a:lnTo>
                  <a:lnTo>
                    <a:pt x="149" y="79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49" y="100"/>
                  </a:lnTo>
                  <a:lnTo>
                    <a:pt x="147" y="106"/>
                  </a:lnTo>
                  <a:lnTo>
                    <a:pt x="143" y="111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30" y="120"/>
                  </a:lnTo>
                  <a:lnTo>
                    <a:pt x="124" y="125"/>
                  </a:lnTo>
                  <a:lnTo>
                    <a:pt x="124" y="125"/>
                  </a:lnTo>
                  <a:lnTo>
                    <a:pt x="121" y="129"/>
                  </a:lnTo>
                  <a:lnTo>
                    <a:pt x="118" y="133"/>
                  </a:lnTo>
                  <a:lnTo>
                    <a:pt x="114" y="142"/>
                  </a:lnTo>
                  <a:lnTo>
                    <a:pt x="112" y="152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2" y="169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5" y="180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4" y="189"/>
                  </a:lnTo>
                  <a:lnTo>
                    <a:pt x="113" y="192"/>
                  </a:lnTo>
                  <a:lnTo>
                    <a:pt x="113" y="192"/>
                  </a:lnTo>
                  <a:lnTo>
                    <a:pt x="118" y="188"/>
                  </a:lnTo>
                  <a:lnTo>
                    <a:pt x="121" y="183"/>
                  </a:lnTo>
                  <a:lnTo>
                    <a:pt x="124" y="178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9" y="165"/>
                  </a:lnTo>
                  <a:lnTo>
                    <a:pt x="132" y="159"/>
                  </a:lnTo>
                  <a:lnTo>
                    <a:pt x="137" y="154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8" y="148"/>
                  </a:lnTo>
                  <a:lnTo>
                    <a:pt x="153" y="148"/>
                  </a:lnTo>
                  <a:lnTo>
                    <a:pt x="158" y="149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66" y="158"/>
                  </a:lnTo>
                  <a:lnTo>
                    <a:pt x="166" y="158"/>
                  </a:lnTo>
                  <a:lnTo>
                    <a:pt x="168" y="159"/>
                  </a:lnTo>
                  <a:lnTo>
                    <a:pt x="171" y="161"/>
                  </a:lnTo>
                  <a:lnTo>
                    <a:pt x="171" y="161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65" y="107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0" y="105"/>
                  </a:lnTo>
                  <a:lnTo>
                    <a:pt x="159" y="104"/>
                  </a:lnTo>
                  <a:lnTo>
                    <a:pt x="159" y="98"/>
                  </a:lnTo>
                  <a:lnTo>
                    <a:pt x="159" y="98"/>
                  </a:lnTo>
                  <a:close/>
                  <a:moveTo>
                    <a:pt x="86" y="134"/>
                  </a:moveTo>
                  <a:lnTo>
                    <a:pt x="86" y="134"/>
                  </a:lnTo>
                  <a:lnTo>
                    <a:pt x="88" y="132"/>
                  </a:lnTo>
                  <a:lnTo>
                    <a:pt x="91" y="132"/>
                  </a:lnTo>
                  <a:lnTo>
                    <a:pt x="96" y="133"/>
                  </a:lnTo>
                  <a:lnTo>
                    <a:pt x="99" y="136"/>
                  </a:lnTo>
                  <a:lnTo>
                    <a:pt x="101" y="138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1" y="151"/>
                  </a:lnTo>
                  <a:lnTo>
                    <a:pt x="100" y="154"/>
                  </a:lnTo>
                  <a:lnTo>
                    <a:pt x="98" y="156"/>
                  </a:lnTo>
                  <a:lnTo>
                    <a:pt x="96" y="158"/>
                  </a:lnTo>
                  <a:lnTo>
                    <a:pt x="94" y="159"/>
                  </a:lnTo>
                  <a:lnTo>
                    <a:pt x="91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5" y="160"/>
                  </a:lnTo>
                  <a:lnTo>
                    <a:pt x="83" y="158"/>
                  </a:lnTo>
                  <a:lnTo>
                    <a:pt x="83" y="158"/>
                  </a:lnTo>
                  <a:lnTo>
                    <a:pt x="81" y="155"/>
                  </a:lnTo>
                  <a:lnTo>
                    <a:pt x="79" y="152"/>
                  </a:lnTo>
                  <a:lnTo>
                    <a:pt x="78" y="149"/>
                  </a:lnTo>
                  <a:lnTo>
                    <a:pt x="79" y="145"/>
                  </a:lnTo>
                  <a:lnTo>
                    <a:pt x="79" y="142"/>
                  </a:lnTo>
                  <a:lnTo>
                    <a:pt x="81" y="138"/>
                  </a:lnTo>
                  <a:lnTo>
                    <a:pt x="83" y="136"/>
                  </a:lnTo>
                  <a:lnTo>
                    <a:pt x="86" y="134"/>
                  </a:lnTo>
                  <a:lnTo>
                    <a:pt x="86" y="134"/>
                  </a:lnTo>
                  <a:close/>
                  <a:moveTo>
                    <a:pt x="16" y="149"/>
                  </a:moveTo>
                  <a:lnTo>
                    <a:pt x="16" y="149"/>
                  </a:lnTo>
                  <a:lnTo>
                    <a:pt x="13" y="150"/>
                  </a:lnTo>
                  <a:lnTo>
                    <a:pt x="9" y="148"/>
                  </a:lnTo>
                  <a:lnTo>
                    <a:pt x="6" y="146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4" y="128"/>
                  </a:lnTo>
                  <a:lnTo>
                    <a:pt x="6" y="125"/>
                  </a:lnTo>
                  <a:lnTo>
                    <a:pt x="9" y="12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7" y="120"/>
                  </a:lnTo>
                  <a:lnTo>
                    <a:pt x="20" y="122"/>
                  </a:lnTo>
                  <a:lnTo>
                    <a:pt x="23" y="125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6" y="135"/>
                  </a:lnTo>
                  <a:lnTo>
                    <a:pt x="25" y="141"/>
                  </a:lnTo>
                  <a:lnTo>
                    <a:pt x="21" y="146"/>
                  </a:lnTo>
                  <a:lnTo>
                    <a:pt x="16" y="149"/>
                  </a:lnTo>
                  <a:lnTo>
                    <a:pt x="16" y="149"/>
                  </a:lnTo>
                  <a:close/>
                  <a:moveTo>
                    <a:pt x="50" y="134"/>
                  </a:moveTo>
                  <a:lnTo>
                    <a:pt x="50" y="134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0" y="157"/>
                  </a:lnTo>
                  <a:lnTo>
                    <a:pt x="70" y="157"/>
                  </a:lnTo>
                  <a:lnTo>
                    <a:pt x="55" y="155"/>
                  </a:lnTo>
                  <a:lnTo>
                    <a:pt x="55" y="155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0" y="150"/>
                  </a:lnTo>
                  <a:lnTo>
                    <a:pt x="28" y="148"/>
                  </a:lnTo>
                  <a:lnTo>
                    <a:pt x="28" y="146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31" y="133"/>
                  </a:lnTo>
                  <a:lnTo>
                    <a:pt x="32" y="131"/>
                  </a:lnTo>
                  <a:lnTo>
                    <a:pt x="35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50" y="134"/>
                  </a:lnTo>
                  <a:lnTo>
                    <a:pt x="50" y="134"/>
                  </a:lnTo>
                  <a:close/>
                  <a:moveTo>
                    <a:pt x="278" y="121"/>
                  </a:moveTo>
                  <a:lnTo>
                    <a:pt x="278" y="121"/>
                  </a:lnTo>
                  <a:lnTo>
                    <a:pt x="278" y="129"/>
                  </a:lnTo>
                  <a:lnTo>
                    <a:pt x="277" y="132"/>
                  </a:lnTo>
                  <a:lnTo>
                    <a:pt x="276" y="134"/>
                  </a:lnTo>
                  <a:lnTo>
                    <a:pt x="274" y="136"/>
                  </a:lnTo>
                  <a:lnTo>
                    <a:pt x="271" y="138"/>
                  </a:lnTo>
                  <a:lnTo>
                    <a:pt x="264" y="142"/>
                  </a:lnTo>
                  <a:lnTo>
                    <a:pt x="264" y="142"/>
                  </a:lnTo>
                  <a:lnTo>
                    <a:pt x="260" y="132"/>
                  </a:lnTo>
                  <a:lnTo>
                    <a:pt x="260" y="132"/>
                  </a:lnTo>
                  <a:lnTo>
                    <a:pt x="258" y="128"/>
                  </a:lnTo>
                  <a:lnTo>
                    <a:pt x="256" y="124"/>
                  </a:lnTo>
                  <a:lnTo>
                    <a:pt x="252" y="120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4" y="115"/>
                  </a:lnTo>
                  <a:lnTo>
                    <a:pt x="240" y="115"/>
                  </a:lnTo>
                  <a:lnTo>
                    <a:pt x="235" y="116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26" y="121"/>
                  </a:lnTo>
                  <a:lnTo>
                    <a:pt x="221" y="126"/>
                  </a:lnTo>
                  <a:lnTo>
                    <a:pt x="218" y="131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25" y="92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40" y="85"/>
                  </a:lnTo>
                  <a:lnTo>
                    <a:pt x="242" y="83"/>
                  </a:lnTo>
                  <a:lnTo>
                    <a:pt x="243" y="80"/>
                  </a:lnTo>
                  <a:lnTo>
                    <a:pt x="242" y="75"/>
                  </a:lnTo>
                  <a:lnTo>
                    <a:pt x="242" y="75"/>
                  </a:lnTo>
                  <a:lnTo>
                    <a:pt x="240" y="61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34" y="40"/>
                  </a:lnTo>
                  <a:lnTo>
                    <a:pt x="230" y="35"/>
                  </a:lnTo>
                  <a:lnTo>
                    <a:pt x="224" y="32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98" y="0"/>
                  </a:lnTo>
                  <a:lnTo>
                    <a:pt x="208" y="0"/>
                  </a:lnTo>
                  <a:lnTo>
                    <a:pt x="213" y="1"/>
                  </a:lnTo>
                  <a:lnTo>
                    <a:pt x="218" y="2"/>
                  </a:lnTo>
                  <a:lnTo>
                    <a:pt x="218" y="2"/>
                  </a:lnTo>
                  <a:lnTo>
                    <a:pt x="224" y="5"/>
                  </a:lnTo>
                  <a:lnTo>
                    <a:pt x="230" y="9"/>
                  </a:lnTo>
                  <a:lnTo>
                    <a:pt x="235" y="13"/>
                  </a:lnTo>
                  <a:lnTo>
                    <a:pt x="240" y="18"/>
                  </a:lnTo>
                  <a:lnTo>
                    <a:pt x="244" y="24"/>
                  </a:lnTo>
                  <a:lnTo>
                    <a:pt x="247" y="30"/>
                  </a:lnTo>
                  <a:lnTo>
                    <a:pt x="249" y="36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2" y="56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5" y="74"/>
                  </a:lnTo>
                  <a:lnTo>
                    <a:pt x="257" y="78"/>
                  </a:lnTo>
                  <a:lnTo>
                    <a:pt x="259" y="82"/>
                  </a:lnTo>
                  <a:lnTo>
                    <a:pt x="263" y="85"/>
                  </a:lnTo>
                  <a:lnTo>
                    <a:pt x="263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9" y="90"/>
                  </a:lnTo>
                  <a:lnTo>
                    <a:pt x="272" y="93"/>
                  </a:lnTo>
                  <a:lnTo>
                    <a:pt x="274" y="96"/>
                  </a:lnTo>
                  <a:lnTo>
                    <a:pt x="276" y="100"/>
                  </a:lnTo>
                  <a:lnTo>
                    <a:pt x="278" y="109"/>
                  </a:lnTo>
                  <a:lnTo>
                    <a:pt x="278" y="117"/>
                  </a:lnTo>
                  <a:lnTo>
                    <a:pt x="278" y="117"/>
                  </a:lnTo>
                  <a:lnTo>
                    <a:pt x="278" y="121"/>
                  </a:lnTo>
                  <a:lnTo>
                    <a:pt x="278" y="121"/>
                  </a:lnTo>
                  <a:close/>
                </a:path>
              </a:pathLst>
            </a:custGeom>
            <a:solidFill>
              <a:srgbClr val="6BA7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4" name="Freeform 20"/>
            <p:cNvSpPr>
              <a:spLocks/>
            </p:cNvSpPr>
            <p:nvPr/>
          </p:nvSpPr>
          <p:spPr bwMode="auto">
            <a:xfrm>
              <a:off x="1269" y="926"/>
              <a:ext cx="72" cy="67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6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15"/>
                </a:cxn>
                <a:cxn ang="0">
                  <a:pos x="61" y="30"/>
                </a:cxn>
                <a:cxn ang="0">
                  <a:pos x="61" y="30"/>
                </a:cxn>
                <a:cxn ang="0">
                  <a:pos x="66" y="44"/>
                </a:cxn>
                <a:cxn ang="0">
                  <a:pos x="72" y="58"/>
                </a:cxn>
                <a:cxn ang="0">
                  <a:pos x="72" y="58"/>
                </a:cxn>
                <a:cxn ang="0">
                  <a:pos x="68" y="62"/>
                </a:cxn>
                <a:cxn ang="0">
                  <a:pos x="64" y="63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8" y="67"/>
                </a:cxn>
                <a:cxn ang="0">
                  <a:pos x="0" y="66"/>
                </a:cxn>
                <a:cxn ang="0">
                  <a:pos x="0" y="66"/>
                </a:cxn>
              </a:cxnLst>
              <a:rect l="0" t="0" r="r" b="b"/>
              <a:pathLst>
                <a:path w="72" h="67">
                  <a:moveTo>
                    <a:pt x="0" y="66"/>
                  </a:moveTo>
                  <a:lnTo>
                    <a:pt x="0" y="66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15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6" y="44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8" y="62"/>
                  </a:lnTo>
                  <a:lnTo>
                    <a:pt x="64" y="63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8" y="67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5" name="Freeform 21"/>
            <p:cNvSpPr>
              <a:spLocks/>
            </p:cNvSpPr>
            <p:nvPr/>
          </p:nvSpPr>
          <p:spPr bwMode="auto">
            <a:xfrm>
              <a:off x="1881" y="1193"/>
              <a:ext cx="136" cy="37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32" y="0"/>
                </a:cxn>
                <a:cxn ang="0">
                  <a:pos x="134" y="4"/>
                </a:cxn>
                <a:cxn ang="0">
                  <a:pos x="135" y="8"/>
                </a:cxn>
                <a:cxn ang="0">
                  <a:pos x="136" y="12"/>
                </a:cxn>
                <a:cxn ang="0">
                  <a:pos x="135" y="16"/>
                </a:cxn>
                <a:cxn ang="0">
                  <a:pos x="135" y="16"/>
                </a:cxn>
                <a:cxn ang="0">
                  <a:pos x="134" y="19"/>
                </a:cxn>
                <a:cxn ang="0">
                  <a:pos x="131" y="20"/>
                </a:cxn>
                <a:cxn ang="0">
                  <a:pos x="131" y="20"/>
                </a:cxn>
                <a:cxn ang="0">
                  <a:pos x="120" y="25"/>
                </a:cxn>
                <a:cxn ang="0">
                  <a:pos x="109" y="29"/>
                </a:cxn>
                <a:cxn ang="0">
                  <a:pos x="109" y="29"/>
                </a:cxn>
                <a:cxn ang="0">
                  <a:pos x="89" y="33"/>
                </a:cxn>
                <a:cxn ang="0">
                  <a:pos x="79" y="35"/>
                </a:cxn>
                <a:cxn ang="0">
                  <a:pos x="69" y="36"/>
                </a:cxn>
                <a:cxn ang="0">
                  <a:pos x="69" y="36"/>
                </a:cxn>
                <a:cxn ang="0">
                  <a:pos x="56" y="37"/>
                </a:cxn>
                <a:cxn ang="0">
                  <a:pos x="42" y="37"/>
                </a:cxn>
                <a:cxn ang="0">
                  <a:pos x="28" y="36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7" y="31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3" y="12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37" y="10"/>
                </a:cxn>
                <a:cxn ang="0">
                  <a:pos x="53" y="11"/>
                </a:cxn>
                <a:cxn ang="0">
                  <a:pos x="69" y="10"/>
                </a:cxn>
                <a:cxn ang="0">
                  <a:pos x="85" y="9"/>
                </a:cxn>
                <a:cxn ang="0">
                  <a:pos x="101" y="7"/>
                </a:cxn>
                <a:cxn ang="0">
                  <a:pos x="116" y="4"/>
                </a:cxn>
                <a:cxn ang="0">
                  <a:pos x="132" y="0"/>
                </a:cxn>
                <a:cxn ang="0">
                  <a:pos x="132" y="0"/>
                </a:cxn>
              </a:cxnLst>
              <a:rect l="0" t="0" r="r" b="b"/>
              <a:pathLst>
                <a:path w="136" h="37">
                  <a:moveTo>
                    <a:pt x="132" y="0"/>
                  </a:moveTo>
                  <a:lnTo>
                    <a:pt x="132" y="0"/>
                  </a:lnTo>
                  <a:lnTo>
                    <a:pt x="134" y="4"/>
                  </a:lnTo>
                  <a:lnTo>
                    <a:pt x="135" y="8"/>
                  </a:lnTo>
                  <a:lnTo>
                    <a:pt x="136" y="12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4" y="19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20" y="25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89" y="33"/>
                  </a:lnTo>
                  <a:lnTo>
                    <a:pt x="79" y="35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56" y="37"/>
                  </a:lnTo>
                  <a:lnTo>
                    <a:pt x="42" y="37"/>
                  </a:lnTo>
                  <a:lnTo>
                    <a:pt x="28" y="36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7" y="31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5" y="8"/>
                  </a:lnTo>
                  <a:lnTo>
                    <a:pt x="37" y="10"/>
                  </a:lnTo>
                  <a:lnTo>
                    <a:pt x="53" y="11"/>
                  </a:lnTo>
                  <a:lnTo>
                    <a:pt x="69" y="10"/>
                  </a:lnTo>
                  <a:lnTo>
                    <a:pt x="85" y="9"/>
                  </a:lnTo>
                  <a:lnTo>
                    <a:pt x="101" y="7"/>
                  </a:lnTo>
                  <a:lnTo>
                    <a:pt x="116" y="4"/>
                  </a:lnTo>
                  <a:lnTo>
                    <a:pt x="132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6" name="Freeform 22"/>
            <p:cNvSpPr>
              <a:spLocks noEditPoints="1"/>
            </p:cNvSpPr>
            <p:nvPr/>
          </p:nvSpPr>
          <p:spPr bwMode="auto">
            <a:xfrm>
              <a:off x="1280" y="796"/>
              <a:ext cx="606" cy="203"/>
            </a:xfrm>
            <a:custGeom>
              <a:avLst/>
              <a:gdLst/>
              <a:ahLst/>
              <a:cxnLst>
                <a:cxn ang="0">
                  <a:pos x="58" y="54"/>
                </a:cxn>
                <a:cxn ang="0">
                  <a:pos x="55" y="66"/>
                </a:cxn>
                <a:cxn ang="0">
                  <a:pos x="45" y="80"/>
                </a:cxn>
                <a:cxn ang="0">
                  <a:pos x="29" y="86"/>
                </a:cxn>
                <a:cxn ang="0">
                  <a:pos x="18" y="83"/>
                </a:cxn>
                <a:cxn ang="0">
                  <a:pos x="5" y="73"/>
                </a:cxn>
                <a:cxn ang="0">
                  <a:pos x="0" y="56"/>
                </a:cxn>
                <a:cxn ang="0">
                  <a:pos x="3" y="39"/>
                </a:cxn>
                <a:cxn ang="0">
                  <a:pos x="8" y="29"/>
                </a:cxn>
                <a:cxn ang="0">
                  <a:pos x="20" y="20"/>
                </a:cxn>
                <a:cxn ang="0">
                  <a:pos x="35" y="18"/>
                </a:cxn>
                <a:cxn ang="0">
                  <a:pos x="43" y="21"/>
                </a:cxn>
                <a:cxn ang="0">
                  <a:pos x="54" y="31"/>
                </a:cxn>
                <a:cxn ang="0">
                  <a:pos x="58" y="50"/>
                </a:cxn>
                <a:cxn ang="0">
                  <a:pos x="584" y="1"/>
                </a:cxn>
                <a:cxn ang="0">
                  <a:pos x="565" y="3"/>
                </a:cxn>
                <a:cxn ang="0">
                  <a:pos x="556" y="11"/>
                </a:cxn>
                <a:cxn ang="0">
                  <a:pos x="548" y="26"/>
                </a:cxn>
                <a:cxn ang="0">
                  <a:pos x="548" y="43"/>
                </a:cxn>
                <a:cxn ang="0">
                  <a:pos x="552" y="54"/>
                </a:cxn>
                <a:cxn ang="0">
                  <a:pos x="561" y="64"/>
                </a:cxn>
                <a:cxn ang="0">
                  <a:pos x="574" y="66"/>
                </a:cxn>
                <a:cxn ang="0">
                  <a:pos x="585" y="63"/>
                </a:cxn>
                <a:cxn ang="0">
                  <a:pos x="599" y="55"/>
                </a:cxn>
                <a:cxn ang="0">
                  <a:pos x="605" y="39"/>
                </a:cxn>
                <a:cxn ang="0">
                  <a:pos x="605" y="26"/>
                </a:cxn>
                <a:cxn ang="0">
                  <a:pos x="600" y="12"/>
                </a:cxn>
                <a:cxn ang="0">
                  <a:pos x="589" y="3"/>
                </a:cxn>
                <a:cxn ang="0">
                  <a:pos x="408" y="137"/>
                </a:cxn>
                <a:cxn ang="0">
                  <a:pos x="399" y="132"/>
                </a:cxn>
                <a:cxn ang="0">
                  <a:pos x="387" y="134"/>
                </a:cxn>
                <a:cxn ang="0">
                  <a:pos x="374" y="142"/>
                </a:cxn>
                <a:cxn ang="0">
                  <a:pos x="369" y="150"/>
                </a:cxn>
                <a:cxn ang="0">
                  <a:pos x="365" y="174"/>
                </a:cxn>
                <a:cxn ang="0">
                  <a:pos x="372" y="187"/>
                </a:cxn>
                <a:cxn ang="0">
                  <a:pos x="381" y="196"/>
                </a:cxn>
                <a:cxn ang="0">
                  <a:pos x="399" y="198"/>
                </a:cxn>
                <a:cxn ang="0">
                  <a:pos x="408" y="193"/>
                </a:cxn>
                <a:cxn ang="0">
                  <a:pos x="415" y="185"/>
                </a:cxn>
                <a:cxn ang="0">
                  <a:pos x="420" y="169"/>
                </a:cxn>
                <a:cxn ang="0">
                  <a:pos x="420" y="156"/>
                </a:cxn>
                <a:cxn ang="0">
                  <a:pos x="408" y="137"/>
                </a:cxn>
                <a:cxn ang="0">
                  <a:pos x="195" y="138"/>
                </a:cxn>
                <a:cxn ang="0">
                  <a:pos x="173" y="146"/>
                </a:cxn>
                <a:cxn ang="0">
                  <a:pos x="169" y="152"/>
                </a:cxn>
                <a:cxn ang="0">
                  <a:pos x="165" y="172"/>
                </a:cxn>
                <a:cxn ang="0">
                  <a:pos x="169" y="186"/>
                </a:cxn>
                <a:cxn ang="0">
                  <a:pos x="175" y="194"/>
                </a:cxn>
                <a:cxn ang="0">
                  <a:pos x="186" y="201"/>
                </a:cxn>
                <a:cxn ang="0">
                  <a:pos x="199" y="202"/>
                </a:cxn>
                <a:cxn ang="0">
                  <a:pos x="209" y="196"/>
                </a:cxn>
                <a:cxn ang="0">
                  <a:pos x="214" y="181"/>
                </a:cxn>
                <a:cxn ang="0">
                  <a:pos x="216" y="154"/>
                </a:cxn>
                <a:cxn ang="0">
                  <a:pos x="213" y="144"/>
                </a:cxn>
                <a:cxn ang="0">
                  <a:pos x="195" y="138"/>
                </a:cxn>
              </a:cxnLst>
              <a:rect l="0" t="0" r="r" b="b"/>
              <a:pathLst>
                <a:path w="606" h="203">
                  <a:moveTo>
                    <a:pt x="58" y="50"/>
                  </a:moveTo>
                  <a:lnTo>
                    <a:pt x="58" y="50"/>
                  </a:lnTo>
                  <a:lnTo>
                    <a:pt x="58" y="54"/>
                  </a:lnTo>
                  <a:lnTo>
                    <a:pt x="58" y="58"/>
                  </a:lnTo>
                  <a:lnTo>
                    <a:pt x="56" y="62"/>
                  </a:lnTo>
                  <a:lnTo>
                    <a:pt x="55" y="66"/>
                  </a:lnTo>
                  <a:lnTo>
                    <a:pt x="50" y="73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0" y="84"/>
                  </a:lnTo>
                  <a:lnTo>
                    <a:pt x="35" y="86"/>
                  </a:lnTo>
                  <a:lnTo>
                    <a:pt x="29" y="86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18" y="83"/>
                  </a:lnTo>
                  <a:lnTo>
                    <a:pt x="13" y="80"/>
                  </a:lnTo>
                  <a:lnTo>
                    <a:pt x="9" y="77"/>
                  </a:lnTo>
                  <a:lnTo>
                    <a:pt x="5" y="73"/>
                  </a:lnTo>
                  <a:lnTo>
                    <a:pt x="3" y="68"/>
                  </a:lnTo>
                  <a:lnTo>
                    <a:pt x="1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39"/>
                  </a:lnTo>
                  <a:lnTo>
                    <a:pt x="5" y="34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2" y="26"/>
                  </a:lnTo>
                  <a:lnTo>
                    <a:pt x="16" y="23"/>
                  </a:lnTo>
                  <a:lnTo>
                    <a:pt x="20" y="20"/>
                  </a:lnTo>
                  <a:lnTo>
                    <a:pt x="25" y="19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39" y="19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50" y="26"/>
                  </a:lnTo>
                  <a:lnTo>
                    <a:pt x="52" y="29"/>
                  </a:lnTo>
                  <a:lnTo>
                    <a:pt x="54" y="31"/>
                  </a:lnTo>
                  <a:lnTo>
                    <a:pt x="56" y="34"/>
                  </a:lnTo>
                  <a:lnTo>
                    <a:pt x="57" y="38"/>
                  </a:lnTo>
                  <a:lnTo>
                    <a:pt x="58" y="50"/>
                  </a:lnTo>
                  <a:lnTo>
                    <a:pt x="58" y="50"/>
                  </a:lnTo>
                  <a:close/>
                  <a:moveTo>
                    <a:pt x="584" y="1"/>
                  </a:moveTo>
                  <a:lnTo>
                    <a:pt x="584" y="1"/>
                  </a:lnTo>
                  <a:lnTo>
                    <a:pt x="577" y="0"/>
                  </a:lnTo>
                  <a:lnTo>
                    <a:pt x="571" y="0"/>
                  </a:lnTo>
                  <a:lnTo>
                    <a:pt x="565" y="3"/>
                  </a:lnTo>
                  <a:lnTo>
                    <a:pt x="560" y="7"/>
                  </a:lnTo>
                  <a:lnTo>
                    <a:pt x="560" y="7"/>
                  </a:lnTo>
                  <a:lnTo>
                    <a:pt x="556" y="11"/>
                  </a:lnTo>
                  <a:lnTo>
                    <a:pt x="552" y="16"/>
                  </a:lnTo>
                  <a:lnTo>
                    <a:pt x="550" y="21"/>
                  </a:lnTo>
                  <a:lnTo>
                    <a:pt x="548" y="26"/>
                  </a:lnTo>
                  <a:lnTo>
                    <a:pt x="547" y="31"/>
                  </a:lnTo>
                  <a:lnTo>
                    <a:pt x="547" y="37"/>
                  </a:lnTo>
                  <a:lnTo>
                    <a:pt x="548" y="43"/>
                  </a:lnTo>
                  <a:lnTo>
                    <a:pt x="550" y="49"/>
                  </a:lnTo>
                  <a:lnTo>
                    <a:pt x="550" y="49"/>
                  </a:lnTo>
                  <a:lnTo>
                    <a:pt x="552" y="54"/>
                  </a:lnTo>
                  <a:lnTo>
                    <a:pt x="555" y="58"/>
                  </a:lnTo>
                  <a:lnTo>
                    <a:pt x="558" y="61"/>
                  </a:lnTo>
                  <a:lnTo>
                    <a:pt x="561" y="64"/>
                  </a:lnTo>
                  <a:lnTo>
                    <a:pt x="565" y="65"/>
                  </a:lnTo>
                  <a:lnTo>
                    <a:pt x="569" y="66"/>
                  </a:lnTo>
                  <a:lnTo>
                    <a:pt x="574" y="66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5" y="63"/>
                  </a:lnTo>
                  <a:lnTo>
                    <a:pt x="591" y="61"/>
                  </a:lnTo>
                  <a:lnTo>
                    <a:pt x="595" y="58"/>
                  </a:lnTo>
                  <a:lnTo>
                    <a:pt x="599" y="55"/>
                  </a:lnTo>
                  <a:lnTo>
                    <a:pt x="602" y="50"/>
                  </a:lnTo>
                  <a:lnTo>
                    <a:pt x="604" y="45"/>
                  </a:lnTo>
                  <a:lnTo>
                    <a:pt x="605" y="39"/>
                  </a:lnTo>
                  <a:lnTo>
                    <a:pt x="606" y="33"/>
                  </a:lnTo>
                  <a:lnTo>
                    <a:pt x="606" y="33"/>
                  </a:lnTo>
                  <a:lnTo>
                    <a:pt x="605" y="26"/>
                  </a:lnTo>
                  <a:lnTo>
                    <a:pt x="604" y="21"/>
                  </a:lnTo>
                  <a:lnTo>
                    <a:pt x="603" y="16"/>
                  </a:lnTo>
                  <a:lnTo>
                    <a:pt x="600" y="12"/>
                  </a:lnTo>
                  <a:lnTo>
                    <a:pt x="597" y="9"/>
                  </a:lnTo>
                  <a:lnTo>
                    <a:pt x="594" y="6"/>
                  </a:lnTo>
                  <a:lnTo>
                    <a:pt x="589" y="3"/>
                  </a:lnTo>
                  <a:lnTo>
                    <a:pt x="584" y="1"/>
                  </a:lnTo>
                  <a:lnTo>
                    <a:pt x="584" y="1"/>
                  </a:lnTo>
                  <a:close/>
                  <a:moveTo>
                    <a:pt x="408" y="137"/>
                  </a:moveTo>
                  <a:lnTo>
                    <a:pt x="408" y="137"/>
                  </a:lnTo>
                  <a:lnTo>
                    <a:pt x="402" y="133"/>
                  </a:lnTo>
                  <a:lnTo>
                    <a:pt x="399" y="132"/>
                  </a:lnTo>
                  <a:lnTo>
                    <a:pt x="396" y="132"/>
                  </a:lnTo>
                  <a:lnTo>
                    <a:pt x="396" y="132"/>
                  </a:lnTo>
                  <a:lnTo>
                    <a:pt x="387" y="134"/>
                  </a:lnTo>
                  <a:lnTo>
                    <a:pt x="380" y="137"/>
                  </a:lnTo>
                  <a:lnTo>
                    <a:pt x="377" y="139"/>
                  </a:lnTo>
                  <a:lnTo>
                    <a:pt x="374" y="142"/>
                  </a:lnTo>
                  <a:lnTo>
                    <a:pt x="371" y="146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65" y="164"/>
                  </a:lnTo>
                  <a:lnTo>
                    <a:pt x="365" y="169"/>
                  </a:lnTo>
                  <a:lnTo>
                    <a:pt x="365" y="174"/>
                  </a:lnTo>
                  <a:lnTo>
                    <a:pt x="366" y="179"/>
                  </a:lnTo>
                  <a:lnTo>
                    <a:pt x="368" y="183"/>
                  </a:lnTo>
                  <a:lnTo>
                    <a:pt x="372" y="187"/>
                  </a:lnTo>
                  <a:lnTo>
                    <a:pt x="376" y="192"/>
                  </a:lnTo>
                  <a:lnTo>
                    <a:pt x="376" y="192"/>
                  </a:lnTo>
                  <a:lnTo>
                    <a:pt x="381" y="196"/>
                  </a:lnTo>
                  <a:lnTo>
                    <a:pt x="386" y="199"/>
                  </a:lnTo>
                  <a:lnTo>
                    <a:pt x="393" y="200"/>
                  </a:lnTo>
                  <a:lnTo>
                    <a:pt x="399" y="198"/>
                  </a:lnTo>
                  <a:lnTo>
                    <a:pt x="399" y="198"/>
                  </a:lnTo>
                  <a:lnTo>
                    <a:pt x="404" y="196"/>
                  </a:lnTo>
                  <a:lnTo>
                    <a:pt x="408" y="193"/>
                  </a:lnTo>
                  <a:lnTo>
                    <a:pt x="412" y="190"/>
                  </a:lnTo>
                  <a:lnTo>
                    <a:pt x="415" y="185"/>
                  </a:lnTo>
                  <a:lnTo>
                    <a:pt x="415" y="185"/>
                  </a:lnTo>
                  <a:lnTo>
                    <a:pt x="418" y="180"/>
                  </a:lnTo>
                  <a:lnTo>
                    <a:pt x="419" y="175"/>
                  </a:lnTo>
                  <a:lnTo>
                    <a:pt x="420" y="169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20" y="156"/>
                  </a:lnTo>
                  <a:lnTo>
                    <a:pt x="418" y="149"/>
                  </a:lnTo>
                  <a:lnTo>
                    <a:pt x="414" y="143"/>
                  </a:lnTo>
                  <a:lnTo>
                    <a:pt x="408" y="137"/>
                  </a:lnTo>
                  <a:lnTo>
                    <a:pt x="408" y="137"/>
                  </a:lnTo>
                  <a:close/>
                  <a:moveTo>
                    <a:pt x="195" y="138"/>
                  </a:moveTo>
                  <a:lnTo>
                    <a:pt x="195" y="138"/>
                  </a:lnTo>
                  <a:lnTo>
                    <a:pt x="187" y="138"/>
                  </a:lnTo>
                  <a:lnTo>
                    <a:pt x="180" y="141"/>
                  </a:lnTo>
                  <a:lnTo>
                    <a:pt x="173" y="146"/>
                  </a:lnTo>
                  <a:lnTo>
                    <a:pt x="171" y="149"/>
                  </a:lnTo>
                  <a:lnTo>
                    <a:pt x="169" y="152"/>
                  </a:lnTo>
                  <a:lnTo>
                    <a:pt x="169" y="152"/>
                  </a:lnTo>
                  <a:lnTo>
                    <a:pt x="166" y="162"/>
                  </a:lnTo>
                  <a:lnTo>
                    <a:pt x="165" y="167"/>
                  </a:lnTo>
                  <a:lnTo>
                    <a:pt x="165" y="172"/>
                  </a:lnTo>
                  <a:lnTo>
                    <a:pt x="166" y="177"/>
                  </a:lnTo>
                  <a:lnTo>
                    <a:pt x="167" y="181"/>
                  </a:lnTo>
                  <a:lnTo>
                    <a:pt x="169" y="186"/>
                  </a:lnTo>
                  <a:lnTo>
                    <a:pt x="172" y="191"/>
                  </a:lnTo>
                  <a:lnTo>
                    <a:pt x="172" y="191"/>
                  </a:lnTo>
                  <a:lnTo>
                    <a:pt x="175" y="194"/>
                  </a:lnTo>
                  <a:lnTo>
                    <a:pt x="178" y="197"/>
                  </a:lnTo>
                  <a:lnTo>
                    <a:pt x="181" y="199"/>
                  </a:lnTo>
                  <a:lnTo>
                    <a:pt x="186" y="201"/>
                  </a:lnTo>
                  <a:lnTo>
                    <a:pt x="190" y="202"/>
                  </a:lnTo>
                  <a:lnTo>
                    <a:pt x="194" y="203"/>
                  </a:lnTo>
                  <a:lnTo>
                    <a:pt x="199" y="202"/>
                  </a:lnTo>
                  <a:lnTo>
                    <a:pt x="203" y="200"/>
                  </a:lnTo>
                  <a:lnTo>
                    <a:pt x="203" y="200"/>
                  </a:lnTo>
                  <a:lnTo>
                    <a:pt x="209" y="196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4" y="181"/>
                  </a:lnTo>
                  <a:lnTo>
                    <a:pt x="213" y="170"/>
                  </a:lnTo>
                  <a:lnTo>
                    <a:pt x="214" y="160"/>
                  </a:lnTo>
                  <a:lnTo>
                    <a:pt x="216" y="154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3" y="144"/>
                  </a:lnTo>
                  <a:lnTo>
                    <a:pt x="207" y="141"/>
                  </a:lnTo>
                  <a:lnTo>
                    <a:pt x="201" y="139"/>
                  </a:lnTo>
                  <a:lnTo>
                    <a:pt x="195" y="138"/>
                  </a:lnTo>
                  <a:lnTo>
                    <a:pt x="195" y="138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7" name="Freeform 23"/>
            <p:cNvSpPr>
              <a:spLocks/>
            </p:cNvSpPr>
            <p:nvPr/>
          </p:nvSpPr>
          <p:spPr bwMode="auto">
            <a:xfrm>
              <a:off x="1414" y="1310"/>
              <a:ext cx="39" cy="55"/>
            </a:xfrm>
            <a:custGeom>
              <a:avLst/>
              <a:gdLst/>
              <a:ahLst/>
              <a:cxnLst>
                <a:cxn ang="0">
                  <a:pos x="22" y="1"/>
                </a:cxn>
                <a:cxn ang="0">
                  <a:pos x="22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2" y="1"/>
                </a:cxn>
                <a:cxn ang="0">
                  <a:pos x="36" y="3"/>
                </a:cxn>
                <a:cxn ang="0">
                  <a:pos x="38" y="6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39" y="28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36" y="49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7" y="54"/>
                </a:cxn>
                <a:cxn ang="0">
                  <a:pos x="22" y="55"/>
                </a:cxn>
                <a:cxn ang="0">
                  <a:pos x="16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7" y="53"/>
                </a:cxn>
                <a:cxn ang="0">
                  <a:pos x="5" y="52"/>
                </a:cxn>
                <a:cxn ang="0">
                  <a:pos x="4" y="50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1" y="37"/>
                </a:cxn>
                <a:cxn ang="0">
                  <a:pos x="0" y="27"/>
                </a:cxn>
                <a:cxn ang="0">
                  <a:pos x="0" y="17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5" y="5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15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1"/>
                </a:cxn>
                <a:cxn ang="0">
                  <a:pos x="22" y="1"/>
                </a:cxn>
              </a:cxnLst>
              <a:rect l="0" t="0" r="r" b="b"/>
              <a:pathLst>
                <a:path w="39" h="55">
                  <a:moveTo>
                    <a:pt x="22" y="1"/>
                  </a:moveTo>
                  <a:lnTo>
                    <a:pt x="22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8" y="6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2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6" y="49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7" y="54"/>
                  </a:lnTo>
                  <a:lnTo>
                    <a:pt x="22" y="55"/>
                  </a:lnTo>
                  <a:lnTo>
                    <a:pt x="16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7" y="53"/>
                  </a:lnTo>
                  <a:lnTo>
                    <a:pt x="5" y="52"/>
                  </a:lnTo>
                  <a:lnTo>
                    <a:pt x="4" y="50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" y="37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8" name="Freeform 24"/>
            <p:cNvSpPr>
              <a:spLocks noEditPoints="1"/>
            </p:cNvSpPr>
            <p:nvPr/>
          </p:nvSpPr>
          <p:spPr bwMode="auto">
            <a:xfrm>
              <a:off x="1214" y="993"/>
              <a:ext cx="199" cy="240"/>
            </a:xfrm>
            <a:custGeom>
              <a:avLst/>
              <a:gdLst/>
              <a:ahLst/>
              <a:cxnLst>
                <a:cxn ang="0">
                  <a:pos x="169" y="201"/>
                </a:cxn>
                <a:cxn ang="0">
                  <a:pos x="141" y="227"/>
                </a:cxn>
                <a:cxn ang="0">
                  <a:pos x="87" y="239"/>
                </a:cxn>
                <a:cxn ang="0">
                  <a:pos x="48" y="233"/>
                </a:cxn>
                <a:cxn ang="0">
                  <a:pos x="25" y="210"/>
                </a:cxn>
                <a:cxn ang="0">
                  <a:pos x="28" y="161"/>
                </a:cxn>
                <a:cxn ang="0">
                  <a:pos x="42" y="146"/>
                </a:cxn>
                <a:cxn ang="0">
                  <a:pos x="70" y="152"/>
                </a:cxn>
                <a:cxn ang="0">
                  <a:pos x="126" y="139"/>
                </a:cxn>
                <a:cxn ang="0">
                  <a:pos x="158" y="144"/>
                </a:cxn>
                <a:cxn ang="0">
                  <a:pos x="172" y="176"/>
                </a:cxn>
                <a:cxn ang="0">
                  <a:pos x="43" y="21"/>
                </a:cxn>
                <a:cxn ang="0">
                  <a:pos x="52" y="11"/>
                </a:cxn>
                <a:cxn ang="0">
                  <a:pos x="63" y="6"/>
                </a:cxn>
                <a:cxn ang="0">
                  <a:pos x="88" y="4"/>
                </a:cxn>
                <a:cxn ang="0">
                  <a:pos x="129" y="0"/>
                </a:cxn>
                <a:cxn ang="0">
                  <a:pos x="122" y="15"/>
                </a:cxn>
                <a:cxn ang="0">
                  <a:pos x="114" y="6"/>
                </a:cxn>
                <a:cxn ang="0">
                  <a:pos x="109" y="18"/>
                </a:cxn>
                <a:cxn ang="0">
                  <a:pos x="98" y="26"/>
                </a:cxn>
                <a:cxn ang="0">
                  <a:pos x="99" y="45"/>
                </a:cxn>
                <a:cxn ang="0">
                  <a:pos x="111" y="45"/>
                </a:cxn>
                <a:cxn ang="0">
                  <a:pos x="143" y="55"/>
                </a:cxn>
                <a:cxn ang="0">
                  <a:pos x="122" y="84"/>
                </a:cxn>
                <a:cxn ang="0">
                  <a:pos x="88" y="92"/>
                </a:cxn>
                <a:cxn ang="0">
                  <a:pos x="45" y="63"/>
                </a:cxn>
                <a:cxn ang="0">
                  <a:pos x="71" y="46"/>
                </a:cxn>
                <a:cxn ang="0">
                  <a:pos x="66" y="44"/>
                </a:cxn>
                <a:cxn ang="0">
                  <a:pos x="67" y="57"/>
                </a:cxn>
                <a:cxn ang="0">
                  <a:pos x="92" y="74"/>
                </a:cxn>
                <a:cxn ang="0">
                  <a:pos x="124" y="58"/>
                </a:cxn>
                <a:cxn ang="0">
                  <a:pos x="123" y="51"/>
                </a:cxn>
                <a:cxn ang="0">
                  <a:pos x="91" y="69"/>
                </a:cxn>
                <a:cxn ang="0">
                  <a:pos x="74" y="60"/>
                </a:cxn>
                <a:cxn ang="0">
                  <a:pos x="64" y="22"/>
                </a:cxn>
                <a:cxn ang="0">
                  <a:pos x="78" y="32"/>
                </a:cxn>
                <a:cxn ang="0">
                  <a:pos x="82" y="16"/>
                </a:cxn>
                <a:cxn ang="0">
                  <a:pos x="64" y="18"/>
                </a:cxn>
                <a:cxn ang="0">
                  <a:pos x="45" y="104"/>
                </a:cxn>
                <a:cxn ang="0">
                  <a:pos x="54" y="139"/>
                </a:cxn>
                <a:cxn ang="0">
                  <a:pos x="89" y="148"/>
                </a:cxn>
                <a:cxn ang="0">
                  <a:pos x="130" y="126"/>
                </a:cxn>
                <a:cxn ang="0">
                  <a:pos x="126" y="87"/>
                </a:cxn>
                <a:cxn ang="0">
                  <a:pos x="82" y="96"/>
                </a:cxn>
                <a:cxn ang="0">
                  <a:pos x="198" y="107"/>
                </a:cxn>
                <a:cxn ang="0">
                  <a:pos x="165" y="81"/>
                </a:cxn>
                <a:cxn ang="0">
                  <a:pos x="133" y="84"/>
                </a:cxn>
                <a:cxn ang="0">
                  <a:pos x="139" y="120"/>
                </a:cxn>
                <a:cxn ang="0">
                  <a:pos x="167" y="134"/>
                </a:cxn>
                <a:cxn ang="0">
                  <a:pos x="189" y="130"/>
                </a:cxn>
                <a:cxn ang="0">
                  <a:pos x="198" y="107"/>
                </a:cxn>
                <a:cxn ang="0">
                  <a:pos x="40" y="104"/>
                </a:cxn>
                <a:cxn ang="0">
                  <a:pos x="27" y="94"/>
                </a:cxn>
                <a:cxn ang="0">
                  <a:pos x="5" y="118"/>
                </a:cxn>
                <a:cxn ang="0">
                  <a:pos x="2" y="147"/>
                </a:cxn>
                <a:cxn ang="0">
                  <a:pos x="20" y="148"/>
                </a:cxn>
                <a:cxn ang="0">
                  <a:pos x="42" y="132"/>
                </a:cxn>
              </a:cxnLst>
              <a:rect l="0" t="0" r="r" b="b"/>
              <a:pathLst>
                <a:path w="199" h="240">
                  <a:moveTo>
                    <a:pt x="172" y="176"/>
                  </a:moveTo>
                  <a:lnTo>
                    <a:pt x="172" y="176"/>
                  </a:lnTo>
                  <a:lnTo>
                    <a:pt x="173" y="183"/>
                  </a:lnTo>
                  <a:lnTo>
                    <a:pt x="173" y="190"/>
                  </a:lnTo>
                  <a:lnTo>
                    <a:pt x="171" y="196"/>
                  </a:lnTo>
                  <a:lnTo>
                    <a:pt x="169" y="201"/>
                  </a:lnTo>
                  <a:lnTo>
                    <a:pt x="166" y="207"/>
                  </a:lnTo>
                  <a:lnTo>
                    <a:pt x="162" y="212"/>
                  </a:lnTo>
                  <a:lnTo>
                    <a:pt x="158" y="216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41" y="227"/>
                  </a:lnTo>
                  <a:lnTo>
                    <a:pt x="129" y="232"/>
                  </a:lnTo>
                  <a:lnTo>
                    <a:pt x="116" y="235"/>
                  </a:lnTo>
                  <a:lnTo>
                    <a:pt x="103" y="237"/>
                  </a:lnTo>
                  <a:lnTo>
                    <a:pt x="103" y="237"/>
                  </a:lnTo>
                  <a:lnTo>
                    <a:pt x="95" y="238"/>
                  </a:lnTo>
                  <a:lnTo>
                    <a:pt x="87" y="239"/>
                  </a:lnTo>
                  <a:lnTo>
                    <a:pt x="87" y="239"/>
                  </a:lnTo>
                  <a:lnTo>
                    <a:pt x="73" y="240"/>
                  </a:lnTo>
                  <a:lnTo>
                    <a:pt x="67" y="239"/>
                  </a:lnTo>
                  <a:lnTo>
                    <a:pt x="60" y="238"/>
                  </a:lnTo>
                  <a:lnTo>
                    <a:pt x="54" y="236"/>
                  </a:lnTo>
                  <a:lnTo>
                    <a:pt x="48" y="233"/>
                  </a:lnTo>
                  <a:lnTo>
                    <a:pt x="42" y="230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2" y="221"/>
                  </a:lnTo>
                  <a:lnTo>
                    <a:pt x="28" y="216"/>
                  </a:lnTo>
                  <a:lnTo>
                    <a:pt x="25" y="210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1" y="192"/>
                  </a:lnTo>
                  <a:lnTo>
                    <a:pt x="21" y="182"/>
                  </a:lnTo>
                  <a:lnTo>
                    <a:pt x="24" y="17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31" y="157"/>
                  </a:lnTo>
                  <a:lnTo>
                    <a:pt x="34" y="153"/>
                  </a:lnTo>
                  <a:lnTo>
                    <a:pt x="38" y="149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53" y="145"/>
                  </a:lnTo>
                  <a:lnTo>
                    <a:pt x="58" y="148"/>
                  </a:lnTo>
                  <a:lnTo>
                    <a:pt x="64" y="151"/>
                  </a:lnTo>
                  <a:lnTo>
                    <a:pt x="70" y="152"/>
                  </a:lnTo>
                  <a:lnTo>
                    <a:pt x="76" y="153"/>
                  </a:lnTo>
                  <a:lnTo>
                    <a:pt x="82" y="154"/>
                  </a:lnTo>
                  <a:lnTo>
                    <a:pt x="94" y="153"/>
                  </a:lnTo>
                  <a:lnTo>
                    <a:pt x="106" y="150"/>
                  </a:lnTo>
                  <a:lnTo>
                    <a:pt x="117" y="145"/>
                  </a:lnTo>
                  <a:lnTo>
                    <a:pt x="126" y="139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7" y="141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64" y="151"/>
                  </a:lnTo>
                  <a:lnTo>
                    <a:pt x="168" y="159"/>
                  </a:lnTo>
                  <a:lnTo>
                    <a:pt x="171" y="167"/>
                  </a:lnTo>
                  <a:lnTo>
                    <a:pt x="172" y="176"/>
                  </a:lnTo>
                  <a:lnTo>
                    <a:pt x="172" y="176"/>
                  </a:lnTo>
                  <a:close/>
                  <a:moveTo>
                    <a:pt x="40" y="45"/>
                  </a:moveTo>
                  <a:lnTo>
                    <a:pt x="40" y="45"/>
                  </a:lnTo>
                  <a:lnTo>
                    <a:pt x="40" y="39"/>
                  </a:lnTo>
                  <a:lnTo>
                    <a:pt x="41" y="33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4" y="18"/>
                  </a:lnTo>
                  <a:lnTo>
                    <a:pt x="45" y="16"/>
                  </a:lnTo>
                  <a:lnTo>
                    <a:pt x="47" y="14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6" y="7"/>
                  </a:lnTo>
                  <a:lnTo>
                    <a:pt x="58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74" y="7"/>
                  </a:lnTo>
                  <a:lnTo>
                    <a:pt x="79" y="6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8" y="5"/>
                  </a:lnTo>
                  <a:lnTo>
                    <a:pt x="107" y="5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2" y="15"/>
                  </a:lnTo>
                  <a:lnTo>
                    <a:pt x="121" y="11"/>
                  </a:lnTo>
                  <a:lnTo>
                    <a:pt x="120" y="8"/>
                  </a:lnTo>
                  <a:lnTo>
                    <a:pt x="118" y="7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2" y="7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2"/>
                  </a:lnTo>
                  <a:lnTo>
                    <a:pt x="108" y="15"/>
                  </a:lnTo>
                  <a:lnTo>
                    <a:pt x="109" y="18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0" y="24"/>
                  </a:lnTo>
                  <a:lnTo>
                    <a:pt x="98" y="26"/>
                  </a:lnTo>
                  <a:lnTo>
                    <a:pt x="97" y="30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9"/>
                  </a:lnTo>
                  <a:lnTo>
                    <a:pt x="97" y="42"/>
                  </a:lnTo>
                  <a:lnTo>
                    <a:pt x="99" y="45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5" y="48"/>
                  </a:lnTo>
                  <a:lnTo>
                    <a:pt x="107" y="47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3" y="37"/>
                  </a:lnTo>
                  <a:lnTo>
                    <a:pt x="144" y="43"/>
                  </a:lnTo>
                  <a:lnTo>
                    <a:pt x="143" y="55"/>
                  </a:lnTo>
                  <a:lnTo>
                    <a:pt x="143" y="55"/>
                  </a:lnTo>
                  <a:lnTo>
                    <a:pt x="142" y="60"/>
                  </a:lnTo>
                  <a:lnTo>
                    <a:pt x="141" y="64"/>
                  </a:lnTo>
                  <a:lnTo>
                    <a:pt x="139" y="68"/>
                  </a:lnTo>
                  <a:lnTo>
                    <a:pt x="137" y="72"/>
                  </a:lnTo>
                  <a:lnTo>
                    <a:pt x="130" y="79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114" y="88"/>
                  </a:lnTo>
                  <a:lnTo>
                    <a:pt x="106" y="91"/>
                  </a:lnTo>
                  <a:lnTo>
                    <a:pt x="97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78" y="90"/>
                  </a:lnTo>
                  <a:lnTo>
                    <a:pt x="69" y="87"/>
                  </a:lnTo>
                  <a:lnTo>
                    <a:pt x="62" y="83"/>
                  </a:lnTo>
                  <a:lnTo>
                    <a:pt x="55" y="77"/>
                  </a:lnTo>
                  <a:lnTo>
                    <a:pt x="49" y="71"/>
                  </a:lnTo>
                  <a:lnTo>
                    <a:pt x="45" y="63"/>
                  </a:lnTo>
                  <a:lnTo>
                    <a:pt x="42" y="54"/>
                  </a:lnTo>
                  <a:lnTo>
                    <a:pt x="40" y="45"/>
                  </a:lnTo>
                  <a:lnTo>
                    <a:pt x="40" y="45"/>
                  </a:lnTo>
                  <a:close/>
                  <a:moveTo>
                    <a:pt x="71" y="48"/>
                  </a:moveTo>
                  <a:lnTo>
                    <a:pt x="71" y="48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0" y="44"/>
                  </a:lnTo>
                  <a:lnTo>
                    <a:pt x="69" y="43"/>
                  </a:lnTo>
                  <a:lnTo>
                    <a:pt x="68" y="43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5" y="54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8" y="61"/>
                  </a:lnTo>
                  <a:lnTo>
                    <a:pt x="71" y="64"/>
                  </a:lnTo>
                  <a:lnTo>
                    <a:pt x="77" y="69"/>
                  </a:lnTo>
                  <a:lnTo>
                    <a:pt x="84" y="73"/>
                  </a:lnTo>
                  <a:lnTo>
                    <a:pt x="88" y="74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101" y="73"/>
                  </a:lnTo>
                  <a:lnTo>
                    <a:pt x="110" y="70"/>
                  </a:lnTo>
                  <a:lnTo>
                    <a:pt x="117" y="65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31" y="49"/>
                  </a:lnTo>
                  <a:lnTo>
                    <a:pt x="131" y="49"/>
                  </a:lnTo>
                  <a:lnTo>
                    <a:pt x="126" y="41"/>
                  </a:lnTo>
                  <a:lnTo>
                    <a:pt x="126" y="41"/>
                  </a:lnTo>
                  <a:lnTo>
                    <a:pt x="124" y="48"/>
                  </a:lnTo>
                  <a:lnTo>
                    <a:pt x="123" y="51"/>
                  </a:lnTo>
                  <a:lnTo>
                    <a:pt x="122" y="53"/>
                  </a:lnTo>
                  <a:lnTo>
                    <a:pt x="122" y="53"/>
                  </a:lnTo>
                  <a:lnTo>
                    <a:pt x="116" y="60"/>
                  </a:lnTo>
                  <a:lnTo>
                    <a:pt x="108" y="64"/>
                  </a:lnTo>
                  <a:lnTo>
                    <a:pt x="100" y="68"/>
                  </a:lnTo>
                  <a:lnTo>
                    <a:pt x="91" y="69"/>
                  </a:lnTo>
                  <a:lnTo>
                    <a:pt x="91" y="69"/>
                  </a:lnTo>
                  <a:lnTo>
                    <a:pt x="87" y="68"/>
                  </a:lnTo>
                  <a:lnTo>
                    <a:pt x="83" y="67"/>
                  </a:lnTo>
                  <a:lnTo>
                    <a:pt x="79" y="65"/>
                  </a:lnTo>
                  <a:lnTo>
                    <a:pt x="77" y="63"/>
                  </a:lnTo>
                  <a:lnTo>
                    <a:pt x="74" y="60"/>
                  </a:lnTo>
                  <a:lnTo>
                    <a:pt x="73" y="57"/>
                  </a:lnTo>
                  <a:lnTo>
                    <a:pt x="72" y="53"/>
                  </a:lnTo>
                  <a:lnTo>
                    <a:pt x="71" y="48"/>
                  </a:lnTo>
                  <a:lnTo>
                    <a:pt x="71" y="48"/>
                  </a:lnTo>
                  <a:close/>
                  <a:moveTo>
                    <a:pt x="64" y="22"/>
                  </a:moveTo>
                  <a:lnTo>
                    <a:pt x="64" y="22"/>
                  </a:lnTo>
                  <a:lnTo>
                    <a:pt x="65" y="26"/>
                  </a:lnTo>
                  <a:lnTo>
                    <a:pt x="67" y="30"/>
                  </a:lnTo>
                  <a:lnTo>
                    <a:pt x="70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8" y="32"/>
                  </a:lnTo>
                  <a:lnTo>
                    <a:pt x="81" y="30"/>
                  </a:lnTo>
                  <a:lnTo>
                    <a:pt x="83" y="26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4" y="18"/>
                  </a:lnTo>
                  <a:lnTo>
                    <a:pt x="82" y="16"/>
                  </a:lnTo>
                  <a:lnTo>
                    <a:pt x="79" y="14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4" y="18"/>
                  </a:lnTo>
                  <a:lnTo>
                    <a:pt x="64" y="22"/>
                  </a:lnTo>
                  <a:lnTo>
                    <a:pt x="64" y="22"/>
                  </a:lnTo>
                  <a:close/>
                  <a:moveTo>
                    <a:pt x="56" y="85"/>
                  </a:moveTo>
                  <a:lnTo>
                    <a:pt x="56" y="85"/>
                  </a:lnTo>
                  <a:lnTo>
                    <a:pt x="48" y="97"/>
                  </a:lnTo>
                  <a:lnTo>
                    <a:pt x="45" y="104"/>
                  </a:lnTo>
                  <a:lnTo>
                    <a:pt x="44" y="111"/>
                  </a:lnTo>
                  <a:lnTo>
                    <a:pt x="44" y="111"/>
                  </a:lnTo>
                  <a:lnTo>
                    <a:pt x="43" y="119"/>
                  </a:lnTo>
                  <a:lnTo>
                    <a:pt x="45" y="127"/>
                  </a:lnTo>
                  <a:lnTo>
                    <a:pt x="49" y="134"/>
                  </a:lnTo>
                  <a:lnTo>
                    <a:pt x="54" y="139"/>
                  </a:lnTo>
                  <a:lnTo>
                    <a:pt x="60" y="143"/>
                  </a:lnTo>
                  <a:lnTo>
                    <a:pt x="67" y="146"/>
                  </a:lnTo>
                  <a:lnTo>
                    <a:pt x="74" y="148"/>
                  </a:lnTo>
                  <a:lnTo>
                    <a:pt x="81" y="148"/>
                  </a:lnTo>
                  <a:lnTo>
                    <a:pt x="81" y="148"/>
                  </a:lnTo>
                  <a:lnTo>
                    <a:pt x="89" y="148"/>
                  </a:lnTo>
                  <a:lnTo>
                    <a:pt x="97" y="146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9" y="138"/>
                  </a:lnTo>
                  <a:lnTo>
                    <a:pt x="125" y="133"/>
                  </a:lnTo>
                  <a:lnTo>
                    <a:pt x="130" y="126"/>
                  </a:lnTo>
                  <a:lnTo>
                    <a:pt x="132" y="118"/>
                  </a:lnTo>
                  <a:lnTo>
                    <a:pt x="132" y="118"/>
                  </a:lnTo>
                  <a:lnTo>
                    <a:pt x="133" y="110"/>
                  </a:lnTo>
                  <a:lnTo>
                    <a:pt x="132" y="102"/>
                  </a:lnTo>
                  <a:lnTo>
                    <a:pt x="130" y="95"/>
                  </a:lnTo>
                  <a:lnTo>
                    <a:pt x="126" y="87"/>
                  </a:lnTo>
                  <a:lnTo>
                    <a:pt x="126" y="87"/>
                  </a:lnTo>
                  <a:lnTo>
                    <a:pt x="117" y="92"/>
                  </a:lnTo>
                  <a:lnTo>
                    <a:pt x="108" y="95"/>
                  </a:lnTo>
                  <a:lnTo>
                    <a:pt x="99" y="97"/>
                  </a:lnTo>
                  <a:lnTo>
                    <a:pt x="91" y="97"/>
                  </a:lnTo>
                  <a:lnTo>
                    <a:pt x="82" y="96"/>
                  </a:lnTo>
                  <a:lnTo>
                    <a:pt x="73" y="94"/>
                  </a:lnTo>
                  <a:lnTo>
                    <a:pt x="64" y="90"/>
                  </a:lnTo>
                  <a:lnTo>
                    <a:pt x="56" y="85"/>
                  </a:lnTo>
                  <a:lnTo>
                    <a:pt x="56" y="85"/>
                  </a:lnTo>
                  <a:close/>
                  <a:moveTo>
                    <a:pt x="198" y="107"/>
                  </a:moveTo>
                  <a:lnTo>
                    <a:pt x="198" y="107"/>
                  </a:lnTo>
                  <a:lnTo>
                    <a:pt x="195" y="99"/>
                  </a:lnTo>
                  <a:lnTo>
                    <a:pt x="190" y="93"/>
                  </a:lnTo>
                  <a:lnTo>
                    <a:pt x="184" y="88"/>
                  </a:lnTo>
                  <a:lnTo>
                    <a:pt x="177" y="84"/>
                  </a:lnTo>
                  <a:lnTo>
                    <a:pt x="177" y="84"/>
                  </a:lnTo>
                  <a:lnTo>
                    <a:pt x="165" y="81"/>
                  </a:lnTo>
                  <a:lnTo>
                    <a:pt x="152" y="79"/>
                  </a:lnTo>
                  <a:lnTo>
                    <a:pt x="152" y="79"/>
                  </a:lnTo>
                  <a:lnTo>
                    <a:pt x="147" y="78"/>
                  </a:lnTo>
                  <a:lnTo>
                    <a:pt x="142" y="78"/>
                  </a:lnTo>
                  <a:lnTo>
                    <a:pt x="137" y="8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8" y="100"/>
                  </a:lnTo>
                  <a:lnTo>
                    <a:pt x="139" y="109"/>
                  </a:lnTo>
                  <a:lnTo>
                    <a:pt x="139" y="118"/>
                  </a:lnTo>
                  <a:lnTo>
                    <a:pt x="139" y="118"/>
                  </a:lnTo>
                  <a:lnTo>
                    <a:pt x="139" y="120"/>
                  </a:lnTo>
                  <a:lnTo>
                    <a:pt x="140" y="121"/>
                  </a:lnTo>
                  <a:lnTo>
                    <a:pt x="141" y="123"/>
                  </a:lnTo>
                  <a:lnTo>
                    <a:pt x="143" y="124"/>
                  </a:lnTo>
                  <a:lnTo>
                    <a:pt x="143" y="124"/>
                  </a:lnTo>
                  <a:lnTo>
                    <a:pt x="167" y="134"/>
                  </a:lnTo>
                  <a:lnTo>
                    <a:pt x="167" y="134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81" y="134"/>
                  </a:lnTo>
                  <a:lnTo>
                    <a:pt x="185" y="132"/>
                  </a:lnTo>
                  <a:lnTo>
                    <a:pt x="185" y="132"/>
                  </a:lnTo>
                  <a:lnTo>
                    <a:pt x="189" y="130"/>
                  </a:lnTo>
                  <a:lnTo>
                    <a:pt x="191" y="127"/>
                  </a:lnTo>
                  <a:lnTo>
                    <a:pt x="196" y="121"/>
                  </a:lnTo>
                  <a:lnTo>
                    <a:pt x="199" y="114"/>
                  </a:lnTo>
                  <a:lnTo>
                    <a:pt x="199" y="110"/>
                  </a:lnTo>
                  <a:lnTo>
                    <a:pt x="198" y="107"/>
                  </a:lnTo>
                  <a:lnTo>
                    <a:pt x="198" y="107"/>
                  </a:lnTo>
                  <a:close/>
                  <a:moveTo>
                    <a:pt x="42" y="132"/>
                  </a:moveTo>
                  <a:lnTo>
                    <a:pt x="42" y="132"/>
                  </a:lnTo>
                  <a:lnTo>
                    <a:pt x="39" y="125"/>
                  </a:lnTo>
                  <a:lnTo>
                    <a:pt x="38" y="118"/>
                  </a:lnTo>
                  <a:lnTo>
                    <a:pt x="38" y="111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3" y="95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37" y="90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1" y="97"/>
                  </a:lnTo>
                  <a:lnTo>
                    <a:pt x="16" y="102"/>
                  </a:lnTo>
                  <a:lnTo>
                    <a:pt x="11" y="107"/>
                  </a:lnTo>
                  <a:lnTo>
                    <a:pt x="8" y="112"/>
                  </a:lnTo>
                  <a:lnTo>
                    <a:pt x="5" y="118"/>
                  </a:lnTo>
                  <a:lnTo>
                    <a:pt x="2" y="124"/>
                  </a:lnTo>
                  <a:lnTo>
                    <a:pt x="1" y="131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2" y="147"/>
                  </a:lnTo>
                  <a:lnTo>
                    <a:pt x="6" y="149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6" y="149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2" y="137"/>
                  </a:lnTo>
                  <a:lnTo>
                    <a:pt x="43" y="135"/>
                  </a:lnTo>
                  <a:lnTo>
                    <a:pt x="43" y="134"/>
                  </a:lnTo>
                  <a:lnTo>
                    <a:pt x="42" y="132"/>
                  </a:lnTo>
                  <a:lnTo>
                    <a:pt x="42" y="132"/>
                  </a:lnTo>
                  <a:close/>
                </a:path>
              </a:pathLst>
            </a:custGeom>
            <a:solidFill>
              <a:srgbClr val="E1F4F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9" name="Freeform 25"/>
            <p:cNvSpPr>
              <a:spLocks noEditPoints="1"/>
            </p:cNvSpPr>
            <p:nvPr/>
          </p:nvSpPr>
          <p:spPr bwMode="auto">
            <a:xfrm>
              <a:off x="1869" y="979"/>
              <a:ext cx="136" cy="92"/>
            </a:xfrm>
            <a:custGeom>
              <a:avLst/>
              <a:gdLst/>
              <a:ahLst/>
              <a:cxnLst>
                <a:cxn ang="0">
                  <a:pos x="49" y="51"/>
                </a:cxn>
                <a:cxn ang="0">
                  <a:pos x="45" y="48"/>
                </a:cxn>
                <a:cxn ang="0">
                  <a:pos x="38" y="44"/>
                </a:cxn>
                <a:cxn ang="0">
                  <a:pos x="46" y="43"/>
                </a:cxn>
                <a:cxn ang="0">
                  <a:pos x="50" y="39"/>
                </a:cxn>
                <a:cxn ang="0">
                  <a:pos x="51" y="30"/>
                </a:cxn>
                <a:cxn ang="0">
                  <a:pos x="43" y="22"/>
                </a:cxn>
                <a:cxn ang="0">
                  <a:pos x="21" y="10"/>
                </a:cxn>
                <a:cxn ang="0">
                  <a:pos x="14" y="10"/>
                </a:cxn>
                <a:cxn ang="0">
                  <a:pos x="4" y="15"/>
                </a:cxn>
                <a:cxn ang="0">
                  <a:pos x="0" y="25"/>
                </a:cxn>
                <a:cxn ang="0">
                  <a:pos x="1" y="42"/>
                </a:cxn>
                <a:cxn ang="0">
                  <a:pos x="4" y="69"/>
                </a:cxn>
                <a:cxn ang="0">
                  <a:pos x="3" y="84"/>
                </a:cxn>
                <a:cxn ang="0">
                  <a:pos x="7" y="90"/>
                </a:cxn>
                <a:cxn ang="0">
                  <a:pos x="14" y="92"/>
                </a:cxn>
                <a:cxn ang="0">
                  <a:pos x="44" y="81"/>
                </a:cxn>
                <a:cxn ang="0">
                  <a:pos x="51" y="59"/>
                </a:cxn>
                <a:cxn ang="0">
                  <a:pos x="50" y="53"/>
                </a:cxn>
                <a:cxn ang="0">
                  <a:pos x="41" y="58"/>
                </a:cxn>
                <a:cxn ang="0">
                  <a:pos x="50" y="60"/>
                </a:cxn>
                <a:cxn ang="0">
                  <a:pos x="44" y="61"/>
                </a:cxn>
                <a:cxn ang="0">
                  <a:pos x="38" y="61"/>
                </a:cxn>
                <a:cxn ang="0">
                  <a:pos x="136" y="58"/>
                </a:cxn>
                <a:cxn ang="0">
                  <a:pos x="132" y="76"/>
                </a:cxn>
                <a:cxn ang="0">
                  <a:pos x="129" y="81"/>
                </a:cxn>
                <a:cxn ang="0">
                  <a:pos x="124" y="83"/>
                </a:cxn>
                <a:cxn ang="0">
                  <a:pos x="96" y="79"/>
                </a:cxn>
                <a:cxn ang="0">
                  <a:pos x="89" y="75"/>
                </a:cxn>
                <a:cxn ang="0">
                  <a:pos x="90" y="58"/>
                </a:cxn>
                <a:cxn ang="0">
                  <a:pos x="97" y="49"/>
                </a:cxn>
                <a:cxn ang="0">
                  <a:pos x="102" y="44"/>
                </a:cxn>
                <a:cxn ang="0">
                  <a:pos x="103" y="39"/>
                </a:cxn>
                <a:cxn ang="0">
                  <a:pos x="90" y="50"/>
                </a:cxn>
                <a:cxn ang="0">
                  <a:pos x="92" y="41"/>
                </a:cxn>
                <a:cxn ang="0">
                  <a:pos x="96" y="37"/>
                </a:cxn>
                <a:cxn ang="0">
                  <a:pos x="96" y="31"/>
                </a:cxn>
                <a:cxn ang="0">
                  <a:pos x="89" y="27"/>
                </a:cxn>
                <a:cxn ang="0">
                  <a:pos x="91" y="17"/>
                </a:cxn>
                <a:cxn ang="0">
                  <a:pos x="99" y="10"/>
                </a:cxn>
                <a:cxn ang="0">
                  <a:pos x="111" y="6"/>
                </a:cxn>
                <a:cxn ang="0">
                  <a:pos x="120" y="1"/>
                </a:cxn>
                <a:cxn ang="0">
                  <a:pos x="127" y="2"/>
                </a:cxn>
                <a:cxn ang="0">
                  <a:pos x="132" y="12"/>
                </a:cxn>
                <a:cxn ang="0">
                  <a:pos x="136" y="19"/>
                </a:cxn>
                <a:cxn ang="0">
                  <a:pos x="136" y="25"/>
                </a:cxn>
                <a:cxn ang="0">
                  <a:pos x="136" y="51"/>
                </a:cxn>
                <a:cxn ang="0">
                  <a:pos x="84" y="27"/>
                </a:cxn>
                <a:cxn ang="0">
                  <a:pos x="64" y="75"/>
                </a:cxn>
                <a:cxn ang="0">
                  <a:pos x="58" y="75"/>
                </a:cxn>
                <a:cxn ang="0">
                  <a:pos x="56" y="70"/>
                </a:cxn>
                <a:cxn ang="0">
                  <a:pos x="55" y="38"/>
                </a:cxn>
                <a:cxn ang="0">
                  <a:pos x="56" y="24"/>
                </a:cxn>
                <a:cxn ang="0">
                  <a:pos x="81" y="21"/>
                </a:cxn>
                <a:cxn ang="0">
                  <a:pos x="84" y="27"/>
                </a:cxn>
              </a:cxnLst>
              <a:rect l="0" t="0" r="r" b="b"/>
              <a:pathLst>
                <a:path w="136" h="92">
                  <a:moveTo>
                    <a:pt x="50" y="53"/>
                  </a:moveTo>
                  <a:lnTo>
                    <a:pt x="50" y="53"/>
                  </a:lnTo>
                  <a:lnTo>
                    <a:pt x="49" y="51"/>
                  </a:lnTo>
                  <a:lnTo>
                    <a:pt x="48" y="49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4"/>
                  </a:lnTo>
                  <a:lnTo>
                    <a:pt x="40" y="43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50" y="39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0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3" y="22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7" y="9"/>
                  </a:lnTo>
                  <a:lnTo>
                    <a:pt x="14" y="10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60"/>
                  </a:lnTo>
                  <a:lnTo>
                    <a:pt x="4" y="69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3" y="84"/>
                  </a:lnTo>
                  <a:lnTo>
                    <a:pt x="4" y="87"/>
                  </a:lnTo>
                  <a:lnTo>
                    <a:pt x="5" y="89"/>
                  </a:lnTo>
                  <a:lnTo>
                    <a:pt x="7" y="90"/>
                  </a:lnTo>
                  <a:lnTo>
                    <a:pt x="9" y="91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25" y="90"/>
                  </a:lnTo>
                  <a:lnTo>
                    <a:pt x="35" y="86"/>
                  </a:lnTo>
                  <a:lnTo>
                    <a:pt x="44" y="81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0" y="53"/>
                  </a:lnTo>
                  <a:lnTo>
                    <a:pt x="50" y="53"/>
                  </a:lnTo>
                  <a:close/>
                  <a:moveTo>
                    <a:pt x="38" y="61"/>
                  </a:moveTo>
                  <a:lnTo>
                    <a:pt x="38" y="61"/>
                  </a:lnTo>
                  <a:lnTo>
                    <a:pt x="41" y="58"/>
                  </a:lnTo>
                  <a:lnTo>
                    <a:pt x="44" y="57"/>
                  </a:lnTo>
                  <a:lnTo>
                    <a:pt x="46" y="58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7" y="62"/>
                  </a:lnTo>
                  <a:lnTo>
                    <a:pt x="44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8" y="61"/>
                  </a:lnTo>
                  <a:close/>
                  <a:moveTo>
                    <a:pt x="136" y="51"/>
                  </a:moveTo>
                  <a:lnTo>
                    <a:pt x="136" y="51"/>
                  </a:lnTo>
                  <a:lnTo>
                    <a:pt x="136" y="58"/>
                  </a:lnTo>
                  <a:lnTo>
                    <a:pt x="136" y="64"/>
                  </a:lnTo>
                  <a:lnTo>
                    <a:pt x="134" y="70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1" y="79"/>
                  </a:lnTo>
                  <a:lnTo>
                    <a:pt x="129" y="81"/>
                  </a:lnTo>
                  <a:lnTo>
                    <a:pt x="127" y="82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16" y="83"/>
                  </a:lnTo>
                  <a:lnTo>
                    <a:pt x="106" y="81"/>
                  </a:lnTo>
                  <a:lnTo>
                    <a:pt x="96" y="79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8" y="66"/>
                  </a:lnTo>
                  <a:lnTo>
                    <a:pt x="90" y="58"/>
                  </a:lnTo>
                  <a:lnTo>
                    <a:pt x="92" y="55"/>
                  </a:lnTo>
                  <a:lnTo>
                    <a:pt x="94" y="52"/>
                  </a:lnTo>
                  <a:lnTo>
                    <a:pt x="97" y="49"/>
                  </a:lnTo>
                  <a:lnTo>
                    <a:pt x="101" y="46"/>
                  </a:lnTo>
                  <a:lnTo>
                    <a:pt x="101" y="46"/>
                  </a:lnTo>
                  <a:lnTo>
                    <a:pt x="102" y="44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0" y="47"/>
                  </a:lnTo>
                  <a:lnTo>
                    <a:pt x="91" y="44"/>
                  </a:lnTo>
                  <a:lnTo>
                    <a:pt x="92" y="41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89" y="27"/>
                  </a:lnTo>
                  <a:lnTo>
                    <a:pt x="89" y="24"/>
                  </a:lnTo>
                  <a:lnTo>
                    <a:pt x="90" y="20"/>
                  </a:lnTo>
                  <a:lnTo>
                    <a:pt x="91" y="17"/>
                  </a:lnTo>
                  <a:lnTo>
                    <a:pt x="94" y="15"/>
                  </a:lnTo>
                  <a:lnTo>
                    <a:pt x="96" y="12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105" y="8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27" y="2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32" y="12"/>
                  </a:lnTo>
                  <a:lnTo>
                    <a:pt x="133" y="16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22"/>
                  </a:lnTo>
                  <a:lnTo>
                    <a:pt x="136" y="25"/>
                  </a:lnTo>
                  <a:lnTo>
                    <a:pt x="136" y="25"/>
                  </a:lnTo>
                  <a:lnTo>
                    <a:pt x="135" y="32"/>
                  </a:lnTo>
                  <a:lnTo>
                    <a:pt x="134" y="38"/>
                  </a:lnTo>
                  <a:lnTo>
                    <a:pt x="136" y="51"/>
                  </a:lnTo>
                  <a:lnTo>
                    <a:pt x="136" y="51"/>
                  </a:lnTo>
                  <a:close/>
                  <a:moveTo>
                    <a:pt x="84" y="27"/>
                  </a:moveTo>
                  <a:lnTo>
                    <a:pt x="84" y="27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1" y="75"/>
                  </a:lnTo>
                  <a:lnTo>
                    <a:pt x="58" y="75"/>
                  </a:lnTo>
                  <a:lnTo>
                    <a:pt x="57" y="73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5" y="54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6" y="31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3" y="22"/>
                  </a:lnTo>
                  <a:lnTo>
                    <a:pt x="84" y="24"/>
                  </a:lnTo>
                  <a:lnTo>
                    <a:pt x="84" y="27"/>
                  </a:lnTo>
                  <a:lnTo>
                    <a:pt x="84" y="27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0" name="Freeform 26"/>
            <p:cNvSpPr>
              <a:spLocks/>
            </p:cNvSpPr>
            <p:nvPr/>
          </p:nvSpPr>
          <p:spPr bwMode="auto">
            <a:xfrm>
              <a:off x="2051" y="1512"/>
              <a:ext cx="60" cy="4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59" y="0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60" y="10"/>
                </a:cxn>
                <a:cxn ang="0">
                  <a:pos x="59" y="13"/>
                </a:cxn>
                <a:cxn ang="0">
                  <a:pos x="58" y="16"/>
                </a:cxn>
                <a:cxn ang="0">
                  <a:pos x="56" y="18"/>
                </a:cxn>
                <a:cxn ang="0">
                  <a:pos x="54" y="20"/>
                </a:cxn>
                <a:cxn ang="0">
                  <a:pos x="45" y="24"/>
                </a:cxn>
                <a:cxn ang="0">
                  <a:pos x="45" y="24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1" y="33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6" y="37"/>
                </a:cxn>
                <a:cxn ang="0">
                  <a:pos x="11" y="39"/>
                </a:cxn>
                <a:cxn ang="0">
                  <a:pos x="6" y="40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36"/>
                </a:cxn>
                <a:cxn ang="0">
                  <a:pos x="1" y="32"/>
                </a:cxn>
                <a:cxn ang="0">
                  <a:pos x="2" y="24"/>
                </a:cxn>
                <a:cxn ang="0">
                  <a:pos x="2" y="24"/>
                </a:cxn>
                <a:cxn ang="0">
                  <a:pos x="4" y="22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59" y="0"/>
                </a:cxn>
                <a:cxn ang="0">
                  <a:pos x="59" y="0"/>
                </a:cxn>
              </a:cxnLst>
              <a:rect l="0" t="0" r="r" b="b"/>
              <a:pathLst>
                <a:path w="60" h="40">
                  <a:moveTo>
                    <a:pt x="59" y="0"/>
                  </a:moveTo>
                  <a:lnTo>
                    <a:pt x="59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0"/>
                  </a:lnTo>
                  <a:lnTo>
                    <a:pt x="59" y="13"/>
                  </a:lnTo>
                  <a:lnTo>
                    <a:pt x="58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6" y="37"/>
                  </a:lnTo>
                  <a:lnTo>
                    <a:pt x="11" y="39"/>
                  </a:lnTo>
                  <a:lnTo>
                    <a:pt x="6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1" y="3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59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1" name="Freeform 27"/>
            <p:cNvSpPr>
              <a:spLocks noEditPoints="1"/>
            </p:cNvSpPr>
            <p:nvPr/>
          </p:nvSpPr>
          <p:spPr bwMode="auto">
            <a:xfrm>
              <a:off x="1515" y="1455"/>
              <a:ext cx="155" cy="256"/>
            </a:xfrm>
            <a:custGeom>
              <a:avLst/>
              <a:gdLst/>
              <a:ahLst/>
              <a:cxnLst>
                <a:cxn ang="0">
                  <a:pos x="143" y="249"/>
                </a:cxn>
                <a:cxn ang="0">
                  <a:pos x="139" y="252"/>
                </a:cxn>
                <a:cxn ang="0">
                  <a:pos x="113" y="256"/>
                </a:cxn>
                <a:cxn ang="0">
                  <a:pos x="113" y="233"/>
                </a:cxn>
                <a:cxn ang="0">
                  <a:pos x="110" y="173"/>
                </a:cxn>
                <a:cxn ang="0">
                  <a:pos x="103" y="140"/>
                </a:cxn>
                <a:cxn ang="0">
                  <a:pos x="85" y="106"/>
                </a:cxn>
                <a:cxn ang="0">
                  <a:pos x="81" y="98"/>
                </a:cxn>
                <a:cxn ang="0">
                  <a:pos x="111" y="101"/>
                </a:cxn>
                <a:cxn ang="0">
                  <a:pos x="125" y="124"/>
                </a:cxn>
                <a:cxn ang="0">
                  <a:pos x="137" y="161"/>
                </a:cxn>
                <a:cxn ang="0">
                  <a:pos x="144" y="193"/>
                </a:cxn>
                <a:cxn ang="0">
                  <a:pos x="145" y="207"/>
                </a:cxn>
                <a:cxn ang="0">
                  <a:pos x="144" y="247"/>
                </a:cxn>
                <a:cxn ang="0">
                  <a:pos x="152" y="27"/>
                </a:cxn>
                <a:cxn ang="0">
                  <a:pos x="138" y="33"/>
                </a:cxn>
                <a:cxn ang="0">
                  <a:pos x="106" y="53"/>
                </a:cxn>
                <a:cxn ang="0">
                  <a:pos x="103" y="59"/>
                </a:cxn>
                <a:cxn ang="0">
                  <a:pos x="105" y="66"/>
                </a:cxn>
                <a:cxn ang="0">
                  <a:pos x="106" y="83"/>
                </a:cxn>
                <a:cxn ang="0">
                  <a:pos x="107" y="87"/>
                </a:cxn>
                <a:cxn ang="0">
                  <a:pos x="119" y="90"/>
                </a:cxn>
                <a:cxn ang="0">
                  <a:pos x="124" y="88"/>
                </a:cxn>
                <a:cxn ang="0">
                  <a:pos x="130" y="88"/>
                </a:cxn>
                <a:cxn ang="0">
                  <a:pos x="137" y="87"/>
                </a:cxn>
                <a:cxn ang="0">
                  <a:pos x="155" y="67"/>
                </a:cxn>
                <a:cxn ang="0">
                  <a:pos x="152" y="27"/>
                </a:cxn>
                <a:cxn ang="0">
                  <a:pos x="91" y="55"/>
                </a:cxn>
                <a:cxn ang="0">
                  <a:pos x="87" y="24"/>
                </a:cxn>
                <a:cxn ang="0">
                  <a:pos x="75" y="5"/>
                </a:cxn>
                <a:cxn ang="0">
                  <a:pos x="60" y="5"/>
                </a:cxn>
                <a:cxn ang="0">
                  <a:pos x="43" y="20"/>
                </a:cxn>
                <a:cxn ang="0">
                  <a:pos x="38" y="29"/>
                </a:cxn>
                <a:cxn ang="0">
                  <a:pos x="43" y="38"/>
                </a:cxn>
                <a:cxn ang="0">
                  <a:pos x="60" y="60"/>
                </a:cxn>
                <a:cxn ang="0">
                  <a:pos x="70" y="60"/>
                </a:cxn>
                <a:cxn ang="0">
                  <a:pos x="91" y="55"/>
                </a:cxn>
                <a:cxn ang="0">
                  <a:pos x="53" y="73"/>
                </a:cxn>
                <a:cxn ang="0">
                  <a:pos x="37" y="74"/>
                </a:cxn>
                <a:cxn ang="0">
                  <a:pos x="22" y="77"/>
                </a:cxn>
                <a:cxn ang="0">
                  <a:pos x="0" y="86"/>
                </a:cxn>
                <a:cxn ang="0">
                  <a:pos x="14" y="113"/>
                </a:cxn>
                <a:cxn ang="0">
                  <a:pos x="59" y="92"/>
                </a:cxn>
                <a:cxn ang="0">
                  <a:pos x="63" y="89"/>
                </a:cxn>
                <a:cxn ang="0">
                  <a:pos x="64" y="85"/>
                </a:cxn>
                <a:cxn ang="0">
                  <a:pos x="58" y="74"/>
                </a:cxn>
                <a:cxn ang="0">
                  <a:pos x="99" y="91"/>
                </a:cxn>
                <a:cxn ang="0">
                  <a:pos x="100" y="70"/>
                </a:cxn>
                <a:cxn ang="0">
                  <a:pos x="96" y="61"/>
                </a:cxn>
                <a:cxn ang="0">
                  <a:pos x="85" y="60"/>
                </a:cxn>
                <a:cxn ang="0">
                  <a:pos x="74" y="63"/>
                </a:cxn>
                <a:cxn ang="0">
                  <a:pos x="69" y="73"/>
                </a:cxn>
                <a:cxn ang="0">
                  <a:pos x="71" y="92"/>
                </a:cxn>
                <a:cxn ang="0">
                  <a:pos x="99" y="91"/>
                </a:cxn>
              </a:cxnLst>
              <a:rect l="0" t="0" r="r" b="b"/>
              <a:pathLst>
                <a:path w="155" h="256">
                  <a:moveTo>
                    <a:pt x="144" y="247"/>
                  </a:moveTo>
                  <a:lnTo>
                    <a:pt x="144" y="247"/>
                  </a:lnTo>
                  <a:lnTo>
                    <a:pt x="143" y="249"/>
                  </a:lnTo>
                  <a:lnTo>
                    <a:pt x="142" y="251"/>
                  </a:lnTo>
                  <a:lnTo>
                    <a:pt x="141" y="252"/>
                  </a:lnTo>
                  <a:lnTo>
                    <a:pt x="139" y="252"/>
                  </a:lnTo>
                  <a:lnTo>
                    <a:pt x="139" y="252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2" y="244"/>
                  </a:lnTo>
                  <a:lnTo>
                    <a:pt x="113" y="233"/>
                  </a:lnTo>
                  <a:lnTo>
                    <a:pt x="113" y="233"/>
                  </a:lnTo>
                  <a:lnTo>
                    <a:pt x="114" y="213"/>
                  </a:lnTo>
                  <a:lnTo>
                    <a:pt x="113" y="192"/>
                  </a:lnTo>
                  <a:lnTo>
                    <a:pt x="110" y="173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103" y="140"/>
                  </a:lnTo>
                  <a:lnTo>
                    <a:pt x="98" y="128"/>
                  </a:lnTo>
                  <a:lnTo>
                    <a:pt x="92" y="117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105" y="95"/>
                  </a:lnTo>
                  <a:lnTo>
                    <a:pt x="105" y="95"/>
                  </a:lnTo>
                  <a:lnTo>
                    <a:pt x="111" y="101"/>
                  </a:lnTo>
                  <a:lnTo>
                    <a:pt x="116" y="108"/>
                  </a:lnTo>
                  <a:lnTo>
                    <a:pt x="121" y="11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32" y="142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41" y="177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5" y="200"/>
                  </a:lnTo>
                  <a:lnTo>
                    <a:pt x="145" y="207"/>
                  </a:lnTo>
                  <a:lnTo>
                    <a:pt x="145" y="220"/>
                  </a:lnTo>
                  <a:lnTo>
                    <a:pt x="144" y="234"/>
                  </a:lnTo>
                  <a:lnTo>
                    <a:pt x="144" y="247"/>
                  </a:lnTo>
                  <a:lnTo>
                    <a:pt x="144" y="247"/>
                  </a:lnTo>
                  <a:close/>
                  <a:moveTo>
                    <a:pt x="152" y="27"/>
                  </a:moveTo>
                  <a:lnTo>
                    <a:pt x="152" y="27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38" y="33"/>
                  </a:lnTo>
                  <a:lnTo>
                    <a:pt x="127" y="39"/>
                  </a:lnTo>
                  <a:lnTo>
                    <a:pt x="117" y="46"/>
                  </a:lnTo>
                  <a:lnTo>
                    <a:pt x="106" y="53"/>
                  </a:lnTo>
                  <a:lnTo>
                    <a:pt x="106" y="53"/>
                  </a:lnTo>
                  <a:lnTo>
                    <a:pt x="104" y="57"/>
                  </a:lnTo>
                  <a:lnTo>
                    <a:pt x="103" y="59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5" y="66"/>
                  </a:lnTo>
                  <a:lnTo>
                    <a:pt x="105" y="72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10" y="88"/>
                  </a:lnTo>
                  <a:lnTo>
                    <a:pt x="114" y="89"/>
                  </a:lnTo>
                  <a:lnTo>
                    <a:pt x="119" y="90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4" y="88"/>
                  </a:lnTo>
                  <a:lnTo>
                    <a:pt x="126" y="8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33" y="88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5" y="67"/>
                  </a:lnTo>
                  <a:lnTo>
                    <a:pt x="155" y="54"/>
                  </a:lnTo>
                  <a:lnTo>
                    <a:pt x="154" y="41"/>
                  </a:lnTo>
                  <a:lnTo>
                    <a:pt x="152" y="27"/>
                  </a:lnTo>
                  <a:lnTo>
                    <a:pt x="152" y="27"/>
                  </a:lnTo>
                  <a:close/>
                  <a:moveTo>
                    <a:pt x="91" y="55"/>
                  </a:moveTo>
                  <a:lnTo>
                    <a:pt x="91" y="55"/>
                  </a:lnTo>
                  <a:lnTo>
                    <a:pt x="90" y="39"/>
                  </a:lnTo>
                  <a:lnTo>
                    <a:pt x="89" y="32"/>
                  </a:lnTo>
                  <a:lnTo>
                    <a:pt x="87" y="24"/>
                  </a:lnTo>
                  <a:lnTo>
                    <a:pt x="84" y="17"/>
                  </a:lnTo>
                  <a:lnTo>
                    <a:pt x="80" y="11"/>
                  </a:lnTo>
                  <a:lnTo>
                    <a:pt x="75" y="5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51" y="12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8" y="29"/>
                  </a:lnTo>
                  <a:lnTo>
                    <a:pt x="39" y="33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2" y="49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70" y="60"/>
                  </a:lnTo>
                  <a:lnTo>
                    <a:pt x="77" y="57"/>
                  </a:lnTo>
                  <a:lnTo>
                    <a:pt x="84" y="56"/>
                  </a:lnTo>
                  <a:lnTo>
                    <a:pt x="91" y="55"/>
                  </a:lnTo>
                  <a:lnTo>
                    <a:pt x="91" y="55"/>
                  </a:lnTo>
                  <a:close/>
                  <a:moveTo>
                    <a:pt x="53" y="73"/>
                  </a:moveTo>
                  <a:lnTo>
                    <a:pt x="53" y="73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37" y="74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2" y="77"/>
                  </a:lnTo>
                  <a:lnTo>
                    <a:pt x="15" y="79"/>
                  </a:lnTo>
                  <a:lnTo>
                    <a:pt x="8" y="8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61" y="90"/>
                  </a:lnTo>
                  <a:lnTo>
                    <a:pt x="63" y="89"/>
                  </a:lnTo>
                  <a:lnTo>
                    <a:pt x="63" y="87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3" y="79"/>
                  </a:lnTo>
                  <a:lnTo>
                    <a:pt x="61" y="76"/>
                  </a:lnTo>
                  <a:lnTo>
                    <a:pt x="58" y="74"/>
                  </a:lnTo>
                  <a:lnTo>
                    <a:pt x="53" y="73"/>
                  </a:lnTo>
                  <a:lnTo>
                    <a:pt x="53" y="73"/>
                  </a:lnTo>
                  <a:close/>
                  <a:moveTo>
                    <a:pt x="99" y="91"/>
                  </a:moveTo>
                  <a:lnTo>
                    <a:pt x="99" y="91"/>
                  </a:lnTo>
                  <a:lnTo>
                    <a:pt x="100" y="77"/>
                  </a:lnTo>
                  <a:lnTo>
                    <a:pt x="100" y="70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6" y="61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85" y="60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4" y="63"/>
                  </a:lnTo>
                  <a:lnTo>
                    <a:pt x="71" y="66"/>
                  </a:lnTo>
                  <a:lnTo>
                    <a:pt x="70" y="69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8" y="93"/>
                  </a:lnTo>
                  <a:lnTo>
                    <a:pt x="85" y="93"/>
                  </a:lnTo>
                  <a:lnTo>
                    <a:pt x="99" y="91"/>
                  </a:lnTo>
                  <a:lnTo>
                    <a:pt x="99" y="91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2" name="Freeform 28"/>
            <p:cNvSpPr>
              <a:spLocks/>
            </p:cNvSpPr>
            <p:nvPr/>
          </p:nvSpPr>
          <p:spPr bwMode="auto">
            <a:xfrm>
              <a:off x="1903" y="1154"/>
              <a:ext cx="91" cy="17"/>
            </a:xfrm>
            <a:custGeom>
              <a:avLst/>
              <a:gdLst/>
              <a:ahLst/>
              <a:cxnLst>
                <a:cxn ang="0">
                  <a:pos x="91" y="7"/>
                </a:cxn>
                <a:cxn ang="0">
                  <a:pos x="91" y="7"/>
                </a:cxn>
                <a:cxn ang="0">
                  <a:pos x="83" y="10"/>
                </a:cxn>
                <a:cxn ang="0">
                  <a:pos x="75" y="13"/>
                </a:cxn>
                <a:cxn ang="0">
                  <a:pos x="66" y="14"/>
                </a:cxn>
                <a:cxn ang="0">
                  <a:pos x="58" y="16"/>
                </a:cxn>
                <a:cxn ang="0">
                  <a:pos x="58" y="16"/>
                </a:cxn>
                <a:cxn ang="0">
                  <a:pos x="31" y="17"/>
                </a:cxn>
                <a:cxn ang="0">
                  <a:pos x="18" y="17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25" y="7"/>
                </a:cxn>
                <a:cxn ang="0">
                  <a:pos x="43" y="7"/>
                </a:cxn>
                <a:cxn ang="0">
                  <a:pos x="62" y="4"/>
                </a:cxn>
                <a:cxn ang="0">
                  <a:pos x="80" y="1"/>
                </a:cxn>
                <a:cxn ang="0">
                  <a:pos x="80" y="1"/>
                </a:cxn>
                <a:cxn ang="0">
                  <a:pos x="83" y="1"/>
                </a:cxn>
                <a:cxn ang="0">
                  <a:pos x="83" y="1"/>
                </a:cxn>
                <a:cxn ang="0">
                  <a:pos x="87" y="0"/>
                </a:cxn>
                <a:cxn ang="0">
                  <a:pos x="90" y="1"/>
                </a:cxn>
                <a:cxn ang="0">
                  <a:pos x="91" y="3"/>
                </a:cxn>
                <a:cxn ang="0">
                  <a:pos x="91" y="7"/>
                </a:cxn>
                <a:cxn ang="0">
                  <a:pos x="91" y="7"/>
                </a:cxn>
              </a:cxnLst>
              <a:rect l="0" t="0" r="r" b="b"/>
              <a:pathLst>
                <a:path w="91" h="17">
                  <a:moveTo>
                    <a:pt x="91" y="7"/>
                  </a:moveTo>
                  <a:lnTo>
                    <a:pt x="91" y="7"/>
                  </a:lnTo>
                  <a:lnTo>
                    <a:pt x="83" y="10"/>
                  </a:lnTo>
                  <a:lnTo>
                    <a:pt x="75" y="13"/>
                  </a:lnTo>
                  <a:lnTo>
                    <a:pt x="66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31" y="17"/>
                  </a:lnTo>
                  <a:lnTo>
                    <a:pt x="18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7"/>
                  </a:lnTo>
                  <a:lnTo>
                    <a:pt x="0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25" y="7"/>
                  </a:lnTo>
                  <a:lnTo>
                    <a:pt x="43" y="7"/>
                  </a:lnTo>
                  <a:lnTo>
                    <a:pt x="62" y="4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87" y="0"/>
                  </a:lnTo>
                  <a:lnTo>
                    <a:pt x="90" y="1"/>
                  </a:lnTo>
                  <a:lnTo>
                    <a:pt x="91" y="3"/>
                  </a:lnTo>
                  <a:lnTo>
                    <a:pt x="91" y="7"/>
                  </a:lnTo>
                  <a:lnTo>
                    <a:pt x="91" y="7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3" name="Freeform 29"/>
            <p:cNvSpPr>
              <a:spLocks/>
            </p:cNvSpPr>
            <p:nvPr/>
          </p:nvSpPr>
          <p:spPr bwMode="auto">
            <a:xfrm>
              <a:off x="1312" y="685"/>
              <a:ext cx="60" cy="67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9" y="11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31" y="42"/>
                </a:cxn>
                <a:cxn ang="0">
                  <a:pos x="17" y="55"/>
                </a:cxn>
                <a:cxn ang="0">
                  <a:pos x="3" y="67"/>
                </a:cxn>
                <a:cxn ang="0">
                  <a:pos x="3" y="67"/>
                </a:cxn>
                <a:cxn ang="0">
                  <a:pos x="0" y="61"/>
                </a:cxn>
                <a:cxn ang="0">
                  <a:pos x="0" y="57"/>
                </a:cxn>
                <a:cxn ang="0">
                  <a:pos x="2" y="53"/>
                </a:cxn>
                <a:cxn ang="0">
                  <a:pos x="6" y="49"/>
                </a:cxn>
                <a:cxn ang="0">
                  <a:pos x="6" y="49"/>
                </a:cxn>
                <a:cxn ang="0">
                  <a:pos x="29" y="28"/>
                </a:cxn>
                <a:cxn ang="0">
                  <a:pos x="41" y="18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4" y="3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0" h="67">
                  <a:moveTo>
                    <a:pt x="57" y="0"/>
                  </a:moveTo>
                  <a:lnTo>
                    <a:pt x="57" y="0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59" y="11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31" y="42"/>
                  </a:lnTo>
                  <a:lnTo>
                    <a:pt x="17" y="5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2" y="53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29" y="28"/>
                  </a:lnTo>
                  <a:lnTo>
                    <a:pt x="41" y="1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4" name="Freeform 30"/>
            <p:cNvSpPr>
              <a:spLocks/>
            </p:cNvSpPr>
            <p:nvPr/>
          </p:nvSpPr>
          <p:spPr bwMode="auto">
            <a:xfrm>
              <a:off x="1516" y="1071"/>
              <a:ext cx="51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14" y="10"/>
                </a:cxn>
                <a:cxn ang="0">
                  <a:pos x="22" y="15"/>
                </a:cxn>
                <a:cxn ang="0">
                  <a:pos x="37" y="24"/>
                </a:cxn>
                <a:cxn ang="0">
                  <a:pos x="37" y="24"/>
                </a:cxn>
                <a:cxn ang="0">
                  <a:pos x="49" y="32"/>
                </a:cxn>
                <a:cxn ang="0">
                  <a:pos x="49" y="32"/>
                </a:cxn>
                <a:cxn ang="0">
                  <a:pos x="51" y="34"/>
                </a:cxn>
                <a:cxn ang="0">
                  <a:pos x="51" y="36"/>
                </a:cxn>
                <a:cxn ang="0">
                  <a:pos x="51" y="36"/>
                </a:cxn>
                <a:cxn ang="0">
                  <a:pos x="51" y="50"/>
                </a:cxn>
                <a:cxn ang="0">
                  <a:pos x="51" y="50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1" h="50">
                  <a:moveTo>
                    <a:pt x="0" y="0"/>
                  </a:moveTo>
                  <a:lnTo>
                    <a:pt x="0" y="0"/>
                  </a:lnTo>
                  <a:lnTo>
                    <a:pt x="7" y="5"/>
                  </a:lnTo>
                  <a:lnTo>
                    <a:pt x="7" y="5"/>
                  </a:lnTo>
                  <a:lnTo>
                    <a:pt x="14" y="10"/>
                  </a:lnTo>
                  <a:lnTo>
                    <a:pt x="22" y="15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5" name="Freeform 31"/>
            <p:cNvSpPr>
              <a:spLocks/>
            </p:cNvSpPr>
            <p:nvPr/>
          </p:nvSpPr>
          <p:spPr bwMode="auto">
            <a:xfrm>
              <a:off x="2054" y="1458"/>
              <a:ext cx="57" cy="4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6" y="13"/>
                </a:cxn>
                <a:cxn ang="0">
                  <a:pos x="55" y="15"/>
                </a:cxn>
                <a:cxn ang="0">
                  <a:pos x="55" y="15"/>
                </a:cxn>
                <a:cxn ang="0">
                  <a:pos x="42" y="23"/>
                </a:cxn>
                <a:cxn ang="0">
                  <a:pos x="29" y="30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3" y="28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57" h="43">
                  <a:moveTo>
                    <a:pt x="57" y="0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6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42" y="23"/>
                  </a:lnTo>
                  <a:lnTo>
                    <a:pt x="29" y="30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3" y="28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6" name="Freeform 32"/>
            <p:cNvSpPr>
              <a:spLocks noEditPoints="1"/>
            </p:cNvSpPr>
            <p:nvPr/>
          </p:nvSpPr>
          <p:spPr bwMode="auto">
            <a:xfrm>
              <a:off x="1801" y="616"/>
              <a:ext cx="187" cy="281"/>
            </a:xfrm>
            <a:custGeom>
              <a:avLst/>
              <a:gdLst/>
              <a:ahLst/>
              <a:cxnLst>
                <a:cxn ang="0">
                  <a:pos x="177" y="232"/>
                </a:cxn>
                <a:cxn ang="0">
                  <a:pos x="163" y="237"/>
                </a:cxn>
                <a:cxn ang="0">
                  <a:pos x="168" y="256"/>
                </a:cxn>
                <a:cxn ang="0">
                  <a:pos x="158" y="276"/>
                </a:cxn>
                <a:cxn ang="0">
                  <a:pos x="138" y="273"/>
                </a:cxn>
                <a:cxn ang="0">
                  <a:pos x="128" y="262"/>
                </a:cxn>
                <a:cxn ang="0">
                  <a:pos x="114" y="277"/>
                </a:cxn>
                <a:cxn ang="0">
                  <a:pos x="101" y="277"/>
                </a:cxn>
                <a:cxn ang="0">
                  <a:pos x="103" y="243"/>
                </a:cxn>
                <a:cxn ang="0">
                  <a:pos x="109" y="228"/>
                </a:cxn>
                <a:cxn ang="0">
                  <a:pos x="120" y="240"/>
                </a:cxn>
                <a:cxn ang="0">
                  <a:pos x="118" y="229"/>
                </a:cxn>
                <a:cxn ang="0">
                  <a:pos x="119" y="221"/>
                </a:cxn>
                <a:cxn ang="0">
                  <a:pos x="137" y="234"/>
                </a:cxn>
                <a:cxn ang="0">
                  <a:pos x="132" y="212"/>
                </a:cxn>
                <a:cxn ang="0">
                  <a:pos x="138" y="209"/>
                </a:cxn>
                <a:cxn ang="0">
                  <a:pos x="159" y="205"/>
                </a:cxn>
                <a:cxn ang="0">
                  <a:pos x="183" y="216"/>
                </a:cxn>
                <a:cxn ang="0">
                  <a:pos x="186" y="225"/>
                </a:cxn>
                <a:cxn ang="0">
                  <a:pos x="60" y="65"/>
                </a:cxn>
                <a:cxn ang="0">
                  <a:pos x="52" y="56"/>
                </a:cxn>
                <a:cxn ang="0">
                  <a:pos x="57" y="54"/>
                </a:cxn>
                <a:cxn ang="0">
                  <a:pos x="60" y="65"/>
                </a:cxn>
                <a:cxn ang="0">
                  <a:pos x="63" y="65"/>
                </a:cxn>
                <a:cxn ang="0">
                  <a:pos x="64" y="56"/>
                </a:cxn>
                <a:cxn ang="0">
                  <a:pos x="67" y="48"/>
                </a:cxn>
                <a:cxn ang="0">
                  <a:pos x="71" y="59"/>
                </a:cxn>
                <a:cxn ang="0">
                  <a:pos x="75" y="46"/>
                </a:cxn>
                <a:cxn ang="0">
                  <a:pos x="81" y="21"/>
                </a:cxn>
                <a:cxn ang="0">
                  <a:pos x="79" y="0"/>
                </a:cxn>
                <a:cxn ang="0">
                  <a:pos x="67" y="7"/>
                </a:cxn>
                <a:cxn ang="0">
                  <a:pos x="48" y="25"/>
                </a:cxn>
                <a:cxn ang="0">
                  <a:pos x="30" y="10"/>
                </a:cxn>
                <a:cxn ang="0">
                  <a:pos x="24" y="31"/>
                </a:cxn>
                <a:cxn ang="0">
                  <a:pos x="6" y="42"/>
                </a:cxn>
                <a:cxn ang="0">
                  <a:pos x="0" y="53"/>
                </a:cxn>
                <a:cxn ang="0">
                  <a:pos x="18" y="78"/>
                </a:cxn>
                <a:cxn ang="0">
                  <a:pos x="35" y="81"/>
                </a:cxn>
                <a:cxn ang="0">
                  <a:pos x="34" y="74"/>
                </a:cxn>
                <a:cxn ang="0">
                  <a:pos x="33" y="68"/>
                </a:cxn>
                <a:cxn ang="0">
                  <a:pos x="49" y="73"/>
                </a:cxn>
                <a:cxn ang="0">
                  <a:pos x="39" y="49"/>
                </a:cxn>
                <a:cxn ang="0">
                  <a:pos x="54" y="71"/>
                </a:cxn>
                <a:cxn ang="0">
                  <a:pos x="119" y="199"/>
                </a:cxn>
                <a:cxn ang="0">
                  <a:pos x="130" y="173"/>
                </a:cxn>
                <a:cxn ang="0">
                  <a:pos x="122" y="159"/>
                </a:cxn>
                <a:cxn ang="0">
                  <a:pos x="99" y="207"/>
                </a:cxn>
                <a:cxn ang="0">
                  <a:pos x="99" y="218"/>
                </a:cxn>
                <a:cxn ang="0">
                  <a:pos x="111" y="217"/>
                </a:cxn>
                <a:cxn ang="0">
                  <a:pos x="102" y="109"/>
                </a:cxn>
                <a:cxn ang="0">
                  <a:pos x="81" y="154"/>
                </a:cxn>
                <a:cxn ang="0">
                  <a:pos x="81" y="176"/>
                </a:cxn>
                <a:cxn ang="0">
                  <a:pos x="109" y="121"/>
                </a:cxn>
                <a:cxn ang="0">
                  <a:pos x="78" y="69"/>
                </a:cxn>
                <a:cxn ang="0">
                  <a:pos x="56" y="115"/>
                </a:cxn>
                <a:cxn ang="0">
                  <a:pos x="57" y="127"/>
                </a:cxn>
                <a:cxn ang="0">
                  <a:pos x="77" y="93"/>
                </a:cxn>
                <a:cxn ang="0">
                  <a:pos x="83" y="68"/>
                </a:cxn>
              </a:cxnLst>
              <a:rect l="0" t="0" r="r" b="b"/>
              <a:pathLst>
                <a:path w="187" h="281">
                  <a:moveTo>
                    <a:pt x="186" y="225"/>
                  </a:moveTo>
                  <a:lnTo>
                    <a:pt x="186" y="225"/>
                  </a:lnTo>
                  <a:lnTo>
                    <a:pt x="183" y="228"/>
                  </a:lnTo>
                  <a:lnTo>
                    <a:pt x="180" y="231"/>
                  </a:lnTo>
                  <a:lnTo>
                    <a:pt x="177" y="232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67" y="233"/>
                  </a:lnTo>
                  <a:lnTo>
                    <a:pt x="165" y="234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7" y="246"/>
                  </a:lnTo>
                  <a:lnTo>
                    <a:pt x="168" y="250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7" y="263"/>
                  </a:lnTo>
                  <a:lnTo>
                    <a:pt x="164" y="269"/>
                  </a:lnTo>
                  <a:lnTo>
                    <a:pt x="164" y="269"/>
                  </a:lnTo>
                  <a:lnTo>
                    <a:pt x="161" y="273"/>
                  </a:lnTo>
                  <a:lnTo>
                    <a:pt x="158" y="276"/>
                  </a:lnTo>
                  <a:lnTo>
                    <a:pt x="154" y="278"/>
                  </a:lnTo>
                  <a:lnTo>
                    <a:pt x="149" y="278"/>
                  </a:lnTo>
                  <a:lnTo>
                    <a:pt x="145" y="278"/>
                  </a:lnTo>
                  <a:lnTo>
                    <a:pt x="141" y="276"/>
                  </a:lnTo>
                  <a:lnTo>
                    <a:pt x="138" y="273"/>
                  </a:lnTo>
                  <a:lnTo>
                    <a:pt x="135" y="268"/>
                  </a:lnTo>
                  <a:lnTo>
                    <a:pt x="135" y="268"/>
                  </a:lnTo>
                  <a:lnTo>
                    <a:pt x="131" y="260"/>
                  </a:lnTo>
                  <a:lnTo>
                    <a:pt x="131" y="260"/>
                  </a:lnTo>
                  <a:lnTo>
                    <a:pt x="128" y="262"/>
                  </a:lnTo>
                  <a:lnTo>
                    <a:pt x="125" y="264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17" y="274"/>
                  </a:lnTo>
                  <a:lnTo>
                    <a:pt x="114" y="277"/>
                  </a:lnTo>
                  <a:lnTo>
                    <a:pt x="111" y="279"/>
                  </a:lnTo>
                  <a:lnTo>
                    <a:pt x="105" y="281"/>
                  </a:lnTo>
                  <a:lnTo>
                    <a:pt x="105" y="281"/>
                  </a:lnTo>
                  <a:lnTo>
                    <a:pt x="103" y="280"/>
                  </a:lnTo>
                  <a:lnTo>
                    <a:pt x="101" y="277"/>
                  </a:lnTo>
                  <a:lnTo>
                    <a:pt x="100" y="274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5" y="235"/>
                  </a:lnTo>
                  <a:lnTo>
                    <a:pt x="105" y="235"/>
                  </a:lnTo>
                  <a:lnTo>
                    <a:pt x="105" y="232"/>
                  </a:lnTo>
                  <a:lnTo>
                    <a:pt x="107" y="229"/>
                  </a:lnTo>
                  <a:lnTo>
                    <a:pt x="109" y="228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120" y="240"/>
                  </a:lnTo>
                  <a:lnTo>
                    <a:pt x="120" y="237"/>
                  </a:lnTo>
                  <a:lnTo>
                    <a:pt x="119" y="234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8" y="229"/>
                  </a:lnTo>
                  <a:lnTo>
                    <a:pt x="117" y="227"/>
                  </a:lnTo>
                  <a:lnTo>
                    <a:pt x="117" y="224"/>
                  </a:lnTo>
                  <a:lnTo>
                    <a:pt x="118" y="222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38" y="242"/>
                  </a:lnTo>
                  <a:lnTo>
                    <a:pt x="138" y="242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37" y="234"/>
                  </a:lnTo>
                  <a:lnTo>
                    <a:pt x="134" y="228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49" y="224"/>
                  </a:lnTo>
                  <a:lnTo>
                    <a:pt x="149" y="224"/>
                  </a:lnTo>
                  <a:lnTo>
                    <a:pt x="147" y="220"/>
                  </a:lnTo>
                  <a:lnTo>
                    <a:pt x="144" y="216"/>
                  </a:lnTo>
                  <a:lnTo>
                    <a:pt x="138" y="209"/>
                  </a:lnTo>
                  <a:lnTo>
                    <a:pt x="138" y="209"/>
                  </a:lnTo>
                  <a:lnTo>
                    <a:pt x="143" y="205"/>
                  </a:lnTo>
                  <a:lnTo>
                    <a:pt x="148" y="204"/>
                  </a:lnTo>
                  <a:lnTo>
                    <a:pt x="154" y="204"/>
                  </a:lnTo>
                  <a:lnTo>
                    <a:pt x="159" y="205"/>
                  </a:lnTo>
                  <a:lnTo>
                    <a:pt x="159" y="205"/>
                  </a:lnTo>
                  <a:lnTo>
                    <a:pt x="169" y="208"/>
                  </a:lnTo>
                  <a:lnTo>
                    <a:pt x="179" y="213"/>
                  </a:lnTo>
                  <a:lnTo>
                    <a:pt x="179" y="213"/>
                  </a:lnTo>
                  <a:lnTo>
                    <a:pt x="183" y="216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7" y="222"/>
                  </a:lnTo>
                  <a:lnTo>
                    <a:pt x="186" y="225"/>
                  </a:lnTo>
                  <a:lnTo>
                    <a:pt x="186" y="225"/>
                  </a:lnTo>
                  <a:close/>
                  <a:moveTo>
                    <a:pt x="54" y="71"/>
                  </a:moveTo>
                  <a:lnTo>
                    <a:pt x="54" y="71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5" y="62"/>
                  </a:lnTo>
                  <a:lnTo>
                    <a:pt x="52" y="56"/>
                  </a:lnTo>
                  <a:lnTo>
                    <a:pt x="50" y="49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4" y="48"/>
                  </a:lnTo>
                  <a:lnTo>
                    <a:pt x="57" y="54"/>
                  </a:lnTo>
                  <a:lnTo>
                    <a:pt x="59" y="59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3" y="65"/>
                  </a:lnTo>
                  <a:lnTo>
                    <a:pt x="64" y="64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0"/>
                  </a:lnTo>
                  <a:lnTo>
                    <a:pt x="64" y="47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7" y="48"/>
                  </a:lnTo>
                  <a:lnTo>
                    <a:pt x="67" y="53"/>
                  </a:lnTo>
                  <a:lnTo>
                    <a:pt x="68" y="57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1" y="59"/>
                  </a:lnTo>
                  <a:lnTo>
                    <a:pt x="73" y="57"/>
                  </a:lnTo>
                  <a:lnTo>
                    <a:pt x="74" y="55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75" y="46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9" y="3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2" y="16"/>
                  </a:lnTo>
                  <a:lnTo>
                    <a:pt x="82" y="10"/>
                  </a:lnTo>
                  <a:lnTo>
                    <a:pt x="81" y="5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5" y="1"/>
                  </a:lnTo>
                  <a:lnTo>
                    <a:pt x="72" y="2"/>
                  </a:lnTo>
                  <a:lnTo>
                    <a:pt x="70" y="4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31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6" y="42"/>
                  </a:lnTo>
                  <a:lnTo>
                    <a:pt x="2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4" y="64"/>
                  </a:lnTo>
                  <a:lnTo>
                    <a:pt x="7" y="68"/>
                  </a:lnTo>
                  <a:lnTo>
                    <a:pt x="10" y="72"/>
                  </a:lnTo>
                  <a:lnTo>
                    <a:pt x="13" y="75"/>
                  </a:lnTo>
                  <a:lnTo>
                    <a:pt x="18" y="78"/>
                  </a:lnTo>
                  <a:lnTo>
                    <a:pt x="23" y="80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32" y="82"/>
                  </a:lnTo>
                  <a:lnTo>
                    <a:pt x="35" y="81"/>
                  </a:lnTo>
                  <a:lnTo>
                    <a:pt x="37" y="80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37" y="75"/>
                  </a:lnTo>
                  <a:lnTo>
                    <a:pt x="34" y="74"/>
                  </a:lnTo>
                  <a:lnTo>
                    <a:pt x="31" y="71"/>
                  </a:lnTo>
                  <a:lnTo>
                    <a:pt x="31" y="70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3" y="68"/>
                  </a:lnTo>
                  <a:lnTo>
                    <a:pt x="35" y="69"/>
                  </a:lnTo>
                  <a:lnTo>
                    <a:pt x="39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39" y="51"/>
                  </a:lnTo>
                  <a:lnTo>
                    <a:pt x="39" y="49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5" y="52"/>
                  </a:lnTo>
                  <a:lnTo>
                    <a:pt x="48" y="58"/>
                  </a:lnTo>
                  <a:lnTo>
                    <a:pt x="54" y="71"/>
                  </a:lnTo>
                  <a:lnTo>
                    <a:pt x="54" y="71"/>
                  </a:lnTo>
                  <a:close/>
                  <a:moveTo>
                    <a:pt x="111" y="217"/>
                  </a:moveTo>
                  <a:lnTo>
                    <a:pt x="111" y="217"/>
                  </a:lnTo>
                  <a:lnTo>
                    <a:pt x="115" y="208"/>
                  </a:lnTo>
                  <a:lnTo>
                    <a:pt x="119" y="199"/>
                  </a:lnTo>
                  <a:lnTo>
                    <a:pt x="119" y="199"/>
                  </a:lnTo>
                  <a:lnTo>
                    <a:pt x="123" y="189"/>
                  </a:lnTo>
                  <a:lnTo>
                    <a:pt x="127" y="179"/>
                  </a:lnTo>
                  <a:lnTo>
                    <a:pt x="127" y="179"/>
                  </a:lnTo>
                  <a:lnTo>
                    <a:pt x="130" y="173"/>
                  </a:lnTo>
                  <a:lnTo>
                    <a:pt x="131" y="167"/>
                  </a:lnTo>
                  <a:lnTo>
                    <a:pt x="129" y="161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2" y="159"/>
                  </a:lnTo>
                  <a:lnTo>
                    <a:pt x="122" y="159"/>
                  </a:lnTo>
                  <a:lnTo>
                    <a:pt x="116" y="174"/>
                  </a:lnTo>
                  <a:lnTo>
                    <a:pt x="116" y="174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8" y="210"/>
                  </a:lnTo>
                  <a:lnTo>
                    <a:pt x="97" y="213"/>
                  </a:lnTo>
                  <a:lnTo>
                    <a:pt x="98" y="215"/>
                  </a:lnTo>
                  <a:lnTo>
                    <a:pt x="99" y="218"/>
                  </a:lnTo>
                  <a:lnTo>
                    <a:pt x="99" y="218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08" y="221"/>
                  </a:lnTo>
                  <a:lnTo>
                    <a:pt x="110" y="219"/>
                  </a:lnTo>
                  <a:lnTo>
                    <a:pt x="111" y="217"/>
                  </a:lnTo>
                  <a:lnTo>
                    <a:pt x="111" y="217"/>
                  </a:lnTo>
                  <a:close/>
                  <a:moveTo>
                    <a:pt x="108" y="119"/>
                  </a:moveTo>
                  <a:lnTo>
                    <a:pt x="108" y="119"/>
                  </a:lnTo>
                  <a:lnTo>
                    <a:pt x="102" y="109"/>
                  </a:lnTo>
                  <a:lnTo>
                    <a:pt x="102" y="109"/>
                  </a:lnTo>
                  <a:lnTo>
                    <a:pt x="98" y="118"/>
                  </a:lnTo>
                  <a:lnTo>
                    <a:pt x="98" y="118"/>
                  </a:lnTo>
                  <a:lnTo>
                    <a:pt x="90" y="136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78" y="161"/>
                  </a:lnTo>
                  <a:lnTo>
                    <a:pt x="77" y="167"/>
                  </a:lnTo>
                  <a:lnTo>
                    <a:pt x="78" y="170"/>
                  </a:lnTo>
                  <a:lnTo>
                    <a:pt x="79" y="173"/>
                  </a:lnTo>
                  <a:lnTo>
                    <a:pt x="81" y="176"/>
                  </a:lnTo>
                  <a:lnTo>
                    <a:pt x="84" y="179"/>
                  </a:lnTo>
                  <a:lnTo>
                    <a:pt x="84" y="179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9" y="121"/>
                  </a:lnTo>
                  <a:lnTo>
                    <a:pt x="108" y="119"/>
                  </a:lnTo>
                  <a:lnTo>
                    <a:pt x="108" y="119"/>
                  </a:lnTo>
                  <a:close/>
                  <a:moveTo>
                    <a:pt x="81" y="64"/>
                  </a:moveTo>
                  <a:lnTo>
                    <a:pt x="81" y="64"/>
                  </a:lnTo>
                  <a:lnTo>
                    <a:pt x="78" y="69"/>
                  </a:lnTo>
                  <a:lnTo>
                    <a:pt x="75" y="7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64" y="99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5" y="118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7" y="127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7" y="93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5" y="75"/>
                  </a:lnTo>
                  <a:lnTo>
                    <a:pt x="84" y="71"/>
                  </a:lnTo>
                  <a:lnTo>
                    <a:pt x="83" y="68"/>
                  </a:lnTo>
                  <a:lnTo>
                    <a:pt x="81" y="64"/>
                  </a:lnTo>
                  <a:lnTo>
                    <a:pt x="81" y="64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7" name="Freeform 33"/>
            <p:cNvSpPr>
              <a:spLocks/>
            </p:cNvSpPr>
            <p:nvPr/>
          </p:nvSpPr>
          <p:spPr bwMode="auto">
            <a:xfrm>
              <a:off x="1326" y="739"/>
              <a:ext cx="48" cy="51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48" y="6"/>
                </a:cxn>
                <a:cxn ang="0">
                  <a:pos x="47" y="10"/>
                </a:cxn>
                <a:cxn ang="0">
                  <a:pos x="45" y="15"/>
                </a:cxn>
                <a:cxn ang="0">
                  <a:pos x="42" y="19"/>
                </a:cxn>
                <a:cxn ang="0">
                  <a:pos x="42" y="19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47" y="0"/>
                </a:cxn>
                <a:cxn ang="0">
                  <a:pos x="47" y="0"/>
                </a:cxn>
              </a:cxnLst>
              <a:rect l="0" t="0" r="r" b="b"/>
              <a:pathLst>
                <a:path w="48" h="51">
                  <a:moveTo>
                    <a:pt x="47" y="0"/>
                  </a:moveTo>
                  <a:lnTo>
                    <a:pt x="47" y="0"/>
                  </a:lnTo>
                  <a:lnTo>
                    <a:pt x="48" y="6"/>
                  </a:lnTo>
                  <a:lnTo>
                    <a:pt x="47" y="10"/>
                  </a:lnTo>
                  <a:lnTo>
                    <a:pt x="45" y="15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8" name="Freeform 34"/>
            <p:cNvSpPr>
              <a:spLocks/>
            </p:cNvSpPr>
            <p:nvPr/>
          </p:nvSpPr>
          <p:spPr bwMode="auto">
            <a:xfrm>
              <a:off x="2054" y="1413"/>
              <a:ext cx="56" cy="37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0" y="37"/>
                </a:cxn>
                <a:cxn ang="0">
                  <a:pos x="0" y="32"/>
                </a:cxn>
                <a:cxn ang="0">
                  <a:pos x="2" y="28"/>
                </a:cxn>
                <a:cxn ang="0">
                  <a:pos x="5" y="25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28" y="1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6" y="4"/>
                </a:cxn>
                <a:cxn ang="0">
                  <a:pos x="56" y="7"/>
                </a:cxn>
                <a:cxn ang="0">
                  <a:pos x="55" y="9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" y="36"/>
                </a:cxn>
                <a:cxn ang="0">
                  <a:pos x="5" y="36"/>
                </a:cxn>
                <a:cxn ang="0">
                  <a:pos x="3" y="37"/>
                </a:cxn>
                <a:cxn ang="0">
                  <a:pos x="0" y="37"/>
                </a:cxn>
                <a:cxn ang="0">
                  <a:pos x="0" y="37"/>
                </a:cxn>
              </a:cxnLst>
              <a:rect l="0" t="0" r="r" b="b"/>
              <a:pathLst>
                <a:path w="56" h="37">
                  <a:moveTo>
                    <a:pt x="0" y="37"/>
                  </a:moveTo>
                  <a:lnTo>
                    <a:pt x="0" y="37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28" y="1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4"/>
                  </a:lnTo>
                  <a:lnTo>
                    <a:pt x="56" y="7"/>
                  </a:lnTo>
                  <a:lnTo>
                    <a:pt x="55" y="9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9" name="Freeform 35"/>
            <p:cNvSpPr>
              <a:spLocks/>
            </p:cNvSpPr>
            <p:nvPr/>
          </p:nvSpPr>
          <p:spPr bwMode="auto">
            <a:xfrm>
              <a:off x="1907" y="1116"/>
              <a:ext cx="79" cy="16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1" y="8"/>
                </a:cxn>
                <a:cxn ang="0">
                  <a:pos x="2" y="7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15" y="8"/>
                </a:cxn>
                <a:cxn ang="0">
                  <a:pos x="25" y="8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61" y="4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66" y="11"/>
                </a:cxn>
                <a:cxn ang="0">
                  <a:pos x="59" y="12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9" y="16"/>
                </a:cxn>
                <a:cxn ang="0">
                  <a:pos x="4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79" h="16">
                  <a:moveTo>
                    <a:pt x="0" y="14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15" y="8"/>
                  </a:lnTo>
                  <a:lnTo>
                    <a:pt x="25" y="8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61" y="4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66" y="11"/>
                  </a:lnTo>
                  <a:lnTo>
                    <a:pt x="59" y="12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9" y="16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0" name="Freeform 36"/>
            <p:cNvSpPr>
              <a:spLocks/>
            </p:cNvSpPr>
            <p:nvPr/>
          </p:nvSpPr>
          <p:spPr bwMode="auto">
            <a:xfrm>
              <a:off x="1514" y="1122"/>
              <a:ext cx="42" cy="3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35" y="23"/>
                </a:cxn>
                <a:cxn ang="0">
                  <a:pos x="35" y="23"/>
                </a:cxn>
                <a:cxn ang="0">
                  <a:pos x="38" y="27"/>
                </a:cxn>
                <a:cxn ang="0">
                  <a:pos x="42" y="31"/>
                </a:cxn>
                <a:cxn ang="0">
                  <a:pos x="42" y="31"/>
                </a:cxn>
                <a:cxn ang="0">
                  <a:pos x="28" y="34"/>
                </a:cxn>
                <a:cxn ang="0">
                  <a:pos x="28" y="34"/>
                </a:cxn>
                <a:cxn ang="0">
                  <a:pos x="25" y="33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3" y="24"/>
                </a:cxn>
                <a:cxn ang="0">
                  <a:pos x="3" y="15"/>
                </a:cxn>
                <a:cxn ang="0">
                  <a:pos x="3" y="15"/>
                </a:cxn>
                <a:cxn ang="0">
                  <a:pos x="2" y="14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42" h="34">
                  <a:moveTo>
                    <a:pt x="2" y="0"/>
                  </a:moveTo>
                  <a:lnTo>
                    <a:pt x="2" y="0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8" y="27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5" y="33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3" y="2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1" name="Freeform 37"/>
            <p:cNvSpPr>
              <a:spLocks noEditPoints="1"/>
            </p:cNvSpPr>
            <p:nvPr/>
          </p:nvSpPr>
          <p:spPr bwMode="auto">
            <a:xfrm>
              <a:off x="2052" y="1397"/>
              <a:ext cx="60" cy="161"/>
            </a:xfrm>
            <a:custGeom>
              <a:avLst/>
              <a:gdLst/>
              <a:ahLst/>
              <a:cxnLst>
                <a:cxn ang="0">
                  <a:pos x="12" y="55"/>
                </a:cxn>
                <a:cxn ang="0">
                  <a:pos x="54" y="33"/>
                </a:cxn>
                <a:cxn ang="0">
                  <a:pos x="58" y="31"/>
                </a:cxn>
                <a:cxn ang="0">
                  <a:pos x="59" y="50"/>
                </a:cxn>
                <a:cxn ang="0">
                  <a:pos x="58" y="53"/>
                </a:cxn>
                <a:cxn ang="0">
                  <a:pos x="56" y="55"/>
                </a:cxn>
                <a:cxn ang="0">
                  <a:pos x="35" y="68"/>
                </a:cxn>
                <a:cxn ang="0">
                  <a:pos x="20" y="76"/>
                </a:cxn>
                <a:cxn ang="0">
                  <a:pos x="3" y="84"/>
                </a:cxn>
                <a:cxn ang="0">
                  <a:pos x="2" y="70"/>
                </a:cxn>
                <a:cxn ang="0">
                  <a:pos x="4" y="61"/>
                </a:cxn>
                <a:cxn ang="0">
                  <a:pos x="12" y="55"/>
                </a:cxn>
                <a:cxn ang="0">
                  <a:pos x="59" y="103"/>
                </a:cxn>
                <a:cxn ang="0">
                  <a:pos x="60" y="98"/>
                </a:cxn>
                <a:cxn ang="0">
                  <a:pos x="59" y="82"/>
                </a:cxn>
                <a:cxn ang="0">
                  <a:pos x="2" y="111"/>
                </a:cxn>
                <a:cxn ang="0">
                  <a:pos x="0" y="131"/>
                </a:cxn>
                <a:cxn ang="0">
                  <a:pos x="13" y="127"/>
                </a:cxn>
                <a:cxn ang="0">
                  <a:pos x="53" y="109"/>
                </a:cxn>
                <a:cxn ang="0">
                  <a:pos x="57" y="107"/>
                </a:cxn>
                <a:cxn ang="0">
                  <a:pos x="59" y="103"/>
                </a:cxn>
                <a:cxn ang="0">
                  <a:pos x="52" y="11"/>
                </a:cxn>
                <a:cxn ang="0">
                  <a:pos x="30" y="3"/>
                </a:cxn>
                <a:cxn ang="0">
                  <a:pos x="23" y="1"/>
                </a:cxn>
                <a:cxn ang="0">
                  <a:pos x="9" y="0"/>
                </a:cxn>
                <a:cxn ang="0">
                  <a:pos x="1" y="1"/>
                </a:cxn>
                <a:cxn ang="0">
                  <a:pos x="3" y="35"/>
                </a:cxn>
                <a:cxn ang="0">
                  <a:pos x="30" y="25"/>
                </a:cxn>
                <a:cxn ang="0">
                  <a:pos x="52" y="11"/>
                </a:cxn>
                <a:cxn ang="0">
                  <a:pos x="58" y="137"/>
                </a:cxn>
                <a:cxn ang="0">
                  <a:pos x="54" y="139"/>
                </a:cxn>
                <a:cxn ang="0">
                  <a:pos x="39" y="145"/>
                </a:cxn>
                <a:cxn ang="0">
                  <a:pos x="21" y="154"/>
                </a:cxn>
                <a:cxn ang="0">
                  <a:pos x="59" y="161"/>
                </a:cxn>
                <a:cxn ang="0">
                  <a:pos x="60" y="155"/>
                </a:cxn>
                <a:cxn ang="0">
                  <a:pos x="60" y="143"/>
                </a:cxn>
                <a:cxn ang="0">
                  <a:pos x="58" y="137"/>
                </a:cxn>
              </a:cxnLst>
              <a:rect l="0" t="0" r="r" b="b"/>
              <a:pathLst>
                <a:path w="60" h="161">
                  <a:moveTo>
                    <a:pt x="12" y="55"/>
                  </a:moveTo>
                  <a:lnTo>
                    <a:pt x="12" y="55"/>
                  </a:lnTo>
                  <a:lnTo>
                    <a:pt x="33" y="44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8" y="53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46" y="62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0" y="76"/>
                  </a:lnTo>
                  <a:lnTo>
                    <a:pt x="3" y="84"/>
                  </a:lnTo>
                  <a:lnTo>
                    <a:pt x="3" y="84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65"/>
                  </a:lnTo>
                  <a:lnTo>
                    <a:pt x="4" y="61"/>
                  </a:lnTo>
                  <a:lnTo>
                    <a:pt x="7" y="58"/>
                  </a:lnTo>
                  <a:lnTo>
                    <a:pt x="12" y="55"/>
                  </a:lnTo>
                  <a:lnTo>
                    <a:pt x="12" y="55"/>
                  </a:lnTo>
                  <a:close/>
                  <a:moveTo>
                    <a:pt x="59" y="103"/>
                  </a:moveTo>
                  <a:lnTo>
                    <a:pt x="59" y="103"/>
                  </a:lnTo>
                  <a:lnTo>
                    <a:pt x="60" y="98"/>
                  </a:lnTo>
                  <a:lnTo>
                    <a:pt x="60" y="92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53" y="109"/>
                  </a:lnTo>
                  <a:lnTo>
                    <a:pt x="53" y="109"/>
                  </a:lnTo>
                  <a:lnTo>
                    <a:pt x="57" y="107"/>
                  </a:lnTo>
                  <a:lnTo>
                    <a:pt x="58" y="105"/>
                  </a:lnTo>
                  <a:lnTo>
                    <a:pt x="59" y="103"/>
                  </a:lnTo>
                  <a:lnTo>
                    <a:pt x="59" y="103"/>
                  </a:lnTo>
                  <a:close/>
                  <a:moveTo>
                    <a:pt x="52" y="11"/>
                  </a:moveTo>
                  <a:lnTo>
                    <a:pt x="52" y="11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9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6" y="31"/>
                  </a:lnTo>
                  <a:lnTo>
                    <a:pt x="30" y="25"/>
                  </a:lnTo>
                  <a:lnTo>
                    <a:pt x="43" y="18"/>
                  </a:lnTo>
                  <a:lnTo>
                    <a:pt x="52" y="11"/>
                  </a:lnTo>
                  <a:lnTo>
                    <a:pt x="52" y="11"/>
                  </a:lnTo>
                  <a:close/>
                  <a:moveTo>
                    <a:pt x="58" y="137"/>
                  </a:moveTo>
                  <a:lnTo>
                    <a:pt x="58" y="137"/>
                  </a:lnTo>
                  <a:lnTo>
                    <a:pt x="54" y="139"/>
                  </a:lnTo>
                  <a:lnTo>
                    <a:pt x="49" y="142"/>
                  </a:lnTo>
                  <a:lnTo>
                    <a:pt x="39" y="145"/>
                  </a:lnTo>
                  <a:lnTo>
                    <a:pt x="30" y="149"/>
                  </a:lnTo>
                  <a:lnTo>
                    <a:pt x="21" y="154"/>
                  </a:lnTo>
                  <a:lnTo>
                    <a:pt x="21" y="154"/>
                  </a:lnTo>
                  <a:lnTo>
                    <a:pt x="59" y="161"/>
                  </a:lnTo>
                  <a:lnTo>
                    <a:pt x="59" y="161"/>
                  </a:lnTo>
                  <a:lnTo>
                    <a:pt x="60" y="155"/>
                  </a:lnTo>
                  <a:lnTo>
                    <a:pt x="60" y="149"/>
                  </a:lnTo>
                  <a:lnTo>
                    <a:pt x="60" y="143"/>
                  </a:lnTo>
                  <a:lnTo>
                    <a:pt x="58" y="137"/>
                  </a:lnTo>
                  <a:lnTo>
                    <a:pt x="58" y="137"/>
                  </a:lnTo>
                  <a:close/>
                </a:path>
              </a:pathLst>
            </a:custGeom>
            <a:solidFill>
              <a:srgbClr val="6BA7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2" name="Freeform 38"/>
            <p:cNvSpPr>
              <a:spLocks/>
            </p:cNvSpPr>
            <p:nvPr/>
          </p:nvSpPr>
          <p:spPr bwMode="auto">
            <a:xfrm>
              <a:off x="1315" y="1015"/>
              <a:ext cx="48" cy="21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1"/>
                </a:cxn>
                <a:cxn ang="0">
                  <a:pos x="2" y="20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5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42" y="1"/>
                </a:cxn>
                <a:cxn ang="0">
                  <a:pos x="42" y="1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48" h="21">
                  <a:moveTo>
                    <a:pt x="48" y="1"/>
                  </a:moveTo>
                  <a:lnTo>
                    <a:pt x="48" y="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3" name="Freeform 39"/>
            <p:cNvSpPr>
              <a:spLocks/>
            </p:cNvSpPr>
            <p:nvPr/>
          </p:nvSpPr>
          <p:spPr bwMode="auto">
            <a:xfrm>
              <a:off x="1310" y="654"/>
              <a:ext cx="38" cy="40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20" y="24"/>
                </a:cxn>
                <a:cxn ang="0">
                  <a:pos x="11" y="32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35"/>
                </a:cxn>
                <a:cxn ang="0">
                  <a:pos x="1" y="31"/>
                </a:cxn>
                <a:cxn ang="0">
                  <a:pos x="3" y="27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9" y="1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8" h="40">
                  <a:moveTo>
                    <a:pt x="33" y="0"/>
                  </a:moveTo>
                  <a:lnTo>
                    <a:pt x="33" y="0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20" y="24"/>
                  </a:lnTo>
                  <a:lnTo>
                    <a:pt x="11" y="32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9" y="1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4" name="Freeform 40"/>
            <p:cNvSpPr>
              <a:spLocks noEditPoints="1"/>
            </p:cNvSpPr>
            <p:nvPr/>
          </p:nvSpPr>
          <p:spPr bwMode="auto">
            <a:xfrm>
              <a:off x="1310" y="649"/>
              <a:ext cx="63" cy="145"/>
            </a:xfrm>
            <a:custGeom>
              <a:avLst/>
              <a:gdLst/>
              <a:ahLst/>
              <a:cxnLst>
                <a:cxn ang="0">
                  <a:pos x="10" y="137"/>
                </a:cxn>
                <a:cxn ang="0">
                  <a:pos x="5" y="141"/>
                </a:cxn>
                <a:cxn ang="0">
                  <a:pos x="3" y="140"/>
                </a:cxn>
                <a:cxn ang="0">
                  <a:pos x="5" y="128"/>
                </a:cxn>
                <a:cxn ang="0">
                  <a:pos x="3" y="116"/>
                </a:cxn>
                <a:cxn ang="0">
                  <a:pos x="7" y="108"/>
                </a:cxn>
                <a:cxn ang="0">
                  <a:pos x="42" y="76"/>
                </a:cxn>
                <a:cxn ang="0">
                  <a:pos x="52" y="65"/>
                </a:cxn>
                <a:cxn ang="0">
                  <a:pos x="63" y="54"/>
                </a:cxn>
                <a:cxn ang="0">
                  <a:pos x="63" y="69"/>
                </a:cxn>
                <a:cxn ang="0">
                  <a:pos x="63" y="75"/>
                </a:cxn>
                <a:cxn ang="0">
                  <a:pos x="59" y="87"/>
                </a:cxn>
                <a:cxn ang="0">
                  <a:pos x="55" y="92"/>
                </a:cxn>
                <a:cxn ang="0">
                  <a:pos x="10" y="137"/>
                </a:cxn>
                <a:cxn ang="0">
                  <a:pos x="56" y="31"/>
                </a:cxn>
                <a:cxn ang="0">
                  <a:pos x="58" y="28"/>
                </a:cxn>
                <a:cxn ang="0">
                  <a:pos x="57" y="23"/>
                </a:cxn>
                <a:cxn ang="0">
                  <a:pos x="54" y="20"/>
                </a:cxn>
                <a:cxn ang="0">
                  <a:pos x="41" y="14"/>
                </a:cxn>
                <a:cxn ang="0">
                  <a:pos x="34" y="22"/>
                </a:cxn>
                <a:cxn ang="0">
                  <a:pos x="16" y="39"/>
                </a:cxn>
                <a:cxn ang="0">
                  <a:pos x="4" y="50"/>
                </a:cxn>
                <a:cxn ang="0">
                  <a:pos x="2" y="53"/>
                </a:cxn>
                <a:cxn ang="0">
                  <a:pos x="1" y="56"/>
                </a:cxn>
                <a:cxn ang="0">
                  <a:pos x="3" y="83"/>
                </a:cxn>
                <a:cxn ang="0">
                  <a:pos x="18" y="70"/>
                </a:cxn>
                <a:cxn ang="0">
                  <a:pos x="56" y="31"/>
                </a:cxn>
                <a:cxn ang="0">
                  <a:pos x="35" y="145"/>
                </a:cxn>
                <a:cxn ang="0">
                  <a:pos x="63" y="140"/>
                </a:cxn>
                <a:cxn ang="0">
                  <a:pos x="63" y="111"/>
                </a:cxn>
                <a:cxn ang="0">
                  <a:pos x="47" y="129"/>
                </a:cxn>
                <a:cxn ang="0">
                  <a:pos x="35" y="145"/>
                </a:cxn>
                <a:cxn ang="0">
                  <a:pos x="16" y="0"/>
                </a:cxn>
                <a:cxn ang="0">
                  <a:pos x="9" y="1"/>
                </a:cxn>
                <a:cxn ang="0">
                  <a:pos x="1" y="2"/>
                </a:cxn>
                <a:cxn ang="0">
                  <a:pos x="1" y="10"/>
                </a:cxn>
                <a:cxn ang="0">
                  <a:pos x="1" y="16"/>
                </a:cxn>
                <a:cxn ang="0">
                  <a:pos x="0" y="19"/>
                </a:cxn>
                <a:cxn ang="0">
                  <a:pos x="1" y="29"/>
                </a:cxn>
                <a:cxn ang="0">
                  <a:pos x="28" y="4"/>
                </a:cxn>
                <a:cxn ang="0">
                  <a:pos x="22" y="1"/>
                </a:cxn>
                <a:cxn ang="0">
                  <a:pos x="16" y="0"/>
                </a:cxn>
              </a:cxnLst>
              <a:rect l="0" t="0" r="r" b="b"/>
              <a:pathLst>
                <a:path w="63" h="145">
                  <a:moveTo>
                    <a:pt x="10" y="137"/>
                  </a:moveTo>
                  <a:lnTo>
                    <a:pt x="10" y="137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5" y="134"/>
                  </a:lnTo>
                  <a:lnTo>
                    <a:pt x="5" y="128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4" y="111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52" y="65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62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75"/>
                  </a:lnTo>
                  <a:lnTo>
                    <a:pt x="62" y="81"/>
                  </a:lnTo>
                  <a:lnTo>
                    <a:pt x="59" y="87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32" y="114"/>
                  </a:lnTo>
                  <a:lnTo>
                    <a:pt x="10" y="137"/>
                  </a:lnTo>
                  <a:lnTo>
                    <a:pt x="10" y="137"/>
                  </a:lnTo>
                  <a:close/>
                  <a:moveTo>
                    <a:pt x="56" y="31"/>
                  </a:moveTo>
                  <a:lnTo>
                    <a:pt x="56" y="31"/>
                  </a:lnTo>
                  <a:lnTo>
                    <a:pt x="58" y="28"/>
                  </a:lnTo>
                  <a:lnTo>
                    <a:pt x="59" y="25"/>
                  </a:lnTo>
                  <a:lnTo>
                    <a:pt x="57" y="23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47" y="17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2" y="5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56" y="31"/>
                  </a:lnTo>
                  <a:lnTo>
                    <a:pt x="56" y="31"/>
                  </a:lnTo>
                  <a:close/>
                  <a:moveTo>
                    <a:pt x="35" y="145"/>
                  </a:moveTo>
                  <a:lnTo>
                    <a:pt x="35" y="145"/>
                  </a:lnTo>
                  <a:lnTo>
                    <a:pt x="63" y="140"/>
                  </a:lnTo>
                  <a:lnTo>
                    <a:pt x="63" y="140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18"/>
                  </a:lnTo>
                  <a:lnTo>
                    <a:pt x="47" y="129"/>
                  </a:lnTo>
                  <a:lnTo>
                    <a:pt x="39" y="138"/>
                  </a:lnTo>
                  <a:lnTo>
                    <a:pt x="35" y="145"/>
                  </a:lnTo>
                  <a:lnTo>
                    <a:pt x="35" y="145"/>
                  </a:lnTo>
                  <a:close/>
                  <a:moveTo>
                    <a:pt x="16" y="0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6BA7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5" name="Freeform 41"/>
            <p:cNvSpPr>
              <a:spLocks noEditPoints="1"/>
            </p:cNvSpPr>
            <p:nvPr/>
          </p:nvSpPr>
          <p:spPr bwMode="auto">
            <a:xfrm>
              <a:off x="1839" y="682"/>
              <a:ext cx="107" cy="147"/>
            </a:xfrm>
            <a:custGeom>
              <a:avLst/>
              <a:gdLst/>
              <a:ahLst/>
              <a:cxnLst>
                <a:cxn ang="0">
                  <a:pos x="57" y="46"/>
                </a:cxn>
                <a:cxn ang="0">
                  <a:pos x="57" y="46"/>
                </a:cxn>
                <a:cxn ang="0">
                  <a:pos x="35" y="94"/>
                </a:cxn>
                <a:cxn ang="0">
                  <a:pos x="35" y="94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50" y="16"/>
                </a:cxn>
                <a:cxn ang="0">
                  <a:pos x="50" y="16"/>
                </a:cxn>
                <a:cxn ang="0">
                  <a:pos x="56" y="25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60" y="37"/>
                </a:cxn>
                <a:cxn ang="0">
                  <a:pos x="60" y="40"/>
                </a:cxn>
                <a:cxn ang="0">
                  <a:pos x="57" y="46"/>
                </a:cxn>
                <a:cxn ang="0">
                  <a:pos x="57" y="46"/>
                </a:cxn>
                <a:cxn ang="0">
                  <a:pos x="83" y="80"/>
                </a:cxn>
                <a:cxn ang="0">
                  <a:pos x="83" y="80"/>
                </a:cxn>
                <a:cxn ang="0">
                  <a:pos x="76" y="63"/>
                </a:cxn>
                <a:cxn ang="0">
                  <a:pos x="76" y="63"/>
                </a:cxn>
                <a:cxn ang="0">
                  <a:pos x="74" y="63"/>
                </a:cxn>
                <a:cxn ang="0">
                  <a:pos x="74" y="63"/>
                </a:cxn>
                <a:cxn ang="0">
                  <a:pos x="67" y="77"/>
                </a:cxn>
                <a:cxn ang="0">
                  <a:pos x="67" y="77"/>
                </a:cxn>
                <a:cxn ang="0">
                  <a:pos x="58" y="99"/>
                </a:cxn>
                <a:cxn ang="0">
                  <a:pos x="58" y="99"/>
                </a:cxn>
                <a:cxn ang="0">
                  <a:pos x="50" y="116"/>
                </a:cxn>
                <a:cxn ang="0">
                  <a:pos x="50" y="116"/>
                </a:cxn>
                <a:cxn ang="0">
                  <a:pos x="48" y="119"/>
                </a:cxn>
                <a:cxn ang="0">
                  <a:pos x="49" y="123"/>
                </a:cxn>
                <a:cxn ang="0">
                  <a:pos x="49" y="123"/>
                </a:cxn>
                <a:cxn ang="0">
                  <a:pos x="52" y="132"/>
                </a:cxn>
                <a:cxn ang="0">
                  <a:pos x="55" y="142"/>
                </a:cxn>
                <a:cxn ang="0">
                  <a:pos x="55" y="142"/>
                </a:cxn>
                <a:cxn ang="0">
                  <a:pos x="71" y="109"/>
                </a:cxn>
                <a:cxn ang="0">
                  <a:pos x="71" y="109"/>
                </a:cxn>
                <a:cxn ang="0">
                  <a:pos x="82" y="85"/>
                </a:cxn>
                <a:cxn ang="0">
                  <a:pos x="82" y="85"/>
                </a:cxn>
                <a:cxn ang="0">
                  <a:pos x="83" y="83"/>
                </a:cxn>
                <a:cxn ang="0">
                  <a:pos x="83" y="80"/>
                </a:cxn>
                <a:cxn ang="0">
                  <a:pos x="83" y="8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13" y="47"/>
                </a:cxn>
                <a:cxn ang="0">
                  <a:pos x="13" y="47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97" y="110"/>
                </a:cxn>
                <a:cxn ang="0">
                  <a:pos x="97" y="110"/>
                </a:cxn>
                <a:cxn ang="0">
                  <a:pos x="91" y="118"/>
                </a:cxn>
                <a:cxn ang="0">
                  <a:pos x="88" y="128"/>
                </a:cxn>
                <a:cxn ang="0">
                  <a:pos x="81" y="147"/>
                </a:cxn>
                <a:cxn ang="0">
                  <a:pos x="81" y="147"/>
                </a:cxn>
                <a:cxn ang="0">
                  <a:pos x="107" y="130"/>
                </a:cxn>
                <a:cxn ang="0">
                  <a:pos x="107" y="130"/>
                </a:cxn>
                <a:cxn ang="0">
                  <a:pos x="97" y="110"/>
                </a:cxn>
                <a:cxn ang="0">
                  <a:pos x="97" y="110"/>
                </a:cxn>
              </a:cxnLst>
              <a:rect l="0" t="0" r="r" b="b"/>
              <a:pathLst>
                <a:path w="107" h="147">
                  <a:moveTo>
                    <a:pt x="57" y="46"/>
                  </a:moveTo>
                  <a:lnTo>
                    <a:pt x="57" y="46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6" y="2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7"/>
                  </a:lnTo>
                  <a:lnTo>
                    <a:pt x="60" y="40"/>
                  </a:lnTo>
                  <a:lnTo>
                    <a:pt x="57" y="46"/>
                  </a:lnTo>
                  <a:lnTo>
                    <a:pt x="57" y="46"/>
                  </a:lnTo>
                  <a:close/>
                  <a:moveTo>
                    <a:pt x="83" y="80"/>
                  </a:moveTo>
                  <a:lnTo>
                    <a:pt x="83" y="80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48" y="119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2" y="132"/>
                  </a:lnTo>
                  <a:lnTo>
                    <a:pt x="55" y="142"/>
                  </a:lnTo>
                  <a:lnTo>
                    <a:pt x="55" y="142"/>
                  </a:lnTo>
                  <a:lnTo>
                    <a:pt x="71" y="109"/>
                  </a:lnTo>
                  <a:lnTo>
                    <a:pt x="71" y="109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3" y="83"/>
                  </a:lnTo>
                  <a:lnTo>
                    <a:pt x="83" y="80"/>
                  </a:lnTo>
                  <a:lnTo>
                    <a:pt x="83" y="80"/>
                  </a:lnTo>
                  <a:close/>
                  <a:moveTo>
                    <a:pt x="0" y="21"/>
                  </a:moveTo>
                  <a:lnTo>
                    <a:pt x="0" y="21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0" y="21"/>
                  </a:lnTo>
                  <a:lnTo>
                    <a:pt x="0" y="21"/>
                  </a:lnTo>
                  <a:close/>
                  <a:moveTo>
                    <a:pt x="97" y="110"/>
                  </a:moveTo>
                  <a:lnTo>
                    <a:pt x="97" y="110"/>
                  </a:lnTo>
                  <a:lnTo>
                    <a:pt x="91" y="118"/>
                  </a:lnTo>
                  <a:lnTo>
                    <a:pt x="88" y="128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97" y="110"/>
                  </a:lnTo>
                  <a:lnTo>
                    <a:pt x="97" y="110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6" name="Freeform 42"/>
            <p:cNvSpPr>
              <a:spLocks noEditPoints="1"/>
            </p:cNvSpPr>
            <p:nvPr/>
          </p:nvSpPr>
          <p:spPr bwMode="auto">
            <a:xfrm>
              <a:off x="1474" y="1670"/>
              <a:ext cx="236" cy="103"/>
            </a:xfrm>
            <a:custGeom>
              <a:avLst/>
              <a:gdLst/>
              <a:ahLst/>
              <a:cxnLst>
                <a:cxn ang="0">
                  <a:pos x="134" y="33"/>
                </a:cxn>
                <a:cxn ang="0">
                  <a:pos x="127" y="32"/>
                </a:cxn>
                <a:cxn ang="0">
                  <a:pos x="115" y="39"/>
                </a:cxn>
                <a:cxn ang="0">
                  <a:pos x="109" y="51"/>
                </a:cxn>
                <a:cxn ang="0">
                  <a:pos x="101" y="69"/>
                </a:cxn>
                <a:cxn ang="0">
                  <a:pos x="99" y="80"/>
                </a:cxn>
                <a:cxn ang="0">
                  <a:pos x="104" y="93"/>
                </a:cxn>
                <a:cxn ang="0">
                  <a:pos x="114" y="102"/>
                </a:cxn>
                <a:cxn ang="0">
                  <a:pos x="127" y="102"/>
                </a:cxn>
                <a:cxn ang="0">
                  <a:pos x="135" y="98"/>
                </a:cxn>
                <a:cxn ang="0">
                  <a:pos x="146" y="83"/>
                </a:cxn>
                <a:cxn ang="0">
                  <a:pos x="148" y="66"/>
                </a:cxn>
                <a:cxn ang="0">
                  <a:pos x="145" y="50"/>
                </a:cxn>
                <a:cxn ang="0">
                  <a:pos x="136" y="35"/>
                </a:cxn>
                <a:cxn ang="0">
                  <a:pos x="134" y="82"/>
                </a:cxn>
                <a:cxn ang="0">
                  <a:pos x="125" y="83"/>
                </a:cxn>
                <a:cxn ang="0">
                  <a:pos x="119" y="79"/>
                </a:cxn>
                <a:cxn ang="0">
                  <a:pos x="117" y="73"/>
                </a:cxn>
                <a:cxn ang="0">
                  <a:pos x="119" y="60"/>
                </a:cxn>
                <a:cxn ang="0">
                  <a:pos x="122" y="55"/>
                </a:cxn>
                <a:cxn ang="0">
                  <a:pos x="130" y="52"/>
                </a:cxn>
                <a:cxn ang="0">
                  <a:pos x="136" y="55"/>
                </a:cxn>
                <a:cxn ang="0">
                  <a:pos x="140" y="62"/>
                </a:cxn>
                <a:cxn ang="0">
                  <a:pos x="139" y="74"/>
                </a:cxn>
                <a:cxn ang="0">
                  <a:pos x="137" y="80"/>
                </a:cxn>
                <a:cxn ang="0">
                  <a:pos x="221" y="1"/>
                </a:cxn>
                <a:cxn ang="0">
                  <a:pos x="213" y="1"/>
                </a:cxn>
                <a:cxn ang="0">
                  <a:pos x="199" y="14"/>
                </a:cxn>
                <a:cxn ang="0">
                  <a:pos x="194" y="29"/>
                </a:cxn>
                <a:cxn ang="0">
                  <a:pos x="193" y="43"/>
                </a:cxn>
                <a:cxn ang="0">
                  <a:pos x="198" y="55"/>
                </a:cxn>
                <a:cxn ang="0">
                  <a:pos x="206" y="63"/>
                </a:cxn>
                <a:cxn ang="0">
                  <a:pos x="214" y="65"/>
                </a:cxn>
                <a:cxn ang="0">
                  <a:pos x="224" y="61"/>
                </a:cxn>
                <a:cxn ang="0">
                  <a:pos x="231" y="52"/>
                </a:cxn>
                <a:cxn ang="0">
                  <a:pos x="236" y="34"/>
                </a:cxn>
                <a:cxn ang="0">
                  <a:pos x="228" y="9"/>
                </a:cxn>
                <a:cxn ang="0">
                  <a:pos x="217" y="49"/>
                </a:cxn>
                <a:cxn ang="0">
                  <a:pos x="212" y="52"/>
                </a:cxn>
                <a:cxn ang="0">
                  <a:pos x="206" y="51"/>
                </a:cxn>
                <a:cxn ang="0">
                  <a:pos x="200" y="42"/>
                </a:cxn>
                <a:cxn ang="0">
                  <a:pos x="201" y="32"/>
                </a:cxn>
                <a:cxn ang="0">
                  <a:pos x="205" y="24"/>
                </a:cxn>
                <a:cxn ang="0">
                  <a:pos x="212" y="21"/>
                </a:cxn>
                <a:cxn ang="0">
                  <a:pos x="219" y="25"/>
                </a:cxn>
                <a:cxn ang="0">
                  <a:pos x="222" y="33"/>
                </a:cxn>
                <a:cxn ang="0">
                  <a:pos x="217" y="49"/>
                </a:cxn>
                <a:cxn ang="0">
                  <a:pos x="19" y="77"/>
                </a:cxn>
                <a:cxn ang="0">
                  <a:pos x="40" y="80"/>
                </a:cxn>
                <a:cxn ang="0">
                  <a:pos x="23" y="89"/>
                </a:cxn>
                <a:cxn ang="0">
                  <a:pos x="8" y="85"/>
                </a:cxn>
                <a:cxn ang="0">
                  <a:pos x="0" y="75"/>
                </a:cxn>
                <a:cxn ang="0">
                  <a:pos x="15" y="77"/>
                </a:cxn>
              </a:cxnLst>
              <a:rect l="0" t="0" r="r" b="b"/>
              <a:pathLst>
                <a:path w="236" h="103">
                  <a:moveTo>
                    <a:pt x="136" y="35"/>
                  </a:moveTo>
                  <a:lnTo>
                    <a:pt x="136" y="35"/>
                  </a:lnTo>
                  <a:lnTo>
                    <a:pt x="134" y="33"/>
                  </a:lnTo>
                  <a:lnTo>
                    <a:pt x="132" y="32"/>
                  </a:lnTo>
                  <a:lnTo>
                    <a:pt x="129" y="31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21" y="35"/>
                  </a:lnTo>
                  <a:lnTo>
                    <a:pt x="115" y="39"/>
                  </a:lnTo>
                  <a:lnTo>
                    <a:pt x="111" y="45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5" y="60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9" y="80"/>
                  </a:lnTo>
                  <a:lnTo>
                    <a:pt x="100" y="85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07" y="97"/>
                  </a:lnTo>
                  <a:lnTo>
                    <a:pt x="110" y="100"/>
                  </a:lnTo>
                  <a:lnTo>
                    <a:pt x="114" y="102"/>
                  </a:lnTo>
                  <a:lnTo>
                    <a:pt x="118" y="103"/>
                  </a:lnTo>
                  <a:lnTo>
                    <a:pt x="123" y="103"/>
                  </a:lnTo>
                  <a:lnTo>
                    <a:pt x="127" y="102"/>
                  </a:lnTo>
                  <a:lnTo>
                    <a:pt x="131" y="100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9" y="95"/>
                  </a:lnTo>
                  <a:lnTo>
                    <a:pt x="142" y="91"/>
                  </a:lnTo>
                  <a:lnTo>
                    <a:pt x="146" y="83"/>
                  </a:lnTo>
                  <a:lnTo>
                    <a:pt x="148" y="75"/>
                  </a:lnTo>
                  <a:lnTo>
                    <a:pt x="148" y="66"/>
                  </a:lnTo>
                  <a:lnTo>
                    <a:pt x="148" y="66"/>
                  </a:lnTo>
                  <a:lnTo>
                    <a:pt x="148" y="58"/>
                  </a:lnTo>
                  <a:lnTo>
                    <a:pt x="145" y="50"/>
                  </a:lnTo>
                  <a:lnTo>
                    <a:pt x="145" y="50"/>
                  </a:lnTo>
                  <a:lnTo>
                    <a:pt x="141" y="42"/>
                  </a:lnTo>
                  <a:lnTo>
                    <a:pt x="136" y="35"/>
                  </a:lnTo>
                  <a:lnTo>
                    <a:pt x="136" y="35"/>
                  </a:lnTo>
                  <a:close/>
                  <a:moveTo>
                    <a:pt x="137" y="80"/>
                  </a:moveTo>
                  <a:lnTo>
                    <a:pt x="137" y="80"/>
                  </a:lnTo>
                  <a:lnTo>
                    <a:pt x="134" y="82"/>
                  </a:lnTo>
                  <a:lnTo>
                    <a:pt x="132" y="83"/>
                  </a:lnTo>
                  <a:lnTo>
                    <a:pt x="128" y="84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2" y="81"/>
                  </a:lnTo>
                  <a:lnTo>
                    <a:pt x="119" y="79"/>
                  </a:lnTo>
                  <a:lnTo>
                    <a:pt x="118" y="76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7" y="69"/>
                  </a:lnTo>
                  <a:lnTo>
                    <a:pt x="117" y="64"/>
                  </a:lnTo>
                  <a:lnTo>
                    <a:pt x="119" y="60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2" y="55"/>
                  </a:lnTo>
                  <a:lnTo>
                    <a:pt x="125" y="53"/>
                  </a:lnTo>
                  <a:lnTo>
                    <a:pt x="127" y="52"/>
                  </a:lnTo>
                  <a:lnTo>
                    <a:pt x="130" y="52"/>
                  </a:lnTo>
                  <a:lnTo>
                    <a:pt x="132" y="52"/>
                  </a:lnTo>
                  <a:lnTo>
                    <a:pt x="134" y="54"/>
                  </a:lnTo>
                  <a:lnTo>
                    <a:pt x="136" y="55"/>
                  </a:lnTo>
                  <a:lnTo>
                    <a:pt x="138" y="58"/>
                  </a:lnTo>
                  <a:lnTo>
                    <a:pt x="138" y="58"/>
                  </a:lnTo>
                  <a:lnTo>
                    <a:pt x="140" y="62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39" y="74"/>
                  </a:lnTo>
                  <a:lnTo>
                    <a:pt x="138" y="77"/>
                  </a:lnTo>
                  <a:lnTo>
                    <a:pt x="137" y="80"/>
                  </a:lnTo>
                  <a:lnTo>
                    <a:pt x="137" y="80"/>
                  </a:lnTo>
                  <a:close/>
                  <a:moveTo>
                    <a:pt x="223" y="2"/>
                  </a:moveTo>
                  <a:lnTo>
                    <a:pt x="223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13" y="1"/>
                  </a:lnTo>
                  <a:lnTo>
                    <a:pt x="207" y="4"/>
                  </a:lnTo>
                  <a:lnTo>
                    <a:pt x="202" y="9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3" y="34"/>
                  </a:lnTo>
                  <a:lnTo>
                    <a:pt x="193" y="39"/>
                  </a:lnTo>
                  <a:lnTo>
                    <a:pt x="193" y="43"/>
                  </a:lnTo>
                  <a:lnTo>
                    <a:pt x="194" y="47"/>
                  </a:lnTo>
                  <a:lnTo>
                    <a:pt x="195" y="51"/>
                  </a:lnTo>
                  <a:lnTo>
                    <a:pt x="198" y="55"/>
                  </a:lnTo>
                  <a:lnTo>
                    <a:pt x="203" y="62"/>
                  </a:lnTo>
                  <a:lnTo>
                    <a:pt x="203" y="62"/>
                  </a:lnTo>
                  <a:lnTo>
                    <a:pt x="206" y="63"/>
                  </a:lnTo>
                  <a:lnTo>
                    <a:pt x="209" y="65"/>
                  </a:lnTo>
                  <a:lnTo>
                    <a:pt x="212" y="65"/>
                  </a:lnTo>
                  <a:lnTo>
                    <a:pt x="214" y="65"/>
                  </a:lnTo>
                  <a:lnTo>
                    <a:pt x="214" y="65"/>
                  </a:lnTo>
                  <a:lnTo>
                    <a:pt x="220" y="64"/>
                  </a:lnTo>
                  <a:lnTo>
                    <a:pt x="224" y="61"/>
                  </a:lnTo>
                  <a:lnTo>
                    <a:pt x="228" y="57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4" y="43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5" y="25"/>
                  </a:lnTo>
                  <a:lnTo>
                    <a:pt x="232" y="17"/>
                  </a:lnTo>
                  <a:lnTo>
                    <a:pt x="228" y="9"/>
                  </a:lnTo>
                  <a:lnTo>
                    <a:pt x="223" y="2"/>
                  </a:lnTo>
                  <a:lnTo>
                    <a:pt x="223" y="2"/>
                  </a:lnTo>
                  <a:close/>
                  <a:moveTo>
                    <a:pt x="217" y="49"/>
                  </a:moveTo>
                  <a:lnTo>
                    <a:pt x="217" y="49"/>
                  </a:lnTo>
                  <a:lnTo>
                    <a:pt x="215" y="51"/>
                  </a:lnTo>
                  <a:lnTo>
                    <a:pt x="212" y="52"/>
                  </a:lnTo>
                  <a:lnTo>
                    <a:pt x="209" y="52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3" y="48"/>
                  </a:lnTo>
                  <a:lnTo>
                    <a:pt x="201" y="45"/>
                  </a:lnTo>
                  <a:lnTo>
                    <a:pt x="200" y="42"/>
                  </a:lnTo>
                  <a:lnTo>
                    <a:pt x="199" y="38"/>
                  </a:lnTo>
                  <a:lnTo>
                    <a:pt x="199" y="38"/>
                  </a:lnTo>
                  <a:lnTo>
                    <a:pt x="201" y="32"/>
                  </a:lnTo>
                  <a:lnTo>
                    <a:pt x="203" y="26"/>
                  </a:lnTo>
                  <a:lnTo>
                    <a:pt x="203" y="26"/>
                  </a:lnTo>
                  <a:lnTo>
                    <a:pt x="205" y="24"/>
                  </a:lnTo>
                  <a:lnTo>
                    <a:pt x="207" y="22"/>
                  </a:lnTo>
                  <a:lnTo>
                    <a:pt x="210" y="22"/>
                  </a:lnTo>
                  <a:lnTo>
                    <a:pt x="212" y="21"/>
                  </a:lnTo>
                  <a:lnTo>
                    <a:pt x="215" y="22"/>
                  </a:lnTo>
                  <a:lnTo>
                    <a:pt x="217" y="23"/>
                  </a:lnTo>
                  <a:lnTo>
                    <a:pt x="219" y="25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2" y="33"/>
                  </a:lnTo>
                  <a:lnTo>
                    <a:pt x="222" y="39"/>
                  </a:lnTo>
                  <a:lnTo>
                    <a:pt x="220" y="45"/>
                  </a:lnTo>
                  <a:lnTo>
                    <a:pt x="217" y="49"/>
                  </a:lnTo>
                  <a:lnTo>
                    <a:pt x="217" y="49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29" y="78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4" y="84"/>
                  </a:lnTo>
                  <a:lnTo>
                    <a:pt x="29" y="87"/>
                  </a:lnTo>
                  <a:lnTo>
                    <a:pt x="23" y="89"/>
                  </a:lnTo>
                  <a:lnTo>
                    <a:pt x="18" y="89"/>
                  </a:lnTo>
                  <a:lnTo>
                    <a:pt x="13" y="87"/>
                  </a:lnTo>
                  <a:lnTo>
                    <a:pt x="8" y="85"/>
                  </a:lnTo>
                  <a:lnTo>
                    <a:pt x="4" y="8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5" y="75"/>
                  </a:lnTo>
                  <a:lnTo>
                    <a:pt x="10" y="76"/>
                  </a:lnTo>
                  <a:lnTo>
                    <a:pt x="15" y="77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8082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7" name="Freeform 43"/>
            <p:cNvSpPr>
              <a:spLocks/>
            </p:cNvSpPr>
            <p:nvPr/>
          </p:nvSpPr>
          <p:spPr bwMode="auto">
            <a:xfrm>
              <a:off x="1530" y="1041"/>
              <a:ext cx="36" cy="28"/>
            </a:xfrm>
            <a:custGeom>
              <a:avLst/>
              <a:gdLst/>
              <a:ahLst/>
              <a:cxnLst>
                <a:cxn ang="0">
                  <a:pos x="35" y="28"/>
                </a:cxn>
                <a:cxn ang="0">
                  <a:pos x="35" y="28"/>
                </a:cxn>
                <a:cxn ang="0">
                  <a:pos x="17" y="17"/>
                </a:cxn>
                <a:cxn ang="0">
                  <a:pos x="8" y="11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8" y="1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33" y="18"/>
                </a:cxn>
                <a:cxn ang="0">
                  <a:pos x="33" y="18"/>
                </a:cxn>
                <a:cxn ang="0">
                  <a:pos x="35" y="20"/>
                </a:cxn>
                <a:cxn ang="0">
                  <a:pos x="36" y="22"/>
                </a:cxn>
                <a:cxn ang="0">
                  <a:pos x="36" y="25"/>
                </a:cxn>
                <a:cxn ang="0">
                  <a:pos x="35" y="28"/>
                </a:cxn>
                <a:cxn ang="0">
                  <a:pos x="35" y="28"/>
                </a:cxn>
              </a:cxnLst>
              <a:rect l="0" t="0" r="r" b="b"/>
              <a:pathLst>
                <a:path w="36" h="28">
                  <a:moveTo>
                    <a:pt x="35" y="28"/>
                  </a:moveTo>
                  <a:lnTo>
                    <a:pt x="35" y="28"/>
                  </a:lnTo>
                  <a:lnTo>
                    <a:pt x="17" y="17"/>
                  </a:lnTo>
                  <a:lnTo>
                    <a:pt x="8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20"/>
                  </a:lnTo>
                  <a:lnTo>
                    <a:pt x="36" y="22"/>
                  </a:lnTo>
                  <a:lnTo>
                    <a:pt x="36" y="25"/>
                  </a:lnTo>
                  <a:lnTo>
                    <a:pt x="35" y="28"/>
                  </a:lnTo>
                  <a:lnTo>
                    <a:pt x="35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8" name="Freeform 44"/>
            <p:cNvSpPr>
              <a:spLocks noEditPoints="1"/>
            </p:cNvSpPr>
            <p:nvPr/>
          </p:nvSpPr>
          <p:spPr bwMode="auto">
            <a:xfrm>
              <a:off x="921" y="488"/>
              <a:ext cx="1362" cy="1542"/>
            </a:xfrm>
            <a:custGeom>
              <a:avLst/>
              <a:gdLst/>
              <a:ahLst/>
              <a:cxnLst>
                <a:cxn ang="0">
                  <a:pos x="262" y="693"/>
                </a:cxn>
                <a:cxn ang="0">
                  <a:pos x="230" y="537"/>
                </a:cxn>
                <a:cxn ang="0">
                  <a:pos x="860" y="159"/>
                </a:cxn>
                <a:cxn ang="0">
                  <a:pos x="838" y="12"/>
                </a:cxn>
                <a:cxn ang="0">
                  <a:pos x="723" y="214"/>
                </a:cxn>
                <a:cxn ang="0">
                  <a:pos x="566" y="82"/>
                </a:cxn>
                <a:cxn ang="0">
                  <a:pos x="571" y="182"/>
                </a:cxn>
                <a:cxn ang="0">
                  <a:pos x="512" y="1292"/>
                </a:cxn>
                <a:cxn ang="0">
                  <a:pos x="877" y="1071"/>
                </a:cxn>
                <a:cxn ang="0">
                  <a:pos x="966" y="929"/>
                </a:cxn>
                <a:cxn ang="0">
                  <a:pos x="778" y="996"/>
                </a:cxn>
                <a:cxn ang="0">
                  <a:pos x="780" y="1076"/>
                </a:cxn>
                <a:cxn ang="0">
                  <a:pos x="626" y="1262"/>
                </a:cxn>
                <a:cxn ang="0">
                  <a:pos x="628" y="1004"/>
                </a:cxn>
                <a:cxn ang="0">
                  <a:pos x="432" y="931"/>
                </a:cxn>
                <a:cxn ang="0">
                  <a:pos x="332" y="831"/>
                </a:cxn>
                <a:cxn ang="0">
                  <a:pos x="151" y="873"/>
                </a:cxn>
                <a:cxn ang="0">
                  <a:pos x="279" y="1018"/>
                </a:cxn>
                <a:cxn ang="0">
                  <a:pos x="36" y="1138"/>
                </a:cxn>
                <a:cxn ang="0">
                  <a:pos x="146" y="1296"/>
                </a:cxn>
                <a:cxn ang="0">
                  <a:pos x="180" y="1435"/>
                </a:cxn>
                <a:cxn ang="0">
                  <a:pos x="348" y="1493"/>
                </a:cxn>
                <a:cxn ang="0">
                  <a:pos x="592" y="1537"/>
                </a:cxn>
                <a:cxn ang="0">
                  <a:pos x="530" y="1425"/>
                </a:cxn>
                <a:cxn ang="0">
                  <a:pos x="380" y="1352"/>
                </a:cxn>
                <a:cxn ang="0">
                  <a:pos x="212" y="1215"/>
                </a:cxn>
                <a:cxn ang="0">
                  <a:pos x="258" y="1062"/>
                </a:cxn>
                <a:cxn ang="0">
                  <a:pos x="1292" y="999"/>
                </a:cxn>
                <a:cxn ang="0">
                  <a:pos x="1271" y="1190"/>
                </a:cxn>
                <a:cxn ang="0">
                  <a:pos x="1159" y="1376"/>
                </a:cxn>
                <a:cxn ang="0">
                  <a:pos x="1001" y="1488"/>
                </a:cxn>
                <a:cxn ang="0">
                  <a:pos x="749" y="1353"/>
                </a:cxn>
                <a:cxn ang="0">
                  <a:pos x="965" y="1269"/>
                </a:cxn>
                <a:cxn ang="0">
                  <a:pos x="1159" y="1182"/>
                </a:cxn>
                <a:cxn ang="0">
                  <a:pos x="978" y="1142"/>
                </a:cxn>
                <a:cxn ang="0">
                  <a:pos x="1075" y="1000"/>
                </a:cxn>
                <a:cxn ang="0">
                  <a:pos x="589" y="805"/>
                </a:cxn>
                <a:cxn ang="0">
                  <a:pos x="514" y="766"/>
                </a:cxn>
                <a:cxn ang="0">
                  <a:pos x="450" y="520"/>
                </a:cxn>
                <a:cxn ang="0">
                  <a:pos x="575" y="651"/>
                </a:cxn>
                <a:cxn ang="0">
                  <a:pos x="660" y="524"/>
                </a:cxn>
                <a:cxn ang="0">
                  <a:pos x="603" y="421"/>
                </a:cxn>
                <a:cxn ang="0">
                  <a:pos x="407" y="392"/>
                </a:cxn>
                <a:cxn ang="0">
                  <a:pos x="371" y="254"/>
                </a:cxn>
                <a:cxn ang="0">
                  <a:pos x="512" y="328"/>
                </a:cxn>
                <a:cxn ang="0">
                  <a:pos x="730" y="354"/>
                </a:cxn>
                <a:cxn ang="0">
                  <a:pos x="924" y="238"/>
                </a:cxn>
                <a:cxn ang="0">
                  <a:pos x="1052" y="386"/>
                </a:cxn>
                <a:cxn ang="0">
                  <a:pos x="1115" y="226"/>
                </a:cxn>
                <a:cxn ang="0">
                  <a:pos x="1133" y="405"/>
                </a:cxn>
                <a:cxn ang="0">
                  <a:pos x="869" y="430"/>
                </a:cxn>
                <a:cxn ang="0">
                  <a:pos x="888" y="689"/>
                </a:cxn>
                <a:cxn ang="0">
                  <a:pos x="884" y="760"/>
                </a:cxn>
                <a:cxn ang="0">
                  <a:pos x="1100" y="714"/>
                </a:cxn>
                <a:cxn ang="0">
                  <a:pos x="1181" y="551"/>
                </a:cxn>
                <a:cxn ang="0">
                  <a:pos x="1083" y="757"/>
                </a:cxn>
                <a:cxn ang="0">
                  <a:pos x="1220" y="1098"/>
                </a:cxn>
                <a:cxn ang="0">
                  <a:pos x="1199" y="878"/>
                </a:cxn>
                <a:cxn ang="0">
                  <a:pos x="825" y="469"/>
                </a:cxn>
                <a:cxn ang="0">
                  <a:pos x="861" y="657"/>
                </a:cxn>
                <a:cxn ang="0">
                  <a:pos x="909" y="562"/>
                </a:cxn>
                <a:cxn ang="0">
                  <a:pos x="840" y="783"/>
                </a:cxn>
                <a:cxn ang="0">
                  <a:pos x="1004" y="511"/>
                </a:cxn>
              </a:cxnLst>
              <a:rect l="0" t="0" r="r" b="b"/>
              <a:pathLst>
                <a:path w="1362" h="1542">
                  <a:moveTo>
                    <a:pt x="459" y="301"/>
                  </a:moveTo>
                  <a:lnTo>
                    <a:pt x="459" y="301"/>
                  </a:lnTo>
                  <a:lnTo>
                    <a:pt x="457" y="209"/>
                  </a:lnTo>
                  <a:lnTo>
                    <a:pt x="457" y="209"/>
                  </a:lnTo>
                  <a:lnTo>
                    <a:pt x="469" y="211"/>
                  </a:lnTo>
                  <a:lnTo>
                    <a:pt x="469" y="211"/>
                  </a:lnTo>
                  <a:lnTo>
                    <a:pt x="468" y="215"/>
                  </a:lnTo>
                  <a:lnTo>
                    <a:pt x="468" y="215"/>
                  </a:lnTo>
                  <a:lnTo>
                    <a:pt x="497" y="235"/>
                  </a:lnTo>
                  <a:lnTo>
                    <a:pt x="497" y="235"/>
                  </a:lnTo>
                  <a:lnTo>
                    <a:pt x="496" y="241"/>
                  </a:lnTo>
                  <a:lnTo>
                    <a:pt x="493" y="247"/>
                  </a:lnTo>
                  <a:lnTo>
                    <a:pt x="488" y="259"/>
                  </a:lnTo>
                  <a:lnTo>
                    <a:pt x="488" y="259"/>
                  </a:lnTo>
                  <a:lnTo>
                    <a:pt x="484" y="272"/>
                  </a:lnTo>
                  <a:lnTo>
                    <a:pt x="480" y="285"/>
                  </a:lnTo>
                  <a:lnTo>
                    <a:pt x="480" y="285"/>
                  </a:lnTo>
                  <a:lnTo>
                    <a:pt x="473" y="310"/>
                  </a:lnTo>
                  <a:lnTo>
                    <a:pt x="473" y="310"/>
                  </a:lnTo>
                  <a:lnTo>
                    <a:pt x="459" y="301"/>
                  </a:lnTo>
                  <a:lnTo>
                    <a:pt x="459" y="301"/>
                  </a:lnTo>
                  <a:close/>
                  <a:moveTo>
                    <a:pt x="230" y="593"/>
                  </a:moveTo>
                  <a:lnTo>
                    <a:pt x="230" y="593"/>
                  </a:lnTo>
                  <a:lnTo>
                    <a:pt x="235" y="594"/>
                  </a:lnTo>
                  <a:lnTo>
                    <a:pt x="239" y="594"/>
                  </a:lnTo>
                  <a:lnTo>
                    <a:pt x="239" y="594"/>
                  </a:lnTo>
                  <a:lnTo>
                    <a:pt x="242" y="595"/>
                  </a:lnTo>
                  <a:lnTo>
                    <a:pt x="245" y="596"/>
                  </a:lnTo>
                  <a:lnTo>
                    <a:pt x="247" y="597"/>
                  </a:lnTo>
                  <a:lnTo>
                    <a:pt x="249" y="600"/>
                  </a:lnTo>
                  <a:lnTo>
                    <a:pt x="249" y="600"/>
                  </a:lnTo>
                  <a:lnTo>
                    <a:pt x="247" y="601"/>
                  </a:lnTo>
                  <a:lnTo>
                    <a:pt x="246" y="602"/>
                  </a:lnTo>
                  <a:lnTo>
                    <a:pt x="246" y="602"/>
                  </a:lnTo>
                  <a:lnTo>
                    <a:pt x="240" y="602"/>
                  </a:lnTo>
                  <a:lnTo>
                    <a:pt x="235" y="601"/>
                  </a:lnTo>
                  <a:lnTo>
                    <a:pt x="235" y="601"/>
                  </a:lnTo>
                  <a:lnTo>
                    <a:pt x="227" y="600"/>
                  </a:lnTo>
                  <a:lnTo>
                    <a:pt x="220" y="601"/>
                  </a:lnTo>
                  <a:lnTo>
                    <a:pt x="212" y="604"/>
                  </a:lnTo>
                  <a:lnTo>
                    <a:pt x="206" y="607"/>
                  </a:lnTo>
                  <a:lnTo>
                    <a:pt x="206" y="607"/>
                  </a:lnTo>
                  <a:lnTo>
                    <a:pt x="204" y="609"/>
                  </a:lnTo>
                  <a:lnTo>
                    <a:pt x="202" y="611"/>
                  </a:lnTo>
                  <a:lnTo>
                    <a:pt x="201" y="615"/>
                  </a:lnTo>
                  <a:lnTo>
                    <a:pt x="202" y="619"/>
                  </a:lnTo>
                  <a:lnTo>
                    <a:pt x="203" y="621"/>
                  </a:lnTo>
                  <a:lnTo>
                    <a:pt x="205" y="622"/>
                  </a:lnTo>
                  <a:lnTo>
                    <a:pt x="205" y="622"/>
                  </a:lnTo>
                  <a:lnTo>
                    <a:pt x="214" y="628"/>
                  </a:lnTo>
                  <a:lnTo>
                    <a:pt x="218" y="630"/>
                  </a:lnTo>
                  <a:lnTo>
                    <a:pt x="223" y="631"/>
                  </a:lnTo>
                  <a:lnTo>
                    <a:pt x="223" y="631"/>
                  </a:lnTo>
                  <a:lnTo>
                    <a:pt x="234" y="633"/>
                  </a:lnTo>
                  <a:lnTo>
                    <a:pt x="244" y="634"/>
                  </a:lnTo>
                  <a:lnTo>
                    <a:pt x="255" y="632"/>
                  </a:lnTo>
                  <a:lnTo>
                    <a:pt x="265" y="629"/>
                  </a:lnTo>
                  <a:lnTo>
                    <a:pt x="265" y="629"/>
                  </a:lnTo>
                  <a:lnTo>
                    <a:pt x="269" y="628"/>
                  </a:lnTo>
                  <a:lnTo>
                    <a:pt x="273" y="628"/>
                  </a:lnTo>
                  <a:lnTo>
                    <a:pt x="277" y="628"/>
                  </a:lnTo>
                  <a:lnTo>
                    <a:pt x="281" y="630"/>
                  </a:lnTo>
                  <a:lnTo>
                    <a:pt x="281" y="630"/>
                  </a:lnTo>
                  <a:lnTo>
                    <a:pt x="279" y="632"/>
                  </a:lnTo>
                  <a:lnTo>
                    <a:pt x="276" y="634"/>
                  </a:lnTo>
                  <a:lnTo>
                    <a:pt x="271" y="637"/>
                  </a:lnTo>
                  <a:lnTo>
                    <a:pt x="271" y="637"/>
                  </a:lnTo>
                  <a:lnTo>
                    <a:pt x="238" y="655"/>
                  </a:lnTo>
                  <a:lnTo>
                    <a:pt x="238" y="655"/>
                  </a:lnTo>
                  <a:lnTo>
                    <a:pt x="231" y="661"/>
                  </a:lnTo>
                  <a:lnTo>
                    <a:pt x="231" y="661"/>
                  </a:lnTo>
                  <a:lnTo>
                    <a:pt x="226" y="665"/>
                  </a:lnTo>
                  <a:lnTo>
                    <a:pt x="223" y="670"/>
                  </a:lnTo>
                  <a:lnTo>
                    <a:pt x="222" y="676"/>
                  </a:lnTo>
                  <a:lnTo>
                    <a:pt x="221" y="681"/>
                  </a:lnTo>
                  <a:lnTo>
                    <a:pt x="221" y="681"/>
                  </a:lnTo>
                  <a:lnTo>
                    <a:pt x="222" y="688"/>
                  </a:lnTo>
                  <a:lnTo>
                    <a:pt x="225" y="693"/>
                  </a:lnTo>
                  <a:lnTo>
                    <a:pt x="230" y="696"/>
                  </a:lnTo>
                  <a:lnTo>
                    <a:pt x="236" y="698"/>
                  </a:lnTo>
                  <a:lnTo>
                    <a:pt x="236" y="698"/>
                  </a:lnTo>
                  <a:lnTo>
                    <a:pt x="240" y="698"/>
                  </a:lnTo>
                  <a:lnTo>
                    <a:pt x="244" y="697"/>
                  </a:lnTo>
                  <a:lnTo>
                    <a:pt x="244" y="697"/>
                  </a:lnTo>
                  <a:lnTo>
                    <a:pt x="262" y="693"/>
                  </a:lnTo>
                  <a:lnTo>
                    <a:pt x="271" y="690"/>
                  </a:lnTo>
                  <a:lnTo>
                    <a:pt x="279" y="686"/>
                  </a:lnTo>
                  <a:lnTo>
                    <a:pt x="279" y="686"/>
                  </a:lnTo>
                  <a:lnTo>
                    <a:pt x="282" y="685"/>
                  </a:lnTo>
                  <a:lnTo>
                    <a:pt x="286" y="684"/>
                  </a:lnTo>
                  <a:lnTo>
                    <a:pt x="286" y="684"/>
                  </a:lnTo>
                  <a:lnTo>
                    <a:pt x="283" y="694"/>
                  </a:lnTo>
                  <a:lnTo>
                    <a:pt x="283" y="694"/>
                  </a:lnTo>
                  <a:lnTo>
                    <a:pt x="282" y="699"/>
                  </a:lnTo>
                  <a:lnTo>
                    <a:pt x="281" y="704"/>
                  </a:lnTo>
                  <a:lnTo>
                    <a:pt x="281" y="704"/>
                  </a:lnTo>
                  <a:lnTo>
                    <a:pt x="281" y="707"/>
                  </a:lnTo>
                  <a:lnTo>
                    <a:pt x="282" y="709"/>
                  </a:lnTo>
                  <a:lnTo>
                    <a:pt x="284" y="710"/>
                  </a:lnTo>
                  <a:lnTo>
                    <a:pt x="287" y="711"/>
                  </a:lnTo>
                  <a:lnTo>
                    <a:pt x="287" y="711"/>
                  </a:lnTo>
                  <a:lnTo>
                    <a:pt x="297" y="710"/>
                  </a:lnTo>
                  <a:lnTo>
                    <a:pt x="307" y="709"/>
                  </a:lnTo>
                  <a:lnTo>
                    <a:pt x="307" y="709"/>
                  </a:lnTo>
                  <a:lnTo>
                    <a:pt x="307" y="694"/>
                  </a:lnTo>
                  <a:lnTo>
                    <a:pt x="307" y="687"/>
                  </a:lnTo>
                  <a:lnTo>
                    <a:pt x="309" y="681"/>
                  </a:lnTo>
                  <a:lnTo>
                    <a:pt x="310" y="674"/>
                  </a:lnTo>
                  <a:lnTo>
                    <a:pt x="313" y="668"/>
                  </a:lnTo>
                  <a:lnTo>
                    <a:pt x="317" y="662"/>
                  </a:lnTo>
                  <a:lnTo>
                    <a:pt x="321" y="655"/>
                  </a:lnTo>
                  <a:lnTo>
                    <a:pt x="321" y="655"/>
                  </a:lnTo>
                  <a:lnTo>
                    <a:pt x="314" y="659"/>
                  </a:lnTo>
                  <a:lnTo>
                    <a:pt x="314" y="659"/>
                  </a:lnTo>
                  <a:lnTo>
                    <a:pt x="308" y="660"/>
                  </a:lnTo>
                  <a:lnTo>
                    <a:pt x="302" y="661"/>
                  </a:lnTo>
                  <a:lnTo>
                    <a:pt x="297" y="660"/>
                  </a:lnTo>
                  <a:lnTo>
                    <a:pt x="293" y="658"/>
                  </a:lnTo>
                  <a:lnTo>
                    <a:pt x="290" y="655"/>
                  </a:lnTo>
                  <a:lnTo>
                    <a:pt x="287" y="651"/>
                  </a:lnTo>
                  <a:lnTo>
                    <a:pt x="286" y="645"/>
                  </a:lnTo>
                  <a:lnTo>
                    <a:pt x="286" y="639"/>
                  </a:lnTo>
                  <a:lnTo>
                    <a:pt x="286" y="639"/>
                  </a:lnTo>
                  <a:lnTo>
                    <a:pt x="288" y="629"/>
                  </a:lnTo>
                  <a:lnTo>
                    <a:pt x="291" y="621"/>
                  </a:lnTo>
                  <a:lnTo>
                    <a:pt x="296" y="613"/>
                  </a:lnTo>
                  <a:lnTo>
                    <a:pt x="302" y="606"/>
                  </a:lnTo>
                  <a:lnTo>
                    <a:pt x="302" y="606"/>
                  </a:lnTo>
                  <a:lnTo>
                    <a:pt x="309" y="600"/>
                  </a:lnTo>
                  <a:lnTo>
                    <a:pt x="316" y="595"/>
                  </a:lnTo>
                  <a:lnTo>
                    <a:pt x="324" y="591"/>
                  </a:lnTo>
                  <a:lnTo>
                    <a:pt x="332" y="588"/>
                  </a:lnTo>
                  <a:lnTo>
                    <a:pt x="332" y="588"/>
                  </a:lnTo>
                  <a:lnTo>
                    <a:pt x="341" y="584"/>
                  </a:lnTo>
                  <a:lnTo>
                    <a:pt x="341" y="584"/>
                  </a:lnTo>
                  <a:lnTo>
                    <a:pt x="333" y="569"/>
                  </a:lnTo>
                  <a:lnTo>
                    <a:pt x="330" y="562"/>
                  </a:lnTo>
                  <a:lnTo>
                    <a:pt x="328" y="554"/>
                  </a:lnTo>
                  <a:lnTo>
                    <a:pt x="328" y="554"/>
                  </a:lnTo>
                  <a:lnTo>
                    <a:pt x="328" y="545"/>
                  </a:lnTo>
                  <a:lnTo>
                    <a:pt x="329" y="537"/>
                  </a:lnTo>
                  <a:lnTo>
                    <a:pt x="332" y="520"/>
                  </a:lnTo>
                  <a:lnTo>
                    <a:pt x="332" y="520"/>
                  </a:lnTo>
                  <a:lnTo>
                    <a:pt x="321" y="520"/>
                  </a:lnTo>
                  <a:lnTo>
                    <a:pt x="321" y="520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293" y="514"/>
                  </a:lnTo>
                  <a:lnTo>
                    <a:pt x="287" y="512"/>
                  </a:lnTo>
                  <a:lnTo>
                    <a:pt x="287" y="512"/>
                  </a:lnTo>
                  <a:lnTo>
                    <a:pt x="275" y="507"/>
                  </a:lnTo>
                  <a:lnTo>
                    <a:pt x="269" y="505"/>
                  </a:lnTo>
                  <a:lnTo>
                    <a:pt x="264" y="502"/>
                  </a:lnTo>
                  <a:lnTo>
                    <a:pt x="264" y="502"/>
                  </a:lnTo>
                  <a:lnTo>
                    <a:pt x="252" y="494"/>
                  </a:lnTo>
                  <a:lnTo>
                    <a:pt x="246" y="490"/>
                  </a:lnTo>
                  <a:lnTo>
                    <a:pt x="243" y="489"/>
                  </a:lnTo>
                  <a:lnTo>
                    <a:pt x="239" y="489"/>
                  </a:lnTo>
                  <a:lnTo>
                    <a:pt x="239" y="489"/>
                  </a:lnTo>
                  <a:lnTo>
                    <a:pt x="235" y="492"/>
                  </a:lnTo>
                  <a:lnTo>
                    <a:pt x="232" y="495"/>
                  </a:lnTo>
                  <a:lnTo>
                    <a:pt x="230" y="499"/>
                  </a:lnTo>
                  <a:lnTo>
                    <a:pt x="228" y="503"/>
                  </a:lnTo>
                  <a:lnTo>
                    <a:pt x="227" y="507"/>
                  </a:lnTo>
                  <a:lnTo>
                    <a:pt x="227" y="511"/>
                  </a:lnTo>
                  <a:lnTo>
                    <a:pt x="228" y="520"/>
                  </a:lnTo>
                  <a:lnTo>
                    <a:pt x="228" y="520"/>
                  </a:lnTo>
                  <a:lnTo>
                    <a:pt x="231" y="535"/>
                  </a:lnTo>
                  <a:lnTo>
                    <a:pt x="231" y="535"/>
                  </a:lnTo>
                  <a:lnTo>
                    <a:pt x="230" y="537"/>
                  </a:lnTo>
                  <a:lnTo>
                    <a:pt x="230" y="537"/>
                  </a:lnTo>
                  <a:lnTo>
                    <a:pt x="228" y="535"/>
                  </a:lnTo>
                  <a:lnTo>
                    <a:pt x="225" y="533"/>
                  </a:lnTo>
                  <a:lnTo>
                    <a:pt x="219" y="531"/>
                  </a:lnTo>
                  <a:lnTo>
                    <a:pt x="207" y="529"/>
                  </a:lnTo>
                  <a:lnTo>
                    <a:pt x="207" y="529"/>
                  </a:lnTo>
                  <a:lnTo>
                    <a:pt x="202" y="529"/>
                  </a:lnTo>
                  <a:lnTo>
                    <a:pt x="197" y="530"/>
                  </a:lnTo>
                  <a:lnTo>
                    <a:pt x="193" y="532"/>
                  </a:lnTo>
                  <a:lnTo>
                    <a:pt x="190" y="535"/>
                  </a:lnTo>
                  <a:lnTo>
                    <a:pt x="188" y="538"/>
                  </a:lnTo>
                  <a:lnTo>
                    <a:pt x="187" y="542"/>
                  </a:lnTo>
                  <a:lnTo>
                    <a:pt x="187" y="547"/>
                  </a:lnTo>
                  <a:lnTo>
                    <a:pt x="189" y="552"/>
                  </a:lnTo>
                  <a:lnTo>
                    <a:pt x="189" y="552"/>
                  </a:lnTo>
                  <a:lnTo>
                    <a:pt x="192" y="559"/>
                  </a:lnTo>
                  <a:lnTo>
                    <a:pt x="196" y="565"/>
                  </a:lnTo>
                  <a:lnTo>
                    <a:pt x="200" y="571"/>
                  </a:lnTo>
                  <a:lnTo>
                    <a:pt x="205" y="577"/>
                  </a:lnTo>
                  <a:lnTo>
                    <a:pt x="210" y="582"/>
                  </a:lnTo>
                  <a:lnTo>
                    <a:pt x="216" y="586"/>
                  </a:lnTo>
                  <a:lnTo>
                    <a:pt x="223" y="590"/>
                  </a:lnTo>
                  <a:lnTo>
                    <a:pt x="230" y="593"/>
                  </a:lnTo>
                  <a:lnTo>
                    <a:pt x="230" y="593"/>
                  </a:lnTo>
                  <a:close/>
                  <a:moveTo>
                    <a:pt x="517" y="240"/>
                  </a:moveTo>
                  <a:lnTo>
                    <a:pt x="517" y="240"/>
                  </a:lnTo>
                  <a:lnTo>
                    <a:pt x="529" y="248"/>
                  </a:lnTo>
                  <a:lnTo>
                    <a:pt x="529" y="248"/>
                  </a:lnTo>
                  <a:lnTo>
                    <a:pt x="539" y="253"/>
                  </a:lnTo>
                  <a:lnTo>
                    <a:pt x="539" y="253"/>
                  </a:lnTo>
                  <a:lnTo>
                    <a:pt x="548" y="259"/>
                  </a:lnTo>
                  <a:lnTo>
                    <a:pt x="557" y="263"/>
                  </a:lnTo>
                  <a:lnTo>
                    <a:pt x="567" y="266"/>
                  </a:lnTo>
                  <a:lnTo>
                    <a:pt x="577" y="269"/>
                  </a:lnTo>
                  <a:lnTo>
                    <a:pt x="577" y="269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8" y="279"/>
                  </a:lnTo>
                  <a:lnTo>
                    <a:pt x="615" y="281"/>
                  </a:lnTo>
                  <a:lnTo>
                    <a:pt x="615" y="281"/>
                  </a:lnTo>
                  <a:lnTo>
                    <a:pt x="633" y="284"/>
                  </a:lnTo>
                  <a:lnTo>
                    <a:pt x="642" y="285"/>
                  </a:lnTo>
                  <a:lnTo>
                    <a:pt x="646" y="285"/>
                  </a:lnTo>
                  <a:lnTo>
                    <a:pt x="651" y="284"/>
                  </a:lnTo>
                  <a:lnTo>
                    <a:pt x="651" y="284"/>
                  </a:lnTo>
                  <a:lnTo>
                    <a:pt x="652" y="284"/>
                  </a:lnTo>
                  <a:lnTo>
                    <a:pt x="654" y="284"/>
                  </a:lnTo>
                  <a:lnTo>
                    <a:pt x="654" y="284"/>
                  </a:lnTo>
                  <a:lnTo>
                    <a:pt x="666" y="285"/>
                  </a:lnTo>
                  <a:lnTo>
                    <a:pt x="678" y="284"/>
                  </a:lnTo>
                  <a:lnTo>
                    <a:pt x="678" y="284"/>
                  </a:lnTo>
                  <a:lnTo>
                    <a:pt x="691" y="283"/>
                  </a:lnTo>
                  <a:lnTo>
                    <a:pt x="705" y="281"/>
                  </a:lnTo>
                  <a:lnTo>
                    <a:pt x="705" y="281"/>
                  </a:lnTo>
                  <a:lnTo>
                    <a:pt x="714" y="280"/>
                  </a:lnTo>
                  <a:lnTo>
                    <a:pt x="722" y="278"/>
                  </a:lnTo>
                  <a:lnTo>
                    <a:pt x="739" y="273"/>
                  </a:lnTo>
                  <a:lnTo>
                    <a:pt x="739" y="273"/>
                  </a:lnTo>
                  <a:lnTo>
                    <a:pt x="753" y="267"/>
                  </a:lnTo>
                  <a:lnTo>
                    <a:pt x="767" y="260"/>
                  </a:lnTo>
                  <a:lnTo>
                    <a:pt x="794" y="244"/>
                  </a:lnTo>
                  <a:lnTo>
                    <a:pt x="794" y="244"/>
                  </a:lnTo>
                  <a:lnTo>
                    <a:pt x="802" y="239"/>
                  </a:lnTo>
                  <a:lnTo>
                    <a:pt x="810" y="233"/>
                  </a:lnTo>
                  <a:lnTo>
                    <a:pt x="810" y="233"/>
                  </a:lnTo>
                  <a:lnTo>
                    <a:pt x="814" y="230"/>
                  </a:lnTo>
                  <a:lnTo>
                    <a:pt x="814" y="230"/>
                  </a:lnTo>
                  <a:lnTo>
                    <a:pt x="820" y="226"/>
                  </a:lnTo>
                  <a:lnTo>
                    <a:pt x="827" y="221"/>
                  </a:lnTo>
                  <a:lnTo>
                    <a:pt x="827" y="221"/>
                  </a:lnTo>
                  <a:lnTo>
                    <a:pt x="837" y="211"/>
                  </a:lnTo>
                  <a:lnTo>
                    <a:pt x="846" y="201"/>
                  </a:lnTo>
                  <a:lnTo>
                    <a:pt x="846" y="201"/>
                  </a:lnTo>
                  <a:lnTo>
                    <a:pt x="850" y="195"/>
                  </a:lnTo>
                  <a:lnTo>
                    <a:pt x="853" y="189"/>
                  </a:lnTo>
                  <a:lnTo>
                    <a:pt x="853" y="189"/>
                  </a:lnTo>
                  <a:lnTo>
                    <a:pt x="854" y="185"/>
                  </a:lnTo>
                  <a:lnTo>
                    <a:pt x="856" y="182"/>
                  </a:lnTo>
                  <a:lnTo>
                    <a:pt x="856" y="182"/>
                  </a:lnTo>
                  <a:lnTo>
                    <a:pt x="859" y="179"/>
                  </a:lnTo>
                  <a:lnTo>
                    <a:pt x="861" y="175"/>
                  </a:lnTo>
                  <a:lnTo>
                    <a:pt x="862" y="171"/>
                  </a:lnTo>
                  <a:lnTo>
                    <a:pt x="862" y="167"/>
                  </a:lnTo>
                  <a:lnTo>
                    <a:pt x="862" y="163"/>
                  </a:lnTo>
                  <a:lnTo>
                    <a:pt x="860" y="159"/>
                  </a:lnTo>
                  <a:lnTo>
                    <a:pt x="857" y="156"/>
                  </a:lnTo>
                  <a:lnTo>
                    <a:pt x="854" y="153"/>
                  </a:lnTo>
                  <a:lnTo>
                    <a:pt x="854" y="153"/>
                  </a:lnTo>
                  <a:lnTo>
                    <a:pt x="851" y="151"/>
                  </a:lnTo>
                  <a:lnTo>
                    <a:pt x="848" y="150"/>
                  </a:lnTo>
                  <a:lnTo>
                    <a:pt x="844" y="149"/>
                  </a:lnTo>
                  <a:lnTo>
                    <a:pt x="841" y="149"/>
                  </a:lnTo>
                  <a:lnTo>
                    <a:pt x="841" y="149"/>
                  </a:lnTo>
                  <a:lnTo>
                    <a:pt x="837" y="150"/>
                  </a:lnTo>
                  <a:lnTo>
                    <a:pt x="835" y="149"/>
                  </a:lnTo>
                  <a:lnTo>
                    <a:pt x="834" y="146"/>
                  </a:lnTo>
                  <a:lnTo>
                    <a:pt x="834" y="146"/>
                  </a:lnTo>
                  <a:lnTo>
                    <a:pt x="839" y="145"/>
                  </a:lnTo>
                  <a:lnTo>
                    <a:pt x="839" y="145"/>
                  </a:lnTo>
                  <a:lnTo>
                    <a:pt x="854" y="139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74" y="131"/>
                  </a:lnTo>
                  <a:lnTo>
                    <a:pt x="879" y="127"/>
                  </a:lnTo>
                  <a:lnTo>
                    <a:pt x="880" y="124"/>
                  </a:lnTo>
                  <a:lnTo>
                    <a:pt x="881" y="122"/>
                  </a:lnTo>
                  <a:lnTo>
                    <a:pt x="882" y="119"/>
                  </a:lnTo>
                  <a:lnTo>
                    <a:pt x="882" y="115"/>
                  </a:lnTo>
                  <a:lnTo>
                    <a:pt x="882" y="115"/>
                  </a:lnTo>
                  <a:lnTo>
                    <a:pt x="877" y="110"/>
                  </a:lnTo>
                  <a:lnTo>
                    <a:pt x="877" y="110"/>
                  </a:lnTo>
                  <a:lnTo>
                    <a:pt x="899" y="95"/>
                  </a:lnTo>
                  <a:lnTo>
                    <a:pt x="899" y="95"/>
                  </a:lnTo>
                  <a:lnTo>
                    <a:pt x="909" y="87"/>
                  </a:lnTo>
                  <a:lnTo>
                    <a:pt x="917" y="78"/>
                  </a:lnTo>
                  <a:lnTo>
                    <a:pt x="920" y="73"/>
                  </a:lnTo>
                  <a:lnTo>
                    <a:pt x="923" y="68"/>
                  </a:lnTo>
                  <a:lnTo>
                    <a:pt x="926" y="62"/>
                  </a:lnTo>
                  <a:lnTo>
                    <a:pt x="928" y="56"/>
                  </a:lnTo>
                  <a:lnTo>
                    <a:pt x="928" y="56"/>
                  </a:lnTo>
                  <a:lnTo>
                    <a:pt x="928" y="51"/>
                  </a:lnTo>
                  <a:lnTo>
                    <a:pt x="927" y="46"/>
                  </a:lnTo>
                  <a:lnTo>
                    <a:pt x="924" y="42"/>
                  </a:lnTo>
                  <a:lnTo>
                    <a:pt x="921" y="38"/>
                  </a:lnTo>
                  <a:lnTo>
                    <a:pt x="921" y="38"/>
                  </a:lnTo>
                  <a:lnTo>
                    <a:pt x="920" y="37"/>
                  </a:lnTo>
                  <a:lnTo>
                    <a:pt x="918" y="36"/>
                  </a:lnTo>
                  <a:lnTo>
                    <a:pt x="914" y="36"/>
                  </a:lnTo>
                  <a:lnTo>
                    <a:pt x="914" y="36"/>
                  </a:lnTo>
                  <a:lnTo>
                    <a:pt x="907" y="37"/>
                  </a:lnTo>
                  <a:lnTo>
                    <a:pt x="900" y="38"/>
                  </a:lnTo>
                  <a:lnTo>
                    <a:pt x="894" y="40"/>
                  </a:lnTo>
                  <a:lnTo>
                    <a:pt x="888" y="43"/>
                  </a:lnTo>
                  <a:lnTo>
                    <a:pt x="876" y="50"/>
                  </a:lnTo>
                  <a:lnTo>
                    <a:pt x="865" y="57"/>
                  </a:lnTo>
                  <a:lnTo>
                    <a:pt x="865" y="57"/>
                  </a:lnTo>
                  <a:lnTo>
                    <a:pt x="855" y="63"/>
                  </a:lnTo>
                  <a:lnTo>
                    <a:pt x="849" y="65"/>
                  </a:lnTo>
                  <a:lnTo>
                    <a:pt x="844" y="67"/>
                  </a:lnTo>
                  <a:lnTo>
                    <a:pt x="844" y="67"/>
                  </a:lnTo>
                  <a:lnTo>
                    <a:pt x="843" y="64"/>
                  </a:lnTo>
                  <a:lnTo>
                    <a:pt x="843" y="61"/>
                  </a:lnTo>
                  <a:lnTo>
                    <a:pt x="844" y="58"/>
                  </a:lnTo>
                  <a:lnTo>
                    <a:pt x="846" y="56"/>
                  </a:lnTo>
                  <a:lnTo>
                    <a:pt x="846" y="56"/>
                  </a:lnTo>
                  <a:lnTo>
                    <a:pt x="852" y="46"/>
                  </a:lnTo>
                  <a:lnTo>
                    <a:pt x="852" y="46"/>
                  </a:lnTo>
                  <a:lnTo>
                    <a:pt x="854" y="42"/>
                  </a:lnTo>
                  <a:lnTo>
                    <a:pt x="855" y="38"/>
                  </a:lnTo>
                  <a:lnTo>
                    <a:pt x="854" y="35"/>
                  </a:lnTo>
                  <a:lnTo>
                    <a:pt x="852" y="33"/>
                  </a:lnTo>
                  <a:lnTo>
                    <a:pt x="852" y="33"/>
                  </a:lnTo>
                  <a:lnTo>
                    <a:pt x="850" y="31"/>
                  </a:lnTo>
                  <a:lnTo>
                    <a:pt x="847" y="31"/>
                  </a:lnTo>
                  <a:lnTo>
                    <a:pt x="844" y="32"/>
                  </a:lnTo>
                  <a:lnTo>
                    <a:pt x="841" y="34"/>
                  </a:lnTo>
                  <a:lnTo>
                    <a:pt x="841" y="34"/>
                  </a:lnTo>
                  <a:lnTo>
                    <a:pt x="837" y="36"/>
                  </a:lnTo>
                  <a:lnTo>
                    <a:pt x="836" y="36"/>
                  </a:lnTo>
                  <a:lnTo>
                    <a:pt x="834" y="35"/>
                  </a:lnTo>
                  <a:lnTo>
                    <a:pt x="834" y="35"/>
                  </a:lnTo>
                  <a:lnTo>
                    <a:pt x="833" y="33"/>
                  </a:lnTo>
                  <a:lnTo>
                    <a:pt x="833" y="31"/>
                  </a:lnTo>
                  <a:lnTo>
                    <a:pt x="834" y="27"/>
                  </a:lnTo>
                  <a:lnTo>
                    <a:pt x="834" y="27"/>
                  </a:lnTo>
                  <a:lnTo>
                    <a:pt x="836" y="25"/>
                  </a:lnTo>
                  <a:lnTo>
                    <a:pt x="837" y="22"/>
                  </a:lnTo>
                  <a:lnTo>
                    <a:pt x="837" y="22"/>
                  </a:lnTo>
                  <a:lnTo>
                    <a:pt x="838" y="17"/>
                  </a:lnTo>
                  <a:lnTo>
                    <a:pt x="838" y="12"/>
                  </a:lnTo>
                  <a:lnTo>
                    <a:pt x="838" y="12"/>
                  </a:lnTo>
                  <a:lnTo>
                    <a:pt x="837" y="8"/>
                  </a:lnTo>
                  <a:lnTo>
                    <a:pt x="835" y="6"/>
                  </a:lnTo>
                  <a:lnTo>
                    <a:pt x="832" y="5"/>
                  </a:lnTo>
                  <a:lnTo>
                    <a:pt x="828" y="5"/>
                  </a:lnTo>
                  <a:lnTo>
                    <a:pt x="828" y="5"/>
                  </a:lnTo>
                  <a:lnTo>
                    <a:pt x="824" y="6"/>
                  </a:lnTo>
                  <a:lnTo>
                    <a:pt x="821" y="7"/>
                  </a:lnTo>
                  <a:lnTo>
                    <a:pt x="814" y="12"/>
                  </a:lnTo>
                  <a:lnTo>
                    <a:pt x="814" y="12"/>
                  </a:lnTo>
                  <a:lnTo>
                    <a:pt x="805" y="21"/>
                  </a:lnTo>
                  <a:lnTo>
                    <a:pt x="795" y="28"/>
                  </a:lnTo>
                  <a:lnTo>
                    <a:pt x="795" y="28"/>
                  </a:lnTo>
                  <a:lnTo>
                    <a:pt x="778" y="40"/>
                  </a:lnTo>
                  <a:lnTo>
                    <a:pt x="769" y="45"/>
                  </a:lnTo>
                  <a:lnTo>
                    <a:pt x="759" y="49"/>
                  </a:lnTo>
                  <a:lnTo>
                    <a:pt x="759" y="49"/>
                  </a:lnTo>
                  <a:lnTo>
                    <a:pt x="737" y="58"/>
                  </a:lnTo>
                  <a:lnTo>
                    <a:pt x="737" y="58"/>
                  </a:lnTo>
                  <a:lnTo>
                    <a:pt x="742" y="62"/>
                  </a:lnTo>
                  <a:lnTo>
                    <a:pt x="742" y="62"/>
                  </a:lnTo>
                  <a:lnTo>
                    <a:pt x="749" y="60"/>
                  </a:lnTo>
                  <a:lnTo>
                    <a:pt x="752" y="59"/>
                  </a:lnTo>
                  <a:lnTo>
                    <a:pt x="755" y="59"/>
                  </a:lnTo>
                  <a:lnTo>
                    <a:pt x="755" y="59"/>
                  </a:lnTo>
                  <a:lnTo>
                    <a:pt x="764" y="59"/>
                  </a:lnTo>
                  <a:lnTo>
                    <a:pt x="772" y="57"/>
                  </a:lnTo>
                  <a:lnTo>
                    <a:pt x="781" y="55"/>
                  </a:lnTo>
                  <a:lnTo>
                    <a:pt x="788" y="51"/>
                  </a:lnTo>
                  <a:lnTo>
                    <a:pt x="788" y="51"/>
                  </a:lnTo>
                  <a:lnTo>
                    <a:pt x="796" y="48"/>
                  </a:lnTo>
                  <a:lnTo>
                    <a:pt x="796" y="48"/>
                  </a:lnTo>
                  <a:lnTo>
                    <a:pt x="800" y="47"/>
                  </a:lnTo>
                  <a:lnTo>
                    <a:pt x="804" y="47"/>
                  </a:lnTo>
                  <a:lnTo>
                    <a:pt x="804" y="47"/>
                  </a:lnTo>
                  <a:lnTo>
                    <a:pt x="809" y="48"/>
                  </a:lnTo>
                  <a:lnTo>
                    <a:pt x="813" y="50"/>
                  </a:lnTo>
                  <a:lnTo>
                    <a:pt x="815" y="54"/>
                  </a:lnTo>
                  <a:lnTo>
                    <a:pt x="816" y="59"/>
                  </a:lnTo>
                  <a:lnTo>
                    <a:pt x="816" y="59"/>
                  </a:lnTo>
                  <a:lnTo>
                    <a:pt x="816" y="68"/>
                  </a:lnTo>
                  <a:lnTo>
                    <a:pt x="816" y="68"/>
                  </a:lnTo>
                  <a:lnTo>
                    <a:pt x="816" y="78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14" y="96"/>
                  </a:lnTo>
                  <a:lnTo>
                    <a:pt x="811" y="105"/>
                  </a:lnTo>
                  <a:lnTo>
                    <a:pt x="811" y="105"/>
                  </a:lnTo>
                  <a:lnTo>
                    <a:pt x="809" y="107"/>
                  </a:lnTo>
                  <a:lnTo>
                    <a:pt x="807" y="109"/>
                  </a:lnTo>
                  <a:lnTo>
                    <a:pt x="802" y="111"/>
                  </a:lnTo>
                  <a:lnTo>
                    <a:pt x="802" y="111"/>
                  </a:lnTo>
                  <a:lnTo>
                    <a:pt x="801" y="112"/>
                  </a:lnTo>
                  <a:lnTo>
                    <a:pt x="801" y="112"/>
                  </a:lnTo>
                  <a:lnTo>
                    <a:pt x="805" y="116"/>
                  </a:lnTo>
                  <a:lnTo>
                    <a:pt x="809" y="121"/>
                  </a:lnTo>
                  <a:lnTo>
                    <a:pt x="811" y="126"/>
                  </a:lnTo>
                  <a:lnTo>
                    <a:pt x="813" y="131"/>
                  </a:lnTo>
                  <a:lnTo>
                    <a:pt x="813" y="131"/>
                  </a:lnTo>
                  <a:lnTo>
                    <a:pt x="815" y="142"/>
                  </a:lnTo>
                  <a:lnTo>
                    <a:pt x="817" y="153"/>
                  </a:lnTo>
                  <a:lnTo>
                    <a:pt x="818" y="164"/>
                  </a:lnTo>
                  <a:lnTo>
                    <a:pt x="818" y="169"/>
                  </a:lnTo>
                  <a:lnTo>
                    <a:pt x="816" y="175"/>
                  </a:lnTo>
                  <a:lnTo>
                    <a:pt x="816" y="175"/>
                  </a:lnTo>
                  <a:lnTo>
                    <a:pt x="814" y="184"/>
                  </a:lnTo>
                  <a:lnTo>
                    <a:pt x="811" y="193"/>
                  </a:lnTo>
                  <a:lnTo>
                    <a:pt x="811" y="193"/>
                  </a:lnTo>
                  <a:lnTo>
                    <a:pt x="808" y="199"/>
                  </a:lnTo>
                  <a:lnTo>
                    <a:pt x="804" y="205"/>
                  </a:lnTo>
                  <a:lnTo>
                    <a:pt x="804" y="205"/>
                  </a:lnTo>
                  <a:lnTo>
                    <a:pt x="799" y="211"/>
                  </a:lnTo>
                  <a:lnTo>
                    <a:pt x="793" y="217"/>
                  </a:lnTo>
                  <a:lnTo>
                    <a:pt x="786" y="222"/>
                  </a:lnTo>
                  <a:lnTo>
                    <a:pt x="782" y="223"/>
                  </a:lnTo>
                  <a:lnTo>
                    <a:pt x="778" y="224"/>
                  </a:lnTo>
                  <a:lnTo>
                    <a:pt x="778" y="224"/>
                  </a:lnTo>
                  <a:lnTo>
                    <a:pt x="758" y="227"/>
                  </a:lnTo>
                  <a:lnTo>
                    <a:pt x="758" y="227"/>
                  </a:lnTo>
                  <a:lnTo>
                    <a:pt x="753" y="227"/>
                  </a:lnTo>
                  <a:lnTo>
                    <a:pt x="748" y="227"/>
                  </a:lnTo>
                  <a:lnTo>
                    <a:pt x="743" y="226"/>
                  </a:lnTo>
                  <a:lnTo>
                    <a:pt x="739" y="225"/>
                  </a:lnTo>
                  <a:lnTo>
                    <a:pt x="731" y="220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21" y="212"/>
                  </a:lnTo>
                  <a:lnTo>
                    <a:pt x="719" y="210"/>
                  </a:lnTo>
                  <a:lnTo>
                    <a:pt x="717" y="204"/>
                  </a:lnTo>
                  <a:lnTo>
                    <a:pt x="717" y="204"/>
                  </a:lnTo>
                  <a:lnTo>
                    <a:pt x="715" y="199"/>
                  </a:lnTo>
                  <a:lnTo>
                    <a:pt x="712" y="195"/>
                  </a:lnTo>
                  <a:lnTo>
                    <a:pt x="712" y="195"/>
                  </a:lnTo>
                  <a:lnTo>
                    <a:pt x="709" y="191"/>
                  </a:lnTo>
                  <a:lnTo>
                    <a:pt x="706" y="186"/>
                  </a:lnTo>
                  <a:lnTo>
                    <a:pt x="705" y="182"/>
                  </a:lnTo>
                  <a:lnTo>
                    <a:pt x="704" y="177"/>
                  </a:lnTo>
                  <a:lnTo>
                    <a:pt x="704" y="177"/>
                  </a:lnTo>
                  <a:lnTo>
                    <a:pt x="703" y="162"/>
                  </a:lnTo>
                  <a:lnTo>
                    <a:pt x="703" y="162"/>
                  </a:lnTo>
                  <a:lnTo>
                    <a:pt x="704" y="149"/>
                  </a:lnTo>
                  <a:lnTo>
                    <a:pt x="705" y="142"/>
                  </a:lnTo>
                  <a:lnTo>
                    <a:pt x="707" y="136"/>
                  </a:lnTo>
                  <a:lnTo>
                    <a:pt x="710" y="131"/>
                  </a:lnTo>
                  <a:lnTo>
                    <a:pt x="713" y="125"/>
                  </a:lnTo>
                  <a:lnTo>
                    <a:pt x="717" y="120"/>
                  </a:lnTo>
                  <a:lnTo>
                    <a:pt x="722" y="115"/>
                  </a:lnTo>
                  <a:lnTo>
                    <a:pt x="722" y="115"/>
                  </a:lnTo>
                  <a:lnTo>
                    <a:pt x="724" y="112"/>
                  </a:lnTo>
                  <a:lnTo>
                    <a:pt x="724" y="112"/>
                  </a:lnTo>
                  <a:lnTo>
                    <a:pt x="718" y="112"/>
                  </a:lnTo>
                  <a:lnTo>
                    <a:pt x="718" y="112"/>
                  </a:lnTo>
                  <a:lnTo>
                    <a:pt x="711" y="112"/>
                  </a:lnTo>
                  <a:lnTo>
                    <a:pt x="708" y="111"/>
                  </a:lnTo>
                  <a:lnTo>
                    <a:pt x="706" y="110"/>
                  </a:lnTo>
                  <a:lnTo>
                    <a:pt x="704" y="108"/>
                  </a:lnTo>
                  <a:lnTo>
                    <a:pt x="702" y="106"/>
                  </a:lnTo>
                  <a:lnTo>
                    <a:pt x="700" y="99"/>
                  </a:lnTo>
                  <a:lnTo>
                    <a:pt x="700" y="99"/>
                  </a:lnTo>
                  <a:lnTo>
                    <a:pt x="699" y="92"/>
                  </a:lnTo>
                  <a:lnTo>
                    <a:pt x="699" y="86"/>
                  </a:lnTo>
                  <a:lnTo>
                    <a:pt x="699" y="86"/>
                  </a:lnTo>
                  <a:lnTo>
                    <a:pt x="698" y="77"/>
                  </a:lnTo>
                  <a:lnTo>
                    <a:pt x="698" y="77"/>
                  </a:lnTo>
                  <a:lnTo>
                    <a:pt x="685" y="82"/>
                  </a:lnTo>
                  <a:lnTo>
                    <a:pt x="679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64" y="84"/>
                  </a:lnTo>
                  <a:lnTo>
                    <a:pt x="657" y="82"/>
                  </a:lnTo>
                  <a:lnTo>
                    <a:pt x="651" y="80"/>
                  </a:lnTo>
                  <a:lnTo>
                    <a:pt x="644" y="76"/>
                  </a:lnTo>
                  <a:lnTo>
                    <a:pt x="644" y="76"/>
                  </a:lnTo>
                  <a:lnTo>
                    <a:pt x="640" y="73"/>
                  </a:lnTo>
                  <a:lnTo>
                    <a:pt x="638" y="72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4" y="72"/>
                  </a:lnTo>
                  <a:lnTo>
                    <a:pt x="631" y="72"/>
                  </a:lnTo>
                  <a:lnTo>
                    <a:pt x="626" y="70"/>
                  </a:lnTo>
                  <a:lnTo>
                    <a:pt x="626" y="70"/>
                  </a:lnTo>
                  <a:lnTo>
                    <a:pt x="620" y="68"/>
                  </a:lnTo>
                  <a:lnTo>
                    <a:pt x="614" y="66"/>
                  </a:lnTo>
                  <a:lnTo>
                    <a:pt x="609" y="62"/>
                  </a:lnTo>
                  <a:lnTo>
                    <a:pt x="604" y="58"/>
                  </a:lnTo>
                  <a:lnTo>
                    <a:pt x="604" y="58"/>
                  </a:lnTo>
                  <a:lnTo>
                    <a:pt x="575" y="28"/>
                  </a:lnTo>
                  <a:lnTo>
                    <a:pt x="575" y="28"/>
                  </a:lnTo>
                  <a:lnTo>
                    <a:pt x="550" y="2"/>
                  </a:lnTo>
                  <a:lnTo>
                    <a:pt x="550" y="2"/>
                  </a:lnTo>
                  <a:lnTo>
                    <a:pt x="548" y="1"/>
                  </a:lnTo>
                  <a:lnTo>
                    <a:pt x="546" y="0"/>
                  </a:lnTo>
                  <a:lnTo>
                    <a:pt x="543" y="0"/>
                  </a:lnTo>
                  <a:lnTo>
                    <a:pt x="541" y="1"/>
                  </a:lnTo>
                  <a:lnTo>
                    <a:pt x="541" y="1"/>
                  </a:lnTo>
                  <a:lnTo>
                    <a:pt x="538" y="4"/>
                  </a:lnTo>
                  <a:lnTo>
                    <a:pt x="536" y="7"/>
                  </a:lnTo>
                  <a:lnTo>
                    <a:pt x="535" y="11"/>
                  </a:lnTo>
                  <a:lnTo>
                    <a:pt x="536" y="16"/>
                  </a:lnTo>
                  <a:lnTo>
                    <a:pt x="536" y="16"/>
                  </a:lnTo>
                  <a:lnTo>
                    <a:pt x="537" y="24"/>
                  </a:lnTo>
                  <a:lnTo>
                    <a:pt x="540" y="31"/>
                  </a:lnTo>
                  <a:lnTo>
                    <a:pt x="546" y="46"/>
                  </a:lnTo>
                  <a:lnTo>
                    <a:pt x="546" y="46"/>
                  </a:lnTo>
                  <a:lnTo>
                    <a:pt x="553" y="59"/>
                  </a:lnTo>
                  <a:lnTo>
                    <a:pt x="560" y="72"/>
                  </a:lnTo>
                  <a:lnTo>
                    <a:pt x="560" y="72"/>
                  </a:lnTo>
                  <a:lnTo>
                    <a:pt x="563" y="78"/>
                  </a:lnTo>
                  <a:lnTo>
                    <a:pt x="566" y="82"/>
                  </a:lnTo>
                  <a:lnTo>
                    <a:pt x="566" y="82"/>
                  </a:lnTo>
                  <a:lnTo>
                    <a:pt x="567" y="84"/>
                  </a:lnTo>
                  <a:lnTo>
                    <a:pt x="568" y="86"/>
                  </a:lnTo>
                  <a:lnTo>
                    <a:pt x="567" y="88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58" y="88"/>
                  </a:lnTo>
                  <a:lnTo>
                    <a:pt x="555" y="87"/>
                  </a:lnTo>
                  <a:lnTo>
                    <a:pt x="551" y="86"/>
                  </a:lnTo>
                  <a:lnTo>
                    <a:pt x="551" y="86"/>
                  </a:lnTo>
                  <a:lnTo>
                    <a:pt x="541" y="80"/>
                  </a:lnTo>
                  <a:lnTo>
                    <a:pt x="532" y="73"/>
                  </a:lnTo>
                  <a:lnTo>
                    <a:pt x="532" y="73"/>
                  </a:lnTo>
                  <a:lnTo>
                    <a:pt x="523" y="65"/>
                  </a:lnTo>
                  <a:lnTo>
                    <a:pt x="513" y="56"/>
                  </a:lnTo>
                  <a:lnTo>
                    <a:pt x="513" y="56"/>
                  </a:lnTo>
                  <a:lnTo>
                    <a:pt x="508" y="51"/>
                  </a:lnTo>
                  <a:lnTo>
                    <a:pt x="502" y="47"/>
                  </a:lnTo>
                  <a:lnTo>
                    <a:pt x="502" y="47"/>
                  </a:lnTo>
                  <a:lnTo>
                    <a:pt x="499" y="46"/>
                  </a:lnTo>
                  <a:lnTo>
                    <a:pt x="495" y="47"/>
                  </a:lnTo>
                  <a:lnTo>
                    <a:pt x="492" y="50"/>
                  </a:lnTo>
                  <a:lnTo>
                    <a:pt x="491" y="53"/>
                  </a:lnTo>
                  <a:lnTo>
                    <a:pt x="491" y="53"/>
                  </a:lnTo>
                  <a:lnTo>
                    <a:pt x="491" y="59"/>
                  </a:lnTo>
                  <a:lnTo>
                    <a:pt x="492" y="65"/>
                  </a:lnTo>
                  <a:lnTo>
                    <a:pt x="492" y="65"/>
                  </a:lnTo>
                  <a:lnTo>
                    <a:pt x="496" y="72"/>
                  </a:lnTo>
                  <a:lnTo>
                    <a:pt x="500" y="78"/>
                  </a:lnTo>
                  <a:lnTo>
                    <a:pt x="500" y="78"/>
                  </a:lnTo>
                  <a:lnTo>
                    <a:pt x="501" y="80"/>
                  </a:lnTo>
                  <a:lnTo>
                    <a:pt x="501" y="82"/>
                  </a:lnTo>
                  <a:lnTo>
                    <a:pt x="501" y="84"/>
                  </a:lnTo>
                  <a:lnTo>
                    <a:pt x="500" y="86"/>
                  </a:lnTo>
                  <a:lnTo>
                    <a:pt x="500" y="86"/>
                  </a:lnTo>
                  <a:lnTo>
                    <a:pt x="497" y="85"/>
                  </a:lnTo>
                  <a:lnTo>
                    <a:pt x="495" y="85"/>
                  </a:lnTo>
                  <a:lnTo>
                    <a:pt x="493" y="86"/>
                  </a:lnTo>
                  <a:lnTo>
                    <a:pt x="492" y="88"/>
                  </a:lnTo>
                  <a:lnTo>
                    <a:pt x="492" y="88"/>
                  </a:lnTo>
                  <a:lnTo>
                    <a:pt x="489" y="95"/>
                  </a:lnTo>
                  <a:lnTo>
                    <a:pt x="488" y="98"/>
                  </a:lnTo>
                  <a:lnTo>
                    <a:pt x="489" y="101"/>
                  </a:lnTo>
                  <a:lnTo>
                    <a:pt x="489" y="101"/>
                  </a:lnTo>
                  <a:lnTo>
                    <a:pt x="495" y="110"/>
                  </a:lnTo>
                  <a:lnTo>
                    <a:pt x="498" y="114"/>
                  </a:lnTo>
                  <a:lnTo>
                    <a:pt x="502" y="117"/>
                  </a:lnTo>
                  <a:lnTo>
                    <a:pt x="502" y="117"/>
                  </a:lnTo>
                  <a:lnTo>
                    <a:pt x="513" y="124"/>
                  </a:lnTo>
                  <a:lnTo>
                    <a:pt x="524" y="130"/>
                  </a:lnTo>
                  <a:lnTo>
                    <a:pt x="524" y="130"/>
                  </a:lnTo>
                  <a:lnTo>
                    <a:pt x="531" y="133"/>
                  </a:lnTo>
                  <a:lnTo>
                    <a:pt x="539" y="136"/>
                  </a:lnTo>
                  <a:lnTo>
                    <a:pt x="547" y="137"/>
                  </a:lnTo>
                  <a:lnTo>
                    <a:pt x="551" y="137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6" y="138"/>
                  </a:lnTo>
                  <a:lnTo>
                    <a:pt x="556" y="138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38" y="147"/>
                  </a:lnTo>
                  <a:lnTo>
                    <a:pt x="533" y="150"/>
                  </a:lnTo>
                  <a:lnTo>
                    <a:pt x="528" y="154"/>
                  </a:lnTo>
                  <a:lnTo>
                    <a:pt x="528" y="154"/>
                  </a:lnTo>
                  <a:lnTo>
                    <a:pt x="527" y="155"/>
                  </a:lnTo>
                  <a:lnTo>
                    <a:pt x="525" y="157"/>
                  </a:lnTo>
                  <a:lnTo>
                    <a:pt x="525" y="157"/>
                  </a:lnTo>
                  <a:lnTo>
                    <a:pt x="525" y="161"/>
                  </a:lnTo>
                  <a:lnTo>
                    <a:pt x="525" y="165"/>
                  </a:lnTo>
                  <a:lnTo>
                    <a:pt x="526" y="168"/>
                  </a:lnTo>
                  <a:lnTo>
                    <a:pt x="527" y="172"/>
                  </a:lnTo>
                  <a:lnTo>
                    <a:pt x="530" y="176"/>
                  </a:lnTo>
                  <a:lnTo>
                    <a:pt x="532" y="179"/>
                  </a:lnTo>
                  <a:lnTo>
                    <a:pt x="535" y="181"/>
                  </a:lnTo>
                  <a:lnTo>
                    <a:pt x="538" y="182"/>
                  </a:lnTo>
                  <a:lnTo>
                    <a:pt x="538" y="182"/>
                  </a:lnTo>
                  <a:lnTo>
                    <a:pt x="545" y="184"/>
                  </a:lnTo>
                  <a:lnTo>
                    <a:pt x="552" y="185"/>
                  </a:lnTo>
                  <a:lnTo>
                    <a:pt x="560" y="185"/>
                  </a:lnTo>
                  <a:lnTo>
                    <a:pt x="563" y="184"/>
                  </a:lnTo>
                  <a:lnTo>
                    <a:pt x="567" y="182"/>
                  </a:lnTo>
                  <a:lnTo>
                    <a:pt x="567" y="182"/>
                  </a:lnTo>
                  <a:lnTo>
                    <a:pt x="569" y="182"/>
                  </a:lnTo>
                  <a:lnTo>
                    <a:pt x="571" y="182"/>
                  </a:lnTo>
                  <a:lnTo>
                    <a:pt x="571" y="182"/>
                  </a:lnTo>
                  <a:lnTo>
                    <a:pt x="568" y="193"/>
                  </a:lnTo>
                  <a:lnTo>
                    <a:pt x="568" y="193"/>
                  </a:lnTo>
                  <a:lnTo>
                    <a:pt x="576" y="194"/>
                  </a:lnTo>
                  <a:lnTo>
                    <a:pt x="580" y="193"/>
                  </a:lnTo>
                  <a:lnTo>
                    <a:pt x="584" y="192"/>
                  </a:lnTo>
                  <a:lnTo>
                    <a:pt x="584" y="192"/>
                  </a:lnTo>
                  <a:lnTo>
                    <a:pt x="598" y="184"/>
                  </a:lnTo>
                  <a:lnTo>
                    <a:pt x="604" y="179"/>
                  </a:lnTo>
                  <a:lnTo>
                    <a:pt x="606" y="176"/>
                  </a:lnTo>
                  <a:lnTo>
                    <a:pt x="609" y="173"/>
                  </a:lnTo>
                  <a:lnTo>
                    <a:pt x="609" y="173"/>
                  </a:lnTo>
                  <a:lnTo>
                    <a:pt x="611" y="172"/>
                  </a:lnTo>
                  <a:lnTo>
                    <a:pt x="611" y="172"/>
                  </a:lnTo>
                  <a:lnTo>
                    <a:pt x="612" y="175"/>
                  </a:lnTo>
                  <a:lnTo>
                    <a:pt x="611" y="177"/>
                  </a:lnTo>
                  <a:lnTo>
                    <a:pt x="609" y="181"/>
                  </a:lnTo>
                  <a:lnTo>
                    <a:pt x="609" y="181"/>
                  </a:lnTo>
                  <a:lnTo>
                    <a:pt x="589" y="199"/>
                  </a:lnTo>
                  <a:lnTo>
                    <a:pt x="589" y="199"/>
                  </a:lnTo>
                  <a:lnTo>
                    <a:pt x="586" y="201"/>
                  </a:lnTo>
                  <a:lnTo>
                    <a:pt x="583" y="202"/>
                  </a:lnTo>
                  <a:lnTo>
                    <a:pt x="583" y="202"/>
                  </a:lnTo>
                  <a:lnTo>
                    <a:pt x="574" y="205"/>
                  </a:lnTo>
                  <a:lnTo>
                    <a:pt x="570" y="207"/>
                  </a:lnTo>
                  <a:lnTo>
                    <a:pt x="566" y="210"/>
                  </a:lnTo>
                  <a:lnTo>
                    <a:pt x="566" y="210"/>
                  </a:lnTo>
                  <a:lnTo>
                    <a:pt x="564" y="211"/>
                  </a:lnTo>
                  <a:lnTo>
                    <a:pt x="564" y="211"/>
                  </a:lnTo>
                  <a:lnTo>
                    <a:pt x="553" y="213"/>
                  </a:lnTo>
                  <a:lnTo>
                    <a:pt x="553" y="213"/>
                  </a:lnTo>
                  <a:lnTo>
                    <a:pt x="544" y="215"/>
                  </a:lnTo>
                  <a:lnTo>
                    <a:pt x="535" y="215"/>
                  </a:lnTo>
                  <a:lnTo>
                    <a:pt x="535" y="215"/>
                  </a:lnTo>
                  <a:lnTo>
                    <a:pt x="529" y="216"/>
                  </a:lnTo>
                  <a:lnTo>
                    <a:pt x="524" y="216"/>
                  </a:lnTo>
                  <a:lnTo>
                    <a:pt x="524" y="216"/>
                  </a:lnTo>
                  <a:lnTo>
                    <a:pt x="518" y="216"/>
                  </a:lnTo>
                  <a:lnTo>
                    <a:pt x="512" y="216"/>
                  </a:lnTo>
                  <a:lnTo>
                    <a:pt x="512" y="216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3" y="213"/>
                  </a:lnTo>
                  <a:lnTo>
                    <a:pt x="473" y="213"/>
                  </a:lnTo>
                  <a:lnTo>
                    <a:pt x="494" y="226"/>
                  </a:lnTo>
                  <a:lnTo>
                    <a:pt x="504" y="232"/>
                  </a:lnTo>
                  <a:lnTo>
                    <a:pt x="514" y="237"/>
                  </a:lnTo>
                  <a:lnTo>
                    <a:pt x="514" y="237"/>
                  </a:lnTo>
                  <a:lnTo>
                    <a:pt x="516" y="238"/>
                  </a:lnTo>
                  <a:lnTo>
                    <a:pt x="517" y="240"/>
                  </a:lnTo>
                  <a:lnTo>
                    <a:pt x="517" y="240"/>
                  </a:lnTo>
                  <a:close/>
                  <a:moveTo>
                    <a:pt x="325" y="1131"/>
                  </a:moveTo>
                  <a:lnTo>
                    <a:pt x="325" y="1131"/>
                  </a:lnTo>
                  <a:lnTo>
                    <a:pt x="334" y="1150"/>
                  </a:lnTo>
                  <a:lnTo>
                    <a:pt x="334" y="1150"/>
                  </a:lnTo>
                  <a:lnTo>
                    <a:pt x="339" y="1160"/>
                  </a:lnTo>
                  <a:lnTo>
                    <a:pt x="345" y="1169"/>
                  </a:lnTo>
                  <a:lnTo>
                    <a:pt x="358" y="1186"/>
                  </a:lnTo>
                  <a:lnTo>
                    <a:pt x="358" y="1186"/>
                  </a:lnTo>
                  <a:lnTo>
                    <a:pt x="370" y="1198"/>
                  </a:lnTo>
                  <a:lnTo>
                    <a:pt x="381" y="1209"/>
                  </a:lnTo>
                  <a:lnTo>
                    <a:pt x="381" y="1209"/>
                  </a:lnTo>
                  <a:lnTo>
                    <a:pt x="386" y="1214"/>
                  </a:lnTo>
                  <a:lnTo>
                    <a:pt x="388" y="1216"/>
                  </a:lnTo>
                  <a:lnTo>
                    <a:pt x="390" y="1218"/>
                  </a:lnTo>
                  <a:lnTo>
                    <a:pt x="390" y="1218"/>
                  </a:lnTo>
                  <a:lnTo>
                    <a:pt x="394" y="1220"/>
                  </a:lnTo>
                  <a:lnTo>
                    <a:pt x="398" y="1222"/>
                  </a:lnTo>
                  <a:lnTo>
                    <a:pt x="404" y="1228"/>
                  </a:lnTo>
                  <a:lnTo>
                    <a:pt x="404" y="1228"/>
                  </a:lnTo>
                  <a:lnTo>
                    <a:pt x="409" y="1232"/>
                  </a:lnTo>
                  <a:lnTo>
                    <a:pt x="415" y="1236"/>
                  </a:lnTo>
                  <a:lnTo>
                    <a:pt x="415" y="1236"/>
                  </a:lnTo>
                  <a:lnTo>
                    <a:pt x="446" y="1254"/>
                  </a:lnTo>
                  <a:lnTo>
                    <a:pt x="446" y="1254"/>
                  </a:lnTo>
                  <a:lnTo>
                    <a:pt x="462" y="1264"/>
                  </a:lnTo>
                  <a:lnTo>
                    <a:pt x="462" y="1264"/>
                  </a:lnTo>
                  <a:lnTo>
                    <a:pt x="468" y="1268"/>
                  </a:lnTo>
                  <a:lnTo>
                    <a:pt x="474" y="1272"/>
                  </a:lnTo>
                  <a:lnTo>
                    <a:pt x="474" y="1272"/>
                  </a:lnTo>
                  <a:lnTo>
                    <a:pt x="492" y="1280"/>
                  </a:lnTo>
                  <a:lnTo>
                    <a:pt x="501" y="1285"/>
                  </a:lnTo>
                  <a:lnTo>
                    <a:pt x="506" y="1288"/>
                  </a:lnTo>
                  <a:lnTo>
                    <a:pt x="510" y="1291"/>
                  </a:lnTo>
                  <a:lnTo>
                    <a:pt x="510" y="1291"/>
                  </a:lnTo>
                  <a:lnTo>
                    <a:pt x="512" y="1292"/>
                  </a:lnTo>
                  <a:lnTo>
                    <a:pt x="512" y="1292"/>
                  </a:lnTo>
                  <a:lnTo>
                    <a:pt x="538" y="1301"/>
                  </a:lnTo>
                  <a:lnTo>
                    <a:pt x="538" y="1301"/>
                  </a:lnTo>
                  <a:lnTo>
                    <a:pt x="553" y="1306"/>
                  </a:lnTo>
                  <a:lnTo>
                    <a:pt x="569" y="1309"/>
                  </a:lnTo>
                  <a:lnTo>
                    <a:pt x="585" y="1311"/>
                  </a:lnTo>
                  <a:lnTo>
                    <a:pt x="601" y="1313"/>
                  </a:lnTo>
                  <a:lnTo>
                    <a:pt x="601" y="1313"/>
                  </a:lnTo>
                  <a:lnTo>
                    <a:pt x="609" y="1313"/>
                  </a:lnTo>
                  <a:lnTo>
                    <a:pt x="609" y="1313"/>
                  </a:lnTo>
                  <a:lnTo>
                    <a:pt x="650" y="1308"/>
                  </a:lnTo>
                  <a:lnTo>
                    <a:pt x="650" y="1308"/>
                  </a:lnTo>
                  <a:lnTo>
                    <a:pt x="673" y="1305"/>
                  </a:lnTo>
                  <a:lnTo>
                    <a:pt x="684" y="1303"/>
                  </a:lnTo>
                  <a:lnTo>
                    <a:pt x="696" y="1301"/>
                  </a:lnTo>
                  <a:lnTo>
                    <a:pt x="696" y="1301"/>
                  </a:lnTo>
                  <a:lnTo>
                    <a:pt x="706" y="1298"/>
                  </a:lnTo>
                  <a:lnTo>
                    <a:pt x="717" y="1294"/>
                  </a:lnTo>
                  <a:lnTo>
                    <a:pt x="737" y="1287"/>
                  </a:lnTo>
                  <a:lnTo>
                    <a:pt x="737" y="1287"/>
                  </a:lnTo>
                  <a:lnTo>
                    <a:pt x="749" y="1282"/>
                  </a:lnTo>
                  <a:lnTo>
                    <a:pt x="760" y="1277"/>
                  </a:lnTo>
                  <a:lnTo>
                    <a:pt x="760" y="1277"/>
                  </a:lnTo>
                  <a:lnTo>
                    <a:pt x="778" y="1270"/>
                  </a:lnTo>
                  <a:lnTo>
                    <a:pt x="787" y="1265"/>
                  </a:lnTo>
                  <a:lnTo>
                    <a:pt x="796" y="1261"/>
                  </a:lnTo>
                  <a:lnTo>
                    <a:pt x="796" y="1261"/>
                  </a:lnTo>
                  <a:lnTo>
                    <a:pt x="814" y="1249"/>
                  </a:lnTo>
                  <a:lnTo>
                    <a:pt x="832" y="1237"/>
                  </a:lnTo>
                  <a:lnTo>
                    <a:pt x="850" y="1224"/>
                  </a:lnTo>
                  <a:lnTo>
                    <a:pt x="867" y="1210"/>
                  </a:lnTo>
                  <a:lnTo>
                    <a:pt x="867" y="1210"/>
                  </a:lnTo>
                  <a:lnTo>
                    <a:pt x="883" y="1196"/>
                  </a:lnTo>
                  <a:lnTo>
                    <a:pt x="899" y="1181"/>
                  </a:lnTo>
                  <a:lnTo>
                    <a:pt x="899" y="1181"/>
                  </a:lnTo>
                  <a:lnTo>
                    <a:pt x="917" y="1160"/>
                  </a:lnTo>
                  <a:lnTo>
                    <a:pt x="935" y="1139"/>
                  </a:lnTo>
                  <a:lnTo>
                    <a:pt x="935" y="1139"/>
                  </a:lnTo>
                  <a:lnTo>
                    <a:pt x="943" y="1128"/>
                  </a:lnTo>
                  <a:lnTo>
                    <a:pt x="951" y="1118"/>
                  </a:lnTo>
                  <a:lnTo>
                    <a:pt x="951" y="1118"/>
                  </a:lnTo>
                  <a:lnTo>
                    <a:pt x="953" y="1115"/>
                  </a:lnTo>
                  <a:lnTo>
                    <a:pt x="954" y="1112"/>
                  </a:lnTo>
                  <a:lnTo>
                    <a:pt x="954" y="1109"/>
                  </a:lnTo>
                  <a:lnTo>
                    <a:pt x="952" y="1105"/>
                  </a:lnTo>
                  <a:lnTo>
                    <a:pt x="952" y="1105"/>
                  </a:lnTo>
                  <a:lnTo>
                    <a:pt x="949" y="1107"/>
                  </a:lnTo>
                  <a:lnTo>
                    <a:pt x="949" y="1107"/>
                  </a:lnTo>
                  <a:lnTo>
                    <a:pt x="943" y="1109"/>
                  </a:lnTo>
                  <a:lnTo>
                    <a:pt x="938" y="1109"/>
                  </a:lnTo>
                  <a:lnTo>
                    <a:pt x="934" y="1107"/>
                  </a:lnTo>
                  <a:lnTo>
                    <a:pt x="929" y="1103"/>
                  </a:lnTo>
                  <a:lnTo>
                    <a:pt x="929" y="1103"/>
                  </a:lnTo>
                  <a:lnTo>
                    <a:pt x="926" y="1097"/>
                  </a:lnTo>
                  <a:lnTo>
                    <a:pt x="923" y="1091"/>
                  </a:lnTo>
                  <a:lnTo>
                    <a:pt x="923" y="1085"/>
                  </a:lnTo>
                  <a:lnTo>
                    <a:pt x="923" y="1079"/>
                  </a:lnTo>
                  <a:lnTo>
                    <a:pt x="923" y="1079"/>
                  </a:lnTo>
                  <a:lnTo>
                    <a:pt x="925" y="1061"/>
                  </a:lnTo>
                  <a:lnTo>
                    <a:pt x="925" y="1061"/>
                  </a:lnTo>
                  <a:lnTo>
                    <a:pt x="913" y="1072"/>
                  </a:lnTo>
                  <a:lnTo>
                    <a:pt x="903" y="1083"/>
                  </a:lnTo>
                  <a:lnTo>
                    <a:pt x="903" y="1083"/>
                  </a:lnTo>
                  <a:lnTo>
                    <a:pt x="897" y="1088"/>
                  </a:lnTo>
                  <a:lnTo>
                    <a:pt x="891" y="1093"/>
                  </a:lnTo>
                  <a:lnTo>
                    <a:pt x="891" y="1093"/>
                  </a:lnTo>
                  <a:lnTo>
                    <a:pt x="886" y="1096"/>
                  </a:lnTo>
                  <a:lnTo>
                    <a:pt x="883" y="1096"/>
                  </a:lnTo>
                  <a:lnTo>
                    <a:pt x="881" y="1096"/>
                  </a:lnTo>
                  <a:lnTo>
                    <a:pt x="879" y="1095"/>
                  </a:lnTo>
                  <a:lnTo>
                    <a:pt x="877" y="1093"/>
                  </a:lnTo>
                  <a:lnTo>
                    <a:pt x="874" y="1088"/>
                  </a:lnTo>
                  <a:lnTo>
                    <a:pt x="874" y="1088"/>
                  </a:lnTo>
                  <a:lnTo>
                    <a:pt x="871" y="1080"/>
                  </a:lnTo>
                  <a:lnTo>
                    <a:pt x="870" y="1071"/>
                  </a:lnTo>
                  <a:lnTo>
                    <a:pt x="870" y="1062"/>
                  </a:lnTo>
                  <a:lnTo>
                    <a:pt x="871" y="1054"/>
                  </a:lnTo>
                  <a:lnTo>
                    <a:pt x="871" y="1054"/>
                  </a:lnTo>
                  <a:lnTo>
                    <a:pt x="872" y="1051"/>
                  </a:lnTo>
                  <a:lnTo>
                    <a:pt x="873" y="1049"/>
                  </a:lnTo>
                  <a:lnTo>
                    <a:pt x="878" y="1046"/>
                  </a:lnTo>
                  <a:lnTo>
                    <a:pt x="878" y="1046"/>
                  </a:lnTo>
                  <a:lnTo>
                    <a:pt x="877" y="1058"/>
                  </a:lnTo>
                  <a:lnTo>
                    <a:pt x="877" y="1058"/>
                  </a:lnTo>
                  <a:lnTo>
                    <a:pt x="877" y="1071"/>
                  </a:lnTo>
                  <a:lnTo>
                    <a:pt x="878" y="1084"/>
                  </a:lnTo>
                  <a:lnTo>
                    <a:pt x="878" y="1084"/>
                  </a:lnTo>
                  <a:lnTo>
                    <a:pt x="879" y="1089"/>
                  </a:lnTo>
                  <a:lnTo>
                    <a:pt x="882" y="1091"/>
                  </a:lnTo>
                  <a:lnTo>
                    <a:pt x="885" y="1091"/>
                  </a:lnTo>
                  <a:lnTo>
                    <a:pt x="890" y="1089"/>
                  </a:lnTo>
                  <a:lnTo>
                    <a:pt x="890" y="1089"/>
                  </a:lnTo>
                  <a:lnTo>
                    <a:pt x="894" y="1085"/>
                  </a:lnTo>
                  <a:lnTo>
                    <a:pt x="898" y="1081"/>
                  </a:lnTo>
                  <a:lnTo>
                    <a:pt x="898" y="1081"/>
                  </a:lnTo>
                  <a:lnTo>
                    <a:pt x="930" y="1051"/>
                  </a:lnTo>
                  <a:lnTo>
                    <a:pt x="930" y="1051"/>
                  </a:lnTo>
                  <a:lnTo>
                    <a:pt x="931" y="1055"/>
                  </a:lnTo>
                  <a:lnTo>
                    <a:pt x="932" y="1058"/>
                  </a:lnTo>
                  <a:lnTo>
                    <a:pt x="931" y="1065"/>
                  </a:lnTo>
                  <a:lnTo>
                    <a:pt x="931" y="1065"/>
                  </a:lnTo>
                  <a:lnTo>
                    <a:pt x="930" y="1079"/>
                  </a:lnTo>
                  <a:lnTo>
                    <a:pt x="930" y="1093"/>
                  </a:lnTo>
                  <a:lnTo>
                    <a:pt x="930" y="1093"/>
                  </a:lnTo>
                  <a:lnTo>
                    <a:pt x="931" y="1097"/>
                  </a:lnTo>
                  <a:lnTo>
                    <a:pt x="933" y="1100"/>
                  </a:lnTo>
                  <a:lnTo>
                    <a:pt x="936" y="1102"/>
                  </a:lnTo>
                  <a:lnTo>
                    <a:pt x="939" y="1104"/>
                  </a:lnTo>
                  <a:lnTo>
                    <a:pt x="939" y="1104"/>
                  </a:lnTo>
                  <a:lnTo>
                    <a:pt x="943" y="1104"/>
                  </a:lnTo>
                  <a:lnTo>
                    <a:pt x="945" y="1103"/>
                  </a:lnTo>
                  <a:lnTo>
                    <a:pt x="950" y="1099"/>
                  </a:lnTo>
                  <a:lnTo>
                    <a:pt x="950" y="1099"/>
                  </a:lnTo>
                  <a:lnTo>
                    <a:pt x="957" y="1090"/>
                  </a:lnTo>
                  <a:lnTo>
                    <a:pt x="959" y="1086"/>
                  </a:lnTo>
                  <a:lnTo>
                    <a:pt x="961" y="1081"/>
                  </a:lnTo>
                  <a:lnTo>
                    <a:pt x="961" y="1081"/>
                  </a:lnTo>
                  <a:lnTo>
                    <a:pt x="965" y="1069"/>
                  </a:lnTo>
                  <a:lnTo>
                    <a:pt x="965" y="1069"/>
                  </a:lnTo>
                  <a:lnTo>
                    <a:pt x="967" y="1064"/>
                  </a:lnTo>
                  <a:lnTo>
                    <a:pt x="967" y="1064"/>
                  </a:lnTo>
                  <a:lnTo>
                    <a:pt x="970" y="1072"/>
                  </a:lnTo>
                  <a:lnTo>
                    <a:pt x="973" y="1079"/>
                  </a:lnTo>
                  <a:lnTo>
                    <a:pt x="975" y="1082"/>
                  </a:lnTo>
                  <a:lnTo>
                    <a:pt x="978" y="1085"/>
                  </a:lnTo>
                  <a:lnTo>
                    <a:pt x="981" y="1087"/>
                  </a:lnTo>
                  <a:lnTo>
                    <a:pt x="986" y="1088"/>
                  </a:lnTo>
                  <a:lnTo>
                    <a:pt x="986" y="1088"/>
                  </a:lnTo>
                  <a:lnTo>
                    <a:pt x="982" y="1076"/>
                  </a:lnTo>
                  <a:lnTo>
                    <a:pt x="979" y="1063"/>
                  </a:lnTo>
                  <a:lnTo>
                    <a:pt x="977" y="1051"/>
                  </a:lnTo>
                  <a:lnTo>
                    <a:pt x="976" y="1039"/>
                  </a:lnTo>
                  <a:lnTo>
                    <a:pt x="976" y="1026"/>
                  </a:lnTo>
                  <a:lnTo>
                    <a:pt x="977" y="1014"/>
                  </a:lnTo>
                  <a:lnTo>
                    <a:pt x="978" y="1001"/>
                  </a:lnTo>
                  <a:lnTo>
                    <a:pt x="980" y="989"/>
                  </a:lnTo>
                  <a:lnTo>
                    <a:pt x="980" y="989"/>
                  </a:lnTo>
                  <a:lnTo>
                    <a:pt x="975" y="986"/>
                  </a:lnTo>
                  <a:lnTo>
                    <a:pt x="971" y="982"/>
                  </a:lnTo>
                  <a:lnTo>
                    <a:pt x="968" y="977"/>
                  </a:lnTo>
                  <a:lnTo>
                    <a:pt x="967" y="971"/>
                  </a:lnTo>
                  <a:lnTo>
                    <a:pt x="967" y="971"/>
                  </a:lnTo>
                  <a:lnTo>
                    <a:pt x="966" y="959"/>
                  </a:lnTo>
                  <a:lnTo>
                    <a:pt x="966" y="952"/>
                  </a:lnTo>
                  <a:lnTo>
                    <a:pt x="967" y="946"/>
                  </a:lnTo>
                  <a:lnTo>
                    <a:pt x="969" y="941"/>
                  </a:lnTo>
                  <a:lnTo>
                    <a:pt x="972" y="935"/>
                  </a:lnTo>
                  <a:lnTo>
                    <a:pt x="975" y="930"/>
                  </a:lnTo>
                  <a:lnTo>
                    <a:pt x="980" y="925"/>
                  </a:lnTo>
                  <a:lnTo>
                    <a:pt x="980" y="925"/>
                  </a:lnTo>
                  <a:lnTo>
                    <a:pt x="985" y="920"/>
                  </a:lnTo>
                  <a:lnTo>
                    <a:pt x="990" y="915"/>
                  </a:lnTo>
                  <a:lnTo>
                    <a:pt x="997" y="911"/>
                  </a:lnTo>
                  <a:lnTo>
                    <a:pt x="1004" y="909"/>
                  </a:lnTo>
                  <a:lnTo>
                    <a:pt x="1004" y="909"/>
                  </a:lnTo>
                  <a:lnTo>
                    <a:pt x="1006" y="907"/>
                  </a:lnTo>
                  <a:lnTo>
                    <a:pt x="1008" y="904"/>
                  </a:lnTo>
                  <a:lnTo>
                    <a:pt x="1008" y="904"/>
                  </a:lnTo>
                  <a:lnTo>
                    <a:pt x="1003" y="904"/>
                  </a:lnTo>
                  <a:lnTo>
                    <a:pt x="998" y="903"/>
                  </a:lnTo>
                  <a:lnTo>
                    <a:pt x="994" y="902"/>
                  </a:lnTo>
                  <a:lnTo>
                    <a:pt x="990" y="900"/>
                  </a:lnTo>
                  <a:lnTo>
                    <a:pt x="983" y="895"/>
                  </a:lnTo>
                  <a:lnTo>
                    <a:pt x="979" y="893"/>
                  </a:lnTo>
                  <a:lnTo>
                    <a:pt x="975" y="891"/>
                  </a:lnTo>
                  <a:lnTo>
                    <a:pt x="975" y="891"/>
                  </a:lnTo>
                  <a:lnTo>
                    <a:pt x="971" y="903"/>
                  </a:lnTo>
                  <a:lnTo>
                    <a:pt x="971" y="903"/>
                  </a:lnTo>
                  <a:lnTo>
                    <a:pt x="966" y="929"/>
                  </a:lnTo>
                  <a:lnTo>
                    <a:pt x="966" y="929"/>
                  </a:lnTo>
                  <a:lnTo>
                    <a:pt x="965" y="933"/>
                  </a:lnTo>
                  <a:lnTo>
                    <a:pt x="963" y="936"/>
                  </a:lnTo>
                  <a:lnTo>
                    <a:pt x="961" y="938"/>
                  </a:lnTo>
                  <a:lnTo>
                    <a:pt x="958" y="940"/>
                  </a:lnTo>
                  <a:lnTo>
                    <a:pt x="958" y="940"/>
                  </a:lnTo>
                  <a:lnTo>
                    <a:pt x="954" y="939"/>
                  </a:lnTo>
                  <a:lnTo>
                    <a:pt x="952" y="937"/>
                  </a:lnTo>
                  <a:lnTo>
                    <a:pt x="947" y="931"/>
                  </a:lnTo>
                  <a:lnTo>
                    <a:pt x="947" y="931"/>
                  </a:lnTo>
                  <a:lnTo>
                    <a:pt x="947" y="929"/>
                  </a:lnTo>
                  <a:lnTo>
                    <a:pt x="947" y="929"/>
                  </a:lnTo>
                  <a:lnTo>
                    <a:pt x="930" y="887"/>
                  </a:lnTo>
                  <a:lnTo>
                    <a:pt x="930" y="887"/>
                  </a:lnTo>
                  <a:lnTo>
                    <a:pt x="917" y="848"/>
                  </a:lnTo>
                  <a:lnTo>
                    <a:pt x="917" y="848"/>
                  </a:lnTo>
                  <a:lnTo>
                    <a:pt x="916" y="847"/>
                  </a:lnTo>
                  <a:lnTo>
                    <a:pt x="916" y="847"/>
                  </a:lnTo>
                  <a:lnTo>
                    <a:pt x="892" y="859"/>
                  </a:lnTo>
                  <a:lnTo>
                    <a:pt x="892" y="859"/>
                  </a:lnTo>
                  <a:lnTo>
                    <a:pt x="897" y="873"/>
                  </a:lnTo>
                  <a:lnTo>
                    <a:pt x="897" y="873"/>
                  </a:lnTo>
                  <a:lnTo>
                    <a:pt x="901" y="888"/>
                  </a:lnTo>
                  <a:lnTo>
                    <a:pt x="904" y="903"/>
                  </a:lnTo>
                  <a:lnTo>
                    <a:pt x="904" y="903"/>
                  </a:lnTo>
                  <a:lnTo>
                    <a:pt x="909" y="925"/>
                  </a:lnTo>
                  <a:lnTo>
                    <a:pt x="912" y="947"/>
                  </a:lnTo>
                  <a:lnTo>
                    <a:pt x="912" y="947"/>
                  </a:lnTo>
                  <a:lnTo>
                    <a:pt x="912" y="952"/>
                  </a:lnTo>
                  <a:lnTo>
                    <a:pt x="911" y="956"/>
                  </a:lnTo>
                  <a:lnTo>
                    <a:pt x="910" y="959"/>
                  </a:lnTo>
                  <a:lnTo>
                    <a:pt x="908" y="962"/>
                  </a:lnTo>
                  <a:lnTo>
                    <a:pt x="905" y="963"/>
                  </a:lnTo>
                  <a:lnTo>
                    <a:pt x="901" y="964"/>
                  </a:lnTo>
                  <a:lnTo>
                    <a:pt x="897" y="964"/>
                  </a:lnTo>
                  <a:lnTo>
                    <a:pt x="892" y="963"/>
                  </a:lnTo>
                  <a:lnTo>
                    <a:pt x="892" y="963"/>
                  </a:lnTo>
                  <a:lnTo>
                    <a:pt x="884" y="960"/>
                  </a:lnTo>
                  <a:lnTo>
                    <a:pt x="876" y="956"/>
                  </a:lnTo>
                  <a:lnTo>
                    <a:pt x="876" y="956"/>
                  </a:lnTo>
                  <a:lnTo>
                    <a:pt x="867" y="950"/>
                  </a:lnTo>
                  <a:lnTo>
                    <a:pt x="867" y="950"/>
                  </a:lnTo>
                  <a:lnTo>
                    <a:pt x="864" y="949"/>
                  </a:lnTo>
                  <a:lnTo>
                    <a:pt x="861" y="949"/>
                  </a:lnTo>
                  <a:lnTo>
                    <a:pt x="858" y="950"/>
                  </a:lnTo>
                  <a:lnTo>
                    <a:pt x="856" y="954"/>
                  </a:lnTo>
                  <a:lnTo>
                    <a:pt x="856" y="954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43" y="976"/>
                  </a:lnTo>
                  <a:lnTo>
                    <a:pt x="841" y="977"/>
                  </a:lnTo>
                  <a:lnTo>
                    <a:pt x="839" y="977"/>
                  </a:lnTo>
                  <a:lnTo>
                    <a:pt x="837" y="977"/>
                  </a:lnTo>
                  <a:lnTo>
                    <a:pt x="835" y="976"/>
                  </a:lnTo>
                  <a:lnTo>
                    <a:pt x="831" y="972"/>
                  </a:lnTo>
                  <a:lnTo>
                    <a:pt x="831" y="972"/>
                  </a:lnTo>
                  <a:lnTo>
                    <a:pt x="829" y="967"/>
                  </a:lnTo>
                  <a:lnTo>
                    <a:pt x="827" y="963"/>
                  </a:lnTo>
                  <a:lnTo>
                    <a:pt x="826" y="953"/>
                  </a:lnTo>
                  <a:lnTo>
                    <a:pt x="826" y="953"/>
                  </a:lnTo>
                  <a:lnTo>
                    <a:pt x="823" y="926"/>
                  </a:lnTo>
                  <a:lnTo>
                    <a:pt x="823" y="926"/>
                  </a:lnTo>
                  <a:lnTo>
                    <a:pt x="822" y="915"/>
                  </a:lnTo>
                  <a:lnTo>
                    <a:pt x="820" y="905"/>
                  </a:lnTo>
                  <a:lnTo>
                    <a:pt x="818" y="895"/>
                  </a:lnTo>
                  <a:lnTo>
                    <a:pt x="818" y="884"/>
                  </a:lnTo>
                  <a:lnTo>
                    <a:pt x="818" y="884"/>
                  </a:lnTo>
                  <a:lnTo>
                    <a:pt x="816" y="881"/>
                  </a:lnTo>
                  <a:lnTo>
                    <a:pt x="816" y="881"/>
                  </a:lnTo>
                  <a:lnTo>
                    <a:pt x="793" y="886"/>
                  </a:lnTo>
                  <a:lnTo>
                    <a:pt x="793" y="886"/>
                  </a:lnTo>
                  <a:lnTo>
                    <a:pt x="793" y="891"/>
                  </a:lnTo>
                  <a:lnTo>
                    <a:pt x="793" y="891"/>
                  </a:lnTo>
                  <a:lnTo>
                    <a:pt x="792" y="928"/>
                  </a:lnTo>
                  <a:lnTo>
                    <a:pt x="792" y="928"/>
                  </a:lnTo>
                  <a:lnTo>
                    <a:pt x="793" y="958"/>
                  </a:lnTo>
                  <a:lnTo>
                    <a:pt x="793" y="958"/>
                  </a:lnTo>
                  <a:lnTo>
                    <a:pt x="793" y="969"/>
                  </a:lnTo>
                  <a:lnTo>
                    <a:pt x="792" y="980"/>
                  </a:lnTo>
                  <a:lnTo>
                    <a:pt x="792" y="980"/>
                  </a:lnTo>
                  <a:lnTo>
                    <a:pt x="792" y="985"/>
                  </a:lnTo>
                  <a:lnTo>
                    <a:pt x="790" y="989"/>
                  </a:lnTo>
                  <a:lnTo>
                    <a:pt x="788" y="992"/>
                  </a:lnTo>
                  <a:lnTo>
                    <a:pt x="785" y="995"/>
                  </a:lnTo>
                  <a:lnTo>
                    <a:pt x="782" y="996"/>
                  </a:lnTo>
                  <a:lnTo>
                    <a:pt x="778" y="996"/>
                  </a:lnTo>
                  <a:lnTo>
                    <a:pt x="774" y="995"/>
                  </a:lnTo>
                  <a:lnTo>
                    <a:pt x="770" y="993"/>
                  </a:lnTo>
                  <a:lnTo>
                    <a:pt x="770" y="993"/>
                  </a:lnTo>
                  <a:lnTo>
                    <a:pt x="764" y="988"/>
                  </a:lnTo>
                  <a:lnTo>
                    <a:pt x="759" y="984"/>
                  </a:lnTo>
                  <a:lnTo>
                    <a:pt x="750" y="973"/>
                  </a:lnTo>
                  <a:lnTo>
                    <a:pt x="750" y="973"/>
                  </a:lnTo>
                  <a:lnTo>
                    <a:pt x="745" y="967"/>
                  </a:lnTo>
                  <a:lnTo>
                    <a:pt x="745" y="967"/>
                  </a:lnTo>
                  <a:lnTo>
                    <a:pt x="743" y="965"/>
                  </a:lnTo>
                  <a:lnTo>
                    <a:pt x="741" y="964"/>
                  </a:lnTo>
                  <a:lnTo>
                    <a:pt x="738" y="965"/>
                  </a:lnTo>
                  <a:lnTo>
                    <a:pt x="736" y="967"/>
                  </a:lnTo>
                  <a:lnTo>
                    <a:pt x="736" y="967"/>
                  </a:lnTo>
                  <a:lnTo>
                    <a:pt x="732" y="971"/>
                  </a:lnTo>
                  <a:lnTo>
                    <a:pt x="732" y="971"/>
                  </a:lnTo>
                  <a:lnTo>
                    <a:pt x="719" y="988"/>
                  </a:lnTo>
                  <a:lnTo>
                    <a:pt x="719" y="988"/>
                  </a:lnTo>
                  <a:lnTo>
                    <a:pt x="716" y="990"/>
                  </a:lnTo>
                  <a:lnTo>
                    <a:pt x="714" y="992"/>
                  </a:lnTo>
                  <a:lnTo>
                    <a:pt x="711" y="992"/>
                  </a:lnTo>
                  <a:lnTo>
                    <a:pt x="708" y="992"/>
                  </a:lnTo>
                  <a:lnTo>
                    <a:pt x="708" y="992"/>
                  </a:lnTo>
                  <a:lnTo>
                    <a:pt x="705" y="991"/>
                  </a:lnTo>
                  <a:lnTo>
                    <a:pt x="703" y="989"/>
                  </a:lnTo>
                  <a:lnTo>
                    <a:pt x="701" y="987"/>
                  </a:lnTo>
                  <a:lnTo>
                    <a:pt x="700" y="984"/>
                  </a:lnTo>
                  <a:lnTo>
                    <a:pt x="700" y="984"/>
                  </a:lnTo>
                  <a:lnTo>
                    <a:pt x="699" y="979"/>
                  </a:lnTo>
                  <a:lnTo>
                    <a:pt x="699" y="974"/>
                  </a:lnTo>
                  <a:lnTo>
                    <a:pt x="699" y="974"/>
                  </a:lnTo>
                  <a:lnTo>
                    <a:pt x="702" y="948"/>
                  </a:lnTo>
                  <a:lnTo>
                    <a:pt x="702" y="948"/>
                  </a:lnTo>
                  <a:lnTo>
                    <a:pt x="708" y="883"/>
                  </a:lnTo>
                  <a:lnTo>
                    <a:pt x="708" y="883"/>
                  </a:lnTo>
                  <a:lnTo>
                    <a:pt x="691" y="880"/>
                  </a:lnTo>
                  <a:lnTo>
                    <a:pt x="691" y="880"/>
                  </a:lnTo>
                  <a:lnTo>
                    <a:pt x="664" y="962"/>
                  </a:lnTo>
                  <a:lnTo>
                    <a:pt x="664" y="962"/>
                  </a:lnTo>
                  <a:lnTo>
                    <a:pt x="671" y="968"/>
                  </a:lnTo>
                  <a:lnTo>
                    <a:pt x="671" y="968"/>
                  </a:lnTo>
                  <a:lnTo>
                    <a:pt x="678" y="975"/>
                  </a:lnTo>
                  <a:lnTo>
                    <a:pt x="684" y="983"/>
                  </a:lnTo>
                  <a:lnTo>
                    <a:pt x="686" y="988"/>
                  </a:lnTo>
                  <a:lnTo>
                    <a:pt x="688" y="993"/>
                  </a:lnTo>
                  <a:lnTo>
                    <a:pt x="689" y="998"/>
                  </a:lnTo>
                  <a:lnTo>
                    <a:pt x="689" y="1004"/>
                  </a:lnTo>
                  <a:lnTo>
                    <a:pt x="689" y="1004"/>
                  </a:lnTo>
                  <a:lnTo>
                    <a:pt x="690" y="1013"/>
                  </a:lnTo>
                  <a:lnTo>
                    <a:pt x="691" y="1022"/>
                  </a:lnTo>
                  <a:lnTo>
                    <a:pt x="691" y="1022"/>
                  </a:lnTo>
                  <a:lnTo>
                    <a:pt x="696" y="1017"/>
                  </a:lnTo>
                  <a:lnTo>
                    <a:pt x="696" y="1017"/>
                  </a:lnTo>
                  <a:lnTo>
                    <a:pt x="707" y="1009"/>
                  </a:lnTo>
                  <a:lnTo>
                    <a:pt x="718" y="1002"/>
                  </a:lnTo>
                  <a:lnTo>
                    <a:pt x="730" y="996"/>
                  </a:lnTo>
                  <a:lnTo>
                    <a:pt x="742" y="990"/>
                  </a:lnTo>
                  <a:lnTo>
                    <a:pt x="742" y="990"/>
                  </a:lnTo>
                  <a:lnTo>
                    <a:pt x="745" y="989"/>
                  </a:lnTo>
                  <a:lnTo>
                    <a:pt x="745" y="989"/>
                  </a:lnTo>
                  <a:lnTo>
                    <a:pt x="748" y="989"/>
                  </a:lnTo>
                  <a:lnTo>
                    <a:pt x="750" y="990"/>
                  </a:lnTo>
                  <a:lnTo>
                    <a:pt x="751" y="991"/>
                  </a:lnTo>
                  <a:lnTo>
                    <a:pt x="752" y="994"/>
                  </a:lnTo>
                  <a:lnTo>
                    <a:pt x="752" y="994"/>
                  </a:lnTo>
                  <a:lnTo>
                    <a:pt x="754" y="1010"/>
                  </a:lnTo>
                  <a:lnTo>
                    <a:pt x="754" y="1010"/>
                  </a:lnTo>
                  <a:lnTo>
                    <a:pt x="755" y="1020"/>
                  </a:lnTo>
                  <a:lnTo>
                    <a:pt x="755" y="1031"/>
                  </a:lnTo>
                  <a:lnTo>
                    <a:pt x="754" y="1041"/>
                  </a:lnTo>
                  <a:lnTo>
                    <a:pt x="752" y="1051"/>
                  </a:lnTo>
                  <a:lnTo>
                    <a:pt x="752" y="1051"/>
                  </a:lnTo>
                  <a:lnTo>
                    <a:pt x="749" y="1052"/>
                  </a:lnTo>
                  <a:lnTo>
                    <a:pt x="747" y="1053"/>
                  </a:lnTo>
                  <a:lnTo>
                    <a:pt x="745" y="1054"/>
                  </a:lnTo>
                  <a:lnTo>
                    <a:pt x="743" y="1056"/>
                  </a:lnTo>
                  <a:lnTo>
                    <a:pt x="743" y="1056"/>
                  </a:lnTo>
                  <a:lnTo>
                    <a:pt x="749" y="1058"/>
                  </a:lnTo>
                  <a:lnTo>
                    <a:pt x="754" y="1059"/>
                  </a:lnTo>
                  <a:lnTo>
                    <a:pt x="754" y="1059"/>
                  </a:lnTo>
                  <a:lnTo>
                    <a:pt x="774" y="1070"/>
                  </a:lnTo>
                  <a:lnTo>
                    <a:pt x="774" y="1070"/>
                  </a:lnTo>
                  <a:lnTo>
                    <a:pt x="776" y="1072"/>
                  </a:lnTo>
                  <a:lnTo>
                    <a:pt x="779" y="1073"/>
                  </a:lnTo>
                  <a:lnTo>
                    <a:pt x="780" y="1076"/>
                  </a:lnTo>
                  <a:lnTo>
                    <a:pt x="779" y="1079"/>
                  </a:lnTo>
                  <a:lnTo>
                    <a:pt x="779" y="1079"/>
                  </a:lnTo>
                  <a:lnTo>
                    <a:pt x="779" y="1081"/>
                  </a:lnTo>
                  <a:lnTo>
                    <a:pt x="780" y="1082"/>
                  </a:lnTo>
                  <a:lnTo>
                    <a:pt x="780" y="1082"/>
                  </a:lnTo>
                  <a:lnTo>
                    <a:pt x="785" y="1092"/>
                  </a:lnTo>
                  <a:lnTo>
                    <a:pt x="787" y="1101"/>
                  </a:lnTo>
                  <a:lnTo>
                    <a:pt x="789" y="1112"/>
                  </a:lnTo>
                  <a:lnTo>
                    <a:pt x="789" y="1122"/>
                  </a:lnTo>
                  <a:lnTo>
                    <a:pt x="789" y="1122"/>
                  </a:lnTo>
                  <a:lnTo>
                    <a:pt x="790" y="1130"/>
                  </a:lnTo>
                  <a:lnTo>
                    <a:pt x="793" y="1137"/>
                  </a:lnTo>
                  <a:lnTo>
                    <a:pt x="797" y="1142"/>
                  </a:lnTo>
                  <a:lnTo>
                    <a:pt x="803" y="1147"/>
                  </a:lnTo>
                  <a:lnTo>
                    <a:pt x="803" y="1147"/>
                  </a:lnTo>
                  <a:lnTo>
                    <a:pt x="807" y="1150"/>
                  </a:lnTo>
                  <a:lnTo>
                    <a:pt x="810" y="1153"/>
                  </a:lnTo>
                  <a:lnTo>
                    <a:pt x="811" y="1157"/>
                  </a:lnTo>
                  <a:lnTo>
                    <a:pt x="813" y="1162"/>
                  </a:lnTo>
                  <a:lnTo>
                    <a:pt x="813" y="1162"/>
                  </a:lnTo>
                  <a:lnTo>
                    <a:pt x="814" y="1170"/>
                  </a:lnTo>
                  <a:lnTo>
                    <a:pt x="815" y="1179"/>
                  </a:lnTo>
                  <a:lnTo>
                    <a:pt x="815" y="1179"/>
                  </a:lnTo>
                  <a:lnTo>
                    <a:pt x="815" y="1187"/>
                  </a:lnTo>
                  <a:lnTo>
                    <a:pt x="814" y="1194"/>
                  </a:lnTo>
                  <a:lnTo>
                    <a:pt x="812" y="1197"/>
                  </a:lnTo>
                  <a:lnTo>
                    <a:pt x="810" y="1200"/>
                  </a:lnTo>
                  <a:lnTo>
                    <a:pt x="807" y="1202"/>
                  </a:lnTo>
                  <a:lnTo>
                    <a:pt x="803" y="1204"/>
                  </a:lnTo>
                  <a:lnTo>
                    <a:pt x="803" y="1204"/>
                  </a:lnTo>
                  <a:lnTo>
                    <a:pt x="798" y="1207"/>
                  </a:lnTo>
                  <a:lnTo>
                    <a:pt x="795" y="1211"/>
                  </a:lnTo>
                  <a:lnTo>
                    <a:pt x="794" y="1216"/>
                  </a:lnTo>
                  <a:lnTo>
                    <a:pt x="793" y="1222"/>
                  </a:lnTo>
                  <a:lnTo>
                    <a:pt x="793" y="1222"/>
                  </a:lnTo>
                  <a:lnTo>
                    <a:pt x="792" y="1228"/>
                  </a:lnTo>
                  <a:lnTo>
                    <a:pt x="791" y="1233"/>
                  </a:lnTo>
                  <a:lnTo>
                    <a:pt x="789" y="1237"/>
                  </a:lnTo>
                  <a:lnTo>
                    <a:pt x="787" y="1241"/>
                  </a:lnTo>
                  <a:lnTo>
                    <a:pt x="784" y="1244"/>
                  </a:lnTo>
                  <a:lnTo>
                    <a:pt x="780" y="1247"/>
                  </a:lnTo>
                  <a:lnTo>
                    <a:pt x="775" y="1250"/>
                  </a:lnTo>
                  <a:lnTo>
                    <a:pt x="770" y="1252"/>
                  </a:lnTo>
                  <a:lnTo>
                    <a:pt x="770" y="1252"/>
                  </a:lnTo>
                  <a:lnTo>
                    <a:pt x="765" y="1252"/>
                  </a:lnTo>
                  <a:lnTo>
                    <a:pt x="760" y="1252"/>
                  </a:lnTo>
                  <a:lnTo>
                    <a:pt x="760" y="1252"/>
                  </a:lnTo>
                  <a:lnTo>
                    <a:pt x="752" y="1249"/>
                  </a:lnTo>
                  <a:lnTo>
                    <a:pt x="746" y="1244"/>
                  </a:lnTo>
                  <a:lnTo>
                    <a:pt x="742" y="1238"/>
                  </a:lnTo>
                  <a:lnTo>
                    <a:pt x="738" y="1231"/>
                  </a:lnTo>
                  <a:lnTo>
                    <a:pt x="738" y="1231"/>
                  </a:lnTo>
                  <a:lnTo>
                    <a:pt x="735" y="1223"/>
                  </a:lnTo>
                  <a:lnTo>
                    <a:pt x="735" y="1223"/>
                  </a:lnTo>
                  <a:lnTo>
                    <a:pt x="706" y="1233"/>
                  </a:lnTo>
                  <a:lnTo>
                    <a:pt x="706" y="1233"/>
                  </a:lnTo>
                  <a:lnTo>
                    <a:pt x="706" y="1241"/>
                  </a:lnTo>
                  <a:lnTo>
                    <a:pt x="706" y="1241"/>
                  </a:lnTo>
                  <a:lnTo>
                    <a:pt x="707" y="1253"/>
                  </a:lnTo>
                  <a:lnTo>
                    <a:pt x="706" y="1258"/>
                  </a:lnTo>
                  <a:lnTo>
                    <a:pt x="705" y="1264"/>
                  </a:lnTo>
                  <a:lnTo>
                    <a:pt x="703" y="1269"/>
                  </a:lnTo>
                  <a:lnTo>
                    <a:pt x="700" y="1274"/>
                  </a:lnTo>
                  <a:lnTo>
                    <a:pt x="697" y="1279"/>
                  </a:lnTo>
                  <a:lnTo>
                    <a:pt x="693" y="1284"/>
                  </a:lnTo>
                  <a:lnTo>
                    <a:pt x="693" y="1284"/>
                  </a:lnTo>
                  <a:lnTo>
                    <a:pt x="690" y="1286"/>
                  </a:lnTo>
                  <a:lnTo>
                    <a:pt x="686" y="1288"/>
                  </a:lnTo>
                  <a:lnTo>
                    <a:pt x="682" y="1290"/>
                  </a:lnTo>
                  <a:lnTo>
                    <a:pt x="678" y="1290"/>
                  </a:lnTo>
                  <a:lnTo>
                    <a:pt x="678" y="1290"/>
                  </a:lnTo>
                  <a:lnTo>
                    <a:pt x="675" y="1290"/>
                  </a:lnTo>
                  <a:lnTo>
                    <a:pt x="672" y="1290"/>
                  </a:lnTo>
                  <a:lnTo>
                    <a:pt x="672" y="1290"/>
                  </a:lnTo>
                  <a:lnTo>
                    <a:pt x="667" y="1290"/>
                  </a:lnTo>
                  <a:lnTo>
                    <a:pt x="662" y="1288"/>
                  </a:lnTo>
                  <a:lnTo>
                    <a:pt x="658" y="1285"/>
                  </a:lnTo>
                  <a:lnTo>
                    <a:pt x="655" y="1281"/>
                  </a:lnTo>
                  <a:lnTo>
                    <a:pt x="655" y="1281"/>
                  </a:lnTo>
                  <a:lnTo>
                    <a:pt x="651" y="1276"/>
                  </a:lnTo>
                  <a:lnTo>
                    <a:pt x="649" y="1271"/>
                  </a:lnTo>
                  <a:lnTo>
                    <a:pt x="647" y="1265"/>
                  </a:lnTo>
                  <a:lnTo>
                    <a:pt x="646" y="1258"/>
                  </a:lnTo>
                  <a:lnTo>
                    <a:pt x="646" y="1258"/>
                  </a:lnTo>
                  <a:lnTo>
                    <a:pt x="626" y="1262"/>
                  </a:lnTo>
                  <a:lnTo>
                    <a:pt x="626" y="1262"/>
                  </a:lnTo>
                  <a:lnTo>
                    <a:pt x="614" y="1262"/>
                  </a:lnTo>
                  <a:lnTo>
                    <a:pt x="614" y="1262"/>
                  </a:lnTo>
                  <a:lnTo>
                    <a:pt x="609" y="1262"/>
                  </a:lnTo>
                  <a:lnTo>
                    <a:pt x="603" y="1262"/>
                  </a:lnTo>
                  <a:lnTo>
                    <a:pt x="598" y="1264"/>
                  </a:lnTo>
                  <a:lnTo>
                    <a:pt x="596" y="1265"/>
                  </a:lnTo>
                  <a:lnTo>
                    <a:pt x="594" y="1268"/>
                  </a:lnTo>
                  <a:lnTo>
                    <a:pt x="594" y="1268"/>
                  </a:lnTo>
                  <a:lnTo>
                    <a:pt x="591" y="1270"/>
                  </a:lnTo>
                  <a:lnTo>
                    <a:pt x="587" y="1272"/>
                  </a:lnTo>
                  <a:lnTo>
                    <a:pt x="587" y="1272"/>
                  </a:lnTo>
                  <a:lnTo>
                    <a:pt x="583" y="1275"/>
                  </a:lnTo>
                  <a:lnTo>
                    <a:pt x="578" y="1276"/>
                  </a:lnTo>
                  <a:lnTo>
                    <a:pt x="574" y="1277"/>
                  </a:lnTo>
                  <a:lnTo>
                    <a:pt x="570" y="1277"/>
                  </a:lnTo>
                  <a:lnTo>
                    <a:pt x="565" y="1276"/>
                  </a:lnTo>
                  <a:lnTo>
                    <a:pt x="561" y="1274"/>
                  </a:lnTo>
                  <a:lnTo>
                    <a:pt x="558" y="1272"/>
                  </a:lnTo>
                  <a:lnTo>
                    <a:pt x="554" y="1269"/>
                  </a:lnTo>
                  <a:lnTo>
                    <a:pt x="554" y="1269"/>
                  </a:lnTo>
                  <a:lnTo>
                    <a:pt x="549" y="1262"/>
                  </a:lnTo>
                  <a:lnTo>
                    <a:pt x="545" y="1255"/>
                  </a:lnTo>
                  <a:lnTo>
                    <a:pt x="545" y="1255"/>
                  </a:lnTo>
                  <a:lnTo>
                    <a:pt x="531" y="1247"/>
                  </a:lnTo>
                  <a:lnTo>
                    <a:pt x="531" y="1247"/>
                  </a:lnTo>
                  <a:lnTo>
                    <a:pt x="528" y="1244"/>
                  </a:lnTo>
                  <a:lnTo>
                    <a:pt x="525" y="1241"/>
                  </a:lnTo>
                  <a:lnTo>
                    <a:pt x="524" y="1236"/>
                  </a:lnTo>
                  <a:lnTo>
                    <a:pt x="523" y="1232"/>
                  </a:lnTo>
                  <a:lnTo>
                    <a:pt x="523" y="1232"/>
                  </a:lnTo>
                  <a:lnTo>
                    <a:pt x="523" y="1225"/>
                  </a:lnTo>
                  <a:lnTo>
                    <a:pt x="524" y="1221"/>
                  </a:lnTo>
                  <a:lnTo>
                    <a:pt x="526" y="1218"/>
                  </a:lnTo>
                  <a:lnTo>
                    <a:pt x="526" y="1218"/>
                  </a:lnTo>
                  <a:lnTo>
                    <a:pt x="527" y="1215"/>
                  </a:lnTo>
                  <a:lnTo>
                    <a:pt x="527" y="1213"/>
                  </a:lnTo>
                  <a:lnTo>
                    <a:pt x="527" y="1210"/>
                  </a:lnTo>
                  <a:lnTo>
                    <a:pt x="526" y="1207"/>
                  </a:lnTo>
                  <a:lnTo>
                    <a:pt x="526" y="1207"/>
                  </a:lnTo>
                  <a:lnTo>
                    <a:pt x="524" y="1200"/>
                  </a:lnTo>
                  <a:lnTo>
                    <a:pt x="524" y="1193"/>
                  </a:lnTo>
                  <a:lnTo>
                    <a:pt x="525" y="1186"/>
                  </a:lnTo>
                  <a:lnTo>
                    <a:pt x="528" y="1179"/>
                  </a:lnTo>
                  <a:lnTo>
                    <a:pt x="528" y="1179"/>
                  </a:lnTo>
                  <a:lnTo>
                    <a:pt x="532" y="1171"/>
                  </a:lnTo>
                  <a:lnTo>
                    <a:pt x="537" y="1164"/>
                  </a:lnTo>
                  <a:lnTo>
                    <a:pt x="543" y="1158"/>
                  </a:lnTo>
                  <a:lnTo>
                    <a:pt x="551" y="1154"/>
                  </a:lnTo>
                  <a:lnTo>
                    <a:pt x="551" y="1154"/>
                  </a:lnTo>
                  <a:lnTo>
                    <a:pt x="554" y="1151"/>
                  </a:lnTo>
                  <a:lnTo>
                    <a:pt x="557" y="1149"/>
                  </a:lnTo>
                  <a:lnTo>
                    <a:pt x="559" y="1145"/>
                  </a:lnTo>
                  <a:lnTo>
                    <a:pt x="560" y="1141"/>
                  </a:lnTo>
                  <a:lnTo>
                    <a:pt x="560" y="1141"/>
                  </a:lnTo>
                  <a:lnTo>
                    <a:pt x="565" y="1125"/>
                  </a:lnTo>
                  <a:lnTo>
                    <a:pt x="572" y="1110"/>
                  </a:lnTo>
                  <a:lnTo>
                    <a:pt x="580" y="1096"/>
                  </a:lnTo>
                  <a:lnTo>
                    <a:pt x="590" y="1082"/>
                  </a:lnTo>
                  <a:lnTo>
                    <a:pt x="590" y="1082"/>
                  </a:lnTo>
                  <a:lnTo>
                    <a:pt x="594" y="1078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95" y="1067"/>
                  </a:lnTo>
                  <a:lnTo>
                    <a:pt x="595" y="1067"/>
                  </a:lnTo>
                  <a:lnTo>
                    <a:pt x="591" y="1060"/>
                  </a:lnTo>
                  <a:lnTo>
                    <a:pt x="591" y="1060"/>
                  </a:lnTo>
                  <a:lnTo>
                    <a:pt x="590" y="1055"/>
                  </a:lnTo>
                  <a:lnTo>
                    <a:pt x="590" y="1051"/>
                  </a:lnTo>
                  <a:lnTo>
                    <a:pt x="592" y="1048"/>
                  </a:lnTo>
                  <a:lnTo>
                    <a:pt x="596" y="1045"/>
                  </a:lnTo>
                  <a:lnTo>
                    <a:pt x="596" y="1045"/>
                  </a:lnTo>
                  <a:lnTo>
                    <a:pt x="602" y="1043"/>
                  </a:lnTo>
                  <a:lnTo>
                    <a:pt x="602" y="1043"/>
                  </a:lnTo>
                  <a:lnTo>
                    <a:pt x="613" y="1040"/>
                  </a:lnTo>
                  <a:lnTo>
                    <a:pt x="624" y="1038"/>
                  </a:lnTo>
                  <a:lnTo>
                    <a:pt x="636" y="1037"/>
                  </a:lnTo>
                  <a:lnTo>
                    <a:pt x="647" y="1036"/>
                  </a:lnTo>
                  <a:lnTo>
                    <a:pt x="647" y="1036"/>
                  </a:lnTo>
                  <a:lnTo>
                    <a:pt x="653" y="1036"/>
                  </a:lnTo>
                  <a:lnTo>
                    <a:pt x="653" y="1036"/>
                  </a:lnTo>
                  <a:lnTo>
                    <a:pt x="648" y="1029"/>
                  </a:lnTo>
                  <a:lnTo>
                    <a:pt x="644" y="1022"/>
                  </a:lnTo>
                  <a:lnTo>
                    <a:pt x="644" y="1022"/>
                  </a:lnTo>
                  <a:lnTo>
                    <a:pt x="628" y="1004"/>
                  </a:lnTo>
                  <a:lnTo>
                    <a:pt x="628" y="1004"/>
                  </a:lnTo>
                  <a:lnTo>
                    <a:pt x="627" y="1002"/>
                  </a:lnTo>
                  <a:lnTo>
                    <a:pt x="626" y="999"/>
                  </a:lnTo>
                  <a:lnTo>
                    <a:pt x="626" y="997"/>
                  </a:lnTo>
                  <a:lnTo>
                    <a:pt x="627" y="994"/>
                  </a:lnTo>
                  <a:lnTo>
                    <a:pt x="627" y="994"/>
                  </a:lnTo>
                  <a:lnTo>
                    <a:pt x="631" y="986"/>
                  </a:lnTo>
                  <a:lnTo>
                    <a:pt x="634" y="982"/>
                  </a:lnTo>
                  <a:lnTo>
                    <a:pt x="637" y="979"/>
                  </a:lnTo>
                  <a:lnTo>
                    <a:pt x="637" y="979"/>
                  </a:lnTo>
                  <a:lnTo>
                    <a:pt x="642" y="975"/>
                  </a:lnTo>
                  <a:lnTo>
                    <a:pt x="646" y="970"/>
                  </a:lnTo>
                  <a:lnTo>
                    <a:pt x="646" y="970"/>
                  </a:lnTo>
                  <a:lnTo>
                    <a:pt x="640" y="965"/>
                  </a:lnTo>
                  <a:lnTo>
                    <a:pt x="634" y="960"/>
                  </a:lnTo>
                  <a:lnTo>
                    <a:pt x="630" y="953"/>
                  </a:lnTo>
                  <a:lnTo>
                    <a:pt x="627" y="946"/>
                  </a:lnTo>
                  <a:lnTo>
                    <a:pt x="627" y="946"/>
                  </a:lnTo>
                  <a:lnTo>
                    <a:pt x="626" y="940"/>
                  </a:lnTo>
                  <a:lnTo>
                    <a:pt x="624" y="938"/>
                  </a:lnTo>
                  <a:lnTo>
                    <a:pt x="622" y="935"/>
                  </a:lnTo>
                  <a:lnTo>
                    <a:pt x="622" y="935"/>
                  </a:lnTo>
                  <a:lnTo>
                    <a:pt x="619" y="936"/>
                  </a:lnTo>
                  <a:lnTo>
                    <a:pt x="616" y="938"/>
                  </a:lnTo>
                  <a:lnTo>
                    <a:pt x="612" y="943"/>
                  </a:lnTo>
                  <a:lnTo>
                    <a:pt x="612" y="943"/>
                  </a:lnTo>
                  <a:lnTo>
                    <a:pt x="610" y="945"/>
                  </a:lnTo>
                  <a:lnTo>
                    <a:pt x="609" y="947"/>
                  </a:lnTo>
                  <a:lnTo>
                    <a:pt x="609" y="949"/>
                  </a:lnTo>
                  <a:lnTo>
                    <a:pt x="609" y="952"/>
                  </a:lnTo>
                  <a:lnTo>
                    <a:pt x="609" y="952"/>
                  </a:lnTo>
                  <a:lnTo>
                    <a:pt x="610" y="962"/>
                  </a:lnTo>
                  <a:lnTo>
                    <a:pt x="611" y="972"/>
                  </a:lnTo>
                  <a:lnTo>
                    <a:pt x="611" y="981"/>
                  </a:lnTo>
                  <a:lnTo>
                    <a:pt x="610" y="991"/>
                  </a:lnTo>
                  <a:lnTo>
                    <a:pt x="610" y="991"/>
                  </a:lnTo>
                  <a:lnTo>
                    <a:pt x="608" y="1000"/>
                  </a:lnTo>
                  <a:lnTo>
                    <a:pt x="605" y="1009"/>
                  </a:lnTo>
                  <a:lnTo>
                    <a:pt x="602" y="1018"/>
                  </a:lnTo>
                  <a:lnTo>
                    <a:pt x="599" y="1027"/>
                  </a:lnTo>
                  <a:lnTo>
                    <a:pt x="599" y="1027"/>
                  </a:lnTo>
                  <a:lnTo>
                    <a:pt x="596" y="1032"/>
                  </a:lnTo>
                  <a:lnTo>
                    <a:pt x="593" y="1036"/>
                  </a:lnTo>
                  <a:lnTo>
                    <a:pt x="586" y="1044"/>
                  </a:lnTo>
                  <a:lnTo>
                    <a:pt x="586" y="1044"/>
                  </a:lnTo>
                  <a:lnTo>
                    <a:pt x="580" y="1050"/>
                  </a:lnTo>
                  <a:lnTo>
                    <a:pt x="575" y="1056"/>
                  </a:lnTo>
                  <a:lnTo>
                    <a:pt x="568" y="1060"/>
                  </a:lnTo>
                  <a:lnTo>
                    <a:pt x="562" y="1065"/>
                  </a:lnTo>
                  <a:lnTo>
                    <a:pt x="555" y="1068"/>
                  </a:lnTo>
                  <a:lnTo>
                    <a:pt x="548" y="1072"/>
                  </a:lnTo>
                  <a:lnTo>
                    <a:pt x="541" y="1074"/>
                  </a:lnTo>
                  <a:lnTo>
                    <a:pt x="533" y="1077"/>
                  </a:lnTo>
                  <a:lnTo>
                    <a:pt x="533" y="1077"/>
                  </a:lnTo>
                  <a:lnTo>
                    <a:pt x="526" y="1078"/>
                  </a:lnTo>
                  <a:lnTo>
                    <a:pt x="518" y="1079"/>
                  </a:lnTo>
                  <a:lnTo>
                    <a:pt x="518" y="1079"/>
                  </a:lnTo>
                  <a:lnTo>
                    <a:pt x="510" y="1079"/>
                  </a:lnTo>
                  <a:lnTo>
                    <a:pt x="503" y="1079"/>
                  </a:lnTo>
                  <a:lnTo>
                    <a:pt x="495" y="1078"/>
                  </a:lnTo>
                  <a:lnTo>
                    <a:pt x="487" y="1076"/>
                  </a:lnTo>
                  <a:lnTo>
                    <a:pt x="480" y="1074"/>
                  </a:lnTo>
                  <a:lnTo>
                    <a:pt x="473" y="1071"/>
                  </a:lnTo>
                  <a:lnTo>
                    <a:pt x="466" y="1067"/>
                  </a:lnTo>
                  <a:lnTo>
                    <a:pt x="460" y="1062"/>
                  </a:lnTo>
                  <a:lnTo>
                    <a:pt x="460" y="1062"/>
                  </a:lnTo>
                  <a:lnTo>
                    <a:pt x="453" y="1055"/>
                  </a:lnTo>
                  <a:lnTo>
                    <a:pt x="446" y="1048"/>
                  </a:lnTo>
                  <a:lnTo>
                    <a:pt x="440" y="1040"/>
                  </a:lnTo>
                  <a:lnTo>
                    <a:pt x="435" y="1032"/>
                  </a:lnTo>
                  <a:lnTo>
                    <a:pt x="435" y="1032"/>
                  </a:lnTo>
                  <a:lnTo>
                    <a:pt x="431" y="1024"/>
                  </a:lnTo>
                  <a:lnTo>
                    <a:pt x="428" y="1017"/>
                  </a:lnTo>
                  <a:lnTo>
                    <a:pt x="428" y="1017"/>
                  </a:lnTo>
                  <a:lnTo>
                    <a:pt x="425" y="1008"/>
                  </a:lnTo>
                  <a:lnTo>
                    <a:pt x="423" y="999"/>
                  </a:lnTo>
                  <a:lnTo>
                    <a:pt x="422" y="990"/>
                  </a:lnTo>
                  <a:lnTo>
                    <a:pt x="423" y="981"/>
                  </a:lnTo>
                  <a:lnTo>
                    <a:pt x="423" y="981"/>
                  </a:lnTo>
                  <a:lnTo>
                    <a:pt x="423" y="974"/>
                  </a:lnTo>
                  <a:lnTo>
                    <a:pt x="423" y="974"/>
                  </a:lnTo>
                  <a:lnTo>
                    <a:pt x="424" y="959"/>
                  </a:lnTo>
                  <a:lnTo>
                    <a:pt x="427" y="945"/>
                  </a:lnTo>
                  <a:lnTo>
                    <a:pt x="429" y="938"/>
                  </a:lnTo>
                  <a:lnTo>
                    <a:pt x="432" y="931"/>
                  </a:lnTo>
                  <a:lnTo>
                    <a:pt x="436" y="924"/>
                  </a:lnTo>
                  <a:lnTo>
                    <a:pt x="440" y="918"/>
                  </a:lnTo>
                  <a:lnTo>
                    <a:pt x="440" y="918"/>
                  </a:lnTo>
                  <a:lnTo>
                    <a:pt x="456" y="895"/>
                  </a:lnTo>
                  <a:lnTo>
                    <a:pt x="456" y="895"/>
                  </a:lnTo>
                  <a:lnTo>
                    <a:pt x="452" y="896"/>
                  </a:lnTo>
                  <a:lnTo>
                    <a:pt x="452" y="896"/>
                  </a:lnTo>
                  <a:lnTo>
                    <a:pt x="448" y="896"/>
                  </a:lnTo>
                  <a:lnTo>
                    <a:pt x="444" y="896"/>
                  </a:lnTo>
                  <a:lnTo>
                    <a:pt x="441" y="895"/>
                  </a:lnTo>
                  <a:lnTo>
                    <a:pt x="438" y="893"/>
                  </a:lnTo>
                  <a:lnTo>
                    <a:pt x="435" y="891"/>
                  </a:lnTo>
                  <a:lnTo>
                    <a:pt x="433" y="888"/>
                  </a:lnTo>
                  <a:lnTo>
                    <a:pt x="432" y="884"/>
                  </a:lnTo>
                  <a:lnTo>
                    <a:pt x="431" y="880"/>
                  </a:lnTo>
                  <a:lnTo>
                    <a:pt x="431" y="880"/>
                  </a:lnTo>
                  <a:lnTo>
                    <a:pt x="431" y="871"/>
                  </a:lnTo>
                  <a:lnTo>
                    <a:pt x="432" y="862"/>
                  </a:lnTo>
                  <a:lnTo>
                    <a:pt x="432" y="862"/>
                  </a:lnTo>
                  <a:lnTo>
                    <a:pt x="434" y="851"/>
                  </a:lnTo>
                  <a:lnTo>
                    <a:pt x="437" y="840"/>
                  </a:lnTo>
                  <a:lnTo>
                    <a:pt x="437" y="840"/>
                  </a:lnTo>
                  <a:lnTo>
                    <a:pt x="438" y="835"/>
                  </a:lnTo>
                  <a:lnTo>
                    <a:pt x="437" y="832"/>
                  </a:lnTo>
                  <a:lnTo>
                    <a:pt x="436" y="830"/>
                  </a:lnTo>
                  <a:lnTo>
                    <a:pt x="436" y="830"/>
                  </a:lnTo>
                  <a:lnTo>
                    <a:pt x="425" y="844"/>
                  </a:lnTo>
                  <a:lnTo>
                    <a:pt x="425" y="844"/>
                  </a:lnTo>
                  <a:lnTo>
                    <a:pt x="414" y="858"/>
                  </a:lnTo>
                  <a:lnTo>
                    <a:pt x="408" y="865"/>
                  </a:lnTo>
                  <a:lnTo>
                    <a:pt x="401" y="870"/>
                  </a:lnTo>
                  <a:lnTo>
                    <a:pt x="401" y="870"/>
                  </a:lnTo>
                  <a:lnTo>
                    <a:pt x="397" y="872"/>
                  </a:lnTo>
                  <a:lnTo>
                    <a:pt x="393" y="872"/>
                  </a:lnTo>
                  <a:lnTo>
                    <a:pt x="390" y="870"/>
                  </a:lnTo>
                  <a:lnTo>
                    <a:pt x="387" y="867"/>
                  </a:lnTo>
                  <a:lnTo>
                    <a:pt x="387" y="867"/>
                  </a:lnTo>
                  <a:lnTo>
                    <a:pt x="386" y="863"/>
                  </a:lnTo>
                  <a:lnTo>
                    <a:pt x="385" y="859"/>
                  </a:lnTo>
                  <a:lnTo>
                    <a:pt x="385" y="859"/>
                  </a:lnTo>
                  <a:lnTo>
                    <a:pt x="383" y="837"/>
                  </a:lnTo>
                  <a:lnTo>
                    <a:pt x="383" y="837"/>
                  </a:lnTo>
                  <a:lnTo>
                    <a:pt x="383" y="835"/>
                  </a:lnTo>
                  <a:lnTo>
                    <a:pt x="381" y="833"/>
                  </a:lnTo>
                  <a:lnTo>
                    <a:pt x="379" y="832"/>
                  </a:lnTo>
                  <a:lnTo>
                    <a:pt x="377" y="832"/>
                  </a:lnTo>
                  <a:lnTo>
                    <a:pt x="377" y="832"/>
                  </a:lnTo>
                  <a:lnTo>
                    <a:pt x="369" y="833"/>
                  </a:lnTo>
                  <a:lnTo>
                    <a:pt x="369" y="833"/>
                  </a:lnTo>
                  <a:lnTo>
                    <a:pt x="355" y="836"/>
                  </a:lnTo>
                  <a:lnTo>
                    <a:pt x="355" y="836"/>
                  </a:lnTo>
                  <a:lnTo>
                    <a:pt x="352" y="837"/>
                  </a:lnTo>
                  <a:lnTo>
                    <a:pt x="349" y="836"/>
                  </a:lnTo>
                  <a:lnTo>
                    <a:pt x="347" y="835"/>
                  </a:lnTo>
                  <a:lnTo>
                    <a:pt x="345" y="832"/>
                  </a:lnTo>
                  <a:lnTo>
                    <a:pt x="345" y="832"/>
                  </a:lnTo>
                  <a:lnTo>
                    <a:pt x="344" y="830"/>
                  </a:lnTo>
                  <a:lnTo>
                    <a:pt x="344" y="827"/>
                  </a:lnTo>
                  <a:lnTo>
                    <a:pt x="345" y="824"/>
                  </a:lnTo>
                  <a:lnTo>
                    <a:pt x="347" y="821"/>
                  </a:lnTo>
                  <a:lnTo>
                    <a:pt x="347" y="821"/>
                  </a:lnTo>
                  <a:lnTo>
                    <a:pt x="365" y="802"/>
                  </a:lnTo>
                  <a:lnTo>
                    <a:pt x="365" y="802"/>
                  </a:lnTo>
                  <a:lnTo>
                    <a:pt x="392" y="775"/>
                  </a:lnTo>
                  <a:lnTo>
                    <a:pt x="392" y="775"/>
                  </a:lnTo>
                  <a:lnTo>
                    <a:pt x="409" y="756"/>
                  </a:lnTo>
                  <a:lnTo>
                    <a:pt x="409" y="756"/>
                  </a:lnTo>
                  <a:lnTo>
                    <a:pt x="411" y="753"/>
                  </a:lnTo>
                  <a:lnTo>
                    <a:pt x="411" y="752"/>
                  </a:lnTo>
                  <a:lnTo>
                    <a:pt x="409" y="750"/>
                  </a:lnTo>
                  <a:lnTo>
                    <a:pt x="409" y="750"/>
                  </a:lnTo>
                  <a:lnTo>
                    <a:pt x="399" y="760"/>
                  </a:lnTo>
                  <a:lnTo>
                    <a:pt x="388" y="769"/>
                  </a:lnTo>
                  <a:lnTo>
                    <a:pt x="377" y="777"/>
                  </a:lnTo>
                  <a:lnTo>
                    <a:pt x="365" y="784"/>
                  </a:lnTo>
                  <a:lnTo>
                    <a:pt x="353" y="790"/>
                  </a:lnTo>
                  <a:lnTo>
                    <a:pt x="340" y="796"/>
                  </a:lnTo>
                  <a:lnTo>
                    <a:pt x="315" y="807"/>
                  </a:lnTo>
                  <a:lnTo>
                    <a:pt x="315" y="807"/>
                  </a:lnTo>
                  <a:lnTo>
                    <a:pt x="321" y="812"/>
                  </a:lnTo>
                  <a:lnTo>
                    <a:pt x="327" y="817"/>
                  </a:lnTo>
                  <a:lnTo>
                    <a:pt x="333" y="822"/>
                  </a:lnTo>
                  <a:lnTo>
                    <a:pt x="338" y="828"/>
                  </a:lnTo>
                  <a:lnTo>
                    <a:pt x="338" y="828"/>
                  </a:lnTo>
                  <a:lnTo>
                    <a:pt x="332" y="831"/>
                  </a:lnTo>
                  <a:lnTo>
                    <a:pt x="325" y="833"/>
                  </a:lnTo>
                  <a:lnTo>
                    <a:pt x="319" y="835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4" y="843"/>
                  </a:lnTo>
                  <a:lnTo>
                    <a:pt x="314" y="843"/>
                  </a:lnTo>
                  <a:lnTo>
                    <a:pt x="325" y="872"/>
                  </a:lnTo>
                  <a:lnTo>
                    <a:pt x="325" y="872"/>
                  </a:lnTo>
                  <a:lnTo>
                    <a:pt x="326" y="877"/>
                  </a:lnTo>
                  <a:lnTo>
                    <a:pt x="326" y="879"/>
                  </a:lnTo>
                  <a:lnTo>
                    <a:pt x="325" y="881"/>
                  </a:lnTo>
                  <a:lnTo>
                    <a:pt x="325" y="881"/>
                  </a:lnTo>
                  <a:lnTo>
                    <a:pt x="311" y="876"/>
                  </a:lnTo>
                  <a:lnTo>
                    <a:pt x="304" y="874"/>
                  </a:lnTo>
                  <a:lnTo>
                    <a:pt x="297" y="873"/>
                  </a:lnTo>
                  <a:lnTo>
                    <a:pt x="297" y="873"/>
                  </a:lnTo>
                  <a:lnTo>
                    <a:pt x="293" y="873"/>
                  </a:lnTo>
                  <a:lnTo>
                    <a:pt x="291" y="874"/>
                  </a:lnTo>
                  <a:lnTo>
                    <a:pt x="288" y="876"/>
                  </a:lnTo>
                  <a:lnTo>
                    <a:pt x="286" y="879"/>
                  </a:lnTo>
                  <a:lnTo>
                    <a:pt x="286" y="879"/>
                  </a:lnTo>
                  <a:lnTo>
                    <a:pt x="278" y="894"/>
                  </a:lnTo>
                  <a:lnTo>
                    <a:pt x="275" y="902"/>
                  </a:lnTo>
                  <a:lnTo>
                    <a:pt x="272" y="910"/>
                  </a:lnTo>
                  <a:lnTo>
                    <a:pt x="272" y="910"/>
                  </a:lnTo>
                  <a:lnTo>
                    <a:pt x="266" y="902"/>
                  </a:lnTo>
                  <a:lnTo>
                    <a:pt x="262" y="893"/>
                  </a:lnTo>
                  <a:lnTo>
                    <a:pt x="258" y="885"/>
                  </a:lnTo>
                  <a:lnTo>
                    <a:pt x="255" y="881"/>
                  </a:lnTo>
                  <a:lnTo>
                    <a:pt x="252" y="877"/>
                  </a:lnTo>
                  <a:lnTo>
                    <a:pt x="252" y="877"/>
                  </a:lnTo>
                  <a:lnTo>
                    <a:pt x="225" y="893"/>
                  </a:lnTo>
                  <a:lnTo>
                    <a:pt x="225" y="893"/>
                  </a:lnTo>
                  <a:lnTo>
                    <a:pt x="223" y="891"/>
                  </a:lnTo>
                  <a:lnTo>
                    <a:pt x="223" y="888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31" y="847"/>
                  </a:lnTo>
                  <a:lnTo>
                    <a:pt x="231" y="847"/>
                  </a:lnTo>
                  <a:lnTo>
                    <a:pt x="224" y="844"/>
                  </a:lnTo>
                  <a:lnTo>
                    <a:pt x="216" y="841"/>
                  </a:lnTo>
                  <a:lnTo>
                    <a:pt x="208" y="839"/>
                  </a:lnTo>
                  <a:lnTo>
                    <a:pt x="199" y="838"/>
                  </a:lnTo>
                  <a:lnTo>
                    <a:pt x="199" y="838"/>
                  </a:lnTo>
                  <a:lnTo>
                    <a:pt x="200" y="834"/>
                  </a:lnTo>
                  <a:lnTo>
                    <a:pt x="202" y="831"/>
                  </a:lnTo>
                  <a:lnTo>
                    <a:pt x="207" y="826"/>
                  </a:lnTo>
                  <a:lnTo>
                    <a:pt x="207" y="826"/>
                  </a:lnTo>
                  <a:lnTo>
                    <a:pt x="223" y="810"/>
                  </a:lnTo>
                  <a:lnTo>
                    <a:pt x="223" y="810"/>
                  </a:lnTo>
                  <a:lnTo>
                    <a:pt x="225" y="807"/>
                  </a:lnTo>
                  <a:lnTo>
                    <a:pt x="225" y="806"/>
                  </a:lnTo>
                  <a:lnTo>
                    <a:pt x="224" y="804"/>
                  </a:lnTo>
                  <a:lnTo>
                    <a:pt x="224" y="804"/>
                  </a:lnTo>
                  <a:lnTo>
                    <a:pt x="212" y="803"/>
                  </a:lnTo>
                  <a:lnTo>
                    <a:pt x="200" y="801"/>
                  </a:lnTo>
                  <a:lnTo>
                    <a:pt x="200" y="801"/>
                  </a:lnTo>
                  <a:lnTo>
                    <a:pt x="187" y="800"/>
                  </a:lnTo>
                  <a:lnTo>
                    <a:pt x="180" y="799"/>
                  </a:lnTo>
                  <a:lnTo>
                    <a:pt x="174" y="800"/>
                  </a:lnTo>
                  <a:lnTo>
                    <a:pt x="174" y="800"/>
                  </a:lnTo>
                  <a:lnTo>
                    <a:pt x="163" y="803"/>
                  </a:lnTo>
                  <a:lnTo>
                    <a:pt x="159" y="805"/>
                  </a:lnTo>
                  <a:lnTo>
                    <a:pt x="156" y="807"/>
                  </a:lnTo>
                  <a:lnTo>
                    <a:pt x="154" y="810"/>
                  </a:lnTo>
                  <a:lnTo>
                    <a:pt x="152" y="814"/>
                  </a:lnTo>
                  <a:lnTo>
                    <a:pt x="151" y="819"/>
                  </a:lnTo>
                  <a:lnTo>
                    <a:pt x="151" y="826"/>
                  </a:lnTo>
                  <a:lnTo>
                    <a:pt x="151" y="826"/>
                  </a:lnTo>
                  <a:lnTo>
                    <a:pt x="152" y="830"/>
                  </a:lnTo>
                  <a:lnTo>
                    <a:pt x="153" y="834"/>
                  </a:lnTo>
                  <a:lnTo>
                    <a:pt x="155" y="837"/>
                  </a:lnTo>
                  <a:lnTo>
                    <a:pt x="158" y="840"/>
                  </a:lnTo>
                  <a:lnTo>
                    <a:pt x="158" y="840"/>
                  </a:lnTo>
                  <a:lnTo>
                    <a:pt x="175" y="851"/>
                  </a:lnTo>
                  <a:lnTo>
                    <a:pt x="175" y="851"/>
                  </a:lnTo>
                  <a:lnTo>
                    <a:pt x="166" y="854"/>
                  </a:lnTo>
                  <a:lnTo>
                    <a:pt x="166" y="854"/>
                  </a:lnTo>
                  <a:lnTo>
                    <a:pt x="160" y="857"/>
                  </a:lnTo>
                  <a:lnTo>
                    <a:pt x="155" y="860"/>
                  </a:lnTo>
                  <a:lnTo>
                    <a:pt x="155" y="860"/>
                  </a:lnTo>
                  <a:lnTo>
                    <a:pt x="151" y="863"/>
                  </a:lnTo>
                  <a:lnTo>
                    <a:pt x="150" y="866"/>
                  </a:lnTo>
                  <a:lnTo>
                    <a:pt x="150" y="869"/>
                  </a:lnTo>
                  <a:lnTo>
                    <a:pt x="151" y="873"/>
                  </a:lnTo>
                  <a:lnTo>
                    <a:pt x="151" y="873"/>
                  </a:lnTo>
                  <a:lnTo>
                    <a:pt x="154" y="878"/>
                  </a:lnTo>
                  <a:lnTo>
                    <a:pt x="158" y="882"/>
                  </a:lnTo>
                  <a:lnTo>
                    <a:pt x="163" y="885"/>
                  </a:lnTo>
                  <a:lnTo>
                    <a:pt x="169" y="887"/>
                  </a:lnTo>
                  <a:lnTo>
                    <a:pt x="169" y="887"/>
                  </a:lnTo>
                  <a:lnTo>
                    <a:pt x="172" y="889"/>
                  </a:lnTo>
                  <a:lnTo>
                    <a:pt x="173" y="890"/>
                  </a:lnTo>
                  <a:lnTo>
                    <a:pt x="174" y="893"/>
                  </a:lnTo>
                  <a:lnTo>
                    <a:pt x="174" y="893"/>
                  </a:lnTo>
                  <a:lnTo>
                    <a:pt x="168" y="896"/>
                  </a:lnTo>
                  <a:lnTo>
                    <a:pt x="162" y="898"/>
                  </a:lnTo>
                  <a:lnTo>
                    <a:pt x="162" y="898"/>
                  </a:lnTo>
                  <a:lnTo>
                    <a:pt x="154" y="898"/>
                  </a:lnTo>
                  <a:lnTo>
                    <a:pt x="146" y="898"/>
                  </a:lnTo>
                  <a:lnTo>
                    <a:pt x="146" y="898"/>
                  </a:lnTo>
                  <a:lnTo>
                    <a:pt x="138" y="900"/>
                  </a:lnTo>
                  <a:lnTo>
                    <a:pt x="130" y="902"/>
                  </a:lnTo>
                  <a:lnTo>
                    <a:pt x="123" y="906"/>
                  </a:lnTo>
                  <a:lnTo>
                    <a:pt x="117" y="911"/>
                  </a:lnTo>
                  <a:lnTo>
                    <a:pt x="117" y="911"/>
                  </a:lnTo>
                  <a:lnTo>
                    <a:pt x="115" y="914"/>
                  </a:lnTo>
                  <a:lnTo>
                    <a:pt x="114" y="917"/>
                  </a:lnTo>
                  <a:lnTo>
                    <a:pt x="114" y="920"/>
                  </a:lnTo>
                  <a:lnTo>
                    <a:pt x="114" y="923"/>
                  </a:lnTo>
                  <a:lnTo>
                    <a:pt x="114" y="923"/>
                  </a:lnTo>
                  <a:lnTo>
                    <a:pt x="116" y="926"/>
                  </a:lnTo>
                  <a:lnTo>
                    <a:pt x="118" y="930"/>
                  </a:lnTo>
                  <a:lnTo>
                    <a:pt x="123" y="935"/>
                  </a:lnTo>
                  <a:lnTo>
                    <a:pt x="123" y="935"/>
                  </a:lnTo>
                  <a:lnTo>
                    <a:pt x="129" y="940"/>
                  </a:lnTo>
                  <a:lnTo>
                    <a:pt x="136" y="943"/>
                  </a:lnTo>
                  <a:lnTo>
                    <a:pt x="151" y="950"/>
                  </a:lnTo>
                  <a:lnTo>
                    <a:pt x="151" y="950"/>
                  </a:lnTo>
                  <a:lnTo>
                    <a:pt x="159" y="952"/>
                  </a:lnTo>
                  <a:lnTo>
                    <a:pt x="167" y="953"/>
                  </a:lnTo>
                  <a:lnTo>
                    <a:pt x="184" y="954"/>
                  </a:lnTo>
                  <a:lnTo>
                    <a:pt x="184" y="954"/>
                  </a:lnTo>
                  <a:lnTo>
                    <a:pt x="190" y="954"/>
                  </a:lnTo>
                  <a:lnTo>
                    <a:pt x="197" y="953"/>
                  </a:lnTo>
                  <a:lnTo>
                    <a:pt x="211" y="950"/>
                  </a:lnTo>
                  <a:lnTo>
                    <a:pt x="211" y="950"/>
                  </a:lnTo>
                  <a:lnTo>
                    <a:pt x="232" y="945"/>
                  </a:lnTo>
                  <a:lnTo>
                    <a:pt x="232" y="945"/>
                  </a:lnTo>
                  <a:lnTo>
                    <a:pt x="237" y="945"/>
                  </a:lnTo>
                  <a:lnTo>
                    <a:pt x="237" y="945"/>
                  </a:lnTo>
                  <a:lnTo>
                    <a:pt x="238" y="946"/>
                  </a:lnTo>
                  <a:lnTo>
                    <a:pt x="238" y="946"/>
                  </a:lnTo>
                  <a:lnTo>
                    <a:pt x="223" y="956"/>
                  </a:lnTo>
                  <a:lnTo>
                    <a:pt x="223" y="956"/>
                  </a:lnTo>
                  <a:lnTo>
                    <a:pt x="214" y="962"/>
                  </a:lnTo>
                  <a:lnTo>
                    <a:pt x="210" y="965"/>
                  </a:lnTo>
                  <a:lnTo>
                    <a:pt x="206" y="969"/>
                  </a:lnTo>
                  <a:lnTo>
                    <a:pt x="206" y="969"/>
                  </a:lnTo>
                  <a:lnTo>
                    <a:pt x="204" y="973"/>
                  </a:lnTo>
                  <a:lnTo>
                    <a:pt x="203" y="978"/>
                  </a:lnTo>
                  <a:lnTo>
                    <a:pt x="204" y="982"/>
                  </a:lnTo>
                  <a:lnTo>
                    <a:pt x="207" y="986"/>
                  </a:lnTo>
                  <a:lnTo>
                    <a:pt x="207" y="986"/>
                  </a:lnTo>
                  <a:lnTo>
                    <a:pt x="212" y="990"/>
                  </a:lnTo>
                  <a:lnTo>
                    <a:pt x="218" y="993"/>
                  </a:lnTo>
                  <a:lnTo>
                    <a:pt x="224" y="994"/>
                  </a:lnTo>
                  <a:lnTo>
                    <a:pt x="230" y="994"/>
                  </a:lnTo>
                  <a:lnTo>
                    <a:pt x="230" y="994"/>
                  </a:lnTo>
                  <a:lnTo>
                    <a:pt x="239" y="993"/>
                  </a:lnTo>
                  <a:lnTo>
                    <a:pt x="248" y="992"/>
                  </a:lnTo>
                  <a:lnTo>
                    <a:pt x="248" y="992"/>
                  </a:lnTo>
                  <a:lnTo>
                    <a:pt x="259" y="991"/>
                  </a:lnTo>
                  <a:lnTo>
                    <a:pt x="270" y="988"/>
                  </a:lnTo>
                  <a:lnTo>
                    <a:pt x="280" y="984"/>
                  </a:lnTo>
                  <a:lnTo>
                    <a:pt x="290" y="979"/>
                  </a:lnTo>
                  <a:lnTo>
                    <a:pt x="290" y="979"/>
                  </a:lnTo>
                  <a:lnTo>
                    <a:pt x="315" y="963"/>
                  </a:lnTo>
                  <a:lnTo>
                    <a:pt x="315" y="963"/>
                  </a:lnTo>
                  <a:lnTo>
                    <a:pt x="321" y="961"/>
                  </a:lnTo>
                  <a:lnTo>
                    <a:pt x="321" y="961"/>
                  </a:lnTo>
                  <a:lnTo>
                    <a:pt x="319" y="966"/>
                  </a:lnTo>
                  <a:lnTo>
                    <a:pt x="317" y="970"/>
                  </a:lnTo>
                  <a:lnTo>
                    <a:pt x="317" y="970"/>
                  </a:lnTo>
                  <a:lnTo>
                    <a:pt x="304" y="993"/>
                  </a:lnTo>
                  <a:lnTo>
                    <a:pt x="304" y="993"/>
                  </a:lnTo>
                  <a:lnTo>
                    <a:pt x="301" y="997"/>
                  </a:lnTo>
                  <a:lnTo>
                    <a:pt x="301" y="997"/>
                  </a:lnTo>
                  <a:lnTo>
                    <a:pt x="290" y="1007"/>
                  </a:lnTo>
                  <a:lnTo>
                    <a:pt x="279" y="1018"/>
                  </a:lnTo>
                  <a:lnTo>
                    <a:pt x="279" y="1018"/>
                  </a:lnTo>
                  <a:lnTo>
                    <a:pt x="270" y="1025"/>
                  </a:lnTo>
                  <a:lnTo>
                    <a:pt x="261" y="1031"/>
                  </a:lnTo>
                  <a:lnTo>
                    <a:pt x="251" y="1036"/>
                  </a:lnTo>
                  <a:lnTo>
                    <a:pt x="241" y="1040"/>
                  </a:lnTo>
                  <a:lnTo>
                    <a:pt x="241" y="1040"/>
                  </a:lnTo>
                  <a:lnTo>
                    <a:pt x="216" y="1047"/>
                  </a:lnTo>
                  <a:lnTo>
                    <a:pt x="216" y="1047"/>
                  </a:lnTo>
                  <a:lnTo>
                    <a:pt x="207" y="1049"/>
                  </a:lnTo>
                  <a:lnTo>
                    <a:pt x="199" y="1050"/>
                  </a:lnTo>
                  <a:lnTo>
                    <a:pt x="199" y="1050"/>
                  </a:lnTo>
                  <a:lnTo>
                    <a:pt x="186" y="1051"/>
                  </a:lnTo>
                  <a:lnTo>
                    <a:pt x="172" y="1051"/>
                  </a:lnTo>
                  <a:lnTo>
                    <a:pt x="172" y="1051"/>
                  </a:lnTo>
                  <a:lnTo>
                    <a:pt x="165" y="1051"/>
                  </a:lnTo>
                  <a:lnTo>
                    <a:pt x="158" y="1051"/>
                  </a:lnTo>
                  <a:lnTo>
                    <a:pt x="151" y="1049"/>
                  </a:lnTo>
                  <a:lnTo>
                    <a:pt x="144" y="1047"/>
                  </a:lnTo>
                  <a:lnTo>
                    <a:pt x="144" y="1047"/>
                  </a:lnTo>
                  <a:lnTo>
                    <a:pt x="139" y="1046"/>
                  </a:lnTo>
                  <a:lnTo>
                    <a:pt x="139" y="1046"/>
                  </a:lnTo>
                  <a:lnTo>
                    <a:pt x="127" y="1043"/>
                  </a:lnTo>
                  <a:lnTo>
                    <a:pt x="115" y="1039"/>
                  </a:lnTo>
                  <a:lnTo>
                    <a:pt x="115" y="1039"/>
                  </a:lnTo>
                  <a:lnTo>
                    <a:pt x="99" y="1032"/>
                  </a:lnTo>
                  <a:lnTo>
                    <a:pt x="83" y="1025"/>
                  </a:lnTo>
                  <a:lnTo>
                    <a:pt x="83" y="1025"/>
                  </a:lnTo>
                  <a:lnTo>
                    <a:pt x="70" y="1019"/>
                  </a:lnTo>
                  <a:lnTo>
                    <a:pt x="58" y="1013"/>
                  </a:lnTo>
                  <a:lnTo>
                    <a:pt x="58" y="1013"/>
                  </a:lnTo>
                  <a:lnTo>
                    <a:pt x="46" y="1006"/>
                  </a:lnTo>
                  <a:lnTo>
                    <a:pt x="35" y="999"/>
                  </a:lnTo>
                  <a:lnTo>
                    <a:pt x="35" y="999"/>
                  </a:lnTo>
                  <a:lnTo>
                    <a:pt x="32" y="996"/>
                  </a:lnTo>
                  <a:lnTo>
                    <a:pt x="28" y="995"/>
                  </a:lnTo>
                  <a:lnTo>
                    <a:pt x="24" y="995"/>
                  </a:lnTo>
                  <a:lnTo>
                    <a:pt x="20" y="995"/>
                  </a:lnTo>
                  <a:lnTo>
                    <a:pt x="20" y="995"/>
                  </a:lnTo>
                  <a:lnTo>
                    <a:pt x="15" y="998"/>
                  </a:lnTo>
                  <a:lnTo>
                    <a:pt x="11" y="1002"/>
                  </a:lnTo>
                  <a:lnTo>
                    <a:pt x="8" y="1007"/>
                  </a:lnTo>
                  <a:lnTo>
                    <a:pt x="6" y="1012"/>
                  </a:lnTo>
                  <a:lnTo>
                    <a:pt x="6" y="1012"/>
                  </a:lnTo>
                  <a:lnTo>
                    <a:pt x="5" y="1020"/>
                  </a:lnTo>
                  <a:lnTo>
                    <a:pt x="6" y="1028"/>
                  </a:lnTo>
                  <a:lnTo>
                    <a:pt x="9" y="1035"/>
                  </a:lnTo>
                  <a:lnTo>
                    <a:pt x="13" y="1042"/>
                  </a:lnTo>
                  <a:lnTo>
                    <a:pt x="13" y="1042"/>
                  </a:lnTo>
                  <a:lnTo>
                    <a:pt x="16" y="1046"/>
                  </a:lnTo>
                  <a:lnTo>
                    <a:pt x="20" y="1050"/>
                  </a:lnTo>
                  <a:lnTo>
                    <a:pt x="29" y="1057"/>
                  </a:lnTo>
                  <a:lnTo>
                    <a:pt x="29" y="1057"/>
                  </a:lnTo>
                  <a:lnTo>
                    <a:pt x="33" y="1059"/>
                  </a:lnTo>
                  <a:lnTo>
                    <a:pt x="35" y="1061"/>
                  </a:lnTo>
                  <a:lnTo>
                    <a:pt x="35" y="1064"/>
                  </a:lnTo>
                  <a:lnTo>
                    <a:pt x="35" y="1064"/>
                  </a:lnTo>
                  <a:lnTo>
                    <a:pt x="30" y="1068"/>
                  </a:lnTo>
                  <a:lnTo>
                    <a:pt x="29" y="1070"/>
                  </a:lnTo>
                  <a:lnTo>
                    <a:pt x="28" y="1073"/>
                  </a:lnTo>
                  <a:lnTo>
                    <a:pt x="28" y="1075"/>
                  </a:lnTo>
                  <a:lnTo>
                    <a:pt x="29" y="1078"/>
                  </a:lnTo>
                  <a:lnTo>
                    <a:pt x="31" y="1080"/>
                  </a:lnTo>
                  <a:lnTo>
                    <a:pt x="33" y="1083"/>
                  </a:lnTo>
                  <a:lnTo>
                    <a:pt x="33" y="1083"/>
                  </a:lnTo>
                  <a:lnTo>
                    <a:pt x="38" y="1086"/>
                  </a:lnTo>
                  <a:lnTo>
                    <a:pt x="38" y="1086"/>
                  </a:lnTo>
                  <a:lnTo>
                    <a:pt x="45" y="1089"/>
                  </a:lnTo>
                  <a:lnTo>
                    <a:pt x="45" y="1089"/>
                  </a:lnTo>
                  <a:lnTo>
                    <a:pt x="48" y="1092"/>
                  </a:lnTo>
                  <a:lnTo>
                    <a:pt x="49" y="1094"/>
                  </a:lnTo>
                  <a:lnTo>
                    <a:pt x="49" y="1096"/>
                  </a:lnTo>
                  <a:lnTo>
                    <a:pt x="49" y="1096"/>
                  </a:lnTo>
                  <a:lnTo>
                    <a:pt x="30" y="1097"/>
                  </a:lnTo>
                  <a:lnTo>
                    <a:pt x="30" y="1097"/>
                  </a:lnTo>
                  <a:lnTo>
                    <a:pt x="26" y="1098"/>
                  </a:lnTo>
                  <a:lnTo>
                    <a:pt x="24" y="1099"/>
                  </a:lnTo>
                  <a:lnTo>
                    <a:pt x="23" y="1102"/>
                  </a:lnTo>
                  <a:lnTo>
                    <a:pt x="23" y="1106"/>
                  </a:lnTo>
                  <a:lnTo>
                    <a:pt x="23" y="1106"/>
                  </a:lnTo>
                  <a:lnTo>
                    <a:pt x="24" y="1112"/>
                  </a:lnTo>
                  <a:lnTo>
                    <a:pt x="25" y="1119"/>
                  </a:lnTo>
                  <a:lnTo>
                    <a:pt x="28" y="1125"/>
                  </a:lnTo>
                  <a:lnTo>
                    <a:pt x="31" y="1130"/>
                  </a:lnTo>
                  <a:lnTo>
                    <a:pt x="31" y="1130"/>
                  </a:lnTo>
                  <a:lnTo>
                    <a:pt x="36" y="1138"/>
                  </a:lnTo>
                  <a:lnTo>
                    <a:pt x="39" y="1142"/>
                  </a:lnTo>
                  <a:lnTo>
                    <a:pt x="42" y="1145"/>
                  </a:lnTo>
                  <a:lnTo>
                    <a:pt x="42" y="1145"/>
                  </a:lnTo>
                  <a:lnTo>
                    <a:pt x="51" y="1152"/>
                  </a:lnTo>
                  <a:lnTo>
                    <a:pt x="61" y="1158"/>
                  </a:lnTo>
                  <a:lnTo>
                    <a:pt x="71" y="1163"/>
                  </a:lnTo>
                  <a:lnTo>
                    <a:pt x="83" y="1167"/>
                  </a:lnTo>
                  <a:lnTo>
                    <a:pt x="83" y="1167"/>
                  </a:lnTo>
                  <a:lnTo>
                    <a:pt x="88" y="1169"/>
                  </a:lnTo>
                  <a:lnTo>
                    <a:pt x="92" y="1171"/>
                  </a:lnTo>
                  <a:lnTo>
                    <a:pt x="92" y="1171"/>
                  </a:lnTo>
                  <a:lnTo>
                    <a:pt x="92" y="1188"/>
                  </a:lnTo>
                  <a:lnTo>
                    <a:pt x="92" y="1188"/>
                  </a:lnTo>
                  <a:lnTo>
                    <a:pt x="81" y="1194"/>
                  </a:lnTo>
                  <a:lnTo>
                    <a:pt x="81" y="1194"/>
                  </a:lnTo>
                  <a:lnTo>
                    <a:pt x="57" y="1207"/>
                  </a:lnTo>
                  <a:lnTo>
                    <a:pt x="45" y="1213"/>
                  </a:lnTo>
                  <a:lnTo>
                    <a:pt x="32" y="1219"/>
                  </a:lnTo>
                  <a:lnTo>
                    <a:pt x="32" y="1219"/>
                  </a:lnTo>
                  <a:lnTo>
                    <a:pt x="28" y="1222"/>
                  </a:lnTo>
                  <a:lnTo>
                    <a:pt x="24" y="1225"/>
                  </a:lnTo>
                  <a:lnTo>
                    <a:pt x="21" y="1228"/>
                  </a:lnTo>
                  <a:lnTo>
                    <a:pt x="18" y="1231"/>
                  </a:lnTo>
                  <a:lnTo>
                    <a:pt x="14" y="1239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1" y="1255"/>
                  </a:lnTo>
                  <a:lnTo>
                    <a:pt x="12" y="1257"/>
                  </a:lnTo>
                  <a:lnTo>
                    <a:pt x="13" y="1259"/>
                  </a:lnTo>
                  <a:lnTo>
                    <a:pt x="15" y="1261"/>
                  </a:lnTo>
                  <a:lnTo>
                    <a:pt x="18" y="1262"/>
                  </a:lnTo>
                  <a:lnTo>
                    <a:pt x="24" y="1263"/>
                  </a:lnTo>
                  <a:lnTo>
                    <a:pt x="24" y="1263"/>
                  </a:lnTo>
                  <a:lnTo>
                    <a:pt x="29" y="1263"/>
                  </a:lnTo>
                  <a:lnTo>
                    <a:pt x="29" y="1263"/>
                  </a:lnTo>
                  <a:lnTo>
                    <a:pt x="38" y="1261"/>
                  </a:lnTo>
                  <a:lnTo>
                    <a:pt x="46" y="1259"/>
                  </a:lnTo>
                  <a:lnTo>
                    <a:pt x="55" y="1256"/>
                  </a:lnTo>
                  <a:lnTo>
                    <a:pt x="63" y="1252"/>
                  </a:lnTo>
                  <a:lnTo>
                    <a:pt x="63" y="1252"/>
                  </a:lnTo>
                  <a:lnTo>
                    <a:pt x="65" y="1251"/>
                  </a:lnTo>
                  <a:lnTo>
                    <a:pt x="67" y="1251"/>
                  </a:lnTo>
                  <a:lnTo>
                    <a:pt x="68" y="1252"/>
                  </a:lnTo>
                  <a:lnTo>
                    <a:pt x="69" y="1254"/>
                  </a:lnTo>
                  <a:lnTo>
                    <a:pt x="69" y="1254"/>
                  </a:lnTo>
                  <a:lnTo>
                    <a:pt x="49" y="1275"/>
                  </a:lnTo>
                  <a:lnTo>
                    <a:pt x="49" y="1275"/>
                  </a:lnTo>
                  <a:lnTo>
                    <a:pt x="45" y="1280"/>
                  </a:lnTo>
                  <a:lnTo>
                    <a:pt x="42" y="1286"/>
                  </a:lnTo>
                  <a:lnTo>
                    <a:pt x="37" y="1299"/>
                  </a:lnTo>
                  <a:lnTo>
                    <a:pt x="37" y="1299"/>
                  </a:lnTo>
                  <a:lnTo>
                    <a:pt x="37" y="1302"/>
                  </a:lnTo>
                  <a:lnTo>
                    <a:pt x="38" y="1304"/>
                  </a:lnTo>
                  <a:lnTo>
                    <a:pt x="41" y="1305"/>
                  </a:lnTo>
                  <a:lnTo>
                    <a:pt x="44" y="1305"/>
                  </a:lnTo>
                  <a:lnTo>
                    <a:pt x="44" y="1305"/>
                  </a:lnTo>
                  <a:lnTo>
                    <a:pt x="49" y="1304"/>
                  </a:lnTo>
                  <a:lnTo>
                    <a:pt x="53" y="1303"/>
                  </a:lnTo>
                  <a:lnTo>
                    <a:pt x="53" y="1303"/>
                  </a:lnTo>
                  <a:lnTo>
                    <a:pt x="84" y="1287"/>
                  </a:lnTo>
                  <a:lnTo>
                    <a:pt x="84" y="1287"/>
                  </a:lnTo>
                  <a:lnTo>
                    <a:pt x="110" y="1272"/>
                  </a:lnTo>
                  <a:lnTo>
                    <a:pt x="110" y="1272"/>
                  </a:lnTo>
                  <a:lnTo>
                    <a:pt x="112" y="1275"/>
                  </a:lnTo>
                  <a:lnTo>
                    <a:pt x="112" y="1277"/>
                  </a:lnTo>
                  <a:lnTo>
                    <a:pt x="111" y="1280"/>
                  </a:lnTo>
                  <a:lnTo>
                    <a:pt x="110" y="1282"/>
                  </a:lnTo>
                  <a:lnTo>
                    <a:pt x="110" y="1282"/>
                  </a:lnTo>
                  <a:lnTo>
                    <a:pt x="106" y="1288"/>
                  </a:lnTo>
                  <a:lnTo>
                    <a:pt x="105" y="1294"/>
                  </a:lnTo>
                  <a:lnTo>
                    <a:pt x="103" y="1306"/>
                  </a:lnTo>
                  <a:lnTo>
                    <a:pt x="103" y="1306"/>
                  </a:lnTo>
                  <a:lnTo>
                    <a:pt x="104" y="1311"/>
                  </a:lnTo>
                  <a:lnTo>
                    <a:pt x="105" y="1315"/>
                  </a:lnTo>
                  <a:lnTo>
                    <a:pt x="105" y="1315"/>
                  </a:lnTo>
                  <a:lnTo>
                    <a:pt x="113" y="1314"/>
                  </a:lnTo>
                  <a:lnTo>
                    <a:pt x="120" y="1312"/>
                  </a:lnTo>
                  <a:lnTo>
                    <a:pt x="126" y="1309"/>
                  </a:lnTo>
                  <a:lnTo>
                    <a:pt x="132" y="1305"/>
                  </a:lnTo>
                  <a:lnTo>
                    <a:pt x="132" y="1305"/>
                  </a:lnTo>
                  <a:lnTo>
                    <a:pt x="136" y="1303"/>
                  </a:lnTo>
                  <a:lnTo>
                    <a:pt x="139" y="1301"/>
                  </a:lnTo>
                  <a:lnTo>
                    <a:pt x="143" y="1299"/>
                  </a:lnTo>
                  <a:lnTo>
                    <a:pt x="146" y="1296"/>
                  </a:lnTo>
                  <a:lnTo>
                    <a:pt x="146" y="1296"/>
                  </a:lnTo>
                  <a:lnTo>
                    <a:pt x="152" y="1292"/>
                  </a:lnTo>
                  <a:lnTo>
                    <a:pt x="158" y="1288"/>
                  </a:lnTo>
                  <a:lnTo>
                    <a:pt x="158" y="1288"/>
                  </a:lnTo>
                  <a:lnTo>
                    <a:pt x="160" y="1287"/>
                  </a:lnTo>
                  <a:lnTo>
                    <a:pt x="163" y="1287"/>
                  </a:lnTo>
                  <a:lnTo>
                    <a:pt x="163" y="1287"/>
                  </a:lnTo>
                  <a:lnTo>
                    <a:pt x="163" y="1289"/>
                  </a:lnTo>
                  <a:lnTo>
                    <a:pt x="164" y="1292"/>
                  </a:lnTo>
                  <a:lnTo>
                    <a:pt x="164" y="1292"/>
                  </a:lnTo>
                  <a:lnTo>
                    <a:pt x="163" y="1294"/>
                  </a:lnTo>
                  <a:lnTo>
                    <a:pt x="161" y="1297"/>
                  </a:lnTo>
                  <a:lnTo>
                    <a:pt x="161" y="1297"/>
                  </a:lnTo>
                  <a:lnTo>
                    <a:pt x="146" y="1329"/>
                  </a:lnTo>
                  <a:lnTo>
                    <a:pt x="146" y="1329"/>
                  </a:lnTo>
                  <a:lnTo>
                    <a:pt x="144" y="1333"/>
                  </a:lnTo>
                  <a:lnTo>
                    <a:pt x="141" y="1338"/>
                  </a:lnTo>
                  <a:lnTo>
                    <a:pt x="141" y="1338"/>
                  </a:lnTo>
                  <a:lnTo>
                    <a:pt x="126" y="1356"/>
                  </a:lnTo>
                  <a:lnTo>
                    <a:pt x="110" y="1375"/>
                  </a:lnTo>
                  <a:lnTo>
                    <a:pt x="110" y="1375"/>
                  </a:lnTo>
                  <a:lnTo>
                    <a:pt x="103" y="1382"/>
                  </a:lnTo>
                  <a:lnTo>
                    <a:pt x="95" y="1389"/>
                  </a:lnTo>
                  <a:lnTo>
                    <a:pt x="87" y="1395"/>
                  </a:lnTo>
                  <a:lnTo>
                    <a:pt x="78" y="1400"/>
                  </a:lnTo>
                  <a:lnTo>
                    <a:pt x="78" y="1400"/>
                  </a:lnTo>
                  <a:lnTo>
                    <a:pt x="69" y="1405"/>
                  </a:lnTo>
                  <a:lnTo>
                    <a:pt x="69" y="1405"/>
                  </a:lnTo>
                  <a:lnTo>
                    <a:pt x="56" y="1413"/>
                  </a:lnTo>
                  <a:lnTo>
                    <a:pt x="42" y="1421"/>
                  </a:lnTo>
                  <a:lnTo>
                    <a:pt x="42" y="1421"/>
                  </a:lnTo>
                  <a:lnTo>
                    <a:pt x="28" y="1428"/>
                  </a:lnTo>
                  <a:lnTo>
                    <a:pt x="13" y="1434"/>
                  </a:lnTo>
                  <a:lnTo>
                    <a:pt x="13" y="1434"/>
                  </a:lnTo>
                  <a:lnTo>
                    <a:pt x="8" y="1435"/>
                  </a:lnTo>
                  <a:lnTo>
                    <a:pt x="4" y="1438"/>
                  </a:lnTo>
                  <a:lnTo>
                    <a:pt x="4" y="1438"/>
                  </a:lnTo>
                  <a:lnTo>
                    <a:pt x="1" y="1441"/>
                  </a:lnTo>
                  <a:lnTo>
                    <a:pt x="0" y="1444"/>
                  </a:lnTo>
                  <a:lnTo>
                    <a:pt x="1" y="1447"/>
                  </a:lnTo>
                  <a:lnTo>
                    <a:pt x="3" y="1450"/>
                  </a:lnTo>
                  <a:lnTo>
                    <a:pt x="3" y="1450"/>
                  </a:lnTo>
                  <a:lnTo>
                    <a:pt x="8" y="1454"/>
                  </a:lnTo>
                  <a:lnTo>
                    <a:pt x="11" y="1455"/>
                  </a:lnTo>
                  <a:lnTo>
                    <a:pt x="14" y="1455"/>
                  </a:lnTo>
                  <a:lnTo>
                    <a:pt x="14" y="1455"/>
                  </a:lnTo>
                  <a:lnTo>
                    <a:pt x="32" y="1456"/>
                  </a:lnTo>
                  <a:lnTo>
                    <a:pt x="40" y="1456"/>
                  </a:lnTo>
                  <a:lnTo>
                    <a:pt x="49" y="1455"/>
                  </a:lnTo>
                  <a:lnTo>
                    <a:pt x="49" y="1455"/>
                  </a:lnTo>
                  <a:lnTo>
                    <a:pt x="67" y="1451"/>
                  </a:lnTo>
                  <a:lnTo>
                    <a:pt x="84" y="1447"/>
                  </a:lnTo>
                  <a:lnTo>
                    <a:pt x="100" y="1441"/>
                  </a:lnTo>
                  <a:lnTo>
                    <a:pt x="117" y="1433"/>
                  </a:lnTo>
                  <a:lnTo>
                    <a:pt x="117" y="1433"/>
                  </a:lnTo>
                  <a:lnTo>
                    <a:pt x="135" y="1424"/>
                  </a:lnTo>
                  <a:lnTo>
                    <a:pt x="135" y="1424"/>
                  </a:lnTo>
                  <a:lnTo>
                    <a:pt x="143" y="1420"/>
                  </a:lnTo>
                  <a:lnTo>
                    <a:pt x="151" y="1416"/>
                  </a:lnTo>
                  <a:lnTo>
                    <a:pt x="158" y="1411"/>
                  </a:lnTo>
                  <a:lnTo>
                    <a:pt x="165" y="1405"/>
                  </a:lnTo>
                  <a:lnTo>
                    <a:pt x="165" y="1405"/>
                  </a:lnTo>
                  <a:lnTo>
                    <a:pt x="166" y="1404"/>
                  </a:lnTo>
                  <a:lnTo>
                    <a:pt x="168" y="1404"/>
                  </a:lnTo>
                  <a:lnTo>
                    <a:pt x="168" y="1404"/>
                  </a:lnTo>
                  <a:lnTo>
                    <a:pt x="173" y="1403"/>
                  </a:lnTo>
                  <a:lnTo>
                    <a:pt x="177" y="1402"/>
                  </a:lnTo>
                  <a:lnTo>
                    <a:pt x="184" y="1396"/>
                  </a:lnTo>
                  <a:lnTo>
                    <a:pt x="184" y="1396"/>
                  </a:lnTo>
                  <a:lnTo>
                    <a:pt x="188" y="1393"/>
                  </a:lnTo>
                  <a:lnTo>
                    <a:pt x="190" y="1393"/>
                  </a:lnTo>
                  <a:lnTo>
                    <a:pt x="193" y="1394"/>
                  </a:lnTo>
                  <a:lnTo>
                    <a:pt x="193" y="1394"/>
                  </a:lnTo>
                  <a:lnTo>
                    <a:pt x="194" y="1396"/>
                  </a:lnTo>
                  <a:lnTo>
                    <a:pt x="194" y="1398"/>
                  </a:lnTo>
                  <a:lnTo>
                    <a:pt x="193" y="1400"/>
                  </a:lnTo>
                  <a:lnTo>
                    <a:pt x="190" y="1403"/>
                  </a:lnTo>
                  <a:lnTo>
                    <a:pt x="190" y="1403"/>
                  </a:lnTo>
                  <a:lnTo>
                    <a:pt x="190" y="1404"/>
                  </a:lnTo>
                  <a:lnTo>
                    <a:pt x="190" y="1404"/>
                  </a:lnTo>
                  <a:lnTo>
                    <a:pt x="184" y="1410"/>
                  </a:lnTo>
                  <a:lnTo>
                    <a:pt x="181" y="1417"/>
                  </a:lnTo>
                  <a:lnTo>
                    <a:pt x="180" y="1424"/>
                  </a:lnTo>
                  <a:lnTo>
                    <a:pt x="180" y="1432"/>
                  </a:lnTo>
                  <a:lnTo>
                    <a:pt x="180" y="1432"/>
                  </a:lnTo>
                  <a:lnTo>
                    <a:pt x="180" y="1435"/>
                  </a:lnTo>
                  <a:lnTo>
                    <a:pt x="181" y="1438"/>
                  </a:lnTo>
                  <a:lnTo>
                    <a:pt x="183" y="1439"/>
                  </a:lnTo>
                  <a:lnTo>
                    <a:pt x="187" y="1440"/>
                  </a:lnTo>
                  <a:lnTo>
                    <a:pt x="187" y="1440"/>
                  </a:lnTo>
                  <a:lnTo>
                    <a:pt x="192" y="1443"/>
                  </a:lnTo>
                  <a:lnTo>
                    <a:pt x="192" y="1443"/>
                  </a:lnTo>
                  <a:lnTo>
                    <a:pt x="196" y="1444"/>
                  </a:lnTo>
                  <a:lnTo>
                    <a:pt x="200" y="1445"/>
                  </a:lnTo>
                  <a:lnTo>
                    <a:pt x="205" y="1445"/>
                  </a:lnTo>
                  <a:lnTo>
                    <a:pt x="210" y="1444"/>
                  </a:lnTo>
                  <a:lnTo>
                    <a:pt x="210" y="1444"/>
                  </a:lnTo>
                  <a:lnTo>
                    <a:pt x="219" y="1441"/>
                  </a:lnTo>
                  <a:lnTo>
                    <a:pt x="219" y="1441"/>
                  </a:lnTo>
                  <a:lnTo>
                    <a:pt x="231" y="1438"/>
                  </a:lnTo>
                  <a:lnTo>
                    <a:pt x="236" y="1436"/>
                  </a:lnTo>
                  <a:lnTo>
                    <a:pt x="241" y="1433"/>
                  </a:lnTo>
                  <a:lnTo>
                    <a:pt x="241" y="1433"/>
                  </a:lnTo>
                  <a:lnTo>
                    <a:pt x="268" y="1414"/>
                  </a:lnTo>
                  <a:lnTo>
                    <a:pt x="268" y="1414"/>
                  </a:lnTo>
                  <a:lnTo>
                    <a:pt x="276" y="1408"/>
                  </a:lnTo>
                  <a:lnTo>
                    <a:pt x="276" y="1408"/>
                  </a:lnTo>
                  <a:lnTo>
                    <a:pt x="278" y="1409"/>
                  </a:lnTo>
                  <a:lnTo>
                    <a:pt x="280" y="1410"/>
                  </a:lnTo>
                  <a:lnTo>
                    <a:pt x="280" y="1410"/>
                  </a:lnTo>
                  <a:lnTo>
                    <a:pt x="281" y="1412"/>
                  </a:lnTo>
                  <a:lnTo>
                    <a:pt x="280" y="1413"/>
                  </a:lnTo>
                  <a:lnTo>
                    <a:pt x="280" y="1413"/>
                  </a:lnTo>
                  <a:lnTo>
                    <a:pt x="272" y="1426"/>
                  </a:lnTo>
                  <a:lnTo>
                    <a:pt x="268" y="1432"/>
                  </a:lnTo>
                  <a:lnTo>
                    <a:pt x="263" y="1438"/>
                  </a:lnTo>
                  <a:lnTo>
                    <a:pt x="263" y="1438"/>
                  </a:lnTo>
                  <a:lnTo>
                    <a:pt x="259" y="1443"/>
                  </a:lnTo>
                  <a:lnTo>
                    <a:pt x="256" y="1448"/>
                  </a:lnTo>
                  <a:lnTo>
                    <a:pt x="254" y="1453"/>
                  </a:lnTo>
                  <a:lnTo>
                    <a:pt x="252" y="1459"/>
                  </a:lnTo>
                  <a:lnTo>
                    <a:pt x="252" y="1459"/>
                  </a:lnTo>
                  <a:lnTo>
                    <a:pt x="250" y="1465"/>
                  </a:lnTo>
                  <a:lnTo>
                    <a:pt x="249" y="1471"/>
                  </a:lnTo>
                  <a:lnTo>
                    <a:pt x="249" y="1477"/>
                  </a:lnTo>
                  <a:lnTo>
                    <a:pt x="249" y="1480"/>
                  </a:lnTo>
                  <a:lnTo>
                    <a:pt x="251" y="1483"/>
                  </a:lnTo>
                  <a:lnTo>
                    <a:pt x="251" y="1483"/>
                  </a:lnTo>
                  <a:lnTo>
                    <a:pt x="251" y="1486"/>
                  </a:lnTo>
                  <a:lnTo>
                    <a:pt x="251" y="1486"/>
                  </a:lnTo>
                  <a:lnTo>
                    <a:pt x="258" y="1486"/>
                  </a:lnTo>
                  <a:lnTo>
                    <a:pt x="258" y="1486"/>
                  </a:lnTo>
                  <a:lnTo>
                    <a:pt x="264" y="1488"/>
                  </a:lnTo>
                  <a:lnTo>
                    <a:pt x="267" y="1488"/>
                  </a:lnTo>
                  <a:lnTo>
                    <a:pt x="270" y="1488"/>
                  </a:lnTo>
                  <a:lnTo>
                    <a:pt x="270" y="1488"/>
                  </a:lnTo>
                  <a:lnTo>
                    <a:pt x="285" y="1485"/>
                  </a:lnTo>
                  <a:lnTo>
                    <a:pt x="292" y="1483"/>
                  </a:lnTo>
                  <a:lnTo>
                    <a:pt x="299" y="1480"/>
                  </a:lnTo>
                  <a:lnTo>
                    <a:pt x="299" y="1480"/>
                  </a:lnTo>
                  <a:lnTo>
                    <a:pt x="309" y="1474"/>
                  </a:lnTo>
                  <a:lnTo>
                    <a:pt x="318" y="1468"/>
                  </a:lnTo>
                  <a:lnTo>
                    <a:pt x="327" y="1461"/>
                  </a:lnTo>
                  <a:lnTo>
                    <a:pt x="331" y="1457"/>
                  </a:lnTo>
                  <a:lnTo>
                    <a:pt x="334" y="1452"/>
                  </a:lnTo>
                  <a:lnTo>
                    <a:pt x="334" y="1452"/>
                  </a:lnTo>
                  <a:lnTo>
                    <a:pt x="336" y="1450"/>
                  </a:lnTo>
                  <a:lnTo>
                    <a:pt x="336" y="1450"/>
                  </a:lnTo>
                  <a:lnTo>
                    <a:pt x="338" y="1449"/>
                  </a:lnTo>
                  <a:lnTo>
                    <a:pt x="340" y="1449"/>
                  </a:lnTo>
                  <a:lnTo>
                    <a:pt x="340" y="1449"/>
                  </a:lnTo>
                  <a:lnTo>
                    <a:pt x="342" y="1450"/>
                  </a:lnTo>
                  <a:lnTo>
                    <a:pt x="342" y="1452"/>
                  </a:lnTo>
                  <a:lnTo>
                    <a:pt x="342" y="1452"/>
                  </a:lnTo>
                  <a:lnTo>
                    <a:pt x="341" y="1457"/>
                  </a:lnTo>
                  <a:lnTo>
                    <a:pt x="338" y="1461"/>
                  </a:lnTo>
                  <a:lnTo>
                    <a:pt x="338" y="1461"/>
                  </a:lnTo>
                  <a:lnTo>
                    <a:pt x="334" y="1465"/>
                  </a:lnTo>
                  <a:lnTo>
                    <a:pt x="331" y="1471"/>
                  </a:lnTo>
                  <a:lnTo>
                    <a:pt x="330" y="1476"/>
                  </a:lnTo>
                  <a:lnTo>
                    <a:pt x="330" y="1483"/>
                  </a:lnTo>
                  <a:lnTo>
                    <a:pt x="330" y="1483"/>
                  </a:lnTo>
                  <a:lnTo>
                    <a:pt x="330" y="1484"/>
                  </a:lnTo>
                  <a:lnTo>
                    <a:pt x="330" y="1484"/>
                  </a:lnTo>
                  <a:lnTo>
                    <a:pt x="330" y="1486"/>
                  </a:lnTo>
                  <a:lnTo>
                    <a:pt x="330" y="1488"/>
                  </a:lnTo>
                  <a:lnTo>
                    <a:pt x="333" y="1490"/>
                  </a:lnTo>
                  <a:lnTo>
                    <a:pt x="333" y="1490"/>
                  </a:lnTo>
                  <a:lnTo>
                    <a:pt x="340" y="1493"/>
                  </a:lnTo>
                  <a:lnTo>
                    <a:pt x="344" y="1493"/>
                  </a:lnTo>
                  <a:lnTo>
                    <a:pt x="348" y="1493"/>
                  </a:lnTo>
                  <a:lnTo>
                    <a:pt x="348" y="1493"/>
                  </a:lnTo>
                  <a:lnTo>
                    <a:pt x="356" y="1491"/>
                  </a:lnTo>
                  <a:lnTo>
                    <a:pt x="364" y="1487"/>
                  </a:lnTo>
                  <a:lnTo>
                    <a:pt x="380" y="1479"/>
                  </a:lnTo>
                  <a:lnTo>
                    <a:pt x="380" y="1479"/>
                  </a:lnTo>
                  <a:lnTo>
                    <a:pt x="393" y="1471"/>
                  </a:lnTo>
                  <a:lnTo>
                    <a:pt x="400" y="1468"/>
                  </a:lnTo>
                  <a:lnTo>
                    <a:pt x="408" y="1466"/>
                  </a:lnTo>
                  <a:lnTo>
                    <a:pt x="408" y="1466"/>
                  </a:lnTo>
                  <a:lnTo>
                    <a:pt x="412" y="1466"/>
                  </a:lnTo>
                  <a:lnTo>
                    <a:pt x="414" y="1467"/>
                  </a:lnTo>
                  <a:lnTo>
                    <a:pt x="416" y="1469"/>
                  </a:lnTo>
                  <a:lnTo>
                    <a:pt x="416" y="1473"/>
                  </a:lnTo>
                  <a:lnTo>
                    <a:pt x="416" y="1473"/>
                  </a:lnTo>
                  <a:lnTo>
                    <a:pt x="416" y="1477"/>
                  </a:lnTo>
                  <a:lnTo>
                    <a:pt x="415" y="1481"/>
                  </a:lnTo>
                  <a:lnTo>
                    <a:pt x="412" y="1488"/>
                  </a:lnTo>
                  <a:lnTo>
                    <a:pt x="412" y="1488"/>
                  </a:lnTo>
                  <a:lnTo>
                    <a:pt x="408" y="1499"/>
                  </a:lnTo>
                  <a:lnTo>
                    <a:pt x="404" y="1510"/>
                  </a:lnTo>
                  <a:lnTo>
                    <a:pt x="404" y="1510"/>
                  </a:lnTo>
                  <a:lnTo>
                    <a:pt x="403" y="1513"/>
                  </a:lnTo>
                  <a:lnTo>
                    <a:pt x="403" y="1516"/>
                  </a:lnTo>
                  <a:lnTo>
                    <a:pt x="404" y="1520"/>
                  </a:lnTo>
                  <a:lnTo>
                    <a:pt x="406" y="1523"/>
                  </a:lnTo>
                  <a:lnTo>
                    <a:pt x="406" y="1523"/>
                  </a:lnTo>
                  <a:lnTo>
                    <a:pt x="413" y="1523"/>
                  </a:lnTo>
                  <a:lnTo>
                    <a:pt x="421" y="1523"/>
                  </a:lnTo>
                  <a:lnTo>
                    <a:pt x="428" y="1521"/>
                  </a:lnTo>
                  <a:lnTo>
                    <a:pt x="434" y="1518"/>
                  </a:lnTo>
                  <a:lnTo>
                    <a:pt x="434" y="1518"/>
                  </a:lnTo>
                  <a:lnTo>
                    <a:pt x="452" y="1506"/>
                  </a:lnTo>
                  <a:lnTo>
                    <a:pt x="452" y="1506"/>
                  </a:lnTo>
                  <a:lnTo>
                    <a:pt x="455" y="1504"/>
                  </a:lnTo>
                  <a:lnTo>
                    <a:pt x="458" y="1503"/>
                  </a:lnTo>
                  <a:lnTo>
                    <a:pt x="458" y="1503"/>
                  </a:lnTo>
                  <a:lnTo>
                    <a:pt x="461" y="1502"/>
                  </a:lnTo>
                  <a:lnTo>
                    <a:pt x="464" y="1501"/>
                  </a:lnTo>
                  <a:lnTo>
                    <a:pt x="468" y="1497"/>
                  </a:lnTo>
                  <a:lnTo>
                    <a:pt x="468" y="1497"/>
                  </a:lnTo>
                  <a:lnTo>
                    <a:pt x="470" y="1494"/>
                  </a:lnTo>
                  <a:lnTo>
                    <a:pt x="471" y="1492"/>
                  </a:lnTo>
                  <a:lnTo>
                    <a:pt x="473" y="1492"/>
                  </a:lnTo>
                  <a:lnTo>
                    <a:pt x="473" y="1492"/>
                  </a:lnTo>
                  <a:lnTo>
                    <a:pt x="474" y="1496"/>
                  </a:lnTo>
                  <a:lnTo>
                    <a:pt x="474" y="1499"/>
                  </a:lnTo>
                  <a:lnTo>
                    <a:pt x="474" y="1499"/>
                  </a:lnTo>
                  <a:lnTo>
                    <a:pt x="472" y="1502"/>
                  </a:lnTo>
                  <a:lnTo>
                    <a:pt x="471" y="1506"/>
                  </a:lnTo>
                  <a:lnTo>
                    <a:pt x="472" y="1513"/>
                  </a:lnTo>
                  <a:lnTo>
                    <a:pt x="472" y="1513"/>
                  </a:lnTo>
                  <a:lnTo>
                    <a:pt x="482" y="1509"/>
                  </a:lnTo>
                  <a:lnTo>
                    <a:pt x="491" y="1504"/>
                  </a:lnTo>
                  <a:lnTo>
                    <a:pt x="499" y="1498"/>
                  </a:lnTo>
                  <a:lnTo>
                    <a:pt x="506" y="1492"/>
                  </a:lnTo>
                  <a:lnTo>
                    <a:pt x="506" y="1492"/>
                  </a:lnTo>
                  <a:lnTo>
                    <a:pt x="511" y="1495"/>
                  </a:lnTo>
                  <a:lnTo>
                    <a:pt x="511" y="1495"/>
                  </a:lnTo>
                  <a:lnTo>
                    <a:pt x="511" y="1506"/>
                  </a:lnTo>
                  <a:lnTo>
                    <a:pt x="510" y="1518"/>
                  </a:lnTo>
                  <a:lnTo>
                    <a:pt x="511" y="1523"/>
                  </a:lnTo>
                  <a:lnTo>
                    <a:pt x="511" y="1529"/>
                  </a:lnTo>
                  <a:lnTo>
                    <a:pt x="513" y="1534"/>
                  </a:lnTo>
                  <a:lnTo>
                    <a:pt x="516" y="1539"/>
                  </a:lnTo>
                  <a:lnTo>
                    <a:pt x="516" y="1539"/>
                  </a:lnTo>
                  <a:lnTo>
                    <a:pt x="524" y="1540"/>
                  </a:lnTo>
                  <a:lnTo>
                    <a:pt x="531" y="1538"/>
                  </a:lnTo>
                  <a:lnTo>
                    <a:pt x="537" y="1535"/>
                  </a:lnTo>
                  <a:lnTo>
                    <a:pt x="542" y="1529"/>
                  </a:lnTo>
                  <a:lnTo>
                    <a:pt x="542" y="1529"/>
                  </a:lnTo>
                  <a:lnTo>
                    <a:pt x="568" y="1497"/>
                  </a:lnTo>
                  <a:lnTo>
                    <a:pt x="568" y="1497"/>
                  </a:lnTo>
                  <a:lnTo>
                    <a:pt x="577" y="1483"/>
                  </a:lnTo>
                  <a:lnTo>
                    <a:pt x="577" y="1483"/>
                  </a:lnTo>
                  <a:lnTo>
                    <a:pt x="579" y="1484"/>
                  </a:lnTo>
                  <a:lnTo>
                    <a:pt x="581" y="1484"/>
                  </a:lnTo>
                  <a:lnTo>
                    <a:pt x="582" y="1486"/>
                  </a:lnTo>
                  <a:lnTo>
                    <a:pt x="582" y="1489"/>
                  </a:lnTo>
                  <a:lnTo>
                    <a:pt x="582" y="1489"/>
                  </a:lnTo>
                  <a:lnTo>
                    <a:pt x="583" y="1506"/>
                  </a:lnTo>
                  <a:lnTo>
                    <a:pt x="585" y="1523"/>
                  </a:lnTo>
                  <a:lnTo>
                    <a:pt x="585" y="1523"/>
                  </a:lnTo>
                  <a:lnTo>
                    <a:pt x="586" y="1526"/>
                  </a:lnTo>
                  <a:lnTo>
                    <a:pt x="588" y="1530"/>
                  </a:lnTo>
                  <a:lnTo>
                    <a:pt x="592" y="1537"/>
                  </a:lnTo>
                  <a:lnTo>
                    <a:pt x="592" y="1537"/>
                  </a:lnTo>
                  <a:lnTo>
                    <a:pt x="593" y="1539"/>
                  </a:lnTo>
                  <a:lnTo>
                    <a:pt x="595" y="1541"/>
                  </a:lnTo>
                  <a:lnTo>
                    <a:pt x="598" y="1542"/>
                  </a:lnTo>
                  <a:lnTo>
                    <a:pt x="601" y="1542"/>
                  </a:lnTo>
                  <a:lnTo>
                    <a:pt x="601" y="1542"/>
                  </a:lnTo>
                  <a:lnTo>
                    <a:pt x="602" y="1516"/>
                  </a:lnTo>
                  <a:lnTo>
                    <a:pt x="602" y="1516"/>
                  </a:lnTo>
                  <a:lnTo>
                    <a:pt x="603" y="1512"/>
                  </a:lnTo>
                  <a:lnTo>
                    <a:pt x="604" y="1510"/>
                  </a:lnTo>
                  <a:lnTo>
                    <a:pt x="607" y="1509"/>
                  </a:lnTo>
                  <a:lnTo>
                    <a:pt x="611" y="1508"/>
                  </a:lnTo>
                  <a:lnTo>
                    <a:pt x="611" y="1508"/>
                  </a:lnTo>
                  <a:lnTo>
                    <a:pt x="624" y="1506"/>
                  </a:lnTo>
                  <a:lnTo>
                    <a:pt x="638" y="1504"/>
                  </a:lnTo>
                  <a:lnTo>
                    <a:pt x="638" y="1504"/>
                  </a:lnTo>
                  <a:lnTo>
                    <a:pt x="685" y="1494"/>
                  </a:lnTo>
                  <a:lnTo>
                    <a:pt x="685" y="1494"/>
                  </a:lnTo>
                  <a:lnTo>
                    <a:pt x="717" y="1487"/>
                  </a:lnTo>
                  <a:lnTo>
                    <a:pt x="717" y="1487"/>
                  </a:lnTo>
                  <a:lnTo>
                    <a:pt x="724" y="1484"/>
                  </a:lnTo>
                  <a:lnTo>
                    <a:pt x="732" y="1481"/>
                  </a:lnTo>
                  <a:lnTo>
                    <a:pt x="732" y="1481"/>
                  </a:lnTo>
                  <a:lnTo>
                    <a:pt x="730" y="1480"/>
                  </a:lnTo>
                  <a:lnTo>
                    <a:pt x="728" y="1480"/>
                  </a:lnTo>
                  <a:lnTo>
                    <a:pt x="728" y="1480"/>
                  </a:lnTo>
                  <a:lnTo>
                    <a:pt x="721" y="1481"/>
                  </a:lnTo>
                  <a:lnTo>
                    <a:pt x="715" y="1482"/>
                  </a:lnTo>
                  <a:lnTo>
                    <a:pt x="708" y="1481"/>
                  </a:lnTo>
                  <a:lnTo>
                    <a:pt x="701" y="1479"/>
                  </a:lnTo>
                  <a:lnTo>
                    <a:pt x="701" y="1479"/>
                  </a:lnTo>
                  <a:lnTo>
                    <a:pt x="685" y="1473"/>
                  </a:lnTo>
                  <a:lnTo>
                    <a:pt x="685" y="1473"/>
                  </a:lnTo>
                  <a:lnTo>
                    <a:pt x="678" y="1469"/>
                  </a:lnTo>
                  <a:lnTo>
                    <a:pt x="673" y="1464"/>
                  </a:lnTo>
                  <a:lnTo>
                    <a:pt x="668" y="1458"/>
                  </a:lnTo>
                  <a:lnTo>
                    <a:pt x="664" y="1452"/>
                  </a:lnTo>
                  <a:lnTo>
                    <a:pt x="664" y="1452"/>
                  </a:lnTo>
                  <a:lnTo>
                    <a:pt x="663" y="1447"/>
                  </a:lnTo>
                  <a:lnTo>
                    <a:pt x="663" y="1442"/>
                  </a:lnTo>
                  <a:lnTo>
                    <a:pt x="663" y="1442"/>
                  </a:lnTo>
                  <a:lnTo>
                    <a:pt x="665" y="1433"/>
                  </a:lnTo>
                  <a:lnTo>
                    <a:pt x="667" y="1423"/>
                  </a:lnTo>
                  <a:lnTo>
                    <a:pt x="667" y="1423"/>
                  </a:lnTo>
                  <a:lnTo>
                    <a:pt x="664" y="1424"/>
                  </a:lnTo>
                  <a:lnTo>
                    <a:pt x="664" y="1424"/>
                  </a:lnTo>
                  <a:lnTo>
                    <a:pt x="660" y="1425"/>
                  </a:lnTo>
                  <a:lnTo>
                    <a:pt x="658" y="1425"/>
                  </a:lnTo>
                  <a:lnTo>
                    <a:pt x="655" y="1423"/>
                  </a:lnTo>
                  <a:lnTo>
                    <a:pt x="654" y="1420"/>
                  </a:lnTo>
                  <a:lnTo>
                    <a:pt x="654" y="1420"/>
                  </a:lnTo>
                  <a:lnTo>
                    <a:pt x="653" y="1416"/>
                  </a:lnTo>
                  <a:lnTo>
                    <a:pt x="653" y="1416"/>
                  </a:lnTo>
                  <a:lnTo>
                    <a:pt x="648" y="1374"/>
                  </a:lnTo>
                  <a:lnTo>
                    <a:pt x="648" y="1374"/>
                  </a:lnTo>
                  <a:lnTo>
                    <a:pt x="646" y="1331"/>
                  </a:lnTo>
                  <a:lnTo>
                    <a:pt x="646" y="1331"/>
                  </a:lnTo>
                  <a:lnTo>
                    <a:pt x="644" y="1316"/>
                  </a:lnTo>
                  <a:lnTo>
                    <a:pt x="644" y="1316"/>
                  </a:lnTo>
                  <a:lnTo>
                    <a:pt x="626" y="1317"/>
                  </a:lnTo>
                  <a:lnTo>
                    <a:pt x="626" y="1317"/>
                  </a:lnTo>
                  <a:lnTo>
                    <a:pt x="627" y="1326"/>
                  </a:lnTo>
                  <a:lnTo>
                    <a:pt x="627" y="1326"/>
                  </a:lnTo>
                  <a:lnTo>
                    <a:pt x="624" y="1407"/>
                  </a:lnTo>
                  <a:lnTo>
                    <a:pt x="624" y="1407"/>
                  </a:lnTo>
                  <a:lnTo>
                    <a:pt x="622" y="1420"/>
                  </a:lnTo>
                  <a:lnTo>
                    <a:pt x="622" y="1420"/>
                  </a:lnTo>
                  <a:lnTo>
                    <a:pt x="620" y="1425"/>
                  </a:lnTo>
                  <a:lnTo>
                    <a:pt x="616" y="1428"/>
                  </a:lnTo>
                  <a:lnTo>
                    <a:pt x="612" y="1429"/>
                  </a:lnTo>
                  <a:lnTo>
                    <a:pt x="607" y="1429"/>
                  </a:lnTo>
                  <a:lnTo>
                    <a:pt x="607" y="1429"/>
                  </a:lnTo>
                  <a:lnTo>
                    <a:pt x="599" y="1426"/>
                  </a:lnTo>
                  <a:lnTo>
                    <a:pt x="595" y="1424"/>
                  </a:lnTo>
                  <a:lnTo>
                    <a:pt x="592" y="1421"/>
                  </a:lnTo>
                  <a:lnTo>
                    <a:pt x="592" y="1421"/>
                  </a:lnTo>
                  <a:lnTo>
                    <a:pt x="573" y="1404"/>
                  </a:lnTo>
                  <a:lnTo>
                    <a:pt x="573" y="1404"/>
                  </a:lnTo>
                  <a:lnTo>
                    <a:pt x="567" y="1398"/>
                  </a:lnTo>
                  <a:lnTo>
                    <a:pt x="567" y="1398"/>
                  </a:lnTo>
                  <a:lnTo>
                    <a:pt x="564" y="1399"/>
                  </a:lnTo>
                  <a:lnTo>
                    <a:pt x="564" y="1399"/>
                  </a:lnTo>
                  <a:lnTo>
                    <a:pt x="533" y="1424"/>
                  </a:lnTo>
                  <a:lnTo>
                    <a:pt x="533" y="1424"/>
                  </a:lnTo>
                  <a:lnTo>
                    <a:pt x="530" y="1425"/>
                  </a:lnTo>
                  <a:lnTo>
                    <a:pt x="528" y="1427"/>
                  </a:lnTo>
                  <a:lnTo>
                    <a:pt x="525" y="1427"/>
                  </a:lnTo>
                  <a:lnTo>
                    <a:pt x="522" y="1426"/>
                  </a:lnTo>
                  <a:lnTo>
                    <a:pt x="522" y="1426"/>
                  </a:lnTo>
                  <a:lnTo>
                    <a:pt x="519" y="1424"/>
                  </a:lnTo>
                  <a:lnTo>
                    <a:pt x="518" y="1422"/>
                  </a:lnTo>
                  <a:lnTo>
                    <a:pt x="517" y="1418"/>
                  </a:lnTo>
                  <a:lnTo>
                    <a:pt x="517" y="1415"/>
                  </a:lnTo>
                  <a:lnTo>
                    <a:pt x="517" y="1415"/>
                  </a:lnTo>
                  <a:lnTo>
                    <a:pt x="518" y="1411"/>
                  </a:lnTo>
                  <a:lnTo>
                    <a:pt x="518" y="1411"/>
                  </a:lnTo>
                  <a:lnTo>
                    <a:pt x="521" y="1401"/>
                  </a:lnTo>
                  <a:lnTo>
                    <a:pt x="521" y="1401"/>
                  </a:lnTo>
                  <a:lnTo>
                    <a:pt x="532" y="1345"/>
                  </a:lnTo>
                  <a:lnTo>
                    <a:pt x="532" y="1345"/>
                  </a:lnTo>
                  <a:lnTo>
                    <a:pt x="540" y="1307"/>
                  </a:lnTo>
                  <a:lnTo>
                    <a:pt x="540" y="1307"/>
                  </a:lnTo>
                  <a:lnTo>
                    <a:pt x="530" y="1304"/>
                  </a:lnTo>
                  <a:lnTo>
                    <a:pt x="530" y="1304"/>
                  </a:lnTo>
                  <a:lnTo>
                    <a:pt x="525" y="1314"/>
                  </a:lnTo>
                  <a:lnTo>
                    <a:pt x="525" y="1314"/>
                  </a:lnTo>
                  <a:lnTo>
                    <a:pt x="508" y="1359"/>
                  </a:lnTo>
                  <a:lnTo>
                    <a:pt x="508" y="1359"/>
                  </a:lnTo>
                  <a:lnTo>
                    <a:pt x="497" y="1389"/>
                  </a:lnTo>
                  <a:lnTo>
                    <a:pt x="497" y="1389"/>
                  </a:lnTo>
                  <a:lnTo>
                    <a:pt x="490" y="1407"/>
                  </a:lnTo>
                  <a:lnTo>
                    <a:pt x="490" y="1407"/>
                  </a:lnTo>
                  <a:lnTo>
                    <a:pt x="486" y="1415"/>
                  </a:lnTo>
                  <a:lnTo>
                    <a:pt x="486" y="1415"/>
                  </a:lnTo>
                  <a:lnTo>
                    <a:pt x="484" y="1417"/>
                  </a:lnTo>
                  <a:lnTo>
                    <a:pt x="481" y="1418"/>
                  </a:lnTo>
                  <a:lnTo>
                    <a:pt x="478" y="1418"/>
                  </a:lnTo>
                  <a:lnTo>
                    <a:pt x="475" y="1417"/>
                  </a:lnTo>
                  <a:lnTo>
                    <a:pt x="475" y="1417"/>
                  </a:lnTo>
                  <a:lnTo>
                    <a:pt x="472" y="1412"/>
                  </a:lnTo>
                  <a:lnTo>
                    <a:pt x="472" y="1412"/>
                  </a:lnTo>
                  <a:lnTo>
                    <a:pt x="458" y="1387"/>
                  </a:lnTo>
                  <a:lnTo>
                    <a:pt x="458" y="1387"/>
                  </a:lnTo>
                  <a:lnTo>
                    <a:pt x="458" y="1383"/>
                  </a:lnTo>
                  <a:lnTo>
                    <a:pt x="457" y="1379"/>
                  </a:lnTo>
                  <a:lnTo>
                    <a:pt x="457" y="1379"/>
                  </a:lnTo>
                  <a:lnTo>
                    <a:pt x="456" y="1376"/>
                  </a:lnTo>
                  <a:lnTo>
                    <a:pt x="456" y="1376"/>
                  </a:lnTo>
                  <a:lnTo>
                    <a:pt x="449" y="1380"/>
                  </a:lnTo>
                  <a:lnTo>
                    <a:pt x="449" y="1380"/>
                  </a:lnTo>
                  <a:lnTo>
                    <a:pt x="443" y="1385"/>
                  </a:lnTo>
                  <a:lnTo>
                    <a:pt x="436" y="1388"/>
                  </a:lnTo>
                  <a:lnTo>
                    <a:pt x="428" y="1391"/>
                  </a:lnTo>
                  <a:lnTo>
                    <a:pt x="420" y="1392"/>
                  </a:lnTo>
                  <a:lnTo>
                    <a:pt x="420" y="1392"/>
                  </a:lnTo>
                  <a:lnTo>
                    <a:pt x="417" y="1393"/>
                  </a:lnTo>
                  <a:lnTo>
                    <a:pt x="413" y="1392"/>
                  </a:lnTo>
                  <a:lnTo>
                    <a:pt x="410" y="1391"/>
                  </a:lnTo>
                  <a:lnTo>
                    <a:pt x="407" y="1389"/>
                  </a:lnTo>
                  <a:lnTo>
                    <a:pt x="407" y="1389"/>
                  </a:lnTo>
                  <a:lnTo>
                    <a:pt x="405" y="1386"/>
                  </a:lnTo>
                  <a:lnTo>
                    <a:pt x="404" y="1383"/>
                  </a:lnTo>
                  <a:lnTo>
                    <a:pt x="404" y="1383"/>
                  </a:lnTo>
                  <a:lnTo>
                    <a:pt x="404" y="1378"/>
                  </a:lnTo>
                  <a:lnTo>
                    <a:pt x="405" y="1373"/>
                  </a:lnTo>
                  <a:lnTo>
                    <a:pt x="406" y="1368"/>
                  </a:lnTo>
                  <a:lnTo>
                    <a:pt x="409" y="1364"/>
                  </a:lnTo>
                  <a:lnTo>
                    <a:pt x="409" y="1364"/>
                  </a:lnTo>
                  <a:lnTo>
                    <a:pt x="415" y="1353"/>
                  </a:lnTo>
                  <a:lnTo>
                    <a:pt x="421" y="1342"/>
                  </a:lnTo>
                  <a:lnTo>
                    <a:pt x="421" y="1342"/>
                  </a:lnTo>
                  <a:lnTo>
                    <a:pt x="423" y="1338"/>
                  </a:lnTo>
                  <a:lnTo>
                    <a:pt x="423" y="1338"/>
                  </a:lnTo>
                  <a:lnTo>
                    <a:pt x="426" y="1326"/>
                  </a:lnTo>
                  <a:lnTo>
                    <a:pt x="431" y="1313"/>
                  </a:lnTo>
                  <a:lnTo>
                    <a:pt x="442" y="1289"/>
                  </a:lnTo>
                  <a:lnTo>
                    <a:pt x="442" y="1289"/>
                  </a:lnTo>
                  <a:lnTo>
                    <a:pt x="453" y="1264"/>
                  </a:lnTo>
                  <a:lnTo>
                    <a:pt x="453" y="1264"/>
                  </a:lnTo>
                  <a:lnTo>
                    <a:pt x="441" y="1256"/>
                  </a:lnTo>
                  <a:lnTo>
                    <a:pt x="441" y="1256"/>
                  </a:lnTo>
                  <a:lnTo>
                    <a:pt x="439" y="1258"/>
                  </a:lnTo>
                  <a:lnTo>
                    <a:pt x="439" y="1258"/>
                  </a:lnTo>
                  <a:lnTo>
                    <a:pt x="410" y="1305"/>
                  </a:lnTo>
                  <a:lnTo>
                    <a:pt x="410" y="1305"/>
                  </a:lnTo>
                  <a:lnTo>
                    <a:pt x="397" y="1329"/>
                  </a:lnTo>
                  <a:lnTo>
                    <a:pt x="397" y="1329"/>
                  </a:lnTo>
                  <a:lnTo>
                    <a:pt x="392" y="1337"/>
                  </a:lnTo>
                  <a:lnTo>
                    <a:pt x="387" y="1345"/>
                  </a:lnTo>
                  <a:lnTo>
                    <a:pt x="380" y="1352"/>
                  </a:lnTo>
                  <a:lnTo>
                    <a:pt x="374" y="1359"/>
                  </a:lnTo>
                  <a:lnTo>
                    <a:pt x="374" y="1359"/>
                  </a:lnTo>
                  <a:lnTo>
                    <a:pt x="371" y="1361"/>
                  </a:lnTo>
                  <a:lnTo>
                    <a:pt x="369" y="1362"/>
                  </a:lnTo>
                  <a:lnTo>
                    <a:pt x="366" y="1363"/>
                  </a:lnTo>
                  <a:lnTo>
                    <a:pt x="362" y="1362"/>
                  </a:lnTo>
                  <a:lnTo>
                    <a:pt x="362" y="1362"/>
                  </a:lnTo>
                  <a:lnTo>
                    <a:pt x="360" y="1360"/>
                  </a:lnTo>
                  <a:lnTo>
                    <a:pt x="358" y="1357"/>
                  </a:lnTo>
                  <a:lnTo>
                    <a:pt x="357" y="1354"/>
                  </a:lnTo>
                  <a:lnTo>
                    <a:pt x="356" y="1351"/>
                  </a:lnTo>
                  <a:lnTo>
                    <a:pt x="356" y="1351"/>
                  </a:lnTo>
                  <a:lnTo>
                    <a:pt x="354" y="1335"/>
                  </a:lnTo>
                  <a:lnTo>
                    <a:pt x="351" y="1319"/>
                  </a:lnTo>
                  <a:lnTo>
                    <a:pt x="351" y="1319"/>
                  </a:lnTo>
                  <a:lnTo>
                    <a:pt x="338" y="1321"/>
                  </a:lnTo>
                  <a:lnTo>
                    <a:pt x="338" y="1321"/>
                  </a:lnTo>
                  <a:lnTo>
                    <a:pt x="331" y="1323"/>
                  </a:lnTo>
                  <a:lnTo>
                    <a:pt x="325" y="1324"/>
                  </a:lnTo>
                  <a:lnTo>
                    <a:pt x="325" y="1324"/>
                  </a:lnTo>
                  <a:lnTo>
                    <a:pt x="317" y="1325"/>
                  </a:lnTo>
                  <a:lnTo>
                    <a:pt x="310" y="1325"/>
                  </a:lnTo>
                  <a:lnTo>
                    <a:pt x="310" y="1325"/>
                  </a:lnTo>
                  <a:lnTo>
                    <a:pt x="303" y="1323"/>
                  </a:lnTo>
                  <a:lnTo>
                    <a:pt x="298" y="1320"/>
                  </a:lnTo>
                  <a:lnTo>
                    <a:pt x="297" y="1318"/>
                  </a:lnTo>
                  <a:lnTo>
                    <a:pt x="296" y="1316"/>
                  </a:lnTo>
                  <a:lnTo>
                    <a:pt x="295" y="1313"/>
                  </a:lnTo>
                  <a:lnTo>
                    <a:pt x="295" y="1309"/>
                  </a:lnTo>
                  <a:lnTo>
                    <a:pt x="295" y="1309"/>
                  </a:lnTo>
                  <a:lnTo>
                    <a:pt x="295" y="1306"/>
                  </a:lnTo>
                  <a:lnTo>
                    <a:pt x="295" y="1306"/>
                  </a:lnTo>
                  <a:lnTo>
                    <a:pt x="309" y="1289"/>
                  </a:lnTo>
                  <a:lnTo>
                    <a:pt x="309" y="1289"/>
                  </a:lnTo>
                  <a:lnTo>
                    <a:pt x="316" y="1280"/>
                  </a:lnTo>
                  <a:lnTo>
                    <a:pt x="322" y="1270"/>
                  </a:lnTo>
                  <a:lnTo>
                    <a:pt x="328" y="1260"/>
                  </a:lnTo>
                  <a:lnTo>
                    <a:pt x="335" y="1250"/>
                  </a:lnTo>
                  <a:lnTo>
                    <a:pt x="335" y="1250"/>
                  </a:lnTo>
                  <a:lnTo>
                    <a:pt x="342" y="1241"/>
                  </a:lnTo>
                  <a:lnTo>
                    <a:pt x="348" y="1231"/>
                  </a:lnTo>
                  <a:lnTo>
                    <a:pt x="361" y="1212"/>
                  </a:lnTo>
                  <a:lnTo>
                    <a:pt x="361" y="1212"/>
                  </a:lnTo>
                  <a:lnTo>
                    <a:pt x="367" y="1202"/>
                  </a:lnTo>
                  <a:lnTo>
                    <a:pt x="367" y="1202"/>
                  </a:lnTo>
                  <a:lnTo>
                    <a:pt x="353" y="1188"/>
                  </a:lnTo>
                  <a:lnTo>
                    <a:pt x="353" y="1188"/>
                  </a:lnTo>
                  <a:lnTo>
                    <a:pt x="344" y="1198"/>
                  </a:lnTo>
                  <a:lnTo>
                    <a:pt x="340" y="1203"/>
                  </a:lnTo>
                  <a:lnTo>
                    <a:pt x="337" y="1208"/>
                  </a:lnTo>
                  <a:lnTo>
                    <a:pt x="337" y="1208"/>
                  </a:lnTo>
                  <a:lnTo>
                    <a:pt x="333" y="1213"/>
                  </a:lnTo>
                  <a:lnTo>
                    <a:pt x="330" y="1217"/>
                  </a:lnTo>
                  <a:lnTo>
                    <a:pt x="326" y="1221"/>
                  </a:lnTo>
                  <a:lnTo>
                    <a:pt x="323" y="1226"/>
                  </a:lnTo>
                  <a:lnTo>
                    <a:pt x="323" y="1226"/>
                  </a:lnTo>
                  <a:lnTo>
                    <a:pt x="319" y="1232"/>
                  </a:lnTo>
                  <a:lnTo>
                    <a:pt x="315" y="1237"/>
                  </a:lnTo>
                  <a:lnTo>
                    <a:pt x="315" y="1237"/>
                  </a:lnTo>
                  <a:lnTo>
                    <a:pt x="287" y="1267"/>
                  </a:lnTo>
                  <a:lnTo>
                    <a:pt x="287" y="1267"/>
                  </a:lnTo>
                  <a:lnTo>
                    <a:pt x="280" y="1273"/>
                  </a:lnTo>
                  <a:lnTo>
                    <a:pt x="276" y="1275"/>
                  </a:lnTo>
                  <a:lnTo>
                    <a:pt x="272" y="1277"/>
                  </a:lnTo>
                  <a:lnTo>
                    <a:pt x="268" y="1278"/>
                  </a:lnTo>
                  <a:lnTo>
                    <a:pt x="264" y="1278"/>
                  </a:lnTo>
                  <a:lnTo>
                    <a:pt x="260" y="1278"/>
                  </a:lnTo>
                  <a:lnTo>
                    <a:pt x="255" y="1277"/>
                  </a:lnTo>
                  <a:lnTo>
                    <a:pt x="255" y="1277"/>
                  </a:lnTo>
                  <a:lnTo>
                    <a:pt x="252" y="1270"/>
                  </a:lnTo>
                  <a:lnTo>
                    <a:pt x="251" y="1264"/>
                  </a:lnTo>
                  <a:lnTo>
                    <a:pt x="251" y="1257"/>
                  </a:lnTo>
                  <a:lnTo>
                    <a:pt x="251" y="1250"/>
                  </a:lnTo>
                  <a:lnTo>
                    <a:pt x="251" y="1237"/>
                  </a:lnTo>
                  <a:lnTo>
                    <a:pt x="251" y="1230"/>
                  </a:lnTo>
                  <a:lnTo>
                    <a:pt x="250" y="1223"/>
                  </a:lnTo>
                  <a:lnTo>
                    <a:pt x="250" y="1223"/>
                  </a:lnTo>
                  <a:lnTo>
                    <a:pt x="247" y="1223"/>
                  </a:lnTo>
                  <a:lnTo>
                    <a:pt x="245" y="1223"/>
                  </a:lnTo>
                  <a:lnTo>
                    <a:pt x="245" y="1223"/>
                  </a:lnTo>
                  <a:lnTo>
                    <a:pt x="239" y="1220"/>
                  </a:lnTo>
                  <a:lnTo>
                    <a:pt x="233" y="1219"/>
                  </a:lnTo>
                  <a:lnTo>
                    <a:pt x="221" y="1217"/>
                  </a:lnTo>
                  <a:lnTo>
                    <a:pt x="221" y="1217"/>
                  </a:lnTo>
                  <a:lnTo>
                    <a:pt x="212" y="1215"/>
                  </a:lnTo>
                  <a:lnTo>
                    <a:pt x="203" y="1210"/>
                  </a:lnTo>
                  <a:lnTo>
                    <a:pt x="203" y="1210"/>
                  </a:lnTo>
                  <a:lnTo>
                    <a:pt x="199" y="1207"/>
                  </a:lnTo>
                  <a:lnTo>
                    <a:pt x="197" y="1202"/>
                  </a:lnTo>
                  <a:lnTo>
                    <a:pt x="195" y="1198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7" y="1191"/>
                  </a:lnTo>
                  <a:lnTo>
                    <a:pt x="198" y="1189"/>
                  </a:lnTo>
                  <a:lnTo>
                    <a:pt x="198" y="1189"/>
                  </a:lnTo>
                  <a:lnTo>
                    <a:pt x="220" y="1175"/>
                  </a:lnTo>
                  <a:lnTo>
                    <a:pt x="220" y="1175"/>
                  </a:lnTo>
                  <a:lnTo>
                    <a:pt x="228" y="1170"/>
                  </a:lnTo>
                  <a:lnTo>
                    <a:pt x="237" y="1164"/>
                  </a:lnTo>
                  <a:lnTo>
                    <a:pt x="237" y="1164"/>
                  </a:lnTo>
                  <a:lnTo>
                    <a:pt x="246" y="1158"/>
                  </a:lnTo>
                  <a:lnTo>
                    <a:pt x="256" y="1153"/>
                  </a:lnTo>
                  <a:lnTo>
                    <a:pt x="276" y="1142"/>
                  </a:lnTo>
                  <a:lnTo>
                    <a:pt x="276" y="1142"/>
                  </a:lnTo>
                  <a:lnTo>
                    <a:pt x="295" y="1130"/>
                  </a:lnTo>
                  <a:lnTo>
                    <a:pt x="295" y="1130"/>
                  </a:lnTo>
                  <a:lnTo>
                    <a:pt x="299" y="1128"/>
                  </a:lnTo>
                  <a:lnTo>
                    <a:pt x="299" y="1128"/>
                  </a:lnTo>
                  <a:lnTo>
                    <a:pt x="317" y="1120"/>
                  </a:lnTo>
                  <a:lnTo>
                    <a:pt x="317" y="1120"/>
                  </a:lnTo>
                  <a:lnTo>
                    <a:pt x="316" y="1112"/>
                  </a:lnTo>
                  <a:lnTo>
                    <a:pt x="316" y="1112"/>
                  </a:lnTo>
                  <a:lnTo>
                    <a:pt x="303" y="1114"/>
                  </a:lnTo>
                  <a:lnTo>
                    <a:pt x="303" y="1114"/>
                  </a:lnTo>
                  <a:lnTo>
                    <a:pt x="287" y="1116"/>
                  </a:lnTo>
                  <a:lnTo>
                    <a:pt x="271" y="1116"/>
                  </a:lnTo>
                  <a:lnTo>
                    <a:pt x="271" y="1116"/>
                  </a:lnTo>
                  <a:lnTo>
                    <a:pt x="263" y="1116"/>
                  </a:lnTo>
                  <a:lnTo>
                    <a:pt x="256" y="1115"/>
                  </a:lnTo>
                  <a:lnTo>
                    <a:pt x="249" y="1113"/>
                  </a:lnTo>
                  <a:lnTo>
                    <a:pt x="242" y="1110"/>
                  </a:lnTo>
                  <a:lnTo>
                    <a:pt x="242" y="1110"/>
                  </a:lnTo>
                  <a:lnTo>
                    <a:pt x="238" y="1107"/>
                  </a:lnTo>
                  <a:lnTo>
                    <a:pt x="234" y="1105"/>
                  </a:lnTo>
                  <a:lnTo>
                    <a:pt x="234" y="1105"/>
                  </a:lnTo>
                  <a:lnTo>
                    <a:pt x="230" y="1103"/>
                  </a:lnTo>
                  <a:lnTo>
                    <a:pt x="228" y="1100"/>
                  </a:lnTo>
                  <a:lnTo>
                    <a:pt x="226" y="1097"/>
                  </a:lnTo>
                  <a:lnTo>
                    <a:pt x="226" y="1093"/>
                  </a:lnTo>
                  <a:lnTo>
                    <a:pt x="226" y="1093"/>
                  </a:lnTo>
                  <a:lnTo>
                    <a:pt x="225" y="1089"/>
                  </a:lnTo>
                  <a:lnTo>
                    <a:pt x="226" y="1084"/>
                  </a:lnTo>
                  <a:lnTo>
                    <a:pt x="227" y="1081"/>
                  </a:lnTo>
                  <a:lnTo>
                    <a:pt x="230" y="1077"/>
                  </a:lnTo>
                  <a:lnTo>
                    <a:pt x="230" y="1077"/>
                  </a:lnTo>
                  <a:lnTo>
                    <a:pt x="238" y="1070"/>
                  </a:lnTo>
                  <a:lnTo>
                    <a:pt x="243" y="1066"/>
                  </a:lnTo>
                  <a:lnTo>
                    <a:pt x="248" y="1064"/>
                  </a:lnTo>
                  <a:lnTo>
                    <a:pt x="248" y="1064"/>
                  </a:lnTo>
                  <a:lnTo>
                    <a:pt x="253" y="1060"/>
                  </a:lnTo>
                  <a:lnTo>
                    <a:pt x="253" y="1060"/>
                  </a:lnTo>
                  <a:lnTo>
                    <a:pt x="253" y="1059"/>
                  </a:lnTo>
                  <a:lnTo>
                    <a:pt x="253" y="1059"/>
                  </a:lnTo>
                  <a:lnTo>
                    <a:pt x="247" y="1059"/>
                  </a:lnTo>
                  <a:lnTo>
                    <a:pt x="242" y="1059"/>
                  </a:lnTo>
                  <a:lnTo>
                    <a:pt x="242" y="1059"/>
                  </a:lnTo>
                  <a:lnTo>
                    <a:pt x="236" y="1059"/>
                  </a:lnTo>
                  <a:lnTo>
                    <a:pt x="234" y="1058"/>
                  </a:lnTo>
                  <a:lnTo>
                    <a:pt x="232" y="1054"/>
                  </a:lnTo>
                  <a:lnTo>
                    <a:pt x="232" y="1054"/>
                  </a:lnTo>
                  <a:lnTo>
                    <a:pt x="255" y="1054"/>
                  </a:lnTo>
                  <a:lnTo>
                    <a:pt x="255" y="1054"/>
                  </a:lnTo>
                  <a:lnTo>
                    <a:pt x="260" y="1053"/>
                  </a:lnTo>
                  <a:lnTo>
                    <a:pt x="265" y="1052"/>
                  </a:lnTo>
                  <a:lnTo>
                    <a:pt x="265" y="1052"/>
                  </a:lnTo>
                  <a:lnTo>
                    <a:pt x="271" y="1049"/>
                  </a:lnTo>
                  <a:lnTo>
                    <a:pt x="277" y="1045"/>
                  </a:lnTo>
                  <a:lnTo>
                    <a:pt x="277" y="1045"/>
                  </a:lnTo>
                  <a:lnTo>
                    <a:pt x="279" y="1044"/>
                  </a:lnTo>
                  <a:lnTo>
                    <a:pt x="282" y="1043"/>
                  </a:lnTo>
                  <a:lnTo>
                    <a:pt x="285" y="1043"/>
                  </a:lnTo>
                  <a:lnTo>
                    <a:pt x="288" y="1045"/>
                  </a:lnTo>
                  <a:lnTo>
                    <a:pt x="288" y="1045"/>
                  </a:lnTo>
                  <a:lnTo>
                    <a:pt x="279" y="1051"/>
                  </a:lnTo>
                  <a:lnTo>
                    <a:pt x="275" y="1053"/>
                  </a:lnTo>
                  <a:lnTo>
                    <a:pt x="271" y="1056"/>
                  </a:lnTo>
                  <a:lnTo>
                    <a:pt x="271" y="1056"/>
                  </a:lnTo>
                  <a:lnTo>
                    <a:pt x="264" y="1059"/>
                  </a:lnTo>
                  <a:lnTo>
                    <a:pt x="258" y="1062"/>
                  </a:lnTo>
                  <a:lnTo>
                    <a:pt x="258" y="1062"/>
                  </a:lnTo>
                  <a:lnTo>
                    <a:pt x="240" y="1076"/>
                  </a:lnTo>
                  <a:lnTo>
                    <a:pt x="240" y="1076"/>
                  </a:lnTo>
                  <a:lnTo>
                    <a:pt x="235" y="1080"/>
                  </a:lnTo>
                  <a:lnTo>
                    <a:pt x="233" y="1083"/>
                  </a:lnTo>
                  <a:lnTo>
                    <a:pt x="232" y="1086"/>
                  </a:lnTo>
                  <a:lnTo>
                    <a:pt x="231" y="1089"/>
                  </a:lnTo>
                  <a:lnTo>
                    <a:pt x="231" y="1092"/>
                  </a:lnTo>
                  <a:lnTo>
                    <a:pt x="233" y="1099"/>
                  </a:lnTo>
                  <a:lnTo>
                    <a:pt x="233" y="1099"/>
                  </a:lnTo>
                  <a:lnTo>
                    <a:pt x="239" y="1102"/>
                  </a:lnTo>
                  <a:lnTo>
                    <a:pt x="239" y="1102"/>
                  </a:lnTo>
                  <a:lnTo>
                    <a:pt x="246" y="1106"/>
                  </a:lnTo>
                  <a:lnTo>
                    <a:pt x="254" y="1110"/>
                  </a:lnTo>
                  <a:lnTo>
                    <a:pt x="262" y="1111"/>
                  </a:lnTo>
                  <a:lnTo>
                    <a:pt x="271" y="1111"/>
                  </a:lnTo>
                  <a:lnTo>
                    <a:pt x="271" y="1111"/>
                  </a:lnTo>
                  <a:lnTo>
                    <a:pt x="275" y="1111"/>
                  </a:lnTo>
                  <a:lnTo>
                    <a:pt x="275" y="1111"/>
                  </a:lnTo>
                  <a:lnTo>
                    <a:pt x="282" y="1112"/>
                  </a:lnTo>
                  <a:lnTo>
                    <a:pt x="288" y="1111"/>
                  </a:lnTo>
                  <a:lnTo>
                    <a:pt x="300" y="1109"/>
                  </a:lnTo>
                  <a:lnTo>
                    <a:pt x="300" y="1109"/>
                  </a:lnTo>
                  <a:lnTo>
                    <a:pt x="311" y="1108"/>
                  </a:lnTo>
                  <a:lnTo>
                    <a:pt x="321" y="1105"/>
                  </a:lnTo>
                  <a:lnTo>
                    <a:pt x="332" y="1102"/>
                  </a:lnTo>
                  <a:lnTo>
                    <a:pt x="342" y="1097"/>
                  </a:lnTo>
                  <a:lnTo>
                    <a:pt x="342" y="1097"/>
                  </a:lnTo>
                  <a:lnTo>
                    <a:pt x="349" y="1093"/>
                  </a:lnTo>
                  <a:lnTo>
                    <a:pt x="355" y="1089"/>
                  </a:lnTo>
                  <a:lnTo>
                    <a:pt x="355" y="1089"/>
                  </a:lnTo>
                  <a:lnTo>
                    <a:pt x="366" y="1083"/>
                  </a:lnTo>
                  <a:lnTo>
                    <a:pt x="375" y="1077"/>
                  </a:lnTo>
                  <a:lnTo>
                    <a:pt x="375" y="1077"/>
                  </a:lnTo>
                  <a:lnTo>
                    <a:pt x="378" y="1076"/>
                  </a:lnTo>
                  <a:lnTo>
                    <a:pt x="378" y="1076"/>
                  </a:lnTo>
                  <a:lnTo>
                    <a:pt x="380" y="1081"/>
                  </a:lnTo>
                  <a:lnTo>
                    <a:pt x="380" y="1081"/>
                  </a:lnTo>
                  <a:lnTo>
                    <a:pt x="352" y="1098"/>
                  </a:lnTo>
                  <a:lnTo>
                    <a:pt x="352" y="1098"/>
                  </a:lnTo>
                  <a:lnTo>
                    <a:pt x="345" y="1102"/>
                  </a:lnTo>
                  <a:lnTo>
                    <a:pt x="337" y="1105"/>
                  </a:lnTo>
                  <a:lnTo>
                    <a:pt x="322" y="1110"/>
                  </a:lnTo>
                  <a:lnTo>
                    <a:pt x="322" y="1110"/>
                  </a:lnTo>
                  <a:lnTo>
                    <a:pt x="322" y="1114"/>
                  </a:lnTo>
                  <a:lnTo>
                    <a:pt x="322" y="1114"/>
                  </a:lnTo>
                  <a:lnTo>
                    <a:pt x="324" y="1120"/>
                  </a:lnTo>
                  <a:lnTo>
                    <a:pt x="324" y="1124"/>
                  </a:lnTo>
                  <a:lnTo>
                    <a:pt x="324" y="1127"/>
                  </a:lnTo>
                  <a:lnTo>
                    <a:pt x="324" y="1127"/>
                  </a:lnTo>
                  <a:lnTo>
                    <a:pt x="324" y="1129"/>
                  </a:lnTo>
                  <a:lnTo>
                    <a:pt x="325" y="1131"/>
                  </a:lnTo>
                  <a:lnTo>
                    <a:pt x="325" y="1131"/>
                  </a:lnTo>
                  <a:close/>
                  <a:moveTo>
                    <a:pt x="470" y="799"/>
                  </a:move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close/>
                  <a:moveTo>
                    <a:pt x="1361" y="946"/>
                  </a:moveTo>
                  <a:lnTo>
                    <a:pt x="1361" y="946"/>
                  </a:lnTo>
                  <a:lnTo>
                    <a:pt x="1359" y="952"/>
                  </a:lnTo>
                  <a:lnTo>
                    <a:pt x="1356" y="957"/>
                  </a:lnTo>
                  <a:lnTo>
                    <a:pt x="1353" y="962"/>
                  </a:lnTo>
                  <a:lnTo>
                    <a:pt x="1348" y="967"/>
                  </a:lnTo>
                  <a:lnTo>
                    <a:pt x="1348" y="967"/>
                  </a:lnTo>
                  <a:lnTo>
                    <a:pt x="1336" y="974"/>
                  </a:lnTo>
                  <a:lnTo>
                    <a:pt x="1324" y="980"/>
                  </a:lnTo>
                  <a:lnTo>
                    <a:pt x="1312" y="985"/>
                  </a:lnTo>
                  <a:lnTo>
                    <a:pt x="1299" y="989"/>
                  </a:lnTo>
                  <a:lnTo>
                    <a:pt x="1299" y="989"/>
                  </a:lnTo>
                  <a:lnTo>
                    <a:pt x="1291" y="990"/>
                  </a:lnTo>
                  <a:lnTo>
                    <a:pt x="1283" y="991"/>
                  </a:lnTo>
                  <a:lnTo>
                    <a:pt x="1283" y="991"/>
                  </a:lnTo>
                  <a:lnTo>
                    <a:pt x="1280" y="992"/>
                  </a:lnTo>
                  <a:lnTo>
                    <a:pt x="1280" y="993"/>
                  </a:lnTo>
                  <a:lnTo>
                    <a:pt x="1280" y="995"/>
                  </a:lnTo>
                  <a:lnTo>
                    <a:pt x="1280" y="995"/>
                  </a:lnTo>
                  <a:lnTo>
                    <a:pt x="1281" y="997"/>
                  </a:lnTo>
                  <a:lnTo>
                    <a:pt x="1284" y="998"/>
                  </a:lnTo>
                  <a:lnTo>
                    <a:pt x="1284" y="998"/>
                  </a:lnTo>
                  <a:lnTo>
                    <a:pt x="1288" y="999"/>
                  </a:lnTo>
                  <a:lnTo>
                    <a:pt x="1292" y="999"/>
                  </a:lnTo>
                  <a:lnTo>
                    <a:pt x="1292" y="999"/>
                  </a:lnTo>
                  <a:lnTo>
                    <a:pt x="1292" y="1000"/>
                  </a:lnTo>
                  <a:lnTo>
                    <a:pt x="1292" y="1002"/>
                  </a:lnTo>
                  <a:lnTo>
                    <a:pt x="1292" y="1004"/>
                  </a:lnTo>
                  <a:lnTo>
                    <a:pt x="1290" y="1005"/>
                  </a:lnTo>
                  <a:lnTo>
                    <a:pt x="1290" y="1005"/>
                  </a:lnTo>
                  <a:lnTo>
                    <a:pt x="1280" y="1010"/>
                  </a:lnTo>
                  <a:lnTo>
                    <a:pt x="1280" y="1010"/>
                  </a:lnTo>
                  <a:lnTo>
                    <a:pt x="1273" y="1013"/>
                  </a:lnTo>
                  <a:lnTo>
                    <a:pt x="1266" y="1015"/>
                  </a:lnTo>
                  <a:lnTo>
                    <a:pt x="1259" y="1017"/>
                  </a:lnTo>
                  <a:lnTo>
                    <a:pt x="1251" y="1017"/>
                  </a:lnTo>
                  <a:lnTo>
                    <a:pt x="1244" y="1017"/>
                  </a:lnTo>
                  <a:lnTo>
                    <a:pt x="1237" y="1016"/>
                  </a:lnTo>
                  <a:lnTo>
                    <a:pt x="1230" y="1015"/>
                  </a:lnTo>
                  <a:lnTo>
                    <a:pt x="1223" y="1013"/>
                  </a:lnTo>
                  <a:lnTo>
                    <a:pt x="1223" y="1013"/>
                  </a:lnTo>
                  <a:lnTo>
                    <a:pt x="1216" y="1010"/>
                  </a:lnTo>
                  <a:lnTo>
                    <a:pt x="1208" y="1006"/>
                  </a:lnTo>
                  <a:lnTo>
                    <a:pt x="1208" y="1006"/>
                  </a:lnTo>
                  <a:lnTo>
                    <a:pt x="1203" y="1005"/>
                  </a:lnTo>
                  <a:lnTo>
                    <a:pt x="1203" y="1005"/>
                  </a:lnTo>
                  <a:lnTo>
                    <a:pt x="1202" y="1011"/>
                  </a:lnTo>
                  <a:lnTo>
                    <a:pt x="1202" y="1016"/>
                  </a:lnTo>
                  <a:lnTo>
                    <a:pt x="1205" y="1020"/>
                  </a:lnTo>
                  <a:lnTo>
                    <a:pt x="1209" y="1024"/>
                  </a:lnTo>
                  <a:lnTo>
                    <a:pt x="1209" y="1024"/>
                  </a:lnTo>
                  <a:lnTo>
                    <a:pt x="1227" y="1034"/>
                  </a:lnTo>
                  <a:lnTo>
                    <a:pt x="1227" y="1034"/>
                  </a:lnTo>
                  <a:lnTo>
                    <a:pt x="1273" y="1057"/>
                  </a:lnTo>
                  <a:lnTo>
                    <a:pt x="1273" y="1057"/>
                  </a:lnTo>
                  <a:lnTo>
                    <a:pt x="1279" y="1059"/>
                  </a:lnTo>
                  <a:lnTo>
                    <a:pt x="1279" y="1059"/>
                  </a:lnTo>
                  <a:lnTo>
                    <a:pt x="1294" y="1062"/>
                  </a:lnTo>
                  <a:lnTo>
                    <a:pt x="1309" y="1065"/>
                  </a:lnTo>
                  <a:lnTo>
                    <a:pt x="1309" y="1065"/>
                  </a:lnTo>
                  <a:lnTo>
                    <a:pt x="1317" y="1068"/>
                  </a:lnTo>
                  <a:lnTo>
                    <a:pt x="1321" y="1069"/>
                  </a:lnTo>
                  <a:lnTo>
                    <a:pt x="1324" y="1072"/>
                  </a:lnTo>
                  <a:lnTo>
                    <a:pt x="1324" y="1072"/>
                  </a:lnTo>
                  <a:lnTo>
                    <a:pt x="1326" y="1074"/>
                  </a:lnTo>
                  <a:lnTo>
                    <a:pt x="1327" y="1077"/>
                  </a:lnTo>
                  <a:lnTo>
                    <a:pt x="1328" y="1084"/>
                  </a:lnTo>
                  <a:lnTo>
                    <a:pt x="1328" y="1084"/>
                  </a:lnTo>
                  <a:lnTo>
                    <a:pt x="1327" y="1093"/>
                  </a:lnTo>
                  <a:lnTo>
                    <a:pt x="1324" y="1100"/>
                  </a:lnTo>
                  <a:lnTo>
                    <a:pt x="1322" y="1104"/>
                  </a:lnTo>
                  <a:lnTo>
                    <a:pt x="1319" y="1107"/>
                  </a:lnTo>
                  <a:lnTo>
                    <a:pt x="1312" y="1113"/>
                  </a:lnTo>
                  <a:lnTo>
                    <a:pt x="1312" y="1113"/>
                  </a:lnTo>
                  <a:lnTo>
                    <a:pt x="1302" y="1118"/>
                  </a:lnTo>
                  <a:lnTo>
                    <a:pt x="1292" y="1121"/>
                  </a:lnTo>
                  <a:lnTo>
                    <a:pt x="1282" y="1124"/>
                  </a:lnTo>
                  <a:lnTo>
                    <a:pt x="1272" y="1126"/>
                  </a:lnTo>
                  <a:lnTo>
                    <a:pt x="1272" y="1126"/>
                  </a:lnTo>
                  <a:lnTo>
                    <a:pt x="1257" y="1128"/>
                  </a:lnTo>
                  <a:lnTo>
                    <a:pt x="1257" y="1128"/>
                  </a:lnTo>
                  <a:lnTo>
                    <a:pt x="1257" y="1131"/>
                  </a:lnTo>
                  <a:lnTo>
                    <a:pt x="1258" y="1132"/>
                  </a:lnTo>
                  <a:lnTo>
                    <a:pt x="1261" y="1133"/>
                  </a:lnTo>
                  <a:lnTo>
                    <a:pt x="1261" y="1133"/>
                  </a:lnTo>
                  <a:lnTo>
                    <a:pt x="1273" y="1139"/>
                  </a:lnTo>
                  <a:lnTo>
                    <a:pt x="1285" y="1145"/>
                  </a:lnTo>
                  <a:lnTo>
                    <a:pt x="1285" y="1145"/>
                  </a:lnTo>
                  <a:lnTo>
                    <a:pt x="1290" y="1149"/>
                  </a:lnTo>
                  <a:lnTo>
                    <a:pt x="1294" y="1155"/>
                  </a:lnTo>
                  <a:lnTo>
                    <a:pt x="1294" y="1155"/>
                  </a:lnTo>
                  <a:lnTo>
                    <a:pt x="1295" y="1160"/>
                  </a:lnTo>
                  <a:lnTo>
                    <a:pt x="1295" y="1165"/>
                  </a:lnTo>
                  <a:lnTo>
                    <a:pt x="1293" y="1170"/>
                  </a:lnTo>
                  <a:lnTo>
                    <a:pt x="1289" y="1174"/>
                  </a:lnTo>
                  <a:lnTo>
                    <a:pt x="1289" y="1174"/>
                  </a:lnTo>
                  <a:lnTo>
                    <a:pt x="1284" y="1178"/>
                  </a:lnTo>
                  <a:lnTo>
                    <a:pt x="1279" y="1180"/>
                  </a:lnTo>
                  <a:lnTo>
                    <a:pt x="1273" y="1182"/>
                  </a:lnTo>
                  <a:lnTo>
                    <a:pt x="1266" y="1183"/>
                  </a:lnTo>
                  <a:lnTo>
                    <a:pt x="1266" y="1183"/>
                  </a:lnTo>
                  <a:lnTo>
                    <a:pt x="1261" y="1183"/>
                  </a:lnTo>
                  <a:lnTo>
                    <a:pt x="1261" y="1183"/>
                  </a:lnTo>
                  <a:lnTo>
                    <a:pt x="1261" y="1185"/>
                  </a:lnTo>
                  <a:lnTo>
                    <a:pt x="1261" y="1187"/>
                  </a:lnTo>
                  <a:lnTo>
                    <a:pt x="1261" y="1188"/>
                  </a:lnTo>
                  <a:lnTo>
                    <a:pt x="1263" y="1189"/>
                  </a:lnTo>
                  <a:lnTo>
                    <a:pt x="1263" y="1189"/>
                  </a:lnTo>
                  <a:lnTo>
                    <a:pt x="1269" y="1190"/>
                  </a:lnTo>
                  <a:lnTo>
                    <a:pt x="1271" y="1190"/>
                  </a:lnTo>
                  <a:lnTo>
                    <a:pt x="1272" y="1193"/>
                  </a:lnTo>
                  <a:lnTo>
                    <a:pt x="1272" y="1193"/>
                  </a:lnTo>
                  <a:lnTo>
                    <a:pt x="1273" y="1198"/>
                  </a:lnTo>
                  <a:lnTo>
                    <a:pt x="1272" y="1204"/>
                  </a:lnTo>
                  <a:lnTo>
                    <a:pt x="1272" y="1204"/>
                  </a:lnTo>
                  <a:lnTo>
                    <a:pt x="1268" y="1214"/>
                  </a:lnTo>
                  <a:lnTo>
                    <a:pt x="1262" y="1223"/>
                  </a:lnTo>
                  <a:lnTo>
                    <a:pt x="1255" y="1232"/>
                  </a:lnTo>
                  <a:lnTo>
                    <a:pt x="1247" y="1240"/>
                  </a:lnTo>
                  <a:lnTo>
                    <a:pt x="1247" y="1240"/>
                  </a:lnTo>
                  <a:lnTo>
                    <a:pt x="1239" y="1246"/>
                  </a:lnTo>
                  <a:lnTo>
                    <a:pt x="1231" y="1250"/>
                  </a:lnTo>
                  <a:lnTo>
                    <a:pt x="1222" y="1254"/>
                  </a:lnTo>
                  <a:lnTo>
                    <a:pt x="1212" y="1256"/>
                  </a:lnTo>
                  <a:lnTo>
                    <a:pt x="1212" y="1256"/>
                  </a:lnTo>
                  <a:lnTo>
                    <a:pt x="1186" y="1263"/>
                  </a:lnTo>
                  <a:lnTo>
                    <a:pt x="1186" y="1263"/>
                  </a:lnTo>
                  <a:lnTo>
                    <a:pt x="1182" y="1262"/>
                  </a:lnTo>
                  <a:lnTo>
                    <a:pt x="1182" y="1262"/>
                  </a:lnTo>
                  <a:lnTo>
                    <a:pt x="1181" y="1263"/>
                  </a:lnTo>
                  <a:lnTo>
                    <a:pt x="1179" y="1263"/>
                  </a:lnTo>
                  <a:lnTo>
                    <a:pt x="1179" y="1265"/>
                  </a:lnTo>
                  <a:lnTo>
                    <a:pt x="1179" y="1266"/>
                  </a:lnTo>
                  <a:lnTo>
                    <a:pt x="1179" y="1266"/>
                  </a:lnTo>
                  <a:lnTo>
                    <a:pt x="1180" y="1273"/>
                  </a:lnTo>
                  <a:lnTo>
                    <a:pt x="1181" y="1276"/>
                  </a:lnTo>
                  <a:lnTo>
                    <a:pt x="1183" y="1279"/>
                  </a:lnTo>
                  <a:lnTo>
                    <a:pt x="1183" y="1279"/>
                  </a:lnTo>
                  <a:lnTo>
                    <a:pt x="1197" y="1290"/>
                  </a:lnTo>
                  <a:lnTo>
                    <a:pt x="1212" y="1301"/>
                  </a:lnTo>
                  <a:lnTo>
                    <a:pt x="1212" y="1301"/>
                  </a:lnTo>
                  <a:lnTo>
                    <a:pt x="1215" y="1303"/>
                  </a:lnTo>
                  <a:lnTo>
                    <a:pt x="1219" y="1304"/>
                  </a:lnTo>
                  <a:lnTo>
                    <a:pt x="1227" y="1306"/>
                  </a:lnTo>
                  <a:lnTo>
                    <a:pt x="1227" y="1306"/>
                  </a:lnTo>
                  <a:lnTo>
                    <a:pt x="1240" y="1310"/>
                  </a:lnTo>
                  <a:lnTo>
                    <a:pt x="1240" y="1310"/>
                  </a:lnTo>
                  <a:lnTo>
                    <a:pt x="1285" y="1325"/>
                  </a:lnTo>
                  <a:lnTo>
                    <a:pt x="1285" y="1325"/>
                  </a:lnTo>
                  <a:lnTo>
                    <a:pt x="1299" y="1329"/>
                  </a:lnTo>
                  <a:lnTo>
                    <a:pt x="1313" y="1333"/>
                  </a:lnTo>
                  <a:lnTo>
                    <a:pt x="1313" y="1333"/>
                  </a:lnTo>
                  <a:lnTo>
                    <a:pt x="1319" y="1335"/>
                  </a:lnTo>
                  <a:lnTo>
                    <a:pt x="1324" y="1337"/>
                  </a:lnTo>
                  <a:lnTo>
                    <a:pt x="1334" y="1344"/>
                  </a:lnTo>
                  <a:lnTo>
                    <a:pt x="1334" y="1344"/>
                  </a:lnTo>
                  <a:lnTo>
                    <a:pt x="1336" y="1347"/>
                  </a:lnTo>
                  <a:lnTo>
                    <a:pt x="1337" y="1350"/>
                  </a:lnTo>
                  <a:lnTo>
                    <a:pt x="1336" y="1353"/>
                  </a:lnTo>
                  <a:lnTo>
                    <a:pt x="1334" y="1356"/>
                  </a:lnTo>
                  <a:lnTo>
                    <a:pt x="1334" y="1356"/>
                  </a:lnTo>
                  <a:lnTo>
                    <a:pt x="1328" y="1361"/>
                  </a:lnTo>
                  <a:lnTo>
                    <a:pt x="1321" y="1365"/>
                  </a:lnTo>
                  <a:lnTo>
                    <a:pt x="1315" y="1368"/>
                  </a:lnTo>
                  <a:lnTo>
                    <a:pt x="1308" y="1371"/>
                  </a:lnTo>
                  <a:lnTo>
                    <a:pt x="1308" y="1371"/>
                  </a:lnTo>
                  <a:lnTo>
                    <a:pt x="1279" y="1377"/>
                  </a:lnTo>
                  <a:lnTo>
                    <a:pt x="1279" y="1377"/>
                  </a:lnTo>
                  <a:lnTo>
                    <a:pt x="1269" y="1378"/>
                  </a:lnTo>
                  <a:lnTo>
                    <a:pt x="1260" y="1380"/>
                  </a:lnTo>
                  <a:lnTo>
                    <a:pt x="1260" y="1380"/>
                  </a:lnTo>
                  <a:lnTo>
                    <a:pt x="1254" y="1381"/>
                  </a:lnTo>
                  <a:lnTo>
                    <a:pt x="1248" y="1381"/>
                  </a:lnTo>
                  <a:lnTo>
                    <a:pt x="1236" y="1380"/>
                  </a:lnTo>
                  <a:lnTo>
                    <a:pt x="1236" y="1380"/>
                  </a:lnTo>
                  <a:lnTo>
                    <a:pt x="1225" y="1379"/>
                  </a:lnTo>
                  <a:lnTo>
                    <a:pt x="1214" y="1378"/>
                  </a:lnTo>
                  <a:lnTo>
                    <a:pt x="1214" y="1378"/>
                  </a:lnTo>
                  <a:lnTo>
                    <a:pt x="1186" y="1377"/>
                  </a:lnTo>
                  <a:lnTo>
                    <a:pt x="1186" y="1377"/>
                  </a:lnTo>
                  <a:lnTo>
                    <a:pt x="1176" y="1375"/>
                  </a:lnTo>
                  <a:lnTo>
                    <a:pt x="1172" y="1374"/>
                  </a:lnTo>
                  <a:lnTo>
                    <a:pt x="1168" y="1371"/>
                  </a:lnTo>
                  <a:lnTo>
                    <a:pt x="1168" y="1371"/>
                  </a:lnTo>
                  <a:lnTo>
                    <a:pt x="1165" y="1369"/>
                  </a:lnTo>
                  <a:lnTo>
                    <a:pt x="1161" y="1368"/>
                  </a:lnTo>
                  <a:lnTo>
                    <a:pt x="1161" y="1368"/>
                  </a:lnTo>
                  <a:lnTo>
                    <a:pt x="1159" y="1369"/>
                  </a:lnTo>
                  <a:lnTo>
                    <a:pt x="1156" y="1370"/>
                  </a:lnTo>
                  <a:lnTo>
                    <a:pt x="1156" y="1370"/>
                  </a:lnTo>
                  <a:lnTo>
                    <a:pt x="1156" y="1372"/>
                  </a:lnTo>
                  <a:lnTo>
                    <a:pt x="1158" y="1375"/>
                  </a:lnTo>
                  <a:lnTo>
                    <a:pt x="1158" y="1375"/>
                  </a:lnTo>
                  <a:lnTo>
                    <a:pt x="1159" y="1376"/>
                  </a:lnTo>
                  <a:lnTo>
                    <a:pt x="1159" y="1376"/>
                  </a:lnTo>
                  <a:lnTo>
                    <a:pt x="1164" y="1378"/>
                  </a:lnTo>
                  <a:lnTo>
                    <a:pt x="1168" y="1380"/>
                  </a:lnTo>
                  <a:lnTo>
                    <a:pt x="1175" y="1387"/>
                  </a:lnTo>
                  <a:lnTo>
                    <a:pt x="1180" y="1395"/>
                  </a:lnTo>
                  <a:lnTo>
                    <a:pt x="1185" y="1403"/>
                  </a:lnTo>
                  <a:lnTo>
                    <a:pt x="1185" y="1403"/>
                  </a:lnTo>
                  <a:lnTo>
                    <a:pt x="1188" y="1409"/>
                  </a:lnTo>
                  <a:lnTo>
                    <a:pt x="1190" y="1414"/>
                  </a:lnTo>
                  <a:lnTo>
                    <a:pt x="1191" y="1419"/>
                  </a:lnTo>
                  <a:lnTo>
                    <a:pt x="1190" y="1423"/>
                  </a:lnTo>
                  <a:lnTo>
                    <a:pt x="1189" y="1428"/>
                  </a:lnTo>
                  <a:lnTo>
                    <a:pt x="1186" y="1432"/>
                  </a:lnTo>
                  <a:lnTo>
                    <a:pt x="1182" y="1436"/>
                  </a:lnTo>
                  <a:lnTo>
                    <a:pt x="1177" y="1440"/>
                  </a:lnTo>
                  <a:lnTo>
                    <a:pt x="1177" y="1440"/>
                  </a:lnTo>
                  <a:lnTo>
                    <a:pt x="1170" y="1444"/>
                  </a:lnTo>
                  <a:lnTo>
                    <a:pt x="1163" y="1447"/>
                  </a:lnTo>
                  <a:lnTo>
                    <a:pt x="1156" y="1448"/>
                  </a:lnTo>
                  <a:lnTo>
                    <a:pt x="1148" y="1447"/>
                  </a:lnTo>
                  <a:lnTo>
                    <a:pt x="1148" y="1447"/>
                  </a:lnTo>
                  <a:lnTo>
                    <a:pt x="1128" y="1444"/>
                  </a:lnTo>
                  <a:lnTo>
                    <a:pt x="1108" y="1441"/>
                  </a:lnTo>
                  <a:lnTo>
                    <a:pt x="1108" y="1441"/>
                  </a:lnTo>
                  <a:lnTo>
                    <a:pt x="1104" y="1440"/>
                  </a:lnTo>
                  <a:lnTo>
                    <a:pt x="1100" y="1439"/>
                  </a:lnTo>
                  <a:lnTo>
                    <a:pt x="1100" y="1439"/>
                  </a:lnTo>
                  <a:lnTo>
                    <a:pt x="1097" y="1437"/>
                  </a:lnTo>
                  <a:lnTo>
                    <a:pt x="1095" y="1437"/>
                  </a:lnTo>
                  <a:lnTo>
                    <a:pt x="1095" y="1437"/>
                  </a:lnTo>
                  <a:lnTo>
                    <a:pt x="1091" y="1437"/>
                  </a:lnTo>
                  <a:lnTo>
                    <a:pt x="1088" y="1437"/>
                  </a:lnTo>
                  <a:lnTo>
                    <a:pt x="1088" y="1437"/>
                  </a:lnTo>
                  <a:lnTo>
                    <a:pt x="1088" y="1442"/>
                  </a:lnTo>
                  <a:lnTo>
                    <a:pt x="1088" y="1445"/>
                  </a:lnTo>
                  <a:lnTo>
                    <a:pt x="1089" y="1446"/>
                  </a:lnTo>
                  <a:lnTo>
                    <a:pt x="1089" y="1446"/>
                  </a:lnTo>
                  <a:lnTo>
                    <a:pt x="1093" y="1451"/>
                  </a:lnTo>
                  <a:lnTo>
                    <a:pt x="1095" y="1456"/>
                  </a:lnTo>
                  <a:lnTo>
                    <a:pt x="1095" y="1456"/>
                  </a:lnTo>
                  <a:lnTo>
                    <a:pt x="1097" y="1458"/>
                  </a:lnTo>
                  <a:lnTo>
                    <a:pt x="1099" y="1460"/>
                  </a:lnTo>
                  <a:lnTo>
                    <a:pt x="1099" y="1460"/>
                  </a:lnTo>
                  <a:lnTo>
                    <a:pt x="1105" y="1465"/>
                  </a:lnTo>
                  <a:lnTo>
                    <a:pt x="1110" y="1471"/>
                  </a:lnTo>
                  <a:lnTo>
                    <a:pt x="1118" y="1484"/>
                  </a:lnTo>
                  <a:lnTo>
                    <a:pt x="1118" y="1484"/>
                  </a:lnTo>
                  <a:lnTo>
                    <a:pt x="1120" y="1489"/>
                  </a:lnTo>
                  <a:lnTo>
                    <a:pt x="1120" y="1492"/>
                  </a:lnTo>
                  <a:lnTo>
                    <a:pt x="1118" y="1495"/>
                  </a:lnTo>
                  <a:lnTo>
                    <a:pt x="1115" y="1498"/>
                  </a:lnTo>
                  <a:lnTo>
                    <a:pt x="1115" y="1498"/>
                  </a:lnTo>
                  <a:lnTo>
                    <a:pt x="1109" y="1502"/>
                  </a:lnTo>
                  <a:lnTo>
                    <a:pt x="1109" y="1502"/>
                  </a:lnTo>
                  <a:lnTo>
                    <a:pt x="1107" y="1504"/>
                  </a:lnTo>
                  <a:lnTo>
                    <a:pt x="1104" y="1505"/>
                  </a:lnTo>
                  <a:lnTo>
                    <a:pt x="1104" y="1505"/>
                  </a:lnTo>
                  <a:lnTo>
                    <a:pt x="1096" y="1505"/>
                  </a:lnTo>
                  <a:lnTo>
                    <a:pt x="1088" y="1506"/>
                  </a:lnTo>
                  <a:lnTo>
                    <a:pt x="1080" y="1506"/>
                  </a:lnTo>
                  <a:lnTo>
                    <a:pt x="1071" y="1505"/>
                  </a:lnTo>
                  <a:lnTo>
                    <a:pt x="1071" y="1505"/>
                  </a:lnTo>
                  <a:lnTo>
                    <a:pt x="1068" y="1505"/>
                  </a:lnTo>
                  <a:lnTo>
                    <a:pt x="1064" y="1504"/>
                  </a:lnTo>
                  <a:lnTo>
                    <a:pt x="1060" y="1504"/>
                  </a:lnTo>
                  <a:lnTo>
                    <a:pt x="1056" y="1504"/>
                  </a:lnTo>
                  <a:lnTo>
                    <a:pt x="1056" y="1504"/>
                  </a:lnTo>
                  <a:lnTo>
                    <a:pt x="1047" y="1501"/>
                  </a:lnTo>
                  <a:lnTo>
                    <a:pt x="1039" y="1497"/>
                  </a:lnTo>
                  <a:lnTo>
                    <a:pt x="1031" y="1491"/>
                  </a:lnTo>
                  <a:lnTo>
                    <a:pt x="1025" y="1484"/>
                  </a:lnTo>
                  <a:lnTo>
                    <a:pt x="1025" y="1484"/>
                  </a:lnTo>
                  <a:lnTo>
                    <a:pt x="1020" y="1479"/>
                  </a:lnTo>
                  <a:lnTo>
                    <a:pt x="1015" y="1474"/>
                  </a:lnTo>
                  <a:lnTo>
                    <a:pt x="1010" y="1469"/>
                  </a:lnTo>
                  <a:lnTo>
                    <a:pt x="1005" y="1463"/>
                  </a:lnTo>
                  <a:lnTo>
                    <a:pt x="1005" y="1463"/>
                  </a:lnTo>
                  <a:lnTo>
                    <a:pt x="1003" y="1462"/>
                  </a:lnTo>
                  <a:lnTo>
                    <a:pt x="1003" y="1462"/>
                  </a:lnTo>
                  <a:lnTo>
                    <a:pt x="998" y="1461"/>
                  </a:lnTo>
                  <a:lnTo>
                    <a:pt x="998" y="1461"/>
                  </a:lnTo>
                  <a:lnTo>
                    <a:pt x="997" y="1466"/>
                  </a:lnTo>
                  <a:lnTo>
                    <a:pt x="997" y="1466"/>
                  </a:lnTo>
                  <a:lnTo>
                    <a:pt x="999" y="1477"/>
                  </a:lnTo>
                  <a:lnTo>
                    <a:pt x="1001" y="1488"/>
                  </a:lnTo>
                  <a:lnTo>
                    <a:pt x="1001" y="1488"/>
                  </a:lnTo>
                  <a:lnTo>
                    <a:pt x="1001" y="1492"/>
                  </a:lnTo>
                  <a:lnTo>
                    <a:pt x="1000" y="1496"/>
                  </a:lnTo>
                  <a:lnTo>
                    <a:pt x="997" y="1500"/>
                  </a:lnTo>
                  <a:lnTo>
                    <a:pt x="995" y="1504"/>
                  </a:lnTo>
                  <a:lnTo>
                    <a:pt x="991" y="1506"/>
                  </a:lnTo>
                  <a:lnTo>
                    <a:pt x="987" y="1509"/>
                  </a:lnTo>
                  <a:lnTo>
                    <a:pt x="983" y="1510"/>
                  </a:lnTo>
                  <a:lnTo>
                    <a:pt x="978" y="1511"/>
                  </a:lnTo>
                  <a:lnTo>
                    <a:pt x="978" y="1511"/>
                  </a:lnTo>
                  <a:lnTo>
                    <a:pt x="967" y="1511"/>
                  </a:lnTo>
                  <a:lnTo>
                    <a:pt x="956" y="1511"/>
                  </a:lnTo>
                  <a:lnTo>
                    <a:pt x="956" y="1511"/>
                  </a:lnTo>
                  <a:lnTo>
                    <a:pt x="952" y="1511"/>
                  </a:lnTo>
                  <a:lnTo>
                    <a:pt x="949" y="1509"/>
                  </a:lnTo>
                  <a:lnTo>
                    <a:pt x="945" y="1506"/>
                  </a:lnTo>
                  <a:lnTo>
                    <a:pt x="943" y="1503"/>
                  </a:lnTo>
                  <a:lnTo>
                    <a:pt x="943" y="1503"/>
                  </a:lnTo>
                  <a:lnTo>
                    <a:pt x="934" y="1489"/>
                  </a:lnTo>
                  <a:lnTo>
                    <a:pt x="930" y="1482"/>
                  </a:lnTo>
                  <a:lnTo>
                    <a:pt x="928" y="1473"/>
                  </a:lnTo>
                  <a:lnTo>
                    <a:pt x="928" y="1473"/>
                  </a:lnTo>
                  <a:lnTo>
                    <a:pt x="927" y="1471"/>
                  </a:lnTo>
                  <a:lnTo>
                    <a:pt x="927" y="1469"/>
                  </a:lnTo>
                  <a:lnTo>
                    <a:pt x="925" y="1467"/>
                  </a:lnTo>
                  <a:lnTo>
                    <a:pt x="922" y="1467"/>
                  </a:lnTo>
                  <a:lnTo>
                    <a:pt x="922" y="1467"/>
                  </a:lnTo>
                  <a:lnTo>
                    <a:pt x="921" y="1472"/>
                  </a:lnTo>
                  <a:lnTo>
                    <a:pt x="921" y="1472"/>
                  </a:lnTo>
                  <a:lnTo>
                    <a:pt x="922" y="1477"/>
                  </a:lnTo>
                  <a:lnTo>
                    <a:pt x="922" y="1477"/>
                  </a:lnTo>
                  <a:lnTo>
                    <a:pt x="921" y="1486"/>
                  </a:lnTo>
                  <a:lnTo>
                    <a:pt x="919" y="1493"/>
                  </a:lnTo>
                  <a:lnTo>
                    <a:pt x="914" y="1500"/>
                  </a:lnTo>
                  <a:lnTo>
                    <a:pt x="908" y="1506"/>
                  </a:lnTo>
                  <a:lnTo>
                    <a:pt x="908" y="1506"/>
                  </a:lnTo>
                  <a:lnTo>
                    <a:pt x="904" y="1509"/>
                  </a:lnTo>
                  <a:lnTo>
                    <a:pt x="904" y="1509"/>
                  </a:lnTo>
                  <a:lnTo>
                    <a:pt x="900" y="1512"/>
                  </a:lnTo>
                  <a:lnTo>
                    <a:pt x="900" y="1512"/>
                  </a:lnTo>
                  <a:lnTo>
                    <a:pt x="846" y="1486"/>
                  </a:lnTo>
                  <a:lnTo>
                    <a:pt x="846" y="1486"/>
                  </a:lnTo>
                  <a:lnTo>
                    <a:pt x="863" y="1476"/>
                  </a:lnTo>
                  <a:lnTo>
                    <a:pt x="863" y="1476"/>
                  </a:lnTo>
                  <a:lnTo>
                    <a:pt x="865" y="1474"/>
                  </a:lnTo>
                  <a:lnTo>
                    <a:pt x="866" y="1472"/>
                  </a:lnTo>
                  <a:lnTo>
                    <a:pt x="866" y="1472"/>
                  </a:lnTo>
                  <a:lnTo>
                    <a:pt x="867" y="1467"/>
                  </a:lnTo>
                  <a:lnTo>
                    <a:pt x="868" y="1462"/>
                  </a:lnTo>
                  <a:lnTo>
                    <a:pt x="868" y="1462"/>
                  </a:lnTo>
                  <a:lnTo>
                    <a:pt x="870" y="1433"/>
                  </a:lnTo>
                  <a:lnTo>
                    <a:pt x="870" y="1433"/>
                  </a:lnTo>
                  <a:lnTo>
                    <a:pt x="869" y="1430"/>
                  </a:lnTo>
                  <a:lnTo>
                    <a:pt x="869" y="1430"/>
                  </a:lnTo>
                  <a:lnTo>
                    <a:pt x="864" y="1416"/>
                  </a:lnTo>
                  <a:lnTo>
                    <a:pt x="858" y="1401"/>
                  </a:lnTo>
                  <a:lnTo>
                    <a:pt x="851" y="1387"/>
                  </a:lnTo>
                  <a:lnTo>
                    <a:pt x="847" y="1380"/>
                  </a:lnTo>
                  <a:lnTo>
                    <a:pt x="843" y="1374"/>
                  </a:lnTo>
                  <a:lnTo>
                    <a:pt x="843" y="1374"/>
                  </a:lnTo>
                  <a:lnTo>
                    <a:pt x="840" y="1371"/>
                  </a:lnTo>
                  <a:lnTo>
                    <a:pt x="838" y="1369"/>
                  </a:lnTo>
                  <a:lnTo>
                    <a:pt x="835" y="1370"/>
                  </a:lnTo>
                  <a:lnTo>
                    <a:pt x="832" y="1372"/>
                  </a:lnTo>
                  <a:lnTo>
                    <a:pt x="832" y="1372"/>
                  </a:lnTo>
                  <a:lnTo>
                    <a:pt x="822" y="1379"/>
                  </a:lnTo>
                  <a:lnTo>
                    <a:pt x="813" y="1386"/>
                  </a:lnTo>
                  <a:lnTo>
                    <a:pt x="805" y="1394"/>
                  </a:lnTo>
                  <a:lnTo>
                    <a:pt x="801" y="1399"/>
                  </a:lnTo>
                  <a:lnTo>
                    <a:pt x="798" y="1404"/>
                  </a:lnTo>
                  <a:lnTo>
                    <a:pt x="798" y="1404"/>
                  </a:lnTo>
                  <a:lnTo>
                    <a:pt x="792" y="1413"/>
                  </a:lnTo>
                  <a:lnTo>
                    <a:pt x="786" y="1421"/>
                  </a:lnTo>
                  <a:lnTo>
                    <a:pt x="786" y="1421"/>
                  </a:lnTo>
                  <a:lnTo>
                    <a:pt x="764" y="1425"/>
                  </a:lnTo>
                  <a:lnTo>
                    <a:pt x="764" y="1425"/>
                  </a:lnTo>
                  <a:lnTo>
                    <a:pt x="762" y="1421"/>
                  </a:lnTo>
                  <a:lnTo>
                    <a:pt x="762" y="1421"/>
                  </a:lnTo>
                  <a:lnTo>
                    <a:pt x="756" y="1405"/>
                  </a:lnTo>
                  <a:lnTo>
                    <a:pt x="756" y="1405"/>
                  </a:lnTo>
                  <a:lnTo>
                    <a:pt x="754" y="1399"/>
                  </a:lnTo>
                  <a:lnTo>
                    <a:pt x="753" y="1393"/>
                  </a:lnTo>
                  <a:lnTo>
                    <a:pt x="753" y="1393"/>
                  </a:lnTo>
                  <a:lnTo>
                    <a:pt x="752" y="1373"/>
                  </a:lnTo>
                  <a:lnTo>
                    <a:pt x="749" y="1353"/>
                  </a:lnTo>
                  <a:lnTo>
                    <a:pt x="749" y="1353"/>
                  </a:lnTo>
                  <a:lnTo>
                    <a:pt x="747" y="1335"/>
                  </a:lnTo>
                  <a:lnTo>
                    <a:pt x="745" y="1317"/>
                  </a:lnTo>
                  <a:lnTo>
                    <a:pt x="745" y="1317"/>
                  </a:lnTo>
                  <a:lnTo>
                    <a:pt x="744" y="1305"/>
                  </a:lnTo>
                  <a:lnTo>
                    <a:pt x="741" y="1292"/>
                  </a:lnTo>
                  <a:lnTo>
                    <a:pt x="741" y="1292"/>
                  </a:lnTo>
                  <a:lnTo>
                    <a:pt x="756" y="1286"/>
                  </a:lnTo>
                  <a:lnTo>
                    <a:pt x="756" y="1286"/>
                  </a:lnTo>
                  <a:lnTo>
                    <a:pt x="759" y="1289"/>
                  </a:lnTo>
                  <a:lnTo>
                    <a:pt x="760" y="1293"/>
                  </a:lnTo>
                  <a:lnTo>
                    <a:pt x="761" y="1301"/>
                  </a:lnTo>
                  <a:lnTo>
                    <a:pt x="761" y="1301"/>
                  </a:lnTo>
                  <a:lnTo>
                    <a:pt x="777" y="1374"/>
                  </a:lnTo>
                  <a:lnTo>
                    <a:pt x="777" y="1374"/>
                  </a:lnTo>
                  <a:lnTo>
                    <a:pt x="782" y="1395"/>
                  </a:lnTo>
                  <a:lnTo>
                    <a:pt x="782" y="1395"/>
                  </a:lnTo>
                  <a:lnTo>
                    <a:pt x="782" y="1398"/>
                  </a:lnTo>
                  <a:lnTo>
                    <a:pt x="784" y="1401"/>
                  </a:lnTo>
                  <a:lnTo>
                    <a:pt x="786" y="1402"/>
                  </a:lnTo>
                  <a:lnTo>
                    <a:pt x="789" y="1403"/>
                  </a:lnTo>
                  <a:lnTo>
                    <a:pt x="789" y="1403"/>
                  </a:lnTo>
                  <a:lnTo>
                    <a:pt x="795" y="1397"/>
                  </a:lnTo>
                  <a:lnTo>
                    <a:pt x="800" y="1391"/>
                  </a:lnTo>
                  <a:lnTo>
                    <a:pt x="804" y="1384"/>
                  </a:lnTo>
                  <a:lnTo>
                    <a:pt x="807" y="1376"/>
                  </a:lnTo>
                  <a:lnTo>
                    <a:pt x="807" y="1376"/>
                  </a:lnTo>
                  <a:lnTo>
                    <a:pt x="817" y="1353"/>
                  </a:lnTo>
                  <a:lnTo>
                    <a:pt x="817" y="1353"/>
                  </a:lnTo>
                  <a:lnTo>
                    <a:pt x="845" y="1360"/>
                  </a:lnTo>
                  <a:lnTo>
                    <a:pt x="845" y="1360"/>
                  </a:lnTo>
                  <a:lnTo>
                    <a:pt x="850" y="1361"/>
                  </a:lnTo>
                  <a:lnTo>
                    <a:pt x="854" y="1362"/>
                  </a:lnTo>
                  <a:lnTo>
                    <a:pt x="854" y="1362"/>
                  </a:lnTo>
                  <a:lnTo>
                    <a:pt x="858" y="1362"/>
                  </a:lnTo>
                  <a:lnTo>
                    <a:pt x="862" y="1360"/>
                  </a:lnTo>
                  <a:lnTo>
                    <a:pt x="864" y="1356"/>
                  </a:lnTo>
                  <a:lnTo>
                    <a:pt x="864" y="1352"/>
                  </a:lnTo>
                  <a:lnTo>
                    <a:pt x="864" y="1352"/>
                  </a:lnTo>
                  <a:lnTo>
                    <a:pt x="863" y="1345"/>
                  </a:lnTo>
                  <a:lnTo>
                    <a:pt x="862" y="1338"/>
                  </a:lnTo>
                  <a:lnTo>
                    <a:pt x="858" y="1323"/>
                  </a:lnTo>
                  <a:lnTo>
                    <a:pt x="858" y="1323"/>
                  </a:lnTo>
                  <a:lnTo>
                    <a:pt x="842" y="1269"/>
                  </a:lnTo>
                  <a:lnTo>
                    <a:pt x="842" y="1269"/>
                  </a:lnTo>
                  <a:lnTo>
                    <a:pt x="836" y="1250"/>
                  </a:lnTo>
                  <a:lnTo>
                    <a:pt x="836" y="1250"/>
                  </a:lnTo>
                  <a:lnTo>
                    <a:pt x="835" y="1246"/>
                  </a:lnTo>
                  <a:lnTo>
                    <a:pt x="835" y="1242"/>
                  </a:lnTo>
                  <a:lnTo>
                    <a:pt x="837" y="1239"/>
                  </a:lnTo>
                  <a:lnTo>
                    <a:pt x="840" y="1237"/>
                  </a:lnTo>
                  <a:lnTo>
                    <a:pt x="840" y="1237"/>
                  </a:lnTo>
                  <a:lnTo>
                    <a:pt x="847" y="1233"/>
                  </a:lnTo>
                  <a:lnTo>
                    <a:pt x="847" y="1233"/>
                  </a:lnTo>
                  <a:lnTo>
                    <a:pt x="849" y="1237"/>
                  </a:lnTo>
                  <a:lnTo>
                    <a:pt x="849" y="1237"/>
                  </a:lnTo>
                  <a:lnTo>
                    <a:pt x="872" y="1287"/>
                  </a:lnTo>
                  <a:lnTo>
                    <a:pt x="872" y="1287"/>
                  </a:lnTo>
                  <a:lnTo>
                    <a:pt x="891" y="1326"/>
                  </a:lnTo>
                  <a:lnTo>
                    <a:pt x="891" y="1326"/>
                  </a:lnTo>
                  <a:lnTo>
                    <a:pt x="893" y="1330"/>
                  </a:lnTo>
                  <a:lnTo>
                    <a:pt x="896" y="1333"/>
                  </a:lnTo>
                  <a:lnTo>
                    <a:pt x="896" y="1333"/>
                  </a:lnTo>
                  <a:lnTo>
                    <a:pt x="899" y="1334"/>
                  </a:lnTo>
                  <a:lnTo>
                    <a:pt x="901" y="1334"/>
                  </a:lnTo>
                  <a:lnTo>
                    <a:pt x="903" y="1333"/>
                  </a:lnTo>
                  <a:lnTo>
                    <a:pt x="905" y="1330"/>
                  </a:lnTo>
                  <a:lnTo>
                    <a:pt x="905" y="1330"/>
                  </a:lnTo>
                  <a:lnTo>
                    <a:pt x="910" y="1311"/>
                  </a:lnTo>
                  <a:lnTo>
                    <a:pt x="910" y="1311"/>
                  </a:lnTo>
                  <a:lnTo>
                    <a:pt x="916" y="1290"/>
                  </a:lnTo>
                  <a:lnTo>
                    <a:pt x="916" y="1290"/>
                  </a:lnTo>
                  <a:lnTo>
                    <a:pt x="918" y="1286"/>
                  </a:lnTo>
                  <a:lnTo>
                    <a:pt x="921" y="1282"/>
                  </a:lnTo>
                  <a:lnTo>
                    <a:pt x="925" y="1281"/>
                  </a:lnTo>
                  <a:lnTo>
                    <a:pt x="930" y="1281"/>
                  </a:lnTo>
                  <a:lnTo>
                    <a:pt x="930" y="1281"/>
                  </a:lnTo>
                  <a:lnTo>
                    <a:pt x="944" y="1285"/>
                  </a:lnTo>
                  <a:lnTo>
                    <a:pt x="958" y="1286"/>
                  </a:lnTo>
                  <a:lnTo>
                    <a:pt x="958" y="1286"/>
                  </a:lnTo>
                  <a:lnTo>
                    <a:pt x="966" y="1286"/>
                  </a:lnTo>
                  <a:lnTo>
                    <a:pt x="966" y="1286"/>
                  </a:lnTo>
                  <a:lnTo>
                    <a:pt x="968" y="1281"/>
                  </a:lnTo>
                  <a:lnTo>
                    <a:pt x="968" y="1277"/>
                  </a:lnTo>
                  <a:lnTo>
                    <a:pt x="967" y="1273"/>
                  </a:lnTo>
                  <a:lnTo>
                    <a:pt x="965" y="1269"/>
                  </a:lnTo>
                  <a:lnTo>
                    <a:pt x="965" y="1269"/>
                  </a:lnTo>
                  <a:lnTo>
                    <a:pt x="961" y="1262"/>
                  </a:lnTo>
                  <a:lnTo>
                    <a:pt x="957" y="1256"/>
                  </a:lnTo>
                  <a:lnTo>
                    <a:pt x="957" y="1256"/>
                  </a:lnTo>
                  <a:lnTo>
                    <a:pt x="954" y="1250"/>
                  </a:lnTo>
                  <a:lnTo>
                    <a:pt x="950" y="1243"/>
                  </a:lnTo>
                  <a:lnTo>
                    <a:pt x="950" y="1243"/>
                  </a:lnTo>
                  <a:lnTo>
                    <a:pt x="912" y="1183"/>
                  </a:lnTo>
                  <a:lnTo>
                    <a:pt x="912" y="1183"/>
                  </a:lnTo>
                  <a:lnTo>
                    <a:pt x="910" y="1180"/>
                  </a:lnTo>
                  <a:lnTo>
                    <a:pt x="910" y="1177"/>
                  </a:lnTo>
                  <a:lnTo>
                    <a:pt x="911" y="1175"/>
                  </a:lnTo>
                  <a:lnTo>
                    <a:pt x="914" y="1171"/>
                  </a:lnTo>
                  <a:lnTo>
                    <a:pt x="914" y="1171"/>
                  </a:lnTo>
                  <a:lnTo>
                    <a:pt x="920" y="1163"/>
                  </a:lnTo>
                  <a:lnTo>
                    <a:pt x="920" y="1163"/>
                  </a:lnTo>
                  <a:lnTo>
                    <a:pt x="966" y="1236"/>
                  </a:lnTo>
                  <a:lnTo>
                    <a:pt x="966" y="1236"/>
                  </a:lnTo>
                  <a:lnTo>
                    <a:pt x="975" y="1247"/>
                  </a:lnTo>
                  <a:lnTo>
                    <a:pt x="975" y="1247"/>
                  </a:lnTo>
                  <a:lnTo>
                    <a:pt x="978" y="1250"/>
                  </a:lnTo>
                  <a:lnTo>
                    <a:pt x="982" y="1251"/>
                  </a:lnTo>
                  <a:lnTo>
                    <a:pt x="985" y="1250"/>
                  </a:lnTo>
                  <a:lnTo>
                    <a:pt x="989" y="1247"/>
                  </a:lnTo>
                  <a:lnTo>
                    <a:pt x="989" y="1247"/>
                  </a:lnTo>
                  <a:lnTo>
                    <a:pt x="992" y="1242"/>
                  </a:lnTo>
                  <a:lnTo>
                    <a:pt x="994" y="1237"/>
                  </a:lnTo>
                  <a:lnTo>
                    <a:pt x="994" y="1237"/>
                  </a:lnTo>
                  <a:lnTo>
                    <a:pt x="999" y="1206"/>
                  </a:lnTo>
                  <a:lnTo>
                    <a:pt x="999" y="1206"/>
                  </a:lnTo>
                  <a:lnTo>
                    <a:pt x="1008" y="1206"/>
                  </a:lnTo>
                  <a:lnTo>
                    <a:pt x="1017" y="1207"/>
                  </a:lnTo>
                  <a:lnTo>
                    <a:pt x="1017" y="1207"/>
                  </a:lnTo>
                  <a:lnTo>
                    <a:pt x="1022" y="1207"/>
                  </a:lnTo>
                  <a:lnTo>
                    <a:pt x="1027" y="1207"/>
                  </a:lnTo>
                  <a:lnTo>
                    <a:pt x="1038" y="1206"/>
                  </a:lnTo>
                  <a:lnTo>
                    <a:pt x="1038" y="1206"/>
                  </a:lnTo>
                  <a:lnTo>
                    <a:pt x="1040" y="1205"/>
                  </a:lnTo>
                  <a:lnTo>
                    <a:pt x="1042" y="1204"/>
                  </a:lnTo>
                  <a:lnTo>
                    <a:pt x="1042" y="1202"/>
                  </a:lnTo>
                  <a:lnTo>
                    <a:pt x="1042" y="1200"/>
                  </a:lnTo>
                  <a:lnTo>
                    <a:pt x="1042" y="1200"/>
                  </a:lnTo>
                  <a:lnTo>
                    <a:pt x="1040" y="1195"/>
                  </a:lnTo>
                  <a:lnTo>
                    <a:pt x="1037" y="1191"/>
                  </a:lnTo>
                  <a:lnTo>
                    <a:pt x="1037" y="1191"/>
                  </a:lnTo>
                  <a:lnTo>
                    <a:pt x="1015" y="1160"/>
                  </a:lnTo>
                  <a:lnTo>
                    <a:pt x="1015" y="1160"/>
                  </a:lnTo>
                  <a:lnTo>
                    <a:pt x="1031" y="1155"/>
                  </a:lnTo>
                  <a:lnTo>
                    <a:pt x="1031" y="1155"/>
                  </a:lnTo>
                  <a:lnTo>
                    <a:pt x="1034" y="1161"/>
                  </a:lnTo>
                  <a:lnTo>
                    <a:pt x="1034" y="1161"/>
                  </a:lnTo>
                  <a:lnTo>
                    <a:pt x="1037" y="1169"/>
                  </a:lnTo>
                  <a:lnTo>
                    <a:pt x="1042" y="1175"/>
                  </a:lnTo>
                  <a:lnTo>
                    <a:pt x="1048" y="1180"/>
                  </a:lnTo>
                  <a:lnTo>
                    <a:pt x="1055" y="1185"/>
                  </a:lnTo>
                  <a:lnTo>
                    <a:pt x="1055" y="1185"/>
                  </a:lnTo>
                  <a:lnTo>
                    <a:pt x="1062" y="1187"/>
                  </a:lnTo>
                  <a:lnTo>
                    <a:pt x="1069" y="1188"/>
                  </a:lnTo>
                  <a:lnTo>
                    <a:pt x="1076" y="1188"/>
                  </a:lnTo>
                  <a:lnTo>
                    <a:pt x="1083" y="1186"/>
                  </a:lnTo>
                  <a:lnTo>
                    <a:pt x="1083" y="1186"/>
                  </a:lnTo>
                  <a:lnTo>
                    <a:pt x="1091" y="1183"/>
                  </a:lnTo>
                  <a:lnTo>
                    <a:pt x="1098" y="1179"/>
                  </a:lnTo>
                  <a:lnTo>
                    <a:pt x="1098" y="1179"/>
                  </a:lnTo>
                  <a:lnTo>
                    <a:pt x="1106" y="1174"/>
                  </a:lnTo>
                  <a:lnTo>
                    <a:pt x="1112" y="1166"/>
                  </a:lnTo>
                  <a:lnTo>
                    <a:pt x="1116" y="1158"/>
                  </a:lnTo>
                  <a:lnTo>
                    <a:pt x="1119" y="1149"/>
                  </a:lnTo>
                  <a:lnTo>
                    <a:pt x="1119" y="1149"/>
                  </a:lnTo>
                  <a:lnTo>
                    <a:pt x="1120" y="1142"/>
                  </a:lnTo>
                  <a:lnTo>
                    <a:pt x="1120" y="1142"/>
                  </a:lnTo>
                  <a:lnTo>
                    <a:pt x="1126" y="1149"/>
                  </a:lnTo>
                  <a:lnTo>
                    <a:pt x="1131" y="1155"/>
                  </a:lnTo>
                  <a:lnTo>
                    <a:pt x="1131" y="1155"/>
                  </a:lnTo>
                  <a:lnTo>
                    <a:pt x="1134" y="1160"/>
                  </a:lnTo>
                  <a:lnTo>
                    <a:pt x="1138" y="1165"/>
                  </a:lnTo>
                  <a:lnTo>
                    <a:pt x="1147" y="1173"/>
                  </a:lnTo>
                  <a:lnTo>
                    <a:pt x="1147" y="1173"/>
                  </a:lnTo>
                  <a:lnTo>
                    <a:pt x="1151" y="1175"/>
                  </a:lnTo>
                  <a:lnTo>
                    <a:pt x="1153" y="1177"/>
                  </a:lnTo>
                  <a:lnTo>
                    <a:pt x="1154" y="1180"/>
                  </a:lnTo>
                  <a:lnTo>
                    <a:pt x="1154" y="1180"/>
                  </a:lnTo>
                  <a:lnTo>
                    <a:pt x="1156" y="1181"/>
                  </a:lnTo>
                  <a:lnTo>
                    <a:pt x="1159" y="1182"/>
                  </a:lnTo>
                  <a:lnTo>
                    <a:pt x="1159" y="1182"/>
                  </a:lnTo>
                  <a:lnTo>
                    <a:pt x="1168" y="1185"/>
                  </a:lnTo>
                  <a:lnTo>
                    <a:pt x="1176" y="1190"/>
                  </a:lnTo>
                  <a:lnTo>
                    <a:pt x="1176" y="1190"/>
                  </a:lnTo>
                  <a:lnTo>
                    <a:pt x="1181" y="1194"/>
                  </a:lnTo>
                  <a:lnTo>
                    <a:pt x="1184" y="1195"/>
                  </a:lnTo>
                  <a:lnTo>
                    <a:pt x="1188" y="1195"/>
                  </a:lnTo>
                  <a:lnTo>
                    <a:pt x="1188" y="1195"/>
                  </a:lnTo>
                  <a:lnTo>
                    <a:pt x="1197" y="1196"/>
                  </a:lnTo>
                  <a:lnTo>
                    <a:pt x="1207" y="1198"/>
                  </a:lnTo>
                  <a:lnTo>
                    <a:pt x="1207" y="1198"/>
                  </a:lnTo>
                  <a:lnTo>
                    <a:pt x="1216" y="1198"/>
                  </a:lnTo>
                  <a:lnTo>
                    <a:pt x="1225" y="1197"/>
                  </a:lnTo>
                  <a:lnTo>
                    <a:pt x="1225" y="1197"/>
                  </a:lnTo>
                  <a:lnTo>
                    <a:pt x="1243" y="1195"/>
                  </a:lnTo>
                  <a:lnTo>
                    <a:pt x="1243" y="1195"/>
                  </a:lnTo>
                  <a:lnTo>
                    <a:pt x="1246" y="1195"/>
                  </a:lnTo>
                  <a:lnTo>
                    <a:pt x="1246" y="1195"/>
                  </a:lnTo>
                  <a:lnTo>
                    <a:pt x="1246" y="1193"/>
                  </a:lnTo>
                  <a:lnTo>
                    <a:pt x="1244" y="1191"/>
                  </a:lnTo>
                  <a:lnTo>
                    <a:pt x="1241" y="1191"/>
                  </a:lnTo>
                  <a:lnTo>
                    <a:pt x="1241" y="1191"/>
                  </a:lnTo>
                  <a:lnTo>
                    <a:pt x="1234" y="1191"/>
                  </a:lnTo>
                  <a:lnTo>
                    <a:pt x="1227" y="1192"/>
                  </a:lnTo>
                  <a:lnTo>
                    <a:pt x="1227" y="1192"/>
                  </a:lnTo>
                  <a:lnTo>
                    <a:pt x="1215" y="1193"/>
                  </a:lnTo>
                  <a:lnTo>
                    <a:pt x="1210" y="1193"/>
                  </a:lnTo>
                  <a:lnTo>
                    <a:pt x="1204" y="1192"/>
                  </a:lnTo>
                  <a:lnTo>
                    <a:pt x="1204" y="1192"/>
                  </a:lnTo>
                  <a:lnTo>
                    <a:pt x="1183" y="1188"/>
                  </a:lnTo>
                  <a:lnTo>
                    <a:pt x="1183" y="1188"/>
                  </a:lnTo>
                  <a:lnTo>
                    <a:pt x="1179" y="1187"/>
                  </a:lnTo>
                  <a:lnTo>
                    <a:pt x="1177" y="1186"/>
                  </a:lnTo>
                  <a:lnTo>
                    <a:pt x="1177" y="1186"/>
                  </a:lnTo>
                  <a:lnTo>
                    <a:pt x="1161" y="1176"/>
                  </a:lnTo>
                  <a:lnTo>
                    <a:pt x="1154" y="1171"/>
                  </a:lnTo>
                  <a:lnTo>
                    <a:pt x="1147" y="1165"/>
                  </a:lnTo>
                  <a:lnTo>
                    <a:pt x="1147" y="1165"/>
                  </a:lnTo>
                  <a:lnTo>
                    <a:pt x="1140" y="1158"/>
                  </a:lnTo>
                  <a:lnTo>
                    <a:pt x="1132" y="1149"/>
                  </a:lnTo>
                  <a:lnTo>
                    <a:pt x="1126" y="1140"/>
                  </a:lnTo>
                  <a:lnTo>
                    <a:pt x="1121" y="1130"/>
                  </a:lnTo>
                  <a:lnTo>
                    <a:pt x="1121" y="1130"/>
                  </a:lnTo>
                  <a:lnTo>
                    <a:pt x="1116" y="1122"/>
                  </a:lnTo>
                  <a:lnTo>
                    <a:pt x="1116" y="1122"/>
                  </a:lnTo>
                  <a:lnTo>
                    <a:pt x="1114" y="1128"/>
                  </a:lnTo>
                  <a:lnTo>
                    <a:pt x="1114" y="1128"/>
                  </a:lnTo>
                  <a:lnTo>
                    <a:pt x="1115" y="1140"/>
                  </a:lnTo>
                  <a:lnTo>
                    <a:pt x="1115" y="1140"/>
                  </a:lnTo>
                  <a:lnTo>
                    <a:pt x="1115" y="1146"/>
                  </a:lnTo>
                  <a:lnTo>
                    <a:pt x="1113" y="1152"/>
                  </a:lnTo>
                  <a:lnTo>
                    <a:pt x="1111" y="1158"/>
                  </a:lnTo>
                  <a:lnTo>
                    <a:pt x="1108" y="1163"/>
                  </a:lnTo>
                  <a:lnTo>
                    <a:pt x="1104" y="1168"/>
                  </a:lnTo>
                  <a:lnTo>
                    <a:pt x="1099" y="1172"/>
                  </a:lnTo>
                  <a:lnTo>
                    <a:pt x="1094" y="1176"/>
                  </a:lnTo>
                  <a:lnTo>
                    <a:pt x="1088" y="1178"/>
                  </a:lnTo>
                  <a:lnTo>
                    <a:pt x="1088" y="1178"/>
                  </a:lnTo>
                  <a:lnTo>
                    <a:pt x="1078" y="1182"/>
                  </a:lnTo>
                  <a:lnTo>
                    <a:pt x="1073" y="1183"/>
                  </a:lnTo>
                  <a:lnTo>
                    <a:pt x="1068" y="1183"/>
                  </a:lnTo>
                  <a:lnTo>
                    <a:pt x="1068" y="1183"/>
                  </a:lnTo>
                  <a:lnTo>
                    <a:pt x="1062" y="1181"/>
                  </a:lnTo>
                  <a:lnTo>
                    <a:pt x="1057" y="1179"/>
                  </a:lnTo>
                  <a:lnTo>
                    <a:pt x="1053" y="1176"/>
                  </a:lnTo>
                  <a:lnTo>
                    <a:pt x="1048" y="1173"/>
                  </a:lnTo>
                  <a:lnTo>
                    <a:pt x="1045" y="1169"/>
                  </a:lnTo>
                  <a:lnTo>
                    <a:pt x="1042" y="1165"/>
                  </a:lnTo>
                  <a:lnTo>
                    <a:pt x="1039" y="1160"/>
                  </a:lnTo>
                  <a:lnTo>
                    <a:pt x="1037" y="1155"/>
                  </a:lnTo>
                  <a:lnTo>
                    <a:pt x="1037" y="1155"/>
                  </a:lnTo>
                  <a:lnTo>
                    <a:pt x="1035" y="1148"/>
                  </a:lnTo>
                  <a:lnTo>
                    <a:pt x="1035" y="1148"/>
                  </a:lnTo>
                  <a:lnTo>
                    <a:pt x="1034" y="1148"/>
                  </a:lnTo>
                  <a:lnTo>
                    <a:pt x="1034" y="1148"/>
                  </a:lnTo>
                  <a:lnTo>
                    <a:pt x="1023" y="1152"/>
                  </a:lnTo>
                  <a:lnTo>
                    <a:pt x="1023" y="1152"/>
                  </a:lnTo>
                  <a:lnTo>
                    <a:pt x="1015" y="1155"/>
                  </a:lnTo>
                  <a:lnTo>
                    <a:pt x="1007" y="1155"/>
                  </a:lnTo>
                  <a:lnTo>
                    <a:pt x="999" y="1155"/>
                  </a:lnTo>
                  <a:lnTo>
                    <a:pt x="991" y="1153"/>
                  </a:lnTo>
                  <a:lnTo>
                    <a:pt x="991" y="1153"/>
                  </a:lnTo>
                  <a:lnTo>
                    <a:pt x="989" y="1152"/>
                  </a:lnTo>
                  <a:lnTo>
                    <a:pt x="987" y="1151"/>
                  </a:lnTo>
                  <a:lnTo>
                    <a:pt x="987" y="1151"/>
                  </a:lnTo>
                  <a:lnTo>
                    <a:pt x="978" y="1142"/>
                  </a:lnTo>
                  <a:lnTo>
                    <a:pt x="971" y="1132"/>
                  </a:lnTo>
                  <a:lnTo>
                    <a:pt x="965" y="1122"/>
                  </a:lnTo>
                  <a:lnTo>
                    <a:pt x="960" y="1110"/>
                  </a:lnTo>
                  <a:lnTo>
                    <a:pt x="960" y="1110"/>
                  </a:lnTo>
                  <a:lnTo>
                    <a:pt x="958" y="1105"/>
                  </a:lnTo>
                  <a:lnTo>
                    <a:pt x="958" y="1100"/>
                  </a:lnTo>
                  <a:lnTo>
                    <a:pt x="959" y="1096"/>
                  </a:lnTo>
                  <a:lnTo>
                    <a:pt x="961" y="1092"/>
                  </a:lnTo>
                  <a:lnTo>
                    <a:pt x="961" y="1092"/>
                  </a:lnTo>
                  <a:lnTo>
                    <a:pt x="964" y="1087"/>
                  </a:lnTo>
                  <a:lnTo>
                    <a:pt x="967" y="1081"/>
                  </a:lnTo>
                  <a:lnTo>
                    <a:pt x="967" y="1081"/>
                  </a:lnTo>
                  <a:lnTo>
                    <a:pt x="971" y="1085"/>
                  </a:lnTo>
                  <a:lnTo>
                    <a:pt x="971" y="1085"/>
                  </a:lnTo>
                  <a:lnTo>
                    <a:pt x="976" y="1088"/>
                  </a:lnTo>
                  <a:lnTo>
                    <a:pt x="981" y="1091"/>
                  </a:lnTo>
                  <a:lnTo>
                    <a:pt x="981" y="1091"/>
                  </a:lnTo>
                  <a:lnTo>
                    <a:pt x="985" y="1093"/>
                  </a:lnTo>
                  <a:lnTo>
                    <a:pt x="988" y="1096"/>
                  </a:lnTo>
                  <a:lnTo>
                    <a:pt x="991" y="1099"/>
                  </a:lnTo>
                  <a:lnTo>
                    <a:pt x="993" y="1103"/>
                  </a:lnTo>
                  <a:lnTo>
                    <a:pt x="993" y="1103"/>
                  </a:lnTo>
                  <a:lnTo>
                    <a:pt x="995" y="1106"/>
                  </a:lnTo>
                  <a:lnTo>
                    <a:pt x="997" y="1109"/>
                  </a:lnTo>
                  <a:lnTo>
                    <a:pt x="1003" y="1115"/>
                  </a:lnTo>
                  <a:lnTo>
                    <a:pt x="1003" y="1115"/>
                  </a:lnTo>
                  <a:lnTo>
                    <a:pt x="1007" y="1116"/>
                  </a:lnTo>
                  <a:lnTo>
                    <a:pt x="1010" y="1117"/>
                  </a:lnTo>
                  <a:lnTo>
                    <a:pt x="1017" y="1116"/>
                  </a:lnTo>
                  <a:lnTo>
                    <a:pt x="1017" y="1116"/>
                  </a:lnTo>
                  <a:lnTo>
                    <a:pt x="1027" y="1113"/>
                  </a:lnTo>
                  <a:lnTo>
                    <a:pt x="1037" y="1108"/>
                  </a:lnTo>
                  <a:lnTo>
                    <a:pt x="1041" y="1105"/>
                  </a:lnTo>
                  <a:lnTo>
                    <a:pt x="1044" y="1101"/>
                  </a:lnTo>
                  <a:lnTo>
                    <a:pt x="1047" y="1097"/>
                  </a:lnTo>
                  <a:lnTo>
                    <a:pt x="1050" y="1092"/>
                  </a:lnTo>
                  <a:lnTo>
                    <a:pt x="1050" y="1092"/>
                  </a:lnTo>
                  <a:lnTo>
                    <a:pt x="1055" y="1095"/>
                  </a:lnTo>
                  <a:lnTo>
                    <a:pt x="1055" y="1095"/>
                  </a:lnTo>
                  <a:lnTo>
                    <a:pt x="1063" y="1098"/>
                  </a:lnTo>
                  <a:lnTo>
                    <a:pt x="1070" y="1098"/>
                  </a:lnTo>
                  <a:lnTo>
                    <a:pt x="1076" y="1095"/>
                  </a:lnTo>
                  <a:lnTo>
                    <a:pt x="1083" y="1091"/>
                  </a:lnTo>
                  <a:lnTo>
                    <a:pt x="1083" y="1091"/>
                  </a:lnTo>
                  <a:lnTo>
                    <a:pt x="1089" y="1083"/>
                  </a:lnTo>
                  <a:lnTo>
                    <a:pt x="1094" y="1075"/>
                  </a:lnTo>
                  <a:lnTo>
                    <a:pt x="1097" y="1066"/>
                  </a:lnTo>
                  <a:lnTo>
                    <a:pt x="1099" y="1057"/>
                  </a:lnTo>
                  <a:lnTo>
                    <a:pt x="1099" y="1057"/>
                  </a:lnTo>
                  <a:lnTo>
                    <a:pt x="1100" y="1037"/>
                  </a:lnTo>
                  <a:lnTo>
                    <a:pt x="1100" y="1037"/>
                  </a:lnTo>
                  <a:lnTo>
                    <a:pt x="1098" y="1037"/>
                  </a:lnTo>
                  <a:lnTo>
                    <a:pt x="1098" y="1037"/>
                  </a:lnTo>
                  <a:lnTo>
                    <a:pt x="1097" y="1040"/>
                  </a:lnTo>
                  <a:lnTo>
                    <a:pt x="1097" y="1040"/>
                  </a:lnTo>
                  <a:lnTo>
                    <a:pt x="1095" y="1053"/>
                  </a:lnTo>
                  <a:lnTo>
                    <a:pt x="1094" y="1065"/>
                  </a:lnTo>
                  <a:lnTo>
                    <a:pt x="1094" y="1065"/>
                  </a:lnTo>
                  <a:lnTo>
                    <a:pt x="1091" y="1073"/>
                  </a:lnTo>
                  <a:lnTo>
                    <a:pt x="1086" y="1081"/>
                  </a:lnTo>
                  <a:lnTo>
                    <a:pt x="1080" y="1087"/>
                  </a:lnTo>
                  <a:lnTo>
                    <a:pt x="1073" y="1093"/>
                  </a:lnTo>
                  <a:lnTo>
                    <a:pt x="1073" y="1093"/>
                  </a:lnTo>
                  <a:lnTo>
                    <a:pt x="1071" y="1094"/>
                  </a:lnTo>
                  <a:lnTo>
                    <a:pt x="1068" y="1095"/>
                  </a:lnTo>
                  <a:lnTo>
                    <a:pt x="1065" y="1094"/>
                  </a:lnTo>
                  <a:lnTo>
                    <a:pt x="1062" y="1093"/>
                  </a:lnTo>
                  <a:lnTo>
                    <a:pt x="1062" y="1093"/>
                  </a:lnTo>
                  <a:lnTo>
                    <a:pt x="1052" y="1088"/>
                  </a:lnTo>
                  <a:lnTo>
                    <a:pt x="1052" y="1088"/>
                  </a:lnTo>
                  <a:lnTo>
                    <a:pt x="1058" y="1075"/>
                  </a:lnTo>
                  <a:lnTo>
                    <a:pt x="1058" y="1075"/>
                  </a:lnTo>
                  <a:lnTo>
                    <a:pt x="1061" y="1063"/>
                  </a:lnTo>
                  <a:lnTo>
                    <a:pt x="1065" y="1050"/>
                  </a:lnTo>
                  <a:lnTo>
                    <a:pt x="1065" y="1050"/>
                  </a:lnTo>
                  <a:lnTo>
                    <a:pt x="1067" y="1037"/>
                  </a:lnTo>
                  <a:lnTo>
                    <a:pt x="1069" y="1025"/>
                  </a:lnTo>
                  <a:lnTo>
                    <a:pt x="1069" y="1025"/>
                  </a:lnTo>
                  <a:lnTo>
                    <a:pt x="1070" y="1020"/>
                  </a:lnTo>
                  <a:lnTo>
                    <a:pt x="1070" y="1016"/>
                  </a:lnTo>
                  <a:lnTo>
                    <a:pt x="1070" y="1016"/>
                  </a:lnTo>
                  <a:lnTo>
                    <a:pt x="1070" y="1011"/>
                  </a:lnTo>
                  <a:lnTo>
                    <a:pt x="1071" y="1007"/>
                  </a:lnTo>
                  <a:lnTo>
                    <a:pt x="1072" y="1003"/>
                  </a:lnTo>
                  <a:lnTo>
                    <a:pt x="1075" y="1000"/>
                  </a:lnTo>
                  <a:lnTo>
                    <a:pt x="1075" y="1000"/>
                  </a:lnTo>
                  <a:lnTo>
                    <a:pt x="1078" y="995"/>
                  </a:lnTo>
                  <a:lnTo>
                    <a:pt x="1080" y="991"/>
                  </a:lnTo>
                  <a:lnTo>
                    <a:pt x="1081" y="986"/>
                  </a:lnTo>
                  <a:lnTo>
                    <a:pt x="1081" y="981"/>
                  </a:lnTo>
                  <a:lnTo>
                    <a:pt x="1081" y="981"/>
                  </a:lnTo>
                  <a:lnTo>
                    <a:pt x="1081" y="968"/>
                  </a:lnTo>
                  <a:lnTo>
                    <a:pt x="1079" y="955"/>
                  </a:lnTo>
                  <a:lnTo>
                    <a:pt x="1075" y="943"/>
                  </a:lnTo>
                  <a:lnTo>
                    <a:pt x="1069" y="931"/>
                  </a:lnTo>
                  <a:lnTo>
                    <a:pt x="1069" y="931"/>
                  </a:lnTo>
                  <a:lnTo>
                    <a:pt x="1064" y="923"/>
                  </a:lnTo>
                  <a:lnTo>
                    <a:pt x="1057" y="917"/>
                  </a:lnTo>
                  <a:lnTo>
                    <a:pt x="1049" y="913"/>
                  </a:lnTo>
                  <a:lnTo>
                    <a:pt x="1040" y="910"/>
                  </a:lnTo>
                  <a:lnTo>
                    <a:pt x="1040" y="910"/>
                  </a:lnTo>
                  <a:lnTo>
                    <a:pt x="1036" y="910"/>
                  </a:lnTo>
                  <a:lnTo>
                    <a:pt x="1036" y="910"/>
                  </a:lnTo>
                  <a:lnTo>
                    <a:pt x="1034" y="910"/>
                  </a:lnTo>
                  <a:lnTo>
                    <a:pt x="1032" y="910"/>
                  </a:lnTo>
                  <a:lnTo>
                    <a:pt x="1030" y="907"/>
                  </a:lnTo>
                  <a:lnTo>
                    <a:pt x="1030" y="907"/>
                  </a:lnTo>
                  <a:lnTo>
                    <a:pt x="1023" y="899"/>
                  </a:lnTo>
                  <a:lnTo>
                    <a:pt x="1023" y="899"/>
                  </a:lnTo>
                  <a:lnTo>
                    <a:pt x="1023" y="891"/>
                  </a:lnTo>
                  <a:lnTo>
                    <a:pt x="1021" y="884"/>
                  </a:lnTo>
                  <a:lnTo>
                    <a:pt x="1018" y="877"/>
                  </a:lnTo>
                  <a:lnTo>
                    <a:pt x="1015" y="870"/>
                  </a:lnTo>
                  <a:lnTo>
                    <a:pt x="1015" y="870"/>
                  </a:lnTo>
                  <a:lnTo>
                    <a:pt x="1002" y="843"/>
                  </a:lnTo>
                  <a:lnTo>
                    <a:pt x="990" y="817"/>
                  </a:lnTo>
                  <a:lnTo>
                    <a:pt x="990" y="817"/>
                  </a:lnTo>
                  <a:lnTo>
                    <a:pt x="981" y="796"/>
                  </a:lnTo>
                  <a:lnTo>
                    <a:pt x="981" y="796"/>
                  </a:lnTo>
                  <a:lnTo>
                    <a:pt x="1006" y="760"/>
                  </a:lnTo>
                  <a:lnTo>
                    <a:pt x="1006" y="760"/>
                  </a:lnTo>
                  <a:lnTo>
                    <a:pt x="1003" y="760"/>
                  </a:lnTo>
                  <a:lnTo>
                    <a:pt x="1001" y="761"/>
                  </a:lnTo>
                  <a:lnTo>
                    <a:pt x="998" y="764"/>
                  </a:lnTo>
                  <a:lnTo>
                    <a:pt x="998" y="764"/>
                  </a:lnTo>
                  <a:lnTo>
                    <a:pt x="990" y="775"/>
                  </a:lnTo>
                  <a:lnTo>
                    <a:pt x="982" y="786"/>
                  </a:lnTo>
                  <a:lnTo>
                    <a:pt x="982" y="786"/>
                  </a:lnTo>
                  <a:lnTo>
                    <a:pt x="976" y="793"/>
                  </a:lnTo>
                  <a:lnTo>
                    <a:pt x="969" y="799"/>
                  </a:lnTo>
                  <a:lnTo>
                    <a:pt x="969" y="799"/>
                  </a:lnTo>
                  <a:lnTo>
                    <a:pt x="948" y="817"/>
                  </a:lnTo>
                  <a:lnTo>
                    <a:pt x="926" y="835"/>
                  </a:lnTo>
                  <a:lnTo>
                    <a:pt x="926" y="835"/>
                  </a:lnTo>
                  <a:lnTo>
                    <a:pt x="918" y="840"/>
                  </a:lnTo>
                  <a:lnTo>
                    <a:pt x="910" y="846"/>
                  </a:lnTo>
                  <a:lnTo>
                    <a:pt x="902" y="850"/>
                  </a:lnTo>
                  <a:lnTo>
                    <a:pt x="893" y="854"/>
                  </a:lnTo>
                  <a:lnTo>
                    <a:pt x="893" y="854"/>
                  </a:lnTo>
                  <a:lnTo>
                    <a:pt x="874" y="861"/>
                  </a:lnTo>
                  <a:lnTo>
                    <a:pt x="855" y="867"/>
                  </a:lnTo>
                  <a:lnTo>
                    <a:pt x="855" y="867"/>
                  </a:lnTo>
                  <a:lnTo>
                    <a:pt x="827" y="873"/>
                  </a:lnTo>
                  <a:lnTo>
                    <a:pt x="800" y="879"/>
                  </a:lnTo>
                  <a:lnTo>
                    <a:pt x="800" y="879"/>
                  </a:lnTo>
                  <a:lnTo>
                    <a:pt x="788" y="880"/>
                  </a:lnTo>
                  <a:lnTo>
                    <a:pt x="776" y="881"/>
                  </a:lnTo>
                  <a:lnTo>
                    <a:pt x="776" y="881"/>
                  </a:lnTo>
                  <a:lnTo>
                    <a:pt x="759" y="882"/>
                  </a:lnTo>
                  <a:lnTo>
                    <a:pt x="759" y="882"/>
                  </a:lnTo>
                  <a:lnTo>
                    <a:pt x="739" y="881"/>
                  </a:lnTo>
                  <a:lnTo>
                    <a:pt x="720" y="879"/>
                  </a:lnTo>
                  <a:lnTo>
                    <a:pt x="701" y="875"/>
                  </a:lnTo>
                  <a:lnTo>
                    <a:pt x="682" y="869"/>
                  </a:lnTo>
                  <a:lnTo>
                    <a:pt x="682" y="869"/>
                  </a:lnTo>
                  <a:lnTo>
                    <a:pt x="671" y="865"/>
                  </a:lnTo>
                  <a:lnTo>
                    <a:pt x="659" y="862"/>
                  </a:lnTo>
                  <a:lnTo>
                    <a:pt x="648" y="859"/>
                  </a:lnTo>
                  <a:lnTo>
                    <a:pt x="637" y="855"/>
                  </a:lnTo>
                  <a:lnTo>
                    <a:pt x="637" y="855"/>
                  </a:lnTo>
                  <a:lnTo>
                    <a:pt x="615" y="846"/>
                  </a:lnTo>
                  <a:lnTo>
                    <a:pt x="592" y="835"/>
                  </a:lnTo>
                  <a:lnTo>
                    <a:pt x="592" y="835"/>
                  </a:lnTo>
                  <a:lnTo>
                    <a:pt x="587" y="832"/>
                  </a:lnTo>
                  <a:lnTo>
                    <a:pt x="585" y="828"/>
                  </a:lnTo>
                  <a:lnTo>
                    <a:pt x="585" y="824"/>
                  </a:lnTo>
                  <a:lnTo>
                    <a:pt x="586" y="819"/>
                  </a:lnTo>
                  <a:lnTo>
                    <a:pt x="586" y="819"/>
                  </a:lnTo>
                  <a:lnTo>
                    <a:pt x="588" y="812"/>
                  </a:lnTo>
                  <a:lnTo>
                    <a:pt x="589" y="805"/>
                  </a:lnTo>
                  <a:lnTo>
                    <a:pt x="589" y="790"/>
                  </a:lnTo>
                  <a:lnTo>
                    <a:pt x="589" y="790"/>
                  </a:lnTo>
                  <a:lnTo>
                    <a:pt x="589" y="787"/>
                  </a:lnTo>
                  <a:lnTo>
                    <a:pt x="587" y="784"/>
                  </a:lnTo>
                  <a:lnTo>
                    <a:pt x="585" y="783"/>
                  </a:lnTo>
                  <a:lnTo>
                    <a:pt x="582" y="783"/>
                  </a:lnTo>
                  <a:lnTo>
                    <a:pt x="582" y="783"/>
                  </a:lnTo>
                  <a:lnTo>
                    <a:pt x="576" y="783"/>
                  </a:lnTo>
                  <a:lnTo>
                    <a:pt x="571" y="785"/>
                  </a:lnTo>
                  <a:lnTo>
                    <a:pt x="571" y="785"/>
                  </a:lnTo>
                  <a:lnTo>
                    <a:pt x="560" y="789"/>
                  </a:lnTo>
                  <a:lnTo>
                    <a:pt x="549" y="794"/>
                  </a:lnTo>
                  <a:lnTo>
                    <a:pt x="549" y="794"/>
                  </a:lnTo>
                  <a:lnTo>
                    <a:pt x="545" y="797"/>
                  </a:lnTo>
                  <a:lnTo>
                    <a:pt x="540" y="800"/>
                  </a:lnTo>
                  <a:lnTo>
                    <a:pt x="537" y="804"/>
                  </a:lnTo>
                  <a:lnTo>
                    <a:pt x="533" y="809"/>
                  </a:lnTo>
                  <a:lnTo>
                    <a:pt x="533" y="809"/>
                  </a:lnTo>
                  <a:lnTo>
                    <a:pt x="529" y="815"/>
                  </a:lnTo>
                  <a:lnTo>
                    <a:pt x="529" y="815"/>
                  </a:lnTo>
                  <a:lnTo>
                    <a:pt x="520" y="813"/>
                  </a:lnTo>
                  <a:lnTo>
                    <a:pt x="512" y="811"/>
                  </a:lnTo>
                  <a:lnTo>
                    <a:pt x="504" y="808"/>
                  </a:lnTo>
                  <a:lnTo>
                    <a:pt x="495" y="805"/>
                  </a:lnTo>
                  <a:lnTo>
                    <a:pt x="495" y="805"/>
                  </a:lnTo>
                  <a:lnTo>
                    <a:pt x="478" y="797"/>
                  </a:lnTo>
                  <a:lnTo>
                    <a:pt x="462" y="788"/>
                  </a:lnTo>
                  <a:lnTo>
                    <a:pt x="462" y="788"/>
                  </a:lnTo>
                  <a:lnTo>
                    <a:pt x="449" y="780"/>
                  </a:lnTo>
                  <a:lnTo>
                    <a:pt x="437" y="771"/>
                  </a:lnTo>
                  <a:lnTo>
                    <a:pt x="425" y="761"/>
                  </a:lnTo>
                  <a:lnTo>
                    <a:pt x="420" y="756"/>
                  </a:lnTo>
                  <a:lnTo>
                    <a:pt x="415" y="749"/>
                  </a:lnTo>
                  <a:lnTo>
                    <a:pt x="415" y="749"/>
                  </a:lnTo>
                  <a:lnTo>
                    <a:pt x="413" y="745"/>
                  </a:lnTo>
                  <a:lnTo>
                    <a:pt x="413" y="745"/>
                  </a:lnTo>
                  <a:lnTo>
                    <a:pt x="431" y="739"/>
                  </a:lnTo>
                  <a:lnTo>
                    <a:pt x="431" y="739"/>
                  </a:lnTo>
                  <a:lnTo>
                    <a:pt x="433" y="739"/>
                  </a:lnTo>
                  <a:lnTo>
                    <a:pt x="435" y="740"/>
                  </a:lnTo>
                  <a:lnTo>
                    <a:pt x="435" y="740"/>
                  </a:lnTo>
                  <a:lnTo>
                    <a:pt x="439" y="740"/>
                  </a:lnTo>
                  <a:lnTo>
                    <a:pt x="442" y="740"/>
                  </a:lnTo>
                  <a:lnTo>
                    <a:pt x="442" y="740"/>
                  </a:lnTo>
                  <a:lnTo>
                    <a:pt x="451" y="737"/>
                  </a:lnTo>
                  <a:lnTo>
                    <a:pt x="461" y="732"/>
                  </a:lnTo>
                  <a:lnTo>
                    <a:pt x="461" y="732"/>
                  </a:lnTo>
                  <a:lnTo>
                    <a:pt x="471" y="726"/>
                  </a:lnTo>
                  <a:lnTo>
                    <a:pt x="482" y="719"/>
                  </a:lnTo>
                  <a:lnTo>
                    <a:pt x="482" y="719"/>
                  </a:lnTo>
                  <a:lnTo>
                    <a:pt x="482" y="734"/>
                  </a:lnTo>
                  <a:lnTo>
                    <a:pt x="482" y="734"/>
                  </a:lnTo>
                  <a:lnTo>
                    <a:pt x="484" y="744"/>
                  </a:lnTo>
                  <a:lnTo>
                    <a:pt x="485" y="749"/>
                  </a:lnTo>
                  <a:lnTo>
                    <a:pt x="487" y="754"/>
                  </a:lnTo>
                  <a:lnTo>
                    <a:pt x="490" y="758"/>
                  </a:lnTo>
                  <a:lnTo>
                    <a:pt x="493" y="762"/>
                  </a:lnTo>
                  <a:lnTo>
                    <a:pt x="496" y="765"/>
                  </a:lnTo>
                  <a:lnTo>
                    <a:pt x="501" y="769"/>
                  </a:lnTo>
                  <a:lnTo>
                    <a:pt x="501" y="769"/>
                  </a:lnTo>
                  <a:lnTo>
                    <a:pt x="502" y="770"/>
                  </a:lnTo>
                  <a:lnTo>
                    <a:pt x="503" y="770"/>
                  </a:lnTo>
                  <a:lnTo>
                    <a:pt x="503" y="770"/>
                  </a:lnTo>
                  <a:lnTo>
                    <a:pt x="514" y="771"/>
                  </a:lnTo>
                  <a:lnTo>
                    <a:pt x="519" y="771"/>
                  </a:lnTo>
                  <a:lnTo>
                    <a:pt x="525" y="770"/>
                  </a:lnTo>
                  <a:lnTo>
                    <a:pt x="525" y="770"/>
                  </a:lnTo>
                  <a:lnTo>
                    <a:pt x="533" y="767"/>
                  </a:lnTo>
                  <a:lnTo>
                    <a:pt x="540" y="764"/>
                  </a:lnTo>
                  <a:lnTo>
                    <a:pt x="547" y="759"/>
                  </a:lnTo>
                  <a:lnTo>
                    <a:pt x="554" y="754"/>
                  </a:lnTo>
                  <a:lnTo>
                    <a:pt x="554" y="754"/>
                  </a:lnTo>
                  <a:lnTo>
                    <a:pt x="556" y="752"/>
                  </a:lnTo>
                  <a:lnTo>
                    <a:pt x="556" y="750"/>
                  </a:lnTo>
                  <a:lnTo>
                    <a:pt x="556" y="750"/>
                  </a:lnTo>
                  <a:lnTo>
                    <a:pt x="555" y="748"/>
                  </a:lnTo>
                  <a:lnTo>
                    <a:pt x="553" y="748"/>
                  </a:lnTo>
                  <a:lnTo>
                    <a:pt x="551" y="750"/>
                  </a:lnTo>
                  <a:lnTo>
                    <a:pt x="551" y="750"/>
                  </a:lnTo>
                  <a:lnTo>
                    <a:pt x="542" y="755"/>
                  </a:lnTo>
                  <a:lnTo>
                    <a:pt x="534" y="760"/>
                  </a:lnTo>
                  <a:lnTo>
                    <a:pt x="534" y="760"/>
                  </a:lnTo>
                  <a:lnTo>
                    <a:pt x="524" y="764"/>
                  </a:lnTo>
                  <a:lnTo>
                    <a:pt x="519" y="766"/>
                  </a:lnTo>
                  <a:lnTo>
                    <a:pt x="514" y="766"/>
                  </a:lnTo>
                  <a:lnTo>
                    <a:pt x="514" y="766"/>
                  </a:lnTo>
                  <a:lnTo>
                    <a:pt x="508" y="765"/>
                  </a:lnTo>
                  <a:lnTo>
                    <a:pt x="503" y="763"/>
                  </a:lnTo>
                  <a:lnTo>
                    <a:pt x="499" y="760"/>
                  </a:lnTo>
                  <a:lnTo>
                    <a:pt x="495" y="756"/>
                  </a:lnTo>
                  <a:lnTo>
                    <a:pt x="495" y="756"/>
                  </a:lnTo>
                  <a:lnTo>
                    <a:pt x="490" y="749"/>
                  </a:lnTo>
                  <a:lnTo>
                    <a:pt x="488" y="742"/>
                  </a:lnTo>
                  <a:lnTo>
                    <a:pt x="487" y="734"/>
                  </a:lnTo>
                  <a:lnTo>
                    <a:pt x="488" y="727"/>
                  </a:lnTo>
                  <a:lnTo>
                    <a:pt x="488" y="727"/>
                  </a:lnTo>
                  <a:lnTo>
                    <a:pt x="490" y="718"/>
                  </a:lnTo>
                  <a:lnTo>
                    <a:pt x="492" y="710"/>
                  </a:lnTo>
                  <a:lnTo>
                    <a:pt x="492" y="710"/>
                  </a:lnTo>
                  <a:lnTo>
                    <a:pt x="493" y="707"/>
                  </a:lnTo>
                  <a:lnTo>
                    <a:pt x="490" y="703"/>
                  </a:lnTo>
                  <a:lnTo>
                    <a:pt x="490" y="703"/>
                  </a:lnTo>
                  <a:lnTo>
                    <a:pt x="485" y="710"/>
                  </a:lnTo>
                  <a:lnTo>
                    <a:pt x="480" y="715"/>
                  </a:lnTo>
                  <a:lnTo>
                    <a:pt x="475" y="719"/>
                  </a:lnTo>
                  <a:lnTo>
                    <a:pt x="469" y="723"/>
                  </a:lnTo>
                  <a:lnTo>
                    <a:pt x="456" y="729"/>
                  </a:lnTo>
                  <a:lnTo>
                    <a:pt x="442" y="735"/>
                  </a:lnTo>
                  <a:lnTo>
                    <a:pt x="442" y="735"/>
                  </a:lnTo>
                  <a:lnTo>
                    <a:pt x="441" y="734"/>
                  </a:lnTo>
                  <a:lnTo>
                    <a:pt x="441" y="734"/>
                  </a:lnTo>
                  <a:lnTo>
                    <a:pt x="450" y="728"/>
                  </a:lnTo>
                  <a:lnTo>
                    <a:pt x="450" y="728"/>
                  </a:lnTo>
                  <a:lnTo>
                    <a:pt x="455" y="725"/>
                  </a:lnTo>
                  <a:lnTo>
                    <a:pt x="460" y="721"/>
                  </a:lnTo>
                  <a:lnTo>
                    <a:pt x="463" y="717"/>
                  </a:lnTo>
                  <a:lnTo>
                    <a:pt x="466" y="712"/>
                  </a:lnTo>
                  <a:lnTo>
                    <a:pt x="469" y="707"/>
                  </a:lnTo>
                  <a:lnTo>
                    <a:pt x="470" y="701"/>
                  </a:lnTo>
                  <a:lnTo>
                    <a:pt x="471" y="695"/>
                  </a:lnTo>
                  <a:lnTo>
                    <a:pt x="472" y="689"/>
                  </a:lnTo>
                  <a:lnTo>
                    <a:pt x="472" y="689"/>
                  </a:lnTo>
                  <a:lnTo>
                    <a:pt x="472" y="680"/>
                  </a:lnTo>
                  <a:lnTo>
                    <a:pt x="470" y="671"/>
                  </a:lnTo>
                  <a:lnTo>
                    <a:pt x="467" y="662"/>
                  </a:lnTo>
                  <a:lnTo>
                    <a:pt x="463" y="654"/>
                  </a:lnTo>
                  <a:lnTo>
                    <a:pt x="463" y="654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64" y="644"/>
                  </a:lnTo>
                  <a:lnTo>
                    <a:pt x="464" y="644"/>
                  </a:lnTo>
                  <a:lnTo>
                    <a:pt x="469" y="645"/>
                  </a:lnTo>
                  <a:lnTo>
                    <a:pt x="473" y="644"/>
                  </a:lnTo>
                  <a:lnTo>
                    <a:pt x="476" y="643"/>
                  </a:lnTo>
                  <a:lnTo>
                    <a:pt x="480" y="641"/>
                  </a:lnTo>
                  <a:lnTo>
                    <a:pt x="486" y="637"/>
                  </a:lnTo>
                  <a:lnTo>
                    <a:pt x="492" y="631"/>
                  </a:lnTo>
                  <a:lnTo>
                    <a:pt x="492" y="631"/>
                  </a:lnTo>
                  <a:lnTo>
                    <a:pt x="496" y="624"/>
                  </a:lnTo>
                  <a:lnTo>
                    <a:pt x="497" y="618"/>
                  </a:lnTo>
                  <a:lnTo>
                    <a:pt x="497" y="612"/>
                  </a:lnTo>
                  <a:lnTo>
                    <a:pt x="496" y="606"/>
                  </a:lnTo>
                  <a:lnTo>
                    <a:pt x="493" y="601"/>
                  </a:lnTo>
                  <a:lnTo>
                    <a:pt x="489" y="596"/>
                  </a:lnTo>
                  <a:lnTo>
                    <a:pt x="485" y="592"/>
                  </a:lnTo>
                  <a:lnTo>
                    <a:pt x="480" y="589"/>
                  </a:lnTo>
                  <a:lnTo>
                    <a:pt x="480" y="589"/>
                  </a:lnTo>
                  <a:lnTo>
                    <a:pt x="471" y="585"/>
                  </a:lnTo>
                  <a:lnTo>
                    <a:pt x="462" y="583"/>
                  </a:lnTo>
                  <a:lnTo>
                    <a:pt x="442" y="580"/>
                  </a:lnTo>
                  <a:lnTo>
                    <a:pt x="442" y="580"/>
                  </a:lnTo>
                  <a:lnTo>
                    <a:pt x="435" y="579"/>
                  </a:lnTo>
                  <a:lnTo>
                    <a:pt x="435" y="579"/>
                  </a:lnTo>
                  <a:lnTo>
                    <a:pt x="438" y="573"/>
                  </a:lnTo>
                  <a:lnTo>
                    <a:pt x="439" y="567"/>
                  </a:lnTo>
                  <a:lnTo>
                    <a:pt x="441" y="562"/>
                  </a:lnTo>
                  <a:lnTo>
                    <a:pt x="442" y="556"/>
                  </a:lnTo>
                  <a:lnTo>
                    <a:pt x="441" y="545"/>
                  </a:lnTo>
                  <a:lnTo>
                    <a:pt x="440" y="533"/>
                  </a:lnTo>
                  <a:lnTo>
                    <a:pt x="440" y="533"/>
                  </a:lnTo>
                  <a:lnTo>
                    <a:pt x="445" y="530"/>
                  </a:lnTo>
                  <a:lnTo>
                    <a:pt x="445" y="530"/>
                  </a:lnTo>
                  <a:lnTo>
                    <a:pt x="452" y="526"/>
                  </a:lnTo>
                  <a:lnTo>
                    <a:pt x="452" y="526"/>
                  </a:lnTo>
                  <a:lnTo>
                    <a:pt x="453" y="525"/>
                  </a:lnTo>
                  <a:lnTo>
                    <a:pt x="453" y="523"/>
                  </a:lnTo>
                  <a:lnTo>
                    <a:pt x="453" y="523"/>
                  </a:lnTo>
                  <a:lnTo>
                    <a:pt x="452" y="521"/>
                  </a:lnTo>
                  <a:lnTo>
                    <a:pt x="450" y="520"/>
                  </a:lnTo>
                  <a:lnTo>
                    <a:pt x="450" y="520"/>
                  </a:lnTo>
                  <a:lnTo>
                    <a:pt x="443" y="521"/>
                  </a:lnTo>
                  <a:lnTo>
                    <a:pt x="443" y="521"/>
                  </a:lnTo>
                  <a:lnTo>
                    <a:pt x="437" y="522"/>
                  </a:lnTo>
                  <a:lnTo>
                    <a:pt x="437" y="522"/>
                  </a:lnTo>
                  <a:lnTo>
                    <a:pt x="433" y="517"/>
                  </a:lnTo>
                  <a:lnTo>
                    <a:pt x="431" y="511"/>
                  </a:lnTo>
                  <a:lnTo>
                    <a:pt x="426" y="500"/>
                  </a:lnTo>
                  <a:lnTo>
                    <a:pt x="423" y="488"/>
                  </a:lnTo>
                  <a:lnTo>
                    <a:pt x="419" y="476"/>
                  </a:lnTo>
                  <a:lnTo>
                    <a:pt x="419" y="476"/>
                  </a:lnTo>
                  <a:lnTo>
                    <a:pt x="431" y="468"/>
                  </a:lnTo>
                  <a:lnTo>
                    <a:pt x="442" y="459"/>
                  </a:lnTo>
                  <a:lnTo>
                    <a:pt x="446" y="454"/>
                  </a:lnTo>
                  <a:lnTo>
                    <a:pt x="450" y="449"/>
                  </a:lnTo>
                  <a:lnTo>
                    <a:pt x="454" y="443"/>
                  </a:lnTo>
                  <a:lnTo>
                    <a:pt x="457" y="436"/>
                  </a:lnTo>
                  <a:lnTo>
                    <a:pt x="457" y="436"/>
                  </a:lnTo>
                  <a:lnTo>
                    <a:pt x="458" y="437"/>
                  </a:lnTo>
                  <a:lnTo>
                    <a:pt x="458" y="437"/>
                  </a:lnTo>
                  <a:lnTo>
                    <a:pt x="459" y="441"/>
                  </a:lnTo>
                  <a:lnTo>
                    <a:pt x="459" y="441"/>
                  </a:lnTo>
                  <a:lnTo>
                    <a:pt x="459" y="453"/>
                  </a:lnTo>
                  <a:lnTo>
                    <a:pt x="460" y="458"/>
                  </a:lnTo>
                  <a:lnTo>
                    <a:pt x="461" y="464"/>
                  </a:lnTo>
                  <a:lnTo>
                    <a:pt x="461" y="464"/>
                  </a:lnTo>
                  <a:lnTo>
                    <a:pt x="465" y="473"/>
                  </a:lnTo>
                  <a:lnTo>
                    <a:pt x="470" y="480"/>
                  </a:lnTo>
                  <a:lnTo>
                    <a:pt x="473" y="483"/>
                  </a:lnTo>
                  <a:lnTo>
                    <a:pt x="477" y="485"/>
                  </a:lnTo>
                  <a:lnTo>
                    <a:pt x="481" y="487"/>
                  </a:lnTo>
                  <a:lnTo>
                    <a:pt x="486" y="488"/>
                  </a:lnTo>
                  <a:lnTo>
                    <a:pt x="486" y="488"/>
                  </a:lnTo>
                  <a:lnTo>
                    <a:pt x="494" y="489"/>
                  </a:lnTo>
                  <a:lnTo>
                    <a:pt x="501" y="488"/>
                  </a:lnTo>
                  <a:lnTo>
                    <a:pt x="508" y="485"/>
                  </a:lnTo>
                  <a:lnTo>
                    <a:pt x="514" y="481"/>
                  </a:lnTo>
                  <a:lnTo>
                    <a:pt x="514" y="481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22" y="490"/>
                  </a:lnTo>
                  <a:lnTo>
                    <a:pt x="527" y="501"/>
                  </a:lnTo>
                  <a:lnTo>
                    <a:pt x="527" y="501"/>
                  </a:lnTo>
                  <a:lnTo>
                    <a:pt x="531" y="506"/>
                  </a:lnTo>
                  <a:lnTo>
                    <a:pt x="536" y="511"/>
                  </a:lnTo>
                  <a:lnTo>
                    <a:pt x="542" y="513"/>
                  </a:lnTo>
                  <a:lnTo>
                    <a:pt x="549" y="515"/>
                  </a:lnTo>
                  <a:lnTo>
                    <a:pt x="549" y="515"/>
                  </a:lnTo>
                  <a:lnTo>
                    <a:pt x="552" y="515"/>
                  </a:lnTo>
                  <a:lnTo>
                    <a:pt x="555" y="515"/>
                  </a:lnTo>
                  <a:lnTo>
                    <a:pt x="561" y="513"/>
                  </a:lnTo>
                  <a:lnTo>
                    <a:pt x="561" y="513"/>
                  </a:lnTo>
                  <a:lnTo>
                    <a:pt x="568" y="510"/>
                  </a:lnTo>
                  <a:lnTo>
                    <a:pt x="575" y="506"/>
                  </a:lnTo>
                  <a:lnTo>
                    <a:pt x="575" y="506"/>
                  </a:lnTo>
                  <a:lnTo>
                    <a:pt x="578" y="514"/>
                  </a:lnTo>
                  <a:lnTo>
                    <a:pt x="578" y="514"/>
                  </a:lnTo>
                  <a:lnTo>
                    <a:pt x="581" y="521"/>
                  </a:lnTo>
                  <a:lnTo>
                    <a:pt x="585" y="527"/>
                  </a:lnTo>
                  <a:lnTo>
                    <a:pt x="589" y="533"/>
                  </a:lnTo>
                  <a:lnTo>
                    <a:pt x="595" y="538"/>
                  </a:lnTo>
                  <a:lnTo>
                    <a:pt x="595" y="538"/>
                  </a:lnTo>
                  <a:lnTo>
                    <a:pt x="602" y="544"/>
                  </a:lnTo>
                  <a:lnTo>
                    <a:pt x="609" y="551"/>
                  </a:lnTo>
                  <a:lnTo>
                    <a:pt x="609" y="551"/>
                  </a:lnTo>
                  <a:lnTo>
                    <a:pt x="601" y="553"/>
                  </a:lnTo>
                  <a:lnTo>
                    <a:pt x="593" y="556"/>
                  </a:lnTo>
                  <a:lnTo>
                    <a:pt x="593" y="556"/>
                  </a:lnTo>
                  <a:lnTo>
                    <a:pt x="591" y="556"/>
                  </a:lnTo>
                  <a:lnTo>
                    <a:pt x="589" y="558"/>
                  </a:lnTo>
                  <a:lnTo>
                    <a:pt x="588" y="560"/>
                  </a:lnTo>
                  <a:lnTo>
                    <a:pt x="588" y="562"/>
                  </a:lnTo>
                  <a:lnTo>
                    <a:pt x="588" y="562"/>
                  </a:lnTo>
                  <a:lnTo>
                    <a:pt x="589" y="589"/>
                  </a:lnTo>
                  <a:lnTo>
                    <a:pt x="589" y="589"/>
                  </a:lnTo>
                  <a:lnTo>
                    <a:pt x="590" y="611"/>
                  </a:lnTo>
                  <a:lnTo>
                    <a:pt x="590" y="611"/>
                  </a:lnTo>
                  <a:lnTo>
                    <a:pt x="590" y="652"/>
                  </a:lnTo>
                  <a:lnTo>
                    <a:pt x="590" y="652"/>
                  </a:lnTo>
                  <a:lnTo>
                    <a:pt x="586" y="651"/>
                  </a:lnTo>
                  <a:lnTo>
                    <a:pt x="582" y="650"/>
                  </a:lnTo>
                  <a:lnTo>
                    <a:pt x="579" y="650"/>
                  </a:lnTo>
                  <a:lnTo>
                    <a:pt x="577" y="650"/>
                  </a:lnTo>
                  <a:lnTo>
                    <a:pt x="575" y="651"/>
                  </a:lnTo>
                  <a:lnTo>
                    <a:pt x="575" y="651"/>
                  </a:lnTo>
                  <a:lnTo>
                    <a:pt x="583" y="655"/>
                  </a:lnTo>
                  <a:lnTo>
                    <a:pt x="592" y="660"/>
                  </a:lnTo>
                  <a:lnTo>
                    <a:pt x="595" y="662"/>
                  </a:lnTo>
                  <a:lnTo>
                    <a:pt x="599" y="665"/>
                  </a:lnTo>
                  <a:lnTo>
                    <a:pt x="602" y="669"/>
                  </a:lnTo>
                  <a:lnTo>
                    <a:pt x="604" y="674"/>
                  </a:lnTo>
                  <a:lnTo>
                    <a:pt x="604" y="674"/>
                  </a:lnTo>
                  <a:lnTo>
                    <a:pt x="599" y="676"/>
                  </a:lnTo>
                  <a:lnTo>
                    <a:pt x="599" y="676"/>
                  </a:lnTo>
                  <a:lnTo>
                    <a:pt x="594" y="677"/>
                  </a:lnTo>
                  <a:lnTo>
                    <a:pt x="589" y="680"/>
                  </a:lnTo>
                  <a:lnTo>
                    <a:pt x="582" y="686"/>
                  </a:lnTo>
                  <a:lnTo>
                    <a:pt x="582" y="686"/>
                  </a:lnTo>
                  <a:lnTo>
                    <a:pt x="580" y="688"/>
                  </a:lnTo>
                  <a:lnTo>
                    <a:pt x="579" y="690"/>
                  </a:lnTo>
                  <a:lnTo>
                    <a:pt x="579" y="694"/>
                  </a:lnTo>
                  <a:lnTo>
                    <a:pt x="580" y="699"/>
                  </a:lnTo>
                  <a:lnTo>
                    <a:pt x="581" y="700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92" y="706"/>
                  </a:lnTo>
                  <a:lnTo>
                    <a:pt x="602" y="709"/>
                  </a:lnTo>
                  <a:lnTo>
                    <a:pt x="602" y="709"/>
                  </a:lnTo>
                  <a:lnTo>
                    <a:pt x="604" y="709"/>
                  </a:lnTo>
                  <a:lnTo>
                    <a:pt x="606" y="707"/>
                  </a:lnTo>
                  <a:lnTo>
                    <a:pt x="606" y="707"/>
                  </a:lnTo>
                  <a:lnTo>
                    <a:pt x="590" y="701"/>
                  </a:lnTo>
                  <a:lnTo>
                    <a:pt x="590" y="701"/>
                  </a:lnTo>
                  <a:lnTo>
                    <a:pt x="586" y="699"/>
                  </a:lnTo>
                  <a:lnTo>
                    <a:pt x="584" y="697"/>
                  </a:lnTo>
                  <a:lnTo>
                    <a:pt x="583" y="694"/>
                  </a:lnTo>
                  <a:lnTo>
                    <a:pt x="583" y="694"/>
                  </a:lnTo>
                  <a:lnTo>
                    <a:pt x="583" y="691"/>
                  </a:lnTo>
                  <a:lnTo>
                    <a:pt x="585" y="689"/>
                  </a:lnTo>
                  <a:lnTo>
                    <a:pt x="587" y="687"/>
                  </a:lnTo>
                  <a:lnTo>
                    <a:pt x="589" y="685"/>
                  </a:lnTo>
                  <a:lnTo>
                    <a:pt x="589" y="685"/>
                  </a:lnTo>
                  <a:lnTo>
                    <a:pt x="596" y="681"/>
                  </a:lnTo>
                  <a:lnTo>
                    <a:pt x="604" y="678"/>
                  </a:lnTo>
                  <a:lnTo>
                    <a:pt x="620" y="673"/>
                  </a:lnTo>
                  <a:lnTo>
                    <a:pt x="620" y="673"/>
                  </a:lnTo>
                  <a:lnTo>
                    <a:pt x="631" y="670"/>
                  </a:lnTo>
                  <a:lnTo>
                    <a:pt x="642" y="669"/>
                  </a:lnTo>
                  <a:lnTo>
                    <a:pt x="653" y="668"/>
                  </a:lnTo>
                  <a:lnTo>
                    <a:pt x="665" y="667"/>
                  </a:lnTo>
                  <a:lnTo>
                    <a:pt x="665" y="667"/>
                  </a:lnTo>
                  <a:lnTo>
                    <a:pt x="681" y="665"/>
                  </a:lnTo>
                  <a:lnTo>
                    <a:pt x="681" y="665"/>
                  </a:lnTo>
                  <a:lnTo>
                    <a:pt x="707" y="663"/>
                  </a:lnTo>
                  <a:lnTo>
                    <a:pt x="707" y="663"/>
                  </a:lnTo>
                  <a:lnTo>
                    <a:pt x="704" y="661"/>
                  </a:lnTo>
                  <a:lnTo>
                    <a:pt x="703" y="661"/>
                  </a:lnTo>
                  <a:lnTo>
                    <a:pt x="703" y="661"/>
                  </a:lnTo>
                  <a:lnTo>
                    <a:pt x="674" y="662"/>
                  </a:lnTo>
                  <a:lnTo>
                    <a:pt x="674" y="662"/>
                  </a:lnTo>
                  <a:lnTo>
                    <a:pt x="655" y="663"/>
                  </a:lnTo>
                  <a:lnTo>
                    <a:pt x="655" y="663"/>
                  </a:lnTo>
                  <a:lnTo>
                    <a:pt x="655" y="651"/>
                  </a:lnTo>
                  <a:lnTo>
                    <a:pt x="654" y="638"/>
                  </a:lnTo>
                  <a:lnTo>
                    <a:pt x="653" y="626"/>
                  </a:lnTo>
                  <a:lnTo>
                    <a:pt x="652" y="614"/>
                  </a:lnTo>
                  <a:lnTo>
                    <a:pt x="652" y="614"/>
                  </a:lnTo>
                  <a:lnTo>
                    <a:pt x="652" y="602"/>
                  </a:lnTo>
                  <a:lnTo>
                    <a:pt x="651" y="590"/>
                  </a:lnTo>
                  <a:lnTo>
                    <a:pt x="650" y="566"/>
                  </a:lnTo>
                  <a:lnTo>
                    <a:pt x="650" y="566"/>
                  </a:lnTo>
                  <a:lnTo>
                    <a:pt x="650" y="548"/>
                  </a:lnTo>
                  <a:lnTo>
                    <a:pt x="650" y="548"/>
                  </a:lnTo>
                  <a:lnTo>
                    <a:pt x="650" y="543"/>
                  </a:lnTo>
                  <a:lnTo>
                    <a:pt x="649" y="541"/>
                  </a:lnTo>
                  <a:lnTo>
                    <a:pt x="647" y="539"/>
                  </a:lnTo>
                  <a:lnTo>
                    <a:pt x="647" y="539"/>
                  </a:lnTo>
                  <a:lnTo>
                    <a:pt x="645" y="538"/>
                  </a:lnTo>
                  <a:lnTo>
                    <a:pt x="642" y="539"/>
                  </a:lnTo>
                  <a:lnTo>
                    <a:pt x="638" y="542"/>
                  </a:lnTo>
                  <a:lnTo>
                    <a:pt x="638" y="542"/>
                  </a:lnTo>
                  <a:lnTo>
                    <a:pt x="635" y="544"/>
                  </a:lnTo>
                  <a:lnTo>
                    <a:pt x="631" y="545"/>
                  </a:lnTo>
                  <a:lnTo>
                    <a:pt x="631" y="545"/>
                  </a:lnTo>
                  <a:lnTo>
                    <a:pt x="654" y="517"/>
                  </a:lnTo>
                  <a:lnTo>
                    <a:pt x="654" y="517"/>
                  </a:lnTo>
                  <a:lnTo>
                    <a:pt x="657" y="520"/>
                  </a:lnTo>
                  <a:lnTo>
                    <a:pt x="657" y="520"/>
                  </a:lnTo>
                  <a:lnTo>
                    <a:pt x="660" y="524"/>
                  </a:lnTo>
                  <a:lnTo>
                    <a:pt x="663" y="527"/>
                  </a:lnTo>
                  <a:lnTo>
                    <a:pt x="667" y="530"/>
                  </a:lnTo>
                  <a:lnTo>
                    <a:pt x="671" y="532"/>
                  </a:lnTo>
                  <a:lnTo>
                    <a:pt x="676" y="533"/>
                  </a:lnTo>
                  <a:lnTo>
                    <a:pt x="680" y="533"/>
                  </a:lnTo>
                  <a:lnTo>
                    <a:pt x="685" y="532"/>
                  </a:lnTo>
                  <a:lnTo>
                    <a:pt x="690" y="531"/>
                  </a:lnTo>
                  <a:lnTo>
                    <a:pt x="690" y="531"/>
                  </a:lnTo>
                  <a:lnTo>
                    <a:pt x="698" y="528"/>
                  </a:lnTo>
                  <a:lnTo>
                    <a:pt x="706" y="523"/>
                  </a:lnTo>
                  <a:lnTo>
                    <a:pt x="712" y="516"/>
                  </a:lnTo>
                  <a:lnTo>
                    <a:pt x="717" y="508"/>
                  </a:lnTo>
                  <a:lnTo>
                    <a:pt x="717" y="508"/>
                  </a:lnTo>
                  <a:lnTo>
                    <a:pt x="718" y="503"/>
                  </a:lnTo>
                  <a:lnTo>
                    <a:pt x="719" y="498"/>
                  </a:lnTo>
                  <a:lnTo>
                    <a:pt x="719" y="498"/>
                  </a:lnTo>
                  <a:lnTo>
                    <a:pt x="719" y="487"/>
                  </a:lnTo>
                  <a:lnTo>
                    <a:pt x="719" y="487"/>
                  </a:lnTo>
                  <a:lnTo>
                    <a:pt x="724" y="495"/>
                  </a:lnTo>
                  <a:lnTo>
                    <a:pt x="730" y="502"/>
                  </a:lnTo>
                  <a:lnTo>
                    <a:pt x="730" y="502"/>
                  </a:lnTo>
                  <a:lnTo>
                    <a:pt x="737" y="507"/>
                  </a:lnTo>
                  <a:lnTo>
                    <a:pt x="744" y="511"/>
                  </a:lnTo>
                  <a:lnTo>
                    <a:pt x="751" y="512"/>
                  </a:lnTo>
                  <a:lnTo>
                    <a:pt x="759" y="511"/>
                  </a:lnTo>
                  <a:lnTo>
                    <a:pt x="759" y="511"/>
                  </a:lnTo>
                  <a:lnTo>
                    <a:pt x="766" y="509"/>
                  </a:lnTo>
                  <a:lnTo>
                    <a:pt x="772" y="505"/>
                  </a:lnTo>
                  <a:lnTo>
                    <a:pt x="777" y="499"/>
                  </a:lnTo>
                  <a:lnTo>
                    <a:pt x="781" y="492"/>
                  </a:lnTo>
                  <a:lnTo>
                    <a:pt x="781" y="492"/>
                  </a:lnTo>
                  <a:lnTo>
                    <a:pt x="784" y="483"/>
                  </a:lnTo>
                  <a:lnTo>
                    <a:pt x="785" y="474"/>
                  </a:lnTo>
                  <a:lnTo>
                    <a:pt x="784" y="464"/>
                  </a:lnTo>
                  <a:lnTo>
                    <a:pt x="781" y="455"/>
                  </a:lnTo>
                  <a:lnTo>
                    <a:pt x="781" y="455"/>
                  </a:lnTo>
                  <a:lnTo>
                    <a:pt x="777" y="448"/>
                  </a:lnTo>
                  <a:lnTo>
                    <a:pt x="772" y="443"/>
                  </a:lnTo>
                  <a:lnTo>
                    <a:pt x="766" y="439"/>
                  </a:lnTo>
                  <a:lnTo>
                    <a:pt x="759" y="436"/>
                  </a:lnTo>
                  <a:lnTo>
                    <a:pt x="759" y="436"/>
                  </a:lnTo>
                  <a:lnTo>
                    <a:pt x="750" y="436"/>
                  </a:lnTo>
                  <a:lnTo>
                    <a:pt x="743" y="438"/>
                  </a:lnTo>
                  <a:lnTo>
                    <a:pt x="736" y="441"/>
                  </a:lnTo>
                  <a:lnTo>
                    <a:pt x="730" y="447"/>
                  </a:lnTo>
                  <a:lnTo>
                    <a:pt x="730" y="447"/>
                  </a:lnTo>
                  <a:lnTo>
                    <a:pt x="725" y="455"/>
                  </a:lnTo>
                  <a:lnTo>
                    <a:pt x="721" y="463"/>
                  </a:lnTo>
                  <a:lnTo>
                    <a:pt x="719" y="471"/>
                  </a:lnTo>
                  <a:lnTo>
                    <a:pt x="718" y="481"/>
                  </a:lnTo>
                  <a:lnTo>
                    <a:pt x="718" y="481"/>
                  </a:lnTo>
                  <a:lnTo>
                    <a:pt x="714" y="471"/>
                  </a:lnTo>
                  <a:lnTo>
                    <a:pt x="712" y="467"/>
                  </a:lnTo>
                  <a:lnTo>
                    <a:pt x="709" y="463"/>
                  </a:lnTo>
                  <a:lnTo>
                    <a:pt x="706" y="459"/>
                  </a:lnTo>
                  <a:lnTo>
                    <a:pt x="702" y="457"/>
                  </a:lnTo>
                  <a:lnTo>
                    <a:pt x="698" y="455"/>
                  </a:lnTo>
                  <a:lnTo>
                    <a:pt x="692" y="454"/>
                  </a:lnTo>
                  <a:lnTo>
                    <a:pt x="692" y="454"/>
                  </a:lnTo>
                  <a:lnTo>
                    <a:pt x="681" y="454"/>
                  </a:lnTo>
                  <a:lnTo>
                    <a:pt x="676" y="454"/>
                  </a:lnTo>
                  <a:lnTo>
                    <a:pt x="672" y="456"/>
                  </a:lnTo>
                  <a:lnTo>
                    <a:pt x="667" y="458"/>
                  </a:lnTo>
                  <a:lnTo>
                    <a:pt x="663" y="460"/>
                  </a:lnTo>
                  <a:lnTo>
                    <a:pt x="660" y="464"/>
                  </a:lnTo>
                  <a:lnTo>
                    <a:pt x="657" y="469"/>
                  </a:lnTo>
                  <a:lnTo>
                    <a:pt x="657" y="469"/>
                  </a:lnTo>
                  <a:lnTo>
                    <a:pt x="655" y="468"/>
                  </a:lnTo>
                  <a:lnTo>
                    <a:pt x="655" y="468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625" y="415"/>
                  </a:lnTo>
                  <a:lnTo>
                    <a:pt x="622" y="409"/>
                  </a:lnTo>
                  <a:lnTo>
                    <a:pt x="621" y="403"/>
                  </a:lnTo>
                  <a:lnTo>
                    <a:pt x="621" y="403"/>
                  </a:lnTo>
                  <a:lnTo>
                    <a:pt x="620" y="401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5" y="398"/>
                  </a:lnTo>
                  <a:lnTo>
                    <a:pt x="613" y="400"/>
                  </a:lnTo>
                  <a:lnTo>
                    <a:pt x="612" y="401"/>
                  </a:lnTo>
                  <a:lnTo>
                    <a:pt x="611" y="404"/>
                  </a:lnTo>
                  <a:lnTo>
                    <a:pt x="611" y="404"/>
                  </a:lnTo>
                  <a:lnTo>
                    <a:pt x="608" y="413"/>
                  </a:lnTo>
                  <a:lnTo>
                    <a:pt x="603" y="421"/>
                  </a:lnTo>
                  <a:lnTo>
                    <a:pt x="597" y="428"/>
                  </a:lnTo>
                  <a:lnTo>
                    <a:pt x="591" y="435"/>
                  </a:lnTo>
                  <a:lnTo>
                    <a:pt x="591" y="435"/>
                  </a:lnTo>
                  <a:lnTo>
                    <a:pt x="584" y="442"/>
                  </a:lnTo>
                  <a:lnTo>
                    <a:pt x="578" y="450"/>
                  </a:lnTo>
                  <a:lnTo>
                    <a:pt x="578" y="450"/>
                  </a:lnTo>
                  <a:lnTo>
                    <a:pt x="572" y="446"/>
                  </a:lnTo>
                  <a:lnTo>
                    <a:pt x="566" y="442"/>
                  </a:lnTo>
                  <a:lnTo>
                    <a:pt x="560" y="440"/>
                  </a:lnTo>
                  <a:lnTo>
                    <a:pt x="554" y="439"/>
                  </a:lnTo>
                  <a:lnTo>
                    <a:pt x="548" y="440"/>
                  </a:lnTo>
                  <a:lnTo>
                    <a:pt x="541" y="441"/>
                  </a:lnTo>
                  <a:lnTo>
                    <a:pt x="534" y="444"/>
                  </a:lnTo>
                  <a:lnTo>
                    <a:pt x="528" y="448"/>
                  </a:lnTo>
                  <a:lnTo>
                    <a:pt x="528" y="448"/>
                  </a:lnTo>
                  <a:lnTo>
                    <a:pt x="526" y="439"/>
                  </a:lnTo>
                  <a:lnTo>
                    <a:pt x="523" y="430"/>
                  </a:lnTo>
                  <a:lnTo>
                    <a:pt x="521" y="426"/>
                  </a:lnTo>
                  <a:lnTo>
                    <a:pt x="518" y="422"/>
                  </a:lnTo>
                  <a:lnTo>
                    <a:pt x="515" y="418"/>
                  </a:lnTo>
                  <a:lnTo>
                    <a:pt x="511" y="415"/>
                  </a:lnTo>
                  <a:lnTo>
                    <a:pt x="511" y="415"/>
                  </a:lnTo>
                  <a:lnTo>
                    <a:pt x="507" y="413"/>
                  </a:lnTo>
                  <a:lnTo>
                    <a:pt x="502" y="411"/>
                  </a:lnTo>
                  <a:lnTo>
                    <a:pt x="498" y="410"/>
                  </a:lnTo>
                  <a:lnTo>
                    <a:pt x="493" y="409"/>
                  </a:lnTo>
                  <a:lnTo>
                    <a:pt x="484" y="410"/>
                  </a:lnTo>
                  <a:lnTo>
                    <a:pt x="475" y="412"/>
                  </a:lnTo>
                  <a:lnTo>
                    <a:pt x="475" y="412"/>
                  </a:lnTo>
                  <a:lnTo>
                    <a:pt x="475" y="401"/>
                  </a:lnTo>
                  <a:lnTo>
                    <a:pt x="473" y="390"/>
                  </a:lnTo>
                  <a:lnTo>
                    <a:pt x="473" y="390"/>
                  </a:lnTo>
                  <a:lnTo>
                    <a:pt x="470" y="382"/>
                  </a:lnTo>
                  <a:lnTo>
                    <a:pt x="466" y="376"/>
                  </a:lnTo>
                  <a:lnTo>
                    <a:pt x="460" y="371"/>
                  </a:lnTo>
                  <a:lnTo>
                    <a:pt x="454" y="368"/>
                  </a:lnTo>
                  <a:lnTo>
                    <a:pt x="454" y="368"/>
                  </a:lnTo>
                  <a:lnTo>
                    <a:pt x="447" y="366"/>
                  </a:lnTo>
                  <a:lnTo>
                    <a:pt x="440" y="366"/>
                  </a:lnTo>
                  <a:lnTo>
                    <a:pt x="433" y="368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4" y="373"/>
                  </a:lnTo>
                  <a:lnTo>
                    <a:pt x="424" y="373"/>
                  </a:lnTo>
                  <a:lnTo>
                    <a:pt x="423" y="373"/>
                  </a:lnTo>
                  <a:lnTo>
                    <a:pt x="423" y="373"/>
                  </a:lnTo>
                  <a:lnTo>
                    <a:pt x="423" y="363"/>
                  </a:lnTo>
                  <a:lnTo>
                    <a:pt x="422" y="354"/>
                  </a:lnTo>
                  <a:lnTo>
                    <a:pt x="422" y="354"/>
                  </a:lnTo>
                  <a:lnTo>
                    <a:pt x="419" y="343"/>
                  </a:lnTo>
                  <a:lnTo>
                    <a:pt x="417" y="339"/>
                  </a:lnTo>
                  <a:lnTo>
                    <a:pt x="415" y="334"/>
                  </a:lnTo>
                  <a:lnTo>
                    <a:pt x="415" y="334"/>
                  </a:lnTo>
                  <a:lnTo>
                    <a:pt x="411" y="330"/>
                  </a:lnTo>
                  <a:lnTo>
                    <a:pt x="407" y="327"/>
                  </a:lnTo>
                  <a:lnTo>
                    <a:pt x="403" y="324"/>
                  </a:lnTo>
                  <a:lnTo>
                    <a:pt x="398" y="323"/>
                  </a:lnTo>
                  <a:lnTo>
                    <a:pt x="394" y="322"/>
                  </a:lnTo>
                  <a:lnTo>
                    <a:pt x="389" y="322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4" y="325"/>
                  </a:lnTo>
                  <a:lnTo>
                    <a:pt x="369" y="328"/>
                  </a:lnTo>
                  <a:lnTo>
                    <a:pt x="365" y="332"/>
                  </a:lnTo>
                  <a:lnTo>
                    <a:pt x="362" y="337"/>
                  </a:lnTo>
                  <a:lnTo>
                    <a:pt x="362" y="337"/>
                  </a:lnTo>
                  <a:lnTo>
                    <a:pt x="357" y="347"/>
                  </a:lnTo>
                  <a:lnTo>
                    <a:pt x="355" y="352"/>
                  </a:lnTo>
                  <a:lnTo>
                    <a:pt x="354" y="357"/>
                  </a:lnTo>
                  <a:lnTo>
                    <a:pt x="354" y="362"/>
                  </a:lnTo>
                  <a:lnTo>
                    <a:pt x="354" y="367"/>
                  </a:lnTo>
                  <a:lnTo>
                    <a:pt x="355" y="372"/>
                  </a:lnTo>
                  <a:lnTo>
                    <a:pt x="357" y="377"/>
                  </a:lnTo>
                  <a:lnTo>
                    <a:pt x="357" y="377"/>
                  </a:lnTo>
                  <a:lnTo>
                    <a:pt x="360" y="383"/>
                  </a:lnTo>
                  <a:lnTo>
                    <a:pt x="363" y="387"/>
                  </a:lnTo>
                  <a:lnTo>
                    <a:pt x="368" y="392"/>
                  </a:lnTo>
                  <a:lnTo>
                    <a:pt x="373" y="395"/>
                  </a:lnTo>
                  <a:lnTo>
                    <a:pt x="379" y="397"/>
                  </a:lnTo>
                  <a:lnTo>
                    <a:pt x="386" y="398"/>
                  </a:lnTo>
                  <a:lnTo>
                    <a:pt x="393" y="397"/>
                  </a:lnTo>
                  <a:lnTo>
                    <a:pt x="401" y="395"/>
                  </a:lnTo>
                  <a:lnTo>
                    <a:pt x="401" y="395"/>
                  </a:lnTo>
                  <a:lnTo>
                    <a:pt x="407" y="392"/>
                  </a:lnTo>
                  <a:lnTo>
                    <a:pt x="407" y="392"/>
                  </a:lnTo>
                  <a:lnTo>
                    <a:pt x="407" y="412"/>
                  </a:lnTo>
                  <a:lnTo>
                    <a:pt x="407" y="412"/>
                  </a:lnTo>
                  <a:lnTo>
                    <a:pt x="399" y="415"/>
                  </a:lnTo>
                  <a:lnTo>
                    <a:pt x="392" y="417"/>
                  </a:lnTo>
                  <a:lnTo>
                    <a:pt x="377" y="420"/>
                  </a:lnTo>
                  <a:lnTo>
                    <a:pt x="377" y="420"/>
                  </a:lnTo>
                  <a:lnTo>
                    <a:pt x="360" y="423"/>
                  </a:lnTo>
                  <a:lnTo>
                    <a:pt x="344" y="425"/>
                  </a:lnTo>
                  <a:lnTo>
                    <a:pt x="344" y="425"/>
                  </a:lnTo>
                  <a:lnTo>
                    <a:pt x="339" y="425"/>
                  </a:lnTo>
                  <a:lnTo>
                    <a:pt x="333" y="424"/>
                  </a:lnTo>
                  <a:lnTo>
                    <a:pt x="327" y="421"/>
                  </a:lnTo>
                  <a:lnTo>
                    <a:pt x="322" y="418"/>
                  </a:lnTo>
                  <a:lnTo>
                    <a:pt x="317" y="414"/>
                  </a:lnTo>
                  <a:lnTo>
                    <a:pt x="312" y="410"/>
                  </a:lnTo>
                  <a:lnTo>
                    <a:pt x="309" y="405"/>
                  </a:lnTo>
                  <a:lnTo>
                    <a:pt x="307" y="401"/>
                  </a:lnTo>
                  <a:lnTo>
                    <a:pt x="307" y="401"/>
                  </a:lnTo>
                  <a:lnTo>
                    <a:pt x="306" y="397"/>
                  </a:lnTo>
                  <a:lnTo>
                    <a:pt x="306" y="394"/>
                  </a:lnTo>
                  <a:lnTo>
                    <a:pt x="307" y="387"/>
                  </a:lnTo>
                  <a:lnTo>
                    <a:pt x="307" y="387"/>
                  </a:lnTo>
                  <a:lnTo>
                    <a:pt x="310" y="379"/>
                  </a:lnTo>
                  <a:lnTo>
                    <a:pt x="315" y="372"/>
                  </a:lnTo>
                  <a:lnTo>
                    <a:pt x="322" y="366"/>
                  </a:lnTo>
                  <a:lnTo>
                    <a:pt x="330" y="361"/>
                  </a:lnTo>
                  <a:lnTo>
                    <a:pt x="330" y="361"/>
                  </a:lnTo>
                  <a:lnTo>
                    <a:pt x="349" y="351"/>
                  </a:lnTo>
                  <a:lnTo>
                    <a:pt x="349" y="351"/>
                  </a:lnTo>
                  <a:lnTo>
                    <a:pt x="347" y="349"/>
                  </a:lnTo>
                  <a:lnTo>
                    <a:pt x="345" y="347"/>
                  </a:lnTo>
                  <a:lnTo>
                    <a:pt x="341" y="346"/>
                  </a:lnTo>
                  <a:lnTo>
                    <a:pt x="341" y="346"/>
                  </a:lnTo>
                  <a:lnTo>
                    <a:pt x="322" y="345"/>
                  </a:lnTo>
                  <a:lnTo>
                    <a:pt x="322" y="345"/>
                  </a:lnTo>
                  <a:lnTo>
                    <a:pt x="317" y="344"/>
                  </a:lnTo>
                  <a:lnTo>
                    <a:pt x="313" y="342"/>
                  </a:lnTo>
                  <a:lnTo>
                    <a:pt x="304" y="337"/>
                  </a:lnTo>
                  <a:lnTo>
                    <a:pt x="304" y="337"/>
                  </a:lnTo>
                  <a:lnTo>
                    <a:pt x="302" y="335"/>
                  </a:lnTo>
                  <a:lnTo>
                    <a:pt x="299" y="332"/>
                  </a:lnTo>
                  <a:lnTo>
                    <a:pt x="298" y="329"/>
                  </a:lnTo>
                  <a:lnTo>
                    <a:pt x="299" y="325"/>
                  </a:lnTo>
                  <a:lnTo>
                    <a:pt x="299" y="325"/>
                  </a:lnTo>
                  <a:lnTo>
                    <a:pt x="300" y="321"/>
                  </a:lnTo>
                  <a:lnTo>
                    <a:pt x="303" y="318"/>
                  </a:lnTo>
                  <a:lnTo>
                    <a:pt x="306" y="315"/>
                  </a:lnTo>
                  <a:lnTo>
                    <a:pt x="310" y="314"/>
                  </a:lnTo>
                  <a:lnTo>
                    <a:pt x="310" y="314"/>
                  </a:lnTo>
                  <a:lnTo>
                    <a:pt x="317" y="313"/>
                  </a:lnTo>
                  <a:lnTo>
                    <a:pt x="323" y="313"/>
                  </a:lnTo>
                  <a:lnTo>
                    <a:pt x="323" y="313"/>
                  </a:lnTo>
                  <a:lnTo>
                    <a:pt x="329" y="313"/>
                  </a:lnTo>
                  <a:lnTo>
                    <a:pt x="331" y="312"/>
                  </a:lnTo>
                  <a:lnTo>
                    <a:pt x="333" y="309"/>
                  </a:lnTo>
                  <a:lnTo>
                    <a:pt x="333" y="309"/>
                  </a:lnTo>
                  <a:lnTo>
                    <a:pt x="327" y="304"/>
                  </a:lnTo>
                  <a:lnTo>
                    <a:pt x="327" y="304"/>
                  </a:lnTo>
                  <a:lnTo>
                    <a:pt x="305" y="286"/>
                  </a:lnTo>
                  <a:lnTo>
                    <a:pt x="305" y="286"/>
                  </a:lnTo>
                  <a:lnTo>
                    <a:pt x="303" y="284"/>
                  </a:lnTo>
                  <a:lnTo>
                    <a:pt x="301" y="281"/>
                  </a:lnTo>
                  <a:lnTo>
                    <a:pt x="300" y="277"/>
                  </a:lnTo>
                  <a:lnTo>
                    <a:pt x="300" y="273"/>
                  </a:lnTo>
                  <a:lnTo>
                    <a:pt x="300" y="273"/>
                  </a:lnTo>
                  <a:lnTo>
                    <a:pt x="301" y="265"/>
                  </a:lnTo>
                  <a:lnTo>
                    <a:pt x="304" y="257"/>
                  </a:lnTo>
                  <a:lnTo>
                    <a:pt x="304" y="257"/>
                  </a:lnTo>
                  <a:lnTo>
                    <a:pt x="307" y="253"/>
                  </a:lnTo>
                  <a:lnTo>
                    <a:pt x="310" y="251"/>
                  </a:lnTo>
                  <a:lnTo>
                    <a:pt x="315" y="250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26" y="248"/>
                  </a:lnTo>
                  <a:lnTo>
                    <a:pt x="332" y="248"/>
                  </a:lnTo>
                  <a:lnTo>
                    <a:pt x="338" y="249"/>
                  </a:lnTo>
                  <a:lnTo>
                    <a:pt x="344" y="251"/>
                  </a:lnTo>
                  <a:lnTo>
                    <a:pt x="355" y="255"/>
                  </a:lnTo>
                  <a:lnTo>
                    <a:pt x="366" y="260"/>
                  </a:lnTo>
                  <a:lnTo>
                    <a:pt x="366" y="260"/>
                  </a:lnTo>
                  <a:lnTo>
                    <a:pt x="370" y="261"/>
                  </a:lnTo>
                  <a:lnTo>
                    <a:pt x="374" y="260"/>
                  </a:lnTo>
                  <a:lnTo>
                    <a:pt x="374" y="260"/>
                  </a:lnTo>
                  <a:lnTo>
                    <a:pt x="371" y="254"/>
                  </a:lnTo>
                  <a:lnTo>
                    <a:pt x="371" y="254"/>
                  </a:lnTo>
                  <a:lnTo>
                    <a:pt x="361" y="238"/>
                  </a:lnTo>
                  <a:lnTo>
                    <a:pt x="356" y="230"/>
                  </a:lnTo>
                  <a:lnTo>
                    <a:pt x="352" y="221"/>
                  </a:lnTo>
                  <a:lnTo>
                    <a:pt x="352" y="221"/>
                  </a:lnTo>
                  <a:lnTo>
                    <a:pt x="349" y="212"/>
                  </a:lnTo>
                  <a:lnTo>
                    <a:pt x="346" y="202"/>
                  </a:lnTo>
                  <a:lnTo>
                    <a:pt x="345" y="192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6" y="178"/>
                  </a:lnTo>
                  <a:lnTo>
                    <a:pt x="348" y="175"/>
                  </a:lnTo>
                  <a:lnTo>
                    <a:pt x="350" y="173"/>
                  </a:lnTo>
                  <a:lnTo>
                    <a:pt x="354" y="171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9" y="172"/>
                  </a:lnTo>
                  <a:lnTo>
                    <a:pt x="359" y="172"/>
                  </a:lnTo>
                  <a:lnTo>
                    <a:pt x="363" y="175"/>
                  </a:lnTo>
                  <a:lnTo>
                    <a:pt x="367" y="179"/>
                  </a:lnTo>
                  <a:lnTo>
                    <a:pt x="367" y="179"/>
                  </a:lnTo>
                  <a:lnTo>
                    <a:pt x="381" y="190"/>
                  </a:lnTo>
                  <a:lnTo>
                    <a:pt x="381" y="190"/>
                  </a:lnTo>
                  <a:lnTo>
                    <a:pt x="384" y="192"/>
                  </a:lnTo>
                  <a:lnTo>
                    <a:pt x="385" y="194"/>
                  </a:lnTo>
                  <a:lnTo>
                    <a:pt x="385" y="196"/>
                  </a:lnTo>
                  <a:lnTo>
                    <a:pt x="385" y="196"/>
                  </a:lnTo>
                  <a:lnTo>
                    <a:pt x="385" y="208"/>
                  </a:lnTo>
                  <a:lnTo>
                    <a:pt x="385" y="221"/>
                  </a:lnTo>
                  <a:lnTo>
                    <a:pt x="386" y="233"/>
                  </a:lnTo>
                  <a:lnTo>
                    <a:pt x="387" y="246"/>
                  </a:lnTo>
                  <a:lnTo>
                    <a:pt x="387" y="246"/>
                  </a:lnTo>
                  <a:lnTo>
                    <a:pt x="388" y="269"/>
                  </a:lnTo>
                  <a:lnTo>
                    <a:pt x="389" y="292"/>
                  </a:lnTo>
                  <a:lnTo>
                    <a:pt x="389" y="292"/>
                  </a:lnTo>
                  <a:lnTo>
                    <a:pt x="389" y="297"/>
                  </a:lnTo>
                  <a:lnTo>
                    <a:pt x="388" y="303"/>
                  </a:lnTo>
                  <a:lnTo>
                    <a:pt x="388" y="303"/>
                  </a:lnTo>
                  <a:lnTo>
                    <a:pt x="376" y="310"/>
                  </a:lnTo>
                  <a:lnTo>
                    <a:pt x="371" y="313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9" y="318"/>
                  </a:lnTo>
                  <a:lnTo>
                    <a:pt x="371" y="317"/>
                  </a:lnTo>
                  <a:lnTo>
                    <a:pt x="376" y="315"/>
                  </a:lnTo>
                  <a:lnTo>
                    <a:pt x="376" y="315"/>
                  </a:lnTo>
                  <a:lnTo>
                    <a:pt x="383" y="312"/>
                  </a:lnTo>
                  <a:lnTo>
                    <a:pt x="383" y="312"/>
                  </a:lnTo>
                  <a:lnTo>
                    <a:pt x="396" y="308"/>
                  </a:lnTo>
                  <a:lnTo>
                    <a:pt x="396" y="308"/>
                  </a:lnTo>
                  <a:lnTo>
                    <a:pt x="403" y="306"/>
                  </a:lnTo>
                  <a:lnTo>
                    <a:pt x="410" y="306"/>
                  </a:lnTo>
                  <a:lnTo>
                    <a:pt x="417" y="307"/>
                  </a:lnTo>
                  <a:lnTo>
                    <a:pt x="424" y="310"/>
                  </a:lnTo>
                  <a:lnTo>
                    <a:pt x="424" y="310"/>
                  </a:lnTo>
                  <a:lnTo>
                    <a:pt x="448" y="306"/>
                  </a:lnTo>
                  <a:lnTo>
                    <a:pt x="448" y="306"/>
                  </a:lnTo>
                  <a:lnTo>
                    <a:pt x="455" y="306"/>
                  </a:lnTo>
                  <a:lnTo>
                    <a:pt x="461" y="307"/>
                  </a:lnTo>
                  <a:lnTo>
                    <a:pt x="467" y="311"/>
                  </a:lnTo>
                  <a:lnTo>
                    <a:pt x="473" y="316"/>
                  </a:lnTo>
                  <a:lnTo>
                    <a:pt x="473" y="316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9"/>
                  </a:lnTo>
                  <a:lnTo>
                    <a:pt x="466" y="342"/>
                  </a:lnTo>
                  <a:lnTo>
                    <a:pt x="467" y="345"/>
                  </a:lnTo>
                  <a:lnTo>
                    <a:pt x="469" y="347"/>
                  </a:lnTo>
                  <a:lnTo>
                    <a:pt x="469" y="347"/>
                  </a:lnTo>
                  <a:lnTo>
                    <a:pt x="472" y="349"/>
                  </a:lnTo>
                  <a:lnTo>
                    <a:pt x="476" y="349"/>
                  </a:lnTo>
                  <a:lnTo>
                    <a:pt x="479" y="348"/>
                  </a:lnTo>
                  <a:lnTo>
                    <a:pt x="482" y="346"/>
                  </a:lnTo>
                  <a:lnTo>
                    <a:pt x="482" y="346"/>
                  </a:lnTo>
                  <a:lnTo>
                    <a:pt x="500" y="335"/>
                  </a:lnTo>
                  <a:lnTo>
                    <a:pt x="500" y="335"/>
                  </a:lnTo>
                  <a:lnTo>
                    <a:pt x="513" y="346"/>
                  </a:lnTo>
                  <a:lnTo>
                    <a:pt x="513" y="346"/>
                  </a:lnTo>
                  <a:lnTo>
                    <a:pt x="514" y="343"/>
                  </a:lnTo>
                  <a:lnTo>
                    <a:pt x="513" y="341"/>
                  </a:lnTo>
                  <a:lnTo>
                    <a:pt x="511" y="338"/>
                  </a:lnTo>
                  <a:lnTo>
                    <a:pt x="507" y="335"/>
                  </a:lnTo>
                  <a:lnTo>
                    <a:pt x="505" y="331"/>
                  </a:lnTo>
                  <a:lnTo>
                    <a:pt x="505" y="331"/>
                  </a:lnTo>
                  <a:lnTo>
                    <a:pt x="512" y="328"/>
                  </a:lnTo>
                  <a:lnTo>
                    <a:pt x="512" y="328"/>
                  </a:lnTo>
                  <a:lnTo>
                    <a:pt x="523" y="349"/>
                  </a:lnTo>
                  <a:lnTo>
                    <a:pt x="523" y="349"/>
                  </a:lnTo>
                  <a:lnTo>
                    <a:pt x="530" y="359"/>
                  </a:lnTo>
                  <a:lnTo>
                    <a:pt x="538" y="369"/>
                  </a:lnTo>
                  <a:lnTo>
                    <a:pt x="538" y="369"/>
                  </a:lnTo>
                  <a:lnTo>
                    <a:pt x="540" y="371"/>
                  </a:lnTo>
                  <a:lnTo>
                    <a:pt x="542" y="372"/>
                  </a:lnTo>
                  <a:lnTo>
                    <a:pt x="547" y="374"/>
                  </a:lnTo>
                  <a:lnTo>
                    <a:pt x="547" y="374"/>
                  </a:lnTo>
                  <a:lnTo>
                    <a:pt x="553" y="363"/>
                  </a:lnTo>
                  <a:lnTo>
                    <a:pt x="556" y="357"/>
                  </a:lnTo>
                  <a:lnTo>
                    <a:pt x="558" y="352"/>
                  </a:lnTo>
                  <a:lnTo>
                    <a:pt x="558" y="352"/>
                  </a:lnTo>
                  <a:lnTo>
                    <a:pt x="579" y="279"/>
                  </a:lnTo>
                  <a:lnTo>
                    <a:pt x="579" y="279"/>
                  </a:lnTo>
                  <a:lnTo>
                    <a:pt x="581" y="276"/>
                  </a:lnTo>
                  <a:lnTo>
                    <a:pt x="581" y="276"/>
                  </a:lnTo>
                  <a:lnTo>
                    <a:pt x="592" y="279"/>
                  </a:lnTo>
                  <a:lnTo>
                    <a:pt x="592" y="279"/>
                  </a:lnTo>
                  <a:lnTo>
                    <a:pt x="594" y="280"/>
                  </a:lnTo>
                  <a:lnTo>
                    <a:pt x="595" y="281"/>
                  </a:lnTo>
                  <a:lnTo>
                    <a:pt x="596" y="283"/>
                  </a:lnTo>
                  <a:lnTo>
                    <a:pt x="596" y="285"/>
                  </a:lnTo>
                  <a:lnTo>
                    <a:pt x="596" y="285"/>
                  </a:lnTo>
                  <a:lnTo>
                    <a:pt x="584" y="354"/>
                  </a:lnTo>
                  <a:lnTo>
                    <a:pt x="584" y="354"/>
                  </a:lnTo>
                  <a:lnTo>
                    <a:pt x="583" y="361"/>
                  </a:lnTo>
                  <a:lnTo>
                    <a:pt x="583" y="368"/>
                  </a:lnTo>
                  <a:lnTo>
                    <a:pt x="583" y="376"/>
                  </a:lnTo>
                  <a:lnTo>
                    <a:pt x="585" y="384"/>
                  </a:lnTo>
                  <a:lnTo>
                    <a:pt x="585" y="384"/>
                  </a:lnTo>
                  <a:lnTo>
                    <a:pt x="589" y="382"/>
                  </a:lnTo>
                  <a:lnTo>
                    <a:pt x="591" y="380"/>
                  </a:lnTo>
                  <a:lnTo>
                    <a:pt x="591" y="380"/>
                  </a:lnTo>
                  <a:lnTo>
                    <a:pt x="617" y="357"/>
                  </a:lnTo>
                  <a:lnTo>
                    <a:pt x="617" y="357"/>
                  </a:lnTo>
                  <a:lnTo>
                    <a:pt x="620" y="355"/>
                  </a:lnTo>
                  <a:lnTo>
                    <a:pt x="622" y="355"/>
                  </a:lnTo>
                  <a:lnTo>
                    <a:pt x="624" y="356"/>
                  </a:lnTo>
                  <a:lnTo>
                    <a:pt x="627" y="358"/>
                  </a:lnTo>
                  <a:lnTo>
                    <a:pt x="627" y="358"/>
                  </a:lnTo>
                  <a:lnTo>
                    <a:pt x="634" y="366"/>
                  </a:lnTo>
                  <a:lnTo>
                    <a:pt x="643" y="373"/>
                  </a:lnTo>
                  <a:lnTo>
                    <a:pt x="660" y="386"/>
                  </a:lnTo>
                  <a:lnTo>
                    <a:pt x="660" y="386"/>
                  </a:lnTo>
                  <a:lnTo>
                    <a:pt x="664" y="387"/>
                  </a:lnTo>
                  <a:lnTo>
                    <a:pt x="668" y="387"/>
                  </a:lnTo>
                  <a:lnTo>
                    <a:pt x="668" y="387"/>
                  </a:lnTo>
                  <a:lnTo>
                    <a:pt x="670" y="387"/>
                  </a:lnTo>
                  <a:lnTo>
                    <a:pt x="671" y="385"/>
                  </a:lnTo>
                  <a:lnTo>
                    <a:pt x="672" y="383"/>
                  </a:lnTo>
                  <a:lnTo>
                    <a:pt x="672" y="381"/>
                  </a:lnTo>
                  <a:lnTo>
                    <a:pt x="672" y="381"/>
                  </a:lnTo>
                  <a:lnTo>
                    <a:pt x="672" y="366"/>
                  </a:lnTo>
                  <a:lnTo>
                    <a:pt x="673" y="351"/>
                  </a:lnTo>
                  <a:lnTo>
                    <a:pt x="673" y="351"/>
                  </a:lnTo>
                  <a:lnTo>
                    <a:pt x="673" y="327"/>
                  </a:lnTo>
                  <a:lnTo>
                    <a:pt x="673" y="327"/>
                  </a:lnTo>
                  <a:lnTo>
                    <a:pt x="677" y="290"/>
                  </a:lnTo>
                  <a:lnTo>
                    <a:pt x="677" y="290"/>
                  </a:lnTo>
                  <a:lnTo>
                    <a:pt x="690" y="287"/>
                  </a:lnTo>
                  <a:lnTo>
                    <a:pt x="690" y="287"/>
                  </a:lnTo>
                  <a:lnTo>
                    <a:pt x="692" y="311"/>
                  </a:lnTo>
                  <a:lnTo>
                    <a:pt x="692" y="311"/>
                  </a:lnTo>
                  <a:lnTo>
                    <a:pt x="692" y="343"/>
                  </a:lnTo>
                  <a:lnTo>
                    <a:pt x="692" y="343"/>
                  </a:lnTo>
                  <a:lnTo>
                    <a:pt x="693" y="357"/>
                  </a:lnTo>
                  <a:lnTo>
                    <a:pt x="694" y="364"/>
                  </a:lnTo>
                  <a:lnTo>
                    <a:pt x="695" y="371"/>
                  </a:lnTo>
                  <a:lnTo>
                    <a:pt x="695" y="371"/>
                  </a:lnTo>
                  <a:lnTo>
                    <a:pt x="695" y="373"/>
                  </a:lnTo>
                  <a:lnTo>
                    <a:pt x="695" y="373"/>
                  </a:lnTo>
                  <a:lnTo>
                    <a:pt x="696" y="377"/>
                  </a:lnTo>
                  <a:lnTo>
                    <a:pt x="698" y="381"/>
                  </a:lnTo>
                  <a:lnTo>
                    <a:pt x="700" y="384"/>
                  </a:lnTo>
                  <a:lnTo>
                    <a:pt x="703" y="386"/>
                  </a:lnTo>
                  <a:lnTo>
                    <a:pt x="703" y="386"/>
                  </a:lnTo>
                  <a:lnTo>
                    <a:pt x="707" y="385"/>
                  </a:lnTo>
                  <a:lnTo>
                    <a:pt x="709" y="383"/>
                  </a:lnTo>
                  <a:lnTo>
                    <a:pt x="714" y="377"/>
                  </a:lnTo>
                  <a:lnTo>
                    <a:pt x="714" y="377"/>
                  </a:lnTo>
                  <a:lnTo>
                    <a:pt x="720" y="367"/>
                  </a:lnTo>
                  <a:lnTo>
                    <a:pt x="726" y="358"/>
                  </a:lnTo>
                  <a:lnTo>
                    <a:pt x="726" y="358"/>
                  </a:lnTo>
                  <a:lnTo>
                    <a:pt x="730" y="354"/>
                  </a:lnTo>
                  <a:lnTo>
                    <a:pt x="732" y="353"/>
                  </a:lnTo>
                  <a:lnTo>
                    <a:pt x="736" y="353"/>
                  </a:lnTo>
                  <a:lnTo>
                    <a:pt x="740" y="356"/>
                  </a:lnTo>
                  <a:lnTo>
                    <a:pt x="740" y="356"/>
                  </a:lnTo>
                  <a:lnTo>
                    <a:pt x="754" y="363"/>
                  </a:lnTo>
                  <a:lnTo>
                    <a:pt x="767" y="369"/>
                  </a:lnTo>
                  <a:lnTo>
                    <a:pt x="767" y="369"/>
                  </a:lnTo>
                  <a:lnTo>
                    <a:pt x="770" y="370"/>
                  </a:lnTo>
                  <a:lnTo>
                    <a:pt x="773" y="370"/>
                  </a:lnTo>
                  <a:lnTo>
                    <a:pt x="776" y="369"/>
                  </a:lnTo>
                  <a:lnTo>
                    <a:pt x="779" y="368"/>
                  </a:lnTo>
                  <a:lnTo>
                    <a:pt x="781" y="366"/>
                  </a:lnTo>
                  <a:lnTo>
                    <a:pt x="783" y="363"/>
                  </a:lnTo>
                  <a:lnTo>
                    <a:pt x="784" y="360"/>
                  </a:lnTo>
                  <a:lnTo>
                    <a:pt x="785" y="357"/>
                  </a:lnTo>
                  <a:lnTo>
                    <a:pt x="785" y="357"/>
                  </a:lnTo>
                  <a:lnTo>
                    <a:pt x="785" y="349"/>
                  </a:lnTo>
                  <a:lnTo>
                    <a:pt x="783" y="340"/>
                  </a:lnTo>
                  <a:lnTo>
                    <a:pt x="779" y="324"/>
                  </a:lnTo>
                  <a:lnTo>
                    <a:pt x="779" y="324"/>
                  </a:lnTo>
                  <a:lnTo>
                    <a:pt x="769" y="269"/>
                  </a:lnTo>
                  <a:lnTo>
                    <a:pt x="769" y="269"/>
                  </a:lnTo>
                  <a:lnTo>
                    <a:pt x="768" y="267"/>
                  </a:lnTo>
                  <a:lnTo>
                    <a:pt x="769" y="265"/>
                  </a:lnTo>
                  <a:lnTo>
                    <a:pt x="770" y="263"/>
                  </a:lnTo>
                  <a:lnTo>
                    <a:pt x="772" y="262"/>
                  </a:lnTo>
                  <a:lnTo>
                    <a:pt x="772" y="262"/>
                  </a:lnTo>
                  <a:lnTo>
                    <a:pt x="785" y="255"/>
                  </a:lnTo>
                  <a:lnTo>
                    <a:pt x="785" y="255"/>
                  </a:lnTo>
                  <a:lnTo>
                    <a:pt x="790" y="267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813" y="332"/>
                  </a:lnTo>
                  <a:lnTo>
                    <a:pt x="813" y="332"/>
                  </a:lnTo>
                  <a:lnTo>
                    <a:pt x="817" y="338"/>
                  </a:lnTo>
                  <a:lnTo>
                    <a:pt x="821" y="343"/>
                  </a:lnTo>
                  <a:lnTo>
                    <a:pt x="821" y="343"/>
                  </a:lnTo>
                  <a:lnTo>
                    <a:pt x="824" y="346"/>
                  </a:lnTo>
                  <a:lnTo>
                    <a:pt x="828" y="347"/>
                  </a:lnTo>
                  <a:lnTo>
                    <a:pt x="831" y="345"/>
                  </a:lnTo>
                  <a:lnTo>
                    <a:pt x="833" y="342"/>
                  </a:lnTo>
                  <a:lnTo>
                    <a:pt x="833" y="342"/>
                  </a:lnTo>
                  <a:lnTo>
                    <a:pt x="837" y="331"/>
                  </a:lnTo>
                  <a:lnTo>
                    <a:pt x="840" y="320"/>
                  </a:lnTo>
                  <a:lnTo>
                    <a:pt x="840" y="320"/>
                  </a:lnTo>
                  <a:lnTo>
                    <a:pt x="845" y="307"/>
                  </a:lnTo>
                  <a:lnTo>
                    <a:pt x="845" y="307"/>
                  </a:lnTo>
                  <a:lnTo>
                    <a:pt x="846" y="305"/>
                  </a:lnTo>
                  <a:lnTo>
                    <a:pt x="848" y="304"/>
                  </a:lnTo>
                  <a:lnTo>
                    <a:pt x="850" y="303"/>
                  </a:lnTo>
                  <a:lnTo>
                    <a:pt x="853" y="304"/>
                  </a:lnTo>
                  <a:lnTo>
                    <a:pt x="853" y="304"/>
                  </a:lnTo>
                  <a:lnTo>
                    <a:pt x="877" y="312"/>
                  </a:lnTo>
                  <a:lnTo>
                    <a:pt x="877" y="312"/>
                  </a:lnTo>
                  <a:lnTo>
                    <a:pt x="883" y="313"/>
                  </a:lnTo>
                  <a:lnTo>
                    <a:pt x="889" y="311"/>
                  </a:lnTo>
                  <a:lnTo>
                    <a:pt x="894" y="309"/>
                  </a:lnTo>
                  <a:lnTo>
                    <a:pt x="898" y="305"/>
                  </a:lnTo>
                  <a:lnTo>
                    <a:pt x="898" y="305"/>
                  </a:lnTo>
                  <a:lnTo>
                    <a:pt x="899" y="302"/>
                  </a:lnTo>
                  <a:lnTo>
                    <a:pt x="900" y="299"/>
                  </a:lnTo>
                  <a:lnTo>
                    <a:pt x="899" y="297"/>
                  </a:lnTo>
                  <a:lnTo>
                    <a:pt x="898" y="294"/>
                  </a:lnTo>
                  <a:lnTo>
                    <a:pt x="898" y="294"/>
                  </a:lnTo>
                  <a:lnTo>
                    <a:pt x="872" y="245"/>
                  </a:lnTo>
                  <a:lnTo>
                    <a:pt x="872" y="245"/>
                  </a:lnTo>
                  <a:lnTo>
                    <a:pt x="854" y="211"/>
                  </a:lnTo>
                  <a:lnTo>
                    <a:pt x="854" y="211"/>
                  </a:lnTo>
                  <a:lnTo>
                    <a:pt x="853" y="208"/>
                  </a:lnTo>
                  <a:lnTo>
                    <a:pt x="852" y="204"/>
                  </a:lnTo>
                  <a:lnTo>
                    <a:pt x="853" y="201"/>
                  </a:lnTo>
                  <a:lnTo>
                    <a:pt x="855" y="197"/>
                  </a:lnTo>
                  <a:lnTo>
                    <a:pt x="855" y="197"/>
                  </a:lnTo>
                  <a:lnTo>
                    <a:pt x="871" y="208"/>
                  </a:lnTo>
                  <a:lnTo>
                    <a:pt x="871" y="208"/>
                  </a:lnTo>
                  <a:lnTo>
                    <a:pt x="873" y="210"/>
                  </a:lnTo>
                  <a:lnTo>
                    <a:pt x="876" y="211"/>
                  </a:lnTo>
                  <a:lnTo>
                    <a:pt x="876" y="211"/>
                  </a:lnTo>
                  <a:lnTo>
                    <a:pt x="909" y="218"/>
                  </a:lnTo>
                  <a:lnTo>
                    <a:pt x="909" y="218"/>
                  </a:lnTo>
                  <a:lnTo>
                    <a:pt x="912" y="219"/>
                  </a:lnTo>
                  <a:lnTo>
                    <a:pt x="915" y="222"/>
                  </a:lnTo>
                  <a:lnTo>
                    <a:pt x="915" y="222"/>
                  </a:lnTo>
                  <a:lnTo>
                    <a:pt x="921" y="233"/>
                  </a:lnTo>
                  <a:lnTo>
                    <a:pt x="924" y="238"/>
                  </a:lnTo>
                  <a:lnTo>
                    <a:pt x="926" y="244"/>
                  </a:lnTo>
                  <a:lnTo>
                    <a:pt x="926" y="244"/>
                  </a:lnTo>
                  <a:lnTo>
                    <a:pt x="929" y="251"/>
                  </a:lnTo>
                  <a:lnTo>
                    <a:pt x="932" y="259"/>
                  </a:lnTo>
                  <a:lnTo>
                    <a:pt x="940" y="274"/>
                  </a:lnTo>
                  <a:lnTo>
                    <a:pt x="948" y="289"/>
                  </a:lnTo>
                  <a:lnTo>
                    <a:pt x="955" y="304"/>
                  </a:lnTo>
                  <a:lnTo>
                    <a:pt x="955" y="304"/>
                  </a:lnTo>
                  <a:lnTo>
                    <a:pt x="956" y="310"/>
                  </a:lnTo>
                  <a:lnTo>
                    <a:pt x="956" y="310"/>
                  </a:lnTo>
                  <a:lnTo>
                    <a:pt x="950" y="307"/>
                  </a:lnTo>
                  <a:lnTo>
                    <a:pt x="950" y="307"/>
                  </a:lnTo>
                  <a:lnTo>
                    <a:pt x="946" y="305"/>
                  </a:lnTo>
                  <a:lnTo>
                    <a:pt x="941" y="304"/>
                  </a:lnTo>
                  <a:lnTo>
                    <a:pt x="937" y="304"/>
                  </a:lnTo>
                  <a:lnTo>
                    <a:pt x="933" y="304"/>
                  </a:lnTo>
                  <a:lnTo>
                    <a:pt x="929" y="305"/>
                  </a:lnTo>
                  <a:lnTo>
                    <a:pt x="925" y="306"/>
                  </a:lnTo>
                  <a:lnTo>
                    <a:pt x="917" y="311"/>
                  </a:lnTo>
                  <a:lnTo>
                    <a:pt x="917" y="311"/>
                  </a:lnTo>
                  <a:lnTo>
                    <a:pt x="910" y="318"/>
                  </a:lnTo>
                  <a:lnTo>
                    <a:pt x="905" y="325"/>
                  </a:lnTo>
                  <a:lnTo>
                    <a:pt x="903" y="334"/>
                  </a:lnTo>
                  <a:lnTo>
                    <a:pt x="901" y="342"/>
                  </a:lnTo>
                  <a:lnTo>
                    <a:pt x="902" y="350"/>
                  </a:lnTo>
                  <a:lnTo>
                    <a:pt x="904" y="358"/>
                  </a:lnTo>
                  <a:lnTo>
                    <a:pt x="907" y="365"/>
                  </a:lnTo>
                  <a:lnTo>
                    <a:pt x="911" y="371"/>
                  </a:lnTo>
                  <a:lnTo>
                    <a:pt x="911" y="371"/>
                  </a:lnTo>
                  <a:lnTo>
                    <a:pt x="916" y="376"/>
                  </a:lnTo>
                  <a:lnTo>
                    <a:pt x="922" y="379"/>
                  </a:lnTo>
                  <a:lnTo>
                    <a:pt x="929" y="380"/>
                  </a:lnTo>
                  <a:lnTo>
                    <a:pt x="936" y="379"/>
                  </a:lnTo>
                  <a:lnTo>
                    <a:pt x="936" y="379"/>
                  </a:lnTo>
                  <a:lnTo>
                    <a:pt x="944" y="376"/>
                  </a:lnTo>
                  <a:lnTo>
                    <a:pt x="952" y="373"/>
                  </a:lnTo>
                  <a:lnTo>
                    <a:pt x="952" y="373"/>
                  </a:lnTo>
                  <a:lnTo>
                    <a:pt x="959" y="368"/>
                  </a:lnTo>
                  <a:lnTo>
                    <a:pt x="962" y="365"/>
                  </a:lnTo>
                  <a:lnTo>
                    <a:pt x="965" y="362"/>
                  </a:lnTo>
                  <a:lnTo>
                    <a:pt x="967" y="359"/>
                  </a:lnTo>
                  <a:lnTo>
                    <a:pt x="968" y="355"/>
                  </a:lnTo>
                  <a:lnTo>
                    <a:pt x="969" y="346"/>
                  </a:lnTo>
                  <a:lnTo>
                    <a:pt x="969" y="346"/>
                  </a:lnTo>
                  <a:lnTo>
                    <a:pt x="970" y="342"/>
                  </a:lnTo>
                  <a:lnTo>
                    <a:pt x="970" y="342"/>
                  </a:lnTo>
                  <a:lnTo>
                    <a:pt x="972" y="348"/>
                  </a:lnTo>
                  <a:lnTo>
                    <a:pt x="974" y="353"/>
                  </a:lnTo>
                  <a:lnTo>
                    <a:pt x="974" y="353"/>
                  </a:lnTo>
                  <a:lnTo>
                    <a:pt x="977" y="358"/>
                  </a:lnTo>
                  <a:lnTo>
                    <a:pt x="978" y="364"/>
                  </a:lnTo>
                  <a:lnTo>
                    <a:pt x="978" y="369"/>
                  </a:lnTo>
                  <a:lnTo>
                    <a:pt x="976" y="375"/>
                  </a:lnTo>
                  <a:lnTo>
                    <a:pt x="976" y="375"/>
                  </a:lnTo>
                  <a:lnTo>
                    <a:pt x="974" y="386"/>
                  </a:lnTo>
                  <a:lnTo>
                    <a:pt x="973" y="397"/>
                  </a:lnTo>
                  <a:lnTo>
                    <a:pt x="973" y="397"/>
                  </a:lnTo>
                  <a:lnTo>
                    <a:pt x="974" y="401"/>
                  </a:lnTo>
                  <a:lnTo>
                    <a:pt x="975" y="406"/>
                  </a:lnTo>
                  <a:lnTo>
                    <a:pt x="977" y="410"/>
                  </a:lnTo>
                  <a:lnTo>
                    <a:pt x="980" y="413"/>
                  </a:lnTo>
                  <a:lnTo>
                    <a:pt x="980" y="413"/>
                  </a:lnTo>
                  <a:lnTo>
                    <a:pt x="983" y="414"/>
                  </a:lnTo>
                  <a:lnTo>
                    <a:pt x="985" y="415"/>
                  </a:lnTo>
                  <a:lnTo>
                    <a:pt x="988" y="414"/>
                  </a:lnTo>
                  <a:lnTo>
                    <a:pt x="991" y="413"/>
                  </a:lnTo>
                  <a:lnTo>
                    <a:pt x="991" y="413"/>
                  </a:lnTo>
                  <a:lnTo>
                    <a:pt x="996" y="409"/>
                  </a:lnTo>
                  <a:lnTo>
                    <a:pt x="1002" y="404"/>
                  </a:lnTo>
                  <a:lnTo>
                    <a:pt x="1002" y="404"/>
                  </a:lnTo>
                  <a:lnTo>
                    <a:pt x="1006" y="399"/>
                  </a:lnTo>
                  <a:lnTo>
                    <a:pt x="1006" y="399"/>
                  </a:lnTo>
                  <a:lnTo>
                    <a:pt x="1019" y="409"/>
                  </a:lnTo>
                  <a:lnTo>
                    <a:pt x="1019" y="409"/>
                  </a:lnTo>
                  <a:lnTo>
                    <a:pt x="1023" y="411"/>
                  </a:lnTo>
                  <a:lnTo>
                    <a:pt x="1028" y="412"/>
                  </a:lnTo>
                  <a:lnTo>
                    <a:pt x="1032" y="412"/>
                  </a:lnTo>
                  <a:lnTo>
                    <a:pt x="1036" y="411"/>
                  </a:lnTo>
                  <a:lnTo>
                    <a:pt x="1040" y="409"/>
                  </a:lnTo>
                  <a:lnTo>
                    <a:pt x="1043" y="407"/>
                  </a:lnTo>
                  <a:lnTo>
                    <a:pt x="1046" y="404"/>
                  </a:lnTo>
                  <a:lnTo>
                    <a:pt x="1048" y="400"/>
                  </a:lnTo>
                  <a:lnTo>
                    <a:pt x="1048" y="400"/>
                  </a:lnTo>
                  <a:lnTo>
                    <a:pt x="1051" y="393"/>
                  </a:lnTo>
                  <a:lnTo>
                    <a:pt x="1052" y="386"/>
                  </a:lnTo>
                  <a:lnTo>
                    <a:pt x="1052" y="379"/>
                  </a:lnTo>
                  <a:lnTo>
                    <a:pt x="1050" y="372"/>
                  </a:lnTo>
                  <a:lnTo>
                    <a:pt x="1050" y="372"/>
                  </a:lnTo>
                  <a:lnTo>
                    <a:pt x="1050" y="369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61" y="364"/>
                  </a:lnTo>
                  <a:lnTo>
                    <a:pt x="1061" y="364"/>
                  </a:lnTo>
                  <a:lnTo>
                    <a:pt x="1065" y="362"/>
                  </a:lnTo>
                  <a:lnTo>
                    <a:pt x="1068" y="360"/>
                  </a:lnTo>
                  <a:lnTo>
                    <a:pt x="1070" y="357"/>
                  </a:lnTo>
                  <a:lnTo>
                    <a:pt x="1072" y="353"/>
                  </a:lnTo>
                  <a:lnTo>
                    <a:pt x="1072" y="353"/>
                  </a:lnTo>
                  <a:lnTo>
                    <a:pt x="1072" y="348"/>
                  </a:lnTo>
                  <a:lnTo>
                    <a:pt x="1071" y="344"/>
                  </a:lnTo>
                  <a:lnTo>
                    <a:pt x="1069" y="340"/>
                  </a:lnTo>
                  <a:lnTo>
                    <a:pt x="1066" y="336"/>
                  </a:lnTo>
                  <a:lnTo>
                    <a:pt x="1066" y="336"/>
                  </a:lnTo>
                  <a:lnTo>
                    <a:pt x="1061" y="333"/>
                  </a:lnTo>
                  <a:lnTo>
                    <a:pt x="1055" y="330"/>
                  </a:lnTo>
                  <a:lnTo>
                    <a:pt x="1050" y="328"/>
                  </a:lnTo>
                  <a:lnTo>
                    <a:pt x="1044" y="327"/>
                  </a:lnTo>
                  <a:lnTo>
                    <a:pt x="1044" y="327"/>
                  </a:lnTo>
                  <a:lnTo>
                    <a:pt x="1037" y="325"/>
                  </a:lnTo>
                  <a:lnTo>
                    <a:pt x="1032" y="323"/>
                  </a:lnTo>
                  <a:lnTo>
                    <a:pt x="1028" y="318"/>
                  </a:lnTo>
                  <a:lnTo>
                    <a:pt x="1025" y="312"/>
                  </a:lnTo>
                  <a:lnTo>
                    <a:pt x="1025" y="312"/>
                  </a:lnTo>
                  <a:lnTo>
                    <a:pt x="1016" y="292"/>
                  </a:lnTo>
                  <a:lnTo>
                    <a:pt x="1006" y="273"/>
                  </a:lnTo>
                  <a:lnTo>
                    <a:pt x="1006" y="273"/>
                  </a:lnTo>
                  <a:lnTo>
                    <a:pt x="1000" y="258"/>
                  </a:lnTo>
                  <a:lnTo>
                    <a:pt x="994" y="242"/>
                  </a:lnTo>
                  <a:lnTo>
                    <a:pt x="994" y="242"/>
                  </a:lnTo>
                  <a:lnTo>
                    <a:pt x="974" y="198"/>
                  </a:lnTo>
                  <a:lnTo>
                    <a:pt x="974" y="198"/>
                  </a:lnTo>
                  <a:lnTo>
                    <a:pt x="972" y="195"/>
                  </a:lnTo>
                  <a:lnTo>
                    <a:pt x="972" y="195"/>
                  </a:lnTo>
                  <a:lnTo>
                    <a:pt x="981" y="192"/>
                  </a:lnTo>
                  <a:lnTo>
                    <a:pt x="981" y="192"/>
                  </a:lnTo>
                  <a:lnTo>
                    <a:pt x="993" y="188"/>
                  </a:lnTo>
                  <a:lnTo>
                    <a:pt x="1005" y="184"/>
                  </a:lnTo>
                  <a:lnTo>
                    <a:pt x="1029" y="174"/>
                  </a:lnTo>
                  <a:lnTo>
                    <a:pt x="1029" y="174"/>
                  </a:lnTo>
                  <a:lnTo>
                    <a:pt x="1058" y="159"/>
                  </a:lnTo>
                  <a:lnTo>
                    <a:pt x="1058" y="159"/>
                  </a:lnTo>
                  <a:lnTo>
                    <a:pt x="1061" y="158"/>
                  </a:lnTo>
                  <a:lnTo>
                    <a:pt x="1063" y="158"/>
                  </a:lnTo>
                  <a:lnTo>
                    <a:pt x="1066" y="158"/>
                  </a:lnTo>
                  <a:lnTo>
                    <a:pt x="1069" y="159"/>
                  </a:lnTo>
                  <a:lnTo>
                    <a:pt x="1069" y="159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6" y="157"/>
                  </a:lnTo>
                  <a:lnTo>
                    <a:pt x="1076" y="157"/>
                  </a:lnTo>
                  <a:lnTo>
                    <a:pt x="1079" y="160"/>
                  </a:lnTo>
                  <a:lnTo>
                    <a:pt x="1082" y="164"/>
                  </a:lnTo>
                  <a:lnTo>
                    <a:pt x="1083" y="168"/>
                  </a:lnTo>
                  <a:lnTo>
                    <a:pt x="1084" y="173"/>
                  </a:lnTo>
                  <a:lnTo>
                    <a:pt x="1083" y="177"/>
                  </a:lnTo>
                  <a:lnTo>
                    <a:pt x="1082" y="182"/>
                  </a:lnTo>
                  <a:lnTo>
                    <a:pt x="1080" y="186"/>
                  </a:lnTo>
                  <a:lnTo>
                    <a:pt x="1078" y="190"/>
                  </a:lnTo>
                  <a:lnTo>
                    <a:pt x="1078" y="190"/>
                  </a:lnTo>
                  <a:lnTo>
                    <a:pt x="1071" y="198"/>
                  </a:lnTo>
                  <a:lnTo>
                    <a:pt x="1064" y="205"/>
                  </a:lnTo>
                  <a:lnTo>
                    <a:pt x="1048" y="218"/>
                  </a:lnTo>
                  <a:lnTo>
                    <a:pt x="1048" y="218"/>
                  </a:lnTo>
                  <a:lnTo>
                    <a:pt x="1027" y="234"/>
                  </a:lnTo>
                  <a:lnTo>
                    <a:pt x="1027" y="234"/>
                  </a:lnTo>
                  <a:lnTo>
                    <a:pt x="1024" y="237"/>
                  </a:lnTo>
                  <a:lnTo>
                    <a:pt x="1023" y="239"/>
                  </a:lnTo>
                  <a:lnTo>
                    <a:pt x="1023" y="242"/>
                  </a:lnTo>
                  <a:lnTo>
                    <a:pt x="1023" y="242"/>
                  </a:lnTo>
                  <a:lnTo>
                    <a:pt x="1026" y="243"/>
                  </a:lnTo>
                  <a:lnTo>
                    <a:pt x="1030" y="243"/>
                  </a:lnTo>
                  <a:lnTo>
                    <a:pt x="1037" y="242"/>
                  </a:lnTo>
                  <a:lnTo>
                    <a:pt x="1037" y="242"/>
                  </a:lnTo>
                  <a:lnTo>
                    <a:pt x="1048" y="239"/>
                  </a:lnTo>
                  <a:lnTo>
                    <a:pt x="1059" y="236"/>
                  </a:lnTo>
                  <a:lnTo>
                    <a:pt x="1059" y="236"/>
                  </a:lnTo>
                  <a:lnTo>
                    <a:pt x="1110" y="225"/>
                  </a:lnTo>
                  <a:lnTo>
                    <a:pt x="1110" y="225"/>
                  </a:lnTo>
                  <a:lnTo>
                    <a:pt x="1112" y="225"/>
                  </a:lnTo>
                  <a:lnTo>
                    <a:pt x="1115" y="226"/>
                  </a:lnTo>
                  <a:lnTo>
                    <a:pt x="1115" y="226"/>
                  </a:lnTo>
                  <a:lnTo>
                    <a:pt x="1116" y="230"/>
                  </a:lnTo>
                  <a:lnTo>
                    <a:pt x="1116" y="235"/>
                  </a:lnTo>
                  <a:lnTo>
                    <a:pt x="1114" y="238"/>
                  </a:lnTo>
                  <a:lnTo>
                    <a:pt x="1111" y="242"/>
                  </a:lnTo>
                  <a:lnTo>
                    <a:pt x="1111" y="242"/>
                  </a:lnTo>
                  <a:lnTo>
                    <a:pt x="1109" y="245"/>
                  </a:lnTo>
                  <a:lnTo>
                    <a:pt x="1106" y="249"/>
                  </a:lnTo>
                  <a:lnTo>
                    <a:pt x="1106" y="249"/>
                  </a:lnTo>
                  <a:lnTo>
                    <a:pt x="1102" y="253"/>
                  </a:lnTo>
                  <a:lnTo>
                    <a:pt x="1098" y="257"/>
                  </a:lnTo>
                  <a:lnTo>
                    <a:pt x="1088" y="263"/>
                  </a:lnTo>
                  <a:lnTo>
                    <a:pt x="1088" y="263"/>
                  </a:lnTo>
                  <a:lnTo>
                    <a:pt x="1085" y="265"/>
                  </a:lnTo>
                  <a:lnTo>
                    <a:pt x="1084" y="266"/>
                  </a:lnTo>
                  <a:lnTo>
                    <a:pt x="1084" y="268"/>
                  </a:lnTo>
                  <a:lnTo>
                    <a:pt x="1084" y="268"/>
                  </a:lnTo>
                  <a:lnTo>
                    <a:pt x="1085" y="270"/>
                  </a:lnTo>
                  <a:lnTo>
                    <a:pt x="1087" y="271"/>
                  </a:lnTo>
                  <a:lnTo>
                    <a:pt x="1091" y="271"/>
                  </a:lnTo>
                  <a:lnTo>
                    <a:pt x="1091" y="271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3" y="272"/>
                  </a:lnTo>
                  <a:lnTo>
                    <a:pt x="1113" y="276"/>
                  </a:lnTo>
                  <a:lnTo>
                    <a:pt x="1111" y="280"/>
                  </a:lnTo>
                  <a:lnTo>
                    <a:pt x="1107" y="283"/>
                  </a:lnTo>
                  <a:lnTo>
                    <a:pt x="1107" y="283"/>
                  </a:lnTo>
                  <a:lnTo>
                    <a:pt x="1097" y="290"/>
                  </a:lnTo>
                  <a:lnTo>
                    <a:pt x="1086" y="297"/>
                  </a:lnTo>
                  <a:lnTo>
                    <a:pt x="1075" y="302"/>
                  </a:lnTo>
                  <a:lnTo>
                    <a:pt x="1063" y="306"/>
                  </a:lnTo>
                  <a:lnTo>
                    <a:pt x="1063" y="306"/>
                  </a:lnTo>
                  <a:lnTo>
                    <a:pt x="1042" y="314"/>
                  </a:lnTo>
                  <a:lnTo>
                    <a:pt x="1042" y="314"/>
                  </a:lnTo>
                  <a:lnTo>
                    <a:pt x="1040" y="315"/>
                  </a:lnTo>
                  <a:lnTo>
                    <a:pt x="1037" y="318"/>
                  </a:lnTo>
                  <a:lnTo>
                    <a:pt x="1037" y="318"/>
                  </a:lnTo>
                  <a:lnTo>
                    <a:pt x="1047" y="318"/>
                  </a:lnTo>
                  <a:lnTo>
                    <a:pt x="1057" y="319"/>
                  </a:lnTo>
                  <a:lnTo>
                    <a:pt x="1067" y="320"/>
                  </a:lnTo>
                  <a:lnTo>
                    <a:pt x="1071" y="320"/>
                  </a:lnTo>
                  <a:lnTo>
                    <a:pt x="1076" y="319"/>
                  </a:lnTo>
                  <a:lnTo>
                    <a:pt x="1076" y="319"/>
                  </a:lnTo>
                  <a:lnTo>
                    <a:pt x="1080" y="319"/>
                  </a:lnTo>
                  <a:lnTo>
                    <a:pt x="1085" y="320"/>
                  </a:lnTo>
                  <a:lnTo>
                    <a:pt x="1085" y="320"/>
                  </a:lnTo>
                  <a:lnTo>
                    <a:pt x="1115" y="318"/>
                  </a:lnTo>
                  <a:lnTo>
                    <a:pt x="1115" y="318"/>
                  </a:lnTo>
                  <a:lnTo>
                    <a:pt x="1133" y="317"/>
                  </a:lnTo>
                  <a:lnTo>
                    <a:pt x="1141" y="317"/>
                  </a:lnTo>
                  <a:lnTo>
                    <a:pt x="1150" y="318"/>
                  </a:lnTo>
                  <a:lnTo>
                    <a:pt x="1150" y="318"/>
                  </a:lnTo>
                  <a:lnTo>
                    <a:pt x="1155" y="320"/>
                  </a:lnTo>
                  <a:lnTo>
                    <a:pt x="1159" y="324"/>
                  </a:lnTo>
                  <a:lnTo>
                    <a:pt x="1161" y="328"/>
                  </a:lnTo>
                  <a:lnTo>
                    <a:pt x="1161" y="334"/>
                  </a:lnTo>
                  <a:lnTo>
                    <a:pt x="1161" y="334"/>
                  </a:lnTo>
                  <a:lnTo>
                    <a:pt x="1159" y="341"/>
                  </a:lnTo>
                  <a:lnTo>
                    <a:pt x="1155" y="347"/>
                  </a:lnTo>
                  <a:lnTo>
                    <a:pt x="1151" y="352"/>
                  </a:lnTo>
                  <a:lnTo>
                    <a:pt x="1148" y="354"/>
                  </a:lnTo>
                  <a:lnTo>
                    <a:pt x="1144" y="356"/>
                  </a:lnTo>
                  <a:lnTo>
                    <a:pt x="1144" y="356"/>
                  </a:lnTo>
                  <a:lnTo>
                    <a:pt x="1131" y="360"/>
                  </a:lnTo>
                  <a:lnTo>
                    <a:pt x="1131" y="360"/>
                  </a:lnTo>
                  <a:lnTo>
                    <a:pt x="1101" y="369"/>
                  </a:lnTo>
                  <a:lnTo>
                    <a:pt x="1101" y="369"/>
                  </a:lnTo>
                  <a:lnTo>
                    <a:pt x="1099" y="371"/>
                  </a:lnTo>
                  <a:lnTo>
                    <a:pt x="1097" y="374"/>
                  </a:lnTo>
                  <a:lnTo>
                    <a:pt x="1097" y="374"/>
                  </a:lnTo>
                  <a:lnTo>
                    <a:pt x="1106" y="375"/>
                  </a:lnTo>
                  <a:lnTo>
                    <a:pt x="1106" y="375"/>
                  </a:lnTo>
                  <a:lnTo>
                    <a:pt x="1112" y="375"/>
                  </a:lnTo>
                  <a:lnTo>
                    <a:pt x="1118" y="376"/>
                  </a:lnTo>
                  <a:lnTo>
                    <a:pt x="1129" y="380"/>
                  </a:lnTo>
                  <a:lnTo>
                    <a:pt x="1129" y="380"/>
                  </a:lnTo>
                  <a:lnTo>
                    <a:pt x="1131" y="381"/>
                  </a:lnTo>
                  <a:lnTo>
                    <a:pt x="1133" y="382"/>
                  </a:lnTo>
                  <a:lnTo>
                    <a:pt x="1135" y="387"/>
                  </a:lnTo>
                  <a:lnTo>
                    <a:pt x="1135" y="387"/>
                  </a:lnTo>
                  <a:lnTo>
                    <a:pt x="1136" y="394"/>
                  </a:lnTo>
                  <a:lnTo>
                    <a:pt x="1136" y="400"/>
                  </a:lnTo>
                  <a:lnTo>
                    <a:pt x="1134" y="403"/>
                  </a:lnTo>
                  <a:lnTo>
                    <a:pt x="1133" y="405"/>
                  </a:lnTo>
                  <a:lnTo>
                    <a:pt x="1131" y="407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01" y="420"/>
                  </a:lnTo>
                  <a:lnTo>
                    <a:pt x="1101" y="420"/>
                  </a:lnTo>
                  <a:lnTo>
                    <a:pt x="1099" y="421"/>
                  </a:lnTo>
                  <a:lnTo>
                    <a:pt x="1099" y="421"/>
                  </a:lnTo>
                  <a:lnTo>
                    <a:pt x="1090" y="420"/>
                  </a:lnTo>
                  <a:lnTo>
                    <a:pt x="1080" y="419"/>
                  </a:lnTo>
                  <a:lnTo>
                    <a:pt x="1071" y="417"/>
                  </a:lnTo>
                  <a:lnTo>
                    <a:pt x="1067" y="414"/>
                  </a:lnTo>
                  <a:lnTo>
                    <a:pt x="1063" y="411"/>
                  </a:lnTo>
                  <a:lnTo>
                    <a:pt x="1063" y="411"/>
                  </a:lnTo>
                  <a:lnTo>
                    <a:pt x="1058" y="409"/>
                  </a:lnTo>
                  <a:lnTo>
                    <a:pt x="1058" y="409"/>
                  </a:lnTo>
                  <a:lnTo>
                    <a:pt x="1060" y="418"/>
                  </a:lnTo>
                  <a:lnTo>
                    <a:pt x="1061" y="426"/>
                  </a:lnTo>
                  <a:lnTo>
                    <a:pt x="1061" y="426"/>
                  </a:lnTo>
                  <a:lnTo>
                    <a:pt x="1062" y="433"/>
                  </a:lnTo>
                  <a:lnTo>
                    <a:pt x="1061" y="440"/>
                  </a:lnTo>
                  <a:lnTo>
                    <a:pt x="1061" y="440"/>
                  </a:lnTo>
                  <a:lnTo>
                    <a:pt x="1059" y="444"/>
                  </a:lnTo>
                  <a:lnTo>
                    <a:pt x="1056" y="448"/>
                  </a:lnTo>
                  <a:lnTo>
                    <a:pt x="1052" y="450"/>
                  </a:lnTo>
                  <a:lnTo>
                    <a:pt x="1048" y="450"/>
                  </a:lnTo>
                  <a:lnTo>
                    <a:pt x="1048" y="450"/>
                  </a:lnTo>
                  <a:lnTo>
                    <a:pt x="1037" y="449"/>
                  </a:lnTo>
                  <a:lnTo>
                    <a:pt x="1033" y="448"/>
                  </a:lnTo>
                  <a:lnTo>
                    <a:pt x="1028" y="446"/>
                  </a:lnTo>
                  <a:lnTo>
                    <a:pt x="1024" y="443"/>
                  </a:lnTo>
                  <a:lnTo>
                    <a:pt x="1021" y="440"/>
                  </a:lnTo>
                  <a:lnTo>
                    <a:pt x="1017" y="436"/>
                  </a:lnTo>
                  <a:lnTo>
                    <a:pt x="1014" y="432"/>
                  </a:lnTo>
                  <a:lnTo>
                    <a:pt x="1014" y="432"/>
                  </a:lnTo>
                  <a:lnTo>
                    <a:pt x="1010" y="427"/>
                  </a:lnTo>
                  <a:lnTo>
                    <a:pt x="1008" y="425"/>
                  </a:lnTo>
                  <a:lnTo>
                    <a:pt x="1005" y="423"/>
                  </a:lnTo>
                  <a:lnTo>
                    <a:pt x="1005" y="423"/>
                  </a:lnTo>
                  <a:lnTo>
                    <a:pt x="1005" y="428"/>
                  </a:lnTo>
                  <a:lnTo>
                    <a:pt x="1005" y="428"/>
                  </a:lnTo>
                  <a:lnTo>
                    <a:pt x="1005" y="434"/>
                  </a:lnTo>
                  <a:lnTo>
                    <a:pt x="1005" y="439"/>
                  </a:lnTo>
                  <a:lnTo>
                    <a:pt x="1004" y="443"/>
                  </a:lnTo>
                  <a:lnTo>
                    <a:pt x="1003" y="447"/>
                  </a:lnTo>
                  <a:lnTo>
                    <a:pt x="1001" y="450"/>
                  </a:lnTo>
                  <a:lnTo>
                    <a:pt x="998" y="453"/>
                  </a:lnTo>
                  <a:lnTo>
                    <a:pt x="994" y="455"/>
                  </a:lnTo>
                  <a:lnTo>
                    <a:pt x="990" y="458"/>
                  </a:lnTo>
                  <a:lnTo>
                    <a:pt x="990" y="458"/>
                  </a:lnTo>
                  <a:lnTo>
                    <a:pt x="983" y="460"/>
                  </a:lnTo>
                  <a:lnTo>
                    <a:pt x="977" y="460"/>
                  </a:lnTo>
                  <a:lnTo>
                    <a:pt x="972" y="460"/>
                  </a:lnTo>
                  <a:lnTo>
                    <a:pt x="966" y="458"/>
                  </a:lnTo>
                  <a:lnTo>
                    <a:pt x="961" y="456"/>
                  </a:lnTo>
                  <a:lnTo>
                    <a:pt x="956" y="453"/>
                  </a:lnTo>
                  <a:lnTo>
                    <a:pt x="952" y="449"/>
                  </a:lnTo>
                  <a:lnTo>
                    <a:pt x="948" y="444"/>
                  </a:lnTo>
                  <a:lnTo>
                    <a:pt x="948" y="444"/>
                  </a:lnTo>
                  <a:lnTo>
                    <a:pt x="944" y="437"/>
                  </a:lnTo>
                  <a:lnTo>
                    <a:pt x="944" y="437"/>
                  </a:lnTo>
                  <a:lnTo>
                    <a:pt x="940" y="434"/>
                  </a:lnTo>
                  <a:lnTo>
                    <a:pt x="940" y="434"/>
                  </a:lnTo>
                  <a:lnTo>
                    <a:pt x="939" y="435"/>
                  </a:lnTo>
                  <a:lnTo>
                    <a:pt x="939" y="435"/>
                  </a:lnTo>
                  <a:lnTo>
                    <a:pt x="939" y="440"/>
                  </a:lnTo>
                  <a:lnTo>
                    <a:pt x="939" y="444"/>
                  </a:lnTo>
                  <a:lnTo>
                    <a:pt x="938" y="452"/>
                  </a:lnTo>
                  <a:lnTo>
                    <a:pt x="935" y="460"/>
                  </a:lnTo>
                  <a:lnTo>
                    <a:pt x="930" y="467"/>
                  </a:lnTo>
                  <a:lnTo>
                    <a:pt x="930" y="467"/>
                  </a:lnTo>
                  <a:lnTo>
                    <a:pt x="927" y="471"/>
                  </a:lnTo>
                  <a:lnTo>
                    <a:pt x="922" y="474"/>
                  </a:lnTo>
                  <a:lnTo>
                    <a:pt x="917" y="476"/>
                  </a:lnTo>
                  <a:lnTo>
                    <a:pt x="912" y="477"/>
                  </a:lnTo>
                  <a:lnTo>
                    <a:pt x="906" y="477"/>
                  </a:lnTo>
                  <a:lnTo>
                    <a:pt x="901" y="475"/>
                  </a:lnTo>
                  <a:lnTo>
                    <a:pt x="896" y="473"/>
                  </a:lnTo>
                  <a:lnTo>
                    <a:pt x="893" y="469"/>
                  </a:lnTo>
                  <a:lnTo>
                    <a:pt x="893" y="469"/>
                  </a:lnTo>
                  <a:lnTo>
                    <a:pt x="882" y="454"/>
                  </a:lnTo>
                  <a:lnTo>
                    <a:pt x="877" y="446"/>
                  </a:lnTo>
                  <a:lnTo>
                    <a:pt x="873" y="437"/>
                  </a:lnTo>
                  <a:lnTo>
                    <a:pt x="873" y="437"/>
                  </a:lnTo>
                  <a:lnTo>
                    <a:pt x="871" y="434"/>
                  </a:lnTo>
                  <a:lnTo>
                    <a:pt x="869" y="430"/>
                  </a:lnTo>
                  <a:lnTo>
                    <a:pt x="869" y="430"/>
                  </a:lnTo>
                  <a:lnTo>
                    <a:pt x="867" y="431"/>
                  </a:lnTo>
                  <a:lnTo>
                    <a:pt x="867" y="431"/>
                  </a:lnTo>
                  <a:lnTo>
                    <a:pt x="867" y="433"/>
                  </a:lnTo>
                  <a:lnTo>
                    <a:pt x="867" y="436"/>
                  </a:lnTo>
                  <a:lnTo>
                    <a:pt x="867" y="436"/>
                  </a:lnTo>
                  <a:lnTo>
                    <a:pt x="870" y="444"/>
                  </a:lnTo>
                  <a:lnTo>
                    <a:pt x="873" y="451"/>
                  </a:lnTo>
                  <a:lnTo>
                    <a:pt x="878" y="459"/>
                  </a:lnTo>
                  <a:lnTo>
                    <a:pt x="883" y="465"/>
                  </a:lnTo>
                  <a:lnTo>
                    <a:pt x="883" y="465"/>
                  </a:lnTo>
                  <a:lnTo>
                    <a:pt x="897" y="480"/>
                  </a:lnTo>
                  <a:lnTo>
                    <a:pt x="897" y="480"/>
                  </a:lnTo>
                  <a:lnTo>
                    <a:pt x="900" y="482"/>
                  </a:lnTo>
                  <a:lnTo>
                    <a:pt x="903" y="483"/>
                  </a:lnTo>
                  <a:lnTo>
                    <a:pt x="907" y="484"/>
                  </a:lnTo>
                  <a:lnTo>
                    <a:pt x="910" y="483"/>
                  </a:lnTo>
                  <a:lnTo>
                    <a:pt x="910" y="483"/>
                  </a:lnTo>
                  <a:lnTo>
                    <a:pt x="913" y="482"/>
                  </a:lnTo>
                  <a:lnTo>
                    <a:pt x="916" y="483"/>
                  </a:lnTo>
                  <a:lnTo>
                    <a:pt x="918" y="484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45" y="508"/>
                  </a:lnTo>
                  <a:lnTo>
                    <a:pt x="945" y="508"/>
                  </a:lnTo>
                  <a:lnTo>
                    <a:pt x="944" y="517"/>
                  </a:lnTo>
                  <a:lnTo>
                    <a:pt x="944" y="526"/>
                  </a:lnTo>
                  <a:lnTo>
                    <a:pt x="945" y="544"/>
                  </a:lnTo>
                  <a:lnTo>
                    <a:pt x="945" y="544"/>
                  </a:lnTo>
                  <a:lnTo>
                    <a:pt x="945" y="562"/>
                  </a:lnTo>
                  <a:lnTo>
                    <a:pt x="945" y="562"/>
                  </a:lnTo>
                  <a:lnTo>
                    <a:pt x="946" y="569"/>
                  </a:lnTo>
                  <a:lnTo>
                    <a:pt x="946" y="576"/>
                  </a:lnTo>
                  <a:lnTo>
                    <a:pt x="946" y="576"/>
                  </a:lnTo>
                  <a:lnTo>
                    <a:pt x="948" y="583"/>
                  </a:lnTo>
                  <a:lnTo>
                    <a:pt x="949" y="585"/>
                  </a:lnTo>
                  <a:lnTo>
                    <a:pt x="951" y="587"/>
                  </a:lnTo>
                  <a:lnTo>
                    <a:pt x="954" y="588"/>
                  </a:lnTo>
                  <a:lnTo>
                    <a:pt x="956" y="588"/>
                  </a:lnTo>
                  <a:lnTo>
                    <a:pt x="963" y="588"/>
                  </a:lnTo>
                  <a:lnTo>
                    <a:pt x="963" y="588"/>
                  </a:lnTo>
                  <a:lnTo>
                    <a:pt x="971" y="587"/>
                  </a:lnTo>
                  <a:lnTo>
                    <a:pt x="979" y="585"/>
                  </a:lnTo>
                  <a:lnTo>
                    <a:pt x="986" y="582"/>
                  </a:lnTo>
                  <a:lnTo>
                    <a:pt x="993" y="577"/>
                  </a:lnTo>
                  <a:lnTo>
                    <a:pt x="993" y="577"/>
                  </a:lnTo>
                  <a:lnTo>
                    <a:pt x="996" y="576"/>
                  </a:lnTo>
                  <a:lnTo>
                    <a:pt x="999" y="574"/>
                  </a:lnTo>
                  <a:lnTo>
                    <a:pt x="1002" y="573"/>
                  </a:lnTo>
                  <a:lnTo>
                    <a:pt x="1006" y="574"/>
                  </a:lnTo>
                  <a:lnTo>
                    <a:pt x="1006" y="574"/>
                  </a:lnTo>
                  <a:lnTo>
                    <a:pt x="1001" y="582"/>
                  </a:lnTo>
                  <a:lnTo>
                    <a:pt x="995" y="589"/>
                  </a:lnTo>
                  <a:lnTo>
                    <a:pt x="995" y="589"/>
                  </a:lnTo>
                  <a:lnTo>
                    <a:pt x="990" y="596"/>
                  </a:lnTo>
                  <a:lnTo>
                    <a:pt x="986" y="604"/>
                  </a:lnTo>
                  <a:lnTo>
                    <a:pt x="984" y="613"/>
                  </a:lnTo>
                  <a:lnTo>
                    <a:pt x="982" y="621"/>
                  </a:lnTo>
                  <a:lnTo>
                    <a:pt x="982" y="621"/>
                  </a:lnTo>
                  <a:lnTo>
                    <a:pt x="980" y="639"/>
                  </a:lnTo>
                  <a:lnTo>
                    <a:pt x="979" y="657"/>
                  </a:lnTo>
                  <a:lnTo>
                    <a:pt x="979" y="657"/>
                  </a:lnTo>
                  <a:lnTo>
                    <a:pt x="977" y="674"/>
                  </a:lnTo>
                  <a:lnTo>
                    <a:pt x="975" y="682"/>
                  </a:lnTo>
                  <a:lnTo>
                    <a:pt x="972" y="690"/>
                  </a:lnTo>
                  <a:lnTo>
                    <a:pt x="972" y="690"/>
                  </a:lnTo>
                  <a:lnTo>
                    <a:pt x="969" y="697"/>
                  </a:lnTo>
                  <a:lnTo>
                    <a:pt x="966" y="703"/>
                  </a:lnTo>
                  <a:lnTo>
                    <a:pt x="966" y="703"/>
                  </a:lnTo>
                  <a:lnTo>
                    <a:pt x="957" y="717"/>
                  </a:lnTo>
                  <a:lnTo>
                    <a:pt x="957" y="717"/>
                  </a:lnTo>
                  <a:lnTo>
                    <a:pt x="943" y="717"/>
                  </a:lnTo>
                  <a:lnTo>
                    <a:pt x="930" y="716"/>
                  </a:lnTo>
                  <a:lnTo>
                    <a:pt x="930" y="716"/>
                  </a:lnTo>
                  <a:lnTo>
                    <a:pt x="923" y="714"/>
                  </a:lnTo>
                  <a:lnTo>
                    <a:pt x="918" y="712"/>
                  </a:lnTo>
                  <a:lnTo>
                    <a:pt x="912" y="708"/>
                  </a:lnTo>
                  <a:lnTo>
                    <a:pt x="907" y="703"/>
                  </a:lnTo>
                  <a:lnTo>
                    <a:pt x="907" y="703"/>
                  </a:lnTo>
                  <a:lnTo>
                    <a:pt x="892" y="687"/>
                  </a:lnTo>
                  <a:lnTo>
                    <a:pt x="892" y="687"/>
                  </a:lnTo>
                  <a:lnTo>
                    <a:pt x="889" y="685"/>
                  </a:lnTo>
                  <a:lnTo>
                    <a:pt x="889" y="685"/>
                  </a:lnTo>
                  <a:lnTo>
                    <a:pt x="888" y="687"/>
                  </a:lnTo>
                  <a:lnTo>
                    <a:pt x="888" y="689"/>
                  </a:lnTo>
                  <a:lnTo>
                    <a:pt x="890" y="692"/>
                  </a:lnTo>
                  <a:lnTo>
                    <a:pt x="890" y="692"/>
                  </a:lnTo>
                  <a:lnTo>
                    <a:pt x="896" y="700"/>
                  </a:lnTo>
                  <a:lnTo>
                    <a:pt x="898" y="705"/>
                  </a:lnTo>
                  <a:lnTo>
                    <a:pt x="900" y="709"/>
                  </a:lnTo>
                  <a:lnTo>
                    <a:pt x="900" y="709"/>
                  </a:lnTo>
                  <a:lnTo>
                    <a:pt x="902" y="724"/>
                  </a:lnTo>
                  <a:lnTo>
                    <a:pt x="901" y="738"/>
                  </a:lnTo>
                  <a:lnTo>
                    <a:pt x="901" y="738"/>
                  </a:lnTo>
                  <a:lnTo>
                    <a:pt x="901" y="742"/>
                  </a:lnTo>
                  <a:lnTo>
                    <a:pt x="900" y="745"/>
                  </a:lnTo>
                  <a:lnTo>
                    <a:pt x="898" y="748"/>
                  </a:lnTo>
                  <a:lnTo>
                    <a:pt x="896" y="750"/>
                  </a:lnTo>
                  <a:lnTo>
                    <a:pt x="893" y="752"/>
                  </a:lnTo>
                  <a:lnTo>
                    <a:pt x="890" y="754"/>
                  </a:lnTo>
                  <a:lnTo>
                    <a:pt x="882" y="755"/>
                  </a:lnTo>
                  <a:lnTo>
                    <a:pt x="882" y="755"/>
                  </a:lnTo>
                  <a:lnTo>
                    <a:pt x="875" y="755"/>
                  </a:lnTo>
                  <a:lnTo>
                    <a:pt x="868" y="753"/>
                  </a:lnTo>
                  <a:lnTo>
                    <a:pt x="862" y="751"/>
                  </a:lnTo>
                  <a:lnTo>
                    <a:pt x="855" y="748"/>
                  </a:lnTo>
                  <a:lnTo>
                    <a:pt x="855" y="748"/>
                  </a:lnTo>
                  <a:lnTo>
                    <a:pt x="846" y="741"/>
                  </a:lnTo>
                  <a:lnTo>
                    <a:pt x="837" y="734"/>
                  </a:lnTo>
                  <a:lnTo>
                    <a:pt x="830" y="725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17" y="708"/>
                  </a:lnTo>
                  <a:lnTo>
                    <a:pt x="817" y="708"/>
                  </a:lnTo>
                  <a:lnTo>
                    <a:pt x="816" y="712"/>
                  </a:lnTo>
                  <a:lnTo>
                    <a:pt x="816" y="714"/>
                  </a:lnTo>
                  <a:lnTo>
                    <a:pt x="816" y="714"/>
                  </a:lnTo>
                  <a:lnTo>
                    <a:pt x="819" y="735"/>
                  </a:lnTo>
                  <a:lnTo>
                    <a:pt x="819" y="735"/>
                  </a:lnTo>
                  <a:lnTo>
                    <a:pt x="820" y="742"/>
                  </a:lnTo>
                  <a:lnTo>
                    <a:pt x="819" y="750"/>
                  </a:lnTo>
                  <a:lnTo>
                    <a:pt x="819" y="750"/>
                  </a:lnTo>
                  <a:lnTo>
                    <a:pt x="818" y="754"/>
                  </a:lnTo>
                  <a:lnTo>
                    <a:pt x="816" y="758"/>
                  </a:lnTo>
                  <a:lnTo>
                    <a:pt x="813" y="761"/>
                  </a:lnTo>
                  <a:lnTo>
                    <a:pt x="809" y="763"/>
                  </a:lnTo>
                  <a:lnTo>
                    <a:pt x="805" y="765"/>
                  </a:lnTo>
                  <a:lnTo>
                    <a:pt x="801" y="766"/>
                  </a:lnTo>
                  <a:lnTo>
                    <a:pt x="797" y="765"/>
                  </a:lnTo>
                  <a:lnTo>
                    <a:pt x="793" y="764"/>
                  </a:lnTo>
                  <a:lnTo>
                    <a:pt x="793" y="764"/>
                  </a:lnTo>
                  <a:lnTo>
                    <a:pt x="790" y="761"/>
                  </a:lnTo>
                  <a:lnTo>
                    <a:pt x="788" y="758"/>
                  </a:lnTo>
                  <a:lnTo>
                    <a:pt x="788" y="758"/>
                  </a:lnTo>
                  <a:lnTo>
                    <a:pt x="779" y="742"/>
                  </a:lnTo>
                  <a:lnTo>
                    <a:pt x="779" y="742"/>
                  </a:lnTo>
                  <a:lnTo>
                    <a:pt x="778" y="745"/>
                  </a:lnTo>
                  <a:lnTo>
                    <a:pt x="777" y="748"/>
                  </a:lnTo>
                  <a:lnTo>
                    <a:pt x="777" y="751"/>
                  </a:lnTo>
                  <a:lnTo>
                    <a:pt x="778" y="754"/>
                  </a:lnTo>
                  <a:lnTo>
                    <a:pt x="778" y="754"/>
                  </a:lnTo>
                  <a:lnTo>
                    <a:pt x="780" y="759"/>
                  </a:lnTo>
                  <a:lnTo>
                    <a:pt x="783" y="763"/>
                  </a:lnTo>
                  <a:lnTo>
                    <a:pt x="786" y="766"/>
                  </a:lnTo>
                  <a:lnTo>
                    <a:pt x="791" y="769"/>
                  </a:lnTo>
                  <a:lnTo>
                    <a:pt x="791" y="769"/>
                  </a:lnTo>
                  <a:lnTo>
                    <a:pt x="797" y="771"/>
                  </a:lnTo>
                  <a:lnTo>
                    <a:pt x="802" y="771"/>
                  </a:lnTo>
                  <a:lnTo>
                    <a:pt x="808" y="770"/>
                  </a:lnTo>
                  <a:lnTo>
                    <a:pt x="813" y="767"/>
                  </a:lnTo>
                  <a:lnTo>
                    <a:pt x="813" y="767"/>
                  </a:lnTo>
                  <a:lnTo>
                    <a:pt x="819" y="764"/>
                  </a:lnTo>
                  <a:lnTo>
                    <a:pt x="822" y="759"/>
                  </a:lnTo>
                  <a:lnTo>
                    <a:pt x="824" y="753"/>
                  </a:lnTo>
                  <a:lnTo>
                    <a:pt x="825" y="747"/>
                  </a:lnTo>
                  <a:lnTo>
                    <a:pt x="825" y="747"/>
                  </a:lnTo>
                  <a:lnTo>
                    <a:pt x="825" y="730"/>
                  </a:lnTo>
                  <a:lnTo>
                    <a:pt x="825" y="730"/>
                  </a:lnTo>
                  <a:lnTo>
                    <a:pt x="838" y="743"/>
                  </a:lnTo>
                  <a:lnTo>
                    <a:pt x="838" y="743"/>
                  </a:lnTo>
                  <a:lnTo>
                    <a:pt x="842" y="746"/>
                  </a:lnTo>
                  <a:lnTo>
                    <a:pt x="846" y="749"/>
                  </a:lnTo>
                  <a:lnTo>
                    <a:pt x="846" y="749"/>
                  </a:lnTo>
                  <a:lnTo>
                    <a:pt x="858" y="756"/>
                  </a:lnTo>
                  <a:lnTo>
                    <a:pt x="864" y="758"/>
                  </a:lnTo>
                  <a:lnTo>
                    <a:pt x="871" y="760"/>
                  </a:lnTo>
                  <a:lnTo>
                    <a:pt x="871" y="760"/>
                  </a:lnTo>
                  <a:lnTo>
                    <a:pt x="880" y="760"/>
                  </a:lnTo>
                  <a:lnTo>
                    <a:pt x="880" y="760"/>
                  </a:lnTo>
                  <a:lnTo>
                    <a:pt x="884" y="760"/>
                  </a:lnTo>
                  <a:lnTo>
                    <a:pt x="887" y="759"/>
                  </a:lnTo>
                  <a:lnTo>
                    <a:pt x="887" y="759"/>
                  </a:lnTo>
                  <a:lnTo>
                    <a:pt x="892" y="759"/>
                  </a:lnTo>
                  <a:lnTo>
                    <a:pt x="895" y="758"/>
                  </a:lnTo>
                  <a:lnTo>
                    <a:pt x="898" y="756"/>
                  </a:lnTo>
                  <a:lnTo>
                    <a:pt x="901" y="752"/>
                  </a:lnTo>
                  <a:lnTo>
                    <a:pt x="901" y="752"/>
                  </a:lnTo>
                  <a:lnTo>
                    <a:pt x="906" y="744"/>
                  </a:lnTo>
                  <a:lnTo>
                    <a:pt x="908" y="735"/>
                  </a:lnTo>
                  <a:lnTo>
                    <a:pt x="908" y="726"/>
                  </a:lnTo>
                  <a:lnTo>
                    <a:pt x="907" y="717"/>
                  </a:lnTo>
                  <a:lnTo>
                    <a:pt x="907" y="717"/>
                  </a:lnTo>
                  <a:lnTo>
                    <a:pt x="907" y="713"/>
                  </a:lnTo>
                  <a:lnTo>
                    <a:pt x="907" y="713"/>
                  </a:lnTo>
                  <a:lnTo>
                    <a:pt x="907" y="712"/>
                  </a:lnTo>
                  <a:lnTo>
                    <a:pt x="907" y="712"/>
                  </a:lnTo>
                  <a:lnTo>
                    <a:pt x="914" y="716"/>
                  </a:lnTo>
                  <a:lnTo>
                    <a:pt x="922" y="719"/>
                  </a:lnTo>
                  <a:lnTo>
                    <a:pt x="922" y="719"/>
                  </a:lnTo>
                  <a:lnTo>
                    <a:pt x="930" y="721"/>
                  </a:lnTo>
                  <a:lnTo>
                    <a:pt x="938" y="722"/>
                  </a:lnTo>
                  <a:lnTo>
                    <a:pt x="938" y="722"/>
                  </a:lnTo>
                  <a:lnTo>
                    <a:pt x="955" y="724"/>
                  </a:lnTo>
                  <a:lnTo>
                    <a:pt x="955" y="724"/>
                  </a:lnTo>
                  <a:lnTo>
                    <a:pt x="956" y="725"/>
                  </a:lnTo>
                  <a:lnTo>
                    <a:pt x="956" y="725"/>
                  </a:lnTo>
                  <a:lnTo>
                    <a:pt x="954" y="730"/>
                  </a:lnTo>
                  <a:lnTo>
                    <a:pt x="954" y="734"/>
                  </a:lnTo>
                  <a:lnTo>
                    <a:pt x="956" y="736"/>
                  </a:lnTo>
                  <a:lnTo>
                    <a:pt x="961" y="739"/>
                  </a:lnTo>
                  <a:lnTo>
                    <a:pt x="961" y="739"/>
                  </a:lnTo>
                  <a:lnTo>
                    <a:pt x="970" y="743"/>
                  </a:lnTo>
                  <a:lnTo>
                    <a:pt x="980" y="746"/>
                  </a:lnTo>
                  <a:lnTo>
                    <a:pt x="999" y="749"/>
                  </a:lnTo>
                  <a:lnTo>
                    <a:pt x="999" y="749"/>
                  </a:lnTo>
                  <a:lnTo>
                    <a:pt x="1005" y="749"/>
                  </a:lnTo>
                  <a:lnTo>
                    <a:pt x="1011" y="749"/>
                  </a:lnTo>
                  <a:lnTo>
                    <a:pt x="1023" y="747"/>
                  </a:lnTo>
                  <a:lnTo>
                    <a:pt x="1023" y="747"/>
                  </a:lnTo>
                  <a:lnTo>
                    <a:pt x="1022" y="757"/>
                  </a:lnTo>
                  <a:lnTo>
                    <a:pt x="1022" y="762"/>
                  </a:lnTo>
                  <a:lnTo>
                    <a:pt x="1022" y="766"/>
                  </a:lnTo>
                  <a:lnTo>
                    <a:pt x="1022" y="766"/>
                  </a:lnTo>
                  <a:lnTo>
                    <a:pt x="1023" y="775"/>
                  </a:lnTo>
                  <a:lnTo>
                    <a:pt x="1027" y="784"/>
                  </a:lnTo>
                  <a:lnTo>
                    <a:pt x="1029" y="788"/>
                  </a:lnTo>
                  <a:lnTo>
                    <a:pt x="1032" y="791"/>
                  </a:lnTo>
                  <a:lnTo>
                    <a:pt x="1035" y="794"/>
                  </a:lnTo>
                  <a:lnTo>
                    <a:pt x="1039" y="797"/>
                  </a:lnTo>
                  <a:lnTo>
                    <a:pt x="1039" y="797"/>
                  </a:lnTo>
                  <a:lnTo>
                    <a:pt x="1042" y="799"/>
                  </a:lnTo>
                  <a:lnTo>
                    <a:pt x="1045" y="799"/>
                  </a:lnTo>
                  <a:lnTo>
                    <a:pt x="1048" y="799"/>
                  </a:lnTo>
                  <a:lnTo>
                    <a:pt x="1051" y="797"/>
                  </a:lnTo>
                  <a:lnTo>
                    <a:pt x="1051" y="797"/>
                  </a:lnTo>
                  <a:lnTo>
                    <a:pt x="1058" y="791"/>
                  </a:lnTo>
                  <a:lnTo>
                    <a:pt x="1060" y="788"/>
                  </a:lnTo>
                  <a:lnTo>
                    <a:pt x="1061" y="785"/>
                  </a:lnTo>
                  <a:lnTo>
                    <a:pt x="1061" y="782"/>
                  </a:lnTo>
                  <a:lnTo>
                    <a:pt x="1060" y="779"/>
                  </a:lnTo>
                  <a:lnTo>
                    <a:pt x="1058" y="776"/>
                  </a:lnTo>
                  <a:lnTo>
                    <a:pt x="1054" y="772"/>
                  </a:lnTo>
                  <a:lnTo>
                    <a:pt x="1054" y="772"/>
                  </a:lnTo>
                  <a:lnTo>
                    <a:pt x="1046" y="765"/>
                  </a:lnTo>
                  <a:lnTo>
                    <a:pt x="1046" y="765"/>
                  </a:lnTo>
                  <a:lnTo>
                    <a:pt x="1043" y="763"/>
                  </a:lnTo>
                  <a:lnTo>
                    <a:pt x="1041" y="760"/>
                  </a:lnTo>
                  <a:lnTo>
                    <a:pt x="1040" y="757"/>
                  </a:lnTo>
                  <a:lnTo>
                    <a:pt x="1039" y="753"/>
                  </a:lnTo>
                  <a:lnTo>
                    <a:pt x="1039" y="753"/>
                  </a:lnTo>
                  <a:lnTo>
                    <a:pt x="1039" y="750"/>
                  </a:lnTo>
                  <a:lnTo>
                    <a:pt x="1040" y="747"/>
                  </a:lnTo>
                  <a:lnTo>
                    <a:pt x="1042" y="745"/>
                  </a:lnTo>
                  <a:lnTo>
                    <a:pt x="1046" y="744"/>
                  </a:lnTo>
                  <a:lnTo>
                    <a:pt x="1046" y="744"/>
                  </a:lnTo>
                  <a:lnTo>
                    <a:pt x="1071" y="738"/>
                  </a:lnTo>
                  <a:lnTo>
                    <a:pt x="1071" y="738"/>
                  </a:lnTo>
                  <a:lnTo>
                    <a:pt x="1092" y="731"/>
                  </a:lnTo>
                  <a:lnTo>
                    <a:pt x="1092" y="731"/>
                  </a:lnTo>
                  <a:lnTo>
                    <a:pt x="1096" y="729"/>
                  </a:lnTo>
                  <a:lnTo>
                    <a:pt x="1098" y="726"/>
                  </a:lnTo>
                  <a:lnTo>
                    <a:pt x="1099" y="722"/>
                  </a:lnTo>
                  <a:lnTo>
                    <a:pt x="1100" y="718"/>
                  </a:lnTo>
                  <a:lnTo>
                    <a:pt x="1100" y="718"/>
                  </a:lnTo>
                  <a:lnTo>
                    <a:pt x="1100" y="714"/>
                  </a:lnTo>
                  <a:lnTo>
                    <a:pt x="1099" y="709"/>
                  </a:lnTo>
                  <a:lnTo>
                    <a:pt x="1098" y="705"/>
                  </a:lnTo>
                  <a:lnTo>
                    <a:pt x="1095" y="701"/>
                  </a:lnTo>
                  <a:lnTo>
                    <a:pt x="1095" y="701"/>
                  </a:lnTo>
                  <a:lnTo>
                    <a:pt x="1091" y="696"/>
                  </a:lnTo>
                  <a:lnTo>
                    <a:pt x="1087" y="690"/>
                  </a:lnTo>
                  <a:lnTo>
                    <a:pt x="1082" y="678"/>
                  </a:lnTo>
                  <a:lnTo>
                    <a:pt x="1082" y="678"/>
                  </a:lnTo>
                  <a:lnTo>
                    <a:pt x="1077" y="664"/>
                  </a:lnTo>
                  <a:lnTo>
                    <a:pt x="1074" y="650"/>
                  </a:lnTo>
                  <a:lnTo>
                    <a:pt x="1068" y="621"/>
                  </a:lnTo>
                  <a:lnTo>
                    <a:pt x="1068" y="621"/>
                  </a:lnTo>
                  <a:lnTo>
                    <a:pt x="1067" y="614"/>
                  </a:lnTo>
                  <a:lnTo>
                    <a:pt x="1065" y="608"/>
                  </a:lnTo>
                  <a:lnTo>
                    <a:pt x="1062" y="601"/>
                  </a:lnTo>
                  <a:lnTo>
                    <a:pt x="1058" y="595"/>
                  </a:lnTo>
                  <a:lnTo>
                    <a:pt x="1054" y="590"/>
                  </a:lnTo>
                  <a:lnTo>
                    <a:pt x="1050" y="585"/>
                  </a:lnTo>
                  <a:lnTo>
                    <a:pt x="1045" y="580"/>
                  </a:lnTo>
                  <a:lnTo>
                    <a:pt x="1039" y="576"/>
                  </a:lnTo>
                  <a:lnTo>
                    <a:pt x="1039" y="576"/>
                  </a:lnTo>
                  <a:lnTo>
                    <a:pt x="1037" y="574"/>
                  </a:lnTo>
                  <a:lnTo>
                    <a:pt x="1034" y="574"/>
                  </a:lnTo>
                  <a:lnTo>
                    <a:pt x="1034" y="574"/>
                  </a:lnTo>
                  <a:lnTo>
                    <a:pt x="1029" y="573"/>
                  </a:lnTo>
                  <a:lnTo>
                    <a:pt x="1029" y="573"/>
                  </a:lnTo>
                  <a:lnTo>
                    <a:pt x="1029" y="571"/>
                  </a:lnTo>
                  <a:lnTo>
                    <a:pt x="1030" y="570"/>
                  </a:lnTo>
                  <a:lnTo>
                    <a:pt x="1033" y="570"/>
                  </a:lnTo>
                  <a:lnTo>
                    <a:pt x="1033" y="570"/>
                  </a:lnTo>
                  <a:lnTo>
                    <a:pt x="1046" y="574"/>
                  </a:lnTo>
                  <a:lnTo>
                    <a:pt x="1058" y="577"/>
                  </a:lnTo>
                  <a:lnTo>
                    <a:pt x="1058" y="577"/>
                  </a:lnTo>
                  <a:lnTo>
                    <a:pt x="1067" y="578"/>
                  </a:lnTo>
                  <a:lnTo>
                    <a:pt x="1071" y="578"/>
                  </a:lnTo>
                  <a:lnTo>
                    <a:pt x="1075" y="578"/>
                  </a:lnTo>
                  <a:lnTo>
                    <a:pt x="1075" y="578"/>
                  </a:lnTo>
                  <a:lnTo>
                    <a:pt x="1078" y="576"/>
                  </a:lnTo>
                  <a:lnTo>
                    <a:pt x="1081" y="575"/>
                  </a:lnTo>
                  <a:lnTo>
                    <a:pt x="1085" y="571"/>
                  </a:lnTo>
                  <a:lnTo>
                    <a:pt x="1087" y="565"/>
                  </a:lnTo>
                  <a:lnTo>
                    <a:pt x="1088" y="560"/>
                  </a:lnTo>
                  <a:lnTo>
                    <a:pt x="1088" y="560"/>
                  </a:lnTo>
                  <a:lnTo>
                    <a:pt x="1089" y="549"/>
                  </a:lnTo>
                  <a:lnTo>
                    <a:pt x="1088" y="538"/>
                  </a:lnTo>
                  <a:lnTo>
                    <a:pt x="1088" y="538"/>
                  </a:lnTo>
                  <a:lnTo>
                    <a:pt x="1088" y="531"/>
                  </a:lnTo>
                  <a:lnTo>
                    <a:pt x="1088" y="525"/>
                  </a:lnTo>
                  <a:lnTo>
                    <a:pt x="1090" y="513"/>
                  </a:lnTo>
                  <a:lnTo>
                    <a:pt x="1090" y="513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25" y="514"/>
                  </a:lnTo>
                  <a:lnTo>
                    <a:pt x="1138" y="512"/>
                  </a:lnTo>
                  <a:lnTo>
                    <a:pt x="1138" y="512"/>
                  </a:lnTo>
                  <a:lnTo>
                    <a:pt x="1154" y="508"/>
                  </a:lnTo>
                  <a:lnTo>
                    <a:pt x="1169" y="505"/>
                  </a:lnTo>
                  <a:lnTo>
                    <a:pt x="1169" y="505"/>
                  </a:lnTo>
                  <a:lnTo>
                    <a:pt x="1196" y="498"/>
                  </a:lnTo>
                  <a:lnTo>
                    <a:pt x="1196" y="498"/>
                  </a:lnTo>
                  <a:lnTo>
                    <a:pt x="1207" y="496"/>
                  </a:lnTo>
                  <a:lnTo>
                    <a:pt x="1213" y="496"/>
                  </a:lnTo>
                  <a:lnTo>
                    <a:pt x="1219" y="496"/>
                  </a:lnTo>
                  <a:lnTo>
                    <a:pt x="1219" y="496"/>
                  </a:lnTo>
                  <a:lnTo>
                    <a:pt x="1222" y="497"/>
                  </a:lnTo>
                  <a:lnTo>
                    <a:pt x="1225" y="498"/>
                  </a:lnTo>
                  <a:lnTo>
                    <a:pt x="1226" y="500"/>
                  </a:lnTo>
                  <a:lnTo>
                    <a:pt x="1227" y="502"/>
                  </a:lnTo>
                  <a:lnTo>
                    <a:pt x="1228" y="507"/>
                  </a:lnTo>
                  <a:lnTo>
                    <a:pt x="1226" y="512"/>
                  </a:lnTo>
                  <a:lnTo>
                    <a:pt x="1226" y="512"/>
                  </a:lnTo>
                  <a:lnTo>
                    <a:pt x="1221" y="518"/>
                  </a:lnTo>
                  <a:lnTo>
                    <a:pt x="1215" y="524"/>
                  </a:lnTo>
                  <a:lnTo>
                    <a:pt x="1215" y="524"/>
                  </a:lnTo>
                  <a:lnTo>
                    <a:pt x="1201" y="535"/>
                  </a:lnTo>
                  <a:lnTo>
                    <a:pt x="1186" y="544"/>
                  </a:lnTo>
                  <a:lnTo>
                    <a:pt x="1170" y="552"/>
                  </a:lnTo>
                  <a:lnTo>
                    <a:pt x="1153" y="559"/>
                  </a:lnTo>
                  <a:lnTo>
                    <a:pt x="1153" y="559"/>
                  </a:lnTo>
                  <a:lnTo>
                    <a:pt x="1155" y="563"/>
                  </a:lnTo>
                  <a:lnTo>
                    <a:pt x="1155" y="563"/>
                  </a:lnTo>
                  <a:lnTo>
                    <a:pt x="1157" y="563"/>
                  </a:lnTo>
                  <a:lnTo>
                    <a:pt x="1157" y="563"/>
                  </a:lnTo>
                  <a:lnTo>
                    <a:pt x="1169" y="557"/>
                  </a:lnTo>
                  <a:lnTo>
                    <a:pt x="1181" y="551"/>
                  </a:lnTo>
                  <a:lnTo>
                    <a:pt x="1193" y="548"/>
                  </a:lnTo>
                  <a:lnTo>
                    <a:pt x="1207" y="545"/>
                  </a:lnTo>
                  <a:lnTo>
                    <a:pt x="1207" y="545"/>
                  </a:lnTo>
                  <a:lnTo>
                    <a:pt x="1213" y="546"/>
                  </a:lnTo>
                  <a:lnTo>
                    <a:pt x="1216" y="547"/>
                  </a:lnTo>
                  <a:lnTo>
                    <a:pt x="1218" y="548"/>
                  </a:lnTo>
                  <a:lnTo>
                    <a:pt x="1220" y="550"/>
                  </a:lnTo>
                  <a:lnTo>
                    <a:pt x="1221" y="553"/>
                  </a:lnTo>
                  <a:lnTo>
                    <a:pt x="1221" y="557"/>
                  </a:lnTo>
                  <a:lnTo>
                    <a:pt x="1220" y="561"/>
                  </a:lnTo>
                  <a:lnTo>
                    <a:pt x="1220" y="561"/>
                  </a:lnTo>
                  <a:lnTo>
                    <a:pt x="1218" y="568"/>
                  </a:lnTo>
                  <a:lnTo>
                    <a:pt x="1216" y="571"/>
                  </a:lnTo>
                  <a:lnTo>
                    <a:pt x="1213" y="574"/>
                  </a:lnTo>
                  <a:lnTo>
                    <a:pt x="1213" y="574"/>
                  </a:lnTo>
                  <a:lnTo>
                    <a:pt x="1201" y="585"/>
                  </a:lnTo>
                  <a:lnTo>
                    <a:pt x="1195" y="590"/>
                  </a:lnTo>
                  <a:lnTo>
                    <a:pt x="1187" y="594"/>
                  </a:lnTo>
                  <a:lnTo>
                    <a:pt x="1187" y="594"/>
                  </a:lnTo>
                  <a:lnTo>
                    <a:pt x="1176" y="598"/>
                  </a:lnTo>
                  <a:lnTo>
                    <a:pt x="1176" y="598"/>
                  </a:lnTo>
                  <a:lnTo>
                    <a:pt x="1177" y="600"/>
                  </a:lnTo>
                  <a:lnTo>
                    <a:pt x="1178" y="601"/>
                  </a:lnTo>
                  <a:lnTo>
                    <a:pt x="1181" y="603"/>
                  </a:lnTo>
                  <a:lnTo>
                    <a:pt x="1181" y="603"/>
                  </a:lnTo>
                  <a:lnTo>
                    <a:pt x="1185" y="605"/>
                  </a:lnTo>
                  <a:lnTo>
                    <a:pt x="1187" y="607"/>
                  </a:lnTo>
                  <a:lnTo>
                    <a:pt x="1192" y="614"/>
                  </a:lnTo>
                  <a:lnTo>
                    <a:pt x="1195" y="622"/>
                  </a:lnTo>
                  <a:lnTo>
                    <a:pt x="1196" y="626"/>
                  </a:lnTo>
                  <a:lnTo>
                    <a:pt x="1196" y="629"/>
                  </a:lnTo>
                  <a:lnTo>
                    <a:pt x="1196" y="629"/>
                  </a:lnTo>
                  <a:lnTo>
                    <a:pt x="1194" y="633"/>
                  </a:lnTo>
                  <a:lnTo>
                    <a:pt x="1191" y="636"/>
                  </a:lnTo>
                  <a:lnTo>
                    <a:pt x="1187" y="638"/>
                  </a:lnTo>
                  <a:lnTo>
                    <a:pt x="1183" y="639"/>
                  </a:lnTo>
                  <a:lnTo>
                    <a:pt x="1183" y="639"/>
                  </a:lnTo>
                  <a:lnTo>
                    <a:pt x="1162" y="640"/>
                  </a:lnTo>
                  <a:lnTo>
                    <a:pt x="1162" y="640"/>
                  </a:lnTo>
                  <a:lnTo>
                    <a:pt x="1159" y="641"/>
                  </a:lnTo>
                  <a:lnTo>
                    <a:pt x="1159" y="641"/>
                  </a:lnTo>
                  <a:lnTo>
                    <a:pt x="1160" y="645"/>
                  </a:lnTo>
                  <a:lnTo>
                    <a:pt x="1162" y="647"/>
                  </a:lnTo>
                  <a:lnTo>
                    <a:pt x="1165" y="649"/>
                  </a:lnTo>
                  <a:lnTo>
                    <a:pt x="1168" y="650"/>
                  </a:lnTo>
                  <a:lnTo>
                    <a:pt x="1168" y="650"/>
                  </a:lnTo>
                  <a:lnTo>
                    <a:pt x="1173" y="653"/>
                  </a:lnTo>
                  <a:lnTo>
                    <a:pt x="1177" y="657"/>
                  </a:lnTo>
                  <a:lnTo>
                    <a:pt x="1180" y="661"/>
                  </a:lnTo>
                  <a:lnTo>
                    <a:pt x="1183" y="666"/>
                  </a:lnTo>
                  <a:lnTo>
                    <a:pt x="1183" y="666"/>
                  </a:lnTo>
                  <a:lnTo>
                    <a:pt x="1185" y="670"/>
                  </a:lnTo>
                  <a:lnTo>
                    <a:pt x="1187" y="674"/>
                  </a:lnTo>
                  <a:lnTo>
                    <a:pt x="1187" y="679"/>
                  </a:lnTo>
                  <a:lnTo>
                    <a:pt x="1187" y="683"/>
                  </a:lnTo>
                  <a:lnTo>
                    <a:pt x="1185" y="691"/>
                  </a:lnTo>
                  <a:lnTo>
                    <a:pt x="1182" y="699"/>
                  </a:lnTo>
                  <a:lnTo>
                    <a:pt x="1182" y="699"/>
                  </a:lnTo>
                  <a:lnTo>
                    <a:pt x="1178" y="706"/>
                  </a:lnTo>
                  <a:lnTo>
                    <a:pt x="1174" y="712"/>
                  </a:lnTo>
                  <a:lnTo>
                    <a:pt x="1170" y="717"/>
                  </a:lnTo>
                  <a:lnTo>
                    <a:pt x="1165" y="722"/>
                  </a:lnTo>
                  <a:lnTo>
                    <a:pt x="1159" y="726"/>
                  </a:lnTo>
                  <a:lnTo>
                    <a:pt x="1153" y="730"/>
                  </a:lnTo>
                  <a:lnTo>
                    <a:pt x="1141" y="737"/>
                  </a:lnTo>
                  <a:lnTo>
                    <a:pt x="1141" y="737"/>
                  </a:lnTo>
                  <a:lnTo>
                    <a:pt x="1125" y="743"/>
                  </a:lnTo>
                  <a:lnTo>
                    <a:pt x="1117" y="745"/>
                  </a:lnTo>
                  <a:lnTo>
                    <a:pt x="1109" y="746"/>
                  </a:lnTo>
                  <a:lnTo>
                    <a:pt x="1109" y="746"/>
                  </a:lnTo>
                  <a:lnTo>
                    <a:pt x="1096" y="747"/>
                  </a:lnTo>
                  <a:lnTo>
                    <a:pt x="1083" y="747"/>
                  </a:lnTo>
                  <a:lnTo>
                    <a:pt x="1083" y="747"/>
                  </a:lnTo>
                  <a:lnTo>
                    <a:pt x="1079" y="746"/>
                  </a:lnTo>
                  <a:lnTo>
                    <a:pt x="1079" y="746"/>
                  </a:lnTo>
                  <a:lnTo>
                    <a:pt x="1074" y="746"/>
                  </a:lnTo>
                  <a:lnTo>
                    <a:pt x="1072" y="747"/>
                  </a:lnTo>
                  <a:lnTo>
                    <a:pt x="1071" y="749"/>
                  </a:lnTo>
                  <a:lnTo>
                    <a:pt x="1071" y="749"/>
                  </a:lnTo>
                  <a:lnTo>
                    <a:pt x="1071" y="752"/>
                  </a:lnTo>
                  <a:lnTo>
                    <a:pt x="1073" y="753"/>
                  </a:lnTo>
                  <a:lnTo>
                    <a:pt x="1077" y="754"/>
                  </a:lnTo>
                  <a:lnTo>
                    <a:pt x="1077" y="754"/>
                  </a:lnTo>
                  <a:lnTo>
                    <a:pt x="1081" y="756"/>
                  </a:lnTo>
                  <a:lnTo>
                    <a:pt x="1083" y="757"/>
                  </a:lnTo>
                  <a:lnTo>
                    <a:pt x="1085" y="760"/>
                  </a:lnTo>
                  <a:lnTo>
                    <a:pt x="1086" y="763"/>
                  </a:lnTo>
                  <a:lnTo>
                    <a:pt x="1086" y="763"/>
                  </a:lnTo>
                  <a:lnTo>
                    <a:pt x="1085" y="766"/>
                  </a:lnTo>
                  <a:lnTo>
                    <a:pt x="1084" y="770"/>
                  </a:lnTo>
                  <a:lnTo>
                    <a:pt x="1082" y="774"/>
                  </a:lnTo>
                  <a:lnTo>
                    <a:pt x="1079" y="776"/>
                  </a:lnTo>
                  <a:lnTo>
                    <a:pt x="1079" y="776"/>
                  </a:lnTo>
                  <a:lnTo>
                    <a:pt x="1069" y="781"/>
                  </a:lnTo>
                  <a:lnTo>
                    <a:pt x="1069" y="781"/>
                  </a:lnTo>
                  <a:lnTo>
                    <a:pt x="1066" y="784"/>
                  </a:lnTo>
                  <a:lnTo>
                    <a:pt x="1063" y="788"/>
                  </a:lnTo>
                  <a:lnTo>
                    <a:pt x="1063" y="788"/>
                  </a:lnTo>
                  <a:lnTo>
                    <a:pt x="1078" y="794"/>
                  </a:lnTo>
                  <a:lnTo>
                    <a:pt x="1092" y="800"/>
                  </a:lnTo>
                  <a:lnTo>
                    <a:pt x="1092" y="800"/>
                  </a:lnTo>
                  <a:lnTo>
                    <a:pt x="1106" y="805"/>
                  </a:lnTo>
                  <a:lnTo>
                    <a:pt x="1114" y="807"/>
                  </a:lnTo>
                  <a:lnTo>
                    <a:pt x="1122" y="808"/>
                  </a:lnTo>
                  <a:lnTo>
                    <a:pt x="1122" y="808"/>
                  </a:lnTo>
                  <a:lnTo>
                    <a:pt x="1118" y="817"/>
                  </a:lnTo>
                  <a:lnTo>
                    <a:pt x="1118" y="817"/>
                  </a:lnTo>
                  <a:lnTo>
                    <a:pt x="1116" y="825"/>
                  </a:lnTo>
                  <a:lnTo>
                    <a:pt x="1115" y="832"/>
                  </a:lnTo>
                  <a:lnTo>
                    <a:pt x="1115" y="832"/>
                  </a:lnTo>
                  <a:lnTo>
                    <a:pt x="1116" y="844"/>
                  </a:lnTo>
                  <a:lnTo>
                    <a:pt x="1118" y="855"/>
                  </a:lnTo>
                  <a:lnTo>
                    <a:pt x="1118" y="855"/>
                  </a:lnTo>
                  <a:lnTo>
                    <a:pt x="1120" y="863"/>
                  </a:lnTo>
                  <a:lnTo>
                    <a:pt x="1125" y="871"/>
                  </a:lnTo>
                  <a:lnTo>
                    <a:pt x="1125" y="871"/>
                  </a:lnTo>
                  <a:lnTo>
                    <a:pt x="1130" y="876"/>
                  </a:lnTo>
                  <a:lnTo>
                    <a:pt x="1132" y="878"/>
                  </a:lnTo>
                  <a:lnTo>
                    <a:pt x="1135" y="879"/>
                  </a:lnTo>
                  <a:lnTo>
                    <a:pt x="1135" y="879"/>
                  </a:lnTo>
                  <a:lnTo>
                    <a:pt x="1140" y="880"/>
                  </a:lnTo>
                  <a:lnTo>
                    <a:pt x="1143" y="883"/>
                  </a:lnTo>
                  <a:lnTo>
                    <a:pt x="1149" y="889"/>
                  </a:lnTo>
                  <a:lnTo>
                    <a:pt x="1149" y="889"/>
                  </a:lnTo>
                  <a:lnTo>
                    <a:pt x="1138" y="894"/>
                  </a:lnTo>
                  <a:lnTo>
                    <a:pt x="1138" y="894"/>
                  </a:lnTo>
                  <a:lnTo>
                    <a:pt x="1135" y="895"/>
                  </a:lnTo>
                  <a:lnTo>
                    <a:pt x="1132" y="897"/>
                  </a:lnTo>
                  <a:lnTo>
                    <a:pt x="1128" y="902"/>
                  </a:lnTo>
                  <a:lnTo>
                    <a:pt x="1126" y="909"/>
                  </a:lnTo>
                  <a:lnTo>
                    <a:pt x="1125" y="912"/>
                  </a:lnTo>
                  <a:lnTo>
                    <a:pt x="1126" y="915"/>
                  </a:lnTo>
                  <a:lnTo>
                    <a:pt x="1126" y="915"/>
                  </a:lnTo>
                  <a:lnTo>
                    <a:pt x="1126" y="921"/>
                  </a:lnTo>
                  <a:lnTo>
                    <a:pt x="1127" y="928"/>
                  </a:lnTo>
                  <a:lnTo>
                    <a:pt x="1127" y="928"/>
                  </a:lnTo>
                  <a:lnTo>
                    <a:pt x="1128" y="1001"/>
                  </a:lnTo>
                  <a:lnTo>
                    <a:pt x="1128" y="1001"/>
                  </a:lnTo>
                  <a:lnTo>
                    <a:pt x="1128" y="1014"/>
                  </a:lnTo>
                  <a:lnTo>
                    <a:pt x="1127" y="1027"/>
                  </a:lnTo>
                  <a:lnTo>
                    <a:pt x="1127" y="1027"/>
                  </a:lnTo>
                  <a:lnTo>
                    <a:pt x="1127" y="1056"/>
                  </a:lnTo>
                  <a:lnTo>
                    <a:pt x="1127" y="1056"/>
                  </a:lnTo>
                  <a:lnTo>
                    <a:pt x="1126" y="1064"/>
                  </a:lnTo>
                  <a:lnTo>
                    <a:pt x="1126" y="1064"/>
                  </a:lnTo>
                  <a:lnTo>
                    <a:pt x="1111" y="1067"/>
                  </a:lnTo>
                  <a:lnTo>
                    <a:pt x="1111" y="1067"/>
                  </a:lnTo>
                  <a:lnTo>
                    <a:pt x="1112" y="1069"/>
                  </a:lnTo>
                  <a:lnTo>
                    <a:pt x="1112" y="1069"/>
                  </a:lnTo>
                  <a:lnTo>
                    <a:pt x="1115" y="1070"/>
                  </a:lnTo>
                  <a:lnTo>
                    <a:pt x="1115" y="1070"/>
                  </a:lnTo>
                  <a:lnTo>
                    <a:pt x="1129" y="1069"/>
                  </a:lnTo>
                  <a:lnTo>
                    <a:pt x="1143" y="1069"/>
                  </a:lnTo>
                  <a:lnTo>
                    <a:pt x="1143" y="1069"/>
                  </a:lnTo>
                  <a:lnTo>
                    <a:pt x="1158" y="1069"/>
                  </a:lnTo>
                  <a:lnTo>
                    <a:pt x="1165" y="1070"/>
                  </a:lnTo>
                  <a:lnTo>
                    <a:pt x="1172" y="1072"/>
                  </a:lnTo>
                  <a:lnTo>
                    <a:pt x="1172" y="1072"/>
                  </a:lnTo>
                  <a:lnTo>
                    <a:pt x="1190" y="1077"/>
                  </a:lnTo>
                  <a:lnTo>
                    <a:pt x="1199" y="1080"/>
                  </a:lnTo>
                  <a:lnTo>
                    <a:pt x="1208" y="1085"/>
                  </a:lnTo>
                  <a:lnTo>
                    <a:pt x="1208" y="1085"/>
                  </a:lnTo>
                  <a:lnTo>
                    <a:pt x="1212" y="1087"/>
                  </a:lnTo>
                  <a:lnTo>
                    <a:pt x="1217" y="1089"/>
                  </a:lnTo>
                  <a:lnTo>
                    <a:pt x="1217" y="1089"/>
                  </a:lnTo>
                  <a:lnTo>
                    <a:pt x="1219" y="1091"/>
                  </a:lnTo>
                  <a:lnTo>
                    <a:pt x="1221" y="1092"/>
                  </a:lnTo>
                  <a:lnTo>
                    <a:pt x="1221" y="1095"/>
                  </a:lnTo>
                  <a:lnTo>
                    <a:pt x="1220" y="1098"/>
                  </a:lnTo>
                  <a:lnTo>
                    <a:pt x="1220" y="1098"/>
                  </a:lnTo>
                  <a:lnTo>
                    <a:pt x="1217" y="1103"/>
                  </a:lnTo>
                  <a:lnTo>
                    <a:pt x="1213" y="1107"/>
                  </a:lnTo>
                  <a:lnTo>
                    <a:pt x="1208" y="1110"/>
                  </a:lnTo>
                  <a:lnTo>
                    <a:pt x="1203" y="1113"/>
                  </a:lnTo>
                  <a:lnTo>
                    <a:pt x="1203" y="1113"/>
                  </a:lnTo>
                  <a:lnTo>
                    <a:pt x="1197" y="1115"/>
                  </a:lnTo>
                  <a:lnTo>
                    <a:pt x="1191" y="1116"/>
                  </a:lnTo>
                  <a:lnTo>
                    <a:pt x="1177" y="1117"/>
                  </a:lnTo>
                  <a:lnTo>
                    <a:pt x="1177" y="1117"/>
                  </a:lnTo>
                  <a:lnTo>
                    <a:pt x="1159" y="1119"/>
                  </a:lnTo>
                  <a:lnTo>
                    <a:pt x="1159" y="1119"/>
                  </a:lnTo>
                  <a:lnTo>
                    <a:pt x="1159" y="1121"/>
                  </a:lnTo>
                  <a:lnTo>
                    <a:pt x="1159" y="1121"/>
                  </a:lnTo>
                  <a:lnTo>
                    <a:pt x="1162" y="1121"/>
                  </a:lnTo>
                  <a:lnTo>
                    <a:pt x="1165" y="1122"/>
                  </a:lnTo>
                  <a:lnTo>
                    <a:pt x="1165" y="1122"/>
                  </a:lnTo>
                  <a:lnTo>
                    <a:pt x="1184" y="1120"/>
                  </a:lnTo>
                  <a:lnTo>
                    <a:pt x="1184" y="1120"/>
                  </a:lnTo>
                  <a:lnTo>
                    <a:pt x="1194" y="1119"/>
                  </a:lnTo>
                  <a:lnTo>
                    <a:pt x="1203" y="1117"/>
                  </a:lnTo>
                  <a:lnTo>
                    <a:pt x="1212" y="1112"/>
                  </a:lnTo>
                  <a:lnTo>
                    <a:pt x="1219" y="1106"/>
                  </a:lnTo>
                  <a:lnTo>
                    <a:pt x="1219" y="1106"/>
                  </a:lnTo>
                  <a:lnTo>
                    <a:pt x="1222" y="1103"/>
                  </a:lnTo>
                  <a:lnTo>
                    <a:pt x="1223" y="1100"/>
                  </a:lnTo>
                  <a:lnTo>
                    <a:pt x="1224" y="1092"/>
                  </a:lnTo>
                  <a:lnTo>
                    <a:pt x="1224" y="1092"/>
                  </a:lnTo>
                  <a:lnTo>
                    <a:pt x="1224" y="1089"/>
                  </a:lnTo>
                  <a:lnTo>
                    <a:pt x="1223" y="1087"/>
                  </a:lnTo>
                  <a:lnTo>
                    <a:pt x="1221" y="1084"/>
                  </a:lnTo>
                  <a:lnTo>
                    <a:pt x="1218" y="1083"/>
                  </a:lnTo>
                  <a:lnTo>
                    <a:pt x="1218" y="1083"/>
                  </a:lnTo>
                  <a:lnTo>
                    <a:pt x="1205" y="1077"/>
                  </a:lnTo>
                  <a:lnTo>
                    <a:pt x="1205" y="1077"/>
                  </a:lnTo>
                  <a:lnTo>
                    <a:pt x="1198" y="1074"/>
                  </a:lnTo>
                  <a:lnTo>
                    <a:pt x="1198" y="1074"/>
                  </a:lnTo>
                  <a:lnTo>
                    <a:pt x="1203" y="1071"/>
                  </a:lnTo>
                  <a:lnTo>
                    <a:pt x="1209" y="1068"/>
                  </a:lnTo>
                  <a:lnTo>
                    <a:pt x="1214" y="1067"/>
                  </a:lnTo>
                  <a:lnTo>
                    <a:pt x="1220" y="1066"/>
                  </a:lnTo>
                  <a:lnTo>
                    <a:pt x="1220" y="1066"/>
                  </a:lnTo>
                  <a:lnTo>
                    <a:pt x="1228" y="1065"/>
                  </a:lnTo>
                  <a:lnTo>
                    <a:pt x="1237" y="1065"/>
                  </a:lnTo>
                  <a:lnTo>
                    <a:pt x="1245" y="1066"/>
                  </a:lnTo>
                  <a:lnTo>
                    <a:pt x="1253" y="1067"/>
                  </a:lnTo>
                  <a:lnTo>
                    <a:pt x="1253" y="1067"/>
                  </a:lnTo>
                  <a:lnTo>
                    <a:pt x="1257" y="1069"/>
                  </a:lnTo>
                  <a:lnTo>
                    <a:pt x="1260" y="1071"/>
                  </a:lnTo>
                  <a:lnTo>
                    <a:pt x="1263" y="1074"/>
                  </a:lnTo>
                  <a:lnTo>
                    <a:pt x="1265" y="1078"/>
                  </a:lnTo>
                  <a:lnTo>
                    <a:pt x="1265" y="1078"/>
                  </a:lnTo>
                  <a:lnTo>
                    <a:pt x="1266" y="1074"/>
                  </a:lnTo>
                  <a:lnTo>
                    <a:pt x="1266" y="1071"/>
                  </a:lnTo>
                  <a:lnTo>
                    <a:pt x="1264" y="1068"/>
                  </a:lnTo>
                  <a:lnTo>
                    <a:pt x="1260" y="1066"/>
                  </a:lnTo>
                  <a:lnTo>
                    <a:pt x="1260" y="1066"/>
                  </a:lnTo>
                  <a:lnTo>
                    <a:pt x="1254" y="1064"/>
                  </a:lnTo>
                  <a:lnTo>
                    <a:pt x="1247" y="1062"/>
                  </a:lnTo>
                  <a:lnTo>
                    <a:pt x="1247" y="1062"/>
                  </a:lnTo>
                  <a:lnTo>
                    <a:pt x="1235" y="1061"/>
                  </a:lnTo>
                  <a:lnTo>
                    <a:pt x="1222" y="1062"/>
                  </a:lnTo>
                  <a:lnTo>
                    <a:pt x="1216" y="1063"/>
                  </a:lnTo>
                  <a:lnTo>
                    <a:pt x="1210" y="1064"/>
                  </a:lnTo>
                  <a:lnTo>
                    <a:pt x="1204" y="1066"/>
                  </a:lnTo>
                  <a:lnTo>
                    <a:pt x="1198" y="1069"/>
                  </a:lnTo>
                  <a:lnTo>
                    <a:pt x="1198" y="1069"/>
                  </a:lnTo>
                  <a:lnTo>
                    <a:pt x="1196" y="1070"/>
                  </a:lnTo>
                  <a:lnTo>
                    <a:pt x="1196" y="1070"/>
                  </a:lnTo>
                  <a:lnTo>
                    <a:pt x="1196" y="989"/>
                  </a:lnTo>
                  <a:lnTo>
                    <a:pt x="1196" y="989"/>
                  </a:lnTo>
                  <a:lnTo>
                    <a:pt x="1194" y="932"/>
                  </a:lnTo>
                  <a:lnTo>
                    <a:pt x="1194" y="932"/>
                  </a:lnTo>
                  <a:lnTo>
                    <a:pt x="1195" y="924"/>
                  </a:lnTo>
                  <a:lnTo>
                    <a:pt x="1196" y="916"/>
                  </a:lnTo>
                  <a:lnTo>
                    <a:pt x="1196" y="916"/>
                  </a:lnTo>
                  <a:lnTo>
                    <a:pt x="1196" y="914"/>
                  </a:lnTo>
                  <a:lnTo>
                    <a:pt x="1195" y="912"/>
                  </a:lnTo>
                  <a:lnTo>
                    <a:pt x="1192" y="909"/>
                  </a:lnTo>
                  <a:lnTo>
                    <a:pt x="1192" y="909"/>
                  </a:lnTo>
                  <a:lnTo>
                    <a:pt x="1179" y="901"/>
                  </a:lnTo>
                  <a:lnTo>
                    <a:pt x="1179" y="901"/>
                  </a:lnTo>
                  <a:lnTo>
                    <a:pt x="1192" y="887"/>
                  </a:lnTo>
                  <a:lnTo>
                    <a:pt x="1192" y="887"/>
                  </a:lnTo>
                  <a:lnTo>
                    <a:pt x="1196" y="882"/>
                  </a:lnTo>
                  <a:lnTo>
                    <a:pt x="1199" y="878"/>
                  </a:lnTo>
                  <a:lnTo>
                    <a:pt x="1199" y="878"/>
                  </a:lnTo>
                  <a:lnTo>
                    <a:pt x="1210" y="862"/>
                  </a:lnTo>
                  <a:lnTo>
                    <a:pt x="1210" y="862"/>
                  </a:lnTo>
                  <a:lnTo>
                    <a:pt x="1212" y="857"/>
                  </a:lnTo>
                  <a:lnTo>
                    <a:pt x="1214" y="851"/>
                  </a:lnTo>
                  <a:lnTo>
                    <a:pt x="1215" y="840"/>
                  </a:lnTo>
                  <a:lnTo>
                    <a:pt x="1215" y="840"/>
                  </a:lnTo>
                  <a:lnTo>
                    <a:pt x="1215" y="832"/>
                  </a:lnTo>
                  <a:lnTo>
                    <a:pt x="1214" y="823"/>
                  </a:lnTo>
                  <a:lnTo>
                    <a:pt x="1214" y="823"/>
                  </a:lnTo>
                  <a:lnTo>
                    <a:pt x="1224" y="824"/>
                  </a:lnTo>
                  <a:lnTo>
                    <a:pt x="1224" y="824"/>
                  </a:lnTo>
                  <a:lnTo>
                    <a:pt x="1254" y="826"/>
                  </a:lnTo>
                  <a:lnTo>
                    <a:pt x="1254" y="826"/>
                  </a:lnTo>
                  <a:lnTo>
                    <a:pt x="1274" y="827"/>
                  </a:lnTo>
                  <a:lnTo>
                    <a:pt x="1294" y="827"/>
                  </a:lnTo>
                  <a:lnTo>
                    <a:pt x="1294" y="827"/>
                  </a:lnTo>
                  <a:lnTo>
                    <a:pt x="1300" y="827"/>
                  </a:lnTo>
                  <a:lnTo>
                    <a:pt x="1307" y="828"/>
                  </a:lnTo>
                  <a:lnTo>
                    <a:pt x="1319" y="830"/>
                  </a:lnTo>
                  <a:lnTo>
                    <a:pt x="1319" y="830"/>
                  </a:lnTo>
                  <a:lnTo>
                    <a:pt x="1324" y="832"/>
                  </a:lnTo>
                  <a:lnTo>
                    <a:pt x="1329" y="835"/>
                  </a:lnTo>
                  <a:lnTo>
                    <a:pt x="1332" y="839"/>
                  </a:lnTo>
                  <a:lnTo>
                    <a:pt x="1334" y="844"/>
                  </a:lnTo>
                  <a:lnTo>
                    <a:pt x="1335" y="849"/>
                  </a:lnTo>
                  <a:lnTo>
                    <a:pt x="1334" y="854"/>
                  </a:lnTo>
                  <a:lnTo>
                    <a:pt x="1333" y="859"/>
                  </a:lnTo>
                  <a:lnTo>
                    <a:pt x="1330" y="864"/>
                  </a:lnTo>
                  <a:lnTo>
                    <a:pt x="1330" y="864"/>
                  </a:lnTo>
                  <a:lnTo>
                    <a:pt x="1326" y="868"/>
                  </a:lnTo>
                  <a:lnTo>
                    <a:pt x="1322" y="872"/>
                  </a:lnTo>
                  <a:lnTo>
                    <a:pt x="1317" y="875"/>
                  </a:lnTo>
                  <a:lnTo>
                    <a:pt x="1312" y="878"/>
                  </a:lnTo>
                  <a:lnTo>
                    <a:pt x="1312" y="878"/>
                  </a:lnTo>
                  <a:lnTo>
                    <a:pt x="1246" y="904"/>
                  </a:lnTo>
                  <a:lnTo>
                    <a:pt x="1246" y="904"/>
                  </a:lnTo>
                  <a:lnTo>
                    <a:pt x="1238" y="908"/>
                  </a:lnTo>
                  <a:lnTo>
                    <a:pt x="1238" y="908"/>
                  </a:lnTo>
                  <a:lnTo>
                    <a:pt x="1239" y="910"/>
                  </a:lnTo>
                  <a:lnTo>
                    <a:pt x="1239" y="910"/>
                  </a:lnTo>
                  <a:lnTo>
                    <a:pt x="1241" y="910"/>
                  </a:lnTo>
                  <a:lnTo>
                    <a:pt x="1243" y="911"/>
                  </a:lnTo>
                  <a:lnTo>
                    <a:pt x="1243" y="911"/>
                  </a:lnTo>
                  <a:lnTo>
                    <a:pt x="1255" y="909"/>
                  </a:lnTo>
                  <a:lnTo>
                    <a:pt x="1255" y="909"/>
                  </a:lnTo>
                  <a:lnTo>
                    <a:pt x="1306" y="903"/>
                  </a:lnTo>
                  <a:lnTo>
                    <a:pt x="1306" y="903"/>
                  </a:lnTo>
                  <a:lnTo>
                    <a:pt x="1310" y="904"/>
                  </a:lnTo>
                  <a:lnTo>
                    <a:pt x="1315" y="905"/>
                  </a:lnTo>
                  <a:lnTo>
                    <a:pt x="1315" y="905"/>
                  </a:lnTo>
                  <a:lnTo>
                    <a:pt x="1316" y="909"/>
                  </a:lnTo>
                  <a:lnTo>
                    <a:pt x="1315" y="912"/>
                  </a:lnTo>
                  <a:lnTo>
                    <a:pt x="1313" y="915"/>
                  </a:lnTo>
                  <a:lnTo>
                    <a:pt x="1310" y="917"/>
                  </a:lnTo>
                  <a:lnTo>
                    <a:pt x="1310" y="917"/>
                  </a:lnTo>
                  <a:lnTo>
                    <a:pt x="1294" y="929"/>
                  </a:lnTo>
                  <a:lnTo>
                    <a:pt x="1294" y="929"/>
                  </a:lnTo>
                  <a:lnTo>
                    <a:pt x="1291" y="932"/>
                  </a:lnTo>
                  <a:lnTo>
                    <a:pt x="1290" y="934"/>
                  </a:lnTo>
                  <a:lnTo>
                    <a:pt x="1290" y="937"/>
                  </a:lnTo>
                  <a:lnTo>
                    <a:pt x="1290" y="937"/>
                  </a:lnTo>
                  <a:lnTo>
                    <a:pt x="1311" y="935"/>
                  </a:lnTo>
                  <a:lnTo>
                    <a:pt x="1311" y="935"/>
                  </a:lnTo>
                  <a:lnTo>
                    <a:pt x="1330" y="933"/>
                  </a:lnTo>
                  <a:lnTo>
                    <a:pt x="1339" y="931"/>
                  </a:lnTo>
                  <a:lnTo>
                    <a:pt x="1349" y="931"/>
                  </a:lnTo>
                  <a:lnTo>
                    <a:pt x="1349" y="931"/>
                  </a:lnTo>
                  <a:lnTo>
                    <a:pt x="1357" y="932"/>
                  </a:lnTo>
                  <a:lnTo>
                    <a:pt x="1359" y="933"/>
                  </a:lnTo>
                  <a:lnTo>
                    <a:pt x="1361" y="934"/>
                  </a:lnTo>
                  <a:lnTo>
                    <a:pt x="1362" y="936"/>
                  </a:lnTo>
                  <a:lnTo>
                    <a:pt x="1362" y="939"/>
                  </a:lnTo>
                  <a:lnTo>
                    <a:pt x="1361" y="946"/>
                  </a:lnTo>
                  <a:lnTo>
                    <a:pt x="1361" y="946"/>
                  </a:lnTo>
                  <a:close/>
                  <a:moveTo>
                    <a:pt x="787" y="460"/>
                  </a:moveTo>
                  <a:lnTo>
                    <a:pt x="787" y="460"/>
                  </a:lnTo>
                  <a:lnTo>
                    <a:pt x="791" y="466"/>
                  </a:lnTo>
                  <a:lnTo>
                    <a:pt x="794" y="468"/>
                  </a:lnTo>
                  <a:lnTo>
                    <a:pt x="797" y="470"/>
                  </a:lnTo>
                  <a:lnTo>
                    <a:pt x="797" y="470"/>
                  </a:lnTo>
                  <a:lnTo>
                    <a:pt x="804" y="472"/>
                  </a:lnTo>
                  <a:lnTo>
                    <a:pt x="811" y="473"/>
                  </a:lnTo>
                  <a:lnTo>
                    <a:pt x="818" y="472"/>
                  </a:lnTo>
                  <a:lnTo>
                    <a:pt x="825" y="469"/>
                  </a:lnTo>
                  <a:lnTo>
                    <a:pt x="825" y="469"/>
                  </a:lnTo>
                  <a:lnTo>
                    <a:pt x="827" y="467"/>
                  </a:lnTo>
                  <a:lnTo>
                    <a:pt x="830" y="466"/>
                  </a:lnTo>
                  <a:lnTo>
                    <a:pt x="830" y="466"/>
                  </a:lnTo>
                  <a:lnTo>
                    <a:pt x="834" y="464"/>
                  </a:lnTo>
                  <a:lnTo>
                    <a:pt x="839" y="461"/>
                  </a:lnTo>
                  <a:lnTo>
                    <a:pt x="842" y="457"/>
                  </a:lnTo>
                  <a:lnTo>
                    <a:pt x="846" y="452"/>
                  </a:lnTo>
                  <a:lnTo>
                    <a:pt x="848" y="447"/>
                  </a:lnTo>
                  <a:lnTo>
                    <a:pt x="850" y="441"/>
                  </a:lnTo>
                  <a:lnTo>
                    <a:pt x="851" y="435"/>
                  </a:lnTo>
                  <a:lnTo>
                    <a:pt x="851" y="429"/>
                  </a:lnTo>
                  <a:lnTo>
                    <a:pt x="851" y="429"/>
                  </a:lnTo>
                  <a:lnTo>
                    <a:pt x="849" y="419"/>
                  </a:lnTo>
                  <a:lnTo>
                    <a:pt x="849" y="419"/>
                  </a:lnTo>
                  <a:lnTo>
                    <a:pt x="853" y="420"/>
                  </a:lnTo>
                  <a:lnTo>
                    <a:pt x="855" y="421"/>
                  </a:lnTo>
                  <a:lnTo>
                    <a:pt x="855" y="421"/>
                  </a:lnTo>
                  <a:lnTo>
                    <a:pt x="859" y="424"/>
                  </a:lnTo>
                  <a:lnTo>
                    <a:pt x="863" y="425"/>
                  </a:lnTo>
                  <a:lnTo>
                    <a:pt x="867" y="425"/>
                  </a:lnTo>
                  <a:lnTo>
                    <a:pt x="871" y="425"/>
                  </a:lnTo>
                  <a:lnTo>
                    <a:pt x="871" y="425"/>
                  </a:lnTo>
                  <a:lnTo>
                    <a:pt x="879" y="423"/>
                  </a:lnTo>
                  <a:lnTo>
                    <a:pt x="879" y="423"/>
                  </a:lnTo>
                  <a:lnTo>
                    <a:pt x="887" y="420"/>
                  </a:lnTo>
                  <a:lnTo>
                    <a:pt x="893" y="416"/>
                  </a:lnTo>
                  <a:lnTo>
                    <a:pt x="899" y="410"/>
                  </a:lnTo>
                  <a:lnTo>
                    <a:pt x="904" y="403"/>
                  </a:lnTo>
                  <a:lnTo>
                    <a:pt x="904" y="403"/>
                  </a:lnTo>
                  <a:lnTo>
                    <a:pt x="906" y="397"/>
                  </a:lnTo>
                  <a:lnTo>
                    <a:pt x="907" y="392"/>
                  </a:lnTo>
                  <a:lnTo>
                    <a:pt x="906" y="381"/>
                  </a:lnTo>
                  <a:lnTo>
                    <a:pt x="906" y="381"/>
                  </a:lnTo>
                  <a:lnTo>
                    <a:pt x="905" y="374"/>
                  </a:lnTo>
                  <a:lnTo>
                    <a:pt x="903" y="368"/>
                  </a:lnTo>
                  <a:lnTo>
                    <a:pt x="899" y="362"/>
                  </a:lnTo>
                  <a:lnTo>
                    <a:pt x="895" y="357"/>
                  </a:lnTo>
                  <a:lnTo>
                    <a:pt x="895" y="357"/>
                  </a:lnTo>
                  <a:lnTo>
                    <a:pt x="888" y="352"/>
                  </a:lnTo>
                  <a:lnTo>
                    <a:pt x="881" y="349"/>
                  </a:lnTo>
                  <a:lnTo>
                    <a:pt x="874" y="348"/>
                  </a:lnTo>
                  <a:lnTo>
                    <a:pt x="866" y="350"/>
                  </a:lnTo>
                  <a:lnTo>
                    <a:pt x="866" y="350"/>
                  </a:lnTo>
                  <a:lnTo>
                    <a:pt x="861" y="352"/>
                  </a:lnTo>
                  <a:lnTo>
                    <a:pt x="858" y="354"/>
                  </a:lnTo>
                  <a:lnTo>
                    <a:pt x="851" y="360"/>
                  </a:lnTo>
                  <a:lnTo>
                    <a:pt x="851" y="360"/>
                  </a:lnTo>
                  <a:lnTo>
                    <a:pt x="847" y="365"/>
                  </a:lnTo>
                  <a:lnTo>
                    <a:pt x="844" y="370"/>
                  </a:lnTo>
                  <a:lnTo>
                    <a:pt x="842" y="376"/>
                  </a:lnTo>
                  <a:lnTo>
                    <a:pt x="841" y="382"/>
                  </a:lnTo>
                  <a:lnTo>
                    <a:pt x="841" y="382"/>
                  </a:lnTo>
                  <a:lnTo>
                    <a:pt x="841" y="404"/>
                  </a:lnTo>
                  <a:lnTo>
                    <a:pt x="841" y="404"/>
                  </a:lnTo>
                  <a:lnTo>
                    <a:pt x="834" y="399"/>
                  </a:lnTo>
                  <a:lnTo>
                    <a:pt x="829" y="396"/>
                  </a:lnTo>
                  <a:lnTo>
                    <a:pt x="824" y="395"/>
                  </a:lnTo>
                  <a:lnTo>
                    <a:pt x="816" y="395"/>
                  </a:lnTo>
                  <a:lnTo>
                    <a:pt x="816" y="395"/>
                  </a:lnTo>
                  <a:lnTo>
                    <a:pt x="809" y="395"/>
                  </a:lnTo>
                  <a:lnTo>
                    <a:pt x="804" y="397"/>
                  </a:lnTo>
                  <a:lnTo>
                    <a:pt x="798" y="400"/>
                  </a:lnTo>
                  <a:lnTo>
                    <a:pt x="794" y="403"/>
                  </a:lnTo>
                  <a:lnTo>
                    <a:pt x="794" y="403"/>
                  </a:lnTo>
                  <a:lnTo>
                    <a:pt x="787" y="410"/>
                  </a:lnTo>
                  <a:lnTo>
                    <a:pt x="782" y="418"/>
                  </a:lnTo>
                  <a:lnTo>
                    <a:pt x="780" y="427"/>
                  </a:lnTo>
                  <a:lnTo>
                    <a:pt x="779" y="436"/>
                  </a:lnTo>
                  <a:lnTo>
                    <a:pt x="779" y="436"/>
                  </a:lnTo>
                  <a:lnTo>
                    <a:pt x="780" y="442"/>
                  </a:lnTo>
                  <a:lnTo>
                    <a:pt x="782" y="448"/>
                  </a:lnTo>
                  <a:lnTo>
                    <a:pt x="784" y="454"/>
                  </a:lnTo>
                  <a:lnTo>
                    <a:pt x="787" y="460"/>
                  </a:lnTo>
                  <a:lnTo>
                    <a:pt x="787" y="460"/>
                  </a:lnTo>
                  <a:close/>
                  <a:moveTo>
                    <a:pt x="781" y="676"/>
                  </a:moveTo>
                  <a:lnTo>
                    <a:pt x="781" y="676"/>
                  </a:lnTo>
                  <a:lnTo>
                    <a:pt x="792" y="668"/>
                  </a:lnTo>
                  <a:lnTo>
                    <a:pt x="802" y="660"/>
                  </a:lnTo>
                  <a:lnTo>
                    <a:pt x="802" y="660"/>
                  </a:lnTo>
                  <a:lnTo>
                    <a:pt x="815" y="647"/>
                  </a:lnTo>
                  <a:lnTo>
                    <a:pt x="822" y="642"/>
                  </a:lnTo>
                  <a:lnTo>
                    <a:pt x="830" y="639"/>
                  </a:lnTo>
                  <a:lnTo>
                    <a:pt x="830" y="639"/>
                  </a:lnTo>
                  <a:lnTo>
                    <a:pt x="861" y="657"/>
                  </a:lnTo>
                  <a:lnTo>
                    <a:pt x="861" y="657"/>
                  </a:lnTo>
                  <a:lnTo>
                    <a:pt x="866" y="659"/>
                  </a:lnTo>
                  <a:lnTo>
                    <a:pt x="871" y="661"/>
                  </a:lnTo>
                  <a:lnTo>
                    <a:pt x="876" y="662"/>
                  </a:lnTo>
                  <a:lnTo>
                    <a:pt x="882" y="662"/>
                  </a:lnTo>
                  <a:lnTo>
                    <a:pt x="882" y="662"/>
                  </a:lnTo>
                  <a:lnTo>
                    <a:pt x="884" y="661"/>
                  </a:lnTo>
                  <a:lnTo>
                    <a:pt x="887" y="660"/>
                  </a:lnTo>
                  <a:lnTo>
                    <a:pt x="887" y="660"/>
                  </a:lnTo>
                  <a:lnTo>
                    <a:pt x="889" y="656"/>
                  </a:lnTo>
                  <a:lnTo>
                    <a:pt x="891" y="652"/>
                  </a:lnTo>
                  <a:lnTo>
                    <a:pt x="893" y="648"/>
                  </a:lnTo>
                  <a:lnTo>
                    <a:pt x="893" y="644"/>
                  </a:lnTo>
                  <a:lnTo>
                    <a:pt x="893" y="644"/>
                  </a:lnTo>
                  <a:lnTo>
                    <a:pt x="892" y="633"/>
                  </a:lnTo>
                  <a:lnTo>
                    <a:pt x="889" y="623"/>
                  </a:lnTo>
                  <a:lnTo>
                    <a:pt x="886" y="613"/>
                  </a:lnTo>
                  <a:lnTo>
                    <a:pt x="882" y="603"/>
                  </a:lnTo>
                  <a:lnTo>
                    <a:pt x="882" y="603"/>
                  </a:lnTo>
                  <a:lnTo>
                    <a:pt x="881" y="597"/>
                  </a:lnTo>
                  <a:lnTo>
                    <a:pt x="881" y="597"/>
                  </a:lnTo>
                  <a:lnTo>
                    <a:pt x="886" y="600"/>
                  </a:lnTo>
                  <a:lnTo>
                    <a:pt x="888" y="601"/>
                  </a:lnTo>
                  <a:lnTo>
                    <a:pt x="889" y="604"/>
                  </a:lnTo>
                  <a:lnTo>
                    <a:pt x="889" y="604"/>
                  </a:lnTo>
                  <a:lnTo>
                    <a:pt x="892" y="615"/>
                  </a:lnTo>
                  <a:lnTo>
                    <a:pt x="897" y="625"/>
                  </a:lnTo>
                  <a:lnTo>
                    <a:pt x="908" y="645"/>
                  </a:lnTo>
                  <a:lnTo>
                    <a:pt x="908" y="645"/>
                  </a:lnTo>
                  <a:lnTo>
                    <a:pt x="912" y="650"/>
                  </a:lnTo>
                  <a:lnTo>
                    <a:pt x="916" y="653"/>
                  </a:lnTo>
                  <a:lnTo>
                    <a:pt x="920" y="655"/>
                  </a:lnTo>
                  <a:lnTo>
                    <a:pt x="925" y="656"/>
                  </a:lnTo>
                  <a:lnTo>
                    <a:pt x="929" y="655"/>
                  </a:lnTo>
                  <a:lnTo>
                    <a:pt x="933" y="653"/>
                  </a:lnTo>
                  <a:lnTo>
                    <a:pt x="937" y="649"/>
                  </a:lnTo>
                  <a:lnTo>
                    <a:pt x="940" y="645"/>
                  </a:lnTo>
                  <a:lnTo>
                    <a:pt x="940" y="645"/>
                  </a:lnTo>
                  <a:lnTo>
                    <a:pt x="945" y="638"/>
                  </a:lnTo>
                  <a:lnTo>
                    <a:pt x="945" y="638"/>
                  </a:lnTo>
                  <a:lnTo>
                    <a:pt x="947" y="642"/>
                  </a:lnTo>
                  <a:lnTo>
                    <a:pt x="951" y="645"/>
                  </a:lnTo>
                  <a:lnTo>
                    <a:pt x="954" y="648"/>
                  </a:lnTo>
                  <a:lnTo>
                    <a:pt x="958" y="650"/>
                  </a:lnTo>
                  <a:lnTo>
                    <a:pt x="965" y="653"/>
                  </a:lnTo>
                  <a:lnTo>
                    <a:pt x="973" y="655"/>
                  </a:lnTo>
                  <a:lnTo>
                    <a:pt x="973" y="655"/>
                  </a:lnTo>
                  <a:lnTo>
                    <a:pt x="972" y="650"/>
                  </a:lnTo>
                  <a:lnTo>
                    <a:pt x="971" y="649"/>
                  </a:lnTo>
                  <a:lnTo>
                    <a:pt x="970" y="648"/>
                  </a:lnTo>
                  <a:lnTo>
                    <a:pt x="970" y="648"/>
                  </a:lnTo>
                  <a:lnTo>
                    <a:pt x="963" y="646"/>
                  </a:lnTo>
                  <a:lnTo>
                    <a:pt x="963" y="646"/>
                  </a:lnTo>
                  <a:lnTo>
                    <a:pt x="959" y="644"/>
                  </a:lnTo>
                  <a:lnTo>
                    <a:pt x="955" y="642"/>
                  </a:lnTo>
                  <a:lnTo>
                    <a:pt x="952" y="639"/>
                  </a:lnTo>
                  <a:lnTo>
                    <a:pt x="949" y="634"/>
                  </a:lnTo>
                  <a:lnTo>
                    <a:pt x="949" y="634"/>
                  </a:lnTo>
                  <a:lnTo>
                    <a:pt x="948" y="632"/>
                  </a:lnTo>
                  <a:lnTo>
                    <a:pt x="946" y="630"/>
                  </a:lnTo>
                  <a:lnTo>
                    <a:pt x="946" y="630"/>
                  </a:lnTo>
                  <a:lnTo>
                    <a:pt x="936" y="644"/>
                  </a:lnTo>
                  <a:lnTo>
                    <a:pt x="936" y="644"/>
                  </a:lnTo>
                  <a:lnTo>
                    <a:pt x="933" y="647"/>
                  </a:lnTo>
                  <a:lnTo>
                    <a:pt x="930" y="649"/>
                  </a:lnTo>
                  <a:lnTo>
                    <a:pt x="926" y="650"/>
                  </a:lnTo>
                  <a:lnTo>
                    <a:pt x="923" y="650"/>
                  </a:lnTo>
                  <a:lnTo>
                    <a:pt x="920" y="649"/>
                  </a:lnTo>
                  <a:lnTo>
                    <a:pt x="917" y="648"/>
                  </a:lnTo>
                  <a:lnTo>
                    <a:pt x="915" y="645"/>
                  </a:lnTo>
                  <a:lnTo>
                    <a:pt x="913" y="642"/>
                  </a:lnTo>
                  <a:lnTo>
                    <a:pt x="913" y="642"/>
                  </a:lnTo>
                  <a:lnTo>
                    <a:pt x="904" y="626"/>
                  </a:lnTo>
                  <a:lnTo>
                    <a:pt x="896" y="610"/>
                  </a:lnTo>
                  <a:lnTo>
                    <a:pt x="896" y="610"/>
                  </a:lnTo>
                  <a:lnTo>
                    <a:pt x="894" y="605"/>
                  </a:lnTo>
                  <a:lnTo>
                    <a:pt x="891" y="600"/>
                  </a:lnTo>
                  <a:lnTo>
                    <a:pt x="887" y="596"/>
                  </a:lnTo>
                  <a:lnTo>
                    <a:pt x="882" y="593"/>
                  </a:lnTo>
                  <a:lnTo>
                    <a:pt x="882" y="593"/>
                  </a:lnTo>
                  <a:lnTo>
                    <a:pt x="893" y="581"/>
                  </a:lnTo>
                  <a:lnTo>
                    <a:pt x="904" y="571"/>
                  </a:lnTo>
                  <a:lnTo>
                    <a:pt x="904" y="571"/>
                  </a:lnTo>
                  <a:lnTo>
                    <a:pt x="907" y="567"/>
                  </a:lnTo>
                  <a:lnTo>
                    <a:pt x="909" y="562"/>
                  </a:lnTo>
                  <a:lnTo>
                    <a:pt x="910" y="558"/>
                  </a:lnTo>
                  <a:lnTo>
                    <a:pt x="909" y="553"/>
                  </a:lnTo>
                  <a:lnTo>
                    <a:pt x="909" y="553"/>
                  </a:lnTo>
                  <a:lnTo>
                    <a:pt x="908" y="550"/>
                  </a:lnTo>
                  <a:lnTo>
                    <a:pt x="905" y="548"/>
                  </a:lnTo>
                  <a:lnTo>
                    <a:pt x="901" y="547"/>
                  </a:lnTo>
                  <a:lnTo>
                    <a:pt x="896" y="546"/>
                  </a:lnTo>
                  <a:lnTo>
                    <a:pt x="896" y="546"/>
                  </a:lnTo>
                  <a:lnTo>
                    <a:pt x="893" y="546"/>
                  </a:lnTo>
                  <a:lnTo>
                    <a:pt x="893" y="546"/>
                  </a:lnTo>
                  <a:lnTo>
                    <a:pt x="859" y="547"/>
                  </a:lnTo>
                  <a:lnTo>
                    <a:pt x="859" y="547"/>
                  </a:lnTo>
                  <a:lnTo>
                    <a:pt x="856" y="546"/>
                  </a:lnTo>
                  <a:lnTo>
                    <a:pt x="853" y="545"/>
                  </a:lnTo>
                  <a:lnTo>
                    <a:pt x="851" y="543"/>
                  </a:lnTo>
                  <a:lnTo>
                    <a:pt x="849" y="540"/>
                  </a:lnTo>
                  <a:lnTo>
                    <a:pt x="849" y="540"/>
                  </a:lnTo>
                  <a:lnTo>
                    <a:pt x="839" y="512"/>
                  </a:lnTo>
                  <a:lnTo>
                    <a:pt x="839" y="512"/>
                  </a:lnTo>
                  <a:lnTo>
                    <a:pt x="831" y="491"/>
                  </a:lnTo>
                  <a:lnTo>
                    <a:pt x="831" y="491"/>
                  </a:lnTo>
                  <a:lnTo>
                    <a:pt x="828" y="487"/>
                  </a:lnTo>
                  <a:lnTo>
                    <a:pt x="826" y="484"/>
                  </a:lnTo>
                  <a:lnTo>
                    <a:pt x="826" y="484"/>
                  </a:lnTo>
                  <a:lnTo>
                    <a:pt x="821" y="486"/>
                  </a:lnTo>
                  <a:lnTo>
                    <a:pt x="816" y="488"/>
                  </a:lnTo>
                  <a:lnTo>
                    <a:pt x="813" y="491"/>
                  </a:lnTo>
                  <a:lnTo>
                    <a:pt x="810" y="495"/>
                  </a:lnTo>
                  <a:lnTo>
                    <a:pt x="810" y="495"/>
                  </a:lnTo>
                  <a:lnTo>
                    <a:pt x="802" y="517"/>
                  </a:lnTo>
                  <a:lnTo>
                    <a:pt x="798" y="527"/>
                  </a:lnTo>
                  <a:lnTo>
                    <a:pt x="795" y="538"/>
                  </a:lnTo>
                  <a:lnTo>
                    <a:pt x="795" y="538"/>
                  </a:lnTo>
                  <a:lnTo>
                    <a:pt x="794" y="541"/>
                  </a:lnTo>
                  <a:lnTo>
                    <a:pt x="793" y="544"/>
                  </a:lnTo>
                  <a:lnTo>
                    <a:pt x="790" y="546"/>
                  </a:lnTo>
                  <a:lnTo>
                    <a:pt x="787" y="547"/>
                  </a:lnTo>
                  <a:lnTo>
                    <a:pt x="787" y="547"/>
                  </a:lnTo>
                  <a:lnTo>
                    <a:pt x="775" y="549"/>
                  </a:lnTo>
                  <a:lnTo>
                    <a:pt x="764" y="552"/>
                  </a:lnTo>
                  <a:lnTo>
                    <a:pt x="764" y="552"/>
                  </a:lnTo>
                  <a:lnTo>
                    <a:pt x="751" y="554"/>
                  </a:lnTo>
                  <a:lnTo>
                    <a:pt x="738" y="558"/>
                  </a:lnTo>
                  <a:lnTo>
                    <a:pt x="738" y="558"/>
                  </a:lnTo>
                  <a:lnTo>
                    <a:pt x="735" y="560"/>
                  </a:lnTo>
                  <a:lnTo>
                    <a:pt x="733" y="562"/>
                  </a:lnTo>
                  <a:lnTo>
                    <a:pt x="732" y="565"/>
                  </a:lnTo>
                  <a:lnTo>
                    <a:pt x="731" y="568"/>
                  </a:lnTo>
                  <a:lnTo>
                    <a:pt x="731" y="571"/>
                  </a:lnTo>
                  <a:lnTo>
                    <a:pt x="732" y="573"/>
                  </a:lnTo>
                  <a:lnTo>
                    <a:pt x="733" y="576"/>
                  </a:lnTo>
                  <a:lnTo>
                    <a:pt x="736" y="578"/>
                  </a:lnTo>
                  <a:lnTo>
                    <a:pt x="736" y="578"/>
                  </a:lnTo>
                  <a:lnTo>
                    <a:pt x="741" y="580"/>
                  </a:lnTo>
                  <a:lnTo>
                    <a:pt x="746" y="584"/>
                  </a:lnTo>
                  <a:lnTo>
                    <a:pt x="755" y="592"/>
                  </a:lnTo>
                  <a:lnTo>
                    <a:pt x="755" y="592"/>
                  </a:lnTo>
                  <a:lnTo>
                    <a:pt x="756" y="593"/>
                  </a:lnTo>
                  <a:lnTo>
                    <a:pt x="756" y="593"/>
                  </a:lnTo>
                  <a:lnTo>
                    <a:pt x="770" y="601"/>
                  </a:lnTo>
                  <a:lnTo>
                    <a:pt x="770" y="601"/>
                  </a:lnTo>
                  <a:lnTo>
                    <a:pt x="768" y="609"/>
                  </a:lnTo>
                  <a:lnTo>
                    <a:pt x="768" y="609"/>
                  </a:lnTo>
                  <a:lnTo>
                    <a:pt x="758" y="650"/>
                  </a:lnTo>
                  <a:lnTo>
                    <a:pt x="758" y="650"/>
                  </a:lnTo>
                  <a:lnTo>
                    <a:pt x="757" y="659"/>
                  </a:lnTo>
                  <a:lnTo>
                    <a:pt x="756" y="668"/>
                  </a:lnTo>
                  <a:lnTo>
                    <a:pt x="756" y="668"/>
                  </a:lnTo>
                  <a:lnTo>
                    <a:pt x="757" y="673"/>
                  </a:lnTo>
                  <a:lnTo>
                    <a:pt x="759" y="676"/>
                  </a:lnTo>
                  <a:lnTo>
                    <a:pt x="763" y="678"/>
                  </a:lnTo>
                  <a:lnTo>
                    <a:pt x="767" y="679"/>
                  </a:lnTo>
                  <a:lnTo>
                    <a:pt x="767" y="679"/>
                  </a:lnTo>
                  <a:lnTo>
                    <a:pt x="771" y="679"/>
                  </a:lnTo>
                  <a:lnTo>
                    <a:pt x="774" y="678"/>
                  </a:lnTo>
                  <a:lnTo>
                    <a:pt x="781" y="676"/>
                  </a:lnTo>
                  <a:lnTo>
                    <a:pt x="781" y="676"/>
                  </a:lnTo>
                  <a:close/>
                  <a:moveTo>
                    <a:pt x="864" y="798"/>
                  </a:moveTo>
                  <a:lnTo>
                    <a:pt x="864" y="798"/>
                  </a:lnTo>
                  <a:lnTo>
                    <a:pt x="860" y="792"/>
                  </a:lnTo>
                  <a:lnTo>
                    <a:pt x="855" y="787"/>
                  </a:lnTo>
                  <a:lnTo>
                    <a:pt x="852" y="785"/>
                  </a:lnTo>
                  <a:lnTo>
                    <a:pt x="848" y="784"/>
                  </a:lnTo>
                  <a:lnTo>
                    <a:pt x="844" y="783"/>
                  </a:lnTo>
                  <a:lnTo>
                    <a:pt x="840" y="783"/>
                  </a:lnTo>
                  <a:lnTo>
                    <a:pt x="840" y="783"/>
                  </a:lnTo>
                  <a:lnTo>
                    <a:pt x="828" y="784"/>
                  </a:lnTo>
                  <a:lnTo>
                    <a:pt x="828" y="784"/>
                  </a:lnTo>
                  <a:lnTo>
                    <a:pt x="824" y="785"/>
                  </a:lnTo>
                  <a:lnTo>
                    <a:pt x="819" y="786"/>
                  </a:lnTo>
                  <a:lnTo>
                    <a:pt x="815" y="788"/>
                  </a:lnTo>
                  <a:lnTo>
                    <a:pt x="811" y="790"/>
                  </a:lnTo>
                  <a:lnTo>
                    <a:pt x="808" y="793"/>
                  </a:lnTo>
                  <a:lnTo>
                    <a:pt x="804" y="797"/>
                  </a:lnTo>
                  <a:lnTo>
                    <a:pt x="802" y="800"/>
                  </a:lnTo>
                  <a:lnTo>
                    <a:pt x="800" y="804"/>
                  </a:lnTo>
                  <a:lnTo>
                    <a:pt x="800" y="804"/>
                  </a:lnTo>
                  <a:lnTo>
                    <a:pt x="798" y="814"/>
                  </a:lnTo>
                  <a:lnTo>
                    <a:pt x="798" y="824"/>
                  </a:lnTo>
                  <a:lnTo>
                    <a:pt x="799" y="834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7" y="848"/>
                  </a:lnTo>
                  <a:lnTo>
                    <a:pt x="810" y="852"/>
                  </a:lnTo>
                  <a:lnTo>
                    <a:pt x="814" y="855"/>
                  </a:lnTo>
                  <a:lnTo>
                    <a:pt x="818" y="858"/>
                  </a:lnTo>
                  <a:lnTo>
                    <a:pt x="823" y="859"/>
                  </a:lnTo>
                  <a:lnTo>
                    <a:pt x="828" y="860"/>
                  </a:lnTo>
                  <a:lnTo>
                    <a:pt x="833" y="860"/>
                  </a:lnTo>
                  <a:lnTo>
                    <a:pt x="839" y="858"/>
                  </a:lnTo>
                  <a:lnTo>
                    <a:pt x="839" y="858"/>
                  </a:lnTo>
                  <a:lnTo>
                    <a:pt x="849" y="855"/>
                  </a:lnTo>
                  <a:lnTo>
                    <a:pt x="849" y="855"/>
                  </a:lnTo>
                  <a:lnTo>
                    <a:pt x="853" y="854"/>
                  </a:lnTo>
                  <a:lnTo>
                    <a:pt x="857" y="852"/>
                  </a:lnTo>
                  <a:lnTo>
                    <a:pt x="860" y="850"/>
                  </a:lnTo>
                  <a:lnTo>
                    <a:pt x="863" y="847"/>
                  </a:lnTo>
                  <a:lnTo>
                    <a:pt x="867" y="840"/>
                  </a:lnTo>
                  <a:lnTo>
                    <a:pt x="869" y="831"/>
                  </a:lnTo>
                  <a:lnTo>
                    <a:pt x="869" y="831"/>
                  </a:lnTo>
                  <a:lnTo>
                    <a:pt x="870" y="823"/>
                  </a:lnTo>
                  <a:lnTo>
                    <a:pt x="870" y="823"/>
                  </a:lnTo>
                  <a:lnTo>
                    <a:pt x="870" y="816"/>
                  </a:lnTo>
                  <a:lnTo>
                    <a:pt x="869" y="810"/>
                  </a:lnTo>
                  <a:lnTo>
                    <a:pt x="867" y="804"/>
                  </a:lnTo>
                  <a:lnTo>
                    <a:pt x="864" y="798"/>
                  </a:lnTo>
                  <a:lnTo>
                    <a:pt x="864" y="798"/>
                  </a:lnTo>
                  <a:close/>
                  <a:moveTo>
                    <a:pt x="517" y="479"/>
                  </a:move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close/>
                  <a:moveTo>
                    <a:pt x="982" y="471"/>
                  </a:moveTo>
                  <a:lnTo>
                    <a:pt x="982" y="471"/>
                  </a:lnTo>
                  <a:lnTo>
                    <a:pt x="978" y="468"/>
                  </a:lnTo>
                  <a:lnTo>
                    <a:pt x="973" y="466"/>
                  </a:lnTo>
                  <a:lnTo>
                    <a:pt x="973" y="466"/>
                  </a:lnTo>
                  <a:lnTo>
                    <a:pt x="968" y="466"/>
                  </a:lnTo>
                  <a:lnTo>
                    <a:pt x="963" y="464"/>
                  </a:lnTo>
                  <a:lnTo>
                    <a:pt x="959" y="462"/>
                  </a:lnTo>
                  <a:lnTo>
                    <a:pt x="955" y="459"/>
                  </a:lnTo>
                  <a:lnTo>
                    <a:pt x="955" y="459"/>
                  </a:lnTo>
                  <a:lnTo>
                    <a:pt x="943" y="449"/>
                  </a:lnTo>
                  <a:lnTo>
                    <a:pt x="943" y="449"/>
                  </a:lnTo>
                  <a:lnTo>
                    <a:pt x="940" y="458"/>
                  </a:lnTo>
                  <a:lnTo>
                    <a:pt x="936" y="467"/>
                  </a:lnTo>
                  <a:lnTo>
                    <a:pt x="934" y="471"/>
                  </a:lnTo>
                  <a:lnTo>
                    <a:pt x="931" y="474"/>
                  </a:lnTo>
                  <a:lnTo>
                    <a:pt x="927" y="477"/>
                  </a:lnTo>
                  <a:lnTo>
                    <a:pt x="921" y="480"/>
                  </a:lnTo>
                  <a:lnTo>
                    <a:pt x="921" y="480"/>
                  </a:lnTo>
                  <a:lnTo>
                    <a:pt x="935" y="492"/>
                  </a:lnTo>
                  <a:lnTo>
                    <a:pt x="941" y="498"/>
                  </a:lnTo>
                  <a:lnTo>
                    <a:pt x="949" y="502"/>
                  </a:lnTo>
                  <a:lnTo>
                    <a:pt x="949" y="502"/>
                  </a:lnTo>
                  <a:lnTo>
                    <a:pt x="953" y="498"/>
                  </a:lnTo>
                  <a:lnTo>
                    <a:pt x="957" y="495"/>
                  </a:lnTo>
                  <a:lnTo>
                    <a:pt x="962" y="493"/>
                  </a:lnTo>
                  <a:lnTo>
                    <a:pt x="968" y="494"/>
                  </a:lnTo>
                  <a:lnTo>
                    <a:pt x="968" y="494"/>
                  </a:lnTo>
                  <a:lnTo>
                    <a:pt x="975" y="497"/>
                  </a:lnTo>
                  <a:lnTo>
                    <a:pt x="983" y="500"/>
                  </a:lnTo>
                  <a:lnTo>
                    <a:pt x="990" y="504"/>
                  </a:lnTo>
                  <a:lnTo>
                    <a:pt x="997" y="509"/>
                  </a:lnTo>
                  <a:lnTo>
                    <a:pt x="997" y="509"/>
                  </a:lnTo>
                  <a:lnTo>
                    <a:pt x="1000" y="511"/>
                  </a:lnTo>
                  <a:lnTo>
                    <a:pt x="1004" y="511"/>
                  </a:lnTo>
                  <a:lnTo>
                    <a:pt x="1004" y="511"/>
                  </a:lnTo>
                  <a:lnTo>
                    <a:pt x="1018" y="508"/>
                  </a:lnTo>
                  <a:lnTo>
                    <a:pt x="1026" y="507"/>
                  </a:lnTo>
                  <a:lnTo>
                    <a:pt x="1029" y="507"/>
                  </a:lnTo>
                  <a:lnTo>
                    <a:pt x="1033" y="508"/>
                  </a:lnTo>
                  <a:lnTo>
                    <a:pt x="1033" y="508"/>
                  </a:lnTo>
                  <a:lnTo>
                    <a:pt x="1040" y="499"/>
                  </a:lnTo>
                  <a:lnTo>
                    <a:pt x="1040" y="499"/>
                  </a:lnTo>
                  <a:lnTo>
                    <a:pt x="1037" y="497"/>
                  </a:lnTo>
                  <a:lnTo>
                    <a:pt x="1033" y="495"/>
                  </a:lnTo>
                  <a:lnTo>
                    <a:pt x="1033" y="495"/>
                  </a:lnTo>
                  <a:lnTo>
                    <a:pt x="1022" y="492"/>
                  </a:lnTo>
                  <a:lnTo>
                    <a:pt x="1011" y="487"/>
                  </a:lnTo>
                  <a:lnTo>
                    <a:pt x="989" y="477"/>
                  </a:lnTo>
                  <a:lnTo>
                    <a:pt x="989" y="477"/>
                  </a:lnTo>
                  <a:lnTo>
                    <a:pt x="985" y="475"/>
                  </a:lnTo>
                  <a:lnTo>
                    <a:pt x="982" y="471"/>
                  </a:lnTo>
                  <a:lnTo>
                    <a:pt x="982" y="471"/>
                  </a:lnTo>
                  <a:close/>
                  <a:moveTo>
                    <a:pt x="583" y="900"/>
                  </a:moveTo>
                  <a:lnTo>
                    <a:pt x="583" y="900"/>
                  </a:lnTo>
                  <a:lnTo>
                    <a:pt x="590" y="907"/>
                  </a:lnTo>
                  <a:lnTo>
                    <a:pt x="590" y="907"/>
                  </a:lnTo>
                  <a:lnTo>
                    <a:pt x="600" y="879"/>
                  </a:lnTo>
                  <a:lnTo>
                    <a:pt x="600" y="879"/>
                  </a:lnTo>
                  <a:lnTo>
                    <a:pt x="609" y="855"/>
                  </a:lnTo>
                  <a:lnTo>
                    <a:pt x="609" y="855"/>
                  </a:lnTo>
                  <a:lnTo>
                    <a:pt x="610" y="851"/>
                  </a:lnTo>
                  <a:lnTo>
                    <a:pt x="609" y="850"/>
                  </a:lnTo>
                  <a:lnTo>
                    <a:pt x="608" y="849"/>
                  </a:lnTo>
                  <a:lnTo>
                    <a:pt x="608" y="849"/>
                  </a:lnTo>
                  <a:lnTo>
                    <a:pt x="587" y="840"/>
                  </a:lnTo>
                  <a:lnTo>
                    <a:pt x="587" y="840"/>
                  </a:lnTo>
                  <a:lnTo>
                    <a:pt x="590" y="854"/>
                  </a:lnTo>
                  <a:lnTo>
                    <a:pt x="590" y="861"/>
                  </a:lnTo>
                  <a:lnTo>
                    <a:pt x="589" y="868"/>
                  </a:lnTo>
                  <a:lnTo>
                    <a:pt x="588" y="874"/>
                  </a:lnTo>
                  <a:lnTo>
                    <a:pt x="586" y="880"/>
                  </a:lnTo>
                  <a:lnTo>
                    <a:pt x="582" y="886"/>
                  </a:lnTo>
                  <a:lnTo>
                    <a:pt x="577" y="892"/>
                  </a:lnTo>
                  <a:lnTo>
                    <a:pt x="577" y="892"/>
                  </a:lnTo>
                  <a:lnTo>
                    <a:pt x="583" y="900"/>
                  </a:lnTo>
                  <a:lnTo>
                    <a:pt x="583" y="900"/>
                  </a:lnTo>
                  <a:close/>
                  <a:moveTo>
                    <a:pt x="486" y="816"/>
                  </a:moveTo>
                  <a:lnTo>
                    <a:pt x="486" y="816"/>
                  </a:lnTo>
                  <a:lnTo>
                    <a:pt x="490" y="819"/>
                  </a:lnTo>
                  <a:lnTo>
                    <a:pt x="493" y="820"/>
                  </a:lnTo>
                  <a:lnTo>
                    <a:pt x="495" y="820"/>
                  </a:lnTo>
                  <a:lnTo>
                    <a:pt x="495" y="820"/>
                  </a:lnTo>
                  <a:lnTo>
                    <a:pt x="502" y="819"/>
                  </a:lnTo>
                  <a:lnTo>
                    <a:pt x="510" y="817"/>
                  </a:lnTo>
                  <a:lnTo>
                    <a:pt x="510" y="817"/>
                  </a:lnTo>
                  <a:lnTo>
                    <a:pt x="509" y="816"/>
                  </a:lnTo>
                  <a:lnTo>
                    <a:pt x="509" y="816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1" y="801"/>
                  </a:lnTo>
                  <a:lnTo>
                    <a:pt x="471" y="801"/>
                  </a:lnTo>
                  <a:lnTo>
                    <a:pt x="478" y="808"/>
                  </a:lnTo>
                  <a:lnTo>
                    <a:pt x="486" y="816"/>
                  </a:lnTo>
                  <a:lnTo>
                    <a:pt x="486" y="816"/>
                  </a:lnTo>
                  <a:close/>
                </a:path>
              </a:pathLst>
            </a:custGeom>
            <a:solidFill>
              <a:srgbClr val="98C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9" name="Freeform 45"/>
            <p:cNvSpPr>
              <a:spLocks noEditPoints="1"/>
            </p:cNvSpPr>
            <p:nvPr/>
          </p:nvSpPr>
          <p:spPr bwMode="auto">
            <a:xfrm>
              <a:off x="1631" y="591"/>
              <a:ext cx="101" cy="119"/>
            </a:xfrm>
            <a:custGeom>
              <a:avLst/>
              <a:gdLst/>
              <a:ahLst/>
              <a:cxnLst>
                <a:cxn ang="0">
                  <a:pos x="9" y="95"/>
                </a:cxn>
                <a:cxn ang="0">
                  <a:pos x="3" y="79"/>
                </a:cxn>
                <a:cxn ang="0">
                  <a:pos x="4" y="74"/>
                </a:cxn>
                <a:cxn ang="0">
                  <a:pos x="6" y="72"/>
                </a:cxn>
                <a:cxn ang="0">
                  <a:pos x="8" y="70"/>
                </a:cxn>
                <a:cxn ang="0">
                  <a:pos x="35" y="46"/>
                </a:cxn>
                <a:cxn ang="0">
                  <a:pos x="72" y="9"/>
                </a:cxn>
                <a:cxn ang="0">
                  <a:pos x="74" y="6"/>
                </a:cxn>
                <a:cxn ang="0">
                  <a:pos x="89" y="15"/>
                </a:cxn>
                <a:cxn ang="0">
                  <a:pos x="51" y="57"/>
                </a:cxn>
                <a:cxn ang="0">
                  <a:pos x="31" y="77"/>
                </a:cxn>
                <a:cxn ang="0">
                  <a:pos x="9" y="95"/>
                </a:cxn>
                <a:cxn ang="0">
                  <a:pos x="97" y="33"/>
                </a:cxn>
                <a:cxn ang="0">
                  <a:pos x="80" y="54"/>
                </a:cxn>
                <a:cxn ang="0">
                  <a:pos x="41" y="93"/>
                </a:cxn>
                <a:cxn ang="0">
                  <a:pos x="20" y="110"/>
                </a:cxn>
                <a:cxn ang="0">
                  <a:pos x="24" y="114"/>
                </a:cxn>
                <a:cxn ang="0">
                  <a:pos x="34" y="117"/>
                </a:cxn>
                <a:cxn ang="0">
                  <a:pos x="40" y="119"/>
                </a:cxn>
                <a:cxn ang="0">
                  <a:pos x="58" y="99"/>
                </a:cxn>
                <a:cxn ang="0">
                  <a:pos x="69" y="89"/>
                </a:cxn>
                <a:cxn ang="0">
                  <a:pos x="97" y="55"/>
                </a:cxn>
                <a:cxn ang="0">
                  <a:pos x="100" y="49"/>
                </a:cxn>
                <a:cxn ang="0">
                  <a:pos x="100" y="39"/>
                </a:cxn>
                <a:cxn ang="0">
                  <a:pos x="97" y="33"/>
                </a:cxn>
                <a:cxn ang="0">
                  <a:pos x="56" y="0"/>
                </a:cxn>
                <a:cxn ang="0">
                  <a:pos x="45" y="1"/>
                </a:cxn>
                <a:cxn ang="0">
                  <a:pos x="24" y="10"/>
                </a:cxn>
                <a:cxn ang="0">
                  <a:pos x="8" y="25"/>
                </a:cxn>
                <a:cxn ang="0">
                  <a:pos x="2" y="35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30" y="29"/>
                </a:cxn>
                <a:cxn ang="0">
                  <a:pos x="56" y="0"/>
                </a:cxn>
                <a:cxn ang="0">
                  <a:pos x="99" y="77"/>
                </a:cxn>
                <a:cxn ang="0">
                  <a:pos x="70" y="114"/>
                </a:cxn>
                <a:cxn ang="0">
                  <a:pos x="76" y="111"/>
                </a:cxn>
                <a:cxn ang="0">
                  <a:pos x="86" y="104"/>
                </a:cxn>
                <a:cxn ang="0">
                  <a:pos x="93" y="95"/>
                </a:cxn>
                <a:cxn ang="0">
                  <a:pos x="99" y="77"/>
                </a:cxn>
              </a:cxnLst>
              <a:rect l="0" t="0" r="r" b="b"/>
              <a:pathLst>
                <a:path w="101" h="119">
                  <a:moveTo>
                    <a:pt x="9" y="95"/>
                  </a:moveTo>
                  <a:lnTo>
                    <a:pt x="9" y="95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6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6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70" y="36"/>
                  </a:lnTo>
                  <a:lnTo>
                    <a:pt x="51" y="57"/>
                  </a:lnTo>
                  <a:lnTo>
                    <a:pt x="42" y="67"/>
                  </a:lnTo>
                  <a:lnTo>
                    <a:pt x="31" y="77"/>
                  </a:lnTo>
                  <a:lnTo>
                    <a:pt x="20" y="86"/>
                  </a:lnTo>
                  <a:lnTo>
                    <a:pt x="9" y="95"/>
                  </a:lnTo>
                  <a:lnTo>
                    <a:pt x="9" y="95"/>
                  </a:lnTo>
                  <a:close/>
                  <a:moveTo>
                    <a:pt x="97" y="33"/>
                  </a:moveTo>
                  <a:lnTo>
                    <a:pt x="97" y="33"/>
                  </a:lnTo>
                  <a:lnTo>
                    <a:pt x="80" y="54"/>
                  </a:lnTo>
                  <a:lnTo>
                    <a:pt x="61" y="74"/>
                  </a:lnTo>
                  <a:lnTo>
                    <a:pt x="41" y="93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2"/>
                  </a:lnTo>
                  <a:lnTo>
                    <a:pt x="24" y="114"/>
                  </a:lnTo>
                  <a:lnTo>
                    <a:pt x="29" y="116"/>
                  </a:lnTo>
                  <a:lnTo>
                    <a:pt x="34" y="117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9" y="109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69" y="89"/>
                  </a:lnTo>
                  <a:lnTo>
                    <a:pt x="78" y="77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100" y="49"/>
                  </a:lnTo>
                  <a:lnTo>
                    <a:pt x="101" y="44"/>
                  </a:lnTo>
                  <a:lnTo>
                    <a:pt x="100" y="39"/>
                  </a:lnTo>
                  <a:lnTo>
                    <a:pt x="97" y="33"/>
                  </a:lnTo>
                  <a:lnTo>
                    <a:pt x="97" y="33"/>
                  </a:lnTo>
                  <a:close/>
                  <a:moveTo>
                    <a:pt x="56" y="0"/>
                  </a:moveTo>
                  <a:lnTo>
                    <a:pt x="56" y="0"/>
                  </a:lnTo>
                  <a:lnTo>
                    <a:pt x="51" y="0"/>
                  </a:lnTo>
                  <a:lnTo>
                    <a:pt x="45" y="1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5" y="17"/>
                  </a:lnTo>
                  <a:lnTo>
                    <a:pt x="8" y="25"/>
                  </a:lnTo>
                  <a:lnTo>
                    <a:pt x="5" y="30"/>
                  </a:lnTo>
                  <a:lnTo>
                    <a:pt x="2" y="35"/>
                  </a:lnTo>
                  <a:lnTo>
                    <a:pt x="1" y="40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0" y="29"/>
                  </a:lnTo>
                  <a:lnTo>
                    <a:pt x="43" y="15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99" y="77"/>
                  </a:moveTo>
                  <a:lnTo>
                    <a:pt x="99" y="77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6" y="111"/>
                  </a:lnTo>
                  <a:lnTo>
                    <a:pt x="81" y="108"/>
                  </a:lnTo>
                  <a:lnTo>
                    <a:pt x="86" y="104"/>
                  </a:lnTo>
                  <a:lnTo>
                    <a:pt x="89" y="99"/>
                  </a:lnTo>
                  <a:lnTo>
                    <a:pt x="93" y="95"/>
                  </a:lnTo>
                  <a:lnTo>
                    <a:pt x="95" y="89"/>
                  </a:lnTo>
                  <a:lnTo>
                    <a:pt x="99" y="77"/>
                  </a:lnTo>
                  <a:lnTo>
                    <a:pt x="99" y="77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0" name="Freeform 46"/>
            <p:cNvSpPr>
              <a:spLocks noEditPoints="1"/>
            </p:cNvSpPr>
            <p:nvPr/>
          </p:nvSpPr>
          <p:spPr bwMode="auto">
            <a:xfrm>
              <a:off x="1891" y="1066"/>
              <a:ext cx="116" cy="216"/>
            </a:xfrm>
            <a:custGeom>
              <a:avLst/>
              <a:gdLst/>
              <a:ahLst/>
              <a:cxnLst>
                <a:cxn ang="0">
                  <a:pos x="16" y="45"/>
                </a:cxn>
                <a:cxn ang="0">
                  <a:pos x="22" y="27"/>
                </a:cxn>
                <a:cxn ang="0">
                  <a:pos x="33" y="8"/>
                </a:cxn>
                <a:cxn ang="0">
                  <a:pos x="42" y="1"/>
                </a:cxn>
                <a:cxn ang="0">
                  <a:pos x="60" y="0"/>
                </a:cxn>
                <a:cxn ang="0">
                  <a:pos x="68" y="2"/>
                </a:cxn>
                <a:cxn ang="0">
                  <a:pos x="74" y="7"/>
                </a:cxn>
                <a:cxn ang="0">
                  <a:pos x="88" y="28"/>
                </a:cxn>
                <a:cxn ang="0">
                  <a:pos x="93" y="44"/>
                </a:cxn>
                <a:cxn ang="0">
                  <a:pos x="85" y="46"/>
                </a:cxn>
                <a:cxn ang="0">
                  <a:pos x="46" y="52"/>
                </a:cxn>
                <a:cxn ang="0">
                  <a:pos x="25" y="53"/>
                </a:cxn>
                <a:cxn ang="0">
                  <a:pos x="16" y="52"/>
                </a:cxn>
                <a:cxn ang="0">
                  <a:pos x="94" y="105"/>
                </a:cxn>
                <a:cxn ang="0">
                  <a:pos x="58" y="110"/>
                </a:cxn>
                <a:cxn ang="0">
                  <a:pos x="10" y="108"/>
                </a:cxn>
                <a:cxn ang="0">
                  <a:pos x="0" y="129"/>
                </a:cxn>
                <a:cxn ang="0">
                  <a:pos x="16" y="132"/>
                </a:cxn>
                <a:cxn ang="0">
                  <a:pos x="80" y="131"/>
                </a:cxn>
                <a:cxn ang="0">
                  <a:pos x="114" y="123"/>
                </a:cxn>
                <a:cxn ang="0">
                  <a:pos x="116" y="122"/>
                </a:cxn>
                <a:cxn ang="0">
                  <a:pos x="76" y="193"/>
                </a:cxn>
                <a:cxn ang="0">
                  <a:pos x="66" y="183"/>
                </a:cxn>
                <a:cxn ang="0">
                  <a:pos x="64" y="169"/>
                </a:cxn>
                <a:cxn ang="0">
                  <a:pos x="58" y="173"/>
                </a:cxn>
                <a:cxn ang="0">
                  <a:pos x="57" y="184"/>
                </a:cxn>
                <a:cxn ang="0">
                  <a:pos x="64" y="207"/>
                </a:cxn>
                <a:cxn ang="0">
                  <a:pos x="71" y="215"/>
                </a:cxn>
                <a:cxn ang="0">
                  <a:pos x="78" y="215"/>
                </a:cxn>
                <a:cxn ang="0">
                  <a:pos x="84" y="211"/>
                </a:cxn>
                <a:cxn ang="0">
                  <a:pos x="85" y="203"/>
                </a:cxn>
                <a:cxn ang="0">
                  <a:pos x="76" y="193"/>
                </a:cxn>
                <a:cxn ang="0">
                  <a:pos x="83" y="67"/>
                </a:cxn>
                <a:cxn ang="0">
                  <a:pos x="98" y="83"/>
                </a:cxn>
                <a:cxn ang="0">
                  <a:pos x="99" y="73"/>
                </a:cxn>
                <a:cxn ang="0">
                  <a:pos x="97" y="65"/>
                </a:cxn>
                <a:cxn ang="0">
                  <a:pos x="92" y="63"/>
                </a:cxn>
                <a:cxn ang="0">
                  <a:pos x="83" y="67"/>
                </a:cxn>
                <a:cxn ang="0">
                  <a:pos x="55" y="74"/>
                </a:cxn>
                <a:cxn ang="0">
                  <a:pos x="46" y="90"/>
                </a:cxn>
                <a:cxn ang="0">
                  <a:pos x="65" y="88"/>
                </a:cxn>
                <a:cxn ang="0">
                  <a:pos x="91" y="83"/>
                </a:cxn>
                <a:cxn ang="0">
                  <a:pos x="80" y="70"/>
                </a:cxn>
                <a:cxn ang="0">
                  <a:pos x="82" y="86"/>
                </a:cxn>
                <a:cxn ang="0">
                  <a:pos x="91" y="83"/>
                </a:cxn>
                <a:cxn ang="0">
                  <a:pos x="58" y="68"/>
                </a:cxn>
                <a:cxn ang="0">
                  <a:pos x="65" y="80"/>
                </a:cxn>
                <a:cxn ang="0">
                  <a:pos x="76" y="68"/>
                </a:cxn>
                <a:cxn ang="0">
                  <a:pos x="28" y="74"/>
                </a:cxn>
                <a:cxn ang="0">
                  <a:pos x="38" y="90"/>
                </a:cxn>
                <a:cxn ang="0">
                  <a:pos x="30" y="74"/>
                </a:cxn>
                <a:cxn ang="0">
                  <a:pos x="27" y="70"/>
                </a:cxn>
                <a:cxn ang="0">
                  <a:pos x="16" y="70"/>
                </a:cxn>
                <a:cxn ang="0">
                  <a:pos x="15" y="86"/>
                </a:cxn>
                <a:cxn ang="0">
                  <a:pos x="27" y="70"/>
                </a:cxn>
                <a:cxn ang="0">
                  <a:pos x="52" y="69"/>
                </a:cxn>
                <a:cxn ang="0">
                  <a:pos x="39" y="70"/>
                </a:cxn>
                <a:cxn ang="0">
                  <a:pos x="35" y="72"/>
                </a:cxn>
                <a:cxn ang="0">
                  <a:pos x="52" y="69"/>
                </a:cxn>
              </a:cxnLst>
              <a:rect l="0" t="0" r="r" b="b"/>
              <a:pathLst>
                <a:path w="116" h="216">
                  <a:moveTo>
                    <a:pt x="16" y="52"/>
                  </a:moveTo>
                  <a:lnTo>
                    <a:pt x="16" y="52"/>
                  </a:lnTo>
                  <a:lnTo>
                    <a:pt x="16" y="45"/>
                  </a:lnTo>
                  <a:lnTo>
                    <a:pt x="17" y="3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7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6" y="5"/>
                  </a:lnTo>
                  <a:lnTo>
                    <a:pt x="39" y="3"/>
                  </a:lnTo>
                  <a:lnTo>
                    <a:pt x="42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2"/>
                  </a:lnTo>
                  <a:lnTo>
                    <a:pt x="71" y="4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80" y="13"/>
                  </a:lnTo>
                  <a:lnTo>
                    <a:pt x="84" y="20"/>
                  </a:lnTo>
                  <a:lnTo>
                    <a:pt x="88" y="2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89" y="45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35" y="53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0" y="53"/>
                  </a:lnTo>
                  <a:lnTo>
                    <a:pt x="16" y="52"/>
                  </a:lnTo>
                  <a:lnTo>
                    <a:pt x="16" y="52"/>
                  </a:lnTo>
                  <a:close/>
                  <a:moveTo>
                    <a:pt x="106" y="101"/>
                  </a:moveTo>
                  <a:lnTo>
                    <a:pt x="106" y="101"/>
                  </a:lnTo>
                  <a:lnTo>
                    <a:pt x="94" y="105"/>
                  </a:lnTo>
                  <a:lnTo>
                    <a:pt x="82" y="108"/>
                  </a:lnTo>
                  <a:lnTo>
                    <a:pt x="70" y="109"/>
                  </a:lnTo>
                  <a:lnTo>
                    <a:pt x="58" y="110"/>
                  </a:lnTo>
                  <a:lnTo>
                    <a:pt x="46" y="111"/>
                  </a:lnTo>
                  <a:lnTo>
                    <a:pt x="34" y="110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8" y="131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48" y="133"/>
                  </a:lnTo>
                  <a:lnTo>
                    <a:pt x="64" y="132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97" y="127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06" y="101"/>
                  </a:lnTo>
                  <a:lnTo>
                    <a:pt x="106" y="101"/>
                  </a:lnTo>
                  <a:close/>
                  <a:moveTo>
                    <a:pt x="76" y="193"/>
                  </a:moveTo>
                  <a:lnTo>
                    <a:pt x="76" y="193"/>
                  </a:lnTo>
                  <a:lnTo>
                    <a:pt x="70" y="189"/>
                  </a:lnTo>
                  <a:lnTo>
                    <a:pt x="66" y="183"/>
                  </a:lnTo>
                  <a:lnTo>
                    <a:pt x="64" y="176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61" y="170"/>
                  </a:lnTo>
                  <a:lnTo>
                    <a:pt x="59" y="171"/>
                  </a:lnTo>
                  <a:lnTo>
                    <a:pt x="58" y="173"/>
                  </a:lnTo>
                  <a:lnTo>
                    <a:pt x="58" y="176"/>
                  </a:lnTo>
                  <a:lnTo>
                    <a:pt x="58" y="176"/>
                  </a:lnTo>
                  <a:lnTo>
                    <a:pt x="57" y="184"/>
                  </a:lnTo>
                  <a:lnTo>
                    <a:pt x="58" y="192"/>
                  </a:lnTo>
                  <a:lnTo>
                    <a:pt x="60" y="200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7" y="211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74" y="216"/>
                  </a:lnTo>
                  <a:lnTo>
                    <a:pt x="78" y="215"/>
                  </a:lnTo>
                  <a:lnTo>
                    <a:pt x="81" y="214"/>
                  </a:lnTo>
                  <a:lnTo>
                    <a:pt x="84" y="211"/>
                  </a:lnTo>
                  <a:lnTo>
                    <a:pt x="84" y="211"/>
                  </a:lnTo>
                  <a:lnTo>
                    <a:pt x="85" y="208"/>
                  </a:lnTo>
                  <a:lnTo>
                    <a:pt x="86" y="206"/>
                  </a:lnTo>
                  <a:lnTo>
                    <a:pt x="85" y="203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76" y="193"/>
                  </a:lnTo>
                  <a:lnTo>
                    <a:pt x="76" y="193"/>
                  </a:lnTo>
                  <a:close/>
                  <a:moveTo>
                    <a:pt x="83" y="67"/>
                  </a:moveTo>
                  <a:lnTo>
                    <a:pt x="83" y="67"/>
                  </a:lnTo>
                  <a:lnTo>
                    <a:pt x="90" y="75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99" y="73"/>
                  </a:lnTo>
                  <a:lnTo>
                    <a:pt x="99" y="73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2" y="63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3" y="67"/>
                  </a:lnTo>
                  <a:lnTo>
                    <a:pt x="83" y="67"/>
                  </a:lnTo>
                  <a:close/>
                  <a:moveTo>
                    <a:pt x="55" y="74"/>
                  </a:moveTo>
                  <a:lnTo>
                    <a:pt x="55" y="74"/>
                  </a:lnTo>
                  <a:lnTo>
                    <a:pt x="50" y="81"/>
                  </a:lnTo>
                  <a:lnTo>
                    <a:pt x="48" y="85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91" y="83"/>
                  </a:moveTo>
                  <a:lnTo>
                    <a:pt x="91" y="83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82" y="86"/>
                  </a:lnTo>
                  <a:lnTo>
                    <a:pt x="86" y="85"/>
                  </a:lnTo>
                  <a:lnTo>
                    <a:pt x="91" y="83"/>
                  </a:lnTo>
                  <a:lnTo>
                    <a:pt x="91" y="83"/>
                  </a:lnTo>
                  <a:close/>
                  <a:moveTo>
                    <a:pt x="76" y="68"/>
                  </a:moveTo>
                  <a:lnTo>
                    <a:pt x="76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2" y="76"/>
                  </a:lnTo>
                  <a:lnTo>
                    <a:pt x="65" y="80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76" y="68"/>
                  </a:lnTo>
                  <a:lnTo>
                    <a:pt x="76" y="68"/>
                  </a:lnTo>
                  <a:close/>
                  <a:moveTo>
                    <a:pt x="28" y="74"/>
                  </a:moveTo>
                  <a:lnTo>
                    <a:pt x="28" y="74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8" y="74"/>
                  </a:lnTo>
                  <a:close/>
                  <a:moveTo>
                    <a:pt x="27" y="70"/>
                  </a:moveTo>
                  <a:lnTo>
                    <a:pt x="27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5" y="75"/>
                  </a:lnTo>
                  <a:lnTo>
                    <a:pt x="15" y="81"/>
                  </a:lnTo>
                  <a:lnTo>
                    <a:pt x="15" y="86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52" y="69"/>
                  </a:moveTo>
                  <a:lnTo>
                    <a:pt x="52" y="69"/>
                  </a:lnTo>
                  <a:lnTo>
                    <a:pt x="48" y="70"/>
                  </a:lnTo>
                  <a:lnTo>
                    <a:pt x="44" y="69"/>
                  </a:lnTo>
                  <a:lnTo>
                    <a:pt x="39" y="70"/>
                  </a:lnTo>
                  <a:lnTo>
                    <a:pt x="37" y="71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52" y="69"/>
                  </a:lnTo>
                  <a:lnTo>
                    <a:pt x="52" y="69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1" name="Freeform 47"/>
            <p:cNvSpPr>
              <a:spLocks/>
            </p:cNvSpPr>
            <p:nvPr/>
          </p:nvSpPr>
          <p:spPr bwMode="auto">
            <a:xfrm>
              <a:off x="1787" y="671"/>
              <a:ext cx="15" cy="1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7" y="15"/>
                </a:cxn>
                <a:cxn ang="0">
                  <a:pos x="3" y="1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5" h="18">
                  <a:moveTo>
                    <a:pt x="8" y="0"/>
                  </a:moveTo>
                  <a:lnTo>
                    <a:pt x="8" y="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7" y="15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2" name="Freeform 48"/>
            <p:cNvSpPr>
              <a:spLocks noEditPoints="1"/>
            </p:cNvSpPr>
            <p:nvPr/>
          </p:nvSpPr>
          <p:spPr bwMode="auto">
            <a:xfrm>
              <a:off x="1350" y="1374"/>
              <a:ext cx="178" cy="162"/>
            </a:xfrm>
            <a:custGeom>
              <a:avLst/>
              <a:gdLst/>
              <a:ahLst/>
              <a:cxnLst>
                <a:cxn ang="0">
                  <a:pos x="176" y="97"/>
                </a:cxn>
                <a:cxn ang="0">
                  <a:pos x="169" y="107"/>
                </a:cxn>
                <a:cxn ang="0">
                  <a:pos x="109" y="113"/>
                </a:cxn>
                <a:cxn ang="0">
                  <a:pos x="78" y="116"/>
                </a:cxn>
                <a:cxn ang="0">
                  <a:pos x="18" y="116"/>
                </a:cxn>
                <a:cxn ang="0">
                  <a:pos x="0" y="107"/>
                </a:cxn>
                <a:cxn ang="0">
                  <a:pos x="86" y="107"/>
                </a:cxn>
                <a:cxn ang="0">
                  <a:pos x="115" y="105"/>
                </a:cxn>
                <a:cxn ang="0">
                  <a:pos x="165" y="44"/>
                </a:cxn>
                <a:cxn ang="0">
                  <a:pos x="159" y="39"/>
                </a:cxn>
                <a:cxn ang="0">
                  <a:pos x="89" y="46"/>
                </a:cxn>
                <a:cxn ang="0">
                  <a:pos x="52" y="47"/>
                </a:cxn>
                <a:cxn ang="0">
                  <a:pos x="8" y="46"/>
                </a:cxn>
                <a:cxn ang="0">
                  <a:pos x="44" y="55"/>
                </a:cxn>
                <a:cxn ang="0">
                  <a:pos x="153" y="46"/>
                </a:cxn>
                <a:cxn ang="0">
                  <a:pos x="20" y="155"/>
                </a:cxn>
                <a:cxn ang="0">
                  <a:pos x="29" y="162"/>
                </a:cxn>
                <a:cxn ang="0">
                  <a:pos x="107" y="158"/>
                </a:cxn>
                <a:cxn ang="0">
                  <a:pos x="149" y="154"/>
                </a:cxn>
                <a:cxn ang="0">
                  <a:pos x="156" y="147"/>
                </a:cxn>
                <a:cxn ang="0">
                  <a:pos x="88" y="153"/>
                </a:cxn>
                <a:cxn ang="0">
                  <a:pos x="118" y="0"/>
                </a:cxn>
                <a:cxn ang="0">
                  <a:pos x="65" y="6"/>
                </a:cxn>
                <a:cxn ang="0">
                  <a:pos x="41" y="7"/>
                </a:cxn>
                <a:cxn ang="0">
                  <a:pos x="60" y="10"/>
                </a:cxn>
                <a:cxn ang="0">
                  <a:pos x="127" y="3"/>
                </a:cxn>
                <a:cxn ang="0">
                  <a:pos x="121" y="0"/>
                </a:cxn>
                <a:cxn ang="0">
                  <a:pos x="40" y="102"/>
                </a:cxn>
                <a:cxn ang="0">
                  <a:pos x="5" y="101"/>
                </a:cxn>
                <a:cxn ang="0">
                  <a:pos x="40" y="102"/>
                </a:cxn>
                <a:cxn ang="0">
                  <a:pos x="60" y="84"/>
                </a:cxn>
                <a:cxn ang="0">
                  <a:pos x="63" y="103"/>
                </a:cxn>
                <a:cxn ang="0">
                  <a:pos x="141" y="77"/>
                </a:cxn>
                <a:cxn ang="0">
                  <a:pos x="153" y="95"/>
                </a:cxn>
                <a:cxn ang="0">
                  <a:pos x="102" y="83"/>
                </a:cxn>
                <a:cxn ang="0">
                  <a:pos x="117" y="99"/>
                </a:cxn>
                <a:cxn ang="0">
                  <a:pos x="178" y="93"/>
                </a:cxn>
                <a:cxn ang="0">
                  <a:pos x="176" y="73"/>
                </a:cxn>
                <a:cxn ang="0">
                  <a:pos x="163" y="94"/>
                </a:cxn>
                <a:cxn ang="0">
                  <a:pos x="137" y="53"/>
                </a:cxn>
                <a:cxn ang="0">
                  <a:pos x="126" y="55"/>
                </a:cxn>
                <a:cxn ang="0">
                  <a:pos x="148" y="52"/>
                </a:cxn>
                <a:cxn ang="0">
                  <a:pos x="67" y="59"/>
                </a:cxn>
                <a:cxn ang="0">
                  <a:pos x="50" y="64"/>
                </a:cxn>
                <a:cxn ang="0">
                  <a:pos x="65" y="67"/>
                </a:cxn>
                <a:cxn ang="0">
                  <a:pos x="102" y="71"/>
                </a:cxn>
                <a:cxn ang="0">
                  <a:pos x="108" y="55"/>
                </a:cxn>
                <a:cxn ang="0">
                  <a:pos x="94" y="57"/>
                </a:cxn>
                <a:cxn ang="0">
                  <a:pos x="95" y="65"/>
                </a:cxn>
                <a:cxn ang="0">
                  <a:pos x="19" y="71"/>
                </a:cxn>
                <a:cxn ang="0">
                  <a:pos x="9" y="59"/>
                </a:cxn>
                <a:cxn ang="0">
                  <a:pos x="19" y="71"/>
                </a:cxn>
              </a:cxnLst>
              <a:rect l="0" t="0" r="r" b="b"/>
              <a:pathLst>
                <a:path w="178" h="162">
                  <a:moveTo>
                    <a:pt x="155" y="100"/>
                  </a:moveTo>
                  <a:lnTo>
                    <a:pt x="155" y="100"/>
                  </a:lnTo>
                  <a:lnTo>
                    <a:pt x="176" y="97"/>
                  </a:lnTo>
                  <a:lnTo>
                    <a:pt x="176" y="97"/>
                  </a:lnTo>
                  <a:lnTo>
                    <a:pt x="175" y="102"/>
                  </a:lnTo>
                  <a:lnTo>
                    <a:pt x="174" y="105"/>
                  </a:lnTo>
                  <a:lnTo>
                    <a:pt x="172" y="106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39" y="111"/>
                  </a:lnTo>
                  <a:lnTo>
                    <a:pt x="124" y="113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93" y="114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9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100" y="106"/>
                  </a:lnTo>
                  <a:lnTo>
                    <a:pt x="115" y="105"/>
                  </a:lnTo>
                  <a:lnTo>
                    <a:pt x="115" y="105"/>
                  </a:lnTo>
                  <a:lnTo>
                    <a:pt x="155" y="100"/>
                  </a:lnTo>
                  <a:lnTo>
                    <a:pt x="155" y="100"/>
                  </a:lnTo>
                  <a:close/>
                  <a:moveTo>
                    <a:pt x="165" y="44"/>
                  </a:moveTo>
                  <a:lnTo>
                    <a:pt x="165" y="44"/>
                  </a:lnTo>
                  <a:lnTo>
                    <a:pt x="163" y="39"/>
                  </a:lnTo>
                  <a:lnTo>
                    <a:pt x="161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19" y="44"/>
                  </a:lnTo>
                  <a:lnTo>
                    <a:pt x="119" y="44"/>
                  </a:lnTo>
                  <a:lnTo>
                    <a:pt x="104" y="46"/>
                  </a:lnTo>
                  <a:lnTo>
                    <a:pt x="89" y="46"/>
                  </a:lnTo>
                  <a:lnTo>
                    <a:pt x="89" y="46"/>
                  </a:lnTo>
                  <a:lnTo>
                    <a:pt x="70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30" y="48"/>
                  </a:lnTo>
                  <a:lnTo>
                    <a:pt x="20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24" y="55"/>
                  </a:lnTo>
                  <a:lnTo>
                    <a:pt x="44" y="55"/>
                  </a:lnTo>
                  <a:lnTo>
                    <a:pt x="67" y="54"/>
                  </a:lnTo>
                  <a:lnTo>
                    <a:pt x="91" y="52"/>
                  </a:lnTo>
                  <a:lnTo>
                    <a:pt x="136" y="48"/>
                  </a:lnTo>
                  <a:lnTo>
                    <a:pt x="153" y="46"/>
                  </a:lnTo>
                  <a:lnTo>
                    <a:pt x="165" y="44"/>
                  </a:lnTo>
                  <a:lnTo>
                    <a:pt x="165" y="44"/>
                  </a:lnTo>
                  <a:close/>
                  <a:moveTo>
                    <a:pt x="20" y="155"/>
                  </a:moveTo>
                  <a:lnTo>
                    <a:pt x="20" y="155"/>
                  </a:lnTo>
                  <a:lnTo>
                    <a:pt x="24" y="161"/>
                  </a:lnTo>
                  <a:lnTo>
                    <a:pt x="26" y="161"/>
                  </a:lnTo>
                  <a:lnTo>
                    <a:pt x="29" y="162"/>
                  </a:lnTo>
                  <a:lnTo>
                    <a:pt x="29" y="162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31" y="156"/>
                  </a:lnTo>
                  <a:lnTo>
                    <a:pt x="131" y="156"/>
                  </a:lnTo>
                  <a:lnTo>
                    <a:pt x="149" y="154"/>
                  </a:lnTo>
                  <a:lnTo>
                    <a:pt x="149" y="154"/>
                  </a:lnTo>
                  <a:lnTo>
                    <a:pt x="152" y="154"/>
                  </a:lnTo>
                  <a:lnTo>
                    <a:pt x="154" y="153"/>
                  </a:lnTo>
                  <a:lnTo>
                    <a:pt x="155" y="150"/>
                  </a:lnTo>
                  <a:lnTo>
                    <a:pt x="156" y="147"/>
                  </a:lnTo>
                  <a:lnTo>
                    <a:pt x="156" y="147"/>
                  </a:lnTo>
                  <a:lnTo>
                    <a:pt x="122" y="151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54" y="154"/>
                  </a:lnTo>
                  <a:lnTo>
                    <a:pt x="20" y="155"/>
                  </a:lnTo>
                  <a:lnTo>
                    <a:pt x="20" y="155"/>
                  </a:lnTo>
                  <a:close/>
                  <a:moveTo>
                    <a:pt x="118" y="0"/>
                  </a:moveTo>
                  <a:lnTo>
                    <a:pt x="118" y="0"/>
                  </a:lnTo>
                  <a:lnTo>
                    <a:pt x="101" y="3"/>
                  </a:lnTo>
                  <a:lnTo>
                    <a:pt x="83" y="4"/>
                  </a:lnTo>
                  <a:lnTo>
                    <a:pt x="65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4" y="6"/>
                  </a:lnTo>
                  <a:lnTo>
                    <a:pt x="41" y="7"/>
                  </a:lnTo>
                  <a:lnTo>
                    <a:pt x="39" y="8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60" y="10"/>
                  </a:lnTo>
                  <a:lnTo>
                    <a:pt x="82" y="9"/>
                  </a:lnTo>
                  <a:lnTo>
                    <a:pt x="105" y="7"/>
                  </a:lnTo>
                  <a:lnTo>
                    <a:pt x="116" y="6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8" y="0"/>
                  </a:lnTo>
                  <a:close/>
                  <a:moveTo>
                    <a:pt x="40" y="102"/>
                  </a:moveTo>
                  <a:lnTo>
                    <a:pt x="40" y="102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15" y="102"/>
                  </a:lnTo>
                  <a:lnTo>
                    <a:pt x="25" y="103"/>
                  </a:lnTo>
                  <a:lnTo>
                    <a:pt x="33" y="103"/>
                  </a:lnTo>
                  <a:lnTo>
                    <a:pt x="40" y="102"/>
                  </a:lnTo>
                  <a:lnTo>
                    <a:pt x="40" y="102"/>
                  </a:lnTo>
                  <a:close/>
                  <a:moveTo>
                    <a:pt x="76" y="101"/>
                  </a:moveTo>
                  <a:lnTo>
                    <a:pt x="76" y="101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3" y="103"/>
                  </a:lnTo>
                  <a:lnTo>
                    <a:pt x="70" y="103"/>
                  </a:lnTo>
                  <a:lnTo>
                    <a:pt x="76" y="101"/>
                  </a:lnTo>
                  <a:lnTo>
                    <a:pt x="76" y="101"/>
                  </a:lnTo>
                  <a:close/>
                  <a:moveTo>
                    <a:pt x="141" y="77"/>
                  </a:moveTo>
                  <a:lnTo>
                    <a:pt x="141" y="77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41" y="77"/>
                  </a:lnTo>
                  <a:lnTo>
                    <a:pt x="141" y="77"/>
                  </a:lnTo>
                  <a:close/>
                  <a:moveTo>
                    <a:pt x="102" y="83"/>
                  </a:moveTo>
                  <a:lnTo>
                    <a:pt x="102" y="83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02" y="83"/>
                  </a:lnTo>
                  <a:lnTo>
                    <a:pt x="102" y="83"/>
                  </a:lnTo>
                  <a:close/>
                  <a:moveTo>
                    <a:pt x="178" y="93"/>
                  </a:moveTo>
                  <a:lnTo>
                    <a:pt x="178" y="93"/>
                  </a:lnTo>
                  <a:lnTo>
                    <a:pt x="177" y="86"/>
                  </a:lnTo>
                  <a:lnTo>
                    <a:pt x="176" y="79"/>
                  </a:lnTo>
                  <a:lnTo>
                    <a:pt x="176" y="73"/>
                  </a:lnTo>
                  <a:lnTo>
                    <a:pt x="175" y="69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78" y="93"/>
                  </a:lnTo>
                  <a:lnTo>
                    <a:pt x="178" y="93"/>
                  </a:lnTo>
                  <a:close/>
                  <a:moveTo>
                    <a:pt x="137" y="53"/>
                  </a:moveTo>
                  <a:lnTo>
                    <a:pt x="137" y="53"/>
                  </a:lnTo>
                  <a:lnTo>
                    <a:pt x="131" y="53"/>
                  </a:lnTo>
                  <a:lnTo>
                    <a:pt x="129" y="53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37" y="53"/>
                  </a:lnTo>
                  <a:lnTo>
                    <a:pt x="137" y="53"/>
                  </a:lnTo>
                  <a:close/>
                  <a:moveTo>
                    <a:pt x="67" y="59"/>
                  </a:moveTo>
                  <a:lnTo>
                    <a:pt x="67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50" y="64"/>
                  </a:lnTo>
                  <a:lnTo>
                    <a:pt x="53" y="68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5" y="67"/>
                  </a:lnTo>
                  <a:lnTo>
                    <a:pt x="66" y="63"/>
                  </a:lnTo>
                  <a:lnTo>
                    <a:pt x="67" y="59"/>
                  </a:lnTo>
                  <a:lnTo>
                    <a:pt x="67" y="59"/>
                  </a:lnTo>
                  <a:close/>
                  <a:moveTo>
                    <a:pt x="102" y="71"/>
                  </a:moveTo>
                  <a:lnTo>
                    <a:pt x="102" y="71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3" y="56"/>
                  </a:lnTo>
                  <a:lnTo>
                    <a:pt x="99" y="56"/>
                  </a:lnTo>
                  <a:lnTo>
                    <a:pt x="94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3" y="62"/>
                  </a:lnTo>
                  <a:lnTo>
                    <a:pt x="95" y="65"/>
                  </a:lnTo>
                  <a:lnTo>
                    <a:pt x="98" y="69"/>
                  </a:lnTo>
                  <a:lnTo>
                    <a:pt x="102" y="71"/>
                  </a:lnTo>
                  <a:lnTo>
                    <a:pt x="102" y="71"/>
                  </a:lnTo>
                  <a:close/>
                  <a:moveTo>
                    <a:pt x="19" y="71"/>
                  </a:moveTo>
                  <a:lnTo>
                    <a:pt x="19" y="71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66"/>
                  </a:lnTo>
                  <a:lnTo>
                    <a:pt x="16" y="69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3" name="Freeform 49"/>
            <p:cNvSpPr>
              <a:spLocks noEditPoints="1"/>
            </p:cNvSpPr>
            <p:nvPr/>
          </p:nvSpPr>
          <p:spPr bwMode="auto">
            <a:xfrm>
              <a:off x="1902" y="1451"/>
              <a:ext cx="83" cy="146"/>
            </a:xfrm>
            <a:custGeom>
              <a:avLst/>
              <a:gdLst/>
              <a:ahLst/>
              <a:cxnLst>
                <a:cxn ang="0">
                  <a:pos x="25" y="39"/>
                </a:cxn>
                <a:cxn ang="0">
                  <a:pos x="41" y="40"/>
                </a:cxn>
                <a:cxn ang="0">
                  <a:pos x="62" y="32"/>
                </a:cxn>
                <a:cxn ang="0">
                  <a:pos x="48" y="24"/>
                </a:cxn>
                <a:cxn ang="0">
                  <a:pos x="36" y="4"/>
                </a:cxn>
                <a:cxn ang="0">
                  <a:pos x="24" y="5"/>
                </a:cxn>
                <a:cxn ang="0">
                  <a:pos x="4" y="30"/>
                </a:cxn>
                <a:cxn ang="0">
                  <a:pos x="21" y="15"/>
                </a:cxn>
                <a:cxn ang="0">
                  <a:pos x="25" y="22"/>
                </a:cxn>
                <a:cxn ang="0">
                  <a:pos x="53" y="60"/>
                </a:cxn>
                <a:cxn ang="0">
                  <a:pos x="58" y="89"/>
                </a:cxn>
                <a:cxn ang="0">
                  <a:pos x="67" y="73"/>
                </a:cxn>
                <a:cxn ang="0">
                  <a:pos x="55" y="74"/>
                </a:cxn>
                <a:cxn ang="0">
                  <a:pos x="52" y="66"/>
                </a:cxn>
                <a:cxn ang="0">
                  <a:pos x="35" y="113"/>
                </a:cxn>
                <a:cxn ang="0">
                  <a:pos x="39" y="112"/>
                </a:cxn>
                <a:cxn ang="0">
                  <a:pos x="42" y="127"/>
                </a:cxn>
                <a:cxn ang="0">
                  <a:pos x="22" y="121"/>
                </a:cxn>
                <a:cxn ang="0">
                  <a:pos x="21" y="111"/>
                </a:cxn>
                <a:cxn ang="0">
                  <a:pos x="67" y="39"/>
                </a:cxn>
                <a:cxn ang="0">
                  <a:pos x="60" y="61"/>
                </a:cxn>
                <a:cxn ang="0">
                  <a:pos x="83" y="47"/>
                </a:cxn>
                <a:cxn ang="0">
                  <a:pos x="70" y="55"/>
                </a:cxn>
                <a:cxn ang="0">
                  <a:pos x="70" y="46"/>
                </a:cxn>
                <a:cxn ang="0">
                  <a:pos x="75" y="51"/>
                </a:cxn>
                <a:cxn ang="0">
                  <a:pos x="34" y="38"/>
                </a:cxn>
                <a:cxn ang="0">
                  <a:pos x="28" y="68"/>
                </a:cxn>
                <a:cxn ang="0">
                  <a:pos x="52" y="49"/>
                </a:cxn>
                <a:cxn ang="0">
                  <a:pos x="35" y="47"/>
                </a:cxn>
                <a:cxn ang="0">
                  <a:pos x="32" y="76"/>
                </a:cxn>
                <a:cxn ang="0">
                  <a:pos x="29" y="107"/>
                </a:cxn>
                <a:cxn ang="0">
                  <a:pos x="39" y="87"/>
                </a:cxn>
                <a:cxn ang="0">
                  <a:pos x="29" y="92"/>
                </a:cxn>
                <a:cxn ang="0">
                  <a:pos x="34" y="90"/>
                </a:cxn>
                <a:cxn ang="0">
                  <a:pos x="23" y="79"/>
                </a:cxn>
                <a:cxn ang="0">
                  <a:pos x="1" y="80"/>
                </a:cxn>
                <a:cxn ang="0">
                  <a:pos x="9" y="66"/>
                </a:cxn>
                <a:cxn ang="0">
                  <a:pos x="12" y="73"/>
                </a:cxn>
                <a:cxn ang="0">
                  <a:pos x="9" y="66"/>
                </a:cxn>
                <a:cxn ang="0">
                  <a:pos x="72" y="108"/>
                </a:cxn>
                <a:cxn ang="0">
                  <a:pos x="57" y="100"/>
                </a:cxn>
                <a:cxn ang="0">
                  <a:pos x="69" y="98"/>
                </a:cxn>
                <a:cxn ang="0">
                  <a:pos x="61" y="117"/>
                </a:cxn>
                <a:cxn ang="0">
                  <a:pos x="48" y="142"/>
                </a:cxn>
                <a:cxn ang="0">
                  <a:pos x="61" y="117"/>
                </a:cxn>
                <a:cxn ang="0">
                  <a:pos x="4" y="103"/>
                </a:cxn>
                <a:cxn ang="0">
                  <a:pos x="10" y="93"/>
                </a:cxn>
                <a:cxn ang="0">
                  <a:pos x="11" y="102"/>
                </a:cxn>
                <a:cxn ang="0">
                  <a:pos x="10" y="93"/>
                </a:cxn>
                <a:cxn ang="0">
                  <a:pos x="11" y="112"/>
                </a:cxn>
                <a:cxn ang="0">
                  <a:pos x="19" y="136"/>
                </a:cxn>
                <a:cxn ang="0">
                  <a:pos x="10" y="121"/>
                </a:cxn>
                <a:cxn ang="0">
                  <a:pos x="16" y="121"/>
                </a:cxn>
                <a:cxn ang="0">
                  <a:pos x="25" y="137"/>
                </a:cxn>
                <a:cxn ang="0">
                  <a:pos x="4" y="49"/>
                </a:cxn>
                <a:cxn ang="0">
                  <a:pos x="9" y="57"/>
                </a:cxn>
                <a:cxn ang="0">
                  <a:pos x="42" y="144"/>
                </a:cxn>
                <a:cxn ang="0">
                  <a:pos x="32" y="136"/>
                </a:cxn>
              </a:cxnLst>
              <a:rect l="0" t="0" r="r" b="b"/>
              <a:pathLst>
                <a:path w="83" h="146">
                  <a:moveTo>
                    <a:pt x="10" y="41"/>
                  </a:moveTo>
                  <a:lnTo>
                    <a:pt x="10" y="41"/>
                  </a:lnTo>
                  <a:lnTo>
                    <a:pt x="14" y="42"/>
                  </a:lnTo>
                  <a:lnTo>
                    <a:pt x="18" y="42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1" y="40"/>
                  </a:lnTo>
                  <a:lnTo>
                    <a:pt x="45" y="42"/>
                  </a:lnTo>
                  <a:lnTo>
                    <a:pt x="50" y="43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60" y="39"/>
                  </a:lnTo>
                  <a:lnTo>
                    <a:pt x="62" y="36"/>
                  </a:lnTo>
                  <a:lnTo>
                    <a:pt x="62" y="32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48" y="24"/>
                  </a:lnTo>
                  <a:lnTo>
                    <a:pt x="46" y="23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3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0" y="41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1" y="15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53" y="60"/>
                  </a:moveTo>
                  <a:lnTo>
                    <a:pt x="53" y="60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42" y="82"/>
                  </a:lnTo>
                  <a:lnTo>
                    <a:pt x="46" y="86"/>
                  </a:lnTo>
                  <a:lnTo>
                    <a:pt x="51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65" y="88"/>
                  </a:lnTo>
                  <a:lnTo>
                    <a:pt x="71" y="85"/>
                  </a:lnTo>
                  <a:lnTo>
                    <a:pt x="75" y="81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1" y="73"/>
                  </a:lnTo>
                  <a:lnTo>
                    <a:pt x="67" y="73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60" y="69"/>
                  </a:lnTo>
                  <a:lnTo>
                    <a:pt x="58" y="66"/>
                  </a:lnTo>
                  <a:lnTo>
                    <a:pt x="53" y="60"/>
                  </a:lnTo>
                  <a:lnTo>
                    <a:pt x="53" y="60"/>
                  </a:lnTo>
                  <a:close/>
                  <a:moveTo>
                    <a:pt x="55" y="74"/>
                  </a:moveTo>
                  <a:lnTo>
                    <a:pt x="55" y="74"/>
                  </a:lnTo>
                  <a:lnTo>
                    <a:pt x="53" y="7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2"/>
                  </a:lnTo>
                  <a:lnTo>
                    <a:pt x="50" y="70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5" y="68"/>
                  </a:lnTo>
                  <a:lnTo>
                    <a:pt x="56" y="70"/>
                  </a:lnTo>
                  <a:lnTo>
                    <a:pt x="56" y="72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35" y="113"/>
                  </a:moveTo>
                  <a:lnTo>
                    <a:pt x="35" y="113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53" y="121"/>
                  </a:lnTo>
                  <a:lnTo>
                    <a:pt x="48" y="124"/>
                  </a:lnTo>
                  <a:lnTo>
                    <a:pt x="42" y="127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2" y="128"/>
                  </a:lnTo>
                  <a:lnTo>
                    <a:pt x="28" y="127"/>
                  </a:lnTo>
                  <a:lnTo>
                    <a:pt x="25" y="124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0" y="118"/>
                  </a:lnTo>
                  <a:lnTo>
                    <a:pt x="19" y="116"/>
                  </a:lnTo>
                  <a:lnTo>
                    <a:pt x="19" y="116"/>
                  </a:lnTo>
                  <a:lnTo>
                    <a:pt x="19" y="11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35" y="113"/>
                  </a:lnTo>
                  <a:lnTo>
                    <a:pt x="35" y="113"/>
                  </a:lnTo>
                  <a:close/>
                  <a:moveTo>
                    <a:pt x="75" y="43"/>
                  </a:moveTo>
                  <a:lnTo>
                    <a:pt x="75" y="43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60" y="45"/>
                  </a:lnTo>
                  <a:lnTo>
                    <a:pt x="58" y="47"/>
                  </a:lnTo>
                  <a:lnTo>
                    <a:pt x="57" y="49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3" y="66"/>
                  </a:lnTo>
                  <a:lnTo>
                    <a:pt x="67" y="68"/>
                  </a:lnTo>
                  <a:lnTo>
                    <a:pt x="73" y="68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75" y="43"/>
                  </a:lnTo>
                  <a:lnTo>
                    <a:pt x="75" y="43"/>
                  </a:lnTo>
                  <a:close/>
                  <a:moveTo>
                    <a:pt x="75" y="51"/>
                  </a:moveTo>
                  <a:lnTo>
                    <a:pt x="75" y="51"/>
                  </a:lnTo>
                  <a:lnTo>
                    <a:pt x="73" y="53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51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70" y="46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4" y="46"/>
                  </a:lnTo>
                  <a:lnTo>
                    <a:pt x="74" y="46"/>
                  </a:lnTo>
                  <a:lnTo>
                    <a:pt x="75" y="48"/>
                  </a:lnTo>
                  <a:lnTo>
                    <a:pt x="75" y="51"/>
                  </a:lnTo>
                  <a:lnTo>
                    <a:pt x="75" y="51"/>
                  </a:lnTo>
                  <a:close/>
                  <a:moveTo>
                    <a:pt x="52" y="49"/>
                  </a:moveTo>
                  <a:lnTo>
                    <a:pt x="52" y="49"/>
                  </a:lnTo>
                  <a:lnTo>
                    <a:pt x="46" y="48"/>
                  </a:lnTo>
                  <a:lnTo>
                    <a:pt x="41" y="46"/>
                  </a:lnTo>
                  <a:lnTo>
                    <a:pt x="37" y="42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53"/>
                  </a:lnTo>
                  <a:lnTo>
                    <a:pt x="23" y="59"/>
                  </a:lnTo>
                  <a:lnTo>
                    <a:pt x="25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3" y="68"/>
                  </a:lnTo>
                  <a:lnTo>
                    <a:pt x="38" y="67"/>
                  </a:lnTo>
                  <a:lnTo>
                    <a:pt x="41" y="66"/>
                  </a:lnTo>
                  <a:lnTo>
                    <a:pt x="44" y="63"/>
                  </a:lnTo>
                  <a:lnTo>
                    <a:pt x="46" y="60"/>
                  </a:lnTo>
                  <a:lnTo>
                    <a:pt x="48" y="57"/>
                  </a:lnTo>
                  <a:lnTo>
                    <a:pt x="52" y="49"/>
                  </a:lnTo>
                  <a:lnTo>
                    <a:pt x="52" y="49"/>
                  </a:lnTo>
                  <a:close/>
                  <a:moveTo>
                    <a:pt x="33" y="58"/>
                  </a:moveTo>
                  <a:lnTo>
                    <a:pt x="33" y="58"/>
                  </a:lnTo>
                  <a:lnTo>
                    <a:pt x="32" y="55"/>
                  </a:lnTo>
                  <a:lnTo>
                    <a:pt x="31" y="52"/>
                  </a:lnTo>
                  <a:lnTo>
                    <a:pt x="33" y="49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37" y="56"/>
                  </a:lnTo>
                  <a:lnTo>
                    <a:pt x="33" y="58"/>
                  </a:lnTo>
                  <a:lnTo>
                    <a:pt x="33" y="58"/>
                  </a:lnTo>
                  <a:close/>
                  <a:moveTo>
                    <a:pt x="32" y="76"/>
                  </a:moveTo>
                  <a:lnTo>
                    <a:pt x="32" y="76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7" y="105"/>
                  </a:lnTo>
                  <a:lnTo>
                    <a:pt x="29" y="107"/>
                  </a:lnTo>
                  <a:lnTo>
                    <a:pt x="32" y="107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5" y="91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5" y="82"/>
                  </a:lnTo>
                  <a:lnTo>
                    <a:pt x="32" y="76"/>
                  </a:lnTo>
                  <a:lnTo>
                    <a:pt x="32" y="76"/>
                  </a:lnTo>
                  <a:close/>
                  <a:moveTo>
                    <a:pt x="32" y="94"/>
                  </a:moveTo>
                  <a:lnTo>
                    <a:pt x="32" y="94"/>
                  </a:lnTo>
                  <a:lnTo>
                    <a:pt x="29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34" y="86"/>
                  </a:lnTo>
                  <a:lnTo>
                    <a:pt x="35" y="88"/>
                  </a:lnTo>
                  <a:lnTo>
                    <a:pt x="34" y="90"/>
                  </a:lnTo>
                  <a:lnTo>
                    <a:pt x="32" y="94"/>
                  </a:lnTo>
                  <a:lnTo>
                    <a:pt x="32" y="94"/>
                  </a:lnTo>
                  <a:close/>
                  <a:moveTo>
                    <a:pt x="9" y="86"/>
                  </a:moveTo>
                  <a:lnTo>
                    <a:pt x="9" y="86"/>
                  </a:lnTo>
                  <a:lnTo>
                    <a:pt x="14" y="84"/>
                  </a:lnTo>
                  <a:lnTo>
                    <a:pt x="19" y="82"/>
                  </a:lnTo>
                  <a:lnTo>
                    <a:pt x="23" y="79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2" y="84"/>
                  </a:lnTo>
                  <a:lnTo>
                    <a:pt x="3" y="86"/>
                  </a:lnTo>
                  <a:lnTo>
                    <a:pt x="5" y="87"/>
                  </a:lnTo>
                  <a:lnTo>
                    <a:pt x="9" y="86"/>
                  </a:lnTo>
                  <a:lnTo>
                    <a:pt x="9" y="86"/>
                  </a:lnTo>
                  <a:close/>
                  <a:moveTo>
                    <a:pt x="9" y="66"/>
                  </a:moveTo>
                  <a:lnTo>
                    <a:pt x="9" y="66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8" y="72"/>
                  </a:lnTo>
                  <a:lnTo>
                    <a:pt x="7" y="70"/>
                  </a:lnTo>
                  <a:lnTo>
                    <a:pt x="9" y="66"/>
                  </a:lnTo>
                  <a:lnTo>
                    <a:pt x="9" y="66"/>
                  </a:lnTo>
                  <a:close/>
                  <a:moveTo>
                    <a:pt x="71" y="92"/>
                  </a:moveTo>
                  <a:lnTo>
                    <a:pt x="71" y="92"/>
                  </a:lnTo>
                  <a:lnTo>
                    <a:pt x="77" y="85"/>
                  </a:lnTo>
                  <a:lnTo>
                    <a:pt x="77" y="85"/>
                  </a:lnTo>
                  <a:lnTo>
                    <a:pt x="76" y="93"/>
                  </a:lnTo>
                  <a:lnTo>
                    <a:pt x="75" y="101"/>
                  </a:lnTo>
                  <a:lnTo>
                    <a:pt x="72" y="108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2" y="111"/>
                  </a:lnTo>
                  <a:lnTo>
                    <a:pt x="60" y="109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7"/>
                  </a:lnTo>
                  <a:lnTo>
                    <a:pt x="58" y="96"/>
                  </a:lnTo>
                  <a:lnTo>
                    <a:pt x="60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71" y="97"/>
                  </a:lnTo>
                  <a:lnTo>
                    <a:pt x="71" y="95"/>
                  </a:lnTo>
                  <a:lnTo>
                    <a:pt x="71" y="92"/>
                  </a:lnTo>
                  <a:lnTo>
                    <a:pt x="71" y="92"/>
                  </a:lnTo>
                  <a:close/>
                  <a:moveTo>
                    <a:pt x="61" y="117"/>
                  </a:moveTo>
                  <a:lnTo>
                    <a:pt x="61" y="117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3" y="126"/>
                  </a:lnTo>
                  <a:lnTo>
                    <a:pt x="59" y="132"/>
                  </a:lnTo>
                  <a:lnTo>
                    <a:pt x="54" y="137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37" y="135"/>
                  </a:lnTo>
                  <a:lnTo>
                    <a:pt x="37" y="135"/>
                  </a:lnTo>
                  <a:lnTo>
                    <a:pt x="44" y="132"/>
                  </a:lnTo>
                  <a:lnTo>
                    <a:pt x="48" y="131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61" y="117"/>
                  </a:lnTo>
                  <a:lnTo>
                    <a:pt x="61" y="117"/>
                  </a:lnTo>
                  <a:close/>
                  <a:moveTo>
                    <a:pt x="11" y="112"/>
                  </a:moveTo>
                  <a:lnTo>
                    <a:pt x="11" y="112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5" y="108"/>
                  </a:lnTo>
                  <a:lnTo>
                    <a:pt x="4" y="10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7" y="90"/>
                  </a:lnTo>
                  <a:lnTo>
                    <a:pt x="9" y="91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7" y="96"/>
                  </a:lnTo>
                  <a:lnTo>
                    <a:pt x="6" y="98"/>
                  </a:lnTo>
                  <a:lnTo>
                    <a:pt x="7" y="100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103"/>
                  </a:lnTo>
                  <a:lnTo>
                    <a:pt x="17" y="106"/>
                  </a:lnTo>
                  <a:lnTo>
                    <a:pt x="15" y="109"/>
                  </a:lnTo>
                  <a:lnTo>
                    <a:pt x="11" y="112"/>
                  </a:lnTo>
                  <a:lnTo>
                    <a:pt x="11" y="112"/>
                  </a:lnTo>
                  <a:close/>
                  <a:moveTo>
                    <a:pt x="25" y="137"/>
                  </a:moveTo>
                  <a:lnTo>
                    <a:pt x="25" y="137"/>
                  </a:lnTo>
                  <a:lnTo>
                    <a:pt x="23" y="139"/>
                  </a:lnTo>
                  <a:lnTo>
                    <a:pt x="21" y="139"/>
                  </a:lnTo>
                  <a:lnTo>
                    <a:pt x="20" y="139"/>
                  </a:lnTo>
                  <a:lnTo>
                    <a:pt x="20" y="139"/>
                  </a:lnTo>
                  <a:lnTo>
                    <a:pt x="19" y="136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11" y="116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6" y="121"/>
                  </a:lnTo>
                  <a:lnTo>
                    <a:pt x="19" y="126"/>
                  </a:lnTo>
                  <a:lnTo>
                    <a:pt x="23" y="130"/>
                  </a:lnTo>
                  <a:lnTo>
                    <a:pt x="28" y="133"/>
                  </a:lnTo>
                  <a:lnTo>
                    <a:pt x="28" y="133"/>
                  </a:lnTo>
                  <a:lnTo>
                    <a:pt x="27" y="135"/>
                  </a:lnTo>
                  <a:lnTo>
                    <a:pt x="25" y="137"/>
                  </a:lnTo>
                  <a:lnTo>
                    <a:pt x="25" y="137"/>
                  </a:lnTo>
                  <a:close/>
                  <a:moveTo>
                    <a:pt x="1" y="63"/>
                  </a:moveTo>
                  <a:lnTo>
                    <a:pt x="1" y="63"/>
                  </a:lnTo>
                  <a:lnTo>
                    <a:pt x="1" y="56"/>
                  </a:lnTo>
                  <a:lnTo>
                    <a:pt x="1" y="53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2" y="53"/>
                  </a:lnTo>
                  <a:lnTo>
                    <a:pt x="9" y="57"/>
                  </a:lnTo>
                  <a:lnTo>
                    <a:pt x="6" y="60"/>
                  </a:lnTo>
                  <a:lnTo>
                    <a:pt x="1" y="63"/>
                  </a:lnTo>
                  <a:lnTo>
                    <a:pt x="1" y="63"/>
                  </a:lnTo>
                  <a:close/>
                  <a:moveTo>
                    <a:pt x="32" y="136"/>
                  </a:moveTo>
                  <a:lnTo>
                    <a:pt x="32" y="136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37" y="146"/>
                  </a:lnTo>
                  <a:lnTo>
                    <a:pt x="33" y="146"/>
                  </a:lnTo>
                  <a:lnTo>
                    <a:pt x="29" y="145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32" y="136"/>
                  </a:lnTo>
                  <a:lnTo>
                    <a:pt x="32" y="136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4" name="Freeform 50"/>
            <p:cNvSpPr>
              <a:spLocks/>
            </p:cNvSpPr>
            <p:nvPr/>
          </p:nvSpPr>
          <p:spPr bwMode="auto">
            <a:xfrm>
              <a:off x="2056" y="1383"/>
              <a:ext cx="15" cy="1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9"/>
                </a:cxn>
                <a:cxn ang="0">
                  <a:pos x="15" y="9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3" y="5"/>
                </a:cxn>
                <a:cxn ang="0">
                  <a:pos x="7" y="4"/>
                </a:cxn>
                <a:cxn ang="0">
                  <a:pos x="11" y="2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15" y="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3" y="5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5" name="Freeform 51"/>
            <p:cNvSpPr>
              <a:spLocks/>
            </p:cNvSpPr>
            <p:nvPr/>
          </p:nvSpPr>
          <p:spPr bwMode="auto">
            <a:xfrm>
              <a:off x="2091" y="1393"/>
              <a:ext cx="18" cy="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9" y="7"/>
                </a:cxn>
                <a:cxn ang="0">
                  <a:pos x="4" y="7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8" h="7">
                  <a:moveTo>
                    <a:pt x="0" y="5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9" y="7"/>
                  </a:lnTo>
                  <a:lnTo>
                    <a:pt x="4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6" name="Freeform 52"/>
            <p:cNvSpPr>
              <a:spLocks noEditPoints="1"/>
            </p:cNvSpPr>
            <p:nvPr/>
          </p:nvSpPr>
          <p:spPr bwMode="auto">
            <a:xfrm>
              <a:off x="1514" y="1032"/>
              <a:ext cx="57" cy="127"/>
            </a:xfrm>
            <a:custGeom>
              <a:avLst/>
              <a:gdLst/>
              <a:ahLst/>
              <a:cxnLst>
                <a:cxn ang="0">
                  <a:pos x="57" y="120"/>
                </a:cxn>
                <a:cxn ang="0">
                  <a:pos x="53" y="121"/>
                </a:cxn>
                <a:cxn ang="0">
                  <a:pos x="49" y="121"/>
                </a:cxn>
                <a:cxn ang="0">
                  <a:pos x="43" y="113"/>
                </a:cxn>
                <a:cxn ang="0">
                  <a:pos x="24" y="101"/>
                </a:cxn>
                <a:cxn ang="0">
                  <a:pos x="6" y="87"/>
                </a:cxn>
                <a:cxn ang="0">
                  <a:pos x="2" y="85"/>
                </a:cxn>
                <a:cxn ang="0">
                  <a:pos x="3" y="61"/>
                </a:cxn>
                <a:cxn ang="0">
                  <a:pos x="10" y="65"/>
                </a:cxn>
                <a:cxn ang="0">
                  <a:pos x="34" y="82"/>
                </a:cxn>
                <a:cxn ang="0">
                  <a:pos x="41" y="88"/>
                </a:cxn>
                <a:cxn ang="0">
                  <a:pos x="49" y="93"/>
                </a:cxn>
                <a:cxn ang="0">
                  <a:pos x="54" y="98"/>
                </a:cxn>
                <a:cxn ang="0">
                  <a:pos x="56" y="105"/>
                </a:cxn>
                <a:cxn ang="0">
                  <a:pos x="57" y="120"/>
                </a:cxn>
                <a:cxn ang="0">
                  <a:pos x="16" y="43"/>
                </a:cxn>
                <a:cxn ang="0">
                  <a:pos x="34" y="54"/>
                </a:cxn>
                <a:cxn ang="0">
                  <a:pos x="53" y="66"/>
                </a:cxn>
                <a:cxn ang="0">
                  <a:pos x="54" y="57"/>
                </a:cxn>
                <a:cxn ang="0">
                  <a:pos x="52" y="45"/>
                </a:cxn>
                <a:cxn ang="0">
                  <a:pos x="49" y="41"/>
                </a:cxn>
                <a:cxn ang="0">
                  <a:pos x="43" y="38"/>
                </a:cxn>
                <a:cxn ang="0">
                  <a:pos x="42" y="37"/>
                </a:cxn>
                <a:cxn ang="0">
                  <a:pos x="10" y="15"/>
                </a:cxn>
                <a:cxn ang="0">
                  <a:pos x="0" y="18"/>
                </a:cxn>
                <a:cxn ang="0">
                  <a:pos x="0" y="25"/>
                </a:cxn>
                <a:cxn ang="0">
                  <a:pos x="3" y="32"/>
                </a:cxn>
                <a:cxn ang="0">
                  <a:pos x="9" y="38"/>
                </a:cxn>
                <a:cxn ang="0">
                  <a:pos x="16" y="43"/>
                </a:cxn>
                <a:cxn ang="0">
                  <a:pos x="51" y="0"/>
                </a:cxn>
                <a:cxn ang="0">
                  <a:pos x="41" y="6"/>
                </a:cxn>
                <a:cxn ang="0">
                  <a:pos x="37" y="8"/>
                </a:cxn>
                <a:cxn ang="0">
                  <a:pos x="31" y="10"/>
                </a:cxn>
                <a:cxn ang="0">
                  <a:pos x="51" y="23"/>
                </a:cxn>
                <a:cxn ang="0">
                  <a:pos x="51" y="6"/>
                </a:cxn>
                <a:cxn ang="0">
                  <a:pos x="51" y="0"/>
                </a:cxn>
                <a:cxn ang="0">
                  <a:pos x="7" y="116"/>
                </a:cxn>
                <a:cxn ang="0">
                  <a:pos x="14" y="126"/>
                </a:cxn>
                <a:cxn ang="0">
                  <a:pos x="20" y="126"/>
                </a:cxn>
                <a:cxn ang="0">
                  <a:pos x="10" y="117"/>
                </a:cxn>
                <a:cxn ang="0">
                  <a:pos x="7" y="116"/>
                </a:cxn>
              </a:cxnLst>
              <a:rect l="0" t="0" r="r" b="b"/>
              <a:pathLst>
                <a:path w="57" h="127">
                  <a:moveTo>
                    <a:pt x="57" y="120"/>
                  </a:moveTo>
                  <a:lnTo>
                    <a:pt x="57" y="120"/>
                  </a:lnTo>
                  <a:lnTo>
                    <a:pt x="53" y="121"/>
                  </a:lnTo>
                  <a:lnTo>
                    <a:pt x="53" y="121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6" y="117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24" y="101"/>
                  </a:lnTo>
                  <a:lnTo>
                    <a:pt x="14" y="94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41" y="88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52" y="95"/>
                  </a:lnTo>
                  <a:lnTo>
                    <a:pt x="54" y="98"/>
                  </a:lnTo>
                  <a:lnTo>
                    <a:pt x="56" y="101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7" y="120"/>
                  </a:lnTo>
                  <a:lnTo>
                    <a:pt x="57" y="120"/>
                  </a:lnTo>
                  <a:close/>
                  <a:moveTo>
                    <a:pt x="16" y="43"/>
                  </a:moveTo>
                  <a:lnTo>
                    <a:pt x="16" y="43"/>
                  </a:lnTo>
                  <a:lnTo>
                    <a:pt x="34" y="54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1"/>
                  </a:lnTo>
                  <a:lnTo>
                    <a:pt x="52" y="45"/>
                  </a:lnTo>
                  <a:lnTo>
                    <a:pt x="51" y="43"/>
                  </a:lnTo>
                  <a:lnTo>
                    <a:pt x="49" y="41"/>
                  </a:lnTo>
                  <a:lnTo>
                    <a:pt x="46" y="39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6" y="43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46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37" y="8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2" y="12"/>
                  </a:lnTo>
                  <a:lnTo>
                    <a:pt x="51" y="6"/>
                  </a:lnTo>
                  <a:lnTo>
                    <a:pt x="51" y="0"/>
                  </a:lnTo>
                  <a:lnTo>
                    <a:pt x="51" y="0"/>
                  </a:lnTo>
                  <a:close/>
                  <a:moveTo>
                    <a:pt x="7" y="116"/>
                  </a:moveTo>
                  <a:lnTo>
                    <a:pt x="7" y="116"/>
                  </a:lnTo>
                  <a:lnTo>
                    <a:pt x="11" y="122"/>
                  </a:lnTo>
                  <a:lnTo>
                    <a:pt x="14" y="126"/>
                  </a:lnTo>
                  <a:lnTo>
                    <a:pt x="17" y="127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7" y="116"/>
                  </a:lnTo>
                  <a:lnTo>
                    <a:pt x="7" y="116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7" name="Freeform 53"/>
            <p:cNvSpPr>
              <a:spLocks noEditPoints="1"/>
            </p:cNvSpPr>
            <p:nvPr/>
          </p:nvSpPr>
          <p:spPr bwMode="auto">
            <a:xfrm>
              <a:off x="1349" y="1274"/>
              <a:ext cx="174" cy="284"/>
            </a:xfrm>
            <a:custGeom>
              <a:avLst/>
              <a:gdLst/>
              <a:ahLst/>
              <a:cxnLst>
                <a:cxn ang="0">
                  <a:pos x="97" y="180"/>
                </a:cxn>
                <a:cxn ang="0">
                  <a:pos x="66" y="180"/>
                </a:cxn>
                <a:cxn ang="0">
                  <a:pos x="77" y="159"/>
                </a:cxn>
                <a:cxn ang="0">
                  <a:pos x="23" y="175"/>
                </a:cxn>
                <a:cxn ang="0">
                  <a:pos x="42" y="160"/>
                </a:cxn>
                <a:cxn ang="0">
                  <a:pos x="108" y="171"/>
                </a:cxn>
                <a:cxn ang="0">
                  <a:pos x="123" y="197"/>
                </a:cxn>
                <a:cxn ang="0">
                  <a:pos x="112" y="163"/>
                </a:cxn>
                <a:cxn ang="0">
                  <a:pos x="146" y="172"/>
                </a:cxn>
                <a:cxn ang="0">
                  <a:pos x="171" y="160"/>
                </a:cxn>
                <a:cxn ang="0">
                  <a:pos x="160" y="150"/>
                </a:cxn>
                <a:cxn ang="0">
                  <a:pos x="0" y="180"/>
                </a:cxn>
                <a:cxn ang="0">
                  <a:pos x="5" y="162"/>
                </a:cxn>
                <a:cxn ang="0">
                  <a:pos x="71" y="283"/>
                </a:cxn>
                <a:cxn ang="0">
                  <a:pos x="116" y="279"/>
                </a:cxn>
                <a:cxn ang="0">
                  <a:pos x="31" y="266"/>
                </a:cxn>
                <a:cxn ang="0">
                  <a:pos x="129" y="109"/>
                </a:cxn>
                <a:cxn ang="0">
                  <a:pos x="48" y="115"/>
                </a:cxn>
                <a:cxn ang="0">
                  <a:pos x="17" y="141"/>
                </a:cxn>
                <a:cxn ang="0">
                  <a:pos x="147" y="136"/>
                </a:cxn>
                <a:cxn ang="0">
                  <a:pos x="142" y="111"/>
                </a:cxn>
                <a:cxn ang="0">
                  <a:pos x="126" y="39"/>
                </a:cxn>
                <a:cxn ang="0">
                  <a:pos x="115" y="49"/>
                </a:cxn>
                <a:cxn ang="0">
                  <a:pos x="117" y="58"/>
                </a:cxn>
                <a:cxn ang="0">
                  <a:pos x="128" y="66"/>
                </a:cxn>
                <a:cxn ang="0">
                  <a:pos x="108" y="78"/>
                </a:cxn>
                <a:cxn ang="0">
                  <a:pos x="117" y="89"/>
                </a:cxn>
                <a:cxn ang="0">
                  <a:pos x="155" y="68"/>
                </a:cxn>
                <a:cxn ang="0">
                  <a:pos x="151" y="35"/>
                </a:cxn>
                <a:cxn ang="0">
                  <a:pos x="156" y="3"/>
                </a:cxn>
                <a:cxn ang="0">
                  <a:pos x="115" y="21"/>
                </a:cxn>
                <a:cxn ang="0">
                  <a:pos x="110" y="42"/>
                </a:cxn>
                <a:cxn ang="0">
                  <a:pos x="88" y="220"/>
                </a:cxn>
                <a:cxn ang="0">
                  <a:pos x="16" y="247"/>
                </a:cxn>
                <a:cxn ang="0">
                  <a:pos x="78" y="250"/>
                </a:cxn>
                <a:cxn ang="0">
                  <a:pos x="156" y="243"/>
                </a:cxn>
                <a:cxn ang="0">
                  <a:pos x="170" y="226"/>
                </a:cxn>
                <a:cxn ang="0">
                  <a:pos x="53" y="45"/>
                </a:cxn>
                <a:cxn ang="0">
                  <a:pos x="58" y="49"/>
                </a:cxn>
                <a:cxn ang="0">
                  <a:pos x="43" y="72"/>
                </a:cxn>
                <a:cxn ang="0">
                  <a:pos x="12" y="71"/>
                </a:cxn>
                <a:cxn ang="0">
                  <a:pos x="16" y="104"/>
                </a:cxn>
                <a:cxn ang="0">
                  <a:pos x="63" y="87"/>
                </a:cxn>
                <a:cxn ang="0">
                  <a:pos x="36" y="73"/>
                </a:cxn>
                <a:cxn ang="0">
                  <a:pos x="49" y="63"/>
                </a:cxn>
                <a:cxn ang="0">
                  <a:pos x="44" y="52"/>
                </a:cxn>
                <a:cxn ang="0">
                  <a:pos x="37" y="40"/>
                </a:cxn>
                <a:cxn ang="0">
                  <a:pos x="62" y="41"/>
                </a:cxn>
                <a:cxn ang="0">
                  <a:pos x="23" y="9"/>
                </a:cxn>
                <a:cxn ang="0">
                  <a:pos x="6" y="15"/>
                </a:cxn>
                <a:cxn ang="0">
                  <a:pos x="15" y="45"/>
                </a:cxn>
                <a:cxn ang="0">
                  <a:pos x="110" y="65"/>
                </a:cxn>
                <a:cxn ang="0">
                  <a:pos x="51" y="102"/>
                </a:cxn>
                <a:cxn ang="0">
                  <a:pos x="111" y="93"/>
                </a:cxn>
                <a:cxn ang="0">
                  <a:pos x="78" y="97"/>
                </a:cxn>
                <a:cxn ang="0">
                  <a:pos x="51" y="102"/>
                </a:cxn>
              </a:cxnLst>
              <a:rect l="0" t="0" r="r" b="b"/>
              <a:pathLst>
                <a:path w="174" h="284">
                  <a:moveTo>
                    <a:pt x="84" y="158"/>
                  </a:moveTo>
                  <a:lnTo>
                    <a:pt x="84" y="158"/>
                  </a:lnTo>
                  <a:lnTo>
                    <a:pt x="97" y="174"/>
                  </a:lnTo>
                  <a:lnTo>
                    <a:pt x="97" y="174"/>
                  </a:lnTo>
                  <a:lnTo>
                    <a:pt x="98" y="177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5" y="186"/>
                  </a:lnTo>
                  <a:lnTo>
                    <a:pt x="92" y="191"/>
                  </a:lnTo>
                  <a:lnTo>
                    <a:pt x="85" y="202"/>
                  </a:lnTo>
                  <a:lnTo>
                    <a:pt x="85" y="202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66" y="180"/>
                  </a:lnTo>
                  <a:lnTo>
                    <a:pt x="65" y="178"/>
                  </a:lnTo>
                  <a:lnTo>
                    <a:pt x="67" y="175"/>
                  </a:lnTo>
                  <a:lnTo>
                    <a:pt x="67" y="17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5" y="161"/>
                  </a:lnTo>
                  <a:lnTo>
                    <a:pt x="77" y="159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4" y="158"/>
                  </a:lnTo>
                  <a:close/>
                  <a:moveTo>
                    <a:pt x="30" y="165"/>
                  </a:moveTo>
                  <a:lnTo>
                    <a:pt x="30" y="165"/>
                  </a:lnTo>
                  <a:lnTo>
                    <a:pt x="27" y="170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46" y="200"/>
                  </a:lnTo>
                  <a:lnTo>
                    <a:pt x="46" y="200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38" y="159"/>
                  </a:lnTo>
                  <a:lnTo>
                    <a:pt x="35" y="160"/>
                  </a:lnTo>
                  <a:lnTo>
                    <a:pt x="32" y="162"/>
                  </a:lnTo>
                  <a:lnTo>
                    <a:pt x="30" y="165"/>
                  </a:lnTo>
                  <a:lnTo>
                    <a:pt x="30" y="165"/>
                  </a:lnTo>
                  <a:close/>
                  <a:moveTo>
                    <a:pt x="108" y="171"/>
                  </a:moveTo>
                  <a:lnTo>
                    <a:pt x="108" y="171"/>
                  </a:lnTo>
                  <a:lnTo>
                    <a:pt x="107" y="174"/>
                  </a:lnTo>
                  <a:lnTo>
                    <a:pt x="107" y="177"/>
                  </a:lnTo>
                  <a:lnTo>
                    <a:pt x="108" y="179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38" y="173"/>
                  </a:lnTo>
                  <a:lnTo>
                    <a:pt x="138" y="173"/>
                  </a:lnTo>
                  <a:lnTo>
                    <a:pt x="122" y="154"/>
                  </a:lnTo>
                  <a:lnTo>
                    <a:pt x="122" y="154"/>
                  </a:lnTo>
                  <a:lnTo>
                    <a:pt x="116" y="155"/>
                  </a:lnTo>
                  <a:lnTo>
                    <a:pt x="116" y="155"/>
                  </a:lnTo>
                  <a:lnTo>
                    <a:pt x="112" y="163"/>
                  </a:lnTo>
                  <a:lnTo>
                    <a:pt x="108" y="171"/>
                  </a:lnTo>
                  <a:lnTo>
                    <a:pt x="108" y="171"/>
                  </a:lnTo>
                  <a:close/>
                  <a:moveTo>
                    <a:pt x="154" y="153"/>
                  </a:moveTo>
                  <a:lnTo>
                    <a:pt x="154" y="153"/>
                  </a:lnTo>
                  <a:lnTo>
                    <a:pt x="146" y="169"/>
                  </a:lnTo>
                  <a:lnTo>
                    <a:pt x="146" y="169"/>
                  </a:lnTo>
                  <a:lnTo>
                    <a:pt x="146" y="17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66" y="175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2" y="156"/>
                  </a:lnTo>
                  <a:lnTo>
                    <a:pt x="171" y="153"/>
                  </a:lnTo>
                  <a:lnTo>
                    <a:pt x="170" y="151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4" y="149"/>
                  </a:lnTo>
                  <a:lnTo>
                    <a:pt x="160" y="150"/>
                  </a:lnTo>
                  <a:lnTo>
                    <a:pt x="156" y="152"/>
                  </a:lnTo>
                  <a:lnTo>
                    <a:pt x="154" y="153"/>
                  </a:lnTo>
                  <a:lnTo>
                    <a:pt x="154" y="153"/>
                  </a:lnTo>
                  <a:close/>
                  <a:moveTo>
                    <a:pt x="5" y="162"/>
                  </a:moveTo>
                  <a:lnTo>
                    <a:pt x="5" y="162"/>
                  </a:lnTo>
                  <a:lnTo>
                    <a:pt x="2" y="171"/>
                  </a:lnTo>
                  <a:lnTo>
                    <a:pt x="0" y="180"/>
                  </a:lnTo>
                  <a:lnTo>
                    <a:pt x="0" y="189"/>
                  </a:lnTo>
                  <a:lnTo>
                    <a:pt x="1" y="198"/>
                  </a:lnTo>
                  <a:lnTo>
                    <a:pt x="1" y="19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5" y="162"/>
                  </a:lnTo>
                  <a:lnTo>
                    <a:pt x="5" y="162"/>
                  </a:lnTo>
                  <a:close/>
                  <a:moveTo>
                    <a:pt x="46" y="279"/>
                  </a:moveTo>
                  <a:lnTo>
                    <a:pt x="46" y="279"/>
                  </a:lnTo>
                  <a:lnTo>
                    <a:pt x="51" y="280"/>
                  </a:lnTo>
                  <a:lnTo>
                    <a:pt x="55" y="282"/>
                  </a:lnTo>
                  <a:lnTo>
                    <a:pt x="55" y="282"/>
                  </a:lnTo>
                  <a:lnTo>
                    <a:pt x="63" y="282"/>
                  </a:lnTo>
                  <a:lnTo>
                    <a:pt x="71" y="283"/>
                  </a:lnTo>
                  <a:lnTo>
                    <a:pt x="71" y="283"/>
                  </a:lnTo>
                  <a:lnTo>
                    <a:pt x="79" y="284"/>
                  </a:lnTo>
                  <a:lnTo>
                    <a:pt x="88" y="284"/>
                  </a:lnTo>
                  <a:lnTo>
                    <a:pt x="97" y="284"/>
                  </a:lnTo>
                  <a:lnTo>
                    <a:pt x="105" y="282"/>
                  </a:lnTo>
                  <a:lnTo>
                    <a:pt x="105" y="282"/>
                  </a:lnTo>
                  <a:lnTo>
                    <a:pt x="116" y="279"/>
                  </a:lnTo>
                  <a:lnTo>
                    <a:pt x="127" y="274"/>
                  </a:lnTo>
                  <a:lnTo>
                    <a:pt x="137" y="268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18" y="263"/>
                  </a:lnTo>
                  <a:lnTo>
                    <a:pt x="89" y="264"/>
                  </a:lnTo>
                  <a:lnTo>
                    <a:pt x="31" y="266"/>
                  </a:lnTo>
                  <a:lnTo>
                    <a:pt x="31" y="266"/>
                  </a:lnTo>
                  <a:lnTo>
                    <a:pt x="34" y="270"/>
                  </a:lnTo>
                  <a:lnTo>
                    <a:pt x="38" y="274"/>
                  </a:lnTo>
                  <a:lnTo>
                    <a:pt x="43" y="277"/>
                  </a:lnTo>
                  <a:lnTo>
                    <a:pt x="46" y="279"/>
                  </a:lnTo>
                  <a:lnTo>
                    <a:pt x="46" y="279"/>
                  </a:lnTo>
                  <a:close/>
                  <a:moveTo>
                    <a:pt x="129" y="109"/>
                  </a:moveTo>
                  <a:lnTo>
                    <a:pt x="129" y="109"/>
                  </a:lnTo>
                  <a:lnTo>
                    <a:pt x="111" y="112"/>
                  </a:lnTo>
                  <a:lnTo>
                    <a:pt x="93" y="114"/>
                  </a:lnTo>
                  <a:lnTo>
                    <a:pt x="93" y="114"/>
                  </a:lnTo>
                  <a:lnTo>
                    <a:pt x="71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21" y="127"/>
                  </a:lnTo>
                  <a:lnTo>
                    <a:pt x="16" y="133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17" y="141"/>
                  </a:lnTo>
                  <a:lnTo>
                    <a:pt x="22" y="142"/>
                  </a:lnTo>
                  <a:lnTo>
                    <a:pt x="39" y="143"/>
                  </a:lnTo>
                  <a:lnTo>
                    <a:pt x="59" y="143"/>
                  </a:lnTo>
                  <a:lnTo>
                    <a:pt x="82" y="142"/>
                  </a:lnTo>
                  <a:lnTo>
                    <a:pt x="106" y="140"/>
                  </a:lnTo>
                  <a:lnTo>
                    <a:pt x="128" y="138"/>
                  </a:lnTo>
                  <a:lnTo>
                    <a:pt x="147" y="136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59" y="129"/>
                  </a:lnTo>
                  <a:lnTo>
                    <a:pt x="159" y="129"/>
                  </a:lnTo>
                  <a:lnTo>
                    <a:pt x="146" y="115"/>
                  </a:lnTo>
                  <a:lnTo>
                    <a:pt x="146" y="115"/>
                  </a:lnTo>
                  <a:lnTo>
                    <a:pt x="142" y="111"/>
                  </a:lnTo>
                  <a:lnTo>
                    <a:pt x="138" y="109"/>
                  </a:lnTo>
                  <a:lnTo>
                    <a:pt x="134" y="109"/>
                  </a:lnTo>
                  <a:lnTo>
                    <a:pt x="129" y="109"/>
                  </a:lnTo>
                  <a:lnTo>
                    <a:pt x="129" y="109"/>
                  </a:lnTo>
                  <a:close/>
                  <a:moveTo>
                    <a:pt x="123" y="38"/>
                  </a:moveTo>
                  <a:lnTo>
                    <a:pt x="123" y="38"/>
                  </a:lnTo>
                  <a:lnTo>
                    <a:pt x="126" y="39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7" y="43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20" y="47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2" y="50"/>
                  </a:lnTo>
                  <a:lnTo>
                    <a:pt x="110" y="52"/>
                  </a:lnTo>
                  <a:lnTo>
                    <a:pt x="110" y="53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7" y="58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6" y="60"/>
                  </a:lnTo>
                  <a:lnTo>
                    <a:pt x="127" y="61"/>
                  </a:lnTo>
                  <a:lnTo>
                    <a:pt x="128" y="6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7" y="68"/>
                  </a:lnTo>
                  <a:lnTo>
                    <a:pt x="126" y="69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08" y="81"/>
                  </a:lnTo>
                  <a:lnTo>
                    <a:pt x="108" y="84"/>
                  </a:lnTo>
                  <a:lnTo>
                    <a:pt x="110" y="86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7" y="89"/>
                  </a:lnTo>
                  <a:lnTo>
                    <a:pt x="117" y="89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51" y="93"/>
                  </a:lnTo>
                  <a:lnTo>
                    <a:pt x="154" y="86"/>
                  </a:lnTo>
                  <a:lnTo>
                    <a:pt x="155" y="79"/>
                  </a:lnTo>
                  <a:lnTo>
                    <a:pt x="155" y="68"/>
                  </a:lnTo>
                  <a:lnTo>
                    <a:pt x="155" y="68"/>
                  </a:lnTo>
                  <a:lnTo>
                    <a:pt x="154" y="60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1" y="46"/>
                  </a:lnTo>
                  <a:lnTo>
                    <a:pt x="151" y="41"/>
                  </a:lnTo>
                  <a:lnTo>
                    <a:pt x="151" y="35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5" y="22"/>
                  </a:lnTo>
                  <a:lnTo>
                    <a:pt x="156" y="13"/>
                  </a:lnTo>
                  <a:lnTo>
                    <a:pt x="156" y="13"/>
                  </a:lnTo>
                  <a:lnTo>
                    <a:pt x="157" y="7"/>
                  </a:lnTo>
                  <a:lnTo>
                    <a:pt x="156" y="3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41" y="4"/>
                  </a:lnTo>
                  <a:lnTo>
                    <a:pt x="130" y="9"/>
                  </a:lnTo>
                  <a:lnTo>
                    <a:pt x="124" y="13"/>
                  </a:lnTo>
                  <a:lnTo>
                    <a:pt x="119" y="17"/>
                  </a:lnTo>
                  <a:lnTo>
                    <a:pt x="115" y="21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08" y="31"/>
                  </a:lnTo>
                  <a:lnTo>
                    <a:pt x="107" y="34"/>
                  </a:lnTo>
                  <a:lnTo>
                    <a:pt x="108" y="38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74" y="211"/>
                  </a:moveTo>
                  <a:lnTo>
                    <a:pt x="174" y="211"/>
                  </a:lnTo>
                  <a:lnTo>
                    <a:pt x="153" y="214"/>
                  </a:lnTo>
                  <a:lnTo>
                    <a:pt x="131" y="217"/>
                  </a:lnTo>
                  <a:lnTo>
                    <a:pt x="88" y="220"/>
                  </a:lnTo>
                  <a:lnTo>
                    <a:pt x="45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0" y="240"/>
                  </a:lnTo>
                  <a:lnTo>
                    <a:pt x="10" y="240"/>
                  </a:lnTo>
                  <a:lnTo>
                    <a:pt x="12" y="244"/>
                  </a:lnTo>
                  <a:lnTo>
                    <a:pt x="16" y="247"/>
                  </a:lnTo>
                  <a:lnTo>
                    <a:pt x="20" y="249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59" y="250"/>
                  </a:lnTo>
                  <a:lnTo>
                    <a:pt x="78" y="250"/>
                  </a:lnTo>
                  <a:lnTo>
                    <a:pt x="78" y="250"/>
                  </a:lnTo>
                  <a:lnTo>
                    <a:pt x="99" y="249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48" y="244"/>
                  </a:lnTo>
                  <a:lnTo>
                    <a:pt x="148" y="244"/>
                  </a:lnTo>
                  <a:lnTo>
                    <a:pt x="156" y="243"/>
                  </a:lnTo>
                  <a:lnTo>
                    <a:pt x="160" y="243"/>
                  </a:lnTo>
                  <a:lnTo>
                    <a:pt x="163" y="241"/>
                  </a:lnTo>
                  <a:lnTo>
                    <a:pt x="163" y="241"/>
                  </a:lnTo>
                  <a:lnTo>
                    <a:pt x="166" y="238"/>
                  </a:lnTo>
                  <a:lnTo>
                    <a:pt x="168" y="235"/>
                  </a:lnTo>
                  <a:lnTo>
                    <a:pt x="170" y="226"/>
                  </a:lnTo>
                  <a:lnTo>
                    <a:pt x="170" y="226"/>
                  </a:lnTo>
                  <a:lnTo>
                    <a:pt x="173" y="219"/>
                  </a:lnTo>
                  <a:lnTo>
                    <a:pt x="174" y="215"/>
                  </a:lnTo>
                  <a:lnTo>
                    <a:pt x="174" y="211"/>
                  </a:lnTo>
                  <a:lnTo>
                    <a:pt x="174" y="211"/>
                  </a:lnTo>
                  <a:close/>
                  <a:moveTo>
                    <a:pt x="58" y="49"/>
                  </a:moveTo>
                  <a:lnTo>
                    <a:pt x="58" y="49"/>
                  </a:lnTo>
                  <a:lnTo>
                    <a:pt x="53" y="45"/>
                  </a:lnTo>
                  <a:lnTo>
                    <a:pt x="50" y="44"/>
                  </a:lnTo>
                  <a:lnTo>
                    <a:pt x="47" y="43"/>
                  </a:lnTo>
                  <a:lnTo>
                    <a:pt x="42" y="44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58" y="49"/>
                  </a:lnTo>
                  <a:lnTo>
                    <a:pt x="58" y="49"/>
                  </a:lnTo>
                  <a:close/>
                  <a:moveTo>
                    <a:pt x="59" y="68"/>
                  </a:moveTo>
                  <a:lnTo>
                    <a:pt x="59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7" y="68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59" y="68"/>
                  </a:lnTo>
                  <a:lnTo>
                    <a:pt x="59" y="68"/>
                  </a:lnTo>
                  <a:close/>
                  <a:moveTo>
                    <a:pt x="15" y="45"/>
                  </a:moveTo>
                  <a:lnTo>
                    <a:pt x="15" y="45"/>
                  </a:lnTo>
                  <a:lnTo>
                    <a:pt x="16" y="51"/>
                  </a:lnTo>
                  <a:lnTo>
                    <a:pt x="16" y="58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0" y="82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8"/>
                  </a:lnTo>
                  <a:lnTo>
                    <a:pt x="12" y="102"/>
                  </a:lnTo>
                  <a:lnTo>
                    <a:pt x="16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4" y="104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0" y="76"/>
                  </a:lnTo>
                  <a:lnTo>
                    <a:pt x="38" y="75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7" y="69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5" y="64"/>
                  </a:lnTo>
                  <a:lnTo>
                    <a:pt x="49" y="63"/>
                  </a:lnTo>
                  <a:lnTo>
                    <a:pt x="54" y="6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52" y="52"/>
                  </a:lnTo>
                  <a:lnTo>
                    <a:pt x="44" y="52"/>
                  </a:lnTo>
                  <a:lnTo>
                    <a:pt x="40" y="51"/>
                  </a:lnTo>
                  <a:lnTo>
                    <a:pt x="36" y="50"/>
                  </a:lnTo>
                  <a:lnTo>
                    <a:pt x="32" y="48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33" y="42"/>
                  </a:lnTo>
                  <a:lnTo>
                    <a:pt x="37" y="40"/>
                  </a:lnTo>
                  <a:lnTo>
                    <a:pt x="41" y="39"/>
                  </a:lnTo>
                  <a:lnTo>
                    <a:pt x="45" y="39"/>
                  </a:lnTo>
                  <a:lnTo>
                    <a:pt x="53" y="4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49" y="27"/>
                  </a:lnTo>
                  <a:lnTo>
                    <a:pt x="41" y="20"/>
                  </a:lnTo>
                  <a:lnTo>
                    <a:pt x="32" y="15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3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36"/>
                  </a:lnTo>
                  <a:lnTo>
                    <a:pt x="15" y="45"/>
                  </a:lnTo>
                  <a:lnTo>
                    <a:pt x="15" y="45"/>
                  </a:lnTo>
                  <a:close/>
                  <a:moveTo>
                    <a:pt x="125" y="64"/>
                  </a:moveTo>
                  <a:lnTo>
                    <a:pt x="125" y="64"/>
                  </a:lnTo>
                  <a:lnTo>
                    <a:pt x="121" y="62"/>
                  </a:lnTo>
                  <a:lnTo>
                    <a:pt x="118" y="61"/>
                  </a:lnTo>
                  <a:lnTo>
                    <a:pt x="114" y="62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3" y="67"/>
                  </a:lnTo>
                  <a:lnTo>
                    <a:pt x="116" y="68"/>
                  </a:lnTo>
                  <a:lnTo>
                    <a:pt x="120" y="67"/>
                  </a:lnTo>
                  <a:lnTo>
                    <a:pt x="125" y="64"/>
                  </a:lnTo>
                  <a:lnTo>
                    <a:pt x="125" y="64"/>
                  </a:lnTo>
                  <a:close/>
                  <a:moveTo>
                    <a:pt x="51" y="102"/>
                  </a:moveTo>
                  <a:lnTo>
                    <a:pt x="51" y="102"/>
                  </a:lnTo>
                  <a:lnTo>
                    <a:pt x="66" y="102"/>
                  </a:lnTo>
                  <a:lnTo>
                    <a:pt x="82" y="100"/>
                  </a:lnTo>
                  <a:lnTo>
                    <a:pt x="98" y="98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1" y="93"/>
                  </a:lnTo>
                  <a:lnTo>
                    <a:pt x="107" y="92"/>
                  </a:lnTo>
                  <a:lnTo>
                    <a:pt x="104" y="91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92" y="95"/>
                  </a:lnTo>
                  <a:lnTo>
                    <a:pt x="83" y="97"/>
                  </a:lnTo>
                  <a:lnTo>
                    <a:pt x="78" y="97"/>
                  </a:lnTo>
                  <a:lnTo>
                    <a:pt x="74" y="96"/>
                  </a:lnTo>
                  <a:lnTo>
                    <a:pt x="70" y="95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1" y="102"/>
                  </a:lnTo>
                  <a:lnTo>
                    <a:pt x="51" y="102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8" name="Freeform 54"/>
            <p:cNvSpPr>
              <a:spLocks noEditPoints="1"/>
            </p:cNvSpPr>
            <p:nvPr/>
          </p:nvSpPr>
          <p:spPr bwMode="auto">
            <a:xfrm>
              <a:off x="1625" y="539"/>
              <a:ext cx="108" cy="171"/>
            </a:xfrm>
            <a:custGeom>
              <a:avLst/>
              <a:gdLst/>
              <a:ahLst/>
              <a:cxnLst>
                <a:cxn ang="0">
                  <a:pos x="22" y="159"/>
                </a:cxn>
                <a:cxn ang="0">
                  <a:pos x="45" y="129"/>
                </a:cxn>
                <a:cxn ang="0">
                  <a:pos x="62" y="112"/>
                </a:cxn>
                <a:cxn ang="0">
                  <a:pos x="94" y="75"/>
                </a:cxn>
                <a:cxn ang="0">
                  <a:pos x="100" y="76"/>
                </a:cxn>
                <a:cxn ang="0">
                  <a:pos x="82" y="102"/>
                </a:cxn>
                <a:cxn ang="0">
                  <a:pos x="41" y="144"/>
                </a:cxn>
                <a:cxn ang="0">
                  <a:pos x="68" y="53"/>
                </a:cxn>
                <a:cxn ang="0">
                  <a:pos x="55" y="69"/>
                </a:cxn>
                <a:cxn ang="0">
                  <a:pos x="5" y="115"/>
                </a:cxn>
                <a:cxn ang="0">
                  <a:pos x="13" y="117"/>
                </a:cxn>
                <a:cxn ang="0">
                  <a:pos x="70" y="61"/>
                </a:cxn>
                <a:cxn ang="0">
                  <a:pos x="108" y="108"/>
                </a:cxn>
                <a:cxn ang="0">
                  <a:pos x="72" y="150"/>
                </a:cxn>
                <a:cxn ang="0">
                  <a:pos x="66" y="169"/>
                </a:cxn>
                <a:cxn ang="0">
                  <a:pos x="104" y="124"/>
                </a:cxn>
                <a:cxn ang="0">
                  <a:pos x="108" y="108"/>
                </a:cxn>
                <a:cxn ang="0">
                  <a:pos x="85" y="17"/>
                </a:cxn>
                <a:cxn ang="0">
                  <a:pos x="75" y="19"/>
                </a:cxn>
                <a:cxn ang="0">
                  <a:pos x="82" y="12"/>
                </a:cxn>
                <a:cxn ang="0">
                  <a:pos x="87" y="19"/>
                </a:cxn>
                <a:cxn ang="0">
                  <a:pos x="77" y="26"/>
                </a:cxn>
                <a:cxn ang="0">
                  <a:pos x="86" y="32"/>
                </a:cxn>
                <a:cxn ang="0">
                  <a:pos x="85" y="40"/>
                </a:cxn>
                <a:cxn ang="0">
                  <a:pos x="73" y="44"/>
                </a:cxn>
                <a:cxn ang="0">
                  <a:pos x="89" y="54"/>
                </a:cxn>
                <a:cxn ang="0">
                  <a:pos x="103" y="47"/>
                </a:cxn>
                <a:cxn ang="0">
                  <a:pos x="106" y="7"/>
                </a:cxn>
                <a:cxn ang="0">
                  <a:pos x="101" y="0"/>
                </a:cxn>
                <a:cxn ang="0">
                  <a:pos x="86" y="5"/>
                </a:cxn>
                <a:cxn ang="0">
                  <a:pos x="82" y="12"/>
                </a:cxn>
                <a:cxn ang="0">
                  <a:pos x="83" y="34"/>
                </a:cxn>
                <a:cxn ang="0">
                  <a:pos x="76" y="32"/>
                </a:cxn>
                <a:cxn ang="0">
                  <a:pos x="73" y="37"/>
                </a:cxn>
                <a:cxn ang="0">
                  <a:pos x="83" y="36"/>
                </a:cxn>
                <a:cxn ang="0">
                  <a:pos x="36" y="37"/>
                </a:cxn>
                <a:cxn ang="0">
                  <a:pos x="29" y="37"/>
                </a:cxn>
                <a:cxn ang="0">
                  <a:pos x="28" y="24"/>
                </a:cxn>
                <a:cxn ang="0">
                  <a:pos x="35" y="22"/>
                </a:cxn>
                <a:cxn ang="0">
                  <a:pos x="28" y="24"/>
                </a:cxn>
                <a:cxn ang="0">
                  <a:pos x="68" y="45"/>
                </a:cxn>
                <a:cxn ang="0">
                  <a:pos x="44" y="13"/>
                </a:cxn>
                <a:cxn ang="0">
                  <a:pos x="43" y="50"/>
                </a:cxn>
                <a:cxn ang="0">
                  <a:pos x="26" y="52"/>
                </a:cxn>
                <a:cxn ang="0">
                  <a:pos x="39" y="44"/>
                </a:cxn>
                <a:cxn ang="0">
                  <a:pos x="34" y="42"/>
                </a:cxn>
                <a:cxn ang="0">
                  <a:pos x="27" y="42"/>
                </a:cxn>
                <a:cxn ang="0">
                  <a:pos x="24" y="38"/>
                </a:cxn>
                <a:cxn ang="0">
                  <a:pos x="31" y="31"/>
                </a:cxn>
                <a:cxn ang="0">
                  <a:pos x="31" y="28"/>
                </a:cxn>
                <a:cxn ang="0">
                  <a:pos x="24" y="26"/>
                </a:cxn>
                <a:cxn ang="0">
                  <a:pos x="22" y="20"/>
                </a:cxn>
                <a:cxn ang="0">
                  <a:pos x="35" y="16"/>
                </a:cxn>
                <a:cxn ang="0">
                  <a:pos x="17" y="3"/>
                </a:cxn>
                <a:cxn ang="0">
                  <a:pos x="4" y="13"/>
                </a:cxn>
                <a:cxn ang="0">
                  <a:pos x="2" y="47"/>
                </a:cxn>
                <a:cxn ang="0">
                  <a:pos x="8" y="55"/>
                </a:cxn>
              </a:cxnLst>
              <a:rect l="0" t="0" r="r" b="b"/>
              <a:pathLst>
                <a:path w="108" h="171">
                  <a:moveTo>
                    <a:pt x="41" y="144"/>
                  </a:moveTo>
                  <a:lnTo>
                    <a:pt x="41" y="144"/>
                  </a:lnTo>
                  <a:lnTo>
                    <a:pt x="32" y="152"/>
                  </a:lnTo>
                  <a:lnTo>
                    <a:pt x="22" y="159"/>
                  </a:lnTo>
                  <a:lnTo>
                    <a:pt x="22" y="159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54" y="121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9" y="74"/>
                  </a:lnTo>
                  <a:lnTo>
                    <a:pt x="100" y="76"/>
                  </a:lnTo>
                  <a:lnTo>
                    <a:pt x="100" y="78"/>
                  </a:lnTo>
                  <a:lnTo>
                    <a:pt x="98" y="81"/>
                  </a:lnTo>
                  <a:lnTo>
                    <a:pt x="98" y="81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2" y="114"/>
                  </a:lnTo>
                  <a:lnTo>
                    <a:pt x="62" y="124"/>
                  </a:lnTo>
                  <a:lnTo>
                    <a:pt x="41" y="144"/>
                  </a:lnTo>
                  <a:lnTo>
                    <a:pt x="41" y="144"/>
                  </a:lnTo>
                  <a:close/>
                  <a:moveTo>
                    <a:pt x="74" y="56"/>
                  </a:moveTo>
                  <a:lnTo>
                    <a:pt x="74" y="56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1" y="61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6" y="113"/>
                  </a:lnTo>
                  <a:lnTo>
                    <a:pt x="5" y="115"/>
                  </a:lnTo>
                  <a:lnTo>
                    <a:pt x="6" y="118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13" y="117"/>
                  </a:lnTo>
                  <a:lnTo>
                    <a:pt x="22" y="110"/>
                  </a:lnTo>
                  <a:lnTo>
                    <a:pt x="43" y="90"/>
                  </a:lnTo>
                  <a:lnTo>
                    <a:pt x="63" y="69"/>
                  </a:lnTo>
                  <a:lnTo>
                    <a:pt x="70" y="61"/>
                  </a:lnTo>
                  <a:lnTo>
                    <a:pt x="74" y="56"/>
                  </a:lnTo>
                  <a:lnTo>
                    <a:pt x="74" y="56"/>
                  </a:lnTo>
                  <a:close/>
                  <a:moveTo>
                    <a:pt x="108" y="108"/>
                  </a:moveTo>
                  <a:lnTo>
                    <a:pt x="108" y="108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62" y="170"/>
                  </a:lnTo>
                  <a:lnTo>
                    <a:pt x="66" y="169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6" y="120"/>
                  </a:lnTo>
                  <a:lnTo>
                    <a:pt x="107" y="117"/>
                  </a:lnTo>
                  <a:lnTo>
                    <a:pt x="108" y="113"/>
                  </a:lnTo>
                  <a:lnTo>
                    <a:pt x="108" y="108"/>
                  </a:lnTo>
                  <a:lnTo>
                    <a:pt x="108" y="108"/>
                  </a:lnTo>
                  <a:close/>
                  <a:moveTo>
                    <a:pt x="75" y="24"/>
                  </a:moveTo>
                  <a:lnTo>
                    <a:pt x="75" y="24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0" y="16"/>
                  </a:lnTo>
                  <a:lnTo>
                    <a:pt x="76" y="17"/>
                  </a:lnTo>
                  <a:lnTo>
                    <a:pt x="75" y="19"/>
                  </a:lnTo>
                  <a:lnTo>
                    <a:pt x="75" y="24"/>
                  </a:lnTo>
                  <a:lnTo>
                    <a:pt x="75" y="24"/>
                  </a:lnTo>
                  <a:close/>
                  <a:moveTo>
                    <a:pt x="82" y="12"/>
                  </a:moveTo>
                  <a:lnTo>
                    <a:pt x="82" y="12"/>
                  </a:lnTo>
                  <a:lnTo>
                    <a:pt x="85" y="14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82" y="29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8" y="35"/>
                  </a:lnTo>
                  <a:lnTo>
                    <a:pt x="88" y="37"/>
                  </a:lnTo>
                  <a:lnTo>
                    <a:pt x="87" y="39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79" y="4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7" y="47"/>
                  </a:lnTo>
                  <a:lnTo>
                    <a:pt x="81" y="50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94" y="55"/>
                  </a:lnTo>
                  <a:lnTo>
                    <a:pt x="98" y="54"/>
                  </a:lnTo>
                  <a:lnTo>
                    <a:pt x="101" y="51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5" y="37"/>
                  </a:lnTo>
                  <a:lnTo>
                    <a:pt x="106" y="2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5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2" y="2"/>
                  </a:lnTo>
                  <a:lnTo>
                    <a:pt x="86" y="5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9" y="12"/>
                  </a:lnTo>
                  <a:lnTo>
                    <a:pt x="82" y="12"/>
                  </a:lnTo>
                  <a:lnTo>
                    <a:pt x="82" y="12"/>
                  </a:lnTo>
                  <a:close/>
                  <a:moveTo>
                    <a:pt x="83" y="36"/>
                  </a:moveTo>
                  <a:lnTo>
                    <a:pt x="83" y="36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5" y="3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83" y="36"/>
                  </a:lnTo>
                  <a:lnTo>
                    <a:pt x="83" y="36"/>
                  </a:lnTo>
                  <a:close/>
                  <a:moveTo>
                    <a:pt x="30" y="39"/>
                  </a:moveTo>
                  <a:lnTo>
                    <a:pt x="30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0" y="39"/>
                  </a:lnTo>
                  <a:lnTo>
                    <a:pt x="30" y="39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4"/>
                  </a:lnTo>
                  <a:close/>
                  <a:moveTo>
                    <a:pt x="43" y="50"/>
                  </a:moveTo>
                  <a:lnTo>
                    <a:pt x="43" y="50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3" y="23"/>
                  </a:lnTo>
                  <a:lnTo>
                    <a:pt x="43" y="31"/>
                  </a:lnTo>
                  <a:lnTo>
                    <a:pt x="43" y="40"/>
                  </a:lnTo>
                  <a:lnTo>
                    <a:pt x="43" y="50"/>
                  </a:lnTo>
                  <a:lnTo>
                    <a:pt x="43" y="50"/>
                  </a:lnTo>
                  <a:close/>
                  <a:moveTo>
                    <a:pt x="12" y="55"/>
                  </a:moveTo>
                  <a:lnTo>
                    <a:pt x="12" y="55"/>
                  </a:lnTo>
                  <a:lnTo>
                    <a:pt x="26" y="52"/>
                  </a:lnTo>
                  <a:lnTo>
                    <a:pt x="33" y="50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4"/>
                  </a:lnTo>
                  <a:lnTo>
                    <a:pt x="38" y="43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7" y="42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4" y="39"/>
                  </a:lnTo>
                  <a:lnTo>
                    <a:pt x="24" y="3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4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5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2" y="20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9" y="17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0" y="10"/>
                  </a:lnTo>
                  <a:lnTo>
                    <a:pt x="24" y="6"/>
                  </a:lnTo>
                  <a:lnTo>
                    <a:pt x="17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6" y="8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8" y="55"/>
                  </a:lnTo>
                  <a:lnTo>
                    <a:pt x="12" y="55"/>
                  </a:lnTo>
                  <a:lnTo>
                    <a:pt x="12" y="55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9" name="Freeform 55"/>
            <p:cNvSpPr>
              <a:spLocks noEditPoints="1"/>
            </p:cNvSpPr>
            <p:nvPr/>
          </p:nvSpPr>
          <p:spPr bwMode="auto">
            <a:xfrm>
              <a:off x="1278" y="405"/>
              <a:ext cx="699" cy="1349"/>
            </a:xfrm>
            <a:custGeom>
              <a:avLst/>
              <a:gdLst/>
              <a:ahLst/>
              <a:cxnLst>
                <a:cxn ang="0">
                  <a:pos x="569" y="733"/>
                </a:cxn>
                <a:cxn ang="0">
                  <a:pos x="547" y="654"/>
                </a:cxn>
                <a:cxn ang="0">
                  <a:pos x="494" y="626"/>
                </a:cxn>
                <a:cxn ang="0">
                  <a:pos x="438" y="621"/>
                </a:cxn>
                <a:cxn ang="0">
                  <a:pos x="374" y="654"/>
                </a:cxn>
                <a:cxn ang="0">
                  <a:pos x="400" y="742"/>
                </a:cxn>
                <a:cxn ang="0">
                  <a:pos x="473" y="722"/>
                </a:cxn>
                <a:cxn ang="0">
                  <a:pos x="535" y="716"/>
                </a:cxn>
                <a:cxn ang="0">
                  <a:pos x="563" y="738"/>
                </a:cxn>
                <a:cxn ang="0">
                  <a:pos x="614" y="732"/>
                </a:cxn>
                <a:cxn ang="0">
                  <a:pos x="496" y="729"/>
                </a:cxn>
                <a:cxn ang="0">
                  <a:pos x="407" y="757"/>
                </a:cxn>
                <a:cxn ang="0">
                  <a:pos x="386" y="660"/>
                </a:cxn>
                <a:cxn ang="0">
                  <a:pos x="442" y="628"/>
                </a:cxn>
                <a:cxn ang="0">
                  <a:pos x="491" y="633"/>
                </a:cxn>
                <a:cxn ang="0">
                  <a:pos x="518" y="675"/>
                </a:cxn>
                <a:cxn ang="0">
                  <a:pos x="473" y="549"/>
                </a:cxn>
                <a:cxn ang="0">
                  <a:pos x="510" y="508"/>
                </a:cxn>
                <a:cxn ang="0">
                  <a:pos x="538" y="440"/>
                </a:cxn>
                <a:cxn ang="0">
                  <a:pos x="484" y="487"/>
                </a:cxn>
                <a:cxn ang="0">
                  <a:pos x="425" y="531"/>
                </a:cxn>
                <a:cxn ang="0">
                  <a:pos x="543" y="457"/>
                </a:cxn>
                <a:cxn ang="0">
                  <a:pos x="503" y="502"/>
                </a:cxn>
                <a:cxn ang="0">
                  <a:pos x="433" y="498"/>
                </a:cxn>
                <a:cxn ang="0">
                  <a:pos x="489" y="517"/>
                </a:cxn>
                <a:cxn ang="0">
                  <a:pos x="436" y="542"/>
                </a:cxn>
                <a:cxn ang="0">
                  <a:pos x="458" y="871"/>
                </a:cxn>
                <a:cxn ang="0">
                  <a:pos x="471" y="943"/>
                </a:cxn>
                <a:cxn ang="0">
                  <a:pos x="510" y="887"/>
                </a:cxn>
                <a:cxn ang="0">
                  <a:pos x="483" y="937"/>
                </a:cxn>
                <a:cxn ang="0">
                  <a:pos x="452" y="885"/>
                </a:cxn>
                <a:cxn ang="0">
                  <a:pos x="508" y="909"/>
                </a:cxn>
                <a:cxn ang="0">
                  <a:pos x="267" y="63"/>
                </a:cxn>
                <a:cxn ang="0">
                  <a:pos x="278" y="10"/>
                </a:cxn>
                <a:cxn ang="0">
                  <a:pos x="271" y="54"/>
                </a:cxn>
                <a:cxn ang="0">
                  <a:pos x="211" y="1275"/>
                </a:cxn>
                <a:cxn ang="0">
                  <a:pos x="247" y="1282"/>
                </a:cxn>
                <a:cxn ang="0">
                  <a:pos x="216" y="1281"/>
                </a:cxn>
                <a:cxn ang="0">
                  <a:pos x="177" y="1286"/>
                </a:cxn>
                <a:cxn ang="0">
                  <a:pos x="189" y="1288"/>
                </a:cxn>
                <a:cxn ang="0">
                  <a:pos x="195" y="1278"/>
                </a:cxn>
                <a:cxn ang="0">
                  <a:pos x="258" y="1304"/>
                </a:cxn>
                <a:cxn ang="0">
                  <a:pos x="261" y="1276"/>
                </a:cxn>
                <a:cxn ang="0">
                  <a:pos x="265" y="1279"/>
                </a:cxn>
                <a:cxn ang="0">
                  <a:pos x="28" y="662"/>
                </a:cxn>
                <a:cxn ang="0">
                  <a:pos x="7" y="634"/>
                </a:cxn>
                <a:cxn ang="0">
                  <a:pos x="58" y="641"/>
                </a:cxn>
                <a:cxn ang="0">
                  <a:pos x="19" y="614"/>
                </a:cxn>
                <a:cxn ang="0">
                  <a:pos x="581" y="277"/>
                </a:cxn>
                <a:cxn ang="0">
                  <a:pos x="638" y="636"/>
                </a:cxn>
                <a:cxn ang="0">
                  <a:pos x="314" y="1341"/>
                </a:cxn>
                <a:cxn ang="0">
                  <a:pos x="332" y="1320"/>
                </a:cxn>
                <a:cxn ang="0">
                  <a:pos x="320" y="1340"/>
                </a:cxn>
                <a:cxn ang="0">
                  <a:pos x="331" y="1335"/>
                </a:cxn>
                <a:cxn ang="0">
                  <a:pos x="413" y="1314"/>
                </a:cxn>
                <a:cxn ang="0">
                  <a:pos x="409" y="1310"/>
                </a:cxn>
                <a:cxn ang="0">
                  <a:pos x="649" y="1063"/>
                </a:cxn>
                <a:cxn ang="0">
                  <a:pos x="676" y="1120"/>
                </a:cxn>
                <a:cxn ang="0">
                  <a:pos x="693" y="1100"/>
                </a:cxn>
                <a:cxn ang="0">
                  <a:pos x="657" y="1104"/>
                </a:cxn>
                <a:cxn ang="0">
                  <a:pos x="656" y="1140"/>
                </a:cxn>
                <a:cxn ang="0">
                  <a:pos x="634" y="1140"/>
                </a:cxn>
              </a:cxnLst>
              <a:rect l="0" t="0" r="r" b="b"/>
              <a:pathLst>
                <a:path w="699" h="1349">
                  <a:moveTo>
                    <a:pt x="613" y="731"/>
                  </a:moveTo>
                  <a:lnTo>
                    <a:pt x="613" y="731"/>
                  </a:lnTo>
                  <a:lnTo>
                    <a:pt x="606" y="729"/>
                  </a:lnTo>
                  <a:lnTo>
                    <a:pt x="606" y="729"/>
                  </a:lnTo>
                  <a:lnTo>
                    <a:pt x="602" y="727"/>
                  </a:lnTo>
                  <a:lnTo>
                    <a:pt x="598" y="725"/>
                  </a:lnTo>
                  <a:lnTo>
                    <a:pt x="595" y="722"/>
                  </a:lnTo>
                  <a:lnTo>
                    <a:pt x="592" y="717"/>
                  </a:lnTo>
                  <a:lnTo>
                    <a:pt x="592" y="717"/>
                  </a:lnTo>
                  <a:lnTo>
                    <a:pt x="591" y="715"/>
                  </a:lnTo>
                  <a:lnTo>
                    <a:pt x="589" y="713"/>
                  </a:lnTo>
                  <a:lnTo>
                    <a:pt x="589" y="713"/>
                  </a:lnTo>
                  <a:lnTo>
                    <a:pt x="579" y="727"/>
                  </a:lnTo>
                  <a:lnTo>
                    <a:pt x="579" y="727"/>
                  </a:lnTo>
                  <a:lnTo>
                    <a:pt x="576" y="730"/>
                  </a:lnTo>
                  <a:lnTo>
                    <a:pt x="573" y="732"/>
                  </a:lnTo>
                  <a:lnTo>
                    <a:pt x="569" y="733"/>
                  </a:lnTo>
                  <a:lnTo>
                    <a:pt x="566" y="733"/>
                  </a:lnTo>
                  <a:lnTo>
                    <a:pt x="563" y="732"/>
                  </a:lnTo>
                  <a:lnTo>
                    <a:pt x="560" y="731"/>
                  </a:lnTo>
                  <a:lnTo>
                    <a:pt x="558" y="728"/>
                  </a:lnTo>
                  <a:lnTo>
                    <a:pt x="556" y="725"/>
                  </a:lnTo>
                  <a:lnTo>
                    <a:pt x="556" y="725"/>
                  </a:lnTo>
                  <a:lnTo>
                    <a:pt x="547" y="709"/>
                  </a:lnTo>
                  <a:lnTo>
                    <a:pt x="539" y="693"/>
                  </a:lnTo>
                  <a:lnTo>
                    <a:pt x="539" y="693"/>
                  </a:lnTo>
                  <a:lnTo>
                    <a:pt x="537" y="688"/>
                  </a:lnTo>
                  <a:lnTo>
                    <a:pt x="534" y="683"/>
                  </a:lnTo>
                  <a:lnTo>
                    <a:pt x="530" y="679"/>
                  </a:lnTo>
                  <a:lnTo>
                    <a:pt x="525" y="676"/>
                  </a:lnTo>
                  <a:lnTo>
                    <a:pt x="525" y="676"/>
                  </a:lnTo>
                  <a:lnTo>
                    <a:pt x="536" y="664"/>
                  </a:lnTo>
                  <a:lnTo>
                    <a:pt x="547" y="654"/>
                  </a:lnTo>
                  <a:lnTo>
                    <a:pt x="547" y="654"/>
                  </a:lnTo>
                  <a:lnTo>
                    <a:pt x="550" y="650"/>
                  </a:lnTo>
                  <a:lnTo>
                    <a:pt x="552" y="645"/>
                  </a:lnTo>
                  <a:lnTo>
                    <a:pt x="553" y="641"/>
                  </a:lnTo>
                  <a:lnTo>
                    <a:pt x="552" y="636"/>
                  </a:lnTo>
                  <a:lnTo>
                    <a:pt x="552" y="636"/>
                  </a:lnTo>
                  <a:lnTo>
                    <a:pt x="551" y="633"/>
                  </a:lnTo>
                  <a:lnTo>
                    <a:pt x="548" y="631"/>
                  </a:lnTo>
                  <a:lnTo>
                    <a:pt x="544" y="630"/>
                  </a:lnTo>
                  <a:lnTo>
                    <a:pt x="539" y="629"/>
                  </a:lnTo>
                  <a:lnTo>
                    <a:pt x="539" y="629"/>
                  </a:lnTo>
                  <a:lnTo>
                    <a:pt x="536" y="629"/>
                  </a:lnTo>
                  <a:lnTo>
                    <a:pt x="536" y="629"/>
                  </a:lnTo>
                  <a:lnTo>
                    <a:pt x="502" y="630"/>
                  </a:lnTo>
                  <a:lnTo>
                    <a:pt x="502" y="630"/>
                  </a:lnTo>
                  <a:lnTo>
                    <a:pt x="499" y="629"/>
                  </a:lnTo>
                  <a:lnTo>
                    <a:pt x="496" y="628"/>
                  </a:lnTo>
                  <a:lnTo>
                    <a:pt x="494" y="626"/>
                  </a:lnTo>
                  <a:lnTo>
                    <a:pt x="492" y="623"/>
                  </a:lnTo>
                  <a:lnTo>
                    <a:pt x="492" y="623"/>
                  </a:lnTo>
                  <a:lnTo>
                    <a:pt x="482" y="595"/>
                  </a:lnTo>
                  <a:lnTo>
                    <a:pt x="482" y="595"/>
                  </a:lnTo>
                  <a:lnTo>
                    <a:pt x="474" y="574"/>
                  </a:lnTo>
                  <a:lnTo>
                    <a:pt x="474" y="574"/>
                  </a:lnTo>
                  <a:lnTo>
                    <a:pt x="471" y="570"/>
                  </a:lnTo>
                  <a:lnTo>
                    <a:pt x="469" y="567"/>
                  </a:lnTo>
                  <a:lnTo>
                    <a:pt x="469" y="567"/>
                  </a:lnTo>
                  <a:lnTo>
                    <a:pt x="464" y="569"/>
                  </a:lnTo>
                  <a:lnTo>
                    <a:pt x="459" y="571"/>
                  </a:lnTo>
                  <a:lnTo>
                    <a:pt x="456" y="574"/>
                  </a:lnTo>
                  <a:lnTo>
                    <a:pt x="453" y="578"/>
                  </a:lnTo>
                  <a:lnTo>
                    <a:pt x="453" y="578"/>
                  </a:lnTo>
                  <a:lnTo>
                    <a:pt x="445" y="600"/>
                  </a:lnTo>
                  <a:lnTo>
                    <a:pt x="441" y="610"/>
                  </a:lnTo>
                  <a:lnTo>
                    <a:pt x="438" y="621"/>
                  </a:lnTo>
                  <a:lnTo>
                    <a:pt x="438" y="621"/>
                  </a:lnTo>
                  <a:lnTo>
                    <a:pt x="437" y="624"/>
                  </a:lnTo>
                  <a:lnTo>
                    <a:pt x="436" y="627"/>
                  </a:lnTo>
                  <a:lnTo>
                    <a:pt x="433" y="629"/>
                  </a:lnTo>
                  <a:lnTo>
                    <a:pt x="430" y="630"/>
                  </a:lnTo>
                  <a:lnTo>
                    <a:pt x="430" y="630"/>
                  </a:lnTo>
                  <a:lnTo>
                    <a:pt x="418" y="632"/>
                  </a:lnTo>
                  <a:lnTo>
                    <a:pt x="407" y="635"/>
                  </a:lnTo>
                  <a:lnTo>
                    <a:pt x="407" y="635"/>
                  </a:lnTo>
                  <a:lnTo>
                    <a:pt x="394" y="637"/>
                  </a:lnTo>
                  <a:lnTo>
                    <a:pt x="381" y="641"/>
                  </a:lnTo>
                  <a:lnTo>
                    <a:pt x="381" y="641"/>
                  </a:lnTo>
                  <a:lnTo>
                    <a:pt x="378" y="643"/>
                  </a:lnTo>
                  <a:lnTo>
                    <a:pt x="376" y="645"/>
                  </a:lnTo>
                  <a:lnTo>
                    <a:pt x="375" y="648"/>
                  </a:lnTo>
                  <a:lnTo>
                    <a:pt x="374" y="651"/>
                  </a:lnTo>
                  <a:lnTo>
                    <a:pt x="374" y="654"/>
                  </a:lnTo>
                  <a:lnTo>
                    <a:pt x="375" y="656"/>
                  </a:lnTo>
                  <a:lnTo>
                    <a:pt x="376" y="659"/>
                  </a:lnTo>
                  <a:lnTo>
                    <a:pt x="379" y="661"/>
                  </a:lnTo>
                  <a:lnTo>
                    <a:pt x="379" y="661"/>
                  </a:lnTo>
                  <a:lnTo>
                    <a:pt x="384" y="663"/>
                  </a:lnTo>
                  <a:lnTo>
                    <a:pt x="389" y="667"/>
                  </a:lnTo>
                  <a:lnTo>
                    <a:pt x="398" y="675"/>
                  </a:lnTo>
                  <a:lnTo>
                    <a:pt x="398" y="675"/>
                  </a:lnTo>
                  <a:lnTo>
                    <a:pt x="399" y="676"/>
                  </a:lnTo>
                  <a:lnTo>
                    <a:pt x="399" y="676"/>
                  </a:lnTo>
                  <a:lnTo>
                    <a:pt x="413" y="684"/>
                  </a:lnTo>
                  <a:lnTo>
                    <a:pt x="413" y="684"/>
                  </a:lnTo>
                  <a:lnTo>
                    <a:pt x="411" y="692"/>
                  </a:lnTo>
                  <a:lnTo>
                    <a:pt x="411" y="692"/>
                  </a:lnTo>
                  <a:lnTo>
                    <a:pt x="401" y="733"/>
                  </a:lnTo>
                  <a:lnTo>
                    <a:pt x="401" y="733"/>
                  </a:lnTo>
                  <a:lnTo>
                    <a:pt x="400" y="742"/>
                  </a:lnTo>
                  <a:lnTo>
                    <a:pt x="399" y="751"/>
                  </a:lnTo>
                  <a:lnTo>
                    <a:pt x="399" y="751"/>
                  </a:lnTo>
                  <a:lnTo>
                    <a:pt x="400" y="756"/>
                  </a:lnTo>
                  <a:lnTo>
                    <a:pt x="402" y="759"/>
                  </a:lnTo>
                  <a:lnTo>
                    <a:pt x="406" y="761"/>
                  </a:lnTo>
                  <a:lnTo>
                    <a:pt x="410" y="762"/>
                  </a:lnTo>
                  <a:lnTo>
                    <a:pt x="410" y="762"/>
                  </a:lnTo>
                  <a:lnTo>
                    <a:pt x="414" y="762"/>
                  </a:lnTo>
                  <a:lnTo>
                    <a:pt x="417" y="761"/>
                  </a:lnTo>
                  <a:lnTo>
                    <a:pt x="424" y="759"/>
                  </a:lnTo>
                  <a:lnTo>
                    <a:pt x="424" y="759"/>
                  </a:lnTo>
                  <a:lnTo>
                    <a:pt x="435" y="751"/>
                  </a:lnTo>
                  <a:lnTo>
                    <a:pt x="445" y="743"/>
                  </a:lnTo>
                  <a:lnTo>
                    <a:pt x="445" y="743"/>
                  </a:lnTo>
                  <a:lnTo>
                    <a:pt x="458" y="730"/>
                  </a:lnTo>
                  <a:lnTo>
                    <a:pt x="465" y="725"/>
                  </a:lnTo>
                  <a:lnTo>
                    <a:pt x="473" y="722"/>
                  </a:lnTo>
                  <a:lnTo>
                    <a:pt x="473" y="722"/>
                  </a:lnTo>
                  <a:lnTo>
                    <a:pt x="504" y="740"/>
                  </a:lnTo>
                  <a:lnTo>
                    <a:pt x="504" y="740"/>
                  </a:lnTo>
                  <a:lnTo>
                    <a:pt x="509" y="742"/>
                  </a:lnTo>
                  <a:lnTo>
                    <a:pt x="514" y="744"/>
                  </a:lnTo>
                  <a:lnTo>
                    <a:pt x="519" y="745"/>
                  </a:lnTo>
                  <a:lnTo>
                    <a:pt x="525" y="745"/>
                  </a:lnTo>
                  <a:lnTo>
                    <a:pt x="525" y="745"/>
                  </a:lnTo>
                  <a:lnTo>
                    <a:pt x="527" y="744"/>
                  </a:lnTo>
                  <a:lnTo>
                    <a:pt x="530" y="743"/>
                  </a:lnTo>
                  <a:lnTo>
                    <a:pt x="530" y="743"/>
                  </a:lnTo>
                  <a:lnTo>
                    <a:pt x="532" y="739"/>
                  </a:lnTo>
                  <a:lnTo>
                    <a:pt x="534" y="735"/>
                  </a:lnTo>
                  <a:lnTo>
                    <a:pt x="536" y="731"/>
                  </a:lnTo>
                  <a:lnTo>
                    <a:pt x="536" y="727"/>
                  </a:lnTo>
                  <a:lnTo>
                    <a:pt x="536" y="727"/>
                  </a:lnTo>
                  <a:lnTo>
                    <a:pt x="535" y="716"/>
                  </a:lnTo>
                  <a:lnTo>
                    <a:pt x="532" y="706"/>
                  </a:lnTo>
                  <a:lnTo>
                    <a:pt x="529" y="696"/>
                  </a:lnTo>
                  <a:lnTo>
                    <a:pt x="525" y="686"/>
                  </a:lnTo>
                  <a:lnTo>
                    <a:pt x="525" y="686"/>
                  </a:lnTo>
                  <a:lnTo>
                    <a:pt x="524" y="680"/>
                  </a:lnTo>
                  <a:lnTo>
                    <a:pt x="524" y="680"/>
                  </a:lnTo>
                  <a:lnTo>
                    <a:pt x="529" y="683"/>
                  </a:lnTo>
                  <a:lnTo>
                    <a:pt x="531" y="684"/>
                  </a:lnTo>
                  <a:lnTo>
                    <a:pt x="532" y="687"/>
                  </a:lnTo>
                  <a:lnTo>
                    <a:pt x="532" y="687"/>
                  </a:lnTo>
                  <a:lnTo>
                    <a:pt x="535" y="698"/>
                  </a:lnTo>
                  <a:lnTo>
                    <a:pt x="540" y="708"/>
                  </a:lnTo>
                  <a:lnTo>
                    <a:pt x="551" y="728"/>
                  </a:lnTo>
                  <a:lnTo>
                    <a:pt x="551" y="728"/>
                  </a:lnTo>
                  <a:lnTo>
                    <a:pt x="555" y="733"/>
                  </a:lnTo>
                  <a:lnTo>
                    <a:pt x="559" y="736"/>
                  </a:lnTo>
                  <a:lnTo>
                    <a:pt x="563" y="738"/>
                  </a:lnTo>
                  <a:lnTo>
                    <a:pt x="568" y="739"/>
                  </a:lnTo>
                  <a:lnTo>
                    <a:pt x="572" y="738"/>
                  </a:lnTo>
                  <a:lnTo>
                    <a:pt x="576" y="736"/>
                  </a:lnTo>
                  <a:lnTo>
                    <a:pt x="580" y="732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588" y="721"/>
                  </a:lnTo>
                  <a:lnTo>
                    <a:pt x="588" y="721"/>
                  </a:lnTo>
                  <a:lnTo>
                    <a:pt x="590" y="725"/>
                  </a:lnTo>
                  <a:lnTo>
                    <a:pt x="594" y="728"/>
                  </a:lnTo>
                  <a:lnTo>
                    <a:pt x="597" y="731"/>
                  </a:lnTo>
                  <a:lnTo>
                    <a:pt x="601" y="733"/>
                  </a:lnTo>
                  <a:lnTo>
                    <a:pt x="608" y="736"/>
                  </a:lnTo>
                  <a:lnTo>
                    <a:pt x="616" y="738"/>
                  </a:lnTo>
                  <a:lnTo>
                    <a:pt x="616" y="738"/>
                  </a:lnTo>
                  <a:lnTo>
                    <a:pt x="615" y="733"/>
                  </a:lnTo>
                  <a:lnTo>
                    <a:pt x="614" y="732"/>
                  </a:lnTo>
                  <a:lnTo>
                    <a:pt x="613" y="731"/>
                  </a:lnTo>
                  <a:lnTo>
                    <a:pt x="613" y="731"/>
                  </a:lnTo>
                  <a:close/>
                  <a:moveTo>
                    <a:pt x="524" y="700"/>
                  </a:moveTo>
                  <a:lnTo>
                    <a:pt x="524" y="700"/>
                  </a:lnTo>
                  <a:lnTo>
                    <a:pt x="527" y="712"/>
                  </a:lnTo>
                  <a:lnTo>
                    <a:pt x="530" y="725"/>
                  </a:lnTo>
                  <a:lnTo>
                    <a:pt x="530" y="725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0" y="734"/>
                  </a:lnTo>
                  <a:lnTo>
                    <a:pt x="527" y="737"/>
                  </a:lnTo>
                  <a:lnTo>
                    <a:pt x="524" y="739"/>
                  </a:lnTo>
                  <a:lnTo>
                    <a:pt x="520" y="738"/>
                  </a:lnTo>
                  <a:lnTo>
                    <a:pt x="520" y="738"/>
                  </a:lnTo>
                  <a:lnTo>
                    <a:pt x="507" y="734"/>
                  </a:lnTo>
                  <a:lnTo>
                    <a:pt x="496" y="729"/>
                  </a:lnTo>
                  <a:lnTo>
                    <a:pt x="496" y="729"/>
                  </a:lnTo>
                  <a:lnTo>
                    <a:pt x="487" y="724"/>
                  </a:lnTo>
                  <a:lnTo>
                    <a:pt x="478" y="719"/>
                  </a:lnTo>
                  <a:lnTo>
                    <a:pt x="478" y="719"/>
                  </a:lnTo>
                  <a:lnTo>
                    <a:pt x="474" y="717"/>
                  </a:lnTo>
                  <a:lnTo>
                    <a:pt x="470" y="717"/>
                  </a:lnTo>
                  <a:lnTo>
                    <a:pt x="466" y="718"/>
                  </a:lnTo>
                  <a:lnTo>
                    <a:pt x="462" y="721"/>
                  </a:lnTo>
                  <a:lnTo>
                    <a:pt x="462" y="721"/>
                  </a:lnTo>
                  <a:lnTo>
                    <a:pt x="448" y="734"/>
                  </a:lnTo>
                  <a:lnTo>
                    <a:pt x="433" y="747"/>
                  </a:lnTo>
                  <a:lnTo>
                    <a:pt x="433" y="747"/>
                  </a:lnTo>
                  <a:lnTo>
                    <a:pt x="425" y="753"/>
                  </a:lnTo>
                  <a:lnTo>
                    <a:pt x="416" y="757"/>
                  </a:lnTo>
                  <a:lnTo>
                    <a:pt x="416" y="757"/>
                  </a:lnTo>
                  <a:lnTo>
                    <a:pt x="411" y="758"/>
                  </a:lnTo>
                  <a:lnTo>
                    <a:pt x="409" y="758"/>
                  </a:lnTo>
                  <a:lnTo>
                    <a:pt x="407" y="757"/>
                  </a:lnTo>
                  <a:lnTo>
                    <a:pt x="405" y="755"/>
                  </a:lnTo>
                  <a:lnTo>
                    <a:pt x="404" y="753"/>
                  </a:lnTo>
                  <a:lnTo>
                    <a:pt x="404" y="751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407" y="733"/>
                  </a:lnTo>
                  <a:lnTo>
                    <a:pt x="411" y="718"/>
                  </a:lnTo>
                  <a:lnTo>
                    <a:pt x="411" y="718"/>
                  </a:lnTo>
                  <a:lnTo>
                    <a:pt x="417" y="690"/>
                  </a:lnTo>
                  <a:lnTo>
                    <a:pt x="417" y="690"/>
                  </a:lnTo>
                  <a:lnTo>
                    <a:pt x="418" y="685"/>
                  </a:lnTo>
                  <a:lnTo>
                    <a:pt x="417" y="682"/>
                  </a:lnTo>
                  <a:lnTo>
                    <a:pt x="415" y="678"/>
                  </a:lnTo>
                  <a:lnTo>
                    <a:pt x="411" y="675"/>
                  </a:lnTo>
                  <a:lnTo>
                    <a:pt x="411" y="675"/>
                  </a:lnTo>
                  <a:lnTo>
                    <a:pt x="399" y="668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1" y="657"/>
                  </a:lnTo>
                  <a:lnTo>
                    <a:pt x="380" y="654"/>
                  </a:lnTo>
                  <a:lnTo>
                    <a:pt x="379" y="651"/>
                  </a:lnTo>
                  <a:lnTo>
                    <a:pt x="379" y="651"/>
                  </a:lnTo>
                  <a:lnTo>
                    <a:pt x="380" y="648"/>
                  </a:lnTo>
                  <a:lnTo>
                    <a:pt x="382" y="645"/>
                  </a:lnTo>
                  <a:lnTo>
                    <a:pt x="386" y="643"/>
                  </a:lnTo>
                  <a:lnTo>
                    <a:pt x="389" y="642"/>
                  </a:lnTo>
                  <a:lnTo>
                    <a:pt x="389" y="642"/>
                  </a:lnTo>
                  <a:lnTo>
                    <a:pt x="409" y="639"/>
                  </a:lnTo>
                  <a:lnTo>
                    <a:pt x="419" y="637"/>
                  </a:lnTo>
                  <a:lnTo>
                    <a:pt x="429" y="636"/>
                  </a:lnTo>
                  <a:lnTo>
                    <a:pt x="429" y="636"/>
                  </a:lnTo>
                  <a:lnTo>
                    <a:pt x="435" y="635"/>
                  </a:lnTo>
                  <a:lnTo>
                    <a:pt x="439" y="632"/>
                  </a:lnTo>
                  <a:lnTo>
                    <a:pt x="442" y="628"/>
                  </a:lnTo>
                  <a:lnTo>
                    <a:pt x="444" y="623"/>
                  </a:lnTo>
                  <a:lnTo>
                    <a:pt x="444" y="623"/>
                  </a:lnTo>
                  <a:lnTo>
                    <a:pt x="448" y="613"/>
                  </a:lnTo>
                  <a:lnTo>
                    <a:pt x="451" y="603"/>
                  </a:lnTo>
                  <a:lnTo>
                    <a:pt x="457" y="583"/>
                  </a:lnTo>
                  <a:lnTo>
                    <a:pt x="457" y="583"/>
                  </a:lnTo>
                  <a:lnTo>
                    <a:pt x="458" y="579"/>
                  </a:lnTo>
                  <a:lnTo>
                    <a:pt x="460" y="576"/>
                  </a:lnTo>
                  <a:lnTo>
                    <a:pt x="463" y="575"/>
                  </a:lnTo>
                  <a:lnTo>
                    <a:pt x="468" y="572"/>
                  </a:lnTo>
                  <a:lnTo>
                    <a:pt x="468" y="572"/>
                  </a:lnTo>
                  <a:lnTo>
                    <a:pt x="477" y="596"/>
                  </a:lnTo>
                  <a:lnTo>
                    <a:pt x="477" y="596"/>
                  </a:lnTo>
                  <a:lnTo>
                    <a:pt x="487" y="625"/>
                  </a:lnTo>
                  <a:lnTo>
                    <a:pt x="487" y="625"/>
                  </a:lnTo>
                  <a:lnTo>
                    <a:pt x="488" y="629"/>
                  </a:lnTo>
                  <a:lnTo>
                    <a:pt x="491" y="633"/>
                  </a:lnTo>
                  <a:lnTo>
                    <a:pt x="494" y="634"/>
                  </a:lnTo>
                  <a:lnTo>
                    <a:pt x="499" y="635"/>
                  </a:lnTo>
                  <a:lnTo>
                    <a:pt x="499" y="635"/>
                  </a:lnTo>
                  <a:lnTo>
                    <a:pt x="509" y="635"/>
                  </a:lnTo>
                  <a:lnTo>
                    <a:pt x="520" y="635"/>
                  </a:lnTo>
                  <a:lnTo>
                    <a:pt x="520" y="635"/>
                  </a:lnTo>
                  <a:lnTo>
                    <a:pt x="545" y="636"/>
                  </a:lnTo>
                  <a:lnTo>
                    <a:pt x="545" y="636"/>
                  </a:lnTo>
                  <a:lnTo>
                    <a:pt x="547" y="636"/>
                  </a:lnTo>
                  <a:lnTo>
                    <a:pt x="548" y="637"/>
                  </a:lnTo>
                  <a:lnTo>
                    <a:pt x="549" y="639"/>
                  </a:lnTo>
                  <a:lnTo>
                    <a:pt x="548" y="641"/>
                  </a:lnTo>
                  <a:lnTo>
                    <a:pt x="548" y="641"/>
                  </a:lnTo>
                  <a:lnTo>
                    <a:pt x="546" y="646"/>
                  </a:lnTo>
                  <a:lnTo>
                    <a:pt x="543" y="650"/>
                  </a:lnTo>
                  <a:lnTo>
                    <a:pt x="543" y="650"/>
                  </a:lnTo>
                  <a:lnTo>
                    <a:pt x="518" y="675"/>
                  </a:lnTo>
                  <a:lnTo>
                    <a:pt x="518" y="675"/>
                  </a:lnTo>
                  <a:lnTo>
                    <a:pt x="514" y="680"/>
                  </a:lnTo>
                  <a:lnTo>
                    <a:pt x="514" y="680"/>
                  </a:lnTo>
                  <a:lnTo>
                    <a:pt x="518" y="685"/>
                  </a:lnTo>
                  <a:lnTo>
                    <a:pt x="521" y="689"/>
                  </a:lnTo>
                  <a:lnTo>
                    <a:pt x="524" y="700"/>
                  </a:lnTo>
                  <a:lnTo>
                    <a:pt x="524" y="700"/>
                  </a:lnTo>
                  <a:close/>
                  <a:moveTo>
                    <a:pt x="440" y="553"/>
                  </a:moveTo>
                  <a:lnTo>
                    <a:pt x="440" y="553"/>
                  </a:lnTo>
                  <a:lnTo>
                    <a:pt x="447" y="555"/>
                  </a:lnTo>
                  <a:lnTo>
                    <a:pt x="454" y="556"/>
                  </a:lnTo>
                  <a:lnTo>
                    <a:pt x="461" y="555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70" y="550"/>
                  </a:lnTo>
                  <a:lnTo>
                    <a:pt x="473" y="549"/>
                  </a:lnTo>
                  <a:lnTo>
                    <a:pt x="473" y="549"/>
                  </a:lnTo>
                  <a:lnTo>
                    <a:pt x="477" y="547"/>
                  </a:lnTo>
                  <a:lnTo>
                    <a:pt x="482" y="544"/>
                  </a:lnTo>
                  <a:lnTo>
                    <a:pt x="485" y="540"/>
                  </a:lnTo>
                  <a:lnTo>
                    <a:pt x="489" y="535"/>
                  </a:lnTo>
                  <a:lnTo>
                    <a:pt x="491" y="530"/>
                  </a:lnTo>
                  <a:lnTo>
                    <a:pt x="493" y="524"/>
                  </a:lnTo>
                  <a:lnTo>
                    <a:pt x="494" y="518"/>
                  </a:lnTo>
                  <a:lnTo>
                    <a:pt x="494" y="512"/>
                  </a:lnTo>
                  <a:lnTo>
                    <a:pt x="494" y="512"/>
                  </a:lnTo>
                  <a:lnTo>
                    <a:pt x="492" y="502"/>
                  </a:lnTo>
                  <a:lnTo>
                    <a:pt x="492" y="502"/>
                  </a:lnTo>
                  <a:lnTo>
                    <a:pt x="496" y="503"/>
                  </a:lnTo>
                  <a:lnTo>
                    <a:pt x="498" y="504"/>
                  </a:lnTo>
                  <a:lnTo>
                    <a:pt x="498" y="504"/>
                  </a:lnTo>
                  <a:lnTo>
                    <a:pt x="502" y="507"/>
                  </a:lnTo>
                  <a:lnTo>
                    <a:pt x="506" y="508"/>
                  </a:lnTo>
                  <a:lnTo>
                    <a:pt x="510" y="508"/>
                  </a:lnTo>
                  <a:lnTo>
                    <a:pt x="514" y="508"/>
                  </a:lnTo>
                  <a:lnTo>
                    <a:pt x="514" y="508"/>
                  </a:lnTo>
                  <a:lnTo>
                    <a:pt x="522" y="506"/>
                  </a:lnTo>
                  <a:lnTo>
                    <a:pt x="522" y="506"/>
                  </a:lnTo>
                  <a:lnTo>
                    <a:pt x="530" y="503"/>
                  </a:lnTo>
                  <a:lnTo>
                    <a:pt x="536" y="499"/>
                  </a:lnTo>
                  <a:lnTo>
                    <a:pt x="542" y="493"/>
                  </a:lnTo>
                  <a:lnTo>
                    <a:pt x="547" y="486"/>
                  </a:lnTo>
                  <a:lnTo>
                    <a:pt x="547" y="486"/>
                  </a:lnTo>
                  <a:lnTo>
                    <a:pt x="549" y="480"/>
                  </a:lnTo>
                  <a:lnTo>
                    <a:pt x="550" y="475"/>
                  </a:lnTo>
                  <a:lnTo>
                    <a:pt x="549" y="464"/>
                  </a:lnTo>
                  <a:lnTo>
                    <a:pt x="549" y="464"/>
                  </a:lnTo>
                  <a:lnTo>
                    <a:pt x="548" y="457"/>
                  </a:lnTo>
                  <a:lnTo>
                    <a:pt x="546" y="451"/>
                  </a:lnTo>
                  <a:lnTo>
                    <a:pt x="542" y="445"/>
                  </a:lnTo>
                  <a:lnTo>
                    <a:pt x="538" y="440"/>
                  </a:lnTo>
                  <a:lnTo>
                    <a:pt x="538" y="440"/>
                  </a:lnTo>
                  <a:lnTo>
                    <a:pt x="531" y="435"/>
                  </a:lnTo>
                  <a:lnTo>
                    <a:pt x="524" y="432"/>
                  </a:lnTo>
                  <a:lnTo>
                    <a:pt x="517" y="431"/>
                  </a:lnTo>
                  <a:lnTo>
                    <a:pt x="509" y="433"/>
                  </a:lnTo>
                  <a:lnTo>
                    <a:pt x="509" y="433"/>
                  </a:lnTo>
                  <a:lnTo>
                    <a:pt x="504" y="435"/>
                  </a:lnTo>
                  <a:lnTo>
                    <a:pt x="501" y="437"/>
                  </a:lnTo>
                  <a:lnTo>
                    <a:pt x="494" y="443"/>
                  </a:lnTo>
                  <a:lnTo>
                    <a:pt x="494" y="443"/>
                  </a:lnTo>
                  <a:lnTo>
                    <a:pt x="490" y="448"/>
                  </a:lnTo>
                  <a:lnTo>
                    <a:pt x="487" y="453"/>
                  </a:lnTo>
                  <a:lnTo>
                    <a:pt x="485" y="459"/>
                  </a:lnTo>
                  <a:lnTo>
                    <a:pt x="484" y="465"/>
                  </a:lnTo>
                  <a:lnTo>
                    <a:pt x="484" y="465"/>
                  </a:lnTo>
                  <a:lnTo>
                    <a:pt x="484" y="487"/>
                  </a:lnTo>
                  <a:lnTo>
                    <a:pt x="484" y="487"/>
                  </a:lnTo>
                  <a:lnTo>
                    <a:pt x="477" y="482"/>
                  </a:lnTo>
                  <a:lnTo>
                    <a:pt x="472" y="479"/>
                  </a:lnTo>
                  <a:lnTo>
                    <a:pt x="467" y="478"/>
                  </a:lnTo>
                  <a:lnTo>
                    <a:pt x="459" y="478"/>
                  </a:lnTo>
                  <a:lnTo>
                    <a:pt x="459" y="478"/>
                  </a:lnTo>
                  <a:lnTo>
                    <a:pt x="452" y="478"/>
                  </a:lnTo>
                  <a:lnTo>
                    <a:pt x="447" y="480"/>
                  </a:lnTo>
                  <a:lnTo>
                    <a:pt x="441" y="483"/>
                  </a:lnTo>
                  <a:lnTo>
                    <a:pt x="437" y="486"/>
                  </a:lnTo>
                  <a:lnTo>
                    <a:pt x="437" y="486"/>
                  </a:lnTo>
                  <a:lnTo>
                    <a:pt x="430" y="493"/>
                  </a:lnTo>
                  <a:lnTo>
                    <a:pt x="425" y="501"/>
                  </a:lnTo>
                  <a:lnTo>
                    <a:pt x="423" y="510"/>
                  </a:lnTo>
                  <a:lnTo>
                    <a:pt x="422" y="519"/>
                  </a:lnTo>
                  <a:lnTo>
                    <a:pt x="422" y="519"/>
                  </a:lnTo>
                  <a:lnTo>
                    <a:pt x="423" y="525"/>
                  </a:lnTo>
                  <a:lnTo>
                    <a:pt x="425" y="531"/>
                  </a:lnTo>
                  <a:lnTo>
                    <a:pt x="427" y="537"/>
                  </a:lnTo>
                  <a:lnTo>
                    <a:pt x="430" y="543"/>
                  </a:lnTo>
                  <a:lnTo>
                    <a:pt x="430" y="543"/>
                  </a:lnTo>
                  <a:lnTo>
                    <a:pt x="434" y="549"/>
                  </a:lnTo>
                  <a:lnTo>
                    <a:pt x="437" y="551"/>
                  </a:lnTo>
                  <a:lnTo>
                    <a:pt x="440" y="553"/>
                  </a:lnTo>
                  <a:lnTo>
                    <a:pt x="440" y="553"/>
                  </a:lnTo>
                  <a:close/>
                  <a:moveTo>
                    <a:pt x="515" y="437"/>
                  </a:moveTo>
                  <a:lnTo>
                    <a:pt x="515" y="437"/>
                  </a:lnTo>
                  <a:lnTo>
                    <a:pt x="518" y="436"/>
                  </a:lnTo>
                  <a:lnTo>
                    <a:pt x="521" y="436"/>
                  </a:lnTo>
                  <a:lnTo>
                    <a:pt x="527" y="438"/>
                  </a:lnTo>
                  <a:lnTo>
                    <a:pt x="531" y="441"/>
                  </a:lnTo>
                  <a:lnTo>
                    <a:pt x="535" y="445"/>
                  </a:lnTo>
                  <a:lnTo>
                    <a:pt x="535" y="445"/>
                  </a:lnTo>
                  <a:lnTo>
                    <a:pt x="541" y="453"/>
                  </a:lnTo>
                  <a:lnTo>
                    <a:pt x="543" y="457"/>
                  </a:lnTo>
                  <a:lnTo>
                    <a:pt x="544" y="462"/>
                  </a:lnTo>
                  <a:lnTo>
                    <a:pt x="545" y="467"/>
                  </a:lnTo>
                  <a:lnTo>
                    <a:pt x="545" y="471"/>
                  </a:lnTo>
                  <a:lnTo>
                    <a:pt x="544" y="476"/>
                  </a:lnTo>
                  <a:lnTo>
                    <a:pt x="543" y="481"/>
                  </a:lnTo>
                  <a:lnTo>
                    <a:pt x="543" y="481"/>
                  </a:lnTo>
                  <a:lnTo>
                    <a:pt x="540" y="488"/>
                  </a:lnTo>
                  <a:lnTo>
                    <a:pt x="535" y="494"/>
                  </a:lnTo>
                  <a:lnTo>
                    <a:pt x="529" y="498"/>
                  </a:lnTo>
                  <a:lnTo>
                    <a:pt x="521" y="501"/>
                  </a:lnTo>
                  <a:lnTo>
                    <a:pt x="521" y="501"/>
                  </a:lnTo>
                  <a:lnTo>
                    <a:pt x="517" y="502"/>
                  </a:lnTo>
                  <a:lnTo>
                    <a:pt x="517" y="502"/>
                  </a:lnTo>
                  <a:lnTo>
                    <a:pt x="510" y="503"/>
                  </a:lnTo>
                  <a:lnTo>
                    <a:pt x="506" y="503"/>
                  </a:lnTo>
                  <a:lnTo>
                    <a:pt x="503" y="502"/>
                  </a:lnTo>
                  <a:lnTo>
                    <a:pt x="503" y="502"/>
                  </a:lnTo>
                  <a:lnTo>
                    <a:pt x="499" y="498"/>
                  </a:lnTo>
                  <a:lnTo>
                    <a:pt x="495" y="495"/>
                  </a:lnTo>
                  <a:lnTo>
                    <a:pt x="492" y="490"/>
                  </a:lnTo>
                  <a:lnTo>
                    <a:pt x="490" y="485"/>
                  </a:lnTo>
                  <a:lnTo>
                    <a:pt x="490" y="485"/>
                  </a:lnTo>
                  <a:lnTo>
                    <a:pt x="489" y="470"/>
                  </a:lnTo>
                  <a:lnTo>
                    <a:pt x="489" y="470"/>
                  </a:lnTo>
                  <a:lnTo>
                    <a:pt x="489" y="464"/>
                  </a:lnTo>
                  <a:lnTo>
                    <a:pt x="491" y="458"/>
                  </a:lnTo>
                  <a:lnTo>
                    <a:pt x="493" y="453"/>
                  </a:lnTo>
                  <a:lnTo>
                    <a:pt x="496" y="448"/>
                  </a:lnTo>
                  <a:lnTo>
                    <a:pt x="499" y="445"/>
                  </a:lnTo>
                  <a:lnTo>
                    <a:pt x="504" y="441"/>
                  </a:lnTo>
                  <a:lnTo>
                    <a:pt x="509" y="439"/>
                  </a:lnTo>
                  <a:lnTo>
                    <a:pt x="515" y="437"/>
                  </a:lnTo>
                  <a:lnTo>
                    <a:pt x="515" y="437"/>
                  </a:lnTo>
                  <a:close/>
                  <a:moveTo>
                    <a:pt x="433" y="498"/>
                  </a:moveTo>
                  <a:lnTo>
                    <a:pt x="433" y="498"/>
                  </a:lnTo>
                  <a:lnTo>
                    <a:pt x="437" y="492"/>
                  </a:lnTo>
                  <a:lnTo>
                    <a:pt x="442" y="488"/>
                  </a:lnTo>
                  <a:lnTo>
                    <a:pt x="448" y="485"/>
                  </a:lnTo>
                  <a:lnTo>
                    <a:pt x="456" y="484"/>
                  </a:lnTo>
                  <a:lnTo>
                    <a:pt x="456" y="484"/>
                  </a:lnTo>
                  <a:lnTo>
                    <a:pt x="462" y="483"/>
                  </a:lnTo>
                  <a:lnTo>
                    <a:pt x="465" y="483"/>
                  </a:lnTo>
                  <a:lnTo>
                    <a:pt x="468" y="483"/>
                  </a:lnTo>
                  <a:lnTo>
                    <a:pt x="468" y="483"/>
                  </a:lnTo>
                  <a:lnTo>
                    <a:pt x="474" y="486"/>
                  </a:lnTo>
                  <a:lnTo>
                    <a:pt x="479" y="490"/>
                  </a:lnTo>
                  <a:lnTo>
                    <a:pt x="483" y="495"/>
                  </a:lnTo>
                  <a:lnTo>
                    <a:pt x="486" y="501"/>
                  </a:lnTo>
                  <a:lnTo>
                    <a:pt x="486" y="501"/>
                  </a:lnTo>
                  <a:lnTo>
                    <a:pt x="487" y="509"/>
                  </a:lnTo>
                  <a:lnTo>
                    <a:pt x="489" y="517"/>
                  </a:lnTo>
                  <a:lnTo>
                    <a:pt x="489" y="517"/>
                  </a:lnTo>
                  <a:lnTo>
                    <a:pt x="488" y="522"/>
                  </a:lnTo>
                  <a:lnTo>
                    <a:pt x="487" y="526"/>
                  </a:lnTo>
                  <a:lnTo>
                    <a:pt x="486" y="530"/>
                  </a:lnTo>
                  <a:lnTo>
                    <a:pt x="484" y="534"/>
                  </a:lnTo>
                  <a:lnTo>
                    <a:pt x="478" y="540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65" y="548"/>
                  </a:lnTo>
                  <a:lnTo>
                    <a:pt x="465" y="548"/>
                  </a:lnTo>
                  <a:lnTo>
                    <a:pt x="461" y="549"/>
                  </a:lnTo>
                  <a:lnTo>
                    <a:pt x="456" y="550"/>
                  </a:lnTo>
                  <a:lnTo>
                    <a:pt x="452" y="551"/>
                  </a:lnTo>
                  <a:lnTo>
                    <a:pt x="448" y="550"/>
                  </a:lnTo>
                  <a:lnTo>
                    <a:pt x="444" y="548"/>
                  </a:lnTo>
                  <a:lnTo>
                    <a:pt x="440" y="546"/>
                  </a:lnTo>
                  <a:lnTo>
                    <a:pt x="436" y="542"/>
                  </a:lnTo>
                  <a:lnTo>
                    <a:pt x="433" y="537"/>
                  </a:lnTo>
                  <a:lnTo>
                    <a:pt x="433" y="537"/>
                  </a:lnTo>
                  <a:lnTo>
                    <a:pt x="429" y="527"/>
                  </a:lnTo>
                  <a:lnTo>
                    <a:pt x="428" y="522"/>
                  </a:lnTo>
                  <a:lnTo>
                    <a:pt x="428" y="517"/>
                  </a:lnTo>
                  <a:lnTo>
                    <a:pt x="428" y="513"/>
                  </a:lnTo>
                  <a:lnTo>
                    <a:pt x="429" y="508"/>
                  </a:lnTo>
                  <a:lnTo>
                    <a:pt x="430" y="503"/>
                  </a:lnTo>
                  <a:lnTo>
                    <a:pt x="433" y="498"/>
                  </a:lnTo>
                  <a:lnTo>
                    <a:pt x="433" y="498"/>
                  </a:lnTo>
                  <a:close/>
                  <a:moveTo>
                    <a:pt x="483" y="866"/>
                  </a:moveTo>
                  <a:lnTo>
                    <a:pt x="483" y="866"/>
                  </a:lnTo>
                  <a:lnTo>
                    <a:pt x="471" y="867"/>
                  </a:lnTo>
                  <a:lnTo>
                    <a:pt x="471" y="867"/>
                  </a:lnTo>
                  <a:lnTo>
                    <a:pt x="467" y="868"/>
                  </a:lnTo>
                  <a:lnTo>
                    <a:pt x="462" y="869"/>
                  </a:lnTo>
                  <a:lnTo>
                    <a:pt x="458" y="871"/>
                  </a:lnTo>
                  <a:lnTo>
                    <a:pt x="454" y="873"/>
                  </a:lnTo>
                  <a:lnTo>
                    <a:pt x="451" y="876"/>
                  </a:lnTo>
                  <a:lnTo>
                    <a:pt x="447" y="880"/>
                  </a:lnTo>
                  <a:lnTo>
                    <a:pt x="445" y="883"/>
                  </a:lnTo>
                  <a:lnTo>
                    <a:pt x="443" y="887"/>
                  </a:lnTo>
                  <a:lnTo>
                    <a:pt x="443" y="887"/>
                  </a:lnTo>
                  <a:lnTo>
                    <a:pt x="441" y="897"/>
                  </a:lnTo>
                  <a:lnTo>
                    <a:pt x="441" y="907"/>
                  </a:lnTo>
                  <a:lnTo>
                    <a:pt x="442" y="917"/>
                  </a:lnTo>
                  <a:lnTo>
                    <a:pt x="446" y="926"/>
                  </a:lnTo>
                  <a:lnTo>
                    <a:pt x="446" y="926"/>
                  </a:lnTo>
                  <a:lnTo>
                    <a:pt x="450" y="931"/>
                  </a:lnTo>
                  <a:lnTo>
                    <a:pt x="453" y="935"/>
                  </a:lnTo>
                  <a:lnTo>
                    <a:pt x="457" y="938"/>
                  </a:lnTo>
                  <a:lnTo>
                    <a:pt x="461" y="941"/>
                  </a:lnTo>
                  <a:lnTo>
                    <a:pt x="466" y="942"/>
                  </a:lnTo>
                  <a:lnTo>
                    <a:pt x="471" y="943"/>
                  </a:lnTo>
                  <a:lnTo>
                    <a:pt x="476" y="943"/>
                  </a:lnTo>
                  <a:lnTo>
                    <a:pt x="482" y="941"/>
                  </a:lnTo>
                  <a:lnTo>
                    <a:pt x="482" y="941"/>
                  </a:lnTo>
                  <a:lnTo>
                    <a:pt x="492" y="938"/>
                  </a:lnTo>
                  <a:lnTo>
                    <a:pt x="492" y="938"/>
                  </a:lnTo>
                  <a:lnTo>
                    <a:pt x="496" y="937"/>
                  </a:lnTo>
                  <a:lnTo>
                    <a:pt x="500" y="935"/>
                  </a:lnTo>
                  <a:lnTo>
                    <a:pt x="503" y="933"/>
                  </a:lnTo>
                  <a:lnTo>
                    <a:pt x="506" y="930"/>
                  </a:lnTo>
                  <a:lnTo>
                    <a:pt x="510" y="923"/>
                  </a:lnTo>
                  <a:lnTo>
                    <a:pt x="512" y="914"/>
                  </a:lnTo>
                  <a:lnTo>
                    <a:pt x="512" y="914"/>
                  </a:lnTo>
                  <a:lnTo>
                    <a:pt x="513" y="906"/>
                  </a:lnTo>
                  <a:lnTo>
                    <a:pt x="513" y="906"/>
                  </a:lnTo>
                  <a:lnTo>
                    <a:pt x="513" y="899"/>
                  </a:lnTo>
                  <a:lnTo>
                    <a:pt x="512" y="893"/>
                  </a:lnTo>
                  <a:lnTo>
                    <a:pt x="510" y="887"/>
                  </a:lnTo>
                  <a:lnTo>
                    <a:pt x="507" y="881"/>
                  </a:lnTo>
                  <a:lnTo>
                    <a:pt x="507" y="881"/>
                  </a:lnTo>
                  <a:lnTo>
                    <a:pt x="503" y="875"/>
                  </a:lnTo>
                  <a:lnTo>
                    <a:pt x="498" y="870"/>
                  </a:lnTo>
                  <a:lnTo>
                    <a:pt x="495" y="868"/>
                  </a:lnTo>
                  <a:lnTo>
                    <a:pt x="491" y="867"/>
                  </a:lnTo>
                  <a:lnTo>
                    <a:pt x="487" y="866"/>
                  </a:lnTo>
                  <a:lnTo>
                    <a:pt x="483" y="866"/>
                  </a:lnTo>
                  <a:lnTo>
                    <a:pt x="483" y="866"/>
                  </a:lnTo>
                  <a:close/>
                  <a:moveTo>
                    <a:pt x="501" y="928"/>
                  </a:moveTo>
                  <a:lnTo>
                    <a:pt x="501" y="928"/>
                  </a:lnTo>
                  <a:lnTo>
                    <a:pt x="499" y="930"/>
                  </a:lnTo>
                  <a:lnTo>
                    <a:pt x="497" y="931"/>
                  </a:lnTo>
                  <a:lnTo>
                    <a:pt x="497" y="931"/>
                  </a:lnTo>
                  <a:lnTo>
                    <a:pt x="490" y="934"/>
                  </a:lnTo>
                  <a:lnTo>
                    <a:pt x="483" y="937"/>
                  </a:lnTo>
                  <a:lnTo>
                    <a:pt x="483" y="937"/>
                  </a:lnTo>
                  <a:lnTo>
                    <a:pt x="478" y="938"/>
                  </a:lnTo>
                  <a:lnTo>
                    <a:pt x="473" y="939"/>
                  </a:lnTo>
                  <a:lnTo>
                    <a:pt x="467" y="938"/>
                  </a:lnTo>
                  <a:lnTo>
                    <a:pt x="463" y="936"/>
                  </a:lnTo>
                  <a:lnTo>
                    <a:pt x="458" y="934"/>
                  </a:lnTo>
                  <a:lnTo>
                    <a:pt x="455" y="930"/>
                  </a:lnTo>
                  <a:lnTo>
                    <a:pt x="451" y="926"/>
                  </a:lnTo>
                  <a:lnTo>
                    <a:pt x="449" y="921"/>
                  </a:lnTo>
                  <a:lnTo>
                    <a:pt x="449" y="921"/>
                  </a:lnTo>
                  <a:lnTo>
                    <a:pt x="446" y="912"/>
                  </a:lnTo>
                  <a:lnTo>
                    <a:pt x="444" y="904"/>
                  </a:lnTo>
                  <a:lnTo>
                    <a:pt x="444" y="904"/>
                  </a:lnTo>
                  <a:lnTo>
                    <a:pt x="444" y="898"/>
                  </a:lnTo>
                  <a:lnTo>
                    <a:pt x="446" y="893"/>
                  </a:lnTo>
                  <a:lnTo>
                    <a:pt x="449" y="889"/>
                  </a:lnTo>
                  <a:lnTo>
                    <a:pt x="452" y="885"/>
                  </a:lnTo>
                  <a:lnTo>
                    <a:pt x="452" y="885"/>
                  </a:lnTo>
                  <a:lnTo>
                    <a:pt x="458" y="878"/>
                  </a:lnTo>
                  <a:lnTo>
                    <a:pt x="462" y="875"/>
                  </a:lnTo>
                  <a:lnTo>
                    <a:pt x="466" y="873"/>
                  </a:lnTo>
                  <a:lnTo>
                    <a:pt x="466" y="873"/>
                  </a:lnTo>
                  <a:lnTo>
                    <a:pt x="472" y="871"/>
                  </a:lnTo>
                  <a:lnTo>
                    <a:pt x="478" y="871"/>
                  </a:lnTo>
                  <a:lnTo>
                    <a:pt x="484" y="872"/>
                  </a:lnTo>
                  <a:lnTo>
                    <a:pt x="489" y="873"/>
                  </a:lnTo>
                  <a:lnTo>
                    <a:pt x="494" y="876"/>
                  </a:lnTo>
                  <a:lnTo>
                    <a:pt x="499" y="879"/>
                  </a:lnTo>
                  <a:lnTo>
                    <a:pt x="502" y="884"/>
                  </a:lnTo>
                  <a:lnTo>
                    <a:pt x="505" y="889"/>
                  </a:lnTo>
                  <a:lnTo>
                    <a:pt x="505" y="889"/>
                  </a:lnTo>
                  <a:lnTo>
                    <a:pt x="507" y="894"/>
                  </a:lnTo>
                  <a:lnTo>
                    <a:pt x="508" y="899"/>
                  </a:lnTo>
                  <a:lnTo>
                    <a:pt x="509" y="904"/>
                  </a:lnTo>
                  <a:lnTo>
                    <a:pt x="508" y="909"/>
                  </a:lnTo>
                  <a:lnTo>
                    <a:pt x="506" y="918"/>
                  </a:lnTo>
                  <a:lnTo>
                    <a:pt x="501" y="928"/>
                  </a:lnTo>
                  <a:lnTo>
                    <a:pt x="501" y="928"/>
                  </a:lnTo>
                  <a:close/>
                  <a:moveTo>
                    <a:pt x="273" y="0"/>
                  </a:moveTo>
                  <a:lnTo>
                    <a:pt x="273" y="0"/>
                  </a:lnTo>
                  <a:lnTo>
                    <a:pt x="269" y="3"/>
                  </a:lnTo>
                  <a:lnTo>
                    <a:pt x="265" y="8"/>
                  </a:lnTo>
                  <a:lnTo>
                    <a:pt x="265" y="8"/>
                  </a:lnTo>
                  <a:lnTo>
                    <a:pt x="262" y="13"/>
                  </a:lnTo>
                  <a:lnTo>
                    <a:pt x="260" y="19"/>
                  </a:lnTo>
                  <a:lnTo>
                    <a:pt x="259" y="25"/>
                  </a:lnTo>
                  <a:lnTo>
                    <a:pt x="258" y="32"/>
                  </a:lnTo>
                  <a:lnTo>
                    <a:pt x="258" y="32"/>
                  </a:lnTo>
                  <a:lnTo>
                    <a:pt x="258" y="36"/>
                  </a:lnTo>
                  <a:lnTo>
                    <a:pt x="258" y="40"/>
                  </a:lnTo>
                  <a:lnTo>
                    <a:pt x="261" y="48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1" y="62"/>
                  </a:lnTo>
                  <a:lnTo>
                    <a:pt x="271" y="62"/>
                  </a:lnTo>
                  <a:lnTo>
                    <a:pt x="274" y="58"/>
                  </a:lnTo>
                  <a:lnTo>
                    <a:pt x="276" y="54"/>
                  </a:lnTo>
                  <a:lnTo>
                    <a:pt x="277" y="49"/>
                  </a:lnTo>
                  <a:lnTo>
                    <a:pt x="276" y="44"/>
                  </a:lnTo>
                  <a:lnTo>
                    <a:pt x="276" y="44"/>
                  </a:lnTo>
                  <a:lnTo>
                    <a:pt x="274" y="36"/>
                  </a:lnTo>
                  <a:lnTo>
                    <a:pt x="273" y="29"/>
                  </a:lnTo>
                  <a:lnTo>
                    <a:pt x="274" y="22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8" y="12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78" y="7"/>
                  </a:lnTo>
                  <a:lnTo>
                    <a:pt x="278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3" y="0"/>
                  </a:lnTo>
                  <a:close/>
                  <a:moveTo>
                    <a:pt x="273" y="13"/>
                  </a:moveTo>
                  <a:lnTo>
                    <a:pt x="273" y="13"/>
                  </a:lnTo>
                  <a:lnTo>
                    <a:pt x="271" y="19"/>
                  </a:lnTo>
                  <a:lnTo>
                    <a:pt x="269" y="25"/>
                  </a:lnTo>
                  <a:lnTo>
                    <a:pt x="269" y="31"/>
                  </a:lnTo>
                  <a:lnTo>
                    <a:pt x="270" y="37"/>
                  </a:lnTo>
                  <a:lnTo>
                    <a:pt x="270" y="37"/>
                  </a:lnTo>
                  <a:lnTo>
                    <a:pt x="272" y="46"/>
                  </a:lnTo>
                  <a:lnTo>
                    <a:pt x="272" y="46"/>
                  </a:lnTo>
                  <a:lnTo>
                    <a:pt x="272" y="51"/>
                  </a:lnTo>
                  <a:lnTo>
                    <a:pt x="271" y="54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6" y="49"/>
                  </a:lnTo>
                  <a:lnTo>
                    <a:pt x="263" y="42"/>
                  </a:lnTo>
                  <a:lnTo>
                    <a:pt x="262" y="35"/>
                  </a:lnTo>
                  <a:lnTo>
                    <a:pt x="262" y="27"/>
                  </a:lnTo>
                  <a:lnTo>
                    <a:pt x="263" y="20"/>
                  </a:lnTo>
                  <a:lnTo>
                    <a:pt x="266" y="14"/>
                  </a:lnTo>
                  <a:lnTo>
                    <a:pt x="269" y="9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275" y="7"/>
                  </a:lnTo>
                  <a:lnTo>
                    <a:pt x="275" y="9"/>
                  </a:lnTo>
                  <a:lnTo>
                    <a:pt x="273" y="13"/>
                  </a:lnTo>
                  <a:lnTo>
                    <a:pt x="273" y="13"/>
                  </a:lnTo>
                  <a:close/>
                  <a:moveTo>
                    <a:pt x="211" y="1275"/>
                  </a:moveTo>
                  <a:lnTo>
                    <a:pt x="211" y="1275"/>
                  </a:lnTo>
                  <a:lnTo>
                    <a:pt x="208" y="1275"/>
                  </a:lnTo>
                  <a:lnTo>
                    <a:pt x="205" y="1275"/>
                  </a:lnTo>
                  <a:lnTo>
                    <a:pt x="204" y="1277"/>
                  </a:lnTo>
                  <a:lnTo>
                    <a:pt x="202" y="1280"/>
                  </a:lnTo>
                  <a:lnTo>
                    <a:pt x="202" y="1280"/>
                  </a:lnTo>
                  <a:lnTo>
                    <a:pt x="201" y="1287"/>
                  </a:lnTo>
                  <a:lnTo>
                    <a:pt x="201" y="1287"/>
                  </a:lnTo>
                  <a:lnTo>
                    <a:pt x="201" y="1290"/>
                  </a:lnTo>
                  <a:lnTo>
                    <a:pt x="201" y="1292"/>
                  </a:lnTo>
                  <a:lnTo>
                    <a:pt x="203" y="1294"/>
                  </a:lnTo>
                  <a:lnTo>
                    <a:pt x="206" y="1295"/>
                  </a:lnTo>
                  <a:lnTo>
                    <a:pt x="206" y="1295"/>
                  </a:lnTo>
                  <a:lnTo>
                    <a:pt x="228" y="1299"/>
                  </a:lnTo>
                  <a:lnTo>
                    <a:pt x="228" y="1299"/>
                  </a:lnTo>
                  <a:lnTo>
                    <a:pt x="243" y="1301"/>
                  </a:lnTo>
                  <a:lnTo>
                    <a:pt x="243" y="1301"/>
                  </a:lnTo>
                  <a:lnTo>
                    <a:pt x="247" y="1282"/>
                  </a:lnTo>
                  <a:lnTo>
                    <a:pt x="247" y="1282"/>
                  </a:lnTo>
                  <a:lnTo>
                    <a:pt x="223" y="1278"/>
                  </a:lnTo>
                  <a:lnTo>
                    <a:pt x="223" y="1278"/>
                  </a:lnTo>
                  <a:lnTo>
                    <a:pt x="211" y="1275"/>
                  </a:lnTo>
                  <a:lnTo>
                    <a:pt x="211" y="1275"/>
                  </a:lnTo>
                  <a:close/>
                  <a:moveTo>
                    <a:pt x="230" y="1295"/>
                  </a:moveTo>
                  <a:lnTo>
                    <a:pt x="230" y="1295"/>
                  </a:lnTo>
                  <a:lnTo>
                    <a:pt x="209" y="1292"/>
                  </a:lnTo>
                  <a:lnTo>
                    <a:pt x="209" y="1292"/>
                  </a:lnTo>
                  <a:lnTo>
                    <a:pt x="208" y="1290"/>
                  </a:lnTo>
                  <a:lnTo>
                    <a:pt x="208" y="1290"/>
                  </a:lnTo>
                  <a:lnTo>
                    <a:pt x="207" y="1284"/>
                  </a:lnTo>
                  <a:lnTo>
                    <a:pt x="207" y="1282"/>
                  </a:lnTo>
                  <a:lnTo>
                    <a:pt x="207" y="1281"/>
                  </a:lnTo>
                  <a:lnTo>
                    <a:pt x="209" y="1280"/>
                  </a:lnTo>
                  <a:lnTo>
                    <a:pt x="210" y="1280"/>
                  </a:lnTo>
                  <a:lnTo>
                    <a:pt x="216" y="1281"/>
                  </a:lnTo>
                  <a:lnTo>
                    <a:pt x="216" y="1281"/>
                  </a:lnTo>
                  <a:lnTo>
                    <a:pt x="240" y="1286"/>
                  </a:lnTo>
                  <a:lnTo>
                    <a:pt x="240" y="1286"/>
                  </a:lnTo>
                  <a:lnTo>
                    <a:pt x="240" y="1292"/>
                  </a:lnTo>
                  <a:lnTo>
                    <a:pt x="239" y="1295"/>
                  </a:lnTo>
                  <a:lnTo>
                    <a:pt x="236" y="1296"/>
                  </a:lnTo>
                  <a:lnTo>
                    <a:pt x="230" y="1295"/>
                  </a:lnTo>
                  <a:lnTo>
                    <a:pt x="230" y="1295"/>
                  </a:lnTo>
                  <a:close/>
                  <a:moveTo>
                    <a:pt x="185" y="1264"/>
                  </a:moveTo>
                  <a:lnTo>
                    <a:pt x="185" y="1264"/>
                  </a:lnTo>
                  <a:lnTo>
                    <a:pt x="182" y="1266"/>
                  </a:lnTo>
                  <a:lnTo>
                    <a:pt x="179" y="1269"/>
                  </a:lnTo>
                  <a:lnTo>
                    <a:pt x="177" y="1272"/>
                  </a:lnTo>
                  <a:lnTo>
                    <a:pt x="176" y="1276"/>
                  </a:lnTo>
                  <a:lnTo>
                    <a:pt x="176" y="1276"/>
                  </a:lnTo>
                  <a:lnTo>
                    <a:pt x="177" y="1286"/>
                  </a:lnTo>
                  <a:lnTo>
                    <a:pt x="177" y="1286"/>
                  </a:lnTo>
                  <a:lnTo>
                    <a:pt x="179" y="1290"/>
                  </a:lnTo>
                  <a:lnTo>
                    <a:pt x="182" y="1292"/>
                  </a:lnTo>
                  <a:lnTo>
                    <a:pt x="186" y="1294"/>
                  </a:lnTo>
                  <a:lnTo>
                    <a:pt x="189" y="1293"/>
                  </a:lnTo>
                  <a:lnTo>
                    <a:pt x="189" y="1293"/>
                  </a:lnTo>
                  <a:lnTo>
                    <a:pt x="194" y="1290"/>
                  </a:lnTo>
                  <a:lnTo>
                    <a:pt x="198" y="1285"/>
                  </a:lnTo>
                  <a:lnTo>
                    <a:pt x="199" y="1279"/>
                  </a:lnTo>
                  <a:lnTo>
                    <a:pt x="198" y="1273"/>
                  </a:lnTo>
                  <a:lnTo>
                    <a:pt x="198" y="1273"/>
                  </a:lnTo>
                  <a:lnTo>
                    <a:pt x="196" y="1269"/>
                  </a:lnTo>
                  <a:lnTo>
                    <a:pt x="193" y="1266"/>
                  </a:lnTo>
                  <a:lnTo>
                    <a:pt x="190" y="1264"/>
                  </a:lnTo>
                  <a:lnTo>
                    <a:pt x="185" y="1264"/>
                  </a:lnTo>
                  <a:lnTo>
                    <a:pt x="185" y="1264"/>
                  </a:lnTo>
                  <a:close/>
                  <a:moveTo>
                    <a:pt x="189" y="1288"/>
                  </a:moveTo>
                  <a:lnTo>
                    <a:pt x="189" y="1288"/>
                  </a:lnTo>
                  <a:lnTo>
                    <a:pt x="186" y="1288"/>
                  </a:lnTo>
                  <a:lnTo>
                    <a:pt x="183" y="1287"/>
                  </a:lnTo>
                  <a:lnTo>
                    <a:pt x="183" y="1287"/>
                  </a:lnTo>
                  <a:lnTo>
                    <a:pt x="182" y="1284"/>
                  </a:lnTo>
                  <a:lnTo>
                    <a:pt x="181" y="1279"/>
                  </a:lnTo>
                  <a:lnTo>
                    <a:pt x="182" y="1275"/>
                  </a:lnTo>
                  <a:lnTo>
                    <a:pt x="183" y="1272"/>
                  </a:lnTo>
                  <a:lnTo>
                    <a:pt x="183" y="1272"/>
                  </a:lnTo>
                  <a:lnTo>
                    <a:pt x="187" y="1270"/>
                  </a:lnTo>
                  <a:lnTo>
                    <a:pt x="190" y="1269"/>
                  </a:lnTo>
                  <a:lnTo>
                    <a:pt x="190" y="1269"/>
                  </a:lnTo>
                  <a:lnTo>
                    <a:pt x="191" y="1270"/>
                  </a:lnTo>
                  <a:lnTo>
                    <a:pt x="192" y="1271"/>
                  </a:lnTo>
                  <a:lnTo>
                    <a:pt x="194" y="1275"/>
                  </a:lnTo>
                  <a:lnTo>
                    <a:pt x="194" y="1275"/>
                  </a:lnTo>
                  <a:lnTo>
                    <a:pt x="195" y="1278"/>
                  </a:lnTo>
                  <a:lnTo>
                    <a:pt x="195" y="1278"/>
                  </a:lnTo>
                  <a:lnTo>
                    <a:pt x="194" y="1281"/>
                  </a:lnTo>
                  <a:lnTo>
                    <a:pt x="193" y="1284"/>
                  </a:lnTo>
                  <a:lnTo>
                    <a:pt x="191" y="1286"/>
                  </a:lnTo>
                  <a:lnTo>
                    <a:pt x="189" y="1288"/>
                  </a:lnTo>
                  <a:lnTo>
                    <a:pt x="189" y="1288"/>
                  </a:lnTo>
                  <a:close/>
                  <a:moveTo>
                    <a:pt x="259" y="1278"/>
                  </a:moveTo>
                  <a:lnTo>
                    <a:pt x="259" y="1278"/>
                  </a:lnTo>
                  <a:lnTo>
                    <a:pt x="256" y="1280"/>
                  </a:lnTo>
                  <a:lnTo>
                    <a:pt x="254" y="1282"/>
                  </a:lnTo>
                  <a:lnTo>
                    <a:pt x="252" y="1286"/>
                  </a:lnTo>
                  <a:lnTo>
                    <a:pt x="252" y="1289"/>
                  </a:lnTo>
                  <a:lnTo>
                    <a:pt x="251" y="1293"/>
                  </a:lnTo>
                  <a:lnTo>
                    <a:pt x="252" y="1296"/>
                  </a:lnTo>
                  <a:lnTo>
                    <a:pt x="254" y="1299"/>
                  </a:lnTo>
                  <a:lnTo>
                    <a:pt x="256" y="1302"/>
                  </a:lnTo>
                  <a:lnTo>
                    <a:pt x="256" y="1302"/>
                  </a:lnTo>
                  <a:lnTo>
                    <a:pt x="258" y="1304"/>
                  </a:lnTo>
                  <a:lnTo>
                    <a:pt x="261" y="1304"/>
                  </a:lnTo>
                  <a:lnTo>
                    <a:pt x="261" y="1304"/>
                  </a:lnTo>
                  <a:lnTo>
                    <a:pt x="264" y="1304"/>
                  </a:lnTo>
                  <a:lnTo>
                    <a:pt x="267" y="1303"/>
                  </a:lnTo>
                  <a:lnTo>
                    <a:pt x="269" y="1302"/>
                  </a:lnTo>
                  <a:lnTo>
                    <a:pt x="271" y="1300"/>
                  </a:lnTo>
                  <a:lnTo>
                    <a:pt x="273" y="1298"/>
                  </a:lnTo>
                  <a:lnTo>
                    <a:pt x="274" y="1295"/>
                  </a:lnTo>
                  <a:lnTo>
                    <a:pt x="275" y="1288"/>
                  </a:lnTo>
                  <a:lnTo>
                    <a:pt x="275" y="1288"/>
                  </a:lnTo>
                  <a:lnTo>
                    <a:pt x="275" y="1284"/>
                  </a:lnTo>
                  <a:lnTo>
                    <a:pt x="275" y="1284"/>
                  </a:lnTo>
                  <a:lnTo>
                    <a:pt x="274" y="1282"/>
                  </a:lnTo>
                  <a:lnTo>
                    <a:pt x="272" y="1280"/>
                  </a:lnTo>
                  <a:lnTo>
                    <a:pt x="269" y="1277"/>
                  </a:lnTo>
                  <a:lnTo>
                    <a:pt x="264" y="1276"/>
                  </a:lnTo>
                  <a:lnTo>
                    <a:pt x="261" y="1276"/>
                  </a:lnTo>
                  <a:lnTo>
                    <a:pt x="259" y="1278"/>
                  </a:lnTo>
                  <a:lnTo>
                    <a:pt x="259" y="1278"/>
                  </a:lnTo>
                  <a:close/>
                  <a:moveTo>
                    <a:pt x="270" y="1293"/>
                  </a:moveTo>
                  <a:lnTo>
                    <a:pt x="270" y="1293"/>
                  </a:lnTo>
                  <a:lnTo>
                    <a:pt x="269" y="1296"/>
                  </a:lnTo>
                  <a:lnTo>
                    <a:pt x="267" y="1298"/>
                  </a:lnTo>
                  <a:lnTo>
                    <a:pt x="264" y="1299"/>
                  </a:lnTo>
                  <a:lnTo>
                    <a:pt x="261" y="1299"/>
                  </a:lnTo>
                  <a:lnTo>
                    <a:pt x="261" y="1299"/>
                  </a:lnTo>
                  <a:lnTo>
                    <a:pt x="258" y="1298"/>
                  </a:lnTo>
                  <a:lnTo>
                    <a:pt x="257" y="1297"/>
                  </a:lnTo>
                  <a:lnTo>
                    <a:pt x="256" y="1292"/>
                  </a:lnTo>
                  <a:lnTo>
                    <a:pt x="256" y="1292"/>
                  </a:lnTo>
                  <a:lnTo>
                    <a:pt x="256" y="1287"/>
                  </a:lnTo>
                  <a:lnTo>
                    <a:pt x="257" y="1284"/>
                  </a:lnTo>
                  <a:lnTo>
                    <a:pt x="260" y="1281"/>
                  </a:lnTo>
                  <a:lnTo>
                    <a:pt x="265" y="1279"/>
                  </a:lnTo>
                  <a:lnTo>
                    <a:pt x="265" y="1279"/>
                  </a:lnTo>
                  <a:lnTo>
                    <a:pt x="268" y="1282"/>
                  </a:lnTo>
                  <a:lnTo>
                    <a:pt x="270" y="1285"/>
                  </a:lnTo>
                  <a:lnTo>
                    <a:pt x="270" y="1289"/>
                  </a:lnTo>
                  <a:lnTo>
                    <a:pt x="270" y="1293"/>
                  </a:lnTo>
                  <a:lnTo>
                    <a:pt x="270" y="1293"/>
                  </a:lnTo>
                  <a:close/>
                  <a:moveTo>
                    <a:pt x="62" y="629"/>
                  </a:moveTo>
                  <a:lnTo>
                    <a:pt x="62" y="629"/>
                  </a:lnTo>
                  <a:lnTo>
                    <a:pt x="67" y="637"/>
                  </a:lnTo>
                  <a:lnTo>
                    <a:pt x="67" y="637"/>
                  </a:lnTo>
                  <a:lnTo>
                    <a:pt x="60" y="646"/>
                  </a:lnTo>
                  <a:lnTo>
                    <a:pt x="60" y="646"/>
                  </a:lnTo>
                  <a:lnTo>
                    <a:pt x="53" y="653"/>
                  </a:lnTo>
                  <a:lnTo>
                    <a:pt x="46" y="658"/>
                  </a:lnTo>
                  <a:lnTo>
                    <a:pt x="37" y="661"/>
                  </a:lnTo>
                  <a:lnTo>
                    <a:pt x="28" y="662"/>
                  </a:lnTo>
                  <a:lnTo>
                    <a:pt x="28" y="662"/>
                  </a:lnTo>
                  <a:lnTo>
                    <a:pt x="24" y="662"/>
                  </a:lnTo>
                  <a:lnTo>
                    <a:pt x="20" y="661"/>
                  </a:lnTo>
                  <a:lnTo>
                    <a:pt x="13" y="657"/>
                  </a:lnTo>
                  <a:lnTo>
                    <a:pt x="7" y="652"/>
                  </a:lnTo>
                  <a:lnTo>
                    <a:pt x="4" y="649"/>
                  </a:lnTo>
                  <a:lnTo>
                    <a:pt x="3" y="645"/>
                  </a:lnTo>
                  <a:lnTo>
                    <a:pt x="3" y="645"/>
                  </a:lnTo>
                  <a:lnTo>
                    <a:pt x="1" y="642"/>
                  </a:lnTo>
                  <a:lnTo>
                    <a:pt x="0" y="639"/>
                  </a:lnTo>
                  <a:lnTo>
                    <a:pt x="0" y="639"/>
                  </a:lnTo>
                  <a:lnTo>
                    <a:pt x="1" y="635"/>
                  </a:lnTo>
                  <a:lnTo>
                    <a:pt x="2" y="632"/>
                  </a:lnTo>
                  <a:lnTo>
                    <a:pt x="2" y="632"/>
                  </a:lnTo>
                  <a:lnTo>
                    <a:pt x="4" y="631"/>
                  </a:lnTo>
                  <a:lnTo>
                    <a:pt x="5" y="631"/>
                  </a:lnTo>
                  <a:lnTo>
                    <a:pt x="6" y="632"/>
                  </a:lnTo>
                  <a:lnTo>
                    <a:pt x="7" y="634"/>
                  </a:lnTo>
                  <a:lnTo>
                    <a:pt x="7" y="634"/>
                  </a:lnTo>
                  <a:lnTo>
                    <a:pt x="7" y="636"/>
                  </a:lnTo>
                  <a:lnTo>
                    <a:pt x="7" y="636"/>
                  </a:lnTo>
                  <a:lnTo>
                    <a:pt x="8" y="641"/>
                  </a:lnTo>
                  <a:lnTo>
                    <a:pt x="9" y="645"/>
                  </a:lnTo>
                  <a:lnTo>
                    <a:pt x="10" y="648"/>
                  </a:lnTo>
                  <a:lnTo>
                    <a:pt x="13" y="651"/>
                  </a:lnTo>
                  <a:lnTo>
                    <a:pt x="15" y="653"/>
                  </a:lnTo>
                  <a:lnTo>
                    <a:pt x="19" y="655"/>
                  </a:lnTo>
                  <a:lnTo>
                    <a:pt x="23" y="656"/>
                  </a:lnTo>
                  <a:lnTo>
                    <a:pt x="27" y="657"/>
                  </a:lnTo>
                  <a:lnTo>
                    <a:pt x="27" y="657"/>
                  </a:lnTo>
                  <a:lnTo>
                    <a:pt x="36" y="656"/>
                  </a:lnTo>
                  <a:lnTo>
                    <a:pt x="44" y="652"/>
                  </a:lnTo>
                  <a:lnTo>
                    <a:pt x="52" y="648"/>
                  </a:lnTo>
                  <a:lnTo>
                    <a:pt x="58" y="641"/>
                  </a:lnTo>
                  <a:lnTo>
                    <a:pt x="58" y="641"/>
                  </a:lnTo>
                  <a:lnTo>
                    <a:pt x="59" y="639"/>
                  </a:lnTo>
                  <a:lnTo>
                    <a:pt x="60" y="636"/>
                  </a:lnTo>
                  <a:lnTo>
                    <a:pt x="62" y="629"/>
                  </a:lnTo>
                  <a:lnTo>
                    <a:pt x="62" y="629"/>
                  </a:lnTo>
                  <a:close/>
                  <a:moveTo>
                    <a:pt x="0" y="610"/>
                  </a:moveTo>
                  <a:lnTo>
                    <a:pt x="0" y="610"/>
                  </a:lnTo>
                  <a:lnTo>
                    <a:pt x="0" y="606"/>
                  </a:lnTo>
                  <a:lnTo>
                    <a:pt x="2" y="604"/>
                  </a:lnTo>
                  <a:lnTo>
                    <a:pt x="6" y="602"/>
                  </a:lnTo>
                  <a:lnTo>
                    <a:pt x="11" y="601"/>
                  </a:lnTo>
                  <a:lnTo>
                    <a:pt x="11" y="601"/>
                  </a:lnTo>
                  <a:lnTo>
                    <a:pt x="15" y="602"/>
                  </a:lnTo>
                  <a:lnTo>
                    <a:pt x="18" y="604"/>
                  </a:lnTo>
                  <a:lnTo>
                    <a:pt x="20" y="606"/>
                  </a:lnTo>
                  <a:lnTo>
                    <a:pt x="20" y="610"/>
                  </a:lnTo>
                  <a:lnTo>
                    <a:pt x="20" y="610"/>
                  </a:lnTo>
                  <a:lnTo>
                    <a:pt x="19" y="614"/>
                  </a:lnTo>
                  <a:lnTo>
                    <a:pt x="17" y="618"/>
                  </a:lnTo>
                  <a:lnTo>
                    <a:pt x="14" y="620"/>
                  </a:lnTo>
                  <a:lnTo>
                    <a:pt x="10" y="620"/>
                  </a:lnTo>
                  <a:lnTo>
                    <a:pt x="10" y="620"/>
                  </a:lnTo>
                  <a:lnTo>
                    <a:pt x="6" y="620"/>
                  </a:lnTo>
                  <a:lnTo>
                    <a:pt x="3" y="618"/>
                  </a:lnTo>
                  <a:lnTo>
                    <a:pt x="1" y="614"/>
                  </a:lnTo>
                  <a:lnTo>
                    <a:pt x="0" y="610"/>
                  </a:lnTo>
                  <a:lnTo>
                    <a:pt x="0" y="610"/>
                  </a:lnTo>
                  <a:close/>
                  <a:moveTo>
                    <a:pt x="573" y="253"/>
                  </a:moveTo>
                  <a:lnTo>
                    <a:pt x="573" y="253"/>
                  </a:lnTo>
                  <a:lnTo>
                    <a:pt x="577" y="259"/>
                  </a:lnTo>
                  <a:lnTo>
                    <a:pt x="580" y="265"/>
                  </a:lnTo>
                  <a:lnTo>
                    <a:pt x="582" y="270"/>
                  </a:lnTo>
                  <a:lnTo>
                    <a:pt x="583" y="276"/>
                  </a:lnTo>
                  <a:lnTo>
                    <a:pt x="583" y="276"/>
                  </a:lnTo>
                  <a:lnTo>
                    <a:pt x="581" y="277"/>
                  </a:lnTo>
                  <a:lnTo>
                    <a:pt x="581" y="277"/>
                  </a:lnTo>
                  <a:lnTo>
                    <a:pt x="578" y="273"/>
                  </a:lnTo>
                  <a:lnTo>
                    <a:pt x="575" y="267"/>
                  </a:lnTo>
                  <a:lnTo>
                    <a:pt x="573" y="260"/>
                  </a:lnTo>
                  <a:lnTo>
                    <a:pt x="573" y="253"/>
                  </a:lnTo>
                  <a:lnTo>
                    <a:pt x="573" y="253"/>
                  </a:lnTo>
                  <a:close/>
                  <a:moveTo>
                    <a:pt x="583" y="277"/>
                  </a:moveTo>
                  <a:lnTo>
                    <a:pt x="583" y="277"/>
                  </a:lnTo>
                  <a:lnTo>
                    <a:pt x="583" y="276"/>
                  </a:lnTo>
                  <a:lnTo>
                    <a:pt x="583" y="276"/>
                  </a:lnTo>
                  <a:lnTo>
                    <a:pt x="583" y="276"/>
                  </a:lnTo>
                  <a:lnTo>
                    <a:pt x="583" y="276"/>
                  </a:lnTo>
                  <a:lnTo>
                    <a:pt x="583" y="277"/>
                  </a:lnTo>
                  <a:lnTo>
                    <a:pt x="583" y="277"/>
                  </a:lnTo>
                  <a:close/>
                  <a:moveTo>
                    <a:pt x="641" y="634"/>
                  </a:moveTo>
                  <a:lnTo>
                    <a:pt x="641" y="634"/>
                  </a:lnTo>
                  <a:lnTo>
                    <a:pt x="638" y="636"/>
                  </a:lnTo>
                  <a:lnTo>
                    <a:pt x="635" y="635"/>
                  </a:lnTo>
                  <a:lnTo>
                    <a:pt x="632" y="635"/>
                  </a:lnTo>
                  <a:lnTo>
                    <a:pt x="629" y="635"/>
                  </a:lnTo>
                  <a:lnTo>
                    <a:pt x="629" y="635"/>
                  </a:lnTo>
                  <a:lnTo>
                    <a:pt x="632" y="632"/>
                  </a:lnTo>
                  <a:lnTo>
                    <a:pt x="635" y="631"/>
                  </a:lnTo>
                  <a:lnTo>
                    <a:pt x="637" y="632"/>
                  </a:lnTo>
                  <a:lnTo>
                    <a:pt x="641" y="634"/>
                  </a:lnTo>
                  <a:lnTo>
                    <a:pt x="641" y="634"/>
                  </a:lnTo>
                  <a:close/>
                  <a:moveTo>
                    <a:pt x="317" y="1322"/>
                  </a:moveTo>
                  <a:lnTo>
                    <a:pt x="317" y="1322"/>
                  </a:lnTo>
                  <a:lnTo>
                    <a:pt x="315" y="1325"/>
                  </a:lnTo>
                  <a:lnTo>
                    <a:pt x="313" y="1329"/>
                  </a:lnTo>
                  <a:lnTo>
                    <a:pt x="313" y="1334"/>
                  </a:lnTo>
                  <a:lnTo>
                    <a:pt x="313" y="1338"/>
                  </a:lnTo>
                  <a:lnTo>
                    <a:pt x="313" y="1338"/>
                  </a:lnTo>
                  <a:lnTo>
                    <a:pt x="314" y="1341"/>
                  </a:lnTo>
                  <a:lnTo>
                    <a:pt x="315" y="1344"/>
                  </a:lnTo>
                  <a:lnTo>
                    <a:pt x="318" y="1346"/>
                  </a:lnTo>
                  <a:lnTo>
                    <a:pt x="321" y="1348"/>
                  </a:lnTo>
                  <a:lnTo>
                    <a:pt x="321" y="1348"/>
                  </a:lnTo>
                  <a:lnTo>
                    <a:pt x="324" y="1349"/>
                  </a:lnTo>
                  <a:lnTo>
                    <a:pt x="328" y="1348"/>
                  </a:lnTo>
                  <a:lnTo>
                    <a:pt x="330" y="1347"/>
                  </a:lnTo>
                  <a:lnTo>
                    <a:pt x="333" y="1345"/>
                  </a:lnTo>
                  <a:lnTo>
                    <a:pt x="333" y="1345"/>
                  </a:lnTo>
                  <a:lnTo>
                    <a:pt x="334" y="1342"/>
                  </a:lnTo>
                  <a:lnTo>
                    <a:pt x="335" y="1339"/>
                  </a:lnTo>
                  <a:lnTo>
                    <a:pt x="337" y="1333"/>
                  </a:lnTo>
                  <a:lnTo>
                    <a:pt x="337" y="1333"/>
                  </a:lnTo>
                  <a:lnTo>
                    <a:pt x="336" y="1327"/>
                  </a:lnTo>
                  <a:lnTo>
                    <a:pt x="334" y="1323"/>
                  </a:lnTo>
                  <a:lnTo>
                    <a:pt x="334" y="1323"/>
                  </a:lnTo>
                  <a:lnTo>
                    <a:pt x="332" y="1320"/>
                  </a:lnTo>
                  <a:lnTo>
                    <a:pt x="330" y="1319"/>
                  </a:lnTo>
                  <a:lnTo>
                    <a:pt x="328" y="1317"/>
                  </a:lnTo>
                  <a:lnTo>
                    <a:pt x="326" y="1317"/>
                  </a:lnTo>
                  <a:lnTo>
                    <a:pt x="323" y="1317"/>
                  </a:lnTo>
                  <a:lnTo>
                    <a:pt x="321" y="1318"/>
                  </a:lnTo>
                  <a:lnTo>
                    <a:pt x="318" y="1320"/>
                  </a:lnTo>
                  <a:lnTo>
                    <a:pt x="317" y="1322"/>
                  </a:lnTo>
                  <a:lnTo>
                    <a:pt x="317" y="1322"/>
                  </a:lnTo>
                  <a:close/>
                  <a:moveTo>
                    <a:pt x="330" y="1338"/>
                  </a:moveTo>
                  <a:lnTo>
                    <a:pt x="330" y="1338"/>
                  </a:lnTo>
                  <a:lnTo>
                    <a:pt x="329" y="1340"/>
                  </a:lnTo>
                  <a:lnTo>
                    <a:pt x="326" y="1342"/>
                  </a:lnTo>
                  <a:lnTo>
                    <a:pt x="326" y="1342"/>
                  </a:lnTo>
                  <a:lnTo>
                    <a:pt x="325" y="1343"/>
                  </a:lnTo>
                  <a:lnTo>
                    <a:pt x="323" y="1343"/>
                  </a:lnTo>
                  <a:lnTo>
                    <a:pt x="321" y="1342"/>
                  </a:lnTo>
                  <a:lnTo>
                    <a:pt x="320" y="1340"/>
                  </a:lnTo>
                  <a:lnTo>
                    <a:pt x="320" y="1340"/>
                  </a:lnTo>
                  <a:lnTo>
                    <a:pt x="318" y="1336"/>
                  </a:lnTo>
                  <a:lnTo>
                    <a:pt x="318" y="1331"/>
                  </a:lnTo>
                  <a:lnTo>
                    <a:pt x="319" y="1326"/>
                  </a:lnTo>
                  <a:lnTo>
                    <a:pt x="322" y="1323"/>
                  </a:lnTo>
                  <a:lnTo>
                    <a:pt x="322" y="1323"/>
                  </a:lnTo>
                  <a:lnTo>
                    <a:pt x="324" y="1322"/>
                  </a:lnTo>
                  <a:lnTo>
                    <a:pt x="326" y="1322"/>
                  </a:lnTo>
                  <a:lnTo>
                    <a:pt x="328" y="1323"/>
                  </a:lnTo>
                  <a:lnTo>
                    <a:pt x="330" y="1325"/>
                  </a:lnTo>
                  <a:lnTo>
                    <a:pt x="330" y="1325"/>
                  </a:lnTo>
                  <a:lnTo>
                    <a:pt x="331" y="1329"/>
                  </a:lnTo>
                  <a:lnTo>
                    <a:pt x="331" y="1332"/>
                  </a:lnTo>
                  <a:lnTo>
                    <a:pt x="331" y="1332"/>
                  </a:lnTo>
                  <a:lnTo>
                    <a:pt x="331" y="1333"/>
                  </a:lnTo>
                  <a:lnTo>
                    <a:pt x="331" y="1333"/>
                  </a:lnTo>
                  <a:lnTo>
                    <a:pt x="331" y="1335"/>
                  </a:lnTo>
                  <a:lnTo>
                    <a:pt x="330" y="1338"/>
                  </a:lnTo>
                  <a:lnTo>
                    <a:pt x="330" y="1338"/>
                  </a:lnTo>
                  <a:close/>
                  <a:moveTo>
                    <a:pt x="399" y="1291"/>
                  </a:moveTo>
                  <a:lnTo>
                    <a:pt x="399" y="1291"/>
                  </a:lnTo>
                  <a:lnTo>
                    <a:pt x="397" y="1297"/>
                  </a:lnTo>
                  <a:lnTo>
                    <a:pt x="395" y="1303"/>
                  </a:lnTo>
                  <a:lnTo>
                    <a:pt x="395" y="1303"/>
                  </a:lnTo>
                  <a:lnTo>
                    <a:pt x="396" y="1307"/>
                  </a:lnTo>
                  <a:lnTo>
                    <a:pt x="397" y="1310"/>
                  </a:lnTo>
                  <a:lnTo>
                    <a:pt x="399" y="1313"/>
                  </a:lnTo>
                  <a:lnTo>
                    <a:pt x="402" y="1316"/>
                  </a:lnTo>
                  <a:lnTo>
                    <a:pt x="402" y="1316"/>
                  </a:lnTo>
                  <a:lnTo>
                    <a:pt x="405" y="1317"/>
                  </a:lnTo>
                  <a:lnTo>
                    <a:pt x="408" y="1317"/>
                  </a:lnTo>
                  <a:lnTo>
                    <a:pt x="411" y="1316"/>
                  </a:lnTo>
                  <a:lnTo>
                    <a:pt x="413" y="1314"/>
                  </a:lnTo>
                  <a:lnTo>
                    <a:pt x="413" y="1314"/>
                  </a:lnTo>
                  <a:lnTo>
                    <a:pt x="416" y="1310"/>
                  </a:lnTo>
                  <a:lnTo>
                    <a:pt x="418" y="1304"/>
                  </a:lnTo>
                  <a:lnTo>
                    <a:pt x="418" y="1298"/>
                  </a:lnTo>
                  <a:lnTo>
                    <a:pt x="417" y="1292"/>
                  </a:lnTo>
                  <a:lnTo>
                    <a:pt x="417" y="1292"/>
                  </a:lnTo>
                  <a:lnTo>
                    <a:pt x="415" y="1290"/>
                  </a:lnTo>
                  <a:lnTo>
                    <a:pt x="413" y="1288"/>
                  </a:lnTo>
                  <a:lnTo>
                    <a:pt x="411" y="1287"/>
                  </a:lnTo>
                  <a:lnTo>
                    <a:pt x="408" y="1286"/>
                  </a:lnTo>
                  <a:lnTo>
                    <a:pt x="406" y="1287"/>
                  </a:lnTo>
                  <a:lnTo>
                    <a:pt x="403" y="1287"/>
                  </a:lnTo>
                  <a:lnTo>
                    <a:pt x="401" y="1289"/>
                  </a:lnTo>
                  <a:lnTo>
                    <a:pt x="399" y="1291"/>
                  </a:lnTo>
                  <a:lnTo>
                    <a:pt x="399" y="1291"/>
                  </a:lnTo>
                  <a:close/>
                  <a:moveTo>
                    <a:pt x="411" y="1308"/>
                  </a:moveTo>
                  <a:lnTo>
                    <a:pt x="411" y="1308"/>
                  </a:lnTo>
                  <a:lnTo>
                    <a:pt x="409" y="1310"/>
                  </a:lnTo>
                  <a:lnTo>
                    <a:pt x="407" y="1311"/>
                  </a:lnTo>
                  <a:lnTo>
                    <a:pt x="407" y="1311"/>
                  </a:lnTo>
                  <a:lnTo>
                    <a:pt x="404" y="1310"/>
                  </a:lnTo>
                  <a:lnTo>
                    <a:pt x="402" y="1307"/>
                  </a:lnTo>
                  <a:lnTo>
                    <a:pt x="402" y="1307"/>
                  </a:lnTo>
                  <a:lnTo>
                    <a:pt x="401" y="1303"/>
                  </a:lnTo>
                  <a:lnTo>
                    <a:pt x="402" y="1298"/>
                  </a:lnTo>
                  <a:lnTo>
                    <a:pt x="404" y="1294"/>
                  </a:lnTo>
                  <a:lnTo>
                    <a:pt x="409" y="1290"/>
                  </a:lnTo>
                  <a:lnTo>
                    <a:pt x="409" y="1290"/>
                  </a:lnTo>
                  <a:lnTo>
                    <a:pt x="412" y="1295"/>
                  </a:lnTo>
                  <a:lnTo>
                    <a:pt x="413" y="1299"/>
                  </a:lnTo>
                  <a:lnTo>
                    <a:pt x="413" y="1304"/>
                  </a:lnTo>
                  <a:lnTo>
                    <a:pt x="411" y="1308"/>
                  </a:lnTo>
                  <a:lnTo>
                    <a:pt x="411" y="1308"/>
                  </a:lnTo>
                  <a:close/>
                  <a:moveTo>
                    <a:pt x="649" y="1063"/>
                  </a:moveTo>
                  <a:lnTo>
                    <a:pt x="649" y="1063"/>
                  </a:lnTo>
                  <a:lnTo>
                    <a:pt x="650" y="1065"/>
                  </a:lnTo>
                  <a:lnTo>
                    <a:pt x="649" y="1068"/>
                  </a:lnTo>
                  <a:lnTo>
                    <a:pt x="647" y="1070"/>
                  </a:lnTo>
                  <a:lnTo>
                    <a:pt x="644" y="1072"/>
                  </a:lnTo>
                  <a:lnTo>
                    <a:pt x="644" y="1072"/>
                  </a:lnTo>
                  <a:lnTo>
                    <a:pt x="644" y="1062"/>
                  </a:lnTo>
                  <a:lnTo>
                    <a:pt x="644" y="1062"/>
                  </a:lnTo>
                  <a:lnTo>
                    <a:pt x="645" y="1061"/>
                  </a:lnTo>
                  <a:lnTo>
                    <a:pt x="646" y="1060"/>
                  </a:lnTo>
                  <a:lnTo>
                    <a:pt x="646" y="1060"/>
                  </a:lnTo>
                  <a:lnTo>
                    <a:pt x="648" y="1061"/>
                  </a:lnTo>
                  <a:lnTo>
                    <a:pt x="649" y="1063"/>
                  </a:lnTo>
                  <a:lnTo>
                    <a:pt x="649" y="1063"/>
                  </a:lnTo>
                  <a:close/>
                  <a:moveTo>
                    <a:pt x="679" y="1120"/>
                  </a:moveTo>
                  <a:lnTo>
                    <a:pt x="679" y="1120"/>
                  </a:lnTo>
                  <a:lnTo>
                    <a:pt x="677" y="1120"/>
                  </a:lnTo>
                  <a:lnTo>
                    <a:pt x="676" y="1120"/>
                  </a:lnTo>
                  <a:lnTo>
                    <a:pt x="676" y="1120"/>
                  </a:lnTo>
                  <a:lnTo>
                    <a:pt x="674" y="1118"/>
                  </a:lnTo>
                  <a:lnTo>
                    <a:pt x="674" y="1116"/>
                  </a:lnTo>
                  <a:lnTo>
                    <a:pt x="676" y="1112"/>
                  </a:lnTo>
                  <a:lnTo>
                    <a:pt x="676" y="1112"/>
                  </a:lnTo>
                  <a:lnTo>
                    <a:pt x="679" y="1114"/>
                  </a:lnTo>
                  <a:lnTo>
                    <a:pt x="680" y="1116"/>
                  </a:lnTo>
                  <a:lnTo>
                    <a:pt x="680" y="1118"/>
                  </a:lnTo>
                  <a:lnTo>
                    <a:pt x="679" y="1120"/>
                  </a:lnTo>
                  <a:lnTo>
                    <a:pt x="679" y="1120"/>
                  </a:lnTo>
                  <a:close/>
                  <a:moveTo>
                    <a:pt x="699" y="1097"/>
                  </a:moveTo>
                  <a:lnTo>
                    <a:pt x="699" y="1097"/>
                  </a:lnTo>
                  <a:lnTo>
                    <a:pt x="697" y="1099"/>
                  </a:lnTo>
                  <a:lnTo>
                    <a:pt x="694" y="1101"/>
                  </a:lnTo>
                  <a:lnTo>
                    <a:pt x="694" y="1101"/>
                  </a:lnTo>
                  <a:lnTo>
                    <a:pt x="693" y="1100"/>
                  </a:lnTo>
                  <a:lnTo>
                    <a:pt x="693" y="1100"/>
                  </a:lnTo>
                  <a:lnTo>
                    <a:pt x="693" y="1097"/>
                  </a:lnTo>
                  <a:lnTo>
                    <a:pt x="693" y="1094"/>
                  </a:lnTo>
                  <a:lnTo>
                    <a:pt x="693" y="1094"/>
                  </a:lnTo>
                  <a:lnTo>
                    <a:pt x="694" y="1092"/>
                  </a:lnTo>
                  <a:lnTo>
                    <a:pt x="695" y="1091"/>
                  </a:lnTo>
                  <a:lnTo>
                    <a:pt x="696" y="1091"/>
                  </a:lnTo>
                  <a:lnTo>
                    <a:pt x="698" y="1092"/>
                  </a:lnTo>
                  <a:lnTo>
                    <a:pt x="698" y="1092"/>
                  </a:lnTo>
                  <a:lnTo>
                    <a:pt x="699" y="1094"/>
                  </a:lnTo>
                  <a:lnTo>
                    <a:pt x="699" y="1097"/>
                  </a:lnTo>
                  <a:lnTo>
                    <a:pt x="699" y="1097"/>
                  </a:lnTo>
                  <a:close/>
                  <a:moveTo>
                    <a:pt x="659" y="1093"/>
                  </a:moveTo>
                  <a:lnTo>
                    <a:pt x="659" y="1093"/>
                  </a:lnTo>
                  <a:lnTo>
                    <a:pt x="662" y="1096"/>
                  </a:lnTo>
                  <a:lnTo>
                    <a:pt x="662" y="1099"/>
                  </a:lnTo>
                  <a:lnTo>
                    <a:pt x="661" y="1102"/>
                  </a:lnTo>
                  <a:lnTo>
                    <a:pt x="657" y="1104"/>
                  </a:lnTo>
                  <a:lnTo>
                    <a:pt x="657" y="1104"/>
                  </a:lnTo>
                  <a:lnTo>
                    <a:pt x="656" y="1101"/>
                  </a:lnTo>
                  <a:lnTo>
                    <a:pt x="655" y="1098"/>
                  </a:lnTo>
                  <a:lnTo>
                    <a:pt x="657" y="1095"/>
                  </a:lnTo>
                  <a:lnTo>
                    <a:pt x="659" y="1093"/>
                  </a:lnTo>
                  <a:lnTo>
                    <a:pt x="659" y="1093"/>
                  </a:lnTo>
                  <a:close/>
                  <a:moveTo>
                    <a:pt x="656" y="1140"/>
                  </a:moveTo>
                  <a:lnTo>
                    <a:pt x="656" y="1140"/>
                  </a:lnTo>
                  <a:lnTo>
                    <a:pt x="653" y="1138"/>
                  </a:lnTo>
                  <a:lnTo>
                    <a:pt x="652" y="1136"/>
                  </a:lnTo>
                  <a:lnTo>
                    <a:pt x="652" y="1134"/>
                  </a:lnTo>
                  <a:lnTo>
                    <a:pt x="654" y="1130"/>
                  </a:lnTo>
                  <a:lnTo>
                    <a:pt x="654" y="1130"/>
                  </a:lnTo>
                  <a:lnTo>
                    <a:pt x="658" y="1132"/>
                  </a:lnTo>
                  <a:lnTo>
                    <a:pt x="659" y="1134"/>
                  </a:lnTo>
                  <a:lnTo>
                    <a:pt x="658" y="1136"/>
                  </a:lnTo>
                  <a:lnTo>
                    <a:pt x="656" y="1140"/>
                  </a:lnTo>
                  <a:lnTo>
                    <a:pt x="656" y="1140"/>
                  </a:lnTo>
                  <a:close/>
                  <a:moveTo>
                    <a:pt x="637" y="1116"/>
                  </a:moveTo>
                  <a:lnTo>
                    <a:pt x="637" y="1116"/>
                  </a:lnTo>
                  <a:lnTo>
                    <a:pt x="637" y="1118"/>
                  </a:lnTo>
                  <a:lnTo>
                    <a:pt x="636" y="1119"/>
                  </a:lnTo>
                  <a:lnTo>
                    <a:pt x="635" y="1120"/>
                  </a:lnTo>
                  <a:lnTo>
                    <a:pt x="633" y="1121"/>
                  </a:lnTo>
                  <a:lnTo>
                    <a:pt x="633" y="1121"/>
                  </a:lnTo>
                  <a:lnTo>
                    <a:pt x="632" y="1118"/>
                  </a:lnTo>
                  <a:lnTo>
                    <a:pt x="631" y="1116"/>
                  </a:lnTo>
                  <a:lnTo>
                    <a:pt x="633" y="1112"/>
                  </a:lnTo>
                  <a:lnTo>
                    <a:pt x="633" y="1112"/>
                  </a:lnTo>
                  <a:lnTo>
                    <a:pt x="635" y="1112"/>
                  </a:lnTo>
                  <a:lnTo>
                    <a:pt x="636" y="1113"/>
                  </a:lnTo>
                  <a:lnTo>
                    <a:pt x="637" y="1116"/>
                  </a:lnTo>
                  <a:lnTo>
                    <a:pt x="637" y="1116"/>
                  </a:lnTo>
                  <a:close/>
                  <a:moveTo>
                    <a:pt x="634" y="1140"/>
                  </a:moveTo>
                  <a:lnTo>
                    <a:pt x="634" y="1140"/>
                  </a:lnTo>
                  <a:lnTo>
                    <a:pt x="635" y="1148"/>
                  </a:lnTo>
                  <a:lnTo>
                    <a:pt x="635" y="1148"/>
                  </a:lnTo>
                  <a:lnTo>
                    <a:pt x="631" y="1146"/>
                  </a:lnTo>
                  <a:lnTo>
                    <a:pt x="630" y="1144"/>
                  </a:lnTo>
                  <a:lnTo>
                    <a:pt x="631" y="1142"/>
                  </a:lnTo>
                  <a:lnTo>
                    <a:pt x="634" y="1140"/>
                  </a:lnTo>
                  <a:lnTo>
                    <a:pt x="634" y="1140"/>
                  </a:lnTo>
                  <a:close/>
                  <a:moveTo>
                    <a:pt x="634" y="1139"/>
                  </a:moveTo>
                  <a:lnTo>
                    <a:pt x="634" y="1139"/>
                  </a:lnTo>
                  <a:lnTo>
                    <a:pt x="634" y="1140"/>
                  </a:lnTo>
                  <a:lnTo>
                    <a:pt x="634" y="1140"/>
                  </a:lnTo>
                  <a:lnTo>
                    <a:pt x="634" y="1139"/>
                  </a:lnTo>
                  <a:lnTo>
                    <a:pt x="634" y="1139"/>
                  </a:lnTo>
                  <a:lnTo>
                    <a:pt x="634" y="1139"/>
                  </a:lnTo>
                  <a:lnTo>
                    <a:pt x="634" y="11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0" name="Freeform 56"/>
            <p:cNvSpPr>
              <a:spLocks/>
            </p:cNvSpPr>
            <p:nvPr/>
          </p:nvSpPr>
          <p:spPr bwMode="auto">
            <a:xfrm>
              <a:off x="1657" y="977"/>
              <a:ext cx="170" cy="186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98" y="24"/>
                </a:cxn>
                <a:cxn ang="0">
                  <a:pos x="108" y="53"/>
                </a:cxn>
                <a:cxn ang="0">
                  <a:pos x="112" y="61"/>
                </a:cxn>
                <a:cxn ang="0">
                  <a:pos x="120" y="63"/>
                </a:cxn>
                <a:cxn ang="0">
                  <a:pos x="130" y="63"/>
                </a:cxn>
                <a:cxn ang="0">
                  <a:pos x="141" y="63"/>
                </a:cxn>
                <a:cxn ang="0">
                  <a:pos x="166" y="64"/>
                </a:cxn>
                <a:cxn ang="0">
                  <a:pos x="169" y="65"/>
                </a:cxn>
                <a:cxn ang="0">
                  <a:pos x="169" y="69"/>
                </a:cxn>
                <a:cxn ang="0">
                  <a:pos x="167" y="74"/>
                </a:cxn>
                <a:cxn ang="0">
                  <a:pos x="164" y="78"/>
                </a:cxn>
                <a:cxn ang="0">
                  <a:pos x="139" y="103"/>
                </a:cxn>
                <a:cxn ang="0">
                  <a:pos x="135" y="108"/>
                </a:cxn>
                <a:cxn ang="0">
                  <a:pos x="142" y="117"/>
                </a:cxn>
                <a:cxn ang="0">
                  <a:pos x="145" y="128"/>
                </a:cxn>
                <a:cxn ang="0">
                  <a:pos x="151" y="153"/>
                </a:cxn>
                <a:cxn ang="0">
                  <a:pos x="151" y="157"/>
                </a:cxn>
                <a:cxn ang="0">
                  <a:pos x="151" y="162"/>
                </a:cxn>
                <a:cxn ang="0">
                  <a:pos x="145" y="167"/>
                </a:cxn>
                <a:cxn ang="0">
                  <a:pos x="141" y="166"/>
                </a:cxn>
                <a:cxn ang="0">
                  <a:pos x="117" y="157"/>
                </a:cxn>
                <a:cxn ang="0">
                  <a:pos x="108" y="152"/>
                </a:cxn>
                <a:cxn ang="0">
                  <a:pos x="99" y="147"/>
                </a:cxn>
                <a:cxn ang="0">
                  <a:pos x="91" y="145"/>
                </a:cxn>
                <a:cxn ang="0">
                  <a:pos x="83" y="149"/>
                </a:cxn>
                <a:cxn ang="0">
                  <a:pos x="69" y="162"/>
                </a:cxn>
                <a:cxn ang="0">
                  <a:pos x="54" y="175"/>
                </a:cxn>
                <a:cxn ang="0">
                  <a:pos x="37" y="185"/>
                </a:cxn>
                <a:cxn ang="0">
                  <a:pos x="32" y="186"/>
                </a:cxn>
                <a:cxn ang="0">
                  <a:pos x="28" y="185"/>
                </a:cxn>
                <a:cxn ang="0">
                  <a:pos x="25" y="181"/>
                </a:cxn>
                <a:cxn ang="0">
                  <a:pos x="25" y="176"/>
                </a:cxn>
                <a:cxn ang="0">
                  <a:pos x="28" y="161"/>
                </a:cxn>
                <a:cxn ang="0">
                  <a:pos x="32" y="146"/>
                </a:cxn>
                <a:cxn ang="0">
                  <a:pos x="38" y="118"/>
                </a:cxn>
                <a:cxn ang="0">
                  <a:pos x="38" y="110"/>
                </a:cxn>
                <a:cxn ang="0">
                  <a:pos x="32" y="103"/>
                </a:cxn>
                <a:cxn ang="0">
                  <a:pos x="20" y="96"/>
                </a:cxn>
                <a:cxn ang="0">
                  <a:pos x="7" y="88"/>
                </a:cxn>
                <a:cxn ang="0">
                  <a:pos x="1" y="82"/>
                </a:cxn>
                <a:cxn ang="0">
                  <a:pos x="0" y="79"/>
                </a:cxn>
                <a:cxn ang="0">
                  <a:pos x="3" y="73"/>
                </a:cxn>
                <a:cxn ang="0">
                  <a:pos x="10" y="70"/>
                </a:cxn>
                <a:cxn ang="0">
                  <a:pos x="30" y="67"/>
                </a:cxn>
                <a:cxn ang="0">
                  <a:pos x="50" y="64"/>
                </a:cxn>
                <a:cxn ang="0">
                  <a:pos x="56" y="63"/>
                </a:cxn>
                <a:cxn ang="0">
                  <a:pos x="63" y="56"/>
                </a:cxn>
                <a:cxn ang="0">
                  <a:pos x="65" y="51"/>
                </a:cxn>
                <a:cxn ang="0">
                  <a:pos x="72" y="31"/>
                </a:cxn>
                <a:cxn ang="0">
                  <a:pos x="78" y="11"/>
                </a:cxn>
                <a:cxn ang="0">
                  <a:pos x="81" y="4"/>
                </a:cxn>
                <a:cxn ang="0">
                  <a:pos x="89" y="0"/>
                </a:cxn>
              </a:cxnLst>
              <a:rect l="0" t="0" r="r" b="b"/>
              <a:pathLst>
                <a:path w="170" h="186">
                  <a:moveTo>
                    <a:pt x="89" y="0"/>
                  </a:moveTo>
                  <a:lnTo>
                    <a:pt x="89" y="0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9" y="57"/>
                  </a:lnTo>
                  <a:lnTo>
                    <a:pt x="112" y="61"/>
                  </a:lnTo>
                  <a:lnTo>
                    <a:pt x="115" y="62"/>
                  </a:lnTo>
                  <a:lnTo>
                    <a:pt x="120" y="63"/>
                  </a:lnTo>
                  <a:lnTo>
                    <a:pt x="120" y="63"/>
                  </a:lnTo>
                  <a:lnTo>
                    <a:pt x="130" y="63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8" y="64"/>
                  </a:lnTo>
                  <a:lnTo>
                    <a:pt x="169" y="65"/>
                  </a:lnTo>
                  <a:lnTo>
                    <a:pt x="170" y="67"/>
                  </a:lnTo>
                  <a:lnTo>
                    <a:pt x="169" y="69"/>
                  </a:lnTo>
                  <a:lnTo>
                    <a:pt x="169" y="69"/>
                  </a:lnTo>
                  <a:lnTo>
                    <a:pt x="167" y="74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39" y="103"/>
                  </a:lnTo>
                  <a:lnTo>
                    <a:pt x="139" y="103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39" y="113"/>
                  </a:lnTo>
                  <a:lnTo>
                    <a:pt x="142" y="117"/>
                  </a:lnTo>
                  <a:lnTo>
                    <a:pt x="145" y="128"/>
                  </a:lnTo>
                  <a:lnTo>
                    <a:pt x="145" y="128"/>
                  </a:lnTo>
                  <a:lnTo>
                    <a:pt x="148" y="140"/>
                  </a:lnTo>
                  <a:lnTo>
                    <a:pt x="151" y="153"/>
                  </a:lnTo>
                  <a:lnTo>
                    <a:pt x="151" y="153"/>
                  </a:lnTo>
                  <a:lnTo>
                    <a:pt x="151" y="157"/>
                  </a:lnTo>
                  <a:lnTo>
                    <a:pt x="151" y="157"/>
                  </a:lnTo>
                  <a:lnTo>
                    <a:pt x="151" y="162"/>
                  </a:lnTo>
                  <a:lnTo>
                    <a:pt x="148" y="165"/>
                  </a:lnTo>
                  <a:lnTo>
                    <a:pt x="145" y="167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28" y="162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08" y="152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5" y="145"/>
                  </a:lnTo>
                  <a:lnTo>
                    <a:pt x="91" y="145"/>
                  </a:lnTo>
                  <a:lnTo>
                    <a:pt x="87" y="146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69" y="162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46" y="181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28" y="185"/>
                  </a:lnTo>
                  <a:lnTo>
                    <a:pt x="26" y="183"/>
                  </a:lnTo>
                  <a:lnTo>
                    <a:pt x="25" y="181"/>
                  </a:lnTo>
                  <a:lnTo>
                    <a:pt x="25" y="179"/>
                  </a:lnTo>
                  <a:lnTo>
                    <a:pt x="25" y="176"/>
                  </a:lnTo>
                  <a:lnTo>
                    <a:pt x="25" y="176"/>
                  </a:lnTo>
                  <a:lnTo>
                    <a:pt x="28" y="161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9" y="113"/>
                  </a:lnTo>
                  <a:lnTo>
                    <a:pt x="38" y="110"/>
                  </a:lnTo>
                  <a:lnTo>
                    <a:pt x="36" y="106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0" y="96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2" y="85"/>
                  </a:lnTo>
                  <a:lnTo>
                    <a:pt x="1" y="82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30" y="67"/>
                  </a:lnTo>
                  <a:lnTo>
                    <a:pt x="40" y="65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6" y="63"/>
                  </a:lnTo>
                  <a:lnTo>
                    <a:pt x="60" y="60"/>
                  </a:lnTo>
                  <a:lnTo>
                    <a:pt x="63" y="56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9" y="41"/>
                  </a:lnTo>
                  <a:lnTo>
                    <a:pt x="72" y="3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9" y="7"/>
                  </a:lnTo>
                  <a:lnTo>
                    <a:pt x="81" y="4"/>
                  </a:lnTo>
                  <a:lnTo>
                    <a:pt x="84" y="3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1" name="Freeform 57"/>
            <p:cNvSpPr>
              <a:spLocks noEditPoints="1"/>
            </p:cNvSpPr>
            <p:nvPr/>
          </p:nvSpPr>
          <p:spPr bwMode="auto">
            <a:xfrm>
              <a:off x="1333" y="841"/>
              <a:ext cx="490" cy="175"/>
            </a:xfrm>
            <a:custGeom>
              <a:avLst/>
              <a:gdLst/>
              <a:ahLst/>
              <a:cxnLst>
                <a:cxn ang="0">
                  <a:pos x="298" y="122"/>
                </a:cxn>
                <a:cxn ang="0">
                  <a:pos x="302" y="142"/>
                </a:cxn>
                <a:cxn ang="0">
                  <a:pos x="300" y="153"/>
                </a:cxn>
                <a:cxn ang="0">
                  <a:pos x="292" y="164"/>
                </a:cxn>
                <a:cxn ang="0">
                  <a:pos x="278" y="173"/>
                </a:cxn>
                <a:cxn ang="0">
                  <a:pos x="268" y="175"/>
                </a:cxn>
                <a:cxn ang="0">
                  <a:pos x="253" y="170"/>
                </a:cxn>
                <a:cxn ang="0">
                  <a:pos x="246" y="159"/>
                </a:cxn>
                <a:cxn ang="0">
                  <a:pos x="245" y="150"/>
                </a:cxn>
                <a:cxn ang="0">
                  <a:pos x="246" y="127"/>
                </a:cxn>
                <a:cxn ang="0">
                  <a:pos x="247" y="122"/>
                </a:cxn>
                <a:cxn ang="0">
                  <a:pos x="259" y="112"/>
                </a:cxn>
                <a:cxn ang="0">
                  <a:pos x="283" y="107"/>
                </a:cxn>
                <a:cxn ang="0">
                  <a:pos x="288" y="108"/>
                </a:cxn>
                <a:cxn ang="0">
                  <a:pos x="292" y="112"/>
                </a:cxn>
                <a:cxn ang="0">
                  <a:pos x="24" y="20"/>
                </a:cxn>
                <a:cxn ang="0">
                  <a:pos x="13" y="25"/>
                </a:cxn>
                <a:cxn ang="0">
                  <a:pos x="3" y="39"/>
                </a:cxn>
                <a:cxn ang="0">
                  <a:pos x="0" y="57"/>
                </a:cxn>
                <a:cxn ang="0">
                  <a:pos x="2" y="64"/>
                </a:cxn>
                <a:cxn ang="0">
                  <a:pos x="11" y="76"/>
                </a:cxn>
                <a:cxn ang="0">
                  <a:pos x="27" y="83"/>
                </a:cxn>
                <a:cxn ang="0">
                  <a:pos x="45" y="76"/>
                </a:cxn>
                <a:cxn ang="0">
                  <a:pos x="53" y="68"/>
                </a:cxn>
                <a:cxn ang="0">
                  <a:pos x="58" y="55"/>
                </a:cxn>
                <a:cxn ang="0">
                  <a:pos x="55" y="36"/>
                </a:cxn>
                <a:cxn ang="0">
                  <a:pos x="47" y="24"/>
                </a:cxn>
                <a:cxn ang="0">
                  <a:pos x="37" y="19"/>
                </a:cxn>
                <a:cxn ang="0">
                  <a:pos x="480" y="9"/>
                </a:cxn>
                <a:cxn ang="0">
                  <a:pos x="472" y="2"/>
                </a:cxn>
                <a:cxn ang="0">
                  <a:pos x="460" y="1"/>
                </a:cxn>
                <a:cxn ang="0">
                  <a:pos x="449" y="5"/>
                </a:cxn>
                <a:cxn ang="0">
                  <a:pos x="438" y="17"/>
                </a:cxn>
                <a:cxn ang="0">
                  <a:pos x="434" y="34"/>
                </a:cxn>
                <a:cxn ang="0">
                  <a:pos x="435" y="49"/>
                </a:cxn>
                <a:cxn ang="0">
                  <a:pos x="444" y="62"/>
                </a:cxn>
                <a:cxn ang="0">
                  <a:pos x="451" y="67"/>
                </a:cxn>
                <a:cxn ang="0">
                  <a:pos x="462" y="66"/>
                </a:cxn>
                <a:cxn ang="0">
                  <a:pos x="474" y="62"/>
                </a:cxn>
                <a:cxn ang="0">
                  <a:pos x="488" y="45"/>
                </a:cxn>
                <a:cxn ang="0">
                  <a:pos x="490" y="35"/>
                </a:cxn>
                <a:cxn ang="0">
                  <a:pos x="488" y="21"/>
                </a:cxn>
                <a:cxn ang="0">
                  <a:pos x="480" y="9"/>
                </a:cxn>
              </a:cxnLst>
              <a:rect l="0" t="0" r="r" b="b"/>
              <a:pathLst>
                <a:path w="490" h="175">
                  <a:moveTo>
                    <a:pt x="292" y="112"/>
                  </a:moveTo>
                  <a:lnTo>
                    <a:pt x="292" y="112"/>
                  </a:lnTo>
                  <a:lnTo>
                    <a:pt x="298" y="122"/>
                  </a:lnTo>
                  <a:lnTo>
                    <a:pt x="301" y="132"/>
                  </a:lnTo>
                  <a:lnTo>
                    <a:pt x="301" y="137"/>
                  </a:lnTo>
                  <a:lnTo>
                    <a:pt x="302" y="142"/>
                  </a:lnTo>
                  <a:lnTo>
                    <a:pt x="301" y="148"/>
                  </a:lnTo>
                  <a:lnTo>
                    <a:pt x="300" y="153"/>
                  </a:lnTo>
                  <a:lnTo>
                    <a:pt x="300" y="153"/>
                  </a:lnTo>
                  <a:lnTo>
                    <a:pt x="298" y="157"/>
                  </a:lnTo>
                  <a:lnTo>
                    <a:pt x="296" y="161"/>
                  </a:lnTo>
                  <a:lnTo>
                    <a:pt x="292" y="164"/>
                  </a:lnTo>
                  <a:lnTo>
                    <a:pt x="288" y="168"/>
                  </a:lnTo>
                  <a:lnTo>
                    <a:pt x="283" y="170"/>
                  </a:lnTo>
                  <a:lnTo>
                    <a:pt x="278" y="173"/>
                  </a:lnTo>
                  <a:lnTo>
                    <a:pt x="273" y="174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2" y="174"/>
                  </a:lnTo>
                  <a:lnTo>
                    <a:pt x="258" y="173"/>
                  </a:lnTo>
                  <a:lnTo>
                    <a:pt x="253" y="170"/>
                  </a:lnTo>
                  <a:lnTo>
                    <a:pt x="250" y="167"/>
                  </a:lnTo>
                  <a:lnTo>
                    <a:pt x="248" y="163"/>
                  </a:lnTo>
                  <a:lnTo>
                    <a:pt x="246" y="159"/>
                  </a:lnTo>
                  <a:lnTo>
                    <a:pt x="245" y="154"/>
                  </a:lnTo>
                  <a:lnTo>
                    <a:pt x="245" y="150"/>
                  </a:lnTo>
                  <a:lnTo>
                    <a:pt x="245" y="150"/>
                  </a:lnTo>
                  <a:lnTo>
                    <a:pt x="246" y="138"/>
                  </a:lnTo>
                  <a:lnTo>
                    <a:pt x="246" y="127"/>
                  </a:lnTo>
                  <a:lnTo>
                    <a:pt x="246" y="127"/>
                  </a:lnTo>
                  <a:lnTo>
                    <a:pt x="246" y="124"/>
                  </a:lnTo>
                  <a:lnTo>
                    <a:pt x="247" y="122"/>
                  </a:lnTo>
                  <a:lnTo>
                    <a:pt x="247" y="122"/>
                  </a:lnTo>
                  <a:lnTo>
                    <a:pt x="251" y="118"/>
                  </a:lnTo>
                  <a:lnTo>
                    <a:pt x="255" y="115"/>
                  </a:lnTo>
                  <a:lnTo>
                    <a:pt x="259" y="112"/>
                  </a:lnTo>
                  <a:lnTo>
                    <a:pt x="263" y="110"/>
                  </a:lnTo>
                  <a:lnTo>
                    <a:pt x="273" y="108"/>
                  </a:lnTo>
                  <a:lnTo>
                    <a:pt x="283" y="107"/>
                  </a:lnTo>
                  <a:lnTo>
                    <a:pt x="283" y="107"/>
                  </a:lnTo>
                  <a:lnTo>
                    <a:pt x="286" y="107"/>
                  </a:lnTo>
                  <a:lnTo>
                    <a:pt x="288" y="108"/>
                  </a:lnTo>
                  <a:lnTo>
                    <a:pt x="290" y="110"/>
                  </a:lnTo>
                  <a:lnTo>
                    <a:pt x="292" y="112"/>
                  </a:lnTo>
                  <a:lnTo>
                    <a:pt x="292" y="112"/>
                  </a:lnTo>
                  <a:close/>
                  <a:moveTo>
                    <a:pt x="32" y="18"/>
                  </a:moveTo>
                  <a:lnTo>
                    <a:pt x="32" y="18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18" y="22"/>
                  </a:lnTo>
                  <a:lnTo>
                    <a:pt x="13" y="25"/>
                  </a:lnTo>
                  <a:lnTo>
                    <a:pt x="9" y="29"/>
                  </a:lnTo>
                  <a:lnTo>
                    <a:pt x="5" y="34"/>
                  </a:lnTo>
                  <a:lnTo>
                    <a:pt x="3" y="39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1" y="76"/>
                  </a:lnTo>
                  <a:lnTo>
                    <a:pt x="16" y="80"/>
                  </a:lnTo>
                  <a:lnTo>
                    <a:pt x="22" y="82"/>
                  </a:lnTo>
                  <a:lnTo>
                    <a:pt x="27" y="83"/>
                  </a:lnTo>
                  <a:lnTo>
                    <a:pt x="33" y="82"/>
                  </a:lnTo>
                  <a:lnTo>
                    <a:pt x="39" y="80"/>
                  </a:lnTo>
                  <a:lnTo>
                    <a:pt x="45" y="76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3" y="68"/>
                  </a:lnTo>
                  <a:lnTo>
                    <a:pt x="56" y="64"/>
                  </a:lnTo>
                  <a:lnTo>
                    <a:pt x="57" y="59"/>
                  </a:lnTo>
                  <a:lnTo>
                    <a:pt x="58" y="55"/>
                  </a:lnTo>
                  <a:lnTo>
                    <a:pt x="58" y="50"/>
                  </a:lnTo>
                  <a:lnTo>
                    <a:pt x="58" y="45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2" y="29"/>
                  </a:lnTo>
                  <a:lnTo>
                    <a:pt x="47" y="24"/>
                  </a:lnTo>
                  <a:lnTo>
                    <a:pt x="44" y="21"/>
                  </a:lnTo>
                  <a:lnTo>
                    <a:pt x="41" y="20"/>
                  </a:lnTo>
                  <a:lnTo>
                    <a:pt x="37" y="19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480" y="9"/>
                  </a:moveTo>
                  <a:lnTo>
                    <a:pt x="480" y="9"/>
                  </a:lnTo>
                  <a:lnTo>
                    <a:pt x="476" y="5"/>
                  </a:lnTo>
                  <a:lnTo>
                    <a:pt x="472" y="2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1"/>
                  </a:lnTo>
                  <a:lnTo>
                    <a:pt x="460" y="1"/>
                  </a:lnTo>
                  <a:lnTo>
                    <a:pt x="454" y="3"/>
                  </a:lnTo>
                  <a:lnTo>
                    <a:pt x="449" y="5"/>
                  </a:lnTo>
                  <a:lnTo>
                    <a:pt x="444" y="9"/>
                  </a:lnTo>
                  <a:lnTo>
                    <a:pt x="441" y="12"/>
                  </a:lnTo>
                  <a:lnTo>
                    <a:pt x="438" y="17"/>
                  </a:lnTo>
                  <a:lnTo>
                    <a:pt x="436" y="22"/>
                  </a:lnTo>
                  <a:lnTo>
                    <a:pt x="434" y="28"/>
                  </a:lnTo>
                  <a:lnTo>
                    <a:pt x="434" y="34"/>
                  </a:lnTo>
                  <a:lnTo>
                    <a:pt x="434" y="34"/>
                  </a:lnTo>
                  <a:lnTo>
                    <a:pt x="435" y="49"/>
                  </a:lnTo>
                  <a:lnTo>
                    <a:pt x="435" y="49"/>
                  </a:lnTo>
                  <a:lnTo>
                    <a:pt x="437" y="54"/>
                  </a:lnTo>
                  <a:lnTo>
                    <a:pt x="440" y="59"/>
                  </a:lnTo>
                  <a:lnTo>
                    <a:pt x="444" y="62"/>
                  </a:lnTo>
                  <a:lnTo>
                    <a:pt x="448" y="66"/>
                  </a:lnTo>
                  <a:lnTo>
                    <a:pt x="448" y="66"/>
                  </a:lnTo>
                  <a:lnTo>
                    <a:pt x="451" y="67"/>
                  </a:lnTo>
                  <a:lnTo>
                    <a:pt x="455" y="67"/>
                  </a:lnTo>
                  <a:lnTo>
                    <a:pt x="462" y="66"/>
                  </a:lnTo>
                  <a:lnTo>
                    <a:pt x="462" y="66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74" y="62"/>
                  </a:lnTo>
                  <a:lnTo>
                    <a:pt x="480" y="58"/>
                  </a:lnTo>
                  <a:lnTo>
                    <a:pt x="485" y="52"/>
                  </a:lnTo>
                  <a:lnTo>
                    <a:pt x="488" y="45"/>
                  </a:lnTo>
                  <a:lnTo>
                    <a:pt x="488" y="45"/>
                  </a:lnTo>
                  <a:lnTo>
                    <a:pt x="489" y="40"/>
                  </a:lnTo>
                  <a:lnTo>
                    <a:pt x="490" y="35"/>
                  </a:lnTo>
                  <a:lnTo>
                    <a:pt x="490" y="31"/>
                  </a:lnTo>
                  <a:lnTo>
                    <a:pt x="489" y="26"/>
                  </a:lnTo>
                  <a:lnTo>
                    <a:pt x="488" y="21"/>
                  </a:lnTo>
                  <a:lnTo>
                    <a:pt x="486" y="17"/>
                  </a:lnTo>
                  <a:lnTo>
                    <a:pt x="480" y="9"/>
                  </a:lnTo>
                  <a:lnTo>
                    <a:pt x="480" y="9"/>
                  </a:lnTo>
                  <a:close/>
                </a:path>
              </a:pathLst>
            </a:custGeom>
            <a:solidFill>
              <a:srgbClr val="6BA7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2" name="Freeform 58"/>
            <p:cNvSpPr>
              <a:spLocks/>
            </p:cNvSpPr>
            <p:nvPr/>
          </p:nvSpPr>
          <p:spPr bwMode="auto">
            <a:xfrm>
              <a:off x="1385" y="901"/>
              <a:ext cx="58" cy="7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9" y="2"/>
                </a:cxn>
                <a:cxn ang="0">
                  <a:pos x="15" y="5"/>
                </a:cxn>
                <a:cxn ang="0">
                  <a:pos x="9" y="11"/>
                </a:cxn>
                <a:cxn ang="0">
                  <a:pos x="9" y="11"/>
                </a:cxn>
                <a:cxn ang="0">
                  <a:pos x="6" y="15"/>
                </a:cxn>
                <a:cxn ang="0">
                  <a:pos x="3" y="20"/>
                </a:cxn>
                <a:cxn ang="0">
                  <a:pos x="1" y="24"/>
                </a:cxn>
                <a:cxn ang="0">
                  <a:pos x="0" y="29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4" y="55"/>
                </a:cxn>
                <a:cxn ang="0">
                  <a:pos x="6" y="59"/>
                </a:cxn>
                <a:cxn ang="0">
                  <a:pos x="9" y="62"/>
                </a:cxn>
                <a:cxn ang="0">
                  <a:pos x="12" y="65"/>
                </a:cxn>
                <a:cxn ang="0">
                  <a:pos x="15" y="67"/>
                </a:cxn>
                <a:cxn ang="0">
                  <a:pos x="19" y="69"/>
                </a:cxn>
                <a:cxn ang="0">
                  <a:pos x="24" y="70"/>
                </a:cxn>
                <a:cxn ang="0">
                  <a:pos x="28" y="70"/>
                </a:cxn>
                <a:cxn ang="0">
                  <a:pos x="28" y="70"/>
                </a:cxn>
                <a:cxn ang="0">
                  <a:pos x="33" y="70"/>
                </a:cxn>
                <a:cxn ang="0">
                  <a:pos x="38" y="69"/>
                </a:cxn>
                <a:cxn ang="0">
                  <a:pos x="42" y="67"/>
                </a:cxn>
                <a:cxn ang="0">
                  <a:pos x="46" y="64"/>
                </a:cxn>
                <a:cxn ang="0">
                  <a:pos x="46" y="64"/>
                </a:cxn>
                <a:cxn ang="0">
                  <a:pos x="51" y="58"/>
                </a:cxn>
                <a:cxn ang="0">
                  <a:pos x="55" y="52"/>
                </a:cxn>
                <a:cxn ang="0">
                  <a:pos x="57" y="46"/>
                </a:cxn>
                <a:cxn ang="0">
                  <a:pos x="58" y="39"/>
                </a:cxn>
                <a:cxn ang="0">
                  <a:pos x="58" y="39"/>
                </a:cxn>
                <a:cxn ang="0">
                  <a:pos x="57" y="29"/>
                </a:cxn>
                <a:cxn ang="0">
                  <a:pos x="54" y="20"/>
                </a:cxn>
                <a:cxn ang="0">
                  <a:pos x="50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28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58" h="70">
                  <a:moveTo>
                    <a:pt x="23" y="1"/>
                  </a:moveTo>
                  <a:lnTo>
                    <a:pt x="23" y="1"/>
                  </a:lnTo>
                  <a:lnTo>
                    <a:pt x="19" y="2"/>
                  </a:lnTo>
                  <a:lnTo>
                    <a:pt x="15" y="5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6" y="15"/>
                  </a:lnTo>
                  <a:lnTo>
                    <a:pt x="3" y="20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9" y="62"/>
                  </a:lnTo>
                  <a:lnTo>
                    <a:pt x="12" y="65"/>
                  </a:lnTo>
                  <a:lnTo>
                    <a:pt x="15" y="67"/>
                  </a:lnTo>
                  <a:lnTo>
                    <a:pt x="19" y="69"/>
                  </a:lnTo>
                  <a:lnTo>
                    <a:pt x="24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3" y="70"/>
                  </a:lnTo>
                  <a:lnTo>
                    <a:pt x="38" y="69"/>
                  </a:lnTo>
                  <a:lnTo>
                    <a:pt x="42" y="67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51" y="58"/>
                  </a:lnTo>
                  <a:lnTo>
                    <a:pt x="55" y="52"/>
                  </a:lnTo>
                  <a:lnTo>
                    <a:pt x="57" y="46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7" y="29"/>
                  </a:lnTo>
                  <a:lnTo>
                    <a:pt x="54" y="20"/>
                  </a:lnTo>
                  <a:lnTo>
                    <a:pt x="50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3" name="Freeform 59"/>
            <p:cNvSpPr>
              <a:spLocks/>
            </p:cNvSpPr>
            <p:nvPr/>
          </p:nvSpPr>
          <p:spPr bwMode="auto">
            <a:xfrm>
              <a:off x="1706" y="888"/>
              <a:ext cx="61" cy="68"/>
            </a:xfrm>
            <a:custGeom>
              <a:avLst/>
              <a:gdLst/>
              <a:ahLst/>
              <a:cxnLst>
                <a:cxn ang="0">
                  <a:pos x="37" y="65"/>
                </a:cxn>
                <a:cxn ang="0">
                  <a:pos x="37" y="65"/>
                </a:cxn>
                <a:cxn ang="0">
                  <a:pos x="43" y="62"/>
                </a:cxn>
                <a:cxn ang="0">
                  <a:pos x="43" y="62"/>
                </a:cxn>
                <a:cxn ang="0">
                  <a:pos x="50" y="57"/>
                </a:cxn>
                <a:cxn ang="0">
                  <a:pos x="56" y="51"/>
                </a:cxn>
                <a:cxn ang="0">
                  <a:pos x="58" y="47"/>
                </a:cxn>
                <a:cxn ang="0">
                  <a:pos x="59" y="43"/>
                </a:cxn>
                <a:cxn ang="0">
                  <a:pos x="60" y="39"/>
                </a:cxn>
                <a:cxn ang="0">
                  <a:pos x="61" y="34"/>
                </a:cxn>
                <a:cxn ang="0">
                  <a:pos x="61" y="34"/>
                </a:cxn>
                <a:cxn ang="0">
                  <a:pos x="59" y="26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5" y="12"/>
                </a:cxn>
                <a:cxn ang="0">
                  <a:pos x="51" y="7"/>
                </a:cxn>
                <a:cxn ang="0">
                  <a:pos x="46" y="3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28" y="1"/>
                </a:cxn>
                <a:cxn ang="0">
                  <a:pos x="28" y="1"/>
                </a:cxn>
                <a:cxn ang="0">
                  <a:pos x="20" y="2"/>
                </a:cxn>
                <a:cxn ang="0">
                  <a:pos x="14" y="5"/>
                </a:cxn>
                <a:cxn ang="0">
                  <a:pos x="9" y="9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2" y="20"/>
                </a:cxn>
                <a:cxn ang="0">
                  <a:pos x="1" y="25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1" y="44"/>
                </a:cxn>
                <a:cxn ang="0">
                  <a:pos x="5" y="54"/>
                </a:cxn>
                <a:cxn ang="0">
                  <a:pos x="5" y="54"/>
                </a:cxn>
                <a:cxn ang="0">
                  <a:pos x="8" y="59"/>
                </a:cxn>
                <a:cxn ang="0">
                  <a:pos x="12" y="63"/>
                </a:cxn>
                <a:cxn ang="0">
                  <a:pos x="16" y="65"/>
                </a:cxn>
                <a:cxn ang="0">
                  <a:pos x="20" y="67"/>
                </a:cxn>
                <a:cxn ang="0">
                  <a:pos x="24" y="68"/>
                </a:cxn>
                <a:cxn ang="0">
                  <a:pos x="28" y="67"/>
                </a:cxn>
                <a:cxn ang="0">
                  <a:pos x="33" y="66"/>
                </a:cxn>
                <a:cxn ang="0">
                  <a:pos x="37" y="65"/>
                </a:cxn>
                <a:cxn ang="0">
                  <a:pos x="37" y="65"/>
                </a:cxn>
              </a:cxnLst>
              <a:rect l="0" t="0" r="r" b="b"/>
              <a:pathLst>
                <a:path w="61" h="68">
                  <a:moveTo>
                    <a:pt x="37" y="65"/>
                  </a:moveTo>
                  <a:lnTo>
                    <a:pt x="37" y="65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50" y="57"/>
                  </a:lnTo>
                  <a:lnTo>
                    <a:pt x="56" y="51"/>
                  </a:lnTo>
                  <a:lnTo>
                    <a:pt x="58" y="47"/>
                  </a:lnTo>
                  <a:lnTo>
                    <a:pt x="59" y="43"/>
                  </a:lnTo>
                  <a:lnTo>
                    <a:pt x="60" y="39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9" y="2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5" y="12"/>
                  </a:lnTo>
                  <a:lnTo>
                    <a:pt x="51" y="7"/>
                  </a:lnTo>
                  <a:lnTo>
                    <a:pt x="46" y="3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8" y="59"/>
                  </a:lnTo>
                  <a:lnTo>
                    <a:pt x="12" y="63"/>
                  </a:lnTo>
                  <a:lnTo>
                    <a:pt x="16" y="65"/>
                  </a:lnTo>
                  <a:lnTo>
                    <a:pt x="20" y="67"/>
                  </a:lnTo>
                  <a:lnTo>
                    <a:pt x="24" y="68"/>
                  </a:lnTo>
                  <a:lnTo>
                    <a:pt x="28" y="67"/>
                  </a:lnTo>
                  <a:lnTo>
                    <a:pt x="33" y="66"/>
                  </a:lnTo>
                  <a:lnTo>
                    <a:pt x="37" y="65"/>
                  </a:lnTo>
                  <a:lnTo>
                    <a:pt x="37" y="65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4" name="Freeform 60"/>
            <p:cNvSpPr>
              <a:spLocks/>
            </p:cNvSpPr>
            <p:nvPr/>
          </p:nvSpPr>
          <p:spPr bwMode="auto">
            <a:xfrm>
              <a:off x="1722" y="1276"/>
              <a:ext cx="65" cy="68"/>
            </a:xfrm>
            <a:custGeom>
              <a:avLst/>
              <a:gdLst/>
              <a:ahLst/>
              <a:cxnLst>
                <a:cxn ang="0">
                  <a:pos x="61" y="18"/>
                </a:cxn>
                <a:cxn ang="0">
                  <a:pos x="61" y="18"/>
                </a:cxn>
                <a:cxn ang="0">
                  <a:pos x="58" y="13"/>
                </a:cxn>
                <a:cxn ang="0">
                  <a:pos x="55" y="8"/>
                </a:cxn>
                <a:cxn ang="0">
                  <a:pos x="50" y="5"/>
                </a:cxn>
                <a:cxn ang="0">
                  <a:pos x="45" y="2"/>
                </a:cxn>
                <a:cxn ang="0">
                  <a:pos x="40" y="1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4" y="7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5" y="18"/>
                </a:cxn>
                <a:cxn ang="0">
                  <a:pos x="2" y="22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2" y="41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55"/>
                </a:cxn>
                <a:cxn ang="0">
                  <a:pos x="11" y="59"/>
                </a:cxn>
                <a:cxn ang="0">
                  <a:pos x="14" y="63"/>
                </a:cxn>
                <a:cxn ang="0">
                  <a:pos x="19" y="65"/>
                </a:cxn>
                <a:cxn ang="0">
                  <a:pos x="23" y="67"/>
                </a:cxn>
                <a:cxn ang="0">
                  <a:pos x="29" y="68"/>
                </a:cxn>
                <a:cxn ang="0">
                  <a:pos x="34" y="67"/>
                </a:cxn>
                <a:cxn ang="0">
                  <a:pos x="39" y="66"/>
                </a:cxn>
                <a:cxn ang="0">
                  <a:pos x="39" y="66"/>
                </a:cxn>
                <a:cxn ang="0">
                  <a:pos x="46" y="63"/>
                </a:cxn>
                <a:cxn ang="0">
                  <a:pos x="53" y="60"/>
                </a:cxn>
                <a:cxn ang="0">
                  <a:pos x="53" y="60"/>
                </a:cxn>
                <a:cxn ang="0">
                  <a:pos x="55" y="59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62" y="47"/>
                </a:cxn>
                <a:cxn ang="0">
                  <a:pos x="64" y="38"/>
                </a:cxn>
                <a:cxn ang="0">
                  <a:pos x="65" y="33"/>
                </a:cxn>
                <a:cxn ang="0">
                  <a:pos x="64" y="28"/>
                </a:cxn>
                <a:cxn ang="0">
                  <a:pos x="63" y="23"/>
                </a:cxn>
                <a:cxn ang="0">
                  <a:pos x="61" y="18"/>
                </a:cxn>
                <a:cxn ang="0">
                  <a:pos x="61" y="18"/>
                </a:cxn>
              </a:cxnLst>
              <a:rect l="0" t="0" r="r" b="b"/>
              <a:pathLst>
                <a:path w="65" h="68">
                  <a:moveTo>
                    <a:pt x="61" y="18"/>
                  </a:moveTo>
                  <a:lnTo>
                    <a:pt x="61" y="18"/>
                  </a:lnTo>
                  <a:lnTo>
                    <a:pt x="58" y="13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2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4" y="7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8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5"/>
                  </a:lnTo>
                  <a:lnTo>
                    <a:pt x="11" y="59"/>
                  </a:lnTo>
                  <a:lnTo>
                    <a:pt x="14" y="63"/>
                  </a:lnTo>
                  <a:lnTo>
                    <a:pt x="19" y="65"/>
                  </a:lnTo>
                  <a:lnTo>
                    <a:pt x="23" y="67"/>
                  </a:lnTo>
                  <a:lnTo>
                    <a:pt x="29" y="68"/>
                  </a:lnTo>
                  <a:lnTo>
                    <a:pt x="34" y="67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6" y="63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5" y="5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62" y="47"/>
                  </a:lnTo>
                  <a:lnTo>
                    <a:pt x="64" y="38"/>
                  </a:lnTo>
                  <a:lnTo>
                    <a:pt x="65" y="33"/>
                  </a:lnTo>
                  <a:lnTo>
                    <a:pt x="64" y="28"/>
                  </a:lnTo>
                  <a:lnTo>
                    <a:pt x="63" y="23"/>
                  </a:lnTo>
                  <a:lnTo>
                    <a:pt x="61" y="18"/>
                  </a:lnTo>
                  <a:lnTo>
                    <a:pt x="61" y="18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5" name="Freeform 61"/>
            <p:cNvSpPr>
              <a:spLocks/>
            </p:cNvSpPr>
            <p:nvPr/>
          </p:nvSpPr>
          <p:spPr bwMode="auto">
            <a:xfrm>
              <a:off x="1540" y="409"/>
              <a:ext cx="13" cy="52"/>
            </a:xfrm>
            <a:custGeom>
              <a:avLst/>
              <a:gdLst/>
              <a:ahLst/>
              <a:cxnLst>
                <a:cxn ang="0">
                  <a:pos x="7" y="52"/>
                </a:cxn>
                <a:cxn ang="0">
                  <a:pos x="7" y="52"/>
                </a:cxn>
                <a:cxn ang="0">
                  <a:pos x="4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1" y="16"/>
                </a:cxn>
                <a:cxn ang="0">
                  <a:pos x="4" y="10"/>
                </a:cxn>
                <a:cxn ang="0">
                  <a:pos x="7" y="5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9" y="15"/>
                </a:cxn>
                <a:cxn ang="0">
                  <a:pos x="7" y="21"/>
                </a:cxn>
                <a:cxn ang="0">
                  <a:pos x="7" y="27"/>
                </a:cxn>
                <a:cxn ang="0">
                  <a:pos x="8" y="33"/>
                </a:cxn>
                <a:cxn ang="0">
                  <a:pos x="8" y="33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47"/>
                </a:cxn>
                <a:cxn ang="0">
                  <a:pos x="9" y="50"/>
                </a:cxn>
                <a:cxn ang="0">
                  <a:pos x="7" y="52"/>
                </a:cxn>
                <a:cxn ang="0">
                  <a:pos x="7" y="52"/>
                </a:cxn>
              </a:cxnLst>
              <a:rect l="0" t="0" r="r" b="b"/>
              <a:pathLst>
                <a:path w="13" h="52">
                  <a:moveTo>
                    <a:pt x="7" y="52"/>
                  </a:moveTo>
                  <a:lnTo>
                    <a:pt x="7" y="52"/>
                  </a:lnTo>
                  <a:lnTo>
                    <a:pt x="4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1" y="16"/>
                  </a:lnTo>
                  <a:lnTo>
                    <a:pt x="4" y="10"/>
                  </a:lnTo>
                  <a:lnTo>
                    <a:pt x="7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15"/>
                  </a:lnTo>
                  <a:lnTo>
                    <a:pt x="7" y="21"/>
                  </a:lnTo>
                  <a:lnTo>
                    <a:pt x="7" y="27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7"/>
                  </a:lnTo>
                  <a:lnTo>
                    <a:pt x="9" y="50"/>
                  </a:lnTo>
                  <a:lnTo>
                    <a:pt x="7" y="52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6" name="Freeform 62"/>
            <p:cNvSpPr>
              <a:spLocks noEditPoints="1"/>
            </p:cNvSpPr>
            <p:nvPr/>
          </p:nvSpPr>
          <p:spPr bwMode="auto">
            <a:xfrm>
              <a:off x="1566" y="1856"/>
              <a:ext cx="231" cy="374"/>
            </a:xfrm>
            <a:custGeom>
              <a:avLst/>
              <a:gdLst/>
              <a:ahLst/>
              <a:cxnLst>
                <a:cxn ang="0">
                  <a:pos x="217" y="259"/>
                </a:cxn>
                <a:cxn ang="0">
                  <a:pos x="212" y="342"/>
                </a:cxn>
                <a:cxn ang="0">
                  <a:pos x="164" y="366"/>
                </a:cxn>
                <a:cxn ang="0">
                  <a:pos x="169" y="329"/>
                </a:cxn>
                <a:cxn ang="0">
                  <a:pos x="170" y="292"/>
                </a:cxn>
                <a:cxn ang="0">
                  <a:pos x="174" y="218"/>
                </a:cxn>
                <a:cxn ang="0">
                  <a:pos x="217" y="202"/>
                </a:cxn>
                <a:cxn ang="0">
                  <a:pos x="2" y="307"/>
                </a:cxn>
                <a:cxn ang="0">
                  <a:pos x="33" y="357"/>
                </a:cxn>
                <a:cxn ang="0">
                  <a:pos x="49" y="103"/>
                </a:cxn>
                <a:cxn ang="0">
                  <a:pos x="87" y="106"/>
                </a:cxn>
                <a:cxn ang="0">
                  <a:pos x="101" y="95"/>
                </a:cxn>
                <a:cxn ang="0">
                  <a:pos x="92" y="86"/>
                </a:cxn>
                <a:cxn ang="0">
                  <a:pos x="102" y="85"/>
                </a:cxn>
                <a:cxn ang="0">
                  <a:pos x="85" y="72"/>
                </a:cxn>
                <a:cxn ang="0">
                  <a:pos x="105" y="81"/>
                </a:cxn>
                <a:cxn ang="0">
                  <a:pos x="83" y="53"/>
                </a:cxn>
                <a:cxn ang="0">
                  <a:pos x="66" y="21"/>
                </a:cxn>
                <a:cxn ang="0">
                  <a:pos x="77" y="3"/>
                </a:cxn>
                <a:cxn ang="0">
                  <a:pos x="56" y="13"/>
                </a:cxn>
                <a:cxn ang="0">
                  <a:pos x="30" y="51"/>
                </a:cxn>
                <a:cxn ang="0">
                  <a:pos x="27" y="86"/>
                </a:cxn>
                <a:cxn ang="0">
                  <a:pos x="159" y="62"/>
                </a:cxn>
                <a:cxn ang="0">
                  <a:pos x="150" y="77"/>
                </a:cxn>
                <a:cxn ang="0">
                  <a:pos x="160" y="75"/>
                </a:cxn>
                <a:cxn ang="0">
                  <a:pos x="155" y="86"/>
                </a:cxn>
                <a:cxn ang="0">
                  <a:pos x="157" y="110"/>
                </a:cxn>
                <a:cxn ang="0">
                  <a:pos x="210" y="108"/>
                </a:cxn>
                <a:cxn ang="0">
                  <a:pos x="218" y="85"/>
                </a:cxn>
                <a:cxn ang="0">
                  <a:pos x="207" y="31"/>
                </a:cxn>
                <a:cxn ang="0">
                  <a:pos x="190" y="8"/>
                </a:cxn>
                <a:cxn ang="0">
                  <a:pos x="193" y="25"/>
                </a:cxn>
                <a:cxn ang="0">
                  <a:pos x="144" y="59"/>
                </a:cxn>
                <a:cxn ang="0">
                  <a:pos x="190" y="165"/>
                </a:cxn>
                <a:cxn ang="0">
                  <a:pos x="128" y="127"/>
                </a:cxn>
                <a:cxn ang="0">
                  <a:pos x="136" y="184"/>
                </a:cxn>
                <a:cxn ang="0">
                  <a:pos x="201" y="201"/>
                </a:cxn>
                <a:cxn ang="0">
                  <a:pos x="190" y="165"/>
                </a:cxn>
                <a:cxn ang="0">
                  <a:pos x="105" y="109"/>
                </a:cxn>
                <a:cxn ang="0">
                  <a:pos x="86" y="151"/>
                </a:cxn>
                <a:cxn ang="0">
                  <a:pos x="84" y="184"/>
                </a:cxn>
                <a:cxn ang="0">
                  <a:pos x="130" y="182"/>
                </a:cxn>
                <a:cxn ang="0">
                  <a:pos x="112" y="112"/>
                </a:cxn>
                <a:cxn ang="0">
                  <a:pos x="146" y="105"/>
                </a:cxn>
                <a:cxn ang="0">
                  <a:pos x="144" y="81"/>
                </a:cxn>
                <a:cxn ang="0">
                  <a:pos x="119" y="64"/>
                </a:cxn>
                <a:cxn ang="0">
                  <a:pos x="109" y="96"/>
                </a:cxn>
                <a:cxn ang="0">
                  <a:pos x="73" y="172"/>
                </a:cxn>
                <a:cxn ang="0">
                  <a:pos x="49" y="202"/>
                </a:cxn>
                <a:cxn ang="0">
                  <a:pos x="93" y="191"/>
                </a:cxn>
                <a:cxn ang="0">
                  <a:pos x="73" y="185"/>
                </a:cxn>
                <a:cxn ang="0">
                  <a:pos x="162" y="133"/>
                </a:cxn>
                <a:cxn ang="0">
                  <a:pos x="179" y="152"/>
                </a:cxn>
                <a:cxn ang="0">
                  <a:pos x="227" y="137"/>
                </a:cxn>
                <a:cxn ang="0">
                  <a:pos x="71" y="20"/>
                </a:cxn>
                <a:cxn ang="0">
                  <a:pos x="88" y="49"/>
                </a:cxn>
                <a:cxn ang="0">
                  <a:pos x="96" y="20"/>
                </a:cxn>
                <a:cxn ang="0">
                  <a:pos x="72" y="12"/>
                </a:cxn>
                <a:cxn ang="0">
                  <a:pos x="183" y="12"/>
                </a:cxn>
                <a:cxn ang="0">
                  <a:pos x="153" y="48"/>
                </a:cxn>
                <a:cxn ang="0">
                  <a:pos x="49" y="130"/>
                </a:cxn>
                <a:cxn ang="0">
                  <a:pos x="81" y="148"/>
                </a:cxn>
                <a:cxn ang="0">
                  <a:pos x="49" y="129"/>
                </a:cxn>
              </a:cxnLst>
              <a:rect l="0" t="0" r="r" b="b"/>
              <a:pathLst>
                <a:path w="231" h="374">
                  <a:moveTo>
                    <a:pt x="217" y="202"/>
                  </a:moveTo>
                  <a:lnTo>
                    <a:pt x="217" y="202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4" y="304"/>
                  </a:lnTo>
                  <a:lnTo>
                    <a:pt x="214" y="304"/>
                  </a:lnTo>
                  <a:lnTo>
                    <a:pt x="212" y="342"/>
                  </a:lnTo>
                  <a:lnTo>
                    <a:pt x="212" y="342"/>
                  </a:lnTo>
                  <a:lnTo>
                    <a:pt x="211" y="359"/>
                  </a:lnTo>
                  <a:lnTo>
                    <a:pt x="211" y="359"/>
                  </a:lnTo>
                  <a:lnTo>
                    <a:pt x="164" y="374"/>
                  </a:lnTo>
                  <a:lnTo>
                    <a:pt x="164" y="374"/>
                  </a:lnTo>
                  <a:lnTo>
                    <a:pt x="164" y="370"/>
                  </a:lnTo>
                  <a:lnTo>
                    <a:pt x="164" y="366"/>
                  </a:lnTo>
                  <a:lnTo>
                    <a:pt x="164" y="366"/>
                  </a:lnTo>
                  <a:lnTo>
                    <a:pt x="166" y="359"/>
                  </a:lnTo>
                  <a:lnTo>
                    <a:pt x="166" y="352"/>
                  </a:lnTo>
                  <a:lnTo>
                    <a:pt x="167" y="337"/>
                  </a:lnTo>
                  <a:lnTo>
                    <a:pt x="167" y="337"/>
                  </a:lnTo>
                  <a:lnTo>
                    <a:pt x="167" y="336"/>
                  </a:lnTo>
                  <a:lnTo>
                    <a:pt x="167" y="336"/>
                  </a:lnTo>
                  <a:lnTo>
                    <a:pt x="169" y="329"/>
                  </a:lnTo>
                  <a:lnTo>
                    <a:pt x="169" y="323"/>
                  </a:lnTo>
                  <a:lnTo>
                    <a:pt x="169" y="317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01"/>
                  </a:lnTo>
                  <a:lnTo>
                    <a:pt x="170" y="292"/>
                  </a:lnTo>
                  <a:lnTo>
                    <a:pt x="170" y="292"/>
                  </a:lnTo>
                  <a:lnTo>
                    <a:pt x="173" y="242"/>
                  </a:lnTo>
                  <a:lnTo>
                    <a:pt x="173" y="242"/>
                  </a:lnTo>
                  <a:lnTo>
                    <a:pt x="173" y="232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3" y="220"/>
                  </a:lnTo>
                  <a:lnTo>
                    <a:pt x="174" y="218"/>
                  </a:lnTo>
                  <a:lnTo>
                    <a:pt x="176" y="217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7" y="202"/>
                  </a:lnTo>
                  <a:lnTo>
                    <a:pt x="217" y="202"/>
                  </a:lnTo>
                  <a:close/>
                  <a:moveTo>
                    <a:pt x="12" y="193"/>
                  </a:moveTo>
                  <a:lnTo>
                    <a:pt x="12" y="193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5" y="268"/>
                  </a:lnTo>
                  <a:lnTo>
                    <a:pt x="5" y="268"/>
                  </a:lnTo>
                  <a:lnTo>
                    <a:pt x="2" y="307"/>
                  </a:lnTo>
                  <a:lnTo>
                    <a:pt x="2" y="307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6" y="347"/>
                  </a:lnTo>
                  <a:lnTo>
                    <a:pt x="24" y="352"/>
                  </a:lnTo>
                  <a:lnTo>
                    <a:pt x="33" y="357"/>
                  </a:lnTo>
                  <a:lnTo>
                    <a:pt x="33" y="357"/>
                  </a:lnTo>
                  <a:lnTo>
                    <a:pt x="44" y="205"/>
                  </a:lnTo>
                  <a:lnTo>
                    <a:pt x="44" y="205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2" y="193"/>
                  </a:lnTo>
                  <a:lnTo>
                    <a:pt x="12" y="193"/>
                  </a:lnTo>
                  <a:close/>
                  <a:moveTo>
                    <a:pt x="49" y="103"/>
                  </a:moveTo>
                  <a:lnTo>
                    <a:pt x="49" y="103"/>
                  </a:lnTo>
                  <a:lnTo>
                    <a:pt x="55" y="105"/>
                  </a:lnTo>
                  <a:lnTo>
                    <a:pt x="61" y="107"/>
                  </a:lnTo>
                  <a:lnTo>
                    <a:pt x="68" y="108"/>
                  </a:lnTo>
                  <a:lnTo>
                    <a:pt x="74" y="108"/>
                  </a:lnTo>
                  <a:lnTo>
                    <a:pt x="80" y="108"/>
                  </a:lnTo>
                  <a:lnTo>
                    <a:pt x="87" y="106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101" y="101"/>
                  </a:lnTo>
                  <a:lnTo>
                    <a:pt x="102" y="99"/>
                  </a:lnTo>
                  <a:lnTo>
                    <a:pt x="102" y="97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98" y="92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1" y="89"/>
                  </a:lnTo>
                  <a:lnTo>
                    <a:pt x="88" y="89"/>
                  </a:lnTo>
                  <a:lnTo>
                    <a:pt x="88" y="89"/>
                  </a:lnTo>
                  <a:lnTo>
                    <a:pt x="92" y="86"/>
                  </a:lnTo>
                  <a:lnTo>
                    <a:pt x="96" y="87"/>
                  </a:lnTo>
                  <a:lnTo>
                    <a:pt x="100" y="88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4" y="88"/>
                  </a:lnTo>
                  <a:lnTo>
                    <a:pt x="104" y="86"/>
                  </a:lnTo>
                  <a:lnTo>
                    <a:pt x="102" y="85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88" y="77"/>
                  </a:lnTo>
                  <a:lnTo>
                    <a:pt x="86" y="75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8" y="73"/>
                  </a:lnTo>
                  <a:lnTo>
                    <a:pt x="90" y="74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3" y="53"/>
                  </a:lnTo>
                  <a:lnTo>
                    <a:pt x="80" y="52"/>
                  </a:lnTo>
                  <a:lnTo>
                    <a:pt x="78" y="49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1" y="34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5" y="17"/>
                  </a:lnTo>
                  <a:lnTo>
                    <a:pt x="65" y="14"/>
                  </a:lnTo>
                  <a:lnTo>
                    <a:pt x="67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1" y="8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49" y="19"/>
                  </a:lnTo>
                  <a:lnTo>
                    <a:pt x="44" y="26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2" y="46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9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7" y="86"/>
                  </a:lnTo>
                  <a:lnTo>
                    <a:pt x="30" y="89"/>
                  </a:lnTo>
                  <a:lnTo>
                    <a:pt x="35" y="95"/>
                  </a:lnTo>
                  <a:lnTo>
                    <a:pt x="42" y="99"/>
                  </a:lnTo>
                  <a:lnTo>
                    <a:pt x="49" y="103"/>
                  </a:lnTo>
                  <a:lnTo>
                    <a:pt x="49" y="103"/>
                  </a:lnTo>
                  <a:close/>
                  <a:moveTo>
                    <a:pt x="159" y="62"/>
                  </a:moveTo>
                  <a:lnTo>
                    <a:pt x="159" y="62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2" y="75"/>
                  </a:lnTo>
                  <a:lnTo>
                    <a:pt x="152" y="75"/>
                  </a:lnTo>
                  <a:lnTo>
                    <a:pt x="150" y="77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52" y="82"/>
                  </a:lnTo>
                  <a:lnTo>
                    <a:pt x="152" y="82"/>
                  </a:lnTo>
                  <a:lnTo>
                    <a:pt x="155" y="80"/>
                  </a:lnTo>
                  <a:lnTo>
                    <a:pt x="157" y="78"/>
                  </a:lnTo>
                  <a:lnTo>
                    <a:pt x="160" y="75"/>
                  </a:lnTo>
                  <a:lnTo>
                    <a:pt x="162" y="74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3" y="77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3" y="89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3" y="108"/>
                  </a:lnTo>
                  <a:lnTo>
                    <a:pt x="153" y="108"/>
                  </a:lnTo>
                  <a:lnTo>
                    <a:pt x="157" y="110"/>
                  </a:lnTo>
                  <a:lnTo>
                    <a:pt x="162" y="111"/>
                  </a:lnTo>
                  <a:lnTo>
                    <a:pt x="162" y="111"/>
                  </a:lnTo>
                  <a:lnTo>
                    <a:pt x="175" y="112"/>
                  </a:lnTo>
                  <a:lnTo>
                    <a:pt x="188" y="113"/>
                  </a:lnTo>
                  <a:lnTo>
                    <a:pt x="188" y="113"/>
                  </a:lnTo>
                  <a:lnTo>
                    <a:pt x="199" y="111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4" y="106"/>
                  </a:lnTo>
                  <a:lnTo>
                    <a:pt x="216" y="104"/>
                  </a:lnTo>
                  <a:lnTo>
                    <a:pt x="217" y="101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85"/>
                  </a:lnTo>
                  <a:lnTo>
                    <a:pt x="218" y="85"/>
                  </a:lnTo>
                  <a:lnTo>
                    <a:pt x="219" y="72"/>
                  </a:lnTo>
                  <a:lnTo>
                    <a:pt x="219" y="6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3" y="45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1" y="20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193" y="8"/>
                  </a:lnTo>
                  <a:lnTo>
                    <a:pt x="192" y="7"/>
                  </a:lnTo>
                  <a:lnTo>
                    <a:pt x="190" y="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3" y="17"/>
                  </a:lnTo>
                  <a:lnTo>
                    <a:pt x="194" y="21"/>
                  </a:lnTo>
                  <a:lnTo>
                    <a:pt x="193" y="25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8" y="72"/>
                  </a:lnTo>
                  <a:lnTo>
                    <a:pt x="148" y="72"/>
                  </a:lnTo>
                  <a:lnTo>
                    <a:pt x="159" y="62"/>
                  </a:lnTo>
                  <a:lnTo>
                    <a:pt x="159" y="62"/>
                  </a:lnTo>
                  <a:close/>
                  <a:moveTo>
                    <a:pt x="190" y="165"/>
                  </a:moveTo>
                  <a:lnTo>
                    <a:pt x="190" y="165"/>
                  </a:lnTo>
                  <a:lnTo>
                    <a:pt x="161" y="147"/>
                  </a:lnTo>
                  <a:lnTo>
                    <a:pt x="161" y="14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27" y="123"/>
                  </a:lnTo>
                  <a:lnTo>
                    <a:pt x="127" y="123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1" y="182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5" y="186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89" y="205"/>
                  </a:lnTo>
                  <a:lnTo>
                    <a:pt x="201" y="201"/>
                  </a:lnTo>
                  <a:lnTo>
                    <a:pt x="213" y="197"/>
                  </a:lnTo>
                  <a:lnTo>
                    <a:pt x="219" y="195"/>
                  </a:lnTo>
                  <a:lnTo>
                    <a:pt x="225" y="191"/>
                  </a:lnTo>
                  <a:lnTo>
                    <a:pt x="225" y="191"/>
                  </a:lnTo>
                  <a:lnTo>
                    <a:pt x="217" y="183"/>
                  </a:lnTo>
                  <a:lnTo>
                    <a:pt x="208" y="177"/>
                  </a:lnTo>
                  <a:lnTo>
                    <a:pt x="190" y="165"/>
                  </a:lnTo>
                  <a:lnTo>
                    <a:pt x="190" y="165"/>
                  </a:lnTo>
                  <a:close/>
                  <a:moveTo>
                    <a:pt x="119" y="118"/>
                  </a:moveTo>
                  <a:lnTo>
                    <a:pt x="119" y="118"/>
                  </a:lnTo>
                  <a:lnTo>
                    <a:pt x="115" y="118"/>
                  </a:lnTo>
                  <a:lnTo>
                    <a:pt x="111" y="116"/>
                  </a:lnTo>
                  <a:lnTo>
                    <a:pt x="108" y="113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1" y="113"/>
                  </a:lnTo>
                  <a:lnTo>
                    <a:pt x="98" y="117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2" y="164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8" y="180"/>
                  </a:lnTo>
                  <a:lnTo>
                    <a:pt x="79" y="182"/>
                  </a:lnTo>
                  <a:lnTo>
                    <a:pt x="81" y="183"/>
                  </a:lnTo>
                  <a:lnTo>
                    <a:pt x="84" y="184"/>
                  </a:lnTo>
                  <a:lnTo>
                    <a:pt x="84" y="184"/>
                  </a:lnTo>
                  <a:lnTo>
                    <a:pt x="94" y="185"/>
                  </a:lnTo>
                  <a:lnTo>
                    <a:pt x="103" y="186"/>
                  </a:lnTo>
                  <a:lnTo>
                    <a:pt x="112" y="185"/>
                  </a:lnTo>
                  <a:lnTo>
                    <a:pt x="122" y="184"/>
                  </a:lnTo>
                  <a:lnTo>
                    <a:pt x="122" y="184"/>
                  </a:lnTo>
                  <a:lnTo>
                    <a:pt x="130" y="182"/>
                  </a:lnTo>
                  <a:lnTo>
                    <a:pt x="134" y="180"/>
                  </a:lnTo>
                  <a:lnTo>
                    <a:pt x="138" y="178"/>
                  </a:lnTo>
                  <a:lnTo>
                    <a:pt x="138" y="178"/>
                  </a:lnTo>
                  <a:lnTo>
                    <a:pt x="119" y="118"/>
                  </a:lnTo>
                  <a:lnTo>
                    <a:pt x="119" y="118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20" y="114"/>
                  </a:lnTo>
                  <a:lnTo>
                    <a:pt x="127" y="114"/>
                  </a:lnTo>
                  <a:lnTo>
                    <a:pt x="134" y="112"/>
                  </a:lnTo>
                  <a:lnTo>
                    <a:pt x="141" y="109"/>
                  </a:lnTo>
                  <a:lnTo>
                    <a:pt x="141" y="109"/>
                  </a:lnTo>
                  <a:lnTo>
                    <a:pt x="144" y="107"/>
                  </a:lnTo>
                  <a:lnTo>
                    <a:pt x="146" y="105"/>
                  </a:lnTo>
                  <a:lnTo>
                    <a:pt x="147" y="102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6" y="94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44" y="81"/>
                  </a:lnTo>
                  <a:lnTo>
                    <a:pt x="142" y="74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0" y="60"/>
                  </a:lnTo>
                  <a:lnTo>
                    <a:pt x="123" y="62"/>
                  </a:lnTo>
                  <a:lnTo>
                    <a:pt x="123" y="62"/>
                  </a:lnTo>
                  <a:lnTo>
                    <a:pt x="119" y="64"/>
                  </a:lnTo>
                  <a:lnTo>
                    <a:pt x="116" y="66"/>
                  </a:lnTo>
                  <a:lnTo>
                    <a:pt x="114" y="70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11" y="85"/>
                  </a:lnTo>
                  <a:lnTo>
                    <a:pt x="109" y="96"/>
                  </a:lnTo>
                  <a:lnTo>
                    <a:pt x="109" y="96"/>
                  </a:lnTo>
                  <a:lnTo>
                    <a:pt x="109" y="101"/>
                  </a:lnTo>
                  <a:lnTo>
                    <a:pt x="109" y="105"/>
                  </a:lnTo>
                  <a:lnTo>
                    <a:pt x="110" y="109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73" y="172"/>
                  </a:moveTo>
                  <a:lnTo>
                    <a:pt x="73" y="172"/>
                  </a:lnTo>
                  <a:lnTo>
                    <a:pt x="75" y="163"/>
                  </a:lnTo>
                  <a:lnTo>
                    <a:pt x="75" y="163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49" y="202"/>
                  </a:lnTo>
                  <a:lnTo>
                    <a:pt x="52" y="202"/>
                  </a:lnTo>
                  <a:lnTo>
                    <a:pt x="52" y="202"/>
                  </a:lnTo>
                  <a:lnTo>
                    <a:pt x="73" y="197"/>
                  </a:lnTo>
                  <a:lnTo>
                    <a:pt x="73" y="197"/>
                  </a:lnTo>
                  <a:lnTo>
                    <a:pt x="90" y="193"/>
                  </a:lnTo>
                  <a:lnTo>
                    <a:pt x="90" y="193"/>
                  </a:lnTo>
                  <a:lnTo>
                    <a:pt x="93" y="191"/>
                  </a:lnTo>
                  <a:lnTo>
                    <a:pt x="93" y="191"/>
                  </a:lnTo>
                  <a:lnTo>
                    <a:pt x="89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78" y="187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3"/>
                  </a:lnTo>
                  <a:lnTo>
                    <a:pt x="72" y="181"/>
                  </a:lnTo>
                  <a:lnTo>
                    <a:pt x="73" y="172"/>
                  </a:lnTo>
                  <a:lnTo>
                    <a:pt x="73" y="172"/>
                  </a:lnTo>
                  <a:close/>
                  <a:moveTo>
                    <a:pt x="197" y="123"/>
                  </a:moveTo>
                  <a:lnTo>
                    <a:pt x="197" y="123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75" y="150"/>
                  </a:lnTo>
                  <a:lnTo>
                    <a:pt x="175" y="150"/>
                  </a:lnTo>
                  <a:lnTo>
                    <a:pt x="177" y="151"/>
                  </a:lnTo>
                  <a:lnTo>
                    <a:pt x="179" y="15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97" y="148"/>
                  </a:lnTo>
                  <a:lnTo>
                    <a:pt x="197" y="148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00" y="123"/>
                  </a:lnTo>
                  <a:lnTo>
                    <a:pt x="200" y="123"/>
                  </a:lnTo>
                  <a:lnTo>
                    <a:pt x="199" y="123"/>
                  </a:lnTo>
                  <a:lnTo>
                    <a:pt x="197" y="123"/>
                  </a:lnTo>
                  <a:lnTo>
                    <a:pt x="197" y="123"/>
                  </a:lnTo>
                  <a:close/>
                  <a:moveTo>
                    <a:pt x="71" y="20"/>
                  </a:moveTo>
                  <a:lnTo>
                    <a:pt x="71" y="20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82" y="46"/>
                  </a:lnTo>
                  <a:lnTo>
                    <a:pt x="84" y="48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08" y="46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6"/>
                  </a:lnTo>
                  <a:lnTo>
                    <a:pt x="96" y="20"/>
                  </a:lnTo>
                  <a:lnTo>
                    <a:pt x="91" y="14"/>
                  </a:lnTo>
                  <a:lnTo>
                    <a:pt x="87" y="10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71" y="14"/>
                  </a:lnTo>
                  <a:lnTo>
                    <a:pt x="70" y="17"/>
                  </a:lnTo>
                  <a:lnTo>
                    <a:pt x="71" y="20"/>
                  </a:lnTo>
                  <a:lnTo>
                    <a:pt x="71" y="20"/>
                  </a:lnTo>
                  <a:close/>
                  <a:moveTo>
                    <a:pt x="190" y="18"/>
                  </a:moveTo>
                  <a:lnTo>
                    <a:pt x="190" y="18"/>
                  </a:lnTo>
                  <a:lnTo>
                    <a:pt x="183" y="12"/>
                  </a:lnTo>
                  <a:lnTo>
                    <a:pt x="183" y="12"/>
                  </a:lnTo>
                  <a:lnTo>
                    <a:pt x="173" y="21"/>
                  </a:lnTo>
                  <a:lnTo>
                    <a:pt x="163" y="30"/>
                  </a:lnTo>
                  <a:lnTo>
                    <a:pt x="156" y="39"/>
                  </a:lnTo>
                  <a:lnTo>
                    <a:pt x="154" y="44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66" y="41"/>
                  </a:lnTo>
                  <a:lnTo>
                    <a:pt x="177" y="33"/>
                  </a:lnTo>
                  <a:lnTo>
                    <a:pt x="185" y="25"/>
                  </a:lnTo>
                  <a:lnTo>
                    <a:pt x="188" y="21"/>
                  </a:lnTo>
                  <a:lnTo>
                    <a:pt x="190" y="18"/>
                  </a:lnTo>
                  <a:lnTo>
                    <a:pt x="190" y="18"/>
                  </a:lnTo>
                  <a:close/>
                  <a:moveTo>
                    <a:pt x="49" y="130"/>
                  </a:moveTo>
                  <a:lnTo>
                    <a:pt x="49" y="130"/>
                  </a:lnTo>
                  <a:lnTo>
                    <a:pt x="58" y="135"/>
                  </a:lnTo>
                  <a:lnTo>
                    <a:pt x="58" y="135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6" y="144"/>
                  </a:lnTo>
                  <a:lnTo>
                    <a:pt x="81" y="148"/>
                  </a:lnTo>
                  <a:lnTo>
                    <a:pt x="81" y="148"/>
                  </a:lnTo>
                  <a:lnTo>
                    <a:pt x="87" y="133"/>
                  </a:lnTo>
                  <a:lnTo>
                    <a:pt x="89" y="12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30"/>
                  </a:lnTo>
                  <a:lnTo>
                    <a:pt x="49" y="130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7" name="Freeform 63"/>
            <p:cNvSpPr>
              <a:spLocks noEditPoints="1"/>
            </p:cNvSpPr>
            <p:nvPr/>
          </p:nvSpPr>
          <p:spPr bwMode="auto">
            <a:xfrm>
              <a:off x="1521" y="1970"/>
              <a:ext cx="348" cy="283"/>
            </a:xfrm>
            <a:custGeom>
              <a:avLst/>
              <a:gdLst/>
              <a:ahLst/>
              <a:cxnLst>
                <a:cxn ang="0">
                  <a:pos x="342" y="139"/>
                </a:cxn>
                <a:cxn ang="0">
                  <a:pos x="340" y="175"/>
                </a:cxn>
                <a:cxn ang="0">
                  <a:pos x="338" y="212"/>
                </a:cxn>
                <a:cxn ang="0">
                  <a:pos x="263" y="200"/>
                </a:cxn>
                <a:cxn ang="0">
                  <a:pos x="263" y="181"/>
                </a:cxn>
                <a:cxn ang="0">
                  <a:pos x="268" y="121"/>
                </a:cxn>
                <a:cxn ang="0">
                  <a:pos x="274" y="83"/>
                </a:cxn>
                <a:cxn ang="0">
                  <a:pos x="347" y="83"/>
                </a:cxn>
                <a:cxn ang="0">
                  <a:pos x="151" y="125"/>
                </a:cxn>
                <a:cxn ang="0">
                  <a:pos x="143" y="147"/>
                </a:cxn>
                <a:cxn ang="0">
                  <a:pos x="140" y="188"/>
                </a:cxn>
                <a:cxn ang="0">
                  <a:pos x="138" y="205"/>
                </a:cxn>
                <a:cxn ang="0">
                  <a:pos x="133" y="263"/>
                </a:cxn>
                <a:cxn ang="0">
                  <a:pos x="137" y="283"/>
                </a:cxn>
                <a:cxn ang="0">
                  <a:pos x="155" y="277"/>
                </a:cxn>
                <a:cxn ang="0">
                  <a:pos x="174" y="271"/>
                </a:cxn>
                <a:cxn ang="0">
                  <a:pos x="208" y="221"/>
                </a:cxn>
                <a:cxn ang="0">
                  <a:pos x="213" y="134"/>
                </a:cxn>
                <a:cxn ang="0">
                  <a:pos x="129" y="250"/>
                </a:cxn>
                <a:cxn ang="0">
                  <a:pos x="136" y="183"/>
                </a:cxn>
                <a:cxn ang="0">
                  <a:pos x="137" y="166"/>
                </a:cxn>
                <a:cxn ang="0">
                  <a:pos x="137" y="127"/>
                </a:cxn>
                <a:cxn ang="0">
                  <a:pos x="120" y="112"/>
                </a:cxn>
                <a:cxn ang="0">
                  <a:pos x="99" y="99"/>
                </a:cxn>
                <a:cxn ang="0">
                  <a:pos x="92" y="119"/>
                </a:cxn>
                <a:cxn ang="0">
                  <a:pos x="89" y="136"/>
                </a:cxn>
                <a:cxn ang="0">
                  <a:pos x="86" y="192"/>
                </a:cxn>
                <a:cxn ang="0">
                  <a:pos x="83" y="246"/>
                </a:cxn>
                <a:cxn ang="0">
                  <a:pos x="127" y="280"/>
                </a:cxn>
                <a:cxn ang="0">
                  <a:pos x="129" y="262"/>
                </a:cxn>
                <a:cxn ang="0">
                  <a:pos x="38" y="59"/>
                </a:cxn>
                <a:cxn ang="0">
                  <a:pos x="7" y="39"/>
                </a:cxn>
                <a:cxn ang="0">
                  <a:pos x="4" y="122"/>
                </a:cxn>
                <a:cxn ang="0">
                  <a:pos x="2" y="169"/>
                </a:cxn>
                <a:cxn ang="0">
                  <a:pos x="0" y="192"/>
                </a:cxn>
                <a:cxn ang="0">
                  <a:pos x="45" y="165"/>
                </a:cxn>
                <a:cxn ang="0">
                  <a:pos x="48" y="129"/>
                </a:cxn>
                <a:cxn ang="0">
                  <a:pos x="52" y="97"/>
                </a:cxn>
                <a:cxn ang="0">
                  <a:pos x="52" y="71"/>
                </a:cxn>
                <a:cxn ang="0">
                  <a:pos x="194" y="85"/>
                </a:cxn>
                <a:cxn ang="0">
                  <a:pos x="184" y="80"/>
                </a:cxn>
                <a:cxn ang="0">
                  <a:pos x="174" y="73"/>
                </a:cxn>
                <a:cxn ang="0">
                  <a:pos x="144" y="80"/>
                </a:cxn>
                <a:cxn ang="0">
                  <a:pos x="99" y="91"/>
                </a:cxn>
                <a:cxn ang="0">
                  <a:pos x="145" y="121"/>
                </a:cxn>
                <a:cxn ang="0">
                  <a:pos x="206" y="101"/>
                </a:cxn>
                <a:cxn ang="0">
                  <a:pos x="214" y="94"/>
                </a:cxn>
                <a:cxn ang="0">
                  <a:pos x="335" y="52"/>
                </a:cxn>
                <a:cxn ang="0">
                  <a:pos x="304" y="39"/>
                </a:cxn>
                <a:cxn ang="0">
                  <a:pos x="282" y="29"/>
                </a:cxn>
                <a:cxn ang="0">
                  <a:pos x="243" y="37"/>
                </a:cxn>
                <a:cxn ang="0">
                  <a:pos x="229" y="42"/>
                </a:cxn>
                <a:cxn ang="0">
                  <a:pos x="277" y="77"/>
                </a:cxn>
                <a:cxn ang="0">
                  <a:pos x="201" y="18"/>
                </a:cxn>
                <a:cxn ang="0">
                  <a:pos x="235" y="7"/>
                </a:cxn>
                <a:cxn ang="0">
                  <a:pos x="195" y="0"/>
                </a:cxn>
                <a:cxn ang="0">
                  <a:pos x="174" y="5"/>
                </a:cxn>
                <a:cxn ang="0">
                  <a:pos x="197" y="19"/>
                </a:cxn>
                <a:cxn ang="0">
                  <a:pos x="124" y="38"/>
                </a:cxn>
                <a:cxn ang="0">
                  <a:pos x="91" y="19"/>
                </a:cxn>
                <a:cxn ang="0">
                  <a:pos x="48" y="24"/>
                </a:cxn>
                <a:cxn ang="0">
                  <a:pos x="13" y="30"/>
                </a:cxn>
                <a:cxn ang="0">
                  <a:pos x="52" y="63"/>
                </a:cxn>
              </a:cxnLst>
              <a:rect l="0" t="0" r="r" b="b"/>
              <a:pathLst>
                <a:path w="348" h="283">
                  <a:moveTo>
                    <a:pt x="347" y="83"/>
                  </a:moveTo>
                  <a:lnTo>
                    <a:pt x="347" y="83"/>
                  </a:lnTo>
                  <a:lnTo>
                    <a:pt x="345" y="106"/>
                  </a:lnTo>
                  <a:lnTo>
                    <a:pt x="345" y="106"/>
                  </a:lnTo>
                  <a:lnTo>
                    <a:pt x="342" y="139"/>
                  </a:lnTo>
                  <a:lnTo>
                    <a:pt x="342" y="139"/>
                  </a:lnTo>
                  <a:lnTo>
                    <a:pt x="340" y="163"/>
                  </a:lnTo>
                  <a:lnTo>
                    <a:pt x="340" y="163"/>
                  </a:lnTo>
                  <a:lnTo>
                    <a:pt x="340" y="175"/>
                  </a:lnTo>
                  <a:lnTo>
                    <a:pt x="340" y="175"/>
                  </a:lnTo>
                  <a:lnTo>
                    <a:pt x="341" y="191"/>
                  </a:lnTo>
                  <a:lnTo>
                    <a:pt x="341" y="198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8" y="212"/>
                  </a:lnTo>
                  <a:lnTo>
                    <a:pt x="338" y="219"/>
                  </a:lnTo>
                  <a:lnTo>
                    <a:pt x="338" y="219"/>
                  </a:lnTo>
                  <a:lnTo>
                    <a:pt x="259" y="245"/>
                  </a:lnTo>
                  <a:lnTo>
                    <a:pt x="259" y="245"/>
                  </a:lnTo>
                  <a:lnTo>
                    <a:pt x="263" y="200"/>
                  </a:lnTo>
                  <a:lnTo>
                    <a:pt x="263" y="200"/>
                  </a:lnTo>
                  <a:lnTo>
                    <a:pt x="263" y="198"/>
                  </a:lnTo>
                  <a:lnTo>
                    <a:pt x="263" y="198"/>
                  </a:lnTo>
                  <a:lnTo>
                    <a:pt x="263" y="189"/>
                  </a:lnTo>
                  <a:lnTo>
                    <a:pt x="263" y="181"/>
                  </a:lnTo>
                  <a:lnTo>
                    <a:pt x="265" y="165"/>
                  </a:lnTo>
                  <a:lnTo>
                    <a:pt x="266" y="148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8" y="121"/>
                  </a:lnTo>
                  <a:lnTo>
                    <a:pt x="269" y="110"/>
                  </a:lnTo>
                  <a:lnTo>
                    <a:pt x="272" y="89"/>
                  </a:lnTo>
                  <a:lnTo>
                    <a:pt x="272" y="89"/>
                  </a:lnTo>
                  <a:lnTo>
                    <a:pt x="274" y="83"/>
                  </a:lnTo>
                  <a:lnTo>
                    <a:pt x="274" y="83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8" y="72"/>
                  </a:lnTo>
                  <a:lnTo>
                    <a:pt x="347" y="83"/>
                  </a:lnTo>
                  <a:lnTo>
                    <a:pt x="347" y="83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1" y="125"/>
                  </a:lnTo>
                  <a:lnTo>
                    <a:pt x="148" y="128"/>
                  </a:lnTo>
                  <a:lnTo>
                    <a:pt x="146" y="131"/>
                  </a:lnTo>
                  <a:lnTo>
                    <a:pt x="145" y="136"/>
                  </a:lnTo>
                  <a:lnTo>
                    <a:pt x="145" y="136"/>
                  </a:lnTo>
                  <a:lnTo>
                    <a:pt x="143" y="147"/>
                  </a:lnTo>
                  <a:lnTo>
                    <a:pt x="143" y="147"/>
                  </a:lnTo>
                  <a:lnTo>
                    <a:pt x="141" y="167"/>
                  </a:lnTo>
                  <a:lnTo>
                    <a:pt x="140" y="177"/>
                  </a:lnTo>
                  <a:lnTo>
                    <a:pt x="140" y="188"/>
                  </a:lnTo>
                  <a:lnTo>
                    <a:pt x="140" y="188"/>
                  </a:lnTo>
                  <a:lnTo>
                    <a:pt x="140" y="193"/>
                  </a:lnTo>
                  <a:lnTo>
                    <a:pt x="140" y="196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38" y="205"/>
                  </a:lnTo>
                  <a:lnTo>
                    <a:pt x="137" y="212"/>
                  </a:lnTo>
                  <a:lnTo>
                    <a:pt x="136" y="225"/>
                  </a:lnTo>
                  <a:lnTo>
                    <a:pt x="136" y="225"/>
                  </a:lnTo>
                  <a:lnTo>
                    <a:pt x="133" y="263"/>
                  </a:lnTo>
                  <a:lnTo>
                    <a:pt x="133" y="263"/>
                  </a:lnTo>
                  <a:lnTo>
                    <a:pt x="133" y="273"/>
                  </a:lnTo>
                  <a:lnTo>
                    <a:pt x="133" y="278"/>
                  </a:lnTo>
                  <a:lnTo>
                    <a:pt x="134" y="283"/>
                  </a:lnTo>
                  <a:lnTo>
                    <a:pt x="134" y="283"/>
                  </a:lnTo>
                  <a:lnTo>
                    <a:pt x="137" y="283"/>
                  </a:lnTo>
                  <a:lnTo>
                    <a:pt x="140" y="282"/>
                  </a:lnTo>
                  <a:lnTo>
                    <a:pt x="140" y="282"/>
                  </a:lnTo>
                  <a:lnTo>
                    <a:pt x="147" y="279"/>
                  </a:lnTo>
                  <a:lnTo>
                    <a:pt x="155" y="277"/>
                  </a:lnTo>
                  <a:lnTo>
                    <a:pt x="155" y="277"/>
                  </a:lnTo>
                  <a:lnTo>
                    <a:pt x="159" y="276"/>
                  </a:lnTo>
                  <a:lnTo>
                    <a:pt x="163" y="275"/>
                  </a:lnTo>
                  <a:lnTo>
                    <a:pt x="163" y="275"/>
                  </a:lnTo>
                  <a:lnTo>
                    <a:pt x="174" y="271"/>
                  </a:lnTo>
                  <a:lnTo>
                    <a:pt x="174" y="271"/>
                  </a:lnTo>
                  <a:lnTo>
                    <a:pt x="205" y="262"/>
                  </a:lnTo>
                  <a:lnTo>
                    <a:pt x="205" y="262"/>
                  </a:lnTo>
                  <a:lnTo>
                    <a:pt x="207" y="239"/>
                  </a:lnTo>
                  <a:lnTo>
                    <a:pt x="207" y="239"/>
                  </a:lnTo>
                  <a:lnTo>
                    <a:pt x="208" y="221"/>
                  </a:lnTo>
                  <a:lnTo>
                    <a:pt x="208" y="221"/>
                  </a:lnTo>
                  <a:lnTo>
                    <a:pt x="212" y="160"/>
                  </a:lnTo>
                  <a:lnTo>
                    <a:pt x="212" y="160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196" y="110"/>
                  </a:lnTo>
                  <a:lnTo>
                    <a:pt x="196" y="110"/>
                  </a:lnTo>
                  <a:close/>
                  <a:moveTo>
                    <a:pt x="129" y="250"/>
                  </a:moveTo>
                  <a:lnTo>
                    <a:pt x="129" y="250"/>
                  </a:lnTo>
                  <a:lnTo>
                    <a:pt x="132" y="227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36" y="183"/>
                  </a:lnTo>
                  <a:lnTo>
                    <a:pt x="136" y="183"/>
                  </a:lnTo>
                  <a:lnTo>
                    <a:pt x="135" y="179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7" y="166"/>
                  </a:lnTo>
                  <a:lnTo>
                    <a:pt x="138" y="157"/>
                  </a:lnTo>
                  <a:lnTo>
                    <a:pt x="138" y="139"/>
                  </a:lnTo>
                  <a:lnTo>
                    <a:pt x="138" y="139"/>
                  </a:lnTo>
                  <a:lnTo>
                    <a:pt x="138" y="133"/>
                  </a:lnTo>
                  <a:lnTo>
                    <a:pt x="137" y="127"/>
                  </a:lnTo>
                  <a:lnTo>
                    <a:pt x="134" y="122"/>
                  </a:lnTo>
                  <a:lnTo>
                    <a:pt x="129" y="118"/>
                  </a:lnTo>
                  <a:lnTo>
                    <a:pt x="129" y="118"/>
                  </a:lnTo>
                  <a:lnTo>
                    <a:pt x="125" y="115"/>
                  </a:lnTo>
                  <a:lnTo>
                    <a:pt x="120" y="112"/>
                  </a:lnTo>
                  <a:lnTo>
                    <a:pt x="116" y="109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03" y="102"/>
                  </a:lnTo>
                  <a:lnTo>
                    <a:pt x="99" y="99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0" y="128"/>
                  </a:lnTo>
                  <a:lnTo>
                    <a:pt x="90" y="132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89" y="150"/>
                  </a:lnTo>
                  <a:lnTo>
                    <a:pt x="88" y="164"/>
                  </a:lnTo>
                  <a:lnTo>
                    <a:pt x="86" y="178"/>
                  </a:lnTo>
                  <a:lnTo>
                    <a:pt x="86" y="192"/>
                  </a:lnTo>
                  <a:lnTo>
                    <a:pt x="86" y="192"/>
                  </a:lnTo>
                  <a:lnTo>
                    <a:pt x="84" y="207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3" y="234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127" y="280"/>
                  </a:lnTo>
                  <a:lnTo>
                    <a:pt x="127" y="280"/>
                  </a:lnTo>
                  <a:lnTo>
                    <a:pt x="130" y="281"/>
                  </a:lnTo>
                  <a:lnTo>
                    <a:pt x="130" y="281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29" y="262"/>
                  </a:lnTo>
                  <a:lnTo>
                    <a:pt x="129" y="250"/>
                  </a:lnTo>
                  <a:lnTo>
                    <a:pt x="129" y="250"/>
                  </a:lnTo>
                  <a:close/>
                  <a:moveTo>
                    <a:pt x="48" y="65"/>
                  </a:moveTo>
                  <a:lnTo>
                    <a:pt x="48" y="65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0" y="187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42" y="218"/>
                  </a:lnTo>
                  <a:lnTo>
                    <a:pt x="42" y="218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5" y="165"/>
                  </a:lnTo>
                  <a:lnTo>
                    <a:pt x="45" y="165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48" y="117"/>
                  </a:lnTo>
                  <a:lnTo>
                    <a:pt x="49" y="111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2" y="97"/>
                  </a:lnTo>
                  <a:lnTo>
                    <a:pt x="52" y="89"/>
                  </a:lnTo>
                  <a:lnTo>
                    <a:pt x="52" y="81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52" y="71"/>
                  </a:lnTo>
                  <a:lnTo>
                    <a:pt x="52" y="68"/>
                  </a:lnTo>
                  <a:lnTo>
                    <a:pt x="50" y="67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194" y="85"/>
                  </a:moveTo>
                  <a:lnTo>
                    <a:pt x="194" y="85"/>
                  </a:lnTo>
                  <a:lnTo>
                    <a:pt x="191" y="83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4" y="80"/>
                  </a:lnTo>
                  <a:lnTo>
                    <a:pt x="181" y="78"/>
                  </a:lnTo>
                  <a:lnTo>
                    <a:pt x="178" y="76"/>
                  </a:lnTo>
                  <a:lnTo>
                    <a:pt x="176" y="73"/>
                  </a:lnTo>
                  <a:lnTo>
                    <a:pt x="176" y="73"/>
                  </a:lnTo>
                  <a:lnTo>
                    <a:pt x="174" y="73"/>
                  </a:lnTo>
                  <a:lnTo>
                    <a:pt x="174" y="73"/>
                  </a:lnTo>
                  <a:lnTo>
                    <a:pt x="165" y="75"/>
                  </a:lnTo>
                  <a:lnTo>
                    <a:pt x="156" y="77"/>
                  </a:lnTo>
                  <a:lnTo>
                    <a:pt x="148" y="79"/>
                  </a:lnTo>
                  <a:lnTo>
                    <a:pt x="144" y="80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36" y="84"/>
                  </a:lnTo>
                  <a:lnTo>
                    <a:pt x="136" y="84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41" y="121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9" y="120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18" y="97"/>
                  </a:lnTo>
                  <a:lnTo>
                    <a:pt x="218" y="97"/>
                  </a:lnTo>
                  <a:lnTo>
                    <a:pt x="214" y="94"/>
                  </a:lnTo>
                  <a:lnTo>
                    <a:pt x="214" y="94"/>
                  </a:lnTo>
                  <a:lnTo>
                    <a:pt x="194" y="85"/>
                  </a:lnTo>
                  <a:lnTo>
                    <a:pt x="194" y="85"/>
                  </a:lnTo>
                  <a:close/>
                  <a:moveTo>
                    <a:pt x="344" y="56"/>
                  </a:moveTo>
                  <a:lnTo>
                    <a:pt x="344" y="56"/>
                  </a:lnTo>
                  <a:lnTo>
                    <a:pt x="335" y="52"/>
                  </a:lnTo>
                  <a:lnTo>
                    <a:pt x="335" y="52"/>
                  </a:lnTo>
                  <a:lnTo>
                    <a:pt x="307" y="41"/>
                  </a:lnTo>
                  <a:lnTo>
                    <a:pt x="307" y="41"/>
                  </a:lnTo>
                  <a:lnTo>
                    <a:pt x="304" y="39"/>
                  </a:lnTo>
                  <a:lnTo>
                    <a:pt x="304" y="39"/>
                  </a:lnTo>
                  <a:lnTo>
                    <a:pt x="300" y="35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88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69" y="32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43" y="37"/>
                  </a:lnTo>
                  <a:lnTo>
                    <a:pt x="243" y="37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29" y="42"/>
                  </a:lnTo>
                  <a:lnTo>
                    <a:pt x="229" y="42"/>
                  </a:lnTo>
                  <a:lnTo>
                    <a:pt x="242" y="50"/>
                  </a:lnTo>
                  <a:lnTo>
                    <a:pt x="254" y="58"/>
                  </a:lnTo>
                  <a:lnTo>
                    <a:pt x="266" y="67"/>
                  </a:lnTo>
                  <a:lnTo>
                    <a:pt x="271" y="72"/>
                  </a:lnTo>
                  <a:lnTo>
                    <a:pt x="277" y="77"/>
                  </a:lnTo>
                  <a:lnTo>
                    <a:pt x="277" y="77"/>
                  </a:lnTo>
                  <a:lnTo>
                    <a:pt x="344" y="56"/>
                  </a:lnTo>
                  <a:lnTo>
                    <a:pt x="344" y="56"/>
                  </a:lnTo>
                  <a:close/>
                  <a:moveTo>
                    <a:pt x="201" y="18"/>
                  </a:moveTo>
                  <a:lnTo>
                    <a:pt x="201" y="18"/>
                  </a:lnTo>
                  <a:lnTo>
                    <a:pt x="207" y="15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35" y="7"/>
                  </a:lnTo>
                  <a:lnTo>
                    <a:pt x="235" y="7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16" y="4"/>
                  </a:lnTo>
                  <a:lnTo>
                    <a:pt x="205" y="2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74" y="5"/>
                  </a:lnTo>
                  <a:lnTo>
                    <a:pt x="174" y="5"/>
                  </a:lnTo>
                  <a:lnTo>
                    <a:pt x="193" y="18"/>
                  </a:lnTo>
                  <a:lnTo>
                    <a:pt x="193" y="18"/>
                  </a:lnTo>
                  <a:lnTo>
                    <a:pt x="195" y="19"/>
                  </a:lnTo>
                  <a:lnTo>
                    <a:pt x="197" y="19"/>
                  </a:lnTo>
                  <a:lnTo>
                    <a:pt x="201" y="18"/>
                  </a:lnTo>
                  <a:lnTo>
                    <a:pt x="201" y="18"/>
                  </a:lnTo>
                  <a:close/>
                  <a:moveTo>
                    <a:pt x="122" y="45"/>
                  </a:moveTo>
                  <a:lnTo>
                    <a:pt x="122" y="45"/>
                  </a:lnTo>
                  <a:lnTo>
                    <a:pt x="124" y="38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5" y="17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33" y="28"/>
                  </a:lnTo>
                  <a:lnTo>
                    <a:pt x="26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3" y="30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122" y="45"/>
                  </a:lnTo>
                  <a:lnTo>
                    <a:pt x="122" y="45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8" name="Freeform 64"/>
            <p:cNvSpPr>
              <a:spLocks/>
            </p:cNvSpPr>
            <p:nvPr/>
          </p:nvSpPr>
          <p:spPr bwMode="auto">
            <a:xfrm>
              <a:off x="1459" y="1674"/>
              <a:ext cx="14" cy="19"/>
            </a:xfrm>
            <a:custGeom>
              <a:avLst/>
              <a:gdLst/>
              <a:ahLst/>
              <a:cxnLst>
                <a:cxn ang="0">
                  <a:pos x="14" y="9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10" y="17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5" y="19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1" y="2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4" y="9"/>
                </a:cxn>
                <a:cxn ang="0">
                  <a:pos x="14" y="9"/>
                </a:cxn>
              </a:cxnLst>
              <a:rect l="0" t="0" r="r" b="b"/>
              <a:pathLst>
                <a:path w="14" h="19">
                  <a:moveTo>
                    <a:pt x="14" y="9"/>
                  </a:moveTo>
                  <a:lnTo>
                    <a:pt x="14" y="9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10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9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9" name="Freeform 65"/>
            <p:cNvSpPr>
              <a:spLocks/>
            </p:cNvSpPr>
            <p:nvPr/>
          </p:nvSpPr>
          <p:spPr bwMode="auto">
            <a:xfrm>
              <a:off x="1534" y="1684"/>
              <a:ext cx="14" cy="2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14" y="6"/>
                </a:cxn>
                <a:cxn ang="0">
                  <a:pos x="14" y="10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3" y="17"/>
                </a:cxn>
                <a:cxn ang="0">
                  <a:pos x="11" y="19"/>
                </a:cxn>
                <a:cxn ang="0">
                  <a:pos x="8" y="20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2" y="19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4" h="20">
                  <a:moveTo>
                    <a:pt x="9" y="0"/>
                  </a:moveTo>
                  <a:lnTo>
                    <a:pt x="9" y="0"/>
                  </a:lnTo>
                  <a:lnTo>
                    <a:pt x="12" y="3"/>
                  </a:lnTo>
                  <a:lnTo>
                    <a:pt x="14" y="6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0" name="Freeform 66"/>
            <p:cNvSpPr>
              <a:spLocks noEditPoints="1"/>
            </p:cNvSpPr>
            <p:nvPr/>
          </p:nvSpPr>
          <p:spPr bwMode="auto">
            <a:xfrm>
              <a:off x="1451" y="1584"/>
              <a:ext cx="240" cy="164"/>
            </a:xfrm>
            <a:custGeom>
              <a:avLst/>
              <a:gdLst/>
              <a:ahLst/>
              <a:cxnLst>
                <a:cxn ang="0">
                  <a:pos x="143" y="55"/>
                </a:cxn>
                <a:cxn ang="0">
                  <a:pos x="131" y="67"/>
                </a:cxn>
                <a:cxn ang="0">
                  <a:pos x="72" y="56"/>
                </a:cxn>
                <a:cxn ang="0">
                  <a:pos x="48" y="53"/>
                </a:cxn>
                <a:cxn ang="0">
                  <a:pos x="59" y="20"/>
                </a:cxn>
                <a:cxn ang="0">
                  <a:pos x="67" y="10"/>
                </a:cxn>
                <a:cxn ang="0">
                  <a:pos x="83" y="4"/>
                </a:cxn>
                <a:cxn ang="0">
                  <a:pos x="118" y="5"/>
                </a:cxn>
                <a:cxn ang="0">
                  <a:pos x="132" y="11"/>
                </a:cxn>
                <a:cxn ang="0">
                  <a:pos x="140" y="24"/>
                </a:cxn>
                <a:cxn ang="0">
                  <a:pos x="143" y="43"/>
                </a:cxn>
                <a:cxn ang="0">
                  <a:pos x="75" y="139"/>
                </a:cxn>
                <a:cxn ang="0">
                  <a:pos x="69" y="139"/>
                </a:cxn>
                <a:cxn ang="0">
                  <a:pos x="33" y="134"/>
                </a:cxn>
                <a:cxn ang="0">
                  <a:pos x="3" y="124"/>
                </a:cxn>
                <a:cxn ang="0">
                  <a:pos x="1" y="128"/>
                </a:cxn>
                <a:cxn ang="0">
                  <a:pos x="1" y="139"/>
                </a:cxn>
                <a:cxn ang="0">
                  <a:pos x="3" y="145"/>
                </a:cxn>
                <a:cxn ang="0">
                  <a:pos x="13" y="151"/>
                </a:cxn>
                <a:cxn ang="0">
                  <a:pos x="38" y="156"/>
                </a:cxn>
                <a:cxn ang="0">
                  <a:pos x="79" y="160"/>
                </a:cxn>
                <a:cxn ang="0">
                  <a:pos x="91" y="160"/>
                </a:cxn>
                <a:cxn ang="0">
                  <a:pos x="103" y="158"/>
                </a:cxn>
                <a:cxn ang="0">
                  <a:pos x="111" y="147"/>
                </a:cxn>
                <a:cxn ang="0">
                  <a:pos x="106" y="140"/>
                </a:cxn>
                <a:cxn ang="0">
                  <a:pos x="236" y="42"/>
                </a:cxn>
                <a:cxn ang="0">
                  <a:pos x="230" y="11"/>
                </a:cxn>
                <a:cxn ang="0">
                  <a:pos x="228" y="5"/>
                </a:cxn>
                <a:cxn ang="0">
                  <a:pos x="222" y="1"/>
                </a:cxn>
                <a:cxn ang="0">
                  <a:pos x="199" y="3"/>
                </a:cxn>
                <a:cxn ang="0">
                  <a:pos x="214" y="54"/>
                </a:cxn>
                <a:cxn ang="0">
                  <a:pos x="231" y="50"/>
                </a:cxn>
                <a:cxn ang="0">
                  <a:pos x="236" y="45"/>
                </a:cxn>
                <a:cxn ang="0">
                  <a:pos x="164" y="64"/>
                </a:cxn>
                <a:cxn ang="0">
                  <a:pos x="166" y="67"/>
                </a:cxn>
                <a:cxn ang="0">
                  <a:pos x="171" y="68"/>
                </a:cxn>
                <a:cxn ang="0">
                  <a:pos x="165" y="28"/>
                </a:cxn>
                <a:cxn ang="0">
                  <a:pos x="164" y="64"/>
                </a:cxn>
                <a:cxn ang="0">
                  <a:pos x="36" y="113"/>
                </a:cxn>
                <a:cxn ang="0">
                  <a:pos x="63" y="117"/>
                </a:cxn>
                <a:cxn ang="0">
                  <a:pos x="67" y="107"/>
                </a:cxn>
                <a:cxn ang="0">
                  <a:pos x="43" y="102"/>
                </a:cxn>
                <a:cxn ang="0">
                  <a:pos x="34" y="102"/>
                </a:cxn>
                <a:cxn ang="0">
                  <a:pos x="35" y="111"/>
                </a:cxn>
                <a:cxn ang="0">
                  <a:pos x="36" y="113"/>
                </a:cxn>
                <a:cxn ang="0">
                  <a:pos x="158" y="150"/>
                </a:cxn>
                <a:cxn ang="0">
                  <a:pos x="155" y="144"/>
                </a:cxn>
                <a:cxn ang="0">
                  <a:pos x="149" y="144"/>
                </a:cxn>
                <a:cxn ang="0">
                  <a:pos x="145" y="152"/>
                </a:cxn>
                <a:cxn ang="0">
                  <a:pos x="147" y="161"/>
                </a:cxn>
                <a:cxn ang="0">
                  <a:pos x="152" y="164"/>
                </a:cxn>
                <a:cxn ang="0">
                  <a:pos x="156" y="161"/>
                </a:cxn>
                <a:cxn ang="0">
                  <a:pos x="158" y="156"/>
                </a:cxn>
                <a:cxn ang="0">
                  <a:pos x="158" y="153"/>
                </a:cxn>
                <a:cxn ang="0">
                  <a:pos x="236" y="111"/>
                </a:cxn>
                <a:cxn ang="0">
                  <a:pos x="228" y="124"/>
                </a:cxn>
                <a:cxn ang="0">
                  <a:pos x="231" y="131"/>
                </a:cxn>
                <a:cxn ang="0">
                  <a:pos x="236" y="131"/>
                </a:cxn>
                <a:cxn ang="0">
                  <a:pos x="240" y="125"/>
                </a:cxn>
                <a:cxn ang="0">
                  <a:pos x="236" y="111"/>
                </a:cxn>
              </a:cxnLst>
              <a:rect l="0" t="0" r="r" b="b"/>
              <a:pathLst>
                <a:path w="240" h="164">
                  <a:moveTo>
                    <a:pt x="143" y="43"/>
                  </a:moveTo>
                  <a:lnTo>
                    <a:pt x="143" y="43"/>
                  </a:lnTo>
                  <a:lnTo>
                    <a:pt x="143" y="55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1" y="67"/>
                  </a:lnTo>
                  <a:lnTo>
                    <a:pt x="119" y="66"/>
                  </a:lnTo>
                  <a:lnTo>
                    <a:pt x="96" y="61"/>
                  </a:lnTo>
                  <a:lnTo>
                    <a:pt x="72" y="56"/>
                  </a:lnTo>
                  <a:lnTo>
                    <a:pt x="60" y="54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9" y="20"/>
                  </a:lnTo>
                  <a:lnTo>
                    <a:pt x="61" y="16"/>
                  </a:lnTo>
                  <a:lnTo>
                    <a:pt x="64" y="13"/>
                  </a:lnTo>
                  <a:lnTo>
                    <a:pt x="67" y="10"/>
                  </a:lnTo>
                  <a:lnTo>
                    <a:pt x="70" y="8"/>
                  </a:lnTo>
                  <a:lnTo>
                    <a:pt x="74" y="6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101" y="3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26" y="7"/>
                  </a:lnTo>
                  <a:lnTo>
                    <a:pt x="132" y="11"/>
                  </a:lnTo>
                  <a:lnTo>
                    <a:pt x="137" y="17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2" y="33"/>
                  </a:lnTo>
                  <a:lnTo>
                    <a:pt x="143" y="43"/>
                  </a:lnTo>
                  <a:lnTo>
                    <a:pt x="143" y="43"/>
                  </a:lnTo>
                  <a:close/>
                  <a:moveTo>
                    <a:pt x="103" y="139"/>
                  </a:moveTo>
                  <a:lnTo>
                    <a:pt x="103" y="139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41" y="136"/>
                  </a:lnTo>
                  <a:lnTo>
                    <a:pt x="41" y="136"/>
                  </a:lnTo>
                  <a:lnTo>
                    <a:pt x="33" y="134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126"/>
                  </a:lnTo>
                  <a:lnTo>
                    <a:pt x="1" y="128"/>
                  </a:lnTo>
                  <a:lnTo>
                    <a:pt x="1" y="132"/>
                  </a:lnTo>
                  <a:lnTo>
                    <a:pt x="2" y="137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6" y="147"/>
                  </a:lnTo>
                  <a:lnTo>
                    <a:pt x="10" y="150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25" y="154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58" y="158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85" y="161"/>
                  </a:lnTo>
                  <a:lnTo>
                    <a:pt x="91" y="160"/>
                  </a:lnTo>
                  <a:lnTo>
                    <a:pt x="97" y="160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7" y="156"/>
                  </a:lnTo>
                  <a:lnTo>
                    <a:pt x="110" y="152"/>
                  </a:lnTo>
                  <a:lnTo>
                    <a:pt x="111" y="147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06" y="140"/>
                  </a:lnTo>
                  <a:lnTo>
                    <a:pt x="103" y="139"/>
                  </a:lnTo>
                  <a:lnTo>
                    <a:pt x="103" y="139"/>
                  </a:lnTo>
                  <a:close/>
                  <a:moveTo>
                    <a:pt x="236" y="42"/>
                  </a:moveTo>
                  <a:lnTo>
                    <a:pt x="236" y="42"/>
                  </a:lnTo>
                  <a:lnTo>
                    <a:pt x="234" y="26"/>
                  </a:lnTo>
                  <a:lnTo>
                    <a:pt x="230" y="11"/>
                  </a:lnTo>
                  <a:lnTo>
                    <a:pt x="230" y="11"/>
                  </a:lnTo>
                  <a:lnTo>
                    <a:pt x="229" y="8"/>
                  </a:lnTo>
                  <a:lnTo>
                    <a:pt x="228" y="5"/>
                  </a:lnTo>
                  <a:lnTo>
                    <a:pt x="225" y="2"/>
                  </a:lnTo>
                  <a:lnTo>
                    <a:pt x="222" y="1"/>
                  </a:lnTo>
                  <a:lnTo>
                    <a:pt x="222" y="1"/>
                  </a:lnTo>
                  <a:lnTo>
                    <a:pt x="211" y="0"/>
                  </a:lnTo>
                  <a:lnTo>
                    <a:pt x="205" y="1"/>
                  </a:lnTo>
                  <a:lnTo>
                    <a:pt x="199" y="3"/>
                  </a:lnTo>
                  <a:lnTo>
                    <a:pt x="199" y="3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22" y="53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4" y="49"/>
                  </a:lnTo>
                  <a:lnTo>
                    <a:pt x="236" y="47"/>
                  </a:lnTo>
                  <a:lnTo>
                    <a:pt x="236" y="45"/>
                  </a:lnTo>
                  <a:lnTo>
                    <a:pt x="236" y="42"/>
                  </a:lnTo>
                  <a:lnTo>
                    <a:pt x="236" y="42"/>
                  </a:lnTo>
                  <a:close/>
                  <a:moveTo>
                    <a:pt x="164" y="64"/>
                  </a:moveTo>
                  <a:lnTo>
                    <a:pt x="164" y="64"/>
                  </a:lnTo>
                  <a:lnTo>
                    <a:pt x="164" y="66"/>
                  </a:lnTo>
                  <a:lnTo>
                    <a:pt x="166" y="67"/>
                  </a:lnTo>
                  <a:lnTo>
                    <a:pt x="168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69" y="54"/>
                  </a:lnTo>
                  <a:lnTo>
                    <a:pt x="167" y="41"/>
                  </a:lnTo>
                  <a:lnTo>
                    <a:pt x="165" y="28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4" y="64"/>
                  </a:lnTo>
                  <a:lnTo>
                    <a:pt x="164" y="64"/>
                  </a:lnTo>
                  <a:close/>
                  <a:moveTo>
                    <a:pt x="36" y="113"/>
                  </a:moveTo>
                  <a:lnTo>
                    <a:pt x="36" y="113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63" y="117"/>
                  </a:lnTo>
                  <a:lnTo>
                    <a:pt x="66" y="116"/>
                  </a:lnTo>
                  <a:lnTo>
                    <a:pt x="67" y="113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37" y="101"/>
                  </a:lnTo>
                  <a:lnTo>
                    <a:pt x="36" y="101"/>
                  </a:lnTo>
                  <a:lnTo>
                    <a:pt x="34" y="102"/>
                  </a:lnTo>
                  <a:lnTo>
                    <a:pt x="34" y="103"/>
                  </a:lnTo>
                  <a:lnTo>
                    <a:pt x="34" y="105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6" y="113"/>
                  </a:lnTo>
                  <a:lnTo>
                    <a:pt x="36" y="113"/>
                  </a:lnTo>
                  <a:close/>
                  <a:moveTo>
                    <a:pt x="158" y="153"/>
                  </a:moveTo>
                  <a:lnTo>
                    <a:pt x="158" y="153"/>
                  </a:lnTo>
                  <a:lnTo>
                    <a:pt x="158" y="150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5" y="144"/>
                  </a:lnTo>
                  <a:lnTo>
                    <a:pt x="153" y="143"/>
                  </a:lnTo>
                  <a:lnTo>
                    <a:pt x="151" y="143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6" y="147"/>
                  </a:lnTo>
                  <a:lnTo>
                    <a:pt x="145" y="152"/>
                  </a:lnTo>
                  <a:lnTo>
                    <a:pt x="145" y="157"/>
                  </a:lnTo>
                  <a:lnTo>
                    <a:pt x="147" y="161"/>
                  </a:lnTo>
                  <a:lnTo>
                    <a:pt x="147" y="161"/>
                  </a:lnTo>
                  <a:lnTo>
                    <a:pt x="148" y="163"/>
                  </a:lnTo>
                  <a:lnTo>
                    <a:pt x="150" y="164"/>
                  </a:lnTo>
                  <a:lnTo>
                    <a:pt x="152" y="164"/>
                  </a:lnTo>
                  <a:lnTo>
                    <a:pt x="153" y="163"/>
                  </a:lnTo>
                  <a:lnTo>
                    <a:pt x="153" y="163"/>
                  </a:lnTo>
                  <a:lnTo>
                    <a:pt x="156" y="161"/>
                  </a:lnTo>
                  <a:lnTo>
                    <a:pt x="157" y="159"/>
                  </a:lnTo>
                  <a:lnTo>
                    <a:pt x="157" y="159"/>
                  </a:lnTo>
                  <a:lnTo>
                    <a:pt x="158" y="156"/>
                  </a:lnTo>
                  <a:lnTo>
                    <a:pt x="158" y="154"/>
                  </a:lnTo>
                  <a:lnTo>
                    <a:pt x="158" y="154"/>
                  </a:lnTo>
                  <a:lnTo>
                    <a:pt x="158" y="153"/>
                  </a:lnTo>
                  <a:lnTo>
                    <a:pt x="158" y="153"/>
                  </a:lnTo>
                  <a:close/>
                  <a:moveTo>
                    <a:pt x="236" y="111"/>
                  </a:moveTo>
                  <a:lnTo>
                    <a:pt x="236" y="111"/>
                  </a:lnTo>
                  <a:lnTo>
                    <a:pt x="231" y="115"/>
                  </a:lnTo>
                  <a:lnTo>
                    <a:pt x="229" y="119"/>
                  </a:lnTo>
                  <a:lnTo>
                    <a:pt x="228" y="124"/>
                  </a:lnTo>
                  <a:lnTo>
                    <a:pt x="229" y="128"/>
                  </a:lnTo>
                  <a:lnTo>
                    <a:pt x="229" y="128"/>
                  </a:lnTo>
                  <a:lnTo>
                    <a:pt x="231" y="131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6" y="131"/>
                  </a:lnTo>
                  <a:lnTo>
                    <a:pt x="238" y="129"/>
                  </a:lnTo>
                  <a:lnTo>
                    <a:pt x="238" y="129"/>
                  </a:lnTo>
                  <a:lnTo>
                    <a:pt x="240" y="125"/>
                  </a:lnTo>
                  <a:lnTo>
                    <a:pt x="240" y="120"/>
                  </a:lnTo>
                  <a:lnTo>
                    <a:pt x="239" y="116"/>
                  </a:lnTo>
                  <a:lnTo>
                    <a:pt x="236" y="111"/>
                  </a:lnTo>
                  <a:lnTo>
                    <a:pt x="236" y="111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93" name="Group 69"/>
          <p:cNvGrpSpPr>
            <a:grpSpLocks noChangeAspect="1"/>
          </p:cNvGrpSpPr>
          <p:nvPr/>
        </p:nvGrpSpPr>
        <p:grpSpPr bwMode="auto">
          <a:xfrm>
            <a:off x="2232000" y="216074"/>
            <a:ext cx="1176338" cy="1322387"/>
            <a:chOff x="2434" y="181"/>
            <a:chExt cx="741" cy="833"/>
          </a:xfrm>
        </p:grpSpPr>
        <p:sp>
          <p:nvSpPr>
            <p:cNvPr id="1092" name="AutoShape 68"/>
            <p:cNvSpPr>
              <a:spLocks noChangeAspect="1" noChangeArrowheads="1" noTextEdit="1"/>
            </p:cNvSpPr>
            <p:nvPr/>
          </p:nvSpPr>
          <p:spPr bwMode="auto">
            <a:xfrm>
              <a:off x="2434" y="181"/>
              <a:ext cx="741" cy="8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4" name="Freeform 70"/>
            <p:cNvSpPr>
              <a:spLocks noEditPoints="1"/>
            </p:cNvSpPr>
            <p:nvPr/>
          </p:nvSpPr>
          <p:spPr bwMode="auto">
            <a:xfrm>
              <a:off x="2434" y="181"/>
              <a:ext cx="741" cy="833"/>
            </a:xfrm>
            <a:custGeom>
              <a:avLst/>
              <a:gdLst/>
              <a:ahLst/>
              <a:cxnLst>
                <a:cxn ang="0">
                  <a:pos x="193" y="796"/>
                </a:cxn>
                <a:cxn ang="0">
                  <a:pos x="136" y="807"/>
                </a:cxn>
                <a:cxn ang="0">
                  <a:pos x="134" y="787"/>
                </a:cxn>
                <a:cxn ang="0">
                  <a:pos x="99" y="791"/>
                </a:cxn>
                <a:cxn ang="0">
                  <a:pos x="66" y="778"/>
                </a:cxn>
                <a:cxn ang="0">
                  <a:pos x="77" y="743"/>
                </a:cxn>
                <a:cxn ang="0">
                  <a:pos x="150" y="738"/>
                </a:cxn>
                <a:cxn ang="0">
                  <a:pos x="136" y="648"/>
                </a:cxn>
                <a:cxn ang="0">
                  <a:pos x="31" y="468"/>
                </a:cxn>
                <a:cxn ang="0">
                  <a:pos x="9" y="450"/>
                </a:cxn>
                <a:cxn ang="0">
                  <a:pos x="41" y="358"/>
                </a:cxn>
                <a:cxn ang="0">
                  <a:pos x="1" y="330"/>
                </a:cxn>
                <a:cxn ang="0">
                  <a:pos x="18" y="258"/>
                </a:cxn>
                <a:cxn ang="0">
                  <a:pos x="18" y="217"/>
                </a:cxn>
                <a:cxn ang="0">
                  <a:pos x="52" y="151"/>
                </a:cxn>
                <a:cxn ang="0">
                  <a:pos x="122" y="63"/>
                </a:cxn>
                <a:cxn ang="0">
                  <a:pos x="198" y="85"/>
                </a:cxn>
                <a:cxn ang="0">
                  <a:pos x="230" y="153"/>
                </a:cxn>
                <a:cxn ang="0">
                  <a:pos x="208" y="234"/>
                </a:cxn>
                <a:cxn ang="0">
                  <a:pos x="336" y="396"/>
                </a:cxn>
                <a:cxn ang="0">
                  <a:pos x="422" y="404"/>
                </a:cxn>
                <a:cxn ang="0">
                  <a:pos x="383" y="169"/>
                </a:cxn>
                <a:cxn ang="0">
                  <a:pos x="459" y="40"/>
                </a:cxn>
                <a:cxn ang="0">
                  <a:pos x="523" y="1"/>
                </a:cxn>
                <a:cxn ang="0">
                  <a:pos x="581" y="8"/>
                </a:cxn>
                <a:cxn ang="0">
                  <a:pos x="624" y="74"/>
                </a:cxn>
                <a:cxn ang="0">
                  <a:pos x="699" y="163"/>
                </a:cxn>
                <a:cxn ang="0">
                  <a:pos x="700" y="223"/>
                </a:cxn>
                <a:cxn ang="0">
                  <a:pos x="739" y="318"/>
                </a:cxn>
                <a:cxn ang="0">
                  <a:pos x="725" y="325"/>
                </a:cxn>
                <a:cxn ang="0">
                  <a:pos x="699" y="450"/>
                </a:cxn>
                <a:cxn ang="0">
                  <a:pos x="677" y="502"/>
                </a:cxn>
                <a:cxn ang="0">
                  <a:pos x="630" y="606"/>
                </a:cxn>
                <a:cxn ang="0">
                  <a:pos x="628" y="640"/>
                </a:cxn>
                <a:cxn ang="0">
                  <a:pos x="600" y="559"/>
                </a:cxn>
                <a:cxn ang="0">
                  <a:pos x="602" y="469"/>
                </a:cxn>
                <a:cxn ang="0">
                  <a:pos x="585" y="618"/>
                </a:cxn>
                <a:cxn ang="0">
                  <a:pos x="563" y="651"/>
                </a:cxn>
                <a:cxn ang="0">
                  <a:pos x="538" y="610"/>
                </a:cxn>
                <a:cxn ang="0">
                  <a:pos x="529" y="706"/>
                </a:cxn>
                <a:cxn ang="0">
                  <a:pos x="487" y="644"/>
                </a:cxn>
                <a:cxn ang="0">
                  <a:pos x="512" y="526"/>
                </a:cxn>
                <a:cxn ang="0">
                  <a:pos x="455" y="579"/>
                </a:cxn>
                <a:cxn ang="0">
                  <a:pos x="327" y="697"/>
                </a:cxn>
                <a:cxn ang="0">
                  <a:pos x="269" y="738"/>
                </a:cxn>
                <a:cxn ang="0">
                  <a:pos x="250" y="759"/>
                </a:cxn>
                <a:cxn ang="0">
                  <a:pos x="289" y="790"/>
                </a:cxn>
                <a:cxn ang="0">
                  <a:pos x="262" y="792"/>
                </a:cxn>
                <a:cxn ang="0">
                  <a:pos x="186" y="831"/>
                </a:cxn>
                <a:cxn ang="0">
                  <a:pos x="192" y="752"/>
                </a:cxn>
                <a:cxn ang="0">
                  <a:pos x="234" y="730"/>
                </a:cxn>
                <a:cxn ang="0">
                  <a:pos x="207" y="720"/>
                </a:cxn>
                <a:cxn ang="0">
                  <a:pos x="666" y="405"/>
                </a:cxn>
                <a:cxn ang="0">
                  <a:pos x="616" y="351"/>
                </a:cxn>
                <a:cxn ang="0">
                  <a:pos x="631" y="370"/>
                </a:cxn>
                <a:cxn ang="0">
                  <a:pos x="666" y="405"/>
                </a:cxn>
                <a:cxn ang="0">
                  <a:pos x="490" y="258"/>
                </a:cxn>
                <a:cxn ang="0">
                  <a:pos x="607" y="184"/>
                </a:cxn>
                <a:cxn ang="0">
                  <a:pos x="634" y="178"/>
                </a:cxn>
                <a:cxn ang="0">
                  <a:pos x="499" y="78"/>
                </a:cxn>
                <a:cxn ang="0">
                  <a:pos x="481" y="118"/>
                </a:cxn>
              </a:cxnLst>
              <a:rect l="0" t="0" r="r" b="b"/>
              <a:pathLst>
                <a:path w="741" h="833">
                  <a:moveTo>
                    <a:pt x="178" y="833"/>
                  </a:moveTo>
                  <a:lnTo>
                    <a:pt x="177" y="832"/>
                  </a:lnTo>
                  <a:lnTo>
                    <a:pt x="177" y="832"/>
                  </a:lnTo>
                  <a:lnTo>
                    <a:pt x="176" y="831"/>
                  </a:lnTo>
                  <a:lnTo>
                    <a:pt x="176" y="831"/>
                  </a:lnTo>
                  <a:lnTo>
                    <a:pt x="175" y="829"/>
                  </a:lnTo>
                  <a:lnTo>
                    <a:pt x="174" y="826"/>
                  </a:lnTo>
                  <a:lnTo>
                    <a:pt x="174" y="826"/>
                  </a:lnTo>
                  <a:lnTo>
                    <a:pt x="174" y="817"/>
                  </a:lnTo>
                  <a:lnTo>
                    <a:pt x="175" y="813"/>
                  </a:lnTo>
                  <a:lnTo>
                    <a:pt x="176" y="810"/>
                  </a:lnTo>
                  <a:lnTo>
                    <a:pt x="178" y="806"/>
                  </a:lnTo>
                  <a:lnTo>
                    <a:pt x="181" y="803"/>
                  </a:lnTo>
                  <a:lnTo>
                    <a:pt x="185" y="801"/>
                  </a:lnTo>
                  <a:lnTo>
                    <a:pt x="190" y="799"/>
                  </a:lnTo>
                  <a:lnTo>
                    <a:pt x="190" y="799"/>
                  </a:lnTo>
                  <a:lnTo>
                    <a:pt x="199" y="795"/>
                  </a:lnTo>
                  <a:lnTo>
                    <a:pt x="199" y="795"/>
                  </a:lnTo>
                  <a:lnTo>
                    <a:pt x="193" y="796"/>
                  </a:lnTo>
                  <a:lnTo>
                    <a:pt x="193" y="796"/>
                  </a:lnTo>
                  <a:lnTo>
                    <a:pt x="185" y="798"/>
                  </a:lnTo>
                  <a:lnTo>
                    <a:pt x="182" y="799"/>
                  </a:lnTo>
                  <a:lnTo>
                    <a:pt x="178" y="802"/>
                  </a:lnTo>
                  <a:lnTo>
                    <a:pt x="178" y="802"/>
                  </a:lnTo>
                  <a:lnTo>
                    <a:pt x="174" y="804"/>
                  </a:lnTo>
                  <a:lnTo>
                    <a:pt x="170" y="807"/>
                  </a:lnTo>
                  <a:lnTo>
                    <a:pt x="166" y="808"/>
                  </a:lnTo>
                  <a:lnTo>
                    <a:pt x="161" y="808"/>
                  </a:lnTo>
                  <a:lnTo>
                    <a:pt x="161" y="808"/>
                  </a:lnTo>
                  <a:lnTo>
                    <a:pt x="159" y="808"/>
                  </a:lnTo>
                  <a:lnTo>
                    <a:pt x="159" y="808"/>
                  </a:lnTo>
                  <a:lnTo>
                    <a:pt x="154" y="808"/>
                  </a:lnTo>
                  <a:lnTo>
                    <a:pt x="154" y="808"/>
                  </a:lnTo>
                  <a:lnTo>
                    <a:pt x="146" y="807"/>
                  </a:lnTo>
                  <a:lnTo>
                    <a:pt x="146" y="807"/>
                  </a:lnTo>
                  <a:lnTo>
                    <a:pt x="140" y="807"/>
                  </a:lnTo>
                  <a:lnTo>
                    <a:pt x="140" y="807"/>
                  </a:lnTo>
                  <a:lnTo>
                    <a:pt x="138" y="808"/>
                  </a:lnTo>
                  <a:lnTo>
                    <a:pt x="138" y="808"/>
                  </a:lnTo>
                  <a:lnTo>
                    <a:pt x="136" y="807"/>
                  </a:lnTo>
                  <a:lnTo>
                    <a:pt x="134" y="806"/>
                  </a:lnTo>
                  <a:lnTo>
                    <a:pt x="134" y="806"/>
                  </a:lnTo>
                  <a:lnTo>
                    <a:pt x="134" y="803"/>
                  </a:lnTo>
                  <a:lnTo>
                    <a:pt x="134" y="801"/>
                  </a:lnTo>
                  <a:lnTo>
                    <a:pt x="134" y="801"/>
                  </a:lnTo>
                  <a:lnTo>
                    <a:pt x="137" y="795"/>
                  </a:lnTo>
                  <a:lnTo>
                    <a:pt x="141" y="790"/>
                  </a:lnTo>
                  <a:lnTo>
                    <a:pt x="145" y="785"/>
                  </a:lnTo>
                  <a:lnTo>
                    <a:pt x="152" y="781"/>
                  </a:lnTo>
                  <a:lnTo>
                    <a:pt x="152" y="781"/>
                  </a:lnTo>
                  <a:lnTo>
                    <a:pt x="148" y="781"/>
                  </a:lnTo>
                  <a:lnTo>
                    <a:pt x="148" y="781"/>
                  </a:lnTo>
                  <a:lnTo>
                    <a:pt x="146" y="781"/>
                  </a:lnTo>
                  <a:lnTo>
                    <a:pt x="143" y="782"/>
                  </a:lnTo>
                  <a:lnTo>
                    <a:pt x="138" y="786"/>
                  </a:lnTo>
                  <a:lnTo>
                    <a:pt x="138" y="786"/>
                  </a:lnTo>
                  <a:lnTo>
                    <a:pt x="136" y="787"/>
                  </a:lnTo>
                  <a:lnTo>
                    <a:pt x="135" y="788"/>
                  </a:lnTo>
                  <a:lnTo>
                    <a:pt x="134" y="787"/>
                  </a:lnTo>
                  <a:lnTo>
                    <a:pt x="134" y="787"/>
                  </a:lnTo>
                  <a:lnTo>
                    <a:pt x="133" y="786"/>
                  </a:lnTo>
                  <a:lnTo>
                    <a:pt x="133" y="786"/>
                  </a:lnTo>
                  <a:lnTo>
                    <a:pt x="132" y="785"/>
                  </a:lnTo>
                  <a:lnTo>
                    <a:pt x="132" y="783"/>
                  </a:lnTo>
                  <a:lnTo>
                    <a:pt x="132" y="783"/>
                  </a:lnTo>
                  <a:lnTo>
                    <a:pt x="132" y="781"/>
                  </a:lnTo>
                  <a:lnTo>
                    <a:pt x="132" y="781"/>
                  </a:lnTo>
                  <a:lnTo>
                    <a:pt x="132" y="781"/>
                  </a:lnTo>
                  <a:lnTo>
                    <a:pt x="132" y="781"/>
                  </a:lnTo>
                  <a:lnTo>
                    <a:pt x="130" y="782"/>
                  </a:lnTo>
                  <a:lnTo>
                    <a:pt x="130" y="782"/>
                  </a:lnTo>
                  <a:lnTo>
                    <a:pt x="126" y="783"/>
                  </a:lnTo>
                  <a:lnTo>
                    <a:pt x="122" y="785"/>
                  </a:lnTo>
                  <a:lnTo>
                    <a:pt x="122" y="785"/>
                  </a:lnTo>
                  <a:lnTo>
                    <a:pt x="116" y="788"/>
                  </a:lnTo>
                  <a:lnTo>
                    <a:pt x="112" y="790"/>
                  </a:lnTo>
                  <a:lnTo>
                    <a:pt x="108" y="790"/>
                  </a:lnTo>
                  <a:lnTo>
                    <a:pt x="108" y="790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93" y="791"/>
                  </a:lnTo>
                  <a:lnTo>
                    <a:pt x="93" y="791"/>
                  </a:lnTo>
                  <a:lnTo>
                    <a:pt x="90" y="792"/>
                  </a:lnTo>
                  <a:lnTo>
                    <a:pt x="90" y="792"/>
                  </a:lnTo>
                  <a:lnTo>
                    <a:pt x="84" y="792"/>
                  </a:lnTo>
                  <a:lnTo>
                    <a:pt x="82" y="788"/>
                  </a:lnTo>
                  <a:lnTo>
                    <a:pt x="92" y="775"/>
                  </a:lnTo>
                  <a:lnTo>
                    <a:pt x="92" y="775"/>
                  </a:lnTo>
                  <a:lnTo>
                    <a:pt x="89" y="774"/>
                  </a:lnTo>
                  <a:lnTo>
                    <a:pt x="88" y="774"/>
                  </a:lnTo>
                  <a:lnTo>
                    <a:pt x="88" y="774"/>
                  </a:lnTo>
                  <a:lnTo>
                    <a:pt x="83" y="774"/>
                  </a:lnTo>
                  <a:lnTo>
                    <a:pt x="83" y="774"/>
                  </a:lnTo>
                  <a:lnTo>
                    <a:pt x="81" y="774"/>
                  </a:lnTo>
                  <a:lnTo>
                    <a:pt x="81" y="774"/>
                  </a:lnTo>
                  <a:lnTo>
                    <a:pt x="73" y="776"/>
                  </a:lnTo>
                  <a:lnTo>
                    <a:pt x="73" y="776"/>
                  </a:lnTo>
                  <a:lnTo>
                    <a:pt x="67" y="778"/>
                  </a:lnTo>
                  <a:lnTo>
                    <a:pt x="67" y="778"/>
                  </a:lnTo>
                  <a:lnTo>
                    <a:pt x="66" y="778"/>
                  </a:lnTo>
                  <a:lnTo>
                    <a:pt x="66" y="778"/>
                  </a:lnTo>
                  <a:lnTo>
                    <a:pt x="64" y="778"/>
                  </a:lnTo>
                  <a:lnTo>
                    <a:pt x="62" y="777"/>
                  </a:lnTo>
                  <a:lnTo>
                    <a:pt x="62" y="777"/>
                  </a:lnTo>
                  <a:lnTo>
                    <a:pt x="62" y="774"/>
                  </a:lnTo>
                  <a:lnTo>
                    <a:pt x="62" y="772"/>
                  </a:lnTo>
                  <a:lnTo>
                    <a:pt x="63" y="771"/>
                  </a:lnTo>
                  <a:lnTo>
                    <a:pt x="63" y="771"/>
                  </a:lnTo>
                  <a:lnTo>
                    <a:pt x="65" y="766"/>
                  </a:lnTo>
                  <a:lnTo>
                    <a:pt x="68" y="762"/>
                  </a:lnTo>
                  <a:lnTo>
                    <a:pt x="68" y="762"/>
                  </a:lnTo>
                  <a:lnTo>
                    <a:pt x="76" y="754"/>
                  </a:lnTo>
                  <a:lnTo>
                    <a:pt x="76" y="754"/>
                  </a:lnTo>
                  <a:lnTo>
                    <a:pt x="78" y="751"/>
                  </a:lnTo>
                  <a:lnTo>
                    <a:pt x="70" y="748"/>
                  </a:lnTo>
                  <a:lnTo>
                    <a:pt x="71" y="747"/>
                  </a:lnTo>
                  <a:lnTo>
                    <a:pt x="71" y="747"/>
                  </a:lnTo>
                  <a:lnTo>
                    <a:pt x="74" y="745"/>
                  </a:lnTo>
                  <a:lnTo>
                    <a:pt x="74" y="745"/>
                  </a:lnTo>
                  <a:lnTo>
                    <a:pt x="77" y="743"/>
                  </a:lnTo>
                  <a:lnTo>
                    <a:pt x="77" y="743"/>
                  </a:lnTo>
                  <a:lnTo>
                    <a:pt x="82" y="740"/>
                  </a:lnTo>
                  <a:lnTo>
                    <a:pt x="87" y="738"/>
                  </a:lnTo>
                  <a:lnTo>
                    <a:pt x="97" y="736"/>
                  </a:lnTo>
                  <a:lnTo>
                    <a:pt x="98" y="736"/>
                  </a:lnTo>
                  <a:lnTo>
                    <a:pt x="98" y="736"/>
                  </a:lnTo>
                  <a:lnTo>
                    <a:pt x="109" y="735"/>
                  </a:lnTo>
                  <a:lnTo>
                    <a:pt x="109" y="735"/>
                  </a:lnTo>
                  <a:lnTo>
                    <a:pt x="117" y="736"/>
                  </a:lnTo>
                  <a:lnTo>
                    <a:pt x="125" y="739"/>
                  </a:lnTo>
                  <a:lnTo>
                    <a:pt x="125" y="739"/>
                  </a:lnTo>
                  <a:lnTo>
                    <a:pt x="129" y="741"/>
                  </a:lnTo>
                  <a:lnTo>
                    <a:pt x="133" y="742"/>
                  </a:lnTo>
                  <a:lnTo>
                    <a:pt x="135" y="742"/>
                  </a:lnTo>
                  <a:lnTo>
                    <a:pt x="135" y="742"/>
                  </a:lnTo>
                  <a:lnTo>
                    <a:pt x="138" y="742"/>
                  </a:lnTo>
                  <a:lnTo>
                    <a:pt x="138" y="742"/>
                  </a:lnTo>
                  <a:lnTo>
                    <a:pt x="143" y="742"/>
                  </a:lnTo>
                  <a:lnTo>
                    <a:pt x="147" y="740"/>
                  </a:lnTo>
                  <a:lnTo>
                    <a:pt x="150" y="738"/>
                  </a:lnTo>
                  <a:lnTo>
                    <a:pt x="153" y="735"/>
                  </a:lnTo>
                  <a:lnTo>
                    <a:pt x="153" y="735"/>
                  </a:lnTo>
                  <a:lnTo>
                    <a:pt x="167" y="711"/>
                  </a:lnTo>
                  <a:lnTo>
                    <a:pt x="167" y="711"/>
                  </a:lnTo>
                  <a:lnTo>
                    <a:pt x="177" y="695"/>
                  </a:lnTo>
                  <a:lnTo>
                    <a:pt x="177" y="695"/>
                  </a:lnTo>
                  <a:lnTo>
                    <a:pt x="177" y="693"/>
                  </a:lnTo>
                  <a:lnTo>
                    <a:pt x="176" y="691"/>
                  </a:lnTo>
                  <a:lnTo>
                    <a:pt x="176" y="691"/>
                  </a:lnTo>
                  <a:lnTo>
                    <a:pt x="171" y="688"/>
                  </a:lnTo>
                  <a:lnTo>
                    <a:pt x="167" y="683"/>
                  </a:lnTo>
                  <a:lnTo>
                    <a:pt x="163" y="679"/>
                  </a:lnTo>
                  <a:lnTo>
                    <a:pt x="161" y="673"/>
                  </a:lnTo>
                  <a:lnTo>
                    <a:pt x="161" y="673"/>
                  </a:lnTo>
                  <a:lnTo>
                    <a:pt x="158" y="668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44" y="655"/>
                  </a:lnTo>
                  <a:lnTo>
                    <a:pt x="144" y="655"/>
                  </a:lnTo>
                  <a:lnTo>
                    <a:pt x="136" y="648"/>
                  </a:lnTo>
                  <a:lnTo>
                    <a:pt x="136" y="648"/>
                  </a:lnTo>
                  <a:lnTo>
                    <a:pt x="127" y="640"/>
                  </a:lnTo>
                  <a:lnTo>
                    <a:pt x="118" y="630"/>
                  </a:lnTo>
                  <a:lnTo>
                    <a:pt x="109" y="620"/>
                  </a:lnTo>
                  <a:lnTo>
                    <a:pt x="101" y="608"/>
                  </a:lnTo>
                  <a:lnTo>
                    <a:pt x="101" y="608"/>
                  </a:lnTo>
                  <a:lnTo>
                    <a:pt x="89" y="589"/>
                  </a:lnTo>
                  <a:lnTo>
                    <a:pt x="84" y="578"/>
                  </a:lnTo>
                  <a:lnTo>
                    <a:pt x="79" y="567"/>
                  </a:lnTo>
                  <a:lnTo>
                    <a:pt x="79" y="567"/>
                  </a:lnTo>
                  <a:lnTo>
                    <a:pt x="73" y="550"/>
                  </a:lnTo>
                  <a:lnTo>
                    <a:pt x="65" y="532"/>
                  </a:lnTo>
                  <a:lnTo>
                    <a:pt x="65" y="532"/>
                  </a:lnTo>
                  <a:lnTo>
                    <a:pt x="50" y="503"/>
                  </a:lnTo>
                  <a:lnTo>
                    <a:pt x="50" y="503"/>
                  </a:lnTo>
                  <a:lnTo>
                    <a:pt x="44" y="492"/>
                  </a:lnTo>
                  <a:lnTo>
                    <a:pt x="44" y="492"/>
                  </a:lnTo>
                  <a:lnTo>
                    <a:pt x="35" y="475"/>
                  </a:lnTo>
                  <a:lnTo>
                    <a:pt x="31" y="468"/>
                  </a:lnTo>
                  <a:lnTo>
                    <a:pt x="31" y="468"/>
                  </a:lnTo>
                  <a:lnTo>
                    <a:pt x="30" y="471"/>
                  </a:lnTo>
                  <a:lnTo>
                    <a:pt x="30" y="471"/>
                  </a:lnTo>
                  <a:lnTo>
                    <a:pt x="28" y="474"/>
                  </a:lnTo>
                  <a:lnTo>
                    <a:pt x="26" y="475"/>
                  </a:lnTo>
                  <a:lnTo>
                    <a:pt x="26" y="475"/>
                  </a:lnTo>
                  <a:lnTo>
                    <a:pt x="23" y="473"/>
                  </a:lnTo>
                  <a:lnTo>
                    <a:pt x="23" y="473"/>
                  </a:lnTo>
                  <a:lnTo>
                    <a:pt x="20" y="470"/>
                  </a:lnTo>
                  <a:lnTo>
                    <a:pt x="17" y="465"/>
                  </a:lnTo>
                  <a:lnTo>
                    <a:pt x="16" y="461"/>
                  </a:lnTo>
                  <a:lnTo>
                    <a:pt x="15" y="456"/>
                  </a:lnTo>
                  <a:lnTo>
                    <a:pt x="15" y="456"/>
                  </a:lnTo>
                  <a:lnTo>
                    <a:pt x="15" y="447"/>
                  </a:lnTo>
                  <a:lnTo>
                    <a:pt x="15" y="446"/>
                  </a:lnTo>
                  <a:lnTo>
                    <a:pt x="15" y="446"/>
                  </a:lnTo>
                  <a:lnTo>
                    <a:pt x="13" y="448"/>
                  </a:lnTo>
                  <a:lnTo>
                    <a:pt x="13" y="448"/>
                  </a:lnTo>
                  <a:lnTo>
                    <a:pt x="11" y="449"/>
                  </a:lnTo>
                  <a:lnTo>
                    <a:pt x="9" y="450"/>
                  </a:lnTo>
                  <a:lnTo>
                    <a:pt x="9" y="450"/>
                  </a:lnTo>
                  <a:lnTo>
                    <a:pt x="9" y="450"/>
                  </a:lnTo>
                  <a:lnTo>
                    <a:pt x="8" y="449"/>
                  </a:lnTo>
                  <a:lnTo>
                    <a:pt x="7" y="448"/>
                  </a:lnTo>
                  <a:lnTo>
                    <a:pt x="6" y="446"/>
                  </a:lnTo>
                  <a:lnTo>
                    <a:pt x="6" y="446"/>
                  </a:lnTo>
                  <a:lnTo>
                    <a:pt x="6" y="442"/>
                  </a:lnTo>
                  <a:lnTo>
                    <a:pt x="6" y="442"/>
                  </a:lnTo>
                  <a:lnTo>
                    <a:pt x="5" y="435"/>
                  </a:lnTo>
                  <a:lnTo>
                    <a:pt x="5" y="429"/>
                  </a:lnTo>
                  <a:lnTo>
                    <a:pt x="5" y="429"/>
                  </a:lnTo>
                  <a:lnTo>
                    <a:pt x="6" y="423"/>
                  </a:lnTo>
                  <a:lnTo>
                    <a:pt x="8" y="417"/>
                  </a:lnTo>
                  <a:lnTo>
                    <a:pt x="12" y="406"/>
                  </a:lnTo>
                  <a:lnTo>
                    <a:pt x="18" y="395"/>
                  </a:lnTo>
                  <a:lnTo>
                    <a:pt x="24" y="386"/>
                  </a:lnTo>
                  <a:lnTo>
                    <a:pt x="24" y="386"/>
                  </a:lnTo>
                  <a:lnTo>
                    <a:pt x="32" y="374"/>
                  </a:lnTo>
                  <a:lnTo>
                    <a:pt x="40" y="361"/>
                  </a:lnTo>
                  <a:lnTo>
                    <a:pt x="41" y="358"/>
                  </a:lnTo>
                  <a:lnTo>
                    <a:pt x="41" y="358"/>
                  </a:lnTo>
                  <a:lnTo>
                    <a:pt x="42" y="356"/>
                  </a:lnTo>
                  <a:lnTo>
                    <a:pt x="42" y="355"/>
                  </a:lnTo>
                  <a:lnTo>
                    <a:pt x="42" y="355"/>
                  </a:lnTo>
                  <a:lnTo>
                    <a:pt x="41" y="354"/>
                  </a:lnTo>
                  <a:lnTo>
                    <a:pt x="39" y="353"/>
                  </a:lnTo>
                  <a:lnTo>
                    <a:pt x="39" y="353"/>
                  </a:lnTo>
                  <a:lnTo>
                    <a:pt x="35" y="353"/>
                  </a:lnTo>
                  <a:lnTo>
                    <a:pt x="35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0" y="353"/>
                  </a:lnTo>
                  <a:lnTo>
                    <a:pt x="30" y="353"/>
                  </a:lnTo>
                  <a:lnTo>
                    <a:pt x="26" y="353"/>
                  </a:lnTo>
                  <a:lnTo>
                    <a:pt x="21" y="352"/>
                  </a:lnTo>
                  <a:lnTo>
                    <a:pt x="16" y="349"/>
                  </a:lnTo>
                  <a:lnTo>
                    <a:pt x="12" y="347"/>
                  </a:lnTo>
                  <a:lnTo>
                    <a:pt x="8" y="343"/>
                  </a:lnTo>
                  <a:lnTo>
                    <a:pt x="5" y="339"/>
                  </a:lnTo>
                  <a:lnTo>
                    <a:pt x="2" y="335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1" y="324"/>
                  </a:lnTo>
                  <a:lnTo>
                    <a:pt x="3" y="316"/>
                  </a:lnTo>
                  <a:lnTo>
                    <a:pt x="6" y="310"/>
                  </a:lnTo>
                  <a:lnTo>
                    <a:pt x="8" y="307"/>
                  </a:lnTo>
                  <a:lnTo>
                    <a:pt x="11" y="305"/>
                  </a:lnTo>
                  <a:lnTo>
                    <a:pt x="11" y="305"/>
                  </a:lnTo>
                  <a:lnTo>
                    <a:pt x="19" y="298"/>
                  </a:lnTo>
                  <a:lnTo>
                    <a:pt x="27" y="291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1" y="284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5" y="277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18" y="258"/>
                  </a:lnTo>
                  <a:lnTo>
                    <a:pt x="18" y="258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5" y="253"/>
                  </a:lnTo>
                  <a:lnTo>
                    <a:pt x="6" y="255"/>
                  </a:lnTo>
                  <a:lnTo>
                    <a:pt x="6" y="255"/>
                  </a:lnTo>
                  <a:lnTo>
                    <a:pt x="5" y="255"/>
                  </a:lnTo>
                  <a:lnTo>
                    <a:pt x="5" y="255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1" y="254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1" y="247"/>
                  </a:lnTo>
                  <a:lnTo>
                    <a:pt x="3" y="240"/>
                  </a:lnTo>
                  <a:lnTo>
                    <a:pt x="3" y="240"/>
                  </a:lnTo>
                  <a:lnTo>
                    <a:pt x="5" y="234"/>
                  </a:lnTo>
                  <a:lnTo>
                    <a:pt x="8" y="228"/>
                  </a:lnTo>
                  <a:lnTo>
                    <a:pt x="12" y="223"/>
                  </a:lnTo>
                  <a:lnTo>
                    <a:pt x="18" y="217"/>
                  </a:lnTo>
                  <a:lnTo>
                    <a:pt x="18" y="217"/>
                  </a:lnTo>
                  <a:lnTo>
                    <a:pt x="20" y="215"/>
                  </a:lnTo>
                  <a:lnTo>
                    <a:pt x="19" y="212"/>
                  </a:lnTo>
                  <a:lnTo>
                    <a:pt x="19" y="212"/>
                  </a:lnTo>
                  <a:lnTo>
                    <a:pt x="19" y="209"/>
                  </a:lnTo>
                  <a:lnTo>
                    <a:pt x="20" y="205"/>
                  </a:lnTo>
                  <a:lnTo>
                    <a:pt x="21" y="202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6" y="195"/>
                  </a:lnTo>
                  <a:lnTo>
                    <a:pt x="27" y="192"/>
                  </a:lnTo>
                  <a:lnTo>
                    <a:pt x="27" y="192"/>
                  </a:lnTo>
                  <a:lnTo>
                    <a:pt x="31" y="181"/>
                  </a:lnTo>
                  <a:lnTo>
                    <a:pt x="36" y="171"/>
                  </a:lnTo>
                  <a:lnTo>
                    <a:pt x="43" y="162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1" y="153"/>
                  </a:lnTo>
                  <a:lnTo>
                    <a:pt x="52" y="151"/>
                  </a:lnTo>
                  <a:lnTo>
                    <a:pt x="52" y="151"/>
                  </a:lnTo>
                  <a:lnTo>
                    <a:pt x="52" y="137"/>
                  </a:lnTo>
                  <a:lnTo>
                    <a:pt x="53" y="130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8" y="115"/>
                  </a:lnTo>
                  <a:lnTo>
                    <a:pt x="61" y="107"/>
                  </a:lnTo>
                  <a:lnTo>
                    <a:pt x="65" y="100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8" y="83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93" y="68"/>
                  </a:lnTo>
                  <a:lnTo>
                    <a:pt x="100" y="64"/>
                  </a:lnTo>
                  <a:lnTo>
                    <a:pt x="106" y="62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7" y="62"/>
                  </a:lnTo>
                  <a:lnTo>
                    <a:pt x="117" y="62"/>
                  </a:lnTo>
                  <a:lnTo>
                    <a:pt x="122" y="63"/>
                  </a:lnTo>
                  <a:lnTo>
                    <a:pt x="127" y="66"/>
                  </a:lnTo>
                  <a:lnTo>
                    <a:pt x="131" y="69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5" y="73"/>
                  </a:lnTo>
                  <a:lnTo>
                    <a:pt x="135" y="73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46" y="65"/>
                  </a:lnTo>
                  <a:lnTo>
                    <a:pt x="151" y="62"/>
                  </a:lnTo>
                  <a:lnTo>
                    <a:pt x="157" y="61"/>
                  </a:lnTo>
                  <a:lnTo>
                    <a:pt x="162" y="61"/>
                  </a:lnTo>
                  <a:lnTo>
                    <a:pt x="162" y="61"/>
                  </a:lnTo>
                  <a:lnTo>
                    <a:pt x="168" y="61"/>
                  </a:lnTo>
                  <a:lnTo>
                    <a:pt x="174" y="62"/>
                  </a:lnTo>
                  <a:lnTo>
                    <a:pt x="174" y="62"/>
                  </a:lnTo>
                  <a:lnTo>
                    <a:pt x="182" y="65"/>
                  </a:lnTo>
                  <a:lnTo>
                    <a:pt x="188" y="70"/>
                  </a:lnTo>
                  <a:lnTo>
                    <a:pt x="194" y="76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200" y="92"/>
                  </a:lnTo>
                  <a:lnTo>
                    <a:pt x="202" y="100"/>
                  </a:lnTo>
                  <a:lnTo>
                    <a:pt x="202" y="100"/>
                  </a:lnTo>
                  <a:lnTo>
                    <a:pt x="203" y="107"/>
                  </a:lnTo>
                  <a:lnTo>
                    <a:pt x="203" y="107"/>
                  </a:lnTo>
                  <a:lnTo>
                    <a:pt x="207" y="106"/>
                  </a:lnTo>
                  <a:lnTo>
                    <a:pt x="210" y="105"/>
                  </a:lnTo>
                  <a:lnTo>
                    <a:pt x="210" y="105"/>
                  </a:lnTo>
                  <a:lnTo>
                    <a:pt x="215" y="106"/>
                  </a:lnTo>
                  <a:lnTo>
                    <a:pt x="220" y="108"/>
                  </a:lnTo>
                  <a:lnTo>
                    <a:pt x="223" y="111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29" y="120"/>
                  </a:lnTo>
                  <a:lnTo>
                    <a:pt x="230" y="125"/>
                  </a:lnTo>
                  <a:lnTo>
                    <a:pt x="232" y="135"/>
                  </a:lnTo>
                  <a:lnTo>
                    <a:pt x="232" y="135"/>
                  </a:lnTo>
                  <a:lnTo>
                    <a:pt x="232" y="144"/>
                  </a:lnTo>
                  <a:lnTo>
                    <a:pt x="230" y="153"/>
                  </a:lnTo>
                  <a:lnTo>
                    <a:pt x="226" y="163"/>
                  </a:lnTo>
                  <a:lnTo>
                    <a:pt x="221" y="172"/>
                  </a:lnTo>
                  <a:lnTo>
                    <a:pt x="221" y="172"/>
                  </a:lnTo>
                  <a:lnTo>
                    <a:pt x="225" y="175"/>
                  </a:lnTo>
                  <a:lnTo>
                    <a:pt x="227" y="179"/>
                  </a:lnTo>
                  <a:lnTo>
                    <a:pt x="228" y="183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93"/>
                  </a:lnTo>
                  <a:lnTo>
                    <a:pt x="229" y="199"/>
                  </a:lnTo>
                  <a:lnTo>
                    <a:pt x="227" y="205"/>
                  </a:lnTo>
                  <a:lnTo>
                    <a:pt x="224" y="211"/>
                  </a:lnTo>
                  <a:lnTo>
                    <a:pt x="224" y="211"/>
                  </a:lnTo>
                  <a:lnTo>
                    <a:pt x="220" y="217"/>
                  </a:lnTo>
                  <a:lnTo>
                    <a:pt x="216" y="222"/>
                  </a:lnTo>
                  <a:lnTo>
                    <a:pt x="211" y="226"/>
                  </a:lnTo>
                  <a:lnTo>
                    <a:pt x="207" y="229"/>
                  </a:lnTo>
                  <a:lnTo>
                    <a:pt x="207" y="229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5" y="257"/>
                  </a:lnTo>
                  <a:lnTo>
                    <a:pt x="215" y="257"/>
                  </a:lnTo>
                  <a:lnTo>
                    <a:pt x="220" y="270"/>
                  </a:lnTo>
                  <a:lnTo>
                    <a:pt x="225" y="282"/>
                  </a:lnTo>
                  <a:lnTo>
                    <a:pt x="225" y="282"/>
                  </a:lnTo>
                  <a:lnTo>
                    <a:pt x="229" y="290"/>
                  </a:lnTo>
                  <a:lnTo>
                    <a:pt x="234" y="297"/>
                  </a:lnTo>
                  <a:lnTo>
                    <a:pt x="244" y="310"/>
                  </a:lnTo>
                  <a:lnTo>
                    <a:pt x="244" y="310"/>
                  </a:lnTo>
                  <a:lnTo>
                    <a:pt x="261" y="328"/>
                  </a:lnTo>
                  <a:lnTo>
                    <a:pt x="261" y="328"/>
                  </a:lnTo>
                  <a:lnTo>
                    <a:pt x="274" y="341"/>
                  </a:lnTo>
                  <a:lnTo>
                    <a:pt x="274" y="341"/>
                  </a:lnTo>
                  <a:lnTo>
                    <a:pt x="284" y="352"/>
                  </a:lnTo>
                  <a:lnTo>
                    <a:pt x="295" y="362"/>
                  </a:lnTo>
                  <a:lnTo>
                    <a:pt x="316" y="380"/>
                  </a:lnTo>
                  <a:lnTo>
                    <a:pt x="316" y="380"/>
                  </a:lnTo>
                  <a:lnTo>
                    <a:pt x="336" y="396"/>
                  </a:lnTo>
                  <a:lnTo>
                    <a:pt x="357" y="412"/>
                  </a:lnTo>
                  <a:lnTo>
                    <a:pt x="357" y="412"/>
                  </a:lnTo>
                  <a:lnTo>
                    <a:pt x="364" y="417"/>
                  </a:lnTo>
                  <a:lnTo>
                    <a:pt x="372" y="421"/>
                  </a:lnTo>
                  <a:lnTo>
                    <a:pt x="380" y="424"/>
                  </a:lnTo>
                  <a:lnTo>
                    <a:pt x="389" y="426"/>
                  </a:lnTo>
                  <a:lnTo>
                    <a:pt x="390" y="427"/>
                  </a:lnTo>
                  <a:lnTo>
                    <a:pt x="390" y="427"/>
                  </a:lnTo>
                  <a:lnTo>
                    <a:pt x="401" y="429"/>
                  </a:lnTo>
                  <a:lnTo>
                    <a:pt x="412" y="431"/>
                  </a:lnTo>
                  <a:lnTo>
                    <a:pt x="412" y="431"/>
                  </a:lnTo>
                  <a:lnTo>
                    <a:pt x="412" y="431"/>
                  </a:lnTo>
                  <a:lnTo>
                    <a:pt x="412" y="431"/>
                  </a:lnTo>
                  <a:lnTo>
                    <a:pt x="416" y="429"/>
                  </a:lnTo>
                  <a:lnTo>
                    <a:pt x="418" y="427"/>
                  </a:lnTo>
                  <a:lnTo>
                    <a:pt x="418" y="427"/>
                  </a:lnTo>
                  <a:lnTo>
                    <a:pt x="421" y="422"/>
                  </a:lnTo>
                  <a:lnTo>
                    <a:pt x="422" y="416"/>
                  </a:lnTo>
                  <a:lnTo>
                    <a:pt x="423" y="411"/>
                  </a:lnTo>
                  <a:lnTo>
                    <a:pt x="422" y="404"/>
                  </a:lnTo>
                  <a:lnTo>
                    <a:pt x="422" y="404"/>
                  </a:lnTo>
                  <a:lnTo>
                    <a:pt x="414" y="380"/>
                  </a:lnTo>
                  <a:lnTo>
                    <a:pt x="408" y="356"/>
                  </a:lnTo>
                  <a:lnTo>
                    <a:pt x="406" y="349"/>
                  </a:lnTo>
                  <a:lnTo>
                    <a:pt x="406" y="349"/>
                  </a:lnTo>
                  <a:lnTo>
                    <a:pt x="398" y="320"/>
                  </a:lnTo>
                  <a:lnTo>
                    <a:pt x="391" y="289"/>
                  </a:lnTo>
                  <a:lnTo>
                    <a:pt x="391" y="289"/>
                  </a:lnTo>
                  <a:lnTo>
                    <a:pt x="388" y="271"/>
                  </a:lnTo>
                  <a:lnTo>
                    <a:pt x="385" y="252"/>
                  </a:lnTo>
                  <a:lnTo>
                    <a:pt x="385" y="249"/>
                  </a:lnTo>
                  <a:lnTo>
                    <a:pt x="385" y="249"/>
                  </a:lnTo>
                  <a:lnTo>
                    <a:pt x="384" y="233"/>
                  </a:lnTo>
                  <a:lnTo>
                    <a:pt x="383" y="217"/>
                  </a:lnTo>
                  <a:lnTo>
                    <a:pt x="382" y="216"/>
                  </a:lnTo>
                  <a:lnTo>
                    <a:pt x="382" y="216"/>
                  </a:lnTo>
                  <a:lnTo>
                    <a:pt x="382" y="204"/>
                  </a:lnTo>
                  <a:lnTo>
                    <a:pt x="382" y="191"/>
                  </a:lnTo>
                  <a:lnTo>
                    <a:pt x="382" y="191"/>
                  </a:lnTo>
                  <a:lnTo>
                    <a:pt x="383" y="169"/>
                  </a:lnTo>
                  <a:lnTo>
                    <a:pt x="387" y="147"/>
                  </a:lnTo>
                  <a:lnTo>
                    <a:pt x="387" y="147"/>
                  </a:lnTo>
                  <a:lnTo>
                    <a:pt x="390" y="135"/>
                  </a:lnTo>
                  <a:lnTo>
                    <a:pt x="394" y="122"/>
                  </a:lnTo>
                  <a:lnTo>
                    <a:pt x="399" y="109"/>
                  </a:lnTo>
                  <a:lnTo>
                    <a:pt x="405" y="96"/>
                  </a:lnTo>
                  <a:lnTo>
                    <a:pt x="405" y="96"/>
                  </a:lnTo>
                  <a:lnTo>
                    <a:pt x="411" y="84"/>
                  </a:lnTo>
                  <a:lnTo>
                    <a:pt x="417" y="73"/>
                  </a:lnTo>
                  <a:lnTo>
                    <a:pt x="424" y="64"/>
                  </a:lnTo>
                  <a:lnTo>
                    <a:pt x="431" y="55"/>
                  </a:lnTo>
                  <a:lnTo>
                    <a:pt x="431" y="55"/>
                  </a:lnTo>
                  <a:lnTo>
                    <a:pt x="448" y="38"/>
                  </a:lnTo>
                  <a:lnTo>
                    <a:pt x="448" y="38"/>
                  </a:lnTo>
                  <a:lnTo>
                    <a:pt x="451" y="35"/>
                  </a:lnTo>
                  <a:lnTo>
                    <a:pt x="454" y="34"/>
                  </a:lnTo>
                  <a:lnTo>
                    <a:pt x="454" y="34"/>
                  </a:lnTo>
                  <a:lnTo>
                    <a:pt x="455" y="34"/>
                  </a:lnTo>
                  <a:lnTo>
                    <a:pt x="457" y="35"/>
                  </a:lnTo>
                  <a:lnTo>
                    <a:pt x="459" y="40"/>
                  </a:lnTo>
                  <a:lnTo>
                    <a:pt x="459" y="40"/>
                  </a:lnTo>
                  <a:lnTo>
                    <a:pt x="464" y="48"/>
                  </a:lnTo>
                  <a:lnTo>
                    <a:pt x="466" y="51"/>
                  </a:lnTo>
                  <a:lnTo>
                    <a:pt x="466" y="51"/>
                  </a:lnTo>
                  <a:lnTo>
                    <a:pt x="466" y="51"/>
                  </a:lnTo>
                  <a:lnTo>
                    <a:pt x="466" y="51"/>
                  </a:lnTo>
                  <a:lnTo>
                    <a:pt x="467" y="48"/>
                  </a:lnTo>
                  <a:lnTo>
                    <a:pt x="467" y="47"/>
                  </a:lnTo>
                  <a:lnTo>
                    <a:pt x="467" y="47"/>
                  </a:lnTo>
                  <a:lnTo>
                    <a:pt x="467" y="38"/>
                  </a:lnTo>
                  <a:lnTo>
                    <a:pt x="467" y="38"/>
                  </a:lnTo>
                  <a:lnTo>
                    <a:pt x="467" y="32"/>
                  </a:lnTo>
                  <a:lnTo>
                    <a:pt x="468" y="27"/>
                  </a:lnTo>
                  <a:lnTo>
                    <a:pt x="472" y="23"/>
                  </a:lnTo>
                  <a:lnTo>
                    <a:pt x="476" y="19"/>
                  </a:lnTo>
                  <a:lnTo>
                    <a:pt x="476" y="19"/>
                  </a:lnTo>
                  <a:lnTo>
                    <a:pt x="486" y="13"/>
                  </a:lnTo>
                  <a:lnTo>
                    <a:pt x="497" y="9"/>
                  </a:lnTo>
                  <a:lnTo>
                    <a:pt x="509" y="5"/>
                  </a:lnTo>
                  <a:lnTo>
                    <a:pt x="523" y="1"/>
                  </a:lnTo>
                  <a:lnTo>
                    <a:pt x="523" y="1"/>
                  </a:lnTo>
                  <a:lnTo>
                    <a:pt x="528" y="1"/>
                  </a:lnTo>
                  <a:lnTo>
                    <a:pt x="528" y="1"/>
                  </a:lnTo>
                  <a:lnTo>
                    <a:pt x="530" y="0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51" y="1"/>
                  </a:lnTo>
                  <a:lnTo>
                    <a:pt x="551" y="1"/>
                  </a:lnTo>
                  <a:lnTo>
                    <a:pt x="562" y="3"/>
                  </a:lnTo>
                  <a:lnTo>
                    <a:pt x="562" y="3"/>
                  </a:lnTo>
                  <a:lnTo>
                    <a:pt x="565" y="3"/>
                  </a:lnTo>
                  <a:lnTo>
                    <a:pt x="567" y="4"/>
                  </a:lnTo>
                  <a:lnTo>
                    <a:pt x="569" y="7"/>
                  </a:lnTo>
                  <a:lnTo>
                    <a:pt x="570" y="10"/>
                  </a:lnTo>
                  <a:lnTo>
                    <a:pt x="570" y="10"/>
                  </a:lnTo>
                  <a:lnTo>
                    <a:pt x="571" y="16"/>
                  </a:lnTo>
                  <a:lnTo>
                    <a:pt x="571" y="18"/>
                  </a:lnTo>
                  <a:lnTo>
                    <a:pt x="573" y="16"/>
                  </a:lnTo>
                  <a:lnTo>
                    <a:pt x="573" y="16"/>
                  </a:lnTo>
                  <a:lnTo>
                    <a:pt x="581" y="8"/>
                  </a:lnTo>
                  <a:lnTo>
                    <a:pt x="581" y="8"/>
                  </a:lnTo>
                  <a:lnTo>
                    <a:pt x="582" y="7"/>
                  </a:lnTo>
                  <a:lnTo>
                    <a:pt x="585" y="6"/>
                  </a:lnTo>
                  <a:lnTo>
                    <a:pt x="585" y="6"/>
                  </a:lnTo>
                  <a:lnTo>
                    <a:pt x="586" y="6"/>
                  </a:lnTo>
                  <a:lnTo>
                    <a:pt x="586" y="6"/>
                  </a:lnTo>
                  <a:lnTo>
                    <a:pt x="591" y="9"/>
                  </a:lnTo>
                  <a:lnTo>
                    <a:pt x="591" y="9"/>
                  </a:lnTo>
                  <a:lnTo>
                    <a:pt x="601" y="14"/>
                  </a:lnTo>
                  <a:lnTo>
                    <a:pt x="610" y="20"/>
                  </a:lnTo>
                  <a:lnTo>
                    <a:pt x="610" y="20"/>
                  </a:lnTo>
                  <a:lnTo>
                    <a:pt x="614" y="23"/>
                  </a:lnTo>
                  <a:lnTo>
                    <a:pt x="616" y="27"/>
                  </a:lnTo>
                  <a:lnTo>
                    <a:pt x="619" y="31"/>
                  </a:lnTo>
                  <a:lnTo>
                    <a:pt x="620" y="35"/>
                  </a:lnTo>
                  <a:lnTo>
                    <a:pt x="623" y="44"/>
                  </a:lnTo>
                  <a:lnTo>
                    <a:pt x="623" y="52"/>
                  </a:lnTo>
                  <a:lnTo>
                    <a:pt x="623" y="52"/>
                  </a:lnTo>
                  <a:lnTo>
                    <a:pt x="624" y="63"/>
                  </a:lnTo>
                  <a:lnTo>
                    <a:pt x="624" y="74"/>
                  </a:lnTo>
                  <a:lnTo>
                    <a:pt x="624" y="74"/>
                  </a:lnTo>
                  <a:lnTo>
                    <a:pt x="624" y="84"/>
                  </a:lnTo>
                  <a:lnTo>
                    <a:pt x="625" y="84"/>
                  </a:lnTo>
                  <a:lnTo>
                    <a:pt x="625" y="84"/>
                  </a:lnTo>
                  <a:lnTo>
                    <a:pt x="629" y="86"/>
                  </a:lnTo>
                  <a:lnTo>
                    <a:pt x="629" y="86"/>
                  </a:lnTo>
                  <a:lnTo>
                    <a:pt x="641" y="91"/>
                  </a:lnTo>
                  <a:lnTo>
                    <a:pt x="653" y="98"/>
                  </a:lnTo>
                  <a:lnTo>
                    <a:pt x="664" y="106"/>
                  </a:lnTo>
                  <a:lnTo>
                    <a:pt x="669" y="111"/>
                  </a:lnTo>
                  <a:lnTo>
                    <a:pt x="674" y="116"/>
                  </a:lnTo>
                  <a:lnTo>
                    <a:pt x="674" y="116"/>
                  </a:lnTo>
                  <a:lnTo>
                    <a:pt x="680" y="124"/>
                  </a:lnTo>
                  <a:lnTo>
                    <a:pt x="685" y="131"/>
                  </a:lnTo>
                  <a:lnTo>
                    <a:pt x="690" y="139"/>
                  </a:lnTo>
                  <a:lnTo>
                    <a:pt x="694" y="147"/>
                  </a:lnTo>
                  <a:lnTo>
                    <a:pt x="694" y="147"/>
                  </a:lnTo>
                  <a:lnTo>
                    <a:pt x="696" y="154"/>
                  </a:lnTo>
                  <a:lnTo>
                    <a:pt x="698" y="161"/>
                  </a:lnTo>
                  <a:lnTo>
                    <a:pt x="699" y="163"/>
                  </a:lnTo>
                  <a:lnTo>
                    <a:pt x="699" y="163"/>
                  </a:lnTo>
                  <a:lnTo>
                    <a:pt x="699" y="165"/>
                  </a:lnTo>
                  <a:lnTo>
                    <a:pt x="698" y="166"/>
                  </a:lnTo>
                  <a:lnTo>
                    <a:pt x="698" y="166"/>
                  </a:lnTo>
                  <a:lnTo>
                    <a:pt x="698" y="167"/>
                  </a:lnTo>
                  <a:lnTo>
                    <a:pt x="698" y="169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5" y="168"/>
                  </a:lnTo>
                  <a:lnTo>
                    <a:pt x="695" y="168"/>
                  </a:lnTo>
                  <a:lnTo>
                    <a:pt x="693" y="167"/>
                  </a:lnTo>
                  <a:lnTo>
                    <a:pt x="693" y="167"/>
                  </a:lnTo>
                  <a:lnTo>
                    <a:pt x="687" y="163"/>
                  </a:lnTo>
                  <a:lnTo>
                    <a:pt x="687" y="163"/>
                  </a:lnTo>
                  <a:lnTo>
                    <a:pt x="693" y="188"/>
                  </a:lnTo>
                  <a:lnTo>
                    <a:pt x="698" y="214"/>
                  </a:lnTo>
                  <a:lnTo>
                    <a:pt x="698" y="215"/>
                  </a:lnTo>
                  <a:lnTo>
                    <a:pt x="698" y="215"/>
                  </a:lnTo>
                  <a:lnTo>
                    <a:pt x="699" y="220"/>
                  </a:lnTo>
                  <a:lnTo>
                    <a:pt x="700" y="223"/>
                  </a:lnTo>
                  <a:lnTo>
                    <a:pt x="702" y="225"/>
                  </a:lnTo>
                  <a:lnTo>
                    <a:pt x="702" y="225"/>
                  </a:lnTo>
                  <a:lnTo>
                    <a:pt x="705" y="228"/>
                  </a:lnTo>
                  <a:lnTo>
                    <a:pt x="708" y="233"/>
                  </a:lnTo>
                  <a:lnTo>
                    <a:pt x="711" y="239"/>
                  </a:lnTo>
                  <a:lnTo>
                    <a:pt x="711" y="239"/>
                  </a:lnTo>
                  <a:lnTo>
                    <a:pt x="718" y="251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728" y="273"/>
                  </a:lnTo>
                  <a:lnTo>
                    <a:pt x="731" y="283"/>
                  </a:lnTo>
                  <a:lnTo>
                    <a:pt x="731" y="283"/>
                  </a:lnTo>
                  <a:lnTo>
                    <a:pt x="734" y="290"/>
                  </a:lnTo>
                  <a:lnTo>
                    <a:pt x="734" y="290"/>
                  </a:lnTo>
                  <a:lnTo>
                    <a:pt x="739" y="306"/>
                  </a:lnTo>
                  <a:lnTo>
                    <a:pt x="741" y="312"/>
                  </a:lnTo>
                  <a:lnTo>
                    <a:pt x="741" y="318"/>
                  </a:lnTo>
                  <a:lnTo>
                    <a:pt x="740" y="318"/>
                  </a:lnTo>
                  <a:lnTo>
                    <a:pt x="740" y="318"/>
                  </a:lnTo>
                  <a:lnTo>
                    <a:pt x="739" y="318"/>
                  </a:lnTo>
                  <a:lnTo>
                    <a:pt x="739" y="318"/>
                  </a:lnTo>
                  <a:lnTo>
                    <a:pt x="738" y="318"/>
                  </a:lnTo>
                  <a:lnTo>
                    <a:pt x="738" y="318"/>
                  </a:lnTo>
                  <a:lnTo>
                    <a:pt x="737" y="318"/>
                  </a:lnTo>
                  <a:lnTo>
                    <a:pt x="737" y="318"/>
                  </a:lnTo>
                  <a:lnTo>
                    <a:pt x="721" y="310"/>
                  </a:lnTo>
                  <a:lnTo>
                    <a:pt x="718" y="309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3" y="317"/>
                  </a:lnTo>
                  <a:lnTo>
                    <a:pt x="713" y="317"/>
                  </a:lnTo>
                  <a:lnTo>
                    <a:pt x="713" y="319"/>
                  </a:lnTo>
                  <a:lnTo>
                    <a:pt x="713" y="320"/>
                  </a:lnTo>
                  <a:lnTo>
                    <a:pt x="713" y="320"/>
                  </a:lnTo>
                  <a:lnTo>
                    <a:pt x="714" y="321"/>
                  </a:lnTo>
                  <a:lnTo>
                    <a:pt x="715" y="322"/>
                  </a:lnTo>
                  <a:lnTo>
                    <a:pt x="715" y="322"/>
                  </a:lnTo>
                  <a:lnTo>
                    <a:pt x="723" y="324"/>
                  </a:lnTo>
                  <a:lnTo>
                    <a:pt x="723" y="324"/>
                  </a:lnTo>
                  <a:lnTo>
                    <a:pt x="725" y="325"/>
                  </a:lnTo>
                  <a:lnTo>
                    <a:pt x="726" y="326"/>
                  </a:lnTo>
                  <a:lnTo>
                    <a:pt x="727" y="328"/>
                  </a:lnTo>
                  <a:lnTo>
                    <a:pt x="727" y="330"/>
                  </a:lnTo>
                  <a:lnTo>
                    <a:pt x="727" y="330"/>
                  </a:lnTo>
                  <a:lnTo>
                    <a:pt x="727" y="341"/>
                  </a:lnTo>
                  <a:lnTo>
                    <a:pt x="727" y="341"/>
                  </a:lnTo>
                  <a:lnTo>
                    <a:pt x="727" y="352"/>
                  </a:lnTo>
                  <a:lnTo>
                    <a:pt x="727" y="355"/>
                  </a:lnTo>
                  <a:lnTo>
                    <a:pt x="727" y="355"/>
                  </a:lnTo>
                  <a:lnTo>
                    <a:pt x="727" y="364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4" y="388"/>
                  </a:lnTo>
                  <a:lnTo>
                    <a:pt x="721" y="403"/>
                  </a:lnTo>
                  <a:lnTo>
                    <a:pt x="721" y="403"/>
                  </a:lnTo>
                  <a:lnTo>
                    <a:pt x="717" y="417"/>
                  </a:lnTo>
                  <a:lnTo>
                    <a:pt x="713" y="430"/>
                  </a:lnTo>
                  <a:lnTo>
                    <a:pt x="706" y="440"/>
                  </a:lnTo>
                  <a:lnTo>
                    <a:pt x="699" y="450"/>
                  </a:lnTo>
                  <a:lnTo>
                    <a:pt x="699" y="450"/>
                  </a:lnTo>
                  <a:lnTo>
                    <a:pt x="694" y="457"/>
                  </a:lnTo>
                  <a:lnTo>
                    <a:pt x="694" y="457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84" y="475"/>
                  </a:lnTo>
                  <a:lnTo>
                    <a:pt x="684" y="475"/>
                  </a:lnTo>
                  <a:lnTo>
                    <a:pt x="683" y="480"/>
                  </a:lnTo>
                  <a:lnTo>
                    <a:pt x="680" y="483"/>
                  </a:lnTo>
                  <a:lnTo>
                    <a:pt x="676" y="486"/>
                  </a:lnTo>
                  <a:lnTo>
                    <a:pt x="671" y="488"/>
                  </a:lnTo>
                  <a:lnTo>
                    <a:pt x="671" y="488"/>
                  </a:lnTo>
                  <a:lnTo>
                    <a:pt x="668" y="489"/>
                  </a:lnTo>
                  <a:lnTo>
                    <a:pt x="667" y="490"/>
                  </a:lnTo>
                  <a:lnTo>
                    <a:pt x="667" y="490"/>
                  </a:lnTo>
                  <a:lnTo>
                    <a:pt x="667" y="491"/>
                  </a:lnTo>
                  <a:lnTo>
                    <a:pt x="669" y="494"/>
                  </a:lnTo>
                  <a:lnTo>
                    <a:pt x="669" y="494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7" y="502"/>
                  </a:lnTo>
                  <a:lnTo>
                    <a:pt x="678" y="504"/>
                  </a:lnTo>
                  <a:lnTo>
                    <a:pt x="678" y="504"/>
                  </a:lnTo>
                  <a:lnTo>
                    <a:pt x="678" y="506"/>
                  </a:lnTo>
                  <a:lnTo>
                    <a:pt x="676" y="509"/>
                  </a:lnTo>
                  <a:lnTo>
                    <a:pt x="676" y="509"/>
                  </a:lnTo>
                  <a:lnTo>
                    <a:pt x="669" y="517"/>
                  </a:lnTo>
                  <a:lnTo>
                    <a:pt x="662" y="524"/>
                  </a:lnTo>
                  <a:lnTo>
                    <a:pt x="662" y="524"/>
                  </a:lnTo>
                  <a:lnTo>
                    <a:pt x="654" y="532"/>
                  </a:lnTo>
                  <a:lnTo>
                    <a:pt x="647" y="541"/>
                  </a:lnTo>
                  <a:lnTo>
                    <a:pt x="640" y="551"/>
                  </a:lnTo>
                  <a:lnTo>
                    <a:pt x="635" y="561"/>
                  </a:lnTo>
                  <a:lnTo>
                    <a:pt x="635" y="561"/>
                  </a:lnTo>
                  <a:lnTo>
                    <a:pt x="632" y="571"/>
                  </a:lnTo>
                  <a:lnTo>
                    <a:pt x="630" y="582"/>
                  </a:lnTo>
                  <a:lnTo>
                    <a:pt x="629" y="593"/>
                  </a:lnTo>
                  <a:lnTo>
                    <a:pt x="630" y="603"/>
                  </a:lnTo>
                  <a:lnTo>
                    <a:pt x="630" y="603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1" y="614"/>
                  </a:lnTo>
                  <a:lnTo>
                    <a:pt x="632" y="618"/>
                  </a:lnTo>
                  <a:lnTo>
                    <a:pt x="635" y="622"/>
                  </a:lnTo>
                  <a:lnTo>
                    <a:pt x="635" y="622"/>
                  </a:lnTo>
                  <a:lnTo>
                    <a:pt x="641" y="626"/>
                  </a:lnTo>
                  <a:lnTo>
                    <a:pt x="641" y="626"/>
                  </a:lnTo>
                  <a:lnTo>
                    <a:pt x="644" y="628"/>
                  </a:lnTo>
                  <a:lnTo>
                    <a:pt x="644" y="628"/>
                  </a:lnTo>
                  <a:lnTo>
                    <a:pt x="646" y="629"/>
                  </a:lnTo>
                  <a:lnTo>
                    <a:pt x="648" y="630"/>
                  </a:lnTo>
                  <a:lnTo>
                    <a:pt x="648" y="631"/>
                  </a:lnTo>
                  <a:lnTo>
                    <a:pt x="648" y="631"/>
                  </a:lnTo>
                  <a:lnTo>
                    <a:pt x="647" y="633"/>
                  </a:lnTo>
                  <a:lnTo>
                    <a:pt x="647" y="633"/>
                  </a:lnTo>
                  <a:lnTo>
                    <a:pt x="646" y="634"/>
                  </a:lnTo>
                  <a:lnTo>
                    <a:pt x="645" y="635"/>
                  </a:lnTo>
                  <a:lnTo>
                    <a:pt x="645" y="635"/>
                  </a:lnTo>
                  <a:lnTo>
                    <a:pt x="636" y="639"/>
                  </a:lnTo>
                  <a:lnTo>
                    <a:pt x="628" y="640"/>
                  </a:lnTo>
                  <a:lnTo>
                    <a:pt x="628" y="640"/>
                  </a:lnTo>
                  <a:lnTo>
                    <a:pt x="624" y="640"/>
                  </a:lnTo>
                  <a:lnTo>
                    <a:pt x="620" y="639"/>
                  </a:lnTo>
                  <a:lnTo>
                    <a:pt x="620" y="639"/>
                  </a:lnTo>
                  <a:lnTo>
                    <a:pt x="615" y="637"/>
                  </a:lnTo>
                  <a:lnTo>
                    <a:pt x="610" y="635"/>
                  </a:lnTo>
                  <a:lnTo>
                    <a:pt x="606" y="632"/>
                  </a:lnTo>
                  <a:lnTo>
                    <a:pt x="603" y="629"/>
                  </a:lnTo>
                  <a:lnTo>
                    <a:pt x="600" y="625"/>
                  </a:lnTo>
                  <a:lnTo>
                    <a:pt x="598" y="621"/>
                  </a:lnTo>
                  <a:lnTo>
                    <a:pt x="596" y="616"/>
                  </a:lnTo>
                  <a:lnTo>
                    <a:pt x="594" y="611"/>
                  </a:lnTo>
                  <a:lnTo>
                    <a:pt x="594" y="611"/>
                  </a:lnTo>
                  <a:lnTo>
                    <a:pt x="593" y="603"/>
                  </a:lnTo>
                  <a:lnTo>
                    <a:pt x="594" y="596"/>
                  </a:lnTo>
                  <a:lnTo>
                    <a:pt x="595" y="581"/>
                  </a:lnTo>
                  <a:lnTo>
                    <a:pt x="596" y="579"/>
                  </a:lnTo>
                  <a:lnTo>
                    <a:pt x="596" y="579"/>
                  </a:lnTo>
                  <a:lnTo>
                    <a:pt x="598" y="569"/>
                  </a:lnTo>
                  <a:lnTo>
                    <a:pt x="600" y="559"/>
                  </a:lnTo>
                  <a:lnTo>
                    <a:pt x="600" y="559"/>
                  </a:lnTo>
                  <a:lnTo>
                    <a:pt x="605" y="547"/>
                  </a:lnTo>
                  <a:lnTo>
                    <a:pt x="610" y="536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9" y="519"/>
                  </a:lnTo>
                  <a:lnTo>
                    <a:pt x="622" y="510"/>
                  </a:lnTo>
                  <a:lnTo>
                    <a:pt x="624" y="501"/>
                  </a:lnTo>
                  <a:lnTo>
                    <a:pt x="624" y="501"/>
                  </a:lnTo>
                  <a:lnTo>
                    <a:pt x="625" y="494"/>
                  </a:lnTo>
                  <a:lnTo>
                    <a:pt x="624" y="486"/>
                  </a:lnTo>
                  <a:lnTo>
                    <a:pt x="623" y="479"/>
                  </a:lnTo>
                  <a:lnTo>
                    <a:pt x="620" y="472"/>
                  </a:lnTo>
                  <a:lnTo>
                    <a:pt x="616" y="466"/>
                  </a:lnTo>
                  <a:lnTo>
                    <a:pt x="610" y="460"/>
                  </a:lnTo>
                  <a:lnTo>
                    <a:pt x="604" y="456"/>
                  </a:lnTo>
                  <a:lnTo>
                    <a:pt x="597" y="453"/>
                  </a:lnTo>
                  <a:lnTo>
                    <a:pt x="588" y="450"/>
                  </a:lnTo>
                  <a:lnTo>
                    <a:pt x="591" y="453"/>
                  </a:lnTo>
                  <a:lnTo>
                    <a:pt x="591" y="453"/>
                  </a:lnTo>
                  <a:lnTo>
                    <a:pt x="602" y="469"/>
                  </a:lnTo>
                  <a:lnTo>
                    <a:pt x="602" y="469"/>
                  </a:lnTo>
                  <a:lnTo>
                    <a:pt x="608" y="476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12" y="481"/>
                  </a:lnTo>
                  <a:lnTo>
                    <a:pt x="614" y="485"/>
                  </a:lnTo>
                  <a:lnTo>
                    <a:pt x="615" y="490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505"/>
                  </a:lnTo>
                  <a:lnTo>
                    <a:pt x="615" y="516"/>
                  </a:lnTo>
                  <a:lnTo>
                    <a:pt x="611" y="527"/>
                  </a:lnTo>
                  <a:lnTo>
                    <a:pt x="606" y="539"/>
                  </a:lnTo>
                  <a:lnTo>
                    <a:pt x="606" y="539"/>
                  </a:lnTo>
                  <a:lnTo>
                    <a:pt x="596" y="563"/>
                  </a:lnTo>
                  <a:lnTo>
                    <a:pt x="591" y="576"/>
                  </a:lnTo>
                  <a:lnTo>
                    <a:pt x="587" y="589"/>
                  </a:lnTo>
                  <a:lnTo>
                    <a:pt x="587" y="589"/>
                  </a:lnTo>
                  <a:lnTo>
                    <a:pt x="585" y="604"/>
                  </a:lnTo>
                  <a:lnTo>
                    <a:pt x="585" y="618"/>
                  </a:lnTo>
                  <a:lnTo>
                    <a:pt x="587" y="631"/>
                  </a:lnTo>
                  <a:lnTo>
                    <a:pt x="591" y="643"/>
                  </a:lnTo>
                  <a:lnTo>
                    <a:pt x="591" y="643"/>
                  </a:lnTo>
                  <a:lnTo>
                    <a:pt x="594" y="649"/>
                  </a:lnTo>
                  <a:lnTo>
                    <a:pt x="598" y="655"/>
                  </a:lnTo>
                  <a:lnTo>
                    <a:pt x="598" y="655"/>
                  </a:lnTo>
                  <a:lnTo>
                    <a:pt x="602" y="661"/>
                  </a:lnTo>
                  <a:lnTo>
                    <a:pt x="603" y="663"/>
                  </a:lnTo>
                  <a:lnTo>
                    <a:pt x="602" y="663"/>
                  </a:lnTo>
                  <a:lnTo>
                    <a:pt x="602" y="663"/>
                  </a:lnTo>
                  <a:lnTo>
                    <a:pt x="600" y="664"/>
                  </a:lnTo>
                  <a:lnTo>
                    <a:pt x="600" y="664"/>
                  </a:lnTo>
                  <a:lnTo>
                    <a:pt x="597" y="665"/>
                  </a:lnTo>
                  <a:lnTo>
                    <a:pt x="596" y="664"/>
                  </a:lnTo>
                  <a:lnTo>
                    <a:pt x="596" y="664"/>
                  </a:lnTo>
                  <a:lnTo>
                    <a:pt x="586" y="663"/>
                  </a:lnTo>
                  <a:lnTo>
                    <a:pt x="578" y="660"/>
                  </a:lnTo>
                  <a:lnTo>
                    <a:pt x="570" y="656"/>
                  </a:lnTo>
                  <a:lnTo>
                    <a:pt x="563" y="651"/>
                  </a:lnTo>
                  <a:lnTo>
                    <a:pt x="563" y="651"/>
                  </a:lnTo>
                  <a:lnTo>
                    <a:pt x="557" y="645"/>
                  </a:lnTo>
                  <a:lnTo>
                    <a:pt x="553" y="638"/>
                  </a:lnTo>
                  <a:lnTo>
                    <a:pt x="549" y="631"/>
                  </a:lnTo>
                  <a:lnTo>
                    <a:pt x="547" y="622"/>
                  </a:lnTo>
                  <a:lnTo>
                    <a:pt x="547" y="622"/>
                  </a:lnTo>
                  <a:lnTo>
                    <a:pt x="545" y="615"/>
                  </a:lnTo>
                  <a:lnTo>
                    <a:pt x="544" y="608"/>
                  </a:lnTo>
                  <a:lnTo>
                    <a:pt x="544" y="608"/>
                  </a:lnTo>
                  <a:lnTo>
                    <a:pt x="544" y="603"/>
                  </a:lnTo>
                  <a:lnTo>
                    <a:pt x="542" y="602"/>
                  </a:lnTo>
                  <a:lnTo>
                    <a:pt x="542" y="602"/>
                  </a:lnTo>
                  <a:lnTo>
                    <a:pt x="537" y="600"/>
                  </a:lnTo>
                  <a:lnTo>
                    <a:pt x="537" y="600"/>
                  </a:lnTo>
                  <a:lnTo>
                    <a:pt x="534" y="599"/>
                  </a:lnTo>
                  <a:lnTo>
                    <a:pt x="534" y="599"/>
                  </a:lnTo>
                  <a:lnTo>
                    <a:pt x="534" y="599"/>
                  </a:lnTo>
                  <a:lnTo>
                    <a:pt x="534" y="599"/>
                  </a:lnTo>
                  <a:lnTo>
                    <a:pt x="534" y="602"/>
                  </a:lnTo>
                  <a:lnTo>
                    <a:pt x="534" y="602"/>
                  </a:lnTo>
                  <a:lnTo>
                    <a:pt x="538" y="610"/>
                  </a:lnTo>
                  <a:lnTo>
                    <a:pt x="538" y="610"/>
                  </a:lnTo>
                  <a:lnTo>
                    <a:pt x="539" y="613"/>
                  </a:lnTo>
                  <a:lnTo>
                    <a:pt x="540" y="615"/>
                  </a:lnTo>
                  <a:lnTo>
                    <a:pt x="540" y="621"/>
                  </a:lnTo>
                  <a:lnTo>
                    <a:pt x="538" y="626"/>
                  </a:lnTo>
                  <a:lnTo>
                    <a:pt x="536" y="630"/>
                  </a:lnTo>
                  <a:lnTo>
                    <a:pt x="536" y="630"/>
                  </a:lnTo>
                  <a:lnTo>
                    <a:pt x="531" y="639"/>
                  </a:lnTo>
                  <a:lnTo>
                    <a:pt x="527" y="649"/>
                  </a:lnTo>
                  <a:lnTo>
                    <a:pt x="524" y="658"/>
                  </a:lnTo>
                  <a:lnTo>
                    <a:pt x="522" y="669"/>
                  </a:lnTo>
                  <a:lnTo>
                    <a:pt x="522" y="669"/>
                  </a:lnTo>
                  <a:lnTo>
                    <a:pt x="521" y="676"/>
                  </a:lnTo>
                  <a:lnTo>
                    <a:pt x="521" y="683"/>
                  </a:lnTo>
                  <a:lnTo>
                    <a:pt x="521" y="691"/>
                  </a:lnTo>
                  <a:lnTo>
                    <a:pt x="524" y="698"/>
                  </a:lnTo>
                  <a:lnTo>
                    <a:pt x="524" y="698"/>
                  </a:lnTo>
                  <a:lnTo>
                    <a:pt x="526" y="702"/>
                  </a:lnTo>
                  <a:lnTo>
                    <a:pt x="529" y="706"/>
                  </a:lnTo>
                  <a:lnTo>
                    <a:pt x="529" y="706"/>
                  </a:lnTo>
                  <a:lnTo>
                    <a:pt x="531" y="710"/>
                  </a:lnTo>
                  <a:lnTo>
                    <a:pt x="531" y="710"/>
                  </a:lnTo>
                  <a:lnTo>
                    <a:pt x="533" y="712"/>
                  </a:lnTo>
                  <a:lnTo>
                    <a:pt x="533" y="712"/>
                  </a:lnTo>
                  <a:lnTo>
                    <a:pt x="534" y="713"/>
                  </a:lnTo>
                  <a:lnTo>
                    <a:pt x="536" y="715"/>
                  </a:lnTo>
                  <a:lnTo>
                    <a:pt x="533" y="715"/>
                  </a:lnTo>
                  <a:lnTo>
                    <a:pt x="533" y="715"/>
                  </a:lnTo>
                  <a:lnTo>
                    <a:pt x="522" y="713"/>
                  </a:lnTo>
                  <a:lnTo>
                    <a:pt x="517" y="712"/>
                  </a:lnTo>
                  <a:lnTo>
                    <a:pt x="512" y="709"/>
                  </a:lnTo>
                  <a:lnTo>
                    <a:pt x="512" y="709"/>
                  </a:lnTo>
                  <a:lnTo>
                    <a:pt x="503" y="703"/>
                  </a:lnTo>
                  <a:lnTo>
                    <a:pt x="497" y="695"/>
                  </a:lnTo>
                  <a:lnTo>
                    <a:pt x="492" y="685"/>
                  </a:lnTo>
                  <a:lnTo>
                    <a:pt x="489" y="673"/>
                  </a:lnTo>
                  <a:lnTo>
                    <a:pt x="489" y="673"/>
                  </a:lnTo>
                  <a:lnTo>
                    <a:pt x="487" y="664"/>
                  </a:lnTo>
                  <a:lnTo>
                    <a:pt x="487" y="655"/>
                  </a:lnTo>
                  <a:lnTo>
                    <a:pt x="487" y="644"/>
                  </a:lnTo>
                  <a:lnTo>
                    <a:pt x="489" y="634"/>
                  </a:lnTo>
                  <a:lnTo>
                    <a:pt x="489" y="634"/>
                  </a:lnTo>
                  <a:lnTo>
                    <a:pt x="491" y="625"/>
                  </a:lnTo>
                  <a:lnTo>
                    <a:pt x="494" y="616"/>
                  </a:lnTo>
                  <a:lnTo>
                    <a:pt x="501" y="599"/>
                  </a:lnTo>
                  <a:lnTo>
                    <a:pt x="510" y="583"/>
                  </a:lnTo>
                  <a:lnTo>
                    <a:pt x="520" y="568"/>
                  </a:lnTo>
                  <a:lnTo>
                    <a:pt x="520" y="568"/>
                  </a:lnTo>
                  <a:lnTo>
                    <a:pt x="530" y="551"/>
                  </a:lnTo>
                  <a:lnTo>
                    <a:pt x="530" y="551"/>
                  </a:lnTo>
                  <a:lnTo>
                    <a:pt x="532" y="548"/>
                  </a:lnTo>
                  <a:lnTo>
                    <a:pt x="532" y="545"/>
                  </a:lnTo>
                  <a:lnTo>
                    <a:pt x="532" y="542"/>
                  </a:lnTo>
                  <a:lnTo>
                    <a:pt x="532" y="539"/>
                  </a:lnTo>
                  <a:lnTo>
                    <a:pt x="531" y="536"/>
                  </a:lnTo>
                  <a:lnTo>
                    <a:pt x="529" y="534"/>
                  </a:lnTo>
                  <a:lnTo>
                    <a:pt x="523" y="529"/>
                  </a:lnTo>
                  <a:lnTo>
                    <a:pt x="523" y="529"/>
                  </a:lnTo>
                  <a:lnTo>
                    <a:pt x="518" y="527"/>
                  </a:lnTo>
                  <a:lnTo>
                    <a:pt x="512" y="526"/>
                  </a:lnTo>
                  <a:lnTo>
                    <a:pt x="512" y="526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01" y="524"/>
                  </a:lnTo>
                  <a:lnTo>
                    <a:pt x="501" y="524"/>
                  </a:lnTo>
                  <a:lnTo>
                    <a:pt x="499" y="524"/>
                  </a:lnTo>
                  <a:lnTo>
                    <a:pt x="499" y="524"/>
                  </a:lnTo>
                  <a:lnTo>
                    <a:pt x="498" y="531"/>
                  </a:lnTo>
                  <a:lnTo>
                    <a:pt x="495" y="536"/>
                  </a:lnTo>
                  <a:lnTo>
                    <a:pt x="491" y="541"/>
                  </a:lnTo>
                  <a:lnTo>
                    <a:pt x="486" y="545"/>
                  </a:lnTo>
                  <a:lnTo>
                    <a:pt x="486" y="545"/>
                  </a:lnTo>
                  <a:lnTo>
                    <a:pt x="488" y="551"/>
                  </a:lnTo>
                  <a:lnTo>
                    <a:pt x="488" y="553"/>
                  </a:lnTo>
                  <a:lnTo>
                    <a:pt x="487" y="556"/>
                  </a:lnTo>
                  <a:lnTo>
                    <a:pt x="484" y="561"/>
                  </a:lnTo>
                  <a:lnTo>
                    <a:pt x="478" y="566"/>
                  </a:lnTo>
                  <a:lnTo>
                    <a:pt x="478" y="566"/>
                  </a:lnTo>
                  <a:lnTo>
                    <a:pt x="467" y="573"/>
                  </a:lnTo>
                  <a:lnTo>
                    <a:pt x="455" y="579"/>
                  </a:lnTo>
                  <a:lnTo>
                    <a:pt x="442" y="585"/>
                  </a:lnTo>
                  <a:lnTo>
                    <a:pt x="429" y="590"/>
                  </a:lnTo>
                  <a:lnTo>
                    <a:pt x="429" y="590"/>
                  </a:lnTo>
                  <a:lnTo>
                    <a:pt x="427" y="598"/>
                  </a:lnTo>
                  <a:lnTo>
                    <a:pt x="424" y="606"/>
                  </a:lnTo>
                  <a:lnTo>
                    <a:pt x="420" y="613"/>
                  </a:lnTo>
                  <a:lnTo>
                    <a:pt x="415" y="620"/>
                  </a:lnTo>
                  <a:lnTo>
                    <a:pt x="415" y="620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5" y="635"/>
                  </a:lnTo>
                  <a:lnTo>
                    <a:pt x="398" y="644"/>
                  </a:lnTo>
                  <a:lnTo>
                    <a:pt x="390" y="653"/>
                  </a:lnTo>
                  <a:lnTo>
                    <a:pt x="381" y="661"/>
                  </a:lnTo>
                  <a:lnTo>
                    <a:pt x="381" y="661"/>
                  </a:lnTo>
                  <a:lnTo>
                    <a:pt x="366" y="672"/>
                  </a:lnTo>
                  <a:lnTo>
                    <a:pt x="350" y="683"/>
                  </a:lnTo>
                  <a:lnTo>
                    <a:pt x="350" y="683"/>
                  </a:lnTo>
                  <a:lnTo>
                    <a:pt x="327" y="697"/>
                  </a:lnTo>
                  <a:lnTo>
                    <a:pt x="327" y="697"/>
                  </a:lnTo>
                  <a:lnTo>
                    <a:pt x="313" y="705"/>
                  </a:lnTo>
                  <a:lnTo>
                    <a:pt x="313" y="705"/>
                  </a:lnTo>
                  <a:lnTo>
                    <a:pt x="310" y="708"/>
                  </a:lnTo>
                  <a:lnTo>
                    <a:pt x="308" y="710"/>
                  </a:lnTo>
                  <a:lnTo>
                    <a:pt x="308" y="710"/>
                  </a:lnTo>
                  <a:lnTo>
                    <a:pt x="304" y="714"/>
                  </a:lnTo>
                  <a:lnTo>
                    <a:pt x="300" y="717"/>
                  </a:lnTo>
                  <a:lnTo>
                    <a:pt x="295" y="719"/>
                  </a:lnTo>
                  <a:lnTo>
                    <a:pt x="290" y="719"/>
                  </a:lnTo>
                  <a:lnTo>
                    <a:pt x="290" y="719"/>
                  </a:lnTo>
                  <a:lnTo>
                    <a:pt x="283" y="718"/>
                  </a:lnTo>
                  <a:lnTo>
                    <a:pt x="283" y="718"/>
                  </a:lnTo>
                  <a:lnTo>
                    <a:pt x="275" y="716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0" y="720"/>
                  </a:lnTo>
                  <a:lnTo>
                    <a:pt x="269" y="724"/>
                  </a:lnTo>
                  <a:lnTo>
                    <a:pt x="269" y="733"/>
                  </a:lnTo>
                  <a:lnTo>
                    <a:pt x="269" y="733"/>
                  </a:lnTo>
                  <a:lnTo>
                    <a:pt x="269" y="738"/>
                  </a:lnTo>
                  <a:lnTo>
                    <a:pt x="271" y="742"/>
                  </a:lnTo>
                  <a:lnTo>
                    <a:pt x="274" y="745"/>
                  </a:lnTo>
                  <a:lnTo>
                    <a:pt x="278" y="748"/>
                  </a:lnTo>
                  <a:lnTo>
                    <a:pt x="280" y="748"/>
                  </a:lnTo>
                  <a:lnTo>
                    <a:pt x="279" y="749"/>
                  </a:lnTo>
                  <a:lnTo>
                    <a:pt x="279" y="749"/>
                  </a:lnTo>
                  <a:lnTo>
                    <a:pt x="277" y="752"/>
                  </a:lnTo>
                  <a:lnTo>
                    <a:pt x="274" y="753"/>
                  </a:lnTo>
                  <a:lnTo>
                    <a:pt x="272" y="754"/>
                  </a:lnTo>
                  <a:lnTo>
                    <a:pt x="269" y="755"/>
                  </a:lnTo>
                  <a:lnTo>
                    <a:pt x="269" y="755"/>
                  </a:lnTo>
                  <a:lnTo>
                    <a:pt x="266" y="754"/>
                  </a:lnTo>
                  <a:lnTo>
                    <a:pt x="263" y="753"/>
                  </a:lnTo>
                  <a:lnTo>
                    <a:pt x="260" y="751"/>
                  </a:lnTo>
                  <a:lnTo>
                    <a:pt x="257" y="748"/>
                  </a:lnTo>
                  <a:lnTo>
                    <a:pt x="257" y="748"/>
                  </a:lnTo>
                  <a:lnTo>
                    <a:pt x="255" y="751"/>
                  </a:lnTo>
                  <a:lnTo>
                    <a:pt x="255" y="751"/>
                  </a:lnTo>
                  <a:lnTo>
                    <a:pt x="250" y="759"/>
                  </a:lnTo>
                  <a:lnTo>
                    <a:pt x="250" y="759"/>
                  </a:lnTo>
                  <a:lnTo>
                    <a:pt x="248" y="763"/>
                  </a:lnTo>
                  <a:lnTo>
                    <a:pt x="249" y="766"/>
                  </a:lnTo>
                  <a:lnTo>
                    <a:pt x="249" y="766"/>
                  </a:lnTo>
                  <a:lnTo>
                    <a:pt x="250" y="768"/>
                  </a:lnTo>
                  <a:lnTo>
                    <a:pt x="254" y="769"/>
                  </a:lnTo>
                  <a:lnTo>
                    <a:pt x="254" y="769"/>
                  </a:lnTo>
                  <a:lnTo>
                    <a:pt x="261" y="770"/>
                  </a:lnTo>
                  <a:lnTo>
                    <a:pt x="261" y="770"/>
                  </a:lnTo>
                  <a:lnTo>
                    <a:pt x="262" y="770"/>
                  </a:lnTo>
                  <a:lnTo>
                    <a:pt x="262" y="770"/>
                  </a:lnTo>
                  <a:lnTo>
                    <a:pt x="265" y="770"/>
                  </a:lnTo>
                  <a:lnTo>
                    <a:pt x="265" y="770"/>
                  </a:lnTo>
                  <a:lnTo>
                    <a:pt x="269" y="770"/>
                  </a:lnTo>
                  <a:lnTo>
                    <a:pt x="273" y="771"/>
                  </a:lnTo>
                  <a:lnTo>
                    <a:pt x="276" y="773"/>
                  </a:lnTo>
                  <a:lnTo>
                    <a:pt x="279" y="775"/>
                  </a:lnTo>
                  <a:lnTo>
                    <a:pt x="283" y="780"/>
                  </a:lnTo>
                  <a:lnTo>
                    <a:pt x="287" y="785"/>
                  </a:lnTo>
                  <a:lnTo>
                    <a:pt x="287" y="785"/>
                  </a:lnTo>
                  <a:lnTo>
                    <a:pt x="289" y="790"/>
                  </a:lnTo>
                  <a:lnTo>
                    <a:pt x="290" y="794"/>
                  </a:lnTo>
                  <a:lnTo>
                    <a:pt x="290" y="797"/>
                  </a:lnTo>
                  <a:lnTo>
                    <a:pt x="290" y="797"/>
                  </a:lnTo>
                  <a:lnTo>
                    <a:pt x="289" y="800"/>
                  </a:lnTo>
                  <a:lnTo>
                    <a:pt x="288" y="801"/>
                  </a:lnTo>
                  <a:lnTo>
                    <a:pt x="288" y="801"/>
                  </a:lnTo>
                  <a:lnTo>
                    <a:pt x="286" y="802"/>
                  </a:lnTo>
                  <a:lnTo>
                    <a:pt x="286" y="802"/>
                  </a:lnTo>
                  <a:lnTo>
                    <a:pt x="282" y="800"/>
                  </a:lnTo>
                  <a:lnTo>
                    <a:pt x="282" y="800"/>
                  </a:lnTo>
                  <a:lnTo>
                    <a:pt x="279" y="798"/>
                  </a:lnTo>
                  <a:lnTo>
                    <a:pt x="279" y="798"/>
                  </a:lnTo>
                  <a:lnTo>
                    <a:pt x="277" y="797"/>
                  </a:lnTo>
                  <a:lnTo>
                    <a:pt x="277" y="797"/>
                  </a:lnTo>
                  <a:lnTo>
                    <a:pt x="275" y="795"/>
                  </a:lnTo>
                  <a:lnTo>
                    <a:pt x="272" y="794"/>
                  </a:lnTo>
                  <a:lnTo>
                    <a:pt x="265" y="793"/>
                  </a:lnTo>
                  <a:lnTo>
                    <a:pt x="265" y="793"/>
                  </a:lnTo>
                  <a:lnTo>
                    <a:pt x="262" y="792"/>
                  </a:lnTo>
                  <a:lnTo>
                    <a:pt x="262" y="792"/>
                  </a:lnTo>
                  <a:lnTo>
                    <a:pt x="241" y="790"/>
                  </a:lnTo>
                  <a:lnTo>
                    <a:pt x="241" y="790"/>
                  </a:lnTo>
                  <a:lnTo>
                    <a:pt x="239" y="790"/>
                  </a:lnTo>
                  <a:lnTo>
                    <a:pt x="239" y="790"/>
                  </a:lnTo>
                  <a:lnTo>
                    <a:pt x="236" y="790"/>
                  </a:lnTo>
                  <a:lnTo>
                    <a:pt x="232" y="792"/>
                  </a:lnTo>
                  <a:lnTo>
                    <a:pt x="229" y="795"/>
                  </a:lnTo>
                  <a:lnTo>
                    <a:pt x="225" y="799"/>
                  </a:lnTo>
                  <a:lnTo>
                    <a:pt x="225" y="799"/>
                  </a:lnTo>
                  <a:lnTo>
                    <a:pt x="219" y="808"/>
                  </a:lnTo>
                  <a:lnTo>
                    <a:pt x="211" y="816"/>
                  </a:lnTo>
                  <a:lnTo>
                    <a:pt x="211" y="817"/>
                  </a:lnTo>
                  <a:lnTo>
                    <a:pt x="211" y="817"/>
                  </a:lnTo>
                  <a:lnTo>
                    <a:pt x="208" y="820"/>
                  </a:lnTo>
                  <a:lnTo>
                    <a:pt x="204" y="823"/>
                  </a:lnTo>
                  <a:lnTo>
                    <a:pt x="200" y="825"/>
                  </a:lnTo>
                  <a:lnTo>
                    <a:pt x="195" y="826"/>
                  </a:lnTo>
                  <a:lnTo>
                    <a:pt x="195" y="826"/>
                  </a:lnTo>
                  <a:lnTo>
                    <a:pt x="191" y="828"/>
                  </a:lnTo>
                  <a:lnTo>
                    <a:pt x="186" y="831"/>
                  </a:lnTo>
                  <a:lnTo>
                    <a:pt x="186" y="831"/>
                  </a:lnTo>
                  <a:lnTo>
                    <a:pt x="182" y="833"/>
                  </a:lnTo>
                  <a:lnTo>
                    <a:pt x="182" y="833"/>
                  </a:lnTo>
                  <a:lnTo>
                    <a:pt x="178" y="833"/>
                  </a:lnTo>
                  <a:close/>
                  <a:moveTo>
                    <a:pt x="173" y="781"/>
                  </a:moveTo>
                  <a:lnTo>
                    <a:pt x="173" y="781"/>
                  </a:lnTo>
                  <a:lnTo>
                    <a:pt x="176" y="781"/>
                  </a:lnTo>
                  <a:lnTo>
                    <a:pt x="176" y="781"/>
                  </a:lnTo>
                  <a:lnTo>
                    <a:pt x="182" y="781"/>
                  </a:lnTo>
                  <a:lnTo>
                    <a:pt x="173" y="781"/>
                  </a:lnTo>
                  <a:close/>
                  <a:moveTo>
                    <a:pt x="192" y="735"/>
                  </a:moveTo>
                  <a:lnTo>
                    <a:pt x="192" y="735"/>
                  </a:lnTo>
                  <a:lnTo>
                    <a:pt x="187" y="742"/>
                  </a:lnTo>
                  <a:lnTo>
                    <a:pt x="187" y="742"/>
                  </a:lnTo>
                  <a:lnTo>
                    <a:pt x="186" y="745"/>
                  </a:lnTo>
                  <a:lnTo>
                    <a:pt x="186" y="747"/>
                  </a:lnTo>
                  <a:lnTo>
                    <a:pt x="186" y="749"/>
                  </a:lnTo>
                  <a:lnTo>
                    <a:pt x="188" y="750"/>
                  </a:lnTo>
                  <a:lnTo>
                    <a:pt x="188" y="750"/>
                  </a:lnTo>
                  <a:lnTo>
                    <a:pt x="192" y="752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200" y="755"/>
                  </a:lnTo>
                  <a:lnTo>
                    <a:pt x="200" y="755"/>
                  </a:lnTo>
                  <a:lnTo>
                    <a:pt x="202" y="755"/>
                  </a:lnTo>
                  <a:lnTo>
                    <a:pt x="202" y="755"/>
                  </a:lnTo>
                  <a:lnTo>
                    <a:pt x="204" y="756"/>
                  </a:lnTo>
                  <a:lnTo>
                    <a:pt x="206" y="757"/>
                  </a:lnTo>
                  <a:lnTo>
                    <a:pt x="206" y="757"/>
                  </a:lnTo>
                  <a:lnTo>
                    <a:pt x="208" y="758"/>
                  </a:lnTo>
                  <a:lnTo>
                    <a:pt x="210" y="759"/>
                  </a:lnTo>
                  <a:lnTo>
                    <a:pt x="210" y="759"/>
                  </a:lnTo>
                  <a:lnTo>
                    <a:pt x="213" y="758"/>
                  </a:lnTo>
                  <a:lnTo>
                    <a:pt x="215" y="756"/>
                  </a:lnTo>
                  <a:lnTo>
                    <a:pt x="215" y="756"/>
                  </a:lnTo>
                  <a:lnTo>
                    <a:pt x="220" y="752"/>
                  </a:lnTo>
                  <a:lnTo>
                    <a:pt x="224" y="748"/>
                  </a:lnTo>
                  <a:lnTo>
                    <a:pt x="224" y="748"/>
                  </a:lnTo>
                  <a:lnTo>
                    <a:pt x="234" y="730"/>
                  </a:lnTo>
                  <a:lnTo>
                    <a:pt x="234" y="730"/>
                  </a:lnTo>
                  <a:lnTo>
                    <a:pt x="237" y="724"/>
                  </a:lnTo>
                  <a:lnTo>
                    <a:pt x="237" y="724"/>
                  </a:lnTo>
                  <a:lnTo>
                    <a:pt x="244" y="710"/>
                  </a:lnTo>
                  <a:lnTo>
                    <a:pt x="247" y="704"/>
                  </a:lnTo>
                  <a:lnTo>
                    <a:pt x="247" y="704"/>
                  </a:lnTo>
                  <a:lnTo>
                    <a:pt x="245" y="704"/>
                  </a:lnTo>
                  <a:lnTo>
                    <a:pt x="245" y="704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10" y="698"/>
                  </a:lnTo>
                  <a:lnTo>
                    <a:pt x="210" y="698"/>
                  </a:lnTo>
                  <a:lnTo>
                    <a:pt x="210" y="698"/>
                  </a:lnTo>
                  <a:lnTo>
                    <a:pt x="208" y="699"/>
                  </a:lnTo>
                  <a:lnTo>
                    <a:pt x="208" y="699"/>
                  </a:lnTo>
                  <a:lnTo>
                    <a:pt x="204" y="713"/>
                  </a:lnTo>
                  <a:lnTo>
                    <a:pt x="204" y="713"/>
                  </a:lnTo>
                  <a:lnTo>
                    <a:pt x="204" y="715"/>
                  </a:lnTo>
                  <a:lnTo>
                    <a:pt x="205" y="718"/>
                  </a:lnTo>
                  <a:lnTo>
                    <a:pt x="205" y="718"/>
                  </a:lnTo>
                  <a:lnTo>
                    <a:pt x="207" y="720"/>
                  </a:lnTo>
                  <a:lnTo>
                    <a:pt x="210" y="720"/>
                  </a:lnTo>
                  <a:lnTo>
                    <a:pt x="210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18" y="719"/>
                  </a:lnTo>
                  <a:lnTo>
                    <a:pt x="220" y="719"/>
                  </a:lnTo>
                  <a:lnTo>
                    <a:pt x="219" y="721"/>
                  </a:lnTo>
                  <a:lnTo>
                    <a:pt x="219" y="721"/>
                  </a:lnTo>
                  <a:lnTo>
                    <a:pt x="218" y="726"/>
                  </a:lnTo>
                  <a:lnTo>
                    <a:pt x="215" y="730"/>
                  </a:lnTo>
                  <a:lnTo>
                    <a:pt x="212" y="733"/>
                  </a:lnTo>
                  <a:lnTo>
                    <a:pt x="207" y="735"/>
                  </a:lnTo>
                  <a:lnTo>
                    <a:pt x="207" y="735"/>
                  </a:lnTo>
                  <a:lnTo>
                    <a:pt x="203" y="736"/>
                  </a:lnTo>
                  <a:lnTo>
                    <a:pt x="203" y="736"/>
                  </a:lnTo>
                  <a:lnTo>
                    <a:pt x="198" y="735"/>
                  </a:lnTo>
                  <a:lnTo>
                    <a:pt x="193" y="732"/>
                  </a:lnTo>
                  <a:lnTo>
                    <a:pt x="192" y="735"/>
                  </a:lnTo>
                  <a:close/>
                  <a:moveTo>
                    <a:pt x="666" y="405"/>
                  </a:moveTo>
                  <a:lnTo>
                    <a:pt x="666" y="405"/>
                  </a:lnTo>
                  <a:lnTo>
                    <a:pt x="667" y="405"/>
                  </a:lnTo>
                  <a:lnTo>
                    <a:pt x="668" y="406"/>
                  </a:lnTo>
                  <a:lnTo>
                    <a:pt x="669" y="408"/>
                  </a:lnTo>
                  <a:lnTo>
                    <a:pt x="669" y="408"/>
                  </a:lnTo>
                  <a:lnTo>
                    <a:pt x="671" y="414"/>
                  </a:lnTo>
                  <a:lnTo>
                    <a:pt x="671" y="414"/>
                  </a:lnTo>
                  <a:lnTo>
                    <a:pt x="671" y="412"/>
                  </a:lnTo>
                  <a:lnTo>
                    <a:pt x="671" y="412"/>
                  </a:lnTo>
                  <a:lnTo>
                    <a:pt x="670" y="402"/>
                  </a:lnTo>
                  <a:lnTo>
                    <a:pt x="670" y="402"/>
                  </a:lnTo>
                  <a:lnTo>
                    <a:pt x="666" y="389"/>
                  </a:lnTo>
                  <a:lnTo>
                    <a:pt x="661" y="379"/>
                  </a:lnTo>
                  <a:lnTo>
                    <a:pt x="653" y="369"/>
                  </a:lnTo>
                  <a:lnTo>
                    <a:pt x="644" y="361"/>
                  </a:lnTo>
                  <a:lnTo>
                    <a:pt x="644" y="361"/>
                  </a:lnTo>
                  <a:lnTo>
                    <a:pt x="638" y="357"/>
                  </a:lnTo>
                  <a:lnTo>
                    <a:pt x="631" y="354"/>
                  </a:lnTo>
                  <a:lnTo>
                    <a:pt x="623" y="352"/>
                  </a:lnTo>
                  <a:lnTo>
                    <a:pt x="616" y="351"/>
                  </a:lnTo>
                  <a:lnTo>
                    <a:pt x="616" y="351"/>
                  </a:lnTo>
                  <a:lnTo>
                    <a:pt x="608" y="352"/>
                  </a:lnTo>
                  <a:lnTo>
                    <a:pt x="608" y="352"/>
                  </a:lnTo>
                  <a:lnTo>
                    <a:pt x="597" y="355"/>
                  </a:lnTo>
                  <a:lnTo>
                    <a:pt x="583" y="360"/>
                  </a:lnTo>
                  <a:lnTo>
                    <a:pt x="583" y="360"/>
                  </a:lnTo>
                  <a:lnTo>
                    <a:pt x="575" y="363"/>
                  </a:lnTo>
                  <a:lnTo>
                    <a:pt x="568" y="368"/>
                  </a:lnTo>
                  <a:lnTo>
                    <a:pt x="568" y="368"/>
                  </a:lnTo>
                  <a:lnTo>
                    <a:pt x="567" y="368"/>
                  </a:lnTo>
                  <a:lnTo>
                    <a:pt x="567" y="368"/>
                  </a:lnTo>
                  <a:lnTo>
                    <a:pt x="572" y="367"/>
                  </a:lnTo>
                  <a:lnTo>
                    <a:pt x="572" y="367"/>
                  </a:lnTo>
                  <a:lnTo>
                    <a:pt x="586" y="365"/>
                  </a:lnTo>
                  <a:lnTo>
                    <a:pt x="586" y="365"/>
                  </a:lnTo>
                  <a:lnTo>
                    <a:pt x="600" y="364"/>
                  </a:lnTo>
                  <a:lnTo>
                    <a:pt x="600" y="364"/>
                  </a:lnTo>
                  <a:lnTo>
                    <a:pt x="614" y="365"/>
                  </a:lnTo>
                  <a:lnTo>
                    <a:pt x="614" y="365"/>
                  </a:lnTo>
                  <a:lnTo>
                    <a:pt x="622" y="367"/>
                  </a:lnTo>
                  <a:lnTo>
                    <a:pt x="631" y="370"/>
                  </a:lnTo>
                  <a:lnTo>
                    <a:pt x="638" y="374"/>
                  </a:lnTo>
                  <a:lnTo>
                    <a:pt x="645" y="379"/>
                  </a:lnTo>
                  <a:lnTo>
                    <a:pt x="645" y="379"/>
                  </a:lnTo>
                  <a:lnTo>
                    <a:pt x="648" y="382"/>
                  </a:lnTo>
                  <a:lnTo>
                    <a:pt x="648" y="382"/>
                  </a:lnTo>
                  <a:lnTo>
                    <a:pt x="654" y="388"/>
                  </a:lnTo>
                  <a:lnTo>
                    <a:pt x="657" y="391"/>
                  </a:lnTo>
                  <a:lnTo>
                    <a:pt x="658" y="396"/>
                  </a:lnTo>
                  <a:lnTo>
                    <a:pt x="658" y="396"/>
                  </a:lnTo>
                  <a:lnTo>
                    <a:pt x="659" y="400"/>
                  </a:lnTo>
                  <a:lnTo>
                    <a:pt x="658" y="405"/>
                  </a:lnTo>
                  <a:lnTo>
                    <a:pt x="658" y="405"/>
                  </a:lnTo>
                  <a:lnTo>
                    <a:pt x="658" y="407"/>
                  </a:lnTo>
                  <a:lnTo>
                    <a:pt x="658" y="407"/>
                  </a:lnTo>
                  <a:lnTo>
                    <a:pt x="659" y="407"/>
                  </a:lnTo>
                  <a:lnTo>
                    <a:pt x="659" y="407"/>
                  </a:lnTo>
                  <a:lnTo>
                    <a:pt x="664" y="406"/>
                  </a:lnTo>
                  <a:lnTo>
                    <a:pt x="664" y="406"/>
                  </a:lnTo>
                  <a:lnTo>
                    <a:pt x="666" y="405"/>
                  </a:lnTo>
                  <a:lnTo>
                    <a:pt x="666" y="405"/>
                  </a:lnTo>
                  <a:close/>
                  <a:moveTo>
                    <a:pt x="609" y="167"/>
                  </a:moveTo>
                  <a:lnTo>
                    <a:pt x="609" y="167"/>
                  </a:lnTo>
                  <a:lnTo>
                    <a:pt x="605" y="168"/>
                  </a:lnTo>
                  <a:lnTo>
                    <a:pt x="605" y="168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70" y="182"/>
                  </a:lnTo>
                  <a:lnTo>
                    <a:pt x="570" y="182"/>
                  </a:lnTo>
                  <a:lnTo>
                    <a:pt x="561" y="186"/>
                  </a:lnTo>
                  <a:lnTo>
                    <a:pt x="552" y="191"/>
                  </a:lnTo>
                  <a:lnTo>
                    <a:pt x="543" y="198"/>
                  </a:lnTo>
                  <a:lnTo>
                    <a:pt x="533" y="205"/>
                  </a:lnTo>
                  <a:lnTo>
                    <a:pt x="533" y="205"/>
                  </a:lnTo>
                  <a:lnTo>
                    <a:pt x="520" y="217"/>
                  </a:lnTo>
                  <a:lnTo>
                    <a:pt x="509" y="229"/>
                  </a:lnTo>
                  <a:lnTo>
                    <a:pt x="509" y="229"/>
                  </a:lnTo>
                  <a:lnTo>
                    <a:pt x="501" y="240"/>
                  </a:lnTo>
                  <a:lnTo>
                    <a:pt x="494" y="252"/>
                  </a:lnTo>
                  <a:lnTo>
                    <a:pt x="494" y="252"/>
                  </a:lnTo>
                  <a:lnTo>
                    <a:pt x="490" y="258"/>
                  </a:lnTo>
                  <a:lnTo>
                    <a:pt x="490" y="258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502" y="244"/>
                  </a:lnTo>
                  <a:lnTo>
                    <a:pt x="518" y="229"/>
                  </a:lnTo>
                  <a:lnTo>
                    <a:pt x="518" y="229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27" y="221"/>
                  </a:lnTo>
                  <a:lnTo>
                    <a:pt x="534" y="215"/>
                  </a:lnTo>
                  <a:lnTo>
                    <a:pt x="543" y="209"/>
                  </a:lnTo>
                  <a:lnTo>
                    <a:pt x="551" y="204"/>
                  </a:lnTo>
                  <a:lnTo>
                    <a:pt x="561" y="198"/>
                  </a:lnTo>
                  <a:lnTo>
                    <a:pt x="561" y="198"/>
                  </a:lnTo>
                  <a:lnTo>
                    <a:pt x="573" y="193"/>
                  </a:lnTo>
                  <a:lnTo>
                    <a:pt x="585" y="189"/>
                  </a:lnTo>
                  <a:lnTo>
                    <a:pt x="596" y="186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22" y="184"/>
                  </a:lnTo>
                  <a:lnTo>
                    <a:pt x="622" y="184"/>
                  </a:lnTo>
                  <a:lnTo>
                    <a:pt x="636" y="185"/>
                  </a:lnTo>
                  <a:lnTo>
                    <a:pt x="649" y="187"/>
                  </a:lnTo>
                  <a:lnTo>
                    <a:pt x="649" y="187"/>
                  </a:lnTo>
                  <a:lnTo>
                    <a:pt x="655" y="190"/>
                  </a:lnTo>
                  <a:lnTo>
                    <a:pt x="661" y="192"/>
                  </a:lnTo>
                  <a:lnTo>
                    <a:pt x="661" y="192"/>
                  </a:lnTo>
                  <a:lnTo>
                    <a:pt x="663" y="194"/>
                  </a:lnTo>
                  <a:lnTo>
                    <a:pt x="663" y="194"/>
                  </a:lnTo>
                  <a:lnTo>
                    <a:pt x="659" y="186"/>
                  </a:lnTo>
                  <a:lnTo>
                    <a:pt x="652" y="179"/>
                  </a:lnTo>
                  <a:lnTo>
                    <a:pt x="645" y="174"/>
                  </a:lnTo>
                  <a:lnTo>
                    <a:pt x="636" y="170"/>
                  </a:lnTo>
                  <a:lnTo>
                    <a:pt x="638" y="178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4" y="178"/>
                  </a:lnTo>
                  <a:lnTo>
                    <a:pt x="634" y="178"/>
                  </a:lnTo>
                  <a:lnTo>
                    <a:pt x="634" y="178"/>
                  </a:lnTo>
                  <a:lnTo>
                    <a:pt x="630" y="178"/>
                  </a:lnTo>
                  <a:lnTo>
                    <a:pt x="627" y="177"/>
                  </a:lnTo>
                  <a:lnTo>
                    <a:pt x="621" y="173"/>
                  </a:lnTo>
                  <a:lnTo>
                    <a:pt x="621" y="173"/>
                  </a:lnTo>
                  <a:lnTo>
                    <a:pt x="619" y="172"/>
                  </a:lnTo>
                  <a:lnTo>
                    <a:pt x="619" y="172"/>
                  </a:lnTo>
                  <a:lnTo>
                    <a:pt x="614" y="169"/>
                  </a:lnTo>
                  <a:lnTo>
                    <a:pt x="612" y="168"/>
                  </a:lnTo>
                  <a:lnTo>
                    <a:pt x="609" y="167"/>
                  </a:lnTo>
                  <a:lnTo>
                    <a:pt x="609" y="167"/>
                  </a:lnTo>
                  <a:close/>
                  <a:moveTo>
                    <a:pt x="543" y="61"/>
                  </a:moveTo>
                  <a:lnTo>
                    <a:pt x="543" y="61"/>
                  </a:lnTo>
                  <a:lnTo>
                    <a:pt x="536" y="62"/>
                  </a:lnTo>
                  <a:lnTo>
                    <a:pt x="536" y="62"/>
                  </a:lnTo>
                  <a:lnTo>
                    <a:pt x="530" y="63"/>
                  </a:lnTo>
                  <a:lnTo>
                    <a:pt x="523" y="66"/>
                  </a:lnTo>
                  <a:lnTo>
                    <a:pt x="515" y="69"/>
                  </a:lnTo>
                  <a:lnTo>
                    <a:pt x="508" y="73"/>
                  </a:lnTo>
                  <a:lnTo>
                    <a:pt x="508" y="73"/>
                  </a:lnTo>
                  <a:lnTo>
                    <a:pt x="499" y="78"/>
                  </a:lnTo>
                  <a:lnTo>
                    <a:pt x="491" y="84"/>
                  </a:lnTo>
                  <a:lnTo>
                    <a:pt x="484" y="90"/>
                  </a:lnTo>
                  <a:lnTo>
                    <a:pt x="477" y="97"/>
                  </a:lnTo>
                  <a:lnTo>
                    <a:pt x="471" y="104"/>
                  </a:lnTo>
                  <a:lnTo>
                    <a:pt x="465" y="112"/>
                  </a:lnTo>
                  <a:lnTo>
                    <a:pt x="460" y="120"/>
                  </a:lnTo>
                  <a:lnTo>
                    <a:pt x="455" y="128"/>
                  </a:lnTo>
                  <a:lnTo>
                    <a:pt x="455" y="128"/>
                  </a:lnTo>
                  <a:lnTo>
                    <a:pt x="446" y="148"/>
                  </a:lnTo>
                  <a:lnTo>
                    <a:pt x="438" y="167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3" y="182"/>
                  </a:lnTo>
                  <a:lnTo>
                    <a:pt x="433" y="182"/>
                  </a:lnTo>
                  <a:lnTo>
                    <a:pt x="440" y="169"/>
                  </a:lnTo>
                  <a:lnTo>
                    <a:pt x="448" y="157"/>
                  </a:lnTo>
                  <a:lnTo>
                    <a:pt x="456" y="145"/>
                  </a:lnTo>
                  <a:lnTo>
                    <a:pt x="465" y="134"/>
                  </a:lnTo>
                  <a:lnTo>
                    <a:pt x="465" y="134"/>
                  </a:lnTo>
                  <a:lnTo>
                    <a:pt x="481" y="118"/>
                  </a:lnTo>
                  <a:lnTo>
                    <a:pt x="497" y="104"/>
                  </a:lnTo>
                  <a:lnTo>
                    <a:pt x="497" y="104"/>
                  </a:lnTo>
                  <a:lnTo>
                    <a:pt x="506" y="97"/>
                  </a:lnTo>
                  <a:lnTo>
                    <a:pt x="515" y="92"/>
                  </a:lnTo>
                  <a:lnTo>
                    <a:pt x="525" y="86"/>
                  </a:lnTo>
                  <a:lnTo>
                    <a:pt x="535" y="82"/>
                  </a:lnTo>
                  <a:lnTo>
                    <a:pt x="535" y="82"/>
                  </a:lnTo>
                  <a:lnTo>
                    <a:pt x="548" y="79"/>
                  </a:lnTo>
                  <a:lnTo>
                    <a:pt x="560" y="76"/>
                  </a:lnTo>
                  <a:lnTo>
                    <a:pt x="560" y="76"/>
                  </a:lnTo>
                  <a:lnTo>
                    <a:pt x="570" y="74"/>
                  </a:lnTo>
                  <a:lnTo>
                    <a:pt x="568" y="72"/>
                  </a:lnTo>
                  <a:lnTo>
                    <a:pt x="568" y="72"/>
                  </a:lnTo>
                  <a:lnTo>
                    <a:pt x="563" y="68"/>
                  </a:lnTo>
                  <a:lnTo>
                    <a:pt x="557" y="64"/>
                  </a:lnTo>
                  <a:lnTo>
                    <a:pt x="550" y="62"/>
                  </a:lnTo>
                  <a:lnTo>
                    <a:pt x="543" y="61"/>
                  </a:lnTo>
                  <a:lnTo>
                    <a:pt x="543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5" name="Freeform 71"/>
            <p:cNvSpPr>
              <a:spLocks noEditPoints="1"/>
            </p:cNvSpPr>
            <p:nvPr/>
          </p:nvSpPr>
          <p:spPr bwMode="auto">
            <a:xfrm>
              <a:off x="2440" y="263"/>
              <a:ext cx="728" cy="740"/>
            </a:xfrm>
            <a:custGeom>
              <a:avLst/>
              <a:gdLst/>
              <a:ahLst/>
              <a:cxnLst>
                <a:cxn ang="0">
                  <a:pos x="391" y="437"/>
                </a:cxn>
                <a:cxn ang="0">
                  <a:pos x="351" y="460"/>
                </a:cxn>
                <a:cxn ang="0">
                  <a:pos x="419" y="454"/>
                </a:cxn>
                <a:cxn ang="0">
                  <a:pos x="421" y="473"/>
                </a:cxn>
                <a:cxn ang="0">
                  <a:pos x="386" y="513"/>
                </a:cxn>
                <a:cxn ang="0">
                  <a:pos x="304" y="471"/>
                </a:cxn>
                <a:cxn ang="0">
                  <a:pos x="350" y="500"/>
                </a:cxn>
                <a:cxn ang="0">
                  <a:pos x="351" y="508"/>
                </a:cxn>
                <a:cxn ang="0">
                  <a:pos x="258" y="498"/>
                </a:cxn>
                <a:cxn ang="0">
                  <a:pos x="236" y="485"/>
                </a:cxn>
                <a:cxn ang="0">
                  <a:pos x="269" y="538"/>
                </a:cxn>
                <a:cxn ang="0">
                  <a:pos x="170" y="438"/>
                </a:cxn>
                <a:cxn ang="0">
                  <a:pos x="218" y="413"/>
                </a:cxn>
                <a:cxn ang="0">
                  <a:pos x="272" y="384"/>
                </a:cxn>
                <a:cxn ang="0">
                  <a:pos x="357" y="383"/>
                </a:cxn>
                <a:cxn ang="0">
                  <a:pos x="419" y="420"/>
                </a:cxn>
                <a:cxn ang="0">
                  <a:pos x="460" y="439"/>
                </a:cxn>
                <a:cxn ang="0">
                  <a:pos x="638" y="304"/>
                </a:cxn>
                <a:cxn ang="0">
                  <a:pos x="432" y="370"/>
                </a:cxn>
                <a:cxn ang="0">
                  <a:pos x="542" y="335"/>
                </a:cxn>
                <a:cxn ang="0">
                  <a:pos x="637" y="342"/>
                </a:cxn>
                <a:cxn ang="0">
                  <a:pos x="623" y="371"/>
                </a:cxn>
                <a:cxn ang="0">
                  <a:pos x="555" y="346"/>
                </a:cxn>
                <a:cxn ang="0">
                  <a:pos x="473" y="371"/>
                </a:cxn>
                <a:cxn ang="0">
                  <a:pos x="576" y="362"/>
                </a:cxn>
                <a:cxn ang="0">
                  <a:pos x="594" y="523"/>
                </a:cxn>
                <a:cxn ang="0">
                  <a:pos x="624" y="464"/>
                </a:cxn>
                <a:cxn ang="0">
                  <a:pos x="610" y="506"/>
                </a:cxn>
                <a:cxn ang="0">
                  <a:pos x="629" y="467"/>
                </a:cxn>
                <a:cxn ang="0">
                  <a:pos x="663" y="401"/>
                </a:cxn>
                <a:cxn ang="0">
                  <a:pos x="458" y="251"/>
                </a:cxn>
                <a:cxn ang="0">
                  <a:pos x="575" y="135"/>
                </a:cxn>
                <a:cxn ang="0">
                  <a:pos x="670" y="149"/>
                </a:cxn>
                <a:cxn ang="0">
                  <a:pos x="501" y="165"/>
                </a:cxn>
                <a:cxn ang="0">
                  <a:pos x="234" y="668"/>
                </a:cxn>
                <a:cxn ang="0">
                  <a:pos x="257" y="654"/>
                </a:cxn>
                <a:cxn ang="0">
                  <a:pos x="252" y="633"/>
                </a:cxn>
                <a:cxn ang="0">
                  <a:pos x="213" y="678"/>
                </a:cxn>
                <a:cxn ang="0">
                  <a:pos x="170" y="694"/>
                </a:cxn>
                <a:cxn ang="0">
                  <a:pos x="150" y="712"/>
                </a:cxn>
                <a:cxn ang="0">
                  <a:pos x="203" y="712"/>
                </a:cxn>
                <a:cxn ang="0">
                  <a:pos x="201" y="732"/>
                </a:cxn>
                <a:cxn ang="0">
                  <a:pos x="150" y="676"/>
                </a:cxn>
                <a:cxn ang="0">
                  <a:pos x="163" y="667"/>
                </a:cxn>
                <a:cxn ang="0">
                  <a:pos x="181" y="651"/>
                </a:cxn>
                <a:cxn ang="0">
                  <a:pos x="196" y="640"/>
                </a:cxn>
                <a:cxn ang="0">
                  <a:pos x="187" y="613"/>
                </a:cxn>
                <a:cxn ang="0">
                  <a:pos x="101" y="657"/>
                </a:cxn>
                <a:cxn ang="0">
                  <a:pos x="92" y="669"/>
                </a:cxn>
                <a:cxn ang="0">
                  <a:pos x="123" y="684"/>
                </a:cxn>
                <a:cxn ang="0">
                  <a:pos x="111" y="700"/>
                </a:cxn>
                <a:cxn ang="0">
                  <a:pos x="439" y="119"/>
                </a:cxn>
                <a:cxn ang="0">
                  <a:pos x="497" y="42"/>
                </a:cxn>
                <a:cxn ang="0">
                  <a:pos x="544" y="2"/>
                </a:cxn>
                <a:cxn ang="0">
                  <a:pos x="421" y="155"/>
                </a:cxn>
                <a:cxn ang="0">
                  <a:pos x="38" y="195"/>
                </a:cxn>
                <a:cxn ang="0">
                  <a:pos x="57" y="173"/>
                </a:cxn>
                <a:cxn ang="0">
                  <a:pos x="46" y="126"/>
                </a:cxn>
                <a:cxn ang="0">
                  <a:pos x="42" y="152"/>
                </a:cxn>
                <a:cxn ang="0">
                  <a:pos x="713" y="220"/>
                </a:cxn>
                <a:cxn ang="0">
                  <a:pos x="670" y="59"/>
                </a:cxn>
              </a:cxnLst>
              <a:rect l="0" t="0" r="r" b="b"/>
              <a:pathLst>
                <a:path w="728" h="740">
                  <a:moveTo>
                    <a:pt x="483" y="433"/>
                  </a:moveTo>
                  <a:lnTo>
                    <a:pt x="483" y="433"/>
                  </a:lnTo>
                  <a:lnTo>
                    <a:pt x="485" y="436"/>
                  </a:lnTo>
                  <a:lnTo>
                    <a:pt x="487" y="438"/>
                  </a:lnTo>
                  <a:lnTo>
                    <a:pt x="487" y="441"/>
                  </a:lnTo>
                  <a:lnTo>
                    <a:pt x="487" y="444"/>
                  </a:lnTo>
                  <a:lnTo>
                    <a:pt x="487" y="447"/>
                  </a:lnTo>
                  <a:lnTo>
                    <a:pt x="485" y="449"/>
                  </a:lnTo>
                  <a:lnTo>
                    <a:pt x="484" y="452"/>
                  </a:lnTo>
                  <a:lnTo>
                    <a:pt x="481" y="454"/>
                  </a:lnTo>
                  <a:lnTo>
                    <a:pt x="481" y="454"/>
                  </a:lnTo>
                  <a:lnTo>
                    <a:pt x="474" y="460"/>
                  </a:lnTo>
                  <a:lnTo>
                    <a:pt x="474" y="460"/>
                  </a:lnTo>
                  <a:lnTo>
                    <a:pt x="472" y="461"/>
                  </a:lnTo>
                  <a:lnTo>
                    <a:pt x="471" y="460"/>
                  </a:lnTo>
                  <a:lnTo>
                    <a:pt x="471" y="460"/>
                  </a:lnTo>
                  <a:lnTo>
                    <a:pt x="465" y="458"/>
                  </a:lnTo>
                  <a:lnTo>
                    <a:pt x="459" y="456"/>
                  </a:lnTo>
                  <a:lnTo>
                    <a:pt x="446" y="454"/>
                  </a:lnTo>
                  <a:lnTo>
                    <a:pt x="446" y="454"/>
                  </a:lnTo>
                  <a:lnTo>
                    <a:pt x="432" y="451"/>
                  </a:lnTo>
                  <a:lnTo>
                    <a:pt x="418" y="447"/>
                  </a:lnTo>
                  <a:lnTo>
                    <a:pt x="404" y="443"/>
                  </a:lnTo>
                  <a:lnTo>
                    <a:pt x="391" y="437"/>
                  </a:lnTo>
                  <a:lnTo>
                    <a:pt x="391" y="437"/>
                  </a:lnTo>
                  <a:lnTo>
                    <a:pt x="366" y="426"/>
                  </a:lnTo>
                  <a:lnTo>
                    <a:pt x="341" y="414"/>
                  </a:lnTo>
                  <a:lnTo>
                    <a:pt x="341" y="414"/>
                  </a:lnTo>
                  <a:lnTo>
                    <a:pt x="338" y="413"/>
                  </a:lnTo>
                  <a:lnTo>
                    <a:pt x="338" y="413"/>
                  </a:lnTo>
                  <a:lnTo>
                    <a:pt x="337" y="414"/>
                  </a:lnTo>
                  <a:lnTo>
                    <a:pt x="337" y="414"/>
                  </a:lnTo>
                  <a:lnTo>
                    <a:pt x="350" y="421"/>
                  </a:lnTo>
                  <a:lnTo>
                    <a:pt x="350" y="421"/>
                  </a:lnTo>
                  <a:lnTo>
                    <a:pt x="366" y="429"/>
                  </a:lnTo>
                  <a:lnTo>
                    <a:pt x="366" y="429"/>
                  </a:lnTo>
                  <a:lnTo>
                    <a:pt x="370" y="432"/>
                  </a:lnTo>
                  <a:lnTo>
                    <a:pt x="372" y="436"/>
                  </a:lnTo>
                  <a:lnTo>
                    <a:pt x="373" y="441"/>
                  </a:lnTo>
                  <a:lnTo>
                    <a:pt x="373" y="446"/>
                  </a:lnTo>
                  <a:lnTo>
                    <a:pt x="373" y="446"/>
                  </a:lnTo>
                  <a:lnTo>
                    <a:pt x="372" y="450"/>
                  </a:lnTo>
                  <a:lnTo>
                    <a:pt x="369" y="454"/>
                  </a:lnTo>
                  <a:lnTo>
                    <a:pt x="366" y="457"/>
                  </a:lnTo>
                  <a:lnTo>
                    <a:pt x="361" y="459"/>
                  </a:lnTo>
                  <a:lnTo>
                    <a:pt x="361" y="459"/>
                  </a:lnTo>
                  <a:lnTo>
                    <a:pt x="356" y="459"/>
                  </a:lnTo>
                  <a:lnTo>
                    <a:pt x="351" y="460"/>
                  </a:lnTo>
                  <a:lnTo>
                    <a:pt x="346" y="459"/>
                  </a:lnTo>
                  <a:lnTo>
                    <a:pt x="340" y="458"/>
                  </a:lnTo>
                  <a:lnTo>
                    <a:pt x="340" y="458"/>
                  </a:lnTo>
                  <a:lnTo>
                    <a:pt x="343" y="460"/>
                  </a:lnTo>
                  <a:lnTo>
                    <a:pt x="345" y="461"/>
                  </a:lnTo>
                  <a:lnTo>
                    <a:pt x="352" y="462"/>
                  </a:lnTo>
                  <a:lnTo>
                    <a:pt x="359" y="461"/>
                  </a:lnTo>
                  <a:lnTo>
                    <a:pt x="366" y="459"/>
                  </a:lnTo>
                  <a:lnTo>
                    <a:pt x="366" y="459"/>
                  </a:lnTo>
                  <a:lnTo>
                    <a:pt x="371" y="455"/>
                  </a:lnTo>
                  <a:lnTo>
                    <a:pt x="373" y="453"/>
                  </a:lnTo>
                  <a:lnTo>
                    <a:pt x="375" y="450"/>
                  </a:lnTo>
                  <a:lnTo>
                    <a:pt x="376" y="447"/>
                  </a:lnTo>
                  <a:lnTo>
                    <a:pt x="376" y="44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9" y="443"/>
                  </a:lnTo>
                  <a:lnTo>
                    <a:pt x="399" y="443"/>
                  </a:lnTo>
                  <a:lnTo>
                    <a:pt x="406" y="446"/>
                  </a:lnTo>
                  <a:lnTo>
                    <a:pt x="413" y="449"/>
                  </a:lnTo>
                  <a:lnTo>
                    <a:pt x="413" y="449"/>
                  </a:lnTo>
                  <a:lnTo>
                    <a:pt x="417" y="451"/>
                  </a:lnTo>
                  <a:lnTo>
                    <a:pt x="419" y="454"/>
                  </a:lnTo>
                  <a:lnTo>
                    <a:pt x="419" y="454"/>
                  </a:lnTo>
                  <a:lnTo>
                    <a:pt x="421" y="458"/>
                  </a:lnTo>
                  <a:lnTo>
                    <a:pt x="421" y="461"/>
                  </a:lnTo>
                  <a:lnTo>
                    <a:pt x="421" y="464"/>
                  </a:lnTo>
                  <a:lnTo>
                    <a:pt x="420" y="468"/>
                  </a:lnTo>
                  <a:lnTo>
                    <a:pt x="417" y="473"/>
                  </a:lnTo>
                  <a:lnTo>
                    <a:pt x="412" y="478"/>
                  </a:lnTo>
                  <a:lnTo>
                    <a:pt x="412" y="478"/>
                  </a:lnTo>
                  <a:lnTo>
                    <a:pt x="403" y="483"/>
                  </a:lnTo>
                  <a:lnTo>
                    <a:pt x="393" y="486"/>
                  </a:lnTo>
                  <a:lnTo>
                    <a:pt x="383" y="487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0" y="487"/>
                  </a:lnTo>
                  <a:lnTo>
                    <a:pt x="370" y="487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85" y="489"/>
                  </a:lnTo>
                  <a:lnTo>
                    <a:pt x="394" y="488"/>
                  </a:lnTo>
                  <a:lnTo>
                    <a:pt x="404" y="486"/>
                  </a:lnTo>
                  <a:lnTo>
                    <a:pt x="408" y="484"/>
                  </a:lnTo>
                  <a:lnTo>
                    <a:pt x="412" y="481"/>
                  </a:lnTo>
                  <a:lnTo>
                    <a:pt x="412" y="481"/>
                  </a:lnTo>
                  <a:lnTo>
                    <a:pt x="418" y="476"/>
                  </a:lnTo>
                  <a:lnTo>
                    <a:pt x="421" y="473"/>
                  </a:lnTo>
                  <a:lnTo>
                    <a:pt x="423" y="469"/>
                  </a:lnTo>
                  <a:lnTo>
                    <a:pt x="424" y="465"/>
                  </a:lnTo>
                  <a:lnTo>
                    <a:pt x="424" y="461"/>
                  </a:lnTo>
                  <a:lnTo>
                    <a:pt x="423" y="456"/>
                  </a:lnTo>
                  <a:lnTo>
                    <a:pt x="422" y="451"/>
                  </a:lnTo>
                  <a:lnTo>
                    <a:pt x="422" y="451"/>
                  </a:lnTo>
                  <a:lnTo>
                    <a:pt x="464" y="461"/>
                  </a:lnTo>
                  <a:lnTo>
                    <a:pt x="464" y="461"/>
                  </a:lnTo>
                  <a:lnTo>
                    <a:pt x="467" y="462"/>
                  </a:lnTo>
                  <a:lnTo>
                    <a:pt x="470" y="464"/>
                  </a:lnTo>
                  <a:lnTo>
                    <a:pt x="470" y="464"/>
                  </a:lnTo>
                  <a:lnTo>
                    <a:pt x="473" y="467"/>
                  </a:lnTo>
                  <a:lnTo>
                    <a:pt x="474" y="471"/>
                  </a:lnTo>
                  <a:lnTo>
                    <a:pt x="474" y="475"/>
                  </a:lnTo>
                  <a:lnTo>
                    <a:pt x="471" y="478"/>
                  </a:lnTo>
                  <a:lnTo>
                    <a:pt x="471" y="478"/>
                  </a:lnTo>
                  <a:lnTo>
                    <a:pt x="457" y="486"/>
                  </a:lnTo>
                  <a:lnTo>
                    <a:pt x="442" y="494"/>
                  </a:lnTo>
                  <a:lnTo>
                    <a:pt x="442" y="494"/>
                  </a:lnTo>
                  <a:lnTo>
                    <a:pt x="418" y="503"/>
                  </a:lnTo>
                  <a:lnTo>
                    <a:pt x="394" y="512"/>
                  </a:lnTo>
                  <a:lnTo>
                    <a:pt x="394" y="512"/>
                  </a:lnTo>
                  <a:lnTo>
                    <a:pt x="390" y="513"/>
                  </a:lnTo>
                  <a:lnTo>
                    <a:pt x="386" y="513"/>
                  </a:lnTo>
                  <a:lnTo>
                    <a:pt x="382" y="513"/>
                  </a:lnTo>
                  <a:lnTo>
                    <a:pt x="379" y="511"/>
                  </a:lnTo>
                  <a:lnTo>
                    <a:pt x="379" y="511"/>
                  </a:lnTo>
                  <a:lnTo>
                    <a:pt x="369" y="507"/>
                  </a:lnTo>
                  <a:lnTo>
                    <a:pt x="359" y="502"/>
                  </a:lnTo>
                  <a:lnTo>
                    <a:pt x="341" y="490"/>
                  </a:lnTo>
                  <a:lnTo>
                    <a:pt x="341" y="490"/>
                  </a:lnTo>
                  <a:lnTo>
                    <a:pt x="328" y="482"/>
                  </a:lnTo>
                  <a:lnTo>
                    <a:pt x="317" y="473"/>
                  </a:lnTo>
                  <a:lnTo>
                    <a:pt x="305" y="464"/>
                  </a:lnTo>
                  <a:lnTo>
                    <a:pt x="294" y="454"/>
                  </a:lnTo>
                  <a:lnTo>
                    <a:pt x="294" y="454"/>
                  </a:lnTo>
                  <a:lnTo>
                    <a:pt x="271" y="431"/>
                  </a:lnTo>
                  <a:lnTo>
                    <a:pt x="271" y="431"/>
                  </a:lnTo>
                  <a:lnTo>
                    <a:pt x="269" y="430"/>
                  </a:lnTo>
                  <a:lnTo>
                    <a:pt x="267" y="429"/>
                  </a:lnTo>
                  <a:lnTo>
                    <a:pt x="267" y="429"/>
                  </a:lnTo>
                  <a:lnTo>
                    <a:pt x="269" y="432"/>
                  </a:lnTo>
                  <a:lnTo>
                    <a:pt x="269" y="432"/>
                  </a:lnTo>
                  <a:lnTo>
                    <a:pt x="302" y="465"/>
                  </a:lnTo>
                  <a:lnTo>
                    <a:pt x="302" y="465"/>
                  </a:lnTo>
                  <a:lnTo>
                    <a:pt x="304" y="467"/>
                  </a:lnTo>
                  <a:lnTo>
                    <a:pt x="304" y="469"/>
                  </a:lnTo>
                  <a:lnTo>
                    <a:pt x="304" y="471"/>
                  </a:lnTo>
                  <a:lnTo>
                    <a:pt x="303" y="474"/>
                  </a:lnTo>
                  <a:lnTo>
                    <a:pt x="303" y="474"/>
                  </a:lnTo>
                  <a:lnTo>
                    <a:pt x="301" y="477"/>
                  </a:lnTo>
                  <a:lnTo>
                    <a:pt x="298" y="479"/>
                  </a:lnTo>
                  <a:lnTo>
                    <a:pt x="294" y="480"/>
                  </a:lnTo>
                  <a:lnTo>
                    <a:pt x="290" y="480"/>
                  </a:lnTo>
                  <a:lnTo>
                    <a:pt x="290" y="480"/>
                  </a:lnTo>
                  <a:lnTo>
                    <a:pt x="281" y="481"/>
                  </a:lnTo>
                  <a:lnTo>
                    <a:pt x="272" y="481"/>
                  </a:lnTo>
                  <a:lnTo>
                    <a:pt x="272" y="481"/>
                  </a:lnTo>
                  <a:lnTo>
                    <a:pt x="282" y="482"/>
                  </a:lnTo>
                  <a:lnTo>
                    <a:pt x="287" y="483"/>
                  </a:lnTo>
                  <a:lnTo>
                    <a:pt x="292" y="482"/>
                  </a:lnTo>
                  <a:lnTo>
                    <a:pt x="292" y="482"/>
                  </a:lnTo>
                  <a:lnTo>
                    <a:pt x="298" y="481"/>
                  </a:lnTo>
                  <a:lnTo>
                    <a:pt x="302" y="478"/>
                  </a:lnTo>
                  <a:lnTo>
                    <a:pt x="305" y="475"/>
                  </a:lnTo>
                  <a:lnTo>
                    <a:pt x="308" y="470"/>
                  </a:lnTo>
                  <a:lnTo>
                    <a:pt x="308" y="470"/>
                  </a:lnTo>
                  <a:lnTo>
                    <a:pt x="331" y="487"/>
                  </a:lnTo>
                  <a:lnTo>
                    <a:pt x="331" y="487"/>
                  </a:lnTo>
                  <a:lnTo>
                    <a:pt x="349" y="498"/>
                  </a:lnTo>
                  <a:lnTo>
                    <a:pt x="349" y="498"/>
                  </a:lnTo>
                  <a:lnTo>
                    <a:pt x="350" y="500"/>
                  </a:lnTo>
                  <a:lnTo>
                    <a:pt x="351" y="502"/>
                  </a:lnTo>
                  <a:lnTo>
                    <a:pt x="350" y="505"/>
                  </a:lnTo>
                  <a:lnTo>
                    <a:pt x="349" y="507"/>
                  </a:lnTo>
                  <a:lnTo>
                    <a:pt x="349" y="507"/>
                  </a:lnTo>
                  <a:lnTo>
                    <a:pt x="346" y="510"/>
                  </a:lnTo>
                  <a:lnTo>
                    <a:pt x="343" y="511"/>
                  </a:lnTo>
                  <a:lnTo>
                    <a:pt x="340" y="512"/>
                  </a:lnTo>
                  <a:lnTo>
                    <a:pt x="337" y="512"/>
                  </a:lnTo>
                  <a:lnTo>
                    <a:pt x="337" y="512"/>
                  </a:lnTo>
                  <a:lnTo>
                    <a:pt x="325" y="511"/>
                  </a:lnTo>
                  <a:lnTo>
                    <a:pt x="313" y="508"/>
                  </a:lnTo>
                  <a:lnTo>
                    <a:pt x="313" y="508"/>
                  </a:lnTo>
                  <a:lnTo>
                    <a:pt x="311" y="508"/>
                  </a:lnTo>
                  <a:lnTo>
                    <a:pt x="311" y="508"/>
                  </a:lnTo>
                  <a:lnTo>
                    <a:pt x="311" y="509"/>
                  </a:lnTo>
                  <a:lnTo>
                    <a:pt x="311" y="509"/>
                  </a:lnTo>
                  <a:lnTo>
                    <a:pt x="330" y="514"/>
                  </a:lnTo>
                  <a:lnTo>
                    <a:pt x="330" y="514"/>
                  </a:lnTo>
                  <a:lnTo>
                    <a:pt x="335" y="514"/>
                  </a:lnTo>
                  <a:lnTo>
                    <a:pt x="340" y="514"/>
                  </a:lnTo>
                  <a:lnTo>
                    <a:pt x="340" y="514"/>
                  </a:lnTo>
                  <a:lnTo>
                    <a:pt x="345" y="513"/>
                  </a:lnTo>
                  <a:lnTo>
                    <a:pt x="348" y="511"/>
                  </a:lnTo>
                  <a:lnTo>
                    <a:pt x="351" y="508"/>
                  </a:lnTo>
                  <a:lnTo>
                    <a:pt x="353" y="502"/>
                  </a:lnTo>
                  <a:lnTo>
                    <a:pt x="353" y="502"/>
                  </a:lnTo>
                  <a:lnTo>
                    <a:pt x="369" y="510"/>
                  </a:lnTo>
                  <a:lnTo>
                    <a:pt x="369" y="510"/>
                  </a:lnTo>
                  <a:lnTo>
                    <a:pt x="395" y="522"/>
                  </a:lnTo>
                  <a:lnTo>
                    <a:pt x="395" y="522"/>
                  </a:lnTo>
                  <a:lnTo>
                    <a:pt x="397" y="524"/>
                  </a:lnTo>
                  <a:lnTo>
                    <a:pt x="400" y="527"/>
                  </a:lnTo>
                  <a:lnTo>
                    <a:pt x="400" y="527"/>
                  </a:lnTo>
                  <a:lnTo>
                    <a:pt x="397" y="529"/>
                  </a:lnTo>
                  <a:lnTo>
                    <a:pt x="394" y="530"/>
                  </a:lnTo>
                  <a:lnTo>
                    <a:pt x="394" y="530"/>
                  </a:lnTo>
                  <a:lnTo>
                    <a:pt x="389" y="531"/>
                  </a:lnTo>
                  <a:lnTo>
                    <a:pt x="384" y="532"/>
                  </a:lnTo>
                  <a:lnTo>
                    <a:pt x="384" y="532"/>
                  </a:lnTo>
                  <a:lnTo>
                    <a:pt x="325" y="532"/>
                  </a:lnTo>
                  <a:lnTo>
                    <a:pt x="325" y="532"/>
                  </a:lnTo>
                  <a:lnTo>
                    <a:pt x="317" y="531"/>
                  </a:lnTo>
                  <a:lnTo>
                    <a:pt x="310" y="530"/>
                  </a:lnTo>
                  <a:lnTo>
                    <a:pt x="303" y="527"/>
                  </a:lnTo>
                  <a:lnTo>
                    <a:pt x="297" y="524"/>
                  </a:lnTo>
                  <a:lnTo>
                    <a:pt x="297" y="524"/>
                  </a:lnTo>
                  <a:lnTo>
                    <a:pt x="277" y="511"/>
                  </a:lnTo>
                  <a:lnTo>
                    <a:pt x="258" y="498"/>
                  </a:lnTo>
                  <a:lnTo>
                    <a:pt x="258" y="498"/>
                  </a:lnTo>
                  <a:lnTo>
                    <a:pt x="244" y="487"/>
                  </a:lnTo>
                  <a:lnTo>
                    <a:pt x="230" y="475"/>
                  </a:lnTo>
                  <a:lnTo>
                    <a:pt x="230" y="475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04" y="451"/>
                  </a:lnTo>
                  <a:lnTo>
                    <a:pt x="204" y="451"/>
                  </a:lnTo>
                  <a:lnTo>
                    <a:pt x="234" y="482"/>
                  </a:lnTo>
                  <a:lnTo>
                    <a:pt x="234" y="482"/>
                  </a:lnTo>
                  <a:lnTo>
                    <a:pt x="233" y="486"/>
                  </a:lnTo>
                  <a:lnTo>
                    <a:pt x="231" y="488"/>
                  </a:lnTo>
                  <a:lnTo>
                    <a:pt x="229" y="490"/>
                  </a:lnTo>
                  <a:lnTo>
                    <a:pt x="227" y="491"/>
                  </a:lnTo>
                  <a:lnTo>
                    <a:pt x="221" y="492"/>
                  </a:lnTo>
                  <a:lnTo>
                    <a:pt x="215" y="493"/>
                  </a:lnTo>
                  <a:lnTo>
                    <a:pt x="215" y="493"/>
                  </a:lnTo>
                  <a:lnTo>
                    <a:pt x="218" y="494"/>
                  </a:lnTo>
                  <a:lnTo>
                    <a:pt x="221" y="494"/>
                  </a:lnTo>
                  <a:lnTo>
                    <a:pt x="228" y="493"/>
                  </a:lnTo>
                  <a:lnTo>
                    <a:pt x="231" y="491"/>
                  </a:lnTo>
                  <a:lnTo>
                    <a:pt x="233" y="489"/>
                  </a:lnTo>
                  <a:lnTo>
                    <a:pt x="235" y="487"/>
                  </a:lnTo>
                  <a:lnTo>
                    <a:pt x="236" y="485"/>
                  </a:lnTo>
                  <a:lnTo>
                    <a:pt x="236" y="485"/>
                  </a:lnTo>
                  <a:lnTo>
                    <a:pt x="276" y="515"/>
                  </a:lnTo>
                  <a:lnTo>
                    <a:pt x="276" y="515"/>
                  </a:lnTo>
                  <a:lnTo>
                    <a:pt x="273" y="519"/>
                  </a:lnTo>
                  <a:lnTo>
                    <a:pt x="270" y="521"/>
                  </a:lnTo>
                  <a:lnTo>
                    <a:pt x="266" y="522"/>
                  </a:lnTo>
                  <a:lnTo>
                    <a:pt x="262" y="523"/>
                  </a:lnTo>
                  <a:lnTo>
                    <a:pt x="254" y="523"/>
                  </a:lnTo>
                  <a:lnTo>
                    <a:pt x="245" y="521"/>
                  </a:lnTo>
                  <a:lnTo>
                    <a:pt x="245" y="521"/>
                  </a:lnTo>
                  <a:lnTo>
                    <a:pt x="249" y="523"/>
                  </a:lnTo>
                  <a:lnTo>
                    <a:pt x="254" y="525"/>
                  </a:lnTo>
                  <a:lnTo>
                    <a:pt x="259" y="525"/>
                  </a:lnTo>
                  <a:lnTo>
                    <a:pt x="264" y="525"/>
                  </a:lnTo>
                  <a:lnTo>
                    <a:pt x="269" y="524"/>
                  </a:lnTo>
                  <a:lnTo>
                    <a:pt x="273" y="522"/>
                  </a:lnTo>
                  <a:lnTo>
                    <a:pt x="276" y="519"/>
                  </a:lnTo>
                  <a:lnTo>
                    <a:pt x="278" y="516"/>
                  </a:lnTo>
                  <a:lnTo>
                    <a:pt x="278" y="516"/>
                  </a:lnTo>
                  <a:lnTo>
                    <a:pt x="308" y="533"/>
                  </a:lnTo>
                  <a:lnTo>
                    <a:pt x="308" y="533"/>
                  </a:lnTo>
                  <a:lnTo>
                    <a:pt x="279" y="538"/>
                  </a:lnTo>
                  <a:lnTo>
                    <a:pt x="279" y="538"/>
                  </a:lnTo>
                  <a:lnTo>
                    <a:pt x="269" y="538"/>
                  </a:lnTo>
                  <a:lnTo>
                    <a:pt x="258" y="539"/>
                  </a:lnTo>
                  <a:lnTo>
                    <a:pt x="247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29" y="530"/>
                  </a:lnTo>
                  <a:lnTo>
                    <a:pt x="222" y="524"/>
                  </a:lnTo>
                  <a:lnTo>
                    <a:pt x="222" y="524"/>
                  </a:lnTo>
                  <a:lnTo>
                    <a:pt x="209" y="513"/>
                  </a:lnTo>
                  <a:lnTo>
                    <a:pt x="198" y="501"/>
                  </a:lnTo>
                  <a:lnTo>
                    <a:pt x="188" y="487"/>
                  </a:lnTo>
                  <a:lnTo>
                    <a:pt x="178" y="474"/>
                  </a:lnTo>
                  <a:lnTo>
                    <a:pt x="178" y="474"/>
                  </a:lnTo>
                  <a:lnTo>
                    <a:pt x="163" y="453"/>
                  </a:lnTo>
                  <a:lnTo>
                    <a:pt x="163" y="453"/>
                  </a:lnTo>
                  <a:lnTo>
                    <a:pt x="162" y="451"/>
                  </a:lnTo>
                  <a:lnTo>
                    <a:pt x="162" y="451"/>
                  </a:lnTo>
                  <a:lnTo>
                    <a:pt x="164" y="447"/>
                  </a:lnTo>
                  <a:lnTo>
                    <a:pt x="164" y="443"/>
                  </a:lnTo>
                  <a:lnTo>
                    <a:pt x="163" y="436"/>
                  </a:lnTo>
                  <a:lnTo>
                    <a:pt x="163" y="436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67" y="433"/>
                  </a:lnTo>
                  <a:lnTo>
                    <a:pt x="170" y="438"/>
                  </a:lnTo>
                  <a:lnTo>
                    <a:pt x="170" y="438"/>
                  </a:lnTo>
                  <a:lnTo>
                    <a:pt x="175" y="443"/>
                  </a:lnTo>
                  <a:lnTo>
                    <a:pt x="180" y="446"/>
                  </a:lnTo>
                  <a:lnTo>
                    <a:pt x="180" y="446"/>
                  </a:lnTo>
                  <a:lnTo>
                    <a:pt x="181" y="447"/>
                  </a:lnTo>
                  <a:lnTo>
                    <a:pt x="182" y="447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38"/>
                  </a:lnTo>
                  <a:lnTo>
                    <a:pt x="182" y="438"/>
                  </a:lnTo>
                  <a:lnTo>
                    <a:pt x="192" y="442"/>
                  </a:lnTo>
                  <a:lnTo>
                    <a:pt x="192" y="442"/>
                  </a:lnTo>
                  <a:lnTo>
                    <a:pt x="193" y="434"/>
                  </a:lnTo>
                  <a:lnTo>
                    <a:pt x="193" y="434"/>
                  </a:lnTo>
                  <a:lnTo>
                    <a:pt x="203" y="437"/>
                  </a:lnTo>
                  <a:lnTo>
                    <a:pt x="207" y="438"/>
                  </a:lnTo>
                  <a:lnTo>
                    <a:pt x="212" y="438"/>
                  </a:lnTo>
                  <a:lnTo>
                    <a:pt x="217" y="438"/>
                  </a:lnTo>
                  <a:lnTo>
                    <a:pt x="221" y="436"/>
                  </a:lnTo>
                  <a:lnTo>
                    <a:pt x="226" y="433"/>
                  </a:lnTo>
                  <a:lnTo>
                    <a:pt x="230" y="430"/>
                  </a:lnTo>
                  <a:lnTo>
                    <a:pt x="230" y="430"/>
                  </a:lnTo>
                  <a:lnTo>
                    <a:pt x="218" y="413"/>
                  </a:lnTo>
                  <a:lnTo>
                    <a:pt x="218" y="413"/>
                  </a:lnTo>
                  <a:lnTo>
                    <a:pt x="222" y="415"/>
                  </a:lnTo>
                  <a:lnTo>
                    <a:pt x="227" y="417"/>
                  </a:lnTo>
                  <a:lnTo>
                    <a:pt x="237" y="418"/>
                  </a:lnTo>
                  <a:lnTo>
                    <a:pt x="237" y="418"/>
                  </a:lnTo>
                  <a:lnTo>
                    <a:pt x="241" y="418"/>
                  </a:lnTo>
                  <a:lnTo>
                    <a:pt x="244" y="416"/>
                  </a:lnTo>
                  <a:lnTo>
                    <a:pt x="244" y="414"/>
                  </a:lnTo>
                  <a:lnTo>
                    <a:pt x="243" y="410"/>
                  </a:lnTo>
                  <a:lnTo>
                    <a:pt x="243" y="410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6" y="407"/>
                  </a:lnTo>
                  <a:lnTo>
                    <a:pt x="262" y="409"/>
                  </a:lnTo>
                  <a:lnTo>
                    <a:pt x="268" y="410"/>
                  </a:lnTo>
                  <a:lnTo>
                    <a:pt x="275" y="410"/>
                  </a:lnTo>
                  <a:lnTo>
                    <a:pt x="275" y="410"/>
                  </a:lnTo>
                  <a:lnTo>
                    <a:pt x="280" y="409"/>
                  </a:lnTo>
                  <a:lnTo>
                    <a:pt x="283" y="406"/>
                  </a:lnTo>
                  <a:lnTo>
                    <a:pt x="284" y="402"/>
                  </a:lnTo>
                  <a:lnTo>
                    <a:pt x="282" y="398"/>
                  </a:lnTo>
                  <a:lnTo>
                    <a:pt x="282" y="398"/>
                  </a:lnTo>
                  <a:lnTo>
                    <a:pt x="278" y="391"/>
                  </a:lnTo>
                  <a:lnTo>
                    <a:pt x="278" y="391"/>
                  </a:lnTo>
                  <a:lnTo>
                    <a:pt x="272" y="384"/>
                  </a:lnTo>
                  <a:lnTo>
                    <a:pt x="272" y="384"/>
                  </a:lnTo>
                  <a:lnTo>
                    <a:pt x="277" y="385"/>
                  </a:lnTo>
                  <a:lnTo>
                    <a:pt x="277" y="385"/>
                  </a:lnTo>
                  <a:lnTo>
                    <a:pt x="284" y="386"/>
                  </a:lnTo>
                  <a:lnTo>
                    <a:pt x="290" y="385"/>
                  </a:lnTo>
                  <a:lnTo>
                    <a:pt x="296" y="383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3" y="378"/>
                  </a:lnTo>
                  <a:lnTo>
                    <a:pt x="305" y="376"/>
                  </a:lnTo>
                  <a:lnTo>
                    <a:pt x="305" y="376"/>
                  </a:lnTo>
                  <a:lnTo>
                    <a:pt x="316" y="376"/>
                  </a:lnTo>
                  <a:lnTo>
                    <a:pt x="316" y="376"/>
                  </a:lnTo>
                  <a:lnTo>
                    <a:pt x="321" y="375"/>
                  </a:lnTo>
                  <a:lnTo>
                    <a:pt x="325" y="374"/>
                  </a:lnTo>
                  <a:lnTo>
                    <a:pt x="325" y="374"/>
                  </a:lnTo>
                  <a:lnTo>
                    <a:pt x="328" y="372"/>
                  </a:lnTo>
                  <a:lnTo>
                    <a:pt x="330" y="370"/>
                  </a:lnTo>
                  <a:lnTo>
                    <a:pt x="331" y="367"/>
                  </a:lnTo>
                  <a:lnTo>
                    <a:pt x="331" y="364"/>
                  </a:lnTo>
                  <a:lnTo>
                    <a:pt x="331" y="364"/>
                  </a:lnTo>
                  <a:lnTo>
                    <a:pt x="349" y="378"/>
                  </a:lnTo>
                  <a:lnTo>
                    <a:pt x="349" y="378"/>
                  </a:lnTo>
                  <a:lnTo>
                    <a:pt x="357" y="383"/>
                  </a:lnTo>
                  <a:lnTo>
                    <a:pt x="364" y="387"/>
                  </a:lnTo>
                  <a:lnTo>
                    <a:pt x="381" y="395"/>
                  </a:lnTo>
                  <a:lnTo>
                    <a:pt x="381" y="395"/>
                  </a:lnTo>
                  <a:lnTo>
                    <a:pt x="408" y="404"/>
                  </a:lnTo>
                  <a:lnTo>
                    <a:pt x="408" y="404"/>
                  </a:lnTo>
                  <a:lnTo>
                    <a:pt x="411" y="407"/>
                  </a:lnTo>
                  <a:lnTo>
                    <a:pt x="414" y="411"/>
                  </a:lnTo>
                  <a:lnTo>
                    <a:pt x="416" y="416"/>
                  </a:lnTo>
                  <a:lnTo>
                    <a:pt x="416" y="421"/>
                  </a:lnTo>
                  <a:lnTo>
                    <a:pt x="416" y="421"/>
                  </a:lnTo>
                  <a:lnTo>
                    <a:pt x="416" y="425"/>
                  </a:lnTo>
                  <a:lnTo>
                    <a:pt x="414" y="428"/>
                  </a:lnTo>
                  <a:lnTo>
                    <a:pt x="411" y="430"/>
                  </a:lnTo>
                  <a:lnTo>
                    <a:pt x="407" y="432"/>
                  </a:lnTo>
                  <a:lnTo>
                    <a:pt x="407" y="432"/>
                  </a:lnTo>
                  <a:lnTo>
                    <a:pt x="399" y="434"/>
                  </a:lnTo>
                  <a:lnTo>
                    <a:pt x="399" y="434"/>
                  </a:lnTo>
                  <a:lnTo>
                    <a:pt x="403" y="434"/>
                  </a:lnTo>
                  <a:lnTo>
                    <a:pt x="407" y="434"/>
                  </a:lnTo>
                  <a:lnTo>
                    <a:pt x="412" y="432"/>
                  </a:lnTo>
                  <a:lnTo>
                    <a:pt x="415" y="430"/>
                  </a:lnTo>
                  <a:lnTo>
                    <a:pt x="415" y="430"/>
                  </a:lnTo>
                  <a:lnTo>
                    <a:pt x="418" y="425"/>
                  </a:lnTo>
                  <a:lnTo>
                    <a:pt x="419" y="420"/>
                  </a:lnTo>
                  <a:lnTo>
                    <a:pt x="418" y="414"/>
                  </a:lnTo>
                  <a:lnTo>
                    <a:pt x="414" y="406"/>
                  </a:lnTo>
                  <a:lnTo>
                    <a:pt x="414" y="406"/>
                  </a:lnTo>
                  <a:lnTo>
                    <a:pt x="431" y="410"/>
                  </a:lnTo>
                  <a:lnTo>
                    <a:pt x="431" y="410"/>
                  </a:lnTo>
                  <a:lnTo>
                    <a:pt x="449" y="413"/>
                  </a:lnTo>
                  <a:lnTo>
                    <a:pt x="449" y="413"/>
                  </a:lnTo>
                  <a:lnTo>
                    <a:pt x="455" y="415"/>
                  </a:lnTo>
                  <a:lnTo>
                    <a:pt x="458" y="417"/>
                  </a:lnTo>
                  <a:lnTo>
                    <a:pt x="460" y="420"/>
                  </a:lnTo>
                  <a:lnTo>
                    <a:pt x="461" y="425"/>
                  </a:lnTo>
                  <a:lnTo>
                    <a:pt x="461" y="425"/>
                  </a:lnTo>
                  <a:lnTo>
                    <a:pt x="461" y="431"/>
                  </a:lnTo>
                  <a:lnTo>
                    <a:pt x="460" y="435"/>
                  </a:lnTo>
                  <a:lnTo>
                    <a:pt x="457" y="440"/>
                  </a:lnTo>
                  <a:lnTo>
                    <a:pt x="453" y="443"/>
                  </a:lnTo>
                  <a:lnTo>
                    <a:pt x="453" y="443"/>
                  </a:lnTo>
                  <a:lnTo>
                    <a:pt x="450" y="446"/>
                  </a:lnTo>
                  <a:lnTo>
                    <a:pt x="450" y="446"/>
                  </a:lnTo>
                  <a:lnTo>
                    <a:pt x="450" y="446"/>
                  </a:lnTo>
                  <a:lnTo>
                    <a:pt x="450" y="446"/>
                  </a:lnTo>
                  <a:lnTo>
                    <a:pt x="454" y="445"/>
                  </a:lnTo>
                  <a:lnTo>
                    <a:pt x="457" y="442"/>
                  </a:lnTo>
                  <a:lnTo>
                    <a:pt x="460" y="439"/>
                  </a:lnTo>
                  <a:lnTo>
                    <a:pt x="462" y="436"/>
                  </a:lnTo>
                  <a:lnTo>
                    <a:pt x="462" y="436"/>
                  </a:lnTo>
                  <a:lnTo>
                    <a:pt x="463" y="432"/>
                  </a:lnTo>
                  <a:lnTo>
                    <a:pt x="464" y="428"/>
                  </a:lnTo>
                  <a:lnTo>
                    <a:pt x="464" y="423"/>
                  </a:lnTo>
                  <a:lnTo>
                    <a:pt x="463" y="419"/>
                  </a:lnTo>
                  <a:lnTo>
                    <a:pt x="463" y="419"/>
                  </a:lnTo>
                  <a:lnTo>
                    <a:pt x="464" y="418"/>
                  </a:lnTo>
                  <a:lnTo>
                    <a:pt x="464" y="418"/>
                  </a:lnTo>
                  <a:lnTo>
                    <a:pt x="474" y="426"/>
                  </a:lnTo>
                  <a:lnTo>
                    <a:pt x="483" y="433"/>
                  </a:lnTo>
                  <a:lnTo>
                    <a:pt x="483" y="433"/>
                  </a:lnTo>
                  <a:close/>
                  <a:moveTo>
                    <a:pt x="658" y="330"/>
                  </a:moveTo>
                  <a:lnTo>
                    <a:pt x="658" y="330"/>
                  </a:lnTo>
                  <a:lnTo>
                    <a:pt x="646" y="332"/>
                  </a:lnTo>
                  <a:lnTo>
                    <a:pt x="646" y="332"/>
                  </a:lnTo>
                  <a:lnTo>
                    <a:pt x="647" y="324"/>
                  </a:lnTo>
                  <a:lnTo>
                    <a:pt x="647" y="324"/>
                  </a:lnTo>
                  <a:lnTo>
                    <a:pt x="647" y="316"/>
                  </a:lnTo>
                  <a:lnTo>
                    <a:pt x="647" y="316"/>
                  </a:lnTo>
                  <a:lnTo>
                    <a:pt x="646" y="312"/>
                  </a:lnTo>
                  <a:lnTo>
                    <a:pt x="644" y="309"/>
                  </a:lnTo>
                  <a:lnTo>
                    <a:pt x="638" y="304"/>
                  </a:lnTo>
                  <a:lnTo>
                    <a:pt x="638" y="304"/>
                  </a:lnTo>
                  <a:lnTo>
                    <a:pt x="630" y="297"/>
                  </a:lnTo>
                  <a:lnTo>
                    <a:pt x="622" y="293"/>
                  </a:lnTo>
                  <a:lnTo>
                    <a:pt x="613" y="290"/>
                  </a:lnTo>
                  <a:lnTo>
                    <a:pt x="603" y="288"/>
                  </a:lnTo>
                  <a:lnTo>
                    <a:pt x="603" y="288"/>
                  </a:lnTo>
                  <a:lnTo>
                    <a:pt x="592" y="288"/>
                  </a:lnTo>
                  <a:lnTo>
                    <a:pt x="581" y="288"/>
                  </a:lnTo>
                  <a:lnTo>
                    <a:pt x="569" y="290"/>
                  </a:lnTo>
                  <a:lnTo>
                    <a:pt x="558" y="294"/>
                  </a:lnTo>
                  <a:lnTo>
                    <a:pt x="558" y="294"/>
                  </a:lnTo>
                  <a:lnTo>
                    <a:pt x="545" y="299"/>
                  </a:lnTo>
                  <a:lnTo>
                    <a:pt x="533" y="305"/>
                  </a:lnTo>
                  <a:lnTo>
                    <a:pt x="521" y="312"/>
                  </a:lnTo>
                  <a:lnTo>
                    <a:pt x="509" y="319"/>
                  </a:lnTo>
                  <a:lnTo>
                    <a:pt x="509" y="319"/>
                  </a:lnTo>
                  <a:lnTo>
                    <a:pt x="478" y="342"/>
                  </a:lnTo>
                  <a:lnTo>
                    <a:pt x="478" y="342"/>
                  </a:lnTo>
                  <a:lnTo>
                    <a:pt x="468" y="348"/>
                  </a:lnTo>
                  <a:lnTo>
                    <a:pt x="457" y="354"/>
                  </a:lnTo>
                  <a:lnTo>
                    <a:pt x="436" y="365"/>
                  </a:lnTo>
                  <a:lnTo>
                    <a:pt x="436" y="365"/>
                  </a:lnTo>
                  <a:lnTo>
                    <a:pt x="434" y="366"/>
                  </a:lnTo>
                  <a:lnTo>
                    <a:pt x="433" y="368"/>
                  </a:lnTo>
                  <a:lnTo>
                    <a:pt x="432" y="370"/>
                  </a:lnTo>
                  <a:lnTo>
                    <a:pt x="433" y="372"/>
                  </a:lnTo>
                  <a:lnTo>
                    <a:pt x="433" y="372"/>
                  </a:lnTo>
                  <a:lnTo>
                    <a:pt x="434" y="377"/>
                  </a:lnTo>
                  <a:lnTo>
                    <a:pt x="434" y="377"/>
                  </a:lnTo>
                  <a:lnTo>
                    <a:pt x="443" y="376"/>
                  </a:lnTo>
                  <a:lnTo>
                    <a:pt x="452" y="374"/>
                  </a:lnTo>
                  <a:lnTo>
                    <a:pt x="452" y="374"/>
                  </a:lnTo>
                  <a:lnTo>
                    <a:pt x="465" y="370"/>
                  </a:lnTo>
                  <a:lnTo>
                    <a:pt x="477" y="365"/>
                  </a:lnTo>
                  <a:lnTo>
                    <a:pt x="501" y="354"/>
                  </a:lnTo>
                  <a:lnTo>
                    <a:pt x="501" y="354"/>
                  </a:lnTo>
                  <a:lnTo>
                    <a:pt x="503" y="352"/>
                  </a:lnTo>
                  <a:lnTo>
                    <a:pt x="504" y="350"/>
                  </a:lnTo>
                  <a:lnTo>
                    <a:pt x="504" y="350"/>
                  </a:lnTo>
                  <a:lnTo>
                    <a:pt x="505" y="345"/>
                  </a:lnTo>
                  <a:lnTo>
                    <a:pt x="508" y="341"/>
                  </a:lnTo>
                  <a:lnTo>
                    <a:pt x="514" y="334"/>
                  </a:lnTo>
                  <a:lnTo>
                    <a:pt x="514" y="334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17" y="346"/>
                  </a:lnTo>
                  <a:lnTo>
                    <a:pt x="528" y="340"/>
                  </a:lnTo>
                  <a:lnTo>
                    <a:pt x="528" y="340"/>
                  </a:lnTo>
                  <a:lnTo>
                    <a:pt x="542" y="335"/>
                  </a:lnTo>
                  <a:lnTo>
                    <a:pt x="555" y="330"/>
                  </a:lnTo>
                  <a:lnTo>
                    <a:pt x="569" y="326"/>
                  </a:lnTo>
                  <a:lnTo>
                    <a:pt x="584" y="325"/>
                  </a:lnTo>
                  <a:lnTo>
                    <a:pt x="584" y="325"/>
                  </a:lnTo>
                  <a:lnTo>
                    <a:pt x="587" y="324"/>
                  </a:lnTo>
                  <a:lnTo>
                    <a:pt x="587" y="324"/>
                  </a:lnTo>
                  <a:lnTo>
                    <a:pt x="593" y="318"/>
                  </a:lnTo>
                  <a:lnTo>
                    <a:pt x="601" y="313"/>
                  </a:lnTo>
                  <a:lnTo>
                    <a:pt x="609" y="310"/>
                  </a:lnTo>
                  <a:lnTo>
                    <a:pt x="617" y="308"/>
                  </a:lnTo>
                  <a:lnTo>
                    <a:pt x="617" y="308"/>
                  </a:lnTo>
                  <a:lnTo>
                    <a:pt x="610" y="311"/>
                  </a:lnTo>
                  <a:lnTo>
                    <a:pt x="602" y="315"/>
                  </a:lnTo>
                  <a:lnTo>
                    <a:pt x="595" y="319"/>
                  </a:lnTo>
                  <a:lnTo>
                    <a:pt x="592" y="321"/>
                  </a:lnTo>
                  <a:lnTo>
                    <a:pt x="589" y="325"/>
                  </a:lnTo>
                  <a:lnTo>
                    <a:pt x="589" y="325"/>
                  </a:lnTo>
                  <a:lnTo>
                    <a:pt x="598" y="325"/>
                  </a:lnTo>
                  <a:lnTo>
                    <a:pt x="606" y="326"/>
                  </a:lnTo>
                  <a:lnTo>
                    <a:pt x="613" y="328"/>
                  </a:lnTo>
                  <a:lnTo>
                    <a:pt x="620" y="331"/>
                  </a:lnTo>
                  <a:lnTo>
                    <a:pt x="626" y="334"/>
                  </a:lnTo>
                  <a:lnTo>
                    <a:pt x="632" y="338"/>
                  </a:lnTo>
                  <a:lnTo>
                    <a:pt x="637" y="342"/>
                  </a:lnTo>
                  <a:lnTo>
                    <a:pt x="641" y="346"/>
                  </a:lnTo>
                  <a:lnTo>
                    <a:pt x="644" y="351"/>
                  </a:lnTo>
                  <a:lnTo>
                    <a:pt x="647" y="357"/>
                  </a:lnTo>
                  <a:lnTo>
                    <a:pt x="649" y="362"/>
                  </a:lnTo>
                  <a:lnTo>
                    <a:pt x="651" y="368"/>
                  </a:lnTo>
                  <a:lnTo>
                    <a:pt x="652" y="374"/>
                  </a:lnTo>
                  <a:lnTo>
                    <a:pt x="652" y="380"/>
                  </a:lnTo>
                  <a:lnTo>
                    <a:pt x="652" y="386"/>
                  </a:lnTo>
                  <a:lnTo>
                    <a:pt x="650" y="392"/>
                  </a:lnTo>
                  <a:lnTo>
                    <a:pt x="650" y="392"/>
                  </a:lnTo>
                  <a:lnTo>
                    <a:pt x="651" y="383"/>
                  </a:lnTo>
                  <a:lnTo>
                    <a:pt x="650" y="375"/>
                  </a:lnTo>
                  <a:lnTo>
                    <a:pt x="649" y="367"/>
                  </a:lnTo>
                  <a:lnTo>
                    <a:pt x="646" y="360"/>
                  </a:lnTo>
                  <a:lnTo>
                    <a:pt x="642" y="353"/>
                  </a:lnTo>
                  <a:lnTo>
                    <a:pt x="637" y="347"/>
                  </a:lnTo>
                  <a:lnTo>
                    <a:pt x="631" y="341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6" y="348"/>
                  </a:lnTo>
                  <a:lnTo>
                    <a:pt x="626" y="358"/>
                  </a:lnTo>
                  <a:lnTo>
                    <a:pt x="625" y="365"/>
                  </a:lnTo>
                  <a:lnTo>
                    <a:pt x="623" y="371"/>
                  </a:lnTo>
                  <a:lnTo>
                    <a:pt x="623" y="371"/>
                  </a:lnTo>
                  <a:lnTo>
                    <a:pt x="624" y="366"/>
                  </a:lnTo>
                  <a:lnTo>
                    <a:pt x="624" y="366"/>
                  </a:lnTo>
                  <a:lnTo>
                    <a:pt x="624" y="359"/>
                  </a:lnTo>
                  <a:lnTo>
                    <a:pt x="625" y="352"/>
                  </a:lnTo>
                  <a:lnTo>
                    <a:pt x="625" y="352"/>
                  </a:lnTo>
                  <a:lnTo>
                    <a:pt x="623" y="344"/>
                  </a:lnTo>
                  <a:lnTo>
                    <a:pt x="621" y="336"/>
                  </a:lnTo>
                  <a:lnTo>
                    <a:pt x="621" y="336"/>
                  </a:lnTo>
                  <a:lnTo>
                    <a:pt x="620" y="334"/>
                  </a:lnTo>
                  <a:lnTo>
                    <a:pt x="618" y="333"/>
                  </a:lnTo>
                  <a:lnTo>
                    <a:pt x="618" y="333"/>
                  </a:lnTo>
                  <a:lnTo>
                    <a:pt x="606" y="329"/>
                  </a:lnTo>
                  <a:lnTo>
                    <a:pt x="599" y="328"/>
                  </a:lnTo>
                  <a:lnTo>
                    <a:pt x="592" y="328"/>
                  </a:lnTo>
                  <a:lnTo>
                    <a:pt x="592" y="328"/>
                  </a:lnTo>
                  <a:lnTo>
                    <a:pt x="579" y="328"/>
                  </a:lnTo>
                  <a:lnTo>
                    <a:pt x="566" y="330"/>
                  </a:lnTo>
                  <a:lnTo>
                    <a:pt x="566" y="330"/>
                  </a:lnTo>
                  <a:lnTo>
                    <a:pt x="556" y="333"/>
                  </a:lnTo>
                  <a:lnTo>
                    <a:pt x="545" y="336"/>
                  </a:lnTo>
                  <a:lnTo>
                    <a:pt x="545" y="336"/>
                  </a:lnTo>
                  <a:lnTo>
                    <a:pt x="550" y="339"/>
                  </a:lnTo>
                  <a:lnTo>
                    <a:pt x="553" y="342"/>
                  </a:lnTo>
                  <a:lnTo>
                    <a:pt x="555" y="346"/>
                  </a:lnTo>
                  <a:lnTo>
                    <a:pt x="556" y="351"/>
                  </a:lnTo>
                  <a:lnTo>
                    <a:pt x="556" y="351"/>
                  </a:lnTo>
                  <a:lnTo>
                    <a:pt x="554" y="346"/>
                  </a:lnTo>
                  <a:lnTo>
                    <a:pt x="554" y="346"/>
                  </a:lnTo>
                  <a:lnTo>
                    <a:pt x="551" y="342"/>
                  </a:lnTo>
                  <a:lnTo>
                    <a:pt x="546" y="339"/>
                  </a:lnTo>
                  <a:lnTo>
                    <a:pt x="542" y="339"/>
                  </a:lnTo>
                  <a:lnTo>
                    <a:pt x="537" y="340"/>
                  </a:lnTo>
                  <a:lnTo>
                    <a:pt x="537" y="340"/>
                  </a:lnTo>
                  <a:lnTo>
                    <a:pt x="526" y="345"/>
                  </a:lnTo>
                  <a:lnTo>
                    <a:pt x="526" y="345"/>
                  </a:lnTo>
                  <a:lnTo>
                    <a:pt x="485" y="365"/>
                  </a:lnTo>
                  <a:lnTo>
                    <a:pt x="485" y="365"/>
                  </a:lnTo>
                  <a:lnTo>
                    <a:pt x="478" y="368"/>
                  </a:lnTo>
                  <a:lnTo>
                    <a:pt x="478" y="368"/>
                  </a:lnTo>
                  <a:lnTo>
                    <a:pt x="488" y="376"/>
                  </a:lnTo>
                  <a:lnTo>
                    <a:pt x="488" y="376"/>
                  </a:lnTo>
                  <a:lnTo>
                    <a:pt x="487" y="377"/>
                  </a:lnTo>
                  <a:lnTo>
                    <a:pt x="487" y="377"/>
                  </a:lnTo>
                  <a:lnTo>
                    <a:pt x="485" y="375"/>
                  </a:lnTo>
                  <a:lnTo>
                    <a:pt x="485" y="375"/>
                  </a:lnTo>
                  <a:lnTo>
                    <a:pt x="481" y="373"/>
                  </a:lnTo>
                  <a:lnTo>
                    <a:pt x="477" y="371"/>
                  </a:lnTo>
                  <a:lnTo>
                    <a:pt x="473" y="371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0" y="375"/>
                  </a:lnTo>
                  <a:lnTo>
                    <a:pt x="451" y="377"/>
                  </a:lnTo>
                  <a:lnTo>
                    <a:pt x="442" y="379"/>
                  </a:lnTo>
                  <a:lnTo>
                    <a:pt x="433" y="380"/>
                  </a:lnTo>
                  <a:lnTo>
                    <a:pt x="433" y="380"/>
                  </a:lnTo>
                  <a:lnTo>
                    <a:pt x="433" y="389"/>
                  </a:lnTo>
                  <a:lnTo>
                    <a:pt x="433" y="389"/>
                  </a:lnTo>
                  <a:lnTo>
                    <a:pt x="441" y="391"/>
                  </a:lnTo>
                  <a:lnTo>
                    <a:pt x="441" y="391"/>
                  </a:lnTo>
                  <a:lnTo>
                    <a:pt x="450" y="392"/>
                  </a:lnTo>
                  <a:lnTo>
                    <a:pt x="460" y="392"/>
                  </a:lnTo>
                  <a:lnTo>
                    <a:pt x="469" y="391"/>
                  </a:lnTo>
                  <a:lnTo>
                    <a:pt x="477" y="388"/>
                  </a:lnTo>
                  <a:lnTo>
                    <a:pt x="477" y="388"/>
                  </a:lnTo>
                  <a:lnTo>
                    <a:pt x="498" y="379"/>
                  </a:lnTo>
                  <a:lnTo>
                    <a:pt x="520" y="371"/>
                  </a:lnTo>
                  <a:lnTo>
                    <a:pt x="520" y="371"/>
                  </a:lnTo>
                  <a:lnTo>
                    <a:pt x="535" y="365"/>
                  </a:lnTo>
                  <a:lnTo>
                    <a:pt x="551" y="362"/>
                  </a:lnTo>
                  <a:lnTo>
                    <a:pt x="559" y="361"/>
                  </a:lnTo>
                  <a:lnTo>
                    <a:pt x="568" y="361"/>
                  </a:lnTo>
                  <a:lnTo>
                    <a:pt x="576" y="362"/>
                  </a:lnTo>
                  <a:lnTo>
                    <a:pt x="584" y="363"/>
                  </a:lnTo>
                  <a:lnTo>
                    <a:pt x="584" y="363"/>
                  </a:lnTo>
                  <a:lnTo>
                    <a:pt x="593" y="365"/>
                  </a:lnTo>
                  <a:lnTo>
                    <a:pt x="600" y="369"/>
                  </a:lnTo>
                  <a:lnTo>
                    <a:pt x="607" y="373"/>
                  </a:lnTo>
                  <a:lnTo>
                    <a:pt x="613" y="379"/>
                  </a:lnTo>
                  <a:lnTo>
                    <a:pt x="618" y="386"/>
                  </a:lnTo>
                  <a:lnTo>
                    <a:pt x="622" y="393"/>
                  </a:lnTo>
                  <a:lnTo>
                    <a:pt x="624" y="402"/>
                  </a:lnTo>
                  <a:lnTo>
                    <a:pt x="625" y="410"/>
                  </a:lnTo>
                  <a:lnTo>
                    <a:pt x="625" y="410"/>
                  </a:lnTo>
                  <a:lnTo>
                    <a:pt x="624" y="422"/>
                  </a:lnTo>
                  <a:lnTo>
                    <a:pt x="621" y="433"/>
                  </a:lnTo>
                  <a:lnTo>
                    <a:pt x="616" y="443"/>
                  </a:lnTo>
                  <a:lnTo>
                    <a:pt x="611" y="453"/>
                  </a:lnTo>
                  <a:lnTo>
                    <a:pt x="611" y="453"/>
                  </a:lnTo>
                  <a:lnTo>
                    <a:pt x="605" y="466"/>
                  </a:lnTo>
                  <a:lnTo>
                    <a:pt x="600" y="478"/>
                  </a:lnTo>
                  <a:lnTo>
                    <a:pt x="600" y="478"/>
                  </a:lnTo>
                  <a:lnTo>
                    <a:pt x="597" y="491"/>
                  </a:lnTo>
                  <a:lnTo>
                    <a:pt x="595" y="504"/>
                  </a:lnTo>
                  <a:lnTo>
                    <a:pt x="595" y="504"/>
                  </a:lnTo>
                  <a:lnTo>
                    <a:pt x="594" y="517"/>
                  </a:lnTo>
                  <a:lnTo>
                    <a:pt x="594" y="523"/>
                  </a:lnTo>
                  <a:lnTo>
                    <a:pt x="595" y="529"/>
                  </a:lnTo>
                  <a:lnTo>
                    <a:pt x="595" y="529"/>
                  </a:lnTo>
                  <a:lnTo>
                    <a:pt x="596" y="535"/>
                  </a:lnTo>
                  <a:lnTo>
                    <a:pt x="598" y="539"/>
                  </a:lnTo>
                  <a:lnTo>
                    <a:pt x="601" y="543"/>
                  </a:lnTo>
                  <a:lnTo>
                    <a:pt x="605" y="547"/>
                  </a:lnTo>
                  <a:lnTo>
                    <a:pt x="609" y="549"/>
                  </a:lnTo>
                  <a:lnTo>
                    <a:pt x="613" y="551"/>
                  </a:lnTo>
                  <a:lnTo>
                    <a:pt x="618" y="552"/>
                  </a:lnTo>
                  <a:lnTo>
                    <a:pt x="623" y="552"/>
                  </a:lnTo>
                  <a:lnTo>
                    <a:pt x="623" y="552"/>
                  </a:lnTo>
                  <a:lnTo>
                    <a:pt x="622" y="551"/>
                  </a:lnTo>
                  <a:lnTo>
                    <a:pt x="622" y="551"/>
                  </a:lnTo>
                  <a:lnTo>
                    <a:pt x="616" y="545"/>
                  </a:lnTo>
                  <a:lnTo>
                    <a:pt x="612" y="538"/>
                  </a:lnTo>
                  <a:lnTo>
                    <a:pt x="609" y="531"/>
                  </a:lnTo>
                  <a:lnTo>
                    <a:pt x="607" y="523"/>
                  </a:lnTo>
                  <a:lnTo>
                    <a:pt x="607" y="523"/>
                  </a:lnTo>
                  <a:lnTo>
                    <a:pt x="607" y="511"/>
                  </a:lnTo>
                  <a:lnTo>
                    <a:pt x="609" y="500"/>
                  </a:lnTo>
                  <a:lnTo>
                    <a:pt x="612" y="489"/>
                  </a:lnTo>
                  <a:lnTo>
                    <a:pt x="616" y="478"/>
                  </a:lnTo>
                  <a:lnTo>
                    <a:pt x="616" y="478"/>
                  </a:lnTo>
                  <a:lnTo>
                    <a:pt x="624" y="464"/>
                  </a:lnTo>
                  <a:lnTo>
                    <a:pt x="633" y="450"/>
                  </a:lnTo>
                  <a:lnTo>
                    <a:pt x="633" y="450"/>
                  </a:lnTo>
                  <a:lnTo>
                    <a:pt x="638" y="441"/>
                  </a:lnTo>
                  <a:lnTo>
                    <a:pt x="643" y="431"/>
                  </a:lnTo>
                  <a:lnTo>
                    <a:pt x="646" y="421"/>
                  </a:lnTo>
                  <a:lnTo>
                    <a:pt x="648" y="410"/>
                  </a:lnTo>
                  <a:lnTo>
                    <a:pt x="648" y="410"/>
                  </a:lnTo>
                  <a:lnTo>
                    <a:pt x="650" y="408"/>
                  </a:lnTo>
                  <a:lnTo>
                    <a:pt x="650" y="408"/>
                  </a:lnTo>
                  <a:lnTo>
                    <a:pt x="650" y="410"/>
                  </a:lnTo>
                  <a:lnTo>
                    <a:pt x="650" y="410"/>
                  </a:lnTo>
                  <a:lnTo>
                    <a:pt x="647" y="422"/>
                  </a:lnTo>
                  <a:lnTo>
                    <a:pt x="644" y="433"/>
                  </a:lnTo>
                  <a:lnTo>
                    <a:pt x="644" y="433"/>
                  </a:lnTo>
                  <a:lnTo>
                    <a:pt x="639" y="446"/>
                  </a:lnTo>
                  <a:lnTo>
                    <a:pt x="635" y="452"/>
                  </a:lnTo>
                  <a:lnTo>
                    <a:pt x="631" y="457"/>
                  </a:lnTo>
                  <a:lnTo>
                    <a:pt x="631" y="457"/>
                  </a:lnTo>
                  <a:lnTo>
                    <a:pt x="625" y="466"/>
                  </a:lnTo>
                  <a:lnTo>
                    <a:pt x="620" y="474"/>
                  </a:lnTo>
                  <a:lnTo>
                    <a:pt x="620" y="474"/>
                  </a:lnTo>
                  <a:lnTo>
                    <a:pt x="614" y="490"/>
                  </a:lnTo>
                  <a:lnTo>
                    <a:pt x="610" y="506"/>
                  </a:lnTo>
                  <a:lnTo>
                    <a:pt x="610" y="506"/>
                  </a:lnTo>
                  <a:lnTo>
                    <a:pt x="609" y="515"/>
                  </a:lnTo>
                  <a:lnTo>
                    <a:pt x="610" y="524"/>
                  </a:lnTo>
                  <a:lnTo>
                    <a:pt x="612" y="533"/>
                  </a:lnTo>
                  <a:lnTo>
                    <a:pt x="617" y="541"/>
                  </a:lnTo>
                  <a:lnTo>
                    <a:pt x="617" y="541"/>
                  </a:lnTo>
                  <a:lnTo>
                    <a:pt x="619" y="545"/>
                  </a:lnTo>
                  <a:lnTo>
                    <a:pt x="622" y="548"/>
                  </a:lnTo>
                  <a:lnTo>
                    <a:pt x="626" y="550"/>
                  </a:lnTo>
                  <a:lnTo>
                    <a:pt x="630" y="550"/>
                  </a:lnTo>
                  <a:lnTo>
                    <a:pt x="630" y="550"/>
                  </a:lnTo>
                  <a:lnTo>
                    <a:pt x="624" y="543"/>
                  </a:lnTo>
                  <a:lnTo>
                    <a:pt x="624" y="543"/>
                  </a:lnTo>
                  <a:lnTo>
                    <a:pt x="622" y="540"/>
                  </a:lnTo>
                  <a:lnTo>
                    <a:pt x="620" y="536"/>
                  </a:lnTo>
                  <a:lnTo>
                    <a:pt x="619" y="527"/>
                  </a:lnTo>
                  <a:lnTo>
                    <a:pt x="619" y="527"/>
                  </a:lnTo>
                  <a:lnTo>
                    <a:pt x="617" y="519"/>
                  </a:lnTo>
                  <a:lnTo>
                    <a:pt x="617" y="510"/>
                  </a:lnTo>
                  <a:lnTo>
                    <a:pt x="617" y="502"/>
                  </a:lnTo>
                  <a:lnTo>
                    <a:pt x="619" y="494"/>
                  </a:lnTo>
                  <a:lnTo>
                    <a:pt x="619" y="494"/>
                  </a:lnTo>
                  <a:lnTo>
                    <a:pt x="621" y="484"/>
                  </a:lnTo>
                  <a:lnTo>
                    <a:pt x="624" y="475"/>
                  </a:lnTo>
                  <a:lnTo>
                    <a:pt x="629" y="467"/>
                  </a:lnTo>
                  <a:lnTo>
                    <a:pt x="634" y="459"/>
                  </a:lnTo>
                  <a:lnTo>
                    <a:pt x="639" y="452"/>
                  </a:lnTo>
                  <a:lnTo>
                    <a:pt x="645" y="444"/>
                  </a:lnTo>
                  <a:lnTo>
                    <a:pt x="652" y="438"/>
                  </a:lnTo>
                  <a:lnTo>
                    <a:pt x="659" y="431"/>
                  </a:lnTo>
                  <a:lnTo>
                    <a:pt x="659" y="431"/>
                  </a:lnTo>
                  <a:lnTo>
                    <a:pt x="663" y="428"/>
                  </a:lnTo>
                  <a:lnTo>
                    <a:pt x="665" y="423"/>
                  </a:lnTo>
                  <a:lnTo>
                    <a:pt x="665" y="423"/>
                  </a:lnTo>
                  <a:lnTo>
                    <a:pt x="665" y="422"/>
                  </a:lnTo>
                  <a:lnTo>
                    <a:pt x="664" y="421"/>
                  </a:lnTo>
                  <a:lnTo>
                    <a:pt x="660" y="418"/>
                  </a:lnTo>
                  <a:lnTo>
                    <a:pt x="660" y="418"/>
                  </a:lnTo>
                  <a:lnTo>
                    <a:pt x="659" y="417"/>
                  </a:lnTo>
                  <a:lnTo>
                    <a:pt x="659" y="417"/>
                  </a:lnTo>
                  <a:lnTo>
                    <a:pt x="657" y="415"/>
                  </a:lnTo>
                  <a:lnTo>
                    <a:pt x="655" y="412"/>
                  </a:lnTo>
                  <a:lnTo>
                    <a:pt x="654" y="409"/>
                  </a:lnTo>
                  <a:lnTo>
                    <a:pt x="655" y="406"/>
                  </a:lnTo>
                  <a:lnTo>
                    <a:pt x="655" y="406"/>
                  </a:lnTo>
                  <a:lnTo>
                    <a:pt x="656" y="404"/>
                  </a:lnTo>
                  <a:lnTo>
                    <a:pt x="658" y="402"/>
                  </a:lnTo>
                  <a:lnTo>
                    <a:pt x="663" y="401"/>
                  </a:lnTo>
                  <a:lnTo>
                    <a:pt x="663" y="401"/>
                  </a:lnTo>
                  <a:lnTo>
                    <a:pt x="666" y="400"/>
                  </a:lnTo>
                  <a:lnTo>
                    <a:pt x="669" y="398"/>
                  </a:lnTo>
                  <a:lnTo>
                    <a:pt x="671" y="396"/>
                  </a:lnTo>
                  <a:lnTo>
                    <a:pt x="673" y="393"/>
                  </a:lnTo>
                  <a:lnTo>
                    <a:pt x="673" y="393"/>
                  </a:lnTo>
                  <a:lnTo>
                    <a:pt x="674" y="384"/>
                  </a:lnTo>
                  <a:lnTo>
                    <a:pt x="674" y="384"/>
                  </a:lnTo>
                  <a:lnTo>
                    <a:pt x="673" y="376"/>
                  </a:lnTo>
                  <a:lnTo>
                    <a:pt x="672" y="368"/>
                  </a:lnTo>
                  <a:lnTo>
                    <a:pt x="667" y="352"/>
                  </a:lnTo>
                  <a:lnTo>
                    <a:pt x="667" y="352"/>
                  </a:lnTo>
                  <a:lnTo>
                    <a:pt x="663" y="341"/>
                  </a:lnTo>
                  <a:lnTo>
                    <a:pt x="658" y="330"/>
                  </a:lnTo>
                  <a:lnTo>
                    <a:pt x="658" y="330"/>
                  </a:lnTo>
                  <a:close/>
                  <a:moveTo>
                    <a:pt x="490" y="179"/>
                  </a:moveTo>
                  <a:lnTo>
                    <a:pt x="490" y="179"/>
                  </a:lnTo>
                  <a:lnTo>
                    <a:pt x="482" y="189"/>
                  </a:lnTo>
                  <a:lnTo>
                    <a:pt x="476" y="199"/>
                  </a:lnTo>
                  <a:lnTo>
                    <a:pt x="465" y="221"/>
                  </a:lnTo>
                  <a:lnTo>
                    <a:pt x="465" y="221"/>
                  </a:lnTo>
                  <a:lnTo>
                    <a:pt x="463" y="228"/>
                  </a:lnTo>
                  <a:lnTo>
                    <a:pt x="461" y="235"/>
                  </a:lnTo>
                  <a:lnTo>
                    <a:pt x="458" y="251"/>
                  </a:lnTo>
                  <a:lnTo>
                    <a:pt x="458" y="251"/>
                  </a:lnTo>
                  <a:lnTo>
                    <a:pt x="454" y="278"/>
                  </a:lnTo>
                  <a:lnTo>
                    <a:pt x="454" y="278"/>
                  </a:lnTo>
                  <a:lnTo>
                    <a:pt x="452" y="293"/>
                  </a:lnTo>
                  <a:lnTo>
                    <a:pt x="452" y="293"/>
                  </a:lnTo>
                  <a:lnTo>
                    <a:pt x="453" y="293"/>
                  </a:lnTo>
                  <a:lnTo>
                    <a:pt x="453" y="293"/>
                  </a:lnTo>
                  <a:lnTo>
                    <a:pt x="455" y="287"/>
                  </a:lnTo>
                  <a:lnTo>
                    <a:pt x="455" y="287"/>
                  </a:lnTo>
                  <a:lnTo>
                    <a:pt x="467" y="258"/>
                  </a:lnTo>
                  <a:lnTo>
                    <a:pt x="480" y="229"/>
                  </a:lnTo>
                  <a:lnTo>
                    <a:pt x="480" y="229"/>
                  </a:lnTo>
                  <a:lnTo>
                    <a:pt x="485" y="217"/>
                  </a:lnTo>
                  <a:lnTo>
                    <a:pt x="491" y="207"/>
                  </a:lnTo>
                  <a:lnTo>
                    <a:pt x="498" y="196"/>
                  </a:lnTo>
                  <a:lnTo>
                    <a:pt x="506" y="186"/>
                  </a:lnTo>
                  <a:lnTo>
                    <a:pt x="506" y="186"/>
                  </a:lnTo>
                  <a:lnTo>
                    <a:pt x="513" y="177"/>
                  </a:lnTo>
                  <a:lnTo>
                    <a:pt x="521" y="169"/>
                  </a:lnTo>
                  <a:lnTo>
                    <a:pt x="530" y="161"/>
                  </a:lnTo>
                  <a:lnTo>
                    <a:pt x="539" y="155"/>
                  </a:lnTo>
                  <a:lnTo>
                    <a:pt x="539" y="155"/>
                  </a:lnTo>
                  <a:lnTo>
                    <a:pt x="557" y="144"/>
                  </a:lnTo>
                  <a:lnTo>
                    <a:pt x="575" y="135"/>
                  </a:lnTo>
                  <a:lnTo>
                    <a:pt x="575" y="135"/>
                  </a:lnTo>
                  <a:lnTo>
                    <a:pt x="583" y="132"/>
                  </a:lnTo>
                  <a:lnTo>
                    <a:pt x="592" y="130"/>
                  </a:lnTo>
                  <a:lnTo>
                    <a:pt x="600" y="129"/>
                  </a:lnTo>
                  <a:lnTo>
                    <a:pt x="609" y="128"/>
                  </a:lnTo>
                  <a:lnTo>
                    <a:pt x="609" y="128"/>
                  </a:lnTo>
                  <a:lnTo>
                    <a:pt x="612" y="128"/>
                  </a:lnTo>
                  <a:lnTo>
                    <a:pt x="615" y="129"/>
                  </a:lnTo>
                  <a:lnTo>
                    <a:pt x="617" y="131"/>
                  </a:lnTo>
                  <a:lnTo>
                    <a:pt x="618" y="134"/>
                  </a:lnTo>
                  <a:lnTo>
                    <a:pt x="618" y="134"/>
                  </a:lnTo>
                  <a:lnTo>
                    <a:pt x="622" y="146"/>
                  </a:lnTo>
                  <a:lnTo>
                    <a:pt x="622" y="146"/>
                  </a:lnTo>
                  <a:lnTo>
                    <a:pt x="629" y="140"/>
                  </a:lnTo>
                  <a:lnTo>
                    <a:pt x="629" y="140"/>
                  </a:lnTo>
                  <a:lnTo>
                    <a:pt x="633" y="137"/>
                  </a:lnTo>
                  <a:lnTo>
                    <a:pt x="637" y="135"/>
                  </a:lnTo>
                  <a:lnTo>
                    <a:pt x="637" y="135"/>
                  </a:lnTo>
                  <a:lnTo>
                    <a:pt x="641" y="135"/>
                  </a:lnTo>
                  <a:lnTo>
                    <a:pt x="646" y="135"/>
                  </a:lnTo>
                  <a:lnTo>
                    <a:pt x="650" y="137"/>
                  </a:lnTo>
                  <a:lnTo>
                    <a:pt x="654" y="139"/>
                  </a:lnTo>
                  <a:lnTo>
                    <a:pt x="654" y="139"/>
                  </a:lnTo>
                  <a:lnTo>
                    <a:pt x="670" y="149"/>
                  </a:lnTo>
                  <a:lnTo>
                    <a:pt x="670" y="149"/>
                  </a:lnTo>
                  <a:lnTo>
                    <a:pt x="669" y="138"/>
                  </a:lnTo>
                  <a:lnTo>
                    <a:pt x="669" y="138"/>
                  </a:lnTo>
                  <a:lnTo>
                    <a:pt x="667" y="133"/>
                  </a:lnTo>
                  <a:lnTo>
                    <a:pt x="666" y="129"/>
                  </a:lnTo>
                  <a:lnTo>
                    <a:pt x="663" y="124"/>
                  </a:lnTo>
                  <a:lnTo>
                    <a:pt x="659" y="120"/>
                  </a:lnTo>
                  <a:lnTo>
                    <a:pt x="659" y="120"/>
                  </a:lnTo>
                  <a:lnTo>
                    <a:pt x="650" y="115"/>
                  </a:lnTo>
                  <a:lnTo>
                    <a:pt x="640" y="111"/>
                  </a:lnTo>
                  <a:lnTo>
                    <a:pt x="630" y="108"/>
                  </a:lnTo>
                  <a:lnTo>
                    <a:pt x="619" y="107"/>
                  </a:lnTo>
                  <a:lnTo>
                    <a:pt x="619" y="107"/>
                  </a:lnTo>
                  <a:lnTo>
                    <a:pt x="604" y="108"/>
                  </a:lnTo>
                  <a:lnTo>
                    <a:pt x="590" y="110"/>
                  </a:lnTo>
                  <a:lnTo>
                    <a:pt x="590" y="110"/>
                  </a:lnTo>
                  <a:lnTo>
                    <a:pt x="579" y="113"/>
                  </a:lnTo>
                  <a:lnTo>
                    <a:pt x="569" y="117"/>
                  </a:lnTo>
                  <a:lnTo>
                    <a:pt x="559" y="121"/>
                  </a:lnTo>
                  <a:lnTo>
                    <a:pt x="549" y="126"/>
                  </a:lnTo>
                  <a:lnTo>
                    <a:pt x="540" y="132"/>
                  </a:lnTo>
                  <a:lnTo>
                    <a:pt x="531" y="138"/>
                  </a:lnTo>
                  <a:lnTo>
                    <a:pt x="514" y="153"/>
                  </a:lnTo>
                  <a:lnTo>
                    <a:pt x="514" y="153"/>
                  </a:lnTo>
                  <a:lnTo>
                    <a:pt x="501" y="165"/>
                  </a:lnTo>
                  <a:lnTo>
                    <a:pt x="490" y="179"/>
                  </a:lnTo>
                  <a:lnTo>
                    <a:pt x="490" y="179"/>
                  </a:lnTo>
                  <a:close/>
                  <a:moveTo>
                    <a:pt x="244" y="691"/>
                  </a:moveTo>
                  <a:lnTo>
                    <a:pt x="244" y="691"/>
                  </a:lnTo>
                  <a:lnTo>
                    <a:pt x="235" y="689"/>
                  </a:lnTo>
                  <a:lnTo>
                    <a:pt x="235" y="689"/>
                  </a:lnTo>
                  <a:lnTo>
                    <a:pt x="227" y="685"/>
                  </a:lnTo>
                  <a:lnTo>
                    <a:pt x="227" y="685"/>
                  </a:lnTo>
                  <a:lnTo>
                    <a:pt x="227" y="685"/>
                  </a:lnTo>
                  <a:lnTo>
                    <a:pt x="227" y="685"/>
                  </a:lnTo>
                  <a:lnTo>
                    <a:pt x="238" y="687"/>
                  </a:lnTo>
                  <a:lnTo>
                    <a:pt x="238" y="687"/>
                  </a:lnTo>
                  <a:lnTo>
                    <a:pt x="238" y="681"/>
                  </a:lnTo>
                  <a:lnTo>
                    <a:pt x="238" y="681"/>
                  </a:lnTo>
                  <a:lnTo>
                    <a:pt x="229" y="676"/>
                  </a:lnTo>
                  <a:lnTo>
                    <a:pt x="229" y="676"/>
                  </a:lnTo>
                  <a:lnTo>
                    <a:pt x="229" y="675"/>
                  </a:lnTo>
                  <a:lnTo>
                    <a:pt x="229" y="675"/>
                  </a:lnTo>
                  <a:lnTo>
                    <a:pt x="234" y="677"/>
                  </a:lnTo>
                  <a:lnTo>
                    <a:pt x="237" y="677"/>
                  </a:lnTo>
                  <a:lnTo>
                    <a:pt x="239" y="675"/>
                  </a:lnTo>
                  <a:lnTo>
                    <a:pt x="242" y="671"/>
                  </a:lnTo>
                  <a:lnTo>
                    <a:pt x="242" y="671"/>
                  </a:lnTo>
                  <a:lnTo>
                    <a:pt x="234" y="668"/>
                  </a:lnTo>
                  <a:lnTo>
                    <a:pt x="234" y="668"/>
                  </a:lnTo>
                  <a:lnTo>
                    <a:pt x="239" y="668"/>
                  </a:lnTo>
                  <a:lnTo>
                    <a:pt x="243" y="668"/>
                  </a:lnTo>
                  <a:lnTo>
                    <a:pt x="245" y="667"/>
                  </a:lnTo>
                  <a:lnTo>
                    <a:pt x="247" y="664"/>
                  </a:lnTo>
                  <a:lnTo>
                    <a:pt x="247" y="664"/>
                  </a:lnTo>
                  <a:lnTo>
                    <a:pt x="241" y="662"/>
                  </a:lnTo>
                  <a:lnTo>
                    <a:pt x="240" y="660"/>
                  </a:lnTo>
                  <a:lnTo>
                    <a:pt x="240" y="658"/>
                  </a:lnTo>
                  <a:lnTo>
                    <a:pt x="240" y="658"/>
                  </a:lnTo>
                  <a:lnTo>
                    <a:pt x="243" y="660"/>
                  </a:lnTo>
                  <a:lnTo>
                    <a:pt x="246" y="661"/>
                  </a:lnTo>
                  <a:lnTo>
                    <a:pt x="248" y="659"/>
                  </a:lnTo>
                  <a:lnTo>
                    <a:pt x="249" y="655"/>
                  </a:lnTo>
                  <a:lnTo>
                    <a:pt x="249" y="655"/>
                  </a:lnTo>
                  <a:lnTo>
                    <a:pt x="255" y="663"/>
                  </a:lnTo>
                  <a:lnTo>
                    <a:pt x="255" y="663"/>
                  </a:lnTo>
                  <a:lnTo>
                    <a:pt x="257" y="665"/>
                  </a:lnTo>
                  <a:lnTo>
                    <a:pt x="259" y="667"/>
                  </a:lnTo>
                  <a:lnTo>
                    <a:pt x="262" y="668"/>
                  </a:lnTo>
                  <a:lnTo>
                    <a:pt x="264" y="668"/>
                  </a:lnTo>
                  <a:lnTo>
                    <a:pt x="264" y="668"/>
                  </a:lnTo>
                  <a:lnTo>
                    <a:pt x="257" y="654"/>
                  </a:lnTo>
                  <a:lnTo>
                    <a:pt x="257" y="654"/>
                  </a:lnTo>
                  <a:lnTo>
                    <a:pt x="252" y="655"/>
                  </a:lnTo>
                  <a:lnTo>
                    <a:pt x="249" y="655"/>
                  </a:lnTo>
                  <a:lnTo>
                    <a:pt x="247" y="654"/>
                  </a:lnTo>
                  <a:lnTo>
                    <a:pt x="245" y="651"/>
                  </a:lnTo>
                  <a:lnTo>
                    <a:pt x="245" y="651"/>
                  </a:lnTo>
                  <a:lnTo>
                    <a:pt x="251" y="652"/>
                  </a:lnTo>
                  <a:lnTo>
                    <a:pt x="255" y="652"/>
                  </a:lnTo>
                  <a:lnTo>
                    <a:pt x="257" y="651"/>
                  </a:lnTo>
                  <a:lnTo>
                    <a:pt x="257" y="648"/>
                  </a:lnTo>
                  <a:lnTo>
                    <a:pt x="257" y="648"/>
                  </a:lnTo>
                  <a:lnTo>
                    <a:pt x="248" y="644"/>
                  </a:lnTo>
                  <a:lnTo>
                    <a:pt x="248" y="644"/>
                  </a:lnTo>
                  <a:lnTo>
                    <a:pt x="248" y="643"/>
                  </a:lnTo>
                  <a:lnTo>
                    <a:pt x="248" y="643"/>
                  </a:lnTo>
                  <a:lnTo>
                    <a:pt x="253" y="645"/>
                  </a:lnTo>
                  <a:lnTo>
                    <a:pt x="256" y="644"/>
                  </a:lnTo>
                  <a:lnTo>
                    <a:pt x="257" y="643"/>
                  </a:lnTo>
                  <a:lnTo>
                    <a:pt x="258" y="642"/>
                  </a:lnTo>
                  <a:lnTo>
                    <a:pt x="259" y="636"/>
                  </a:lnTo>
                  <a:lnTo>
                    <a:pt x="259" y="636"/>
                  </a:lnTo>
                  <a:lnTo>
                    <a:pt x="252" y="634"/>
                  </a:lnTo>
                  <a:lnTo>
                    <a:pt x="252" y="634"/>
                  </a:lnTo>
                  <a:lnTo>
                    <a:pt x="252" y="633"/>
                  </a:lnTo>
                  <a:lnTo>
                    <a:pt x="252" y="633"/>
                  </a:lnTo>
                  <a:lnTo>
                    <a:pt x="255" y="633"/>
                  </a:lnTo>
                  <a:lnTo>
                    <a:pt x="255" y="633"/>
                  </a:lnTo>
                  <a:lnTo>
                    <a:pt x="262" y="631"/>
                  </a:lnTo>
                  <a:lnTo>
                    <a:pt x="262" y="631"/>
                  </a:lnTo>
                  <a:lnTo>
                    <a:pt x="262" y="629"/>
                  </a:lnTo>
                  <a:lnTo>
                    <a:pt x="262" y="629"/>
                  </a:lnTo>
                  <a:lnTo>
                    <a:pt x="260" y="629"/>
                  </a:lnTo>
                  <a:lnTo>
                    <a:pt x="260" y="629"/>
                  </a:lnTo>
                  <a:lnTo>
                    <a:pt x="258" y="631"/>
                  </a:lnTo>
                  <a:lnTo>
                    <a:pt x="256" y="631"/>
                  </a:lnTo>
                  <a:lnTo>
                    <a:pt x="254" y="631"/>
                  </a:lnTo>
                  <a:lnTo>
                    <a:pt x="252" y="630"/>
                  </a:lnTo>
                  <a:lnTo>
                    <a:pt x="252" y="630"/>
                  </a:lnTo>
                  <a:lnTo>
                    <a:pt x="245" y="625"/>
                  </a:lnTo>
                  <a:lnTo>
                    <a:pt x="245" y="625"/>
                  </a:lnTo>
                  <a:lnTo>
                    <a:pt x="242" y="632"/>
                  </a:lnTo>
                  <a:lnTo>
                    <a:pt x="242" y="632"/>
                  </a:lnTo>
                  <a:lnTo>
                    <a:pt x="227" y="661"/>
                  </a:lnTo>
                  <a:lnTo>
                    <a:pt x="227" y="661"/>
                  </a:lnTo>
                  <a:lnTo>
                    <a:pt x="223" y="667"/>
                  </a:lnTo>
                  <a:lnTo>
                    <a:pt x="219" y="672"/>
                  </a:lnTo>
                  <a:lnTo>
                    <a:pt x="219" y="672"/>
                  </a:lnTo>
                  <a:lnTo>
                    <a:pt x="216" y="675"/>
                  </a:lnTo>
                  <a:lnTo>
                    <a:pt x="213" y="678"/>
                  </a:lnTo>
                  <a:lnTo>
                    <a:pt x="206" y="681"/>
                  </a:lnTo>
                  <a:lnTo>
                    <a:pt x="198" y="682"/>
                  </a:lnTo>
                  <a:lnTo>
                    <a:pt x="190" y="683"/>
                  </a:lnTo>
                  <a:lnTo>
                    <a:pt x="190" y="683"/>
                  </a:lnTo>
                  <a:lnTo>
                    <a:pt x="182" y="683"/>
                  </a:lnTo>
                  <a:lnTo>
                    <a:pt x="174" y="682"/>
                  </a:lnTo>
                  <a:lnTo>
                    <a:pt x="159" y="679"/>
                  </a:lnTo>
                  <a:lnTo>
                    <a:pt x="159" y="679"/>
                  </a:lnTo>
                  <a:lnTo>
                    <a:pt x="155" y="678"/>
                  </a:lnTo>
                  <a:lnTo>
                    <a:pt x="151" y="679"/>
                  </a:lnTo>
                  <a:lnTo>
                    <a:pt x="149" y="680"/>
                  </a:lnTo>
                  <a:lnTo>
                    <a:pt x="146" y="682"/>
                  </a:lnTo>
                  <a:lnTo>
                    <a:pt x="146" y="682"/>
                  </a:lnTo>
                  <a:lnTo>
                    <a:pt x="149" y="684"/>
                  </a:lnTo>
                  <a:lnTo>
                    <a:pt x="150" y="686"/>
                  </a:lnTo>
                  <a:lnTo>
                    <a:pt x="151" y="687"/>
                  </a:lnTo>
                  <a:lnTo>
                    <a:pt x="151" y="687"/>
                  </a:lnTo>
                  <a:lnTo>
                    <a:pt x="150" y="691"/>
                  </a:lnTo>
                  <a:lnTo>
                    <a:pt x="149" y="696"/>
                  </a:lnTo>
                  <a:lnTo>
                    <a:pt x="149" y="696"/>
                  </a:lnTo>
                  <a:lnTo>
                    <a:pt x="153" y="696"/>
                  </a:lnTo>
                  <a:lnTo>
                    <a:pt x="157" y="696"/>
                  </a:lnTo>
                  <a:lnTo>
                    <a:pt x="157" y="696"/>
                  </a:lnTo>
                  <a:lnTo>
                    <a:pt x="170" y="694"/>
                  </a:lnTo>
                  <a:lnTo>
                    <a:pt x="183" y="693"/>
                  </a:lnTo>
                  <a:lnTo>
                    <a:pt x="183" y="693"/>
                  </a:lnTo>
                  <a:lnTo>
                    <a:pt x="194" y="693"/>
                  </a:lnTo>
                  <a:lnTo>
                    <a:pt x="194" y="693"/>
                  </a:lnTo>
                  <a:lnTo>
                    <a:pt x="192" y="696"/>
                  </a:lnTo>
                  <a:lnTo>
                    <a:pt x="192" y="696"/>
                  </a:lnTo>
                  <a:lnTo>
                    <a:pt x="187" y="700"/>
                  </a:lnTo>
                  <a:lnTo>
                    <a:pt x="182" y="702"/>
                  </a:lnTo>
                  <a:lnTo>
                    <a:pt x="177" y="703"/>
                  </a:lnTo>
                  <a:lnTo>
                    <a:pt x="171" y="704"/>
                  </a:lnTo>
                  <a:lnTo>
                    <a:pt x="171" y="704"/>
                  </a:lnTo>
                  <a:lnTo>
                    <a:pt x="162" y="704"/>
                  </a:lnTo>
                  <a:lnTo>
                    <a:pt x="152" y="704"/>
                  </a:lnTo>
                  <a:lnTo>
                    <a:pt x="152" y="704"/>
                  </a:lnTo>
                  <a:lnTo>
                    <a:pt x="147" y="705"/>
                  </a:lnTo>
                  <a:lnTo>
                    <a:pt x="142" y="706"/>
                  </a:lnTo>
                  <a:lnTo>
                    <a:pt x="142" y="706"/>
                  </a:lnTo>
                  <a:lnTo>
                    <a:pt x="142" y="708"/>
                  </a:lnTo>
                  <a:lnTo>
                    <a:pt x="142" y="708"/>
                  </a:lnTo>
                  <a:lnTo>
                    <a:pt x="145" y="708"/>
                  </a:lnTo>
                  <a:lnTo>
                    <a:pt x="147" y="708"/>
                  </a:lnTo>
                  <a:lnTo>
                    <a:pt x="149" y="709"/>
                  </a:lnTo>
                  <a:lnTo>
                    <a:pt x="150" y="712"/>
                  </a:lnTo>
                  <a:lnTo>
                    <a:pt x="150" y="712"/>
                  </a:lnTo>
                  <a:lnTo>
                    <a:pt x="149" y="716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51" y="721"/>
                  </a:lnTo>
                  <a:lnTo>
                    <a:pt x="157" y="721"/>
                  </a:lnTo>
                  <a:lnTo>
                    <a:pt x="163" y="720"/>
                  </a:lnTo>
                  <a:lnTo>
                    <a:pt x="167" y="718"/>
                  </a:lnTo>
                  <a:lnTo>
                    <a:pt x="167" y="718"/>
                  </a:lnTo>
                  <a:lnTo>
                    <a:pt x="172" y="714"/>
                  </a:lnTo>
                  <a:lnTo>
                    <a:pt x="177" y="711"/>
                  </a:lnTo>
                  <a:lnTo>
                    <a:pt x="183" y="709"/>
                  </a:lnTo>
                  <a:lnTo>
                    <a:pt x="190" y="708"/>
                  </a:lnTo>
                  <a:lnTo>
                    <a:pt x="190" y="708"/>
                  </a:lnTo>
                  <a:lnTo>
                    <a:pt x="195" y="707"/>
                  </a:lnTo>
                  <a:lnTo>
                    <a:pt x="200" y="706"/>
                  </a:lnTo>
                  <a:lnTo>
                    <a:pt x="205" y="704"/>
                  </a:lnTo>
                  <a:lnTo>
                    <a:pt x="208" y="699"/>
                  </a:lnTo>
                  <a:lnTo>
                    <a:pt x="208" y="699"/>
                  </a:lnTo>
                  <a:lnTo>
                    <a:pt x="210" y="698"/>
                  </a:lnTo>
                  <a:lnTo>
                    <a:pt x="210" y="698"/>
                  </a:lnTo>
                  <a:lnTo>
                    <a:pt x="207" y="706"/>
                  </a:lnTo>
                  <a:lnTo>
                    <a:pt x="207" y="706"/>
                  </a:lnTo>
                  <a:lnTo>
                    <a:pt x="205" y="710"/>
                  </a:lnTo>
                  <a:lnTo>
                    <a:pt x="203" y="712"/>
                  </a:lnTo>
                  <a:lnTo>
                    <a:pt x="203" y="712"/>
                  </a:lnTo>
                  <a:lnTo>
                    <a:pt x="194" y="717"/>
                  </a:lnTo>
                  <a:lnTo>
                    <a:pt x="185" y="721"/>
                  </a:lnTo>
                  <a:lnTo>
                    <a:pt x="185" y="721"/>
                  </a:lnTo>
                  <a:lnTo>
                    <a:pt x="179" y="725"/>
                  </a:lnTo>
                  <a:lnTo>
                    <a:pt x="177" y="727"/>
                  </a:lnTo>
                  <a:lnTo>
                    <a:pt x="175" y="729"/>
                  </a:lnTo>
                  <a:lnTo>
                    <a:pt x="175" y="729"/>
                  </a:lnTo>
                  <a:lnTo>
                    <a:pt x="178" y="728"/>
                  </a:lnTo>
                  <a:lnTo>
                    <a:pt x="180" y="727"/>
                  </a:lnTo>
                  <a:lnTo>
                    <a:pt x="182" y="728"/>
                  </a:lnTo>
                  <a:lnTo>
                    <a:pt x="184" y="729"/>
                  </a:lnTo>
                  <a:lnTo>
                    <a:pt x="184" y="729"/>
                  </a:lnTo>
                  <a:lnTo>
                    <a:pt x="186" y="731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7" y="737"/>
                  </a:lnTo>
                  <a:lnTo>
                    <a:pt x="186" y="740"/>
                  </a:lnTo>
                  <a:lnTo>
                    <a:pt x="186" y="740"/>
                  </a:lnTo>
                  <a:lnTo>
                    <a:pt x="190" y="739"/>
                  </a:lnTo>
                  <a:lnTo>
                    <a:pt x="194" y="738"/>
                  </a:lnTo>
                  <a:lnTo>
                    <a:pt x="198" y="735"/>
                  </a:lnTo>
                  <a:lnTo>
                    <a:pt x="201" y="732"/>
                  </a:lnTo>
                  <a:lnTo>
                    <a:pt x="201" y="732"/>
                  </a:lnTo>
                  <a:lnTo>
                    <a:pt x="215" y="714"/>
                  </a:lnTo>
                  <a:lnTo>
                    <a:pt x="215" y="714"/>
                  </a:lnTo>
                  <a:lnTo>
                    <a:pt x="218" y="711"/>
                  </a:lnTo>
                  <a:lnTo>
                    <a:pt x="221" y="707"/>
                  </a:lnTo>
                  <a:lnTo>
                    <a:pt x="225" y="705"/>
                  </a:lnTo>
                  <a:lnTo>
                    <a:pt x="229" y="704"/>
                  </a:lnTo>
                  <a:lnTo>
                    <a:pt x="229" y="704"/>
                  </a:lnTo>
                  <a:lnTo>
                    <a:pt x="235" y="704"/>
                  </a:lnTo>
                  <a:lnTo>
                    <a:pt x="242" y="704"/>
                  </a:lnTo>
                  <a:lnTo>
                    <a:pt x="242" y="704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3"/>
                  </a:lnTo>
                  <a:lnTo>
                    <a:pt x="265" y="701"/>
                  </a:lnTo>
                  <a:lnTo>
                    <a:pt x="267" y="699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67" y="695"/>
                  </a:lnTo>
                  <a:lnTo>
                    <a:pt x="264" y="694"/>
                  </a:lnTo>
                  <a:lnTo>
                    <a:pt x="258" y="692"/>
                  </a:lnTo>
                  <a:lnTo>
                    <a:pt x="258" y="692"/>
                  </a:lnTo>
                  <a:lnTo>
                    <a:pt x="244" y="691"/>
                  </a:lnTo>
                  <a:lnTo>
                    <a:pt x="244" y="691"/>
                  </a:lnTo>
                  <a:close/>
                  <a:moveTo>
                    <a:pt x="150" y="676"/>
                  </a:moveTo>
                  <a:lnTo>
                    <a:pt x="150" y="676"/>
                  </a:lnTo>
                  <a:lnTo>
                    <a:pt x="157" y="675"/>
                  </a:lnTo>
                  <a:lnTo>
                    <a:pt x="161" y="676"/>
                  </a:lnTo>
                  <a:lnTo>
                    <a:pt x="164" y="676"/>
                  </a:lnTo>
                  <a:lnTo>
                    <a:pt x="164" y="676"/>
                  </a:lnTo>
                  <a:lnTo>
                    <a:pt x="172" y="678"/>
                  </a:lnTo>
                  <a:lnTo>
                    <a:pt x="181" y="680"/>
                  </a:lnTo>
                  <a:lnTo>
                    <a:pt x="189" y="680"/>
                  </a:lnTo>
                  <a:lnTo>
                    <a:pt x="198" y="679"/>
                  </a:lnTo>
                  <a:lnTo>
                    <a:pt x="198" y="679"/>
                  </a:lnTo>
                  <a:lnTo>
                    <a:pt x="195" y="677"/>
                  </a:lnTo>
                  <a:lnTo>
                    <a:pt x="195" y="677"/>
                  </a:lnTo>
                  <a:lnTo>
                    <a:pt x="190" y="677"/>
                  </a:lnTo>
                  <a:lnTo>
                    <a:pt x="186" y="676"/>
                  </a:lnTo>
                  <a:lnTo>
                    <a:pt x="182" y="674"/>
                  </a:lnTo>
                  <a:lnTo>
                    <a:pt x="178" y="671"/>
                  </a:lnTo>
                  <a:lnTo>
                    <a:pt x="178" y="671"/>
                  </a:lnTo>
                  <a:lnTo>
                    <a:pt x="176" y="671"/>
                  </a:lnTo>
                  <a:lnTo>
                    <a:pt x="176" y="671"/>
                  </a:lnTo>
                  <a:lnTo>
                    <a:pt x="172" y="671"/>
                  </a:lnTo>
                  <a:lnTo>
                    <a:pt x="169" y="671"/>
                  </a:lnTo>
                  <a:lnTo>
                    <a:pt x="166" y="669"/>
                  </a:lnTo>
                  <a:lnTo>
                    <a:pt x="163" y="667"/>
                  </a:lnTo>
                  <a:lnTo>
                    <a:pt x="163" y="667"/>
                  </a:lnTo>
                  <a:lnTo>
                    <a:pt x="161" y="665"/>
                  </a:lnTo>
                  <a:lnTo>
                    <a:pt x="161" y="665"/>
                  </a:lnTo>
                  <a:lnTo>
                    <a:pt x="165" y="667"/>
                  </a:lnTo>
                  <a:lnTo>
                    <a:pt x="168" y="669"/>
                  </a:lnTo>
                  <a:lnTo>
                    <a:pt x="172" y="669"/>
                  </a:lnTo>
                  <a:lnTo>
                    <a:pt x="177" y="668"/>
                  </a:lnTo>
                  <a:lnTo>
                    <a:pt x="177" y="668"/>
                  </a:lnTo>
                  <a:lnTo>
                    <a:pt x="172" y="663"/>
                  </a:lnTo>
                  <a:lnTo>
                    <a:pt x="172" y="663"/>
                  </a:lnTo>
                  <a:lnTo>
                    <a:pt x="164" y="656"/>
                  </a:lnTo>
                  <a:lnTo>
                    <a:pt x="164" y="656"/>
                  </a:lnTo>
                  <a:lnTo>
                    <a:pt x="165" y="655"/>
                  </a:lnTo>
                  <a:lnTo>
                    <a:pt x="165" y="655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9" y="655"/>
                  </a:lnTo>
                  <a:lnTo>
                    <a:pt x="179" y="655"/>
                  </a:lnTo>
                  <a:lnTo>
                    <a:pt x="171" y="646"/>
                  </a:lnTo>
                  <a:lnTo>
                    <a:pt x="171" y="646"/>
                  </a:lnTo>
                  <a:lnTo>
                    <a:pt x="172" y="646"/>
                  </a:lnTo>
                  <a:lnTo>
                    <a:pt x="172" y="646"/>
                  </a:lnTo>
                  <a:lnTo>
                    <a:pt x="176" y="650"/>
                  </a:lnTo>
                  <a:lnTo>
                    <a:pt x="179" y="651"/>
                  </a:lnTo>
                  <a:lnTo>
                    <a:pt x="181" y="651"/>
                  </a:lnTo>
                  <a:lnTo>
                    <a:pt x="182" y="650"/>
                  </a:lnTo>
                  <a:lnTo>
                    <a:pt x="184" y="645"/>
                  </a:lnTo>
                  <a:lnTo>
                    <a:pt x="184" y="645"/>
                  </a:lnTo>
                  <a:lnTo>
                    <a:pt x="177" y="637"/>
                  </a:lnTo>
                  <a:lnTo>
                    <a:pt x="177" y="637"/>
                  </a:lnTo>
                  <a:lnTo>
                    <a:pt x="178" y="636"/>
                  </a:lnTo>
                  <a:lnTo>
                    <a:pt x="178" y="636"/>
                  </a:lnTo>
                  <a:lnTo>
                    <a:pt x="182" y="640"/>
                  </a:lnTo>
                  <a:lnTo>
                    <a:pt x="184" y="642"/>
                  </a:lnTo>
                  <a:lnTo>
                    <a:pt x="186" y="642"/>
                  </a:lnTo>
                  <a:lnTo>
                    <a:pt x="188" y="641"/>
                  </a:lnTo>
                  <a:lnTo>
                    <a:pt x="188" y="641"/>
                  </a:lnTo>
                  <a:lnTo>
                    <a:pt x="189" y="644"/>
                  </a:lnTo>
                  <a:lnTo>
                    <a:pt x="191" y="647"/>
                  </a:lnTo>
                  <a:lnTo>
                    <a:pt x="193" y="649"/>
                  </a:lnTo>
                  <a:lnTo>
                    <a:pt x="196" y="649"/>
                  </a:lnTo>
                  <a:lnTo>
                    <a:pt x="196" y="649"/>
                  </a:lnTo>
                  <a:lnTo>
                    <a:pt x="199" y="649"/>
                  </a:lnTo>
                  <a:lnTo>
                    <a:pt x="201" y="648"/>
                  </a:lnTo>
                  <a:lnTo>
                    <a:pt x="204" y="646"/>
                  </a:lnTo>
                  <a:lnTo>
                    <a:pt x="206" y="644"/>
                  </a:lnTo>
                  <a:lnTo>
                    <a:pt x="206" y="644"/>
                  </a:lnTo>
                  <a:lnTo>
                    <a:pt x="199" y="642"/>
                  </a:lnTo>
                  <a:lnTo>
                    <a:pt x="196" y="640"/>
                  </a:lnTo>
                  <a:lnTo>
                    <a:pt x="194" y="637"/>
                  </a:lnTo>
                  <a:lnTo>
                    <a:pt x="194" y="637"/>
                  </a:lnTo>
                  <a:lnTo>
                    <a:pt x="191" y="637"/>
                  </a:lnTo>
                  <a:lnTo>
                    <a:pt x="191" y="637"/>
                  </a:lnTo>
                  <a:lnTo>
                    <a:pt x="186" y="635"/>
                  </a:lnTo>
                  <a:lnTo>
                    <a:pt x="184" y="634"/>
                  </a:lnTo>
                  <a:lnTo>
                    <a:pt x="182" y="632"/>
                  </a:lnTo>
                  <a:lnTo>
                    <a:pt x="182" y="632"/>
                  </a:lnTo>
                  <a:lnTo>
                    <a:pt x="193" y="634"/>
                  </a:lnTo>
                  <a:lnTo>
                    <a:pt x="193" y="634"/>
                  </a:lnTo>
                  <a:lnTo>
                    <a:pt x="194" y="629"/>
                  </a:lnTo>
                  <a:lnTo>
                    <a:pt x="194" y="629"/>
                  </a:lnTo>
                  <a:lnTo>
                    <a:pt x="188" y="627"/>
                  </a:lnTo>
                  <a:lnTo>
                    <a:pt x="186" y="625"/>
                  </a:lnTo>
                  <a:lnTo>
                    <a:pt x="184" y="623"/>
                  </a:lnTo>
                  <a:lnTo>
                    <a:pt x="184" y="623"/>
                  </a:lnTo>
                  <a:lnTo>
                    <a:pt x="194" y="627"/>
                  </a:lnTo>
                  <a:lnTo>
                    <a:pt x="194" y="627"/>
                  </a:lnTo>
                  <a:lnTo>
                    <a:pt x="196" y="620"/>
                  </a:lnTo>
                  <a:lnTo>
                    <a:pt x="196" y="620"/>
                  </a:lnTo>
                  <a:lnTo>
                    <a:pt x="189" y="617"/>
                  </a:lnTo>
                  <a:lnTo>
                    <a:pt x="187" y="615"/>
                  </a:lnTo>
                  <a:lnTo>
                    <a:pt x="187" y="613"/>
                  </a:lnTo>
                  <a:lnTo>
                    <a:pt x="187" y="613"/>
                  </a:lnTo>
                  <a:lnTo>
                    <a:pt x="192" y="616"/>
                  </a:lnTo>
                  <a:lnTo>
                    <a:pt x="195" y="617"/>
                  </a:lnTo>
                  <a:lnTo>
                    <a:pt x="197" y="616"/>
                  </a:lnTo>
                  <a:lnTo>
                    <a:pt x="198" y="614"/>
                  </a:lnTo>
                  <a:lnTo>
                    <a:pt x="198" y="614"/>
                  </a:lnTo>
                  <a:lnTo>
                    <a:pt x="182" y="605"/>
                  </a:lnTo>
                  <a:lnTo>
                    <a:pt x="182" y="605"/>
                  </a:lnTo>
                  <a:lnTo>
                    <a:pt x="175" y="616"/>
                  </a:lnTo>
                  <a:lnTo>
                    <a:pt x="175" y="616"/>
                  </a:lnTo>
                  <a:lnTo>
                    <a:pt x="151" y="655"/>
                  </a:lnTo>
                  <a:lnTo>
                    <a:pt x="151" y="655"/>
                  </a:lnTo>
                  <a:lnTo>
                    <a:pt x="148" y="659"/>
                  </a:lnTo>
                  <a:lnTo>
                    <a:pt x="145" y="662"/>
                  </a:lnTo>
                  <a:lnTo>
                    <a:pt x="140" y="664"/>
                  </a:lnTo>
                  <a:lnTo>
                    <a:pt x="135" y="665"/>
                  </a:lnTo>
                  <a:lnTo>
                    <a:pt x="135" y="665"/>
                  </a:lnTo>
                  <a:lnTo>
                    <a:pt x="129" y="665"/>
                  </a:lnTo>
                  <a:lnTo>
                    <a:pt x="124" y="664"/>
                  </a:lnTo>
                  <a:lnTo>
                    <a:pt x="118" y="662"/>
                  </a:lnTo>
                  <a:lnTo>
                    <a:pt x="113" y="659"/>
                  </a:lnTo>
                  <a:lnTo>
                    <a:pt x="113" y="659"/>
                  </a:lnTo>
                  <a:lnTo>
                    <a:pt x="110" y="658"/>
                  </a:lnTo>
                  <a:lnTo>
                    <a:pt x="107" y="657"/>
                  </a:lnTo>
                  <a:lnTo>
                    <a:pt x="101" y="657"/>
                  </a:lnTo>
                  <a:lnTo>
                    <a:pt x="89" y="660"/>
                  </a:lnTo>
                  <a:lnTo>
                    <a:pt x="89" y="660"/>
                  </a:lnTo>
                  <a:lnTo>
                    <a:pt x="91" y="661"/>
                  </a:lnTo>
                  <a:lnTo>
                    <a:pt x="92" y="663"/>
                  </a:lnTo>
                  <a:lnTo>
                    <a:pt x="92" y="665"/>
                  </a:lnTo>
                  <a:lnTo>
                    <a:pt x="91" y="667"/>
                  </a:lnTo>
                  <a:lnTo>
                    <a:pt x="91" y="667"/>
                  </a:lnTo>
                  <a:lnTo>
                    <a:pt x="97" y="669"/>
                  </a:lnTo>
                  <a:lnTo>
                    <a:pt x="103" y="670"/>
                  </a:lnTo>
                  <a:lnTo>
                    <a:pt x="108" y="671"/>
                  </a:lnTo>
                  <a:lnTo>
                    <a:pt x="114" y="671"/>
                  </a:lnTo>
                  <a:lnTo>
                    <a:pt x="125" y="670"/>
                  </a:lnTo>
                  <a:lnTo>
                    <a:pt x="137" y="668"/>
                  </a:lnTo>
                  <a:lnTo>
                    <a:pt x="137" y="668"/>
                  </a:lnTo>
                  <a:lnTo>
                    <a:pt x="133" y="670"/>
                  </a:lnTo>
                  <a:lnTo>
                    <a:pt x="130" y="671"/>
                  </a:lnTo>
                  <a:lnTo>
                    <a:pt x="130" y="671"/>
                  </a:lnTo>
                  <a:lnTo>
                    <a:pt x="106" y="673"/>
                  </a:lnTo>
                  <a:lnTo>
                    <a:pt x="106" y="673"/>
                  </a:lnTo>
                  <a:lnTo>
                    <a:pt x="101" y="673"/>
                  </a:lnTo>
                  <a:lnTo>
                    <a:pt x="98" y="672"/>
                  </a:lnTo>
                  <a:lnTo>
                    <a:pt x="98" y="672"/>
                  </a:lnTo>
                  <a:lnTo>
                    <a:pt x="95" y="670"/>
                  </a:lnTo>
                  <a:lnTo>
                    <a:pt x="92" y="669"/>
                  </a:lnTo>
                  <a:lnTo>
                    <a:pt x="87" y="670"/>
                  </a:lnTo>
                  <a:lnTo>
                    <a:pt x="82" y="671"/>
                  </a:lnTo>
                  <a:lnTo>
                    <a:pt x="76" y="674"/>
                  </a:lnTo>
                  <a:lnTo>
                    <a:pt x="76" y="674"/>
                  </a:lnTo>
                  <a:lnTo>
                    <a:pt x="82" y="674"/>
                  </a:lnTo>
                  <a:lnTo>
                    <a:pt x="83" y="675"/>
                  </a:lnTo>
                  <a:lnTo>
                    <a:pt x="84" y="678"/>
                  </a:lnTo>
                  <a:lnTo>
                    <a:pt x="84" y="678"/>
                  </a:lnTo>
                  <a:lnTo>
                    <a:pt x="83" y="682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7" y="689"/>
                  </a:lnTo>
                  <a:lnTo>
                    <a:pt x="91" y="689"/>
                  </a:lnTo>
                  <a:lnTo>
                    <a:pt x="95" y="688"/>
                  </a:lnTo>
                  <a:lnTo>
                    <a:pt x="99" y="686"/>
                  </a:lnTo>
                  <a:lnTo>
                    <a:pt x="99" y="686"/>
                  </a:lnTo>
                  <a:lnTo>
                    <a:pt x="101" y="685"/>
                  </a:lnTo>
                  <a:lnTo>
                    <a:pt x="103" y="685"/>
                  </a:lnTo>
                  <a:lnTo>
                    <a:pt x="108" y="684"/>
                  </a:lnTo>
                  <a:lnTo>
                    <a:pt x="108" y="684"/>
                  </a:lnTo>
                  <a:lnTo>
                    <a:pt x="116" y="684"/>
                  </a:lnTo>
                  <a:lnTo>
                    <a:pt x="123" y="684"/>
                  </a:lnTo>
                  <a:lnTo>
                    <a:pt x="123" y="684"/>
                  </a:lnTo>
                  <a:lnTo>
                    <a:pt x="131" y="681"/>
                  </a:lnTo>
                  <a:lnTo>
                    <a:pt x="138" y="678"/>
                  </a:lnTo>
                  <a:lnTo>
                    <a:pt x="138" y="678"/>
                  </a:lnTo>
                  <a:lnTo>
                    <a:pt x="135" y="681"/>
                  </a:lnTo>
                  <a:lnTo>
                    <a:pt x="130" y="684"/>
                  </a:lnTo>
                  <a:lnTo>
                    <a:pt x="130" y="684"/>
                  </a:lnTo>
                  <a:lnTo>
                    <a:pt x="124" y="686"/>
                  </a:lnTo>
                  <a:lnTo>
                    <a:pt x="118" y="687"/>
                  </a:lnTo>
                  <a:lnTo>
                    <a:pt x="106" y="687"/>
                  </a:lnTo>
                  <a:lnTo>
                    <a:pt x="106" y="687"/>
                  </a:lnTo>
                  <a:lnTo>
                    <a:pt x="101" y="688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101" y="691"/>
                  </a:lnTo>
                  <a:lnTo>
                    <a:pt x="103" y="692"/>
                  </a:lnTo>
                  <a:lnTo>
                    <a:pt x="104" y="693"/>
                  </a:lnTo>
                  <a:lnTo>
                    <a:pt x="104" y="693"/>
                  </a:lnTo>
                  <a:lnTo>
                    <a:pt x="105" y="696"/>
                  </a:lnTo>
                  <a:lnTo>
                    <a:pt x="105" y="699"/>
                  </a:lnTo>
                  <a:lnTo>
                    <a:pt x="101" y="704"/>
                  </a:lnTo>
                  <a:lnTo>
                    <a:pt x="101" y="704"/>
                  </a:lnTo>
                  <a:lnTo>
                    <a:pt x="106" y="702"/>
                  </a:lnTo>
                  <a:lnTo>
                    <a:pt x="111" y="700"/>
                  </a:lnTo>
                  <a:lnTo>
                    <a:pt x="111" y="700"/>
                  </a:lnTo>
                  <a:lnTo>
                    <a:pt x="118" y="696"/>
                  </a:lnTo>
                  <a:lnTo>
                    <a:pt x="122" y="695"/>
                  </a:lnTo>
                  <a:lnTo>
                    <a:pt x="126" y="695"/>
                  </a:lnTo>
                  <a:lnTo>
                    <a:pt x="126" y="695"/>
                  </a:lnTo>
                  <a:lnTo>
                    <a:pt x="128" y="694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31" y="690"/>
                  </a:lnTo>
                  <a:lnTo>
                    <a:pt x="133" y="687"/>
                  </a:lnTo>
                  <a:lnTo>
                    <a:pt x="138" y="683"/>
                  </a:lnTo>
                  <a:lnTo>
                    <a:pt x="143" y="680"/>
                  </a:lnTo>
                  <a:lnTo>
                    <a:pt x="148" y="676"/>
                  </a:lnTo>
                  <a:lnTo>
                    <a:pt x="148" y="676"/>
                  </a:lnTo>
                  <a:lnTo>
                    <a:pt x="150" y="676"/>
                  </a:lnTo>
                  <a:lnTo>
                    <a:pt x="150" y="676"/>
                  </a:lnTo>
                  <a:close/>
                  <a:moveTo>
                    <a:pt x="422" y="151"/>
                  </a:moveTo>
                  <a:lnTo>
                    <a:pt x="422" y="151"/>
                  </a:lnTo>
                  <a:lnTo>
                    <a:pt x="430" y="134"/>
                  </a:lnTo>
                  <a:lnTo>
                    <a:pt x="430" y="134"/>
                  </a:lnTo>
                  <a:lnTo>
                    <a:pt x="434" y="128"/>
                  </a:lnTo>
                  <a:lnTo>
                    <a:pt x="438" y="121"/>
                  </a:lnTo>
                  <a:lnTo>
                    <a:pt x="438" y="121"/>
                  </a:lnTo>
                  <a:lnTo>
                    <a:pt x="439" y="119"/>
                  </a:lnTo>
                  <a:lnTo>
                    <a:pt x="441" y="118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4" y="119"/>
                  </a:lnTo>
                  <a:lnTo>
                    <a:pt x="451" y="123"/>
                  </a:lnTo>
                  <a:lnTo>
                    <a:pt x="451" y="123"/>
                  </a:lnTo>
                  <a:lnTo>
                    <a:pt x="458" y="127"/>
                  </a:lnTo>
                  <a:lnTo>
                    <a:pt x="458" y="127"/>
                  </a:lnTo>
                  <a:lnTo>
                    <a:pt x="455" y="117"/>
                  </a:lnTo>
                  <a:lnTo>
                    <a:pt x="455" y="117"/>
                  </a:lnTo>
                  <a:lnTo>
                    <a:pt x="453" y="112"/>
                  </a:lnTo>
                  <a:lnTo>
                    <a:pt x="451" y="107"/>
                  </a:lnTo>
                  <a:lnTo>
                    <a:pt x="451" y="102"/>
                  </a:lnTo>
                  <a:lnTo>
                    <a:pt x="451" y="98"/>
                  </a:lnTo>
                  <a:lnTo>
                    <a:pt x="452" y="93"/>
                  </a:lnTo>
                  <a:lnTo>
                    <a:pt x="453" y="88"/>
                  </a:lnTo>
                  <a:lnTo>
                    <a:pt x="456" y="84"/>
                  </a:lnTo>
                  <a:lnTo>
                    <a:pt x="459" y="79"/>
                  </a:lnTo>
                  <a:lnTo>
                    <a:pt x="459" y="79"/>
                  </a:lnTo>
                  <a:lnTo>
                    <a:pt x="465" y="71"/>
                  </a:lnTo>
                  <a:lnTo>
                    <a:pt x="472" y="63"/>
                  </a:lnTo>
                  <a:lnTo>
                    <a:pt x="488" y="50"/>
                  </a:lnTo>
                  <a:lnTo>
                    <a:pt x="488" y="50"/>
                  </a:lnTo>
                  <a:lnTo>
                    <a:pt x="497" y="42"/>
                  </a:lnTo>
                  <a:lnTo>
                    <a:pt x="507" y="35"/>
                  </a:lnTo>
                  <a:lnTo>
                    <a:pt x="518" y="29"/>
                  </a:lnTo>
                  <a:lnTo>
                    <a:pt x="529" y="24"/>
                  </a:lnTo>
                  <a:lnTo>
                    <a:pt x="529" y="24"/>
                  </a:lnTo>
                  <a:lnTo>
                    <a:pt x="534" y="22"/>
                  </a:lnTo>
                  <a:lnTo>
                    <a:pt x="538" y="22"/>
                  </a:lnTo>
                  <a:lnTo>
                    <a:pt x="540" y="25"/>
                  </a:lnTo>
                  <a:lnTo>
                    <a:pt x="542" y="29"/>
                  </a:lnTo>
                  <a:lnTo>
                    <a:pt x="542" y="29"/>
                  </a:lnTo>
                  <a:lnTo>
                    <a:pt x="548" y="22"/>
                  </a:lnTo>
                  <a:lnTo>
                    <a:pt x="555" y="15"/>
                  </a:lnTo>
                  <a:lnTo>
                    <a:pt x="555" y="15"/>
                  </a:lnTo>
                  <a:lnTo>
                    <a:pt x="559" y="11"/>
                  </a:lnTo>
                  <a:lnTo>
                    <a:pt x="563" y="10"/>
                  </a:lnTo>
                  <a:lnTo>
                    <a:pt x="568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2" y="4"/>
                  </a:lnTo>
                  <a:lnTo>
                    <a:pt x="570" y="1"/>
                  </a:lnTo>
                  <a:lnTo>
                    <a:pt x="568" y="0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4" y="1"/>
                  </a:lnTo>
                  <a:lnTo>
                    <a:pt x="544" y="2"/>
                  </a:lnTo>
                  <a:lnTo>
                    <a:pt x="544" y="2"/>
                  </a:lnTo>
                  <a:lnTo>
                    <a:pt x="532" y="5"/>
                  </a:lnTo>
                  <a:lnTo>
                    <a:pt x="520" y="10"/>
                  </a:lnTo>
                  <a:lnTo>
                    <a:pt x="508" y="17"/>
                  </a:lnTo>
                  <a:lnTo>
                    <a:pt x="497" y="24"/>
                  </a:lnTo>
                  <a:lnTo>
                    <a:pt x="497" y="24"/>
                  </a:lnTo>
                  <a:lnTo>
                    <a:pt x="484" y="35"/>
                  </a:lnTo>
                  <a:lnTo>
                    <a:pt x="471" y="48"/>
                  </a:lnTo>
                  <a:lnTo>
                    <a:pt x="471" y="48"/>
                  </a:lnTo>
                  <a:lnTo>
                    <a:pt x="463" y="57"/>
                  </a:lnTo>
                  <a:lnTo>
                    <a:pt x="454" y="66"/>
                  </a:lnTo>
                  <a:lnTo>
                    <a:pt x="454" y="66"/>
                  </a:lnTo>
                  <a:lnTo>
                    <a:pt x="446" y="78"/>
                  </a:lnTo>
                  <a:lnTo>
                    <a:pt x="439" y="90"/>
                  </a:lnTo>
                  <a:lnTo>
                    <a:pt x="432" y="103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3" y="124"/>
                  </a:lnTo>
                  <a:lnTo>
                    <a:pt x="422" y="128"/>
                  </a:lnTo>
                  <a:lnTo>
                    <a:pt x="421" y="132"/>
                  </a:lnTo>
                  <a:lnTo>
                    <a:pt x="421" y="132"/>
                  </a:lnTo>
                  <a:lnTo>
                    <a:pt x="420" y="143"/>
                  </a:lnTo>
                  <a:lnTo>
                    <a:pt x="421" y="155"/>
                  </a:lnTo>
                  <a:lnTo>
                    <a:pt x="421" y="155"/>
                  </a:lnTo>
                  <a:lnTo>
                    <a:pt x="422" y="151"/>
                  </a:lnTo>
                  <a:lnTo>
                    <a:pt x="422" y="151"/>
                  </a:lnTo>
                  <a:close/>
                  <a:moveTo>
                    <a:pt x="83" y="170"/>
                  </a:moveTo>
                  <a:lnTo>
                    <a:pt x="83" y="170"/>
                  </a:lnTo>
                  <a:lnTo>
                    <a:pt x="80" y="177"/>
                  </a:lnTo>
                  <a:lnTo>
                    <a:pt x="75" y="183"/>
                  </a:lnTo>
                  <a:lnTo>
                    <a:pt x="69" y="187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47" y="196"/>
                  </a:lnTo>
                  <a:lnTo>
                    <a:pt x="40" y="199"/>
                  </a:lnTo>
                  <a:lnTo>
                    <a:pt x="33" y="204"/>
                  </a:lnTo>
                  <a:lnTo>
                    <a:pt x="33" y="204"/>
                  </a:lnTo>
                  <a:lnTo>
                    <a:pt x="30" y="204"/>
                  </a:lnTo>
                  <a:lnTo>
                    <a:pt x="30" y="204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6" y="194"/>
                  </a:lnTo>
                  <a:lnTo>
                    <a:pt x="37" y="195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53" y="189"/>
                  </a:lnTo>
                  <a:lnTo>
                    <a:pt x="66" y="182"/>
                  </a:lnTo>
                  <a:lnTo>
                    <a:pt x="66" y="182"/>
                  </a:lnTo>
                  <a:lnTo>
                    <a:pt x="68" y="181"/>
                  </a:lnTo>
                  <a:lnTo>
                    <a:pt x="70" y="179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8" y="168"/>
                  </a:lnTo>
                  <a:lnTo>
                    <a:pt x="78" y="168"/>
                  </a:lnTo>
                  <a:lnTo>
                    <a:pt x="69" y="164"/>
                  </a:lnTo>
                  <a:lnTo>
                    <a:pt x="69" y="164"/>
                  </a:lnTo>
                  <a:lnTo>
                    <a:pt x="68" y="166"/>
                  </a:lnTo>
                  <a:lnTo>
                    <a:pt x="68" y="166"/>
                  </a:lnTo>
                  <a:lnTo>
                    <a:pt x="71" y="168"/>
                  </a:lnTo>
                  <a:lnTo>
                    <a:pt x="71" y="168"/>
                  </a:lnTo>
                  <a:lnTo>
                    <a:pt x="67" y="171"/>
                  </a:lnTo>
                  <a:lnTo>
                    <a:pt x="62" y="173"/>
                  </a:lnTo>
                  <a:lnTo>
                    <a:pt x="57" y="173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22" y="165"/>
                  </a:lnTo>
                  <a:lnTo>
                    <a:pt x="15" y="165"/>
                  </a:lnTo>
                  <a:lnTo>
                    <a:pt x="9" y="165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2" y="161"/>
                  </a:lnTo>
                  <a:lnTo>
                    <a:pt x="3" y="156"/>
                  </a:lnTo>
                  <a:lnTo>
                    <a:pt x="5" y="151"/>
                  </a:lnTo>
                  <a:lnTo>
                    <a:pt x="8" y="147"/>
                  </a:lnTo>
                  <a:lnTo>
                    <a:pt x="11" y="143"/>
                  </a:lnTo>
                  <a:lnTo>
                    <a:pt x="15" y="139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32" y="130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3" y="126"/>
                  </a:lnTo>
                  <a:lnTo>
                    <a:pt x="46" y="126"/>
                  </a:lnTo>
                  <a:lnTo>
                    <a:pt x="51" y="127"/>
                  </a:lnTo>
                  <a:lnTo>
                    <a:pt x="55" y="131"/>
                  </a:lnTo>
                  <a:lnTo>
                    <a:pt x="59" y="135"/>
                  </a:lnTo>
                  <a:lnTo>
                    <a:pt x="59" y="135"/>
                  </a:lnTo>
                  <a:lnTo>
                    <a:pt x="64" y="144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75" y="157"/>
                  </a:lnTo>
                  <a:lnTo>
                    <a:pt x="80" y="161"/>
                  </a:lnTo>
                  <a:lnTo>
                    <a:pt x="80" y="161"/>
                  </a:lnTo>
                  <a:lnTo>
                    <a:pt x="82" y="163"/>
                  </a:lnTo>
                  <a:lnTo>
                    <a:pt x="84" y="165"/>
                  </a:lnTo>
                  <a:lnTo>
                    <a:pt x="84" y="167"/>
                  </a:lnTo>
                  <a:lnTo>
                    <a:pt x="83" y="170"/>
                  </a:lnTo>
                  <a:lnTo>
                    <a:pt x="83" y="170"/>
                  </a:lnTo>
                  <a:close/>
                  <a:moveTo>
                    <a:pt x="52" y="150"/>
                  </a:moveTo>
                  <a:lnTo>
                    <a:pt x="52" y="150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49" y="148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43" y="150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3" y="154"/>
                  </a:lnTo>
                  <a:lnTo>
                    <a:pt x="43" y="154"/>
                  </a:lnTo>
                  <a:lnTo>
                    <a:pt x="52" y="150"/>
                  </a:lnTo>
                  <a:lnTo>
                    <a:pt x="52" y="150"/>
                  </a:lnTo>
                  <a:close/>
                  <a:moveTo>
                    <a:pt x="693" y="149"/>
                  </a:moveTo>
                  <a:lnTo>
                    <a:pt x="693" y="149"/>
                  </a:lnTo>
                  <a:lnTo>
                    <a:pt x="693" y="157"/>
                  </a:lnTo>
                  <a:lnTo>
                    <a:pt x="693" y="165"/>
                  </a:lnTo>
                  <a:lnTo>
                    <a:pt x="693" y="165"/>
                  </a:lnTo>
                  <a:lnTo>
                    <a:pt x="692" y="170"/>
                  </a:lnTo>
                  <a:lnTo>
                    <a:pt x="693" y="174"/>
                  </a:lnTo>
                  <a:lnTo>
                    <a:pt x="694" y="178"/>
                  </a:lnTo>
                  <a:lnTo>
                    <a:pt x="696" y="183"/>
                  </a:lnTo>
                  <a:lnTo>
                    <a:pt x="696" y="183"/>
                  </a:lnTo>
                  <a:lnTo>
                    <a:pt x="701" y="190"/>
                  </a:lnTo>
                  <a:lnTo>
                    <a:pt x="705" y="198"/>
                  </a:lnTo>
                  <a:lnTo>
                    <a:pt x="709" y="206"/>
                  </a:lnTo>
                  <a:lnTo>
                    <a:pt x="711" y="214"/>
                  </a:lnTo>
                  <a:lnTo>
                    <a:pt x="711" y="214"/>
                  </a:lnTo>
                  <a:lnTo>
                    <a:pt x="712" y="218"/>
                  </a:lnTo>
                  <a:lnTo>
                    <a:pt x="712" y="219"/>
                  </a:lnTo>
                  <a:lnTo>
                    <a:pt x="713" y="220"/>
                  </a:lnTo>
                  <a:lnTo>
                    <a:pt x="713" y="220"/>
                  </a:lnTo>
                  <a:lnTo>
                    <a:pt x="720" y="225"/>
                  </a:lnTo>
                  <a:lnTo>
                    <a:pt x="728" y="229"/>
                  </a:lnTo>
                  <a:lnTo>
                    <a:pt x="728" y="229"/>
                  </a:lnTo>
                  <a:lnTo>
                    <a:pt x="722" y="208"/>
                  </a:lnTo>
                  <a:lnTo>
                    <a:pt x="714" y="187"/>
                  </a:lnTo>
                  <a:lnTo>
                    <a:pt x="705" y="168"/>
                  </a:lnTo>
                  <a:lnTo>
                    <a:pt x="699" y="158"/>
                  </a:lnTo>
                  <a:lnTo>
                    <a:pt x="693" y="149"/>
                  </a:lnTo>
                  <a:lnTo>
                    <a:pt x="693" y="149"/>
                  </a:lnTo>
                  <a:close/>
                  <a:moveTo>
                    <a:pt x="616" y="7"/>
                  </a:moveTo>
                  <a:lnTo>
                    <a:pt x="616" y="7"/>
                  </a:lnTo>
                  <a:lnTo>
                    <a:pt x="616" y="13"/>
                  </a:lnTo>
                  <a:lnTo>
                    <a:pt x="616" y="16"/>
                  </a:lnTo>
                  <a:lnTo>
                    <a:pt x="618" y="18"/>
                  </a:lnTo>
                  <a:lnTo>
                    <a:pt x="623" y="20"/>
                  </a:lnTo>
                  <a:lnTo>
                    <a:pt x="623" y="20"/>
                  </a:lnTo>
                  <a:lnTo>
                    <a:pt x="632" y="24"/>
                  </a:lnTo>
                  <a:lnTo>
                    <a:pt x="640" y="29"/>
                  </a:lnTo>
                  <a:lnTo>
                    <a:pt x="648" y="34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61" y="46"/>
                  </a:lnTo>
                  <a:lnTo>
                    <a:pt x="666" y="53"/>
                  </a:lnTo>
                  <a:lnTo>
                    <a:pt x="670" y="59"/>
                  </a:lnTo>
                  <a:lnTo>
                    <a:pt x="673" y="66"/>
                  </a:lnTo>
                  <a:lnTo>
                    <a:pt x="673" y="66"/>
                  </a:lnTo>
                  <a:lnTo>
                    <a:pt x="675" y="70"/>
                  </a:lnTo>
                  <a:lnTo>
                    <a:pt x="678" y="73"/>
                  </a:lnTo>
                  <a:lnTo>
                    <a:pt x="685" y="76"/>
                  </a:lnTo>
                  <a:lnTo>
                    <a:pt x="685" y="76"/>
                  </a:lnTo>
                  <a:lnTo>
                    <a:pt x="681" y="63"/>
                  </a:lnTo>
                  <a:lnTo>
                    <a:pt x="675" y="52"/>
                  </a:lnTo>
                  <a:lnTo>
                    <a:pt x="667" y="42"/>
                  </a:lnTo>
                  <a:lnTo>
                    <a:pt x="659" y="33"/>
                  </a:lnTo>
                  <a:lnTo>
                    <a:pt x="650" y="25"/>
                  </a:lnTo>
                  <a:lnTo>
                    <a:pt x="639" y="18"/>
                  </a:lnTo>
                  <a:lnTo>
                    <a:pt x="628" y="12"/>
                  </a:lnTo>
                  <a:lnTo>
                    <a:pt x="616" y="7"/>
                  </a:lnTo>
                  <a:lnTo>
                    <a:pt x="616" y="7"/>
                  </a:lnTo>
                  <a:close/>
                </a:path>
              </a:pathLst>
            </a:custGeom>
            <a:solidFill>
              <a:srgbClr val="FAA6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6" name="Freeform 72"/>
            <p:cNvSpPr>
              <a:spLocks/>
            </p:cNvSpPr>
            <p:nvPr/>
          </p:nvSpPr>
          <p:spPr bwMode="auto">
            <a:xfrm>
              <a:off x="2480" y="638"/>
              <a:ext cx="378" cy="257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62" y="157"/>
                </a:cxn>
                <a:cxn ang="0">
                  <a:pos x="355" y="160"/>
                </a:cxn>
                <a:cxn ang="0">
                  <a:pos x="282" y="162"/>
                </a:cxn>
                <a:cxn ang="0">
                  <a:pos x="256" y="165"/>
                </a:cxn>
                <a:cxn ang="0">
                  <a:pos x="217" y="168"/>
                </a:cxn>
                <a:cxn ang="0">
                  <a:pos x="205" y="166"/>
                </a:cxn>
                <a:cxn ang="0">
                  <a:pos x="194" y="162"/>
                </a:cxn>
                <a:cxn ang="0">
                  <a:pos x="170" y="145"/>
                </a:cxn>
                <a:cxn ang="0">
                  <a:pos x="151" y="124"/>
                </a:cxn>
                <a:cxn ang="0">
                  <a:pos x="121" y="82"/>
                </a:cxn>
                <a:cxn ang="0">
                  <a:pos x="113" y="83"/>
                </a:cxn>
                <a:cxn ang="0">
                  <a:pos x="108" y="75"/>
                </a:cxn>
                <a:cxn ang="0">
                  <a:pos x="101" y="55"/>
                </a:cxn>
                <a:cxn ang="0">
                  <a:pos x="97" y="12"/>
                </a:cxn>
                <a:cxn ang="0">
                  <a:pos x="96" y="5"/>
                </a:cxn>
                <a:cxn ang="0">
                  <a:pos x="86" y="14"/>
                </a:cxn>
                <a:cxn ang="0">
                  <a:pos x="87" y="0"/>
                </a:cxn>
                <a:cxn ang="0">
                  <a:pos x="81" y="15"/>
                </a:cxn>
                <a:cxn ang="0">
                  <a:pos x="69" y="29"/>
                </a:cxn>
                <a:cxn ang="0">
                  <a:pos x="62" y="31"/>
                </a:cxn>
                <a:cxn ang="0">
                  <a:pos x="59" y="28"/>
                </a:cxn>
                <a:cxn ang="0">
                  <a:pos x="59" y="25"/>
                </a:cxn>
                <a:cxn ang="0">
                  <a:pos x="49" y="40"/>
                </a:cxn>
                <a:cxn ang="0">
                  <a:pos x="44" y="39"/>
                </a:cxn>
                <a:cxn ang="0">
                  <a:pos x="31" y="30"/>
                </a:cxn>
                <a:cxn ang="0">
                  <a:pos x="31" y="39"/>
                </a:cxn>
                <a:cxn ang="0">
                  <a:pos x="27" y="40"/>
                </a:cxn>
                <a:cxn ang="0">
                  <a:pos x="11" y="34"/>
                </a:cxn>
                <a:cxn ang="0">
                  <a:pos x="7" y="41"/>
                </a:cxn>
                <a:cxn ang="0">
                  <a:pos x="20" y="64"/>
                </a:cxn>
                <a:cxn ang="0">
                  <a:pos x="35" y="99"/>
                </a:cxn>
                <a:cxn ang="0">
                  <a:pos x="58" y="145"/>
                </a:cxn>
                <a:cxn ang="0">
                  <a:pos x="76" y="169"/>
                </a:cxn>
                <a:cxn ang="0">
                  <a:pos x="102" y="194"/>
                </a:cxn>
                <a:cxn ang="0">
                  <a:pos x="114" y="204"/>
                </a:cxn>
                <a:cxn ang="0">
                  <a:pos x="121" y="217"/>
                </a:cxn>
                <a:cxn ang="0">
                  <a:pos x="128" y="226"/>
                </a:cxn>
                <a:cxn ang="0">
                  <a:pos x="137" y="232"/>
                </a:cxn>
                <a:cxn ang="0">
                  <a:pos x="146" y="229"/>
                </a:cxn>
                <a:cxn ang="0">
                  <a:pos x="180" y="237"/>
                </a:cxn>
                <a:cxn ang="0">
                  <a:pos x="179" y="226"/>
                </a:cxn>
                <a:cxn ang="0">
                  <a:pos x="180" y="225"/>
                </a:cxn>
                <a:cxn ang="0">
                  <a:pos x="217" y="248"/>
                </a:cxn>
                <a:cxn ang="0">
                  <a:pos x="219" y="246"/>
                </a:cxn>
                <a:cxn ang="0">
                  <a:pos x="222" y="247"/>
                </a:cxn>
                <a:cxn ang="0">
                  <a:pos x="228" y="253"/>
                </a:cxn>
                <a:cxn ang="0">
                  <a:pos x="236" y="256"/>
                </a:cxn>
                <a:cxn ang="0">
                  <a:pos x="251" y="255"/>
                </a:cxn>
                <a:cxn ang="0">
                  <a:pos x="261" y="247"/>
                </a:cxn>
                <a:cxn ang="0">
                  <a:pos x="294" y="226"/>
                </a:cxn>
                <a:cxn ang="0">
                  <a:pos x="323" y="207"/>
                </a:cxn>
                <a:cxn ang="0">
                  <a:pos x="347" y="184"/>
                </a:cxn>
                <a:cxn ang="0">
                  <a:pos x="369" y="153"/>
                </a:cxn>
                <a:cxn ang="0">
                  <a:pos x="378" y="133"/>
                </a:cxn>
                <a:cxn ang="0">
                  <a:pos x="354" y="141"/>
                </a:cxn>
              </a:cxnLst>
              <a:rect l="0" t="0" r="r" b="b"/>
              <a:pathLst>
                <a:path w="378" h="257">
                  <a:moveTo>
                    <a:pt x="362" y="146"/>
                  </a:moveTo>
                  <a:lnTo>
                    <a:pt x="362" y="146"/>
                  </a:lnTo>
                  <a:lnTo>
                    <a:pt x="364" y="148"/>
                  </a:lnTo>
                  <a:lnTo>
                    <a:pt x="365" y="151"/>
                  </a:lnTo>
                  <a:lnTo>
                    <a:pt x="364" y="154"/>
                  </a:lnTo>
                  <a:lnTo>
                    <a:pt x="362" y="157"/>
                  </a:lnTo>
                  <a:lnTo>
                    <a:pt x="362" y="157"/>
                  </a:lnTo>
                  <a:lnTo>
                    <a:pt x="358" y="159"/>
                  </a:lnTo>
                  <a:lnTo>
                    <a:pt x="355" y="160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69" y="163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36" y="167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1" y="167"/>
                  </a:lnTo>
                  <a:lnTo>
                    <a:pt x="205" y="166"/>
                  </a:lnTo>
                  <a:lnTo>
                    <a:pt x="199" y="164"/>
                  </a:lnTo>
                  <a:lnTo>
                    <a:pt x="194" y="162"/>
                  </a:lnTo>
                  <a:lnTo>
                    <a:pt x="194" y="162"/>
                  </a:lnTo>
                  <a:lnTo>
                    <a:pt x="187" y="159"/>
                  </a:lnTo>
                  <a:lnTo>
                    <a:pt x="181" y="155"/>
                  </a:lnTo>
                  <a:lnTo>
                    <a:pt x="170" y="145"/>
                  </a:lnTo>
                  <a:lnTo>
                    <a:pt x="160" y="135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36" y="103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18" y="84"/>
                  </a:lnTo>
                  <a:lnTo>
                    <a:pt x="115" y="85"/>
                  </a:lnTo>
                  <a:lnTo>
                    <a:pt x="113" y="83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08" y="75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1" y="55"/>
                  </a:lnTo>
                  <a:lnTo>
                    <a:pt x="99" y="41"/>
                  </a:lnTo>
                  <a:lnTo>
                    <a:pt x="97" y="27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4" y="8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8" y="20"/>
                  </a:lnTo>
                  <a:lnTo>
                    <a:pt x="74" y="25"/>
                  </a:lnTo>
                  <a:lnTo>
                    <a:pt x="69" y="29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2" y="31"/>
                  </a:lnTo>
                  <a:lnTo>
                    <a:pt x="60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0" y="40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7" y="4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20" y="64"/>
                  </a:lnTo>
                  <a:lnTo>
                    <a:pt x="25" y="76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45" y="123"/>
                  </a:lnTo>
                  <a:lnTo>
                    <a:pt x="51" y="134"/>
                  </a:lnTo>
                  <a:lnTo>
                    <a:pt x="58" y="145"/>
                  </a:lnTo>
                  <a:lnTo>
                    <a:pt x="58" y="145"/>
                  </a:lnTo>
                  <a:lnTo>
                    <a:pt x="67" y="157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89" y="182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108" y="199"/>
                  </a:lnTo>
                  <a:lnTo>
                    <a:pt x="114" y="204"/>
                  </a:lnTo>
                  <a:lnTo>
                    <a:pt x="118" y="210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2" y="220"/>
                  </a:lnTo>
                  <a:lnTo>
                    <a:pt x="124" y="222"/>
                  </a:lnTo>
                  <a:lnTo>
                    <a:pt x="128" y="226"/>
                  </a:lnTo>
                  <a:lnTo>
                    <a:pt x="132" y="229"/>
                  </a:lnTo>
                  <a:lnTo>
                    <a:pt x="137" y="232"/>
                  </a:lnTo>
                  <a:lnTo>
                    <a:pt x="137" y="232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6" y="229"/>
                  </a:lnTo>
                  <a:lnTo>
                    <a:pt x="153" y="232"/>
                  </a:lnTo>
                  <a:lnTo>
                    <a:pt x="166" y="235"/>
                  </a:lnTo>
                  <a:lnTo>
                    <a:pt x="180" y="237"/>
                  </a:lnTo>
                  <a:lnTo>
                    <a:pt x="194" y="240"/>
                  </a:lnTo>
                  <a:lnTo>
                    <a:pt x="194" y="240"/>
                  </a:lnTo>
                  <a:lnTo>
                    <a:pt x="179" y="226"/>
                  </a:lnTo>
                  <a:lnTo>
                    <a:pt x="179" y="226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17" y="248"/>
                  </a:lnTo>
                  <a:lnTo>
                    <a:pt x="217" y="248"/>
                  </a:lnTo>
                  <a:lnTo>
                    <a:pt x="218" y="247"/>
                  </a:lnTo>
                  <a:lnTo>
                    <a:pt x="219" y="246"/>
                  </a:lnTo>
                  <a:lnTo>
                    <a:pt x="219" y="246"/>
                  </a:lnTo>
                  <a:lnTo>
                    <a:pt x="220" y="246"/>
                  </a:lnTo>
                  <a:lnTo>
                    <a:pt x="222" y="247"/>
                  </a:lnTo>
                  <a:lnTo>
                    <a:pt x="222" y="247"/>
                  </a:lnTo>
                  <a:lnTo>
                    <a:pt x="225" y="250"/>
                  </a:lnTo>
                  <a:lnTo>
                    <a:pt x="228" y="253"/>
                  </a:lnTo>
                  <a:lnTo>
                    <a:pt x="232" y="254"/>
                  </a:lnTo>
                  <a:lnTo>
                    <a:pt x="236" y="256"/>
                  </a:lnTo>
                  <a:lnTo>
                    <a:pt x="236" y="256"/>
                  </a:lnTo>
                  <a:lnTo>
                    <a:pt x="241" y="257"/>
                  </a:lnTo>
                  <a:lnTo>
                    <a:pt x="246" y="256"/>
                  </a:lnTo>
                  <a:lnTo>
                    <a:pt x="251" y="255"/>
                  </a:lnTo>
                  <a:lnTo>
                    <a:pt x="256" y="252"/>
                  </a:lnTo>
                  <a:lnTo>
                    <a:pt x="256" y="252"/>
                  </a:lnTo>
                  <a:lnTo>
                    <a:pt x="261" y="247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94" y="226"/>
                  </a:lnTo>
                  <a:lnTo>
                    <a:pt x="294" y="226"/>
                  </a:lnTo>
                  <a:lnTo>
                    <a:pt x="309" y="217"/>
                  </a:lnTo>
                  <a:lnTo>
                    <a:pt x="323" y="207"/>
                  </a:lnTo>
                  <a:lnTo>
                    <a:pt x="336" y="196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55" y="174"/>
                  </a:lnTo>
                  <a:lnTo>
                    <a:pt x="362" y="164"/>
                  </a:lnTo>
                  <a:lnTo>
                    <a:pt x="369" y="153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54" y="141"/>
                  </a:lnTo>
                  <a:lnTo>
                    <a:pt x="354" y="141"/>
                  </a:lnTo>
                  <a:lnTo>
                    <a:pt x="362" y="146"/>
                  </a:lnTo>
                  <a:lnTo>
                    <a:pt x="362" y="146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7" name="Freeform 73"/>
            <p:cNvSpPr>
              <a:spLocks/>
            </p:cNvSpPr>
            <p:nvPr/>
          </p:nvSpPr>
          <p:spPr bwMode="auto">
            <a:xfrm>
              <a:off x="2864" y="396"/>
              <a:ext cx="291" cy="230"/>
            </a:xfrm>
            <a:custGeom>
              <a:avLst/>
              <a:gdLst/>
              <a:ahLst/>
              <a:cxnLst>
                <a:cxn ang="0">
                  <a:pos x="290" y="122"/>
                </a:cxn>
                <a:cxn ang="0">
                  <a:pos x="284" y="114"/>
                </a:cxn>
                <a:cxn ang="0">
                  <a:pos x="276" y="105"/>
                </a:cxn>
                <a:cxn ang="0">
                  <a:pos x="279" y="98"/>
                </a:cxn>
                <a:cxn ang="0">
                  <a:pos x="282" y="83"/>
                </a:cxn>
                <a:cxn ang="0">
                  <a:pos x="279" y="73"/>
                </a:cxn>
                <a:cxn ang="0">
                  <a:pos x="261" y="42"/>
                </a:cxn>
                <a:cxn ang="0">
                  <a:pos x="240" y="18"/>
                </a:cxn>
                <a:cxn ang="0">
                  <a:pos x="219" y="7"/>
                </a:cxn>
                <a:cxn ang="0">
                  <a:pos x="206" y="13"/>
                </a:cxn>
                <a:cxn ang="0">
                  <a:pos x="196" y="17"/>
                </a:cxn>
                <a:cxn ang="0">
                  <a:pos x="192" y="7"/>
                </a:cxn>
                <a:cxn ang="0">
                  <a:pos x="186" y="0"/>
                </a:cxn>
                <a:cxn ang="0">
                  <a:pos x="172" y="1"/>
                </a:cxn>
                <a:cxn ang="0">
                  <a:pos x="127" y="19"/>
                </a:cxn>
                <a:cxn ang="0">
                  <a:pos x="89" y="51"/>
                </a:cxn>
                <a:cxn ang="0">
                  <a:pos x="66" y="86"/>
                </a:cxn>
                <a:cxn ang="0">
                  <a:pos x="37" y="152"/>
                </a:cxn>
                <a:cxn ang="0">
                  <a:pos x="9" y="214"/>
                </a:cxn>
                <a:cxn ang="0">
                  <a:pos x="7" y="230"/>
                </a:cxn>
                <a:cxn ang="0">
                  <a:pos x="34" y="216"/>
                </a:cxn>
                <a:cxn ang="0">
                  <a:pos x="57" y="193"/>
                </a:cxn>
                <a:cxn ang="0">
                  <a:pos x="86" y="157"/>
                </a:cxn>
                <a:cxn ang="0">
                  <a:pos x="125" y="112"/>
                </a:cxn>
                <a:cxn ang="0">
                  <a:pos x="89" y="103"/>
                </a:cxn>
                <a:cxn ang="0">
                  <a:pos x="57" y="146"/>
                </a:cxn>
                <a:cxn ang="0">
                  <a:pos x="29" y="202"/>
                </a:cxn>
                <a:cxn ang="0">
                  <a:pos x="14" y="222"/>
                </a:cxn>
                <a:cxn ang="0">
                  <a:pos x="10" y="220"/>
                </a:cxn>
                <a:cxn ang="0">
                  <a:pos x="19" y="212"/>
                </a:cxn>
                <a:cxn ang="0">
                  <a:pos x="40" y="172"/>
                </a:cxn>
                <a:cxn ang="0">
                  <a:pos x="61" y="131"/>
                </a:cxn>
                <a:cxn ang="0">
                  <a:pos x="62" y="114"/>
                </a:cxn>
                <a:cxn ang="0">
                  <a:pos x="65" y="129"/>
                </a:cxn>
                <a:cxn ang="0">
                  <a:pos x="98" y="91"/>
                </a:cxn>
                <a:cxn ang="0">
                  <a:pos x="125" y="70"/>
                </a:cxn>
                <a:cxn ang="0">
                  <a:pos x="129" y="65"/>
                </a:cxn>
                <a:cxn ang="0">
                  <a:pos x="137" y="38"/>
                </a:cxn>
                <a:cxn ang="0">
                  <a:pos x="130" y="66"/>
                </a:cxn>
                <a:cxn ang="0">
                  <a:pos x="160" y="51"/>
                </a:cxn>
                <a:cxn ang="0">
                  <a:pos x="181" y="43"/>
                </a:cxn>
                <a:cxn ang="0">
                  <a:pos x="185" y="31"/>
                </a:cxn>
                <a:cxn ang="0">
                  <a:pos x="184" y="43"/>
                </a:cxn>
                <a:cxn ang="0">
                  <a:pos x="215" y="42"/>
                </a:cxn>
                <a:cxn ang="0">
                  <a:pos x="234" y="47"/>
                </a:cxn>
                <a:cxn ang="0">
                  <a:pos x="250" y="39"/>
                </a:cxn>
                <a:cxn ang="0">
                  <a:pos x="237" y="49"/>
                </a:cxn>
                <a:cxn ang="0">
                  <a:pos x="257" y="70"/>
                </a:cxn>
                <a:cxn ang="0">
                  <a:pos x="253" y="66"/>
                </a:cxn>
                <a:cxn ang="0">
                  <a:pos x="247" y="64"/>
                </a:cxn>
                <a:cxn ang="0">
                  <a:pos x="248" y="91"/>
                </a:cxn>
                <a:cxn ang="0">
                  <a:pos x="248" y="102"/>
                </a:cxn>
                <a:cxn ang="0">
                  <a:pos x="257" y="116"/>
                </a:cxn>
                <a:cxn ang="0">
                  <a:pos x="270" y="171"/>
                </a:cxn>
                <a:cxn ang="0">
                  <a:pos x="269" y="199"/>
                </a:cxn>
                <a:cxn ang="0">
                  <a:pos x="269" y="216"/>
                </a:cxn>
                <a:cxn ang="0">
                  <a:pos x="278" y="165"/>
                </a:cxn>
                <a:cxn ang="0">
                  <a:pos x="279" y="151"/>
                </a:cxn>
                <a:cxn ang="0">
                  <a:pos x="276" y="202"/>
                </a:cxn>
                <a:cxn ang="0">
                  <a:pos x="276" y="215"/>
                </a:cxn>
                <a:cxn ang="0">
                  <a:pos x="286" y="183"/>
                </a:cxn>
                <a:cxn ang="0">
                  <a:pos x="291" y="147"/>
                </a:cxn>
              </a:cxnLst>
              <a:rect l="0" t="0" r="r" b="b"/>
              <a:pathLst>
                <a:path w="291" h="230">
                  <a:moveTo>
                    <a:pt x="291" y="147"/>
                  </a:moveTo>
                  <a:lnTo>
                    <a:pt x="291" y="147"/>
                  </a:lnTo>
                  <a:lnTo>
                    <a:pt x="290" y="122"/>
                  </a:lnTo>
                  <a:lnTo>
                    <a:pt x="290" y="122"/>
                  </a:lnTo>
                  <a:lnTo>
                    <a:pt x="290" y="118"/>
                  </a:lnTo>
                  <a:lnTo>
                    <a:pt x="289" y="116"/>
                  </a:lnTo>
                  <a:lnTo>
                    <a:pt x="288" y="115"/>
                  </a:lnTo>
                  <a:lnTo>
                    <a:pt x="284" y="114"/>
                  </a:lnTo>
                  <a:lnTo>
                    <a:pt x="284" y="114"/>
                  </a:lnTo>
                  <a:lnTo>
                    <a:pt x="280" y="111"/>
                  </a:lnTo>
                  <a:lnTo>
                    <a:pt x="277" y="108"/>
                  </a:lnTo>
                  <a:lnTo>
                    <a:pt x="276" y="105"/>
                  </a:lnTo>
                  <a:lnTo>
                    <a:pt x="277" y="103"/>
                  </a:lnTo>
                  <a:lnTo>
                    <a:pt x="277" y="100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81" y="95"/>
                  </a:lnTo>
                  <a:lnTo>
                    <a:pt x="282" y="91"/>
                  </a:lnTo>
                  <a:lnTo>
                    <a:pt x="283" y="87"/>
                  </a:lnTo>
                  <a:lnTo>
                    <a:pt x="282" y="83"/>
                  </a:lnTo>
                  <a:lnTo>
                    <a:pt x="282" y="83"/>
                  </a:lnTo>
                  <a:lnTo>
                    <a:pt x="281" y="78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4" y="63"/>
                  </a:lnTo>
                  <a:lnTo>
                    <a:pt x="269" y="53"/>
                  </a:lnTo>
                  <a:lnTo>
                    <a:pt x="269" y="53"/>
                  </a:lnTo>
                  <a:lnTo>
                    <a:pt x="261" y="42"/>
                  </a:lnTo>
                  <a:lnTo>
                    <a:pt x="253" y="31"/>
                  </a:lnTo>
                  <a:lnTo>
                    <a:pt x="253" y="31"/>
                  </a:lnTo>
                  <a:lnTo>
                    <a:pt x="247" y="24"/>
                  </a:lnTo>
                  <a:lnTo>
                    <a:pt x="240" y="18"/>
                  </a:lnTo>
                  <a:lnTo>
                    <a:pt x="233" y="13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19" y="7"/>
                  </a:lnTo>
                  <a:lnTo>
                    <a:pt x="214" y="7"/>
                  </a:lnTo>
                  <a:lnTo>
                    <a:pt x="210" y="9"/>
                  </a:lnTo>
                  <a:lnTo>
                    <a:pt x="206" y="13"/>
                  </a:lnTo>
                  <a:lnTo>
                    <a:pt x="206" y="13"/>
                  </a:lnTo>
                  <a:lnTo>
                    <a:pt x="201" y="16"/>
                  </a:lnTo>
                  <a:lnTo>
                    <a:pt x="201" y="16"/>
                  </a:lnTo>
                  <a:lnTo>
                    <a:pt x="199" y="17"/>
                  </a:lnTo>
                  <a:lnTo>
                    <a:pt x="196" y="17"/>
                  </a:lnTo>
                  <a:lnTo>
                    <a:pt x="194" y="15"/>
                  </a:lnTo>
                  <a:lnTo>
                    <a:pt x="193" y="13"/>
                  </a:lnTo>
                  <a:lnTo>
                    <a:pt x="193" y="13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0" y="3"/>
                  </a:lnTo>
                  <a:lnTo>
                    <a:pt x="189" y="1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79" y="0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160" y="5"/>
                  </a:lnTo>
                  <a:lnTo>
                    <a:pt x="149" y="9"/>
                  </a:lnTo>
                  <a:lnTo>
                    <a:pt x="138" y="14"/>
                  </a:lnTo>
                  <a:lnTo>
                    <a:pt x="127" y="19"/>
                  </a:lnTo>
                  <a:lnTo>
                    <a:pt x="127" y="19"/>
                  </a:lnTo>
                  <a:lnTo>
                    <a:pt x="113" y="28"/>
                  </a:lnTo>
                  <a:lnTo>
                    <a:pt x="101" y="39"/>
                  </a:lnTo>
                  <a:lnTo>
                    <a:pt x="89" y="51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72" y="75"/>
                  </a:lnTo>
                  <a:lnTo>
                    <a:pt x="66" y="86"/>
                  </a:lnTo>
                  <a:lnTo>
                    <a:pt x="55" y="110"/>
                  </a:lnTo>
                  <a:lnTo>
                    <a:pt x="55" y="110"/>
                  </a:lnTo>
                  <a:lnTo>
                    <a:pt x="37" y="152"/>
                  </a:lnTo>
                  <a:lnTo>
                    <a:pt x="37" y="152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2" y="209"/>
                  </a:lnTo>
                  <a:lnTo>
                    <a:pt x="9" y="214"/>
                  </a:lnTo>
                  <a:lnTo>
                    <a:pt x="5" y="21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21" y="224"/>
                  </a:lnTo>
                  <a:lnTo>
                    <a:pt x="28" y="220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40" y="211"/>
                  </a:lnTo>
                  <a:lnTo>
                    <a:pt x="46" y="205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72" y="175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15" y="112"/>
                  </a:lnTo>
                  <a:lnTo>
                    <a:pt x="106" y="110"/>
                  </a:lnTo>
                  <a:lnTo>
                    <a:pt x="97" y="108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57" y="146"/>
                  </a:lnTo>
                  <a:lnTo>
                    <a:pt x="48" y="162"/>
                  </a:lnTo>
                  <a:lnTo>
                    <a:pt x="32" y="196"/>
                  </a:lnTo>
                  <a:lnTo>
                    <a:pt x="32" y="196"/>
                  </a:lnTo>
                  <a:lnTo>
                    <a:pt x="29" y="202"/>
                  </a:lnTo>
                  <a:lnTo>
                    <a:pt x="24" y="208"/>
                  </a:lnTo>
                  <a:lnTo>
                    <a:pt x="15" y="220"/>
                  </a:lnTo>
                  <a:lnTo>
                    <a:pt x="15" y="220"/>
                  </a:lnTo>
                  <a:lnTo>
                    <a:pt x="14" y="222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12" y="219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9" y="212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61" y="134"/>
                  </a:lnTo>
                  <a:lnTo>
                    <a:pt x="61" y="131"/>
                  </a:lnTo>
                  <a:lnTo>
                    <a:pt x="61" y="131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5" y="129"/>
                  </a:lnTo>
                  <a:lnTo>
                    <a:pt x="65" y="129"/>
                  </a:lnTo>
                  <a:lnTo>
                    <a:pt x="80" y="109"/>
                  </a:lnTo>
                  <a:lnTo>
                    <a:pt x="89" y="100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111" y="80"/>
                  </a:lnTo>
                  <a:lnTo>
                    <a:pt x="118" y="74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9" y="65"/>
                  </a:lnTo>
                  <a:lnTo>
                    <a:pt x="129" y="65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50" y="55"/>
                  </a:lnTo>
                  <a:lnTo>
                    <a:pt x="160" y="51"/>
                  </a:lnTo>
                  <a:lnTo>
                    <a:pt x="169" y="47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81" y="43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96" y="41"/>
                  </a:lnTo>
                  <a:lnTo>
                    <a:pt x="196" y="41"/>
                  </a:lnTo>
                  <a:lnTo>
                    <a:pt x="205" y="41"/>
                  </a:lnTo>
                  <a:lnTo>
                    <a:pt x="215" y="42"/>
                  </a:lnTo>
                  <a:lnTo>
                    <a:pt x="224" y="44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4" y="47"/>
                  </a:lnTo>
                  <a:lnTo>
                    <a:pt x="236" y="47"/>
                  </a:lnTo>
                  <a:lnTo>
                    <a:pt x="236" y="47"/>
                  </a:lnTo>
                  <a:lnTo>
                    <a:pt x="250" y="39"/>
                  </a:lnTo>
                  <a:lnTo>
                    <a:pt x="250" y="39"/>
                  </a:lnTo>
                  <a:lnTo>
                    <a:pt x="251" y="40"/>
                  </a:lnTo>
                  <a:lnTo>
                    <a:pt x="251" y="4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46" y="56"/>
                  </a:lnTo>
                  <a:lnTo>
                    <a:pt x="253" y="63"/>
                  </a:lnTo>
                  <a:lnTo>
                    <a:pt x="255" y="67"/>
                  </a:lnTo>
                  <a:lnTo>
                    <a:pt x="257" y="70"/>
                  </a:lnTo>
                  <a:lnTo>
                    <a:pt x="258" y="73"/>
                  </a:lnTo>
                  <a:lnTo>
                    <a:pt x="257" y="76"/>
                  </a:lnTo>
                  <a:lnTo>
                    <a:pt x="257" y="76"/>
                  </a:lnTo>
                  <a:lnTo>
                    <a:pt x="253" y="66"/>
                  </a:lnTo>
                  <a:lnTo>
                    <a:pt x="250" y="62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7" y="64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8" y="84"/>
                  </a:lnTo>
                  <a:lnTo>
                    <a:pt x="248" y="91"/>
                  </a:lnTo>
                  <a:lnTo>
                    <a:pt x="246" y="97"/>
                  </a:lnTo>
                  <a:lnTo>
                    <a:pt x="246" y="97"/>
                  </a:lnTo>
                  <a:lnTo>
                    <a:pt x="246" y="100"/>
                  </a:lnTo>
                  <a:lnTo>
                    <a:pt x="248" y="102"/>
                  </a:lnTo>
                  <a:lnTo>
                    <a:pt x="248" y="102"/>
                  </a:lnTo>
                  <a:lnTo>
                    <a:pt x="253" y="109"/>
                  </a:lnTo>
                  <a:lnTo>
                    <a:pt x="257" y="116"/>
                  </a:lnTo>
                  <a:lnTo>
                    <a:pt x="257" y="116"/>
                  </a:lnTo>
                  <a:lnTo>
                    <a:pt x="263" y="129"/>
                  </a:lnTo>
                  <a:lnTo>
                    <a:pt x="267" y="143"/>
                  </a:lnTo>
                  <a:lnTo>
                    <a:pt x="269" y="156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70" y="185"/>
                  </a:lnTo>
                  <a:lnTo>
                    <a:pt x="269" y="199"/>
                  </a:lnTo>
                  <a:lnTo>
                    <a:pt x="269" y="199"/>
                  </a:lnTo>
                  <a:lnTo>
                    <a:pt x="266" y="213"/>
                  </a:lnTo>
                  <a:lnTo>
                    <a:pt x="263" y="228"/>
                  </a:lnTo>
                  <a:lnTo>
                    <a:pt x="263" y="228"/>
                  </a:lnTo>
                  <a:lnTo>
                    <a:pt x="269" y="216"/>
                  </a:lnTo>
                  <a:lnTo>
                    <a:pt x="273" y="203"/>
                  </a:lnTo>
                  <a:lnTo>
                    <a:pt x="276" y="191"/>
                  </a:lnTo>
                  <a:lnTo>
                    <a:pt x="277" y="178"/>
                  </a:lnTo>
                  <a:lnTo>
                    <a:pt x="278" y="165"/>
                  </a:lnTo>
                  <a:lnTo>
                    <a:pt x="278" y="152"/>
                  </a:lnTo>
                  <a:lnTo>
                    <a:pt x="275" y="126"/>
                  </a:lnTo>
                  <a:lnTo>
                    <a:pt x="275" y="126"/>
                  </a:lnTo>
                  <a:lnTo>
                    <a:pt x="279" y="151"/>
                  </a:lnTo>
                  <a:lnTo>
                    <a:pt x="279" y="164"/>
                  </a:lnTo>
                  <a:lnTo>
                    <a:pt x="279" y="177"/>
                  </a:lnTo>
                  <a:lnTo>
                    <a:pt x="278" y="189"/>
                  </a:lnTo>
                  <a:lnTo>
                    <a:pt x="276" y="202"/>
                  </a:lnTo>
                  <a:lnTo>
                    <a:pt x="273" y="214"/>
                  </a:lnTo>
                  <a:lnTo>
                    <a:pt x="268" y="226"/>
                  </a:lnTo>
                  <a:lnTo>
                    <a:pt x="268" y="226"/>
                  </a:lnTo>
                  <a:lnTo>
                    <a:pt x="276" y="215"/>
                  </a:lnTo>
                  <a:lnTo>
                    <a:pt x="276" y="215"/>
                  </a:lnTo>
                  <a:lnTo>
                    <a:pt x="279" y="207"/>
                  </a:lnTo>
                  <a:lnTo>
                    <a:pt x="282" y="199"/>
                  </a:lnTo>
                  <a:lnTo>
                    <a:pt x="286" y="183"/>
                  </a:lnTo>
                  <a:lnTo>
                    <a:pt x="286" y="183"/>
                  </a:lnTo>
                  <a:lnTo>
                    <a:pt x="290" y="165"/>
                  </a:lnTo>
                  <a:lnTo>
                    <a:pt x="291" y="156"/>
                  </a:lnTo>
                  <a:lnTo>
                    <a:pt x="291" y="147"/>
                  </a:lnTo>
                  <a:lnTo>
                    <a:pt x="291" y="147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8" name="Freeform 74"/>
            <p:cNvSpPr>
              <a:spLocks/>
            </p:cNvSpPr>
            <p:nvPr/>
          </p:nvSpPr>
          <p:spPr bwMode="auto">
            <a:xfrm>
              <a:off x="2491" y="247"/>
              <a:ext cx="169" cy="158"/>
            </a:xfrm>
            <a:custGeom>
              <a:avLst/>
              <a:gdLst/>
              <a:ahLst/>
              <a:cxnLst>
                <a:cxn ang="0">
                  <a:pos x="11" y="97"/>
                </a:cxn>
                <a:cxn ang="0">
                  <a:pos x="21" y="94"/>
                </a:cxn>
                <a:cxn ang="0">
                  <a:pos x="29" y="88"/>
                </a:cxn>
                <a:cxn ang="0">
                  <a:pos x="51" y="68"/>
                </a:cxn>
                <a:cxn ang="0">
                  <a:pos x="54" y="66"/>
                </a:cxn>
                <a:cxn ang="0">
                  <a:pos x="61" y="63"/>
                </a:cxn>
                <a:cxn ang="0">
                  <a:pos x="65" y="63"/>
                </a:cxn>
                <a:cxn ang="0">
                  <a:pos x="73" y="63"/>
                </a:cxn>
                <a:cxn ang="0">
                  <a:pos x="87" y="67"/>
                </a:cxn>
                <a:cxn ang="0">
                  <a:pos x="100" y="73"/>
                </a:cxn>
                <a:cxn ang="0">
                  <a:pos x="108" y="80"/>
                </a:cxn>
                <a:cxn ang="0">
                  <a:pos x="121" y="97"/>
                </a:cxn>
                <a:cxn ang="0">
                  <a:pos x="126" y="106"/>
                </a:cxn>
                <a:cxn ang="0">
                  <a:pos x="148" y="158"/>
                </a:cxn>
                <a:cxn ang="0">
                  <a:pos x="149" y="157"/>
                </a:cxn>
                <a:cxn ang="0">
                  <a:pos x="155" y="151"/>
                </a:cxn>
                <a:cxn ang="0">
                  <a:pos x="164" y="137"/>
                </a:cxn>
                <a:cxn ang="0">
                  <a:pos x="167" y="129"/>
                </a:cxn>
                <a:cxn ang="0">
                  <a:pos x="167" y="122"/>
                </a:cxn>
                <a:cxn ang="0">
                  <a:pos x="165" y="116"/>
                </a:cxn>
                <a:cxn ang="0">
                  <a:pos x="161" y="112"/>
                </a:cxn>
                <a:cxn ang="0">
                  <a:pos x="155" y="110"/>
                </a:cxn>
                <a:cxn ang="0">
                  <a:pos x="161" y="100"/>
                </a:cxn>
                <a:cxn ang="0">
                  <a:pos x="166" y="90"/>
                </a:cxn>
                <a:cxn ang="0">
                  <a:pos x="169" y="69"/>
                </a:cxn>
                <a:cxn ang="0">
                  <a:pos x="167" y="58"/>
                </a:cxn>
                <a:cxn ang="0">
                  <a:pos x="163" y="49"/>
                </a:cxn>
                <a:cxn ang="0">
                  <a:pos x="157" y="45"/>
                </a:cxn>
                <a:cxn ang="0">
                  <a:pos x="150" y="45"/>
                </a:cxn>
                <a:cxn ang="0">
                  <a:pos x="146" y="46"/>
                </a:cxn>
                <a:cxn ang="0">
                  <a:pos x="140" y="47"/>
                </a:cxn>
                <a:cxn ang="0">
                  <a:pos x="140" y="40"/>
                </a:cxn>
                <a:cxn ang="0">
                  <a:pos x="140" y="33"/>
                </a:cxn>
                <a:cxn ang="0">
                  <a:pos x="135" y="17"/>
                </a:cxn>
                <a:cxn ang="0">
                  <a:pos x="124" y="5"/>
                </a:cxn>
                <a:cxn ang="0">
                  <a:pos x="119" y="3"/>
                </a:cxn>
                <a:cxn ang="0">
                  <a:pos x="110" y="0"/>
                </a:cxn>
                <a:cxn ang="0">
                  <a:pos x="100" y="1"/>
                </a:cxn>
                <a:cxn ang="0">
                  <a:pos x="87" y="6"/>
                </a:cxn>
                <a:cxn ang="0">
                  <a:pos x="81" y="10"/>
                </a:cxn>
                <a:cxn ang="0">
                  <a:pos x="75" y="15"/>
                </a:cxn>
                <a:cxn ang="0">
                  <a:pos x="74" y="13"/>
                </a:cxn>
                <a:cxn ang="0">
                  <a:pos x="65" y="4"/>
                </a:cxn>
                <a:cxn ang="0">
                  <a:pos x="62" y="2"/>
                </a:cxn>
                <a:cxn ang="0">
                  <a:pos x="51" y="2"/>
                </a:cxn>
                <a:cxn ang="0">
                  <a:pos x="41" y="6"/>
                </a:cxn>
                <a:cxn ang="0">
                  <a:pos x="35" y="11"/>
                </a:cxn>
                <a:cxn ang="0">
                  <a:pos x="19" y="28"/>
                </a:cxn>
                <a:cxn ang="0">
                  <a:pos x="14" y="35"/>
                </a:cxn>
                <a:cxn ang="0">
                  <a:pos x="7" y="49"/>
                </a:cxn>
                <a:cxn ang="0">
                  <a:pos x="2" y="64"/>
                </a:cxn>
                <a:cxn ang="0">
                  <a:pos x="0" y="79"/>
                </a:cxn>
                <a:cxn ang="0">
                  <a:pos x="0" y="87"/>
                </a:cxn>
                <a:cxn ang="0">
                  <a:pos x="4" y="95"/>
                </a:cxn>
                <a:cxn ang="0">
                  <a:pos x="11" y="97"/>
                </a:cxn>
              </a:cxnLst>
              <a:rect l="0" t="0" r="r" b="b"/>
              <a:pathLst>
                <a:path w="169" h="158">
                  <a:moveTo>
                    <a:pt x="11" y="97"/>
                  </a:moveTo>
                  <a:lnTo>
                    <a:pt x="11" y="97"/>
                  </a:lnTo>
                  <a:lnTo>
                    <a:pt x="16" y="96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9" y="88"/>
                  </a:lnTo>
                  <a:lnTo>
                    <a:pt x="37" y="82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1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80" y="65"/>
                  </a:lnTo>
                  <a:lnTo>
                    <a:pt x="87" y="67"/>
                  </a:lnTo>
                  <a:lnTo>
                    <a:pt x="94" y="69"/>
                  </a:lnTo>
                  <a:lnTo>
                    <a:pt x="100" y="73"/>
                  </a:lnTo>
                  <a:lnTo>
                    <a:pt x="100" y="73"/>
                  </a:lnTo>
                  <a:lnTo>
                    <a:pt x="108" y="80"/>
                  </a:lnTo>
                  <a:lnTo>
                    <a:pt x="115" y="88"/>
                  </a:lnTo>
                  <a:lnTo>
                    <a:pt x="121" y="97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37" y="132"/>
                  </a:lnTo>
                  <a:lnTo>
                    <a:pt x="148" y="158"/>
                  </a:lnTo>
                  <a:lnTo>
                    <a:pt x="148" y="158"/>
                  </a:lnTo>
                  <a:lnTo>
                    <a:pt x="149" y="157"/>
                  </a:lnTo>
                  <a:lnTo>
                    <a:pt x="149" y="157"/>
                  </a:lnTo>
                  <a:lnTo>
                    <a:pt x="155" y="151"/>
                  </a:lnTo>
                  <a:lnTo>
                    <a:pt x="160" y="144"/>
                  </a:lnTo>
                  <a:lnTo>
                    <a:pt x="164" y="137"/>
                  </a:lnTo>
                  <a:lnTo>
                    <a:pt x="167" y="129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7" y="122"/>
                  </a:lnTo>
                  <a:lnTo>
                    <a:pt x="166" y="119"/>
                  </a:lnTo>
                  <a:lnTo>
                    <a:pt x="165" y="116"/>
                  </a:lnTo>
                  <a:lnTo>
                    <a:pt x="163" y="114"/>
                  </a:lnTo>
                  <a:lnTo>
                    <a:pt x="161" y="112"/>
                  </a:lnTo>
                  <a:lnTo>
                    <a:pt x="158" y="111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6" y="90"/>
                  </a:lnTo>
                  <a:lnTo>
                    <a:pt x="169" y="79"/>
                  </a:lnTo>
                  <a:lnTo>
                    <a:pt x="169" y="69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0" y="47"/>
                  </a:lnTo>
                  <a:lnTo>
                    <a:pt x="157" y="45"/>
                  </a:lnTo>
                  <a:lnTo>
                    <a:pt x="154" y="45"/>
                  </a:lnTo>
                  <a:lnTo>
                    <a:pt x="150" y="45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3" y="47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40" y="40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38" y="24"/>
                  </a:lnTo>
                  <a:lnTo>
                    <a:pt x="135" y="17"/>
                  </a:lnTo>
                  <a:lnTo>
                    <a:pt x="130" y="11"/>
                  </a:lnTo>
                  <a:lnTo>
                    <a:pt x="124" y="5"/>
                  </a:lnTo>
                  <a:lnTo>
                    <a:pt x="124" y="5"/>
                  </a:lnTo>
                  <a:lnTo>
                    <a:pt x="119" y="3"/>
                  </a:lnTo>
                  <a:lnTo>
                    <a:pt x="115" y="1"/>
                  </a:lnTo>
                  <a:lnTo>
                    <a:pt x="110" y="0"/>
                  </a:lnTo>
                  <a:lnTo>
                    <a:pt x="105" y="0"/>
                  </a:lnTo>
                  <a:lnTo>
                    <a:pt x="100" y="1"/>
                  </a:lnTo>
                  <a:lnTo>
                    <a:pt x="96" y="2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1" y="10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9" y="7"/>
                  </a:lnTo>
                  <a:lnTo>
                    <a:pt x="65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56" y="1"/>
                  </a:lnTo>
                  <a:lnTo>
                    <a:pt x="51" y="2"/>
                  </a:lnTo>
                  <a:lnTo>
                    <a:pt x="46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35" y="11"/>
                  </a:lnTo>
                  <a:lnTo>
                    <a:pt x="29" y="16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4" y="35"/>
                  </a:lnTo>
                  <a:lnTo>
                    <a:pt x="10" y="42"/>
                  </a:lnTo>
                  <a:lnTo>
                    <a:pt x="7" y="49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1" y="71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5"/>
                  </a:lnTo>
                  <a:lnTo>
                    <a:pt x="7" y="97"/>
                  </a:lnTo>
                  <a:lnTo>
                    <a:pt x="11" y="97"/>
                  </a:lnTo>
                  <a:lnTo>
                    <a:pt x="11" y="97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9" name="Freeform 75"/>
            <p:cNvSpPr>
              <a:spLocks/>
            </p:cNvSpPr>
            <p:nvPr/>
          </p:nvSpPr>
          <p:spPr bwMode="auto">
            <a:xfrm>
              <a:off x="2823" y="187"/>
              <a:ext cx="228" cy="189"/>
            </a:xfrm>
            <a:custGeom>
              <a:avLst/>
              <a:gdLst/>
              <a:ahLst/>
              <a:cxnLst>
                <a:cxn ang="0">
                  <a:pos x="17" y="170"/>
                </a:cxn>
                <a:cxn ang="0">
                  <a:pos x="31" y="131"/>
                </a:cxn>
                <a:cxn ang="0">
                  <a:pos x="39" y="108"/>
                </a:cxn>
                <a:cxn ang="0">
                  <a:pos x="34" y="89"/>
                </a:cxn>
                <a:cxn ang="0">
                  <a:pos x="35" y="89"/>
                </a:cxn>
                <a:cxn ang="0">
                  <a:pos x="43" y="104"/>
                </a:cxn>
                <a:cxn ang="0">
                  <a:pos x="57" y="83"/>
                </a:cxn>
                <a:cxn ang="0">
                  <a:pos x="75" y="64"/>
                </a:cxn>
                <a:cxn ang="0">
                  <a:pos x="100" y="47"/>
                </a:cxn>
                <a:cxn ang="0">
                  <a:pos x="128" y="36"/>
                </a:cxn>
                <a:cxn ang="0">
                  <a:pos x="132" y="33"/>
                </a:cxn>
                <a:cxn ang="0">
                  <a:pos x="140" y="14"/>
                </a:cxn>
                <a:cxn ang="0">
                  <a:pos x="140" y="19"/>
                </a:cxn>
                <a:cxn ang="0">
                  <a:pos x="134" y="31"/>
                </a:cxn>
                <a:cxn ang="0">
                  <a:pos x="146" y="32"/>
                </a:cxn>
                <a:cxn ang="0">
                  <a:pos x="164" y="30"/>
                </a:cxn>
                <a:cxn ang="0">
                  <a:pos x="182" y="32"/>
                </a:cxn>
                <a:cxn ang="0">
                  <a:pos x="200" y="39"/>
                </a:cxn>
                <a:cxn ang="0">
                  <a:pos x="211" y="50"/>
                </a:cxn>
                <a:cxn ang="0">
                  <a:pos x="221" y="72"/>
                </a:cxn>
                <a:cxn ang="0">
                  <a:pos x="228" y="102"/>
                </a:cxn>
                <a:cxn ang="0">
                  <a:pos x="228" y="94"/>
                </a:cxn>
                <a:cxn ang="0">
                  <a:pos x="228" y="58"/>
                </a:cxn>
                <a:cxn ang="0">
                  <a:pos x="227" y="35"/>
                </a:cxn>
                <a:cxn ang="0">
                  <a:pos x="219" y="21"/>
                </a:cxn>
                <a:cxn ang="0">
                  <a:pos x="208" y="12"/>
                </a:cxn>
                <a:cxn ang="0">
                  <a:pos x="192" y="10"/>
                </a:cxn>
                <a:cxn ang="0">
                  <a:pos x="178" y="19"/>
                </a:cxn>
                <a:cxn ang="0">
                  <a:pos x="175" y="3"/>
                </a:cxn>
                <a:cxn ang="0">
                  <a:pos x="157" y="0"/>
                </a:cxn>
                <a:cxn ang="0">
                  <a:pos x="129" y="2"/>
                </a:cxn>
                <a:cxn ang="0">
                  <a:pos x="111" y="8"/>
                </a:cxn>
                <a:cxn ang="0">
                  <a:pos x="89" y="19"/>
                </a:cxn>
                <a:cxn ang="0">
                  <a:pos x="83" y="33"/>
                </a:cxn>
                <a:cxn ang="0">
                  <a:pos x="83" y="46"/>
                </a:cxn>
                <a:cxn ang="0">
                  <a:pos x="80" y="53"/>
                </a:cxn>
                <a:cxn ang="0">
                  <a:pos x="74" y="50"/>
                </a:cxn>
                <a:cxn ang="0">
                  <a:pos x="64" y="34"/>
                </a:cxn>
                <a:cxn ang="0">
                  <a:pos x="44" y="56"/>
                </a:cxn>
                <a:cxn ang="0">
                  <a:pos x="29" y="77"/>
                </a:cxn>
                <a:cxn ang="0">
                  <a:pos x="18" y="100"/>
                </a:cxn>
                <a:cxn ang="0">
                  <a:pos x="8" y="127"/>
                </a:cxn>
                <a:cxn ang="0">
                  <a:pos x="1" y="160"/>
                </a:cxn>
                <a:cxn ang="0">
                  <a:pos x="0" y="172"/>
                </a:cxn>
                <a:cxn ang="0">
                  <a:pos x="7" y="186"/>
                </a:cxn>
              </a:cxnLst>
              <a:rect l="0" t="0" r="r" b="b"/>
              <a:pathLst>
                <a:path w="228" h="189">
                  <a:moveTo>
                    <a:pt x="11" y="189"/>
                  </a:moveTo>
                  <a:lnTo>
                    <a:pt x="11" y="189"/>
                  </a:lnTo>
                  <a:lnTo>
                    <a:pt x="17" y="170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31" y="131"/>
                  </a:lnTo>
                  <a:lnTo>
                    <a:pt x="39" y="111"/>
                  </a:lnTo>
                  <a:lnTo>
                    <a:pt x="39" y="111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9" y="93"/>
                  </a:lnTo>
                  <a:lnTo>
                    <a:pt x="57" y="83"/>
                  </a:lnTo>
                  <a:lnTo>
                    <a:pt x="65" y="73"/>
                  </a:lnTo>
                  <a:lnTo>
                    <a:pt x="75" y="64"/>
                  </a:lnTo>
                  <a:lnTo>
                    <a:pt x="75" y="64"/>
                  </a:lnTo>
                  <a:lnTo>
                    <a:pt x="87" y="55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7" y="44"/>
                  </a:lnTo>
                  <a:lnTo>
                    <a:pt x="114" y="41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30" y="35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0" y="19"/>
                  </a:lnTo>
                  <a:lnTo>
                    <a:pt x="137" y="24"/>
                  </a:lnTo>
                  <a:lnTo>
                    <a:pt x="135" y="29"/>
                  </a:lnTo>
                  <a:lnTo>
                    <a:pt x="134" y="31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55" y="31"/>
                  </a:lnTo>
                  <a:lnTo>
                    <a:pt x="164" y="30"/>
                  </a:lnTo>
                  <a:lnTo>
                    <a:pt x="173" y="30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9" y="33"/>
                  </a:lnTo>
                  <a:lnTo>
                    <a:pt x="195" y="36"/>
                  </a:lnTo>
                  <a:lnTo>
                    <a:pt x="200" y="39"/>
                  </a:lnTo>
                  <a:lnTo>
                    <a:pt x="206" y="43"/>
                  </a:lnTo>
                  <a:lnTo>
                    <a:pt x="206" y="43"/>
                  </a:lnTo>
                  <a:lnTo>
                    <a:pt x="211" y="50"/>
                  </a:lnTo>
                  <a:lnTo>
                    <a:pt x="215" y="57"/>
                  </a:lnTo>
                  <a:lnTo>
                    <a:pt x="218" y="64"/>
                  </a:lnTo>
                  <a:lnTo>
                    <a:pt x="221" y="72"/>
                  </a:lnTo>
                  <a:lnTo>
                    <a:pt x="221" y="7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98"/>
                  </a:lnTo>
                  <a:lnTo>
                    <a:pt x="228" y="94"/>
                  </a:lnTo>
                  <a:lnTo>
                    <a:pt x="228" y="94"/>
                  </a:lnTo>
                  <a:lnTo>
                    <a:pt x="228" y="77"/>
                  </a:lnTo>
                  <a:lnTo>
                    <a:pt x="228" y="77"/>
                  </a:lnTo>
                  <a:lnTo>
                    <a:pt x="228" y="58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5"/>
                  </a:lnTo>
                  <a:lnTo>
                    <a:pt x="225" y="30"/>
                  </a:lnTo>
                  <a:lnTo>
                    <a:pt x="222" y="25"/>
                  </a:lnTo>
                  <a:lnTo>
                    <a:pt x="219" y="21"/>
                  </a:lnTo>
                  <a:lnTo>
                    <a:pt x="219" y="21"/>
                  </a:lnTo>
                  <a:lnTo>
                    <a:pt x="214" y="16"/>
                  </a:lnTo>
                  <a:lnTo>
                    <a:pt x="208" y="12"/>
                  </a:lnTo>
                  <a:lnTo>
                    <a:pt x="196" y="6"/>
                  </a:lnTo>
                  <a:lnTo>
                    <a:pt x="196" y="6"/>
                  </a:lnTo>
                  <a:lnTo>
                    <a:pt x="192" y="10"/>
                  </a:lnTo>
                  <a:lnTo>
                    <a:pt x="188" y="14"/>
                  </a:lnTo>
                  <a:lnTo>
                    <a:pt x="184" y="17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57" y="0"/>
                  </a:lnTo>
                  <a:lnTo>
                    <a:pt x="147" y="0"/>
                  </a:lnTo>
                  <a:lnTo>
                    <a:pt x="138" y="0"/>
                  </a:lnTo>
                  <a:lnTo>
                    <a:pt x="129" y="2"/>
                  </a:lnTo>
                  <a:lnTo>
                    <a:pt x="129" y="2"/>
                  </a:lnTo>
                  <a:lnTo>
                    <a:pt x="120" y="5"/>
                  </a:lnTo>
                  <a:lnTo>
                    <a:pt x="111" y="8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89" y="19"/>
                  </a:lnTo>
                  <a:lnTo>
                    <a:pt x="85" y="23"/>
                  </a:lnTo>
                  <a:lnTo>
                    <a:pt x="84" y="28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40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2" y="50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53" y="45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36" y="67"/>
                  </a:lnTo>
                  <a:lnTo>
                    <a:pt x="29" y="77"/>
                  </a:lnTo>
                  <a:lnTo>
                    <a:pt x="23" y="89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12" y="113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4" y="143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4" y="181"/>
                  </a:lnTo>
                  <a:lnTo>
                    <a:pt x="7" y="186"/>
                  </a:lnTo>
                  <a:lnTo>
                    <a:pt x="11" y="189"/>
                  </a:lnTo>
                  <a:lnTo>
                    <a:pt x="11" y="189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0" name="Freeform 76"/>
            <p:cNvSpPr>
              <a:spLocks/>
            </p:cNvSpPr>
            <p:nvPr/>
          </p:nvSpPr>
          <p:spPr bwMode="auto">
            <a:xfrm>
              <a:off x="2898" y="658"/>
              <a:ext cx="113" cy="229"/>
            </a:xfrm>
            <a:custGeom>
              <a:avLst/>
              <a:gdLst/>
              <a:ahLst/>
              <a:cxnLst>
                <a:cxn ang="0">
                  <a:pos x="63" y="122"/>
                </a:cxn>
                <a:cxn ang="0">
                  <a:pos x="57" y="137"/>
                </a:cxn>
                <a:cxn ang="0">
                  <a:pos x="52" y="154"/>
                </a:cxn>
                <a:cxn ang="0">
                  <a:pos x="51" y="153"/>
                </a:cxn>
                <a:cxn ang="0">
                  <a:pos x="53" y="138"/>
                </a:cxn>
                <a:cxn ang="0">
                  <a:pos x="40" y="151"/>
                </a:cxn>
                <a:cxn ang="0">
                  <a:pos x="39" y="150"/>
                </a:cxn>
                <a:cxn ang="0">
                  <a:pos x="50" y="139"/>
                </a:cxn>
                <a:cxn ang="0">
                  <a:pos x="55" y="134"/>
                </a:cxn>
                <a:cxn ang="0">
                  <a:pos x="58" y="125"/>
                </a:cxn>
                <a:cxn ang="0">
                  <a:pos x="73" y="102"/>
                </a:cxn>
                <a:cxn ang="0">
                  <a:pos x="91" y="79"/>
                </a:cxn>
                <a:cxn ang="0">
                  <a:pos x="107" y="54"/>
                </a:cxn>
                <a:cxn ang="0">
                  <a:pos x="110" y="47"/>
                </a:cxn>
                <a:cxn ang="0">
                  <a:pos x="113" y="32"/>
                </a:cxn>
                <a:cxn ang="0">
                  <a:pos x="112" y="25"/>
                </a:cxn>
                <a:cxn ang="0">
                  <a:pos x="108" y="15"/>
                </a:cxn>
                <a:cxn ang="0">
                  <a:pos x="102" y="8"/>
                </a:cxn>
                <a:cxn ang="0">
                  <a:pos x="94" y="3"/>
                </a:cxn>
                <a:cxn ang="0">
                  <a:pos x="84" y="1"/>
                </a:cxn>
                <a:cxn ang="0">
                  <a:pos x="73" y="0"/>
                </a:cxn>
                <a:cxn ang="0">
                  <a:pos x="51" y="4"/>
                </a:cxn>
                <a:cxn ang="0">
                  <a:pos x="40" y="7"/>
                </a:cxn>
                <a:cxn ang="0">
                  <a:pos x="16" y="13"/>
                </a:cxn>
                <a:cxn ang="0">
                  <a:pos x="0" y="16"/>
                </a:cxn>
                <a:cxn ang="0">
                  <a:pos x="8" y="21"/>
                </a:cxn>
                <a:cxn ang="0">
                  <a:pos x="16" y="24"/>
                </a:cxn>
                <a:cxn ang="0">
                  <a:pos x="28" y="24"/>
                </a:cxn>
                <a:cxn ang="0">
                  <a:pos x="40" y="23"/>
                </a:cxn>
                <a:cxn ang="0">
                  <a:pos x="53" y="23"/>
                </a:cxn>
                <a:cxn ang="0">
                  <a:pos x="65" y="28"/>
                </a:cxn>
                <a:cxn ang="0">
                  <a:pos x="69" y="31"/>
                </a:cxn>
                <a:cxn ang="0">
                  <a:pos x="79" y="42"/>
                </a:cxn>
                <a:cxn ang="0">
                  <a:pos x="82" y="39"/>
                </a:cxn>
                <a:cxn ang="0">
                  <a:pos x="85" y="34"/>
                </a:cxn>
                <a:cxn ang="0">
                  <a:pos x="88" y="22"/>
                </a:cxn>
                <a:cxn ang="0">
                  <a:pos x="88" y="30"/>
                </a:cxn>
                <a:cxn ang="0">
                  <a:pos x="83" y="42"/>
                </a:cxn>
                <a:cxn ang="0">
                  <a:pos x="78" y="46"/>
                </a:cxn>
                <a:cxn ang="0">
                  <a:pos x="78" y="59"/>
                </a:cxn>
                <a:cxn ang="0">
                  <a:pos x="74" y="71"/>
                </a:cxn>
                <a:cxn ang="0">
                  <a:pos x="61" y="93"/>
                </a:cxn>
                <a:cxn ang="0">
                  <a:pos x="48" y="114"/>
                </a:cxn>
                <a:cxn ang="0">
                  <a:pos x="36" y="139"/>
                </a:cxn>
                <a:cxn ang="0">
                  <a:pos x="30" y="157"/>
                </a:cxn>
                <a:cxn ang="0">
                  <a:pos x="28" y="175"/>
                </a:cxn>
                <a:cxn ang="0">
                  <a:pos x="29" y="185"/>
                </a:cxn>
                <a:cxn ang="0">
                  <a:pos x="32" y="202"/>
                </a:cxn>
                <a:cxn ang="0">
                  <a:pos x="40" y="218"/>
                </a:cxn>
                <a:cxn ang="0">
                  <a:pos x="43" y="222"/>
                </a:cxn>
                <a:cxn ang="0">
                  <a:pos x="51" y="227"/>
                </a:cxn>
                <a:cxn ang="0">
                  <a:pos x="56" y="229"/>
                </a:cxn>
                <a:cxn ang="0">
                  <a:pos x="53" y="219"/>
                </a:cxn>
                <a:cxn ang="0">
                  <a:pos x="51" y="196"/>
                </a:cxn>
                <a:cxn ang="0">
                  <a:pos x="54" y="183"/>
                </a:cxn>
                <a:cxn ang="0">
                  <a:pos x="62" y="160"/>
                </a:cxn>
                <a:cxn ang="0">
                  <a:pos x="68" y="148"/>
                </a:cxn>
                <a:cxn ang="0">
                  <a:pos x="70" y="142"/>
                </a:cxn>
                <a:cxn ang="0">
                  <a:pos x="68" y="135"/>
                </a:cxn>
                <a:cxn ang="0">
                  <a:pos x="63" y="122"/>
                </a:cxn>
              </a:cxnLst>
              <a:rect l="0" t="0" r="r" b="b"/>
              <a:pathLst>
                <a:path w="113" h="229">
                  <a:moveTo>
                    <a:pt x="63" y="122"/>
                  </a:moveTo>
                  <a:lnTo>
                    <a:pt x="63" y="122"/>
                  </a:lnTo>
                  <a:lnTo>
                    <a:pt x="60" y="129"/>
                  </a:lnTo>
                  <a:lnTo>
                    <a:pt x="57" y="137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3" y="136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58" y="125"/>
                  </a:lnTo>
                  <a:lnTo>
                    <a:pt x="63" y="117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91" y="79"/>
                  </a:lnTo>
                  <a:lnTo>
                    <a:pt x="99" y="6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10" y="47"/>
                  </a:lnTo>
                  <a:lnTo>
                    <a:pt x="112" y="40"/>
                  </a:lnTo>
                  <a:lnTo>
                    <a:pt x="113" y="32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0" y="19"/>
                  </a:lnTo>
                  <a:lnTo>
                    <a:pt x="108" y="15"/>
                  </a:lnTo>
                  <a:lnTo>
                    <a:pt x="105" y="11"/>
                  </a:lnTo>
                  <a:lnTo>
                    <a:pt x="102" y="8"/>
                  </a:lnTo>
                  <a:lnTo>
                    <a:pt x="98" y="5"/>
                  </a:lnTo>
                  <a:lnTo>
                    <a:pt x="94" y="3"/>
                  </a:lnTo>
                  <a:lnTo>
                    <a:pt x="90" y="2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1"/>
                  </a:lnTo>
                  <a:lnTo>
                    <a:pt x="51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8" y="24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6" y="22"/>
                  </a:lnTo>
                  <a:lnTo>
                    <a:pt x="53" y="23"/>
                  </a:lnTo>
                  <a:lnTo>
                    <a:pt x="59" y="24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9" y="31"/>
                  </a:lnTo>
                  <a:lnTo>
                    <a:pt x="72" y="34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2" y="39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7" y="29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8" y="30"/>
                  </a:lnTo>
                  <a:lnTo>
                    <a:pt x="87" y="36"/>
                  </a:lnTo>
                  <a:lnTo>
                    <a:pt x="83" y="42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9" y="52"/>
                  </a:lnTo>
                  <a:lnTo>
                    <a:pt x="78" y="59"/>
                  </a:lnTo>
                  <a:lnTo>
                    <a:pt x="76" y="65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61" y="93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39" y="131"/>
                  </a:lnTo>
                  <a:lnTo>
                    <a:pt x="36" y="139"/>
                  </a:lnTo>
                  <a:lnTo>
                    <a:pt x="33" y="148"/>
                  </a:lnTo>
                  <a:lnTo>
                    <a:pt x="30" y="157"/>
                  </a:lnTo>
                  <a:lnTo>
                    <a:pt x="29" y="166"/>
                  </a:lnTo>
                  <a:lnTo>
                    <a:pt x="28" y="17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30" y="194"/>
                  </a:lnTo>
                  <a:lnTo>
                    <a:pt x="32" y="202"/>
                  </a:lnTo>
                  <a:lnTo>
                    <a:pt x="35" y="210"/>
                  </a:lnTo>
                  <a:lnTo>
                    <a:pt x="40" y="218"/>
                  </a:lnTo>
                  <a:lnTo>
                    <a:pt x="40" y="218"/>
                  </a:lnTo>
                  <a:lnTo>
                    <a:pt x="43" y="222"/>
                  </a:lnTo>
                  <a:lnTo>
                    <a:pt x="47" y="225"/>
                  </a:lnTo>
                  <a:lnTo>
                    <a:pt x="51" y="227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3" y="219"/>
                  </a:lnTo>
                  <a:lnTo>
                    <a:pt x="53" y="219"/>
                  </a:lnTo>
                  <a:lnTo>
                    <a:pt x="51" y="208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54" y="183"/>
                  </a:lnTo>
                  <a:lnTo>
                    <a:pt x="57" y="171"/>
                  </a:lnTo>
                  <a:lnTo>
                    <a:pt x="62" y="16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9" y="145"/>
                  </a:lnTo>
                  <a:lnTo>
                    <a:pt x="70" y="142"/>
                  </a:lnTo>
                  <a:lnTo>
                    <a:pt x="70" y="138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3" y="122"/>
                  </a:lnTo>
                  <a:lnTo>
                    <a:pt x="63" y="122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1" name="Freeform 77"/>
            <p:cNvSpPr>
              <a:spLocks/>
            </p:cNvSpPr>
            <p:nvPr/>
          </p:nvSpPr>
          <p:spPr bwMode="auto">
            <a:xfrm>
              <a:off x="2853" y="220"/>
              <a:ext cx="211" cy="132"/>
            </a:xfrm>
            <a:custGeom>
              <a:avLst/>
              <a:gdLst/>
              <a:ahLst/>
              <a:cxnLst>
                <a:cxn ang="0">
                  <a:pos x="27" y="95"/>
                </a:cxn>
                <a:cxn ang="0">
                  <a:pos x="41" y="70"/>
                </a:cxn>
                <a:cxn ang="0">
                  <a:pos x="60" y="48"/>
                </a:cxn>
                <a:cxn ang="0">
                  <a:pos x="73" y="37"/>
                </a:cxn>
                <a:cxn ang="0">
                  <a:pos x="94" y="24"/>
                </a:cxn>
                <a:cxn ang="0">
                  <a:pos x="109" y="19"/>
                </a:cxn>
                <a:cxn ang="0">
                  <a:pos x="118" y="17"/>
                </a:cxn>
                <a:cxn ang="0">
                  <a:pos x="129" y="17"/>
                </a:cxn>
                <a:cxn ang="0">
                  <a:pos x="141" y="20"/>
                </a:cxn>
                <a:cxn ang="0">
                  <a:pos x="151" y="26"/>
                </a:cxn>
                <a:cxn ang="0">
                  <a:pos x="158" y="35"/>
                </a:cxn>
                <a:cxn ang="0">
                  <a:pos x="162" y="43"/>
                </a:cxn>
                <a:cxn ang="0">
                  <a:pos x="172" y="67"/>
                </a:cxn>
                <a:cxn ang="0">
                  <a:pos x="176" y="81"/>
                </a:cxn>
                <a:cxn ang="0">
                  <a:pos x="188" y="108"/>
                </a:cxn>
                <a:cxn ang="0">
                  <a:pos x="196" y="120"/>
                </a:cxn>
                <a:cxn ang="0">
                  <a:pos x="202" y="127"/>
                </a:cxn>
                <a:cxn ang="0">
                  <a:pos x="211" y="132"/>
                </a:cxn>
                <a:cxn ang="0">
                  <a:pos x="185" y="29"/>
                </a:cxn>
                <a:cxn ang="0">
                  <a:pos x="184" y="36"/>
                </a:cxn>
                <a:cxn ang="0">
                  <a:pos x="183" y="50"/>
                </a:cxn>
                <a:cxn ang="0">
                  <a:pos x="180" y="56"/>
                </a:cxn>
                <a:cxn ang="0">
                  <a:pos x="182" y="50"/>
                </a:cxn>
                <a:cxn ang="0">
                  <a:pos x="183" y="36"/>
                </a:cxn>
                <a:cxn ang="0">
                  <a:pos x="181" y="30"/>
                </a:cxn>
                <a:cxn ang="0">
                  <a:pos x="177" y="17"/>
                </a:cxn>
                <a:cxn ang="0">
                  <a:pos x="174" y="13"/>
                </a:cxn>
                <a:cxn ang="0">
                  <a:pos x="160" y="4"/>
                </a:cxn>
                <a:cxn ang="0">
                  <a:pos x="142" y="0"/>
                </a:cxn>
                <a:cxn ang="0">
                  <a:pos x="125" y="1"/>
                </a:cxn>
                <a:cxn ang="0">
                  <a:pos x="108" y="3"/>
                </a:cxn>
                <a:cxn ang="0">
                  <a:pos x="78" y="13"/>
                </a:cxn>
                <a:cxn ang="0">
                  <a:pos x="51" y="29"/>
                </a:cxn>
                <a:cxn ang="0">
                  <a:pos x="42" y="37"/>
                </a:cxn>
                <a:cxn ang="0">
                  <a:pos x="58" y="39"/>
                </a:cxn>
                <a:cxn ang="0">
                  <a:pos x="58" y="40"/>
                </a:cxn>
                <a:cxn ang="0">
                  <a:pos x="52" y="39"/>
                </a:cxn>
                <a:cxn ang="0">
                  <a:pos x="47" y="39"/>
                </a:cxn>
                <a:cxn ang="0">
                  <a:pos x="36" y="43"/>
                </a:cxn>
                <a:cxn ang="0">
                  <a:pos x="33" y="47"/>
                </a:cxn>
                <a:cxn ang="0">
                  <a:pos x="30" y="50"/>
                </a:cxn>
                <a:cxn ang="0">
                  <a:pos x="12" y="78"/>
                </a:cxn>
                <a:cxn ang="0">
                  <a:pos x="0" y="108"/>
                </a:cxn>
                <a:cxn ang="0">
                  <a:pos x="6" y="105"/>
                </a:cxn>
                <a:cxn ang="0">
                  <a:pos x="22" y="98"/>
                </a:cxn>
                <a:cxn ang="0">
                  <a:pos x="25" y="97"/>
                </a:cxn>
                <a:cxn ang="0">
                  <a:pos x="27" y="95"/>
                </a:cxn>
              </a:cxnLst>
              <a:rect l="0" t="0" r="r" b="b"/>
              <a:pathLst>
                <a:path w="211" h="132">
                  <a:moveTo>
                    <a:pt x="27" y="95"/>
                  </a:moveTo>
                  <a:lnTo>
                    <a:pt x="27" y="95"/>
                  </a:lnTo>
                  <a:lnTo>
                    <a:pt x="33" y="82"/>
                  </a:lnTo>
                  <a:lnTo>
                    <a:pt x="41" y="70"/>
                  </a:lnTo>
                  <a:lnTo>
                    <a:pt x="50" y="59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73" y="37"/>
                  </a:lnTo>
                  <a:lnTo>
                    <a:pt x="87" y="28"/>
                  </a:lnTo>
                  <a:lnTo>
                    <a:pt x="94" y="24"/>
                  </a:lnTo>
                  <a:lnTo>
                    <a:pt x="101" y="21"/>
                  </a:lnTo>
                  <a:lnTo>
                    <a:pt x="109" y="1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4" y="16"/>
                  </a:lnTo>
                  <a:lnTo>
                    <a:pt x="129" y="17"/>
                  </a:lnTo>
                  <a:lnTo>
                    <a:pt x="135" y="18"/>
                  </a:lnTo>
                  <a:lnTo>
                    <a:pt x="141" y="20"/>
                  </a:lnTo>
                  <a:lnTo>
                    <a:pt x="146" y="23"/>
                  </a:lnTo>
                  <a:lnTo>
                    <a:pt x="151" y="26"/>
                  </a:lnTo>
                  <a:lnTo>
                    <a:pt x="155" y="30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62" y="43"/>
                  </a:lnTo>
                  <a:lnTo>
                    <a:pt x="166" y="51"/>
                  </a:lnTo>
                  <a:lnTo>
                    <a:pt x="172" y="67"/>
                  </a:lnTo>
                  <a:lnTo>
                    <a:pt x="172" y="67"/>
                  </a:lnTo>
                  <a:lnTo>
                    <a:pt x="176" y="81"/>
                  </a:lnTo>
                  <a:lnTo>
                    <a:pt x="182" y="94"/>
                  </a:lnTo>
                  <a:lnTo>
                    <a:pt x="188" y="108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199" y="124"/>
                  </a:lnTo>
                  <a:lnTo>
                    <a:pt x="202" y="127"/>
                  </a:lnTo>
                  <a:lnTo>
                    <a:pt x="206" y="130"/>
                  </a:lnTo>
                  <a:lnTo>
                    <a:pt x="211" y="132"/>
                  </a:lnTo>
                  <a:lnTo>
                    <a:pt x="211" y="132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4" y="36"/>
                  </a:lnTo>
                  <a:lnTo>
                    <a:pt x="184" y="43"/>
                  </a:lnTo>
                  <a:lnTo>
                    <a:pt x="183" y="50"/>
                  </a:lnTo>
                  <a:lnTo>
                    <a:pt x="182" y="53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2" y="50"/>
                  </a:lnTo>
                  <a:lnTo>
                    <a:pt x="183" y="43"/>
                  </a:lnTo>
                  <a:lnTo>
                    <a:pt x="183" y="36"/>
                  </a:lnTo>
                  <a:lnTo>
                    <a:pt x="181" y="30"/>
                  </a:lnTo>
                  <a:lnTo>
                    <a:pt x="181" y="30"/>
                  </a:lnTo>
                  <a:lnTo>
                    <a:pt x="179" y="21"/>
                  </a:lnTo>
                  <a:lnTo>
                    <a:pt x="177" y="17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67" y="8"/>
                  </a:lnTo>
                  <a:lnTo>
                    <a:pt x="160" y="4"/>
                  </a:lnTo>
                  <a:lnTo>
                    <a:pt x="151" y="1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25" y="1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93" y="8"/>
                  </a:lnTo>
                  <a:lnTo>
                    <a:pt x="78" y="13"/>
                  </a:lnTo>
                  <a:lnTo>
                    <a:pt x="64" y="2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2" y="39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1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3" y="47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0" y="63"/>
                  </a:lnTo>
                  <a:lnTo>
                    <a:pt x="12" y="78"/>
                  </a:lnTo>
                  <a:lnTo>
                    <a:pt x="5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5" y="97"/>
                  </a:lnTo>
                  <a:lnTo>
                    <a:pt x="27" y="95"/>
                  </a:lnTo>
                  <a:lnTo>
                    <a:pt x="27" y="95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2" name="Freeform 78"/>
            <p:cNvSpPr>
              <a:spLocks/>
            </p:cNvSpPr>
            <p:nvPr/>
          </p:nvSpPr>
          <p:spPr bwMode="auto">
            <a:xfrm>
              <a:off x="2954" y="440"/>
              <a:ext cx="156" cy="66"/>
            </a:xfrm>
            <a:custGeom>
              <a:avLst/>
              <a:gdLst/>
              <a:ahLst/>
              <a:cxnLst>
                <a:cxn ang="0">
                  <a:pos x="154" y="19"/>
                </a:cxn>
                <a:cxn ang="0">
                  <a:pos x="149" y="10"/>
                </a:cxn>
                <a:cxn ang="0">
                  <a:pos x="143" y="6"/>
                </a:cxn>
                <a:cxn ang="0">
                  <a:pos x="137" y="4"/>
                </a:cxn>
                <a:cxn ang="0">
                  <a:pos x="116" y="0"/>
                </a:cxn>
                <a:cxn ang="0">
                  <a:pos x="95" y="2"/>
                </a:cxn>
                <a:cxn ang="0">
                  <a:pos x="84" y="5"/>
                </a:cxn>
                <a:cxn ang="0">
                  <a:pos x="71" y="9"/>
                </a:cxn>
                <a:cxn ang="0">
                  <a:pos x="87" y="26"/>
                </a:cxn>
                <a:cxn ang="0">
                  <a:pos x="84" y="24"/>
                </a:cxn>
                <a:cxn ang="0">
                  <a:pos x="78" y="19"/>
                </a:cxn>
                <a:cxn ang="0">
                  <a:pos x="72" y="13"/>
                </a:cxn>
                <a:cxn ang="0">
                  <a:pos x="67" y="11"/>
                </a:cxn>
                <a:cxn ang="0">
                  <a:pos x="59" y="15"/>
                </a:cxn>
                <a:cxn ang="0">
                  <a:pos x="42" y="25"/>
                </a:cxn>
                <a:cxn ang="0">
                  <a:pos x="25" y="36"/>
                </a:cxn>
                <a:cxn ang="0">
                  <a:pos x="0" y="58"/>
                </a:cxn>
                <a:cxn ang="0">
                  <a:pos x="9" y="61"/>
                </a:cxn>
                <a:cxn ang="0">
                  <a:pos x="36" y="66"/>
                </a:cxn>
                <a:cxn ang="0">
                  <a:pos x="38" y="66"/>
                </a:cxn>
                <a:cxn ang="0">
                  <a:pos x="39" y="65"/>
                </a:cxn>
                <a:cxn ang="0">
                  <a:pos x="51" y="56"/>
                </a:cxn>
                <a:cxn ang="0">
                  <a:pos x="66" y="47"/>
                </a:cxn>
                <a:cxn ang="0">
                  <a:pos x="82" y="41"/>
                </a:cxn>
                <a:cxn ang="0">
                  <a:pos x="98" y="37"/>
                </a:cxn>
                <a:cxn ang="0">
                  <a:pos x="115" y="37"/>
                </a:cxn>
                <a:cxn ang="0">
                  <a:pos x="122" y="38"/>
                </a:cxn>
                <a:cxn ang="0">
                  <a:pos x="136" y="42"/>
                </a:cxn>
                <a:cxn ang="0">
                  <a:pos x="143" y="45"/>
                </a:cxn>
                <a:cxn ang="0">
                  <a:pos x="155" y="54"/>
                </a:cxn>
                <a:cxn ang="0">
                  <a:pos x="156" y="40"/>
                </a:cxn>
                <a:cxn ang="0">
                  <a:pos x="156" y="30"/>
                </a:cxn>
                <a:cxn ang="0">
                  <a:pos x="154" y="19"/>
                </a:cxn>
              </a:cxnLst>
              <a:rect l="0" t="0" r="r" b="b"/>
              <a:pathLst>
                <a:path w="156" h="66">
                  <a:moveTo>
                    <a:pt x="154" y="19"/>
                  </a:moveTo>
                  <a:lnTo>
                    <a:pt x="154" y="19"/>
                  </a:lnTo>
                  <a:lnTo>
                    <a:pt x="153" y="14"/>
                  </a:lnTo>
                  <a:lnTo>
                    <a:pt x="149" y="10"/>
                  </a:lnTo>
                  <a:lnTo>
                    <a:pt x="149" y="10"/>
                  </a:lnTo>
                  <a:lnTo>
                    <a:pt x="143" y="6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27" y="1"/>
                  </a:lnTo>
                  <a:lnTo>
                    <a:pt x="116" y="0"/>
                  </a:lnTo>
                  <a:lnTo>
                    <a:pt x="106" y="1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84" y="5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6" y="25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78" y="19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0" y="10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42" y="2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2" y="4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61"/>
                  </a:lnTo>
                  <a:lnTo>
                    <a:pt x="18" y="64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45" y="60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66" y="47"/>
                  </a:lnTo>
                  <a:lnTo>
                    <a:pt x="74" y="44"/>
                  </a:lnTo>
                  <a:lnTo>
                    <a:pt x="82" y="41"/>
                  </a:lnTo>
                  <a:lnTo>
                    <a:pt x="90" y="39"/>
                  </a:lnTo>
                  <a:lnTo>
                    <a:pt x="98" y="37"/>
                  </a:lnTo>
                  <a:lnTo>
                    <a:pt x="106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22" y="38"/>
                  </a:lnTo>
                  <a:lnTo>
                    <a:pt x="129" y="39"/>
                  </a:lnTo>
                  <a:lnTo>
                    <a:pt x="136" y="42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6" y="4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30"/>
                  </a:lnTo>
                  <a:lnTo>
                    <a:pt x="154" y="19"/>
                  </a:lnTo>
                  <a:lnTo>
                    <a:pt x="154" y="19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3" name="Freeform 79"/>
            <p:cNvSpPr>
              <a:spLocks/>
            </p:cNvSpPr>
            <p:nvPr/>
          </p:nvSpPr>
          <p:spPr bwMode="auto">
            <a:xfrm>
              <a:off x="2822" y="365"/>
              <a:ext cx="41" cy="216"/>
            </a:xfrm>
            <a:custGeom>
              <a:avLst/>
              <a:gdLst/>
              <a:ahLst/>
              <a:cxnLst>
                <a:cxn ang="0">
                  <a:pos x="38" y="154"/>
                </a:cxn>
                <a:cxn ang="0">
                  <a:pos x="38" y="154"/>
                </a:cxn>
                <a:cxn ang="0">
                  <a:pos x="33" y="139"/>
                </a:cxn>
                <a:cxn ang="0">
                  <a:pos x="28" y="124"/>
                </a:cxn>
                <a:cxn ang="0">
                  <a:pos x="28" y="124"/>
                </a:cxn>
                <a:cxn ang="0">
                  <a:pos x="23" y="109"/>
                </a:cxn>
                <a:cxn ang="0">
                  <a:pos x="19" y="92"/>
                </a:cxn>
                <a:cxn ang="0">
                  <a:pos x="16" y="76"/>
                </a:cxn>
                <a:cxn ang="0">
                  <a:pos x="13" y="60"/>
                </a:cxn>
                <a:cxn ang="0">
                  <a:pos x="13" y="60"/>
                </a:cxn>
                <a:cxn ang="0">
                  <a:pos x="12" y="49"/>
                </a:cxn>
                <a:cxn ang="0">
                  <a:pos x="12" y="39"/>
                </a:cxn>
                <a:cxn ang="0">
                  <a:pos x="12" y="29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6"/>
                </a:cxn>
                <a:cxn ang="0">
                  <a:pos x="11" y="14"/>
                </a:cxn>
                <a:cxn ang="0">
                  <a:pos x="11" y="14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6" y="90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18" y="139"/>
                </a:cxn>
                <a:cxn ang="0">
                  <a:pos x="26" y="172"/>
                </a:cxn>
                <a:cxn ang="0">
                  <a:pos x="26" y="172"/>
                </a:cxn>
                <a:cxn ang="0">
                  <a:pos x="34" y="200"/>
                </a:cxn>
                <a:cxn ang="0">
                  <a:pos x="34" y="200"/>
                </a:cxn>
                <a:cxn ang="0">
                  <a:pos x="38" y="216"/>
                </a:cxn>
                <a:cxn ang="0">
                  <a:pos x="38" y="216"/>
                </a:cxn>
                <a:cxn ang="0">
                  <a:pos x="40" y="205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41" y="180"/>
                </a:cxn>
                <a:cxn ang="0">
                  <a:pos x="40" y="166"/>
                </a:cxn>
                <a:cxn ang="0">
                  <a:pos x="40" y="166"/>
                </a:cxn>
                <a:cxn ang="0">
                  <a:pos x="40" y="160"/>
                </a:cxn>
                <a:cxn ang="0">
                  <a:pos x="38" y="154"/>
                </a:cxn>
                <a:cxn ang="0">
                  <a:pos x="38" y="154"/>
                </a:cxn>
              </a:cxnLst>
              <a:rect l="0" t="0" r="r" b="b"/>
              <a:pathLst>
                <a:path w="41" h="216">
                  <a:moveTo>
                    <a:pt x="38" y="154"/>
                  </a:moveTo>
                  <a:lnTo>
                    <a:pt x="38" y="154"/>
                  </a:lnTo>
                  <a:lnTo>
                    <a:pt x="33" y="139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3" y="109"/>
                  </a:lnTo>
                  <a:lnTo>
                    <a:pt x="19" y="92"/>
                  </a:lnTo>
                  <a:lnTo>
                    <a:pt x="16" y="76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2" y="49"/>
                  </a:lnTo>
                  <a:lnTo>
                    <a:pt x="12" y="39"/>
                  </a:lnTo>
                  <a:lnTo>
                    <a:pt x="12" y="29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6" y="90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8" y="139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40" y="205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41" y="180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0"/>
                  </a:lnTo>
                  <a:lnTo>
                    <a:pt x="38" y="154"/>
                  </a:lnTo>
                  <a:lnTo>
                    <a:pt x="38" y="154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4" name="Freeform 80"/>
            <p:cNvSpPr>
              <a:spLocks/>
            </p:cNvSpPr>
            <p:nvPr/>
          </p:nvSpPr>
          <p:spPr bwMode="auto">
            <a:xfrm>
              <a:off x="2873" y="629"/>
              <a:ext cx="158" cy="42"/>
            </a:xfrm>
            <a:custGeom>
              <a:avLst/>
              <a:gdLst/>
              <a:ahLst/>
              <a:cxnLst>
                <a:cxn ang="0">
                  <a:pos x="67" y="31"/>
                </a:cxn>
                <a:cxn ang="0">
                  <a:pos x="73" y="24"/>
                </a:cxn>
                <a:cxn ang="0">
                  <a:pos x="80" y="20"/>
                </a:cxn>
                <a:cxn ang="0">
                  <a:pos x="82" y="19"/>
                </a:cxn>
                <a:cxn ang="0">
                  <a:pos x="75" y="25"/>
                </a:cxn>
                <a:cxn ang="0">
                  <a:pos x="69" y="31"/>
                </a:cxn>
                <a:cxn ang="0">
                  <a:pos x="82" y="29"/>
                </a:cxn>
                <a:cxn ang="0">
                  <a:pos x="94" y="27"/>
                </a:cxn>
                <a:cxn ang="0">
                  <a:pos x="100" y="27"/>
                </a:cxn>
                <a:cxn ang="0">
                  <a:pos x="110" y="24"/>
                </a:cxn>
                <a:cxn ang="0">
                  <a:pos x="116" y="22"/>
                </a:cxn>
                <a:cxn ang="0">
                  <a:pos x="130" y="18"/>
                </a:cxn>
                <a:cxn ang="0">
                  <a:pos x="144" y="21"/>
                </a:cxn>
                <a:cxn ang="0">
                  <a:pos x="158" y="28"/>
                </a:cxn>
                <a:cxn ang="0">
                  <a:pos x="155" y="19"/>
                </a:cxn>
                <a:cxn ang="0">
                  <a:pos x="151" y="13"/>
                </a:cxn>
                <a:cxn ang="0">
                  <a:pos x="142" y="3"/>
                </a:cxn>
                <a:cxn ang="0">
                  <a:pos x="135" y="1"/>
                </a:cxn>
                <a:cxn ang="0">
                  <a:pos x="130" y="0"/>
                </a:cxn>
                <a:cxn ang="0">
                  <a:pos x="115" y="1"/>
                </a:cxn>
                <a:cxn ang="0">
                  <a:pos x="104" y="4"/>
                </a:cxn>
                <a:cxn ang="0">
                  <a:pos x="81" y="11"/>
                </a:cxn>
                <a:cxn ang="0">
                  <a:pos x="70" y="16"/>
                </a:cxn>
                <a:cxn ang="0">
                  <a:pos x="44" y="27"/>
                </a:cxn>
                <a:cxn ang="0">
                  <a:pos x="35" y="29"/>
                </a:cxn>
                <a:cxn ang="0">
                  <a:pos x="16" y="30"/>
                </a:cxn>
                <a:cxn ang="0">
                  <a:pos x="8" y="29"/>
                </a:cxn>
                <a:cxn ang="0">
                  <a:pos x="0" y="28"/>
                </a:cxn>
                <a:cxn ang="0">
                  <a:pos x="0" y="40"/>
                </a:cxn>
                <a:cxn ang="0">
                  <a:pos x="20" y="42"/>
                </a:cxn>
                <a:cxn ang="0">
                  <a:pos x="31" y="42"/>
                </a:cxn>
                <a:cxn ang="0">
                  <a:pos x="65" y="33"/>
                </a:cxn>
                <a:cxn ang="0">
                  <a:pos x="66" y="32"/>
                </a:cxn>
                <a:cxn ang="0">
                  <a:pos x="67" y="31"/>
                </a:cxn>
              </a:cxnLst>
              <a:rect l="0" t="0" r="r" b="b"/>
              <a:pathLst>
                <a:path w="158" h="42">
                  <a:moveTo>
                    <a:pt x="67" y="31"/>
                  </a:moveTo>
                  <a:lnTo>
                    <a:pt x="67" y="31"/>
                  </a:lnTo>
                  <a:lnTo>
                    <a:pt x="69" y="27"/>
                  </a:lnTo>
                  <a:lnTo>
                    <a:pt x="73" y="24"/>
                  </a:lnTo>
                  <a:lnTo>
                    <a:pt x="76" y="22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75" y="25"/>
                  </a:lnTo>
                  <a:lnTo>
                    <a:pt x="72" y="28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82" y="29"/>
                  </a:lnTo>
                  <a:lnTo>
                    <a:pt x="88" y="28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100" y="27"/>
                  </a:lnTo>
                  <a:lnTo>
                    <a:pt x="105" y="26"/>
                  </a:lnTo>
                  <a:lnTo>
                    <a:pt x="110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23" y="19"/>
                  </a:lnTo>
                  <a:lnTo>
                    <a:pt x="130" y="18"/>
                  </a:lnTo>
                  <a:lnTo>
                    <a:pt x="137" y="18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58" y="28"/>
                  </a:lnTo>
                  <a:lnTo>
                    <a:pt x="158" y="28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1" y="13"/>
                  </a:lnTo>
                  <a:lnTo>
                    <a:pt x="147" y="8"/>
                  </a:lnTo>
                  <a:lnTo>
                    <a:pt x="142" y="3"/>
                  </a:lnTo>
                  <a:lnTo>
                    <a:pt x="139" y="2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04" y="4"/>
                  </a:lnTo>
                  <a:lnTo>
                    <a:pt x="92" y="7"/>
                  </a:lnTo>
                  <a:lnTo>
                    <a:pt x="81" y="11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53" y="24"/>
                  </a:lnTo>
                  <a:lnTo>
                    <a:pt x="44" y="27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2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41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31" y="42"/>
                  </a:lnTo>
                  <a:lnTo>
                    <a:pt x="43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6" y="32"/>
                  </a:lnTo>
                  <a:lnTo>
                    <a:pt x="67" y="31"/>
                  </a:lnTo>
                  <a:lnTo>
                    <a:pt x="67" y="31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5" name="Freeform 81"/>
            <p:cNvSpPr>
              <a:spLocks/>
            </p:cNvSpPr>
            <p:nvPr/>
          </p:nvSpPr>
          <p:spPr bwMode="auto">
            <a:xfrm>
              <a:off x="2836" y="345"/>
              <a:ext cx="30" cy="163"/>
            </a:xfrm>
            <a:custGeom>
              <a:avLst/>
              <a:gdLst/>
              <a:ahLst/>
              <a:cxnLst>
                <a:cxn ang="0">
                  <a:pos x="25" y="20"/>
                </a:cxn>
                <a:cxn ang="0">
                  <a:pos x="25" y="20"/>
                </a:cxn>
                <a:cxn ang="0">
                  <a:pos x="27" y="10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7" y="9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3" y="25"/>
                </a:cxn>
                <a:cxn ang="0">
                  <a:pos x="3" y="25"/>
                </a:cxn>
                <a:cxn ang="0">
                  <a:pos x="1" y="37"/>
                </a:cxn>
                <a:cxn ang="0">
                  <a:pos x="0" y="50"/>
                </a:cxn>
                <a:cxn ang="0">
                  <a:pos x="0" y="62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5" y="98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13" y="132"/>
                </a:cxn>
                <a:cxn ang="0">
                  <a:pos x="16" y="142"/>
                </a:cxn>
                <a:cxn ang="0">
                  <a:pos x="19" y="152"/>
                </a:cxn>
                <a:cxn ang="0">
                  <a:pos x="24" y="163"/>
                </a:cxn>
                <a:cxn ang="0">
                  <a:pos x="24" y="163"/>
                </a:cxn>
                <a:cxn ang="0">
                  <a:pos x="22" y="140"/>
                </a:cxn>
                <a:cxn ang="0">
                  <a:pos x="22" y="140"/>
                </a:cxn>
                <a:cxn ang="0">
                  <a:pos x="21" y="129"/>
                </a:cxn>
                <a:cxn ang="0">
                  <a:pos x="20" y="119"/>
                </a:cxn>
                <a:cxn ang="0">
                  <a:pos x="20" y="119"/>
                </a:cxn>
                <a:cxn ang="0">
                  <a:pos x="20" y="108"/>
                </a:cxn>
                <a:cxn ang="0">
                  <a:pos x="20" y="98"/>
                </a:cxn>
                <a:cxn ang="0">
                  <a:pos x="20" y="98"/>
                </a:cxn>
                <a:cxn ang="0">
                  <a:pos x="21" y="81"/>
                </a:cxn>
                <a:cxn ang="0">
                  <a:pos x="21" y="81"/>
                </a:cxn>
                <a:cxn ang="0">
                  <a:pos x="20" y="74"/>
                </a:cxn>
                <a:cxn ang="0">
                  <a:pos x="20" y="67"/>
                </a:cxn>
                <a:cxn ang="0">
                  <a:pos x="20" y="67"/>
                </a:cxn>
                <a:cxn ang="0">
                  <a:pos x="20" y="5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2" y="33"/>
                </a:cxn>
                <a:cxn ang="0">
                  <a:pos x="25" y="20"/>
                </a:cxn>
                <a:cxn ang="0">
                  <a:pos x="25" y="20"/>
                </a:cxn>
              </a:cxnLst>
              <a:rect l="0" t="0" r="r" b="b"/>
              <a:pathLst>
                <a:path w="30" h="163">
                  <a:moveTo>
                    <a:pt x="25" y="20"/>
                  </a:moveTo>
                  <a:lnTo>
                    <a:pt x="25" y="20"/>
                  </a:lnTo>
                  <a:lnTo>
                    <a:pt x="27" y="1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1" y="37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5" y="98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13" y="132"/>
                  </a:lnTo>
                  <a:lnTo>
                    <a:pt x="16" y="142"/>
                  </a:lnTo>
                  <a:lnTo>
                    <a:pt x="19" y="152"/>
                  </a:lnTo>
                  <a:lnTo>
                    <a:pt x="24" y="163"/>
                  </a:lnTo>
                  <a:lnTo>
                    <a:pt x="24" y="163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1" y="129"/>
                  </a:lnTo>
                  <a:lnTo>
                    <a:pt x="20" y="119"/>
                  </a:lnTo>
                  <a:lnTo>
                    <a:pt x="20" y="119"/>
                  </a:lnTo>
                  <a:lnTo>
                    <a:pt x="20" y="108"/>
                  </a:lnTo>
                  <a:lnTo>
                    <a:pt x="20" y="98"/>
                  </a:lnTo>
                  <a:lnTo>
                    <a:pt x="20" y="98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0" y="74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5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33"/>
                  </a:lnTo>
                  <a:lnTo>
                    <a:pt x="25" y="20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6" name="Freeform 82"/>
            <p:cNvSpPr>
              <a:spLocks/>
            </p:cNvSpPr>
            <p:nvPr/>
          </p:nvSpPr>
          <p:spPr bwMode="auto">
            <a:xfrm>
              <a:off x="2983" y="649"/>
              <a:ext cx="50" cy="5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16" y="1"/>
                </a:cxn>
                <a:cxn ang="0">
                  <a:pos x="10" y="2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8" y="9"/>
                </a:cxn>
                <a:cxn ang="0">
                  <a:pos x="15" y="12"/>
                </a:cxn>
                <a:cxn ang="0">
                  <a:pos x="20" y="16"/>
                </a:cxn>
                <a:cxn ang="0">
                  <a:pos x="24" y="21"/>
                </a:cxn>
                <a:cxn ang="0">
                  <a:pos x="27" y="27"/>
                </a:cxn>
                <a:cxn ang="0">
                  <a:pos x="29" y="34"/>
                </a:cxn>
                <a:cxn ang="0">
                  <a:pos x="30" y="41"/>
                </a:cxn>
                <a:cxn ang="0">
                  <a:pos x="30" y="49"/>
                </a:cxn>
                <a:cxn ang="0">
                  <a:pos x="30" y="49"/>
                </a:cxn>
                <a:cxn ang="0">
                  <a:pos x="38" y="51"/>
                </a:cxn>
                <a:cxn ang="0">
                  <a:pos x="38" y="51"/>
                </a:cxn>
                <a:cxn ang="0">
                  <a:pos x="40" y="52"/>
                </a:cxn>
                <a:cxn ang="0">
                  <a:pos x="42" y="51"/>
                </a:cxn>
                <a:cxn ang="0">
                  <a:pos x="43" y="51"/>
                </a:cxn>
                <a:cxn ang="0">
                  <a:pos x="44" y="49"/>
                </a:cxn>
                <a:cxn ang="0">
                  <a:pos x="44" y="49"/>
                </a:cxn>
                <a:cxn ang="0">
                  <a:pos x="47" y="43"/>
                </a:cxn>
                <a:cxn ang="0">
                  <a:pos x="47" y="43"/>
                </a:cxn>
                <a:cxn ang="0">
                  <a:pos x="48" y="33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9" y="17"/>
                </a:cxn>
                <a:cxn ang="0">
                  <a:pos x="48" y="13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0" y="6"/>
                </a:cxn>
                <a:cxn ang="0">
                  <a:pos x="34" y="3"/>
                </a:cxn>
                <a:cxn ang="0">
                  <a:pos x="28" y="1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21" y="0"/>
                  </a:lnTo>
                  <a:lnTo>
                    <a:pt x="16" y="1"/>
                  </a:lnTo>
                  <a:lnTo>
                    <a:pt x="1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9"/>
                  </a:lnTo>
                  <a:lnTo>
                    <a:pt x="15" y="12"/>
                  </a:lnTo>
                  <a:lnTo>
                    <a:pt x="20" y="16"/>
                  </a:lnTo>
                  <a:lnTo>
                    <a:pt x="24" y="21"/>
                  </a:lnTo>
                  <a:lnTo>
                    <a:pt x="27" y="27"/>
                  </a:lnTo>
                  <a:lnTo>
                    <a:pt x="29" y="34"/>
                  </a:lnTo>
                  <a:lnTo>
                    <a:pt x="30" y="41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40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9" y="17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0" y="6"/>
                  </a:lnTo>
                  <a:lnTo>
                    <a:pt x="34" y="3"/>
                  </a:lnTo>
                  <a:lnTo>
                    <a:pt x="28" y="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7" name="Freeform 83"/>
            <p:cNvSpPr>
              <a:spLocks/>
            </p:cNvSpPr>
            <p:nvPr/>
          </p:nvSpPr>
          <p:spPr bwMode="auto">
            <a:xfrm>
              <a:off x="2986" y="706"/>
              <a:ext cx="33" cy="5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0" y="9"/>
                </a:cxn>
                <a:cxn ang="0">
                  <a:pos x="15" y="18"/>
                </a:cxn>
                <a:cxn ang="0">
                  <a:pos x="4" y="34"/>
                </a:cxn>
                <a:cxn ang="0">
                  <a:pos x="4" y="34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2" y="4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12" y="47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25" y="29"/>
                </a:cxn>
                <a:cxn ang="0">
                  <a:pos x="32" y="19"/>
                </a:cxn>
                <a:cxn ang="0">
                  <a:pos x="32" y="19"/>
                </a:cxn>
                <a:cxn ang="0">
                  <a:pos x="33" y="17"/>
                </a:cxn>
                <a:cxn ang="0">
                  <a:pos x="33" y="14"/>
                </a:cxn>
                <a:cxn ang="0">
                  <a:pos x="33" y="11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33" h="56">
                  <a:moveTo>
                    <a:pt x="24" y="0"/>
                  </a:moveTo>
                  <a:lnTo>
                    <a:pt x="24" y="0"/>
                  </a:lnTo>
                  <a:lnTo>
                    <a:pt x="20" y="9"/>
                  </a:lnTo>
                  <a:lnTo>
                    <a:pt x="15" y="18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12" y="4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5" y="2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3" y="11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8" name="Freeform 84"/>
            <p:cNvSpPr>
              <a:spLocks/>
            </p:cNvSpPr>
            <p:nvPr/>
          </p:nvSpPr>
          <p:spPr bwMode="auto">
            <a:xfrm>
              <a:off x="2844" y="320"/>
              <a:ext cx="33" cy="32"/>
            </a:xfrm>
            <a:custGeom>
              <a:avLst/>
              <a:gdLst/>
              <a:ahLst/>
              <a:cxnLst>
                <a:cxn ang="0">
                  <a:pos x="24" y="22"/>
                </a:cxn>
                <a:cxn ang="0">
                  <a:pos x="24" y="2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18" y="6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7" y="11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1"/>
                </a:cxn>
                <a:cxn ang="0">
                  <a:pos x="2" y="31"/>
                </a:cxn>
                <a:cxn ang="0">
                  <a:pos x="7" y="28"/>
                </a:cxn>
                <a:cxn ang="0">
                  <a:pos x="12" y="26"/>
                </a:cxn>
                <a:cxn ang="0">
                  <a:pos x="17" y="24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24" y="22"/>
                </a:cxn>
                <a:cxn ang="0">
                  <a:pos x="24" y="22"/>
                </a:cxn>
              </a:cxnLst>
              <a:rect l="0" t="0" r="r" b="b"/>
              <a:pathLst>
                <a:path w="33" h="32">
                  <a:moveTo>
                    <a:pt x="24" y="22"/>
                  </a:moveTo>
                  <a:lnTo>
                    <a:pt x="24" y="2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18" y="6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7" y="24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9" name="Freeform 85"/>
            <p:cNvSpPr>
              <a:spLocks/>
            </p:cNvSpPr>
            <p:nvPr/>
          </p:nvSpPr>
          <p:spPr bwMode="auto">
            <a:xfrm>
              <a:off x="2965" y="747"/>
              <a:ext cx="24" cy="30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0" y="26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12" y="30"/>
                </a:cxn>
                <a:cxn ang="0">
                  <a:pos x="15" y="30"/>
                </a:cxn>
                <a:cxn ang="0">
                  <a:pos x="16" y="29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2" y="20"/>
                </a:cxn>
                <a:cxn ang="0">
                  <a:pos x="23" y="19"/>
                </a:cxn>
                <a:cxn ang="0">
                  <a:pos x="24" y="17"/>
                </a:cxn>
                <a:cxn ang="0">
                  <a:pos x="24" y="17"/>
                </a:cxn>
                <a:cxn ang="0">
                  <a:pos x="22" y="9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24" h="3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9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0" name="Freeform 86"/>
            <p:cNvSpPr>
              <a:spLocks/>
            </p:cNvSpPr>
            <p:nvPr/>
          </p:nvSpPr>
          <p:spPr bwMode="auto">
            <a:xfrm>
              <a:off x="2480" y="439"/>
              <a:ext cx="28" cy="16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3" y="7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12"/>
                </a:cxn>
                <a:cxn ang="0">
                  <a:pos x="15" y="9"/>
                </a:cxn>
                <a:cxn ang="0">
                  <a:pos x="22" y="6"/>
                </a:cxn>
                <a:cxn ang="0">
                  <a:pos x="25" y="4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28" h="16">
                  <a:moveTo>
                    <a:pt x="28" y="1"/>
                  </a:moveTo>
                  <a:lnTo>
                    <a:pt x="28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3" y="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12"/>
                  </a:lnTo>
                  <a:lnTo>
                    <a:pt x="15" y="9"/>
                  </a:lnTo>
                  <a:lnTo>
                    <a:pt x="22" y="6"/>
                  </a:lnTo>
                  <a:lnTo>
                    <a:pt x="25" y="4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1" name="Freeform 87"/>
            <p:cNvSpPr>
              <a:spLocks noEditPoints="1"/>
            </p:cNvSpPr>
            <p:nvPr/>
          </p:nvSpPr>
          <p:spPr bwMode="auto">
            <a:xfrm>
              <a:off x="2444" y="276"/>
              <a:ext cx="686" cy="734"/>
            </a:xfrm>
            <a:custGeom>
              <a:avLst/>
              <a:gdLst/>
              <a:ahLst/>
              <a:cxnLst>
                <a:cxn ang="0">
                  <a:pos x="141" y="680"/>
                </a:cxn>
                <a:cxn ang="0">
                  <a:pos x="169" y="729"/>
                </a:cxn>
                <a:cxn ang="0">
                  <a:pos x="141" y="705"/>
                </a:cxn>
                <a:cxn ang="0">
                  <a:pos x="640" y="42"/>
                </a:cxn>
                <a:cxn ang="0">
                  <a:pos x="671" y="104"/>
                </a:cxn>
                <a:cxn ang="0">
                  <a:pos x="637" y="74"/>
                </a:cxn>
                <a:cxn ang="0">
                  <a:pos x="682" y="118"/>
                </a:cxn>
                <a:cxn ang="0">
                  <a:pos x="614" y="27"/>
                </a:cxn>
                <a:cxn ang="0">
                  <a:pos x="98" y="682"/>
                </a:cxn>
                <a:cxn ang="0">
                  <a:pos x="86" y="651"/>
                </a:cxn>
                <a:cxn ang="0">
                  <a:pos x="71" y="663"/>
                </a:cxn>
                <a:cxn ang="0">
                  <a:pos x="414" y="346"/>
                </a:cxn>
                <a:cxn ang="0">
                  <a:pos x="222" y="210"/>
                </a:cxn>
                <a:cxn ang="0">
                  <a:pos x="120" y="38"/>
                </a:cxn>
                <a:cxn ang="0">
                  <a:pos x="44" y="63"/>
                </a:cxn>
                <a:cxn ang="0">
                  <a:pos x="66" y="122"/>
                </a:cxn>
                <a:cxn ang="0">
                  <a:pos x="151" y="119"/>
                </a:cxn>
                <a:cxn ang="0">
                  <a:pos x="89" y="220"/>
                </a:cxn>
                <a:cxn ang="0">
                  <a:pos x="9" y="308"/>
                </a:cxn>
                <a:cxn ang="0">
                  <a:pos x="21" y="363"/>
                </a:cxn>
                <a:cxn ang="0">
                  <a:pos x="96" y="377"/>
                </a:cxn>
                <a:cxn ang="0">
                  <a:pos x="123" y="349"/>
                </a:cxn>
                <a:cxn ang="0">
                  <a:pos x="161" y="279"/>
                </a:cxn>
                <a:cxn ang="0">
                  <a:pos x="137" y="373"/>
                </a:cxn>
                <a:cxn ang="0">
                  <a:pos x="157" y="413"/>
                </a:cxn>
                <a:cxn ang="0">
                  <a:pos x="187" y="417"/>
                </a:cxn>
                <a:cxn ang="0">
                  <a:pos x="232" y="403"/>
                </a:cxn>
                <a:cxn ang="0">
                  <a:pos x="257" y="393"/>
                </a:cxn>
                <a:cxn ang="0">
                  <a:pos x="291" y="368"/>
                </a:cxn>
                <a:cxn ang="0">
                  <a:pos x="324" y="352"/>
                </a:cxn>
                <a:cxn ang="0">
                  <a:pos x="322" y="336"/>
                </a:cxn>
                <a:cxn ang="0">
                  <a:pos x="425" y="359"/>
                </a:cxn>
                <a:cxn ang="0">
                  <a:pos x="486" y="309"/>
                </a:cxn>
                <a:cxn ang="0">
                  <a:pos x="476" y="411"/>
                </a:cxn>
                <a:cxn ang="0">
                  <a:pos x="527" y="431"/>
                </a:cxn>
                <a:cxn ang="0">
                  <a:pos x="655" y="216"/>
                </a:cxn>
                <a:cxn ang="0">
                  <a:pos x="506" y="284"/>
                </a:cxn>
                <a:cxn ang="0">
                  <a:pos x="564" y="230"/>
                </a:cxn>
                <a:cxn ang="0">
                  <a:pos x="630" y="220"/>
                </a:cxn>
                <a:cxn ang="0">
                  <a:pos x="657" y="243"/>
                </a:cxn>
                <a:cxn ang="0">
                  <a:pos x="593" y="252"/>
                </a:cxn>
                <a:cxn ang="0">
                  <a:pos x="666" y="330"/>
                </a:cxn>
                <a:cxn ang="0">
                  <a:pos x="591" y="414"/>
                </a:cxn>
                <a:cxn ang="0">
                  <a:pos x="578" y="449"/>
                </a:cxn>
                <a:cxn ang="0">
                  <a:pos x="562" y="474"/>
                </a:cxn>
                <a:cxn ang="0">
                  <a:pos x="570" y="559"/>
                </a:cxn>
                <a:cxn ang="0">
                  <a:pos x="592" y="441"/>
                </a:cxn>
                <a:cxn ang="0">
                  <a:pos x="435" y="153"/>
                </a:cxn>
                <a:cxn ang="0">
                  <a:pos x="481" y="82"/>
                </a:cxn>
                <a:cxn ang="0">
                  <a:pos x="559" y="49"/>
                </a:cxn>
                <a:cxn ang="0">
                  <a:pos x="556" y="3"/>
                </a:cxn>
                <a:cxn ang="0">
                  <a:pos x="513" y="22"/>
                </a:cxn>
                <a:cxn ang="0">
                  <a:pos x="458" y="120"/>
                </a:cxn>
                <a:cxn ang="0">
                  <a:pos x="423" y="265"/>
                </a:cxn>
                <a:cxn ang="0">
                  <a:pos x="430" y="311"/>
                </a:cxn>
                <a:cxn ang="0">
                  <a:pos x="575" y="74"/>
                </a:cxn>
                <a:cxn ang="0">
                  <a:pos x="531" y="74"/>
                </a:cxn>
                <a:cxn ang="0">
                  <a:pos x="459" y="141"/>
                </a:cxn>
                <a:cxn ang="0">
                  <a:pos x="474" y="163"/>
                </a:cxn>
                <a:cxn ang="0">
                  <a:pos x="432" y="291"/>
                </a:cxn>
                <a:cxn ang="0">
                  <a:pos x="436" y="210"/>
                </a:cxn>
              </a:cxnLst>
              <a:rect l="0" t="0" r="r" b="b"/>
              <a:pathLst>
                <a:path w="686" h="734">
                  <a:moveTo>
                    <a:pt x="24" y="183"/>
                  </a:moveTo>
                  <a:lnTo>
                    <a:pt x="24" y="183"/>
                  </a:lnTo>
                  <a:lnTo>
                    <a:pt x="19" y="177"/>
                  </a:lnTo>
                  <a:lnTo>
                    <a:pt x="16" y="171"/>
                  </a:lnTo>
                  <a:lnTo>
                    <a:pt x="14" y="164"/>
                  </a:lnTo>
                  <a:lnTo>
                    <a:pt x="13" y="156"/>
                  </a:lnTo>
                  <a:lnTo>
                    <a:pt x="13" y="156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24" y="183"/>
                  </a:lnTo>
                  <a:lnTo>
                    <a:pt x="24" y="183"/>
                  </a:lnTo>
                  <a:close/>
                  <a:moveTo>
                    <a:pt x="138" y="672"/>
                  </a:moveTo>
                  <a:lnTo>
                    <a:pt x="138" y="672"/>
                  </a:lnTo>
                  <a:lnTo>
                    <a:pt x="134" y="674"/>
                  </a:lnTo>
                  <a:lnTo>
                    <a:pt x="132" y="676"/>
                  </a:lnTo>
                  <a:lnTo>
                    <a:pt x="129" y="680"/>
                  </a:lnTo>
                  <a:lnTo>
                    <a:pt x="128" y="684"/>
                  </a:lnTo>
                  <a:lnTo>
                    <a:pt x="128" y="684"/>
                  </a:lnTo>
                  <a:lnTo>
                    <a:pt x="141" y="680"/>
                  </a:lnTo>
                  <a:lnTo>
                    <a:pt x="141" y="680"/>
                  </a:lnTo>
                  <a:lnTo>
                    <a:pt x="143" y="680"/>
                  </a:lnTo>
                  <a:lnTo>
                    <a:pt x="144" y="678"/>
                  </a:lnTo>
                  <a:lnTo>
                    <a:pt x="145" y="677"/>
                  </a:lnTo>
                  <a:lnTo>
                    <a:pt x="145" y="675"/>
                  </a:lnTo>
                  <a:lnTo>
                    <a:pt x="145" y="675"/>
                  </a:lnTo>
                  <a:lnTo>
                    <a:pt x="142" y="673"/>
                  </a:lnTo>
                  <a:lnTo>
                    <a:pt x="140" y="672"/>
                  </a:lnTo>
                  <a:lnTo>
                    <a:pt x="138" y="672"/>
                  </a:lnTo>
                  <a:lnTo>
                    <a:pt x="138" y="672"/>
                  </a:lnTo>
                  <a:close/>
                  <a:moveTo>
                    <a:pt x="179" y="718"/>
                  </a:moveTo>
                  <a:lnTo>
                    <a:pt x="179" y="718"/>
                  </a:lnTo>
                  <a:lnTo>
                    <a:pt x="177" y="717"/>
                  </a:lnTo>
                  <a:lnTo>
                    <a:pt x="176" y="717"/>
                  </a:lnTo>
                  <a:lnTo>
                    <a:pt x="173" y="718"/>
                  </a:lnTo>
                  <a:lnTo>
                    <a:pt x="173" y="718"/>
                  </a:lnTo>
                  <a:lnTo>
                    <a:pt x="170" y="721"/>
                  </a:lnTo>
                  <a:lnTo>
                    <a:pt x="169" y="725"/>
                  </a:lnTo>
                  <a:lnTo>
                    <a:pt x="169" y="729"/>
                  </a:lnTo>
                  <a:lnTo>
                    <a:pt x="170" y="734"/>
                  </a:lnTo>
                  <a:lnTo>
                    <a:pt x="170" y="734"/>
                  </a:lnTo>
                  <a:lnTo>
                    <a:pt x="176" y="729"/>
                  </a:lnTo>
                  <a:lnTo>
                    <a:pt x="180" y="724"/>
                  </a:lnTo>
                  <a:lnTo>
                    <a:pt x="180" y="724"/>
                  </a:lnTo>
                  <a:lnTo>
                    <a:pt x="181" y="722"/>
                  </a:lnTo>
                  <a:lnTo>
                    <a:pt x="181" y="721"/>
                  </a:lnTo>
                  <a:lnTo>
                    <a:pt x="179" y="718"/>
                  </a:lnTo>
                  <a:lnTo>
                    <a:pt x="179" y="718"/>
                  </a:lnTo>
                  <a:close/>
                  <a:moveTo>
                    <a:pt x="140" y="697"/>
                  </a:moveTo>
                  <a:lnTo>
                    <a:pt x="140" y="697"/>
                  </a:lnTo>
                  <a:lnTo>
                    <a:pt x="136" y="698"/>
                  </a:lnTo>
                  <a:lnTo>
                    <a:pt x="133" y="699"/>
                  </a:lnTo>
                  <a:lnTo>
                    <a:pt x="131" y="703"/>
                  </a:lnTo>
                  <a:lnTo>
                    <a:pt x="129" y="708"/>
                  </a:lnTo>
                  <a:lnTo>
                    <a:pt x="129" y="708"/>
                  </a:lnTo>
                  <a:lnTo>
                    <a:pt x="135" y="706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3" y="703"/>
                  </a:lnTo>
                  <a:lnTo>
                    <a:pt x="144" y="700"/>
                  </a:lnTo>
                  <a:lnTo>
                    <a:pt x="144" y="700"/>
                  </a:lnTo>
                  <a:lnTo>
                    <a:pt x="142" y="698"/>
                  </a:lnTo>
                  <a:lnTo>
                    <a:pt x="140" y="697"/>
                  </a:lnTo>
                  <a:lnTo>
                    <a:pt x="140" y="697"/>
                  </a:lnTo>
                  <a:close/>
                  <a:moveTo>
                    <a:pt x="615" y="36"/>
                  </a:moveTo>
                  <a:lnTo>
                    <a:pt x="615" y="36"/>
                  </a:lnTo>
                  <a:lnTo>
                    <a:pt x="615" y="38"/>
                  </a:lnTo>
                  <a:lnTo>
                    <a:pt x="616" y="40"/>
                  </a:lnTo>
                  <a:lnTo>
                    <a:pt x="618" y="41"/>
                  </a:lnTo>
                  <a:lnTo>
                    <a:pt x="621" y="42"/>
                  </a:lnTo>
                  <a:lnTo>
                    <a:pt x="621" y="42"/>
                  </a:lnTo>
                  <a:lnTo>
                    <a:pt x="622" y="42"/>
                  </a:lnTo>
                  <a:lnTo>
                    <a:pt x="622" y="42"/>
                  </a:lnTo>
                  <a:lnTo>
                    <a:pt x="627" y="44"/>
                  </a:lnTo>
                  <a:lnTo>
                    <a:pt x="631" y="45"/>
                  </a:lnTo>
                  <a:lnTo>
                    <a:pt x="636" y="44"/>
                  </a:lnTo>
                  <a:lnTo>
                    <a:pt x="640" y="42"/>
                  </a:lnTo>
                  <a:lnTo>
                    <a:pt x="640" y="42"/>
                  </a:lnTo>
                  <a:lnTo>
                    <a:pt x="644" y="41"/>
                  </a:lnTo>
                  <a:lnTo>
                    <a:pt x="647" y="40"/>
                  </a:lnTo>
                  <a:lnTo>
                    <a:pt x="647" y="40"/>
                  </a:lnTo>
                  <a:lnTo>
                    <a:pt x="648" y="41"/>
                  </a:lnTo>
                  <a:lnTo>
                    <a:pt x="648" y="41"/>
                  </a:lnTo>
                  <a:lnTo>
                    <a:pt x="633" y="47"/>
                  </a:lnTo>
                  <a:lnTo>
                    <a:pt x="633" y="47"/>
                  </a:lnTo>
                  <a:lnTo>
                    <a:pt x="641" y="52"/>
                  </a:lnTo>
                  <a:lnTo>
                    <a:pt x="648" y="58"/>
                  </a:lnTo>
                  <a:lnTo>
                    <a:pt x="654" y="65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5" y="80"/>
                  </a:lnTo>
                  <a:lnTo>
                    <a:pt x="669" y="89"/>
                  </a:lnTo>
                  <a:lnTo>
                    <a:pt x="672" y="98"/>
                  </a:lnTo>
                  <a:lnTo>
                    <a:pt x="672" y="102"/>
                  </a:lnTo>
                  <a:lnTo>
                    <a:pt x="671" y="104"/>
                  </a:lnTo>
                  <a:lnTo>
                    <a:pt x="671" y="104"/>
                  </a:lnTo>
                  <a:lnTo>
                    <a:pt x="668" y="93"/>
                  </a:lnTo>
                  <a:lnTo>
                    <a:pt x="663" y="83"/>
                  </a:lnTo>
                  <a:lnTo>
                    <a:pt x="657" y="73"/>
                  </a:lnTo>
                  <a:lnTo>
                    <a:pt x="650" y="64"/>
                  </a:lnTo>
                  <a:lnTo>
                    <a:pt x="642" y="57"/>
                  </a:lnTo>
                  <a:lnTo>
                    <a:pt x="634" y="51"/>
                  </a:lnTo>
                  <a:lnTo>
                    <a:pt x="626" y="46"/>
                  </a:lnTo>
                  <a:lnTo>
                    <a:pt x="617" y="44"/>
                  </a:lnTo>
                  <a:lnTo>
                    <a:pt x="617" y="44"/>
                  </a:lnTo>
                  <a:lnTo>
                    <a:pt x="617" y="47"/>
                  </a:lnTo>
                  <a:lnTo>
                    <a:pt x="617" y="47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23" y="65"/>
                  </a:lnTo>
                  <a:lnTo>
                    <a:pt x="625" y="68"/>
                  </a:lnTo>
                  <a:lnTo>
                    <a:pt x="627" y="69"/>
                  </a:lnTo>
                  <a:lnTo>
                    <a:pt x="630" y="71"/>
                  </a:lnTo>
                  <a:lnTo>
                    <a:pt x="630" y="71"/>
                  </a:lnTo>
                  <a:lnTo>
                    <a:pt x="637" y="74"/>
                  </a:lnTo>
                  <a:lnTo>
                    <a:pt x="643" y="77"/>
                  </a:lnTo>
                  <a:lnTo>
                    <a:pt x="649" y="82"/>
                  </a:lnTo>
                  <a:lnTo>
                    <a:pt x="653" y="88"/>
                  </a:lnTo>
                  <a:lnTo>
                    <a:pt x="653" y="88"/>
                  </a:lnTo>
                  <a:lnTo>
                    <a:pt x="660" y="99"/>
                  </a:lnTo>
                  <a:lnTo>
                    <a:pt x="666" y="112"/>
                  </a:lnTo>
                  <a:lnTo>
                    <a:pt x="669" y="125"/>
                  </a:lnTo>
                  <a:lnTo>
                    <a:pt x="670" y="132"/>
                  </a:lnTo>
                  <a:lnTo>
                    <a:pt x="671" y="139"/>
                  </a:lnTo>
                  <a:lnTo>
                    <a:pt x="671" y="139"/>
                  </a:lnTo>
                  <a:lnTo>
                    <a:pt x="671" y="141"/>
                  </a:lnTo>
                  <a:lnTo>
                    <a:pt x="672" y="143"/>
                  </a:lnTo>
                  <a:lnTo>
                    <a:pt x="672" y="143"/>
                  </a:lnTo>
                  <a:lnTo>
                    <a:pt x="683" y="156"/>
                  </a:lnTo>
                  <a:lnTo>
                    <a:pt x="683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4" y="137"/>
                  </a:lnTo>
                  <a:lnTo>
                    <a:pt x="682" y="118"/>
                  </a:lnTo>
                  <a:lnTo>
                    <a:pt x="682" y="118"/>
                  </a:lnTo>
                  <a:lnTo>
                    <a:pt x="678" y="98"/>
                  </a:lnTo>
                  <a:lnTo>
                    <a:pt x="674" y="79"/>
                  </a:lnTo>
                  <a:lnTo>
                    <a:pt x="674" y="79"/>
                  </a:lnTo>
                  <a:lnTo>
                    <a:pt x="669" y="65"/>
                  </a:lnTo>
                  <a:lnTo>
                    <a:pt x="663" y="52"/>
                  </a:lnTo>
                  <a:lnTo>
                    <a:pt x="663" y="52"/>
                  </a:lnTo>
                  <a:lnTo>
                    <a:pt x="659" y="44"/>
                  </a:lnTo>
                  <a:lnTo>
                    <a:pt x="654" y="37"/>
                  </a:lnTo>
                  <a:lnTo>
                    <a:pt x="648" y="31"/>
                  </a:lnTo>
                  <a:lnTo>
                    <a:pt x="642" y="25"/>
                  </a:lnTo>
                  <a:lnTo>
                    <a:pt x="642" y="25"/>
                  </a:lnTo>
                  <a:lnTo>
                    <a:pt x="635" y="20"/>
                  </a:lnTo>
                  <a:lnTo>
                    <a:pt x="627" y="16"/>
                  </a:lnTo>
                  <a:lnTo>
                    <a:pt x="611" y="9"/>
                  </a:lnTo>
                  <a:lnTo>
                    <a:pt x="611" y="9"/>
                  </a:lnTo>
                  <a:lnTo>
                    <a:pt x="612" y="18"/>
                  </a:lnTo>
                  <a:lnTo>
                    <a:pt x="612" y="18"/>
                  </a:lnTo>
                  <a:lnTo>
                    <a:pt x="614" y="27"/>
                  </a:lnTo>
                  <a:lnTo>
                    <a:pt x="615" y="36"/>
                  </a:lnTo>
                  <a:lnTo>
                    <a:pt x="615" y="36"/>
                  </a:lnTo>
                  <a:close/>
                  <a:moveTo>
                    <a:pt x="95" y="680"/>
                  </a:moveTo>
                  <a:lnTo>
                    <a:pt x="95" y="680"/>
                  </a:lnTo>
                  <a:lnTo>
                    <a:pt x="93" y="680"/>
                  </a:lnTo>
                  <a:lnTo>
                    <a:pt x="90" y="681"/>
                  </a:lnTo>
                  <a:lnTo>
                    <a:pt x="86" y="683"/>
                  </a:lnTo>
                  <a:lnTo>
                    <a:pt x="82" y="687"/>
                  </a:lnTo>
                  <a:lnTo>
                    <a:pt x="79" y="692"/>
                  </a:lnTo>
                  <a:lnTo>
                    <a:pt x="79" y="692"/>
                  </a:lnTo>
                  <a:lnTo>
                    <a:pt x="85" y="691"/>
                  </a:lnTo>
                  <a:lnTo>
                    <a:pt x="85" y="691"/>
                  </a:lnTo>
                  <a:lnTo>
                    <a:pt x="92" y="690"/>
                  </a:lnTo>
                  <a:lnTo>
                    <a:pt x="95" y="688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98" y="684"/>
                  </a:lnTo>
                  <a:lnTo>
                    <a:pt x="98" y="682"/>
                  </a:lnTo>
                  <a:lnTo>
                    <a:pt x="98" y="682"/>
                  </a:lnTo>
                  <a:lnTo>
                    <a:pt x="97" y="681"/>
                  </a:lnTo>
                  <a:lnTo>
                    <a:pt x="95" y="680"/>
                  </a:lnTo>
                  <a:lnTo>
                    <a:pt x="95" y="680"/>
                  </a:lnTo>
                  <a:close/>
                  <a:moveTo>
                    <a:pt x="265" y="693"/>
                  </a:moveTo>
                  <a:lnTo>
                    <a:pt x="265" y="693"/>
                  </a:lnTo>
                  <a:lnTo>
                    <a:pt x="269" y="697"/>
                  </a:lnTo>
                  <a:lnTo>
                    <a:pt x="275" y="701"/>
                  </a:lnTo>
                  <a:lnTo>
                    <a:pt x="275" y="701"/>
                  </a:lnTo>
                  <a:lnTo>
                    <a:pt x="276" y="700"/>
                  </a:lnTo>
                  <a:lnTo>
                    <a:pt x="276" y="700"/>
                  </a:lnTo>
                  <a:lnTo>
                    <a:pt x="268" y="686"/>
                  </a:lnTo>
                  <a:lnTo>
                    <a:pt x="268" y="686"/>
                  </a:lnTo>
                  <a:lnTo>
                    <a:pt x="265" y="688"/>
                  </a:lnTo>
                  <a:lnTo>
                    <a:pt x="264" y="689"/>
                  </a:lnTo>
                  <a:lnTo>
                    <a:pt x="263" y="691"/>
                  </a:lnTo>
                  <a:lnTo>
                    <a:pt x="265" y="693"/>
                  </a:lnTo>
                  <a:lnTo>
                    <a:pt x="265" y="693"/>
                  </a:lnTo>
                  <a:close/>
                  <a:moveTo>
                    <a:pt x="86" y="651"/>
                  </a:moveTo>
                  <a:lnTo>
                    <a:pt x="86" y="651"/>
                  </a:lnTo>
                  <a:lnTo>
                    <a:pt x="85" y="649"/>
                  </a:lnTo>
                  <a:lnTo>
                    <a:pt x="83" y="648"/>
                  </a:lnTo>
                  <a:lnTo>
                    <a:pt x="83" y="648"/>
                  </a:lnTo>
                  <a:lnTo>
                    <a:pt x="81" y="648"/>
                  </a:lnTo>
                  <a:lnTo>
                    <a:pt x="79" y="648"/>
                  </a:lnTo>
                  <a:lnTo>
                    <a:pt x="79" y="648"/>
                  </a:lnTo>
                  <a:lnTo>
                    <a:pt x="70" y="651"/>
                  </a:lnTo>
                  <a:lnTo>
                    <a:pt x="70" y="651"/>
                  </a:lnTo>
                  <a:lnTo>
                    <a:pt x="73" y="653"/>
                  </a:lnTo>
                  <a:lnTo>
                    <a:pt x="76" y="654"/>
                  </a:lnTo>
                  <a:lnTo>
                    <a:pt x="80" y="654"/>
                  </a:lnTo>
                  <a:lnTo>
                    <a:pt x="83" y="653"/>
                  </a:lnTo>
                  <a:lnTo>
                    <a:pt x="83" y="653"/>
                  </a:lnTo>
                  <a:lnTo>
                    <a:pt x="85" y="652"/>
                  </a:lnTo>
                  <a:lnTo>
                    <a:pt x="86" y="651"/>
                  </a:lnTo>
                  <a:lnTo>
                    <a:pt x="86" y="651"/>
                  </a:lnTo>
                  <a:close/>
                  <a:moveTo>
                    <a:pt x="76" y="663"/>
                  </a:moveTo>
                  <a:lnTo>
                    <a:pt x="76" y="663"/>
                  </a:lnTo>
                  <a:lnTo>
                    <a:pt x="71" y="663"/>
                  </a:lnTo>
                  <a:lnTo>
                    <a:pt x="69" y="663"/>
                  </a:lnTo>
                  <a:lnTo>
                    <a:pt x="67" y="664"/>
                  </a:lnTo>
                  <a:lnTo>
                    <a:pt x="67" y="664"/>
                  </a:lnTo>
                  <a:lnTo>
                    <a:pt x="62" y="670"/>
                  </a:lnTo>
                  <a:lnTo>
                    <a:pt x="57" y="677"/>
                  </a:lnTo>
                  <a:lnTo>
                    <a:pt x="57" y="677"/>
                  </a:lnTo>
                  <a:lnTo>
                    <a:pt x="58" y="678"/>
                  </a:lnTo>
                  <a:lnTo>
                    <a:pt x="58" y="678"/>
                  </a:lnTo>
                  <a:lnTo>
                    <a:pt x="65" y="676"/>
                  </a:lnTo>
                  <a:lnTo>
                    <a:pt x="65" y="676"/>
                  </a:lnTo>
                  <a:lnTo>
                    <a:pt x="70" y="673"/>
                  </a:lnTo>
                  <a:lnTo>
                    <a:pt x="76" y="670"/>
                  </a:lnTo>
                  <a:lnTo>
                    <a:pt x="76" y="670"/>
                  </a:lnTo>
                  <a:lnTo>
                    <a:pt x="78" y="669"/>
                  </a:lnTo>
                  <a:lnTo>
                    <a:pt x="78" y="666"/>
                  </a:lnTo>
                  <a:lnTo>
                    <a:pt x="77" y="664"/>
                  </a:lnTo>
                  <a:lnTo>
                    <a:pt x="76" y="663"/>
                  </a:lnTo>
                  <a:lnTo>
                    <a:pt x="76" y="663"/>
                  </a:lnTo>
                  <a:close/>
                  <a:moveTo>
                    <a:pt x="414" y="346"/>
                  </a:moveTo>
                  <a:lnTo>
                    <a:pt x="414" y="346"/>
                  </a:lnTo>
                  <a:lnTo>
                    <a:pt x="395" y="341"/>
                  </a:lnTo>
                  <a:lnTo>
                    <a:pt x="395" y="341"/>
                  </a:lnTo>
                  <a:lnTo>
                    <a:pt x="376" y="337"/>
                  </a:lnTo>
                  <a:lnTo>
                    <a:pt x="368" y="334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42" y="319"/>
                  </a:lnTo>
                  <a:lnTo>
                    <a:pt x="325" y="308"/>
                  </a:lnTo>
                  <a:lnTo>
                    <a:pt x="325" y="308"/>
                  </a:lnTo>
                  <a:lnTo>
                    <a:pt x="310" y="296"/>
                  </a:lnTo>
                  <a:lnTo>
                    <a:pt x="295" y="284"/>
                  </a:lnTo>
                  <a:lnTo>
                    <a:pt x="295" y="284"/>
                  </a:lnTo>
                  <a:lnTo>
                    <a:pt x="279" y="269"/>
                  </a:lnTo>
                  <a:lnTo>
                    <a:pt x="262" y="253"/>
                  </a:lnTo>
                  <a:lnTo>
                    <a:pt x="262" y="253"/>
                  </a:lnTo>
                  <a:lnTo>
                    <a:pt x="242" y="232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17" y="204"/>
                  </a:lnTo>
                  <a:lnTo>
                    <a:pt x="213" y="197"/>
                  </a:lnTo>
                  <a:lnTo>
                    <a:pt x="209" y="190"/>
                  </a:lnTo>
                  <a:lnTo>
                    <a:pt x="206" y="183"/>
                  </a:lnTo>
                  <a:lnTo>
                    <a:pt x="206" y="183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83" y="111"/>
                  </a:lnTo>
                  <a:lnTo>
                    <a:pt x="176" y="94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63" y="69"/>
                  </a:lnTo>
                  <a:lnTo>
                    <a:pt x="157" y="61"/>
                  </a:lnTo>
                  <a:lnTo>
                    <a:pt x="151" y="53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36" y="43"/>
                  </a:lnTo>
                  <a:lnTo>
                    <a:pt x="128" y="40"/>
                  </a:lnTo>
                  <a:lnTo>
                    <a:pt x="120" y="38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08" y="37"/>
                  </a:lnTo>
                  <a:lnTo>
                    <a:pt x="104" y="38"/>
                  </a:lnTo>
                  <a:lnTo>
                    <a:pt x="100" y="40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0" y="51"/>
                  </a:lnTo>
                  <a:lnTo>
                    <a:pt x="82" y="59"/>
                  </a:lnTo>
                  <a:lnTo>
                    <a:pt x="74" y="65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59" y="71"/>
                  </a:lnTo>
                  <a:lnTo>
                    <a:pt x="53" y="71"/>
                  </a:lnTo>
                  <a:lnTo>
                    <a:pt x="50" y="69"/>
                  </a:lnTo>
                  <a:lnTo>
                    <a:pt x="48" y="68"/>
                  </a:lnTo>
                  <a:lnTo>
                    <a:pt x="46" y="66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39" y="68"/>
                  </a:lnTo>
                  <a:lnTo>
                    <a:pt x="34" y="74"/>
                  </a:lnTo>
                  <a:lnTo>
                    <a:pt x="30" y="79"/>
                  </a:lnTo>
                  <a:lnTo>
                    <a:pt x="27" y="86"/>
                  </a:lnTo>
                  <a:lnTo>
                    <a:pt x="25" y="92"/>
                  </a:lnTo>
                  <a:lnTo>
                    <a:pt x="23" y="99"/>
                  </a:lnTo>
                  <a:lnTo>
                    <a:pt x="22" y="106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9" y="110"/>
                  </a:lnTo>
                  <a:lnTo>
                    <a:pt x="36" y="109"/>
                  </a:lnTo>
                  <a:lnTo>
                    <a:pt x="42" y="109"/>
                  </a:lnTo>
                  <a:lnTo>
                    <a:pt x="48" y="110"/>
                  </a:lnTo>
                  <a:lnTo>
                    <a:pt x="52" y="113"/>
                  </a:lnTo>
                  <a:lnTo>
                    <a:pt x="57" y="117"/>
                  </a:lnTo>
                  <a:lnTo>
                    <a:pt x="61" y="123"/>
                  </a:lnTo>
                  <a:lnTo>
                    <a:pt x="64" y="129"/>
                  </a:lnTo>
                  <a:lnTo>
                    <a:pt x="64" y="129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9" y="112"/>
                  </a:lnTo>
                  <a:lnTo>
                    <a:pt x="73" y="103"/>
                  </a:lnTo>
                  <a:lnTo>
                    <a:pt x="79" y="95"/>
                  </a:lnTo>
                  <a:lnTo>
                    <a:pt x="87" y="88"/>
                  </a:lnTo>
                  <a:lnTo>
                    <a:pt x="87" y="88"/>
                  </a:lnTo>
                  <a:lnTo>
                    <a:pt x="95" y="83"/>
                  </a:lnTo>
                  <a:lnTo>
                    <a:pt x="103" y="80"/>
                  </a:lnTo>
                  <a:lnTo>
                    <a:pt x="112" y="79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9" y="80"/>
                  </a:lnTo>
                  <a:lnTo>
                    <a:pt x="135" y="83"/>
                  </a:lnTo>
                  <a:lnTo>
                    <a:pt x="140" y="87"/>
                  </a:lnTo>
                  <a:lnTo>
                    <a:pt x="144" y="92"/>
                  </a:lnTo>
                  <a:lnTo>
                    <a:pt x="144" y="92"/>
                  </a:lnTo>
                  <a:lnTo>
                    <a:pt x="148" y="101"/>
                  </a:lnTo>
                  <a:lnTo>
                    <a:pt x="150" y="110"/>
                  </a:lnTo>
                  <a:lnTo>
                    <a:pt x="151" y="119"/>
                  </a:lnTo>
                  <a:lnTo>
                    <a:pt x="150" y="129"/>
                  </a:lnTo>
                  <a:lnTo>
                    <a:pt x="150" y="129"/>
                  </a:lnTo>
                  <a:lnTo>
                    <a:pt x="149" y="138"/>
                  </a:lnTo>
                  <a:lnTo>
                    <a:pt x="146" y="146"/>
                  </a:lnTo>
                  <a:lnTo>
                    <a:pt x="142" y="154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27" y="173"/>
                  </a:lnTo>
                  <a:lnTo>
                    <a:pt x="122" y="179"/>
                  </a:lnTo>
                  <a:lnTo>
                    <a:pt x="116" y="184"/>
                  </a:lnTo>
                  <a:lnTo>
                    <a:pt x="110" y="188"/>
                  </a:lnTo>
                  <a:lnTo>
                    <a:pt x="103" y="192"/>
                  </a:lnTo>
                  <a:lnTo>
                    <a:pt x="96" y="195"/>
                  </a:lnTo>
                  <a:lnTo>
                    <a:pt x="88" y="197"/>
                  </a:lnTo>
                  <a:lnTo>
                    <a:pt x="88" y="197"/>
                  </a:lnTo>
                  <a:lnTo>
                    <a:pt x="89" y="201"/>
                  </a:lnTo>
                  <a:lnTo>
                    <a:pt x="89" y="205"/>
                  </a:lnTo>
                  <a:lnTo>
                    <a:pt x="89" y="205"/>
                  </a:lnTo>
                  <a:lnTo>
                    <a:pt x="89" y="220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6" y="241"/>
                  </a:lnTo>
                  <a:lnTo>
                    <a:pt x="83" y="247"/>
                  </a:lnTo>
                  <a:lnTo>
                    <a:pt x="80" y="252"/>
                  </a:lnTo>
                  <a:lnTo>
                    <a:pt x="75" y="257"/>
                  </a:lnTo>
                  <a:lnTo>
                    <a:pt x="70" y="261"/>
                  </a:lnTo>
                  <a:lnTo>
                    <a:pt x="65" y="263"/>
                  </a:lnTo>
                  <a:lnTo>
                    <a:pt x="58" y="265"/>
                  </a:lnTo>
                  <a:lnTo>
                    <a:pt x="51" y="266"/>
                  </a:lnTo>
                  <a:lnTo>
                    <a:pt x="51" y="266"/>
                  </a:lnTo>
                  <a:lnTo>
                    <a:pt x="44" y="265"/>
                  </a:lnTo>
                  <a:lnTo>
                    <a:pt x="37" y="263"/>
                  </a:lnTo>
                  <a:lnTo>
                    <a:pt x="37" y="263"/>
                  </a:lnTo>
                  <a:lnTo>
                    <a:pt x="33" y="271"/>
                  </a:lnTo>
                  <a:lnTo>
                    <a:pt x="29" y="278"/>
                  </a:lnTo>
                  <a:lnTo>
                    <a:pt x="19" y="293"/>
                  </a:lnTo>
                  <a:lnTo>
                    <a:pt x="19" y="293"/>
                  </a:lnTo>
                  <a:lnTo>
                    <a:pt x="9" y="308"/>
                  </a:lnTo>
                  <a:lnTo>
                    <a:pt x="5" y="316"/>
                  </a:lnTo>
                  <a:lnTo>
                    <a:pt x="2" y="325"/>
                  </a:lnTo>
                  <a:lnTo>
                    <a:pt x="2" y="325"/>
                  </a:lnTo>
                  <a:lnTo>
                    <a:pt x="1" y="330"/>
                  </a:lnTo>
                  <a:lnTo>
                    <a:pt x="0" y="336"/>
                  </a:lnTo>
                  <a:lnTo>
                    <a:pt x="1" y="348"/>
                  </a:lnTo>
                  <a:lnTo>
                    <a:pt x="1" y="348"/>
                  </a:lnTo>
                  <a:lnTo>
                    <a:pt x="5" y="341"/>
                  </a:lnTo>
                  <a:lnTo>
                    <a:pt x="5" y="341"/>
                  </a:lnTo>
                  <a:lnTo>
                    <a:pt x="11" y="337"/>
                  </a:lnTo>
                  <a:lnTo>
                    <a:pt x="11" y="337"/>
                  </a:lnTo>
                  <a:lnTo>
                    <a:pt x="10" y="351"/>
                  </a:lnTo>
                  <a:lnTo>
                    <a:pt x="10" y="361"/>
                  </a:lnTo>
                  <a:lnTo>
                    <a:pt x="12" y="367"/>
                  </a:lnTo>
                  <a:lnTo>
                    <a:pt x="16" y="373"/>
                  </a:lnTo>
                  <a:lnTo>
                    <a:pt x="16" y="373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21" y="363"/>
                  </a:lnTo>
                  <a:lnTo>
                    <a:pt x="24" y="370"/>
                  </a:lnTo>
                  <a:lnTo>
                    <a:pt x="29" y="377"/>
                  </a:lnTo>
                  <a:lnTo>
                    <a:pt x="34" y="382"/>
                  </a:lnTo>
                  <a:lnTo>
                    <a:pt x="40" y="387"/>
                  </a:lnTo>
                  <a:lnTo>
                    <a:pt x="47" y="391"/>
                  </a:lnTo>
                  <a:lnTo>
                    <a:pt x="55" y="394"/>
                  </a:lnTo>
                  <a:lnTo>
                    <a:pt x="63" y="397"/>
                  </a:lnTo>
                  <a:lnTo>
                    <a:pt x="63" y="397"/>
                  </a:lnTo>
                  <a:lnTo>
                    <a:pt x="63" y="378"/>
                  </a:lnTo>
                  <a:lnTo>
                    <a:pt x="63" y="378"/>
                  </a:lnTo>
                  <a:lnTo>
                    <a:pt x="64" y="378"/>
                  </a:lnTo>
                  <a:lnTo>
                    <a:pt x="64" y="378"/>
                  </a:lnTo>
                  <a:lnTo>
                    <a:pt x="67" y="385"/>
                  </a:lnTo>
                  <a:lnTo>
                    <a:pt x="71" y="391"/>
                  </a:lnTo>
                  <a:lnTo>
                    <a:pt x="77" y="396"/>
                  </a:lnTo>
                  <a:lnTo>
                    <a:pt x="84" y="400"/>
                  </a:lnTo>
                  <a:lnTo>
                    <a:pt x="84" y="400"/>
                  </a:lnTo>
                  <a:lnTo>
                    <a:pt x="96" y="377"/>
                  </a:lnTo>
                  <a:lnTo>
                    <a:pt x="96" y="377"/>
                  </a:lnTo>
                  <a:lnTo>
                    <a:pt x="98" y="380"/>
                  </a:lnTo>
                  <a:lnTo>
                    <a:pt x="98" y="380"/>
                  </a:lnTo>
                  <a:lnTo>
                    <a:pt x="98" y="387"/>
                  </a:lnTo>
                  <a:lnTo>
                    <a:pt x="98" y="387"/>
                  </a:lnTo>
                  <a:lnTo>
                    <a:pt x="99" y="389"/>
                  </a:lnTo>
                  <a:lnTo>
                    <a:pt x="100" y="390"/>
                  </a:lnTo>
                  <a:lnTo>
                    <a:pt x="101" y="390"/>
                  </a:lnTo>
                  <a:lnTo>
                    <a:pt x="102" y="389"/>
                  </a:lnTo>
                  <a:lnTo>
                    <a:pt x="102" y="389"/>
                  </a:lnTo>
                  <a:lnTo>
                    <a:pt x="107" y="384"/>
                  </a:lnTo>
                  <a:lnTo>
                    <a:pt x="112" y="379"/>
                  </a:lnTo>
                  <a:lnTo>
                    <a:pt x="112" y="379"/>
                  </a:lnTo>
                  <a:lnTo>
                    <a:pt x="116" y="373"/>
                  </a:lnTo>
                  <a:lnTo>
                    <a:pt x="118" y="366"/>
                  </a:lnTo>
                  <a:lnTo>
                    <a:pt x="120" y="359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5" y="352"/>
                  </a:lnTo>
                  <a:lnTo>
                    <a:pt x="125" y="352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5" y="369"/>
                  </a:lnTo>
                  <a:lnTo>
                    <a:pt x="125" y="369"/>
                  </a:lnTo>
                  <a:lnTo>
                    <a:pt x="127" y="370"/>
                  </a:lnTo>
                  <a:lnTo>
                    <a:pt x="127" y="370"/>
                  </a:lnTo>
                  <a:lnTo>
                    <a:pt x="130" y="363"/>
                  </a:lnTo>
                  <a:lnTo>
                    <a:pt x="133" y="356"/>
                  </a:lnTo>
                  <a:lnTo>
                    <a:pt x="133" y="356"/>
                  </a:lnTo>
                  <a:lnTo>
                    <a:pt x="135" y="345"/>
                  </a:lnTo>
                  <a:lnTo>
                    <a:pt x="136" y="339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45" y="315"/>
                  </a:lnTo>
                  <a:lnTo>
                    <a:pt x="154" y="296"/>
                  </a:lnTo>
                  <a:lnTo>
                    <a:pt x="154" y="296"/>
                  </a:lnTo>
                  <a:lnTo>
                    <a:pt x="161" y="279"/>
                  </a:lnTo>
                  <a:lnTo>
                    <a:pt x="161" y="279"/>
                  </a:lnTo>
                  <a:lnTo>
                    <a:pt x="163" y="271"/>
                  </a:lnTo>
                  <a:lnTo>
                    <a:pt x="163" y="271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5" y="270"/>
                  </a:lnTo>
                  <a:lnTo>
                    <a:pt x="165" y="276"/>
                  </a:lnTo>
                  <a:lnTo>
                    <a:pt x="164" y="282"/>
                  </a:lnTo>
                  <a:lnTo>
                    <a:pt x="162" y="287"/>
                  </a:lnTo>
                  <a:lnTo>
                    <a:pt x="162" y="287"/>
                  </a:lnTo>
                  <a:lnTo>
                    <a:pt x="155" y="303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4" y="327"/>
                  </a:lnTo>
                  <a:lnTo>
                    <a:pt x="141" y="335"/>
                  </a:lnTo>
                  <a:lnTo>
                    <a:pt x="139" y="343"/>
                  </a:lnTo>
                  <a:lnTo>
                    <a:pt x="138" y="351"/>
                  </a:lnTo>
                  <a:lnTo>
                    <a:pt x="138" y="351"/>
                  </a:lnTo>
                  <a:lnTo>
                    <a:pt x="137" y="373"/>
                  </a:lnTo>
                  <a:lnTo>
                    <a:pt x="138" y="394"/>
                  </a:lnTo>
                  <a:lnTo>
                    <a:pt x="138" y="394"/>
                  </a:lnTo>
                  <a:lnTo>
                    <a:pt x="139" y="404"/>
                  </a:lnTo>
                  <a:lnTo>
                    <a:pt x="141" y="414"/>
                  </a:lnTo>
                  <a:lnTo>
                    <a:pt x="143" y="424"/>
                  </a:lnTo>
                  <a:lnTo>
                    <a:pt x="147" y="433"/>
                  </a:lnTo>
                  <a:lnTo>
                    <a:pt x="147" y="433"/>
                  </a:lnTo>
                  <a:lnTo>
                    <a:pt x="149" y="438"/>
                  </a:lnTo>
                  <a:lnTo>
                    <a:pt x="152" y="443"/>
                  </a:lnTo>
                  <a:lnTo>
                    <a:pt x="152" y="443"/>
                  </a:lnTo>
                  <a:lnTo>
                    <a:pt x="153" y="440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28"/>
                  </a:lnTo>
                  <a:lnTo>
                    <a:pt x="157" y="428"/>
                  </a:lnTo>
                  <a:lnTo>
                    <a:pt x="157" y="413"/>
                  </a:lnTo>
                  <a:lnTo>
                    <a:pt x="157" y="413"/>
                  </a:lnTo>
                  <a:lnTo>
                    <a:pt x="155" y="402"/>
                  </a:lnTo>
                  <a:lnTo>
                    <a:pt x="155" y="402"/>
                  </a:lnTo>
                  <a:lnTo>
                    <a:pt x="164" y="417"/>
                  </a:lnTo>
                  <a:lnTo>
                    <a:pt x="169" y="425"/>
                  </a:lnTo>
                  <a:lnTo>
                    <a:pt x="172" y="428"/>
                  </a:lnTo>
                  <a:lnTo>
                    <a:pt x="175" y="431"/>
                  </a:lnTo>
                  <a:lnTo>
                    <a:pt x="175" y="431"/>
                  </a:lnTo>
                  <a:lnTo>
                    <a:pt x="177" y="430"/>
                  </a:lnTo>
                  <a:lnTo>
                    <a:pt x="177" y="430"/>
                  </a:lnTo>
                  <a:lnTo>
                    <a:pt x="173" y="416"/>
                  </a:lnTo>
                  <a:lnTo>
                    <a:pt x="173" y="416"/>
                  </a:lnTo>
                  <a:lnTo>
                    <a:pt x="179" y="422"/>
                  </a:lnTo>
                  <a:lnTo>
                    <a:pt x="182" y="424"/>
                  </a:lnTo>
                  <a:lnTo>
                    <a:pt x="186" y="426"/>
                  </a:lnTo>
                  <a:lnTo>
                    <a:pt x="186" y="426"/>
                  </a:lnTo>
                  <a:lnTo>
                    <a:pt x="184" y="416"/>
                  </a:lnTo>
                  <a:lnTo>
                    <a:pt x="184" y="416"/>
                  </a:lnTo>
                  <a:lnTo>
                    <a:pt x="187" y="417"/>
                  </a:lnTo>
                  <a:lnTo>
                    <a:pt x="187" y="417"/>
                  </a:lnTo>
                  <a:lnTo>
                    <a:pt x="195" y="421"/>
                  </a:lnTo>
                  <a:lnTo>
                    <a:pt x="202" y="422"/>
                  </a:lnTo>
                  <a:lnTo>
                    <a:pt x="210" y="422"/>
                  </a:lnTo>
                  <a:lnTo>
                    <a:pt x="218" y="420"/>
                  </a:lnTo>
                  <a:lnTo>
                    <a:pt x="218" y="420"/>
                  </a:lnTo>
                  <a:lnTo>
                    <a:pt x="220" y="418"/>
                  </a:lnTo>
                  <a:lnTo>
                    <a:pt x="221" y="416"/>
                  </a:lnTo>
                  <a:lnTo>
                    <a:pt x="221" y="414"/>
                  </a:lnTo>
                  <a:lnTo>
                    <a:pt x="219" y="412"/>
                  </a:lnTo>
                  <a:lnTo>
                    <a:pt x="219" y="412"/>
                  </a:lnTo>
                  <a:lnTo>
                    <a:pt x="203" y="390"/>
                  </a:lnTo>
                  <a:lnTo>
                    <a:pt x="203" y="390"/>
                  </a:lnTo>
                  <a:lnTo>
                    <a:pt x="203" y="389"/>
                  </a:lnTo>
                  <a:lnTo>
                    <a:pt x="203" y="389"/>
                  </a:lnTo>
                  <a:lnTo>
                    <a:pt x="211" y="395"/>
                  </a:lnTo>
                  <a:lnTo>
                    <a:pt x="219" y="400"/>
                  </a:lnTo>
                  <a:lnTo>
                    <a:pt x="223" y="401"/>
                  </a:lnTo>
                  <a:lnTo>
                    <a:pt x="227" y="402"/>
                  </a:lnTo>
                  <a:lnTo>
                    <a:pt x="232" y="403"/>
                  </a:lnTo>
                  <a:lnTo>
                    <a:pt x="238" y="402"/>
                  </a:lnTo>
                  <a:lnTo>
                    <a:pt x="238" y="402"/>
                  </a:lnTo>
                  <a:lnTo>
                    <a:pt x="231" y="391"/>
                  </a:lnTo>
                  <a:lnTo>
                    <a:pt x="231" y="391"/>
                  </a:lnTo>
                  <a:lnTo>
                    <a:pt x="232" y="389"/>
                  </a:lnTo>
                  <a:lnTo>
                    <a:pt x="232" y="389"/>
                  </a:lnTo>
                  <a:lnTo>
                    <a:pt x="234" y="391"/>
                  </a:lnTo>
                  <a:lnTo>
                    <a:pt x="237" y="393"/>
                  </a:lnTo>
                  <a:lnTo>
                    <a:pt x="239" y="393"/>
                  </a:lnTo>
                  <a:lnTo>
                    <a:pt x="242" y="392"/>
                  </a:lnTo>
                  <a:lnTo>
                    <a:pt x="242" y="392"/>
                  </a:lnTo>
                  <a:lnTo>
                    <a:pt x="242" y="391"/>
                  </a:lnTo>
                  <a:lnTo>
                    <a:pt x="242" y="389"/>
                  </a:lnTo>
                  <a:lnTo>
                    <a:pt x="241" y="385"/>
                  </a:lnTo>
                  <a:lnTo>
                    <a:pt x="241" y="385"/>
                  </a:lnTo>
                  <a:lnTo>
                    <a:pt x="244" y="386"/>
                  </a:lnTo>
                  <a:lnTo>
                    <a:pt x="244" y="386"/>
                  </a:lnTo>
                  <a:lnTo>
                    <a:pt x="250" y="391"/>
                  </a:lnTo>
                  <a:lnTo>
                    <a:pt x="257" y="393"/>
                  </a:lnTo>
                  <a:lnTo>
                    <a:pt x="264" y="394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5" y="394"/>
                  </a:lnTo>
                  <a:lnTo>
                    <a:pt x="276" y="392"/>
                  </a:lnTo>
                  <a:lnTo>
                    <a:pt x="277" y="390"/>
                  </a:lnTo>
                  <a:lnTo>
                    <a:pt x="276" y="387"/>
                  </a:lnTo>
                  <a:lnTo>
                    <a:pt x="276" y="387"/>
                  </a:lnTo>
                  <a:lnTo>
                    <a:pt x="270" y="378"/>
                  </a:lnTo>
                  <a:lnTo>
                    <a:pt x="270" y="378"/>
                  </a:lnTo>
                  <a:lnTo>
                    <a:pt x="262" y="368"/>
                  </a:lnTo>
                  <a:lnTo>
                    <a:pt x="262" y="368"/>
                  </a:lnTo>
                  <a:lnTo>
                    <a:pt x="262" y="367"/>
                  </a:lnTo>
                  <a:lnTo>
                    <a:pt x="262" y="367"/>
                  </a:lnTo>
                  <a:lnTo>
                    <a:pt x="271" y="369"/>
                  </a:lnTo>
                  <a:lnTo>
                    <a:pt x="279" y="370"/>
                  </a:lnTo>
                  <a:lnTo>
                    <a:pt x="283" y="370"/>
                  </a:lnTo>
                  <a:lnTo>
                    <a:pt x="287" y="369"/>
                  </a:lnTo>
                  <a:lnTo>
                    <a:pt x="291" y="368"/>
                  </a:lnTo>
                  <a:lnTo>
                    <a:pt x="295" y="365"/>
                  </a:lnTo>
                  <a:lnTo>
                    <a:pt x="295" y="365"/>
                  </a:lnTo>
                  <a:lnTo>
                    <a:pt x="281" y="349"/>
                  </a:lnTo>
                  <a:lnTo>
                    <a:pt x="281" y="349"/>
                  </a:lnTo>
                  <a:lnTo>
                    <a:pt x="285" y="351"/>
                  </a:lnTo>
                  <a:lnTo>
                    <a:pt x="288" y="353"/>
                  </a:lnTo>
                  <a:lnTo>
                    <a:pt x="288" y="353"/>
                  </a:lnTo>
                  <a:lnTo>
                    <a:pt x="291" y="356"/>
                  </a:lnTo>
                  <a:lnTo>
                    <a:pt x="295" y="358"/>
                  </a:lnTo>
                  <a:lnTo>
                    <a:pt x="299" y="360"/>
                  </a:lnTo>
                  <a:lnTo>
                    <a:pt x="303" y="360"/>
                  </a:lnTo>
                  <a:lnTo>
                    <a:pt x="311" y="360"/>
                  </a:lnTo>
                  <a:lnTo>
                    <a:pt x="319" y="359"/>
                  </a:lnTo>
                  <a:lnTo>
                    <a:pt x="319" y="359"/>
                  </a:lnTo>
                  <a:lnTo>
                    <a:pt x="321" y="358"/>
                  </a:lnTo>
                  <a:lnTo>
                    <a:pt x="323" y="356"/>
                  </a:lnTo>
                  <a:lnTo>
                    <a:pt x="324" y="354"/>
                  </a:lnTo>
                  <a:lnTo>
                    <a:pt x="324" y="352"/>
                  </a:lnTo>
                  <a:lnTo>
                    <a:pt x="324" y="352"/>
                  </a:lnTo>
                  <a:lnTo>
                    <a:pt x="323" y="348"/>
                  </a:lnTo>
                  <a:lnTo>
                    <a:pt x="321" y="344"/>
                  </a:lnTo>
                  <a:lnTo>
                    <a:pt x="321" y="344"/>
                  </a:lnTo>
                  <a:lnTo>
                    <a:pt x="315" y="336"/>
                  </a:lnTo>
                  <a:lnTo>
                    <a:pt x="308" y="330"/>
                  </a:lnTo>
                  <a:lnTo>
                    <a:pt x="308" y="330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58" y="281"/>
                  </a:lnTo>
                  <a:lnTo>
                    <a:pt x="258" y="281"/>
                  </a:lnTo>
                  <a:lnTo>
                    <a:pt x="258" y="280"/>
                  </a:lnTo>
                  <a:lnTo>
                    <a:pt x="258" y="280"/>
                  </a:lnTo>
                  <a:lnTo>
                    <a:pt x="266" y="286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90" y="305"/>
                  </a:lnTo>
                  <a:lnTo>
                    <a:pt x="304" y="318"/>
                  </a:lnTo>
                  <a:lnTo>
                    <a:pt x="304" y="318"/>
                  </a:lnTo>
                  <a:lnTo>
                    <a:pt x="322" y="336"/>
                  </a:lnTo>
                  <a:lnTo>
                    <a:pt x="330" y="346"/>
                  </a:lnTo>
                  <a:lnTo>
                    <a:pt x="340" y="354"/>
                  </a:lnTo>
                  <a:lnTo>
                    <a:pt x="340" y="354"/>
                  </a:lnTo>
                  <a:lnTo>
                    <a:pt x="346" y="360"/>
                  </a:lnTo>
                  <a:lnTo>
                    <a:pt x="353" y="365"/>
                  </a:lnTo>
                  <a:lnTo>
                    <a:pt x="369" y="373"/>
                  </a:lnTo>
                  <a:lnTo>
                    <a:pt x="369" y="373"/>
                  </a:lnTo>
                  <a:lnTo>
                    <a:pt x="378" y="377"/>
                  </a:lnTo>
                  <a:lnTo>
                    <a:pt x="387" y="381"/>
                  </a:lnTo>
                  <a:lnTo>
                    <a:pt x="406" y="387"/>
                  </a:lnTo>
                  <a:lnTo>
                    <a:pt x="406" y="387"/>
                  </a:lnTo>
                  <a:lnTo>
                    <a:pt x="414" y="390"/>
                  </a:lnTo>
                  <a:lnTo>
                    <a:pt x="423" y="391"/>
                  </a:lnTo>
                  <a:lnTo>
                    <a:pt x="423" y="391"/>
                  </a:lnTo>
                  <a:lnTo>
                    <a:pt x="424" y="377"/>
                  </a:lnTo>
                  <a:lnTo>
                    <a:pt x="424" y="377"/>
                  </a:lnTo>
                  <a:lnTo>
                    <a:pt x="425" y="366"/>
                  </a:lnTo>
                  <a:lnTo>
                    <a:pt x="425" y="366"/>
                  </a:lnTo>
                  <a:lnTo>
                    <a:pt x="425" y="359"/>
                  </a:lnTo>
                  <a:lnTo>
                    <a:pt x="423" y="353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7" y="347"/>
                  </a:lnTo>
                  <a:lnTo>
                    <a:pt x="414" y="346"/>
                  </a:lnTo>
                  <a:lnTo>
                    <a:pt x="414" y="346"/>
                  </a:lnTo>
                  <a:close/>
                  <a:moveTo>
                    <a:pt x="586" y="253"/>
                  </a:moveTo>
                  <a:lnTo>
                    <a:pt x="586" y="253"/>
                  </a:lnTo>
                  <a:lnTo>
                    <a:pt x="573" y="241"/>
                  </a:lnTo>
                  <a:lnTo>
                    <a:pt x="573" y="241"/>
                  </a:lnTo>
                  <a:lnTo>
                    <a:pt x="562" y="247"/>
                  </a:lnTo>
                  <a:lnTo>
                    <a:pt x="552" y="252"/>
                  </a:lnTo>
                  <a:lnTo>
                    <a:pt x="542" y="259"/>
                  </a:lnTo>
                  <a:lnTo>
                    <a:pt x="532" y="266"/>
                  </a:lnTo>
                  <a:lnTo>
                    <a:pt x="532" y="266"/>
                  </a:lnTo>
                  <a:lnTo>
                    <a:pt x="503" y="294"/>
                  </a:lnTo>
                  <a:lnTo>
                    <a:pt x="503" y="294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77" y="320"/>
                  </a:lnTo>
                  <a:lnTo>
                    <a:pt x="477" y="320"/>
                  </a:lnTo>
                  <a:lnTo>
                    <a:pt x="494" y="308"/>
                  </a:lnTo>
                  <a:lnTo>
                    <a:pt x="511" y="297"/>
                  </a:lnTo>
                  <a:lnTo>
                    <a:pt x="511" y="297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50" y="272"/>
                  </a:lnTo>
                  <a:lnTo>
                    <a:pt x="569" y="261"/>
                  </a:lnTo>
                  <a:lnTo>
                    <a:pt x="569" y="261"/>
                  </a:lnTo>
                  <a:lnTo>
                    <a:pt x="577" y="257"/>
                  </a:lnTo>
                  <a:lnTo>
                    <a:pt x="586" y="253"/>
                  </a:lnTo>
                  <a:lnTo>
                    <a:pt x="586" y="253"/>
                  </a:lnTo>
                  <a:close/>
                  <a:moveTo>
                    <a:pt x="503" y="409"/>
                  </a:moveTo>
                  <a:lnTo>
                    <a:pt x="503" y="409"/>
                  </a:lnTo>
                  <a:lnTo>
                    <a:pt x="496" y="409"/>
                  </a:lnTo>
                  <a:lnTo>
                    <a:pt x="489" y="409"/>
                  </a:lnTo>
                  <a:lnTo>
                    <a:pt x="476" y="411"/>
                  </a:lnTo>
                  <a:lnTo>
                    <a:pt x="476" y="411"/>
                  </a:lnTo>
                  <a:lnTo>
                    <a:pt x="480" y="414"/>
                  </a:lnTo>
                  <a:lnTo>
                    <a:pt x="482" y="416"/>
                  </a:lnTo>
                  <a:lnTo>
                    <a:pt x="484" y="419"/>
                  </a:lnTo>
                  <a:lnTo>
                    <a:pt x="484" y="419"/>
                  </a:lnTo>
                  <a:lnTo>
                    <a:pt x="486" y="421"/>
                  </a:lnTo>
                  <a:lnTo>
                    <a:pt x="488" y="423"/>
                  </a:lnTo>
                  <a:lnTo>
                    <a:pt x="493" y="424"/>
                  </a:lnTo>
                  <a:lnTo>
                    <a:pt x="493" y="424"/>
                  </a:lnTo>
                  <a:lnTo>
                    <a:pt x="497" y="425"/>
                  </a:lnTo>
                  <a:lnTo>
                    <a:pt x="497" y="425"/>
                  </a:lnTo>
                  <a:lnTo>
                    <a:pt x="507" y="426"/>
                  </a:lnTo>
                  <a:lnTo>
                    <a:pt x="512" y="427"/>
                  </a:lnTo>
                  <a:lnTo>
                    <a:pt x="517" y="430"/>
                  </a:lnTo>
                  <a:lnTo>
                    <a:pt x="517" y="430"/>
                  </a:lnTo>
                  <a:lnTo>
                    <a:pt x="522" y="435"/>
                  </a:lnTo>
                  <a:lnTo>
                    <a:pt x="528" y="441"/>
                  </a:lnTo>
                  <a:lnTo>
                    <a:pt x="528" y="441"/>
                  </a:lnTo>
                  <a:lnTo>
                    <a:pt x="527" y="431"/>
                  </a:lnTo>
                  <a:lnTo>
                    <a:pt x="527" y="431"/>
                  </a:lnTo>
                  <a:lnTo>
                    <a:pt x="526" y="426"/>
                  </a:lnTo>
                  <a:lnTo>
                    <a:pt x="525" y="421"/>
                  </a:lnTo>
                  <a:lnTo>
                    <a:pt x="522" y="418"/>
                  </a:lnTo>
                  <a:lnTo>
                    <a:pt x="519" y="415"/>
                  </a:lnTo>
                  <a:lnTo>
                    <a:pt x="516" y="412"/>
                  </a:lnTo>
                  <a:lnTo>
                    <a:pt x="512" y="411"/>
                  </a:lnTo>
                  <a:lnTo>
                    <a:pt x="507" y="409"/>
                  </a:lnTo>
                  <a:lnTo>
                    <a:pt x="503" y="409"/>
                  </a:lnTo>
                  <a:lnTo>
                    <a:pt x="503" y="409"/>
                  </a:lnTo>
                  <a:close/>
                  <a:moveTo>
                    <a:pt x="684" y="277"/>
                  </a:moveTo>
                  <a:lnTo>
                    <a:pt x="684" y="277"/>
                  </a:lnTo>
                  <a:lnTo>
                    <a:pt x="683" y="267"/>
                  </a:lnTo>
                  <a:lnTo>
                    <a:pt x="680" y="257"/>
                  </a:lnTo>
                  <a:lnTo>
                    <a:pt x="677" y="247"/>
                  </a:lnTo>
                  <a:lnTo>
                    <a:pt x="673" y="238"/>
                  </a:lnTo>
                  <a:lnTo>
                    <a:pt x="673" y="238"/>
                  </a:lnTo>
                  <a:lnTo>
                    <a:pt x="668" y="230"/>
                  </a:lnTo>
                  <a:lnTo>
                    <a:pt x="662" y="222"/>
                  </a:lnTo>
                  <a:lnTo>
                    <a:pt x="655" y="216"/>
                  </a:lnTo>
                  <a:lnTo>
                    <a:pt x="647" y="211"/>
                  </a:lnTo>
                  <a:lnTo>
                    <a:pt x="647" y="211"/>
                  </a:lnTo>
                  <a:lnTo>
                    <a:pt x="638" y="208"/>
                  </a:lnTo>
                  <a:lnTo>
                    <a:pt x="629" y="206"/>
                  </a:lnTo>
                  <a:lnTo>
                    <a:pt x="620" y="205"/>
                  </a:lnTo>
                  <a:lnTo>
                    <a:pt x="611" y="206"/>
                  </a:lnTo>
                  <a:lnTo>
                    <a:pt x="611" y="206"/>
                  </a:lnTo>
                  <a:lnTo>
                    <a:pt x="598" y="208"/>
                  </a:lnTo>
                  <a:lnTo>
                    <a:pt x="585" y="212"/>
                  </a:lnTo>
                  <a:lnTo>
                    <a:pt x="574" y="218"/>
                  </a:lnTo>
                  <a:lnTo>
                    <a:pt x="562" y="225"/>
                  </a:lnTo>
                  <a:lnTo>
                    <a:pt x="562" y="225"/>
                  </a:lnTo>
                  <a:lnTo>
                    <a:pt x="555" y="230"/>
                  </a:lnTo>
                  <a:lnTo>
                    <a:pt x="547" y="236"/>
                  </a:lnTo>
                  <a:lnTo>
                    <a:pt x="540" y="243"/>
                  </a:lnTo>
                  <a:lnTo>
                    <a:pt x="534" y="250"/>
                  </a:lnTo>
                  <a:lnTo>
                    <a:pt x="534" y="250"/>
                  </a:lnTo>
                  <a:lnTo>
                    <a:pt x="506" y="284"/>
                  </a:lnTo>
                  <a:lnTo>
                    <a:pt x="506" y="284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6" y="298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510" y="284"/>
                  </a:lnTo>
                  <a:lnTo>
                    <a:pt x="522" y="271"/>
                  </a:lnTo>
                  <a:lnTo>
                    <a:pt x="522" y="271"/>
                  </a:lnTo>
                  <a:lnTo>
                    <a:pt x="532" y="263"/>
                  </a:lnTo>
                  <a:lnTo>
                    <a:pt x="543" y="256"/>
                  </a:lnTo>
                  <a:lnTo>
                    <a:pt x="543" y="256"/>
                  </a:lnTo>
                  <a:lnTo>
                    <a:pt x="549" y="252"/>
                  </a:lnTo>
                  <a:lnTo>
                    <a:pt x="554" y="247"/>
                  </a:lnTo>
                  <a:lnTo>
                    <a:pt x="559" y="242"/>
                  </a:lnTo>
                  <a:lnTo>
                    <a:pt x="562" y="235"/>
                  </a:lnTo>
                  <a:lnTo>
                    <a:pt x="562" y="235"/>
                  </a:lnTo>
                  <a:lnTo>
                    <a:pt x="563" y="232"/>
                  </a:lnTo>
                  <a:lnTo>
                    <a:pt x="563" y="232"/>
                  </a:lnTo>
                  <a:lnTo>
                    <a:pt x="564" y="230"/>
                  </a:lnTo>
                  <a:lnTo>
                    <a:pt x="564" y="230"/>
                  </a:lnTo>
                  <a:lnTo>
                    <a:pt x="565" y="231"/>
                  </a:lnTo>
                  <a:lnTo>
                    <a:pt x="565" y="231"/>
                  </a:lnTo>
                  <a:lnTo>
                    <a:pt x="559" y="245"/>
                  </a:lnTo>
                  <a:lnTo>
                    <a:pt x="559" y="245"/>
                  </a:lnTo>
                  <a:lnTo>
                    <a:pt x="570" y="240"/>
                  </a:lnTo>
                  <a:lnTo>
                    <a:pt x="582" y="235"/>
                  </a:lnTo>
                  <a:lnTo>
                    <a:pt x="582" y="235"/>
                  </a:lnTo>
                  <a:lnTo>
                    <a:pt x="600" y="229"/>
                  </a:lnTo>
                  <a:lnTo>
                    <a:pt x="610" y="227"/>
                  </a:lnTo>
                  <a:lnTo>
                    <a:pt x="619" y="226"/>
                  </a:lnTo>
                  <a:lnTo>
                    <a:pt x="619" y="226"/>
                  </a:lnTo>
                  <a:lnTo>
                    <a:pt x="624" y="225"/>
                  </a:lnTo>
                  <a:lnTo>
                    <a:pt x="625" y="224"/>
                  </a:lnTo>
                  <a:lnTo>
                    <a:pt x="627" y="222"/>
                  </a:lnTo>
                  <a:lnTo>
                    <a:pt x="627" y="222"/>
                  </a:lnTo>
                  <a:lnTo>
                    <a:pt x="629" y="219"/>
                  </a:lnTo>
                  <a:lnTo>
                    <a:pt x="629" y="219"/>
                  </a:lnTo>
                  <a:lnTo>
                    <a:pt x="630" y="220"/>
                  </a:lnTo>
                  <a:lnTo>
                    <a:pt x="630" y="220"/>
                  </a:lnTo>
                  <a:lnTo>
                    <a:pt x="626" y="226"/>
                  </a:lnTo>
                  <a:lnTo>
                    <a:pt x="626" y="226"/>
                  </a:lnTo>
                  <a:lnTo>
                    <a:pt x="636" y="228"/>
                  </a:lnTo>
                  <a:lnTo>
                    <a:pt x="645" y="231"/>
                  </a:lnTo>
                  <a:lnTo>
                    <a:pt x="653" y="236"/>
                  </a:lnTo>
                  <a:lnTo>
                    <a:pt x="660" y="242"/>
                  </a:lnTo>
                  <a:lnTo>
                    <a:pt x="665" y="250"/>
                  </a:lnTo>
                  <a:lnTo>
                    <a:pt x="669" y="259"/>
                  </a:lnTo>
                  <a:lnTo>
                    <a:pt x="672" y="269"/>
                  </a:lnTo>
                  <a:lnTo>
                    <a:pt x="674" y="281"/>
                  </a:lnTo>
                  <a:lnTo>
                    <a:pt x="674" y="281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69" y="263"/>
                  </a:lnTo>
                  <a:lnTo>
                    <a:pt x="667" y="257"/>
                  </a:lnTo>
                  <a:lnTo>
                    <a:pt x="664" y="252"/>
                  </a:lnTo>
                  <a:lnTo>
                    <a:pt x="661" y="247"/>
                  </a:lnTo>
                  <a:lnTo>
                    <a:pt x="657" y="243"/>
                  </a:lnTo>
                  <a:lnTo>
                    <a:pt x="653" y="239"/>
                  </a:lnTo>
                  <a:lnTo>
                    <a:pt x="648" y="235"/>
                  </a:lnTo>
                  <a:lnTo>
                    <a:pt x="643" y="232"/>
                  </a:lnTo>
                  <a:lnTo>
                    <a:pt x="643" y="232"/>
                  </a:lnTo>
                  <a:lnTo>
                    <a:pt x="635" y="230"/>
                  </a:lnTo>
                  <a:lnTo>
                    <a:pt x="628" y="228"/>
                  </a:lnTo>
                  <a:lnTo>
                    <a:pt x="620" y="228"/>
                  </a:lnTo>
                  <a:lnTo>
                    <a:pt x="613" y="229"/>
                  </a:lnTo>
                  <a:lnTo>
                    <a:pt x="613" y="229"/>
                  </a:lnTo>
                  <a:lnTo>
                    <a:pt x="603" y="231"/>
                  </a:lnTo>
                  <a:lnTo>
                    <a:pt x="594" y="233"/>
                  </a:lnTo>
                  <a:lnTo>
                    <a:pt x="585" y="237"/>
                  </a:lnTo>
                  <a:lnTo>
                    <a:pt x="576" y="241"/>
                  </a:lnTo>
                  <a:lnTo>
                    <a:pt x="576" y="241"/>
                  </a:lnTo>
                  <a:lnTo>
                    <a:pt x="586" y="250"/>
                  </a:lnTo>
                  <a:lnTo>
                    <a:pt x="586" y="250"/>
                  </a:lnTo>
                  <a:lnTo>
                    <a:pt x="589" y="252"/>
                  </a:lnTo>
                  <a:lnTo>
                    <a:pt x="593" y="252"/>
                  </a:lnTo>
                  <a:lnTo>
                    <a:pt x="593" y="252"/>
                  </a:lnTo>
                  <a:lnTo>
                    <a:pt x="605" y="251"/>
                  </a:lnTo>
                  <a:lnTo>
                    <a:pt x="611" y="251"/>
                  </a:lnTo>
                  <a:lnTo>
                    <a:pt x="617" y="252"/>
                  </a:lnTo>
                  <a:lnTo>
                    <a:pt x="617" y="252"/>
                  </a:lnTo>
                  <a:lnTo>
                    <a:pt x="623" y="254"/>
                  </a:lnTo>
                  <a:lnTo>
                    <a:pt x="629" y="256"/>
                  </a:lnTo>
                  <a:lnTo>
                    <a:pt x="634" y="259"/>
                  </a:lnTo>
                  <a:lnTo>
                    <a:pt x="639" y="262"/>
                  </a:lnTo>
                  <a:lnTo>
                    <a:pt x="644" y="266"/>
                  </a:lnTo>
                  <a:lnTo>
                    <a:pt x="648" y="270"/>
                  </a:lnTo>
                  <a:lnTo>
                    <a:pt x="655" y="281"/>
                  </a:lnTo>
                  <a:lnTo>
                    <a:pt x="655" y="281"/>
                  </a:lnTo>
                  <a:lnTo>
                    <a:pt x="661" y="292"/>
                  </a:lnTo>
                  <a:lnTo>
                    <a:pt x="666" y="304"/>
                  </a:lnTo>
                  <a:lnTo>
                    <a:pt x="667" y="311"/>
                  </a:lnTo>
                  <a:lnTo>
                    <a:pt x="667" y="317"/>
                  </a:lnTo>
                  <a:lnTo>
                    <a:pt x="667" y="324"/>
                  </a:lnTo>
                  <a:lnTo>
                    <a:pt x="666" y="330"/>
                  </a:lnTo>
                  <a:lnTo>
                    <a:pt x="666" y="330"/>
                  </a:lnTo>
                  <a:lnTo>
                    <a:pt x="666" y="333"/>
                  </a:lnTo>
                  <a:lnTo>
                    <a:pt x="666" y="333"/>
                  </a:lnTo>
                  <a:lnTo>
                    <a:pt x="674" y="358"/>
                  </a:lnTo>
                  <a:lnTo>
                    <a:pt x="674" y="358"/>
                  </a:lnTo>
                  <a:lnTo>
                    <a:pt x="674" y="357"/>
                  </a:lnTo>
                  <a:lnTo>
                    <a:pt x="674" y="357"/>
                  </a:lnTo>
                  <a:lnTo>
                    <a:pt x="679" y="342"/>
                  </a:lnTo>
                  <a:lnTo>
                    <a:pt x="682" y="327"/>
                  </a:lnTo>
                  <a:lnTo>
                    <a:pt x="684" y="312"/>
                  </a:lnTo>
                  <a:lnTo>
                    <a:pt x="686" y="297"/>
                  </a:lnTo>
                  <a:lnTo>
                    <a:pt x="686" y="297"/>
                  </a:lnTo>
                  <a:lnTo>
                    <a:pt x="685" y="287"/>
                  </a:lnTo>
                  <a:lnTo>
                    <a:pt x="684" y="277"/>
                  </a:lnTo>
                  <a:lnTo>
                    <a:pt x="684" y="277"/>
                  </a:lnTo>
                  <a:close/>
                  <a:moveTo>
                    <a:pt x="592" y="385"/>
                  </a:moveTo>
                  <a:lnTo>
                    <a:pt x="592" y="385"/>
                  </a:lnTo>
                  <a:lnTo>
                    <a:pt x="593" y="395"/>
                  </a:lnTo>
                  <a:lnTo>
                    <a:pt x="593" y="404"/>
                  </a:lnTo>
                  <a:lnTo>
                    <a:pt x="591" y="414"/>
                  </a:lnTo>
                  <a:lnTo>
                    <a:pt x="588" y="423"/>
                  </a:lnTo>
                  <a:lnTo>
                    <a:pt x="588" y="423"/>
                  </a:lnTo>
                  <a:lnTo>
                    <a:pt x="586" y="426"/>
                  </a:lnTo>
                  <a:lnTo>
                    <a:pt x="584" y="428"/>
                  </a:lnTo>
                  <a:lnTo>
                    <a:pt x="580" y="429"/>
                  </a:lnTo>
                  <a:lnTo>
                    <a:pt x="577" y="429"/>
                  </a:lnTo>
                  <a:lnTo>
                    <a:pt x="577" y="429"/>
                  </a:lnTo>
                  <a:lnTo>
                    <a:pt x="572" y="427"/>
                  </a:lnTo>
                  <a:lnTo>
                    <a:pt x="572" y="427"/>
                  </a:lnTo>
                  <a:lnTo>
                    <a:pt x="571" y="428"/>
                  </a:lnTo>
                  <a:lnTo>
                    <a:pt x="571" y="428"/>
                  </a:lnTo>
                  <a:lnTo>
                    <a:pt x="573" y="431"/>
                  </a:lnTo>
                  <a:lnTo>
                    <a:pt x="575" y="433"/>
                  </a:lnTo>
                  <a:lnTo>
                    <a:pt x="575" y="433"/>
                  </a:lnTo>
                  <a:lnTo>
                    <a:pt x="578" y="437"/>
                  </a:lnTo>
                  <a:lnTo>
                    <a:pt x="579" y="441"/>
                  </a:lnTo>
                  <a:lnTo>
                    <a:pt x="579" y="445"/>
                  </a:lnTo>
                  <a:lnTo>
                    <a:pt x="578" y="449"/>
                  </a:lnTo>
                  <a:lnTo>
                    <a:pt x="578" y="449"/>
                  </a:lnTo>
                  <a:lnTo>
                    <a:pt x="572" y="461"/>
                  </a:lnTo>
                  <a:lnTo>
                    <a:pt x="565" y="474"/>
                  </a:lnTo>
                  <a:lnTo>
                    <a:pt x="565" y="474"/>
                  </a:lnTo>
                  <a:lnTo>
                    <a:pt x="560" y="485"/>
                  </a:lnTo>
                  <a:lnTo>
                    <a:pt x="558" y="496"/>
                  </a:lnTo>
                  <a:lnTo>
                    <a:pt x="557" y="508"/>
                  </a:lnTo>
                  <a:lnTo>
                    <a:pt x="558" y="520"/>
                  </a:lnTo>
                  <a:lnTo>
                    <a:pt x="558" y="520"/>
                  </a:lnTo>
                  <a:lnTo>
                    <a:pt x="559" y="529"/>
                  </a:lnTo>
                  <a:lnTo>
                    <a:pt x="559" y="529"/>
                  </a:lnTo>
                  <a:lnTo>
                    <a:pt x="558" y="529"/>
                  </a:lnTo>
                  <a:lnTo>
                    <a:pt x="558" y="529"/>
                  </a:lnTo>
                  <a:lnTo>
                    <a:pt x="555" y="515"/>
                  </a:lnTo>
                  <a:lnTo>
                    <a:pt x="555" y="508"/>
                  </a:lnTo>
                  <a:lnTo>
                    <a:pt x="555" y="501"/>
                  </a:lnTo>
                  <a:lnTo>
                    <a:pt x="555" y="494"/>
                  </a:lnTo>
                  <a:lnTo>
                    <a:pt x="557" y="487"/>
                  </a:lnTo>
                  <a:lnTo>
                    <a:pt x="559" y="480"/>
                  </a:lnTo>
                  <a:lnTo>
                    <a:pt x="562" y="474"/>
                  </a:lnTo>
                  <a:lnTo>
                    <a:pt x="562" y="474"/>
                  </a:lnTo>
                  <a:lnTo>
                    <a:pt x="549" y="490"/>
                  </a:lnTo>
                  <a:lnTo>
                    <a:pt x="549" y="490"/>
                  </a:lnTo>
                  <a:lnTo>
                    <a:pt x="540" y="503"/>
                  </a:lnTo>
                  <a:lnTo>
                    <a:pt x="540" y="503"/>
                  </a:lnTo>
                  <a:lnTo>
                    <a:pt x="539" y="506"/>
                  </a:lnTo>
                  <a:lnTo>
                    <a:pt x="539" y="506"/>
                  </a:lnTo>
                  <a:lnTo>
                    <a:pt x="540" y="512"/>
                  </a:lnTo>
                  <a:lnTo>
                    <a:pt x="540" y="512"/>
                  </a:lnTo>
                  <a:lnTo>
                    <a:pt x="541" y="523"/>
                  </a:lnTo>
                  <a:lnTo>
                    <a:pt x="542" y="529"/>
                  </a:lnTo>
                  <a:lnTo>
                    <a:pt x="544" y="534"/>
                  </a:lnTo>
                  <a:lnTo>
                    <a:pt x="547" y="539"/>
                  </a:lnTo>
                  <a:lnTo>
                    <a:pt x="550" y="544"/>
                  </a:lnTo>
                  <a:lnTo>
                    <a:pt x="554" y="549"/>
                  </a:lnTo>
                  <a:lnTo>
                    <a:pt x="558" y="553"/>
                  </a:lnTo>
                  <a:lnTo>
                    <a:pt x="558" y="553"/>
                  </a:lnTo>
                  <a:lnTo>
                    <a:pt x="564" y="556"/>
                  </a:lnTo>
                  <a:lnTo>
                    <a:pt x="570" y="559"/>
                  </a:lnTo>
                  <a:lnTo>
                    <a:pt x="576" y="561"/>
                  </a:lnTo>
                  <a:lnTo>
                    <a:pt x="583" y="563"/>
                  </a:lnTo>
                  <a:lnTo>
                    <a:pt x="583" y="563"/>
                  </a:lnTo>
                  <a:lnTo>
                    <a:pt x="579" y="558"/>
                  </a:lnTo>
                  <a:lnTo>
                    <a:pt x="579" y="558"/>
                  </a:lnTo>
                  <a:lnTo>
                    <a:pt x="576" y="553"/>
                  </a:lnTo>
                  <a:lnTo>
                    <a:pt x="576" y="553"/>
                  </a:lnTo>
                  <a:lnTo>
                    <a:pt x="574" y="546"/>
                  </a:lnTo>
                  <a:lnTo>
                    <a:pt x="571" y="539"/>
                  </a:lnTo>
                  <a:lnTo>
                    <a:pt x="570" y="532"/>
                  </a:lnTo>
                  <a:lnTo>
                    <a:pt x="569" y="525"/>
                  </a:lnTo>
                  <a:lnTo>
                    <a:pt x="569" y="511"/>
                  </a:lnTo>
                  <a:lnTo>
                    <a:pt x="571" y="497"/>
                  </a:lnTo>
                  <a:lnTo>
                    <a:pt x="571" y="497"/>
                  </a:lnTo>
                  <a:lnTo>
                    <a:pt x="574" y="485"/>
                  </a:lnTo>
                  <a:lnTo>
                    <a:pt x="578" y="473"/>
                  </a:lnTo>
                  <a:lnTo>
                    <a:pt x="587" y="451"/>
                  </a:lnTo>
                  <a:lnTo>
                    <a:pt x="587" y="451"/>
                  </a:lnTo>
                  <a:lnTo>
                    <a:pt x="592" y="441"/>
                  </a:lnTo>
                  <a:lnTo>
                    <a:pt x="596" y="431"/>
                  </a:lnTo>
                  <a:lnTo>
                    <a:pt x="599" y="420"/>
                  </a:lnTo>
                  <a:lnTo>
                    <a:pt x="601" y="409"/>
                  </a:lnTo>
                  <a:lnTo>
                    <a:pt x="601" y="409"/>
                  </a:lnTo>
                  <a:lnTo>
                    <a:pt x="601" y="402"/>
                  </a:lnTo>
                  <a:lnTo>
                    <a:pt x="600" y="395"/>
                  </a:lnTo>
                  <a:lnTo>
                    <a:pt x="597" y="389"/>
                  </a:lnTo>
                  <a:lnTo>
                    <a:pt x="592" y="383"/>
                  </a:lnTo>
                  <a:lnTo>
                    <a:pt x="592" y="383"/>
                  </a:lnTo>
                  <a:lnTo>
                    <a:pt x="592" y="385"/>
                  </a:lnTo>
                  <a:lnTo>
                    <a:pt x="592" y="385"/>
                  </a:lnTo>
                  <a:close/>
                  <a:moveTo>
                    <a:pt x="441" y="180"/>
                  </a:moveTo>
                  <a:lnTo>
                    <a:pt x="441" y="180"/>
                  </a:lnTo>
                  <a:lnTo>
                    <a:pt x="441" y="176"/>
                  </a:lnTo>
                  <a:lnTo>
                    <a:pt x="440" y="173"/>
                  </a:lnTo>
                  <a:lnTo>
                    <a:pt x="440" y="173"/>
                  </a:lnTo>
                  <a:lnTo>
                    <a:pt x="437" y="166"/>
                  </a:lnTo>
                  <a:lnTo>
                    <a:pt x="435" y="160"/>
                  </a:lnTo>
                  <a:lnTo>
                    <a:pt x="435" y="153"/>
                  </a:lnTo>
                  <a:lnTo>
                    <a:pt x="434" y="146"/>
                  </a:lnTo>
                  <a:lnTo>
                    <a:pt x="434" y="146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37" y="159"/>
                  </a:lnTo>
                  <a:lnTo>
                    <a:pt x="439" y="166"/>
                  </a:lnTo>
                  <a:lnTo>
                    <a:pt x="442" y="172"/>
                  </a:lnTo>
                  <a:lnTo>
                    <a:pt x="442" y="172"/>
                  </a:lnTo>
                  <a:lnTo>
                    <a:pt x="456" y="142"/>
                  </a:lnTo>
                  <a:lnTo>
                    <a:pt x="456" y="142"/>
                  </a:lnTo>
                  <a:lnTo>
                    <a:pt x="462" y="132"/>
                  </a:lnTo>
                  <a:lnTo>
                    <a:pt x="468" y="122"/>
                  </a:lnTo>
                  <a:lnTo>
                    <a:pt x="475" y="113"/>
                  </a:lnTo>
                  <a:lnTo>
                    <a:pt x="483" y="104"/>
                  </a:lnTo>
                  <a:lnTo>
                    <a:pt x="483" y="104"/>
                  </a:lnTo>
                  <a:lnTo>
                    <a:pt x="484" y="103"/>
                  </a:lnTo>
                  <a:lnTo>
                    <a:pt x="484" y="101"/>
                  </a:lnTo>
                  <a:lnTo>
                    <a:pt x="484" y="101"/>
                  </a:lnTo>
                  <a:lnTo>
                    <a:pt x="481" y="82"/>
                  </a:lnTo>
                  <a:lnTo>
                    <a:pt x="481" y="82"/>
                  </a:lnTo>
                  <a:lnTo>
                    <a:pt x="479" y="71"/>
                  </a:lnTo>
                  <a:lnTo>
                    <a:pt x="479" y="71"/>
                  </a:lnTo>
                  <a:lnTo>
                    <a:pt x="480" y="71"/>
                  </a:lnTo>
                  <a:lnTo>
                    <a:pt x="480" y="71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92" y="94"/>
                  </a:lnTo>
                  <a:lnTo>
                    <a:pt x="492" y="94"/>
                  </a:lnTo>
                  <a:lnTo>
                    <a:pt x="512" y="77"/>
                  </a:lnTo>
                  <a:lnTo>
                    <a:pt x="512" y="77"/>
                  </a:lnTo>
                  <a:lnTo>
                    <a:pt x="522" y="70"/>
                  </a:lnTo>
                  <a:lnTo>
                    <a:pt x="532" y="64"/>
                  </a:lnTo>
                  <a:lnTo>
                    <a:pt x="543" y="58"/>
                  </a:lnTo>
                  <a:lnTo>
                    <a:pt x="554" y="53"/>
                  </a:lnTo>
                  <a:lnTo>
                    <a:pt x="554" y="53"/>
                  </a:lnTo>
                  <a:lnTo>
                    <a:pt x="556" y="52"/>
                  </a:lnTo>
                  <a:lnTo>
                    <a:pt x="558" y="50"/>
                  </a:lnTo>
                  <a:lnTo>
                    <a:pt x="559" y="49"/>
                  </a:lnTo>
                  <a:lnTo>
                    <a:pt x="559" y="46"/>
                  </a:lnTo>
                  <a:lnTo>
                    <a:pt x="559" y="46"/>
                  </a:lnTo>
                  <a:lnTo>
                    <a:pt x="559" y="40"/>
                  </a:lnTo>
                  <a:lnTo>
                    <a:pt x="561" y="34"/>
                  </a:lnTo>
                  <a:lnTo>
                    <a:pt x="567" y="23"/>
                  </a:lnTo>
                  <a:lnTo>
                    <a:pt x="567" y="23"/>
                  </a:lnTo>
                  <a:lnTo>
                    <a:pt x="562" y="36"/>
                  </a:lnTo>
                  <a:lnTo>
                    <a:pt x="561" y="43"/>
                  </a:lnTo>
                  <a:lnTo>
                    <a:pt x="561" y="50"/>
                  </a:lnTo>
                  <a:lnTo>
                    <a:pt x="561" y="50"/>
                  </a:lnTo>
                  <a:lnTo>
                    <a:pt x="587" y="43"/>
                  </a:lnTo>
                  <a:lnTo>
                    <a:pt x="587" y="43"/>
                  </a:lnTo>
                  <a:lnTo>
                    <a:pt x="572" y="2"/>
                  </a:lnTo>
                  <a:lnTo>
                    <a:pt x="572" y="2"/>
                  </a:lnTo>
                  <a:lnTo>
                    <a:pt x="571" y="1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62" y="0"/>
                  </a:lnTo>
                  <a:lnTo>
                    <a:pt x="556" y="3"/>
                  </a:lnTo>
                  <a:lnTo>
                    <a:pt x="551" y="7"/>
                  </a:lnTo>
                  <a:lnTo>
                    <a:pt x="546" y="13"/>
                  </a:lnTo>
                  <a:lnTo>
                    <a:pt x="546" y="13"/>
                  </a:lnTo>
                  <a:lnTo>
                    <a:pt x="542" y="20"/>
                  </a:lnTo>
                  <a:lnTo>
                    <a:pt x="539" y="28"/>
                  </a:lnTo>
                  <a:lnTo>
                    <a:pt x="539" y="28"/>
                  </a:lnTo>
                  <a:lnTo>
                    <a:pt x="536" y="30"/>
                  </a:lnTo>
                  <a:lnTo>
                    <a:pt x="536" y="30"/>
                  </a:lnTo>
                  <a:lnTo>
                    <a:pt x="535" y="29"/>
                  </a:lnTo>
                  <a:lnTo>
                    <a:pt x="534" y="27"/>
                  </a:lnTo>
                  <a:lnTo>
                    <a:pt x="534" y="27"/>
                  </a:lnTo>
                  <a:lnTo>
                    <a:pt x="533" y="16"/>
                  </a:lnTo>
                  <a:lnTo>
                    <a:pt x="533" y="16"/>
                  </a:lnTo>
                  <a:lnTo>
                    <a:pt x="533" y="15"/>
                  </a:lnTo>
                  <a:lnTo>
                    <a:pt x="532" y="14"/>
                  </a:lnTo>
                  <a:lnTo>
                    <a:pt x="531" y="13"/>
                  </a:lnTo>
                  <a:lnTo>
                    <a:pt x="530" y="14"/>
                  </a:lnTo>
                  <a:lnTo>
                    <a:pt x="530" y="14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04" y="27"/>
                  </a:lnTo>
                  <a:lnTo>
                    <a:pt x="495" y="33"/>
                  </a:lnTo>
                  <a:lnTo>
                    <a:pt x="487" y="40"/>
                  </a:lnTo>
                  <a:lnTo>
                    <a:pt x="479" y="47"/>
                  </a:lnTo>
                  <a:lnTo>
                    <a:pt x="479" y="47"/>
                  </a:lnTo>
                  <a:lnTo>
                    <a:pt x="468" y="58"/>
                  </a:lnTo>
                  <a:lnTo>
                    <a:pt x="458" y="69"/>
                  </a:lnTo>
                  <a:lnTo>
                    <a:pt x="458" y="69"/>
                  </a:lnTo>
                  <a:lnTo>
                    <a:pt x="455" y="74"/>
                  </a:lnTo>
                  <a:lnTo>
                    <a:pt x="452" y="79"/>
                  </a:lnTo>
                  <a:lnTo>
                    <a:pt x="451" y="85"/>
                  </a:lnTo>
                  <a:lnTo>
                    <a:pt x="452" y="91"/>
                  </a:lnTo>
                  <a:lnTo>
                    <a:pt x="452" y="91"/>
                  </a:lnTo>
                  <a:lnTo>
                    <a:pt x="460" y="115"/>
                  </a:lnTo>
                  <a:lnTo>
                    <a:pt x="460" y="115"/>
                  </a:lnTo>
                  <a:lnTo>
                    <a:pt x="460" y="119"/>
                  </a:lnTo>
                  <a:lnTo>
                    <a:pt x="460" y="119"/>
                  </a:lnTo>
                  <a:lnTo>
                    <a:pt x="458" y="120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38" y="110"/>
                  </a:lnTo>
                  <a:lnTo>
                    <a:pt x="438" y="110"/>
                  </a:lnTo>
                  <a:lnTo>
                    <a:pt x="431" y="121"/>
                  </a:lnTo>
                  <a:lnTo>
                    <a:pt x="425" y="133"/>
                  </a:lnTo>
                  <a:lnTo>
                    <a:pt x="425" y="133"/>
                  </a:lnTo>
                  <a:lnTo>
                    <a:pt x="422" y="142"/>
                  </a:lnTo>
                  <a:lnTo>
                    <a:pt x="419" y="151"/>
                  </a:lnTo>
                  <a:lnTo>
                    <a:pt x="417" y="161"/>
                  </a:lnTo>
                  <a:lnTo>
                    <a:pt x="417" y="171"/>
                  </a:lnTo>
                  <a:lnTo>
                    <a:pt x="417" y="171"/>
                  </a:lnTo>
                  <a:lnTo>
                    <a:pt x="418" y="207"/>
                  </a:lnTo>
                  <a:lnTo>
                    <a:pt x="418" y="207"/>
                  </a:lnTo>
                  <a:lnTo>
                    <a:pt x="420" y="229"/>
                  </a:lnTo>
                  <a:lnTo>
                    <a:pt x="420" y="229"/>
                  </a:lnTo>
                  <a:lnTo>
                    <a:pt x="422" y="247"/>
                  </a:lnTo>
                  <a:lnTo>
                    <a:pt x="423" y="265"/>
                  </a:lnTo>
                  <a:lnTo>
                    <a:pt x="423" y="265"/>
                  </a:lnTo>
                  <a:lnTo>
                    <a:pt x="423" y="285"/>
                  </a:lnTo>
                  <a:lnTo>
                    <a:pt x="421" y="305"/>
                  </a:lnTo>
                  <a:lnTo>
                    <a:pt x="421" y="305"/>
                  </a:lnTo>
                  <a:lnTo>
                    <a:pt x="420" y="318"/>
                  </a:lnTo>
                  <a:lnTo>
                    <a:pt x="418" y="324"/>
                  </a:lnTo>
                  <a:lnTo>
                    <a:pt x="416" y="330"/>
                  </a:lnTo>
                  <a:lnTo>
                    <a:pt x="416" y="330"/>
                  </a:lnTo>
                  <a:lnTo>
                    <a:pt x="411" y="339"/>
                  </a:lnTo>
                  <a:lnTo>
                    <a:pt x="411" y="339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19" y="336"/>
                  </a:lnTo>
                  <a:lnTo>
                    <a:pt x="423" y="333"/>
                  </a:lnTo>
                  <a:lnTo>
                    <a:pt x="426" y="330"/>
                  </a:lnTo>
                  <a:lnTo>
                    <a:pt x="428" y="326"/>
                  </a:lnTo>
                  <a:lnTo>
                    <a:pt x="428" y="326"/>
                  </a:lnTo>
                  <a:lnTo>
                    <a:pt x="429" y="318"/>
                  </a:lnTo>
                  <a:lnTo>
                    <a:pt x="430" y="311"/>
                  </a:lnTo>
                  <a:lnTo>
                    <a:pt x="430" y="311"/>
                  </a:lnTo>
                  <a:lnTo>
                    <a:pt x="429" y="282"/>
                  </a:lnTo>
                  <a:lnTo>
                    <a:pt x="429" y="282"/>
                  </a:lnTo>
                  <a:lnTo>
                    <a:pt x="431" y="242"/>
                  </a:lnTo>
                  <a:lnTo>
                    <a:pt x="431" y="24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3" y="213"/>
                  </a:lnTo>
                  <a:lnTo>
                    <a:pt x="433" y="213"/>
                  </a:lnTo>
                  <a:lnTo>
                    <a:pt x="441" y="180"/>
                  </a:lnTo>
                  <a:lnTo>
                    <a:pt x="441" y="180"/>
                  </a:lnTo>
                  <a:close/>
                  <a:moveTo>
                    <a:pt x="514" y="110"/>
                  </a:moveTo>
                  <a:lnTo>
                    <a:pt x="514" y="110"/>
                  </a:lnTo>
                  <a:lnTo>
                    <a:pt x="523" y="103"/>
                  </a:lnTo>
                  <a:lnTo>
                    <a:pt x="532" y="96"/>
                  </a:lnTo>
                  <a:lnTo>
                    <a:pt x="541" y="90"/>
                  </a:lnTo>
                  <a:lnTo>
                    <a:pt x="551" y="85"/>
                  </a:lnTo>
                  <a:lnTo>
                    <a:pt x="551" y="85"/>
                  </a:lnTo>
                  <a:lnTo>
                    <a:pt x="563" y="79"/>
                  </a:lnTo>
                  <a:lnTo>
                    <a:pt x="575" y="74"/>
                  </a:lnTo>
                  <a:lnTo>
                    <a:pt x="587" y="70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589" y="47"/>
                  </a:lnTo>
                  <a:lnTo>
                    <a:pt x="589" y="47"/>
                  </a:lnTo>
                  <a:lnTo>
                    <a:pt x="588" y="46"/>
                  </a:lnTo>
                  <a:lnTo>
                    <a:pt x="587" y="45"/>
                  </a:lnTo>
                  <a:lnTo>
                    <a:pt x="587" y="45"/>
                  </a:lnTo>
                  <a:lnTo>
                    <a:pt x="577" y="47"/>
                  </a:lnTo>
                  <a:lnTo>
                    <a:pt x="577" y="47"/>
                  </a:lnTo>
                  <a:lnTo>
                    <a:pt x="564" y="51"/>
                  </a:lnTo>
                  <a:lnTo>
                    <a:pt x="552" y="56"/>
                  </a:lnTo>
                  <a:lnTo>
                    <a:pt x="540" y="62"/>
                  </a:lnTo>
                  <a:lnTo>
                    <a:pt x="528" y="69"/>
                  </a:lnTo>
                  <a:lnTo>
                    <a:pt x="528" y="69"/>
                  </a:lnTo>
                  <a:lnTo>
                    <a:pt x="519" y="75"/>
                  </a:lnTo>
                  <a:lnTo>
                    <a:pt x="519" y="75"/>
                  </a:lnTo>
                  <a:lnTo>
                    <a:pt x="525" y="74"/>
                  </a:lnTo>
                  <a:lnTo>
                    <a:pt x="531" y="74"/>
                  </a:lnTo>
                  <a:lnTo>
                    <a:pt x="536" y="75"/>
                  </a:lnTo>
                  <a:lnTo>
                    <a:pt x="541" y="77"/>
                  </a:lnTo>
                  <a:lnTo>
                    <a:pt x="541" y="77"/>
                  </a:lnTo>
                  <a:lnTo>
                    <a:pt x="540" y="78"/>
                  </a:lnTo>
                  <a:lnTo>
                    <a:pt x="540" y="78"/>
                  </a:lnTo>
                  <a:lnTo>
                    <a:pt x="530" y="77"/>
                  </a:lnTo>
                  <a:lnTo>
                    <a:pt x="530" y="77"/>
                  </a:lnTo>
                  <a:lnTo>
                    <a:pt x="525" y="76"/>
                  </a:lnTo>
                  <a:lnTo>
                    <a:pt x="521" y="77"/>
                  </a:lnTo>
                  <a:lnTo>
                    <a:pt x="516" y="78"/>
                  </a:lnTo>
                  <a:lnTo>
                    <a:pt x="512" y="80"/>
                  </a:lnTo>
                  <a:lnTo>
                    <a:pt x="512" y="80"/>
                  </a:lnTo>
                  <a:lnTo>
                    <a:pt x="502" y="88"/>
                  </a:lnTo>
                  <a:lnTo>
                    <a:pt x="492" y="98"/>
                  </a:lnTo>
                  <a:lnTo>
                    <a:pt x="483" y="10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66" y="129"/>
                  </a:lnTo>
                  <a:lnTo>
                    <a:pt x="459" y="141"/>
                  </a:lnTo>
                  <a:lnTo>
                    <a:pt x="453" y="153"/>
                  </a:lnTo>
                  <a:lnTo>
                    <a:pt x="448" y="166"/>
                  </a:lnTo>
                  <a:lnTo>
                    <a:pt x="448" y="166"/>
                  </a:lnTo>
                  <a:lnTo>
                    <a:pt x="443" y="182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37" y="207"/>
                  </a:lnTo>
                  <a:lnTo>
                    <a:pt x="437" y="207"/>
                  </a:lnTo>
                  <a:lnTo>
                    <a:pt x="442" y="203"/>
                  </a:lnTo>
                  <a:lnTo>
                    <a:pt x="447" y="200"/>
                  </a:lnTo>
                  <a:lnTo>
                    <a:pt x="447" y="200"/>
                  </a:lnTo>
                  <a:lnTo>
                    <a:pt x="453" y="198"/>
                  </a:lnTo>
                  <a:lnTo>
                    <a:pt x="458" y="196"/>
                  </a:lnTo>
                  <a:lnTo>
                    <a:pt x="458" y="196"/>
                  </a:lnTo>
                  <a:lnTo>
                    <a:pt x="460" y="194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9" y="173"/>
                  </a:lnTo>
                  <a:lnTo>
                    <a:pt x="474" y="163"/>
                  </a:lnTo>
                  <a:lnTo>
                    <a:pt x="478" y="154"/>
                  </a:lnTo>
                  <a:lnTo>
                    <a:pt x="478" y="154"/>
                  </a:lnTo>
                  <a:lnTo>
                    <a:pt x="486" y="142"/>
                  </a:lnTo>
                  <a:lnTo>
                    <a:pt x="494" y="131"/>
                  </a:lnTo>
                  <a:lnTo>
                    <a:pt x="504" y="120"/>
                  </a:lnTo>
                  <a:lnTo>
                    <a:pt x="514" y="110"/>
                  </a:lnTo>
                  <a:lnTo>
                    <a:pt x="514" y="110"/>
                  </a:lnTo>
                  <a:close/>
                  <a:moveTo>
                    <a:pt x="436" y="210"/>
                  </a:moveTo>
                  <a:lnTo>
                    <a:pt x="436" y="210"/>
                  </a:lnTo>
                  <a:lnTo>
                    <a:pt x="435" y="212"/>
                  </a:lnTo>
                  <a:lnTo>
                    <a:pt x="435" y="213"/>
                  </a:lnTo>
                  <a:lnTo>
                    <a:pt x="435" y="213"/>
                  </a:lnTo>
                  <a:lnTo>
                    <a:pt x="433" y="228"/>
                  </a:lnTo>
                  <a:lnTo>
                    <a:pt x="433" y="228"/>
                  </a:lnTo>
                  <a:lnTo>
                    <a:pt x="432" y="267"/>
                  </a:lnTo>
                  <a:lnTo>
                    <a:pt x="432" y="267"/>
                  </a:lnTo>
                  <a:lnTo>
                    <a:pt x="432" y="279"/>
                  </a:lnTo>
                  <a:lnTo>
                    <a:pt x="432" y="291"/>
                  </a:lnTo>
                  <a:lnTo>
                    <a:pt x="432" y="291"/>
                  </a:lnTo>
                  <a:lnTo>
                    <a:pt x="432" y="320"/>
                  </a:lnTo>
                  <a:lnTo>
                    <a:pt x="432" y="320"/>
                  </a:lnTo>
                  <a:lnTo>
                    <a:pt x="437" y="310"/>
                  </a:lnTo>
                  <a:lnTo>
                    <a:pt x="439" y="305"/>
                  </a:lnTo>
                  <a:lnTo>
                    <a:pt x="441" y="300"/>
                  </a:lnTo>
                  <a:lnTo>
                    <a:pt x="441" y="300"/>
                  </a:lnTo>
                  <a:lnTo>
                    <a:pt x="444" y="279"/>
                  </a:lnTo>
                  <a:lnTo>
                    <a:pt x="447" y="258"/>
                  </a:lnTo>
                  <a:lnTo>
                    <a:pt x="447" y="258"/>
                  </a:lnTo>
                  <a:lnTo>
                    <a:pt x="451" y="233"/>
                  </a:lnTo>
                  <a:lnTo>
                    <a:pt x="451" y="233"/>
                  </a:lnTo>
                  <a:lnTo>
                    <a:pt x="459" y="199"/>
                  </a:lnTo>
                  <a:lnTo>
                    <a:pt x="459" y="199"/>
                  </a:lnTo>
                  <a:lnTo>
                    <a:pt x="458" y="198"/>
                  </a:lnTo>
                  <a:lnTo>
                    <a:pt x="458" y="198"/>
                  </a:lnTo>
                  <a:lnTo>
                    <a:pt x="452" y="200"/>
                  </a:lnTo>
                  <a:lnTo>
                    <a:pt x="446" y="203"/>
                  </a:lnTo>
                  <a:lnTo>
                    <a:pt x="441" y="206"/>
                  </a:lnTo>
                  <a:lnTo>
                    <a:pt x="436" y="210"/>
                  </a:lnTo>
                  <a:lnTo>
                    <a:pt x="436" y="210"/>
                  </a:lnTo>
                  <a:close/>
                </a:path>
              </a:pathLst>
            </a:custGeom>
            <a:solidFill>
              <a:srgbClr val="FFDD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2" name="Freeform 88"/>
            <p:cNvSpPr>
              <a:spLocks/>
            </p:cNvSpPr>
            <p:nvPr/>
          </p:nvSpPr>
          <p:spPr bwMode="auto">
            <a:xfrm>
              <a:off x="2482" y="411"/>
              <a:ext cx="10" cy="6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0" h="6">
                  <a:moveTo>
                    <a:pt x="10" y="2"/>
                  </a:moveTo>
                  <a:lnTo>
                    <a:pt x="10" y="2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3" name="Freeform 89"/>
            <p:cNvSpPr>
              <a:spLocks noEditPoints="1"/>
            </p:cNvSpPr>
            <p:nvPr/>
          </p:nvSpPr>
          <p:spPr bwMode="auto">
            <a:xfrm>
              <a:off x="2441" y="357"/>
              <a:ext cx="151" cy="180"/>
            </a:xfrm>
            <a:custGeom>
              <a:avLst/>
              <a:gdLst/>
              <a:ahLst/>
              <a:cxnLst>
                <a:cxn ang="0">
                  <a:pos x="149" y="22"/>
                </a:cxn>
                <a:cxn ang="0">
                  <a:pos x="139" y="6"/>
                </a:cxn>
                <a:cxn ang="0">
                  <a:pos x="127" y="1"/>
                </a:cxn>
                <a:cxn ang="0">
                  <a:pos x="109" y="1"/>
                </a:cxn>
                <a:cxn ang="0">
                  <a:pos x="92" y="9"/>
                </a:cxn>
                <a:cxn ang="0">
                  <a:pos x="84" y="16"/>
                </a:cxn>
                <a:cxn ang="0">
                  <a:pos x="71" y="43"/>
                </a:cxn>
                <a:cxn ang="0">
                  <a:pos x="70" y="51"/>
                </a:cxn>
                <a:cxn ang="0">
                  <a:pos x="74" y="58"/>
                </a:cxn>
                <a:cxn ang="0">
                  <a:pos x="85" y="67"/>
                </a:cxn>
                <a:cxn ang="0">
                  <a:pos x="87" y="77"/>
                </a:cxn>
                <a:cxn ang="0">
                  <a:pos x="77" y="91"/>
                </a:cxn>
                <a:cxn ang="0">
                  <a:pos x="63" y="100"/>
                </a:cxn>
                <a:cxn ang="0">
                  <a:pos x="30" y="115"/>
                </a:cxn>
                <a:cxn ang="0">
                  <a:pos x="15" y="126"/>
                </a:cxn>
                <a:cxn ang="0">
                  <a:pos x="4" y="136"/>
                </a:cxn>
                <a:cxn ang="0">
                  <a:pos x="1" y="142"/>
                </a:cxn>
                <a:cxn ang="0">
                  <a:pos x="3" y="161"/>
                </a:cxn>
                <a:cxn ang="0">
                  <a:pos x="16" y="170"/>
                </a:cxn>
                <a:cxn ang="0">
                  <a:pos x="29" y="172"/>
                </a:cxn>
                <a:cxn ang="0">
                  <a:pos x="21" y="153"/>
                </a:cxn>
                <a:cxn ang="0">
                  <a:pos x="25" y="139"/>
                </a:cxn>
                <a:cxn ang="0">
                  <a:pos x="30" y="135"/>
                </a:cxn>
                <a:cxn ang="0">
                  <a:pos x="24" y="146"/>
                </a:cxn>
                <a:cxn ang="0">
                  <a:pos x="26" y="157"/>
                </a:cxn>
                <a:cxn ang="0">
                  <a:pos x="37" y="174"/>
                </a:cxn>
                <a:cxn ang="0">
                  <a:pos x="46" y="179"/>
                </a:cxn>
                <a:cxn ang="0">
                  <a:pos x="61" y="180"/>
                </a:cxn>
                <a:cxn ang="0">
                  <a:pos x="74" y="174"/>
                </a:cxn>
                <a:cxn ang="0">
                  <a:pos x="83" y="163"/>
                </a:cxn>
                <a:cxn ang="0">
                  <a:pos x="87" y="150"/>
                </a:cxn>
                <a:cxn ang="0">
                  <a:pos x="88" y="118"/>
                </a:cxn>
                <a:cxn ang="0">
                  <a:pos x="91" y="113"/>
                </a:cxn>
                <a:cxn ang="0">
                  <a:pos x="104" y="108"/>
                </a:cxn>
                <a:cxn ang="0">
                  <a:pos x="123" y="95"/>
                </a:cxn>
                <a:cxn ang="0">
                  <a:pos x="138" y="77"/>
                </a:cxn>
                <a:cxn ang="0">
                  <a:pos x="149" y="54"/>
                </a:cxn>
                <a:cxn ang="0">
                  <a:pos x="151" y="35"/>
                </a:cxn>
                <a:cxn ang="0">
                  <a:pos x="107" y="67"/>
                </a:cxn>
                <a:cxn ang="0">
                  <a:pos x="103" y="65"/>
                </a:cxn>
                <a:cxn ang="0">
                  <a:pos x="96" y="51"/>
                </a:cxn>
                <a:cxn ang="0">
                  <a:pos x="99" y="40"/>
                </a:cxn>
                <a:cxn ang="0">
                  <a:pos x="107" y="36"/>
                </a:cxn>
                <a:cxn ang="0">
                  <a:pos x="112" y="37"/>
                </a:cxn>
                <a:cxn ang="0">
                  <a:pos x="118" y="51"/>
                </a:cxn>
                <a:cxn ang="0">
                  <a:pos x="115" y="62"/>
                </a:cxn>
                <a:cxn ang="0">
                  <a:pos x="107" y="67"/>
                </a:cxn>
              </a:cxnLst>
              <a:rect l="0" t="0" r="r" b="b"/>
              <a:pathLst>
                <a:path w="151" h="180">
                  <a:moveTo>
                    <a:pt x="150" y="28"/>
                  </a:moveTo>
                  <a:lnTo>
                    <a:pt x="150" y="28"/>
                  </a:lnTo>
                  <a:lnTo>
                    <a:pt x="149" y="22"/>
                  </a:lnTo>
                  <a:lnTo>
                    <a:pt x="147" y="16"/>
                  </a:lnTo>
                  <a:lnTo>
                    <a:pt x="143" y="11"/>
                  </a:lnTo>
                  <a:lnTo>
                    <a:pt x="139" y="6"/>
                  </a:lnTo>
                  <a:lnTo>
                    <a:pt x="139" y="6"/>
                  </a:lnTo>
                  <a:lnTo>
                    <a:pt x="133" y="3"/>
                  </a:lnTo>
                  <a:lnTo>
                    <a:pt x="127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09" y="1"/>
                  </a:lnTo>
                  <a:lnTo>
                    <a:pt x="103" y="3"/>
                  </a:lnTo>
                  <a:lnTo>
                    <a:pt x="97" y="6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87" y="13"/>
                  </a:lnTo>
                  <a:lnTo>
                    <a:pt x="84" y="16"/>
                  </a:lnTo>
                  <a:lnTo>
                    <a:pt x="78" y="24"/>
                  </a:lnTo>
                  <a:lnTo>
                    <a:pt x="74" y="33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0" y="47"/>
                  </a:lnTo>
                  <a:lnTo>
                    <a:pt x="70" y="51"/>
                  </a:lnTo>
                  <a:lnTo>
                    <a:pt x="71" y="54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5" y="67"/>
                  </a:lnTo>
                  <a:lnTo>
                    <a:pt x="87" y="69"/>
                  </a:lnTo>
                  <a:lnTo>
                    <a:pt x="88" y="73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3" y="84"/>
                  </a:lnTo>
                  <a:lnTo>
                    <a:pt x="77" y="91"/>
                  </a:lnTo>
                  <a:lnTo>
                    <a:pt x="71" y="96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52" y="104"/>
                  </a:lnTo>
                  <a:lnTo>
                    <a:pt x="41" y="109"/>
                  </a:lnTo>
                  <a:lnTo>
                    <a:pt x="30" y="115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15" y="126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4" y="136"/>
                  </a:lnTo>
                  <a:lnTo>
                    <a:pt x="2" y="139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9"/>
                  </a:lnTo>
                  <a:lnTo>
                    <a:pt x="0" y="155"/>
                  </a:lnTo>
                  <a:lnTo>
                    <a:pt x="3" y="161"/>
                  </a:lnTo>
                  <a:lnTo>
                    <a:pt x="6" y="165"/>
                  </a:lnTo>
                  <a:lnTo>
                    <a:pt x="11" y="168"/>
                  </a:lnTo>
                  <a:lnTo>
                    <a:pt x="16" y="170"/>
                  </a:lnTo>
                  <a:lnTo>
                    <a:pt x="23" y="171"/>
                  </a:lnTo>
                  <a:lnTo>
                    <a:pt x="29" y="172"/>
                  </a:lnTo>
                  <a:lnTo>
                    <a:pt x="29" y="172"/>
                  </a:lnTo>
                  <a:lnTo>
                    <a:pt x="25" y="164"/>
                  </a:lnTo>
                  <a:lnTo>
                    <a:pt x="22" y="158"/>
                  </a:lnTo>
                  <a:lnTo>
                    <a:pt x="21" y="153"/>
                  </a:lnTo>
                  <a:lnTo>
                    <a:pt x="21" y="148"/>
                  </a:lnTo>
                  <a:lnTo>
                    <a:pt x="23" y="144"/>
                  </a:lnTo>
                  <a:lnTo>
                    <a:pt x="25" y="139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26" y="142"/>
                  </a:lnTo>
                  <a:lnTo>
                    <a:pt x="24" y="146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7"/>
                  </a:lnTo>
                  <a:lnTo>
                    <a:pt x="29" y="163"/>
                  </a:lnTo>
                  <a:lnTo>
                    <a:pt x="32" y="169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41" y="177"/>
                  </a:lnTo>
                  <a:lnTo>
                    <a:pt x="46" y="179"/>
                  </a:lnTo>
                  <a:lnTo>
                    <a:pt x="51" y="180"/>
                  </a:lnTo>
                  <a:lnTo>
                    <a:pt x="56" y="180"/>
                  </a:lnTo>
                  <a:lnTo>
                    <a:pt x="61" y="180"/>
                  </a:lnTo>
                  <a:lnTo>
                    <a:pt x="66" y="178"/>
                  </a:lnTo>
                  <a:lnTo>
                    <a:pt x="71" y="176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9" y="169"/>
                  </a:lnTo>
                  <a:lnTo>
                    <a:pt x="83" y="163"/>
                  </a:lnTo>
                  <a:lnTo>
                    <a:pt x="85" y="157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8" y="142"/>
                  </a:lnTo>
                  <a:lnTo>
                    <a:pt x="88" y="134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8" y="115"/>
                  </a:lnTo>
                  <a:lnTo>
                    <a:pt x="91" y="113"/>
                  </a:lnTo>
                  <a:lnTo>
                    <a:pt x="91" y="113"/>
                  </a:lnTo>
                  <a:lnTo>
                    <a:pt x="97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14" y="103"/>
                  </a:lnTo>
                  <a:lnTo>
                    <a:pt x="123" y="95"/>
                  </a:lnTo>
                  <a:lnTo>
                    <a:pt x="131" y="87"/>
                  </a:lnTo>
                  <a:lnTo>
                    <a:pt x="138" y="77"/>
                  </a:lnTo>
                  <a:lnTo>
                    <a:pt x="138" y="77"/>
                  </a:lnTo>
                  <a:lnTo>
                    <a:pt x="145" y="66"/>
                  </a:lnTo>
                  <a:lnTo>
                    <a:pt x="147" y="60"/>
                  </a:lnTo>
                  <a:lnTo>
                    <a:pt x="149" y="54"/>
                  </a:lnTo>
                  <a:lnTo>
                    <a:pt x="150" y="48"/>
                  </a:lnTo>
                  <a:lnTo>
                    <a:pt x="151" y="42"/>
                  </a:lnTo>
                  <a:lnTo>
                    <a:pt x="151" y="35"/>
                  </a:lnTo>
                  <a:lnTo>
                    <a:pt x="150" y="28"/>
                  </a:lnTo>
                  <a:lnTo>
                    <a:pt x="150" y="28"/>
                  </a:lnTo>
                  <a:close/>
                  <a:moveTo>
                    <a:pt x="107" y="67"/>
                  </a:moveTo>
                  <a:lnTo>
                    <a:pt x="107" y="67"/>
                  </a:lnTo>
                  <a:lnTo>
                    <a:pt x="105" y="66"/>
                  </a:lnTo>
                  <a:lnTo>
                    <a:pt x="103" y="65"/>
                  </a:lnTo>
                  <a:lnTo>
                    <a:pt x="99" y="62"/>
                  </a:lnTo>
                  <a:lnTo>
                    <a:pt x="97" y="57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7" y="45"/>
                  </a:lnTo>
                  <a:lnTo>
                    <a:pt x="99" y="40"/>
                  </a:lnTo>
                  <a:lnTo>
                    <a:pt x="103" y="37"/>
                  </a:lnTo>
                  <a:lnTo>
                    <a:pt x="105" y="3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9" y="36"/>
                  </a:lnTo>
                  <a:lnTo>
                    <a:pt x="112" y="37"/>
                  </a:lnTo>
                  <a:lnTo>
                    <a:pt x="115" y="40"/>
                  </a:lnTo>
                  <a:lnTo>
                    <a:pt x="118" y="45"/>
                  </a:lnTo>
                  <a:lnTo>
                    <a:pt x="118" y="51"/>
                  </a:lnTo>
                  <a:lnTo>
                    <a:pt x="118" y="51"/>
                  </a:lnTo>
                  <a:lnTo>
                    <a:pt x="118" y="57"/>
                  </a:lnTo>
                  <a:lnTo>
                    <a:pt x="115" y="62"/>
                  </a:lnTo>
                  <a:lnTo>
                    <a:pt x="112" y="65"/>
                  </a:lnTo>
                  <a:lnTo>
                    <a:pt x="109" y="66"/>
                  </a:lnTo>
                  <a:lnTo>
                    <a:pt x="107" y="67"/>
                  </a:lnTo>
                  <a:lnTo>
                    <a:pt x="107" y="67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4" name="Freeform 90"/>
            <p:cNvSpPr>
              <a:spLocks/>
            </p:cNvSpPr>
            <p:nvPr/>
          </p:nvSpPr>
          <p:spPr bwMode="auto">
            <a:xfrm>
              <a:off x="2542" y="398"/>
              <a:ext cx="10" cy="1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1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17" name="Group 93"/>
          <p:cNvGrpSpPr>
            <a:grpSpLocks noChangeAspect="1"/>
          </p:cNvGrpSpPr>
          <p:nvPr/>
        </p:nvGrpSpPr>
        <p:grpSpPr bwMode="auto">
          <a:xfrm>
            <a:off x="6624488" y="3456434"/>
            <a:ext cx="727075" cy="1001713"/>
            <a:chOff x="2717" y="1637"/>
            <a:chExt cx="916" cy="1262"/>
          </a:xfrm>
        </p:grpSpPr>
        <p:sp>
          <p:nvSpPr>
            <p:cNvPr id="1116" name="AutoShape 92"/>
            <p:cNvSpPr>
              <a:spLocks noChangeAspect="1" noChangeArrowheads="1" noTextEdit="1"/>
            </p:cNvSpPr>
            <p:nvPr/>
          </p:nvSpPr>
          <p:spPr bwMode="auto">
            <a:xfrm>
              <a:off x="2717" y="1637"/>
              <a:ext cx="916" cy="12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8" name="Freeform 94"/>
            <p:cNvSpPr>
              <a:spLocks noEditPoints="1"/>
            </p:cNvSpPr>
            <p:nvPr/>
          </p:nvSpPr>
          <p:spPr bwMode="auto">
            <a:xfrm>
              <a:off x="2717" y="1637"/>
              <a:ext cx="916" cy="1262"/>
            </a:xfrm>
            <a:custGeom>
              <a:avLst/>
              <a:gdLst/>
              <a:ahLst/>
              <a:cxnLst>
                <a:cxn ang="0">
                  <a:pos x="420" y="1238"/>
                </a:cxn>
                <a:cxn ang="0">
                  <a:pos x="282" y="1208"/>
                </a:cxn>
                <a:cxn ang="0">
                  <a:pos x="300" y="1174"/>
                </a:cxn>
                <a:cxn ang="0">
                  <a:pos x="188" y="1166"/>
                </a:cxn>
                <a:cxn ang="0">
                  <a:pos x="190" y="1058"/>
                </a:cxn>
                <a:cxn ang="0">
                  <a:pos x="144" y="1006"/>
                </a:cxn>
                <a:cxn ang="0">
                  <a:pos x="46" y="976"/>
                </a:cxn>
                <a:cxn ang="0">
                  <a:pos x="12" y="938"/>
                </a:cxn>
                <a:cxn ang="0">
                  <a:pos x="130" y="946"/>
                </a:cxn>
                <a:cxn ang="0">
                  <a:pos x="162" y="782"/>
                </a:cxn>
                <a:cxn ang="0">
                  <a:pos x="188" y="622"/>
                </a:cxn>
                <a:cxn ang="0">
                  <a:pos x="208" y="528"/>
                </a:cxn>
                <a:cxn ang="0">
                  <a:pos x="216" y="442"/>
                </a:cxn>
                <a:cxn ang="0">
                  <a:pos x="226" y="388"/>
                </a:cxn>
                <a:cxn ang="0">
                  <a:pos x="246" y="330"/>
                </a:cxn>
                <a:cxn ang="0">
                  <a:pos x="280" y="270"/>
                </a:cxn>
                <a:cxn ang="0">
                  <a:pos x="302" y="238"/>
                </a:cxn>
                <a:cxn ang="0">
                  <a:pos x="348" y="166"/>
                </a:cxn>
                <a:cxn ang="0">
                  <a:pos x="376" y="136"/>
                </a:cxn>
                <a:cxn ang="0">
                  <a:pos x="420" y="94"/>
                </a:cxn>
                <a:cxn ang="0">
                  <a:pos x="462" y="64"/>
                </a:cxn>
                <a:cxn ang="0">
                  <a:pos x="522" y="30"/>
                </a:cxn>
                <a:cxn ang="0">
                  <a:pos x="564" y="14"/>
                </a:cxn>
                <a:cxn ang="0">
                  <a:pos x="610" y="6"/>
                </a:cxn>
                <a:cxn ang="0">
                  <a:pos x="656" y="0"/>
                </a:cxn>
                <a:cxn ang="0">
                  <a:pos x="696" y="6"/>
                </a:cxn>
                <a:cxn ang="0">
                  <a:pos x="720" y="14"/>
                </a:cxn>
                <a:cxn ang="0">
                  <a:pos x="742" y="18"/>
                </a:cxn>
                <a:cxn ang="0">
                  <a:pos x="782" y="32"/>
                </a:cxn>
                <a:cxn ang="0">
                  <a:pos x="758" y="56"/>
                </a:cxn>
                <a:cxn ang="0">
                  <a:pos x="726" y="88"/>
                </a:cxn>
                <a:cxn ang="0">
                  <a:pos x="678" y="132"/>
                </a:cxn>
                <a:cxn ang="0">
                  <a:pos x="666" y="186"/>
                </a:cxn>
                <a:cxn ang="0">
                  <a:pos x="790" y="258"/>
                </a:cxn>
                <a:cxn ang="0">
                  <a:pos x="898" y="206"/>
                </a:cxn>
                <a:cxn ang="0">
                  <a:pos x="888" y="260"/>
                </a:cxn>
                <a:cxn ang="0">
                  <a:pos x="878" y="304"/>
                </a:cxn>
                <a:cxn ang="0">
                  <a:pos x="806" y="382"/>
                </a:cxn>
                <a:cxn ang="0">
                  <a:pos x="778" y="428"/>
                </a:cxn>
                <a:cxn ang="0">
                  <a:pos x="732" y="504"/>
                </a:cxn>
                <a:cxn ang="0">
                  <a:pos x="694" y="530"/>
                </a:cxn>
                <a:cxn ang="0">
                  <a:pos x="724" y="614"/>
                </a:cxn>
                <a:cxn ang="0">
                  <a:pos x="750" y="588"/>
                </a:cxn>
                <a:cxn ang="0">
                  <a:pos x="768" y="520"/>
                </a:cxn>
                <a:cxn ang="0">
                  <a:pos x="810" y="472"/>
                </a:cxn>
                <a:cxn ang="0">
                  <a:pos x="858" y="544"/>
                </a:cxn>
                <a:cxn ang="0">
                  <a:pos x="846" y="642"/>
                </a:cxn>
                <a:cxn ang="0">
                  <a:pos x="768" y="724"/>
                </a:cxn>
                <a:cxn ang="0">
                  <a:pos x="698" y="814"/>
                </a:cxn>
                <a:cxn ang="0">
                  <a:pos x="644" y="948"/>
                </a:cxn>
                <a:cxn ang="0">
                  <a:pos x="678" y="1058"/>
                </a:cxn>
                <a:cxn ang="0">
                  <a:pos x="638" y="1144"/>
                </a:cxn>
                <a:cxn ang="0">
                  <a:pos x="678" y="1158"/>
                </a:cxn>
                <a:cxn ang="0">
                  <a:pos x="808" y="1158"/>
                </a:cxn>
                <a:cxn ang="0">
                  <a:pos x="788" y="1224"/>
                </a:cxn>
                <a:cxn ang="0">
                  <a:pos x="710" y="1232"/>
                </a:cxn>
                <a:cxn ang="0">
                  <a:pos x="564" y="1226"/>
                </a:cxn>
                <a:cxn ang="0">
                  <a:pos x="430" y="1166"/>
                </a:cxn>
                <a:cxn ang="0">
                  <a:pos x="476" y="1176"/>
                </a:cxn>
                <a:cxn ang="0">
                  <a:pos x="542" y="1174"/>
                </a:cxn>
                <a:cxn ang="0">
                  <a:pos x="480" y="1162"/>
                </a:cxn>
              </a:cxnLst>
              <a:rect l="0" t="0" r="r" b="b"/>
              <a:pathLst>
                <a:path w="916" h="1262">
                  <a:moveTo>
                    <a:pt x="522" y="1262"/>
                  </a:moveTo>
                  <a:lnTo>
                    <a:pt x="522" y="1262"/>
                  </a:lnTo>
                  <a:lnTo>
                    <a:pt x="504" y="1260"/>
                  </a:lnTo>
                  <a:lnTo>
                    <a:pt x="498" y="1258"/>
                  </a:lnTo>
                  <a:lnTo>
                    <a:pt x="498" y="1258"/>
                  </a:lnTo>
                  <a:lnTo>
                    <a:pt x="480" y="1254"/>
                  </a:lnTo>
                  <a:lnTo>
                    <a:pt x="476" y="1252"/>
                  </a:lnTo>
                  <a:lnTo>
                    <a:pt x="476" y="1252"/>
                  </a:lnTo>
                  <a:lnTo>
                    <a:pt x="466" y="1248"/>
                  </a:lnTo>
                  <a:lnTo>
                    <a:pt x="466" y="1248"/>
                  </a:lnTo>
                  <a:lnTo>
                    <a:pt x="450" y="1244"/>
                  </a:lnTo>
                  <a:lnTo>
                    <a:pt x="450" y="1244"/>
                  </a:lnTo>
                  <a:lnTo>
                    <a:pt x="420" y="1238"/>
                  </a:lnTo>
                  <a:lnTo>
                    <a:pt x="420" y="1238"/>
                  </a:lnTo>
                  <a:lnTo>
                    <a:pt x="378" y="1230"/>
                  </a:lnTo>
                  <a:lnTo>
                    <a:pt x="378" y="1230"/>
                  </a:lnTo>
                  <a:lnTo>
                    <a:pt x="364" y="1230"/>
                  </a:lnTo>
                  <a:lnTo>
                    <a:pt x="364" y="1230"/>
                  </a:lnTo>
                  <a:lnTo>
                    <a:pt x="352" y="1228"/>
                  </a:lnTo>
                  <a:lnTo>
                    <a:pt x="344" y="1228"/>
                  </a:lnTo>
                  <a:lnTo>
                    <a:pt x="344" y="1228"/>
                  </a:lnTo>
                  <a:lnTo>
                    <a:pt x="322" y="1224"/>
                  </a:lnTo>
                  <a:lnTo>
                    <a:pt x="300" y="1220"/>
                  </a:lnTo>
                  <a:lnTo>
                    <a:pt x="300" y="1220"/>
                  </a:lnTo>
                  <a:lnTo>
                    <a:pt x="292" y="1216"/>
                  </a:lnTo>
                  <a:lnTo>
                    <a:pt x="284" y="1210"/>
                  </a:lnTo>
                  <a:lnTo>
                    <a:pt x="282" y="1208"/>
                  </a:lnTo>
                  <a:lnTo>
                    <a:pt x="282" y="1208"/>
                  </a:lnTo>
                  <a:lnTo>
                    <a:pt x="282" y="1202"/>
                  </a:lnTo>
                  <a:lnTo>
                    <a:pt x="284" y="1198"/>
                  </a:lnTo>
                  <a:lnTo>
                    <a:pt x="286" y="1196"/>
                  </a:lnTo>
                  <a:lnTo>
                    <a:pt x="286" y="1196"/>
                  </a:lnTo>
                  <a:lnTo>
                    <a:pt x="300" y="1188"/>
                  </a:lnTo>
                  <a:lnTo>
                    <a:pt x="300" y="1188"/>
                  </a:lnTo>
                  <a:lnTo>
                    <a:pt x="306" y="1186"/>
                  </a:lnTo>
                  <a:lnTo>
                    <a:pt x="306" y="1186"/>
                  </a:lnTo>
                  <a:lnTo>
                    <a:pt x="310" y="1182"/>
                  </a:lnTo>
                  <a:lnTo>
                    <a:pt x="318" y="1174"/>
                  </a:lnTo>
                  <a:lnTo>
                    <a:pt x="318" y="1174"/>
                  </a:lnTo>
                  <a:lnTo>
                    <a:pt x="306" y="1174"/>
                  </a:lnTo>
                  <a:lnTo>
                    <a:pt x="306" y="1174"/>
                  </a:lnTo>
                  <a:lnTo>
                    <a:pt x="300" y="1174"/>
                  </a:lnTo>
                  <a:lnTo>
                    <a:pt x="300" y="1174"/>
                  </a:lnTo>
                  <a:lnTo>
                    <a:pt x="292" y="1172"/>
                  </a:lnTo>
                  <a:lnTo>
                    <a:pt x="292" y="1172"/>
                  </a:lnTo>
                  <a:lnTo>
                    <a:pt x="288" y="1174"/>
                  </a:lnTo>
                  <a:lnTo>
                    <a:pt x="282" y="1176"/>
                  </a:lnTo>
                  <a:lnTo>
                    <a:pt x="282" y="1176"/>
                  </a:lnTo>
                  <a:lnTo>
                    <a:pt x="280" y="1176"/>
                  </a:lnTo>
                  <a:lnTo>
                    <a:pt x="272" y="1174"/>
                  </a:lnTo>
                  <a:lnTo>
                    <a:pt x="272" y="1174"/>
                  </a:lnTo>
                  <a:lnTo>
                    <a:pt x="246" y="1174"/>
                  </a:lnTo>
                  <a:lnTo>
                    <a:pt x="246" y="1174"/>
                  </a:lnTo>
                  <a:lnTo>
                    <a:pt x="194" y="1170"/>
                  </a:lnTo>
                  <a:lnTo>
                    <a:pt x="194" y="1170"/>
                  </a:lnTo>
                  <a:lnTo>
                    <a:pt x="188" y="1166"/>
                  </a:lnTo>
                  <a:lnTo>
                    <a:pt x="188" y="1166"/>
                  </a:lnTo>
                  <a:lnTo>
                    <a:pt x="188" y="1164"/>
                  </a:lnTo>
                  <a:lnTo>
                    <a:pt x="188" y="1164"/>
                  </a:lnTo>
                  <a:lnTo>
                    <a:pt x="188" y="1160"/>
                  </a:lnTo>
                  <a:lnTo>
                    <a:pt x="188" y="1148"/>
                  </a:lnTo>
                  <a:lnTo>
                    <a:pt x="188" y="1148"/>
                  </a:lnTo>
                  <a:lnTo>
                    <a:pt x="188" y="1120"/>
                  </a:lnTo>
                  <a:lnTo>
                    <a:pt x="188" y="1120"/>
                  </a:lnTo>
                  <a:lnTo>
                    <a:pt x="188" y="1108"/>
                  </a:lnTo>
                  <a:lnTo>
                    <a:pt x="188" y="1104"/>
                  </a:lnTo>
                  <a:lnTo>
                    <a:pt x="188" y="1104"/>
                  </a:lnTo>
                  <a:lnTo>
                    <a:pt x="188" y="1092"/>
                  </a:lnTo>
                  <a:lnTo>
                    <a:pt x="188" y="1092"/>
                  </a:lnTo>
                  <a:lnTo>
                    <a:pt x="190" y="1058"/>
                  </a:lnTo>
                  <a:lnTo>
                    <a:pt x="190" y="1058"/>
                  </a:lnTo>
                  <a:lnTo>
                    <a:pt x="186" y="1048"/>
                  </a:lnTo>
                  <a:lnTo>
                    <a:pt x="182" y="1040"/>
                  </a:lnTo>
                  <a:lnTo>
                    <a:pt x="180" y="1038"/>
                  </a:lnTo>
                  <a:lnTo>
                    <a:pt x="180" y="1038"/>
                  </a:lnTo>
                  <a:lnTo>
                    <a:pt x="170" y="1024"/>
                  </a:lnTo>
                  <a:lnTo>
                    <a:pt x="170" y="1024"/>
                  </a:lnTo>
                  <a:lnTo>
                    <a:pt x="162" y="1016"/>
                  </a:lnTo>
                  <a:lnTo>
                    <a:pt x="162" y="1016"/>
                  </a:lnTo>
                  <a:lnTo>
                    <a:pt x="156" y="1008"/>
                  </a:lnTo>
                  <a:lnTo>
                    <a:pt x="152" y="1006"/>
                  </a:lnTo>
                  <a:lnTo>
                    <a:pt x="146" y="1006"/>
                  </a:lnTo>
                  <a:lnTo>
                    <a:pt x="146" y="1006"/>
                  </a:lnTo>
                  <a:lnTo>
                    <a:pt x="144" y="1006"/>
                  </a:lnTo>
                  <a:lnTo>
                    <a:pt x="144" y="1006"/>
                  </a:lnTo>
                  <a:lnTo>
                    <a:pt x="142" y="1006"/>
                  </a:lnTo>
                  <a:lnTo>
                    <a:pt x="142" y="1006"/>
                  </a:lnTo>
                  <a:lnTo>
                    <a:pt x="134" y="1006"/>
                  </a:lnTo>
                  <a:lnTo>
                    <a:pt x="126" y="1004"/>
                  </a:lnTo>
                  <a:lnTo>
                    <a:pt x="126" y="1004"/>
                  </a:lnTo>
                  <a:lnTo>
                    <a:pt x="116" y="1002"/>
                  </a:lnTo>
                  <a:lnTo>
                    <a:pt x="116" y="1002"/>
                  </a:lnTo>
                  <a:lnTo>
                    <a:pt x="104" y="998"/>
                  </a:lnTo>
                  <a:lnTo>
                    <a:pt x="90" y="994"/>
                  </a:lnTo>
                  <a:lnTo>
                    <a:pt x="68" y="986"/>
                  </a:lnTo>
                  <a:lnTo>
                    <a:pt x="62" y="982"/>
                  </a:lnTo>
                  <a:lnTo>
                    <a:pt x="62" y="982"/>
                  </a:lnTo>
                  <a:lnTo>
                    <a:pt x="46" y="976"/>
                  </a:lnTo>
                  <a:lnTo>
                    <a:pt x="32" y="966"/>
                  </a:lnTo>
                  <a:lnTo>
                    <a:pt x="32" y="966"/>
                  </a:lnTo>
                  <a:lnTo>
                    <a:pt x="26" y="962"/>
                  </a:lnTo>
                  <a:lnTo>
                    <a:pt x="26" y="962"/>
                  </a:lnTo>
                  <a:lnTo>
                    <a:pt x="8" y="950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2" y="942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2" y="938"/>
                  </a:lnTo>
                  <a:lnTo>
                    <a:pt x="4" y="938"/>
                  </a:lnTo>
                  <a:lnTo>
                    <a:pt x="4" y="938"/>
                  </a:lnTo>
                  <a:lnTo>
                    <a:pt x="12" y="938"/>
                  </a:lnTo>
                  <a:lnTo>
                    <a:pt x="12" y="938"/>
                  </a:lnTo>
                  <a:lnTo>
                    <a:pt x="32" y="942"/>
                  </a:lnTo>
                  <a:lnTo>
                    <a:pt x="32" y="942"/>
                  </a:lnTo>
                  <a:lnTo>
                    <a:pt x="48" y="944"/>
                  </a:lnTo>
                  <a:lnTo>
                    <a:pt x="48" y="944"/>
                  </a:lnTo>
                  <a:lnTo>
                    <a:pt x="86" y="952"/>
                  </a:lnTo>
                  <a:lnTo>
                    <a:pt x="118" y="954"/>
                  </a:lnTo>
                  <a:lnTo>
                    <a:pt x="118" y="954"/>
                  </a:lnTo>
                  <a:lnTo>
                    <a:pt x="124" y="954"/>
                  </a:lnTo>
                  <a:lnTo>
                    <a:pt x="124" y="954"/>
                  </a:lnTo>
                  <a:lnTo>
                    <a:pt x="126" y="952"/>
                  </a:lnTo>
                  <a:lnTo>
                    <a:pt x="132" y="952"/>
                  </a:lnTo>
                  <a:lnTo>
                    <a:pt x="130" y="946"/>
                  </a:lnTo>
                  <a:lnTo>
                    <a:pt x="130" y="946"/>
                  </a:lnTo>
                  <a:lnTo>
                    <a:pt x="126" y="932"/>
                  </a:lnTo>
                  <a:lnTo>
                    <a:pt x="122" y="916"/>
                  </a:lnTo>
                  <a:lnTo>
                    <a:pt x="122" y="900"/>
                  </a:lnTo>
                  <a:lnTo>
                    <a:pt x="126" y="882"/>
                  </a:lnTo>
                  <a:lnTo>
                    <a:pt x="126" y="882"/>
                  </a:lnTo>
                  <a:lnTo>
                    <a:pt x="126" y="872"/>
                  </a:lnTo>
                  <a:lnTo>
                    <a:pt x="126" y="872"/>
                  </a:lnTo>
                  <a:lnTo>
                    <a:pt x="126" y="862"/>
                  </a:lnTo>
                  <a:lnTo>
                    <a:pt x="126" y="862"/>
                  </a:lnTo>
                  <a:lnTo>
                    <a:pt x="134" y="838"/>
                  </a:lnTo>
                  <a:lnTo>
                    <a:pt x="142" y="820"/>
                  </a:lnTo>
                  <a:lnTo>
                    <a:pt x="142" y="820"/>
                  </a:lnTo>
                  <a:lnTo>
                    <a:pt x="162" y="782"/>
                  </a:lnTo>
                  <a:lnTo>
                    <a:pt x="162" y="782"/>
                  </a:lnTo>
                  <a:lnTo>
                    <a:pt x="170" y="764"/>
                  </a:lnTo>
                  <a:lnTo>
                    <a:pt x="170" y="764"/>
                  </a:lnTo>
                  <a:lnTo>
                    <a:pt x="172" y="758"/>
                  </a:lnTo>
                  <a:lnTo>
                    <a:pt x="172" y="758"/>
                  </a:lnTo>
                  <a:lnTo>
                    <a:pt x="172" y="742"/>
                  </a:lnTo>
                  <a:lnTo>
                    <a:pt x="170" y="726"/>
                  </a:lnTo>
                  <a:lnTo>
                    <a:pt x="170" y="726"/>
                  </a:lnTo>
                  <a:lnTo>
                    <a:pt x="168" y="712"/>
                  </a:lnTo>
                  <a:lnTo>
                    <a:pt x="168" y="700"/>
                  </a:lnTo>
                  <a:lnTo>
                    <a:pt x="168" y="688"/>
                  </a:lnTo>
                  <a:lnTo>
                    <a:pt x="172" y="676"/>
                  </a:lnTo>
                  <a:lnTo>
                    <a:pt x="172" y="676"/>
                  </a:lnTo>
                  <a:lnTo>
                    <a:pt x="180" y="648"/>
                  </a:lnTo>
                  <a:lnTo>
                    <a:pt x="188" y="622"/>
                  </a:lnTo>
                  <a:lnTo>
                    <a:pt x="188" y="622"/>
                  </a:lnTo>
                  <a:lnTo>
                    <a:pt x="200" y="602"/>
                  </a:lnTo>
                  <a:lnTo>
                    <a:pt x="200" y="602"/>
                  </a:lnTo>
                  <a:lnTo>
                    <a:pt x="208" y="584"/>
                  </a:lnTo>
                  <a:lnTo>
                    <a:pt x="208" y="584"/>
                  </a:lnTo>
                  <a:lnTo>
                    <a:pt x="210" y="576"/>
                  </a:lnTo>
                  <a:lnTo>
                    <a:pt x="210" y="568"/>
                  </a:lnTo>
                  <a:lnTo>
                    <a:pt x="210" y="566"/>
                  </a:lnTo>
                  <a:lnTo>
                    <a:pt x="210" y="566"/>
                  </a:lnTo>
                  <a:lnTo>
                    <a:pt x="208" y="554"/>
                  </a:lnTo>
                  <a:lnTo>
                    <a:pt x="208" y="554"/>
                  </a:lnTo>
                  <a:lnTo>
                    <a:pt x="208" y="540"/>
                  </a:lnTo>
                  <a:lnTo>
                    <a:pt x="208" y="528"/>
                  </a:lnTo>
                  <a:lnTo>
                    <a:pt x="208" y="528"/>
                  </a:lnTo>
                  <a:lnTo>
                    <a:pt x="210" y="512"/>
                  </a:lnTo>
                  <a:lnTo>
                    <a:pt x="208" y="496"/>
                  </a:lnTo>
                  <a:lnTo>
                    <a:pt x="208" y="496"/>
                  </a:lnTo>
                  <a:lnTo>
                    <a:pt x="208" y="490"/>
                  </a:lnTo>
                  <a:lnTo>
                    <a:pt x="208" y="482"/>
                  </a:lnTo>
                  <a:lnTo>
                    <a:pt x="208" y="482"/>
                  </a:lnTo>
                  <a:lnTo>
                    <a:pt x="210" y="478"/>
                  </a:lnTo>
                  <a:lnTo>
                    <a:pt x="210" y="478"/>
                  </a:lnTo>
                  <a:lnTo>
                    <a:pt x="214" y="470"/>
                  </a:lnTo>
                  <a:lnTo>
                    <a:pt x="216" y="464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44"/>
                  </a:lnTo>
                  <a:lnTo>
                    <a:pt x="216" y="442"/>
                  </a:lnTo>
                  <a:lnTo>
                    <a:pt x="216" y="442"/>
                  </a:lnTo>
                  <a:lnTo>
                    <a:pt x="216" y="430"/>
                  </a:lnTo>
                  <a:lnTo>
                    <a:pt x="216" y="428"/>
                  </a:lnTo>
                  <a:lnTo>
                    <a:pt x="216" y="428"/>
                  </a:lnTo>
                  <a:lnTo>
                    <a:pt x="218" y="422"/>
                  </a:lnTo>
                  <a:lnTo>
                    <a:pt x="220" y="420"/>
                  </a:lnTo>
                  <a:lnTo>
                    <a:pt x="220" y="420"/>
                  </a:lnTo>
                  <a:lnTo>
                    <a:pt x="224" y="418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6" y="396"/>
                  </a:lnTo>
                  <a:lnTo>
                    <a:pt x="226" y="390"/>
                  </a:lnTo>
                  <a:lnTo>
                    <a:pt x="226" y="390"/>
                  </a:lnTo>
                  <a:lnTo>
                    <a:pt x="226" y="388"/>
                  </a:lnTo>
                  <a:lnTo>
                    <a:pt x="226" y="386"/>
                  </a:lnTo>
                  <a:lnTo>
                    <a:pt x="226" y="386"/>
                  </a:lnTo>
                  <a:lnTo>
                    <a:pt x="230" y="384"/>
                  </a:lnTo>
                  <a:lnTo>
                    <a:pt x="232" y="380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8" y="366"/>
                  </a:lnTo>
                  <a:lnTo>
                    <a:pt x="238" y="366"/>
                  </a:lnTo>
                  <a:lnTo>
                    <a:pt x="244" y="344"/>
                  </a:lnTo>
                  <a:lnTo>
                    <a:pt x="244" y="344"/>
                  </a:lnTo>
                  <a:lnTo>
                    <a:pt x="246" y="336"/>
                  </a:lnTo>
                  <a:lnTo>
                    <a:pt x="246" y="336"/>
                  </a:lnTo>
                  <a:lnTo>
                    <a:pt x="246" y="330"/>
                  </a:lnTo>
                  <a:lnTo>
                    <a:pt x="246" y="330"/>
                  </a:lnTo>
                  <a:lnTo>
                    <a:pt x="248" y="322"/>
                  </a:lnTo>
                  <a:lnTo>
                    <a:pt x="252" y="314"/>
                  </a:lnTo>
                  <a:lnTo>
                    <a:pt x="252" y="314"/>
                  </a:lnTo>
                  <a:lnTo>
                    <a:pt x="262" y="294"/>
                  </a:lnTo>
                  <a:lnTo>
                    <a:pt x="262" y="294"/>
                  </a:lnTo>
                  <a:lnTo>
                    <a:pt x="262" y="290"/>
                  </a:lnTo>
                  <a:lnTo>
                    <a:pt x="262" y="290"/>
                  </a:lnTo>
                  <a:lnTo>
                    <a:pt x="266" y="284"/>
                  </a:lnTo>
                  <a:lnTo>
                    <a:pt x="272" y="280"/>
                  </a:lnTo>
                  <a:lnTo>
                    <a:pt x="272" y="280"/>
                  </a:lnTo>
                  <a:lnTo>
                    <a:pt x="274" y="278"/>
                  </a:lnTo>
                  <a:lnTo>
                    <a:pt x="276" y="276"/>
                  </a:lnTo>
                  <a:lnTo>
                    <a:pt x="280" y="270"/>
                  </a:lnTo>
                  <a:lnTo>
                    <a:pt x="280" y="270"/>
                  </a:lnTo>
                  <a:lnTo>
                    <a:pt x="280" y="268"/>
                  </a:lnTo>
                  <a:lnTo>
                    <a:pt x="280" y="268"/>
                  </a:lnTo>
                  <a:lnTo>
                    <a:pt x="284" y="262"/>
                  </a:lnTo>
                  <a:lnTo>
                    <a:pt x="284" y="262"/>
                  </a:lnTo>
                  <a:lnTo>
                    <a:pt x="284" y="260"/>
                  </a:lnTo>
                  <a:lnTo>
                    <a:pt x="284" y="256"/>
                  </a:lnTo>
                  <a:lnTo>
                    <a:pt x="282" y="254"/>
                  </a:lnTo>
                  <a:lnTo>
                    <a:pt x="282" y="254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90" y="246"/>
                  </a:lnTo>
                  <a:lnTo>
                    <a:pt x="290" y="246"/>
                  </a:lnTo>
                  <a:lnTo>
                    <a:pt x="302" y="238"/>
                  </a:lnTo>
                  <a:lnTo>
                    <a:pt x="302" y="238"/>
                  </a:lnTo>
                  <a:lnTo>
                    <a:pt x="304" y="236"/>
                  </a:lnTo>
                  <a:lnTo>
                    <a:pt x="306" y="232"/>
                  </a:lnTo>
                  <a:lnTo>
                    <a:pt x="306" y="232"/>
                  </a:lnTo>
                  <a:lnTo>
                    <a:pt x="306" y="232"/>
                  </a:lnTo>
                  <a:lnTo>
                    <a:pt x="306" y="232"/>
                  </a:lnTo>
                  <a:lnTo>
                    <a:pt x="320" y="206"/>
                  </a:lnTo>
                  <a:lnTo>
                    <a:pt x="324" y="200"/>
                  </a:lnTo>
                  <a:lnTo>
                    <a:pt x="324" y="200"/>
                  </a:lnTo>
                  <a:lnTo>
                    <a:pt x="330" y="194"/>
                  </a:lnTo>
                  <a:lnTo>
                    <a:pt x="334" y="190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4" y="170"/>
                  </a:lnTo>
                  <a:lnTo>
                    <a:pt x="348" y="166"/>
                  </a:lnTo>
                  <a:lnTo>
                    <a:pt x="348" y="166"/>
                  </a:lnTo>
                  <a:lnTo>
                    <a:pt x="350" y="162"/>
                  </a:lnTo>
                  <a:lnTo>
                    <a:pt x="350" y="162"/>
                  </a:lnTo>
                  <a:lnTo>
                    <a:pt x="352" y="160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6" y="158"/>
                  </a:lnTo>
                  <a:lnTo>
                    <a:pt x="356" y="158"/>
                  </a:lnTo>
                  <a:lnTo>
                    <a:pt x="358" y="158"/>
                  </a:lnTo>
                  <a:lnTo>
                    <a:pt x="362" y="156"/>
                  </a:lnTo>
                  <a:lnTo>
                    <a:pt x="366" y="152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76" y="136"/>
                  </a:lnTo>
                  <a:lnTo>
                    <a:pt x="376" y="136"/>
                  </a:lnTo>
                  <a:lnTo>
                    <a:pt x="392" y="114"/>
                  </a:lnTo>
                  <a:lnTo>
                    <a:pt x="392" y="114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98" y="116"/>
                  </a:lnTo>
                  <a:lnTo>
                    <a:pt x="398" y="116"/>
                  </a:lnTo>
                  <a:lnTo>
                    <a:pt x="404" y="114"/>
                  </a:lnTo>
                  <a:lnTo>
                    <a:pt x="408" y="110"/>
                  </a:lnTo>
                  <a:lnTo>
                    <a:pt x="410" y="104"/>
                  </a:lnTo>
                  <a:lnTo>
                    <a:pt x="410" y="104"/>
                  </a:lnTo>
                  <a:lnTo>
                    <a:pt x="418" y="96"/>
                  </a:lnTo>
                  <a:lnTo>
                    <a:pt x="418" y="96"/>
                  </a:lnTo>
                  <a:lnTo>
                    <a:pt x="420" y="94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6" y="92"/>
                  </a:lnTo>
                  <a:lnTo>
                    <a:pt x="426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4" y="88"/>
                  </a:lnTo>
                  <a:lnTo>
                    <a:pt x="434" y="88"/>
                  </a:lnTo>
                  <a:lnTo>
                    <a:pt x="444" y="80"/>
                  </a:lnTo>
                  <a:lnTo>
                    <a:pt x="444" y="80"/>
                  </a:lnTo>
                  <a:lnTo>
                    <a:pt x="458" y="68"/>
                  </a:lnTo>
                  <a:lnTo>
                    <a:pt x="458" y="68"/>
                  </a:lnTo>
                  <a:lnTo>
                    <a:pt x="462" y="64"/>
                  </a:lnTo>
                  <a:lnTo>
                    <a:pt x="468" y="62"/>
                  </a:lnTo>
                  <a:lnTo>
                    <a:pt x="468" y="62"/>
                  </a:lnTo>
                  <a:lnTo>
                    <a:pt x="470" y="62"/>
                  </a:lnTo>
                  <a:lnTo>
                    <a:pt x="472" y="62"/>
                  </a:lnTo>
                  <a:lnTo>
                    <a:pt x="472" y="62"/>
                  </a:lnTo>
                  <a:lnTo>
                    <a:pt x="472" y="62"/>
                  </a:lnTo>
                  <a:lnTo>
                    <a:pt x="478" y="62"/>
                  </a:lnTo>
                  <a:lnTo>
                    <a:pt x="482" y="58"/>
                  </a:lnTo>
                  <a:lnTo>
                    <a:pt x="482" y="58"/>
                  </a:lnTo>
                  <a:lnTo>
                    <a:pt x="500" y="46"/>
                  </a:lnTo>
                  <a:lnTo>
                    <a:pt x="500" y="46"/>
                  </a:lnTo>
                  <a:lnTo>
                    <a:pt x="518" y="32"/>
                  </a:lnTo>
                  <a:lnTo>
                    <a:pt x="518" y="32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4" y="32"/>
                  </a:lnTo>
                  <a:lnTo>
                    <a:pt x="524" y="32"/>
                  </a:lnTo>
                  <a:lnTo>
                    <a:pt x="526" y="34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48" y="26"/>
                  </a:lnTo>
                  <a:lnTo>
                    <a:pt x="548" y="26"/>
                  </a:lnTo>
                  <a:lnTo>
                    <a:pt x="564" y="14"/>
                  </a:lnTo>
                  <a:lnTo>
                    <a:pt x="564" y="14"/>
                  </a:lnTo>
                  <a:lnTo>
                    <a:pt x="572" y="10"/>
                  </a:lnTo>
                  <a:lnTo>
                    <a:pt x="574" y="24"/>
                  </a:lnTo>
                  <a:lnTo>
                    <a:pt x="580" y="20"/>
                  </a:lnTo>
                  <a:lnTo>
                    <a:pt x="580" y="20"/>
                  </a:lnTo>
                  <a:lnTo>
                    <a:pt x="584" y="16"/>
                  </a:lnTo>
                  <a:lnTo>
                    <a:pt x="584" y="16"/>
                  </a:lnTo>
                  <a:lnTo>
                    <a:pt x="594" y="12"/>
                  </a:lnTo>
                  <a:lnTo>
                    <a:pt x="594" y="12"/>
                  </a:lnTo>
                  <a:lnTo>
                    <a:pt x="614" y="2"/>
                  </a:lnTo>
                  <a:lnTo>
                    <a:pt x="614" y="2"/>
                  </a:lnTo>
                  <a:lnTo>
                    <a:pt x="614" y="2"/>
                  </a:lnTo>
                  <a:lnTo>
                    <a:pt x="614" y="2"/>
                  </a:lnTo>
                  <a:lnTo>
                    <a:pt x="610" y="6"/>
                  </a:lnTo>
                  <a:lnTo>
                    <a:pt x="610" y="6"/>
                  </a:lnTo>
                  <a:lnTo>
                    <a:pt x="610" y="10"/>
                  </a:lnTo>
                  <a:lnTo>
                    <a:pt x="608" y="12"/>
                  </a:lnTo>
                  <a:lnTo>
                    <a:pt x="612" y="18"/>
                  </a:lnTo>
                  <a:lnTo>
                    <a:pt x="618" y="16"/>
                  </a:lnTo>
                  <a:lnTo>
                    <a:pt x="618" y="16"/>
                  </a:lnTo>
                  <a:lnTo>
                    <a:pt x="622" y="16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6" y="0"/>
                  </a:lnTo>
                  <a:lnTo>
                    <a:pt x="656" y="0"/>
                  </a:lnTo>
                  <a:lnTo>
                    <a:pt x="656" y="0"/>
                  </a:lnTo>
                  <a:lnTo>
                    <a:pt x="656" y="0"/>
                  </a:lnTo>
                  <a:lnTo>
                    <a:pt x="656" y="4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60" y="10"/>
                  </a:lnTo>
                  <a:lnTo>
                    <a:pt x="664" y="12"/>
                  </a:lnTo>
                  <a:lnTo>
                    <a:pt x="664" y="12"/>
                  </a:lnTo>
                  <a:lnTo>
                    <a:pt x="668" y="10"/>
                  </a:lnTo>
                  <a:lnTo>
                    <a:pt x="668" y="10"/>
                  </a:lnTo>
                  <a:lnTo>
                    <a:pt x="690" y="4"/>
                  </a:lnTo>
                  <a:lnTo>
                    <a:pt x="690" y="4"/>
                  </a:lnTo>
                  <a:lnTo>
                    <a:pt x="692" y="4"/>
                  </a:lnTo>
                  <a:lnTo>
                    <a:pt x="692" y="4"/>
                  </a:lnTo>
                  <a:lnTo>
                    <a:pt x="694" y="4"/>
                  </a:lnTo>
                  <a:lnTo>
                    <a:pt x="696" y="6"/>
                  </a:lnTo>
                  <a:lnTo>
                    <a:pt x="696" y="6"/>
                  </a:lnTo>
                  <a:lnTo>
                    <a:pt x="696" y="10"/>
                  </a:lnTo>
                  <a:lnTo>
                    <a:pt x="700" y="12"/>
                  </a:lnTo>
                  <a:lnTo>
                    <a:pt x="704" y="12"/>
                  </a:lnTo>
                  <a:lnTo>
                    <a:pt x="706" y="12"/>
                  </a:lnTo>
                  <a:lnTo>
                    <a:pt x="706" y="12"/>
                  </a:lnTo>
                  <a:lnTo>
                    <a:pt x="706" y="12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14"/>
                  </a:lnTo>
                  <a:lnTo>
                    <a:pt x="722" y="18"/>
                  </a:lnTo>
                  <a:lnTo>
                    <a:pt x="722" y="18"/>
                  </a:lnTo>
                  <a:lnTo>
                    <a:pt x="726" y="18"/>
                  </a:lnTo>
                  <a:lnTo>
                    <a:pt x="728" y="20"/>
                  </a:lnTo>
                  <a:lnTo>
                    <a:pt x="728" y="20"/>
                  </a:lnTo>
                  <a:lnTo>
                    <a:pt x="734" y="18"/>
                  </a:lnTo>
                  <a:lnTo>
                    <a:pt x="734" y="18"/>
                  </a:lnTo>
                  <a:lnTo>
                    <a:pt x="738" y="18"/>
                  </a:lnTo>
                  <a:lnTo>
                    <a:pt x="740" y="18"/>
                  </a:lnTo>
                  <a:lnTo>
                    <a:pt x="740" y="18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42" y="18"/>
                  </a:lnTo>
                  <a:lnTo>
                    <a:pt x="742" y="18"/>
                  </a:lnTo>
                  <a:lnTo>
                    <a:pt x="744" y="24"/>
                  </a:lnTo>
                  <a:lnTo>
                    <a:pt x="746" y="26"/>
                  </a:lnTo>
                  <a:lnTo>
                    <a:pt x="750" y="28"/>
                  </a:lnTo>
                  <a:lnTo>
                    <a:pt x="750" y="28"/>
                  </a:lnTo>
                  <a:lnTo>
                    <a:pt x="756" y="28"/>
                  </a:lnTo>
                  <a:lnTo>
                    <a:pt x="756" y="28"/>
                  </a:lnTo>
                  <a:lnTo>
                    <a:pt x="766" y="26"/>
                  </a:lnTo>
                  <a:lnTo>
                    <a:pt x="768" y="26"/>
                  </a:lnTo>
                  <a:lnTo>
                    <a:pt x="768" y="26"/>
                  </a:lnTo>
                  <a:lnTo>
                    <a:pt x="768" y="26"/>
                  </a:lnTo>
                  <a:lnTo>
                    <a:pt x="768" y="26"/>
                  </a:lnTo>
                  <a:lnTo>
                    <a:pt x="772" y="30"/>
                  </a:lnTo>
                  <a:lnTo>
                    <a:pt x="776" y="32"/>
                  </a:lnTo>
                  <a:lnTo>
                    <a:pt x="782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92" y="34"/>
                  </a:lnTo>
                  <a:lnTo>
                    <a:pt x="792" y="34"/>
                  </a:lnTo>
                  <a:lnTo>
                    <a:pt x="786" y="40"/>
                  </a:lnTo>
                  <a:lnTo>
                    <a:pt x="778" y="44"/>
                  </a:lnTo>
                  <a:lnTo>
                    <a:pt x="778" y="44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58" y="54"/>
                  </a:lnTo>
                  <a:lnTo>
                    <a:pt x="758" y="54"/>
                  </a:lnTo>
                  <a:lnTo>
                    <a:pt x="758" y="56"/>
                  </a:lnTo>
                  <a:lnTo>
                    <a:pt x="758" y="56"/>
                  </a:lnTo>
                  <a:lnTo>
                    <a:pt x="756" y="58"/>
                  </a:lnTo>
                  <a:lnTo>
                    <a:pt x="756" y="58"/>
                  </a:lnTo>
                  <a:lnTo>
                    <a:pt x="752" y="62"/>
                  </a:lnTo>
                  <a:lnTo>
                    <a:pt x="752" y="62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36" y="72"/>
                  </a:lnTo>
                  <a:lnTo>
                    <a:pt x="736" y="72"/>
                  </a:lnTo>
                  <a:lnTo>
                    <a:pt x="732" y="76"/>
                  </a:lnTo>
                  <a:lnTo>
                    <a:pt x="730" y="82"/>
                  </a:lnTo>
                  <a:lnTo>
                    <a:pt x="730" y="82"/>
                  </a:lnTo>
                  <a:lnTo>
                    <a:pt x="730" y="86"/>
                  </a:lnTo>
                  <a:lnTo>
                    <a:pt x="726" y="88"/>
                  </a:lnTo>
                  <a:lnTo>
                    <a:pt x="724" y="90"/>
                  </a:lnTo>
                  <a:lnTo>
                    <a:pt x="724" y="90"/>
                  </a:lnTo>
                  <a:lnTo>
                    <a:pt x="708" y="102"/>
                  </a:lnTo>
                  <a:lnTo>
                    <a:pt x="708" y="102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0" y="112"/>
                  </a:lnTo>
                  <a:lnTo>
                    <a:pt x="698" y="114"/>
                  </a:lnTo>
                  <a:lnTo>
                    <a:pt x="698" y="114"/>
                  </a:lnTo>
                  <a:lnTo>
                    <a:pt x="694" y="118"/>
                  </a:lnTo>
                  <a:lnTo>
                    <a:pt x="694" y="118"/>
                  </a:lnTo>
                  <a:lnTo>
                    <a:pt x="686" y="126"/>
                  </a:lnTo>
                  <a:lnTo>
                    <a:pt x="686" y="126"/>
                  </a:lnTo>
                  <a:lnTo>
                    <a:pt x="678" y="132"/>
                  </a:lnTo>
                  <a:lnTo>
                    <a:pt x="678" y="132"/>
                  </a:lnTo>
                  <a:lnTo>
                    <a:pt x="674" y="136"/>
                  </a:lnTo>
                  <a:lnTo>
                    <a:pt x="674" y="140"/>
                  </a:lnTo>
                  <a:lnTo>
                    <a:pt x="674" y="140"/>
                  </a:lnTo>
                  <a:lnTo>
                    <a:pt x="674" y="142"/>
                  </a:lnTo>
                  <a:lnTo>
                    <a:pt x="672" y="146"/>
                  </a:lnTo>
                  <a:lnTo>
                    <a:pt x="666" y="152"/>
                  </a:lnTo>
                  <a:lnTo>
                    <a:pt x="664" y="154"/>
                  </a:lnTo>
                  <a:lnTo>
                    <a:pt x="664" y="154"/>
                  </a:lnTo>
                  <a:lnTo>
                    <a:pt x="660" y="158"/>
                  </a:lnTo>
                  <a:lnTo>
                    <a:pt x="660" y="162"/>
                  </a:lnTo>
                  <a:lnTo>
                    <a:pt x="660" y="172"/>
                  </a:lnTo>
                  <a:lnTo>
                    <a:pt x="660" y="172"/>
                  </a:lnTo>
                  <a:lnTo>
                    <a:pt x="666" y="186"/>
                  </a:lnTo>
                  <a:lnTo>
                    <a:pt x="672" y="200"/>
                  </a:lnTo>
                  <a:lnTo>
                    <a:pt x="680" y="210"/>
                  </a:lnTo>
                  <a:lnTo>
                    <a:pt x="692" y="220"/>
                  </a:lnTo>
                  <a:lnTo>
                    <a:pt x="692" y="220"/>
                  </a:lnTo>
                  <a:lnTo>
                    <a:pt x="704" y="228"/>
                  </a:lnTo>
                  <a:lnTo>
                    <a:pt x="718" y="236"/>
                  </a:lnTo>
                  <a:lnTo>
                    <a:pt x="718" y="236"/>
                  </a:lnTo>
                  <a:lnTo>
                    <a:pt x="732" y="244"/>
                  </a:lnTo>
                  <a:lnTo>
                    <a:pt x="732" y="244"/>
                  </a:lnTo>
                  <a:lnTo>
                    <a:pt x="748" y="252"/>
                  </a:lnTo>
                  <a:lnTo>
                    <a:pt x="762" y="256"/>
                  </a:lnTo>
                  <a:lnTo>
                    <a:pt x="776" y="258"/>
                  </a:lnTo>
                  <a:lnTo>
                    <a:pt x="790" y="258"/>
                  </a:lnTo>
                  <a:lnTo>
                    <a:pt x="790" y="258"/>
                  </a:lnTo>
                  <a:lnTo>
                    <a:pt x="796" y="258"/>
                  </a:lnTo>
                  <a:lnTo>
                    <a:pt x="796" y="258"/>
                  </a:lnTo>
                  <a:lnTo>
                    <a:pt x="814" y="256"/>
                  </a:lnTo>
                  <a:lnTo>
                    <a:pt x="830" y="254"/>
                  </a:lnTo>
                  <a:lnTo>
                    <a:pt x="860" y="246"/>
                  </a:lnTo>
                  <a:lnTo>
                    <a:pt x="860" y="246"/>
                  </a:lnTo>
                  <a:lnTo>
                    <a:pt x="864" y="242"/>
                  </a:lnTo>
                  <a:lnTo>
                    <a:pt x="866" y="238"/>
                  </a:lnTo>
                  <a:lnTo>
                    <a:pt x="866" y="238"/>
                  </a:lnTo>
                  <a:lnTo>
                    <a:pt x="872" y="228"/>
                  </a:lnTo>
                  <a:lnTo>
                    <a:pt x="880" y="218"/>
                  </a:lnTo>
                  <a:lnTo>
                    <a:pt x="888" y="210"/>
                  </a:lnTo>
                  <a:lnTo>
                    <a:pt x="898" y="206"/>
                  </a:lnTo>
                  <a:lnTo>
                    <a:pt x="898" y="206"/>
                  </a:lnTo>
                  <a:lnTo>
                    <a:pt x="904" y="204"/>
                  </a:lnTo>
                  <a:lnTo>
                    <a:pt x="904" y="204"/>
                  </a:lnTo>
                  <a:lnTo>
                    <a:pt x="910" y="206"/>
                  </a:lnTo>
                  <a:lnTo>
                    <a:pt x="910" y="206"/>
                  </a:lnTo>
                  <a:lnTo>
                    <a:pt x="912" y="208"/>
                  </a:lnTo>
                  <a:lnTo>
                    <a:pt x="914" y="210"/>
                  </a:lnTo>
                  <a:lnTo>
                    <a:pt x="916" y="218"/>
                  </a:lnTo>
                  <a:lnTo>
                    <a:pt x="916" y="218"/>
                  </a:lnTo>
                  <a:lnTo>
                    <a:pt x="912" y="228"/>
                  </a:lnTo>
                  <a:lnTo>
                    <a:pt x="908" y="238"/>
                  </a:lnTo>
                  <a:lnTo>
                    <a:pt x="900" y="246"/>
                  </a:lnTo>
                  <a:lnTo>
                    <a:pt x="892" y="254"/>
                  </a:lnTo>
                  <a:lnTo>
                    <a:pt x="892" y="254"/>
                  </a:lnTo>
                  <a:lnTo>
                    <a:pt x="888" y="260"/>
                  </a:lnTo>
                  <a:lnTo>
                    <a:pt x="886" y="264"/>
                  </a:lnTo>
                  <a:lnTo>
                    <a:pt x="886" y="264"/>
                  </a:lnTo>
                  <a:lnTo>
                    <a:pt x="882" y="274"/>
                  </a:lnTo>
                  <a:lnTo>
                    <a:pt x="880" y="282"/>
                  </a:lnTo>
                  <a:lnTo>
                    <a:pt x="888" y="284"/>
                  </a:lnTo>
                  <a:lnTo>
                    <a:pt x="888" y="284"/>
                  </a:lnTo>
                  <a:lnTo>
                    <a:pt x="880" y="286"/>
                  </a:lnTo>
                  <a:lnTo>
                    <a:pt x="876" y="288"/>
                  </a:lnTo>
                  <a:lnTo>
                    <a:pt x="874" y="292"/>
                  </a:lnTo>
                  <a:lnTo>
                    <a:pt x="874" y="292"/>
                  </a:lnTo>
                  <a:lnTo>
                    <a:pt x="870" y="296"/>
                  </a:lnTo>
                  <a:lnTo>
                    <a:pt x="868" y="300"/>
                  </a:lnTo>
                  <a:lnTo>
                    <a:pt x="878" y="304"/>
                  </a:lnTo>
                  <a:lnTo>
                    <a:pt x="878" y="304"/>
                  </a:lnTo>
                  <a:lnTo>
                    <a:pt x="870" y="304"/>
                  </a:lnTo>
                  <a:lnTo>
                    <a:pt x="866" y="306"/>
                  </a:lnTo>
                  <a:lnTo>
                    <a:pt x="864" y="308"/>
                  </a:lnTo>
                  <a:lnTo>
                    <a:pt x="864" y="310"/>
                  </a:lnTo>
                  <a:lnTo>
                    <a:pt x="864" y="310"/>
                  </a:lnTo>
                  <a:lnTo>
                    <a:pt x="862" y="312"/>
                  </a:lnTo>
                  <a:lnTo>
                    <a:pt x="862" y="312"/>
                  </a:lnTo>
                  <a:lnTo>
                    <a:pt x="856" y="318"/>
                  </a:lnTo>
                  <a:lnTo>
                    <a:pt x="856" y="324"/>
                  </a:lnTo>
                  <a:lnTo>
                    <a:pt x="856" y="328"/>
                  </a:lnTo>
                  <a:lnTo>
                    <a:pt x="852" y="328"/>
                  </a:lnTo>
                  <a:lnTo>
                    <a:pt x="800" y="372"/>
                  </a:lnTo>
                  <a:lnTo>
                    <a:pt x="806" y="382"/>
                  </a:lnTo>
                  <a:lnTo>
                    <a:pt x="806" y="382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20" y="404"/>
                  </a:lnTo>
                  <a:lnTo>
                    <a:pt x="820" y="410"/>
                  </a:lnTo>
                  <a:lnTo>
                    <a:pt x="820" y="410"/>
                  </a:lnTo>
                  <a:lnTo>
                    <a:pt x="816" y="416"/>
                  </a:lnTo>
                  <a:lnTo>
                    <a:pt x="816" y="416"/>
                  </a:lnTo>
                  <a:lnTo>
                    <a:pt x="806" y="420"/>
                  </a:lnTo>
                  <a:lnTo>
                    <a:pt x="794" y="424"/>
                  </a:lnTo>
                  <a:lnTo>
                    <a:pt x="794" y="424"/>
                  </a:lnTo>
                  <a:lnTo>
                    <a:pt x="786" y="426"/>
                  </a:lnTo>
                  <a:lnTo>
                    <a:pt x="786" y="426"/>
                  </a:lnTo>
                  <a:lnTo>
                    <a:pt x="778" y="428"/>
                  </a:lnTo>
                  <a:lnTo>
                    <a:pt x="778" y="428"/>
                  </a:lnTo>
                  <a:lnTo>
                    <a:pt x="774" y="430"/>
                  </a:lnTo>
                  <a:lnTo>
                    <a:pt x="770" y="432"/>
                  </a:lnTo>
                  <a:lnTo>
                    <a:pt x="766" y="436"/>
                  </a:lnTo>
                  <a:lnTo>
                    <a:pt x="764" y="442"/>
                  </a:lnTo>
                  <a:lnTo>
                    <a:pt x="764" y="442"/>
                  </a:lnTo>
                  <a:lnTo>
                    <a:pt x="750" y="482"/>
                  </a:lnTo>
                  <a:lnTo>
                    <a:pt x="750" y="482"/>
                  </a:lnTo>
                  <a:lnTo>
                    <a:pt x="744" y="494"/>
                  </a:lnTo>
                  <a:lnTo>
                    <a:pt x="740" y="498"/>
                  </a:lnTo>
                  <a:lnTo>
                    <a:pt x="736" y="500"/>
                  </a:lnTo>
                  <a:lnTo>
                    <a:pt x="736" y="500"/>
                  </a:lnTo>
                  <a:lnTo>
                    <a:pt x="734" y="502"/>
                  </a:lnTo>
                  <a:lnTo>
                    <a:pt x="732" y="504"/>
                  </a:lnTo>
                  <a:lnTo>
                    <a:pt x="732" y="504"/>
                  </a:lnTo>
                  <a:lnTo>
                    <a:pt x="732" y="506"/>
                  </a:lnTo>
                  <a:lnTo>
                    <a:pt x="732" y="506"/>
                  </a:lnTo>
                  <a:lnTo>
                    <a:pt x="728" y="508"/>
                  </a:lnTo>
                  <a:lnTo>
                    <a:pt x="728" y="508"/>
                  </a:lnTo>
                  <a:lnTo>
                    <a:pt x="726" y="510"/>
                  </a:lnTo>
                  <a:lnTo>
                    <a:pt x="722" y="512"/>
                  </a:lnTo>
                  <a:lnTo>
                    <a:pt x="722" y="512"/>
                  </a:lnTo>
                  <a:lnTo>
                    <a:pt x="718" y="514"/>
                  </a:lnTo>
                  <a:lnTo>
                    <a:pt x="712" y="518"/>
                  </a:lnTo>
                  <a:lnTo>
                    <a:pt x="712" y="518"/>
                  </a:lnTo>
                  <a:lnTo>
                    <a:pt x="710" y="520"/>
                  </a:lnTo>
                  <a:lnTo>
                    <a:pt x="710" y="520"/>
                  </a:lnTo>
                  <a:lnTo>
                    <a:pt x="694" y="530"/>
                  </a:lnTo>
                  <a:lnTo>
                    <a:pt x="694" y="530"/>
                  </a:lnTo>
                  <a:lnTo>
                    <a:pt x="680" y="540"/>
                  </a:lnTo>
                  <a:lnTo>
                    <a:pt x="680" y="540"/>
                  </a:lnTo>
                  <a:lnTo>
                    <a:pt x="674" y="544"/>
                  </a:lnTo>
                  <a:lnTo>
                    <a:pt x="664" y="552"/>
                  </a:lnTo>
                  <a:lnTo>
                    <a:pt x="664" y="552"/>
                  </a:lnTo>
                  <a:lnTo>
                    <a:pt x="682" y="566"/>
                  </a:lnTo>
                  <a:lnTo>
                    <a:pt x="682" y="566"/>
                  </a:lnTo>
                  <a:lnTo>
                    <a:pt x="694" y="576"/>
                  </a:lnTo>
                  <a:lnTo>
                    <a:pt x="702" y="586"/>
                  </a:lnTo>
                  <a:lnTo>
                    <a:pt x="708" y="596"/>
                  </a:lnTo>
                  <a:lnTo>
                    <a:pt x="714" y="608"/>
                  </a:lnTo>
                  <a:lnTo>
                    <a:pt x="714" y="608"/>
                  </a:lnTo>
                  <a:lnTo>
                    <a:pt x="718" y="612"/>
                  </a:lnTo>
                  <a:lnTo>
                    <a:pt x="724" y="614"/>
                  </a:lnTo>
                  <a:lnTo>
                    <a:pt x="724" y="614"/>
                  </a:lnTo>
                  <a:lnTo>
                    <a:pt x="734" y="612"/>
                  </a:lnTo>
                  <a:lnTo>
                    <a:pt x="734" y="612"/>
                  </a:lnTo>
                  <a:lnTo>
                    <a:pt x="740" y="612"/>
                  </a:lnTo>
                  <a:lnTo>
                    <a:pt x="740" y="612"/>
                  </a:lnTo>
                  <a:lnTo>
                    <a:pt x="746" y="610"/>
                  </a:lnTo>
                  <a:lnTo>
                    <a:pt x="748" y="608"/>
                  </a:lnTo>
                  <a:lnTo>
                    <a:pt x="752" y="606"/>
                  </a:lnTo>
                  <a:lnTo>
                    <a:pt x="752" y="606"/>
                  </a:lnTo>
                  <a:lnTo>
                    <a:pt x="752" y="602"/>
                  </a:lnTo>
                  <a:lnTo>
                    <a:pt x="752" y="600"/>
                  </a:lnTo>
                  <a:lnTo>
                    <a:pt x="750" y="594"/>
                  </a:lnTo>
                  <a:lnTo>
                    <a:pt x="750" y="594"/>
                  </a:lnTo>
                  <a:lnTo>
                    <a:pt x="750" y="588"/>
                  </a:lnTo>
                  <a:lnTo>
                    <a:pt x="750" y="584"/>
                  </a:lnTo>
                  <a:lnTo>
                    <a:pt x="754" y="572"/>
                  </a:lnTo>
                  <a:lnTo>
                    <a:pt x="756" y="568"/>
                  </a:lnTo>
                  <a:lnTo>
                    <a:pt x="752" y="566"/>
                  </a:lnTo>
                  <a:lnTo>
                    <a:pt x="752" y="566"/>
                  </a:lnTo>
                  <a:lnTo>
                    <a:pt x="748" y="562"/>
                  </a:lnTo>
                  <a:lnTo>
                    <a:pt x="748" y="552"/>
                  </a:lnTo>
                  <a:lnTo>
                    <a:pt x="748" y="552"/>
                  </a:lnTo>
                  <a:lnTo>
                    <a:pt x="750" y="542"/>
                  </a:lnTo>
                  <a:lnTo>
                    <a:pt x="754" y="534"/>
                  </a:lnTo>
                  <a:lnTo>
                    <a:pt x="758" y="528"/>
                  </a:lnTo>
                  <a:lnTo>
                    <a:pt x="766" y="522"/>
                  </a:lnTo>
                  <a:lnTo>
                    <a:pt x="766" y="522"/>
                  </a:lnTo>
                  <a:lnTo>
                    <a:pt x="768" y="520"/>
                  </a:lnTo>
                  <a:lnTo>
                    <a:pt x="770" y="518"/>
                  </a:lnTo>
                  <a:lnTo>
                    <a:pt x="770" y="512"/>
                  </a:lnTo>
                  <a:lnTo>
                    <a:pt x="768" y="508"/>
                  </a:lnTo>
                  <a:lnTo>
                    <a:pt x="768" y="508"/>
                  </a:lnTo>
                  <a:lnTo>
                    <a:pt x="766" y="500"/>
                  </a:lnTo>
                  <a:lnTo>
                    <a:pt x="766" y="490"/>
                  </a:lnTo>
                  <a:lnTo>
                    <a:pt x="766" y="490"/>
                  </a:lnTo>
                  <a:lnTo>
                    <a:pt x="772" y="482"/>
                  </a:lnTo>
                  <a:lnTo>
                    <a:pt x="780" y="476"/>
                  </a:lnTo>
                  <a:lnTo>
                    <a:pt x="780" y="476"/>
                  </a:lnTo>
                  <a:lnTo>
                    <a:pt x="792" y="472"/>
                  </a:lnTo>
                  <a:lnTo>
                    <a:pt x="804" y="470"/>
                  </a:lnTo>
                  <a:lnTo>
                    <a:pt x="804" y="470"/>
                  </a:lnTo>
                  <a:lnTo>
                    <a:pt x="810" y="472"/>
                  </a:lnTo>
                  <a:lnTo>
                    <a:pt x="810" y="472"/>
                  </a:lnTo>
                  <a:lnTo>
                    <a:pt x="822" y="476"/>
                  </a:lnTo>
                  <a:lnTo>
                    <a:pt x="832" y="480"/>
                  </a:lnTo>
                  <a:lnTo>
                    <a:pt x="832" y="482"/>
                  </a:lnTo>
                  <a:lnTo>
                    <a:pt x="832" y="482"/>
                  </a:lnTo>
                  <a:lnTo>
                    <a:pt x="838" y="486"/>
                  </a:lnTo>
                  <a:lnTo>
                    <a:pt x="844" y="492"/>
                  </a:lnTo>
                  <a:lnTo>
                    <a:pt x="850" y="504"/>
                  </a:lnTo>
                  <a:lnTo>
                    <a:pt x="854" y="516"/>
                  </a:lnTo>
                  <a:lnTo>
                    <a:pt x="856" y="532"/>
                  </a:lnTo>
                  <a:lnTo>
                    <a:pt x="856" y="534"/>
                  </a:lnTo>
                  <a:lnTo>
                    <a:pt x="856" y="534"/>
                  </a:lnTo>
                  <a:lnTo>
                    <a:pt x="858" y="544"/>
                  </a:lnTo>
                  <a:lnTo>
                    <a:pt x="858" y="544"/>
                  </a:lnTo>
                  <a:lnTo>
                    <a:pt x="860" y="548"/>
                  </a:lnTo>
                  <a:lnTo>
                    <a:pt x="860" y="548"/>
                  </a:lnTo>
                  <a:lnTo>
                    <a:pt x="864" y="560"/>
                  </a:lnTo>
                  <a:lnTo>
                    <a:pt x="864" y="560"/>
                  </a:lnTo>
                  <a:lnTo>
                    <a:pt x="870" y="574"/>
                  </a:lnTo>
                  <a:lnTo>
                    <a:pt x="874" y="588"/>
                  </a:lnTo>
                  <a:lnTo>
                    <a:pt x="874" y="588"/>
                  </a:lnTo>
                  <a:lnTo>
                    <a:pt x="874" y="598"/>
                  </a:lnTo>
                  <a:lnTo>
                    <a:pt x="872" y="610"/>
                  </a:lnTo>
                  <a:lnTo>
                    <a:pt x="866" y="620"/>
                  </a:lnTo>
                  <a:lnTo>
                    <a:pt x="858" y="630"/>
                  </a:lnTo>
                  <a:lnTo>
                    <a:pt x="856" y="632"/>
                  </a:lnTo>
                  <a:lnTo>
                    <a:pt x="856" y="632"/>
                  </a:lnTo>
                  <a:lnTo>
                    <a:pt x="846" y="642"/>
                  </a:lnTo>
                  <a:lnTo>
                    <a:pt x="846" y="642"/>
                  </a:lnTo>
                  <a:lnTo>
                    <a:pt x="840" y="654"/>
                  </a:lnTo>
                  <a:lnTo>
                    <a:pt x="840" y="654"/>
                  </a:lnTo>
                  <a:lnTo>
                    <a:pt x="836" y="664"/>
                  </a:lnTo>
                  <a:lnTo>
                    <a:pt x="836" y="664"/>
                  </a:lnTo>
                  <a:lnTo>
                    <a:pt x="828" y="674"/>
                  </a:lnTo>
                  <a:lnTo>
                    <a:pt x="820" y="684"/>
                  </a:lnTo>
                  <a:lnTo>
                    <a:pt x="800" y="702"/>
                  </a:lnTo>
                  <a:lnTo>
                    <a:pt x="800" y="702"/>
                  </a:lnTo>
                  <a:lnTo>
                    <a:pt x="778" y="718"/>
                  </a:lnTo>
                  <a:lnTo>
                    <a:pt x="778" y="718"/>
                  </a:lnTo>
                  <a:lnTo>
                    <a:pt x="774" y="722"/>
                  </a:lnTo>
                  <a:lnTo>
                    <a:pt x="774" y="722"/>
                  </a:lnTo>
                  <a:lnTo>
                    <a:pt x="768" y="724"/>
                  </a:lnTo>
                  <a:lnTo>
                    <a:pt x="768" y="724"/>
                  </a:lnTo>
                  <a:lnTo>
                    <a:pt x="756" y="730"/>
                  </a:lnTo>
                  <a:lnTo>
                    <a:pt x="744" y="734"/>
                  </a:lnTo>
                  <a:lnTo>
                    <a:pt x="730" y="738"/>
                  </a:lnTo>
                  <a:lnTo>
                    <a:pt x="716" y="740"/>
                  </a:lnTo>
                  <a:lnTo>
                    <a:pt x="716" y="740"/>
                  </a:lnTo>
                  <a:lnTo>
                    <a:pt x="710" y="742"/>
                  </a:lnTo>
                  <a:lnTo>
                    <a:pt x="704" y="744"/>
                  </a:lnTo>
                  <a:lnTo>
                    <a:pt x="702" y="750"/>
                  </a:lnTo>
                  <a:lnTo>
                    <a:pt x="702" y="758"/>
                  </a:lnTo>
                  <a:lnTo>
                    <a:pt x="702" y="758"/>
                  </a:lnTo>
                  <a:lnTo>
                    <a:pt x="700" y="772"/>
                  </a:lnTo>
                  <a:lnTo>
                    <a:pt x="700" y="772"/>
                  </a:lnTo>
                  <a:lnTo>
                    <a:pt x="698" y="814"/>
                  </a:lnTo>
                  <a:lnTo>
                    <a:pt x="698" y="814"/>
                  </a:lnTo>
                  <a:lnTo>
                    <a:pt x="696" y="830"/>
                  </a:lnTo>
                  <a:lnTo>
                    <a:pt x="690" y="848"/>
                  </a:lnTo>
                  <a:lnTo>
                    <a:pt x="690" y="850"/>
                  </a:lnTo>
                  <a:lnTo>
                    <a:pt x="690" y="850"/>
                  </a:lnTo>
                  <a:lnTo>
                    <a:pt x="684" y="872"/>
                  </a:lnTo>
                  <a:lnTo>
                    <a:pt x="676" y="890"/>
                  </a:lnTo>
                  <a:lnTo>
                    <a:pt x="676" y="890"/>
                  </a:lnTo>
                  <a:lnTo>
                    <a:pt x="668" y="908"/>
                  </a:lnTo>
                  <a:lnTo>
                    <a:pt x="658" y="926"/>
                  </a:lnTo>
                  <a:lnTo>
                    <a:pt x="658" y="926"/>
                  </a:lnTo>
                  <a:lnTo>
                    <a:pt x="646" y="944"/>
                  </a:lnTo>
                  <a:lnTo>
                    <a:pt x="646" y="944"/>
                  </a:lnTo>
                  <a:lnTo>
                    <a:pt x="644" y="948"/>
                  </a:lnTo>
                  <a:lnTo>
                    <a:pt x="642" y="952"/>
                  </a:lnTo>
                  <a:lnTo>
                    <a:pt x="644" y="958"/>
                  </a:lnTo>
                  <a:lnTo>
                    <a:pt x="650" y="970"/>
                  </a:lnTo>
                  <a:lnTo>
                    <a:pt x="650" y="970"/>
                  </a:lnTo>
                  <a:lnTo>
                    <a:pt x="672" y="1008"/>
                  </a:lnTo>
                  <a:lnTo>
                    <a:pt x="672" y="1008"/>
                  </a:lnTo>
                  <a:lnTo>
                    <a:pt x="676" y="1016"/>
                  </a:lnTo>
                  <a:lnTo>
                    <a:pt x="678" y="1024"/>
                  </a:lnTo>
                  <a:lnTo>
                    <a:pt x="678" y="1024"/>
                  </a:lnTo>
                  <a:lnTo>
                    <a:pt x="680" y="1034"/>
                  </a:lnTo>
                  <a:lnTo>
                    <a:pt x="680" y="1034"/>
                  </a:lnTo>
                  <a:lnTo>
                    <a:pt x="682" y="1048"/>
                  </a:lnTo>
                  <a:lnTo>
                    <a:pt x="680" y="1052"/>
                  </a:lnTo>
                  <a:lnTo>
                    <a:pt x="678" y="1058"/>
                  </a:lnTo>
                  <a:lnTo>
                    <a:pt x="678" y="1058"/>
                  </a:lnTo>
                  <a:lnTo>
                    <a:pt x="672" y="1076"/>
                  </a:lnTo>
                  <a:lnTo>
                    <a:pt x="672" y="1076"/>
                  </a:lnTo>
                  <a:lnTo>
                    <a:pt x="662" y="1096"/>
                  </a:lnTo>
                  <a:lnTo>
                    <a:pt x="662" y="1096"/>
                  </a:lnTo>
                  <a:lnTo>
                    <a:pt x="658" y="1108"/>
                  </a:lnTo>
                  <a:lnTo>
                    <a:pt x="658" y="1108"/>
                  </a:lnTo>
                  <a:lnTo>
                    <a:pt x="652" y="1124"/>
                  </a:lnTo>
                  <a:lnTo>
                    <a:pt x="652" y="1124"/>
                  </a:lnTo>
                  <a:lnTo>
                    <a:pt x="640" y="1144"/>
                  </a:lnTo>
                  <a:lnTo>
                    <a:pt x="640" y="1144"/>
                  </a:lnTo>
                  <a:lnTo>
                    <a:pt x="640" y="1144"/>
                  </a:lnTo>
                  <a:lnTo>
                    <a:pt x="640" y="1144"/>
                  </a:lnTo>
                  <a:lnTo>
                    <a:pt x="638" y="1144"/>
                  </a:lnTo>
                  <a:lnTo>
                    <a:pt x="638" y="1144"/>
                  </a:lnTo>
                  <a:lnTo>
                    <a:pt x="634" y="1146"/>
                  </a:lnTo>
                  <a:lnTo>
                    <a:pt x="634" y="1146"/>
                  </a:lnTo>
                  <a:lnTo>
                    <a:pt x="630" y="1148"/>
                  </a:lnTo>
                  <a:lnTo>
                    <a:pt x="630" y="1148"/>
                  </a:lnTo>
                  <a:lnTo>
                    <a:pt x="626" y="1152"/>
                  </a:lnTo>
                  <a:lnTo>
                    <a:pt x="630" y="1154"/>
                  </a:lnTo>
                  <a:lnTo>
                    <a:pt x="630" y="1154"/>
                  </a:lnTo>
                  <a:lnTo>
                    <a:pt x="634" y="1158"/>
                  </a:lnTo>
                  <a:lnTo>
                    <a:pt x="634" y="1158"/>
                  </a:lnTo>
                  <a:lnTo>
                    <a:pt x="644" y="1160"/>
                  </a:lnTo>
                  <a:lnTo>
                    <a:pt x="656" y="1162"/>
                  </a:lnTo>
                  <a:lnTo>
                    <a:pt x="656" y="1162"/>
                  </a:lnTo>
                  <a:lnTo>
                    <a:pt x="678" y="1158"/>
                  </a:lnTo>
                  <a:lnTo>
                    <a:pt x="678" y="1158"/>
                  </a:lnTo>
                  <a:lnTo>
                    <a:pt x="714" y="1152"/>
                  </a:lnTo>
                  <a:lnTo>
                    <a:pt x="714" y="1152"/>
                  </a:lnTo>
                  <a:lnTo>
                    <a:pt x="754" y="1144"/>
                  </a:lnTo>
                  <a:lnTo>
                    <a:pt x="754" y="1144"/>
                  </a:lnTo>
                  <a:lnTo>
                    <a:pt x="762" y="1144"/>
                  </a:lnTo>
                  <a:lnTo>
                    <a:pt x="762" y="1144"/>
                  </a:lnTo>
                  <a:lnTo>
                    <a:pt x="772" y="1144"/>
                  </a:lnTo>
                  <a:lnTo>
                    <a:pt x="772" y="1144"/>
                  </a:lnTo>
                  <a:lnTo>
                    <a:pt x="798" y="1152"/>
                  </a:lnTo>
                  <a:lnTo>
                    <a:pt x="800" y="1152"/>
                  </a:lnTo>
                  <a:lnTo>
                    <a:pt x="800" y="1152"/>
                  </a:lnTo>
                  <a:lnTo>
                    <a:pt x="804" y="1154"/>
                  </a:lnTo>
                  <a:lnTo>
                    <a:pt x="808" y="1158"/>
                  </a:lnTo>
                  <a:lnTo>
                    <a:pt x="808" y="1166"/>
                  </a:lnTo>
                  <a:lnTo>
                    <a:pt x="808" y="1166"/>
                  </a:lnTo>
                  <a:lnTo>
                    <a:pt x="808" y="1180"/>
                  </a:lnTo>
                  <a:lnTo>
                    <a:pt x="808" y="1180"/>
                  </a:lnTo>
                  <a:lnTo>
                    <a:pt x="806" y="1188"/>
                  </a:lnTo>
                  <a:lnTo>
                    <a:pt x="806" y="1188"/>
                  </a:lnTo>
                  <a:lnTo>
                    <a:pt x="806" y="1198"/>
                  </a:lnTo>
                  <a:lnTo>
                    <a:pt x="806" y="1198"/>
                  </a:lnTo>
                  <a:lnTo>
                    <a:pt x="804" y="1204"/>
                  </a:lnTo>
                  <a:lnTo>
                    <a:pt x="802" y="1208"/>
                  </a:lnTo>
                  <a:lnTo>
                    <a:pt x="796" y="1216"/>
                  </a:lnTo>
                  <a:lnTo>
                    <a:pt x="796" y="1216"/>
                  </a:lnTo>
                  <a:lnTo>
                    <a:pt x="788" y="1224"/>
                  </a:lnTo>
                  <a:lnTo>
                    <a:pt x="788" y="1224"/>
                  </a:lnTo>
                  <a:lnTo>
                    <a:pt x="784" y="1228"/>
                  </a:lnTo>
                  <a:lnTo>
                    <a:pt x="778" y="1230"/>
                  </a:lnTo>
                  <a:lnTo>
                    <a:pt x="766" y="1232"/>
                  </a:lnTo>
                  <a:lnTo>
                    <a:pt x="766" y="1232"/>
                  </a:lnTo>
                  <a:lnTo>
                    <a:pt x="764" y="1232"/>
                  </a:lnTo>
                  <a:lnTo>
                    <a:pt x="764" y="1232"/>
                  </a:lnTo>
                  <a:lnTo>
                    <a:pt x="754" y="1234"/>
                  </a:lnTo>
                  <a:lnTo>
                    <a:pt x="754" y="1234"/>
                  </a:lnTo>
                  <a:lnTo>
                    <a:pt x="744" y="1234"/>
                  </a:lnTo>
                  <a:lnTo>
                    <a:pt x="744" y="1234"/>
                  </a:lnTo>
                  <a:lnTo>
                    <a:pt x="744" y="1234"/>
                  </a:lnTo>
                  <a:lnTo>
                    <a:pt x="726" y="1234"/>
                  </a:lnTo>
                  <a:lnTo>
                    <a:pt x="710" y="1232"/>
                  </a:lnTo>
                  <a:lnTo>
                    <a:pt x="710" y="1232"/>
                  </a:lnTo>
                  <a:lnTo>
                    <a:pt x="672" y="1224"/>
                  </a:lnTo>
                  <a:lnTo>
                    <a:pt x="672" y="1224"/>
                  </a:lnTo>
                  <a:lnTo>
                    <a:pt x="638" y="1216"/>
                  </a:lnTo>
                  <a:lnTo>
                    <a:pt x="638" y="1216"/>
                  </a:lnTo>
                  <a:lnTo>
                    <a:pt x="630" y="1214"/>
                  </a:lnTo>
                  <a:lnTo>
                    <a:pt x="630" y="1214"/>
                  </a:lnTo>
                  <a:lnTo>
                    <a:pt x="622" y="1214"/>
                  </a:lnTo>
                  <a:lnTo>
                    <a:pt x="622" y="1214"/>
                  </a:lnTo>
                  <a:lnTo>
                    <a:pt x="616" y="1216"/>
                  </a:lnTo>
                  <a:lnTo>
                    <a:pt x="584" y="1216"/>
                  </a:lnTo>
                  <a:lnTo>
                    <a:pt x="584" y="1216"/>
                  </a:lnTo>
                  <a:lnTo>
                    <a:pt x="576" y="1216"/>
                  </a:lnTo>
                  <a:lnTo>
                    <a:pt x="570" y="1220"/>
                  </a:lnTo>
                  <a:lnTo>
                    <a:pt x="564" y="1226"/>
                  </a:lnTo>
                  <a:lnTo>
                    <a:pt x="562" y="1232"/>
                  </a:lnTo>
                  <a:lnTo>
                    <a:pt x="562" y="1232"/>
                  </a:lnTo>
                  <a:lnTo>
                    <a:pt x="558" y="1242"/>
                  </a:lnTo>
                  <a:lnTo>
                    <a:pt x="550" y="1248"/>
                  </a:lnTo>
                  <a:lnTo>
                    <a:pt x="550" y="1248"/>
                  </a:lnTo>
                  <a:lnTo>
                    <a:pt x="540" y="1256"/>
                  </a:lnTo>
                  <a:lnTo>
                    <a:pt x="528" y="1260"/>
                  </a:lnTo>
                  <a:lnTo>
                    <a:pt x="528" y="1260"/>
                  </a:lnTo>
                  <a:lnTo>
                    <a:pt x="522" y="1262"/>
                  </a:lnTo>
                  <a:lnTo>
                    <a:pt x="522" y="1262"/>
                  </a:lnTo>
                  <a:close/>
                  <a:moveTo>
                    <a:pt x="444" y="1164"/>
                  </a:moveTo>
                  <a:lnTo>
                    <a:pt x="444" y="1164"/>
                  </a:lnTo>
                  <a:lnTo>
                    <a:pt x="430" y="1166"/>
                  </a:lnTo>
                  <a:lnTo>
                    <a:pt x="430" y="1166"/>
                  </a:lnTo>
                  <a:lnTo>
                    <a:pt x="428" y="1168"/>
                  </a:lnTo>
                  <a:lnTo>
                    <a:pt x="426" y="1172"/>
                  </a:lnTo>
                  <a:lnTo>
                    <a:pt x="426" y="1172"/>
                  </a:lnTo>
                  <a:lnTo>
                    <a:pt x="424" y="1172"/>
                  </a:lnTo>
                  <a:lnTo>
                    <a:pt x="418" y="1178"/>
                  </a:lnTo>
                  <a:lnTo>
                    <a:pt x="426" y="1180"/>
                  </a:lnTo>
                  <a:lnTo>
                    <a:pt x="426" y="1180"/>
                  </a:lnTo>
                  <a:lnTo>
                    <a:pt x="428" y="1180"/>
                  </a:lnTo>
                  <a:lnTo>
                    <a:pt x="428" y="1180"/>
                  </a:lnTo>
                  <a:lnTo>
                    <a:pt x="434" y="1182"/>
                  </a:lnTo>
                  <a:lnTo>
                    <a:pt x="434" y="1182"/>
                  </a:lnTo>
                  <a:lnTo>
                    <a:pt x="462" y="1180"/>
                  </a:lnTo>
                  <a:lnTo>
                    <a:pt x="462" y="1180"/>
                  </a:lnTo>
                  <a:lnTo>
                    <a:pt x="476" y="1176"/>
                  </a:lnTo>
                  <a:lnTo>
                    <a:pt x="492" y="1176"/>
                  </a:lnTo>
                  <a:lnTo>
                    <a:pt x="492" y="1176"/>
                  </a:lnTo>
                  <a:lnTo>
                    <a:pt x="500" y="1176"/>
                  </a:lnTo>
                  <a:lnTo>
                    <a:pt x="500" y="1176"/>
                  </a:lnTo>
                  <a:lnTo>
                    <a:pt x="520" y="1178"/>
                  </a:lnTo>
                  <a:lnTo>
                    <a:pt x="520" y="1178"/>
                  </a:lnTo>
                  <a:lnTo>
                    <a:pt x="530" y="1178"/>
                  </a:lnTo>
                  <a:lnTo>
                    <a:pt x="530" y="1178"/>
                  </a:lnTo>
                  <a:lnTo>
                    <a:pt x="532" y="1178"/>
                  </a:lnTo>
                  <a:lnTo>
                    <a:pt x="532" y="1178"/>
                  </a:lnTo>
                  <a:lnTo>
                    <a:pt x="534" y="1178"/>
                  </a:lnTo>
                  <a:lnTo>
                    <a:pt x="534" y="1178"/>
                  </a:lnTo>
                  <a:lnTo>
                    <a:pt x="538" y="1176"/>
                  </a:lnTo>
                  <a:lnTo>
                    <a:pt x="542" y="1174"/>
                  </a:lnTo>
                  <a:lnTo>
                    <a:pt x="542" y="1174"/>
                  </a:lnTo>
                  <a:lnTo>
                    <a:pt x="544" y="1172"/>
                  </a:lnTo>
                  <a:lnTo>
                    <a:pt x="544" y="1168"/>
                  </a:lnTo>
                  <a:lnTo>
                    <a:pt x="544" y="1168"/>
                  </a:lnTo>
                  <a:lnTo>
                    <a:pt x="542" y="1164"/>
                  </a:lnTo>
                  <a:lnTo>
                    <a:pt x="538" y="1162"/>
                  </a:lnTo>
                  <a:lnTo>
                    <a:pt x="532" y="1160"/>
                  </a:lnTo>
                  <a:lnTo>
                    <a:pt x="532" y="1160"/>
                  </a:lnTo>
                  <a:lnTo>
                    <a:pt x="518" y="1162"/>
                  </a:lnTo>
                  <a:lnTo>
                    <a:pt x="518" y="1162"/>
                  </a:lnTo>
                  <a:lnTo>
                    <a:pt x="502" y="1162"/>
                  </a:lnTo>
                  <a:lnTo>
                    <a:pt x="502" y="1162"/>
                  </a:lnTo>
                  <a:lnTo>
                    <a:pt x="480" y="1162"/>
                  </a:lnTo>
                  <a:lnTo>
                    <a:pt x="480" y="1162"/>
                  </a:lnTo>
                  <a:lnTo>
                    <a:pt x="450" y="1162"/>
                  </a:lnTo>
                  <a:lnTo>
                    <a:pt x="444" y="11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9" name="Freeform 95"/>
            <p:cNvSpPr>
              <a:spLocks/>
            </p:cNvSpPr>
            <p:nvPr/>
          </p:nvSpPr>
          <p:spPr bwMode="auto">
            <a:xfrm>
              <a:off x="2853" y="2453"/>
              <a:ext cx="540" cy="346"/>
            </a:xfrm>
            <a:custGeom>
              <a:avLst/>
              <a:gdLst/>
              <a:ahLst/>
              <a:cxnLst>
                <a:cxn ang="0">
                  <a:pos x="528" y="78"/>
                </a:cxn>
                <a:cxn ang="0">
                  <a:pos x="504" y="116"/>
                </a:cxn>
                <a:cxn ang="0">
                  <a:pos x="492" y="132"/>
                </a:cxn>
                <a:cxn ang="0">
                  <a:pos x="494" y="146"/>
                </a:cxn>
                <a:cxn ang="0">
                  <a:pos x="530" y="202"/>
                </a:cxn>
                <a:cxn ang="0">
                  <a:pos x="534" y="234"/>
                </a:cxn>
                <a:cxn ang="0">
                  <a:pos x="500" y="314"/>
                </a:cxn>
                <a:cxn ang="0">
                  <a:pos x="496" y="320"/>
                </a:cxn>
                <a:cxn ang="0">
                  <a:pos x="452" y="328"/>
                </a:cxn>
                <a:cxn ang="0">
                  <a:pos x="388" y="336"/>
                </a:cxn>
                <a:cxn ang="0">
                  <a:pos x="330" y="340"/>
                </a:cxn>
                <a:cxn ang="0">
                  <a:pos x="326" y="322"/>
                </a:cxn>
                <a:cxn ang="0">
                  <a:pos x="328" y="306"/>
                </a:cxn>
                <a:cxn ang="0">
                  <a:pos x="342" y="270"/>
                </a:cxn>
                <a:cxn ang="0">
                  <a:pos x="346" y="252"/>
                </a:cxn>
                <a:cxn ang="0">
                  <a:pos x="360" y="240"/>
                </a:cxn>
                <a:cxn ang="0">
                  <a:pos x="368" y="230"/>
                </a:cxn>
                <a:cxn ang="0">
                  <a:pos x="362" y="230"/>
                </a:cxn>
                <a:cxn ang="0">
                  <a:pos x="340" y="224"/>
                </a:cxn>
                <a:cxn ang="0">
                  <a:pos x="328" y="206"/>
                </a:cxn>
                <a:cxn ang="0">
                  <a:pos x="316" y="172"/>
                </a:cxn>
                <a:cxn ang="0">
                  <a:pos x="310" y="166"/>
                </a:cxn>
                <a:cxn ang="0">
                  <a:pos x="306" y="172"/>
                </a:cxn>
                <a:cxn ang="0">
                  <a:pos x="310" y="184"/>
                </a:cxn>
                <a:cxn ang="0">
                  <a:pos x="330" y="230"/>
                </a:cxn>
                <a:cxn ang="0">
                  <a:pos x="334" y="258"/>
                </a:cxn>
                <a:cxn ang="0">
                  <a:pos x="314" y="308"/>
                </a:cxn>
                <a:cxn ang="0">
                  <a:pos x="314" y="314"/>
                </a:cxn>
                <a:cxn ang="0">
                  <a:pos x="318" y="324"/>
                </a:cxn>
                <a:cxn ang="0">
                  <a:pos x="304" y="336"/>
                </a:cxn>
                <a:cxn ang="0">
                  <a:pos x="264" y="342"/>
                </a:cxn>
                <a:cxn ang="0">
                  <a:pos x="176" y="344"/>
                </a:cxn>
                <a:cxn ang="0">
                  <a:pos x="134" y="344"/>
                </a:cxn>
                <a:cxn ang="0">
                  <a:pos x="72" y="344"/>
                </a:cxn>
                <a:cxn ang="0">
                  <a:pos x="66" y="332"/>
                </a:cxn>
                <a:cxn ang="0">
                  <a:pos x="66" y="310"/>
                </a:cxn>
                <a:cxn ang="0">
                  <a:pos x="64" y="260"/>
                </a:cxn>
                <a:cxn ang="0">
                  <a:pos x="66" y="260"/>
                </a:cxn>
                <a:cxn ang="0">
                  <a:pos x="78" y="282"/>
                </a:cxn>
                <a:cxn ang="0">
                  <a:pos x="82" y="278"/>
                </a:cxn>
                <a:cxn ang="0">
                  <a:pos x="68" y="246"/>
                </a:cxn>
                <a:cxn ang="0">
                  <a:pos x="114" y="268"/>
                </a:cxn>
                <a:cxn ang="0">
                  <a:pos x="118" y="270"/>
                </a:cxn>
                <a:cxn ang="0">
                  <a:pos x="110" y="258"/>
                </a:cxn>
                <a:cxn ang="0">
                  <a:pos x="86" y="244"/>
                </a:cxn>
                <a:cxn ang="0">
                  <a:pos x="44" y="202"/>
                </a:cxn>
                <a:cxn ang="0">
                  <a:pos x="20" y="162"/>
                </a:cxn>
                <a:cxn ang="0">
                  <a:pos x="4" y="124"/>
                </a:cxn>
                <a:cxn ang="0">
                  <a:pos x="0" y="82"/>
                </a:cxn>
                <a:cxn ang="0">
                  <a:pos x="12" y="20"/>
                </a:cxn>
                <a:cxn ang="0">
                  <a:pos x="22" y="0"/>
                </a:cxn>
                <a:cxn ang="0">
                  <a:pos x="32" y="6"/>
                </a:cxn>
                <a:cxn ang="0">
                  <a:pos x="60" y="14"/>
                </a:cxn>
                <a:cxn ang="0">
                  <a:pos x="120" y="24"/>
                </a:cxn>
                <a:cxn ang="0">
                  <a:pos x="172" y="34"/>
                </a:cxn>
                <a:cxn ang="0">
                  <a:pos x="204" y="38"/>
                </a:cxn>
                <a:cxn ang="0">
                  <a:pos x="280" y="46"/>
                </a:cxn>
                <a:cxn ang="0">
                  <a:pos x="324" y="48"/>
                </a:cxn>
                <a:cxn ang="0">
                  <a:pos x="424" y="52"/>
                </a:cxn>
                <a:cxn ang="0">
                  <a:pos x="486" y="50"/>
                </a:cxn>
                <a:cxn ang="0">
                  <a:pos x="538" y="44"/>
                </a:cxn>
                <a:cxn ang="0">
                  <a:pos x="540" y="46"/>
                </a:cxn>
              </a:cxnLst>
              <a:rect l="0" t="0" r="r" b="b"/>
              <a:pathLst>
                <a:path w="540" h="346">
                  <a:moveTo>
                    <a:pt x="540" y="46"/>
                  </a:moveTo>
                  <a:lnTo>
                    <a:pt x="540" y="46"/>
                  </a:lnTo>
                  <a:lnTo>
                    <a:pt x="528" y="78"/>
                  </a:lnTo>
                  <a:lnTo>
                    <a:pt x="528" y="78"/>
                  </a:lnTo>
                  <a:lnTo>
                    <a:pt x="514" y="104"/>
                  </a:lnTo>
                  <a:lnTo>
                    <a:pt x="504" y="116"/>
                  </a:lnTo>
                  <a:lnTo>
                    <a:pt x="496" y="126"/>
                  </a:lnTo>
                  <a:lnTo>
                    <a:pt x="496" y="126"/>
                  </a:lnTo>
                  <a:lnTo>
                    <a:pt x="492" y="132"/>
                  </a:lnTo>
                  <a:lnTo>
                    <a:pt x="490" y="136"/>
                  </a:lnTo>
                  <a:lnTo>
                    <a:pt x="492" y="140"/>
                  </a:lnTo>
                  <a:lnTo>
                    <a:pt x="494" y="146"/>
                  </a:lnTo>
                  <a:lnTo>
                    <a:pt x="494" y="146"/>
                  </a:lnTo>
                  <a:lnTo>
                    <a:pt x="530" y="202"/>
                  </a:lnTo>
                  <a:lnTo>
                    <a:pt x="530" y="202"/>
                  </a:lnTo>
                  <a:lnTo>
                    <a:pt x="534" y="212"/>
                  </a:lnTo>
                  <a:lnTo>
                    <a:pt x="536" y="222"/>
                  </a:lnTo>
                  <a:lnTo>
                    <a:pt x="534" y="234"/>
                  </a:lnTo>
                  <a:lnTo>
                    <a:pt x="532" y="244"/>
                  </a:lnTo>
                  <a:lnTo>
                    <a:pt x="532" y="244"/>
                  </a:lnTo>
                  <a:lnTo>
                    <a:pt x="500" y="314"/>
                  </a:lnTo>
                  <a:lnTo>
                    <a:pt x="500" y="314"/>
                  </a:lnTo>
                  <a:lnTo>
                    <a:pt x="498" y="318"/>
                  </a:lnTo>
                  <a:lnTo>
                    <a:pt x="496" y="320"/>
                  </a:lnTo>
                  <a:lnTo>
                    <a:pt x="488" y="322"/>
                  </a:lnTo>
                  <a:lnTo>
                    <a:pt x="488" y="322"/>
                  </a:lnTo>
                  <a:lnTo>
                    <a:pt x="452" y="328"/>
                  </a:lnTo>
                  <a:lnTo>
                    <a:pt x="416" y="334"/>
                  </a:lnTo>
                  <a:lnTo>
                    <a:pt x="416" y="334"/>
                  </a:lnTo>
                  <a:lnTo>
                    <a:pt x="388" y="336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30" y="340"/>
                  </a:lnTo>
                  <a:lnTo>
                    <a:pt x="330" y="340"/>
                  </a:lnTo>
                  <a:lnTo>
                    <a:pt x="328" y="332"/>
                  </a:lnTo>
                  <a:lnTo>
                    <a:pt x="326" y="322"/>
                  </a:lnTo>
                  <a:lnTo>
                    <a:pt x="326" y="322"/>
                  </a:lnTo>
                  <a:lnTo>
                    <a:pt x="326" y="314"/>
                  </a:lnTo>
                  <a:lnTo>
                    <a:pt x="328" y="306"/>
                  </a:lnTo>
                  <a:lnTo>
                    <a:pt x="328" y="306"/>
                  </a:lnTo>
                  <a:lnTo>
                    <a:pt x="338" y="282"/>
                  </a:lnTo>
                  <a:lnTo>
                    <a:pt x="342" y="270"/>
                  </a:lnTo>
                  <a:lnTo>
                    <a:pt x="344" y="258"/>
                  </a:lnTo>
                  <a:lnTo>
                    <a:pt x="344" y="258"/>
                  </a:lnTo>
                  <a:lnTo>
                    <a:pt x="346" y="252"/>
                  </a:lnTo>
                  <a:lnTo>
                    <a:pt x="350" y="248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8" y="230"/>
                  </a:lnTo>
                  <a:lnTo>
                    <a:pt x="368" y="230"/>
                  </a:lnTo>
                  <a:lnTo>
                    <a:pt x="362" y="230"/>
                  </a:lnTo>
                  <a:lnTo>
                    <a:pt x="362" y="230"/>
                  </a:lnTo>
                  <a:lnTo>
                    <a:pt x="348" y="236"/>
                  </a:lnTo>
                  <a:lnTo>
                    <a:pt x="348" y="236"/>
                  </a:lnTo>
                  <a:lnTo>
                    <a:pt x="340" y="224"/>
                  </a:lnTo>
                  <a:lnTo>
                    <a:pt x="340" y="224"/>
                  </a:lnTo>
                  <a:lnTo>
                    <a:pt x="334" y="216"/>
                  </a:lnTo>
                  <a:lnTo>
                    <a:pt x="328" y="206"/>
                  </a:lnTo>
                  <a:lnTo>
                    <a:pt x="328" y="206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4" y="168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08" y="170"/>
                  </a:lnTo>
                  <a:lnTo>
                    <a:pt x="306" y="172"/>
                  </a:lnTo>
                  <a:lnTo>
                    <a:pt x="306" y="172"/>
                  </a:lnTo>
                  <a:lnTo>
                    <a:pt x="308" y="178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20" y="208"/>
                  </a:lnTo>
                  <a:lnTo>
                    <a:pt x="330" y="230"/>
                  </a:lnTo>
                  <a:lnTo>
                    <a:pt x="330" y="230"/>
                  </a:lnTo>
                  <a:lnTo>
                    <a:pt x="334" y="240"/>
                  </a:lnTo>
                  <a:lnTo>
                    <a:pt x="334" y="248"/>
                  </a:lnTo>
                  <a:lnTo>
                    <a:pt x="334" y="258"/>
                  </a:lnTo>
                  <a:lnTo>
                    <a:pt x="332" y="266"/>
                  </a:lnTo>
                  <a:lnTo>
                    <a:pt x="332" y="266"/>
                  </a:lnTo>
                  <a:lnTo>
                    <a:pt x="314" y="308"/>
                  </a:lnTo>
                  <a:lnTo>
                    <a:pt x="314" y="308"/>
                  </a:lnTo>
                  <a:lnTo>
                    <a:pt x="314" y="314"/>
                  </a:lnTo>
                  <a:lnTo>
                    <a:pt x="314" y="314"/>
                  </a:lnTo>
                  <a:lnTo>
                    <a:pt x="316" y="318"/>
                  </a:lnTo>
                  <a:lnTo>
                    <a:pt x="316" y="318"/>
                  </a:lnTo>
                  <a:lnTo>
                    <a:pt x="318" y="324"/>
                  </a:lnTo>
                  <a:lnTo>
                    <a:pt x="316" y="330"/>
                  </a:lnTo>
                  <a:lnTo>
                    <a:pt x="312" y="334"/>
                  </a:lnTo>
                  <a:lnTo>
                    <a:pt x="304" y="336"/>
                  </a:lnTo>
                  <a:lnTo>
                    <a:pt x="304" y="336"/>
                  </a:lnTo>
                  <a:lnTo>
                    <a:pt x="284" y="340"/>
                  </a:lnTo>
                  <a:lnTo>
                    <a:pt x="264" y="342"/>
                  </a:lnTo>
                  <a:lnTo>
                    <a:pt x="224" y="344"/>
                  </a:lnTo>
                  <a:lnTo>
                    <a:pt x="224" y="344"/>
                  </a:lnTo>
                  <a:lnTo>
                    <a:pt x="176" y="344"/>
                  </a:lnTo>
                  <a:lnTo>
                    <a:pt x="176" y="344"/>
                  </a:lnTo>
                  <a:lnTo>
                    <a:pt x="134" y="344"/>
                  </a:lnTo>
                  <a:lnTo>
                    <a:pt x="134" y="344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2" y="344"/>
                  </a:lnTo>
                  <a:lnTo>
                    <a:pt x="68" y="342"/>
                  </a:lnTo>
                  <a:lnTo>
                    <a:pt x="66" y="338"/>
                  </a:lnTo>
                  <a:lnTo>
                    <a:pt x="66" y="332"/>
                  </a:lnTo>
                  <a:lnTo>
                    <a:pt x="66" y="332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4" y="268"/>
                  </a:lnTo>
                  <a:lnTo>
                    <a:pt x="64" y="268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8" y="282"/>
                  </a:lnTo>
                  <a:lnTo>
                    <a:pt x="82" y="288"/>
                  </a:lnTo>
                  <a:lnTo>
                    <a:pt x="82" y="288"/>
                  </a:lnTo>
                  <a:lnTo>
                    <a:pt x="82" y="278"/>
                  </a:lnTo>
                  <a:lnTo>
                    <a:pt x="78" y="266"/>
                  </a:lnTo>
                  <a:lnTo>
                    <a:pt x="68" y="246"/>
                  </a:lnTo>
                  <a:lnTo>
                    <a:pt x="68" y="246"/>
                  </a:lnTo>
                  <a:lnTo>
                    <a:pt x="74" y="248"/>
                  </a:lnTo>
                  <a:lnTo>
                    <a:pt x="74" y="248"/>
                  </a:lnTo>
                  <a:lnTo>
                    <a:pt x="114" y="268"/>
                  </a:lnTo>
                  <a:lnTo>
                    <a:pt x="114" y="268"/>
                  </a:lnTo>
                  <a:lnTo>
                    <a:pt x="118" y="270"/>
                  </a:lnTo>
                  <a:lnTo>
                    <a:pt x="118" y="270"/>
                  </a:lnTo>
                  <a:lnTo>
                    <a:pt x="116" y="264"/>
                  </a:lnTo>
                  <a:lnTo>
                    <a:pt x="116" y="264"/>
                  </a:lnTo>
                  <a:lnTo>
                    <a:pt x="110" y="258"/>
                  </a:lnTo>
                  <a:lnTo>
                    <a:pt x="102" y="254"/>
                  </a:lnTo>
                  <a:lnTo>
                    <a:pt x="102" y="254"/>
                  </a:lnTo>
                  <a:lnTo>
                    <a:pt x="86" y="244"/>
                  </a:lnTo>
                  <a:lnTo>
                    <a:pt x="70" y="232"/>
                  </a:lnTo>
                  <a:lnTo>
                    <a:pt x="56" y="218"/>
                  </a:lnTo>
                  <a:lnTo>
                    <a:pt x="44" y="202"/>
                  </a:lnTo>
                  <a:lnTo>
                    <a:pt x="44" y="202"/>
                  </a:lnTo>
                  <a:lnTo>
                    <a:pt x="32" y="18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10" y="144"/>
                  </a:lnTo>
                  <a:lnTo>
                    <a:pt x="4" y="124"/>
                  </a:lnTo>
                  <a:lnTo>
                    <a:pt x="0" y="10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6" y="5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1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32" y="6"/>
                  </a:lnTo>
                  <a:lnTo>
                    <a:pt x="42" y="10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90" y="20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42" y="42"/>
                  </a:lnTo>
                  <a:lnTo>
                    <a:pt x="242" y="42"/>
                  </a:lnTo>
                  <a:lnTo>
                    <a:pt x="280" y="46"/>
                  </a:lnTo>
                  <a:lnTo>
                    <a:pt x="280" y="46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78" y="50"/>
                  </a:lnTo>
                  <a:lnTo>
                    <a:pt x="378" y="50"/>
                  </a:lnTo>
                  <a:lnTo>
                    <a:pt x="424" y="52"/>
                  </a:lnTo>
                  <a:lnTo>
                    <a:pt x="424" y="52"/>
                  </a:lnTo>
                  <a:lnTo>
                    <a:pt x="486" y="50"/>
                  </a:lnTo>
                  <a:lnTo>
                    <a:pt x="486" y="50"/>
                  </a:lnTo>
                  <a:lnTo>
                    <a:pt x="528" y="48"/>
                  </a:lnTo>
                  <a:lnTo>
                    <a:pt x="528" y="48"/>
                  </a:lnTo>
                  <a:lnTo>
                    <a:pt x="538" y="44"/>
                  </a:lnTo>
                  <a:lnTo>
                    <a:pt x="538" y="44"/>
                  </a:lnTo>
                  <a:lnTo>
                    <a:pt x="540" y="46"/>
                  </a:lnTo>
                  <a:lnTo>
                    <a:pt x="540" y="46"/>
                  </a:lnTo>
                  <a:close/>
                </a:path>
              </a:pathLst>
            </a:custGeom>
            <a:solidFill>
              <a:srgbClr val="3F96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0" name="Freeform 96"/>
            <p:cNvSpPr>
              <a:spLocks noEditPoints="1"/>
            </p:cNvSpPr>
            <p:nvPr/>
          </p:nvSpPr>
          <p:spPr bwMode="auto">
            <a:xfrm>
              <a:off x="2881" y="2165"/>
              <a:ext cx="668" cy="328"/>
            </a:xfrm>
            <a:custGeom>
              <a:avLst/>
              <a:gdLst/>
              <a:ahLst/>
              <a:cxnLst>
                <a:cxn ang="0">
                  <a:pos x="520" y="294"/>
                </a:cxn>
                <a:cxn ang="0">
                  <a:pos x="484" y="324"/>
                </a:cxn>
                <a:cxn ang="0">
                  <a:pos x="360" y="326"/>
                </a:cxn>
                <a:cxn ang="0">
                  <a:pos x="124" y="308"/>
                </a:cxn>
                <a:cxn ang="0">
                  <a:pos x="6" y="282"/>
                </a:cxn>
                <a:cxn ang="0">
                  <a:pos x="14" y="252"/>
                </a:cxn>
                <a:cxn ang="0">
                  <a:pos x="68" y="254"/>
                </a:cxn>
                <a:cxn ang="0">
                  <a:pos x="152" y="264"/>
                </a:cxn>
                <a:cxn ang="0">
                  <a:pos x="204" y="246"/>
                </a:cxn>
                <a:cxn ang="0">
                  <a:pos x="240" y="246"/>
                </a:cxn>
                <a:cxn ang="0">
                  <a:pos x="292" y="228"/>
                </a:cxn>
                <a:cxn ang="0">
                  <a:pos x="328" y="224"/>
                </a:cxn>
                <a:cxn ang="0">
                  <a:pos x="366" y="220"/>
                </a:cxn>
                <a:cxn ang="0">
                  <a:pos x="364" y="198"/>
                </a:cxn>
                <a:cxn ang="0">
                  <a:pos x="386" y="186"/>
                </a:cxn>
                <a:cxn ang="0">
                  <a:pos x="408" y="164"/>
                </a:cxn>
                <a:cxn ang="0">
                  <a:pos x="394" y="130"/>
                </a:cxn>
                <a:cxn ang="0">
                  <a:pos x="402" y="104"/>
                </a:cxn>
                <a:cxn ang="0">
                  <a:pos x="344" y="84"/>
                </a:cxn>
                <a:cxn ang="0">
                  <a:pos x="336" y="66"/>
                </a:cxn>
                <a:cxn ang="0">
                  <a:pos x="320" y="46"/>
                </a:cxn>
                <a:cxn ang="0">
                  <a:pos x="282" y="102"/>
                </a:cxn>
                <a:cxn ang="0">
                  <a:pos x="256" y="120"/>
                </a:cxn>
                <a:cxn ang="0">
                  <a:pos x="218" y="114"/>
                </a:cxn>
                <a:cxn ang="0">
                  <a:pos x="190" y="96"/>
                </a:cxn>
                <a:cxn ang="0">
                  <a:pos x="180" y="114"/>
                </a:cxn>
                <a:cxn ang="0">
                  <a:pos x="138" y="144"/>
                </a:cxn>
                <a:cxn ang="0">
                  <a:pos x="156" y="138"/>
                </a:cxn>
                <a:cxn ang="0">
                  <a:pos x="176" y="134"/>
                </a:cxn>
                <a:cxn ang="0">
                  <a:pos x="152" y="172"/>
                </a:cxn>
                <a:cxn ang="0">
                  <a:pos x="198" y="130"/>
                </a:cxn>
                <a:cxn ang="0">
                  <a:pos x="192" y="156"/>
                </a:cxn>
                <a:cxn ang="0">
                  <a:pos x="202" y="240"/>
                </a:cxn>
                <a:cxn ang="0">
                  <a:pos x="92" y="252"/>
                </a:cxn>
                <a:cxn ang="0">
                  <a:pos x="34" y="222"/>
                </a:cxn>
                <a:cxn ang="0">
                  <a:pos x="16" y="174"/>
                </a:cxn>
                <a:cxn ang="0">
                  <a:pos x="38" y="98"/>
                </a:cxn>
                <a:cxn ang="0">
                  <a:pos x="98" y="22"/>
                </a:cxn>
                <a:cxn ang="0">
                  <a:pos x="148" y="4"/>
                </a:cxn>
                <a:cxn ang="0">
                  <a:pos x="182" y="0"/>
                </a:cxn>
                <a:cxn ang="0">
                  <a:pos x="218" y="2"/>
                </a:cxn>
                <a:cxn ang="0">
                  <a:pos x="260" y="8"/>
                </a:cxn>
                <a:cxn ang="0">
                  <a:pos x="370" y="30"/>
                </a:cxn>
                <a:cxn ang="0">
                  <a:pos x="410" y="38"/>
                </a:cxn>
                <a:cxn ang="0">
                  <a:pos x="450" y="36"/>
                </a:cxn>
                <a:cxn ang="0">
                  <a:pos x="474" y="40"/>
                </a:cxn>
                <a:cxn ang="0">
                  <a:pos x="522" y="184"/>
                </a:cxn>
                <a:cxn ang="0">
                  <a:pos x="624" y="128"/>
                </a:cxn>
                <a:cxn ang="0">
                  <a:pos x="590" y="100"/>
                </a:cxn>
                <a:cxn ang="0">
                  <a:pos x="564" y="100"/>
                </a:cxn>
                <a:cxn ang="0">
                  <a:pos x="558" y="110"/>
                </a:cxn>
                <a:cxn ang="0">
                  <a:pos x="550" y="104"/>
                </a:cxn>
                <a:cxn ang="0">
                  <a:pos x="544" y="128"/>
                </a:cxn>
                <a:cxn ang="0">
                  <a:pos x="504" y="38"/>
                </a:cxn>
                <a:cxn ang="0">
                  <a:pos x="514" y="84"/>
                </a:cxn>
                <a:cxn ang="0">
                  <a:pos x="536" y="200"/>
                </a:cxn>
                <a:cxn ang="0">
                  <a:pos x="582" y="196"/>
                </a:cxn>
                <a:cxn ang="0">
                  <a:pos x="668" y="122"/>
                </a:cxn>
              </a:cxnLst>
              <a:rect l="0" t="0" r="r" b="b"/>
              <a:pathLst>
                <a:path w="668" h="328">
                  <a:moveTo>
                    <a:pt x="524" y="194"/>
                  </a:moveTo>
                  <a:lnTo>
                    <a:pt x="524" y="194"/>
                  </a:lnTo>
                  <a:lnTo>
                    <a:pt x="526" y="210"/>
                  </a:lnTo>
                  <a:lnTo>
                    <a:pt x="528" y="224"/>
                  </a:lnTo>
                  <a:lnTo>
                    <a:pt x="528" y="224"/>
                  </a:lnTo>
                  <a:lnTo>
                    <a:pt x="520" y="294"/>
                  </a:lnTo>
                  <a:lnTo>
                    <a:pt x="520" y="294"/>
                  </a:lnTo>
                  <a:lnTo>
                    <a:pt x="518" y="304"/>
                  </a:lnTo>
                  <a:lnTo>
                    <a:pt x="516" y="314"/>
                  </a:lnTo>
                  <a:lnTo>
                    <a:pt x="516" y="314"/>
                  </a:lnTo>
                  <a:lnTo>
                    <a:pt x="514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484" y="324"/>
                  </a:lnTo>
                  <a:lnTo>
                    <a:pt x="484" y="324"/>
                  </a:lnTo>
                  <a:lnTo>
                    <a:pt x="446" y="328"/>
                  </a:lnTo>
                  <a:lnTo>
                    <a:pt x="446" y="328"/>
                  </a:lnTo>
                  <a:lnTo>
                    <a:pt x="394" y="328"/>
                  </a:lnTo>
                  <a:lnTo>
                    <a:pt x="394" y="328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48" y="328"/>
                  </a:lnTo>
                  <a:lnTo>
                    <a:pt x="336" y="328"/>
                  </a:lnTo>
                  <a:lnTo>
                    <a:pt x="336" y="328"/>
                  </a:lnTo>
                  <a:lnTo>
                    <a:pt x="296" y="328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124" y="308"/>
                  </a:lnTo>
                  <a:lnTo>
                    <a:pt x="124" y="308"/>
                  </a:lnTo>
                  <a:lnTo>
                    <a:pt x="96" y="304"/>
                  </a:lnTo>
                  <a:lnTo>
                    <a:pt x="70" y="300"/>
                  </a:lnTo>
                  <a:lnTo>
                    <a:pt x="70" y="300"/>
                  </a:lnTo>
                  <a:lnTo>
                    <a:pt x="38" y="290"/>
                  </a:lnTo>
                  <a:lnTo>
                    <a:pt x="6" y="282"/>
                  </a:lnTo>
                  <a:lnTo>
                    <a:pt x="6" y="282"/>
                  </a:lnTo>
                  <a:lnTo>
                    <a:pt x="2" y="280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4" y="252"/>
                  </a:lnTo>
                  <a:lnTo>
                    <a:pt x="14" y="252"/>
                  </a:lnTo>
                  <a:lnTo>
                    <a:pt x="26" y="224"/>
                  </a:lnTo>
                  <a:lnTo>
                    <a:pt x="26" y="224"/>
                  </a:lnTo>
                  <a:lnTo>
                    <a:pt x="28" y="226"/>
                  </a:lnTo>
                  <a:lnTo>
                    <a:pt x="28" y="226"/>
                  </a:lnTo>
                  <a:lnTo>
                    <a:pt x="36" y="236"/>
                  </a:lnTo>
                  <a:lnTo>
                    <a:pt x="46" y="244"/>
                  </a:lnTo>
                  <a:lnTo>
                    <a:pt x="68" y="254"/>
                  </a:lnTo>
                  <a:lnTo>
                    <a:pt x="68" y="254"/>
                  </a:lnTo>
                  <a:lnTo>
                    <a:pt x="76" y="258"/>
                  </a:lnTo>
                  <a:lnTo>
                    <a:pt x="86" y="260"/>
                  </a:lnTo>
                  <a:lnTo>
                    <a:pt x="106" y="262"/>
                  </a:lnTo>
                  <a:lnTo>
                    <a:pt x="106" y="262"/>
                  </a:lnTo>
                  <a:lnTo>
                    <a:pt x="128" y="264"/>
                  </a:lnTo>
                  <a:lnTo>
                    <a:pt x="152" y="264"/>
                  </a:lnTo>
                  <a:lnTo>
                    <a:pt x="152" y="264"/>
                  </a:lnTo>
                  <a:lnTo>
                    <a:pt x="166" y="260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94" y="250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12" y="246"/>
                  </a:lnTo>
                  <a:lnTo>
                    <a:pt x="220" y="250"/>
                  </a:lnTo>
                  <a:lnTo>
                    <a:pt x="220" y="250"/>
                  </a:lnTo>
                  <a:lnTo>
                    <a:pt x="226" y="250"/>
                  </a:lnTo>
                  <a:lnTo>
                    <a:pt x="230" y="250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66" y="232"/>
                  </a:lnTo>
                  <a:lnTo>
                    <a:pt x="266" y="232"/>
                  </a:lnTo>
                  <a:lnTo>
                    <a:pt x="268" y="230"/>
                  </a:lnTo>
                  <a:lnTo>
                    <a:pt x="270" y="230"/>
                  </a:lnTo>
                  <a:lnTo>
                    <a:pt x="270" y="230"/>
                  </a:lnTo>
                  <a:lnTo>
                    <a:pt x="282" y="230"/>
                  </a:lnTo>
                  <a:lnTo>
                    <a:pt x="292" y="228"/>
                  </a:lnTo>
                  <a:lnTo>
                    <a:pt x="302" y="224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6" y="220"/>
                  </a:lnTo>
                  <a:lnTo>
                    <a:pt x="320" y="220"/>
                  </a:lnTo>
                  <a:lnTo>
                    <a:pt x="320" y="220"/>
                  </a:lnTo>
                  <a:lnTo>
                    <a:pt x="328" y="224"/>
                  </a:lnTo>
                  <a:lnTo>
                    <a:pt x="336" y="226"/>
                  </a:lnTo>
                  <a:lnTo>
                    <a:pt x="346" y="226"/>
                  </a:lnTo>
                  <a:lnTo>
                    <a:pt x="356" y="226"/>
                  </a:lnTo>
                  <a:lnTo>
                    <a:pt x="356" y="226"/>
                  </a:lnTo>
                  <a:lnTo>
                    <a:pt x="360" y="226"/>
                  </a:lnTo>
                  <a:lnTo>
                    <a:pt x="360" y="226"/>
                  </a:lnTo>
                  <a:lnTo>
                    <a:pt x="366" y="220"/>
                  </a:lnTo>
                  <a:lnTo>
                    <a:pt x="370" y="216"/>
                  </a:lnTo>
                  <a:lnTo>
                    <a:pt x="372" y="212"/>
                  </a:lnTo>
                  <a:lnTo>
                    <a:pt x="372" y="212"/>
                  </a:lnTo>
                  <a:lnTo>
                    <a:pt x="374" y="208"/>
                  </a:lnTo>
                  <a:lnTo>
                    <a:pt x="370" y="204"/>
                  </a:lnTo>
                  <a:lnTo>
                    <a:pt x="364" y="198"/>
                  </a:lnTo>
                  <a:lnTo>
                    <a:pt x="364" y="198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6" y="188"/>
                  </a:lnTo>
                  <a:lnTo>
                    <a:pt x="356" y="188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92" y="184"/>
                  </a:lnTo>
                  <a:lnTo>
                    <a:pt x="398" y="182"/>
                  </a:lnTo>
                  <a:lnTo>
                    <a:pt x="404" y="178"/>
                  </a:lnTo>
                  <a:lnTo>
                    <a:pt x="406" y="172"/>
                  </a:lnTo>
                  <a:lnTo>
                    <a:pt x="406" y="172"/>
                  </a:lnTo>
                  <a:lnTo>
                    <a:pt x="408" y="164"/>
                  </a:lnTo>
                  <a:lnTo>
                    <a:pt x="406" y="156"/>
                  </a:lnTo>
                  <a:lnTo>
                    <a:pt x="402" y="150"/>
                  </a:lnTo>
                  <a:lnTo>
                    <a:pt x="396" y="146"/>
                  </a:lnTo>
                  <a:lnTo>
                    <a:pt x="396" y="146"/>
                  </a:lnTo>
                  <a:lnTo>
                    <a:pt x="382" y="138"/>
                  </a:lnTo>
                  <a:lnTo>
                    <a:pt x="382" y="138"/>
                  </a:lnTo>
                  <a:lnTo>
                    <a:pt x="394" y="130"/>
                  </a:lnTo>
                  <a:lnTo>
                    <a:pt x="394" y="130"/>
                  </a:lnTo>
                  <a:lnTo>
                    <a:pt x="402" y="124"/>
                  </a:lnTo>
                  <a:lnTo>
                    <a:pt x="404" y="120"/>
                  </a:lnTo>
                  <a:lnTo>
                    <a:pt x="406" y="116"/>
                  </a:lnTo>
                  <a:lnTo>
                    <a:pt x="406" y="116"/>
                  </a:lnTo>
                  <a:lnTo>
                    <a:pt x="404" y="108"/>
                  </a:lnTo>
                  <a:lnTo>
                    <a:pt x="402" y="104"/>
                  </a:lnTo>
                  <a:lnTo>
                    <a:pt x="398" y="98"/>
                  </a:lnTo>
                  <a:lnTo>
                    <a:pt x="392" y="94"/>
                  </a:lnTo>
                  <a:lnTo>
                    <a:pt x="392" y="94"/>
                  </a:lnTo>
                  <a:lnTo>
                    <a:pt x="380" y="90"/>
                  </a:lnTo>
                  <a:lnTo>
                    <a:pt x="368" y="86"/>
                  </a:lnTo>
                  <a:lnTo>
                    <a:pt x="356" y="84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0" y="84"/>
                  </a:lnTo>
                  <a:lnTo>
                    <a:pt x="336" y="82"/>
                  </a:lnTo>
                  <a:lnTo>
                    <a:pt x="334" y="78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6" y="66"/>
                  </a:lnTo>
                  <a:lnTo>
                    <a:pt x="334" y="60"/>
                  </a:lnTo>
                  <a:lnTo>
                    <a:pt x="332" y="54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24" y="46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04" y="54"/>
                  </a:lnTo>
                  <a:lnTo>
                    <a:pt x="304" y="54"/>
                  </a:lnTo>
                  <a:lnTo>
                    <a:pt x="302" y="58"/>
                  </a:lnTo>
                  <a:lnTo>
                    <a:pt x="302" y="58"/>
                  </a:lnTo>
                  <a:lnTo>
                    <a:pt x="300" y="70"/>
                  </a:lnTo>
                  <a:lnTo>
                    <a:pt x="294" y="82"/>
                  </a:lnTo>
                  <a:lnTo>
                    <a:pt x="282" y="102"/>
                  </a:lnTo>
                  <a:lnTo>
                    <a:pt x="282" y="102"/>
                  </a:lnTo>
                  <a:lnTo>
                    <a:pt x="278" y="108"/>
                  </a:lnTo>
                  <a:lnTo>
                    <a:pt x="272" y="112"/>
                  </a:lnTo>
                  <a:lnTo>
                    <a:pt x="260" y="122"/>
                  </a:lnTo>
                  <a:lnTo>
                    <a:pt x="260" y="122"/>
                  </a:lnTo>
                  <a:lnTo>
                    <a:pt x="258" y="122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0" y="116"/>
                  </a:lnTo>
                  <a:lnTo>
                    <a:pt x="250" y="116"/>
                  </a:lnTo>
                  <a:lnTo>
                    <a:pt x="242" y="110"/>
                  </a:lnTo>
                  <a:lnTo>
                    <a:pt x="234" y="110"/>
                  </a:lnTo>
                  <a:lnTo>
                    <a:pt x="226" y="110"/>
                  </a:lnTo>
                  <a:lnTo>
                    <a:pt x="218" y="114"/>
                  </a:lnTo>
                  <a:lnTo>
                    <a:pt x="218" y="114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90" y="96"/>
                  </a:lnTo>
                  <a:lnTo>
                    <a:pt x="190" y="96"/>
                  </a:lnTo>
                  <a:lnTo>
                    <a:pt x="188" y="92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4" y="92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78" y="120"/>
                  </a:lnTo>
                  <a:lnTo>
                    <a:pt x="172" y="122"/>
                  </a:lnTo>
                  <a:lnTo>
                    <a:pt x="172" y="122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6" y="148"/>
                  </a:lnTo>
                  <a:lnTo>
                    <a:pt x="136" y="148"/>
                  </a:lnTo>
                  <a:lnTo>
                    <a:pt x="140" y="148"/>
                  </a:lnTo>
                  <a:lnTo>
                    <a:pt x="142" y="148"/>
                  </a:lnTo>
                  <a:lnTo>
                    <a:pt x="142" y="148"/>
                  </a:lnTo>
                  <a:lnTo>
                    <a:pt x="156" y="138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2" y="130"/>
                  </a:lnTo>
                  <a:lnTo>
                    <a:pt x="182" y="130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68" y="142"/>
                  </a:lnTo>
                  <a:lnTo>
                    <a:pt x="162" y="150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2" y="172"/>
                  </a:lnTo>
                  <a:lnTo>
                    <a:pt x="152" y="172"/>
                  </a:lnTo>
                  <a:lnTo>
                    <a:pt x="154" y="170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86" y="138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202" y="128"/>
                  </a:lnTo>
                  <a:lnTo>
                    <a:pt x="202" y="128"/>
                  </a:lnTo>
                  <a:lnTo>
                    <a:pt x="204" y="130"/>
                  </a:lnTo>
                  <a:lnTo>
                    <a:pt x="204" y="130"/>
                  </a:lnTo>
                  <a:lnTo>
                    <a:pt x="198" y="144"/>
                  </a:lnTo>
                  <a:lnTo>
                    <a:pt x="192" y="156"/>
                  </a:lnTo>
                  <a:lnTo>
                    <a:pt x="186" y="170"/>
                  </a:lnTo>
                  <a:lnTo>
                    <a:pt x="184" y="184"/>
                  </a:lnTo>
                  <a:lnTo>
                    <a:pt x="184" y="198"/>
                  </a:lnTo>
                  <a:lnTo>
                    <a:pt x="186" y="212"/>
                  </a:lnTo>
                  <a:lnTo>
                    <a:pt x="192" y="226"/>
                  </a:lnTo>
                  <a:lnTo>
                    <a:pt x="202" y="240"/>
                  </a:lnTo>
                  <a:lnTo>
                    <a:pt x="202" y="240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70" y="252"/>
                  </a:lnTo>
                  <a:lnTo>
                    <a:pt x="158" y="254"/>
                  </a:lnTo>
                  <a:lnTo>
                    <a:pt x="136" y="256"/>
                  </a:lnTo>
                  <a:lnTo>
                    <a:pt x="114" y="254"/>
                  </a:lnTo>
                  <a:lnTo>
                    <a:pt x="92" y="252"/>
                  </a:lnTo>
                  <a:lnTo>
                    <a:pt x="92" y="252"/>
                  </a:lnTo>
                  <a:lnTo>
                    <a:pt x="80" y="250"/>
                  </a:lnTo>
                  <a:lnTo>
                    <a:pt x="68" y="246"/>
                  </a:lnTo>
                  <a:lnTo>
                    <a:pt x="60" y="242"/>
                  </a:lnTo>
                  <a:lnTo>
                    <a:pt x="50" y="236"/>
                  </a:lnTo>
                  <a:lnTo>
                    <a:pt x="42" y="230"/>
                  </a:lnTo>
                  <a:lnTo>
                    <a:pt x="34" y="222"/>
                  </a:lnTo>
                  <a:lnTo>
                    <a:pt x="28" y="21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18" y="196"/>
                  </a:lnTo>
                  <a:lnTo>
                    <a:pt x="18" y="188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20" y="154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2" y="108"/>
                  </a:lnTo>
                  <a:lnTo>
                    <a:pt x="38" y="9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8" y="36"/>
                  </a:lnTo>
                  <a:lnTo>
                    <a:pt x="88" y="28"/>
                  </a:lnTo>
                  <a:lnTo>
                    <a:pt x="98" y="22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8" y="4"/>
                  </a:lnTo>
                  <a:lnTo>
                    <a:pt x="164" y="4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82" y="0"/>
                  </a:lnTo>
                  <a:lnTo>
                    <a:pt x="186" y="2"/>
                  </a:lnTo>
                  <a:lnTo>
                    <a:pt x="188" y="4"/>
                  </a:lnTo>
                  <a:lnTo>
                    <a:pt x="188" y="4"/>
                  </a:lnTo>
                  <a:lnTo>
                    <a:pt x="190" y="6"/>
                  </a:lnTo>
                  <a:lnTo>
                    <a:pt x="194" y="6"/>
                  </a:lnTo>
                  <a:lnTo>
                    <a:pt x="194" y="6"/>
                  </a:lnTo>
                  <a:lnTo>
                    <a:pt x="218" y="2"/>
                  </a:lnTo>
                  <a:lnTo>
                    <a:pt x="218" y="2"/>
                  </a:lnTo>
                  <a:lnTo>
                    <a:pt x="226" y="2"/>
                  </a:lnTo>
                  <a:lnTo>
                    <a:pt x="234" y="4"/>
                  </a:lnTo>
                  <a:lnTo>
                    <a:pt x="234" y="4"/>
                  </a:lnTo>
                  <a:lnTo>
                    <a:pt x="240" y="6"/>
                  </a:lnTo>
                  <a:lnTo>
                    <a:pt x="246" y="8"/>
                  </a:lnTo>
                  <a:lnTo>
                    <a:pt x="260" y="8"/>
                  </a:lnTo>
                  <a:lnTo>
                    <a:pt x="260" y="8"/>
                  </a:lnTo>
                  <a:lnTo>
                    <a:pt x="282" y="10"/>
                  </a:lnTo>
                  <a:lnTo>
                    <a:pt x="294" y="12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38" y="24"/>
                  </a:lnTo>
                  <a:lnTo>
                    <a:pt x="370" y="30"/>
                  </a:lnTo>
                  <a:lnTo>
                    <a:pt x="370" y="30"/>
                  </a:lnTo>
                  <a:lnTo>
                    <a:pt x="378" y="30"/>
                  </a:lnTo>
                  <a:lnTo>
                    <a:pt x="406" y="34"/>
                  </a:lnTo>
                  <a:lnTo>
                    <a:pt x="406" y="34"/>
                  </a:lnTo>
                  <a:lnTo>
                    <a:pt x="406" y="36"/>
                  </a:lnTo>
                  <a:lnTo>
                    <a:pt x="406" y="36"/>
                  </a:lnTo>
                  <a:lnTo>
                    <a:pt x="410" y="38"/>
                  </a:lnTo>
                  <a:lnTo>
                    <a:pt x="410" y="38"/>
                  </a:lnTo>
                  <a:lnTo>
                    <a:pt x="418" y="36"/>
                  </a:lnTo>
                  <a:lnTo>
                    <a:pt x="418" y="36"/>
                  </a:lnTo>
                  <a:lnTo>
                    <a:pt x="426" y="38"/>
                  </a:lnTo>
                  <a:lnTo>
                    <a:pt x="434" y="38"/>
                  </a:lnTo>
                  <a:lnTo>
                    <a:pt x="434" y="38"/>
                  </a:lnTo>
                  <a:lnTo>
                    <a:pt x="450" y="36"/>
                  </a:lnTo>
                  <a:lnTo>
                    <a:pt x="464" y="34"/>
                  </a:lnTo>
                  <a:lnTo>
                    <a:pt x="464" y="34"/>
                  </a:lnTo>
                  <a:lnTo>
                    <a:pt x="468" y="34"/>
                  </a:lnTo>
                  <a:lnTo>
                    <a:pt x="470" y="34"/>
                  </a:lnTo>
                  <a:lnTo>
                    <a:pt x="472" y="36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92" y="74"/>
                  </a:lnTo>
                  <a:lnTo>
                    <a:pt x="508" y="110"/>
                  </a:lnTo>
                  <a:lnTo>
                    <a:pt x="508" y="110"/>
                  </a:lnTo>
                  <a:lnTo>
                    <a:pt x="516" y="128"/>
                  </a:lnTo>
                  <a:lnTo>
                    <a:pt x="520" y="146"/>
                  </a:lnTo>
                  <a:lnTo>
                    <a:pt x="522" y="164"/>
                  </a:lnTo>
                  <a:lnTo>
                    <a:pt x="522" y="184"/>
                  </a:lnTo>
                  <a:lnTo>
                    <a:pt x="522" y="184"/>
                  </a:lnTo>
                  <a:lnTo>
                    <a:pt x="524" y="188"/>
                  </a:lnTo>
                  <a:lnTo>
                    <a:pt x="524" y="194"/>
                  </a:lnTo>
                  <a:lnTo>
                    <a:pt x="524" y="194"/>
                  </a:lnTo>
                  <a:close/>
                  <a:moveTo>
                    <a:pt x="634" y="128"/>
                  </a:moveTo>
                  <a:lnTo>
                    <a:pt x="634" y="128"/>
                  </a:lnTo>
                  <a:lnTo>
                    <a:pt x="624" y="128"/>
                  </a:lnTo>
                  <a:lnTo>
                    <a:pt x="616" y="126"/>
                  </a:lnTo>
                  <a:lnTo>
                    <a:pt x="608" y="122"/>
                  </a:lnTo>
                  <a:lnTo>
                    <a:pt x="602" y="118"/>
                  </a:lnTo>
                  <a:lnTo>
                    <a:pt x="602" y="118"/>
                  </a:lnTo>
                  <a:lnTo>
                    <a:pt x="594" y="110"/>
                  </a:lnTo>
                  <a:lnTo>
                    <a:pt x="590" y="100"/>
                  </a:lnTo>
                  <a:lnTo>
                    <a:pt x="590" y="100"/>
                  </a:lnTo>
                  <a:lnTo>
                    <a:pt x="584" y="92"/>
                  </a:lnTo>
                  <a:lnTo>
                    <a:pt x="580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0" y="92"/>
                  </a:lnTo>
                  <a:lnTo>
                    <a:pt x="566" y="96"/>
                  </a:lnTo>
                  <a:lnTo>
                    <a:pt x="564" y="100"/>
                  </a:lnTo>
                  <a:lnTo>
                    <a:pt x="564" y="106"/>
                  </a:lnTo>
                  <a:lnTo>
                    <a:pt x="564" y="106"/>
                  </a:lnTo>
                  <a:lnTo>
                    <a:pt x="564" y="110"/>
                  </a:lnTo>
                  <a:lnTo>
                    <a:pt x="564" y="110"/>
                  </a:lnTo>
                  <a:lnTo>
                    <a:pt x="562" y="114"/>
                  </a:lnTo>
                  <a:lnTo>
                    <a:pt x="562" y="114"/>
                  </a:lnTo>
                  <a:lnTo>
                    <a:pt x="558" y="110"/>
                  </a:lnTo>
                  <a:lnTo>
                    <a:pt x="558" y="110"/>
                  </a:lnTo>
                  <a:lnTo>
                    <a:pt x="556" y="104"/>
                  </a:lnTo>
                  <a:lnTo>
                    <a:pt x="556" y="104"/>
                  </a:lnTo>
                  <a:lnTo>
                    <a:pt x="552" y="98"/>
                  </a:lnTo>
                  <a:lnTo>
                    <a:pt x="552" y="98"/>
                  </a:lnTo>
                  <a:lnTo>
                    <a:pt x="550" y="104"/>
                  </a:lnTo>
                  <a:lnTo>
                    <a:pt x="550" y="104"/>
                  </a:lnTo>
                  <a:lnTo>
                    <a:pt x="550" y="126"/>
                  </a:lnTo>
                  <a:lnTo>
                    <a:pt x="550" y="126"/>
                  </a:lnTo>
                  <a:lnTo>
                    <a:pt x="548" y="132"/>
                  </a:lnTo>
                  <a:lnTo>
                    <a:pt x="548" y="132"/>
                  </a:lnTo>
                  <a:lnTo>
                    <a:pt x="546" y="130"/>
                  </a:lnTo>
                  <a:lnTo>
                    <a:pt x="544" y="128"/>
                  </a:lnTo>
                  <a:lnTo>
                    <a:pt x="544" y="128"/>
                  </a:lnTo>
                  <a:lnTo>
                    <a:pt x="542" y="108"/>
                  </a:lnTo>
                  <a:lnTo>
                    <a:pt x="542" y="108"/>
                  </a:lnTo>
                  <a:lnTo>
                    <a:pt x="538" y="88"/>
                  </a:lnTo>
                  <a:lnTo>
                    <a:pt x="530" y="68"/>
                  </a:lnTo>
                  <a:lnTo>
                    <a:pt x="520" y="52"/>
                  </a:lnTo>
                  <a:lnTo>
                    <a:pt x="504" y="38"/>
                  </a:lnTo>
                  <a:lnTo>
                    <a:pt x="504" y="38"/>
                  </a:lnTo>
                  <a:lnTo>
                    <a:pt x="500" y="34"/>
                  </a:lnTo>
                  <a:lnTo>
                    <a:pt x="492" y="32"/>
                  </a:lnTo>
                  <a:lnTo>
                    <a:pt x="492" y="32"/>
                  </a:lnTo>
                  <a:lnTo>
                    <a:pt x="502" y="50"/>
                  </a:lnTo>
                  <a:lnTo>
                    <a:pt x="510" y="68"/>
                  </a:lnTo>
                  <a:lnTo>
                    <a:pt x="510" y="68"/>
                  </a:lnTo>
                  <a:lnTo>
                    <a:pt x="514" y="84"/>
                  </a:lnTo>
                  <a:lnTo>
                    <a:pt x="516" y="100"/>
                  </a:lnTo>
                  <a:lnTo>
                    <a:pt x="516" y="100"/>
                  </a:lnTo>
                  <a:lnTo>
                    <a:pt x="522" y="118"/>
                  </a:lnTo>
                  <a:lnTo>
                    <a:pt x="528" y="138"/>
                  </a:lnTo>
                  <a:lnTo>
                    <a:pt x="528" y="138"/>
                  </a:lnTo>
                  <a:lnTo>
                    <a:pt x="536" y="200"/>
                  </a:lnTo>
                  <a:lnTo>
                    <a:pt x="536" y="200"/>
                  </a:lnTo>
                  <a:lnTo>
                    <a:pt x="538" y="204"/>
                  </a:lnTo>
                  <a:lnTo>
                    <a:pt x="544" y="206"/>
                  </a:lnTo>
                  <a:lnTo>
                    <a:pt x="544" y="206"/>
                  </a:lnTo>
                  <a:lnTo>
                    <a:pt x="556" y="204"/>
                  </a:lnTo>
                  <a:lnTo>
                    <a:pt x="568" y="202"/>
                  </a:lnTo>
                  <a:lnTo>
                    <a:pt x="568" y="202"/>
                  </a:lnTo>
                  <a:lnTo>
                    <a:pt x="582" y="196"/>
                  </a:lnTo>
                  <a:lnTo>
                    <a:pt x="596" y="190"/>
                  </a:lnTo>
                  <a:lnTo>
                    <a:pt x="608" y="184"/>
                  </a:lnTo>
                  <a:lnTo>
                    <a:pt x="620" y="176"/>
                  </a:lnTo>
                  <a:lnTo>
                    <a:pt x="642" y="156"/>
                  </a:lnTo>
                  <a:lnTo>
                    <a:pt x="662" y="134"/>
                  </a:lnTo>
                  <a:lnTo>
                    <a:pt x="662" y="134"/>
                  </a:lnTo>
                  <a:lnTo>
                    <a:pt x="668" y="122"/>
                  </a:lnTo>
                  <a:lnTo>
                    <a:pt x="668" y="122"/>
                  </a:lnTo>
                  <a:lnTo>
                    <a:pt x="650" y="124"/>
                  </a:lnTo>
                  <a:lnTo>
                    <a:pt x="634" y="128"/>
                  </a:lnTo>
                  <a:lnTo>
                    <a:pt x="634" y="128"/>
                  </a:lnTo>
                  <a:close/>
                </a:path>
              </a:pathLst>
            </a:custGeom>
            <a:solidFill>
              <a:srgbClr val="9474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1" name="Freeform 97"/>
            <p:cNvSpPr>
              <a:spLocks noEditPoints="1"/>
            </p:cNvSpPr>
            <p:nvPr/>
          </p:nvSpPr>
          <p:spPr bwMode="auto">
            <a:xfrm>
              <a:off x="3075" y="2207"/>
              <a:ext cx="504" cy="198"/>
            </a:xfrm>
            <a:custGeom>
              <a:avLst/>
              <a:gdLst/>
              <a:ahLst/>
              <a:cxnLst>
                <a:cxn ang="0">
                  <a:pos x="66" y="178"/>
                </a:cxn>
                <a:cxn ang="0">
                  <a:pos x="66" y="182"/>
                </a:cxn>
                <a:cxn ang="0">
                  <a:pos x="44" y="194"/>
                </a:cxn>
                <a:cxn ang="0">
                  <a:pos x="34" y="198"/>
                </a:cxn>
                <a:cxn ang="0">
                  <a:pos x="18" y="192"/>
                </a:cxn>
                <a:cxn ang="0">
                  <a:pos x="10" y="184"/>
                </a:cxn>
                <a:cxn ang="0">
                  <a:pos x="2" y="166"/>
                </a:cxn>
                <a:cxn ang="0">
                  <a:pos x="0" y="162"/>
                </a:cxn>
                <a:cxn ang="0">
                  <a:pos x="2" y="130"/>
                </a:cxn>
                <a:cxn ang="0">
                  <a:pos x="6" y="116"/>
                </a:cxn>
                <a:cxn ang="0">
                  <a:pos x="22" y="90"/>
                </a:cxn>
                <a:cxn ang="0">
                  <a:pos x="34" y="80"/>
                </a:cxn>
                <a:cxn ang="0">
                  <a:pos x="48" y="78"/>
                </a:cxn>
                <a:cxn ang="0">
                  <a:pos x="60" y="86"/>
                </a:cxn>
                <a:cxn ang="0">
                  <a:pos x="60" y="90"/>
                </a:cxn>
                <a:cxn ang="0">
                  <a:pos x="58" y="94"/>
                </a:cxn>
                <a:cxn ang="0">
                  <a:pos x="50" y="110"/>
                </a:cxn>
                <a:cxn ang="0">
                  <a:pos x="48" y="122"/>
                </a:cxn>
                <a:cxn ang="0">
                  <a:pos x="48" y="128"/>
                </a:cxn>
                <a:cxn ang="0">
                  <a:pos x="50" y="132"/>
                </a:cxn>
                <a:cxn ang="0">
                  <a:pos x="54" y="158"/>
                </a:cxn>
                <a:cxn ang="0">
                  <a:pos x="58" y="168"/>
                </a:cxn>
                <a:cxn ang="0">
                  <a:pos x="66" y="178"/>
                </a:cxn>
                <a:cxn ang="0">
                  <a:pos x="500" y="0"/>
                </a:cxn>
                <a:cxn ang="0">
                  <a:pos x="490" y="20"/>
                </a:cxn>
                <a:cxn ang="0">
                  <a:pos x="478" y="34"/>
                </a:cxn>
                <a:cxn ang="0">
                  <a:pos x="472" y="38"/>
                </a:cxn>
                <a:cxn ang="0">
                  <a:pos x="456" y="46"/>
                </a:cxn>
                <a:cxn ang="0">
                  <a:pos x="446" y="46"/>
                </a:cxn>
                <a:cxn ang="0">
                  <a:pos x="430" y="44"/>
                </a:cxn>
                <a:cxn ang="0">
                  <a:pos x="426" y="40"/>
                </a:cxn>
                <a:cxn ang="0">
                  <a:pos x="422" y="40"/>
                </a:cxn>
                <a:cxn ang="0">
                  <a:pos x="406" y="38"/>
                </a:cxn>
                <a:cxn ang="0">
                  <a:pos x="400" y="40"/>
                </a:cxn>
                <a:cxn ang="0">
                  <a:pos x="400" y="42"/>
                </a:cxn>
                <a:cxn ang="0">
                  <a:pos x="408" y="62"/>
                </a:cxn>
                <a:cxn ang="0">
                  <a:pos x="414" y="68"/>
                </a:cxn>
                <a:cxn ang="0">
                  <a:pos x="426" y="78"/>
                </a:cxn>
                <a:cxn ang="0">
                  <a:pos x="438" y="78"/>
                </a:cxn>
                <a:cxn ang="0">
                  <a:pos x="442" y="78"/>
                </a:cxn>
                <a:cxn ang="0">
                  <a:pos x="446" y="78"/>
                </a:cxn>
                <a:cxn ang="0">
                  <a:pos x="462" y="76"/>
                </a:cxn>
                <a:cxn ang="0">
                  <a:pos x="476" y="70"/>
                </a:cxn>
                <a:cxn ang="0">
                  <a:pos x="494" y="54"/>
                </a:cxn>
                <a:cxn ang="0">
                  <a:pos x="502" y="38"/>
                </a:cxn>
                <a:cxn ang="0">
                  <a:pos x="504" y="20"/>
                </a:cxn>
                <a:cxn ang="0">
                  <a:pos x="500" y="0"/>
                </a:cxn>
              </a:cxnLst>
              <a:rect l="0" t="0" r="r" b="b"/>
              <a:pathLst>
                <a:path w="504" h="198">
                  <a:moveTo>
                    <a:pt x="66" y="178"/>
                  </a:moveTo>
                  <a:lnTo>
                    <a:pt x="66" y="178"/>
                  </a:lnTo>
                  <a:lnTo>
                    <a:pt x="66" y="182"/>
                  </a:lnTo>
                  <a:lnTo>
                    <a:pt x="66" y="182"/>
                  </a:lnTo>
                  <a:lnTo>
                    <a:pt x="56" y="190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34" y="198"/>
                  </a:lnTo>
                  <a:lnTo>
                    <a:pt x="26" y="196"/>
                  </a:lnTo>
                  <a:lnTo>
                    <a:pt x="18" y="192"/>
                  </a:lnTo>
                  <a:lnTo>
                    <a:pt x="10" y="184"/>
                  </a:lnTo>
                  <a:lnTo>
                    <a:pt x="10" y="184"/>
                  </a:lnTo>
                  <a:lnTo>
                    <a:pt x="2" y="170"/>
                  </a:lnTo>
                  <a:lnTo>
                    <a:pt x="2" y="166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46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6" y="116"/>
                  </a:lnTo>
                  <a:lnTo>
                    <a:pt x="12" y="102"/>
                  </a:lnTo>
                  <a:lnTo>
                    <a:pt x="22" y="9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40" y="78"/>
                  </a:lnTo>
                  <a:lnTo>
                    <a:pt x="48" y="78"/>
                  </a:lnTo>
                  <a:lnTo>
                    <a:pt x="54" y="80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90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6" y="118"/>
                  </a:lnTo>
                  <a:lnTo>
                    <a:pt x="48" y="12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46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8" y="168"/>
                  </a:lnTo>
                  <a:lnTo>
                    <a:pt x="62" y="174"/>
                  </a:lnTo>
                  <a:lnTo>
                    <a:pt x="66" y="178"/>
                  </a:lnTo>
                  <a:lnTo>
                    <a:pt x="66" y="178"/>
                  </a:lnTo>
                  <a:close/>
                  <a:moveTo>
                    <a:pt x="500" y="0"/>
                  </a:moveTo>
                  <a:lnTo>
                    <a:pt x="500" y="0"/>
                  </a:lnTo>
                  <a:lnTo>
                    <a:pt x="490" y="20"/>
                  </a:lnTo>
                  <a:lnTo>
                    <a:pt x="486" y="26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2" y="38"/>
                  </a:lnTo>
                  <a:lnTo>
                    <a:pt x="464" y="42"/>
                  </a:lnTo>
                  <a:lnTo>
                    <a:pt x="456" y="46"/>
                  </a:lnTo>
                  <a:lnTo>
                    <a:pt x="446" y="46"/>
                  </a:lnTo>
                  <a:lnTo>
                    <a:pt x="446" y="46"/>
                  </a:lnTo>
                  <a:lnTo>
                    <a:pt x="436" y="46"/>
                  </a:lnTo>
                  <a:lnTo>
                    <a:pt x="430" y="44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06" y="38"/>
                  </a:lnTo>
                  <a:lnTo>
                    <a:pt x="406" y="38"/>
                  </a:lnTo>
                  <a:lnTo>
                    <a:pt x="402" y="38"/>
                  </a:lnTo>
                  <a:lnTo>
                    <a:pt x="400" y="40"/>
                  </a:lnTo>
                  <a:lnTo>
                    <a:pt x="400" y="42"/>
                  </a:lnTo>
                  <a:lnTo>
                    <a:pt x="400" y="42"/>
                  </a:lnTo>
                  <a:lnTo>
                    <a:pt x="404" y="56"/>
                  </a:lnTo>
                  <a:lnTo>
                    <a:pt x="408" y="62"/>
                  </a:lnTo>
                  <a:lnTo>
                    <a:pt x="414" y="68"/>
                  </a:lnTo>
                  <a:lnTo>
                    <a:pt x="414" y="68"/>
                  </a:lnTo>
                  <a:lnTo>
                    <a:pt x="420" y="72"/>
                  </a:lnTo>
                  <a:lnTo>
                    <a:pt x="426" y="78"/>
                  </a:lnTo>
                  <a:lnTo>
                    <a:pt x="434" y="80"/>
                  </a:lnTo>
                  <a:lnTo>
                    <a:pt x="438" y="78"/>
                  </a:lnTo>
                  <a:lnTo>
                    <a:pt x="442" y="78"/>
                  </a:lnTo>
                  <a:lnTo>
                    <a:pt x="442" y="78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54" y="78"/>
                  </a:lnTo>
                  <a:lnTo>
                    <a:pt x="462" y="76"/>
                  </a:lnTo>
                  <a:lnTo>
                    <a:pt x="476" y="70"/>
                  </a:lnTo>
                  <a:lnTo>
                    <a:pt x="476" y="70"/>
                  </a:lnTo>
                  <a:lnTo>
                    <a:pt x="486" y="62"/>
                  </a:lnTo>
                  <a:lnTo>
                    <a:pt x="494" y="54"/>
                  </a:lnTo>
                  <a:lnTo>
                    <a:pt x="500" y="46"/>
                  </a:lnTo>
                  <a:lnTo>
                    <a:pt x="502" y="38"/>
                  </a:lnTo>
                  <a:lnTo>
                    <a:pt x="504" y="28"/>
                  </a:lnTo>
                  <a:lnTo>
                    <a:pt x="504" y="20"/>
                  </a:lnTo>
                  <a:lnTo>
                    <a:pt x="502" y="10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3F96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2" name="Freeform 98"/>
            <p:cNvSpPr>
              <a:spLocks noEditPoints="1"/>
            </p:cNvSpPr>
            <p:nvPr/>
          </p:nvSpPr>
          <p:spPr bwMode="auto">
            <a:xfrm>
              <a:off x="2739" y="1811"/>
              <a:ext cx="858" cy="1080"/>
            </a:xfrm>
            <a:custGeom>
              <a:avLst/>
              <a:gdLst/>
              <a:ahLst/>
              <a:cxnLst>
                <a:cxn ang="0">
                  <a:pos x="838" y="78"/>
                </a:cxn>
                <a:cxn ang="0">
                  <a:pos x="688" y="66"/>
                </a:cxn>
                <a:cxn ang="0">
                  <a:pos x="592" y="50"/>
                </a:cxn>
                <a:cxn ang="0">
                  <a:pos x="544" y="174"/>
                </a:cxn>
                <a:cxn ang="0">
                  <a:pos x="478" y="184"/>
                </a:cxn>
                <a:cxn ang="0">
                  <a:pos x="440" y="236"/>
                </a:cxn>
                <a:cxn ang="0">
                  <a:pos x="508" y="280"/>
                </a:cxn>
                <a:cxn ang="0">
                  <a:pos x="494" y="332"/>
                </a:cxn>
                <a:cxn ang="0">
                  <a:pos x="516" y="378"/>
                </a:cxn>
                <a:cxn ang="0">
                  <a:pos x="578" y="386"/>
                </a:cxn>
                <a:cxn ang="0">
                  <a:pos x="676" y="340"/>
                </a:cxn>
                <a:cxn ang="0">
                  <a:pos x="728" y="292"/>
                </a:cxn>
                <a:cxn ang="0">
                  <a:pos x="788" y="234"/>
                </a:cxn>
                <a:cxn ang="0">
                  <a:pos x="766" y="210"/>
                </a:cxn>
                <a:cxn ang="0">
                  <a:pos x="728" y="210"/>
                </a:cxn>
                <a:cxn ang="0">
                  <a:pos x="718" y="200"/>
                </a:cxn>
                <a:cxn ang="0">
                  <a:pos x="822" y="148"/>
                </a:cxn>
                <a:cxn ang="0">
                  <a:pos x="840" y="128"/>
                </a:cxn>
                <a:cxn ang="0">
                  <a:pos x="830" y="112"/>
                </a:cxn>
                <a:cxn ang="0">
                  <a:pos x="514" y="250"/>
                </a:cxn>
                <a:cxn ang="0">
                  <a:pos x="476" y="214"/>
                </a:cxn>
                <a:cxn ang="0">
                  <a:pos x="496" y="248"/>
                </a:cxn>
                <a:cxn ang="0">
                  <a:pos x="472" y="208"/>
                </a:cxn>
                <a:cxn ang="0">
                  <a:pos x="516" y="246"/>
                </a:cxn>
                <a:cxn ang="0">
                  <a:pos x="616" y="72"/>
                </a:cxn>
                <a:cxn ang="0">
                  <a:pos x="610" y="122"/>
                </a:cxn>
                <a:cxn ang="0">
                  <a:pos x="418" y="474"/>
                </a:cxn>
                <a:cxn ang="0">
                  <a:pos x="466" y="412"/>
                </a:cxn>
                <a:cxn ang="0">
                  <a:pos x="468" y="456"/>
                </a:cxn>
                <a:cxn ang="0">
                  <a:pos x="526" y="454"/>
                </a:cxn>
                <a:cxn ang="0">
                  <a:pos x="490" y="492"/>
                </a:cxn>
                <a:cxn ang="0">
                  <a:pos x="538" y="510"/>
                </a:cxn>
                <a:cxn ang="0">
                  <a:pos x="512" y="534"/>
                </a:cxn>
                <a:cxn ang="0">
                  <a:pos x="502" y="558"/>
                </a:cxn>
                <a:cxn ang="0">
                  <a:pos x="456" y="564"/>
                </a:cxn>
                <a:cxn ang="0">
                  <a:pos x="398" y="552"/>
                </a:cxn>
                <a:cxn ang="0">
                  <a:pos x="730" y="996"/>
                </a:cxn>
                <a:cxn ang="0">
                  <a:pos x="762" y="1010"/>
                </a:cxn>
                <a:cxn ang="0">
                  <a:pos x="748" y="1044"/>
                </a:cxn>
                <a:cxn ang="0">
                  <a:pos x="712" y="1034"/>
                </a:cxn>
                <a:cxn ang="0">
                  <a:pos x="668" y="1044"/>
                </a:cxn>
                <a:cxn ang="0">
                  <a:pos x="528" y="1012"/>
                </a:cxn>
                <a:cxn ang="0">
                  <a:pos x="594" y="980"/>
                </a:cxn>
                <a:cxn ang="0">
                  <a:pos x="758" y="978"/>
                </a:cxn>
                <a:cxn ang="0">
                  <a:pos x="528" y="1050"/>
                </a:cxn>
                <a:cxn ang="0">
                  <a:pos x="512" y="1052"/>
                </a:cxn>
                <a:cxn ang="0">
                  <a:pos x="496" y="1076"/>
                </a:cxn>
                <a:cxn ang="0">
                  <a:pos x="434" y="1064"/>
                </a:cxn>
                <a:cxn ang="0">
                  <a:pos x="270" y="1032"/>
                </a:cxn>
                <a:cxn ang="0">
                  <a:pos x="350" y="998"/>
                </a:cxn>
                <a:cxn ang="0">
                  <a:pos x="508" y="1014"/>
                </a:cxn>
                <a:cxn ang="0">
                  <a:pos x="818" y="334"/>
                </a:cxn>
                <a:cxn ang="0">
                  <a:pos x="796" y="432"/>
                </a:cxn>
                <a:cxn ang="0">
                  <a:pos x="752" y="428"/>
                </a:cxn>
                <a:cxn ang="0">
                  <a:pos x="754" y="392"/>
                </a:cxn>
                <a:cxn ang="0">
                  <a:pos x="740" y="366"/>
                </a:cxn>
                <a:cxn ang="0">
                  <a:pos x="782" y="352"/>
                </a:cxn>
                <a:cxn ang="0">
                  <a:pos x="774" y="308"/>
                </a:cxn>
                <a:cxn ang="0">
                  <a:pos x="118" y="820"/>
                </a:cxn>
                <a:cxn ang="0">
                  <a:pos x="2" y="776"/>
                </a:cxn>
                <a:cxn ang="0">
                  <a:pos x="104" y="790"/>
                </a:cxn>
              </a:cxnLst>
              <a:rect l="0" t="0" r="r" b="b"/>
              <a:pathLst>
                <a:path w="858" h="1080">
                  <a:moveTo>
                    <a:pt x="842" y="106"/>
                  </a:moveTo>
                  <a:lnTo>
                    <a:pt x="842" y="106"/>
                  </a:lnTo>
                  <a:lnTo>
                    <a:pt x="850" y="106"/>
                  </a:lnTo>
                  <a:lnTo>
                    <a:pt x="854" y="102"/>
                  </a:lnTo>
                  <a:lnTo>
                    <a:pt x="858" y="96"/>
                  </a:lnTo>
                  <a:lnTo>
                    <a:pt x="858" y="88"/>
                  </a:lnTo>
                  <a:lnTo>
                    <a:pt x="858" y="88"/>
                  </a:lnTo>
                  <a:lnTo>
                    <a:pt x="850" y="86"/>
                  </a:lnTo>
                  <a:lnTo>
                    <a:pt x="846" y="82"/>
                  </a:lnTo>
                  <a:lnTo>
                    <a:pt x="846" y="82"/>
                  </a:lnTo>
                  <a:lnTo>
                    <a:pt x="842" y="78"/>
                  </a:lnTo>
                  <a:lnTo>
                    <a:pt x="838" y="78"/>
                  </a:lnTo>
                  <a:lnTo>
                    <a:pt x="828" y="78"/>
                  </a:lnTo>
                  <a:lnTo>
                    <a:pt x="828" y="78"/>
                  </a:lnTo>
                  <a:lnTo>
                    <a:pt x="808" y="84"/>
                  </a:lnTo>
                  <a:lnTo>
                    <a:pt x="786" y="86"/>
                  </a:lnTo>
                  <a:lnTo>
                    <a:pt x="786" y="86"/>
                  </a:lnTo>
                  <a:lnTo>
                    <a:pt x="760" y="86"/>
                  </a:lnTo>
                  <a:lnTo>
                    <a:pt x="734" y="86"/>
                  </a:lnTo>
                  <a:lnTo>
                    <a:pt x="734" y="86"/>
                  </a:lnTo>
                  <a:lnTo>
                    <a:pt x="724" y="84"/>
                  </a:lnTo>
                  <a:lnTo>
                    <a:pt x="712" y="80"/>
                  </a:lnTo>
                  <a:lnTo>
                    <a:pt x="712" y="80"/>
                  </a:lnTo>
                  <a:lnTo>
                    <a:pt x="688" y="66"/>
                  </a:lnTo>
                  <a:lnTo>
                    <a:pt x="666" y="48"/>
                  </a:lnTo>
                  <a:lnTo>
                    <a:pt x="666" y="48"/>
                  </a:lnTo>
                  <a:lnTo>
                    <a:pt x="648" y="30"/>
                  </a:lnTo>
                  <a:lnTo>
                    <a:pt x="640" y="2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28" y="0"/>
                  </a:lnTo>
                  <a:lnTo>
                    <a:pt x="628" y="0"/>
                  </a:lnTo>
                  <a:lnTo>
                    <a:pt x="596" y="38"/>
                  </a:lnTo>
                  <a:lnTo>
                    <a:pt x="596" y="38"/>
                  </a:lnTo>
                  <a:lnTo>
                    <a:pt x="594" y="44"/>
                  </a:lnTo>
                  <a:lnTo>
                    <a:pt x="592" y="50"/>
                  </a:lnTo>
                  <a:lnTo>
                    <a:pt x="592" y="50"/>
                  </a:lnTo>
                  <a:lnTo>
                    <a:pt x="566" y="102"/>
                  </a:lnTo>
                  <a:lnTo>
                    <a:pt x="566" y="102"/>
                  </a:lnTo>
                  <a:lnTo>
                    <a:pt x="560" y="110"/>
                  </a:lnTo>
                  <a:lnTo>
                    <a:pt x="560" y="114"/>
                  </a:lnTo>
                  <a:lnTo>
                    <a:pt x="560" y="120"/>
                  </a:lnTo>
                  <a:lnTo>
                    <a:pt x="560" y="120"/>
                  </a:lnTo>
                  <a:lnTo>
                    <a:pt x="560" y="124"/>
                  </a:lnTo>
                  <a:lnTo>
                    <a:pt x="560" y="124"/>
                  </a:lnTo>
                  <a:lnTo>
                    <a:pt x="554" y="138"/>
                  </a:lnTo>
                  <a:lnTo>
                    <a:pt x="554" y="138"/>
                  </a:lnTo>
                  <a:lnTo>
                    <a:pt x="544" y="174"/>
                  </a:lnTo>
                  <a:lnTo>
                    <a:pt x="544" y="174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200"/>
                  </a:lnTo>
                  <a:lnTo>
                    <a:pt x="540" y="206"/>
                  </a:lnTo>
                  <a:lnTo>
                    <a:pt x="536" y="212"/>
                  </a:lnTo>
                  <a:lnTo>
                    <a:pt x="536" y="212"/>
                  </a:lnTo>
                  <a:lnTo>
                    <a:pt x="532" y="216"/>
                  </a:lnTo>
                  <a:lnTo>
                    <a:pt x="528" y="214"/>
                  </a:lnTo>
                  <a:lnTo>
                    <a:pt x="528" y="214"/>
                  </a:lnTo>
                  <a:lnTo>
                    <a:pt x="478" y="184"/>
                  </a:lnTo>
                  <a:lnTo>
                    <a:pt x="478" y="184"/>
                  </a:lnTo>
                  <a:lnTo>
                    <a:pt x="468" y="182"/>
                  </a:lnTo>
                  <a:lnTo>
                    <a:pt x="460" y="182"/>
                  </a:lnTo>
                  <a:lnTo>
                    <a:pt x="452" y="186"/>
                  </a:lnTo>
                  <a:lnTo>
                    <a:pt x="446" y="192"/>
                  </a:lnTo>
                  <a:lnTo>
                    <a:pt x="446" y="192"/>
                  </a:lnTo>
                  <a:lnTo>
                    <a:pt x="440" y="204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6" y="226"/>
                  </a:lnTo>
                  <a:lnTo>
                    <a:pt x="436" y="232"/>
                  </a:lnTo>
                  <a:lnTo>
                    <a:pt x="440" y="236"/>
                  </a:lnTo>
                  <a:lnTo>
                    <a:pt x="440" y="236"/>
                  </a:lnTo>
                  <a:lnTo>
                    <a:pt x="452" y="248"/>
                  </a:lnTo>
                  <a:lnTo>
                    <a:pt x="464" y="258"/>
                  </a:lnTo>
                  <a:lnTo>
                    <a:pt x="478" y="266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500" y="268"/>
                  </a:lnTo>
                  <a:lnTo>
                    <a:pt x="500" y="268"/>
                  </a:lnTo>
                  <a:lnTo>
                    <a:pt x="508" y="266"/>
                  </a:lnTo>
                  <a:lnTo>
                    <a:pt x="508" y="26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08" y="280"/>
                  </a:lnTo>
                  <a:lnTo>
                    <a:pt x="506" y="284"/>
                  </a:lnTo>
                  <a:lnTo>
                    <a:pt x="506" y="284"/>
                  </a:lnTo>
                  <a:lnTo>
                    <a:pt x="508" y="290"/>
                  </a:lnTo>
                  <a:lnTo>
                    <a:pt x="506" y="294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0" y="304"/>
                  </a:lnTo>
                  <a:lnTo>
                    <a:pt x="500" y="308"/>
                  </a:lnTo>
                  <a:lnTo>
                    <a:pt x="500" y="308"/>
                  </a:lnTo>
                  <a:lnTo>
                    <a:pt x="498" y="316"/>
                  </a:lnTo>
                  <a:lnTo>
                    <a:pt x="496" y="324"/>
                  </a:lnTo>
                  <a:lnTo>
                    <a:pt x="494" y="332"/>
                  </a:lnTo>
                  <a:lnTo>
                    <a:pt x="494" y="340"/>
                  </a:lnTo>
                  <a:lnTo>
                    <a:pt x="494" y="340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88" y="372"/>
                  </a:lnTo>
                  <a:lnTo>
                    <a:pt x="488" y="372"/>
                  </a:lnTo>
                  <a:lnTo>
                    <a:pt x="508" y="372"/>
                  </a:lnTo>
                  <a:lnTo>
                    <a:pt x="508" y="372"/>
                  </a:lnTo>
                  <a:lnTo>
                    <a:pt x="516" y="372"/>
                  </a:lnTo>
                  <a:lnTo>
                    <a:pt x="516" y="372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32" y="380"/>
                  </a:lnTo>
                  <a:lnTo>
                    <a:pt x="532" y="380"/>
                  </a:lnTo>
                  <a:lnTo>
                    <a:pt x="536" y="382"/>
                  </a:lnTo>
                  <a:lnTo>
                    <a:pt x="536" y="382"/>
                  </a:lnTo>
                  <a:lnTo>
                    <a:pt x="534" y="384"/>
                  </a:lnTo>
                  <a:lnTo>
                    <a:pt x="534" y="384"/>
                  </a:lnTo>
                  <a:lnTo>
                    <a:pt x="552" y="384"/>
                  </a:lnTo>
                  <a:lnTo>
                    <a:pt x="552" y="384"/>
                  </a:lnTo>
                  <a:lnTo>
                    <a:pt x="556" y="384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78" y="386"/>
                  </a:lnTo>
                  <a:lnTo>
                    <a:pt x="578" y="386"/>
                  </a:lnTo>
                  <a:lnTo>
                    <a:pt x="582" y="386"/>
                  </a:lnTo>
                  <a:lnTo>
                    <a:pt x="588" y="386"/>
                  </a:lnTo>
                  <a:lnTo>
                    <a:pt x="588" y="386"/>
                  </a:lnTo>
                  <a:lnTo>
                    <a:pt x="614" y="378"/>
                  </a:lnTo>
                  <a:lnTo>
                    <a:pt x="626" y="374"/>
                  </a:lnTo>
                  <a:lnTo>
                    <a:pt x="638" y="368"/>
                  </a:lnTo>
                  <a:lnTo>
                    <a:pt x="638" y="368"/>
                  </a:lnTo>
                  <a:lnTo>
                    <a:pt x="658" y="356"/>
                  </a:lnTo>
                  <a:lnTo>
                    <a:pt x="668" y="350"/>
                  </a:lnTo>
                  <a:lnTo>
                    <a:pt x="676" y="340"/>
                  </a:lnTo>
                  <a:lnTo>
                    <a:pt x="676" y="340"/>
                  </a:lnTo>
                  <a:lnTo>
                    <a:pt x="682" y="336"/>
                  </a:lnTo>
                  <a:lnTo>
                    <a:pt x="688" y="332"/>
                  </a:lnTo>
                  <a:lnTo>
                    <a:pt x="688" y="332"/>
                  </a:lnTo>
                  <a:lnTo>
                    <a:pt x="700" y="322"/>
                  </a:lnTo>
                  <a:lnTo>
                    <a:pt x="700" y="322"/>
                  </a:lnTo>
                  <a:lnTo>
                    <a:pt x="706" y="316"/>
                  </a:lnTo>
                  <a:lnTo>
                    <a:pt x="710" y="312"/>
                  </a:lnTo>
                  <a:lnTo>
                    <a:pt x="712" y="310"/>
                  </a:lnTo>
                  <a:lnTo>
                    <a:pt x="712" y="310"/>
                  </a:lnTo>
                  <a:lnTo>
                    <a:pt x="718" y="306"/>
                  </a:lnTo>
                  <a:lnTo>
                    <a:pt x="722" y="302"/>
                  </a:lnTo>
                  <a:lnTo>
                    <a:pt x="728" y="292"/>
                  </a:lnTo>
                  <a:lnTo>
                    <a:pt x="728" y="292"/>
                  </a:lnTo>
                  <a:lnTo>
                    <a:pt x="734" y="272"/>
                  </a:lnTo>
                  <a:lnTo>
                    <a:pt x="734" y="272"/>
                  </a:lnTo>
                  <a:lnTo>
                    <a:pt x="738" y="262"/>
                  </a:lnTo>
                  <a:lnTo>
                    <a:pt x="744" y="256"/>
                  </a:lnTo>
                  <a:lnTo>
                    <a:pt x="750" y="250"/>
                  </a:lnTo>
                  <a:lnTo>
                    <a:pt x="758" y="248"/>
                  </a:lnTo>
                  <a:lnTo>
                    <a:pt x="758" y="248"/>
                  </a:lnTo>
                  <a:lnTo>
                    <a:pt x="772" y="244"/>
                  </a:lnTo>
                  <a:lnTo>
                    <a:pt x="786" y="236"/>
                  </a:lnTo>
                  <a:lnTo>
                    <a:pt x="786" y="236"/>
                  </a:lnTo>
                  <a:lnTo>
                    <a:pt x="788" y="234"/>
                  </a:lnTo>
                  <a:lnTo>
                    <a:pt x="788" y="232"/>
                  </a:lnTo>
                  <a:lnTo>
                    <a:pt x="788" y="232"/>
                  </a:lnTo>
                  <a:lnTo>
                    <a:pt x="782" y="216"/>
                  </a:lnTo>
                  <a:lnTo>
                    <a:pt x="776" y="210"/>
                  </a:lnTo>
                  <a:lnTo>
                    <a:pt x="770" y="204"/>
                  </a:lnTo>
                  <a:lnTo>
                    <a:pt x="770" y="204"/>
                  </a:lnTo>
                  <a:lnTo>
                    <a:pt x="766" y="202"/>
                  </a:lnTo>
                  <a:lnTo>
                    <a:pt x="762" y="202"/>
                  </a:lnTo>
                  <a:lnTo>
                    <a:pt x="762" y="202"/>
                  </a:lnTo>
                  <a:lnTo>
                    <a:pt x="764" y="206"/>
                  </a:lnTo>
                  <a:lnTo>
                    <a:pt x="766" y="210"/>
                  </a:lnTo>
                  <a:lnTo>
                    <a:pt x="766" y="210"/>
                  </a:lnTo>
                  <a:lnTo>
                    <a:pt x="768" y="212"/>
                  </a:lnTo>
                  <a:lnTo>
                    <a:pt x="770" y="216"/>
                  </a:lnTo>
                  <a:lnTo>
                    <a:pt x="770" y="226"/>
                  </a:lnTo>
                  <a:lnTo>
                    <a:pt x="770" y="226"/>
                  </a:lnTo>
                  <a:lnTo>
                    <a:pt x="770" y="230"/>
                  </a:lnTo>
                  <a:lnTo>
                    <a:pt x="768" y="232"/>
                  </a:lnTo>
                  <a:lnTo>
                    <a:pt x="764" y="232"/>
                  </a:lnTo>
                  <a:lnTo>
                    <a:pt x="760" y="230"/>
                  </a:lnTo>
                  <a:lnTo>
                    <a:pt x="760" y="230"/>
                  </a:lnTo>
                  <a:lnTo>
                    <a:pt x="732" y="212"/>
                  </a:lnTo>
                  <a:lnTo>
                    <a:pt x="732" y="212"/>
                  </a:lnTo>
                  <a:lnTo>
                    <a:pt x="728" y="210"/>
                  </a:lnTo>
                  <a:lnTo>
                    <a:pt x="726" y="210"/>
                  </a:lnTo>
                  <a:lnTo>
                    <a:pt x="722" y="214"/>
                  </a:lnTo>
                  <a:lnTo>
                    <a:pt x="722" y="214"/>
                  </a:lnTo>
                  <a:lnTo>
                    <a:pt x="716" y="226"/>
                  </a:lnTo>
                  <a:lnTo>
                    <a:pt x="716" y="226"/>
                  </a:lnTo>
                  <a:lnTo>
                    <a:pt x="712" y="220"/>
                  </a:lnTo>
                  <a:lnTo>
                    <a:pt x="712" y="220"/>
                  </a:lnTo>
                  <a:lnTo>
                    <a:pt x="710" y="214"/>
                  </a:lnTo>
                  <a:lnTo>
                    <a:pt x="710" y="208"/>
                  </a:lnTo>
                  <a:lnTo>
                    <a:pt x="714" y="204"/>
                  </a:lnTo>
                  <a:lnTo>
                    <a:pt x="718" y="200"/>
                  </a:lnTo>
                  <a:lnTo>
                    <a:pt x="718" y="200"/>
                  </a:lnTo>
                  <a:lnTo>
                    <a:pt x="722" y="196"/>
                  </a:lnTo>
                  <a:lnTo>
                    <a:pt x="726" y="196"/>
                  </a:lnTo>
                  <a:lnTo>
                    <a:pt x="728" y="198"/>
                  </a:lnTo>
                  <a:lnTo>
                    <a:pt x="730" y="202"/>
                  </a:lnTo>
                  <a:lnTo>
                    <a:pt x="730" y="202"/>
                  </a:lnTo>
                  <a:lnTo>
                    <a:pt x="742" y="200"/>
                  </a:lnTo>
                  <a:lnTo>
                    <a:pt x="754" y="196"/>
                  </a:lnTo>
                  <a:lnTo>
                    <a:pt x="766" y="192"/>
                  </a:lnTo>
                  <a:lnTo>
                    <a:pt x="778" y="186"/>
                  </a:lnTo>
                  <a:lnTo>
                    <a:pt x="788" y="178"/>
                  </a:lnTo>
                  <a:lnTo>
                    <a:pt x="800" y="170"/>
                  </a:lnTo>
                  <a:lnTo>
                    <a:pt x="822" y="148"/>
                  </a:lnTo>
                  <a:lnTo>
                    <a:pt x="822" y="148"/>
                  </a:lnTo>
                  <a:lnTo>
                    <a:pt x="804" y="136"/>
                  </a:lnTo>
                  <a:lnTo>
                    <a:pt x="804" y="136"/>
                  </a:lnTo>
                  <a:lnTo>
                    <a:pt x="806" y="134"/>
                  </a:lnTo>
                  <a:lnTo>
                    <a:pt x="806" y="134"/>
                  </a:lnTo>
                  <a:lnTo>
                    <a:pt x="810" y="134"/>
                  </a:lnTo>
                  <a:lnTo>
                    <a:pt x="816" y="138"/>
                  </a:lnTo>
                  <a:lnTo>
                    <a:pt x="820" y="140"/>
                  </a:lnTo>
                  <a:lnTo>
                    <a:pt x="826" y="144"/>
                  </a:lnTo>
                  <a:lnTo>
                    <a:pt x="826" y="144"/>
                  </a:lnTo>
                  <a:lnTo>
                    <a:pt x="840" y="128"/>
                  </a:lnTo>
                  <a:lnTo>
                    <a:pt x="840" y="128"/>
                  </a:lnTo>
                  <a:lnTo>
                    <a:pt x="820" y="120"/>
                  </a:lnTo>
                  <a:lnTo>
                    <a:pt x="820" y="120"/>
                  </a:lnTo>
                  <a:lnTo>
                    <a:pt x="822" y="116"/>
                  </a:lnTo>
                  <a:lnTo>
                    <a:pt x="822" y="116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42" y="120"/>
                  </a:lnTo>
                  <a:lnTo>
                    <a:pt x="844" y="120"/>
                  </a:lnTo>
                  <a:lnTo>
                    <a:pt x="846" y="116"/>
                  </a:lnTo>
                  <a:lnTo>
                    <a:pt x="846" y="112"/>
                  </a:lnTo>
                  <a:lnTo>
                    <a:pt x="846" y="112"/>
                  </a:lnTo>
                  <a:lnTo>
                    <a:pt x="830" y="112"/>
                  </a:lnTo>
                  <a:lnTo>
                    <a:pt x="830" y="112"/>
                  </a:lnTo>
                  <a:lnTo>
                    <a:pt x="828" y="110"/>
                  </a:lnTo>
                  <a:lnTo>
                    <a:pt x="824" y="108"/>
                  </a:lnTo>
                  <a:lnTo>
                    <a:pt x="824" y="108"/>
                  </a:lnTo>
                  <a:lnTo>
                    <a:pt x="830" y="106"/>
                  </a:lnTo>
                  <a:lnTo>
                    <a:pt x="830" y="106"/>
                  </a:lnTo>
                  <a:lnTo>
                    <a:pt x="842" y="106"/>
                  </a:lnTo>
                  <a:lnTo>
                    <a:pt x="842" y="106"/>
                  </a:lnTo>
                  <a:close/>
                  <a:moveTo>
                    <a:pt x="516" y="246"/>
                  </a:moveTo>
                  <a:lnTo>
                    <a:pt x="516" y="246"/>
                  </a:lnTo>
                  <a:lnTo>
                    <a:pt x="516" y="248"/>
                  </a:lnTo>
                  <a:lnTo>
                    <a:pt x="514" y="250"/>
                  </a:lnTo>
                  <a:lnTo>
                    <a:pt x="514" y="250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08" y="238"/>
                  </a:lnTo>
                  <a:lnTo>
                    <a:pt x="504" y="230"/>
                  </a:lnTo>
                  <a:lnTo>
                    <a:pt x="498" y="222"/>
                  </a:lnTo>
                  <a:lnTo>
                    <a:pt x="492" y="216"/>
                  </a:lnTo>
                  <a:lnTo>
                    <a:pt x="492" y="216"/>
                  </a:lnTo>
                  <a:lnTo>
                    <a:pt x="488" y="214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6" y="214"/>
                  </a:lnTo>
                  <a:lnTo>
                    <a:pt x="470" y="218"/>
                  </a:lnTo>
                  <a:lnTo>
                    <a:pt x="470" y="218"/>
                  </a:lnTo>
                  <a:lnTo>
                    <a:pt x="470" y="222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74" y="236"/>
                  </a:lnTo>
                  <a:lnTo>
                    <a:pt x="478" y="240"/>
                  </a:lnTo>
                  <a:lnTo>
                    <a:pt x="484" y="244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6" y="248"/>
                  </a:lnTo>
                  <a:lnTo>
                    <a:pt x="496" y="248"/>
                  </a:lnTo>
                  <a:lnTo>
                    <a:pt x="492" y="250"/>
                  </a:lnTo>
                  <a:lnTo>
                    <a:pt x="488" y="252"/>
                  </a:lnTo>
                  <a:lnTo>
                    <a:pt x="482" y="250"/>
                  </a:lnTo>
                  <a:lnTo>
                    <a:pt x="482" y="250"/>
                  </a:lnTo>
                  <a:lnTo>
                    <a:pt x="476" y="244"/>
                  </a:lnTo>
                  <a:lnTo>
                    <a:pt x="470" y="240"/>
                  </a:lnTo>
                  <a:lnTo>
                    <a:pt x="466" y="234"/>
                  </a:lnTo>
                  <a:lnTo>
                    <a:pt x="462" y="226"/>
                  </a:lnTo>
                  <a:lnTo>
                    <a:pt x="462" y="226"/>
                  </a:lnTo>
                  <a:lnTo>
                    <a:pt x="462" y="218"/>
                  </a:lnTo>
                  <a:lnTo>
                    <a:pt x="466" y="212"/>
                  </a:lnTo>
                  <a:lnTo>
                    <a:pt x="472" y="208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86" y="208"/>
                  </a:lnTo>
                  <a:lnTo>
                    <a:pt x="494" y="210"/>
                  </a:lnTo>
                  <a:lnTo>
                    <a:pt x="500" y="214"/>
                  </a:lnTo>
                  <a:lnTo>
                    <a:pt x="506" y="220"/>
                  </a:lnTo>
                  <a:lnTo>
                    <a:pt x="506" y="220"/>
                  </a:lnTo>
                  <a:lnTo>
                    <a:pt x="512" y="230"/>
                  </a:lnTo>
                  <a:lnTo>
                    <a:pt x="516" y="238"/>
                  </a:lnTo>
                  <a:lnTo>
                    <a:pt x="516" y="238"/>
                  </a:lnTo>
                  <a:lnTo>
                    <a:pt x="518" y="242"/>
                  </a:lnTo>
                  <a:lnTo>
                    <a:pt x="516" y="246"/>
                  </a:lnTo>
                  <a:lnTo>
                    <a:pt x="516" y="246"/>
                  </a:lnTo>
                  <a:close/>
                  <a:moveTo>
                    <a:pt x="604" y="126"/>
                  </a:moveTo>
                  <a:lnTo>
                    <a:pt x="604" y="126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598" y="114"/>
                  </a:lnTo>
                  <a:lnTo>
                    <a:pt x="598" y="106"/>
                  </a:lnTo>
                  <a:lnTo>
                    <a:pt x="602" y="92"/>
                  </a:lnTo>
                  <a:lnTo>
                    <a:pt x="602" y="92"/>
                  </a:lnTo>
                  <a:lnTo>
                    <a:pt x="606" y="84"/>
                  </a:lnTo>
                  <a:lnTo>
                    <a:pt x="610" y="78"/>
                  </a:lnTo>
                  <a:lnTo>
                    <a:pt x="616" y="72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30" y="66"/>
                  </a:lnTo>
                  <a:lnTo>
                    <a:pt x="634" y="64"/>
                  </a:lnTo>
                  <a:lnTo>
                    <a:pt x="634" y="64"/>
                  </a:lnTo>
                  <a:lnTo>
                    <a:pt x="638" y="66"/>
                  </a:lnTo>
                  <a:lnTo>
                    <a:pt x="642" y="70"/>
                  </a:lnTo>
                  <a:lnTo>
                    <a:pt x="642" y="70"/>
                  </a:lnTo>
                  <a:lnTo>
                    <a:pt x="636" y="86"/>
                  </a:lnTo>
                  <a:lnTo>
                    <a:pt x="636" y="86"/>
                  </a:lnTo>
                  <a:lnTo>
                    <a:pt x="610" y="122"/>
                  </a:lnTo>
                  <a:lnTo>
                    <a:pt x="610" y="122"/>
                  </a:lnTo>
                  <a:lnTo>
                    <a:pt x="604" y="126"/>
                  </a:lnTo>
                  <a:lnTo>
                    <a:pt x="604" y="126"/>
                  </a:lnTo>
                  <a:close/>
                  <a:moveTo>
                    <a:pt x="396" y="536"/>
                  </a:moveTo>
                  <a:lnTo>
                    <a:pt x="396" y="536"/>
                  </a:lnTo>
                  <a:lnTo>
                    <a:pt x="396" y="518"/>
                  </a:lnTo>
                  <a:lnTo>
                    <a:pt x="398" y="500"/>
                  </a:lnTo>
                  <a:lnTo>
                    <a:pt x="398" y="500"/>
                  </a:lnTo>
                  <a:lnTo>
                    <a:pt x="400" y="496"/>
                  </a:lnTo>
                  <a:lnTo>
                    <a:pt x="402" y="492"/>
                  </a:lnTo>
                  <a:lnTo>
                    <a:pt x="402" y="492"/>
                  </a:lnTo>
                  <a:lnTo>
                    <a:pt x="418" y="474"/>
                  </a:lnTo>
                  <a:lnTo>
                    <a:pt x="418" y="47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44" y="440"/>
                  </a:lnTo>
                  <a:lnTo>
                    <a:pt x="444" y="440"/>
                  </a:lnTo>
                  <a:lnTo>
                    <a:pt x="448" y="432"/>
                  </a:lnTo>
                  <a:lnTo>
                    <a:pt x="450" y="422"/>
                  </a:lnTo>
                  <a:lnTo>
                    <a:pt x="450" y="422"/>
                  </a:lnTo>
                  <a:lnTo>
                    <a:pt x="452" y="418"/>
                  </a:lnTo>
                  <a:lnTo>
                    <a:pt x="456" y="412"/>
                  </a:lnTo>
                  <a:lnTo>
                    <a:pt x="456" y="412"/>
                  </a:lnTo>
                  <a:lnTo>
                    <a:pt x="460" y="410"/>
                  </a:lnTo>
                  <a:lnTo>
                    <a:pt x="466" y="412"/>
                  </a:lnTo>
                  <a:lnTo>
                    <a:pt x="466" y="412"/>
                  </a:lnTo>
                  <a:lnTo>
                    <a:pt x="468" y="414"/>
                  </a:lnTo>
                  <a:lnTo>
                    <a:pt x="468" y="420"/>
                  </a:lnTo>
                  <a:lnTo>
                    <a:pt x="468" y="420"/>
                  </a:lnTo>
                  <a:lnTo>
                    <a:pt x="466" y="432"/>
                  </a:lnTo>
                  <a:lnTo>
                    <a:pt x="466" y="438"/>
                  </a:lnTo>
                  <a:lnTo>
                    <a:pt x="468" y="444"/>
                  </a:lnTo>
                  <a:lnTo>
                    <a:pt x="468" y="444"/>
                  </a:lnTo>
                  <a:lnTo>
                    <a:pt x="468" y="446"/>
                  </a:lnTo>
                  <a:lnTo>
                    <a:pt x="468" y="452"/>
                  </a:lnTo>
                  <a:lnTo>
                    <a:pt x="468" y="452"/>
                  </a:lnTo>
                  <a:lnTo>
                    <a:pt x="468" y="456"/>
                  </a:lnTo>
                  <a:lnTo>
                    <a:pt x="468" y="456"/>
                  </a:lnTo>
                  <a:lnTo>
                    <a:pt x="474" y="454"/>
                  </a:lnTo>
                  <a:lnTo>
                    <a:pt x="474" y="454"/>
                  </a:lnTo>
                  <a:lnTo>
                    <a:pt x="476" y="450"/>
                  </a:lnTo>
                  <a:lnTo>
                    <a:pt x="480" y="448"/>
                  </a:lnTo>
                  <a:lnTo>
                    <a:pt x="488" y="450"/>
                  </a:lnTo>
                  <a:lnTo>
                    <a:pt x="488" y="450"/>
                  </a:lnTo>
                  <a:lnTo>
                    <a:pt x="500" y="450"/>
                  </a:lnTo>
                  <a:lnTo>
                    <a:pt x="514" y="450"/>
                  </a:lnTo>
                  <a:lnTo>
                    <a:pt x="514" y="450"/>
                  </a:lnTo>
                  <a:lnTo>
                    <a:pt x="520" y="452"/>
                  </a:lnTo>
                  <a:lnTo>
                    <a:pt x="526" y="454"/>
                  </a:lnTo>
                  <a:lnTo>
                    <a:pt x="532" y="458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6" y="468"/>
                  </a:lnTo>
                  <a:lnTo>
                    <a:pt x="536" y="472"/>
                  </a:lnTo>
                  <a:lnTo>
                    <a:pt x="536" y="472"/>
                  </a:lnTo>
                  <a:lnTo>
                    <a:pt x="516" y="482"/>
                  </a:lnTo>
                  <a:lnTo>
                    <a:pt x="516" y="482"/>
                  </a:lnTo>
                  <a:lnTo>
                    <a:pt x="494" y="486"/>
                  </a:lnTo>
                  <a:lnTo>
                    <a:pt x="494" y="486"/>
                  </a:lnTo>
                  <a:lnTo>
                    <a:pt x="492" y="488"/>
                  </a:lnTo>
                  <a:lnTo>
                    <a:pt x="490" y="492"/>
                  </a:lnTo>
                  <a:lnTo>
                    <a:pt x="490" y="492"/>
                  </a:lnTo>
                  <a:lnTo>
                    <a:pt x="492" y="494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516" y="498"/>
                  </a:lnTo>
                  <a:lnTo>
                    <a:pt x="516" y="498"/>
                  </a:lnTo>
                  <a:lnTo>
                    <a:pt x="524" y="502"/>
                  </a:lnTo>
                  <a:lnTo>
                    <a:pt x="524" y="502"/>
                  </a:lnTo>
                  <a:lnTo>
                    <a:pt x="530" y="504"/>
                  </a:lnTo>
                  <a:lnTo>
                    <a:pt x="530" y="504"/>
                  </a:lnTo>
                  <a:lnTo>
                    <a:pt x="534" y="506"/>
                  </a:lnTo>
                  <a:lnTo>
                    <a:pt x="538" y="510"/>
                  </a:lnTo>
                  <a:lnTo>
                    <a:pt x="540" y="514"/>
                  </a:lnTo>
                  <a:lnTo>
                    <a:pt x="540" y="518"/>
                  </a:lnTo>
                  <a:lnTo>
                    <a:pt x="540" y="518"/>
                  </a:lnTo>
                  <a:lnTo>
                    <a:pt x="540" y="524"/>
                  </a:lnTo>
                  <a:lnTo>
                    <a:pt x="536" y="526"/>
                  </a:lnTo>
                  <a:lnTo>
                    <a:pt x="530" y="532"/>
                  </a:lnTo>
                  <a:lnTo>
                    <a:pt x="530" y="532"/>
                  </a:lnTo>
                  <a:lnTo>
                    <a:pt x="520" y="534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488" y="534"/>
                  </a:lnTo>
                  <a:lnTo>
                    <a:pt x="488" y="534"/>
                  </a:lnTo>
                  <a:lnTo>
                    <a:pt x="486" y="534"/>
                  </a:lnTo>
                  <a:lnTo>
                    <a:pt x="482" y="536"/>
                  </a:lnTo>
                  <a:lnTo>
                    <a:pt x="482" y="538"/>
                  </a:lnTo>
                  <a:lnTo>
                    <a:pt x="482" y="542"/>
                  </a:lnTo>
                  <a:lnTo>
                    <a:pt x="482" y="542"/>
                  </a:lnTo>
                  <a:lnTo>
                    <a:pt x="488" y="552"/>
                  </a:lnTo>
                  <a:lnTo>
                    <a:pt x="492" y="554"/>
                  </a:lnTo>
                  <a:lnTo>
                    <a:pt x="498" y="556"/>
                  </a:lnTo>
                  <a:lnTo>
                    <a:pt x="498" y="556"/>
                  </a:lnTo>
                  <a:lnTo>
                    <a:pt x="502" y="558"/>
                  </a:lnTo>
                  <a:lnTo>
                    <a:pt x="502" y="558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2" y="568"/>
                  </a:lnTo>
                  <a:lnTo>
                    <a:pt x="498" y="570"/>
                  </a:lnTo>
                  <a:lnTo>
                    <a:pt x="498" y="570"/>
                  </a:lnTo>
                  <a:lnTo>
                    <a:pt x="488" y="572"/>
                  </a:lnTo>
                  <a:lnTo>
                    <a:pt x="478" y="572"/>
                  </a:lnTo>
                  <a:lnTo>
                    <a:pt x="468" y="570"/>
                  </a:lnTo>
                  <a:lnTo>
                    <a:pt x="460" y="566"/>
                  </a:lnTo>
                  <a:lnTo>
                    <a:pt x="460" y="566"/>
                  </a:lnTo>
                  <a:lnTo>
                    <a:pt x="456" y="564"/>
                  </a:lnTo>
                  <a:lnTo>
                    <a:pt x="452" y="566"/>
                  </a:lnTo>
                  <a:lnTo>
                    <a:pt x="452" y="566"/>
                  </a:lnTo>
                  <a:lnTo>
                    <a:pt x="438" y="572"/>
                  </a:lnTo>
                  <a:lnTo>
                    <a:pt x="432" y="574"/>
                  </a:lnTo>
                  <a:lnTo>
                    <a:pt x="424" y="576"/>
                  </a:lnTo>
                  <a:lnTo>
                    <a:pt x="424" y="576"/>
                  </a:lnTo>
                  <a:lnTo>
                    <a:pt x="420" y="574"/>
                  </a:lnTo>
                  <a:lnTo>
                    <a:pt x="416" y="572"/>
                  </a:lnTo>
                  <a:lnTo>
                    <a:pt x="408" y="566"/>
                  </a:lnTo>
                  <a:lnTo>
                    <a:pt x="408" y="566"/>
                  </a:lnTo>
                  <a:lnTo>
                    <a:pt x="402" y="560"/>
                  </a:lnTo>
                  <a:lnTo>
                    <a:pt x="398" y="552"/>
                  </a:lnTo>
                  <a:lnTo>
                    <a:pt x="396" y="536"/>
                  </a:lnTo>
                  <a:lnTo>
                    <a:pt x="396" y="536"/>
                  </a:lnTo>
                  <a:close/>
                  <a:moveTo>
                    <a:pt x="778" y="1000"/>
                  </a:moveTo>
                  <a:lnTo>
                    <a:pt x="778" y="1000"/>
                  </a:lnTo>
                  <a:lnTo>
                    <a:pt x="776" y="1002"/>
                  </a:lnTo>
                  <a:lnTo>
                    <a:pt x="770" y="1004"/>
                  </a:lnTo>
                  <a:lnTo>
                    <a:pt x="770" y="1004"/>
                  </a:lnTo>
                  <a:lnTo>
                    <a:pt x="760" y="1000"/>
                  </a:lnTo>
                  <a:lnTo>
                    <a:pt x="750" y="996"/>
                  </a:lnTo>
                  <a:lnTo>
                    <a:pt x="750" y="996"/>
                  </a:lnTo>
                  <a:lnTo>
                    <a:pt x="736" y="994"/>
                  </a:lnTo>
                  <a:lnTo>
                    <a:pt x="730" y="996"/>
                  </a:lnTo>
                  <a:lnTo>
                    <a:pt x="724" y="1000"/>
                  </a:lnTo>
                  <a:lnTo>
                    <a:pt x="724" y="1000"/>
                  </a:lnTo>
                  <a:lnTo>
                    <a:pt x="722" y="1002"/>
                  </a:lnTo>
                  <a:lnTo>
                    <a:pt x="720" y="1008"/>
                  </a:lnTo>
                  <a:lnTo>
                    <a:pt x="720" y="1008"/>
                  </a:lnTo>
                  <a:lnTo>
                    <a:pt x="728" y="1006"/>
                  </a:lnTo>
                  <a:lnTo>
                    <a:pt x="728" y="1006"/>
                  </a:lnTo>
                  <a:lnTo>
                    <a:pt x="740" y="1004"/>
                  </a:lnTo>
                  <a:lnTo>
                    <a:pt x="744" y="1004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62" y="1010"/>
                  </a:lnTo>
                  <a:lnTo>
                    <a:pt x="762" y="1010"/>
                  </a:lnTo>
                  <a:lnTo>
                    <a:pt x="770" y="1014"/>
                  </a:lnTo>
                  <a:lnTo>
                    <a:pt x="772" y="1020"/>
                  </a:lnTo>
                  <a:lnTo>
                    <a:pt x="772" y="1026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2" y="1040"/>
                  </a:lnTo>
                  <a:lnTo>
                    <a:pt x="756" y="1046"/>
                  </a:lnTo>
                  <a:lnTo>
                    <a:pt x="756" y="1046"/>
                  </a:lnTo>
                  <a:lnTo>
                    <a:pt x="752" y="1048"/>
                  </a:lnTo>
                  <a:lnTo>
                    <a:pt x="748" y="1044"/>
                  </a:lnTo>
                  <a:lnTo>
                    <a:pt x="748" y="1044"/>
                  </a:lnTo>
                  <a:lnTo>
                    <a:pt x="744" y="1038"/>
                  </a:lnTo>
                  <a:lnTo>
                    <a:pt x="738" y="1034"/>
                  </a:lnTo>
                  <a:lnTo>
                    <a:pt x="726" y="1028"/>
                  </a:lnTo>
                  <a:lnTo>
                    <a:pt x="726" y="1028"/>
                  </a:lnTo>
                  <a:lnTo>
                    <a:pt x="722" y="1026"/>
                  </a:lnTo>
                  <a:lnTo>
                    <a:pt x="718" y="1026"/>
                  </a:lnTo>
                  <a:lnTo>
                    <a:pt x="710" y="1028"/>
                  </a:lnTo>
                  <a:lnTo>
                    <a:pt x="710" y="1028"/>
                  </a:lnTo>
                  <a:lnTo>
                    <a:pt x="710" y="1032"/>
                  </a:lnTo>
                  <a:lnTo>
                    <a:pt x="710" y="1032"/>
                  </a:lnTo>
                  <a:lnTo>
                    <a:pt x="712" y="1034"/>
                  </a:lnTo>
                  <a:lnTo>
                    <a:pt x="712" y="1034"/>
                  </a:lnTo>
                  <a:lnTo>
                    <a:pt x="722" y="1036"/>
                  </a:lnTo>
                  <a:lnTo>
                    <a:pt x="732" y="1040"/>
                  </a:lnTo>
                  <a:lnTo>
                    <a:pt x="732" y="1040"/>
                  </a:lnTo>
                  <a:lnTo>
                    <a:pt x="734" y="1044"/>
                  </a:lnTo>
                  <a:lnTo>
                    <a:pt x="736" y="1046"/>
                  </a:lnTo>
                  <a:lnTo>
                    <a:pt x="734" y="1050"/>
                  </a:lnTo>
                  <a:lnTo>
                    <a:pt x="730" y="1052"/>
                  </a:lnTo>
                  <a:lnTo>
                    <a:pt x="730" y="1052"/>
                  </a:lnTo>
                  <a:lnTo>
                    <a:pt x="714" y="1056"/>
                  </a:lnTo>
                  <a:lnTo>
                    <a:pt x="714" y="1056"/>
                  </a:lnTo>
                  <a:lnTo>
                    <a:pt x="668" y="1044"/>
                  </a:lnTo>
                  <a:lnTo>
                    <a:pt x="668" y="1044"/>
                  </a:lnTo>
                  <a:lnTo>
                    <a:pt x="632" y="1036"/>
                  </a:lnTo>
                  <a:lnTo>
                    <a:pt x="612" y="1034"/>
                  </a:lnTo>
                  <a:lnTo>
                    <a:pt x="592" y="1034"/>
                  </a:lnTo>
                  <a:lnTo>
                    <a:pt x="592" y="1034"/>
                  </a:lnTo>
                  <a:lnTo>
                    <a:pt x="572" y="1034"/>
                  </a:lnTo>
                  <a:lnTo>
                    <a:pt x="554" y="1034"/>
                  </a:lnTo>
                  <a:lnTo>
                    <a:pt x="554" y="1034"/>
                  </a:lnTo>
                  <a:lnTo>
                    <a:pt x="550" y="1032"/>
                  </a:lnTo>
                  <a:lnTo>
                    <a:pt x="546" y="1030"/>
                  </a:lnTo>
                  <a:lnTo>
                    <a:pt x="546" y="1030"/>
                  </a:lnTo>
                  <a:lnTo>
                    <a:pt x="528" y="1012"/>
                  </a:lnTo>
                  <a:lnTo>
                    <a:pt x="528" y="1012"/>
                  </a:lnTo>
                  <a:lnTo>
                    <a:pt x="528" y="1010"/>
                  </a:lnTo>
                  <a:lnTo>
                    <a:pt x="528" y="1006"/>
                  </a:lnTo>
                  <a:lnTo>
                    <a:pt x="528" y="1006"/>
                  </a:lnTo>
                  <a:lnTo>
                    <a:pt x="540" y="990"/>
                  </a:lnTo>
                  <a:lnTo>
                    <a:pt x="540" y="990"/>
                  </a:lnTo>
                  <a:lnTo>
                    <a:pt x="544" y="986"/>
                  </a:lnTo>
                  <a:lnTo>
                    <a:pt x="544" y="986"/>
                  </a:lnTo>
                  <a:lnTo>
                    <a:pt x="586" y="980"/>
                  </a:lnTo>
                  <a:lnTo>
                    <a:pt x="586" y="980"/>
                  </a:lnTo>
                  <a:lnTo>
                    <a:pt x="590" y="980"/>
                  </a:lnTo>
                  <a:lnTo>
                    <a:pt x="594" y="980"/>
                  </a:lnTo>
                  <a:lnTo>
                    <a:pt x="594" y="980"/>
                  </a:lnTo>
                  <a:lnTo>
                    <a:pt x="608" y="990"/>
                  </a:lnTo>
                  <a:lnTo>
                    <a:pt x="624" y="994"/>
                  </a:lnTo>
                  <a:lnTo>
                    <a:pt x="638" y="996"/>
                  </a:lnTo>
                  <a:lnTo>
                    <a:pt x="654" y="994"/>
                  </a:lnTo>
                  <a:lnTo>
                    <a:pt x="654" y="994"/>
                  </a:lnTo>
                  <a:lnTo>
                    <a:pt x="710" y="986"/>
                  </a:lnTo>
                  <a:lnTo>
                    <a:pt x="710" y="986"/>
                  </a:lnTo>
                  <a:lnTo>
                    <a:pt x="720" y="982"/>
                  </a:lnTo>
                  <a:lnTo>
                    <a:pt x="720" y="982"/>
                  </a:lnTo>
                  <a:lnTo>
                    <a:pt x="732" y="978"/>
                  </a:lnTo>
                  <a:lnTo>
                    <a:pt x="746" y="976"/>
                  </a:lnTo>
                  <a:lnTo>
                    <a:pt x="758" y="978"/>
                  </a:lnTo>
                  <a:lnTo>
                    <a:pt x="772" y="984"/>
                  </a:lnTo>
                  <a:lnTo>
                    <a:pt x="772" y="984"/>
                  </a:lnTo>
                  <a:lnTo>
                    <a:pt x="776" y="988"/>
                  </a:lnTo>
                  <a:lnTo>
                    <a:pt x="778" y="990"/>
                  </a:lnTo>
                  <a:lnTo>
                    <a:pt x="778" y="994"/>
                  </a:lnTo>
                  <a:lnTo>
                    <a:pt x="778" y="1000"/>
                  </a:lnTo>
                  <a:lnTo>
                    <a:pt x="778" y="1000"/>
                  </a:lnTo>
                  <a:close/>
                  <a:moveTo>
                    <a:pt x="538" y="1040"/>
                  </a:moveTo>
                  <a:lnTo>
                    <a:pt x="538" y="1040"/>
                  </a:lnTo>
                  <a:lnTo>
                    <a:pt x="534" y="1046"/>
                  </a:lnTo>
                  <a:lnTo>
                    <a:pt x="528" y="1050"/>
                  </a:lnTo>
                  <a:lnTo>
                    <a:pt x="528" y="1050"/>
                  </a:lnTo>
                  <a:lnTo>
                    <a:pt x="526" y="1050"/>
                  </a:lnTo>
                  <a:lnTo>
                    <a:pt x="522" y="1048"/>
                  </a:lnTo>
                  <a:lnTo>
                    <a:pt x="522" y="1048"/>
                  </a:lnTo>
                  <a:lnTo>
                    <a:pt x="506" y="1040"/>
                  </a:lnTo>
                  <a:lnTo>
                    <a:pt x="506" y="1040"/>
                  </a:lnTo>
                  <a:lnTo>
                    <a:pt x="500" y="1040"/>
                  </a:lnTo>
                  <a:lnTo>
                    <a:pt x="500" y="1040"/>
                  </a:lnTo>
                  <a:lnTo>
                    <a:pt x="496" y="1046"/>
                  </a:lnTo>
                  <a:lnTo>
                    <a:pt x="496" y="1046"/>
                  </a:lnTo>
                  <a:lnTo>
                    <a:pt x="500" y="1048"/>
                  </a:lnTo>
                  <a:lnTo>
                    <a:pt x="500" y="1048"/>
                  </a:lnTo>
                  <a:lnTo>
                    <a:pt x="512" y="1052"/>
                  </a:lnTo>
                  <a:lnTo>
                    <a:pt x="520" y="1060"/>
                  </a:lnTo>
                  <a:lnTo>
                    <a:pt x="520" y="1060"/>
                  </a:lnTo>
                  <a:lnTo>
                    <a:pt x="522" y="1064"/>
                  </a:lnTo>
                  <a:lnTo>
                    <a:pt x="522" y="1070"/>
                  </a:lnTo>
                  <a:lnTo>
                    <a:pt x="518" y="1074"/>
                  </a:lnTo>
                  <a:lnTo>
                    <a:pt x="514" y="1078"/>
                  </a:lnTo>
                  <a:lnTo>
                    <a:pt x="514" y="1078"/>
                  </a:lnTo>
                  <a:lnTo>
                    <a:pt x="506" y="1078"/>
                  </a:lnTo>
                  <a:lnTo>
                    <a:pt x="506" y="1078"/>
                  </a:lnTo>
                  <a:lnTo>
                    <a:pt x="502" y="1080"/>
                  </a:lnTo>
                  <a:lnTo>
                    <a:pt x="498" y="1078"/>
                  </a:lnTo>
                  <a:lnTo>
                    <a:pt x="496" y="1076"/>
                  </a:lnTo>
                  <a:lnTo>
                    <a:pt x="494" y="1072"/>
                  </a:lnTo>
                  <a:lnTo>
                    <a:pt x="494" y="1072"/>
                  </a:lnTo>
                  <a:lnTo>
                    <a:pt x="492" y="1066"/>
                  </a:lnTo>
                  <a:lnTo>
                    <a:pt x="488" y="1062"/>
                  </a:lnTo>
                  <a:lnTo>
                    <a:pt x="484" y="1062"/>
                  </a:lnTo>
                  <a:lnTo>
                    <a:pt x="478" y="1066"/>
                  </a:lnTo>
                  <a:lnTo>
                    <a:pt x="478" y="1066"/>
                  </a:lnTo>
                  <a:lnTo>
                    <a:pt x="474" y="1068"/>
                  </a:lnTo>
                  <a:lnTo>
                    <a:pt x="470" y="1068"/>
                  </a:lnTo>
                  <a:lnTo>
                    <a:pt x="470" y="1068"/>
                  </a:lnTo>
                  <a:lnTo>
                    <a:pt x="434" y="1064"/>
                  </a:lnTo>
                  <a:lnTo>
                    <a:pt x="434" y="1064"/>
                  </a:lnTo>
                  <a:lnTo>
                    <a:pt x="404" y="1058"/>
                  </a:lnTo>
                  <a:lnTo>
                    <a:pt x="372" y="1052"/>
                  </a:lnTo>
                  <a:lnTo>
                    <a:pt x="372" y="1052"/>
                  </a:lnTo>
                  <a:lnTo>
                    <a:pt x="338" y="1048"/>
                  </a:lnTo>
                  <a:lnTo>
                    <a:pt x="302" y="1044"/>
                  </a:lnTo>
                  <a:lnTo>
                    <a:pt x="302" y="1044"/>
                  </a:lnTo>
                  <a:lnTo>
                    <a:pt x="274" y="1040"/>
                  </a:lnTo>
                  <a:lnTo>
                    <a:pt x="274" y="1040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2"/>
                  </a:lnTo>
                  <a:lnTo>
                    <a:pt x="270" y="1032"/>
                  </a:lnTo>
                  <a:lnTo>
                    <a:pt x="278" y="1028"/>
                  </a:lnTo>
                  <a:lnTo>
                    <a:pt x="284" y="1024"/>
                  </a:lnTo>
                  <a:lnTo>
                    <a:pt x="284" y="1024"/>
                  </a:lnTo>
                  <a:lnTo>
                    <a:pt x="296" y="1020"/>
                  </a:lnTo>
                  <a:lnTo>
                    <a:pt x="308" y="1016"/>
                  </a:lnTo>
                  <a:lnTo>
                    <a:pt x="318" y="1010"/>
                  </a:lnTo>
                  <a:lnTo>
                    <a:pt x="328" y="1004"/>
                  </a:lnTo>
                  <a:lnTo>
                    <a:pt x="328" y="1004"/>
                  </a:lnTo>
                  <a:lnTo>
                    <a:pt x="332" y="1000"/>
                  </a:lnTo>
                  <a:lnTo>
                    <a:pt x="338" y="998"/>
                  </a:lnTo>
                  <a:lnTo>
                    <a:pt x="350" y="998"/>
                  </a:lnTo>
                  <a:lnTo>
                    <a:pt x="350" y="998"/>
                  </a:lnTo>
                  <a:lnTo>
                    <a:pt x="388" y="998"/>
                  </a:lnTo>
                  <a:lnTo>
                    <a:pt x="388" y="998"/>
                  </a:lnTo>
                  <a:lnTo>
                    <a:pt x="392" y="1006"/>
                  </a:lnTo>
                  <a:lnTo>
                    <a:pt x="398" y="1012"/>
                  </a:lnTo>
                  <a:lnTo>
                    <a:pt x="404" y="1014"/>
                  </a:lnTo>
                  <a:lnTo>
                    <a:pt x="412" y="1014"/>
                  </a:lnTo>
                  <a:lnTo>
                    <a:pt x="412" y="1014"/>
                  </a:lnTo>
                  <a:lnTo>
                    <a:pt x="438" y="1010"/>
                  </a:lnTo>
                  <a:lnTo>
                    <a:pt x="466" y="1008"/>
                  </a:lnTo>
                  <a:lnTo>
                    <a:pt x="466" y="1008"/>
                  </a:lnTo>
                  <a:lnTo>
                    <a:pt x="488" y="1010"/>
                  </a:lnTo>
                  <a:lnTo>
                    <a:pt x="508" y="1014"/>
                  </a:lnTo>
                  <a:lnTo>
                    <a:pt x="508" y="1014"/>
                  </a:lnTo>
                  <a:lnTo>
                    <a:pt x="518" y="1016"/>
                  </a:lnTo>
                  <a:lnTo>
                    <a:pt x="526" y="1020"/>
                  </a:lnTo>
                  <a:lnTo>
                    <a:pt x="526" y="1020"/>
                  </a:lnTo>
                  <a:lnTo>
                    <a:pt x="532" y="1024"/>
                  </a:lnTo>
                  <a:lnTo>
                    <a:pt x="536" y="1028"/>
                  </a:lnTo>
                  <a:lnTo>
                    <a:pt x="538" y="1034"/>
                  </a:lnTo>
                  <a:lnTo>
                    <a:pt x="538" y="1040"/>
                  </a:lnTo>
                  <a:lnTo>
                    <a:pt x="538" y="1040"/>
                  </a:lnTo>
                  <a:close/>
                  <a:moveTo>
                    <a:pt x="810" y="322"/>
                  </a:moveTo>
                  <a:lnTo>
                    <a:pt x="810" y="322"/>
                  </a:lnTo>
                  <a:lnTo>
                    <a:pt x="818" y="334"/>
                  </a:lnTo>
                  <a:lnTo>
                    <a:pt x="824" y="348"/>
                  </a:lnTo>
                  <a:lnTo>
                    <a:pt x="826" y="362"/>
                  </a:lnTo>
                  <a:lnTo>
                    <a:pt x="826" y="376"/>
                  </a:lnTo>
                  <a:lnTo>
                    <a:pt x="826" y="376"/>
                  </a:lnTo>
                  <a:lnTo>
                    <a:pt x="826" y="396"/>
                  </a:lnTo>
                  <a:lnTo>
                    <a:pt x="826" y="396"/>
                  </a:lnTo>
                  <a:lnTo>
                    <a:pt x="824" y="404"/>
                  </a:lnTo>
                  <a:lnTo>
                    <a:pt x="822" y="408"/>
                  </a:lnTo>
                  <a:lnTo>
                    <a:pt x="814" y="418"/>
                  </a:lnTo>
                  <a:lnTo>
                    <a:pt x="814" y="418"/>
                  </a:lnTo>
                  <a:lnTo>
                    <a:pt x="802" y="428"/>
                  </a:lnTo>
                  <a:lnTo>
                    <a:pt x="796" y="432"/>
                  </a:lnTo>
                  <a:lnTo>
                    <a:pt x="788" y="434"/>
                  </a:lnTo>
                  <a:lnTo>
                    <a:pt x="788" y="434"/>
                  </a:lnTo>
                  <a:lnTo>
                    <a:pt x="780" y="434"/>
                  </a:lnTo>
                  <a:lnTo>
                    <a:pt x="778" y="432"/>
                  </a:lnTo>
                  <a:lnTo>
                    <a:pt x="774" y="430"/>
                  </a:lnTo>
                  <a:lnTo>
                    <a:pt x="774" y="430"/>
                  </a:lnTo>
                  <a:lnTo>
                    <a:pt x="772" y="428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58" y="428"/>
                  </a:lnTo>
                  <a:lnTo>
                    <a:pt x="758" y="428"/>
                  </a:lnTo>
                  <a:lnTo>
                    <a:pt x="752" y="428"/>
                  </a:lnTo>
                  <a:lnTo>
                    <a:pt x="746" y="426"/>
                  </a:lnTo>
                  <a:lnTo>
                    <a:pt x="742" y="422"/>
                  </a:lnTo>
                  <a:lnTo>
                    <a:pt x="738" y="418"/>
                  </a:lnTo>
                  <a:lnTo>
                    <a:pt x="738" y="418"/>
                  </a:lnTo>
                  <a:lnTo>
                    <a:pt x="736" y="414"/>
                  </a:lnTo>
                  <a:lnTo>
                    <a:pt x="736" y="410"/>
                  </a:lnTo>
                  <a:lnTo>
                    <a:pt x="736" y="406"/>
                  </a:lnTo>
                  <a:lnTo>
                    <a:pt x="740" y="404"/>
                  </a:lnTo>
                  <a:lnTo>
                    <a:pt x="740" y="404"/>
                  </a:lnTo>
                  <a:lnTo>
                    <a:pt x="746" y="396"/>
                  </a:lnTo>
                  <a:lnTo>
                    <a:pt x="746" y="396"/>
                  </a:lnTo>
                  <a:lnTo>
                    <a:pt x="754" y="392"/>
                  </a:lnTo>
                  <a:lnTo>
                    <a:pt x="754" y="392"/>
                  </a:lnTo>
                  <a:lnTo>
                    <a:pt x="752" y="388"/>
                  </a:lnTo>
                  <a:lnTo>
                    <a:pt x="750" y="386"/>
                  </a:lnTo>
                  <a:lnTo>
                    <a:pt x="742" y="388"/>
                  </a:lnTo>
                  <a:lnTo>
                    <a:pt x="742" y="388"/>
                  </a:lnTo>
                  <a:lnTo>
                    <a:pt x="738" y="390"/>
                  </a:lnTo>
                  <a:lnTo>
                    <a:pt x="736" y="388"/>
                  </a:lnTo>
                  <a:lnTo>
                    <a:pt x="734" y="386"/>
                  </a:lnTo>
                  <a:lnTo>
                    <a:pt x="734" y="382"/>
                  </a:lnTo>
                  <a:lnTo>
                    <a:pt x="734" y="382"/>
                  </a:lnTo>
                  <a:lnTo>
                    <a:pt x="736" y="374"/>
                  </a:lnTo>
                  <a:lnTo>
                    <a:pt x="740" y="366"/>
                  </a:lnTo>
                  <a:lnTo>
                    <a:pt x="748" y="360"/>
                  </a:lnTo>
                  <a:lnTo>
                    <a:pt x="756" y="358"/>
                  </a:lnTo>
                  <a:lnTo>
                    <a:pt x="756" y="358"/>
                  </a:lnTo>
                  <a:lnTo>
                    <a:pt x="770" y="356"/>
                  </a:lnTo>
                  <a:lnTo>
                    <a:pt x="774" y="358"/>
                  </a:lnTo>
                  <a:lnTo>
                    <a:pt x="780" y="362"/>
                  </a:lnTo>
                  <a:lnTo>
                    <a:pt x="780" y="362"/>
                  </a:lnTo>
                  <a:lnTo>
                    <a:pt x="784" y="360"/>
                  </a:lnTo>
                  <a:lnTo>
                    <a:pt x="784" y="360"/>
                  </a:lnTo>
                  <a:lnTo>
                    <a:pt x="784" y="356"/>
                  </a:lnTo>
                  <a:lnTo>
                    <a:pt x="782" y="352"/>
                  </a:lnTo>
                  <a:lnTo>
                    <a:pt x="782" y="352"/>
                  </a:lnTo>
                  <a:lnTo>
                    <a:pt x="772" y="344"/>
                  </a:lnTo>
                  <a:lnTo>
                    <a:pt x="772" y="344"/>
                  </a:lnTo>
                  <a:lnTo>
                    <a:pt x="764" y="336"/>
                  </a:lnTo>
                  <a:lnTo>
                    <a:pt x="756" y="328"/>
                  </a:lnTo>
                  <a:lnTo>
                    <a:pt x="756" y="328"/>
                  </a:lnTo>
                  <a:lnTo>
                    <a:pt x="756" y="324"/>
                  </a:lnTo>
                  <a:lnTo>
                    <a:pt x="756" y="320"/>
                  </a:lnTo>
                  <a:lnTo>
                    <a:pt x="756" y="318"/>
                  </a:lnTo>
                  <a:lnTo>
                    <a:pt x="760" y="314"/>
                  </a:lnTo>
                  <a:lnTo>
                    <a:pt x="760" y="314"/>
                  </a:lnTo>
                  <a:lnTo>
                    <a:pt x="766" y="310"/>
                  </a:lnTo>
                  <a:lnTo>
                    <a:pt x="774" y="308"/>
                  </a:lnTo>
                  <a:lnTo>
                    <a:pt x="780" y="306"/>
                  </a:lnTo>
                  <a:lnTo>
                    <a:pt x="786" y="306"/>
                  </a:lnTo>
                  <a:lnTo>
                    <a:pt x="792" y="308"/>
                  </a:lnTo>
                  <a:lnTo>
                    <a:pt x="798" y="312"/>
                  </a:lnTo>
                  <a:lnTo>
                    <a:pt x="804" y="316"/>
                  </a:lnTo>
                  <a:lnTo>
                    <a:pt x="810" y="322"/>
                  </a:lnTo>
                  <a:lnTo>
                    <a:pt x="810" y="322"/>
                  </a:lnTo>
                  <a:close/>
                  <a:moveTo>
                    <a:pt x="118" y="798"/>
                  </a:moveTo>
                  <a:lnTo>
                    <a:pt x="118" y="798"/>
                  </a:lnTo>
                  <a:lnTo>
                    <a:pt x="130" y="822"/>
                  </a:lnTo>
                  <a:lnTo>
                    <a:pt x="130" y="822"/>
                  </a:lnTo>
                  <a:lnTo>
                    <a:pt x="118" y="820"/>
                  </a:lnTo>
                  <a:lnTo>
                    <a:pt x="118" y="820"/>
                  </a:lnTo>
                  <a:lnTo>
                    <a:pt x="88" y="814"/>
                  </a:lnTo>
                  <a:lnTo>
                    <a:pt x="58" y="806"/>
                  </a:lnTo>
                  <a:lnTo>
                    <a:pt x="58" y="806"/>
                  </a:lnTo>
                  <a:lnTo>
                    <a:pt x="44" y="802"/>
                  </a:lnTo>
                  <a:lnTo>
                    <a:pt x="30" y="796"/>
                  </a:lnTo>
                  <a:lnTo>
                    <a:pt x="18" y="790"/>
                  </a:lnTo>
                  <a:lnTo>
                    <a:pt x="6" y="780"/>
                  </a:lnTo>
                  <a:lnTo>
                    <a:pt x="6" y="780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2" y="776"/>
                  </a:lnTo>
                  <a:lnTo>
                    <a:pt x="2" y="776"/>
                  </a:lnTo>
                  <a:lnTo>
                    <a:pt x="16" y="780"/>
                  </a:lnTo>
                  <a:lnTo>
                    <a:pt x="16" y="780"/>
                  </a:lnTo>
                  <a:lnTo>
                    <a:pt x="40" y="784"/>
                  </a:lnTo>
                  <a:lnTo>
                    <a:pt x="40" y="784"/>
                  </a:lnTo>
                  <a:lnTo>
                    <a:pt x="52" y="786"/>
                  </a:lnTo>
                  <a:lnTo>
                    <a:pt x="52" y="786"/>
                  </a:lnTo>
                  <a:lnTo>
                    <a:pt x="64" y="788"/>
                  </a:lnTo>
                  <a:lnTo>
                    <a:pt x="76" y="790"/>
                  </a:lnTo>
                  <a:lnTo>
                    <a:pt x="100" y="790"/>
                  </a:lnTo>
                  <a:lnTo>
                    <a:pt x="100" y="790"/>
                  </a:lnTo>
                  <a:lnTo>
                    <a:pt x="104" y="790"/>
                  </a:lnTo>
                  <a:lnTo>
                    <a:pt x="108" y="790"/>
                  </a:lnTo>
                  <a:lnTo>
                    <a:pt x="108" y="790"/>
                  </a:lnTo>
                  <a:lnTo>
                    <a:pt x="114" y="794"/>
                  </a:lnTo>
                  <a:lnTo>
                    <a:pt x="118" y="798"/>
                  </a:lnTo>
                  <a:lnTo>
                    <a:pt x="118" y="798"/>
                  </a:lnTo>
                  <a:close/>
                </a:path>
              </a:pathLst>
            </a:custGeom>
            <a:solidFill>
              <a:srgbClr val="CDC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3" name="Freeform 99"/>
            <p:cNvSpPr>
              <a:spLocks/>
            </p:cNvSpPr>
            <p:nvPr/>
          </p:nvSpPr>
          <p:spPr bwMode="auto">
            <a:xfrm>
              <a:off x="3477" y="2017"/>
              <a:ext cx="24" cy="16"/>
            </a:xfrm>
            <a:custGeom>
              <a:avLst/>
              <a:gdLst/>
              <a:ahLst/>
              <a:cxnLst>
                <a:cxn ang="0">
                  <a:pos x="24" y="16"/>
                </a:cxn>
                <a:cxn ang="0">
                  <a:pos x="24" y="1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18" y="4"/>
                </a:cxn>
                <a:cxn ang="0">
                  <a:pos x="22" y="8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</a:cxnLst>
              <a:rect l="0" t="0" r="r" b="b"/>
              <a:pathLst>
                <a:path w="24" h="16">
                  <a:moveTo>
                    <a:pt x="24" y="16"/>
                  </a:moveTo>
                  <a:lnTo>
                    <a:pt x="24" y="16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0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4" name="Freeform 100"/>
            <p:cNvSpPr>
              <a:spLocks noEditPoints="1"/>
            </p:cNvSpPr>
            <p:nvPr/>
          </p:nvSpPr>
          <p:spPr bwMode="auto">
            <a:xfrm>
              <a:off x="3407" y="1857"/>
              <a:ext cx="208" cy="134"/>
            </a:xfrm>
            <a:custGeom>
              <a:avLst/>
              <a:gdLst/>
              <a:ahLst/>
              <a:cxnLst>
                <a:cxn ang="0">
                  <a:pos x="206" y="8"/>
                </a:cxn>
                <a:cxn ang="0">
                  <a:pos x="206" y="8"/>
                </a:cxn>
                <a:cxn ang="0">
                  <a:pos x="192" y="18"/>
                </a:cxn>
                <a:cxn ang="0">
                  <a:pos x="192" y="18"/>
                </a:cxn>
                <a:cxn ang="0">
                  <a:pos x="188" y="16"/>
                </a:cxn>
                <a:cxn ang="0">
                  <a:pos x="188" y="16"/>
                </a:cxn>
                <a:cxn ang="0">
                  <a:pos x="194" y="8"/>
                </a:cxn>
                <a:cxn ang="0">
                  <a:pos x="198" y="0"/>
                </a:cxn>
                <a:cxn ang="0">
                  <a:pos x="198" y="0"/>
                </a:cxn>
                <a:cxn ang="0">
                  <a:pos x="202" y="0"/>
                </a:cxn>
                <a:cxn ang="0">
                  <a:pos x="208" y="0"/>
                </a:cxn>
                <a:cxn ang="0">
                  <a:pos x="208" y="0"/>
                </a:cxn>
                <a:cxn ang="0">
                  <a:pos x="208" y="4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40" y="106"/>
                </a:cxn>
                <a:cxn ang="0">
                  <a:pos x="40" y="106"/>
                </a:cxn>
                <a:cxn ang="0">
                  <a:pos x="40" y="110"/>
                </a:cxn>
                <a:cxn ang="0">
                  <a:pos x="38" y="114"/>
                </a:cxn>
                <a:cxn ang="0">
                  <a:pos x="34" y="120"/>
                </a:cxn>
                <a:cxn ang="0">
                  <a:pos x="34" y="120"/>
                </a:cxn>
                <a:cxn ang="0">
                  <a:pos x="30" y="122"/>
                </a:cxn>
                <a:cxn ang="0">
                  <a:pos x="24" y="122"/>
                </a:cxn>
                <a:cxn ang="0">
                  <a:pos x="20" y="122"/>
                </a:cxn>
                <a:cxn ang="0">
                  <a:pos x="16" y="120"/>
                </a:cxn>
                <a:cxn ang="0">
                  <a:pos x="16" y="120"/>
                </a:cxn>
                <a:cxn ang="0">
                  <a:pos x="14" y="116"/>
                </a:cxn>
                <a:cxn ang="0">
                  <a:pos x="12" y="112"/>
                </a:cxn>
                <a:cxn ang="0">
                  <a:pos x="12" y="102"/>
                </a:cxn>
                <a:cxn ang="0">
                  <a:pos x="16" y="94"/>
                </a:cxn>
                <a:cxn ang="0">
                  <a:pos x="18" y="90"/>
                </a:cxn>
                <a:cxn ang="0">
                  <a:pos x="22" y="88"/>
                </a:cxn>
                <a:cxn ang="0">
                  <a:pos x="22" y="88"/>
                </a:cxn>
                <a:cxn ang="0">
                  <a:pos x="30" y="82"/>
                </a:cxn>
                <a:cxn ang="0">
                  <a:pos x="30" y="82"/>
                </a:cxn>
                <a:cxn ang="0">
                  <a:pos x="26" y="82"/>
                </a:cxn>
                <a:cxn ang="0">
                  <a:pos x="20" y="82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6" y="86"/>
                </a:cxn>
                <a:cxn ang="0">
                  <a:pos x="4" y="92"/>
                </a:cxn>
                <a:cxn ang="0">
                  <a:pos x="0" y="102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4"/>
                </a:cxn>
                <a:cxn ang="0">
                  <a:pos x="4" y="124"/>
                </a:cxn>
                <a:cxn ang="0">
                  <a:pos x="10" y="130"/>
                </a:cxn>
                <a:cxn ang="0">
                  <a:pos x="14" y="134"/>
                </a:cxn>
                <a:cxn ang="0">
                  <a:pos x="20" y="134"/>
                </a:cxn>
                <a:cxn ang="0">
                  <a:pos x="20" y="134"/>
                </a:cxn>
                <a:cxn ang="0">
                  <a:pos x="26" y="134"/>
                </a:cxn>
                <a:cxn ang="0">
                  <a:pos x="30" y="134"/>
                </a:cxn>
                <a:cxn ang="0">
                  <a:pos x="34" y="132"/>
                </a:cxn>
                <a:cxn ang="0">
                  <a:pos x="38" y="128"/>
                </a:cxn>
                <a:cxn ang="0">
                  <a:pos x="42" y="118"/>
                </a:cxn>
                <a:cxn ang="0">
                  <a:pos x="44" y="108"/>
                </a:cxn>
                <a:cxn ang="0">
                  <a:pos x="44" y="108"/>
                </a:cxn>
                <a:cxn ang="0">
                  <a:pos x="42" y="102"/>
                </a:cxn>
                <a:cxn ang="0">
                  <a:pos x="42" y="102"/>
                </a:cxn>
                <a:cxn ang="0">
                  <a:pos x="40" y="106"/>
                </a:cxn>
                <a:cxn ang="0">
                  <a:pos x="40" y="106"/>
                </a:cxn>
              </a:cxnLst>
              <a:rect l="0" t="0" r="r" b="b"/>
              <a:pathLst>
                <a:path w="208" h="134">
                  <a:moveTo>
                    <a:pt x="206" y="8"/>
                  </a:moveTo>
                  <a:lnTo>
                    <a:pt x="206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94" y="8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06" y="8"/>
                  </a:lnTo>
                  <a:lnTo>
                    <a:pt x="206" y="8"/>
                  </a:lnTo>
                  <a:close/>
                  <a:moveTo>
                    <a:pt x="40" y="106"/>
                  </a:moveTo>
                  <a:lnTo>
                    <a:pt x="40" y="106"/>
                  </a:lnTo>
                  <a:lnTo>
                    <a:pt x="40" y="110"/>
                  </a:lnTo>
                  <a:lnTo>
                    <a:pt x="38" y="114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0" y="122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4" y="116"/>
                  </a:lnTo>
                  <a:lnTo>
                    <a:pt x="12" y="112"/>
                  </a:lnTo>
                  <a:lnTo>
                    <a:pt x="12" y="102"/>
                  </a:lnTo>
                  <a:lnTo>
                    <a:pt x="16" y="94"/>
                  </a:lnTo>
                  <a:lnTo>
                    <a:pt x="18" y="90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26" y="82"/>
                  </a:lnTo>
                  <a:lnTo>
                    <a:pt x="20" y="82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4" y="92"/>
                  </a:lnTo>
                  <a:lnTo>
                    <a:pt x="0" y="102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6" y="134"/>
                  </a:lnTo>
                  <a:lnTo>
                    <a:pt x="30" y="134"/>
                  </a:lnTo>
                  <a:lnTo>
                    <a:pt x="34" y="132"/>
                  </a:lnTo>
                  <a:lnTo>
                    <a:pt x="38" y="128"/>
                  </a:lnTo>
                  <a:lnTo>
                    <a:pt x="42" y="11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0" y="106"/>
                  </a:lnTo>
                  <a:lnTo>
                    <a:pt x="40" y="1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5" name="Freeform 101"/>
            <p:cNvSpPr>
              <a:spLocks noEditPoints="1"/>
            </p:cNvSpPr>
            <p:nvPr/>
          </p:nvSpPr>
          <p:spPr bwMode="auto">
            <a:xfrm>
              <a:off x="3381" y="1897"/>
              <a:ext cx="78" cy="100"/>
            </a:xfrm>
            <a:custGeom>
              <a:avLst/>
              <a:gdLst/>
              <a:ahLst/>
              <a:cxnLst>
                <a:cxn ang="0">
                  <a:pos x="24" y="88"/>
                </a:cxn>
                <a:cxn ang="0">
                  <a:pos x="16" y="68"/>
                </a:cxn>
                <a:cxn ang="0">
                  <a:pos x="20" y="46"/>
                </a:cxn>
                <a:cxn ang="0">
                  <a:pos x="32" y="34"/>
                </a:cxn>
                <a:cxn ang="0">
                  <a:pos x="38" y="6"/>
                </a:cxn>
                <a:cxn ang="0">
                  <a:pos x="40" y="2"/>
                </a:cxn>
                <a:cxn ang="0">
                  <a:pos x="46" y="6"/>
                </a:cxn>
                <a:cxn ang="0">
                  <a:pos x="44" y="28"/>
                </a:cxn>
                <a:cxn ang="0">
                  <a:pos x="46" y="28"/>
                </a:cxn>
                <a:cxn ang="0">
                  <a:pos x="54" y="4"/>
                </a:cxn>
                <a:cxn ang="0">
                  <a:pos x="58" y="0"/>
                </a:cxn>
                <a:cxn ang="0">
                  <a:pos x="58" y="14"/>
                </a:cxn>
                <a:cxn ang="0">
                  <a:pos x="66" y="4"/>
                </a:cxn>
                <a:cxn ang="0">
                  <a:pos x="66" y="14"/>
                </a:cxn>
                <a:cxn ang="0">
                  <a:pos x="60" y="28"/>
                </a:cxn>
                <a:cxn ang="0">
                  <a:pos x="60" y="36"/>
                </a:cxn>
                <a:cxn ang="0">
                  <a:pos x="70" y="48"/>
                </a:cxn>
                <a:cxn ang="0">
                  <a:pos x="78" y="74"/>
                </a:cxn>
                <a:cxn ang="0">
                  <a:pos x="76" y="86"/>
                </a:cxn>
                <a:cxn ang="0">
                  <a:pos x="52" y="100"/>
                </a:cxn>
                <a:cxn ang="0">
                  <a:pos x="30" y="100"/>
                </a:cxn>
                <a:cxn ang="0">
                  <a:pos x="20" y="98"/>
                </a:cxn>
                <a:cxn ang="0">
                  <a:pos x="6" y="88"/>
                </a:cxn>
                <a:cxn ang="0">
                  <a:pos x="0" y="76"/>
                </a:cxn>
                <a:cxn ang="0">
                  <a:pos x="2" y="54"/>
                </a:cxn>
                <a:cxn ang="0">
                  <a:pos x="6" y="46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8" y="74"/>
                </a:cxn>
                <a:cxn ang="0">
                  <a:pos x="18" y="90"/>
                </a:cxn>
                <a:cxn ang="0">
                  <a:pos x="30" y="94"/>
                </a:cxn>
                <a:cxn ang="0">
                  <a:pos x="52" y="42"/>
                </a:cxn>
                <a:cxn ang="0">
                  <a:pos x="36" y="44"/>
                </a:cxn>
                <a:cxn ang="0">
                  <a:pos x="26" y="62"/>
                </a:cxn>
                <a:cxn ang="0">
                  <a:pos x="30" y="84"/>
                </a:cxn>
                <a:cxn ang="0">
                  <a:pos x="40" y="94"/>
                </a:cxn>
                <a:cxn ang="0">
                  <a:pos x="52" y="94"/>
                </a:cxn>
                <a:cxn ang="0">
                  <a:pos x="64" y="8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4" y="74"/>
                </a:cxn>
                <a:cxn ang="0">
                  <a:pos x="56" y="82"/>
                </a:cxn>
                <a:cxn ang="0">
                  <a:pos x="42" y="80"/>
                </a:cxn>
                <a:cxn ang="0">
                  <a:pos x="38" y="72"/>
                </a:cxn>
                <a:cxn ang="0">
                  <a:pos x="44" y="50"/>
                </a:cxn>
                <a:cxn ang="0">
                  <a:pos x="56" y="42"/>
                </a:cxn>
              </a:cxnLst>
              <a:rect l="0" t="0" r="r" b="b"/>
              <a:pathLst>
                <a:path w="78" h="100">
                  <a:moveTo>
                    <a:pt x="30" y="94"/>
                  </a:moveTo>
                  <a:lnTo>
                    <a:pt x="30" y="94"/>
                  </a:lnTo>
                  <a:lnTo>
                    <a:pt x="24" y="88"/>
                  </a:lnTo>
                  <a:lnTo>
                    <a:pt x="20" y="82"/>
                  </a:lnTo>
                  <a:lnTo>
                    <a:pt x="18" y="76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54"/>
                  </a:lnTo>
                  <a:lnTo>
                    <a:pt x="20" y="4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32" y="34"/>
                  </a:lnTo>
                  <a:lnTo>
                    <a:pt x="36" y="24"/>
                  </a:lnTo>
                  <a:lnTo>
                    <a:pt x="38" y="1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2" y="24"/>
                  </a:lnTo>
                  <a:lnTo>
                    <a:pt x="60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6" y="56"/>
                  </a:lnTo>
                  <a:lnTo>
                    <a:pt x="78" y="64"/>
                  </a:lnTo>
                  <a:lnTo>
                    <a:pt x="78" y="74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6"/>
                  </a:lnTo>
                  <a:lnTo>
                    <a:pt x="72" y="90"/>
                  </a:lnTo>
                  <a:lnTo>
                    <a:pt x="64" y="96"/>
                  </a:lnTo>
                  <a:lnTo>
                    <a:pt x="5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26" y="100"/>
                  </a:lnTo>
                  <a:lnTo>
                    <a:pt x="20" y="98"/>
                  </a:lnTo>
                  <a:lnTo>
                    <a:pt x="20" y="98"/>
                  </a:lnTo>
                  <a:lnTo>
                    <a:pt x="10" y="92"/>
                  </a:lnTo>
                  <a:lnTo>
                    <a:pt x="6" y="88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6" y="62"/>
                  </a:lnTo>
                  <a:lnTo>
                    <a:pt x="6" y="68"/>
                  </a:lnTo>
                  <a:lnTo>
                    <a:pt x="8" y="74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18" y="90"/>
                  </a:lnTo>
                  <a:lnTo>
                    <a:pt x="24" y="92"/>
                  </a:lnTo>
                  <a:lnTo>
                    <a:pt x="30" y="94"/>
                  </a:lnTo>
                  <a:lnTo>
                    <a:pt x="30" y="94"/>
                  </a:lnTo>
                  <a:close/>
                  <a:moveTo>
                    <a:pt x="56" y="42"/>
                  </a:moveTo>
                  <a:lnTo>
                    <a:pt x="56" y="42"/>
                  </a:lnTo>
                  <a:lnTo>
                    <a:pt x="52" y="42"/>
                  </a:lnTo>
                  <a:lnTo>
                    <a:pt x="46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6"/>
                  </a:lnTo>
                  <a:lnTo>
                    <a:pt x="30" y="52"/>
                  </a:lnTo>
                  <a:lnTo>
                    <a:pt x="26" y="62"/>
                  </a:lnTo>
                  <a:lnTo>
                    <a:pt x="26" y="74"/>
                  </a:lnTo>
                  <a:lnTo>
                    <a:pt x="28" y="78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0" y="94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2" y="94"/>
                  </a:lnTo>
                  <a:lnTo>
                    <a:pt x="56" y="94"/>
                  </a:lnTo>
                  <a:lnTo>
                    <a:pt x="60" y="92"/>
                  </a:lnTo>
                  <a:lnTo>
                    <a:pt x="64" y="88"/>
                  </a:lnTo>
                  <a:lnTo>
                    <a:pt x="68" y="78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70"/>
                  </a:lnTo>
                  <a:lnTo>
                    <a:pt x="64" y="74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40" y="76"/>
                  </a:lnTo>
                  <a:lnTo>
                    <a:pt x="38" y="72"/>
                  </a:lnTo>
                  <a:lnTo>
                    <a:pt x="38" y="62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6" name="Freeform 102"/>
            <p:cNvSpPr>
              <a:spLocks noEditPoints="1"/>
            </p:cNvSpPr>
            <p:nvPr/>
          </p:nvSpPr>
          <p:spPr bwMode="auto">
            <a:xfrm>
              <a:off x="2935" y="1657"/>
              <a:ext cx="548" cy="558"/>
            </a:xfrm>
            <a:custGeom>
              <a:avLst/>
              <a:gdLst/>
              <a:ahLst/>
              <a:cxnLst>
                <a:cxn ang="0">
                  <a:pos x="498" y="28"/>
                </a:cxn>
                <a:cxn ang="0">
                  <a:pos x="490" y="16"/>
                </a:cxn>
                <a:cxn ang="0">
                  <a:pos x="468" y="12"/>
                </a:cxn>
                <a:cxn ang="0">
                  <a:pos x="452" y="16"/>
                </a:cxn>
                <a:cxn ang="0">
                  <a:pos x="448" y="0"/>
                </a:cxn>
                <a:cxn ang="0">
                  <a:pos x="400" y="12"/>
                </a:cxn>
                <a:cxn ang="0">
                  <a:pos x="366" y="20"/>
                </a:cxn>
                <a:cxn ang="0">
                  <a:pos x="338" y="20"/>
                </a:cxn>
                <a:cxn ang="0">
                  <a:pos x="296" y="44"/>
                </a:cxn>
                <a:cxn ang="0">
                  <a:pos x="276" y="38"/>
                </a:cxn>
                <a:cxn ang="0">
                  <a:pos x="222" y="82"/>
                </a:cxn>
                <a:cxn ang="0">
                  <a:pos x="166" y="134"/>
                </a:cxn>
                <a:cxn ang="0">
                  <a:pos x="136" y="166"/>
                </a:cxn>
                <a:cxn ang="0">
                  <a:pos x="106" y="206"/>
                </a:cxn>
                <a:cxn ang="0">
                  <a:pos x="70" y="250"/>
                </a:cxn>
                <a:cxn ang="0">
                  <a:pos x="36" y="322"/>
                </a:cxn>
                <a:cxn ang="0">
                  <a:pos x="20" y="374"/>
                </a:cxn>
                <a:cxn ang="0">
                  <a:pos x="8" y="450"/>
                </a:cxn>
                <a:cxn ang="0">
                  <a:pos x="18" y="540"/>
                </a:cxn>
                <a:cxn ang="0">
                  <a:pos x="82" y="506"/>
                </a:cxn>
                <a:cxn ang="0">
                  <a:pos x="144" y="498"/>
                </a:cxn>
                <a:cxn ang="0">
                  <a:pos x="180" y="500"/>
                </a:cxn>
                <a:cxn ang="0">
                  <a:pos x="236" y="508"/>
                </a:cxn>
                <a:cxn ang="0">
                  <a:pos x="278" y="522"/>
                </a:cxn>
                <a:cxn ang="0">
                  <a:pos x="288" y="484"/>
                </a:cxn>
                <a:cxn ang="0">
                  <a:pos x="292" y="450"/>
                </a:cxn>
                <a:cxn ang="0">
                  <a:pos x="254" y="412"/>
                </a:cxn>
                <a:cxn ang="0">
                  <a:pos x="250" y="336"/>
                </a:cxn>
                <a:cxn ang="0">
                  <a:pos x="330" y="354"/>
                </a:cxn>
                <a:cxn ang="0">
                  <a:pos x="372" y="222"/>
                </a:cxn>
                <a:cxn ang="0">
                  <a:pos x="424" y="144"/>
                </a:cxn>
                <a:cxn ang="0">
                  <a:pos x="460" y="96"/>
                </a:cxn>
                <a:cxn ang="0">
                  <a:pos x="548" y="20"/>
                </a:cxn>
                <a:cxn ang="0">
                  <a:pos x="88" y="290"/>
                </a:cxn>
                <a:cxn ang="0">
                  <a:pos x="116" y="226"/>
                </a:cxn>
                <a:cxn ang="0">
                  <a:pos x="160" y="204"/>
                </a:cxn>
                <a:cxn ang="0">
                  <a:pos x="172" y="166"/>
                </a:cxn>
                <a:cxn ang="0">
                  <a:pos x="226" y="248"/>
                </a:cxn>
                <a:cxn ang="0">
                  <a:pos x="200" y="300"/>
                </a:cxn>
                <a:cxn ang="0">
                  <a:pos x="224" y="246"/>
                </a:cxn>
                <a:cxn ang="0">
                  <a:pos x="284" y="72"/>
                </a:cxn>
                <a:cxn ang="0">
                  <a:pos x="244" y="116"/>
                </a:cxn>
                <a:cxn ang="0">
                  <a:pos x="234" y="310"/>
                </a:cxn>
                <a:cxn ang="0">
                  <a:pos x="300" y="174"/>
                </a:cxn>
                <a:cxn ang="0">
                  <a:pos x="266" y="228"/>
                </a:cxn>
                <a:cxn ang="0">
                  <a:pos x="300" y="174"/>
                </a:cxn>
                <a:cxn ang="0">
                  <a:pos x="308" y="302"/>
                </a:cxn>
                <a:cxn ang="0">
                  <a:pos x="332" y="254"/>
                </a:cxn>
                <a:cxn ang="0">
                  <a:pos x="356" y="36"/>
                </a:cxn>
                <a:cxn ang="0">
                  <a:pos x="328" y="78"/>
                </a:cxn>
                <a:cxn ang="0">
                  <a:pos x="366" y="66"/>
                </a:cxn>
                <a:cxn ang="0">
                  <a:pos x="364" y="190"/>
                </a:cxn>
                <a:cxn ang="0">
                  <a:pos x="364" y="190"/>
                </a:cxn>
                <a:cxn ang="0">
                  <a:pos x="452" y="38"/>
                </a:cxn>
                <a:cxn ang="0">
                  <a:pos x="462" y="52"/>
                </a:cxn>
                <a:cxn ang="0">
                  <a:pos x="438" y="228"/>
                </a:cxn>
                <a:cxn ang="0">
                  <a:pos x="414" y="242"/>
                </a:cxn>
              </a:cxnLst>
              <a:rect l="0" t="0" r="r" b="b"/>
              <a:pathLst>
                <a:path w="548" h="558">
                  <a:moveTo>
                    <a:pt x="548" y="18"/>
                  </a:moveTo>
                  <a:lnTo>
                    <a:pt x="548" y="18"/>
                  </a:lnTo>
                  <a:lnTo>
                    <a:pt x="534" y="20"/>
                  </a:lnTo>
                  <a:lnTo>
                    <a:pt x="534" y="20"/>
                  </a:lnTo>
                  <a:lnTo>
                    <a:pt x="530" y="22"/>
                  </a:lnTo>
                  <a:lnTo>
                    <a:pt x="526" y="22"/>
                  </a:lnTo>
                  <a:lnTo>
                    <a:pt x="524" y="20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498" y="28"/>
                  </a:lnTo>
                  <a:lnTo>
                    <a:pt x="498" y="28"/>
                  </a:lnTo>
                  <a:lnTo>
                    <a:pt x="496" y="28"/>
                  </a:lnTo>
                  <a:lnTo>
                    <a:pt x="492" y="28"/>
                  </a:lnTo>
                  <a:lnTo>
                    <a:pt x="492" y="28"/>
                  </a:lnTo>
                  <a:lnTo>
                    <a:pt x="490" y="24"/>
                  </a:lnTo>
                  <a:lnTo>
                    <a:pt x="490" y="20"/>
                  </a:lnTo>
                  <a:lnTo>
                    <a:pt x="490" y="20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0" y="16"/>
                  </a:lnTo>
                  <a:lnTo>
                    <a:pt x="490" y="16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70" y="26"/>
                  </a:lnTo>
                  <a:lnTo>
                    <a:pt x="468" y="26"/>
                  </a:lnTo>
                  <a:lnTo>
                    <a:pt x="466" y="24"/>
                  </a:lnTo>
                  <a:lnTo>
                    <a:pt x="466" y="20"/>
                  </a:lnTo>
                  <a:lnTo>
                    <a:pt x="466" y="20"/>
                  </a:lnTo>
                  <a:lnTo>
                    <a:pt x="466" y="16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72" y="8"/>
                  </a:lnTo>
                  <a:lnTo>
                    <a:pt x="476" y="6"/>
                  </a:lnTo>
                  <a:lnTo>
                    <a:pt x="476" y="6"/>
                  </a:lnTo>
                  <a:lnTo>
                    <a:pt x="474" y="4"/>
                  </a:lnTo>
                  <a:lnTo>
                    <a:pt x="474" y="4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52" y="16"/>
                  </a:lnTo>
                  <a:lnTo>
                    <a:pt x="452" y="16"/>
                  </a:lnTo>
                  <a:lnTo>
                    <a:pt x="446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2" y="14"/>
                  </a:lnTo>
                  <a:lnTo>
                    <a:pt x="440" y="12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2"/>
                  </a:lnTo>
                  <a:lnTo>
                    <a:pt x="450" y="2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4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0" y="16"/>
                  </a:lnTo>
                  <a:lnTo>
                    <a:pt x="400" y="12"/>
                  </a:lnTo>
                  <a:lnTo>
                    <a:pt x="400" y="12"/>
                  </a:lnTo>
                  <a:lnTo>
                    <a:pt x="404" y="2"/>
                  </a:lnTo>
                  <a:lnTo>
                    <a:pt x="404" y="2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68" y="20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4" y="18"/>
                  </a:lnTo>
                  <a:lnTo>
                    <a:pt x="364" y="14"/>
                  </a:lnTo>
                  <a:lnTo>
                    <a:pt x="364" y="14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52" y="12"/>
                  </a:lnTo>
                  <a:lnTo>
                    <a:pt x="338" y="20"/>
                  </a:lnTo>
                  <a:lnTo>
                    <a:pt x="338" y="20"/>
                  </a:lnTo>
                  <a:lnTo>
                    <a:pt x="334" y="22"/>
                  </a:lnTo>
                  <a:lnTo>
                    <a:pt x="332" y="24"/>
                  </a:lnTo>
                  <a:lnTo>
                    <a:pt x="328" y="22"/>
                  </a:lnTo>
                  <a:lnTo>
                    <a:pt x="326" y="18"/>
                  </a:lnTo>
                  <a:lnTo>
                    <a:pt x="326" y="18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302" y="44"/>
                  </a:lnTo>
                  <a:lnTo>
                    <a:pt x="298" y="46"/>
                  </a:lnTo>
                  <a:lnTo>
                    <a:pt x="296" y="44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38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76" y="38"/>
                  </a:lnTo>
                  <a:lnTo>
                    <a:pt x="276" y="38"/>
                  </a:lnTo>
                  <a:lnTo>
                    <a:pt x="244" y="70"/>
                  </a:lnTo>
                  <a:lnTo>
                    <a:pt x="244" y="70"/>
                  </a:lnTo>
                  <a:lnTo>
                    <a:pt x="242" y="74"/>
                  </a:lnTo>
                  <a:lnTo>
                    <a:pt x="238" y="76"/>
                  </a:lnTo>
                  <a:lnTo>
                    <a:pt x="236" y="74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12" y="90"/>
                  </a:lnTo>
                  <a:lnTo>
                    <a:pt x="202" y="96"/>
                  </a:lnTo>
                  <a:lnTo>
                    <a:pt x="202" y="96"/>
                  </a:lnTo>
                  <a:lnTo>
                    <a:pt x="196" y="102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2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4" y="122"/>
                  </a:lnTo>
                  <a:lnTo>
                    <a:pt x="164" y="122"/>
                  </a:lnTo>
                  <a:lnTo>
                    <a:pt x="136" y="166"/>
                  </a:lnTo>
                  <a:lnTo>
                    <a:pt x="136" y="166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8" y="170"/>
                  </a:lnTo>
                  <a:lnTo>
                    <a:pt x="124" y="174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0" y="210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80" y="252"/>
                  </a:lnTo>
                  <a:lnTo>
                    <a:pt x="78" y="254"/>
                  </a:lnTo>
                  <a:lnTo>
                    <a:pt x="74" y="254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48" y="304"/>
                  </a:lnTo>
                  <a:lnTo>
                    <a:pt x="48" y="304"/>
                  </a:lnTo>
                  <a:lnTo>
                    <a:pt x="44" y="312"/>
                  </a:lnTo>
                  <a:lnTo>
                    <a:pt x="42" y="316"/>
                  </a:lnTo>
                  <a:lnTo>
                    <a:pt x="38" y="320"/>
                  </a:lnTo>
                  <a:lnTo>
                    <a:pt x="38" y="320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4" y="344"/>
                  </a:lnTo>
                  <a:lnTo>
                    <a:pt x="34" y="344"/>
                  </a:lnTo>
                  <a:lnTo>
                    <a:pt x="30" y="368"/>
                  </a:lnTo>
                  <a:lnTo>
                    <a:pt x="30" y="368"/>
                  </a:lnTo>
                  <a:lnTo>
                    <a:pt x="28" y="372"/>
                  </a:lnTo>
                  <a:lnTo>
                    <a:pt x="26" y="374"/>
                  </a:lnTo>
                  <a:lnTo>
                    <a:pt x="24" y="376"/>
                  </a:lnTo>
                  <a:lnTo>
                    <a:pt x="20" y="374"/>
                  </a:lnTo>
                  <a:lnTo>
                    <a:pt x="20" y="374"/>
                  </a:lnTo>
                  <a:lnTo>
                    <a:pt x="16" y="404"/>
                  </a:lnTo>
                  <a:lnTo>
                    <a:pt x="16" y="404"/>
                  </a:lnTo>
                  <a:lnTo>
                    <a:pt x="16" y="412"/>
                  </a:lnTo>
                  <a:lnTo>
                    <a:pt x="14" y="416"/>
                  </a:lnTo>
                  <a:lnTo>
                    <a:pt x="12" y="420"/>
                  </a:lnTo>
                  <a:lnTo>
                    <a:pt x="12" y="420"/>
                  </a:lnTo>
                  <a:lnTo>
                    <a:pt x="8" y="426"/>
                  </a:lnTo>
                  <a:lnTo>
                    <a:pt x="8" y="432"/>
                  </a:lnTo>
                  <a:lnTo>
                    <a:pt x="8" y="432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4" y="486"/>
                  </a:lnTo>
                  <a:lnTo>
                    <a:pt x="4" y="486"/>
                  </a:lnTo>
                  <a:lnTo>
                    <a:pt x="2" y="532"/>
                  </a:lnTo>
                  <a:lnTo>
                    <a:pt x="2" y="532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2" y="558"/>
                  </a:lnTo>
                  <a:lnTo>
                    <a:pt x="2" y="558"/>
                  </a:lnTo>
                  <a:lnTo>
                    <a:pt x="18" y="540"/>
                  </a:lnTo>
                  <a:lnTo>
                    <a:pt x="18" y="540"/>
                  </a:lnTo>
                  <a:lnTo>
                    <a:pt x="20" y="536"/>
                  </a:lnTo>
                  <a:lnTo>
                    <a:pt x="20" y="536"/>
                  </a:lnTo>
                  <a:lnTo>
                    <a:pt x="22" y="534"/>
                  </a:lnTo>
                  <a:lnTo>
                    <a:pt x="26" y="530"/>
                  </a:lnTo>
                  <a:lnTo>
                    <a:pt x="26" y="530"/>
                  </a:lnTo>
                  <a:lnTo>
                    <a:pt x="60" y="514"/>
                  </a:lnTo>
                  <a:lnTo>
                    <a:pt x="60" y="514"/>
                  </a:lnTo>
                  <a:lnTo>
                    <a:pt x="82" y="506"/>
                  </a:lnTo>
                  <a:lnTo>
                    <a:pt x="82" y="506"/>
                  </a:lnTo>
                  <a:lnTo>
                    <a:pt x="104" y="502"/>
                  </a:lnTo>
                  <a:lnTo>
                    <a:pt x="104" y="502"/>
                  </a:lnTo>
                  <a:lnTo>
                    <a:pt x="112" y="498"/>
                  </a:lnTo>
                  <a:lnTo>
                    <a:pt x="114" y="498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22" y="502"/>
                  </a:lnTo>
                  <a:lnTo>
                    <a:pt x="122" y="502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48" y="498"/>
                  </a:lnTo>
                  <a:lnTo>
                    <a:pt x="150" y="500"/>
                  </a:lnTo>
                  <a:lnTo>
                    <a:pt x="150" y="500"/>
                  </a:lnTo>
                  <a:lnTo>
                    <a:pt x="152" y="502"/>
                  </a:lnTo>
                  <a:lnTo>
                    <a:pt x="154" y="504"/>
                  </a:lnTo>
                  <a:lnTo>
                    <a:pt x="160" y="504"/>
                  </a:lnTo>
                  <a:lnTo>
                    <a:pt x="160" y="504"/>
                  </a:lnTo>
                  <a:lnTo>
                    <a:pt x="170" y="502"/>
                  </a:lnTo>
                  <a:lnTo>
                    <a:pt x="180" y="500"/>
                  </a:lnTo>
                  <a:lnTo>
                    <a:pt x="180" y="500"/>
                  </a:lnTo>
                  <a:lnTo>
                    <a:pt x="184" y="500"/>
                  </a:lnTo>
                  <a:lnTo>
                    <a:pt x="186" y="500"/>
                  </a:lnTo>
                  <a:lnTo>
                    <a:pt x="188" y="502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210" y="510"/>
                  </a:lnTo>
                  <a:lnTo>
                    <a:pt x="222" y="510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6" y="508"/>
                  </a:lnTo>
                  <a:lnTo>
                    <a:pt x="236" y="508"/>
                  </a:lnTo>
                  <a:lnTo>
                    <a:pt x="246" y="512"/>
                  </a:lnTo>
                  <a:lnTo>
                    <a:pt x="254" y="514"/>
                  </a:lnTo>
                  <a:lnTo>
                    <a:pt x="262" y="516"/>
                  </a:lnTo>
                  <a:lnTo>
                    <a:pt x="272" y="516"/>
                  </a:lnTo>
                  <a:lnTo>
                    <a:pt x="272" y="516"/>
                  </a:lnTo>
                  <a:lnTo>
                    <a:pt x="274" y="516"/>
                  </a:lnTo>
                  <a:lnTo>
                    <a:pt x="276" y="518"/>
                  </a:lnTo>
                  <a:lnTo>
                    <a:pt x="276" y="518"/>
                  </a:lnTo>
                  <a:lnTo>
                    <a:pt x="278" y="522"/>
                  </a:lnTo>
                  <a:lnTo>
                    <a:pt x="280" y="524"/>
                  </a:lnTo>
                  <a:lnTo>
                    <a:pt x="286" y="522"/>
                  </a:lnTo>
                  <a:lnTo>
                    <a:pt x="286" y="522"/>
                  </a:lnTo>
                  <a:lnTo>
                    <a:pt x="286" y="518"/>
                  </a:lnTo>
                  <a:lnTo>
                    <a:pt x="286" y="518"/>
                  </a:lnTo>
                  <a:lnTo>
                    <a:pt x="284" y="508"/>
                  </a:lnTo>
                  <a:lnTo>
                    <a:pt x="284" y="500"/>
                  </a:lnTo>
                  <a:lnTo>
                    <a:pt x="286" y="492"/>
                  </a:lnTo>
                  <a:lnTo>
                    <a:pt x="288" y="484"/>
                  </a:lnTo>
                  <a:lnTo>
                    <a:pt x="288" y="484"/>
                  </a:lnTo>
                  <a:lnTo>
                    <a:pt x="290" y="478"/>
                  </a:lnTo>
                  <a:lnTo>
                    <a:pt x="290" y="478"/>
                  </a:lnTo>
                  <a:lnTo>
                    <a:pt x="288" y="474"/>
                  </a:lnTo>
                  <a:lnTo>
                    <a:pt x="290" y="468"/>
                  </a:lnTo>
                  <a:lnTo>
                    <a:pt x="294" y="460"/>
                  </a:lnTo>
                  <a:lnTo>
                    <a:pt x="294" y="460"/>
                  </a:lnTo>
                  <a:lnTo>
                    <a:pt x="294" y="458"/>
                  </a:lnTo>
                  <a:lnTo>
                    <a:pt x="294" y="454"/>
                  </a:lnTo>
                  <a:lnTo>
                    <a:pt x="294" y="454"/>
                  </a:lnTo>
                  <a:lnTo>
                    <a:pt x="292" y="450"/>
                  </a:lnTo>
                  <a:lnTo>
                    <a:pt x="292" y="448"/>
                  </a:lnTo>
                  <a:lnTo>
                    <a:pt x="296" y="440"/>
                  </a:lnTo>
                  <a:lnTo>
                    <a:pt x="296" y="440"/>
                  </a:lnTo>
                  <a:lnTo>
                    <a:pt x="302" y="432"/>
                  </a:lnTo>
                  <a:lnTo>
                    <a:pt x="302" y="432"/>
                  </a:lnTo>
                  <a:lnTo>
                    <a:pt x="294" y="430"/>
                  </a:lnTo>
                  <a:lnTo>
                    <a:pt x="288" y="428"/>
                  </a:lnTo>
                  <a:lnTo>
                    <a:pt x="288" y="428"/>
                  </a:lnTo>
                  <a:lnTo>
                    <a:pt x="270" y="420"/>
                  </a:lnTo>
                  <a:lnTo>
                    <a:pt x="254" y="412"/>
                  </a:lnTo>
                  <a:lnTo>
                    <a:pt x="254" y="412"/>
                  </a:lnTo>
                  <a:lnTo>
                    <a:pt x="244" y="404"/>
                  </a:lnTo>
                  <a:lnTo>
                    <a:pt x="236" y="396"/>
                  </a:lnTo>
                  <a:lnTo>
                    <a:pt x="232" y="386"/>
                  </a:lnTo>
                  <a:lnTo>
                    <a:pt x="230" y="372"/>
                  </a:lnTo>
                  <a:lnTo>
                    <a:pt x="230" y="372"/>
                  </a:lnTo>
                  <a:lnTo>
                    <a:pt x="232" y="360"/>
                  </a:lnTo>
                  <a:lnTo>
                    <a:pt x="236" y="350"/>
                  </a:lnTo>
                  <a:lnTo>
                    <a:pt x="242" y="342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60" y="332"/>
                  </a:lnTo>
                  <a:lnTo>
                    <a:pt x="270" y="330"/>
                  </a:lnTo>
                  <a:lnTo>
                    <a:pt x="280" y="330"/>
                  </a:lnTo>
                  <a:lnTo>
                    <a:pt x="290" y="334"/>
                  </a:lnTo>
                  <a:lnTo>
                    <a:pt x="290" y="334"/>
                  </a:lnTo>
                  <a:lnTo>
                    <a:pt x="310" y="344"/>
                  </a:lnTo>
                  <a:lnTo>
                    <a:pt x="310" y="344"/>
                  </a:lnTo>
                  <a:lnTo>
                    <a:pt x="330" y="354"/>
                  </a:lnTo>
                  <a:lnTo>
                    <a:pt x="330" y="354"/>
                  </a:lnTo>
                  <a:lnTo>
                    <a:pt x="330" y="350"/>
                  </a:lnTo>
                  <a:lnTo>
                    <a:pt x="330" y="350"/>
                  </a:lnTo>
                  <a:lnTo>
                    <a:pt x="338" y="310"/>
                  </a:lnTo>
                  <a:lnTo>
                    <a:pt x="338" y="310"/>
                  </a:lnTo>
                  <a:lnTo>
                    <a:pt x="346" y="284"/>
                  </a:lnTo>
                  <a:lnTo>
                    <a:pt x="350" y="270"/>
                  </a:lnTo>
                  <a:lnTo>
                    <a:pt x="358" y="258"/>
                  </a:lnTo>
                  <a:lnTo>
                    <a:pt x="358" y="258"/>
                  </a:lnTo>
                  <a:lnTo>
                    <a:pt x="366" y="240"/>
                  </a:lnTo>
                  <a:lnTo>
                    <a:pt x="372" y="222"/>
                  </a:lnTo>
                  <a:lnTo>
                    <a:pt x="372" y="222"/>
                  </a:lnTo>
                  <a:lnTo>
                    <a:pt x="376" y="212"/>
                  </a:lnTo>
                  <a:lnTo>
                    <a:pt x="382" y="202"/>
                  </a:lnTo>
                  <a:lnTo>
                    <a:pt x="396" y="182"/>
                  </a:lnTo>
                  <a:lnTo>
                    <a:pt x="396" y="182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22" y="150"/>
                  </a:lnTo>
                  <a:lnTo>
                    <a:pt x="422" y="150"/>
                  </a:lnTo>
                  <a:lnTo>
                    <a:pt x="424" y="144"/>
                  </a:lnTo>
                  <a:lnTo>
                    <a:pt x="424" y="144"/>
                  </a:lnTo>
                  <a:lnTo>
                    <a:pt x="430" y="134"/>
                  </a:lnTo>
                  <a:lnTo>
                    <a:pt x="430" y="134"/>
                  </a:lnTo>
                  <a:lnTo>
                    <a:pt x="436" y="126"/>
                  </a:lnTo>
                  <a:lnTo>
                    <a:pt x="444" y="118"/>
                  </a:lnTo>
                  <a:lnTo>
                    <a:pt x="452" y="110"/>
                  </a:lnTo>
                  <a:lnTo>
                    <a:pt x="456" y="100"/>
                  </a:lnTo>
                  <a:lnTo>
                    <a:pt x="456" y="100"/>
                  </a:lnTo>
                  <a:lnTo>
                    <a:pt x="460" y="96"/>
                  </a:lnTo>
                  <a:lnTo>
                    <a:pt x="460" y="96"/>
                  </a:lnTo>
                  <a:lnTo>
                    <a:pt x="476" y="82"/>
                  </a:lnTo>
                  <a:lnTo>
                    <a:pt x="476" y="82"/>
                  </a:lnTo>
                  <a:lnTo>
                    <a:pt x="482" y="74"/>
                  </a:lnTo>
                  <a:lnTo>
                    <a:pt x="482" y="74"/>
                  </a:lnTo>
                  <a:lnTo>
                    <a:pt x="486" y="70"/>
                  </a:lnTo>
                  <a:lnTo>
                    <a:pt x="486" y="70"/>
                  </a:lnTo>
                  <a:lnTo>
                    <a:pt x="536" y="28"/>
                  </a:lnTo>
                  <a:lnTo>
                    <a:pt x="536" y="28"/>
                  </a:lnTo>
                  <a:lnTo>
                    <a:pt x="548" y="20"/>
                  </a:lnTo>
                  <a:lnTo>
                    <a:pt x="548" y="20"/>
                  </a:lnTo>
                  <a:lnTo>
                    <a:pt x="548" y="18"/>
                  </a:lnTo>
                  <a:lnTo>
                    <a:pt x="548" y="18"/>
                  </a:lnTo>
                  <a:close/>
                  <a:moveTo>
                    <a:pt x="120" y="236"/>
                  </a:moveTo>
                  <a:lnTo>
                    <a:pt x="120" y="236"/>
                  </a:lnTo>
                  <a:lnTo>
                    <a:pt x="108" y="256"/>
                  </a:lnTo>
                  <a:lnTo>
                    <a:pt x="108" y="256"/>
                  </a:lnTo>
                  <a:lnTo>
                    <a:pt x="92" y="286"/>
                  </a:lnTo>
                  <a:lnTo>
                    <a:pt x="92" y="286"/>
                  </a:lnTo>
                  <a:lnTo>
                    <a:pt x="88" y="290"/>
                  </a:lnTo>
                  <a:lnTo>
                    <a:pt x="88" y="290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8" y="278"/>
                  </a:lnTo>
                  <a:lnTo>
                    <a:pt x="88" y="278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4" y="228"/>
                  </a:lnTo>
                  <a:lnTo>
                    <a:pt x="116" y="226"/>
                  </a:lnTo>
                  <a:lnTo>
                    <a:pt x="118" y="228"/>
                  </a:lnTo>
                  <a:lnTo>
                    <a:pt x="118" y="228"/>
                  </a:lnTo>
                  <a:lnTo>
                    <a:pt x="120" y="232"/>
                  </a:lnTo>
                  <a:lnTo>
                    <a:pt x="120" y="236"/>
                  </a:lnTo>
                  <a:lnTo>
                    <a:pt x="120" y="236"/>
                  </a:lnTo>
                  <a:close/>
                  <a:moveTo>
                    <a:pt x="188" y="154"/>
                  </a:moveTo>
                  <a:lnTo>
                    <a:pt x="188" y="154"/>
                  </a:lnTo>
                  <a:lnTo>
                    <a:pt x="172" y="180"/>
                  </a:lnTo>
                  <a:lnTo>
                    <a:pt x="172" y="180"/>
                  </a:lnTo>
                  <a:lnTo>
                    <a:pt x="160" y="204"/>
                  </a:lnTo>
                  <a:lnTo>
                    <a:pt x="160" y="204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6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72" y="166"/>
                  </a:lnTo>
                  <a:lnTo>
                    <a:pt x="172" y="166"/>
                  </a:lnTo>
                  <a:lnTo>
                    <a:pt x="178" y="156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92" y="148"/>
                  </a:lnTo>
                  <a:lnTo>
                    <a:pt x="192" y="148"/>
                  </a:lnTo>
                  <a:lnTo>
                    <a:pt x="188" y="154"/>
                  </a:lnTo>
                  <a:lnTo>
                    <a:pt x="188" y="154"/>
                  </a:lnTo>
                  <a:close/>
                  <a:moveTo>
                    <a:pt x="226" y="248"/>
                  </a:moveTo>
                  <a:lnTo>
                    <a:pt x="226" y="248"/>
                  </a:lnTo>
                  <a:lnTo>
                    <a:pt x="212" y="280"/>
                  </a:lnTo>
                  <a:lnTo>
                    <a:pt x="212" y="280"/>
                  </a:lnTo>
                  <a:lnTo>
                    <a:pt x="204" y="294"/>
                  </a:lnTo>
                  <a:lnTo>
                    <a:pt x="204" y="294"/>
                  </a:lnTo>
                  <a:lnTo>
                    <a:pt x="204" y="302"/>
                  </a:lnTo>
                  <a:lnTo>
                    <a:pt x="204" y="302"/>
                  </a:lnTo>
                  <a:lnTo>
                    <a:pt x="202" y="304"/>
                  </a:lnTo>
                  <a:lnTo>
                    <a:pt x="202" y="304"/>
                  </a:lnTo>
                  <a:lnTo>
                    <a:pt x="200" y="300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0" y="288"/>
                  </a:lnTo>
                  <a:lnTo>
                    <a:pt x="204" y="280"/>
                  </a:lnTo>
                  <a:lnTo>
                    <a:pt x="204" y="280"/>
                  </a:lnTo>
                  <a:lnTo>
                    <a:pt x="220" y="246"/>
                  </a:lnTo>
                  <a:lnTo>
                    <a:pt x="220" y="246"/>
                  </a:lnTo>
                  <a:lnTo>
                    <a:pt x="224" y="242"/>
                  </a:lnTo>
                  <a:lnTo>
                    <a:pt x="224" y="242"/>
                  </a:lnTo>
                  <a:lnTo>
                    <a:pt x="224" y="246"/>
                  </a:lnTo>
                  <a:lnTo>
                    <a:pt x="226" y="248"/>
                  </a:lnTo>
                  <a:lnTo>
                    <a:pt x="226" y="248"/>
                  </a:lnTo>
                  <a:close/>
                  <a:moveTo>
                    <a:pt x="244" y="116"/>
                  </a:moveTo>
                  <a:lnTo>
                    <a:pt x="244" y="116"/>
                  </a:lnTo>
                  <a:lnTo>
                    <a:pt x="278" y="68"/>
                  </a:lnTo>
                  <a:lnTo>
                    <a:pt x="278" y="68"/>
                  </a:lnTo>
                  <a:lnTo>
                    <a:pt x="284" y="66"/>
                  </a:lnTo>
                  <a:lnTo>
                    <a:pt x="284" y="66"/>
                  </a:lnTo>
                  <a:lnTo>
                    <a:pt x="284" y="70"/>
                  </a:lnTo>
                  <a:lnTo>
                    <a:pt x="284" y="72"/>
                  </a:lnTo>
                  <a:lnTo>
                    <a:pt x="284" y="72"/>
                  </a:lnTo>
                  <a:lnTo>
                    <a:pt x="268" y="94"/>
                  </a:lnTo>
                  <a:lnTo>
                    <a:pt x="268" y="94"/>
                  </a:lnTo>
                  <a:lnTo>
                    <a:pt x="252" y="118"/>
                  </a:lnTo>
                  <a:lnTo>
                    <a:pt x="252" y="118"/>
                  </a:lnTo>
                  <a:lnTo>
                    <a:pt x="246" y="124"/>
                  </a:lnTo>
                  <a:lnTo>
                    <a:pt x="246" y="124"/>
                  </a:lnTo>
                  <a:lnTo>
                    <a:pt x="242" y="124"/>
                  </a:lnTo>
                  <a:lnTo>
                    <a:pt x="242" y="124"/>
                  </a:lnTo>
                  <a:lnTo>
                    <a:pt x="244" y="116"/>
                  </a:lnTo>
                  <a:lnTo>
                    <a:pt x="244" y="116"/>
                  </a:lnTo>
                  <a:close/>
                  <a:moveTo>
                    <a:pt x="250" y="294"/>
                  </a:moveTo>
                  <a:lnTo>
                    <a:pt x="250" y="294"/>
                  </a:lnTo>
                  <a:lnTo>
                    <a:pt x="236" y="320"/>
                  </a:lnTo>
                  <a:lnTo>
                    <a:pt x="236" y="320"/>
                  </a:lnTo>
                  <a:lnTo>
                    <a:pt x="234" y="322"/>
                  </a:lnTo>
                  <a:lnTo>
                    <a:pt x="234" y="322"/>
                  </a:lnTo>
                  <a:lnTo>
                    <a:pt x="234" y="316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52" y="282"/>
                  </a:lnTo>
                  <a:lnTo>
                    <a:pt x="252" y="282"/>
                  </a:lnTo>
                  <a:lnTo>
                    <a:pt x="254" y="288"/>
                  </a:lnTo>
                  <a:lnTo>
                    <a:pt x="254" y="288"/>
                  </a:lnTo>
                  <a:lnTo>
                    <a:pt x="250" y="294"/>
                  </a:lnTo>
                  <a:lnTo>
                    <a:pt x="250" y="294"/>
                  </a:lnTo>
                  <a:close/>
                  <a:moveTo>
                    <a:pt x="300" y="174"/>
                  </a:moveTo>
                  <a:lnTo>
                    <a:pt x="300" y="174"/>
                  </a:lnTo>
                  <a:lnTo>
                    <a:pt x="292" y="188"/>
                  </a:lnTo>
                  <a:lnTo>
                    <a:pt x="292" y="188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8" y="244"/>
                  </a:lnTo>
                  <a:lnTo>
                    <a:pt x="268" y="244"/>
                  </a:lnTo>
                  <a:lnTo>
                    <a:pt x="264" y="240"/>
                  </a:lnTo>
                  <a:lnTo>
                    <a:pt x="264" y="236"/>
                  </a:lnTo>
                  <a:lnTo>
                    <a:pt x="266" y="228"/>
                  </a:lnTo>
                  <a:lnTo>
                    <a:pt x="266" y="228"/>
                  </a:lnTo>
                  <a:lnTo>
                    <a:pt x="282" y="190"/>
                  </a:lnTo>
                  <a:lnTo>
                    <a:pt x="282" y="190"/>
                  </a:lnTo>
                  <a:lnTo>
                    <a:pt x="286" y="180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6" y="170"/>
                  </a:lnTo>
                  <a:lnTo>
                    <a:pt x="298" y="168"/>
                  </a:lnTo>
                  <a:lnTo>
                    <a:pt x="298" y="168"/>
                  </a:lnTo>
                  <a:lnTo>
                    <a:pt x="300" y="172"/>
                  </a:lnTo>
                  <a:lnTo>
                    <a:pt x="300" y="174"/>
                  </a:lnTo>
                  <a:lnTo>
                    <a:pt x="300" y="174"/>
                  </a:lnTo>
                  <a:close/>
                  <a:moveTo>
                    <a:pt x="332" y="254"/>
                  </a:moveTo>
                  <a:lnTo>
                    <a:pt x="332" y="254"/>
                  </a:lnTo>
                  <a:lnTo>
                    <a:pt x="314" y="298"/>
                  </a:lnTo>
                  <a:lnTo>
                    <a:pt x="314" y="298"/>
                  </a:lnTo>
                  <a:lnTo>
                    <a:pt x="312" y="306"/>
                  </a:lnTo>
                  <a:lnTo>
                    <a:pt x="312" y="306"/>
                  </a:lnTo>
                  <a:lnTo>
                    <a:pt x="310" y="306"/>
                  </a:lnTo>
                  <a:lnTo>
                    <a:pt x="310" y="306"/>
                  </a:lnTo>
                  <a:lnTo>
                    <a:pt x="308" y="302"/>
                  </a:lnTo>
                  <a:lnTo>
                    <a:pt x="308" y="300"/>
                  </a:lnTo>
                  <a:lnTo>
                    <a:pt x="308" y="300"/>
                  </a:lnTo>
                  <a:lnTo>
                    <a:pt x="328" y="246"/>
                  </a:lnTo>
                  <a:lnTo>
                    <a:pt x="328" y="246"/>
                  </a:lnTo>
                  <a:lnTo>
                    <a:pt x="330" y="244"/>
                  </a:lnTo>
                  <a:lnTo>
                    <a:pt x="332" y="242"/>
                  </a:lnTo>
                  <a:lnTo>
                    <a:pt x="332" y="242"/>
                  </a:lnTo>
                  <a:lnTo>
                    <a:pt x="336" y="244"/>
                  </a:lnTo>
                  <a:lnTo>
                    <a:pt x="336" y="244"/>
                  </a:lnTo>
                  <a:lnTo>
                    <a:pt x="332" y="254"/>
                  </a:lnTo>
                  <a:lnTo>
                    <a:pt x="332" y="254"/>
                  </a:lnTo>
                  <a:close/>
                  <a:moveTo>
                    <a:pt x="328" y="78"/>
                  </a:moveTo>
                  <a:lnTo>
                    <a:pt x="328" y="78"/>
                  </a:lnTo>
                  <a:lnTo>
                    <a:pt x="326" y="82"/>
                  </a:lnTo>
                  <a:lnTo>
                    <a:pt x="326" y="82"/>
                  </a:lnTo>
                  <a:lnTo>
                    <a:pt x="322" y="80"/>
                  </a:lnTo>
                  <a:lnTo>
                    <a:pt x="322" y="80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56" y="36"/>
                  </a:lnTo>
                  <a:lnTo>
                    <a:pt x="356" y="36"/>
                  </a:lnTo>
                  <a:lnTo>
                    <a:pt x="360" y="34"/>
                  </a:lnTo>
                  <a:lnTo>
                    <a:pt x="360" y="34"/>
                  </a:lnTo>
                  <a:lnTo>
                    <a:pt x="360" y="36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28" y="78"/>
                  </a:lnTo>
                  <a:lnTo>
                    <a:pt x="328" y="78"/>
                  </a:lnTo>
                  <a:close/>
                  <a:moveTo>
                    <a:pt x="348" y="90"/>
                  </a:moveTo>
                  <a:lnTo>
                    <a:pt x="348" y="90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52" y="78"/>
                  </a:lnTo>
                  <a:lnTo>
                    <a:pt x="352" y="78"/>
                  </a:lnTo>
                  <a:lnTo>
                    <a:pt x="360" y="68"/>
                  </a:lnTo>
                  <a:lnTo>
                    <a:pt x="360" y="68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8" y="68"/>
                  </a:lnTo>
                  <a:lnTo>
                    <a:pt x="368" y="72"/>
                  </a:lnTo>
                  <a:lnTo>
                    <a:pt x="368" y="72"/>
                  </a:lnTo>
                  <a:lnTo>
                    <a:pt x="366" y="76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48" y="90"/>
                  </a:lnTo>
                  <a:lnTo>
                    <a:pt x="348" y="90"/>
                  </a:lnTo>
                  <a:close/>
                  <a:moveTo>
                    <a:pt x="364" y="190"/>
                  </a:moveTo>
                  <a:lnTo>
                    <a:pt x="364" y="190"/>
                  </a:lnTo>
                  <a:lnTo>
                    <a:pt x="362" y="188"/>
                  </a:lnTo>
                  <a:lnTo>
                    <a:pt x="362" y="188"/>
                  </a:lnTo>
                  <a:lnTo>
                    <a:pt x="362" y="182"/>
                  </a:lnTo>
                  <a:lnTo>
                    <a:pt x="366" y="176"/>
                  </a:lnTo>
                  <a:lnTo>
                    <a:pt x="374" y="168"/>
                  </a:lnTo>
                  <a:lnTo>
                    <a:pt x="374" y="168"/>
                  </a:lnTo>
                  <a:lnTo>
                    <a:pt x="376" y="168"/>
                  </a:lnTo>
                  <a:lnTo>
                    <a:pt x="376" y="168"/>
                  </a:lnTo>
                  <a:lnTo>
                    <a:pt x="364" y="190"/>
                  </a:lnTo>
                  <a:lnTo>
                    <a:pt x="364" y="190"/>
                  </a:lnTo>
                  <a:close/>
                  <a:moveTo>
                    <a:pt x="418" y="70"/>
                  </a:moveTo>
                  <a:lnTo>
                    <a:pt x="418" y="70"/>
                  </a:lnTo>
                  <a:lnTo>
                    <a:pt x="418" y="66"/>
                  </a:lnTo>
                  <a:lnTo>
                    <a:pt x="418" y="64"/>
                  </a:lnTo>
                  <a:lnTo>
                    <a:pt x="418" y="64"/>
                  </a:lnTo>
                  <a:lnTo>
                    <a:pt x="448" y="36"/>
                  </a:lnTo>
                  <a:lnTo>
                    <a:pt x="448" y="36"/>
                  </a:lnTo>
                  <a:lnTo>
                    <a:pt x="450" y="36"/>
                  </a:lnTo>
                  <a:lnTo>
                    <a:pt x="450" y="36"/>
                  </a:lnTo>
                  <a:lnTo>
                    <a:pt x="452" y="38"/>
                  </a:lnTo>
                  <a:lnTo>
                    <a:pt x="452" y="38"/>
                  </a:lnTo>
                  <a:lnTo>
                    <a:pt x="418" y="70"/>
                  </a:lnTo>
                  <a:lnTo>
                    <a:pt x="418" y="70"/>
                  </a:lnTo>
                  <a:close/>
                  <a:moveTo>
                    <a:pt x="432" y="90"/>
                  </a:moveTo>
                  <a:lnTo>
                    <a:pt x="432" y="90"/>
                  </a:lnTo>
                  <a:lnTo>
                    <a:pt x="438" y="80"/>
                  </a:lnTo>
                  <a:lnTo>
                    <a:pt x="444" y="70"/>
                  </a:lnTo>
                  <a:lnTo>
                    <a:pt x="454" y="60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6"/>
                  </a:lnTo>
                  <a:lnTo>
                    <a:pt x="460" y="60"/>
                  </a:lnTo>
                  <a:lnTo>
                    <a:pt x="450" y="74"/>
                  </a:lnTo>
                  <a:lnTo>
                    <a:pt x="440" y="86"/>
                  </a:lnTo>
                  <a:lnTo>
                    <a:pt x="432" y="90"/>
                  </a:lnTo>
                  <a:lnTo>
                    <a:pt x="432" y="90"/>
                  </a:lnTo>
                  <a:close/>
                  <a:moveTo>
                    <a:pt x="438" y="224"/>
                  </a:moveTo>
                  <a:lnTo>
                    <a:pt x="438" y="224"/>
                  </a:lnTo>
                  <a:lnTo>
                    <a:pt x="440" y="226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4" y="236"/>
                  </a:lnTo>
                  <a:lnTo>
                    <a:pt x="434" y="236"/>
                  </a:lnTo>
                  <a:lnTo>
                    <a:pt x="410" y="270"/>
                  </a:lnTo>
                  <a:lnTo>
                    <a:pt x="410" y="270"/>
                  </a:lnTo>
                  <a:lnTo>
                    <a:pt x="408" y="266"/>
                  </a:lnTo>
                  <a:lnTo>
                    <a:pt x="408" y="260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4" y="242"/>
                  </a:lnTo>
                  <a:lnTo>
                    <a:pt x="418" y="234"/>
                  </a:lnTo>
                  <a:lnTo>
                    <a:pt x="424" y="230"/>
                  </a:lnTo>
                  <a:lnTo>
                    <a:pt x="430" y="226"/>
                  </a:lnTo>
                  <a:lnTo>
                    <a:pt x="430" y="226"/>
                  </a:lnTo>
                  <a:lnTo>
                    <a:pt x="436" y="224"/>
                  </a:lnTo>
                  <a:lnTo>
                    <a:pt x="436" y="224"/>
                  </a:lnTo>
                  <a:lnTo>
                    <a:pt x="438" y="224"/>
                  </a:lnTo>
                  <a:lnTo>
                    <a:pt x="438" y="224"/>
                  </a:lnTo>
                  <a:close/>
                </a:path>
              </a:pathLst>
            </a:custGeom>
            <a:solidFill>
              <a:srgbClr val="8882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7" name="Freeform 103"/>
            <p:cNvSpPr>
              <a:spLocks/>
            </p:cNvSpPr>
            <p:nvPr/>
          </p:nvSpPr>
          <p:spPr bwMode="auto">
            <a:xfrm>
              <a:off x="3201" y="2017"/>
              <a:ext cx="56" cy="46"/>
            </a:xfrm>
            <a:custGeom>
              <a:avLst/>
              <a:gdLst/>
              <a:ahLst/>
              <a:cxnLst>
                <a:cxn ang="0">
                  <a:pos x="34" y="42"/>
                </a:cxn>
                <a:cxn ang="0">
                  <a:pos x="34" y="42"/>
                </a:cxn>
                <a:cxn ang="0">
                  <a:pos x="30" y="44"/>
                </a:cxn>
                <a:cxn ang="0">
                  <a:pos x="26" y="4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4" y="38"/>
                </a:cxn>
                <a:cxn ang="0">
                  <a:pos x="8" y="34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6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2"/>
                </a:cxn>
                <a:cxn ang="0">
                  <a:pos x="32" y="4"/>
                </a:cxn>
                <a:cxn ang="0">
                  <a:pos x="38" y="8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50" y="24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4" y="40"/>
                </a:cxn>
                <a:cxn ang="0">
                  <a:pos x="54" y="42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6" y="32"/>
                </a:cxn>
                <a:cxn ang="0">
                  <a:pos x="42" y="24"/>
                </a:cxn>
                <a:cxn ang="0">
                  <a:pos x="36" y="16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26" y="8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14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6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12" y="30"/>
                </a:cxn>
                <a:cxn ang="0">
                  <a:pos x="16" y="34"/>
                </a:cxn>
                <a:cxn ang="0">
                  <a:pos x="2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34" y="42"/>
                </a:cxn>
                <a:cxn ang="0">
                  <a:pos x="34" y="42"/>
                </a:cxn>
              </a:cxnLst>
              <a:rect l="0" t="0" r="r" b="b"/>
              <a:pathLst>
                <a:path w="56" h="46">
                  <a:moveTo>
                    <a:pt x="34" y="42"/>
                  </a:moveTo>
                  <a:lnTo>
                    <a:pt x="34" y="42"/>
                  </a:lnTo>
                  <a:lnTo>
                    <a:pt x="30" y="44"/>
                  </a:lnTo>
                  <a:lnTo>
                    <a:pt x="26" y="46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4" y="38"/>
                  </a:lnTo>
                  <a:lnTo>
                    <a:pt x="8" y="34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50" y="24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2"/>
                  </a:lnTo>
                  <a:lnTo>
                    <a:pt x="42" y="24"/>
                  </a:lnTo>
                  <a:lnTo>
                    <a:pt x="36" y="16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6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4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30"/>
                  </a:lnTo>
                  <a:lnTo>
                    <a:pt x="16" y="34"/>
                  </a:lnTo>
                  <a:lnTo>
                    <a:pt x="2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4" y="42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30" name="Group 106"/>
          <p:cNvGrpSpPr>
            <a:grpSpLocks noChangeAspect="1"/>
          </p:cNvGrpSpPr>
          <p:nvPr/>
        </p:nvGrpSpPr>
        <p:grpSpPr bwMode="auto">
          <a:xfrm>
            <a:off x="7632600" y="3096394"/>
            <a:ext cx="909638" cy="1439862"/>
            <a:chOff x="2602" y="1361"/>
            <a:chExt cx="573" cy="907"/>
          </a:xfrm>
        </p:grpSpPr>
        <p:sp>
          <p:nvSpPr>
            <p:cNvPr id="1129" name="AutoShape 105"/>
            <p:cNvSpPr>
              <a:spLocks noChangeAspect="1" noChangeArrowheads="1" noTextEdit="1"/>
            </p:cNvSpPr>
            <p:nvPr/>
          </p:nvSpPr>
          <p:spPr bwMode="auto">
            <a:xfrm>
              <a:off x="2602" y="1361"/>
              <a:ext cx="573" cy="9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1" name="Freeform 107"/>
            <p:cNvSpPr>
              <a:spLocks/>
            </p:cNvSpPr>
            <p:nvPr/>
          </p:nvSpPr>
          <p:spPr bwMode="auto">
            <a:xfrm>
              <a:off x="2602" y="1361"/>
              <a:ext cx="573" cy="907"/>
            </a:xfrm>
            <a:custGeom>
              <a:avLst/>
              <a:gdLst/>
              <a:ahLst/>
              <a:cxnLst>
                <a:cxn ang="0">
                  <a:pos x="540" y="344"/>
                </a:cxn>
                <a:cxn ang="0">
                  <a:pos x="499" y="352"/>
                </a:cxn>
                <a:cxn ang="0">
                  <a:pos x="476" y="375"/>
                </a:cxn>
                <a:cxn ang="0">
                  <a:pos x="429" y="416"/>
                </a:cxn>
                <a:cxn ang="0">
                  <a:pos x="380" y="379"/>
                </a:cxn>
                <a:cxn ang="0">
                  <a:pos x="385" y="354"/>
                </a:cxn>
                <a:cxn ang="0">
                  <a:pos x="369" y="324"/>
                </a:cxn>
                <a:cxn ang="0">
                  <a:pos x="404" y="269"/>
                </a:cxn>
                <a:cxn ang="0">
                  <a:pos x="406" y="257"/>
                </a:cxn>
                <a:cxn ang="0">
                  <a:pos x="435" y="244"/>
                </a:cxn>
                <a:cxn ang="0">
                  <a:pos x="457" y="225"/>
                </a:cxn>
                <a:cxn ang="0">
                  <a:pos x="408" y="239"/>
                </a:cxn>
                <a:cxn ang="0">
                  <a:pos x="386" y="201"/>
                </a:cxn>
                <a:cxn ang="0">
                  <a:pos x="333" y="144"/>
                </a:cxn>
                <a:cxn ang="0">
                  <a:pos x="286" y="129"/>
                </a:cxn>
                <a:cxn ang="0">
                  <a:pos x="263" y="120"/>
                </a:cxn>
                <a:cxn ang="0">
                  <a:pos x="235" y="56"/>
                </a:cxn>
                <a:cxn ang="0">
                  <a:pos x="192" y="13"/>
                </a:cxn>
                <a:cxn ang="0">
                  <a:pos x="150" y="1"/>
                </a:cxn>
                <a:cxn ang="0">
                  <a:pos x="105" y="37"/>
                </a:cxn>
                <a:cxn ang="0">
                  <a:pos x="156" y="136"/>
                </a:cxn>
                <a:cxn ang="0">
                  <a:pos x="92" y="92"/>
                </a:cxn>
                <a:cxn ang="0">
                  <a:pos x="36" y="82"/>
                </a:cxn>
                <a:cxn ang="0">
                  <a:pos x="2" y="128"/>
                </a:cxn>
                <a:cxn ang="0">
                  <a:pos x="5" y="163"/>
                </a:cxn>
                <a:cxn ang="0">
                  <a:pos x="62" y="224"/>
                </a:cxn>
                <a:cxn ang="0">
                  <a:pos x="121" y="266"/>
                </a:cxn>
                <a:cxn ang="0">
                  <a:pos x="139" y="327"/>
                </a:cxn>
                <a:cxn ang="0">
                  <a:pos x="217" y="379"/>
                </a:cxn>
                <a:cxn ang="0">
                  <a:pos x="193" y="408"/>
                </a:cxn>
                <a:cxn ang="0">
                  <a:pos x="138" y="437"/>
                </a:cxn>
                <a:cxn ang="0">
                  <a:pos x="107" y="422"/>
                </a:cxn>
                <a:cxn ang="0">
                  <a:pos x="92" y="376"/>
                </a:cxn>
                <a:cxn ang="0">
                  <a:pos x="38" y="378"/>
                </a:cxn>
                <a:cxn ang="0">
                  <a:pos x="29" y="401"/>
                </a:cxn>
                <a:cxn ang="0">
                  <a:pos x="26" y="426"/>
                </a:cxn>
                <a:cxn ang="0">
                  <a:pos x="12" y="448"/>
                </a:cxn>
                <a:cxn ang="0">
                  <a:pos x="70" y="474"/>
                </a:cxn>
                <a:cxn ang="0">
                  <a:pos x="108" y="526"/>
                </a:cxn>
                <a:cxn ang="0">
                  <a:pos x="182" y="541"/>
                </a:cxn>
                <a:cxn ang="0">
                  <a:pos x="168" y="569"/>
                </a:cxn>
                <a:cxn ang="0">
                  <a:pos x="131" y="559"/>
                </a:cxn>
                <a:cxn ang="0">
                  <a:pos x="105" y="607"/>
                </a:cxn>
                <a:cxn ang="0">
                  <a:pos x="112" y="629"/>
                </a:cxn>
                <a:cxn ang="0">
                  <a:pos x="152" y="661"/>
                </a:cxn>
                <a:cxn ang="0">
                  <a:pos x="188" y="736"/>
                </a:cxn>
                <a:cxn ang="0">
                  <a:pos x="193" y="820"/>
                </a:cxn>
                <a:cxn ang="0">
                  <a:pos x="183" y="860"/>
                </a:cxn>
                <a:cxn ang="0">
                  <a:pos x="290" y="898"/>
                </a:cxn>
                <a:cxn ang="0">
                  <a:pos x="363" y="901"/>
                </a:cxn>
                <a:cxn ang="0">
                  <a:pos x="399" y="877"/>
                </a:cxn>
                <a:cxn ang="0">
                  <a:pos x="438" y="863"/>
                </a:cxn>
                <a:cxn ang="0">
                  <a:pos x="465" y="843"/>
                </a:cxn>
                <a:cxn ang="0">
                  <a:pos x="415" y="796"/>
                </a:cxn>
                <a:cxn ang="0">
                  <a:pos x="424" y="701"/>
                </a:cxn>
                <a:cxn ang="0">
                  <a:pos x="396" y="605"/>
                </a:cxn>
                <a:cxn ang="0">
                  <a:pos x="416" y="555"/>
                </a:cxn>
                <a:cxn ang="0">
                  <a:pos x="436" y="523"/>
                </a:cxn>
                <a:cxn ang="0">
                  <a:pos x="498" y="483"/>
                </a:cxn>
                <a:cxn ang="0">
                  <a:pos x="537" y="430"/>
                </a:cxn>
                <a:cxn ang="0">
                  <a:pos x="573" y="384"/>
                </a:cxn>
              </a:cxnLst>
              <a:rect l="0" t="0" r="r" b="b"/>
              <a:pathLst>
                <a:path w="573" h="907">
                  <a:moveTo>
                    <a:pt x="560" y="372"/>
                  </a:moveTo>
                  <a:lnTo>
                    <a:pt x="560" y="372"/>
                  </a:lnTo>
                  <a:lnTo>
                    <a:pt x="554" y="373"/>
                  </a:lnTo>
                  <a:lnTo>
                    <a:pt x="554" y="373"/>
                  </a:lnTo>
                  <a:lnTo>
                    <a:pt x="554" y="372"/>
                  </a:lnTo>
                  <a:lnTo>
                    <a:pt x="554" y="372"/>
                  </a:lnTo>
                  <a:lnTo>
                    <a:pt x="556" y="368"/>
                  </a:lnTo>
                  <a:lnTo>
                    <a:pt x="558" y="363"/>
                  </a:lnTo>
                  <a:lnTo>
                    <a:pt x="559" y="358"/>
                  </a:lnTo>
                  <a:lnTo>
                    <a:pt x="557" y="353"/>
                  </a:lnTo>
                  <a:lnTo>
                    <a:pt x="557" y="353"/>
                  </a:lnTo>
                  <a:lnTo>
                    <a:pt x="554" y="349"/>
                  </a:lnTo>
                  <a:lnTo>
                    <a:pt x="549" y="346"/>
                  </a:lnTo>
                  <a:lnTo>
                    <a:pt x="545" y="345"/>
                  </a:lnTo>
                  <a:lnTo>
                    <a:pt x="540" y="344"/>
                  </a:lnTo>
                  <a:lnTo>
                    <a:pt x="540" y="344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7" y="337"/>
                  </a:lnTo>
                  <a:lnTo>
                    <a:pt x="537" y="337"/>
                  </a:lnTo>
                  <a:lnTo>
                    <a:pt x="535" y="335"/>
                  </a:lnTo>
                  <a:lnTo>
                    <a:pt x="534" y="335"/>
                  </a:lnTo>
                  <a:lnTo>
                    <a:pt x="534" y="335"/>
                  </a:lnTo>
                  <a:lnTo>
                    <a:pt x="528" y="334"/>
                  </a:lnTo>
                  <a:lnTo>
                    <a:pt x="522" y="335"/>
                  </a:lnTo>
                  <a:lnTo>
                    <a:pt x="522" y="335"/>
                  </a:lnTo>
                  <a:lnTo>
                    <a:pt x="516" y="338"/>
                  </a:lnTo>
                  <a:lnTo>
                    <a:pt x="511" y="341"/>
                  </a:lnTo>
                  <a:lnTo>
                    <a:pt x="503" y="349"/>
                  </a:lnTo>
                  <a:lnTo>
                    <a:pt x="503" y="349"/>
                  </a:lnTo>
                  <a:lnTo>
                    <a:pt x="500" y="352"/>
                  </a:lnTo>
                  <a:lnTo>
                    <a:pt x="499" y="352"/>
                  </a:lnTo>
                  <a:lnTo>
                    <a:pt x="497" y="352"/>
                  </a:lnTo>
                  <a:lnTo>
                    <a:pt x="495" y="349"/>
                  </a:lnTo>
                  <a:lnTo>
                    <a:pt x="495" y="349"/>
                  </a:lnTo>
                  <a:lnTo>
                    <a:pt x="491" y="346"/>
                  </a:lnTo>
                  <a:lnTo>
                    <a:pt x="488" y="344"/>
                  </a:lnTo>
                  <a:lnTo>
                    <a:pt x="484" y="344"/>
                  </a:lnTo>
                  <a:lnTo>
                    <a:pt x="479" y="345"/>
                  </a:lnTo>
                  <a:lnTo>
                    <a:pt x="479" y="345"/>
                  </a:lnTo>
                  <a:lnTo>
                    <a:pt x="475" y="347"/>
                  </a:lnTo>
                  <a:lnTo>
                    <a:pt x="473" y="350"/>
                  </a:lnTo>
                  <a:lnTo>
                    <a:pt x="472" y="354"/>
                  </a:lnTo>
                  <a:lnTo>
                    <a:pt x="472" y="357"/>
                  </a:lnTo>
                  <a:lnTo>
                    <a:pt x="472" y="357"/>
                  </a:lnTo>
                  <a:lnTo>
                    <a:pt x="476" y="371"/>
                  </a:lnTo>
                  <a:lnTo>
                    <a:pt x="476" y="371"/>
                  </a:lnTo>
                  <a:lnTo>
                    <a:pt x="476" y="375"/>
                  </a:lnTo>
                  <a:lnTo>
                    <a:pt x="476" y="379"/>
                  </a:lnTo>
                  <a:lnTo>
                    <a:pt x="476" y="379"/>
                  </a:lnTo>
                  <a:lnTo>
                    <a:pt x="475" y="386"/>
                  </a:lnTo>
                  <a:lnTo>
                    <a:pt x="475" y="386"/>
                  </a:lnTo>
                  <a:lnTo>
                    <a:pt x="473" y="394"/>
                  </a:lnTo>
                  <a:lnTo>
                    <a:pt x="473" y="394"/>
                  </a:lnTo>
                  <a:lnTo>
                    <a:pt x="470" y="393"/>
                  </a:lnTo>
                  <a:lnTo>
                    <a:pt x="470" y="393"/>
                  </a:lnTo>
                  <a:lnTo>
                    <a:pt x="459" y="396"/>
                  </a:lnTo>
                  <a:lnTo>
                    <a:pt x="454" y="399"/>
                  </a:lnTo>
                  <a:lnTo>
                    <a:pt x="449" y="403"/>
                  </a:lnTo>
                  <a:lnTo>
                    <a:pt x="449" y="403"/>
                  </a:lnTo>
                  <a:lnTo>
                    <a:pt x="448" y="404"/>
                  </a:lnTo>
                  <a:lnTo>
                    <a:pt x="446" y="406"/>
                  </a:lnTo>
                  <a:lnTo>
                    <a:pt x="446" y="406"/>
                  </a:lnTo>
                  <a:lnTo>
                    <a:pt x="429" y="416"/>
                  </a:lnTo>
                  <a:lnTo>
                    <a:pt x="429" y="416"/>
                  </a:lnTo>
                  <a:lnTo>
                    <a:pt x="426" y="417"/>
                  </a:lnTo>
                  <a:lnTo>
                    <a:pt x="423" y="416"/>
                  </a:lnTo>
                  <a:lnTo>
                    <a:pt x="420" y="415"/>
                  </a:lnTo>
                  <a:lnTo>
                    <a:pt x="418" y="413"/>
                  </a:lnTo>
                  <a:lnTo>
                    <a:pt x="418" y="413"/>
                  </a:lnTo>
                  <a:lnTo>
                    <a:pt x="407" y="400"/>
                  </a:lnTo>
                  <a:lnTo>
                    <a:pt x="401" y="394"/>
                  </a:lnTo>
                  <a:lnTo>
                    <a:pt x="394" y="389"/>
                  </a:lnTo>
                  <a:lnTo>
                    <a:pt x="394" y="389"/>
                  </a:lnTo>
                  <a:lnTo>
                    <a:pt x="388" y="385"/>
                  </a:lnTo>
                  <a:lnTo>
                    <a:pt x="386" y="383"/>
                  </a:lnTo>
                  <a:lnTo>
                    <a:pt x="383" y="380"/>
                  </a:lnTo>
                  <a:lnTo>
                    <a:pt x="383" y="380"/>
                  </a:lnTo>
                  <a:lnTo>
                    <a:pt x="382" y="379"/>
                  </a:lnTo>
                  <a:lnTo>
                    <a:pt x="380" y="379"/>
                  </a:lnTo>
                  <a:lnTo>
                    <a:pt x="380" y="379"/>
                  </a:lnTo>
                  <a:lnTo>
                    <a:pt x="378" y="379"/>
                  </a:lnTo>
                  <a:lnTo>
                    <a:pt x="378" y="379"/>
                  </a:lnTo>
                  <a:lnTo>
                    <a:pt x="380" y="378"/>
                  </a:lnTo>
                  <a:lnTo>
                    <a:pt x="380" y="378"/>
                  </a:lnTo>
                  <a:lnTo>
                    <a:pt x="380" y="376"/>
                  </a:lnTo>
                  <a:lnTo>
                    <a:pt x="381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5" y="375"/>
                  </a:lnTo>
                  <a:lnTo>
                    <a:pt x="385" y="374"/>
                  </a:lnTo>
                  <a:lnTo>
                    <a:pt x="385" y="374"/>
                  </a:lnTo>
                  <a:lnTo>
                    <a:pt x="384" y="356"/>
                  </a:lnTo>
                  <a:lnTo>
                    <a:pt x="384" y="356"/>
                  </a:lnTo>
                  <a:lnTo>
                    <a:pt x="385" y="354"/>
                  </a:lnTo>
                  <a:lnTo>
                    <a:pt x="385" y="354"/>
                  </a:lnTo>
                  <a:lnTo>
                    <a:pt x="388" y="353"/>
                  </a:lnTo>
                  <a:lnTo>
                    <a:pt x="389" y="353"/>
                  </a:lnTo>
                  <a:lnTo>
                    <a:pt x="389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8" y="340"/>
                  </a:lnTo>
                  <a:lnTo>
                    <a:pt x="389" y="338"/>
                  </a:lnTo>
                  <a:lnTo>
                    <a:pt x="389" y="336"/>
                  </a:lnTo>
                  <a:lnTo>
                    <a:pt x="386" y="333"/>
                  </a:lnTo>
                  <a:lnTo>
                    <a:pt x="386" y="333"/>
                  </a:lnTo>
                  <a:lnTo>
                    <a:pt x="382" y="330"/>
                  </a:lnTo>
                  <a:lnTo>
                    <a:pt x="378" y="327"/>
                  </a:lnTo>
                  <a:lnTo>
                    <a:pt x="374" y="325"/>
                  </a:lnTo>
                  <a:lnTo>
                    <a:pt x="369" y="324"/>
                  </a:lnTo>
                  <a:lnTo>
                    <a:pt x="369" y="324"/>
                  </a:lnTo>
                  <a:lnTo>
                    <a:pt x="372" y="320"/>
                  </a:lnTo>
                  <a:lnTo>
                    <a:pt x="372" y="320"/>
                  </a:lnTo>
                  <a:lnTo>
                    <a:pt x="378" y="315"/>
                  </a:lnTo>
                  <a:lnTo>
                    <a:pt x="382" y="309"/>
                  </a:lnTo>
                  <a:lnTo>
                    <a:pt x="382" y="309"/>
                  </a:lnTo>
                  <a:lnTo>
                    <a:pt x="388" y="302"/>
                  </a:lnTo>
                  <a:lnTo>
                    <a:pt x="391" y="298"/>
                  </a:lnTo>
                  <a:lnTo>
                    <a:pt x="393" y="294"/>
                  </a:lnTo>
                  <a:lnTo>
                    <a:pt x="393" y="294"/>
                  </a:lnTo>
                  <a:lnTo>
                    <a:pt x="397" y="288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403" y="275"/>
                  </a:lnTo>
                  <a:lnTo>
                    <a:pt x="404" y="269"/>
                  </a:lnTo>
                  <a:lnTo>
                    <a:pt x="404" y="269"/>
                  </a:lnTo>
                  <a:lnTo>
                    <a:pt x="405" y="268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27" y="263"/>
                  </a:lnTo>
                  <a:lnTo>
                    <a:pt x="427" y="263"/>
                  </a:lnTo>
                  <a:lnTo>
                    <a:pt x="453" y="258"/>
                  </a:lnTo>
                  <a:lnTo>
                    <a:pt x="453" y="258"/>
                  </a:lnTo>
                  <a:lnTo>
                    <a:pt x="459" y="256"/>
                  </a:lnTo>
                  <a:lnTo>
                    <a:pt x="459" y="256"/>
                  </a:lnTo>
                  <a:lnTo>
                    <a:pt x="459" y="254"/>
                  </a:lnTo>
                  <a:lnTo>
                    <a:pt x="459" y="254"/>
                  </a:lnTo>
                  <a:lnTo>
                    <a:pt x="432" y="259"/>
                  </a:lnTo>
                  <a:lnTo>
                    <a:pt x="405" y="264"/>
                  </a:lnTo>
                  <a:lnTo>
                    <a:pt x="405" y="264"/>
                  </a:lnTo>
                  <a:lnTo>
                    <a:pt x="406" y="257"/>
                  </a:lnTo>
                  <a:lnTo>
                    <a:pt x="406" y="257"/>
                  </a:lnTo>
                  <a:lnTo>
                    <a:pt x="408" y="255"/>
                  </a:lnTo>
                  <a:lnTo>
                    <a:pt x="408" y="255"/>
                  </a:lnTo>
                  <a:lnTo>
                    <a:pt x="419" y="251"/>
                  </a:lnTo>
                  <a:lnTo>
                    <a:pt x="419" y="251"/>
                  </a:lnTo>
                  <a:lnTo>
                    <a:pt x="444" y="244"/>
                  </a:lnTo>
                  <a:lnTo>
                    <a:pt x="444" y="244"/>
                  </a:lnTo>
                  <a:lnTo>
                    <a:pt x="462" y="240"/>
                  </a:lnTo>
                  <a:lnTo>
                    <a:pt x="462" y="240"/>
                  </a:lnTo>
                  <a:lnTo>
                    <a:pt x="464" y="239"/>
                  </a:lnTo>
                  <a:lnTo>
                    <a:pt x="464" y="239"/>
                  </a:lnTo>
                  <a:lnTo>
                    <a:pt x="463" y="239"/>
                  </a:lnTo>
                  <a:lnTo>
                    <a:pt x="463" y="239"/>
                  </a:lnTo>
                  <a:lnTo>
                    <a:pt x="456" y="239"/>
                  </a:lnTo>
                  <a:lnTo>
                    <a:pt x="449" y="240"/>
                  </a:lnTo>
                  <a:lnTo>
                    <a:pt x="435" y="244"/>
                  </a:lnTo>
                  <a:lnTo>
                    <a:pt x="435" y="244"/>
                  </a:lnTo>
                  <a:lnTo>
                    <a:pt x="421" y="248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48"/>
                  </a:lnTo>
                  <a:lnTo>
                    <a:pt x="407" y="248"/>
                  </a:lnTo>
                  <a:lnTo>
                    <a:pt x="407" y="245"/>
                  </a:lnTo>
                  <a:lnTo>
                    <a:pt x="408" y="243"/>
                  </a:lnTo>
                  <a:lnTo>
                    <a:pt x="409" y="242"/>
                  </a:lnTo>
                  <a:lnTo>
                    <a:pt x="412" y="240"/>
                  </a:lnTo>
                  <a:lnTo>
                    <a:pt x="412" y="240"/>
                  </a:lnTo>
                  <a:lnTo>
                    <a:pt x="434" y="232"/>
                  </a:lnTo>
                  <a:lnTo>
                    <a:pt x="434" y="232"/>
                  </a:lnTo>
                  <a:lnTo>
                    <a:pt x="445" y="228"/>
                  </a:lnTo>
                  <a:lnTo>
                    <a:pt x="451" y="226"/>
                  </a:lnTo>
                  <a:lnTo>
                    <a:pt x="457" y="225"/>
                  </a:lnTo>
                  <a:lnTo>
                    <a:pt x="457" y="225"/>
                  </a:lnTo>
                  <a:lnTo>
                    <a:pt x="461" y="225"/>
                  </a:lnTo>
                  <a:lnTo>
                    <a:pt x="462" y="224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3" y="222"/>
                  </a:lnTo>
                  <a:lnTo>
                    <a:pt x="463" y="222"/>
                  </a:lnTo>
                  <a:lnTo>
                    <a:pt x="458" y="223"/>
                  </a:lnTo>
                  <a:lnTo>
                    <a:pt x="458" y="223"/>
                  </a:lnTo>
                  <a:lnTo>
                    <a:pt x="452" y="224"/>
                  </a:lnTo>
                  <a:lnTo>
                    <a:pt x="446" y="226"/>
                  </a:lnTo>
                  <a:lnTo>
                    <a:pt x="434" y="230"/>
                  </a:lnTo>
                  <a:lnTo>
                    <a:pt x="434" y="230"/>
                  </a:lnTo>
                  <a:lnTo>
                    <a:pt x="410" y="239"/>
                  </a:lnTo>
                  <a:lnTo>
                    <a:pt x="410" y="239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06" y="234"/>
                  </a:lnTo>
                  <a:lnTo>
                    <a:pt x="406" y="232"/>
                  </a:lnTo>
                  <a:lnTo>
                    <a:pt x="406" y="230"/>
                  </a:lnTo>
                  <a:lnTo>
                    <a:pt x="406" y="230"/>
                  </a:lnTo>
                  <a:lnTo>
                    <a:pt x="407" y="227"/>
                  </a:lnTo>
                  <a:lnTo>
                    <a:pt x="406" y="225"/>
                  </a:lnTo>
                  <a:lnTo>
                    <a:pt x="405" y="222"/>
                  </a:lnTo>
                  <a:lnTo>
                    <a:pt x="405" y="222"/>
                  </a:lnTo>
                  <a:lnTo>
                    <a:pt x="401" y="216"/>
                  </a:lnTo>
                  <a:lnTo>
                    <a:pt x="398" y="209"/>
                  </a:lnTo>
                  <a:lnTo>
                    <a:pt x="398" y="209"/>
                  </a:lnTo>
                  <a:lnTo>
                    <a:pt x="396" y="206"/>
                  </a:lnTo>
                  <a:lnTo>
                    <a:pt x="394" y="205"/>
                  </a:lnTo>
                  <a:lnTo>
                    <a:pt x="388" y="202"/>
                  </a:lnTo>
                  <a:lnTo>
                    <a:pt x="388" y="202"/>
                  </a:lnTo>
                  <a:lnTo>
                    <a:pt x="386" y="201"/>
                  </a:lnTo>
                  <a:lnTo>
                    <a:pt x="386" y="201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0" y="192"/>
                  </a:lnTo>
                  <a:lnTo>
                    <a:pt x="380" y="192"/>
                  </a:lnTo>
                  <a:lnTo>
                    <a:pt x="377" y="185"/>
                  </a:lnTo>
                  <a:lnTo>
                    <a:pt x="377" y="185"/>
                  </a:lnTo>
                  <a:lnTo>
                    <a:pt x="372" y="178"/>
                  </a:lnTo>
                  <a:lnTo>
                    <a:pt x="372" y="178"/>
                  </a:lnTo>
                  <a:lnTo>
                    <a:pt x="363" y="167"/>
                  </a:lnTo>
                  <a:lnTo>
                    <a:pt x="353" y="157"/>
                  </a:lnTo>
                  <a:lnTo>
                    <a:pt x="353" y="157"/>
                  </a:lnTo>
                  <a:lnTo>
                    <a:pt x="347" y="153"/>
                  </a:lnTo>
                  <a:lnTo>
                    <a:pt x="341" y="150"/>
                  </a:lnTo>
                  <a:lnTo>
                    <a:pt x="341" y="150"/>
                  </a:lnTo>
                  <a:lnTo>
                    <a:pt x="333" y="144"/>
                  </a:lnTo>
                  <a:lnTo>
                    <a:pt x="333" y="144"/>
                  </a:lnTo>
                  <a:lnTo>
                    <a:pt x="331" y="142"/>
                  </a:lnTo>
                  <a:lnTo>
                    <a:pt x="329" y="141"/>
                  </a:lnTo>
                  <a:lnTo>
                    <a:pt x="329" y="141"/>
                  </a:lnTo>
                  <a:lnTo>
                    <a:pt x="317" y="137"/>
                  </a:lnTo>
                  <a:lnTo>
                    <a:pt x="317" y="137"/>
                  </a:lnTo>
                  <a:lnTo>
                    <a:pt x="303" y="133"/>
                  </a:lnTo>
                  <a:lnTo>
                    <a:pt x="303" y="133"/>
                  </a:lnTo>
                  <a:lnTo>
                    <a:pt x="302" y="131"/>
                  </a:lnTo>
                  <a:lnTo>
                    <a:pt x="301" y="130"/>
                  </a:lnTo>
                  <a:lnTo>
                    <a:pt x="297" y="130"/>
                  </a:lnTo>
                  <a:lnTo>
                    <a:pt x="297" y="130"/>
                  </a:lnTo>
                  <a:lnTo>
                    <a:pt x="292" y="130"/>
                  </a:lnTo>
                  <a:lnTo>
                    <a:pt x="292" y="130"/>
                  </a:lnTo>
                  <a:lnTo>
                    <a:pt x="286" y="129"/>
                  </a:lnTo>
                  <a:lnTo>
                    <a:pt x="286" y="129"/>
                  </a:lnTo>
                  <a:lnTo>
                    <a:pt x="274" y="130"/>
                  </a:lnTo>
                  <a:lnTo>
                    <a:pt x="274" y="130"/>
                  </a:lnTo>
                  <a:lnTo>
                    <a:pt x="271" y="131"/>
                  </a:lnTo>
                  <a:lnTo>
                    <a:pt x="271" y="131"/>
                  </a:lnTo>
                  <a:lnTo>
                    <a:pt x="268" y="131"/>
                  </a:lnTo>
                  <a:lnTo>
                    <a:pt x="265" y="132"/>
                  </a:lnTo>
                  <a:lnTo>
                    <a:pt x="263" y="131"/>
                  </a:lnTo>
                  <a:lnTo>
                    <a:pt x="260" y="129"/>
                  </a:lnTo>
                  <a:lnTo>
                    <a:pt x="260" y="129"/>
                  </a:lnTo>
                  <a:lnTo>
                    <a:pt x="257" y="126"/>
                  </a:lnTo>
                  <a:lnTo>
                    <a:pt x="254" y="124"/>
                  </a:lnTo>
                  <a:lnTo>
                    <a:pt x="254" y="124"/>
                  </a:lnTo>
                  <a:lnTo>
                    <a:pt x="260" y="122"/>
                  </a:lnTo>
                  <a:lnTo>
                    <a:pt x="260" y="122"/>
                  </a:lnTo>
                  <a:lnTo>
                    <a:pt x="262" y="121"/>
                  </a:lnTo>
                  <a:lnTo>
                    <a:pt x="263" y="120"/>
                  </a:lnTo>
                  <a:lnTo>
                    <a:pt x="262" y="119"/>
                  </a:lnTo>
                  <a:lnTo>
                    <a:pt x="262" y="119"/>
                  </a:lnTo>
                  <a:lnTo>
                    <a:pt x="257" y="113"/>
                  </a:lnTo>
                  <a:lnTo>
                    <a:pt x="257" y="113"/>
                  </a:lnTo>
                  <a:lnTo>
                    <a:pt x="256" y="110"/>
                  </a:lnTo>
                  <a:lnTo>
                    <a:pt x="256" y="110"/>
                  </a:lnTo>
                  <a:lnTo>
                    <a:pt x="253" y="99"/>
                  </a:lnTo>
                  <a:lnTo>
                    <a:pt x="249" y="88"/>
                  </a:lnTo>
                  <a:lnTo>
                    <a:pt x="249" y="88"/>
                  </a:lnTo>
                  <a:lnTo>
                    <a:pt x="244" y="78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8" y="64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5" y="56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26" y="44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4" y="21"/>
                  </a:lnTo>
                  <a:lnTo>
                    <a:pt x="204" y="21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1" y="18"/>
                  </a:lnTo>
                  <a:lnTo>
                    <a:pt x="199" y="17"/>
                  </a:lnTo>
                  <a:lnTo>
                    <a:pt x="194" y="15"/>
                  </a:lnTo>
                  <a:lnTo>
                    <a:pt x="194" y="15"/>
                  </a:lnTo>
                  <a:lnTo>
                    <a:pt x="192" y="13"/>
                  </a:lnTo>
                  <a:lnTo>
                    <a:pt x="192" y="13"/>
                  </a:lnTo>
                  <a:lnTo>
                    <a:pt x="191" y="12"/>
                  </a:lnTo>
                  <a:lnTo>
                    <a:pt x="190" y="11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79" y="7"/>
                  </a:lnTo>
                  <a:lnTo>
                    <a:pt x="179" y="7"/>
                  </a:lnTo>
                  <a:lnTo>
                    <a:pt x="170" y="4"/>
                  </a:lnTo>
                  <a:lnTo>
                    <a:pt x="170" y="4"/>
                  </a:lnTo>
                  <a:lnTo>
                    <a:pt x="167" y="2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6" y="5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18" y="11"/>
                  </a:lnTo>
                  <a:lnTo>
                    <a:pt x="113" y="16"/>
                  </a:lnTo>
                  <a:lnTo>
                    <a:pt x="110" y="22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06" y="33"/>
                  </a:lnTo>
                  <a:lnTo>
                    <a:pt x="105" y="3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4" y="82"/>
                  </a:lnTo>
                  <a:lnTo>
                    <a:pt x="117" y="88"/>
                  </a:lnTo>
                  <a:lnTo>
                    <a:pt x="120" y="93"/>
                  </a:lnTo>
                  <a:lnTo>
                    <a:pt x="120" y="93"/>
                  </a:lnTo>
                  <a:lnTo>
                    <a:pt x="130" y="106"/>
                  </a:lnTo>
                  <a:lnTo>
                    <a:pt x="130" y="106"/>
                  </a:lnTo>
                  <a:lnTo>
                    <a:pt x="138" y="116"/>
                  </a:lnTo>
                  <a:lnTo>
                    <a:pt x="138" y="116"/>
                  </a:lnTo>
                  <a:lnTo>
                    <a:pt x="156" y="136"/>
                  </a:lnTo>
                  <a:lnTo>
                    <a:pt x="156" y="136"/>
                  </a:lnTo>
                  <a:lnTo>
                    <a:pt x="158" y="139"/>
                  </a:lnTo>
                  <a:lnTo>
                    <a:pt x="158" y="139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4" y="140"/>
                  </a:lnTo>
                  <a:lnTo>
                    <a:pt x="152" y="140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34" y="123"/>
                  </a:lnTo>
                  <a:lnTo>
                    <a:pt x="126" y="115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05" y="100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3" y="87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65" y="82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5" y="79"/>
                  </a:lnTo>
                  <a:lnTo>
                    <a:pt x="53" y="80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0" y="81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8" y="85"/>
                  </a:lnTo>
                  <a:lnTo>
                    <a:pt x="24" y="87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5" y="96"/>
                  </a:lnTo>
                  <a:lnTo>
                    <a:pt x="12" y="99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8" y="105"/>
                  </a:lnTo>
                  <a:lnTo>
                    <a:pt x="6" y="109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31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2" y="149"/>
                  </a:lnTo>
                  <a:lnTo>
                    <a:pt x="2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9" y="172"/>
                  </a:lnTo>
                  <a:lnTo>
                    <a:pt x="11" y="177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21" y="190"/>
                  </a:lnTo>
                  <a:lnTo>
                    <a:pt x="24" y="194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5" y="203"/>
                  </a:lnTo>
                  <a:lnTo>
                    <a:pt x="42" y="209"/>
                  </a:lnTo>
                  <a:lnTo>
                    <a:pt x="42" y="209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62" y="224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84" y="233"/>
                  </a:lnTo>
                  <a:lnTo>
                    <a:pt x="84" y="233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113" y="247"/>
                  </a:lnTo>
                  <a:lnTo>
                    <a:pt x="113" y="247"/>
                  </a:lnTo>
                  <a:lnTo>
                    <a:pt x="119" y="248"/>
                  </a:lnTo>
                  <a:lnTo>
                    <a:pt x="119" y="248"/>
                  </a:lnTo>
                  <a:lnTo>
                    <a:pt x="122" y="249"/>
                  </a:lnTo>
                  <a:lnTo>
                    <a:pt x="122" y="250"/>
                  </a:lnTo>
                  <a:lnTo>
                    <a:pt x="122" y="253"/>
                  </a:lnTo>
                  <a:lnTo>
                    <a:pt x="122" y="253"/>
                  </a:lnTo>
                  <a:lnTo>
                    <a:pt x="121" y="259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2" y="274"/>
                  </a:lnTo>
                  <a:lnTo>
                    <a:pt x="124" y="282"/>
                  </a:lnTo>
                  <a:lnTo>
                    <a:pt x="124" y="282"/>
                  </a:lnTo>
                  <a:lnTo>
                    <a:pt x="127" y="302"/>
                  </a:lnTo>
                  <a:lnTo>
                    <a:pt x="127" y="302"/>
                  </a:lnTo>
                  <a:lnTo>
                    <a:pt x="129" y="305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11"/>
                  </a:lnTo>
                  <a:lnTo>
                    <a:pt x="130" y="313"/>
                  </a:lnTo>
                  <a:lnTo>
                    <a:pt x="133" y="318"/>
                  </a:lnTo>
                  <a:lnTo>
                    <a:pt x="133" y="318"/>
                  </a:lnTo>
                  <a:lnTo>
                    <a:pt x="135" y="323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48" y="338"/>
                  </a:lnTo>
                  <a:lnTo>
                    <a:pt x="148" y="338"/>
                  </a:lnTo>
                  <a:lnTo>
                    <a:pt x="151" y="341"/>
                  </a:lnTo>
                  <a:lnTo>
                    <a:pt x="154" y="343"/>
                  </a:lnTo>
                  <a:lnTo>
                    <a:pt x="154" y="343"/>
                  </a:lnTo>
                  <a:lnTo>
                    <a:pt x="166" y="353"/>
                  </a:lnTo>
                  <a:lnTo>
                    <a:pt x="166" y="353"/>
                  </a:lnTo>
                  <a:lnTo>
                    <a:pt x="178" y="361"/>
                  </a:lnTo>
                  <a:lnTo>
                    <a:pt x="178" y="361"/>
                  </a:lnTo>
                  <a:lnTo>
                    <a:pt x="197" y="373"/>
                  </a:lnTo>
                  <a:lnTo>
                    <a:pt x="197" y="373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205" y="375"/>
                  </a:lnTo>
                  <a:lnTo>
                    <a:pt x="205" y="375"/>
                  </a:lnTo>
                  <a:lnTo>
                    <a:pt x="217" y="379"/>
                  </a:lnTo>
                  <a:lnTo>
                    <a:pt x="217" y="379"/>
                  </a:lnTo>
                  <a:lnTo>
                    <a:pt x="217" y="380"/>
                  </a:lnTo>
                  <a:lnTo>
                    <a:pt x="217" y="380"/>
                  </a:lnTo>
                  <a:lnTo>
                    <a:pt x="215" y="383"/>
                  </a:lnTo>
                  <a:lnTo>
                    <a:pt x="215" y="385"/>
                  </a:lnTo>
                  <a:lnTo>
                    <a:pt x="216" y="387"/>
                  </a:lnTo>
                  <a:lnTo>
                    <a:pt x="216" y="387"/>
                  </a:lnTo>
                  <a:lnTo>
                    <a:pt x="215" y="388"/>
                  </a:lnTo>
                  <a:lnTo>
                    <a:pt x="215" y="388"/>
                  </a:lnTo>
                  <a:lnTo>
                    <a:pt x="210" y="392"/>
                  </a:lnTo>
                  <a:lnTo>
                    <a:pt x="205" y="396"/>
                  </a:lnTo>
                  <a:lnTo>
                    <a:pt x="205" y="396"/>
                  </a:lnTo>
                  <a:lnTo>
                    <a:pt x="202" y="398"/>
                  </a:lnTo>
                  <a:lnTo>
                    <a:pt x="198" y="401"/>
                  </a:lnTo>
                  <a:lnTo>
                    <a:pt x="193" y="408"/>
                  </a:lnTo>
                  <a:lnTo>
                    <a:pt x="193" y="408"/>
                  </a:lnTo>
                  <a:lnTo>
                    <a:pt x="186" y="417"/>
                  </a:lnTo>
                  <a:lnTo>
                    <a:pt x="183" y="421"/>
                  </a:lnTo>
                  <a:lnTo>
                    <a:pt x="179" y="425"/>
                  </a:lnTo>
                  <a:lnTo>
                    <a:pt x="179" y="425"/>
                  </a:lnTo>
                  <a:lnTo>
                    <a:pt x="177" y="427"/>
                  </a:lnTo>
                  <a:lnTo>
                    <a:pt x="177" y="427"/>
                  </a:lnTo>
                  <a:lnTo>
                    <a:pt x="174" y="432"/>
                  </a:lnTo>
                  <a:lnTo>
                    <a:pt x="172" y="435"/>
                  </a:lnTo>
                  <a:lnTo>
                    <a:pt x="169" y="436"/>
                  </a:lnTo>
                  <a:lnTo>
                    <a:pt x="169" y="436"/>
                  </a:lnTo>
                  <a:lnTo>
                    <a:pt x="162" y="438"/>
                  </a:lnTo>
                  <a:lnTo>
                    <a:pt x="155" y="440"/>
                  </a:lnTo>
                  <a:lnTo>
                    <a:pt x="148" y="440"/>
                  </a:lnTo>
                  <a:lnTo>
                    <a:pt x="141" y="439"/>
                  </a:lnTo>
                  <a:lnTo>
                    <a:pt x="141" y="439"/>
                  </a:lnTo>
                  <a:lnTo>
                    <a:pt x="138" y="437"/>
                  </a:lnTo>
                  <a:lnTo>
                    <a:pt x="136" y="435"/>
                  </a:lnTo>
                  <a:lnTo>
                    <a:pt x="136" y="435"/>
                  </a:lnTo>
                  <a:lnTo>
                    <a:pt x="134" y="433"/>
                  </a:lnTo>
                  <a:lnTo>
                    <a:pt x="132" y="431"/>
                  </a:lnTo>
                  <a:lnTo>
                    <a:pt x="128" y="427"/>
                  </a:lnTo>
                  <a:lnTo>
                    <a:pt x="128" y="427"/>
                  </a:lnTo>
                  <a:lnTo>
                    <a:pt x="124" y="426"/>
                  </a:lnTo>
                  <a:lnTo>
                    <a:pt x="121" y="425"/>
                  </a:lnTo>
                  <a:lnTo>
                    <a:pt x="117" y="424"/>
                  </a:lnTo>
                  <a:lnTo>
                    <a:pt x="114" y="425"/>
                  </a:lnTo>
                  <a:lnTo>
                    <a:pt x="114" y="425"/>
                  </a:lnTo>
                  <a:lnTo>
                    <a:pt x="111" y="426"/>
                  </a:lnTo>
                  <a:lnTo>
                    <a:pt x="110" y="426"/>
                  </a:lnTo>
                  <a:lnTo>
                    <a:pt x="109" y="425"/>
                  </a:lnTo>
                  <a:lnTo>
                    <a:pt x="107" y="422"/>
                  </a:lnTo>
                  <a:lnTo>
                    <a:pt x="107" y="422"/>
                  </a:lnTo>
                  <a:lnTo>
                    <a:pt x="103" y="412"/>
                  </a:lnTo>
                  <a:lnTo>
                    <a:pt x="103" y="412"/>
                  </a:lnTo>
                  <a:lnTo>
                    <a:pt x="102" y="409"/>
                  </a:lnTo>
                  <a:lnTo>
                    <a:pt x="101" y="407"/>
                  </a:lnTo>
                  <a:lnTo>
                    <a:pt x="102" y="402"/>
                  </a:lnTo>
                  <a:lnTo>
                    <a:pt x="102" y="402"/>
                  </a:lnTo>
                  <a:lnTo>
                    <a:pt x="106" y="394"/>
                  </a:lnTo>
                  <a:lnTo>
                    <a:pt x="106" y="394"/>
                  </a:lnTo>
                  <a:lnTo>
                    <a:pt x="107" y="390"/>
                  </a:lnTo>
                  <a:lnTo>
                    <a:pt x="107" y="385"/>
                  </a:lnTo>
                  <a:lnTo>
                    <a:pt x="105" y="382"/>
                  </a:lnTo>
                  <a:lnTo>
                    <a:pt x="102" y="379"/>
                  </a:lnTo>
                  <a:lnTo>
                    <a:pt x="102" y="379"/>
                  </a:lnTo>
                  <a:lnTo>
                    <a:pt x="99" y="377"/>
                  </a:lnTo>
                  <a:lnTo>
                    <a:pt x="95" y="376"/>
                  </a:lnTo>
                  <a:lnTo>
                    <a:pt x="92" y="376"/>
                  </a:lnTo>
                  <a:lnTo>
                    <a:pt x="88" y="377"/>
                  </a:lnTo>
                  <a:lnTo>
                    <a:pt x="88" y="377"/>
                  </a:lnTo>
                  <a:lnTo>
                    <a:pt x="81" y="382"/>
                  </a:lnTo>
                  <a:lnTo>
                    <a:pt x="77" y="386"/>
                  </a:lnTo>
                  <a:lnTo>
                    <a:pt x="75" y="390"/>
                  </a:lnTo>
                  <a:lnTo>
                    <a:pt x="75" y="390"/>
                  </a:lnTo>
                  <a:lnTo>
                    <a:pt x="74" y="391"/>
                  </a:lnTo>
                  <a:lnTo>
                    <a:pt x="73" y="392"/>
                  </a:lnTo>
                  <a:lnTo>
                    <a:pt x="69" y="391"/>
                  </a:lnTo>
                  <a:lnTo>
                    <a:pt x="69" y="391"/>
                  </a:lnTo>
                  <a:lnTo>
                    <a:pt x="64" y="388"/>
                  </a:lnTo>
                  <a:lnTo>
                    <a:pt x="59" y="385"/>
                  </a:lnTo>
                  <a:lnTo>
                    <a:pt x="59" y="385"/>
                  </a:lnTo>
                  <a:lnTo>
                    <a:pt x="43" y="379"/>
                  </a:lnTo>
                  <a:lnTo>
                    <a:pt x="43" y="379"/>
                  </a:lnTo>
                  <a:lnTo>
                    <a:pt x="38" y="378"/>
                  </a:lnTo>
                  <a:lnTo>
                    <a:pt x="32" y="377"/>
                  </a:lnTo>
                  <a:lnTo>
                    <a:pt x="32" y="377"/>
                  </a:lnTo>
                  <a:lnTo>
                    <a:pt x="28" y="378"/>
                  </a:lnTo>
                  <a:lnTo>
                    <a:pt x="24" y="380"/>
                  </a:lnTo>
                  <a:lnTo>
                    <a:pt x="21" y="383"/>
                  </a:lnTo>
                  <a:lnTo>
                    <a:pt x="19" y="387"/>
                  </a:lnTo>
                  <a:lnTo>
                    <a:pt x="19" y="387"/>
                  </a:lnTo>
                  <a:lnTo>
                    <a:pt x="19" y="391"/>
                  </a:lnTo>
                  <a:lnTo>
                    <a:pt x="20" y="394"/>
                  </a:lnTo>
                  <a:lnTo>
                    <a:pt x="22" y="396"/>
                  </a:lnTo>
                  <a:lnTo>
                    <a:pt x="25" y="398"/>
                  </a:lnTo>
                  <a:lnTo>
                    <a:pt x="25" y="398"/>
                  </a:lnTo>
                  <a:lnTo>
                    <a:pt x="30" y="400"/>
                  </a:lnTo>
                  <a:lnTo>
                    <a:pt x="30" y="400"/>
                  </a:lnTo>
                  <a:lnTo>
                    <a:pt x="29" y="401"/>
                  </a:lnTo>
                  <a:lnTo>
                    <a:pt x="29" y="401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3" y="400"/>
                  </a:lnTo>
                  <a:lnTo>
                    <a:pt x="20" y="399"/>
                  </a:lnTo>
                  <a:lnTo>
                    <a:pt x="20" y="399"/>
                  </a:lnTo>
                  <a:lnTo>
                    <a:pt x="16" y="401"/>
                  </a:lnTo>
                  <a:lnTo>
                    <a:pt x="13" y="404"/>
                  </a:lnTo>
                  <a:lnTo>
                    <a:pt x="13" y="404"/>
                  </a:lnTo>
                  <a:lnTo>
                    <a:pt x="11" y="407"/>
                  </a:lnTo>
                  <a:lnTo>
                    <a:pt x="10" y="410"/>
                  </a:lnTo>
                  <a:lnTo>
                    <a:pt x="11" y="414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9" y="422"/>
                  </a:lnTo>
                  <a:lnTo>
                    <a:pt x="26" y="426"/>
                  </a:lnTo>
                  <a:lnTo>
                    <a:pt x="26" y="426"/>
                  </a:lnTo>
                  <a:lnTo>
                    <a:pt x="33" y="429"/>
                  </a:lnTo>
                  <a:lnTo>
                    <a:pt x="33" y="429"/>
                  </a:lnTo>
                  <a:lnTo>
                    <a:pt x="32" y="430"/>
                  </a:lnTo>
                  <a:lnTo>
                    <a:pt x="32" y="430"/>
                  </a:lnTo>
                  <a:lnTo>
                    <a:pt x="18" y="429"/>
                  </a:lnTo>
                  <a:lnTo>
                    <a:pt x="18" y="429"/>
                  </a:lnTo>
                  <a:lnTo>
                    <a:pt x="13" y="428"/>
                  </a:lnTo>
                  <a:lnTo>
                    <a:pt x="11" y="429"/>
                  </a:lnTo>
                  <a:lnTo>
                    <a:pt x="9" y="430"/>
                  </a:lnTo>
                  <a:lnTo>
                    <a:pt x="9" y="430"/>
                  </a:lnTo>
                  <a:lnTo>
                    <a:pt x="7" y="432"/>
                  </a:lnTo>
                  <a:lnTo>
                    <a:pt x="6" y="435"/>
                  </a:lnTo>
                  <a:lnTo>
                    <a:pt x="6" y="438"/>
                  </a:lnTo>
                  <a:lnTo>
                    <a:pt x="7" y="441"/>
                  </a:lnTo>
                  <a:lnTo>
                    <a:pt x="7" y="441"/>
                  </a:lnTo>
                  <a:lnTo>
                    <a:pt x="12" y="448"/>
                  </a:lnTo>
                  <a:lnTo>
                    <a:pt x="14" y="451"/>
                  </a:lnTo>
                  <a:lnTo>
                    <a:pt x="17" y="453"/>
                  </a:lnTo>
                  <a:lnTo>
                    <a:pt x="21" y="455"/>
                  </a:lnTo>
                  <a:lnTo>
                    <a:pt x="25" y="457"/>
                  </a:lnTo>
                  <a:lnTo>
                    <a:pt x="29" y="457"/>
                  </a:lnTo>
                  <a:lnTo>
                    <a:pt x="33" y="458"/>
                  </a:lnTo>
                  <a:lnTo>
                    <a:pt x="33" y="458"/>
                  </a:lnTo>
                  <a:lnTo>
                    <a:pt x="35" y="458"/>
                  </a:lnTo>
                  <a:lnTo>
                    <a:pt x="37" y="459"/>
                  </a:lnTo>
                  <a:lnTo>
                    <a:pt x="37" y="459"/>
                  </a:lnTo>
                  <a:lnTo>
                    <a:pt x="43" y="466"/>
                  </a:lnTo>
                  <a:lnTo>
                    <a:pt x="51" y="470"/>
                  </a:lnTo>
                  <a:lnTo>
                    <a:pt x="59" y="473"/>
                  </a:lnTo>
                  <a:lnTo>
                    <a:pt x="68" y="473"/>
                  </a:lnTo>
                  <a:lnTo>
                    <a:pt x="68" y="473"/>
                  </a:lnTo>
                  <a:lnTo>
                    <a:pt x="70" y="474"/>
                  </a:lnTo>
                  <a:lnTo>
                    <a:pt x="71" y="475"/>
                  </a:lnTo>
                  <a:lnTo>
                    <a:pt x="71" y="476"/>
                  </a:lnTo>
                  <a:lnTo>
                    <a:pt x="71" y="476"/>
                  </a:lnTo>
                  <a:lnTo>
                    <a:pt x="70" y="483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4" y="497"/>
                  </a:lnTo>
                  <a:lnTo>
                    <a:pt x="77" y="502"/>
                  </a:lnTo>
                  <a:lnTo>
                    <a:pt x="83" y="507"/>
                  </a:lnTo>
                  <a:lnTo>
                    <a:pt x="90" y="509"/>
                  </a:lnTo>
                  <a:lnTo>
                    <a:pt x="90" y="509"/>
                  </a:lnTo>
                  <a:lnTo>
                    <a:pt x="93" y="511"/>
                  </a:lnTo>
                  <a:lnTo>
                    <a:pt x="93" y="511"/>
                  </a:lnTo>
                  <a:lnTo>
                    <a:pt x="106" y="524"/>
                  </a:lnTo>
                  <a:lnTo>
                    <a:pt x="106" y="524"/>
                  </a:lnTo>
                  <a:lnTo>
                    <a:pt x="108" y="526"/>
                  </a:lnTo>
                  <a:lnTo>
                    <a:pt x="110" y="528"/>
                  </a:lnTo>
                  <a:lnTo>
                    <a:pt x="110" y="528"/>
                  </a:lnTo>
                  <a:lnTo>
                    <a:pt x="115" y="531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36" y="540"/>
                  </a:lnTo>
                  <a:lnTo>
                    <a:pt x="136" y="540"/>
                  </a:lnTo>
                  <a:lnTo>
                    <a:pt x="143" y="542"/>
                  </a:lnTo>
                  <a:lnTo>
                    <a:pt x="150" y="543"/>
                  </a:lnTo>
                  <a:lnTo>
                    <a:pt x="157" y="544"/>
                  </a:lnTo>
                  <a:lnTo>
                    <a:pt x="165" y="543"/>
                  </a:lnTo>
                  <a:lnTo>
                    <a:pt x="165" y="543"/>
                  </a:lnTo>
                  <a:lnTo>
                    <a:pt x="173" y="543"/>
                  </a:lnTo>
                  <a:lnTo>
                    <a:pt x="178" y="542"/>
                  </a:lnTo>
                  <a:lnTo>
                    <a:pt x="182" y="541"/>
                  </a:lnTo>
                  <a:lnTo>
                    <a:pt x="182" y="541"/>
                  </a:lnTo>
                  <a:lnTo>
                    <a:pt x="184" y="541"/>
                  </a:lnTo>
                  <a:lnTo>
                    <a:pt x="184" y="541"/>
                  </a:lnTo>
                  <a:lnTo>
                    <a:pt x="178" y="552"/>
                  </a:lnTo>
                  <a:lnTo>
                    <a:pt x="178" y="552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58"/>
                  </a:lnTo>
                  <a:lnTo>
                    <a:pt x="176" y="558"/>
                  </a:lnTo>
                  <a:lnTo>
                    <a:pt x="176" y="561"/>
                  </a:lnTo>
                  <a:lnTo>
                    <a:pt x="174" y="564"/>
                  </a:lnTo>
                  <a:lnTo>
                    <a:pt x="174" y="564"/>
                  </a:lnTo>
                  <a:lnTo>
                    <a:pt x="172" y="568"/>
                  </a:lnTo>
                  <a:lnTo>
                    <a:pt x="172" y="568"/>
                  </a:lnTo>
                  <a:lnTo>
                    <a:pt x="171" y="570"/>
                  </a:lnTo>
                  <a:lnTo>
                    <a:pt x="168" y="569"/>
                  </a:lnTo>
                  <a:lnTo>
                    <a:pt x="168" y="569"/>
                  </a:lnTo>
                  <a:lnTo>
                    <a:pt x="163" y="565"/>
                  </a:lnTo>
                  <a:lnTo>
                    <a:pt x="158" y="562"/>
                  </a:lnTo>
                  <a:lnTo>
                    <a:pt x="158" y="562"/>
                  </a:lnTo>
                  <a:lnTo>
                    <a:pt x="152" y="560"/>
                  </a:lnTo>
                  <a:lnTo>
                    <a:pt x="146" y="558"/>
                  </a:lnTo>
                  <a:lnTo>
                    <a:pt x="146" y="558"/>
                  </a:lnTo>
                  <a:lnTo>
                    <a:pt x="145" y="558"/>
                  </a:lnTo>
                  <a:lnTo>
                    <a:pt x="145" y="558"/>
                  </a:lnTo>
                  <a:lnTo>
                    <a:pt x="141" y="558"/>
                  </a:lnTo>
                  <a:lnTo>
                    <a:pt x="139" y="558"/>
                  </a:lnTo>
                  <a:lnTo>
                    <a:pt x="137" y="557"/>
                  </a:lnTo>
                  <a:lnTo>
                    <a:pt x="137" y="557"/>
                  </a:lnTo>
                  <a:lnTo>
                    <a:pt x="136" y="557"/>
                  </a:lnTo>
                  <a:lnTo>
                    <a:pt x="134" y="557"/>
                  </a:lnTo>
                  <a:lnTo>
                    <a:pt x="134" y="557"/>
                  </a:lnTo>
                  <a:lnTo>
                    <a:pt x="131" y="559"/>
                  </a:lnTo>
                  <a:lnTo>
                    <a:pt x="131" y="559"/>
                  </a:lnTo>
                  <a:lnTo>
                    <a:pt x="127" y="561"/>
                  </a:lnTo>
                  <a:lnTo>
                    <a:pt x="124" y="563"/>
                  </a:lnTo>
                  <a:lnTo>
                    <a:pt x="124" y="563"/>
                  </a:lnTo>
                  <a:lnTo>
                    <a:pt x="120" y="567"/>
                  </a:lnTo>
                  <a:lnTo>
                    <a:pt x="117" y="572"/>
                  </a:lnTo>
                  <a:lnTo>
                    <a:pt x="117" y="572"/>
                  </a:lnTo>
                  <a:lnTo>
                    <a:pt x="113" y="579"/>
                  </a:lnTo>
                  <a:lnTo>
                    <a:pt x="109" y="585"/>
                  </a:lnTo>
                  <a:lnTo>
                    <a:pt x="109" y="585"/>
                  </a:lnTo>
                  <a:lnTo>
                    <a:pt x="108" y="591"/>
                  </a:lnTo>
                  <a:lnTo>
                    <a:pt x="107" y="596"/>
                  </a:lnTo>
                  <a:lnTo>
                    <a:pt x="107" y="596"/>
                  </a:lnTo>
                  <a:lnTo>
                    <a:pt x="106" y="602"/>
                  </a:lnTo>
                  <a:lnTo>
                    <a:pt x="106" y="602"/>
                  </a:lnTo>
                  <a:lnTo>
                    <a:pt x="105" y="607"/>
                  </a:lnTo>
                  <a:lnTo>
                    <a:pt x="106" y="610"/>
                  </a:lnTo>
                  <a:lnTo>
                    <a:pt x="107" y="613"/>
                  </a:lnTo>
                  <a:lnTo>
                    <a:pt x="107" y="613"/>
                  </a:lnTo>
                  <a:lnTo>
                    <a:pt x="107" y="615"/>
                  </a:lnTo>
                  <a:lnTo>
                    <a:pt x="107" y="616"/>
                  </a:lnTo>
                  <a:lnTo>
                    <a:pt x="106" y="617"/>
                  </a:lnTo>
                  <a:lnTo>
                    <a:pt x="106" y="617"/>
                  </a:lnTo>
                  <a:lnTo>
                    <a:pt x="106" y="619"/>
                  </a:lnTo>
                  <a:lnTo>
                    <a:pt x="106" y="620"/>
                  </a:lnTo>
                  <a:lnTo>
                    <a:pt x="106" y="620"/>
                  </a:lnTo>
                  <a:lnTo>
                    <a:pt x="109" y="623"/>
                  </a:lnTo>
                  <a:lnTo>
                    <a:pt x="110" y="625"/>
                  </a:lnTo>
                  <a:lnTo>
                    <a:pt x="110" y="627"/>
                  </a:lnTo>
                  <a:lnTo>
                    <a:pt x="110" y="627"/>
                  </a:lnTo>
                  <a:lnTo>
                    <a:pt x="112" y="629"/>
                  </a:lnTo>
                  <a:lnTo>
                    <a:pt x="112" y="629"/>
                  </a:lnTo>
                  <a:lnTo>
                    <a:pt x="115" y="634"/>
                  </a:lnTo>
                  <a:lnTo>
                    <a:pt x="115" y="634"/>
                  </a:lnTo>
                  <a:lnTo>
                    <a:pt x="119" y="640"/>
                  </a:lnTo>
                  <a:lnTo>
                    <a:pt x="119" y="640"/>
                  </a:lnTo>
                  <a:lnTo>
                    <a:pt x="121" y="642"/>
                  </a:lnTo>
                  <a:lnTo>
                    <a:pt x="121" y="642"/>
                  </a:lnTo>
                  <a:lnTo>
                    <a:pt x="122" y="644"/>
                  </a:lnTo>
                  <a:lnTo>
                    <a:pt x="124" y="646"/>
                  </a:lnTo>
                  <a:lnTo>
                    <a:pt x="128" y="647"/>
                  </a:lnTo>
                  <a:lnTo>
                    <a:pt x="128" y="647"/>
                  </a:lnTo>
                  <a:lnTo>
                    <a:pt x="133" y="650"/>
                  </a:lnTo>
                  <a:lnTo>
                    <a:pt x="133" y="650"/>
                  </a:lnTo>
                  <a:lnTo>
                    <a:pt x="136" y="653"/>
                  </a:lnTo>
                  <a:lnTo>
                    <a:pt x="136" y="653"/>
                  </a:lnTo>
                  <a:lnTo>
                    <a:pt x="146" y="659"/>
                  </a:lnTo>
                  <a:lnTo>
                    <a:pt x="152" y="661"/>
                  </a:lnTo>
                  <a:lnTo>
                    <a:pt x="158" y="661"/>
                  </a:lnTo>
                  <a:lnTo>
                    <a:pt x="158" y="661"/>
                  </a:lnTo>
                  <a:lnTo>
                    <a:pt x="160" y="662"/>
                  </a:lnTo>
                  <a:lnTo>
                    <a:pt x="161" y="664"/>
                  </a:lnTo>
                  <a:lnTo>
                    <a:pt x="161" y="664"/>
                  </a:lnTo>
                  <a:lnTo>
                    <a:pt x="167" y="680"/>
                  </a:lnTo>
                  <a:lnTo>
                    <a:pt x="167" y="680"/>
                  </a:lnTo>
                  <a:lnTo>
                    <a:pt x="170" y="689"/>
                  </a:lnTo>
                  <a:lnTo>
                    <a:pt x="174" y="698"/>
                  </a:lnTo>
                  <a:lnTo>
                    <a:pt x="183" y="715"/>
                  </a:lnTo>
                  <a:lnTo>
                    <a:pt x="183" y="715"/>
                  </a:lnTo>
                  <a:lnTo>
                    <a:pt x="186" y="721"/>
                  </a:lnTo>
                  <a:lnTo>
                    <a:pt x="187" y="723"/>
                  </a:lnTo>
                  <a:lnTo>
                    <a:pt x="188" y="726"/>
                  </a:lnTo>
                  <a:lnTo>
                    <a:pt x="188" y="726"/>
                  </a:lnTo>
                  <a:lnTo>
                    <a:pt x="188" y="736"/>
                  </a:lnTo>
                  <a:lnTo>
                    <a:pt x="188" y="747"/>
                  </a:lnTo>
                  <a:lnTo>
                    <a:pt x="188" y="747"/>
                  </a:lnTo>
                  <a:lnTo>
                    <a:pt x="187" y="768"/>
                  </a:lnTo>
                  <a:lnTo>
                    <a:pt x="187" y="768"/>
                  </a:lnTo>
                  <a:lnTo>
                    <a:pt x="187" y="772"/>
                  </a:lnTo>
                  <a:lnTo>
                    <a:pt x="187" y="777"/>
                  </a:lnTo>
                  <a:lnTo>
                    <a:pt x="187" y="777"/>
                  </a:lnTo>
                  <a:lnTo>
                    <a:pt x="184" y="789"/>
                  </a:lnTo>
                  <a:lnTo>
                    <a:pt x="184" y="789"/>
                  </a:lnTo>
                  <a:lnTo>
                    <a:pt x="183" y="805"/>
                  </a:lnTo>
                  <a:lnTo>
                    <a:pt x="183" y="805"/>
                  </a:lnTo>
                  <a:lnTo>
                    <a:pt x="184" y="809"/>
                  </a:lnTo>
                  <a:lnTo>
                    <a:pt x="184" y="809"/>
                  </a:lnTo>
                  <a:lnTo>
                    <a:pt x="186" y="812"/>
                  </a:lnTo>
                  <a:lnTo>
                    <a:pt x="188" y="815"/>
                  </a:lnTo>
                  <a:lnTo>
                    <a:pt x="193" y="820"/>
                  </a:lnTo>
                  <a:lnTo>
                    <a:pt x="193" y="820"/>
                  </a:lnTo>
                  <a:lnTo>
                    <a:pt x="194" y="821"/>
                  </a:lnTo>
                  <a:lnTo>
                    <a:pt x="195" y="823"/>
                  </a:lnTo>
                  <a:lnTo>
                    <a:pt x="195" y="823"/>
                  </a:lnTo>
                  <a:lnTo>
                    <a:pt x="195" y="826"/>
                  </a:lnTo>
                  <a:lnTo>
                    <a:pt x="194" y="829"/>
                  </a:lnTo>
                  <a:lnTo>
                    <a:pt x="194" y="829"/>
                  </a:lnTo>
                  <a:lnTo>
                    <a:pt x="193" y="833"/>
                  </a:lnTo>
                  <a:lnTo>
                    <a:pt x="190" y="836"/>
                  </a:lnTo>
                  <a:lnTo>
                    <a:pt x="190" y="836"/>
                  </a:lnTo>
                  <a:lnTo>
                    <a:pt x="189" y="838"/>
                  </a:lnTo>
                  <a:lnTo>
                    <a:pt x="189" y="838"/>
                  </a:lnTo>
                  <a:lnTo>
                    <a:pt x="185" y="846"/>
                  </a:lnTo>
                  <a:lnTo>
                    <a:pt x="183" y="855"/>
                  </a:lnTo>
                  <a:lnTo>
                    <a:pt x="183" y="855"/>
                  </a:lnTo>
                  <a:lnTo>
                    <a:pt x="183" y="860"/>
                  </a:lnTo>
                  <a:lnTo>
                    <a:pt x="183" y="864"/>
                  </a:lnTo>
                  <a:lnTo>
                    <a:pt x="185" y="868"/>
                  </a:lnTo>
                  <a:lnTo>
                    <a:pt x="187" y="872"/>
                  </a:lnTo>
                  <a:lnTo>
                    <a:pt x="187" y="872"/>
                  </a:lnTo>
                  <a:lnTo>
                    <a:pt x="192" y="877"/>
                  </a:lnTo>
                  <a:lnTo>
                    <a:pt x="198" y="882"/>
                  </a:lnTo>
                  <a:lnTo>
                    <a:pt x="204" y="885"/>
                  </a:lnTo>
                  <a:lnTo>
                    <a:pt x="211" y="887"/>
                  </a:lnTo>
                  <a:lnTo>
                    <a:pt x="211" y="887"/>
                  </a:lnTo>
                  <a:lnTo>
                    <a:pt x="229" y="890"/>
                  </a:lnTo>
                  <a:lnTo>
                    <a:pt x="247" y="891"/>
                  </a:lnTo>
                  <a:lnTo>
                    <a:pt x="247" y="891"/>
                  </a:lnTo>
                  <a:lnTo>
                    <a:pt x="261" y="892"/>
                  </a:lnTo>
                  <a:lnTo>
                    <a:pt x="275" y="895"/>
                  </a:lnTo>
                  <a:lnTo>
                    <a:pt x="275" y="895"/>
                  </a:lnTo>
                  <a:lnTo>
                    <a:pt x="290" y="898"/>
                  </a:lnTo>
                  <a:lnTo>
                    <a:pt x="290" y="898"/>
                  </a:lnTo>
                  <a:lnTo>
                    <a:pt x="304" y="900"/>
                  </a:lnTo>
                  <a:lnTo>
                    <a:pt x="304" y="900"/>
                  </a:lnTo>
                  <a:lnTo>
                    <a:pt x="321" y="904"/>
                  </a:lnTo>
                  <a:lnTo>
                    <a:pt x="321" y="904"/>
                  </a:lnTo>
                  <a:lnTo>
                    <a:pt x="333" y="907"/>
                  </a:lnTo>
                  <a:lnTo>
                    <a:pt x="333" y="907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6" y="906"/>
                  </a:lnTo>
                  <a:lnTo>
                    <a:pt x="346" y="906"/>
                  </a:lnTo>
                  <a:lnTo>
                    <a:pt x="350" y="906"/>
                  </a:lnTo>
                  <a:lnTo>
                    <a:pt x="354" y="905"/>
                  </a:lnTo>
                  <a:lnTo>
                    <a:pt x="362" y="902"/>
                  </a:lnTo>
                  <a:lnTo>
                    <a:pt x="362" y="902"/>
                  </a:lnTo>
                  <a:lnTo>
                    <a:pt x="363" y="901"/>
                  </a:lnTo>
                  <a:lnTo>
                    <a:pt x="365" y="899"/>
                  </a:lnTo>
                  <a:lnTo>
                    <a:pt x="365" y="899"/>
                  </a:lnTo>
                  <a:lnTo>
                    <a:pt x="367" y="898"/>
                  </a:lnTo>
                  <a:lnTo>
                    <a:pt x="367" y="898"/>
                  </a:lnTo>
                  <a:lnTo>
                    <a:pt x="371" y="897"/>
                  </a:lnTo>
                  <a:lnTo>
                    <a:pt x="374" y="896"/>
                  </a:lnTo>
                  <a:lnTo>
                    <a:pt x="380" y="891"/>
                  </a:lnTo>
                  <a:lnTo>
                    <a:pt x="380" y="891"/>
                  </a:lnTo>
                  <a:lnTo>
                    <a:pt x="383" y="888"/>
                  </a:lnTo>
                  <a:lnTo>
                    <a:pt x="385" y="887"/>
                  </a:lnTo>
                  <a:lnTo>
                    <a:pt x="388" y="887"/>
                  </a:lnTo>
                  <a:lnTo>
                    <a:pt x="388" y="887"/>
                  </a:lnTo>
                  <a:lnTo>
                    <a:pt x="389" y="886"/>
                  </a:lnTo>
                  <a:lnTo>
                    <a:pt x="389" y="886"/>
                  </a:lnTo>
                  <a:lnTo>
                    <a:pt x="394" y="882"/>
                  </a:lnTo>
                  <a:lnTo>
                    <a:pt x="399" y="877"/>
                  </a:lnTo>
                  <a:lnTo>
                    <a:pt x="402" y="872"/>
                  </a:lnTo>
                  <a:lnTo>
                    <a:pt x="403" y="868"/>
                  </a:lnTo>
                  <a:lnTo>
                    <a:pt x="403" y="865"/>
                  </a:lnTo>
                  <a:lnTo>
                    <a:pt x="403" y="865"/>
                  </a:lnTo>
                  <a:lnTo>
                    <a:pt x="403" y="863"/>
                  </a:lnTo>
                  <a:lnTo>
                    <a:pt x="405" y="863"/>
                  </a:lnTo>
                  <a:lnTo>
                    <a:pt x="405" y="863"/>
                  </a:lnTo>
                  <a:lnTo>
                    <a:pt x="409" y="865"/>
                  </a:lnTo>
                  <a:lnTo>
                    <a:pt x="413" y="866"/>
                  </a:lnTo>
                  <a:lnTo>
                    <a:pt x="418" y="866"/>
                  </a:lnTo>
                  <a:lnTo>
                    <a:pt x="422" y="866"/>
                  </a:lnTo>
                  <a:lnTo>
                    <a:pt x="422" y="866"/>
                  </a:lnTo>
                  <a:lnTo>
                    <a:pt x="431" y="865"/>
                  </a:lnTo>
                  <a:lnTo>
                    <a:pt x="431" y="865"/>
                  </a:lnTo>
                  <a:lnTo>
                    <a:pt x="435" y="864"/>
                  </a:lnTo>
                  <a:lnTo>
                    <a:pt x="438" y="863"/>
                  </a:lnTo>
                  <a:lnTo>
                    <a:pt x="438" y="863"/>
                  </a:lnTo>
                  <a:lnTo>
                    <a:pt x="441" y="861"/>
                  </a:lnTo>
                  <a:lnTo>
                    <a:pt x="443" y="861"/>
                  </a:lnTo>
                  <a:lnTo>
                    <a:pt x="449" y="860"/>
                  </a:lnTo>
                  <a:lnTo>
                    <a:pt x="449" y="860"/>
                  </a:lnTo>
                  <a:lnTo>
                    <a:pt x="452" y="860"/>
                  </a:lnTo>
                  <a:lnTo>
                    <a:pt x="454" y="859"/>
                  </a:lnTo>
                  <a:lnTo>
                    <a:pt x="456" y="857"/>
                  </a:lnTo>
                  <a:lnTo>
                    <a:pt x="458" y="855"/>
                  </a:lnTo>
                  <a:lnTo>
                    <a:pt x="458" y="855"/>
                  </a:lnTo>
                  <a:lnTo>
                    <a:pt x="459" y="851"/>
                  </a:lnTo>
                  <a:lnTo>
                    <a:pt x="461" y="849"/>
                  </a:lnTo>
                  <a:lnTo>
                    <a:pt x="462" y="847"/>
                  </a:lnTo>
                  <a:lnTo>
                    <a:pt x="462" y="847"/>
                  </a:lnTo>
                  <a:lnTo>
                    <a:pt x="464" y="845"/>
                  </a:lnTo>
                  <a:lnTo>
                    <a:pt x="465" y="843"/>
                  </a:lnTo>
                  <a:lnTo>
                    <a:pt x="466" y="838"/>
                  </a:lnTo>
                  <a:lnTo>
                    <a:pt x="465" y="833"/>
                  </a:lnTo>
                  <a:lnTo>
                    <a:pt x="464" y="829"/>
                  </a:lnTo>
                  <a:lnTo>
                    <a:pt x="464" y="829"/>
                  </a:lnTo>
                  <a:lnTo>
                    <a:pt x="462" y="825"/>
                  </a:lnTo>
                  <a:lnTo>
                    <a:pt x="459" y="822"/>
                  </a:lnTo>
                  <a:lnTo>
                    <a:pt x="454" y="817"/>
                  </a:lnTo>
                  <a:lnTo>
                    <a:pt x="454" y="817"/>
                  </a:lnTo>
                  <a:lnTo>
                    <a:pt x="446" y="812"/>
                  </a:lnTo>
                  <a:lnTo>
                    <a:pt x="438" y="808"/>
                  </a:lnTo>
                  <a:lnTo>
                    <a:pt x="430" y="804"/>
                  </a:lnTo>
                  <a:lnTo>
                    <a:pt x="421" y="802"/>
                  </a:lnTo>
                  <a:lnTo>
                    <a:pt x="421" y="802"/>
                  </a:lnTo>
                  <a:lnTo>
                    <a:pt x="413" y="800"/>
                  </a:lnTo>
                  <a:lnTo>
                    <a:pt x="413" y="800"/>
                  </a:lnTo>
                  <a:lnTo>
                    <a:pt x="415" y="796"/>
                  </a:lnTo>
                  <a:lnTo>
                    <a:pt x="416" y="793"/>
                  </a:lnTo>
                  <a:lnTo>
                    <a:pt x="416" y="789"/>
                  </a:lnTo>
                  <a:lnTo>
                    <a:pt x="416" y="785"/>
                  </a:lnTo>
                  <a:lnTo>
                    <a:pt x="416" y="785"/>
                  </a:lnTo>
                  <a:lnTo>
                    <a:pt x="413" y="766"/>
                  </a:lnTo>
                  <a:lnTo>
                    <a:pt x="413" y="766"/>
                  </a:lnTo>
                  <a:lnTo>
                    <a:pt x="412" y="757"/>
                  </a:lnTo>
                  <a:lnTo>
                    <a:pt x="412" y="757"/>
                  </a:lnTo>
                  <a:lnTo>
                    <a:pt x="412" y="755"/>
                  </a:lnTo>
                  <a:lnTo>
                    <a:pt x="412" y="752"/>
                  </a:lnTo>
                  <a:lnTo>
                    <a:pt x="412" y="752"/>
                  </a:lnTo>
                  <a:lnTo>
                    <a:pt x="421" y="726"/>
                  </a:lnTo>
                  <a:lnTo>
                    <a:pt x="421" y="726"/>
                  </a:lnTo>
                  <a:lnTo>
                    <a:pt x="423" y="718"/>
                  </a:lnTo>
                  <a:lnTo>
                    <a:pt x="424" y="709"/>
                  </a:lnTo>
                  <a:lnTo>
                    <a:pt x="424" y="701"/>
                  </a:lnTo>
                  <a:lnTo>
                    <a:pt x="423" y="692"/>
                  </a:lnTo>
                  <a:lnTo>
                    <a:pt x="423" y="692"/>
                  </a:lnTo>
                  <a:lnTo>
                    <a:pt x="418" y="677"/>
                  </a:lnTo>
                  <a:lnTo>
                    <a:pt x="413" y="662"/>
                  </a:lnTo>
                  <a:lnTo>
                    <a:pt x="413" y="662"/>
                  </a:lnTo>
                  <a:lnTo>
                    <a:pt x="406" y="645"/>
                  </a:lnTo>
                  <a:lnTo>
                    <a:pt x="404" y="637"/>
                  </a:lnTo>
                  <a:lnTo>
                    <a:pt x="402" y="628"/>
                  </a:lnTo>
                  <a:lnTo>
                    <a:pt x="402" y="628"/>
                  </a:lnTo>
                  <a:lnTo>
                    <a:pt x="400" y="622"/>
                  </a:lnTo>
                  <a:lnTo>
                    <a:pt x="398" y="616"/>
                  </a:lnTo>
                  <a:lnTo>
                    <a:pt x="398" y="616"/>
                  </a:lnTo>
                  <a:lnTo>
                    <a:pt x="397" y="613"/>
                  </a:lnTo>
                  <a:lnTo>
                    <a:pt x="396" y="611"/>
                  </a:lnTo>
                  <a:lnTo>
                    <a:pt x="396" y="605"/>
                  </a:lnTo>
                  <a:lnTo>
                    <a:pt x="396" y="605"/>
                  </a:lnTo>
                  <a:lnTo>
                    <a:pt x="396" y="604"/>
                  </a:lnTo>
                  <a:lnTo>
                    <a:pt x="396" y="604"/>
                  </a:lnTo>
                  <a:lnTo>
                    <a:pt x="396" y="601"/>
                  </a:lnTo>
                  <a:lnTo>
                    <a:pt x="398" y="599"/>
                  </a:lnTo>
                  <a:lnTo>
                    <a:pt x="398" y="599"/>
                  </a:lnTo>
                  <a:lnTo>
                    <a:pt x="399" y="596"/>
                  </a:lnTo>
                  <a:lnTo>
                    <a:pt x="399" y="596"/>
                  </a:lnTo>
                  <a:lnTo>
                    <a:pt x="403" y="589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11" y="576"/>
                  </a:lnTo>
                  <a:lnTo>
                    <a:pt x="412" y="569"/>
                  </a:lnTo>
                  <a:lnTo>
                    <a:pt x="414" y="563"/>
                  </a:lnTo>
                  <a:lnTo>
                    <a:pt x="416" y="557"/>
                  </a:lnTo>
                  <a:lnTo>
                    <a:pt x="416" y="557"/>
                  </a:lnTo>
                  <a:lnTo>
                    <a:pt x="416" y="555"/>
                  </a:lnTo>
                  <a:lnTo>
                    <a:pt x="416" y="555"/>
                  </a:lnTo>
                  <a:lnTo>
                    <a:pt x="417" y="551"/>
                  </a:lnTo>
                  <a:lnTo>
                    <a:pt x="417" y="551"/>
                  </a:lnTo>
                  <a:lnTo>
                    <a:pt x="421" y="540"/>
                  </a:lnTo>
                  <a:lnTo>
                    <a:pt x="422" y="535"/>
                  </a:lnTo>
                  <a:lnTo>
                    <a:pt x="423" y="529"/>
                  </a:lnTo>
                  <a:lnTo>
                    <a:pt x="423" y="529"/>
                  </a:lnTo>
                  <a:lnTo>
                    <a:pt x="423" y="527"/>
                  </a:lnTo>
                  <a:lnTo>
                    <a:pt x="423" y="526"/>
                  </a:lnTo>
                  <a:lnTo>
                    <a:pt x="425" y="525"/>
                  </a:lnTo>
                  <a:lnTo>
                    <a:pt x="427" y="525"/>
                  </a:lnTo>
                  <a:lnTo>
                    <a:pt x="427" y="525"/>
                  </a:lnTo>
                  <a:lnTo>
                    <a:pt x="432" y="525"/>
                  </a:lnTo>
                  <a:lnTo>
                    <a:pt x="434" y="524"/>
                  </a:lnTo>
                  <a:lnTo>
                    <a:pt x="436" y="523"/>
                  </a:lnTo>
                  <a:lnTo>
                    <a:pt x="436" y="523"/>
                  </a:lnTo>
                  <a:lnTo>
                    <a:pt x="440" y="522"/>
                  </a:lnTo>
                  <a:lnTo>
                    <a:pt x="445" y="521"/>
                  </a:lnTo>
                  <a:lnTo>
                    <a:pt x="445" y="521"/>
                  </a:lnTo>
                  <a:lnTo>
                    <a:pt x="452" y="519"/>
                  </a:lnTo>
                  <a:lnTo>
                    <a:pt x="459" y="517"/>
                  </a:lnTo>
                  <a:lnTo>
                    <a:pt x="459" y="517"/>
                  </a:lnTo>
                  <a:lnTo>
                    <a:pt x="467" y="514"/>
                  </a:lnTo>
                  <a:lnTo>
                    <a:pt x="474" y="508"/>
                  </a:lnTo>
                  <a:lnTo>
                    <a:pt x="474" y="508"/>
                  </a:lnTo>
                  <a:lnTo>
                    <a:pt x="485" y="497"/>
                  </a:lnTo>
                  <a:lnTo>
                    <a:pt x="485" y="497"/>
                  </a:lnTo>
                  <a:lnTo>
                    <a:pt x="492" y="489"/>
                  </a:lnTo>
                  <a:lnTo>
                    <a:pt x="492" y="489"/>
                  </a:lnTo>
                  <a:lnTo>
                    <a:pt x="495" y="485"/>
                  </a:lnTo>
                  <a:lnTo>
                    <a:pt x="495" y="485"/>
                  </a:lnTo>
                  <a:lnTo>
                    <a:pt x="498" y="483"/>
                  </a:lnTo>
                  <a:lnTo>
                    <a:pt x="498" y="483"/>
                  </a:lnTo>
                  <a:lnTo>
                    <a:pt x="516" y="461"/>
                  </a:lnTo>
                  <a:lnTo>
                    <a:pt x="516" y="461"/>
                  </a:lnTo>
                  <a:lnTo>
                    <a:pt x="517" y="460"/>
                  </a:lnTo>
                  <a:lnTo>
                    <a:pt x="518" y="459"/>
                  </a:lnTo>
                  <a:lnTo>
                    <a:pt x="518" y="459"/>
                  </a:lnTo>
                  <a:lnTo>
                    <a:pt x="520" y="447"/>
                  </a:lnTo>
                  <a:lnTo>
                    <a:pt x="520" y="447"/>
                  </a:lnTo>
                  <a:lnTo>
                    <a:pt x="521" y="443"/>
                  </a:lnTo>
                  <a:lnTo>
                    <a:pt x="522" y="442"/>
                  </a:lnTo>
                  <a:lnTo>
                    <a:pt x="524" y="441"/>
                  </a:lnTo>
                  <a:lnTo>
                    <a:pt x="524" y="441"/>
                  </a:lnTo>
                  <a:lnTo>
                    <a:pt x="528" y="439"/>
                  </a:lnTo>
                  <a:lnTo>
                    <a:pt x="531" y="436"/>
                  </a:lnTo>
                  <a:lnTo>
                    <a:pt x="537" y="430"/>
                  </a:lnTo>
                  <a:lnTo>
                    <a:pt x="537" y="430"/>
                  </a:lnTo>
                  <a:lnTo>
                    <a:pt x="540" y="428"/>
                  </a:lnTo>
                  <a:lnTo>
                    <a:pt x="542" y="425"/>
                  </a:lnTo>
                  <a:lnTo>
                    <a:pt x="542" y="425"/>
                  </a:lnTo>
                  <a:lnTo>
                    <a:pt x="546" y="417"/>
                  </a:lnTo>
                  <a:lnTo>
                    <a:pt x="549" y="409"/>
                  </a:lnTo>
                  <a:lnTo>
                    <a:pt x="549" y="409"/>
                  </a:lnTo>
                  <a:lnTo>
                    <a:pt x="550" y="406"/>
                  </a:lnTo>
                  <a:lnTo>
                    <a:pt x="552" y="404"/>
                  </a:lnTo>
                  <a:lnTo>
                    <a:pt x="556" y="402"/>
                  </a:lnTo>
                  <a:lnTo>
                    <a:pt x="556" y="402"/>
                  </a:lnTo>
                  <a:lnTo>
                    <a:pt x="561" y="398"/>
                  </a:lnTo>
                  <a:lnTo>
                    <a:pt x="566" y="395"/>
                  </a:lnTo>
                  <a:lnTo>
                    <a:pt x="566" y="395"/>
                  </a:lnTo>
                  <a:lnTo>
                    <a:pt x="570" y="390"/>
                  </a:lnTo>
                  <a:lnTo>
                    <a:pt x="572" y="387"/>
                  </a:lnTo>
                  <a:lnTo>
                    <a:pt x="573" y="384"/>
                  </a:lnTo>
                  <a:lnTo>
                    <a:pt x="573" y="384"/>
                  </a:lnTo>
                  <a:lnTo>
                    <a:pt x="573" y="379"/>
                  </a:lnTo>
                  <a:lnTo>
                    <a:pt x="572" y="376"/>
                  </a:lnTo>
                  <a:lnTo>
                    <a:pt x="570" y="374"/>
                  </a:lnTo>
                  <a:lnTo>
                    <a:pt x="569" y="372"/>
                  </a:lnTo>
                  <a:lnTo>
                    <a:pt x="566" y="371"/>
                  </a:lnTo>
                  <a:lnTo>
                    <a:pt x="563" y="371"/>
                  </a:lnTo>
                  <a:lnTo>
                    <a:pt x="560" y="372"/>
                  </a:lnTo>
                  <a:lnTo>
                    <a:pt x="56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2" name="Freeform 108"/>
            <p:cNvSpPr>
              <a:spLocks/>
            </p:cNvSpPr>
            <p:nvPr/>
          </p:nvSpPr>
          <p:spPr bwMode="auto">
            <a:xfrm>
              <a:off x="2702" y="1746"/>
              <a:ext cx="396" cy="220"/>
            </a:xfrm>
            <a:custGeom>
              <a:avLst/>
              <a:gdLst/>
              <a:ahLst/>
              <a:cxnLst>
                <a:cxn ang="0">
                  <a:pos x="348" y="56"/>
                </a:cxn>
                <a:cxn ang="0">
                  <a:pos x="362" y="80"/>
                </a:cxn>
                <a:cxn ang="0">
                  <a:pos x="396" y="90"/>
                </a:cxn>
                <a:cxn ang="0">
                  <a:pos x="386" y="99"/>
                </a:cxn>
                <a:cxn ang="0">
                  <a:pos x="386" y="104"/>
                </a:cxn>
                <a:cxn ang="0">
                  <a:pos x="344" y="131"/>
                </a:cxn>
                <a:cxn ang="0">
                  <a:pos x="320" y="131"/>
                </a:cxn>
                <a:cxn ang="0">
                  <a:pos x="319" y="96"/>
                </a:cxn>
                <a:cxn ang="0">
                  <a:pos x="316" y="125"/>
                </a:cxn>
                <a:cxn ang="0">
                  <a:pos x="306" y="180"/>
                </a:cxn>
                <a:cxn ang="0">
                  <a:pos x="304" y="186"/>
                </a:cxn>
                <a:cxn ang="0">
                  <a:pos x="294" y="206"/>
                </a:cxn>
                <a:cxn ang="0">
                  <a:pos x="264" y="219"/>
                </a:cxn>
                <a:cxn ang="0">
                  <a:pos x="245" y="220"/>
                </a:cxn>
                <a:cxn ang="0">
                  <a:pos x="184" y="215"/>
                </a:cxn>
                <a:cxn ang="0">
                  <a:pos x="129" y="202"/>
                </a:cxn>
                <a:cxn ang="0">
                  <a:pos x="90" y="182"/>
                </a:cxn>
                <a:cxn ang="0">
                  <a:pos x="84" y="171"/>
                </a:cxn>
                <a:cxn ang="0">
                  <a:pos x="101" y="147"/>
                </a:cxn>
                <a:cxn ang="0">
                  <a:pos x="123" y="131"/>
                </a:cxn>
                <a:cxn ang="0">
                  <a:pos x="126" y="121"/>
                </a:cxn>
                <a:cxn ang="0">
                  <a:pos x="123" y="117"/>
                </a:cxn>
                <a:cxn ang="0">
                  <a:pos x="117" y="128"/>
                </a:cxn>
                <a:cxn ang="0">
                  <a:pos x="77" y="150"/>
                </a:cxn>
                <a:cxn ang="0">
                  <a:pos x="26" y="144"/>
                </a:cxn>
                <a:cxn ang="0">
                  <a:pos x="0" y="121"/>
                </a:cxn>
                <a:cxn ang="0">
                  <a:pos x="9" y="115"/>
                </a:cxn>
                <a:cxn ang="0">
                  <a:pos x="22" y="101"/>
                </a:cxn>
                <a:cxn ang="0">
                  <a:pos x="39" y="60"/>
                </a:cxn>
                <a:cxn ang="0">
                  <a:pos x="61" y="60"/>
                </a:cxn>
                <a:cxn ang="0">
                  <a:pos x="69" y="89"/>
                </a:cxn>
                <a:cxn ang="0">
                  <a:pos x="76" y="54"/>
                </a:cxn>
                <a:cxn ang="0">
                  <a:pos x="82" y="80"/>
                </a:cxn>
                <a:cxn ang="0">
                  <a:pos x="84" y="47"/>
                </a:cxn>
                <a:cxn ang="0">
                  <a:pos x="96" y="30"/>
                </a:cxn>
                <a:cxn ang="0">
                  <a:pos x="113" y="14"/>
                </a:cxn>
                <a:cxn ang="0">
                  <a:pos x="128" y="6"/>
                </a:cxn>
                <a:cxn ang="0">
                  <a:pos x="132" y="17"/>
                </a:cxn>
                <a:cxn ang="0">
                  <a:pos x="138" y="13"/>
                </a:cxn>
                <a:cxn ang="0">
                  <a:pos x="143" y="20"/>
                </a:cxn>
                <a:cxn ang="0">
                  <a:pos x="151" y="24"/>
                </a:cxn>
                <a:cxn ang="0">
                  <a:pos x="160" y="26"/>
                </a:cxn>
                <a:cxn ang="0">
                  <a:pos x="168" y="26"/>
                </a:cxn>
                <a:cxn ang="0">
                  <a:pos x="176" y="23"/>
                </a:cxn>
                <a:cxn ang="0">
                  <a:pos x="188" y="20"/>
                </a:cxn>
                <a:cxn ang="0">
                  <a:pos x="203" y="30"/>
                </a:cxn>
                <a:cxn ang="0">
                  <a:pos x="242" y="77"/>
                </a:cxn>
                <a:cxn ang="0">
                  <a:pos x="249" y="77"/>
                </a:cxn>
                <a:cxn ang="0">
                  <a:pos x="269" y="42"/>
                </a:cxn>
                <a:cxn ang="0">
                  <a:pos x="277" y="2"/>
                </a:cxn>
                <a:cxn ang="0">
                  <a:pos x="284" y="4"/>
                </a:cxn>
                <a:cxn ang="0">
                  <a:pos x="293" y="7"/>
                </a:cxn>
                <a:cxn ang="0">
                  <a:pos x="330" y="53"/>
                </a:cxn>
                <a:cxn ang="0">
                  <a:pos x="330" y="48"/>
                </a:cxn>
                <a:cxn ang="0">
                  <a:pos x="329" y="37"/>
                </a:cxn>
                <a:cxn ang="0">
                  <a:pos x="338" y="44"/>
                </a:cxn>
                <a:cxn ang="0">
                  <a:pos x="331" y="34"/>
                </a:cxn>
              </a:cxnLst>
              <a:rect l="0" t="0" r="r" b="b"/>
              <a:pathLst>
                <a:path w="396" h="220">
                  <a:moveTo>
                    <a:pt x="342" y="28"/>
                  </a:moveTo>
                  <a:lnTo>
                    <a:pt x="342" y="28"/>
                  </a:lnTo>
                  <a:lnTo>
                    <a:pt x="344" y="38"/>
                  </a:lnTo>
                  <a:lnTo>
                    <a:pt x="346" y="48"/>
                  </a:lnTo>
                  <a:lnTo>
                    <a:pt x="346" y="48"/>
                  </a:lnTo>
                  <a:lnTo>
                    <a:pt x="348" y="56"/>
                  </a:lnTo>
                  <a:lnTo>
                    <a:pt x="351" y="64"/>
                  </a:lnTo>
                  <a:lnTo>
                    <a:pt x="351" y="64"/>
                  </a:lnTo>
                  <a:lnTo>
                    <a:pt x="356" y="73"/>
                  </a:lnTo>
                  <a:lnTo>
                    <a:pt x="359" y="77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67" y="84"/>
                  </a:lnTo>
                  <a:lnTo>
                    <a:pt x="373" y="88"/>
                  </a:lnTo>
                  <a:lnTo>
                    <a:pt x="379" y="90"/>
                  </a:lnTo>
                  <a:lnTo>
                    <a:pt x="386" y="90"/>
                  </a:lnTo>
                  <a:lnTo>
                    <a:pt x="386" y="90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3" y="95"/>
                  </a:lnTo>
                  <a:lnTo>
                    <a:pt x="391" y="97"/>
                  </a:lnTo>
                  <a:lnTo>
                    <a:pt x="388" y="98"/>
                  </a:lnTo>
                  <a:lnTo>
                    <a:pt x="388" y="98"/>
                  </a:lnTo>
                  <a:lnTo>
                    <a:pt x="386" y="99"/>
                  </a:lnTo>
                  <a:lnTo>
                    <a:pt x="386" y="100"/>
                  </a:lnTo>
                  <a:lnTo>
                    <a:pt x="386" y="101"/>
                  </a:lnTo>
                  <a:lnTo>
                    <a:pt x="386" y="101"/>
                  </a:lnTo>
                  <a:lnTo>
                    <a:pt x="386" y="103"/>
                  </a:lnTo>
                  <a:lnTo>
                    <a:pt x="386" y="104"/>
                  </a:lnTo>
                  <a:lnTo>
                    <a:pt x="386" y="104"/>
                  </a:lnTo>
                  <a:lnTo>
                    <a:pt x="368" y="119"/>
                  </a:lnTo>
                  <a:lnTo>
                    <a:pt x="368" y="119"/>
                  </a:lnTo>
                  <a:lnTo>
                    <a:pt x="360" y="124"/>
                  </a:lnTo>
                  <a:lnTo>
                    <a:pt x="352" y="128"/>
                  </a:lnTo>
                  <a:lnTo>
                    <a:pt x="352" y="128"/>
                  </a:lnTo>
                  <a:lnTo>
                    <a:pt x="344" y="131"/>
                  </a:lnTo>
                  <a:lnTo>
                    <a:pt x="344" y="131"/>
                  </a:lnTo>
                  <a:lnTo>
                    <a:pt x="324" y="134"/>
                  </a:lnTo>
                  <a:lnTo>
                    <a:pt x="324" y="134"/>
                  </a:lnTo>
                  <a:lnTo>
                    <a:pt x="321" y="134"/>
                  </a:lnTo>
                  <a:lnTo>
                    <a:pt x="320" y="131"/>
                  </a:lnTo>
                  <a:lnTo>
                    <a:pt x="320" y="131"/>
                  </a:lnTo>
                  <a:lnTo>
                    <a:pt x="320" y="112"/>
                  </a:lnTo>
                  <a:lnTo>
                    <a:pt x="320" y="112"/>
                  </a:lnTo>
                  <a:lnTo>
                    <a:pt x="320" y="99"/>
                  </a:lnTo>
                  <a:lnTo>
                    <a:pt x="320" y="99"/>
                  </a:lnTo>
                  <a:lnTo>
                    <a:pt x="320" y="97"/>
                  </a:lnTo>
                  <a:lnTo>
                    <a:pt x="319" y="96"/>
                  </a:lnTo>
                  <a:lnTo>
                    <a:pt x="318" y="95"/>
                  </a:lnTo>
                  <a:lnTo>
                    <a:pt x="316" y="95"/>
                  </a:lnTo>
                  <a:lnTo>
                    <a:pt x="316" y="95"/>
                  </a:lnTo>
                  <a:lnTo>
                    <a:pt x="316" y="110"/>
                  </a:lnTo>
                  <a:lnTo>
                    <a:pt x="316" y="125"/>
                  </a:lnTo>
                  <a:lnTo>
                    <a:pt x="316" y="125"/>
                  </a:lnTo>
                  <a:lnTo>
                    <a:pt x="315" y="138"/>
                  </a:lnTo>
                  <a:lnTo>
                    <a:pt x="313" y="152"/>
                  </a:lnTo>
                  <a:lnTo>
                    <a:pt x="313" y="152"/>
                  </a:lnTo>
                  <a:lnTo>
                    <a:pt x="310" y="166"/>
                  </a:lnTo>
                  <a:lnTo>
                    <a:pt x="306" y="180"/>
                  </a:lnTo>
                  <a:lnTo>
                    <a:pt x="306" y="180"/>
                  </a:lnTo>
                  <a:lnTo>
                    <a:pt x="304" y="181"/>
                  </a:lnTo>
                  <a:lnTo>
                    <a:pt x="304" y="181"/>
                  </a:lnTo>
                  <a:lnTo>
                    <a:pt x="303" y="183"/>
                  </a:lnTo>
                  <a:lnTo>
                    <a:pt x="303" y="185"/>
                  </a:lnTo>
                  <a:lnTo>
                    <a:pt x="304" y="186"/>
                  </a:lnTo>
                  <a:lnTo>
                    <a:pt x="304" y="186"/>
                  </a:lnTo>
                  <a:lnTo>
                    <a:pt x="305" y="188"/>
                  </a:lnTo>
                  <a:lnTo>
                    <a:pt x="305" y="188"/>
                  </a:lnTo>
                  <a:lnTo>
                    <a:pt x="302" y="195"/>
                  </a:lnTo>
                  <a:lnTo>
                    <a:pt x="298" y="201"/>
                  </a:lnTo>
                  <a:lnTo>
                    <a:pt x="298" y="201"/>
                  </a:lnTo>
                  <a:lnTo>
                    <a:pt x="294" y="206"/>
                  </a:lnTo>
                  <a:lnTo>
                    <a:pt x="290" y="210"/>
                  </a:lnTo>
                  <a:lnTo>
                    <a:pt x="290" y="210"/>
                  </a:lnTo>
                  <a:lnTo>
                    <a:pt x="284" y="213"/>
                  </a:lnTo>
                  <a:lnTo>
                    <a:pt x="277" y="216"/>
                  </a:lnTo>
                  <a:lnTo>
                    <a:pt x="271" y="218"/>
                  </a:lnTo>
                  <a:lnTo>
                    <a:pt x="264" y="219"/>
                  </a:lnTo>
                  <a:lnTo>
                    <a:pt x="264" y="219"/>
                  </a:lnTo>
                  <a:lnTo>
                    <a:pt x="258" y="220"/>
                  </a:lnTo>
                  <a:lnTo>
                    <a:pt x="252" y="220"/>
                  </a:lnTo>
                  <a:lnTo>
                    <a:pt x="252" y="220"/>
                  </a:lnTo>
                  <a:lnTo>
                    <a:pt x="245" y="220"/>
                  </a:lnTo>
                  <a:lnTo>
                    <a:pt x="245" y="220"/>
                  </a:lnTo>
                  <a:lnTo>
                    <a:pt x="235" y="220"/>
                  </a:lnTo>
                  <a:lnTo>
                    <a:pt x="224" y="220"/>
                  </a:lnTo>
                  <a:lnTo>
                    <a:pt x="214" y="219"/>
                  </a:lnTo>
                  <a:lnTo>
                    <a:pt x="203" y="218"/>
                  </a:lnTo>
                  <a:lnTo>
                    <a:pt x="203" y="218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66" y="213"/>
                  </a:lnTo>
                  <a:lnTo>
                    <a:pt x="166" y="213"/>
                  </a:lnTo>
                  <a:lnTo>
                    <a:pt x="147" y="208"/>
                  </a:lnTo>
                  <a:lnTo>
                    <a:pt x="147" y="208"/>
                  </a:lnTo>
                  <a:lnTo>
                    <a:pt x="129" y="202"/>
                  </a:lnTo>
                  <a:lnTo>
                    <a:pt x="129" y="202"/>
                  </a:lnTo>
                  <a:lnTo>
                    <a:pt x="125" y="200"/>
                  </a:lnTo>
                  <a:lnTo>
                    <a:pt x="125" y="200"/>
                  </a:lnTo>
                  <a:lnTo>
                    <a:pt x="114" y="196"/>
                  </a:lnTo>
                  <a:lnTo>
                    <a:pt x="114" y="196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87" y="181"/>
                  </a:lnTo>
                  <a:lnTo>
                    <a:pt x="86" y="178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8" y="149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9" y="142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9" y="136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4" y="127"/>
                  </a:lnTo>
                  <a:lnTo>
                    <a:pt x="125" y="123"/>
                  </a:lnTo>
                  <a:lnTo>
                    <a:pt x="125" y="123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7" y="120"/>
                  </a:lnTo>
                  <a:lnTo>
                    <a:pt x="127" y="118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3" y="116"/>
                  </a:lnTo>
                  <a:lnTo>
                    <a:pt x="123" y="117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18" y="126"/>
                  </a:lnTo>
                  <a:lnTo>
                    <a:pt x="118" y="126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107" y="137"/>
                  </a:lnTo>
                  <a:lnTo>
                    <a:pt x="102" y="141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87" y="148"/>
                  </a:lnTo>
                  <a:lnTo>
                    <a:pt x="77" y="150"/>
                  </a:lnTo>
                  <a:lnTo>
                    <a:pt x="67" y="152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49" y="151"/>
                  </a:lnTo>
                  <a:lnTo>
                    <a:pt x="41" y="149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2" y="142"/>
                  </a:lnTo>
                  <a:lnTo>
                    <a:pt x="18" y="139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0" y="113"/>
                  </a:lnTo>
                  <a:lnTo>
                    <a:pt x="13" y="111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8" y="9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5" y="61"/>
                  </a:lnTo>
                  <a:lnTo>
                    <a:pt x="50" y="61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69" y="73"/>
                  </a:lnTo>
                  <a:lnTo>
                    <a:pt x="69" y="81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0" y="59"/>
                  </a:lnTo>
                  <a:lnTo>
                    <a:pt x="80" y="59"/>
                  </a:lnTo>
                  <a:lnTo>
                    <a:pt x="80" y="56"/>
                  </a:lnTo>
                  <a:lnTo>
                    <a:pt x="80" y="53"/>
                  </a:lnTo>
                  <a:lnTo>
                    <a:pt x="81" y="49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6" y="18"/>
                  </a:lnTo>
                  <a:lnTo>
                    <a:pt x="109" y="16"/>
                  </a:lnTo>
                  <a:lnTo>
                    <a:pt x="113" y="14"/>
                  </a:lnTo>
                  <a:lnTo>
                    <a:pt x="113" y="14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2" y="17"/>
                  </a:lnTo>
                  <a:lnTo>
                    <a:pt x="133" y="17"/>
                  </a:lnTo>
                  <a:lnTo>
                    <a:pt x="134" y="17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7" y="20"/>
                  </a:lnTo>
                  <a:lnTo>
                    <a:pt x="148" y="22"/>
                  </a:lnTo>
                  <a:lnTo>
                    <a:pt x="148" y="22"/>
                  </a:lnTo>
                  <a:lnTo>
                    <a:pt x="151" y="24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6" y="26"/>
                  </a:lnTo>
                  <a:lnTo>
                    <a:pt x="168" y="26"/>
                  </a:lnTo>
                  <a:lnTo>
                    <a:pt x="169" y="26"/>
                  </a:lnTo>
                  <a:lnTo>
                    <a:pt x="169" y="26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6" y="23"/>
                  </a:lnTo>
                  <a:lnTo>
                    <a:pt x="176" y="23"/>
                  </a:lnTo>
                  <a:lnTo>
                    <a:pt x="177" y="25"/>
                  </a:lnTo>
                  <a:lnTo>
                    <a:pt x="179" y="27"/>
                  </a:lnTo>
                  <a:lnTo>
                    <a:pt x="181" y="27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88" y="20"/>
                  </a:lnTo>
                  <a:lnTo>
                    <a:pt x="188" y="20"/>
                  </a:lnTo>
                  <a:lnTo>
                    <a:pt x="190" y="19"/>
                  </a:lnTo>
                  <a:lnTo>
                    <a:pt x="192" y="20"/>
                  </a:lnTo>
                  <a:lnTo>
                    <a:pt x="192" y="20"/>
                  </a:lnTo>
                  <a:lnTo>
                    <a:pt x="198" y="25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25" y="57"/>
                  </a:lnTo>
                  <a:lnTo>
                    <a:pt x="225" y="57"/>
                  </a:lnTo>
                  <a:lnTo>
                    <a:pt x="237" y="72"/>
                  </a:lnTo>
                  <a:lnTo>
                    <a:pt x="237" y="72"/>
                  </a:lnTo>
                  <a:lnTo>
                    <a:pt x="242" y="77"/>
                  </a:lnTo>
                  <a:lnTo>
                    <a:pt x="242" y="77"/>
                  </a:lnTo>
                  <a:lnTo>
                    <a:pt x="243" y="78"/>
                  </a:lnTo>
                  <a:lnTo>
                    <a:pt x="245" y="78"/>
                  </a:lnTo>
                  <a:lnTo>
                    <a:pt x="247" y="78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52" y="73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66" y="48"/>
                  </a:lnTo>
                  <a:lnTo>
                    <a:pt x="266" y="48"/>
                  </a:lnTo>
                  <a:lnTo>
                    <a:pt x="269" y="42"/>
                  </a:lnTo>
                  <a:lnTo>
                    <a:pt x="271" y="35"/>
                  </a:lnTo>
                  <a:lnTo>
                    <a:pt x="271" y="35"/>
                  </a:lnTo>
                  <a:lnTo>
                    <a:pt x="273" y="27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4" y="4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4"/>
                  </a:lnTo>
                  <a:lnTo>
                    <a:pt x="291" y="5"/>
                  </a:lnTo>
                  <a:lnTo>
                    <a:pt x="293" y="7"/>
                  </a:lnTo>
                  <a:lnTo>
                    <a:pt x="293" y="7"/>
                  </a:lnTo>
                  <a:lnTo>
                    <a:pt x="306" y="20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24" y="44"/>
                  </a:lnTo>
                  <a:lnTo>
                    <a:pt x="330" y="53"/>
                  </a:lnTo>
                  <a:lnTo>
                    <a:pt x="330" y="53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2" y="53"/>
                  </a:lnTo>
                  <a:lnTo>
                    <a:pt x="332" y="53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23" y="36"/>
                  </a:lnTo>
                  <a:lnTo>
                    <a:pt x="323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7" y="36"/>
                  </a:lnTo>
                  <a:lnTo>
                    <a:pt x="329" y="37"/>
                  </a:lnTo>
                  <a:lnTo>
                    <a:pt x="329" y="37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8" y="46"/>
                  </a:lnTo>
                  <a:lnTo>
                    <a:pt x="338" y="46"/>
                  </a:lnTo>
                  <a:lnTo>
                    <a:pt x="338" y="44"/>
                  </a:lnTo>
                  <a:lnTo>
                    <a:pt x="338" y="43"/>
                  </a:lnTo>
                  <a:lnTo>
                    <a:pt x="338" y="43"/>
                  </a:lnTo>
                  <a:lnTo>
                    <a:pt x="333" y="36"/>
                  </a:lnTo>
                  <a:lnTo>
                    <a:pt x="333" y="36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42" y="28"/>
                  </a:lnTo>
                  <a:lnTo>
                    <a:pt x="342" y="28"/>
                  </a:lnTo>
                  <a:close/>
                </a:path>
              </a:pathLst>
            </a:custGeom>
            <a:solidFill>
              <a:srgbClr val="FFDF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3" name="Freeform 109"/>
            <p:cNvSpPr>
              <a:spLocks/>
            </p:cNvSpPr>
            <p:nvPr/>
          </p:nvSpPr>
          <p:spPr bwMode="auto">
            <a:xfrm>
              <a:off x="2768" y="1927"/>
              <a:ext cx="252" cy="231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35" y="15"/>
                </a:cxn>
                <a:cxn ang="0">
                  <a:pos x="75" y="29"/>
                </a:cxn>
                <a:cxn ang="0">
                  <a:pos x="95" y="35"/>
                </a:cxn>
                <a:cxn ang="0">
                  <a:pos x="142" y="42"/>
                </a:cxn>
                <a:cxn ang="0">
                  <a:pos x="164" y="43"/>
                </a:cxn>
                <a:cxn ang="0">
                  <a:pos x="203" y="42"/>
                </a:cxn>
                <a:cxn ang="0">
                  <a:pos x="216" y="39"/>
                </a:cxn>
                <a:cxn ang="0">
                  <a:pos x="222" y="44"/>
                </a:cxn>
                <a:cxn ang="0">
                  <a:pos x="232" y="74"/>
                </a:cxn>
                <a:cxn ang="0">
                  <a:pos x="251" y="126"/>
                </a:cxn>
                <a:cxn ang="0">
                  <a:pos x="249" y="154"/>
                </a:cxn>
                <a:cxn ang="0">
                  <a:pos x="241" y="187"/>
                </a:cxn>
                <a:cxn ang="0">
                  <a:pos x="237" y="198"/>
                </a:cxn>
                <a:cxn ang="0">
                  <a:pos x="222" y="207"/>
                </a:cxn>
                <a:cxn ang="0">
                  <a:pos x="199" y="211"/>
                </a:cxn>
                <a:cxn ang="0">
                  <a:pos x="174" y="210"/>
                </a:cxn>
                <a:cxn ang="0">
                  <a:pos x="164" y="202"/>
                </a:cxn>
                <a:cxn ang="0">
                  <a:pos x="163" y="190"/>
                </a:cxn>
                <a:cxn ang="0">
                  <a:pos x="162" y="182"/>
                </a:cxn>
                <a:cxn ang="0">
                  <a:pos x="165" y="152"/>
                </a:cxn>
                <a:cxn ang="0">
                  <a:pos x="167" y="123"/>
                </a:cxn>
                <a:cxn ang="0">
                  <a:pos x="162" y="100"/>
                </a:cxn>
                <a:cxn ang="0">
                  <a:pos x="164" y="96"/>
                </a:cxn>
                <a:cxn ang="0">
                  <a:pos x="178" y="82"/>
                </a:cxn>
                <a:cxn ang="0">
                  <a:pos x="156" y="87"/>
                </a:cxn>
                <a:cxn ang="0">
                  <a:pos x="151" y="76"/>
                </a:cxn>
                <a:cxn ang="0">
                  <a:pos x="149" y="78"/>
                </a:cxn>
                <a:cxn ang="0">
                  <a:pos x="151" y="85"/>
                </a:cxn>
                <a:cxn ang="0">
                  <a:pos x="160" y="106"/>
                </a:cxn>
                <a:cxn ang="0">
                  <a:pos x="163" y="141"/>
                </a:cxn>
                <a:cxn ang="0">
                  <a:pos x="159" y="180"/>
                </a:cxn>
                <a:cxn ang="0">
                  <a:pos x="157" y="194"/>
                </a:cxn>
                <a:cxn ang="0">
                  <a:pos x="159" y="221"/>
                </a:cxn>
                <a:cxn ang="0">
                  <a:pos x="153" y="226"/>
                </a:cxn>
                <a:cxn ang="0">
                  <a:pos x="119" y="231"/>
                </a:cxn>
                <a:cxn ang="0">
                  <a:pos x="71" y="227"/>
                </a:cxn>
                <a:cxn ang="0">
                  <a:pos x="44" y="220"/>
                </a:cxn>
                <a:cxn ang="0">
                  <a:pos x="29" y="210"/>
                </a:cxn>
                <a:cxn ang="0">
                  <a:pos x="26" y="200"/>
                </a:cxn>
                <a:cxn ang="0">
                  <a:pos x="28" y="174"/>
                </a:cxn>
                <a:cxn ang="0">
                  <a:pos x="33" y="178"/>
                </a:cxn>
                <a:cxn ang="0">
                  <a:pos x="35" y="178"/>
                </a:cxn>
                <a:cxn ang="0">
                  <a:pos x="26" y="155"/>
                </a:cxn>
                <a:cxn ang="0">
                  <a:pos x="34" y="160"/>
                </a:cxn>
                <a:cxn ang="0">
                  <a:pos x="43" y="165"/>
                </a:cxn>
                <a:cxn ang="0">
                  <a:pos x="28" y="148"/>
                </a:cxn>
                <a:cxn ang="0">
                  <a:pos x="6" y="109"/>
                </a:cxn>
                <a:cxn ang="0">
                  <a:pos x="0" y="82"/>
                </a:cxn>
                <a:cxn ang="0">
                  <a:pos x="0" y="63"/>
                </a:cxn>
                <a:cxn ang="0">
                  <a:pos x="5" y="35"/>
                </a:cxn>
                <a:cxn ang="0">
                  <a:pos x="15" y="0"/>
                </a:cxn>
              </a:cxnLst>
              <a:rect l="0" t="0" r="r" b="b"/>
              <a:pathLst>
                <a:path w="252" h="231">
                  <a:moveTo>
                    <a:pt x="16" y="0"/>
                  </a:move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8"/>
                  </a:lnTo>
                  <a:lnTo>
                    <a:pt x="27" y="11"/>
                  </a:lnTo>
                  <a:lnTo>
                    <a:pt x="30" y="13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53" y="42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78" y="43"/>
                  </a:lnTo>
                  <a:lnTo>
                    <a:pt x="193" y="43"/>
                  </a:lnTo>
                  <a:lnTo>
                    <a:pt x="193" y="43"/>
                  </a:lnTo>
                  <a:lnTo>
                    <a:pt x="203" y="42"/>
                  </a:lnTo>
                  <a:lnTo>
                    <a:pt x="208" y="41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6" y="39"/>
                  </a:lnTo>
                  <a:lnTo>
                    <a:pt x="218" y="40"/>
                  </a:lnTo>
                  <a:lnTo>
                    <a:pt x="221" y="41"/>
                  </a:lnTo>
                  <a:lnTo>
                    <a:pt x="222" y="44"/>
                  </a:lnTo>
                  <a:lnTo>
                    <a:pt x="222" y="44"/>
                  </a:lnTo>
                  <a:lnTo>
                    <a:pt x="226" y="61"/>
                  </a:lnTo>
                  <a:lnTo>
                    <a:pt x="226" y="61"/>
                  </a:lnTo>
                  <a:lnTo>
                    <a:pt x="232" y="74"/>
                  </a:lnTo>
                  <a:lnTo>
                    <a:pt x="232" y="74"/>
                  </a:lnTo>
                  <a:lnTo>
                    <a:pt x="239" y="93"/>
                  </a:lnTo>
                  <a:lnTo>
                    <a:pt x="247" y="112"/>
                  </a:lnTo>
                  <a:lnTo>
                    <a:pt x="247" y="112"/>
                  </a:lnTo>
                  <a:lnTo>
                    <a:pt x="251" y="126"/>
                  </a:lnTo>
                  <a:lnTo>
                    <a:pt x="252" y="133"/>
                  </a:lnTo>
                  <a:lnTo>
                    <a:pt x="252" y="140"/>
                  </a:lnTo>
                  <a:lnTo>
                    <a:pt x="252" y="140"/>
                  </a:lnTo>
                  <a:lnTo>
                    <a:pt x="249" y="154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43" y="181"/>
                  </a:lnTo>
                  <a:lnTo>
                    <a:pt x="241" y="187"/>
                  </a:lnTo>
                  <a:lnTo>
                    <a:pt x="241" y="194"/>
                  </a:lnTo>
                  <a:lnTo>
                    <a:pt x="241" y="194"/>
                  </a:lnTo>
                  <a:lnTo>
                    <a:pt x="239" y="196"/>
                  </a:lnTo>
                  <a:lnTo>
                    <a:pt x="237" y="198"/>
                  </a:lnTo>
                  <a:lnTo>
                    <a:pt x="237" y="198"/>
                  </a:lnTo>
                  <a:lnTo>
                    <a:pt x="225" y="206"/>
                  </a:lnTo>
                  <a:lnTo>
                    <a:pt x="225" y="206"/>
                  </a:lnTo>
                  <a:lnTo>
                    <a:pt x="222" y="207"/>
                  </a:lnTo>
                  <a:lnTo>
                    <a:pt x="218" y="208"/>
                  </a:lnTo>
                  <a:lnTo>
                    <a:pt x="218" y="208"/>
                  </a:lnTo>
                  <a:lnTo>
                    <a:pt x="208" y="210"/>
                  </a:lnTo>
                  <a:lnTo>
                    <a:pt x="199" y="211"/>
                  </a:lnTo>
                  <a:lnTo>
                    <a:pt x="179" y="212"/>
                  </a:lnTo>
                  <a:lnTo>
                    <a:pt x="179" y="212"/>
                  </a:lnTo>
                  <a:lnTo>
                    <a:pt x="176" y="211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4" y="202"/>
                  </a:lnTo>
                  <a:lnTo>
                    <a:pt x="164" y="202"/>
                  </a:lnTo>
                  <a:lnTo>
                    <a:pt x="163" y="196"/>
                  </a:lnTo>
                  <a:lnTo>
                    <a:pt x="163" y="193"/>
                  </a:lnTo>
                  <a:lnTo>
                    <a:pt x="163" y="190"/>
                  </a:lnTo>
                  <a:lnTo>
                    <a:pt x="163" y="190"/>
                  </a:lnTo>
                  <a:lnTo>
                    <a:pt x="163" y="186"/>
                  </a:lnTo>
                  <a:lnTo>
                    <a:pt x="162" y="182"/>
                  </a:lnTo>
                  <a:lnTo>
                    <a:pt x="162" y="182"/>
                  </a:lnTo>
                  <a:lnTo>
                    <a:pt x="162" y="177"/>
                  </a:lnTo>
                  <a:lnTo>
                    <a:pt x="162" y="177"/>
                  </a:lnTo>
                  <a:lnTo>
                    <a:pt x="165" y="152"/>
                  </a:lnTo>
                  <a:lnTo>
                    <a:pt x="165" y="152"/>
                  </a:lnTo>
                  <a:lnTo>
                    <a:pt x="166" y="140"/>
                  </a:lnTo>
                  <a:lnTo>
                    <a:pt x="167" y="128"/>
                  </a:lnTo>
                  <a:lnTo>
                    <a:pt x="167" y="128"/>
                  </a:lnTo>
                  <a:lnTo>
                    <a:pt x="167" y="123"/>
                  </a:lnTo>
                  <a:lnTo>
                    <a:pt x="167" y="118"/>
                  </a:lnTo>
                  <a:lnTo>
                    <a:pt x="165" y="108"/>
                  </a:lnTo>
                  <a:lnTo>
                    <a:pt x="165" y="108"/>
                  </a:lnTo>
                  <a:lnTo>
                    <a:pt x="162" y="100"/>
                  </a:lnTo>
                  <a:lnTo>
                    <a:pt x="162" y="100"/>
                  </a:lnTo>
                  <a:lnTo>
                    <a:pt x="162" y="98"/>
                  </a:lnTo>
                  <a:lnTo>
                    <a:pt x="164" y="96"/>
                  </a:lnTo>
                  <a:lnTo>
                    <a:pt x="164" y="96"/>
                  </a:lnTo>
                  <a:lnTo>
                    <a:pt x="175" y="89"/>
                  </a:lnTo>
                  <a:lnTo>
                    <a:pt x="175" y="89"/>
                  </a:lnTo>
                  <a:lnTo>
                    <a:pt x="177" y="86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61" y="95"/>
                  </a:lnTo>
                  <a:lnTo>
                    <a:pt x="161" y="95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1" y="76"/>
                  </a:lnTo>
                  <a:lnTo>
                    <a:pt x="149" y="76"/>
                  </a:lnTo>
                  <a:lnTo>
                    <a:pt x="149" y="76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51" y="82"/>
                  </a:lnTo>
                  <a:lnTo>
                    <a:pt x="151" y="83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6" y="96"/>
                  </a:lnTo>
                  <a:lnTo>
                    <a:pt x="160" y="106"/>
                  </a:lnTo>
                  <a:lnTo>
                    <a:pt x="162" y="117"/>
                  </a:lnTo>
                  <a:lnTo>
                    <a:pt x="163" y="127"/>
                  </a:lnTo>
                  <a:lnTo>
                    <a:pt x="163" y="127"/>
                  </a:lnTo>
                  <a:lnTo>
                    <a:pt x="163" y="14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59" y="180"/>
                  </a:lnTo>
                  <a:lnTo>
                    <a:pt x="159" y="180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9" y="205"/>
                  </a:lnTo>
                  <a:lnTo>
                    <a:pt x="159" y="217"/>
                  </a:lnTo>
                  <a:lnTo>
                    <a:pt x="159" y="217"/>
                  </a:lnTo>
                  <a:lnTo>
                    <a:pt x="159" y="221"/>
                  </a:lnTo>
                  <a:lnTo>
                    <a:pt x="158" y="223"/>
                  </a:lnTo>
                  <a:lnTo>
                    <a:pt x="156" y="225"/>
                  </a:lnTo>
                  <a:lnTo>
                    <a:pt x="153" y="226"/>
                  </a:lnTo>
                  <a:lnTo>
                    <a:pt x="153" y="226"/>
                  </a:lnTo>
                  <a:lnTo>
                    <a:pt x="136" y="229"/>
                  </a:lnTo>
                  <a:lnTo>
                    <a:pt x="128" y="231"/>
                  </a:lnTo>
                  <a:lnTo>
                    <a:pt x="119" y="231"/>
                  </a:lnTo>
                  <a:lnTo>
                    <a:pt x="119" y="231"/>
                  </a:lnTo>
                  <a:lnTo>
                    <a:pt x="99" y="230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1" y="227"/>
                  </a:lnTo>
                  <a:lnTo>
                    <a:pt x="65" y="225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44" y="220"/>
                  </a:lnTo>
                  <a:lnTo>
                    <a:pt x="44" y="220"/>
                  </a:lnTo>
                  <a:lnTo>
                    <a:pt x="39" y="218"/>
                  </a:lnTo>
                  <a:lnTo>
                    <a:pt x="35" y="216"/>
                  </a:lnTo>
                  <a:lnTo>
                    <a:pt x="29" y="210"/>
                  </a:lnTo>
                  <a:lnTo>
                    <a:pt x="29" y="210"/>
                  </a:lnTo>
                  <a:lnTo>
                    <a:pt x="27" y="208"/>
                  </a:lnTo>
                  <a:lnTo>
                    <a:pt x="26" y="205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8" y="174"/>
                  </a:lnTo>
                  <a:lnTo>
                    <a:pt x="28" y="174"/>
                  </a:lnTo>
                  <a:lnTo>
                    <a:pt x="30" y="175"/>
                  </a:lnTo>
                  <a:lnTo>
                    <a:pt x="30" y="175"/>
                  </a:lnTo>
                  <a:lnTo>
                    <a:pt x="33" y="178"/>
                  </a:lnTo>
                  <a:lnTo>
                    <a:pt x="33" y="178"/>
                  </a:lnTo>
                  <a:lnTo>
                    <a:pt x="34" y="179"/>
                  </a:lnTo>
                  <a:lnTo>
                    <a:pt x="34" y="179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34" y="160"/>
                  </a:lnTo>
                  <a:lnTo>
                    <a:pt x="38" y="163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36" y="157"/>
                  </a:lnTo>
                  <a:lnTo>
                    <a:pt x="36" y="157"/>
                  </a:lnTo>
                  <a:lnTo>
                    <a:pt x="28" y="148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13" y="124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4" y="103"/>
                  </a:lnTo>
                  <a:lnTo>
                    <a:pt x="2" y="96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5" y="35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11" y="1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4" name="Freeform 110"/>
            <p:cNvSpPr>
              <a:spLocks noEditPoints="1"/>
            </p:cNvSpPr>
            <p:nvPr/>
          </p:nvSpPr>
          <p:spPr bwMode="auto">
            <a:xfrm>
              <a:off x="2790" y="2128"/>
              <a:ext cx="223" cy="62"/>
            </a:xfrm>
            <a:custGeom>
              <a:avLst/>
              <a:gdLst/>
              <a:ahLst/>
              <a:cxnLst>
                <a:cxn ang="0">
                  <a:pos x="138" y="28"/>
                </a:cxn>
                <a:cxn ang="0">
                  <a:pos x="139" y="33"/>
                </a:cxn>
                <a:cxn ang="0">
                  <a:pos x="136" y="46"/>
                </a:cxn>
                <a:cxn ang="0">
                  <a:pos x="133" y="53"/>
                </a:cxn>
                <a:cxn ang="0">
                  <a:pos x="133" y="54"/>
                </a:cxn>
                <a:cxn ang="0">
                  <a:pos x="129" y="56"/>
                </a:cxn>
                <a:cxn ang="0">
                  <a:pos x="122" y="60"/>
                </a:cxn>
                <a:cxn ang="0">
                  <a:pos x="118" y="60"/>
                </a:cxn>
                <a:cxn ang="0">
                  <a:pos x="87" y="62"/>
                </a:cxn>
                <a:cxn ang="0">
                  <a:pos x="75" y="61"/>
                </a:cxn>
                <a:cxn ang="0">
                  <a:pos x="63" y="59"/>
                </a:cxn>
                <a:cxn ang="0">
                  <a:pos x="47" y="57"/>
                </a:cxn>
                <a:cxn ang="0">
                  <a:pos x="42" y="58"/>
                </a:cxn>
                <a:cxn ang="0">
                  <a:pos x="30" y="58"/>
                </a:cxn>
                <a:cxn ang="0">
                  <a:pos x="19" y="54"/>
                </a:cxn>
                <a:cxn ang="0">
                  <a:pos x="12" y="52"/>
                </a:cxn>
                <a:cxn ang="0">
                  <a:pos x="6" y="48"/>
                </a:cxn>
                <a:cxn ang="0">
                  <a:pos x="1" y="42"/>
                </a:cxn>
                <a:cxn ang="0">
                  <a:pos x="0" y="33"/>
                </a:cxn>
                <a:cxn ang="0">
                  <a:pos x="2" y="20"/>
                </a:cxn>
                <a:cxn ang="0">
                  <a:pos x="2" y="14"/>
                </a:cxn>
                <a:cxn ang="0">
                  <a:pos x="2" y="11"/>
                </a:cxn>
                <a:cxn ang="0">
                  <a:pos x="7" y="15"/>
                </a:cxn>
                <a:cxn ang="0">
                  <a:pos x="11" y="18"/>
                </a:cxn>
                <a:cxn ang="0">
                  <a:pos x="24" y="24"/>
                </a:cxn>
                <a:cxn ang="0">
                  <a:pos x="39" y="28"/>
                </a:cxn>
                <a:cxn ang="0">
                  <a:pos x="47" y="31"/>
                </a:cxn>
                <a:cxn ang="0">
                  <a:pos x="65" y="33"/>
                </a:cxn>
                <a:cxn ang="0">
                  <a:pos x="73" y="33"/>
                </a:cxn>
                <a:cxn ang="0">
                  <a:pos x="106" y="34"/>
                </a:cxn>
                <a:cxn ang="0">
                  <a:pos x="113" y="34"/>
                </a:cxn>
                <a:cxn ang="0">
                  <a:pos x="138" y="28"/>
                </a:cxn>
                <a:cxn ang="0">
                  <a:pos x="222" y="4"/>
                </a:cxn>
                <a:cxn ang="0">
                  <a:pos x="221" y="0"/>
                </a:cxn>
                <a:cxn ang="0">
                  <a:pos x="211" y="7"/>
                </a:cxn>
                <a:cxn ang="0">
                  <a:pos x="200" y="11"/>
                </a:cxn>
                <a:cxn ang="0">
                  <a:pos x="190" y="13"/>
                </a:cxn>
                <a:cxn ang="0">
                  <a:pos x="184" y="15"/>
                </a:cxn>
                <a:cxn ang="0">
                  <a:pos x="178" y="15"/>
                </a:cxn>
                <a:cxn ang="0">
                  <a:pos x="158" y="16"/>
                </a:cxn>
                <a:cxn ang="0">
                  <a:pos x="150" y="13"/>
                </a:cxn>
                <a:cxn ang="0">
                  <a:pos x="147" y="11"/>
                </a:cxn>
                <a:cxn ang="0">
                  <a:pos x="144" y="9"/>
                </a:cxn>
                <a:cxn ang="0">
                  <a:pos x="143" y="9"/>
                </a:cxn>
                <a:cxn ang="0">
                  <a:pos x="144" y="25"/>
                </a:cxn>
                <a:cxn ang="0">
                  <a:pos x="144" y="37"/>
                </a:cxn>
                <a:cxn ang="0">
                  <a:pos x="142" y="44"/>
                </a:cxn>
                <a:cxn ang="0">
                  <a:pos x="144" y="46"/>
                </a:cxn>
                <a:cxn ang="0">
                  <a:pos x="155" y="48"/>
                </a:cxn>
                <a:cxn ang="0">
                  <a:pos x="173" y="50"/>
                </a:cxn>
                <a:cxn ang="0">
                  <a:pos x="180" y="50"/>
                </a:cxn>
                <a:cxn ang="0">
                  <a:pos x="188" y="50"/>
                </a:cxn>
                <a:cxn ang="0">
                  <a:pos x="200" y="46"/>
                </a:cxn>
                <a:cxn ang="0">
                  <a:pos x="212" y="41"/>
                </a:cxn>
                <a:cxn ang="0">
                  <a:pos x="220" y="33"/>
                </a:cxn>
                <a:cxn ang="0">
                  <a:pos x="223" y="21"/>
                </a:cxn>
                <a:cxn ang="0">
                  <a:pos x="223" y="12"/>
                </a:cxn>
                <a:cxn ang="0">
                  <a:pos x="222" y="4"/>
                </a:cxn>
              </a:cxnLst>
              <a:rect l="0" t="0" r="r" b="b"/>
              <a:pathLst>
                <a:path w="223" h="62">
                  <a:moveTo>
                    <a:pt x="138" y="28"/>
                  </a:moveTo>
                  <a:lnTo>
                    <a:pt x="138" y="28"/>
                  </a:lnTo>
                  <a:lnTo>
                    <a:pt x="139" y="33"/>
                  </a:lnTo>
                  <a:lnTo>
                    <a:pt x="139" y="33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5" y="50"/>
                  </a:lnTo>
                  <a:lnTo>
                    <a:pt x="133" y="53"/>
                  </a:lnTo>
                  <a:lnTo>
                    <a:pt x="133" y="53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29" y="56"/>
                  </a:lnTo>
                  <a:lnTo>
                    <a:pt x="126" y="58"/>
                  </a:lnTo>
                  <a:lnTo>
                    <a:pt x="122" y="60"/>
                  </a:lnTo>
                  <a:lnTo>
                    <a:pt x="118" y="60"/>
                  </a:lnTo>
                  <a:lnTo>
                    <a:pt x="118" y="60"/>
                  </a:lnTo>
                  <a:lnTo>
                    <a:pt x="103" y="61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75" y="61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52" y="57"/>
                  </a:lnTo>
                  <a:lnTo>
                    <a:pt x="47" y="57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6" y="58"/>
                  </a:lnTo>
                  <a:lnTo>
                    <a:pt x="30" y="58"/>
                  </a:lnTo>
                  <a:lnTo>
                    <a:pt x="24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2" y="52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3" y="45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1" y="18"/>
                  </a:lnTo>
                  <a:lnTo>
                    <a:pt x="15" y="21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47" y="31"/>
                  </a:lnTo>
                  <a:lnTo>
                    <a:pt x="56" y="32"/>
                  </a:lnTo>
                  <a:lnTo>
                    <a:pt x="65" y="33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13" y="34"/>
                  </a:lnTo>
                  <a:lnTo>
                    <a:pt x="113" y="34"/>
                  </a:lnTo>
                  <a:lnTo>
                    <a:pt x="138" y="28"/>
                  </a:lnTo>
                  <a:lnTo>
                    <a:pt x="138" y="28"/>
                  </a:lnTo>
                  <a:close/>
                  <a:moveTo>
                    <a:pt x="222" y="4"/>
                  </a:moveTo>
                  <a:lnTo>
                    <a:pt x="222" y="4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206" y="9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190" y="13"/>
                  </a:lnTo>
                  <a:lnTo>
                    <a:pt x="190" y="13"/>
                  </a:lnTo>
                  <a:lnTo>
                    <a:pt x="184" y="15"/>
                  </a:lnTo>
                  <a:lnTo>
                    <a:pt x="178" y="15"/>
                  </a:lnTo>
                  <a:lnTo>
                    <a:pt x="178" y="15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4" y="15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47" y="11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42" y="44"/>
                  </a:lnTo>
                  <a:lnTo>
                    <a:pt x="142" y="44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4" y="46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80" y="50"/>
                  </a:lnTo>
                  <a:lnTo>
                    <a:pt x="184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200" y="46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17" y="37"/>
                  </a:lnTo>
                  <a:lnTo>
                    <a:pt x="220" y="33"/>
                  </a:lnTo>
                  <a:lnTo>
                    <a:pt x="222" y="27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12"/>
                  </a:lnTo>
                  <a:lnTo>
                    <a:pt x="222" y="4"/>
                  </a:lnTo>
                  <a:lnTo>
                    <a:pt x="222" y="4"/>
                  </a:lnTo>
                  <a:close/>
                </a:path>
              </a:pathLst>
            </a:custGeom>
            <a:solidFill>
              <a:srgbClr val="FFDF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5" name="Freeform 111"/>
            <p:cNvSpPr>
              <a:spLocks noEditPoints="1"/>
            </p:cNvSpPr>
            <p:nvPr/>
          </p:nvSpPr>
          <p:spPr bwMode="auto">
            <a:xfrm>
              <a:off x="2681" y="1745"/>
              <a:ext cx="432" cy="119"/>
            </a:xfrm>
            <a:custGeom>
              <a:avLst/>
              <a:gdLst/>
              <a:ahLst/>
              <a:cxnLst>
                <a:cxn ang="0">
                  <a:pos x="292" y="12"/>
                </a:cxn>
                <a:cxn ang="0">
                  <a:pos x="291" y="24"/>
                </a:cxn>
                <a:cxn ang="0">
                  <a:pos x="285" y="43"/>
                </a:cxn>
                <a:cxn ang="0">
                  <a:pos x="270" y="71"/>
                </a:cxn>
                <a:cxn ang="0">
                  <a:pos x="265" y="74"/>
                </a:cxn>
                <a:cxn ang="0">
                  <a:pos x="258" y="66"/>
                </a:cxn>
                <a:cxn ang="0">
                  <a:pos x="234" y="36"/>
                </a:cxn>
                <a:cxn ang="0">
                  <a:pos x="223" y="23"/>
                </a:cxn>
                <a:cxn ang="0">
                  <a:pos x="223" y="21"/>
                </a:cxn>
                <a:cxn ang="0">
                  <a:pos x="230" y="19"/>
                </a:cxn>
                <a:cxn ang="0">
                  <a:pos x="232" y="21"/>
                </a:cxn>
                <a:cxn ang="0">
                  <a:pos x="238" y="16"/>
                </a:cxn>
                <a:cxn ang="0">
                  <a:pos x="241" y="20"/>
                </a:cxn>
                <a:cxn ang="0">
                  <a:pos x="245" y="17"/>
                </a:cxn>
                <a:cxn ang="0">
                  <a:pos x="257" y="35"/>
                </a:cxn>
                <a:cxn ang="0">
                  <a:pos x="263" y="37"/>
                </a:cxn>
                <a:cxn ang="0">
                  <a:pos x="267" y="33"/>
                </a:cxn>
                <a:cxn ang="0">
                  <a:pos x="278" y="7"/>
                </a:cxn>
                <a:cxn ang="0">
                  <a:pos x="279" y="5"/>
                </a:cxn>
                <a:cxn ang="0">
                  <a:pos x="288" y="3"/>
                </a:cxn>
                <a:cxn ang="0">
                  <a:pos x="292" y="1"/>
                </a:cxn>
                <a:cxn ang="0">
                  <a:pos x="293" y="6"/>
                </a:cxn>
                <a:cxn ang="0">
                  <a:pos x="431" y="61"/>
                </a:cxn>
                <a:cxn ang="0">
                  <a:pos x="426" y="67"/>
                </a:cxn>
                <a:cxn ang="0">
                  <a:pos x="422" y="69"/>
                </a:cxn>
                <a:cxn ang="0">
                  <a:pos x="409" y="63"/>
                </a:cxn>
                <a:cxn ang="0">
                  <a:pos x="399" y="51"/>
                </a:cxn>
                <a:cxn ang="0">
                  <a:pos x="394" y="39"/>
                </a:cxn>
                <a:cxn ang="0">
                  <a:pos x="392" y="16"/>
                </a:cxn>
                <a:cxn ang="0">
                  <a:pos x="390" y="14"/>
                </a:cxn>
                <a:cxn ang="0">
                  <a:pos x="384" y="15"/>
                </a:cxn>
                <a:cxn ang="0">
                  <a:pos x="373" y="23"/>
                </a:cxn>
                <a:cxn ang="0">
                  <a:pos x="370" y="35"/>
                </a:cxn>
                <a:cxn ang="0">
                  <a:pos x="372" y="44"/>
                </a:cxn>
                <a:cxn ang="0">
                  <a:pos x="381" y="72"/>
                </a:cxn>
                <a:cxn ang="0">
                  <a:pos x="390" y="82"/>
                </a:cxn>
                <a:cxn ang="0">
                  <a:pos x="406" y="88"/>
                </a:cxn>
                <a:cxn ang="0">
                  <a:pos x="423" y="85"/>
                </a:cxn>
                <a:cxn ang="0">
                  <a:pos x="424" y="85"/>
                </a:cxn>
                <a:cxn ang="0">
                  <a:pos x="432" y="68"/>
                </a:cxn>
                <a:cxn ang="0">
                  <a:pos x="30" y="48"/>
                </a:cxn>
                <a:cxn ang="0">
                  <a:pos x="29" y="51"/>
                </a:cxn>
                <a:cxn ang="0">
                  <a:pos x="31" y="59"/>
                </a:cxn>
                <a:cxn ang="0">
                  <a:pos x="28" y="71"/>
                </a:cxn>
                <a:cxn ang="0">
                  <a:pos x="11" y="87"/>
                </a:cxn>
                <a:cxn ang="0">
                  <a:pos x="0" y="90"/>
                </a:cxn>
                <a:cxn ang="0">
                  <a:pos x="0" y="102"/>
                </a:cxn>
                <a:cxn ang="0">
                  <a:pos x="3" y="112"/>
                </a:cxn>
                <a:cxn ang="0">
                  <a:pos x="15" y="119"/>
                </a:cxn>
                <a:cxn ang="0">
                  <a:pos x="20" y="117"/>
                </a:cxn>
                <a:cxn ang="0">
                  <a:pos x="35" y="104"/>
                </a:cxn>
                <a:cxn ang="0">
                  <a:pos x="47" y="82"/>
                </a:cxn>
                <a:cxn ang="0">
                  <a:pos x="52" y="64"/>
                </a:cxn>
                <a:cxn ang="0">
                  <a:pos x="51" y="55"/>
                </a:cxn>
                <a:cxn ang="0">
                  <a:pos x="42" y="47"/>
                </a:cxn>
                <a:cxn ang="0">
                  <a:pos x="33" y="47"/>
                </a:cxn>
              </a:cxnLst>
              <a:rect l="0" t="0" r="r" b="b"/>
              <a:pathLst>
                <a:path w="432" h="119">
                  <a:moveTo>
                    <a:pt x="293" y="6"/>
                  </a:moveTo>
                  <a:lnTo>
                    <a:pt x="293" y="6"/>
                  </a:lnTo>
                  <a:lnTo>
                    <a:pt x="292" y="12"/>
                  </a:lnTo>
                  <a:lnTo>
                    <a:pt x="291" y="17"/>
                  </a:lnTo>
                  <a:lnTo>
                    <a:pt x="291" y="17"/>
                  </a:lnTo>
                  <a:lnTo>
                    <a:pt x="291" y="24"/>
                  </a:lnTo>
                  <a:lnTo>
                    <a:pt x="289" y="30"/>
                  </a:lnTo>
                  <a:lnTo>
                    <a:pt x="287" y="37"/>
                  </a:lnTo>
                  <a:lnTo>
                    <a:pt x="285" y="43"/>
                  </a:lnTo>
                  <a:lnTo>
                    <a:pt x="285" y="4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68" y="73"/>
                  </a:lnTo>
                  <a:lnTo>
                    <a:pt x="267" y="74"/>
                  </a:lnTo>
                  <a:lnTo>
                    <a:pt x="265" y="74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58" y="66"/>
                  </a:lnTo>
                  <a:lnTo>
                    <a:pt x="253" y="60"/>
                  </a:lnTo>
                  <a:lnTo>
                    <a:pt x="253" y="60"/>
                  </a:lnTo>
                  <a:lnTo>
                    <a:pt x="234" y="36"/>
                  </a:lnTo>
                  <a:lnTo>
                    <a:pt x="234" y="36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2" y="22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30" y="19"/>
                  </a:lnTo>
                  <a:lnTo>
                    <a:pt x="231" y="20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4" y="20"/>
                  </a:lnTo>
                  <a:lnTo>
                    <a:pt x="235" y="19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9" y="19"/>
                  </a:lnTo>
                  <a:lnTo>
                    <a:pt x="241" y="20"/>
                  </a:lnTo>
                  <a:lnTo>
                    <a:pt x="242" y="19"/>
                  </a:lnTo>
                  <a:lnTo>
                    <a:pt x="245" y="17"/>
                  </a:lnTo>
                  <a:lnTo>
                    <a:pt x="245" y="17"/>
                  </a:lnTo>
                  <a:lnTo>
                    <a:pt x="252" y="29"/>
                  </a:lnTo>
                  <a:lnTo>
                    <a:pt x="252" y="29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60" y="37"/>
                  </a:lnTo>
                  <a:lnTo>
                    <a:pt x="263" y="37"/>
                  </a:lnTo>
                  <a:lnTo>
                    <a:pt x="265" y="36"/>
                  </a:lnTo>
                  <a:lnTo>
                    <a:pt x="267" y="33"/>
                  </a:lnTo>
                  <a:lnTo>
                    <a:pt x="267" y="33"/>
                  </a:lnTo>
                  <a:lnTo>
                    <a:pt x="274" y="14"/>
                  </a:lnTo>
                  <a:lnTo>
                    <a:pt x="274" y="14"/>
                  </a:lnTo>
                  <a:lnTo>
                    <a:pt x="278" y="7"/>
                  </a:lnTo>
                  <a:lnTo>
                    <a:pt x="278" y="7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83" y="6"/>
                  </a:lnTo>
                  <a:lnTo>
                    <a:pt x="286" y="5"/>
                  </a:lnTo>
                  <a:lnTo>
                    <a:pt x="288" y="3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92" y="1"/>
                  </a:lnTo>
                  <a:lnTo>
                    <a:pt x="293" y="2"/>
                  </a:lnTo>
                  <a:lnTo>
                    <a:pt x="293" y="4"/>
                  </a:lnTo>
                  <a:lnTo>
                    <a:pt x="293" y="6"/>
                  </a:lnTo>
                  <a:lnTo>
                    <a:pt x="293" y="6"/>
                  </a:lnTo>
                  <a:close/>
                  <a:moveTo>
                    <a:pt x="431" y="61"/>
                  </a:moveTo>
                  <a:lnTo>
                    <a:pt x="431" y="61"/>
                  </a:lnTo>
                  <a:lnTo>
                    <a:pt x="430" y="64"/>
                  </a:lnTo>
                  <a:lnTo>
                    <a:pt x="430" y="64"/>
                  </a:lnTo>
                  <a:lnTo>
                    <a:pt x="426" y="67"/>
                  </a:lnTo>
                  <a:lnTo>
                    <a:pt x="424" y="68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18" y="68"/>
                  </a:lnTo>
                  <a:lnTo>
                    <a:pt x="415" y="6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2" y="56"/>
                  </a:lnTo>
                  <a:lnTo>
                    <a:pt x="399" y="51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4" y="39"/>
                  </a:lnTo>
                  <a:lnTo>
                    <a:pt x="392" y="32"/>
                  </a:lnTo>
                  <a:lnTo>
                    <a:pt x="391" y="24"/>
                  </a:lnTo>
                  <a:lnTo>
                    <a:pt x="392" y="16"/>
                  </a:lnTo>
                  <a:lnTo>
                    <a:pt x="392" y="16"/>
                  </a:lnTo>
                  <a:lnTo>
                    <a:pt x="392" y="15"/>
                  </a:lnTo>
                  <a:lnTo>
                    <a:pt x="390" y="14"/>
                  </a:lnTo>
                  <a:lnTo>
                    <a:pt x="390" y="14"/>
                  </a:lnTo>
                  <a:lnTo>
                    <a:pt x="384" y="15"/>
                  </a:lnTo>
                  <a:lnTo>
                    <a:pt x="384" y="15"/>
                  </a:lnTo>
                  <a:lnTo>
                    <a:pt x="377" y="18"/>
                  </a:lnTo>
                  <a:lnTo>
                    <a:pt x="375" y="20"/>
                  </a:lnTo>
                  <a:lnTo>
                    <a:pt x="373" y="23"/>
                  </a:lnTo>
                  <a:lnTo>
                    <a:pt x="371" y="25"/>
                  </a:lnTo>
                  <a:lnTo>
                    <a:pt x="371" y="28"/>
                  </a:lnTo>
                  <a:lnTo>
                    <a:pt x="370" y="35"/>
                  </a:lnTo>
                  <a:lnTo>
                    <a:pt x="370" y="35"/>
                  </a:lnTo>
                  <a:lnTo>
                    <a:pt x="372" y="44"/>
                  </a:lnTo>
                  <a:lnTo>
                    <a:pt x="372" y="44"/>
                  </a:lnTo>
                  <a:lnTo>
                    <a:pt x="375" y="58"/>
                  </a:lnTo>
                  <a:lnTo>
                    <a:pt x="377" y="65"/>
                  </a:lnTo>
                  <a:lnTo>
                    <a:pt x="381" y="72"/>
                  </a:lnTo>
                  <a:lnTo>
                    <a:pt x="381" y="72"/>
                  </a:lnTo>
                  <a:lnTo>
                    <a:pt x="385" y="77"/>
                  </a:lnTo>
                  <a:lnTo>
                    <a:pt x="390" y="82"/>
                  </a:lnTo>
                  <a:lnTo>
                    <a:pt x="395" y="85"/>
                  </a:lnTo>
                  <a:lnTo>
                    <a:pt x="400" y="87"/>
                  </a:lnTo>
                  <a:lnTo>
                    <a:pt x="406" y="88"/>
                  </a:lnTo>
                  <a:lnTo>
                    <a:pt x="412" y="88"/>
                  </a:lnTo>
                  <a:lnTo>
                    <a:pt x="417" y="87"/>
                  </a:lnTo>
                  <a:lnTo>
                    <a:pt x="423" y="85"/>
                  </a:lnTo>
                  <a:lnTo>
                    <a:pt x="423" y="85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8" y="79"/>
                  </a:lnTo>
                  <a:lnTo>
                    <a:pt x="431" y="74"/>
                  </a:lnTo>
                  <a:lnTo>
                    <a:pt x="432" y="68"/>
                  </a:lnTo>
                  <a:lnTo>
                    <a:pt x="431" y="61"/>
                  </a:lnTo>
                  <a:lnTo>
                    <a:pt x="431" y="61"/>
                  </a:lnTo>
                  <a:close/>
                  <a:moveTo>
                    <a:pt x="30" y="48"/>
                  </a:moveTo>
                  <a:lnTo>
                    <a:pt x="30" y="48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0" y="6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8"/>
                  </a:lnTo>
                  <a:lnTo>
                    <a:pt x="18" y="83"/>
                  </a:lnTo>
                  <a:lnTo>
                    <a:pt x="11" y="87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1" y="107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6" y="116"/>
                  </a:lnTo>
                  <a:lnTo>
                    <a:pt x="10" y="119"/>
                  </a:lnTo>
                  <a:lnTo>
                    <a:pt x="15" y="119"/>
                  </a:lnTo>
                  <a:lnTo>
                    <a:pt x="18" y="119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5" y="104"/>
                  </a:lnTo>
                  <a:lnTo>
                    <a:pt x="40" y="97"/>
                  </a:lnTo>
                  <a:lnTo>
                    <a:pt x="44" y="90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3" y="59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50" y="53"/>
                  </a:lnTo>
                  <a:lnTo>
                    <a:pt x="48" y="50"/>
                  </a:lnTo>
                  <a:lnTo>
                    <a:pt x="42" y="47"/>
                  </a:lnTo>
                  <a:lnTo>
                    <a:pt x="39" y="46"/>
                  </a:lnTo>
                  <a:lnTo>
                    <a:pt x="36" y="46"/>
                  </a:lnTo>
                  <a:lnTo>
                    <a:pt x="33" y="47"/>
                  </a:lnTo>
                  <a:lnTo>
                    <a:pt x="30" y="48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6" name="Freeform 112"/>
            <p:cNvSpPr>
              <a:spLocks/>
            </p:cNvSpPr>
            <p:nvPr/>
          </p:nvSpPr>
          <p:spPr bwMode="auto">
            <a:xfrm>
              <a:off x="2654" y="1497"/>
              <a:ext cx="94" cy="86"/>
            </a:xfrm>
            <a:custGeom>
              <a:avLst/>
              <a:gdLst/>
              <a:ahLst/>
              <a:cxnLst>
                <a:cxn ang="0">
                  <a:pos x="20" y="56"/>
                </a:cxn>
                <a:cxn ang="0">
                  <a:pos x="12" y="48"/>
                </a:cxn>
                <a:cxn ang="0">
                  <a:pos x="9" y="45"/>
                </a:cxn>
                <a:cxn ang="0">
                  <a:pos x="6" y="41"/>
                </a:cxn>
                <a:cxn ang="0">
                  <a:pos x="0" y="29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1" y="7"/>
                </a:cxn>
                <a:cxn ang="0">
                  <a:pos x="5" y="4"/>
                </a:cxn>
                <a:cxn ang="0">
                  <a:pos x="7" y="3"/>
                </a:cxn>
                <a:cxn ang="0">
                  <a:pos x="12" y="0"/>
                </a:cxn>
                <a:cxn ang="0">
                  <a:pos x="23" y="1"/>
                </a:cxn>
                <a:cxn ang="0">
                  <a:pos x="28" y="3"/>
                </a:cxn>
                <a:cxn ang="0">
                  <a:pos x="44" y="10"/>
                </a:cxn>
                <a:cxn ang="0">
                  <a:pos x="49" y="14"/>
                </a:cxn>
                <a:cxn ang="0">
                  <a:pos x="54" y="18"/>
                </a:cxn>
                <a:cxn ang="0">
                  <a:pos x="67" y="32"/>
                </a:cxn>
                <a:cxn ang="0">
                  <a:pos x="78" y="47"/>
                </a:cxn>
                <a:cxn ang="0">
                  <a:pos x="85" y="60"/>
                </a:cxn>
                <a:cxn ang="0">
                  <a:pos x="90" y="74"/>
                </a:cxn>
                <a:cxn ang="0">
                  <a:pos x="93" y="82"/>
                </a:cxn>
                <a:cxn ang="0">
                  <a:pos x="94" y="86"/>
                </a:cxn>
                <a:cxn ang="0">
                  <a:pos x="81" y="81"/>
                </a:cxn>
                <a:cxn ang="0">
                  <a:pos x="77" y="79"/>
                </a:cxn>
                <a:cxn ang="0">
                  <a:pos x="67" y="75"/>
                </a:cxn>
                <a:cxn ang="0">
                  <a:pos x="63" y="75"/>
                </a:cxn>
                <a:cxn ang="0">
                  <a:pos x="61" y="74"/>
                </a:cxn>
                <a:cxn ang="0">
                  <a:pos x="53" y="70"/>
                </a:cxn>
                <a:cxn ang="0">
                  <a:pos x="51" y="69"/>
                </a:cxn>
                <a:cxn ang="0">
                  <a:pos x="43" y="66"/>
                </a:cxn>
                <a:cxn ang="0">
                  <a:pos x="36" y="62"/>
                </a:cxn>
                <a:cxn ang="0">
                  <a:pos x="32" y="60"/>
                </a:cxn>
                <a:cxn ang="0">
                  <a:pos x="23" y="53"/>
                </a:cxn>
                <a:cxn ang="0">
                  <a:pos x="22" y="53"/>
                </a:cxn>
                <a:cxn ang="0">
                  <a:pos x="20" y="56"/>
                </a:cxn>
              </a:cxnLst>
              <a:rect l="0" t="0" r="r" b="b"/>
              <a:pathLst>
                <a:path w="94" h="86">
                  <a:moveTo>
                    <a:pt x="20" y="56"/>
                  </a:moveTo>
                  <a:lnTo>
                    <a:pt x="20" y="5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3" y="3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6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9" y="14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61" y="25"/>
                  </a:lnTo>
                  <a:lnTo>
                    <a:pt x="67" y="32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82" y="53"/>
                  </a:lnTo>
                  <a:lnTo>
                    <a:pt x="85" y="60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85" y="83"/>
                  </a:lnTo>
                  <a:lnTo>
                    <a:pt x="81" y="81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1" y="76"/>
                  </a:lnTo>
                  <a:lnTo>
                    <a:pt x="67" y="75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6" y="71"/>
                  </a:lnTo>
                  <a:lnTo>
                    <a:pt x="53" y="70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47" y="68"/>
                  </a:lnTo>
                  <a:lnTo>
                    <a:pt x="43" y="66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2" y="60"/>
                  </a:lnTo>
                  <a:lnTo>
                    <a:pt x="29" y="58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0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FCD4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7" name="Freeform 113"/>
            <p:cNvSpPr>
              <a:spLocks noEditPoints="1"/>
            </p:cNvSpPr>
            <p:nvPr/>
          </p:nvSpPr>
          <p:spPr bwMode="auto">
            <a:xfrm>
              <a:off x="2610" y="1367"/>
              <a:ext cx="559" cy="895"/>
            </a:xfrm>
            <a:custGeom>
              <a:avLst/>
              <a:gdLst/>
              <a:ahLst/>
              <a:cxnLst>
                <a:cxn ang="0">
                  <a:pos x="349" y="269"/>
                </a:cxn>
                <a:cxn ang="0">
                  <a:pos x="392" y="240"/>
                </a:cxn>
                <a:cxn ang="0">
                  <a:pos x="390" y="263"/>
                </a:cxn>
                <a:cxn ang="0">
                  <a:pos x="368" y="304"/>
                </a:cxn>
                <a:cxn ang="0">
                  <a:pos x="331" y="332"/>
                </a:cxn>
                <a:cxn ang="0">
                  <a:pos x="224" y="391"/>
                </a:cxn>
                <a:cxn ang="0">
                  <a:pos x="272" y="392"/>
                </a:cxn>
                <a:cxn ang="0">
                  <a:pos x="312" y="386"/>
                </a:cxn>
                <a:cxn ang="0">
                  <a:pos x="362" y="370"/>
                </a:cxn>
                <a:cxn ang="0">
                  <a:pos x="532" y="375"/>
                </a:cxn>
                <a:cxn ang="0">
                  <a:pos x="330" y="391"/>
                </a:cxn>
                <a:cxn ang="0">
                  <a:pos x="115" y="73"/>
                </a:cxn>
                <a:cxn ang="0">
                  <a:pos x="166" y="121"/>
                </a:cxn>
                <a:cxn ang="0">
                  <a:pos x="211" y="96"/>
                </a:cxn>
                <a:cxn ang="0">
                  <a:pos x="201" y="26"/>
                </a:cxn>
                <a:cxn ang="0">
                  <a:pos x="129" y="3"/>
                </a:cxn>
                <a:cxn ang="0">
                  <a:pos x="390" y="809"/>
                </a:cxn>
                <a:cxn ang="0">
                  <a:pos x="389" y="848"/>
                </a:cxn>
                <a:cxn ang="0">
                  <a:pos x="445" y="843"/>
                </a:cxn>
                <a:cxn ang="0">
                  <a:pos x="347" y="836"/>
                </a:cxn>
                <a:cxn ang="0">
                  <a:pos x="190" y="827"/>
                </a:cxn>
                <a:cxn ang="0">
                  <a:pos x="350" y="883"/>
                </a:cxn>
                <a:cxn ang="0">
                  <a:pos x="354" y="854"/>
                </a:cxn>
                <a:cxn ang="0">
                  <a:pos x="163" y="345"/>
                </a:cxn>
                <a:cxn ang="0">
                  <a:pos x="122" y="243"/>
                </a:cxn>
                <a:cxn ang="0">
                  <a:pos x="2" y="144"/>
                </a:cxn>
                <a:cxn ang="0">
                  <a:pos x="115" y="117"/>
                </a:cxn>
                <a:cxn ang="0">
                  <a:pos x="169" y="169"/>
                </a:cxn>
                <a:cxn ang="0">
                  <a:pos x="205" y="168"/>
                </a:cxn>
                <a:cxn ang="0">
                  <a:pos x="232" y="168"/>
                </a:cxn>
                <a:cxn ang="0">
                  <a:pos x="261" y="149"/>
                </a:cxn>
                <a:cxn ang="0">
                  <a:pos x="319" y="141"/>
                </a:cxn>
                <a:cxn ang="0">
                  <a:pos x="364" y="220"/>
                </a:cxn>
                <a:cxn ang="0">
                  <a:pos x="395" y="235"/>
                </a:cxn>
                <a:cxn ang="0">
                  <a:pos x="361" y="237"/>
                </a:cxn>
                <a:cxn ang="0">
                  <a:pos x="296" y="152"/>
                </a:cxn>
                <a:cxn ang="0">
                  <a:pos x="299" y="278"/>
                </a:cxn>
                <a:cxn ang="0">
                  <a:pos x="323" y="287"/>
                </a:cxn>
                <a:cxn ang="0">
                  <a:pos x="284" y="287"/>
                </a:cxn>
                <a:cxn ang="0">
                  <a:pos x="253" y="221"/>
                </a:cxn>
                <a:cxn ang="0">
                  <a:pos x="238" y="259"/>
                </a:cxn>
                <a:cxn ang="0">
                  <a:pos x="234" y="284"/>
                </a:cxn>
                <a:cxn ang="0">
                  <a:pos x="272" y="294"/>
                </a:cxn>
                <a:cxn ang="0">
                  <a:pos x="278" y="309"/>
                </a:cxn>
                <a:cxn ang="0">
                  <a:pos x="296" y="305"/>
                </a:cxn>
                <a:cxn ang="0">
                  <a:pos x="308" y="324"/>
                </a:cxn>
                <a:cxn ang="0">
                  <a:pos x="326" y="204"/>
                </a:cxn>
                <a:cxn ang="0">
                  <a:pos x="350" y="179"/>
                </a:cxn>
                <a:cxn ang="0">
                  <a:pos x="246" y="205"/>
                </a:cxn>
                <a:cxn ang="0">
                  <a:pos x="239" y="201"/>
                </a:cxn>
                <a:cxn ang="0">
                  <a:pos x="144" y="220"/>
                </a:cxn>
                <a:cxn ang="0">
                  <a:pos x="50" y="177"/>
                </a:cxn>
                <a:cxn ang="0">
                  <a:pos x="556" y="370"/>
                </a:cxn>
                <a:cxn ang="0">
                  <a:pos x="525" y="342"/>
                </a:cxn>
                <a:cxn ang="0">
                  <a:pos x="493" y="367"/>
                </a:cxn>
                <a:cxn ang="0">
                  <a:pos x="473" y="370"/>
                </a:cxn>
                <a:cxn ang="0">
                  <a:pos x="508" y="432"/>
                </a:cxn>
                <a:cxn ang="0">
                  <a:pos x="33" y="417"/>
                </a:cxn>
                <a:cxn ang="0">
                  <a:pos x="91" y="384"/>
                </a:cxn>
                <a:cxn ang="0">
                  <a:pos x="69" y="400"/>
                </a:cxn>
                <a:cxn ang="0">
                  <a:pos x="42" y="398"/>
                </a:cxn>
                <a:cxn ang="0">
                  <a:pos x="8" y="440"/>
                </a:cxn>
                <a:cxn ang="0">
                  <a:pos x="82" y="460"/>
                </a:cxn>
              </a:cxnLst>
              <a:rect l="0" t="0" r="r" b="b"/>
              <a:pathLst>
                <a:path w="559" h="895">
                  <a:moveTo>
                    <a:pt x="388" y="261"/>
                  </a:moveTo>
                  <a:lnTo>
                    <a:pt x="388" y="261"/>
                  </a:lnTo>
                  <a:lnTo>
                    <a:pt x="377" y="264"/>
                  </a:lnTo>
                  <a:lnTo>
                    <a:pt x="377" y="264"/>
                  </a:lnTo>
                  <a:lnTo>
                    <a:pt x="367" y="267"/>
                  </a:lnTo>
                  <a:lnTo>
                    <a:pt x="367" y="267"/>
                  </a:lnTo>
                  <a:lnTo>
                    <a:pt x="366" y="266"/>
                  </a:lnTo>
                  <a:lnTo>
                    <a:pt x="366" y="266"/>
                  </a:lnTo>
                  <a:lnTo>
                    <a:pt x="367" y="264"/>
                  </a:lnTo>
                  <a:lnTo>
                    <a:pt x="368" y="263"/>
                  </a:lnTo>
                  <a:lnTo>
                    <a:pt x="368" y="263"/>
                  </a:lnTo>
                  <a:lnTo>
                    <a:pt x="385" y="254"/>
                  </a:lnTo>
                  <a:lnTo>
                    <a:pt x="385" y="254"/>
                  </a:lnTo>
                  <a:lnTo>
                    <a:pt x="394" y="251"/>
                  </a:lnTo>
                  <a:lnTo>
                    <a:pt x="394" y="251"/>
                  </a:lnTo>
                  <a:lnTo>
                    <a:pt x="394" y="255"/>
                  </a:lnTo>
                  <a:lnTo>
                    <a:pt x="394" y="258"/>
                  </a:lnTo>
                  <a:lnTo>
                    <a:pt x="392" y="260"/>
                  </a:lnTo>
                  <a:lnTo>
                    <a:pt x="388" y="261"/>
                  </a:lnTo>
                  <a:lnTo>
                    <a:pt x="388" y="261"/>
                  </a:lnTo>
                  <a:close/>
                  <a:moveTo>
                    <a:pt x="358" y="259"/>
                  </a:moveTo>
                  <a:lnTo>
                    <a:pt x="358" y="259"/>
                  </a:lnTo>
                  <a:lnTo>
                    <a:pt x="360" y="257"/>
                  </a:lnTo>
                  <a:lnTo>
                    <a:pt x="361" y="255"/>
                  </a:lnTo>
                  <a:lnTo>
                    <a:pt x="360" y="253"/>
                  </a:lnTo>
                  <a:lnTo>
                    <a:pt x="359" y="251"/>
                  </a:lnTo>
                  <a:lnTo>
                    <a:pt x="359" y="251"/>
                  </a:lnTo>
                  <a:lnTo>
                    <a:pt x="357" y="250"/>
                  </a:lnTo>
                  <a:lnTo>
                    <a:pt x="356" y="250"/>
                  </a:lnTo>
                  <a:lnTo>
                    <a:pt x="356" y="250"/>
                  </a:lnTo>
                  <a:lnTo>
                    <a:pt x="355" y="252"/>
                  </a:lnTo>
                  <a:lnTo>
                    <a:pt x="355" y="252"/>
                  </a:lnTo>
                  <a:lnTo>
                    <a:pt x="352" y="261"/>
                  </a:lnTo>
                  <a:lnTo>
                    <a:pt x="352" y="261"/>
                  </a:lnTo>
                  <a:lnTo>
                    <a:pt x="350" y="265"/>
                  </a:lnTo>
                  <a:lnTo>
                    <a:pt x="349" y="269"/>
                  </a:lnTo>
                  <a:lnTo>
                    <a:pt x="349" y="269"/>
                  </a:lnTo>
                  <a:lnTo>
                    <a:pt x="348" y="279"/>
                  </a:lnTo>
                  <a:lnTo>
                    <a:pt x="347" y="284"/>
                  </a:lnTo>
                  <a:lnTo>
                    <a:pt x="344" y="289"/>
                  </a:lnTo>
                  <a:lnTo>
                    <a:pt x="344" y="289"/>
                  </a:lnTo>
                  <a:lnTo>
                    <a:pt x="344" y="290"/>
                  </a:lnTo>
                  <a:lnTo>
                    <a:pt x="344" y="290"/>
                  </a:lnTo>
                  <a:lnTo>
                    <a:pt x="349" y="287"/>
                  </a:lnTo>
                  <a:lnTo>
                    <a:pt x="353" y="282"/>
                  </a:lnTo>
                  <a:lnTo>
                    <a:pt x="357" y="276"/>
                  </a:lnTo>
                  <a:lnTo>
                    <a:pt x="359" y="271"/>
                  </a:lnTo>
                  <a:lnTo>
                    <a:pt x="359" y="271"/>
                  </a:lnTo>
                  <a:lnTo>
                    <a:pt x="358" y="272"/>
                  </a:lnTo>
                  <a:lnTo>
                    <a:pt x="358" y="272"/>
                  </a:lnTo>
                  <a:lnTo>
                    <a:pt x="355" y="272"/>
                  </a:lnTo>
                  <a:lnTo>
                    <a:pt x="355" y="272"/>
                  </a:lnTo>
                  <a:lnTo>
                    <a:pt x="357" y="270"/>
                  </a:lnTo>
                  <a:lnTo>
                    <a:pt x="357" y="270"/>
                  </a:lnTo>
                  <a:lnTo>
                    <a:pt x="362" y="267"/>
                  </a:lnTo>
                  <a:lnTo>
                    <a:pt x="362" y="267"/>
                  </a:lnTo>
                  <a:lnTo>
                    <a:pt x="361" y="265"/>
                  </a:lnTo>
                  <a:lnTo>
                    <a:pt x="362" y="263"/>
                  </a:lnTo>
                  <a:lnTo>
                    <a:pt x="362" y="263"/>
                  </a:lnTo>
                  <a:lnTo>
                    <a:pt x="363" y="261"/>
                  </a:lnTo>
                  <a:lnTo>
                    <a:pt x="363" y="260"/>
                  </a:lnTo>
                  <a:lnTo>
                    <a:pt x="363" y="260"/>
                  </a:lnTo>
                  <a:lnTo>
                    <a:pt x="362" y="259"/>
                  </a:lnTo>
                  <a:lnTo>
                    <a:pt x="362" y="259"/>
                  </a:lnTo>
                  <a:lnTo>
                    <a:pt x="359" y="262"/>
                  </a:lnTo>
                  <a:lnTo>
                    <a:pt x="359" y="262"/>
                  </a:lnTo>
                  <a:lnTo>
                    <a:pt x="356" y="263"/>
                  </a:lnTo>
                  <a:lnTo>
                    <a:pt x="356" y="263"/>
                  </a:lnTo>
                  <a:lnTo>
                    <a:pt x="357" y="260"/>
                  </a:lnTo>
                  <a:lnTo>
                    <a:pt x="357" y="260"/>
                  </a:lnTo>
                  <a:lnTo>
                    <a:pt x="358" y="259"/>
                  </a:lnTo>
                  <a:lnTo>
                    <a:pt x="358" y="259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86" y="243"/>
                  </a:lnTo>
                  <a:lnTo>
                    <a:pt x="386" y="243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65" y="256"/>
                  </a:lnTo>
                  <a:lnTo>
                    <a:pt x="365" y="257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7" y="260"/>
                  </a:lnTo>
                  <a:lnTo>
                    <a:pt x="369" y="259"/>
                  </a:lnTo>
                  <a:lnTo>
                    <a:pt x="369" y="259"/>
                  </a:lnTo>
                  <a:lnTo>
                    <a:pt x="391" y="249"/>
                  </a:lnTo>
                  <a:lnTo>
                    <a:pt x="391" y="249"/>
                  </a:lnTo>
                  <a:lnTo>
                    <a:pt x="394" y="248"/>
                  </a:lnTo>
                  <a:lnTo>
                    <a:pt x="395" y="247"/>
                  </a:lnTo>
                  <a:lnTo>
                    <a:pt x="396" y="245"/>
                  </a:lnTo>
                  <a:lnTo>
                    <a:pt x="396" y="243"/>
                  </a:lnTo>
                  <a:lnTo>
                    <a:pt x="396" y="243"/>
                  </a:lnTo>
                  <a:lnTo>
                    <a:pt x="396" y="241"/>
                  </a:lnTo>
                  <a:lnTo>
                    <a:pt x="395" y="240"/>
                  </a:lnTo>
                  <a:lnTo>
                    <a:pt x="394" y="239"/>
                  </a:lnTo>
                  <a:lnTo>
                    <a:pt x="392" y="240"/>
                  </a:lnTo>
                  <a:lnTo>
                    <a:pt x="392" y="240"/>
                  </a:lnTo>
                  <a:close/>
                  <a:moveTo>
                    <a:pt x="381" y="288"/>
                  </a:moveTo>
                  <a:lnTo>
                    <a:pt x="381" y="288"/>
                  </a:lnTo>
                  <a:lnTo>
                    <a:pt x="384" y="283"/>
                  </a:lnTo>
                  <a:lnTo>
                    <a:pt x="385" y="280"/>
                  </a:lnTo>
                  <a:lnTo>
                    <a:pt x="387" y="278"/>
                  </a:lnTo>
                  <a:lnTo>
                    <a:pt x="387" y="278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91" y="265"/>
                  </a:lnTo>
                  <a:lnTo>
                    <a:pt x="391" y="265"/>
                  </a:lnTo>
                  <a:lnTo>
                    <a:pt x="391" y="263"/>
                  </a:lnTo>
                  <a:lnTo>
                    <a:pt x="391" y="263"/>
                  </a:lnTo>
                  <a:lnTo>
                    <a:pt x="390" y="263"/>
                  </a:lnTo>
                  <a:lnTo>
                    <a:pt x="390" y="263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64" y="271"/>
                  </a:lnTo>
                  <a:lnTo>
                    <a:pt x="363" y="273"/>
                  </a:lnTo>
                  <a:lnTo>
                    <a:pt x="363" y="273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9"/>
                  </a:lnTo>
                  <a:lnTo>
                    <a:pt x="354" y="289"/>
                  </a:lnTo>
                  <a:lnTo>
                    <a:pt x="355" y="303"/>
                  </a:lnTo>
                  <a:lnTo>
                    <a:pt x="355" y="303"/>
                  </a:lnTo>
                  <a:lnTo>
                    <a:pt x="355" y="306"/>
                  </a:lnTo>
                  <a:lnTo>
                    <a:pt x="354" y="309"/>
                  </a:lnTo>
                  <a:lnTo>
                    <a:pt x="352" y="310"/>
                  </a:lnTo>
                  <a:lnTo>
                    <a:pt x="349" y="311"/>
                  </a:lnTo>
                  <a:lnTo>
                    <a:pt x="349" y="311"/>
                  </a:lnTo>
                  <a:lnTo>
                    <a:pt x="346" y="312"/>
                  </a:lnTo>
                  <a:lnTo>
                    <a:pt x="346" y="312"/>
                  </a:lnTo>
                  <a:lnTo>
                    <a:pt x="341" y="314"/>
                  </a:lnTo>
                  <a:lnTo>
                    <a:pt x="338" y="314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7" y="315"/>
                  </a:lnTo>
                  <a:lnTo>
                    <a:pt x="337" y="315"/>
                  </a:lnTo>
                  <a:lnTo>
                    <a:pt x="338" y="317"/>
                  </a:lnTo>
                  <a:lnTo>
                    <a:pt x="339" y="318"/>
                  </a:lnTo>
                  <a:lnTo>
                    <a:pt x="339" y="318"/>
                  </a:lnTo>
                  <a:lnTo>
                    <a:pt x="338" y="326"/>
                  </a:lnTo>
                  <a:lnTo>
                    <a:pt x="338" y="326"/>
                  </a:lnTo>
                  <a:lnTo>
                    <a:pt x="339" y="326"/>
                  </a:lnTo>
                  <a:lnTo>
                    <a:pt x="339" y="326"/>
                  </a:lnTo>
                  <a:lnTo>
                    <a:pt x="348" y="323"/>
                  </a:lnTo>
                  <a:lnTo>
                    <a:pt x="348" y="323"/>
                  </a:lnTo>
                  <a:lnTo>
                    <a:pt x="354" y="319"/>
                  </a:lnTo>
                  <a:lnTo>
                    <a:pt x="359" y="315"/>
                  </a:lnTo>
                  <a:lnTo>
                    <a:pt x="368" y="304"/>
                  </a:lnTo>
                  <a:lnTo>
                    <a:pt x="368" y="304"/>
                  </a:lnTo>
                  <a:lnTo>
                    <a:pt x="373" y="298"/>
                  </a:lnTo>
                  <a:lnTo>
                    <a:pt x="378" y="292"/>
                  </a:lnTo>
                  <a:lnTo>
                    <a:pt x="378" y="292"/>
                  </a:lnTo>
                  <a:lnTo>
                    <a:pt x="381" y="288"/>
                  </a:lnTo>
                  <a:lnTo>
                    <a:pt x="381" y="288"/>
                  </a:lnTo>
                  <a:close/>
                  <a:moveTo>
                    <a:pt x="376" y="344"/>
                  </a:moveTo>
                  <a:lnTo>
                    <a:pt x="376" y="344"/>
                  </a:lnTo>
                  <a:lnTo>
                    <a:pt x="377" y="344"/>
                  </a:lnTo>
                  <a:lnTo>
                    <a:pt x="377" y="344"/>
                  </a:lnTo>
                  <a:lnTo>
                    <a:pt x="376" y="341"/>
                  </a:lnTo>
                  <a:lnTo>
                    <a:pt x="376" y="341"/>
                  </a:lnTo>
                  <a:lnTo>
                    <a:pt x="371" y="334"/>
                  </a:lnTo>
                  <a:lnTo>
                    <a:pt x="371" y="334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73" y="331"/>
                  </a:lnTo>
                  <a:lnTo>
                    <a:pt x="373" y="331"/>
                  </a:lnTo>
                  <a:lnTo>
                    <a:pt x="377" y="332"/>
                  </a:lnTo>
                  <a:lnTo>
                    <a:pt x="377" y="332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69" y="325"/>
                  </a:lnTo>
                  <a:lnTo>
                    <a:pt x="364" y="322"/>
                  </a:lnTo>
                  <a:lnTo>
                    <a:pt x="359" y="319"/>
                  </a:lnTo>
                  <a:lnTo>
                    <a:pt x="359" y="319"/>
                  </a:lnTo>
                  <a:lnTo>
                    <a:pt x="354" y="323"/>
                  </a:lnTo>
                  <a:lnTo>
                    <a:pt x="352" y="325"/>
                  </a:lnTo>
                  <a:lnTo>
                    <a:pt x="349" y="326"/>
                  </a:lnTo>
                  <a:lnTo>
                    <a:pt x="349" y="326"/>
                  </a:lnTo>
                  <a:lnTo>
                    <a:pt x="343" y="328"/>
                  </a:lnTo>
                  <a:lnTo>
                    <a:pt x="340" y="328"/>
                  </a:lnTo>
                  <a:lnTo>
                    <a:pt x="337" y="328"/>
                  </a:lnTo>
                  <a:lnTo>
                    <a:pt x="337" y="328"/>
                  </a:lnTo>
                  <a:lnTo>
                    <a:pt x="335" y="329"/>
                  </a:lnTo>
                  <a:lnTo>
                    <a:pt x="335" y="329"/>
                  </a:lnTo>
                  <a:lnTo>
                    <a:pt x="333" y="331"/>
                  </a:lnTo>
                  <a:lnTo>
                    <a:pt x="331" y="332"/>
                  </a:lnTo>
                  <a:lnTo>
                    <a:pt x="326" y="334"/>
                  </a:lnTo>
                  <a:lnTo>
                    <a:pt x="326" y="334"/>
                  </a:lnTo>
                  <a:lnTo>
                    <a:pt x="322" y="335"/>
                  </a:lnTo>
                  <a:lnTo>
                    <a:pt x="318" y="337"/>
                  </a:lnTo>
                  <a:lnTo>
                    <a:pt x="318" y="337"/>
                  </a:lnTo>
                  <a:lnTo>
                    <a:pt x="302" y="351"/>
                  </a:lnTo>
                  <a:lnTo>
                    <a:pt x="302" y="351"/>
                  </a:lnTo>
                  <a:lnTo>
                    <a:pt x="297" y="355"/>
                  </a:lnTo>
                  <a:lnTo>
                    <a:pt x="297" y="355"/>
                  </a:lnTo>
                  <a:lnTo>
                    <a:pt x="287" y="361"/>
                  </a:lnTo>
                  <a:lnTo>
                    <a:pt x="287" y="361"/>
                  </a:lnTo>
                  <a:lnTo>
                    <a:pt x="280" y="366"/>
                  </a:lnTo>
                  <a:lnTo>
                    <a:pt x="276" y="368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56" y="372"/>
                  </a:lnTo>
                  <a:lnTo>
                    <a:pt x="248" y="373"/>
                  </a:lnTo>
                  <a:lnTo>
                    <a:pt x="239" y="373"/>
                  </a:lnTo>
                  <a:lnTo>
                    <a:pt x="239" y="373"/>
                  </a:lnTo>
                  <a:lnTo>
                    <a:pt x="233" y="372"/>
                  </a:lnTo>
                  <a:lnTo>
                    <a:pt x="233" y="372"/>
                  </a:lnTo>
                  <a:lnTo>
                    <a:pt x="224" y="371"/>
                  </a:lnTo>
                  <a:lnTo>
                    <a:pt x="224" y="371"/>
                  </a:lnTo>
                  <a:lnTo>
                    <a:pt x="222" y="372"/>
                  </a:lnTo>
                  <a:lnTo>
                    <a:pt x="222" y="372"/>
                  </a:lnTo>
                  <a:lnTo>
                    <a:pt x="218" y="378"/>
                  </a:lnTo>
                  <a:lnTo>
                    <a:pt x="218" y="378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21" y="379"/>
                  </a:lnTo>
                  <a:lnTo>
                    <a:pt x="221" y="379"/>
                  </a:lnTo>
                  <a:lnTo>
                    <a:pt x="226" y="378"/>
                  </a:lnTo>
                  <a:lnTo>
                    <a:pt x="226" y="378"/>
                  </a:lnTo>
                  <a:lnTo>
                    <a:pt x="226" y="382"/>
                  </a:lnTo>
                  <a:lnTo>
                    <a:pt x="226" y="382"/>
                  </a:lnTo>
                  <a:lnTo>
                    <a:pt x="224" y="391"/>
                  </a:lnTo>
                  <a:lnTo>
                    <a:pt x="224" y="391"/>
                  </a:lnTo>
                  <a:lnTo>
                    <a:pt x="225" y="391"/>
                  </a:lnTo>
                  <a:lnTo>
                    <a:pt x="225" y="391"/>
                  </a:lnTo>
                  <a:lnTo>
                    <a:pt x="229" y="387"/>
                  </a:lnTo>
                  <a:lnTo>
                    <a:pt x="229" y="387"/>
                  </a:lnTo>
                  <a:lnTo>
                    <a:pt x="231" y="386"/>
                  </a:lnTo>
                  <a:lnTo>
                    <a:pt x="232" y="385"/>
                  </a:lnTo>
                  <a:lnTo>
                    <a:pt x="233" y="386"/>
                  </a:lnTo>
                  <a:lnTo>
                    <a:pt x="233" y="387"/>
                  </a:lnTo>
                  <a:lnTo>
                    <a:pt x="233" y="387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5" y="396"/>
                  </a:lnTo>
                  <a:lnTo>
                    <a:pt x="235" y="396"/>
                  </a:lnTo>
                  <a:lnTo>
                    <a:pt x="241" y="390"/>
                  </a:lnTo>
                  <a:lnTo>
                    <a:pt x="241" y="390"/>
                  </a:lnTo>
                  <a:lnTo>
                    <a:pt x="244" y="389"/>
                  </a:lnTo>
                  <a:lnTo>
                    <a:pt x="244" y="389"/>
                  </a:lnTo>
                  <a:lnTo>
                    <a:pt x="244" y="392"/>
                  </a:lnTo>
                  <a:lnTo>
                    <a:pt x="244" y="392"/>
                  </a:lnTo>
                  <a:lnTo>
                    <a:pt x="242" y="396"/>
                  </a:lnTo>
                  <a:lnTo>
                    <a:pt x="242" y="396"/>
                  </a:lnTo>
                  <a:lnTo>
                    <a:pt x="245" y="396"/>
                  </a:lnTo>
                  <a:lnTo>
                    <a:pt x="247" y="398"/>
                  </a:lnTo>
                  <a:lnTo>
                    <a:pt x="249" y="403"/>
                  </a:lnTo>
                  <a:lnTo>
                    <a:pt x="249" y="403"/>
                  </a:lnTo>
                  <a:lnTo>
                    <a:pt x="258" y="394"/>
                  </a:lnTo>
                  <a:lnTo>
                    <a:pt x="258" y="394"/>
                  </a:lnTo>
                  <a:lnTo>
                    <a:pt x="261" y="393"/>
                  </a:lnTo>
                  <a:lnTo>
                    <a:pt x="261" y="393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1" y="399"/>
                  </a:lnTo>
                  <a:lnTo>
                    <a:pt x="261" y="399"/>
                  </a:lnTo>
                  <a:lnTo>
                    <a:pt x="266" y="396"/>
                  </a:lnTo>
                  <a:lnTo>
                    <a:pt x="270" y="393"/>
                  </a:lnTo>
                  <a:lnTo>
                    <a:pt x="270" y="393"/>
                  </a:lnTo>
                  <a:lnTo>
                    <a:pt x="272" y="392"/>
                  </a:lnTo>
                  <a:lnTo>
                    <a:pt x="274" y="392"/>
                  </a:lnTo>
                  <a:lnTo>
                    <a:pt x="274" y="392"/>
                  </a:lnTo>
                  <a:lnTo>
                    <a:pt x="274" y="396"/>
                  </a:lnTo>
                  <a:lnTo>
                    <a:pt x="274" y="396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1" y="402"/>
                  </a:lnTo>
                  <a:lnTo>
                    <a:pt x="271" y="402"/>
                  </a:lnTo>
                  <a:lnTo>
                    <a:pt x="272" y="402"/>
                  </a:lnTo>
                  <a:lnTo>
                    <a:pt x="272" y="402"/>
                  </a:lnTo>
                  <a:lnTo>
                    <a:pt x="275" y="400"/>
                  </a:lnTo>
                  <a:lnTo>
                    <a:pt x="275" y="400"/>
                  </a:lnTo>
                  <a:lnTo>
                    <a:pt x="286" y="391"/>
                  </a:lnTo>
                  <a:lnTo>
                    <a:pt x="286" y="391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9" y="393"/>
                  </a:lnTo>
                  <a:lnTo>
                    <a:pt x="289" y="393"/>
                  </a:lnTo>
                  <a:lnTo>
                    <a:pt x="289" y="394"/>
                  </a:lnTo>
                  <a:lnTo>
                    <a:pt x="289" y="394"/>
                  </a:lnTo>
                  <a:lnTo>
                    <a:pt x="289" y="397"/>
                  </a:lnTo>
                  <a:lnTo>
                    <a:pt x="289" y="397"/>
                  </a:lnTo>
                  <a:lnTo>
                    <a:pt x="292" y="396"/>
                  </a:lnTo>
                  <a:lnTo>
                    <a:pt x="292" y="396"/>
                  </a:lnTo>
                  <a:lnTo>
                    <a:pt x="299" y="389"/>
                  </a:lnTo>
                  <a:lnTo>
                    <a:pt x="299" y="389"/>
                  </a:lnTo>
                  <a:lnTo>
                    <a:pt x="301" y="388"/>
                  </a:lnTo>
                  <a:lnTo>
                    <a:pt x="301" y="388"/>
                  </a:lnTo>
                  <a:lnTo>
                    <a:pt x="302" y="390"/>
                  </a:lnTo>
                  <a:lnTo>
                    <a:pt x="302" y="390"/>
                  </a:lnTo>
                  <a:lnTo>
                    <a:pt x="303" y="395"/>
                  </a:lnTo>
                  <a:lnTo>
                    <a:pt x="303" y="395"/>
                  </a:lnTo>
                  <a:lnTo>
                    <a:pt x="304" y="396"/>
                  </a:lnTo>
                  <a:lnTo>
                    <a:pt x="304" y="396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2" y="386"/>
                  </a:lnTo>
                  <a:lnTo>
                    <a:pt x="312" y="386"/>
                  </a:lnTo>
                  <a:lnTo>
                    <a:pt x="314" y="386"/>
                  </a:lnTo>
                  <a:lnTo>
                    <a:pt x="316" y="385"/>
                  </a:lnTo>
                  <a:lnTo>
                    <a:pt x="316" y="385"/>
                  </a:lnTo>
                  <a:lnTo>
                    <a:pt x="317" y="389"/>
                  </a:lnTo>
                  <a:lnTo>
                    <a:pt x="317" y="389"/>
                  </a:lnTo>
                  <a:lnTo>
                    <a:pt x="316" y="392"/>
                  </a:lnTo>
                  <a:lnTo>
                    <a:pt x="316" y="392"/>
                  </a:lnTo>
                  <a:lnTo>
                    <a:pt x="320" y="388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6" y="385"/>
                  </a:lnTo>
                  <a:lnTo>
                    <a:pt x="328" y="385"/>
                  </a:lnTo>
                  <a:lnTo>
                    <a:pt x="329" y="385"/>
                  </a:lnTo>
                  <a:lnTo>
                    <a:pt x="331" y="387"/>
                  </a:lnTo>
                  <a:lnTo>
                    <a:pt x="331" y="387"/>
                  </a:lnTo>
                  <a:lnTo>
                    <a:pt x="337" y="382"/>
                  </a:lnTo>
                  <a:lnTo>
                    <a:pt x="337" y="382"/>
                  </a:lnTo>
                  <a:lnTo>
                    <a:pt x="340" y="381"/>
                  </a:lnTo>
                  <a:lnTo>
                    <a:pt x="340" y="381"/>
                  </a:lnTo>
                  <a:lnTo>
                    <a:pt x="340" y="384"/>
                  </a:lnTo>
                  <a:lnTo>
                    <a:pt x="340" y="384"/>
                  </a:lnTo>
                  <a:lnTo>
                    <a:pt x="340" y="387"/>
                  </a:lnTo>
                  <a:lnTo>
                    <a:pt x="340" y="387"/>
                  </a:lnTo>
                  <a:lnTo>
                    <a:pt x="340" y="387"/>
                  </a:lnTo>
                  <a:lnTo>
                    <a:pt x="340" y="387"/>
                  </a:lnTo>
                  <a:lnTo>
                    <a:pt x="351" y="380"/>
                  </a:lnTo>
                  <a:lnTo>
                    <a:pt x="351" y="380"/>
                  </a:lnTo>
                  <a:lnTo>
                    <a:pt x="354" y="374"/>
                  </a:lnTo>
                  <a:lnTo>
                    <a:pt x="354" y="374"/>
                  </a:lnTo>
                  <a:lnTo>
                    <a:pt x="357" y="376"/>
                  </a:lnTo>
                  <a:lnTo>
                    <a:pt x="357" y="376"/>
                  </a:lnTo>
                  <a:lnTo>
                    <a:pt x="360" y="375"/>
                  </a:lnTo>
                  <a:lnTo>
                    <a:pt x="360" y="375"/>
                  </a:lnTo>
                  <a:lnTo>
                    <a:pt x="360" y="375"/>
                  </a:lnTo>
                  <a:lnTo>
                    <a:pt x="360" y="375"/>
                  </a:lnTo>
                  <a:lnTo>
                    <a:pt x="362" y="370"/>
                  </a:lnTo>
                  <a:lnTo>
                    <a:pt x="362" y="370"/>
                  </a:lnTo>
                  <a:lnTo>
                    <a:pt x="365" y="374"/>
                  </a:lnTo>
                  <a:lnTo>
                    <a:pt x="365" y="374"/>
                  </a:lnTo>
                  <a:lnTo>
                    <a:pt x="367" y="370"/>
                  </a:lnTo>
                  <a:lnTo>
                    <a:pt x="367" y="365"/>
                  </a:lnTo>
                  <a:lnTo>
                    <a:pt x="367" y="365"/>
                  </a:lnTo>
                  <a:lnTo>
                    <a:pt x="369" y="363"/>
                  </a:lnTo>
                  <a:lnTo>
                    <a:pt x="369" y="363"/>
                  </a:lnTo>
                  <a:lnTo>
                    <a:pt x="370" y="364"/>
                  </a:lnTo>
                  <a:lnTo>
                    <a:pt x="370" y="364"/>
                  </a:lnTo>
                  <a:lnTo>
                    <a:pt x="374" y="368"/>
                  </a:lnTo>
                  <a:lnTo>
                    <a:pt x="374" y="368"/>
                  </a:lnTo>
                  <a:lnTo>
                    <a:pt x="375" y="367"/>
                  </a:lnTo>
                  <a:lnTo>
                    <a:pt x="375" y="367"/>
                  </a:lnTo>
                  <a:lnTo>
                    <a:pt x="374" y="363"/>
                  </a:lnTo>
                  <a:lnTo>
                    <a:pt x="374" y="363"/>
                  </a:lnTo>
                  <a:lnTo>
                    <a:pt x="373" y="360"/>
                  </a:lnTo>
                  <a:lnTo>
                    <a:pt x="373" y="360"/>
                  </a:lnTo>
                  <a:lnTo>
                    <a:pt x="373" y="356"/>
                  </a:lnTo>
                  <a:lnTo>
                    <a:pt x="373" y="356"/>
                  </a:lnTo>
                  <a:lnTo>
                    <a:pt x="373" y="345"/>
                  </a:lnTo>
                  <a:lnTo>
                    <a:pt x="373" y="345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6" y="344"/>
                  </a:lnTo>
                  <a:lnTo>
                    <a:pt x="376" y="344"/>
                  </a:lnTo>
                  <a:close/>
                  <a:moveTo>
                    <a:pt x="520" y="358"/>
                  </a:moveTo>
                  <a:lnTo>
                    <a:pt x="520" y="358"/>
                  </a:lnTo>
                  <a:lnTo>
                    <a:pt x="520" y="359"/>
                  </a:lnTo>
                  <a:lnTo>
                    <a:pt x="521" y="361"/>
                  </a:lnTo>
                  <a:lnTo>
                    <a:pt x="521" y="361"/>
                  </a:lnTo>
                  <a:lnTo>
                    <a:pt x="527" y="367"/>
                  </a:lnTo>
                  <a:lnTo>
                    <a:pt x="529" y="371"/>
                  </a:lnTo>
                  <a:lnTo>
                    <a:pt x="531" y="375"/>
                  </a:lnTo>
                  <a:lnTo>
                    <a:pt x="531" y="375"/>
                  </a:lnTo>
                  <a:lnTo>
                    <a:pt x="532" y="375"/>
                  </a:lnTo>
                  <a:lnTo>
                    <a:pt x="532" y="375"/>
                  </a:lnTo>
                  <a:lnTo>
                    <a:pt x="544" y="356"/>
                  </a:lnTo>
                  <a:lnTo>
                    <a:pt x="544" y="356"/>
                  </a:lnTo>
                  <a:lnTo>
                    <a:pt x="545" y="354"/>
                  </a:lnTo>
                  <a:lnTo>
                    <a:pt x="546" y="352"/>
                  </a:lnTo>
                  <a:lnTo>
                    <a:pt x="545" y="350"/>
                  </a:lnTo>
                  <a:lnTo>
                    <a:pt x="544" y="348"/>
                  </a:lnTo>
                  <a:lnTo>
                    <a:pt x="544" y="348"/>
                  </a:lnTo>
                  <a:lnTo>
                    <a:pt x="542" y="346"/>
                  </a:lnTo>
                  <a:lnTo>
                    <a:pt x="539" y="345"/>
                  </a:lnTo>
                  <a:lnTo>
                    <a:pt x="536" y="345"/>
                  </a:lnTo>
                  <a:lnTo>
                    <a:pt x="533" y="345"/>
                  </a:lnTo>
                  <a:lnTo>
                    <a:pt x="533" y="345"/>
                  </a:lnTo>
                  <a:lnTo>
                    <a:pt x="526" y="350"/>
                  </a:lnTo>
                  <a:lnTo>
                    <a:pt x="523" y="353"/>
                  </a:lnTo>
                  <a:lnTo>
                    <a:pt x="520" y="358"/>
                  </a:lnTo>
                  <a:lnTo>
                    <a:pt x="520" y="358"/>
                  </a:lnTo>
                  <a:close/>
                  <a:moveTo>
                    <a:pt x="321" y="396"/>
                  </a:moveTo>
                  <a:lnTo>
                    <a:pt x="321" y="396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31" y="410"/>
                  </a:lnTo>
                  <a:lnTo>
                    <a:pt x="331" y="410"/>
                  </a:lnTo>
                  <a:lnTo>
                    <a:pt x="332" y="411"/>
                  </a:lnTo>
                  <a:lnTo>
                    <a:pt x="333" y="411"/>
                  </a:lnTo>
                  <a:lnTo>
                    <a:pt x="334" y="411"/>
                  </a:lnTo>
                  <a:lnTo>
                    <a:pt x="334" y="409"/>
                  </a:lnTo>
                  <a:lnTo>
                    <a:pt x="334" y="409"/>
                  </a:lnTo>
                  <a:lnTo>
                    <a:pt x="340" y="394"/>
                  </a:lnTo>
                  <a:lnTo>
                    <a:pt x="340" y="394"/>
                  </a:lnTo>
                  <a:lnTo>
                    <a:pt x="340" y="392"/>
                  </a:lnTo>
                  <a:lnTo>
                    <a:pt x="340" y="391"/>
                  </a:lnTo>
                  <a:lnTo>
                    <a:pt x="340" y="391"/>
                  </a:lnTo>
                  <a:lnTo>
                    <a:pt x="337" y="388"/>
                  </a:lnTo>
                  <a:lnTo>
                    <a:pt x="335" y="388"/>
                  </a:lnTo>
                  <a:lnTo>
                    <a:pt x="333" y="389"/>
                  </a:lnTo>
                  <a:lnTo>
                    <a:pt x="330" y="391"/>
                  </a:lnTo>
                  <a:lnTo>
                    <a:pt x="330" y="391"/>
                  </a:lnTo>
                  <a:lnTo>
                    <a:pt x="329" y="392"/>
                  </a:lnTo>
                  <a:lnTo>
                    <a:pt x="329" y="392"/>
                  </a:lnTo>
                  <a:lnTo>
                    <a:pt x="328" y="394"/>
                  </a:lnTo>
                  <a:lnTo>
                    <a:pt x="327" y="394"/>
                  </a:lnTo>
                  <a:lnTo>
                    <a:pt x="327" y="394"/>
                  </a:lnTo>
                  <a:lnTo>
                    <a:pt x="325" y="393"/>
                  </a:lnTo>
                  <a:lnTo>
                    <a:pt x="324" y="391"/>
                  </a:lnTo>
                  <a:lnTo>
                    <a:pt x="324" y="391"/>
                  </a:lnTo>
                  <a:lnTo>
                    <a:pt x="324" y="389"/>
                  </a:lnTo>
                  <a:lnTo>
                    <a:pt x="324" y="389"/>
                  </a:lnTo>
                  <a:lnTo>
                    <a:pt x="321" y="390"/>
                  </a:lnTo>
                  <a:lnTo>
                    <a:pt x="320" y="391"/>
                  </a:lnTo>
                  <a:lnTo>
                    <a:pt x="320" y="393"/>
                  </a:lnTo>
                  <a:lnTo>
                    <a:pt x="321" y="396"/>
                  </a:lnTo>
                  <a:lnTo>
                    <a:pt x="321" y="396"/>
                  </a:lnTo>
                  <a:close/>
                  <a:moveTo>
                    <a:pt x="103" y="37"/>
                  </a:moveTo>
                  <a:lnTo>
                    <a:pt x="103" y="37"/>
                  </a:lnTo>
                  <a:lnTo>
                    <a:pt x="103" y="42"/>
                  </a:lnTo>
                  <a:lnTo>
                    <a:pt x="103" y="42"/>
                  </a:lnTo>
                  <a:lnTo>
                    <a:pt x="105" y="46"/>
                  </a:lnTo>
                  <a:lnTo>
                    <a:pt x="105" y="46"/>
                  </a:lnTo>
                  <a:lnTo>
                    <a:pt x="105" y="53"/>
                  </a:lnTo>
                  <a:lnTo>
                    <a:pt x="105" y="56"/>
                  </a:lnTo>
                  <a:lnTo>
                    <a:pt x="107" y="59"/>
                  </a:lnTo>
                  <a:lnTo>
                    <a:pt x="107" y="59"/>
                  </a:lnTo>
                  <a:lnTo>
                    <a:pt x="108" y="61"/>
                  </a:lnTo>
                  <a:lnTo>
                    <a:pt x="109" y="63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3" y="71"/>
                  </a:lnTo>
                  <a:lnTo>
                    <a:pt x="113" y="71"/>
                  </a:lnTo>
                  <a:lnTo>
                    <a:pt x="115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1" y="89"/>
                  </a:lnTo>
                  <a:lnTo>
                    <a:pt x="122" y="91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31" y="105"/>
                  </a:lnTo>
                  <a:lnTo>
                    <a:pt x="131" y="105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9" y="114"/>
                  </a:lnTo>
                  <a:lnTo>
                    <a:pt x="139" y="114"/>
                  </a:lnTo>
                  <a:lnTo>
                    <a:pt x="141" y="116"/>
                  </a:lnTo>
                  <a:lnTo>
                    <a:pt x="141" y="116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2" y="125"/>
                  </a:lnTo>
                  <a:lnTo>
                    <a:pt x="152" y="125"/>
                  </a:lnTo>
                  <a:lnTo>
                    <a:pt x="152" y="123"/>
                  </a:lnTo>
                  <a:lnTo>
                    <a:pt x="153" y="122"/>
                  </a:lnTo>
                  <a:lnTo>
                    <a:pt x="156" y="122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7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81" y="120"/>
                  </a:lnTo>
                  <a:lnTo>
                    <a:pt x="181" y="120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90" y="115"/>
                  </a:lnTo>
                  <a:lnTo>
                    <a:pt x="190" y="115"/>
                  </a:lnTo>
                  <a:lnTo>
                    <a:pt x="191" y="113"/>
                  </a:lnTo>
                  <a:lnTo>
                    <a:pt x="191" y="113"/>
                  </a:lnTo>
                  <a:lnTo>
                    <a:pt x="195" y="105"/>
                  </a:lnTo>
                  <a:lnTo>
                    <a:pt x="195" y="105"/>
                  </a:lnTo>
                  <a:lnTo>
                    <a:pt x="196" y="104"/>
                  </a:lnTo>
                  <a:lnTo>
                    <a:pt x="198" y="103"/>
                  </a:lnTo>
                  <a:lnTo>
                    <a:pt x="198" y="103"/>
                  </a:lnTo>
                  <a:lnTo>
                    <a:pt x="199" y="106"/>
                  </a:lnTo>
                  <a:lnTo>
                    <a:pt x="199" y="106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9" y="113"/>
                  </a:lnTo>
                  <a:lnTo>
                    <a:pt x="199" y="113"/>
                  </a:lnTo>
                  <a:lnTo>
                    <a:pt x="200" y="111"/>
                  </a:lnTo>
                  <a:lnTo>
                    <a:pt x="200" y="111"/>
                  </a:lnTo>
                  <a:lnTo>
                    <a:pt x="210" y="98"/>
                  </a:lnTo>
                  <a:lnTo>
                    <a:pt x="210" y="98"/>
                  </a:lnTo>
                  <a:lnTo>
                    <a:pt x="211" y="96"/>
                  </a:lnTo>
                  <a:lnTo>
                    <a:pt x="213" y="96"/>
                  </a:lnTo>
                  <a:lnTo>
                    <a:pt x="213" y="96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5" y="102"/>
                  </a:lnTo>
                  <a:lnTo>
                    <a:pt x="215" y="102"/>
                  </a:lnTo>
                  <a:lnTo>
                    <a:pt x="218" y="100"/>
                  </a:lnTo>
                  <a:lnTo>
                    <a:pt x="218" y="100"/>
                  </a:lnTo>
                  <a:lnTo>
                    <a:pt x="223" y="98"/>
                  </a:lnTo>
                  <a:lnTo>
                    <a:pt x="223" y="98"/>
                  </a:lnTo>
                  <a:lnTo>
                    <a:pt x="225" y="98"/>
                  </a:lnTo>
                  <a:lnTo>
                    <a:pt x="227" y="99"/>
                  </a:lnTo>
                  <a:lnTo>
                    <a:pt x="227" y="99"/>
                  </a:lnTo>
                  <a:lnTo>
                    <a:pt x="227" y="100"/>
                  </a:lnTo>
                  <a:lnTo>
                    <a:pt x="226" y="102"/>
                  </a:lnTo>
                  <a:lnTo>
                    <a:pt x="226" y="102"/>
                  </a:lnTo>
                  <a:lnTo>
                    <a:pt x="224" y="105"/>
                  </a:lnTo>
                  <a:lnTo>
                    <a:pt x="224" y="105"/>
                  </a:lnTo>
                  <a:lnTo>
                    <a:pt x="234" y="102"/>
                  </a:lnTo>
                  <a:lnTo>
                    <a:pt x="239" y="101"/>
                  </a:lnTo>
                  <a:lnTo>
                    <a:pt x="244" y="102"/>
                  </a:lnTo>
                  <a:lnTo>
                    <a:pt x="244" y="102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2" y="72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4" y="39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1" y="26"/>
                  </a:lnTo>
                  <a:lnTo>
                    <a:pt x="197" y="23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0" y="18"/>
                  </a:lnTo>
                  <a:lnTo>
                    <a:pt x="188" y="17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78" y="13"/>
                  </a:lnTo>
                  <a:lnTo>
                    <a:pt x="178" y="13"/>
                  </a:lnTo>
                  <a:lnTo>
                    <a:pt x="177" y="13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6" y="10"/>
                  </a:lnTo>
                  <a:lnTo>
                    <a:pt x="175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0" y="3"/>
                  </a:lnTo>
                  <a:lnTo>
                    <a:pt x="160" y="3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38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3" y="5"/>
                  </a:lnTo>
                  <a:lnTo>
                    <a:pt x="121" y="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08" y="19"/>
                  </a:lnTo>
                  <a:lnTo>
                    <a:pt x="105" y="22"/>
                  </a:lnTo>
                  <a:lnTo>
                    <a:pt x="104" y="26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3" y="37"/>
                  </a:lnTo>
                  <a:lnTo>
                    <a:pt x="103" y="37"/>
                  </a:lnTo>
                  <a:close/>
                  <a:moveTo>
                    <a:pt x="284" y="305"/>
                  </a:moveTo>
                  <a:lnTo>
                    <a:pt x="284" y="305"/>
                  </a:lnTo>
                  <a:lnTo>
                    <a:pt x="285" y="305"/>
                  </a:lnTo>
                  <a:lnTo>
                    <a:pt x="285" y="305"/>
                  </a:lnTo>
                  <a:lnTo>
                    <a:pt x="288" y="303"/>
                  </a:lnTo>
                  <a:lnTo>
                    <a:pt x="288" y="303"/>
                  </a:lnTo>
                  <a:lnTo>
                    <a:pt x="284" y="301"/>
                  </a:lnTo>
                  <a:lnTo>
                    <a:pt x="284" y="301"/>
                  </a:lnTo>
                  <a:lnTo>
                    <a:pt x="284" y="305"/>
                  </a:lnTo>
                  <a:lnTo>
                    <a:pt x="284" y="305"/>
                  </a:lnTo>
                  <a:close/>
                  <a:moveTo>
                    <a:pt x="441" y="814"/>
                  </a:moveTo>
                  <a:lnTo>
                    <a:pt x="441" y="814"/>
                  </a:lnTo>
                  <a:lnTo>
                    <a:pt x="430" y="808"/>
                  </a:lnTo>
                  <a:lnTo>
                    <a:pt x="418" y="802"/>
                  </a:lnTo>
                  <a:lnTo>
                    <a:pt x="418" y="802"/>
                  </a:lnTo>
                  <a:lnTo>
                    <a:pt x="411" y="800"/>
                  </a:lnTo>
                  <a:lnTo>
                    <a:pt x="404" y="797"/>
                  </a:lnTo>
                  <a:lnTo>
                    <a:pt x="404" y="797"/>
                  </a:lnTo>
                  <a:lnTo>
                    <a:pt x="401" y="801"/>
                  </a:lnTo>
                  <a:lnTo>
                    <a:pt x="398" y="805"/>
                  </a:lnTo>
                  <a:lnTo>
                    <a:pt x="394" y="807"/>
                  </a:lnTo>
                  <a:lnTo>
                    <a:pt x="390" y="809"/>
                  </a:lnTo>
                  <a:lnTo>
                    <a:pt x="390" y="809"/>
                  </a:lnTo>
                  <a:lnTo>
                    <a:pt x="378" y="813"/>
                  </a:lnTo>
                  <a:lnTo>
                    <a:pt x="372" y="815"/>
                  </a:lnTo>
                  <a:lnTo>
                    <a:pt x="366" y="816"/>
                  </a:lnTo>
                  <a:lnTo>
                    <a:pt x="366" y="816"/>
                  </a:lnTo>
                  <a:lnTo>
                    <a:pt x="360" y="816"/>
                  </a:lnTo>
                  <a:lnTo>
                    <a:pt x="353" y="816"/>
                  </a:lnTo>
                  <a:lnTo>
                    <a:pt x="340" y="815"/>
                  </a:lnTo>
                  <a:lnTo>
                    <a:pt x="340" y="815"/>
                  </a:lnTo>
                  <a:lnTo>
                    <a:pt x="332" y="814"/>
                  </a:lnTo>
                  <a:lnTo>
                    <a:pt x="332" y="814"/>
                  </a:lnTo>
                  <a:lnTo>
                    <a:pt x="322" y="813"/>
                  </a:lnTo>
                  <a:lnTo>
                    <a:pt x="322" y="813"/>
                  </a:lnTo>
                  <a:lnTo>
                    <a:pt x="320" y="814"/>
                  </a:lnTo>
                  <a:lnTo>
                    <a:pt x="320" y="814"/>
                  </a:lnTo>
                  <a:lnTo>
                    <a:pt x="316" y="820"/>
                  </a:lnTo>
                  <a:lnTo>
                    <a:pt x="316" y="820"/>
                  </a:lnTo>
                  <a:lnTo>
                    <a:pt x="321" y="823"/>
                  </a:lnTo>
                  <a:lnTo>
                    <a:pt x="326" y="825"/>
                  </a:lnTo>
                  <a:lnTo>
                    <a:pt x="330" y="826"/>
                  </a:lnTo>
                  <a:lnTo>
                    <a:pt x="336" y="827"/>
                  </a:lnTo>
                  <a:lnTo>
                    <a:pt x="336" y="827"/>
                  </a:lnTo>
                  <a:lnTo>
                    <a:pt x="341" y="828"/>
                  </a:lnTo>
                  <a:lnTo>
                    <a:pt x="347" y="830"/>
                  </a:lnTo>
                  <a:lnTo>
                    <a:pt x="347" y="830"/>
                  </a:lnTo>
                  <a:lnTo>
                    <a:pt x="355" y="833"/>
                  </a:lnTo>
                  <a:lnTo>
                    <a:pt x="355" y="833"/>
                  </a:lnTo>
                  <a:lnTo>
                    <a:pt x="360" y="833"/>
                  </a:lnTo>
                  <a:lnTo>
                    <a:pt x="365" y="833"/>
                  </a:lnTo>
                  <a:lnTo>
                    <a:pt x="365" y="833"/>
                  </a:lnTo>
                  <a:lnTo>
                    <a:pt x="371" y="836"/>
                  </a:lnTo>
                  <a:lnTo>
                    <a:pt x="377" y="838"/>
                  </a:lnTo>
                  <a:lnTo>
                    <a:pt x="383" y="842"/>
                  </a:lnTo>
                  <a:lnTo>
                    <a:pt x="388" y="847"/>
                  </a:lnTo>
                  <a:lnTo>
                    <a:pt x="388" y="847"/>
                  </a:lnTo>
                  <a:lnTo>
                    <a:pt x="389" y="848"/>
                  </a:lnTo>
                  <a:lnTo>
                    <a:pt x="389" y="848"/>
                  </a:lnTo>
                  <a:lnTo>
                    <a:pt x="394" y="850"/>
                  </a:lnTo>
                  <a:lnTo>
                    <a:pt x="399" y="852"/>
                  </a:lnTo>
                  <a:lnTo>
                    <a:pt x="399" y="852"/>
                  </a:lnTo>
                  <a:lnTo>
                    <a:pt x="405" y="854"/>
                  </a:lnTo>
                  <a:lnTo>
                    <a:pt x="411" y="855"/>
                  </a:lnTo>
                  <a:lnTo>
                    <a:pt x="411" y="855"/>
                  </a:lnTo>
                  <a:lnTo>
                    <a:pt x="418" y="854"/>
                  </a:lnTo>
                  <a:lnTo>
                    <a:pt x="425" y="853"/>
                  </a:lnTo>
                  <a:lnTo>
                    <a:pt x="425" y="853"/>
                  </a:lnTo>
                  <a:lnTo>
                    <a:pt x="428" y="852"/>
                  </a:lnTo>
                  <a:lnTo>
                    <a:pt x="430" y="850"/>
                  </a:lnTo>
                  <a:lnTo>
                    <a:pt x="431" y="848"/>
                  </a:lnTo>
                  <a:lnTo>
                    <a:pt x="430" y="845"/>
                  </a:lnTo>
                  <a:lnTo>
                    <a:pt x="430" y="845"/>
                  </a:lnTo>
                  <a:lnTo>
                    <a:pt x="426" y="841"/>
                  </a:lnTo>
                  <a:lnTo>
                    <a:pt x="422" y="837"/>
                  </a:lnTo>
                  <a:lnTo>
                    <a:pt x="422" y="837"/>
                  </a:lnTo>
                  <a:lnTo>
                    <a:pt x="420" y="834"/>
                  </a:lnTo>
                  <a:lnTo>
                    <a:pt x="420" y="834"/>
                  </a:lnTo>
                  <a:lnTo>
                    <a:pt x="422" y="833"/>
                  </a:lnTo>
                  <a:lnTo>
                    <a:pt x="424" y="833"/>
                  </a:lnTo>
                  <a:lnTo>
                    <a:pt x="424" y="833"/>
                  </a:lnTo>
                  <a:lnTo>
                    <a:pt x="428" y="836"/>
                  </a:lnTo>
                  <a:lnTo>
                    <a:pt x="431" y="839"/>
                  </a:lnTo>
                  <a:lnTo>
                    <a:pt x="434" y="842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6" y="849"/>
                  </a:lnTo>
                  <a:lnTo>
                    <a:pt x="436" y="849"/>
                  </a:lnTo>
                  <a:lnTo>
                    <a:pt x="438" y="849"/>
                  </a:lnTo>
                  <a:lnTo>
                    <a:pt x="440" y="849"/>
                  </a:lnTo>
                  <a:lnTo>
                    <a:pt x="443" y="848"/>
                  </a:lnTo>
                  <a:lnTo>
                    <a:pt x="444" y="848"/>
                  </a:lnTo>
                  <a:lnTo>
                    <a:pt x="444" y="848"/>
                  </a:lnTo>
                  <a:lnTo>
                    <a:pt x="445" y="845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4" y="836"/>
                  </a:lnTo>
                  <a:lnTo>
                    <a:pt x="442" y="834"/>
                  </a:lnTo>
                  <a:lnTo>
                    <a:pt x="439" y="831"/>
                  </a:lnTo>
                  <a:lnTo>
                    <a:pt x="439" y="831"/>
                  </a:lnTo>
                  <a:lnTo>
                    <a:pt x="438" y="830"/>
                  </a:lnTo>
                  <a:lnTo>
                    <a:pt x="437" y="829"/>
                  </a:lnTo>
                  <a:lnTo>
                    <a:pt x="437" y="829"/>
                  </a:lnTo>
                  <a:lnTo>
                    <a:pt x="440" y="828"/>
                  </a:lnTo>
                  <a:lnTo>
                    <a:pt x="440" y="828"/>
                  </a:lnTo>
                  <a:lnTo>
                    <a:pt x="443" y="828"/>
                  </a:lnTo>
                  <a:lnTo>
                    <a:pt x="445" y="830"/>
                  </a:lnTo>
                  <a:lnTo>
                    <a:pt x="447" y="832"/>
                  </a:lnTo>
                  <a:lnTo>
                    <a:pt x="448" y="834"/>
                  </a:lnTo>
                  <a:lnTo>
                    <a:pt x="448" y="834"/>
                  </a:lnTo>
                  <a:lnTo>
                    <a:pt x="450" y="839"/>
                  </a:lnTo>
                  <a:lnTo>
                    <a:pt x="450" y="839"/>
                  </a:lnTo>
                  <a:lnTo>
                    <a:pt x="451" y="836"/>
                  </a:lnTo>
                  <a:lnTo>
                    <a:pt x="452" y="834"/>
                  </a:lnTo>
                  <a:lnTo>
                    <a:pt x="451" y="829"/>
                  </a:lnTo>
                  <a:lnTo>
                    <a:pt x="451" y="829"/>
                  </a:lnTo>
                  <a:lnTo>
                    <a:pt x="450" y="824"/>
                  </a:lnTo>
                  <a:lnTo>
                    <a:pt x="448" y="820"/>
                  </a:lnTo>
                  <a:lnTo>
                    <a:pt x="445" y="817"/>
                  </a:lnTo>
                  <a:lnTo>
                    <a:pt x="441" y="814"/>
                  </a:lnTo>
                  <a:lnTo>
                    <a:pt x="441" y="814"/>
                  </a:lnTo>
                  <a:close/>
                  <a:moveTo>
                    <a:pt x="385" y="852"/>
                  </a:moveTo>
                  <a:lnTo>
                    <a:pt x="385" y="852"/>
                  </a:lnTo>
                  <a:lnTo>
                    <a:pt x="381" y="847"/>
                  </a:lnTo>
                  <a:lnTo>
                    <a:pt x="377" y="844"/>
                  </a:lnTo>
                  <a:lnTo>
                    <a:pt x="377" y="844"/>
                  </a:lnTo>
                  <a:lnTo>
                    <a:pt x="372" y="841"/>
                  </a:lnTo>
                  <a:lnTo>
                    <a:pt x="366" y="839"/>
                  </a:lnTo>
                  <a:lnTo>
                    <a:pt x="361" y="838"/>
                  </a:lnTo>
                  <a:lnTo>
                    <a:pt x="354" y="837"/>
                  </a:lnTo>
                  <a:lnTo>
                    <a:pt x="354" y="837"/>
                  </a:lnTo>
                  <a:lnTo>
                    <a:pt x="350" y="837"/>
                  </a:lnTo>
                  <a:lnTo>
                    <a:pt x="347" y="836"/>
                  </a:lnTo>
                  <a:lnTo>
                    <a:pt x="347" y="836"/>
                  </a:lnTo>
                  <a:lnTo>
                    <a:pt x="339" y="833"/>
                  </a:lnTo>
                  <a:lnTo>
                    <a:pt x="335" y="832"/>
                  </a:lnTo>
                  <a:lnTo>
                    <a:pt x="331" y="832"/>
                  </a:lnTo>
                  <a:lnTo>
                    <a:pt x="331" y="832"/>
                  </a:lnTo>
                  <a:lnTo>
                    <a:pt x="330" y="832"/>
                  </a:lnTo>
                  <a:lnTo>
                    <a:pt x="330" y="832"/>
                  </a:lnTo>
                  <a:lnTo>
                    <a:pt x="315" y="825"/>
                  </a:lnTo>
                  <a:lnTo>
                    <a:pt x="315" y="825"/>
                  </a:lnTo>
                  <a:lnTo>
                    <a:pt x="312" y="824"/>
                  </a:lnTo>
                  <a:lnTo>
                    <a:pt x="310" y="824"/>
                  </a:lnTo>
                  <a:lnTo>
                    <a:pt x="309" y="824"/>
                  </a:lnTo>
                  <a:lnTo>
                    <a:pt x="309" y="824"/>
                  </a:lnTo>
                  <a:lnTo>
                    <a:pt x="305" y="826"/>
                  </a:lnTo>
                  <a:lnTo>
                    <a:pt x="301" y="827"/>
                  </a:lnTo>
                  <a:lnTo>
                    <a:pt x="293" y="827"/>
                  </a:lnTo>
                  <a:lnTo>
                    <a:pt x="293" y="827"/>
                  </a:lnTo>
                  <a:lnTo>
                    <a:pt x="278" y="827"/>
                  </a:lnTo>
                  <a:lnTo>
                    <a:pt x="278" y="827"/>
                  </a:lnTo>
                  <a:lnTo>
                    <a:pt x="272" y="828"/>
                  </a:lnTo>
                  <a:lnTo>
                    <a:pt x="266" y="828"/>
                  </a:lnTo>
                  <a:lnTo>
                    <a:pt x="266" y="828"/>
                  </a:lnTo>
                  <a:lnTo>
                    <a:pt x="238" y="824"/>
                  </a:lnTo>
                  <a:lnTo>
                    <a:pt x="238" y="824"/>
                  </a:lnTo>
                  <a:lnTo>
                    <a:pt x="233" y="823"/>
                  </a:lnTo>
                  <a:lnTo>
                    <a:pt x="228" y="823"/>
                  </a:lnTo>
                  <a:lnTo>
                    <a:pt x="228" y="823"/>
                  </a:lnTo>
                  <a:lnTo>
                    <a:pt x="219" y="824"/>
                  </a:lnTo>
                  <a:lnTo>
                    <a:pt x="211" y="824"/>
                  </a:lnTo>
                  <a:lnTo>
                    <a:pt x="202" y="822"/>
                  </a:lnTo>
                  <a:lnTo>
                    <a:pt x="194" y="819"/>
                  </a:lnTo>
                  <a:lnTo>
                    <a:pt x="194" y="819"/>
                  </a:lnTo>
                  <a:lnTo>
                    <a:pt x="191" y="818"/>
                  </a:lnTo>
                  <a:lnTo>
                    <a:pt x="191" y="818"/>
                  </a:lnTo>
                  <a:lnTo>
                    <a:pt x="191" y="821"/>
                  </a:lnTo>
                  <a:lnTo>
                    <a:pt x="191" y="821"/>
                  </a:lnTo>
                  <a:lnTo>
                    <a:pt x="190" y="827"/>
                  </a:lnTo>
                  <a:lnTo>
                    <a:pt x="189" y="829"/>
                  </a:lnTo>
                  <a:lnTo>
                    <a:pt x="188" y="832"/>
                  </a:lnTo>
                  <a:lnTo>
                    <a:pt x="188" y="832"/>
                  </a:lnTo>
                  <a:lnTo>
                    <a:pt x="183" y="839"/>
                  </a:lnTo>
                  <a:lnTo>
                    <a:pt x="180" y="846"/>
                  </a:lnTo>
                  <a:lnTo>
                    <a:pt x="180" y="846"/>
                  </a:lnTo>
                  <a:lnTo>
                    <a:pt x="179" y="851"/>
                  </a:lnTo>
                  <a:lnTo>
                    <a:pt x="179" y="855"/>
                  </a:lnTo>
                  <a:lnTo>
                    <a:pt x="181" y="859"/>
                  </a:lnTo>
                  <a:lnTo>
                    <a:pt x="183" y="863"/>
                  </a:lnTo>
                  <a:lnTo>
                    <a:pt x="183" y="863"/>
                  </a:lnTo>
                  <a:lnTo>
                    <a:pt x="186" y="867"/>
                  </a:lnTo>
                  <a:lnTo>
                    <a:pt x="190" y="870"/>
                  </a:lnTo>
                  <a:lnTo>
                    <a:pt x="194" y="873"/>
                  </a:lnTo>
                  <a:lnTo>
                    <a:pt x="199" y="875"/>
                  </a:lnTo>
                  <a:lnTo>
                    <a:pt x="199" y="875"/>
                  </a:lnTo>
                  <a:lnTo>
                    <a:pt x="208" y="877"/>
                  </a:lnTo>
                  <a:lnTo>
                    <a:pt x="216" y="878"/>
                  </a:lnTo>
                  <a:lnTo>
                    <a:pt x="233" y="880"/>
                  </a:lnTo>
                  <a:lnTo>
                    <a:pt x="233" y="880"/>
                  </a:lnTo>
                  <a:lnTo>
                    <a:pt x="242" y="880"/>
                  </a:lnTo>
                  <a:lnTo>
                    <a:pt x="251" y="881"/>
                  </a:lnTo>
                  <a:lnTo>
                    <a:pt x="251" y="881"/>
                  </a:lnTo>
                  <a:lnTo>
                    <a:pt x="289" y="887"/>
                  </a:lnTo>
                  <a:lnTo>
                    <a:pt x="289" y="887"/>
                  </a:lnTo>
                  <a:lnTo>
                    <a:pt x="317" y="894"/>
                  </a:lnTo>
                  <a:lnTo>
                    <a:pt x="317" y="894"/>
                  </a:lnTo>
                  <a:lnTo>
                    <a:pt x="325" y="895"/>
                  </a:lnTo>
                  <a:lnTo>
                    <a:pt x="332" y="895"/>
                  </a:lnTo>
                  <a:lnTo>
                    <a:pt x="340" y="895"/>
                  </a:lnTo>
                  <a:lnTo>
                    <a:pt x="347" y="893"/>
                  </a:lnTo>
                  <a:lnTo>
                    <a:pt x="347" y="893"/>
                  </a:lnTo>
                  <a:lnTo>
                    <a:pt x="351" y="891"/>
                  </a:lnTo>
                  <a:lnTo>
                    <a:pt x="353" y="889"/>
                  </a:lnTo>
                  <a:lnTo>
                    <a:pt x="352" y="887"/>
                  </a:lnTo>
                  <a:lnTo>
                    <a:pt x="350" y="883"/>
                  </a:lnTo>
                  <a:lnTo>
                    <a:pt x="350" y="883"/>
                  </a:lnTo>
                  <a:lnTo>
                    <a:pt x="350" y="883"/>
                  </a:lnTo>
                  <a:lnTo>
                    <a:pt x="350" y="883"/>
                  </a:lnTo>
                  <a:lnTo>
                    <a:pt x="347" y="879"/>
                  </a:lnTo>
                  <a:lnTo>
                    <a:pt x="343" y="875"/>
                  </a:lnTo>
                  <a:lnTo>
                    <a:pt x="339" y="872"/>
                  </a:lnTo>
                  <a:lnTo>
                    <a:pt x="334" y="870"/>
                  </a:lnTo>
                  <a:lnTo>
                    <a:pt x="334" y="870"/>
                  </a:lnTo>
                  <a:lnTo>
                    <a:pt x="333" y="869"/>
                  </a:lnTo>
                  <a:lnTo>
                    <a:pt x="332" y="867"/>
                  </a:lnTo>
                  <a:lnTo>
                    <a:pt x="332" y="867"/>
                  </a:lnTo>
                  <a:lnTo>
                    <a:pt x="334" y="866"/>
                  </a:lnTo>
                  <a:lnTo>
                    <a:pt x="334" y="866"/>
                  </a:lnTo>
                  <a:lnTo>
                    <a:pt x="339" y="867"/>
                  </a:lnTo>
                  <a:lnTo>
                    <a:pt x="339" y="867"/>
                  </a:lnTo>
                  <a:lnTo>
                    <a:pt x="344" y="869"/>
                  </a:lnTo>
                  <a:lnTo>
                    <a:pt x="349" y="873"/>
                  </a:lnTo>
                  <a:lnTo>
                    <a:pt x="353" y="877"/>
                  </a:lnTo>
                  <a:lnTo>
                    <a:pt x="356" y="883"/>
                  </a:lnTo>
                  <a:lnTo>
                    <a:pt x="356" y="883"/>
                  </a:lnTo>
                  <a:lnTo>
                    <a:pt x="357" y="885"/>
                  </a:lnTo>
                  <a:lnTo>
                    <a:pt x="358" y="887"/>
                  </a:lnTo>
                  <a:lnTo>
                    <a:pt x="360" y="887"/>
                  </a:lnTo>
                  <a:lnTo>
                    <a:pt x="363" y="885"/>
                  </a:lnTo>
                  <a:lnTo>
                    <a:pt x="363" y="885"/>
                  </a:lnTo>
                  <a:lnTo>
                    <a:pt x="366" y="884"/>
                  </a:lnTo>
                  <a:lnTo>
                    <a:pt x="366" y="884"/>
                  </a:lnTo>
                  <a:lnTo>
                    <a:pt x="369" y="881"/>
                  </a:lnTo>
                  <a:lnTo>
                    <a:pt x="371" y="878"/>
                  </a:lnTo>
                  <a:lnTo>
                    <a:pt x="371" y="875"/>
                  </a:lnTo>
                  <a:lnTo>
                    <a:pt x="370" y="871"/>
                  </a:lnTo>
                  <a:lnTo>
                    <a:pt x="370" y="871"/>
                  </a:lnTo>
                  <a:lnTo>
                    <a:pt x="367" y="865"/>
                  </a:lnTo>
                  <a:lnTo>
                    <a:pt x="365" y="862"/>
                  </a:lnTo>
                  <a:lnTo>
                    <a:pt x="362" y="861"/>
                  </a:lnTo>
                  <a:lnTo>
                    <a:pt x="362" y="861"/>
                  </a:lnTo>
                  <a:lnTo>
                    <a:pt x="358" y="858"/>
                  </a:lnTo>
                  <a:lnTo>
                    <a:pt x="354" y="854"/>
                  </a:lnTo>
                  <a:lnTo>
                    <a:pt x="354" y="854"/>
                  </a:lnTo>
                  <a:lnTo>
                    <a:pt x="354" y="852"/>
                  </a:lnTo>
                  <a:lnTo>
                    <a:pt x="354" y="852"/>
                  </a:lnTo>
                  <a:lnTo>
                    <a:pt x="356" y="852"/>
                  </a:lnTo>
                  <a:lnTo>
                    <a:pt x="356" y="852"/>
                  </a:lnTo>
                  <a:lnTo>
                    <a:pt x="359" y="854"/>
                  </a:lnTo>
                  <a:lnTo>
                    <a:pt x="361" y="855"/>
                  </a:lnTo>
                  <a:lnTo>
                    <a:pt x="361" y="855"/>
                  </a:lnTo>
                  <a:lnTo>
                    <a:pt x="366" y="857"/>
                  </a:lnTo>
                  <a:lnTo>
                    <a:pt x="370" y="860"/>
                  </a:lnTo>
                  <a:lnTo>
                    <a:pt x="373" y="864"/>
                  </a:lnTo>
                  <a:lnTo>
                    <a:pt x="375" y="868"/>
                  </a:lnTo>
                  <a:lnTo>
                    <a:pt x="375" y="868"/>
                  </a:lnTo>
                  <a:lnTo>
                    <a:pt x="378" y="877"/>
                  </a:lnTo>
                  <a:lnTo>
                    <a:pt x="378" y="877"/>
                  </a:lnTo>
                  <a:lnTo>
                    <a:pt x="380" y="875"/>
                  </a:lnTo>
                  <a:lnTo>
                    <a:pt x="380" y="875"/>
                  </a:lnTo>
                  <a:lnTo>
                    <a:pt x="384" y="872"/>
                  </a:lnTo>
                  <a:lnTo>
                    <a:pt x="387" y="868"/>
                  </a:lnTo>
                  <a:lnTo>
                    <a:pt x="387" y="868"/>
                  </a:lnTo>
                  <a:lnTo>
                    <a:pt x="389" y="864"/>
                  </a:lnTo>
                  <a:lnTo>
                    <a:pt x="390" y="860"/>
                  </a:lnTo>
                  <a:lnTo>
                    <a:pt x="389" y="856"/>
                  </a:lnTo>
                  <a:lnTo>
                    <a:pt x="385" y="852"/>
                  </a:lnTo>
                  <a:lnTo>
                    <a:pt x="385" y="852"/>
                  </a:lnTo>
                  <a:close/>
                  <a:moveTo>
                    <a:pt x="180" y="352"/>
                  </a:moveTo>
                  <a:lnTo>
                    <a:pt x="180" y="352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6" y="352"/>
                  </a:lnTo>
                  <a:lnTo>
                    <a:pt x="176" y="352"/>
                  </a:lnTo>
                  <a:lnTo>
                    <a:pt x="168" y="344"/>
                  </a:lnTo>
                  <a:lnTo>
                    <a:pt x="168" y="344"/>
                  </a:lnTo>
                  <a:lnTo>
                    <a:pt x="166" y="343"/>
                  </a:lnTo>
                  <a:lnTo>
                    <a:pt x="165" y="342"/>
                  </a:lnTo>
                  <a:lnTo>
                    <a:pt x="164" y="343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56" y="337"/>
                  </a:lnTo>
                  <a:lnTo>
                    <a:pt x="156" y="337"/>
                  </a:lnTo>
                  <a:lnTo>
                    <a:pt x="143" y="325"/>
                  </a:lnTo>
                  <a:lnTo>
                    <a:pt x="143" y="325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1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1" y="309"/>
                  </a:lnTo>
                  <a:lnTo>
                    <a:pt x="131" y="309"/>
                  </a:lnTo>
                  <a:lnTo>
                    <a:pt x="131" y="308"/>
                  </a:lnTo>
                  <a:lnTo>
                    <a:pt x="130" y="307"/>
                  </a:lnTo>
                  <a:lnTo>
                    <a:pt x="130" y="307"/>
                  </a:lnTo>
                  <a:lnTo>
                    <a:pt x="128" y="306"/>
                  </a:lnTo>
                  <a:lnTo>
                    <a:pt x="127" y="305"/>
                  </a:lnTo>
                  <a:lnTo>
                    <a:pt x="126" y="301"/>
                  </a:lnTo>
                  <a:lnTo>
                    <a:pt x="126" y="301"/>
                  </a:lnTo>
                  <a:lnTo>
                    <a:pt x="125" y="286"/>
                  </a:lnTo>
                  <a:lnTo>
                    <a:pt x="125" y="286"/>
                  </a:lnTo>
                  <a:lnTo>
                    <a:pt x="123" y="281"/>
                  </a:lnTo>
                  <a:lnTo>
                    <a:pt x="123" y="281"/>
                  </a:lnTo>
                  <a:lnTo>
                    <a:pt x="122" y="272"/>
                  </a:lnTo>
                  <a:lnTo>
                    <a:pt x="122" y="272"/>
                  </a:lnTo>
                  <a:lnTo>
                    <a:pt x="122" y="268"/>
                  </a:lnTo>
                  <a:lnTo>
                    <a:pt x="121" y="266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19" y="263"/>
                  </a:lnTo>
                  <a:lnTo>
                    <a:pt x="119" y="261"/>
                  </a:lnTo>
                  <a:lnTo>
                    <a:pt x="119" y="261"/>
                  </a:lnTo>
                  <a:lnTo>
                    <a:pt x="121" y="249"/>
                  </a:lnTo>
                  <a:lnTo>
                    <a:pt x="121" y="249"/>
                  </a:lnTo>
                  <a:lnTo>
                    <a:pt x="122" y="243"/>
                  </a:lnTo>
                  <a:lnTo>
                    <a:pt x="122" y="243"/>
                  </a:lnTo>
                  <a:lnTo>
                    <a:pt x="123" y="243"/>
                  </a:lnTo>
                  <a:lnTo>
                    <a:pt x="123" y="243"/>
                  </a:lnTo>
                  <a:lnTo>
                    <a:pt x="119" y="240"/>
                  </a:lnTo>
                  <a:lnTo>
                    <a:pt x="119" y="240"/>
                  </a:lnTo>
                  <a:lnTo>
                    <a:pt x="98" y="231"/>
                  </a:lnTo>
                  <a:lnTo>
                    <a:pt x="77" y="222"/>
                  </a:lnTo>
                  <a:lnTo>
                    <a:pt x="77" y="222"/>
                  </a:lnTo>
                  <a:lnTo>
                    <a:pt x="69" y="218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7" y="211"/>
                  </a:lnTo>
                  <a:lnTo>
                    <a:pt x="53" y="209"/>
                  </a:lnTo>
                  <a:lnTo>
                    <a:pt x="46" y="204"/>
                  </a:lnTo>
                  <a:lnTo>
                    <a:pt x="46" y="204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1"/>
                  </a:lnTo>
                  <a:lnTo>
                    <a:pt x="36" y="199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2" y="186"/>
                  </a:lnTo>
                  <a:lnTo>
                    <a:pt x="16" y="180"/>
                  </a:lnTo>
                  <a:lnTo>
                    <a:pt x="16" y="180"/>
                  </a:lnTo>
                  <a:lnTo>
                    <a:pt x="13" y="175"/>
                  </a:lnTo>
                  <a:lnTo>
                    <a:pt x="10" y="170"/>
                  </a:lnTo>
                  <a:lnTo>
                    <a:pt x="10" y="170"/>
                  </a:lnTo>
                  <a:lnTo>
                    <a:pt x="8" y="165"/>
                  </a:lnTo>
                  <a:lnTo>
                    <a:pt x="6" y="160"/>
                  </a:lnTo>
                  <a:lnTo>
                    <a:pt x="5" y="154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6" y="102"/>
                  </a:lnTo>
                  <a:lnTo>
                    <a:pt x="9" y="97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5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7" y="82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44" y="82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56" y="81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76" y="87"/>
                  </a:lnTo>
                  <a:lnTo>
                    <a:pt x="8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90" y="96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107" y="108"/>
                  </a:lnTo>
                  <a:lnTo>
                    <a:pt x="112" y="112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7" y="118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8" y="127"/>
                  </a:lnTo>
                  <a:lnTo>
                    <a:pt x="131" y="130"/>
                  </a:lnTo>
                  <a:lnTo>
                    <a:pt x="134" y="135"/>
                  </a:lnTo>
                  <a:lnTo>
                    <a:pt x="134" y="135"/>
                  </a:lnTo>
                  <a:lnTo>
                    <a:pt x="135" y="136"/>
                  </a:lnTo>
                  <a:lnTo>
                    <a:pt x="135" y="136"/>
                  </a:lnTo>
                  <a:lnTo>
                    <a:pt x="137" y="136"/>
                  </a:lnTo>
                  <a:lnTo>
                    <a:pt x="138" y="137"/>
                  </a:lnTo>
                  <a:lnTo>
                    <a:pt x="140" y="139"/>
                  </a:lnTo>
                  <a:lnTo>
                    <a:pt x="140" y="139"/>
                  </a:lnTo>
                  <a:lnTo>
                    <a:pt x="148" y="151"/>
                  </a:lnTo>
                  <a:lnTo>
                    <a:pt x="148" y="151"/>
                  </a:lnTo>
                  <a:lnTo>
                    <a:pt x="150" y="152"/>
                  </a:lnTo>
                  <a:lnTo>
                    <a:pt x="150" y="152"/>
                  </a:lnTo>
                  <a:lnTo>
                    <a:pt x="153" y="154"/>
                  </a:lnTo>
                  <a:lnTo>
                    <a:pt x="155" y="157"/>
                  </a:lnTo>
                  <a:lnTo>
                    <a:pt x="157" y="160"/>
                  </a:lnTo>
                  <a:lnTo>
                    <a:pt x="159" y="162"/>
                  </a:lnTo>
                  <a:lnTo>
                    <a:pt x="159" y="162"/>
                  </a:lnTo>
                  <a:lnTo>
                    <a:pt x="161" y="164"/>
                  </a:lnTo>
                  <a:lnTo>
                    <a:pt x="162" y="166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5" y="176"/>
                  </a:lnTo>
                  <a:lnTo>
                    <a:pt x="165" y="176"/>
                  </a:lnTo>
                  <a:lnTo>
                    <a:pt x="167" y="173"/>
                  </a:lnTo>
                  <a:lnTo>
                    <a:pt x="167" y="173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70" y="174"/>
                  </a:lnTo>
                  <a:lnTo>
                    <a:pt x="170" y="174"/>
                  </a:lnTo>
                  <a:lnTo>
                    <a:pt x="172" y="180"/>
                  </a:lnTo>
                  <a:lnTo>
                    <a:pt x="172" y="180"/>
                  </a:lnTo>
                  <a:lnTo>
                    <a:pt x="174" y="182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177" y="181"/>
                  </a:lnTo>
                  <a:lnTo>
                    <a:pt x="178" y="180"/>
                  </a:lnTo>
                  <a:lnTo>
                    <a:pt x="178" y="180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8" y="186"/>
                  </a:lnTo>
                  <a:lnTo>
                    <a:pt x="188" y="186"/>
                  </a:lnTo>
                  <a:lnTo>
                    <a:pt x="190" y="187"/>
                  </a:lnTo>
                  <a:lnTo>
                    <a:pt x="191" y="187"/>
                  </a:lnTo>
                  <a:lnTo>
                    <a:pt x="191" y="186"/>
                  </a:lnTo>
                  <a:lnTo>
                    <a:pt x="192" y="185"/>
                  </a:lnTo>
                  <a:lnTo>
                    <a:pt x="192" y="185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4" y="182"/>
                  </a:lnTo>
                  <a:lnTo>
                    <a:pt x="194" y="183"/>
                  </a:lnTo>
                  <a:lnTo>
                    <a:pt x="194" y="183"/>
                  </a:lnTo>
                  <a:lnTo>
                    <a:pt x="196" y="184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198" y="183"/>
                  </a:lnTo>
                  <a:lnTo>
                    <a:pt x="199" y="182"/>
                  </a:lnTo>
                  <a:lnTo>
                    <a:pt x="199" y="182"/>
                  </a:lnTo>
                  <a:lnTo>
                    <a:pt x="203" y="170"/>
                  </a:lnTo>
                  <a:lnTo>
                    <a:pt x="203" y="170"/>
                  </a:lnTo>
                  <a:lnTo>
                    <a:pt x="205" y="168"/>
                  </a:lnTo>
                  <a:lnTo>
                    <a:pt x="205" y="168"/>
                  </a:lnTo>
                  <a:lnTo>
                    <a:pt x="206" y="169"/>
                  </a:lnTo>
                  <a:lnTo>
                    <a:pt x="206" y="169"/>
                  </a:lnTo>
                  <a:lnTo>
                    <a:pt x="207" y="179"/>
                  </a:lnTo>
                  <a:lnTo>
                    <a:pt x="207" y="179"/>
                  </a:lnTo>
                  <a:lnTo>
                    <a:pt x="207" y="182"/>
                  </a:lnTo>
                  <a:lnTo>
                    <a:pt x="207" y="183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09" y="183"/>
                  </a:lnTo>
                  <a:lnTo>
                    <a:pt x="210" y="182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4" y="167"/>
                  </a:lnTo>
                  <a:lnTo>
                    <a:pt x="214" y="167"/>
                  </a:lnTo>
                  <a:lnTo>
                    <a:pt x="218" y="172"/>
                  </a:lnTo>
                  <a:lnTo>
                    <a:pt x="218" y="172"/>
                  </a:lnTo>
                  <a:lnTo>
                    <a:pt x="220" y="176"/>
                  </a:lnTo>
                  <a:lnTo>
                    <a:pt x="220" y="176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3" y="176"/>
                  </a:lnTo>
                  <a:lnTo>
                    <a:pt x="223" y="176"/>
                  </a:lnTo>
                  <a:lnTo>
                    <a:pt x="224" y="168"/>
                  </a:lnTo>
                  <a:lnTo>
                    <a:pt x="224" y="168"/>
                  </a:lnTo>
                  <a:lnTo>
                    <a:pt x="225" y="168"/>
                  </a:lnTo>
                  <a:lnTo>
                    <a:pt x="225" y="168"/>
                  </a:lnTo>
                  <a:lnTo>
                    <a:pt x="225" y="174"/>
                  </a:lnTo>
                  <a:lnTo>
                    <a:pt x="225" y="174"/>
                  </a:lnTo>
                  <a:lnTo>
                    <a:pt x="226" y="175"/>
                  </a:lnTo>
                  <a:lnTo>
                    <a:pt x="226" y="177"/>
                  </a:lnTo>
                  <a:lnTo>
                    <a:pt x="226" y="177"/>
                  </a:lnTo>
                  <a:lnTo>
                    <a:pt x="228" y="177"/>
                  </a:lnTo>
                  <a:lnTo>
                    <a:pt x="229" y="177"/>
                  </a:lnTo>
                  <a:lnTo>
                    <a:pt x="231" y="177"/>
                  </a:lnTo>
                  <a:lnTo>
                    <a:pt x="231" y="175"/>
                  </a:lnTo>
                  <a:lnTo>
                    <a:pt x="231" y="175"/>
                  </a:lnTo>
                  <a:lnTo>
                    <a:pt x="232" y="168"/>
                  </a:lnTo>
                  <a:lnTo>
                    <a:pt x="232" y="168"/>
                  </a:lnTo>
                  <a:lnTo>
                    <a:pt x="232" y="159"/>
                  </a:lnTo>
                  <a:lnTo>
                    <a:pt x="232" y="159"/>
                  </a:lnTo>
                  <a:lnTo>
                    <a:pt x="236" y="164"/>
                  </a:lnTo>
                  <a:lnTo>
                    <a:pt x="238" y="166"/>
                  </a:lnTo>
                  <a:lnTo>
                    <a:pt x="239" y="170"/>
                  </a:lnTo>
                  <a:lnTo>
                    <a:pt x="239" y="170"/>
                  </a:lnTo>
                  <a:lnTo>
                    <a:pt x="240" y="171"/>
                  </a:lnTo>
                  <a:lnTo>
                    <a:pt x="242" y="172"/>
                  </a:lnTo>
                  <a:lnTo>
                    <a:pt x="242" y="172"/>
                  </a:lnTo>
                  <a:lnTo>
                    <a:pt x="244" y="169"/>
                  </a:lnTo>
                  <a:lnTo>
                    <a:pt x="244" y="169"/>
                  </a:lnTo>
                  <a:lnTo>
                    <a:pt x="244" y="155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8"/>
                  </a:lnTo>
                  <a:lnTo>
                    <a:pt x="248" y="158"/>
                  </a:lnTo>
                  <a:lnTo>
                    <a:pt x="252" y="159"/>
                  </a:lnTo>
                  <a:lnTo>
                    <a:pt x="252" y="159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3"/>
                  </a:lnTo>
                  <a:lnTo>
                    <a:pt x="252" y="153"/>
                  </a:lnTo>
                  <a:lnTo>
                    <a:pt x="255" y="155"/>
                  </a:lnTo>
                  <a:lnTo>
                    <a:pt x="255" y="155"/>
                  </a:lnTo>
                  <a:lnTo>
                    <a:pt x="257" y="156"/>
                  </a:lnTo>
                  <a:lnTo>
                    <a:pt x="257" y="156"/>
                  </a:lnTo>
                  <a:lnTo>
                    <a:pt x="258" y="154"/>
                  </a:lnTo>
                  <a:lnTo>
                    <a:pt x="258" y="154"/>
                  </a:lnTo>
                  <a:lnTo>
                    <a:pt x="257" y="149"/>
                  </a:lnTo>
                  <a:lnTo>
                    <a:pt x="257" y="149"/>
                  </a:lnTo>
                  <a:lnTo>
                    <a:pt x="258" y="149"/>
                  </a:lnTo>
                  <a:lnTo>
                    <a:pt x="258" y="149"/>
                  </a:lnTo>
                  <a:lnTo>
                    <a:pt x="260" y="150"/>
                  </a:lnTo>
                  <a:lnTo>
                    <a:pt x="261" y="149"/>
                  </a:lnTo>
                  <a:lnTo>
                    <a:pt x="261" y="149"/>
                  </a:lnTo>
                  <a:lnTo>
                    <a:pt x="262" y="147"/>
                  </a:lnTo>
                  <a:lnTo>
                    <a:pt x="262" y="145"/>
                  </a:lnTo>
                  <a:lnTo>
                    <a:pt x="262" y="145"/>
                  </a:lnTo>
                  <a:lnTo>
                    <a:pt x="252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2" y="131"/>
                  </a:lnTo>
                  <a:lnTo>
                    <a:pt x="253" y="131"/>
                  </a:lnTo>
                  <a:lnTo>
                    <a:pt x="253" y="131"/>
                  </a:lnTo>
                  <a:lnTo>
                    <a:pt x="257" y="131"/>
                  </a:lnTo>
                  <a:lnTo>
                    <a:pt x="261" y="130"/>
                  </a:lnTo>
                  <a:lnTo>
                    <a:pt x="268" y="128"/>
                  </a:lnTo>
                  <a:lnTo>
                    <a:pt x="268" y="128"/>
                  </a:lnTo>
                  <a:lnTo>
                    <a:pt x="275" y="128"/>
                  </a:lnTo>
                  <a:lnTo>
                    <a:pt x="275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5" y="127"/>
                  </a:lnTo>
                  <a:lnTo>
                    <a:pt x="285" y="127"/>
                  </a:lnTo>
                  <a:lnTo>
                    <a:pt x="284" y="130"/>
                  </a:lnTo>
                  <a:lnTo>
                    <a:pt x="284" y="130"/>
                  </a:lnTo>
                  <a:lnTo>
                    <a:pt x="287" y="131"/>
                  </a:lnTo>
                  <a:lnTo>
                    <a:pt x="287" y="131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7" y="131"/>
                  </a:lnTo>
                  <a:lnTo>
                    <a:pt x="301" y="132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18" y="138"/>
                  </a:lnTo>
                  <a:lnTo>
                    <a:pt x="318" y="140"/>
                  </a:lnTo>
                  <a:lnTo>
                    <a:pt x="318" y="140"/>
                  </a:lnTo>
                  <a:lnTo>
                    <a:pt x="319" y="141"/>
                  </a:lnTo>
                  <a:lnTo>
                    <a:pt x="320" y="141"/>
                  </a:lnTo>
                  <a:lnTo>
                    <a:pt x="320" y="141"/>
                  </a:lnTo>
                  <a:lnTo>
                    <a:pt x="331" y="146"/>
                  </a:lnTo>
                  <a:lnTo>
                    <a:pt x="341" y="151"/>
                  </a:lnTo>
                  <a:lnTo>
                    <a:pt x="341" y="151"/>
                  </a:lnTo>
                  <a:lnTo>
                    <a:pt x="340" y="152"/>
                  </a:lnTo>
                  <a:lnTo>
                    <a:pt x="339" y="153"/>
                  </a:lnTo>
                  <a:lnTo>
                    <a:pt x="340" y="154"/>
                  </a:lnTo>
                  <a:lnTo>
                    <a:pt x="341" y="155"/>
                  </a:lnTo>
                  <a:lnTo>
                    <a:pt x="341" y="155"/>
                  </a:lnTo>
                  <a:lnTo>
                    <a:pt x="346" y="158"/>
                  </a:lnTo>
                  <a:lnTo>
                    <a:pt x="349" y="161"/>
                  </a:lnTo>
                  <a:lnTo>
                    <a:pt x="353" y="165"/>
                  </a:lnTo>
                  <a:lnTo>
                    <a:pt x="357" y="168"/>
                  </a:lnTo>
                  <a:lnTo>
                    <a:pt x="357" y="168"/>
                  </a:lnTo>
                  <a:lnTo>
                    <a:pt x="358" y="169"/>
                  </a:lnTo>
                  <a:lnTo>
                    <a:pt x="358" y="169"/>
                  </a:lnTo>
                  <a:lnTo>
                    <a:pt x="357" y="172"/>
                  </a:lnTo>
                  <a:lnTo>
                    <a:pt x="358" y="173"/>
                  </a:lnTo>
                  <a:lnTo>
                    <a:pt x="361" y="176"/>
                  </a:lnTo>
                  <a:lnTo>
                    <a:pt x="361" y="176"/>
                  </a:lnTo>
                  <a:lnTo>
                    <a:pt x="367" y="182"/>
                  </a:lnTo>
                  <a:lnTo>
                    <a:pt x="367" y="182"/>
                  </a:lnTo>
                  <a:lnTo>
                    <a:pt x="366" y="184"/>
                  </a:lnTo>
                  <a:lnTo>
                    <a:pt x="367" y="187"/>
                  </a:lnTo>
                  <a:lnTo>
                    <a:pt x="367" y="187"/>
                  </a:lnTo>
                  <a:lnTo>
                    <a:pt x="376" y="200"/>
                  </a:lnTo>
                  <a:lnTo>
                    <a:pt x="376" y="200"/>
                  </a:lnTo>
                  <a:lnTo>
                    <a:pt x="376" y="201"/>
                  </a:lnTo>
                  <a:lnTo>
                    <a:pt x="375" y="202"/>
                  </a:lnTo>
                  <a:lnTo>
                    <a:pt x="375" y="202"/>
                  </a:lnTo>
                  <a:lnTo>
                    <a:pt x="372" y="205"/>
                  </a:lnTo>
                  <a:lnTo>
                    <a:pt x="369" y="209"/>
                  </a:lnTo>
                  <a:lnTo>
                    <a:pt x="367" y="212"/>
                  </a:lnTo>
                  <a:lnTo>
                    <a:pt x="366" y="216"/>
                  </a:lnTo>
                  <a:lnTo>
                    <a:pt x="366" y="216"/>
                  </a:lnTo>
                  <a:lnTo>
                    <a:pt x="364" y="220"/>
                  </a:lnTo>
                  <a:lnTo>
                    <a:pt x="361" y="224"/>
                  </a:lnTo>
                  <a:lnTo>
                    <a:pt x="361" y="224"/>
                  </a:lnTo>
                  <a:lnTo>
                    <a:pt x="360" y="227"/>
                  </a:lnTo>
                  <a:lnTo>
                    <a:pt x="360" y="231"/>
                  </a:lnTo>
                  <a:lnTo>
                    <a:pt x="360" y="231"/>
                  </a:lnTo>
                  <a:lnTo>
                    <a:pt x="360" y="232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2" y="231"/>
                  </a:lnTo>
                  <a:lnTo>
                    <a:pt x="362" y="231"/>
                  </a:lnTo>
                  <a:lnTo>
                    <a:pt x="363" y="228"/>
                  </a:lnTo>
                  <a:lnTo>
                    <a:pt x="364" y="225"/>
                  </a:lnTo>
                  <a:lnTo>
                    <a:pt x="366" y="220"/>
                  </a:lnTo>
                  <a:lnTo>
                    <a:pt x="366" y="220"/>
                  </a:lnTo>
                  <a:lnTo>
                    <a:pt x="369" y="215"/>
                  </a:lnTo>
                  <a:lnTo>
                    <a:pt x="371" y="211"/>
                  </a:lnTo>
                  <a:lnTo>
                    <a:pt x="371" y="211"/>
                  </a:lnTo>
                  <a:lnTo>
                    <a:pt x="374" y="206"/>
                  </a:lnTo>
                  <a:lnTo>
                    <a:pt x="377" y="205"/>
                  </a:lnTo>
                  <a:lnTo>
                    <a:pt x="379" y="204"/>
                  </a:lnTo>
                  <a:lnTo>
                    <a:pt x="379" y="204"/>
                  </a:lnTo>
                  <a:lnTo>
                    <a:pt x="381" y="202"/>
                  </a:lnTo>
                  <a:lnTo>
                    <a:pt x="383" y="202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7" y="206"/>
                  </a:lnTo>
                  <a:lnTo>
                    <a:pt x="387" y="206"/>
                  </a:lnTo>
                  <a:lnTo>
                    <a:pt x="390" y="211"/>
                  </a:lnTo>
                  <a:lnTo>
                    <a:pt x="393" y="215"/>
                  </a:lnTo>
                  <a:lnTo>
                    <a:pt x="393" y="215"/>
                  </a:lnTo>
                  <a:lnTo>
                    <a:pt x="393" y="219"/>
                  </a:lnTo>
                  <a:lnTo>
                    <a:pt x="394" y="222"/>
                  </a:lnTo>
                  <a:lnTo>
                    <a:pt x="394" y="222"/>
                  </a:lnTo>
                  <a:lnTo>
                    <a:pt x="395" y="228"/>
                  </a:lnTo>
                  <a:lnTo>
                    <a:pt x="395" y="228"/>
                  </a:lnTo>
                  <a:lnTo>
                    <a:pt x="395" y="235"/>
                  </a:lnTo>
                  <a:lnTo>
                    <a:pt x="395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3" y="237"/>
                  </a:lnTo>
                  <a:lnTo>
                    <a:pt x="378" y="244"/>
                  </a:lnTo>
                  <a:lnTo>
                    <a:pt x="371" y="249"/>
                  </a:lnTo>
                  <a:lnTo>
                    <a:pt x="365" y="253"/>
                  </a:lnTo>
                  <a:lnTo>
                    <a:pt x="365" y="253"/>
                  </a:lnTo>
                  <a:lnTo>
                    <a:pt x="364" y="254"/>
                  </a:lnTo>
                  <a:lnTo>
                    <a:pt x="364" y="254"/>
                  </a:lnTo>
                  <a:lnTo>
                    <a:pt x="361" y="249"/>
                  </a:lnTo>
                  <a:lnTo>
                    <a:pt x="361" y="249"/>
                  </a:lnTo>
                  <a:lnTo>
                    <a:pt x="358" y="247"/>
                  </a:lnTo>
                  <a:lnTo>
                    <a:pt x="358" y="247"/>
                  </a:lnTo>
                  <a:lnTo>
                    <a:pt x="355" y="244"/>
                  </a:lnTo>
                  <a:lnTo>
                    <a:pt x="355" y="244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61" y="237"/>
                  </a:lnTo>
                  <a:lnTo>
                    <a:pt x="361" y="237"/>
                  </a:lnTo>
                  <a:lnTo>
                    <a:pt x="363" y="239"/>
                  </a:lnTo>
                  <a:lnTo>
                    <a:pt x="363" y="239"/>
                  </a:lnTo>
                  <a:lnTo>
                    <a:pt x="363" y="241"/>
                  </a:lnTo>
                  <a:lnTo>
                    <a:pt x="363" y="241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33"/>
                  </a:lnTo>
                  <a:lnTo>
                    <a:pt x="366" y="233"/>
                  </a:lnTo>
                  <a:lnTo>
                    <a:pt x="366" y="230"/>
                  </a:lnTo>
                  <a:lnTo>
                    <a:pt x="366" y="230"/>
                  </a:lnTo>
                  <a:lnTo>
                    <a:pt x="365" y="230"/>
                  </a:lnTo>
                  <a:lnTo>
                    <a:pt x="365" y="230"/>
                  </a:lnTo>
                  <a:lnTo>
                    <a:pt x="363" y="234"/>
                  </a:lnTo>
                  <a:lnTo>
                    <a:pt x="363" y="234"/>
                  </a:lnTo>
                  <a:lnTo>
                    <a:pt x="362" y="236"/>
                  </a:lnTo>
                  <a:lnTo>
                    <a:pt x="361" y="237"/>
                  </a:lnTo>
                  <a:lnTo>
                    <a:pt x="361" y="237"/>
                  </a:lnTo>
                  <a:lnTo>
                    <a:pt x="340" y="242"/>
                  </a:lnTo>
                  <a:lnTo>
                    <a:pt x="340" y="242"/>
                  </a:lnTo>
                  <a:lnTo>
                    <a:pt x="338" y="242"/>
                  </a:lnTo>
                  <a:lnTo>
                    <a:pt x="337" y="241"/>
                  </a:lnTo>
                  <a:lnTo>
                    <a:pt x="337" y="241"/>
                  </a:lnTo>
                  <a:lnTo>
                    <a:pt x="333" y="238"/>
                  </a:lnTo>
                  <a:lnTo>
                    <a:pt x="331" y="235"/>
                  </a:lnTo>
                  <a:lnTo>
                    <a:pt x="327" y="228"/>
                  </a:lnTo>
                  <a:lnTo>
                    <a:pt x="327" y="228"/>
                  </a:lnTo>
                  <a:lnTo>
                    <a:pt x="322" y="217"/>
                  </a:lnTo>
                  <a:lnTo>
                    <a:pt x="316" y="206"/>
                  </a:lnTo>
                  <a:lnTo>
                    <a:pt x="316" y="206"/>
                  </a:lnTo>
                  <a:lnTo>
                    <a:pt x="312" y="198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01" y="181"/>
                  </a:lnTo>
                  <a:lnTo>
                    <a:pt x="295" y="172"/>
                  </a:lnTo>
                  <a:lnTo>
                    <a:pt x="295" y="172"/>
                  </a:lnTo>
                  <a:lnTo>
                    <a:pt x="294" y="171"/>
                  </a:lnTo>
                  <a:lnTo>
                    <a:pt x="294" y="171"/>
                  </a:lnTo>
                  <a:lnTo>
                    <a:pt x="305" y="166"/>
                  </a:lnTo>
                  <a:lnTo>
                    <a:pt x="305" y="166"/>
                  </a:lnTo>
                  <a:lnTo>
                    <a:pt x="309" y="163"/>
                  </a:lnTo>
                  <a:lnTo>
                    <a:pt x="309" y="163"/>
                  </a:lnTo>
                  <a:lnTo>
                    <a:pt x="314" y="157"/>
                  </a:lnTo>
                  <a:lnTo>
                    <a:pt x="314" y="157"/>
                  </a:lnTo>
                  <a:lnTo>
                    <a:pt x="315" y="155"/>
                  </a:lnTo>
                  <a:lnTo>
                    <a:pt x="315" y="154"/>
                  </a:lnTo>
                  <a:lnTo>
                    <a:pt x="314" y="150"/>
                  </a:lnTo>
                  <a:lnTo>
                    <a:pt x="311" y="147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4" y="146"/>
                  </a:lnTo>
                  <a:lnTo>
                    <a:pt x="301" y="147"/>
                  </a:lnTo>
                  <a:lnTo>
                    <a:pt x="298" y="149"/>
                  </a:lnTo>
                  <a:lnTo>
                    <a:pt x="296" y="152"/>
                  </a:lnTo>
                  <a:lnTo>
                    <a:pt x="296" y="152"/>
                  </a:lnTo>
                  <a:lnTo>
                    <a:pt x="292" y="156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7" y="167"/>
                  </a:lnTo>
                  <a:lnTo>
                    <a:pt x="284" y="166"/>
                  </a:lnTo>
                  <a:lnTo>
                    <a:pt x="284" y="166"/>
                  </a:lnTo>
                  <a:lnTo>
                    <a:pt x="283" y="165"/>
                  </a:lnTo>
                  <a:lnTo>
                    <a:pt x="283" y="165"/>
                  </a:lnTo>
                  <a:lnTo>
                    <a:pt x="281" y="166"/>
                  </a:lnTo>
                  <a:lnTo>
                    <a:pt x="281" y="166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91" y="176"/>
                  </a:lnTo>
                  <a:lnTo>
                    <a:pt x="300" y="185"/>
                  </a:lnTo>
                  <a:lnTo>
                    <a:pt x="300" y="185"/>
                  </a:lnTo>
                  <a:lnTo>
                    <a:pt x="306" y="194"/>
                  </a:lnTo>
                  <a:lnTo>
                    <a:pt x="312" y="203"/>
                  </a:lnTo>
                  <a:lnTo>
                    <a:pt x="312" y="203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9" y="238"/>
                  </a:lnTo>
                  <a:lnTo>
                    <a:pt x="332" y="242"/>
                  </a:lnTo>
                  <a:lnTo>
                    <a:pt x="332" y="242"/>
                  </a:lnTo>
                  <a:lnTo>
                    <a:pt x="334" y="245"/>
                  </a:lnTo>
                  <a:lnTo>
                    <a:pt x="334" y="246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19" y="257"/>
                  </a:lnTo>
                  <a:lnTo>
                    <a:pt x="319" y="257"/>
                  </a:lnTo>
                  <a:lnTo>
                    <a:pt x="300" y="274"/>
                  </a:lnTo>
                  <a:lnTo>
                    <a:pt x="300" y="274"/>
                  </a:lnTo>
                  <a:lnTo>
                    <a:pt x="298" y="277"/>
                  </a:lnTo>
                  <a:lnTo>
                    <a:pt x="298" y="277"/>
                  </a:lnTo>
                  <a:lnTo>
                    <a:pt x="299" y="278"/>
                  </a:lnTo>
                  <a:lnTo>
                    <a:pt x="299" y="278"/>
                  </a:lnTo>
                  <a:lnTo>
                    <a:pt x="312" y="266"/>
                  </a:lnTo>
                  <a:lnTo>
                    <a:pt x="312" y="266"/>
                  </a:lnTo>
                  <a:lnTo>
                    <a:pt x="313" y="268"/>
                  </a:lnTo>
                  <a:lnTo>
                    <a:pt x="313" y="268"/>
                  </a:lnTo>
                  <a:lnTo>
                    <a:pt x="316" y="273"/>
                  </a:lnTo>
                  <a:lnTo>
                    <a:pt x="320" y="275"/>
                  </a:lnTo>
                  <a:lnTo>
                    <a:pt x="325" y="276"/>
                  </a:lnTo>
                  <a:lnTo>
                    <a:pt x="330" y="275"/>
                  </a:lnTo>
                  <a:lnTo>
                    <a:pt x="330" y="275"/>
                  </a:lnTo>
                  <a:lnTo>
                    <a:pt x="337" y="272"/>
                  </a:lnTo>
                  <a:lnTo>
                    <a:pt x="342" y="272"/>
                  </a:lnTo>
                  <a:lnTo>
                    <a:pt x="346" y="272"/>
                  </a:lnTo>
                  <a:lnTo>
                    <a:pt x="346" y="272"/>
                  </a:lnTo>
                  <a:lnTo>
                    <a:pt x="345" y="278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0" y="289"/>
                  </a:lnTo>
                  <a:lnTo>
                    <a:pt x="335" y="296"/>
                  </a:lnTo>
                  <a:lnTo>
                    <a:pt x="335" y="296"/>
                  </a:lnTo>
                  <a:lnTo>
                    <a:pt x="331" y="299"/>
                  </a:lnTo>
                  <a:lnTo>
                    <a:pt x="326" y="301"/>
                  </a:lnTo>
                  <a:lnTo>
                    <a:pt x="326" y="301"/>
                  </a:lnTo>
                  <a:lnTo>
                    <a:pt x="320" y="303"/>
                  </a:lnTo>
                  <a:lnTo>
                    <a:pt x="313" y="303"/>
                  </a:lnTo>
                  <a:lnTo>
                    <a:pt x="307" y="303"/>
                  </a:lnTo>
                  <a:lnTo>
                    <a:pt x="300" y="302"/>
                  </a:lnTo>
                  <a:lnTo>
                    <a:pt x="300" y="302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8" y="301"/>
                  </a:lnTo>
                  <a:lnTo>
                    <a:pt x="298" y="301"/>
                  </a:lnTo>
                  <a:lnTo>
                    <a:pt x="306" y="296"/>
                  </a:lnTo>
                  <a:lnTo>
                    <a:pt x="306" y="296"/>
                  </a:lnTo>
                  <a:lnTo>
                    <a:pt x="320" y="289"/>
                  </a:lnTo>
                  <a:lnTo>
                    <a:pt x="320" y="289"/>
                  </a:lnTo>
                  <a:lnTo>
                    <a:pt x="323" y="287"/>
                  </a:lnTo>
                  <a:lnTo>
                    <a:pt x="323" y="287"/>
                  </a:lnTo>
                  <a:lnTo>
                    <a:pt x="321" y="287"/>
                  </a:lnTo>
                  <a:lnTo>
                    <a:pt x="319" y="287"/>
                  </a:lnTo>
                  <a:lnTo>
                    <a:pt x="319" y="287"/>
                  </a:lnTo>
                  <a:lnTo>
                    <a:pt x="304" y="294"/>
                  </a:lnTo>
                  <a:lnTo>
                    <a:pt x="304" y="294"/>
                  </a:lnTo>
                  <a:lnTo>
                    <a:pt x="298" y="297"/>
                  </a:lnTo>
                  <a:lnTo>
                    <a:pt x="298" y="297"/>
                  </a:lnTo>
                  <a:lnTo>
                    <a:pt x="295" y="299"/>
                  </a:lnTo>
                  <a:lnTo>
                    <a:pt x="293" y="299"/>
                  </a:lnTo>
                  <a:lnTo>
                    <a:pt x="290" y="298"/>
                  </a:lnTo>
                  <a:lnTo>
                    <a:pt x="287" y="296"/>
                  </a:lnTo>
                  <a:lnTo>
                    <a:pt x="287" y="296"/>
                  </a:lnTo>
                  <a:lnTo>
                    <a:pt x="305" y="290"/>
                  </a:lnTo>
                  <a:lnTo>
                    <a:pt x="305" y="290"/>
                  </a:lnTo>
                  <a:lnTo>
                    <a:pt x="314" y="287"/>
                  </a:lnTo>
                  <a:lnTo>
                    <a:pt x="318" y="285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1"/>
                  </a:lnTo>
                  <a:lnTo>
                    <a:pt x="321" y="281"/>
                  </a:lnTo>
                  <a:lnTo>
                    <a:pt x="283" y="295"/>
                  </a:lnTo>
                  <a:lnTo>
                    <a:pt x="283" y="295"/>
                  </a:lnTo>
                  <a:lnTo>
                    <a:pt x="284" y="293"/>
                  </a:lnTo>
                  <a:lnTo>
                    <a:pt x="284" y="291"/>
                  </a:lnTo>
                  <a:lnTo>
                    <a:pt x="285" y="290"/>
                  </a:lnTo>
                  <a:lnTo>
                    <a:pt x="287" y="289"/>
                  </a:lnTo>
                  <a:lnTo>
                    <a:pt x="287" y="289"/>
                  </a:lnTo>
                  <a:lnTo>
                    <a:pt x="314" y="282"/>
                  </a:lnTo>
                  <a:lnTo>
                    <a:pt x="314" y="282"/>
                  </a:lnTo>
                  <a:lnTo>
                    <a:pt x="317" y="280"/>
                  </a:lnTo>
                  <a:lnTo>
                    <a:pt x="317" y="280"/>
                  </a:lnTo>
                  <a:lnTo>
                    <a:pt x="317" y="279"/>
                  </a:lnTo>
                  <a:lnTo>
                    <a:pt x="316" y="278"/>
                  </a:lnTo>
                  <a:lnTo>
                    <a:pt x="314" y="279"/>
                  </a:lnTo>
                  <a:lnTo>
                    <a:pt x="314" y="27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1" y="288"/>
                  </a:lnTo>
                  <a:lnTo>
                    <a:pt x="279" y="289"/>
                  </a:lnTo>
                  <a:lnTo>
                    <a:pt x="274" y="288"/>
                  </a:lnTo>
                  <a:lnTo>
                    <a:pt x="270" y="286"/>
                  </a:lnTo>
                  <a:lnTo>
                    <a:pt x="266" y="284"/>
                  </a:lnTo>
                  <a:lnTo>
                    <a:pt x="266" y="284"/>
                  </a:lnTo>
                  <a:lnTo>
                    <a:pt x="269" y="280"/>
                  </a:lnTo>
                  <a:lnTo>
                    <a:pt x="273" y="278"/>
                  </a:lnTo>
                  <a:lnTo>
                    <a:pt x="277" y="277"/>
                  </a:lnTo>
                  <a:lnTo>
                    <a:pt x="281" y="276"/>
                  </a:lnTo>
                  <a:lnTo>
                    <a:pt x="281" y="276"/>
                  </a:lnTo>
                  <a:lnTo>
                    <a:pt x="280" y="275"/>
                  </a:lnTo>
                  <a:lnTo>
                    <a:pt x="279" y="274"/>
                  </a:lnTo>
                  <a:lnTo>
                    <a:pt x="272" y="276"/>
                  </a:lnTo>
                  <a:lnTo>
                    <a:pt x="272" y="276"/>
                  </a:lnTo>
                  <a:lnTo>
                    <a:pt x="274" y="268"/>
                  </a:lnTo>
                  <a:lnTo>
                    <a:pt x="274" y="268"/>
                  </a:lnTo>
                  <a:lnTo>
                    <a:pt x="275" y="263"/>
                  </a:lnTo>
                  <a:lnTo>
                    <a:pt x="275" y="258"/>
                  </a:lnTo>
                  <a:lnTo>
                    <a:pt x="273" y="254"/>
                  </a:lnTo>
                  <a:lnTo>
                    <a:pt x="271" y="250"/>
                  </a:lnTo>
                  <a:lnTo>
                    <a:pt x="271" y="250"/>
                  </a:lnTo>
                  <a:lnTo>
                    <a:pt x="268" y="246"/>
                  </a:lnTo>
                  <a:lnTo>
                    <a:pt x="265" y="243"/>
                  </a:lnTo>
                  <a:lnTo>
                    <a:pt x="262" y="240"/>
                  </a:lnTo>
                  <a:lnTo>
                    <a:pt x="257" y="238"/>
                  </a:lnTo>
                  <a:lnTo>
                    <a:pt x="257" y="238"/>
                  </a:lnTo>
                  <a:lnTo>
                    <a:pt x="256" y="237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55" y="223"/>
                  </a:lnTo>
                  <a:lnTo>
                    <a:pt x="255" y="223"/>
                  </a:lnTo>
                  <a:lnTo>
                    <a:pt x="254" y="222"/>
                  </a:lnTo>
                  <a:lnTo>
                    <a:pt x="253" y="221"/>
                  </a:lnTo>
                  <a:lnTo>
                    <a:pt x="253" y="221"/>
                  </a:lnTo>
                  <a:lnTo>
                    <a:pt x="253" y="225"/>
                  </a:lnTo>
                  <a:lnTo>
                    <a:pt x="253" y="229"/>
                  </a:lnTo>
                  <a:lnTo>
                    <a:pt x="253" y="233"/>
                  </a:lnTo>
                  <a:lnTo>
                    <a:pt x="252" y="236"/>
                  </a:lnTo>
                  <a:lnTo>
                    <a:pt x="252" y="236"/>
                  </a:lnTo>
                  <a:lnTo>
                    <a:pt x="251" y="236"/>
                  </a:lnTo>
                  <a:lnTo>
                    <a:pt x="251" y="236"/>
                  </a:lnTo>
                  <a:lnTo>
                    <a:pt x="251" y="232"/>
                  </a:lnTo>
                  <a:lnTo>
                    <a:pt x="251" y="228"/>
                  </a:lnTo>
                  <a:lnTo>
                    <a:pt x="251" y="228"/>
                  </a:lnTo>
                  <a:lnTo>
                    <a:pt x="250" y="224"/>
                  </a:lnTo>
                  <a:lnTo>
                    <a:pt x="247" y="221"/>
                  </a:lnTo>
                  <a:lnTo>
                    <a:pt x="247" y="22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47" y="225"/>
                  </a:lnTo>
                  <a:lnTo>
                    <a:pt x="247" y="225"/>
                  </a:lnTo>
                  <a:lnTo>
                    <a:pt x="248" y="230"/>
                  </a:lnTo>
                  <a:lnTo>
                    <a:pt x="248" y="232"/>
                  </a:lnTo>
                  <a:lnTo>
                    <a:pt x="248" y="234"/>
                  </a:lnTo>
                  <a:lnTo>
                    <a:pt x="248" y="234"/>
                  </a:lnTo>
                  <a:lnTo>
                    <a:pt x="244" y="227"/>
                  </a:lnTo>
                  <a:lnTo>
                    <a:pt x="244" y="227"/>
                  </a:lnTo>
                  <a:lnTo>
                    <a:pt x="243" y="226"/>
                  </a:lnTo>
                  <a:lnTo>
                    <a:pt x="241" y="226"/>
                  </a:lnTo>
                  <a:lnTo>
                    <a:pt x="241" y="226"/>
                  </a:lnTo>
                  <a:lnTo>
                    <a:pt x="241" y="228"/>
                  </a:lnTo>
                  <a:lnTo>
                    <a:pt x="241" y="228"/>
                  </a:lnTo>
                  <a:lnTo>
                    <a:pt x="244" y="239"/>
                  </a:lnTo>
                  <a:lnTo>
                    <a:pt x="244" y="239"/>
                  </a:lnTo>
                  <a:lnTo>
                    <a:pt x="244" y="240"/>
                  </a:lnTo>
                  <a:lnTo>
                    <a:pt x="243" y="242"/>
                  </a:lnTo>
                  <a:lnTo>
                    <a:pt x="243" y="242"/>
                  </a:lnTo>
                  <a:lnTo>
                    <a:pt x="240" y="247"/>
                  </a:lnTo>
                  <a:lnTo>
                    <a:pt x="238" y="253"/>
                  </a:lnTo>
                  <a:lnTo>
                    <a:pt x="238" y="259"/>
                  </a:lnTo>
                  <a:lnTo>
                    <a:pt x="240" y="264"/>
                  </a:lnTo>
                  <a:lnTo>
                    <a:pt x="240" y="264"/>
                  </a:lnTo>
                  <a:lnTo>
                    <a:pt x="243" y="273"/>
                  </a:lnTo>
                  <a:lnTo>
                    <a:pt x="243" y="273"/>
                  </a:lnTo>
                  <a:lnTo>
                    <a:pt x="242" y="273"/>
                  </a:lnTo>
                  <a:lnTo>
                    <a:pt x="242" y="273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36" y="259"/>
                  </a:lnTo>
                  <a:lnTo>
                    <a:pt x="235" y="254"/>
                  </a:lnTo>
                  <a:lnTo>
                    <a:pt x="236" y="250"/>
                  </a:lnTo>
                  <a:lnTo>
                    <a:pt x="237" y="245"/>
                  </a:lnTo>
                  <a:lnTo>
                    <a:pt x="237" y="245"/>
                  </a:lnTo>
                  <a:lnTo>
                    <a:pt x="239" y="242"/>
                  </a:lnTo>
                  <a:lnTo>
                    <a:pt x="239" y="242"/>
                  </a:lnTo>
                  <a:lnTo>
                    <a:pt x="239" y="240"/>
                  </a:lnTo>
                  <a:lnTo>
                    <a:pt x="239" y="240"/>
                  </a:lnTo>
                  <a:lnTo>
                    <a:pt x="237" y="240"/>
                  </a:lnTo>
                  <a:lnTo>
                    <a:pt x="237" y="240"/>
                  </a:lnTo>
                  <a:lnTo>
                    <a:pt x="235" y="244"/>
                  </a:lnTo>
                  <a:lnTo>
                    <a:pt x="233" y="247"/>
                  </a:lnTo>
                  <a:lnTo>
                    <a:pt x="233" y="247"/>
                  </a:lnTo>
                  <a:lnTo>
                    <a:pt x="232" y="251"/>
                  </a:lnTo>
                  <a:lnTo>
                    <a:pt x="231" y="255"/>
                  </a:lnTo>
                  <a:lnTo>
                    <a:pt x="232" y="259"/>
                  </a:lnTo>
                  <a:lnTo>
                    <a:pt x="233" y="262"/>
                  </a:lnTo>
                  <a:lnTo>
                    <a:pt x="233" y="262"/>
                  </a:lnTo>
                  <a:lnTo>
                    <a:pt x="235" y="267"/>
                  </a:lnTo>
                  <a:lnTo>
                    <a:pt x="237" y="271"/>
                  </a:lnTo>
                  <a:lnTo>
                    <a:pt x="237" y="271"/>
                  </a:lnTo>
                  <a:lnTo>
                    <a:pt x="240" y="275"/>
                  </a:lnTo>
                  <a:lnTo>
                    <a:pt x="244" y="279"/>
                  </a:lnTo>
                  <a:lnTo>
                    <a:pt x="244" y="279"/>
                  </a:lnTo>
                  <a:lnTo>
                    <a:pt x="233" y="283"/>
                  </a:lnTo>
                  <a:lnTo>
                    <a:pt x="233" y="283"/>
                  </a:lnTo>
                  <a:lnTo>
                    <a:pt x="234" y="284"/>
                  </a:lnTo>
                  <a:lnTo>
                    <a:pt x="234" y="284"/>
                  </a:lnTo>
                  <a:lnTo>
                    <a:pt x="236" y="284"/>
                  </a:lnTo>
                  <a:lnTo>
                    <a:pt x="239" y="283"/>
                  </a:lnTo>
                  <a:lnTo>
                    <a:pt x="241" y="282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2" y="285"/>
                  </a:lnTo>
                  <a:lnTo>
                    <a:pt x="242" y="285"/>
                  </a:lnTo>
                  <a:lnTo>
                    <a:pt x="241" y="287"/>
                  </a:lnTo>
                  <a:lnTo>
                    <a:pt x="241" y="287"/>
                  </a:lnTo>
                  <a:lnTo>
                    <a:pt x="243" y="287"/>
                  </a:lnTo>
                  <a:lnTo>
                    <a:pt x="243" y="287"/>
                  </a:lnTo>
                  <a:lnTo>
                    <a:pt x="249" y="285"/>
                  </a:lnTo>
                  <a:lnTo>
                    <a:pt x="255" y="284"/>
                  </a:lnTo>
                  <a:lnTo>
                    <a:pt x="261" y="285"/>
                  </a:lnTo>
                  <a:lnTo>
                    <a:pt x="267" y="287"/>
                  </a:lnTo>
                  <a:lnTo>
                    <a:pt x="267" y="287"/>
                  </a:lnTo>
                  <a:lnTo>
                    <a:pt x="274" y="290"/>
                  </a:lnTo>
                  <a:lnTo>
                    <a:pt x="274" y="290"/>
                  </a:lnTo>
                  <a:lnTo>
                    <a:pt x="249" y="300"/>
                  </a:lnTo>
                  <a:lnTo>
                    <a:pt x="226" y="310"/>
                  </a:lnTo>
                  <a:lnTo>
                    <a:pt x="215" y="316"/>
                  </a:lnTo>
                  <a:lnTo>
                    <a:pt x="203" y="322"/>
                  </a:lnTo>
                  <a:lnTo>
                    <a:pt x="193" y="329"/>
                  </a:lnTo>
                  <a:lnTo>
                    <a:pt x="182" y="337"/>
                  </a:lnTo>
                  <a:lnTo>
                    <a:pt x="182" y="337"/>
                  </a:lnTo>
                  <a:lnTo>
                    <a:pt x="183" y="337"/>
                  </a:lnTo>
                  <a:lnTo>
                    <a:pt x="183" y="337"/>
                  </a:lnTo>
                  <a:lnTo>
                    <a:pt x="186" y="336"/>
                  </a:lnTo>
                  <a:lnTo>
                    <a:pt x="186" y="336"/>
                  </a:lnTo>
                  <a:lnTo>
                    <a:pt x="201" y="327"/>
                  </a:lnTo>
                  <a:lnTo>
                    <a:pt x="201" y="327"/>
                  </a:lnTo>
                  <a:lnTo>
                    <a:pt x="221" y="315"/>
                  </a:lnTo>
                  <a:lnTo>
                    <a:pt x="231" y="310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72" y="294"/>
                  </a:lnTo>
                  <a:lnTo>
                    <a:pt x="272" y="294"/>
                  </a:lnTo>
                  <a:lnTo>
                    <a:pt x="274" y="293"/>
                  </a:lnTo>
                  <a:lnTo>
                    <a:pt x="276" y="293"/>
                  </a:lnTo>
                  <a:lnTo>
                    <a:pt x="277" y="294"/>
                  </a:lnTo>
                  <a:lnTo>
                    <a:pt x="278" y="297"/>
                  </a:lnTo>
                  <a:lnTo>
                    <a:pt x="278" y="297"/>
                  </a:lnTo>
                  <a:lnTo>
                    <a:pt x="275" y="298"/>
                  </a:lnTo>
                  <a:lnTo>
                    <a:pt x="275" y="298"/>
                  </a:lnTo>
                  <a:lnTo>
                    <a:pt x="262" y="304"/>
                  </a:lnTo>
                  <a:lnTo>
                    <a:pt x="249" y="311"/>
                  </a:lnTo>
                  <a:lnTo>
                    <a:pt x="236" y="319"/>
                  </a:lnTo>
                  <a:lnTo>
                    <a:pt x="224" y="327"/>
                  </a:lnTo>
                  <a:lnTo>
                    <a:pt x="224" y="327"/>
                  </a:lnTo>
                  <a:lnTo>
                    <a:pt x="215" y="334"/>
                  </a:lnTo>
                  <a:lnTo>
                    <a:pt x="206" y="340"/>
                  </a:lnTo>
                  <a:lnTo>
                    <a:pt x="206" y="340"/>
                  </a:lnTo>
                  <a:lnTo>
                    <a:pt x="205" y="341"/>
                  </a:lnTo>
                  <a:lnTo>
                    <a:pt x="205" y="341"/>
                  </a:lnTo>
                  <a:lnTo>
                    <a:pt x="205" y="342"/>
                  </a:lnTo>
                  <a:lnTo>
                    <a:pt x="205" y="342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33" y="324"/>
                  </a:lnTo>
                  <a:lnTo>
                    <a:pt x="233" y="324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66" y="305"/>
                  </a:lnTo>
                  <a:lnTo>
                    <a:pt x="266" y="305"/>
                  </a:lnTo>
                  <a:lnTo>
                    <a:pt x="275" y="300"/>
                  </a:lnTo>
                  <a:lnTo>
                    <a:pt x="275" y="300"/>
                  </a:lnTo>
                  <a:lnTo>
                    <a:pt x="278" y="300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81" y="305"/>
                  </a:lnTo>
                  <a:lnTo>
                    <a:pt x="281" y="307"/>
                  </a:lnTo>
                  <a:lnTo>
                    <a:pt x="280" y="308"/>
                  </a:lnTo>
                  <a:lnTo>
                    <a:pt x="278" y="309"/>
                  </a:lnTo>
                  <a:lnTo>
                    <a:pt x="278" y="309"/>
                  </a:lnTo>
                  <a:lnTo>
                    <a:pt x="267" y="316"/>
                  </a:lnTo>
                  <a:lnTo>
                    <a:pt x="257" y="323"/>
                  </a:lnTo>
                  <a:lnTo>
                    <a:pt x="248" y="331"/>
                  </a:lnTo>
                  <a:lnTo>
                    <a:pt x="239" y="339"/>
                  </a:lnTo>
                  <a:lnTo>
                    <a:pt x="239" y="339"/>
                  </a:lnTo>
                  <a:lnTo>
                    <a:pt x="232" y="346"/>
                  </a:lnTo>
                  <a:lnTo>
                    <a:pt x="232" y="346"/>
                  </a:lnTo>
                  <a:lnTo>
                    <a:pt x="233" y="347"/>
                  </a:lnTo>
                  <a:lnTo>
                    <a:pt x="233" y="347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60" y="323"/>
                  </a:lnTo>
                  <a:lnTo>
                    <a:pt x="260" y="323"/>
                  </a:lnTo>
                  <a:lnTo>
                    <a:pt x="265" y="319"/>
                  </a:lnTo>
                  <a:lnTo>
                    <a:pt x="271" y="316"/>
                  </a:lnTo>
                  <a:lnTo>
                    <a:pt x="282" y="310"/>
                  </a:lnTo>
                  <a:lnTo>
                    <a:pt x="282" y="310"/>
                  </a:lnTo>
                  <a:lnTo>
                    <a:pt x="282" y="315"/>
                  </a:lnTo>
                  <a:lnTo>
                    <a:pt x="281" y="319"/>
                  </a:lnTo>
                  <a:lnTo>
                    <a:pt x="277" y="328"/>
                  </a:lnTo>
                  <a:lnTo>
                    <a:pt x="277" y="328"/>
                  </a:lnTo>
                  <a:lnTo>
                    <a:pt x="277" y="330"/>
                  </a:lnTo>
                  <a:lnTo>
                    <a:pt x="277" y="330"/>
                  </a:lnTo>
                  <a:lnTo>
                    <a:pt x="279" y="329"/>
                  </a:lnTo>
                  <a:lnTo>
                    <a:pt x="279" y="329"/>
                  </a:lnTo>
                  <a:lnTo>
                    <a:pt x="283" y="320"/>
                  </a:lnTo>
                  <a:lnTo>
                    <a:pt x="283" y="320"/>
                  </a:lnTo>
                  <a:lnTo>
                    <a:pt x="284" y="317"/>
                  </a:lnTo>
                  <a:lnTo>
                    <a:pt x="284" y="313"/>
                  </a:lnTo>
                  <a:lnTo>
                    <a:pt x="284" y="313"/>
                  </a:lnTo>
                  <a:lnTo>
                    <a:pt x="285" y="310"/>
                  </a:lnTo>
                  <a:lnTo>
                    <a:pt x="287" y="307"/>
                  </a:lnTo>
                  <a:lnTo>
                    <a:pt x="289" y="305"/>
                  </a:lnTo>
                  <a:lnTo>
                    <a:pt x="292" y="304"/>
                  </a:lnTo>
                  <a:lnTo>
                    <a:pt x="292" y="304"/>
                  </a:lnTo>
                  <a:lnTo>
                    <a:pt x="294" y="304"/>
                  </a:lnTo>
                  <a:lnTo>
                    <a:pt x="296" y="305"/>
                  </a:lnTo>
                  <a:lnTo>
                    <a:pt x="296" y="305"/>
                  </a:lnTo>
                  <a:lnTo>
                    <a:pt x="304" y="310"/>
                  </a:lnTo>
                  <a:lnTo>
                    <a:pt x="307" y="313"/>
                  </a:lnTo>
                  <a:lnTo>
                    <a:pt x="310" y="316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4" y="321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24" y="325"/>
                  </a:lnTo>
                  <a:lnTo>
                    <a:pt x="327" y="325"/>
                  </a:lnTo>
                  <a:lnTo>
                    <a:pt x="330" y="323"/>
                  </a:lnTo>
                  <a:lnTo>
                    <a:pt x="332" y="320"/>
                  </a:lnTo>
                  <a:lnTo>
                    <a:pt x="332" y="320"/>
                  </a:lnTo>
                  <a:lnTo>
                    <a:pt x="335" y="316"/>
                  </a:lnTo>
                  <a:lnTo>
                    <a:pt x="335" y="316"/>
                  </a:lnTo>
                  <a:lnTo>
                    <a:pt x="336" y="319"/>
                  </a:lnTo>
                  <a:lnTo>
                    <a:pt x="336" y="31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29" y="330"/>
                  </a:lnTo>
                  <a:lnTo>
                    <a:pt x="329" y="330"/>
                  </a:lnTo>
                  <a:lnTo>
                    <a:pt x="323" y="330"/>
                  </a:lnTo>
                  <a:lnTo>
                    <a:pt x="320" y="330"/>
                  </a:lnTo>
                  <a:lnTo>
                    <a:pt x="317" y="329"/>
                  </a:lnTo>
                  <a:lnTo>
                    <a:pt x="317" y="329"/>
                  </a:lnTo>
                  <a:lnTo>
                    <a:pt x="315" y="327"/>
                  </a:lnTo>
                  <a:lnTo>
                    <a:pt x="313" y="325"/>
                  </a:lnTo>
                  <a:lnTo>
                    <a:pt x="309" y="320"/>
                  </a:lnTo>
                  <a:lnTo>
                    <a:pt x="309" y="320"/>
                  </a:lnTo>
                  <a:lnTo>
                    <a:pt x="303" y="314"/>
                  </a:lnTo>
                  <a:lnTo>
                    <a:pt x="303" y="314"/>
                  </a:lnTo>
                  <a:lnTo>
                    <a:pt x="302" y="313"/>
                  </a:lnTo>
                  <a:lnTo>
                    <a:pt x="300" y="313"/>
                  </a:lnTo>
                  <a:lnTo>
                    <a:pt x="300" y="313"/>
                  </a:lnTo>
                  <a:lnTo>
                    <a:pt x="305" y="318"/>
                  </a:lnTo>
                  <a:lnTo>
                    <a:pt x="308" y="324"/>
                  </a:lnTo>
                  <a:lnTo>
                    <a:pt x="312" y="330"/>
                  </a:lnTo>
                  <a:lnTo>
                    <a:pt x="315" y="332"/>
                  </a:lnTo>
                  <a:lnTo>
                    <a:pt x="318" y="334"/>
                  </a:lnTo>
                  <a:lnTo>
                    <a:pt x="318" y="334"/>
                  </a:lnTo>
                  <a:lnTo>
                    <a:pt x="306" y="344"/>
                  </a:lnTo>
                  <a:lnTo>
                    <a:pt x="306" y="344"/>
                  </a:lnTo>
                  <a:lnTo>
                    <a:pt x="293" y="353"/>
                  </a:lnTo>
                  <a:lnTo>
                    <a:pt x="293" y="353"/>
                  </a:lnTo>
                  <a:lnTo>
                    <a:pt x="292" y="354"/>
                  </a:lnTo>
                  <a:lnTo>
                    <a:pt x="292" y="354"/>
                  </a:lnTo>
                  <a:lnTo>
                    <a:pt x="287" y="358"/>
                  </a:lnTo>
                  <a:lnTo>
                    <a:pt x="281" y="361"/>
                  </a:lnTo>
                  <a:lnTo>
                    <a:pt x="275" y="364"/>
                  </a:lnTo>
                  <a:lnTo>
                    <a:pt x="268" y="366"/>
                  </a:lnTo>
                  <a:lnTo>
                    <a:pt x="268" y="366"/>
                  </a:lnTo>
                  <a:lnTo>
                    <a:pt x="261" y="368"/>
                  </a:lnTo>
                  <a:lnTo>
                    <a:pt x="254" y="369"/>
                  </a:lnTo>
                  <a:lnTo>
                    <a:pt x="254" y="369"/>
                  </a:lnTo>
                  <a:lnTo>
                    <a:pt x="242" y="370"/>
                  </a:lnTo>
                  <a:lnTo>
                    <a:pt x="235" y="369"/>
                  </a:lnTo>
                  <a:lnTo>
                    <a:pt x="229" y="368"/>
                  </a:lnTo>
                  <a:lnTo>
                    <a:pt x="229" y="368"/>
                  </a:lnTo>
                  <a:lnTo>
                    <a:pt x="223" y="367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04" y="363"/>
                  </a:lnTo>
                  <a:lnTo>
                    <a:pt x="204" y="363"/>
                  </a:lnTo>
                  <a:lnTo>
                    <a:pt x="201" y="362"/>
                  </a:lnTo>
                  <a:lnTo>
                    <a:pt x="201" y="362"/>
                  </a:lnTo>
                  <a:lnTo>
                    <a:pt x="196" y="361"/>
                  </a:lnTo>
                  <a:lnTo>
                    <a:pt x="192" y="359"/>
                  </a:lnTo>
                  <a:lnTo>
                    <a:pt x="184" y="354"/>
                  </a:lnTo>
                  <a:lnTo>
                    <a:pt x="184" y="354"/>
                  </a:lnTo>
                  <a:lnTo>
                    <a:pt x="180" y="352"/>
                  </a:lnTo>
                  <a:lnTo>
                    <a:pt x="180" y="352"/>
                  </a:lnTo>
                  <a:close/>
                  <a:moveTo>
                    <a:pt x="326" y="204"/>
                  </a:moveTo>
                  <a:lnTo>
                    <a:pt x="326" y="204"/>
                  </a:lnTo>
                  <a:lnTo>
                    <a:pt x="327" y="211"/>
                  </a:lnTo>
                  <a:lnTo>
                    <a:pt x="327" y="211"/>
                  </a:lnTo>
                  <a:lnTo>
                    <a:pt x="328" y="214"/>
                  </a:lnTo>
                  <a:lnTo>
                    <a:pt x="330" y="218"/>
                  </a:lnTo>
                  <a:lnTo>
                    <a:pt x="330" y="218"/>
                  </a:lnTo>
                  <a:lnTo>
                    <a:pt x="334" y="221"/>
                  </a:lnTo>
                  <a:lnTo>
                    <a:pt x="337" y="224"/>
                  </a:lnTo>
                  <a:lnTo>
                    <a:pt x="337" y="224"/>
                  </a:lnTo>
                  <a:lnTo>
                    <a:pt x="343" y="228"/>
                  </a:lnTo>
                  <a:lnTo>
                    <a:pt x="343" y="228"/>
                  </a:lnTo>
                  <a:lnTo>
                    <a:pt x="346" y="231"/>
                  </a:lnTo>
                  <a:lnTo>
                    <a:pt x="346" y="231"/>
                  </a:lnTo>
                  <a:lnTo>
                    <a:pt x="356" y="225"/>
                  </a:lnTo>
                  <a:lnTo>
                    <a:pt x="356" y="225"/>
                  </a:lnTo>
                  <a:lnTo>
                    <a:pt x="357" y="223"/>
                  </a:lnTo>
                  <a:lnTo>
                    <a:pt x="357" y="223"/>
                  </a:lnTo>
                  <a:lnTo>
                    <a:pt x="359" y="220"/>
                  </a:lnTo>
                  <a:lnTo>
                    <a:pt x="361" y="216"/>
                  </a:lnTo>
                  <a:lnTo>
                    <a:pt x="361" y="213"/>
                  </a:lnTo>
                  <a:lnTo>
                    <a:pt x="360" y="209"/>
                  </a:lnTo>
                  <a:lnTo>
                    <a:pt x="360" y="209"/>
                  </a:lnTo>
                  <a:lnTo>
                    <a:pt x="359" y="204"/>
                  </a:lnTo>
                  <a:lnTo>
                    <a:pt x="357" y="200"/>
                  </a:lnTo>
                  <a:lnTo>
                    <a:pt x="355" y="197"/>
                  </a:lnTo>
                  <a:lnTo>
                    <a:pt x="351" y="193"/>
                  </a:lnTo>
                  <a:lnTo>
                    <a:pt x="351" y="193"/>
                  </a:lnTo>
                  <a:lnTo>
                    <a:pt x="351" y="192"/>
                  </a:lnTo>
                  <a:lnTo>
                    <a:pt x="351" y="191"/>
                  </a:lnTo>
                  <a:lnTo>
                    <a:pt x="351" y="191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1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1" y="178"/>
                  </a:lnTo>
                  <a:lnTo>
                    <a:pt x="351" y="178"/>
                  </a:lnTo>
                  <a:lnTo>
                    <a:pt x="350" y="179"/>
                  </a:lnTo>
                  <a:lnTo>
                    <a:pt x="350" y="179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7" y="192"/>
                  </a:lnTo>
                  <a:lnTo>
                    <a:pt x="347" y="192"/>
                  </a:lnTo>
                  <a:lnTo>
                    <a:pt x="346" y="190"/>
                  </a:lnTo>
                  <a:lnTo>
                    <a:pt x="346" y="190"/>
                  </a:lnTo>
                  <a:lnTo>
                    <a:pt x="346" y="180"/>
                  </a:lnTo>
                  <a:lnTo>
                    <a:pt x="346" y="180"/>
                  </a:lnTo>
                  <a:lnTo>
                    <a:pt x="346" y="178"/>
                  </a:lnTo>
                  <a:lnTo>
                    <a:pt x="346" y="176"/>
                  </a:lnTo>
                  <a:lnTo>
                    <a:pt x="343" y="174"/>
                  </a:lnTo>
                  <a:lnTo>
                    <a:pt x="343" y="174"/>
                  </a:lnTo>
                  <a:lnTo>
                    <a:pt x="344" y="182"/>
                  </a:lnTo>
                  <a:lnTo>
                    <a:pt x="343" y="187"/>
                  </a:lnTo>
                  <a:lnTo>
                    <a:pt x="342" y="191"/>
                  </a:lnTo>
                  <a:lnTo>
                    <a:pt x="342" y="191"/>
                  </a:lnTo>
                  <a:lnTo>
                    <a:pt x="341" y="183"/>
                  </a:lnTo>
                  <a:lnTo>
                    <a:pt x="340" y="179"/>
                  </a:lnTo>
                  <a:lnTo>
                    <a:pt x="338" y="176"/>
                  </a:lnTo>
                  <a:lnTo>
                    <a:pt x="338" y="176"/>
                  </a:lnTo>
                  <a:lnTo>
                    <a:pt x="337" y="176"/>
                  </a:lnTo>
                  <a:lnTo>
                    <a:pt x="337" y="176"/>
                  </a:lnTo>
                  <a:lnTo>
                    <a:pt x="338" y="184"/>
                  </a:lnTo>
                  <a:lnTo>
                    <a:pt x="338" y="184"/>
                  </a:lnTo>
                  <a:lnTo>
                    <a:pt x="338" y="187"/>
                  </a:lnTo>
                  <a:lnTo>
                    <a:pt x="337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4" y="188"/>
                  </a:lnTo>
                  <a:lnTo>
                    <a:pt x="334" y="188"/>
                  </a:lnTo>
                  <a:lnTo>
                    <a:pt x="330" y="191"/>
                  </a:lnTo>
                  <a:lnTo>
                    <a:pt x="328" y="195"/>
                  </a:lnTo>
                  <a:lnTo>
                    <a:pt x="326" y="199"/>
                  </a:lnTo>
                  <a:lnTo>
                    <a:pt x="326" y="204"/>
                  </a:lnTo>
                  <a:lnTo>
                    <a:pt x="326" y="204"/>
                  </a:lnTo>
                  <a:close/>
                  <a:moveTo>
                    <a:pt x="246" y="205"/>
                  </a:moveTo>
                  <a:lnTo>
                    <a:pt x="246" y="205"/>
                  </a:lnTo>
                  <a:lnTo>
                    <a:pt x="248" y="207"/>
                  </a:lnTo>
                  <a:lnTo>
                    <a:pt x="248" y="207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72" y="222"/>
                  </a:lnTo>
                  <a:lnTo>
                    <a:pt x="276" y="226"/>
                  </a:lnTo>
                  <a:lnTo>
                    <a:pt x="283" y="236"/>
                  </a:lnTo>
                  <a:lnTo>
                    <a:pt x="283" y="236"/>
                  </a:lnTo>
                  <a:lnTo>
                    <a:pt x="297" y="256"/>
                  </a:lnTo>
                  <a:lnTo>
                    <a:pt x="308" y="264"/>
                  </a:lnTo>
                  <a:lnTo>
                    <a:pt x="308" y="264"/>
                  </a:lnTo>
                  <a:lnTo>
                    <a:pt x="308" y="263"/>
                  </a:lnTo>
                  <a:lnTo>
                    <a:pt x="308" y="263"/>
                  </a:lnTo>
                  <a:lnTo>
                    <a:pt x="307" y="262"/>
                  </a:lnTo>
                  <a:lnTo>
                    <a:pt x="307" y="262"/>
                  </a:lnTo>
                  <a:lnTo>
                    <a:pt x="301" y="258"/>
                  </a:lnTo>
                  <a:lnTo>
                    <a:pt x="297" y="252"/>
                  </a:lnTo>
                  <a:lnTo>
                    <a:pt x="289" y="240"/>
                  </a:lnTo>
                  <a:lnTo>
                    <a:pt x="289" y="240"/>
                  </a:lnTo>
                  <a:lnTo>
                    <a:pt x="282" y="231"/>
                  </a:lnTo>
                  <a:lnTo>
                    <a:pt x="279" y="226"/>
                  </a:lnTo>
                  <a:lnTo>
                    <a:pt x="274" y="222"/>
                  </a:lnTo>
                  <a:lnTo>
                    <a:pt x="274" y="222"/>
                  </a:lnTo>
                  <a:lnTo>
                    <a:pt x="265" y="214"/>
                  </a:lnTo>
                  <a:lnTo>
                    <a:pt x="260" y="211"/>
                  </a:lnTo>
                  <a:lnTo>
                    <a:pt x="254" y="208"/>
                  </a:lnTo>
                  <a:lnTo>
                    <a:pt x="254" y="208"/>
                  </a:lnTo>
                  <a:lnTo>
                    <a:pt x="249" y="205"/>
                  </a:lnTo>
                  <a:lnTo>
                    <a:pt x="249" y="205"/>
                  </a:lnTo>
                  <a:lnTo>
                    <a:pt x="246" y="205"/>
                  </a:lnTo>
                  <a:lnTo>
                    <a:pt x="246" y="205"/>
                  </a:lnTo>
                  <a:close/>
                  <a:moveTo>
                    <a:pt x="225" y="202"/>
                  </a:moveTo>
                  <a:lnTo>
                    <a:pt x="225" y="202"/>
                  </a:lnTo>
                  <a:lnTo>
                    <a:pt x="243" y="204"/>
                  </a:lnTo>
                  <a:lnTo>
                    <a:pt x="243" y="204"/>
                  </a:lnTo>
                  <a:lnTo>
                    <a:pt x="239" y="201"/>
                  </a:lnTo>
                  <a:lnTo>
                    <a:pt x="233" y="200"/>
                  </a:lnTo>
                  <a:lnTo>
                    <a:pt x="228" y="200"/>
                  </a:lnTo>
                  <a:lnTo>
                    <a:pt x="226" y="201"/>
                  </a:lnTo>
                  <a:lnTo>
                    <a:pt x="225" y="202"/>
                  </a:lnTo>
                  <a:lnTo>
                    <a:pt x="225" y="202"/>
                  </a:lnTo>
                  <a:close/>
                  <a:moveTo>
                    <a:pt x="200" y="233"/>
                  </a:moveTo>
                  <a:lnTo>
                    <a:pt x="200" y="233"/>
                  </a:lnTo>
                  <a:lnTo>
                    <a:pt x="202" y="235"/>
                  </a:lnTo>
                  <a:lnTo>
                    <a:pt x="204" y="234"/>
                  </a:lnTo>
                  <a:lnTo>
                    <a:pt x="205" y="233"/>
                  </a:lnTo>
                  <a:lnTo>
                    <a:pt x="205" y="233"/>
                  </a:lnTo>
                  <a:lnTo>
                    <a:pt x="213" y="221"/>
                  </a:lnTo>
                  <a:lnTo>
                    <a:pt x="213" y="221"/>
                  </a:lnTo>
                  <a:lnTo>
                    <a:pt x="217" y="211"/>
                  </a:lnTo>
                  <a:lnTo>
                    <a:pt x="217" y="211"/>
                  </a:lnTo>
                  <a:lnTo>
                    <a:pt x="220" y="206"/>
                  </a:lnTo>
                  <a:lnTo>
                    <a:pt x="220" y="206"/>
                  </a:lnTo>
                  <a:lnTo>
                    <a:pt x="220" y="203"/>
                  </a:lnTo>
                  <a:lnTo>
                    <a:pt x="220" y="202"/>
                  </a:lnTo>
                  <a:lnTo>
                    <a:pt x="218" y="201"/>
                  </a:lnTo>
                  <a:lnTo>
                    <a:pt x="216" y="200"/>
                  </a:lnTo>
                  <a:lnTo>
                    <a:pt x="216" y="200"/>
                  </a:lnTo>
                  <a:lnTo>
                    <a:pt x="212" y="201"/>
                  </a:lnTo>
                  <a:lnTo>
                    <a:pt x="208" y="202"/>
                  </a:lnTo>
                  <a:lnTo>
                    <a:pt x="205" y="204"/>
                  </a:lnTo>
                  <a:lnTo>
                    <a:pt x="202" y="207"/>
                  </a:lnTo>
                  <a:lnTo>
                    <a:pt x="202" y="207"/>
                  </a:lnTo>
                  <a:lnTo>
                    <a:pt x="199" y="212"/>
                  </a:lnTo>
                  <a:lnTo>
                    <a:pt x="197" y="218"/>
                  </a:lnTo>
                  <a:lnTo>
                    <a:pt x="197" y="218"/>
                  </a:lnTo>
                  <a:lnTo>
                    <a:pt x="195" y="222"/>
                  </a:lnTo>
                  <a:lnTo>
                    <a:pt x="196" y="226"/>
                  </a:lnTo>
                  <a:lnTo>
                    <a:pt x="197" y="230"/>
                  </a:lnTo>
                  <a:lnTo>
                    <a:pt x="200" y="233"/>
                  </a:lnTo>
                  <a:lnTo>
                    <a:pt x="200" y="233"/>
                  </a:lnTo>
                  <a:close/>
                  <a:moveTo>
                    <a:pt x="144" y="220"/>
                  </a:moveTo>
                  <a:lnTo>
                    <a:pt x="144" y="220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39" y="205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2" y="183"/>
                  </a:lnTo>
                  <a:lnTo>
                    <a:pt x="129" y="178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10" y="154"/>
                  </a:lnTo>
                  <a:lnTo>
                    <a:pt x="106" y="150"/>
                  </a:lnTo>
                  <a:lnTo>
                    <a:pt x="106" y="150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87" y="135"/>
                  </a:lnTo>
                  <a:lnTo>
                    <a:pt x="82" y="132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56" y="126"/>
                  </a:lnTo>
                  <a:lnTo>
                    <a:pt x="51" y="128"/>
                  </a:lnTo>
                  <a:lnTo>
                    <a:pt x="46" y="132"/>
                  </a:lnTo>
                  <a:lnTo>
                    <a:pt x="42" y="136"/>
                  </a:lnTo>
                  <a:lnTo>
                    <a:pt x="42" y="136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39" y="146"/>
                  </a:lnTo>
                  <a:lnTo>
                    <a:pt x="39" y="150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1" y="160"/>
                  </a:lnTo>
                  <a:lnTo>
                    <a:pt x="43" y="166"/>
                  </a:lnTo>
                  <a:lnTo>
                    <a:pt x="46" y="172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6" y="183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4" y="190"/>
                  </a:lnTo>
                  <a:lnTo>
                    <a:pt x="66" y="190"/>
                  </a:lnTo>
                  <a:lnTo>
                    <a:pt x="66" y="190"/>
                  </a:lnTo>
                  <a:lnTo>
                    <a:pt x="69" y="191"/>
                  </a:lnTo>
                  <a:lnTo>
                    <a:pt x="71" y="193"/>
                  </a:lnTo>
                  <a:lnTo>
                    <a:pt x="71" y="193"/>
                  </a:lnTo>
                  <a:lnTo>
                    <a:pt x="77" y="197"/>
                  </a:lnTo>
                  <a:lnTo>
                    <a:pt x="80" y="198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103" y="207"/>
                  </a:lnTo>
                  <a:lnTo>
                    <a:pt x="103" y="207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31" y="217"/>
                  </a:lnTo>
                  <a:lnTo>
                    <a:pt x="136" y="219"/>
                  </a:lnTo>
                  <a:lnTo>
                    <a:pt x="136" y="219"/>
                  </a:lnTo>
                  <a:lnTo>
                    <a:pt x="139" y="219"/>
                  </a:lnTo>
                  <a:lnTo>
                    <a:pt x="140" y="220"/>
                  </a:lnTo>
                  <a:lnTo>
                    <a:pt x="141" y="221"/>
                  </a:lnTo>
                  <a:lnTo>
                    <a:pt x="141" y="221"/>
                  </a:lnTo>
                  <a:lnTo>
                    <a:pt x="142" y="222"/>
                  </a:lnTo>
                  <a:lnTo>
                    <a:pt x="143" y="222"/>
                  </a:lnTo>
                  <a:lnTo>
                    <a:pt x="143" y="222"/>
                  </a:lnTo>
                  <a:lnTo>
                    <a:pt x="144" y="220"/>
                  </a:lnTo>
                  <a:lnTo>
                    <a:pt x="144" y="220"/>
                  </a:lnTo>
                  <a:close/>
                  <a:moveTo>
                    <a:pt x="557" y="371"/>
                  </a:moveTo>
                  <a:lnTo>
                    <a:pt x="557" y="371"/>
                  </a:lnTo>
                  <a:lnTo>
                    <a:pt x="556" y="370"/>
                  </a:lnTo>
                  <a:lnTo>
                    <a:pt x="554" y="370"/>
                  </a:lnTo>
                  <a:lnTo>
                    <a:pt x="551" y="371"/>
                  </a:lnTo>
                  <a:lnTo>
                    <a:pt x="551" y="371"/>
                  </a:lnTo>
                  <a:lnTo>
                    <a:pt x="550" y="371"/>
                  </a:lnTo>
                  <a:lnTo>
                    <a:pt x="550" y="371"/>
                  </a:lnTo>
                  <a:lnTo>
                    <a:pt x="545" y="372"/>
                  </a:lnTo>
                  <a:lnTo>
                    <a:pt x="542" y="374"/>
                  </a:lnTo>
                  <a:lnTo>
                    <a:pt x="534" y="379"/>
                  </a:lnTo>
                  <a:lnTo>
                    <a:pt x="534" y="379"/>
                  </a:lnTo>
                  <a:lnTo>
                    <a:pt x="533" y="380"/>
                  </a:lnTo>
                  <a:lnTo>
                    <a:pt x="533" y="380"/>
                  </a:lnTo>
                  <a:lnTo>
                    <a:pt x="532" y="382"/>
                  </a:lnTo>
                  <a:lnTo>
                    <a:pt x="532" y="382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29" y="377"/>
                  </a:lnTo>
                  <a:lnTo>
                    <a:pt x="529" y="377"/>
                  </a:lnTo>
                  <a:lnTo>
                    <a:pt x="525" y="370"/>
                  </a:lnTo>
                  <a:lnTo>
                    <a:pt x="519" y="364"/>
                  </a:lnTo>
                  <a:lnTo>
                    <a:pt x="516" y="362"/>
                  </a:lnTo>
                  <a:lnTo>
                    <a:pt x="513" y="360"/>
                  </a:lnTo>
                  <a:lnTo>
                    <a:pt x="509" y="359"/>
                  </a:lnTo>
                  <a:lnTo>
                    <a:pt x="504" y="358"/>
                  </a:lnTo>
                  <a:lnTo>
                    <a:pt x="504" y="358"/>
                  </a:lnTo>
                  <a:lnTo>
                    <a:pt x="502" y="357"/>
                  </a:lnTo>
                  <a:lnTo>
                    <a:pt x="502" y="357"/>
                  </a:lnTo>
                  <a:lnTo>
                    <a:pt x="506" y="356"/>
                  </a:lnTo>
                  <a:lnTo>
                    <a:pt x="510" y="356"/>
                  </a:lnTo>
                  <a:lnTo>
                    <a:pt x="510" y="356"/>
                  </a:lnTo>
                  <a:lnTo>
                    <a:pt x="513" y="357"/>
                  </a:lnTo>
                  <a:lnTo>
                    <a:pt x="514" y="357"/>
                  </a:lnTo>
                  <a:lnTo>
                    <a:pt x="516" y="355"/>
                  </a:lnTo>
                  <a:lnTo>
                    <a:pt x="517" y="353"/>
                  </a:lnTo>
                  <a:lnTo>
                    <a:pt x="517" y="353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25" y="340"/>
                  </a:lnTo>
                  <a:lnTo>
                    <a:pt x="526" y="338"/>
                  </a:lnTo>
                  <a:lnTo>
                    <a:pt x="524" y="334"/>
                  </a:lnTo>
                  <a:lnTo>
                    <a:pt x="524" y="334"/>
                  </a:lnTo>
                  <a:lnTo>
                    <a:pt x="522" y="332"/>
                  </a:lnTo>
                  <a:lnTo>
                    <a:pt x="520" y="332"/>
                  </a:lnTo>
                  <a:lnTo>
                    <a:pt x="519" y="332"/>
                  </a:lnTo>
                  <a:lnTo>
                    <a:pt x="519" y="332"/>
                  </a:lnTo>
                  <a:lnTo>
                    <a:pt x="515" y="334"/>
                  </a:lnTo>
                  <a:lnTo>
                    <a:pt x="511" y="336"/>
                  </a:lnTo>
                  <a:lnTo>
                    <a:pt x="511" y="33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7" y="349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4" y="359"/>
                  </a:lnTo>
                  <a:lnTo>
                    <a:pt x="494" y="359"/>
                  </a:lnTo>
                  <a:lnTo>
                    <a:pt x="493" y="361"/>
                  </a:lnTo>
                  <a:lnTo>
                    <a:pt x="493" y="363"/>
                  </a:lnTo>
                  <a:lnTo>
                    <a:pt x="494" y="364"/>
                  </a:lnTo>
                  <a:lnTo>
                    <a:pt x="496" y="364"/>
                  </a:lnTo>
                  <a:lnTo>
                    <a:pt x="496" y="364"/>
                  </a:lnTo>
                  <a:lnTo>
                    <a:pt x="499" y="365"/>
                  </a:lnTo>
                  <a:lnTo>
                    <a:pt x="502" y="367"/>
                  </a:lnTo>
                  <a:lnTo>
                    <a:pt x="506" y="372"/>
                  </a:lnTo>
                  <a:lnTo>
                    <a:pt x="506" y="372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6" y="375"/>
                  </a:lnTo>
                  <a:lnTo>
                    <a:pt x="506" y="375"/>
                  </a:lnTo>
                  <a:lnTo>
                    <a:pt x="501" y="370"/>
                  </a:lnTo>
                  <a:lnTo>
                    <a:pt x="501" y="370"/>
                  </a:lnTo>
                  <a:lnTo>
                    <a:pt x="497" y="368"/>
                  </a:lnTo>
                  <a:lnTo>
                    <a:pt x="493" y="367"/>
                  </a:lnTo>
                  <a:lnTo>
                    <a:pt x="493" y="367"/>
                  </a:lnTo>
                  <a:lnTo>
                    <a:pt x="497" y="372"/>
                  </a:lnTo>
                  <a:lnTo>
                    <a:pt x="497" y="372"/>
                  </a:lnTo>
                  <a:lnTo>
                    <a:pt x="499" y="378"/>
                  </a:lnTo>
                  <a:lnTo>
                    <a:pt x="499" y="378"/>
                  </a:lnTo>
                  <a:lnTo>
                    <a:pt x="500" y="381"/>
                  </a:lnTo>
                  <a:lnTo>
                    <a:pt x="499" y="382"/>
                  </a:lnTo>
                  <a:lnTo>
                    <a:pt x="498" y="384"/>
                  </a:lnTo>
                  <a:lnTo>
                    <a:pt x="498" y="384"/>
                  </a:lnTo>
                  <a:lnTo>
                    <a:pt x="495" y="374"/>
                  </a:lnTo>
                  <a:lnTo>
                    <a:pt x="495" y="374"/>
                  </a:lnTo>
                  <a:lnTo>
                    <a:pt x="493" y="372"/>
                  </a:lnTo>
                  <a:lnTo>
                    <a:pt x="492" y="371"/>
                  </a:lnTo>
                  <a:lnTo>
                    <a:pt x="492" y="371"/>
                  </a:lnTo>
                  <a:lnTo>
                    <a:pt x="490" y="373"/>
                  </a:lnTo>
                  <a:lnTo>
                    <a:pt x="490" y="373"/>
                  </a:lnTo>
                  <a:lnTo>
                    <a:pt x="488" y="375"/>
                  </a:lnTo>
                  <a:lnTo>
                    <a:pt x="488" y="375"/>
                  </a:lnTo>
                  <a:lnTo>
                    <a:pt x="487" y="373"/>
                  </a:lnTo>
                  <a:lnTo>
                    <a:pt x="487" y="373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88" y="365"/>
                  </a:lnTo>
                  <a:lnTo>
                    <a:pt x="488" y="359"/>
                  </a:lnTo>
                  <a:lnTo>
                    <a:pt x="486" y="353"/>
                  </a:lnTo>
                  <a:lnTo>
                    <a:pt x="483" y="347"/>
                  </a:lnTo>
                  <a:lnTo>
                    <a:pt x="483" y="347"/>
                  </a:lnTo>
                  <a:lnTo>
                    <a:pt x="480" y="345"/>
                  </a:lnTo>
                  <a:lnTo>
                    <a:pt x="476" y="343"/>
                  </a:lnTo>
                  <a:lnTo>
                    <a:pt x="473" y="343"/>
                  </a:lnTo>
                  <a:lnTo>
                    <a:pt x="469" y="345"/>
                  </a:lnTo>
                  <a:lnTo>
                    <a:pt x="469" y="345"/>
                  </a:lnTo>
                  <a:lnTo>
                    <a:pt x="468" y="347"/>
                  </a:lnTo>
                  <a:lnTo>
                    <a:pt x="468" y="349"/>
                  </a:lnTo>
                  <a:lnTo>
                    <a:pt x="468" y="349"/>
                  </a:lnTo>
                  <a:lnTo>
                    <a:pt x="472" y="366"/>
                  </a:lnTo>
                  <a:lnTo>
                    <a:pt x="472" y="366"/>
                  </a:lnTo>
                  <a:lnTo>
                    <a:pt x="473" y="370"/>
                  </a:lnTo>
                  <a:lnTo>
                    <a:pt x="473" y="374"/>
                  </a:lnTo>
                  <a:lnTo>
                    <a:pt x="473" y="374"/>
                  </a:lnTo>
                  <a:lnTo>
                    <a:pt x="469" y="389"/>
                  </a:lnTo>
                  <a:lnTo>
                    <a:pt x="469" y="389"/>
                  </a:lnTo>
                  <a:lnTo>
                    <a:pt x="468" y="394"/>
                  </a:lnTo>
                  <a:lnTo>
                    <a:pt x="467" y="399"/>
                  </a:lnTo>
                  <a:lnTo>
                    <a:pt x="467" y="399"/>
                  </a:lnTo>
                  <a:lnTo>
                    <a:pt x="467" y="404"/>
                  </a:lnTo>
                  <a:lnTo>
                    <a:pt x="467" y="410"/>
                  </a:lnTo>
                  <a:lnTo>
                    <a:pt x="470" y="421"/>
                  </a:lnTo>
                  <a:lnTo>
                    <a:pt x="470" y="421"/>
                  </a:lnTo>
                  <a:lnTo>
                    <a:pt x="473" y="427"/>
                  </a:lnTo>
                  <a:lnTo>
                    <a:pt x="477" y="433"/>
                  </a:lnTo>
                  <a:lnTo>
                    <a:pt x="481" y="438"/>
                  </a:lnTo>
                  <a:lnTo>
                    <a:pt x="487" y="442"/>
                  </a:lnTo>
                  <a:lnTo>
                    <a:pt x="487" y="442"/>
                  </a:lnTo>
                  <a:lnTo>
                    <a:pt x="491" y="443"/>
                  </a:lnTo>
                  <a:lnTo>
                    <a:pt x="494" y="443"/>
                  </a:lnTo>
                  <a:lnTo>
                    <a:pt x="496" y="441"/>
                  </a:lnTo>
                  <a:lnTo>
                    <a:pt x="498" y="438"/>
                  </a:lnTo>
                  <a:lnTo>
                    <a:pt x="498" y="438"/>
                  </a:lnTo>
                  <a:lnTo>
                    <a:pt x="499" y="436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493" y="432"/>
                  </a:lnTo>
                  <a:lnTo>
                    <a:pt x="490" y="429"/>
                  </a:lnTo>
                  <a:lnTo>
                    <a:pt x="490" y="429"/>
                  </a:lnTo>
                  <a:lnTo>
                    <a:pt x="489" y="427"/>
                  </a:lnTo>
                  <a:lnTo>
                    <a:pt x="489" y="427"/>
                  </a:lnTo>
                  <a:lnTo>
                    <a:pt x="492" y="427"/>
                  </a:lnTo>
                  <a:lnTo>
                    <a:pt x="492" y="427"/>
                  </a:lnTo>
                  <a:lnTo>
                    <a:pt x="493" y="428"/>
                  </a:lnTo>
                  <a:lnTo>
                    <a:pt x="493" y="428"/>
                  </a:lnTo>
                  <a:lnTo>
                    <a:pt x="496" y="430"/>
                  </a:lnTo>
                  <a:lnTo>
                    <a:pt x="500" y="432"/>
                  </a:lnTo>
                  <a:lnTo>
                    <a:pt x="503" y="433"/>
                  </a:lnTo>
                  <a:lnTo>
                    <a:pt x="508" y="432"/>
                  </a:lnTo>
                  <a:lnTo>
                    <a:pt x="508" y="432"/>
                  </a:lnTo>
                  <a:lnTo>
                    <a:pt x="510" y="432"/>
                  </a:lnTo>
                  <a:lnTo>
                    <a:pt x="510" y="432"/>
                  </a:lnTo>
                  <a:lnTo>
                    <a:pt x="515" y="430"/>
                  </a:lnTo>
                  <a:lnTo>
                    <a:pt x="520" y="427"/>
                  </a:lnTo>
                  <a:lnTo>
                    <a:pt x="520" y="427"/>
                  </a:lnTo>
                  <a:lnTo>
                    <a:pt x="524" y="423"/>
                  </a:lnTo>
                  <a:lnTo>
                    <a:pt x="528" y="418"/>
                  </a:lnTo>
                  <a:lnTo>
                    <a:pt x="533" y="408"/>
                  </a:lnTo>
                  <a:lnTo>
                    <a:pt x="533" y="408"/>
                  </a:lnTo>
                  <a:lnTo>
                    <a:pt x="534" y="401"/>
                  </a:lnTo>
                  <a:lnTo>
                    <a:pt x="535" y="394"/>
                  </a:lnTo>
                  <a:lnTo>
                    <a:pt x="535" y="394"/>
                  </a:lnTo>
                  <a:lnTo>
                    <a:pt x="536" y="391"/>
                  </a:lnTo>
                  <a:lnTo>
                    <a:pt x="536" y="391"/>
                  </a:lnTo>
                  <a:lnTo>
                    <a:pt x="538" y="393"/>
                  </a:lnTo>
                  <a:lnTo>
                    <a:pt x="538" y="393"/>
                  </a:lnTo>
                  <a:lnTo>
                    <a:pt x="540" y="395"/>
                  </a:lnTo>
                  <a:lnTo>
                    <a:pt x="542" y="394"/>
                  </a:lnTo>
                  <a:lnTo>
                    <a:pt x="542" y="394"/>
                  </a:lnTo>
                  <a:lnTo>
                    <a:pt x="548" y="390"/>
                  </a:lnTo>
                  <a:lnTo>
                    <a:pt x="548" y="390"/>
                  </a:lnTo>
                  <a:lnTo>
                    <a:pt x="553" y="385"/>
                  </a:lnTo>
                  <a:lnTo>
                    <a:pt x="558" y="380"/>
                  </a:lnTo>
                  <a:lnTo>
                    <a:pt x="558" y="380"/>
                  </a:lnTo>
                  <a:lnTo>
                    <a:pt x="559" y="378"/>
                  </a:lnTo>
                  <a:lnTo>
                    <a:pt x="559" y="376"/>
                  </a:lnTo>
                  <a:lnTo>
                    <a:pt x="559" y="373"/>
                  </a:lnTo>
                  <a:lnTo>
                    <a:pt x="557" y="371"/>
                  </a:lnTo>
                  <a:lnTo>
                    <a:pt x="557" y="371"/>
                  </a:lnTo>
                  <a:close/>
                  <a:moveTo>
                    <a:pt x="27" y="419"/>
                  </a:moveTo>
                  <a:lnTo>
                    <a:pt x="27" y="419"/>
                  </a:lnTo>
                  <a:lnTo>
                    <a:pt x="29" y="420"/>
                  </a:lnTo>
                  <a:lnTo>
                    <a:pt x="30" y="420"/>
                  </a:lnTo>
                  <a:lnTo>
                    <a:pt x="31" y="419"/>
                  </a:lnTo>
                  <a:lnTo>
                    <a:pt x="33" y="417"/>
                  </a:lnTo>
                  <a:lnTo>
                    <a:pt x="33" y="417"/>
                  </a:lnTo>
                  <a:lnTo>
                    <a:pt x="36" y="412"/>
                  </a:lnTo>
                  <a:lnTo>
                    <a:pt x="36" y="412"/>
                  </a:lnTo>
                  <a:lnTo>
                    <a:pt x="38" y="407"/>
                  </a:lnTo>
                  <a:lnTo>
                    <a:pt x="38" y="407"/>
                  </a:lnTo>
                  <a:lnTo>
                    <a:pt x="38" y="405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1" y="402"/>
                  </a:lnTo>
                  <a:lnTo>
                    <a:pt x="31" y="402"/>
                  </a:lnTo>
                  <a:lnTo>
                    <a:pt x="17" y="398"/>
                  </a:lnTo>
                  <a:lnTo>
                    <a:pt x="17" y="398"/>
                  </a:lnTo>
                  <a:lnTo>
                    <a:pt x="14" y="398"/>
                  </a:lnTo>
                  <a:lnTo>
                    <a:pt x="12" y="399"/>
                  </a:lnTo>
                  <a:lnTo>
                    <a:pt x="10" y="401"/>
                  </a:lnTo>
                  <a:lnTo>
                    <a:pt x="9" y="404"/>
                  </a:lnTo>
                  <a:lnTo>
                    <a:pt x="9" y="404"/>
                  </a:lnTo>
                  <a:lnTo>
                    <a:pt x="11" y="409"/>
                  </a:lnTo>
                  <a:lnTo>
                    <a:pt x="12" y="411"/>
                  </a:lnTo>
                  <a:lnTo>
                    <a:pt x="14" y="412"/>
                  </a:lnTo>
                  <a:lnTo>
                    <a:pt x="14" y="412"/>
                  </a:lnTo>
                  <a:lnTo>
                    <a:pt x="27" y="419"/>
                  </a:lnTo>
                  <a:lnTo>
                    <a:pt x="27" y="419"/>
                  </a:lnTo>
                  <a:close/>
                  <a:moveTo>
                    <a:pt x="94" y="420"/>
                  </a:moveTo>
                  <a:lnTo>
                    <a:pt x="94" y="420"/>
                  </a:lnTo>
                  <a:lnTo>
                    <a:pt x="92" y="418"/>
                  </a:lnTo>
                  <a:lnTo>
                    <a:pt x="92" y="418"/>
                  </a:lnTo>
                  <a:lnTo>
                    <a:pt x="91" y="415"/>
                  </a:lnTo>
                  <a:lnTo>
                    <a:pt x="91" y="415"/>
                  </a:lnTo>
                  <a:lnTo>
                    <a:pt x="88" y="407"/>
                  </a:lnTo>
                  <a:lnTo>
                    <a:pt x="88" y="407"/>
                  </a:lnTo>
                  <a:lnTo>
                    <a:pt x="87" y="403"/>
                  </a:lnTo>
                  <a:lnTo>
                    <a:pt x="86" y="399"/>
                  </a:lnTo>
                  <a:lnTo>
                    <a:pt x="86" y="395"/>
                  </a:lnTo>
                  <a:lnTo>
                    <a:pt x="88" y="391"/>
                  </a:lnTo>
                  <a:lnTo>
                    <a:pt x="88" y="391"/>
                  </a:lnTo>
                  <a:lnTo>
                    <a:pt x="91" y="384"/>
                  </a:lnTo>
                  <a:lnTo>
                    <a:pt x="91" y="384"/>
                  </a:lnTo>
                  <a:lnTo>
                    <a:pt x="92" y="382"/>
                  </a:lnTo>
                  <a:lnTo>
                    <a:pt x="91" y="379"/>
                  </a:lnTo>
                  <a:lnTo>
                    <a:pt x="90" y="377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4" y="375"/>
                  </a:lnTo>
                  <a:lnTo>
                    <a:pt x="82" y="376"/>
                  </a:lnTo>
                  <a:lnTo>
                    <a:pt x="80" y="377"/>
                  </a:lnTo>
                  <a:lnTo>
                    <a:pt x="80" y="377"/>
                  </a:lnTo>
                  <a:lnTo>
                    <a:pt x="75" y="384"/>
                  </a:lnTo>
                  <a:lnTo>
                    <a:pt x="75" y="384"/>
                  </a:lnTo>
                  <a:lnTo>
                    <a:pt x="72" y="389"/>
                  </a:lnTo>
                  <a:lnTo>
                    <a:pt x="71" y="392"/>
                  </a:lnTo>
                  <a:lnTo>
                    <a:pt x="72" y="395"/>
                  </a:lnTo>
                  <a:lnTo>
                    <a:pt x="72" y="395"/>
                  </a:lnTo>
                  <a:lnTo>
                    <a:pt x="73" y="402"/>
                  </a:lnTo>
                  <a:lnTo>
                    <a:pt x="73" y="402"/>
                  </a:lnTo>
                  <a:lnTo>
                    <a:pt x="74" y="406"/>
                  </a:lnTo>
                  <a:lnTo>
                    <a:pt x="73" y="407"/>
                  </a:lnTo>
                  <a:lnTo>
                    <a:pt x="71" y="409"/>
                  </a:lnTo>
                  <a:lnTo>
                    <a:pt x="71" y="409"/>
                  </a:lnTo>
                  <a:lnTo>
                    <a:pt x="70" y="410"/>
                  </a:lnTo>
                  <a:lnTo>
                    <a:pt x="70" y="410"/>
                  </a:lnTo>
                  <a:lnTo>
                    <a:pt x="65" y="424"/>
                  </a:lnTo>
                  <a:lnTo>
                    <a:pt x="65" y="424"/>
                  </a:lnTo>
                  <a:lnTo>
                    <a:pt x="64" y="426"/>
                  </a:lnTo>
                  <a:lnTo>
                    <a:pt x="64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3"/>
                  </a:lnTo>
                  <a:lnTo>
                    <a:pt x="63" y="423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9" y="401"/>
                  </a:lnTo>
                  <a:lnTo>
                    <a:pt x="69" y="401"/>
                  </a:lnTo>
                  <a:lnTo>
                    <a:pt x="69" y="400"/>
                  </a:lnTo>
                  <a:lnTo>
                    <a:pt x="68" y="398"/>
                  </a:lnTo>
                  <a:lnTo>
                    <a:pt x="68" y="398"/>
                  </a:lnTo>
                  <a:lnTo>
                    <a:pt x="66" y="399"/>
                  </a:lnTo>
                  <a:lnTo>
                    <a:pt x="66" y="399"/>
                  </a:lnTo>
                  <a:lnTo>
                    <a:pt x="59" y="408"/>
                  </a:lnTo>
                  <a:lnTo>
                    <a:pt x="59" y="408"/>
                  </a:lnTo>
                  <a:lnTo>
                    <a:pt x="54" y="414"/>
                  </a:lnTo>
                  <a:lnTo>
                    <a:pt x="54" y="414"/>
                  </a:lnTo>
                  <a:lnTo>
                    <a:pt x="53" y="412"/>
                  </a:lnTo>
                  <a:lnTo>
                    <a:pt x="53" y="412"/>
                  </a:lnTo>
                  <a:lnTo>
                    <a:pt x="55" y="407"/>
                  </a:lnTo>
                  <a:lnTo>
                    <a:pt x="58" y="402"/>
                  </a:lnTo>
                  <a:lnTo>
                    <a:pt x="62" y="398"/>
                  </a:lnTo>
                  <a:lnTo>
                    <a:pt x="67" y="394"/>
                  </a:lnTo>
                  <a:lnTo>
                    <a:pt x="67" y="394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55" y="386"/>
                  </a:lnTo>
                  <a:lnTo>
                    <a:pt x="51" y="384"/>
                  </a:lnTo>
                  <a:lnTo>
                    <a:pt x="46" y="382"/>
                  </a:lnTo>
                  <a:lnTo>
                    <a:pt x="46" y="382"/>
                  </a:lnTo>
                  <a:lnTo>
                    <a:pt x="40" y="379"/>
                  </a:lnTo>
                  <a:lnTo>
                    <a:pt x="33" y="378"/>
                  </a:lnTo>
                  <a:lnTo>
                    <a:pt x="27" y="377"/>
                  </a:lnTo>
                  <a:lnTo>
                    <a:pt x="20" y="378"/>
                  </a:lnTo>
                  <a:lnTo>
                    <a:pt x="20" y="378"/>
                  </a:lnTo>
                  <a:lnTo>
                    <a:pt x="18" y="379"/>
                  </a:lnTo>
                  <a:lnTo>
                    <a:pt x="16" y="381"/>
                  </a:lnTo>
                  <a:lnTo>
                    <a:pt x="16" y="381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8" y="386"/>
                  </a:lnTo>
                  <a:lnTo>
                    <a:pt x="18" y="386"/>
                  </a:lnTo>
                  <a:lnTo>
                    <a:pt x="25" y="390"/>
                  </a:lnTo>
                  <a:lnTo>
                    <a:pt x="25" y="390"/>
                  </a:lnTo>
                  <a:lnTo>
                    <a:pt x="42" y="398"/>
                  </a:lnTo>
                  <a:lnTo>
                    <a:pt x="42" y="398"/>
                  </a:lnTo>
                  <a:lnTo>
                    <a:pt x="44" y="399"/>
                  </a:lnTo>
                  <a:lnTo>
                    <a:pt x="46" y="398"/>
                  </a:lnTo>
                  <a:lnTo>
                    <a:pt x="46" y="398"/>
                  </a:lnTo>
                  <a:lnTo>
                    <a:pt x="51" y="395"/>
                  </a:lnTo>
                  <a:lnTo>
                    <a:pt x="51" y="395"/>
                  </a:lnTo>
                  <a:lnTo>
                    <a:pt x="54" y="394"/>
                  </a:lnTo>
                  <a:lnTo>
                    <a:pt x="54" y="394"/>
                  </a:lnTo>
                  <a:lnTo>
                    <a:pt x="52" y="397"/>
                  </a:lnTo>
                  <a:lnTo>
                    <a:pt x="52" y="397"/>
                  </a:lnTo>
                  <a:lnTo>
                    <a:pt x="49" y="40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0" y="411"/>
                  </a:lnTo>
                  <a:lnTo>
                    <a:pt x="36" y="418"/>
                  </a:lnTo>
                  <a:lnTo>
                    <a:pt x="36" y="418"/>
                  </a:lnTo>
                  <a:lnTo>
                    <a:pt x="34" y="422"/>
                  </a:lnTo>
                  <a:lnTo>
                    <a:pt x="33" y="425"/>
                  </a:lnTo>
                  <a:lnTo>
                    <a:pt x="33" y="425"/>
                  </a:lnTo>
                  <a:lnTo>
                    <a:pt x="33" y="428"/>
                  </a:lnTo>
                  <a:lnTo>
                    <a:pt x="32" y="429"/>
                  </a:lnTo>
                  <a:lnTo>
                    <a:pt x="30" y="430"/>
                  </a:lnTo>
                  <a:lnTo>
                    <a:pt x="28" y="430"/>
                  </a:lnTo>
                  <a:lnTo>
                    <a:pt x="28" y="430"/>
                  </a:lnTo>
                  <a:lnTo>
                    <a:pt x="21" y="429"/>
                  </a:lnTo>
                  <a:lnTo>
                    <a:pt x="18" y="429"/>
                  </a:lnTo>
                  <a:lnTo>
                    <a:pt x="14" y="428"/>
                  </a:lnTo>
                  <a:lnTo>
                    <a:pt x="14" y="428"/>
                  </a:lnTo>
                  <a:lnTo>
                    <a:pt x="9" y="427"/>
                  </a:lnTo>
                  <a:lnTo>
                    <a:pt x="9" y="427"/>
                  </a:lnTo>
                  <a:lnTo>
                    <a:pt x="7" y="427"/>
                  </a:lnTo>
                  <a:lnTo>
                    <a:pt x="7" y="427"/>
                  </a:lnTo>
                  <a:lnTo>
                    <a:pt x="6" y="428"/>
                  </a:lnTo>
                  <a:lnTo>
                    <a:pt x="5" y="430"/>
                  </a:lnTo>
                  <a:lnTo>
                    <a:pt x="5" y="432"/>
                  </a:lnTo>
                  <a:lnTo>
                    <a:pt x="5" y="435"/>
                  </a:lnTo>
                  <a:lnTo>
                    <a:pt x="5" y="435"/>
                  </a:lnTo>
                  <a:lnTo>
                    <a:pt x="8" y="440"/>
                  </a:lnTo>
                  <a:lnTo>
                    <a:pt x="12" y="443"/>
                  </a:lnTo>
                  <a:lnTo>
                    <a:pt x="17" y="445"/>
                  </a:lnTo>
                  <a:lnTo>
                    <a:pt x="22" y="447"/>
                  </a:lnTo>
                  <a:lnTo>
                    <a:pt x="22" y="447"/>
                  </a:lnTo>
                  <a:lnTo>
                    <a:pt x="26" y="447"/>
                  </a:lnTo>
                  <a:lnTo>
                    <a:pt x="28" y="446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2" y="446"/>
                  </a:lnTo>
                  <a:lnTo>
                    <a:pt x="34" y="449"/>
                  </a:lnTo>
                  <a:lnTo>
                    <a:pt x="34" y="449"/>
                  </a:lnTo>
                  <a:lnTo>
                    <a:pt x="36" y="453"/>
                  </a:lnTo>
                  <a:lnTo>
                    <a:pt x="39" y="456"/>
                  </a:lnTo>
                  <a:lnTo>
                    <a:pt x="43" y="458"/>
                  </a:lnTo>
                  <a:lnTo>
                    <a:pt x="47" y="460"/>
                  </a:lnTo>
                  <a:lnTo>
                    <a:pt x="51" y="462"/>
                  </a:lnTo>
                  <a:lnTo>
                    <a:pt x="56" y="462"/>
                  </a:lnTo>
                  <a:lnTo>
                    <a:pt x="60" y="462"/>
                  </a:lnTo>
                  <a:lnTo>
                    <a:pt x="65" y="461"/>
                  </a:lnTo>
                  <a:lnTo>
                    <a:pt x="65" y="461"/>
                  </a:lnTo>
                  <a:lnTo>
                    <a:pt x="70" y="459"/>
                  </a:lnTo>
                  <a:lnTo>
                    <a:pt x="76" y="456"/>
                  </a:lnTo>
                  <a:lnTo>
                    <a:pt x="76" y="456"/>
                  </a:lnTo>
                  <a:lnTo>
                    <a:pt x="79" y="456"/>
                  </a:lnTo>
                  <a:lnTo>
                    <a:pt x="79" y="456"/>
                  </a:lnTo>
                  <a:lnTo>
                    <a:pt x="78" y="458"/>
                  </a:lnTo>
                  <a:lnTo>
                    <a:pt x="78" y="458"/>
                  </a:lnTo>
                  <a:lnTo>
                    <a:pt x="75" y="460"/>
                  </a:lnTo>
                  <a:lnTo>
                    <a:pt x="75" y="460"/>
                  </a:lnTo>
                  <a:lnTo>
                    <a:pt x="72" y="462"/>
                  </a:lnTo>
                  <a:lnTo>
                    <a:pt x="72" y="462"/>
                  </a:lnTo>
                  <a:lnTo>
                    <a:pt x="72" y="463"/>
                  </a:lnTo>
                  <a:lnTo>
                    <a:pt x="72" y="463"/>
                  </a:lnTo>
                  <a:lnTo>
                    <a:pt x="74" y="463"/>
                  </a:lnTo>
                  <a:lnTo>
                    <a:pt x="77" y="463"/>
                  </a:lnTo>
                  <a:lnTo>
                    <a:pt x="77" y="463"/>
                  </a:lnTo>
                  <a:lnTo>
                    <a:pt x="82" y="460"/>
                  </a:lnTo>
                  <a:lnTo>
                    <a:pt x="86" y="457"/>
                  </a:lnTo>
                  <a:lnTo>
                    <a:pt x="90" y="453"/>
                  </a:lnTo>
                  <a:lnTo>
                    <a:pt x="93" y="448"/>
                  </a:lnTo>
                  <a:lnTo>
                    <a:pt x="93" y="448"/>
                  </a:lnTo>
                  <a:lnTo>
                    <a:pt x="95" y="445"/>
                  </a:lnTo>
                  <a:lnTo>
                    <a:pt x="96" y="441"/>
                  </a:lnTo>
                  <a:lnTo>
                    <a:pt x="97" y="437"/>
                  </a:lnTo>
                  <a:lnTo>
                    <a:pt x="97" y="433"/>
                  </a:lnTo>
                  <a:lnTo>
                    <a:pt x="97" y="433"/>
                  </a:lnTo>
                  <a:lnTo>
                    <a:pt x="94" y="420"/>
                  </a:lnTo>
                  <a:lnTo>
                    <a:pt x="94" y="420"/>
                  </a:lnTo>
                  <a:close/>
                  <a:moveTo>
                    <a:pt x="330" y="208"/>
                  </a:moveTo>
                  <a:lnTo>
                    <a:pt x="330" y="208"/>
                  </a:lnTo>
                  <a:lnTo>
                    <a:pt x="331" y="203"/>
                  </a:lnTo>
                  <a:lnTo>
                    <a:pt x="333" y="199"/>
                  </a:lnTo>
                  <a:lnTo>
                    <a:pt x="336" y="195"/>
                  </a:lnTo>
                  <a:lnTo>
                    <a:pt x="340" y="192"/>
                  </a:lnTo>
                  <a:lnTo>
                    <a:pt x="340" y="192"/>
                  </a:lnTo>
                  <a:lnTo>
                    <a:pt x="338" y="190"/>
                  </a:lnTo>
                  <a:lnTo>
                    <a:pt x="338" y="190"/>
                  </a:lnTo>
                  <a:lnTo>
                    <a:pt x="336" y="190"/>
                  </a:lnTo>
                  <a:lnTo>
                    <a:pt x="336" y="190"/>
                  </a:lnTo>
                  <a:lnTo>
                    <a:pt x="331" y="196"/>
                  </a:lnTo>
                  <a:lnTo>
                    <a:pt x="330" y="199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30" y="208"/>
                  </a:lnTo>
                  <a:lnTo>
                    <a:pt x="330" y="208"/>
                  </a:lnTo>
                  <a:close/>
                </a:path>
              </a:pathLst>
            </a:custGeom>
            <a:solidFill>
              <a:srgbClr val="D8E2E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8" name="Freeform 114"/>
            <p:cNvSpPr>
              <a:spLocks noEditPoints="1"/>
            </p:cNvSpPr>
            <p:nvPr/>
          </p:nvSpPr>
          <p:spPr bwMode="auto">
            <a:xfrm>
              <a:off x="2851" y="1562"/>
              <a:ext cx="117" cy="127"/>
            </a:xfrm>
            <a:custGeom>
              <a:avLst/>
              <a:gdLst/>
              <a:ahLst/>
              <a:cxnLst>
                <a:cxn ang="0">
                  <a:pos x="83" y="68"/>
                </a:cxn>
                <a:cxn ang="0">
                  <a:pos x="88" y="63"/>
                </a:cxn>
                <a:cxn ang="0">
                  <a:pos x="91" y="65"/>
                </a:cxn>
                <a:cxn ang="0">
                  <a:pos x="89" y="70"/>
                </a:cxn>
                <a:cxn ang="0">
                  <a:pos x="85" y="73"/>
                </a:cxn>
                <a:cxn ang="0">
                  <a:pos x="83" y="70"/>
                </a:cxn>
                <a:cxn ang="0">
                  <a:pos x="106" y="29"/>
                </a:cxn>
                <a:cxn ang="0">
                  <a:pos x="97" y="26"/>
                </a:cxn>
                <a:cxn ang="0">
                  <a:pos x="93" y="18"/>
                </a:cxn>
                <a:cxn ang="0">
                  <a:pos x="96" y="3"/>
                </a:cxn>
                <a:cxn ang="0">
                  <a:pos x="101" y="0"/>
                </a:cxn>
                <a:cxn ang="0">
                  <a:pos x="110" y="2"/>
                </a:cxn>
                <a:cxn ang="0">
                  <a:pos x="114" y="7"/>
                </a:cxn>
                <a:cxn ang="0">
                  <a:pos x="117" y="16"/>
                </a:cxn>
                <a:cxn ang="0">
                  <a:pos x="111" y="28"/>
                </a:cxn>
                <a:cxn ang="0">
                  <a:pos x="106" y="29"/>
                </a:cxn>
                <a:cxn ang="0">
                  <a:pos x="102" y="4"/>
                </a:cxn>
                <a:cxn ang="0">
                  <a:pos x="99" y="9"/>
                </a:cxn>
                <a:cxn ang="0">
                  <a:pos x="98" y="15"/>
                </a:cxn>
                <a:cxn ang="0">
                  <a:pos x="106" y="22"/>
                </a:cxn>
                <a:cxn ang="0">
                  <a:pos x="110" y="21"/>
                </a:cxn>
                <a:cxn ang="0">
                  <a:pos x="114" y="14"/>
                </a:cxn>
                <a:cxn ang="0">
                  <a:pos x="112" y="7"/>
                </a:cxn>
                <a:cxn ang="0">
                  <a:pos x="105" y="3"/>
                </a:cxn>
                <a:cxn ang="0">
                  <a:pos x="96" y="104"/>
                </a:cxn>
                <a:cxn ang="0">
                  <a:pos x="100" y="118"/>
                </a:cxn>
                <a:cxn ang="0">
                  <a:pos x="105" y="113"/>
                </a:cxn>
                <a:cxn ang="0">
                  <a:pos x="112" y="114"/>
                </a:cxn>
                <a:cxn ang="0">
                  <a:pos x="98" y="102"/>
                </a:cxn>
                <a:cxn ang="0">
                  <a:pos x="46" y="111"/>
                </a:cxn>
                <a:cxn ang="0">
                  <a:pos x="46" y="111"/>
                </a:cxn>
                <a:cxn ang="0">
                  <a:pos x="66" y="113"/>
                </a:cxn>
                <a:cxn ang="0">
                  <a:pos x="71" y="119"/>
                </a:cxn>
                <a:cxn ang="0">
                  <a:pos x="79" y="125"/>
                </a:cxn>
                <a:cxn ang="0">
                  <a:pos x="87" y="126"/>
                </a:cxn>
                <a:cxn ang="0">
                  <a:pos x="91" y="119"/>
                </a:cxn>
                <a:cxn ang="0">
                  <a:pos x="91" y="108"/>
                </a:cxn>
                <a:cxn ang="0">
                  <a:pos x="66" y="113"/>
                </a:cxn>
                <a:cxn ang="0">
                  <a:pos x="39" y="107"/>
                </a:cxn>
                <a:cxn ang="0">
                  <a:pos x="40" y="109"/>
                </a:cxn>
                <a:cxn ang="0">
                  <a:pos x="0" y="91"/>
                </a:cxn>
                <a:cxn ang="0">
                  <a:pos x="1" y="90"/>
                </a:cxn>
                <a:cxn ang="0">
                  <a:pos x="29" y="79"/>
                </a:cxn>
                <a:cxn ang="0">
                  <a:pos x="24" y="84"/>
                </a:cxn>
                <a:cxn ang="0">
                  <a:pos x="17" y="84"/>
                </a:cxn>
                <a:cxn ang="0">
                  <a:pos x="6" y="77"/>
                </a:cxn>
                <a:cxn ang="0">
                  <a:pos x="2" y="68"/>
                </a:cxn>
                <a:cxn ang="0">
                  <a:pos x="5" y="49"/>
                </a:cxn>
                <a:cxn ang="0">
                  <a:pos x="9" y="46"/>
                </a:cxn>
                <a:cxn ang="0">
                  <a:pos x="14" y="45"/>
                </a:cxn>
                <a:cxn ang="0">
                  <a:pos x="29" y="57"/>
                </a:cxn>
                <a:cxn ang="0">
                  <a:pos x="32" y="68"/>
                </a:cxn>
                <a:cxn ang="0">
                  <a:pos x="15" y="51"/>
                </a:cxn>
                <a:cxn ang="0">
                  <a:pos x="9" y="58"/>
                </a:cxn>
                <a:cxn ang="0">
                  <a:pos x="10" y="66"/>
                </a:cxn>
                <a:cxn ang="0">
                  <a:pos x="13" y="71"/>
                </a:cxn>
                <a:cxn ang="0">
                  <a:pos x="23" y="73"/>
                </a:cxn>
                <a:cxn ang="0">
                  <a:pos x="27" y="67"/>
                </a:cxn>
                <a:cxn ang="0">
                  <a:pos x="25" y="56"/>
                </a:cxn>
                <a:cxn ang="0">
                  <a:pos x="20" y="52"/>
                </a:cxn>
                <a:cxn ang="0">
                  <a:pos x="15" y="51"/>
                </a:cxn>
              </a:cxnLst>
              <a:rect l="0" t="0" r="r" b="b"/>
              <a:pathLst>
                <a:path w="117" h="127">
                  <a:moveTo>
                    <a:pt x="83" y="70"/>
                  </a:moveTo>
                  <a:lnTo>
                    <a:pt x="83" y="70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90" y="64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0" y="68"/>
                  </a:lnTo>
                  <a:lnTo>
                    <a:pt x="89" y="70"/>
                  </a:lnTo>
                  <a:lnTo>
                    <a:pt x="87" y="72"/>
                  </a:lnTo>
                  <a:lnTo>
                    <a:pt x="85" y="73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3" y="72"/>
                  </a:lnTo>
                  <a:lnTo>
                    <a:pt x="83" y="70"/>
                  </a:lnTo>
                  <a:lnTo>
                    <a:pt x="83" y="70"/>
                  </a:lnTo>
                  <a:close/>
                  <a:moveTo>
                    <a:pt x="106" y="29"/>
                  </a:moveTo>
                  <a:lnTo>
                    <a:pt x="106" y="29"/>
                  </a:lnTo>
                  <a:lnTo>
                    <a:pt x="103" y="29"/>
                  </a:lnTo>
                  <a:lnTo>
                    <a:pt x="100" y="28"/>
                  </a:lnTo>
                  <a:lnTo>
                    <a:pt x="97" y="26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3" y="18"/>
                  </a:lnTo>
                  <a:lnTo>
                    <a:pt x="93" y="12"/>
                  </a:lnTo>
                  <a:lnTo>
                    <a:pt x="94" y="7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21"/>
                  </a:lnTo>
                  <a:lnTo>
                    <a:pt x="115" y="25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6" y="29"/>
                  </a:lnTo>
                  <a:lnTo>
                    <a:pt x="106" y="29"/>
                  </a:lnTo>
                  <a:close/>
                  <a:moveTo>
                    <a:pt x="105" y="3"/>
                  </a:moveTo>
                  <a:lnTo>
                    <a:pt x="105" y="3"/>
                  </a:lnTo>
                  <a:lnTo>
                    <a:pt x="102" y="4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9" y="9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2" y="20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2" y="20"/>
                  </a:lnTo>
                  <a:lnTo>
                    <a:pt x="113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3" y="10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5" y="3"/>
                  </a:lnTo>
                  <a:lnTo>
                    <a:pt x="105" y="3"/>
                  </a:lnTo>
                  <a:close/>
                  <a:moveTo>
                    <a:pt x="98" y="102"/>
                  </a:moveTo>
                  <a:lnTo>
                    <a:pt x="98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3" y="115"/>
                  </a:lnTo>
                  <a:lnTo>
                    <a:pt x="105" y="113"/>
                  </a:lnTo>
                  <a:lnTo>
                    <a:pt x="108" y="113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09" y="96"/>
                  </a:lnTo>
                  <a:lnTo>
                    <a:pt x="109" y="96"/>
                  </a:lnTo>
                  <a:lnTo>
                    <a:pt x="98" y="102"/>
                  </a:lnTo>
                  <a:lnTo>
                    <a:pt x="98" y="102"/>
                  </a:lnTo>
                  <a:close/>
                  <a:moveTo>
                    <a:pt x="46" y="111"/>
                  </a:moveTo>
                  <a:lnTo>
                    <a:pt x="46" y="111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6" y="111"/>
                  </a:lnTo>
                  <a:lnTo>
                    <a:pt x="46" y="111"/>
                  </a:lnTo>
                  <a:close/>
                  <a:moveTo>
                    <a:pt x="66" y="113"/>
                  </a:moveTo>
                  <a:lnTo>
                    <a:pt x="66" y="113"/>
                  </a:lnTo>
                  <a:lnTo>
                    <a:pt x="69" y="116"/>
                  </a:lnTo>
                  <a:lnTo>
                    <a:pt x="69" y="116"/>
                  </a:lnTo>
                  <a:lnTo>
                    <a:pt x="71" y="119"/>
                  </a:lnTo>
                  <a:lnTo>
                    <a:pt x="73" y="12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83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91" y="119"/>
                  </a:lnTo>
                  <a:lnTo>
                    <a:pt x="92" y="115"/>
                  </a:lnTo>
                  <a:lnTo>
                    <a:pt x="92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66" y="113"/>
                  </a:lnTo>
                  <a:lnTo>
                    <a:pt x="66" y="113"/>
                  </a:lnTo>
                  <a:close/>
                  <a:moveTo>
                    <a:pt x="40" y="109"/>
                  </a:moveTo>
                  <a:lnTo>
                    <a:pt x="40" y="109"/>
                  </a:lnTo>
                  <a:lnTo>
                    <a:pt x="39" y="107"/>
                  </a:lnTo>
                  <a:lnTo>
                    <a:pt x="39" y="107"/>
                  </a:lnTo>
                  <a:lnTo>
                    <a:pt x="40" y="109"/>
                  </a:lnTo>
                  <a:lnTo>
                    <a:pt x="40" y="109"/>
                  </a:lnTo>
                  <a:close/>
                  <a:moveTo>
                    <a:pt x="1" y="90"/>
                  </a:moveTo>
                  <a:lnTo>
                    <a:pt x="1" y="9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0"/>
                  </a:lnTo>
                  <a:lnTo>
                    <a:pt x="1" y="90"/>
                  </a:lnTo>
                  <a:close/>
                  <a:moveTo>
                    <a:pt x="32" y="68"/>
                  </a:moveTo>
                  <a:lnTo>
                    <a:pt x="32" y="68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7" y="82"/>
                  </a:lnTo>
                  <a:lnTo>
                    <a:pt x="24" y="84"/>
                  </a:lnTo>
                  <a:lnTo>
                    <a:pt x="20" y="85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3" y="83"/>
                  </a:lnTo>
                  <a:lnTo>
                    <a:pt x="9" y="80"/>
                  </a:lnTo>
                  <a:lnTo>
                    <a:pt x="6" y="77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68"/>
                  </a:lnTo>
                  <a:lnTo>
                    <a:pt x="1" y="61"/>
                  </a:lnTo>
                  <a:lnTo>
                    <a:pt x="2" y="55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6" y="47"/>
                  </a:lnTo>
                  <a:lnTo>
                    <a:pt x="9" y="46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21" y="49"/>
                  </a:lnTo>
                  <a:lnTo>
                    <a:pt x="26" y="54"/>
                  </a:lnTo>
                  <a:lnTo>
                    <a:pt x="29" y="57"/>
                  </a:lnTo>
                  <a:lnTo>
                    <a:pt x="30" y="61"/>
                  </a:lnTo>
                  <a:lnTo>
                    <a:pt x="31" y="64"/>
                  </a:lnTo>
                  <a:lnTo>
                    <a:pt x="32" y="68"/>
                  </a:lnTo>
                  <a:lnTo>
                    <a:pt x="32" y="68"/>
                  </a:lnTo>
                  <a:close/>
                  <a:moveTo>
                    <a:pt x="15" y="51"/>
                  </a:moveTo>
                  <a:lnTo>
                    <a:pt x="15" y="51"/>
                  </a:lnTo>
                  <a:lnTo>
                    <a:pt x="13" y="53"/>
                  </a:lnTo>
                  <a:lnTo>
                    <a:pt x="11" y="55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6"/>
                  </a:lnTo>
                  <a:lnTo>
                    <a:pt x="11" y="69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16" y="73"/>
                  </a:lnTo>
                  <a:lnTo>
                    <a:pt x="20" y="74"/>
                  </a:lnTo>
                  <a:lnTo>
                    <a:pt x="23" y="73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27" y="67"/>
                  </a:lnTo>
                  <a:lnTo>
                    <a:pt x="27" y="63"/>
                  </a:lnTo>
                  <a:lnTo>
                    <a:pt x="27" y="60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3" y="54"/>
                  </a:lnTo>
                  <a:lnTo>
                    <a:pt x="20" y="52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9" name="Freeform 115"/>
            <p:cNvSpPr>
              <a:spLocks noEditPoints="1"/>
            </p:cNvSpPr>
            <p:nvPr/>
          </p:nvSpPr>
          <p:spPr bwMode="auto">
            <a:xfrm>
              <a:off x="2714" y="1468"/>
              <a:ext cx="208" cy="548"/>
            </a:xfrm>
            <a:custGeom>
              <a:avLst/>
              <a:gdLst/>
              <a:ahLst/>
              <a:cxnLst>
                <a:cxn ang="0">
                  <a:pos x="147" y="43"/>
                </a:cxn>
                <a:cxn ang="0">
                  <a:pos x="145" y="44"/>
                </a:cxn>
                <a:cxn ang="0">
                  <a:pos x="145" y="53"/>
                </a:cxn>
                <a:cxn ang="0">
                  <a:pos x="136" y="52"/>
                </a:cxn>
                <a:cxn ang="0">
                  <a:pos x="129" y="53"/>
                </a:cxn>
                <a:cxn ang="0">
                  <a:pos x="126" y="57"/>
                </a:cxn>
                <a:cxn ang="0">
                  <a:pos x="121" y="62"/>
                </a:cxn>
                <a:cxn ang="0">
                  <a:pos x="117" y="69"/>
                </a:cxn>
                <a:cxn ang="0">
                  <a:pos x="108" y="63"/>
                </a:cxn>
                <a:cxn ang="0">
                  <a:pos x="101" y="61"/>
                </a:cxn>
                <a:cxn ang="0">
                  <a:pos x="94" y="73"/>
                </a:cxn>
                <a:cxn ang="0">
                  <a:pos x="85" y="83"/>
                </a:cxn>
                <a:cxn ang="0">
                  <a:pos x="73" y="70"/>
                </a:cxn>
                <a:cxn ang="0">
                  <a:pos x="69" y="64"/>
                </a:cxn>
                <a:cxn ang="0">
                  <a:pos x="65" y="63"/>
                </a:cxn>
                <a:cxn ang="0">
                  <a:pos x="61" y="58"/>
                </a:cxn>
                <a:cxn ang="0">
                  <a:pos x="46" y="44"/>
                </a:cxn>
                <a:cxn ang="0">
                  <a:pos x="55" y="44"/>
                </a:cxn>
                <a:cxn ang="0">
                  <a:pos x="58" y="34"/>
                </a:cxn>
                <a:cxn ang="0">
                  <a:pos x="63" y="27"/>
                </a:cxn>
                <a:cxn ang="0">
                  <a:pos x="68" y="29"/>
                </a:cxn>
                <a:cxn ang="0">
                  <a:pos x="72" y="29"/>
                </a:cxn>
                <a:cxn ang="0">
                  <a:pos x="76" y="24"/>
                </a:cxn>
                <a:cxn ang="0">
                  <a:pos x="84" y="22"/>
                </a:cxn>
                <a:cxn ang="0">
                  <a:pos x="90" y="12"/>
                </a:cxn>
                <a:cxn ang="0">
                  <a:pos x="94" y="21"/>
                </a:cxn>
                <a:cxn ang="0">
                  <a:pos x="105" y="1"/>
                </a:cxn>
                <a:cxn ang="0">
                  <a:pos x="106" y="12"/>
                </a:cxn>
                <a:cxn ang="0">
                  <a:pos x="115" y="3"/>
                </a:cxn>
                <a:cxn ang="0">
                  <a:pos x="118" y="10"/>
                </a:cxn>
                <a:cxn ang="0">
                  <a:pos x="134" y="3"/>
                </a:cxn>
                <a:cxn ang="0">
                  <a:pos x="135" y="7"/>
                </a:cxn>
                <a:cxn ang="0">
                  <a:pos x="139" y="15"/>
                </a:cxn>
                <a:cxn ang="0">
                  <a:pos x="139" y="19"/>
                </a:cxn>
                <a:cxn ang="0">
                  <a:pos x="133" y="27"/>
                </a:cxn>
                <a:cxn ang="0">
                  <a:pos x="151" y="39"/>
                </a:cxn>
                <a:cxn ang="0">
                  <a:pos x="44" y="462"/>
                </a:cxn>
                <a:cxn ang="0">
                  <a:pos x="23" y="459"/>
                </a:cxn>
                <a:cxn ang="0">
                  <a:pos x="15" y="462"/>
                </a:cxn>
                <a:cxn ang="0">
                  <a:pos x="7" y="473"/>
                </a:cxn>
                <a:cxn ang="0">
                  <a:pos x="2" y="485"/>
                </a:cxn>
                <a:cxn ang="0">
                  <a:pos x="2" y="493"/>
                </a:cxn>
                <a:cxn ang="0">
                  <a:pos x="3" y="504"/>
                </a:cxn>
                <a:cxn ang="0">
                  <a:pos x="6" y="519"/>
                </a:cxn>
                <a:cxn ang="0">
                  <a:pos x="13" y="530"/>
                </a:cxn>
                <a:cxn ang="0">
                  <a:pos x="30" y="541"/>
                </a:cxn>
                <a:cxn ang="0">
                  <a:pos x="48" y="548"/>
                </a:cxn>
                <a:cxn ang="0">
                  <a:pos x="52" y="500"/>
                </a:cxn>
                <a:cxn ang="0">
                  <a:pos x="58" y="477"/>
                </a:cxn>
                <a:cxn ang="0">
                  <a:pos x="203" y="47"/>
                </a:cxn>
                <a:cxn ang="0">
                  <a:pos x="188" y="62"/>
                </a:cxn>
                <a:cxn ang="0">
                  <a:pos x="195" y="64"/>
                </a:cxn>
                <a:cxn ang="0">
                  <a:pos x="208" y="52"/>
                </a:cxn>
                <a:cxn ang="0">
                  <a:pos x="95" y="123"/>
                </a:cxn>
                <a:cxn ang="0">
                  <a:pos x="100" y="129"/>
                </a:cxn>
                <a:cxn ang="0">
                  <a:pos x="107" y="114"/>
                </a:cxn>
                <a:cxn ang="0">
                  <a:pos x="113" y="103"/>
                </a:cxn>
              </a:cxnLst>
              <a:rect l="0" t="0" r="r" b="b"/>
              <a:pathLst>
                <a:path w="208" h="548">
                  <a:moveTo>
                    <a:pt x="155" y="44"/>
                  </a:moveTo>
                  <a:lnTo>
                    <a:pt x="155" y="44"/>
                  </a:lnTo>
                  <a:lnTo>
                    <a:pt x="154" y="45"/>
                  </a:lnTo>
                  <a:lnTo>
                    <a:pt x="154" y="45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50" y="49"/>
                  </a:lnTo>
                  <a:lnTo>
                    <a:pt x="150" y="49"/>
                  </a:lnTo>
                  <a:lnTo>
                    <a:pt x="145" y="44"/>
                  </a:lnTo>
                  <a:lnTo>
                    <a:pt x="145" y="44"/>
                  </a:lnTo>
                  <a:lnTo>
                    <a:pt x="142" y="44"/>
                  </a:lnTo>
                  <a:lnTo>
                    <a:pt x="142" y="44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36" y="47"/>
                  </a:lnTo>
                  <a:lnTo>
                    <a:pt x="136" y="47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1" y="55"/>
                  </a:lnTo>
                  <a:lnTo>
                    <a:pt x="131" y="55"/>
                  </a:lnTo>
                  <a:lnTo>
                    <a:pt x="129" y="53"/>
                  </a:lnTo>
                  <a:lnTo>
                    <a:pt x="129" y="53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1" y="62"/>
                  </a:lnTo>
                  <a:lnTo>
                    <a:pt x="121" y="62"/>
                  </a:lnTo>
                  <a:lnTo>
                    <a:pt x="119" y="61"/>
                  </a:lnTo>
                  <a:lnTo>
                    <a:pt x="119" y="61"/>
                  </a:lnTo>
                  <a:lnTo>
                    <a:pt x="118" y="63"/>
                  </a:lnTo>
                  <a:lnTo>
                    <a:pt x="118" y="63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1" y="62"/>
                  </a:lnTo>
                  <a:lnTo>
                    <a:pt x="111" y="62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5" y="69"/>
                  </a:lnTo>
                  <a:lnTo>
                    <a:pt x="105" y="66"/>
                  </a:lnTo>
                  <a:lnTo>
                    <a:pt x="104" y="63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0" y="64"/>
                  </a:lnTo>
                  <a:lnTo>
                    <a:pt x="100" y="64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3" y="70"/>
                  </a:lnTo>
                  <a:lnTo>
                    <a:pt x="73" y="70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8" y="63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6" y="62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61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58" y="56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7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4"/>
                  </a:lnTo>
                  <a:lnTo>
                    <a:pt x="57" y="32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4" y="28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4" y="29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7" y="25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1" y="15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3" y="19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5" y="10"/>
                  </a:lnTo>
                  <a:lnTo>
                    <a:pt x="105" y="11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11" y="6"/>
                  </a:lnTo>
                  <a:lnTo>
                    <a:pt x="113" y="4"/>
                  </a:lnTo>
                  <a:lnTo>
                    <a:pt x="115" y="3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21" y="7"/>
                  </a:lnTo>
                  <a:lnTo>
                    <a:pt x="125" y="5"/>
                  </a:lnTo>
                  <a:lnTo>
                    <a:pt x="133" y="3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8" y="7"/>
                  </a:lnTo>
                  <a:lnTo>
                    <a:pt x="141" y="8"/>
                  </a:lnTo>
                  <a:lnTo>
                    <a:pt x="143" y="10"/>
                  </a:lnTo>
                  <a:lnTo>
                    <a:pt x="146" y="12"/>
                  </a:lnTo>
                  <a:lnTo>
                    <a:pt x="146" y="12"/>
                  </a:lnTo>
                  <a:lnTo>
                    <a:pt x="139" y="15"/>
                  </a:lnTo>
                  <a:lnTo>
                    <a:pt x="139" y="15"/>
                  </a:lnTo>
                  <a:lnTo>
                    <a:pt x="138" y="16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8" y="18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3" y="27"/>
                  </a:lnTo>
                  <a:lnTo>
                    <a:pt x="133" y="27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42" y="32"/>
                  </a:lnTo>
                  <a:lnTo>
                    <a:pt x="146" y="35"/>
                  </a:lnTo>
                  <a:lnTo>
                    <a:pt x="146" y="35"/>
                  </a:lnTo>
                  <a:lnTo>
                    <a:pt x="151" y="39"/>
                  </a:lnTo>
                  <a:lnTo>
                    <a:pt x="155" y="44"/>
                  </a:lnTo>
                  <a:lnTo>
                    <a:pt x="155" y="44"/>
                  </a:lnTo>
                  <a:close/>
                  <a:moveTo>
                    <a:pt x="52" y="469"/>
                  </a:moveTo>
                  <a:lnTo>
                    <a:pt x="52" y="469"/>
                  </a:lnTo>
                  <a:lnTo>
                    <a:pt x="48" y="465"/>
                  </a:lnTo>
                  <a:lnTo>
                    <a:pt x="44" y="462"/>
                  </a:lnTo>
                  <a:lnTo>
                    <a:pt x="44" y="462"/>
                  </a:lnTo>
                  <a:lnTo>
                    <a:pt x="35" y="458"/>
                  </a:lnTo>
                  <a:lnTo>
                    <a:pt x="35" y="458"/>
                  </a:lnTo>
                  <a:lnTo>
                    <a:pt x="34" y="458"/>
                  </a:lnTo>
                  <a:lnTo>
                    <a:pt x="34" y="458"/>
                  </a:lnTo>
                  <a:lnTo>
                    <a:pt x="29" y="459"/>
                  </a:lnTo>
                  <a:lnTo>
                    <a:pt x="26" y="459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1" y="460"/>
                  </a:lnTo>
                  <a:lnTo>
                    <a:pt x="19" y="461"/>
                  </a:lnTo>
                  <a:lnTo>
                    <a:pt x="17" y="461"/>
                  </a:lnTo>
                  <a:lnTo>
                    <a:pt x="15" y="462"/>
                  </a:lnTo>
                  <a:lnTo>
                    <a:pt x="15" y="462"/>
                  </a:lnTo>
                  <a:lnTo>
                    <a:pt x="12" y="464"/>
                  </a:lnTo>
                  <a:lnTo>
                    <a:pt x="10" y="467"/>
                  </a:lnTo>
                  <a:lnTo>
                    <a:pt x="10" y="467"/>
                  </a:lnTo>
                  <a:lnTo>
                    <a:pt x="9" y="470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5" y="475"/>
                  </a:lnTo>
                  <a:lnTo>
                    <a:pt x="4" y="479"/>
                  </a:lnTo>
                  <a:lnTo>
                    <a:pt x="4" y="479"/>
                  </a:lnTo>
                  <a:lnTo>
                    <a:pt x="4" y="481"/>
                  </a:lnTo>
                  <a:lnTo>
                    <a:pt x="3" y="483"/>
                  </a:lnTo>
                  <a:lnTo>
                    <a:pt x="3" y="483"/>
                  </a:lnTo>
                  <a:lnTo>
                    <a:pt x="2" y="485"/>
                  </a:lnTo>
                  <a:lnTo>
                    <a:pt x="2" y="487"/>
                  </a:lnTo>
                  <a:lnTo>
                    <a:pt x="2" y="488"/>
                  </a:lnTo>
                  <a:lnTo>
                    <a:pt x="3" y="490"/>
                  </a:lnTo>
                  <a:lnTo>
                    <a:pt x="3" y="490"/>
                  </a:lnTo>
                  <a:lnTo>
                    <a:pt x="3" y="492"/>
                  </a:lnTo>
                  <a:lnTo>
                    <a:pt x="2" y="493"/>
                  </a:lnTo>
                  <a:lnTo>
                    <a:pt x="2" y="493"/>
                  </a:lnTo>
                  <a:lnTo>
                    <a:pt x="1" y="494"/>
                  </a:lnTo>
                  <a:lnTo>
                    <a:pt x="0" y="495"/>
                  </a:lnTo>
                  <a:lnTo>
                    <a:pt x="0" y="495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3" y="503"/>
                  </a:lnTo>
                  <a:lnTo>
                    <a:pt x="3" y="504"/>
                  </a:lnTo>
                  <a:lnTo>
                    <a:pt x="1" y="505"/>
                  </a:lnTo>
                  <a:lnTo>
                    <a:pt x="1" y="505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512"/>
                  </a:lnTo>
                  <a:lnTo>
                    <a:pt x="3" y="516"/>
                  </a:lnTo>
                  <a:lnTo>
                    <a:pt x="6" y="519"/>
                  </a:lnTo>
                  <a:lnTo>
                    <a:pt x="10" y="522"/>
                  </a:lnTo>
                  <a:lnTo>
                    <a:pt x="10" y="522"/>
                  </a:lnTo>
                  <a:lnTo>
                    <a:pt x="12" y="524"/>
                  </a:lnTo>
                  <a:lnTo>
                    <a:pt x="12" y="524"/>
                  </a:lnTo>
                  <a:lnTo>
                    <a:pt x="12" y="527"/>
                  </a:lnTo>
                  <a:lnTo>
                    <a:pt x="13" y="530"/>
                  </a:lnTo>
                  <a:lnTo>
                    <a:pt x="13" y="530"/>
                  </a:lnTo>
                  <a:lnTo>
                    <a:pt x="19" y="535"/>
                  </a:lnTo>
                  <a:lnTo>
                    <a:pt x="22" y="537"/>
                  </a:lnTo>
                  <a:lnTo>
                    <a:pt x="26" y="538"/>
                  </a:lnTo>
                  <a:lnTo>
                    <a:pt x="26" y="538"/>
                  </a:lnTo>
                  <a:lnTo>
                    <a:pt x="28" y="539"/>
                  </a:lnTo>
                  <a:lnTo>
                    <a:pt x="30" y="541"/>
                  </a:lnTo>
                  <a:lnTo>
                    <a:pt x="30" y="541"/>
                  </a:lnTo>
                  <a:lnTo>
                    <a:pt x="33" y="543"/>
                  </a:lnTo>
                  <a:lnTo>
                    <a:pt x="33" y="543"/>
                  </a:lnTo>
                  <a:lnTo>
                    <a:pt x="40" y="545"/>
                  </a:lnTo>
                  <a:lnTo>
                    <a:pt x="40" y="545"/>
                  </a:lnTo>
                  <a:lnTo>
                    <a:pt x="45" y="548"/>
                  </a:lnTo>
                  <a:lnTo>
                    <a:pt x="45" y="548"/>
                  </a:lnTo>
                  <a:lnTo>
                    <a:pt x="48" y="548"/>
                  </a:lnTo>
                  <a:lnTo>
                    <a:pt x="49" y="547"/>
                  </a:lnTo>
                  <a:lnTo>
                    <a:pt x="50" y="545"/>
                  </a:lnTo>
                  <a:lnTo>
                    <a:pt x="50" y="543"/>
                  </a:lnTo>
                  <a:lnTo>
                    <a:pt x="50" y="543"/>
                  </a:lnTo>
                  <a:lnTo>
                    <a:pt x="49" y="532"/>
                  </a:lnTo>
                  <a:lnTo>
                    <a:pt x="50" y="522"/>
                  </a:lnTo>
                  <a:lnTo>
                    <a:pt x="52" y="500"/>
                  </a:lnTo>
                  <a:lnTo>
                    <a:pt x="52" y="500"/>
                  </a:lnTo>
                  <a:lnTo>
                    <a:pt x="54" y="490"/>
                  </a:lnTo>
                  <a:lnTo>
                    <a:pt x="57" y="479"/>
                  </a:lnTo>
                  <a:lnTo>
                    <a:pt x="57" y="479"/>
                  </a:lnTo>
                  <a:lnTo>
                    <a:pt x="58" y="478"/>
                  </a:lnTo>
                  <a:lnTo>
                    <a:pt x="58" y="477"/>
                  </a:lnTo>
                  <a:lnTo>
                    <a:pt x="58" y="477"/>
                  </a:lnTo>
                  <a:lnTo>
                    <a:pt x="55" y="473"/>
                  </a:lnTo>
                  <a:lnTo>
                    <a:pt x="52" y="469"/>
                  </a:lnTo>
                  <a:lnTo>
                    <a:pt x="52" y="469"/>
                  </a:lnTo>
                  <a:close/>
                  <a:moveTo>
                    <a:pt x="206" y="49"/>
                  </a:moveTo>
                  <a:lnTo>
                    <a:pt x="206" y="49"/>
                  </a:lnTo>
                  <a:lnTo>
                    <a:pt x="204" y="48"/>
                  </a:lnTo>
                  <a:lnTo>
                    <a:pt x="203" y="47"/>
                  </a:lnTo>
                  <a:lnTo>
                    <a:pt x="201" y="48"/>
                  </a:lnTo>
                  <a:lnTo>
                    <a:pt x="199" y="49"/>
                  </a:lnTo>
                  <a:lnTo>
                    <a:pt x="199" y="49"/>
                  </a:lnTo>
                  <a:lnTo>
                    <a:pt x="194" y="53"/>
                  </a:lnTo>
                  <a:lnTo>
                    <a:pt x="190" y="58"/>
                  </a:lnTo>
                  <a:lnTo>
                    <a:pt x="190" y="58"/>
                  </a:lnTo>
                  <a:lnTo>
                    <a:pt x="188" y="62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95" y="64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203" y="60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07" y="54"/>
                  </a:lnTo>
                  <a:lnTo>
                    <a:pt x="208" y="52"/>
                  </a:lnTo>
                  <a:lnTo>
                    <a:pt x="207" y="51"/>
                  </a:lnTo>
                  <a:lnTo>
                    <a:pt x="206" y="49"/>
                  </a:lnTo>
                  <a:lnTo>
                    <a:pt x="206" y="49"/>
                  </a:lnTo>
                  <a:close/>
                  <a:moveTo>
                    <a:pt x="99" y="111"/>
                  </a:moveTo>
                  <a:lnTo>
                    <a:pt x="99" y="111"/>
                  </a:lnTo>
                  <a:lnTo>
                    <a:pt x="97" y="117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5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8" y="130"/>
                  </a:lnTo>
                  <a:lnTo>
                    <a:pt x="99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2" y="126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7" y="119"/>
                  </a:lnTo>
                  <a:lnTo>
                    <a:pt x="107" y="117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113" y="103"/>
                  </a:lnTo>
                  <a:lnTo>
                    <a:pt x="113" y="103"/>
                  </a:lnTo>
                  <a:lnTo>
                    <a:pt x="109" y="104"/>
                  </a:lnTo>
                  <a:lnTo>
                    <a:pt x="105" y="105"/>
                  </a:lnTo>
                  <a:lnTo>
                    <a:pt x="101" y="108"/>
                  </a:lnTo>
                  <a:lnTo>
                    <a:pt x="99" y="111"/>
                  </a:lnTo>
                  <a:lnTo>
                    <a:pt x="99" y="111"/>
                  </a:lnTo>
                  <a:close/>
                </a:path>
              </a:pathLst>
            </a:custGeom>
            <a:solidFill>
              <a:srgbClr val="BACA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2" name="Group 118"/>
          <p:cNvGrpSpPr>
            <a:grpSpLocks noChangeAspect="1"/>
          </p:cNvGrpSpPr>
          <p:nvPr/>
        </p:nvGrpSpPr>
        <p:grpSpPr bwMode="auto">
          <a:xfrm>
            <a:off x="4392240" y="5040610"/>
            <a:ext cx="1412875" cy="1800225"/>
            <a:chOff x="2285" y="1134"/>
            <a:chExt cx="890" cy="1134"/>
          </a:xfrm>
        </p:grpSpPr>
        <p:sp>
          <p:nvSpPr>
            <p:cNvPr id="1141" name="AutoShape 117"/>
            <p:cNvSpPr>
              <a:spLocks noChangeAspect="1" noChangeArrowheads="1" noTextEdit="1"/>
            </p:cNvSpPr>
            <p:nvPr/>
          </p:nvSpPr>
          <p:spPr bwMode="auto">
            <a:xfrm>
              <a:off x="2285" y="1134"/>
              <a:ext cx="890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3" name="Freeform 119"/>
            <p:cNvSpPr>
              <a:spLocks noEditPoints="1"/>
            </p:cNvSpPr>
            <p:nvPr/>
          </p:nvSpPr>
          <p:spPr bwMode="auto">
            <a:xfrm>
              <a:off x="2285" y="1134"/>
              <a:ext cx="890" cy="1134"/>
            </a:xfrm>
            <a:custGeom>
              <a:avLst/>
              <a:gdLst/>
              <a:ahLst/>
              <a:cxnLst>
                <a:cxn ang="0">
                  <a:pos x="402" y="91"/>
                </a:cxn>
                <a:cxn ang="0">
                  <a:pos x="413" y="64"/>
                </a:cxn>
                <a:cxn ang="0">
                  <a:pos x="693" y="727"/>
                </a:cxn>
                <a:cxn ang="0">
                  <a:pos x="249" y="751"/>
                </a:cxn>
                <a:cxn ang="0">
                  <a:pos x="334" y="679"/>
                </a:cxn>
                <a:cxn ang="0">
                  <a:pos x="455" y="190"/>
                </a:cxn>
                <a:cxn ang="0">
                  <a:pos x="425" y="223"/>
                </a:cxn>
                <a:cxn ang="0">
                  <a:pos x="616" y="233"/>
                </a:cxn>
                <a:cxn ang="0">
                  <a:pos x="346" y="184"/>
                </a:cxn>
                <a:cxn ang="0">
                  <a:pos x="381" y="428"/>
                </a:cxn>
                <a:cxn ang="0">
                  <a:pos x="591" y="153"/>
                </a:cxn>
                <a:cxn ang="0">
                  <a:pos x="789" y="263"/>
                </a:cxn>
                <a:cxn ang="0">
                  <a:pos x="701" y="494"/>
                </a:cxn>
                <a:cxn ang="0">
                  <a:pos x="465" y="7"/>
                </a:cxn>
                <a:cxn ang="0">
                  <a:pos x="155" y="379"/>
                </a:cxn>
                <a:cxn ang="0">
                  <a:pos x="52" y="567"/>
                </a:cxn>
                <a:cxn ang="0">
                  <a:pos x="255" y="637"/>
                </a:cxn>
                <a:cxn ang="0">
                  <a:pos x="502" y="1097"/>
                </a:cxn>
                <a:cxn ang="0">
                  <a:pos x="783" y="673"/>
                </a:cxn>
                <a:cxn ang="0">
                  <a:pos x="778" y="254"/>
                </a:cxn>
                <a:cxn ang="0">
                  <a:pos x="42" y="561"/>
                </a:cxn>
                <a:cxn ang="0">
                  <a:pos x="147" y="623"/>
                </a:cxn>
                <a:cxn ang="0">
                  <a:pos x="590" y="734"/>
                </a:cxn>
                <a:cxn ang="0">
                  <a:pos x="704" y="548"/>
                </a:cxn>
                <a:cxn ang="0">
                  <a:pos x="692" y="396"/>
                </a:cxn>
                <a:cxn ang="0">
                  <a:pos x="698" y="573"/>
                </a:cxn>
                <a:cxn ang="0">
                  <a:pos x="684" y="804"/>
                </a:cxn>
                <a:cxn ang="0">
                  <a:pos x="654" y="775"/>
                </a:cxn>
                <a:cxn ang="0">
                  <a:pos x="442" y="794"/>
                </a:cxn>
                <a:cxn ang="0">
                  <a:pos x="404" y="651"/>
                </a:cxn>
                <a:cxn ang="0">
                  <a:pos x="610" y="583"/>
                </a:cxn>
                <a:cxn ang="0">
                  <a:pos x="594" y="586"/>
                </a:cxn>
                <a:cxn ang="0">
                  <a:pos x="400" y="396"/>
                </a:cxn>
                <a:cxn ang="0">
                  <a:pos x="368" y="390"/>
                </a:cxn>
                <a:cxn ang="0">
                  <a:pos x="410" y="17"/>
                </a:cxn>
                <a:cxn ang="0">
                  <a:pos x="277" y="202"/>
                </a:cxn>
                <a:cxn ang="0">
                  <a:pos x="320" y="296"/>
                </a:cxn>
                <a:cxn ang="0">
                  <a:pos x="434" y="39"/>
                </a:cxn>
                <a:cxn ang="0">
                  <a:pos x="634" y="224"/>
                </a:cxn>
                <a:cxn ang="0">
                  <a:pos x="332" y="189"/>
                </a:cxn>
                <a:cxn ang="0">
                  <a:pos x="593" y="148"/>
                </a:cxn>
                <a:cxn ang="0">
                  <a:pos x="537" y="221"/>
                </a:cxn>
                <a:cxn ang="0">
                  <a:pos x="499" y="247"/>
                </a:cxn>
                <a:cxn ang="0">
                  <a:pos x="654" y="333"/>
                </a:cxn>
                <a:cxn ang="0">
                  <a:pos x="260" y="319"/>
                </a:cxn>
                <a:cxn ang="0">
                  <a:pos x="597" y="80"/>
                </a:cxn>
                <a:cxn ang="0">
                  <a:pos x="316" y="405"/>
                </a:cxn>
                <a:cxn ang="0">
                  <a:pos x="286" y="463"/>
                </a:cxn>
                <a:cxn ang="0">
                  <a:pos x="448" y="665"/>
                </a:cxn>
                <a:cxn ang="0">
                  <a:pos x="335" y="728"/>
                </a:cxn>
                <a:cxn ang="0">
                  <a:pos x="350" y="804"/>
                </a:cxn>
                <a:cxn ang="0">
                  <a:pos x="277" y="939"/>
                </a:cxn>
                <a:cxn ang="0">
                  <a:pos x="468" y="883"/>
                </a:cxn>
                <a:cxn ang="0">
                  <a:pos x="369" y="1106"/>
                </a:cxn>
                <a:cxn ang="0">
                  <a:pos x="504" y="959"/>
                </a:cxn>
                <a:cxn ang="0">
                  <a:pos x="521" y="876"/>
                </a:cxn>
                <a:cxn ang="0">
                  <a:pos x="709" y="769"/>
                </a:cxn>
                <a:cxn ang="0">
                  <a:pos x="709" y="571"/>
                </a:cxn>
                <a:cxn ang="0">
                  <a:pos x="828" y="324"/>
                </a:cxn>
                <a:cxn ang="0">
                  <a:pos x="808" y="305"/>
                </a:cxn>
                <a:cxn ang="0">
                  <a:pos x="544" y="377"/>
                </a:cxn>
                <a:cxn ang="0">
                  <a:pos x="489" y="368"/>
                </a:cxn>
                <a:cxn ang="0">
                  <a:pos x="236" y="750"/>
                </a:cxn>
              </a:cxnLst>
              <a:rect l="0" t="0" r="r" b="b"/>
              <a:pathLst>
                <a:path w="890" h="1134">
                  <a:moveTo>
                    <a:pt x="403" y="154"/>
                  </a:moveTo>
                  <a:lnTo>
                    <a:pt x="403" y="154"/>
                  </a:lnTo>
                  <a:lnTo>
                    <a:pt x="406" y="152"/>
                  </a:lnTo>
                  <a:lnTo>
                    <a:pt x="409" y="149"/>
                  </a:lnTo>
                  <a:lnTo>
                    <a:pt x="410" y="145"/>
                  </a:lnTo>
                  <a:lnTo>
                    <a:pt x="409" y="141"/>
                  </a:lnTo>
                  <a:lnTo>
                    <a:pt x="409" y="141"/>
                  </a:lnTo>
                  <a:lnTo>
                    <a:pt x="409" y="138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11" y="133"/>
                  </a:lnTo>
                  <a:lnTo>
                    <a:pt x="414" y="129"/>
                  </a:lnTo>
                  <a:lnTo>
                    <a:pt x="414" y="129"/>
                  </a:lnTo>
                  <a:lnTo>
                    <a:pt x="416" y="130"/>
                  </a:lnTo>
                  <a:lnTo>
                    <a:pt x="416" y="130"/>
                  </a:lnTo>
                  <a:lnTo>
                    <a:pt x="421" y="140"/>
                  </a:lnTo>
                  <a:lnTo>
                    <a:pt x="421" y="140"/>
                  </a:lnTo>
                  <a:lnTo>
                    <a:pt x="421" y="141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19" y="146"/>
                  </a:lnTo>
                  <a:lnTo>
                    <a:pt x="418" y="149"/>
                  </a:lnTo>
                  <a:lnTo>
                    <a:pt x="418" y="153"/>
                  </a:lnTo>
                  <a:lnTo>
                    <a:pt x="420" y="156"/>
                  </a:lnTo>
                  <a:lnTo>
                    <a:pt x="420" y="156"/>
                  </a:lnTo>
                  <a:lnTo>
                    <a:pt x="423" y="158"/>
                  </a:lnTo>
                  <a:lnTo>
                    <a:pt x="427" y="158"/>
                  </a:lnTo>
                  <a:lnTo>
                    <a:pt x="427" y="158"/>
                  </a:lnTo>
                  <a:lnTo>
                    <a:pt x="430" y="157"/>
                  </a:lnTo>
                  <a:lnTo>
                    <a:pt x="432" y="159"/>
                  </a:lnTo>
                  <a:lnTo>
                    <a:pt x="432" y="159"/>
                  </a:lnTo>
                  <a:lnTo>
                    <a:pt x="434" y="160"/>
                  </a:lnTo>
                  <a:lnTo>
                    <a:pt x="436" y="160"/>
                  </a:lnTo>
                  <a:lnTo>
                    <a:pt x="440" y="160"/>
                  </a:lnTo>
                  <a:lnTo>
                    <a:pt x="443" y="158"/>
                  </a:lnTo>
                  <a:lnTo>
                    <a:pt x="446" y="155"/>
                  </a:lnTo>
                  <a:lnTo>
                    <a:pt x="446" y="155"/>
                  </a:lnTo>
                  <a:lnTo>
                    <a:pt x="448" y="148"/>
                  </a:lnTo>
                  <a:lnTo>
                    <a:pt x="448" y="148"/>
                  </a:lnTo>
                  <a:lnTo>
                    <a:pt x="451" y="142"/>
                  </a:lnTo>
                  <a:lnTo>
                    <a:pt x="451" y="142"/>
                  </a:lnTo>
                  <a:lnTo>
                    <a:pt x="452" y="139"/>
                  </a:lnTo>
                  <a:lnTo>
                    <a:pt x="452" y="137"/>
                  </a:lnTo>
                  <a:lnTo>
                    <a:pt x="451" y="135"/>
                  </a:lnTo>
                  <a:lnTo>
                    <a:pt x="449" y="133"/>
                  </a:lnTo>
                  <a:lnTo>
                    <a:pt x="449" y="133"/>
                  </a:lnTo>
                  <a:lnTo>
                    <a:pt x="447" y="132"/>
                  </a:lnTo>
                  <a:lnTo>
                    <a:pt x="443" y="131"/>
                  </a:lnTo>
                  <a:lnTo>
                    <a:pt x="443" y="131"/>
                  </a:lnTo>
                  <a:lnTo>
                    <a:pt x="442" y="131"/>
                  </a:lnTo>
                  <a:lnTo>
                    <a:pt x="441" y="131"/>
                  </a:lnTo>
                  <a:lnTo>
                    <a:pt x="441" y="131"/>
                  </a:lnTo>
                  <a:lnTo>
                    <a:pt x="434" y="120"/>
                  </a:lnTo>
                  <a:lnTo>
                    <a:pt x="434" y="120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40" y="120"/>
                  </a:lnTo>
                  <a:lnTo>
                    <a:pt x="440" y="120"/>
                  </a:lnTo>
                  <a:lnTo>
                    <a:pt x="451" y="121"/>
                  </a:lnTo>
                  <a:lnTo>
                    <a:pt x="451" y="121"/>
                  </a:lnTo>
                  <a:lnTo>
                    <a:pt x="455" y="121"/>
                  </a:lnTo>
                  <a:lnTo>
                    <a:pt x="458" y="124"/>
                  </a:lnTo>
                  <a:lnTo>
                    <a:pt x="458" y="124"/>
                  </a:lnTo>
                  <a:lnTo>
                    <a:pt x="462" y="126"/>
                  </a:lnTo>
                  <a:lnTo>
                    <a:pt x="466" y="127"/>
                  </a:lnTo>
                  <a:lnTo>
                    <a:pt x="469" y="125"/>
                  </a:lnTo>
                  <a:lnTo>
                    <a:pt x="471" y="124"/>
                  </a:lnTo>
                  <a:lnTo>
                    <a:pt x="472" y="122"/>
                  </a:lnTo>
                  <a:lnTo>
                    <a:pt x="472" y="122"/>
                  </a:lnTo>
                  <a:lnTo>
                    <a:pt x="474" y="120"/>
                  </a:lnTo>
                  <a:lnTo>
                    <a:pt x="476" y="119"/>
                  </a:lnTo>
                  <a:lnTo>
                    <a:pt x="476" y="119"/>
                  </a:lnTo>
                  <a:lnTo>
                    <a:pt x="479" y="117"/>
                  </a:lnTo>
                  <a:lnTo>
                    <a:pt x="482" y="115"/>
                  </a:lnTo>
                  <a:lnTo>
                    <a:pt x="482" y="115"/>
                  </a:lnTo>
                  <a:lnTo>
                    <a:pt x="483" y="112"/>
                  </a:lnTo>
                  <a:lnTo>
                    <a:pt x="483" y="108"/>
                  </a:lnTo>
                  <a:lnTo>
                    <a:pt x="483" y="108"/>
                  </a:lnTo>
                  <a:lnTo>
                    <a:pt x="482" y="105"/>
                  </a:lnTo>
                  <a:lnTo>
                    <a:pt x="480" y="104"/>
                  </a:lnTo>
                  <a:lnTo>
                    <a:pt x="475" y="101"/>
                  </a:lnTo>
                  <a:lnTo>
                    <a:pt x="475" y="101"/>
                  </a:lnTo>
                  <a:lnTo>
                    <a:pt x="473" y="100"/>
                  </a:lnTo>
                  <a:lnTo>
                    <a:pt x="472" y="98"/>
                  </a:lnTo>
                  <a:lnTo>
                    <a:pt x="472" y="98"/>
                  </a:lnTo>
                  <a:lnTo>
                    <a:pt x="470" y="96"/>
                  </a:lnTo>
                  <a:lnTo>
                    <a:pt x="468" y="94"/>
                  </a:lnTo>
                  <a:lnTo>
                    <a:pt x="465" y="93"/>
                  </a:lnTo>
                  <a:lnTo>
                    <a:pt x="463" y="93"/>
                  </a:lnTo>
                  <a:lnTo>
                    <a:pt x="463" y="93"/>
                  </a:lnTo>
                  <a:lnTo>
                    <a:pt x="459" y="96"/>
                  </a:lnTo>
                  <a:lnTo>
                    <a:pt x="457" y="97"/>
                  </a:lnTo>
                  <a:lnTo>
                    <a:pt x="456" y="100"/>
                  </a:lnTo>
                  <a:lnTo>
                    <a:pt x="456" y="100"/>
                  </a:lnTo>
                  <a:lnTo>
                    <a:pt x="455" y="101"/>
                  </a:lnTo>
                  <a:lnTo>
                    <a:pt x="453" y="102"/>
                  </a:lnTo>
                  <a:lnTo>
                    <a:pt x="453" y="102"/>
                  </a:lnTo>
                  <a:lnTo>
                    <a:pt x="440" y="102"/>
                  </a:lnTo>
                  <a:lnTo>
                    <a:pt x="440" y="102"/>
                  </a:lnTo>
                  <a:lnTo>
                    <a:pt x="439" y="102"/>
                  </a:lnTo>
                  <a:lnTo>
                    <a:pt x="439" y="102"/>
                  </a:lnTo>
                  <a:lnTo>
                    <a:pt x="441" y="100"/>
                  </a:lnTo>
                  <a:lnTo>
                    <a:pt x="441" y="100"/>
                  </a:lnTo>
                  <a:lnTo>
                    <a:pt x="446" y="94"/>
                  </a:lnTo>
                  <a:lnTo>
                    <a:pt x="446" y="94"/>
                  </a:lnTo>
                  <a:lnTo>
                    <a:pt x="450" y="88"/>
                  </a:lnTo>
                  <a:lnTo>
                    <a:pt x="450" y="88"/>
                  </a:lnTo>
                  <a:lnTo>
                    <a:pt x="452" y="87"/>
                  </a:lnTo>
                  <a:lnTo>
                    <a:pt x="454" y="87"/>
                  </a:lnTo>
                  <a:lnTo>
                    <a:pt x="454" y="87"/>
                  </a:lnTo>
                  <a:lnTo>
                    <a:pt x="458" y="88"/>
                  </a:lnTo>
                  <a:lnTo>
                    <a:pt x="461" y="86"/>
                  </a:lnTo>
                  <a:lnTo>
                    <a:pt x="464" y="83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6" y="78"/>
                  </a:lnTo>
                  <a:lnTo>
                    <a:pt x="465" y="76"/>
                  </a:lnTo>
                  <a:lnTo>
                    <a:pt x="463" y="73"/>
                  </a:lnTo>
                  <a:lnTo>
                    <a:pt x="463" y="73"/>
                  </a:lnTo>
                  <a:lnTo>
                    <a:pt x="462" y="71"/>
                  </a:lnTo>
                  <a:lnTo>
                    <a:pt x="462" y="69"/>
                  </a:lnTo>
                  <a:lnTo>
                    <a:pt x="462" y="69"/>
                  </a:lnTo>
                  <a:lnTo>
                    <a:pt x="464" y="65"/>
                  </a:lnTo>
                  <a:lnTo>
                    <a:pt x="464" y="63"/>
                  </a:lnTo>
                  <a:lnTo>
                    <a:pt x="463" y="61"/>
                  </a:lnTo>
                  <a:lnTo>
                    <a:pt x="463" y="61"/>
                  </a:lnTo>
                  <a:lnTo>
                    <a:pt x="461" y="57"/>
                  </a:lnTo>
                  <a:lnTo>
                    <a:pt x="459" y="56"/>
                  </a:lnTo>
                  <a:lnTo>
                    <a:pt x="458" y="55"/>
                  </a:lnTo>
                  <a:lnTo>
                    <a:pt x="458" y="55"/>
                  </a:lnTo>
                  <a:lnTo>
                    <a:pt x="454" y="54"/>
                  </a:lnTo>
                  <a:lnTo>
                    <a:pt x="451" y="55"/>
                  </a:lnTo>
                  <a:lnTo>
                    <a:pt x="448" y="56"/>
                  </a:lnTo>
                  <a:lnTo>
                    <a:pt x="446" y="59"/>
                  </a:lnTo>
                  <a:lnTo>
                    <a:pt x="446" y="59"/>
                  </a:lnTo>
                  <a:lnTo>
                    <a:pt x="445" y="60"/>
                  </a:lnTo>
                  <a:lnTo>
                    <a:pt x="443" y="60"/>
                  </a:lnTo>
                  <a:lnTo>
                    <a:pt x="443" y="60"/>
                  </a:lnTo>
                  <a:lnTo>
                    <a:pt x="441" y="59"/>
                  </a:lnTo>
                  <a:lnTo>
                    <a:pt x="439" y="60"/>
                  </a:lnTo>
                  <a:lnTo>
                    <a:pt x="436" y="61"/>
                  </a:lnTo>
                  <a:lnTo>
                    <a:pt x="436" y="61"/>
                  </a:lnTo>
                  <a:lnTo>
                    <a:pt x="434" y="63"/>
                  </a:lnTo>
                  <a:lnTo>
                    <a:pt x="432" y="65"/>
                  </a:lnTo>
                  <a:lnTo>
                    <a:pt x="430" y="69"/>
                  </a:lnTo>
                  <a:lnTo>
                    <a:pt x="430" y="69"/>
                  </a:lnTo>
                  <a:lnTo>
                    <a:pt x="431" y="72"/>
                  </a:lnTo>
                  <a:lnTo>
                    <a:pt x="432" y="74"/>
                  </a:lnTo>
                  <a:lnTo>
                    <a:pt x="432" y="74"/>
                  </a:lnTo>
                  <a:lnTo>
                    <a:pt x="433" y="76"/>
                  </a:lnTo>
                  <a:lnTo>
                    <a:pt x="432" y="77"/>
                  </a:lnTo>
                  <a:lnTo>
                    <a:pt x="432" y="77"/>
                  </a:lnTo>
                  <a:lnTo>
                    <a:pt x="425" y="87"/>
                  </a:lnTo>
                  <a:lnTo>
                    <a:pt x="425" y="87"/>
                  </a:lnTo>
                  <a:lnTo>
                    <a:pt x="423" y="89"/>
                  </a:lnTo>
                  <a:lnTo>
                    <a:pt x="422" y="87"/>
                  </a:lnTo>
                  <a:lnTo>
                    <a:pt x="422" y="87"/>
                  </a:lnTo>
                  <a:lnTo>
                    <a:pt x="415" y="73"/>
                  </a:lnTo>
                  <a:lnTo>
                    <a:pt x="415" y="73"/>
                  </a:lnTo>
                  <a:lnTo>
                    <a:pt x="415" y="70"/>
                  </a:lnTo>
                  <a:lnTo>
                    <a:pt x="415" y="68"/>
                  </a:lnTo>
                  <a:lnTo>
                    <a:pt x="415" y="68"/>
                  </a:lnTo>
                  <a:lnTo>
                    <a:pt x="417" y="64"/>
                  </a:lnTo>
                  <a:lnTo>
                    <a:pt x="416" y="59"/>
                  </a:lnTo>
                  <a:lnTo>
                    <a:pt x="416" y="59"/>
                  </a:lnTo>
                  <a:lnTo>
                    <a:pt x="415" y="56"/>
                  </a:lnTo>
                  <a:lnTo>
                    <a:pt x="413" y="54"/>
                  </a:lnTo>
                  <a:lnTo>
                    <a:pt x="411" y="54"/>
                  </a:lnTo>
                  <a:lnTo>
                    <a:pt x="408" y="54"/>
                  </a:lnTo>
                  <a:lnTo>
                    <a:pt x="408" y="54"/>
                  </a:lnTo>
                  <a:lnTo>
                    <a:pt x="406" y="54"/>
                  </a:lnTo>
                  <a:lnTo>
                    <a:pt x="406" y="54"/>
                  </a:lnTo>
                  <a:lnTo>
                    <a:pt x="403" y="51"/>
                  </a:lnTo>
                  <a:lnTo>
                    <a:pt x="403" y="51"/>
                  </a:lnTo>
                  <a:lnTo>
                    <a:pt x="400" y="49"/>
                  </a:lnTo>
                  <a:lnTo>
                    <a:pt x="398" y="48"/>
                  </a:lnTo>
                  <a:lnTo>
                    <a:pt x="396" y="48"/>
                  </a:lnTo>
                  <a:lnTo>
                    <a:pt x="396" y="48"/>
                  </a:lnTo>
                  <a:lnTo>
                    <a:pt x="392" y="49"/>
                  </a:lnTo>
                  <a:lnTo>
                    <a:pt x="389" y="52"/>
                  </a:lnTo>
                  <a:lnTo>
                    <a:pt x="387" y="56"/>
                  </a:lnTo>
                  <a:lnTo>
                    <a:pt x="387" y="60"/>
                  </a:lnTo>
                  <a:lnTo>
                    <a:pt x="387" y="60"/>
                  </a:lnTo>
                  <a:lnTo>
                    <a:pt x="387" y="63"/>
                  </a:lnTo>
                  <a:lnTo>
                    <a:pt x="386" y="66"/>
                  </a:lnTo>
                  <a:lnTo>
                    <a:pt x="386" y="66"/>
                  </a:lnTo>
                  <a:lnTo>
                    <a:pt x="384" y="69"/>
                  </a:lnTo>
                  <a:lnTo>
                    <a:pt x="384" y="71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7" y="77"/>
                  </a:lnTo>
                  <a:lnTo>
                    <a:pt x="389" y="79"/>
                  </a:lnTo>
                  <a:lnTo>
                    <a:pt x="391" y="80"/>
                  </a:lnTo>
                  <a:lnTo>
                    <a:pt x="394" y="80"/>
                  </a:lnTo>
                  <a:lnTo>
                    <a:pt x="394" y="80"/>
                  </a:lnTo>
                  <a:lnTo>
                    <a:pt x="395" y="80"/>
                  </a:lnTo>
                  <a:lnTo>
                    <a:pt x="397" y="80"/>
                  </a:lnTo>
                  <a:lnTo>
                    <a:pt x="398" y="83"/>
                  </a:lnTo>
                  <a:lnTo>
                    <a:pt x="398" y="83"/>
                  </a:lnTo>
                  <a:lnTo>
                    <a:pt x="402" y="91"/>
                  </a:lnTo>
                  <a:lnTo>
                    <a:pt x="402" y="91"/>
                  </a:lnTo>
                  <a:lnTo>
                    <a:pt x="406" y="98"/>
                  </a:lnTo>
                  <a:lnTo>
                    <a:pt x="406" y="98"/>
                  </a:lnTo>
                  <a:lnTo>
                    <a:pt x="403" y="98"/>
                  </a:lnTo>
                  <a:lnTo>
                    <a:pt x="403" y="98"/>
                  </a:lnTo>
                  <a:lnTo>
                    <a:pt x="389" y="97"/>
                  </a:lnTo>
                  <a:lnTo>
                    <a:pt x="389" y="97"/>
                  </a:lnTo>
                  <a:lnTo>
                    <a:pt x="385" y="96"/>
                  </a:lnTo>
                  <a:lnTo>
                    <a:pt x="383" y="94"/>
                  </a:lnTo>
                  <a:lnTo>
                    <a:pt x="382" y="92"/>
                  </a:lnTo>
                  <a:lnTo>
                    <a:pt x="382" y="92"/>
                  </a:lnTo>
                  <a:lnTo>
                    <a:pt x="380" y="89"/>
                  </a:lnTo>
                  <a:lnTo>
                    <a:pt x="376" y="87"/>
                  </a:lnTo>
                  <a:lnTo>
                    <a:pt x="373" y="88"/>
                  </a:lnTo>
                  <a:lnTo>
                    <a:pt x="369" y="90"/>
                  </a:lnTo>
                  <a:lnTo>
                    <a:pt x="369" y="90"/>
                  </a:lnTo>
                  <a:lnTo>
                    <a:pt x="367" y="92"/>
                  </a:lnTo>
                  <a:lnTo>
                    <a:pt x="365" y="93"/>
                  </a:lnTo>
                  <a:lnTo>
                    <a:pt x="365" y="93"/>
                  </a:lnTo>
                  <a:lnTo>
                    <a:pt x="362" y="94"/>
                  </a:lnTo>
                  <a:lnTo>
                    <a:pt x="360" y="95"/>
                  </a:lnTo>
                  <a:lnTo>
                    <a:pt x="358" y="97"/>
                  </a:lnTo>
                  <a:lnTo>
                    <a:pt x="356" y="100"/>
                  </a:lnTo>
                  <a:lnTo>
                    <a:pt x="356" y="100"/>
                  </a:lnTo>
                  <a:lnTo>
                    <a:pt x="355" y="103"/>
                  </a:lnTo>
                  <a:lnTo>
                    <a:pt x="355" y="107"/>
                  </a:lnTo>
                  <a:lnTo>
                    <a:pt x="357" y="110"/>
                  </a:lnTo>
                  <a:lnTo>
                    <a:pt x="360" y="112"/>
                  </a:lnTo>
                  <a:lnTo>
                    <a:pt x="360" y="112"/>
                  </a:lnTo>
                  <a:lnTo>
                    <a:pt x="364" y="114"/>
                  </a:lnTo>
                  <a:lnTo>
                    <a:pt x="366" y="117"/>
                  </a:lnTo>
                  <a:lnTo>
                    <a:pt x="366" y="117"/>
                  </a:lnTo>
                  <a:lnTo>
                    <a:pt x="368" y="120"/>
                  </a:lnTo>
                  <a:lnTo>
                    <a:pt x="372" y="122"/>
                  </a:lnTo>
                  <a:lnTo>
                    <a:pt x="376" y="122"/>
                  </a:lnTo>
                  <a:lnTo>
                    <a:pt x="380" y="120"/>
                  </a:lnTo>
                  <a:lnTo>
                    <a:pt x="380" y="120"/>
                  </a:lnTo>
                  <a:lnTo>
                    <a:pt x="383" y="118"/>
                  </a:lnTo>
                  <a:lnTo>
                    <a:pt x="383" y="118"/>
                  </a:lnTo>
                  <a:lnTo>
                    <a:pt x="384" y="117"/>
                  </a:lnTo>
                  <a:lnTo>
                    <a:pt x="386" y="117"/>
                  </a:lnTo>
                  <a:lnTo>
                    <a:pt x="386" y="117"/>
                  </a:lnTo>
                  <a:lnTo>
                    <a:pt x="401" y="118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1" y="119"/>
                  </a:lnTo>
                  <a:lnTo>
                    <a:pt x="394" y="128"/>
                  </a:lnTo>
                  <a:lnTo>
                    <a:pt x="394" y="128"/>
                  </a:lnTo>
                  <a:lnTo>
                    <a:pt x="392" y="130"/>
                  </a:lnTo>
                  <a:lnTo>
                    <a:pt x="389" y="129"/>
                  </a:lnTo>
                  <a:lnTo>
                    <a:pt x="389" y="129"/>
                  </a:lnTo>
                  <a:lnTo>
                    <a:pt x="386" y="129"/>
                  </a:lnTo>
                  <a:lnTo>
                    <a:pt x="386" y="129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0" y="132"/>
                  </a:lnTo>
                  <a:lnTo>
                    <a:pt x="378" y="135"/>
                  </a:lnTo>
                  <a:lnTo>
                    <a:pt x="378" y="137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79" y="144"/>
                  </a:lnTo>
                  <a:lnTo>
                    <a:pt x="379" y="146"/>
                  </a:lnTo>
                  <a:lnTo>
                    <a:pt x="378" y="148"/>
                  </a:lnTo>
                  <a:lnTo>
                    <a:pt x="378" y="148"/>
                  </a:lnTo>
                  <a:lnTo>
                    <a:pt x="378" y="150"/>
                  </a:lnTo>
                  <a:lnTo>
                    <a:pt x="378" y="152"/>
                  </a:lnTo>
                  <a:lnTo>
                    <a:pt x="379" y="155"/>
                  </a:lnTo>
                  <a:lnTo>
                    <a:pt x="381" y="156"/>
                  </a:lnTo>
                  <a:lnTo>
                    <a:pt x="381" y="156"/>
                  </a:lnTo>
                  <a:lnTo>
                    <a:pt x="384" y="158"/>
                  </a:lnTo>
                  <a:lnTo>
                    <a:pt x="387" y="159"/>
                  </a:lnTo>
                  <a:lnTo>
                    <a:pt x="390" y="158"/>
                  </a:lnTo>
                  <a:lnTo>
                    <a:pt x="394" y="156"/>
                  </a:lnTo>
                  <a:lnTo>
                    <a:pt x="394" y="156"/>
                  </a:lnTo>
                  <a:lnTo>
                    <a:pt x="396" y="154"/>
                  </a:lnTo>
                  <a:lnTo>
                    <a:pt x="398" y="154"/>
                  </a:lnTo>
                  <a:lnTo>
                    <a:pt x="398" y="154"/>
                  </a:lnTo>
                  <a:lnTo>
                    <a:pt x="401" y="154"/>
                  </a:lnTo>
                  <a:lnTo>
                    <a:pt x="403" y="154"/>
                  </a:lnTo>
                  <a:lnTo>
                    <a:pt x="403" y="154"/>
                  </a:lnTo>
                  <a:close/>
                  <a:moveTo>
                    <a:pt x="398" y="150"/>
                  </a:moveTo>
                  <a:lnTo>
                    <a:pt x="398" y="150"/>
                  </a:lnTo>
                  <a:lnTo>
                    <a:pt x="395" y="150"/>
                  </a:lnTo>
                  <a:lnTo>
                    <a:pt x="393" y="151"/>
                  </a:lnTo>
                  <a:lnTo>
                    <a:pt x="393" y="151"/>
                  </a:lnTo>
                  <a:lnTo>
                    <a:pt x="390" y="153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3" y="153"/>
                  </a:lnTo>
                  <a:lnTo>
                    <a:pt x="383" y="151"/>
                  </a:lnTo>
                  <a:lnTo>
                    <a:pt x="383" y="151"/>
                  </a:lnTo>
                  <a:lnTo>
                    <a:pt x="383" y="146"/>
                  </a:lnTo>
                  <a:lnTo>
                    <a:pt x="383" y="146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2" y="136"/>
                  </a:lnTo>
                  <a:lnTo>
                    <a:pt x="383" y="135"/>
                  </a:lnTo>
                  <a:lnTo>
                    <a:pt x="384" y="134"/>
                  </a:lnTo>
                  <a:lnTo>
                    <a:pt x="384" y="134"/>
                  </a:lnTo>
                  <a:lnTo>
                    <a:pt x="388" y="133"/>
                  </a:lnTo>
                  <a:lnTo>
                    <a:pt x="391" y="134"/>
                  </a:lnTo>
                  <a:lnTo>
                    <a:pt x="391" y="134"/>
                  </a:lnTo>
                  <a:lnTo>
                    <a:pt x="394" y="134"/>
                  </a:lnTo>
                  <a:lnTo>
                    <a:pt x="396" y="133"/>
                  </a:lnTo>
                  <a:lnTo>
                    <a:pt x="396" y="133"/>
                  </a:lnTo>
                  <a:lnTo>
                    <a:pt x="407" y="116"/>
                  </a:lnTo>
                  <a:lnTo>
                    <a:pt x="407" y="116"/>
                  </a:lnTo>
                  <a:lnTo>
                    <a:pt x="407" y="116"/>
                  </a:lnTo>
                  <a:lnTo>
                    <a:pt x="407" y="116"/>
                  </a:lnTo>
                  <a:lnTo>
                    <a:pt x="406" y="114"/>
                  </a:lnTo>
                  <a:lnTo>
                    <a:pt x="404" y="114"/>
                  </a:lnTo>
                  <a:lnTo>
                    <a:pt x="399" y="113"/>
                  </a:lnTo>
                  <a:lnTo>
                    <a:pt x="399" y="113"/>
                  </a:lnTo>
                  <a:lnTo>
                    <a:pt x="389" y="112"/>
                  </a:lnTo>
                  <a:lnTo>
                    <a:pt x="389" y="112"/>
                  </a:lnTo>
                  <a:lnTo>
                    <a:pt x="384" y="112"/>
                  </a:lnTo>
                  <a:lnTo>
                    <a:pt x="382" y="113"/>
                  </a:lnTo>
                  <a:lnTo>
                    <a:pt x="379" y="116"/>
                  </a:lnTo>
                  <a:lnTo>
                    <a:pt x="379" y="116"/>
                  </a:lnTo>
                  <a:lnTo>
                    <a:pt x="377" y="118"/>
                  </a:lnTo>
                  <a:lnTo>
                    <a:pt x="374" y="118"/>
                  </a:lnTo>
                  <a:lnTo>
                    <a:pt x="372" y="117"/>
                  </a:lnTo>
                  <a:lnTo>
                    <a:pt x="369" y="115"/>
                  </a:lnTo>
                  <a:lnTo>
                    <a:pt x="369" y="115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7" y="110"/>
                  </a:lnTo>
                  <a:lnTo>
                    <a:pt x="364" y="109"/>
                  </a:lnTo>
                  <a:lnTo>
                    <a:pt x="364" y="109"/>
                  </a:lnTo>
                  <a:lnTo>
                    <a:pt x="362" y="108"/>
                  </a:lnTo>
                  <a:lnTo>
                    <a:pt x="361" y="107"/>
                  </a:lnTo>
                  <a:lnTo>
                    <a:pt x="360" y="105"/>
                  </a:lnTo>
                  <a:lnTo>
                    <a:pt x="359" y="104"/>
                  </a:lnTo>
                  <a:lnTo>
                    <a:pt x="359" y="104"/>
                  </a:lnTo>
                  <a:lnTo>
                    <a:pt x="360" y="102"/>
                  </a:lnTo>
                  <a:lnTo>
                    <a:pt x="361" y="100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8"/>
                  </a:lnTo>
                  <a:lnTo>
                    <a:pt x="368" y="97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5" y="92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9" y="93"/>
                  </a:lnTo>
                  <a:lnTo>
                    <a:pt x="381" y="97"/>
                  </a:lnTo>
                  <a:lnTo>
                    <a:pt x="381" y="97"/>
                  </a:lnTo>
                  <a:lnTo>
                    <a:pt x="382" y="98"/>
                  </a:lnTo>
                  <a:lnTo>
                    <a:pt x="384" y="99"/>
                  </a:lnTo>
                  <a:lnTo>
                    <a:pt x="387" y="100"/>
                  </a:lnTo>
                  <a:lnTo>
                    <a:pt x="387" y="100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7" y="103"/>
                  </a:lnTo>
                  <a:lnTo>
                    <a:pt x="407" y="103"/>
                  </a:lnTo>
                  <a:lnTo>
                    <a:pt x="409" y="103"/>
                  </a:lnTo>
                  <a:lnTo>
                    <a:pt x="410" y="102"/>
                  </a:lnTo>
                  <a:lnTo>
                    <a:pt x="410" y="101"/>
                  </a:lnTo>
                  <a:lnTo>
                    <a:pt x="410" y="99"/>
                  </a:lnTo>
                  <a:lnTo>
                    <a:pt x="410" y="99"/>
                  </a:lnTo>
                  <a:lnTo>
                    <a:pt x="407" y="92"/>
                  </a:lnTo>
                  <a:lnTo>
                    <a:pt x="407" y="92"/>
                  </a:lnTo>
                  <a:lnTo>
                    <a:pt x="400" y="78"/>
                  </a:lnTo>
                  <a:lnTo>
                    <a:pt x="400" y="78"/>
                  </a:lnTo>
                  <a:lnTo>
                    <a:pt x="399" y="76"/>
                  </a:lnTo>
                  <a:lnTo>
                    <a:pt x="399" y="76"/>
                  </a:lnTo>
                  <a:lnTo>
                    <a:pt x="397" y="74"/>
                  </a:lnTo>
                  <a:lnTo>
                    <a:pt x="396" y="75"/>
                  </a:lnTo>
                  <a:lnTo>
                    <a:pt x="396" y="75"/>
                  </a:lnTo>
                  <a:lnTo>
                    <a:pt x="394" y="75"/>
                  </a:lnTo>
                  <a:lnTo>
                    <a:pt x="394" y="75"/>
                  </a:lnTo>
                  <a:lnTo>
                    <a:pt x="392" y="75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89" y="72"/>
                  </a:lnTo>
                  <a:lnTo>
                    <a:pt x="389" y="69"/>
                  </a:lnTo>
                  <a:lnTo>
                    <a:pt x="389" y="69"/>
                  </a:lnTo>
                  <a:lnTo>
                    <a:pt x="390" y="68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58"/>
                  </a:lnTo>
                  <a:lnTo>
                    <a:pt x="392" y="58"/>
                  </a:lnTo>
                  <a:lnTo>
                    <a:pt x="392" y="55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5" y="52"/>
                  </a:lnTo>
                  <a:lnTo>
                    <a:pt x="396" y="52"/>
                  </a:lnTo>
                  <a:lnTo>
                    <a:pt x="398" y="53"/>
                  </a:lnTo>
                  <a:lnTo>
                    <a:pt x="398" y="53"/>
                  </a:lnTo>
                  <a:lnTo>
                    <a:pt x="403" y="58"/>
                  </a:lnTo>
                  <a:lnTo>
                    <a:pt x="403" y="58"/>
                  </a:lnTo>
                  <a:lnTo>
                    <a:pt x="405" y="59"/>
                  </a:lnTo>
                  <a:lnTo>
                    <a:pt x="408" y="59"/>
                  </a:lnTo>
                  <a:lnTo>
                    <a:pt x="408" y="59"/>
                  </a:lnTo>
                  <a:lnTo>
                    <a:pt x="410" y="58"/>
                  </a:lnTo>
                  <a:lnTo>
                    <a:pt x="411" y="59"/>
                  </a:lnTo>
                  <a:lnTo>
                    <a:pt x="411" y="59"/>
                  </a:lnTo>
                  <a:lnTo>
                    <a:pt x="413" y="61"/>
                  </a:lnTo>
                  <a:lnTo>
                    <a:pt x="413" y="64"/>
                  </a:lnTo>
                  <a:lnTo>
                    <a:pt x="413" y="64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10" y="68"/>
                  </a:lnTo>
                  <a:lnTo>
                    <a:pt x="410" y="71"/>
                  </a:lnTo>
                  <a:lnTo>
                    <a:pt x="410" y="71"/>
                  </a:lnTo>
                  <a:lnTo>
                    <a:pt x="414" y="81"/>
                  </a:lnTo>
                  <a:lnTo>
                    <a:pt x="419" y="91"/>
                  </a:lnTo>
                  <a:lnTo>
                    <a:pt x="419" y="91"/>
                  </a:lnTo>
                  <a:lnTo>
                    <a:pt x="421" y="93"/>
                  </a:lnTo>
                  <a:lnTo>
                    <a:pt x="422" y="94"/>
                  </a:lnTo>
                  <a:lnTo>
                    <a:pt x="424" y="93"/>
                  </a:lnTo>
                  <a:lnTo>
                    <a:pt x="426" y="92"/>
                  </a:lnTo>
                  <a:lnTo>
                    <a:pt x="426" y="92"/>
                  </a:lnTo>
                  <a:lnTo>
                    <a:pt x="429" y="88"/>
                  </a:lnTo>
                  <a:lnTo>
                    <a:pt x="433" y="84"/>
                  </a:lnTo>
                  <a:lnTo>
                    <a:pt x="433" y="84"/>
                  </a:lnTo>
                  <a:lnTo>
                    <a:pt x="437" y="78"/>
                  </a:lnTo>
                  <a:lnTo>
                    <a:pt x="437" y="78"/>
                  </a:lnTo>
                  <a:lnTo>
                    <a:pt x="438" y="76"/>
                  </a:lnTo>
                  <a:lnTo>
                    <a:pt x="437" y="74"/>
                  </a:lnTo>
                  <a:lnTo>
                    <a:pt x="437" y="74"/>
                  </a:lnTo>
                  <a:lnTo>
                    <a:pt x="435" y="72"/>
                  </a:lnTo>
                  <a:lnTo>
                    <a:pt x="435" y="70"/>
                  </a:lnTo>
                  <a:lnTo>
                    <a:pt x="435" y="68"/>
                  </a:lnTo>
                  <a:lnTo>
                    <a:pt x="436" y="66"/>
                  </a:lnTo>
                  <a:lnTo>
                    <a:pt x="436" y="66"/>
                  </a:lnTo>
                  <a:lnTo>
                    <a:pt x="438" y="65"/>
                  </a:lnTo>
                  <a:lnTo>
                    <a:pt x="440" y="64"/>
                  </a:lnTo>
                  <a:lnTo>
                    <a:pt x="442" y="64"/>
                  </a:lnTo>
                  <a:lnTo>
                    <a:pt x="444" y="65"/>
                  </a:lnTo>
                  <a:lnTo>
                    <a:pt x="444" y="65"/>
                  </a:lnTo>
                  <a:lnTo>
                    <a:pt x="446" y="66"/>
                  </a:lnTo>
                  <a:lnTo>
                    <a:pt x="447" y="64"/>
                  </a:lnTo>
                  <a:lnTo>
                    <a:pt x="447" y="64"/>
                  </a:lnTo>
                  <a:lnTo>
                    <a:pt x="450" y="61"/>
                  </a:lnTo>
                  <a:lnTo>
                    <a:pt x="451" y="60"/>
                  </a:lnTo>
                  <a:lnTo>
                    <a:pt x="454" y="59"/>
                  </a:lnTo>
                  <a:lnTo>
                    <a:pt x="454" y="59"/>
                  </a:lnTo>
                  <a:lnTo>
                    <a:pt x="456" y="58"/>
                  </a:lnTo>
                  <a:lnTo>
                    <a:pt x="457" y="59"/>
                  </a:lnTo>
                  <a:lnTo>
                    <a:pt x="457" y="59"/>
                  </a:lnTo>
                  <a:lnTo>
                    <a:pt x="459" y="61"/>
                  </a:lnTo>
                  <a:lnTo>
                    <a:pt x="460" y="63"/>
                  </a:lnTo>
                  <a:lnTo>
                    <a:pt x="460" y="64"/>
                  </a:lnTo>
                  <a:lnTo>
                    <a:pt x="460" y="64"/>
                  </a:lnTo>
                  <a:lnTo>
                    <a:pt x="457" y="70"/>
                  </a:lnTo>
                  <a:lnTo>
                    <a:pt x="457" y="70"/>
                  </a:lnTo>
                  <a:lnTo>
                    <a:pt x="456" y="72"/>
                  </a:lnTo>
                  <a:lnTo>
                    <a:pt x="456" y="73"/>
                  </a:lnTo>
                  <a:lnTo>
                    <a:pt x="457" y="74"/>
                  </a:lnTo>
                  <a:lnTo>
                    <a:pt x="458" y="74"/>
                  </a:lnTo>
                  <a:lnTo>
                    <a:pt x="458" y="74"/>
                  </a:lnTo>
                  <a:lnTo>
                    <a:pt x="460" y="76"/>
                  </a:lnTo>
                  <a:lnTo>
                    <a:pt x="461" y="78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0" y="82"/>
                  </a:lnTo>
                  <a:lnTo>
                    <a:pt x="458" y="83"/>
                  </a:lnTo>
                  <a:lnTo>
                    <a:pt x="456" y="84"/>
                  </a:lnTo>
                  <a:lnTo>
                    <a:pt x="452" y="82"/>
                  </a:lnTo>
                  <a:lnTo>
                    <a:pt x="452" y="82"/>
                  </a:lnTo>
                  <a:lnTo>
                    <a:pt x="451" y="82"/>
                  </a:lnTo>
                  <a:lnTo>
                    <a:pt x="451" y="82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4" y="101"/>
                  </a:lnTo>
                  <a:lnTo>
                    <a:pt x="434" y="101"/>
                  </a:lnTo>
                  <a:lnTo>
                    <a:pt x="432" y="103"/>
                  </a:lnTo>
                  <a:lnTo>
                    <a:pt x="432" y="103"/>
                  </a:lnTo>
                  <a:lnTo>
                    <a:pt x="432" y="105"/>
                  </a:lnTo>
                  <a:lnTo>
                    <a:pt x="434" y="106"/>
                  </a:lnTo>
                  <a:lnTo>
                    <a:pt x="434" y="106"/>
                  </a:lnTo>
                  <a:lnTo>
                    <a:pt x="440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9" y="106"/>
                  </a:lnTo>
                  <a:lnTo>
                    <a:pt x="452" y="107"/>
                  </a:lnTo>
                  <a:lnTo>
                    <a:pt x="452" y="107"/>
                  </a:lnTo>
                  <a:lnTo>
                    <a:pt x="455" y="107"/>
                  </a:lnTo>
                  <a:lnTo>
                    <a:pt x="457" y="106"/>
                  </a:lnTo>
                  <a:lnTo>
                    <a:pt x="459" y="104"/>
                  </a:lnTo>
                  <a:lnTo>
                    <a:pt x="460" y="101"/>
                  </a:lnTo>
                  <a:lnTo>
                    <a:pt x="460" y="101"/>
                  </a:lnTo>
                  <a:lnTo>
                    <a:pt x="461" y="99"/>
                  </a:lnTo>
                  <a:lnTo>
                    <a:pt x="463" y="97"/>
                  </a:lnTo>
                  <a:lnTo>
                    <a:pt x="466" y="97"/>
                  </a:lnTo>
                  <a:lnTo>
                    <a:pt x="468" y="99"/>
                  </a:lnTo>
                  <a:lnTo>
                    <a:pt x="468" y="99"/>
                  </a:lnTo>
                  <a:lnTo>
                    <a:pt x="468" y="99"/>
                  </a:lnTo>
                  <a:lnTo>
                    <a:pt x="468" y="99"/>
                  </a:lnTo>
                  <a:lnTo>
                    <a:pt x="469" y="102"/>
                  </a:lnTo>
                  <a:lnTo>
                    <a:pt x="471" y="104"/>
                  </a:lnTo>
                  <a:lnTo>
                    <a:pt x="476" y="106"/>
                  </a:lnTo>
                  <a:lnTo>
                    <a:pt x="476" y="106"/>
                  </a:lnTo>
                  <a:lnTo>
                    <a:pt x="478" y="107"/>
                  </a:lnTo>
                  <a:lnTo>
                    <a:pt x="479" y="109"/>
                  </a:lnTo>
                  <a:lnTo>
                    <a:pt x="479" y="109"/>
                  </a:lnTo>
                  <a:lnTo>
                    <a:pt x="479" y="112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4" y="115"/>
                  </a:lnTo>
                  <a:lnTo>
                    <a:pt x="474" y="115"/>
                  </a:lnTo>
                  <a:lnTo>
                    <a:pt x="472" y="115"/>
                  </a:lnTo>
                  <a:lnTo>
                    <a:pt x="470" y="118"/>
                  </a:lnTo>
                  <a:lnTo>
                    <a:pt x="470" y="118"/>
                  </a:lnTo>
                  <a:lnTo>
                    <a:pt x="468" y="121"/>
                  </a:lnTo>
                  <a:lnTo>
                    <a:pt x="465" y="122"/>
                  </a:lnTo>
                  <a:lnTo>
                    <a:pt x="462" y="121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8" y="117"/>
                  </a:lnTo>
                  <a:lnTo>
                    <a:pt x="455" y="117"/>
                  </a:lnTo>
                  <a:lnTo>
                    <a:pt x="455" y="117"/>
                  </a:lnTo>
                  <a:lnTo>
                    <a:pt x="437" y="116"/>
                  </a:lnTo>
                  <a:lnTo>
                    <a:pt x="437" y="116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9" y="117"/>
                  </a:lnTo>
                  <a:lnTo>
                    <a:pt x="429" y="119"/>
                  </a:lnTo>
                  <a:lnTo>
                    <a:pt x="429" y="119"/>
                  </a:lnTo>
                  <a:lnTo>
                    <a:pt x="436" y="131"/>
                  </a:lnTo>
                  <a:lnTo>
                    <a:pt x="436" y="131"/>
                  </a:lnTo>
                  <a:lnTo>
                    <a:pt x="440" y="137"/>
                  </a:lnTo>
                  <a:lnTo>
                    <a:pt x="440" y="137"/>
                  </a:lnTo>
                  <a:lnTo>
                    <a:pt x="443" y="136"/>
                  </a:lnTo>
                  <a:lnTo>
                    <a:pt x="445" y="135"/>
                  </a:lnTo>
                  <a:lnTo>
                    <a:pt x="447" y="136"/>
                  </a:lnTo>
                  <a:lnTo>
                    <a:pt x="448" y="138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6" y="144"/>
                  </a:lnTo>
                  <a:lnTo>
                    <a:pt x="444" y="145"/>
                  </a:lnTo>
                  <a:lnTo>
                    <a:pt x="444" y="145"/>
                  </a:lnTo>
                  <a:lnTo>
                    <a:pt x="443" y="146"/>
                  </a:lnTo>
                  <a:lnTo>
                    <a:pt x="442" y="147"/>
                  </a:lnTo>
                  <a:lnTo>
                    <a:pt x="443" y="149"/>
                  </a:lnTo>
                  <a:lnTo>
                    <a:pt x="443" y="149"/>
                  </a:lnTo>
                  <a:lnTo>
                    <a:pt x="443" y="150"/>
                  </a:lnTo>
                  <a:lnTo>
                    <a:pt x="443" y="152"/>
                  </a:lnTo>
                  <a:lnTo>
                    <a:pt x="442" y="154"/>
                  </a:lnTo>
                  <a:lnTo>
                    <a:pt x="441" y="155"/>
                  </a:lnTo>
                  <a:lnTo>
                    <a:pt x="441" y="155"/>
                  </a:lnTo>
                  <a:lnTo>
                    <a:pt x="438" y="156"/>
                  </a:lnTo>
                  <a:lnTo>
                    <a:pt x="436" y="156"/>
                  </a:lnTo>
                  <a:lnTo>
                    <a:pt x="436" y="156"/>
                  </a:lnTo>
                  <a:lnTo>
                    <a:pt x="435" y="155"/>
                  </a:lnTo>
                  <a:lnTo>
                    <a:pt x="434" y="153"/>
                  </a:lnTo>
                  <a:lnTo>
                    <a:pt x="434" y="153"/>
                  </a:lnTo>
                  <a:lnTo>
                    <a:pt x="433" y="152"/>
                  </a:lnTo>
                  <a:lnTo>
                    <a:pt x="432" y="151"/>
                  </a:lnTo>
                  <a:lnTo>
                    <a:pt x="431" y="151"/>
                  </a:lnTo>
                  <a:lnTo>
                    <a:pt x="429" y="152"/>
                  </a:lnTo>
                  <a:lnTo>
                    <a:pt x="429" y="152"/>
                  </a:lnTo>
                  <a:lnTo>
                    <a:pt x="427" y="154"/>
                  </a:lnTo>
                  <a:lnTo>
                    <a:pt x="426" y="154"/>
                  </a:lnTo>
                  <a:lnTo>
                    <a:pt x="425" y="154"/>
                  </a:lnTo>
                  <a:lnTo>
                    <a:pt x="425" y="154"/>
                  </a:lnTo>
                  <a:lnTo>
                    <a:pt x="423" y="152"/>
                  </a:lnTo>
                  <a:lnTo>
                    <a:pt x="422" y="150"/>
                  </a:lnTo>
                  <a:lnTo>
                    <a:pt x="422" y="150"/>
                  </a:lnTo>
                  <a:lnTo>
                    <a:pt x="423" y="147"/>
                  </a:lnTo>
                  <a:lnTo>
                    <a:pt x="425" y="144"/>
                  </a:lnTo>
                  <a:lnTo>
                    <a:pt x="425" y="144"/>
                  </a:lnTo>
                  <a:lnTo>
                    <a:pt x="426" y="143"/>
                  </a:lnTo>
                  <a:lnTo>
                    <a:pt x="426" y="140"/>
                  </a:lnTo>
                  <a:lnTo>
                    <a:pt x="426" y="140"/>
                  </a:lnTo>
                  <a:lnTo>
                    <a:pt x="418" y="125"/>
                  </a:lnTo>
                  <a:lnTo>
                    <a:pt x="418" y="125"/>
                  </a:lnTo>
                  <a:lnTo>
                    <a:pt x="417" y="122"/>
                  </a:lnTo>
                  <a:lnTo>
                    <a:pt x="416" y="122"/>
                  </a:lnTo>
                  <a:lnTo>
                    <a:pt x="414" y="122"/>
                  </a:lnTo>
                  <a:lnTo>
                    <a:pt x="412" y="124"/>
                  </a:lnTo>
                  <a:lnTo>
                    <a:pt x="412" y="124"/>
                  </a:lnTo>
                  <a:lnTo>
                    <a:pt x="402" y="139"/>
                  </a:lnTo>
                  <a:lnTo>
                    <a:pt x="402" y="139"/>
                  </a:lnTo>
                  <a:lnTo>
                    <a:pt x="404" y="140"/>
                  </a:lnTo>
                  <a:lnTo>
                    <a:pt x="404" y="140"/>
                  </a:lnTo>
                  <a:lnTo>
                    <a:pt x="405" y="143"/>
                  </a:lnTo>
                  <a:lnTo>
                    <a:pt x="406" y="146"/>
                  </a:lnTo>
                  <a:lnTo>
                    <a:pt x="405" y="148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0" y="151"/>
                  </a:lnTo>
                  <a:lnTo>
                    <a:pt x="398" y="150"/>
                  </a:lnTo>
                  <a:lnTo>
                    <a:pt x="398" y="150"/>
                  </a:lnTo>
                  <a:close/>
                  <a:moveTo>
                    <a:pt x="695" y="740"/>
                  </a:moveTo>
                  <a:lnTo>
                    <a:pt x="695" y="740"/>
                  </a:lnTo>
                  <a:lnTo>
                    <a:pt x="698" y="739"/>
                  </a:lnTo>
                  <a:lnTo>
                    <a:pt x="700" y="738"/>
                  </a:lnTo>
                  <a:lnTo>
                    <a:pt x="701" y="736"/>
                  </a:lnTo>
                  <a:lnTo>
                    <a:pt x="702" y="733"/>
                  </a:lnTo>
                  <a:lnTo>
                    <a:pt x="702" y="733"/>
                  </a:lnTo>
                  <a:lnTo>
                    <a:pt x="701" y="730"/>
                  </a:lnTo>
                  <a:lnTo>
                    <a:pt x="700" y="728"/>
                  </a:lnTo>
                  <a:lnTo>
                    <a:pt x="700" y="728"/>
                  </a:lnTo>
                  <a:lnTo>
                    <a:pt x="698" y="726"/>
                  </a:lnTo>
                  <a:lnTo>
                    <a:pt x="695" y="726"/>
                  </a:lnTo>
                  <a:lnTo>
                    <a:pt x="695" y="726"/>
                  </a:lnTo>
                  <a:lnTo>
                    <a:pt x="693" y="727"/>
                  </a:lnTo>
                  <a:lnTo>
                    <a:pt x="691" y="729"/>
                  </a:lnTo>
                  <a:lnTo>
                    <a:pt x="690" y="731"/>
                  </a:lnTo>
                  <a:lnTo>
                    <a:pt x="689" y="733"/>
                  </a:lnTo>
                  <a:lnTo>
                    <a:pt x="689" y="733"/>
                  </a:lnTo>
                  <a:lnTo>
                    <a:pt x="690" y="736"/>
                  </a:lnTo>
                  <a:lnTo>
                    <a:pt x="691" y="738"/>
                  </a:lnTo>
                  <a:lnTo>
                    <a:pt x="693" y="740"/>
                  </a:lnTo>
                  <a:lnTo>
                    <a:pt x="695" y="740"/>
                  </a:lnTo>
                  <a:lnTo>
                    <a:pt x="695" y="740"/>
                  </a:lnTo>
                  <a:close/>
                  <a:moveTo>
                    <a:pt x="697" y="731"/>
                  </a:moveTo>
                  <a:lnTo>
                    <a:pt x="697" y="731"/>
                  </a:lnTo>
                  <a:lnTo>
                    <a:pt x="698" y="732"/>
                  </a:lnTo>
                  <a:lnTo>
                    <a:pt x="698" y="732"/>
                  </a:lnTo>
                  <a:lnTo>
                    <a:pt x="696" y="735"/>
                  </a:lnTo>
                  <a:lnTo>
                    <a:pt x="696" y="735"/>
                  </a:lnTo>
                  <a:lnTo>
                    <a:pt x="694" y="733"/>
                  </a:lnTo>
                  <a:lnTo>
                    <a:pt x="694" y="733"/>
                  </a:lnTo>
                  <a:lnTo>
                    <a:pt x="697" y="731"/>
                  </a:lnTo>
                  <a:lnTo>
                    <a:pt x="697" y="731"/>
                  </a:lnTo>
                  <a:close/>
                  <a:moveTo>
                    <a:pt x="632" y="736"/>
                  </a:moveTo>
                  <a:lnTo>
                    <a:pt x="632" y="736"/>
                  </a:lnTo>
                  <a:lnTo>
                    <a:pt x="632" y="733"/>
                  </a:lnTo>
                  <a:lnTo>
                    <a:pt x="631" y="730"/>
                  </a:lnTo>
                  <a:lnTo>
                    <a:pt x="629" y="729"/>
                  </a:lnTo>
                  <a:lnTo>
                    <a:pt x="627" y="728"/>
                  </a:lnTo>
                  <a:lnTo>
                    <a:pt x="627" y="728"/>
                  </a:lnTo>
                  <a:lnTo>
                    <a:pt x="624" y="729"/>
                  </a:lnTo>
                  <a:lnTo>
                    <a:pt x="622" y="730"/>
                  </a:lnTo>
                  <a:lnTo>
                    <a:pt x="620" y="733"/>
                  </a:lnTo>
                  <a:lnTo>
                    <a:pt x="620" y="735"/>
                  </a:lnTo>
                  <a:lnTo>
                    <a:pt x="620" y="735"/>
                  </a:lnTo>
                  <a:lnTo>
                    <a:pt x="620" y="738"/>
                  </a:lnTo>
                  <a:lnTo>
                    <a:pt x="622" y="740"/>
                  </a:lnTo>
                  <a:lnTo>
                    <a:pt x="624" y="742"/>
                  </a:lnTo>
                  <a:lnTo>
                    <a:pt x="626" y="742"/>
                  </a:lnTo>
                  <a:lnTo>
                    <a:pt x="626" y="742"/>
                  </a:lnTo>
                  <a:lnTo>
                    <a:pt x="629" y="742"/>
                  </a:lnTo>
                  <a:lnTo>
                    <a:pt x="631" y="740"/>
                  </a:lnTo>
                  <a:lnTo>
                    <a:pt x="632" y="738"/>
                  </a:lnTo>
                  <a:lnTo>
                    <a:pt x="632" y="736"/>
                  </a:lnTo>
                  <a:lnTo>
                    <a:pt x="632" y="736"/>
                  </a:lnTo>
                  <a:close/>
                  <a:moveTo>
                    <a:pt x="627" y="733"/>
                  </a:moveTo>
                  <a:lnTo>
                    <a:pt x="627" y="733"/>
                  </a:lnTo>
                  <a:lnTo>
                    <a:pt x="628" y="733"/>
                  </a:lnTo>
                  <a:lnTo>
                    <a:pt x="629" y="734"/>
                  </a:lnTo>
                  <a:lnTo>
                    <a:pt x="629" y="736"/>
                  </a:lnTo>
                  <a:lnTo>
                    <a:pt x="629" y="736"/>
                  </a:lnTo>
                  <a:lnTo>
                    <a:pt x="628" y="737"/>
                  </a:lnTo>
                  <a:lnTo>
                    <a:pt x="626" y="738"/>
                  </a:lnTo>
                  <a:lnTo>
                    <a:pt x="626" y="738"/>
                  </a:lnTo>
                  <a:lnTo>
                    <a:pt x="625" y="738"/>
                  </a:lnTo>
                  <a:lnTo>
                    <a:pt x="623" y="736"/>
                  </a:lnTo>
                  <a:lnTo>
                    <a:pt x="623" y="736"/>
                  </a:lnTo>
                  <a:lnTo>
                    <a:pt x="625" y="734"/>
                  </a:lnTo>
                  <a:lnTo>
                    <a:pt x="627" y="733"/>
                  </a:lnTo>
                  <a:lnTo>
                    <a:pt x="627" y="733"/>
                  </a:lnTo>
                  <a:close/>
                  <a:moveTo>
                    <a:pt x="659" y="713"/>
                  </a:moveTo>
                  <a:lnTo>
                    <a:pt x="659" y="713"/>
                  </a:lnTo>
                  <a:lnTo>
                    <a:pt x="662" y="712"/>
                  </a:lnTo>
                  <a:lnTo>
                    <a:pt x="665" y="709"/>
                  </a:lnTo>
                  <a:lnTo>
                    <a:pt x="666" y="706"/>
                  </a:lnTo>
                  <a:lnTo>
                    <a:pt x="666" y="703"/>
                  </a:lnTo>
                  <a:lnTo>
                    <a:pt x="666" y="703"/>
                  </a:lnTo>
                  <a:lnTo>
                    <a:pt x="665" y="701"/>
                  </a:lnTo>
                  <a:lnTo>
                    <a:pt x="663" y="699"/>
                  </a:lnTo>
                  <a:lnTo>
                    <a:pt x="661" y="698"/>
                  </a:lnTo>
                  <a:lnTo>
                    <a:pt x="659" y="698"/>
                  </a:lnTo>
                  <a:lnTo>
                    <a:pt x="659" y="698"/>
                  </a:lnTo>
                  <a:lnTo>
                    <a:pt x="657" y="699"/>
                  </a:lnTo>
                  <a:lnTo>
                    <a:pt x="656" y="701"/>
                  </a:lnTo>
                  <a:lnTo>
                    <a:pt x="654" y="703"/>
                  </a:lnTo>
                  <a:lnTo>
                    <a:pt x="654" y="706"/>
                  </a:lnTo>
                  <a:lnTo>
                    <a:pt x="654" y="706"/>
                  </a:lnTo>
                  <a:lnTo>
                    <a:pt x="654" y="708"/>
                  </a:lnTo>
                  <a:lnTo>
                    <a:pt x="656" y="710"/>
                  </a:lnTo>
                  <a:lnTo>
                    <a:pt x="658" y="712"/>
                  </a:lnTo>
                  <a:lnTo>
                    <a:pt x="659" y="713"/>
                  </a:lnTo>
                  <a:lnTo>
                    <a:pt x="659" y="713"/>
                  </a:lnTo>
                  <a:close/>
                  <a:moveTo>
                    <a:pt x="660" y="702"/>
                  </a:moveTo>
                  <a:lnTo>
                    <a:pt x="660" y="702"/>
                  </a:lnTo>
                  <a:lnTo>
                    <a:pt x="662" y="703"/>
                  </a:lnTo>
                  <a:lnTo>
                    <a:pt x="664" y="705"/>
                  </a:lnTo>
                  <a:lnTo>
                    <a:pt x="664" y="705"/>
                  </a:lnTo>
                  <a:lnTo>
                    <a:pt x="660" y="709"/>
                  </a:lnTo>
                  <a:lnTo>
                    <a:pt x="660" y="709"/>
                  </a:lnTo>
                  <a:lnTo>
                    <a:pt x="658" y="707"/>
                  </a:lnTo>
                  <a:lnTo>
                    <a:pt x="657" y="706"/>
                  </a:lnTo>
                  <a:lnTo>
                    <a:pt x="657" y="706"/>
                  </a:lnTo>
                  <a:lnTo>
                    <a:pt x="658" y="704"/>
                  </a:lnTo>
                  <a:lnTo>
                    <a:pt x="658" y="703"/>
                  </a:lnTo>
                  <a:lnTo>
                    <a:pt x="659" y="702"/>
                  </a:lnTo>
                  <a:lnTo>
                    <a:pt x="660" y="702"/>
                  </a:lnTo>
                  <a:lnTo>
                    <a:pt x="660" y="702"/>
                  </a:lnTo>
                  <a:close/>
                  <a:moveTo>
                    <a:pt x="213" y="755"/>
                  </a:moveTo>
                  <a:lnTo>
                    <a:pt x="213" y="755"/>
                  </a:lnTo>
                  <a:lnTo>
                    <a:pt x="216" y="756"/>
                  </a:lnTo>
                  <a:lnTo>
                    <a:pt x="217" y="758"/>
                  </a:lnTo>
                  <a:lnTo>
                    <a:pt x="217" y="758"/>
                  </a:lnTo>
                  <a:lnTo>
                    <a:pt x="218" y="761"/>
                  </a:lnTo>
                  <a:lnTo>
                    <a:pt x="220" y="764"/>
                  </a:lnTo>
                  <a:lnTo>
                    <a:pt x="222" y="766"/>
                  </a:lnTo>
                  <a:lnTo>
                    <a:pt x="225" y="768"/>
                  </a:lnTo>
                  <a:lnTo>
                    <a:pt x="225" y="768"/>
                  </a:lnTo>
                  <a:lnTo>
                    <a:pt x="229" y="769"/>
                  </a:lnTo>
                  <a:lnTo>
                    <a:pt x="231" y="769"/>
                  </a:lnTo>
                  <a:lnTo>
                    <a:pt x="233" y="767"/>
                  </a:lnTo>
                  <a:lnTo>
                    <a:pt x="233" y="767"/>
                  </a:lnTo>
                  <a:lnTo>
                    <a:pt x="237" y="765"/>
                  </a:lnTo>
                  <a:lnTo>
                    <a:pt x="241" y="764"/>
                  </a:lnTo>
                  <a:lnTo>
                    <a:pt x="241" y="764"/>
                  </a:lnTo>
                  <a:lnTo>
                    <a:pt x="243" y="764"/>
                  </a:lnTo>
                  <a:lnTo>
                    <a:pt x="246" y="764"/>
                  </a:lnTo>
                  <a:lnTo>
                    <a:pt x="246" y="764"/>
                  </a:lnTo>
                  <a:lnTo>
                    <a:pt x="249" y="763"/>
                  </a:lnTo>
                  <a:lnTo>
                    <a:pt x="252" y="760"/>
                  </a:lnTo>
                  <a:lnTo>
                    <a:pt x="253" y="756"/>
                  </a:lnTo>
                  <a:lnTo>
                    <a:pt x="253" y="753"/>
                  </a:lnTo>
                  <a:lnTo>
                    <a:pt x="253" y="753"/>
                  </a:lnTo>
                  <a:lnTo>
                    <a:pt x="253" y="751"/>
                  </a:lnTo>
                  <a:lnTo>
                    <a:pt x="253" y="750"/>
                  </a:lnTo>
                  <a:lnTo>
                    <a:pt x="255" y="747"/>
                  </a:lnTo>
                  <a:lnTo>
                    <a:pt x="255" y="747"/>
                  </a:lnTo>
                  <a:lnTo>
                    <a:pt x="257" y="744"/>
                  </a:lnTo>
                  <a:lnTo>
                    <a:pt x="258" y="741"/>
                  </a:lnTo>
                  <a:lnTo>
                    <a:pt x="257" y="738"/>
                  </a:lnTo>
                  <a:lnTo>
                    <a:pt x="254" y="735"/>
                  </a:lnTo>
                  <a:lnTo>
                    <a:pt x="254" y="735"/>
                  </a:lnTo>
                  <a:lnTo>
                    <a:pt x="250" y="732"/>
                  </a:lnTo>
                  <a:lnTo>
                    <a:pt x="248" y="728"/>
                  </a:lnTo>
                  <a:lnTo>
                    <a:pt x="248" y="728"/>
                  </a:lnTo>
                  <a:lnTo>
                    <a:pt x="246" y="726"/>
                  </a:lnTo>
                  <a:lnTo>
                    <a:pt x="245" y="725"/>
                  </a:lnTo>
                  <a:lnTo>
                    <a:pt x="240" y="723"/>
                  </a:lnTo>
                  <a:lnTo>
                    <a:pt x="240" y="723"/>
                  </a:lnTo>
                  <a:lnTo>
                    <a:pt x="238" y="723"/>
                  </a:lnTo>
                  <a:lnTo>
                    <a:pt x="238" y="723"/>
                  </a:lnTo>
                  <a:lnTo>
                    <a:pt x="232" y="725"/>
                  </a:lnTo>
                  <a:lnTo>
                    <a:pt x="230" y="726"/>
                  </a:lnTo>
                  <a:lnTo>
                    <a:pt x="227" y="725"/>
                  </a:lnTo>
                  <a:lnTo>
                    <a:pt x="227" y="725"/>
                  </a:lnTo>
                  <a:lnTo>
                    <a:pt x="225" y="726"/>
                  </a:lnTo>
                  <a:lnTo>
                    <a:pt x="223" y="726"/>
                  </a:lnTo>
                  <a:lnTo>
                    <a:pt x="219" y="729"/>
                  </a:lnTo>
                  <a:lnTo>
                    <a:pt x="216" y="733"/>
                  </a:lnTo>
                  <a:lnTo>
                    <a:pt x="216" y="737"/>
                  </a:lnTo>
                  <a:lnTo>
                    <a:pt x="216" y="737"/>
                  </a:lnTo>
                  <a:lnTo>
                    <a:pt x="215" y="738"/>
                  </a:lnTo>
                  <a:lnTo>
                    <a:pt x="214" y="740"/>
                  </a:lnTo>
                  <a:lnTo>
                    <a:pt x="214" y="740"/>
                  </a:lnTo>
                  <a:lnTo>
                    <a:pt x="211" y="743"/>
                  </a:lnTo>
                  <a:lnTo>
                    <a:pt x="209" y="747"/>
                  </a:lnTo>
                  <a:lnTo>
                    <a:pt x="210" y="751"/>
                  </a:lnTo>
                  <a:lnTo>
                    <a:pt x="213" y="755"/>
                  </a:lnTo>
                  <a:lnTo>
                    <a:pt x="213" y="755"/>
                  </a:lnTo>
                  <a:close/>
                  <a:moveTo>
                    <a:pt x="218" y="742"/>
                  </a:moveTo>
                  <a:lnTo>
                    <a:pt x="218" y="742"/>
                  </a:lnTo>
                  <a:lnTo>
                    <a:pt x="221" y="742"/>
                  </a:lnTo>
                  <a:lnTo>
                    <a:pt x="221" y="739"/>
                  </a:lnTo>
                  <a:lnTo>
                    <a:pt x="221" y="739"/>
                  </a:lnTo>
                  <a:lnTo>
                    <a:pt x="220" y="736"/>
                  </a:lnTo>
                  <a:lnTo>
                    <a:pt x="221" y="733"/>
                  </a:lnTo>
                  <a:lnTo>
                    <a:pt x="224" y="730"/>
                  </a:lnTo>
                  <a:lnTo>
                    <a:pt x="226" y="729"/>
                  </a:lnTo>
                  <a:lnTo>
                    <a:pt x="226" y="729"/>
                  </a:lnTo>
                  <a:lnTo>
                    <a:pt x="229" y="730"/>
                  </a:lnTo>
                  <a:lnTo>
                    <a:pt x="232" y="731"/>
                  </a:lnTo>
                  <a:lnTo>
                    <a:pt x="232" y="731"/>
                  </a:lnTo>
                  <a:lnTo>
                    <a:pt x="235" y="729"/>
                  </a:lnTo>
                  <a:lnTo>
                    <a:pt x="235" y="729"/>
                  </a:lnTo>
                  <a:lnTo>
                    <a:pt x="237" y="727"/>
                  </a:lnTo>
                  <a:lnTo>
                    <a:pt x="239" y="727"/>
                  </a:lnTo>
                  <a:lnTo>
                    <a:pt x="240" y="727"/>
                  </a:lnTo>
                  <a:lnTo>
                    <a:pt x="242" y="727"/>
                  </a:lnTo>
                  <a:lnTo>
                    <a:pt x="242" y="727"/>
                  </a:lnTo>
                  <a:lnTo>
                    <a:pt x="244" y="729"/>
                  </a:lnTo>
                  <a:lnTo>
                    <a:pt x="245" y="730"/>
                  </a:lnTo>
                  <a:lnTo>
                    <a:pt x="245" y="732"/>
                  </a:lnTo>
                  <a:lnTo>
                    <a:pt x="245" y="734"/>
                  </a:lnTo>
                  <a:lnTo>
                    <a:pt x="245" y="734"/>
                  </a:lnTo>
                  <a:lnTo>
                    <a:pt x="245" y="736"/>
                  </a:lnTo>
                  <a:lnTo>
                    <a:pt x="245" y="737"/>
                  </a:lnTo>
                  <a:lnTo>
                    <a:pt x="246" y="738"/>
                  </a:lnTo>
                  <a:lnTo>
                    <a:pt x="248" y="738"/>
                  </a:lnTo>
                  <a:lnTo>
                    <a:pt x="248" y="738"/>
                  </a:lnTo>
                  <a:lnTo>
                    <a:pt x="252" y="738"/>
                  </a:lnTo>
                  <a:lnTo>
                    <a:pt x="253" y="738"/>
                  </a:lnTo>
                  <a:lnTo>
                    <a:pt x="254" y="739"/>
                  </a:lnTo>
                  <a:lnTo>
                    <a:pt x="254" y="739"/>
                  </a:lnTo>
                  <a:lnTo>
                    <a:pt x="254" y="741"/>
                  </a:lnTo>
                  <a:lnTo>
                    <a:pt x="253" y="743"/>
                  </a:lnTo>
                  <a:lnTo>
                    <a:pt x="252" y="745"/>
                  </a:lnTo>
                  <a:lnTo>
                    <a:pt x="250" y="746"/>
                  </a:lnTo>
                  <a:lnTo>
                    <a:pt x="250" y="746"/>
                  </a:lnTo>
                  <a:lnTo>
                    <a:pt x="249" y="746"/>
                  </a:lnTo>
                  <a:lnTo>
                    <a:pt x="249" y="746"/>
                  </a:lnTo>
                  <a:lnTo>
                    <a:pt x="246" y="748"/>
                  </a:lnTo>
                  <a:lnTo>
                    <a:pt x="246" y="748"/>
                  </a:lnTo>
                  <a:lnTo>
                    <a:pt x="248" y="751"/>
                  </a:lnTo>
                  <a:lnTo>
                    <a:pt x="248" y="751"/>
                  </a:lnTo>
                  <a:lnTo>
                    <a:pt x="249" y="751"/>
                  </a:lnTo>
                  <a:lnTo>
                    <a:pt x="249" y="751"/>
                  </a:lnTo>
                  <a:lnTo>
                    <a:pt x="249" y="755"/>
                  </a:lnTo>
                  <a:lnTo>
                    <a:pt x="249" y="755"/>
                  </a:lnTo>
                  <a:lnTo>
                    <a:pt x="248" y="758"/>
                  </a:lnTo>
                  <a:lnTo>
                    <a:pt x="246" y="760"/>
                  </a:lnTo>
                  <a:lnTo>
                    <a:pt x="244" y="760"/>
                  </a:lnTo>
                  <a:lnTo>
                    <a:pt x="241" y="760"/>
                  </a:lnTo>
                  <a:lnTo>
                    <a:pt x="241" y="760"/>
                  </a:lnTo>
                  <a:lnTo>
                    <a:pt x="239" y="760"/>
                  </a:lnTo>
                  <a:lnTo>
                    <a:pt x="237" y="761"/>
                  </a:lnTo>
                  <a:lnTo>
                    <a:pt x="237" y="761"/>
                  </a:lnTo>
                  <a:lnTo>
                    <a:pt x="233" y="763"/>
                  </a:lnTo>
                  <a:lnTo>
                    <a:pt x="229" y="765"/>
                  </a:lnTo>
                  <a:lnTo>
                    <a:pt x="229" y="765"/>
                  </a:lnTo>
                  <a:lnTo>
                    <a:pt x="226" y="764"/>
                  </a:lnTo>
                  <a:lnTo>
                    <a:pt x="224" y="762"/>
                  </a:lnTo>
                  <a:lnTo>
                    <a:pt x="222" y="760"/>
                  </a:lnTo>
                  <a:lnTo>
                    <a:pt x="222" y="757"/>
                  </a:lnTo>
                  <a:lnTo>
                    <a:pt x="222" y="757"/>
                  </a:lnTo>
                  <a:lnTo>
                    <a:pt x="222" y="755"/>
                  </a:lnTo>
                  <a:lnTo>
                    <a:pt x="220" y="754"/>
                  </a:lnTo>
                  <a:lnTo>
                    <a:pt x="220" y="754"/>
                  </a:lnTo>
                  <a:lnTo>
                    <a:pt x="216" y="752"/>
                  </a:lnTo>
                  <a:lnTo>
                    <a:pt x="214" y="751"/>
                  </a:lnTo>
                  <a:lnTo>
                    <a:pt x="213" y="749"/>
                  </a:lnTo>
                  <a:lnTo>
                    <a:pt x="213" y="749"/>
                  </a:lnTo>
                  <a:lnTo>
                    <a:pt x="213" y="747"/>
                  </a:lnTo>
                  <a:lnTo>
                    <a:pt x="214" y="745"/>
                  </a:lnTo>
                  <a:lnTo>
                    <a:pt x="216" y="743"/>
                  </a:lnTo>
                  <a:lnTo>
                    <a:pt x="218" y="742"/>
                  </a:lnTo>
                  <a:lnTo>
                    <a:pt x="218" y="742"/>
                  </a:lnTo>
                  <a:close/>
                  <a:moveTo>
                    <a:pt x="266" y="779"/>
                  </a:moveTo>
                  <a:lnTo>
                    <a:pt x="266" y="779"/>
                  </a:lnTo>
                  <a:lnTo>
                    <a:pt x="269" y="781"/>
                  </a:lnTo>
                  <a:lnTo>
                    <a:pt x="271" y="784"/>
                  </a:lnTo>
                  <a:lnTo>
                    <a:pt x="271" y="784"/>
                  </a:lnTo>
                  <a:lnTo>
                    <a:pt x="273" y="788"/>
                  </a:lnTo>
                  <a:lnTo>
                    <a:pt x="276" y="789"/>
                  </a:lnTo>
                  <a:lnTo>
                    <a:pt x="280" y="790"/>
                  </a:lnTo>
                  <a:lnTo>
                    <a:pt x="284" y="789"/>
                  </a:lnTo>
                  <a:lnTo>
                    <a:pt x="284" y="789"/>
                  </a:lnTo>
                  <a:lnTo>
                    <a:pt x="289" y="788"/>
                  </a:lnTo>
                  <a:lnTo>
                    <a:pt x="291" y="788"/>
                  </a:lnTo>
                  <a:lnTo>
                    <a:pt x="293" y="788"/>
                  </a:lnTo>
                  <a:lnTo>
                    <a:pt x="293" y="788"/>
                  </a:lnTo>
                  <a:lnTo>
                    <a:pt x="295" y="788"/>
                  </a:lnTo>
                  <a:lnTo>
                    <a:pt x="295" y="788"/>
                  </a:lnTo>
                  <a:lnTo>
                    <a:pt x="299" y="787"/>
                  </a:lnTo>
                  <a:lnTo>
                    <a:pt x="302" y="784"/>
                  </a:lnTo>
                  <a:lnTo>
                    <a:pt x="304" y="781"/>
                  </a:lnTo>
                  <a:lnTo>
                    <a:pt x="305" y="777"/>
                  </a:lnTo>
                  <a:lnTo>
                    <a:pt x="305" y="777"/>
                  </a:lnTo>
                  <a:lnTo>
                    <a:pt x="305" y="774"/>
                  </a:lnTo>
                  <a:lnTo>
                    <a:pt x="307" y="773"/>
                  </a:lnTo>
                  <a:lnTo>
                    <a:pt x="307" y="773"/>
                  </a:lnTo>
                  <a:lnTo>
                    <a:pt x="309" y="770"/>
                  </a:lnTo>
                  <a:lnTo>
                    <a:pt x="310" y="766"/>
                  </a:lnTo>
                  <a:lnTo>
                    <a:pt x="310" y="766"/>
                  </a:lnTo>
                  <a:lnTo>
                    <a:pt x="310" y="763"/>
                  </a:lnTo>
                  <a:lnTo>
                    <a:pt x="309" y="761"/>
                  </a:lnTo>
                  <a:lnTo>
                    <a:pt x="307" y="759"/>
                  </a:lnTo>
                  <a:lnTo>
                    <a:pt x="305" y="757"/>
                  </a:lnTo>
                  <a:lnTo>
                    <a:pt x="305" y="757"/>
                  </a:lnTo>
                  <a:lnTo>
                    <a:pt x="302" y="755"/>
                  </a:lnTo>
                  <a:lnTo>
                    <a:pt x="301" y="754"/>
                  </a:lnTo>
                  <a:lnTo>
                    <a:pt x="300" y="751"/>
                  </a:lnTo>
                  <a:lnTo>
                    <a:pt x="300" y="751"/>
                  </a:lnTo>
                  <a:lnTo>
                    <a:pt x="299" y="750"/>
                  </a:lnTo>
                  <a:lnTo>
                    <a:pt x="298" y="749"/>
                  </a:lnTo>
                  <a:lnTo>
                    <a:pt x="298" y="749"/>
                  </a:lnTo>
                  <a:lnTo>
                    <a:pt x="295" y="747"/>
                  </a:lnTo>
                  <a:lnTo>
                    <a:pt x="292" y="746"/>
                  </a:lnTo>
                  <a:lnTo>
                    <a:pt x="290" y="746"/>
                  </a:lnTo>
                  <a:lnTo>
                    <a:pt x="286" y="747"/>
                  </a:lnTo>
                  <a:lnTo>
                    <a:pt x="286" y="747"/>
                  </a:lnTo>
                  <a:lnTo>
                    <a:pt x="283" y="748"/>
                  </a:lnTo>
                  <a:lnTo>
                    <a:pt x="280" y="747"/>
                  </a:lnTo>
                  <a:lnTo>
                    <a:pt x="280" y="747"/>
                  </a:lnTo>
                  <a:lnTo>
                    <a:pt x="278" y="747"/>
                  </a:lnTo>
                  <a:lnTo>
                    <a:pt x="278" y="747"/>
                  </a:lnTo>
                  <a:lnTo>
                    <a:pt x="273" y="749"/>
                  </a:lnTo>
                  <a:lnTo>
                    <a:pt x="270" y="751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60"/>
                  </a:lnTo>
                  <a:lnTo>
                    <a:pt x="267" y="760"/>
                  </a:lnTo>
                  <a:lnTo>
                    <a:pt x="266" y="762"/>
                  </a:lnTo>
                  <a:lnTo>
                    <a:pt x="265" y="763"/>
                  </a:lnTo>
                  <a:lnTo>
                    <a:pt x="265" y="763"/>
                  </a:lnTo>
                  <a:lnTo>
                    <a:pt x="262" y="766"/>
                  </a:lnTo>
                  <a:lnTo>
                    <a:pt x="261" y="768"/>
                  </a:lnTo>
                  <a:lnTo>
                    <a:pt x="261" y="771"/>
                  </a:lnTo>
                  <a:lnTo>
                    <a:pt x="261" y="771"/>
                  </a:lnTo>
                  <a:lnTo>
                    <a:pt x="262" y="776"/>
                  </a:lnTo>
                  <a:lnTo>
                    <a:pt x="264" y="778"/>
                  </a:lnTo>
                  <a:lnTo>
                    <a:pt x="266" y="779"/>
                  </a:lnTo>
                  <a:lnTo>
                    <a:pt x="266" y="779"/>
                  </a:lnTo>
                  <a:close/>
                  <a:moveTo>
                    <a:pt x="265" y="769"/>
                  </a:moveTo>
                  <a:lnTo>
                    <a:pt x="265" y="769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68" y="767"/>
                  </a:lnTo>
                  <a:lnTo>
                    <a:pt x="270" y="767"/>
                  </a:lnTo>
                  <a:lnTo>
                    <a:pt x="271" y="766"/>
                  </a:lnTo>
                  <a:lnTo>
                    <a:pt x="271" y="765"/>
                  </a:lnTo>
                  <a:lnTo>
                    <a:pt x="271" y="763"/>
                  </a:lnTo>
                  <a:lnTo>
                    <a:pt x="271" y="763"/>
                  </a:lnTo>
                  <a:lnTo>
                    <a:pt x="270" y="760"/>
                  </a:lnTo>
                  <a:lnTo>
                    <a:pt x="271" y="756"/>
                  </a:lnTo>
                  <a:lnTo>
                    <a:pt x="273" y="753"/>
                  </a:lnTo>
                  <a:lnTo>
                    <a:pt x="277" y="751"/>
                  </a:lnTo>
                  <a:lnTo>
                    <a:pt x="277" y="751"/>
                  </a:lnTo>
                  <a:lnTo>
                    <a:pt x="280" y="751"/>
                  </a:lnTo>
                  <a:lnTo>
                    <a:pt x="282" y="753"/>
                  </a:lnTo>
                  <a:lnTo>
                    <a:pt x="282" y="753"/>
                  </a:lnTo>
                  <a:lnTo>
                    <a:pt x="284" y="754"/>
                  </a:lnTo>
                  <a:lnTo>
                    <a:pt x="286" y="752"/>
                  </a:lnTo>
                  <a:lnTo>
                    <a:pt x="286" y="752"/>
                  </a:lnTo>
                  <a:lnTo>
                    <a:pt x="288" y="750"/>
                  </a:lnTo>
                  <a:lnTo>
                    <a:pt x="290" y="750"/>
                  </a:lnTo>
                  <a:lnTo>
                    <a:pt x="292" y="749"/>
                  </a:lnTo>
                  <a:lnTo>
                    <a:pt x="294" y="750"/>
                  </a:lnTo>
                  <a:lnTo>
                    <a:pt x="294" y="750"/>
                  </a:lnTo>
                  <a:lnTo>
                    <a:pt x="296" y="752"/>
                  </a:lnTo>
                  <a:lnTo>
                    <a:pt x="297" y="754"/>
                  </a:lnTo>
                  <a:lnTo>
                    <a:pt x="297" y="754"/>
                  </a:lnTo>
                  <a:lnTo>
                    <a:pt x="297" y="756"/>
                  </a:lnTo>
                  <a:lnTo>
                    <a:pt x="298" y="758"/>
                  </a:lnTo>
                  <a:lnTo>
                    <a:pt x="300" y="759"/>
                  </a:lnTo>
                  <a:lnTo>
                    <a:pt x="302" y="759"/>
                  </a:lnTo>
                  <a:lnTo>
                    <a:pt x="302" y="759"/>
                  </a:lnTo>
                  <a:lnTo>
                    <a:pt x="304" y="760"/>
                  </a:lnTo>
                  <a:lnTo>
                    <a:pt x="305" y="761"/>
                  </a:lnTo>
                  <a:lnTo>
                    <a:pt x="306" y="764"/>
                  </a:lnTo>
                  <a:lnTo>
                    <a:pt x="306" y="768"/>
                  </a:lnTo>
                  <a:lnTo>
                    <a:pt x="304" y="770"/>
                  </a:lnTo>
                  <a:lnTo>
                    <a:pt x="304" y="770"/>
                  </a:lnTo>
                  <a:lnTo>
                    <a:pt x="300" y="772"/>
                  </a:lnTo>
                  <a:lnTo>
                    <a:pt x="300" y="772"/>
                  </a:lnTo>
                  <a:lnTo>
                    <a:pt x="299" y="774"/>
                  </a:lnTo>
                  <a:lnTo>
                    <a:pt x="299" y="775"/>
                  </a:lnTo>
                  <a:lnTo>
                    <a:pt x="299" y="775"/>
                  </a:lnTo>
                  <a:lnTo>
                    <a:pt x="300" y="777"/>
                  </a:lnTo>
                  <a:lnTo>
                    <a:pt x="300" y="779"/>
                  </a:lnTo>
                  <a:lnTo>
                    <a:pt x="300" y="781"/>
                  </a:lnTo>
                  <a:lnTo>
                    <a:pt x="299" y="783"/>
                  </a:lnTo>
                  <a:lnTo>
                    <a:pt x="299" y="783"/>
                  </a:lnTo>
                  <a:lnTo>
                    <a:pt x="297" y="784"/>
                  </a:lnTo>
                  <a:lnTo>
                    <a:pt x="295" y="784"/>
                  </a:lnTo>
                  <a:lnTo>
                    <a:pt x="293" y="784"/>
                  </a:lnTo>
                  <a:lnTo>
                    <a:pt x="291" y="784"/>
                  </a:lnTo>
                  <a:lnTo>
                    <a:pt x="291" y="784"/>
                  </a:lnTo>
                  <a:lnTo>
                    <a:pt x="289" y="782"/>
                  </a:lnTo>
                  <a:lnTo>
                    <a:pt x="289" y="782"/>
                  </a:lnTo>
                  <a:lnTo>
                    <a:pt x="286" y="784"/>
                  </a:lnTo>
                  <a:lnTo>
                    <a:pt x="283" y="786"/>
                  </a:lnTo>
                  <a:lnTo>
                    <a:pt x="280" y="786"/>
                  </a:lnTo>
                  <a:lnTo>
                    <a:pt x="277" y="786"/>
                  </a:lnTo>
                  <a:lnTo>
                    <a:pt x="277" y="786"/>
                  </a:lnTo>
                  <a:lnTo>
                    <a:pt x="276" y="784"/>
                  </a:lnTo>
                  <a:lnTo>
                    <a:pt x="275" y="782"/>
                  </a:lnTo>
                  <a:lnTo>
                    <a:pt x="275" y="782"/>
                  </a:lnTo>
                  <a:lnTo>
                    <a:pt x="274" y="779"/>
                  </a:lnTo>
                  <a:lnTo>
                    <a:pt x="274" y="779"/>
                  </a:lnTo>
                  <a:lnTo>
                    <a:pt x="272" y="777"/>
                  </a:lnTo>
                  <a:lnTo>
                    <a:pt x="270" y="776"/>
                  </a:lnTo>
                  <a:lnTo>
                    <a:pt x="270" y="776"/>
                  </a:lnTo>
                  <a:lnTo>
                    <a:pt x="268" y="776"/>
                  </a:lnTo>
                  <a:lnTo>
                    <a:pt x="266" y="774"/>
                  </a:lnTo>
                  <a:lnTo>
                    <a:pt x="265" y="772"/>
                  </a:lnTo>
                  <a:lnTo>
                    <a:pt x="265" y="769"/>
                  </a:lnTo>
                  <a:lnTo>
                    <a:pt x="265" y="769"/>
                  </a:lnTo>
                  <a:close/>
                  <a:moveTo>
                    <a:pt x="297" y="684"/>
                  </a:moveTo>
                  <a:lnTo>
                    <a:pt x="297" y="684"/>
                  </a:lnTo>
                  <a:lnTo>
                    <a:pt x="296" y="687"/>
                  </a:lnTo>
                  <a:lnTo>
                    <a:pt x="297" y="691"/>
                  </a:lnTo>
                  <a:lnTo>
                    <a:pt x="299" y="693"/>
                  </a:lnTo>
                  <a:lnTo>
                    <a:pt x="302" y="695"/>
                  </a:lnTo>
                  <a:lnTo>
                    <a:pt x="302" y="695"/>
                  </a:lnTo>
                  <a:lnTo>
                    <a:pt x="306" y="696"/>
                  </a:lnTo>
                  <a:lnTo>
                    <a:pt x="308" y="697"/>
                  </a:lnTo>
                  <a:lnTo>
                    <a:pt x="308" y="700"/>
                  </a:lnTo>
                  <a:lnTo>
                    <a:pt x="308" y="700"/>
                  </a:lnTo>
                  <a:lnTo>
                    <a:pt x="308" y="700"/>
                  </a:lnTo>
                  <a:lnTo>
                    <a:pt x="308" y="700"/>
                  </a:lnTo>
                  <a:lnTo>
                    <a:pt x="311" y="702"/>
                  </a:lnTo>
                  <a:lnTo>
                    <a:pt x="315" y="703"/>
                  </a:lnTo>
                  <a:lnTo>
                    <a:pt x="319" y="703"/>
                  </a:lnTo>
                  <a:lnTo>
                    <a:pt x="321" y="701"/>
                  </a:lnTo>
                  <a:lnTo>
                    <a:pt x="323" y="700"/>
                  </a:lnTo>
                  <a:lnTo>
                    <a:pt x="323" y="700"/>
                  </a:lnTo>
                  <a:lnTo>
                    <a:pt x="325" y="697"/>
                  </a:lnTo>
                  <a:lnTo>
                    <a:pt x="327" y="696"/>
                  </a:lnTo>
                  <a:lnTo>
                    <a:pt x="327" y="696"/>
                  </a:lnTo>
                  <a:lnTo>
                    <a:pt x="331" y="695"/>
                  </a:lnTo>
                  <a:lnTo>
                    <a:pt x="334" y="692"/>
                  </a:lnTo>
                  <a:lnTo>
                    <a:pt x="336" y="689"/>
                  </a:lnTo>
                  <a:lnTo>
                    <a:pt x="336" y="685"/>
                  </a:lnTo>
                  <a:lnTo>
                    <a:pt x="336" y="685"/>
                  </a:lnTo>
                  <a:lnTo>
                    <a:pt x="336" y="684"/>
                  </a:lnTo>
                  <a:lnTo>
                    <a:pt x="336" y="684"/>
                  </a:lnTo>
                  <a:lnTo>
                    <a:pt x="334" y="679"/>
                  </a:lnTo>
                  <a:lnTo>
                    <a:pt x="334" y="677"/>
                  </a:lnTo>
                  <a:lnTo>
                    <a:pt x="334" y="674"/>
                  </a:lnTo>
                  <a:lnTo>
                    <a:pt x="334" y="674"/>
                  </a:lnTo>
                  <a:lnTo>
                    <a:pt x="335" y="672"/>
                  </a:lnTo>
                  <a:lnTo>
                    <a:pt x="335" y="672"/>
                  </a:lnTo>
                  <a:lnTo>
                    <a:pt x="335" y="669"/>
                  </a:lnTo>
                  <a:lnTo>
                    <a:pt x="332" y="665"/>
                  </a:lnTo>
                  <a:lnTo>
                    <a:pt x="329" y="663"/>
                  </a:lnTo>
                  <a:lnTo>
                    <a:pt x="326" y="663"/>
                  </a:lnTo>
                  <a:lnTo>
                    <a:pt x="326" y="663"/>
                  </a:lnTo>
                  <a:lnTo>
                    <a:pt x="323" y="662"/>
                  </a:lnTo>
                  <a:lnTo>
                    <a:pt x="320" y="660"/>
                  </a:lnTo>
                  <a:lnTo>
                    <a:pt x="320" y="660"/>
                  </a:lnTo>
                  <a:lnTo>
                    <a:pt x="317" y="657"/>
                  </a:lnTo>
                  <a:lnTo>
                    <a:pt x="315" y="657"/>
                  </a:lnTo>
                  <a:lnTo>
                    <a:pt x="313" y="657"/>
                  </a:lnTo>
                  <a:lnTo>
                    <a:pt x="313" y="657"/>
                  </a:lnTo>
                  <a:lnTo>
                    <a:pt x="309" y="658"/>
                  </a:lnTo>
                  <a:lnTo>
                    <a:pt x="307" y="660"/>
                  </a:lnTo>
                  <a:lnTo>
                    <a:pt x="306" y="661"/>
                  </a:lnTo>
                  <a:lnTo>
                    <a:pt x="306" y="661"/>
                  </a:lnTo>
                  <a:lnTo>
                    <a:pt x="304" y="662"/>
                  </a:lnTo>
                  <a:lnTo>
                    <a:pt x="304" y="662"/>
                  </a:lnTo>
                  <a:lnTo>
                    <a:pt x="301" y="663"/>
                  </a:lnTo>
                  <a:lnTo>
                    <a:pt x="299" y="664"/>
                  </a:lnTo>
                  <a:lnTo>
                    <a:pt x="297" y="666"/>
                  </a:lnTo>
                  <a:lnTo>
                    <a:pt x="296" y="668"/>
                  </a:lnTo>
                  <a:lnTo>
                    <a:pt x="295" y="670"/>
                  </a:lnTo>
                  <a:lnTo>
                    <a:pt x="294" y="673"/>
                  </a:lnTo>
                  <a:lnTo>
                    <a:pt x="295" y="675"/>
                  </a:lnTo>
                  <a:lnTo>
                    <a:pt x="296" y="678"/>
                  </a:lnTo>
                  <a:lnTo>
                    <a:pt x="296" y="678"/>
                  </a:lnTo>
                  <a:lnTo>
                    <a:pt x="297" y="681"/>
                  </a:lnTo>
                  <a:lnTo>
                    <a:pt x="297" y="684"/>
                  </a:lnTo>
                  <a:lnTo>
                    <a:pt x="297" y="684"/>
                  </a:lnTo>
                  <a:close/>
                  <a:moveTo>
                    <a:pt x="319" y="665"/>
                  </a:moveTo>
                  <a:lnTo>
                    <a:pt x="319" y="665"/>
                  </a:lnTo>
                  <a:lnTo>
                    <a:pt x="321" y="667"/>
                  </a:lnTo>
                  <a:lnTo>
                    <a:pt x="322" y="667"/>
                  </a:lnTo>
                  <a:lnTo>
                    <a:pt x="324" y="667"/>
                  </a:lnTo>
                  <a:lnTo>
                    <a:pt x="324" y="667"/>
                  </a:lnTo>
                  <a:lnTo>
                    <a:pt x="327" y="667"/>
                  </a:lnTo>
                  <a:lnTo>
                    <a:pt x="330" y="669"/>
                  </a:lnTo>
                  <a:lnTo>
                    <a:pt x="330" y="669"/>
                  </a:lnTo>
                  <a:lnTo>
                    <a:pt x="331" y="671"/>
                  </a:lnTo>
                  <a:lnTo>
                    <a:pt x="331" y="673"/>
                  </a:lnTo>
                  <a:lnTo>
                    <a:pt x="330" y="676"/>
                  </a:lnTo>
                  <a:lnTo>
                    <a:pt x="330" y="676"/>
                  </a:lnTo>
                  <a:lnTo>
                    <a:pt x="329" y="678"/>
                  </a:lnTo>
                  <a:lnTo>
                    <a:pt x="330" y="680"/>
                  </a:lnTo>
                  <a:lnTo>
                    <a:pt x="330" y="680"/>
                  </a:lnTo>
                  <a:lnTo>
                    <a:pt x="332" y="686"/>
                  </a:lnTo>
                  <a:lnTo>
                    <a:pt x="332" y="686"/>
                  </a:lnTo>
                  <a:lnTo>
                    <a:pt x="332" y="688"/>
                  </a:lnTo>
                  <a:lnTo>
                    <a:pt x="332" y="688"/>
                  </a:lnTo>
                  <a:lnTo>
                    <a:pt x="323" y="681"/>
                  </a:lnTo>
                  <a:lnTo>
                    <a:pt x="323" y="681"/>
                  </a:lnTo>
                  <a:lnTo>
                    <a:pt x="322" y="679"/>
                  </a:lnTo>
                  <a:lnTo>
                    <a:pt x="323" y="677"/>
                  </a:lnTo>
                  <a:lnTo>
                    <a:pt x="323" y="677"/>
                  </a:lnTo>
                  <a:lnTo>
                    <a:pt x="328" y="674"/>
                  </a:lnTo>
                  <a:lnTo>
                    <a:pt x="328" y="674"/>
                  </a:lnTo>
                  <a:lnTo>
                    <a:pt x="329" y="673"/>
                  </a:lnTo>
                  <a:lnTo>
                    <a:pt x="328" y="672"/>
                  </a:lnTo>
                  <a:lnTo>
                    <a:pt x="328" y="672"/>
                  </a:lnTo>
                  <a:lnTo>
                    <a:pt x="327" y="671"/>
                  </a:lnTo>
                  <a:lnTo>
                    <a:pt x="326" y="672"/>
                  </a:lnTo>
                  <a:lnTo>
                    <a:pt x="326" y="672"/>
                  </a:lnTo>
                  <a:lnTo>
                    <a:pt x="318" y="676"/>
                  </a:lnTo>
                  <a:lnTo>
                    <a:pt x="318" y="676"/>
                  </a:lnTo>
                  <a:lnTo>
                    <a:pt x="318" y="672"/>
                  </a:lnTo>
                  <a:lnTo>
                    <a:pt x="318" y="672"/>
                  </a:lnTo>
                  <a:lnTo>
                    <a:pt x="317" y="662"/>
                  </a:lnTo>
                  <a:lnTo>
                    <a:pt x="317" y="662"/>
                  </a:lnTo>
                  <a:lnTo>
                    <a:pt x="319" y="665"/>
                  </a:lnTo>
                  <a:lnTo>
                    <a:pt x="319" y="665"/>
                  </a:lnTo>
                  <a:close/>
                  <a:moveTo>
                    <a:pt x="305" y="667"/>
                  </a:moveTo>
                  <a:lnTo>
                    <a:pt x="305" y="667"/>
                  </a:lnTo>
                  <a:lnTo>
                    <a:pt x="308" y="667"/>
                  </a:lnTo>
                  <a:lnTo>
                    <a:pt x="308" y="667"/>
                  </a:lnTo>
                  <a:lnTo>
                    <a:pt x="309" y="667"/>
                  </a:lnTo>
                  <a:lnTo>
                    <a:pt x="309" y="665"/>
                  </a:lnTo>
                  <a:lnTo>
                    <a:pt x="309" y="665"/>
                  </a:lnTo>
                  <a:lnTo>
                    <a:pt x="309" y="664"/>
                  </a:lnTo>
                  <a:lnTo>
                    <a:pt x="309" y="663"/>
                  </a:lnTo>
                  <a:lnTo>
                    <a:pt x="311" y="661"/>
                  </a:lnTo>
                  <a:lnTo>
                    <a:pt x="311" y="661"/>
                  </a:lnTo>
                  <a:lnTo>
                    <a:pt x="313" y="661"/>
                  </a:lnTo>
                  <a:lnTo>
                    <a:pt x="315" y="661"/>
                  </a:lnTo>
                  <a:lnTo>
                    <a:pt x="316" y="662"/>
                  </a:lnTo>
                  <a:lnTo>
                    <a:pt x="316" y="662"/>
                  </a:lnTo>
                  <a:lnTo>
                    <a:pt x="315" y="663"/>
                  </a:lnTo>
                  <a:lnTo>
                    <a:pt x="314" y="664"/>
                  </a:lnTo>
                  <a:lnTo>
                    <a:pt x="313" y="667"/>
                  </a:lnTo>
                  <a:lnTo>
                    <a:pt x="313" y="667"/>
                  </a:lnTo>
                  <a:lnTo>
                    <a:pt x="313" y="674"/>
                  </a:lnTo>
                  <a:lnTo>
                    <a:pt x="313" y="674"/>
                  </a:lnTo>
                  <a:lnTo>
                    <a:pt x="313" y="674"/>
                  </a:lnTo>
                  <a:lnTo>
                    <a:pt x="313" y="674"/>
                  </a:lnTo>
                  <a:lnTo>
                    <a:pt x="307" y="670"/>
                  </a:lnTo>
                  <a:lnTo>
                    <a:pt x="307" y="670"/>
                  </a:lnTo>
                  <a:lnTo>
                    <a:pt x="305" y="669"/>
                  </a:lnTo>
                  <a:lnTo>
                    <a:pt x="304" y="670"/>
                  </a:lnTo>
                  <a:lnTo>
                    <a:pt x="304" y="670"/>
                  </a:lnTo>
                  <a:lnTo>
                    <a:pt x="304" y="672"/>
                  </a:lnTo>
                  <a:lnTo>
                    <a:pt x="305" y="673"/>
                  </a:lnTo>
                  <a:lnTo>
                    <a:pt x="305" y="673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0" y="680"/>
                  </a:lnTo>
                  <a:lnTo>
                    <a:pt x="310" y="680"/>
                  </a:lnTo>
                  <a:lnTo>
                    <a:pt x="303" y="684"/>
                  </a:lnTo>
                  <a:lnTo>
                    <a:pt x="303" y="684"/>
                  </a:lnTo>
                  <a:lnTo>
                    <a:pt x="302" y="685"/>
                  </a:lnTo>
                  <a:lnTo>
                    <a:pt x="302" y="685"/>
                  </a:lnTo>
                  <a:lnTo>
                    <a:pt x="304" y="686"/>
                  </a:lnTo>
                  <a:lnTo>
                    <a:pt x="306" y="686"/>
                  </a:lnTo>
                  <a:lnTo>
                    <a:pt x="309" y="684"/>
                  </a:lnTo>
                  <a:lnTo>
                    <a:pt x="309" y="684"/>
                  </a:lnTo>
                  <a:lnTo>
                    <a:pt x="309" y="684"/>
                  </a:lnTo>
                  <a:lnTo>
                    <a:pt x="309" y="684"/>
                  </a:lnTo>
                  <a:lnTo>
                    <a:pt x="312" y="683"/>
                  </a:lnTo>
                  <a:lnTo>
                    <a:pt x="313" y="683"/>
                  </a:lnTo>
                  <a:lnTo>
                    <a:pt x="313" y="684"/>
                  </a:lnTo>
                  <a:lnTo>
                    <a:pt x="313" y="686"/>
                  </a:lnTo>
                  <a:lnTo>
                    <a:pt x="313" y="686"/>
                  </a:lnTo>
                  <a:lnTo>
                    <a:pt x="314" y="693"/>
                  </a:lnTo>
                  <a:lnTo>
                    <a:pt x="314" y="693"/>
                  </a:lnTo>
                  <a:lnTo>
                    <a:pt x="314" y="695"/>
                  </a:lnTo>
                  <a:lnTo>
                    <a:pt x="314" y="695"/>
                  </a:lnTo>
                  <a:lnTo>
                    <a:pt x="316" y="696"/>
                  </a:lnTo>
                  <a:lnTo>
                    <a:pt x="316" y="696"/>
                  </a:lnTo>
                  <a:lnTo>
                    <a:pt x="317" y="694"/>
                  </a:lnTo>
                  <a:lnTo>
                    <a:pt x="317" y="694"/>
                  </a:lnTo>
                  <a:lnTo>
                    <a:pt x="318" y="685"/>
                  </a:lnTo>
                  <a:lnTo>
                    <a:pt x="318" y="685"/>
                  </a:lnTo>
                  <a:lnTo>
                    <a:pt x="318" y="681"/>
                  </a:lnTo>
                  <a:lnTo>
                    <a:pt x="318" y="681"/>
                  </a:lnTo>
                  <a:lnTo>
                    <a:pt x="330" y="690"/>
                  </a:lnTo>
                  <a:lnTo>
                    <a:pt x="330" y="690"/>
                  </a:lnTo>
                  <a:lnTo>
                    <a:pt x="328" y="692"/>
                  </a:lnTo>
                  <a:lnTo>
                    <a:pt x="325" y="691"/>
                  </a:lnTo>
                  <a:lnTo>
                    <a:pt x="325" y="691"/>
                  </a:lnTo>
                  <a:lnTo>
                    <a:pt x="323" y="690"/>
                  </a:lnTo>
                  <a:lnTo>
                    <a:pt x="323" y="690"/>
                  </a:lnTo>
                  <a:lnTo>
                    <a:pt x="322" y="691"/>
                  </a:lnTo>
                  <a:lnTo>
                    <a:pt x="321" y="693"/>
                  </a:lnTo>
                  <a:lnTo>
                    <a:pt x="321" y="693"/>
                  </a:lnTo>
                  <a:lnTo>
                    <a:pt x="321" y="695"/>
                  </a:lnTo>
                  <a:lnTo>
                    <a:pt x="320" y="698"/>
                  </a:lnTo>
                  <a:lnTo>
                    <a:pt x="318" y="699"/>
                  </a:lnTo>
                  <a:lnTo>
                    <a:pt x="315" y="700"/>
                  </a:lnTo>
                  <a:lnTo>
                    <a:pt x="315" y="700"/>
                  </a:lnTo>
                  <a:lnTo>
                    <a:pt x="314" y="699"/>
                  </a:lnTo>
                  <a:lnTo>
                    <a:pt x="313" y="699"/>
                  </a:lnTo>
                  <a:lnTo>
                    <a:pt x="312" y="696"/>
                  </a:lnTo>
                  <a:lnTo>
                    <a:pt x="312" y="696"/>
                  </a:lnTo>
                  <a:lnTo>
                    <a:pt x="311" y="694"/>
                  </a:lnTo>
                  <a:lnTo>
                    <a:pt x="311" y="692"/>
                  </a:lnTo>
                  <a:lnTo>
                    <a:pt x="309" y="692"/>
                  </a:lnTo>
                  <a:lnTo>
                    <a:pt x="306" y="692"/>
                  </a:lnTo>
                  <a:lnTo>
                    <a:pt x="306" y="692"/>
                  </a:lnTo>
                  <a:lnTo>
                    <a:pt x="304" y="692"/>
                  </a:lnTo>
                  <a:lnTo>
                    <a:pt x="303" y="691"/>
                  </a:lnTo>
                  <a:lnTo>
                    <a:pt x="301" y="689"/>
                  </a:lnTo>
                  <a:lnTo>
                    <a:pt x="301" y="689"/>
                  </a:lnTo>
                  <a:lnTo>
                    <a:pt x="300" y="686"/>
                  </a:lnTo>
                  <a:lnTo>
                    <a:pt x="300" y="684"/>
                  </a:lnTo>
                  <a:lnTo>
                    <a:pt x="301" y="683"/>
                  </a:lnTo>
                  <a:lnTo>
                    <a:pt x="301" y="683"/>
                  </a:lnTo>
                  <a:lnTo>
                    <a:pt x="302" y="680"/>
                  </a:lnTo>
                  <a:lnTo>
                    <a:pt x="301" y="678"/>
                  </a:lnTo>
                  <a:lnTo>
                    <a:pt x="301" y="678"/>
                  </a:lnTo>
                  <a:lnTo>
                    <a:pt x="300" y="675"/>
                  </a:lnTo>
                  <a:lnTo>
                    <a:pt x="299" y="672"/>
                  </a:lnTo>
                  <a:lnTo>
                    <a:pt x="299" y="672"/>
                  </a:lnTo>
                  <a:lnTo>
                    <a:pt x="299" y="669"/>
                  </a:lnTo>
                  <a:lnTo>
                    <a:pt x="300" y="668"/>
                  </a:lnTo>
                  <a:lnTo>
                    <a:pt x="303" y="667"/>
                  </a:lnTo>
                  <a:lnTo>
                    <a:pt x="305" y="667"/>
                  </a:lnTo>
                  <a:lnTo>
                    <a:pt x="305" y="667"/>
                  </a:lnTo>
                  <a:close/>
                  <a:moveTo>
                    <a:pt x="462" y="217"/>
                  </a:moveTo>
                  <a:lnTo>
                    <a:pt x="462" y="217"/>
                  </a:lnTo>
                  <a:lnTo>
                    <a:pt x="465" y="216"/>
                  </a:lnTo>
                  <a:lnTo>
                    <a:pt x="468" y="215"/>
                  </a:lnTo>
                  <a:lnTo>
                    <a:pt x="468" y="215"/>
                  </a:lnTo>
                  <a:lnTo>
                    <a:pt x="471" y="213"/>
                  </a:lnTo>
                  <a:lnTo>
                    <a:pt x="474" y="210"/>
                  </a:lnTo>
                  <a:lnTo>
                    <a:pt x="476" y="206"/>
                  </a:lnTo>
                  <a:lnTo>
                    <a:pt x="478" y="202"/>
                  </a:lnTo>
                  <a:lnTo>
                    <a:pt x="478" y="202"/>
                  </a:lnTo>
                  <a:lnTo>
                    <a:pt x="478" y="198"/>
                  </a:lnTo>
                  <a:lnTo>
                    <a:pt x="477" y="194"/>
                  </a:lnTo>
                  <a:lnTo>
                    <a:pt x="474" y="190"/>
                  </a:lnTo>
                  <a:lnTo>
                    <a:pt x="471" y="188"/>
                  </a:lnTo>
                  <a:lnTo>
                    <a:pt x="471" y="188"/>
                  </a:lnTo>
                  <a:lnTo>
                    <a:pt x="468" y="187"/>
                  </a:lnTo>
                  <a:lnTo>
                    <a:pt x="465" y="186"/>
                  </a:lnTo>
                  <a:lnTo>
                    <a:pt x="459" y="187"/>
                  </a:lnTo>
                  <a:lnTo>
                    <a:pt x="459" y="187"/>
                  </a:lnTo>
                  <a:lnTo>
                    <a:pt x="455" y="190"/>
                  </a:lnTo>
                  <a:lnTo>
                    <a:pt x="451" y="194"/>
                  </a:lnTo>
                  <a:lnTo>
                    <a:pt x="449" y="198"/>
                  </a:lnTo>
                  <a:lnTo>
                    <a:pt x="448" y="203"/>
                  </a:lnTo>
                  <a:lnTo>
                    <a:pt x="448" y="203"/>
                  </a:lnTo>
                  <a:lnTo>
                    <a:pt x="449" y="207"/>
                  </a:lnTo>
                  <a:lnTo>
                    <a:pt x="452" y="212"/>
                  </a:lnTo>
                  <a:lnTo>
                    <a:pt x="454" y="214"/>
                  </a:lnTo>
                  <a:lnTo>
                    <a:pt x="457" y="216"/>
                  </a:lnTo>
                  <a:lnTo>
                    <a:pt x="459" y="217"/>
                  </a:lnTo>
                  <a:lnTo>
                    <a:pt x="462" y="217"/>
                  </a:lnTo>
                  <a:lnTo>
                    <a:pt x="462" y="217"/>
                  </a:lnTo>
                  <a:close/>
                  <a:moveTo>
                    <a:pt x="453" y="202"/>
                  </a:moveTo>
                  <a:lnTo>
                    <a:pt x="453" y="202"/>
                  </a:lnTo>
                  <a:lnTo>
                    <a:pt x="454" y="197"/>
                  </a:lnTo>
                  <a:lnTo>
                    <a:pt x="456" y="194"/>
                  </a:lnTo>
                  <a:lnTo>
                    <a:pt x="460" y="191"/>
                  </a:lnTo>
                  <a:lnTo>
                    <a:pt x="464" y="190"/>
                  </a:lnTo>
                  <a:lnTo>
                    <a:pt x="464" y="190"/>
                  </a:lnTo>
                  <a:lnTo>
                    <a:pt x="467" y="191"/>
                  </a:lnTo>
                  <a:lnTo>
                    <a:pt x="470" y="192"/>
                  </a:lnTo>
                  <a:lnTo>
                    <a:pt x="472" y="193"/>
                  </a:lnTo>
                  <a:lnTo>
                    <a:pt x="473" y="195"/>
                  </a:lnTo>
                  <a:lnTo>
                    <a:pt x="473" y="195"/>
                  </a:lnTo>
                  <a:lnTo>
                    <a:pt x="473" y="201"/>
                  </a:lnTo>
                  <a:lnTo>
                    <a:pt x="473" y="204"/>
                  </a:lnTo>
                  <a:lnTo>
                    <a:pt x="472" y="207"/>
                  </a:lnTo>
                  <a:lnTo>
                    <a:pt x="472" y="207"/>
                  </a:lnTo>
                  <a:lnTo>
                    <a:pt x="468" y="211"/>
                  </a:lnTo>
                  <a:lnTo>
                    <a:pt x="464" y="213"/>
                  </a:lnTo>
                  <a:lnTo>
                    <a:pt x="460" y="212"/>
                  </a:lnTo>
                  <a:lnTo>
                    <a:pt x="456" y="211"/>
                  </a:lnTo>
                  <a:lnTo>
                    <a:pt x="456" y="211"/>
                  </a:lnTo>
                  <a:lnTo>
                    <a:pt x="454" y="209"/>
                  </a:lnTo>
                  <a:lnTo>
                    <a:pt x="454" y="207"/>
                  </a:lnTo>
                  <a:lnTo>
                    <a:pt x="453" y="203"/>
                  </a:lnTo>
                  <a:lnTo>
                    <a:pt x="453" y="203"/>
                  </a:lnTo>
                  <a:lnTo>
                    <a:pt x="453" y="202"/>
                  </a:lnTo>
                  <a:lnTo>
                    <a:pt x="453" y="202"/>
                  </a:lnTo>
                  <a:close/>
                  <a:moveTo>
                    <a:pt x="511" y="208"/>
                  </a:moveTo>
                  <a:lnTo>
                    <a:pt x="511" y="208"/>
                  </a:lnTo>
                  <a:lnTo>
                    <a:pt x="515" y="207"/>
                  </a:lnTo>
                  <a:lnTo>
                    <a:pt x="519" y="204"/>
                  </a:lnTo>
                  <a:lnTo>
                    <a:pt x="521" y="200"/>
                  </a:lnTo>
                  <a:lnTo>
                    <a:pt x="522" y="195"/>
                  </a:lnTo>
                  <a:lnTo>
                    <a:pt x="522" y="195"/>
                  </a:lnTo>
                  <a:lnTo>
                    <a:pt x="522" y="193"/>
                  </a:lnTo>
                  <a:lnTo>
                    <a:pt x="521" y="191"/>
                  </a:lnTo>
                  <a:lnTo>
                    <a:pt x="519" y="188"/>
                  </a:lnTo>
                  <a:lnTo>
                    <a:pt x="515" y="187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06" y="187"/>
                  </a:lnTo>
                  <a:lnTo>
                    <a:pt x="503" y="189"/>
                  </a:lnTo>
                  <a:lnTo>
                    <a:pt x="501" y="193"/>
                  </a:lnTo>
                  <a:lnTo>
                    <a:pt x="501" y="198"/>
                  </a:lnTo>
                  <a:lnTo>
                    <a:pt x="501" y="198"/>
                  </a:lnTo>
                  <a:lnTo>
                    <a:pt x="501" y="202"/>
                  </a:lnTo>
                  <a:lnTo>
                    <a:pt x="503" y="205"/>
                  </a:lnTo>
                  <a:lnTo>
                    <a:pt x="507" y="207"/>
                  </a:lnTo>
                  <a:lnTo>
                    <a:pt x="511" y="208"/>
                  </a:lnTo>
                  <a:lnTo>
                    <a:pt x="511" y="208"/>
                  </a:lnTo>
                  <a:close/>
                  <a:moveTo>
                    <a:pt x="512" y="190"/>
                  </a:moveTo>
                  <a:lnTo>
                    <a:pt x="512" y="190"/>
                  </a:lnTo>
                  <a:lnTo>
                    <a:pt x="515" y="190"/>
                  </a:lnTo>
                  <a:lnTo>
                    <a:pt x="517" y="192"/>
                  </a:lnTo>
                  <a:lnTo>
                    <a:pt x="518" y="194"/>
                  </a:lnTo>
                  <a:lnTo>
                    <a:pt x="518" y="196"/>
                  </a:lnTo>
                  <a:lnTo>
                    <a:pt x="518" y="196"/>
                  </a:lnTo>
                  <a:lnTo>
                    <a:pt x="518" y="200"/>
                  </a:lnTo>
                  <a:lnTo>
                    <a:pt x="516" y="202"/>
                  </a:lnTo>
                  <a:lnTo>
                    <a:pt x="514" y="204"/>
                  </a:lnTo>
                  <a:lnTo>
                    <a:pt x="511" y="205"/>
                  </a:lnTo>
                  <a:lnTo>
                    <a:pt x="511" y="205"/>
                  </a:lnTo>
                  <a:lnTo>
                    <a:pt x="508" y="204"/>
                  </a:lnTo>
                  <a:lnTo>
                    <a:pt x="506" y="203"/>
                  </a:lnTo>
                  <a:lnTo>
                    <a:pt x="505" y="200"/>
                  </a:lnTo>
                  <a:lnTo>
                    <a:pt x="505" y="197"/>
                  </a:lnTo>
                  <a:lnTo>
                    <a:pt x="505" y="197"/>
                  </a:lnTo>
                  <a:lnTo>
                    <a:pt x="505" y="194"/>
                  </a:lnTo>
                  <a:lnTo>
                    <a:pt x="506" y="192"/>
                  </a:lnTo>
                  <a:lnTo>
                    <a:pt x="509" y="191"/>
                  </a:lnTo>
                  <a:lnTo>
                    <a:pt x="512" y="190"/>
                  </a:lnTo>
                  <a:lnTo>
                    <a:pt x="512" y="190"/>
                  </a:lnTo>
                  <a:close/>
                  <a:moveTo>
                    <a:pt x="551" y="211"/>
                  </a:moveTo>
                  <a:lnTo>
                    <a:pt x="551" y="211"/>
                  </a:lnTo>
                  <a:lnTo>
                    <a:pt x="555" y="210"/>
                  </a:lnTo>
                  <a:lnTo>
                    <a:pt x="558" y="207"/>
                  </a:lnTo>
                  <a:lnTo>
                    <a:pt x="561" y="203"/>
                  </a:lnTo>
                  <a:lnTo>
                    <a:pt x="561" y="199"/>
                  </a:lnTo>
                  <a:lnTo>
                    <a:pt x="561" y="199"/>
                  </a:lnTo>
                  <a:lnTo>
                    <a:pt x="561" y="195"/>
                  </a:lnTo>
                  <a:lnTo>
                    <a:pt x="558" y="192"/>
                  </a:lnTo>
                  <a:lnTo>
                    <a:pt x="555" y="190"/>
                  </a:lnTo>
                  <a:lnTo>
                    <a:pt x="551" y="189"/>
                  </a:lnTo>
                  <a:lnTo>
                    <a:pt x="551" y="189"/>
                  </a:lnTo>
                  <a:lnTo>
                    <a:pt x="547" y="190"/>
                  </a:lnTo>
                  <a:lnTo>
                    <a:pt x="543" y="193"/>
                  </a:lnTo>
                  <a:lnTo>
                    <a:pt x="541" y="197"/>
                  </a:lnTo>
                  <a:lnTo>
                    <a:pt x="540" y="201"/>
                  </a:lnTo>
                  <a:lnTo>
                    <a:pt x="540" y="201"/>
                  </a:lnTo>
                  <a:lnTo>
                    <a:pt x="541" y="204"/>
                  </a:lnTo>
                  <a:lnTo>
                    <a:pt x="544" y="208"/>
                  </a:lnTo>
                  <a:lnTo>
                    <a:pt x="547" y="210"/>
                  </a:lnTo>
                  <a:lnTo>
                    <a:pt x="551" y="211"/>
                  </a:lnTo>
                  <a:lnTo>
                    <a:pt x="551" y="211"/>
                  </a:lnTo>
                  <a:close/>
                  <a:moveTo>
                    <a:pt x="551" y="193"/>
                  </a:moveTo>
                  <a:lnTo>
                    <a:pt x="551" y="193"/>
                  </a:lnTo>
                  <a:lnTo>
                    <a:pt x="554" y="194"/>
                  </a:lnTo>
                  <a:lnTo>
                    <a:pt x="556" y="195"/>
                  </a:lnTo>
                  <a:lnTo>
                    <a:pt x="557" y="197"/>
                  </a:lnTo>
                  <a:lnTo>
                    <a:pt x="557" y="200"/>
                  </a:lnTo>
                  <a:lnTo>
                    <a:pt x="557" y="200"/>
                  </a:lnTo>
                  <a:lnTo>
                    <a:pt x="557" y="203"/>
                  </a:lnTo>
                  <a:lnTo>
                    <a:pt x="556" y="205"/>
                  </a:lnTo>
                  <a:lnTo>
                    <a:pt x="554" y="207"/>
                  </a:lnTo>
                  <a:lnTo>
                    <a:pt x="551" y="207"/>
                  </a:lnTo>
                  <a:lnTo>
                    <a:pt x="551" y="207"/>
                  </a:lnTo>
                  <a:lnTo>
                    <a:pt x="548" y="207"/>
                  </a:lnTo>
                  <a:lnTo>
                    <a:pt x="546" y="205"/>
                  </a:lnTo>
                  <a:lnTo>
                    <a:pt x="545" y="203"/>
                  </a:lnTo>
                  <a:lnTo>
                    <a:pt x="544" y="201"/>
                  </a:lnTo>
                  <a:lnTo>
                    <a:pt x="544" y="201"/>
                  </a:lnTo>
                  <a:lnTo>
                    <a:pt x="545" y="197"/>
                  </a:lnTo>
                  <a:lnTo>
                    <a:pt x="546" y="195"/>
                  </a:lnTo>
                  <a:lnTo>
                    <a:pt x="548" y="193"/>
                  </a:lnTo>
                  <a:lnTo>
                    <a:pt x="551" y="193"/>
                  </a:lnTo>
                  <a:lnTo>
                    <a:pt x="551" y="193"/>
                  </a:lnTo>
                  <a:close/>
                  <a:moveTo>
                    <a:pt x="388" y="274"/>
                  </a:moveTo>
                  <a:lnTo>
                    <a:pt x="388" y="274"/>
                  </a:lnTo>
                  <a:lnTo>
                    <a:pt x="392" y="273"/>
                  </a:lnTo>
                  <a:lnTo>
                    <a:pt x="395" y="270"/>
                  </a:lnTo>
                  <a:lnTo>
                    <a:pt x="398" y="266"/>
                  </a:lnTo>
                  <a:lnTo>
                    <a:pt x="398" y="264"/>
                  </a:lnTo>
                  <a:lnTo>
                    <a:pt x="398" y="262"/>
                  </a:lnTo>
                  <a:lnTo>
                    <a:pt x="398" y="262"/>
                  </a:lnTo>
                  <a:lnTo>
                    <a:pt x="396" y="257"/>
                  </a:lnTo>
                  <a:lnTo>
                    <a:pt x="393" y="254"/>
                  </a:lnTo>
                  <a:lnTo>
                    <a:pt x="393" y="254"/>
                  </a:lnTo>
                  <a:lnTo>
                    <a:pt x="391" y="253"/>
                  </a:lnTo>
                  <a:lnTo>
                    <a:pt x="389" y="253"/>
                  </a:lnTo>
                  <a:lnTo>
                    <a:pt x="384" y="254"/>
                  </a:lnTo>
                  <a:lnTo>
                    <a:pt x="384" y="254"/>
                  </a:lnTo>
                  <a:lnTo>
                    <a:pt x="381" y="256"/>
                  </a:lnTo>
                  <a:lnTo>
                    <a:pt x="379" y="259"/>
                  </a:lnTo>
                  <a:lnTo>
                    <a:pt x="377" y="262"/>
                  </a:lnTo>
                  <a:lnTo>
                    <a:pt x="378" y="266"/>
                  </a:lnTo>
                  <a:lnTo>
                    <a:pt x="378" y="266"/>
                  </a:lnTo>
                  <a:lnTo>
                    <a:pt x="380" y="269"/>
                  </a:lnTo>
                  <a:lnTo>
                    <a:pt x="382" y="272"/>
                  </a:lnTo>
                  <a:lnTo>
                    <a:pt x="385" y="274"/>
                  </a:lnTo>
                  <a:lnTo>
                    <a:pt x="388" y="274"/>
                  </a:lnTo>
                  <a:lnTo>
                    <a:pt x="388" y="274"/>
                  </a:lnTo>
                  <a:close/>
                  <a:moveTo>
                    <a:pt x="388" y="257"/>
                  </a:moveTo>
                  <a:lnTo>
                    <a:pt x="388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4" y="260"/>
                  </a:lnTo>
                  <a:lnTo>
                    <a:pt x="394" y="262"/>
                  </a:lnTo>
                  <a:lnTo>
                    <a:pt x="394" y="262"/>
                  </a:lnTo>
                  <a:lnTo>
                    <a:pt x="394" y="265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8" y="270"/>
                  </a:lnTo>
                  <a:lnTo>
                    <a:pt x="388" y="270"/>
                  </a:lnTo>
                  <a:lnTo>
                    <a:pt x="386" y="270"/>
                  </a:lnTo>
                  <a:lnTo>
                    <a:pt x="384" y="268"/>
                  </a:lnTo>
                  <a:lnTo>
                    <a:pt x="382" y="266"/>
                  </a:lnTo>
                  <a:lnTo>
                    <a:pt x="382" y="263"/>
                  </a:lnTo>
                  <a:lnTo>
                    <a:pt x="382" y="263"/>
                  </a:lnTo>
                  <a:lnTo>
                    <a:pt x="382" y="260"/>
                  </a:lnTo>
                  <a:lnTo>
                    <a:pt x="384" y="259"/>
                  </a:lnTo>
                  <a:lnTo>
                    <a:pt x="386" y="257"/>
                  </a:lnTo>
                  <a:lnTo>
                    <a:pt x="388" y="257"/>
                  </a:lnTo>
                  <a:lnTo>
                    <a:pt x="388" y="257"/>
                  </a:lnTo>
                  <a:close/>
                  <a:moveTo>
                    <a:pt x="420" y="241"/>
                  </a:moveTo>
                  <a:lnTo>
                    <a:pt x="420" y="241"/>
                  </a:lnTo>
                  <a:lnTo>
                    <a:pt x="427" y="239"/>
                  </a:lnTo>
                  <a:lnTo>
                    <a:pt x="427" y="239"/>
                  </a:lnTo>
                  <a:lnTo>
                    <a:pt x="429" y="237"/>
                  </a:lnTo>
                  <a:lnTo>
                    <a:pt x="432" y="233"/>
                  </a:lnTo>
                  <a:lnTo>
                    <a:pt x="433" y="229"/>
                  </a:lnTo>
                  <a:lnTo>
                    <a:pt x="433" y="226"/>
                  </a:lnTo>
                  <a:lnTo>
                    <a:pt x="433" y="226"/>
                  </a:lnTo>
                  <a:lnTo>
                    <a:pt x="430" y="222"/>
                  </a:lnTo>
                  <a:lnTo>
                    <a:pt x="426" y="219"/>
                  </a:lnTo>
                  <a:lnTo>
                    <a:pt x="422" y="219"/>
                  </a:lnTo>
                  <a:lnTo>
                    <a:pt x="417" y="221"/>
                  </a:lnTo>
                  <a:lnTo>
                    <a:pt x="417" y="221"/>
                  </a:lnTo>
                  <a:lnTo>
                    <a:pt x="414" y="223"/>
                  </a:lnTo>
                  <a:lnTo>
                    <a:pt x="412" y="227"/>
                  </a:lnTo>
                  <a:lnTo>
                    <a:pt x="411" y="230"/>
                  </a:lnTo>
                  <a:lnTo>
                    <a:pt x="412" y="234"/>
                  </a:lnTo>
                  <a:lnTo>
                    <a:pt x="412" y="234"/>
                  </a:lnTo>
                  <a:lnTo>
                    <a:pt x="413" y="237"/>
                  </a:lnTo>
                  <a:lnTo>
                    <a:pt x="415" y="239"/>
                  </a:lnTo>
                  <a:lnTo>
                    <a:pt x="417" y="240"/>
                  </a:lnTo>
                  <a:lnTo>
                    <a:pt x="420" y="241"/>
                  </a:lnTo>
                  <a:lnTo>
                    <a:pt x="420" y="241"/>
                  </a:lnTo>
                  <a:close/>
                  <a:moveTo>
                    <a:pt x="423" y="223"/>
                  </a:moveTo>
                  <a:lnTo>
                    <a:pt x="423" y="223"/>
                  </a:lnTo>
                  <a:lnTo>
                    <a:pt x="425" y="223"/>
                  </a:lnTo>
                  <a:lnTo>
                    <a:pt x="427" y="224"/>
                  </a:lnTo>
                  <a:lnTo>
                    <a:pt x="429" y="226"/>
                  </a:lnTo>
                  <a:lnTo>
                    <a:pt x="429" y="229"/>
                  </a:lnTo>
                  <a:lnTo>
                    <a:pt x="429" y="229"/>
                  </a:lnTo>
                  <a:lnTo>
                    <a:pt x="428" y="232"/>
                  </a:lnTo>
                  <a:lnTo>
                    <a:pt x="427" y="234"/>
                  </a:lnTo>
                  <a:lnTo>
                    <a:pt x="424" y="236"/>
                  </a:lnTo>
                  <a:lnTo>
                    <a:pt x="421" y="237"/>
                  </a:lnTo>
                  <a:lnTo>
                    <a:pt x="421" y="237"/>
                  </a:lnTo>
                  <a:lnTo>
                    <a:pt x="418" y="236"/>
                  </a:lnTo>
                  <a:lnTo>
                    <a:pt x="417" y="235"/>
                  </a:lnTo>
                  <a:lnTo>
                    <a:pt x="416" y="233"/>
                  </a:lnTo>
                  <a:lnTo>
                    <a:pt x="415" y="230"/>
                  </a:lnTo>
                  <a:lnTo>
                    <a:pt x="415" y="230"/>
                  </a:lnTo>
                  <a:lnTo>
                    <a:pt x="416" y="227"/>
                  </a:lnTo>
                  <a:lnTo>
                    <a:pt x="417" y="225"/>
                  </a:lnTo>
                  <a:lnTo>
                    <a:pt x="420" y="223"/>
                  </a:lnTo>
                  <a:lnTo>
                    <a:pt x="423" y="223"/>
                  </a:lnTo>
                  <a:lnTo>
                    <a:pt x="423" y="223"/>
                  </a:lnTo>
                  <a:close/>
                  <a:moveTo>
                    <a:pt x="579" y="221"/>
                  </a:moveTo>
                  <a:lnTo>
                    <a:pt x="579" y="221"/>
                  </a:lnTo>
                  <a:lnTo>
                    <a:pt x="582" y="223"/>
                  </a:lnTo>
                  <a:lnTo>
                    <a:pt x="587" y="222"/>
                  </a:lnTo>
                  <a:lnTo>
                    <a:pt x="587" y="222"/>
                  </a:lnTo>
                  <a:lnTo>
                    <a:pt x="590" y="220"/>
                  </a:lnTo>
                  <a:lnTo>
                    <a:pt x="592" y="218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11"/>
                  </a:lnTo>
                  <a:lnTo>
                    <a:pt x="593" y="208"/>
                  </a:lnTo>
                  <a:lnTo>
                    <a:pt x="591" y="205"/>
                  </a:lnTo>
                  <a:lnTo>
                    <a:pt x="591" y="205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2" y="203"/>
                  </a:lnTo>
                  <a:lnTo>
                    <a:pt x="582" y="203"/>
                  </a:lnTo>
                  <a:lnTo>
                    <a:pt x="579" y="204"/>
                  </a:lnTo>
                  <a:lnTo>
                    <a:pt x="577" y="206"/>
                  </a:lnTo>
                  <a:lnTo>
                    <a:pt x="577" y="206"/>
                  </a:lnTo>
                  <a:lnTo>
                    <a:pt x="574" y="209"/>
                  </a:lnTo>
                  <a:lnTo>
                    <a:pt x="574" y="211"/>
                  </a:lnTo>
                  <a:lnTo>
                    <a:pt x="574" y="213"/>
                  </a:lnTo>
                  <a:lnTo>
                    <a:pt x="574" y="213"/>
                  </a:lnTo>
                  <a:lnTo>
                    <a:pt x="575" y="218"/>
                  </a:lnTo>
                  <a:lnTo>
                    <a:pt x="577" y="220"/>
                  </a:lnTo>
                  <a:lnTo>
                    <a:pt x="579" y="221"/>
                  </a:lnTo>
                  <a:lnTo>
                    <a:pt x="579" y="221"/>
                  </a:lnTo>
                  <a:close/>
                  <a:moveTo>
                    <a:pt x="585" y="207"/>
                  </a:moveTo>
                  <a:lnTo>
                    <a:pt x="585" y="207"/>
                  </a:lnTo>
                  <a:lnTo>
                    <a:pt x="587" y="207"/>
                  </a:lnTo>
                  <a:lnTo>
                    <a:pt x="589" y="208"/>
                  </a:lnTo>
                  <a:lnTo>
                    <a:pt x="590" y="210"/>
                  </a:lnTo>
                  <a:lnTo>
                    <a:pt x="590" y="212"/>
                  </a:lnTo>
                  <a:lnTo>
                    <a:pt x="590" y="212"/>
                  </a:lnTo>
                  <a:lnTo>
                    <a:pt x="590" y="215"/>
                  </a:lnTo>
                  <a:lnTo>
                    <a:pt x="588" y="217"/>
                  </a:lnTo>
                  <a:lnTo>
                    <a:pt x="586" y="218"/>
                  </a:lnTo>
                  <a:lnTo>
                    <a:pt x="584" y="219"/>
                  </a:lnTo>
                  <a:lnTo>
                    <a:pt x="584" y="219"/>
                  </a:lnTo>
                  <a:lnTo>
                    <a:pt x="581" y="219"/>
                  </a:lnTo>
                  <a:lnTo>
                    <a:pt x="580" y="217"/>
                  </a:lnTo>
                  <a:lnTo>
                    <a:pt x="578" y="216"/>
                  </a:lnTo>
                  <a:lnTo>
                    <a:pt x="578" y="213"/>
                  </a:lnTo>
                  <a:lnTo>
                    <a:pt x="578" y="213"/>
                  </a:lnTo>
                  <a:lnTo>
                    <a:pt x="578" y="210"/>
                  </a:lnTo>
                  <a:lnTo>
                    <a:pt x="580" y="208"/>
                  </a:lnTo>
                  <a:lnTo>
                    <a:pt x="582" y="207"/>
                  </a:lnTo>
                  <a:lnTo>
                    <a:pt x="585" y="207"/>
                  </a:lnTo>
                  <a:lnTo>
                    <a:pt x="585" y="207"/>
                  </a:lnTo>
                  <a:close/>
                  <a:moveTo>
                    <a:pt x="377" y="295"/>
                  </a:moveTo>
                  <a:lnTo>
                    <a:pt x="377" y="295"/>
                  </a:lnTo>
                  <a:lnTo>
                    <a:pt x="377" y="291"/>
                  </a:lnTo>
                  <a:lnTo>
                    <a:pt x="375" y="288"/>
                  </a:lnTo>
                  <a:lnTo>
                    <a:pt x="372" y="286"/>
                  </a:lnTo>
                  <a:lnTo>
                    <a:pt x="368" y="285"/>
                  </a:lnTo>
                  <a:lnTo>
                    <a:pt x="368" y="285"/>
                  </a:lnTo>
                  <a:lnTo>
                    <a:pt x="365" y="286"/>
                  </a:lnTo>
                  <a:lnTo>
                    <a:pt x="361" y="289"/>
                  </a:lnTo>
                  <a:lnTo>
                    <a:pt x="358" y="292"/>
                  </a:lnTo>
                  <a:lnTo>
                    <a:pt x="357" y="295"/>
                  </a:lnTo>
                  <a:lnTo>
                    <a:pt x="357" y="295"/>
                  </a:lnTo>
                  <a:lnTo>
                    <a:pt x="358" y="299"/>
                  </a:lnTo>
                  <a:lnTo>
                    <a:pt x="360" y="302"/>
                  </a:lnTo>
                  <a:lnTo>
                    <a:pt x="364" y="305"/>
                  </a:lnTo>
                  <a:lnTo>
                    <a:pt x="367" y="306"/>
                  </a:lnTo>
                  <a:lnTo>
                    <a:pt x="367" y="306"/>
                  </a:lnTo>
                  <a:lnTo>
                    <a:pt x="371" y="305"/>
                  </a:lnTo>
                  <a:lnTo>
                    <a:pt x="374" y="302"/>
                  </a:lnTo>
                  <a:lnTo>
                    <a:pt x="376" y="299"/>
                  </a:lnTo>
                  <a:lnTo>
                    <a:pt x="377" y="295"/>
                  </a:lnTo>
                  <a:lnTo>
                    <a:pt x="377" y="295"/>
                  </a:lnTo>
                  <a:close/>
                  <a:moveTo>
                    <a:pt x="362" y="296"/>
                  </a:moveTo>
                  <a:lnTo>
                    <a:pt x="362" y="296"/>
                  </a:lnTo>
                  <a:lnTo>
                    <a:pt x="363" y="293"/>
                  </a:lnTo>
                  <a:lnTo>
                    <a:pt x="364" y="291"/>
                  </a:lnTo>
                  <a:lnTo>
                    <a:pt x="366" y="289"/>
                  </a:lnTo>
                  <a:lnTo>
                    <a:pt x="368" y="289"/>
                  </a:lnTo>
                  <a:lnTo>
                    <a:pt x="368" y="289"/>
                  </a:lnTo>
                  <a:lnTo>
                    <a:pt x="370" y="289"/>
                  </a:lnTo>
                  <a:lnTo>
                    <a:pt x="372" y="291"/>
                  </a:lnTo>
                  <a:lnTo>
                    <a:pt x="373" y="294"/>
                  </a:lnTo>
                  <a:lnTo>
                    <a:pt x="373" y="296"/>
                  </a:lnTo>
                  <a:lnTo>
                    <a:pt x="373" y="296"/>
                  </a:lnTo>
                  <a:lnTo>
                    <a:pt x="373" y="298"/>
                  </a:lnTo>
                  <a:lnTo>
                    <a:pt x="371" y="299"/>
                  </a:lnTo>
                  <a:lnTo>
                    <a:pt x="369" y="301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365" y="301"/>
                  </a:lnTo>
                  <a:lnTo>
                    <a:pt x="363" y="300"/>
                  </a:lnTo>
                  <a:lnTo>
                    <a:pt x="362" y="298"/>
                  </a:lnTo>
                  <a:lnTo>
                    <a:pt x="362" y="296"/>
                  </a:lnTo>
                  <a:lnTo>
                    <a:pt x="362" y="296"/>
                  </a:lnTo>
                  <a:close/>
                  <a:moveTo>
                    <a:pt x="363" y="327"/>
                  </a:moveTo>
                  <a:lnTo>
                    <a:pt x="363" y="327"/>
                  </a:lnTo>
                  <a:lnTo>
                    <a:pt x="361" y="325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5" y="325"/>
                  </a:lnTo>
                  <a:lnTo>
                    <a:pt x="352" y="327"/>
                  </a:lnTo>
                  <a:lnTo>
                    <a:pt x="350" y="329"/>
                  </a:lnTo>
                  <a:lnTo>
                    <a:pt x="349" y="332"/>
                  </a:lnTo>
                  <a:lnTo>
                    <a:pt x="349" y="332"/>
                  </a:lnTo>
                  <a:lnTo>
                    <a:pt x="348" y="335"/>
                  </a:lnTo>
                  <a:lnTo>
                    <a:pt x="349" y="337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54" y="343"/>
                  </a:lnTo>
                  <a:lnTo>
                    <a:pt x="356" y="344"/>
                  </a:lnTo>
                  <a:lnTo>
                    <a:pt x="356" y="344"/>
                  </a:lnTo>
                  <a:lnTo>
                    <a:pt x="360" y="344"/>
                  </a:lnTo>
                  <a:lnTo>
                    <a:pt x="364" y="341"/>
                  </a:lnTo>
                  <a:lnTo>
                    <a:pt x="366" y="338"/>
                  </a:lnTo>
                  <a:lnTo>
                    <a:pt x="367" y="334"/>
                  </a:lnTo>
                  <a:lnTo>
                    <a:pt x="367" y="334"/>
                  </a:lnTo>
                  <a:lnTo>
                    <a:pt x="367" y="332"/>
                  </a:lnTo>
                  <a:lnTo>
                    <a:pt x="366" y="330"/>
                  </a:lnTo>
                  <a:lnTo>
                    <a:pt x="363" y="327"/>
                  </a:lnTo>
                  <a:lnTo>
                    <a:pt x="363" y="327"/>
                  </a:lnTo>
                  <a:close/>
                  <a:moveTo>
                    <a:pt x="356" y="340"/>
                  </a:moveTo>
                  <a:lnTo>
                    <a:pt x="356" y="340"/>
                  </a:lnTo>
                  <a:lnTo>
                    <a:pt x="355" y="340"/>
                  </a:lnTo>
                  <a:lnTo>
                    <a:pt x="354" y="339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52" y="333"/>
                  </a:lnTo>
                  <a:lnTo>
                    <a:pt x="354" y="330"/>
                  </a:lnTo>
                  <a:lnTo>
                    <a:pt x="354" y="330"/>
                  </a:lnTo>
                  <a:lnTo>
                    <a:pt x="355" y="329"/>
                  </a:lnTo>
                  <a:lnTo>
                    <a:pt x="357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2" y="329"/>
                  </a:lnTo>
                  <a:lnTo>
                    <a:pt x="362" y="331"/>
                  </a:lnTo>
                  <a:lnTo>
                    <a:pt x="363" y="334"/>
                  </a:lnTo>
                  <a:lnTo>
                    <a:pt x="363" y="334"/>
                  </a:lnTo>
                  <a:lnTo>
                    <a:pt x="363" y="337"/>
                  </a:lnTo>
                  <a:lnTo>
                    <a:pt x="361" y="339"/>
                  </a:lnTo>
                  <a:lnTo>
                    <a:pt x="359" y="340"/>
                  </a:lnTo>
                  <a:lnTo>
                    <a:pt x="356" y="340"/>
                  </a:lnTo>
                  <a:lnTo>
                    <a:pt x="356" y="340"/>
                  </a:lnTo>
                  <a:close/>
                  <a:moveTo>
                    <a:pt x="619" y="246"/>
                  </a:moveTo>
                  <a:lnTo>
                    <a:pt x="619" y="246"/>
                  </a:lnTo>
                  <a:lnTo>
                    <a:pt x="622" y="245"/>
                  </a:lnTo>
                  <a:lnTo>
                    <a:pt x="626" y="243"/>
                  </a:lnTo>
                  <a:lnTo>
                    <a:pt x="628" y="240"/>
                  </a:lnTo>
                  <a:lnTo>
                    <a:pt x="629" y="236"/>
                  </a:lnTo>
                  <a:lnTo>
                    <a:pt x="629" y="236"/>
                  </a:lnTo>
                  <a:lnTo>
                    <a:pt x="628" y="232"/>
                  </a:lnTo>
                  <a:lnTo>
                    <a:pt x="626" y="230"/>
                  </a:lnTo>
                  <a:lnTo>
                    <a:pt x="623" y="228"/>
                  </a:lnTo>
                  <a:lnTo>
                    <a:pt x="619" y="228"/>
                  </a:lnTo>
                  <a:lnTo>
                    <a:pt x="619" y="228"/>
                  </a:lnTo>
                  <a:lnTo>
                    <a:pt x="616" y="228"/>
                  </a:lnTo>
                  <a:lnTo>
                    <a:pt x="613" y="230"/>
                  </a:lnTo>
                  <a:lnTo>
                    <a:pt x="610" y="233"/>
                  </a:lnTo>
                  <a:lnTo>
                    <a:pt x="610" y="236"/>
                  </a:lnTo>
                  <a:lnTo>
                    <a:pt x="610" y="236"/>
                  </a:lnTo>
                  <a:lnTo>
                    <a:pt x="611" y="239"/>
                  </a:lnTo>
                  <a:lnTo>
                    <a:pt x="613" y="243"/>
                  </a:lnTo>
                  <a:lnTo>
                    <a:pt x="616" y="245"/>
                  </a:lnTo>
                  <a:lnTo>
                    <a:pt x="619" y="246"/>
                  </a:lnTo>
                  <a:lnTo>
                    <a:pt x="619" y="246"/>
                  </a:lnTo>
                  <a:close/>
                  <a:moveTo>
                    <a:pt x="620" y="231"/>
                  </a:moveTo>
                  <a:lnTo>
                    <a:pt x="620" y="231"/>
                  </a:lnTo>
                  <a:lnTo>
                    <a:pt x="622" y="231"/>
                  </a:lnTo>
                  <a:lnTo>
                    <a:pt x="624" y="232"/>
                  </a:lnTo>
                  <a:lnTo>
                    <a:pt x="625" y="235"/>
                  </a:lnTo>
                  <a:lnTo>
                    <a:pt x="625" y="235"/>
                  </a:lnTo>
                  <a:lnTo>
                    <a:pt x="625" y="237"/>
                  </a:lnTo>
                  <a:lnTo>
                    <a:pt x="623" y="240"/>
                  </a:lnTo>
                  <a:lnTo>
                    <a:pt x="621" y="241"/>
                  </a:lnTo>
                  <a:lnTo>
                    <a:pt x="619" y="242"/>
                  </a:lnTo>
                  <a:lnTo>
                    <a:pt x="619" y="242"/>
                  </a:lnTo>
                  <a:lnTo>
                    <a:pt x="617" y="242"/>
                  </a:lnTo>
                  <a:lnTo>
                    <a:pt x="615" y="241"/>
                  </a:lnTo>
                  <a:lnTo>
                    <a:pt x="615" y="239"/>
                  </a:lnTo>
                  <a:lnTo>
                    <a:pt x="614" y="237"/>
                  </a:lnTo>
                  <a:lnTo>
                    <a:pt x="614" y="237"/>
                  </a:lnTo>
                  <a:lnTo>
                    <a:pt x="615" y="234"/>
                  </a:lnTo>
                  <a:lnTo>
                    <a:pt x="616" y="233"/>
                  </a:lnTo>
                  <a:lnTo>
                    <a:pt x="618" y="231"/>
                  </a:lnTo>
                  <a:lnTo>
                    <a:pt x="620" y="231"/>
                  </a:lnTo>
                  <a:lnTo>
                    <a:pt x="620" y="231"/>
                  </a:lnTo>
                  <a:close/>
                  <a:moveTo>
                    <a:pt x="352" y="359"/>
                  </a:moveTo>
                  <a:lnTo>
                    <a:pt x="352" y="359"/>
                  </a:lnTo>
                  <a:lnTo>
                    <a:pt x="350" y="359"/>
                  </a:lnTo>
                  <a:lnTo>
                    <a:pt x="348" y="361"/>
                  </a:lnTo>
                  <a:lnTo>
                    <a:pt x="346" y="362"/>
                  </a:lnTo>
                  <a:lnTo>
                    <a:pt x="345" y="365"/>
                  </a:lnTo>
                  <a:lnTo>
                    <a:pt x="345" y="365"/>
                  </a:lnTo>
                  <a:lnTo>
                    <a:pt x="344" y="368"/>
                  </a:lnTo>
                  <a:lnTo>
                    <a:pt x="344" y="371"/>
                  </a:lnTo>
                  <a:lnTo>
                    <a:pt x="345" y="373"/>
                  </a:lnTo>
                  <a:lnTo>
                    <a:pt x="346" y="375"/>
                  </a:lnTo>
                  <a:lnTo>
                    <a:pt x="346" y="375"/>
                  </a:lnTo>
                  <a:lnTo>
                    <a:pt x="350" y="377"/>
                  </a:lnTo>
                  <a:lnTo>
                    <a:pt x="354" y="377"/>
                  </a:lnTo>
                  <a:lnTo>
                    <a:pt x="354" y="377"/>
                  </a:lnTo>
                  <a:lnTo>
                    <a:pt x="357" y="376"/>
                  </a:lnTo>
                  <a:lnTo>
                    <a:pt x="359" y="374"/>
                  </a:lnTo>
                  <a:lnTo>
                    <a:pt x="360" y="372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5"/>
                  </a:lnTo>
                  <a:lnTo>
                    <a:pt x="359" y="362"/>
                  </a:lnTo>
                  <a:lnTo>
                    <a:pt x="355" y="360"/>
                  </a:lnTo>
                  <a:lnTo>
                    <a:pt x="352" y="359"/>
                  </a:lnTo>
                  <a:lnTo>
                    <a:pt x="352" y="359"/>
                  </a:lnTo>
                  <a:close/>
                  <a:moveTo>
                    <a:pt x="353" y="373"/>
                  </a:moveTo>
                  <a:lnTo>
                    <a:pt x="353" y="373"/>
                  </a:lnTo>
                  <a:lnTo>
                    <a:pt x="351" y="373"/>
                  </a:lnTo>
                  <a:lnTo>
                    <a:pt x="349" y="372"/>
                  </a:lnTo>
                  <a:lnTo>
                    <a:pt x="348" y="371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8" y="366"/>
                  </a:lnTo>
                  <a:lnTo>
                    <a:pt x="349" y="365"/>
                  </a:lnTo>
                  <a:lnTo>
                    <a:pt x="351" y="363"/>
                  </a:lnTo>
                  <a:lnTo>
                    <a:pt x="352" y="363"/>
                  </a:lnTo>
                  <a:lnTo>
                    <a:pt x="352" y="363"/>
                  </a:lnTo>
                  <a:lnTo>
                    <a:pt x="354" y="363"/>
                  </a:lnTo>
                  <a:lnTo>
                    <a:pt x="356" y="364"/>
                  </a:lnTo>
                  <a:lnTo>
                    <a:pt x="357" y="366"/>
                  </a:lnTo>
                  <a:lnTo>
                    <a:pt x="357" y="368"/>
                  </a:lnTo>
                  <a:lnTo>
                    <a:pt x="357" y="368"/>
                  </a:lnTo>
                  <a:lnTo>
                    <a:pt x="357" y="370"/>
                  </a:lnTo>
                  <a:lnTo>
                    <a:pt x="356" y="372"/>
                  </a:lnTo>
                  <a:lnTo>
                    <a:pt x="355" y="373"/>
                  </a:lnTo>
                  <a:lnTo>
                    <a:pt x="353" y="373"/>
                  </a:lnTo>
                  <a:lnTo>
                    <a:pt x="353" y="373"/>
                  </a:lnTo>
                  <a:close/>
                  <a:moveTo>
                    <a:pt x="563" y="793"/>
                  </a:moveTo>
                  <a:lnTo>
                    <a:pt x="563" y="793"/>
                  </a:lnTo>
                  <a:lnTo>
                    <a:pt x="561" y="794"/>
                  </a:lnTo>
                  <a:lnTo>
                    <a:pt x="558" y="795"/>
                  </a:lnTo>
                  <a:lnTo>
                    <a:pt x="556" y="798"/>
                  </a:lnTo>
                  <a:lnTo>
                    <a:pt x="555" y="802"/>
                  </a:lnTo>
                  <a:lnTo>
                    <a:pt x="555" y="802"/>
                  </a:lnTo>
                  <a:lnTo>
                    <a:pt x="556" y="806"/>
                  </a:lnTo>
                  <a:lnTo>
                    <a:pt x="558" y="809"/>
                  </a:lnTo>
                  <a:lnTo>
                    <a:pt x="561" y="811"/>
                  </a:lnTo>
                  <a:lnTo>
                    <a:pt x="566" y="812"/>
                  </a:lnTo>
                  <a:lnTo>
                    <a:pt x="566" y="812"/>
                  </a:lnTo>
                  <a:lnTo>
                    <a:pt x="569" y="811"/>
                  </a:lnTo>
                  <a:lnTo>
                    <a:pt x="572" y="809"/>
                  </a:lnTo>
                  <a:lnTo>
                    <a:pt x="574" y="806"/>
                  </a:lnTo>
                  <a:lnTo>
                    <a:pt x="575" y="803"/>
                  </a:lnTo>
                  <a:lnTo>
                    <a:pt x="575" y="803"/>
                  </a:lnTo>
                  <a:lnTo>
                    <a:pt x="575" y="801"/>
                  </a:lnTo>
                  <a:lnTo>
                    <a:pt x="574" y="799"/>
                  </a:lnTo>
                  <a:lnTo>
                    <a:pt x="571" y="796"/>
                  </a:lnTo>
                  <a:lnTo>
                    <a:pt x="567" y="794"/>
                  </a:lnTo>
                  <a:lnTo>
                    <a:pt x="563" y="793"/>
                  </a:lnTo>
                  <a:lnTo>
                    <a:pt x="563" y="793"/>
                  </a:lnTo>
                  <a:close/>
                  <a:moveTo>
                    <a:pt x="566" y="807"/>
                  </a:moveTo>
                  <a:lnTo>
                    <a:pt x="566" y="807"/>
                  </a:lnTo>
                  <a:lnTo>
                    <a:pt x="564" y="806"/>
                  </a:lnTo>
                  <a:lnTo>
                    <a:pt x="561" y="805"/>
                  </a:lnTo>
                  <a:lnTo>
                    <a:pt x="560" y="803"/>
                  </a:lnTo>
                  <a:lnTo>
                    <a:pt x="559" y="801"/>
                  </a:lnTo>
                  <a:lnTo>
                    <a:pt x="559" y="801"/>
                  </a:lnTo>
                  <a:lnTo>
                    <a:pt x="559" y="800"/>
                  </a:lnTo>
                  <a:lnTo>
                    <a:pt x="561" y="798"/>
                  </a:lnTo>
                  <a:lnTo>
                    <a:pt x="562" y="797"/>
                  </a:lnTo>
                  <a:lnTo>
                    <a:pt x="563" y="797"/>
                  </a:lnTo>
                  <a:lnTo>
                    <a:pt x="563" y="797"/>
                  </a:lnTo>
                  <a:lnTo>
                    <a:pt x="566" y="797"/>
                  </a:lnTo>
                  <a:lnTo>
                    <a:pt x="568" y="798"/>
                  </a:lnTo>
                  <a:lnTo>
                    <a:pt x="570" y="800"/>
                  </a:lnTo>
                  <a:lnTo>
                    <a:pt x="571" y="802"/>
                  </a:lnTo>
                  <a:lnTo>
                    <a:pt x="571" y="802"/>
                  </a:lnTo>
                  <a:lnTo>
                    <a:pt x="570" y="804"/>
                  </a:lnTo>
                  <a:lnTo>
                    <a:pt x="569" y="805"/>
                  </a:lnTo>
                  <a:lnTo>
                    <a:pt x="568" y="806"/>
                  </a:lnTo>
                  <a:lnTo>
                    <a:pt x="566" y="807"/>
                  </a:lnTo>
                  <a:lnTo>
                    <a:pt x="566" y="807"/>
                  </a:lnTo>
                  <a:close/>
                  <a:moveTo>
                    <a:pt x="662" y="763"/>
                  </a:moveTo>
                  <a:lnTo>
                    <a:pt x="662" y="763"/>
                  </a:lnTo>
                  <a:lnTo>
                    <a:pt x="666" y="762"/>
                  </a:lnTo>
                  <a:lnTo>
                    <a:pt x="670" y="759"/>
                  </a:lnTo>
                  <a:lnTo>
                    <a:pt x="673" y="755"/>
                  </a:lnTo>
                  <a:lnTo>
                    <a:pt x="674" y="750"/>
                  </a:lnTo>
                  <a:lnTo>
                    <a:pt x="674" y="750"/>
                  </a:lnTo>
                  <a:lnTo>
                    <a:pt x="673" y="746"/>
                  </a:lnTo>
                  <a:lnTo>
                    <a:pt x="671" y="742"/>
                  </a:lnTo>
                  <a:lnTo>
                    <a:pt x="667" y="740"/>
                  </a:lnTo>
                  <a:lnTo>
                    <a:pt x="663" y="739"/>
                  </a:lnTo>
                  <a:lnTo>
                    <a:pt x="663" y="739"/>
                  </a:lnTo>
                  <a:lnTo>
                    <a:pt x="659" y="740"/>
                  </a:lnTo>
                  <a:lnTo>
                    <a:pt x="655" y="743"/>
                  </a:lnTo>
                  <a:lnTo>
                    <a:pt x="652" y="747"/>
                  </a:lnTo>
                  <a:lnTo>
                    <a:pt x="651" y="751"/>
                  </a:lnTo>
                  <a:lnTo>
                    <a:pt x="651" y="751"/>
                  </a:lnTo>
                  <a:lnTo>
                    <a:pt x="652" y="756"/>
                  </a:lnTo>
                  <a:lnTo>
                    <a:pt x="654" y="760"/>
                  </a:lnTo>
                  <a:lnTo>
                    <a:pt x="658" y="762"/>
                  </a:lnTo>
                  <a:lnTo>
                    <a:pt x="662" y="763"/>
                  </a:lnTo>
                  <a:lnTo>
                    <a:pt x="662" y="763"/>
                  </a:lnTo>
                  <a:close/>
                  <a:moveTo>
                    <a:pt x="663" y="744"/>
                  </a:moveTo>
                  <a:lnTo>
                    <a:pt x="663" y="744"/>
                  </a:lnTo>
                  <a:lnTo>
                    <a:pt x="665" y="744"/>
                  </a:lnTo>
                  <a:lnTo>
                    <a:pt x="667" y="746"/>
                  </a:lnTo>
                  <a:lnTo>
                    <a:pt x="668" y="748"/>
                  </a:lnTo>
                  <a:lnTo>
                    <a:pt x="668" y="751"/>
                  </a:lnTo>
                  <a:lnTo>
                    <a:pt x="668" y="751"/>
                  </a:lnTo>
                  <a:lnTo>
                    <a:pt x="668" y="755"/>
                  </a:lnTo>
                  <a:lnTo>
                    <a:pt x="667" y="757"/>
                  </a:lnTo>
                  <a:lnTo>
                    <a:pt x="665" y="758"/>
                  </a:lnTo>
                  <a:lnTo>
                    <a:pt x="663" y="759"/>
                  </a:lnTo>
                  <a:lnTo>
                    <a:pt x="663" y="759"/>
                  </a:lnTo>
                  <a:lnTo>
                    <a:pt x="660" y="758"/>
                  </a:lnTo>
                  <a:lnTo>
                    <a:pt x="658" y="757"/>
                  </a:lnTo>
                  <a:lnTo>
                    <a:pt x="656" y="755"/>
                  </a:lnTo>
                  <a:lnTo>
                    <a:pt x="656" y="751"/>
                  </a:lnTo>
                  <a:lnTo>
                    <a:pt x="656" y="751"/>
                  </a:lnTo>
                  <a:lnTo>
                    <a:pt x="656" y="748"/>
                  </a:lnTo>
                  <a:lnTo>
                    <a:pt x="658" y="746"/>
                  </a:lnTo>
                  <a:lnTo>
                    <a:pt x="660" y="744"/>
                  </a:lnTo>
                  <a:lnTo>
                    <a:pt x="663" y="744"/>
                  </a:lnTo>
                  <a:lnTo>
                    <a:pt x="663" y="744"/>
                  </a:lnTo>
                  <a:close/>
                  <a:moveTo>
                    <a:pt x="364" y="182"/>
                  </a:moveTo>
                  <a:lnTo>
                    <a:pt x="364" y="182"/>
                  </a:lnTo>
                  <a:lnTo>
                    <a:pt x="365" y="183"/>
                  </a:lnTo>
                  <a:lnTo>
                    <a:pt x="365" y="183"/>
                  </a:lnTo>
                  <a:lnTo>
                    <a:pt x="363" y="186"/>
                  </a:lnTo>
                  <a:lnTo>
                    <a:pt x="363" y="186"/>
                  </a:lnTo>
                  <a:lnTo>
                    <a:pt x="356" y="190"/>
                  </a:lnTo>
                  <a:lnTo>
                    <a:pt x="356" y="190"/>
                  </a:lnTo>
                  <a:lnTo>
                    <a:pt x="355" y="191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63" y="199"/>
                  </a:lnTo>
                  <a:lnTo>
                    <a:pt x="363" y="199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56" y="198"/>
                  </a:lnTo>
                  <a:lnTo>
                    <a:pt x="356" y="198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3" y="195"/>
                  </a:lnTo>
                  <a:lnTo>
                    <a:pt x="353" y="195"/>
                  </a:lnTo>
                  <a:lnTo>
                    <a:pt x="352" y="201"/>
                  </a:lnTo>
                  <a:lnTo>
                    <a:pt x="352" y="201"/>
                  </a:lnTo>
                  <a:lnTo>
                    <a:pt x="353" y="205"/>
                  </a:lnTo>
                  <a:lnTo>
                    <a:pt x="353" y="205"/>
                  </a:lnTo>
                  <a:lnTo>
                    <a:pt x="352" y="207"/>
                  </a:lnTo>
                  <a:lnTo>
                    <a:pt x="352" y="207"/>
                  </a:lnTo>
                  <a:lnTo>
                    <a:pt x="351" y="208"/>
                  </a:lnTo>
                  <a:lnTo>
                    <a:pt x="351" y="208"/>
                  </a:lnTo>
                  <a:lnTo>
                    <a:pt x="349" y="207"/>
                  </a:lnTo>
                  <a:lnTo>
                    <a:pt x="348" y="205"/>
                  </a:lnTo>
                  <a:lnTo>
                    <a:pt x="348" y="205"/>
                  </a:lnTo>
                  <a:lnTo>
                    <a:pt x="348" y="196"/>
                  </a:lnTo>
                  <a:lnTo>
                    <a:pt x="348" y="196"/>
                  </a:lnTo>
                  <a:lnTo>
                    <a:pt x="348" y="193"/>
                  </a:lnTo>
                  <a:lnTo>
                    <a:pt x="348" y="193"/>
                  </a:lnTo>
                  <a:lnTo>
                    <a:pt x="340" y="195"/>
                  </a:lnTo>
                  <a:lnTo>
                    <a:pt x="340" y="195"/>
                  </a:lnTo>
                  <a:lnTo>
                    <a:pt x="332" y="197"/>
                  </a:lnTo>
                  <a:lnTo>
                    <a:pt x="332" y="197"/>
                  </a:lnTo>
                  <a:lnTo>
                    <a:pt x="331" y="197"/>
                  </a:lnTo>
                  <a:lnTo>
                    <a:pt x="330" y="196"/>
                  </a:lnTo>
                  <a:lnTo>
                    <a:pt x="330" y="196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3"/>
                  </a:lnTo>
                  <a:lnTo>
                    <a:pt x="332" y="193"/>
                  </a:lnTo>
                  <a:lnTo>
                    <a:pt x="346" y="190"/>
                  </a:lnTo>
                  <a:lnTo>
                    <a:pt x="346" y="190"/>
                  </a:lnTo>
                  <a:lnTo>
                    <a:pt x="344" y="187"/>
                  </a:lnTo>
                  <a:lnTo>
                    <a:pt x="344" y="187"/>
                  </a:lnTo>
                  <a:lnTo>
                    <a:pt x="334" y="178"/>
                  </a:lnTo>
                  <a:lnTo>
                    <a:pt x="334" y="178"/>
                  </a:lnTo>
                  <a:lnTo>
                    <a:pt x="333" y="177"/>
                  </a:lnTo>
                  <a:lnTo>
                    <a:pt x="333" y="177"/>
                  </a:lnTo>
                  <a:lnTo>
                    <a:pt x="336" y="175"/>
                  </a:lnTo>
                  <a:lnTo>
                    <a:pt x="338" y="176"/>
                  </a:lnTo>
                  <a:lnTo>
                    <a:pt x="338" y="176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9" y="185"/>
                  </a:lnTo>
                  <a:lnTo>
                    <a:pt x="349" y="183"/>
                  </a:lnTo>
                  <a:lnTo>
                    <a:pt x="349" y="183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1" y="167"/>
                  </a:lnTo>
                  <a:lnTo>
                    <a:pt x="351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3"/>
                  </a:lnTo>
                  <a:lnTo>
                    <a:pt x="354" y="173"/>
                  </a:lnTo>
                  <a:lnTo>
                    <a:pt x="354" y="178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5"/>
                  </a:lnTo>
                  <a:lnTo>
                    <a:pt x="353" y="186"/>
                  </a:lnTo>
                  <a:lnTo>
                    <a:pt x="353" y="186"/>
                  </a:lnTo>
                  <a:lnTo>
                    <a:pt x="354" y="186"/>
                  </a:lnTo>
                  <a:lnTo>
                    <a:pt x="356" y="186"/>
                  </a:lnTo>
                  <a:lnTo>
                    <a:pt x="356" y="186"/>
                  </a:lnTo>
                  <a:lnTo>
                    <a:pt x="361" y="183"/>
                  </a:lnTo>
                  <a:lnTo>
                    <a:pt x="361" y="183"/>
                  </a:lnTo>
                  <a:lnTo>
                    <a:pt x="364" y="182"/>
                  </a:lnTo>
                  <a:lnTo>
                    <a:pt x="364" y="182"/>
                  </a:lnTo>
                  <a:close/>
                  <a:moveTo>
                    <a:pt x="534" y="120"/>
                  </a:moveTo>
                  <a:lnTo>
                    <a:pt x="534" y="120"/>
                  </a:lnTo>
                  <a:lnTo>
                    <a:pt x="535" y="121"/>
                  </a:lnTo>
                  <a:lnTo>
                    <a:pt x="534" y="122"/>
                  </a:lnTo>
                  <a:lnTo>
                    <a:pt x="533" y="123"/>
                  </a:lnTo>
                  <a:lnTo>
                    <a:pt x="533" y="123"/>
                  </a:lnTo>
                  <a:lnTo>
                    <a:pt x="524" y="128"/>
                  </a:lnTo>
                  <a:lnTo>
                    <a:pt x="524" y="128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20" y="133"/>
                  </a:lnTo>
                  <a:lnTo>
                    <a:pt x="520" y="133"/>
                  </a:lnTo>
                  <a:lnTo>
                    <a:pt x="527" y="138"/>
                  </a:lnTo>
                  <a:lnTo>
                    <a:pt x="527" y="138"/>
                  </a:lnTo>
                  <a:lnTo>
                    <a:pt x="529" y="140"/>
                  </a:lnTo>
                  <a:lnTo>
                    <a:pt x="529" y="140"/>
                  </a:lnTo>
                  <a:lnTo>
                    <a:pt x="529" y="142"/>
                  </a:lnTo>
                  <a:lnTo>
                    <a:pt x="529" y="142"/>
                  </a:lnTo>
                  <a:lnTo>
                    <a:pt x="526" y="142"/>
                  </a:lnTo>
                  <a:lnTo>
                    <a:pt x="526" y="142"/>
                  </a:lnTo>
                  <a:lnTo>
                    <a:pt x="520" y="137"/>
                  </a:lnTo>
                  <a:lnTo>
                    <a:pt x="520" y="137"/>
                  </a:lnTo>
                  <a:lnTo>
                    <a:pt x="517" y="136"/>
                  </a:lnTo>
                  <a:lnTo>
                    <a:pt x="517" y="136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16" y="146"/>
                  </a:lnTo>
                  <a:lnTo>
                    <a:pt x="516" y="146"/>
                  </a:lnTo>
                  <a:lnTo>
                    <a:pt x="515" y="149"/>
                  </a:lnTo>
                  <a:lnTo>
                    <a:pt x="515" y="149"/>
                  </a:lnTo>
                  <a:lnTo>
                    <a:pt x="513" y="149"/>
                  </a:lnTo>
                  <a:lnTo>
                    <a:pt x="513" y="149"/>
                  </a:lnTo>
                  <a:lnTo>
                    <a:pt x="512" y="146"/>
                  </a:lnTo>
                  <a:lnTo>
                    <a:pt x="512" y="146"/>
                  </a:lnTo>
                  <a:lnTo>
                    <a:pt x="513" y="139"/>
                  </a:lnTo>
                  <a:lnTo>
                    <a:pt x="513" y="139"/>
                  </a:lnTo>
                  <a:lnTo>
                    <a:pt x="512" y="135"/>
                  </a:lnTo>
                  <a:lnTo>
                    <a:pt x="512" y="135"/>
                  </a:lnTo>
                  <a:lnTo>
                    <a:pt x="508" y="136"/>
                  </a:lnTo>
                  <a:lnTo>
                    <a:pt x="503" y="138"/>
                  </a:lnTo>
                  <a:lnTo>
                    <a:pt x="499" y="140"/>
                  </a:lnTo>
                  <a:lnTo>
                    <a:pt x="495" y="141"/>
                  </a:lnTo>
                  <a:lnTo>
                    <a:pt x="495" y="141"/>
                  </a:lnTo>
                  <a:lnTo>
                    <a:pt x="495" y="139"/>
                  </a:lnTo>
                  <a:lnTo>
                    <a:pt x="497" y="137"/>
                  </a:lnTo>
                  <a:lnTo>
                    <a:pt x="497" y="137"/>
                  </a:lnTo>
                  <a:lnTo>
                    <a:pt x="509" y="132"/>
                  </a:lnTo>
                  <a:lnTo>
                    <a:pt x="509" y="132"/>
                  </a:lnTo>
                  <a:lnTo>
                    <a:pt x="510" y="131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00" y="121"/>
                  </a:lnTo>
                  <a:lnTo>
                    <a:pt x="500" y="121"/>
                  </a:lnTo>
                  <a:lnTo>
                    <a:pt x="499" y="120"/>
                  </a:lnTo>
                  <a:lnTo>
                    <a:pt x="499" y="118"/>
                  </a:lnTo>
                  <a:lnTo>
                    <a:pt x="499" y="118"/>
                  </a:lnTo>
                  <a:lnTo>
                    <a:pt x="500" y="117"/>
                  </a:lnTo>
                  <a:lnTo>
                    <a:pt x="502" y="118"/>
                  </a:lnTo>
                  <a:lnTo>
                    <a:pt x="502" y="118"/>
                  </a:lnTo>
                  <a:lnTo>
                    <a:pt x="507" y="122"/>
                  </a:lnTo>
                  <a:lnTo>
                    <a:pt x="507" y="122"/>
                  </a:lnTo>
                  <a:lnTo>
                    <a:pt x="513" y="128"/>
                  </a:lnTo>
                  <a:lnTo>
                    <a:pt x="513" y="128"/>
                  </a:lnTo>
                  <a:lnTo>
                    <a:pt x="514" y="117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8" y="110"/>
                  </a:lnTo>
                  <a:lnTo>
                    <a:pt x="518" y="113"/>
                  </a:lnTo>
                  <a:lnTo>
                    <a:pt x="518" y="113"/>
                  </a:lnTo>
                  <a:lnTo>
                    <a:pt x="518" y="119"/>
                  </a:lnTo>
                  <a:lnTo>
                    <a:pt x="517" y="126"/>
                  </a:lnTo>
                  <a:lnTo>
                    <a:pt x="517" y="126"/>
                  </a:lnTo>
                  <a:lnTo>
                    <a:pt x="518" y="127"/>
                  </a:lnTo>
                  <a:lnTo>
                    <a:pt x="518" y="127"/>
                  </a:lnTo>
                  <a:lnTo>
                    <a:pt x="531" y="120"/>
                  </a:lnTo>
                  <a:lnTo>
                    <a:pt x="531" y="120"/>
                  </a:lnTo>
                  <a:lnTo>
                    <a:pt x="533" y="120"/>
                  </a:lnTo>
                  <a:lnTo>
                    <a:pt x="534" y="120"/>
                  </a:lnTo>
                  <a:lnTo>
                    <a:pt x="534" y="120"/>
                  </a:lnTo>
                  <a:close/>
                  <a:moveTo>
                    <a:pt x="343" y="460"/>
                  </a:moveTo>
                  <a:lnTo>
                    <a:pt x="343" y="460"/>
                  </a:lnTo>
                  <a:lnTo>
                    <a:pt x="345" y="463"/>
                  </a:lnTo>
                  <a:lnTo>
                    <a:pt x="347" y="466"/>
                  </a:lnTo>
                  <a:lnTo>
                    <a:pt x="350" y="468"/>
                  </a:lnTo>
                  <a:lnTo>
                    <a:pt x="354" y="468"/>
                  </a:lnTo>
                  <a:lnTo>
                    <a:pt x="354" y="468"/>
                  </a:lnTo>
                  <a:lnTo>
                    <a:pt x="357" y="469"/>
                  </a:lnTo>
                  <a:lnTo>
                    <a:pt x="359" y="471"/>
                  </a:lnTo>
                  <a:lnTo>
                    <a:pt x="359" y="471"/>
                  </a:lnTo>
                  <a:lnTo>
                    <a:pt x="361" y="474"/>
                  </a:lnTo>
                  <a:lnTo>
                    <a:pt x="364" y="476"/>
                  </a:lnTo>
                  <a:lnTo>
                    <a:pt x="367" y="477"/>
                  </a:lnTo>
                  <a:lnTo>
                    <a:pt x="371" y="478"/>
                  </a:lnTo>
                  <a:lnTo>
                    <a:pt x="371" y="478"/>
                  </a:lnTo>
                  <a:lnTo>
                    <a:pt x="374" y="477"/>
                  </a:lnTo>
                  <a:lnTo>
                    <a:pt x="377" y="476"/>
                  </a:lnTo>
                  <a:lnTo>
                    <a:pt x="380" y="474"/>
                  </a:lnTo>
                  <a:lnTo>
                    <a:pt x="382" y="471"/>
                  </a:lnTo>
                  <a:lnTo>
                    <a:pt x="382" y="471"/>
                  </a:lnTo>
                  <a:lnTo>
                    <a:pt x="383" y="468"/>
                  </a:lnTo>
                  <a:lnTo>
                    <a:pt x="385" y="468"/>
                  </a:lnTo>
                  <a:lnTo>
                    <a:pt x="386" y="467"/>
                  </a:lnTo>
                  <a:lnTo>
                    <a:pt x="386" y="467"/>
                  </a:lnTo>
                  <a:lnTo>
                    <a:pt x="389" y="467"/>
                  </a:lnTo>
                  <a:lnTo>
                    <a:pt x="392" y="466"/>
                  </a:lnTo>
                  <a:lnTo>
                    <a:pt x="392" y="466"/>
                  </a:lnTo>
                  <a:lnTo>
                    <a:pt x="396" y="463"/>
                  </a:lnTo>
                  <a:lnTo>
                    <a:pt x="399" y="458"/>
                  </a:lnTo>
                  <a:lnTo>
                    <a:pt x="399" y="458"/>
                  </a:lnTo>
                  <a:lnTo>
                    <a:pt x="400" y="456"/>
                  </a:lnTo>
                  <a:lnTo>
                    <a:pt x="399" y="453"/>
                  </a:lnTo>
                  <a:lnTo>
                    <a:pt x="399" y="453"/>
                  </a:lnTo>
                  <a:lnTo>
                    <a:pt x="397" y="448"/>
                  </a:lnTo>
                  <a:lnTo>
                    <a:pt x="397" y="448"/>
                  </a:lnTo>
                  <a:lnTo>
                    <a:pt x="396" y="444"/>
                  </a:lnTo>
                  <a:lnTo>
                    <a:pt x="396" y="444"/>
                  </a:lnTo>
                  <a:lnTo>
                    <a:pt x="397" y="438"/>
                  </a:lnTo>
                  <a:lnTo>
                    <a:pt x="397" y="438"/>
                  </a:lnTo>
                  <a:lnTo>
                    <a:pt x="397" y="435"/>
                  </a:lnTo>
                  <a:lnTo>
                    <a:pt x="396" y="432"/>
                  </a:lnTo>
                  <a:lnTo>
                    <a:pt x="394" y="429"/>
                  </a:lnTo>
                  <a:lnTo>
                    <a:pt x="391" y="427"/>
                  </a:lnTo>
                  <a:lnTo>
                    <a:pt x="391" y="427"/>
                  </a:lnTo>
                  <a:lnTo>
                    <a:pt x="386" y="425"/>
                  </a:lnTo>
                  <a:lnTo>
                    <a:pt x="386" y="425"/>
                  </a:lnTo>
                  <a:lnTo>
                    <a:pt x="384" y="424"/>
                  </a:lnTo>
                  <a:lnTo>
                    <a:pt x="383" y="422"/>
                  </a:lnTo>
                  <a:lnTo>
                    <a:pt x="383" y="422"/>
                  </a:lnTo>
                  <a:lnTo>
                    <a:pt x="381" y="418"/>
                  </a:lnTo>
                  <a:lnTo>
                    <a:pt x="379" y="415"/>
                  </a:lnTo>
                  <a:lnTo>
                    <a:pt x="379" y="415"/>
                  </a:lnTo>
                  <a:lnTo>
                    <a:pt x="377" y="413"/>
                  </a:lnTo>
                  <a:lnTo>
                    <a:pt x="375" y="411"/>
                  </a:lnTo>
                  <a:lnTo>
                    <a:pt x="372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66" y="411"/>
                  </a:lnTo>
                  <a:lnTo>
                    <a:pt x="362" y="413"/>
                  </a:lnTo>
                  <a:lnTo>
                    <a:pt x="359" y="416"/>
                  </a:lnTo>
                  <a:lnTo>
                    <a:pt x="358" y="420"/>
                  </a:lnTo>
                  <a:lnTo>
                    <a:pt x="358" y="420"/>
                  </a:lnTo>
                  <a:lnTo>
                    <a:pt x="357" y="422"/>
                  </a:lnTo>
                  <a:lnTo>
                    <a:pt x="355" y="424"/>
                  </a:lnTo>
                  <a:lnTo>
                    <a:pt x="351" y="427"/>
                  </a:lnTo>
                  <a:lnTo>
                    <a:pt x="351" y="427"/>
                  </a:lnTo>
                  <a:lnTo>
                    <a:pt x="350" y="428"/>
                  </a:lnTo>
                  <a:lnTo>
                    <a:pt x="350" y="428"/>
                  </a:lnTo>
                  <a:lnTo>
                    <a:pt x="346" y="432"/>
                  </a:lnTo>
                  <a:lnTo>
                    <a:pt x="344" y="436"/>
                  </a:lnTo>
                  <a:lnTo>
                    <a:pt x="343" y="441"/>
                  </a:lnTo>
                  <a:lnTo>
                    <a:pt x="345" y="446"/>
                  </a:lnTo>
                  <a:lnTo>
                    <a:pt x="345" y="446"/>
                  </a:lnTo>
                  <a:lnTo>
                    <a:pt x="346" y="449"/>
                  </a:lnTo>
                  <a:lnTo>
                    <a:pt x="345" y="451"/>
                  </a:lnTo>
                  <a:lnTo>
                    <a:pt x="345" y="451"/>
                  </a:lnTo>
                  <a:lnTo>
                    <a:pt x="343" y="455"/>
                  </a:lnTo>
                  <a:lnTo>
                    <a:pt x="343" y="460"/>
                  </a:lnTo>
                  <a:lnTo>
                    <a:pt x="343" y="460"/>
                  </a:lnTo>
                  <a:close/>
                  <a:moveTo>
                    <a:pt x="352" y="431"/>
                  </a:moveTo>
                  <a:lnTo>
                    <a:pt x="352" y="431"/>
                  </a:lnTo>
                  <a:lnTo>
                    <a:pt x="355" y="430"/>
                  </a:lnTo>
                  <a:lnTo>
                    <a:pt x="358" y="429"/>
                  </a:lnTo>
                  <a:lnTo>
                    <a:pt x="358" y="429"/>
                  </a:lnTo>
                  <a:lnTo>
                    <a:pt x="360" y="428"/>
                  </a:lnTo>
                  <a:lnTo>
                    <a:pt x="360" y="428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61" y="423"/>
                  </a:lnTo>
                  <a:lnTo>
                    <a:pt x="361" y="420"/>
                  </a:lnTo>
                  <a:lnTo>
                    <a:pt x="364" y="417"/>
                  </a:lnTo>
                  <a:lnTo>
                    <a:pt x="368" y="415"/>
                  </a:lnTo>
                  <a:lnTo>
                    <a:pt x="373" y="415"/>
                  </a:lnTo>
                  <a:lnTo>
                    <a:pt x="373" y="415"/>
                  </a:lnTo>
                  <a:lnTo>
                    <a:pt x="375" y="417"/>
                  </a:lnTo>
                  <a:lnTo>
                    <a:pt x="377" y="419"/>
                  </a:lnTo>
                  <a:lnTo>
                    <a:pt x="377" y="419"/>
                  </a:lnTo>
                  <a:lnTo>
                    <a:pt x="381" y="428"/>
                  </a:lnTo>
                  <a:lnTo>
                    <a:pt x="381" y="428"/>
                  </a:lnTo>
                  <a:lnTo>
                    <a:pt x="382" y="430"/>
                  </a:lnTo>
                  <a:lnTo>
                    <a:pt x="384" y="430"/>
                  </a:lnTo>
                  <a:lnTo>
                    <a:pt x="384" y="430"/>
                  </a:lnTo>
                  <a:lnTo>
                    <a:pt x="387" y="430"/>
                  </a:lnTo>
                  <a:lnTo>
                    <a:pt x="389" y="431"/>
                  </a:lnTo>
                  <a:lnTo>
                    <a:pt x="391" y="432"/>
                  </a:lnTo>
                  <a:lnTo>
                    <a:pt x="392" y="435"/>
                  </a:lnTo>
                  <a:lnTo>
                    <a:pt x="392" y="435"/>
                  </a:lnTo>
                  <a:lnTo>
                    <a:pt x="393" y="438"/>
                  </a:lnTo>
                  <a:lnTo>
                    <a:pt x="393" y="440"/>
                  </a:lnTo>
                  <a:lnTo>
                    <a:pt x="392" y="443"/>
                  </a:lnTo>
                  <a:lnTo>
                    <a:pt x="390" y="445"/>
                  </a:lnTo>
                  <a:lnTo>
                    <a:pt x="390" y="445"/>
                  </a:lnTo>
                  <a:lnTo>
                    <a:pt x="389" y="447"/>
                  </a:lnTo>
                  <a:lnTo>
                    <a:pt x="389" y="448"/>
                  </a:lnTo>
                  <a:lnTo>
                    <a:pt x="389" y="448"/>
                  </a:lnTo>
                  <a:lnTo>
                    <a:pt x="390" y="449"/>
                  </a:lnTo>
                  <a:lnTo>
                    <a:pt x="392" y="450"/>
                  </a:lnTo>
                  <a:lnTo>
                    <a:pt x="392" y="450"/>
                  </a:lnTo>
                  <a:lnTo>
                    <a:pt x="393" y="451"/>
                  </a:lnTo>
                  <a:lnTo>
                    <a:pt x="395" y="453"/>
                  </a:lnTo>
                  <a:lnTo>
                    <a:pt x="395" y="455"/>
                  </a:lnTo>
                  <a:lnTo>
                    <a:pt x="395" y="457"/>
                  </a:lnTo>
                  <a:lnTo>
                    <a:pt x="395" y="457"/>
                  </a:lnTo>
                  <a:lnTo>
                    <a:pt x="393" y="460"/>
                  </a:lnTo>
                  <a:lnTo>
                    <a:pt x="391" y="462"/>
                  </a:lnTo>
                  <a:lnTo>
                    <a:pt x="388" y="463"/>
                  </a:lnTo>
                  <a:lnTo>
                    <a:pt x="385" y="464"/>
                  </a:lnTo>
                  <a:lnTo>
                    <a:pt x="385" y="464"/>
                  </a:lnTo>
                  <a:lnTo>
                    <a:pt x="383" y="464"/>
                  </a:lnTo>
                  <a:lnTo>
                    <a:pt x="382" y="465"/>
                  </a:lnTo>
                  <a:lnTo>
                    <a:pt x="379" y="467"/>
                  </a:lnTo>
                  <a:lnTo>
                    <a:pt x="379" y="467"/>
                  </a:lnTo>
                  <a:lnTo>
                    <a:pt x="377" y="470"/>
                  </a:lnTo>
                  <a:lnTo>
                    <a:pt x="374" y="473"/>
                  </a:lnTo>
                  <a:lnTo>
                    <a:pt x="374" y="473"/>
                  </a:lnTo>
                  <a:lnTo>
                    <a:pt x="371" y="474"/>
                  </a:lnTo>
                  <a:lnTo>
                    <a:pt x="367" y="473"/>
                  </a:lnTo>
                  <a:lnTo>
                    <a:pt x="364" y="471"/>
                  </a:lnTo>
                  <a:lnTo>
                    <a:pt x="363" y="468"/>
                  </a:lnTo>
                  <a:lnTo>
                    <a:pt x="363" y="468"/>
                  </a:lnTo>
                  <a:lnTo>
                    <a:pt x="362" y="465"/>
                  </a:lnTo>
                  <a:lnTo>
                    <a:pt x="362" y="464"/>
                  </a:lnTo>
                  <a:lnTo>
                    <a:pt x="360" y="464"/>
                  </a:lnTo>
                  <a:lnTo>
                    <a:pt x="360" y="464"/>
                  </a:lnTo>
                  <a:lnTo>
                    <a:pt x="357" y="464"/>
                  </a:lnTo>
                  <a:lnTo>
                    <a:pt x="357" y="464"/>
                  </a:lnTo>
                  <a:lnTo>
                    <a:pt x="353" y="464"/>
                  </a:lnTo>
                  <a:lnTo>
                    <a:pt x="350" y="463"/>
                  </a:lnTo>
                  <a:lnTo>
                    <a:pt x="348" y="461"/>
                  </a:lnTo>
                  <a:lnTo>
                    <a:pt x="347" y="457"/>
                  </a:lnTo>
                  <a:lnTo>
                    <a:pt x="347" y="457"/>
                  </a:lnTo>
                  <a:lnTo>
                    <a:pt x="348" y="453"/>
                  </a:lnTo>
                  <a:lnTo>
                    <a:pt x="350" y="451"/>
                  </a:lnTo>
                  <a:lnTo>
                    <a:pt x="350" y="451"/>
                  </a:lnTo>
                  <a:lnTo>
                    <a:pt x="351" y="449"/>
                  </a:lnTo>
                  <a:lnTo>
                    <a:pt x="351" y="448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49" y="445"/>
                  </a:lnTo>
                  <a:lnTo>
                    <a:pt x="348" y="443"/>
                  </a:lnTo>
                  <a:lnTo>
                    <a:pt x="348" y="438"/>
                  </a:lnTo>
                  <a:lnTo>
                    <a:pt x="349" y="434"/>
                  </a:lnTo>
                  <a:lnTo>
                    <a:pt x="352" y="431"/>
                  </a:lnTo>
                  <a:lnTo>
                    <a:pt x="352" y="431"/>
                  </a:lnTo>
                  <a:close/>
                  <a:moveTo>
                    <a:pt x="300" y="271"/>
                  </a:moveTo>
                  <a:lnTo>
                    <a:pt x="300" y="271"/>
                  </a:lnTo>
                  <a:lnTo>
                    <a:pt x="303" y="270"/>
                  </a:lnTo>
                  <a:lnTo>
                    <a:pt x="303" y="270"/>
                  </a:lnTo>
                  <a:lnTo>
                    <a:pt x="309" y="269"/>
                  </a:lnTo>
                  <a:lnTo>
                    <a:pt x="309" y="269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7" y="268"/>
                  </a:lnTo>
                  <a:lnTo>
                    <a:pt x="318" y="267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09" y="257"/>
                  </a:lnTo>
                  <a:lnTo>
                    <a:pt x="309" y="257"/>
                  </a:lnTo>
                  <a:lnTo>
                    <a:pt x="308" y="256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3" y="256"/>
                  </a:lnTo>
                  <a:lnTo>
                    <a:pt x="316" y="259"/>
                  </a:lnTo>
                  <a:lnTo>
                    <a:pt x="321" y="265"/>
                  </a:lnTo>
                  <a:lnTo>
                    <a:pt x="321" y="265"/>
                  </a:lnTo>
                  <a:lnTo>
                    <a:pt x="322" y="263"/>
                  </a:lnTo>
                  <a:lnTo>
                    <a:pt x="322" y="263"/>
                  </a:lnTo>
                  <a:lnTo>
                    <a:pt x="325" y="253"/>
                  </a:lnTo>
                  <a:lnTo>
                    <a:pt x="325" y="253"/>
                  </a:lnTo>
                  <a:lnTo>
                    <a:pt x="327" y="251"/>
                  </a:lnTo>
                  <a:lnTo>
                    <a:pt x="327" y="251"/>
                  </a:lnTo>
                  <a:lnTo>
                    <a:pt x="328" y="252"/>
                  </a:lnTo>
                  <a:lnTo>
                    <a:pt x="329" y="253"/>
                  </a:lnTo>
                  <a:lnTo>
                    <a:pt x="329" y="253"/>
                  </a:lnTo>
                  <a:lnTo>
                    <a:pt x="325" y="263"/>
                  </a:lnTo>
                  <a:lnTo>
                    <a:pt x="325" y="263"/>
                  </a:lnTo>
                  <a:lnTo>
                    <a:pt x="325" y="267"/>
                  </a:lnTo>
                  <a:lnTo>
                    <a:pt x="325" y="267"/>
                  </a:lnTo>
                  <a:lnTo>
                    <a:pt x="329" y="267"/>
                  </a:lnTo>
                  <a:lnTo>
                    <a:pt x="329" y="267"/>
                  </a:lnTo>
                  <a:lnTo>
                    <a:pt x="330" y="266"/>
                  </a:lnTo>
                  <a:lnTo>
                    <a:pt x="330" y="266"/>
                  </a:lnTo>
                  <a:lnTo>
                    <a:pt x="333" y="267"/>
                  </a:lnTo>
                  <a:lnTo>
                    <a:pt x="333" y="267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26" y="271"/>
                  </a:lnTo>
                  <a:lnTo>
                    <a:pt x="326" y="271"/>
                  </a:lnTo>
                  <a:lnTo>
                    <a:pt x="330" y="276"/>
                  </a:lnTo>
                  <a:lnTo>
                    <a:pt x="330" y="276"/>
                  </a:lnTo>
                  <a:lnTo>
                    <a:pt x="331" y="277"/>
                  </a:lnTo>
                  <a:lnTo>
                    <a:pt x="331" y="277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29" y="279"/>
                  </a:lnTo>
                  <a:lnTo>
                    <a:pt x="329" y="279"/>
                  </a:lnTo>
                  <a:lnTo>
                    <a:pt x="326" y="277"/>
                  </a:lnTo>
                  <a:lnTo>
                    <a:pt x="326" y="277"/>
                  </a:lnTo>
                  <a:lnTo>
                    <a:pt x="323" y="272"/>
                  </a:lnTo>
                  <a:lnTo>
                    <a:pt x="323" y="272"/>
                  </a:lnTo>
                  <a:lnTo>
                    <a:pt x="321" y="275"/>
                  </a:lnTo>
                  <a:lnTo>
                    <a:pt x="321" y="275"/>
                  </a:lnTo>
                  <a:lnTo>
                    <a:pt x="318" y="280"/>
                  </a:lnTo>
                  <a:lnTo>
                    <a:pt x="317" y="283"/>
                  </a:lnTo>
                  <a:lnTo>
                    <a:pt x="317" y="285"/>
                  </a:lnTo>
                  <a:lnTo>
                    <a:pt x="317" y="285"/>
                  </a:lnTo>
                  <a:lnTo>
                    <a:pt x="315" y="286"/>
                  </a:lnTo>
                  <a:lnTo>
                    <a:pt x="315" y="286"/>
                  </a:lnTo>
                  <a:lnTo>
                    <a:pt x="314" y="285"/>
                  </a:lnTo>
                  <a:lnTo>
                    <a:pt x="313" y="283"/>
                  </a:lnTo>
                  <a:lnTo>
                    <a:pt x="313" y="283"/>
                  </a:lnTo>
                  <a:lnTo>
                    <a:pt x="317" y="275"/>
                  </a:lnTo>
                  <a:lnTo>
                    <a:pt x="317" y="275"/>
                  </a:lnTo>
                  <a:lnTo>
                    <a:pt x="318" y="272"/>
                  </a:lnTo>
                  <a:lnTo>
                    <a:pt x="318" y="272"/>
                  </a:lnTo>
                  <a:lnTo>
                    <a:pt x="306" y="273"/>
                  </a:lnTo>
                  <a:lnTo>
                    <a:pt x="306" y="273"/>
                  </a:lnTo>
                  <a:lnTo>
                    <a:pt x="304" y="273"/>
                  </a:lnTo>
                  <a:lnTo>
                    <a:pt x="303" y="273"/>
                  </a:lnTo>
                  <a:lnTo>
                    <a:pt x="300" y="271"/>
                  </a:lnTo>
                  <a:lnTo>
                    <a:pt x="300" y="271"/>
                  </a:lnTo>
                  <a:close/>
                  <a:moveTo>
                    <a:pt x="599" y="167"/>
                  </a:moveTo>
                  <a:lnTo>
                    <a:pt x="599" y="167"/>
                  </a:lnTo>
                  <a:lnTo>
                    <a:pt x="601" y="168"/>
                  </a:lnTo>
                  <a:lnTo>
                    <a:pt x="602" y="169"/>
                  </a:lnTo>
                  <a:lnTo>
                    <a:pt x="602" y="169"/>
                  </a:lnTo>
                  <a:lnTo>
                    <a:pt x="599" y="170"/>
                  </a:lnTo>
                  <a:lnTo>
                    <a:pt x="596" y="170"/>
                  </a:lnTo>
                  <a:lnTo>
                    <a:pt x="589" y="170"/>
                  </a:lnTo>
                  <a:lnTo>
                    <a:pt x="589" y="170"/>
                  </a:lnTo>
                  <a:lnTo>
                    <a:pt x="589" y="172"/>
                  </a:lnTo>
                  <a:lnTo>
                    <a:pt x="590" y="174"/>
                  </a:lnTo>
                  <a:lnTo>
                    <a:pt x="590" y="175"/>
                  </a:lnTo>
                  <a:lnTo>
                    <a:pt x="587" y="177"/>
                  </a:lnTo>
                  <a:lnTo>
                    <a:pt x="587" y="177"/>
                  </a:lnTo>
                  <a:lnTo>
                    <a:pt x="585" y="173"/>
                  </a:lnTo>
                  <a:lnTo>
                    <a:pt x="585" y="173"/>
                  </a:lnTo>
                  <a:lnTo>
                    <a:pt x="584" y="171"/>
                  </a:lnTo>
                  <a:lnTo>
                    <a:pt x="582" y="172"/>
                  </a:lnTo>
                  <a:lnTo>
                    <a:pt x="582" y="172"/>
                  </a:lnTo>
                  <a:lnTo>
                    <a:pt x="579" y="176"/>
                  </a:lnTo>
                  <a:lnTo>
                    <a:pt x="579" y="176"/>
                  </a:lnTo>
                  <a:lnTo>
                    <a:pt x="577" y="174"/>
                  </a:lnTo>
                  <a:lnTo>
                    <a:pt x="578" y="172"/>
                  </a:lnTo>
                  <a:lnTo>
                    <a:pt x="578" y="172"/>
                  </a:lnTo>
                  <a:lnTo>
                    <a:pt x="579" y="172"/>
                  </a:lnTo>
                  <a:lnTo>
                    <a:pt x="579" y="172"/>
                  </a:lnTo>
                  <a:lnTo>
                    <a:pt x="580" y="170"/>
                  </a:lnTo>
                  <a:lnTo>
                    <a:pt x="580" y="170"/>
                  </a:lnTo>
                  <a:lnTo>
                    <a:pt x="578" y="169"/>
                  </a:lnTo>
                  <a:lnTo>
                    <a:pt x="578" y="169"/>
                  </a:lnTo>
                  <a:lnTo>
                    <a:pt x="568" y="168"/>
                  </a:lnTo>
                  <a:lnTo>
                    <a:pt x="568" y="168"/>
                  </a:lnTo>
                  <a:lnTo>
                    <a:pt x="566" y="167"/>
                  </a:lnTo>
                  <a:lnTo>
                    <a:pt x="566" y="167"/>
                  </a:lnTo>
                  <a:lnTo>
                    <a:pt x="565" y="165"/>
                  </a:lnTo>
                  <a:lnTo>
                    <a:pt x="565" y="165"/>
                  </a:lnTo>
                  <a:lnTo>
                    <a:pt x="566" y="164"/>
                  </a:lnTo>
                  <a:lnTo>
                    <a:pt x="567" y="163"/>
                  </a:lnTo>
                  <a:lnTo>
                    <a:pt x="567" y="163"/>
                  </a:lnTo>
                  <a:lnTo>
                    <a:pt x="582" y="165"/>
                  </a:lnTo>
                  <a:lnTo>
                    <a:pt x="582" y="165"/>
                  </a:lnTo>
                  <a:lnTo>
                    <a:pt x="580" y="157"/>
                  </a:lnTo>
                  <a:lnTo>
                    <a:pt x="580" y="157"/>
                  </a:lnTo>
                  <a:lnTo>
                    <a:pt x="577" y="152"/>
                  </a:lnTo>
                  <a:lnTo>
                    <a:pt x="577" y="152"/>
                  </a:lnTo>
                  <a:lnTo>
                    <a:pt x="577" y="151"/>
                  </a:lnTo>
                  <a:lnTo>
                    <a:pt x="578" y="150"/>
                  </a:lnTo>
                  <a:lnTo>
                    <a:pt x="578" y="150"/>
                  </a:lnTo>
                  <a:lnTo>
                    <a:pt x="579" y="150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84" y="160"/>
                  </a:lnTo>
                  <a:lnTo>
                    <a:pt x="584" y="160"/>
                  </a:lnTo>
                  <a:lnTo>
                    <a:pt x="585" y="161"/>
                  </a:lnTo>
                  <a:lnTo>
                    <a:pt x="587" y="160"/>
                  </a:lnTo>
                  <a:lnTo>
                    <a:pt x="587" y="160"/>
                  </a:lnTo>
                  <a:lnTo>
                    <a:pt x="591" y="153"/>
                  </a:lnTo>
                  <a:lnTo>
                    <a:pt x="591" y="153"/>
                  </a:lnTo>
                  <a:lnTo>
                    <a:pt x="592" y="152"/>
                  </a:lnTo>
                  <a:lnTo>
                    <a:pt x="592" y="152"/>
                  </a:lnTo>
                  <a:lnTo>
                    <a:pt x="593" y="151"/>
                  </a:lnTo>
                  <a:lnTo>
                    <a:pt x="594" y="151"/>
                  </a:lnTo>
                  <a:lnTo>
                    <a:pt x="595" y="151"/>
                  </a:lnTo>
                  <a:lnTo>
                    <a:pt x="595" y="151"/>
                  </a:lnTo>
                  <a:lnTo>
                    <a:pt x="595" y="152"/>
                  </a:lnTo>
                  <a:lnTo>
                    <a:pt x="595" y="154"/>
                  </a:lnTo>
                  <a:lnTo>
                    <a:pt x="595" y="154"/>
                  </a:lnTo>
                  <a:lnTo>
                    <a:pt x="590" y="162"/>
                  </a:lnTo>
                  <a:lnTo>
                    <a:pt x="590" y="162"/>
                  </a:lnTo>
                  <a:lnTo>
                    <a:pt x="587" y="165"/>
                  </a:lnTo>
                  <a:lnTo>
                    <a:pt x="587" y="165"/>
                  </a:lnTo>
                  <a:lnTo>
                    <a:pt x="599" y="167"/>
                  </a:lnTo>
                  <a:lnTo>
                    <a:pt x="599" y="167"/>
                  </a:lnTo>
                  <a:close/>
                  <a:moveTo>
                    <a:pt x="351" y="784"/>
                  </a:moveTo>
                  <a:lnTo>
                    <a:pt x="351" y="784"/>
                  </a:lnTo>
                  <a:lnTo>
                    <a:pt x="345" y="786"/>
                  </a:lnTo>
                  <a:lnTo>
                    <a:pt x="345" y="786"/>
                  </a:lnTo>
                  <a:lnTo>
                    <a:pt x="342" y="787"/>
                  </a:lnTo>
                  <a:lnTo>
                    <a:pt x="342" y="787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46" y="797"/>
                  </a:lnTo>
                  <a:lnTo>
                    <a:pt x="345" y="797"/>
                  </a:lnTo>
                  <a:lnTo>
                    <a:pt x="343" y="795"/>
                  </a:lnTo>
                  <a:lnTo>
                    <a:pt x="343" y="795"/>
                  </a:lnTo>
                  <a:lnTo>
                    <a:pt x="342" y="793"/>
                  </a:lnTo>
                  <a:lnTo>
                    <a:pt x="342" y="793"/>
                  </a:lnTo>
                  <a:lnTo>
                    <a:pt x="340" y="791"/>
                  </a:lnTo>
                  <a:lnTo>
                    <a:pt x="340" y="791"/>
                  </a:lnTo>
                  <a:lnTo>
                    <a:pt x="339" y="794"/>
                  </a:lnTo>
                  <a:lnTo>
                    <a:pt x="339" y="794"/>
                  </a:lnTo>
                  <a:lnTo>
                    <a:pt x="337" y="799"/>
                  </a:lnTo>
                  <a:lnTo>
                    <a:pt x="337" y="799"/>
                  </a:lnTo>
                  <a:lnTo>
                    <a:pt x="336" y="799"/>
                  </a:lnTo>
                  <a:lnTo>
                    <a:pt x="335" y="800"/>
                  </a:lnTo>
                  <a:lnTo>
                    <a:pt x="335" y="800"/>
                  </a:lnTo>
                  <a:lnTo>
                    <a:pt x="334" y="797"/>
                  </a:lnTo>
                  <a:lnTo>
                    <a:pt x="334" y="797"/>
                  </a:lnTo>
                  <a:lnTo>
                    <a:pt x="336" y="790"/>
                  </a:lnTo>
                  <a:lnTo>
                    <a:pt x="336" y="790"/>
                  </a:lnTo>
                  <a:lnTo>
                    <a:pt x="335" y="789"/>
                  </a:lnTo>
                  <a:lnTo>
                    <a:pt x="335" y="789"/>
                  </a:lnTo>
                  <a:lnTo>
                    <a:pt x="328" y="792"/>
                  </a:lnTo>
                  <a:lnTo>
                    <a:pt x="328" y="792"/>
                  </a:lnTo>
                  <a:lnTo>
                    <a:pt x="327" y="792"/>
                  </a:lnTo>
                  <a:lnTo>
                    <a:pt x="327" y="792"/>
                  </a:lnTo>
                  <a:lnTo>
                    <a:pt x="324" y="791"/>
                  </a:lnTo>
                  <a:lnTo>
                    <a:pt x="324" y="791"/>
                  </a:lnTo>
                  <a:lnTo>
                    <a:pt x="325" y="789"/>
                  </a:lnTo>
                  <a:lnTo>
                    <a:pt x="325" y="789"/>
                  </a:lnTo>
                  <a:lnTo>
                    <a:pt x="332" y="787"/>
                  </a:lnTo>
                  <a:lnTo>
                    <a:pt x="332" y="787"/>
                  </a:lnTo>
                  <a:lnTo>
                    <a:pt x="336" y="785"/>
                  </a:lnTo>
                  <a:lnTo>
                    <a:pt x="336" y="785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0" y="775"/>
                  </a:lnTo>
                  <a:lnTo>
                    <a:pt x="330" y="775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36" y="781"/>
                  </a:lnTo>
                  <a:lnTo>
                    <a:pt x="336" y="781"/>
                  </a:lnTo>
                  <a:lnTo>
                    <a:pt x="338" y="782"/>
                  </a:lnTo>
                  <a:lnTo>
                    <a:pt x="338" y="782"/>
                  </a:lnTo>
                  <a:lnTo>
                    <a:pt x="339" y="780"/>
                  </a:lnTo>
                  <a:lnTo>
                    <a:pt x="339" y="780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2" y="774"/>
                  </a:lnTo>
                  <a:lnTo>
                    <a:pt x="343" y="773"/>
                  </a:lnTo>
                  <a:lnTo>
                    <a:pt x="343" y="773"/>
                  </a:lnTo>
                  <a:lnTo>
                    <a:pt x="344" y="775"/>
                  </a:lnTo>
                  <a:lnTo>
                    <a:pt x="344" y="775"/>
                  </a:lnTo>
                  <a:lnTo>
                    <a:pt x="343" y="779"/>
                  </a:lnTo>
                  <a:lnTo>
                    <a:pt x="343" y="779"/>
                  </a:lnTo>
                  <a:lnTo>
                    <a:pt x="343" y="782"/>
                  </a:lnTo>
                  <a:lnTo>
                    <a:pt x="343" y="782"/>
                  </a:lnTo>
                  <a:lnTo>
                    <a:pt x="346" y="782"/>
                  </a:lnTo>
                  <a:lnTo>
                    <a:pt x="346" y="782"/>
                  </a:lnTo>
                  <a:lnTo>
                    <a:pt x="350" y="781"/>
                  </a:lnTo>
                  <a:lnTo>
                    <a:pt x="350" y="781"/>
                  </a:lnTo>
                  <a:lnTo>
                    <a:pt x="353" y="782"/>
                  </a:lnTo>
                  <a:lnTo>
                    <a:pt x="353" y="782"/>
                  </a:lnTo>
                  <a:lnTo>
                    <a:pt x="351" y="784"/>
                  </a:lnTo>
                  <a:lnTo>
                    <a:pt x="351" y="784"/>
                  </a:lnTo>
                  <a:close/>
                  <a:moveTo>
                    <a:pt x="367" y="636"/>
                  </a:moveTo>
                  <a:lnTo>
                    <a:pt x="367" y="636"/>
                  </a:lnTo>
                  <a:lnTo>
                    <a:pt x="362" y="637"/>
                  </a:lnTo>
                  <a:lnTo>
                    <a:pt x="362" y="637"/>
                  </a:lnTo>
                  <a:lnTo>
                    <a:pt x="361" y="637"/>
                  </a:lnTo>
                  <a:lnTo>
                    <a:pt x="360" y="638"/>
                  </a:lnTo>
                  <a:lnTo>
                    <a:pt x="360" y="638"/>
                  </a:lnTo>
                  <a:lnTo>
                    <a:pt x="359" y="639"/>
                  </a:lnTo>
                  <a:lnTo>
                    <a:pt x="360" y="640"/>
                  </a:lnTo>
                  <a:lnTo>
                    <a:pt x="360" y="640"/>
                  </a:lnTo>
                  <a:lnTo>
                    <a:pt x="364" y="646"/>
                  </a:lnTo>
                  <a:lnTo>
                    <a:pt x="364" y="646"/>
                  </a:lnTo>
                  <a:lnTo>
                    <a:pt x="364" y="649"/>
                  </a:lnTo>
                  <a:lnTo>
                    <a:pt x="364" y="649"/>
                  </a:lnTo>
                  <a:lnTo>
                    <a:pt x="361" y="648"/>
                  </a:lnTo>
                  <a:lnTo>
                    <a:pt x="361" y="648"/>
                  </a:lnTo>
                  <a:lnTo>
                    <a:pt x="357" y="642"/>
                  </a:lnTo>
                  <a:lnTo>
                    <a:pt x="357" y="642"/>
                  </a:lnTo>
                  <a:lnTo>
                    <a:pt x="354" y="639"/>
                  </a:lnTo>
                  <a:lnTo>
                    <a:pt x="354" y="639"/>
                  </a:lnTo>
                  <a:lnTo>
                    <a:pt x="351" y="646"/>
                  </a:lnTo>
                  <a:lnTo>
                    <a:pt x="351" y="646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49" y="649"/>
                  </a:lnTo>
                  <a:lnTo>
                    <a:pt x="349" y="650"/>
                  </a:lnTo>
                  <a:lnTo>
                    <a:pt x="348" y="649"/>
                  </a:lnTo>
                  <a:lnTo>
                    <a:pt x="348" y="649"/>
                  </a:lnTo>
                  <a:lnTo>
                    <a:pt x="346" y="648"/>
                  </a:lnTo>
                  <a:lnTo>
                    <a:pt x="347" y="646"/>
                  </a:lnTo>
                  <a:lnTo>
                    <a:pt x="347" y="646"/>
                  </a:lnTo>
                  <a:lnTo>
                    <a:pt x="350" y="640"/>
                  </a:lnTo>
                  <a:lnTo>
                    <a:pt x="350" y="640"/>
                  </a:lnTo>
                  <a:lnTo>
                    <a:pt x="350" y="638"/>
                  </a:lnTo>
                  <a:lnTo>
                    <a:pt x="349" y="638"/>
                  </a:lnTo>
                  <a:lnTo>
                    <a:pt x="349" y="638"/>
                  </a:lnTo>
                  <a:lnTo>
                    <a:pt x="342" y="638"/>
                  </a:lnTo>
                  <a:lnTo>
                    <a:pt x="342" y="638"/>
                  </a:lnTo>
                  <a:lnTo>
                    <a:pt x="339" y="638"/>
                  </a:lnTo>
                  <a:lnTo>
                    <a:pt x="339" y="638"/>
                  </a:lnTo>
                  <a:lnTo>
                    <a:pt x="340" y="636"/>
                  </a:lnTo>
                  <a:lnTo>
                    <a:pt x="341" y="635"/>
                  </a:lnTo>
                  <a:lnTo>
                    <a:pt x="344" y="634"/>
                  </a:lnTo>
                  <a:lnTo>
                    <a:pt x="347" y="634"/>
                  </a:lnTo>
                  <a:lnTo>
                    <a:pt x="350" y="633"/>
                  </a:lnTo>
                  <a:lnTo>
                    <a:pt x="350" y="633"/>
                  </a:lnTo>
                  <a:lnTo>
                    <a:pt x="346" y="627"/>
                  </a:lnTo>
                  <a:lnTo>
                    <a:pt x="346" y="627"/>
                  </a:lnTo>
                  <a:lnTo>
                    <a:pt x="345" y="626"/>
                  </a:lnTo>
                  <a:lnTo>
                    <a:pt x="345" y="626"/>
                  </a:lnTo>
                  <a:lnTo>
                    <a:pt x="345" y="623"/>
                  </a:lnTo>
                  <a:lnTo>
                    <a:pt x="345" y="623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51" y="628"/>
                  </a:lnTo>
                  <a:lnTo>
                    <a:pt x="351" y="628"/>
                  </a:lnTo>
                  <a:lnTo>
                    <a:pt x="354" y="630"/>
                  </a:lnTo>
                  <a:lnTo>
                    <a:pt x="354" y="630"/>
                  </a:lnTo>
                  <a:lnTo>
                    <a:pt x="356" y="627"/>
                  </a:lnTo>
                  <a:lnTo>
                    <a:pt x="356" y="627"/>
                  </a:lnTo>
                  <a:lnTo>
                    <a:pt x="361" y="619"/>
                  </a:lnTo>
                  <a:lnTo>
                    <a:pt x="361" y="619"/>
                  </a:lnTo>
                  <a:lnTo>
                    <a:pt x="363" y="620"/>
                  </a:lnTo>
                  <a:lnTo>
                    <a:pt x="363" y="621"/>
                  </a:lnTo>
                  <a:lnTo>
                    <a:pt x="362" y="623"/>
                  </a:lnTo>
                  <a:lnTo>
                    <a:pt x="362" y="623"/>
                  </a:lnTo>
                  <a:lnTo>
                    <a:pt x="358" y="631"/>
                  </a:lnTo>
                  <a:lnTo>
                    <a:pt x="358" y="631"/>
                  </a:lnTo>
                  <a:lnTo>
                    <a:pt x="358" y="633"/>
                  </a:lnTo>
                  <a:lnTo>
                    <a:pt x="358" y="633"/>
                  </a:lnTo>
                  <a:lnTo>
                    <a:pt x="366" y="633"/>
                  </a:lnTo>
                  <a:lnTo>
                    <a:pt x="366" y="633"/>
                  </a:lnTo>
                  <a:lnTo>
                    <a:pt x="368" y="633"/>
                  </a:lnTo>
                  <a:lnTo>
                    <a:pt x="369" y="634"/>
                  </a:lnTo>
                  <a:lnTo>
                    <a:pt x="369" y="634"/>
                  </a:lnTo>
                  <a:lnTo>
                    <a:pt x="367" y="636"/>
                  </a:lnTo>
                  <a:lnTo>
                    <a:pt x="367" y="636"/>
                  </a:lnTo>
                  <a:close/>
                  <a:moveTo>
                    <a:pt x="886" y="287"/>
                  </a:moveTo>
                  <a:lnTo>
                    <a:pt x="886" y="287"/>
                  </a:lnTo>
                  <a:lnTo>
                    <a:pt x="881" y="278"/>
                  </a:lnTo>
                  <a:lnTo>
                    <a:pt x="878" y="274"/>
                  </a:lnTo>
                  <a:lnTo>
                    <a:pt x="875" y="270"/>
                  </a:lnTo>
                  <a:lnTo>
                    <a:pt x="875" y="270"/>
                  </a:lnTo>
                  <a:lnTo>
                    <a:pt x="869" y="264"/>
                  </a:lnTo>
                  <a:lnTo>
                    <a:pt x="869" y="264"/>
                  </a:lnTo>
                  <a:lnTo>
                    <a:pt x="864" y="259"/>
                  </a:lnTo>
                  <a:lnTo>
                    <a:pt x="858" y="255"/>
                  </a:lnTo>
                  <a:lnTo>
                    <a:pt x="858" y="255"/>
                  </a:lnTo>
                  <a:lnTo>
                    <a:pt x="848" y="250"/>
                  </a:lnTo>
                  <a:lnTo>
                    <a:pt x="848" y="250"/>
                  </a:lnTo>
                  <a:lnTo>
                    <a:pt x="840" y="247"/>
                  </a:lnTo>
                  <a:lnTo>
                    <a:pt x="840" y="247"/>
                  </a:lnTo>
                  <a:lnTo>
                    <a:pt x="833" y="245"/>
                  </a:lnTo>
                  <a:lnTo>
                    <a:pt x="833" y="245"/>
                  </a:lnTo>
                  <a:lnTo>
                    <a:pt x="826" y="243"/>
                  </a:lnTo>
                  <a:lnTo>
                    <a:pt x="826" y="243"/>
                  </a:lnTo>
                  <a:lnTo>
                    <a:pt x="814" y="242"/>
                  </a:lnTo>
                  <a:lnTo>
                    <a:pt x="814" y="242"/>
                  </a:lnTo>
                  <a:lnTo>
                    <a:pt x="807" y="242"/>
                  </a:lnTo>
                  <a:lnTo>
                    <a:pt x="807" y="242"/>
                  </a:lnTo>
                  <a:lnTo>
                    <a:pt x="803" y="243"/>
                  </a:lnTo>
                  <a:lnTo>
                    <a:pt x="802" y="243"/>
                  </a:lnTo>
                  <a:lnTo>
                    <a:pt x="800" y="245"/>
                  </a:lnTo>
                  <a:lnTo>
                    <a:pt x="800" y="245"/>
                  </a:lnTo>
                  <a:lnTo>
                    <a:pt x="799" y="249"/>
                  </a:lnTo>
                  <a:lnTo>
                    <a:pt x="799" y="249"/>
                  </a:lnTo>
                  <a:lnTo>
                    <a:pt x="797" y="256"/>
                  </a:lnTo>
                  <a:lnTo>
                    <a:pt x="797" y="256"/>
                  </a:lnTo>
                  <a:lnTo>
                    <a:pt x="795" y="264"/>
                  </a:lnTo>
                  <a:lnTo>
                    <a:pt x="795" y="264"/>
                  </a:lnTo>
                  <a:lnTo>
                    <a:pt x="794" y="265"/>
                  </a:lnTo>
                  <a:lnTo>
                    <a:pt x="794" y="265"/>
                  </a:lnTo>
                  <a:lnTo>
                    <a:pt x="791" y="265"/>
                  </a:lnTo>
                  <a:lnTo>
                    <a:pt x="789" y="263"/>
                  </a:lnTo>
                  <a:lnTo>
                    <a:pt x="789" y="263"/>
                  </a:lnTo>
                  <a:lnTo>
                    <a:pt x="788" y="261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5"/>
                  </a:lnTo>
                  <a:lnTo>
                    <a:pt x="787" y="253"/>
                  </a:lnTo>
                  <a:lnTo>
                    <a:pt x="786" y="251"/>
                  </a:lnTo>
                  <a:lnTo>
                    <a:pt x="786" y="251"/>
                  </a:lnTo>
                  <a:lnTo>
                    <a:pt x="783" y="250"/>
                  </a:lnTo>
                  <a:lnTo>
                    <a:pt x="780" y="249"/>
                  </a:lnTo>
                  <a:lnTo>
                    <a:pt x="778" y="250"/>
                  </a:lnTo>
                  <a:lnTo>
                    <a:pt x="774" y="252"/>
                  </a:lnTo>
                  <a:lnTo>
                    <a:pt x="774" y="252"/>
                  </a:lnTo>
                  <a:lnTo>
                    <a:pt x="772" y="254"/>
                  </a:lnTo>
                  <a:lnTo>
                    <a:pt x="770" y="257"/>
                  </a:lnTo>
                  <a:lnTo>
                    <a:pt x="767" y="263"/>
                  </a:lnTo>
                  <a:lnTo>
                    <a:pt x="767" y="263"/>
                  </a:lnTo>
                  <a:lnTo>
                    <a:pt x="766" y="266"/>
                  </a:lnTo>
                  <a:lnTo>
                    <a:pt x="766" y="270"/>
                  </a:lnTo>
                  <a:lnTo>
                    <a:pt x="766" y="273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9" y="277"/>
                  </a:lnTo>
                  <a:lnTo>
                    <a:pt x="771" y="278"/>
                  </a:lnTo>
                  <a:lnTo>
                    <a:pt x="773" y="278"/>
                  </a:lnTo>
                  <a:lnTo>
                    <a:pt x="775" y="278"/>
                  </a:lnTo>
                  <a:lnTo>
                    <a:pt x="775" y="278"/>
                  </a:lnTo>
                  <a:lnTo>
                    <a:pt x="783" y="272"/>
                  </a:lnTo>
                  <a:lnTo>
                    <a:pt x="783" y="272"/>
                  </a:lnTo>
                  <a:lnTo>
                    <a:pt x="785" y="271"/>
                  </a:lnTo>
                  <a:lnTo>
                    <a:pt x="788" y="272"/>
                  </a:lnTo>
                  <a:lnTo>
                    <a:pt x="788" y="272"/>
                  </a:lnTo>
                  <a:lnTo>
                    <a:pt x="792" y="274"/>
                  </a:lnTo>
                  <a:lnTo>
                    <a:pt x="792" y="274"/>
                  </a:lnTo>
                  <a:lnTo>
                    <a:pt x="793" y="275"/>
                  </a:lnTo>
                  <a:lnTo>
                    <a:pt x="793" y="276"/>
                  </a:lnTo>
                  <a:lnTo>
                    <a:pt x="793" y="276"/>
                  </a:lnTo>
                  <a:lnTo>
                    <a:pt x="791" y="283"/>
                  </a:lnTo>
                  <a:lnTo>
                    <a:pt x="790" y="290"/>
                  </a:lnTo>
                  <a:lnTo>
                    <a:pt x="790" y="290"/>
                  </a:lnTo>
                  <a:lnTo>
                    <a:pt x="790" y="293"/>
                  </a:lnTo>
                  <a:lnTo>
                    <a:pt x="789" y="295"/>
                  </a:lnTo>
                  <a:lnTo>
                    <a:pt x="789" y="295"/>
                  </a:lnTo>
                  <a:lnTo>
                    <a:pt x="787" y="296"/>
                  </a:lnTo>
                  <a:lnTo>
                    <a:pt x="785" y="297"/>
                  </a:lnTo>
                  <a:lnTo>
                    <a:pt x="785" y="297"/>
                  </a:lnTo>
                  <a:lnTo>
                    <a:pt x="782" y="296"/>
                  </a:lnTo>
                  <a:lnTo>
                    <a:pt x="782" y="296"/>
                  </a:lnTo>
                  <a:lnTo>
                    <a:pt x="780" y="295"/>
                  </a:lnTo>
                  <a:lnTo>
                    <a:pt x="779" y="294"/>
                  </a:lnTo>
                  <a:lnTo>
                    <a:pt x="778" y="293"/>
                  </a:lnTo>
                  <a:lnTo>
                    <a:pt x="778" y="291"/>
                  </a:lnTo>
                  <a:lnTo>
                    <a:pt x="778" y="291"/>
                  </a:lnTo>
                  <a:lnTo>
                    <a:pt x="778" y="288"/>
                  </a:lnTo>
                  <a:lnTo>
                    <a:pt x="777" y="285"/>
                  </a:lnTo>
                  <a:lnTo>
                    <a:pt x="775" y="283"/>
                  </a:lnTo>
                  <a:lnTo>
                    <a:pt x="773" y="281"/>
                  </a:lnTo>
                  <a:lnTo>
                    <a:pt x="773" y="281"/>
                  </a:lnTo>
                  <a:lnTo>
                    <a:pt x="771" y="280"/>
                  </a:lnTo>
                  <a:lnTo>
                    <a:pt x="769" y="281"/>
                  </a:lnTo>
                  <a:lnTo>
                    <a:pt x="766" y="281"/>
                  </a:lnTo>
                  <a:lnTo>
                    <a:pt x="764" y="283"/>
                  </a:lnTo>
                  <a:lnTo>
                    <a:pt x="764" y="283"/>
                  </a:lnTo>
                  <a:lnTo>
                    <a:pt x="761" y="286"/>
                  </a:lnTo>
                  <a:lnTo>
                    <a:pt x="759" y="289"/>
                  </a:lnTo>
                  <a:lnTo>
                    <a:pt x="757" y="293"/>
                  </a:lnTo>
                  <a:lnTo>
                    <a:pt x="756" y="297"/>
                  </a:lnTo>
                  <a:lnTo>
                    <a:pt x="756" y="297"/>
                  </a:lnTo>
                  <a:lnTo>
                    <a:pt x="756" y="300"/>
                  </a:lnTo>
                  <a:lnTo>
                    <a:pt x="757" y="304"/>
                  </a:lnTo>
                  <a:lnTo>
                    <a:pt x="759" y="306"/>
                  </a:lnTo>
                  <a:lnTo>
                    <a:pt x="762" y="308"/>
                  </a:lnTo>
                  <a:lnTo>
                    <a:pt x="762" y="308"/>
                  </a:lnTo>
                  <a:lnTo>
                    <a:pt x="763" y="308"/>
                  </a:lnTo>
                  <a:lnTo>
                    <a:pt x="763" y="308"/>
                  </a:lnTo>
                  <a:lnTo>
                    <a:pt x="768" y="307"/>
                  </a:lnTo>
                  <a:lnTo>
                    <a:pt x="770" y="306"/>
                  </a:lnTo>
                  <a:lnTo>
                    <a:pt x="772" y="304"/>
                  </a:lnTo>
                  <a:lnTo>
                    <a:pt x="772" y="304"/>
                  </a:lnTo>
                  <a:lnTo>
                    <a:pt x="773" y="303"/>
                  </a:lnTo>
                  <a:lnTo>
                    <a:pt x="775" y="302"/>
                  </a:lnTo>
                  <a:lnTo>
                    <a:pt x="778" y="303"/>
                  </a:lnTo>
                  <a:lnTo>
                    <a:pt x="778" y="303"/>
                  </a:lnTo>
                  <a:lnTo>
                    <a:pt x="784" y="305"/>
                  </a:lnTo>
                  <a:lnTo>
                    <a:pt x="784" y="305"/>
                  </a:lnTo>
                  <a:lnTo>
                    <a:pt x="785" y="306"/>
                  </a:lnTo>
                  <a:lnTo>
                    <a:pt x="786" y="307"/>
                  </a:lnTo>
                  <a:lnTo>
                    <a:pt x="785" y="309"/>
                  </a:lnTo>
                  <a:lnTo>
                    <a:pt x="785" y="309"/>
                  </a:lnTo>
                  <a:lnTo>
                    <a:pt x="784" y="317"/>
                  </a:lnTo>
                  <a:lnTo>
                    <a:pt x="784" y="317"/>
                  </a:lnTo>
                  <a:lnTo>
                    <a:pt x="781" y="325"/>
                  </a:lnTo>
                  <a:lnTo>
                    <a:pt x="781" y="325"/>
                  </a:lnTo>
                  <a:lnTo>
                    <a:pt x="780" y="326"/>
                  </a:lnTo>
                  <a:lnTo>
                    <a:pt x="779" y="326"/>
                  </a:lnTo>
                  <a:lnTo>
                    <a:pt x="777" y="326"/>
                  </a:lnTo>
                  <a:lnTo>
                    <a:pt x="777" y="326"/>
                  </a:lnTo>
                  <a:lnTo>
                    <a:pt x="774" y="325"/>
                  </a:lnTo>
                  <a:lnTo>
                    <a:pt x="774" y="325"/>
                  </a:lnTo>
                  <a:lnTo>
                    <a:pt x="772" y="323"/>
                  </a:lnTo>
                  <a:lnTo>
                    <a:pt x="772" y="321"/>
                  </a:lnTo>
                  <a:lnTo>
                    <a:pt x="772" y="321"/>
                  </a:lnTo>
                  <a:lnTo>
                    <a:pt x="771" y="318"/>
                  </a:lnTo>
                  <a:lnTo>
                    <a:pt x="770" y="315"/>
                  </a:lnTo>
                  <a:lnTo>
                    <a:pt x="768" y="313"/>
                  </a:lnTo>
                  <a:lnTo>
                    <a:pt x="765" y="312"/>
                  </a:lnTo>
                  <a:lnTo>
                    <a:pt x="765" y="312"/>
                  </a:lnTo>
                  <a:lnTo>
                    <a:pt x="763" y="312"/>
                  </a:lnTo>
                  <a:lnTo>
                    <a:pt x="763" y="312"/>
                  </a:lnTo>
                  <a:lnTo>
                    <a:pt x="757" y="317"/>
                  </a:lnTo>
                  <a:lnTo>
                    <a:pt x="754" y="319"/>
                  </a:lnTo>
                  <a:lnTo>
                    <a:pt x="752" y="322"/>
                  </a:lnTo>
                  <a:lnTo>
                    <a:pt x="752" y="322"/>
                  </a:lnTo>
                  <a:lnTo>
                    <a:pt x="751" y="326"/>
                  </a:lnTo>
                  <a:lnTo>
                    <a:pt x="751" y="326"/>
                  </a:lnTo>
                  <a:lnTo>
                    <a:pt x="750" y="327"/>
                  </a:lnTo>
                  <a:lnTo>
                    <a:pt x="748" y="326"/>
                  </a:lnTo>
                  <a:lnTo>
                    <a:pt x="748" y="326"/>
                  </a:lnTo>
                  <a:lnTo>
                    <a:pt x="744" y="321"/>
                  </a:lnTo>
                  <a:lnTo>
                    <a:pt x="740" y="315"/>
                  </a:lnTo>
                  <a:lnTo>
                    <a:pt x="730" y="306"/>
                  </a:lnTo>
                  <a:lnTo>
                    <a:pt x="730" y="306"/>
                  </a:lnTo>
                  <a:lnTo>
                    <a:pt x="728" y="305"/>
                  </a:lnTo>
                  <a:lnTo>
                    <a:pt x="726" y="305"/>
                  </a:lnTo>
                  <a:lnTo>
                    <a:pt x="722" y="307"/>
                  </a:lnTo>
                  <a:lnTo>
                    <a:pt x="722" y="307"/>
                  </a:lnTo>
                  <a:lnTo>
                    <a:pt x="716" y="312"/>
                  </a:lnTo>
                  <a:lnTo>
                    <a:pt x="716" y="312"/>
                  </a:lnTo>
                  <a:lnTo>
                    <a:pt x="710" y="319"/>
                  </a:lnTo>
                  <a:lnTo>
                    <a:pt x="710" y="319"/>
                  </a:lnTo>
                  <a:lnTo>
                    <a:pt x="706" y="324"/>
                  </a:lnTo>
                  <a:lnTo>
                    <a:pt x="706" y="324"/>
                  </a:lnTo>
                  <a:lnTo>
                    <a:pt x="701" y="331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1" y="349"/>
                  </a:lnTo>
                  <a:lnTo>
                    <a:pt x="691" y="349"/>
                  </a:lnTo>
                  <a:lnTo>
                    <a:pt x="688" y="361"/>
                  </a:lnTo>
                  <a:lnTo>
                    <a:pt x="688" y="361"/>
                  </a:lnTo>
                  <a:lnTo>
                    <a:pt x="685" y="368"/>
                  </a:lnTo>
                  <a:lnTo>
                    <a:pt x="685" y="368"/>
                  </a:lnTo>
                  <a:lnTo>
                    <a:pt x="685" y="370"/>
                  </a:lnTo>
                  <a:lnTo>
                    <a:pt x="686" y="372"/>
                  </a:lnTo>
                  <a:lnTo>
                    <a:pt x="687" y="374"/>
                  </a:lnTo>
                  <a:lnTo>
                    <a:pt x="689" y="375"/>
                  </a:lnTo>
                  <a:lnTo>
                    <a:pt x="689" y="375"/>
                  </a:lnTo>
                  <a:lnTo>
                    <a:pt x="707" y="382"/>
                  </a:lnTo>
                  <a:lnTo>
                    <a:pt x="707" y="382"/>
                  </a:lnTo>
                  <a:lnTo>
                    <a:pt x="710" y="384"/>
                  </a:lnTo>
                  <a:lnTo>
                    <a:pt x="710" y="384"/>
                  </a:lnTo>
                  <a:lnTo>
                    <a:pt x="711" y="385"/>
                  </a:lnTo>
                  <a:lnTo>
                    <a:pt x="711" y="385"/>
                  </a:lnTo>
                  <a:lnTo>
                    <a:pt x="709" y="387"/>
                  </a:lnTo>
                  <a:lnTo>
                    <a:pt x="709" y="387"/>
                  </a:lnTo>
                  <a:lnTo>
                    <a:pt x="701" y="388"/>
                  </a:lnTo>
                  <a:lnTo>
                    <a:pt x="701" y="388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0" y="391"/>
                  </a:lnTo>
                  <a:lnTo>
                    <a:pt x="690" y="391"/>
                  </a:lnTo>
                  <a:lnTo>
                    <a:pt x="688" y="392"/>
                  </a:lnTo>
                  <a:lnTo>
                    <a:pt x="688" y="394"/>
                  </a:lnTo>
                  <a:lnTo>
                    <a:pt x="688" y="394"/>
                  </a:lnTo>
                  <a:lnTo>
                    <a:pt x="688" y="401"/>
                  </a:lnTo>
                  <a:lnTo>
                    <a:pt x="689" y="407"/>
                  </a:lnTo>
                  <a:lnTo>
                    <a:pt x="689" y="407"/>
                  </a:lnTo>
                  <a:lnTo>
                    <a:pt x="690" y="411"/>
                  </a:lnTo>
                  <a:lnTo>
                    <a:pt x="691" y="414"/>
                  </a:lnTo>
                  <a:lnTo>
                    <a:pt x="691" y="414"/>
                  </a:lnTo>
                  <a:lnTo>
                    <a:pt x="692" y="424"/>
                  </a:lnTo>
                  <a:lnTo>
                    <a:pt x="692" y="424"/>
                  </a:lnTo>
                  <a:lnTo>
                    <a:pt x="693" y="427"/>
                  </a:lnTo>
                  <a:lnTo>
                    <a:pt x="693" y="429"/>
                  </a:lnTo>
                  <a:lnTo>
                    <a:pt x="695" y="429"/>
                  </a:lnTo>
                  <a:lnTo>
                    <a:pt x="695" y="429"/>
                  </a:lnTo>
                  <a:lnTo>
                    <a:pt x="698" y="429"/>
                  </a:lnTo>
                  <a:lnTo>
                    <a:pt x="698" y="429"/>
                  </a:lnTo>
                  <a:lnTo>
                    <a:pt x="708" y="426"/>
                  </a:lnTo>
                  <a:lnTo>
                    <a:pt x="708" y="426"/>
                  </a:lnTo>
                  <a:lnTo>
                    <a:pt x="713" y="424"/>
                  </a:lnTo>
                  <a:lnTo>
                    <a:pt x="713" y="424"/>
                  </a:lnTo>
                  <a:lnTo>
                    <a:pt x="726" y="419"/>
                  </a:lnTo>
                  <a:lnTo>
                    <a:pt x="726" y="419"/>
                  </a:lnTo>
                  <a:lnTo>
                    <a:pt x="734" y="416"/>
                  </a:lnTo>
                  <a:lnTo>
                    <a:pt x="734" y="416"/>
                  </a:lnTo>
                  <a:lnTo>
                    <a:pt x="741" y="413"/>
                  </a:lnTo>
                  <a:lnTo>
                    <a:pt x="741" y="413"/>
                  </a:lnTo>
                  <a:lnTo>
                    <a:pt x="742" y="413"/>
                  </a:lnTo>
                  <a:lnTo>
                    <a:pt x="742" y="413"/>
                  </a:lnTo>
                  <a:lnTo>
                    <a:pt x="742" y="415"/>
                  </a:lnTo>
                  <a:lnTo>
                    <a:pt x="742" y="415"/>
                  </a:lnTo>
                  <a:lnTo>
                    <a:pt x="738" y="423"/>
                  </a:lnTo>
                  <a:lnTo>
                    <a:pt x="738" y="423"/>
                  </a:lnTo>
                  <a:lnTo>
                    <a:pt x="728" y="445"/>
                  </a:lnTo>
                  <a:lnTo>
                    <a:pt x="728" y="445"/>
                  </a:lnTo>
                  <a:lnTo>
                    <a:pt x="719" y="461"/>
                  </a:lnTo>
                  <a:lnTo>
                    <a:pt x="719" y="461"/>
                  </a:lnTo>
                  <a:lnTo>
                    <a:pt x="710" y="477"/>
                  </a:lnTo>
                  <a:lnTo>
                    <a:pt x="710" y="477"/>
                  </a:lnTo>
                  <a:lnTo>
                    <a:pt x="701" y="494"/>
                  </a:lnTo>
                  <a:lnTo>
                    <a:pt x="701" y="494"/>
                  </a:lnTo>
                  <a:lnTo>
                    <a:pt x="689" y="519"/>
                  </a:lnTo>
                  <a:lnTo>
                    <a:pt x="689" y="519"/>
                  </a:lnTo>
                  <a:lnTo>
                    <a:pt x="681" y="533"/>
                  </a:lnTo>
                  <a:lnTo>
                    <a:pt x="681" y="533"/>
                  </a:lnTo>
                  <a:lnTo>
                    <a:pt x="676" y="541"/>
                  </a:lnTo>
                  <a:lnTo>
                    <a:pt x="676" y="541"/>
                  </a:lnTo>
                  <a:lnTo>
                    <a:pt x="675" y="544"/>
                  </a:lnTo>
                  <a:lnTo>
                    <a:pt x="673" y="546"/>
                  </a:lnTo>
                  <a:lnTo>
                    <a:pt x="671" y="548"/>
                  </a:lnTo>
                  <a:lnTo>
                    <a:pt x="668" y="549"/>
                  </a:lnTo>
                  <a:lnTo>
                    <a:pt x="668" y="549"/>
                  </a:lnTo>
                  <a:lnTo>
                    <a:pt x="659" y="552"/>
                  </a:lnTo>
                  <a:lnTo>
                    <a:pt x="659" y="552"/>
                  </a:lnTo>
                  <a:lnTo>
                    <a:pt x="640" y="562"/>
                  </a:lnTo>
                  <a:lnTo>
                    <a:pt x="640" y="562"/>
                  </a:lnTo>
                  <a:lnTo>
                    <a:pt x="634" y="566"/>
                  </a:lnTo>
                  <a:lnTo>
                    <a:pt x="634" y="566"/>
                  </a:lnTo>
                  <a:lnTo>
                    <a:pt x="632" y="566"/>
                  </a:lnTo>
                  <a:lnTo>
                    <a:pt x="631" y="566"/>
                  </a:lnTo>
                  <a:lnTo>
                    <a:pt x="631" y="566"/>
                  </a:lnTo>
                  <a:lnTo>
                    <a:pt x="625" y="562"/>
                  </a:lnTo>
                  <a:lnTo>
                    <a:pt x="621" y="559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4" y="551"/>
                  </a:lnTo>
                  <a:lnTo>
                    <a:pt x="609" y="544"/>
                  </a:lnTo>
                  <a:lnTo>
                    <a:pt x="609" y="544"/>
                  </a:lnTo>
                  <a:lnTo>
                    <a:pt x="608" y="542"/>
                  </a:lnTo>
                  <a:lnTo>
                    <a:pt x="608" y="540"/>
                  </a:lnTo>
                  <a:lnTo>
                    <a:pt x="609" y="535"/>
                  </a:lnTo>
                  <a:lnTo>
                    <a:pt x="609" y="535"/>
                  </a:lnTo>
                  <a:lnTo>
                    <a:pt x="612" y="529"/>
                  </a:lnTo>
                  <a:lnTo>
                    <a:pt x="614" y="522"/>
                  </a:lnTo>
                  <a:lnTo>
                    <a:pt x="614" y="522"/>
                  </a:lnTo>
                  <a:lnTo>
                    <a:pt x="615" y="516"/>
                  </a:lnTo>
                  <a:lnTo>
                    <a:pt x="615" y="510"/>
                  </a:lnTo>
                  <a:lnTo>
                    <a:pt x="614" y="498"/>
                  </a:lnTo>
                  <a:lnTo>
                    <a:pt x="614" y="498"/>
                  </a:lnTo>
                  <a:lnTo>
                    <a:pt x="613" y="492"/>
                  </a:lnTo>
                  <a:lnTo>
                    <a:pt x="611" y="486"/>
                  </a:lnTo>
                  <a:lnTo>
                    <a:pt x="611" y="486"/>
                  </a:lnTo>
                  <a:lnTo>
                    <a:pt x="610" y="482"/>
                  </a:lnTo>
                  <a:lnTo>
                    <a:pt x="608" y="479"/>
                  </a:lnTo>
                  <a:lnTo>
                    <a:pt x="608" y="479"/>
                  </a:lnTo>
                  <a:lnTo>
                    <a:pt x="599" y="465"/>
                  </a:lnTo>
                  <a:lnTo>
                    <a:pt x="599" y="465"/>
                  </a:lnTo>
                  <a:lnTo>
                    <a:pt x="597" y="461"/>
                  </a:lnTo>
                  <a:lnTo>
                    <a:pt x="597" y="461"/>
                  </a:lnTo>
                  <a:lnTo>
                    <a:pt x="597" y="459"/>
                  </a:lnTo>
                  <a:lnTo>
                    <a:pt x="597" y="459"/>
                  </a:lnTo>
                  <a:lnTo>
                    <a:pt x="601" y="456"/>
                  </a:lnTo>
                  <a:lnTo>
                    <a:pt x="605" y="453"/>
                  </a:lnTo>
                  <a:lnTo>
                    <a:pt x="605" y="453"/>
                  </a:lnTo>
                  <a:lnTo>
                    <a:pt x="608" y="451"/>
                  </a:lnTo>
                  <a:lnTo>
                    <a:pt x="611" y="449"/>
                  </a:lnTo>
                  <a:lnTo>
                    <a:pt x="611" y="449"/>
                  </a:lnTo>
                  <a:lnTo>
                    <a:pt x="622" y="439"/>
                  </a:lnTo>
                  <a:lnTo>
                    <a:pt x="622" y="439"/>
                  </a:lnTo>
                  <a:lnTo>
                    <a:pt x="627" y="434"/>
                  </a:lnTo>
                  <a:lnTo>
                    <a:pt x="632" y="429"/>
                  </a:lnTo>
                  <a:lnTo>
                    <a:pt x="632" y="429"/>
                  </a:lnTo>
                  <a:lnTo>
                    <a:pt x="637" y="424"/>
                  </a:lnTo>
                  <a:lnTo>
                    <a:pt x="640" y="419"/>
                  </a:lnTo>
                  <a:lnTo>
                    <a:pt x="640" y="419"/>
                  </a:lnTo>
                  <a:lnTo>
                    <a:pt x="648" y="404"/>
                  </a:lnTo>
                  <a:lnTo>
                    <a:pt x="648" y="404"/>
                  </a:lnTo>
                  <a:lnTo>
                    <a:pt x="649" y="401"/>
                  </a:lnTo>
                  <a:lnTo>
                    <a:pt x="650" y="398"/>
                  </a:lnTo>
                  <a:lnTo>
                    <a:pt x="650" y="398"/>
                  </a:lnTo>
                  <a:lnTo>
                    <a:pt x="651" y="395"/>
                  </a:lnTo>
                  <a:lnTo>
                    <a:pt x="651" y="395"/>
                  </a:lnTo>
                  <a:lnTo>
                    <a:pt x="652" y="386"/>
                  </a:lnTo>
                  <a:lnTo>
                    <a:pt x="652" y="386"/>
                  </a:lnTo>
                  <a:lnTo>
                    <a:pt x="652" y="384"/>
                  </a:lnTo>
                  <a:lnTo>
                    <a:pt x="652" y="384"/>
                  </a:lnTo>
                  <a:lnTo>
                    <a:pt x="652" y="383"/>
                  </a:lnTo>
                  <a:lnTo>
                    <a:pt x="652" y="381"/>
                  </a:lnTo>
                  <a:lnTo>
                    <a:pt x="653" y="380"/>
                  </a:lnTo>
                  <a:lnTo>
                    <a:pt x="655" y="380"/>
                  </a:lnTo>
                  <a:lnTo>
                    <a:pt x="655" y="380"/>
                  </a:lnTo>
                  <a:lnTo>
                    <a:pt x="659" y="380"/>
                  </a:lnTo>
                  <a:lnTo>
                    <a:pt x="663" y="379"/>
                  </a:lnTo>
                  <a:lnTo>
                    <a:pt x="667" y="377"/>
                  </a:lnTo>
                  <a:lnTo>
                    <a:pt x="670" y="374"/>
                  </a:lnTo>
                  <a:lnTo>
                    <a:pt x="670" y="374"/>
                  </a:lnTo>
                  <a:lnTo>
                    <a:pt x="672" y="370"/>
                  </a:lnTo>
                  <a:lnTo>
                    <a:pt x="674" y="367"/>
                  </a:lnTo>
                  <a:lnTo>
                    <a:pt x="674" y="367"/>
                  </a:lnTo>
                  <a:lnTo>
                    <a:pt x="675" y="365"/>
                  </a:lnTo>
                  <a:lnTo>
                    <a:pt x="676" y="364"/>
                  </a:lnTo>
                  <a:lnTo>
                    <a:pt x="676" y="364"/>
                  </a:lnTo>
                  <a:lnTo>
                    <a:pt x="680" y="363"/>
                  </a:lnTo>
                  <a:lnTo>
                    <a:pt x="683" y="361"/>
                  </a:lnTo>
                  <a:lnTo>
                    <a:pt x="686" y="358"/>
                  </a:lnTo>
                  <a:lnTo>
                    <a:pt x="688" y="355"/>
                  </a:lnTo>
                  <a:lnTo>
                    <a:pt x="688" y="355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1" y="345"/>
                  </a:lnTo>
                  <a:lnTo>
                    <a:pt x="691" y="345"/>
                  </a:lnTo>
                  <a:lnTo>
                    <a:pt x="688" y="338"/>
                  </a:lnTo>
                  <a:lnTo>
                    <a:pt x="688" y="338"/>
                  </a:lnTo>
                  <a:lnTo>
                    <a:pt x="687" y="333"/>
                  </a:lnTo>
                  <a:lnTo>
                    <a:pt x="686" y="329"/>
                  </a:lnTo>
                  <a:lnTo>
                    <a:pt x="686" y="329"/>
                  </a:lnTo>
                  <a:lnTo>
                    <a:pt x="686" y="318"/>
                  </a:lnTo>
                  <a:lnTo>
                    <a:pt x="686" y="318"/>
                  </a:lnTo>
                  <a:lnTo>
                    <a:pt x="685" y="313"/>
                  </a:lnTo>
                  <a:lnTo>
                    <a:pt x="682" y="309"/>
                  </a:lnTo>
                  <a:lnTo>
                    <a:pt x="682" y="309"/>
                  </a:lnTo>
                  <a:lnTo>
                    <a:pt x="679" y="307"/>
                  </a:lnTo>
                  <a:lnTo>
                    <a:pt x="676" y="306"/>
                  </a:lnTo>
                  <a:lnTo>
                    <a:pt x="673" y="305"/>
                  </a:lnTo>
                  <a:lnTo>
                    <a:pt x="669" y="305"/>
                  </a:lnTo>
                  <a:lnTo>
                    <a:pt x="669" y="305"/>
                  </a:lnTo>
                  <a:lnTo>
                    <a:pt x="667" y="305"/>
                  </a:lnTo>
                  <a:lnTo>
                    <a:pt x="665" y="303"/>
                  </a:lnTo>
                  <a:lnTo>
                    <a:pt x="665" y="303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2" y="296"/>
                  </a:lnTo>
                  <a:lnTo>
                    <a:pt x="663" y="294"/>
                  </a:lnTo>
                  <a:lnTo>
                    <a:pt x="663" y="294"/>
                  </a:lnTo>
                  <a:lnTo>
                    <a:pt x="667" y="284"/>
                  </a:lnTo>
                  <a:lnTo>
                    <a:pt x="667" y="284"/>
                  </a:lnTo>
                  <a:lnTo>
                    <a:pt x="667" y="282"/>
                  </a:lnTo>
                  <a:lnTo>
                    <a:pt x="667" y="282"/>
                  </a:lnTo>
                  <a:lnTo>
                    <a:pt x="669" y="275"/>
                  </a:lnTo>
                  <a:lnTo>
                    <a:pt x="669" y="275"/>
                  </a:lnTo>
                  <a:lnTo>
                    <a:pt x="671" y="268"/>
                  </a:lnTo>
                  <a:lnTo>
                    <a:pt x="671" y="268"/>
                  </a:lnTo>
                  <a:lnTo>
                    <a:pt x="673" y="260"/>
                  </a:lnTo>
                  <a:lnTo>
                    <a:pt x="673" y="260"/>
                  </a:lnTo>
                  <a:lnTo>
                    <a:pt x="674" y="253"/>
                  </a:lnTo>
                  <a:lnTo>
                    <a:pt x="674" y="253"/>
                  </a:lnTo>
                  <a:lnTo>
                    <a:pt x="676" y="243"/>
                  </a:lnTo>
                  <a:lnTo>
                    <a:pt x="676" y="243"/>
                  </a:lnTo>
                  <a:lnTo>
                    <a:pt x="676" y="241"/>
                  </a:lnTo>
                  <a:lnTo>
                    <a:pt x="676" y="241"/>
                  </a:lnTo>
                  <a:lnTo>
                    <a:pt x="676" y="220"/>
                  </a:lnTo>
                  <a:lnTo>
                    <a:pt x="676" y="220"/>
                  </a:lnTo>
                  <a:lnTo>
                    <a:pt x="675" y="215"/>
                  </a:lnTo>
                  <a:lnTo>
                    <a:pt x="674" y="210"/>
                  </a:lnTo>
                  <a:lnTo>
                    <a:pt x="674" y="210"/>
                  </a:lnTo>
                  <a:lnTo>
                    <a:pt x="673" y="202"/>
                  </a:lnTo>
                  <a:lnTo>
                    <a:pt x="673" y="202"/>
                  </a:lnTo>
                  <a:lnTo>
                    <a:pt x="671" y="193"/>
                  </a:lnTo>
                  <a:lnTo>
                    <a:pt x="671" y="193"/>
                  </a:lnTo>
                  <a:lnTo>
                    <a:pt x="668" y="184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60" y="165"/>
                  </a:lnTo>
                  <a:lnTo>
                    <a:pt x="660" y="165"/>
                  </a:lnTo>
                  <a:lnTo>
                    <a:pt x="654" y="155"/>
                  </a:lnTo>
                  <a:lnTo>
                    <a:pt x="654" y="155"/>
                  </a:lnTo>
                  <a:lnTo>
                    <a:pt x="640" y="137"/>
                  </a:lnTo>
                  <a:lnTo>
                    <a:pt x="640" y="137"/>
                  </a:lnTo>
                  <a:lnTo>
                    <a:pt x="638" y="133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31" y="115"/>
                  </a:lnTo>
                  <a:lnTo>
                    <a:pt x="631" y="115"/>
                  </a:lnTo>
                  <a:lnTo>
                    <a:pt x="623" y="98"/>
                  </a:lnTo>
                  <a:lnTo>
                    <a:pt x="623" y="98"/>
                  </a:lnTo>
                  <a:lnTo>
                    <a:pt x="617" y="90"/>
                  </a:lnTo>
                  <a:lnTo>
                    <a:pt x="611" y="83"/>
                  </a:lnTo>
                  <a:lnTo>
                    <a:pt x="597" y="70"/>
                  </a:lnTo>
                  <a:lnTo>
                    <a:pt x="597" y="70"/>
                  </a:lnTo>
                  <a:lnTo>
                    <a:pt x="591" y="65"/>
                  </a:lnTo>
                  <a:lnTo>
                    <a:pt x="583" y="61"/>
                  </a:lnTo>
                  <a:lnTo>
                    <a:pt x="583" y="61"/>
                  </a:lnTo>
                  <a:lnTo>
                    <a:pt x="576" y="58"/>
                  </a:lnTo>
                  <a:lnTo>
                    <a:pt x="568" y="56"/>
                  </a:lnTo>
                  <a:lnTo>
                    <a:pt x="568" y="56"/>
                  </a:lnTo>
                  <a:lnTo>
                    <a:pt x="560" y="55"/>
                  </a:lnTo>
                  <a:lnTo>
                    <a:pt x="560" y="55"/>
                  </a:lnTo>
                  <a:lnTo>
                    <a:pt x="555" y="54"/>
                  </a:lnTo>
                  <a:lnTo>
                    <a:pt x="552" y="54"/>
                  </a:lnTo>
                  <a:lnTo>
                    <a:pt x="550" y="54"/>
                  </a:lnTo>
                  <a:lnTo>
                    <a:pt x="550" y="54"/>
                  </a:lnTo>
                  <a:lnTo>
                    <a:pt x="546" y="55"/>
                  </a:lnTo>
                  <a:lnTo>
                    <a:pt x="542" y="55"/>
                  </a:lnTo>
                  <a:lnTo>
                    <a:pt x="534" y="55"/>
                  </a:lnTo>
                  <a:lnTo>
                    <a:pt x="534" y="55"/>
                  </a:lnTo>
                  <a:lnTo>
                    <a:pt x="532" y="55"/>
                  </a:lnTo>
                  <a:lnTo>
                    <a:pt x="530" y="54"/>
                  </a:lnTo>
                  <a:lnTo>
                    <a:pt x="527" y="51"/>
                  </a:lnTo>
                  <a:lnTo>
                    <a:pt x="527" y="51"/>
                  </a:lnTo>
                  <a:lnTo>
                    <a:pt x="517" y="41"/>
                  </a:lnTo>
                  <a:lnTo>
                    <a:pt x="517" y="41"/>
                  </a:lnTo>
                  <a:lnTo>
                    <a:pt x="505" y="30"/>
                  </a:lnTo>
                  <a:lnTo>
                    <a:pt x="505" y="30"/>
                  </a:lnTo>
                  <a:lnTo>
                    <a:pt x="495" y="23"/>
                  </a:lnTo>
                  <a:lnTo>
                    <a:pt x="495" y="23"/>
                  </a:lnTo>
                  <a:lnTo>
                    <a:pt x="478" y="13"/>
                  </a:lnTo>
                  <a:lnTo>
                    <a:pt x="478" y="13"/>
                  </a:lnTo>
                  <a:lnTo>
                    <a:pt x="472" y="10"/>
                  </a:lnTo>
                  <a:lnTo>
                    <a:pt x="465" y="7"/>
                  </a:lnTo>
                  <a:lnTo>
                    <a:pt x="465" y="7"/>
                  </a:lnTo>
                  <a:lnTo>
                    <a:pt x="457" y="5"/>
                  </a:lnTo>
                  <a:lnTo>
                    <a:pt x="457" y="5"/>
                  </a:lnTo>
                  <a:lnTo>
                    <a:pt x="452" y="3"/>
                  </a:lnTo>
                  <a:lnTo>
                    <a:pt x="452" y="3"/>
                  </a:lnTo>
                  <a:lnTo>
                    <a:pt x="444" y="2"/>
                  </a:lnTo>
                  <a:lnTo>
                    <a:pt x="440" y="1"/>
                  </a:lnTo>
                  <a:lnTo>
                    <a:pt x="436" y="1"/>
                  </a:lnTo>
                  <a:lnTo>
                    <a:pt x="436" y="1"/>
                  </a:lnTo>
                  <a:lnTo>
                    <a:pt x="434" y="0"/>
                  </a:lnTo>
                  <a:lnTo>
                    <a:pt x="434" y="0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1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397" y="4"/>
                  </a:lnTo>
                  <a:lnTo>
                    <a:pt x="397" y="4"/>
                  </a:lnTo>
                  <a:lnTo>
                    <a:pt x="394" y="5"/>
                  </a:lnTo>
                  <a:lnTo>
                    <a:pt x="394" y="5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67" y="16"/>
                  </a:lnTo>
                  <a:lnTo>
                    <a:pt x="367" y="16"/>
                  </a:lnTo>
                  <a:lnTo>
                    <a:pt x="358" y="21"/>
                  </a:lnTo>
                  <a:lnTo>
                    <a:pt x="358" y="21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0" y="34"/>
                  </a:lnTo>
                  <a:lnTo>
                    <a:pt x="340" y="34"/>
                  </a:lnTo>
                  <a:lnTo>
                    <a:pt x="332" y="41"/>
                  </a:lnTo>
                  <a:lnTo>
                    <a:pt x="332" y="41"/>
                  </a:lnTo>
                  <a:lnTo>
                    <a:pt x="327" y="46"/>
                  </a:lnTo>
                  <a:lnTo>
                    <a:pt x="327" y="46"/>
                  </a:lnTo>
                  <a:lnTo>
                    <a:pt x="324" y="51"/>
                  </a:lnTo>
                  <a:lnTo>
                    <a:pt x="320" y="56"/>
                  </a:lnTo>
                  <a:lnTo>
                    <a:pt x="320" y="56"/>
                  </a:lnTo>
                  <a:lnTo>
                    <a:pt x="317" y="60"/>
                  </a:lnTo>
                  <a:lnTo>
                    <a:pt x="315" y="63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08" y="78"/>
                  </a:lnTo>
                  <a:lnTo>
                    <a:pt x="305" y="84"/>
                  </a:lnTo>
                  <a:lnTo>
                    <a:pt x="305" y="84"/>
                  </a:lnTo>
                  <a:lnTo>
                    <a:pt x="301" y="94"/>
                  </a:lnTo>
                  <a:lnTo>
                    <a:pt x="298" y="103"/>
                  </a:lnTo>
                  <a:lnTo>
                    <a:pt x="298" y="103"/>
                  </a:lnTo>
                  <a:lnTo>
                    <a:pt x="295" y="118"/>
                  </a:lnTo>
                  <a:lnTo>
                    <a:pt x="295" y="118"/>
                  </a:lnTo>
                  <a:lnTo>
                    <a:pt x="293" y="123"/>
                  </a:lnTo>
                  <a:lnTo>
                    <a:pt x="293" y="123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0" y="143"/>
                  </a:lnTo>
                  <a:lnTo>
                    <a:pt x="290" y="143"/>
                  </a:lnTo>
                  <a:lnTo>
                    <a:pt x="290" y="145"/>
                  </a:lnTo>
                  <a:lnTo>
                    <a:pt x="290" y="147"/>
                  </a:lnTo>
                  <a:lnTo>
                    <a:pt x="290" y="147"/>
                  </a:lnTo>
                  <a:lnTo>
                    <a:pt x="289" y="151"/>
                  </a:lnTo>
                  <a:lnTo>
                    <a:pt x="288" y="153"/>
                  </a:lnTo>
                  <a:lnTo>
                    <a:pt x="287" y="154"/>
                  </a:lnTo>
                  <a:lnTo>
                    <a:pt x="287" y="154"/>
                  </a:lnTo>
                  <a:lnTo>
                    <a:pt x="283" y="157"/>
                  </a:lnTo>
                  <a:lnTo>
                    <a:pt x="281" y="160"/>
                  </a:lnTo>
                  <a:lnTo>
                    <a:pt x="281" y="160"/>
                  </a:lnTo>
                  <a:lnTo>
                    <a:pt x="274" y="166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62" y="17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52" y="194"/>
                  </a:lnTo>
                  <a:lnTo>
                    <a:pt x="249" y="199"/>
                  </a:lnTo>
                  <a:lnTo>
                    <a:pt x="248" y="204"/>
                  </a:lnTo>
                  <a:lnTo>
                    <a:pt x="248" y="204"/>
                  </a:lnTo>
                  <a:lnTo>
                    <a:pt x="246" y="211"/>
                  </a:lnTo>
                  <a:lnTo>
                    <a:pt x="244" y="214"/>
                  </a:lnTo>
                  <a:lnTo>
                    <a:pt x="244" y="218"/>
                  </a:lnTo>
                  <a:lnTo>
                    <a:pt x="244" y="218"/>
                  </a:lnTo>
                  <a:lnTo>
                    <a:pt x="243" y="224"/>
                  </a:lnTo>
                  <a:lnTo>
                    <a:pt x="242" y="231"/>
                  </a:lnTo>
                  <a:lnTo>
                    <a:pt x="242" y="231"/>
                  </a:lnTo>
                  <a:lnTo>
                    <a:pt x="242" y="240"/>
                  </a:lnTo>
                  <a:lnTo>
                    <a:pt x="243" y="250"/>
                  </a:lnTo>
                  <a:lnTo>
                    <a:pt x="243" y="250"/>
                  </a:lnTo>
                  <a:lnTo>
                    <a:pt x="244" y="256"/>
                  </a:lnTo>
                  <a:lnTo>
                    <a:pt x="244" y="256"/>
                  </a:lnTo>
                  <a:lnTo>
                    <a:pt x="247" y="265"/>
                  </a:lnTo>
                  <a:lnTo>
                    <a:pt x="247" y="265"/>
                  </a:lnTo>
                  <a:lnTo>
                    <a:pt x="249" y="272"/>
                  </a:lnTo>
                  <a:lnTo>
                    <a:pt x="249" y="272"/>
                  </a:lnTo>
                  <a:lnTo>
                    <a:pt x="257" y="290"/>
                  </a:lnTo>
                  <a:lnTo>
                    <a:pt x="257" y="290"/>
                  </a:lnTo>
                  <a:lnTo>
                    <a:pt x="258" y="293"/>
                  </a:lnTo>
                  <a:lnTo>
                    <a:pt x="257" y="297"/>
                  </a:lnTo>
                  <a:lnTo>
                    <a:pt x="257" y="297"/>
                  </a:lnTo>
                  <a:lnTo>
                    <a:pt x="256" y="300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55" y="314"/>
                  </a:lnTo>
                  <a:lnTo>
                    <a:pt x="256" y="319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258" y="331"/>
                  </a:lnTo>
                  <a:lnTo>
                    <a:pt x="260" y="339"/>
                  </a:lnTo>
                  <a:lnTo>
                    <a:pt x="260" y="339"/>
                  </a:lnTo>
                  <a:lnTo>
                    <a:pt x="263" y="349"/>
                  </a:lnTo>
                  <a:lnTo>
                    <a:pt x="268" y="358"/>
                  </a:lnTo>
                  <a:lnTo>
                    <a:pt x="268" y="358"/>
                  </a:lnTo>
                  <a:lnTo>
                    <a:pt x="274" y="368"/>
                  </a:lnTo>
                  <a:lnTo>
                    <a:pt x="274" y="368"/>
                  </a:lnTo>
                  <a:lnTo>
                    <a:pt x="278" y="374"/>
                  </a:lnTo>
                  <a:lnTo>
                    <a:pt x="282" y="379"/>
                  </a:lnTo>
                  <a:lnTo>
                    <a:pt x="282" y="379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286" y="384"/>
                  </a:lnTo>
                  <a:lnTo>
                    <a:pt x="285" y="385"/>
                  </a:lnTo>
                  <a:lnTo>
                    <a:pt x="285" y="385"/>
                  </a:lnTo>
                  <a:lnTo>
                    <a:pt x="280" y="389"/>
                  </a:lnTo>
                  <a:lnTo>
                    <a:pt x="280" y="389"/>
                  </a:lnTo>
                  <a:lnTo>
                    <a:pt x="276" y="391"/>
                  </a:lnTo>
                  <a:lnTo>
                    <a:pt x="273" y="394"/>
                  </a:lnTo>
                  <a:lnTo>
                    <a:pt x="267" y="402"/>
                  </a:lnTo>
                  <a:lnTo>
                    <a:pt x="267" y="402"/>
                  </a:lnTo>
                  <a:lnTo>
                    <a:pt x="265" y="404"/>
                  </a:lnTo>
                  <a:lnTo>
                    <a:pt x="264" y="405"/>
                  </a:lnTo>
                  <a:lnTo>
                    <a:pt x="262" y="404"/>
                  </a:lnTo>
                  <a:lnTo>
                    <a:pt x="262" y="404"/>
                  </a:lnTo>
                  <a:lnTo>
                    <a:pt x="259" y="404"/>
                  </a:lnTo>
                  <a:lnTo>
                    <a:pt x="259" y="404"/>
                  </a:lnTo>
                  <a:lnTo>
                    <a:pt x="247" y="404"/>
                  </a:lnTo>
                  <a:lnTo>
                    <a:pt x="247" y="404"/>
                  </a:lnTo>
                  <a:lnTo>
                    <a:pt x="240" y="406"/>
                  </a:lnTo>
                  <a:lnTo>
                    <a:pt x="234" y="410"/>
                  </a:lnTo>
                  <a:lnTo>
                    <a:pt x="234" y="410"/>
                  </a:lnTo>
                  <a:lnTo>
                    <a:pt x="230" y="414"/>
                  </a:lnTo>
                  <a:lnTo>
                    <a:pt x="227" y="419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9" y="430"/>
                  </a:lnTo>
                  <a:lnTo>
                    <a:pt x="217" y="430"/>
                  </a:lnTo>
                  <a:lnTo>
                    <a:pt x="217" y="430"/>
                  </a:lnTo>
                  <a:lnTo>
                    <a:pt x="213" y="430"/>
                  </a:lnTo>
                  <a:lnTo>
                    <a:pt x="209" y="430"/>
                  </a:lnTo>
                  <a:lnTo>
                    <a:pt x="209" y="430"/>
                  </a:lnTo>
                  <a:lnTo>
                    <a:pt x="204" y="431"/>
                  </a:lnTo>
                  <a:lnTo>
                    <a:pt x="200" y="433"/>
                  </a:lnTo>
                  <a:lnTo>
                    <a:pt x="200" y="433"/>
                  </a:lnTo>
                  <a:lnTo>
                    <a:pt x="191" y="437"/>
                  </a:lnTo>
                  <a:lnTo>
                    <a:pt x="187" y="439"/>
                  </a:lnTo>
                  <a:lnTo>
                    <a:pt x="184" y="442"/>
                  </a:lnTo>
                  <a:lnTo>
                    <a:pt x="184" y="442"/>
                  </a:lnTo>
                  <a:lnTo>
                    <a:pt x="175" y="452"/>
                  </a:lnTo>
                  <a:lnTo>
                    <a:pt x="175" y="452"/>
                  </a:lnTo>
                  <a:lnTo>
                    <a:pt x="171" y="456"/>
                  </a:lnTo>
                  <a:lnTo>
                    <a:pt x="169" y="461"/>
                  </a:lnTo>
                  <a:lnTo>
                    <a:pt x="169" y="461"/>
                  </a:lnTo>
                  <a:lnTo>
                    <a:pt x="165" y="471"/>
                  </a:lnTo>
                  <a:lnTo>
                    <a:pt x="165" y="471"/>
                  </a:lnTo>
                  <a:lnTo>
                    <a:pt x="164" y="472"/>
                  </a:lnTo>
                  <a:lnTo>
                    <a:pt x="163" y="472"/>
                  </a:lnTo>
                  <a:lnTo>
                    <a:pt x="163" y="472"/>
                  </a:lnTo>
                  <a:lnTo>
                    <a:pt x="161" y="467"/>
                  </a:lnTo>
                  <a:lnTo>
                    <a:pt x="160" y="462"/>
                  </a:lnTo>
                  <a:lnTo>
                    <a:pt x="160" y="462"/>
                  </a:lnTo>
                  <a:lnTo>
                    <a:pt x="160" y="453"/>
                  </a:lnTo>
                  <a:lnTo>
                    <a:pt x="161" y="444"/>
                  </a:lnTo>
                  <a:lnTo>
                    <a:pt x="161" y="444"/>
                  </a:lnTo>
                  <a:lnTo>
                    <a:pt x="162" y="438"/>
                  </a:lnTo>
                  <a:lnTo>
                    <a:pt x="162" y="438"/>
                  </a:lnTo>
                  <a:lnTo>
                    <a:pt x="165" y="431"/>
                  </a:lnTo>
                  <a:lnTo>
                    <a:pt x="165" y="431"/>
                  </a:lnTo>
                  <a:lnTo>
                    <a:pt x="166" y="426"/>
                  </a:lnTo>
                  <a:lnTo>
                    <a:pt x="169" y="420"/>
                  </a:lnTo>
                  <a:lnTo>
                    <a:pt x="169" y="420"/>
                  </a:lnTo>
                  <a:lnTo>
                    <a:pt x="172" y="41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80" y="403"/>
                  </a:lnTo>
                  <a:lnTo>
                    <a:pt x="186" y="397"/>
                  </a:lnTo>
                  <a:lnTo>
                    <a:pt x="186" y="397"/>
                  </a:lnTo>
                  <a:lnTo>
                    <a:pt x="193" y="390"/>
                  </a:lnTo>
                  <a:lnTo>
                    <a:pt x="193" y="390"/>
                  </a:lnTo>
                  <a:lnTo>
                    <a:pt x="194" y="388"/>
                  </a:lnTo>
                  <a:lnTo>
                    <a:pt x="194" y="387"/>
                  </a:lnTo>
                  <a:lnTo>
                    <a:pt x="193" y="387"/>
                  </a:lnTo>
                  <a:lnTo>
                    <a:pt x="193" y="387"/>
                  </a:lnTo>
                  <a:lnTo>
                    <a:pt x="187" y="386"/>
                  </a:lnTo>
                  <a:lnTo>
                    <a:pt x="187" y="386"/>
                  </a:lnTo>
                  <a:lnTo>
                    <a:pt x="178" y="383"/>
                  </a:lnTo>
                  <a:lnTo>
                    <a:pt x="178" y="383"/>
                  </a:lnTo>
                  <a:lnTo>
                    <a:pt x="177" y="382"/>
                  </a:lnTo>
                  <a:lnTo>
                    <a:pt x="177" y="382"/>
                  </a:lnTo>
                  <a:lnTo>
                    <a:pt x="166" y="381"/>
                  </a:lnTo>
                  <a:lnTo>
                    <a:pt x="166" y="381"/>
                  </a:lnTo>
                  <a:lnTo>
                    <a:pt x="165" y="381"/>
                  </a:lnTo>
                  <a:lnTo>
                    <a:pt x="165" y="381"/>
                  </a:lnTo>
                  <a:lnTo>
                    <a:pt x="157" y="379"/>
                  </a:lnTo>
                  <a:lnTo>
                    <a:pt x="157" y="379"/>
                  </a:lnTo>
                  <a:lnTo>
                    <a:pt x="155" y="379"/>
                  </a:lnTo>
                  <a:lnTo>
                    <a:pt x="155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1" y="377"/>
                  </a:lnTo>
                  <a:lnTo>
                    <a:pt x="138" y="377"/>
                  </a:lnTo>
                  <a:lnTo>
                    <a:pt x="138" y="377"/>
                  </a:lnTo>
                  <a:lnTo>
                    <a:pt x="133" y="375"/>
                  </a:lnTo>
                  <a:lnTo>
                    <a:pt x="128" y="375"/>
                  </a:lnTo>
                  <a:lnTo>
                    <a:pt x="128" y="375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4" y="374"/>
                  </a:lnTo>
                  <a:lnTo>
                    <a:pt x="122" y="375"/>
                  </a:lnTo>
                  <a:lnTo>
                    <a:pt x="120" y="376"/>
                  </a:lnTo>
                  <a:lnTo>
                    <a:pt x="119" y="377"/>
                  </a:lnTo>
                  <a:lnTo>
                    <a:pt x="119" y="377"/>
                  </a:lnTo>
                  <a:lnTo>
                    <a:pt x="118" y="382"/>
                  </a:lnTo>
                  <a:lnTo>
                    <a:pt x="118" y="382"/>
                  </a:lnTo>
                  <a:lnTo>
                    <a:pt x="116" y="387"/>
                  </a:lnTo>
                  <a:lnTo>
                    <a:pt x="115" y="392"/>
                  </a:lnTo>
                  <a:lnTo>
                    <a:pt x="115" y="392"/>
                  </a:lnTo>
                  <a:lnTo>
                    <a:pt x="114" y="407"/>
                  </a:lnTo>
                  <a:lnTo>
                    <a:pt x="114" y="407"/>
                  </a:lnTo>
                  <a:lnTo>
                    <a:pt x="114" y="411"/>
                  </a:lnTo>
                  <a:lnTo>
                    <a:pt x="114" y="411"/>
                  </a:lnTo>
                  <a:lnTo>
                    <a:pt x="113" y="414"/>
                  </a:lnTo>
                  <a:lnTo>
                    <a:pt x="113" y="41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07" y="403"/>
                  </a:lnTo>
                  <a:lnTo>
                    <a:pt x="107" y="403"/>
                  </a:lnTo>
                  <a:lnTo>
                    <a:pt x="102" y="390"/>
                  </a:lnTo>
                  <a:lnTo>
                    <a:pt x="102" y="390"/>
                  </a:lnTo>
                  <a:lnTo>
                    <a:pt x="100" y="384"/>
                  </a:lnTo>
                  <a:lnTo>
                    <a:pt x="98" y="377"/>
                  </a:lnTo>
                  <a:lnTo>
                    <a:pt x="98" y="377"/>
                  </a:lnTo>
                  <a:lnTo>
                    <a:pt x="97" y="376"/>
                  </a:lnTo>
                  <a:lnTo>
                    <a:pt x="96" y="375"/>
                  </a:lnTo>
                  <a:lnTo>
                    <a:pt x="95" y="374"/>
                  </a:lnTo>
                  <a:lnTo>
                    <a:pt x="93" y="375"/>
                  </a:lnTo>
                  <a:lnTo>
                    <a:pt x="93" y="375"/>
                  </a:lnTo>
                  <a:lnTo>
                    <a:pt x="89" y="377"/>
                  </a:lnTo>
                  <a:lnTo>
                    <a:pt x="89" y="377"/>
                  </a:lnTo>
                  <a:lnTo>
                    <a:pt x="81" y="382"/>
                  </a:lnTo>
                  <a:lnTo>
                    <a:pt x="81" y="382"/>
                  </a:lnTo>
                  <a:lnTo>
                    <a:pt x="64" y="392"/>
                  </a:lnTo>
                  <a:lnTo>
                    <a:pt x="64" y="392"/>
                  </a:lnTo>
                  <a:lnTo>
                    <a:pt x="55" y="398"/>
                  </a:lnTo>
                  <a:lnTo>
                    <a:pt x="55" y="398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39" y="407"/>
                  </a:lnTo>
                  <a:lnTo>
                    <a:pt x="39" y="407"/>
                  </a:lnTo>
                  <a:lnTo>
                    <a:pt x="30" y="413"/>
                  </a:lnTo>
                  <a:lnTo>
                    <a:pt x="30" y="413"/>
                  </a:lnTo>
                  <a:lnTo>
                    <a:pt x="29" y="414"/>
                  </a:lnTo>
                  <a:lnTo>
                    <a:pt x="28" y="415"/>
                  </a:lnTo>
                  <a:lnTo>
                    <a:pt x="28" y="417"/>
                  </a:lnTo>
                  <a:lnTo>
                    <a:pt x="28" y="419"/>
                  </a:lnTo>
                  <a:lnTo>
                    <a:pt x="28" y="419"/>
                  </a:lnTo>
                  <a:lnTo>
                    <a:pt x="34" y="430"/>
                  </a:lnTo>
                  <a:lnTo>
                    <a:pt x="34" y="430"/>
                  </a:lnTo>
                  <a:lnTo>
                    <a:pt x="40" y="439"/>
                  </a:lnTo>
                  <a:lnTo>
                    <a:pt x="40" y="439"/>
                  </a:lnTo>
                  <a:lnTo>
                    <a:pt x="44" y="444"/>
                  </a:lnTo>
                  <a:lnTo>
                    <a:pt x="44" y="444"/>
                  </a:lnTo>
                  <a:lnTo>
                    <a:pt x="48" y="450"/>
                  </a:lnTo>
                  <a:lnTo>
                    <a:pt x="53" y="455"/>
                  </a:lnTo>
                  <a:lnTo>
                    <a:pt x="53" y="455"/>
                  </a:lnTo>
                  <a:lnTo>
                    <a:pt x="59" y="459"/>
                  </a:lnTo>
                  <a:lnTo>
                    <a:pt x="64" y="463"/>
                  </a:lnTo>
                  <a:lnTo>
                    <a:pt x="64" y="463"/>
                  </a:lnTo>
                  <a:lnTo>
                    <a:pt x="75" y="470"/>
                  </a:lnTo>
                  <a:lnTo>
                    <a:pt x="75" y="470"/>
                  </a:lnTo>
                  <a:lnTo>
                    <a:pt x="82" y="474"/>
                  </a:lnTo>
                  <a:lnTo>
                    <a:pt x="82" y="474"/>
                  </a:lnTo>
                  <a:lnTo>
                    <a:pt x="91" y="479"/>
                  </a:lnTo>
                  <a:lnTo>
                    <a:pt x="95" y="481"/>
                  </a:lnTo>
                  <a:lnTo>
                    <a:pt x="100" y="482"/>
                  </a:lnTo>
                  <a:lnTo>
                    <a:pt x="100" y="482"/>
                  </a:lnTo>
                  <a:lnTo>
                    <a:pt x="102" y="483"/>
                  </a:lnTo>
                  <a:lnTo>
                    <a:pt x="102" y="483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63" y="484"/>
                  </a:lnTo>
                  <a:lnTo>
                    <a:pt x="63" y="484"/>
                  </a:lnTo>
                  <a:lnTo>
                    <a:pt x="51" y="483"/>
                  </a:lnTo>
                  <a:lnTo>
                    <a:pt x="51" y="483"/>
                  </a:lnTo>
                  <a:lnTo>
                    <a:pt x="44" y="482"/>
                  </a:lnTo>
                  <a:lnTo>
                    <a:pt x="44" y="482"/>
                  </a:lnTo>
                  <a:lnTo>
                    <a:pt x="33" y="480"/>
                  </a:lnTo>
                  <a:lnTo>
                    <a:pt x="33" y="480"/>
                  </a:lnTo>
                  <a:lnTo>
                    <a:pt x="26" y="478"/>
                  </a:lnTo>
                  <a:lnTo>
                    <a:pt x="26" y="478"/>
                  </a:lnTo>
                  <a:lnTo>
                    <a:pt x="22" y="477"/>
                  </a:lnTo>
                  <a:lnTo>
                    <a:pt x="18" y="476"/>
                  </a:lnTo>
                  <a:lnTo>
                    <a:pt x="18" y="476"/>
                  </a:lnTo>
                  <a:lnTo>
                    <a:pt x="14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3" y="473"/>
                  </a:lnTo>
                  <a:lnTo>
                    <a:pt x="3" y="473"/>
                  </a:lnTo>
                  <a:lnTo>
                    <a:pt x="2" y="474"/>
                  </a:lnTo>
                  <a:lnTo>
                    <a:pt x="2" y="474"/>
                  </a:lnTo>
                  <a:lnTo>
                    <a:pt x="2" y="482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3" y="490"/>
                  </a:lnTo>
                  <a:lnTo>
                    <a:pt x="3" y="490"/>
                  </a:lnTo>
                  <a:lnTo>
                    <a:pt x="4" y="493"/>
                  </a:lnTo>
                  <a:lnTo>
                    <a:pt x="4" y="496"/>
                  </a:lnTo>
                  <a:lnTo>
                    <a:pt x="4" y="503"/>
                  </a:lnTo>
                  <a:lnTo>
                    <a:pt x="4" y="503"/>
                  </a:lnTo>
                  <a:lnTo>
                    <a:pt x="3" y="508"/>
                  </a:lnTo>
                  <a:lnTo>
                    <a:pt x="3" y="508"/>
                  </a:lnTo>
                  <a:lnTo>
                    <a:pt x="3" y="510"/>
                  </a:lnTo>
                  <a:lnTo>
                    <a:pt x="5" y="510"/>
                  </a:lnTo>
                  <a:lnTo>
                    <a:pt x="5" y="510"/>
                  </a:lnTo>
                  <a:lnTo>
                    <a:pt x="15" y="511"/>
                  </a:lnTo>
                  <a:lnTo>
                    <a:pt x="15" y="511"/>
                  </a:lnTo>
                  <a:lnTo>
                    <a:pt x="36" y="511"/>
                  </a:lnTo>
                  <a:lnTo>
                    <a:pt x="36" y="511"/>
                  </a:lnTo>
                  <a:lnTo>
                    <a:pt x="42" y="511"/>
                  </a:lnTo>
                  <a:lnTo>
                    <a:pt x="42" y="511"/>
                  </a:lnTo>
                  <a:lnTo>
                    <a:pt x="42" y="512"/>
                  </a:lnTo>
                  <a:lnTo>
                    <a:pt x="42" y="512"/>
                  </a:lnTo>
                  <a:lnTo>
                    <a:pt x="37" y="513"/>
                  </a:lnTo>
                  <a:lnTo>
                    <a:pt x="37" y="513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19" y="516"/>
                  </a:lnTo>
                  <a:lnTo>
                    <a:pt x="19" y="516"/>
                  </a:lnTo>
                  <a:lnTo>
                    <a:pt x="15" y="517"/>
                  </a:lnTo>
                  <a:lnTo>
                    <a:pt x="12" y="520"/>
                  </a:lnTo>
                  <a:lnTo>
                    <a:pt x="12" y="520"/>
                  </a:lnTo>
                  <a:lnTo>
                    <a:pt x="14" y="527"/>
                  </a:lnTo>
                  <a:lnTo>
                    <a:pt x="14" y="527"/>
                  </a:lnTo>
                  <a:lnTo>
                    <a:pt x="15" y="529"/>
                  </a:lnTo>
                  <a:lnTo>
                    <a:pt x="17" y="530"/>
                  </a:lnTo>
                  <a:lnTo>
                    <a:pt x="18" y="530"/>
                  </a:lnTo>
                  <a:lnTo>
                    <a:pt x="18" y="530"/>
                  </a:lnTo>
                  <a:lnTo>
                    <a:pt x="25" y="529"/>
                  </a:lnTo>
                  <a:lnTo>
                    <a:pt x="25" y="529"/>
                  </a:lnTo>
                  <a:lnTo>
                    <a:pt x="32" y="527"/>
                  </a:lnTo>
                  <a:lnTo>
                    <a:pt x="32" y="527"/>
                  </a:lnTo>
                  <a:lnTo>
                    <a:pt x="34" y="528"/>
                  </a:lnTo>
                  <a:lnTo>
                    <a:pt x="34" y="528"/>
                  </a:lnTo>
                  <a:lnTo>
                    <a:pt x="31" y="529"/>
                  </a:lnTo>
                  <a:lnTo>
                    <a:pt x="31" y="529"/>
                  </a:lnTo>
                  <a:lnTo>
                    <a:pt x="21" y="536"/>
                  </a:lnTo>
                  <a:lnTo>
                    <a:pt x="21" y="536"/>
                  </a:lnTo>
                  <a:lnTo>
                    <a:pt x="12" y="540"/>
                  </a:lnTo>
                  <a:lnTo>
                    <a:pt x="8" y="542"/>
                  </a:lnTo>
                  <a:lnTo>
                    <a:pt x="4" y="546"/>
                  </a:lnTo>
                  <a:lnTo>
                    <a:pt x="4" y="546"/>
                  </a:lnTo>
                  <a:lnTo>
                    <a:pt x="2" y="547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4" y="556"/>
                  </a:lnTo>
                  <a:lnTo>
                    <a:pt x="8" y="560"/>
                  </a:lnTo>
                  <a:lnTo>
                    <a:pt x="8" y="560"/>
                  </a:lnTo>
                  <a:lnTo>
                    <a:pt x="10" y="562"/>
                  </a:lnTo>
                  <a:lnTo>
                    <a:pt x="11" y="563"/>
                  </a:lnTo>
                  <a:lnTo>
                    <a:pt x="13" y="562"/>
                  </a:lnTo>
                  <a:lnTo>
                    <a:pt x="15" y="561"/>
                  </a:lnTo>
                  <a:lnTo>
                    <a:pt x="15" y="561"/>
                  </a:lnTo>
                  <a:lnTo>
                    <a:pt x="19" y="558"/>
                  </a:lnTo>
                  <a:lnTo>
                    <a:pt x="19" y="558"/>
                  </a:lnTo>
                  <a:lnTo>
                    <a:pt x="29" y="552"/>
                  </a:lnTo>
                  <a:lnTo>
                    <a:pt x="29" y="552"/>
                  </a:lnTo>
                  <a:lnTo>
                    <a:pt x="31" y="551"/>
                  </a:lnTo>
                  <a:lnTo>
                    <a:pt x="31" y="551"/>
                  </a:lnTo>
                  <a:lnTo>
                    <a:pt x="21" y="562"/>
                  </a:lnTo>
                  <a:lnTo>
                    <a:pt x="21" y="562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2" y="577"/>
                  </a:lnTo>
                  <a:lnTo>
                    <a:pt x="12" y="577"/>
                  </a:lnTo>
                  <a:lnTo>
                    <a:pt x="13" y="580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23" y="586"/>
                  </a:lnTo>
                  <a:lnTo>
                    <a:pt x="23" y="586"/>
                  </a:lnTo>
                  <a:lnTo>
                    <a:pt x="25" y="587"/>
                  </a:lnTo>
                  <a:lnTo>
                    <a:pt x="27" y="587"/>
                  </a:lnTo>
                  <a:lnTo>
                    <a:pt x="28" y="587"/>
                  </a:lnTo>
                  <a:lnTo>
                    <a:pt x="30" y="585"/>
                  </a:lnTo>
                  <a:lnTo>
                    <a:pt x="30" y="585"/>
                  </a:lnTo>
                  <a:lnTo>
                    <a:pt x="35" y="577"/>
                  </a:lnTo>
                  <a:lnTo>
                    <a:pt x="35" y="577"/>
                  </a:lnTo>
                  <a:lnTo>
                    <a:pt x="36" y="576"/>
                  </a:lnTo>
                  <a:lnTo>
                    <a:pt x="38" y="576"/>
                  </a:lnTo>
                  <a:lnTo>
                    <a:pt x="38" y="576"/>
                  </a:lnTo>
                  <a:lnTo>
                    <a:pt x="42" y="578"/>
                  </a:lnTo>
                  <a:lnTo>
                    <a:pt x="43" y="577"/>
                  </a:lnTo>
                  <a:lnTo>
                    <a:pt x="45" y="575"/>
                  </a:lnTo>
                  <a:lnTo>
                    <a:pt x="45" y="575"/>
                  </a:lnTo>
                  <a:lnTo>
                    <a:pt x="52" y="567"/>
                  </a:lnTo>
                  <a:lnTo>
                    <a:pt x="52" y="567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2" y="559"/>
                  </a:lnTo>
                  <a:lnTo>
                    <a:pt x="62" y="559"/>
                  </a:lnTo>
                  <a:lnTo>
                    <a:pt x="60" y="562"/>
                  </a:lnTo>
                  <a:lnTo>
                    <a:pt x="60" y="562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0" y="577"/>
                  </a:lnTo>
                  <a:lnTo>
                    <a:pt x="48" y="581"/>
                  </a:lnTo>
                  <a:lnTo>
                    <a:pt x="48" y="581"/>
                  </a:lnTo>
                  <a:lnTo>
                    <a:pt x="46" y="583"/>
                  </a:lnTo>
                  <a:lnTo>
                    <a:pt x="45" y="586"/>
                  </a:lnTo>
                  <a:lnTo>
                    <a:pt x="43" y="591"/>
                  </a:lnTo>
                  <a:lnTo>
                    <a:pt x="43" y="591"/>
                  </a:lnTo>
                  <a:lnTo>
                    <a:pt x="43" y="594"/>
                  </a:lnTo>
                  <a:lnTo>
                    <a:pt x="44" y="595"/>
                  </a:lnTo>
                  <a:lnTo>
                    <a:pt x="46" y="596"/>
                  </a:lnTo>
                  <a:lnTo>
                    <a:pt x="46" y="596"/>
                  </a:lnTo>
                  <a:lnTo>
                    <a:pt x="49" y="597"/>
                  </a:lnTo>
                  <a:lnTo>
                    <a:pt x="49" y="597"/>
                  </a:lnTo>
                  <a:lnTo>
                    <a:pt x="60" y="601"/>
                  </a:lnTo>
                  <a:lnTo>
                    <a:pt x="60" y="601"/>
                  </a:lnTo>
                  <a:lnTo>
                    <a:pt x="61" y="600"/>
                  </a:lnTo>
                  <a:lnTo>
                    <a:pt x="61" y="600"/>
                  </a:lnTo>
                  <a:lnTo>
                    <a:pt x="63" y="596"/>
                  </a:lnTo>
                  <a:lnTo>
                    <a:pt x="63" y="596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77" y="567"/>
                  </a:lnTo>
                  <a:lnTo>
                    <a:pt x="77" y="567"/>
                  </a:lnTo>
                  <a:lnTo>
                    <a:pt x="84" y="553"/>
                  </a:lnTo>
                  <a:lnTo>
                    <a:pt x="88" y="546"/>
                  </a:lnTo>
                  <a:lnTo>
                    <a:pt x="93" y="540"/>
                  </a:lnTo>
                  <a:lnTo>
                    <a:pt x="93" y="540"/>
                  </a:lnTo>
                  <a:lnTo>
                    <a:pt x="97" y="534"/>
                  </a:lnTo>
                  <a:lnTo>
                    <a:pt x="97" y="534"/>
                  </a:lnTo>
                  <a:lnTo>
                    <a:pt x="103" y="528"/>
                  </a:lnTo>
                  <a:lnTo>
                    <a:pt x="103" y="528"/>
                  </a:lnTo>
                  <a:lnTo>
                    <a:pt x="104" y="528"/>
                  </a:lnTo>
                  <a:lnTo>
                    <a:pt x="104" y="528"/>
                  </a:lnTo>
                  <a:lnTo>
                    <a:pt x="101" y="533"/>
                  </a:lnTo>
                  <a:lnTo>
                    <a:pt x="101" y="533"/>
                  </a:lnTo>
                  <a:lnTo>
                    <a:pt x="94" y="543"/>
                  </a:lnTo>
                  <a:lnTo>
                    <a:pt x="94" y="543"/>
                  </a:lnTo>
                  <a:lnTo>
                    <a:pt x="85" y="562"/>
                  </a:lnTo>
                  <a:lnTo>
                    <a:pt x="85" y="562"/>
                  </a:lnTo>
                  <a:lnTo>
                    <a:pt x="79" y="575"/>
                  </a:lnTo>
                  <a:lnTo>
                    <a:pt x="79" y="575"/>
                  </a:lnTo>
                  <a:lnTo>
                    <a:pt x="78" y="577"/>
                  </a:lnTo>
                  <a:lnTo>
                    <a:pt x="78" y="577"/>
                  </a:lnTo>
                  <a:lnTo>
                    <a:pt x="74" y="589"/>
                  </a:lnTo>
                  <a:lnTo>
                    <a:pt x="74" y="589"/>
                  </a:lnTo>
                  <a:lnTo>
                    <a:pt x="74" y="592"/>
                  </a:lnTo>
                  <a:lnTo>
                    <a:pt x="75" y="595"/>
                  </a:lnTo>
                  <a:lnTo>
                    <a:pt x="75" y="595"/>
                  </a:lnTo>
                  <a:lnTo>
                    <a:pt x="82" y="600"/>
                  </a:lnTo>
                  <a:lnTo>
                    <a:pt x="82" y="600"/>
                  </a:lnTo>
                  <a:lnTo>
                    <a:pt x="92" y="604"/>
                  </a:lnTo>
                  <a:lnTo>
                    <a:pt x="92" y="604"/>
                  </a:lnTo>
                  <a:lnTo>
                    <a:pt x="114" y="614"/>
                  </a:lnTo>
                  <a:lnTo>
                    <a:pt x="114" y="614"/>
                  </a:lnTo>
                  <a:lnTo>
                    <a:pt x="119" y="616"/>
                  </a:lnTo>
                  <a:lnTo>
                    <a:pt x="119" y="616"/>
                  </a:lnTo>
                  <a:lnTo>
                    <a:pt x="124" y="619"/>
                  </a:lnTo>
                  <a:lnTo>
                    <a:pt x="124" y="619"/>
                  </a:lnTo>
                  <a:lnTo>
                    <a:pt x="132" y="621"/>
                  </a:lnTo>
                  <a:lnTo>
                    <a:pt x="132" y="621"/>
                  </a:lnTo>
                  <a:lnTo>
                    <a:pt x="146" y="629"/>
                  </a:lnTo>
                  <a:lnTo>
                    <a:pt x="146" y="629"/>
                  </a:lnTo>
                  <a:lnTo>
                    <a:pt x="149" y="629"/>
                  </a:lnTo>
                  <a:lnTo>
                    <a:pt x="150" y="628"/>
                  </a:lnTo>
                  <a:lnTo>
                    <a:pt x="150" y="628"/>
                  </a:lnTo>
                  <a:lnTo>
                    <a:pt x="154" y="617"/>
                  </a:lnTo>
                  <a:lnTo>
                    <a:pt x="154" y="617"/>
                  </a:lnTo>
                  <a:lnTo>
                    <a:pt x="159" y="602"/>
                  </a:lnTo>
                  <a:lnTo>
                    <a:pt x="159" y="602"/>
                  </a:lnTo>
                  <a:lnTo>
                    <a:pt x="163" y="593"/>
                  </a:lnTo>
                  <a:lnTo>
                    <a:pt x="163" y="593"/>
                  </a:lnTo>
                  <a:lnTo>
                    <a:pt x="165" y="592"/>
                  </a:lnTo>
                  <a:lnTo>
                    <a:pt x="165" y="592"/>
                  </a:lnTo>
                  <a:lnTo>
                    <a:pt x="174" y="588"/>
                  </a:lnTo>
                  <a:lnTo>
                    <a:pt x="174" y="588"/>
                  </a:lnTo>
                  <a:lnTo>
                    <a:pt x="176" y="586"/>
                  </a:lnTo>
                  <a:lnTo>
                    <a:pt x="176" y="586"/>
                  </a:lnTo>
                  <a:lnTo>
                    <a:pt x="190" y="581"/>
                  </a:lnTo>
                  <a:lnTo>
                    <a:pt x="190" y="581"/>
                  </a:lnTo>
                  <a:lnTo>
                    <a:pt x="198" y="577"/>
                  </a:lnTo>
                  <a:lnTo>
                    <a:pt x="198" y="577"/>
                  </a:lnTo>
                  <a:lnTo>
                    <a:pt x="214" y="569"/>
                  </a:lnTo>
                  <a:lnTo>
                    <a:pt x="214" y="569"/>
                  </a:lnTo>
                  <a:lnTo>
                    <a:pt x="215" y="568"/>
                  </a:lnTo>
                  <a:lnTo>
                    <a:pt x="215" y="567"/>
                  </a:lnTo>
                  <a:lnTo>
                    <a:pt x="214" y="565"/>
                  </a:lnTo>
                  <a:lnTo>
                    <a:pt x="214" y="565"/>
                  </a:lnTo>
                  <a:lnTo>
                    <a:pt x="201" y="554"/>
                  </a:lnTo>
                  <a:lnTo>
                    <a:pt x="201" y="554"/>
                  </a:lnTo>
                  <a:lnTo>
                    <a:pt x="194" y="546"/>
                  </a:lnTo>
                  <a:lnTo>
                    <a:pt x="194" y="546"/>
                  </a:lnTo>
                  <a:lnTo>
                    <a:pt x="189" y="541"/>
                  </a:lnTo>
                  <a:lnTo>
                    <a:pt x="185" y="536"/>
                  </a:lnTo>
                  <a:lnTo>
                    <a:pt x="185" y="536"/>
                  </a:lnTo>
                  <a:lnTo>
                    <a:pt x="181" y="531"/>
                  </a:lnTo>
                  <a:lnTo>
                    <a:pt x="177" y="525"/>
                  </a:lnTo>
                  <a:lnTo>
                    <a:pt x="177" y="525"/>
                  </a:lnTo>
                  <a:lnTo>
                    <a:pt x="175" y="522"/>
                  </a:lnTo>
                  <a:lnTo>
                    <a:pt x="172" y="520"/>
                  </a:lnTo>
                  <a:lnTo>
                    <a:pt x="167" y="514"/>
                  </a:lnTo>
                  <a:lnTo>
                    <a:pt x="167" y="514"/>
                  </a:lnTo>
                  <a:lnTo>
                    <a:pt x="159" y="503"/>
                  </a:lnTo>
                  <a:lnTo>
                    <a:pt x="159" y="503"/>
                  </a:lnTo>
                  <a:lnTo>
                    <a:pt x="163" y="501"/>
                  </a:lnTo>
                  <a:lnTo>
                    <a:pt x="164" y="501"/>
                  </a:lnTo>
                  <a:lnTo>
                    <a:pt x="165" y="502"/>
                  </a:lnTo>
                  <a:lnTo>
                    <a:pt x="165" y="502"/>
                  </a:lnTo>
                  <a:lnTo>
                    <a:pt x="168" y="504"/>
                  </a:lnTo>
                  <a:lnTo>
                    <a:pt x="171" y="506"/>
                  </a:lnTo>
                  <a:lnTo>
                    <a:pt x="177" y="509"/>
                  </a:lnTo>
                  <a:lnTo>
                    <a:pt x="177" y="509"/>
                  </a:lnTo>
                  <a:lnTo>
                    <a:pt x="181" y="511"/>
                  </a:lnTo>
                  <a:lnTo>
                    <a:pt x="186" y="513"/>
                  </a:lnTo>
                  <a:lnTo>
                    <a:pt x="186" y="513"/>
                  </a:lnTo>
                  <a:lnTo>
                    <a:pt x="195" y="516"/>
                  </a:lnTo>
                  <a:lnTo>
                    <a:pt x="200" y="517"/>
                  </a:lnTo>
                  <a:lnTo>
                    <a:pt x="204" y="518"/>
                  </a:lnTo>
                  <a:lnTo>
                    <a:pt x="204" y="518"/>
                  </a:lnTo>
                  <a:lnTo>
                    <a:pt x="214" y="518"/>
                  </a:lnTo>
                  <a:lnTo>
                    <a:pt x="214" y="518"/>
                  </a:lnTo>
                  <a:lnTo>
                    <a:pt x="216" y="517"/>
                  </a:lnTo>
                  <a:lnTo>
                    <a:pt x="216" y="517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9" y="514"/>
                  </a:lnTo>
                  <a:lnTo>
                    <a:pt x="229" y="514"/>
                  </a:lnTo>
                  <a:lnTo>
                    <a:pt x="233" y="512"/>
                  </a:lnTo>
                  <a:lnTo>
                    <a:pt x="233" y="512"/>
                  </a:lnTo>
                  <a:lnTo>
                    <a:pt x="243" y="509"/>
                  </a:lnTo>
                  <a:lnTo>
                    <a:pt x="243" y="509"/>
                  </a:lnTo>
                  <a:lnTo>
                    <a:pt x="250" y="504"/>
                  </a:lnTo>
                  <a:lnTo>
                    <a:pt x="250" y="504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5" y="502"/>
                  </a:lnTo>
                  <a:lnTo>
                    <a:pt x="261" y="503"/>
                  </a:lnTo>
                  <a:lnTo>
                    <a:pt x="261" y="503"/>
                  </a:lnTo>
                  <a:lnTo>
                    <a:pt x="266" y="503"/>
                  </a:lnTo>
                  <a:lnTo>
                    <a:pt x="272" y="502"/>
                  </a:lnTo>
                  <a:lnTo>
                    <a:pt x="272" y="502"/>
                  </a:lnTo>
                  <a:lnTo>
                    <a:pt x="279" y="500"/>
                  </a:lnTo>
                  <a:lnTo>
                    <a:pt x="287" y="497"/>
                  </a:lnTo>
                  <a:lnTo>
                    <a:pt x="287" y="497"/>
                  </a:lnTo>
                  <a:lnTo>
                    <a:pt x="297" y="492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4" y="482"/>
                  </a:lnTo>
                  <a:lnTo>
                    <a:pt x="314" y="482"/>
                  </a:lnTo>
                  <a:lnTo>
                    <a:pt x="328" y="482"/>
                  </a:lnTo>
                  <a:lnTo>
                    <a:pt x="328" y="482"/>
                  </a:lnTo>
                  <a:lnTo>
                    <a:pt x="330" y="481"/>
                  </a:lnTo>
                  <a:lnTo>
                    <a:pt x="330" y="481"/>
                  </a:lnTo>
                  <a:lnTo>
                    <a:pt x="337" y="480"/>
                  </a:lnTo>
                  <a:lnTo>
                    <a:pt x="337" y="480"/>
                  </a:lnTo>
                  <a:lnTo>
                    <a:pt x="339" y="480"/>
                  </a:lnTo>
                  <a:lnTo>
                    <a:pt x="339" y="480"/>
                  </a:lnTo>
                  <a:lnTo>
                    <a:pt x="329" y="493"/>
                  </a:lnTo>
                  <a:lnTo>
                    <a:pt x="329" y="493"/>
                  </a:lnTo>
                  <a:lnTo>
                    <a:pt x="326" y="495"/>
                  </a:lnTo>
                  <a:lnTo>
                    <a:pt x="326" y="495"/>
                  </a:lnTo>
                  <a:lnTo>
                    <a:pt x="320" y="504"/>
                  </a:lnTo>
                  <a:lnTo>
                    <a:pt x="320" y="504"/>
                  </a:lnTo>
                  <a:lnTo>
                    <a:pt x="314" y="514"/>
                  </a:lnTo>
                  <a:lnTo>
                    <a:pt x="314" y="514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304" y="529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7" y="542"/>
                  </a:lnTo>
                  <a:lnTo>
                    <a:pt x="295" y="549"/>
                  </a:lnTo>
                  <a:lnTo>
                    <a:pt x="295" y="549"/>
                  </a:lnTo>
                  <a:lnTo>
                    <a:pt x="293" y="556"/>
                  </a:lnTo>
                  <a:lnTo>
                    <a:pt x="290" y="562"/>
                  </a:lnTo>
                  <a:lnTo>
                    <a:pt x="290" y="562"/>
                  </a:lnTo>
                  <a:lnTo>
                    <a:pt x="284" y="584"/>
                  </a:lnTo>
                  <a:lnTo>
                    <a:pt x="284" y="584"/>
                  </a:lnTo>
                  <a:lnTo>
                    <a:pt x="283" y="587"/>
                  </a:lnTo>
                  <a:lnTo>
                    <a:pt x="283" y="587"/>
                  </a:lnTo>
                  <a:lnTo>
                    <a:pt x="282" y="596"/>
                  </a:lnTo>
                  <a:lnTo>
                    <a:pt x="282" y="596"/>
                  </a:lnTo>
                  <a:lnTo>
                    <a:pt x="281" y="598"/>
                  </a:lnTo>
                  <a:lnTo>
                    <a:pt x="281" y="601"/>
                  </a:lnTo>
                  <a:lnTo>
                    <a:pt x="281" y="601"/>
                  </a:lnTo>
                  <a:lnTo>
                    <a:pt x="275" y="609"/>
                  </a:lnTo>
                  <a:lnTo>
                    <a:pt x="275" y="609"/>
                  </a:lnTo>
                  <a:lnTo>
                    <a:pt x="267" y="620"/>
                  </a:lnTo>
                  <a:lnTo>
                    <a:pt x="267" y="620"/>
                  </a:lnTo>
                  <a:lnTo>
                    <a:pt x="260" y="630"/>
                  </a:lnTo>
                  <a:lnTo>
                    <a:pt x="260" y="630"/>
                  </a:lnTo>
                  <a:lnTo>
                    <a:pt x="255" y="637"/>
                  </a:lnTo>
                  <a:lnTo>
                    <a:pt x="255" y="637"/>
                  </a:lnTo>
                  <a:lnTo>
                    <a:pt x="248" y="649"/>
                  </a:lnTo>
                  <a:lnTo>
                    <a:pt x="248" y="649"/>
                  </a:lnTo>
                  <a:lnTo>
                    <a:pt x="237" y="665"/>
                  </a:lnTo>
                  <a:lnTo>
                    <a:pt x="237" y="665"/>
                  </a:lnTo>
                  <a:lnTo>
                    <a:pt x="225" y="686"/>
                  </a:lnTo>
                  <a:lnTo>
                    <a:pt x="225" y="686"/>
                  </a:lnTo>
                  <a:lnTo>
                    <a:pt x="217" y="700"/>
                  </a:lnTo>
                  <a:lnTo>
                    <a:pt x="217" y="700"/>
                  </a:lnTo>
                  <a:lnTo>
                    <a:pt x="206" y="720"/>
                  </a:lnTo>
                  <a:lnTo>
                    <a:pt x="206" y="720"/>
                  </a:lnTo>
                  <a:lnTo>
                    <a:pt x="199" y="735"/>
                  </a:lnTo>
                  <a:lnTo>
                    <a:pt x="199" y="735"/>
                  </a:lnTo>
                  <a:lnTo>
                    <a:pt x="192" y="750"/>
                  </a:lnTo>
                  <a:lnTo>
                    <a:pt x="192" y="750"/>
                  </a:lnTo>
                  <a:lnTo>
                    <a:pt x="191" y="753"/>
                  </a:lnTo>
                  <a:lnTo>
                    <a:pt x="190" y="754"/>
                  </a:lnTo>
                  <a:lnTo>
                    <a:pt x="188" y="754"/>
                  </a:lnTo>
                  <a:lnTo>
                    <a:pt x="186" y="754"/>
                  </a:lnTo>
                  <a:lnTo>
                    <a:pt x="186" y="754"/>
                  </a:lnTo>
                  <a:lnTo>
                    <a:pt x="183" y="753"/>
                  </a:lnTo>
                  <a:lnTo>
                    <a:pt x="183" y="753"/>
                  </a:lnTo>
                  <a:lnTo>
                    <a:pt x="178" y="754"/>
                  </a:lnTo>
                  <a:lnTo>
                    <a:pt x="178" y="754"/>
                  </a:lnTo>
                  <a:lnTo>
                    <a:pt x="172" y="756"/>
                  </a:lnTo>
                  <a:lnTo>
                    <a:pt x="172" y="756"/>
                  </a:lnTo>
                  <a:lnTo>
                    <a:pt x="168" y="758"/>
                  </a:lnTo>
                  <a:lnTo>
                    <a:pt x="164" y="761"/>
                  </a:lnTo>
                  <a:lnTo>
                    <a:pt x="157" y="768"/>
                  </a:lnTo>
                  <a:lnTo>
                    <a:pt x="157" y="768"/>
                  </a:lnTo>
                  <a:lnTo>
                    <a:pt x="153" y="773"/>
                  </a:lnTo>
                  <a:lnTo>
                    <a:pt x="153" y="773"/>
                  </a:lnTo>
                  <a:lnTo>
                    <a:pt x="150" y="781"/>
                  </a:lnTo>
                  <a:lnTo>
                    <a:pt x="150" y="781"/>
                  </a:lnTo>
                  <a:lnTo>
                    <a:pt x="149" y="785"/>
                  </a:lnTo>
                  <a:lnTo>
                    <a:pt x="149" y="785"/>
                  </a:lnTo>
                  <a:lnTo>
                    <a:pt x="149" y="795"/>
                  </a:lnTo>
                  <a:lnTo>
                    <a:pt x="150" y="800"/>
                  </a:lnTo>
                  <a:lnTo>
                    <a:pt x="152" y="804"/>
                  </a:lnTo>
                  <a:lnTo>
                    <a:pt x="152" y="804"/>
                  </a:lnTo>
                  <a:lnTo>
                    <a:pt x="155" y="810"/>
                  </a:lnTo>
                  <a:lnTo>
                    <a:pt x="157" y="813"/>
                  </a:lnTo>
                  <a:lnTo>
                    <a:pt x="160" y="815"/>
                  </a:lnTo>
                  <a:lnTo>
                    <a:pt x="160" y="815"/>
                  </a:lnTo>
                  <a:lnTo>
                    <a:pt x="160" y="817"/>
                  </a:lnTo>
                  <a:lnTo>
                    <a:pt x="160" y="817"/>
                  </a:lnTo>
                  <a:lnTo>
                    <a:pt x="162" y="819"/>
                  </a:lnTo>
                  <a:lnTo>
                    <a:pt x="162" y="819"/>
                  </a:lnTo>
                  <a:lnTo>
                    <a:pt x="175" y="829"/>
                  </a:lnTo>
                  <a:lnTo>
                    <a:pt x="175" y="829"/>
                  </a:lnTo>
                  <a:lnTo>
                    <a:pt x="180" y="832"/>
                  </a:lnTo>
                  <a:lnTo>
                    <a:pt x="180" y="832"/>
                  </a:lnTo>
                  <a:lnTo>
                    <a:pt x="212" y="847"/>
                  </a:lnTo>
                  <a:lnTo>
                    <a:pt x="212" y="847"/>
                  </a:lnTo>
                  <a:lnTo>
                    <a:pt x="219" y="850"/>
                  </a:lnTo>
                  <a:lnTo>
                    <a:pt x="219" y="850"/>
                  </a:lnTo>
                  <a:lnTo>
                    <a:pt x="229" y="854"/>
                  </a:lnTo>
                  <a:lnTo>
                    <a:pt x="229" y="854"/>
                  </a:lnTo>
                  <a:lnTo>
                    <a:pt x="233" y="856"/>
                  </a:lnTo>
                  <a:lnTo>
                    <a:pt x="233" y="856"/>
                  </a:lnTo>
                  <a:lnTo>
                    <a:pt x="241" y="858"/>
                  </a:lnTo>
                  <a:lnTo>
                    <a:pt x="241" y="858"/>
                  </a:lnTo>
                  <a:lnTo>
                    <a:pt x="255" y="863"/>
                  </a:lnTo>
                  <a:lnTo>
                    <a:pt x="255" y="863"/>
                  </a:lnTo>
                  <a:lnTo>
                    <a:pt x="255" y="863"/>
                  </a:lnTo>
                  <a:lnTo>
                    <a:pt x="255" y="863"/>
                  </a:lnTo>
                  <a:lnTo>
                    <a:pt x="264" y="865"/>
                  </a:lnTo>
                  <a:lnTo>
                    <a:pt x="264" y="865"/>
                  </a:lnTo>
                  <a:lnTo>
                    <a:pt x="270" y="867"/>
                  </a:lnTo>
                  <a:lnTo>
                    <a:pt x="276" y="868"/>
                  </a:lnTo>
                  <a:lnTo>
                    <a:pt x="276" y="868"/>
                  </a:lnTo>
                  <a:lnTo>
                    <a:pt x="281" y="869"/>
                  </a:lnTo>
                  <a:lnTo>
                    <a:pt x="287" y="870"/>
                  </a:lnTo>
                  <a:lnTo>
                    <a:pt x="287" y="870"/>
                  </a:lnTo>
                  <a:lnTo>
                    <a:pt x="288" y="871"/>
                  </a:lnTo>
                  <a:lnTo>
                    <a:pt x="288" y="871"/>
                  </a:lnTo>
                  <a:lnTo>
                    <a:pt x="295" y="873"/>
                  </a:lnTo>
                  <a:lnTo>
                    <a:pt x="295" y="873"/>
                  </a:lnTo>
                  <a:lnTo>
                    <a:pt x="297" y="873"/>
                  </a:lnTo>
                  <a:lnTo>
                    <a:pt x="298" y="874"/>
                  </a:lnTo>
                  <a:lnTo>
                    <a:pt x="299" y="876"/>
                  </a:lnTo>
                  <a:lnTo>
                    <a:pt x="299" y="876"/>
                  </a:lnTo>
                  <a:lnTo>
                    <a:pt x="300" y="882"/>
                  </a:lnTo>
                  <a:lnTo>
                    <a:pt x="300" y="882"/>
                  </a:lnTo>
                  <a:lnTo>
                    <a:pt x="301" y="886"/>
                  </a:lnTo>
                  <a:lnTo>
                    <a:pt x="302" y="890"/>
                  </a:lnTo>
                  <a:lnTo>
                    <a:pt x="302" y="890"/>
                  </a:lnTo>
                  <a:lnTo>
                    <a:pt x="302" y="917"/>
                  </a:lnTo>
                  <a:lnTo>
                    <a:pt x="302" y="917"/>
                  </a:lnTo>
                  <a:lnTo>
                    <a:pt x="301" y="920"/>
                  </a:lnTo>
                  <a:lnTo>
                    <a:pt x="299" y="922"/>
                  </a:lnTo>
                  <a:lnTo>
                    <a:pt x="299" y="922"/>
                  </a:lnTo>
                  <a:lnTo>
                    <a:pt x="295" y="924"/>
                  </a:lnTo>
                  <a:lnTo>
                    <a:pt x="290" y="925"/>
                  </a:lnTo>
                  <a:lnTo>
                    <a:pt x="290" y="925"/>
                  </a:lnTo>
                  <a:lnTo>
                    <a:pt x="286" y="927"/>
                  </a:lnTo>
                  <a:lnTo>
                    <a:pt x="283" y="928"/>
                  </a:lnTo>
                  <a:lnTo>
                    <a:pt x="276" y="933"/>
                  </a:lnTo>
                  <a:lnTo>
                    <a:pt x="276" y="933"/>
                  </a:lnTo>
                  <a:lnTo>
                    <a:pt x="273" y="935"/>
                  </a:lnTo>
                  <a:lnTo>
                    <a:pt x="272" y="938"/>
                  </a:lnTo>
                  <a:lnTo>
                    <a:pt x="270" y="945"/>
                  </a:lnTo>
                  <a:lnTo>
                    <a:pt x="270" y="945"/>
                  </a:lnTo>
                  <a:lnTo>
                    <a:pt x="269" y="950"/>
                  </a:lnTo>
                  <a:lnTo>
                    <a:pt x="269" y="950"/>
                  </a:lnTo>
                  <a:lnTo>
                    <a:pt x="269" y="977"/>
                  </a:lnTo>
                  <a:lnTo>
                    <a:pt x="269" y="977"/>
                  </a:lnTo>
                  <a:lnTo>
                    <a:pt x="270" y="980"/>
                  </a:lnTo>
                  <a:lnTo>
                    <a:pt x="270" y="984"/>
                  </a:lnTo>
                  <a:lnTo>
                    <a:pt x="270" y="984"/>
                  </a:lnTo>
                  <a:lnTo>
                    <a:pt x="269" y="990"/>
                  </a:lnTo>
                  <a:lnTo>
                    <a:pt x="270" y="995"/>
                  </a:lnTo>
                  <a:lnTo>
                    <a:pt x="272" y="1000"/>
                  </a:lnTo>
                  <a:lnTo>
                    <a:pt x="276" y="1005"/>
                  </a:lnTo>
                  <a:lnTo>
                    <a:pt x="276" y="1005"/>
                  </a:lnTo>
                  <a:lnTo>
                    <a:pt x="277" y="1006"/>
                  </a:lnTo>
                  <a:lnTo>
                    <a:pt x="278" y="1008"/>
                  </a:lnTo>
                  <a:lnTo>
                    <a:pt x="278" y="1008"/>
                  </a:lnTo>
                  <a:lnTo>
                    <a:pt x="277" y="1014"/>
                  </a:lnTo>
                  <a:lnTo>
                    <a:pt x="277" y="1014"/>
                  </a:lnTo>
                  <a:lnTo>
                    <a:pt x="276" y="1035"/>
                  </a:lnTo>
                  <a:lnTo>
                    <a:pt x="276" y="1035"/>
                  </a:lnTo>
                  <a:lnTo>
                    <a:pt x="276" y="1109"/>
                  </a:lnTo>
                  <a:lnTo>
                    <a:pt x="276" y="1109"/>
                  </a:lnTo>
                  <a:lnTo>
                    <a:pt x="277" y="1121"/>
                  </a:lnTo>
                  <a:lnTo>
                    <a:pt x="277" y="1121"/>
                  </a:lnTo>
                  <a:lnTo>
                    <a:pt x="277" y="1122"/>
                  </a:lnTo>
                  <a:lnTo>
                    <a:pt x="279" y="1123"/>
                  </a:lnTo>
                  <a:lnTo>
                    <a:pt x="279" y="1123"/>
                  </a:lnTo>
                  <a:lnTo>
                    <a:pt x="285" y="1124"/>
                  </a:lnTo>
                  <a:lnTo>
                    <a:pt x="285" y="1124"/>
                  </a:lnTo>
                  <a:lnTo>
                    <a:pt x="293" y="1126"/>
                  </a:lnTo>
                  <a:lnTo>
                    <a:pt x="293" y="1126"/>
                  </a:lnTo>
                  <a:lnTo>
                    <a:pt x="299" y="1127"/>
                  </a:lnTo>
                  <a:lnTo>
                    <a:pt x="299" y="1127"/>
                  </a:lnTo>
                  <a:lnTo>
                    <a:pt x="311" y="1128"/>
                  </a:lnTo>
                  <a:lnTo>
                    <a:pt x="311" y="1128"/>
                  </a:lnTo>
                  <a:lnTo>
                    <a:pt x="312" y="1128"/>
                  </a:lnTo>
                  <a:lnTo>
                    <a:pt x="312" y="1128"/>
                  </a:lnTo>
                  <a:lnTo>
                    <a:pt x="321" y="1130"/>
                  </a:lnTo>
                  <a:lnTo>
                    <a:pt x="321" y="1130"/>
                  </a:lnTo>
                  <a:lnTo>
                    <a:pt x="326" y="1131"/>
                  </a:lnTo>
                  <a:lnTo>
                    <a:pt x="332" y="1131"/>
                  </a:lnTo>
                  <a:lnTo>
                    <a:pt x="332" y="1131"/>
                  </a:lnTo>
                  <a:lnTo>
                    <a:pt x="340" y="1132"/>
                  </a:lnTo>
                  <a:lnTo>
                    <a:pt x="349" y="1132"/>
                  </a:lnTo>
                  <a:lnTo>
                    <a:pt x="349" y="1132"/>
                  </a:lnTo>
                  <a:lnTo>
                    <a:pt x="356" y="1133"/>
                  </a:lnTo>
                  <a:lnTo>
                    <a:pt x="356" y="1133"/>
                  </a:lnTo>
                  <a:lnTo>
                    <a:pt x="358" y="1134"/>
                  </a:lnTo>
                  <a:lnTo>
                    <a:pt x="358" y="1134"/>
                  </a:lnTo>
                  <a:lnTo>
                    <a:pt x="361" y="1134"/>
                  </a:lnTo>
                  <a:lnTo>
                    <a:pt x="361" y="1134"/>
                  </a:lnTo>
                  <a:lnTo>
                    <a:pt x="362" y="1133"/>
                  </a:lnTo>
                  <a:lnTo>
                    <a:pt x="362" y="1133"/>
                  </a:lnTo>
                  <a:lnTo>
                    <a:pt x="367" y="1133"/>
                  </a:lnTo>
                  <a:lnTo>
                    <a:pt x="367" y="1133"/>
                  </a:lnTo>
                  <a:lnTo>
                    <a:pt x="368" y="1134"/>
                  </a:lnTo>
                  <a:lnTo>
                    <a:pt x="368" y="1134"/>
                  </a:lnTo>
                  <a:lnTo>
                    <a:pt x="378" y="1134"/>
                  </a:lnTo>
                  <a:lnTo>
                    <a:pt x="378" y="1134"/>
                  </a:lnTo>
                  <a:lnTo>
                    <a:pt x="380" y="1133"/>
                  </a:lnTo>
                  <a:lnTo>
                    <a:pt x="380" y="1133"/>
                  </a:lnTo>
                  <a:lnTo>
                    <a:pt x="391" y="1132"/>
                  </a:lnTo>
                  <a:lnTo>
                    <a:pt x="403" y="1132"/>
                  </a:lnTo>
                  <a:lnTo>
                    <a:pt x="403" y="1132"/>
                  </a:lnTo>
                  <a:lnTo>
                    <a:pt x="408" y="1131"/>
                  </a:lnTo>
                  <a:lnTo>
                    <a:pt x="414" y="1131"/>
                  </a:lnTo>
                  <a:lnTo>
                    <a:pt x="419" y="1131"/>
                  </a:lnTo>
                  <a:lnTo>
                    <a:pt x="424" y="1130"/>
                  </a:lnTo>
                  <a:lnTo>
                    <a:pt x="424" y="1130"/>
                  </a:lnTo>
                  <a:lnTo>
                    <a:pt x="429" y="1130"/>
                  </a:lnTo>
                  <a:lnTo>
                    <a:pt x="435" y="1129"/>
                  </a:lnTo>
                  <a:lnTo>
                    <a:pt x="435" y="1129"/>
                  </a:lnTo>
                  <a:lnTo>
                    <a:pt x="446" y="1128"/>
                  </a:lnTo>
                  <a:lnTo>
                    <a:pt x="446" y="1128"/>
                  </a:lnTo>
                  <a:lnTo>
                    <a:pt x="446" y="1128"/>
                  </a:lnTo>
                  <a:lnTo>
                    <a:pt x="446" y="1128"/>
                  </a:lnTo>
                  <a:lnTo>
                    <a:pt x="453" y="1126"/>
                  </a:lnTo>
                  <a:lnTo>
                    <a:pt x="453" y="1126"/>
                  </a:lnTo>
                  <a:lnTo>
                    <a:pt x="460" y="1125"/>
                  </a:lnTo>
                  <a:lnTo>
                    <a:pt x="460" y="1125"/>
                  </a:lnTo>
                  <a:lnTo>
                    <a:pt x="472" y="1122"/>
                  </a:lnTo>
                  <a:lnTo>
                    <a:pt x="472" y="1122"/>
                  </a:lnTo>
                  <a:lnTo>
                    <a:pt x="479" y="1120"/>
                  </a:lnTo>
                  <a:lnTo>
                    <a:pt x="479" y="1120"/>
                  </a:lnTo>
                  <a:lnTo>
                    <a:pt x="486" y="1118"/>
                  </a:lnTo>
                  <a:lnTo>
                    <a:pt x="486" y="1118"/>
                  </a:lnTo>
                  <a:lnTo>
                    <a:pt x="490" y="1116"/>
                  </a:lnTo>
                  <a:lnTo>
                    <a:pt x="494" y="1113"/>
                  </a:lnTo>
                  <a:lnTo>
                    <a:pt x="494" y="1113"/>
                  </a:lnTo>
                  <a:lnTo>
                    <a:pt x="496" y="1109"/>
                  </a:lnTo>
                  <a:lnTo>
                    <a:pt x="496" y="1105"/>
                  </a:lnTo>
                  <a:lnTo>
                    <a:pt x="496" y="1105"/>
                  </a:lnTo>
                  <a:lnTo>
                    <a:pt x="497" y="1103"/>
                  </a:lnTo>
                  <a:lnTo>
                    <a:pt x="497" y="1103"/>
                  </a:lnTo>
                  <a:lnTo>
                    <a:pt x="497" y="1101"/>
                  </a:lnTo>
                  <a:lnTo>
                    <a:pt x="497" y="1101"/>
                  </a:lnTo>
                  <a:lnTo>
                    <a:pt x="496" y="1097"/>
                  </a:lnTo>
                  <a:lnTo>
                    <a:pt x="496" y="1097"/>
                  </a:lnTo>
                  <a:lnTo>
                    <a:pt x="502" y="1097"/>
                  </a:lnTo>
                  <a:lnTo>
                    <a:pt x="502" y="1097"/>
                  </a:lnTo>
                  <a:lnTo>
                    <a:pt x="521" y="1095"/>
                  </a:lnTo>
                  <a:lnTo>
                    <a:pt x="521" y="1095"/>
                  </a:lnTo>
                  <a:lnTo>
                    <a:pt x="532" y="1094"/>
                  </a:lnTo>
                  <a:lnTo>
                    <a:pt x="532" y="1094"/>
                  </a:lnTo>
                  <a:lnTo>
                    <a:pt x="533" y="1094"/>
                  </a:lnTo>
                  <a:lnTo>
                    <a:pt x="533" y="1094"/>
                  </a:lnTo>
                  <a:lnTo>
                    <a:pt x="538" y="1093"/>
                  </a:lnTo>
                  <a:lnTo>
                    <a:pt x="543" y="1092"/>
                  </a:lnTo>
                  <a:lnTo>
                    <a:pt x="543" y="1092"/>
                  </a:lnTo>
                  <a:lnTo>
                    <a:pt x="544" y="1092"/>
                  </a:lnTo>
                  <a:lnTo>
                    <a:pt x="544" y="1092"/>
                  </a:lnTo>
                  <a:lnTo>
                    <a:pt x="554" y="1089"/>
                  </a:lnTo>
                  <a:lnTo>
                    <a:pt x="554" y="1089"/>
                  </a:lnTo>
                  <a:lnTo>
                    <a:pt x="559" y="1088"/>
                  </a:lnTo>
                  <a:lnTo>
                    <a:pt x="564" y="1086"/>
                  </a:lnTo>
                  <a:lnTo>
                    <a:pt x="564" y="1086"/>
                  </a:lnTo>
                  <a:lnTo>
                    <a:pt x="568" y="1083"/>
                  </a:lnTo>
                  <a:lnTo>
                    <a:pt x="571" y="1082"/>
                  </a:lnTo>
                  <a:lnTo>
                    <a:pt x="571" y="1079"/>
                  </a:lnTo>
                  <a:lnTo>
                    <a:pt x="571" y="1075"/>
                  </a:lnTo>
                  <a:lnTo>
                    <a:pt x="571" y="1075"/>
                  </a:lnTo>
                  <a:lnTo>
                    <a:pt x="571" y="1069"/>
                  </a:lnTo>
                  <a:lnTo>
                    <a:pt x="571" y="1069"/>
                  </a:lnTo>
                  <a:lnTo>
                    <a:pt x="568" y="1059"/>
                  </a:lnTo>
                  <a:lnTo>
                    <a:pt x="568" y="1059"/>
                  </a:lnTo>
                  <a:lnTo>
                    <a:pt x="566" y="1053"/>
                  </a:lnTo>
                  <a:lnTo>
                    <a:pt x="566" y="1053"/>
                  </a:lnTo>
                  <a:lnTo>
                    <a:pt x="563" y="1045"/>
                  </a:lnTo>
                  <a:lnTo>
                    <a:pt x="563" y="1045"/>
                  </a:lnTo>
                  <a:lnTo>
                    <a:pt x="557" y="1035"/>
                  </a:lnTo>
                  <a:lnTo>
                    <a:pt x="549" y="1027"/>
                  </a:lnTo>
                  <a:lnTo>
                    <a:pt x="549" y="1027"/>
                  </a:lnTo>
                  <a:lnTo>
                    <a:pt x="541" y="1019"/>
                  </a:lnTo>
                  <a:lnTo>
                    <a:pt x="541" y="1019"/>
                  </a:lnTo>
                  <a:lnTo>
                    <a:pt x="532" y="1013"/>
                  </a:lnTo>
                  <a:lnTo>
                    <a:pt x="532" y="1013"/>
                  </a:lnTo>
                  <a:lnTo>
                    <a:pt x="526" y="1010"/>
                  </a:lnTo>
                  <a:lnTo>
                    <a:pt x="526" y="1010"/>
                  </a:lnTo>
                  <a:lnTo>
                    <a:pt x="521" y="1008"/>
                  </a:lnTo>
                  <a:lnTo>
                    <a:pt x="516" y="1006"/>
                  </a:lnTo>
                  <a:lnTo>
                    <a:pt x="516" y="1006"/>
                  </a:lnTo>
                  <a:lnTo>
                    <a:pt x="509" y="1005"/>
                  </a:lnTo>
                  <a:lnTo>
                    <a:pt x="503" y="1005"/>
                  </a:lnTo>
                  <a:lnTo>
                    <a:pt x="503" y="1005"/>
                  </a:lnTo>
                  <a:lnTo>
                    <a:pt x="500" y="1004"/>
                  </a:lnTo>
                  <a:lnTo>
                    <a:pt x="499" y="1003"/>
                  </a:lnTo>
                  <a:lnTo>
                    <a:pt x="498" y="1002"/>
                  </a:lnTo>
                  <a:lnTo>
                    <a:pt x="498" y="1000"/>
                  </a:lnTo>
                  <a:lnTo>
                    <a:pt x="498" y="1000"/>
                  </a:lnTo>
                  <a:lnTo>
                    <a:pt x="498" y="997"/>
                  </a:lnTo>
                  <a:lnTo>
                    <a:pt x="498" y="997"/>
                  </a:lnTo>
                  <a:lnTo>
                    <a:pt x="496" y="990"/>
                  </a:lnTo>
                  <a:lnTo>
                    <a:pt x="496" y="990"/>
                  </a:lnTo>
                  <a:lnTo>
                    <a:pt x="496" y="986"/>
                  </a:lnTo>
                  <a:lnTo>
                    <a:pt x="497" y="983"/>
                  </a:lnTo>
                  <a:lnTo>
                    <a:pt x="498" y="980"/>
                  </a:lnTo>
                  <a:lnTo>
                    <a:pt x="501" y="977"/>
                  </a:lnTo>
                  <a:lnTo>
                    <a:pt x="501" y="977"/>
                  </a:lnTo>
                  <a:lnTo>
                    <a:pt x="502" y="976"/>
                  </a:lnTo>
                  <a:lnTo>
                    <a:pt x="502" y="976"/>
                  </a:lnTo>
                  <a:lnTo>
                    <a:pt x="505" y="973"/>
                  </a:lnTo>
                  <a:lnTo>
                    <a:pt x="507" y="970"/>
                  </a:lnTo>
                  <a:lnTo>
                    <a:pt x="508" y="966"/>
                  </a:lnTo>
                  <a:lnTo>
                    <a:pt x="508" y="962"/>
                  </a:lnTo>
                  <a:lnTo>
                    <a:pt x="508" y="962"/>
                  </a:lnTo>
                  <a:lnTo>
                    <a:pt x="508" y="935"/>
                  </a:lnTo>
                  <a:lnTo>
                    <a:pt x="508" y="935"/>
                  </a:lnTo>
                  <a:lnTo>
                    <a:pt x="508" y="929"/>
                  </a:lnTo>
                  <a:lnTo>
                    <a:pt x="507" y="924"/>
                  </a:lnTo>
                  <a:lnTo>
                    <a:pt x="507" y="924"/>
                  </a:lnTo>
                  <a:lnTo>
                    <a:pt x="505" y="920"/>
                  </a:lnTo>
                  <a:lnTo>
                    <a:pt x="504" y="918"/>
                  </a:lnTo>
                  <a:lnTo>
                    <a:pt x="502" y="916"/>
                  </a:lnTo>
                  <a:lnTo>
                    <a:pt x="502" y="916"/>
                  </a:lnTo>
                  <a:lnTo>
                    <a:pt x="498" y="915"/>
                  </a:lnTo>
                  <a:lnTo>
                    <a:pt x="498" y="915"/>
                  </a:lnTo>
                  <a:lnTo>
                    <a:pt x="492" y="913"/>
                  </a:lnTo>
                  <a:lnTo>
                    <a:pt x="485" y="912"/>
                  </a:lnTo>
                  <a:lnTo>
                    <a:pt x="485" y="912"/>
                  </a:lnTo>
                  <a:lnTo>
                    <a:pt x="482" y="911"/>
                  </a:lnTo>
                  <a:lnTo>
                    <a:pt x="481" y="911"/>
                  </a:lnTo>
                  <a:lnTo>
                    <a:pt x="481" y="910"/>
                  </a:lnTo>
                  <a:lnTo>
                    <a:pt x="480" y="907"/>
                  </a:lnTo>
                  <a:lnTo>
                    <a:pt x="480" y="907"/>
                  </a:lnTo>
                  <a:lnTo>
                    <a:pt x="480" y="897"/>
                  </a:lnTo>
                  <a:lnTo>
                    <a:pt x="480" y="897"/>
                  </a:lnTo>
                  <a:lnTo>
                    <a:pt x="478" y="886"/>
                  </a:lnTo>
                  <a:lnTo>
                    <a:pt x="478" y="886"/>
                  </a:lnTo>
                  <a:lnTo>
                    <a:pt x="478" y="884"/>
                  </a:lnTo>
                  <a:lnTo>
                    <a:pt x="478" y="884"/>
                  </a:lnTo>
                  <a:lnTo>
                    <a:pt x="478" y="881"/>
                  </a:lnTo>
                  <a:lnTo>
                    <a:pt x="480" y="880"/>
                  </a:lnTo>
                  <a:lnTo>
                    <a:pt x="480" y="880"/>
                  </a:lnTo>
                  <a:lnTo>
                    <a:pt x="486" y="879"/>
                  </a:lnTo>
                  <a:lnTo>
                    <a:pt x="486" y="879"/>
                  </a:lnTo>
                  <a:lnTo>
                    <a:pt x="489" y="878"/>
                  </a:lnTo>
                  <a:lnTo>
                    <a:pt x="489" y="878"/>
                  </a:lnTo>
                  <a:lnTo>
                    <a:pt x="501" y="879"/>
                  </a:lnTo>
                  <a:lnTo>
                    <a:pt x="501" y="879"/>
                  </a:lnTo>
                  <a:lnTo>
                    <a:pt x="513" y="881"/>
                  </a:lnTo>
                  <a:lnTo>
                    <a:pt x="513" y="881"/>
                  </a:lnTo>
                  <a:lnTo>
                    <a:pt x="520" y="881"/>
                  </a:lnTo>
                  <a:lnTo>
                    <a:pt x="524" y="881"/>
                  </a:lnTo>
                  <a:lnTo>
                    <a:pt x="527" y="882"/>
                  </a:lnTo>
                  <a:lnTo>
                    <a:pt x="527" y="882"/>
                  </a:lnTo>
                  <a:lnTo>
                    <a:pt x="529" y="882"/>
                  </a:lnTo>
                  <a:lnTo>
                    <a:pt x="530" y="882"/>
                  </a:lnTo>
                  <a:lnTo>
                    <a:pt x="530" y="882"/>
                  </a:lnTo>
                  <a:lnTo>
                    <a:pt x="532" y="881"/>
                  </a:lnTo>
                  <a:lnTo>
                    <a:pt x="532" y="881"/>
                  </a:lnTo>
                  <a:lnTo>
                    <a:pt x="543" y="881"/>
                  </a:lnTo>
                  <a:lnTo>
                    <a:pt x="548" y="880"/>
                  </a:lnTo>
                  <a:lnTo>
                    <a:pt x="554" y="879"/>
                  </a:lnTo>
                  <a:lnTo>
                    <a:pt x="554" y="879"/>
                  </a:lnTo>
                  <a:lnTo>
                    <a:pt x="561" y="878"/>
                  </a:lnTo>
                  <a:lnTo>
                    <a:pt x="561" y="878"/>
                  </a:lnTo>
                  <a:lnTo>
                    <a:pt x="562" y="877"/>
                  </a:lnTo>
                  <a:lnTo>
                    <a:pt x="562" y="877"/>
                  </a:lnTo>
                  <a:lnTo>
                    <a:pt x="569" y="875"/>
                  </a:lnTo>
                  <a:lnTo>
                    <a:pt x="569" y="875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586" y="869"/>
                  </a:lnTo>
                  <a:lnTo>
                    <a:pt x="603" y="860"/>
                  </a:lnTo>
                  <a:lnTo>
                    <a:pt x="619" y="851"/>
                  </a:lnTo>
                  <a:lnTo>
                    <a:pt x="619" y="851"/>
                  </a:lnTo>
                  <a:lnTo>
                    <a:pt x="621" y="849"/>
                  </a:lnTo>
                  <a:lnTo>
                    <a:pt x="621" y="849"/>
                  </a:lnTo>
                  <a:lnTo>
                    <a:pt x="623" y="848"/>
                  </a:lnTo>
                  <a:lnTo>
                    <a:pt x="624" y="848"/>
                  </a:lnTo>
                  <a:lnTo>
                    <a:pt x="627" y="849"/>
                  </a:lnTo>
                  <a:lnTo>
                    <a:pt x="627" y="849"/>
                  </a:lnTo>
                  <a:lnTo>
                    <a:pt x="637" y="851"/>
                  </a:lnTo>
                  <a:lnTo>
                    <a:pt x="637" y="851"/>
                  </a:lnTo>
                  <a:lnTo>
                    <a:pt x="644" y="853"/>
                  </a:lnTo>
                  <a:lnTo>
                    <a:pt x="644" y="853"/>
                  </a:lnTo>
                  <a:lnTo>
                    <a:pt x="651" y="856"/>
                  </a:lnTo>
                  <a:lnTo>
                    <a:pt x="651" y="856"/>
                  </a:lnTo>
                  <a:lnTo>
                    <a:pt x="659" y="857"/>
                  </a:lnTo>
                  <a:lnTo>
                    <a:pt x="659" y="857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79" y="862"/>
                  </a:lnTo>
                  <a:lnTo>
                    <a:pt x="679" y="862"/>
                  </a:lnTo>
                  <a:lnTo>
                    <a:pt x="686" y="862"/>
                  </a:lnTo>
                  <a:lnTo>
                    <a:pt x="690" y="862"/>
                  </a:lnTo>
                  <a:lnTo>
                    <a:pt x="694" y="863"/>
                  </a:lnTo>
                  <a:lnTo>
                    <a:pt x="694" y="863"/>
                  </a:lnTo>
                  <a:lnTo>
                    <a:pt x="697" y="863"/>
                  </a:lnTo>
                  <a:lnTo>
                    <a:pt x="701" y="863"/>
                  </a:lnTo>
                  <a:lnTo>
                    <a:pt x="701" y="863"/>
                  </a:lnTo>
                  <a:lnTo>
                    <a:pt x="703" y="863"/>
                  </a:lnTo>
                  <a:lnTo>
                    <a:pt x="705" y="862"/>
                  </a:lnTo>
                  <a:lnTo>
                    <a:pt x="708" y="858"/>
                  </a:lnTo>
                  <a:lnTo>
                    <a:pt x="708" y="858"/>
                  </a:lnTo>
                  <a:lnTo>
                    <a:pt x="712" y="845"/>
                  </a:lnTo>
                  <a:lnTo>
                    <a:pt x="712" y="845"/>
                  </a:lnTo>
                  <a:lnTo>
                    <a:pt x="715" y="834"/>
                  </a:lnTo>
                  <a:lnTo>
                    <a:pt x="715" y="834"/>
                  </a:lnTo>
                  <a:lnTo>
                    <a:pt x="717" y="827"/>
                  </a:lnTo>
                  <a:lnTo>
                    <a:pt x="717" y="827"/>
                  </a:lnTo>
                  <a:lnTo>
                    <a:pt x="719" y="820"/>
                  </a:lnTo>
                  <a:lnTo>
                    <a:pt x="719" y="820"/>
                  </a:lnTo>
                  <a:lnTo>
                    <a:pt x="720" y="808"/>
                  </a:lnTo>
                  <a:lnTo>
                    <a:pt x="720" y="808"/>
                  </a:lnTo>
                  <a:lnTo>
                    <a:pt x="721" y="794"/>
                  </a:lnTo>
                  <a:lnTo>
                    <a:pt x="721" y="794"/>
                  </a:lnTo>
                  <a:lnTo>
                    <a:pt x="722" y="785"/>
                  </a:lnTo>
                  <a:lnTo>
                    <a:pt x="722" y="785"/>
                  </a:lnTo>
                  <a:lnTo>
                    <a:pt x="724" y="771"/>
                  </a:lnTo>
                  <a:lnTo>
                    <a:pt x="724" y="771"/>
                  </a:lnTo>
                  <a:lnTo>
                    <a:pt x="725" y="764"/>
                  </a:lnTo>
                  <a:lnTo>
                    <a:pt x="725" y="760"/>
                  </a:lnTo>
                  <a:lnTo>
                    <a:pt x="725" y="757"/>
                  </a:lnTo>
                  <a:lnTo>
                    <a:pt x="725" y="757"/>
                  </a:lnTo>
                  <a:lnTo>
                    <a:pt x="726" y="751"/>
                  </a:lnTo>
                  <a:lnTo>
                    <a:pt x="727" y="745"/>
                  </a:lnTo>
                  <a:lnTo>
                    <a:pt x="727" y="745"/>
                  </a:lnTo>
                  <a:lnTo>
                    <a:pt x="728" y="729"/>
                  </a:lnTo>
                  <a:lnTo>
                    <a:pt x="728" y="729"/>
                  </a:lnTo>
                  <a:lnTo>
                    <a:pt x="728" y="727"/>
                  </a:lnTo>
                  <a:lnTo>
                    <a:pt x="730" y="726"/>
                  </a:lnTo>
                  <a:lnTo>
                    <a:pt x="730" y="726"/>
                  </a:lnTo>
                  <a:lnTo>
                    <a:pt x="733" y="725"/>
                  </a:lnTo>
                  <a:lnTo>
                    <a:pt x="733" y="725"/>
                  </a:lnTo>
                  <a:lnTo>
                    <a:pt x="741" y="722"/>
                  </a:lnTo>
                  <a:lnTo>
                    <a:pt x="748" y="718"/>
                  </a:lnTo>
                  <a:lnTo>
                    <a:pt x="748" y="718"/>
                  </a:lnTo>
                  <a:lnTo>
                    <a:pt x="756" y="713"/>
                  </a:lnTo>
                  <a:lnTo>
                    <a:pt x="762" y="707"/>
                  </a:lnTo>
                  <a:lnTo>
                    <a:pt x="762" y="707"/>
                  </a:lnTo>
                  <a:lnTo>
                    <a:pt x="765" y="704"/>
                  </a:lnTo>
                  <a:lnTo>
                    <a:pt x="768" y="701"/>
                  </a:lnTo>
                  <a:lnTo>
                    <a:pt x="768" y="701"/>
                  </a:lnTo>
                  <a:lnTo>
                    <a:pt x="771" y="697"/>
                  </a:lnTo>
                  <a:lnTo>
                    <a:pt x="774" y="694"/>
                  </a:lnTo>
                  <a:lnTo>
                    <a:pt x="778" y="685"/>
                  </a:lnTo>
                  <a:lnTo>
                    <a:pt x="778" y="685"/>
                  </a:lnTo>
                  <a:lnTo>
                    <a:pt x="781" y="679"/>
                  </a:lnTo>
                  <a:lnTo>
                    <a:pt x="783" y="673"/>
                  </a:lnTo>
                  <a:lnTo>
                    <a:pt x="783" y="673"/>
                  </a:lnTo>
                  <a:lnTo>
                    <a:pt x="785" y="668"/>
                  </a:lnTo>
                  <a:lnTo>
                    <a:pt x="786" y="665"/>
                  </a:lnTo>
                  <a:lnTo>
                    <a:pt x="786" y="662"/>
                  </a:lnTo>
                  <a:lnTo>
                    <a:pt x="786" y="662"/>
                  </a:lnTo>
                  <a:lnTo>
                    <a:pt x="786" y="658"/>
                  </a:lnTo>
                  <a:lnTo>
                    <a:pt x="787" y="655"/>
                  </a:lnTo>
                  <a:lnTo>
                    <a:pt x="787" y="655"/>
                  </a:lnTo>
                  <a:lnTo>
                    <a:pt x="788" y="651"/>
                  </a:lnTo>
                  <a:lnTo>
                    <a:pt x="788" y="647"/>
                  </a:lnTo>
                  <a:lnTo>
                    <a:pt x="787" y="640"/>
                  </a:lnTo>
                  <a:lnTo>
                    <a:pt x="787" y="640"/>
                  </a:lnTo>
                  <a:lnTo>
                    <a:pt x="784" y="626"/>
                  </a:lnTo>
                  <a:lnTo>
                    <a:pt x="784" y="626"/>
                  </a:lnTo>
                  <a:lnTo>
                    <a:pt x="782" y="621"/>
                  </a:lnTo>
                  <a:lnTo>
                    <a:pt x="782" y="621"/>
                  </a:lnTo>
                  <a:lnTo>
                    <a:pt x="776" y="611"/>
                  </a:lnTo>
                  <a:lnTo>
                    <a:pt x="776" y="611"/>
                  </a:lnTo>
                  <a:lnTo>
                    <a:pt x="769" y="602"/>
                  </a:lnTo>
                  <a:lnTo>
                    <a:pt x="769" y="602"/>
                  </a:lnTo>
                  <a:lnTo>
                    <a:pt x="763" y="597"/>
                  </a:lnTo>
                  <a:lnTo>
                    <a:pt x="763" y="597"/>
                  </a:lnTo>
                  <a:lnTo>
                    <a:pt x="754" y="591"/>
                  </a:lnTo>
                  <a:lnTo>
                    <a:pt x="754" y="591"/>
                  </a:lnTo>
                  <a:lnTo>
                    <a:pt x="750" y="589"/>
                  </a:lnTo>
                  <a:lnTo>
                    <a:pt x="745" y="587"/>
                  </a:lnTo>
                  <a:lnTo>
                    <a:pt x="745" y="587"/>
                  </a:lnTo>
                  <a:lnTo>
                    <a:pt x="739" y="585"/>
                  </a:lnTo>
                  <a:lnTo>
                    <a:pt x="739" y="585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5" y="580"/>
                  </a:lnTo>
                  <a:lnTo>
                    <a:pt x="735" y="580"/>
                  </a:lnTo>
                  <a:lnTo>
                    <a:pt x="733" y="577"/>
                  </a:lnTo>
                  <a:lnTo>
                    <a:pt x="730" y="575"/>
                  </a:lnTo>
                  <a:lnTo>
                    <a:pt x="727" y="574"/>
                  </a:lnTo>
                  <a:lnTo>
                    <a:pt x="723" y="576"/>
                  </a:lnTo>
                  <a:lnTo>
                    <a:pt x="723" y="576"/>
                  </a:lnTo>
                  <a:lnTo>
                    <a:pt x="719" y="579"/>
                  </a:lnTo>
                  <a:lnTo>
                    <a:pt x="716" y="583"/>
                  </a:lnTo>
                  <a:lnTo>
                    <a:pt x="716" y="583"/>
                  </a:lnTo>
                  <a:lnTo>
                    <a:pt x="715" y="580"/>
                  </a:lnTo>
                  <a:lnTo>
                    <a:pt x="715" y="580"/>
                  </a:lnTo>
                  <a:lnTo>
                    <a:pt x="713" y="567"/>
                  </a:lnTo>
                  <a:lnTo>
                    <a:pt x="713" y="567"/>
                  </a:lnTo>
                  <a:lnTo>
                    <a:pt x="712" y="565"/>
                  </a:lnTo>
                  <a:lnTo>
                    <a:pt x="712" y="563"/>
                  </a:lnTo>
                  <a:lnTo>
                    <a:pt x="712" y="563"/>
                  </a:lnTo>
                  <a:lnTo>
                    <a:pt x="713" y="560"/>
                  </a:lnTo>
                  <a:lnTo>
                    <a:pt x="715" y="557"/>
                  </a:lnTo>
                  <a:lnTo>
                    <a:pt x="715" y="557"/>
                  </a:lnTo>
                  <a:lnTo>
                    <a:pt x="719" y="548"/>
                  </a:lnTo>
                  <a:lnTo>
                    <a:pt x="719" y="548"/>
                  </a:lnTo>
                  <a:lnTo>
                    <a:pt x="726" y="535"/>
                  </a:lnTo>
                  <a:lnTo>
                    <a:pt x="726" y="535"/>
                  </a:lnTo>
                  <a:lnTo>
                    <a:pt x="738" y="512"/>
                  </a:lnTo>
                  <a:lnTo>
                    <a:pt x="738" y="512"/>
                  </a:lnTo>
                  <a:lnTo>
                    <a:pt x="745" y="498"/>
                  </a:lnTo>
                  <a:lnTo>
                    <a:pt x="745" y="498"/>
                  </a:lnTo>
                  <a:lnTo>
                    <a:pt x="756" y="474"/>
                  </a:lnTo>
                  <a:lnTo>
                    <a:pt x="756" y="474"/>
                  </a:lnTo>
                  <a:lnTo>
                    <a:pt x="758" y="472"/>
                  </a:lnTo>
                  <a:lnTo>
                    <a:pt x="760" y="473"/>
                  </a:lnTo>
                  <a:lnTo>
                    <a:pt x="760" y="473"/>
                  </a:lnTo>
                  <a:lnTo>
                    <a:pt x="772" y="478"/>
                  </a:lnTo>
                  <a:lnTo>
                    <a:pt x="772" y="478"/>
                  </a:lnTo>
                  <a:lnTo>
                    <a:pt x="793" y="490"/>
                  </a:lnTo>
                  <a:lnTo>
                    <a:pt x="793" y="490"/>
                  </a:lnTo>
                  <a:lnTo>
                    <a:pt x="795" y="490"/>
                  </a:lnTo>
                  <a:lnTo>
                    <a:pt x="796" y="490"/>
                  </a:lnTo>
                  <a:lnTo>
                    <a:pt x="796" y="489"/>
                  </a:lnTo>
                  <a:lnTo>
                    <a:pt x="796" y="489"/>
                  </a:lnTo>
                  <a:lnTo>
                    <a:pt x="799" y="480"/>
                  </a:lnTo>
                  <a:lnTo>
                    <a:pt x="799" y="480"/>
                  </a:lnTo>
                  <a:lnTo>
                    <a:pt x="802" y="469"/>
                  </a:lnTo>
                  <a:lnTo>
                    <a:pt x="802" y="469"/>
                  </a:lnTo>
                  <a:lnTo>
                    <a:pt x="804" y="459"/>
                  </a:lnTo>
                  <a:lnTo>
                    <a:pt x="804" y="459"/>
                  </a:lnTo>
                  <a:lnTo>
                    <a:pt x="803" y="455"/>
                  </a:lnTo>
                  <a:lnTo>
                    <a:pt x="804" y="451"/>
                  </a:lnTo>
                  <a:lnTo>
                    <a:pt x="804" y="451"/>
                  </a:lnTo>
                  <a:lnTo>
                    <a:pt x="803" y="448"/>
                  </a:lnTo>
                  <a:lnTo>
                    <a:pt x="803" y="445"/>
                  </a:lnTo>
                  <a:lnTo>
                    <a:pt x="803" y="445"/>
                  </a:lnTo>
                  <a:lnTo>
                    <a:pt x="802" y="432"/>
                  </a:lnTo>
                  <a:lnTo>
                    <a:pt x="802" y="432"/>
                  </a:lnTo>
                  <a:lnTo>
                    <a:pt x="801" y="426"/>
                  </a:lnTo>
                  <a:lnTo>
                    <a:pt x="799" y="421"/>
                  </a:lnTo>
                  <a:lnTo>
                    <a:pt x="799" y="421"/>
                  </a:lnTo>
                  <a:lnTo>
                    <a:pt x="797" y="418"/>
                  </a:lnTo>
                  <a:lnTo>
                    <a:pt x="797" y="418"/>
                  </a:lnTo>
                  <a:lnTo>
                    <a:pt x="798" y="418"/>
                  </a:lnTo>
                  <a:lnTo>
                    <a:pt x="798" y="418"/>
                  </a:lnTo>
                  <a:lnTo>
                    <a:pt x="803" y="425"/>
                  </a:lnTo>
                  <a:lnTo>
                    <a:pt x="803" y="425"/>
                  </a:lnTo>
                  <a:lnTo>
                    <a:pt x="808" y="431"/>
                  </a:lnTo>
                  <a:lnTo>
                    <a:pt x="808" y="431"/>
                  </a:lnTo>
                  <a:lnTo>
                    <a:pt x="822" y="446"/>
                  </a:lnTo>
                  <a:lnTo>
                    <a:pt x="822" y="446"/>
                  </a:lnTo>
                  <a:lnTo>
                    <a:pt x="824" y="448"/>
                  </a:lnTo>
                  <a:lnTo>
                    <a:pt x="824" y="448"/>
                  </a:lnTo>
                  <a:lnTo>
                    <a:pt x="844" y="458"/>
                  </a:lnTo>
                  <a:lnTo>
                    <a:pt x="844" y="458"/>
                  </a:lnTo>
                  <a:lnTo>
                    <a:pt x="845" y="458"/>
                  </a:lnTo>
                  <a:lnTo>
                    <a:pt x="847" y="457"/>
                  </a:lnTo>
                  <a:lnTo>
                    <a:pt x="847" y="457"/>
                  </a:lnTo>
                  <a:lnTo>
                    <a:pt x="851" y="451"/>
                  </a:lnTo>
                  <a:lnTo>
                    <a:pt x="851" y="451"/>
                  </a:lnTo>
                  <a:lnTo>
                    <a:pt x="857" y="443"/>
                  </a:lnTo>
                  <a:lnTo>
                    <a:pt x="857" y="443"/>
                  </a:lnTo>
                  <a:lnTo>
                    <a:pt x="862" y="435"/>
                  </a:lnTo>
                  <a:lnTo>
                    <a:pt x="862" y="435"/>
                  </a:lnTo>
                  <a:lnTo>
                    <a:pt x="868" y="423"/>
                  </a:lnTo>
                  <a:lnTo>
                    <a:pt x="868" y="423"/>
                  </a:lnTo>
                  <a:lnTo>
                    <a:pt x="871" y="417"/>
                  </a:lnTo>
                  <a:lnTo>
                    <a:pt x="872" y="414"/>
                  </a:lnTo>
                  <a:lnTo>
                    <a:pt x="872" y="411"/>
                  </a:lnTo>
                  <a:lnTo>
                    <a:pt x="872" y="411"/>
                  </a:lnTo>
                  <a:lnTo>
                    <a:pt x="873" y="408"/>
                  </a:lnTo>
                  <a:lnTo>
                    <a:pt x="874" y="404"/>
                  </a:lnTo>
                  <a:lnTo>
                    <a:pt x="874" y="404"/>
                  </a:lnTo>
                  <a:lnTo>
                    <a:pt x="875" y="398"/>
                  </a:lnTo>
                  <a:lnTo>
                    <a:pt x="876" y="391"/>
                  </a:lnTo>
                  <a:lnTo>
                    <a:pt x="876" y="391"/>
                  </a:lnTo>
                  <a:lnTo>
                    <a:pt x="876" y="389"/>
                  </a:lnTo>
                  <a:lnTo>
                    <a:pt x="876" y="389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77"/>
                  </a:lnTo>
                  <a:lnTo>
                    <a:pt x="876" y="377"/>
                  </a:lnTo>
                  <a:lnTo>
                    <a:pt x="875" y="376"/>
                  </a:lnTo>
                  <a:lnTo>
                    <a:pt x="875" y="376"/>
                  </a:lnTo>
                  <a:lnTo>
                    <a:pt x="871" y="359"/>
                  </a:lnTo>
                  <a:lnTo>
                    <a:pt x="871" y="359"/>
                  </a:lnTo>
                  <a:lnTo>
                    <a:pt x="871" y="357"/>
                  </a:lnTo>
                  <a:lnTo>
                    <a:pt x="870" y="356"/>
                  </a:lnTo>
                  <a:lnTo>
                    <a:pt x="868" y="355"/>
                  </a:lnTo>
                  <a:lnTo>
                    <a:pt x="866" y="355"/>
                  </a:lnTo>
                  <a:lnTo>
                    <a:pt x="866" y="355"/>
                  </a:lnTo>
                  <a:lnTo>
                    <a:pt x="857" y="357"/>
                  </a:lnTo>
                  <a:lnTo>
                    <a:pt x="857" y="357"/>
                  </a:lnTo>
                  <a:lnTo>
                    <a:pt x="841" y="363"/>
                  </a:lnTo>
                  <a:lnTo>
                    <a:pt x="841" y="363"/>
                  </a:lnTo>
                  <a:lnTo>
                    <a:pt x="835" y="366"/>
                  </a:lnTo>
                  <a:lnTo>
                    <a:pt x="835" y="366"/>
                  </a:lnTo>
                  <a:lnTo>
                    <a:pt x="822" y="372"/>
                  </a:lnTo>
                  <a:lnTo>
                    <a:pt x="822" y="372"/>
                  </a:lnTo>
                  <a:lnTo>
                    <a:pt x="816" y="376"/>
                  </a:lnTo>
                  <a:lnTo>
                    <a:pt x="816" y="376"/>
                  </a:lnTo>
                  <a:lnTo>
                    <a:pt x="814" y="376"/>
                  </a:lnTo>
                  <a:lnTo>
                    <a:pt x="812" y="375"/>
                  </a:lnTo>
                  <a:lnTo>
                    <a:pt x="812" y="375"/>
                  </a:lnTo>
                  <a:lnTo>
                    <a:pt x="811" y="374"/>
                  </a:lnTo>
                  <a:lnTo>
                    <a:pt x="811" y="373"/>
                  </a:lnTo>
                  <a:lnTo>
                    <a:pt x="811" y="373"/>
                  </a:lnTo>
                  <a:lnTo>
                    <a:pt x="813" y="369"/>
                  </a:lnTo>
                  <a:lnTo>
                    <a:pt x="816" y="366"/>
                  </a:lnTo>
                  <a:lnTo>
                    <a:pt x="816" y="366"/>
                  </a:lnTo>
                  <a:lnTo>
                    <a:pt x="825" y="358"/>
                  </a:lnTo>
                  <a:lnTo>
                    <a:pt x="825" y="358"/>
                  </a:lnTo>
                  <a:lnTo>
                    <a:pt x="841" y="342"/>
                  </a:lnTo>
                  <a:lnTo>
                    <a:pt x="841" y="342"/>
                  </a:lnTo>
                  <a:lnTo>
                    <a:pt x="843" y="341"/>
                  </a:lnTo>
                  <a:lnTo>
                    <a:pt x="843" y="341"/>
                  </a:lnTo>
                  <a:lnTo>
                    <a:pt x="845" y="339"/>
                  </a:lnTo>
                  <a:lnTo>
                    <a:pt x="845" y="339"/>
                  </a:lnTo>
                  <a:lnTo>
                    <a:pt x="846" y="337"/>
                  </a:lnTo>
                  <a:lnTo>
                    <a:pt x="846" y="337"/>
                  </a:lnTo>
                  <a:lnTo>
                    <a:pt x="852" y="332"/>
                  </a:lnTo>
                  <a:lnTo>
                    <a:pt x="852" y="332"/>
                  </a:lnTo>
                  <a:lnTo>
                    <a:pt x="877" y="308"/>
                  </a:lnTo>
                  <a:lnTo>
                    <a:pt x="877" y="308"/>
                  </a:lnTo>
                  <a:lnTo>
                    <a:pt x="878" y="307"/>
                  </a:lnTo>
                  <a:lnTo>
                    <a:pt x="878" y="307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83" y="302"/>
                  </a:lnTo>
                  <a:lnTo>
                    <a:pt x="883" y="302"/>
                  </a:lnTo>
                  <a:lnTo>
                    <a:pt x="889" y="294"/>
                  </a:lnTo>
                  <a:lnTo>
                    <a:pt x="889" y="294"/>
                  </a:lnTo>
                  <a:lnTo>
                    <a:pt x="890" y="293"/>
                  </a:lnTo>
                  <a:lnTo>
                    <a:pt x="890" y="293"/>
                  </a:lnTo>
                  <a:lnTo>
                    <a:pt x="890" y="290"/>
                  </a:lnTo>
                  <a:lnTo>
                    <a:pt x="890" y="290"/>
                  </a:lnTo>
                  <a:lnTo>
                    <a:pt x="888" y="289"/>
                  </a:lnTo>
                  <a:lnTo>
                    <a:pt x="886" y="287"/>
                  </a:lnTo>
                  <a:lnTo>
                    <a:pt x="886" y="287"/>
                  </a:lnTo>
                  <a:close/>
                  <a:moveTo>
                    <a:pt x="773" y="273"/>
                  </a:moveTo>
                  <a:lnTo>
                    <a:pt x="773" y="273"/>
                  </a:lnTo>
                  <a:lnTo>
                    <a:pt x="772" y="273"/>
                  </a:lnTo>
                  <a:lnTo>
                    <a:pt x="771" y="273"/>
                  </a:lnTo>
                  <a:lnTo>
                    <a:pt x="771" y="273"/>
                  </a:lnTo>
                  <a:lnTo>
                    <a:pt x="770" y="272"/>
                  </a:lnTo>
                  <a:lnTo>
                    <a:pt x="770" y="271"/>
                  </a:lnTo>
                  <a:lnTo>
                    <a:pt x="770" y="271"/>
                  </a:lnTo>
                  <a:lnTo>
                    <a:pt x="770" y="269"/>
                  </a:lnTo>
                  <a:lnTo>
                    <a:pt x="770" y="269"/>
                  </a:lnTo>
                  <a:lnTo>
                    <a:pt x="771" y="264"/>
                  </a:lnTo>
                  <a:lnTo>
                    <a:pt x="772" y="261"/>
                  </a:lnTo>
                  <a:lnTo>
                    <a:pt x="775" y="257"/>
                  </a:lnTo>
                  <a:lnTo>
                    <a:pt x="778" y="254"/>
                  </a:lnTo>
                  <a:lnTo>
                    <a:pt x="778" y="254"/>
                  </a:lnTo>
                  <a:lnTo>
                    <a:pt x="780" y="254"/>
                  </a:lnTo>
                  <a:lnTo>
                    <a:pt x="780" y="255"/>
                  </a:lnTo>
                  <a:lnTo>
                    <a:pt x="780" y="255"/>
                  </a:lnTo>
                  <a:lnTo>
                    <a:pt x="780" y="260"/>
                  </a:lnTo>
                  <a:lnTo>
                    <a:pt x="779" y="265"/>
                  </a:lnTo>
                  <a:lnTo>
                    <a:pt x="777" y="269"/>
                  </a:lnTo>
                  <a:lnTo>
                    <a:pt x="773" y="273"/>
                  </a:lnTo>
                  <a:lnTo>
                    <a:pt x="773" y="273"/>
                  </a:lnTo>
                  <a:close/>
                  <a:moveTo>
                    <a:pt x="765" y="303"/>
                  </a:moveTo>
                  <a:lnTo>
                    <a:pt x="765" y="303"/>
                  </a:lnTo>
                  <a:lnTo>
                    <a:pt x="763" y="304"/>
                  </a:lnTo>
                  <a:lnTo>
                    <a:pt x="761" y="304"/>
                  </a:lnTo>
                  <a:lnTo>
                    <a:pt x="761" y="304"/>
                  </a:lnTo>
                  <a:lnTo>
                    <a:pt x="760" y="300"/>
                  </a:lnTo>
                  <a:lnTo>
                    <a:pt x="760" y="300"/>
                  </a:lnTo>
                  <a:lnTo>
                    <a:pt x="761" y="294"/>
                  </a:lnTo>
                  <a:lnTo>
                    <a:pt x="764" y="288"/>
                  </a:lnTo>
                  <a:lnTo>
                    <a:pt x="764" y="288"/>
                  </a:lnTo>
                  <a:lnTo>
                    <a:pt x="767" y="285"/>
                  </a:lnTo>
                  <a:lnTo>
                    <a:pt x="767" y="285"/>
                  </a:lnTo>
                  <a:lnTo>
                    <a:pt x="768" y="285"/>
                  </a:lnTo>
                  <a:lnTo>
                    <a:pt x="770" y="285"/>
                  </a:lnTo>
                  <a:lnTo>
                    <a:pt x="770" y="285"/>
                  </a:lnTo>
                  <a:lnTo>
                    <a:pt x="771" y="286"/>
                  </a:lnTo>
                  <a:lnTo>
                    <a:pt x="772" y="287"/>
                  </a:lnTo>
                  <a:lnTo>
                    <a:pt x="772" y="287"/>
                  </a:lnTo>
                  <a:lnTo>
                    <a:pt x="770" y="296"/>
                  </a:lnTo>
                  <a:lnTo>
                    <a:pt x="768" y="300"/>
                  </a:lnTo>
                  <a:lnTo>
                    <a:pt x="765" y="303"/>
                  </a:lnTo>
                  <a:lnTo>
                    <a:pt x="765" y="303"/>
                  </a:lnTo>
                  <a:close/>
                  <a:moveTo>
                    <a:pt x="119" y="418"/>
                  </a:moveTo>
                  <a:lnTo>
                    <a:pt x="119" y="418"/>
                  </a:lnTo>
                  <a:lnTo>
                    <a:pt x="119" y="410"/>
                  </a:lnTo>
                  <a:lnTo>
                    <a:pt x="119" y="403"/>
                  </a:lnTo>
                  <a:lnTo>
                    <a:pt x="119" y="403"/>
                  </a:lnTo>
                  <a:lnTo>
                    <a:pt x="120" y="394"/>
                  </a:lnTo>
                  <a:lnTo>
                    <a:pt x="122" y="385"/>
                  </a:lnTo>
                  <a:lnTo>
                    <a:pt x="122" y="385"/>
                  </a:lnTo>
                  <a:lnTo>
                    <a:pt x="123" y="382"/>
                  </a:lnTo>
                  <a:lnTo>
                    <a:pt x="124" y="381"/>
                  </a:lnTo>
                  <a:lnTo>
                    <a:pt x="125" y="380"/>
                  </a:lnTo>
                  <a:lnTo>
                    <a:pt x="128" y="380"/>
                  </a:lnTo>
                  <a:lnTo>
                    <a:pt x="128" y="380"/>
                  </a:lnTo>
                  <a:lnTo>
                    <a:pt x="135" y="381"/>
                  </a:lnTo>
                  <a:lnTo>
                    <a:pt x="143" y="382"/>
                  </a:lnTo>
                  <a:lnTo>
                    <a:pt x="143" y="382"/>
                  </a:lnTo>
                  <a:lnTo>
                    <a:pt x="151" y="383"/>
                  </a:lnTo>
                  <a:lnTo>
                    <a:pt x="151" y="383"/>
                  </a:lnTo>
                  <a:lnTo>
                    <a:pt x="163" y="385"/>
                  </a:lnTo>
                  <a:lnTo>
                    <a:pt x="163" y="385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79" y="389"/>
                  </a:lnTo>
                  <a:lnTo>
                    <a:pt x="179" y="389"/>
                  </a:lnTo>
                  <a:lnTo>
                    <a:pt x="186" y="391"/>
                  </a:lnTo>
                  <a:lnTo>
                    <a:pt x="186" y="391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78" y="398"/>
                  </a:lnTo>
                  <a:lnTo>
                    <a:pt x="173" y="404"/>
                  </a:lnTo>
                  <a:lnTo>
                    <a:pt x="168" y="411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1" y="426"/>
                  </a:lnTo>
                  <a:lnTo>
                    <a:pt x="158" y="433"/>
                  </a:lnTo>
                  <a:lnTo>
                    <a:pt x="158" y="433"/>
                  </a:lnTo>
                  <a:lnTo>
                    <a:pt x="156" y="441"/>
                  </a:lnTo>
                  <a:lnTo>
                    <a:pt x="155" y="449"/>
                  </a:lnTo>
                  <a:lnTo>
                    <a:pt x="155" y="449"/>
                  </a:lnTo>
                  <a:lnTo>
                    <a:pt x="155" y="463"/>
                  </a:lnTo>
                  <a:lnTo>
                    <a:pt x="155" y="463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5" y="468"/>
                  </a:lnTo>
                  <a:lnTo>
                    <a:pt x="155" y="468"/>
                  </a:lnTo>
                  <a:lnTo>
                    <a:pt x="151" y="464"/>
                  </a:lnTo>
                  <a:lnTo>
                    <a:pt x="151" y="464"/>
                  </a:lnTo>
                  <a:lnTo>
                    <a:pt x="142" y="456"/>
                  </a:lnTo>
                  <a:lnTo>
                    <a:pt x="142" y="456"/>
                  </a:lnTo>
                  <a:lnTo>
                    <a:pt x="133" y="446"/>
                  </a:lnTo>
                  <a:lnTo>
                    <a:pt x="133" y="446"/>
                  </a:lnTo>
                  <a:lnTo>
                    <a:pt x="121" y="429"/>
                  </a:lnTo>
                  <a:lnTo>
                    <a:pt x="121" y="429"/>
                  </a:lnTo>
                  <a:lnTo>
                    <a:pt x="119" y="424"/>
                  </a:lnTo>
                  <a:lnTo>
                    <a:pt x="119" y="418"/>
                  </a:lnTo>
                  <a:lnTo>
                    <a:pt x="119" y="418"/>
                  </a:lnTo>
                  <a:close/>
                  <a:moveTo>
                    <a:pt x="95" y="476"/>
                  </a:moveTo>
                  <a:lnTo>
                    <a:pt x="95" y="476"/>
                  </a:lnTo>
                  <a:lnTo>
                    <a:pt x="90" y="474"/>
                  </a:lnTo>
                  <a:lnTo>
                    <a:pt x="86" y="471"/>
                  </a:lnTo>
                  <a:lnTo>
                    <a:pt x="86" y="471"/>
                  </a:lnTo>
                  <a:lnTo>
                    <a:pt x="75" y="464"/>
                  </a:lnTo>
                  <a:lnTo>
                    <a:pt x="75" y="464"/>
                  </a:lnTo>
                  <a:lnTo>
                    <a:pt x="67" y="459"/>
                  </a:lnTo>
                  <a:lnTo>
                    <a:pt x="59" y="453"/>
                  </a:lnTo>
                  <a:lnTo>
                    <a:pt x="59" y="453"/>
                  </a:lnTo>
                  <a:lnTo>
                    <a:pt x="53" y="448"/>
                  </a:lnTo>
                  <a:lnTo>
                    <a:pt x="48" y="443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35" y="421"/>
                  </a:lnTo>
                  <a:lnTo>
                    <a:pt x="35" y="421"/>
                  </a:lnTo>
                  <a:lnTo>
                    <a:pt x="34" y="419"/>
                  </a:lnTo>
                  <a:lnTo>
                    <a:pt x="34" y="418"/>
                  </a:lnTo>
                  <a:lnTo>
                    <a:pt x="37" y="416"/>
                  </a:lnTo>
                  <a:lnTo>
                    <a:pt x="37" y="416"/>
                  </a:lnTo>
                  <a:lnTo>
                    <a:pt x="40" y="414"/>
                  </a:lnTo>
                  <a:lnTo>
                    <a:pt x="42" y="412"/>
                  </a:lnTo>
                  <a:lnTo>
                    <a:pt x="42" y="412"/>
                  </a:lnTo>
                  <a:lnTo>
                    <a:pt x="46" y="408"/>
                  </a:lnTo>
                  <a:lnTo>
                    <a:pt x="50" y="406"/>
                  </a:lnTo>
                  <a:lnTo>
                    <a:pt x="58" y="401"/>
                  </a:lnTo>
                  <a:lnTo>
                    <a:pt x="58" y="401"/>
                  </a:lnTo>
                  <a:lnTo>
                    <a:pt x="74" y="391"/>
                  </a:lnTo>
                  <a:lnTo>
                    <a:pt x="74" y="391"/>
                  </a:lnTo>
                  <a:lnTo>
                    <a:pt x="84" y="386"/>
                  </a:lnTo>
                  <a:lnTo>
                    <a:pt x="84" y="386"/>
                  </a:lnTo>
                  <a:lnTo>
                    <a:pt x="92" y="381"/>
                  </a:lnTo>
                  <a:lnTo>
                    <a:pt x="92" y="381"/>
                  </a:lnTo>
                  <a:lnTo>
                    <a:pt x="94" y="380"/>
                  </a:lnTo>
                  <a:lnTo>
                    <a:pt x="95" y="382"/>
                  </a:lnTo>
                  <a:lnTo>
                    <a:pt x="95" y="382"/>
                  </a:lnTo>
                  <a:lnTo>
                    <a:pt x="101" y="400"/>
                  </a:lnTo>
                  <a:lnTo>
                    <a:pt x="101" y="400"/>
                  </a:lnTo>
                  <a:lnTo>
                    <a:pt x="108" y="415"/>
                  </a:lnTo>
                  <a:lnTo>
                    <a:pt x="108" y="415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30" y="450"/>
                  </a:lnTo>
                  <a:lnTo>
                    <a:pt x="130" y="450"/>
                  </a:lnTo>
                  <a:lnTo>
                    <a:pt x="140" y="461"/>
                  </a:lnTo>
                  <a:lnTo>
                    <a:pt x="140" y="461"/>
                  </a:lnTo>
                  <a:lnTo>
                    <a:pt x="146" y="466"/>
                  </a:lnTo>
                  <a:lnTo>
                    <a:pt x="146" y="466"/>
                  </a:lnTo>
                  <a:lnTo>
                    <a:pt x="145" y="466"/>
                  </a:lnTo>
                  <a:lnTo>
                    <a:pt x="145" y="466"/>
                  </a:lnTo>
                  <a:lnTo>
                    <a:pt x="131" y="468"/>
                  </a:lnTo>
                  <a:lnTo>
                    <a:pt x="131" y="468"/>
                  </a:lnTo>
                  <a:lnTo>
                    <a:pt x="128" y="469"/>
                  </a:lnTo>
                  <a:lnTo>
                    <a:pt x="128" y="469"/>
                  </a:lnTo>
                  <a:lnTo>
                    <a:pt x="124" y="471"/>
                  </a:lnTo>
                  <a:lnTo>
                    <a:pt x="122" y="474"/>
                  </a:lnTo>
                  <a:lnTo>
                    <a:pt x="117" y="480"/>
                  </a:lnTo>
                  <a:lnTo>
                    <a:pt x="117" y="480"/>
                  </a:lnTo>
                  <a:lnTo>
                    <a:pt x="116" y="482"/>
                  </a:lnTo>
                  <a:lnTo>
                    <a:pt x="113" y="481"/>
                  </a:lnTo>
                  <a:lnTo>
                    <a:pt x="113" y="481"/>
                  </a:lnTo>
                  <a:lnTo>
                    <a:pt x="95" y="476"/>
                  </a:lnTo>
                  <a:lnTo>
                    <a:pt x="95" y="476"/>
                  </a:lnTo>
                  <a:close/>
                  <a:moveTo>
                    <a:pt x="31" y="523"/>
                  </a:moveTo>
                  <a:lnTo>
                    <a:pt x="31" y="523"/>
                  </a:lnTo>
                  <a:lnTo>
                    <a:pt x="20" y="525"/>
                  </a:lnTo>
                  <a:lnTo>
                    <a:pt x="20" y="525"/>
                  </a:lnTo>
                  <a:lnTo>
                    <a:pt x="18" y="524"/>
                  </a:lnTo>
                  <a:lnTo>
                    <a:pt x="16" y="523"/>
                  </a:lnTo>
                  <a:lnTo>
                    <a:pt x="16" y="523"/>
                  </a:lnTo>
                  <a:lnTo>
                    <a:pt x="17" y="522"/>
                  </a:lnTo>
                  <a:lnTo>
                    <a:pt x="18" y="521"/>
                  </a:lnTo>
                  <a:lnTo>
                    <a:pt x="18" y="521"/>
                  </a:lnTo>
                  <a:lnTo>
                    <a:pt x="22" y="520"/>
                  </a:lnTo>
                  <a:lnTo>
                    <a:pt x="25" y="520"/>
                  </a:lnTo>
                  <a:lnTo>
                    <a:pt x="25" y="520"/>
                  </a:lnTo>
                  <a:lnTo>
                    <a:pt x="31" y="519"/>
                  </a:lnTo>
                  <a:lnTo>
                    <a:pt x="37" y="518"/>
                  </a:lnTo>
                  <a:lnTo>
                    <a:pt x="37" y="518"/>
                  </a:lnTo>
                  <a:lnTo>
                    <a:pt x="58" y="513"/>
                  </a:lnTo>
                  <a:lnTo>
                    <a:pt x="58" y="513"/>
                  </a:lnTo>
                  <a:lnTo>
                    <a:pt x="64" y="512"/>
                  </a:lnTo>
                  <a:lnTo>
                    <a:pt x="64" y="512"/>
                  </a:lnTo>
                  <a:lnTo>
                    <a:pt x="64" y="513"/>
                  </a:lnTo>
                  <a:lnTo>
                    <a:pt x="64" y="513"/>
                  </a:lnTo>
                  <a:lnTo>
                    <a:pt x="60" y="515"/>
                  </a:lnTo>
                  <a:lnTo>
                    <a:pt x="60" y="515"/>
                  </a:lnTo>
                  <a:lnTo>
                    <a:pt x="52" y="517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31" y="523"/>
                  </a:lnTo>
                  <a:lnTo>
                    <a:pt x="31" y="523"/>
                  </a:lnTo>
                  <a:close/>
                  <a:moveTo>
                    <a:pt x="52" y="560"/>
                  </a:moveTo>
                  <a:lnTo>
                    <a:pt x="52" y="560"/>
                  </a:lnTo>
                  <a:lnTo>
                    <a:pt x="44" y="570"/>
                  </a:lnTo>
                  <a:lnTo>
                    <a:pt x="44" y="570"/>
                  </a:lnTo>
                  <a:lnTo>
                    <a:pt x="42" y="571"/>
                  </a:lnTo>
                  <a:lnTo>
                    <a:pt x="41" y="572"/>
                  </a:lnTo>
                  <a:lnTo>
                    <a:pt x="39" y="571"/>
                  </a:lnTo>
                  <a:lnTo>
                    <a:pt x="39" y="571"/>
                  </a:lnTo>
                  <a:lnTo>
                    <a:pt x="50" y="558"/>
                  </a:lnTo>
                  <a:lnTo>
                    <a:pt x="50" y="558"/>
                  </a:lnTo>
                  <a:lnTo>
                    <a:pt x="59" y="549"/>
                  </a:lnTo>
                  <a:lnTo>
                    <a:pt x="59" y="549"/>
                  </a:lnTo>
                  <a:lnTo>
                    <a:pt x="60" y="548"/>
                  </a:lnTo>
                  <a:lnTo>
                    <a:pt x="60" y="547"/>
                  </a:lnTo>
                  <a:lnTo>
                    <a:pt x="60" y="546"/>
                  </a:lnTo>
                  <a:lnTo>
                    <a:pt x="60" y="546"/>
                  </a:lnTo>
                  <a:lnTo>
                    <a:pt x="58" y="546"/>
                  </a:lnTo>
                  <a:lnTo>
                    <a:pt x="57" y="546"/>
                  </a:lnTo>
                  <a:lnTo>
                    <a:pt x="57" y="546"/>
                  </a:lnTo>
                  <a:lnTo>
                    <a:pt x="49" y="553"/>
                  </a:lnTo>
                  <a:lnTo>
                    <a:pt x="42" y="561"/>
                  </a:lnTo>
                  <a:lnTo>
                    <a:pt x="42" y="561"/>
                  </a:lnTo>
                  <a:lnTo>
                    <a:pt x="32" y="575"/>
                  </a:lnTo>
                  <a:lnTo>
                    <a:pt x="32" y="575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19" y="577"/>
                  </a:lnTo>
                  <a:lnTo>
                    <a:pt x="19" y="577"/>
                  </a:lnTo>
                  <a:lnTo>
                    <a:pt x="18" y="576"/>
                  </a:lnTo>
                  <a:lnTo>
                    <a:pt x="18" y="574"/>
                  </a:lnTo>
                  <a:lnTo>
                    <a:pt x="18" y="574"/>
                  </a:lnTo>
                  <a:lnTo>
                    <a:pt x="22" y="569"/>
                  </a:lnTo>
                  <a:lnTo>
                    <a:pt x="26" y="563"/>
                  </a:lnTo>
                  <a:lnTo>
                    <a:pt x="26" y="563"/>
                  </a:lnTo>
                  <a:lnTo>
                    <a:pt x="39" y="550"/>
                  </a:lnTo>
                  <a:lnTo>
                    <a:pt x="39" y="550"/>
                  </a:lnTo>
                  <a:lnTo>
                    <a:pt x="47" y="541"/>
                  </a:lnTo>
                  <a:lnTo>
                    <a:pt x="47" y="541"/>
                  </a:lnTo>
                  <a:lnTo>
                    <a:pt x="55" y="535"/>
                  </a:lnTo>
                  <a:lnTo>
                    <a:pt x="63" y="529"/>
                  </a:lnTo>
                  <a:lnTo>
                    <a:pt x="63" y="529"/>
                  </a:lnTo>
                  <a:lnTo>
                    <a:pt x="77" y="520"/>
                  </a:lnTo>
                  <a:lnTo>
                    <a:pt x="77" y="520"/>
                  </a:lnTo>
                  <a:lnTo>
                    <a:pt x="79" y="518"/>
                  </a:lnTo>
                  <a:lnTo>
                    <a:pt x="79" y="518"/>
                  </a:lnTo>
                  <a:lnTo>
                    <a:pt x="78" y="517"/>
                  </a:lnTo>
                  <a:lnTo>
                    <a:pt x="78" y="517"/>
                  </a:lnTo>
                  <a:lnTo>
                    <a:pt x="74" y="519"/>
                  </a:lnTo>
                  <a:lnTo>
                    <a:pt x="70" y="520"/>
                  </a:lnTo>
                  <a:lnTo>
                    <a:pt x="70" y="520"/>
                  </a:lnTo>
                  <a:lnTo>
                    <a:pt x="54" y="530"/>
                  </a:lnTo>
                  <a:lnTo>
                    <a:pt x="54" y="530"/>
                  </a:lnTo>
                  <a:lnTo>
                    <a:pt x="26" y="548"/>
                  </a:lnTo>
                  <a:lnTo>
                    <a:pt x="26" y="548"/>
                  </a:lnTo>
                  <a:lnTo>
                    <a:pt x="13" y="557"/>
                  </a:lnTo>
                  <a:lnTo>
                    <a:pt x="13" y="557"/>
                  </a:lnTo>
                  <a:lnTo>
                    <a:pt x="11" y="557"/>
                  </a:lnTo>
                  <a:lnTo>
                    <a:pt x="11" y="557"/>
                  </a:lnTo>
                  <a:lnTo>
                    <a:pt x="6" y="551"/>
                  </a:lnTo>
                  <a:lnTo>
                    <a:pt x="6" y="551"/>
                  </a:lnTo>
                  <a:lnTo>
                    <a:pt x="7" y="549"/>
                  </a:lnTo>
                  <a:lnTo>
                    <a:pt x="7" y="549"/>
                  </a:lnTo>
                  <a:lnTo>
                    <a:pt x="17" y="543"/>
                  </a:lnTo>
                  <a:lnTo>
                    <a:pt x="22" y="540"/>
                  </a:lnTo>
                  <a:lnTo>
                    <a:pt x="27" y="537"/>
                  </a:lnTo>
                  <a:lnTo>
                    <a:pt x="27" y="537"/>
                  </a:lnTo>
                  <a:lnTo>
                    <a:pt x="30" y="536"/>
                  </a:lnTo>
                  <a:lnTo>
                    <a:pt x="30" y="536"/>
                  </a:lnTo>
                  <a:lnTo>
                    <a:pt x="35" y="532"/>
                  </a:lnTo>
                  <a:lnTo>
                    <a:pt x="40" y="529"/>
                  </a:lnTo>
                  <a:lnTo>
                    <a:pt x="40" y="529"/>
                  </a:lnTo>
                  <a:lnTo>
                    <a:pt x="45" y="527"/>
                  </a:lnTo>
                  <a:lnTo>
                    <a:pt x="49" y="524"/>
                  </a:lnTo>
                  <a:lnTo>
                    <a:pt x="49" y="524"/>
                  </a:lnTo>
                  <a:lnTo>
                    <a:pt x="63" y="518"/>
                  </a:lnTo>
                  <a:lnTo>
                    <a:pt x="63" y="518"/>
                  </a:lnTo>
                  <a:lnTo>
                    <a:pt x="78" y="511"/>
                  </a:lnTo>
                  <a:lnTo>
                    <a:pt x="78" y="511"/>
                  </a:lnTo>
                  <a:lnTo>
                    <a:pt x="92" y="505"/>
                  </a:lnTo>
                  <a:lnTo>
                    <a:pt x="92" y="505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7" y="501"/>
                  </a:lnTo>
                  <a:lnTo>
                    <a:pt x="97" y="501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0"/>
                  </a:lnTo>
                  <a:lnTo>
                    <a:pt x="89" y="501"/>
                  </a:lnTo>
                  <a:lnTo>
                    <a:pt x="83" y="502"/>
                  </a:lnTo>
                  <a:lnTo>
                    <a:pt x="71" y="503"/>
                  </a:lnTo>
                  <a:lnTo>
                    <a:pt x="71" y="503"/>
                  </a:lnTo>
                  <a:lnTo>
                    <a:pt x="53" y="505"/>
                  </a:lnTo>
                  <a:lnTo>
                    <a:pt x="35" y="505"/>
                  </a:lnTo>
                  <a:lnTo>
                    <a:pt x="35" y="505"/>
                  </a:lnTo>
                  <a:lnTo>
                    <a:pt x="21" y="506"/>
                  </a:lnTo>
                  <a:lnTo>
                    <a:pt x="21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9" y="505"/>
                  </a:lnTo>
                  <a:lnTo>
                    <a:pt x="8" y="504"/>
                  </a:lnTo>
                  <a:lnTo>
                    <a:pt x="8" y="504"/>
                  </a:lnTo>
                  <a:lnTo>
                    <a:pt x="8" y="496"/>
                  </a:lnTo>
                  <a:lnTo>
                    <a:pt x="8" y="496"/>
                  </a:lnTo>
                  <a:lnTo>
                    <a:pt x="9" y="494"/>
                  </a:lnTo>
                  <a:lnTo>
                    <a:pt x="9" y="494"/>
                  </a:lnTo>
                  <a:lnTo>
                    <a:pt x="13" y="494"/>
                  </a:lnTo>
                  <a:lnTo>
                    <a:pt x="13" y="494"/>
                  </a:lnTo>
                  <a:lnTo>
                    <a:pt x="23" y="495"/>
                  </a:lnTo>
                  <a:lnTo>
                    <a:pt x="33" y="496"/>
                  </a:lnTo>
                  <a:lnTo>
                    <a:pt x="33" y="496"/>
                  </a:lnTo>
                  <a:lnTo>
                    <a:pt x="38" y="496"/>
                  </a:lnTo>
                  <a:lnTo>
                    <a:pt x="43" y="496"/>
                  </a:lnTo>
                  <a:lnTo>
                    <a:pt x="43" y="496"/>
                  </a:lnTo>
                  <a:lnTo>
                    <a:pt x="60" y="497"/>
                  </a:lnTo>
                  <a:lnTo>
                    <a:pt x="60" y="497"/>
                  </a:lnTo>
                  <a:lnTo>
                    <a:pt x="68" y="496"/>
                  </a:lnTo>
                  <a:lnTo>
                    <a:pt x="68" y="496"/>
                  </a:lnTo>
                  <a:lnTo>
                    <a:pt x="69" y="495"/>
                  </a:lnTo>
                  <a:lnTo>
                    <a:pt x="69" y="495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49" y="492"/>
                  </a:lnTo>
                  <a:lnTo>
                    <a:pt x="49" y="492"/>
                  </a:lnTo>
                  <a:lnTo>
                    <a:pt x="37" y="492"/>
                  </a:lnTo>
                  <a:lnTo>
                    <a:pt x="26" y="490"/>
                  </a:lnTo>
                  <a:lnTo>
                    <a:pt x="26" y="490"/>
                  </a:lnTo>
                  <a:lnTo>
                    <a:pt x="18" y="490"/>
                  </a:lnTo>
                  <a:lnTo>
                    <a:pt x="18" y="490"/>
                  </a:lnTo>
                  <a:lnTo>
                    <a:pt x="13" y="489"/>
                  </a:lnTo>
                  <a:lnTo>
                    <a:pt x="13" y="489"/>
                  </a:lnTo>
                  <a:lnTo>
                    <a:pt x="10" y="489"/>
                  </a:lnTo>
                  <a:lnTo>
                    <a:pt x="10" y="489"/>
                  </a:lnTo>
                  <a:lnTo>
                    <a:pt x="9" y="489"/>
                  </a:lnTo>
                  <a:lnTo>
                    <a:pt x="7" y="489"/>
                  </a:lnTo>
                  <a:lnTo>
                    <a:pt x="6" y="488"/>
                  </a:lnTo>
                  <a:lnTo>
                    <a:pt x="6" y="486"/>
                  </a:lnTo>
                  <a:lnTo>
                    <a:pt x="6" y="486"/>
                  </a:lnTo>
                  <a:lnTo>
                    <a:pt x="6" y="481"/>
                  </a:lnTo>
                  <a:lnTo>
                    <a:pt x="6" y="481"/>
                  </a:lnTo>
                  <a:lnTo>
                    <a:pt x="7" y="480"/>
                  </a:lnTo>
                  <a:lnTo>
                    <a:pt x="9" y="480"/>
                  </a:lnTo>
                  <a:lnTo>
                    <a:pt x="9" y="480"/>
                  </a:lnTo>
                  <a:lnTo>
                    <a:pt x="24" y="484"/>
                  </a:lnTo>
                  <a:lnTo>
                    <a:pt x="24" y="484"/>
                  </a:lnTo>
                  <a:lnTo>
                    <a:pt x="48" y="489"/>
                  </a:lnTo>
                  <a:lnTo>
                    <a:pt x="48" y="489"/>
                  </a:lnTo>
                  <a:lnTo>
                    <a:pt x="61" y="490"/>
                  </a:lnTo>
                  <a:lnTo>
                    <a:pt x="61" y="490"/>
                  </a:lnTo>
                  <a:lnTo>
                    <a:pt x="86" y="490"/>
                  </a:lnTo>
                  <a:lnTo>
                    <a:pt x="86" y="490"/>
                  </a:lnTo>
                  <a:lnTo>
                    <a:pt x="101" y="489"/>
                  </a:lnTo>
                  <a:lnTo>
                    <a:pt x="101" y="489"/>
                  </a:lnTo>
                  <a:lnTo>
                    <a:pt x="113" y="488"/>
                  </a:lnTo>
                  <a:lnTo>
                    <a:pt x="113" y="488"/>
                  </a:lnTo>
                  <a:lnTo>
                    <a:pt x="115" y="498"/>
                  </a:lnTo>
                  <a:lnTo>
                    <a:pt x="115" y="498"/>
                  </a:lnTo>
                  <a:lnTo>
                    <a:pt x="116" y="502"/>
                  </a:lnTo>
                  <a:lnTo>
                    <a:pt x="118" y="506"/>
                  </a:lnTo>
                  <a:lnTo>
                    <a:pt x="118" y="506"/>
                  </a:lnTo>
                  <a:lnTo>
                    <a:pt x="119" y="509"/>
                  </a:lnTo>
                  <a:lnTo>
                    <a:pt x="117" y="511"/>
                  </a:lnTo>
                  <a:lnTo>
                    <a:pt x="117" y="511"/>
                  </a:lnTo>
                  <a:lnTo>
                    <a:pt x="109" y="517"/>
                  </a:lnTo>
                  <a:lnTo>
                    <a:pt x="109" y="517"/>
                  </a:lnTo>
                  <a:lnTo>
                    <a:pt x="108" y="517"/>
                  </a:lnTo>
                  <a:lnTo>
                    <a:pt x="106" y="517"/>
                  </a:lnTo>
                  <a:lnTo>
                    <a:pt x="106" y="517"/>
                  </a:lnTo>
                  <a:lnTo>
                    <a:pt x="104" y="516"/>
                  </a:lnTo>
                  <a:lnTo>
                    <a:pt x="103" y="516"/>
                  </a:lnTo>
                  <a:lnTo>
                    <a:pt x="100" y="518"/>
                  </a:lnTo>
                  <a:lnTo>
                    <a:pt x="100" y="518"/>
                  </a:lnTo>
                  <a:lnTo>
                    <a:pt x="86" y="529"/>
                  </a:lnTo>
                  <a:lnTo>
                    <a:pt x="86" y="529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64" y="549"/>
                  </a:lnTo>
                  <a:lnTo>
                    <a:pt x="64" y="549"/>
                  </a:lnTo>
                  <a:lnTo>
                    <a:pt x="52" y="560"/>
                  </a:lnTo>
                  <a:lnTo>
                    <a:pt x="52" y="560"/>
                  </a:lnTo>
                  <a:close/>
                  <a:moveTo>
                    <a:pt x="97" y="529"/>
                  </a:moveTo>
                  <a:lnTo>
                    <a:pt x="97" y="529"/>
                  </a:lnTo>
                  <a:lnTo>
                    <a:pt x="89" y="539"/>
                  </a:lnTo>
                  <a:lnTo>
                    <a:pt x="89" y="539"/>
                  </a:lnTo>
                  <a:lnTo>
                    <a:pt x="78" y="555"/>
                  </a:lnTo>
                  <a:lnTo>
                    <a:pt x="78" y="555"/>
                  </a:lnTo>
                  <a:lnTo>
                    <a:pt x="69" y="571"/>
                  </a:lnTo>
                  <a:lnTo>
                    <a:pt x="65" y="578"/>
                  </a:lnTo>
                  <a:lnTo>
                    <a:pt x="62" y="586"/>
                  </a:lnTo>
                  <a:lnTo>
                    <a:pt x="62" y="586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58" y="595"/>
                  </a:lnTo>
                  <a:lnTo>
                    <a:pt x="56" y="595"/>
                  </a:lnTo>
                  <a:lnTo>
                    <a:pt x="56" y="595"/>
                  </a:lnTo>
                  <a:lnTo>
                    <a:pt x="50" y="593"/>
                  </a:lnTo>
                  <a:lnTo>
                    <a:pt x="50" y="593"/>
                  </a:lnTo>
                  <a:lnTo>
                    <a:pt x="49" y="592"/>
                  </a:lnTo>
                  <a:lnTo>
                    <a:pt x="49" y="590"/>
                  </a:lnTo>
                  <a:lnTo>
                    <a:pt x="49" y="590"/>
                  </a:lnTo>
                  <a:lnTo>
                    <a:pt x="55" y="578"/>
                  </a:lnTo>
                  <a:lnTo>
                    <a:pt x="61" y="567"/>
                  </a:lnTo>
                  <a:lnTo>
                    <a:pt x="61" y="567"/>
                  </a:lnTo>
                  <a:lnTo>
                    <a:pt x="69" y="557"/>
                  </a:lnTo>
                  <a:lnTo>
                    <a:pt x="69" y="557"/>
                  </a:lnTo>
                  <a:lnTo>
                    <a:pt x="81" y="541"/>
                  </a:lnTo>
                  <a:lnTo>
                    <a:pt x="81" y="541"/>
                  </a:lnTo>
                  <a:lnTo>
                    <a:pt x="94" y="528"/>
                  </a:lnTo>
                  <a:lnTo>
                    <a:pt x="94" y="528"/>
                  </a:lnTo>
                  <a:lnTo>
                    <a:pt x="102" y="521"/>
                  </a:lnTo>
                  <a:lnTo>
                    <a:pt x="102" y="521"/>
                  </a:lnTo>
                  <a:lnTo>
                    <a:pt x="104" y="520"/>
                  </a:lnTo>
                  <a:lnTo>
                    <a:pt x="104" y="520"/>
                  </a:lnTo>
                  <a:lnTo>
                    <a:pt x="104" y="521"/>
                  </a:lnTo>
                  <a:lnTo>
                    <a:pt x="104" y="521"/>
                  </a:lnTo>
                  <a:lnTo>
                    <a:pt x="97" y="529"/>
                  </a:lnTo>
                  <a:lnTo>
                    <a:pt x="97" y="529"/>
                  </a:lnTo>
                  <a:close/>
                  <a:moveTo>
                    <a:pt x="155" y="599"/>
                  </a:moveTo>
                  <a:lnTo>
                    <a:pt x="155" y="599"/>
                  </a:lnTo>
                  <a:lnTo>
                    <a:pt x="149" y="617"/>
                  </a:lnTo>
                  <a:lnTo>
                    <a:pt x="149" y="617"/>
                  </a:lnTo>
                  <a:lnTo>
                    <a:pt x="147" y="623"/>
                  </a:lnTo>
                  <a:lnTo>
                    <a:pt x="147" y="623"/>
                  </a:lnTo>
                  <a:lnTo>
                    <a:pt x="145" y="623"/>
                  </a:lnTo>
                  <a:lnTo>
                    <a:pt x="145" y="623"/>
                  </a:lnTo>
                  <a:lnTo>
                    <a:pt x="135" y="618"/>
                  </a:lnTo>
                  <a:lnTo>
                    <a:pt x="135" y="618"/>
                  </a:lnTo>
                  <a:lnTo>
                    <a:pt x="121" y="612"/>
                  </a:lnTo>
                  <a:lnTo>
                    <a:pt x="121" y="612"/>
                  </a:lnTo>
                  <a:lnTo>
                    <a:pt x="113" y="608"/>
                  </a:lnTo>
                  <a:lnTo>
                    <a:pt x="113" y="608"/>
                  </a:lnTo>
                  <a:lnTo>
                    <a:pt x="101" y="603"/>
                  </a:lnTo>
                  <a:lnTo>
                    <a:pt x="101" y="603"/>
                  </a:lnTo>
                  <a:lnTo>
                    <a:pt x="90" y="597"/>
                  </a:lnTo>
                  <a:lnTo>
                    <a:pt x="90" y="597"/>
                  </a:lnTo>
                  <a:lnTo>
                    <a:pt x="82" y="593"/>
                  </a:lnTo>
                  <a:lnTo>
                    <a:pt x="82" y="593"/>
                  </a:lnTo>
                  <a:lnTo>
                    <a:pt x="79" y="591"/>
                  </a:lnTo>
                  <a:lnTo>
                    <a:pt x="79" y="590"/>
                  </a:lnTo>
                  <a:lnTo>
                    <a:pt x="79" y="588"/>
                  </a:lnTo>
                  <a:lnTo>
                    <a:pt x="79" y="588"/>
                  </a:lnTo>
                  <a:lnTo>
                    <a:pt x="93" y="553"/>
                  </a:lnTo>
                  <a:lnTo>
                    <a:pt x="93" y="553"/>
                  </a:lnTo>
                  <a:lnTo>
                    <a:pt x="97" y="545"/>
                  </a:lnTo>
                  <a:lnTo>
                    <a:pt x="102" y="538"/>
                  </a:lnTo>
                  <a:lnTo>
                    <a:pt x="102" y="538"/>
                  </a:lnTo>
                  <a:lnTo>
                    <a:pt x="114" y="521"/>
                  </a:lnTo>
                  <a:lnTo>
                    <a:pt x="114" y="521"/>
                  </a:lnTo>
                  <a:lnTo>
                    <a:pt x="118" y="517"/>
                  </a:lnTo>
                  <a:lnTo>
                    <a:pt x="118" y="517"/>
                  </a:lnTo>
                  <a:lnTo>
                    <a:pt x="121" y="515"/>
                  </a:lnTo>
                  <a:lnTo>
                    <a:pt x="121" y="515"/>
                  </a:lnTo>
                  <a:lnTo>
                    <a:pt x="120" y="521"/>
                  </a:lnTo>
                  <a:lnTo>
                    <a:pt x="120" y="521"/>
                  </a:lnTo>
                  <a:lnTo>
                    <a:pt x="120" y="550"/>
                  </a:lnTo>
                  <a:lnTo>
                    <a:pt x="120" y="550"/>
                  </a:lnTo>
                  <a:lnTo>
                    <a:pt x="121" y="556"/>
                  </a:lnTo>
                  <a:lnTo>
                    <a:pt x="122" y="562"/>
                  </a:lnTo>
                  <a:lnTo>
                    <a:pt x="122" y="562"/>
                  </a:lnTo>
                  <a:lnTo>
                    <a:pt x="122" y="563"/>
                  </a:lnTo>
                  <a:lnTo>
                    <a:pt x="122" y="563"/>
                  </a:lnTo>
                  <a:lnTo>
                    <a:pt x="123" y="575"/>
                  </a:lnTo>
                  <a:lnTo>
                    <a:pt x="123" y="575"/>
                  </a:lnTo>
                  <a:lnTo>
                    <a:pt x="125" y="583"/>
                  </a:lnTo>
                  <a:lnTo>
                    <a:pt x="125" y="583"/>
                  </a:lnTo>
                  <a:lnTo>
                    <a:pt x="127" y="598"/>
                  </a:lnTo>
                  <a:lnTo>
                    <a:pt x="127" y="598"/>
                  </a:lnTo>
                  <a:lnTo>
                    <a:pt x="128" y="601"/>
                  </a:lnTo>
                  <a:lnTo>
                    <a:pt x="129" y="603"/>
                  </a:lnTo>
                  <a:lnTo>
                    <a:pt x="131" y="603"/>
                  </a:lnTo>
                  <a:lnTo>
                    <a:pt x="134" y="603"/>
                  </a:lnTo>
                  <a:lnTo>
                    <a:pt x="134" y="603"/>
                  </a:lnTo>
                  <a:lnTo>
                    <a:pt x="153" y="597"/>
                  </a:lnTo>
                  <a:lnTo>
                    <a:pt x="153" y="597"/>
                  </a:lnTo>
                  <a:lnTo>
                    <a:pt x="155" y="597"/>
                  </a:lnTo>
                  <a:lnTo>
                    <a:pt x="155" y="597"/>
                  </a:lnTo>
                  <a:lnTo>
                    <a:pt x="155" y="599"/>
                  </a:lnTo>
                  <a:lnTo>
                    <a:pt x="155" y="599"/>
                  </a:lnTo>
                  <a:close/>
                  <a:moveTo>
                    <a:pt x="171" y="526"/>
                  </a:moveTo>
                  <a:lnTo>
                    <a:pt x="171" y="526"/>
                  </a:lnTo>
                  <a:lnTo>
                    <a:pt x="189" y="547"/>
                  </a:lnTo>
                  <a:lnTo>
                    <a:pt x="189" y="547"/>
                  </a:lnTo>
                  <a:lnTo>
                    <a:pt x="192" y="551"/>
                  </a:lnTo>
                  <a:lnTo>
                    <a:pt x="192" y="551"/>
                  </a:lnTo>
                  <a:lnTo>
                    <a:pt x="205" y="564"/>
                  </a:lnTo>
                  <a:lnTo>
                    <a:pt x="205" y="564"/>
                  </a:lnTo>
                  <a:lnTo>
                    <a:pt x="208" y="567"/>
                  </a:lnTo>
                  <a:lnTo>
                    <a:pt x="208" y="567"/>
                  </a:lnTo>
                  <a:lnTo>
                    <a:pt x="190" y="575"/>
                  </a:lnTo>
                  <a:lnTo>
                    <a:pt x="190" y="575"/>
                  </a:lnTo>
                  <a:lnTo>
                    <a:pt x="174" y="583"/>
                  </a:lnTo>
                  <a:lnTo>
                    <a:pt x="174" y="583"/>
                  </a:lnTo>
                  <a:lnTo>
                    <a:pt x="160" y="589"/>
                  </a:lnTo>
                  <a:lnTo>
                    <a:pt x="153" y="592"/>
                  </a:lnTo>
                  <a:lnTo>
                    <a:pt x="145" y="594"/>
                  </a:lnTo>
                  <a:lnTo>
                    <a:pt x="145" y="594"/>
                  </a:lnTo>
                  <a:lnTo>
                    <a:pt x="136" y="597"/>
                  </a:lnTo>
                  <a:lnTo>
                    <a:pt x="136" y="597"/>
                  </a:lnTo>
                  <a:lnTo>
                    <a:pt x="134" y="597"/>
                  </a:lnTo>
                  <a:lnTo>
                    <a:pt x="132" y="595"/>
                  </a:lnTo>
                  <a:lnTo>
                    <a:pt x="132" y="595"/>
                  </a:lnTo>
                  <a:lnTo>
                    <a:pt x="130" y="585"/>
                  </a:lnTo>
                  <a:lnTo>
                    <a:pt x="130" y="585"/>
                  </a:lnTo>
                  <a:lnTo>
                    <a:pt x="128" y="574"/>
                  </a:lnTo>
                  <a:lnTo>
                    <a:pt x="128" y="574"/>
                  </a:lnTo>
                  <a:lnTo>
                    <a:pt x="127" y="566"/>
                  </a:lnTo>
                  <a:lnTo>
                    <a:pt x="127" y="566"/>
                  </a:lnTo>
                  <a:lnTo>
                    <a:pt x="126" y="556"/>
                  </a:lnTo>
                  <a:lnTo>
                    <a:pt x="126" y="556"/>
                  </a:lnTo>
                  <a:lnTo>
                    <a:pt x="125" y="554"/>
                  </a:lnTo>
                  <a:lnTo>
                    <a:pt x="125" y="554"/>
                  </a:lnTo>
                  <a:lnTo>
                    <a:pt x="125" y="538"/>
                  </a:lnTo>
                  <a:lnTo>
                    <a:pt x="125" y="538"/>
                  </a:lnTo>
                  <a:lnTo>
                    <a:pt x="125" y="524"/>
                  </a:lnTo>
                  <a:lnTo>
                    <a:pt x="125" y="524"/>
                  </a:lnTo>
                  <a:lnTo>
                    <a:pt x="126" y="517"/>
                  </a:lnTo>
                  <a:lnTo>
                    <a:pt x="126" y="517"/>
                  </a:lnTo>
                  <a:lnTo>
                    <a:pt x="127" y="513"/>
                  </a:lnTo>
                  <a:lnTo>
                    <a:pt x="127" y="513"/>
                  </a:lnTo>
                  <a:lnTo>
                    <a:pt x="130" y="515"/>
                  </a:lnTo>
                  <a:lnTo>
                    <a:pt x="132" y="515"/>
                  </a:lnTo>
                  <a:lnTo>
                    <a:pt x="137" y="515"/>
                  </a:lnTo>
                  <a:lnTo>
                    <a:pt x="137" y="515"/>
                  </a:lnTo>
                  <a:lnTo>
                    <a:pt x="146" y="512"/>
                  </a:lnTo>
                  <a:lnTo>
                    <a:pt x="154" y="508"/>
                  </a:lnTo>
                  <a:lnTo>
                    <a:pt x="154" y="508"/>
                  </a:lnTo>
                  <a:lnTo>
                    <a:pt x="156" y="508"/>
                  </a:lnTo>
                  <a:lnTo>
                    <a:pt x="157" y="509"/>
                  </a:lnTo>
                  <a:lnTo>
                    <a:pt x="157" y="509"/>
                  </a:lnTo>
                  <a:lnTo>
                    <a:pt x="171" y="526"/>
                  </a:lnTo>
                  <a:lnTo>
                    <a:pt x="171" y="526"/>
                  </a:lnTo>
                  <a:close/>
                  <a:moveTo>
                    <a:pt x="162" y="483"/>
                  </a:moveTo>
                  <a:lnTo>
                    <a:pt x="162" y="483"/>
                  </a:lnTo>
                  <a:lnTo>
                    <a:pt x="160" y="488"/>
                  </a:lnTo>
                  <a:lnTo>
                    <a:pt x="158" y="494"/>
                  </a:lnTo>
                  <a:lnTo>
                    <a:pt x="155" y="498"/>
                  </a:lnTo>
                  <a:lnTo>
                    <a:pt x="151" y="502"/>
                  </a:lnTo>
                  <a:lnTo>
                    <a:pt x="151" y="502"/>
                  </a:lnTo>
                  <a:lnTo>
                    <a:pt x="145" y="507"/>
                  </a:lnTo>
                  <a:lnTo>
                    <a:pt x="142" y="508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5" y="509"/>
                  </a:lnTo>
                  <a:lnTo>
                    <a:pt x="132" y="509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4" y="505"/>
                  </a:lnTo>
                  <a:lnTo>
                    <a:pt x="122" y="503"/>
                  </a:lnTo>
                  <a:lnTo>
                    <a:pt x="119" y="498"/>
                  </a:lnTo>
                  <a:lnTo>
                    <a:pt x="119" y="498"/>
                  </a:lnTo>
                  <a:lnTo>
                    <a:pt x="119" y="492"/>
                  </a:lnTo>
                  <a:lnTo>
                    <a:pt x="119" y="486"/>
                  </a:lnTo>
                  <a:lnTo>
                    <a:pt x="122" y="481"/>
                  </a:lnTo>
                  <a:lnTo>
                    <a:pt x="125" y="476"/>
                  </a:lnTo>
                  <a:lnTo>
                    <a:pt x="125" y="476"/>
                  </a:lnTo>
                  <a:lnTo>
                    <a:pt x="128" y="474"/>
                  </a:lnTo>
                  <a:lnTo>
                    <a:pt x="131" y="473"/>
                  </a:lnTo>
                  <a:lnTo>
                    <a:pt x="137" y="472"/>
                  </a:lnTo>
                  <a:lnTo>
                    <a:pt x="137" y="472"/>
                  </a:lnTo>
                  <a:lnTo>
                    <a:pt x="144" y="471"/>
                  </a:lnTo>
                  <a:lnTo>
                    <a:pt x="144" y="471"/>
                  </a:lnTo>
                  <a:lnTo>
                    <a:pt x="152" y="472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61" y="477"/>
                  </a:lnTo>
                  <a:lnTo>
                    <a:pt x="163" y="478"/>
                  </a:lnTo>
                  <a:lnTo>
                    <a:pt x="163" y="478"/>
                  </a:lnTo>
                  <a:lnTo>
                    <a:pt x="163" y="480"/>
                  </a:lnTo>
                  <a:lnTo>
                    <a:pt x="162" y="483"/>
                  </a:lnTo>
                  <a:lnTo>
                    <a:pt x="162" y="483"/>
                  </a:lnTo>
                  <a:close/>
                  <a:moveTo>
                    <a:pt x="780" y="346"/>
                  </a:moveTo>
                  <a:lnTo>
                    <a:pt x="780" y="346"/>
                  </a:lnTo>
                  <a:lnTo>
                    <a:pt x="785" y="349"/>
                  </a:lnTo>
                  <a:lnTo>
                    <a:pt x="785" y="349"/>
                  </a:lnTo>
                  <a:lnTo>
                    <a:pt x="785" y="351"/>
                  </a:lnTo>
                  <a:lnTo>
                    <a:pt x="785" y="351"/>
                  </a:lnTo>
                  <a:lnTo>
                    <a:pt x="781" y="360"/>
                  </a:lnTo>
                  <a:lnTo>
                    <a:pt x="781" y="360"/>
                  </a:lnTo>
                  <a:lnTo>
                    <a:pt x="780" y="361"/>
                  </a:lnTo>
                  <a:lnTo>
                    <a:pt x="778" y="361"/>
                  </a:lnTo>
                  <a:lnTo>
                    <a:pt x="778" y="361"/>
                  </a:lnTo>
                  <a:lnTo>
                    <a:pt x="774" y="360"/>
                  </a:lnTo>
                  <a:lnTo>
                    <a:pt x="773" y="359"/>
                  </a:lnTo>
                  <a:lnTo>
                    <a:pt x="774" y="357"/>
                  </a:lnTo>
                  <a:lnTo>
                    <a:pt x="776" y="355"/>
                  </a:lnTo>
                  <a:lnTo>
                    <a:pt x="776" y="355"/>
                  </a:lnTo>
                  <a:lnTo>
                    <a:pt x="778" y="351"/>
                  </a:lnTo>
                  <a:lnTo>
                    <a:pt x="778" y="351"/>
                  </a:lnTo>
                  <a:lnTo>
                    <a:pt x="780" y="346"/>
                  </a:lnTo>
                  <a:lnTo>
                    <a:pt x="780" y="346"/>
                  </a:lnTo>
                  <a:close/>
                  <a:moveTo>
                    <a:pt x="684" y="565"/>
                  </a:moveTo>
                  <a:lnTo>
                    <a:pt x="684" y="565"/>
                  </a:lnTo>
                  <a:lnTo>
                    <a:pt x="681" y="573"/>
                  </a:lnTo>
                  <a:lnTo>
                    <a:pt x="681" y="573"/>
                  </a:lnTo>
                  <a:lnTo>
                    <a:pt x="667" y="601"/>
                  </a:lnTo>
                  <a:lnTo>
                    <a:pt x="667" y="601"/>
                  </a:lnTo>
                  <a:lnTo>
                    <a:pt x="658" y="618"/>
                  </a:lnTo>
                  <a:lnTo>
                    <a:pt x="658" y="618"/>
                  </a:lnTo>
                  <a:lnTo>
                    <a:pt x="650" y="633"/>
                  </a:lnTo>
                  <a:lnTo>
                    <a:pt x="650" y="633"/>
                  </a:lnTo>
                  <a:lnTo>
                    <a:pt x="639" y="654"/>
                  </a:lnTo>
                  <a:lnTo>
                    <a:pt x="639" y="654"/>
                  </a:lnTo>
                  <a:lnTo>
                    <a:pt x="633" y="667"/>
                  </a:lnTo>
                  <a:lnTo>
                    <a:pt x="633" y="667"/>
                  </a:lnTo>
                  <a:lnTo>
                    <a:pt x="620" y="693"/>
                  </a:lnTo>
                  <a:lnTo>
                    <a:pt x="620" y="693"/>
                  </a:lnTo>
                  <a:lnTo>
                    <a:pt x="611" y="709"/>
                  </a:lnTo>
                  <a:lnTo>
                    <a:pt x="611" y="709"/>
                  </a:lnTo>
                  <a:lnTo>
                    <a:pt x="600" y="731"/>
                  </a:lnTo>
                  <a:lnTo>
                    <a:pt x="600" y="731"/>
                  </a:lnTo>
                  <a:lnTo>
                    <a:pt x="590" y="749"/>
                  </a:lnTo>
                  <a:lnTo>
                    <a:pt x="590" y="749"/>
                  </a:lnTo>
                  <a:lnTo>
                    <a:pt x="588" y="751"/>
                  </a:lnTo>
                  <a:lnTo>
                    <a:pt x="586" y="751"/>
                  </a:lnTo>
                  <a:lnTo>
                    <a:pt x="586" y="751"/>
                  </a:lnTo>
                  <a:lnTo>
                    <a:pt x="585" y="751"/>
                  </a:lnTo>
                  <a:lnTo>
                    <a:pt x="585" y="751"/>
                  </a:lnTo>
                  <a:lnTo>
                    <a:pt x="582" y="749"/>
                  </a:lnTo>
                  <a:lnTo>
                    <a:pt x="582" y="747"/>
                  </a:lnTo>
                  <a:lnTo>
                    <a:pt x="583" y="746"/>
                  </a:lnTo>
                  <a:lnTo>
                    <a:pt x="584" y="743"/>
                  </a:lnTo>
                  <a:lnTo>
                    <a:pt x="584" y="743"/>
                  </a:lnTo>
                  <a:lnTo>
                    <a:pt x="590" y="734"/>
                  </a:lnTo>
                  <a:lnTo>
                    <a:pt x="590" y="734"/>
                  </a:lnTo>
                  <a:lnTo>
                    <a:pt x="601" y="713"/>
                  </a:lnTo>
                  <a:lnTo>
                    <a:pt x="601" y="713"/>
                  </a:lnTo>
                  <a:lnTo>
                    <a:pt x="610" y="697"/>
                  </a:lnTo>
                  <a:lnTo>
                    <a:pt x="610" y="697"/>
                  </a:lnTo>
                  <a:lnTo>
                    <a:pt x="623" y="673"/>
                  </a:lnTo>
                  <a:lnTo>
                    <a:pt x="623" y="673"/>
                  </a:lnTo>
                  <a:lnTo>
                    <a:pt x="631" y="657"/>
                  </a:lnTo>
                  <a:lnTo>
                    <a:pt x="631" y="657"/>
                  </a:lnTo>
                  <a:lnTo>
                    <a:pt x="636" y="647"/>
                  </a:lnTo>
                  <a:lnTo>
                    <a:pt x="636" y="647"/>
                  </a:lnTo>
                  <a:lnTo>
                    <a:pt x="640" y="637"/>
                  </a:lnTo>
                  <a:lnTo>
                    <a:pt x="640" y="637"/>
                  </a:lnTo>
                  <a:lnTo>
                    <a:pt x="647" y="625"/>
                  </a:lnTo>
                  <a:lnTo>
                    <a:pt x="647" y="625"/>
                  </a:lnTo>
                  <a:lnTo>
                    <a:pt x="652" y="614"/>
                  </a:lnTo>
                  <a:lnTo>
                    <a:pt x="652" y="614"/>
                  </a:lnTo>
                  <a:lnTo>
                    <a:pt x="662" y="596"/>
                  </a:lnTo>
                  <a:lnTo>
                    <a:pt x="662" y="596"/>
                  </a:lnTo>
                  <a:lnTo>
                    <a:pt x="674" y="573"/>
                  </a:lnTo>
                  <a:lnTo>
                    <a:pt x="674" y="573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8" y="564"/>
                  </a:lnTo>
                  <a:lnTo>
                    <a:pt x="679" y="563"/>
                  </a:lnTo>
                  <a:lnTo>
                    <a:pt x="680" y="563"/>
                  </a:lnTo>
                  <a:lnTo>
                    <a:pt x="682" y="564"/>
                  </a:lnTo>
                  <a:lnTo>
                    <a:pt x="682" y="564"/>
                  </a:lnTo>
                  <a:lnTo>
                    <a:pt x="684" y="565"/>
                  </a:lnTo>
                  <a:lnTo>
                    <a:pt x="684" y="565"/>
                  </a:lnTo>
                  <a:close/>
                  <a:moveTo>
                    <a:pt x="683" y="556"/>
                  </a:moveTo>
                  <a:lnTo>
                    <a:pt x="683" y="556"/>
                  </a:lnTo>
                  <a:lnTo>
                    <a:pt x="698" y="529"/>
                  </a:lnTo>
                  <a:lnTo>
                    <a:pt x="698" y="529"/>
                  </a:lnTo>
                  <a:lnTo>
                    <a:pt x="706" y="513"/>
                  </a:lnTo>
                  <a:lnTo>
                    <a:pt x="706" y="513"/>
                  </a:lnTo>
                  <a:lnTo>
                    <a:pt x="712" y="503"/>
                  </a:lnTo>
                  <a:lnTo>
                    <a:pt x="712" y="503"/>
                  </a:lnTo>
                  <a:lnTo>
                    <a:pt x="720" y="489"/>
                  </a:lnTo>
                  <a:lnTo>
                    <a:pt x="720" y="489"/>
                  </a:lnTo>
                  <a:lnTo>
                    <a:pt x="727" y="474"/>
                  </a:lnTo>
                  <a:lnTo>
                    <a:pt x="727" y="474"/>
                  </a:lnTo>
                  <a:lnTo>
                    <a:pt x="738" y="452"/>
                  </a:lnTo>
                  <a:lnTo>
                    <a:pt x="738" y="452"/>
                  </a:lnTo>
                  <a:lnTo>
                    <a:pt x="752" y="426"/>
                  </a:lnTo>
                  <a:lnTo>
                    <a:pt x="752" y="426"/>
                  </a:lnTo>
                  <a:lnTo>
                    <a:pt x="759" y="411"/>
                  </a:lnTo>
                  <a:lnTo>
                    <a:pt x="759" y="411"/>
                  </a:lnTo>
                  <a:lnTo>
                    <a:pt x="761" y="409"/>
                  </a:lnTo>
                  <a:lnTo>
                    <a:pt x="762" y="408"/>
                  </a:lnTo>
                  <a:lnTo>
                    <a:pt x="763" y="407"/>
                  </a:lnTo>
                  <a:lnTo>
                    <a:pt x="763" y="407"/>
                  </a:lnTo>
                  <a:lnTo>
                    <a:pt x="765" y="408"/>
                  </a:lnTo>
                  <a:lnTo>
                    <a:pt x="765" y="408"/>
                  </a:lnTo>
                  <a:lnTo>
                    <a:pt x="765" y="409"/>
                  </a:lnTo>
                  <a:lnTo>
                    <a:pt x="765" y="409"/>
                  </a:lnTo>
                  <a:lnTo>
                    <a:pt x="760" y="420"/>
                  </a:lnTo>
                  <a:lnTo>
                    <a:pt x="760" y="420"/>
                  </a:lnTo>
                  <a:lnTo>
                    <a:pt x="751" y="438"/>
                  </a:lnTo>
                  <a:lnTo>
                    <a:pt x="751" y="438"/>
                  </a:lnTo>
                  <a:lnTo>
                    <a:pt x="748" y="444"/>
                  </a:lnTo>
                  <a:lnTo>
                    <a:pt x="748" y="444"/>
                  </a:lnTo>
                  <a:lnTo>
                    <a:pt x="741" y="457"/>
                  </a:lnTo>
                  <a:lnTo>
                    <a:pt x="741" y="457"/>
                  </a:lnTo>
                  <a:lnTo>
                    <a:pt x="729" y="483"/>
                  </a:lnTo>
                  <a:lnTo>
                    <a:pt x="729" y="483"/>
                  </a:lnTo>
                  <a:lnTo>
                    <a:pt x="717" y="506"/>
                  </a:lnTo>
                  <a:lnTo>
                    <a:pt x="717" y="506"/>
                  </a:lnTo>
                  <a:lnTo>
                    <a:pt x="703" y="532"/>
                  </a:lnTo>
                  <a:lnTo>
                    <a:pt x="703" y="532"/>
                  </a:lnTo>
                  <a:lnTo>
                    <a:pt x="688" y="559"/>
                  </a:lnTo>
                  <a:lnTo>
                    <a:pt x="688" y="559"/>
                  </a:lnTo>
                  <a:lnTo>
                    <a:pt x="686" y="561"/>
                  </a:lnTo>
                  <a:lnTo>
                    <a:pt x="686" y="561"/>
                  </a:lnTo>
                  <a:lnTo>
                    <a:pt x="684" y="560"/>
                  </a:lnTo>
                  <a:lnTo>
                    <a:pt x="683" y="559"/>
                  </a:lnTo>
                  <a:lnTo>
                    <a:pt x="682" y="558"/>
                  </a:lnTo>
                  <a:lnTo>
                    <a:pt x="683" y="556"/>
                  </a:lnTo>
                  <a:lnTo>
                    <a:pt x="683" y="556"/>
                  </a:lnTo>
                  <a:close/>
                  <a:moveTo>
                    <a:pt x="591" y="758"/>
                  </a:moveTo>
                  <a:lnTo>
                    <a:pt x="591" y="758"/>
                  </a:lnTo>
                  <a:lnTo>
                    <a:pt x="609" y="768"/>
                  </a:lnTo>
                  <a:lnTo>
                    <a:pt x="609" y="768"/>
                  </a:lnTo>
                  <a:lnTo>
                    <a:pt x="615" y="772"/>
                  </a:lnTo>
                  <a:lnTo>
                    <a:pt x="615" y="772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15" y="776"/>
                  </a:lnTo>
                  <a:lnTo>
                    <a:pt x="615" y="776"/>
                  </a:lnTo>
                  <a:lnTo>
                    <a:pt x="614" y="776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70" y="752"/>
                  </a:lnTo>
                  <a:lnTo>
                    <a:pt x="570" y="752"/>
                  </a:lnTo>
                  <a:lnTo>
                    <a:pt x="551" y="743"/>
                  </a:lnTo>
                  <a:lnTo>
                    <a:pt x="551" y="743"/>
                  </a:lnTo>
                  <a:lnTo>
                    <a:pt x="549" y="742"/>
                  </a:lnTo>
                  <a:lnTo>
                    <a:pt x="549" y="740"/>
                  </a:lnTo>
                  <a:lnTo>
                    <a:pt x="549" y="740"/>
                  </a:lnTo>
                  <a:lnTo>
                    <a:pt x="551" y="739"/>
                  </a:lnTo>
                  <a:lnTo>
                    <a:pt x="553" y="739"/>
                  </a:lnTo>
                  <a:lnTo>
                    <a:pt x="553" y="739"/>
                  </a:lnTo>
                  <a:lnTo>
                    <a:pt x="561" y="744"/>
                  </a:lnTo>
                  <a:lnTo>
                    <a:pt x="561" y="744"/>
                  </a:lnTo>
                  <a:lnTo>
                    <a:pt x="566" y="746"/>
                  </a:lnTo>
                  <a:lnTo>
                    <a:pt x="566" y="746"/>
                  </a:lnTo>
                  <a:lnTo>
                    <a:pt x="591" y="758"/>
                  </a:lnTo>
                  <a:lnTo>
                    <a:pt x="591" y="758"/>
                  </a:lnTo>
                  <a:close/>
                  <a:moveTo>
                    <a:pt x="596" y="756"/>
                  </a:moveTo>
                  <a:lnTo>
                    <a:pt x="596" y="756"/>
                  </a:lnTo>
                  <a:lnTo>
                    <a:pt x="594" y="755"/>
                  </a:lnTo>
                  <a:lnTo>
                    <a:pt x="594" y="752"/>
                  </a:lnTo>
                  <a:lnTo>
                    <a:pt x="594" y="752"/>
                  </a:lnTo>
                  <a:lnTo>
                    <a:pt x="601" y="737"/>
                  </a:lnTo>
                  <a:lnTo>
                    <a:pt x="601" y="737"/>
                  </a:lnTo>
                  <a:lnTo>
                    <a:pt x="610" y="719"/>
                  </a:lnTo>
                  <a:lnTo>
                    <a:pt x="610" y="719"/>
                  </a:lnTo>
                  <a:lnTo>
                    <a:pt x="617" y="707"/>
                  </a:lnTo>
                  <a:lnTo>
                    <a:pt x="617" y="707"/>
                  </a:lnTo>
                  <a:lnTo>
                    <a:pt x="629" y="686"/>
                  </a:lnTo>
                  <a:lnTo>
                    <a:pt x="629" y="686"/>
                  </a:lnTo>
                  <a:lnTo>
                    <a:pt x="642" y="660"/>
                  </a:lnTo>
                  <a:lnTo>
                    <a:pt x="642" y="660"/>
                  </a:lnTo>
                  <a:lnTo>
                    <a:pt x="652" y="639"/>
                  </a:lnTo>
                  <a:lnTo>
                    <a:pt x="652" y="639"/>
                  </a:lnTo>
                  <a:lnTo>
                    <a:pt x="664" y="615"/>
                  </a:lnTo>
                  <a:lnTo>
                    <a:pt x="664" y="615"/>
                  </a:lnTo>
                  <a:lnTo>
                    <a:pt x="669" y="604"/>
                  </a:lnTo>
                  <a:lnTo>
                    <a:pt x="669" y="604"/>
                  </a:lnTo>
                  <a:lnTo>
                    <a:pt x="676" y="592"/>
                  </a:lnTo>
                  <a:lnTo>
                    <a:pt x="676" y="592"/>
                  </a:lnTo>
                  <a:lnTo>
                    <a:pt x="687" y="570"/>
                  </a:lnTo>
                  <a:lnTo>
                    <a:pt x="687" y="570"/>
                  </a:lnTo>
                  <a:lnTo>
                    <a:pt x="688" y="569"/>
                  </a:lnTo>
                  <a:lnTo>
                    <a:pt x="690" y="568"/>
                  </a:lnTo>
                  <a:lnTo>
                    <a:pt x="690" y="568"/>
                  </a:lnTo>
                  <a:lnTo>
                    <a:pt x="692" y="570"/>
                  </a:lnTo>
                  <a:lnTo>
                    <a:pt x="693" y="571"/>
                  </a:lnTo>
                  <a:lnTo>
                    <a:pt x="693" y="571"/>
                  </a:lnTo>
                  <a:lnTo>
                    <a:pt x="691" y="575"/>
                  </a:lnTo>
                  <a:lnTo>
                    <a:pt x="691" y="575"/>
                  </a:lnTo>
                  <a:lnTo>
                    <a:pt x="678" y="603"/>
                  </a:lnTo>
                  <a:lnTo>
                    <a:pt x="678" y="603"/>
                  </a:lnTo>
                  <a:lnTo>
                    <a:pt x="666" y="626"/>
                  </a:lnTo>
                  <a:lnTo>
                    <a:pt x="666" y="626"/>
                  </a:lnTo>
                  <a:lnTo>
                    <a:pt x="658" y="642"/>
                  </a:lnTo>
                  <a:lnTo>
                    <a:pt x="658" y="642"/>
                  </a:lnTo>
                  <a:lnTo>
                    <a:pt x="654" y="651"/>
                  </a:lnTo>
                  <a:lnTo>
                    <a:pt x="654" y="651"/>
                  </a:lnTo>
                  <a:lnTo>
                    <a:pt x="643" y="671"/>
                  </a:lnTo>
                  <a:lnTo>
                    <a:pt x="643" y="671"/>
                  </a:lnTo>
                  <a:lnTo>
                    <a:pt x="626" y="705"/>
                  </a:lnTo>
                  <a:lnTo>
                    <a:pt x="626" y="705"/>
                  </a:lnTo>
                  <a:lnTo>
                    <a:pt x="619" y="719"/>
                  </a:lnTo>
                  <a:lnTo>
                    <a:pt x="619" y="719"/>
                  </a:lnTo>
                  <a:lnTo>
                    <a:pt x="612" y="734"/>
                  </a:lnTo>
                  <a:lnTo>
                    <a:pt x="612" y="734"/>
                  </a:lnTo>
                  <a:lnTo>
                    <a:pt x="600" y="755"/>
                  </a:lnTo>
                  <a:lnTo>
                    <a:pt x="600" y="755"/>
                  </a:lnTo>
                  <a:lnTo>
                    <a:pt x="598" y="757"/>
                  </a:lnTo>
                  <a:lnTo>
                    <a:pt x="596" y="756"/>
                  </a:lnTo>
                  <a:lnTo>
                    <a:pt x="596" y="756"/>
                  </a:lnTo>
                  <a:close/>
                  <a:moveTo>
                    <a:pt x="693" y="565"/>
                  </a:moveTo>
                  <a:lnTo>
                    <a:pt x="693" y="565"/>
                  </a:lnTo>
                  <a:lnTo>
                    <a:pt x="691" y="563"/>
                  </a:lnTo>
                  <a:lnTo>
                    <a:pt x="692" y="562"/>
                  </a:lnTo>
                  <a:lnTo>
                    <a:pt x="692" y="562"/>
                  </a:lnTo>
                  <a:lnTo>
                    <a:pt x="705" y="538"/>
                  </a:lnTo>
                  <a:lnTo>
                    <a:pt x="705" y="538"/>
                  </a:lnTo>
                  <a:lnTo>
                    <a:pt x="714" y="520"/>
                  </a:lnTo>
                  <a:lnTo>
                    <a:pt x="714" y="520"/>
                  </a:lnTo>
                  <a:lnTo>
                    <a:pt x="729" y="491"/>
                  </a:lnTo>
                  <a:lnTo>
                    <a:pt x="729" y="491"/>
                  </a:lnTo>
                  <a:lnTo>
                    <a:pt x="740" y="467"/>
                  </a:lnTo>
                  <a:lnTo>
                    <a:pt x="740" y="467"/>
                  </a:lnTo>
                  <a:lnTo>
                    <a:pt x="753" y="444"/>
                  </a:lnTo>
                  <a:lnTo>
                    <a:pt x="753" y="444"/>
                  </a:lnTo>
                  <a:lnTo>
                    <a:pt x="758" y="432"/>
                  </a:lnTo>
                  <a:lnTo>
                    <a:pt x="758" y="432"/>
                  </a:lnTo>
                  <a:lnTo>
                    <a:pt x="769" y="410"/>
                  </a:lnTo>
                  <a:lnTo>
                    <a:pt x="769" y="410"/>
                  </a:lnTo>
                  <a:lnTo>
                    <a:pt x="769" y="409"/>
                  </a:lnTo>
                  <a:lnTo>
                    <a:pt x="769" y="409"/>
                  </a:lnTo>
                  <a:lnTo>
                    <a:pt x="773" y="407"/>
                  </a:lnTo>
                  <a:lnTo>
                    <a:pt x="773" y="407"/>
                  </a:lnTo>
                  <a:lnTo>
                    <a:pt x="774" y="410"/>
                  </a:lnTo>
                  <a:lnTo>
                    <a:pt x="774" y="410"/>
                  </a:lnTo>
                  <a:lnTo>
                    <a:pt x="772" y="415"/>
                  </a:lnTo>
                  <a:lnTo>
                    <a:pt x="772" y="415"/>
                  </a:lnTo>
                  <a:lnTo>
                    <a:pt x="758" y="444"/>
                  </a:lnTo>
                  <a:lnTo>
                    <a:pt x="758" y="444"/>
                  </a:lnTo>
                  <a:lnTo>
                    <a:pt x="747" y="464"/>
                  </a:lnTo>
                  <a:lnTo>
                    <a:pt x="747" y="464"/>
                  </a:lnTo>
                  <a:lnTo>
                    <a:pt x="731" y="496"/>
                  </a:lnTo>
                  <a:lnTo>
                    <a:pt x="731" y="496"/>
                  </a:lnTo>
                  <a:lnTo>
                    <a:pt x="721" y="514"/>
                  </a:lnTo>
                  <a:lnTo>
                    <a:pt x="721" y="514"/>
                  </a:lnTo>
                  <a:lnTo>
                    <a:pt x="704" y="548"/>
                  </a:lnTo>
                  <a:lnTo>
                    <a:pt x="704" y="548"/>
                  </a:lnTo>
                  <a:lnTo>
                    <a:pt x="696" y="564"/>
                  </a:lnTo>
                  <a:lnTo>
                    <a:pt x="696" y="564"/>
                  </a:lnTo>
                  <a:lnTo>
                    <a:pt x="695" y="565"/>
                  </a:lnTo>
                  <a:lnTo>
                    <a:pt x="693" y="565"/>
                  </a:lnTo>
                  <a:lnTo>
                    <a:pt x="693" y="565"/>
                  </a:lnTo>
                  <a:close/>
                  <a:moveTo>
                    <a:pt x="762" y="393"/>
                  </a:moveTo>
                  <a:lnTo>
                    <a:pt x="762" y="393"/>
                  </a:lnTo>
                  <a:lnTo>
                    <a:pt x="760" y="392"/>
                  </a:lnTo>
                  <a:lnTo>
                    <a:pt x="761" y="390"/>
                  </a:lnTo>
                  <a:lnTo>
                    <a:pt x="761" y="390"/>
                  </a:lnTo>
                  <a:lnTo>
                    <a:pt x="764" y="379"/>
                  </a:lnTo>
                  <a:lnTo>
                    <a:pt x="764" y="379"/>
                  </a:lnTo>
                  <a:lnTo>
                    <a:pt x="769" y="368"/>
                  </a:lnTo>
                  <a:lnTo>
                    <a:pt x="769" y="368"/>
                  </a:lnTo>
                  <a:lnTo>
                    <a:pt x="770" y="366"/>
                  </a:lnTo>
                  <a:lnTo>
                    <a:pt x="773" y="365"/>
                  </a:lnTo>
                  <a:lnTo>
                    <a:pt x="773" y="365"/>
                  </a:lnTo>
                  <a:lnTo>
                    <a:pt x="783" y="368"/>
                  </a:lnTo>
                  <a:lnTo>
                    <a:pt x="783" y="368"/>
                  </a:lnTo>
                  <a:lnTo>
                    <a:pt x="799" y="374"/>
                  </a:lnTo>
                  <a:lnTo>
                    <a:pt x="799" y="374"/>
                  </a:lnTo>
                  <a:lnTo>
                    <a:pt x="806" y="377"/>
                  </a:lnTo>
                  <a:lnTo>
                    <a:pt x="806" y="377"/>
                  </a:lnTo>
                  <a:lnTo>
                    <a:pt x="807" y="378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796" y="396"/>
                  </a:lnTo>
                  <a:lnTo>
                    <a:pt x="796" y="396"/>
                  </a:lnTo>
                  <a:lnTo>
                    <a:pt x="793" y="401"/>
                  </a:lnTo>
                  <a:lnTo>
                    <a:pt x="793" y="401"/>
                  </a:lnTo>
                  <a:lnTo>
                    <a:pt x="791" y="403"/>
                  </a:lnTo>
                  <a:lnTo>
                    <a:pt x="789" y="404"/>
                  </a:lnTo>
                  <a:lnTo>
                    <a:pt x="787" y="404"/>
                  </a:lnTo>
                  <a:lnTo>
                    <a:pt x="785" y="403"/>
                  </a:lnTo>
                  <a:lnTo>
                    <a:pt x="785" y="403"/>
                  </a:lnTo>
                  <a:lnTo>
                    <a:pt x="762" y="393"/>
                  </a:lnTo>
                  <a:lnTo>
                    <a:pt x="762" y="393"/>
                  </a:lnTo>
                  <a:close/>
                  <a:moveTo>
                    <a:pt x="799" y="367"/>
                  </a:moveTo>
                  <a:lnTo>
                    <a:pt x="799" y="367"/>
                  </a:lnTo>
                  <a:lnTo>
                    <a:pt x="797" y="367"/>
                  </a:lnTo>
                  <a:lnTo>
                    <a:pt x="797" y="367"/>
                  </a:lnTo>
                  <a:lnTo>
                    <a:pt x="797" y="365"/>
                  </a:lnTo>
                  <a:lnTo>
                    <a:pt x="797" y="365"/>
                  </a:lnTo>
                  <a:lnTo>
                    <a:pt x="800" y="359"/>
                  </a:lnTo>
                  <a:lnTo>
                    <a:pt x="800" y="359"/>
                  </a:lnTo>
                  <a:lnTo>
                    <a:pt x="801" y="358"/>
                  </a:lnTo>
                  <a:lnTo>
                    <a:pt x="801" y="358"/>
                  </a:lnTo>
                  <a:lnTo>
                    <a:pt x="803" y="360"/>
                  </a:lnTo>
                  <a:lnTo>
                    <a:pt x="803" y="360"/>
                  </a:lnTo>
                  <a:lnTo>
                    <a:pt x="799" y="367"/>
                  </a:lnTo>
                  <a:lnTo>
                    <a:pt x="799" y="367"/>
                  </a:lnTo>
                  <a:close/>
                  <a:moveTo>
                    <a:pt x="792" y="365"/>
                  </a:moveTo>
                  <a:lnTo>
                    <a:pt x="792" y="365"/>
                  </a:lnTo>
                  <a:lnTo>
                    <a:pt x="790" y="366"/>
                  </a:lnTo>
                  <a:lnTo>
                    <a:pt x="788" y="365"/>
                  </a:lnTo>
                  <a:lnTo>
                    <a:pt x="786" y="364"/>
                  </a:lnTo>
                  <a:lnTo>
                    <a:pt x="785" y="363"/>
                  </a:lnTo>
                  <a:lnTo>
                    <a:pt x="785" y="363"/>
                  </a:lnTo>
                  <a:lnTo>
                    <a:pt x="785" y="361"/>
                  </a:lnTo>
                  <a:lnTo>
                    <a:pt x="786" y="359"/>
                  </a:lnTo>
                  <a:lnTo>
                    <a:pt x="786" y="359"/>
                  </a:lnTo>
                  <a:lnTo>
                    <a:pt x="788" y="355"/>
                  </a:lnTo>
                  <a:lnTo>
                    <a:pt x="788" y="355"/>
                  </a:lnTo>
                  <a:lnTo>
                    <a:pt x="789" y="353"/>
                  </a:lnTo>
                  <a:lnTo>
                    <a:pt x="790" y="353"/>
                  </a:lnTo>
                  <a:lnTo>
                    <a:pt x="793" y="353"/>
                  </a:lnTo>
                  <a:lnTo>
                    <a:pt x="793" y="353"/>
                  </a:lnTo>
                  <a:lnTo>
                    <a:pt x="795" y="354"/>
                  </a:lnTo>
                  <a:lnTo>
                    <a:pt x="797" y="356"/>
                  </a:lnTo>
                  <a:lnTo>
                    <a:pt x="797" y="356"/>
                  </a:lnTo>
                  <a:lnTo>
                    <a:pt x="792" y="365"/>
                  </a:lnTo>
                  <a:lnTo>
                    <a:pt x="792" y="365"/>
                  </a:lnTo>
                  <a:close/>
                  <a:moveTo>
                    <a:pt x="773" y="329"/>
                  </a:moveTo>
                  <a:lnTo>
                    <a:pt x="773" y="329"/>
                  </a:lnTo>
                  <a:lnTo>
                    <a:pt x="778" y="331"/>
                  </a:lnTo>
                  <a:lnTo>
                    <a:pt x="778" y="331"/>
                  </a:lnTo>
                  <a:lnTo>
                    <a:pt x="778" y="332"/>
                  </a:lnTo>
                  <a:lnTo>
                    <a:pt x="778" y="332"/>
                  </a:lnTo>
                  <a:lnTo>
                    <a:pt x="773" y="330"/>
                  </a:lnTo>
                  <a:lnTo>
                    <a:pt x="773" y="330"/>
                  </a:lnTo>
                  <a:lnTo>
                    <a:pt x="773" y="329"/>
                  </a:lnTo>
                  <a:lnTo>
                    <a:pt x="773" y="329"/>
                  </a:lnTo>
                  <a:close/>
                  <a:moveTo>
                    <a:pt x="772" y="335"/>
                  </a:moveTo>
                  <a:lnTo>
                    <a:pt x="772" y="335"/>
                  </a:lnTo>
                  <a:lnTo>
                    <a:pt x="772" y="335"/>
                  </a:lnTo>
                  <a:lnTo>
                    <a:pt x="772" y="335"/>
                  </a:lnTo>
                  <a:lnTo>
                    <a:pt x="776" y="336"/>
                  </a:lnTo>
                  <a:lnTo>
                    <a:pt x="777" y="338"/>
                  </a:lnTo>
                  <a:lnTo>
                    <a:pt x="778" y="340"/>
                  </a:lnTo>
                  <a:lnTo>
                    <a:pt x="776" y="344"/>
                  </a:lnTo>
                  <a:lnTo>
                    <a:pt x="776" y="344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69" y="358"/>
                  </a:lnTo>
                  <a:lnTo>
                    <a:pt x="769" y="358"/>
                  </a:lnTo>
                  <a:lnTo>
                    <a:pt x="760" y="343"/>
                  </a:lnTo>
                  <a:lnTo>
                    <a:pt x="760" y="343"/>
                  </a:lnTo>
                  <a:lnTo>
                    <a:pt x="760" y="341"/>
                  </a:lnTo>
                  <a:lnTo>
                    <a:pt x="760" y="341"/>
                  </a:lnTo>
                  <a:lnTo>
                    <a:pt x="763" y="339"/>
                  </a:lnTo>
                  <a:lnTo>
                    <a:pt x="763" y="339"/>
                  </a:lnTo>
                  <a:lnTo>
                    <a:pt x="766" y="336"/>
                  </a:lnTo>
                  <a:lnTo>
                    <a:pt x="766" y="336"/>
                  </a:lnTo>
                  <a:lnTo>
                    <a:pt x="768" y="335"/>
                  </a:lnTo>
                  <a:lnTo>
                    <a:pt x="772" y="335"/>
                  </a:lnTo>
                  <a:lnTo>
                    <a:pt x="772" y="335"/>
                  </a:lnTo>
                  <a:close/>
                  <a:moveTo>
                    <a:pt x="753" y="331"/>
                  </a:moveTo>
                  <a:lnTo>
                    <a:pt x="753" y="331"/>
                  </a:lnTo>
                  <a:lnTo>
                    <a:pt x="756" y="324"/>
                  </a:lnTo>
                  <a:lnTo>
                    <a:pt x="759" y="320"/>
                  </a:lnTo>
                  <a:lnTo>
                    <a:pt x="762" y="318"/>
                  </a:lnTo>
                  <a:lnTo>
                    <a:pt x="762" y="318"/>
                  </a:lnTo>
                  <a:lnTo>
                    <a:pt x="763" y="317"/>
                  </a:lnTo>
                  <a:lnTo>
                    <a:pt x="764" y="317"/>
                  </a:lnTo>
                  <a:lnTo>
                    <a:pt x="764" y="317"/>
                  </a:lnTo>
                  <a:lnTo>
                    <a:pt x="765" y="318"/>
                  </a:lnTo>
                  <a:lnTo>
                    <a:pt x="766" y="319"/>
                  </a:lnTo>
                  <a:lnTo>
                    <a:pt x="766" y="319"/>
                  </a:lnTo>
                  <a:lnTo>
                    <a:pt x="764" y="328"/>
                  </a:lnTo>
                  <a:lnTo>
                    <a:pt x="763" y="331"/>
                  </a:lnTo>
                  <a:lnTo>
                    <a:pt x="760" y="334"/>
                  </a:lnTo>
                  <a:lnTo>
                    <a:pt x="760" y="334"/>
                  </a:lnTo>
                  <a:lnTo>
                    <a:pt x="759" y="336"/>
                  </a:lnTo>
                  <a:lnTo>
                    <a:pt x="757" y="337"/>
                  </a:lnTo>
                  <a:lnTo>
                    <a:pt x="757" y="337"/>
                  </a:lnTo>
                  <a:lnTo>
                    <a:pt x="755" y="336"/>
                  </a:lnTo>
                  <a:lnTo>
                    <a:pt x="754" y="334"/>
                  </a:lnTo>
                  <a:lnTo>
                    <a:pt x="753" y="333"/>
                  </a:lnTo>
                  <a:lnTo>
                    <a:pt x="753" y="331"/>
                  </a:lnTo>
                  <a:lnTo>
                    <a:pt x="753" y="331"/>
                  </a:lnTo>
                  <a:close/>
                  <a:moveTo>
                    <a:pt x="692" y="372"/>
                  </a:moveTo>
                  <a:lnTo>
                    <a:pt x="692" y="372"/>
                  </a:lnTo>
                  <a:lnTo>
                    <a:pt x="691" y="371"/>
                  </a:lnTo>
                  <a:lnTo>
                    <a:pt x="690" y="369"/>
                  </a:lnTo>
                  <a:lnTo>
                    <a:pt x="690" y="367"/>
                  </a:lnTo>
                  <a:lnTo>
                    <a:pt x="690" y="365"/>
                  </a:lnTo>
                  <a:lnTo>
                    <a:pt x="690" y="365"/>
                  </a:lnTo>
                  <a:lnTo>
                    <a:pt x="693" y="356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702" y="337"/>
                  </a:lnTo>
                  <a:lnTo>
                    <a:pt x="705" y="332"/>
                  </a:lnTo>
                  <a:lnTo>
                    <a:pt x="708" y="327"/>
                  </a:lnTo>
                  <a:lnTo>
                    <a:pt x="708" y="327"/>
                  </a:lnTo>
                  <a:lnTo>
                    <a:pt x="720" y="313"/>
                  </a:lnTo>
                  <a:lnTo>
                    <a:pt x="720" y="313"/>
                  </a:lnTo>
                  <a:lnTo>
                    <a:pt x="722" y="312"/>
                  </a:lnTo>
                  <a:lnTo>
                    <a:pt x="722" y="312"/>
                  </a:lnTo>
                  <a:lnTo>
                    <a:pt x="724" y="311"/>
                  </a:lnTo>
                  <a:lnTo>
                    <a:pt x="726" y="310"/>
                  </a:lnTo>
                  <a:lnTo>
                    <a:pt x="727" y="311"/>
                  </a:lnTo>
                  <a:lnTo>
                    <a:pt x="729" y="313"/>
                  </a:lnTo>
                  <a:lnTo>
                    <a:pt x="729" y="313"/>
                  </a:lnTo>
                  <a:lnTo>
                    <a:pt x="739" y="324"/>
                  </a:lnTo>
                  <a:lnTo>
                    <a:pt x="739" y="324"/>
                  </a:lnTo>
                  <a:lnTo>
                    <a:pt x="743" y="328"/>
                  </a:lnTo>
                  <a:lnTo>
                    <a:pt x="743" y="328"/>
                  </a:lnTo>
                  <a:lnTo>
                    <a:pt x="747" y="333"/>
                  </a:lnTo>
                  <a:lnTo>
                    <a:pt x="751" y="338"/>
                  </a:lnTo>
                  <a:lnTo>
                    <a:pt x="759" y="350"/>
                  </a:lnTo>
                  <a:lnTo>
                    <a:pt x="759" y="350"/>
                  </a:lnTo>
                  <a:lnTo>
                    <a:pt x="764" y="361"/>
                  </a:lnTo>
                  <a:lnTo>
                    <a:pt x="764" y="361"/>
                  </a:lnTo>
                  <a:lnTo>
                    <a:pt x="765" y="363"/>
                  </a:lnTo>
                  <a:lnTo>
                    <a:pt x="764" y="366"/>
                  </a:lnTo>
                  <a:lnTo>
                    <a:pt x="764" y="366"/>
                  </a:lnTo>
                  <a:lnTo>
                    <a:pt x="758" y="382"/>
                  </a:lnTo>
                  <a:lnTo>
                    <a:pt x="758" y="382"/>
                  </a:lnTo>
                  <a:lnTo>
                    <a:pt x="758" y="384"/>
                  </a:lnTo>
                  <a:lnTo>
                    <a:pt x="757" y="386"/>
                  </a:lnTo>
                  <a:lnTo>
                    <a:pt x="757" y="386"/>
                  </a:lnTo>
                  <a:lnTo>
                    <a:pt x="755" y="387"/>
                  </a:lnTo>
                  <a:lnTo>
                    <a:pt x="753" y="388"/>
                  </a:lnTo>
                  <a:lnTo>
                    <a:pt x="753" y="388"/>
                  </a:lnTo>
                  <a:lnTo>
                    <a:pt x="741" y="386"/>
                  </a:lnTo>
                  <a:lnTo>
                    <a:pt x="741" y="386"/>
                  </a:lnTo>
                  <a:lnTo>
                    <a:pt x="736" y="385"/>
                  </a:lnTo>
                  <a:lnTo>
                    <a:pt x="736" y="385"/>
                  </a:lnTo>
                  <a:lnTo>
                    <a:pt x="733" y="385"/>
                  </a:lnTo>
                  <a:lnTo>
                    <a:pt x="729" y="384"/>
                  </a:lnTo>
                  <a:lnTo>
                    <a:pt x="722" y="382"/>
                  </a:lnTo>
                  <a:lnTo>
                    <a:pt x="722" y="382"/>
                  </a:lnTo>
                  <a:lnTo>
                    <a:pt x="707" y="377"/>
                  </a:lnTo>
                  <a:lnTo>
                    <a:pt x="692" y="372"/>
                  </a:lnTo>
                  <a:lnTo>
                    <a:pt x="692" y="372"/>
                  </a:lnTo>
                  <a:close/>
                  <a:moveTo>
                    <a:pt x="735" y="411"/>
                  </a:moveTo>
                  <a:lnTo>
                    <a:pt x="735" y="411"/>
                  </a:lnTo>
                  <a:lnTo>
                    <a:pt x="719" y="417"/>
                  </a:lnTo>
                  <a:lnTo>
                    <a:pt x="719" y="417"/>
                  </a:lnTo>
                  <a:lnTo>
                    <a:pt x="700" y="424"/>
                  </a:lnTo>
                  <a:lnTo>
                    <a:pt x="700" y="424"/>
                  </a:lnTo>
                  <a:lnTo>
                    <a:pt x="697" y="425"/>
                  </a:lnTo>
                  <a:lnTo>
                    <a:pt x="696" y="422"/>
                  </a:lnTo>
                  <a:lnTo>
                    <a:pt x="696" y="422"/>
                  </a:lnTo>
                  <a:lnTo>
                    <a:pt x="695" y="410"/>
                  </a:lnTo>
                  <a:lnTo>
                    <a:pt x="695" y="410"/>
                  </a:lnTo>
                  <a:lnTo>
                    <a:pt x="694" y="406"/>
                  </a:lnTo>
                  <a:lnTo>
                    <a:pt x="694" y="406"/>
                  </a:lnTo>
                  <a:lnTo>
                    <a:pt x="692" y="397"/>
                  </a:lnTo>
                  <a:lnTo>
                    <a:pt x="692" y="397"/>
                  </a:lnTo>
                  <a:lnTo>
                    <a:pt x="692" y="396"/>
                  </a:lnTo>
                  <a:lnTo>
                    <a:pt x="693" y="395"/>
                  </a:lnTo>
                  <a:lnTo>
                    <a:pt x="695" y="394"/>
                  </a:lnTo>
                  <a:lnTo>
                    <a:pt x="695" y="394"/>
                  </a:lnTo>
                  <a:lnTo>
                    <a:pt x="713" y="391"/>
                  </a:lnTo>
                  <a:lnTo>
                    <a:pt x="713" y="391"/>
                  </a:lnTo>
                  <a:lnTo>
                    <a:pt x="720" y="390"/>
                  </a:lnTo>
                  <a:lnTo>
                    <a:pt x="727" y="389"/>
                  </a:lnTo>
                  <a:lnTo>
                    <a:pt x="727" y="389"/>
                  </a:lnTo>
                  <a:lnTo>
                    <a:pt x="733" y="390"/>
                  </a:lnTo>
                  <a:lnTo>
                    <a:pt x="739" y="391"/>
                  </a:lnTo>
                  <a:lnTo>
                    <a:pt x="739" y="391"/>
                  </a:lnTo>
                  <a:lnTo>
                    <a:pt x="749" y="392"/>
                  </a:lnTo>
                  <a:lnTo>
                    <a:pt x="749" y="392"/>
                  </a:lnTo>
                  <a:lnTo>
                    <a:pt x="755" y="393"/>
                  </a:lnTo>
                  <a:lnTo>
                    <a:pt x="755" y="393"/>
                  </a:lnTo>
                  <a:lnTo>
                    <a:pt x="756" y="394"/>
                  </a:lnTo>
                  <a:lnTo>
                    <a:pt x="756" y="394"/>
                  </a:lnTo>
                  <a:lnTo>
                    <a:pt x="758" y="397"/>
                  </a:lnTo>
                  <a:lnTo>
                    <a:pt x="760" y="398"/>
                  </a:lnTo>
                  <a:lnTo>
                    <a:pt x="766" y="401"/>
                  </a:lnTo>
                  <a:lnTo>
                    <a:pt x="766" y="401"/>
                  </a:lnTo>
                  <a:lnTo>
                    <a:pt x="767" y="402"/>
                  </a:lnTo>
                  <a:lnTo>
                    <a:pt x="767" y="402"/>
                  </a:lnTo>
                  <a:lnTo>
                    <a:pt x="764" y="403"/>
                  </a:lnTo>
                  <a:lnTo>
                    <a:pt x="764" y="403"/>
                  </a:lnTo>
                  <a:lnTo>
                    <a:pt x="750" y="406"/>
                  </a:lnTo>
                  <a:lnTo>
                    <a:pt x="750" y="406"/>
                  </a:lnTo>
                  <a:lnTo>
                    <a:pt x="735" y="411"/>
                  </a:lnTo>
                  <a:lnTo>
                    <a:pt x="735" y="411"/>
                  </a:lnTo>
                  <a:close/>
                  <a:moveTo>
                    <a:pt x="679" y="545"/>
                  </a:moveTo>
                  <a:lnTo>
                    <a:pt x="679" y="545"/>
                  </a:lnTo>
                  <a:lnTo>
                    <a:pt x="689" y="526"/>
                  </a:lnTo>
                  <a:lnTo>
                    <a:pt x="689" y="526"/>
                  </a:lnTo>
                  <a:lnTo>
                    <a:pt x="699" y="509"/>
                  </a:lnTo>
                  <a:lnTo>
                    <a:pt x="699" y="509"/>
                  </a:lnTo>
                  <a:lnTo>
                    <a:pt x="707" y="495"/>
                  </a:lnTo>
                  <a:lnTo>
                    <a:pt x="707" y="495"/>
                  </a:lnTo>
                  <a:lnTo>
                    <a:pt x="718" y="474"/>
                  </a:lnTo>
                  <a:lnTo>
                    <a:pt x="718" y="474"/>
                  </a:lnTo>
                  <a:lnTo>
                    <a:pt x="726" y="458"/>
                  </a:lnTo>
                  <a:lnTo>
                    <a:pt x="726" y="458"/>
                  </a:lnTo>
                  <a:lnTo>
                    <a:pt x="731" y="447"/>
                  </a:lnTo>
                  <a:lnTo>
                    <a:pt x="731" y="447"/>
                  </a:lnTo>
                  <a:lnTo>
                    <a:pt x="744" y="421"/>
                  </a:lnTo>
                  <a:lnTo>
                    <a:pt x="744" y="421"/>
                  </a:lnTo>
                  <a:lnTo>
                    <a:pt x="745" y="417"/>
                  </a:lnTo>
                  <a:lnTo>
                    <a:pt x="748" y="413"/>
                  </a:lnTo>
                  <a:lnTo>
                    <a:pt x="748" y="413"/>
                  </a:lnTo>
                  <a:lnTo>
                    <a:pt x="750" y="411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5" y="410"/>
                  </a:lnTo>
                  <a:lnTo>
                    <a:pt x="755" y="410"/>
                  </a:lnTo>
                  <a:lnTo>
                    <a:pt x="748" y="424"/>
                  </a:lnTo>
                  <a:lnTo>
                    <a:pt x="748" y="424"/>
                  </a:lnTo>
                  <a:lnTo>
                    <a:pt x="736" y="447"/>
                  </a:lnTo>
                  <a:lnTo>
                    <a:pt x="736" y="447"/>
                  </a:lnTo>
                  <a:lnTo>
                    <a:pt x="726" y="469"/>
                  </a:lnTo>
                  <a:lnTo>
                    <a:pt x="726" y="469"/>
                  </a:lnTo>
                  <a:lnTo>
                    <a:pt x="715" y="489"/>
                  </a:lnTo>
                  <a:lnTo>
                    <a:pt x="715" y="489"/>
                  </a:lnTo>
                  <a:lnTo>
                    <a:pt x="706" y="506"/>
                  </a:lnTo>
                  <a:lnTo>
                    <a:pt x="706" y="506"/>
                  </a:lnTo>
                  <a:lnTo>
                    <a:pt x="696" y="525"/>
                  </a:lnTo>
                  <a:lnTo>
                    <a:pt x="696" y="525"/>
                  </a:lnTo>
                  <a:lnTo>
                    <a:pt x="684" y="546"/>
                  </a:lnTo>
                  <a:lnTo>
                    <a:pt x="684" y="546"/>
                  </a:lnTo>
                  <a:lnTo>
                    <a:pt x="681" y="552"/>
                  </a:lnTo>
                  <a:lnTo>
                    <a:pt x="681" y="552"/>
                  </a:lnTo>
                  <a:lnTo>
                    <a:pt x="679" y="554"/>
                  </a:lnTo>
                  <a:lnTo>
                    <a:pt x="678" y="556"/>
                  </a:lnTo>
                  <a:lnTo>
                    <a:pt x="676" y="556"/>
                  </a:lnTo>
                  <a:lnTo>
                    <a:pt x="674" y="555"/>
                  </a:lnTo>
                  <a:lnTo>
                    <a:pt x="674" y="555"/>
                  </a:lnTo>
                  <a:lnTo>
                    <a:pt x="679" y="545"/>
                  </a:lnTo>
                  <a:lnTo>
                    <a:pt x="679" y="545"/>
                  </a:lnTo>
                  <a:close/>
                  <a:moveTo>
                    <a:pt x="673" y="561"/>
                  </a:moveTo>
                  <a:lnTo>
                    <a:pt x="673" y="561"/>
                  </a:lnTo>
                  <a:lnTo>
                    <a:pt x="674" y="562"/>
                  </a:lnTo>
                  <a:lnTo>
                    <a:pt x="674" y="562"/>
                  </a:lnTo>
                  <a:lnTo>
                    <a:pt x="671" y="569"/>
                  </a:lnTo>
                  <a:lnTo>
                    <a:pt x="671" y="569"/>
                  </a:lnTo>
                  <a:lnTo>
                    <a:pt x="662" y="587"/>
                  </a:lnTo>
                  <a:lnTo>
                    <a:pt x="662" y="587"/>
                  </a:lnTo>
                  <a:lnTo>
                    <a:pt x="654" y="600"/>
                  </a:lnTo>
                  <a:lnTo>
                    <a:pt x="654" y="600"/>
                  </a:lnTo>
                  <a:lnTo>
                    <a:pt x="648" y="613"/>
                  </a:lnTo>
                  <a:lnTo>
                    <a:pt x="648" y="613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32" y="644"/>
                  </a:lnTo>
                  <a:lnTo>
                    <a:pt x="632" y="644"/>
                  </a:lnTo>
                  <a:lnTo>
                    <a:pt x="623" y="662"/>
                  </a:lnTo>
                  <a:lnTo>
                    <a:pt x="623" y="662"/>
                  </a:lnTo>
                  <a:lnTo>
                    <a:pt x="615" y="676"/>
                  </a:lnTo>
                  <a:lnTo>
                    <a:pt x="615" y="676"/>
                  </a:lnTo>
                  <a:lnTo>
                    <a:pt x="601" y="703"/>
                  </a:lnTo>
                  <a:lnTo>
                    <a:pt x="601" y="703"/>
                  </a:lnTo>
                  <a:lnTo>
                    <a:pt x="589" y="726"/>
                  </a:lnTo>
                  <a:lnTo>
                    <a:pt x="589" y="726"/>
                  </a:lnTo>
                  <a:lnTo>
                    <a:pt x="579" y="743"/>
                  </a:lnTo>
                  <a:lnTo>
                    <a:pt x="579" y="743"/>
                  </a:lnTo>
                  <a:lnTo>
                    <a:pt x="578" y="745"/>
                  </a:lnTo>
                  <a:lnTo>
                    <a:pt x="577" y="745"/>
                  </a:lnTo>
                  <a:lnTo>
                    <a:pt x="574" y="745"/>
                  </a:lnTo>
                  <a:lnTo>
                    <a:pt x="574" y="745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49" y="732"/>
                  </a:lnTo>
                  <a:lnTo>
                    <a:pt x="549" y="732"/>
                  </a:lnTo>
                  <a:lnTo>
                    <a:pt x="548" y="733"/>
                  </a:lnTo>
                  <a:lnTo>
                    <a:pt x="547" y="733"/>
                  </a:lnTo>
                  <a:lnTo>
                    <a:pt x="547" y="733"/>
                  </a:lnTo>
                  <a:lnTo>
                    <a:pt x="543" y="741"/>
                  </a:lnTo>
                  <a:lnTo>
                    <a:pt x="543" y="741"/>
                  </a:lnTo>
                  <a:lnTo>
                    <a:pt x="542" y="743"/>
                  </a:lnTo>
                  <a:lnTo>
                    <a:pt x="544" y="745"/>
                  </a:lnTo>
                  <a:lnTo>
                    <a:pt x="544" y="745"/>
                  </a:lnTo>
                  <a:lnTo>
                    <a:pt x="559" y="752"/>
                  </a:lnTo>
                  <a:lnTo>
                    <a:pt x="559" y="752"/>
                  </a:lnTo>
                  <a:lnTo>
                    <a:pt x="562" y="754"/>
                  </a:lnTo>
                  <a:lnTo>
                    <a:pt x="562" y="754"/>
                  </a:lnTo>
                  <a:lnTo>
                    <a:pt x="566" y="756"/>
                  </a:lnTo>
                  <a:lnTo>
                    <a:pt x="567" y="758"/>
                  </a:lnTo>
                  <a:lnTo>
                    <a:pt x="567" y="760"/>
                  </a:lnTo>
                  <a:lnTo>
                    <a:pt x="567" y="760"/>
                  </a:lnTo>
                  <a:lnTo>
                    <a:pt x="568" y="763"/>
                  </a:lnTo>
                  <a:lnTo>
                    <a:pt x="570" y="764"/>
                  </a:lnTo>
                  <a:lnTo>
                    <a:pt x="573" y="765"/>
                  </a:lnTo>
                  <a:lnTo>
                    <a:pt x="576" y="764"/>
                  </a:lnTo>
                  <a:lnTo>
                    <a:pt x="576" y="764"/>
                  </a:lnTo>
                  <a:lnTo>
                    <a:pt x="576" y="763"/>
                  </a:lnTo>
                  <a:lnTo>
                    <a:pt x="576" y="763"/>
                  </a:lnTo>
                  <a:lnTo>
                    <a:pt x="578" y="763"/>
                  </a:lnTo>
                  <a:lnTo>
                    <a:pt x="578" y="763"/>
                  </a:lnTo>
                  <a:lnTo>
                    <a:pt x="578" y="765"/>
                  </a:lnTo>
                  <a:lnTo>
                    <a:pt x="578" y="765"/>
                  </a:lnTo>
                  <a:lnTo>
                    <a:pt x="578" y="767"/>
                  </a:lnTo>
                  <a:lnTo>
                    <a:pt x="578" y="769"/>
                  </a:lnTo>
                  <a:lnTo>
                    <a:pt x="579" y="771"/>
                  </a:lnTo>
                  <a:lnTo>
                    <a:pt x="582" y="772"/>
                  </a:lnTo>
                  <a:lnTo>
                    <a:pt x="582" y="772"/>
                  </a:lnTo>
                  <a:lnTo>
                    <a:pt x="583" y="772"/>
                  </a:lnTo>
                  <a:lnTo>
                    <a:pt x="584" y="772"/>
                  </a:lnTo>
                  <a:lnTo>
                    <a:pt x="586" y="770"/>
                  </a:lnTo>
                  <a:lnTo>
                    <a:pt x="586" y="770"/>
                  </a:lnTo>
                  <a:lnTo>
                    <a:pt x="588" y="768"/>
                  </a:lnTo>
                  <a:lnTo>
                    <a:pt x="589" y="768"/>
                  </a:lnTo>
                  <a:lnTo>
                    <a:pt x="589" y="768"/>
                  </a:lnTo>
                  <a:lnTo>
                    <a:pt x="590" y="768"/>
                  </a:lnTo>
                  <a:lnTo>
                    <a:pt x="590" y="769"/>
                  </a:lnTo>
                  <a:lnTo>
                    <a:pt x="589" y="771"/>
                  </a:lnTo>
                  <a:lnTo>
                    <a:pt x="589" y="771"/>
                  </a:lnTo>
                  <a:lnTo>
                    <a:pt x="589" y="774"/>
                  </a:lnTo>
                  <a:lnTo>
                    <a:pt x="591" y="776"/>
                  </a:lnTo>
                  <a:lnTo>
                    <a:pt x="591" y="776"/>
                  </a:lnTo>
                  <a:lnTo>
                    <a:pt x="593" y="777"/>
                  </a:lnTo>
                  <a:lnTo>
                    <a:pt x="594" y="776"/>
                  </a:lnTo>
                  <a:lnTo>
                    <a:pt x="596" y="774"/>
                  </a:lnTo>
                  <a:lnTo>
                    <a:pt x="596" y="774"/>
                  </a:lnTo>
                  <a:lnTo>
                    <a:pt x="598" y="773"/>
                  </a:lnTo>
                  <a:lnTo>
                    <a:pt x="600" y="774"/>
                  </a:lnTo>
                  <a:lnTo>
                    <a:pt x="600" y="774"/>
                  </a:lnTo>
                  <a:lnTo>
                    <a:pt x="614" y="781"/>
                  </a:lnTo>
                  <a:lnTo>
                    <a:pt x="614" y="781"/>
                  </a:lnTo>
                  <a:lnTo>
                    <a:pt x="615" y="781"/>
                  </a:lnTo>
                  <a:lnTo>
                    <a:pt x="617" y="781"/>
                  </a:lnTo>
                  <a:lnTo>
                    <a:pt x="619" y="778"/>
                  </a:lnTo>
                  <a:lnTo>
                    <a:pt x="619" y="778"/>
                  </a:lnTo>
                  <a:lnTo>
                    <a:pt x="622" y="773"/>
                  </a:lnTo>
                  <a:lnTo>
                    <a:pt x="622" y="773"/>
                  </a:lnTo>
                  <a:lnTo>
                    <a:pt x="622" y="771"/>
                  </a:lnTo>
                  <a:lnTo>
                    <a:pt x="621" y="770"/>
                  </a:lnTo>
                  <a:lnTo>
                    <a:pt x="621" y="770"/>
                  </a:lnTo>
                  <a:lnTo>
                    <a:pt x="616" y="767"/>
                  </a:lnTo>
                  <a:lnTo>
                    <a:pt x="616" y="767"/>
                  </a:lnTo>
                  <a:lnTo>
                    <a:pt x="605" y="761"/>
                  </a:lnTo>
                  <a:lnTo>
                    <a:pt x="605" y="761"/>
                  </a:lnTo>
                  <a:lnTo>
                    <a:pt x="603" y="760"/>
                  </a:lnTo>
                  <a:lnTo>
                    <a:pt x="603" y="759"/>
                  </a:lnTo>
                  <a:lnTo>
                    <a:pt x="604" y="757"/>
                  </a:lnTo>
                  <a:lnTo>
                    <a:pt x="604" y="757"/>
                  </a:lnTo>
                  <a:lnTo>
                    <a:pt x="612" y="741"/>
                  </a:lnTo>
                  <a:lnTo>
                    <a:pt x="612" y="741"/>
                  </a:lnTo>
                  <a:lnTo>
                    <a:pt x="624" y="717"/>
                  </a:lnTo>
                  <a:lnTo>
                    <a:pt x="624" y="717"/>
                  </a:lnTo>
                  <a:lnTo>
                    <a:pt x="633" y="699"/>
                  </a:lnTo>
                  <a:lnTo>
                    <a:pt x="633" y="699"/>
                  </a:lnTo>
                  <a:lnTo>
                    <a:pt x="646" y="674"/>
                  </a:lnTo>
                  <a:lnTo>
                    <a:pt x="646" y="674"/>
                  </a:lnTo>
                  <a:lnTo>
                    <a:pt x="655" y="657"/>
                  </a:lnTo>
                  <a:lnTo>
                    <a:pt x="655" y="657"/>
                  </a:lnTo>
                  <a:lnTo>
                    <a:pt x="671" y="625"/>
                  </a:lnTo>
                  <a:lnTo>
                    <a:pt x="671" y="625"/>
                  </a:lnTo>
                  <a:lnTo>
                    <a:pt x="682" y="602"/>
                  </a:lnTo>
                  <a:lnTo>
                    <a:pt x="682" y="602"/>
                  </a:lnTo>
                  <a:lnTo>
                    <a:pt x="695" y="579"/>
                  </a:lnTo>
                  <a:lnTo>
                    <a:pt x="695" y="579"/>
                  </a:lnTo>
                  <a:lnTo>
                    <a:pt x="697" y="575"/>
                  </a:lnTo>
                  <a:lnTo>
                    <a:pt x="697" y="575"/>
                  </a:lnTo>
                  <a:lnTo>
                    <a:pt x="698" y="573"/>
                  </a:lnTo>
                  <a:lnTo>
                    <a:pt x="698" y="573"/>
                  </a:lnTo>
                  <a:lnTo>
                    <a:pt x="700" y="574"/>
                  </a:lnTo>
                  <a:lnTo>
                    <a:pt x="700" y="575"/>
                  </a:lnTo>
                  <a:lnTo>
                    <a:pt x="700" y="575"/>
                  </a:lnTo>
                  <a:lnTo>
                    <a:pt x="701" y="585"/>
                  </a:lnTo>
                  <a:lnTo>
                    <a:pt x="701" y="585"/>
                  </a:lnTo>
                  <a:lnTo>
                    <a:pt x="704" y="599"/>
                  </a:lnTo>
                  <a:lnTo>
                    <a:pt x="704" y="599"/>
                  </a:lnTo>
                  <a:lnTo>
                    <a:pt x="704" y="604"/>
                  </a:lnTo>
                  <a:lnTo>
                    <a:pt x="704" y="604"/>
                  </a:lnTo>
                  <a:lnTo>
                    <a:pt x="705" y="616"/>
                  </a:lnTo>
                  <a:lnTo>
                    <a:pt x="705" y="616"/>
                  </a:lnTo>
                  <a:lnTo>
                    <a:pt x="705" y="618"/>
                  </a:lnTo>
                  <a:lnTo>
                    <a:pt x="704" y="619"/>
                  </a:lnTo>
                  <a:lnTo>
                    <a:pt x="704" y="619"/>
                  </a:lnTo>
                  <a:lnTo>
                    <a:pt x="684" y="636"/>
                  </a:lnTo>
                  <a:lnTo>
                    <a:pt x="684" y="636"/>
                  </a:lnTo>
                  <a:lnTo>
                    <a:pt x="680" y="640"/>
                  </a:lnTo>
                  <a:lnTo>
                    <a:pt x="675" y="645"/>
                  </a:lnTo>
                  <a:lnTo>
                    <a:pt x="672" y="650"/>
                  </a:lnTo>
                  <a:lnTo>
                    <a:pt x="670" y="656"/>
                  </a:lnTo>
                  <a:lnTo>
                    <a:pt x="670" y="656"/>
                  </a:lnTo>
                  <a:lnTo>
                    <a:pt x="669" y="661"/>
                  </a:lnTo>
                  <a:lnTo>
                    <a:pt x="669" y="666"/>
                  </a:lnTo>
                  <a:lnTo>
                    <a:pt x="670" y="671"/>
                  </a:lnTo>
                  <a:lnTo>
                    <a:pt x="672" y="675"/>
                  </a:lnTo>
                  <a:lnTo>
                    <a:pt x="672" y="675"/>
                  </a:lnTo>
                  <a:lnTo>
                    <a:pt x="676" y="679"/>
                  </a:lnTo>
                  <a:lnTo>
                    <a:pt x="679" y="683"/>
                  </a:lnTo>
                  <a:lnTo>
                    <a:pt x="687" y="689"/>
                  </a:lnTo>
                  <a:lnTo>
                    <a:pt x="687" y="689"/>
                  </a:lnTo>
                  <a:lnTo>
                    <a:pt x="692" y="693"/>
                  </a:lnTo>
                  <a:lnTo>
                    <a:pt x="697" y="695"/>
                  </a:lnTo>
                  <a:lnTo>
                    <a:pt x="707" y="699"/>
                  </a:lnTo>
                  <a:lnTo>
                    <a:pt x="707" y="699"/>
                  </a:lnTo>
                  <a:lnTo>
                    <a:pt x="708" y="700"/>
                  </a:lnTo>
                  <a:lnTo>
                    <a:pt x="708" y="702"/>
                  </a:lnTo>
                  <a:lnTo>
                    <a:pt x="708" y="702"/>
                  </a:lnTo>
                  <a:lnTo>
                    <a:pt x="708" y="715"/>
                  </a:lnTo>
                  <a:lnTo>
                    <a:pt x="708" y="715"/>
                  </a:lnTo>
                  <a:lnTo>
                    <a:pt x="707" y="738"/>
                  </a:lnTo>
                  <a:lnTo>
                    <a:pt x="707" y="738"/>
                  </a:lnTo>
                  <a:lnTo>
                    <a:pt x="706" y="752"/>
                  </a:lnTo>
                  <a:lnTo>
                    <a:pt x="706" y="752"/>
                  </a:lnTo>
                  <a:lnTo>
                    <a:pt x="705" y="769"/>
                  </a:lnTo>
                  <a:lnTo>
                    <a:pt x="705" y="769"/>
                  </a:lnTo>
                  <a:lnTo>
                    <a:pt x="705" y="770"/>
                  </a:lnTo>
                  <a:lnTo>
                    <a:pt x="705" y="770"/>
                  </a:lnTo>
                  <a:lnTo>
                    <a:pt x="702" y="763"/>
                  </a:lnTo>
                  <a:lnTo>
                    <a:pt x="702" y="763"/>
                  </a:lnTo>
                  <a:lnTo>
                    <a:pt x="700" y="762"/>
                  </a:lnTo>
                  <a:lnTo>
                    <a:pt x="698" y="762"/>
                  </a:lnTo>
                  <a:lnTo>
                    <a:pt x="698" y="762"/>
                  </a:lnTo>
                  <a:lnTo>
                    <a:pt x="693" y="764"/>
                  </a:lnTo>
                  <a:lnTo>
                    <a:pt x="689" y="767"/>
                  </a:lnTo>
                  <a:lnTo>
                    <a:pt x="686" y="770"/>
                  </a:lnTo>
                  <a:lnTo>
                    <a:pt x="683" y="774"/>
                  </a:lnTo>
                  <a:lnTo>
                    <a:pt x="683" y="774"/>
                  </a:lnTo>
                  <a:lnTo>
                    <a:pt x="681" y="778"/>
                  </a:lnTo>
                  <a:lnTo>
                    <a:pt x="680" y="783"/>
                  </a:lnTo>
                  <a:lnTo>
                    <a:pt x="680" y="783"/>
                  </a:lnTo>
                  <a:lnTo>
                    <a:pt x="679" y="786"/>
                  </a:lnTo>
                  <a:lnTo>
                    <a:pt x="679" y="786"/>
                  </a:lnTo>
                  <a:lnTo>
                    <a:pt x="678" y="787"/>
                  </a:lnTo>
                  <a:lnTo>
                    <a:pt x="677" y="787"/>
                  </a:lnTo>
                  <a:lnTo>
                    <a:pt x="677" y="787"/>
                  </a:lnTo>
                  <a:lnTo>
                    <a:pt x="666" y="782"/>
                  </a:lnTo>
                  <a:lnTo>
                    <a:pt x="666" y="782"/>
                  </a:lnTo>
                  <a:lnTo>
                    <a:pt x="662" y="782"/>
                  </a:lnTo>
                  <a:lnTo>
                    <a:pt x="662" y="782"/>
                  </a:lnTo>
                  <a:lnTo>
                    <a:pt x="660" y="781"/>
                  </a:lnTo>
                  <a:lnTo>
                    <a:pt x="660" y="781"/>
                  </a:lnTo>
                  <a:lnTo>
                    <a:pt x="662" y="779"/>
                  </a:lnTo>
                  <a:lnTo>
                    <a:pt x="662" y="779"/>
                  </a:lnTo>
                  <a:lnTo>
                    <a:pt x="666" y="777"/>
                  </a:lnTo>
                  <a:lnTo>
                    <a:pt x="669" y="775"/>
                  </a:lnTo>
                  <a:lnTo>
                    <a:pt x="674" y="768"/>
                  </a:lnTo>
                  <a:lnTo>
                    <a:pt x="674" y="768"/>
                  </a:lnTo>
                  <a:lnTo>
                    <a:pt x="676" y="766"/>
                  </a:lnTo>
                  <a:lnTo>
                    <a:pt x="678" y="766"/>
                  </a:lnTo>
                  <a:lnTo>
                    <a:pt x="678" y="766"/>
                  </a:lnTo>
                  <a:lnTo>
                    <a:pt x="681" y="765"/>
                  </a:lnTo>
                  <a:lnTo>
                    <a:pt x="683" y="765"/>
                  </a:lnTo>
                  <a:lnTo>
                    <a:pt x="686" y="763"/>
                  </a:lnTo>
                  <a:lnTo>
                    <a:pt x="688" y="761"/>
                  </a:lnTo>
                  <a:lnTo>
                    <a:pt x="688" y="761"/>
                  </a:lnTo>
                  <a:lnTo>
                    <a:pt x="691" y="756"/>
                  </a:lnTo>
                  <a:lnTo>
                    <a:pt x="691" y="756"/>
                  </a:lnTo>
                  <a:lnTo>
                    <a:pt x="693" y="753"/>
                  </a:lnTo>
                  <a:lnTo>
                    <a:pt x="693" y="751"/>
                  </a:lnTo>
                  <a:lnTo>
                    <a:pt x="692" y="748"/>
                  </a:lnTo>
                  <a:lnTo>
                    <a:pt x="691" y="746"/>
                  </a:lnTo>
                  <a:lnTo>
                    <a:pt x="691" y="746"/>
                  </a:lnTo>
                  <a:lnTo>
                    <a:pt x="688" y="743"/>
                  </a:lnTo>
                  <a:lnTo>
                    <a:pt x="685" y="741"/>
                  </a:lnTo>
                  <a:lnTo>
                    <a:pt x="685" y="741"/>
                  </a:lnTo>
                  <a:lnTo>
                    <a:pt x="684" y="739"/>
                  </a:lnTo>
                  <a:lnTo>
                    <a:pt x="684" y="737"/>
                  </a:lnTo>
                  <a:lnTo>
                    <a:pt x="684" y="737"/>
                  </a:lnTo>
                  <a:lnTo>
                    <a:pt x="684" y="733"/>
                  </a:lnTo>
                  <a:lnTo>
                    <a:pt x="684" y="730"/>
                  </a:lnTo>
                  <a:lnTo>
                    <a:pt x="684" y="730"/>
                  </a:lnTo>
                  <a:lnTo>
                    <a:pt x="683" y="727"/>
                  </a:lnTo>
                  <a:lnTo>
                    <a:pt x="682" y="724"/>
                  </a:lnTo>
                  <a:lnTo>
                    <a:pt x="680" y="722"/>
                  </a:lnTo>
                  <a:lnTo>
                    <a:pt x="678" y="721"/>
                  </a:lnTo>
                  <a:lnTo>
                    <a:pt x="675" y="720"/>
                  </a:lnTo>
                  <a:lnTo>
                    <a:pt x="672" y="721"/>
                  </a:lnTo>
                  <a:lnTo>
                    <a:pt x="670" y="721"/>
                  </a:lnTo>
                  <a:lnTo>
                    <a:pt x="667" y="723"/>
                  </a:lnTo>
                  <a:lnTo>
                    <a:pt x="667" y="723"/>
                  </a:lnTo>
                  <a:lnTo>
                    <a:pt x="664" y="725"/>
                  </a:lnTo>
                  <a:lnTo>
                    <a:pt x="664" y="725"/>
                  </a:lnTo>
                  <a:lnTo>
                    <a:pt x="654" y="721"/>
                  </a:lnTo>
                  <a:lnTo>
                    <a:pt x="654" y="721"/>
                  </a:lnTo>
                  <a:lnTo>
                    <a:pt x="652" y="721"/>
                  </a:lnTo>
                  <a:lnTo>
                    <a:pt x="650" y="721"/>
                  </a:lnTo>
                  <a:lnTo>
                    <a:pt x="646" y="723"/>
                  </a:lnTo>
                  <a:lnTo>
                    <a:pt x="646" y="723"/>
                  </a:lnTo>
                  <a:lnTo>
                    <a:pt x="643" y="725"/>
                  </a:lnTo>
                  <a:lnTo>
                    <a:pt x="641" y="728"/>
                  </a:lnTo>
                  <a:lnTo>
                    <a:pt x="640" y="731"/>
                  </a:lnTo>
                  <a:lnTo>
                    <a:pt x="640" y="735"/>
                  </a:lnTo>
                  <a:lnTo>
                    <a:pt x="640" y="735"/>
                  </a:lnTo>
                  <a:lnTo>
                    <a:pt x="640" y="738"/>
                  </a:lnTo>
                  <a:lnTo>
                    <a:pt x="640" y="738"/>
                  </a:lnTo>
                  <a:lnTo>
                    <a:pt x="639" y="741"/>
                  </a:lnTo>
                  <a:lnTo>
                    <a:pt x="637" y="744"/>
                  </a:lnTo>
                  <a:lnTo>
                    <a:pt x="637" y="744"/>
                  </a:lnTo>
                  <a:lnTo>
                    <a:pt x="634" y="746"/>
                  </a:lnTo>
                  <a:lnTo>
                    <a:pt x="632" y="749"/>
                  </a:lnTo>
                  <a:lnTo>
                    <a:pt x="630" y="752"/>
                  </a:lnTo>
                  <a:lnTo>
                    <a:pt x="629" y="756"/>
                  </a:lnTo>
                  <a:lnTo>
                    <a:pt x="629" y="756"/>
                  </a:lnTo>
                  <a:lnTo>
                    <a:pt x="628" y="758"/>
                  </a:lnTo>
                  <a:lnTo>
                    <a:pt x="629" y="761"/>
                  </a:lnTo>
                  <a:lnTo>
                    <a:pt x="630" y="763"/>
                  </a:lnTo>
                  <a:lnTo>
                    <a:pt x="632" y="765"/>
                  </a:lnTo>
                  <a:lnTo>
                    <a:pt x="632" y="765"/>
                  </a:lnTo>
                  <a:lnTo>
                    <a:pt x="635" y="767"/>
                  </a:lnTo>
                  <a:lnTo>
                    <a:pt x="637" y="769"/>
                  </a:lnTo>
                  <a:lnTo>
                    <a:pt x="641" y="769"/>
                  </a:lnTo>
                  <a:lnTo>
                    <a:pt x="644" y="769"/>
                  </a:lnTo>
                  <a:lnTo>
                    <a:pt x="644" y="769"/>
                  </a:lnTo>
                  <a:lnTo>
                    <a:pt x="646" y="770"/>
                  </a:lnTo>
                  <a:lnTo>
                    <a:pt x="646" y="770"/>
                  </a:lnTo>
                  <a:lnTo>
                    <a:pt x="647" y="773"/>
                  </a:lnTo>
                  <a:lnTo>
                    <a:pt x="649" y="776"/>
                  </a:lnTo>
                  <a:lnTo>
                    <a:pt x="651" y="778"/>
                  </a:lnTo>
                  <a:lnTo>
                    <a:pt x="654" y="779"/>
                  </a:lnTo>
                  <a:lnTo>
                    <a:pt x="654" y="779"/>
                  </a:lnTo>
                  <a:lnTo>
                    <a:pt x="652" y="781"/>
                  </a:lnTo>
                  <a:lnTo>
                    <a:pt x="652" y="781"/>
                  </a:lnTo>
                  <a:lnTo>
                    <a:pt x="647" y="782"/>
                  </a:lnTo>
                  <a:lnTo>
                    <a:pt x="642" y="783"/>
                  </a:lnTo>
                  <a:lnTo>
                    <a:pt x="633" y="788"/>
                  </a:lnTo>
                  <a:lnTo>
                    <a:pt x="633" y="788"/>
                  </a:lnTo>
                  <a:lnTo>
                    <a:pt x="630" y="793"/>
                  </a:lnTo>
                  <a:lnTo>
                    <a:pt x="629" y="797"/>
                  </a:lnTo>
                  <a:lnTo>
                    <a:pt x="629" y="797"/>
                  </a:lnTo>
                  <a:lnTo>
                    <a:pt x="630" y="800"/>
                  </a:lnTo>
                  <a:lnTo>
                    <a:pt x="632" y="802"/>
                  </a:lnTo>
                  <a:lnTo>
                    <a:pt x="635" y="804"/>
                  </a:lnTo>
                  <a:lnTo>
                    <a:pt x="638" y="804"/>
                  </a:lnTo>
                  <a:lnTo>
                    <a:pt x="638" y="804"/>
                  </a:lnTo>
                  <a:lnTo>
                    <a:pt x="644" y="804"/>
                  </a:lnTo>
                  <a:lnTo>
                    <a:pt x="646" y="803"/>
                  </a:lnTo>
                  <a:lnTo>
                    <a:pt x="649" y="802"/>
                  </a:lnTo>
                  <a:lnTo>
                    <a:pt x="649" y="802"/>
                  </a:lnTo>
                  <a:lnTo>
                    <a:pt x="659" y="795"/>
                  </a:lnTo>
                  <a:lnTo>
                    <a:pt x="659" y="795"/>
                  </a:lnTo>
                  <a:lnTo>
                    <a:pt x="664" y="793"/>
                  </a:lnTo>
                  <a:lnTo>
                    <a:pt x="669" y="792"/>
                  </a:lnTo>
                  <a:lnTo>
                    <a:pt x="675" y="792"/>
                  </a:lnTo>
                  <a:lnTo>
                    <a:pt x="680" y="794"/>
                  </a:lnTo>
                  <a:lnTo>
                    <a:pt x="680" y="794"/>
                  </a:lnTo>
                  <a:lnTo>
                    <a:pt x="681" y="795"/>
                  </a:lnTo>
                  <a:lnTo>
                    <a:pt x="681" y="796"/>
                  </a:lnTo>
                  <a:lnTo>
                    <a:pt x="681" y="796"/>
                  </a:lnTo>
                  <a:lnTo>
                    <a:pt x="675" y="796"/>
                  </a:lnTo>
                  <a:lnTo>
                    <a:pt x="669" y="796"/>
                  </a:lnTo>
                  <a:lnTo>
                    <a:pt x="669" y="796"/>
                  </a:lnTo>
                  <a:lnTo>
                    <a:pt x="664" y="797"/>
                  </a:lnTo>
                  <a:lnTo>
                    <a:pt x="660" y="798"/>
                  </a:lnTo>
                  <a:lnTo>
                    <a:pt x="656" y="802"/>
                  </a:lnTo>
                  <a:lnTo>
                    <a:pt x="653" y="806"/>
                  </a:lnTo>
                  <a:lnTo>
                    <a:pt x="653" y="806"/>
                  </a:lnTo>
                  <a:lnTo>
                    <a:pt x="652" y="809"/>
                  </a:lnTo>
                  <a:lnTo>
                    <a:pt x="653" y="811"/>
                  </a:lnTo>
                  <a:lnTo>
                    <a:pt x="655" y="815"/>
                  </a:lnTo>
                  <a:lnTo>
                    <a:pt x="655" y="815"/>
                  </a:lnTo>
                  <a:lnTo>
                    <a:pt x="657" y="817"/>
                  </a:lnTo>
                  <a:lnTo>
                    <a:pt x="661" y="819"/>
                  </a:lnTo>
                  <a:lnTo>
                    <a:pt x="665" y="819"/>
                  </a:lnTo>
                  <a:lnTo>
                    <a:pt x="668" y="817"/>
                  </a:lnTo>
                  <a:lnTo>
                    <a:pt x="668" y="817"/>
                  </a:lnTo>
                  <a:lnTo>
                    <a:pt x="674" y="813"/>
                  </a:lnTo>
                  <a:lnTo>
                    <a:pt x="678" y="807"/>
                  </a:lnTo>
                  <a:lnTo>
                    <a:pt x="678" y="807"/>
                  </a:lnTo>
                  <a:lnTo>
                    <a:pt x="680" y="806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6" y="806"/>
                  </a:lnTo>
                  <a:lnTo>
                    <a:pt x="686" y="806"/>
                  </a:lnTo>
                  <a:lnTo>
                    <a:pt x="687" y="811"/>
                  </a:lnTo>
                  <a:lnTo>
                    <a:pt x="687" y="816"/>
                  </a:lnTo>
                  <a:lnTo>
                    <a:pt x="687" y="820"/>
                  </a:lnTo>
                  <a:lnTo>
                    <a:pt x="686" y="825"/>
                  </a:lnTo>
                  <a:lnTo>
                    <a:pt x="686" y="825"/>
                  </a:lnTo>
                  <a:lnTo>
                    <a:pt x="684" y="828"/>
                  </a:lnTo>
                  <a:lnTo>
                    <a:pt x="684" y="828"/>
                  </a:lnTo>
                  <a:lnTo>
                    <a:pt x="683" y="831"/>
                  </a:lnTo>
                  <a:lnTo>
                    <a:pt x="683" y="831"/>
                  </a:lnTo>
                  <a:lnTo>
                    <a:pt x="684" y="832"/>
                  </a:lnTo>
                  <a:lnTo>
                    <a:pt x="684" y="832"/>
                  </a:lnTo>
                  <a:lnTo>
                    <a:pt x="686" y="832"/>
                  </a:lnTo>
                  <a:lnTo>
                    <a:pt x="686" y="832"/>
                  </a:lnTo>
                  <a:lnTo>
                    <a:pt x="689" y="827"/>
                  </a:lnTo>
                  <a:lnTo>
                    <a:pt x="691" y="821"/>
                  </a:lnTo>
                  <a:lnTo>
                    <a:pt x="691" y="821"/>
                  </a:lnTo>
                  <a:lnTo>
                    <a:pt x="692" y="814"/>
                  </a:lnTo>
                  <a:lnTo>
                    <a:pt x="691" y="808"/>
                  </a:lnTo>
                  <a:lnTo>
                    <a:pt x="689" y="802"/>
                  </a:lnTo>
                  <a:lnTo>
                    <a:pt x="686" y="796"/>
                  </a:lnTo>
                  <a:lnTo>
                    <a:pt x="686" y="796"/>
                  </a:lnTo>
                  <a:lnTo>
                    <a:pt x="685" y="791"/>
                  </a:lnTo>
                  <a:lnTo>
                    <a:pt x="685" y="787"/>
                  </a:lnTo>
                  <a:lnTo>
                    <a:pt x="688" y="783"/>
                  </a:lnTo>
                  <a:lnTo>
                    <a:pt x="692" y="780"/>
                  </a:lnTo>
                  <a:lnTo>
                    <a:pt x="692" y="780"/>
                  </a:lnTo>
                  <a:lnTo>
                    <a:pt x="697" y="778"/>
                  </a:lnTo>
                  <a:lnTo>
                    <a:pt x="700" y="777"/>
                  </a:lnTo>
                  <a:lnTo>
                    <a:pt x="702" y="775"/>
                  </a:lnTo>
                  <a:lnTo>
                    <a:pt x="702" y="775"/>
                  </a:lnTo>
                  <a:lnTo>
                    <a:pt x="704" y="772"/>
                  </a:lnTo>
                  <a:lnTo>
                    <a:pt x="704" y="772"/>
                  </a:lnTo>
                  <a:lnTo>
                    <a:pt x="705" y="772"/>
                  </a:lnTo>
                  <a:lnTo>
                    <a:pt x="705" y="772"/>
                  </a:lnTo>
                  <a:lnTo>
                    <a:pt x="703" y="783"/>
                  </a:lnTo>
                  <a:lnTo>
                    <a:pt x="703" y="783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698" y="818"/>
                  </a:lnTo>
                  <a:lnTo>
                    <a:pt x="698" y="818"/>
                  </a:lnTo>
                  <a:lnTo>
                    <a:pt x="695" y="832"/>
                  </a:lnTo>
                  <a:lnTo>
                    <a:pt x="695" y="832"/>
                  </a:lnTo>
                  <a:lnTo>
                    <a:pt x="694" y="840"/>
                  </a:lnTo>
                  <a:lnTo>
                    <a:pt x="694" y="840"/>
                  </a:lnTo>
                  <a:lnTo>
                    <a:pt x="693" y="841"/>
                  </a:lnTo>
                  <a:lnTo>
                    <a:pt x="691" y="841"/>
                  </a:lnTo>
                  <a:lnTo>
                    <a:pt x="691" y="841"/>
                  </a:lnTo>
                  <a:lnTo>
                    <a:pt x="683" y="836"/>
                  </a:lnTo>
                  <a:lnTo>
                    <a:pt x="683" y="836"/>
                  </a:lnTo>
                  <a:lnTo>
                    <a:pt x="673" y="831"/>
                  </a:lnTo>
                  <a:lnTo>
                    <a:pt x="673" y="831"/>
                  </a:lnTo>
                  <a:lnTo>
                    <a:pt x="658" y="822"/>
                  </a:lnTo>
                  <a:lnTo>
                    <a:pt x="658" y="822"/>
                  </a:lnTo>
                  <a:lnTo>
                    <a:pt x="637" y="810"/>
                  </a:lnTo>
                  <a:lnTo>
                    <a:pt x="637" y="810"/>
                  </a:lnTo>
                  <a:lnTo>
                    <a:pt x="621" y="802"/>
                  </a:lnTo>
                  <a:lnTo>
                    <a:pt x="621" y="802"/>
                  </a:lnTo>
                  <a:lnTo>
                    <a:pt x="598" y="789"/>
                  </a:lnTo>
                  <a:lnTo>
                    <a:pt x="598" y="789"/>
                  </a:lnTo>
                  <a:lnTo>
                    <a:pt x="569" y="774"/>
                  </a:lnTo>
                  <a:lnTo>
                    <a:pt x="569" y="774"/>
                  </a:lnTo>
                  <a:lnTo>
                    <a:pt x="541" y="760"/>
                  </a:lnTo>
                  <a:lnTo>
                    <a:pt x="541" y="760"/>
                  </a:lnTo>
                  <a:lnTo>
                    <a:pt x="514" y="746"/>
                  </a:lnTo>
                  <a:lnTo>
                    <a:pt x="514" y="746"/>
                  </a:lnTo>
                  <a:lnTo>
                    <a:pt x="497" y="738"/>
                  </a:lnTo>
                  <a:lnTo>
                    <a:pt x="497" y="738"/>
                  </a:lnTo>
                  <a:lnTo>
                    <a:pt x="494" y="736"/>
                  </a:lnTo>
                  <a:lnTo>
                    <a:pt x="492" y="733"/>
                  </a:lnTo>
                  <a:lnTo>
                    <a:pt x="490" y="726"/>
                  </a:lnTo>
                  <a:lnTo>
                    <a:pt x="490" y="726"/>
                  </a:lnTo>
                  <a:lnTo>
                    <a:pt x="490" y="724"/>
                  </a:lnTo>
                  <a:lnTo>
                    <a:pt x="491" y="722"/>
                  </a:lnTo>
                  <a:lnTo>
                    <a:pt x="494" y="719"/>
                  </a:lnTo>
                  <a:lnTo>
                    <a:pt x="494" y="719"/>
                  </a:lnTo>
                  <a:lnTo>
                    <a:pt x="498" y="717"/>
                  </a:lnTo>
                  <a:lnTo>
                    <a:pt x="503" y="715"/>
                  </a:lnTo>
                  <a:lnTo>
                    <a:pt x="503" y="715"/>
                  </a:lnTo>
                  <a:lnTo>
                    <a:pt x="509" y="713"/>
                  </a:lnTo>
                  <a:lnTo>
                    <a:pt x="513" y="710"/>
                  </a:lnTo>
                  <a:lnTo>
                    <a:pt x="517" y="705"/>
                  </a:lnTo>
                  <a:lnTo>
                    <a:pt x="520" y="700"/>
                  </a:lnTo>
                  <a:lnTo>
                    <a:pt x="520" y="700"/>
                  </a:lnTo>
                  <a:lnTo>
                    <a:pt x="520" y="697"/>
                  </a:lnTo>
                  <a:lnTo>
                    <a:pt x="519" y="695"/>
                  </a:lnTo>
                  <a:lnTo>
                    <a:pt x="518" y="692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07" y="687"/>
                  </a:lnTo>
                  <a:lnTo>
                    <a:pt x="507" y="687"/>
                  </a:lnTo>
                  <a:lnTo>
                    <a:pt x="504" y="687"/>
                  </a:lnTo>
                  <a:lnTo>
                    <a:pt x="502" y="688"/>
                  </a:lnTo>
                  <a:lnTo>
                    <a:pt x="502" y="688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79" y="688"/>
                  </a:lnTo>
                  <a:lnTo>
                    <a:pt x="479" y="688"/>
                  </a:lnTo>
                  <a:lnTo>
                    <a:pt x="480" y="686"/>
                  </a:lnTo>
                  <a:lnTo>
                    <a:pt x="480" y="686"/>
                  </a:lnTo>
                  <a:lnTo>
                    <a:pt x="503" y="668"/>
                  </a:lnTo>
                  <a:lnTo>
                    <a:pt x="526" y="651"/>
                  </a:lnTo>
                  <a:lnTo>
                    <a:pt x="549" y="634"/>
                  </a:lnTo>
                  <a:lnTo>
                    <a:pt x="573" y="618"/>
                  </a:lnTo>
                  <a:lnTo>
                    <a:pt x="597" y="602"/>
                  </a:lnTo>
                  <a:lnTo>
                    <a:pt x="622" y="588"/>
                  </a:lnTo>
                  <a:lnTo>
                    <a:pt x="647" y="574"/>
                  </a:lnTo>
                  <a:lnTo>
                    <a:pt x="673" y="561"/>
                  </a:lnTo>
                  <a:lnTo>
                    <a:pt x="673" y="561"/>
                  </a:lnTo>
                  <a:close/>
                  <a:moveTo>
                    <a:pt x="700" y="771"/>
                  </a:moveTo>
                  <a:lnTo>
                    <a:pt x="700" y="771"/>
                  </a:lnTo>
                  <a:lnTo>
                    <a:pt x="698" y="773"/>
                  </a:lnTo>
                  <a:lnTo>
                    <a:pt x="696" y="775"/>
                  </a:lnTo>
                  <a:lnTo>
                    <a:pt x="696" y="775"/>
                  </a:lnTo>
                  <a:lnTo>
                    <a:pt x="686" y="779"/>
                  </a:lnTo>
                  <a:lnTo>
                    <a:pt x="686" y="779"/>
                  </a:lnTo>
                  <a:lnTo>
                    <a:pt x="685" y="778"/>
                  </a:lnTo>
                  <a:lnTo>
                    <a:pt x="685" y="778"/>
                  </a:lnTo>
                  <a:lnTo>
                    <a:pt x="688" y="775"/>
                  </a:lnTo>
                  <a:lnTo>
                    <a:pt x="688" y="775"/>
                  </a:lnTo>
                  <a:lnTo>
                    <a:pt x="696" y="768"/>
                  </a:lnTo>
                  <a:lnTo>
                    <a:pt x="696" y="768"/>
                  </a:lnTo>
                  <a:lnTo>
                    <a:pt x="697" y="767"/>
                  </a:lnTo>
                  <a:lnTo>
                    <a:pt x="697" y="767"/>
                  </a:lnTo>
                  <a:lnTo>
                    <a:pt x="698" y="767"/>
                  </a:lnTo>
                  <a:lnTo>
                    <a:pt x="700" y="768"/>
                  </a:lnTo>
                  <a:lnTo>
                    <a:pt x="700" y="768"/>
                  </a:lnTo>
                  <a:lnTo>
                    <a:pt x="700" y="769"/>
                  </a:lnTo>
                  <a:lnTo>
                    <a:pt x="700" y="771"/>
                  </a:lnTo>
                  <a:lnTo>
                    <a:pt x="700" y="771"/>
                  </a:lnTo>
                  <a:close/>
                  <a:moveTo>
                    <a:pt x="648" y="763"/>
                  </a:moveTo>
                  <a:lnTo>
                    <a:pt x="648" y="763"/>
                  </a:lnTo>
                  <a:lnTo>
                    <a:pt x="641" y="765"/>
                  </a:lnTo>
                  <a:lnTo>
                    <a:pt x="641" y="765"/>
                  </a:lnTo>
                  <a:lnTo>
                    <a:pt x="639" y="765"/>
                  </a:lnTo>
                  <a:lnTo>
                    <a:pt x="637" y="764"/>
                  </a:lnTo>
                  <a:lnTo>
                    <a:pt x="635" y="763"/>
                  </a:lnTo>
                  <a:lnTo>
                    <a:pt x="634" y="761"/>
                  </a:lnTo>
                  <a:lnTo>
                    <a:pt x="633" y="756"/>
                  </a:lnTo>
                  <a:lnTo>
                    <a:pt x="634" y="752"/>
                  </a:lnTo>
                  <a:lnTo>
                    <a:pt x="634" y="752"/>
                  </a:lnTo>
                  <a:lnTo>
                    <a:pt x="638" y="748"/>
                  </a:lnTo>
                  <a:lnTo>
                    <a:pt x="640" y="746"/>
                  </a:lnTo>
                  <a:lnTo>
                    <a:pt x="643" y="746"/>
                  </a:lnTo>
                  <a:lnTo>
                    <a:pt x="643" y="746"/>
                  </a:lnTo>
                  <a:lnTo>
                    <a:pt x="644" y="745"/>
                  </a:lnTo>
                  <a:lnTo>
                    <a:pt x="645" y="743"/>
                  </a:lnTo>
                  <a:lnTo>
                    <a:pt x="645" y="743"/>
                  </a:lnTo>
                  <a:lnTo>
                    <a:pt x="645" y="733"/>
                  </a:lnTo>
                  <a:lnTo>
                    <a:pt x="645" y="733"/>
                  </a:lnTo>
                  <a:lnTo>
                    <a:pt x="646" y="729"/>
                  </a:lnTo>
                  <a:lnTo>
                    <a:pt x="647" y="727"/>
                  </a:lnTo>
                  <a:lnTo>
                    <a:pt x="649" y="726"/>
                  </a:lnTo>
                  <a:lnTo>
                    <a:pt x="649" y="726"/>
                  </a:lnTo>
                  <a:lnTo>
                    <a:pt x="651" y="725"/>
                  </a:lnTo>
                  <a:lnTo>
                    <a:pt x="654" y="725"/>
                  </a:lnTo>
                  <a:lnTo>
                    <a:pt x="656" y="726"/>
                  </a:lnTo>
                  <a:lnTo>
                    <a:pt x="658" y="727"/>
                  </a:lnTo>
                  <a:lnTo>
                    <a:pt x="658" y="727"/>
                  </a:lnTo>
                  <a:lnTo>
                    <a:pt x="664" y="732"/>
                  </a:lnTo>
                  <a:lnTo>
                    <a:pt x="664" y="732"/>
                  </a:lnTo>
                  <a:lnTo>
                    <a:pt x="667" y="728"/>
                  </a:lnTo>
                  <a:lnTo>
                    <a:pt x="667" y="728"/>
                  </a:lnTo>
                  <a:lnTo>
                    <a:pt x="669" y="726"/>
                  </a:lnTo>
                  <a:lnTo>
                    <a:pt x="672" y="724"/>
                  </a:lnTo>
                  <a:lnTo>
                    <a:pt x="675" y="724"/>
                  </a:lnTo>
                  <a:lnTo>
                    <a:pt x="678" y="725"/>
                  </a:lnTo>
                  <a:lnTo>
                    <a:pt x="678" y="725"/>
                  </a:lnTo>
                  <a:lnTo>
                    <a:pt x="679" y="726"/>
                  </a:lnTo>
                  <a:lnTo>
                    <a:pt x="679" y="728"/>
                  </a:lnTo>
                  <a:lnTo>
                    <a:pt x="679" y="728"/>
                  </a:lnTo>
                  <a:lnTo>
                    <a:pt x="679" y="737"/>
                  </a:lnTo>
                  <a:lnTo>
                    <a:pt x="679" y="737"/>
                  </a:lnTo>
                  <a:lnTo>
                    <a:pt x="678" y="739"/>
                  </a:lnTo>
                  <a:lnTo>
                    <a:pt x="678" y="739"/>
                  </a:lnTo>
                  <a:lnTo>
                    <a:pt x="677" y="741"/>
                  </a:lnTo>
                  <a:lnTo>
                    <a:pt x="679" y="742"/>
                  </a:lnTo>
                  <a:lnTo>
                    <a:pt x="679" y="742"/>
                  </a:lnTo>
                  <a:lnTo>
                    <a:pt x="683" y="744"/>
                  </a:lnTo>
                  <a:lnTo>
                    <a:pt x="686" y="748"/>
                  </a:lnTo>
                  <a:lnTo>
                    <a:pt x="687" y="752"/>
                  </a:lnTo>
                  <a:lnTo>
                    <a:pt x="687" y="754"/>
                  </a:lnTo>
                  <a:lnTo>
                    <a:pt x="686" y="757"/>
                  </a:lnTo>
                  <a:lnTo>
                    <a:pt x="686" y="757"/>
                  </a:lnTo>
                  <a:lnTo>
                    <a:pt x="684" y="759"/>
                  </a:lnTo>
                  <a:lnTo>
                    <a:pt x="682" y="761"/>
                  </a:lnTo>
                  <a:lnTo>
                    <a:pt x="679" y="762"/>
                  </a:lnTo>
                  <a:lnTo>
                    <a:pt x="676" y="762"/>
                  </a:lnTo>
                  <a:lnTo>
                    <a:pt x="676" y="762"/>
                  </a:lnTo>
                  <a:lnTo>
                    <a:pt x="674" y="762"/>
                  </a:lnTo>
                  <a:lnTo>
                    <a:pt x="672" y="763"/>
                  </a:lnTo>
                  <a:lnTo>
                    <a:pt x="670" y="766"/>
                  </a:lnTo>
                  <a:lnTo>
                    <a:pt x="670" y="766"/>
                  </a:lnTo>
                  <a:lnTo>
                    <a:pt x="668" y="770"/>
                  </a:lnTo>
                  <a:lnTo>
                    <a:pt x="665" y="774"/>
                  </a:lnTo>
                  <a:lnTo>
                    <a:pt x="665" y="774"/>
                  </a:lnTo>
                  <a:lnTo>
                    <a:pt x="662" y="776"/>
                  </a:lnTo>
                  <a:lnTo>
                    <a:pt x="658" y="776"/>
                  </a:lnTo>
                  <a:lnTo>
                    <a:pt x="654" y="775"/>
                  </a:lnTo>
                  <a:lnTo>
                    <a:pt x="651" y="772"/>
                  </a:lnTo>
                  <a:lnTo>
                    <a:pt x="651" y="772"/>
                  </a:lnTo>
                  <a:lnTo>
                    <a:pt x="651" y="769"/>
                  </a:lnTo>
                  <a:lnTo>
                    <a:pt x="651" y="765"/>
                  </a:lnTo>
                  <a:lnTo>
                    <a:pt x="651" y="765"/>
                  </a:lnTo>
                  <a:lnTo>
                    <a:pt x="651" y="763"/>
                  </a:lnTo>
                  <a:lnTo>
                    <a:pt x="651" y="763"/>
                  </a:lnTo>
                  <a:lnTo>
                    <a:pt x="648" y="763"/>
                  </a:lnTo>
                  <a:lnTo>
                    <a:pt x="648" y="763"/>
                  </a:lnTo>
                  <a:close/>
                  <a:moveTo>
                    <a:pt x="664" y="786"/>
                  </a:moveTo>
                  <a:lnTo>
                    <a:pt x="664" y="786"/>
                  </a:lnTo>
                  <a:lnTo>
                    <a:pt x="667" y="787"/>
                  </a:lnTo>
                  <a:lnTo>
                    <a:pt x="667" y="787"/>
                  </a:lnTo>
                  <a:lnTo>
                    <a:pt x="667" y="787"/>
                  </a:lnTo>
                  <a:lnTo>
                    <a:pt x="667" y="787"/>
                  </a:lnTo>
                  <a:lnTo>
                    <a:pt x="665" y="788"/>
                  </a:lnTo>
                  <a:lnTo>
                    <a:pt x="665" y="788"/>
                  </a:lnTo>
                  <a:lnTo>
                    <a:pt x="661" y="789"/>
                  </a:lnTo>
                  <a:lnTo>
                    <a:pt x="658" y="791"/>
                  </a:lnTo>
                  <a:lnTo>
                    <a:pt x="651" y="796"/>
                  </a:lnTo>
                  <a:lnTo>
                    <a:pt x="651" y="796"/>
                  </a:lnTo>
                  <a:lnTo>
                    <a:pt x="647" y="798"/>
                  </a:lnTo>
                  <a:lnTo>
                    <a:pt x="641" y="800"/>
                  </a:lnTo>
                  <a:lnTo>
                    <a:pt x="641" y="800"/>
                  </a:lnTo>
                  <a:lnTo>
                    <a:pt x="639" y="800"/>
                  </a:lnTo>
                  <a:lnTo>
                    <a:pt x="639" y="800"/>
                  </a:lnTo>
                  <a:lnTo>
                    <a:pt x="636" y="800"/>
                  </a:lnTo>
                  <a:lnTo>
                    <a:pt x="635" y="799"/>
                  </a:lnTo>
                  <a:lnTo>
                    <a:pt x="634" y="798"/>
                  </a:lnTo>
                  <a:lnTo>
                    <a:pt x="634" y="798"/>
                  </a:lnTo>
                  <a:lnTo>
                    <a:pt x="634" y="795"/>
                  </a:lnTo>
                  <a:lnTo>
                    <a:pt x="634" y="793"/>
                  </a:lnTo>
                  <a:lnTo>
                    <a:pt x="636" y="792"/>
                  </a:lnTo>
                  <a:lnTo>
                    <a:pt x="636" y="792"/>
                  </a:lnTo>
                  <a:lnTo>
                    <a:pt x="640" y="789"/>
                  </a:lnTo>
                  <a:lnTo>
                    <a:pt x="645" y="787"/>
                  </a:lnTo>
                  <a:lnTo>
                    <a:pt x="645" y="787"/>
                  </a:lnTo>
                  <a:lnTo>
                    <a:pt x="650" y="786"/>
                  </a:lnTo>
                  <a:lnTo>
                    <a:pt x="654" y="785"/>
                  </a:lnTo>
                  <a:lnTo>
                    <a:pt x="664" y="786"/>
                  </a:lnTo>
                  <a:lnTo>
                    <a:pt x="664" y="786"/>
                  </a:lnTo>
                  <a:close/>
                  <a:moveTo>
                    <a:pt x="679" y="800"/>
                  </a:moveTo>
                  <a:lnTo>
                    <a:pt x="679" y="800"/>
                  </a:lnTo>
                  <a:lnTo>
                    <a:pt x="676" y="805"/>
                  </a:lnTo>
                  <a:lnTo>
                    <a:pt x="672" y="810"/>
                  </a:lnTo>
                  <a:lnTo>
                    <a:pt x="672" y="810"/>
                  </a:lnTo>
                  <a:lnTo>
                    <a:pt x="669" y="812"/>
                  </a:lnTo>
                  <a:lnTo>
                    <a:pt x="666" y="814"/>
                  </a:lnTo>
                  <a:lnTo>
                    <a:pt x="662" y="814"/>
                  </a:lnTo>
                  <a:lnTo>
                    <a:pt x="658" y="813"/>
                  </a:lnTo>
                  <a:lnTo>
                    <a:pt x="658" y="813"/>
                  </a:lnTo>
                  <a:lnTo>
                    <a:pt x="657" y="811"/>
                  </a:lnTo>
                  <a:lnTo>
                    <a:pt x="657" y="808"/>
                  </a:lnTo>
                  <a:lnTo>
                    <a:pt x="657" y="808"/>
                  </a:lnTo>
                  <a:lnTo>
                    <a:pt x="659" y="805"/>
                  </a:lnTo>
                  <a:lnTo>
                    <a:pt x="661" y="802"/>
                  </a:lnTo>
                  <a:lnTo>
                    <a:pt x="665" y="801"/>
                  </a:lnTo>
                  <a:lnTo>
                    <a:pt x="668" y="800"/>
                  </a:lnTo>
                  <a:lnTo>
                    <a:pt x="668" y="800"/>
                  </a:lnTo>
                  <a:lnTo>
                    <a:pt x="679" y="800"/>
                  </a:lnTo>
                  <a:lnTo>
                    <a:pt x="679" y="800"/>
                  </a:lnTo>
                  <a:close/>
                  <a:moveTo>
                    <a:pt x="458" y="799"/>
                  </a:moveTo>
                  <a:lnTo>
                    <a:pt x="458" y="799"/>
                  </a:lnTo>
                  <a:lnTo>
                    <a:pt x="460" y="801"/>
                  </a:lnTo>
                  <a:lnTo>
                    <a:pt x="460" y="803"/>
                  </a:lnTo>
                  <a:lnTo>
                    <a:pt x="459" y="804"/>
                  </a:lnTo>
                  <a:lnTo>
                    <a:pt x="459" y="804"/>
                  </a:lnTo>
                  <a:lnTo>
                    <a:pt x="458" y="805"/>
                  </a:lnTo>
                  <a:lnTo>
                    <a:pt x="457" y="806"/>
                  </a:lnTo>
                  <a:lnTo>
                    <a:pt x="454" y="805"/>
                  </a:lnTo>
                  <a:lnTo>
                    <a:pt x="454" y="805"/>
                  </a:lnTo>
                  <a:lnTo>
                    <a:pt x="451" y="805"/>
                  </a:lnTo>
                  <a:lnTo>
                    <a:pt x="450" y="805"/>
                  </a:lnTo>
                  <a:lnTo>
                    <a:pt x="449" y="806"/>
                  </a:lnTo>
                  <a:lnTo>
                    <a:pt x="449" y="806"/>
                  </a:lnTo>
                  <a:lnTo>
                    <a:pt x="448" y="808"/>
                  </a:lnTo>
                  <a:lnTo>
                    <a:pt x="448" y="808"/>
                  </a:lnTo>
                  <a:lnTo>
                    <a:pt x="447" y="807"/>
                  </a:lnTo>
                  <a:lnTo>
                    <a:pt x="447" y="807"/>
                  </a:lnTo>
                  <a:lnTo>
                    <a:pt x="448" y="797"/>
                  </a:lnTo>
                  <a:lnTo>
                    <a:pt x="448" y="797"/>
                  </a:lnTo>
                  <a:lnTo>
                    <a:pt x="449" y="797"/>
                  </a:lnTo>
                  <a:lnTo>
                    <a:pt x="449" y="797"/>
                  </a:lnTo>
                  <a:lnTo>
                    <a:pt x="452" y="800"/>
                  </a:lnTo>
                  <a:lnTo>
                    <a:pt x="452" y="800"/>
                  </a:lnTo>
                  <a:lnTo>
                    <a:pt x="455" y="802"/>
                  </a:lnTo>
                  <a:lnTo>
                    <a:pt x="455" y="802"/>
                  </a:lnTo>
                  <a:lnTo>
                    <a:pt x="457" y="802"/>
                  </a:lnTo>
                  <a:lnTo>
                    <a:pt x="457" y="802"/>
                  </a:lnTo>
                  <a:lnTo>
                    <a:pt x="457" y="800"/>
                  </a:lnTo>
                  <a:lnTo>
                    <a:pt x="457" y="800"/>
                  </a:lnTo>
                  <a:lnTo>
                    <a:pt x="452" y="795"/>
                  </a:lnTo>
                  <a:lnTo>
                    <a:pt x="452" y="795"/>
                  </a:lnTo>
                  <a:lnTo>
                    <a:pt x="452" y="793"/>
                  </a:lnTo>
                  <a:lnTo>
                    <a:pt x="452" y="793"/>
                  </a:lnTo>
                  <a:lnTo>
                    <a:pt x="453" y="792"/>
                  </a:lnTo>
                  <a:lnTo>
                    <a:pt x="456" y="791"/>
                  </a:lnTo>
                  <a:lnTo>
                    <a:pt x="459" y="792"/>
                  </a:lnTo>
                  <a:lnTo>
                    <a:pt x="461" y="792"/>
                  </a:lnTo>
                  <a:lnTo>
                    <a:pt x="461" y="792"/>
                  </a:lnTo>
                  <a:lnTo>
                    <a:pt x="457" y="797"/>
                  </a:lnTo>
                  <a:lnTo>
                    <a:pt x="457" y="797"/>
                  </a:lnTo>
                  <a:lnTo>
                    <a:pt x="458" y="799"/>
                  </a:lnTo>
                  <a:lnTo>
                    <a:pt x="458" y="799"/>
                  </a:lnTo>
                  <a:close/>
                  <a:moveTo>
                    <a:pt x="458" y="787"/>
                  </a:moveTo>
                  <a:lnTo>
                    <a:pt x="458" y="787"/>
                  </a:lnTo>
                  <a:lnTo>
                    <a:pt x="449" y="784"/>
                  </a:lnTo>
                  <a:lnTo>
                    <a:pt x="442" y="782"/>
                  </a:lnTo>
                  <a:lnTo>
                    <a:pt x="442" y="782"/>
                  </a:lnTo>
                  <a:lnTo>
                    <a:pt x="429" y="776"/>
                  </a:lnTo>
                  <a:lnTo>
                    <a:pt x="424" y="772"/>
                  </a:lnTo>
                  <a:lnTo>
                    <a:pt x="419" y="767"/>
                  </a:lnTo>
                  <a:lnTo>
                    <a:pt x="419" y="767"/>
                  </a:lnTo>
                  <a:lnTo>
                    <a:pt x="411" y="758"/>
                  </a:lnTo>
                  <a:lnTo>
                    <a:pt x="408" y="752"/>
                  </a:lnTo>
                  <a:lnTo>
                    <a:pt x="406" y="747"/>
                  </a:lnTo>
                  <a:lnTo>
                    <a:pt x="406" y="747"/>
                  </a:lnTo>
                  <a:lnTo>
                    <a:pt x="403" y="735"/>
                  </a:lnTo>
                  <a:lnTo>
                    <a:pt x="403" y="730"/>
                  </a:lnTo>
                  <a:lnTo>
                    <a:pt x="403" y="724"/>
                  </a:lnTo>
                  <a:lnTo>
                    <a:pt x="403" y="724"/>
                  </a:lnTo>
                  <a:lnTo>
                    <a:pt x="404" y="717"/>
                  </a:lnTo>
                  <a:lnTo>
                    <a:pt x="406" y="710"/>
                  </a:lnTo>
                  <a:lnTo>
                    <a:pt x="406" y="710"/>
                  </a:lnTo>
                  <a:lnTo>
                    <a:pt x="410" y="704"/>
                  </a:lnTo>
                  <a:lnTo>
                    <a:pt x="416" y="699"/>
                  </a:lnTo>
                  <a:lnTo>
                    <a:pt x="416" y="699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30" y="690"/>
                  </a:lnTo>
                  <a:lnTo>
                    <a:pt x="434" y="688"/>
                  </a:lnTo>
                  <a:lnTo>
                    <a:pt x="438" y="688"/>
                  </a:lnTo>
                  <a:lnTo>
                    <a:pt x="438" y="688"/>
                  </a:lnTo>
                  <a:lnTo>
                    <a:pt x="445" y="688"/>
                  </a:lnTo>
                  <a:lnTo>
                    <a:pt x="445" y="688"/>
                  </a:lnTo>
                  <a:lnTo>
                    <a:pt x="461" y="689"/>
                  </a:lnTo>
                  <a:lnTo>
                    <a:pt x="461" y="689"/>
                  </a:lnTo>
                  <a:lnTo>
                    <a:pt x="479" y="694"/>
                  </a:lnTo>
                  <a:lnTo>
                    <a:pt x="479" y="694"/>
                  </a:lnTo>
                  <a:lnTo>
                    <a:pt x="484" y="694"/>
                  </a:lnTo>
                  <a:lnTo>
                    <a:pt x="488" y="694"/>
                  </a:lnTo>
                  <a:lnTo>
                    <a:pt x="488" y="694"/>
                  </a:lnTo>
                  <a:lnTo>
                    <a:pt x="495" y="694"/>
                  </a:lnTo>
                  <a:lnTo>
                    <a:pt x="501" y="692"/>
                  </a:lnTo>
                  <a:lnTo>
                    <a:pt x="501" y="692"/>
                  </a:lnTo>
                  <a:lnTo>
                    <a:pt x="507" y="692"/>
                  </a:lnTo>
                  <a:lnTo>
                    <a:pt x="510" y="692"/>
                  </a:lnTo>
                  <a:lnTo>
                    <a:pt x="513" y="694"/>
                  </a:lnTo>
                  <a:lnTo>
                    <a:pt x="513" y="694"/>
                  </a:lnTo>
                  <a:lnTo>
                    <a:pt x="515" y="696"/>
                  </a:lnTo>
                  <a:lnTo>
                    <a:pt x="516" y="698"/>
                  </a:lnTo>
                  <a:lnTo>
                    <a:pt x="516" y="700"/>
                  </a:lnTo>
                  <a:lnTo>
                    <a:pt x="515" y="702"/>
                  </a:lnTo>
                  <a:lnTo>
                    <a:pt x="515" y="702"/>
                  </a:lnTo>
                  <a:lnTo>
                    <a:pt x="512" y="705"/>
                  </a:lnTo>
                  <a:lnTo>
                    <a:pt x="509" y="707"/>
                  </a:lnTo>
                  <a:lnTo>
                    <a:pt x="509" y="707"/>
                  </a:lnTo>
                  <a:lnTo>
                    <a:pt x="490" y="716"/>
                  </a:lnTo>
                  <a:lnTo>
                    <a:pt x="490" y="716"/>
                  </a:lnTo>
                  <a:lnTo>
                    <a:pt x="487" y="719"/>
                  </a:lnTo>
                  <a:lnTo>
                    <a:pt x="486" y="722"/>
                  </a:lnTo>
                  <a:lnTo>
                    <a:pt x="485" y="726"/>
                  </a:lnTo>
                  <a:lnTo>
                    <a:pt x="486" y="730"/>
                  </a:lnTo>
                  <a:lnTo>
                    <a:pt x="486" y="730"/>
                  </a:lnTo>
                  <a:lnTo>
                    <a:pt x="489" y="735"/>
                  </a:lnTo>
                  <a:lnTo>
                    <a:pt x="491" y="741"/>
                  </a:lnTo>
                  <a:lnTo>
                    <a:pt x="497" y="751"/>
                  </a:lnTo>
                  <a:lnTo>
                    <a:pt x="497" y="751"/>
                  </a:lnTo>
                  <a:lnTo>
                    <a:pt x="500" y="759"/>
                  </a:lnTo>
                  <a:lnTo>
                    <a:pt x="501" y="763"/>
                  </a:lnTo>
                  <a:lnTo>
                    <a:pt x="502" y="767"/>
                  </a:lnTo>
                  <a:lnTo>
                    <a:pt x="502" y="767"/>
                  </a:lnTo>
                  <a:lnTo>
                    <a:pt x="501" y="774"/>
                  </a:lnTo>
                  <a:lnTo>
                    <a:pt x="501" y="774"/>
                  </a:lnTo>
                  <a:lnTo>
                    <a:pt x="500" y="776"/>
                  </a:lnTo>
                  <a:lnTo>
                    <a:pt x="500" y="776"/>
                  </a:lnTo>
                  <a:lnTo>
                    <a:pt x="496" y="780"/>
                  </a:lnTo>
                  <a:lnTo>
                    <a:pt x="492" y="783"/>
                  </a:lnTo>
                  <a:lnTo>
                    <a:pt x="488" y="785"/>
                  </a:lnTo>
                  <a:lnTo>
                    <a:pt x="484" y="787"/>
                  </a:lnTo>
                  <a:lnTo>
                    <a:pt x="484" y="787"/>
                  </a:lnTo>
                  <a:lnTo>
                    <a:pt x="478" y="788"/>
                  </a:lnTo>
                  <a:lnTo>
                    <a:pt x="472" y="789"/>
                  </a:lnTo>
                  <a:lnTo>
                    <a:pt x="472" y="789"/>
                  </a:lnTo>
                  <a:lnTo>
                    <a:pt x="465" y="788"/>
                  </a:lnTo>
                  <a:lnTo>
                    <a:pt x="458" y="787"/>
                  </a:lnTo>
                  <a:lnTo>
                    <a:pt x="458" y="787"/>
                  </a:lnTo>
                  <a:close/>
                  <a:moveTo>
                    <a:pt x="432" y="791"/>
                  </a:moveTo>
                  <a:lnTo>
                    <a:pt x="432" y="791"/>
                  </a:lnTo>
                  <a:lnTo>
                    <a:pt x="432" y="790"/>
                  </a:lnTo>
                  <a:lnTo>
                    <a:pt x="432" y="789"/>
                  </a:lnTo>
                  <a:lnTo>
                    <a:pt x="433" y="786"/>
                  </a:lnTo>
                  <a:lnTo>
                    <a:pt x="433" y="786"/>
                  </a:lnTo>
                  <a:lnTo>
                    <a:pt x="435" y="786"/>
                  </a:lnTo>
                  <a:lnTo>
                    <a:pt x="436" y="786"/>
                  </a:lnTo>
                  <a:lnTo>
                    <a:pt x="436" y="786"/>
                  </a:lnTo>
                  <a:lnTo>
                    <a:pt x="443" y="791"/>
                  </a:lnTo>
                  <a:lnTo>
                    <a:pt x="443" y="791"/>
                  </a:lnTo>
                  <a:lnTo>
                    <a:pt x="443" y="793"/>
                  </a:lnTo>
                  <a:lnTo>
                    <a:pt x="442" y="794"/>
                  </a:lnTo>
                  <a:lnTo>
                    <a:pt x="442" y="794"/>
                  </a:lnTo>
                  <a:lnTo>
                    <a:pt x="434" y="798"/>
                  </a:lnTo>
                  <a:lnTo>
                    <a:pt x="434" y="798"/>
                  </a:lnTo>
                  <a:lnTo>
                    <a:pt x="432" y="799"/>
                  </a:lnTo>
                  <a:lnTo>
                    <a:pt x="432" y="799"/>
                  </a:lnTo>
                  <a:lnTo>
                    <a:pt x="432" y="801"/>
                  </a:lnTo>
                  <a:lnTo>
                    <a:pt x="434" y="801"/>
                  </a:lnTo>
                  <a:lnTo>
                    <a:pt x="436" y="801"/>
                  </a:lnTo>
                  <a:lnTo>
                    <a:pt x="436" y="801"/>
                  </a:lnTo>
                  <a:lnTo>
                    <a:pt x="444" y="796"/>
                  </a:lnTo>
                  <a:lnTo>
                    <a:pt x="444" y="796"/>
                  </a:lnTo>
                  <a:lnTo>
                    <a:pt x="444" y="809"/>
                  </a:lnTo>
                  <a:lnTo>
                    <a:pt x="444" y="809"/>
                  </a:lnTo>
                  <a:lnTo>
                    <a:pt x="443" y="810"/>
                  </a:lnTo>
                  <a:lnTo>
                    <a:pt x="443" y="810"/>
                  </a:lnTo>
                  <a:lnTo>
                    <a:pt x="439" y="806"/>
                  </a:lnTo>
                  <a:lnTo>
                    <a:pt x="439" y="806"/>
                  </a:lnTo>
                  <a:lnTo>
                    <a:pt x="437" y="804"/>
                  </a:lnTo>
                  <a:lnTo>
                    <a:pt x="435" y="803"/>
                  </a:lnTo>
                  <a:lnTo>
                    <a:pt x="434" y="803"/>
                  </a:lnTo>
                  <a:lnTo>
                    <a:pt x="434" y="803"/>
                  </a:lnTo>
                  <a:lnTo>
                    <a:pt x="431" y="803"/>
                  </a:lnTo>
                  <a:lnTo>
                    <a:pt x="430" y="801"/>
                  </a:lnTo>
                  <a:lnTo>
                    <a:pt x="430" y="801"/>
                  </a:lnTo>
                  <a:lnTo>
                    <a:pt x="429" y="798"/>
                  </a:lnTo>
                  <a:lnTo>
                    <a:pt x="430" y="797"/>
                  </a:lnTo>
                  <a:lnTo>
                    <a:pt x="431" y="796"/>
                  </a:lnTo>
                  <a:lnTo>
                    <a:pt x="431" y="796"/>
                  </a:lnTo>
                  <a:lnTo>
                    <a:pt x="432" y="795"/>
                  </a:lnTo>
                  <a:lnTo>
                    <a:pt x="433" y="794"/>
                  </a:lnTo>
                  <a:lnTo>
                    <a:pt x="432" y="791"/>
                  </a:lnTo>
                  <a:lnTo>
                    <a:pt x="432" y="791"/>
                  </a:lnTo>
                  <a:close/>
                  <a:moveTo>
                    <a:pt x="408" y="799"/>
                  </a:moveTo>
                  <a:lnTo>
                    <a:pt x="408" y="799"/>
                  </a:lnTo>
                  <a:lnTo>
                    <a:pt x="408" y="803"/>
                  </a:lnTo>
                  <a:lnTo>
                    <a:pt x="406" y="805"/>
                  </a:lnTo>
                  <a:lnTo>
                    <a:pt x="406" y="805"/>
                  </a:lnTo>
                  <a:lnTo>
                    <a:pt x="403" y="808"/>
                  </a:lnTo>
                  <a:lnTo>
                    <a:pt x="400" y="808"/>
                  </a:lnTo>
                  <a:lnTo>
                    <a:pt x="398" y="806"/>
                  </a:lnTo>
                  <a:lnTo>
                    <a:pt x="398" y="806"/>
                  </a:lnTo>
                  <a:lnTo>
                    <a:pt x="397" y="806"/>
                  </a:lnTo>
                  <a:lnTo>
                    <a:pt x="396" y="807"/>
                  </a:lnTo>
                  <a:lnTo>
                    <a:pt x="396" y="807"/>
                  </a:lnTo>
                  <a:lnTo>
                    <a:pt x="394" y="808"/>
                  </a:lnTo>
                  <a:lnTo>
                    <a:pt x="394" y="808"/>
                  </a:lnTo>
                  <a:lnTo>
                    <a:pt x="393" y="808"/>
                  </a:lnTo>
                  <a:lnTo>
                    <a:pt x="393" y="808"/>
                  </a:lnTo>
                  <a:lnTo>
                    <a:pt x="396" y="796"/>
                  </a:lnTo>
                  <a:lnTo>
                    <a:pt x="396" y="796"/>
                  </a:lnTo>
                  <a:lnTo>
                    <a:pt x="405" y="804"/>
                  </a:lnTo>
                  <a:lnTo>
                    <a:pt x="405" y="804"/>
                  </a:lnTo>
                  <a:lnTo>
                    <a:pt x="406" y="802"/>
                  </a:lnTo>
                  <a:lnTo>
                    <a:pt x="405" y="800"/>
                  </a:lnTo>
                  <a:lnTo>
                    <a:pt x="405" y="800"/>
                  </a:lnTo>
                  <a:lnTo>
                    <a:pt x="401" y="796"/>
                  </a:lnTo>
                  <a:lnTo>
                    <a:pt x="401" y="796"/>
                  </a:lnTo>
                  <a:lnTo>
                    <a:pt x="399" y="794"/>
                  </a:lnTo>
                  <a:lnTo>
                    <a:pt x="400" y="793"/>
                  </a:lnTo>
                  <a:lnTo>
                    <a:pt x="401" y="792"/>
                  </a:lnTo>
                  <a:lnTo>
                    <a:pt x="401" y="792"/>
                  </a:lnTo>
                  <a:lnTo>
                    <a:pt x="409" y="789"/>
                  </a:lnTo>
                  <a:lnTo>
                    <a:pt x="409" y="789"/>
                  </a:lnTo>
                  <a:lnTo>
                    <a:pt x="411" y="787"/>
                  </a:lnTo>
                  <a:lnTo>
                    <a:pt x="411" y="787"/>
                  </a:lnTo>
                  <a:lnTo>
                    <a:pt x="409" y="786"/>
                  </a:lnTo>
                  <a:lnTo>
                    <a:pt x="409" y="786"/>
                  </a:lnTo>
                  <a:lnTo>
                    <a:pt x="400" y="789"/>
                  </a:lnTo>
                  <a:lnTo>
                    <a:pt x="400" y="789"/>
                  </a:lnTo>
                  <a:lnTo>
                    <a:pt x="397" y="790"/>
                  </a:lnTo>
                  <a:lnTo>
                    <a:pt x="397" y="790"/>
                  </a:lnTo>
                  <a:lnTo>
                    <a:pt x="397" y="788"/>
                  </a:lnTo>
                  <a:lnTo>
                    <a:pt x="397" y="788"/>
                  </a:lnTo>
                  <a:lnTo>
                    <a:pt x="397" y="785"/>
                  </a:lnTo>
                  <a:lnTo>
                    <a:pt x="397" y="785"/>
                  </a:lnTo>
                  <a:lnTo>
                    <a:pt x="397" y="783"/>
                  </a:lnTo>
                  <a:lnTo>
                    <a:pt x="398" y="782"/>
                  </a:lnTo>
                  <a:lnTo>
                    <a:pt x="401" y="782"/>
                  </a:lnTo>
                  <a:lnTo>
                    <a:pt x="401" y="782"/>
                  </a:lnTo>
                  <a:lnTo>
                    <a:pt x="401" y="784"/>
                  </a:lnTo>
                  <a:lnTo>
                    <a:pt x="401" y="784"/>
                  </a:lnTo>
                  <a:lnTo>
                    <a:pt x="402" y="786"/>
                  </a:lnTo>
                  <a:lnTo>
                    <a:pt x="403" y="786"/>
                  </a:lnTo>
                  <a:lnTo>
                    <a:pt x="404" y="785"/>
                  </a:lnTo>
                  <a:lnTo>
                    <a:pt x="404" y="785"/>
                  </a:lnTo>
                  <a:lnTo>
                    <a:pt x="407" y="783"/>
                  </a:lnTo>
                  <a:lnTo>
                    <a:pt x="407" y="783"/>
                  </a:lnTo>
                  <a:lnTo>
                    <a:pt x="409" y="783"/>
                  </a:lnTo>
                  <a:lnTo>
                    <a:pt x="411" y="784"/>
                  </a:lnTo>
                  <a:lnTo>
                    <a:pt x="411" y="784"/>
                  </a:lnTo>
                  <a:lnTo>
                    <a:pt x="412" y="786"/>
                  </a:lnTo>
                  <a:lnTo>
                    <a:pt x="412" y="788"/>
                  </a:lnTo>
                  <a:lnTo>
                    <a:pt x="412" y="788"/>
                  </a:lnTo>
                  <a:lnTo>
                    <a:pt x="411" y="790"/>
                  </a:lnTo>
                  <a:lnTo>
                    <a:pt x="411" y="790"/>
                  </a:lnTo>
                  <a:lnTo>
                    <a:pt x="409" y="792"/>
                  </a:lnTo>
                  <a:lnTo>
                    <a:pt x="408" y="794"/>
                  </a:lnTo>
                  <a:lnTo>
                    <a:pt x="408" y="797"/>
                  </a:lnTo>
                  <a:lnTo>
                    <a:pt x="408" y="799"/>
                  </a:lnTo>
                  <a:lnTo>
                    <a:pt x="408" y="799"/>
                  </a:lnTo>
                  <a:close/>
                  <a:moveTo>
                    <a:pt x="380" y="801"/>
                  </a:moveTo>
                  <a:lnTo>
                    <a:pt x="380" y="801"/>
                  </a:lnTo>
                  <a:lnTo>
                    <a:pt x="391" y="797"/>
                  </a:lnTo>
                  <a:lnTo>
                    <a:pt x="391" y="797"/>
                  </a:lnTo>
                  <a:lnTo>
                    <a:pt x="391" y="800"/>
                  </a:lnTo>
                  <a:lnTo>
                    <a:pt x="391" y="802"/>
                  </a:lnTo>
                  <a:lnTo>
                    <a:pt x="389" y="807"/>
                  </a:lnTo>
                  <a:lnTo>
                    <a:pt x="389" y="807"/>
                  </a:lnTo>
                  <a:lnTo>
                    <a:pt x="388" y="809"/>
                  </a:lnTo>
                  <a:lnTo>
                    <a:pt x="388" y="809"/>
                  </a:lnTo>
                  <a:lnTo>
                    <a:pt x="387" y="808"/>
                  </a:lnTo>
                  <a:lnTo>
                    <a:pt x="386" y="807"/>
                  </a:lnTo>
                  <a:lnTo>
                    <a:pt x="386" y="807"/>
                  </a:lnTo>
                  <a:lnTo>
                    <a:pt x="385" y="805"/>
                  </a:lnTo>
                  <a:lnTo>
                    <a:pt x="384" y="803"/>
                  </a:lnTo>
                  <a:lnTo>
                    <a:pt x="383" y="803"/>
                  </a:lnTo>
                  <a:lnTo>
                    <a:pt x="380" y="803"/>
                  </a:lnTo>
                  <a:lnTo>
                    <a:pt x="380" y="803"/>
                  </a:lnTo>
                  <a:lnTo>
                    <a:pt x="378" y="802"/>
                  </a:lnTo>
                  <a:lnTo>
                    <a:pt x="377" y="800"/>
                  </a:lnTo>
                  <a:lnTo>
                    <a:pt x="377" y="800"/>
                  </a:lnTo>
                  <a:lnTo>
                    <a:pt x="377" y="798"/>
                  </a:lnTo>
                  <a:lnTo>
                    <a:pt x="377" y="796"/>
                  </a:lnTo>
                  <a:lnTo>
                    <a:pt x="377" y="796"/>
                  </a:lnTo>
                  <a:lnTo>
                    <a:pt x="379" y="794"/>
                  </a:lnTo>
                  <a:lnTo>
                    <a:pt x="378" y="791"/>
                  </a:lnTo>
                  <a:lnTo>
                    <a:pt x="378" y="791"/>
                  </a:lnTo>
                  <a:lnTo>
                    <a:pt x="378" y="788"/>
                  </a:lnTo>
                  <a:lnTo>
                    <a:pt x="378" y="786"/>
                  </a:lnTo>
                  <a:lnTo>
                    <a:pt x="378" y="786"/>
                  </a:lnTo>
                  <a:lnTo>
                    <a:pt x="379" y="784"/>
                  </a:lnTo>
                  <a:lnTo>
                    <a:pt x="380" y="784"/>
                  </a:lnTo>
                  <a:lnTo>
                    <a:pt x="380" y="784"/>
                  </a:lnTo>
                  <a:lnTo>
                    <a:pt x="382" y="784"/>
                  </a:lnTo>
                  <a:lnTo>
                    <a:pt x="384" y="784"/>
                  </a:lnTo>
                  <a:lnTo>
                    <a:pt x="384" y="784"/>
                  </a:lnTo>
                  <a:lnTo>
                    <a:pt x="392" y="792"/>
                  </a:lnTo>
                  <a:lnTo>
                    <a:pt x="392" y="792"/>
                  </a:lnTo>
                  <a:lnTo>
                    <a:pt x="390" y="794"/>
                  </a:lnTo>
                  <a:lnTo>
                    <a:pt x="388" y="795"/>
                  </a:lnTo>
                  <a:lnTo>
                    <a:pt x="383" y="796"/>
                  </a:lnTo>
                  <a:lnTo>
                    <a:pt x="383" y="796"/>
                  </a:lnTo>
                  <a:lnTo>
                    <a:pt x="379" y="799"/>
                  </a:lnTo>
                  <a:lnTo>
                    <a:pt x="379" y="799"/>
                  </a:lnTo>
                  <a:lnTo>
                    <a:pt x="378" y="801"/>
                  </a:lnTo>
                  <a:lnTo>
                    <a:pt x="378" y="801"/>
                  </a:lnTo>
                  <a:lnTo>
                    <a:pt x="380" y="801"/>
                  </a:lnTo>
                  <a:lnTo>
                    <a:pt x="380" y="801"/>
                  </a:lnTo>
                  <a:close/>
                  <a:moveTo>
                    <a:pt x="388" y="784"/>
                  </a:moveTo>
                  <a:lnTo>
                    <a:pt x="388" y="784"/>
                  </a:lnTo>
                  <a:lnTo>
                    <a:pt x="389" y="783"/>
                  </a:lnTo>
                  <a:lnTo>
                    <a:pt x="389" y="783"/>
                  </a:lnTo>
                  <a:lnTo>
                    <a:pt x="394" y="784"/>
                  </a:lnTo>
                  <a:lnTo>
                    <a:pt x="394" y="784"/>
                  </a:lnTo>
                  <a:lnTo>
                    <a:pt x="394" y="787"/>
                  </a:lnTo>
                  <a:lnTo>
                    <a:pt x="394" y="787"/>
                  </a:lnTo>
                  <a:lnTo>
                    <a:pt x="392" y="788"/>
                  </a:lnTo>
                  <a:lnTo>
                    <a:pt x="392" y="788"/>
                  </a:lnTo>
                  <a:lnTo>
                    <a:pt x="388" y="784"/>
                  </a:lnTo>
                  <a:lnTo>
                    <a:pt x="388" y="784"/>
                  </a:lnTo>
                  <a:close/>
                  <a:moveTo>
                    <a:pt x="392" y="778"/>
                  </a:moveTo>
                  <a:lnTo>
                    <a:pt x="392" y="778"/>
                  </a:lnTo>
                  <a:lnTo>
                    <a:pt x="387" y="779"/>
                  </a:lnTo>
                  <a:lnTo>
                    <a:pt x="387" y="779"/>
                  </a:lnTo>
                  <a:lnTo>
                    <a:pt x="380" y="778"/>
                  </a:lnTo>
                  <a:lnTo>
                    <a:pt x="373" y="777"/>
                  </a:lnTo>
                  <a:lnTo>
                    <a:pt x="367" y="775"/>
                  </a:lnTo>
                  <a:lnTo>
                    <a:pt x="361" y="772"/>
                  </a:lnTo>
                  <a:lnTo>
                    <a:pt x="361" y="772"/>
                  </a:lnTo>
                  <a:lnTo>
                    <a:pt x="354" y="767"/>
                  </a:lnTo>
                  <a:lnTo>
                    <a:pt x="349" y="760"/>
                  </a:lnTo>
                  <a:lnTo>
                    <a:pt x="349" y="760"/>
                  </a:lnTo>
                  <a:lnTo>
                    <a:pt x="348" y="758"/>
                  </a:lnTo>
                  <a:lnTo>
                    <a:pt x="346" y="755"/>
                  </a:lnTo>
                  <a:lnTo>
                    <a:pt x="346" y="755"/>
                  </a:lnTo>
                  <a:lnTo>
                    <a:pt x="341" y="738"/>
                  </a:lnTo>
                  <a:lnTo>
                    <a:pt x="341" y="738"/>
                  </a:lnTo>
                  <a:lnTo>
                    <a:pt x="340" y="733"/>
                  </a:lnTo>
                  <a:lnTo>
                    <a:pt x="340" y="729"/>
                  </a:lnTo>
                  <a:lnTo>
                    <a:pt x="340" y="729"/>
                  </a:lnTo>
                  <a:lnTo>
                    <a:pt x="341" y="719"/>
                  </a:lnTo>
                  <a:lnTo>
                    <a:pt x="341" y="719"/>
                  </a:lnTo>
                  <a:lnTo>
                    <a:pt x="343" y="710"/>
                  </a:lnTo>
                  <a:lnTo>
                    <a:pt x="343" y="710"/>
                  </a:lnTo>
                  <a:lnTo>
                    <a:pt x="344" y="705"/>
                  </a:lnTo>
                  <a:lnTo>
                    <a:pt x="346" y="701"/>
                  </a:lnTo>
                  <a:lnTo>
                    <a:pt x="351" y="693"/>
                  </a:lnTo>
                  <a:lnTo>
                    <a:pt x="351" y="693"/>
                  </a:lnTo>
                  <a:lnTo>
                    <a:pt x="362" y="678"/>
                  </a:lnTo>
                  <a:lnTo>
                    <a:pt x="362" y="678"/>
                  </a:lnTo>
                  <a:lnTo>
                    <a:pt x="366" y="673"/>
                  </a:lnTo>
                  <a:lnTo>
                    <a:pt x="371" y="667"/>
                  </a:lnTo>
                  <a:lnTo>
                    <a:pt x="371" y="667"/>
                  </a:lnTo>
                  <a:lnTo>
                    <a:pt x="376" y="663"/>
                  </a:lnTo>
                  <a:lnTo>
                    <a:pt x="383" y="659"/>
                  </a:lnTo>
                  <a:lnTo>
                    <a:pt x="383" y="659"/>
                  </a:lnTo>
                  <a:lnTo>
                    <a:pt x="388" y="656"/>
                  </a:lnTo>
                  <a:lnTo>
                    <a:pt x="393" y="653"/>
                  </a:lnTo>
                  <a:lnTo>
                    <a:pt x="393" y="653"/>
                  </a:lnTo>
                  <a:lnTo>
                    <a:pt x="399" y="652"/>
                  </a:lnTo>
                  <a:lnTo>
                    <a:pt x="404" y="651"/>
                  </a:lnTo>
                  <a:lnTo>
                    <a:pt x="404" y="651"/>
                  </a:lnTo>
                  <a:lnTo>
                    <a:pt x="413" y="651"/>
                  </a:lnTo>
                  <a:lnTo>
                    <a:pt x="421" y="652"/>
                  </a:lnTo>
                  <a:lnTo>
                    <a:pt x="421" y="652"/>
                  </a:lnTo>
                  <a:lnTo>
                    <a:pt x="425" y="652"/>
                  </a:lnTo>
                  <a:lnTo>
                    <a:pt x="428" y="654"/>
                  </a:lnTo>
                  <a:lnTo>
                    <a:pt x="431" y="656"/>
                  </a:lnTo>
                  <a:lnTo>
                    <a:pt x="434" y="658"/>
                  </a:lnTo>
                  <a:lnTo>
                    <a:pt x="434" y="658"/>
                  </a:lnTo>
                  <a:lnTo>
                    <a:pt x="439" y="663"/>
                  </a:lnTo>
                  <a:lnTo>
                    <a:pt x="442" y="668"/>
                  </a:lnTo>
                  <a:lnTo>
                    <a:pt x="442" y="668"/>
                  </a:lnTo>
                  <a:lnTo>
                    <a:pt x="446" y="674"/>
                  </a:lnTo>
                  <a:lnTo>
                    <a:pt x="449" y="680"/>
                  </a:lnTo>
                  <a:lnTo>
                    <a:pt x="449" y="680"/>
                  </a:lnTo>
                  <a:lnTo>
                    <a:pt x="449" y="682"/>
                  </a:lnTo>
                  <a:lnTo>
                    <a:pt x="448" y="683"/>
                  </a:lnTo>
                  <a:lnTo>
                    <a:pt x="448" y="683"/>
                  </a:lnTo>
                  <a:lnTo>
                    <a:pt x="447" y="683"/>
                  </a:lnTo>
                  <a:lnTo>
                    <a:pt x="446" y="683"/>
                  </a:lnTo>
                  <a:lnTo>
                    <a:pt x="446" y="683"/>
                  </a:lnTo>
                  <a:lnTo>
                    <a:pt x="442" y="683"/>
                  </a:lnTo>
                  <a:lnTo>
                    <a:pt x="442" y="683"/>
                  </a:lnTo>
                  <a:lnTo>
                    <a:pt x="435" y="684"/>
                  </a:lnTo>
                  <a:lnTo>
                    <a:pt x="435" y="684"/>
                  </a:lnTo>
                  <a:lnTo>
                    <a:pt x="429" y="685"/>
                  </a:lnTo>
                  <a:lnTo>
                    <a:pt x="423" y="688"/>
                  </a:lnTo>
                  <a:lnTo>
                    <a:pt x="418" y="691"/>
                  </a:lnTo>
                  <a:lnTo>
                    <a:pt x="413" y="696"/>
                  </a:lnTo>
                  <a:lnTo>
                    <a:pt x="413" y="696"/>
                  </a:lnTo>
                  <a:lnTo>
                    <a:pt x="409" y="699"/>
                  </a:lnTo>
                  <a:lnTo>
                    <a:pt x="409" y="699"/>
                  </a:lnTo>
                  <a:lnTo>
                    <a:pt x="407" y="701"/>
                  </a:lnTo>
                  <a:lnTo>
                    <a:pt x="405" y="703"/>
                  </a:lnTo>
                  <a:lnTo>
                    <a:pt x="402" y="708"/>
                  </a:lnTo>
                  <a:lnTo>
                    <a:pt x="402" y="708"/>
                  </a:lnTo>
                  <a:lnTo>
                    <a:pt x="399" y="714"/>
                  </a:lnTo>
                  <a:lnTo>
                    <a:pt x="396" y="721"/>
                  </a:lnTo>
                  <a:lnTo>
                    <a:pt x="396" y="721"/>
                  </a:lnTo>
                  <a:lnTo>
                    <a:pt x="395" y="728"/>
                  </a:lnTo>
                  <a:lnTo>
                    <a:pt x="395" y="736"/>
                  </a:lnTo>
                  <a:lnTo>
                    <a:pt x="395" y="736"/>
                  </a:lnTo>
                  <a:lnTo>
                    <a:pt x="396" y="743"/>
                  </a:lnTo>
                  <a:lnTo>
                    <a:pt x="397" y="749"/>
                  </a:lnTo>
                  <a:lnTo>
                    <a:pt x="397" y="749"/>
                  </a:lnTo>
                  <a:lnTo>
                    <a:pt x="400" y="760"/>
                  </a:lnTo>
                  <a:lnTo>
                    <a:pt x="400" y="760"/>
                  </a:lnTo>
                  <a:lnTo>
                    <a:pt x="402" y="763"/>
                  </a:lnTo>
                  <a:lnTo>
                    <a:pt x="404" y="766"/>
                  </a:lnTo>
                  <a:lnTo>
                    <a:pt x="410" y="771"/>
                  </a:lnTo>
                  <a:lnTo>
                    <a:pt x="410" y="771"/>
                  </a:lnTo>
                  <a:lnTo>
                    <a:pt x="411" y="772"/>
                  </a:lnTo>
                  <a:lnTo>
                    <a:pt x="411" y="772"/>
                  </a:lnTo>
                  <a:lnTo>
                    <a:pt x="410" y="773"/>
                  </a:lnTo>
                  <a:lnTo>
                    <a:pt x="410" y="773"/>
                  </a:lnTo>
                  <a:lnTo>
                    <a:pt x="402" y="777"/>
                  </a:lnTo>
                  <a:lnTo>
                    <a:pt x="397" y="778"/>
                  </a:lnTo>
                  <a:lnTo>
                    <a:pt x="392" y="778"/>
                  </a:lnTo>
                  <a:lnTo>
                    <a:pt x="392" y="778"/>
                  </a:lnTo>
                  <a:close/>
                  <a:moveTo>
                    <a:pt x="352" y="794"/>
                  </a:moveTo>
                  <a:lnTo>
                    <a:pt x="352" y="794"/>
                  </a:lnTo>
                  <a:lnTo>
                    <a:pt x="353" y="797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1" y="800"/>
                  </a:lnTo>
                  <a:lnTo>
                    <a:pt x="350" y="801"/>
                  </a:lnTo>
                  <a:lnTo>
                    <a:pt x="347" y="800"/>
                  </a:lnTo>
                  <a:lnTo>
                    <a:pt x="347" y="800"/>
                  </a:lnTo>
                  <a:lnTo>
                    <a:pt x="345" y="799"/>
                  </a:lnTo>
                  <a:lnTo>
                    <a:pt x="343" y="801"/>
                  </a:lnTo>
                  <a:lnTo>
                    <a:pt x="343" y="801"/>
                  </a:lnTo>
                  <a:lnTo>
                    <a:pt x="342" y="803"/>
                  </a:lnTo>
                  <a:lnTo>
                    <a:pt x="340" y="804"/>
                  </a:lnTo>
                  <a:lnTo>
                    <a:pt x="338" y="805"/>
                  </a:lnTo>
                  <a:lnTo>
                    <a:pt x="335" y="805"/>
                  </a:lnTo>
                  <a:lnTo>
                    <a:pt x="335" y="805"/>
                  </a:lnTo>
                  <a:lnTo>
                    <a:pt x="334" y="804"/>
                  </a:lnTo>
                  <a:lnTo>
                    <a:pt x="333" y="803"/>
                  </a:lnTo>
                  <a:lnTo>
                    <a:pt x="332" y="799"/>
                  </a:lnTo>
                  <a:lnTo>
                    <a:pt x="332" y="799"/>
                  </a:lnTo>
                  <a:lnTo>
                    <a:pt x="332" y="797"/>
                  </a:lnTo>
                  <a:lnTo>
                    <a:pt x="331" y="796"/>
                  </a:lnTo>
                  <a:lnTo>
                    <a:pt x="330" y="796"/>
                  </a:lnTo>
                  <a:lnTo>
                    <a:pt x="328" y="796"/>
                  </a:lnTo>
                  <a:lnTo>
                    <a:pt x="328" y="796"/>
                  </a:lnTo>
                  <a:lnTo>
                    <a:pt x="324" y="797"/>
                  </a:lnTo>
                  <a:lnTo>
                    <a:pt x="322" y="796"/>
                  </a:lnTo>
                  <a:lnTo>
                    <a:pt x="321" y="794"/>
                  </a:lnTo>
                  <a:lnTo>
                    <a:pt x="321" y="791"/>
                  </a:lnTo>
                  <a:lnTo>
                    <a:pt x="321" y="791"/>
                  </a:lnTo>
                  <a:lnTo>
                    <a:pt x="320" y="790"/>
                  </a:lnTo>
                  <a:lnTo>
                    <a:pt x="321" y="789"/>
                  </a:lnTo>
                  <a:lnTo>
                    <a:pt x="323" y="787"/>
                  </a:lnTo>
                  <a:lnTo>
                    <a:pt x="323" y="787"/>
                  </a:lnTo>
                  <a:lnTo>
                    <a:pt x="325" y="786"/>
                  </a:lnTo>
                  <a:lnTo>
                    <a:pt x="325" y="784"/>
                  </a:lnTo>
                  <a:lnTo>
                    <a:pt x="325" y="783"/>
                  </a:lnTo>
                  <a:lnTo>
                    <a:pt x="324" y="781"/>
                  </a:lnTo>
                  <a:lnTo>
                    <a:pt x="324" y="781"/>
                  </a:lnTo>
                  <a:lnTo>
                    <a:pt x="323" y="780"/>
                  </a:lnTo>
                  <a:lnTo>
                    <a:pt x="323" y="778"/>
                  </a:lnTo>
                  <a:lnTo>
                    <a:pt x="324" y="775"/>
                  </a:lnTo>
                  <a:lnTo>
                    <a:pt x="324" y="775"/>
                  </a:lnTo>
                  <a:lnTo>
                    <a:pt x="326" y="773"/>
                  </a:lnTo>
                  <a:lnTo>
                    <a:pt x="329" y="773"/>
                  </a:lnTo>
                  <a:lnTo>
                    <a:pt x="329" y="773"/>
                  </a:lnTo>
                  <a:lnTo>
                    <a:pt x="333" y="774"/>
                  </a:lnTo>
                  <a:lnTo>
                    <a:pt x="333" y="774"/>
                  </a:lnTo>
                  <a:lnTo>
                    <a:pt x="336" y="773"/>
                  </a:lnTo>
                  <a:lnTo>
                    <a:pt x="336" y="773"/>
                  </a:lnTo>
                  <a:lnTo>
                    <a:pt x="341" y="768"/>
                  </a:lnTo>
                  <a:lnTo>
                    <a:pt x="341" y="768"/>
                  </a:lnTo>
                  <a:lnTo>
                    <a:pt x="343" y="767"/>
                  </a:lnTo>
                  <a:lnTo>
                    <a:pt x="346" y="767"/>
                  </a:lnTo>
                  <a:lnTo>
                    <a:pt x="348" y="769"/>
                  </a:lnTo>
                  <a:lnTo>
                    <a:pt x="348" y="772"/>
                  </a:lnTo>
                  <a:lnTo>
                    <a:pt x="348" y="772"/>
                  </a:lnTo>
                  <a:lnTo>
                    <a:pt x="349" y="776"/>
                  </a:lnTo>
                  <a:lnTo>
                    <a:pt x="349" y="776"/>
                  </a:lnTo>
                  <a:lnTo>
                    <a:pt x="349" y="777"/>
                  </a:lnTo>
                  <a:lnTo>
                    <a:pt x="350" y="779"/>
                  </a:lnTo>
                  <a:lnTo>
                    <a:pt x="353" y="780"/>
                  </a:lnTo>
                  <a:lnTo>
                    <a:pt x="353" y="780"/>
                  </a:lnTo>
                  <a:lnTo>
                    <a:pt x="356" y="781"/>
                  </a:lnTo>
                  <a:lnTo>
                    <a:pt x="357" y="784"/>
                  </a:lnTo>
                  <a:lnTo>
                    <a:pt x="357" y="784"/>
                  </a:lnTo>
                  <a:lnTo>
                    <a:pt x="356" y="787"/>
                  </a:lnTo>
                  <a:lnTo>
                    <a:pt x="353" y="789"/>
                  </a:lnTo>
                  <a:lnTo>
                    <a:pt x="353" y="789"/>
                  </a:lnTo>
                  <a:lnTo>
                    <a:pt x="351" y="790"/>
                  </a:lnTo>
                  <a:lnTo>
                    <a:pt x="350" y="791"/>
                  </a:lnTo>
                  <a:lnTo>
                    <a:pt x="351" y="793"/>
                  </a:lnTo>
                  <a:lnTo>
                    <a:pt x="352" y="794"/>
                  </a:lnTo>
                  <a:lnTo>
                    <a:pt x="352" y="794"/>
                  </a:lnTo>
                  <a:close/>
                  <a:moveTo>
                    <a:pt x="402" y="752"/>
                  </a:moveTo>
                  <a:lnTo>
                    <a:pt x="402" y="752"/>
                  </a:lnTo>
                  <a:lnTo>
                    <a:pt x="411" y="765"/>
                  </a:lnTo>
                  <a:lnTo>
                    <a:pt x="411" y="765"/>
                  </a:lnTo>
                  <a:lnTo>
                    <a:pt x="408" y="763"/>
                  </a:lnTo>
                  <a:lnTo>
                    <a:pt x="405" y="759"/>
                  </a:lnTo>
                  <a:lnTo>
                    <a:pt x="403" y="755"/>
                  </a:lnTo>
                  <a:lnTo>
                    <a:pt x="402" y="752"/>
                  </a:lnTo>
                  <a:lnTo>
                    <a:pt x="402" y="752"/>
                  </a:lnTo>
                  <a:close/>
                  <a:moveTo>
                    <a:pt x="637" y="569"/>
                  </a:moveTo>
                  <a:lnTo>
                    <a:pt x="637" y="569"/>
                  </a:lnTo>
                  <a:lnTo>
                    <a:pt x="657" y="559"/>
                  </a:lnTo>
                  <a:lnTo>
                    <a:pt x="657" y="559"/>
                  </a:lnTo>
                  <a:lnTo>
                    <a:pt x="667" y="554"/>
                  </a:lnTo>
                  <a:lnTo>
                    <a:pt x="667" y="554"/>
                  </a:lnTo>
                  <a:lnTo>
                    <a:pt x="668" y="554"/>
                  </a:lnTo>
                  <a:lnTo>
                    <a:pt x="669" y="554"/>
                  </a:lnTo>
                  <a:lnTo>
                    <a:pt x="670" y="558"/>
                  </a:lnTo>
                  <a:lnTo>
                    <a:pt x="670" y="558"/>
                  </a:lnTo>
                  <a:lnTo>
                    <a:pt x="668" y="560"/>
                  </a:lnTo>
                  <a:lnTo>
                    <a:pt x="668" y="560"/>
                  </a:lnTo>
                  <a:lnTo>
                    <a:pt x="654" y="567"/>
                  </a:lnTo>
                  <a:lnTo>
                    <a:pt x="654" y="567"/>
                  </a:lnTo>
                  <a:lnTo>
                    <a:pt x="641" y="573"/>
                  </a:lnTo>
                  <a:lnTo>
                    <a:pt x="641" y="573"/>
                  </a:lnTo>
                  <a:lnTo>
                    <a:pt x="625" y="582"/>
                  </a:lnTo>
                  <a:lnTo>
                    <a:pt x="625" y="582"/>
                  </a:lnTo>
                  <a:lnTo>
                    <a:pt x="611" y="590"/>
                  </a:lnTo>
                  <a:lnTo>
                    <a:pt x="611" y="590"/>
                  </a:lnTo>
                  <a:lnTo>
                    <a:pt x="599" y="597"/>
                  </a:lnTo>
                  <a:lnTo>
                    <a:pt x="599" y="597"/>
                  </a:lnTo>
                  <a:lnTo>
                    <a:pt x="574" y="613"/>
                  </a:lnTo>
                  <a:lnTo>
                    <a:pt x="574" y="613"/>
                  </a:lnTo>
                  <a:lnTo>
                    <a:pt x="552" y="627"/>
                  </a:lnTo>
                  <a:lnTo>
                    <a:pt x="552" y="627"/>
                  </a:lnTo>
                  <a:lnTo>
                    <a:pt x="531" y="642"/>
                  </a:lnTo>
                  <a:lnTo>
                    <a:pt x="531" y="642"/>
                  </a:lnTo>
                  <a:lnTo>
                    <a:pt x="516" y="652"/>
                  </a:lnTo>
                  <a:lnTo>
                    <a:pt x="516" y="652"/>
                  </a:lnTo>
                  <a:lnTo>
                    <a:pt x="496" y="668"/>
                  </a:lnTo>
                  <a:lnTo>
                    <a:pt x="496" y="668"/>
                  </a:lnTo>
                  <a:lnTo>
                    <a:pt x="475" y="686"/>
                  </a:lnTo>
                  <a:lnTo>
                    <a:pt x="475" y="686"/>
                  </a:lnTo>
                  <a:lnTo>
                    <a:pt x="473" y="686"/>
                  </a:lnTo>
                  <a:lnTo>
                    <a:pt x="470" y="686"/>
                  </a:lnTo>
                  <a:lnTo>
                    <a:pt x="467" y="686"/>
                  </a:lnTo>
                  <a:lnTo>
                    <a:pt x="466" y="686"/>
                  </a:lnTo>
                  <a:lnTo>
                    <a:pt x="466" y="686"/>
                  </a:lnTo>
                  <a:lnTo>
                    <a:pt x="465" y="685"/>
                  </a:lnTo>
                  <a:lnTo>
                    <a:pt x="465" y="684"/>
                  </a:lnTo>
                  <a:lnTo>
                    <a:pt x="466" y="683"/>
                  </a:lnTo>
                  <a:lnTo>
                    <a:pt x="466" y="683"/>
                  </a:lnTo>
                  <a:lnTo>
                    <a:pt x="482" y="672"/>
                  </a:lnTo>
                  <a:lnTo>
                    <a:pt x="482" y="672"/>
                  </a:lnTo>
                  <a:lnTo>
                    <a:pt x="494" y="662"/>
                  </a:lnTo>
                  <a:lnTo>
                    <a:pt x="494" y="662"/>
                  </a:lnTo>
                  <a:lnTo>
                    <a:pt x="509" y="650"/>
                  </a:lnTo>
                  <a:lnTo>
                    <a:pt x="509" y="650"/>
                  </a:lnTo>
                  <a:lnTo>
                    <a:pt x="531" y="634"/>
                  </a:lnTo>
                  <a:lnTo>
                    <a:pt x="531" y="634"/>
                  </a:lnTo>
                  <a:lnTo>
                    <a:pt x="552" y="619"/>
                  </a:lnTo>
                  <a:lnTo>
                    <a:pt x="552" y="619"/>
                  </a:lnTo>
                  <a:lnTo>
                    <a:pt x="572" y="606"/>
                  </a:lnTo>
                  <a:lnTo>
                    <a:pt x="572" y="606"/>
                  </a:lnTo>
                  <a:lnTo>
                    <a:pt x="595" y="591"/>
                  </a:lnTo>
                  <a:lnTo>
                    <a:pt x="595" y="591"/>
                  </a:lnTo>
                  <a:lnTo>
                    <a:pt x="610" y="583"/>
                  </a:lnTo>
                  <a:lnTo>
                    <a:pt x="610" y="583"/>
                  </a:lnTo>
                  <a:lnTo>
                    <a:pt x="637" y="569"/>
                  </a:lnTo>
                  <a:lnTo>
                    <a:pt x="637" y="569"/>
                  </a:lnTo>
                  <a:close/>
                  <a:moveTo>
                    <a:pt x="509" y="585"/>
                  </a:moveTo>
                  <a:lnTo>
                    <a:pt x="509" y="585"/>
                  </a:lnTo>
                  <a:lnTo>
                    <a:pt x="508" y="562"/>
                  </a:lnTo>
                  <a:lnTo>
                    <a:pt x="508" y="562"/>
                  </a:lnTo>
                  <a:lnTo>
                    <a:pt x="510" y="559"/>
                  </a:lnTo>
                  <a:lnTo>
                    <a:pt x="512" y="556"/>
                  </a:lnTo>
                  <a:lnTo>
                    <a:pt x="512" y="556"/>
                  </a:lnTo>
                  <a:lnTo>
                    <a:pt x="515" y="552"/>
                  </a:lnTo>
                  <a:lnTo>
                    <a:pt x="519" y="547"/>
                  </a:lnTo>
                  <a:lnTo>
                    <a:pt x="519" y="547"/>
                  </a:lnTo>
                  <a:lnTo>
                    <a:pt x="522" y="538"/>
                  </a:lnTo>
                  <a:lnTo>
                    <a:pt x="526" y="528"/>
                  </a:lnTo>
                  <a:lnTo>
                    <a:pt x="526" y="528"/>
                  </a:lnTo>
                  <a:lnTo>
                    <a:pt x="527" y="525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7" y="520"/>
                  </a:lnTo>
                  <a:lnTo>
                    <a:pt x="527" y="520"/>
                  </a:lnTo>
                  <a:lnTo>
                    <a:pt x="538" y="534"/>
                  </a:lnTo>
                  <a:lnTo>
                    <a:pt x="538" y="534"/>
                  </a:lnTo>
                  <a:lnTo>
                    <a:pt x="540" y="537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1" y="554"/>
                  </a:lnTo>
                  <a:lnTo>
                    <a:pt x="541" y="554"/>
                  </a:lnTo>
                  <a:lnTo>
                    <a:pt x="542" y="578"/>
                  </a:lnTo>
                  <a:lnTo>
                    <a:pt x="542" y="578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2" y="614"/>
                  </a:lnTo>
                  <a:lnTo>
                    <a:pt x="542" y="614"/>
                  </a:lnTo>
                  <a:lnTo>
                    <a:pt x="542" y="618"/>
                  </a:lnTo>
                  <a:lnTo>
                    <a:pt x="540" y="621"/>
                  </a:lnTo>
                  <a:lnTo>
                    <a:pt x="538" y="623"/>
                  </a:lnTo>
                  <a:lnTo>
                    <a:pt x="535" y="625"/>
                  </a:lnTo>
                  <a:lnTo>
                    <a:pt x="535" y="625"/>
                  </a:lnTo>
                  <a:lnTo>
                    <a:pt x="515" y="640"/>
                  </a:lnTo>
                  <a:lnTo>
                    <a:pt x="515" y="640"/>
                  </a:lnTo>
                  <a:lnTo>
                    <a:pt x="508" y="645"/>
                  </a:lnTo>
                  <a:lnTo>
                    <a:pt x="508" y="645"/>
                  </a:lnTo>
                  <a:lnTo>
                    <a:pt x="507" y="645"/>
                  </a:lnTo>
                  <a:lnTo>
                    <a:pt x="507" y="645"/>
                  </a:lnTo>
                  <a:lnTo>
                    <a:pt x="508" y="638"/>
                  </a:lnTo>
                  <a:lnTo>
                    <a:pt x="508" y="638"/>
                  </a:lnTo>
                  <a:lnTo>
                    <a:pt x="508" y="636"/>
                  </a:lnTo>
                  <a:lnTo>
                    <a:pt x="508" y="636"/>
                  </a:lnTo>
                  <a:lnTo>
                    <a:pt x="509" y="610"/>
                  </a:lnTo>
                  <a:lnTo>
                    <a:pt x="509" y="610"/>
                  </a:lnTo>
                  <a:lnTo>
                    <a:pt x="509" y="585"/>
                  </a:lnTo>
                  <a:lnTo>
                    <a:pt x="509" y="585"/>
                  </a:lnTo>
                  <a:close/>
                  <a:moveTo>
                    <a:pt x="510" y="504"/>
                  </a:moveTo>
                  <a:lnTo>
                    <a:pt x="510" y="504"/>
                  </a:lnTo>
                  <a:lnTo>
                    <a:pt x="502" y="504"/>
                  </a:lnTo>
                  <a:lnTo>
                    <a:pt x="495" y="502"/>
                  </a:lnTo>
                  <a:lnTo>
                    <a:pt x="488" y="499"/>
                  </a:lnTo>
                  <a:lnTo>
                    <a:pt x="481" y="494"/>
                  </a:lnTo>
                  <a:lnTo>
                    <a:pt x="481" y="494"/>
                  </a:lnTo>
                  <a:lnTo>
                    <a:pt x="483" y="493"/>
                  </a:lnTo>
                  <a:lnTo>
                    <a:pt x="483" y="493"/>
                  </a:lnTo>
                  <a:lnTo>
                    <a:pt x="491" y="494"/>
                  </a:lnTo>
                  <a:lnTo>
                    <a:pt x="498" y="495"/>
                  </a:lnTo>
                  <a:lnTo>
                    <a:pt x="498" y="495"/>
                  </a:lnTo>
                  <a:lnTo>
                    <a:pt x="508" y="496"/>
                  </a:lnTo>
                  <a:lnTo>
                    <a:pt x="508" y="496"/>
                  </a:lnTo>
                  <a:lnTo>
                    <a:pt x="523" y="498"/>
                  </a:lnTo>
                  <a:lnTo>
                    <a:pt x="523" y="498"/>
                  </a:lnTo>
                  <a:lnTo>
                    <a:pt x="521" y="500"/>
                  </a:lnTo>
                  <a:lnTo>
                    <a:pt x="518" y="502"/>
                  </a:lnTo>
                  <a:lnTo>
                    <a:pt x="514" y="503"/>
                  </a:lnTo>
                  <a:lnTo>
                    <a:pt x="510" y="504"/>
                  </a:lnTo>
                  <a:lnTo>
                    <a:pt x="510" y="504"/>
                  </a:lnTo>
                  <a:close/>
                  <a:moveTo>
                    <a:pt x="490" y="504"/>
                  </a:moveTo>
                  <a:lnTo>
                    <a:pt x="490" y="504"/>
                  </a:lnTo>
                  <a:lnTo>
                    <a:pt x="499" y="507"/>
                  </a:lnTo>
                  <a:lnTo>
                    <a:pt x="504" y="508"/>
                  </a:lnTo>
                  <a:lnTo>
                    <a:pt x="509" y="508"/>
                  </a:lnTo>
                  <a:lnTo>
                    <a:pt x="509" y="508"/>
                  </a:lnTo>
                  <a:lnTo>
                    <a:pt x="513" y="507"/>
                  </a:lnTo>
                  <a:lnTo>
                    <a:pt x="518" y="506"/>
                  </a:lnTo>
                  <a:lnTo>
                    <a:pt x="518" y="506"/>
                  </a:lnTo>
                  <a:lnTo>
                    <a:pt x="520" y="506"/>
                  </a:lnTo>
                  <a:lnTo>
                    <a:pt x="520" y="507"/>
                  </a:lnTo>
                  <a:lnTo>
                    <a:pt x="520" y="507"/>
                  </a:lnTo>
                  <a:lnTo>
                    <a:pt x="521" y="516"/>
                  </a:lnTo>
                  <a:lnTo>
                    <a:pt x="521" y="516"/>
                  </a:lnTo>
                  <a:lnTo>
                    <a:pt x="522" y="516"/>
                  </a:lnTo>
                  <a:lnTo>
                    <a:pt x="522" y="516"/>
                  </a:lnTo>
                  <a:lnTo>
                    <a:pt x="518" y="532"/>
                  </a:lnTo>
                  <a:lnTo>
                    <a:pt x="518" y="532"/>
                  </a:lnTo>
                  <a:lnTo>
                    <a:pt x="517" y="537"/>
                  </a:lnTo>
                  <a:lnTo>
                    <a:pt x="515" y="542"/>
                  </a:lnTo>
                  <a:lnTo>
                    <a:pt x="510" y="550"/>
                  </a:lnTo>
                  <a:lnTo>
                    <a:pt x="510" y="550"/>
                  </a:lnTo>
                  <a:lnTo>
                    <a:pt x="507" y="554"/>
                  </a:lnTo>
                  <a:lnTo>
                    <a:pt x="504" y="558"/>
                  </a:lnTo>
                  <a:lnTo>
                    <a:pt x="501" y="561"/>
                  </a:lnTo>
                  <a:lnTo>
                    <a:pt x="497" y="563"/>
                  </a:lnTo>
                  <a:lnTo>
                    <a:pt x="497" y="563"/>
                  </a:lnTo>
                  <a:lnTo>
                    <a:pt x="491" y="566"/>
                  </a:lnTo>
                  <a:lnTo>
                    <a:pt x="484" y="568"/>
                  </a:lnTo>
                  <a:lnTo>
                    <a:pt x="484" y="568"/>
                  </a:lnTo>
                  <a:lnTo>
                    <a:pt x="478" y="570"/>
                  </a:lnTo>
                  <a:lnTo>
                    <a:pt x="478" y="570"/>
                  </a:lnTo>
                  <a:lnTo>
                    <a:pt x="476" y="570"/>
                  </a:lnTo>
                  <a:lnTo>
                    <a:pt x="476" y="570"/>
                  </a:lnTo>
                  <a:lnTo>
                    <a:pt x="466" y="570"/>
                  </a:lnTo>
                  <a:lnTo>
                    <a:pt x="466" y="570"/>
                  </a:lnTo>
                  <a:lnTo>
                    <a:pt x="458" y="569"/>
                  </a:lnTo>
                  <a:lnTo>
                    <a:pt x="458" y="569"/>
                  </a:lnTo>
                  <a:lnTo>
                    <a:pt x="443" y="566"/>
                  </a:lnTo>
                  <a:lnTo>
                    <a:pt x="443" y="566"/>
                  </a:lnTo>
                  <a:lnTo>
                    <a:pt x="427" y="560"/>
                  </a:lnTo>
                  <a:lnTo>
                    <a:pt x="419" y="557"/>
                  </a:lnTo>
                  <a:lnTo>
                    <a:pt x="411" y="553"/>
                  </a:lnTo>
                  <a:lnTo>
                    <a:pt x="411" y="553"/>
                  </a:lnTo>
                  <a:lnTo>
                    <a:pt x="402" y="547"/>
                  </a:lnTo>
                  <a:lnTo>
                    <a:pt x="393" y="540"/>
                  </a:lnTo>
                  <a:lnTo>
                    <a:pt x="393" y="540"/>
                  </a:lnTo>
                  <a:lnTo>
                    <a:pt x="387" y="536"/>
                  </a:lnTo>
                  <a:lnTo>
                    <a:pt x="387" y="536"/>
                  </a:lnTo>
                  <a:lnTo>
                    <a:pt x="380" y="530"/>
                  </a:lnTo>
                  <a:lnTo>
                    <a:pt x="377" y="526"/>
                  </a:lnTo>
                  <a:lnTo>
                    <a:pt x="375" y="523"/>
                  </a:lnTo>
                  <a:lnTo>
                    <a:pt x="375" y="523"/>
                  </a:lnTo>
                  <a:lnTo>
                    <a:pt x="363" y="506"/>
                  </a:lnTo>
                  <a:lnTo>
                    <a:pt x="363" y="506"/>
                  </a:lnTo>
                  <a:lnTo>
                    <a:pt x="357" y="496"/>
                  </a:lnTo>
                  <a:lnTo>
                    <a:pt x="353" y="486"/>
                  </a:lnTo>
                  <a:lnTo>
                    <a:pt x="353" y="486"/>
                  </a:lnTo>
                  <a:lnTo>
                    <a:pt x="351" y="481"/>
                  </a:lnTo>
                  <a:lnTo>
                    <a:pt x="351" y="481"/>
                  </a:lnTo>
                  <a:lnTo>
                    <a:pt x="351" y="479"/>
                  </a:lnTo>
                  <a:lnTo>
                    <a:pt x="351" y="479"/>
                  </a:lnTo>
                  <a:lnTo>
                    <a:pt x="353" y="479"/>
                  </a:lnTo>
                  <a:lnTo>
                    <a:pt x="353" y="479"/>
                  </a:lnTo>
                  <a:lnTo>
                    <a:pt x="356" y="483"/>
                  </a:lnTo>
                  <a:lnTo>
                    <a:pt x="360" y="486"/>
                  </a:lnTo>
                  <a:lnTo>
                    <a:pt x="360" y="486"/>
                  </a:lnTo>
                  <a:lnTo>
                    <a:pt x="365" y="488"/>
                  </a:lnTo>
                  <a:lnTo>
                    <a:pt x="370" y="488"/>
                  </a:lnTo>
                  <a:lnTo>
                    <a:pt x="374" y="487"/>
                  </a:lnTo>
                  <a:lnTo>
                    <a:pt x="379" y="485"/>
                  </a:lnTo>
                  <a:lnTo>
                    <a:pt x="379" y="485"/>
                  </a:lnTo>
                  <a:lnTo>
                    <a:pt x="385" y="481"/>
                  </a:lnTo>
                  <a:lnTo>
                    <a:pt x="385" y="481"/>
                  </a:lnTo>
                  <a:lnTo>
                    <a:pt x="388" y="478"/>
                  </a:lnTo>
                  <a:lnTo>
                    <a:pt x="392" y="476"/>
                  </a:lnTo>
                  <a:lnTo>
                    <a:pt x="392" y="476"/>
                  </a:lnTo>
                  <a:lnTo>
                    <a:pt x="399" y="473"/>
                  </a:lnTo>
                  <a:lnTo>
                    <a:pt x="401" y="471"/>
                  </a:lnTo>
                  <a:lnTo>
                    <a:pt x="404" y="468"/>
                  </a:lnTo>
                  <a:lnTo>
                    <a:pt x="404" y="468"/>
                  </a:lnTo>
                  <a:lnTo>
                    <a:pt x="405" y="467"/>
                  </a:lnTo>
                  <a:lnTo>
                    <a:pt x="408" y="468"/>
                  </a:lnTo>
                  <a:lnTo>
                    <a:pt x="408" y="468"/>
                  </a:lnTo>
                  <a:lnTo>
                    <a:pt x="413" y="472"/>
                  </a:lnTo>
                  <a:lnTo>
                    <a:pt x="419" y="476"/>
                  </a:lnTo>
                  <a:lnTo>
                    <a:pt x="432" y="482"/>
                  </a:lnTo>
                  <a:lnTo>
                    <a:pt x="432" y="482"/>
                  </a:lnTo>
                  <a:lnTo>
                    <a:pt x="439" y="485"/>
                  </a:lnTo>
                  <a:lnTo>
                    <a:pt x="446" y="487"/>
                  </a:lnTo>
                  <a:lnTo>
                    <a:pt x="446" y="487"/>
                  </a:lnTo>
                  <a:lnTo>
                    <a:pt x="457" y="491"/>
                  </a:lnTo>
                  <a:lnTo>
                    <a:pt x="470" y="492"/>
                  </a:lnTo>
                  <a:lnTo>
                    <a:pt x="470" y="492"/>
                  </a:lnTo>
                  <a:lnTo>
                    <a:pt x="475" y="493"/>
                  </a:lnTo>
                  <a:lnTo>
                    <a:pt x="477" y="495"/>
                  </a:lnTo>
                  <a:lnTo>
                    <a:pt x="478" y="497"/>
                  </a:lnTo>
                  <a:lnTo>
                    <a:pt x="478" y="497"/>
                  </a:lnTo>
                  <a:lnTo>
                    <a:pt x="481" y="500"/>
                  </a:lnTo>
                  <a:lnTo>
                    <a:pt x="484" y="501"/>
                  </a:lnTo>
                  <a:lnTo>
                    <a:pt x="490" y="504"/>
                  </a:lnTo>
                  <a:lnTo>
                    <a:pt x="490" y="504"/>
                  </a:lnTo>
                  <a:close/>
                  <a:moveTo>
                    <a:pt x="547" y="560"/>
                  </a:moveTo>
                  <a:lnTo>
                    <a:pt x="547" y="560"/>
                  </a:lnTo>
                  <a:lnTo>
                    <a:pt x="546" y="547"/>
                  </a:lnTo>
                  <a:lnTo>
                    <a:pt x="546" y="547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52" y="547"/>
                  </a:lnTo>
                  <a:lnTo>
                    <a:pt x="552" y="547"/>
                  </a:lnTo>
                  <a:lnTo>
                    <a:pt x="564" y="551"/>
                  </a:lnTo>
                  <a:lnTo>
                    <a:pt x="570" y="553"/>
                  </a:lnTo>
                  <a:lnTo>
                    <a:pt x="576" y="553"/>
                  </a:lnTo>
                  <a:lnTo>
                    <a:pt x="576" y="553"/>
                  </a:lnTo>
                  <a:lnTo>
                    <a:pt x="578" y="553"/>
                  </a:lnTo>
                  <a:lnTo>
                    <a:pt x="578" y="553"/>
                  </a:lnTo>
                  <a:lnTo>
                    <a:pt x="581" y="553"/>
                  </a:lnTo>
                  <a:lnTo>
                    <a:pt x="584" y="553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6" y="554"/>
                  </a:lnTo>
                  <a:lnTo>
                    <a:pt x="587" y="556"/>
                  </a:lnTo>
                  <a:lnTo>
                    <a:pt x="587" y="556"/>
                  </a:lnTo>
                  <a:lnTo>
                    <a:pt x="591" y="576"/>
                  </a:lnTo>
                  <a:lnTo>
                    <a:pt x="591" y="576"/>
                  </a:lnTo>
                  <a:lnTo>
                    <a:pt x="594" y="584"/>
                  </a:lnTo>
                  <a:lnTo>
                    <a:pt x="594" y="584"/>
                  </a:lnTo>
                  <a:lnTo>
                    <a:pt x="594" y="586"/>
                  </a:lnTo>
                  <a:lnTo>
                    <a:pt x="592" y="588"/>
                  </a:lnTo>
                  <a:lnTo>
                    <a:pt x="592" y="588"/>
                  </a:lnTo>
                  <a:lnTo>
                    <a:pt x="579" y="596"/>
                  </a:lnTo>
                  <a:lnTo>
                    <a:pt x="579" y="596"/>
                  </a:lnTo>
                  <a:lnTo>
                    <a:pt x="553" y="613"/>
                  </a:lnTo>
                  <a:lnTo>
                    <a:pt x="553" y="613"/>
                  </a:lnTo>
                  <a:lnTo>
                    <a:pt x="549" y="615"/>
                  </a:lnTo>
                  <a:lnTo>
                    <a:pt x="549" y="615"/>
                  </a:lnTo>
                  <a:lnTo>
                    <a:pt x="547" y="616"/>
                  </a:lnTo>
                  <a:lnTo>
                    <a:pt x="547" y="614"/>
                  </a:lnTo>
                  <a:lnTo>
                    <a:pt x="547" y="614"/>
                  </a:lnTo>
                  <a:lnTo>
                    <a:pt x="547" y="609"/>
                  </a:lnTo>
                  <a:lnTo>
                    <a:pt x="547" y="609"/>
                  </a:lnTo>
                  <a:lnTo>
                    <a:pt x="547" y="608"/>
                  </a:lnTo>
                  <a:lnTo>
                    <a:pt x="547" y="608"/>
                  </a:lnTo>
                  <a:lnTo>
                    <a:pt x="548" y="578"/>
                  </a:lnTo>
                  <a:lnTo>
                    <a:pt x="548" y="578"/>
                  </a:lnTo>
                  <a:lnTo>
                    <a:pt x="547" y="560"/>
                  </a:lnTo>
                  <a:lnTo>
                    <a:pt x="547" y="560"/>
                  </a:lnTo>
                  <a:close/>
                  <a:moveTo>
                    <a:pt x="616" y="561"/>
                  </a:moveTo>
                  <a:lnTo>
                    <a:pt x="616" y="561"/>
                  </a:lnTo>
                  <a:lnTo>
                    <a:pt x="624" y="571"/>
                  </a:lnTo>
                  <a:lnTo>
                    <a:pt x="624" y="571"/>
                  </a:lnTo>
                  <a:lnTo>
                    <a:pt x="602" y="583"/>
                  </a:lnTo>
                  <a:lnTo>
                    <a:pt x="602" y="583"/>
                  </a:lnTo>
                  <a:lnTo>
                    <a:pt x="600" y="583"/>
                  </a:lnTo>
                  <a:lnTo>
                    <a:pt x="599" y="581"/>
                  </a:lnTo>
                  <a:lnTo>
                    <a:pt x="599" y="581"/>
                  </a:lnTo>
                  <a:lnTo>
                    <a:pt x="594" y="564"/>
                  </a:lnTo>
                  <a:lnTo>
                    <a:pt x="594" y="564"/>
                  </a:lnTo>
                  <a:lnTo>
                    <a:pt x="593" y="559"/>
                  </a:lnTo>
                  <a:lnTo>
                    <a:pt x="592" y="554"/>
                  </a:lnTo>
                  <a:lnTo>
                    <a:pt x="592" y="554"/>
                  </a:lnTo>
                  <a:lnTo>
                    <a:pt x="593" y="552"/>
                  </a:lnTo>
                  <a:lnTo>
                    <a:pt x="595" y="550"/>
                  </a:lnTo>
                  <a:lnTo>
                    <a:pt x="595" y="550"/>
                  </a:lnTo>
                  <a:lnTo>
                    <a:pt x="602" y="546"/>
                  </a:lnTo>
                  <a:lnTo>
                    <a:pt x="602" y="546"/>
                  </a:lnTo>
                  <a:lnTo>
                    <a:pt x="604" y="546"/>
                  </a:lnTo>
                  <a:lnTo>
                    <a:pt x="605" y="547"/>
                  </a:lnTo>
                  <a:lnTo>
                    <a:pt x="605" y="547"/>
                  </a:lnTo>
                  <a:lnTo>
                    <a:pt x="616" y="561"/>
                  </a:lnTo>
                  <a:lnTo>
                    <a:pt x="616" y="561"/>
                  </a:lnTo>
                  <a:close/>
                  <a:moveTo>
                    <a:pt x="605" y="484"/>
                  </a:moveTo>
                  <a:lnTo>
                    <a:pt x="605" y="484"/>
                  </a:lnTo>
                  <a:lnTo>
                    <a:pt x="608" y="491"/>
                  </a:lnTo>
                  <a:lnTo>
                    <a:pt x="609" y="499"/>
                  </a:lnTo>
                  <a:lnTo>
                    <a:pt x="609" y="499"/>
                  </a:lnTo>
                  <a:lnTo>
                    <a:pt x="610" y="508"/>
                  </a:lnTo>
                  <a:lnTo>
                    <a:pt x="610" y="508"/>
                  </a:lnTo>
                  <a:lnTo>
                    <a:pt x="609" y="518"/>
                  </a:lnTo>
                  <a:lnTo>
                    <a:pt x="606" y="527"/>
                  </a:lnTo>
                  <a:lnTo>
                    <a:pt x="606" y="527"/>
                  </a:lnTo>
                  <a:lnTo>
                    <a:pt x="605" y="533"/>
                  </a:lnTo>
                  <a:lnTo>
                    <a:pt x="605" y="533"/>
                  </a:lnTo>
                  <a:lnTo>
                    <a:pt x="603" y="537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595" y="544"/>
                  </a:lnTo>
                  <a:lnTo>
                    <a:pt x="595" y="544"/>
                  </a:lnTo>
                  <a:lnTo>
                    <a:pt x="591" y="546"/>
                  </a:lnTo>
                  <a:lnTo>
                    <a:pt x="588" y="547"/>
                  </a:lnTo>
                  <a:lnTo>
                    <a:pt x="580" y="548"/>
                  </a:lnTo>
                  <a:lnTo>
                    <a:pt x="580" y="548"/>
                  </a:lnTo>
                  <a:lnTo>
                    <a:pt x="571" y="548"/>
                  </a:lnTo>
                  <a:lnTo>
                    <a:pt x="571" y="548"/>
                  </a:lnTo>
                  <a:lnTo>
                    <a:pt x="566" y="547"/>
                  </a:lnTo>
                  <a:lnTo>
                    <a:pt x="562" y="545"/>
                  </a:lnTo>
                  <a:lnTo>
                    <a:pt x="562" y="545"/>
                  </a:lnTo>
                  <a:lnTo>
                    <a:pt x="547" y="535"/>
                  </a:lnTo>
                  <a:lnTo>
                    <a:pt x="547" y="535"/>
                  </a:lnTo>
                  <a:lnTo>
                    <a:pt x="543" y="532"/>
                  </a:lnTo>
                  <a:lnTo>
                    <a:pt x="540" y="528"/>
                  </a:lnTo>
                  <a:lnTo>
                    <a:pt x="540" y="528"/>
                  </a:lnTo>
                  <a:lnTo>
                    <a:pt x="536" y="523"/>
                  </a:lnTo>
                  <a:lnTo>
                    <a:pt x="533" y="518"/>
                  </a:lnTo>
                  <a:lnTo>
                    <a:pt x="533" y="518"/>
                  </a:lnTo>
                  <a:lnTo>
                    <a:pt x="527" y="505"/>
                  </a:lnTo>
                  <a:lnTo>
                    <a:pt x="527" y="505"/>
                  </a:lnTo>
                  <a:lnTo>
                    <a:pt x="526" y="503"/>
                  </a:lnTo>
                  <a:lnTo>
                    <a:pt x="528" y="501"/>
                  </a:lnTo>
                  <a:lnTo>
                    <a:pt x="528" y="501"/>
                  </a:lnTo>
                  <a:lnTo>
                    <a:pt x="531" y="499"/>
                  </a:lnTo>
                  <a:lnTo>
                    <a:pt x="535" y="498"/>
                  </a:lnTo>
                  <a:lnTo>
                    <a:pt x="543" y="496"/>
                  </a:lnTo>
                  <a:lnTo>
                    <a:pt x="543" y="496"/>
                  </a:lnTo>
                  <a:lnTo>
                    <a:pt x="552" y="493"/>
                  </a:lnTo>
                  <a:lnTo>
                    <a:pt x="556" y="491"/>
                  </a:lnTo>
                  <a:lnTo>
                    <a:pt x="560" y="488"/>
                  </a:lnTo>
                  <a:lnTo>
                    <a:pt x="560" y="488"/>
                  </a:lnTo>
                  <a:lnTo>
                    <a:pt x="577" y="476"/>
                  </a:lnTo>
                  <a:lnTo>
                    <a:pt x="577" y="476"/>
                  </a:lnTo>
                  <a:lnTo>
                    <a:pt x="590" y="466"/>
                  </a:lnTo>
                  <a:lnTo>
                    <a:pt x="590" y="466"/>
                  </a:lnTo>
                  <a:lnTo>
                    <a:pt x="591" y="465"/>
                  </a:lnTo>
                  <a:lnTo>
                    <a:pt x="593" y="466"/>
                  </a:lnTo>
                  <a:lnTo>
                    <a:pt x="593" y="466"/>
                  </a:lnTo>
                  <a:lnTo>
                    <a:pt x="600" y="474"/>
                  </a:lnTo>
                  <a:lnTo>
                    <a:pt x="603" y="479"/>
                  </a:lnTo>
                  <a:lnTo>
                    <a:pt x="605" y="484"/>
                  </a:lnTo>
                  <a:lnTo>
                    <a:pt x="605" y="484"/>
                  </a:lnTo>
                  <a:close/>
                  <a:moveTo>
                    <a:pt x="646" y="394"/>
                  </a:moveTo>
                  <a:lnTo>
                    <a:pt x="646" y="394"/>
                  </a:lnTo>
                  <a:lnTo>
                    <a:pt x="640" y="410"/>
                  </a:lnTo>
                  <a:lnTo>
                    <a:pt x="640" y="410"/>
                  </a:lnTo>
                  <a:lnTo>
                    <a:pt x="636" y="417"/>
                  </a:lnTo>
                  <a:lnTo>
                    <a:pt x="632" y="424"/>
                  </a:lnTo>
                  <a:lnTo>
                    <a:pt x="626" y="430"/>
                  </a:lnTo>
                  <a:lnTo>
                    <a:pt x="621" y="435"/>
                  </a:lnTo>
                  <a:lnTo>
                    <a:pt x="621" y="435"/>
                  </a:lnTo>
                  <a:lnTo>
                    <a:pt x="605" y="449"/>
                  </a:lnTo>
                  <a:lnTo>
                    <a:pt x="605" y="449"/>
                  </a:lnTo>
                  <a:lnTo>
                    <a:pt x="589" y="460"/>
                  </a:lnTo>
                  <a:lnTo>
                    <a:pt x="589" y="460"/>
                  </a:lnTo>
                  <a:lnTo>
                    <a:pt x="576" y="470"/>
                  </a:lnTo>
                  <a:lnTo>
                    <a:pt x="576" y="470"/>
                  </a:lnTo>
                  <a:lnTo>
                    <a:pt x="568" y="477"/>
                  </a:lnTo>
                  <a:lnTo>
                    <a:pt x="560" y="483"/>
                  </a:lnTo>
                  <a:lnTo>
                    <a:pt x="560" y="483"/>
                  </a:lnTo>
                  <a:lnTo>
                    <a:pt x="553" y="488"/>
                  </a:lnTo>
                  <a:lnTo>
                    <a:pt x="550" y="490"/>
                  </a:lnTo>
                  <a:lnTo>
                    <a:pt x="545" y="491"/>
                  </a:lnTo>
                  <a:lnTo>
                    <a:pt x="545" y="491"/>
                  </a:lnTo>
                  <a:lnTo>
                    <a:pt x="539" y="492"/>
                  </a:lnTo>
                  <a:lnTo>
                    <a:pt x="536" y="493"/>
                  </a:lnTo>
                  <a:lnTo>
                    <a:pt x="532" y="493"/>
                  </a:lnTo>
                  <a:lnTo>
                    <a:pt x="532" y="493"/>
                  </a:lnTo>
                  <a:lnTo>
                    <a:pt x="527" y="494"/>
                  </a:lnTo>
                  <a:lnTo>
                    <a:pt x="527" y="494"/>
                  </a:lnTo>
                  <a:lnTo>
                    <a:pt x="518" y="493"/>
                  </a:lnTo>
                  <a:lnTo>
                    <a:pt x="514" y="493"/>
                  </a:lnTo>
                  <a:lnTo>
                    <a:pt x="509" y="492"/>
                  </a:lnTo>
                  <a:lnTo>
                    <a:pt x="509" y="492"/>
                  </a:lnTo>
                  <a:lnTo>
                    <a:pt x="505" y="491"/>
                  </a:lnTo>
                  <a:lnTo>
                    <a:pt x="501" y="490"/>
                  </a:lnTo>
                  <a:lnTo>
                    <a:pt x="501" y="490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497" y="490"/>
                  </a:lnTo>
                  <a:lnTo>
                    <a:pt x="494" y="490"/>
                  </a:lnTo>
                  <a:lnTo>
                    <a:pt x="488" y="490"/>
                  </a:lnTo>
                  <a:lnTo>
                    <a:pt x="488" y="490"/>
                  </a:lnTo>
                  <a:lnTo>
                    <a:pt x="482" y="489"/>
                  </a:lnTo>
                  <a:lnTo>
                    <a:pt x="475" y="489"/>
                  </a:lnTo>
                  <a:lnTo>
                    <a:pt x="469" y="488"/>
                  </a:lnTo>
                  <a:lnTo>
                    <a:pt x="462" y="486"/>
                  </a:lnTo>
                  <a:lnTo>
                    <a:pt x="462" y="486"/>
                  </a:lnTo>
                  <a:lnTo>
                    <a:pt x="458" y="485"/>
                  </a:lnTo>
                  <a:lnTo>
                    <a:pt x="454" y="485"/>
                  </a:lnTo>
                  <a:lnTo>
                    <a:pt x="454" y="485"/>
                  </a:lnTo>
                  <a:lnTo>
                    <a:pt x="442" y="481"/>
                  </a:lnTo>
                  <a:lnTo>
                    <a:pt x="442" y="481"/>
                  </a:lnTo>
                  <a:lnTo>
                    <a:pt x="434" y="478"/>
                  </a:lnTo>
                  <a:lnTo>
                    <a:pt x="427" y="475"/>
                  </a:lnTo>
                  <a:lnTo>
                    <a:pt x="427" y="475"/>
                  </a:lnTo>
                  <a:lnTo>
                    <a:pt x="420" y="471"/>
                  </a:lnTo>
                  <a:lnTo>
                    <a:pt x="414" y="467"/>
                  </a:lnTo>
                  <a:lnTo>
                    <a:pt x="414" y="467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8" y="463"/>
                  </a:lnTo>
                  <a:lnTo>
                    <a:pt x="408" y="461"/>
                  </a:lnTo>
                  <a:lnTo>
                    <a:pt x="408" y="461"/>
                  </a:lnTo>
                  <a:lnTo>
                    <a:pt x="407" y="454"/>
                  </a:lnTo>
                  <a:lnTo>
                    <a:pt x="405" y="448"/>
                  </a:lnTo>
                  <a:lnTo>
                    <a:pt x="405" y="448"/>
                  </a:lnTo>
                  <a:lnTo>
                    <a:pt x="405" y="445"/>
                  </a:lnTo>
                  <a:lnTo>
                    <a:pt x="405" y="445"/>
                  </a:lnTo>
                  <a:lnTo>
                    <a:pt x="408" y="438"/>
                  </a:lnTo>
                  <a:lnTo>
                    <a:pt x="408" y="438"/>
                  </a:lnTo>
                  <a:lnTo>
                    <a:pt x="408" y="435"/>
                  </a:lnTo>
                  <a:lnTo>
                    <a:pt x="407" y="432"/>
                  </a:lnTo>
                  <a:lnTo>
                    <a:pt x="405" y="427"/>
                  </a:lnTo>
                  <a:lnTo>
                    <a:pt x="405" y="427"/>
                  </a:lnTo>
                  <a:lnTo>
                    <a:pt x="401" y="422"/>
                  </a:lnTo>
                  <a:lnTo>
                    <a:pt x="399" y="420"/>
                  </a:lnTo>
                  <a:lnTo>
                    <a:pt x="395" y="419"/>
                  </a:lnTo>
                  <a:lnTo>
                    <a:pt x="395" y="419"/>
                  </a:lnTo>
                  <a:lnTo>
                    <a:pt x="400" y="418"/>
                  </a:lnTo>
                  <a:lnTo>
                    <a:pt x="404" y="416"/>
                  </a:lnTo>
                  <a:lnTo>
                    <a:pt x="406" y="413"/>
                  </a:lnTo>
                  <a:lnTo>
                    <a:pt x="409" y="409"/>
                  </a:lnTo>
                  <a:lnTo>
                    <a:pt x="409" y="409"/>
                  </a:lnTo>
                  <a:lnTo>
                    <a:pt x="407" y="408"/>
                  </a:lnTo>
                  <a:lnTo>
                    <a:pt x="405" y="407"/>
                  </a:lnTo>
                  <a:lnTo>
                    <a:pt x="403" y="407"/>
                  </a:lnTo>
                  <a:lnTo>
                    <a:pt x="400" y="407"/>
                  </a:lnTo>
                  <a:lnTo>
                    <a:pt x="400" y="407"/>
                  </a:lnTo>
                  <a:lnTo>
                    <a:pt x="405" y="404"/>
                  </a:lnTo>
                  <a:lnTo>
                    <a:pt x="410" y="400"/>
                  </a:lnTo>
                  <a:lnTo>
                    <a:pt x="414" y="396"/>
                  </a:lnTo>
                  <a:lnTo>
                    <a:pt x="416" y="391"/>
                  </a:lnTo>
                  <a:lnTo>
                    <a:pt x="416" y="391"/>
                  </a:lnTo>
                  <a:lnTo>
                    <a:pt x="416" y="390"/>
                  </a:lnTo>
                  <a:lnTo>
                    <a:pt x="416" y="390"/>
                  </a:lnTo>
                  <a:lnTo>
                    <a:pt x="413" y="391"/>
                  </a:lnTo>
                  <a:lnTo>
                    <a:pt x="413" y="391"/>
                  </a:lnTo>
                  <a:lnTo>
                    <a:pt x="409" y="394"/>
                  </a:lnTo>
                  <a:lnTo>
                    <a:pt x="405" y="395"/>
                  </a:lnTo>
                  <a:lnTo>
                    <a:pt x="405" y="395"/>
                  </a:lnTo>
                  <a:lnTo>
                    <a:pt x="400" y="396"/>
                  </a:lnTo>
                  <a:lnTo>
                    <a:pt x="397" y="394"/>
                  </a:lnTo>
                  <a:lnTo>
                    <a:pt x="395" y="393"/>
                  </a:lnTo>
                  <a:lnTo>
                    <a:pt x="394" y="391"/>
                  </a:lnTo>
                  <a:lnTo>
                    <a:pt x="393" y="385"/>
                  </a:lnTo>
                  <a:lnTo>
                    <a:pt x="393" y="385"/>
                  </a:lnTo>
                  <a:lnTo>
                    <a:pt x="395" y="379"/>
                  </a:lnTo>
                  <a:lnTo>
                    <a:pt x="397" y="374"/>
                  </a:lnTo>
                  <a:lnTo>
                    <a:pt x="397" y="374"/>
                  </a:lnTo>
                  <a:lnTo>
                    <a:pt x="398" y="372"/>
                  </a:lnTo>
                  <a:lnTo>
                    <a:pt x="398" y="372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13" y="355"/>
                  </a:lnTo>
                  <a:lnTo>
                    <a:pt x="413" y="355"/>
                  </a:lnTo>
                  <a:lnTo>
                    <a:pt x="417" y="351"/>
                  </a:lnTo>
                  <a:lnTo>
                    <a:pt x="421" y="347"/>
                  </a:lnTo>
                  <a:lnTo>
                    <a:pt x="427" y="337"/>
                  </a:lnTo>
                  <a:lnTo>
                    <a:pt x="427" y="337"/>
                  </a:lnTo>
                  <a:lnTo>
                    <a:pt x="430" y="333"/>
                  </a:lnTo>
                  <a:lnTo>
                    <a:pt x="433" y="328"/>
                  </a:lnTo>
                  <a:lnTo>
                    <a:pt x="436" y="317"/>
                  </a:lnTo>
                  <a:lnTo>
                    <a:pt x="436" y="317"/>
                  </a:lnTo>
                  <a:lnTo>
                    <a:pt x="438" y="309"/>
                  </a:lnTo>
                  <a:lnTo>
                    <a:pt x="439" y="302"/>
                  </a:lnTo>
                  <a:lnTo>
                    <a:pt x="439" y="302"/>
                  </a:lnTo>
                  <a:lnTo>
                    <a:pt x="438" y="295"/>
                  </a:lnTo>
                  <a:lnTo>
                    <a:pt x="438" y="291"/>
                  </a:lnTo>
                  <a:lnTo>
                    <a:pt x="436" y="288"/>
                  </a:lnTo>
                  <a:lnTo>
                    <a:pt x="436" y="288"/>
                  </a:lnTo>
                  <a:lnTo>
                    <a:pt x="436" y="285"/>
                  </a:lnTo>
                  <a:lnTo>
                    <a:pt x="436" y="285"/>
                  </a:lnTo>
                  <a:lnTo>
                    <a:pt x="438" y="287"/>
                  </a:lnTo>
                  <a:lnTo>
                    <a:pt x="440" y="290"/>
                  </a:lnTo>
                  <a:lnTo>
                    <a:pt x="443" y="295"/>
                  </a:lnTo>
                  <a:lnTo>
                    <a:pt x="443" y="295"/>
                  </a:lnTo>
                  <a:lnTo>
                    <a:pt x="447" y="310"/>
                  </a:lnTo>
                  <a:lnTo>
                    <a:pt x="447" y="310"/>
                  </a:lnTo>
                  <a:lnTo>
                    <a:pt x="447" y="312"/>
                  </a:lnTo>
                  <a:lnTo>
                    <a:pt x="447" y="315"/>
                  </a:lnTo>
                  <a:lnTo>
                    <a:pt x="447" y="315"/>
                  </a:lnTo>
                  <a:lnTo>
                    <a:pt x="447" y="317"/>
                  </a:lnTo>
                  <a:lnTo>
                    <a:pt x="448" y="319"/>
                  </a:lnTo>
                  <a:lnTo>
                    <a:pt x="450" y="319"/>
                  </a:lnTo>
                  <a:lnTo>
                    <a:pt x="452" y="318"/>
                  </a:lnTo>
                  <a:lnTo>
                    <a:pt x="452" y="318"/>
                  </a:lnTo>
                  <a:lnTo>
                    <a:pt x="455" y="316"/>
                  </a:lnTo>
                  <a:lnTo>
                    <a:pt x="457" y="314"/>
                  </a:lnTo>
                  <a:lnTo>
                    <a:pt x="460" y="309"/>
                  </a:lnTo>
                  <a:lnTo>
                    <a:pt x="460" y="309"/>
                  </a:lnTo>
                  <a:lnTo>
                    <a:pt x="463" y="305"/>
                  </a:lnTo>
                  <a:lnTo>
                    <a:pt x="464" y="301"/>
                  </a:lnTo>
                  <a:lnTo>
                    <a:pt x="464" y="301"/>
                  </a:lnTo>
                  <a:lnTo>
                    <a:pt x="465" y="294"/>
                  </a:lnTo>
                  <a:lnTo>
                    <a:pt x="466" y="287"/>
                  </a:lnTo>
                  <a:lnTo>
                    <a:pt x="466" y="287"/>
                  </a:lnTo>
                  <a:lnTo>
                    <a:pt x="465" y="284"/>
                  </a:lnTo>
                  <a:lnTo>
                    <a:pt x="464" y="280"/>
                  </a:lnTo>
                  <a:lnTo>
                    <a:pt x="464" y="280"/>
                  </a:lnTo>
                  <a:lnTo>
                    <a:pt x="465" y="280"/>
                  </a:lnTo>
                  <a:lnTo>
                    <a:pt x="465" y="280"/>
                  </a:lnTo>
                  <a:lnTo>
                    <a:pt x="469" y="282"/>
                  </a:lnTo>
                  <a:lnTo>
                    <a:pt x="469" y="282"/>
                  </a:lnTo>
                  <a:lnTo>
                    <a:pt x="473" y="287"/>
                  </a:lnTo>
                  <a:lnTo>
                    <a:pt x="476" y="292"/>
                  </a:lnTo>
                  <a:lnTo>
                    <a:pt x="478" y="297"/>
                  </a:lnTo>
                  <a:lnTo>
                    <a:pt x="480" y="303"/>
                  </a:lnTo>
                  <a:lnTo>
                    <a:pt x="480" y="303"/>
                  </a:lnTo>
                  <a:lnTo>
                    <a:pt x="482" y="307"/>
                  </a:lnTo>
                  <a:lnTo>
                    <a:pt x="482" y="312"/>
                  </a:lnTo>
                  <a:lnTo>
                    <a:pt x="482" y="312"/>
                  </a:lnTo>
                  <a:lnTo>
                    <a:pt x="481" y="315"/>
                  </a:lnTo>
                  <a:lnTo>
                    <a:pt x="480" y="318"/>
                  </a:lnTo>
                  <a:lnTo>
                    <a:pt x="480" y="318"/>
                  </a:lnTo>
                  <a:lnTo>
                    <a:pt x="478" y="321"/>
                  </a:lnTo>
                  <a:lnTo>
                    <a:pt x="477" y="323"/>
                  </a:lnTo>
                  <a:lnTo>
                    <a:pt x="477" y="325"/>
                  </a:lnTo>
                  <a:lnTo>
                    <a:pt x="477" y="325"/>
                  </a:lnTo>
                  <a:lnTo>
                    <a:pt x="477" y="328"/>
                  </a:lnTo>
                  <a:lnTo>
                    <a:pt x="478" y="328"/>
                  </a:lnTo>
                  <a:lnTo>
                    <a:pt x="479" y="328"/>
                  </a:lnTo>
                  <a:lnTo>
                    <a:pt x="479" y="328"/>
                  </a:lnTo>
                  <a:lnTo>
                    <a:pt x="485" y="326"/>
                  </a:lnTo>
                  <a:lnTo>
                    <a:pt x="490" y="324"/>
                  </a:lnTo>
                  <a:lnTo>
                    <a:pt x="490" y="324"/>
                  </a:lnTo>
                  <a:lnTo>
                    <a:pt x="496" y="320"/>
                  </a:lnTo>
                  <a:lnTo>
                    <a:pt x="502" y="315"/>
                  </a:lnTo>
                  <a:lnTo>
                    <a:pt x="506" y="310"/>
                  </a:lnTo>
                  <a:lnTo>
                    <a:pt x="510" y="304"/>
                  </a:lnTo>
                  <a:lnTo>
                    <a:pt x="510" y="304"/>
                  </a:lnTo>
                  <a:lnTo>
                    <a:pt x="512" y="299"/>
                  </a:lnTo>
                  <a:lnTo>
                    <a:pt x="513" y="294"/>
                  </a:lnTo>
                  <a:lnTo>
                    <a:pt x="513" y="294"/>
                  </a:lnTo>
                  <a:lnTo>
                    <a:pt x="515" y="291"/>
                  </a:lnTo>
                  <a:lnTo>
                    <a:pt x="515" y="291"/>
                  </a:lnTo>
                  <a:lnTo>
                    <a:pt x="516" y="299"/>
                  </a:lnTo>
                  <a:lnTo>
                    <a:pt x="516" y="306"/>
                  </a:lnTo>
                  <a:lnTo>
                    <a:pt x="516" y="313"/>
                  </a:lnTo>
                  <a:lnTo>
                    <a:pt x="514" y="321"/>
                  </a:lnTo>
                  <a:lnTo>
                    <a:pt x="514" y="321"/>
                  </a:lnTo>
                  <a:lnTo>
                    <a:pt x="511" y="327"/>
                  </a:lnTo>
                  <a:lnTo>
                    <a:pt x="509" y="330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3" y="335"/>
                  </a:lnTo>
                  <a:lnTo>
                    <a:pt x="503" y="336"/>
                  </a:lnTo>
                  <a:lnTo>
                    <a:pt x="503" y="336"/>
                  </a:lnTo>
                  <a:lnTo>
                    <a:pt x="504" y="337"/>
                  </a:lnTo>
                  <a:lnTo>
                    <a:pt x="505" y="338"/>
                  </a:lnTo>
                  <a:lnTo>
                    <a:pt x="505" y="338"/>
                  </a:lnTo>
                  <a:lnTo>
                    <a:pt x="509" y="339"/>
                  </a:lnTo>
                  <a:lnTo>
                    <a:pt x="513" y="339"/>
                  </a:lnTo>
                  <a:lnTo>
                    <a:pt x="521" y="337"/>
                  </a:lnTo>
                  <a:lnTo>
                    <a:pt x="521" y="337"/>
                  </a:lnTo>
                  <a:lnTo>
                    <a:pt x="526" y="336"/>
                  </a:lnTo>
                  <a:lnTo>
                    <a:pt x="531" y="334"/>
                  </a:lnTo>
                  <a:lnTo>
                    <a:pt x="531" y="334"/>
                  </a:lnTo>
                  <a:lnTo>
                    <a:pt x="542" y="328"/>
                  </a:lnTo>
                  <a:lnTo>
                    <a:pt x="542" y="328"/>
                  </a:lnTo>
                  <a:lnTo>
                    <a:pt x="550" y="322"/>
                  </a:lnTo>
                  <a:lnTo>
                    <a:pt x="554" y="318"/>
                  </a:lnTo>
                  <a:lnTo>
                    <a:pt x="557" y="314"/>
                  </a:lnTo>
                  <a:lnTo>
                    <a:pt x="557" y="314"/>
                  </a:lnTo>
                  <a:lnTo>
                    <a:pt x="561" y="307"/>
                  </a:lnTo>
                  <a:lnTo>
                    <a:pt x="564" y="299"/>
                  </a:lnTo>
                  <a:lnTo>
                    <a:pt x="564" y="299"/>
                  </a:lnTo>
                  <a:lnTo>
                    <a:pt x="567" y="284"/>
                  </a:lnTo>
                  <a:lnTo>
                    <a:pt x="567" y="284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7" y="278"/>
                  </a:lnTo>
                  <a:lnTo>
                    <a:pt x="567" y="278"/>
                  </a:lnTo>
                  <a:lnTo>
                    <a:pt x="568" y="278"/>
                  </a:lnTo>
                  <a:lnTo>
                    <a:pt x="568" y="278"/>
                  </a:lnTo>
                  <a:lnTo>
                    <a:pt x="569" y="286"/>
                  </a:lnTo>
                  <a:lnTo>
                    <a:pt x="569" y="286"/>
                  </a:lnTo>
                  <a:lnTo>
                    <a:pt x="570" y="288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4" y="288"/>
                  </a:lnTo>
                  <a:lnTo>
                    <a:pt x="577" y="282"/>
                  </a:lnTo>
                  <a:lnTo>
                    <a:pt x="580" y="276"/>
                  </a:lnTo>
                  <a:lnTo>
                    <a:pt x="580" y="276"/>
                  </a:lnTo>
                  <a:lnTo>
                    <a:pt x="582" y="265"/>
                  </a:lnTo>
                  <a:lnTo>
                    <a:pt x="582" y="265"/>
                  </a:lnTo>
                  <a:lnTo>
                    <a:pt x="584" y="266"/>
                  </a:lnTo>
                  <a:lnTo>
                    <a:pt x="584" y="268"/>
                  </a:lnTo>
                  <a:lnTo>
                    <a:pt x="585" y="272"/>
                  </a:lnTo>
                  <a:lnTo>
                    <a:pt x="585" y="272"/>
                  </a:lnTo>
                  <a:lnTo>
                    <a:pt x="587" y="281"/>
                  </a:lnTo>
                  <a:lnTo>
                    <a:pt x="587" y="281"/>
                  </a:lnTo>
                  <a:lnTo>
                    <a:pt x="587" y="283"/>
                  </a:lnTo>
                  <a:lnTo>
                    <a:pt x="588" y="283"/>
                  </a:lnTo>
                  <a:lnTo>
                    <a:pt x="590" y="282"/>
                  </a:lnTo>
                  <a:lnTo>
                    <a:pt x="590" y="282"/>
                  </a:lnTo>
                  <a:lnTo>
                    <a:pt x="600" y="274"/>
                  </a:lnTo>
                  <a:lnTo>
                    <a:pt x="600" y="274"/>
                  </a:lnTo>
                  <a:lnTo>
                    <a:pt x="600" y="273"/>
                  </a:lnTo>
                  <a:lnTo>
                    <a:pt x="600" y="273"/>
                  </a:lnTo>
                  <a:lnTo>
                    <a:pt x="603" y="277"/>
                  </a:lnTo>
                  <a:lnTo>
                    <a:pt x="603" y="277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8" y="295"/>
                  </a:lnTo>
                  <a:lnTo>
                    <a:pt x="624" y="303"/>
                  </a:lnTo>
                  <a:lnTo>
                    <a:pt x="624" y="303"/>
                  </a:lnTo>
                  <a:lnTo>
                    <a:pt x="625" y="308"/>
                  </a:lnTo>
                  <a:lnTo>
                    <a:pt x="626" y="312"/>
                  </a:lnTo>
                  <a:lnTo>
                    <a:pt x="626" y="312"/>
                  </a:lnTo>
                  <a:lnTo>
                    <a:pt x="627" y="323"/>
                  </a:lnTo>
                  <a:lnTo>
                    <a:pt x="628" y="328"/>
                  </a:lnTo>
                  <a:lnTo>
                    <a:pt x="630" y="333"/>
                  </a:lnTo>
                  <a:lnTo>
                    <a:pt x="630" y="333"/>
                  </a:lnTo>
                  <a:lnTo>
                    <a:pt x="632" y="338"/>
                  </a:lnTo>
                  <a:lnTo>
                    <a:pt x="634" y="343"/>
                  </a:lnTo>
                  <a:lnTo>
                    <a:pt x="634" y="343"/>
                  </a:lnTo>
                  <a:lnTo>
                    <a:pt x="638" y="352"/>
                  </a:lnTo>
                  <a:lnTo>
                    <a:pt x="638" y="352"/>
                  </a:lnTo>
                  <a:lnTo>
                    <a:pt x="643" y="360"/>
                  </a:lnTo>
                  <a:lnTo>
                    <a:pt x="643" y="360"/>
                  </a:lnTo>
                  <a:lnTo>
                    <a:pt x="645" y="368"/>
                  </a:lnTo>
                  <a:lnTo>
                    <a:pt x="647" y="375"/>
                  </a:lnTo>
                  <a:lnTo>
                    <a:pt x="647" y="375"/>
                  </a:lnTo>
                  <a:lnTo>
                    <a:pt x="647" y="385"/>
                  </a:lnTo>
                  <a:lnTo>
                    <a:pt x="647" y="385"/>
                  </a:lnTo>
                  <a:lnTo>
                    <a:pt x="647" y="390"/>
                  </a:lnTo>
                  <a:lnTo>
                    <a:pt x="646" y="394"/>
                  </a:lnTo>
                  <a:lnTo>
                    <a:pt x="646" y="394"/>
                  </a:lnTo>
                  <a:close/>
                  <a:moveTo>
                    <a:pt x="373" y="398"/>
                  </a:moveTo>
                  <a:lnTo>
                    <a:pt x="373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1"/>
                  </a:lnTo>
                  <a:lnTo>
                    <a:pt x="369" y="399"/>
                  </a:lnTo>
                  <a:lnTo>
                    <a:pt x="369" y="399"/>
                  </a:lnTo>
                  <a:lnTo>
                    <a:pt x="368" y="395"/>
                  </a:lnTo>
                  <a:lnTo>
                    <a:pt x="368" y="393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88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9" y="375"/>
                  </a:lnTo>
                  <a:lnTo>
                    <a:pt x="369" y="375"/>
                  </a:lnTo>
                  <a:lnTo>
                    <a:pt x="370" y="364"/>
                  </a:lnTo>
                  <a:lnTo>
                    <a:pt x="370" y="364"/>
                  </a:lnTo>
                  <a:lnTo>
                    <a:pt x="371" y="356"/>
                  </a:lnTo>
                  <a:lnTo>
                    <a:pt x="373" y="348"/>
                  </a:lnTo>
                  <a:lnTo>
                    <a:pt x="373" y="348"/>
                  </a:lnTo>
                  <a:lnTo>
                    <a:pt x="381" y="323"/>
                  </a:lnTo>
                  <a:lnTo>
                    <a:pt x="381" y="323"/>
                  </a:lnTo>
                  <a:lnTo>
                    <a:pt x="384" y="315"/>
                  </a:lnTo>
                  <a:lnTo>
                    <a:pt x="388" y="308"/>
                  </a:lnTo>
                  <a:lnTo>
                    <a:pt x="388" y="308"/>
                  </a:lnTo>
                  <a:lnTo>
                    <a:pt x="393" y="299"/>
                  </a:lnTo>
                  <a:lnTo>
                    <a:pt x="398" y="290"/>
                  </a:lnTo>
                  <a:lnTo>
                    <a:pt x="398" y="290"/>
                  </a:lnTo>
                  <a:lnTo>
                    <a:pt x="407" y="279"/>
                  </a:lnTo>
                  <a:lnTo>
                    <a:pt x="416" y="269"/>
                  </a:lnTo>
                  <a:lnTo>
                    <a:pt x="416" y="269"/>
                  </a:lnTo>
                  <a:lnTo>
                    <a:pt x="423" y="263"/>
                  </a:lnTo>
                  <a:lnTo>
                    <a:pt x="431" y="258"/>
                  </a:lnTo>
                  <a:lnTo>
                    <a:pt x="431" y="258"/>
                  </a:lnTo>
                  <a:lnTo>
                    <a:pt x="441" y="251"/>
                  </a:lnTo>
                  <a:lnTo>
                    <a:pt x="451" y="244"/>
                  </a:lnTo>
                  <a:lnTo>
                    <a:pt x="451" y="244"/>
                  </a:lnTo>
                  <a:lnTo>
                    <a:pt x="459" y="240"/>
                  </a:lnTo>
                  <a:lnTo>
                    <a:pt x="467" y="237"/>
                  </a:lnTo>
                  <a:lnTo>
                    <a:pt x="467" y="237"/>
                  </a:lnTo>
                  <a:lnTo>
                    <a:pt x="478" y="232"/>
                  </a:lnTo>
                  <a:lnTo>
                    <a:pt x="478" y="232"/>
                  </a:lnTo>
                  <a:lnTo>
                    <a:pt x="487" y="230"/>
                  </a:lnTo>
                  <a:lnTo>
                    <a:pt x="487" y="230"/>
                  </a:lnTo>
                  <a:lnTo>
                    <a:pt x="495" y="227"/>
                  </a:lnTo>
                  <a:lnTo>
                    <a:pt x="495" y="227"/>
                  </a:lnTo>
                  <a:lnTo>
                    <a:pt x="499" y="227"/>
                  </a:lnTo>
                  <a:lnTo>
                    <a:pt x="499" y="227"/>
                  </a:lnTo>
                  <a:lnTo>
                    <a:pt x="516" y="225"/>
                  </a:lnTo>
                  <a:lnTo>
                    <a:pt x="516" y="225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43" y="226"/>
                  </a:lnTo>
                  <a:lnTo>
                    <a:pt x="543" y="226"/>
                  </a:lnTo>
                  <a:lnTo>
                    <a:pt x="549" y="227"/>
                  </a:lnTo>
                  <a:lnTo>
                    <a:pt x="549" y="227"/>
                  </a:lnTo>
                  <a:lnTo>
                    <a:pt x="554" y="228"/>
                  </a:lnTo>
                  <a:lnTo>
                    <a:pt x="554" y="228"/>
                  </a:lnTo>
                  <a:lnTo>
                    <a:pt x="565" y="231"/>
                  </a:lnTo>
                  <a:lnTo>
                    <a:pt x="565" y="231"/>
                  </a:lnTo>
                  <a:lnTo>
                    <a:pt x="584" y="238"/>
                  </a:lnTo>
                  <a:lnTo>
                    <a:pt x="584" y="238"/>
                  </a:lnTo>
                  <a:lnTo>
                    <a:pt x="594" y="243"/>
                  </a:lnTo>
                  <a:lnTo>
                    <a:pt x="604" y="249"/>
                  </a:lnTo>
                  <a:lnTo>
                    <a:pt x="604" y="249"/>
                  </a:lnTo>
                  <a:lnTo>
                    <a:pt x="610" y="255"/>
                  </a:lnTo>
                  <a:lnTo>
                    <a:pt x="610" y="255"/>
                  </a:lnTo>
                  <a:lnTo>
                    <a:pt x="616" y="261"/>
                  </a:lnTo>
                  <a:lnTo>
                    <a:pt x="621" y="268"/>
                  </a:lnTo>
                  <a:lnTo>
                    <a:pt x="621" y="268"/>
                  </a:lnTo>
                  <a:lnTo>
                    <a:pt x="624" y="273"/>
                  </a:lnTo>
                  <a:lnTo>
                    <a:pt x="626" y="278"/>
                  </a:lnTo>
                  <a:lnTo>
                    <a:pt x="629" y="288"/>
                  </a:lnTo>
                  <a:lnTo>
                    <a:pt x="629" y="288"/>
                  </a:lnTo>
                  <a:lnTo>
                    <a:pt x="634" y="303"/>
                  </a:lnTo>
                  <a:lnTo>
                    <a:pt x="634" y="303"/>
                  </a:lnTo>
                  <a:lnTo>
                    <a:pt x="635" y="310"/>
                  </a:lnTo>
                  <a:lnTo>
                    <a:pt x="635" y="314"/>
                  </a:lnTo>
                  <a:lnTo>
                    <a:pt x="634" y="318"/>
                  </a:lnTo>
                  <a:lnTo>
                    <a:pt x="634" y="318"/>
                  </a:lnTo>
                  <a:lnTo>
                    <a:pt x="632" y="311"/>
                  </a:lnTo>
                  <a:lnTo>
                    <a:pt x="632" y="311"/>
                  </a:lnTo>
                  <a:lnTo>
                    <a:pt x="630" y="303"/>
                  </a:lnTo>
                  <a:lnTo>
                    <a:pt x="630" y="303"/>
                  </a:lnTo>
                  <a:lnTo>
                    <a:pt x="627" y="293"/>
                  </a:lnTo>
                  <a:lnTo>
                    <a:pt x="623" y="282"/>
                  </a:lnTo>
                  <a:lnTo>
                    <a:pt x="623" y="282"/>
                  </a:lnTo>
                  <a:lnTo>
                    <a:pt x="619" y="276"/>
                  </a:lnTo>
                  <a:lnTo>
                    <a:pt x="614" y="270"/>
                  </a:lnTo>
                  <a:lnTo>
                    <a:pt x="614" y="270"/>
                  </a:lnTo>
                  <a:lnTo>
                    <a:pt x="610" y="266"/>
                  </a:lnTo>
                  <a:lnTo>
                    <a:pt x="606" y="262"/>
                  </a:lnTo>
                  <a:lnTo>
                    <a:pt x="596" y="254"/>
                  </a:lnTo>
                  <a:lnTo>
                    <a:pt x="596" y="254"/>
                  </a:lnTo>
                  <a:lnTo>
                    <a:pt x="593" y="252"/>
                  </a:lnTo>
                  <a:lnTo>
                    <a:pt x="590" y="250"/>
                  </a:lnTo>
                  <a:lnTo>
                    <a:pt x="590" y="250"/>
                  </a:lnTo>
                  <a:lnTo>
                    <a:pt x="571" y="241"/>
                  </a:lnTo>
                  <a:lnTo>
                    <a:pt x="571" y="241"/>
                  </a:lnTo>
                  <a:lnTo>
                    <a:pt x="562" y="237"/>
                  </a:lnTo>
                  <a:lnTo>
                    <a:pt x="553" y="234"/>
                  </a:lnTo>
                  <a:lnTo>
                    <a:pt x="553" y="234"/>
                  </a:lnTo>
                  <a:lnTo>
                    <a:pt x="545" y="232"/>
                  </a:lnTo>
                  <a:lnTo>
                    <a:pt x="537" y="231"/>
                  </a:lnTo>
                  <a:lnTo>
                    <a:pt x="537" y="231"/>
                  </a:lnTo>
                  <a:lnTo>
                    <a:pt x="527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08" y="231"/>
                  </a:lnTo>
                  <a:lnTo>
                    <a:pt x="499" y="232"/>
                  </a:lnTo>
                  <a:lnTo>
                    <a:pt x="499" y="232"/>
                  </a:lnTo>
                  <a:lnTo>
                    <a:pt x="490" y="233"/>
                  </a:lnTo>
                  <a:lnTo>
                    <a:pt x="490" y="233"/>
                  </a:lnTo>
                  <a:lnTo>
                    <a:pt x="485" y="235"/>
                  </a:lnTo>
                  <a:lnTo>
                    <a:pt x="485" y="235"/>
                  </a:lnTo>
                  <a:lnTo>
                    <a:pt x="474" y="238"/>
                  </a:lnTo>
                  <a:lnTo>
                    <a:pt x="464" y="243"/>
                  </a:lnTo>
                  <a:lnTo>
                    <a:pt x="464" y="243"/>
                  </a:lnTo>
                  <a:lnTo>
                    <a:pt x="453" y="249"/>
                  </a:lnTo>
                  <a:lnTo>
                    <a:pt x="443" y="255"/>
                  </a:lnTo>
                  <a:lnTo>
                    <a:pt x="443" y="255"/>
                  </a:lnTo>
                  <a:lnTo>
                    <a:pt x="440" y="258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0" y="266"/>
                  </a:lnTo>
                  <a:lnTo>
                    <a:pt x="424" y="272"/>
                  </a:lnTo>
                  <a:lnTo>
                    <a:pt x="424" y="272"/>
                  </a:lnTo>
                  <a:lnTo>
                    <a:pt x="417" y="279"/>
                  </a:lnTo>
                  <a:lnTo>
                    <a:pt x="411" y="287"/>
                  </a:lnTo>
                  <a:lnTo>
                    <a:pt x="411" y="287"/>
                  </a:lnTo>
                  <a:lnTo>
                    <a:pt x="408" y="291"/>
                  </a:lnTo>
                  <a:lnTo>
                    <a:pt x="405" y="296"/>
                  </a:lnTo>
                  <a:lnTo>
                    <a:pt x="405" y="296"/>
                  </a:lnTo>
                  <a:lnTo>
                    <a:pt x="397" y="309"/>
                  </a:lnTo>
                  <a:lnTo>
                    <a:pt x="397" y="309"/>
                  </a:lnTo>
                  <a:lnTo>
                    <a:pt x="394" y="314"/>
                  </a:lnTo>
                  <a:lnTo>
                    <a:pt x="394" y="314"/>
                  </a:lnTo>
                  <a:lnTo>
                    <a:pt x="388" y="326"/>
                  </a:lnTo>
                  <a:lnTo>
                    <a:pt x="388" y="326"/>
                  </a:lnTo>
                  <a:lnTo>
                    <a:pt x="380" y="345"/>
                  </a:lnTo>
                  <a:lnTo>
                    <a:pt x="380" y="345"/>
                  </a:lnTo>
                  <a:lnTo>
                    <a:pt x="377" y="355"/>
                  </a:lnTo>
                  <a:lnTo>
                    <a:pt x="377" y="355"/>
                  </a:lnTo>
                  <a:lnTo>
                    <a:pt x="375" y="367"/>
                  </a:lnTo>
                  <a:lnTo>
                    <a:pt x="375" y="367"/>
                  </a:lnTo>
                  <a:lnTo>
                    <a:pt x="373" y="381"/>
                  </a:lnTo>
                  <a:lnTo>
                    <a:pt x="373" y="381"/>
                  </a:lnTo>
                  <a:lnTo>
                    <a:pt x="372" y="394"/>
                  </a:lnTo>
                  <a:lnTo>
                    <a:pt x="372" y="394"/>
                  </a:lnTo>
                  <a:lnTo>
                    <a:pt x="373" y="398"/>
                  </a:lnTo>
                  <a:lnTo>
                    <a:pt x="373" y="398"/>
                  </a:lnTo>
                  <a:close/>
                  <a:moveTo>
                    <a:pt x="274" y="282"/>
                  </a:moveTo>
                  <a:lnTo>
                    <a:pt x="274" y="282"/>
                  </a:lnTo>
                  <a:lnTo>
                    <a:pt x="267" y="268"/>
                  </a:lnTo>
                  <a:lnTo>
                    <a:pt x="262" y="255"/>
                  </a:lnTo>
                  <a:lnTo>
                    <a:pt x="262" y="255"/>
                  </a:lnTo>
                  <a:lnTo>
                    <a:pt x="261" y="250"/>
                  </a:lnTo>
                  <a:lnTo>
                    <a:pt x="260" y="245"/>
                  </a:lnTo>
                  <a:lnTo>
                    <a:pt x="259" y="235"/>
                  </a:lnTo>
                  <a:lnTo>
                    <a:pt x="259" y="235"/>
                  </a:lnTo>
                  <a:lnTo>
                    <a:pt x="258" y="231"/>
                  </a:lnTo>
                  <a:lnTo>
                    <a:pt x="258" y="231"/>
                  </a:lnTo>
                  <a:lnTo>
                    <a:pt x="258" y="224"/>
                  </a:lnTo>
                  <a:lnTo>
                    <a:pt x="259" y="217"/>
                  </a:lnTo>
                  <a:lnTo>
                    <a:pt x="261" y="210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69" y="192"/>
                  </a:lnTo>
                  <a:lnTo>
                    <a:pt x="272" y="186"/>
                  </a:lnTo>
                  <a:lnTo>
                    <a:pt x="276" y="181"/>
                  </a:lnTo>
                  <a:lnTo>
                    <a:pt x="276" y="181"/>
                  </a:lnTo>
                  <a:lnTo>
                    <a:pt x="291" y="167"/>
                  </a:lnTo>
                  <a:lnTo>
                    <a:pt x="291" y="167"/>
                  </a:lnTo>
                  <a:lnTo>
                    <a:pt x="296" y="163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4" y="158"/>
                  </a:lnTo>
                  <a:lnTo>
                    <a:pt x="305" y="156"/>
                  </a:lnTo>
                  <a:lnTo>
                    <a:pt x="305" y="154"/>
                  </a:lnTo>
                  <a:lnTo>
                    <a:pt x="305" y="15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5" y="136"/>
                  </a:lnTo>
                  <a:lnTo>
                    <a:pt x="307" y="128"/>
                  </a:lnTo>
                  <a:lnTo>
                    <a:pt x="307" y="128"/>
                  </a:lnTo>
                  <a:lnTo>
                    <a:pt x="308" y="120"/>
                  </a:lnTo>
                  <a:lnTo>
                    <a:pt x="308" y="120"/>
                  </a:lnTo>
                  <a:lnTo>
                    <a:pt x="311" y="110"/>
                  </a:lnTo>
                  <a:lnTo>
                    <a:pt x="311" y="110"/>
                  </a:lnTo>
                  <a:lnTo>
                    <a:pt x="316" y="93"/>
                  </a:lnTo>
                  <a:lnTo>
                    <a:pt x="316" y="93"/>
                  </a:lnTo>
                  <a:lnTo>
                    <a:pt x="319" y="85"/>
                  </a:lnTo>
                  <a:lnTo>
                    <a:pt x="323" y="77"/>
                  </a:lnTo>
                  <a:lnTo>
                    <a:pt x="327" y="70"/>
                  </a:lnTo>
                  <a:lnTo>
                    <a:pt x="332" y="64"/>
                  </a:lnTo>
                  <a:lnTo>
                    <a:pt x="332" y="64"/>
                  </a:lnTo>
                  <a:lnTo>
                    <a:pt x="338" y="57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53" y="42"/>
                  </a:lnTo>
                  <a:lnTo>
                    <a:pt x="364" y="35"/>
                  </a:lnTo>
                  <a:lnTo>
                    <a:pt x="364" y="35"/>
                  </a:lnTo>
                  <a:lnTo>
                    <a:pt x="372" y="31"/>
                  </a:lnTo>
                  <a:lnTo>
                    <a:pt x="372" y="31"/>
                  </a:lnTo>
                  <a:lnTo>
                    <a:pt x="383" y="25"/>
                  </a:lnTo>
                  <a:lnTo>
                    <a:pt x="395" y="20"/>
                  </a:lnTo>
                  <a:lnTo>
                    <a:pt x="395" y="20"/>
                  </a:lnTo>
                  <a:lnTo>
                    <a:pt x="402" y="19"/>
                  </a:lnTo>
                  <a:lnTo>
                    <a:pt x="410" y="17"/>
                  </a:lnTo>
                  <a:lnTo>
                    <a:pt x="410" y="17"/>
                  </a:lnTo>
                  <a:lnTo>
                    <a:pt x="416" y="16"/>
                  </a:lnTo>
                  <a:lnTo>
                    <a:pt x="423" y="15"/>
                  </a:lnTo>
                  <a:lnTo>
                    <a:pt x="423" y="15"/>
                  </a:lnTo>
                  <a:lnTo>
                    <a:pt x="430" y="15"/>
                  </a:lnTo>
                  <a:lnTo>
                    <a:pt x="437" y="16"/>
                  </a:lnTo>
                  <a:lnTo>
                    <a:pt x="451" y="19"/>
                  </a:lnTo>
                  <a:lnTo>
                    <a:pt x="451" y="19"/>
                  </a:lnTo>
                  <a:lnTo>
                    <a:pt x="456" y="20"/>
                  </a:lnTo>
                  <a:lnTo>
                    <a:pt x="460" y="22"/>
                  </a:lnTo>
                  <a:lnTo>
                    <a:pt x="468" y="26"/>
                  </a:lnTo>
                  <a:lnTo>
                    <a:pt x="468" y="26"/>
                  </a:lnTo>
                  <a:lnTo>
                    <a:pt x="489" y="37"/>
                  </a:lnTo>
                  <a:lnTo>
                    <a:pt x="489" y="37"/>
                  </a:lnTo>
                  <a:lnTo>
                    <a:pt x="495" y="42"/>
                  </a:lnTo>
                  <a:lnTo>
                    <a:pt x="502" y="47"/>
                  </a:lnTo>
                  <a:lnTo>
                    <a:pt x="502" y="47"/>
                  </a:lnTo>
                  <a:lnTo>
                    <a:pt x="512" y="57"/>
                  </a:lnTo>
                  <a:lnTo>
                    <a:pt x="517" y="61"/>
                  </a:lnTo>
                  <a:lnTo>
                    <a:pt x="522" y="67"/>
                  </a:lnTo>
                  <a:lnTo>
                    <a:pt x="522" y="67"/>
                  </a:lnTo>
                  <a:lnTo>
                    <a:pt x="525" y="69"/>
                  </a:lnTo>
                  <a:lnTo>
                    <a:pt x="528" y="70"/>
                  </a:lnTo>
                  <a:lnTo>
                    <a:pt x="531" y="71"/>
                  </a:lnTo>
                  <a:lnTo>
                    <a:pt x="534" y="70"/>
                  </a:lnTo>
                  <a:lnTo>
                    <a:pt x="534" y="70"/>
                  </a:lnTo>
                  <a:lnTo>
                    <a:pt x="539" y="69"/>
                  </a:lnTo>
                  <a:lnTo>
                    <a:pt x="544" y="69"/>
                  </a:lnTo>
                  <a:lnTo>
                    <a:pt x="544" y="69"/>
                  </a:lnTo>
                  <a:lnTo>
                    <a:pt x="556" y="68"/>
                  </a:lnTo>
                  <a:lnTo>
                    <a:pt x="556" y="68"/>
                  </a:lnTo>
                  <a:lnTo>
                    <a:pt x="564" y="69"/>
                  </a:lnTo>
                  <a:lnTo>
                    <a:pt x="572" y="71"/>
                  </a:lnTo>
                  <a:lnTo>
                    <a:pt x="572" y="71"/>
                  </a:lnTo>
                  <a:lnTo>
                    <a:pt x="583" y="76"/>
                  </a:lnTo>
                  <a:lnTo>
                    <a:pt x="593" y="83"/>
                  </a:lnTo>
                  <a:lnTo>
                    <a:pt x="593" y="83"/>
                  </a:lnTo>
                  <a:lnTo>
                    <a:pt x="599" y="88"/>
                  </a:lnTo>
                  <a:lnTo>
                    <a:pt x="605" y="94"/>
                  </a:lnTo>
                  <a:lnTo>
                    <a:pt x="605" y="94"/>
                  </a:lnTo>
                  <a:lnTo>
                    <a:pt x="608" y="99"/>
                  </a:lnTo>
                  <a:lnTo>
                    <a:pt x="612" y="104"/>
                  </a:lnTo>
                  <a:lnTo>
                    <a:pt x="617" y="116"/>
                  </a:lnTo>
                  <a:lnTo>
                    <a:pt x="617" y="116"/>
                  </a:lnTo>
                  <a:lnTo>
                    <a:pt x="623" y="134"/>
                  </a:lnTo>
                  <a:lnTo>
                    <a:pt x="623" y="134"/>
                  </a:lnTo>
                  <a:lnTo>
                    <a:pt x="625" y="139"/>
                  </a:lnTo>
                  <a:lnTo>
                    <a:pt x="628" y="143"/>
                  </a:lnTo>
                  <a:lnTo>
                    <a:pt x="628" y="143"/>
                  </a:lnTo>
                  <a:lnTo>
                    <a:pt x="638" y="154"/>
                  </a:lnTo>
                  <a:lnTo>
                    <a:pt x="643" y="160"/>
                  </a:lnTo>
                  <a:lnTo>
                    <a:pt x="647" y="167"/>
                  </a:lnTo>
                  <a:lnTo>
                    <a:pt x="647" y="167"/>
                  </a:lnTo>
                  <a:lnTo>
                    <a:pt x="652" y="178"/>
                  </a:lnTo>
                  <a:lnTo>
                    <a:pt x="656" y="188"/>
                  </a:lnTo>
                  <a:lnTo>
                    <a:pt x="656" y="188"/>
                  </a:lnTo>
                  <a:lnTo>
                    <a:pt x="657" y="198"/>
                  </a:lnTo>
                  <a:lnTo>
                    <a:pt x="659" y="208"/>
                  </a:lnTo>
                  <a:lnTo>
                    <a:pt x="659" y="208"/>
                  </a:lnTo>
                  <a:lnTo>
                    <a:pt x="660" y="219"/>
                  </a:lnTo>
                  <a:lnTo>
                    <a:pt x="660" y="230"/>
                  </a:lnTo>
                  <a:lnTo>
                    <a:pt x="660" y="230"/>
                  </a:lnTo>
                  <a:lnTo>
                    <a:pt x="660" y="235"/>
                  </a:lnTo>
                  <a:lnTo>
                    <a:pt x="659" y="240"/>
                  </a:lnTo>
                  <a:lnTo>
                    <a:pt x="659" y="240"/>
                  </a:lnTo>
                  <a:lnTo>
                    <a:pt x="659" y="242"/>
                  </a:lnTo>
                  <a:lnTo>
                    <a:pt x="659" y="242"/>
                  </a:lnTo>
                  <a:lnTo>
                    <a:pt x="659" y="248"/>
                  </a:lnTo>
                  <a:lnTo>
                    <a:pt x="658" y="254"/>
                  </a:lnTo>
                  <a:lnTo>
                    <a:pt x="655" y="266"/>
                  </a:lnTo>
                  <a:lnTo>
                    <a:pt x="655" y="266"/>
                  </a:lnTo>
                  <a:lnTo>
                    <a:pt x="654" y="274"/>
                  </a:lnTo>
                  <a:lnTo>
                    <a:pt x="654" y="274"/>
                  </a:lnTo>
                  <a:lnTo>
                    <a:pt x="651" y="282"/>
                  </a:lnTo>
                  <a:lnTo>
                    <a:pt x="651" y="282"/>
                  </a:lnTo>
                  <a:lnTo>
                    <a:pt x="648" y="293"/>
                  </a:lnTo>
                  <a:lnTo>
                    <a:pt x="648" y="293"/>
                  </a:lnTo>
                  <a:lnTo>
                    <a:pt x="647" y="294"/>
                  </a:lnTo>
                  <a:lnTo>
                    <a:pt x="647" y="294"/>
                  </a:lnTo>
                  <a:lnTo>
                    <a:pt x="639" y="297"/>
                  </a:lnTo>
                  <a:lnTo>
                    <a:pt x="639" y="297"/>
                  </a:lnTo>
                  <a:lnTo>
                    <a:pt x="633" y="281"/>
                  </a:lnTo>
                  <a:lnTo>
                    <a:pt x="633" y="281"/>
                  </a:lnTo>
                  <a:lnTo>
                    <a:pt x="632" y="277"/>
                  </a:lnTo>
                  <a:lnTo>
                    <a:pt x="633" y="274"/>
                  </a:lnTo>
                  <a:lnTo>
                    <a:pt x="633" y="274"/>
                  </a:lnTo>
                  <a:lnTo>
                    <a:pt x="639" y="256"/>
                  </a:lnTo>
                  <a:lnTo>
                    <a:pt x="639" y="256"/>
                  </a:lnTo>
                  <a:lnTo>
                    <a:pt x="640" y="251"/>
                  </a:lnTo>
                  <a:lnTo>
                    <a:pt x="640" y="246"/>
                  </a:lnTo>
                  <a:lnTo>
                    <a:pt x="640" y="246"/>
                  </a:lnTo>
                  <a:lnTo>
                    <a:pt x="641" y="231"/>
                  </a:lnTo>
                  <a:lnTo>
                    <a:pt x="641" y="231"/>
                  </a:lnTo>
                  <a:lnTo>
                    <a:pt x="641" y="226"/>
                  </a:lnTo>
                  <a:lnTo>
                    <a:pt x="640" y="220"/>
                  </a:lnTo>
                  <a:lnTo>
                    <a:pt x="640" y="220"/>
                  </a:lnTo>
                  <a:lnTo>
                    <a:pt x="639" y="215"/>
                  </a:lnTo>
                  <a:lnTo>
                    <a:pt x="639" y="210"/>
                  </a:lnTo>
                  <a:lnTo>
                    <a:pt x="639" y="210"/>
                  </a:lnTo>
                  <a:lnTo>
                    <a:pt x="638" y="204"/>
                  </a:lnTo>
                  <a:lnTo>
                    <a:pt x="638" y="204"/>
                  </a:lnTo>
                  <a:lnTo>
                    <a:pt x="637" y="199"/>
                  </a:lnTo>
                  <a:lnTo>
                    <a:pt x="637" y="199"/>
                  </a:lnTo>
                  <a:lnTo>
                    <a:pt x="635" y="191"/>
                  </a:lnTo>
                  <a:lnTo>
                    <a:pt x="632" y="182"/>
                  </a:lnTo>
                  <a:lnTo>
                    <a:pt x="632" y="182"/>
                  </a:lnTo>
                  <a:lnTo>
                    <a:pt x="627" y="171"/>
                  </a:lnTo>
                  <a:lnTo>
                    <a:pt x="621" y="161"/>
                  </a:lnTo>
                  <a:lnTo>
                    <a:pt x="621" y="161"/>
                  </a:lnTo>
                  <a:lnTo>
                    <a:pt x="615" y="153"/>
                  </a:lnTo>
                  <a:lnTo>
                    <a:pt x="611" y="150"/>
                  </a:lnTo>
                  <a:lnTo>
                    <a:pt x="607" y="147"/>
                  </a:lnTo>
                  <a:lnTo>
                    <a:pt x="607" y="147"/>
                  </a:lnTo>
                  <a:lnTo>
                    <a:pt x="605" y="145"/>
                  </a:lnTo>
                  <a:lnTo>
                    <a:pt x="603" y="143"/>
                  </a:lnTo>
                  <a:lnTo>
                    <a:pt x="602" y="138"/>
                  </a:lnTo>
                  <a:lnTo>
                    <a:pt x="602" y="138"/>
                  </a:lnTo>
                  <a:lnTo>
                    <a:pt x="601" y="132"/>
                  </a:lnTo>
                  <a:lnTo>
                    <a:pt x="598" y="125"/>
                  </a:lnTo>
                  <a:lnTo>
                    <a:pt x="598" y="125"/>
                  </a:lnTo>
                  <a:lnTo>
                    <a:pt x="593" y="116"/>
                  </a:lnTo>
                  <a:lnTo>
                    <a:pt x="593" y="116"/>
                  </a:lnTo>
                  <a:lnTo>
                    <a:pt x="589" y="109"/>
                  </a:lnTo>
                  <a:lnTo>
                    <a:pt x="583" y="103"/>
                  </a:lnTo>
                  <a:lnTo>
                    <a:pt x="577" y="99"/>
                  </a:lnTo>
                  <a:lnTo>
                    <a:pt x="570" y="95"/>
                  </a:lnTo>
                  <a:lnTo>
                    <a:pt x="570" y="95"/>
                  </a:lnTo>
                  <a:lnTo>
                    <a:pt x="559" y="91"/>
                  </a:lnTo>
                  <a:lnTo>
                    <a:pt x="559" y="91"/>
                  </a:lnTo>
                  <a:lnTo>
                    <a:pt x="556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43" y="90"/>
                  </a:lnTo>
                  <a:lnTo>
                    <a:pt x="534" y="90"/>
                  </a:lnTo>
                  <a:lnTo>
                    <a:pt x="534" y="90"/>
                  </a:lnTo>
                  <a:lnTo>
                    <a:pt x="528" y="91"/>
                  </a:lnTo>
                  <a:lnTo>
                    <a:pt x="521" y="93"/>
                  </a:lnTo>
                  <a:lnTo>
                    <a:pt x="521" y="93"/>
                  </a:lnTo>
                  <a:lnTo>
                    <a:pt x="520" y="93"/>
                  </a:lnTo>
                  <a:lnTo>
                    <a:pt x="519" y="92"/>
                  </a:lnTo>
                  <a:lnTo>
                    <a:pt x="519" y="92"/>
                  </a:lnTo>
                  <a:lnTo>
                    <a:pt x="516" y="86"/>
                  </a:lnTo>
                  <a:lnTo>
                    <a:pt x="516" y="86"/>
                  </a:lnTo>
                  <a:lnTo>
                    <a:pt x="510" y="77"/>
                  </a:lnTo>
                  <a:lnTo>
                    <a:pt x="510" y="77"/>
                  </a:lnTo>
                  <a:lnTo>
                    <a:pt x="506" y="71"/>
                  </a:lnTo>
                  <a:lnTo>
                    <a:pt x="502" y="66"/>
                  </a:lnTo>
                  <a:lnTo>
                    <a:pt x="502" y="66"/>
                  </a:lnTo>
                  <a:lnTo>
                    <a:pt x="493" y="58"/>
                  </a:lnTo>
                  <a:lnTo>
                    <a:pt x="483" y="52"/>
                  </a:lnTo>
                  <a:lnTo>
                    <a:pt x="483" y="52"/>
                  </a:lnTo>
                  <a:lnTo>
                    <a:pt x="471" y="46"/>
                  </a:lnTo>
                  <a:lnTo>
                    <a:pt x="459" y="41"/>
                  </a:lnTo>
                  <a:lnTo>
                    <a:pt x="459" y="41"/>
                  </a:lnTo>
                  <a:lnTo>
                    <a:pt x="448" y="37"/>
                  </a:lnTo>
                  <a:lnTo>
                    <a:pt x="437" y="34"/>
                  </a:lnTo>
                  <a:lnTo>
                    <a:pt x="437" y="34"/>
                  </a:lnTo>
                  <a:lnTo>
                    <a:pt x="435" y="34"/>
                  </a:lnTo>
                  <a:lnTo>
                    <a:pt x="435" y="34"/>
                  </a:lnTo>
                  <a:lnTo>
                    <a:pt x="416" y="33"/>
                  </a:lnTo>
                  <a:lnTo>
                    <a:pt x="416" y="33"/>
                  </a:lnTo>
                  <a:lnTo>
                    <a:pt x="408" y="33"/>
                  </a:lnTo>
                  <a:lnTo>
                    <a:pt x="400" y="35"/>
                  </a:lnTo>
                  <a:lnTo>
                    <a:pt x="400" y="35"/>
                  </a:lnTo>
                  <a:lnTo>
                    <a:pt x="390" y="38"/>
                  </a:lnTo>
                  <a:lnTo>
                    <a:pt x="390" y="38"/>
                  </a:lnTo>
                  <a:lnTo>
                    <a:pt x="380" y="42"/>
                  </a:lnTo>
                  <a:lnTo>
                    <a:pt x="380" y="42"/>
                  </a:lnTo>
                  <a:lnTo>
                    <a:pt x="372" y="46"/>
                  </a:lnTo>
                  <a:lnTo>
                    <a:pt x="364" y="51"/>
                  </a:lnTo>
                  <a:lnTo>
                    <a:pt x="364" y="51"/>
                  </a:lnTo>
                  <a:lnTo>
                    <a:pt x="356" y="57"/>
                  </a:lnTo>
                  <a:lnTo>
                    <a:pt x="349" y="63"/>
                  </a:lnTo>
                  <a:lnTo>
                    <a:pt x="349" y="63"/>
                  </a:lnTo>
                  <a:lnTo>
                    <a:pt x="344" y="68"/>
                  </a:lnTo>
                  <a:lnTo>
                    <a:pt x="339" y="74"/>
                  </a:lnTo>
                  <a:lnTo>
                    <a:pt x="335" y="80"/>
                  </a:lnTo>
                  <a:lnTo>
                    <a:pt x="331" y="86"/>
                  </a:lnTo>
                  <a:lnTo>
                    <a:pt x="331" y="86"/>
                  </a:lnTo>
                  <a:lnTo>
                    <a:pt x="326" y="96"/>
                  </a:lnTo>
                  <a:lnTo>
                    <a:pt x="323" y="106"/>
                  </a:lnTo>
                  <a:lnTo>
                    <a:pt x="323" y="106"/>
                  </a:lnTo>
                  <a:lnTo>
                    <a:pt x="319" y="120"/>
                  </a:lnTo>
                  <a:lnTo>
                    <a:pt x="319" y="120"/>
                  </a:lnTo>
                  <a:lnTo>
                    <a:pt x="318" y="129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9" y="147"/>
                  </a:lnTo>
                  <a:lnTo>
                    <a:pt x="320" y="156"/>
                  </a:lnTo>
                  <a:lnTo>
                    <a:pt x="320" y="156"/>
                  </a:lnTo>
                  <a:lnTo>
                    <a:pt x="322" y="166"/>
                  </a:lnTo>
                  <a:lnTo>
                    <a:pt x="322" y="166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01" y="176"/>
                  </a:lnTo>
                  <a:lnTo>
                    <a:pt x="301" y="176"/>
                  </a:lnTo>
                  <a:lnTo>
                    <a:pt x="294" y="181"/>
                  </a:lnTo>
                  <a:lnTo>
                    <a:pt x="288" y="186"/>
                  </a:lnTo>
                  <a:lnTo>
                    <a:pt x="288" y="186"/>
                  </a:lnTo>
                  <a:lnTo>
                    <a:pt x="283" y="191"/>
                  </a:lnTo>
                  <a:lnTo>
                    <a:pt x="279" y="196"/>
                  </a:lnTo>
                  <a:lnTo>
                    <a:pt x="277" y="202"/>
                  </a:lnTo>
                  <a:lnTo>
                    <a:pt x="275" y="208"/>
                  </a:lnTo>
                  <a:lnTo>
                    <a:pt x="275" y="208"/>
                  </a:lnTo>
                  <a:lnTo>
                    <a:pt x="273" y="217"/>
                  </a:lnTo>
                  <a:lnTo>
                    <a:pt x="273" y="217"/>
                  </a:lnTo>
                  <a:lnTo>
                    <a:pt x="272" y="223"/>
                  </a:lnTo>
                  <a:lnTo>
                    <a:pt x="272" y="230"/>
                  </a:lnTo>
                  <a:lnTo>
                    <a:pt x="272" y="230"/>
                  </a:lnTo>
                  <a:lnTo>
                    <a:pt x="273" y="238"/>
                  </a:lnTo>
                  <a:lnTo>
                    <a:pt x="274" y="242"/>
                  </a:lnTo>
                  <a:lnTo>
                    <a:pt x="275" y="245"/>
                  </a:lnTo>
                  <a:lnTo>
                    <a:pt x="275" y="245"/>
                  </a:lnTo>
                  <a:lnTo>
                    <a:pt x="277" y="251"/>
                  </a:lnTo>
                  <a:lnTo>
                    <a:pt x="277" y="251"/>
                  </a:lnTo>
                  <a:lnTo>
                    <a:pt x="279" y="258"/>
                  </a:lnTo>
                  <a:lnTo>
                    <a:pt x="281" y="262"/>
                  </a:lnTo>
                  <a:lnTo>
                    <a:pt x="283" y="266"/>
                  </a:lnTo>
                  <a:lnTo>
                    <a:pt x="283" y="266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9" y="271"/>
                  </a:lnTo>
                  <a:lnTo>
                    <a:pt x="289" y="274"/>
                  </a:lnTo>
                  <a:lnTo>
                    <a:pt x="289" y="274"/>
                  </a:lnTo>
                  <a:lnTo>
                    <a:pt x="285" y="282"/>
                  </a:lnTo>
                  <a:lnTo>
                    <a:pt x="285" y="282"/>
                  </a:lnTo>
                  <a:lnTo>
                    <a:pt x="282" y="294"/>
                  </a:lnTo>
                  <a:lnTo>
                    <a:pt x="282" y="294"/>
                  </a:lnTo>
                  <a:lnTo>
                    <a:pt x="281" y="299"/>
                  </a:lnTo>
                  <a:lnTo>
                    <a:pt x="281" y="299"/>
                  </a:lnTo>
                  <a:lnTo>
                    <a:pt x="281" y="308"/>
                  </a:lnTo>
                  <a:lnTo>
                    <a:pt x="283" y="317"/>
                  </a:lnTo>
                  <a:lnTo>
                    <a:pt x="285" y="326"/>
                  </a:lnTo>
                  <a:lnTo>
                    <a:pt x="289" y="334"/>
                  </a:lnTo>
                  <a:lnTo>
                    <a:pt x="289" y="334"/>
                  </a:lnTo>
                  <a:lnTo>
                    <a:pt x="295" y="344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305" y="358"/>
                  </a:lnTo>
                  <a:lnTo>
                    <a:pt x="305" y="358"/>
                  </a:lnTo>
                  <a:lnTo>
                    <a:pt x="315" y="367"/>
                  </a:lnTo>
                  <a:lnTo>
                    <a:pt x="326" y="376"/>
                  </a:lnTo>
                  <a:lnTo>
                    <a:pt x="326" y="376"/>
                  </a:lnTo>
                  <a:lnTo>
                    <a:pt x="338" y="383"/>
                  </a:lnTo>
                  <a:lnTo>
                    <a:pt x="344" y="386"/>
                  </a:lnTo>
                  <a:lnTo>
                    <a:pt x="351" y="389"/>
                  </a:lnTo>
                  <a:lnTo>
                    <a:pt x="351" y="389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3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5" y="399"/>
                  </a:lnTo>
                  <a:lnTo>
                    <a:pt x="365" y="399"/>
                  </a:lnTo>
                  <a:lnTo>
                    <a:pt x="364" y="402"/>
                  </a:lnTo>
                  <a:lnTo>
                    <a:pt x="362" y="404"/>
                  </a:lnTo>
                  <a:lnTo>
                    <a:pt x="362" y="404"/>
                  </a:lnTo>
                  <a:lnTo>
                    <a:pt x="360" y="405"/>
                  </a:lnTo>
                  <a:lnTo>
                    <a:pt x="357" y="406"/>
                  </a:lnTo>
                  <a:lnTo>
                    <a:pt x="354" y="406"/>
                  </a:lnTo>
                  <a:lnTo>
                    <a:pt x="351" y="404"/>
                  </a:lnTo>
                  <a:lnTo>
                    <a:pt x="351" y="404"/>
                  </a:lnTo>
                  <a:lnTo>
                    <a:pt x="338" y="398"/>
                  </a:lnTo>
                  <a:lnTo>
                    <a:pt x="324" y="392"/>
                  </a:lnTo>
                  <a:lnTo>
                    <a:pt x="324" y="392"/>
                  </a:lnTo>
                  <a:lnTo>
                    <a:pt x="317" y="388"/>
                  </a:lnTo>
                  <a:lnTo>
                    <a:pt x="311" y="384"/>
                  </a:lnTo>
                  <a:lnTo>
                    <a:pt x="304" y="379"/>
                  </a:lnTo>
                  <a:lnTo>
                    <a:pt x="298" y="373"/>
                  </a:lnTo>
                  <a:lnTo>
                    <a:pt x="298" y="373"/>
                  </a:lnTo>
                  <a:lnTo>
                    <a:pt x="292" y="366"/>
                  </a:lnTo>
                  <a:lnTo>
                    <a:pt x="286" y="359"/>
                  </a:lnTo>
                  <a:lnTo>
                    <a:pt x="286" y="359"/>
                  </a:lnTo>
                  <a:lnTo>
                    <a:pt x="279" y="348"/>
                  </a:lnTo>
                  <a:lnTo>
                    <a:pt x="274" y="336"/>
                  </a:lnTo>
                  <a:lnTo>
                    <a:pt x="274" y="336"/>
                  </a:lnTo>
                  <a:lnTo>
                    <a:pt x="272" y="331"/>
                  </a:lnTo>
                  <a:lnTo>
                    <a:pt x="271" y="325"/>
                  </a:lnTo>
                  <a:lnTo>
                    <a:pt x="271" y="325"/>
                  </a:lnTo>
                  <a:lnTo>
                    <a:pt x="270" y="317"/>
                  </a:lnTo>
                  <a:lnTo>
                    <a:pt x="270" y="308"/>
                  </a:lnTo>
                  <a:lnTo>
                    <a:pt x="270" y="308"/>
                  </a:lnTo>
                  <a:lnTo>
                    <a:pt x="271" y="300"/>
                  </a:lnTo>
                  <a:lnTo>
                    <a:pt x="273" y="292"/>
                  </a:lnTo>
                  <a:lnTo>
                    <a:pt x="273" y="292"/>
                  </a:lnTo>
                  <a:lnTo>
                    <a:pt x="274" y="286"/>
                  </a:lnTo>
                  <a:lnTo>
                    <a:pt x="274" y="286"/>
                  </a:lnTo>
                  <a:lnTo>
                    <a:pt x="274" y="284"/>
                  </a:lnTo>
                  <a:lnTo>
                    <a:pt x="274" y="282"/>
                  </a:lnTo>
                  <a:lnTo>
                    <a:pt x="274" y="282"/>
                  </a:lnTo>
                  <a:close/>
                  <a:moveTo>
                    <a:pt x="637" y="335"/>
                  </a:moveTo>
                  <a:lnTo>
                    <a:pt x="637" y="335"/>
                  </a:lnTo>
                  <a:lnTo>
                    <a:pt x="638" y="333"/>
                  </a:lnTo>
                  <a:lnTo>
                    <a:pt x="638" y="333"/>
                  </a:lnTo>
                  <a:lnTo>
                    <a:pt x="647" y="339"/>
                  </a:lnTo>
                  <a:lnTo>
                    <a:pt x="647" y="339"/>
                  </a:lnTo>
                  <a:lnTo>
                    <a:pt x="642" y="343"/>
                  </a:lnTo>
                  <a:lnTo>
                    <a:pt x="642" y="343"/>
                  </a:lnTo>
                  <a:lnTo>
                    <a:pt x="641" y="343"/>
                  </a:lnTo>
                  <a:lnTo>
                    <a:pt x="639" y="342"/>
                  </a:lnTo>
                  <a:lnTo>
                    <a:pt x="639" y="342"/>
                  </a:lnTo>
                  <a:lnTo>
                    <a:pt x="637" y="339"/>
                  </a:lnTo>
                  <a:lnTo>
                    <a:pt x="637" y="335"/>
                  </a:lnTo>
                  <a:lnTo>
                    <a:pt x="637" y="335"/>
                  </a:lnTo>
                  <a:close/>
                  <a:moveTo>
                    <a:pt x="400" y="232"/>
                  </a:moveTo>
                  <a:lnTo>
                    <a:pt x="400" y="232"/>
                  </a:lnTo>
                  <a:lnTo>
                    <a:pt x="399" y="234"/>
                  </a:lnTo>
                  <a:lnTo>
                    <a:pt x="399" y="236"/>
                  </a:lnTo>
                  <a:lnTo>
                    <a:pt x="397" y="237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86" y="240"/>
                  </a:lnTo>
                  <a:lnTo>
                    <a:pt x="378" y="243"/>
                  </a:lnTo>
                  <a:lnTo>
                    <a:pt x="378" y="243"/>
                  </a:lnTo>
                  <a:lnTo>
                    <a:pt x="376" y="244"/>
                  </a:lnTo>
                  <a:lnTo>
                    <a:pt x="376" y="244"/>
                  </a:lnTo>
                  <a:lnTo>
                    <a:pt x="373" y="245"/>
                  </a:lnTo>
                  <a:lnTo>
                    <a:pt x="371" y="247"/>
                  </a:lnTo>
                  <a:lnTo>
                    <a:pt x="369" y="250"/>
                  </a:lnTo>
                  <a:lnTo>
                    <a:pt x="368" y="253"/>
                  </a:lnTo>
                  <a:lnTo>
                    <a:pt x="368" y="253"/>
                  </a:lnTo>
                  <a:lnTo>
                    <a:pt x="369" y="262"/>
                  </a:lnTo>
                  <a:lnTo>
                    <a:pt x="370" y="270"/>
                  </a:lnTo>
                  <a:lnTo>
                    <a:pt x="370" y="270"/>
                  </a:lnTo>
                  <a:lnTo>
                    <a:pt x="371" y="272"/>
                  </a:lnTo>
                  <a:lnTo>
                    <a:pt x="370" y="274"/>
                  </a:lnTo>
                  <a:lnTo>
                    <a:pt x="369" y="275"/>
                  </a:lnTo>
                  <a:lnTo>
                    <a:pt x="367" y="276"/>
                  </a:lnTo>
                  <a:lnTo>
                    <a:pt x="367" y="276"/>
                  </a:lnTo>
                  <a:lnTo>
                    <a:pt x="361" y="279"/>
                  </a:lnTo>
                  <a:lnTo>
                    <a:pt x="356" y="282"/>
                  </a:lnTo>
                  <a:lnTo>
                    <a:pt x="356" y="282"/>
                  </a:lnTo>
                  <a:lnTo>
                    <a:pt x="352" y="286"/>
                  </a:lnTo>
                  <a:lnTo>
                    <a:pt x="348" y="290"/>
                  </a:lnTo>
                  <a:lnTo>
                    <a:pt x="348" y="290"/>
                  </a:lnTo>
                  <a:lnTo>
                    <a:pt x="347" y="291"/>
                  </a:lnTo>
                  <a:lnTo>
                    <a:pt x="348" y="294"/>
                  </a:lnTo>
                  <a:lnTo>
                    <a:pt x="348" y="294"/>
                  </a:lnTo>
                  <a:lnTo>
                    <a:pt x="352" y="305"/>
                  </a:lnTo>
                  <a:lnTo>
                    <a:pt x="352" y="305"/>
                  </a:lnTo>
                  <a:lnTo>
                    <a:pt x="356" y="312"/>
                  </a:lnTo>
                  <a:lnTo>
                    <a:pt x="356" y="312"/>
                  </a:lnTo>
                  <a:lnTo>
                    <a:pt x="356" y="314"/>
                  </a:lnTo>
                  <a:lnTo>
                    <a:pt x="355" y="315"/>
                  </a:lnTo>
                  <a:lnTo>
                    <a:pt x="355" y="315"/>
                  </a:lnTo>
                  <a:lnTo>
                    <a:pt x="339" y="322"/>
                  </a:lnTo>
                  <a:lnTo>
                    <a:pt x="339" y="322"/>
                  </a:lnTo>
                  <a:lnTo>
                    <a:pt x="337" y="323"/>
                  </a:lnTo>
                  <a:lnTo>
                    <a:pt x="336" y="325"/>
                  </a:lnTo>
                  <a:lnTo>
                    <a:pt x="335" y="327"/>
                  </a:lnTo>
                  <a:lnTo>
                    <a:pt x="336" y="329"/>
                  </a:lnTo>
                  <a:lnTo>
                    <a:pt x="336" y="329"/>
                  </a:lnTo>
                  <a:lnTo>
                    <a:pt x="337" y="334"/>
                  </a:lnTo>
                  <a:lnTo>
                    <a:pt x="340" y="338"/>
                  </a:lnTo>
                  <a:lnTo>
                    <a:pt x="345" y="347"/>
                  </a:lnTo>
                  <a:lnTo>
                    <a:pt x="345" y="347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39" y="358"/>
                  </a:lnTo>
                  <a:lnTo>
                    <a:pt x="336" y="364"/>
                  </a:lnTo>
                  <a:lnTo>
                    <a:pt x="336" y="364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2" y="370"/>
                  </a:lnTo>
                  <a:lnTo>
                    <a:pt x="331" y="372"/>
                  </a:lnTo>
                  <a:lnTo>
                    <a:pt x="332" y="375"/>
                  </a:lnTo>
                  <a:lnTo>
                    <a:pt x="332" y="375"/>
                  </a:lnTo>
                  <a:lnTo>
                    <a:pt x="324" y="370"/>
                  </a:lnTo>
                  <a:lnTo>
                    <a:pt x="317" y="363"/>
                  </a:lnTo>
                  <a:lnTo>
                    <a:pt x="317" y="363"/>
                  </a:lnTo>
                  <a:lnTo>
                    <a:pt x="304" y="350"/>
                  </a:lnTo>
                  <a:lnTo>
                    <a:pt x="304" y="350"/>
                  </a:lnTo>
                  <a:lnTo>
                    <a:pt x="299" y="343"/>
                  </a:lnTo>
                  <a:lnTo>
                    <a:pt x="294" y="336"/>
                  </a:lnTo>
                  <a:lnTo>
                    <a:pt x="290" y="328"/>
                  </a:lnTo>
                  <a:lnTo>
                    <a:pt x="287" y="319"/>
                  </a:lnTo>
                  <a:lnTo>
                    <a:pt x="287" y="319"/>
                  </a:lnTo>
                  <a:lnTo>
                    <a:pt x="286" y="315"/>
                  </a:lnTo>
                  <a:lnTo>
                    <a:pt x="286" y="310"/>
                  </a:lnTo>
                  <a:lnTo>
                    <a:pt x="286" y="310"/>
                  </a:lnTo>
                  <a:lnTo>
                    <a:pt x="286" y="293"/>
                  </a:lnTo>
                  <a:lnTo>
                    <a:pt x="286" y="293"/>
                  </a:lnTo>
                  <a:lnTo>
                    <a:pt x="287" y="288"/>
                  </a:lnTo>
                  <a:lnTo>
                    <a:pt x="288" y="283"/>
                  </a:lnTo>
                  <a:lnTo>
                    <a:pt x="293" y="274"/>
                  </a:lnTo>
                  <a:lnTo>
                    <a:pt x="293" y="274"/>
                  </a:lnTo>
                  <a:lnTo>
                    <a:pt x="294" y="273"/>
                  </a:lnTo>
                  <a:lnTo>
                    <a:pt x="295" y="274"/>
                  </a:lnTo>
                  <a:lnTo>
                    <a:pt x="295" y="274"/>
                  </a:lnTo>
                  <a:lnTo>
                    <a:pt x="297" y="277"/>
                  </a:lnTo>
                  <a:lnTo>
                    <a:pt x="297" y="27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05" y="284"/>
                  </a:lnTo>
                  <a:lnTo>
                    <a:pt x="306" y="286"/>
                  </a:lnTo>
                  <a:lnTo>
                    <a:pt x="306" y="286"/>
                  </a:lnTo>
                  <a:lnTo>
                    <a:pt x="308" y="290"/>
                  </a:lnTo>
                  <a:lnTo>
                    <a:pt x="310" y="293"/>
                  </a:lnTo>
                  <a:lnTo>
                    <a:pt x="313" y="295"/>
                  </a:lnTo>
                  <a:lnTo>
                    <a:pt x="317" y="296"/>
                  </a:lnTo>
                  <a:lnTo>
                    <a:pt x="317" y="296"/>
                  </a:lnTo>
                  <a:lnTo>
                    <a:pt x="320" y="296"/>
                  </a:lnTo>
                  <a:lnTo>
                    <a:pt x="323" y="295"/>
                  </a:lnTo>
                  <a:lnTo>
                    <a:pt x="325" y="293"/>
                  </a:lnTo>
                  <a:lnTo>
                    <a:pt x="327" y="291"/>
                  </a:lnTo>
                  <a:lnTo>
                    <a:pt x="327" y="291"/>
                  </a:lnTo>
                  <a:lnTo>
                    <a:pt x="329" y="288"/>
                  </a:lnTo>
                  <a:lnTo>
                    <a:pt x="331" y="287"/>
                  </a:lnTo>
                  <a:lnTo>
                    <a:pt x="333" y="287"/>
                  </a:lnTo>
                  <a:lnTo>
                    <a:pt x="333" y="287"/>
                  </a:lnTo>
                  <a:lnTo>
                    <a:pt x="337" y="286"/>
                  </a:lnTo>
                  <a:lnTo>
                    <a:pt x="340" y="283"/>
                  </a:lnTo>
                  <a:lnTo>
                    <a:pt x="343" y="280"/>
                  </a:lnTo>
                  <a:lnTo>
                    <a:pt x="344" y="276"/>
                  </a:lnTo>
                  <a:lnTo>
                    <a:pt x="344" y="276"/>
                  </a:lnTo>
                  <a:lnTo>
                    <a:pt x="343" y="272"/>
                  </a:lnTo>
                  <a:lnTo>
                    <a:pt x="341" y="268"/>
                  </a:lnTo>
                  <a:lnTo>
                    <a:pt x="341" y="268"/>
                  </a:lnTo>
                  <a:lnTo>
                    <a:pt x="340" y="266"/>
                  </a:lnTo>
                  <a:lnTo>
                    <a:pt x="340" y="266"/>
                  </a:lnTo>
                  <a:lnTo>
                    <a:pt x="338" y="265"/>
                  </a:lnTo>
                  <a:lnTo>
                    <a:pt x="338" y="263"/>
                  </a:lnTo>
                  <a:lnTo>
                    <a:pt x="338" y="261"/>
                  </a:lnTo>
                  <a:lnTo>
                    <a:pt x="339" y="258"/>
                  </a:lnTo>
                  <a:lnTo>
                    <a:pt x="339" y="258"/>
                  </a:lnTo>
                  <a:lnTo>
                    <a:pt x="339" y="256"/>
                  </a:lnTo>
                  <a:lnTo>
                    <a:pt x="339" y="254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4" y="247"/>
                  </a:lnTo>
                  <a:lnTo>
                    <a:pt x="332" y="245"/>
                  </a:lnTo>
                  <a:lnTo>
                    <a:pt x="329" y="244"/>
                  </a:lnTo>
                  <a:lnTo>
                    <a:pt x="326" y="244"/>
                  </a:lnTo>
                  <a:lnTo>
                    <a:pt x="326" y="244"/>
                  </a:lnTo>
                  <a:lnTo>
                    <a:pt x="322" y="245"/>
                  </a:lnTo>
                  <a:lnTo>
                    <a:pt x="320" y="247"/>
                  </a:lnTo>
                  <a:lnTo>
                    <a:pt x="320" y="247"/>
                  </a:lnTo>
                  <a:lnTo>
                    <a:pt x="317" y="249"/>
                  </a:lnTo>
                  <a:lnTo>
                    <a:pt x="315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2" y="246"/>
                  </a:lnTo>
                  <a:lnTo>
                    <a:pt x="309" y="246"/>
                  </a:lnTo>
                  <a:lnTo>
                    <a:pt x="307" y="246"/>
                  </a:lnTo>
                  <a:lnTo>
                    <a:pt x="305" y="247"/>
                  </a:lnTo>
                  <a:lnTo>
                    <a:pt x="305" y="247"/>
                  </a:lnTo>
                  <a:lnTo>
                    <a:pt x="302" y="250"/>
                  </a:lnTo>
                  <a:lnTo>
                    <a:pt x="301" y="252"/>
                  </a:lnTo>
                  <a:lnTo>
                    <a:pt x="301" y="254"/>
                  </a:lnTo>
                  <a:lnTo>
                    <a:pt x="301" y="254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302" y="260"/>
                  </a:lnTo>
                  <a:lnTo>
                    <a:pt x="301" y="261"/>
                  </a:lnTo>
                  <a:lnTo>
                    <a:pt x="299" y="262"/>
                  </a:lnTo>
                  <a:lnTo>
                    <a:pt x="299" y="262"/>
                  </a:lnTo>
                  <a:lnTo>
                    <a:pt x="296" y="264"/>
                  </a:lnTo>
                  <a:lnTo>
                    <a:pt x="295" y="267"/>
                  </a:lnTo>
                  <a:lnTo>
                    <a:pt x="295" y="267"/>
                  </a:lnTo>
                  <a:lnTo>
                    <a:pt x="294" y="269"/>
                  </a:lnTo>
                  <a:lnTo>
                    <a:pt x="293" y="269"/>
                  </a:lnTo>
                  <a:lnTo>
                    <a:pt x="292" y="268"/>
                  </a:lnTo>
                  <a:lnTo>
                    <a:pt x="292" y="268"/>
                  </a:lnTo>
                  <a:lnTo>
                    <a:pt x="286" y="263"/>
                  </a:lnTo>
                  <a:lnTo>
                    <a:pt x="284" y="259"/>
                  </a:lnTo>
                  <a:lnTo>
                    <a:pt x="283" y="256"/>
                  </a:lnTo>
                  <a:lnTo>
                    <a:pt x="283" y="256"/>
                  </a:lnTo>
                  <a:lnTo>
                    <a:pt x="281" y="248"/>
                  </a:lnTo>
                  <a:lnTo>
                    <a:pt x="279" y="241"/>
                  </a:lnTo>
                  <a:lnTo>
                    <a:pt x="279" y="241"/>
                  </a:lnTo>
                  <a:lnTo>
                    <a:pt x="278" y="231"/>
                  </a:lnTo>
                  <a:lnTo>
                    <a:pt x="278" y="231"/>
                  </a:lnTo>
                  <a:lnTo>
                    <a:pt x="278" y="218"/>
                  </a:lnTo>
                  <a:lnTo>
                    <a:pt x="278" y="218"/>
                  </a:lnTo>
                  <a:lnTo>
                    <a:pt x="279" y="210"/>
                  </a:lnTo>
                  <a:lnTo>
                    <a:pt x="279" y="210"/>
                  </a:lnTo>
                  <a:lnTo>
                    <a:pt x="283" y="199"/>
                  </a:lnTo>
                  <a:lnTo>
                    <a:pt x="283" y="199"/>
                  </a:lnTo>
                  <a:lnTo>
                    <a:pt x="285" y="194"/>
                  </a:lnTo>
                  <a:lnTo>
                    <a:pt x="288" y="190"/>
                  </a:lnTo>
                  <a:lnTo>
                    <a:pt x="292" y="187"/>
                  </a:lnTo>
                  <a:lnTo>
                    <a:pt x="297" y="183"/>
                  </a:lnTo>
                  <a:lnTo>
                    <a:pt x="297" y="183"/>
                  </a:lnTo>
                  <a:lnTo>
                    <a:pt x="311" y="174"/>
                  </a:lnTo>
                  <a:lnTo>
                    <a:pt x="311" y="174"/>
                  </a:lnTo>
                  <a:lnTo>
                    <a:pt x="316" y="172"/>
                  </a:lnTo>
                  <a:lnTo>
                    <a:pt x="321" y="170"/>
                  </a:lnTo>
                  <a:lnTo>
                    <a:pt x="321" y="170"/>
                  </a:lnTo>
                  <a:lnTo>
                    <a:pt x="323" y="170"/>
                  </a:lnTo>
                  <a:lnTo>
                    <a:pt x="323" y="172"/>
                  </a:lnTo>
                  <a:lnTo>
                    <a:pt x="323" y="172"/>
                  </a:lnTo>
                  <a:lnTo>
                    <a:pt x="324" y="177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8" y="186"/>
                  </a:lnTo>
                  <a:lnTo>
                    <a:pt x="328" y="186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2" y="196"/>
                  </a:lnTo>
                  <a:lnTo>
                    <a:pt x="322" y="199"/>
                  </a:lnTo>
                  <a:lnTo>
                    <a:pt x="323" y="202"/>
                  </a:lnTo>
                  <a:lnTo>
                    <a:pt x="326" y="205"/>
                  </a:lnTo>
                  <a:lnTo>
                    <a:pt x="326" y="205"/>
                  </a:lnTo>
                  <a:lnTo>
                    <a:pt x="328" y="207"/>
                  </a:lnTo>
                  <a:lnTo>
                    <a:pt x="330" y="209"/>
                  </a:lnTo>
                  <a:lnTo>
                    <a:pt x="333" y="209"/>
                  </a:lnTo>
                  <a:lnTo>
                    <a:pt x="336" y="208"/>
                  </a:lnTo>
                  <a:lnTo>
                    <a:pt x="336" y="208"/>
                  </a:lnTo>
                  <a:lnTo>
                    <a:pt x="338" y="208"/>
                  </a:lnTo>
                  <a:lnTo>
                    <a:pt x="339" y="210"/>
                  </a:lnTo>
                  <a:lnTo>
                    <a:pt x="339" y="210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5" y="218"/>
                  </a:lnTo>
                  <a:lnTo>
                    <a:pt x="348" y="218"/>
                  </a:lnTo>
                  <a:lnTo>
                    <a:pt x="350" y="218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7" y="213"/>
                  </a:lnTo>
                  <a:lnTo>
                    <a:pt x="357" y="213"/>
                  </a:lnTo>
                  <a:lnTo>
                    <a:pt x="359" y="212"/>
                  </a:lnTo>
                  <a:lnTo>
                    <a:pt x="361" y="212"/>
                  </a:lnTo>
                  <a:lnTo>
                    <a:pt x="361" y="212"/>
                  </a:lnTo>
                  <a:lnTo>
                    <a:pt x="365" y="213"/>
                  </a:lnTo>
                  <a:lnTo>
                    <a:pt x="367" y="212"/>
                  </a:lnTo>
                  <a:lnTo>
                    <a:pt x="370" y="210"/>
                  </a:lnTo>
                  <a:lnTo>
                    <a:pt x="372" y="208"/>
                  </a:lnTo>
                  <a:lnTo>
                    <a:pt x="372" y="208"/>
                  </a:lnTo>
                  <a:lnTo>
                    <a:pt x="374" y="204"/>
                  </a:lnTo>
                  <a:lnTo>
                    <a:pt x="374" y="204"/>
                  </a:lnTo>
                  <a:lnTo>
                    <a:pt x="375" y="202"/>
                  </a:lnTo>
                  <a:lnTo>
                    <a:pt x="374" y="200"/>
                  </a:lnTo>
                  <a:lnTo>
                    <a:pt x="374" y="196"/>
                  </a:lnTo>
                  <a:lnTo>
                    <a:pt x="374" y="196"/>
                  </a:lnTo>
                  <a:lnTo>
                    <a:pt x="374" y="194"/>
                  </a:lnTo>
                  <a:lnTo>
                    <a:pt x="374" y="194"/>
                  </a:lnTo>
                  <a:lnTo>
                    <a:pt x="376" y="192"/>
                  </a:lnTo>
                  <a:lnTo>
                    <a:pt x="377" y="190"/>
                  </a:lnTo>
                  <a:lnTo>
                    <a:pt x="379" y="186"/>
                  </a:lnTo>
                  <a:lnTo>
                    <a:pt x="379" y="186"/>
                  </a:lnTo>
                  <a:lnTo>
                    <a:pt x="379" y="183"/>
                  </a:lnTo>
                  <a:lnTo>
                    <a:pt x="379" y="180"/>
                  </a:lnTo>
                  <a:lnTo>
                    <a:pt x="376" y="176"/>
                  </a:lnTo>
                  <a:lnTo>
                    <a:pt x="376" y="176"/>
                  </a:lnTo>
                  <a:lnTo>
                    <a:pt x="375" y="175"/>
                  </a:lnTo>
                  <a:lnTo>
                    <a:pt x="372" y="174"/>
                  </a:lnTo>
                  <a:lnTo>
                    <a:pt x="372" y="174"/>
                  </a:lnTo>
                  <a:lnTo>
                    <a:pt x="369" y="172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6" y="165"/>
                  </a:lnTo>
                  <a:lnTo>
                    <a:pt x="363" y="161"/>
                  </a:lnTo>
                  <a:lnTo>
                    <a:pt x="359" y="159"/>
                  </a:lnTo>
                  <a:lnTo>
                    <a:pt x="355" y="157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1" y="158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2" y="168"/>
                  </a:lnTo>
                  <a:lnTo>
                    <a:pt x="342" y="168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2" y="163"/>
                  </a:lnTo>
                  <a:lnTo>
                    <a:pt x="329" y="165"/>
                  </a:lnTo>
                  <a:lnTo>
                    <a:pt x="329" y="165"/>
                  </a:lnTo>
                  <a:lnTo>
                    <a:pt x="327" y="165"/>
                  </a:lnTo>
                  <a:lnTo>
                    <a:pt x="326" y="165"/>
                  </a:lnTo>
                  <a:lnTo>
                    <a:pt x="326" y="164"/>
                  </a:lnTo>
                  <a:lnTo>
                    <a:pt x="326" y="164"/>
                  </a:lnTo>
                  <a:lnTo>
                    <a:pt x="323" y="152"/>
                  </a:lnTo>
                  <a:lnTo>
                    <a:pt x="323" y="152"/>
                  </a:lnTo>
                  <a:lnTo>
                    <a:pt x="322" y="147"/>
                  </a:lnTo>
                  <a:lnTo>
                    <a:pt x="322" y="142"/>
                  </a:lnTo>
                  <a:lnTo>
                    <a:pt x="322" y="131"/>
                  </a:lnTo>
                  <a:lnTo>
                    <a:pt x="322" y="131"/>
                  </a:lnTo>
                  <a:lnTo>
                    <a:pt x="323" y="126"/>
                  </a:lnTo>
                  <a:lnTo>
                    <a:pt x="324" y="122"/>
                  </a:lnTo>
                  <a:lnTo>
                    <a:pt x="324" y="122"/>
                  </a:lnTo>
                  <a:lnTo>
                    <a:pt x="326" y="112"/>
                  </a:lnTo>
                  <a:lnTo>
                    <a:pt x="326" y="112"/>
                  </a:lnTo>
                  <a:lnTo>
                    <a:pt x="329" y="100"/>
                  </a:lnTo>
                  <a:lnTo>
                    <a:pt x="331" y="95"/>
                  </a:lnTo>
                  <a:lnTo>
                    <a:pt x="333" y="89"/>
                  </a:lnTo>
                  <a:lnTo>
                    <a:pt x="333" y="89"/>
                  </a:lnTo>
                  <a:lnTo>
                    <a:pt x="339" y="82"/>
                  </a:lnTo>
                  <a:lnTo>
                    <a:pt x="339" y="82"/>
                  </a:lnTo>
                  <a:lnTo>
                    <a:pt x="345" y="73"/>
                  </a:lnTo>
                  <a:lnTo>
                    <a:pt x="353" y="64"/>
                  </a:lnTo>
                  <a:lnTo>
                    <a:pt x="353" y="64"/>
                  </a:lnTo>
                  <a:lnTo>
                    <a:pt x="362" y="56"/>
                  </a:lnTo>
                  <a:lnTo>
                    <a:pt x="367" y="53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81" y="46"/>
                  </a:lnTo>
                  <a:lnTo>
                    <a:pt x="389" y="43"/>
                  </a:lnTo>
                  <a:lnTo>
                    <a:pt x="389" y="43"/>
                  </a:lnTo>
                  <a:lnTo>
                    <a:pt x="405" y="39"/>
                  </a:lnTo>
                  <a:lnTo>
                    <a:pt x="405" y="39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23" y="37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73" y="51"/>
                  </a:lnTo>
                  <a:lnTo>
                    <a:pt x="473" y="51"/>
                  </a:lnTo>
                  <a:lnTo>
                    <a:pt x="478" y="54"/>
                  </a:lnTo>
                  <a:lnTo>
                    <a:pt x="478" y="54"/>
                  </a:lnTo>
                  <a:lnTo>
                    <a:pt x="483" y="57"/>
                  </a:lnTo>
                  <a:lnTo>
                    <a:pt x="488" y="61"/>
                  </a:lnTo>
                  <a:lnTo>
                    <a:pt x="498" y="69"/>
                  </a:lnTo>
                  <a:lnTo>
                    <a:pt x="498" y="69"/>
                  </a:lnTo>
                  <a:lnTo>
                    <a:pt x="505" y="77"/>
                  </a:lnTo>
                  <a:lnTo>
                    <a:pt x="511" y="86"/>
                  </a:lnTo>
                  <a:lnTo>
                    <a:pt x="511" y="86"/>
                  </a:lnTo>
                  <a:lnTo>
                    <a:pt x="515" y="95"/>
                  </a:lnTo>
                  <a:lnTo>
                    <a:pt x="515" y="95"/>
                  </a:lnTo>
                  <a:lnTo>
                    <a:pt x="515" y="97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08" y="101"/>
                  </a:lnTo>
                  <a:lnTo>
                    <a:pt x="506" y="103"/>
                  </a:lnTo>
                  <a:lnTo>
                    <a:pt x="504" y="107"/>
                  </a:lnTo>
                  <a:lnTo>
                    <a:pt x="504" y="107"/>
                  </a:lnTo>
                  <a:lnTo>
                    <a:pt x="502" y="109"/>
                  </a:lnTo>
                  <a:lnTo>
                    <a:pt x="500" y="109"/>
                  </a:lnTo>
                  <a:lnTo>
                    <a:pt x="500" y="109"/>
                  </a:lnTo>
                  <a:lnTo>
                    <a:pt x="497" y="110"/>
                  </a:lnTo>
                  <a:lnTo>
                    <a:pt x="494" y="113"/>
                  </a:lnTo>
                  <a:lnTo>
                    <a:pt x="492" y="116"/>
                  </a:lnTo>
                  <a:lnTo>
                    <a:pt x="490" y="118"/>
                  </a:lnTo>
                  <a:lnTo>
                    <a:pt x="490" y="118"/>
                  </a:lnTo>
                  <a:lnTo>
                    <a:pt x="490" y="121"/>
                  </a:lnTo>
                  <a:lnTo>
                    <a:pt x="490" y="124"/>
                  </a:lnTo>
                  <a:lnTo>
                    <a:pt x="490" y="126"/>
                  </a:lnTo>
                  <a:lnTo>
                    <a:pt x="492" y="129"/>
                  </a:lnTo>
                  <a:lnTo>
                    <a:pt x="492" y="129"/>
                  </a:lnTo>
                  <a:lnTo>
                    <a:pt x="492" y="130"/>
                  </a:lnTo>
                  <a:lnTo>
                    <a:pt x="492" y="132"/>
                  </a:lnTo>
                  <a:lnTo>
                    <a:pt x="492" y="132"/>
                  </a:lnTo>
                  <a:lnTo>
                    <a:pt x="489" y="135"/>
                  </a:lnTo>
                  <a:lnTo>
                    <a:pt x="489" y="138"/>
                  </a:lnTo>
                  <a:lnTo>
                    <a:pt x="489" y="142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94" y="148"/>
                  </a:lnTo>
                  <a:lnTo>
                    <a:pt x="497" y="149"/>
                  </a:lnTo>
                  <a:lnTo>
                    <a:pt x="497" y="149"/>
                  </a:lnTo>
                  <a:lnTo>
                    <a:pt x="501" y="150"/>
                  </a:lnTo>
                  <a:lnTo>
                    <a:pt x="503" y="153"/>
                  </a:lnTo>
                  <a:lnTo>
                    <a:pt x="503" y="153"/>
                  </a:lnTo>
                  <a:lnTo>
                    <a:pt x="506" y="156"/>
                  </a:lnTo>
                  <a:lnTo>
                    <a:pt x="509" y="158"/>
                  </a:lnTo>
                  <a:lnTo>
                    <a:pt x="513" y="159"/>
                  </a:lnTo>
                  <a:lnTo>
                    <a:pt x="516" y="159"/>
                  </a:lnTo>
                  <a:lnTo>
                    <a:pt x="516" y="159"/>
                  </a:lnTo>
                  <a:lnTo>
                    <a:pt x="520" y="156"/>
                  </a:lnTo>
                  <a:lnTo>
                    <a:pt x="523" y="152"/>
                  </a:lnTo>
                  <a:lnTo>
                    <a:pt x="523" y="152"/>
                  </a:lnTo>
                  <a:lnTo>
                    <a:pt x="524" y="151"/>
                  </a:lnTo>
                  <a:lnTo>
                    <a:pt x="526" y="151"/>
                  </a:lnTo>
                  <a:lnTo>
                    <a:pt x="526" y="151"/>
                  </a:lnTo>
                  <a:lnTo>
                    <a:pt x="531" y="150"/>
                  </a:lnTo>
                  <a:lnTo>
                    <a:pt x="535" y="148"/>
                  </a:lnTo>
                  <a:lnTo>
                    <a:pt x="538" y="145"/>
                  </a:lnTo>
                  <a:lnTo>
                    <a:pt x="540" y="141"/>
                  </a:lnTo>
                  <a:lnTo>
                    <a:pt x="540" y="141"/>
                  </a:lnTo>
                  <a:lnTo>
                    <a:pt x="541" y="139"/>
                  </a:lnTo>
                  <a:lnTo>
                    <a:pt x="540" y="136"/>
                  </a:lnTo>
                  <a:lnTo>
                    <a:pt x="540" y="136"/>
                  </a:lnTo>
                  <a:lnTo>
                    <a:pt x="539" y="134"/>
                  </a:lnTo>
                  <a:lnTo>
                    <a:pt x="539" y="132"/>
                  </a:lnTo>
                  <a:lnTo>
                    <a:pt x="541" y="128"/>
                  </a:lnTo>
                  <a:lnTo>
                    <a:pt x="541" y="128"/>
                  </a:lnTo>
                  <a:lnTo>
                    <a:pt x="542" y="125"/>
                  </a:lnTo>
                  <a:lnTo>
                    <a:pt x="543" y="123"/>
                  </a:lnTo>
                  <a:lnTo>
                    <a:pt x="542" y="117"/>
                  </a:lnTo>
                  <a:lnTo>
                    <a:pt x="542" y="117"/>
                  </a:lnTo>
                  <a:lnTo>
                    <a:pt x="541" y="115"/>
                  </a:lnTo>
                  <a:lnTo>
                    <a:pt x="539" y="113"/>
                  </a:lnTo>
                  <a:lnTo>
                    <a:pt x="533" y="111"/>
                  </a:lnTo>
                  <a:lnTo>
                    <a:pt x="533" y="111"/>
                  </a:lnTo>
                  <a:lnTo>
                    <a:pt x="531" y="111"/>
                  </a:lnTo>
                  <a:lnTo>
                    <a:pt x="531" y="111"/>
                  </a:lnTo>
                  <a:lnTo>
                    <a:pt x="529" y="111"/>
                  </a:lnTo>
                  <a:lnTo>
                    <a:pt x="528" y="110"/>
                  </a:lnTo>
                  <a:lnTo>
                    <a:pt x="528" y="110"/>
                  </a:lnTo>
                  <a:lnTo>
                    <a:pt x="526" y="104"/>
                  </a:lnTo>
                  <a:lnTo>
                    <a:pt x="524" y="102"/>
                  </a:lnTo>
                  <a:lnTo>
                    <a:pt x="522" y="100"/>
                  </a:lnTo>
                  <a:lnTo>
                    <a:pt x="522" y="100"/>
                  </a:lnTo>
                  <a:lnTo>
                    <a:pt x="521" y="99"/>
                  </a:lnTo>
                  <a:lnTo>
                    <a:pt x="521" y="99"/>
                  </a:lnTo>
                  <a:lnTo>
                    <a:pt x="522" y="98"/>
                  </a:lnTo>
                  <a:lnTo>
                    <a:pt x="522" y="98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42" y="94"/>
                  </a:lnTo>
                  <a:lnTo>
                    <a:pt x="542" y="94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8" y="95"/>
                  </a:lnTo>
                  <a:lnTo>
                    <a:pt x="558" y="95"/>
                  </a:lnTo>
                  <a:lnTo>
                    <a:pt x="563" y="97"/>
                  </a:lnTo>
                  <a:lnTo>
                    <a:pt x="569" y="99"/>
                  </a:lnTo>
                  <a:lnTo>
                    <a:pt x="569" y="99"/>
                  </a:lnTo>
                  <a:lnTo>
                    <a:pt x="577" y="103"/>
                  </a:lnTo>
                  <a:lnTo>
                    <a:pt x="581" y="106"/>
                  </a:lnTo>
                  <a:lnTo>
                    <a:pt x="584" y="109"/>
                  </a:lnTo>
                  <a:lnTo>
                    <a:pt x="584" y="109"/>
                  </a:lnTo>
                  <a:lnTo>
                    <a:pt x="590" y="117"/>
                  </a:lnTo>
                  <a:lnTo>
                    <a:pt x="593" y="122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5" y="127"/>
                  </a:lnTo>
                  <a:lnTo>
                    <a:pt x="595" y="127"/>
                  </a:lnTo>
                  <a:lnTo>
                    <a:pt x="597" y="130"/>
                  </a:lnTo>
                  <a:lnTo>
                    <a:pt x="598" y="134"/>
                  </a:lnTo>
                  <a:lnTo>
                    <a:pt x="598" y="140"/>
                  </a:lnTo>
                  <a:lnTo>
                    <a:pt x="598" y="140"/>
                  </a:lnTo>
                  <a:lnTo>
                    <a:pt x="599" y="145"/>
                  </a:lnTo>
                  <a:lnTo>
                    <a:pt x="599" y="145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7" y="146"/>
                  </a:lnTo>
                  <a:lnTo>
                    <a:pt x="585" y="146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78" y="143"/>
                  </a:lnTo>
                  <a:lnTo>
                    <a:pt x="574" y="144"/>
                  </a:lnTo>
                  <a:lnTo>
                    <a:pt x="570" y="146"/>
                  </a:lnTo>
                  <a:lnTo>
                    <a:pt x="567" y="149"/>
                  </a:lnTo>
                  <a:lnTo>
                    <a:pt x="567" y="149"/>
                  </a:lnTo>
                  <a:lnTo>
                    <a:pt x="567" y="151"/>
                  </a:lnTo>
                  <a:lnTo>
                    <a:pt x="567" y="153"/>
                  </a:lnTo>
                  <a:lnTo>
                    <a:pt x="567" y="153"/>
                  </a:lnTo>
                  <a:lnTo>
                    <a:pt x="567" y="155"/>
                  </a:lnTo>
                  <a:lnTo>
                    <a:pt x="565" y="156"/>
                  </a:lnTo>
                  <a:lnTo>
                    <a:pt x="565" y="156"/>
                  </a:lnTo>
                  <a:lnTo>
                    <a:pt x="561" y="158"/>
                  </a:lnTo>
                  <a:lnTo>
                    <a:pt x="559" y="160"/>
                  </a:lnTo>
                  <a:lnTo>
                    <a:pt x="558" y="162"/>
                  </a:lnTo>
                  <a:lnTo>
                    <a:pt x="558" y="162"/>
                  </a:lnTo>
                  <a:lnTo>
                    <a:pt x="558" y="167"/>
                  </a:lnTo>
                  <a:lnTo>
                    <a:pt x="560" y="171"/>
                  </a:lnTo>
                  <a:lnTo>
                    <a:pt x="563" y="174"/>
                  </a:lnTo>
                  <a:lnTo>
                    <a:pt x="567" y="176"/>
                  </a:lnTo>
                  <a:lnTo>
                    <a:pt x="567" y="176"/>
                  </a:lnTo>
                  <a:lnTo>
                    <a:pt x="571" y="178"/>
                  </a:lnTo>
                  <a:lnTo>
                    <a:pt x="574" y="181"/>
                  </a:lnTo>
                  <a:lnTo>
                    <a:pt x="574" y="181"/>
                  </a:lnTo>
                  <a:lnTo>
                    <a:pt x="575" y="184"/>
                  </a:lnTo>
                  <a:lnTo>
                    <a:pt x="578" y="186"/>
                  </a:lnTo>
                  <a:lnTo>
                    <a:pt x="580" y="187"/>
                  </a:lnTo>
                  <a:lnTo>
                    <a:pt x="583" y="187"/>
                  </a:lnTo>
                  <a:lnTo>
                    <a:pt x="586" y="187"/>
                  </a:lnTo>
                  <a:lnTo>
                    <a:pt x="589" y="186"/>
                  </a:lnTo>
                  <a:lnTo>
                    <a:pt x="591" y="185"/>
                  </a:lnTo>
                  <a:lnTo>
                    <a:pt x="594" y="182"/>
                  </a:lnTo>
                  <a:lnTo>
                    <a:pt x="594" y="182"/>
                  </a:lnTo>
                  <a:lnTo>
                    <a:pt x="596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4" y="179"/>
                  </a:lnTo>
                  <a:lnTo>
                    <a:pt x="607" y="176"/>
                  </a:lnTo>
                  <a:lnTo>
                    <a:pt x="607" y="176"/>
                  </a:lnTo>
                  <a:lnTo>
                    <a:pt x="609" y="173"/>
                  </a:lnTo>
                  <a:lnTo>
                    <a:pt x="610" y="171"/>
                  </a:lnTo>
                  <a:lnTo>
                    <a:pt x="610" y="169"/>
                  </a:lnTo>
                  <a:lnTo>
                    <a:pt x="610" y="169"/>
                  </a:lnTo>
                  <a:lnTo>
                    <a:pt x="609" y="167"/>
                  </a:lnTo>
                  <a:lnTo>
                    <a:pt x="608" y="165"/>
                  </a:lnTo>
                  <a:lnTo>
                    <a:pt x="608" y="165"/>
                  </a:lnTo>
                  <a:lnTo>
                    <a:pt x="606" y="164"/>
                  </a:lnTo>
                  <a:lnTo>
                    <a:pt x="605" y="162"/>
                  </a:lnTo>
                  <a:lnTo>
                    <a:pt x="605" y="158"/>
                  </a:lnTo>
                  <a:lnTo>
                    <a:pt x="605" y="158"/>
                  </a:lnTo>
                  <a:lnTo>
                    <a:pt x="605" y="153"/>
                  </a:lnTo>
                  <a:lnTo>
                    <a:pt x="605" y="153"/>
                  </a:lnTo>
                  <a:lnTo>
                    <a:pt x="606" y="151"/>
                  </a:lnTo>
                  <a:lnTo>
                    <a:pt x="606" y="151"/>
                  </a:lnTo>
                  <a:lnTo>
                    <a:pt x="610" y="154"/>
                  </a:lnTo>
                  <a:lnTo>
                    <a:pt x="613" y="157"/>
                  </a:lnTo>
                  <a:lnTo>
                    <a:pt x="619" y="164"/>
                  </a:lnTo>
                  <a:lnTo>
                    <a:pt x="619" y="164"/>
                  </a:lnTo>
                  <a:lnTo>
                    <a:pt x="623" y="172"/>
                  </a:lnTo>
                  <a:lnTo>
                    <a:pt x="627" y="180"/>
                  </a:lnTo>
                  <a:lnTo>
                    <a:pt x="627" y="180"/>
                  </a:lnTo>
                  <a:lnTo>
                    <a:pt x="631" y="191"/>
                  </a:lnTo>
                  <a:lnTo>
                    <a:pt x="632" y="197"/>
                  </a:lnTo>
                  <a:lnTo>
                    <a:pt x="633" y="202"/>
                  </a:lnTo>
                  <a:lnTo>
                    <a:pt x="633" y="202"/>
                  </a:lnTo>
                  <a:lnTo>
                    <a:pt x="634" y="207"/>
                  </a:lnTo>
                  <a:lnTo>
                    <a:pt x="635" y="212"/>
                  </a:lnTo>
                  <a:lnTo>
                    <a:pt x="635" y="212"/>
                  </a:lnTo>
                  <a:lnTo>
                    <a:pt x="635" y="223"/>
                  </a:lnTo>
                  <a:lnTo>
                    <a:pt x="635" y="223"/>
                  </a:lnTo>
                  <a:lnTo>
                    <a:pt x="634" y="224"/>
                  </a:lnTo>
                  <a:lnTo>
                    <a:pt x="634" y="224"/>
                  </a:lnTo>
                  <a:lnTo>
                    <a:pt x="617" y="221"/>
                  </a:lnTo>
                  <a:lnTo>
                    <a:pt x="617" y="221"/>
                  </a:lnTo>
                  <a:lnTo>
                    <a:pt x="609" y="220"/>
                  </a:lnTo>
                  <a:lnTo>
                    <a:pt x="609" y="220"/>
                  </a:lnTo>
                  <a:lnTo>
                    <a:pt x="607" y="220"/>
                  </a:lnTo>
                  <a:lnTo>
                    <a:pt x="607" y="218"/>
                  </a:lnTo>
                  <a:lnTo>
                    <a:pt x="607" y="218"/>
                  </a:lnTo>
                  <a:lnTo>
                    <a:pt x="604" y="208"/>
                  </a:lnTo>
                  <a:lnTo>
                    <a:pt x="604" y="208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00" y="196"/>
                  </a:lnTo>
                  <a:lnTo>
                    <a:pt x="599" y="195"/>
                  </a:lnTo>
                  <a:lnTo>
                    <a:pt x="599" y="195"/>
                  </a:lnTo>
                  <a:lnTo>
                    <a:pt x="590" y="196"/>
                  </a:lnTo>
                  <a:lnTo>
                    <a:pt x="590" y="196"/>
                  </a:lnTo>
                  <a:lnTo>
                    <a:pt x="583" y="197"/>
                  </a:lnTo>
                  <a:lnTo>
                    <a:pt x="583" y="197"/>
                  </a:lnTo>
                  <a:lnTo>
                    <a:pt x="579" y="198"/>
                  </a:lnTo>
                  <a:lnTo>
                    <a:pt x="575" y="199"/>
                  </a:lnTo>
                  <a:lnTo>
                    <a:pt x="575" y="199"/>
                  </a:lnTo>
                  <a:lnTo>
                    <a:pt x="573" y="199"/>
                  </a:lnTo>
                  <a:lnTo>
                    <a:pt x="572" y="198"/>
                  </a:lnTo>
                  <a:lnTo>
                    <a:pt x="572" y="198"/>
                  </a:lnTo>
                  <a:lnTo>
                    <a:pt x="568" y="189"/>
                  </a:lnTo>
                  <a:lnTo>
                    <a:pt x="568" y="189"/>
                  </a:lnTo>
                  <a:lnTo>
                    <a:pt x="562" y="181"/>
                  </a:lnTo>
                  <a:lnTo>
                    <a:pt x="562" y="181"/>
                  </a:lnTo>
                  <a:lnTo>
                    <a:pt x="558" y="177"/>
                  </a:lnTo>
                  <a:lnTo>
                    <a:pt x="558" y="177"/>
                  </a:lnTo>
                  <a:lnTo>
                    <a:pt x="557" y="175"/>
                  </a:lnTo>
                  <a:lnTo>
                    <a:pt x="554" y="175"/>
                  </a:lnTo>
                  <a:lnTo>
                    <a:pt x="554" y="175"/>
                  </a:lnTo>
                  <a:lnTo>
                    <a:pt x="544" y="178"/>
                  </a:lnTo>
                  <a:lnTo>
                    <a:pt x="544" y="178"/>
                  </a:lnTo>
                  <a:lnTo>
                    <a:pt x="532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28" y="180"/>
                  </a:lnTo>
                  <a:lnTo>
                    <a:pt x="528" y="180"/>
                  </a:lnTo>
                  <a:lnTo>
                    <a:pt x="522" y="174"/>
                  </a:lnTo>
                  <a:lnTo>
                    <a:pt x="515" y="168"/>
                  </a:lnTo>
                  <a:lnTo>
                    <a:pt x="515" y="168"/>
                  </a:lnTo>
                  <a:lnTo>
                    <a:pt x="513" y="168"/>
                  </a:lnTo>
                  <a:lnTo>
                    <a:pt x="511" y="168"/>
                  </a:lnTo>
                  <a:lnTo>
                    <a:pt x="511" y="168"/>
                  </a:lnTo>
                  <a:lnTo>
                    <a:pt x="490" y="180"/>
                  </a:lnTo>
                  <a:lnTo>
                    <a:pt x="490" y="180"/>
                  </a:lnTo>
                  <a:lnTo>
                    <a:pt x="490" y="180"/>
                  </a:lnTo>
                  <a:lnTo>
                    <a:pt x="490" y="180"/>
                  </a:lnTo>
                  <a:lnTo>
                    <a:pt x="487" y="182"/>
                  </a:lnTo>
                  <a:lnTo>
                    <a:pt x="485" y="182"/>
                  </a:lnTo>
                  <a:lnTo>
                    <a:pt x="483" y="182"/>
                  </a:lnTo>
                  <a:lnTo>
                    <a:pt x="480" y="180"/>
                  </a:lnTo>
                  <a:lnTo>
                    <a:pt x="480" y="180"/>
                  </a:lnTo>
                  <a:lnTo>
                    <a:pt x="473" y="176"/>
                  </a:lnTo>
                  <a:lnTo>
                    <a:pt x="464" y="172"/>
                  </a:lnTo>
                  <a:lnTo>
                    <a:pt x="464" y="172"/>
                  </a:lnTo>
                  <a:lnTo>
                    <a:pt x="456" y="169"/>
                  </a:lnTo>
                  <a:lnTo>
                    <a:pt x="456" y="169"/>
                  </a:lnTo>
                  <a:lnTo>
                    <a:pt x="453" y="169"/>
                  </a:lnTo>
                  <a:lnTo>
                    <a:pt x="451" y="170"/>
                  </a:lnTo>
                  <a:lnTo>
                    <a:pt x="448" y="172"/>
                  </a:lnTo>
                  <a:lnTo>
                    <a:pt x="446" y="174"/>
                  </a:lnTo>
                  <a:lnTo>
                    <a:pt x="446" y="174"/>
                  </a:lnTo>
                  <a:lnTo>
                    <a:pt x="444" y="179"/>
                  </a:lnTo>
                  <a:lnTo>
                    <a:pt x="441" y="184"/>
                  </a:lnTo>
                  <a:lnTo>
                    <a:pt x="438" y="194"/>
                  </a:lnTo>
                  <a:lnTo>
                    <a:pt x="438" y="194"/>
                  </a:lnTo>
                  <a:lnTo>
                    <a:pt x="435" y="204"/>
                  </a:lnTo>
                  <a:lnTo>
                    <a:pt x="435" y="204"/>
                  </a:lnTo>
                  <a:lnTo>
                    <a:pt x="433" y="206"/>
                  </a:lnTo>
                  <a:lnTo>
                    <a:pt x="433" y="206"/>
                  </a:lnTo>
                  <a:lnTo>
                    <a:pt x="425" y="206"/>
                  </a:lnTo>
                  <a:lnTo>
                    <a:pt x="425" y="206"/>
                  </a:lnTo>
                  <a:lnTo>
                    <a:pt x="415" y="207"/>
                  </a:lnTo>
                  <a:lnTo>
                    <a:pt x="415" y="207"/>
                  </a:lnTo>
                  <a:lnTo>
                    <a:pt x="407" y="208"/>
                  </a:lnTo>
                  <a:lnTo>
                    <a:pt x="407" y="208"/>
                  </a:lnTo>
                  <a:lnTo>
                    <a:pt x="406" y="208"/>
                  </a:lnTo>
                  <a:lnTo>
                    <a:pt x="404" y="209"/>
                  </a:lnTo>
                  <a:lnTo>
                    <a:pt x="403" y="211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32"/>
                  </a:lnTo>
                  <a:lnTo>
                    <a:pt x="400" y="232"/>
                  </a:lnTo>
                  <a:close/>
                  <a:moveTo>
                    <a:pt x="305" y="258"/>
                  </a:moveTo>
                  <a:lnTo>
                    <a:pt x="305" y="258"/>
                  </a:lnTo>
                  <a:lnTo>
                    <a:pt x="305" y="255"/>
                  </a:lnTo>
                  <a:lnTo>
                    <a:pt x="305" y="252"/>
                  </a:lnTo>
                  <a:lnTo>
                    <a:pt x="307" y="251"/>
                  </a:lnTo>
                  <a:lnTo>
                    <a:pt x="310" y="250"/>
                  </a:lnTo>
                  <a:lnTo>
                    <a:pt x="310" y="250"/>
                  </a:lnTo>
                  <a:lnTo>
                    <a:pt x="314" y="252"/>
                  </a:lnTo>
                  <a:lnTo>
                    <a:pt x="314" y="252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7" y="254"/>
                  </a:lnTo>
                  <a:lnTo>
                    <a:pt x="318" y="254"/>
                  </a:lnTo>
                  <a:lnTo>
                    <a:pt x="319" y="253"/>
                  </a:lnTo>
                  <a:lnTo>
                    <a:pt x="319" y="253"/>
                  </a:lnTo>
                  <a:lnTo>
                    <a:pt x="321" y="250"/>
                  </a:lnTo>
                  <a:lnTo>
                    <a:pt x="324" y="249"/>
                  </a:lnTo>
                  <a:lnTo>
                    <a:pt x="327" y="248"/>
                  </a:lnTo>
                  <a:lnTo>
                    <a:pt x="330" y="250"/>
                  </a:lnTo>
                  <a:lnTo>
                    <a:pt x="330" y="250"/>
                  </a:lnTo>
                  <a:lnTo>
                    <a:pt x="333" y="253"/>
                  </a:lnTo>
                  <a:lnTo>
                    <a:pt x="336" y="257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2" y="264"/>
                  </a:lnTo>
                  <a:lnTo>
                    <a:pt x="333" y="265"/>
                  </a:lnTo>
                  <a:lnTo>
                    <a:pt x="333" y="265"/>
                  </a:lnTo>
                  <a:lnTo>
                    <a:pt x="336" y="267"/>
                  </a:lnTo>
                  <a:lnTo>
                    <a:pt x="338" y="269"/>
                  </a:lnTo>
                  <a:lnTo>
                    <a:pt x="340" y="272"/>
                  </a:lnTo>
                  <a:lnTo>
                    <a:pt x="340" y="275"/>
                  </a:lnTo>
                  <a:lnTo>
                    <a:pt x="340" y="275"/>
                  </a:lnTo>
                  <a:lnTo>
                    <a:pt x="340" y="278"/>
                  </a:lnTo>
                  <a:lnTo>
                    <a:pt x="338" y="280"/>
                  </a:lnTo>
                  <a:lnTo>
                    <a:pt x="335" y="282"/>
                  </a:lnTo>
                  <a:lnTo>
                    <a:pt x="332" y="283"/>
                  </a:lnTo>
                  <a:lnTo>
                    <a:pt x="332" y="283"/>
                  </a:lnTo>
                  <a:lnTo>
                    <a:pt x="330" y="282"/>
                  </a:lnTo>
                  <a:lnTo>
                    <a:pt x="330" y="282"/>
                  </a:lnTo>
                  <a:lnTo>
                    <a:pt x="328" y="282"/>
                  </a:lnTo>
                  <a:lnTo>
                    <a:pt x="326" y="283"/>
                  </a:lnTo>
                  <a:lnTo>
                    <a:pt x="326" y="284"/>
                  </a:lnTo>
                  <a:lnTo>
                    <a:pt x="325" y="286"/>
                  </a:lnTo>
                  <a:lnTo>
                    <a:pt x="325" y="286"/>
                  </a:lnTo>
                  <a:lnTo>
                    <a:pt x="324" y="289"/>
                  </a:lnTo>
                  <a:lnTo>
                    <a:pt x="322" y="291"/>
                  </a:lnTo>
                  <a:lnTo>
                    <a:pt x="319" y="292"/>
                  </a:lnTo>
                  <a:lnTo>
                    <a:pt x="316" y="291"/>
                  </a:lnTo>
                  <a:lnTo>
                    <a:pt x="316" y="291"/>
                  </a:lnTo>
                  <a:lnTo>
                    <a:pt x="312" y="289"/>
                  </a:lnTo>
                  <a:lnTo>
                    <a:pt x="311" y="288"/>
                  </a:lnTo>
                  <a:lnTo>
                    <a:pt x="310" y="286"/>
                  </a:lnTo>
                  <a:lnTo>
                    <a:pt x="310" y="286"/>
                  </a:lnTo>
                  <a:lnTo>
                    <a:pt x="309" y="283"/>
                  </a:lnTo>
                  <a:lnTo>
                    <a:pt x="309" y="283"/>
                  </a:lnTo>
                  <a:lnTo>
                    <a:pt x="309" y="281"/>
                  </a:lnTo>
                  <a:lnTo>
                    <a:pt x="307" y="279"/>
                  </a:lnTo>
                  <a:lnTo>
                    <a:pt x="307" y="279"/>
                  </a:lnTo>
                  <a:lnTo>
                    <a:pt x="303" y="277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8" y="270"/>
                  </a:lnTo>
                  <a:lnTo>
                    <a:pt x="298" y="268"/>
                  </a:lnTo>
                  <a:lnTo>
                    <a:pt x="300" y="266"/>
                  </a:lnTo>
                  <a:lnTo>
                    <a:pt x="303" y="265"/>
                  </a:lnTo>
                  <a:lnTo>
                    <a:pt x="303" y="265"/>
                  </a:lnTo>
                  <a:lnTo>
                    <a:pt x="308" y="262"/>
                  </a:lnTo>
                  <a:lnTo>
                    <a:pt x="308" y="262"/>
                  </a:lnTo>
                  <a:lnTo>
                    <a:pt x="305" y="258"/>
                  </a:lnTo>
                  <a:lnTo>
                    <a:pt x="305" y="258"/>
                  </a:lnTo>
                  <a:close/>
                  <a:moveTo>
                    <a:pt x="368" y="193"/>
                  </a:moveTo>
                  <a:lnTo>
                    <a:pt x="368" y="193"/>
                  </a:lnTo>
                  <a:lnTo>
                    <a:pt x="370" y="197"/>
                  </a:lnTo>
                  <a:lnTo>
                    <a:pt x="371" y="201"/>
                  </a:lnTo>
                  <a:lnTo>
                    <a:pt x="371" y="201"/>
                  </a:lnTo>
                  <a:lnTo>
                    <a:pt x="370" y="205"/>
                  </a:lnTo>
                  <a:lnTo>
                    <a:pt x="368" y="207"/>
                  </a:lnTo>
                  <a:lnTo>
                    <a:pt x="366" y="208"/>
                  </a:lnTo>
                  <a:lnTo>
                    <a:pt x="364" y="208"/>
                  </a:lnTo>
                  <a:lnTo>
                    <a:pt x="364" y="208"/>
                  </a:lnTo>
                  <a:lnTo>
                    <a:pt x="361" y="207"/>
                  </a:lnTo>
                  <a:lnTo>
                    <a:pt x="358" y="205"/>
                  </a:lnTo>
                  <a:lnTo>
                    <a:pt x="358" y="205"/>
                  </a:lnTo>
                  <a:lnTo>
                    <a:pt x="356" y="208"/>
                  </a:lnTo>
                  <a:lnTo>
                    <a:pt x="356" y="208"/>
                  </a:lnTo>
                  <a:lnTo>
                    <a:pt x="353" y="212"/>
                  </a:lnTo>
                  <a:lnTo>
                    <a:pt x="350" y="214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46" y="213"/>
                  </a:lnTo>
                  <a:lnTo>
                    <a:pt x="345" y="212"/>
                  </a:lnTo>
                  <a:lnTo>
                    <a:pt x="344" y="210"/>
                  </a:lnTo>
                  <a:lnTo>
                    <a:pt x="344" y="210"/>
                  </a:lnTo>
                  <a:lnTo>
                    <a:pt x="342" y="205"/>
                  </a:lnTo>
                  <a:lnTo>
                    <a:pt x="342" y="205"/>
                  </a:lnTo>
                  <a:lnTo>
                    <a:pt x="341" y="203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6" y="205"/>
                  </a:lnTo>
                  <a:lnTo>
                    <a:pt x="332" y="205"/>
                  </a:lnTo>
                  <a:lnTo>
                    <a:pt x="330" y="204"/>
                  </a:lnTo>
                  <a:lnTo>
                    <a:pt x="327" y="201"/>
                  </a:lnTo>
                  <a:lnTo>
                    <a:pt x="327" y="201"/>
                  </a:lnTo>
                  <a:lnTo>
                    <a:pt x="326" y="198"/>
                  </a:lnTo>
                  <a:lnTo>
                    <a:pt x="326" y="195"/>
                  </a:lnTo>
                  <a:lnTo>
                    <a:pt x="327" y="193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2" y="189"/>
                  </a:lnTo>
                  <a:lnTo>
                    <a:pt x="332" y="189"/>
                  </a:lnTo>
                  <a:lnTo>
                    <a:pt x="333" y="187"/>
                  </a:lnTo>
                  <a:lnTo>
                    <a:pt x="332" y="185"/>
                  </a:lnTo>
                  <a:lnTo>
                    <a:pt x="332" y="185"/>
                  </a:lnTo>
                  <a:lnTo>
                    <a:pt x="329" y="180"/>
                  </a:lnTo>
                  <a:lnTo>
                    <a:pt x="327" y="176"/>
                  </a:lnTo>
                  <a:lnTo>
                    <a:pt x="327" y="173"/>
                  </a:lnTo>
                  <a:lnTo>
                    <a:pt x="327" y="173"/>
                  </a:lnTo>
                  <a:lnTo>
                    <a:pt x="328" y="170"/>
                  </a:lnTo>
                  <a:lnTo>
                    <a:pt x="329" y="168"/>
                  </a:lnTo>
                  <a:lnTo>
                    <a:pt x="332" y="167"/>
                  </a:lnTo>
                  <a:lnTo>
                    <a:pt x="334" y="168"/>
                  </a:lnTo>
                  <a:lnTo>
                    <a:pt x="334" y="168"/>
                  </a:lnTo>
                  <a:lnTo>
                    <a:pt x="341" y="172"/>
                  </a:lnTo>
                  <a:lnTo>
                    <a:pt x="341" y="172"/>
                  </a:lnTo>
                  <a:lnTo>
                    <a:pt x="344" y="173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50" y="163"/>
                  </a:lnTo>
                  <a:lnTo>
                    <a:pt x="350" y="163"/>
                  </a:lnTo>
                  <a:lnTo>
                    <a:pt x="351" y="162"/>
                  </a:lnTo>
                  <a:lnTo>
                    <a:pt x="353" y="161"/>
                  </a:lnTo>
                  <a:lnTo>
                    <a:pt x="354" y="161"/>
                  </a:lnTo>
                  <a:lnTo>
                    <a:pt x="356" y="162"/>
                  </a:lnTo>
                  <a:lnTo>
                    <a:pt x="356" y="162"/>
                  </a:lnTo>
                  <a:lnTo>
                    <a:pt x="359" y="164"/>
                  </a:lnTo>
                  <a:lnTo>
                    <a:pt x="361" y="166"/>
                  </a:lnTo>
                  <a:lnTo>
                    <a:pt x="363" y="172"/>
                  </a:lnTo>
                  <a:lnTo>
                    <a:pt x="363" y="172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5" y="177"/>
                  </a:lnTo>
                  <a:lnTo>
                    <a:pt x="367" y="178"/>
                  </a:lnTo>
                  <a:lnTo>
                    <a:pt x="367" y="178"/>
                  </a:lnTo>
                  <a:lnTo>
                    <a:pt x="370" y="177"/>
                  </a:lnTo>
                  <a:lnTo>
                    <a:pt x="370" y="177"/>
                  </a:lnTo>
                  <a:lnTo>
                    <a:pt x="372" y="178"/>
                  </a:lnTo>
                  <a:lnTo>
                    <a:pt x="373" y="178"/>
                  </a:lnTo>
                  <a:lnTo>
                    <a:pt x="374" y="181"/>
                  </a:lnTo>
                  <a:lnTo>
                    <a:pt x="374" y="181"/>
                  </a:lnTo>
                  <a:lnTo>
                    <a:pt x="375" y="185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3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68" y="189"/>
                  </a:lnTo>
                  <a:lnTo>
                    <a:pt x="368" y="189"/>
                  </a:lnTo>
                  <a:lnTo>
                    <a:pt x="368" y="191"/>
                  </a:lnTo>
                  <a:lnTo>
                    <a:pt x="368" y="193"/>
                  </a:lnTo>
                  <a:lnTo>
                    <a:pt x="368" y="193"/>
                  </a:lnTo>
                  <a:close/>
                  <a:moveTo>
                    <a:pt x="535" y="134"/>
                  </a:moveTo>
                  <a:lnTo>
                    <a:pt x="535" y="134"/>
                  </a:lnTo>
                  <a:lnTo>
                    <a:pt x="536" y="136"/>
                  </a:lnTo>
                  <a:lnTo>
                    <a:pt x="537" y="138"/>
                  </a:lnTo>
                  <a:lnTo>
                    <a:pt x="536" y="140"/>
                  </a:lnTo>
                  <a:lnTo>
                    <a:pt x="535" y="142"/>
                  </a:lnTo>
                  <a:lnTo>
                    <a:pt x="535" y="142"/>
                  </a:lnTo>
                  <a:lnTo>
                    <a:pt x="534" y="144"/>
                  </a:lnTo>
                  <a:lnTo>
                    <a:pt x="532" y="145"/>
                  </a:lnTo>
                  <a:lnTo>
                    <a:pt x="530" y="145"/>
                  </a:lnTo>
                  <a:lnTo>
                    <a:pt x="527" y="145"/>
                  </a:lnTo>
                  <a:lnTo>
                    <a:pt x="527" y="145"/>
                  </a:lnTo>
                  <a:lnTo>
                    <a:pt x="525" y="145"/>
                  </a:lnTo>
                  <a:lnTo>
                    <a:pt x="523" y="145"/>
                  </a:lnTo>
                  <a:lnTo>
                    <a:pt x="522" y="146"/>
                  </a:lnTo>
                  <a:lnTo>
                    <a:pt x="521" y="148"/>
                  </a:lnTo>
                  <a:lnTo>
                    <a:pt x="521" y="148"/>
                  </a:lnTo>
                  <a:lnTo>
                    <a:pt x="517" y="154"/>
                  </a:lnTo>
                  <a:lnTo>
                    <a:pt x="517" y="154"/>
                  </a:lnTo>
                  <a:lnTo>
                    <a:pt x="516" y="155"/>
                  </a:lnTo>
                  <a:lnTo>
                    <a:pt x="514" y="155"/>
                  </a:lnTo>
                  <a:lnTo>
                    <a:pt x="513" y="155"/>
                  </a:lnTo>
                  <a:lnTo>
                    <a:pt x="511" y="154"/>
                  </a:lnTo>
                  <a:lnTo>
                    <a:pt x="511" y="154"/>
                  </a:lnTo>
                  <a:lnTo>
                    <a:pt x="506" y="149"/>
                  </a:lnTo>
                  <a:lnTo>
                    <a:pt x="506" y="149"/>
                  </a:lnTo>
                  <a:lnTo>
                    <a:pt x="505" y="148"/>
                  </a:lnTo>
                  <a:lnTo>
                    <a:pt x="505" y="148"/>
                  </a:lnTo>
                  <a:lnTo>
                    <a:pt x="506" y="146"/>
                  </a:lnTo>
                  <a:lnTo>
                    <a:pt x="505" y="146"/>
                  </a:lnTo>
                  <a:lnTo>
                    <a:pt x="503" y="145"/>
                  </a:lnTo>
                  <a:lnTo>
                    <a:pt x="503" y="145"/>
                  </a:lnTo>
                  <a:lnTo>
                    <a:pt x="496" y="145"/>
                  </a:lnTo>
                  <a:lnTo>
                    <a:pt x="496" y="145"/>
                  </a:lnTo>
                  <a:lnTo>
                    <a:pt x="494" y="144"/>
                  </a:lnTo>
                  <a:lnTo>
                    <a:pt x="493" y="142"/>
                  </a:lnTo>
                  <a:lnTo>
                    <a:pt x="493" y="142"/>
                  </a:lnTo>
                  <a:lnTo>
                    <a:pt x="493" y="139"/>
                  </a:lnTo>
                  <a:lnTo>
                    <a:pt x="493" y="136"/>
                  </a:lnTo>
                  <a:lnTo>
                    <a:pt x="495" y="134"/>
                  </a:lnTo>
                  <a:lnTo>
                    <a:pt x="498" y="132"/>
                  </a:lnTo>
                  <a:lnTo>
                    <a:pt x="498" y="132"/>
                  </a:lnTo>
                  <a:lnTo>
                    <a:pt x="501" y="130"/>
                  </a:lnTo>
                  <a:lnTo>
                    <a:pt x="501" y="130"/>
                  </a:lnTo>
                  <a:lnTo>
                    <a:pt x="496" y="127"/>
                  </a:lnTo>
                  <a:lnTo>
                    <a:pt x="496" y="127"/>
                  </a:lnTo>
                  <a:lnTo>
                    <a:pt x="495" y="126"/>
                  </a:lnTo>
                  <a:lnTo>
                    <a:pt x="494" y="125"/>
                  </a:lnTo>
                  <a:lnTo>
                    <a:pt x="494" y="121"/>
                  </a:lnTo>
                  <a:lnTo>
                    <a:pt x="494" y="121"/>
                  </a:lnTo>
                  <a:lnTo>
                    <a:pt x="496" y="117"/>
                  </a:lnTo>
                  <a:lnTo>
                    <a:pt x="499" y="114"/>
                  </a:lnTo>
                  <a:lnTo>
                    <a:pt x="499" y="114"/>
                  </a:lnTo>
                  <a:lnTo>
                    <a:pt x="500" y="113"/>
                  </a:lnTo>
                  <a:lnTo>
                    <a:pt x="502" y="114"/>
                  </a:lnTo>
                  <a:lnTo>
                    <a:pt x="502" y="114"/>
                  </a:lnTo>
                  <a:lnTo>
                    <a:pt x="504" y="114"/>
                  </a:lnTo>
                  <a:lnTo>
                    <a:pt x="505" y="113"/>
                  </a:lnTo>
                  <a:lnTo>
                    <a:pt x="507" y="111"/>
                  </a:lnTo>
                  <a:lnTo>
                    <a:pt x="507" y="111"/>
                  </a:lnTo>
                  <a:lnTo>
                    <a:pt x="509" y="106"/>
                  </a:lnTo>
                  <a:lnTo>
                    <a:pt x="509" y="106"/>
                  </a:lnTo>
                  <a:lnTo>
                    <a:pt x="511" y="104"/>
                  </a:lnTo>
                  <a:lnTo>
                    <a:pt x="514" y="103"/>
                  </a:lnTo>
                  <a:lnTo>
                    <a:pt x="519" y="103"/>
                  </a:lnTo>
                  <a:lnTo>
                    <a:pt x="519" y="103"/>
                  </a:lnTo>
                  <a:lnTo>
                    <a:pt x="521" y="103"/>
                  </a:lnTo>
                  <a:lnTo>
                    <a:pt x="522" y="105"/>
                  </a:lnTo>
                  <a:lnTo>
                    <a:pt x="524" y="108"/>
                  </a:lnTo>
                  <a:lnTo>
                    <a:pt x="524" y="108"/>
                  </a:lnTo>
                  <a:lnTo>
                    <a:pt x="525" y="112"/>
                  </a:lnTo>
                  <a:lnTo>
                    <a:pt x="525" y="112"/>
                  </a:lnTo>
                  <a:lnTo>
                    <a:pt x="526" y="115"/>
                  </a:lnTo>
                  <a:lnTo>
                    <a:pt x="528" y="115"/>
                  </a:lnTo>
                  <a:lnTo>
                    <a:pt x="532" y="115"/>
                  </a:lnTo>
                  <a:lnTo>
                    <a:pt x="532" y="115"/>
                  </a:lnTo>
                  <a:lnTo>
                    <a:pt x="536" y="116"/>
                  </a:lnTo>
                  <a:lnTo>
                    <a:pt x="537" y="117"/>
                  </a:lnTo>
                  <a:lnTo>
                    <a:pt x="538" y="118"/>
                  </a:lnTo>
                  <a:lnTo>
                    <a:pt x="538" y="118"/>
                  </a:lnTo>
                  <a:lnTo>
                    <a:pt x="539" y="123"/>
                  </a:lnTo>
                  <a:lnTo>
                    <a:pt x="538" y="125"/>
                  </a:lnTo>
                  <a:lnTo>
                    <a:pt x="537" y="127"/>
                  </a:lnTo>
                  <a:lnTo>
                    <a:pt x="537" y="127"/>
                  </a:lnTo>
                  <a:lnTo>
                    <a:pt x="535" y="128"/>
                  </a:lnTo>
                  <a:lnTo>
                    <a:pt x="535" y="128"/>
                  </a:lnTo>
                  <a:lnTo>
                    <a:pt x="533" y="131"/>
                  </a:lnTo>
                  <a:lnTo>
                    <a:pt x="535" y="134"/>
                  </a:lnTo>
                  <a:lnTo>
                    <a:pt x="535" y="134"/>
                  </a:lnTo>
                  <a:close/>
                  <a:moveTo>
                    <a:pt x="601" y="165"/>
                  </a:moveTo>
                  <a:lnTo>
                    <a:pt x="601" y="165"/>
                  </a:lnTo>
                  <a:lnTo>
                    <a:pt x="604" y="166"/>
                  </a:lnTo>
                  <a:lnTo>
                    <a:pt x="605" y="167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5" y="172"/>
                  </a:lnTo>
                  <a:lnTo>
                    <a:pt x="603" y="174"/>
                  </a:lnTo>
                  <a:lnTo>
                    <a:pt x="603" y="174"/>
                  </a:lnTo>
                  <a:lnTo>
                    <a:pt x="600" y="176"/>
                  </a:lnTo>
                  <a:lnTo>
                    <a:pt x="598" y="176"/>
                  </a:lnTo>
                  <a:lnTo>
                    <a:pt x="596" y="176"/>
                  </a:lnTo>
                  <a:lnTo>
                    <a:pt x="596" y="176"/>
                  </a:lnTo>
                  <a:lnTo>
                    <a:pt x="595" y="176"/>
                  </a:lnTo>
                  <a:lnTo>
                    <a:pt x="594" y="176"/>
                  </a:lnTo>
                  <a:lnTo>
                    <a:pt x="592" y="178"/>
                  </a:lnTo>
                  <a:lnTo>
                    <a:pt x="592" y="178"/>
                  </a:lnTo>
                  <a:lnTo>
                    <a:pt x="590" y="181"/>
                  </a:lnTo>
                  <a:lnTo>
                    <a:pt x="586" y="183"/>
                  </a:lnTo>
                  <a:lnTo>
                    <a:pt x="586" y="183"/>
                  </a:lnTo>
                  <a:lnTo>
                    <a:pt x="583" y="183"/>
                  </a:lnTo>
                  <a:lnTo>
                    <a:pt x="580" y="182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5" y="174"/>
                  </a:lnTo>
                  <a:lnTo>
                    <a:pt x="572" y="173"/>
                  </a:lnTo>
                  <a:lnTo>
                    <a:pt x="572" y="173"/>
                  </a:lnTo>
                  <a:lnTo>
                    <a:pt x="568" y="172"/>
                  </a:lnTo>
                  <a:lnTo>
                    <a:pt x="564" y="169"/>
                  </a:lnTo>
                  <a:lnTo>
                    <a:pt x="564" y="169"/>
                  </a:lnTo>
                  <a:lnTo>
                    <a:pt x="562" y="166"/>
                  </a:lnTo>
                  <a:lnTo>
                    <a:pt x="563" y="164"/>
                  </a:lnTo>
                  <a:lnTo>
                    <a:pt x="563" y="164"/>
                  </a:lnTo>
                  <a:lnTo>
                    <a:pt x="564" y="162"/>
                  </a:lnTo>
                  <a:lnTo>
                    <a:pt x="566" y="160"/>
                  </a:lnTo>
                  <a:lnTo>
                    <a:pt x="566" y="160"/>
                  </a:lnTo>
                  <a:lnTo>
                    <a:pt x="569" y="160"/>
                  </a:lnTo>
                  <a:lnTo>
                    <a:pt x="573" y="159"/>
                  </a:lnTo>
                  <a:lnTo>
                    <a:pt x="573" y="159"/>
                  </a:lnTo>
                  <a:lnTo>
                    <a:pt x="572" y="155"/>
                  </a:lnTo>
                  <a:lnTo>
                    <a:pt x="572" y="155"/>
                  </a:lnTo>
                  <a:lnTo>
                    <a:pt x="571" y="152"/>
                  </a:lnTo>
                  <a:lnTo>
                    <a:pt x="571" y="150"/>
                  </a:lnTo>
                  <a:lnTo>
                    <a:pt x="573" y="149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9" y="147"/>
                  </a:lnTo>
                  <a:lnTo>
                    <a:pt x="582" y="148"/>
                  </a:lnTo>
                  <a:lnTo>
                    <a:pt x="582" y="148"/>
                  </a:lnTo>
                  <a:lnTo>
                    <a:pt x="583" y="148"/>
                  </a:lnTo>
                  <a:lnTo>
                    <a:pt x="584" y="150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2"/>
                  </a:lnTo>
                  <a:lnTo>
                    <a:pt x="586" y="152"/>
                  </a:lnTo>
                  <a:lnTo>
                    <a:pt x="588" y="151"/>
                  </a:lnTo>
                  <a:lnTo>
                    <a:pt x="588" y="151"/>
                  </a:lnTo>
                  <a:lnTo>
                    <a:pt x="590" y="149"/>
                  </a:lnTo>
                  <a:lnTo>
                    <a:pt x="593" y="148"/>
                  </a:lnTo>
                  <a:lnTo>
                    <a:pt x="596" y="148"/>
                  </a:lnTo>
                  <a:lnTo>
                    <a:pt x="599" y="149"/>
                  </a:lnTo>
                  <a:lnTo>
                    <a:pt x="599" y="149"/>
                  </a:lnTo>
                  <a:lnTo>
                    <a:pt x="601" y="152"/>
                  </a:lnTo>
                  <a:lnTo>
                    <a:pt x="601" y="156"/>
                  </a:lnTo>
                  <a:lnTo>
                    <a:pt x="601" y="156"/>
                  </a:lnTo>
                  <a:lnTo>
                    <a:pt x="600" y="161"/>
                  </a:lnTo>
                  <a:lnTo>
                    <a:pt x="600" y="161"/>
                  </a:lnTo>
                  <a:lnTo>
                    <a:pt x="600" y="164"/>
                  </a:lnTo>
                  <a:lnTo>
                    <a:pt x="601" y="165"/>
                  </a:lnTo>
                  <a:lnTo>
                    <a:pt x="601" y="165"/>
                  </a:lnTo>
                  <a:close/>
                  <a:moveTo>
                    <a:pt x="363" y="383"/>
                  </a:moveTo>
                  <a:lnTo>
                    <a:pt x="363" y="383"/>
                  </a:lnTo>
                  <a:lnTo>
                    <a:pt x="363" y="385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0" y="388"/>
                  </a:lnTo>
                  <a:lnTo>
                    <a:pt x="358" y="388"/>
                  </a:lnTo>
                  <a:lnTo>
                    <a:pt x="358" y="388"/>
                  </a:lnTo>
                  <a:lnTo>
                    <a:pt x="347" y="383"/>
                  </a:lnTo>
                  <a:lnTo>
                    <a:pt x="342" y="380"/>
                  </a:lnTo>
                  <a:lnTo>
                    <a:pt x="338" y="376"/>
                  </a:lnTo>
                  <a:lnTo>
                    <a:pt x="338" y="376"/>
                  </a:lnTo>
                  <a:lnTo>
                    <a:pt x="336" y="372"/>
                  </a:lnTo>
                  <a:lnTo>
                    <a:pt x="336" y="370"/>
                  </a:lnTo>
                  <a:lnTo>
                    <a:pt x="337" y="368"/>
                  </a:lnTo>
                  <a:lnTo>
                    <a:pt x="337" y="368"/>
                  </a:lnTo>
                  <a:lnTo>
                    <a:pt x="344" y="358"/>
                  </a:lnTo>
                  <a:lnTo>
                    <a:pt x="344" y="358"/>
                  </a:lnTo>
                  <a:lnTo>
                    <a:pt x="346" y="355"/>
                  </a:lnTo>
                  <a:lnTo>
                    <a:pt x="349" y="353"/>
                  </a:lnTo>
                  <a:lnTo>
                    <a:pt x="349" y="353"/>
                  </a:lnTo>
                  <a:lnTo>
                    <a:pt x="351" y="351"/>
                  </a:lnTo>
                  <a:lnTo>
                    <a:pt x="350" y="349"/>
                  </a:lnTo>
                  <a:lnTo>
                    <a:pt x="350" y="349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1" y="332"/>
                  </a:lnTo>
                  <a:lnTo>
                    <a:pt x="340" y="329"/>
                  </a:lnTo>
                  <a:lnTo>
                    <a:pt x="340" y="329"/>
                  </a:lnTo>
                  <a:lnTo>
                    <a:pt x="341" y="327"/>
                  </a:lnTo>
                  <a:lnTo>
                    <a:pt x="343" y="325"/>
                  </a:lnTo>
                  <a:lnTo>
                    <a:pt x="343" y="325"/>
                  </a:lnTo>
                  <a:lnTo>
                    <a:pt x="356" y="319"/>
                  </a:lnTo>
                  <a:lnTo>
                    <a:pt x="356" y="319"/>
                  </a:lnTo>
                  <a:lnTo>
                    <a:pt x="361" y="318"/>
                  </a:lnTo>
                  <a:lnTo>
                    <a:pt x="361" y="318"/>
                  </a:lnTo>
                  <a:lnTo>
                    <a:pt x="362" y="317"/>
                  </a:lnTo>
                  <a:lnTo>
                    <a:pt x="362" y="316"/>
                  </a:lnTo>
                  <a:lnTo>
                    <a:pt x="362" y="316"/>
                  </a:lnTo>
                  <a:lnTo>
                    <a:pt x="353" y="297"/>
                  </a:lnTo>
                  <a:lnTo>
                    <a:pt x="353" y="297"/>
                  </a:lnTo>
                  <a:lnTo>
                    <a:pt x="352" y="293"/>
                  </a:lnTo>
                  <a:lnTo>
                    <a:pt x="353" y="290"/>
                  </a:lnTo>
                  <a:lnTo>
                    <a:pt x="354" y="288"/>
                  </a:lnTo>
                  <a:lnTo>
                    <a:pt x="357" y="286"/>
                  </a:lnTo>
                  <a:lnTo>
                    <a:pt x="357" y="286"/>
                  </a:lnTo>
                  <a:lnTo>
                    <a:pt x="367" y="280"/>
                  </a:lnTo>
                  <a:lnTo>
                    <a:pt x="367" y="280"/>
                  </a:lnTo>
                  <a:lnTo>
                    <a:pt x="374" y="278"/>
                  </a:lnTo>
                  <a:lnTo>
                    <a:pt x="374" y="278"/>
                  </a:lnTo>
                  <a:lnTo>
                    <a:pt x="376" y="276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74" y="270"/>
                  </a:lnTo>
                  <a:lnTo>
                    <a:pt x="373" y="267"/>
                  </a:lnTo>
                  <a:lnTo>
                    <a:pt x="373" y="267"/>
                  </a:lnTo>
                  <a:lnTo>
                    <a:pt x="373" y="253"/>
                  </a:lnTo>
                  <a:lnTo>
                    <a:pt x="373" y="253"/>
                  </a:lnTo>
                  <a:lnTo>
                    <a:pt x="373" y="251"/>
                  </a:lnTo>
                  <a:lnTo>
                    <a:pt x="374" y="249"/>
                  </a:lnTo>
                  <a:lnTo>
                    <a:pt x="378" y="247"/>
                  </a:lnTo>
                  <a:lnTo>
                    <a:pt x="378" y="247"/>
                  </a:lnTo>
                  <a:lnTo>
                    <a:pt x="383" y="245"/>
                  </a:lnTo>
                  <a:lnTo>
                    <a:pt x="388" y="243"/>
                  </a:lnTo>
                  <a:lnTo>
                    <a:pt x="394" y="243"/>
                  </a:lnTo>
                  <a:lnTo>
                    <a:pt x="400" y="242"/>
                  </a:lnTo>
                  <a:lnTo>
                    <a:pt x="400" y="242"/>
                  </a:lnTo>
                  <a:lnTo>
                    <a:pt x="402" y="242"/>
                  </a:lnTo>
                  <a:lnTo>
                    <a:pt x="403" y="241"/>
                  </a:lnTo>
                  <a:lnTo>
                    <a:pt x="404" y="239"/>
                  </a:lnTo>
                  <a:lnTo>
                    <a:pt x="404" y="237"/>
                  </a:lnTo>
                  <a:lnTo>
                    <a:pt x="404" y="237"/>
                  </a:lnTo>
                  <a:lnTo>
                    <a:pt x="406" y="218"/>
                  </a:lnTo>
                  <a:lnTo>
                    <a:pt x="406" y="218"/>
                  </a:lnTo>
                  <a:lnTo>
                    <a:pt x="406" y="216"/>
                  </a:lnTo>
                  <a:lnTo>
                    <a:pt x="407" y="214"/>
                  </a:lnTo>
                  <a:lnTo>
                    <a:pt x="407" y="214"/>
                  </a:lnTo>
                  <a:lnTo>
                    <a:pt x="408" y="213"/>
                  </a:lnTo>
                  <a:lnTo>
                    <a:pt x="410" y="212"/>
                  </a:lnTo>
                  <a:lnTo>
                    <a:pt x="410" y="212"/>
                  </a:lnTo>
                  <a:lnTo>
                    <a:pt x="422" y="210"/>
                  </a:lnTo>
                  <a:lnTo>
                    <a:pt x="422" y="210"/>
                  </a:lnTo>
                  <a:lnTo>
                    <a:pt x="431" y="210"/>
                  </a:lnTo>
                  <a:lnTo>
                    <a:pt x="431" y="210"/>
                  </a:lnTo>
                  <a:lnTo>
                    <a:pt x="436" y="210"/>
                  </a:lnTo>
                  <a:lnTo>
                    <a:pt x="438" y="208"/>
                  </a:lnTo>
                  <a:lnTo>
                    <a:pt x="440" y="206"/>
                  </a:lnTo>
                  <a:lnTo>
                    <a:pt x="441" y="202"/>
                  </a:lnTo>
                  <a:lnTo>
                    <a:pt x="441" y="202"/>
                  </a:lnTo>
                  <a:lnTo>
                    <a:pt x="442" y="195"/>
                  </a:lnTo>
                  <a:lnTo>
                    <a:pt x="444" y="189"/>
                  </a:lnTo>
                  <a:lnTo>
                    <a:pt x="450" y="177"/>
                  </a:lnTo>
                  <a:lnTo>
                    <a:pt x="450" y="177"/>
                  </a:lnTo>
                  <a:lnTo>
                    <a:pt x="451" y="175"/>
                  </a:lnTo>
                  <a:lnTo>
                    <a:pt x="453" y="173"/>
                  </a:lnTo>
                  <a:lnTo>
                    <a:pt x="455" y="173"/>
                  </a:lnTo>
                  <a:lnTo>
                    <a:pt x="457" y="174"/>
                  </a:lnTo>
                  <a:lnTo>
                    <a:pt x="457" y="174"/>
                  </a:lnTo>
                  <a:lnTo>
                    <a:pt x="476" y="182"/>
                  </a:lnTo>
                  <a:lnTo>
                    <a:pt x="476" y="182"/>
                  </a:lnTo>
                  <a:lnTo>
                    <a:pt x="480" y="185"/>
                  </a:lnTo>
                  <a:lnTo>
                    <a:pt x="484" y="187"/>
                  </a:lnTo>
                  <a:lnTo>
                    <a:pt x="484" y="187"/>
                  </a:lnTo>
                  <a:lnTo>
                    <a:pt x="486" y="188"/>
                  </a:lnTo>
                  <a:lnTo>
                    <a:pt x="487" y="187"/>
                  </a:lnTo>
                  <a:lnTo>
                    <a:pt x="487" y="187"/>
                  </a:lnTo>
                  <a:lnTo>
                    <a:pt x="492" y="183"/>
                  </a:lnTo>
                  <a:lnTo>
                    <a:pt x="498" y="180"/>
                  </a:lnTo>
                  <a:lnTo>
                    <a:pt x="509" y="174"/>
                  </a:lnTo>
                  <a:lnTo>
                    <a:pt x="509" y="174"/>
                  </a:lnTo>
                  <a:lnTo>
                    <a:pt x="512" y="172"/>
                  </a:lnTo>
                  <a:lnTo>
                    <a:pt x="514" y="172"/>
                  </a:lnTo>
                  <a:lnTo>
                    <a:pt x="516" y="173"/>
                  </a:lnTo>
                  <a:lnTo>
                    <a:pt x="518" y="175"/>
                  </a:lnTo>
                  <a:lnTo>
                    <a:pt x="518" y="175"/>
                  </a:lnTo>
                  <a:lnTo>
                    <a:pt x="523" y="180"/>
                  </a:lnTo>
                  <a:lnTo>
                    <a:pt x="527" y="186"/>
                  </a:lnTo>
                  <a:lnTo>
                    <a:pt x="527" y="186"/>
                  </a:lnTo>
                  <a:lnTo>
                    <a:pt x="529" y="187"/>
                  </a:lnTo>
                  <a:lnTo>
                    <a:pt x="532" y="187"/>
                  </a:lnTo>
                  <a:lnTo>
                    <a:pt x="532" y="187"/>
                  </a:lnTo>
                  <a:lnTo>
                    <a:pt x="545" y="182"/>
                  </a:lnTo>
                  <a:lnTo>
                    <a:pt x="545" y="182"/>
                  </a:lnTo>
                  <a:lnTo>
                    <a:pt x="551" y="180"/>
                  </a:lnTo>
                  <a:lnTo>
                    <a:pt x="551" y="180"/>
                  </a:lnTo>
                  <a:lnTo>
                    <a:pt x="553" y="180"/>
                  </a:lnTo>
                  <a:lnTo>
                    <a:pt x="556" y="180"/>
                  </a:lnTo>
                  <a:lnTo>
                    <a:pt x="558" y="181"/>
                  </a:lnTo>
                  <a:lnTo>
                    <a:pt x="560" y="183"/>
                  </a:lnTo>
                  <a:lnTo>
                    <a:pt x="560" y="183"/>
                  </a:lnTo>
                  <a:lnTo>
                    <a:pt x="563" y="187"/>
                  </a:lnTo>
                  <a:lnTo>
                    <a:pt x="565" y="192"/>
                  </a:lnTo>
                  <a:lnTo>
                    <a:pt x="569" y="201"/>
                  </a:lnTo>
                  <a:lnTo>
                    <a:pt x="569" y="201"/>
                  </a:lnTo>
                  <a:lnTo>
                    <a:pt x="570" y="203"/>
                  </a:lnTo>
                  <a:lnTo>
                    <a:pt x="571" y="204"/>
                  </a:lnTo>
                  <a:lnTo>
                    <a:pt x="572" y="204"/>
                  </a:lnTo>
                  <a:lnTo>
                    <a:pt x="575" y="203"/>
                  </a:lnTo>
                  <a:lnTo>
                    <a:pt x="575" y="203"/>
                  </a:lnTo>
                  <a:lnTo>
                    <a:pt x="581" y="201"/>
                  </a:lnTo>
                  <a:lnTo>
                    <a:pt x="588" y="200"/>
                  </a:lnTo>
                  <a:lnTo>
                    <a:pt x="588" y="200"/>
                  </a:lnTo>
                  <a:lnTo>
                    <a:pt x="595" y="199"/>
                  </a:lnTo>
                  <a:lnTo>
                    <a:pt x="595" y="199"/>
                  </a:lnTo>
                  <a:lnTo>
                    <a:pt x="597" y="199"/>
                  </a:lnTo>
                  <a:lnTo>
                    <a:pt x="598" y="201"/>
                  </a:lnTo>
                  <a:lnTo>
                    <a:pt x="598" y="201"/>
                  </a:lnTo>
                  <a:lnTo>
                    <a:pt x="601" y="209"/>
                  </a:lnTo>
                  <a:lnTo>
                    <a:pt x="602" y="218"/>
                  </a:lnTo>
                  <a:lnTo>
                    <a:pt x="602" y="218"/>
                  </a:lnTo>
                  <a:lnTo>
                    <a:pt x="603" y="222"/>
                  </a:lnTo>
                  <a:lnTo>
                    <a:pt x="604" y="224"/>
                  </a:lnTo>
                  <a:lnTo>
                    <a:pt x="607" y="226"/>
                  </a:lnTo>
                  <a:lnTo>
                    <a:pt x="611" y="226"/>
                  </a:lnTo>
                  <a:lnTo>
                    <a:pt x="611" y="226"/>
                  </a:lnTo>
                  <a:lnTo>
                    <a:pt x="617" y="226"/>
                  </a:lnTo>
                  <a:lnTo>
                    <a:pt x="623" y="226"/>
                  </a:lnTo>
                  <a:lnTo>
                    <a:pt x="623" y="226"/>
                  </a:lnTo>
                  <a:lnTo>
                    <a:pt x="633" y="228"/>
                  </a:lnTo>
                  <a:lnTo>
                    <a:pt x="633" y="228"/>
                  </a:lnTo>
                  <a:lnTo>
                    <a:pt x="635" y="229"/>
                  </a:lnTo>
                  <a:lnTo>
                    <a:pt x="635" y="232"/>
                  </a:lnTo>
                  <a:lnTo>
                    <a:pt x="635" y="232"/>
                  </a:lnTo>
                  <a:lnTo>
                    <a:pt x="635" y="243"/>
                  </a:lnTo>
                  <a:lnTo>
                    <a:pt x="634" y="255"/>
                  </a:lnTo>
                  <a:lnTo>
                    <a:pt x="634" y="255"/>
                  </a:lnTo>
                  <a:lnTo>
                    <a:pt x="630" y="271"/>
                  </a:lnTo>
                  <a:lnTo>
                    <a:pt x="630" y="271"/>
                  </a:lnTo>
                  <a:lnTo>
                    <a:pt x="629" y="272"/>
                  </a:lnTo>
                  <a:lnTo>
                    <a:pt x="629" y="272"/>
                  </a:lnTo>
                  <a:lnTo>
                    <a:pt x="623" y="264"/>
                  </a:lnTo>
                  <a:lnTo>
                    <a:pt x="623" y="264"/>
                  </a:lnTo>
                  <a:lnTo>
                    <a:pt x="618" y="256"/>
                  </a:lnTo>
                  <a:lnTo>
                    <a:pt x="612" y="250"/>
                  </a:lnTo>
                  <a:lnTo>
                    <a:pt x="612" y="250"/>
                  </a:lnTo>
                  <a:lnTo>
                    <a:pt x="605" y="244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2" y="236"/>
                  </a:lnTo>
                  <a:lnTo>
                    <a:pt x="587" y="234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58" y="224"/>
                  </a:lnTo>
                  <a:lnTo>
                    <a:pt x="558" y="224"/>
                  </a:lnTo>
                  <a:lnTo>
                    <a:pt x="552" y="223"/>
                  </a:lnTo>
                  <a:lnTo>
                    <a:pt x="552" y="223"/>
                  </a:lnTo>
                  <a:lnTo>
                    <a:pt x="548" y="223"/>
                  </a:lnTo>
                  <a:lnTo>
                    <a:pt x="543" y="222"/>
                  </a:lnTo>
                  <a:lnTo>
                    <a:pt x="543" y="222"/>
                  </a:lnTo>
                  <a:lnTo>
                    <a:pt x="537" y="221"/>
                  </a:lnTo>
                  <a:lnTo>
                    <a:pt x="530" y="220"/>
                  </a:lnTo>
                  <a:lnTo>
                    <a:pt x="530" y="220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8" y="219"/>
                  </a:lnTo>
                  <a:lnTo>
                    <a:pt x="518" y="219"/>
                  </a:lnTo>
                  <a:lnTo>
                    <a:pt x="503" y="221"/>
                  </a:lnTo>
                  <a:lnTo>
                    <a:pt x="503" y="221"/>
                  </a:lnTo>
                  <a:lnTo>
                    <a:pt x="493" y="223"/>
                  </a:lnTo>
                  <a:lnTo>
                    <a:pt x="493" y="223"/>
                  </a:lnTo>
                  <a:lnTo>
                    <a:pt x="478" y="227"/>
                  </a:lnTo>
                  <a:lnTo>
                    <a:pt x="478" y="227"/>
                  </a:lnTo>
                  <a:lnTo>
                    <a:pt x="471" y="230"/>
                  </a:lnTo>
                  <a:lnTo>
                    <a:pt x="471" y="230"/>
                  </a:lnTo>
                  <a:lnTo>
                    <a:pt x="460" y="235"/>
                  </a:lnTo>
                  <a:lnTo>
                    <a:pt x="448" y="241"/>
                  </a:lnTo>
                  <a:lnTo>
                    <a:pt x="448" y="241"/>
                  </a:lnTo>
                  <a:lnTo>
                    <a:pt x="439" y="246"/>
                  </a:lnTo>
                  <a:lnTo>
                    <a:pt x="430" y="253"/>
                  </a:lnTo>
                  <a:lnTo>
                    <a:pt x="430" y="253"/>
                  </a:lnTo>
                  <a:lnTo>
                    <a:pt x="417" y="264"/>
                  </a:lnTo>
                  <a:lnTo>
                    <a:pt x="417" y="264"/>
                  </a:lnTo>
                  <a:lnTo>
                    <a:pt x="411" y="268"/>
                  </a:lnTo>
                  <a:lnTo>
                    <a:pt x="406" y="273"/>
                  </a:lnTo>
                  <a:lnTo>
                    <a:pt x="406" y="273"/>
                  </a:lnTo>
                  <a:lnTo>
                    <a:pt x="395" y="288"/>
                  </a:lnTo>
                  <a:lnTo>
                    <a:pt x="395" y="288"/>
                  </a:lnTo>
                  <a:lnTo>
                    <a:pt x="389" y="296"/>
                  </a:lnTo>
                  <a:lnTo>
                    <a:pt x="385" y="304"/>
                  </a:lnTo>
                  <a:lnTo>
                    <a:pt x="385" y="304"/>
                  </a:lnTo>
                  <a:lnTo>
                    <a:pt x="379" y="315"/>
                  </a:lnTo>
                  <a:lnTo>
                    <a:pt x="377" y="321"/>
                  </a:lnTo>
                  <a:lnTo>
                    <a:pt x="375" y="327"/>
                  </a:lnTo>
                  <a:lnTo>
                    <a:pt x="375" y="327"/>
                  </a:lnTo>
                  <a:lnTo>
                    <a:pt x="372" y="336"/>
                  </a:lnTo>
                  <a:lnTo>
                    <a:pt x="372" y="336"/>
                  </a:lnTo>
                  <a:lnTo>
                    <a:pt x="369" y="34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5" y="364"/>
                  </a:lnTo>
                  <a:lnTo>
                    <a:pt x="364" y="370"/>
                  </a:lnTo>
                  <a:lnTo>
                    <a:pt x="363" y="383"/>
                  </a:lnTo>
                  <a:lnTo>
                    <a:pt x="363" y="383"/>
                  </a:lnTo>
                  <a:close/>
                  <a:moveTo>
                    <a:pt x="622" y="292"/>
                  </a:moveTo>
                  <a:lnTo>
                    <a:pt x="622" y="292"/>
                  </a:lnTo>
                  <a:lnTo>
                    <a:pt x="621" y="292"/>
                  </a:lnTo>
                  <a:lnTo>
                    <a:pt x="621" y="292"/>
                  </a:lnTo>
                  <a:lnTo>
                    <a:pt x="617" y="288"/>
                  </a:lnTo>
                  <a:lnTo>
                    <a:pt x="617" y="288"/>
                  </a:lnTo>
                  <a:lnTo>
                    <a:pt x="608" y="277"/>
                  </a:lnTo>
                  <a:lnTo>
                    <a:pt x="608" y="277"/>
                  </a:lnTo>
                  <a:lnTo>
                    <a:pt x="606" y="274"/>
                  </a:lnTo>
                  <a:lnTo>
                    <a:pt x="604" y="270"/>
                  </a:lnTo>
                  <a:lnTo>
                    <a:pt x="604" y="270"/>
                  </a:lnTo>
                  <a:lnTo>
                    <a:pt x="605" y="268"/>
                  </a:lnTo>
                  <a:lnTo>
                    <a:pt x="605" y="268"/>
                  </a:lnTo>
                  <a:lnTo>
                    <a:pt x="606" y="269"/>
                  </a:lnTo>
                  <a:lnTo>
                    <a:pt x="606" y="269"/>
                  </a:lnTo>
                  <a:lnTo>
                    <a:pt x="617" y="281"/>
                  </a:lnTo>
                  <a:lnTo>
                    <a:pt x="617" y="281"/>
                  </a:lnTo>
                  <a:lnTo>
                    <a:pt x="619" y="285"/>
                  </a:lnTo>
                  <a:lnTo>
                    <a:pt x="620" y="288"/>
                  </a:lnTo>
                  <a:lnTo>
                    <a:pt x="620" y="288"/>
                  </a:lnTo>
                  <a:lnTo>
                    <a:pt x="622" y="292"/>
                  </a:lnTo>
                  <a:lnTo>
                    <a:pt x="622" y="292"/>
                  </a:lnTo>
                  <a:close/>
                  <a:moveTo>
                    <a:pt x="378" y="374"/>
                  </a:moveTo>
                  <a:lnTo>
                    <a:pt x="378" y="374"/>
                  </a:lnTo>
                  <a:lnTo>
                    <a:pt x="378" y="370"/>
                  </a:lnTo>
                  <a:lnTo>
                    <a:pt x="379" y="366"/>
                  </a:lnTo>
                  <a:lnTo>
                    <a:pt x="380" y="358"/>
                  </a:lnTo>
                  <a:lnTo>
                    <a:pt x="380" y="358"/>
                  </a:lnTo>
                  <a:lnTo>
                    <a:pt x="382" y="351"/>
                  </a:lnTo>
                  <a:lnTo>
                    <a:pt x="385" y="344"/>
                  </a:lnTo>
                  <a:lnTo>
                    <a:pt x="385" y="344"/>
                  </a:lnTo>
                  <a:lnTo>
                    <a:pt x="394" y="325"/>
                  </a:lnTo>
                  <a:lnTo>
                    <a:pt x="394" y="325"/>
                  </a:lnTo>
                  <a:lnTo>
                    <a:pt x="398" y="316"/>
                  </a:lnTo>
                  <a:lnTo>
                    <a:pt x="403" y="308"/>
                  </a:lnTo>
                  <a:lnTo>
                    <a:pt x="403" y="308"/>
                  </a:lnTo>
                  <a:lnTo>
                    <a:pt x="409" y="29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20" y="282"/>
                  </a:lnTo>
                  <a:lnTo>
                    <a:pt x="420" y="282"/>
                  </a:lnTo>
                  <a:lnTo>
                    <a:pt x="427" y="274"/>
                  </a:lnTo>
                  <a:lnTo>
                    <a:pt x="435" y="267"/>
                  </a:lnTo>
                  <a:lnTo>
                    <a:pt x="435" y="267"/>
                  </a:lnTo>
                  <a:lnTo>
                    <a:pt x="444" y="260"/>
                  </a:lnTo>
                  <a:lnTo>
                    <a:pt x="453" y="254"/>
                  </a:lnTo>
                  <a:lnTo>
                    <a:pt x="453" y="254"/>
                  </a:lnTo>
                  <a:lnTo>
                    <a:pt x="464" y="247"/>
                  </a:lnTo>
                  <a:lnTo>
                    <a:pt x="464" y="247"/>
                  </a:lnTo>
                  <a:lnTo>
                    <a:pt x="470" y="244"/>
                  </a:lnTo>
                  <a:lnTo>
                    <a:pt x="470" y="244"/>
                  </a:lnTo>
                  <a:lnTo>
                    <a:pt x="479" y="241"/>
                  </a:lnTo>
                  <a:lnTo>
                    <a:pt x="488" y="239"/>
                  </a:lnTo>
                  <a:lnTo>
                    <a:pt x="488" y="239"/>
                  </a:lnTo>
                  <a:lnTo>
                    <a:pt x="501" y="235"/>
                  </a:lnTo>
                  <a:lnTo>
                    <a:pt x="501" y="235"/>
                  </a:lnTo>
                  <a:lnTo>
                    <a:pt x="506" y="235"/>
                  </a:lnTo>
                  <a:lnTo>
                    <a:pt x="511" y="235"/>
                  </a:lnTo>
                  <a:lnTo>
                    <a:pt x="511" y="235"/>
                  </a:lnTo>
                  <a:lnTo>
                    <a:pt x="526" y="235"/>
                  </a:lnTo>
                  <a:lnTo>
                    <a:pt x="526" y="235"/>
                  </a:lnTo>
                  <a:lnTo>
                    <a:pt x="535" y="235"/>
                  </a:lnTo>
                  <a:lnTo>
                    <a:pt x="544" y="236"/>
                  </a:lnTo>
                  <a:lnTo>
                    <a:pt x="544" y="236"/>
                  </a:lnTo>
                  <a:lnTo>
                    <a:pt x="550" y="238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62" y="241"/>
                  </a:lnTo>
                  <a:lnTo>
                    <a:pt x="562" y="241"/>
                  </a:lnTo>
                  <a:lnTo>
                    <a:pt x="581" y="250"/>
                  </a:lnTo>
                  <a:lnTo>
                    <a:pt x="581" y="250"/>
                  </a:lnTo>
                  <a:lnTo>
                    <a:pt x="598" y="261"/>
                  </a:lnTo>
                  <a:lnTo>
                    <a:pt x="598" y="261"/>
                  </a:lnTo>
                  <a:lnTo>
                    <a:pt x="599" y="262"/>
                  </a:lnTo>
                  <a:lnTo>
                    <a:pt x="600" y="263"/>
                  </a:lnTo>
                  <a:lnTo>
                    <a:pt x="599" y="266"/>
                  </a:lnTo>
                  <a:lnTo>
                    <a:pt x="599" y="266"/>
                  </a:lnTo>
                  <a:lnTo>
                    <a:pt x="592" y="275"/>
                  </a:lnTo>
                  <a:lnTo>
                    <a:pt x="592" y="275"/>
                  </a:lnTo>
                  <a:lnTo>
                    <a:pt x="591" y="276"/>
                  </a:lnTo>
                  <a:lnTo>
                    <a:pt x="591" y="276"/>
                  </a:lnTo>
                  <a:lnTo>
                    <a:pt x="590" y="274"/>
                  </a:lnTo>
                  <a:lnTo>
                    <a:pt x="590" y="274"/>
                  </a:lnTo>
                  <a:lnTo>
                    <a:pt x="589" y="270"/>
                  </a:lnTo>
                  <a:lnTo>
                    <a:pt x="588" y="265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2" y="253"/>
                  </a:lnTo>
                  <a:lnTo>
                    <a:pt x="582" y="253"/>
                  </a:lnTo>
                  <a:lnTo>
                    <a:pt x="580" y="252"/>
                  </a:lnTo>
                  <a:lnTo>
                    <a:pt x="579" y="252"/>
                  </a:lnTo>
                  <a:lnTo>
                    <a:pt x="579" y="252"/>
                  </a:lnTo>
                  <a:lnTo>
                    <a:pt x="578" y="253"/>
                  </a:lnTo>
                  <a:lnTo>
                    <a:pt x="577" y="254"/>
                  </a:lnTo>
                  <a:lnTo>
                    <a:pt x="577" y="254"/>
                  </a:lnTo>
                  <a:lnTo>
                    <a:pt x="577" y="264"/>
                  </a:lnTo>
                  <a:lnTo>
                    <a:pt x="577" y="264"/>
                  </a:lnTo>
                  <a:lnTo>
                    <a:pt x="576" y="270"/>
                  </a:lnTo>
                  <a:lnTo>
                    <a:pt x="575" y="276"/>
                  </a:lnTo>
                  <a:lnTo>
                    <a:pt x="575" y="276"/>
                  </a:lnTo>
                  <a:lnTo>
                    <a:pt x="574" y="280"/>
                  </a:lnTo>
                  <a:lnTo>
                    <a:pt x="574" y="280"/>
                  </a:lnTo>
                  <a:lnTo>
                    <a:pt x="572" y="278"/>
                  </a:lnTo>
                  <a:lnTo>
                    <a:pt x="572" y="278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3" y="252"/>
                  </a:lnTo>
                  <a:lnTo>
                    <a:pt x="563" y="252"/>
                  </a:lnTo>
                  <a:lnTo>
                    <a:pt x="562" y="249"/>
                  </a:lnTo>
                  <a:lnTo>
                    <a:pt x="562" y="249"/>
                  </a:lnTo>
                  <a:lnTo>
                    <a:pt x="559" y="248"/>
                  </a:lnTo>
                  <a:lnTo>
                    <a:pt x="559" y="248"/>
                  </a:lnTo>
                  <a:lnTo>
                    <a:pt x="559" y="251"/>
                  </a:lnTo>
                  <a:lnTo>
                    <a:pt x="559" y="251"/>
                  </a:lnTo>
                  <a:lnTo>
                    <a:pt x="560" y="258"/>
                  </a:lnTo>
                  <a:lnTo>
                    <a:pt x="560" y="258"/>
                  </a:lnTo>
                  <a:lnTo>
                    <a:pt x="562" y="269"/>
                  </a:lnTo>
                  <a:lnTo>
                    <a:pt x="562" y="269"/>
                  </a:lnTo>
                  <a:lnTo>
                    <a:pt x="562" y="274"/>
                  </a:lnTo>
                  <a:lnTo>
                    <a:pt x="562" y="279"/>
                  </a:lnTo>
                  <a:lnTo>
                    <a:pt x="561" y="289"/>
                  </a:lnTo>
                  <a:lnTo>
                    <a:pt x="561" y="289"/>
                  </a:lnTo>
                  <a:lnTo>
                    <a:pt x="560" y="297"/>
                  </a:lnTo>
                  <a:lnTo>
                    <a:pt x="558" y="303"/>
                  </a:lnTo>
                  <a:lnTo>
                    <a:pt x="555" y="310"/>
                  </a:lnTo>
                  <a:lnTo>
                    <a:pt x="550" y="315"/>
                  </a:lnTo>
                  <a:lnTo>
                    <a:pt x="550" y="315"/>
                  </a:lnTo>
                  <a:lnTo>
                    <a:pt x="545" y="320"/>
                  </a:lnTo>
                  <a:lnTo>
                    <a:pt x="540" y="325"/>
                  </a:lnTo>
                  <a:lnTo>
                    <a:pt x="534" y="328"/>
                  </a:lnTo>
                  <a:lnTo>
                    <a:pt x="527" y="331"/>
                  </a:lnTo>
                  <a:lnTo>
                    <a:pt x="527" y="331"/>
                  </a:lnTo>
                  <a:lnTo>
                    <a:pt x="518" y="334"/>
                  </a:lnTo>
                  <a:lnTo>
                    <a:pt x="518" y="334"/>
                  </a:lnTo>
                  <a:lnTo>
                    <a:pt x="513" y="335"/>
                  </a:lnTo>
                  <a:lnTo>
                    <a:pt x="513" y="335"/>
                  </a:lnTo>
                  <a:lnTo>
                    <a:pt x="512" y="335"/>
                  </a:lnTo>
                  <a:lnTo>
                    <a:pt x="512" y="335"/>
                  </a:lnTo>
                  <a:lnTo>
                    <a:pt x="512" y="333"/>
                  </a:lnTo>
                  <a:lnTo>
                    <a:pt x="512" y="333"/>
                  </a:lnTo>
                  <a:lnTo>
                    <a:pt x="515" y="328"/>
                  </a:lnTo>
                  <a:lnTo>
                    <a:pt x="517" y="323"/>
                  </a:lnTo>
                  <a:lnTo>
                    <a:pt x="517" y="323"/>
                  </a:lnTo>
                  <a:lnTo>
                    <a:pt x="519" y="316"/>
                  </a:lnTo>
                  <a:lnTo>
                    <a:pt x="521" y="309"/>
                  </a:lnTo>
                  <a:lnTo>
                    <a:pt x="521" y="309"/>
                  </a:lnTo>
                  <a:lnTo>
                    <a:pt x="521" y="298"/>
                  </a:lnTo>
                  <a:lnTo>
                    <a:pt x="520" y="293"/>
                  </a:lnTo>
                  <a:lnTo>
                    <a:pt x="519" y="288"/>
                  </a:lnTo>
                  <a:lnTo>
                    <a:pt x="519" y="288"/>
                  </a:lnTo>
                  <a:lnTo>
                    <a:pt x="516" y="280"/>
                  </a:lnTo>
                  <a:lnTo>
                    <a:pt x="513" y="272"/>
                  </a:lnTo>
                  <a:lnTo>
                    <a:pt x="513" y="272"/>
                  </a:lnTo>
                  <a:lnTo>
                    <a:pt x="507" y="264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499" y="252"/>
                  </a:lnTo>
                  <a:lnTo>
                    <a:pt x="499" y="247"/>
                  </a:lnTo>
                  <a:lnTo>
                    <a:pt x="499" y="247"/>
                  </a:lnTo>
                  <a:lnTo>
                    <a:pt x="498" y="243"/>
                  </a:lnTo>
                  <a:lnTo>
                    <a:pt x="498" y="243"/>
                  </a:lnTo>
                  <a:lnTo>
                    <a:pt x="496" y="244"/>
                  </a:lnTo>
                  <a:lnTo>
                    <a:pt x="495" y="245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53"/>
                  </a:lnTo>
                  <a:lnTo>
                    <a:pt x="497" y="257"/>
                  </a:lnTo>
                  <a:lnTo>
                    <a:pt x="502" y="264"/>
                  </a:lnTo>
                  <a:lnTo>
                    <a:pt x="502" y="264"/>
                  </a:lnTo>
                  <a:lnTo>
                    <a:pt x="507" y="272"/>
                  </a:lnTo>
                  <a:lnTo>
                    <a:pt x="509" y="276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10" y="286"/>
                  </a:lnTo>
                  <a:lnTo>
                    <a:pt x="509" y="291"/>
                  </a:lnTo>
                  <a:lnTo>
                    <a:pt x="508" y="296"/>
                  </a:lnTo>
                  <a:lnTo>
                    <a:pt x="506" y="301"/>
                  </a:lnTo>
                  <a:lnTo>
                    <a:pt x="506" y="301"/>
                  </a:lnTo>
                  <a:lnTo>
                    <a:pt x="504" y="306"/>
                  </a:lnTo>
                  <a:lnTo>
                    <a:pt x="500" y="310"/>
                  </a:lnTo>
                  <a:lnTo>
                    <a:pt x="500" y="310"/>
                  </a:lnTo>
                  <a:lnTo>
                    <a:pt x="495" y="315"/>
                  </a:lnTo>
                  <a:lnTo>
                    <a:pt x="489" y="320"/>
                  </a:lnTo>
                  <a:lnTo>
                    <a:pt x="489" y="320"/>
                  </a:lnTo>
                  <a:lnTo>
                    <a:pt x="487" y="321"/>
                  </a:lnTo>
                  <a:lnTo>
                    <a:pt x="485" y="321"/>
                  </a:lnTo>
                  <a:lnTo>
                    <a:pt x="485" y="321"/>
                  </a:lnTo>
                  <a:lnTo>
                    <a:pt x="485" y="318"/>
                  </a:lnTo>
                  <a:lnTo>
                    <a:pt x="485" y="318"/>
                  </a:lnTo>
                  <a:lnTo>
                    <a:pt x="487" y="312"/>
                  </a:lnTo>
                  <a:lnTo>
                    <a:pt x="487" y="306"/>
                  </a:lnTo>
                  <a:lnTo>
                    <a:pt x="487" y="306"/>
                  </a:lnTo>
                  <a:lnTo>
                    <a:pt x="485" y="299"/>
                  </a:lnTo>
                  <a:lnTo>
                    <a:pt x="483" y="292"/>
                  </a:lnTo>
                  <a:lnTo>
                    <a:pt x="483" y="292"/>
                  </a:lnTo>
                  <a:lnTo>
                    <a:pt x="477" y="284"/>
                  </a:lnTo>
                  <a:lnTo>
                    <a:pt x="474" y="280"/>
                  </a:lnTo>
                  <a:lnTo>
                    <a:pt x="470" y="277"/>
                  </a:lnTo>
                  <a:lnTo>
                    <a:pt x="470" y="277"/>
                  </a:lnTo>
                  <a:lnTo>
                    <a:pt x="462" y="272"/>
                  </a:lnTo>
                  <a:lnTo>
                    <a:pt x="458" y="268"/>
                  </a:lnTo>
                  <a:lnTo>
                    <a:pt x="455" y="265"/>
                  </a:lnTo>
                  <a:lnTo>
                    <a:pt x="455" y="265"/>
                  </a:lnTo>
                  <a:lnTo>
                    <a:pt x="453" y="263"/>
                  </a:lnTo>
                  <a:lnTo>
                    <a:pt x="453" y="263"/>
                  </a:lnTo>
                  <a:lnTo>
                    <a:pt x="450" y="263"/>
                  </a:lnTo>
                  <a:lnTo>
                    <a:pt x="450" y="263"/>
                  </a:lnTo>
                  <a:lnTo>
                    <a:pt x="451" y="265"/>
                  </a:lnTo>
                  <a:lnTo>
                    <a:pt x="451" y="265"/>
                  </a:lnTo>
                  <a:lnTo>
                    <a:pt x="453" y="269"/>
                  </a:lnTo>
                  <a:lnTo>
                    <a:pt x="455" y="273"/>
                  </a:lnTo>
                  <a:lnTo>
                    <a:pt x="455" y="273"/>
                  </a:lnTo>
                  <a:lnTo>
                    <a:pt x="458" y="277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60" y="292"/>
                  </a:lnTo>
                  <a:lnTo>
                    <a:pt x="459" y="301"/>
                  </a:lnTo>
                  <a:lnTo>
                    <a:pt x="459" y="301"/>
                  </a:lnTo>
                  <a:lnTo>
                    <a:pt x="457" y="306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52" y="313"/>
                  </a:lnTo>
                  <a:lnTo>
                    <a:pt x="452" y="313"/>
                  </a:lnTo>
                  <a:lnTo>
                    <a:pt x="451" y="305"/>
                  </a:lnTo>
                  <a:lnTo>
                    <a:pt x="451" y="305"/>
                  </a:lnTo>
                  <a:lnTo>
                    <a:pt x="447" y="294"/>
                  </a:lnTo>
                  <a:lnTo>
                    <a:pt x="444" y="288"/>
                  </a:lnTo>
                  <a:lnTo>
                    <a:pt x="440" y="283"/>
                  </a:lnTo>
                  <a:lnTo>
                    <a:pt x="440" y="283"/>
                  </a:lnTo>
                  <a:lnTo>
                    <a:pt x="436" y="278"/>
                  </a:lnTo>
                  <a:lnTo>
                    <a:pt x="436" y="278"/>
                  </a:lnTo>
                  <a:lnTo>
                    <a:pt x="432" y="274"/>
                  </a:lnTo>
                  <a:lnTo>
                    <a:pt x="432" y="274"/>
                  </a:lnTo>
                  <a:lnTo>
                    <a:pt x="430" y="274"/>
                  </a:lnTo>
                  <a:lnTo>
                    <a:pt x="429" y="274"/>
                  </a:lnTo>
                  <a:lnTo>
                    <a:pt x="429" y="274"/>
                  </a:lnTo>
                  <a:lnTo>
                    <a:pt x="429" y="277"/>
                  </a:lnTo>
                  <a:lnTo>
                    <a:pt x="429" y="277"/>
                  </a:lnTo>
                  <a:lnTo>
                    <a:pt x="432" y="287"/>
                  </a:lnTo>
                  <a:lnTo>
                    <a:pt x="433" y="291"/>
                  </a:lnTo>
                  <a:lnTo>
                    <a:pt x="433" y="296"/>
                  </a:lnTo>
                  <a:lnTo>
                    <a:pt x="433" y="296"/>
                  </a:lnTo>
                  <a:lnTo>
                    <a:pt x="433" y="305"/>
                  </a:lnTo>
                  <a:lnTo>
                    <a:pt x="433" y="313"/>
                  </a:lnTo>
                  <a:lnTo>
                    <a:pt x="433" y="313"/>
                  </a:lnTo>
                  <a:lnTo>
                    <a:pt x="430" y="322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2" y="337"/>
                  </a:lnTo>
                  <a:lnTo>
                    <a:pt x="418" y="343"/>
                  </a:lnTo>
                  <a:lnTo>
                    <a:pt x="407" y="355"/>
                  </a:lnTo>
                  <a:lnTo>
                    <a:pt x="407" y="355"/>
                  </a:lnTo>
                  <a:lnTo>
                    <a:pt x="391" y="372"/>
                  </a:lnTo>
                  <a:lnTo>
                    <a:pt x="391" y="372"/>
                  </a:lnTo>
                  <a:lnTo>
                    <a:pt x="390" y="375"/>
                  </a:lnTo>
                  <a:lnTo>
                    <a:pt x="389" y="378"/>
                  </a:lnTo>
                  <a:lnTo>
                    <a:pt x="389" y="378"/>
                  </a:lnTo>
                  <a:lnTo>
                    <a:pt x="388" y="383"/>
                  </a:lnTo>
                  <a:lnTo>
                    <a:pt x="388" y="383"/>
                  </a:lnTo>
                  <a:lnTo>
                    <a:pt x="387" y="386"/>
                  </a:lnTo>
                  <a:lnTo>
                    <a:pt x="388" y="389"/>
                  </a:lnTo>
                  <a:lnTo>
                    <a:pt x="390" y="394"/>
                  </a:lnTo>
                  <a:lnTo>
                    <a:pt x="394" y="398"/>
                  </a:lnTo>
                  <a:lnTo>
                    <a:pt x="397" y="399"/>
                  </a:lnTo>
                  <a:lnTo>
                    <a:pt x="399" y="399"/>
                  </a:lnTo>
                  <a:lnTo>
                    <a:pt x="399" y="399"/>
                  </a:lnTo>
                  <a:lnTo>
                    <a:pt x="404" y="400"/>
                  </a:lnTo>
                  <a:lnTo>
                    <a:pt x="404" y="400"/>
                  </a:lnTo>
                  <a:lnTo>
                    <a:pt x="404" y="401"/>
                  </a:lnTo>
                  <a:lnTo>
                    <a:pt x="404" y="401"/>
                  </a:lnTo>
                  <a:lnTo>
                    <a:pt x="397" y="404"/>
                  </a:lnTo>
                  <a:lnTo>
                    <a:pt x="397" y="404"/>
                  </a:lnTo>
                  <a:lnTo>
                    <a:pt x="393" y="405"/>
                  </a:lnTo>
                  <a:lnTo>
                    <a:pt x="391" y="405"/>
                  </a:lnTo>
                  <a:lnTo>
                    <a:pt x="389" y="403"/>
                  </a:lnTo>
                  <a:lnTo>
                    <a:pt x="389" y="403"/>
                  </a:lnTo>
                  <a:lnTo>
                    <a:pt x="388" y="403"/>
                  </a:lnTo>
                  <a:lnTo>
                    <a:pt x="387" y="404"/>
                  </a:lnTo>
                  <a:lnTo>
                    <a:pt x="387" y="404"/>
                  </a:lnTo>
                  <a:lnTo>
                    <a:pt x="387" y="406"/>
                  </a:lnTo>
                  <a:lnTo>
                    <a:pt x="388" y="407"/>
                  </a:lnTo>
                  <a:lnTo>
                    <a:pt x="388" y="407"/>
                  </a:lnTo>
                  <a:lnTo>
                    <a:pt x="394" y="410"/>
                  </a:lnTo>
                  <a:lnTo>
                    <a:pt x="398" y="411"/>
                  </a:lnTo>
                  <a:lnTo>
                    <a:pt x="401" y="412"/>
                  </a:lnTo>
                  <a:lnTo>
                    <a:pt x="401" y="412"/>
                  </a:lnTo>
                  <a:lnTo>
                    <a:pt x="402" y="412"/>
                  </a:lnTo>
                  <a:lnTo>
                    <a:pt x="402" y="412"/>
                  </a:lnTo>
                  <a:lnTo>
                    <a:pt x="402" y="413"/>
                  </a:lnTo>
                  <a:lnTo>
                    <a:pt x="402" y="413"/>
                  </a:lnTo>
                  <a:lnTo>
                    <a:pt x="391" y="418"/>
                  </a:lnTo>
                  <a:lnTo>
                    <a:pt x="391" y="418"/>
                  </a:lnTo>
                  <a:lnTo>
                    <a:pt x="389" y="413"/>
                  </a:lnTo>
                  <a:lnTo>
                    <a:pt x="389" y="413"/>
                  </a:lnTo>
                  <a:lnTo>
                    <a:pt x="385" y="408"/>
                  </a:lnTo>
                  <a:lnTo>
                    <a:pt x="380" y="404"/>
                  </a:lnTo>
                  <a:lnTo>
                    <a:pt x="380" y="404"/>
                  </a:lnTo>
                  <a:lnTo>
                    <a:pt x="378" y="402"/>
                  </a:lnTo>
                  <a:lnTo>
                    <a:pt x="378" y="399"/>
                  </a:lnTo>
                  <a:lnTo>
                    <a:pt x="378" y="399"/>
                  </a:lnTo>
                  <a:lnTo>
                    <a:pt x="377" y="388"/>
                  </a:lnTo>
                  <a:lnTo>
                    <a:pt x="377" y="388"/>
                  </a:lnTo>
                  <a:lnTo>
                    <a:pt x="378" y="381"/>
                  </a:lnTo>
                  <a:lnTo>
                    <a:pt x="378" y="374"/>
                  </a:lnTo>
                  <a:lnTo>
                    <a:pt x="378" y="374"/>
                  </a:lnTo>
                  <a:close/>
                  <a:moveTo>
                    <a:pt x="647" y="359"/>
                  </a:moveTo>
                  <a:lnTo>
                    <a:pt x="647" y="359"/>
                  </a:lnTo>
                  <a:lnTo>
                    <a:pt x="644" y="352"/>
                  </a:lnTo>
                  <a:lnTo>
                    <a:pt x="644" y="352"/>
                  </a:lnTo>
                  <a:lnTo>
                    <a:pt x="644" y="350"/>
                  </a:lnTo>
                  <a:lnTo>
                    <a:pt x="644" y="348"/>
                  </a:lnTo>
                  <a:lnTo>
                    <a:pt x="644" y="346"/>
                  </a:lnTo>
                  <a:lnTo>
                    <a:pt x="646" y="345"/>
                  </a:lnTo>
                  <a:lnTo>
                    <a:pt x="646" y="345"/>
                  </a:lnTo>
                  <a:lnTo>
                    <a:pt x="649" y="343"/>
                  </a:lnTo>
                  <a:lnTo>
                    <a:pt x="650" y="343"/>
                  </a:lnTo>
                  <a:lnTo>
                    <a:pt x="651" y="344"/>
                  </a:lnTo>
                  <a:lnTo>
                    <a:pt x="652" y="347"/>
                  </a:lnTo>
                  <a:lnTo>
                    <a:pt x="652" y="347"/>
                  </a:lnTo>
                  <a:lnTo>
                    <a:pt x="655" y="356"/>
                  </a:lnTo>
                  <a:lnTo>
                    <a:pt x="655" y="356"/>
                  </a:lnTo>
                  <a:lnTo>
                    <a:pt x="656" y="357"/>
                  </a:lnTo>
                  <a:lnTo>
                    <a:pt x="657" y="358"/>
                  </a:lnTo>
                  <a:lnTo>
                    <a:pt x="657" y="358"/>
                  </a:lnTo>
                  <a:lnTo>
                    <a:pt x="658" y="357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7" y="346"/>
                  </a:lnTo>
                  <a:lnTo>
                    <a:pt x="657" y="346"/>
                  </a:lnTo>
                  <a:lnTo>
                    <a:pt x="657" y="343"/>
                  </a:lnTo>
                  <a:lnTo>
                    <a:pt x="657" y="343"/>
                  </a:lnTo>
                  <a:lnTo>
                    <a:pt x="665" y="347"/>
                  </a:lnTo>
                  <a:lnTo>
                    <a:pt x="665" y="347"/>
                  </a:lnTo>
                  <a:lnTo>
                    <a:pt x="667" y="348"/>
                  </a:lnTo>
                  <a:lnTo>
                    <a:pt x="667" y="348"/>
                  </a:lnTo>
                  <a:lnTo>
                    <a:pt x="668" y="347"/>
                  </a:lnTo>
                  <a:lnTo>
                    <a:pt x="668" y="347"/>
                  </a:lnTo>
                  <a:lnTo>
                    <a:pt x="668" y="345"/>
                  </a:lnTo>
                  <a:lnTo>
                    <a:pt x="667" y="344"/>
                  </a:lnTo>
                  <a:lnTo>
                    <a:pt x="667" y="344"/>
                  </a:lnTo>
                  <a:lnTo>
                    <a:pt x="659" y="340"/>
                  </a:lnTo>
                  <a:lnTo>
                    <a:pt x="659" y="340"/>
                  </a:lnTo>
                  <a:lnTo>
                    <a:pt x="656" y="338"/>
                  </a:lnTo>
                  <a:lnTo>
                    <a:pt x="656" y="338"/>
                  </a:lnTo>
                  <a:lnTo>
                    <a:pt x="658" y="335"/>
                  </a:lnTo>
                  <a:lnTo>
                    <a:pt x="658" y="335"/>
                  </a:lnTo>
                  <a:lnTo>
                    <a:pt x="667" y="329"/>
                  </a:lnTo>
                  <a:lnTo>
                    <a:pt x="667" y="329"/>
                  </a:lnTo>
                  <a:lnTo>
                    <a:pt x="668" y="327"/>
                  </a:lnTo>
                  <a:lnTo>
                    <a:pt x="668" y="326"/>
                  </a:lnTo>
                  <a:lnTo>
                    <a:pt x="668" y="326"/>
                  </a:lnTo>
                  <a:lnTo>
                    <a:pt x="666" y="325"/>
                  </a:lnTo>
                  <a:lnTo>
                    <a:pt x="665" y="326"/>
                  </a:lnTo>
                  <a:lnTo>
                    <a:pt x="665" y="326"/>
                  </a:lnTo>
                  <a:lnTo>
                    <a:pt x="656" y="333"/>
                  </a:lnTo>
                  <a:lnTo>
                    <a:pt x="656" y="333"/>
                  </a:lnTo>
                  <a:lnTo>
                    <a:pt x="654" y="333"/>
                  </a:lnTo>
                  <a:lnTo>
                    <a:pt x="654" y="333"/>
                  </a:lnTo>
                  <a:lnTo>
                    <a:pt x="653" y="332"/>
                  </a:lnTo>
                  <a:lnTo>
                    <a:pt x="653" y="332"/>
                  </a:lnTo>
                  <a:lnTo>
                    <a:pt x="650" y="319"/>
                  </a:lnTo>
                  <a:lnTo>
                    <a:pt x="650" y="319"/>
                  </a:lnTo>
                  <a:lnTo>
                    <a:pt x="649" y="317"/>
                  </a:lnTo>
                  <a:lnTo>
                    <a:pt x="647" y="316"/>
                  </a:lnTo>
                  <a:lnTo>
                    <a:pt x="647" y="316"/>
                  </a:lnTo>
                  <a:lnTo>
                    <a:pt x="646" y="316"/>
                  </a:lnTo>
                  <a:lnTo>
                    <a:pt x="646" y="316"/>
                  </a:lnTo>
                  <a:lnTo>
                    <a:pt x="646" y="322"/>
                  </a:lnTo>
                  <a:lnTo>
                    <a:pt x="646" y="322"/>
                  </a:lnTo>
                  <a:lnTo>
                    <a:pt x="649" y="332"/>
                  </a:lnTo>
                  <a:lnTo>
                    <a:pt x="649" y="332"/>
                  </a:lnTo>
                  <a:lnTo>
                    <a:pt x="649" y="335"/>
                  </a:lnTo>
                  <a:lnTo>
                    <a:pt x="649" y="335"/>
                  </a:lnTo>
                  <a:lnTo>
                    <a:pt x="646" y="334"/>
                  </a:lnTo>
                  <a:lnTo>
                    <a:pt x="646" y="334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7" y="327"/>
                  </a:lnTo>
                  <a:lnTo>
                    <a:pt x="638" y="325"/>
                  </a:lnTo>
                  <a:lnTo>
                    <a:pt x="638" y="325"/>
                  </a:lnTo>
                  <a:lnTo>
                    <a:pt x="639" y="319"/>
                  </a:lnTo>
                  <a:lnTo>
                    <a:pt x="639" y="316"/>
                  </a:lnTo>
                  <a:lnTo>
                    <a:pt x="641" y="314"/>
                  </a:lnTo>
                  <a:lnTo>
                    <a:pt x="641" y="314"/>
                  </a:lnTo>
                  <a:lnTo>
                    <a:pt x="645" y="310"/>
                  </a:lnTo>
                  <a:lnTo>
                    <a:pt x="645" y="310"/>
                  </a:lnTo>
                  <a:lnTo>
                    <a:pt x="647" y="309"/>
                  </a:lnTo>
                  <a:lnTo>
                    <a:pt x="648" y="309"/>
                  </a:lnTo>
                  <a:lnTo>
                    <a:pt x="652" y="310"/>
                  </a:lnTo>
                  <a:lnTo>
                    <a:pt x="654" y="312"/>
                  </a:lnTo>
                  <a:lnTo>
                    <a:pt x="656" y="315"/>
                  </a:lnTo>
                  <a:lnTo>
                    <a:pt x="656" y="315"/>
                  </a:lnTo>
                  <a:lnTo>
                    <a:pt x="657" y="320"/>
                  </a:lnTo>
                  <a:lnTo>
                    <a:pt x="657" y="320"/>
                  </a:lnTo>
                  <a:lnTo>
                    <a:pt x="658" y="322"/>
                  </a:lnTo>
                  <a:lnTo>
                    <a:pt x="659" y="322"/>
                  </a:lnTo>
                  <a:lnTo>
                    <a:pt x="659" y="322"/>
                  </a:lnTo>
                  <a:lnTo>
                    <a:pt x="662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9" y="320"/>
                  </a:lnTo>
                  <a:lnTo>
                    <a:pt x="671" y="322"/>
                  </a:lnTo>
                  <a:lnTo>
                    <a:pt x="672" y="325"/>
                  </a:lnTo>
                  <a:lnTo>
                    <a:pt x="672" y="328"/>
                  </a:lnTo>
                  <a:lnTo>
                    <a:pt x="672" y="328"/>
                  </a:lnTo>
                  <a:lnTo>
                    <a:pt x="670" y="331"/>
                  </a:lnTo>
                  <a:lnTo>
                    <a:pt x="668" y="334"/>
                  </a:lnTo>
                  <a:lnTo>
                    <a:pt x="668" y="334"/>
                  </a:lnTo>
                  <a:lnTo>
                    <a:pt x="668" y="336"/>
                  </a:lnTo>
                  <a:lnTo>
                    <a:pt x="668" y="336"/>
                  </a:lnTo>
                  <a:lnTo>
                    <a:pt x="669" y="337"/>
                  </a:lnTo>
                  <a:lnTo>
                    <a:pt x="670" y="337"/>
                  </a:lnTo>
                  <a:lnTo>
                    <a:pt x="670" y="337"/>
                  </a:lnTo>
                  <a:lnTo>
                    <a:pt x="672" y="337"/>
                  </a:lnTo>
                  <a:lnTo>
                    <a:pt x="674" y="338"/>
                  </a:lnTo>
                  <a:lnTo>
                    <a:pt x="676" y="341"/>
                  </a:lnTo>
                  <a:lnTo>
                    <a:pt x="676" y="341"/>
                  </a:lnTo>
                  <a:lnTo>
                    <a:pt x="676" y="342"/>
                  </a:lnTo>
                  <a:lnTo>
                    <a:pt x="676" y="344"/>
                  </a:lnTo>
                  <a:lnTo>
                    <a:pt x="675" y="347"/>
                  </a:lnTo>
                  <a:lnTo>
                    <a:pt x="672" y="350"/>
                  </a:lnTo>
                  <a:lnTo>
                    <a:pt x="669" y="351"/>
                  </a:lnTo>
                  <a:lnTo>
                    <a:pt x="669" y="351"/>
                  </a:lnTo>
                  <a:lnTo>
                    <a:pt x="667" y="350"/>
                  </a:lnTo>
                  <a:lnTo>
                    <a:pt x="667" y="350"/>
                  </a:lnTo>
                  <a:lnTo>
                    <a:pt x="665" y="350"/>
                  </a:lnTo>
                  <a:lnTo>
                    <a:pt x="665" y="350"/>
                  </a:lnTo>
                  <a:lnTo>
                    <a:pt x="664" y="353"/>
                  </a:lnTo>
                  <a:lnTo>
                    <a:pt x="664" y="353"/>
                  </a:lnTo>
                  <a:lnTo>
                    <a:pt x="665" y="355"/>
                  </a:lnTo>
                  <a:lnTo>
                    <a:pt x="664" y="358"/>
                  </a:lnTo>
                  <a:lnTo>
                    <a:pt x="663" y="361"/>
                  </a:lnTo>
                  <a:lnTo>
                    <a:pt x="661" y="363"/>
                  </a:lnTo>
                  <a:lnTo>
                    <a:pt x="661" y="363"/>
                  </a:lnTo>
                  <a:lnTo>
                    <a:pt x="659" y="364"/>
                  </a:lnTo>
                  <a:lnTo>
                    <a:pt x="656" y="365"/>
                  </a:lnTo>
                  <a:lnTo>
                    <a:pt x="653" y="365"/>
                  </a:lnTo>
                  <a:lnTo>
                    <a:pt x="651" y="363"/>
                  </a:lnTo>
                  <a:lnTo>
                    <a:pt x="651" y="363"/>
                  </a:lnTo>
                  <a:lnTo>
                    <a:pt x="649" y="361"/>
                  </a:lnTo>
                  <a:lnTo>
                    <a:pt x="647" y="359"/>
                  </a:lnTo>
                  <a:lnTo>
                    <a:pt x="647" y="359"/>
                  </a:lnTo>
                  <a:close/>
                  <a:moveTo>
                    <a:pt x="669" y="309"/>
                  </a:moveTo>
                  <a:lnTo>
                    <a:pt x="669" y="309"/>
                  </a:lnTo>
                  <a:lnTo>
                    <a:pt x="673" y="309"/>
                  </a:lnTo>
                  <a:lnTo>
                    <a:pt x="677" y="310"/>
                  </a:lnTo>
                  <a:lnTo>
                    <a:pt x="680" y="313"/>
                  </a:lnTo>
                  <a:lnTo>
                    <a:pt x="681" y="317"/>
                  </a:lnTo>
                  <a:lnTo>
                    <a:pt x="681" y="317"/>
                  </a:lnTo>
                  <a:lnTo>
                    <a:pt x="682" y="321"/>
                  </a:lnTo>
                  <a:lnTo>
                    <a:pt x="682" y="324"/>
                  </a:lnTo>
                  <a:lnTo>
                    <a:pt x="681" y="331"/>
                  </a:lnTo>
                  <a:lnTo>
                    <a:pt x="681" y="331"/>
                  </a:lnTo>
                  <a:lnTo>
                    <a:pt x="681" y="333"/>
                  </a:lnTo>
                  <a:lnTo>
                    <a:pt x="682" y="334"/>
                  </a:lnTo>
                  <a:lnTo>
                    <a:pt x="682" y="334"/>
                  </a:lnTo>
                  <a:lnTo>
                    <a:pt x="684" y="336"/>
                  </a:lnTo>
                  <a:lnTo>
                    <a:pt x="685" y="339"/>
                  </a:lnTo>
                  <a:lnTo>
                    <a:pt x="685" y="345"/>
                  </a:lnTo>
                  <a:lnTo>
                    <a:pt x="684" y="351"/>
                  </a:lnTo>
                  <a:lnTo>
                    <a:pt x="681" y="356"/>
                  </a:lnTo>
                  <a:lnTo>
                    <a:pt x="681" y="356"/>
                  </a:lnTo>
                  <a:lnTo>
                    <a:pt x="677" y="359"/>
                  </a:lnTo>
                  <a:lnTo>
                    <a:pt x="675" y="361"/>
                  </a:lnTo>
                  <a:lnTo>
                    <a:pt x="672" y="361"/>
                  </a:lnTo>
                  <a:lnTo>
                    <a:pt x="672" y="361"/>
                  </a:lnTo>
                  <a:lnTo>
                    <a:pt x="671" y="362"/>
                  </a:lnTo>
                  <a:lnTo>
                    <a:pt x="671" y="363"/>
                  </a:lnTo>
                  <a:lnTo>
                    <a:pt x="671" y="363"/>
                  </a:lnTo>
                  <a:lnTo>
                    <a:pt x="669" y="368"/>
                  </a:lnTo>
                  <a:lnTo>
                    <a:pt x="667" y="371"/>
                  </a:lnTo>
                  <a:lnTo>
                    <a:pt x="664" y="374"/>
                  </a:lnTo>
                  <a:lnTo>
                    <a:pt x="660" y="376"/>
                  </a:lnTo>
                  <a:lnTo>
                    <a:pt x="660" y="376"/>
                  </a:lnTo>
                  <a:lnTo>
                    <a:pt x="656" y="377"/>
                  </a:lnTo>
                  <a:lnTo>
                    <a:pt x="654" y="376"/>
                  </a:lnTo>
                  <a:lnTo>
                    <a:pt x="653" y="375"/>
                  </a:lnTo>
                  <a:lnTo>
                    <a:pt x="653" y="375"/>
                  </a:lnTo>
                  <a:lnTo>
                    <a:pt x="652" y="372"/>
                  </a:lnTo>
                  <a:lnTo>
                    <a:pt x="651" y="369"/>
                  </a:lnTo>
                  <a:lnTo>
                    <a:pt x="651" y="369"/>
                  </a:lnTo>
                  <a:lnTo>
                    <a:pt x="654" y="369"/>
                  </a:lnTo>
                  <a:lnTo>
                    <a:pt x="654" y="369"/>
                  </a:lnTo>
                  <a:lnTo>
                    <a:pt x="659" y="368"/>
                  </a:lnTo>
                  <a:lnTo>
                    <a:pt x="663" y="366"/>
                  </a:lnTo>
                  <a:lnTo>
                    <a:pt x="663" y="366"/>
                  </a:lnTo>
                  <a:lnTo>
                    <a:pt x="666" y="364"/>
                  </a:lnTo>
                  <a:lnTo>
                    <a:pt x="668" y="360"/>
                  </a:lnTo>
                  <a:lnTo>
                    <a:pt x="668" y="360"/>
                  </a:lnTo>
                  <a:lnTo>
                    <a:pt x="669" y="358"/>
                  </a:lnTo>
                  <a:lnTo>
                    <a:pt x="670" y="355"/>
                  </a:lnTo>
                  <a:lnTo>
                    <a:pt x="675" y="353"/>
                  </a:lnTo>
                  <a:lnTo>
                    <a:pt x="675" y="353"/>
                  </a:lnTo>
                  <a:lnTo>
                    <a:pt x="677" y="351"/>
                  </a:lnTo>
                  <a:lnTo>
                    <a:pt x="679" y="349"/>
                  </a:lnTo>
                  <a:lnTo>
                    <a:pt x="681" y="343"/>
                  </a:lnTo>
                  <a:lnTo>
                    <a:pt x="681" y="343"/>
                  </a:lnTo>
                  <a:lnTo>
                    <a:pt x="680" y="341"/>
                  </a:lnTo>
                  <a:lnTo>
                    <a:pt x="679" y="338"/>
                  </a:lnTo>
                  <a:lnTo>
                    <a:pt x="679" y="338"/>
                  </a:lnTo>
                  <a:lnTo>
                    <a:pt x="678" y="337"/>
                  </a:lnTo>
                  <a:lnTo>
                    <a:pt x="678" y="337"/>
                  </a:lnTo>
                  <a:lnTo>
                    <a:pt x="676" y="336"/>
                  </a:lnTo>
                  <a:lnTo>
                    <a:pt x="675" y="333"/>
                  </a:lnTo>
                  <a:lnTo>
                    <a:pt x="675" y="331"/>
                  </a:lnTo>
                  <a:lnTo>
                    <a:pt x="676" y="328"/>
                  </a:lnTo>
                  <a:lnTo>
                    <a:pt x="676" y="328"/>
                  </a:lnTo>
                  <a:lnTo>
                    <a:pt x="677" y="326"/>
                  </a:lnTo>
                  <a:lnTo>
                    <a:pt x="677" y="324"/>
                  </a:lnTo>
                  <a:lnTo>
                    <a:pt x="675" y="320"/>
                  </a:lnTo>
                  <a:lnTo>
                    <a:pt x="675" y="320"/>
                  </a:lnTo>
                  <a:lnTo>
                    <a:pt x="672" y="317"/>
                  </a:lnTo>
                  <a:lnTo>
                    <a:pt x="669" y="316"/>
                  </a:lnTo>
                  <a:lnTo>
                    <a:pt x="666" y="315"/>
                  </a:lnTo>
                  <a:lnTo>
                    <a:pt x="663" y="316"/>
                  </a:lnTo>
                  <a:lnTo>
                    <a:pt x="663" y="316"/>
                  </a:lnTo>
                  <a:lnTo>
                    <a:pt x="662" y="316"/>
                  </a:lnTo>
                  <a:lnTo>
                    <a:pt x="661" y="315"/>
                  </a:lnTo>
                  <a:lnTo>
                    <a:pt x="661" y="315"/>
                  </a:lnTo>
                  <a:lnTo>
                    <a:pt x="659" y="311"/>
                  </a:lnTo>
                  <a:lnTo>
                    <a:pt x="657" y="308"/>
                  </a:lnTo>
                  <a:lnTo>
                    <a:pt x="654" y="306"/>
                  </a:lnTo>
                  <a:lnTo>
                    <a:pt x="650" y="304"/>
                  </a:lnTo>
                  <a:lnTo>
                    <a:pt x="650" y="304"/>
                  </a:lnTo>
                  <a:lnTo>
                    <a:pt x="648" y="304"/>
                  </a:lnTo>
                  <a:lnTo>
                    <a:pt x="646" y="305"/>
                  </a:lnTo>
                  <a:lnTo>
                    <a:pt x="642" y="306"/>
                  </a:lnTo>
                  <a:lnTo>
                    <a:pt x="642" y="306"/>
                  </a:lnTo>
                  <a:lnTo>
                    <a:pt x="640" y="308"/>
                  </a:lnTo>
                  <a:lnTo>
                    <a:pt x="640" y="308"/>
                  </a:lnTo>
                  <a:lnTo>
                    <a:pt x="639" y="307"/>
                  </a:lnTo>
                  <a:lnTo>
                    <a:pt x="639" y="307"/>
                  </a:lnTo>
                  <a:lnTo>
                    <a:pt x="641" y="303"/>
                  </a:lnTo>
                  <a:lnTo>
                    <a:pt x="643" y="301"/>
                  </a:lnTo>
                  <a:lnTo>
                    <a:pt x="643" y="301"/>
                  </a:lnTo>
                  <a:lnTo>
                    <a:pt x="647" y="299"/>
                  </a:lnTo>
                  <a:lnTo>
                    <a:pt x="650" y="298"/>
                  </a:lnTo>
                  <a:lnTo>
                    <a:pt x="654" y="298"/>
                  </a:lnTo>
                  <a:lnTo>
                    <a:pt x="658" y="300"/>
                  </a:lnTo>
                  <a:lnTo>
                    <a:pt x="658" y="300"/>
                  </a:lnTo>
                  <a:lnTo>
                    <a:pt x="660" y="303"/>
                  </a:lnTo>
                  <a:lnTo>
                    <a:pt x="662" y="306"/>
                  </a:lnTo>
                  <a:lnTo>
                    <a:pt x="662" y="306"/>
                  </a:lnTo>
                  <a:lnTo>
                    <a:pt x="663" y="308"/>
                  </a:lnTo>
                  <a:lnTo>
                    <a:pt x="665" y="310"/>
                  </a:lnTo>
                  <a:lnTo>
                    <a:pt x="666" y="310"/>
                  </a:lnTo>
                  <a:lnTo>
                    <a:pt x="669" y="309"/>
                  </a:lnTo>
                  <a:lnTo>
                    <a:pt x="669" y="309"/>
                  </a:lnTo>
                  <a:close/>
                  <a:moveTo>
                    <a:pt x="279" y="367"/>
                  </a:moveTo>
                  <a:lnTo>
                    <a:pt x="279" y="367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4" y="339"/>
                  </a:lnTo>
                  <a:lnTo>
                    <a:pt x="264" y="339"/>
                  </a:lnTo>
                  <a:lnTo>
                    <a:pt x="262" y="330"/>
                  </a:lnTo>
                  <a:lnTo>
                    <a:pt x="262" y="330"/>
                  </a:lnTo>
                  <a:lnTo>
                    <a:pt x="261" y="324"/>
                  </a:lnTo>
                  <a:lnTo>
                    <a:pt x="260" y="319"/>
                  </a:lnTo>
                  <a:lnTo>
                    <a:pt x="260" y="319"/>
                  </a:lnTo>
                  <a:lnTo>
                    <a:pt x="260" y="312"/>
                  </a:lnTo>
                  <a:lnTo>
                    <a:pt x="260" y="305"/>
                  </a:lnTo>
                  <a:lnTo>
                    <a:pt x="260" y="305"/>
                  </a:lnTo>
                  <a:lnTo>
                    <a:pt x="262" y="297"/>
                  </a:lnTo>
                  <a:lnTo>
                    <a:pt x="262" y="297"/>
                  </a:lnTo>
                  <a:lnTo>
                    <a:pt x="262" y="296"/>
                  </a:lnTo>
                  <a:lnTo>
                    <a:pt x="262" y="296"/>
                  </a:lnTo>
                  <a:lnTo>
                    <a:pt x="263" y="293"/>
                  </a:lnTo>
                  <a:lnTo>
                    <a:pt x="262" y="290"/>
                  </a:lnTo>
                  <a:lnTo>
                    <a:pt x="259" y="284"/>
                  </a:lnTo>
                  <a:lnTo>
                    <a:pt x="259" y="284"/>
                  </a:lnTo>
                  <a:lnTo>
                    <a:pt x="254" y="273"/>
                  </a:lnTo>
                  <a:lnTo>
                    <a:pt x="250" y="260"/>
                  </a:lnTo>
                  <a:lnTo>
                    <a:pt x="250" y="260"/>
                  </a:lnTo>
                  <a:lnTo>
                    <a:pt x="248" y="251"/>
                  </a:lnTo>
                  <a:lnTo>
                    <a:pt x="247" y="246"/>
                  </a:lnTo>
                  <a:lnTo>
                    <a:pt x="247" y="241"/>
                  </a:lnTo>
                  <a:lnTo>
                    <a:pt x="247" y="241"/>
                  </a:lnTo>
                  <a:lnTo>
                    <a:pt x="247" y="223"/>
                  </a:lnTo>
                  <a:lnTo>
                    <a:pt x="247" y="223"/>
                  </a:lnTo>
                  <a:lnTo>
                    <a:pt x="248" y="215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54" y="200"/>
                  </a:lnTo>
                  <a:lnTo>
                    <a:pt x="257" y="192"/>
                  </a:lnTo>
                  <a:lnTo>
                    <a:pt x="257" y="192"/>
                  </a:lnTo>
                  <a:lnTo>
                    <a:pt x="261" y="186"/>
                  </a:lnTo>
                  <a:lnTo>
                    <a:pt x="265" y="180"/>
                  </a:lnTo>
                  <a:lnTo>
                    <a:pt x="276" y="170"/>
                  </a:lnTo>
                  <a:lnTo>
                    <a:pt x="276" y="170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93" y="155"/>
                  </a:lnTo>
                  <a:lnTo>
                    <a:pt x="293" y="155"/>
                  </a:lnTo>
                  <a:lnTo>
                    <a:pt x="294" y="153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46"/>
                  </a:lnTo>
                  <a:lnTo>
                    <a:pt x="294" y="146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7" y="125"/>
                  </a:lnTo>
                  <a:lnTo>
                    <a:pt x="300" y="116"/>
                  </a:lnTo>
                  <a:lnTo>
                    <a:pt x="300" y="116"/>
                  </a:lnTo>
                  <a:lnTo>
                    <a:pt x="300" y="112"/>
                  </a:lnTo>
                  <a:lnTo>
                    <a:pt x="301" y="108"/>
                  </a:lnTo>
                  <a:lnTo>
                    <a:pt x="301" y="108"/>
                  </a:lnTo>
                  <a:lnTo>
                    <a:pt x="304" y="100"/>
                  </a:lnTo>
                  <a:lnTo>
                    <a:pt x="304" y="100"/>
                  </a:lnTo>
                  <a:lnTo>
                    <a:pt x="306" y="94"/>
                  </a:lnTo>
                  <a:lnTo>
                    <a:pt x="306" y="94"/>
                  </a:lnTo>
                  <a:lnTo>
                    <a:pt x="309" y="85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8" y="67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8" y="53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41" y="39"/>
                  </a:lnTo>
                  <a:lnTo>
                    <a:pt x="350" y="31"/>
                  </a:lnTo>
                  <a:lnTo>
                    <a:pt x="350" y="31"/>
                  </a:lnTo>
                  <a:lnTo>
                    <a:pt x="360" y="24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9" y="15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97" y="9"/>
                  </a:lnTo>
                  <a:lnTo>
                    <a:pt x="397" y="9"/>
                  </a:lnTo>
                  <a:lnTo>
                    <a:pt x="405" y="7"/>
                  </a:lnTo>
                  <a:lnTo>
                    <a:pt x="405" y="7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3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5" y="5"/>
                  </a:lnTo>
                  <a:lnTo>
                    <a:pt x="436" y="5"/>
                  </a:lnTo>
                  <a:lnTo>
                    <a:pt x="436" y="5"/>
                  </a:lnTo>
                  <a:lnTo>
                    <a:pt x="443" y="6"/>
                  </a:lnTo>
                  <a:lnTo>
                    <a:pt x="449" y="7"/>
                  </a:lnTo>
                  <a:lnTo>
                    <a:pt x="456" y="8"/>
                  </a:lnTo>
                  <a:lnTo>
                    <a:pt x="462" y="11"/>
                  </a:lnTo>
                  <a:lnTo>
                    <a:pt x="462" y="11"/>
                  </a:lnTo>
                  <a:lnTo>
                    <a:pt x="472" y="15"/>
                  </a:lnTo>
                  <a:lnTo>
                    <a:pt x="481" y="20"/>
                  </a:lnTo>
                  <a:lnTo>
                    <a:pt x="481" y="20"/>
                  </a:lnTo>
                  <a:lnTo>
                    <a:pt x="492" y="26"/>
                  </a:lnTo>
                  <a:lnTo>
                    <a:pt x="497" y="30"/>
                  </a:lnTo>
                  <a:lnTo>
                    <a:pt x="502" y="34"/>
                  </a:lnTo>
                  <a:lnTo>
                    <a:pt x="502" y="34"/>
                  </a:lnTo>
                  <a:lnTo>
                    <a:pt x="519" y="49"/>
                  </a:lnTo>
                  <a:lnTo>
                    <a:pt x="519" y="49"/>
                  </a:lnTo>
                  <a:lnTo>
                    <a:pt x="523" y="53"/>
                  </a:lnTo>
                  <a:lnTo>
                    <a:pt x="527" y="58"/>
                  </a:lnTo>
                  <a:lnTo>
                    <a:pt x="527" y="58"/>
                  </a:lnTo>
                  <a:lnTo>
                    <a:pt x="530" y="60"/>
                  </a:lnTo>
                  <a:lnTo>
                    <a:pt x="533" y="60"/>
                  </a:lnTo>
                  <a:lnTo>
                    <a:pt x="533" y="60"/>
                  </a:lnTo>
                  <a:lnTo>
                    <a:pt x="538" y="59"/>
                  </a:lnTo>
                  <a:lnTo>
                    <a:pt x="543" y="59"/>
                  </a:lnTo>
                  <a:lnTo>
                    <a:pt x="543" y="59"/>
                  </a:lnTo>
                  <a:lnTo>
                    <a:pt x="545" y="59"/>
                  </a:lnTo>
                  <a:lnTo>
                    <a:pt x="545" y="59"/>
                  </a:lnTo>
                  <a:lnTo>
                    <a:pt x="553" y="58"/>
                  </a:lnTo>
                  <a:lnTo>
                    <a:pt x="561" y="58"/>
                  </a:lnTo>
                  <a:lnTo>
                    <a:pt x="561" y="58"/>
                  </a:lnTo>
                  <a:lnTo>
                    <a:pt x="569" y="60"/>
                  </a:lnTo>
                  <a:lnTo>
                    <a:pt x="578" y="63"/>
                  </a:lnTo>
                  <a:lnTo>
                    <a:pt x="578" y="63"/>
                  </a:lnTo>
                  <a:lnTo>
                    <a:pt x="583" y="65"/>
                  </a:lnTo>
                  <a:lnTo>
                    <a:pt x="587" y="68"/>
                  </a:lnTo>
                  <a:lnTo>
                    <a:pt x="595" y="75"/>
                  </a:lnTo>
                  <a:lnTo>
                    <a:pt x="595" y="75"/>
                  </a:lnTo>
                  <a:lnTo>
                    <a:pt x="605" y="84"/>
                  </a:lnTo>
                  <a:lnTo>
                    <a:pt x="605" y="84"/>
                  </a:lnTo>
                  <a:lnTo>
                    <a:pt x="611" y="89"/>
                  </a:lnTo>
                  <a:lnTo>
                    <a:pt x="616" y="96"/>
                  </a:lnTo>
                  <a:lnTo>
                    <a:pt x="624" y="109"/>
                  </a:lnTo>
                  <a:lnTo>
                    <a:pt x="624" y="109"/>
                  </a:lnTo>
                  <a:lnTo>
                    <a:pt x="630" y="121"/>
                  </a:lnTo>
                  <a:lnTo>
                    <a:pt x="634" y="134"/>
                  </a:lnTo>
                  <a:lnTo>
                    <a:pt x="634" y="134"/>
                  </a:lnTo>
                  <a:lnTo>
                    <a:pt x="635" y="137"/>
                  </a:lnTo>
                  <a:lnTo>
                    <a:pt x="637" y="139"/>
                  </a:lnTo>
                  <a:lnTo>
                    <a:pt x="640" y="143"/>
                  </a:lnTo>
                  <a:lnTo>
                    <a:pt x="640" y="143"/>
                  </a:lnTo>
                  <a:lnTo>
                    <a:pt x="646" y="152"/>
                  </a:lnTo>
                  <a:lnTo>
                    <a:pt x="646" y="152"/>
                  </a:lnTo>
                  <a:lnTo>
                    <a:pt x="649" y="157"/>
                  </a:lnTo>
                  <a:lnTo>
                    <a:pt x="653" y="162"/>
                  </a:lnTo>
                  <a:lnTo>
                    <a:pt x="653" y="162"/>
                  </a:lnTo>
                  <a:lnTo>
                    <a:pt x="656" y="166"/>
                  </a:lnTo>
                  <a:lnTo>
                    <a:pt x="658" y="170"/>
                  </a:lnTo>
                  <a:lnTo>
                    <a:pt x="662" y="178"/>
                  </a:lnTo>
                  <a:lnTo>
                    <a:pt x="662" y="178"/>
                  </a:lnTo>
                  <a:lnTo>
                    <a:pt x="664" y="186"/>
                  </a:lnTo>
                  <a:lnTo>
                    <a:pt x="666" y="194"/>
                  </a:lnTo>
                  <a:lnTo>
                    <a:pt x="666" y="194"/>
                  </a:lnTo>
                  <a:lnTo>
                    <a:pt x="669" y="204"/>
                  </a:lnTo>
                  <a:lnTo>
                    <a:pt x="669" y="204"/>
                  </a:lnTo>
                  <a:lnTo>
                    <a:pt x="670" y="212"/>
                  </a:lnTo>
                  <a:lnTo>
                    <a:pt x="670" y="212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9"/>
                  </a:lnTo>
                  <a:lnTo>
                    <a:pt x="670" y="244"/>
                  </a:lnTo>
                  <a:lnTo>
                    <a:pt x="670" y="244"/>
                  </a:lnTo>
                  <a:lnTo>
                    <a:pt x="669" y="247"/>
                  </a:lnTo>
                  <a:lnTo>
                    <a:pt x="669" y="247"/>
                  </a:lnTo>
                  <a:lnTo>
                    <a:pt x="667" y="259"/>
                  </a:lnTo>
                  <a:lnTo>
                    <a:pt x="667" y="259"/>
                  </a:lnTo>
                  <a:lnTo>
                    <a:pt x="666" y="269"/>
                  </a:lnTo>
                  <a:lnTo>
                    <a:pt x="666" y="269"/>
                  </a:lnTo>
                  <a:lnTo>
                    <a:pt x="662" y="284"/>
                  </a:lnTo>
                  <a:lnTo>
                    <a:pt x="662" y="284"/>
                  </a:lnTo>
                  <a:lnTo>
                    <a:pt x="658" y="295"/>
                  </a:lnTo>
                  <a:lnTo>
                    <a:pt x="658" y="295"/>
                  </a:lnTo>
                  <a:lnTo>
                    <a:pt x="651" y="293"/>
                  </a:lnTo>
                  <a:lnTo>
                    <a:pt x="651" y="293"/>
                  </a:lnTo>
                  <a:lnTo>
                    <a:pt x="656" y="281"/>
                  </a:lnTo>
                  <a:lnTo>
                    <a:pt x="656" y="281"/>
                  </a:lnTo>
                  <a:lnTo>
                    <a:pt x="659" y="270"/>
                  </a:lnTo>
                  <a:lnTo>
                    <a:pt x="661" y="264"/>
                  </a:lnTo>
                  <a:lnTo>
                    <a:pt x="662" y="258"/>
                  </a:lnTo>
                  <a:lnTo>
                    <a:pt x="662" y="258"/>
                  </a:lnTo>
                  <a:lnTo>
                    <a:pt x="664" y="242"/>
                  </a:lnTo>
                  <a:lnTo>
                    <a:pt x="665" y="234"/>
                  </a:lnTo>
                  <a:lnTo>
                    <a:pt x="665" y="226"/>
                  </a:lnTo>
                  <a:lnTo>
                    <a:pt x="665" y="226"/>
                  </a:lnTo>
                  <a:lnTo>
                    <a:pt x="664" y="215"/>
                  </a:lnTo>
                  <a:lnTo>
                    <a:pt x="663" y="205"/>
                  </a:lnTo>
                  <a:lnTo>
                    <a:pt x="663" y="205"/>
                  </a:lnTo>
                  <a:lnTo>
                    <a:pt x="662" y="196"/>
                  </a:lnTo>
                  <a:lnTo>
                    <a:pt x="660" y="188"/>
                  </a:lnTo>
                  <a:lnTo>
                    <a:pt x="660" y="188"/>
                  </a:lnTo>
                  <a:lnTo>
                    <a:pt x="658" y="182"/>
                  </a:lnTo>
                  <a:lnTo>
                    <a:pt x="655" y="175"/>
                  </a:lnTo>
                  <a:lnTo>
                    <a:pt x="655" y="175"/>
                  </a:lnTo>
                  <a:lnTo>
                    <a:pt x="648" y="163"/>
                  </a:lnTo>
                  <a:lnTo>
                    <a:pt x="640" y="151"/>
                  </a:lnTo>
                  <a:lnTo>
                    <a:pt x="640" y="151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28" y="134"/>
                  </a:lnTo>
                  <a:lnTo>
                    <a:pt x="626" y="130"/>
                  </a:lnTo>
                  <a:lnTo>
                    <a:pt x="626" y="130"/>
                  </a:lnTo>
                  <a:lnTo>
                    <a:pt x="620" y="114"/>
                  </a:lnTo>
                  <a:lnTo>
                    <a:pt x="620" y="114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09" y="94"/>
                  </a:lnTo>
                  <a:lnTo>
                    <a:pt x="609" y="94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2" y="85"/>
                  </a:lnTo>
                  <a:lnTo>
                    <a:pt x="597" y="80"/>
                  </a:lnTo>
                  <a:lnTo>
                    <a:pt x="585" y="72"/>
                  </a:lnTo>
                  <a:lnTo>
                    <a:pt x="585" y="72"/>
                  </a:lnTo>
                  <a:lnTo>
                    <a:pt x="580" y="70"/>
                  </a:lnTo>
                  <a:lnTo>
                    <a:pt x="575" y="67"/>
                  </a:lnTo>
                  <a:lnTo>
                    <a:pt x="570" y="66"/>
                  </a:lnTo>
                  <a:lnTo>
                    <a:pt x="564" y="65"/>
                  </a:lnTo>
                  <a:lnTo>
                    <a:pt x="564" y="65"/>
                  </a:lnTo>
                  <a:lnTo>
                    <a:pt x="558" y="64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43" y="64"/>
                  </a:lnTo>
                  <a:lnTo>
                    <a:pt x="539" y="65"/>
                  </a:lnTo>
                  <a:lnTo>
                    <a:pt x="534" y="66"/>
                  </a:lnTo>
                  <a:lnTo>
                    <a:pt x="534" y="66"/>
                  </a:lnTo>
                  <a:lnTo>
                    <a:pt x="531" y="67"/>
                  </a:lnTo>
                  <a:lnTo>
                    <a:pt x="528" y="66"/>
                  </a:lnTo>
                  <a:lnTo>
                    <a:pt x="525" y="64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0" y="58"/>
                  </a:lnTo>
                  <a:lnTo>
                    <a:pt x="520" y="58"/>
                  </a:lnTo>
                  <a:lnTo>
                    <a:pt x="513" y="52"/>
                  </a:lnTo>
                  <a:lnTo>
                    <a:pt x="506" y="46"/>
                  </a:lnTo>
                  <a:lnTo>
                    <a:pt x="506" y="46"/>
                  </a:lnTo>
                  <a:lnTo>
                    <a:pt x="502" y="42"/>
                  </a:lnTo>
                  <a:lnTo>
                    <a:pt x="497" y="38"/>
                  </a:lnTo>
                  <a:lnTo>
                    <a:pt x="488" y="32"/>
                  </a:lnTo>
                  <a:lnTo>
                    <a:pt x="488" y="32"/>
                  </a:lnTo>
                  <a:lnTo>
                    <a:pt x="479" y="27"/>
                  </a:lnTo>
                  <a:lnTo>
                    <a:pt x="471" y="22"/>
                  </a:lnTo>
                  <a:lnTo>
                    <a:pt x="471" y="22"/>
                  </a:lnTo>
                  <a:lnTo>
                    <a:pt x="466" y="20"/>
                  </a:lnTo>
                  <a:lnTo>
                    <a:pt x="461" y="18"/>
                  </a:lnTo>
                  <a:lnTo>
                    <a:pt x="461" y="18"/>
                  </a:lnTo>
                  <a:lnTo>
                    <a:pt x="443" y="13"/>
                  </a:lnTo>
                  <a:lnTo>
                    <a:pt x="443" y="13"/>
                  </a:lnTo>
                  <a:lnTo>
                    <a:pt x="435" y="11"/>
                  </a:lnTo>
                  <a:lnTo>
                    <a:pt x="435" y="11"/>
                  </a:lnTo>
                  <a:lnTo>
                    <a:pt x="426" y="10"/>
                  </a:lnTo>
                  <a:lnTo>
                    <a:pt x="426" y="10"/>
                  </a:lnTo>
                  <a:lnTo>
                    <a:pt x="425" y="10"/>
                  </a:lnTo>
                  <a:lnTo>
                    <a:pt x="425" y="10"/>
                  </a:lnTo>
                  <a:lnTo>
                    <a:pt x="421" y="11"/>
                  </a:lnTo>
                  <a:lnTo>
                    <a:pt x="417" y="11"/>
                  </a:lnTo>
                  <a:lnTo>
                    <a:pt x="410" y="12"/>
                  </a:lnTo>
                  <a:lnTo>
                    <a:pt x="410" y="12"/>
                  </a:lnTo>
                  <a:lnTo>
                    <a:pt x="400" y="14"/>
                  </a:lnTo>
                  <a:lnTo>
                    <a:pt x="400" y="14"/>
                  </a:lnTo>
                  <a:lnTo>
                    <a:pt x="396" y="15"/>
                  </a:lnTo>
                  <a:lnTo>
                    <a:pt x="391" y="17"/>
                  </a:lnTo>
                  <a:lnTo>
                    <a:pt x="391" y="17"/>
                  </a:lnTo>
                  <a:lnTo>
                    <a:pt x="374" y="25"/>
                  </a:lnTo>
                  <a:lnTo>
                    <a:pt x="374" y="25"/>
                  </a:lnTo>
                  <a:lnTo>
                    <a:pt x="364" y="30"/>
                  </a:lnTo>
                  <a:lnTo>
                    <a:pt x="364" y="30"/>
                  </a:lnTo>
                  <a:lnTo>
                    <a:pt x="352" y="38"/>
                  </a:lnTo>
                  <a:lnTo>
                    <a:pt x="352" y="38"/>
                  </a:lnTo>
                  <a:lnTo>
                    <a:pt x="346" y="43"/>
                  </a:lnTo>
                  <a:lnTo>
                    <a:pt x="340" y="48"/>
                  </a:lnTo>
                  <a:lnTo>
                    <a:pt x="329" y="60"/>
                  </a:lnTo>
                  <a:lnTo>
                    <a:pt x="329" y="60"/>
                  </a:lnTo>
                  <a:lnTo>
                    <a:pt x="323" y="69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5" y="84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06" y="109"/>
                  </a:lnTo>
                  <a:lnTo>
                    <a:pt x="306" y="109"/>
                  </a:lnTo>
                  <a:lnTo>
                    <a:pt x="305" y="114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4" y="123"/>
                  </a:lnTo>
                  <a:lnTo>
                    <a:pt x="304" y="123"/>
                  </a:lnTo>
                  <a:lnTo>
                    <a:pt x="301" y="138"/>
                  </a:lnTo>
                  <a:lnTo>
                    <a:pt x="301" y="138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299" y="151"/>
                  </a:lnTo>
                  <a:lnTo>
                    <a:pt x="299" y="152"/>
                  </a:lnTo>
                  <a:lnTo>
                    <a:pt x="300" y="154"/>
                  </a:lnTo>
                  <a:lnTo>
                    <a:pt x="300" y="154"/>
                  </a:lnTo>
                  <a:lnTo>
                    <a:pt x="299" y="156"/>
                  </a:lnTo>
                  <a:lnTo>
                    <a:pt x="297" y="158"/>
                  </a:lnTo>
                  <a:lnTo>
                    <a:pt x="297" y="158"/>
                  </a:lnTo>
                  <a:lnTo>
                    <a:pt x="290" y="163"/>
                  </a:lnTo>
                  <a:lnTo>
                    <a:pt x="284" y="168"/>
                  </a:lnTo>
                  <a:lnTo>
                    <a:pt x="284" y="168"/>
                  </a:lnTo>
                  <a:lnTo>
                    <a:pt x="277" y="175"/>
                  </a:lnTo>
                  <a:lnTo>
                    <a:pt x="270" y="183"/>
                  </a:lnTo>
                  <a:lnTo>
                    <a:pt x="270" y="183"/>
                  </a:lnTo>
                  <a:lnTo>
                    <a:pt x="265" y="190"/>
                  </a:lnTo>
                  <a:lnTo>
                    <a:pt x="261" y="198"/>
                  </a:lnTo>
                  <a:lnTo>
                    <a:pt x="261" y="198"/>
                  </a:lnTo>
                  <a:lnTo>
                    <a:pt x="257" y="209"/>
                  </a:lnTo>
                  <a:lnTo>
                    <a:pt x="257" y="209"/>
                  </a:lnTo>
                  <a:lnTo>
                    <a:pt x="254" y="223"/>
                  </a:lnTo>
                  <a:lnTo>
                    <a:pt x="254" y="223"/>
                  </a:lnTo>
                  <a:lnTo>
                    <a:pt x="253" y="233"/>
                  </a:lnTo>
                  <a:lnTo>
                    <a:pt x="253" y="233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7" y="250"/>
                  </a:lnTo>
                  <a:lnTo>
                    <a:pt x="257" y="250"/>
                  </a:lnTo>
                  <a:lnTo>
                    <a:pt x="263" y="272"/>
                  </a:lnTo>
                  <a:lnTo>
                    <a:pt x="263" y="272"/>
                  </a:lnTo>
                  <a:lnTo>
                    <a:pt x="265" y="276"/>
                  </a:lnTo>
                  <a:lnTo>
                    <a:pt x="267" y="280"/>
                  </a:lnTo>
                  <a:lnTo>
                    <a:pt x="267" y="280"/>
                  </a:lnTo>
                  <a:lnTo>
                    <a:pt x="269" y="282"/>
                  </a:lnTo>
                  <a:lnTo>
                    <a:pt x="269" y="285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7" y="300"/>
                  </a:lnTo>
                  <a:lnTo>
                    <a:pt x="265" y="309"/>
                  </a:lnTo>
                  <a:lnTo>
                    <a:pt x="265" y="309"/>
                  </a:lnTo>
                  <a:lnTo>
                    <a:pt x="265" y="317"/>
                  </a:lnTo>
                  <a:lnTo>
                    <a:pt x="266" y="324"/>
                  </a:lnTo>
                  <a:lnTo>
                    <a:pt x="266" y="324"/>
                  </a:lnTo>
                  <a:lnTo>
                    <a:pt x="267" y="331"/>
                  </a:lnTo>
                  <a:lnTo>
                    <a:pt x="270" y="339"/>
                  </a:lnTo>
                  <a:lnTo>
                    <a:pt x="273" y="346"/>
                  </a:lnTo>
                  <a:lnTo>
                    <a:pt x="277" y="353"/>
                  </a:lnTo>
                  <a:lnTo>
                    <a:pt x="277" y="353"/>
                  </a:lnTo>
                  <a:lnTo>
                    <a:pt x="281" y="359"/>
                  </a:lnTo>
                  <a:lnTo>
                    <a:pt x="285" y="365"/>
                  </a:lnTo>
                  <a:lnTo>
                    <a:pt x="285" y="365"/>
                  </a:lnTo>
                  <a:lnTo>
                    <a:pt x="293" y="375"/>
                  </a:lnTo>
                  <a:lnTo>
                    <a:pt x="298" y="380"/>
                  </a:lnTo>
                  <a:lnTo>
                    <a:pt x="303" y="384"/>
                  </a:lnTo>
                  <a:lnTo>
                    <a:pt x="303" y="384"/>
                  </a:lnTo>
                  <a:lnTo>
                    <a:pt x="315" y="392"/>
                  </a:lnTo>
                  <a:lnTo>
                    <a:pt x="315" y="392"/>
                  </a:lnTo>
                  <a:lnTo>
                    <a:pt x="329" y="399"/>
                  </a:lnTo>
                  <a:lnTo>
                    <a:pt x="329" y="399"/>
                  </a:lnTo>
                  <a:lnTo>
                    <a:pt x="349" y="408"/>
                  </a:lnTo>
                  <a:lnTo>
                    <a:pt x="349" y="408"/>
                  </a:lnTo>
                  <a:lnTo>
                    <a:pt x="355" y="409"/>
                  </a:lnTo>
                  <a:lnTo>
                    <a:pt x="355" y="409"/>
                  </a:lnTo>
                  <a:lnTo>
                    <a:pt x="353" y="412"/>
                  </a:lnTo>
                  <a:lnTo>
                    <a:pt x="351" y="413"/>
                  </a:lnTo>
                  <a:lnTo>
                    <a:pt x="349" y="413"/>
                  </a:lnTo>
                  <a:lnTo>
                    <a:pt x="347" y="413"/>
                  </a:lnTo>
                  <a:lnTo>
                    <a:pt x="347" y="413"/>
                  </a:lnTo>
                  <a:lnTo>
                    <a:pt x="335" y="408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15" y="399"/>
                  </a:lnTo>
                  <a:lnTo>
                    <a:pt x="308" y="394"/>
                  </a:lnTo>
                  <a:lnTo>
                    <a:pt x="308" y="394"/>
                  </a:lnTo>
                  <a:lnTo>
                    <a:pt x="291" y="383"/>
                  </a:lnTo>
                  <a:lnTo>
                    <a:pt x="291" y="383"/>
                  </a:lnTo>
                  <a:lnTo>
                    <a:pt x="287" y="378"/>
                  </a:lnTo>
                  <a:lnTo>
                    <a:pt x="287" y="378"/>
                  </a:lnTo>
                  <a:lnTo>
                    <a:pt x="279" y="367"/>
                  </a:lnTo>
                  <a:lnTo>
                    <a:pt x="279" y="367"/>
                  </a:lnTo>
                  <a:close/>
                  <a:moveTo>
                    <a:pt x="347" y="419"/>
                  </a:moveTo>
                  <a:lnTo>
                    <a:pt x="347" y="419"/>
                  </a:lnTo>
                  <a:lnTo>
                    <a:pt x="345" y="420"/>
                  </a:lnTo>
                  <a:lnTo>
                    <a:pt x="345" y="420"/>
                  </a:lnTo>
                  <a:lnTo>
                    <a:pt x="343" y="422"/>
                  </a:lnTo>
                  <a:lnTo>
                    <a:pt x="341" y="424"/>
                  </a:lnTo>
                  <a:lnTo>
                    <a:pt x="338" y="429"/>
                  </a:lnTo>
                  <a:lnTo>
                    <a:pt x="338" y="429"/>
                  </a:lnTo>
                  <a:lnTo>
                    <a:pt x="336" y="431"/>
                  </a:lnTo>
                  <a:lnTo>
                    <a:pt x="333" y="431"/>
                  </a:lnTo>
                  <a:lnTo>
                    <a:pt x="333" y="431"/>
                  </a:lnTo>
                  <a:lnTo>
                    <a:pt x="330" y="432"/>
                  </a:lnTo>
                  <a:lnTo>
                    <a:pt x="327" y="431"/>
                  </a:lnTo>
                  <a:lnTo>
                    <a:pt x="324" y="430"/>
                  </a:lnTo>
                  <a:lnTo>
                    <a:pt x="320" y="430"/>
                  </a:lnTo>
                  <a:lnTo>
                    <a:pt x="320" y="430"/>
                  </a:lnTo>
                  <a:lnTo>
                    <a:pt x="312" y="429"/>
                  </a:lnTo>
                  <a:lnTo>
                    <a:pt x="312" y="429"/>
                  </a:lnTo>
                  <a:lnTo>
                    <a:pt x="311" y="429"/>
                  </a:lnTo>
                  <a:lnTo>
                    <a:pt x="311" y="429"/>
                  </a:lnTo>
                  <a:lnTo>
                    <a:pt x="322" y="408"/>
                  </a:lnTo>
                  <a:lnTo>
                    <a:pt x="322" y="408"/>
                  </a:lnTo>
                  <a:lnTo>
                    <a:pt x="328" y="412"/>
                  </a:lnTo>
                  <a:lnTo>
                    <a:pt x="334" y="414"/>
                  </a:lnTo>
                  <a:lnTo>
                    <a:pt x="347" y="419"/>
                  </a:lnTo>
                  <a:lnTo>
                    <a:pt x="347" y="419"/>
                  </a:lnTo>
                  <a:close/>
                  <a:moveTo>
                    <a:pt x="264" y="420"/>
                  </a:moveTo>
                  <a:lnTo>
                    <a:pt x="264" y="420"/>
                  </a:lnTo>
                  <a:lnTo>
                    <a:pt x="268" y="411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5" y="399"/>
                  </a:lnTo>
                  <a:lnTo>
                    <a:pt x="278" y="396"/>
                  </a:lnTo>
                  <a:lnTo>
                    <a:pt x="286" y="390"/>
                  </a:lnTo>
                  <a:lnTo>
                    <a:pt x="286" y="390"/>
                  </a:lnTo>
                  <a:lnTo>
                    <a:pt x="289" y="389"/>
                  </a:lnTo>
                  <a:lnTo>
                    <a:pt x="291" y="389"/>
                  </a:lnTo>
                  <a:lnTo>
                    <a:pt x="293" y="389"/>
                  </a:lnTo>
                  <a:lnTo>
                    <a:pt x="296" y="391"/>
                  </a:lnTo>
                  <a:lnTo>
                    <a:pt x="296" y="391"/>
                  </a:lnTo>
                  <a:lnTo>
                    <a:pt x="309" y="401"/>
                  </a:lnTo>
                  <a:lnTo>
                    <a:pt x="309" y="401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16" y="405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14" y="412"/>
                  </a:lnTo>
                  <a:lnTo>
                    <a:pt x="312" y="416"/>
                  </a:lnTo>
                  <a:lnTo>
                    <a:pt x="306" y="424"/>
                  </a:lnTo>
                  <a:lnTo>
                    <a:pt x="306" y="424"/>
                  </a:lnTo>
                  <a:lnTo>
                    <a:pt x="302" y="430"/>
                  </a:lnTo>
                  <a:lnTo>
                    <a:pt x="298" y="435"/>
                  </a:lnTo>
                  <a:lnTo>
                    <a:pt x="292" y="439"/>
                  </a:lnTo>
                  <a:lnTo>
                    <a:pt x="286" y="442"/>
                  </a:lnTo>
                  <a:lnTo>
                    <a:pt x="286" y="442"/>
                  </a:lnTo>
                  <a:lnTo>
                    <a:pt x="274" y="447"/>
                  </a:lnTo>
                  <a:lnTo>
                    <a:pt x="268" y="448"/>
                  </a:lnTo>
                  <a:lnTo>
                    <a:pt x="261" y="450"/>
                  </a:lnTo>
                  <a:lnTo>
                    <a:pt x="261" y="450"/>
                  </a:lnTo>
                  <a:lnTo>
                    <a:pt x="255" y="451"/>
                  </a:lnTo>
                  <a:lnTo>
                    <a:pt x="255" y="451"/>
                  </a:lnTo>
                  <a:lnTo>
                    <a:pt x="251" y="451"/>
                  </a:lnTo>
                  <a:lnTo>
                    <a:pt x="251" y="45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64" y="420"/>
                  </a:lnTo>
                  <a:lnTo>
                    <a:pt x="264" y="420"/>
                  </a:lnTo>
                  <a:close/>
                  <a:moveTo>
                    <a:pt x="226" y="428"/>
                  </a:moveTo>
                  <a:lnTo>
                    <a:pt x="226" y="428"/>
                  </a:lnTo>
                  <a:lnTo>
                    <a:pt x="230" y="423"/>
                  </a:lnTo>
                  <a:lnTo>
                    <a:pt x="234" y="418"/>
                  </a:lnTo>
                  <a:lnTo>
                    <a:pt x="234" y="418"/>
                  </a:lnTo>
                  <a:lnTo>
                    <a:pt x="240" y="413"/>
                  </a:lnTo>
                  <a:lnTo>
                    <a:pt x="243" y="411"/>
                  </a:lnTo>
                  <a:lnTo>
                    <a:pt x="246" y="410"/>
                  </a:lnTo>
                  <a:lnTo>
                    <a:pt x="246" y="410"/>
                  </a:lnTo>
                  <a:lnTo>
                    <a:pt x="250" y="410"/>
                  </a:lnTo>
                  <a:lnTo>
                    <a:pt x="255" y="410"/>
                  </a:lnTo>
                  <a:lnTo>
                    <a:pt x="255" y="410"/>
                  </a:lnTo>
                  <a:lnTo>
                    <a:pt x="261" y="410"/>
                  </a:lnTo>
                  <a:lnTo>
                    <a:pt x="261" y="410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3" y="412"/>
                  </a:lnTo>
                  <a:lnTo>
                    <a:pt x="252" y="438"/>
                  </a:lnTo>
                  <a:lnTo>
                    <a:pt x="252" y="438"/>
                  </a:lnTo>
                  <a:lnTo>
                    <a:pt x="249" y="443"/>
                  </a:lnTo>
                  <a:lnTo>
                    <a:pt x="246" y="449"/>
                  </a:lnTo>
                  <a:lnTo>
                    <a:pt x="246" y="449"/>
                  </a:lnTo>
                  <a:lnTo>
                    <a:pt x="241" y="455"/>
                  </a:lnTo>
                  <a:lnTo>
                    <a:pt x="235" y="460"/>
                  </a:lnTo>
                  <a:lnTo>
                    <a:pt x="235" y="460"/>
                  </a:lnTo>
                  <a:lnTo>
                    <a:pt x="230" y="463"/>
                  </a:lnTo>
                  <a:lnTo>
                    <a:pt x="225" y="465"/>
                  </a:lnTo>
                  <a:lnTo>
                    <a:pt x="215" y="469"/>
                  </a:lnTo>
                  <a:lnTo>
                    <a:pt x="215" y="469"/>
                  </a:lnTo>
                  <a:lnTo>
                    <a:pt x="209" y="470"/>
                  </a:lnTo>
                  <a:lnTo>
                    <a:pt x="209" y="470"/>
                  </a:lnTo>
                  <a:lnTo>
                    <a:pt x="207" y="469"/>
                  </a:lnTo>
                  <a:lnTo>
                    <a:pt x="207" y="469"/>
                  </a:lnTo>
                  <a:lnTo>
                    <a:pt x="210" y="464"/>
                  </a:lnTo>
                  <a:lnTo>
                    <a:pt x="213" y="458"/>
                  </a:lnTo>
                  <a:lnTo>
                    <a:pt x="218" y="447"/>
                  </a:lnTo>
                  <a:lnTo>
                    <a:pt x="218" y="447"/>
                  </a:lnTo>
                  <a:lnTo>
                    <a:pt x="222" y="438"/>
                  </a:lnTo>
                  <a:lnTo>
                    <a:pt x="226" y="428"/>
                  </a:lnTo>
                  <a:lnTo>
                    <a:pt x="226" y="428"/>
                  </a:lnTo>
                  <a:close/>
                  <a:moveTo>
                    <a:pt x="172" y="465"/>
                  </a:moveTo>
                  <a:lnTo>
                    <a:pt x="172" y="465"/>
                  </a:lnTo>
                  <a:lnTo>
                    <a:pt x="178" y="456"/>
                  </a:lnTo>
                  <a:lnTo>
                    <a:pt x="184" y="448"/>
                  </a:lnTo>
                  <a:lnTo>
                    <a:pt x="184" y="448"/>
                  </a:lnTo>
                  <a:lnTo>
                    <a:pt x="192" y="442"/>
                  </a:lnTo>
                  <a:lnTo>
                    <a:pt x="197" y="439"/>
                  </a:lnTo>
                  <a:lnTo>
                    <a:pt x="201" y="437"/>
                  </a:lnTo>
                  <a:lnTo>
                    <a:pt x="201" y="437"/>
                  </a:lnTo>
                  <a:lnTo>
                    <a:pt x="209" y="435"/>
                  </a:lnTo>
                  <a:lnTo>
                    <a:pt x="213" y="435"/>
                  </a:lnTo>
                  <a:lnTo>
                    <a:pt x="217" y="436"/>
                  </a:lnTo>
                  <a:lnTo>
                    <a:pt x="217" y="436"/>
                  </a:lnTo>
                  <a:lnTo>
                    <a:pt x="217" y="438"/>
                  </a:lnTo>
                  <a:lnTo>
                    <a:pt x="217" y="438"/>
                  </a:lnTo>
                  <a:lnTo>
                    <a:pt x="212" y="450"/>
                  </a:lnTo>
                  <a:lnTo>
                    <a:pt x="207" y="461"/>
                  </a:lnTo>
                  <a:lnTo>
                    <a:pt x="207" y="461"/>
                  </a:lnTo>
                  <a:lnTo>
                    <a:pt x="203" y="467"/>
                  </a:lnTo>
                  <a:lnTo>
                    <a:pt x="200" y="471"/>
                  </a:lnTo>
                  <a:lnTo>
                    <a:pt x="195" y="476"/>
                  </a:lnTo>
                  <a:lnTo>
                    <a:pt x="189" y="479"/>
                  </a:lnTo>
                  <a:lnTo>
                    <a:pt x="189" y="479"/>
                  </a:lnTo>
                  <a:lnTo>
                    <a:pt x="183" y="482"/>
                  </a:lnTo>
                  <a:lnTo>
                    <a:pt x="176" y="484"/>
                  </a:lnTo>
                  <a:lnTo>
                    <a:pt x="176" y="484"/>
                  </a:lnTo>
                  <a:lnTo>
                    <a:pt x="169" y="484"/>
                  </a:lnTo>
                  <a:lnTo>
                    <a:pt x="169" y="484"/>
                  </a:lnTo>
                  <a:lnTo>
                    <a:pt x="168" y="484"/>
                  </a:lnTo>
                  <a:lnTo>
                    <a:pt x="167" y="482"/>
                  </a:lnTo>
                  <a:lnTo>
                    <a:pt x="167" y="482"/>
                  </a:lnTo>
                  <a:lnTo>
                    <a:pt x="169" y="474"/>
                  </a:lnTo>
                  <a:lnTo>
                    <a:pt x="170" y="469"/>
                  </a:lnTo>
                  <a:lnTo>
                    <a:pt x="172" y="465"/>
                  </a:lnTo>
                  <a:lnTo>
                    <a:pt x="172" y="465"/>
                  </a:lnTo>
                  <a:close/>
                  <a:moveTo>
                    <a:pt x="243" y="502"/>
                  </a:moveTo>
                  <a:lnTo>
                    <a:pt x="243" y="502"/>
                  </a:lnTo>
                  <a:lnTo>
                    <a:pt x="238" y="505"/>
                  </a:lnTo>
                  <a:lnTo>
                    <a:pt x="233" y="507"/>
                  </a:lnTo>
                  <a:lnTo>
                    <a:pt x="227" y="509"/>
                  </a:lnTo>
                  <a:lnTo>
                    <a:pt x="222" y="510"/>
                  </a:lnTo>
                  <a:lnTo>
                    <a:pt x="222" y="510"/>
                  </a:lnTo>
                  <a:lnTo>
                    <a:pt x="209" y="513"/>
                  </a:lnTo>
                  <a:lnTo>
                    <a:pt x="209" y="513"/>
                  </a:lnTo>
                  <a:lnTo>
                    <a:pt x="202" y="512"/>
                  </a:lnTo>
                  <a:lnTo>
                    <a:pt x="196" y="511"/>
                  </a:lnTo>
                  <a:lnTo>
                    <a:pt x="190" y="509"/>
                  </a:lnTo>
                  <a:lnTo>
                    <a:pt x="184" y="507"/>
                  </a:lnTo>
                  <a:lnTo>
                    <a:pt x="184" y="507"/>
                  </a:lnTo>
                  <a:lnTo>
                    <a:pt x="176" y="503"/>
                  </a:lnTo>
                  <a:lnTo>
                    <a:pt x="176" y="503"/>
                  </a:lnTo>
                  <a:lnTo>
                    <a:pt x="164" y="495"/>
                  </a:lnTo>
                  <a:lnTo>
                    <a:pt x="164" y="495"/>
                  </a:lnTo>
                  <a:lnTo>
                    <a:pt x="164" y="494"/>
                  </a:lnTo>
                  <a:lnTo>
                    <a:pt x="164" y="492"/>
                  </a:lnTo>
                  <a:lnTo>
                    <a:pt x="165" y="490"/>
                  </a:lnTo>
                  <a:lnTo>
                    <a:pt x="166" y="489"/>
                  </a:lnTo>
                  <a:lnTo>
                    <a:pt x="166" y="489"/>
                  </a:lnTo>
                  <a:lnTo>
                    <a:pt x="170" y="489"/>
                  </a:lnTo>
                  <a:lnTo>
                    <a:pt x="170" y="489"/>
                  </a:lnTo>
                  <a:lnTo>
                    <a:pt x="174" y="488"/>
                  </a:lnTo>
                  <a:lnTo>
                    <a:pt x="174" y="488"/>
                  </a:lnTo>
                  <a:lnTo>
                    <a:pt x="182" y="486"/>
                  </a:lnTo>
                  <a:lnTo>
                    <a:pt x="190" y="484"/>
                  </a:lnTo>
                  <a:lnTo>
                    <a:pt x="190" y="484"/>
                  </a:lnTo>
                  <a:lnTo>
                    <a:pt x="196" y="481"/>
                  </a:lnTo>
                  <a:lnTo>
                    <a:pt x="196" y="481"/>
                  </a:lnTo>
                  <a:lnTo>
                    <a:pt x="199" y="479"/>
                  </a:lnTo>
                  <a:lnTo>
                    <a:pt x="202" y="478"/>
                  </a:lnTo>
                  <a:lnTo>
                    <a:pt x="205" y="479"/>
                  </a:lnTo>
                  <a:lnTo>
                    <a:pt x="209" y="480"/>
                  </a:lnTo>
                  <a:lnTo>
                    <a:pt x="209" y="480"/>
                  </a:lnTo>
                  <a:lnTo>
                    <a:pt x="227" y="491"/>
                  </a:lnTo>
                  <a:lnTo>
                    <a:pt x="227" y="491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42" y="499"/>
                  </a:lnTo>
                  <a:lnTo>
                    <a:pt x="242" y="499"/>
                  </a:lnTo>
                  <a:lnTo>
                    <a:pt x="244" y="500"/>
                  </a:lnTo>
                  <a:lnTo>
                    <a:pt x="244" y="500"/>
                  </a:lnTo>
                  <a:lnTo>
                    <a:pt x="243" y="502"/>
                  </a:lnTo>
                  <a:lnTo>
                    <a:pt x="243" y="502"/>
                  </a:lnTo>
                  <a:close/>
                  <a:moveTo>
                    <a:pt x="301" y="481"/>
                  </a:moveTo>
                  <a:lnTo>
                    <a:pt x="301" y="481"/>
                  </a:lnTo>
                  <a:lnTo>
                    <a:pt x="296" y="486"/>
                  </a:lnTo>
                  <a:lnTo>
                    <a:pt x="290" y="490"/>
                  </a:lnTo>
                  <a:lnTo>
                    <a:pt x="284" y="493"/>
                  </a:lnTo>
                  <a:lnTo>
                    <a:pt x="278" y="495"/>
                  </a:lnTo>
                  <a:lnTo>
                    <a:pt x="278" y="495"/>
                  </a:lnTo>
                  <a:lnTo>
                    <a:pt x="272" y="496"/>
                  </a:lnTo>
                  <a:lnTo>
                    <a:pt x="267" y="497"/>
                  </a:lnTo>
                  <a:lnTo>
                    <a:pt x="267" y="497"/>
                  </a:lnTo>
                  <a:lnTo>
                    <a:pt x="259" y="497"/>
                  </a:lnTo>
                  <a:lnTo>
                    <a:pt x="250" y="496"/>
                  </a:lnTo>
                  <a:lnTo>
                    <a:pt x="250" y="496"/>
                  </a:lnTo>
                  <a:lnTo>
                    <a:pt x="239" y="492"/>
                  </a:lnTo>
                  <a:lnTo>
                    <a:pt x="239" y="492"/>
                  </a:lnTo>
                  <a:lnTo>
                    <a:pt x="229" y="486"/>
                  </a:lnTo>
                  <a:lnTo>
                    <a:pt x="229" y="486"/>
                  </a:lnTo>
                  <a:lnTo>
                    <a:pt x="216" y="478"/>
                  </a:lnTo>
                  <a:lnTo>
                    <a:pt x="216" y="478"/>
                  </a:lnTo>
                  <a:lnTo>
                    <a:pt x="211" y="476"/>
                  </a:lnTo>
                  <a:lnTo>
                    <a:pt x="211" y="476"/>
                  </a:lnTo>
                  <a:lnTo>
                    <a:pt x="211" y="475"/>
                  </a:lnTo>
                  <a:lnTo>
                    <a:pt x="211" y="475"/>
                  </a:lnTo>
                  <a:lnTo>
                    <a:pt x="217" y="472"/>
                  </a:lnTo>
                  <a:lnTo>
                    <a:pt x="217" y="472"/>
                  </a:lnTo>
                  <a:lnTo>
                    <a:pt x="232" y="466"/>
                  </a:lnTo>
                  <a:lnTo>
                    <a:pt x="232" y="466"/>
                  </a:lnTo>
                  <a:lnTo>
                    <a:pt x="238" y="462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48" y="457"/>
                  </a:lnTo>
                  <a:lnTo>
                    <a:pt x="253" y="456"/>
                  </a:lnTo>
                  <a:lnTo>
                    <a:pt x="253" y="456"/>
                  </a:lnTo>
                  <a:lnTo>
                    <a:pt x="260" y="455"/>
                  </a:lnTo>
                  <a:lnTo>
                    <a:pt x="267" y="456"/>
                  </a:lnTo>
                  <a:lnTo>
                    <a:pt x="273" y="459"/>
                  </a:lnTo>
                  <a:lnTo>
                    <a:pt x="279" y="463"/>
                  </a:lnTo>
                  <a:lnTo>
                    <a:pt x="279" y="463"/>
                  </a:lnTo>
                  <a:lnTo>
                    <a:pt x="289" y="471"/>
                  </a:lnTo>
                  <a:lnTo>
                    <a:pt x="300" y="477"/>
                  </a:lnTo>
                  <a:lnTo>
                    <a:pt x="300" y="477"/>
                  </a:lnTo>
                  <a:lnTo>
                    <a:pt x="302" y="479"/>
                  </a:lnTo>
                  <a:lnTo>
                    <a:pt x="302" y="480"/>
                  </a:lnTo>
                  <a:lnTo>
                    <a:pt x="301" y="481"/>
                  </a:lnTo>
                  <a:lnTo>
                    <a:pt x="301" y="481"/>
                  </a:lnTo>
                  <a:close/>
                  <a:moveTo>
                    <a:pt x="337" y="474"/>
                  </a:moveTo>
                  <a:lnTo>
                    <a:pt x="337" y="474"/>
                  </a:lnTo>
                  <a:lnTo>
                    <a:pt x="335" y="475"/>
                  </a:lnTo>
                  <a:lnTo>
                    <a:pt x="333" y="476"/>
                  </a:lnTo>
                  <a:lnTo>
                    <a:pt x="333" y="476"/>
                  </a:lnTo>
                  <a:lnTo>
                    <a:pt x="312" y="476"/>
                  </a:lnTo>
                  <a:lnTo>
                    <a:pt x="312" y="476"/>
                  </a:lnTo>
                  <a:lnTo>
                    <a:pt x="309" y="475"/>
                  </a:lnTo>
                  <a:lnTo>
                    <a:pt x="307" y="474"/>
                  </a:lnTo>
                  <a:lnTo>
                    <a:pt x="307" y="474"/>
                  </a:lnTo>
                  <a:lnTo>
                    <a:pt x="286" y="463"/>
                  </a:lnTo>
                  <a:lnTo>
                    <a:pt x="286" y="463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1" y="453"/>
                  </a:lnTo>
                  <a:lnTo>
                    <a:pt x="271" y="453"/>
                  </a:lnTo>
                  <a:lnTo>
                    <a:pt x="271" y="452"/>
                  </a:lnTo>
                  <a:lnTo>
                    <a:pt x="271" y="452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4" y="448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7" y="441"/>
                  </a:lnTo>
                  <a:lnTo>
                    <a:pt x="302" y="436"/>
                  </a:lnTo>
                  <a:lnTo>
                    <a:pt x="302" y="436"/>
                  </a:lnTo>
                  <a:lnTo>
                    <a:pt x="305" y="435"/>
                  </a:lnTo>
                  <a:lnTo>
                    <a:pt x="309" y="434"/>
                  </a:lnTo>
                  <a:lnTo>
                    <a:pt x="309" y="434"/>
                  </a:lnTo>
                  <a:lnTo>
                    <a:pt x="319" y="434"/>
                  </a:lnTo>
                  <a:lnTo>
                    <a:pt x="319" y="434"/>
                  </a:lnTo>
                  <a:lnTo>
                    <a:pt x="329" y="436"/>
                  </a:lnTo>
                  <a:lnTo>
                    <a:pt x="329" y="436"/>
                  </a:lnTo>
                  <a:lnTo>
                    <a:pt x="330" y="436"/>
                  </a:lnTo>
                  <a:lnTo>
                    <a:pt x="330" y="436"/>
                  </a:lnTo>
                  <a:lnTo>
                    <a:pt x="333" y="437"/>
                  </a:lnTo>
                  <a:lnTo>
                    <a:pt x="334" y="438"/>
                  </a:lnTo>
                  <a:lnTo>
                    <a:pt x="334" y="440"/>
                  </a:lnTo>
                  <a:lnTo>
                    <a:pt x="334" y="440"/>
                  </a:lnTo>
                  <a:lnTo>
                    <a:pt x="334" y="442"/>
                  </a:lnTo>
                  <a:lnTo>
                    <a:pt x="335" y="444"/>
                  </a:lnTo>
                  <a:lnTo>
                    <a:pt x="335" y="444"/>
                  </a:lnTo>
                  <a:lnTo>
                    <a:pt x="336" y="446"/>
                  </a:lnTo>
                  <a:lnTo>
                    <a:pt x="336" y="447"/>
                  </a:lnTo>
                  <a:lnTo>
                    <a:pt x="334" y="451"/>
                  </a:lnTo>
                  <a:lnTo>
                    <a:pt x="334" y="451"/>
                  </a:lnTo>
                  <a:lnTo>
                    <a:pt x="332" y="453"/>
                  </a:lnTo>
                  <a:lnTo>
                    <a:pt x="331" y="456"/>
                  </a:lnTo>
                  <a:lnTo>
                    <a:pt x="331" y="460"/>
                  </a:lnTo>
                  <a:lnTo>
                    <a:pt x="332" y="463"/>
                  </a:lnTo>
                  <a:lnTo>
                    <a:pt x="332" y="463"/>
                  </a:lnTo>
                  <a:lnTo>
                    <a:pt x="334" y="468"/>
                  </a:lnTo>
                  <a:lnTo>
                    <a:pt x="337" y="472"/>
                  </a:lnTo>
                  <a:lnTo>
                    <a:pt x="337" y="472"/>
                  </a:lnTo>
                  <a:lnTo>
                    <a:pt x="338" y="473"/>
                  </a:lnTo>
                  <a:lnTo>
                    <a:pt x="337" y="474"/>
                  </a:lnTo>
                  <a:lnTo>
                    <a:pt x="337" y="474"/>
                  </a:lnTo>
                  <a:close/>
                  <a:moveTo>
                    <a:pt x="336" y="460"/>
                  </a:moveTo>
                  <a:lnTo>
                    <a:pt x="336" y="460"/>
                  </a:lnTo>
                  <a:lnTo>
                    <a:pt x="337" y="457"/>
                  </a:lnTo>
                  <a:lnTo>
                    <a:pt x="337" y="454"/>
                  </a:lnTo>
                  <a:lnTo>
                    <a:pt x="340" y="449"/>
                  </a:lnTo>
                  <a:lnTo>
                    <a:pt x="340" y="449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39" y="443"/>
                  </a:lnTo>
                  <a:lnTo>
                    <a:pt x="339" y="439"/>
                  </a:lnTo>
                  <a:lnTo>
                    <a:pt x="339" y="436"/>
                  </a:lnTo>
                  <a:lnTo>
                    <a:pt x="340" y="432"/>
                  </a:lnTo>
                  <a:lnTo>
                    <a:pt x="340" y="432"/>
                  </a:lnTo>
                  <a:lnTo>
                    <a:pt x="342" y="429"/>
                  </a:lnTo>
                  <a:lnTo>
                    <a:pt x="344" y="426"/>
                  </a:lnTo>
                  <a:lnTo>
                    <a:pt x="347" y="424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2" y="421"/>
                  </a:lnTo>
                  <a:lnTo>
                    <a:pt x="352" y="421"/>
                  </a:lnTo>
                  <a:lnTo>
                    <a:pt x="356" y="415"/>
                  </a:lnTo>
                  <a:lnTo>
                    <a:pt x="360" y="410"/>
                  </a:lnTo>
                  <a:lnTo>
                    <a:pt x="360" y="410"/>
                  </a:lnTo>
                  <a:lnTo>
                    <a:pt x="364" y="407"/>
                  </a:lnTo>
                  <a:lnTo>
                    <a:pt x="370" y="405"/>
                  </a:lnTo>
                  <a:lnTo>
                    <a:pt x="373" y="405"/>
                  </a:lnTo>
                  <a:lnTo>
                    <a:pt x="376" y="406"/>
                  </a:lnTo>
                  <a:lnTo>
                    <a:pt x="378" y="407"/>
                  </a:lnTo>
                  <a:lnTo>
                    <a:pt x="381" y="409"/>
                  </a:lnTo>
                  <a:lnTo>
                    <a:pt x="381" y="409"/>
                  </a:lnTo>
                  <a:lnTo>
                    <a:pt x="385" y="415"/>
                  </a:lnTo>
                  <a:lnTo>
                    <a:pt x="385" y="415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21"/>
                  </a:lnTo>
                  <a:lnTo>
                    <a:pt x="390" y="423"/>
                  </a:lnTo>
                  <a:lnTo>
                    <a:pt x="390" y="423"/>
                  </a:lnTo>
                  <a:lnTo>
                    <a:pt x="394" y="424"/>
                  </a:lnTo>
                  <a:lnTo>
                    <a:pt x="398" y="425"/>
                  </a:lnTo>
                  <a:lnTo>
                    <a:pt x="398" y="425"/>
                  </a:lnTo>
                  <a:lnTo>
                    <a:pt x="400" y="428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3" y="434"/>
                  </a:lnTo>
                  <a:lnTo>
                    <a:pt x="403" y="438"/>
                  </a:lnTo>
                  <a:lnTo>
                    <a:pt x="402" y="442"/>
                  </a:lnTo>
                  <a:lnTo>
                    <a:pt x="400" y="445"/>
                  </a:lnTo>
                  <a:lnTo>
                    <a:pt x="400" y="445"/>
                  </a:lnTo>
                  <a:lnTo>
                    <a:pt x="399" y="447"/>
                  </a:lnTo>
                  <a:lnTo>
                    <a:pt x="400" y="449"/>
                  </a:lnTo>
                  <a:lnTo>
                    <a:pt x="400" y="449"/>
                  </a:lnTo>
                  <a:lnTo>
                    <a:pt x="402" y="451"/>
                  </a:lnTo>
                  <a:lnTo>
                    <a:pt x="403" y="453"/>
                  </a:lnTo>
                  <a:lnTo>
                    <a:pt x="403" y="458"/>
                  </a:lnTo>
                  <a:lnTo>
                    <a:pt x="403" y="463"/>
                  </a:lnTo>
                  <a:lnTo>
                    <a:pt x="400" y="467"/>
                  </a:lnTo>
                  <a:lnTo>
                    <a:pt x="400" y="467"/>
                  </a:lnTo>
                  <a:lnTo>
                    <a:pt x="398" y="469"/>
                  </a:lnTo>
                  <a:lnTo>
                    <a:pt x="395" y="471"/>
                  </a:lnTo>
                  <a:lnTo>
                    <a:pt x="391" y="472"/>
                  </a:lnTo>
                  <a:lnTo>
                    <a:pt x="388" y="473"/>
                  </a:lnTo>
                  <a:lnTo>
                    <a:pt x="388" y="473"/>
                  </a:lnTo>
                  <a:lnTo>
                    <a:pt x="385" y="474"/>
                  </a:lnTo>
                  <a:lnTo>
                    <a:pt x="383" y="476"/>
                  </a:lnTo>
                  <a:lnTo>
                    <a:pt x="383" y="476"/>
                  </a:lnTo>
                  <a:lnTo>
                    <a:pt x="382" y="478"/>
                  </a:lnTo>
                  <a:lnTo>
                    <a:pt x="380" y="480"/>
                  </a:lnTo>
                  <a:lnTo>
                    <a:pt x="375" y="482"/>
                  </a:lnTo>
                  <a:lnTo>
                    <a:pt x="375" y="482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65" y="483"/>
                  </a:lnTo>
                  <a:lnTo>
                    <a:pt x="362" y="482"/>
                  </a:lnTo>
                  <a:lnTo>
                    <a:pt x="359" y="480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5" y="473"/>
                  </a:lnTo>
                  <a:lnTo>
                    <a:pt x="353" y="473"/>
                  </a:lnTo>
                  <a:lnTo>
                    <a:pt x="351" y="473"/>
                  </a:lnTo>
                  <a:lnTo>
                    <a:pt x="351" y="473"/>
                  </a:lnTo>
                  <a:lnTo>
                    <a:pt x="346" y="473"/>
                  </a:lnTo>
                  <a:lnTo>
                    <a:pt x="342" y="471"/>
                  </a:lnTo>
                  <a:lnTo>
                    <a:pt x="342" y="471"/>
                  </a:lnTo>
                  <a:lnTo>
                    <a:pt x="340" y="468"/>
                  </a:lnTo>
                  <a:lnTo>
                    <a:pt x="338" y="466"/>
                  </a:lnTo>
                  <a:lnTo>
                    <a:pt x="337" y="463"/>
                  </a:lnTo>
                  <a:lnTo>
                    <a:pt x="336" y="460"/>
                  </a:lnTo>
                  <a:lnTo>
                    <a:pt x="336" y="460"/>
                  </a:lnTo>
                  <a:close/>
                  <a:moveTo>
                    <a:pt x="345" y="481"/>
                  </a:moveTo>
                  <a:lnTo>
                    <a:pt x="345" y="481"/>
                  </a:lnTo>
                  <a:lnTo>
                    <a:pt x="347" y="486"/>
                  </a:lnTo>
                  <a:lnTo>
                    <a:pt x="347" y="486"/>
                  </a:lnTo>
                  <a:lnTo>
                    <a:pt x="350" y="492"/>
                  </a:lnTo>
                  <a:lnTo>
                    <a:pt x="352" y="498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63" y="516"/>
                  </a:lnTo>
                  <a:lnTo>
                    <a:pt x="363" y="516"/>
                  </a:lnTo>
                  <a:lnTo>
                    <a:pt x="374" y="530"/>
                  </a:lnTo>
                  <a:lnTo>
                    <a:pt x="374" y="530"/>
                  </a:lnTo>
                  <a:lnTo>
                    <a:pt x="380" y="536"/>
                  </a:lnTo>
                  <a:lnTo>
                    <a:pt x="386" y="541"/>
                  </a:lnTo>
                  <a:lnTo>
                    <a:pt x="399" y="551"/>
                  </a:lnTo>
                  <a:lnTo>
                    <a:pt x="399" y="551"/>
                  </a:lnTo>
                  <a:lnTo>
                    <a:pt x="414" y="560"/>
                  </a:lnTo>
                  <a:lnTo>
                    <a:pt x="421" y="564"/>
                  </a:lnTo>
                  <a:lnTo>
                    <a:pt x="429" y="567"/>
                  </a:lnTo>
                  <a:lnTo>
                    <a:pt x="429" y="567"/>
                  </a:lnTo>
                  <a:lnTo>
                    <a:pt x="449" y="574"/>
                  </a:lnTo>
                  <a:lnTo>
                    <a:pt x="449" y="574"/>
                  </a:lnTo>
                  <a:lnTo>
                    <a:pt x="453" y="575"/>
                  </a:lnTo>
                  <a:lnTo>
                    <a:pt x="458" y="575"/>
                  </a:lnTo>
                  <a:lnTo>
                    <a:pt x="458" y="575"/>
                  </a:lnTo>
                  <a:lnTo>
                    <a:pt x="465" y="577"/>
                  </a:lnTo>
                  <a:lnTo>
                    <a:pt x="471" y="577"/>
                  </a:lnTo>
                  <a:lnTo>
                    <a:pt x="471" y="577"/>
                  </a:lnTo>
                  <a:lnTo>
                    <a:pt x="481" y="577"/>
                  </a:lnTo>
                  <a:lnTo>
                    <a:pt x="486" y="576"/>
                  </a:lnTo>
                  <a:lnTo>
                    <a:pt x="491" y="574"/>
                  </a:lnTo>
                  <a:lnTo>
                    <a:pt x="491" y="574"/>
                  </a:lnTo>
                  <a:lnTo>
                    <a:pt x="501" y="569"/>
                  </a:lnTo>
                  <a:lnTo>
                    <a:pt x="501" y="569"/>
                  </a:lnTo>
                  <a:lnTo>
                    <a:pt x="502" y="574"/>
                  </a:lnTo>
                  <a:lnTo>
                    <a:pt x="502" y="574"/>
                  </a:lnTo>
                  <a:lnTo>
                    <a:pt x="502" y="585"/>
                  </a:lnTo>
                  <a:lnTo>
                    <a:pt x="503" y="596"/>
                  </a:lnTo>
                  <a:lnTo>
                    <a:pt x="503" y="596"/>
                  </a:lnTo>
                  <a:lnTo>
                    <a:pt x="504" y="605"/>
                  </a:lnTo>
                  <a:lnTo>
                    <a:pt x="504" y="614"/>
                  </a:lnTo>
                  <a:lnTo>
                    <a:pt x="504" y="632"/>
                  </a:lnTo>
                  <a:lnTo>
                    <a:pt x="504" y="632"/>
                  </a:lnTo>
                  <a:lnTo>
                    <a:pt x="503" y="638"/>
                  </a:lnTo>
                  <a:lnTo>
                    <a:pt x="502" y="644"/>
                  </a:lnTo>
                  <a:lnTo>
                    <a:pt x="502" y="644"/>
                  </a:lnTo>
                  <a:lnTo>
                    <a:pt x="502" y="644"/>
                  </a:lnTo>
                  <a:lnTo>
                    <a:pt x="502" y="644"/>
                  </a:lnTo>
                  <a:lnTo>
                    <a:pt x="502" y="647"/>
                  </a:lnTo>
                  <a:lnTo>
                    <a:pt x="501" y="649"/>
                  </a:lnTo>
                  <a:lnTo>
                    <a:pt x="499" y="651"/>
                  </a:lnTo>
                  <a:lnTo>
                    <a:pt x="493" y="656"/>
                  </a:lnTo>
                  <a:lnTo>
                    <a:pt x="493" y="656"/>
                  </a:lnTo>
                  <a:lnTo>
                    <a:pt x="481" y="664"/>
                  </a:lnTo>
                  <a:lnTo>
                    <a:pt x="481" y="664"/>
                  </a:lnTo>
                  <a:lnTo>
                    <a:pt x="462" y="681"/>
                  </a:lnTo>
                  <a:lnTo>
                    <a:pt x="462" y="681"/>
                  </a:lnTo>
                  <a:lnTo>
                    <a:pt x="459" y="683"/>
                  </a:lnTo>
                  <a:lnTo>
                    <a:pt x="459" y="683"/>
                  </a:lnTo>
                  <a:lnTo>
                    <a:pt x="458" y="683"/>
                  </a:lnTo>
                  <a:lnTo>
                    <a:pt x="457" y="683"/>
                  </a:lnTo>
                  <a:lnTo>
                    <a:pt x="456" y="683"/>
                  </a:lnTo>
                  <a:lnTo>
                    <a:pt x="455" y="682"/>
                  </a:lnTo>
                  <a:lnTo>
                    <a:pt x="455" y="682"/>
                  </a:lnTo>
                  <a:lnTo>
                    <a:pt x="452" y="673"/>
                  </a:lnTo>
                  <a:lnTo>
                    <a:pt x="448" y="665"/>
                  </a:lnTo>
                  <a:lnTo>
                    <a:pt x="448" y="665"/>
                  </a:lnTo>
                  <a:lnTo>
                    <a:pt x="445" y="661"/>
                  </a:lnTo>
                  <a:lnTo>
                    <a:pt x="442" y="657"/>
                  </a:lnTo>
                  <a:lnTo>
                    <a:pt x="434" y="650"/>
                  </a:lnTo>
                  <a:lnTo>
                    <a:pt x="434" y="650"/>
                  </a:lnTo>
                  <a:lnTo>
                    <a:pt x="429" y="648"/>
                  </a:lnTo>
                  <a:lnTo>
                    <a:pt x="425" y="646"/>
                  </a:lnTo>
                  <a:lnTo>
                    <a:pt x="415" y="644"/>
                  </a:lnTo>
                  <a:lnTo>
                    <a:pt x="415" y="644"/>
                  </a:lnTo>
                  <a:lnTo>
                    <a:pt x="408" y="644"/>
                  </a:lnTo>
                  <a:lnTo>
                    <a:pt x="408" y="644"/>
                  </a:lnTo>
                  <a:lnTo>
                    <a:pt x="406" y="643"/>
                  </a:lnTo>
                  <a:lnTo>
                    <a:pt x="406" y="643"/>
                  </a:lnTo>
                  <a:lnTo>
                    <a:pt x="397" y="635"/>
                  </a:lnTo>
                  <a:lnTo>
                    <a:pt x="393" y="631"/>
                  </a:lnTo>
                  <a:lnTo>
                    <a:pt x="388" y="628"/>
                  </a:lnTo>
                  <a:lnTo>
                    <a:pt x="388" y="628"/>
                  </a:lnTo>
                  <a:lnTo>
                    <a:pt x="386" y="626"/>
                  </a:lnTo>
                  <a:lnTo>
                    <a:pt x="385" y="625"/>
                  </a:lnTo>
                  <a:lnTo>
                    <a:pt x="384" y="621"/>
                  </a:lnTo>
                  <a:lnTo>
                    <a:pt x="384" y="621"/>
                  </a:lnTo>
                  <a:lnTo>
                    <a:pt x="384" y="605"/>
                  </a:lnTo>
                  <a:lnTo>
                    <a:pt x="384" y="605"/>
                  </a:lnTo>
                  <a:lnTo>
                    <a:pt x="384" y="583"/>
                  </a:lnTo>
                  <a:lnTo>
                    <a:pt x="384" y="583"/>
                  </a:lnTo>
                  <a:lnTo>
                    <a:pt x="384" y="577"/>
                  </a:lnTo>
                  <a:lnTo>
                    <a:pt x="383" y="572"/>
                  </a:lnTo>
                  <a:lnTo>
                    <a:pt x="383" y="572"/>
                  </a:lnTo>
                  <a:lnTo>
                    <a:pt x="382" y="570"/>
                  </a:lnTo>
                  <a:lnTo>
                    <a:pt x="382" y="570"/>
                  </a:lnTo>
                  <a:lnTo>
                    <a:pt x="382" y="562"/>
                  </a:lnTo>
                  <a:lnTo>
                    <a:pt x="380" y="554"/>
                  </a:lnTo>
                  <a:lnTo>
                    <a:pt x="380" y="554"/>
                  </a:lnTo>
                  <a:lnTo>
                    <a:pt x="377" y="545"/>
                  </a:lnTo>
                  <a:lnTo>
                    <a:pt x="374" y="536"/>
                  </a:lnTo>
                  <a:lnTo>
                    <a:pt x="374" y="536"/>
                  </a:lnTo>
                  <a:lnTo>
                    <a:pt x="369" y="529"/>
                  </a:lnTo>
                  <a:lnTo>
                    <a:pt x="363" y="522"/>
                  </a:lnTo>
                  <a:lnTo>
                    <a:pt x="363" y="522"/>
                  </a:lnTo>
                  <a:lnTo>
                    <a:pt x="359" y="519"/>
                  </a:lnTo>
                  <a:lnTo>
                    <a:pt x="355" y="516"/>
                  </a:lnTo>
                  <a:lnTo>
                    <a:pt x="345" y="512"/>
                  </a:lnTo>
                  <a:lnTo>
                    <a:pt x="345" y="512"/>
                  </a:lnTo>
                  <a:lnTo>
                    <a:pt x="341" y="511"/>
                  </a:lnTo>
                  <a:lnTo>
                    <a:pt x="337" y="511"/>
                  </a:lnTo>
                  <a:lnTo>
                    <a:pt x="337" y="511"/>
                  </a:lnTo>
                  <a:lnTo>
                    <a:pt x="331" y="513"/>
                  </a:lnTo>
                  <a:lnTo>
                    <a:pt x="326" y="515"/>
                  </a:lnTo>
                  <a:lnTo>
                    <a:pt x="317" y="521"/>
                  </a:lnTo>
                  <a:lnTo>
                    <a:pt x="317" y="521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21" y="512"/>
                  </a:lnTo>
                  <a:lnTo>
                    <a:pt x="328" y="501"/>
                  </a:lnTo>
                  <a:lnTo>
                    <a:pt x="336" y="491"/>
                  </a:lnTo>
                  <a:lnTo>
                    <a:pt x="345" y="481"/>
                  </a:lnTo>
                  <a:lnTo>
                    <a:pt x="345" y="481"/>
                  </a:lnTo>
                  <a:close/>
                  <a:moveTo>
                    <a:pt x="286" y="602"/>
                  </a:moveTo>
                  <a:lnTo>
                    <a:pt x="286" y="602"/>
                  </a:lnTo>
                  <a:lnTo>
                    <a:pt x="288" y="590"/>
                  </a:lnTo>
                  <a:lnTo>
                    <a:pt x="288" y="590"/>
                  </a:lnTo>
                  <a:lnTo>
                    <a:pt x="292" y="572"/>
                  </a:lnTo>
                  <a:lnTo>
                    <a:pt x="292" y="572"/>
                  </a:lnTo>
                  <a:lnTo>
                    <a:pt x="299" y="552"/>
                  </a:lnTo>
                  <a:lnTo>
                    <a:pt x="299" y="552"/>
                  </a:lnTo>
                  <a:lnTo>
                    <a:pt x="302" y="545"/>
                  </a:lnTo>
                  <a:lnTo>
                    <a:pt x="306" y="537"/>
                  </a:lnTo>
                  <a:lnTo>
                    <a:pt x="306" y="537"/>
                  </a:lnTo>
                  <a:lnTo>
                    <a:pt x="311" y="533"/>
                  </a:lnTo>
                  <a:lnTo>
                    <a:pt x="317" y="528"/>
                  </a:lnTo>
                  <a:lnTo>
                    <a:pt x="317" y="528"/>
                  </a:lnTo>
                  <a:lnTo>
                    <a:pt x="327" y="521"/>
                  </a:lnTo>
                  <a:lnTo>
                    <a:pt x="327" y="521"/>
                  </a:lnTo>
                  <a:lnTo>
                    <a:pt x="331" y="519"/>
                  </a:lnTo>
                  <a:lnTo>
                    <a:pt x="335" y="518"/>
                  </a:lnTo>
                  <a:lnTo>
                    <a:pt x="335" y="518"/>
                  </a:lnTo>
                  <a:lnTo>
                    <a:pt x="342" y="518"/>
                  </a:lnTo>
                  <a:lnTo>
                    <a:pt x="346" y="518"/>
                  </a:lnTo>
                  <a:lnTo>
                    <a:pt x="350" y="520"/>
                  </a:lnTo>
                  <a:lnTo>
                    <a:pt x="350" y="520"/>
                  </a:lnTo>
                  <a:lnTo>
                    <a:pt x="356" y="523"/>
                  </a:lnTo>
                  <a:lnTo>
                    <a:pt x="359" y="525"/>
                  </a:lnTo>
                  <a:lnTo>
                    <a:pt x="362" y="528"/>
                  </a:lnTo>
                  <a:lnTo>
                    <a:pt x="362" y="528"/>
                  </a:lnTo>
                  <a:lnTo>
                    <a:pt x="366" y="533"/>
                  </a:lnTo>
                  <a:lnTo>
                    <a:pt x="369" y="538"/>
                  </a:lnTo>
                  <a:lnTo>
                    <a:pt x="369" y="538"/>
                  </a:lnTo>
                  <a:lnTo>
                    <a:pt x="371" y="542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76" y="566"/>
                  </a:lnTo>
                  <a:lnTo>
                    <a:pt x="376" y="566"/>
                  </a:lnTo>
                  <a:lnTo>
                    <a:pt x="378" y="578"/>
                  </a:lnTo>
                  <a:lnTo>
                    <a:pt x="378" y="578"/>
                  </a:lnTo>
                  <a:lnTo>
                    <a:pt x="378" y="596"/>
                  </a:lnTo>
                  <a:lnTo>
                    <a:pt x="378" y="596"/>
                  </a:lnTo>
                  <a:lnTo>
                    <a:pt x="378" y="610"/>
                  </a:lnTo>
                  <a:lnTo>
                    <a:pt x="378" y="610"/>
                  </a:lnTo>
                  <a:lnTo>
                    <a:pt x="377" y="620"/>
                  </a:lnTo>
                  <a:lnTo>
                    <a:pt x="377" y="620"/>
                  </a:lnTo>
                  <a:lnTo>
                    <a:pt x="377" y="621"/>
                  </a:lnTo>
                  <a:lnTo>
                    <a:pt x="377" y="621"/>
                  </a:lnTo>
                  <a:lnTo>
                    <a:pt x="374" y="625"/>
                  </a:lnTo>
                  <a:lnTo>
                    <a:pt x="374" y="625"/>
                  </a:lnTo>
                  <a:lnTo>
                    <a:pt x="370" y="622"/>
                  </a:lnTo>
                  <a:lnTo>
                    <a:pt x="370" y="622"/>
                  </a:lnTo>
                  <a:lnTo>
                    <a:pt x="369" y="621"/>
                  </a:lnTo>
                  <a:lnTo>
                    <a:pt x="368" y="619"/>
                  </a:lnTo>
                  <a:lnTo>
                    <a:pt x="368" y="619"/>
                  </a:lnTo>
                  <a:lnTo>
                    <a:pt x="366" y="615"/>
                  </a:lnTo>
                  <a:lnTo>
                    <a:pt x="365" y="613"/>
                  </a:lnTo>
                  <a:lnTo>
                    <a:pt x="363" y="612"/>
                  </a:lnTo>
                  <a:lnTo>
                    <a:pt x="363" y="612"/>
                  </a:lnTo>
                  <a:lnTo>
                    <a:pt x="361" y="612"/>
                  </a:lnTo>
                  <a:lnTo>
                    <a:pt x="358" y="613"/>
                  </a:lnTo>
                  <a:lnTo>
                    <a:pt x="356" y="613"/>
                  </a:lnTo>
                  <a:lnTo>
                    <a:pt x="355" y="615"/>
                  </a:lnTo>
                  <a:lnTo>
                    <a:pt x="355" y="615"/>
                  </a:lnTo>
                  <a:lnTo>
                    <a:pt x="354" y="616"/>
                  </a:lnTo>
                  <a:lnTo>
                    <a:pt x="353" y="617"/>
                  </a:lnTo>
                  <a:lnTo>
                    <a:pt x="350" y="617"/>
                  </a:lnTo>
                  <a:lnTo>
                    <a:pt x="350" y="617"/>
                  </a:lnTo>
                  <a:lnTo>
                    <a:pt x="346" y="616"/>
                  </a:lnTo>
                  <a:lnTo>
                    <a:pt x="343" y="617"/>
                  </a:lnTo>
                  <a:lnTo>
                    <a:pt x="340" y="619"/>
                  </a:lnTo>
                  <a:lnTo>
                    <a:pt x="339" y="622"/>
                  </a:lnTo>
                  <a:lnTo>
                    <a:pt x="339" y="622"/>
                  </a:lnTo>
                  <a:lnTo>
                    <a:pt x="338" y="625"/>
                  </a:lnTo>
                  <a:lnTo>
                    <a:pt x="338" y="626"/>
                  </a:lnTo>
                  <a:lnTo>
                    <a:pt x="339" y="627"/>
                  </a:lnTo>
                  <a:lnTo>
                    <a:pt x="339" y="627"/>
                  </a:lnTo>
                  <a:lnTo>
                    <a:pt x="338" y="629"/>
                  </a:lnTo>
                  <a:lnTo>
                    <a:pt x="338" y="629"/>
                  </a:lnTo>
                  <a:lnTo>
                    <a:pt x="335" y="632"/>
                  </a:lnTo>
                  <a:lnTo>
                    <a:pt x="334" y="634"/>
                  </a:lnTo>
                  <a:lnTo>
                    <a:pt x="333" y="637"/>
                  </a:lnTo>
                  <a:lnTo>
                    <a:pt x="333" y="640"/>
                  </a:lnTo>
                  <a:lnTo>
                    <a:pt x="333" y="640"/>
                  </a:lnTo>
                  <a:lnTo>
                    <a:pt x="335" y="642"/>
                  </a:lnTo>
                  <a:lnTo>
                    <a:pt x="336" y="644"/>
                  </a:lnTo>
                  <a:lnTo>
                    <a:pt x="336" y="644"/>
                  </a:lnTo>
                  <a:lnTo>
                    <a:pt x="338" y="646"/>
                  </a:lnTo>
                  <a:lnTo>
                    <a:pt x="339" y="649"/>
                  </a:lnTo>
                  <a:lnTo>
                    <a:pt x="339" y="649"/>
                  </a:lnTo>
                  <a:lnTo>
                    <a:pt x="339" y="651"/>
                  </a:lnTo>
                  <a:lnTo>
                    <a:pt x="340" y="652"/>
                  </a:lnTo>
                  <a:lnTo>
                    <a:pt x="343" y="655"/>
                  </a:lnTo>
                  <a:lnTo>
                    <a:pt x="347" y="657"/>
                  </a:lnTo>
                  <a:lnTo>
                    <a:pt x="351" y="656"/>
                  </a:lnTo>
                  <a:lnTo>
                    <a:pt x="351" y="656"/>
                  </a:lnTo>
                  <a:lnTo>
                    <a:pt x="351" y="656"/>
                  </a:lnTo>
                  <a:lnTo>
                    <a:pt x="351" y="656"/>
                  </a:lnTo>
                  <a:lnTo>
                    <a:pt x="353" y="655"/>
                  </a:lnTo>
                  <a:lnTo>
                    <a:pt x="355" y="654"/>
                  </a:lnTo>
                  <a:lnTo>
                    <a:pt x="359" y="655"/>
                  </a:lnTo>
                  <a:lnTo>
                    <a:pt x="359" y="655"/>
                  </a:lnTo>
                  <a:lnTo>
                    <a:pt x="362" y="656"/>
                  </a:lnTo>
                  <a:lnTo>
                    <a:pt x="364" y="655"/>
                  </a:lnTo>
                  <a:lnTo>
                    <a:pt x="364" y="655"/>
                  </a:lnTo>
                  <a:lnTo>
                    <a:pt x="367" y="653"/>
                  </a:lnTo>
                  <a:lnTo>
                    <a:pt x="368" y="651"/>
                  </a:lnTo>
                  <a:lnTo>
                    <a:pt x="371" y="646"/>
                  </a:lnTo>
                  <a:lnTo>
                    <a:pt x="371" y="646"/>
                  </a:lnTo>
                  <a:lnTo>
                    <a:pt x="371" y="645"/>
                  </a:lnTo>
                  <a:lnTo>
                    <a:pt x="371" y="645"/>
                  </a:lnTo>
                  <a:lnTo>
                    <a:pt x="370" y="643"/>
                  </a:lnTo>
                  <a:lnTo>
                    <a:pt x="370" y="642"/>
                  </a:lnTo>
                  <a:lnTo>
                    <a:pt x="372" y="639"/>
                  </a:lnTo>
                  <a:lnTo>
                    <a:pt x="372" y="639"/>
                  </a:lnTo>
                  <a:lnTo>
                    <a:pt x="377" y="632"/>
                  </a:lnTo>
                  <a:lnTo>
                    <a:pt x="377" y="632"/>
                  </a:lnTo>
                  <a:lnTo>
                    <a:pt x="377" y="630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6"/>
                  </a:lnTo>
                  <a:lnTo>
                    <a:pt x="376" y="626"/>
                  </a:lnTo>
                  <a:lnTo>
                    <a:pt x="400" y="645"/>
                  </a:lnTo>
                  <a:lnTo>
                    <a:pt x="400" y="645"/>
                  </a:lnTo>
                  <a:lnTo>
                    <a:pt x="396" y="646"/>
                  </a:lnTo>
                  <a:lnTo>
                    <a:pt x="396" y="646"/>
                  </a:lnTo>
                  <a:lnTo>
                    <a:pt x="387" y="650"/>
                  </a:lnTo>
                  <a:lnTo>
                    <a:pt x="379" y="655"/>
                  </a:lnTo>
                  <a:lnTo>
                    <a:pt x="379" y="655"/>
                  </a:lnTo>
                  <a:lnTo>
                    <a:pt x="371" y="660"/>
                  </a:lnTo>
                  <a:lnTo>
                    <a:pt x="365" y="665"/>
                  </a:lnTo>
                  <a:lnTo>
                    <a:pt x="365" y="665"/>
                  </a:lnTo>
                  <a:lnTo>
                    <a:pt x="360" y="669"/>
                  </a:lnTo>
                  <a:lnTo>
                    <a:pt x="357" y="673"/>
                  </a:lnTo>
                  <a:lnTo>
                    <a:pt x="351" y="682"/>
                  </a:lnTo>
                  <a:lnTo>
                    <a:pt x="351" y="682"/>
                  </a:lnTo>
                  <a:lnTo>
                    <a:pt x="346" y="691"/>
                  </a:lnTo>
                  <a:lnTo>
                    <a:pt x="342" y="700"/>
                  </a:lnTo>
                  <a:lnTo>
                    <a:pt x="342" y="700"/>
                  </a:lnTo>
                  <a:lnTo>
                    <a:pt x="338" y="711"/>
                  </a:lnTo>
                  <a:lnTo>
                    <a:pt x="338" y="711"/>
                  </a:lnTo>
                  <a:lnTo>
                    <a:pt x="337" y="715"/>
                  </a:lnTo>
                  <a:lnTo>
                    <a:pt x="337" y="715"/>
                  </a:lnTo>
                  <a:lnTo>
                    <a:pt x="336" y="724"/>
                  </a:lnTo>
                  <a:lnTo>
                    <a:pt x="336" y="724"/>
                  </a:lnTo>
                  <a:lnTo>
                    <a:pt x="335" y="728"/>
                  </a:lnTo>
                  <a:lnTo>
                    <a:pt x="335" y="728"/>
                  </a:lnTo>
                  <a:lnTo>
                    <a:pt x="335" y="743"/>
                  </a:lnTo>
                  <a:lnTo>
                    <a:pt x="335" y="743"/>
                  </a:lnTo>
                  <a:lnTo>
                    <a:pt x="335" y="743"/>
                  </a:lnTo>
                  <a:lnTo>
                    <a:pt x="335" y="743"/>
                  </a:lnTo>
                  <a:lnTo>
                    <a:pt x="326" y="736"/>
                  </a:lnTo>
                  <a:lnTo>
                    <a:pt x="326" y="736"/>
                  </a:lnTo>
                  <a:lnTo>
                    <a:pt x="320" y="729"/>
                  </a:lnTo>
                  <a:lnTo>
                    <a:pt x="320" y="729"/>
                  </a:lnTo>
                  <a:lnTo>
                    <a:pt x="313" y="719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0" y="700"/>
                  </a:lnTo>
                  <a:lnTo>
                    <a:pt x="296" y="691"/>
                  </a:lnTo>
                  <a:lnTo>
                    <a:pt x="296" y="691"/>
                  </a:lnTo>
                  <a:lnTo>
                    <a:pt x="294" y="686"/>
                  </a:lnTo>
                  <a:lnTo>
                    <a:pt x="293" y="681"/>
                  </a:lnTo>
                  <a:lnTo>
                    <a:pt x="293" y="681"/>
                  </a:lnTo>
                  <a:lnTo>
                    <a:pt x="289" y="667"/>
                  </a:lnTo>
                  <a:lnTo>
                    <a:pt x="289" y="667"/>
                  </a:lnTo>
                  <a:lnTo>
                    <a:pt x="287" y="651"/>
                  </a:lnTo>
                  <a:lnTo>
                    <a:pt x="287" y="651"/>
                  </a:lnTo>
                  <a:lnTo>
                    <a:pt x="286" y="639"/>
                  </a:lnTo>
                  <a:lnTo>
                    <a:pt x="285" y="627"/>
                  </a:lnTo>
                  <a:lnTo>
                    <a:pt x="285" y="627"/>
                  </a:lnTo>
                  <a:lnTo>
                    <a:pt x="285" y="615"/>
                  </a:lnTo>
                  <a:lnTo>
                    <a:pt x="286" y="602"/>
                  </a:lnTo>
                  <a:lnTo>
                    <a:pt x="286" y="602"/>
                  </a:lnTo>
                  <a:close/>
                  <a:moveTo>
                    <a:pt x="366" y="642"/>
                  </a:moveTo>
                  <a:lnTo>
                    <a:pt x="366" y="642"/>
                  </a:lnTo>
                  <a:lnTo>
                    <a:pt x="367" y="644"/>
                  </a:lnTo>
                  <a:lnTo>
                    <a:pt x="367" y="646"/>
                  </a:lnTo>
                  <a:lnTo>
                    <a:pt x="366" y="648"/>
                  </a:lnTo>
                  <a:lnTo>
                    <a:pt x="365" y="650"/>
                  </a:lnTo>
                  <a:lnTo>
                    <a:pt x="365" y="650"/>
                  </a:lnTo>
                  <a:lnTo>
                    <a:pt x="362" y="651"/>
                  </a:lnTo>
                  <a:lnTo>
                    <a:pt x="360" y="651"/>
                  </a:lnTo>
                  <a:lnTo>
                    <a:pt x="359" y="651"/>
                  </a:lnTo>
                  <a:lnTo>
                    <a:pt x="359" y="651"/>
                  </a:lnTo>
                  <a:lnTo>
                    <a:pt x="357" y="649"/>
                  </a:lnTo>
                  <a:lnTo>
                    <a:pt x="357" y="649"/>
                  </a:lnTo>
                  <a:lnTo>
                    <a:pt x="354" y="648"/>
                  </a:lnTo>
                  <a:lnTo>
                    <a:pt x="354" y="648"/>
                  </a:lnTo>
                  <a:lnTo>
                    <a:pt x="352" y="650"/>
                  </a:lnTo>
                  <a:lnTo>
                    <a:pt x="352" y="650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7" y="653"/>
                  </a:lnTo>
                  <a:lnTo>
                    <a:pt x="347" y="653"/>
                  </a:lnTo>
                  <a:lnTo>
                    <a:pt x="345" y="651"/>
                  </a:lnTo>
                  <a:lnTo>
                    <a:pt x="343" y="649"/>
                  </a:lnTo>
                  <a:lnTo>
                    <a:pt x="343" y="649"/>
                  </a:lnTo>
                  <a:lnTo>
                    <a:pt x="343" y="648"/>
                  </a:lnTo>
                  <a:lnTo>
                    <a:pt x="344" y="647"/>
                  </a:lnTo>
                  <a:lnTo>
                    <a:pt x="344" y="647"/>
                  </a:lnTo>
                  <a:lnTo>
                    <a:pt x="344" y="645"/>
                  </a:lnTo>
                  <a:lnTo>
                    <a:pt x="344" y="644"/>
                  </a:lnTo>
                  <a:lnTo>
                    <a:pt x="343" y="643"/>
                  </a:lnTo>
                  <a:lnTo>
                    <a:pt x="342" y="642"/>
                  </a:lnTo>
                  <a:lnTo>
                    <a:pt x="342" y="642"/>
                  </a:lnTo>
                  <a:lnTo>
                    <a:pt x="340" y="642"/>
                  </a:lnTo>
                  <a:lnTo>
                    <a:pt x="338" y="641"/>
                  </a:lnTo>
                  <a:lnTo>
                    <a:pt x="337" y="638"/>
                  </a:lnTo>
                  <a:lnTo>
                    <a:pt x="337" y="638"/>
                  </a:lnTo>
                  <a:lnTo>
                    <a:pt x="338" y="635"/>
                  </a:lnTo>
                  <a:lnTo>
                    <a:pt x="340" y="632"/>
                  </a:lnTo>
                  <a:lnTo>
                    <a:pt x="340" y="632"/>
                  </a:lnTo>
                  <a:lnTo>
                    <a:pt x="342" y="631"/>
                  </a:lnTo>
                  <a:lnTo>
                    <a:pt x="342" y="631"/>
                  </a:lnTo>
                  <a:lnTo>
                    <a:pt x="344" y="629"/>
                  </a:lnTo>
                  <a:lnTo>
                    <a:pt x="344" y="628"/>
                  </a:lnTo>
                  <a:lnTo>
                    <a:pt x="343" y="626"/>
                  </a:lnTo>
                  <a:lnTo>
                    <a:pt x="343" y="626"/>
                  </a:lnTo>
                  <a:lnTo>
                    <a:pt x="343" y="623"/>
                  </a:lnTo>
                  <a:lnTo>
                    <a:pt x="345" y="621"/>
                  </a:lnTo>
                  <a:lnTo>
                    <a:pt x="345" y="621"/>
                  </a:lnTo>
                  <a:lnTo>
                    <a:pt x="346" y="620"/>
                  </a:lnTo>
                  <a:lnTo>
                    <a:pt x="347" y="620"/>
                  </a:lnTo>
                  <a:lnTo>
                    <a:pt x="350" y="621"/>
                  </a:lnTo>
                  <a:lnTo>
                    <a:pt x="350" y="621"/>
                  </a:lnTo>
                  <a:lnTo>
                    <a:pt x="352" y="623"/>
                  </a:lnTo>
                  <a:lnTo>
                    <a:pt x="352" y="623"/>
                  </a:lnTo>
                  <a:lnTo>
                    <a:pt x="354" y="624"/>
                  </a:lnTo>
                  <a:lnTo>
                    <a:pt x="356" y="621"/>
                  </a:lnTo>
                  <a:lnTo>
                    <a:pt x="356" y="621"/>
                  </a:lnTo>
                  <a:lnTo>
                    <a:pt x="356" y="619"/>
                  </a:lnTo>
                  <a:lnTo>
                    <a:pt x="358" y="617"/>
                  </a:lnTo>
                  <a:lnTo>
                    <a:pt x="358" y="617"/>
                  </a:lnTo>
                  <a:lnTo>
                    <a:pt x="360" y="616"/>
                  </a:lnTo>
                  <a:lnTo>
                    <a:pt x="362" y="616"/>
                  </a:lnTo>
                  <a:lnTo>
                    <a:pt x="362" y="616"/>
                  </a:lnTo>
                  <a:lnTo>
                    <a:pt x="363" y="618"/>
                  </a:lnTo>
                  <a:lnTo>
                    <a:pt x="364" y="620"/>
                  </a:lnTo>
                  <a:lnTo>
                    <a:pt x="364" y="620"/>
                  </a:lnTo>
                  <a:lnTo>
                    <a:pt x="364" y="625"/>
                  </a:lnTo>
                  <a:lnTo>
                    <a:pt x="364" y="625"/>
                  </a:lnTo>
                  <a:lnTo>
                    <a:pt x="365" y="626"/>
                  </a:lnTo>
                  <a:lnTo>
                    <a:pt x="367" y="626"/>
                  </a:lnTo>
                  <a:lnTo>
                    <a:pt x="367" y="626"/>
                  </a:lnTo>
                  <a:lnTo>
                    <a:pt x="370" y="627"/>
                  </a:lnTo>
                  <a:lnTo>
                    <a:pt x="372" y="629"/>
                  </a:lnTo>
                  <a:lnTo>
                    <a:pt x="372" y="629"/>
                  </a:lnTo>
                  <a:lnTo>
                    <a:pt x="373" y="632"/>
                  </a:lnTo>
                  <a:lnTo>
                    <a:pt x="371" y="635"/>
                  </a:lnTo>
                  <a:lnTo>
                    <a:pt x="371" y="635"/>
                  </a:lnTo>
                  <a:lnTo>
                    <a:pt x="367" y="638"/>
                  </a:lnTo>
                  <a:lnTo>
                    <a:pt x="367" y="638"/>
                  </a:lnTo>
                  <a:lnTo>
                    <a:pt x="366" y="640"/>
                  </a:lnTo>
                  <a:lnTo>
                    <a:pt x="365" y="641"/>
                  </a:lnTo>
                  <a:lnTo>
                    <a:pt x="366" y="642"/>
                  </a:lnTo>
                  <a:lnTo>
                    <a:pt x="366" y="642"/>
                  </a:lnTo>
                  <a:close/>
                  <a:moveTo>
                    <a:pt x="195" y="753"/>
                  </a:moveTo>
                  <a:lnTo>
                    <a:pt x="195" y="753"/>
                  </a:lnTo>
                  <a:lnTo>
                    <a:pt x="207" y="729"/>
                  </a:lnTo>
                  <a:lnTo>
                    <a:pt x="207" y="729"/>
                  </a:lnTo>
                  <a:lnTo>
                    <a:pt x="219" y="707"/>
                  </a:lnTo>
                  <a:lnTo>
                    <a:pt x="219" y="707"/>
                  </a:lnTo>
                  <a:lnTo>
                    <a:pt x="232" y="683"/>
                  </a:lnTo>
                  <a:lnTo>
                    <a:pt x="232" y="683"/>
                  </a:lnTo>
                  <a:lnTo>
                    <a:pt x="241" y="668"/>
                  </a:lnTo>
                  <a:lnTo>
                    <a:pt x="241" y="668"/>
                  </a:lnTo>
                  <a:lnTo>
                    <a:pt x="254" y="647"/>
                  </a:lnTo>
                  <a:lnTo>
                    <a:pt x="254" y="647"/>
                  </a:lnTo>
                  <a:lnTo>
                    <a:pt x="262" y="635"/>
                  </a:lnTo>
                  <a:lnTo>
                    <a:pt x="262" y="635"/>
                  </a:lnTo>
                  <a:lnTo>
                    <a:pt x="274" y="618"/>
                  </a:lnTo>
                  <a:lnTo>
                    <a:pt x="274" y="618"/>
                  </a:lnTo>
                  <a:lnTo>
                    <a:pt x="279" y="611"/>
                  </a:lnTo>
                  <a:lnTo>
                    <a:pt x="279" y="611"/>
                  </a:lnTo>
                  <a:lnTo>
                    <a:pt x="280" y="613"/>
                  </a:lnTo>
                  <a:lnTo>
                    <a:pt x="280" y="613"/>
                  </a:lnTo>
                  <a:lnTo>
                    <a:pt x="280" y="625"/>
                  </a:lnTo>
                  <a:lnTo>
                    <a:pt x="280" y="625"/>
                  </a:lnTo>
                  <a:lnTo>
                    <a:pt x="280" y="637"/>
                  </a:lnTo>
                  <a:lnTo>
                    <a:pt x="281" y="649"/>
                  </a:lnTo>
                  <a:lnTo>
                    <a:pt x="281" y="649"/>
                  </a:lnTo>
                  <a:lnTo>
                    <a:pt x="283" y="661"/>
                  </a:lnTo>
                  <a:lnTo>
                    <a:pt x="285" y="674"/>
                  </a:lnTo>
                  <a:lnTo>
                    <a:pt x="285" y="674"/>
                  </a:lnTo>
                  <a:lnTo>
                    <a:pt x="288" y="682"/>
                  </a:lnTo>
                  <a:lnTo>
                    <a:pt x="290" y="690"/>
                  </a:lnTo>
                  <a:lnTo>
                    <a:pt x="290" y="690"/>
                  </a:lnTo>
                  <a:lnTo>
                    <a:pt x="294" y="699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2" y="713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14" y="731"/>
                  </a:lnTo>
                  <a:lnTo>
                    <a:pt x="319" y="736"/>
                  </a:lnTo>
                  <a:lnTo>
                    <a:pt x="324" y="740"/>
                  </a:lnTo>
                  <a:lnTo>
                    <a:pt x="324" y="740"/>
                  </a:lnTo>
                  <a:lnTo>
                    <a:pt x="332" y="747"/>
                  </a:lnTo>
                  <a:lnTo>
                    <a:pt x="332" y="747"/>
                  </a:lnTo>
                  <a:lnTo>
                    <a:pt x="334" y="749"/>
                  </a:lnTo>
                  <a:lnTo>
                    <a:pt x="334" y="749"/>
                  </a:lnTo>
                  <a:lnTo>
                    <a:pt x="338" y="751"/>
                  </a:lnTo>
                  <a:lnTo>
                    <a:pt x="341" y="754"/>
                  </a:lnTo>
                  <a:lnTo>
                    <a:pt x="345" y="762"/>
                  </a:lnTo>
                  <a:lnTo>
                    <a:pt x="345" y="762"/>
                  </a:lnTo>
                  <a:lnTo>
                    <a:pt x="341" y="763"/>
                  </a:lnTo>
                  <a:lnTo>
                    <a:pt x="338" y="765"/>
                  </a:lnTo>
                  <a:lnTo>
                    <a:pt x="333" y="769"/>
                  </a:lnTo>
                  <a:lnTo>
                    <a:pt x="333" y="769"/>
                  </a:lnTo>
                  <a:lnTo>
                    <a:pt x="331" y="770"/>
                  </a:lnTo>
                  <a:lnTo>
                    <a:pt x="328" y="770"/>
                  </a:lnTo>
                  <a:lnTo>
                    <a:pt x="328" y="770"/>
                  </a:lnTo>
                  <a:lnTo>
                    <a:pt x="326" y="770"/>
                  </a:lnTo>
                  <a:lnTo>
                    <a:pt x="323" y="771"/>
                  </a:lnTo>
                  <a:lnTo>
                    <a:pt x="321" y="772"/>
                  </a:lnTo>
                  <a:lnTo>
                    <a:pt x="320" y="774"/>
                  </a:lnTo>
                  <a:lnTo>
                    <a:pt x="320" y="774"/>
                  </a:lnTo>
                  <a:lnTo>
                    <a:pt x="319" y="778"/>
                  </a:lnTo>
                  <a:lnTo>
                    <a:pt x="319" y="781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4"/>
                  </a:lnTo>
                  <a:lnTo>
                    <a:pt x="319" y="785"/>
                  </a:lnTo>
                  <a:lnTo>
                    <a:pt x="319" y="785"/>
                  </a:lnTo>
                  <a:lnTo>
                    <a:pt x="317" y="789"/>
                  </a:lnTo>
                  <a:lnTo>
                    <a:pt x="316" y="792"/>
                  </a:lnTo>
                  <a:lnTo>
                    <a:pt x="317" y="796"/>
                  </a:lnTo>
                  <a:lnTo>
                    <a:pt x="320" y="799"/>
                  </a:lnTo>
                  <a:lnTo>
                    <a:pt x="320" y="799"/>
                  </a:lnTo>
                  <a:lnTo>
                    <a:pt x="322" y="800"/>
                  </a:lnTo>
                  <a:lnTo>
                    <a:pt x="324" y="800"/>
                  </a:lnTo>
                  <a:lnTo>
                    <a:pt x="324" y="800"/>
                  </a:lnTo>
                  <a:lnTo>
                    <a:pt x="327" y="800"/>
                  </a:lnTo>
                  <a:lnTo>
                    <a:pt x="328" y="802"/>
                  </a:lnTo>
                  <a:lnTo>
                    <a:pt x="328" y="802"/>
                  </a:lnTo>
                  <a:lnTo>
                    <a:pt x="329" y="805"/>
                  </a:lnTo>
                  <a:lnTo>
                    <a:pt x="331" y="807"/>
                  </a:lnTo>
                  <a:lnTo>
                    <a:pt x="333" y="808"/>
                  </a:lnTo>
                  <a:lnTo>
                    <a:pt x="336" y="809"/>
                  </a:lnTo>
                  <a:lnTo>
                    <a:pt x="336" y="809"/>
                  </a:lnTo>
                  <a:lnTo>
                    <a:pt x="339" y="808"/>
                  </a:lnTo>
                  <a:lnTo>
                    <a:pt x="343" y="807"/>
                  </a:lnTo>
                  <a:lnTo>
                    <a:pt x="343" y="807"/>
                  </a:lnTo>
                  <a:lnTo>
                    <a:pt x="346" y="805"/>
                  </a:lnTo>
                  <a:lnTo>
                    <a:pt x="350" y="804"/>
                  </a:lnTo>
                  <a:lnTo>
                    <a:pt x="350" y="804"/>
                  </a:lnTo>
                  <a:lnTo>
                    <a:pt x="354" y="803"/>
                  </a:lnTo>
                  <a:lnTo>
                    <a:pt x="356" y="801"/>
                  </a:lnTo>
                  <a:lnTo>
                    <a:pt x="358" y="798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2"/>
                  </a:lnTo>
                  <a:lnTo>
                    <a:pt x="358" y="790"/>
                  </a:lnTo>
                  <a:lnTo>
                    <a:pt x="358" y="790"/>
                  </a:lnTo>
                  <a:lnTo>
                    <a:pt x="360" y="787"/>
                  </a:lnTo>
                  <a:lnTo>
                    <a:pt x="360" y="785"/>
                  </a:lnTo>
                  <a:lnTo>
                    <a:pt x="360" y="782"/>
                  </a:lnTo>
                  <a:lnTo>
                    <a:pt x="359" y="780"/>
                  </a:lnTo>
                  <a:lnTo>
                    <a:pt x="359" y="780"/>
                  </a:lnTo>
                  <a:lnTo>
                    <a:pt x="356" y="777"/>
                  </a:lnTo>
                  <a:lnTo>
                    <a:pt x="353" y="776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2"/>
                  </a:lnTo>
                  <a:lnTo>
                    <a:pt x="364" y="778"/>
                  </a:lnTo>
                  <a:lnTo>
                    <a:pt x="364" y="778"/>
                  </a:lnTo>
                  <a:lnTo>
                    <a:pt x="375" y="782"/>
                  </a:lnTo>
                  <a:lnTo>
                    <a:pt x="375" y="782"/>
                  </a:lnTo>
                  <a:lnTo>
                    <a:pt x="373" y="786"/>
                  </a:lnTo>
                  <a:lnTo>
                    <a:pt x="372" y="789"/>
                  </a:lnTo>
                  <a:lnTo>
                    <a:pt x="373" y="791"/>
                  </a:lnTo>
                  <a:lnTo>
                    <a:pt x="373" y="791"/>
                  </a:lnTo>
                  <a:lnTo>
                    <a:pt x="373" y="793"/>
                  </a:lnTo>
                  <a:lnTo>
                    <a:pt x="372" y="796"/>
                  </a:lnTo>
                  <a:lnTo>
                    <a:pt x="372" y="796"/>
                  </a:lnTo>
                  <a:lnTo>
                    <a:pt x="372" y="798"/>
                  </a:lnTo>
                  <a:lnTo>
                    <a:pt x="372" y="800"/>
                  </a:lnTo>
                  <a:lnTo>
                    <a:pt x="372" y="800"/>
                  </a:lnTo>
                  <a:lnTo>
                    <a:pt x="375" y="805"/>
                  </a:lnTo>
                  <a:lnTo>
                    <a:pt x="377" y="807"/>
                  </a:lnTo>
                  <a:lnTo>
                    <a:pt x="380" y="807"/>
                  </a:lnTo>
                  <a:lnTo>
                    <a:pt x="380" y="807"/>
                  </a:lnTo>
                  <a:lnTo>
                    <a:pt x="382" y="808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5" y="811"/>
                  </a:lnTo>
                  <a:lnTo>
                    <a:pt x="388" y="813"/>
                  </a:lnTo>
                  <a:lnTo>
                    <a:pt x="391" y="813"/>
                  </a:lnTo>
                  <a:lnTo>
                    <a:pt x="394" y="812"/>
                  </a:lnTo>
                  <a:lnTo>
                    <a:pt x="394" y="812"/>
                  </a:lnTo>
                  <a:lnTo>
                    <a:pt x="396" y="811"/>
                  </a:lnTo>
                  <a:lnTo>
                    <a:pt x="400" y="811"/>
                  </a:lnTo>
                  <a:lnTo>
                    <a:pt x="400" y="811"/>
                  </a:lnTo>
                  <a:lnTo>
                    <a:pt x="404" y="811"/>
                  </a:lnTo>
                  <a:lnTo>
                    <a:pt x="408" y="809"/>
                  </a:lnTo>
                  <a:lnTo>
                    <a:pt x="408" y="809"/>
                  </a:lnTo>
                  <a:lnTo>
                    <a:pt x="411" y="806"/>
                  </a:lnTo>
                  <a:lnTo>
                    <a:pt x="413" y="801"/>
                  </a:lnTo>
                  <a:lnTo>
                    <a:pt x="413" y="801"/>
                  </a:lnTo>
                  <a:lnTo>
                    <a:pt x="413" y="799"/>
                  </a:lnTo>
                  <a:lnTo>
                    <a:pt x="413" y="797"/>
                  </a:lnTo>
                  <a:lnTo>
                    <a:pt x="413" y="797"/>
                  </a:lnTo>
                  <a:lnTo>
                    <a:pt x="413" y="793"/>
                  </a:lnTo>
                  <a:lnTo>
                    <a:pt x="413" y="793"/>
                  </a:lnTo>
                  <a:lnTo>
                    <a:pt x="416" y="789"/>
                  </a:lnTo>
                  <a:lnTo>
                    <a:pt x="416" y="789"/>
                  </a:lnTo>
                  <a:lnTo>
                    <a:pt x="416" y="785"/>
                  </a:lnTo>
                  <a:lnTo>
                    <a:pt x="415" y="782"/>
                  </a:lnTo>
                  <a:lnTo>
                    <a:pt x="412" y="780"/>
                  </a:lnTo>
                  <a:lnTo>
                    <a:pt x="409" y="779"/>
                  </a:lnTo>
                  <a:lnTo>
                    <a:pt x="409" y="779"/>
                  </a:lnTo>
                  <a:lnTo>
                    <a:pt x="407" y="779"/>
                  </a:lnTo>
                  <a:lnTo>
                    <a:pt x="407" y="779"/>
                  </a:lnTo>
                  <a:lnTo>
                    <a:pt x="407" y="779"/>
                  </a:lnTo>
                  <a:lnTo>
                    <a:pt x="407" y="779"/>
                  </a:lnTo>
                  <a:lnTo>
                    <a:pt x="412" y="776"/>
                  </a:lnTo>
                  <a:lnTo>
                    <a:pt x="412" y="776"/>
                  </a:lnTo>
                  <a:lnTo>
                    <a:pt x="414" y="776"/>
                  </a:lnTo>
                  <a:lnTo>
                    <a:pt x="414" y="776"/>
                  </a:lnTo>
                  <a:lnTo>
                    <a:pt x="416" y="774"/>
                  </a:lnTo>
                  <a:lnTo>
                    <a:pt x="417" y="773"/>
                  </a:lnTo>
                  <a:lnTo>
                    <a:pt x="419" y="774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30" y="781"/>
                  </a:lnTo>
                  <a:lnTo>
                    <a:pt x="430" y="781"/>
                  </a:lnTo>
                  <a:lnTo>
                    <a:pt x="431" y="782"/>
                  </a:lnTo>
                  <a:lnTo>
                    <a:pt x="430" y="784"/>
                  </a:lnTo>
                  <a:lnTo>
                    <a:pt x="430" y="784"/>
                  </a:lnTo>
                  <a:lnTo>
                    <a:pt x="428" y="788"/>
                  </a:lnTo>
                  <a:lnTo>
                    <a:pt x="428" y="790"/>
                  </a:lnTo>
                  <a:lnTo>
                    <a:pt x="428" y="792"/>
                  </a:lnTo>
                  <a:lnTo>
                    <a:pt x="428" y="792"/>
                  </a:lnTo>
                  <a:lnTo>
                    <a:pt x="428" y="794"/>
                  </a:lnTo>
                  <a:lnTo>
                    <a:pt x="427" y="795"/>
                  </a:lnTo>
                  <a:lnTo>
                    <a:pt x="427" y="795"/>
                  </a:lnTo>
                  <a:lnTo>
                    <a:pt x="426" y="798"/>
                  </a:lnTo>
                  <a:lnTo>
                    <a:pt x="426" y="801"/>
                  </a:lnTo>
                  <a:lnTo>
                    <a:pt x="427" y="804"/>
                  </a:lnTo>
                  <a:lnTo>
                    <a:pt x="429" y="806"/>
                  </a:lnTo>
                  <a:lnTo>
                    <a:pt x="429" y="806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9" y="811"/>
                  </a:lnTo>
                  <a:lnTo>
                    <a:pt x="439" y="811"/>
                  </a:lnTo>
                  <a:lnTo>
                    <a:pt x="442" y="812"/>
                  </a:lnTo>
                  <a:lnTo>
                    <a:pt x="445" y="813"/>
                  </a:lnTo>
                  <a:lnTo>
                    <a:pt x="447" y="812"/>
                  </a:lnTo>
                  <a:lnTo>
                    <a:pt x="450" y="810"/>
                  </a:lnTo>
                  <a:lnTo>
                    <a:pt x="450" y="810"/>
                  </a:lnTo>
                  <a:lnTo>
                    <a:pt x="453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9" y="809"/>
                  </a:lnTo>
                  <a:lnTo>
                    <a:pt x="462" y="808"/>
                  </a:lnTo>
                  <a:lnTo>
                    <a:pt x="462" y="808"/>
                  </a:lnTo>
                  <a:lnTo>
                    <a:pt x="464" y="805"/>
                  </a:lnTo>
                  <a:lnTo>
                    <a:pt x="464" y="803"/>
                  </a:lnTo>
                  <a:lnTo>
                    <a:pt x="464" y="801"/>
                  </a:lnTo>
                  <a:lnTo>
                    <a:pt x="464" y="801"/>
                  </a:lnTo>
                  <a:lnTo>
                    <a:pt x="463" y="799"/>
                  </a:lnTo>
                  <a:lnTo>
                    <a:pt x="464" y="796"/>
                  </a:lnTo>
                  <a:lnTo>
                    <a:pt x="464" y="794"/>
                  </a:lnTo>
                  <a:lnTo>
                    <a:pt x="466" y="793"/>
                  </a:lnTo>
                  <a:lnTo>
                    <a:pt x="466" y="793"/>
                  </a:lnTo>
                  <a:lnTo>
                    <a:pt x="469" y="793"/>
                  </a:lnTo>
                  <a:lnTo>
                    <a:pt x="473" y="793"/>
                  </a:lnTo>
                  <a:lnTo>
                    <a:pt x="473" y="793"/>
                  </a:lnTo>
                  <a:lnTo>
                    <a:pt x="478" y="793"/>
                  </a:lnTo>
                  <a:lnTo>
                    <a:pt x="478" y="793"/>
                  </a:lnTo>
                  <a:lnTo>
                    <a:pt x="489" y="790"/>
                  </a:lnTo>
                  <a:lnTo>
                    <a:pt x="489" y="790"/>
                  </a:lnTo>
                  <a:lnTo>
                    <a:pt x="496" y="787"/>
                  </a:lnTo>
                  <a:lnTo>
                    <a:pt x="496" y="787"/>
                  </a:lnTo>
                  <a:lnTo>
                    <a:pt x="497" y="787"/>
                  </a:lnTo>
                  <a:lnTo>
                    <a:pt x="499" y="788"/>
                  </a:lnTo>
                  <a:lnTo>
                    <a:pt x="500" y="789"/>
                  </a:lnTo>
                  <a:lnTo>
                    <a:pt x="501" y="790"/>
                  </a:lnTo>
                  <a:lnTo>
                    <a:pt x="501" y="790"/>
                  </a:lnTo>
                  <a:lnTo>
                    <a:pt x="500" y="795"/>
                  </a:lnTo>
                  <a:lnTo>
                    <a:pt x="499" y="799"/>
                  </a:lnTo>
                  <a:lnTo>
                    <a:pt x="496" y="802"/>
                  </a:lnTo>
                  <a:lnTo>
                    <a:pt x="492" y="805"/>
                  </a:lnTo>
                  <a:lnTo>
                    <a:pt x="492" y="805"/>
                  </a:lnTo>
                  <a:lnTo>
                    <a:pt x="486" y="808"/>
                  </a:lnTo>
                  <a:lnTo>
                    <a:pt x="480" y="811"/>
                  </a:lnTo>
                  <a:lnTo>
                    <a:pt x="480" y="811"/>
                  </a:lnTo>
                  <a:lnTo>
                    <a:pt x="475" y="812"/>
                  </a:lnTo>
                  <a:lnTo>
                    <a:pt x="471" y="813"/>
                  </a:lnTo>
                  <a:lnTo>
                    <a:pt x="471" y="813"/>
                  </a:lnTo>
                  <a:lnTo>
                    <a:pt x="464" y="814"/>
                  </a:lnTo>
                  <a:lnTo>
                    <a:pt x="464" y="814"/>
                  </a:lnTo>
                  <a:lnTo>
                    <a:pt x="454" y="815"/>
                  </a:lnTo>
                  <a:lnTo>
                    <a:pt x="444" y="817"/>
                  </a:lnTo>
                  <a:lnTo>
                    <a:pt x="444" y="817"/>
                  </a:lnTo>
                  <a:lnTo>
                    <a:pt x="440" y="817"/>
                  </a:lnTo>
                  <a:lnTo>
                    <a:pt x="435" y="817"/>
                  </a:lnTo>
                  <a:lnTo>
                    <a:pt x="430" y="817"/>
                  </a:lnTo>
                  <a:lnTo>
                    <a:pt x="426" y="818"/>
                  </a:lnTo>
                  <a:lnTo>
                    <a:pt x="426" y="818"/>
                  </a:lnTo>
                  <a:lnTo>
                    <a:pt x="416" y="819"/>
                  </a:lnTo>
                  <a:lnTo>
                    <a:pt x="406" y="819"/>
                  </a:lnTo>
                  <a:lnTo>
                    <a:pt x="406" y="819"/>
                  </a:lnTo>
                  <a:lnTo>
                    <a:pt x="400" y="818"/>
                  </a:lnTo>
                  <a:lnTo>
                    <a:pt x="400" y="818"/>
                  </a:lnTo>
                  <a:lnTo>
                    <a:pt x="398" y="818"/>
                  </a:lnTo>
                  <a:lnTo>
                    <a:pt x="398" y="818"/>
                  </a:lnTo>
                  <a:lnTo>
                    <a:pt x="391" y="818"/>
                  </a:lnTo>
                  <a:lnTo>
                    <a:pt x="391" y="818"/>
                  </a:lnTo>
                  <a:lnTo>
                    <a:pt x="363" y="816"/>
                  </a:lnTo>
                  <a:lnTo>
                    <a:pt x="363" y="816"/>
                  </a:lnTo>
                  <a:lnTo>
                    <a:pt x="352" y="815"/>
                  </a:lnTo>
                  <a:lnTo>
                    <a:pt x="342" y="813"/>
                  </a:lnTo>
                  <a:lnTo>
                    <a:pt x="342" y="813"/>
                  </a:lnTo>
                  <a:lnTo>
                    <a:pt x="334" y="811"/>
                  </a:lnTo>
                  <a:lnTo>
                    <a:pt x="326" y="809"/>
                  </a:lnTo>
                  <a:lnTo>
                    <a:pt x="326" y="809"/>
                  </a:lnTo>
                  <a:lnTo>
                    <a:pt x="316" y="807"/>
                  </a:lnTo>
                  <a:lnTo>
                    <a:pt x="306" y="805"/>
                  </a:lnTo>
                  <a:lnTo>
                    <a:pt x="306" y="805"/>
                  </a:lnTo>
                  <a:lnTo>
                    <a:pt x="298" y="803"/>
                  </a:lnTo>
                  <a:lnTo>
                    <a:pt x="298" y="803"/>
                  </a:lnTo>
                  <a:lnTo>
                    <a:pt x="281" y="797"/>
                  </a:lnTo>
                  <a:lnTo>
                    <a:pt x="281" y="797"/>
                  </a:lnTo>
                  <a:lnTo>
                    <a:pt x="264" y="790"/>
                  </a:lnTo>
                  <a:lnTo>
                    <a:pt x="264" y="790"/>
                  </a:lnTo>
                  <a:lnTo>
                    <a:pt x="245" y="783"/>
                  </a:lnTo>
                  <a:lnTo>
                    <a:pt x="245" y="783"/>
                  </a:lnTo>
                  <a:lnTo>
                    <a:pt x="225" y="773"/>
                  </a:lnTo>
                  <a:lnTo>
                    <a:pt x="225" y="773"/>
                  </a:lnTo>
                  <a:lnTo>
                    <a:pt x="207" y="764"/>
                  </a:lnTo>
                  <a:lnTo>
                    <a:pt x="207" y="764"/>
                  </a:lnTo>
                  <a:lnTo>
                    <a:pt x="196" y="757"/>
                  </a:lnTo>
                  <a:lnTo>
                    <a:pt x="196" y="757"/>
                  </a:lnTo>
                  <a:lnTo>
                    <a:pt x="195" y="756"/>
                  </a:lnTo>
                  <a:lnTo>
                    <a:pt x="195" y="753"/>
                  </a:lnTo>
                  <a:lnTo>
                    <a:pt x="195" y="753"/>
                  </a:lnTo>
                  <a:close/>
                  <a:moveTo>
                    <a:pt x="275" y="993"/>
                  </a:moveTo>
                  <a:lnTo>
                    <a:pt x="275" y="993"/>
                  </a:lnTo>
                  <a:lnTo>
                    <a:pt x="274" y="989"/>
                  </a:lnTo>
                  <a:lnTo>
                    <a:pt x="274" y="989"/>
                  </a:lnTo>
                  <a:lnTo>
                    <a:pt x="275" y="975"/>
                  </a:lnTo>
                  <a:lnTo>
                    <a:pt x="275" y="975"/>
                  </a:lnTo>
                  <a:lnTo>
                    <a:pt x="274" y="953"/>
                  </a:lnTo>
                  <a:lnTo>
                    <a:pt x="274" y="953"/>
                  </a:lnTo>
                  <a:lnTo>
                    <a:pt x="275" y="946"/>
                  </a:lnTo>
                  <a:lnTo>
                    <a:pt x="277" y="939"/>
                  </a:lnTo>
                  <a:lnTo>
                    <a:pt x="277" y="939"/>
                  </a:lnTo>
                  <a:lnTo>
                    <a:pt x="278" y="937"/>
                  </a:lnTo>
                  <a:lnTo>
                    <a:pt x="278" y="937"/>
                  </a:lnTo>
                  <a:lnTo>
                    <a:pt x="289" y="931"/>
                  </a:lnTo>
                  <a:lnTo>
                    <a:pt x="289" y="931"/>
                  </a:lnTo>
                  <a:lnTo>
                    <a:pt x="294" y="929"/>
                  </a:lnTo>
                  <a:lnTo>
                    <a:pt x="299" y="928"/>
                  </a:lnTo>
                  <a:lnTo>
                    <a:pt x="299" y="928"/>
                  </a:lnTo>
                  <a:lnTo>
                    <a:pt x="300" y="928"/>
                  </a:lnTo>
                  <a:lnTo>
                    <a:pt x="300" y="928"/>
                  </a:lnTo>
                  <a:lnTo>
                    <a:pt x="300" y="937"/>
                  </a:lnTo>
                  <a:lnTo>
                    <a:pt x="300" y="937"/>
                  </a:lnTo>
                  <a:lnTo>
                    <a:pt x="298" y="938"/>
                  </a:lnTo>
                  <a:lnTo>
                    <a:pt x="298" y="938"/>
                  </a:lnTo>
                  <a:lnTo>
                    <a:pt x="295" y="938"/>
                  </a:lnTo>
                  <a:lnTo>
                    <a:pt x="292" y="940"/>
                  </a:lnTo>
                  <a:lnTo>
                    <a:pt x="290" y="942"/>
                  </a:lnTo>
                  <a:lnTo>
                    <a:pt x="288" y="945"/>
                  </a:lnTo>
                  <a:lnTo>
                    <a:pt x="288" y="945"/>
                  </a:lnTo>
                  <a:lnTo>
                    <a:pt x="288" y="947"/>
                  </a:lnTo>
                  <a:lnTo>
                    <a:pt x="289" y="949"/>
                  </a:lnTo>
                  <a:lnTo>
                    <a:pt x="289" y="949"/>
                  </a:lnTo>
                  <a:lnTo>
                    <a:pt x="294" y="953"/>
                  </a:lnTo>
                  <a:lnTo>
                    <a:pt x="300" y="956"/>
                  </a:lnTo>
                  <a:lnTo>
                    <a:pt x="311" y="960"/>
                  </a:lnTo>
                  <a:lnTo>
                    <a:pt x="311" y="960"/>
                  </a:lnTo>
                  <a:lnTo>
                    <a:pt x="318" y="961"/>
                  </a:lnTo>
                  <a:lnTo>
                    <a:pt x="325" y="962"/>
                  </a:lnTo>
                  <a:lnTo>
                    <a:pt x="339" y="962"/>
                  </a:lnTo>
                  <a:lnTo>
                    <a:pt x="339" y="962"/>
                  </a:lnTo>
                  <a:lnTo>
                    <a:pt x="351" y="961"/>
                  </a:lnTo>
                  <a:lnTo>
                    <a:pt x="351" y="961"/>
                  </a:lnTo>
                  <a:lnTo>
                    <a:pt x="366" y="961"/>
                  </a:lnTo>
                  <a:lnTo>
                    <a:pt x="366" y="961"/>
                  </a:lnTo>
                  <a:lnTo>
                    <a:pt x="382" y="959"/>
                  </a:lnTo>
                  <a:lnTo>
                    <a:pt x="382" y="959"/>
                  </a:lnTo>
                  <a:lnTo>
                    <a:pt x="401" y="955"/>
                  </a:lnTo>
                  <a:lnTo>
                    <a:pt x="401" y="955"/>
                  </a:lnTo>
                  <a:lnTo>
                    <a:pt x="406" y="953"/>
                  </a:lnTo>
                  <a:lnTo>
                    <a:pt x="409" y="951"/>
                  </a:lnTo>
                  <a:lnTo>
                    <a:pt x="411" y="950"/>
                  </a:lnTo>
                  <a:lnTo>
                    <a:pt x="411" y="950"/>
                  </a:lnTo>
                  <a:lnTo>
                    <a:pt x="412" y="948"/>
                  </a:lnTo>
                  <a:lnTo>
                    <a:pt x="412" y="947"/>
                  </a:lnTo>
                  <a:lnTo>
                    <a:pt x="412" y="945"/>
                  </a:lnTo>
                  <a:lnTo>
                    <a:pt x="410" y="944"/>
                  </a:lnTo>
                  <a:lnTo>
                    <a:pt x="410" y="944"/>
                  </a:lnTo>
                  <a:lnTo>
                    <a:pt x="408" y="942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08" y="934"/>
                  </a:lnTo>
                  <a:lnTo>
                    <a:pt x="408" y="929"/>
                  </a:lnTo>
                  <a:lnTo>
                    <a:pt x="408" y="929"/>
                  </a:lnTo>
                  <a:lnTo>
                    <a:pt x="410" y="929"/>
                  </a:lnTo>
                  <a:lnTo>
                    <a:pt x="413" y="929"/>
                  </a:lnTo>
                  <a:lnTo>
                    <a:pt x="418" y="931"/>
                  </a:lnTo>
                  <a:lnTo>
                    <a:pt x="422" y="934"/>
                  </a:lnTo>
                  <a:lnTo>
                    <a:pt x="425" y="937"/>
                  </a:lnTo>
                  <a:lnTo>
                    <a:pt x="425" y="937"/>
                  </a:lnTo>
                  <a:lnTo>
                    <a:pt x="427" y="941"/>
                  </a:lnTo>
                  <a:lnTo>
                    <a:pt x="427" y="945"/>
                  </a:lnTo>
                  <a:lnTo>
                    <a:pt x="427" y="945"/>
                  </a:lnTo>
                  <a:lnTo>
                    <a:pt x="428" y="989"/>
                  </a:lnTo>
                  <a:lnTo>
                    <a:pt x="428" y="989"/>
                  </a:lnTo>
                  <a:lnTo>
                    <a:pt x="427" y="992"/>
                  </a:lnTo>
                  <a:lnTo>
                    <a:pt x="425" y="995"/>
                  </a:lnTo>
                  <a:lnTo>
                    <a:pt x="423" y="997"/>
                  </a:lnTo>
                  <a:lnTo>
                    <a:pt x="420" y="998"/>
                  </a:lnTo>
                  <a:lnTo>
                    <a:pt x="420" y="998"/>
                  </a:lnTo>
                  <a:lnTo>
                    <a:pt x="404" y="1003"/>
                  </a:lnTo>
                  <a:lnTo>
                    <a:pt x="404" y="1003"/>
                  </a:lnTo>
                  <a:lnTo>
                    <a:pt x="396" y="1004"/>
                  </a:lnTo>
                  <a:lnTo>
                    <a:pt x="396" y="1004"/>
                  </a:lnTo>
                  <a:lnTo>
                    <a:pt x="377" y="1008"/>
                  </a:lnTo>
                  <a:lnTo>
                    <a:pt x="377" y="1008"/>
                  </a:lnTo>
                  <a:lnTo>
                    <a:pt x="375" y="1008"/>
                  </a:lnTo>
                  <a:lnTo>
                    <a:pt x="375" y="1008"/>
                  </a:lnTo>
                  <a:lnTo>
                    <a:pt x="359" y="1008"/>
                  </a:lnTo>
                  <a:lnTo>
                    <a:pt x="359" y="1008"/>
                  </a:lnTo>
                  <a:lnTo>
                    <a:pt x="352" y="1008"/>
                  </a:lnTo>
                  <a:lnTo>
                    <a:pt x="352" y="1008"/>
                  </a:lnTo>
                  <a:lnTo>
                    <a:pt x="337" y="1009"/>
                  </a:lnTo>
                  <a:lnTo>
                    <a:pt x="337" y="1009"/>
                  </a:lnTo>
                  <a:lnTo>
                    <a:pt x="319" y="1008"/>
                  </a:lnTo>
                  <a:lnTo>
                    <a:pt x="319" y="1008"/>
                  </a:lnTo>
                  <a:lnTo>
                    <a:pt x="309" y="1008"/>
                  </a:lnTo>
                  <a:lnTo>
                    <a:pt x="298" y="1008"/>
                  </a:lnTo>
                  <a:lnTo>
                    <a:pt x="298" y="1008"/>
                  </a:lnTo>
                  <a:lnTo>
                    <a:pt x="288" y="1006"/>
                  </a:lnTo>
                  <a:lnTo>
                    <a:pt x="284" y="1004"/>
                  </a:lnTo>
                  <a:lnTo>
                    <a:pt x="279" y="1002"/>
                  </a:lnTo>
                  <a:lnTo>
                    <a:pt x="279" y="1002"/>
                  </a:lnTo>
                  <a:lnTo>
                    <a:pt x="277" y="1000"/>
                  </a:lnTo>
                  <a:lnTo>
                    <a:pt x="276" y="998"/>
                  </a:lnTo>
                  <a:lnTo>
                    <a:pt x="275" y="993"/>
                  </a:lnTo>
                  <a:lnTo>
                    <a:pt x="275" y="993"/>
                  </a:lnTo>
                  <a:close/>
                  <a:moveTo>
                    <a:pt x="300" y="945"/>
                  </a:moveTo>
                  <a:lnTo>
                    <a:pt x="300" y="945"/>
                  </a:lnTo>
                  <a:lnTo>
                    <a:pt x="300" y="947"/>
                  </a:lnTo>
                  <a:lnTo>
                    <a:pt x="299" y="948"/>
                  </a:lnTo>
                  <a:lnTo>
                    <a:pt x="299" y="948"/>
                  </a:lnTo>
                  <a:lnTo>
                    <a:pt x="298" y="948"/>
                  </a:lnTo>
                  <a:lnTo>
                    <a:pt x="296" y="947"/>
                  </a:lnTo>
                  <a:lnTo>
                    <a:pt x="294" y="945"/>
                  </a:lnTo>
                  <a:lnTo>
                    <a:pt x="294" y="945"/>
                  </a:lnTo>
                  <a:lnTo>
                    <a:pt x="298" y="942"/>
                  </a:lnTo>
                  <a:lnTo>
                    <a:pt x="298" y="942"/>
                  </a:lnTo>
                  <a:lnTo>
                    <a:pt x="300" y="945"/>
                  </a:lnTo>
                  <a:lnTo>
                    <a:pt x="300" y="945"/>
                  </a:lnTo>
                  <a:close/>
                  <a:moveTo>
                    <a:pt x="403" y="940"/>
                  </a:moveTo>
                  <a:lnTo>
                    <a:pt x="403" y="940"/>
                  </a:lnTo>
                  <a:lnTo>
                    <a:pt x="403" y="944"/>
                  </a:lnTo>
                  <a:lnTo>
                    <a:pt x="402" y="948"/>
                  </a:lnTo>
                  <a:lnTo>
                    <a:pt x="402" y="948"/>
                  </a:lnTo>
                  <a:lnTo>
                    <a:pt x="401" y="950"/>
                  </a:lnTo>
                  <a:lnTo>
                    <a:pt x="398" y="951"/>
                  </a:lnTo>
                  <a:lnTo>
                    <a:pt x="398" y="951"/>
                  </a:lnTo>
                  <a:lnTo>
                    <a:pt x="387" y="954"/>
                  </a:lnTo>
                  <a:lnTo>
                    <a:pt x="387" y="954"/>
                  </a:lnTo>
                  <a:lnTo>
                    <a:pt x="380" y="954"/>
                  </a:lnTo>
                  <a:lnTo>
                    <a:pt x="380" y="954"/>
                  </a:lnTo>
                  <a:lnTo>
                    <a:pt x="362" y="955"/>
                  </a:lnTo>
                  <a:lnTo>
                    <a:pt x="362" y="955"/>
                  </a:lnTo>
                  <a:lnTo>
                    <a:pt x="355" y="956"/>
                  </a:lnTo>
                  <a:lnTo>
                    <a:pt x="355" y="956"/>
                  </a:lnTo>
                  <a:lnTo>
                    <a:pt x="342" y="957"/>
                  </a:lnTo>
                  <a:lnTo>
                    <a:pt x="336" y="957"/>
                  </a:lnTo>
                  <a:lnTo>
                    <a:pt x="329" y="955"/>
                  </a:lnTo>
                  <a:lnTo>
                    <a:pt x="329" y="955"/>
                  </a:lnTo>
                  <a:lnTo>
                    <a:pt x="328" y="955"/>
                  </a:lnTo>
                  <a:lnTo>
                    <a:pt x="328" y="955"/>
                  </a:lnTo>
                  <a:lnTo>
                    <a:pt x="322" y="955"/>
                  </a:lnTo>
                  <a:lnTo>
                    <a:pt x="317" y="955"/>
                  </a:lnTo>
                  <a:lnTo>
                    <a:pt x="307" y="953"/>
                  </a:lnTo>
                  <a:lnTo>
                    <a:pt x="307" y="953"/>
                  </a:lnTo>
                  <a:lnTo>
                    <a:pt x="306" y="952"/>
                  </a:lnTo>
                  <a:lnTo>
                    <a:pt x="305" y="951"/>
                  </a:lnTo>
                  <a:lnTo>
                    <a:pt x="305" y="948"/>
                  </a:lnTo>
                  <a:lnTo>
                    <a:pt x="305" y="948"/>
                  </a:lnTo>
                  <a:lnTo>
                    <a:pt x="306" y="939"/>
                  </a:lnTo>
                  <a:lnTo>
                    <a:pt x="306" y="934"/>
                  </a:lnTo>
                  <a:lnTo>
                    <a:pt x="306" y="930"/>
                  </a:lnTo>
                  <a:lnTo>
                    <a:pt x="306" y="930"/>
                  </a:lnTo>
                  <a:lnTo>
                    <a:pt x="306" y="921"/>
                  </a:lnTo>
                  <a:lnTo>
                    <a:pt x="306" y="911"/>
                  </a:lnTo>
                  <a:lnTo>
                    <a:pt x="306" y="911"/>
                  </a:lnTo>
                  <a:lnTo>
                    <a:pt x="307" y="906"/>
                  </a:lnTo>
                  <a:lnTo>
                    <a:pt x="307" y="900"/>
                  </a:lnTo>
                  <a:lnTo>
                    <a:pt x="307" y="900"/>
                  </a:lnTo>
                  <a:lnTo>
                    <a:pt x="306" y="888"/>
                  </a:lnTo>
                  <a:lnTo>
                    <a:pt x="306" y="882"/>
                  </a:lnTo>
                  <a:lnTo>
                    <a:pt x="304" y="876"/>
                  </a:lnTo>
                  <a:lnTo>
                    <a:pt x="304" y="876"/>
                  </a:lnTo>
                  <a:lnTo>
                    <a:pt x="304" y="875"/>
                  </a:lnTo>
                  <a:lnTo>
                    <a:pt x="304" y="875"/>
                  </a:lnTo>
                  <a:lnTo>
                    <a:pt x="322" y="878"/>
                  </a:lnTo>
                  <a:lnTo>
                    <a:pt x="322" y="878"/>
                  </a:lnTo>
                  <a:lnTo>
                    <a:pt x="335" y="880"/>
                  </a:lnTo>
                  <a:lnTo>
                    <a:pt x="335" y="880"/>
                  </a:lnTo>
                  <a:lnTo>
                    <a:pt x="340" y="881"/>
                  </a:lnTo>
                  <a:lnTo>
                    <a:pt x="345" y="881"/>
                  </a:lnTo>
                  <a:lnTo>
                    <a:pt x="345" y="881"/>
                  </a:lnTo>
                  <a:lnTo>
                    <a:pt x="354" y="882"/>
                  </a:lnTo>
                  <a:lnTo>
                    <a:pt x="362" y="883"/>
                  </a:lnTo>
                  <a:lnTo>
                    <a:pt x="362" y="883"/>
                  </a:lnTo>
                  <a:lnTo>
                    <a:pt x="363" y="884"/>
                  </a:lnTo>
                  <a:lnTo>
                    <a:pt x="363" y="884"/>
                  </a:lnTo>
                  <a:lnTo>
                    <a:pt x="391" y="885"/>
                  </a:lnTo>
                  <a:lnTo>
                    <a:pt x="391" y="885"/>
                  </a:lnTo>
                  <a:lnTo>
                    <a:pt x="394" y="885"/>
                  </a:lnTo>
                  <a:lnTo>
                    <a:pt x="394" y="885"/>
                  </a:lnTo>
                  <a:lnTo>
                    <a:pt x="397" y="885"/>
                  </a:lnTo>
                  <a:lnTo>
                    <a:pt x="399" y="886"/>
                  </a:lnTo>
                  <a:lnTo>
                    <a:pt x="400" y="888"/>
                  </a:lnTo>
                  <a:lnTo>
                    <a:pt x="401" y="892"/>
                  </a:lnTo>
                  <a:lnTo>
                    <a:pt x="401" y="892"/>
                  </a:lnTo>
                  <a:lnTo>
                    <a:pt x="401" y="902"/>
                  </a:lnTo>
                  <a:lnTo>
                    <a:pt x="402" y="912"/>
                  </a:lnTo>
                  <a:lnTo>
                    <a:pt x="402" y="912"/>
                  </a:lnTo>
                  <a:lnTo>
                    <a:pt x="403" y="919"/>
                  </a:lnTo>
                  <a:lnTo>
                    <a:pt x="403" y="926"/>
                  </a:lnTo>
                  <a:lnTo>
                    <a:pt x="403" y="940"/>
                  </a:lnTo>
                  <a:lnTo>
                    <a:pt x="403" y="940"/>
                  </a:lnTo>
                  <a:close/>
                  <a:moveTo>
                    <a:pt x="408" y="899"/>
                  </a:moveTo>
                  <a:lnTo>
                    <a:pt x="408" y="899"/>
                  </a:lnTo>
                  <a:lnTo>
                    <a:pt x="406" y="889"/>
                  </a:lnTo>
                  <a:lnTo>
                    <a:pt x="406" y="889"/>
                  </a:lnTo>
                  <a:lnTo>
                    <a:pt x="406" y="886"/>
                  </a:lnTo>
                  <a:lnTo>
                    <a:pt x="409" y="886"/>
                  </a:lnTo>
                  <a:lnTo>
                    <a:pt x="409" y="886"/>
                  </a:lnTo>
                  <a:lnTo>
                    <a:pt x="416" y="887"/>
                  </a:lnTo>
                  <a:lnTo>
                    <a:pt x="416" y="887"/>
                  </a:lnTo>
                  <a:lnTo>
                    <a:pt x="429" y="886"/>
                  </a:lnTo>
                  <a:lnTo>
                    <a:pt x="429" y="886"/>
                  </a:lnTo>
                  <a:lnTo>
                    <a:pt x="440" y="885"/>
                  </a:lnTo>
                  <a:lnTo>
                    <a:pt x="440" y="885"/>
                  </a:lnTo>
                  <a:lnTo>
                    <a:pt x="456" y="884"/>
                  </a:lnTo>
                  <a:lnTo>
                    <a:pt x="456" y="884"/>
                  </a:lnTo>
                  <a:lnTo>
                    <a:pt x="465" y="884"/>
                  </a:lnTo>
                  <a:lnTo>
                    <a:pt x="465" y="884"/>
                  </a:lnTo>
                  <a:lnTo>
                    <a:pt x="468" y="883"/>
                  </a:lnTo>
                  <a:lnTo>
                    <a:pt x="468" y="883"/>
                  </a:lnTo>
                  <a:lnTo>
                    <a:pt x="470" y="883"/>
                  </a:lnTo>
                  <a:lnTo>
                    <a:pt x="472" y="883"/>
                  </a:lnTo>
                  <a:lnTo>
                    <a:pt x="473" y="885"/>
                  </a:lnTo>
                  <a:lnTo>
                    <a:pt x="473" y="887"/>
                  </a:lnTo>
                  <a:lnTo>
                    <a:pt x="473" y="887"/>
                  </a:lnTo>
                  <a:lnTo>
                    <a:pt x="476" y="910"/>
                  </a:lnTo>
                  <a:lnTo>
                    <a:pt x="476" y="910"/>
                  </a:lnTo>
                  <a:lnTo>
                    <a:pt x="477" y="917"/>
                  </a:lnTo>
                  <a:lnTo>
                    <a:pt x="476" y="923"/>
                  </a:lnTo>
                  <a:lnTo>
                    <a:pt x="476" y="923"/>
                  </a:lnTo>
                  <a:lnTo>
                    <a:pt x="475" y="925"/>
                  </a:lnTo>
                  <a:lnTo>
                    <a:pt x="474" y="925"/>
                  </a:lnTo>
                  <a:lnTo>
                    <a:pt x="474" y="925"/>
                  </a:lnTo>
                  <a:lnTo>
                    <a:pt x="450" y="929"/>
                  </a:lnTo>
                  <a:lnTo>
                    <a:pt x="450" y="929"/>
                  </a:lnTo>
                  <a:lnTo>
                    <a:pt x="439" y="930"/>
                  </a:lnTo>
                  <a:lnTo>
                    <a:pt x="439" y="930"/>
                  </a:lnTo>
                  <a:lnTo>
                    <a:pt x="429" y="931"/>
                  </a:lnTo>
                  <a:lnTo>
                    <a:pt x="429" y="931"/>
                  </a:lnTo>
                  <a:lnTo>
                    <a:pt x="426" y="931"/>
                  </a:lnTo>
                  <a:lnTo>
                    <a:pt x="423" y="930"/>
                  </a:lnTo>
                  <a:lnTo>
                    <a:pt x="423" y="930"/>
                  </a:lnTo>
                  <a:lnTo>
                    <a:pt x="413" y="924"/>
                  </a:lnTo>
                  <a:lnTo>
                    <a:pt x="413" y="924"/>
                  </a:lnTo>
                  <a:lnTo>
                    <a:pt x="412" y="924"/>
                  </a:lnTo>
                  <a:lnTo>
                    <a:pt x="412" y="924"/>
                  </a:lnTo>
                  <a:lnTo>
                    <a:pt x="410" y="924"/>
                  </a:lnTo>
                  <a:lnTo>
                    <a:pt x="409" y="924"/>
                  </a:lnTo>
                  <a:lnTo>
                    <a:pt x="409" y="924"/>
                  </a:lnTo>
                  <a:lnTo>
                    <a:pt x="409" y="922"/>
                  </a:lnTo>
                  <a:lnTo>
                    <a:pt x="409" y="920"/>
                  </a:lnTo>
                  <a:lnTo>
                    <a:pt x="409" y="920"/>
                  </a:lnTo>
                  <a:lnTo>
                    <a:pt x="408" y="899"/>
                  </a:lnTo>
                  <a:lnTo>
                    <a:pt x="408" y="899"/>
                  </a:lnTo>
                  <a:close/>
                  <a:moveTo>
                    <a:pt x="280" y="1080"/>
                  </a:moveTo>
                  <a:lnTo>
                    <a:pt x="280" y="1080"/>
                  </a:lnTo>
                  <a:lnTo>
                    <a:pt x="280" y="1073"/>
                  </a:lnTo>
                  <a:lnTo>
                    <a:pt x="281" y="1066"/>
                  </a:lnTo>
                  <a:lnTo>
                    <a:pt x="281" y="1066"/>
                  </a:lnTo>
                  <a:lnTo>
                    <a:pt x="281" y="1046"/>
                  </a:lnTo>
                  <a:lnTo>
                    <a:pt x="281" y="1046"/>
                  </a:lnTo>
                  <a:lnTo>
                    <a:pt x="282" y="1037"/>
                  </a:lnTo>
                  <a:lnTo>
                    <a:pt x="282" y="1037"/>
                  </a:lnTo>
                  <a:lnTo>
                    <a:pt x="282" y="1031"/>
                  </a:lnTo>
                  <a:lnTo>
                    <a:pt x="282" y="1031"/>
                  </a:lnTo>
                  <a:lnTo>
                    <a:pt x="283" y="1014"/>
                  </a:lnTo>
                  <a:lnTo>
                    <a:pt x="283" y="1014"/>
                  </a:lnTo>
                  <a:lnTo>
                    <a:pt x="283" y="1012"/>
                  </a:lnTo>
                  <a:lnTo>
                    <a:pt x="284" y="1010"/>
                  </a:lnTo>
                  <a:lnTo>
                    <a:pt x="285" y="1010"/>
                  </a:lnTo>
                  <a:lnTo>
                    <a:pt x="288" y="1010"/>
                  </a:lnTo>
                  <a:lnTo>
                    <a:pt x="288" y="1010"/>
                  </a:lnTo>
                  <a:lnTo>
                    <a:pt x="303" y="1013"/>
                  </a:lnTo>
                  <a:lnTo>
                    <a:pt x="318" y="1014"/>
                  </a:lnTo>
                  <a:lnTo>
                    <a:pt x="318" y="1014"/>
                  </a:lnTo>
                  <a:lnTo>
                    <a:pt x="330" y="1015"/>
                  </a:lnTo>
                  <a:lnTo>
                    <a:pt x="330" y="1015"/>
                  </a:lnTo>
                  <a:lnTo>
                    <a:pt x="348" y="1014"/>
                  </a:lnTo>
                  <a:lnTo>
                    <a:pt x="348" y="1014"/>
                  </a:lnTo>
                  <a:lnTo>
                    <a:pt x="362" y="1013"/>
                  </a:lnTo>
                  <a:lnTo>
                    <a:pt x="362" y="1013"/>
                  </a:lnTo>
                  <a:lnTo>
                    <a:pt x="383" y="1011"/>
                  </a:lnTo>
                  <a:lnTo>
                    <a:pt x="383" y="1011"/>
                  </a:lnTo>
                  <a:lnTo>
                    <a:pt x="393" y="1010"/>
                  </a:lnTo>
                  <a:lnTo>
                    <a:pt x="393" y="1010"/>
                  </a:lnTo>
                  <a:lnTo>
                    <a:pt x="402" y="1008"/>
                  </a:lnTo>
                  <a:lnTo>
                    <a:pt x="402" y="1008"/>
                  </a:lnTo>
                  <a:lnTo>
                    <a:pt x="414" y="1006"/>
                  </a:lnTo>
                  <a:lnTo>
                    <a:pt x="414" y="1006"/>
                  </a:lnTo>
                  <a:lnTo>
                    <a:pt x="418" y="1005"/>
                  </a:lnTo>
                  <a:lnTo>
                    <a:pt x="418" y="1005"/>
                  </a:lnTo>
                  <a:lnTo>
                    <a:pt x="421" y="1005"/>
                  </a:lnTo>
                  <a:lnTo>
                    <a:pt x="422" y="1007"/>
                  </a:lnTo>
                  <a:lnTo>
                    <a:pt x="422" y="1007"/>
                  </a:lnTo>
                  <a:lnTo>
                    <a:pt x="422" y="1016"/>
                  </a:lnTo>
                  <a:lnTo>
                    <a:pt x="422" y="1016"/>
                  </a:lnTo>
                  <a:lnTo>
                    <a:pt x="422" y="1029"/>
                  </a:lnTo>
                  <a:lnTo>
                    <a:pt x="422" y="1029"/>
                  </a:lnTo>
                  <a:lnTo>
                    <a:pt x="422" y="1035"/>
                  </a:lnTo>
                  <a:lnTo>
                    <a:pt x="422" y="1035"/>
                  </a:lnTo>
                  <a:lnTo>
                    <a:pt x="421" y="1036"/>
                  </a:lnTo>
                  <a:lnTo>
                    <a:pt x="421" y="1036"/>
                  </a:lnTo>
                  <a:lnTo>
                    <a:pt x="416" y="1036"/>
                  </a:lnTo>
                  <a:lnTo>
                    <a:pt x="416" y="1036"/>
                  </a:lnTo>
                  <a:lnTo>
                    <a:pt x="408" y="1035"/>
                  </a:lnTo>
                  <a:lnTo>
                    <a:pt x="408" y="1035"/>
                  </a:lnTo>
                  <a:lnTo>
                    <a:pt x="406" y="1036"/>
                  </a:lnTo>
                  <a:lnTo>
                    <a:pt x="406" y="1036"/>
                  </a:lnTo>
                  <a:lnTo>
                    <a:pt x="406" y="1037"/>
                  </a:lnTo>
                  <a:lnTo>
                    <a:pt x="406" y="1037"/>
                  </a:lnTo>
                  <a:lnTo>
                    <a:pt x="411" y="1039"/>
                  </a:lnTo>
                  <a:lnTo>
                    <a:pt x="411" y="1039"/>
                  </a:lnTo>
                  <a:lnTo>
                    <a:pt x="426" y="1042"/>
                  </a:lnTo>
                  <a:lnTo>
                    <a:pt x="426" y="1042"/>
                  </a:lnTo>
                  <a:lnTo>
                    <a:pt x="441" y="1046"/>
                  </a:lnTo>
                  <a:lnTo>
                    <a:pt x="441" y="1046"/>
                  </a:lnTo>
                  <a:lnTo>
                    <a:pt x="450" y="1050"/>
                  </a:lnTo>
                  <a:lnTo>
                    <a:pt x="450" y="1050"/>
                  </a:lnTo>
                  <a:lnTo>
                    <a:pt x="458" y="1055"/>
                  </a:lnTo>
                  <a:lnTo>
                    <a:pt x="467" y="1060"/>
                  </a:lnTo>
                  <a:lnTo>
                    <a:pt x="467" y="1060"/>
                  </a:lnTo>
                  <a:lnTo>
                    <a:pt x="474" y="1066"/>
                  </a:lnTo>
                  <a:lnTo>
                    <a:pt x="480" y="1073"/>
                  </a:lnTo>
                  <a:lnTo>
                    <a:pt x="480" y="1073"/>
                  </a:lnTo>
                  <a:lnTo>
                    <a:pt x="484" y="1081"/>
                  </a:lnTo>
                  <a:lnTo>
                    <a:pt x="488" y="1090"/>
                  </a:lnTo>
                  <a:lnTo>
                    <a:pt x="488" y="1090"/>
                  </a:lnTo>
                  <a:lnTo>
                    <a:pt x="488" y="1091"/>
                  </a:lnTo>
                  <a:lnTo>
                    <a:pt x="488" y="1092"/>
                  </a:lnTo>
                  <a:lnTo>
                    <a:pt x="485" y="1093"/>
                  </a:lnTo>
                  <a:lnTo>
                    <a:pt x="485" y="1093"/>
                  </a:lnTo>
                  <a:lnTo>
                    <a:pt x="476" y="1095"/>
                  </a:lnTo>
                  <a:lnTo>
                    <a:pt x="476" y="1095"/>
                  </a:lnTo>
                  <a:lnTo>
                    <a:pt x="463" y="1098"/>
                  </a:lnTo>
                  <a:lnTo>
                    <a:pt x="463" y="1098"/>
                  </a:lnTo>
                  <a:lnTo>
                    <a:pt x="451" y="1100"/>
                  </a:lnTo>
                  <a:lnTo>
                    <a:pt x="451" y="1100"/>
                  </a:lnTo>
                  <a:lnTo>
                    <a:pt x="440" y="1101"/>
                  </a:lnTo>
                  <a:lnTo>
                    <a:pt x="440" y="1101"/>
                  </a:lnTo>
                  <a:lnTo>
                    <a:pt x="429" y="1102"/>
                  </a:lnTo>
                  <a:lnTo>
                    <a:pt x="429" y="1102"/>
                  </a:lnTo>
                  <a:lnTo>
                    <a:pt x="401" y="1103"/>
                  </a:lnTo>
                  <a:lnTo>
                    <a:pt x="401" y="1103"/>
                  </a:lnTo>
                  <a:lnTo>
                    <a:pt x="374" y="1102"/>
                  </a:lnTo>
                  <a:lnTo>
                    <a:pt x="374" y="1102"/>
                  </a:lnTo>
                  <a:lnTo>
                    <a:pt x="362" y="1102"/>
                  </a:lnTo>
                  <a:lnTo>
                    <a:pt x="362" y="1102"/>
                  </a:lnTo>
                  <a:lnTo>
                    <a:pt x="337" y="1101"/>
                  </a:lnTo>
                  <a:lnTo>
                    <a:pt x="337" y="1101"/>
                  </a:lnTo>
                  <a:lnTo>
                    <a:pt x="317" y="1100"/>
                  </a:lnTo>
                  <a:lnTo>
                    <a:pt x="317" y="1100"/>
                  </a:lnTo>
                  <a:lnTo>
                    <a:pt x="297" y="1098"/>
                  </a:lnTo>
                  <a:lnTo>
                    <a:pt x="297" y="1098"/>
                  </a:lnTo>
                  <a:lnTo>
                    <a:pt x="283" y="1096"/>
                  </a:lnTo>
                  <a:lnTo>
                    <a:pt x="283" y="1096"/>
                  </a:lnTo>
                  <a:lnTo>
                    <a:pt x="281" y="1094"/>
                  </a:lnTo>
                  <a:lnTo>
                    <a:pt x="281" y="1092"/>
                  </a:lnTo>
                  <a:lnTo>
                    <a:pt x="281" y="1092"/>
                  </a:lnTo>
                  <a:lnTo>
                    <a:pt x="281" y="1086"/>
                  </a:lnTo>
                  <a:lnTo>
                    <a:pt x="280" y="1080"/>
                  </a:lnTo>
                  <a:lnTo>
                    <a:pt x="280" y="1080"/>
                  </a:lnTo>
                  <a:close/>
                  <a:moveTo>
                    <a:pt x="489" y="1111"/>
                  </a:moveTo>
                  <a:lnTo>
                    <a:pt x="489" y="1111"/>
                  </a:lnTo>
                  <a:lnTo>
                    <a:pt x="471" y="1117"/>
                  </a:lnTo>
                  <a:lnTo>
                    <a:pt x="471" y="1117"/>
                  </a:lnTo>
                  <a:lnTo>
                    <a:pt x="459" y="1121"/>
                  </a:lnTo>
                  <a:lnTo>
                    <a:pt x="459" y="1121"/>
                  </a:lnTo>
                  <a:lnTo>
                    <a:pt x="445" y="1124"/>
                  </a:lnTo>
                  <a:lnTo>
                    <a:pt x="445" y="1124"/>
                  </a:lnTo>
                  <a:lnTo>
                    <a:pt x="432" y="1126"/>
                  </a:lnTo>
                  <a:lnTo>
                    <a:pt x="432" y="1126"/>
                  </a:lnTo>
                  <a:lnTo>
                    <a:pt x="426" y="1126"/>
                  </a:lnTo>
                  <a:lnTo>
                    <a:pt x="426" y="1126"/>
                  </a:lnTo>
                  <a:lnTo>
                    <a:pt x="426" y="1126"/>
                  </a:lnTo>
                  <a:lnTo>
                    <a:pt x="426" y="1126"/>
                  </a:lnTo>
                  <a:lnTo>
                    <a:pt x="420" y="1127"/>
                  </a:lnTo>
                  <a:lnTo>
                    <a:pt x="420" y="1127"/>
                  </a:lnTo>
                  <a:lnTo>
                    <a:pt x="415" y="1127"/>
                  </a:lnTo>
                  <a:lnTo>
                    <a:pt x="415" y="1127"/>
                  </a:lnTo>
                  <a:lnTo>
                    <a:pt x="402" y="1128"/>
                  </a:lnTo>
                  <a:lnTo>
                    <a:pt x="402" y="1128"/>
                  </a:lnTo>
                  <a:lnTo>
                    <a:pt x="376" y="1128"/>
                  </a:lnTo>
                  <a:lnTo>
                    <a:pt x="376" y="1128"/>
                  </a:lnTo>
                  <a:lnTo>
                    <a:pt x="360" y="1128"/>
                  </a:lnTo>
                  <a:lnTo>
                    <a:pt x="360" y="1128"/>
                  </a:lnTo>
                  <a:lnTo>
                    <a:pt x="353" y="1128"/>
                  </a:lnTo>
                  <a:lnTo>
                    <a:pt x="346" y="1127"/>
                  </a:lnTo>
                  <a:lnTo>
                    <a:pt x="346" y="1127"/>
                  </a:lnTo>
                  <a:lnTo>
                    <a:pt x="332" y="1126"/>
                  </a:lnTo>
                  <a:lnTo>
                    <a:pt x="325" y="1126"/>
                  </a:lnTo>
                  <a:lnTo>
                    <a:pt x="318" y="1125"/>
                  </a:lnTo>
                  <a:lnTo>
                    <a:pt x="318" y="1125"/>
                  </a:lnTo>
                  <a:lnTo>
                    <a:pt x="310" y="1124"/>
                  </a:lnTo>
                  <a:lnTo>
                    <a:pt x="302" y="1123"/>
                  </a:lnTo>
                  <a:lnTo>
                    <a:pt x="302" y="1123"/>
                  </a:lnTo>
                  <a:lnTo>
                    <a:pt x="294" y="1122"/>
                  </a:lnTo>
                  <a:lnTo>
                    <a:pt x="294" y="1122"/>
                  </a:lnTo>
                  <a:lnTo>
                    <a:pt x="283" y="1119"/>
                  </a:lnTo>
                  <a:lnTo>
                    <a:pt x="283" y="1119"/>
                  </a:lnTo>
                  <a:lnTo>
                    <a:pt x="281" y="1118"/>
                  </a:lnTo>
                  <a:lnTo>
                    <a:pt x="281" y="1116"/>
                  </a:lnTo>
                  <a:lnTo>
                    <a:pt x="281" y="1116"/>
                  </a:lnTo>
                  <a:lnTo>
                    <a:pt x="281" y="1106"/>
                  </a:lnTo>
                  <a:lnTo>
                    <a:pt x="281" y="1106"/>
                  </a:lnTo>
                  <a:lnTo>
                    <a:pt x="281" y="1102"/>
                  </a:lnTo>
                  <a:lnTo>
                    <a:pt x="281" y="1102"/>
                  </a:lnTo>
                  <a:lnTo>
                    <a:pt x="281" y="1100"/>
                  </a:lnTo>
                  <a:lnTo>
                    <a:pt x="283" y="1100"/>
                  </a:lnTo>
                  <a:lnTo>
                    <a:pt x="283" y="1100"/>
                  </a:lnTo>
                  <a:lnTo>
                    <a:pt x="291" y="1101"/>
                  </a:lnTo>
                  <a:lnTo>
                    <a:pt x="291" y="1101"/>
                  </a:lnTo>
                  <a:lnTo>
                    <a:pt x="309" y="1103"/>
                  </a:lnTo>
                  <a:lnTo>
                    <a:pt x="309" y="1103"/>
                  </a:lnTo>
                  <a:lnTo>
                    <a:pt x="330" y="1105"/>
                  </a:lnTo>
                  <a:lnTo>
                    <a:pt x="330" y="1105"/>
                  </a:lnTo>
                  <a:lnTo>
                    <a:pt x="342" y="1106"/>
                  </a:lnTo>
                  <a:lnTo>
                    <a:pt x="342" y="1106"/>
                  </a:lnTo>
                  <a:lnTo>
                    <a:pt x="360" y="1107"/>
                  </a:lnTo>
                  <a:lnTo>
                    <a:pt x="360" y="1107"/>
                  </a:lnTo>
                  <a:lnTo>
                    <a:pt x="369" y="1106"/>
                  </a:lnTo>
                  <a:lnTo>
                    <a:pt x="369" y="1106"/>
                  </a:lnTo>
                  <a:lnTo>
                    <a:pt x="383" y="1107"/>
                  </a:lnTo>
                  <a:lnTo>
                    <a:pt x="383" y="1107"/>
                  </a:lnTo>
                  <a:lnTo>
                    <a:pt x="391" y="1107"/>
                  </a:lnTo>
                  <a:lnTo>
                    <a:pt x="391" y="1107"/>
                  </a:lnTo>
                  <a:lnTo>
                    <a:pt x="395" y="1107"/>
                  </a:lnTo>
                  <a:lnTo>
                    <a:pt x="395" y="1107"/>
                  </a:lnTo>
                  <a:lnTo>
                    <a:pt x="409" y="1107"/>
                  </a:lnTo>
                  <a:lnTo>
                    <a:pt x="409" y="1107"/>
                  </a:lnTo>
                  <a:lnTo>
                    <a:pt x="418" y="1107"/>
                  </a:lnTo>
                  <a:lnTo>
                    <a:pt x="418" y="1107"/>
                  </a:lnTo>
                  <a:lnTo>
                    <a:pt x="422" y="1107"/>
                  </a:lnTo>
                  <a:lnTo>
                    <a:pt x="426" y="1106"/>
                  </a:lnTo>
                  <a:lnTo>
                    <a:pt x="426" y="1106"/>
                  </a:lnTo>
                  <a:lnTo>
                    <a:pt x="430" y="1106"/>
                  </a:lnTo>
                  <a:lnTo>
                    <a:pt x="434" y="1106"/>
                  </a:lnTo>
                  <a:lnTo>
                    <a:pt x="434" y="1106"/>
                  </a:lnTo>
                  <a:lnTo>
                    <a:pt x="444" y="1105"/>
                  </a:lnTo>
                  <a:lnTo>
                    <a:pt x="454" y="1103"/>
                  </a:lnTo>
                  <a:lnTo>
                    <a:pt x="454" y="1103"/>
                  </a:lnTo>
                  <a:lnTo>
                    <a:pt x="460" y="1102"/>
                  </a:lnTo>
                  <a:lnTo>
                    <a:pt x="467" y="1102"/>
                  </a:lnTo>
                  <a:lnTo>
                    <a:pt x="467" y="1102"/>
                  </a:lnTo>
                  <a:lnTo>
                    <a:pt x="478" y="1099"/>
                  </a:lnTo>
                  <a:lnTo>
                    <a:pt x="478" y="1099"/>
                  </a:lnTo>
                  <a:lnTo>
                    <a:pt x="489" y="1097"/>
                  </a:lnTo>
                  <a:lnTo>
                    <a:pt x="489" y="1097"/>
                  </a:lnTo>
                  <a:lnTo>
                    <a:pt x="490" y="1097"/>
                  </a:lnTo>
                  <a:lnTo>
                    <a:pt x="491" y="1099"/>
                  </a:lnTo>
                  <a:lnTo>
                    <a:pt x="491" y="1099"/>
                  </a:lnTo>
                  <a:lnTo>
                    <a:pt x="492" y="1104"/>
                  </a:lnTo>
                  <a:lnTo>
                    <a:pt x="492" y="1104"/>
                  </a:lnTo>
                  <a:lnTo>
                    <a:pt x="491" y="1108"/>
                  </a:lnTo>
                  <a:lnTo>
                    <a:pt x="490" y="1110"/>
                  </a:lnTo>
                  <a:lnTo>
                    <a:pt x="489" y="1111"/>
                  </a:lnTo>
                  <a:lnTo>
                    <a:pt x="489" y="1111"/>
                  </a:lnTo>
                  <a:close/>
                  <a:moveTo>
                    <a:pt x="566" y="1072"/>
                  </a:moveTo>
                  <a:lnTo>
                    <a:pt x="566" y="1072"/>
                  </a:lnTo>
                  <a:lnTo>
                    <a:pt x="567" y="1078"/>
                  </a:lnTo>
                  <a:lnTo>
                    <a:pt x="567" y="1078"/>
                  </a:lnTo>
                  <a:lnTo>
                    <a:pt x="566" y="1080"/>
                  </a:lnTo>
                  <a:lnTo>
                    <a:pt x="566" y="1081"/>
                  </a:lnTo>
                  <a:lnTo>
                    <a:pt x="564" y="1082"/>
                  </a:lnTo>
                  <a:lnTo>
                    <a:pt x="564" y="1082"/>
                  </a:lnTo>
                  <a:lnTo>
                    <a:pt x="548" y="1086"/>
                  </a:lnTo>
                  <a:lnTo>
                    <a:pt x="548" y="1086"/>
                  </a:lnTo>
                  <a:lnTo>
                    <a:pt x="534" y="1089"/>
                  </a:lnTo>
                  <a:lnTo>
                    <a:pt x="534" y="1089"/>
                  </a:lnTo>
                  <a:lnTo>
                    <a:pt x="523" y="1091"/>
                  </a:lnTo>
                  <a:lnTo>
                    <a:pt x="512" y="1091"/>
                  </a:lnTo>
                  <a:lnTo>
                    <a:pt x="512" y="1091"/>
                  </a:lnTo>
                  <a:lnTo>
                    <a:pt x="504" y="1092"/>
                  </a:lnTo>
                  <a:lnTo>
                    <a:pt x="497" y="1093"/>
                  </a:lnTo>
                  <a:lnTo>
                    <a:pt x="497" y="1093"/>
                  </a:lnTo>
                  <a:lnTo>
                    <a:pt x="494" y="1092"/>
                  </a:lnTo>
                  <a:lnTo>
                    <a:pt x="493" y="1090"/>
                  </a:lnTo>
                  <a:lnTo>
                    <a:pt x="493" y="1090"/>
                  </a:lnTo>
                  <a:lnTo>
                    <a:pt x="490" y="1082"/>
                  </a:lnTo>
                  <a:lnTo>
                    <a:pt x="490" y="1082"/>
                  </a:lnTo>
                  <a:lnTo>
                    <a:pt x="490" y="1081"/>
                  </a:lnTo>
                  <a:lnTo>
                    <a:pt x="491" y="1080"/>
                  </a:lnTo>
                  <a:lnTo>
                    <a:pt x="491" y="1080"/>
                  </a:lnTo>
                  <a:lnTo>
                    <a:pt x="503" y="1079"/>
                  </a:lnTo>
                  <a:lnTo>
                    <a:pt x="503" y="1079"/>
                  </a:lnTo>
                  <a:lnTo>
                    <a:pt x="503" y="1079"/>
                  </a:lnTo>
                  <a:lnTo>
                    <a:pt x="503" y="1079"/>
                  </a:lnTo>
                  <a:lnTo>
                    <a:pt x="524" y="1076"/>
                  </a:lnTo>
                  <a:lnTo>
                    <a:pt x="524" y="1076"/>
                  </a:lnTo>
                  <a:lnTo>
                    <a:pt x="531" y="1076"/>
                  </a:lnTo>
                  <a:lnTo>
                    <a:pt x="531" y="1076"/>
                  </a:lnTo>
                  <a:lnTo>
                    <a:pt x="542" y="1074"/>
                  </a:lnTo>
                  <a:lnTo>
                    <a:pt x="542" y="1074"/>
                  </a:lnTo>
                  <a:lnTo>
                    <a:pt x="558" y="1071"/>
                  </a:lnTo>
                  <a:lnTo>
                    <a:pt x="558" y="1071"/>
                  </a:lnTo>
                  <a:lnTo>
                    <a:pt x="564" y="1069"/>
                  </a:lnTo>
                  <a:lnTo>
                    <a:pt x="564" y="1069"/>
                  </a:lnTo>
                  <a:lnTo>
                    <a:pt x="565" y="1069"/>
                  </a:lnTo>
                  <a:lnTo>
                    <a:pt x="566" y="1070"/>
                  </a:lnTo>
                  <a:lnTo>
                    <a:pt x="566" y="1072"/>
                  </a:lnTo>
                  <a:lnTo>
                    <a:pt x="566" y="1072"/>
                  </a:lnTo>
                  <a:close/>
                  <a:moveTo>
                    <a:pt x="506" y="1009"/>
                  </a:moveTo>
                  <a:lnTo>
                    <a:pt x="506" y="1009"/>
                  </a:lnTo>
                  <a:lnTo>
                    <a:pt x="519" y="1012"/>
                  </a:lnTo>
                  <a:lnTo>
                    <a:pt x="526" y="1015"/>
                  </a:lnTo>
                  <a:lnTo>
                    <a:pt x="532" y="1018"/>
                  </a:lnTo>
                  <a:lnTo>
                    <a:pt x="532" y="1018"/>
                  </a:lnTo>
                  <a:lnTo>
                    <a:pt x="540" y="1024"/>
                  </a:lnTo>
                  <a:lnTo>
                    <a:pt x="546" y="1030"/>
                  </a:lnTo>
                  <a:lnTo>
                    <a:pt x="546" y="1030"/>
                  </a:lnTo>
                  <a:lnTo>
                    <a:pt x="554" y="1040"/>
                  </a:lnTo>
                  <a:lnTo>
                    <a:pt x="561" y="1050"/>
                  </a:lnTo>
                  <a:lnTo>
                    <a:pt x="561" y="1050"/>
                  </a:lnTo>
                  <a:lnTo>
                    <a:pt x="563" y="1056"/>
                  </a:lnTo>
                  <a:lnTo>
                    <a:pt x="563" y="1063"/>
                  </a:lnTo>
                  <a:lnTo>
                    <a:pt x="563" y="1063"/>
                  </a:lnTo>
                  <a:lnTo>
                    <a:pt x="562" y="1065"/>
                  </a:lnTo>
                  <a:lnTo>
                    <a:pt x="561" y="1065"/>
                  </a:lnTo>
                  <a:lnTo>
                    <a:pt x="559" y="1066"/>
                  </a:lnTo>
                  <a:lnTo>
                    <a:pt x="559" y="1066"/>
                  </a:lnTo>
                  <a:lnTo>
                    <a:pt x="546" y="1069"/>
                  </a:lnTo>
                  <a:lnTo>
                    <a:pt x="546" y="1069"/>
                  </a:lnTo>
                  <a:lnTo>
                    <a:pt x="534" y="1071"/>
                  </a:lnTo>
                  <a:lnTo>
                    <a:pt x="534" y="1071"/>
                  </a:lnTo>
                  <a:lnTo>
                    <a:pt x="522" y="1073"/>
                  </a:lnTo>
                  <a:lnTo>
                    <a:pt x="522" y="1073"/>
                  </a:lnTo>
                  <a:lnTo>
                    <a:pt x="521" y="1073"/>
                  </a:lnTo>
                  <a:lnTo>
                    <a:pt x="521" y="1073"/>
                  </a:lnTo>
                  <a:lnTo>
                    <a:pt x="499" y="1075"/>
                  </a:lnTo>
                  <a:lnTo>
                    <a:pt x="499" y="1075"/>
                  </a:lnTo>
                  <a:lnTo>
                    <a:pt x="499" y="1075"/>
                  </a:lnTo>
                  <a:lnTo>
                    <a:pt x="499" y="1075"/>
                  </a:lnTo>
                  <a:lnTo>
                    <a:pt x="490" y="1075"/>
                  </a:lnTo>
                  <a:lnTo>
                    <a:pt x="490" y="1075"/>
                  </a:lnTo>
                  <a:lnTo>
                    <a:pt x="487" y="1075"/>
                  </a:lnTo>
                  <a:lnTo>
                    <a:pt x="485" y="1073"/>
                  </a:lnTo>
                  <a:lnTo>
                    <a:pt x="485" y="1073"/>
                  </a:lnTo>
                  <a:lnTo>
                    <a:pt x="477" y="1063"/>
                  </a:lnTo>
                  <a:lnTo>
                    <a:pt x="473" y="1059"/>
                  </a:lnTo>
                  <a:lnTo>
                    <a:pt x="467" y="1055"/>
                  </a:lnTo>
                  <a:lnTo>
                    <a:pt x="467" y="1055"/>
                  </a:lnTo>
                  <a:lnTo>
                    <a:pt x="462" y="1051"/>
                  </a:lnTo>
                  <a:lnTo>
                    <a:pt x="456" y="1048"/>
                  </a:lnTo>
                  <a:lnTo>
                    <a:pt x="456" y="1048"/>
                  </a:lnTo>
                  <a:lnTo>
                    <a:pt x="443" y="1042"/>
                  </a:lnTo>
                  <a:lnTo>
                    <a:pt x="436" y="1040"/>
                  </a:lnTo>
                  <a:lnTo>
                    <a:pt x="430" y="1038"/>
                  </a:lnTo>
                  <a:lnTo>
                    <a:pt x="430" y="1038"/>
                  </a:lnTo>
                  <a:lnTo>
                    <a:pt x="428" y="1037"/>
                  </a:lnTo>
                  <a:lnTo>
                    <a:pt x="428" y="1036"/>
                  </a:lnTo>
                  <a:lnTo>
                    <a:pt x="428" y="1036"/>
                  </a:lnTo>
                  <a:lnTo>
                    <a:pt x="428" y="1030"/>
                  </a:lnTo>
                  <a:lnTo>
                    <a:pt x="428" y="1030"/>
                  </a:lnTo>
                  <a:lnTo>
                    <a:pt x="427" y="1022"/>
                  </a:lnTo>
                  <a:lnTo>
                    <a:pt x="427" y="1022"/>
                  </a:lnTo>
                  <a:lnTo>
                    <a:pt x="427" y="1016"/>
                  </a:lnTo>
                  <a:lnTo>
                    <a:pt x="427" y="1016"/>
                  </a:lnTo>
                  <a:lnTo>
                    <a:pt x="426" y="1003"/>
                  </a:lnTo>
                  <a:lnTo>
                    <a:pt x="426" y="1003"/>
                  </a:lnTo>
                  <a:lnTo>
                    <a:pt x="426" y="1001"/>
                  </a:lnTo>
                  <a:lnTo>
                    <a:pt x="426" y="1001"/>
                  </a:lnTo>
                  <a:lnTo>
                    <a:pt x="433" y="993"/>
                  </a:lnTo>
                  <a:lnTo>
                    <a:pt x="433" y="993"/>
                  </a:lnTo>
                  <a:lnTo>
                    <a:pt x="433" y="992"/>
                  </a:lnTo>
                  <a:lnTo>
                    <a:pt x="433" y="992"/>
                  </a:lnTo>
                  <a:lnTo>
                    <a:pt x="452" y="991"/>
                  </a:lnTo>
                  <a:lnTo>
                    <a:pt x="452" y="991"/>
                  </a:lnTo>
                  <a:lnTo>
                    <a:pt x="464" y="989"/>
                  </a:lnTo>
                  <a:lnTo>
                    <a:pt x="464" y="989"/>
                  </a:lnTo>
                  <a:lnTo>
                    <a:pt x="476" y="988"/>
                  </a:lnTo>
                  <a:lnTo>
                    <a:pt x="476" y="988"/>
                  </a:lnTo>
                  <a:lnTo>
                    <a:pt x="486" y="985"/>
                  </a:lnTo>
                  <a:lnTo>
                    <a:pt x="486" y="985"/>
                  </a:lnTo>
                  <a:lnTo>
                    <a:pt x="487" y="985"/>
                  </a:lnTo>
                  <a:lnTo>
                    <a:pt x="487" y="985"/>
                  </a:lnTo>
                  <a:lnTo>
                    <a:pt x="490" y="984"/>
                  </a:lnTo>
                  <a:lnTo>
                    <a:pt x="491" y="984"/>
                  </a:lnTo>
                  <a:lnTo>
                    <a:pt x="492" y="986"/>
                  </a:lnTo>
                  <a:lnTo>
                    <a:pt x="492" y="988"/>
                  </a:lnTo>
                  <a:lnTo>
                    <a:pt x="492" y="988"/>
                  </a:lnTo>
                  <a:lnTo>
                    <a:pt x="493" y="1001"/>
                  </a:lnTo>
                  <a:lnTo>
                    <a:pt x="493" y="1001"/>
                  </a:lnTo>
                  <a:lnTo>
                    <a:pt x="493" y="1003"/>
                  </a:lnTo>
                  <a:lnTo>
                    <a:pt x="490" y="1004"/>
                  </a:lnTo>
                  <a:lnTo>
                    <a:pt x="490" y="1004"/>
                  </a:lnTo>
                  <a:lnTo>
                    <a:pt x="478" y="1003"/>
                  </a:lnTo>
                  <a:lnTo>
                    <a:pt x="478" y="1003"/>
                  </a:lnTo>
                  <a:lnTo>
                    <a:pt x="475" y="1005"/>
                  </a:lnTo>
                  <a:lnTo>
                    <a:pt x="475" y="1005"/>
                  </a:lnTo>
                  <a:lnTo>
                    <a:pt x="477" y="1007"/>
                  </a:lnTo>
                  <a:lnTo>
                    <a:pt x="477" y="1007"/>
                  </a:lnTo>
                  <a:lnTo>
                    <a:pt x="482" y="1008"/>
                  </a:lnTo>
                  <a:lnTo>
                    <a:pt x="482" y="1008"/>
                  </a:lnTo>
                  <a:lnTo>
                    <a:pt x="488" y="1008"/>
                  </a:lnTo>
                  <a:lnTo>
                    <a:pt x="493" y="1008"/>
                  </a:lnTo>
                  <a:lnTo>
                    <a:pt x="493" y="1008"/>
                  </a:lnTo>
                  <a:lnTo>
                    <a:pt x="499" y="1008"/>
                  </a:lnTo>
                  <a:lnTo>
                    <a:pt x="506" y="1009"/>
                  </a:lnTo>
                  <a:lnTo>
                    <a:pt x="506" y="1009"/>
                  </a:lnTo>
                  <a:close/>
                  <a:moveTo>
                    <a:pt x="483" y="929"/>
                  </a:moveTo>
                  <a:lnTo>
                    <a:pt x="483" y="929"/>
                  </a:lnTo>
                  <a:lnTo>
                    <a:pt x="489" y="926"/>
                  </a:lnTo>
                  <a:lnTo>
                    <a:pt x="489" y="926"/>
                  </a:lnTo>
                  <a:lnTo>
                    <a:pt x="490" y="925"/>
                  </a:lnTo>
                  <a:lnTo>
                    <a:pt x="489" y="923"/>
                  </a:lnTo>
                  <a:lnTo>
                    <a:pt x="489" y="923"/>
                  </a:lnTo>
                  <a:lnTo>
                    <a:pt x="487" y="922"/>
                  </a:lnTo>
                  <a:lnTo>
                    <a:pt x="484" y="921"/>
                  </a:lnTo>
                  <a:lnTo>
                    <a:pt x="484" y="921"/>
                  </a:lnTo>
                  <a:lnTo>
                    <a:pt x="482" y="920"/>
                  </a:lnTo>
                  <a:lnTo>
                    <a:pt x="481" y="920"/>
                  </a:lnTo>
                  <a:lnTo>
                    <a:pt x="481" y="916"/>
                  </a:lnTo>
                  <a:lnTo>
                    <a:pt x="481" y="916"/>
                  </a:lnTo>
                  <a:lnTo>
                    <a:pt x="491" y="918"/>
                  </a:lnTo>
                  <a:lnTo>
                    <a:pt x="491" y="918"/>
                  </a:lnTo>
                  <a:lnTo>
                    <a:pt x="500" y="921"/>
                  </a:lnTo>
                  <a:lnTo>
                    <a:pt x="500" y="921"/>
                  </a:lnTo>
                  <a:lnTo>
                    <a:pt x="502" y="922"/>
                  </a:lnTo>
                  <a:lnTo>
                    <a:pt x="503" y="924"/>
                  </a:lnTo>
                  <a:lnTo>
                    <a:pt x="503" y="924"/>
                  </a:lnTo>
                  <a:lnTo>
                    <a:pt x="504" y="959"/>
                  </a:lnTo>
                  <a:lnTo>
                    <a:pt x="504" y="959"/>
                  </a:lnTo>
                  <a:lnTo>
                    <a:pt x="503" y="970"/>
                  </a:lnTo>
                  <a:lnTo>
                    <a:pt x="503" y="970"/>
                  </a:lnTo>
                  <a:lnTo>
                    <a:pt x="502" y="971"/>
                  </a:lnTo>
                  <a:lnTo>
                    <a:pt x="502" y="971"/>
                  </a:lnTo>
                  <a:lnTo>
                    <a:pt x="499" y="974"/>
                  </a:lnTo>
                  <a:lnTo>
                    <a:pt x="495" y="977"/>
                  </a:lnTo>
                  <a:lnTo>
                    <a:pt x="488" y="980"/>
                  </a:lnTo>
                  <a:lnTo>
                    <a:pt x="488" y="980"/>
                  </a:lnTo>
                  <a:lnTo>
                    <a:pt x="479" y="983"/>
                  </a:lnTo>
                  <a:lnTo>
                    <a:pt x="470" y="984"/>
                  </a:lnTo>
                  <a:lnTo>
                    <a:pt x="470" y="984"/>
                  </a:lnTo>
                  <a:lnTo>
                    <a:pt x="465" y="985"/>
                  </a:lnTo>
                  <a:lnTo>
                    <a:pt x="465" y="985"/>
                  </a:lnTo>
                  <a:lnTo>
                    <a:pt x="447" y="986"/>
                  </a:lnTo>
                  <a:lnTo>
                    <a:pt x="447" y="986"/>
                  </a:lnTo>
                  <a:lnTo>
                    <a:pt x="435" y="987"/>
                  </a:lnTo>
                  <a:lnTo>
                    <a:pt x="435" y="987"/>
                  </a:lnTo>
                  <a:lnTo>
                    <a:pt x="433" y="986"/>
                  </a:lnTo>
                  <a:lnTo>
                    <a:pt x="433" y="986"/>
                  </a:lnTo>
                  <a:lnTo>
                    <a:pt x="434" y="977"/>
                  </a:lnTo>
                  <a:lnTo>
                    <a:pt x="434" y="977"/>
                  </a:lnTo>
                  <a:lnTo>
                    <a:pt x="434" y="961"/>
                  </a:lnTo>
                  <a:lnTo>
                    <a:pt x="434" y="961"/>
                  </a:lnTo>
                  <a:lnTo>
                    <a:pt x="433" y="952"/>
                  </a:lnTo>
                  <a:lnTo>
                    <a:pt x="432" y="943"/>
                  </a:lnTo>
                  <a:lnTo>
                    <a:pt x="432" y="943"/>
                  </a:lnTo>
                  <a:lnTo>
                    <a:pt x="431" y="936"/>
                  </a:lnTo>
                  <a:lnTo>
                    <a:pt x="431" y="936"/>
                  </a:lnTo>
                  <a:lnTo>
                    <a:pt x="441" y="936"/>
                  </a:lnTo>
                  <a:lnTo>
                    <a:pt x="441" y="936"/>
                  </a:lnTo>
                  <a:lnTo>
                    <a:pt x="457" y="933"/>
                  </a:lnTo>
                  <a:lnTo>
                    <a:pt x="457" y="933"/>
                  </a:lnTo>
                  <a:lnTo>
                    <a:pt x="459" y="933"/>
                  </a:lnTo>
                  <a:lnTo>
                    <a:pt x="459" y="933"/>
                  </a:lnTo>
                  <a:lnTo>
                    <a:pt x="473" y="931"/>
                  </a:lnTo>
                  <a:lnTo>
                    <a:pt x="473" y="931"/>
                  </a:lnTo>
                  <a:lnTo>
                    <a:pt x="483" y="929"/>
                  </a:lnTo>
                  <a:lnTo>
                    <a:pt x="483" y="929"/>
                  </a:lnTo>
                  <a:close/>
                  <a:moveTo>
                    <a:pt x="472" y="877"/>
                  </a:moveTo>
                  <a:lnTo>
                    <a:pt x="472" y="877"/>
                  </a:lnTo>
                  <a:lnTo>
                    <a:pt x="458" y="879"/>
                  </a:lnTo>
                  <a:lnTo>
                    <a:pt x="458" y="879"/>
                  </a:lnTo>
                  <a:lnTo>
                    <a:pt x="446" y="881"/>
                  </a:lnTo>
                  <a:lnTo>
                    <a:pt x="446" y="881"/>
                  </a:lnTo>
                  <a:lnTo>
                    <a:pt x="433" y="881"/>
                  </a:lnTo>
                  <a:lnTo>
                    <a:pt x="433" y="881"/>
                  </a:lnTo>
                  <a:lnTo>
                    <a:pt x="423" y="882"/>
                  </a:lnTo>
                  <a:lnTo>
                    <a:pt x="423" y="882"/>
                  </a:lnTo>
                  <a:lnTo>
                    <a:pt x="399" y="880"/>
                  </a:lnTo>
                  <a:lnTo>
                    <a:pt x="399" y="880"/>
                  </a:lnTo>
                  <a:lnTo>
                    <a:pt x="384" y="880"/>
                  </a:lnTo>
                  <a:lnTo>
                    <a:pt x="384" y="880"/>
                  </a:lnTo>
                  <a:lnTo>
                    <a:pt x="375" y="880"/>
                  </a:lnTo>
                  <a:lnTo>
                    <a:pt x="366" y="878"/>
                  </a:lnTo>
                  <a:lnTo>
                    <a:pt x="366" y="878"/>
                  </a:lnTo>
                  <a:lnTo>
                    <a:pt x="360" y="878"/>
                  </a:lnTo>
                  <a:lnTo>
                    <a:pt x="360" y="878"/>
                  </a:lnTo>
                  <a:lnTo>
                    <a:pt x="351" y="877"/>
                  </a:lnTo>
                  <a:lnTo>
                    <a:pt x="351" y="877"/>
                  </a:lnTo>
                  <a:lnTo>
                    <a:pt x="333" y="874"/>
                  </a:lnTo>
                  <a:lnTo>
                    <a:pt x="333" y="874"/>
                  </a:lnTo>
                  <a:lnTo>
                    <a:pt x="318" y="873"/>
                  </a:lnTo>
                  <a:lnTo>
                    <a:pt x="318" y="873"/>
                  </a:lnTo>
                  <a:lnTo>
                    <a:pt x="313" y="872"/>
                  </a:lnTo>
                  <a:lnTo>
                    <a:pt x="313" y="872"/>
                  </a:lnTo>
                  <a:lnTo>
                    <a:pt x="295" y="868"/>
                  </a:lnTo>
                  <a:lnTo>
                    <a:pt x="295" y="868"/>
                  </a:lnTo>
                  <a:lnTo>
                    <a:pt x="283" y="865"/>
                  </a:lnTo>
                  <a:lnTo>
                    <a:pt x="283" y="865"/>
                  </a:lnTo>
                  <a:lnTo>
                    <a:pt x="271" y="863"/>
                  </a:lnTo>
                  <a:lnTo>
                    <a:pt x="271" y="863"/>
                  </a:lnTo>
                  <a:lnTo>
                    <a:pt x="264" y="861"/>
                  </a:lnTo>
                  <a:lnTo>
                    <a:pt x="264" y="861"/>
                  </a:lnTo>
                  <a:lnTo>
                    <a:pt x="241" y="854"/>
                  </a:lnTo>
                  <a:lnTo>
                    <a:pt x="241" y="854"/>
                  </a:lnTo>
                  <a:lnTo>
                    <a:pt x="230" y="850"/>
                  </a:lnTo>
                  <a:lnTo>
                    <a:pt x="230" y="850"/>
                  </a:lnTo>
                  <a:lnTo>
                    <a:pt x="202" y="838"/>
                  </a:lnTo>
                  <a:lnTo>
                    <a:pt x="202" y="838"/>
                  </a:lnTo>
                  <a:lnTo>
                    <a:pt x="193" y="834"/>
                  </a:lnTo>
                  <a:lnTo>
                    <a:pt x="185" y="829"/>
                  </a:lnTo>
                  <a:lnTo>
                    <a:pt x="185" y="829"/>
                  </a:lnTo>
                  <a:lnTo>
                    <a:pt x="179" y="826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68" y="817"/>
                  </a:lnTo>
                  <a:lnTo>
                    <a:pt x="161" y="811"/>
                  </a:lnTo>
                  <a:lnTo>
                    <a:pt x="161" y="811"/>
                  </a:lnTo>
                  <a:lnTo>
                    <a:pt x="158" y="805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4" y="795"/>
                  </a:lnTo>
                  <a:lnTo>
                    <a:pt x="154" y="790"/>
                  </a:lnTo>
                  <a:lnTo>
                    <a:pt x="154" y="790"/>
                  </a:lnTo>
                  <a:lnTo>
                    <a:pt x="154" y="784"/>
                  </a:lnTo>
                  <a:lnTo>
                    <a:pt x="154" y="784"/>
                  </a:lnTo>
                  <a:lnTo>
                    <a:pt x="155" y="778"/>
                  </a:lnTo>
                  <a:lnTo>
                    <a:pt x="158" y="773"/>
                  </a:lnTo>
                  <a:lnTo>
                    <a:pt x="158" y="773"/>
                  </a:lnTo>
                  <a:lnTo>
                    <a:pt x="162" y="769"/>
                  </a:lnTo>
                  <a:lnTo>
                    <a:pt x="162" y="769"/>
                  </a:lnTo>
                  <a:lnTo>
                    <a:pt x="169" y="763"/>
                  </a:lnTo>
                  <a:lnTo>
                    <a:pt x="173" y="761"/>
                  </a:lnTo>
                  <a:lnTo>
                    <a:pt x="177" y="759"/>
                  </a:lnTo>
                  <a:lnTo>
                    <a:pt x="177" y="759"/>
                  </a:lnTo>
                  <a:lnTo>
                    <a:pt x="183" y="758"/>
                  </a:lnTo>
                  <a:lnTo>
                    <a:pt x="187" y="758"/>
                  </a:lnTo>
                  <a:lnTo>
                    <a:pt x="190" y="759"/>
                  </a:lnTo>
                  <a:lnTo>
                    <a:pt x="190" y="759"/>
                  </a:lnTo>
                  <a:lnTo>
                    <a:pt x="197" y="763"/>
                  </a:lnTo>
                  <a:lnTo>
                    <a:pt x="204" y="767"/>
                  </a:lnTo>
                  <a:lnTo>
                    <a:pt x="217" y="775"/>
                  </a:lnTo>
                  <a:lnTo>
                    <a:pt x="217" y="775"/>
                  </a:lnTo>
                  <a:lnTo>
                    <a:pt x="234" y="783"/>
                  </a:lnTo>
                  <a:lnTo>
                    <a:pt x="234" y="783"/>
                  </a:lnTo>
                  <a:lnTo>
                    <a:pt x="251" y="790"/>
                  </a:lnTo>
                  <a:lnTo>
                    <a:pt x="251" y="790"/>
                  </a:lnTo>
                  <a:lnTo>
                    <a:pt x="269" y="797"/>
                  </a:lnTo>
                  <a:lnTo>
                    <a:pt x="269" y="797"/>
                  </a:lnTo>
                  <a:lnTo>
                    <a:pt x="290" y="804"/>
                  </a:lnTo>
                  <a:lnTo>
                    <a:pt x="290" y="804"/>
                  </a:lnTo>
                  <a:lnTo>
                    <a:pt x="310" y="810"/>
                  </a:lnTo>
                  <a:lnTo>
                    <a:pt x="310" y="810"/>
                  </a:lnTo>
                  <a:lnTo>
                    <a:pt x="323" y="813"/>
                  </a:lnTo>
                  <a:lnTo>
                    <a:pt x="323" y="813"/>
                  </a:lnTo>
                  <a:lnTo>
                    <a:pt x="342" y="817"/>
                  </a:lnTo>
                  <a:lnTo>
                    <a:pt x="342" y="817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78" y="822"/>
                  </a:lnTo>
                  <a:lnTo>
                    <a:pt x="378" y="822"/>
                  </a:lnTo>
                  <a:lnTo>
                    <a:pt x="386" y="823"/>
                  </a:lnTo>
                  <a:lnTo>
                    <a:pt x="386" y="823"/>
                  </a:lnTo>
                  <a:lnTo>
                    <a:pt x="390" y="823"/>
                  </a:lnTo>
                  <a:lnTo>
                    <a:pt x="390" y="823"/>
                  </a:lnTo>
                  <a:lnTo>
                    <a:pt x="402" y="824"/>
                  </a:lnTo>
                  <a:lnTo>
                    <a:pt x="402" y="824"/>
                  </a:lnTo>
                  <a:lnTo>
                    <a:pt x="409" y="825"/>
                  </a:lnTo>
                  <a:lnTo>
                    <a:pt x="409" y="825"/>
                  </a:lnTo>
                  <a:lnTo>
                    <a:pt x="411" y="825"/>
                  </a:lnTo>
                  <a:lnTo>
                    <a:pt x="411" y="825"/>
                  </a:lnTo>
                  <a:lnTo>
                    <a:pt x="421" y="824"/>
                  </a:lnTo>
                  <a:lnTo>
                    <a:pt x="421" y="824"/>
                  </a:lnTo>
                  <a:lnTo>
                    <a:pt x="445" y="822"/>
                  </a:lnTo>
                  <a:lnTo>
                    <a:pt x="445" y="822"/>
                  </a:lnTo>
                  <a:lnTo>
                    <a:pt x="456" y="821"/>
                  </a:lnTo>
                  <a:lnTo>
                    <a:pt x="456" y="821"/>
                  </a:lnTo>
                  <a:lnTo>
                    <a:pt x="471" y="818"/>
                  </a:lnTo>
                  <a:lnTo>
                    <a:pt x="471" y="818"/>
                  </a:lnTo>
                  <a:lnTo>
                    <a:pt x="482" y="816"/>
                  </a:lnTo>
                  <a:lnTo>
                    <a:pt x="482" y="816"/>
                  </a:lnTo>
                  <a:lnTo>
                    <a:pt x="488" y="814"/>
                  </a:lnTo>
                  <a:lnTo>
                    <a:pt x="494" y="811"/>
                  </a:lnTo>
                  <a:lnTo>
                    <a:pt x="494" y="811"/>
                  </a:lnTo>
                  <a:lnTo>
                    <a:pt x="495" y="810"/>
                  </a:lnTo>
                  <a:lnTo>
                    <a:pt x="495" y="810"/>
                  </a:lnTo>
                  <a:lnTo>
                    <a:pt x="499" y="808"/>
                  </a:lnTo>
                  <a:lnTo>
                    <a:pt x="502" y="804"/>
                  </a:lnTo>
                  <a:lnTo>
                    <a:pt x="504" y="800"/>
                  </a:lnTo>
                  <a:lnTo>
                    <a:pt x="505" y="795"/>
                  </a:lnTo>
                  <a:lnTo>
                    <a:pt x="505" y="795"/>
                  </a:lnTo>
                  <a:lnTo>
                    <a:pt x="506" y="794"/>
                  </a:lnTo>
                  <a:lnTo>
                    <a:pt x="506" y="794"/>
                  </a:lnTo>
                  <a:lnTo>
                    <a:pt x="525" y="805"/>
                  </a:lnTo>
                  <a:lnTo>
                    <a:pt x="525" y="805"/>
                  </a:lnTo>
                  <a:lnTo>
                    <a:pt x="535" y="812"/>
                  </a:lnTo>
                  <a:lnTo>
                    <a:pt x="535" y="812"/>
                  </a:lnTo>
                  <a:lnTo>
                    <a:pt x="537" y="814"/>
                  </a:lnTo>
                  <a:lnTo>
                    <a:pt x="537" y="816"/>
                  </a:lnTo>
                  <a:lnTo>
                    <a:pt x="537" y="816"/>
                  </a:lnTo>
                  <a:lnTo>
                    <a:pt x="535" y="825"/>
                  </a:lnTo>
                  <a:lnTo>
                    <a:pt x="532" y="834"/>
                  </a:lnTo>
                  <a:lnTo>
                    <a:pt x="532" y="834"/>
                  </a:lnTo>
                  <a:lnTo>
                    <a:pt x="529" y="841"/>
                  </a:lnTo>
                  <a:lnTo>
                    <a:pt x="525" y="848"/>
                  </a:lnTo>
                  <a:lnTo>
                    <a:pt x="520" y="854"/>
                  </a:lnTo>
                  <a:lnTo>
                    <a:pt x="514" y="859"/>
                  </a:lnTo>
                  <a:lnTo>
                    <a:pt x="514" y="859"/>
                  </a:lnTo>
                  <a:lnTo>
                    <a:pt x="509" y="863"/>
                  </a:lnTo>
                  <a:lnTo>
                    <a:pt x="503" y="866"/>
                  </a:lnTo>
                  <a:lnTo>
                    <a:pt x="490" y="871"/>
                  </a:lnTo>
                  <a:lnTo>
                    <a:pt x="490" y="871"/>
                  </a:lnTo>
                  <a:lnTo>
                    <a:pt x="472" y="877"/>
                  </a:lnTo>
                  <a:lnTo>
                    <a:pt x="472" y="877"/>
                  </a:lnTo>
                  <a:close/>
                  <a:moveTo>
                    <a:pt x="615" y="848"/>
                  </a:moveTo>
                  <a:lnTo>
                    <a:pt x="615" y="848"/>
                  </a:lnTo>
                  <a:lnTo>
                    <a:pt x="606" y="853"/>
                  </a:lnTo>
                  <a:lnTo>
                    <a:pt x="597" y="858"/>
                  </a:lnTo>
                  <a:lnTo>
                    <a:pt x="578" y="867"/>
                  </a:lnTo>
                  <a:lnTo>
                    <a:pt x="578" y="867"/>
                  </a:lnTo>
                  <a:lnTo>
                    <a:pt x="572" y="869"/>
                  </a:lnTo>
                  <a:lnTo>
                    <a:pt x="565" y="870"/>
                  </a:lnTo>
                  <a:lnTo>
                    <a:pt x="565" y="870"/>
                  </a:lnTo>
                  <a:lnTo>
                    <a:pt x="552" y="874"/>
                  </a:lnTo>
                  <a:lnTo>
                    <a:pt x="552" y="874"/>
                  </a:lnTo>
                  <a:lnTo>
                    <a:pt x="544" y="875"/>
                  </a:lnTo>
                  <a:lnTo>
                    <a:pt x="544" y="875"/>
                  </a:lnTo>
                  <a:lnTo>
                    <a:pt x="534" y="876"/>
                  </a:lnTo>
                  <a:lnTo>
                    <a:pt x="534" y="876"/>
                  </a:lnTo>
                  <a:lnTo>
                    <a:pt x="528" y="876"/>
                  </a:lnTo>
                  <a:lnTo>
                    <a:pt x="521" y="876"/>
                  </a:lnTo>
                  <a:lnTo>
                    <a:pt x="521" y="876"/>
                  </a:lnTo>
                  <a:lnTo>
                    <a:pt x="512" y="876"/>
                  </a:lnTo>
                  <a:lnTo>
                    <a:pt x="503" y="874"/>
                  </a:lnTo>
                  <a:lnTo>
                    <a:pt x="503" y="874"/>
                  </a:lnTo>
                  <a:lnTo>
                    <a:pt x="500" y="874"/>
                  </a:lnTo>
                  <a:lnTo>
                    <a:pt x="500" y="874"/>
                  </a:lnTo>
                  <a:lnTo>
                    <a:pt x="500" y="873"/>
                  </a:lnTo>
                  <a:lnTo>
                    <a:pt x="500" y="873"/>
                  </a:lnTo>
                  <a:lnTo>
                    <a:pt x="502" y="872"/>
                  </a:lnTo>
                  <a:lnTo>
                    <a:pt x="502" y="872"/>
                  </a:lnTo>
                  <a:lnTo>
                    <a:pt x="511" y="867"/>
                  </a:lnTo>
                  <a:lnTo>
                    <a:pt x="511" y="867"/>
                  </a:lnTo>
                  <a:lnTo>
                    <a:pt x="513" y="866"/>
                  </a:lnTo>
                  <a:lnTo>
                    <a:pt x="513" y="866"/>
                  </a:lnTo>
                  <a:lnTo>
                    <a:pt x="524" y="855"/>
                  </a:lnTo>
                  <a:lnTo>
                    <a:pt x="524" y="855"/>
                  </a:lnTo>
                  <a:lnTo>
                    <a:pt x="532" y="846"/>
                  </a:lnTo>
                  <a:lnTo>
                    <a:pt x="537" y="837"/>
                  </a:lnTo>
                  <a:lnTo>
                    <a:pt x="537" y="837"/>
                  </a:lnTo>
                  <a:lnTo>
                    <a:pt x="539" y="834"/>
                  </a:lnTo>
                  <a:lnTo>
                    <a:pt x="543" y="833"/>
                  </a:lnTo>
                  <a:lnTo>
                    <a:pt x="543" y="833"/>
                  </a:lnTo>
                  <a:lnTo>
                    <a:pt x="559" y="832"/>
                  </a:lnTo>
                  <a:lnTo>
                    <a:pt x="559" y="832"/>
                  </a:lnTo>
                  <a:lnTo>
                    <a:pt x="569" y="831"/>
                  </a:lnTo>
                  <a:lnTo>
                    <a:pt x="569" y="831"/>
                  </a:lnTo>
                  <a:lnTo>
                    <a:pt x="573" y="831"/>
                  </a:lnTo>
                  <a:lnTo>
                    <a:pt x="576" y="832"/>
                  </a:lnTo>
                  <a:lnTo>
                    <a:pt x="576" y="832"/>
                  </a:lnTo>
                  <a:lnTo>
                    <a:pt x="600" y="841"/>
                  </a:lnTo>
                  <a:lnTo>
                    <a:pt x="600" y="841"/>
                  </a:lnTo>
                  <a:lnTo>
                    <a:pt x="611" y="844"/>
                  </a:lnTo>
                  <a:lnTo>
                    <a:pt x="611" y="844"/>
                  </a:lnTo>
                  <a:lnTo>
                    <a:pt x="615" y="845"/>
                  </a:lnTo>
                  <a:lnTo>
                    <a:pt x="615" y="845"/>
                  </a:lnTo>
                  <a:lnTo>
                    <a:pt x="616" y="846"/>
                  </a:lnTo>
                  <a:lnTo>
                    <a:pt x="616" y="846"/>
                  </a:lnTo>
                  <a:lnTo>
                    <a:pt x="615" y="848"/>
                  </a:lnTo>
                  <a:lnTo>
                    <a:pt x="615" y="848"/>
                  </a:lnTo>
                  <a:close/>
                  <a:moveTo>
                    <a:pt x="540" y="828"/>
                  </a:moveTo>
                  <a:lnTo>
                    <a:pt x="540" y="828"/>
                  </a:lnTo>
                  <a:lnTo>
                    <a:pt x="543" y="816"/>
                  </a:lnTo>
                  <a:lnTo>
                    <a:pt x="543" y="816"/>
                  </a:lnTo>
                  <a:lnTo>
                    <a:pt x="563" y="826"/>
                  </a:lnTo>
                  <a:lnTo>
                    <a:pt x="563" y="826"/>
                  </a:lnTo>
                  <a:lnTo>
                    <a:pt x="563" y="827"/>
                  </a:lnTo>
                  <a:lnTo>
                    <a:pt x="563" y="827"/>
                  </a:lnTo>
                  <a:lnTo>
                    <a:pt x="552" y="828"/>
                  </a:lnTo>
                  <a:lnTo>
                    <a:pt x="540" y="828"/>
                  </a:lnTo>
                  <a:lnTo>
                    <a:pt x="540" y="828"/>
                  </a:lnTo>
                  <a:close/>
                  <a:moveTo>
                    <a:pt x="691" y="858"/>
                  </a:moveTo>
                  <a:lnTo>
                    <a:pt x="691" y="858"/>
                  </a:lnTo>
                  <a:lnTo>
                    <a:pt x="675" y="855"/>
                  </a:lnTo>
                  <a:lnTo>
                    <a:pt x="675" y="855"/>
                  </a:lnTo>
                  <a:lnTo>
                    <a:pt x="674" y="855"/>
                  </a:lnTo>
                  <a:lnTo>
                    <a:pt x="674" y="855"/>
                  </a:lnTo>
                  <a:lnTo>
                    <a:pt x="665" y="854"/>
                  </a:lnTo>
                  <a:lnTo>
                    <a:pt x="656" y="851"/>
                  </a:lnTo>
                  <a:lnTo>
                    <a:pt x="656" y="851"/>
                  </a:lnTo>
                  <a:lnTo>
                    <a:pt x="623" y="842"/>
                  </a:lnTo>
                  <a:lnTo>
                    <a:pt x="623" y="842"/>
                  </a:lnTo>
                  <a:lnTo>
                    <a:pt x="609" y="837"/>
                  </a:lnTo>
                  <a:lnTo>
                    <a:pt x="609" y="837"/>
                  </a:lnTo>
                  <a:lnTo>
                    <a:pt x="598" y="833"/>
                  </a:lnTo>
                  <a:lnTo>
                    <a:pt x="598" y="833"/>
                  </a:lnTo>
                  <a:lnTo>
                    <a:pt x="587" y="829"/>
                  </a:lnTo>
                  <a:lnTo>
                    <a:pt x="575" y="825"/>
                  </a:lnTo>
                  <a:lnTo>
                    <a:pt x="575" y="825"/>
                  </a:lnTo>
                  <a:lnTo>
                    <a:pt x="558" y="817"/>
                  </a:lnTo>
                  <a:lnTo>
                    <a:pt x="541" y="808"/>
                  </a:lnTo>
                  <a:lnTo>
                    <a:pt x="541" y="808"/>
                  </a:lnTo>
                  <a:lnTo>
                    <a:pt x="528" y="800"/>
                  </a:lnTo>
                  <a:lnTo>
                    <a:pt x="514" y="792"/>
                  </a:lnTo>
                  <a:lnTo>
                    <a:pt x="514" y="792"/>
                  </a:lnTo>
                  <a:lnTo>
                    <a:pt x="503" y="784"/>
                  </a:lnTo>
                  <a:lnTo>
                    <a:pt x="503" y="784"/>
                  </a:lnTo>
                  <a:lnTo>
                    <a:pt x="502" y="783"/>
                  </a:lnTo>
                  <a:lnTo>
                    <a:pt x="503" y="781"/>
                  </a:lnTo>
                  <a:lnTo>
                    <a:pt x="503" y="781"/>
                  </a:lnTo>
                  <a:lnTo>
                    <a:pt x="505" y="776"/>
                  </a:lnTo>
                  <a:lnTo>
                    <a:pt x="506" y="772"/>
                  </a:lnTo>
                  <a:lnTo>
                    <a:pt x="506" y="767"/>
                  </a:lnTo>
                  <a:lnTo>
                    <a:pt x="506" y="762"/>
                  </a:lnTo>
                  <a:lnTo>
                    <a:pt x="506" y="762"/>
                  </a:lnTo>
                  <a:lnTo>
                    <a:pt x="506" y="760"/>
                  </a:lnTo>
                  <a:lnTo>
                    <a:pt x="506" y="760"/>
                  </a:lnTo>
                  <a:lnTo>
                    <a:pt x="508" y="760"/>
                  </a:lnTo>
                  <a:lnTo>
                    <a:pt x="508" y="760"/>
                  </a:lnTo>
                  <a:lnTo>
                    <a:pt x="523" y="768"/>
                  </a:lnTo>
                  <a:lnTo>
                    <a:pt x="523" y="768"/>
                  </a:lnTo>
                  <a:lnTo>
                    <a:pt x="543" y="779"/>
                  </a:lnTo>
                  <a:lnTo>
                    <a:pt x="543" y="779"/>
                  </a:lnTo>
                  <a:lnTo>
                    <a:pt x="563" y="789"/>
                  </a:lnTo>
                  <a:lnTo>
                    <a:pt x="563" y="789"/>
                  </a:lnTo>
                  <a:lnTo>
                    <a:pt x="599" y="808"/>
                  </a:lnTo>
                  <a:lnTo>
                    <a:pt x="599" y="808"/>
                  </a:lnTo>
                  <a:lnTo>
                    <a:pt x="633" y="826"/>
                  </a:lnTo>
                  <a:lnTo>
                    <a:pt x="633" y="826"/>
                  </a:lnTo>
                  <a:lnTo>
                    <a:pt x="651" y="836"/>
                  </a:lnTo>
                  <a:lnTo>
                    <a:pt x="651" y="836"/>
                  </a:lnTo>
                  <a:lnTo>
                    <a:pt x="671" y="847"/>
                  </a:lnTo>
                  <a:lnTo>
                    <a:pt x="671" y="847"/>
                  </a:lnTo>
                  <a:lnTo>
                    <a:pt x="689" y="856"/>
                  </a:lnTo>
                  <a:lnTo>
                    <a:pt x="689" y="856"/>
                  </a:lnTo>
                  <a:lnTo>
                    <a:pt x="691" y="857"/>
                  </a:lnTo>
                  <a:lnTo>
                    <a:pt x="691" y="857"/>
                  </a:lnTo>
                  <a:lnTo>
                    <a:pt x="691" y="857"/>
                  </a:lnTo>
                  <a:lnTo>
                    <a:pt x="691" y="857"/>
                  </a:lnTo>
                  <a:lnTo>
                    <a:pt x="691" y="858"/>
                  </a:lnTo>
                  <a:lnTo>
                    <a:pt x="691" y="858"/>
                  </a:lnTo>
                  <a:close/>
                  <a:moveTo>
                    <a:pt x="723" y="718"/>
                  </a:moveTo>
                  <a:lnTo>
                    <a:pt x="723" y="718"/>
                  </a:lnTo>
                  <a:lnTo>
                    <a:pt x="723" y="739"/>
                  </a:lnTo>
                  <a:lnTo>
                    <a:pt x="723" y="739"/>
                  </a:lnTo>
                  <a:lnTo>
                    <a:pt x="722" y="749"/>
                  </a:lnTo>
                  <a:lnTo>
                    <a:pt x="722" y="749"/>
                  </a:lnTo>
                  <a:lnTo>
                    <a:pt x="721" y="759"/>
                  </a:lnTo>
                  <a:lnTo>
                    <a:pt x="720" y="770"/>
                  </a:lnTo>
                  <a:lnTo>
                    <a:pt x="720" y="770"/>
                  </a:lnTo>
                  <a:lnTo>
                    <a:pt x="718" y="783"/>
                  </a:lnTo>
                  <a:lnTo>
                    <a:pt x="716" y="797"/>
                  </a:lnTo>
                  <a:lnTo>
                    <a:pt x="716" y="797"/>
                  </a:lnTo>
                  <a:lnTo>
                    <a:pt x="714" y="817"/>
                  </a:lnTo>
                  <a:lnTo>
                    <a:pt x="714" y="817"/>
                  </a:lnTo>
                  <a:lnTo>
                    <a:pt x="711" y="829"/>
                  </a:lnTo>
                  <a:lnTo>
                    <a:pt x="711" y="829"/>
                  </a:lnTo>
                  <a:lnTo>
                    <a:pt x="708" y="841"/>
                  </a:lnTo>
                  <a:lnTo>
                    <a:pt x="708" y="841"/>
                  </a:lnTo>
                  <a:lnTo>
                    <a:pt x="706" y="850"/>
                  </a:lnTo>
                  <a:lnTo>
                    <a:pt x="704" y="854"/>
                  </a:lnTo>
                  <a:lnTo>
                    <a:pt x="702" y="858"/>
                  </a:lnTo>
                  <a:lnTo>
                    <a:pt x="702" y="858"/>
                  </a:lnTo>
                  <a:lnTo>
                    <a:pt x="696" y="855"/>
                  </a:lnTo>
                  <a:lnTo>
                    <a:pt x="696" y="855"/>
                  </a:lnTo>
                  <a:lnTo>
                    <a:pt x="670" y="841"/>
                  </a:lnTo>
                  <a:lnTo>
                    <a:pt x="670" y="841"/>
                  </a:lnTo>
                  <a:lnTo>
                    <a:pt x="654" y="832"/>
                  </a:lnTo>
                  <a:lnTo>
                    <a:pt x="654" y="832"/>
                  </a:lnTo>
                  <a:lnTo>
                    <a:pt x="623" y="816"/>
                  </a:lnTo>
                  <a:lnTo>
                    <a:pt x="623" y="816"/>
                  </a:lnTo>
                  <a:lnTo>
                    <a:pt x="598" y="803"/>
                  </a:lnTo>
                  <a:lnTo>
                    <a:pt x="598" y="803"/>
                  </a:lnTo>
                  <a:lnTo>
                    <a:pt x="575" y="791"/>
                  </a:lnTo>
                  <a:lnTo>
                    <a:pt x="575" y="791"/>
                  </a:lnTo>
                  <a:lnTo>
                    <a:pt x="557" y="782"/>
                  </a:lnTo>
                  <a:lnTo>
                    <a:pt x="557" y="782"/>
                  </a:lnTo>
                  <a:lnTo>
                    <a:pt x="534" y="770"/>
                  </a:lnTo>
                  <a:lnTo>
                    <a:pt x="534" y="770"/>
                  </a:lnTo>
                  <a:lnTo>
                    <a:pt x="518" y="761"/>
                  </a:lnTo>
                  <a:lnTo>
                    <a:pt x="518" y="761"/>
                  </a:lnTo>
                  <a:lnTo>
                    <a:pt x="506" y="754"/>
                  </a:lnTo>
                  <a:lnTo>
                    <a:pt x="506" y="754"/>
                  </a:lnTo>
                  <a:lnTo>
                    <a:pt x="503" y="751"/>
                  </a:lnTo>
                  <a:lnTo>
                    <a:pt x="503" y="751"/>
                  </a:lnTo>
                  <a:lnTo>
                    <a:pt x="499" y="744"/>
                  </a:lnTo>
                  <a:lnTo>
                    <a:pt x="499" y="744"/>
                  </a:lnTo>
                  <a:lnTo>
                    <a:pt x="499" y="743"/>
                  </a:lnTo>
                  <a:lnTo>
                    <a:pt x="499" y="743"/>
                  </a:lnTo>
                  <a:lnTo>
                    <a:pt x="505" y="746"/>
                  </a:lnTo>
                  <a:lnTo>
                    <a:pt x="505" y="746"/>
                  </a:lnTo>
                  <a:lnTo>
                    <a:pt x="527" y="757"/>
                  </a:lnTo>
                  <a:lnTo>
                    <a:pt x="527" y="757"/>
                  </a:lnTo>
                  <a:lnTo>
                    <a:pt x="552" y="770"/>
                  </a:lnTo>
                  <a:lnTo>
                    <a:pt x="552" y="770"/>
                  </a:lnTo>
                  <a:lnTo>
                    <a:pt x="572" y="780"/>
                  </a:lnTo>
                  <a:lnTo>
                    <a:pt x="572" y="780"/>
                  </a:lnTo>
                  <a:lnTo>
                    <a:pt x="589" y="790"/>
                  </a:lnTo>
                  <a:lnTo>
                    <a:pt x="589" y="790"/>
                  </a:lnTo>
                  <a:lnTo>
                    <a:pt x="611" y="801"/>
                  </a:lnTo>
                  <a:lnTo>
                    <a:pt x="611" y="801"/>
                  </a:lnTo>
                  <a:lnTo>
                    <a:pt x="626" y="809"/>
                  </a:lnTo>
                  <a:lnTo>
                    <a:pt x="626" y="809"/>
                  </a:lnTo>
                  <a:lnTo>
                    <a:pt x="649" y="823"/>
                  </a:lnTo>
                  <a:lnTo>
                    <a:pt x="649" y="823"/>
                  </a:lnTo>
                  <a:lnTo>
                    <a:pt x="659" y="828"/>
                  </a:lnTo>
                  <a:lnTo>
                    <a:pt x="659" y="828"/>
                  </a:lnTo>
                  <a:lnTo>
                    <a:pt x="674" y="836"/>
                  </a:lnTo>
                  <a:lnTo>
                    <a:pt x="674" y="836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93" y="846"/>
                  </a:lnTo>
                  <a:lnTo>
                    <a:pt x="693" y="846"/>
                  </a:lnTo>
                  <a:lnTo>
                    <a:pt x="694" y="846"/>
                  </a:lnTo>
                  <a:lnTo>
                    <a:pt x="695" y="846"/>
                  </a:lnTo>
                  <a:lnTo>
                    <a:pt x="695" y="846"/>
                  </a:lnTo>
                  <a:lnTo>
                    <a:pt x="698" y="841"/>
                  </a:lnTo>
                  <a:lnTo>
                    <a:pt x="699" y="836"/>
                  </a:lnTo>
                  <a:lnTo>
                    <a:pt x="699" y="836"/>
                  </a:lnTo>
                  <a:lnTo>
                    <a:pt x="700" y="829"/>
                  </a:lnTo>
                  <a:lnTo>
                    <a:pt x="702" y="821"/>
                  </a:lnTo>
                  <a:lnTo>
                    <a:pt x="702" y="821"/>
                  </a:lnTo>
                  <a:lnTo>
                    <a:pt x="703" y="813"/>
                  </a:lnTo>
                  <a:lnTo>
                    <a:pt x="703" y="813"/>
                  </a:lnTo>
                  <a:lnTo>
                    <a:pt x="706" y="799"/>
                  </a:lnTo>
                  <a:lnTo>
                    <a:pt x="706" y="799"/>
                  </a:lnTo>
                  <a:lnTo>
                    <a:pt x="706" y="797"/>
                  </a:lnTo>
                  <a:lnTo>
                    <a:pt x="706" y="797"/>
                  </a:lnTo>
                  <a:lnTo>
                    <a:pt x="707" y="786"/>
                  </a:lnTo>
                  <a:lnTo>
                    <a:pt x="708" y="776"/>
                  </a:lnTo>
                  <a:lnTo>
                    <a:pt x="708" y="776"/>
                  </a:lnTo>
                  <a:lnTo>
                    <a:pt x="709" y="769"/>
                  </a:lnTo>
                  <a:lnTo>
                    <a:pt x="710" y="761"/>
                  </a:lnTo>
                  <a:lnTo>
                    <a:pt x="710" y="761"/>
                  </a:lnTo>
                  <a:lnTo>
                    <a:pt x="712" y="746"/>
                  </a:lnTo>
                  <a:lnTo>
                    <a:pt x="712" y="746"/>
                  </a:lnTo>
                  <a:lnTo>
                    <a:pt x="712" y="744"/>
                  </a:lnTo>
                  <a:lnTo>
                    <a:pt x="712" y="744"/>
                  </a:lnTo>
                  <a:lnTo>
                    <a:pt x="713" y="730"/>
                  </a:lnTo>
                  <a:lnTo>
                    <a:pt x="713" y="730"/>
                  </a:lnTo>
                  <a:lnTo>
                    <a:pt x="714" y="721"/>
                  </a:lnTo>
                  <a:lnTo>
                    <a:pt x="714" y="721"/>
                  </a:lnTo>
                  <a:lnTo>
                    <a:pt x="714" y="700"/>
                  </a:lnTo>
                  <a:lnTo>
                    <a:pt x="714" y="700"/>
                  </a:lnTo>
                  <a:lnTo>
                    <a:pt x="715" y="699"/>
                  </a:lnTo>
                  <a:lnTo>
                    <a:pt x="716" y="698"/>
                  </a:lnTo>
                  <a:lnTo>
                    <a:pt x="716" y="698"/>
                  </a:lnTo>
                  <a:lnTo>
                    <a:pt x="721" y="697"/>
                  </a:lnTo>
                  <a:lnTo>
                    <a:pt x="721" y="697"/>
                  </a:lnTo>
                  <a:lnTo>
                    <a:pt x="723" y="698"/>
                  </a:lnTo>
                  <a:lnTo>
                    <a:pt x="723" y="699"/>
                  </a:lnTo>
                  <a:lnTo>
                    <a:pt x="723" y="699"/>
                  </a:lnTo>
                  <a:lnTo>
                    <a:pt x="723" y="707"/>
                  </a:lnTo>
                  <a:lnTo>
                    <a:pt x="723" y="707"/>
                  </a:lnTo>
                  <a:lnTo>
                    <a:pt x="723" y="718"/>
                  </a:lnTo>
                  <a:lnTo>
                    <a:pt x="723" y="718"/>
                  </a:lnTo>
                  <a:close/>
                  <a:moveTo>
                    <a:pt x="745" y="593"/>
                  </a:moveTo>
                  <a:lnTo>
                    <a:pt x="745" y="593"/>
                  </a:lnTo>
                  <a:lnTo>
                    <a:pt x="754" y="597"/>
                  </a:lnTo>
                  <a:lnTo>
                    <a:pt x="762" y="603"/>
                  </a:lnTo>
                  <a:lnTo>
                    <a:pt x="762" y="603"/>
                  </a:lnTo>
                  <a:lnTo>
                    <a:pt x="767" y="608"/>
                  </a:lnTo>
                  <a:lnTo>
                    <a:pt x="772" y="613"/>
                  </a:lnTo>
                  <a:lnTo>
                    <a:pt x="772" y="613"/>
                  </a:lnTo>
                  <a:lnTo>
                    <a:pt x="775" y="618"/>
                  </a:lnTo>
                  <a:lnTo>
                    <a:pt x="778" y="623"/>
                  </a:lnTo>
                  <a:lnTo>
                    <a:pt x="780" y="628"/>
                  </a:lnTo>
                  <a:lnTo>
                    <a:pt x="781" y="634"/>
                  </a:lnTo>
                  <a:lnTo>
                    <a:pt x="781" y="634"/>
                  </a:lnTo>
                  <a:lnTo>
                    <a:pt x="783" y="646"/>
                  </a:lnTo>
                  <a:lnTo>
                    <a:pt x="783" y="653"/>
                  </a:lnTo>
                  <a:lnTo>
                    <a:pt x="782" y="659"/>
                  </a:lnTo>
                  <a:lnTo>
                    <a:pt x="782" y="659"/>
                  </a:lnTo>
                  <a:lnTo>
                    <a:pt x="780" y="665"/>
                  </a:lnTo>
                  <a:lnTo>
                    <a:pt x="779" y="672"/>
                  </a:lnTo>
                  <a:lnTo>
                    <a:pt x="779" y="672"/>
                  </a:lnTo>
                  <a:lnTo>
                    <a:pt x="775" y="681"/>
                  </a:lnTo>
                  <a:lnTo>
                    <a:pt x="770" y="690"/>
                  </a:lnTo>
                  <a:lnTo>
                    <a:pt x="770" y="690"/>
                  </a:lnTo>
                  <a:lnTo>
                    <a:pt x="767" y="695"/>
                  </a:lnTo>
                  <a:lnTo>
                    <a:pt x="763" y="700"/>
                  </a:lnTo>
                  <a:lnTo>
                    <a:pt x="763" y="700"/>
                  </a:lnTo>
                  <a:lnTo>
                    <a:pt x="757" y="706"/>
                  </a:lnTo>
                  <a:lnTo>
                    <a:pt x="751" y="710"/>
                  </a:lnTo>
                  <a:lnTo>
                    <a:pt x="744" y="714"/>
                  </a:lnTo>
                  <a:lnTo>
                    <a:pt x="737" y="717"/>
                  </a:lnTo>
                  <a:lnTo>
                    <a:pt x="737" y="717"/>
                  </a:lnTo>
                  <a:lnTo>
                    <a:pt x="732" y="720"/>
                  </a:lnTo>
                  <a:lnTo>
                    <a:pt x="732" y="720"/>
                  </a:lnTo>
                  <a:lnTo>
                    <a:pt x="729" y="720"/>
                  </a:lnTo>
                  <a:lnTo>
                    <a:pt x="729" y="720"/>
                  </a:lnTo>
                  <a:lnTo>
                    <a:pt x="728" y="718"/>
                  </a:lnTo>
                  <a:lnTo>
                    <a:pt x="728" y="718"/>
                  </a:lnTo>
                  <a:lnTo>
                    <a:pt x="728" y="706"/>
                  </a:lnTo>
                  <a:lnTo>
                    <a:pt x="728" y="706"/>
                  </a:lnTo>
                  <a:lnTo>
                    <a:pt x="728" y="700"/>
                  </a:lnTo>
                  <a:lnTo>
                    <a:pt x="728" y="700"/>
                  </a:lnTo>
                  <a:lnTo>
                    <a:pt x="728" y="697"/>
                  </a:lnTo>
                  <a:lnTo>
                    <a:pt x="730" y="695"/>
                  </a:lnTo>
                  <a:lnTo>
                    <a:pt x="730" y="695"/>
                  </a:lnTo>
                  <a:lnTo>
                    <a:pt x="738" y="691"/>
                  </a:lnTo>
                  <a:lnTo>
                    <a:pt x="745" y="687"/>
                  </a:lnTo>
                  <a:lnTo>
                    <a:pt x="745" y="687"/>
                  </a:lnTo>
                  <a:lnTo>
                    <a:pt x="752" y="681"/>
                  </a:lnTo>
                  <a:lnTo>
                    <a:pt x="759" y="675"/>
                  </a:lnTo>
                  <a:lnTo>
                    <a:pt x="759" y="675"/>
                  </a:lnTo>
                  <a:lnTo>
                    <a:pt x="764" y="670"/>
                  </a:lnTo>
                  <a:lnTo>
                    <a:pt x="767" y="665"/>
                  </a:lnTo>
                  <a:lnTo>
                    <a:pt x="770" y="659"/>
                  </a:lnTo>
                  <a:lnTo>
                    <a:pt x="771" y="653"/>
                  </a:lnTo>
                  <a:lnTo>
                    <a:pt x="771" y="653"/>
                  </a:lnTo>
                  <a:lnTo>
                    <a:pt x="772" y="648"/>
                  </a:lnTo>
                  <a:lnTo>
                    <a:pt x="772" y="643"/>
                  </a:lnTo>
                  <a:lnTo>
                    <a:pt x="772" y="643"/>
                  </a:lnTo>
                  <a:lnTo>
                    <a:pt x="772" y="637"/>
                  </a:lnTo>
                  <a:lnTo>
                    <a:pt x="770" y="631"/>
                  </a:lnTo>
                  <a:lnTo>
                    <a:pt x="768" y="625"/>
                  </a:lnTo>
                  <a:lnTo>
                    <a:pt x="764" y="620"/>
                  </a:lnTo>
                  <a:lnTo>
                    <a:pt x="764" y="620"/>
                  </a:lnTo>
                  <a:lnTo>
                    <a:pt x="755" y="611"/>
                  </a:lnTo>
                  <a:lnTo>
                    <a:pt x="746" y="603"/>
                  </a:lnTo>
                  <a:lnTo>
                    <a:pt x="746" y="603"/>
                  </a:lnTo>
                  <a:lnTo>
                    <a:pt x="743" y="598"/>
                  </a:lnTo>
                  <a:lnTo>
                    <a:pt x="739" y="593"/>
                  </a:lnTo>
                  <a:lnTo>
                    <a:pt x="739" y="593"/>
                  </a:lnTo>
                  <a:lnTo>
                    <a:pt x="741" y="592"/>
                  </a:lnTo>
                  <a:lnTo>
                    <a:pt x="743" y="592"/>
                  </a:lnTo>
                  <a:lnTo>
                    <a:pt x="745" y="593"/>
                  </a:lnTo>
                  <a:lnTo>
                    <a:pt x="745" y="593"/>
                  </a:lnTo>
                  <a:close/>
                  <a:moveTo>
                    <a:pt x="721" y="607"/>
                  </a:moveTo>
                  <a:lnTo>
                    <a:pt x="721" y="607"/>
                  </a:lnTo>
                  <a:lnTo>
                    <a:pt x="721" y="602"/>
                  </a:lnTo>
                  <a:lnTo>
                    <a:pt x="721" y="598"/>
                  </a:lnTo>
                  <a:lnTo>
                    <a:pt x="721" y="598"/>
                  </a:lnTo>
                  <a:lnTo>
                    <a:pt x="720" y="590"/>
                  </a:lnTo>
                  <a:lnTo>
                    <a:pt x="720" y="590"/>
                  </a:lnTo>
                  <a:lnTo>
                    <a:pt x="720" y="588"/>
                  </a:lnTo>
                  <a:lnTo>
                    <a:pt x="720" y="585"/>
                  </a:lnTo>
                  <a:lnTo>
                    <a:pt x="723" y="580"/>
                  </a:lnTo>
                  <a:lnTo>
                    <a:pt x="723" y="580"/>
                  </a:lnTo>
                  <a:lnTo>
                    <a:pt x="725" y="579"/>
                  </a:lnTo>
                  <a:lnTo>
                    <a:pt x="727" y="578"/>
                  </a:lnTo>
                  <a:lnTo>
                    <a:pt x="729" y="579"/>
                  </a:lnTo>
                  <a:lnTo>
                    <a:pt x="731" y="581"/>
                  </a:lnTo>
                  <a:lnTo>
                    <a:pt x="731" y="581"/>
                  </a:lnTo>
                  <a:lnTo>
                    <a:pt x="732" y="586"/>
                  </a:lnTo>
                  <a:lnTo>
                    <a:pt x="734" y="590"/>
                  </a:lnTo>
                  <a:lnTo>
                    <a:pt x="734" y="590"/>
                  </a:lnTo>
                  <a:lnTo>
                    <a:pt x="735" y="593"/>
                  </a:lnTo>
                  <a:lnTo>
                    <a:pt x="735" y="593"/>
                  </a:lnTo>
                  <a:lnTo>
                    <a:pt x="740" y="603"/>
                  </a:lnTo>
                  <a:lnTo>
                    <a:pt x="744" y="607"/>
                  </a:lnTo>
                  <a:lnTo>
                    <a:pt x="748" y="611"/>
                  </a:lnTo>
                  <a:lnTo>
                    <a:pt x="748" y="611"/>
                  </a:lnTo>
                  <a:lnTo>
                    <a:pt x="753" y="615"/>
                  </a:lnTo>
                  <a:lnTo>
                    <a:pt x="757" y="620"/>
                  </a:lnTo>
                  <a:lnTo>
                    <a:pt x="757" y="620"/>
                  </a:lnTo>
                  <a:lnTo>
                    <a:pt x="762" y="626"/>
                  </a:lnTo>
                  <a:lnTo>
                    <a:pt x="765" y="632"/>
                  </a:lnTo>
                  <a:lnTo>
                    <a:pt x="765" y="632"/>
                  </a:lnTo>
                  <a:lnTo>
                    <a:pt x="767" y="639"/>
                  </a:lnTo>
                  <a:lnTo>
                    <a:pt x="767" y="643"/>
                  </a:lnTo>
                  <a:lnTo>
                    <a:pt x="767" y="647"/>
                  </a:lnTo>
                  <a:lnTo>
                    <a:pt x="767" y="647"/>
                  </a:lnTo>
                  <a:lnTo>
                    <a:pt x="766" y="649"/>
                  </a:lnTo>
                  <a:lnTo>
                    <a:pt x="766" y="649"/>
                  </a:lnTo>
                  <a:lnTo>
                    <a:pt x="766" y="655"/>
                  </a:lnTo>
                  <a:lnTo>
                    <a:pt x="764" y="660"/>
                  </a:lnTo>
                  <a:lnTo>
                    <a:pt x="761" y="664"/>
                  </a:lnTo>
                  <a:lnTo>
                    <a:pt x="758" y="669"/>
                  </a:lnTo>
                  <a:lnTo>
                    <a:pt x="758" y="669"/>
                  </a:lnTo>
                  <a:lnTo>
                    <a:pt x="754" y="673"/>
                  </a:lnTo>
                  <a:lnTo>
                    <a:pt x="749" y="678"/>
                  </a:lnTo>
                  <a:lnTo>
                    <a:pt x="739" y="685"/>
                  </a:lnTo>
                  <a:lnTo>
                    <a:pt x="739" y="685"/>
                  </a:lnTo>
                  <a:lnTo>
                    <a:pt x="734" y="688"/>
                  </a:lnTo>
                  <a:lnTo>
                    <a:pt x="728" y="691"/>
                  </a:lnTo>
                  <a:lnTo>
                    <a:pt x="728" y="691"/>
                  </a:lnTo>
                  <a:lnTo>
                    <a:pt x="721" y="693"/>
                  </a:lnTo>
                  <a:lnTo>
                    <a:pt x="718" y="694"/>
                  </a:lnTo>
                  <a:lnTo>
                    <a:pt x="714" y="693"/>
                  </a:lnTo>
                  <a:lnTo>
                    <a:pt x="714" y="693"/>
                  </a:lnTo>
                  <a:lnTo>
                    <a:pt x="709" y="693"/>
                  </a:lnTo>
                  <a:lnTo>
                    <a:pt x="705" y="693"/>
                  </a:lnTo>
                  <a:lnTo>
                    <a:pt x="700" y="692"/>
                  </a:lnTo>
                  <a:lnTo>
                    <a:pt x="696" y="689"/>
                  </a:lnTo>
                  <a:lnTo>
                    <a:pt x="696" y="689"/>
                  </a:lnTo>
                  <a:lnTo>
                    <a:pt x="691" y="687"/>
                  </a:lnTo>
                  <a:lnTo>
                    <a:pt x="687" y="683"/>
                  </a:lnTo>
                  <a:lnTo>
                    <a:pt x="687" y="683"/>
                  </a:lnTo>
                  <a:lnTo>
                    <a:pt x="681" y="679"/>
                  </a:lnTo>
                  <a:lnTo>
                    <a:pt x="677" y="673"/>
                  </a:lnTo>
                  <a:lnTo>
                    <a:pt x="677" y="673"/>
                  </a:lnTo>
                  <a:lnTo>
                    <a:pt x="675" y="670"/>
                  </a:lnTo>
                  <a:lnTo>
                    <a:pt x="674" y="666"/>
                  </a:lnTo>
                  <a:lnTo>
                    <a:pt x="674" y="666"/>
                  </a:lnTo>
                  <a:lnTo>
                    <a:pt x="674" y="660"/>
                  </a:lnTo>
                  <a:lnTo>
                    <a:pt x="674" y="657"/>
                  </a:lnTo>
                  <a:lnTo>
                    <a:pt x="676" y="654"/>
                  </a:lnTo>
                  <a:lnTo>
                    <a:pt x="676" y="654"/>
                  </a:lnTo>
                  <a:lnTo>
                    <a:pt x="677" y="651"/>
                  </a:lnTo>
                  <a:lnTo>
                    <a:pt x="680" y="648"/>
                  </a:lnTo>
                  <a:lnTo>
                    <a:pt x="680" y="648"/>
                  </a:lnTo>
                  <a:lnTo>
                    <a:pt x="697" y="630"/>
                  </a:lnTo>
                  <a:lnTo>
                    <a:pt x="697" y="630"/>
                  </a:lnTo>
                  <a:lnTo>
                    <a:pt x="704" y="625"/>
                  </a:lnTo>
                  <a:lnTo>
                    <a:pt x="711" y="619"/>
                  </a:lnTo>
                  <a:lnTo>
                    <a:pt x="711" y="619"/>
                  </a:lnTo>
                  <a:lnTo>
                    <a:pt x="717" y="614"/>
                  </a:lnTo>
                  <a:lnTo>
                    <a:pt x="719" y="610"/>
                  </a:lnTo>
                  <a:lnTo>
                    <a:pt x="721" y="607"/>
                  </a:lnTo>
                  <a:lnTo>
                    <a:pt x="721" y="607"/>
                  </a:lnTo>
                  <a:close/>
                  <a:moveTo>
                    <a:pt x="712" y="586"/>
                  </a:moveTo>
                  <a:lnTo>
                    <a:pt x="712" y="586"/>
                  </a:lnTo>
                  <a:lnTo>
                    <a:pt x="714" y="597"/>
                  </a:lnTo>
                  <a:lnTo>
                    <a:pt x="714" y="597"/>
                  </a:lnTo>
                  <a:lnTo>
                    <a:pt x="715" y="603"/>
                  </a:lnTo>
                  <a:lnTo>
                    <a:pt x="715" y="603"/>
                  </a:lnTo>
                  <a:lnTo>
                    <a:pt x="715" y="607"/>
                  </a:lnTo>
                  <a:lnTo>
                    <a:pt x="714" y="610"/>
                  </a:lnTo>
                  <a:lnTo>
                    <a:pt x="712" y="612"/>
                  </a:lnTo>
                  <a:lnTo>
                    <a:pt x="710" y="614"/>
                  </a:lnTo>
                  <a:lnTo>
                    <a:pt x="710" y="614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4" y="577"/>
                  </a:lnTo>
                  <a:lnTo>
                    <a:pt x="704" y="577"/>
                  </a:lnTo>
                  <a:lnTo>
                    <a:pt x="704" y="575"/>
                  </a:lnTo>
                  <a:lnTo>
                    <a:pt x="705" y="573"/>
                  </a:lnTo>
                  <a:lnTo>
                    <a:pt x="707" y="572"/>
                  </a:lnTo>
                  <a:lnTo>
                    <a:pt x="709" y="571"/>
                  </a:lnTo>
                  <a:lnTo>
                    <a:pt x="709" y="571"/>
                  </a:lnTo>
                  <a:lnTo>
                    <a:pt x="712" y="586"/>
                  </a:lnTo>
                  <a:lnTo>
                    <a:pt x="712" y="586"/>
                  </a:lnTo>
                  <a:close/>
                  <a:moveTo>
                    <a:pt x="755" y="464"/>
                  </a:moveTo>
                  <a:lnTo>
                    <a:pt x="755" y="464"/>
                  </a:lnTo>
                  <a:lnTo>
                    <a:pt x="750" y="475"/>
                  </a:lnTo>
                  <a:lnTo>
                    <a:pt x="750" y="475"/>
                  </a:lnTo>
                  <a:lnTo>
                    <a:pt x="734" y="507"/>
                  </a:lnTo>
                  <a:lnTo>
                    <a:pt x="734" y="507"/>
                  </a:lnTo>
                  <a:lnTo>
                    <a:pt x="727" y="521"/>
                  </a:lnTo>
                  <a:lnTo>
                    <a:pt x="727" y="521"/>
                  </a:lnTo>
                  <a:lnTo>
                    <a:pt x="721" y="534"/>
                  </a:lnTo>
                  <a:lnTo>
                    <a:pt x="721" y="534"/>
                  </a:lnTo>
                  <a:lnTo>
                    <a:pt x="718" y="541"/>
                  </a:lnTo>
                  <a:lnTo>
                    <a:pt x="718" y="541"/>
                  </a:lnTo>
                  <a:lnTo>
                    <a:pt x="706" y="563"/>
                  </a:lnTo>
                  <a:lnTo>
                    <a:pt x="706" y="563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0" y="568"/>
                  </a:lnTo>
                  <a:lnTo>
                    <a:pt x="701" y="566"/>
                  </a:lnTo>
                  <a:lnTo>
                    <a:pt x="701" y="566"/>
                  </a:lnTo>
                  <a:lnTo>
                    <a:pt x="710" y="547"/>
                  </a:lnTo>
                  <a:lnTo>
                    <a:pt x="710" y="547"/>
                  </a:lnTo>
                  <a:lnTo>
                    <a:pt x="719" y="528"/>
                  </a:lnTo>
                  <a:lnTo>
                    <a:pt x="719" y="528"/>
                  </a:lnTo>
                  <a:lnTo>
                    <a:pt x="736" y="493"/>
                  </a:lnTo>
                  <a:lnTo>
                    <a:pt x="736" y="493"/>
                  </a:lnTo>
                  <a:lnTo>
                    <a:pt x="748" y="471"/>
                  </a:lnTo>
                  <a:lnTo>
                    <a:pt x="748" y="471"/>
                  </a:lnTo>
                  <a:lnTo>
                    <a:pt x="754" y="458"/>
                  </a:lnTo>
                  <a:lnTo>
                    <a:pt x="754" y="458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69" y="430"/>
                  </a:lnTo>
                  <a:lnTo>
                    <a:pt x="769" y="430"/>
                  </a:lnTo>
                  <a:lnTo>
                    <a:pt x="771" y="428"/>
                  </a:lnTo>
                  <a:lnTo>
                    <a:pt x="771" y="428"/>
                  </a:lnTo>
                  <a:lnTo>
                    <a:pt x="771" y="430"/>
                  </a:lnTo>
                  <a:lnTo>
                    <a:pt x="771" y="430"/>
                  </a:lnTo>
                  <a:lnTo>
                    <a:pt x="768" y="438"/>
                  </a:lnTo>
                  <a:lnTo>
                    <a:pt x="764" y="445"/>
                  </a:lnTo>
                  <a:lnTo>
                    <a:pt x="764" y="445"/>
                  </a:lnTo>
                  <a:lnTo>
                    <a:pt x="760" y="454"/>
                  </a:lnTo>
                  <a:lnTo>
                    <a:pt x="755" y="464"/>
                  </a:lnTo>
                  <a:lnTo>
                    <a:pt x="755" y="464"/>
                  </a:lnTo>
                  <a:close/>
                  <a:moveTo>
                    <a:pt x="799" y="447"/>
                  </a:moveTo>
                  <a:lnTo>
                    <a:pt x="799" y="447"/>
                  </a:lnTo>
                  <a:lnTo>
                    <a:pt x="798" y="447"/>
                  </a:lnTo>
                  <a:lnTo>
                    <a:pt x="798" y="447"/>
                  </a:lnTo>
                  <a:lnTo>
                    <a:pt x="798" y="461"/>
                  </a:lnTo>
                  <a:lnTo>
                    <a:pt x="798" y="461"/>
                  </a:lnTo>
                  <a:lnTo>
                    <a:pt x="798" y="469"/>
                  </a:lnTo>
                  <a:lnTo>
                    <a:pt x="795" y="476"/>
                  </a:lnTo>
                  <a:lnTo>
                    <a:pt x="795" y="476"/>
                  </a:lnTo>
                  <a:lnTo>
                    <a:pt x="795" y="480"/>
                  </a:lnTo>
                  <a:lnTo>
                    <a:pt x="795" y="480"/>
                  </a:lnTo>
                  <a:lnTo>
                    <a:pt x="794" y="482"/>
                  </a:lnTo>
                  <a:lnTo>
                    <a:pt x="794" y="483"/>
                  </a:lnTo>
                  <a:lnTo>
                    <a:pt x="793" y="483"/>
                  </a:lnTo>
                  <a:lnTo>
                    <a:pt x="791" y="482"/>
                  </a:lnTo>
                  <a:lnTo>
                    <a:pt x="791" y="482"/>
                  </a:lnTo>
                  <a:lnTo>
                    <a:pt x="784" y="479"/>
                  </a:lnTo>
                  <a:lnTo>
                    <a:pt x="784" y="479"/>
                  </a:lnTo>
                  <a:lnTo>
                    <a:pt x="765" y="470"/>
                  </a:lnTo>
                  <a:lnTo>
                    <a:pt x="765" y="470"/>
                  </a:lnTo>
                  <a:lnTo>
                    <a:pt x="763" y="469"/>
                  </a:lnTo>
                  <a:lnTo>
                    <a:pt x="763" y="468"/>
                  </a:lnTo>
                  <a:lnTo>
                    <a:pt x="763" y="466"/>
                  </a:lnTo>
                  <a:lnTo>
                    <a:pt x="764" y="464"/>
                  </a:lnTo>
                  <a:lnTo>
                    <a:pt x="764" y="464"/>
                  </a:lnTo>
                  <a:lnTo>
                    <a:pt x="769" y="451"/>
                  </a:lnTo>
                  <a:lnTo>
                    <a:pt x="769" y="451"/>
                  </a:lnTo>
                  <a:lnTo>
                    <a:pt x="775" y="433"/>
                  </a:lnTo>
                  <a:lnTo>
                    <a:pt x="775" y="433"/>
                  </a:lnTo>
                  <a:lnTo>
                    <a:pt x="777" y="423"/>
                  </a:lnTo>
                  <a:lnTo>
                    <a:pt x="777" y="423"/>
                  </a:lnTo>
                  <a:lnTo>
                    <a:pt x="780" y="408"/>
                  </a:lnTo>
                  <a:lnTo>
                    <a:pt x="780" y="408"/>
                  </a:lnTo>
                  <a:lnTo>
                    <a:pt x="781" y="407"/>
                  </a:lnTo>
                  <a:lnTo>
                    <a:pt x="781" y="407"/>
                  </a:lnTo>
                  <a:lnTo>
                    <a:pt x="785" y="407"/>
                  </a:lnTo>
                  <a:lnTo>
                    <a:pt x="785" y="407"/>
                  </a:lnTo>
                  <a:lnTo>
                    <a:pt x="788" y="409"/>
                  </a:lnTo>
                  <a:lnTo>
                    <a:pt x="790" y="411"/>
                  </a:lnTo>
                  <a:lnTo>
                    <a:pt x="792" y="416"/>
                  </a:lnTo>
                  <a:lnTo>
                    <a:pt x="792" y="416"/>
                  </a:lnTo>
                  <a:lnTo>
                    <a:pt x="795" y="425"/>
                  </a:lnTo>
                  <a:lnTo>
                    <a:pt x="797" y="433"/>
                  </a:lnTo>
                  <a:lnTo>
                    <a:pt x="797" y="433"/>
                  </a:lnTo>
                  <a:lnTo>
                    <a:pt x="798" y="440"/>
                  </a:lnTo>
                  <a:lnTo>
                    <a:pt x="799" y="447"/>
                  </a:lnTo>
                  <a:lnTo>
                    <a:pt x="799" y="447"/>
                  </a:lnTo>
                  <a:close/>
                  <a:moveTo>
                    <a:pt x="816" y="380"/>
                  </a:moveTo>
                  <a:lnTo>
                    <a:pt x="816" y="380"/>
                  </a:lnTo>
                  <a:lnTo>
                    <a:pt x="841" y="370"/>
                  </a:lnTo>
                  <a:lnTo>
                    <a:pt x="841" y="370"/>
                  </a:lnTo>
                  <a:lnTo>
                    <a:pt x="855" y="363"/>
                  </a:lnTo>
                  <a:lnTo>
                    <a:pt x="855" y="363"/>
                  </a:lnTo>
                  <a:lnTo>
                    <a:pt x="864" y="360"/>
                  </a:lnTo>
                  <a:lnTo>
                    <a:pt x="864" y="360"/>
                  </a:lnTo>
                  <a:lnTo>
                    <a:pt x="866" y="361"/>
                  </a:lnTo>
                  <a:lnTo>
                    <a:pt x="867" y="362"/>
                  </a:lnTo>
                  <a:lnTo>
                    <a:pt x="867" y="362"/>
                  </a:lnTo>
                  <a:lnTo>
                    <a:pt x="869" y="371"/>
                  </a:lnTo>
                  <a:lnTo>
                    <a:pt x="871" y="381"/>
                  </a:lnTo>
                  <a:lnTo>
                    <a:pt x="871" y="381"/>
                  </a:lnTo>
                  <a:lnTo>
                    <a:pt x="871" y="386"/>
                  </a:lnTo>
                  <a:lnTo>
                    <a:pt x="871" y="392"/>
                  </a:lnTo>
                  <a:lnTo>
                    <a:pt x="871" y="392"/>
                  </a:lnTo>
                  <a:lnTo>
                    <a:pt x="870" y="400"/>
                  </a:lnTo>
                  <a:lnTo>
                    <a:pt x="869" y="408"/>
                  </a:lnTo>
                  <a:lnTo>
                    <a:pt x="869" y="408"/>
                  </a:lnTo>
                  <a:lnTo>
                    <a:pt x="865" y="419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48" y="448"/>
                  </a:lnTo>
                  <a:lnTo>
                    <a:pt x="848" y="448"/>
                  </a:lnTo>
                  <a:lnTo>
                    <a:pt x="845" y="451"/>
                  </a:lnTo>
                  <a:lnTo>
                    <a:pt x="844" y="452"/>
                  </a:lnTo>
                  <a:lnTo>
                    <a:pt x="842" y="452"/>
                  </a:lnTo>
                  <a:lnTo>
                    <a:pt x="838" y="450"/>
                  </a:lnTo>
                  <a:lnTo>
                    <a:pt x="838" y="450"/>
                  </a:lnTo>
                  <a:lnTo>
                    <a:pt x="823" y="441"/>
                  </a:lnTo>
                  <a:lnTo>
                    <a:pt x="823" y="441"/>
                  </a:lnTo>
                  <a:lnTo>
                    <a:pt x="821" y="438"/>
                  </a:lnTo>
                  <a:lnTo>
                    <a:pt x="818" y="436"/>
                  </a:lnTo>
                  <a:lnTo>
                    <a:pt x="818" y="436"/>
                  </a:lnTo>
                  <a:lnTo>
                    <a:pt x="809" y="425"/>
                  </a:lnTo>
                  <a:lnTo>
                    <a:pt x="801" y="413"/>
                  </a:lnTo>
                  <a:lnTo>
                    <a:pt x="801" y="413"/>
                  </a:lnTo>
                  <a:lnTo>
                    <a:pt x="796" y="405"/>
                  </a:lnTo>
                  <a:lnTo>
                    <a:pt x="796" y="405"/>
                  </a:lnTo>
                  <a:lnTo>
                    <a:pt x="802" y="395"/>
                  </a:lnTo>
                  <a:lnTo>
                    <a:pt x="809" y="385"/>
                  </a:lnTo>
                  <a:lnTo>
                    <a:pt x="809" y="385"/>
                  </a:lnTo>
                  <a:lnTo>
                    <a:pt x="812" y="382"/>
                  </a:lnTo>
                  <a:lnTo>
                    <a:pt x="816" y="380"/>
                  </a:lnTo>
                  <a:lnTo>
                    <a:pt x="816" y="380"/>
                  </a:lnTo>
                  <a:close/>
                  <a:moveTo>
                    <a:pt x="807" y="371"/>
                  </a:moveTo>
                  <a:lnTo>
                    <a:pt x="807" y="371"/>
                  </a:lnTo>
                  <a:lnTo>
                    <a:pt x="804" y="371"/>
                  </a:lnTo>
                  <a:lnTo>
                    <a:pt x="804" y="371"/>
                  </a:lnTo>
                  <a:lnTo>
                    <a:pt x="803" y="369"/>
                  </a:lnTo>
                  <a:lnTo>
                    <a:pt x="803" y="369"/>
                  </a:lnTo>
                  <a:lnTo>
                    <a:pt x="806" y="362"/>
                  </a:lnTo>
                  <a:lnTo>
                    <a:pt x="806" y="362"/>
                  </a:lnTo>
                  <a:lnTo>
                    <a:pt x="808" y="362"/>
                  </a:lnTo>
                  <a:lnTo>
                    <a:pt x="808" y="362"/>
                  </a:lnTo>
                  <a:lnTo>
                    <a:pt x="812" y="364"/>
                  </a:lnTo>
                  <a:lnTo>
                    <a:pt x="812" y="364"/>
                  </a:lnTo>
                  <a:lnTo>
                    <a:pt x="807" y="371"/>
                  </a:lnTo>
                  <a:lnTo>
                    <a:pt x="807" y="371"/>
                  </a:lnTo>
                  <a:close/>
                  <a:moveTo>
                    <a:pt x="869" y="309"/>
                  </a:moveTo>
                  <a:lnTo>
                    <a:pt x="869" y="309"/>
                  </a:lnTo>
                  <a:lnTo>
                    <a:pt x="867" y="310"/>
                  </a:lnTo>
                  <a:lnTo>
                    <a:pt x="867" y="310"/>
                  </a:lnTo>
                  <a:lnTo>
                    <a:pt x="854" y="324"/>
                  </a:lnTo>
                  <a:lnTo>
                    <a:pt x="854" y="324"/>
                  </a:lnTo>
                  <a:lnTo>
                    <a:pt x="836" y="341"/>
                  </a:lnTo>
                  <a:lnTo>
                    <a:pt x="836" y="341"/>
                  </a:lnTo>
                  <a:lnTo>
                    <a:pt x="819" y="357"/>
                  </a:lnTo>
                  <a:lnTo>
                    <a:pt x="819" y="357"/>
                  </a:lnTo>
                  <a:lnTo>
                    <a:pt x="817" y="359"/>
                  </a:lnTo>
                  <a:lnTo>
                    <a:pt x="815" y="359"/>
                  </a:lnTo>
                  <a:lnTo>
                    <a:pt x="813" y="359"/>
                  </a:lnTo>
                  <a:lnTo>
                    <a:pt x="811" y="358"/>
                  </a:lnTo>
                  <a:lnTo>
                    <a:pt x="811" y="358"/>
                  </a:lnTo>
                  <a:lnTo>
                    <a:pt x="810" y="357"/>
                  </a:lnTo>
                  <a:lnTo>
                    <a:pt x="811" y="355"/>
                  </a:lnTo>
                  <a:lnTo>
                    <a:pt x="811" y="355"/>
                  </a:lnTo>
                  <a:lnTo>
                    <a:pt x="817" y="347"/>
                  </a:lnTo>
                  <a:lnTo>
                    <a:pt x="817" y="347"/>
                  </a:lnTo>
                  <a:lnTo>
                    <a:pt x="824" y="336"/>
                  </a:lnTo>
                  <a:lnTo>
                    <a:pt x="824" y="336"/>
                  </a:lnTo>
                  <a:lnTo>
                    <a:pt x="827" y="332"/>
                  </a:lnTo>
                  <a:lnTo>
                    <a:pt x="830" y="328"/>
                  </a:lnTo>
                  <a:lnTo>
                    <a:pt x="830" y="328"/>
                  </a:lnTo>
                  <a:lnTo>
                    <a:pt x="832" y="326"/>
                  </a:lnTo>
                  <a:lnTo>
                    <a:pt x="835" y="325"/>
                  </a:lnTo>
                  <a:lnTo>
                    <a:pt x="835" y="325"/>
                  </a:lnTo>
                  <a:lnTo>
                    <a:pt x="839" y="324"/>
                  </a:lnTo>
                  <a:lnTo>
                    <a:pt x="841" y="321"/>
                  </a:lnTo>
                  <a:lnTo>
                    <a:pt x="843" y="319"/>
                  </a:lnTo>
                  <a:lnTo>
                    <a:pt x="844" y="315"/>
                  </a:lnTo>
                  <a:lnTo>
                    <a:pt x="844" y="315"/>
                  </a:lnTo>
                  <a:lnTo>
                    <a:pt x="844" y="313"/>
                  </a:lnTo>
                  <a:lnTo>
                    <a:pt x="843" y="311"/>
                  </a:lnTo>
                  <a:lnTo>
                    <a:pt x="842" y="310"/>
                  </a:lnTo>
                  <a:lnTo>
                    <a:pt x="840" y="308"/>
                  </a:lnTo>
                  <a:lnTo>
                    <a:pt x="840" y="308"/>
                  </a:lnTo>
                  <a:lnTo>
                    <a:pt x="836" y="307"/>
                  </a:lnTo>
                  <a:lnTo>
                    <a:pt x="833" y="308"/>
                  </a:lnTo>
                  <a:lnTo>
                    <a:pt x="829" y="309"/>
                  </a:lnTo>
                  <a:lnTo>
                    <a:pt x="827" y="312"/>
                  </a:lnTo>
                  <a:lnTo>
                    <a:pt x="827" y="312"/>
                  </a:lnTo>
                  <a:lnTo>
                    <a:pt x="826" y="317"/>
                  </a:lnTo>
                  <a:lnTo>
                    <a:pt x="826" y="319"/>
                  </a:lnTo>
                  <a:lnTo>
                    <a:pt x="827" y="321"/>
                  </a:lnTo>
                  <a:lnTo>
                    <a:pt x="827" y="321"/>
                  </a:lnTo>
                  <a:lnTo>
                    <a:pt x="828" y="324"/>
                  </a:lnTo>
                  <a:lnTo>
                    <a:pt x="827" y="326"/>
                  </a:lnTo>
                  <a:lnTo>
                    <a:pt x="827" y="326"/>
                  </a:lnTo>
                  <a:lnTo>
                    <a:pt x="813" y="346"/>
                  </a:lnTo>
                  <a:lnTo>
                    <a:pt x="813" y="346"/>
                  </a:lnTo>
                  <a:lnTo>
                    <a:pt x="807" y="354"/>
                  </a:lnTo>
                  <a:lnTo>
                    <a:pt x="807" y="354"/>
                  </a:lnTo>
                  <a:lnTo>
                    <a:pt x="804" y="355"/>
                  </a:lnTo>
                  <a:lnTo>
                    <a:pt x="804" y="355"/>
                  </a:lnTo>
                  <a:lnTo>
                    <a:pt x="804" y="353"/>
                  </a:lnTo>
                  <a:lnTo>
                    <a:pt x="804" y="352"/>
                  </a:lnTo>
                  <a:lnTo>
                    <a:pt x="804" y="352"/>
                  </a:lnTo>
                  <a:lnTo>
                    <a:pt x="812" y="335"/>
                  </a:lnTo>
                  <a:lnTo>
                    <a:pt x="812" y="335"/>
                  </a:lnTo>
                  <a:lnTo>
                    <a:pt x="819" y="320"/>
                  </a:lnTo>
                  <a:lnTo>
                    <a:pt x="819" y="320"/>
                  </a:lnTo>
                  <a:lnTo>
                    <a:pt x="827" y="302"/>
                  </a:lnTo>
                  <a:lnTo>
                    <a:pt x="827" y="302"/>
                  </a:lnTo>
                  <a:lnTo>
                    <a:pt x="830" y="295"/>
                  </a:lnTo>
                  <a:lnTo>
                    <a:pt x="830" y="295"/>
                  </a:lnTo>
                  <a:lnTo>
                    <a:pt x="831" y="293"/>
                  </a:lnTo>
                  <a:lnTo>
                    <a:pt x="833" y="291"/>
                  </a:lnTo>
                  <a:lnTo>
                    <a:pt x="836" y="289"/>
                  </a:lnTo>
                  <a:lnTo>
                    <a:pt x="836" y="289"/>
                  </a:lnTo>
                  <a:lnTo>
                    <a:pt x="839" y="287"/>
                  </a:lnTo>
                  <a:lnTo>
                    <a:pt x="842" y="284"/>
                  </a:lnTo>
                  <a:lnTo>
                    <a:pt x="842" y="280"/>
                  </a:lnTo>
                  <a:lnTo>
                    <a:pt x="842" y="276"/>
                  </a:lnTo>
                  <a:lnTo>
                    <a:pt x="842" y="276"/>
                  </a:lnTo>
                  <a:lnTo>
                    <a:pt x="841" y="274"/>
                  </a:lnTo>
                  <a:lnTo>
                    <a:pt x="838" y="272"/>
                  </a:lnTo>
                  <a:lnTo>
                    <a:pt x="836" y="271"/>
                  </a:lnTo>
                  <a:lnTo>
                    <a:pt x="833" y="271"/>
                  </a:lnTo>
                  <a:lnTo>
                    <a:pt x="833" y="271"/>
                  </a:lnTo>
                  <a:lnTo>
                    <a:pt x="831" y="271"/>
                  </a:lnTo>
                  <a:lnTo>
                    <a:pt x="829" y="272"/>
                  </a:lnTo>
                  <a:lnTo>
                    <a:pt x="825" y="276"/>
                  </a:lnTo>
                  <a:lnTo>
                    <a:pt x="822" y="281"/>
                  </a:lnTo>
                  <a:lnTo>
                    <a:pt x="822" y="283"/>
                  </a:lnTo>
                  <a:lnTo>
                    <a:pt x="823" y="285"/>
                  </a:lnTo>
                  <a:lnTo>
                    <a:pt x="823" y="285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5" y="289"/>
                  </a:lnTo>
                  <a:lnTo>
                    <a:pt x="827" y="290"/>
                  </a:lnTo>
                  <a:lnTo>
                    <a:pt x="827" y="291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0" y="330"/>
                  </a:lnTo>
                  <a:lnTo>
                    <a:pt x="810" y="330"/>
                  </a:lnTo>
                  <a:lnTo>
                    <a:pt x="801" y="348"/>
                  </a:lnTo>
                  <a:lnTo>
                    <a:pt x="801" y="348"/>
                  </a:lnTo>
                  <a:lnTo>
                    <a:pt x="800" y="350"/>
                  </a:lnTo>
                  <a:lnTo>
                    <a:pt x="799" y="351"/>
                  </a:lnTo>
                  <a:lnTo>
                    <a:pt x="798" y="351"/>
                  </a:lnTo>
                  <a:lnTo>
                    <a:pt x="798" y="351"/>
                  </a:lnTo>
                  <a:lnTo>
                    <a:pt x="795" y="349"/>
                  </a:lnTo>
                  <a:lnTo>
                    <a:pt x="792" y="347"/>
                  </a:lnTo>
                  <a:lnTo>
                    <a:pt x="792" y="347"/>
                  </a:lnTo>
                  <a:lnTo>
                    <a:pt x="792" y="345"/>
                  </a:lnTo>
                  <a:lnTo>
                    <a:pt x="792" y="345"/>
                  </a:lnTo>
                  <a:lnTo>
                    <a:pt x="797" y="331"/>
                  </a:lnTo>
                  <a:lnTo>
                    <a:pt x="797" y="331"/>
                  </a:lnTo>
                  <a:lnTo>
                    <a:pt x="803" y="317"/>
                  </a:lnTo>
                  <a:lnTo>
                    <a:pt x="803" y="317"/>
                  </a:lnTo>
                  <a:lnTo>
                    <a:pt x="805" y="311"/>
                  </a:lnTo>
                  <a:lnTo>
                    <a:pt x="805" y="311"/>
                  </a:lnTo>
                  <a:lnTo>
                    <a:pt x="806" y="310"/>
                  </a:lnTo>
                  <a:lnTo>
                    <a:pt x="808" y="309"/>
                  </a:lnTo>
                  <a:lnTo>
                    <a:pt x="808" y="309"/>
                  </a:lnTo>
                  <a:lnTo>
                    <a:pt x="811" y="307"/>
                  </a:lnTo>
                  <a:lnTo>
                    <a:pt x="814" y="305"/>
                  </a:lnTo>
                  <a:lnTo>
                    <a:pt x="816" y="302"/>
                  </a:lnTo>
                  <a:lnTo>
                    <a:pt x="816" y="299"/>
                  </a:lnTo>
                  <a:lnTo>
                    <a:pt x="816" y="299"/>
                  </a:lnTo>
                  <a:lnTo>
                    <a:pt x="816" y="297"/>
                  </a:lnTo>
                  <a:lnTo>
                    <a:pt x="815" y="294"/>
                  </a:lnTo>
                  <a:lnTo>
                    <a:pt x="813" y="292"/>
                  </a:lnTo>
                  <a:lnTo>
                    <a:pt x="811" y="290"/>
                  </a:lnTo>
                  <a:lnTo>
                    <a:pt x="811" y="290"/>
                  </a:lnTo>
                  <a:lnTo>
                    <a:pt x="808" y="290"/>
                  </a:lnTo>
                  <a:lnTo>
                    <a:pt x="805" y="290"/>
                  </a:lnTo>
                  <a:lnTo>
                    <a:pt x="802" y="292"/>
                  </a:lnTo>
                  <a:lnTo>
                    <a:pt x="800" y="294"/>
                  </a:lnTo>
                  <a:lnTo>
                    <a:pt x="800" y="294"/>
                  </a:lnTo>
                  <a:lnTo>
                    <a:pt x="798" y="296"/>
                  </a:lnTo>
                  <a:lnTo>
                    <a:pt x="798" y="296"/>
                  </a:lnTo>
                  <a:lnTo>
                    <a:pt x="797" y="298"/>
                  </a:lnTo>
                  <a:lnTo>
                    <a:pt x="797" y="301"/>
                  </a:lnTo>
                  <a:lnTo>
                    <a:pt x="798" y="303"/>
                  </a:lnTo>
                  <a:lnTo>
                    <a:pt x="799" y="305"/>
                  </a:lnTo>
                  <a:lnTo>
                    <a:pt x="799" y="305"/>
                  </a:lnTo>
                  <a:lnTo>
                    <a:pt x="800" y="307"/>
                  </a:lnTo>
                  <a:lnTo>
                    <a:pt x="801" y="309"/>
                  </a:lnTo>
                  <a:lnTo>
                    <a:pt x="800" y="314"/>
                  </a:lnTo>
                  <a:lnTo>
                    <a:pt x="800" y="314"/>
                  </a:lnTo>
                  <a:lnTo>
                    <a:pt x="792" y="335"/>
                  </a:lnTo>
                  <a:lnTo>
                    <a:pt x="792" y="335"/>
                  </a:lnTo>
                  <a:lnTo>
                    <a:pt x="789" y="343"/>
                  </a:lnTo>
                  <a:lnTo>
                    <a:pt x="789" y="343"/>
                  </a:lnTo>
                  <a:lnTo>
                    <a:pt x="788" y="344"/>
                  </a:lnTo>
                  <a:lnTo>
                    <a:pt x="786" y="344"/>
                  </a:lnTo>
                  <a:lnTo>
                    <a:pt x="786" y="344"/>
                  </a:lnTo>
                  <a:lnTo>
                    <a:pt x="786" y="344"/>
                  </a:lnTo>
                  <a:lnTo>
                    <a:pt x="786" y="344"/>
                  </a:lnTo>
                  <a:lnTo>
                    <a:pt x="783" y="342"/>
                  </a:lnTo>
                  <a:lnTo>
                    <a:pt x="782" y="340"/>
                  </a:lnTo>
                  <a:lnTo>
                    <a:pt x="782" y="338"/>
                  </a:lnTo>
                  <a:lnTo>
                    <a:pt x="783" y="335"/>
                  </a:lnTo>
                  <a:lnTo>
                    <a:pt x="783" y="335"/>
                  </a:lnTo>
                  <a:lnTo>
                    <a:pt x="789" y="315"/>
                  </a:lnTo>
                  <a:lnTo>
                    <a:pt x="789" y="315"/>
                  </a:lnTo>
                  <a:lnTo>
                    <a:pt x="792" y="301"/>
                  </a:lnTo>
                  <a:lnTo>
                    <a:pt x="792" y="301"/>
                  </a:lnTo>
                  <a:lnTo>
                    <a:pt x="795" y="285"/>
                  </a:lnTo>
                  <a:lnTo>
                    <a:pt x="795" y="285"/>
                  </a:lnTo>
                  <a:lnTo>
                    <a:pt x="797" y="275"/>
                  </a:lnTo>
                  <a:lnTo>
                    <a:pt x="797" y="275"/>
                  </a:lnTo>
                  <a:lnTo>
                    <a:pt x="800" y="266"/>
                  </a:lnTo>
                  <a:lnTo>
                    <a:pt x="800" y="266"/>
                  </a:lnTo>
                  <a:lnTo>
                    <a:pt x="800" y="265"/>
                  </a:lnTo>
                  <a:lnTo>
                    <a:pt x="800" y="265"/>
                  </a:lnTo>
                  <a:lnTo>
                    <a:pt x="802" y="261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28" y="265"/>
                  </a:lnTo>
                  <a:lnTo>
                    <a:pt x="828" y="265"/>
                  </a:lnTo>
                  <a:lnTo>
                    <a:pt x="838" y="269"/>
                  </a:lnTo>
                  <a:lnTo>
                    <a:pt x="838" y="269"/>
                  </a:lnTo>
                  <a:lnTo>
                    <a:pt x="843" y="270"/>
                  </a:lnTo>
                  <a:lnTo>
                    <a:pt x="847" y="273"/>
                  </a:lnTo>
                  <a:lnTo>
                    <a:pt x="854" y="278"/>
                  </a:lnTo>
                  <a:lnTo>
                    <a:pt x="854" y="278"/>
                  </a:lnTo>
                  <a:lnTo>
                    <a:pt x="859" y="282"/>
                  </a:lnTo>
                  <a:lnTo>
                    <a:pt x="864" y="287"/>
                  </a:lnTo>
                  <a:lnTo>
                    <a:pt x="868" y="293"/>
                  </a:lnTo>
                  <a:lnTo>
                    <a:pt x="870" y="300"/>
                  </a:lnTo>
                  <a:lnTo>
                    <a:pt x="870" y="300"/>
                  </a:lnTo>
                  <a:lnTo>
                    <a:pt x="871" y="302"/>
                  </a:lnTo>
                  <a:lnTo>
                    <a:pt x="871" y="302"/>
                  </a:lnTo>
                  <a:lnTo>
                    <a:pt x="872" y="304"/>
                  </a:lnTo>
                  <a:lnTo>
                    <a:pt x="872" y="306"/>
                  </a:lnTo>
                  <a:lnTo>
                    <a:pt x="869" y="309"/>
                  </a:lnTo>
                  <a:lnTo>
                    <a:pt x="869" y="309"/>
                  </a:lnTo>
                  <a:close/>
                  <a:moveTo>
                    <a:pt x="830" y="317"/>
                  </a:moveTo>
                  <a:lnTo>
                    <a:pt x="830" y="317"/>
                  </a:lnTo>
                  <a:lnTo>
                    <a:pt x="831" y="315"/>
                  </a:lnTo>
                  <a:lnTo>
                    <a:pt x="832" y="313"/>
                  </a:lnTo>
                  <a:lnTo>
                    <a:pt x="834" y="312"/>
                  </a:lnTo>
                  <a:lnTo>
                    <a:pt x="836" y="311"/>
                  </a:lnTo>
                  <a:lnTo>
                    <a:pt x="836" y="311"/>
                  </a:lnTo>
                  <a:lnTo>
                    <a:pt x="838" y="311"/>
                  </a:lnTo>
                  <a:lnTo>
                    <a:pt x="839" y="312"/>
                  </a:lnTo>
                  <a:lnTo>
                    <a:pt x="839" y="315"/>
                  </a:lnTo>
                  <a:lnTo>
                    <a:pt x="839" y="315"/>
                  </a:lnTo>
                  <a:lnTo>
                    <a:pt x="839" y="318"/>
                  </a:lnTo>
                  <a:lnTo>
                    <a:pt x="838" y="320"/>
                  </a:lnTo>
                  <a:lnTo>
                    <a:pt x="836" y="321"/>
                  </a:lnTo>
                  <a:lnTo>
                    <a:pt x="834" y="321"/>
                  </a:lnTo>
                  <a:lnTo>
                    <a:pt x="834" y="321"/>
                  </a:lnTo>
                  <a:lnTo>
                    <a:pt x="832" y="321"/>
                  </a:lnTo>
                  <a:lnTo>
                    <a:pt x="831" y="320"/>
                  </a:lnTo>
                  <a:lnTo>
                    <a:pt x="830" y="317"/>
                  </a:lnTo>
                  <a:lnTo>
                    <a:pt x="830" y="317"/>
                  </a:lnTo>
                  <a:close/>
                  <a:moveTo>
                    <a:pt x="826" y="283"/>
                  </a:moveTo>
                  <a:lnTo>
                    <a:pt x="826" y="283"/>
                  </a:lnTo>
                  <a:lnTo>
                    <a:pt x="826" y="282"/>
                  </a:lnTo>
                  <a:lnTo>
                    <a:pt x="827" y="280"/>
                  </a:lnTo>
                  <a:lnTo>
                    <a:pt x="829" y="278"/>
                  </a:lnTo>
                  <a:lnTo>
                    <a:pt x="829" y="278"/>
                  </a:lnTo>
                  <a:lnTo>
                    <a:pt x="832" y="276"/>
                  </a:lnTo>
                  <a:lnTo>
                    <a:pt x="832" y="276"/>
                  </a:lnTo>
                  <a:lnTo>
                    <a:pt x="836" y="277"/>
                  </a:lnTo>
                  <a:lnTo>
                    <a:pt x="837" y="277"/>
                  </a:lnTo>
                  <a:lnTo>
                    <a:pt x="838" y="279"/>
                  </a:lnTo>
                  <a:lnTo>
                    <a:pt x="838" y="279"/>
                  </a:lnTo>
                  <a:lnTo>
                    <a:pt x="838" y="282"/>
                  </a:lnTo>
                  <a:lnTo>
                    <a:pt x="837" y="285"/>
                  </a:lnTo>
                  <a:lnTo>
                    <a:pt x="834" y="286"/>
                  </a:lnTo>
                  <a:lnTo>
                    <a:pt x="831" y="286"/>
                  </a:lnTo>
                  <a:lnTo>
                    <a:pt x="831" y="286"/>
                  </a:lnTo>
                  <a:lnTo>
                    <a:pt x="828" y="286"/>
                  </a:lnTo>
                  <a:lnTo>
                    <a:pt x="827" y="285"/>
                  </a:lnTo>
                  <a:lnTo>
                    <a:pt x="826" y="283"/>
                  </a:lnTo>
                  <a:lnTo>
                    <a:pt x="826" y="283"/>
                  </a:lnTo>
                  <a:close/>
                  <a:moveTo>
                    <a:pt x="802" y="300"/>
                  </a:moveTo>
                  <a:lnTo>
                    <a:pt x="802" y="300"/>
                  </a:lnTo>
                  <a:lnTo>
                    <a:pt x="802" y="298"/>
                  </a:lnTo>
                  <a:lnTo>
                    <a:pt x="803" y="296"/>
                  </a:lnTo>
                  <a:lnTo>
                    <a:pt x="805" y="294"/>
                  </a:lnTo>
                  <a:lnTo>
                    <a:pt x="807" y="294"/>
                  </a:lnTo>
                  <a:lnTo>
                    <a:pt x="807" y="294"/>
                  </a:lnTo>
                  <a:lnTo>
                    <a:pt x="809" y="294"/>
                  </a:lnTo>
                  <a:lnTo>
                    <a:pt x="811" y="295"/>
                  </a:lnTo>
                  <a:lnTo>
                    <a:pt x="812" y="297"/>
                  </a:lnTo>
                  <a:lnTo>
                    <a:pt x="812" y="299"/>
                  </a:lnTo>
                  <a:lnTo>
                    <a:pt x="812" y="299"/>
                  </a:lnTo>
                  <a:lnTo>
                    <a:pt x="811" y="301"/>
                  </a:lnTo>
                  <a:lnTo>
                    <a:pt x="810" y="303"/>
                  </a:lnTo>
                  <a:lnTo>
                    <a:pt x="808" y="305"/>
                  </a:lnTo>
                  <a:lnTo>
                    <a:pt x="806" y="305"/>
                  </a:lnTo>
                  <a:lnTo>
                    <a:pt x="806" y="305"/>
                  </a:lnTo>
                  <a:lnTo>
                    <a:pt x="804" y="305"/>
                  </a:lnTo>
                  <a:lnTo>
                    <a:pt x="803" y="304"/>
                  </a:lnTo>
                  <a:lnTo>
                    <a:pt x="802" y="302"/>
                  </a:lnTo>
                  <a:lnTo>
                    <a:pt x="802" y="300"/>
                  </a:lnTo>
                  <a:lnTo>
                    <a:pt x="802" y="300"/>
                  </a:lnTo>
                  <a:close/>
                  <a:moveTo>
                    <a:pt x="882" y="296"/>
                  </a:moveTo>
                  <a:lnTo>
                    <a:pt x="882" y="296"/>
                  </a:lnTo>
                  <a:lnTo>
                    <a:pt x="876" y="302"/>
                  </a:lnTo>
                  <a:lnTo>
                    <a:pt x="876" y="302"/>
                  </a:lnTo>
                  <a:lnTo>
                    <a:pt x="874" y="297"/>
                  </a:lnTo>
                  <a:lnTo>
                    <a:pt x="874" y="297"/>
                  </a:lnTo>
                  <a:lnTo>
                    <a:pt x="871" y="292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61" y="279"/>
                  </a:lnTo>
                  <a:lnTo>
                    <a:pt x="854" y="273"/>
                  </a:lnTo>
                  <a:lnTo>
                    <a:pt x="847" y="268"/>
                  </a:lnTo>
                  <a:lnTo>
                    <a:pt x="847" y="268"/>
                  </a:lnTo>
                  <a:lnTo>
                    <a:pt x="836" y="263"/>
                  </a:lnTo>
                  <a:lnTo>
                    <a:pt x="826" y="260"/>
                  </a:lnTo>
                  <a:lnTo>
                    <a:pt x="826" y="260"/>
                  </a:lnTo>
                  <a:lnTo>
                    <a:pt x="817" y="258"/>
                  </a:lnTo>
                  <a:lnTo>
                    <a:pt x="809" y="257"/>
                  </a:lnTo>
                  <a:lnTo>
                    <a:pt x="809" y="257"/>
                  </a:lnTo>
                  <a:lnTo>
                    <a:pt x="805" y="257"/>
                  </a:lnTo>
                  <a:lnTo>
                    <a:pt x="805" y="257"/>
                  </a:lnTo>
                  <a:lnTo>
                    <a:pt x="803" y="256"/>
                  </a:lnTo>
                  <a:lnTo>
                    <a:pt x="803" y="255"/>
                  </a:lnTo>
                  <a:lnTo>
                    <a:pt x="803" y="255"/>
                  </a:lnTo>
                  <a:lnTo>
                    <a:pt x="805" y="247"/>
                  </a:lnTo>
                  <a:lnTo>
                    <a:pt x="805" y="247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12" y="246"/>
                  </a:lnTo>
                  <a:lnTo>
                    <a:pt x="818" y="246"/>
                  </a:lnTo>
                  <a:lnTo>
                    <a:pt x="818" y="246"/>
                  </a:lnTo>
                  <a:lnTo>
                    <a:pt x="832" y="249"/>
                  </a:lnTo>
                  <a:lnTo>
                    <a:pt x="840" y="251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52" y="257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63" y="263"/>
                  </a:lnTo>
                  <a:lnTo>
                    <a:pt x="866" y="267"/>
                  </a:lnTo>
                  <a:lnTo>
                    <a:pt x="874" y="274"/>
                  </a:lnTo>
                  <a:lnTo>
                    <a:pt x="874" y="274"/>
                  </a:lnTo>
                  <a:lnTo>
                    <a:pt x="879" y="282"/>
                  </a:lnTo>
                  <a:lnTo>
                    <a:pt x="883" y="289"/>
                  </a:lnTo>
                  <a:lnTo>
                    <a:pt x="883" y="289"/>
                  </a:lnTo>
                  <a:lnTo>
                    <a:pt x="884" y="291"/>
                  </a:lnTo>
                  <a:lnTo>
                    <a:pt x="884" y="292"/>
                  </a:lnTo>
                  <a:lnTo>
                    <a:pt x="884" y="294"/>
                  </a:lnTo>
                  <a:lnTo>
                    <a:pt x="882" y="296"/>
                  </a:lnTo>
                  <a:lnTo>
                    <a:pt x="882" y="296"/>
                  </a:lnTo>
                  <a:close/>
                  <a:moveTo>
                    <a:pt x="605" y="302"/>
                  </a:moveTo>
                  <a:lnTo>
                    <a:pt x="605" y="302"/>
                  </a:lnTo>
                  <a:lnTo>
                    <a:pt x="602" y="306"/>
                  </a:lnTo>
                  <a:lnTo>
                    <a:pt x="602" y="306"/>
                  </a:lnTo>
                  <a:lnTo>
                    <a:pt x="602" y="306"/>
                  </a:lnTo>
                  <a:lnTo>
                    <a:pt x="602" y="306"/>
                  </a:lnTo>
                  <a:lnTo>
                    <a:pt x="602" y="303"/>
                  </a:lnTo>
                  <a:lnTo>
                    <a:pt x="603" y="300"/>
                  </a:lnTo>
                  <a:lnTo>
                    <a:pt x="603" y="300"/>
                  </a:lnTo>
                  <a:lnTo>
                    <a:pt x="604" y="298"/>
                  </a:lnTo>
                  <a:lnTo>
                    <a:pt x="602" y="296"/>
                  </a:lnTo>
                  <a:lnTo>
                    <a:pt x="602" y="296"/>
                  </a:lnTo>
                  <a:lnTo>
                    <a:pt x="597" y="308"/>
                  </a:lnTo>
                  <a:lnTo>
                    <a:pt x="597" y="308"/>
                  </a:lnTo>
                  <a:lnTo>
                    <a:pt x="597" y="304"/>
                  </a:lnTo>
                  <a:lnTo>
                    <a:pt x="597" y="301"/>
                  </a:lnTo>
                  <a:lnTo>
                    <a:pt x="597" y="298"/>
                  </a:lnTo>
                  <a:lnTo>
                    <a:pt x="596" y="295"/>
                  </a:lnTo>
                  <a:lnTo>
                    <a:pt x="596" y="295"/>
                  </a:lnTo>
                  <a:lnTo>
                    <a:pt x="595" y="296"/>
                  </a:lnTo>
                  <a:lnTo>
                    <a:pt x="594" y="298"/>
                  </a:lnTo>
                  <a:lnTo>
                    <a:pt x="594" y="298"/>
                  </a:lnTo>
                  <a:lnTo>
                    <a:pt x="594" y="301"/>
                  </a:lnTo>
                  <a:lnTo>
                    <a:pt x="594" y="304"/>
                  </a:lnTo>
                  <a:lnTo>
                    <a:pt x="591" y="311"/>
                  </a:lnTo>
                  <a:lnTo>
                    <a:pt x="591" y="311"/>
                  </a:lnTo>
                  <a:lnTo>
                    <a:pt x="590" y="312"/>
                  </a:lnTo>
                  <a:lnTo>
                    <a:pt x="589" y="313"/>
                  </a:lnTo>
                  <a:lnTo>
                    <a:pt x="589" y="313"/>
                  </a:lnTo>
                  <a:lnTo>
                    <a:pt x="583" y="315"/>
                  </a:lnTo>
                  <a:lnTo>
                    <a:pt x="579" y="318"/>
                  </a:lnTo>
                  <a:lnTo>
                    <a:pt x="579" y="318"/>
                  </a:lnTo>
                  <a:lnTo>
                    <a:pt x="575" y="322"/>
                  </a:lnTo>
                  <a:lnTo>
                    <a:pt x="573" y="326"/>
                  </a:lnTo>
                  <a:lnTo>
                    <a:pt x="573" y="331"/>
                  </a:lnTo>
                  <a:lnTo>
                    <a:pt x="573" y="336"/>
                  </a:lnTo>
                  <a:lnTo>
                    <a:pt x="573" y="336"/>
                  </a:lnTo>
                  <a:lnTo>
                    <a:pt x="574" y="340"/>
                  </a:lnTo>
                  <a:lnTo>
                    <a:pt x="576" y="344"/>
                  </a:lnTo>
                  <a:lnTo>
                    <a:pt x="578" y="348"/>
                  </a:lnTo>
                  <a:lnTo>
                    <a:pt x="582" y="351"/>
                  </a:lnTo>
                  <a:lnTo>
                    <a:pt x="582" y="351"/>
                  </a:lnTo>
                  <a:lnTo>
                    <a:pt x="585" y="353"/>
                  </a:lnTo>
                  <a:lnTo>
                    <a:pt x="588" y="354"/>
                  </a:lnTo>
                  <a:lnTo>
                    <a:pt x="591" y="354"/>
                  </a:lnTo>
                  <a:lnTo>
                    <a:pt x="594" y="354"/>
                  </a:lnTo>
                  <a:lnTo>
                    <a:pt x="594" y="354"/>
                  </a:lnTo>
                  <a:lnTo>
                    <a:pt x="599" y="350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6" y="340"/>
                  </a:lnTo>
                  <a:lnTo>
                    <a:pt x="607" y="337"/>
                  </a:lnTo>
                  <a:lnTo>
                    <a:pt x="607" y="334"/>
                  </a:lnTo>
                  <a:lnTo>
                    <a:pt x="607" y="334"/>
                  </a:lnTo>
                  <a:lnTo>
                    <a:pt x="605" y="326"/>
                  </a:lnTo>
                  <a:lnTo>
                    <a:pt x="604" y="323"/>
                  </a:lnTo>
                  <a:lnTo>
                    <a:pt x="601" y="319"/>
                  </a:lnTo>
                  <a:lnTo>
                    <a:pt x="601" y="319"/>
                  </a:lnTo>
                  <a:lnTo>
                    <a:pt x="600" y="318"/>
                  </a:lnTo>
                  <a:lnTo>
                    <a:pt x="600" y="317"/>
                  </a:lnTo>
                  <a:lnTo>
                    <a:pt x="601" y="314"/>
                  </a:lnTo>
                  <a:lnTo>
                    <a:pt x="601" y="314"/>
                  </a:lnTo>
                  <a:lnTo>
                    <a:pt x="608" y="304"/>
                  </a:lnTo>
                  <a:lnTo>
                    <a:pt x="608" y="304"/>
                  </a:lnTo>
                  <a:lnTo>
                    <a:pt x="608" y="302"/>
                  </a:lnTo>
                  <a:lnTo>
                    <a:pt x="607" y="301"/>
                  </a:lnTo>
                  <a:lnTo>
                    <a:pt x="607" y="301"/>
                  </a:lnTo>
                  <a:lnTo>
                    <a:pt x="605" y="302"/>
                  </a:lnTo>
                  <a:lnTo>
                    <a:pt x="605" y="302"/>
                  </a:lnTo>
                  <a:close/>
                  <a:moveTo>
                    <a:pt x="602" y="328"/>
                  </a:moveTo>
                  <a:lnTo>
                    <a:pt x="602" y="328"/>
                  </a:lnTo>
                  <a:lnTo>
                    <a:pt x="603" y="333"/>
                  </a:lnTo>
                  <a:lnTo>
                    <a:pt x="603" y="338"/>
                  </a:lnTo>
                  <a:lnTo>
                    <a:pt x="602" y="342"/>
                  </a:lnTo>
                  <a:lnTo>
                    <a:pt x="599" y="347"/>
                  </a:lnTo>
                  <a:lnTo>
                    <a:pt x="599" y="347"/>
                  </a:lnTo>
                  <a:lnTo>
                    <a:pt x="597" y="349"/>
                  </a:lnTo>
                  <a:lnTo>
                    <a:pt x="594" y="350"/>
                  </a:lnTo>
                  <a:lnTo>
                    <a:pt x="591" y="350"/>
                  </a:lnTo>
                  <a:lnTo>
                    <a:pt x="588" y="349"/>
                  </a:lnTo>
                  <a:lnTo>
                    <a:pt x="588" y="349"/>
                  </a:lnTo>
                  <a:lnTo>
                    <a:pt x="583" y="347"/>
                  </a:lnTo>
                  <a:lnTo>
                    <a:pt x="580" y="343"/>
                  </a:lnTo>
                  <a:lnTo>
                    <a:pt x="578" y="338"/>
                  </a:lnTo>
                  <a:lnTo>
                    <a:pt x="577" y="333"/>
                  </a:lnTo>
                  <a:lnTo>
                    <a:pt x="577" y="333"/>
                  </a:lnTo>
                  <a:lnTo>
                    <a:pt x="579" y="325"/>
                  </a:lnTo>
                  <a:lnTo>
                    <a:pt x="579" y="325"/>
                  </a:lnTo>
                  <a:lnTo>
                    <a:pt x="580" y="322"/>
                  </a:lnTo>
                  <a:lnTo>
                    <a:pt x="582" y="320"/>
                  </a:lnTo>
                  <a:lnTo>
                    <a:pt x="585" y="319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93" y="319"/>
                  </a:lnTo>
                  <a:lnTo>
                    <a:pt x="597" y="321"/>
                  </a:lnTo>
                  <a:lnTo>
                    <a:pt x="600" y="324"/>
                  </a:lnTo>
                  <a:lnTo>
                    <a:pt x="602" y="328"/>
                  </a:lnTo>
                  <a:lnTo>
                    <a:pt x="602" y="328"/>
                  </a:lnTo>
                  <a:close/>
                  <a:moveTo>
                    <a:pt x="584" y="329"/>
                  </a:moveTo>
                  <a:lnTo>
                    <a:pt x="584" y="329"/>
                  </a:lnTo>
                  <a:lnTo>
                    <a:pt x="583" y="335"/>
                  </a:lnTo>
                  <a:lnTo>
                    <a:pt x="583" y="338"/>
                  </a:lnTo>
                  <a:lnTo>
                    <a:pt x="583" y="341"/>
                  </a:lnTo>
                  <a:lnTo>
                    <a:pt x="583" y="341"/>
                  </a:lnTo>
                  <a:lnTo>
                    <a:pt x="585" y="343"/>
                  </a:lnTo>
                  <a:lnTo>
                    <a:pt x="587" y="345"/>
                  </a:lnTo>
                  <a:lnTo>
                    <a:pt x="587" y="345"/>
                  </a:lnTo>
                  <a:lnTo>
                    <a:pt x="590" y="346"/>
                  </a:lnTo>
                  <a:lnTo>
                    <a:pt x="593" y="347"/>
                  </a:lnTo>
                  <a:lnTo>
                    <a:pt x="593" y="347"/>
                  </a:lnTo>
                  <a:lnTo>
                    <a:pt x="596" y="345"/>
                  </a:lnTo>
                  <a:lnTo>
                    <a:pt x="599" y="343"/>
                  </a:lnTo>
                  <a:lnTo>
                    <a:pt x="601" y="340"/>
                  </a:lnTo>
                  <a:lnTo>
                    <a:pt x="602" y="336"/>
                  </a:lnTo>
                  <a:lnTo>
                    <a:pt x="602" y="336"/>
                  </a:lnTo>
                  <a:lnTo>
                    <a:pt x="601" y="333"/>
                  </a:lnTo>
                  <a:lnTo>
                    <a:pt x="601" y="333"/>
                  </a:lnTo>
                  <a:lnTo>
                    <a:pt x="600" y="329"/>
                  </a:lnTo>
                  <a:lnTo>
                    <a:pt x="599" y="327"/>
                  </a:lnTo>
                  <a:lnTo>
                    <a:pt x="597" y="325"/>
                  </a:lnTo>
                  <a:lnTo>
                    <a:pt x="594" y="324"/>
                  </a:lnTo>
                  <a:lnTo>
                    <a:pt x="594" y="324"/>
                  </a:lnTo>
                  <a:lnTo>
                    <a:pt x="592" y="324"/>
                  </a:lnTo>
                  <a:lnTo>
                    <a:pt x="589" y="325"/>
                  </a:lnTo>
                  <a:lnTo>
                    <a:pt x="586" y="327"/>
                  </a:lnTo>
                  <a:lnTo>
                    <a:pt x="584" y="329"/>
                  </a:lnTo>
                  <a:lnTo>
                    <a:pt x="584" y="329"/>
                  </a:lnTo>
                  <a:close/>
                  <a:moveTo>
                    <a:pt x="590" y="337"/>
                  </a:moveTo>
                  <a:lnTo>
                    <a:pt x="590" y="337"/>
                  </a:lnTo>
                  <a:lnTo>
                    <a:pt x="589" y="337"/>
                  </a:lnTo>
                  <a:lnTo>
                    <a:pt x="587" y="336"/>
                  </a:lnTo>
                  <a:lnTo>
                    <a:pt x="587" y="334"/>
                  </a:lnTo>
                  <a:lnTo>
                    <a:pt x="586" y="333"/>
                  </a:lnTo>
                  <a:lnTo>
                    <a:pt x="586" y="333"/>
                  </a:lnTo>
                  <a:lnTo>
                    <a:pt x="588" y="331"/>
                  </a:lnTo>
                  <a:lnTo>
                    <a:pt x="590" y="330"/>
                  </a:lnTo>
                  <a:lnTo>
                    <a:pt x="590" y="330"/>
                  </a:lnTo>
                  <a:lnTo>
                    <a:pt x="592" y="331"/>
                  </a:lnTo>
                  <a:lnTo>
                    <a:pt x="595" y="333"/>
                  </a:lnTo>
                  <a:lnTo>
                    <a:pt x="595" y="333"/>
                  </a:lnTo>
                  <a:lnTo>
                    <a:pt x="590" y="337"/>
                  </a:lnTo>
                  <a:lnTo>
                    <a:pt x="590" y="337"/>
                  </a:lnTo>
                  <a:close/>
                  <a:moveTo>
                    <a:pt x="544" y="377"/>
                  </a:moveTo>
                  <a:lnTo>
                    <a:pt x="544" y="377"/>
                  </a:lnTo>
                  <a:lnTo>
                    <a:pt x="542" y="375"/>
                  </a:lnTo>
                  <a:lnTo>
                    <a:pt x="541" y="374"/>
                  </a:lnTo>
                  <a:lnTo>
                    <a:pt x="542" y="372"/>
                  </a:lnTo>
                  <a:lnTo>
                    <a:pt x="545" y="371"/>
                  </a:lnTo>
                  <a:lnTo>
                    <a:pt x="545" y="371"/>
                  </a:lnTo>
                  <a:lnTo>
                    <a:pt x="546" y="369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4" y="361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4" y="352"/>
                  </a:lnTo>
                  <a:lnTo>
                    <a:pt x="545" y="349"/>
                  </a:lnTo>
                  <a:lnTo>
                    <a:pt x="545" y="349"/>
                  </a:lnTo>
                  <a:lnTo>
                    <a:pt x="547" y="347"/>
                  </a:lnTo>
                  <a:lnTo>
                    <a:pt x="547" y="347"/>
                  </a:lnTo>
                  <a:lnTo>
                    <a:pt x="548" y="349"/>
                  </a:lnTo>
                  <a:lnTo>
                    <a:pt x="548" y="349"/>
                  </a:lnTo>
                  <a:lnTo>
                    <a:pt x="548" y="355"/>
                  </a:lnTo>
                  <a:lnTo>
                    <a:pt x="548" y="355"/>
                  </a:lnTo>
                  <a:lnTo>
                    <a:pt x="548" y="360"/>
                  </a:lnTo>
                  <a:lnTo>
                    <a:pt x="550" y="366"/>
                  </a:lnTo>
                  <a:lnTo>
                    <a:pt x="550" y="366"/>
                  </a:lnTo>
                  <a:lnTo>
                    <a:pt x="553" y="369"/>
                  </a:lnTo>
                  <a:lnTo>
                    <a:pt x="555" y="370"/>
                  </a:lnTo>
                  <a:lnTo>
                    <a:pt x="557" y="370"/>
                  </a:lnTo>
                  <a:lnTo>
                    <a:pt x="557" y="370"/>
                  </a:lnTo>
                  <a:lnTo>
                    <a:pt x="561" y="371"/>
                  </a:lnTo>
                  <a:lnTo>
                    <a:pt x="564" y="373"/>
                  </a:lnTo>
                  <a:lnTo>
                    <a:pt x="567" y="376"/>
                  </a:lnTo>
                  <a:lnTo>
                    <a:pt x="568" y="379"/>
                  </a:lnTo>
                  <a:lnTo>
                    <a:pt x="568" y="379"/>
                  </a:lnTo>
                  <a:lnTo>
                    <a:pt x="567" y="383"/>
                  </a:lnTo>
                  <a:lnTo>
                    <a:pt x="566" y="387"/>
                  </a:lnTo>
                  <a:lnTo>
                    <a:pt x="566" y="387"/>
                  </a:lnTo>
                  <a:lnTo>
                    <a:pt x="562" y="393"/>
                  </a:lnTo>
                  <a:lnTo>
                    <a:pt x="562" y="393"/>
                  </a:lnTo>
                  <a:lnTo>
                    <a:pt x="561" y="394"/>
                  </a:lnTo>
                  <a:lnTo>
                    <a:pt x="561" y="394"/>
                  </a:lnTo>
                  <a:lnTo>
                    <a:pt x="557" y="395"/>
                  </a:lnTo>
                  <a:lnTo>
                    <a:pt x="557" y="395"/>
                  </a:lnTo>
                  <a:lnTo>
                    <a:pt x="558" y="392"/>
                  </a:lnTo>
                  <a:lnTo>
                    <a:pt x="558" y="392"/>
                  </a:lnTo>
                  <a:lnTo>
                    <a:pt x="560" y="388"/>
                  </a:lnTo>
                  <a:lnTo>
                    <a:pt x="562" y="385"/>
                  </a:lnTo>
                  <a:lnTo>
                    <a:pt x="562" y="385"/>
                  </a:lnTo>
                  <a:lnTo>
                    <a:pt x="563" y="381"/>
                  </a:lnTo>
                  <a:lnTo>
                    <a:pt x="563" y="377"/>
                  </a:lnTo>
                  <a:lnTo>
                    <a:pt x="562" y="376"/>
                  </a:lnTo>
                  <a:lnTo>
                    <a:pt x="561" y="375"/>
                  </a:lnTo>
                  <a:lnTo>
                    <a:pt x="559" y="374"/>
                  </a:lnTo>
                  <a:lnTo>
                    <a:pt x="556" y="374"/>
                  </a:lnTo>
                  <a:lnTo>
                    <a:pt x="556" y="374"/>
                  </a:lnTo>
                  <a:lnTo>
                    <a:pt x="552" y="375"/>
                  </a:lnTo>
                  <a:lnTo>
                    <a:pt x="549" y="377"/>
                  </a:lnTo>
                  <a:lnTo>
                    <a:pt x="549" y="377"/>
                  </a:lnTo>
                  <a:lnTo>
                    <a:pt x="546" y="378"/>
                  </a:lnTo>
                  <a:lnTo>
                    <a:pt x="544" y="377"/>
                  </a:lnTo>
                  <a:lnTo>
                    <a:pt x="544" y="377"/>
                  </a:lnTo>
                  <a:close/>
                  <a:moveTo>
                    <a:pt x="475" y="352"/>
                  </a:moveTo>
                  <a:lnTo>
                    <a:pt x="475" y="352"/>
                  </a:lnTo>
                  <a:lnTo>
                    <a:pt x="461" y="352"/>
                  </a:lnTo>
                  <a:lnTo>
                    <a:pt x="461" y="352"/>
                  </a:lnTo>
                  <a:lnTo>
                    <a:pt x="458" y="351"/>
                  </a:lnTo>
                  <a:lnTo>
                    <a:pt x="458" y="351"/>
                  </a:lnTo>
                  <a:lnTo>
                    <a:pt x="452" y="348"/>
                  </a:lnTo>
                  <a:lnTo>
                    <a:pt x="450" y="346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48" y="342"/>
                  </a:lnTo>
                  <a:lnTo>
                    <a:pt x="448" y="342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5" y="344"/>
                  </a:lnTo>
                  <a:lnTo>
                    <a:pt x="445" y="344"/>
                  </a:lnTo>
                  <a:lnTo>
                    <a:pt x="450" y="351"/>
                  </a:lnTo>
                  <a:lnTo>
                    <a:pt x="450" y="351"/>
                  </a:lnTo>
                  <a:lnTo>
                    <a:pt x="453" y="355"/>
                  </a:lnTo>
                  <a:lnTo>
                    <a:pt x="453" y="355"/>
                  </a:lnTo>
                  <a:lnTo>
                    <a:pt x="451" y="354"/>
                  </a:lnTo>
                  <a:lnTo>
                    <a:pt x="451" y="354"/>
                  </a:lnTo>
                  <a:lnTo>
                    <a:pt x="447" y="352"/>
                  </a:lnTo>
                  <a:lnTo>
                    <a:pt x="447" y="352"/>
                  </a:lnTo>
                  <a:lnTo>
                    <a:pt x="446" y="351"/>
                  </a:lnTo>
                  <a:lnTo>
                    <a:pt x="444" y="351"/>
                  </a:lnTo>
                  <a:lnTo>
                    <a:pt x="444" y="351"/>
                  </a:lnTo>
                  <a:lnTo>
                    <a:pt x="443" y="352"/>
                  </a:lnTo>
                  <a:lnTo>
                    <a:pt x="444" y="354"/>
                  </a:lnTo>
                  <a:lnTo>
                    <a:pt x="444" y="354"/>
                  </a:lnTo>
                  <a:lnTo>
                    <a:pt x="448" y="358"/>
                  </a:lnTo>
                  <a:lnTo>
                    <a:pt x="448" y="358"/>
                  </a:lnTo>
                  <a:lnTo>
                    <a:pt x="455" y="360"/>
                  </a:lnTo>
                  <a:lnTo>
                    <a:pt x="455" y="360"/>
                  </a:lnTo>
                  <a:lnTo>
                    <a:pt x="455" y="361"/>
                  </a:lnTo>
                  <a:lnTo>
                    <a:pt x="455" y="361"/>
                  </a:lnTo>
                  <a:lnTo>
                    <a:pt x="450" y="362"/>
                  </a:lnTo>
                  <a:lnTo>
                    <a:pt x="450" y="362"/>
                  </a:lnTo>
                  <a:lnTo>
                    <a:pt x="446" y="360"/>
                  </a:lnTo>
                  <a:lnTo>
                    <a:pt x="446" y="360"/>
                  </a:lnTo>
                  <a:lnTo>
                    <a:pt x="444" y="361"/>
                  </a:lnTo>
                  <a:lnTo>
                    <a:pt x="444" y="361"/>
                  </a:lnTo>
                  <a:lnTo>
                    <a:pt x="445" y="363"/>
                  </a:lnTo>
                  <a:lnTo>
                    <a:pt x="445" y="363"/>
                  </a:lnTo>
                  <a:lnTo>
                    <a:pt x="449" y="365"/>
                  </a:lnTo>
                  <a:lnTo>
                    <a:pt x="452" y="366"/>
                  </a:lnTo>
                  <a:lnTo>
                    <a:pt x="454" y="366"/>
                  </a:lnTo>
                  <a:lnTo>
                    <a:pt x="454" y="366"/>
                  </a:lnTo>
                  <a:lnTo>
                    <a:pt x="456" y="379"/>
                  </a:lnTo>
                  <a:lnTo>
                    <a:pt x="456" y="379"/>
                  </a:lnTo>
                  <a:lnTo>
                    <a:pt x="457" y="383"/>
                  </a:lnTo>
                  <a:lnTo>
                    <a:pt x="459" y="386"/>
                  </a:lnTo>
                  <a:lnTo>
                    <a:pt x="462" y="389"/>
                  </a:lnTo>
                  <a:lnTo>
                    <a:pt x="465" y="391"/>
                  </a:lnTo>
                  <a:lnTo>
                    <a:pt x="469" y="393"/>
                  </a:lnTo>
                  <a:lnTo>
                    <a:pt x="473" y="394"/>
                  </a:lnTo>
                  <a:lnTo>
                    <a:pt x="477" y="394"/>
                  </a:lnTo>
                  <a:lnTo>
                    <a:pt x="481" y="393"/>
                  </a:lnTo>
                  <a:lnTo>
                    <a:pt x="481" y="393"/>
                  </a:lnTo>
                  <a:lnTo>
                    <a:pt x="486" y="390"/>
                  </a:lnTo>
                  <a:lnTo>
                    <a:pt x="490" y="386"/>
                  </a:lnTo>
                  <a:lnTo>
                    <a:pt x="492" y="381"/>
                  </a:lnTo>
                  <a:lnTo>
                    <a:pt x="493" y="376"/>
                  </a:lnTo>
                  <a:lnTo>
                    <a:pt x="493" y="376"/>
                  </a:lnTo>
                  <a:lnTo>
                    <a:pt x="493" y="371"/>
                  </a:lnTo>
                  <a:lnTo>
                    <a:pt x="492" y="367"/>
                  </a:lnTo>
                  <a:lnTo>
                    <a:pt x="490" y="362"/>
                  </a:lnTo>
                  <a:lnTo>
                    <a:pt x="488" y="359"/>
                  </a:lnTo>
                  <a:lnTo>
                    <a:pt x="488" y="359"/>
                  </a:lnTo>
                  <a:lnTo>
                    <a:pt x="485" y="356"/>
                  </a:lnTo>
                  <a:lnTo>
                    <a:pt x="482" y="353"/>
                  </a:lnTo>
                  <a:lnTo>
                    <a:pt x="479" y="352"/>
                  </a:lnTo>
                  <a:lnTo>
                    <a:pt x="475" y="352"/>
                  </a:lnTo>
                  <a:lnTo>
                    <a:pt x="475" y="352"/>
                  </a:lnTo>
                  <a:close/>
                  <a:moveTo>
                    <a:pt x="475" y="377"/>
                  </a:moveTo>
                  <a:lnTo>
                    <a:pt x="475" y="377"/>
                  </a:lnTo>
                  <a:lnTo>
                    <a:pt x="474" y="377"/>
                  </a:lnTo>
                  <a:lnTo>
                    <a:pt x="472" y="376"/>
                  </a:lnTo>
                  <a:lnTo>
                    <a:pt x="471" y="374"/>
                  </a:lnTo>
                  <a:lnTo>
                    <a:pt x="471" y="373"/>
                  </a:lnTo>
                  <a:lnTo>
                    <a:pt x="471" y="373"/>
                  </a:lnTo>
                  <a:lnTo>
                    <a:pt x="473" y="371"/>
                  </a:lnTo>
                  <a:lnTo>
                    <a:pt x="475" y="370"/>
                  </a:lnTo>
                  <a:lnTo>
                    <a:pt x="475" y="370"/>
                  </a:lnTo>
                  <a:lnTo>
                    <a:pt x="476" y="370"/>
                  </a:lnTo>
                  <a:lnTo>
                    <a:pt x="477" y="371"/>
                  </a:lnTo>
                  <a:lnTo>
                    <a:pt x="479" y="374"/>
                  </a:lnTo>
                  <a:lnTo>
                    <a:pt x="479" y="374"/>
                  </a:lnTo>
                  <a:lnTo>
                    <a:pt x="475" y="377"/>
                  </a:lnTo>
                  <a:lnTo>
                    <a:pt x="475" y="377"/>
                  </a:lnTo>
                  <a:close/>
                  <a:moveTo>
                    <a:pt x="488" y="384"/>
                  </a:moveTo>
                  <a:lnTo>
                    <a:pt x="488" y="384"/>
                  </a:lnTo>
                  <a:lnTo>
                    <a:pt x="486" y="386"/>
                  </a:lnTo>
                  <a:lnTo>
                    <a:pt x="486" y="386"/>
                  </a:lnTo>
                  <a:lnTo>
                    <a:pt x="486" y="385"/>
                  </a:lnTo>
                  <a:lnTo>
                    <a:pt x="486" y="385"/>
                  </a:lnTo>
                  <a:lnTo>
                    <a:pt x="488" y="377"/>
                  </a:lnTo>
                  <a:lnTo>
                    <a:pt x="488" y="377"/>
                  </a:lnTo>
                  <a:lnTo>
                    <a:pt x="488" y="375"/>
                  </a:lnTo>
                  <a:lnTo>
                    <a:pt x="487" y="371"/>
                  </a:lnTo>
                  <a:lnTo>
                    <a:pt x="485" y="368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79" y="366"/>
                  </a:lnTo>
                  <a:lnTo>
                    <a:pt x="476" y="365"/>
                  </a:lnTo>
                  <a:lnTo>
                    <a:pt x="474" y="366"/>
                  </a:lnTo>
                  <a:lnTo>
                    <a:pt x="474" y="366"/>
                  </a:lnTo>
                  <a:lnTo>
                    <a:pt x="472" y="367"/>
                  </a:lnTo>
                  <a:lnTo>
                    <a:pt x="470" y="369"/>
                  </a:lnTo>
                  <a:lnTo>
                    <a:pt x="468" y="373"/>
                  </a:lnTo>
                  <a:lnTo>
                    <a:pt x="468" y="373"/>
                  </a:lnTo>
                  <a:lnTo>
                    <a:pt x="468" y="376"/>
                  </a:lnTo>
                  <a:lnTo>
                    <a:pt x="468" y="378"/>
                  </a:lnTo>
                  <a:lnTo>
                    <a:pt x="469" y="384"/>
                  </a:lnTo>
                  <a:lnTo>
                    <a:pt x="469" y="384"/>
                  </a:lnTo>
                  <a:lnTo>
                    <a:pt x="470" y="386"/>
                  </a:lnTo>
                  <a:lnTo>
                    <a:pt x="470" y="386"/>
                  </a:lnTo>
                  <a:lnTo>
                    <a:pt x="472" y="388"/>
                  </a:lnTo>
                  <a:lnTo>
                    <a:pt x="472" y="388"/>
                  </a:lnTo>
                  <a:lnTo>
                    <a:pt x="469" y="389"/>
                  </a:lnTo>
                  <a:lnTo>
                    <a:pt x="466" y="387"/>
                  </a:lnTo>
                  <a:lnTo>
                    <a:pt x="466" y="387"/>
                  </a:lnTo>
                  <a:lnTo>
                    <a:pt x="464" y="384"/>
                  </a:lnTo>
                  <a:lnTo>
                    <a:pt x="462" y="381"/>
                  </a:lnTo>
                  <a:lnTo>
                    <a:pt x="461" y="378"/>
                  </a:lnTo>
                  <a:lnTo>
                    <a:pt x="461" y="375"/>
                  </a:lnTo>
                  <a:lnTo>
                    <a:pt x="461" y="375"/>
                  </a:lnTo>
                  <a:lnTo>
                    <a:pt x="461" y="370"/>
                  </a:lnTo>
                  <a:lnTo>
                    <a:pt x="461" y="368"/>
                  </a:lnTo>
                  <a:lnTo>
                    <a:pt x="462" y="365"/>
                  </a:lnTo>
                  <a:lnTo>
                    <a:pt x="462" y="365"/>
                  </a:lnTo>
                  <a:lnTo>
                    <a:pt x="467" y="359"/>
                  </a:lnTo>
                  <a:lnTo>
                    <a:pt x="470" y="357"/>
                  </a:lnTo>
                  <a:lnTo>
                    <a:pt x="474" y="356"/>
                  </a:lnTo>
                  <a:lnTo>
                    <a:pt x="474" y="356"/>
                  </a:lnTo>
                  <a:lnTo>
                    <a:pt x="476" y="355"/>
                  </a:lnTo>
                  <a:lnTo>
                    <a:pt x="479" y="356"/>
                  </a:lnTo>
                  <a:lnTo>
                    <a:pt x="483" y="359"/>
                  </a:lnTo>
                  <a:lnTo>
                    <a:pt x="483" y="359"/>
                  </a:lnTo>
                  <a:lnTo>
                    <a:pt x="486" y="362"/>
                  </a:lnTo>
                  <a:lnTo>
                    <a:pt x="488" y="365"/>
                  </a:lnTo>
                  <a:lnTo>
                    <a:pt x="489" y="368"/>
                  </a:lnTo>
                  <a:lnTo>
                    <a:pt x="490" y="372"/>
                  </a:lnTo>
                  <a:lnTo>
                    <a:pt x="490" y="372"/>
                  </a:lnTo>
                  <a:lnTo>
                    <a:pt x="489" y="378"/>
                  </a:lnTo>
                  <a:lnTo>
                    <a:pt x="488" y="384"/>
                  </a:lnTo>
                  <a:lnTo>
                    <a:pt x="488" y="384"/>
                  </a:lnTo>
                  <a:close/>
                  <a:moveTo>
                    <a:pt x="588" y="405"/>
                  </a:moveTo>
                  <a:lnTo>
                    <a:pt x="588" y="405"/>
                  </a:lnTo>
                  <a:lnTo>
                    <a:pt x="586" y="405"/>
                  </a:lnTo>
                  <a:lnTo>
                    <a:pt x="586" y="405"/>
                  </a:lnTo>
                  <a:lnTo>
                    <a:pt x="586" y="408"/>
                  </a:lnTo>
                  <a:lnTo>
                    <a:pt x="586" y="408"/>
                  </a:lnTo>
                  <a:lnTo>
                    <a:pt x="586" y="409"/>
                  </a:lnTo>
                  <a:lnTo>
                    <a:pt x="586" y="410"/>
                  </a:lnTo>
                  <a:lnTo>
                    <a:pt x="586" y="410"/>
                  </a:lnTo>
                  <a:lnTo>
                    <a:pt x="584" y="413"/>
                  </a:lnTo>
                  <a:lnTo>
                    <a:pt x="582" y="415"/>
                  </a:lnTo>
                  <a:lnTo>
                    <a:pt x="582" y="415"/>
                  </a:lnTo>
                  <a:lnTo>
                    <a:pt x="566" y="425"/>
                  </a:lnTo>
                  <a:lnTo>
                    <a:pt x="566" y="425"/>
                  </a:lnTo>
                  <a:lnTo>
                    <a:pt x="560" y="428"/>
                  </a:lnTo>
                  <a:lnTo>
                    <a:pt x="554" y="430"/>
                  </a:lnTo>
                  <a:lnTo>
                    <a:pt x="547" y="431"/>
                  </a:lnTo>
                  <a:lnTo>
                    <a:pt x="540" y="432"/>
                  </a:lnTo>
                  <a:lnTo>
                    <a:pt x="540" y="432"/>
                  </a:lnTo>
                  <a:lnTo>
                    <a:pt x="537" y="432"/>
                  </a:lnTo>
                  <a:lnTo>
                    <a:pt x="537" y="432"/>
                  </a:lnTo>
                  <a:lnTo>
                    <a:pt x="527" y="433"/>
                  </a:lnTo>
                  <a:lnTo>
                    <a:pt x="523" y="433"/>
                  </a:lnTo>
                  <a:lnTo>
                    <a:pt x="518" y="432"/>
                  </a:lnTo>
                  <a:lnTo>
                    <a:pt x="518" y="432"/>
                  </a:lnTo>
                  <a:lnTo>
                    <a:pt x="512" y="431"/>
                  </a:lnTo>
                  <a:lnTo>
                    <a:pt x="512" y="431"/>
                  </a:lnTo>
                  <a:lnTo>
                    <a:pt x="508" y="428"/>
                  </a:lnTo>
                  <a:lnTo>
                    <a:pt x="508" y="428"/>
                  </a:lnTo>
                  <a:lnTo>
                    <a:pt x="507" y="427"/>
                  </a:lnTo>
                  <a:lnTo>
                    <a:pt x="506" y="425"/>
                  </a:lnTo>
                  <a:lnTo>
                    <a:pt x="506" y="425"/>
                  </a:lnTo>
                  <a:lnTo>
                    <a:pt x="504" y="426"/>
                  </a:lnTo>
                  <a:lnTo>
                    <a:pt x="503" y="428"/>
                  </a:lnTo>
                  <a:lnTo>
                    <a:pt x="502" y="431"/>
                  </a:lnTo>
                  <a:lnTo>
                    <a:pt x="501" y="433"/>
                  </a:lnTo>
                  <a:lnTo>
                    <a:pt x="501" y="433"/>
                  </a:lnTo>
                  <a:lnTo>
                    <a:pt x="502" y="435"/>
                  </a:lnTo>
                  <a:lnTo>
                    <a:pt x="502" y="436"/>
                  </a:lnTo>
                  <a:lnTo>
                    <a:pt x="504" y="437"/>
                  </a:lnTo>
                  <a:lnTo>
                    <a:pt x="504" y="437"/>
                  </a:lnTo>
                  <a:lnTo>
                    <a:pt x="506" y="434"/>
                  </a:lnTo>
                  <a:lnTo>
                    <a:pt x="506" y="434"/>
                  </a:lnTo>
                  <a:lnTo>
                    <a:pt x="507" y="433"/>
                  </a:lnTo>
                  <a:lnTo>
                    <a:pt x="507" y="433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21" y="437"/>
                  </a:lnTo>
                  <a:lnTo>
                    <a:pt x="524" y="437"/>
                  </a:lnTo>
                  <a:lnTo>
                    <a:pt x="527" y="437"/>
                  </a:lnTo>
                  <a:lnTo>
                    <a:pt x="527" y="437"/>
                  </a:lnTo>
                  <a:lnTo>
                    <a:pt x="529" y="436"/>
                  </a:lnTo>
                  <a:lnTo>
                    <a:pt x="531" y="437"/>
                  </a:lnTo>
                  <a:lnTo>
                    <a:pt x="533" y="438"/>
                  </a:lnTo>
                  <a:lnTo>
                    <a:pt x="534" y="440"/>
                  </a:lnTo>
                  <a:lnTo>
                    <a:pt x="534" y="440"/>
                  </a:lnTo>
                  <a:lnTo>
                    <a:pt x="536" y="444"/>
                  </a:lnTo>
                  <a:lnTo>
                    <a:pt x="539" y="446"/>
                  </a:lnTo>
                  <a:lnTo>
                    <a:pt x="542" y="448"/>
                  </a:lnTo>
                  <a:lnTo>
                    <a:pt x="546" y="448"/>
                  </a:lnTo>
                  <a:lnTo>
                    <a:pt x="546" y="448"/>
                  </a:lnTo>
                  <a:lnTo>
                    <a:pt x="552" y="447"/>
                  </a:lnTo>
                  <a:lnTo>
                    <a:pt x="552" y="447"/>
                  </a:lnTo>
                  <a:lnTo>
                    <a:pt x="555" y="446"/>
                  </a:lnTo>
                  <a:lnTo>
                    <a:pt x="558" y="444"/>
                  </a:lnTo>
                  <a:lnTo>
                    <a:pt x="561" y="441"/>
                  </a:lnTo>
                  <a:lnTo>
                    <a:pt x="562" y="438"/>
                  </a:lnTo>
                  <a:lnTo>
                    <a:pt x="562" y="438"/>
                  </a:lnTo>
                  <a:lnTo>
                    <a:pt x="564" y="434"/>
                  </a:lnTo>
                  <a:lnTo>
                    <a:pt x="568" y="430"/>
                  </a:lnTo>
                  <a:lnTo>
                    <a:pt x="568" y="430"/>
                  </a:lnTo>
                  <a:lnTo>
                    <a:pt x="584" y="418"/>
                  </a:lnTo>
                  <a:lnTo>
                    <a:pt x="584" y="418"/>
                  </a:lnTo>
                  <a:lnTo>
                    <a:pt x="589" y="413"/>
                  </a:lnTo>
                  <a:lnTo>
                    <a:pt x="589" y="413"/>
                  </a:lnTo>
                  <a:lnTo>
                    <a:pt x="589" y="414"/>
                  </a:lnTo>
                  <a:lnTo>
                    <a:pt x="589" y="414"/>
                  </a:lnTo>
                  <a:lnTo>
                    <a:pt x="592" y="415"/>
                  </a:lnTo>
                  <a:lnTo>
                    <a:pt x="592" y="415"/>
                  </a:lnTo>
                  <a:lnTo>
                    <a:pt x="593" y="413"/>
                  </a:lnTo>
                  <a:lnTo>
                    <a:pt x="593" y="413"/>
                  </a:lnTo>
                  <a:lnTo>
                    <a:pt x="592" y="408"/>
                  </a:lnTo>
                  <a:lnTo>
                    <a:pt x="590" y="407"/>
                  </a:lnTo>
                  <a:lnTo>
                    <a:pt x="588" y="405"/>
                  </a:lnTo>
                  <a:lnTo>
                    <a:pt x="588" y="405"/>
                  </a:lnTo>
                  <a:close/>
                  <a:moveTo>
                    <a:pt x="560" y="434"/>
                  </a:moveTo>
                  <a:lnTo>
                    <a:pt x="560" y="434"/>
                  </a:lnTo>
                  <a:lnTo>
                    <a:pt x="559" y="436"/>
                  </a:lnTo>
                  <a:lnTo>
                    <a:pt x="559" y="436"/>
                  </a:lnTo>
                  <a:lnTo>
                    <a:pt x="557" y="439"/>
                  </a:lnTo>
                  <a:lnTo>
                    <a:pt x="556" y="439"/>
                  </a:lnTo>
                  <a:lnTo>
                    <a:pt x="554" y="440"/>
                  </a:lnTo>
                  <a:lnTo>
                    <a:pt x="554" y="440"/>
                  </a:lnTo>
                  <a:lnTo>
                    <a:pt x="545" y="441"/>
                  </a:lnTo>
                  <a:lnTo>
                    <a:pt x="545" y="441"/>
                  </a:lnTo>
                  <a:lnTo>
                    <a:pt x="539" y="439"/>
                  </a:lnTo>
                  <a:lnTo>
                    <a:pt x="539" y="439"/>
                  </a:lnTo>
                  <a:lnTo>
                    <a:pt x="538" y="437"/>
                  </a:lnTo>
                  <a:lnTo>
                    <a:pt x="538" y="437"/>
                  </a:lnTo>
                  <a:lnTo>
                    <a:pt x="540" y="437"/>
                  </a:lnTo>
                  <a:lnTo>
                    <a:pt x="540" y="437"/>
                  </a:lnTo>
                  <a:lnTo>
                    <a:pt x="547" y="435"/>
                  </a:lnTo>
                  <a:lnTo>
                    <a:pt x="547" y="435"/>
                  </a:lnTo>
                  <a:lnTo>
                    <a:pt x="552" y="434"/>
                  </a:lnTo>
                  <a:lnTo>
                    <a:pt x="552" y="434"/>
                  </a:lnTo>
                  <a:lnTo>
                    <a:pt x="559" y="433"/>
                  </a:lnTo>
                  <a:lnTo>
                    <a:pt x="559" y="433"/>
                  </a:lnTo>
                  <a:lnTo>
                    <a:pt x="560" y="433"/>
                  </a:lnTo>
                  <a:lnTo>
                    <a:pt x="560" y="433"/>
                  </a:lnTo>
                  <a:lnTo>
                    <a:pt x="560" y="434"/>
                  </a:lnTo>
                  <a:lnTo>
                    <a:pt x="560" y="434"/>
                  </a:lnTo>
                  <a:close/>
                  <a:moveTo>
                    <a:pt x="560" y="452"/>
                  </a:moveTo>
                  <a:lnTo>
                    <a:pt x="560" y="452"/>
                  </a:lnTo>
                  <a:lnTo>
                    <a:pt x="563" y="451"/>
                  </a:lnTo>
                  <a:lnTo>
                    <a:pt x="563" y="451"/>
                  </a:lnTo>
                  <a:lnTo>
                    <a:pt x="562" y="454"/>
                  </a:lnTo>
                  <a:lnTo>
                    <a:pt x="562" y="454"/>
                  </a:lnTo>
                  <a:lnTo>
                    <a:pt x="560" y="456"/>
                  </a:lnTo>
                  <a:lnTo>
                    <a:pt x="557" y="458"/>
                  </a:lnTo>
                  <a:lnTo>
                    <a:pt x="554" y="459"/>
                  </a:lnTo>
                  <a:lnTo>
                    <a:pt x="550" y="459"/>
                  </a:lnTo>
                  <a:lnTo>
                    <a:pt x="550" y="459"/>
                  </a:lnTo>
                  <a:lnTo>
                    <a:pt x="547" y="460"/>
                  </a:lnTo>
                  <a:lnTo>
                    <a:pt x="547" y="460"/>
                  </a:lnTo>
                  <a:lnTo>
                    <a:pt x="547" y="460"/>
                  </a:lnTo>
                  <a:lnTo>
                    <a:pt x="547" y="460"/>
                  </a:lnTo>
                  <a:lnTo>
                    <a:pt x="537" y="456"/>
                  </a:lnTo>
                  <a:lnTo>
                    <a:pt x="537" y="456"/>
                  </a:lnTo>
                  <a:lnTo>
                    <a:pt x="537" y="454"/>
                  </a:lnTo>
                  <a:lnTo>
                    <a:pt x="537" y="454"/>
                  </a:lnTo>
                  <a:lnTo>
                    <a:pt x="539" y="454"/>
                  </a:lnTo>
                  <a:lnTo>
                    <a:pt x="539" y="454"/>
                  </a:lnTo>
                  <a:lnTo>
                    <a:pt x="543" y="455"/>
                  </a:lnTo>
                  <a:lnTo>
                    <a:pt x="546" y="456"/>
                  </a:lnTo>
                  <a:lnTo>
                    <a:pt x="546" y="456"/>
                  </a:lnTo>
                  <a:lnTo>
                    <a:pt x="550" y="456"/>
                  </a:lnTo>
                  <a:lnTo>
                    <a:pt x="553" y="455"/>
                  </a:lnTo>
                  <a:lnTo>
                    <a:pt x="557" y="454"/>
                  </a:lnTo>
                  <a:lnTo>
                    <a:pt x="560" y="452"/>
                  </a:lnTo>
                  <a:lnTo>
                    <a:pt x="560" y="452"/>
                  </a:lnTo>
                  <a:close/>
                  <a:moveTo>
                    <a:pt x="218" y="748"/>
                  </a:moveTo>
                  <a:lnTo>
                    <a:pt x="218" y="748"/>
                  </a:lnTo>
                  <a:lnTo>
                    <a:pt x="218" y="747"/>
                  </a:lnTo>
                  <a:lnTo>
                    <a:pt x="218" y="746"/>
                  </a:lnTo>
                  <a:lnTo>
                    <a:pt x="221" y="745"/>
                  </a:lnTo>
                  <a:lnTo>
                    <a:pt x="221" y="745"/>
                  </a:lnTo>
                  <a:lnTo>
                    <a:pt x="228" y="744"/>
                  </a:lnTo>
                  <a:lnTo>
                    <a:pt x="228" y="744"/>
                  </a:lnTo>
                  <a:lnTo>
                    <a:pt x="230" y="743"/>
                  </a:lnTo>
                  <a:lnTo>
                    <a:pt x="229" y="741"/>
                  </a:lnTo>
                  <a:lnTo>
                    <a:pt x="229" y="741"/>
                  </a:lnTo>
                  <a:lnTo>
                    <a:pt x="226" y="736"/>
                  </a:lnTo>
                  <a:lnTo>
                    <a:pt x="226" y="736"/>
                  </a:lnTo>
                  <a:lnTo>
                    <a:pt x="225" y="734"/>
                  </a:lnTo>
                  <a:lnTo>
                    <a:pt x="226" y="733"/>
                  </a:lnTo>
                  <a:lnTo>
                    <a:pt x="226" y="733"/>
                  </a:lnTo>
                  <a:lnTo>
                    <a:pt x="228" y="734"/>
                  </a:lnTo>
                  <a:lnTo>
                    <a:pt x="228" y="734"/>
                  </a:lnTo>
                  <a:lnTo>
                    <a:pt x="233" y="740"/>
                  </a:lnTo>
                  <a:lnTo>
                    <a:pt x="233" y="740"/>
                  </a:lnTo>
                  <a:lnTo>
                    <a:pt x="235" y="742"/>
                  </a:lnTo>
                  <a:lnTo>
                    <a:pt x="236" y="740"/>
                  </a:lnTo>
                  <a:lnTo>
                    <a:pt x="236" y="740"/>
                  </a:lnTo>
                  <a:lnTo>
                    <a:pt x="238" y="735"/>
                  </a:lnTo>
                  <a:lnTo>
                    <a:pt x="238" y="735"/>
                  </a:lnTo>
                  <a:lnTo>
                    <a:pt x="239" y="733"/>
                  </a:lnTo>
                  <a:lnTo>
                    <a:pt x="240" y="733"/>
                  </a:lnTo>
                  <a:lnTo>
                    <a:pt x="241" y="733"/>
                  </a:lnTo>
                  <a:lnTo>
                    <a:pt x="242" y="734"/>
                  </a:lnTo>
                  <a:lnTo>
                    <a:pt x="242" y="734"/>
                  </a:lnTo>
                  <a:lnTo>
                    <a:pt x="239" y="740"/>
                  </a:lnTo>
                  <a:lnTo>
                    <a:pt x="239" y="740"/>
                  </a:lnTo>
                  <a:lnTo>
                    <a:pt x="239" y="741"/>
                  </a:lnTo>
                  <a:lnTo>
                    <a:pt x="241" y="741"/>
                  </a:lnTo>
                  <a:lnTo>
                    <a:pt x="241" y="741"/>
                  </a:lnTo>
                  <a:lnTo>
                    <a:pt x="249" y="740"/>
                  </a:lnTo>
                  <a:lnTo>
                    <a:pt x="249" y="740"/>
                  </a:lnTo>
                  <a:lnTo>
                    <a:pt x="250" y="740"/>
                  </a:lnTo>
                  <a:lnTo>
                    <a:pt x="251" y="741"/>
                  </a:lnTo>
                  <a:lnTo>
                    <a:pt x="251" y="741"/>
                  </a:lnTo>
                  <a:lnTo>
                    <a:pt x="251" y="742"/>
                  </a:lnTo>
                  <a:lnTo>
                    <a:pt x="250" y="743"/>
                  </a:lnTo>
                  <a:lnTo>
                    <a:pt x="250" y="743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38" y="746"/>
                  </a:lnTo>
                  <a:lnTo>
                    <a:pt x="238" y="746"/>
                  </a:lnTo>
                  <a:lnTo>
                    <a:pt x="240" y="749"/>
                  </a:lnTo>
                  <a:lnTo>
                    <a:pt x="240" y="749"/>
                  </a:lnTo>
                  <a:lnTo>
                    <a:pt x="244" y="755"/>
                  </a:lnTo>
                  <a:lnTo>
                    <a:pt x="244" y="755"/>
                  </a:lnTo>
                  <a:lnTo>
                    <a:pt x="245" y="757"/>
                  </a:lnTo>
                  <a:lnTo>
                    <a:pt x="244" y="759"/>
                  </a:lnTo>
                  <a:lnTo>
                    <a:pt x="244" y="759"/>
                  </a:lnTo>
                  <a:lnTo>
                    <a:pt x="236" y="750"/>
                  </a:lnTo>
                  <a:lnTo>
                    <a:pt x="236" y="750"/>
                  </a:lnTo>
                  <a:lnTo>
                    <a:pt x="231" y="757"/>
                  </a:lnTo>
                  <a:lnTo>
                    <a:pt x="231" y="757"/>
                  </a:lnTo>
                  <a:lnTo>
                    <a:pt x="230" y="758"/>
                  </a:lnTo>
                  <a:lnTo>
                    <a:pt x="228" y="759"/>
                  </a:lnTo>
                  <a:lnTo>
                    <a:pt x="228" y="759"/>
                  </a:lnTo>
                  <a:lnTo>
                    <a:pt x="229" y="756"/>
                  </a:lnTo>
                  <a:lnTo>
                    <a:pt x="229" y="756"/>
                  </a:lnTo>
                  <a:lnTo>
                    <a:pt x="232" y="750"/>
                  </a:lnTo>
                  <a:lnTo>
                    <a:pt x="232" y="750"/>
                  </a:lnTo>
                  <a:lnTo>
                    <a:pt x="232" y="748"/>
                  </a:lnTo>
                  <a:lnTo>
                    <a:pt x="231" y="747"/>
                  </a:lnTo>
                  <a:lnTo>
                    <a:pt x="230" y="747"/>
                  </a:lnTo>
                  <a:lnTo>
                    <a:pt x="230" y="747"/>
                  </a:lnTo>
                  <a:lnTo>
                    <a:pt x="222" y="749"/>
                  </a:lnTo>
                  <a:lnTo>
                    <a:pt x="222" y="749"/>
                  </a:lnTo>
                  <a:lnTo>
                    <a:pt x="219" y="749"/>
                  </a:lnTo>
                  <a:lnTo>
                    <a:pt x="218" y="749"/>
                  </a:lnTo>
                  <a:lnTo>
                    <a:pt x="218" y="748"/>
                  </a:lnTo>
                  <a:lnTo>
                    <a:pt x="218" y="748"/>
                  </a:lnTo>
                  <a:close/>
                  <a:moveTo>
                    <a:pt x="268" y="771"/>
                  </a:moveTo>
                  <a:lnTo>
                    <a:pt x="268" y="771"/>
                  </a:lnTo>
                  <a:lnTo>
                    <a:pt x="269" y="769"/>
                  </a:lnTo>
                  <a:lnTo>
                    <a:pt x="269" y="769"/>
                  </a:lnTo>
                  <a:lnTo>
                    <a:pt x="276" y="767"/>
                  </a:lnTo>
                  <a:lnTo>
                    <a:pt x="276" y="767"/>
                  </a:lnTo>
                  <a:lnTo>
                    <a:pt x="279" y="766"/>
                  </a:lnTo>
                  <a:lnTo>
                    <a:pt x="280" y="765"/>
                  </a:lnTo>
                  <a:lnTo>
                    <a:pt x="279" y="763"/>
                  </a:lnTo>
                  <a:lnTo>
                    <a:pt x="278" y="761"/>
                  </a:lnTo>
                  <a:lnTo>
                    <a:pt x="278" y="761"/>
                  </a:lnTo>
                  <a:lnTo>
                    <a:pt x="276" y="758"/>
                  </a:lnTo>
                  <a:lnTo>
                    <a:pt x="276" y="757"/>
                  </a:lnTo>
                  <a:lnTo>
                    <a:pt x="276" y="755"/>
                  </a:lnTo>
                  <a:lnTo>
                    <a:pt x="276" y="755"/>
                  </a:lnTo>
                  <a:lnTo>
                    <a:pt x="278" y="756"/>
                  </a:lnTo>
                  <a:lnTo>
                    <a:pt x="278" y="756"/>
                  </a:lnTo>
                  <a:lnTo>
                    <a:pt x="283" y="763"/>
                  </a:lnTo>
                  <a:lnTo>
                    <a:pt x="283" y="763"/>
                  </a:lnTo>
                  <a:lnTo>
                    <a:pt x="284" y="764"/>
                  </a:lnTo>
                  <a:lnTo>
                    <a:pt x="284" y="764"/>
                  </a:lnTo>
                  <a:lnTo>
                    <a:pt x="286" y="763"/>
                  </a:lnTo>
                  <a:lnTo>
                    <a:pt x="286" y="763"/>
                  </a:lnTo>
                  <a:lnTo>
                    <a:pt x="289" y="754"/>
                  </a:lnTo>
                  <a:lnTo>
                    <a:pt x="289" y="754"/>
                  </a:lnTo>
                  <a:lnTo>
                    <a:pt x="290" y="752"/>
                  </a:lnTo>
                  <a:lnTo>
                    <a:pt x="290" y="752"/>
                  </a:lnTo>
                  <a:lnTo>
                    <a:pt x="291" y="753"/>
                  </a:lnTo>
                  <a:lnTo>
                    <a:pt x="292" y="754"/>
                  </a:lnTo>
                  <a:lnTo>
                    <a:pt x="292" y="754"/>
                  </a:lnTo>
                  <a:lnTo>
                    <a:pt x="291" y="757"/>
                  </a:lnTo>
                  <a:lnTo>
                    <a:pt x="291" y="757"/>
                  </a:lnTo>
                  <a:lnTo>
                    <a:pt x="289" y="763"/>
                  </a:lnTo>
                  <a:lnTo>
                    <a:pt x="289" y="763"/>
                  </a:lnTo>
                  <a:lnTo>
                    <a:pt x="289" y="764"/>
                  </a:lnTo>
                  <a:lnTo>
                    <a:pt x="289" y="764"/>
                  </a:lnTo>
                  <a:lnTo>
                    <a:pt x="298" y="762"/>
                  </a:lnTo>
                  <a:lnTo>
                    <a:pt x="298" y="762"/>
                  </a:lnTo>
                  <a:lnTo>
                    <a:pt x="299" y="762"/>
                  </a:lnTo>
                  <a:lnTo>
                    <a:pt x="299" y="762"/>
                  </a:lnTo>
                  <a:lnTo>
                    <a:pt x="301" y="761"/>
                  </a:lnTo>
                  <a:lnTo>
                    <a:pt x="302" y="762"/>
                  </a:lnTo>
                  <a:lnTo>
                    <a:pt x="303" y="763"/>
                  </a:lnTo>
                  <a:lnTo>
                    <a:pt x="303" y="763"/>
                  </a:lnTo>
                  <a:lnTo>
                    <a:pt x="303" y="764"/>
                  </a:lnTo>
                  <a:lnTo>
                    <a:pt x="303" y="764"/>
                  </a:lnTo>
                  <a:lnTo>
                    <a:pt x="301" y="765"/>
                  </a:lnTo>
                  <a:lnTo>
                    <a:pt x="301" y="765"/>
                  </a:lnTo>
                  <a:lnTo>
                    <a:pt x="290" y="768"/>
                  </a:lnTo>
                  <a:lnTo>
                    <a:pt x="290" y="768"/>
                  </a:lnTo>
                  <a:lnTo>
                    <a:pt x="288" y="769"/>
                  </a:lnTo>
                  <a:lnTo>
                    <a:pt x="289" y="771"/>
                  </a:lnTo>
                  <a:lnTo>
                    <a:pt x="289" y="771"/>
                  </a:lnTo>
                  <a:lnTo>
                    <a:pt x="294" y="779"/>
                  </a:lnTo>
                  <a:lnTo>
                    <a:pt x="294" y="779"/>
                  </a:lnTo>
                  <a:lnTo>
                    <a:pt x="294" y="781"/>
                  </a:lnTo>
                  <a:lnTo>
                    <a:pt x="294" y="782"/>
                  </a:lnTo>
                  <a:lnTo>
                    <a:pt x="294" y="782"/>
                  </a:lnTo>
                  <a:lnTo>
                    <a:pt x="293" y="782"/>
                  </a:lnTo>
                  <a:lnTo>
                    <a:pt x="291" y="781"/>
                  </a:lnTo>
                  <a:lnTo>
                    <a:pt x="291" y="781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7" y="775"/>
                  </a:lnTo>
                  <a:lnTo>
                    <a:pt x="285" y="774"/>
                  </a:lnTo>
                  <a:lnTo>
                    <a:pt x="285" y="774"/>
                  </a:lnTo>
                  <a:lnTo>
                    <a:pt x="284" y="775"/>
                  </a:lnTo>
                  <a:lnTo>
                    <a:pt x="283" y="776"/>
                  </a:lnTo>
                  <a:lnTo>
                    <a:pt x="283" y="776"/>
                  </a:lnTo>
                  <a:lnTo>
                    <a:pt x="280" y="784"/>
                  </a:lnTo>
                  <a:lnTo>
                    <a:pt x="280" y="784"/>
                  </a:lnTo>
                  <a:lnTo>
                    <a:pt x="278" y="783"/>
                  </a:lnTo>
                  <a:lnTo>
                    <a:pt x="278" y="780"/>
                  </a:lnTo>
                  <a:lnTo>
                    <a:pt x="278" y="780"/>
                  </a:lnTo>
                  <a:lnTo>
                    <a:pt x="282" y="770"/>
                  </a:lnTo>
                  <a:lnTo>
                    <a:pt x="282" y="770"/>
                  </a:lnTo>
                  <a:lnTo>
                    <a:pt x="278" y="770"/>
                  </a:lnTo>
                  <a:lnTo>
                    <a:pt x="278" y="770"/>
                  </a:lnTo>
                  <a:lnTo>
                    <a:pt x="271" y="772"/>
                  </a:lnTo>
                  <a:lnTo>
                    <a:pt x="271" y="772"/>
                  </a:lnTo>
                  <a:lnTo>
                    <a:pt x="268" y="771"/>
                  </a:lnTo>
                  <a:lnTo>
                    <a:pt x="268" y="771"/>
                  </a:lnTo>
                  <a:close/>
                  <a:moveTo>
                    <a:pt x="351" y="461"/>
                  </a:moveTo>
                  <a:lnTo>
                    <a:pt x="351" y="461"/>
                  </a:lnTo>
                  <a:lnTo>
                    <a:pt x="351" y="459"/>
                  </a:lnTo>
                  <a:lnTo>
                    <a:pt x="352" y="458"/>
                  </a:lnTo>
                  <a:lnTo>
                    <a:pt x="352" y="458"/>
                  </a:lnTo>
                  <a:lnTo>
                    <a:pt x="361" y="452"/>
                  </a:lnTo>
                  <a:lnTo>
                    <a:pt x="361" y="452"/>
                  </a:lnTo>
                  <a:lnTo>
                    <a:pt x="367" y="448"/>
                  </a:lnTo>
                  <a:lnTo>
                    <a:pt x="367" y="448"/>
                  </a:lnTo>
                  <a:lnTo>
                    <a:pt x="356" y="439"/>
                  </a:lnTo>
                  <a:lnTo>
                    <a:pt x="356" y="439"/>
                  </a:lnTo>
                  <a:lnTo>
                    <a:pt x="355" y="437"/>
                  </a:lnTo>
                  <a:lnTo>
                    <a:pt x="355" y="437"/>
                  </a:lnTo>
                  <a:lnTo>
                    <a:pt x="354" y="436"/>
                  </a:lnTo>
                  <a:lnTo>
                    <a:pt x="355" y="434"/>
                  </a:lnTo>
                  <a:lnTo>
                    <a:pt x="355" y="434"/>
                  </a:lnTo>
                  <a:lnTo>
                    <a:pt x="356" y="434"/>
                  </a:lnTo>
                  <a:lnTo>
                    <a:pt x="358" y="434"/>
                  </a:lnTo>
                  <a:lnTo>
                    <a:pt x="358" y="434"/>
                  </a:lnTo>
                  <a:lnTo>
                    <a:pt x="359" y="435"/>
                  </a:lnTo>
                  <a:lnTo>
                    <a:pt x="359" y="435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9" y="442"/>
                  </a:lnTo>
                  <a:lnTo>
                    <a:pt x="369" y="442"/>
                  </a:lnTo>
                  <a:lnTo>
                    <a:pt x="369" y="437"/>
                  </a:lnTo>
                  <a:lnTo>
                    <a:pt x="369" y="437"/>
                  </a:lnTo>
                  <a:lnTo>
                    <a:pt x="369" y="427"/>
                  </a:lnTo>
                  <a:lnTo>
                    <a:pt x="369" y="427"/>
                  </a:lnTo>
                  <a:lnTo>
                    <a:pt x="371" y="425"/>
                  </a:lnTo>
                  <a:lnTo>
                    <a:pt x="371" y="425"/>
                  </a:lnTo>
                  <a:lnTo>
                    <a:pt x="372" y="426"/>
                  </a:lnTo>
                  <a:lnTo>
                    <a:pt x="373" y="426"/>
                  </a:lnTo>
                  <a:lnTo>
                    <a:pt x="373" y="426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43"/>
                  </a:lnTo>
                  <a:lnTo>
                    <a:pt x="373" y="443"/>
                  </a:lnTo>
                  <a:lnTo>
                    <a:pt x="378" y="442"/>
                  </a:lnTo>
                  <a:lnTo>
                    <a:pt x="378" y="442"/>
                  </a:lnTo>
                  <a:lnTo>
                    <a:pt x="388" y="435"/>
                  </a:lnTo>
                  <a:lnTo>
                    <a:pt x="388" y="435"/>
                  </a:lnTo>
                  <a:lnTo>
                    <a:pt x="391" y="436"/>
                  </a:lnTo>
                  <a:lnTo>
                    <a:pt x="391" y="436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80" y="445"/>
                  </a:lnTo>
                  <a:lnTo>
                    <a:pt x="380" y="445"/>
                  </a:lnTo>
                  <a:lnTo>
                    <a:pt x="377" y="446"/>
                  </a:lnTo>
                  <a:lnTo>
                    <a:pt x="376" y="448"/>
                  </a:lnTo>
                  <a:lnTo>
                    <a:pt x="377" y="450"/>
                  </a:lnTo>
                  <a:lnTo>
                    <a:pt x="379" y="452"/>
                  </a:lnTo>
                  <a:lnTo>
                    <a:pt x="379" y="452"/>
                  </a:lnTo>
                  <a:lnTo>
                    <a:pt x="386" y="458"/>
                  </a:lnTo>
                  <a:lnTo>
                    <a:pt x="386" y="458"/>
                  </a:lnTo>
                  <a:lnTo>
                    <a:pt x="387" y="459"/>
                  </a:lnTo>
                  <a:lnTo>
                    <a:pt x="387" y="461"/>
                  </a:lnTo>
                  <a:lnTo>
                    <a:pt x="387" y="461"/>
                  </a:lnTo>
                  <a:lnTo>
                    <a:pt x="386" y="462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3" y="453"/>
                  </a:lnTo>
                  <a:lnTo>
                    <a:pt x="373" y="453"/>
                  </a:lnTo>
                  <a:lnTo>
                    <a:pt x="373" y="456"/>
                  </a:lnTo>
                  <a:lnTo>
                    <a:pt x="373" y="456"/>
                  </a:lnTo>
                  <a:lnTo>
                    <a:pt x="373" y="467"/>
                  </a:lnTo>
                  <a:lnTo>
                    <a:pt x="373" y="467"/>
                  </a:lnTo>
                  <a:lnTo>
                    <a:pt x="373" y="469"/>
                  </a:lnTo>
                  <a:lnTo>
                    <a:pt x="372" y="470"/>
                  </a:lnTo>
                  <a:lnTo>
                    <a:pt x="372" y="470"/>
                  </a:lnTo>
                  <a:lnTo>
                    <a:pt x="372" y="470"/>
                  </a:lnTo>
                  <a:lnTo>
                    <a:pt x="370" y="469"/>
                  </a:lnTo>
                  <a:lnTo>
                    <a:pt x="369" y="467"/>
                  </a:lnTo>
                  <a:lnTo>
                    <a:pt x="369" y="467"/>
                  </a:lnTo>
                  <a:lnTo>
                    <a:pt x="369" y="455"/>
                  </a:lnTo>
                  <a:lnTo>
                    <a:pt x="369" y="455"/>
                  </a:lnTo>
                  <a:lnTo>
                    <a:pt x="369" y="452"/>
                  </a:lnTo>
                  <a:lnTo>
                    <a:pt x="369" y="452"/>
                  </a:lnTo>
                  <a:lnTo>
                    <a:pt x="357" y="460"/>
                  </a:lnTo>
                  <a:lnTo>
                    <a:pt x="357" y="460"/>
                  </a:lnTo>
                  <a:lnTo>
                    <a:pt x="352" y="462"/>
                  </a:lnTo>
                  <a:lnTo>
                    <a:pt x="352" y="462"/>
                  </a:lnTo>
                  <a:lnTo>
                    <a:pt x="351" y="461"/>
                  </a:lnTo>
                  <a:lnTo>
                    <a:pt x="351" y="4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4" name="Freeform 120"/>
            <p:cNvSpPr>
              <a:spLocks noEditPoints="1"/>
            </p:cNvSpPr>
            <p:nvPr/>
          </p:nvSpPr>
          <p:spPr bwMode="auto">
            <a:xfrm>
              <a:off x="2563" y="1171"/>
              <a:ext cx="357" cy="338"/>
            </a:xfrm>
            <a:custGeom>
              <a:avLst/>
              <a:gdLst/>
              <a:ahLst/>
              <a:cxnLst>
                <a:cxn ang="0">
                  <a:pos x="8" y="273"/>
                </a:cxn>
                <a:cxn ang="0">
                  <a:pos x="26" y="245"/>
                </a:cxn>
                <a:cxn ang="0">
                  <a:pos x="51" y="251"/>
                </a:cxn>
                <a:cxn ang="0">
                  <a:pos x="60" y="228"/>
                </a:cxn>
                <a:cxn ang="0">
                  <a:pos x="44" y="208"/>
                </a:cxn>
                <a:cxn ang="0">
                  <a:pos x="23" y="217"/>
                </a:cxn>
                <a:cxn ang="0">
                  <a:pos x="14" y="231"/>
                </a:cxn>
                <a:cxn ang="0">
                  <a:pos x="5" y="162"/>
                </a:cxn>
                <a:cxn ang="0">
                  <a:pos x="45" y="135"/>
                </a:cxn>
                <a:cxn ang="0">
                  <a:pos x="52" y="172"/>
                </a:cxn>
                <a:cxn ang="0">
                  <a:pos x="79" y="176"/>
                </a:cxn>
                <a:cxn ang="0">
                  <a:pos x="96" y="159"/>
                </a:cxn>
                <a:cxn ang="0">
                  <a:pos x="94" y="137"/>
                </a:cxn>
                <a:cxn ang="0">
                  <a:pos x="64" y="131"/>
                </a:cxn>
                <a:cxn ang="0">
                  <a:pos x="44" y="94"/>
                </a:cxn>
                <a:cxn ang="0">
                  <a:pos x="75" y="27"/>
                </a:cxn>
                <a:cxn ang="0">
                  <a:pos x="156" y="2"/>
                </a:cxn>
                <a:cxn ang="0">
                  <a:pos x="233" y="49"/>
                </a:cxn>
                <a:cxn ang="0">
                  <a:pos x="222" y="72"/>
                </a:cxn>
                <a:cxn ang="0">
                  <a:pos x="211" y="98"/>
                </a:cxn>
                <a:cxn ang="0">
                  <a:pos x="238" y="122"/>
                </a:cxn>
                <a:cxn ang="0">
                  <a:pos x="262" y="99"/>
                </a:cxn>
                <a:cxn ang="0">
                  <a:pos x="253" y="74"/>
                </a:cxn>
                <a:cxn ang="0">
                  <a:pos x="259" y="58"/>
                </a:cxn>
                <a:cxn ang="0">
                  <a:pos x="312" y="80"/>
                </a:cxn>
                <a:cxn ang="0">
                  <a:pos x="311" y="109"/>
                </a:cxn>
                <a:cxn ang="0">
                  <a:pos x="289" y="118"/>
                </a:cxn>
                <a:cxn ang="0">
                  <a:pos x="296" y="144"/>
                </a:cxn>
                <a:cxn ang="0">
                  <a:pos x="329" y="139"/>
                </a:cxn>
                <a:cxn ang="0">
                  <a:pos x="327" y="116"/>
                </a:cxn>
                <a:cxn ang="0">
                  <a:pos x="356" y="170"/>
                </a:cxn>
                <a:cxn ang="0">
                  <a:pos x="326" y="171"/>
                </a:cxn>
                <a:cxn ang="0">
                  <a:pos x="295" y="162"/>
                </a:cxn>
                <a:cxn ang="0">
                  <a:pos x="254" y="145"/>
                </a:cxn>
                <a:cxn ang="0">
                  <a:pos x="212" y="143"/>
                </a:cxn>
                <a:cxn ang="0">
                  <a:pos x="168" y="137"/>
                </a:cxn>
                <a:cxn ang="0">
                  <a:pos x="129" y="171"/>
                </a:cxn>
                <a:cxn ang="0">
                  <a:pos x="117" y="201"/>
                </a:cxn>
                <a:cxn ang="0">
                  <a:pos x="92" y="233"/>
                </a:cxn>
                <a:cxn ang="0">
                  <a:pos x="70" y="257"/>
                </a:cxn>
                <a:cxn ang="0">
                  <a:pos x="58" y="292"/>
                </a:cxn>
                <a:cxn ang="0">
                  <a:pos x="53" y="335"/>
                </a:cxn>
                <a:cxn ang="0">
                  <a:pos x="98" y="50"/>
                </a:cxn>
                <a:cxn ang="0">
                  <a:pos x="79" y="73"/>
                </a:cxn>
                <a:cxn ang="0">
                  <a:pos x="108" y="80"/>
                </a:cxn>
                <a:cxn ang="0">
                  <a:pos x="104" y="94"/>
                </a:cxn>
                <a:cxn ang="0">
                  <a:pos x="103" y="119"/>
                </a:cxn>
                <a:cxn ang="0">
                  <a:pos x="132" y="108"/>
                </a:cxn>
                <a:cxn ang="0">
                  <a:pos x="143" y="106"/>
                </a:cxn>
                <a:cxn ang="0">
                  <a:pos x="158" y="123"/>
                </a:cxn>
                <a:cxn ang="0">
                  <a:pos x="169" y="95"/>
                </a:cxn>
                <a:cxn ang="0">
                  <a:pos x="177" y="84"/>
                </a:cxn>
                <a:cxn ang="0">
                  <a:pos x="204" y="78"/>
                </a:cxn>
                <a:cxn ang="0">
                  <a:pos x="185" y="56"/>
                </a:cxn>
                <a:cxn ang="0">
                  <a:pos x="163" y="63"/>
                </a:cxn>
                <a:cxn ang="0">
                  <a:pos x="187" y="39"/>
                </a:cxn>
                <a:cxn ang="0">
                  <a:pos x="176" y="17"/>
                </a:cxn>
                <a:cxn ang="0">
                  <a:pos x="152" y="32"/>
                </a:cxn>
                <a:cxn ang="0">
                  <a:pos x="137" y="36"/>
                </a:cxn>
                <a:cxn ang="0">
                  <a:pos x="125" y="14"/>
                </a:cxn>
                <a:cxn ang="0">
                  <a:pos x="106" y="32"/>
                </a:cxn>
                <a:cxn ang="0">
                  <a:pos x="124" y="54"/>
                </a:cxn>
              </a:cxnLst>
              <a:rect l="0" t="0" r="r" b="b"/>
              <a:pathLst>
                <a:path w="357" h="338">
                  <a:moveTo>
                    <a:pt x="54" y="338"/>
                  </a:moveTo>
                  <a:lnTo>
                    <a:pt x="54" y="338"/>
                  </a:lnTo>
                  <a:lnTo>
                    <a:pt x="46" y="333"/>
                  </a:lnTo>
                  <a:lnTo>
                    <a:pt x="39" y="326"/>
                  </a:lnTo>
                  <a:lnTo>
                    <a:pt x="39" y="326"/>
                  </a:lnTo>
                  <a:lnTo>
                    <a:pt x="26" y="313"/>
                  </a:lnTo>
                  <a:lnTo>
                    <a:pt x="26" y="313"/>
                  </a:lnTo>
                  <a:lnTo>
                    <a:pt x="21" y="306"/>
                  </a:lnTo>
                  <a:lnTo>
                    <a:pt x="16" y="299"/>
                  </a:lnTo>
                  <a:lnTo>
                    <a:pt x="12" y="291"/>
                  </a:lnTo>
                  <a:lnTo>
                    <a:pt x="9" y="282"/>
                  </a:lnTo>
                  <a:lnTo>
                    <a:pt x="9" y="282"/>
                  </a:lnTo>
                  <a:lnTo>
                    <a:pt x="8" y="278"/>
                  </a:lnTo>
                  <a:lnTo>
                    <a:pt x="8" y="273"/>
                  </a:lnTo>
                  <a:lnTo>
                    <a:pt x="8" y="273"/>
                  </a:lnTo>
                  <a:lnTo>
                    <a:pt x="8" y="256"/>
                  </a:lnTo>
                  <a:lnTo>
                    <a:pt x="8" y="256"/>
                  </a:lnTo>
                  <a:lnTo>
                    <a:pt x="9" y="251"/>
                  </a:lnTo>
                  <a:lnTo>
                    <a:pt x="10" y="246"/>
                  </a:lnTo>
                  <a:lnTo>
                    <a:pt x="15" y="237"/>
                  </a:lnTo>
                  <a:lnTo>
                    <a:pt x="15" y="237"/>
                  </a:lnTo>
                  <a:lnTo>
                    <a:pt x="16" y="236"/>
                  </a:lnTo>
                  <a:lnTo>
                    <a:pt x="17" y="237"/>
                  </a:lnTo>
                  <a:lnTo>
                    <a:pt x="17" y="237"/>
                  </a:lnTo>
                  <a:lnTo>
                    <a:pt x="19" y="240"/>
                  </a:lnTo>
                  <a:lnTo>
                    <a:pt x="19" y="240"/>
                  </a:lnTo>
                  <a:lnTo>
                    <a:pt x="26" y="245"/>
                  </a:lnTo>
                  <a:lnTo>
                    <a:pt x="26" y="245"/>
                  </a:lnTo>
                  <a:lnTo>
                    <a:pt x="27" y="247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30" y="253"/>
                  </a:lnTo>
                  <a:lnTo>
                    <a:pt x="32" y="256"/>
                  </a:lnTo>
                  <a:lnTo>
                    <a:pt x="35" y="258"/>
                  </a:lnTo>
                  <a:lnTo>
                    <a:pt x="39" y="259"/>
                  </a:lnTo>
                  <a:lnTo>
                    <a:pt x="39" y="259"/>
                  </a:lnTo>
                  <a:lnTo>
                    <a:pt x="42" y="259"/>
                  </a:lnTo>
                  <a:lnTo>
                    <a:pt x="45" y="258"/>
                  </a:lnTo>
                  <a:lnTo>
                    <a:pt x="47" y="256"/>
                  </a:lnTo>
                  <a:lnTo>
                    <a:pt x="49" y="254"/>
                  </a:lnTo>
                  <a:lnTo>
                    <a:pt x="49" y="254"/>
                  </a:lnTo>
                  <a:lnTo>
                    <a:pt x="51" y="251"/>
                  </a:lnTo>
                  <a:lnTo>
                    <a:pt x="53" y="250"/>
                  </a:lnTo>
                  <a:lnTo>
                    <a:pt x="55" y="250"/>
                  </a:lnTo>
                  <a:lnTo>
                    <a:pt x="55" y="250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5" y="243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5" y="235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28"/>
                  </a:lnTo>
                  <a:lnTo>
                    <a:pt x="60" y="226"/>
                  </a:lnTo>
                  <a:lnTo>
                    <a:pt x="60" y="224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19"/>
                  </a:lnTo>
                  <a:lnTo>
                    <a:pt x="61" y="217"/>
                  </a:lnTo>
                  <a:lnTo>
                    <a:pt x="58" y="212"/>
                  </a:lnTo>
                  <a:lnTo>
                    <a:pt x="58" y="212"/>
                  </a:lnTo>
                  <a:lnTo>
                    <a:pt x="56" y="210"/>
                  </a:lnTo>
                  <a:lnTo>
                    <a:pt x="54" y="208"/>
                  </a:lnTo>
                  <a:lnTo>
                    <a:pt x="51" y="207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8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39" y="212"/>
                  </a:lnTo>
                  <a:lnTo>
                    <a:pt x="37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4" y="209"/>
                  </a:lnTo>
                  <a:lnTo>
                    <a:pt x="31" y="209"/>
                  </a:lnTo>
                  <a:lnTo>
                    <a:pt x="29" y="209"/>
                  </a:lnTo>
                  <a:lnTo>
                    <a:pt x="27" y="210"/>
                  </a:lnTo>
                  <a:lnTo>
                    <a:pt x="27" y="210"/>
                  </a:lnTo>
                  <a:lnTo>
                    <a:pt x="24" y="213"/>
                  </a:lnTo>
                  <a:lnTo>
                    <a:pt x="23" y="215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9"/>
                  </a:lnTo>
                  <a:lnTo>
                    <a:pt x="23" y="219"/>
                  </a:lnTo>
                  <a:lnTo>
                    <a:pt x="24" y="223"/>
                  </a:lnTo>
                  <a:lnTo>
                    <a:pt x="23" y="224"/>
                  </a:lnTo>
                  <a:lnTo>
                    <a:pt x="21" y="225"/>
                  </a:lnTo>
                  <a:lnTo>
                    <a:pt x="21" y="225"/>
                  </a:lnTo>
                  <a:lnTo>
                    <a:pt x="18" y="227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2"/>
                  </a:lnTo>
                  <a:lnTo>
                    <a:pt x="15" y="232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8" y="226"/>
                  </a:lnTo>
                  <a:lnTo>
                    <a:pt x="6" y="22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3" y="211"/>
                  </a:lnTo>
                  <a:lnTo>
                    <a:pt x="1" y="204"/>
                  </a:lnTo>
                  <a:lnTo>
                    <a:pt x="1" y="20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7" y="157"/>
                  </a:lnTo>
                  <a:lnTo>
                    <a:pt x="10" y="153"/>
                  </a:lnTo>
                  <a:lnTo>
                    <a:pt x="14" y="150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8" y="135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6" y="140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4" y="159"/>
                  </a:lnTo>
                  <a:lnTo>
                    <a:pt x="44" y="162"/>
                  </a:lnTo>
                  <a:lnTo>
                    <a:pt x="45" y="165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50" y="170"/>
                  </a:lnTo>
                  <a:lnTo>
                    <a:pt x="52" y="172"/>
                  </a:lnTo>
                  <a:lnTo>
                    <a:pt x="55" y="172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60" y="171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5" y="179"/>
                  </a:lnTo>
                  <a:lnTo>
                    <a:pt x="65" y="179"/>
                  </a:lnTo>
                  <a:lnTo>
                    <a:pt x="67" y="181"/>
                  </a:lnTo>
                  <a:lnTo>
                    <a:pt x="70" y="181"/>
                  </a:lnTo>
                  <a:lnTo>
                    <a:pt x="72" y="181"/>
                  </a:lnTo>
                  <a:lnTo>
                    <a:pt x="75" y="180"/>
                  </a:lnTo>
                  <a:lnTo>
                    <a:pt x="75" y="180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1" y="175"/>
                  </a:lnTo>
                  <a:lnTo>
                    <a:pt x="83" y="175"/>
                  </a:lnTo>
                  <a:lnTo>
                    <a:pt x="83" y="175"/>
                  </a:lnTo>
                  <a:lnTo>
                    <a:pt x="87" y="176"/>
                  </a:lnTo>
                  <a:lnTo>
                    <a:pt x="89" y="175"/>
                  </a:lnTo>
                  <a:lnTo>
                    <a:pt x="92" y="173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7" y="165"/>
                  </a:lnTo>
                  <a:lnTo>
                    <a:pt x="96" y="163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8" y="155"/>
                  </a:lnTo>
                  <a:lnTo>
                    <a:pt x="99" y="153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101" y="146"/>
                  </a:lnTo>
                  <a:lnTo>
                    <a:pt x="101" y="143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7" y="138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1" y="135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88" y="128"/>
                  </a:lnTo>
                  <a:lnTo>
                    <a:pt x="85" y="124"/>
                  </a:lnTo>
                  <a:lnTo>
                    <a:pt x="81" y="122"/>
                  </a:lnTo>
                  <a:lnTo>
                    <a:pt x="77" y="120"/>
                  </a:lnTo>
                  <a:lnTo>
                    <a:pt x="77" y="120"/>
                  </a:lnTo>
                  <a:lnTo>
                    <a:pt x="75" y="120"/>
                  </a:lnTo>
                  <a:lnTo>
                    <a:pt x="73" y="121"/>
                  </a:lnTo>
                  <a:lnTo>
                    <a:pt x="70" y="124"/>
                  </a:lnTo>
                  <a:lnTo>
                    <a:pt x="70" y="124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4" y="126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49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4" y="110"/>
                  </a:lnTo>
                  <a:lnTo>
                    <a:pt x="44" y="105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5" y="89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51" y="63"/>
                  </a:lnTo>
                  <a:lnTo>
                    <a:pt x="53" y="58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7" y="36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4" y="19"/>
                  </a:lnTo>
                  <a:lnTo>
                    <a:pt x="89" y="16"/>
                  </a:lnTo>
                  <a:lnTo>
                    <a:pt x="95" y="13"/>
                  </a:lnTo>
                  <a:lnTo>
                    <a:pt x="95" y="13"/>
                  </a:lnTo>
                  <a:lnTo>
                    <a:pt x="103" y="9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33" y="1"/>
                  </a:lnTo>
                  <a:lnTo>
                    <a:pt x="133" y="1"/>
                  </a:lnTo>
                  <a:lnTo>
                    <a:pt x="145" y="0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5" y="20"/>
                  </a:lnTo>
                  <a:lnTo>
                    <a:pt x="210" y="24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27" y="40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7" y="58"/>
                  </a:lnTo>
                  <a:lnTo>
                    <a:pt x="237" y="58"/>
                  </a:lnTo>
                  <a:lnTo>
                    <a:pt x="237" y="60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0" y="64"/>
                  </a:lnTo>
                  <a:lnTo>
                    <a:pt x="228" y="66"/>
                  </a:lnTo>
                  <a:lnTo>
                    <a:pt x="226" y="70"/>
                  </a:lnTo>
                  <a:lnTo>
                    <a:pt x="226" y="70"/>
                  </a:lnTo>
                  <a:lnTo>
                    <a:pt x="224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19" y="73"/>
                  </a:lnTo>
                  <a:lnTo>
                    <a:pt x="216" y="76"/>
                  </a:lnTo>
                  <a:lnTo>
                    <a:pt x="214" y="79"/>
                  </a:lnTo>
                  <a:lnTo>
                    <a:pt x="212" y="81"/>
                  </a:lnTo>
                  <a:lnTo>
                    <a:pt x="212" y="81"/>
                  </a:lnTo>
                  <a:lnTo>
                    <a:pt x="212" y="84"/>
                  </a:lnTo>
                  <a:lnTo>
                    <a:pt x="212" y="87"/>
                  </a:lnTo>
                  <a:lnTo>
                    <a:pt x="212" y="89"/>
                  </a:lnTo>
                  <a:lnTo>
                    <a:pt x="214" y="92"/>
                  </a:lnTo>
                  <a:lnTo>
                    <a:pt x="214" y="92"/>
                  </a:lnTo>
                  <a:lnTo>
                    <a:pt x="214" y="93"/>
                  </a:lnTo>
                  <a:lnTo>
                    <a:pt x="214" y="95"/>
                  </a:lnTo>
                  <a:lnTo>
                    <a:pt x="214" y="95"/>
                  </a:lnTo>
                  <a:lnTo>
                    <a:pt x="211" y="98"/>
                  </a:lnTo>
                  <a:lnTo>
                    <a:pt x="211" y="101"/>
                  </a:lnTo>
                  <a:lnTo>
                    <a:pt x="211" y="105"/>
                  </a:lnTo>
                  <a:lnTo>
                    <a:pt x="213" y="109"/>
                  </a:lnTo>
                  <a:lnTo>
                    <a:pt x="213" y="109"/>
                  </a:lnTo>
                  <a:lnTo>
                    <a:pt x="216" y="111"/>
                  </a:lnTo>
                  <a:lnTo>
                    <a:pt x="219" y="112"/>
                  </a:lnTo>
                  <a:lnTo>
                    <a:pt x="219" y="112"/>
                  </a:lnTo>
                  <a:lnTo>
                    <a:pt x="223" y="113"/>
                  </a:lnTo>
                  <a:lnTo>
                    <a:pt x="225" y="116"/>
                  </a:lnTo>
                  <a:lnTo>
                    <a:pt x="225" y="116"/>
                  </a:lnTo>
                  <a:lnTo>
                    <a:pt x="228" y="119"/>
                  </a:lnTo>
                  <a:lnTo>
                    <a:pt x="231" y="121"/>
                  </a:lnTo>
                  <a:lnTo>
                    <a:pt x="235" y="122"/>
                  </a:lnTo>
                  <a:lnTo>
                    <a:pt x="238" y="122"/>
                  </a:lnTo>
                  <a:lnTo>
                    <a:pt x="238" y="122"/>
                  </a:lnTo>
                  <a:lnTo>
                    <a:pt x="242" y="119"/>
                  </a:lnTo>
                  <a:lnTo>
                    <a:pt x="245" y="115"/>
                  </a:lnTo>
                  <a:lnTo>
                    <a:pt x="245" y="115"/>
                  </a:lnTo>
                  <a:lnTo>
                    <a:pt x="246" y="114"/>
                  </a:lnTo>
                  <a:lnTo>
                    <a:pt x="248" y="114"/>
                  </a:lnTo>
                  <a:lnTo>
                    <a:pt x="248" y="114"/>
                  </a:lnTo>
                  <a:lnTo>
                    <a:pt x="253" y="113"/>
                  </a:lnTo>
                  <a:lnTo>
                    <a:pt x="257" y="111"/>
                  </a:lnTo>
                  <a:lnTo>
                    <a:pt x="260" y="108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63" y="102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61" y="97"/>
                  </a:lnTo>
                  <a:lnTo>
                    <a:pt x="261" y="95"/>
                  </a:lnTo>
                  <a:lnTo>
                    <a:pt x="263" y="91"/>
                  </a:lnTo>
                  <a:lnTo>
                    <a:pt x="263" y="91"/>
                  </a:lnTo>
                  <a:lnTo>
                    <a:pt x="264" y="88"/>
                  </a:lnTo>
                  <a:lnTo>
                    <a:pt x="265" y="86"/>
                  </a:lnTo>
                  <a:lnTo>
                    <a:pt x="264" y="80"/>
                  </a:lnTo>
                  <a:lnTo>
                    <a:pt x="264" y="80"/>
                  </a:lnTo>
                  <a:lnTo>
                    <a:pt x="263" y="78"/>
                  </a:lnTo>
                  <a:lnTo>
                    <a:pt x="261" y="76"/>
                  </a:lnTo>
                  <a:lnTo>
                    <a:pt x="255" y="74"/>
                  </a:lnTo>
                  <a:lnTo>
                    <a:pt x="255" y="74"/>
                  </a:lnTo>
                  <a:lnTo>
                    <a:pt x="253" y="74"/>
                  </a:lnTo>
                  <a:lnTo>
                    <a:pt x="253" y="74"/>
                  </a:lnTo>
                  <a:lnTo>
                    <a:pt x="251" y="74"/>
                  </a:lnTo>
                  <a:lnTo>
                    <a:pt x="250" y="73"/>
                  </a:lnTo>
                  <a:lnTo>
                    <a:pt x="250" y="73"/>
                  </a:lnTo>
                  <a:lnTo>
                    <a:pt x="248" y="67"/>
                  </a:lnTo>
                  <a:lnTo>
                    <a:pt x="246" y="65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3" y="62"/>
                  </a:lnTo>
                  <a:lnTo>
                    <a:pt x="243" y="62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64" y="57"/>
                  </a:lnTo>
                  <a:lnTo>
                    <a:pt x="264" y="57"/>
                  </a:lnTo>
                  <a:lnTo>
                    <a:pt x="273" y="58"/>
                  </a:lnTo>
                  <a:lnTo>
                    <a:pt x="273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5" y="60"/>
                  </a:lnTo>
                  <a:lnTo>
                    <a:pt x="291" y="62"/>
                  </a:lnTo>
                  <a:lnTo>
                    <a:pt x="291" y="62"/>
                  </a:lnTo>
                  <a:lnTo>
                    <a:pt x="299" y="66"/>
                  </a:lnTo>
                  <a:lnTo>
                    <a:pt x="303" y="69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12" y="80"/>
                  </a:lnTo>
                  <a:lnTo>
                    <a:pt x="315" y="85"/>
                  </a:lnTo>
                  <a:lnTo>
                    <a:pt x="316" y="89"/>
                  </a:lnTo>
                  <a:lnTo>
                    <a:pt x="316" y="89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9" y="93"/>
                  </a:lnTo>
                  <a:lnTo>
                    <a:pt x="320" y="97"/>
                  </a:lnTo>
                  <a:lnTo>
                    <a:pt x="320" y="103"/>
                  </a:lnTo>
                  <a:lnTo>
                    <a:pt x="320" y="103"/>
                  </a:lnTo>
                  <a:lnTo>
                    <a:pt x="321" y="108"/>
                  </a:lnTo>
                  <a:lnTo>
                    <a:pt x="321" y="108"/>
                  </a:lnTo>
                  <a:lnTo>
                    <a:pt x="317" y="107"/>
                  </a:lnTo>
                  <a:lnTo>
                    <a:pt x="317" y="107"/>
                  </a:lnTo>
                  <a:lnTo>
                    <a:pt x="311" y="109"/>
                  </a:lnTo>
                  <a:lnTo>
                    <a:pt x="311" y="109"/>
                  </a:lnTo>
                  <a:lnTo>
                    <a:pt x="309" y="109"/>
                  </a:lnTo>
                  <a:lnTo>
                    <a:pt x="307" y="109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0" y="106"/>
                  </a:lnTo>
                  <a:lnTo>
                    <a:pt x="296" y="107"/>
                  </a:lnTo>
                  <a:lnTo>
                    <a:pt x="292" y="109"/>
                  </a:lnTo>
                  <a:lnTo>
                    <a:pt x="289" y="112"/>
                  </a:lnTo>
                  <a:lnTo>
                    <a:pt x="289" y="112"/>
                  </a:lnTo>
                  <a:lnTo>
                    <a:pt x="289" y="114"/>
                  </a:lnTo>
                  <a:lnTo>
                    <a:pt x="289" y="116"/>
                  </a:lnTo>
                  <a:lnTo>
                    <a:pt x="289" y="116"/>
                  </a:lnTo>
                  <a:lnTo>
                    <a:pt x="289" y="118"/>
                  </a:lnTo>
                  <a:lnTo>
                    <a:pt x="287" y="119"/>
                  </a:lnTo>
                  <a:lnTo>
                    <a:pt x="287" y="119"/>
                  </a:lnTo>
                  <a:lnTo>
                    <a:pt x="283" y="121"/>
                  </a:lnTo>
                  <a:lnTo>
                    <a:pt x="281" y="123"/>
                  </a:lnTo>
                  <a:lnTo>
                    <a:pt x="280" y="125"/>
                  </a:lnTo>
                  <a:lnTo>
                    <a:pt x="280" y="125"/>
                  </a:lnTo>
                  <a:lnTo>
                    <a:pt x="280" y="130"/>
                  </a:lnTo>
                  <a:lnTo>
                    <a:pt x="282" y="134"/>
                  </a:lnTo>
                  <a:lnTo>
                    <a:pt x="285" y="137"/>
                  </a:lnTo>
                  <a:lnTo>
                    <a:pt x="289" y="139"/>
                  </a:lnTo>
                  <a:lnTo>
                    <a:pt x="289" y="139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7" y="147"/>
                  </a:lnTo>
                  <a:lnTo>
                    <a:pt x="300" y="149"/>
                  </a:lnTo>
                  <a:lnTo>
                    <a:pt x="302" y="150"/>
                  </a:lnTo>
                  <a:lnTo>
                    <a:pt x="305" y="150"/>
                  </a:lnTo>
                  <a:lnTo>
                    <a:pt x="308" y="150"/>
                  </a:lnTo>
                  <a:lnTo>
                    <a:pt x="311" y="149"/>
                  </a:lnTo>
                  <a:lnTo>
                    <a:pt x="313" y="148"/>
                  </a:lnTo>
                  <a:lnTo>
                    <a:pt x="316" y="145"/>
                  </a:lnTo>
                  <a:lnTo>
                    <a:pt x="316" y="145"/>
                  </a:lnTo>
                  <a:lnTo>
                    <a:pt x="318" y="143"/>
                  </a:lnTo>
                  <a:lnTo>
                    <a:pt x="322" y="143"/>
                  </a:lnTo>
                  <a:lnTo>
                    <a:pt x="322" y="143"/>
                  </a:lnTo>
                  <a:lnTo>
                    <a:pt x="326" y="142"/>
                  </a:lnTo>
                  <a:lnTo>
                    <a:pt x="329" y="139"/>
                  </a:lnTo>
                  <a:lnTo>
                    <a:pt x="329" y="139"/>
                  </a:lnTo>
                  <a:lnTo>
                    <a:pt x="331" y="136"/>
                  </a:lnTo>
                  <a:lnTo>
                    <a:pt x="332" y="134"/>
                  </a:lnTo>
                  <a:lnTo>
                    <a:pt x="332" y="132"/>
                  </a:lnTo>
                  <a:lnTo>
                    <a:pt x="332" y="132"/>
                  </a:lnTo>
                  <a:lnTo>
                    <a:pt x="331" y="130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28" y="127"/>
                  </a:lnTo>
                  <a:lnTo>
                    <a:pt x="327" y="125"/>
                  </a:lnTo>
                  <a:lnTo>
                    <a:pt x="327" y="121"/>
                  </a:lnTo>
                  <a:lnTo>
                    <a:pt x="327" y="121"/>
                  </a:lnTo>
                  <a:lnTo>
                    <a:pt x="327" y="116"/>
                  </a:lnTo>
                  <a:lnTo>
                    <a:pt x="327" y="116"/>
                  </a:lnTo>
                  <a:lnTo>
                    <a:pt x="328" y="114"/>
                  </a:lnTo>
                  <a:lnTo>
                    <a:pt x="328" y="114"/>
                  </a:lnTo>
                  <a:lnTo>
                    <a:pt x="332" y="117"/>
                  </a:lnTo>
                  <a:lnTo>
                    <a:pt x="335" y="120"/>
                  </a:lnTo>
                  <a:lnTo>
                    <a:pt x="341" y="127"/>
                  </a:lnTo>
                  <a:lnTo>
                    <a:pt x="341" y="127"/>
                  </a:lnTo>
                  <a:lnTo>
                    <a:pt x="345" y="135"/>
                  </a:lnTo>
                  <a:lnTo>
                    <a:pt x="349" y="143"/>
                  </a:lnTo>
                  <a:lnTo>
                    <a:pt x="349" y="143"/>
                  </a:lnTo>
                  <a:lnTo>
                    <a:pt x="353" y="154"/>
                  </a:lnTo>
                  <a:lnTo>
                    <a:pt x="354" y="160"/>
                  </a:lnTo>
                  <a:lnTo>
                    <a:pt x="355" y="165"/>
                  </a:lnTo>
                  <a:lnTo>
                    <a:pt x="355" y="165"/>
                  </a:lnTo>
                  <a:lnTo>
                    <a:pt x="356" y="170"/>
                  </a:lnTo>
                  <a:lnTo>
                    <a:pt x="357" y="175"/>
                  </a:lnTo>
                  <a:lnTo>
                    <a:pt x="357" y="175"/>
                  </a:lnTo>
                  <a:lnTo>
                    <a:pt x="357" y="186"/>
                  </a:lnTo>
                  <a:lnTo>
                    <a:pt x="357" y="186"/>
                  </a:lnTo>
                  <a:lnTo>
                    <a:pt x="356" y="187"/>
                  </a:lnTo>
                  <a:lnTo>
                    <a:pt x="356" y="187"/>
                  </a:lnTo>
                  <a:lnTo>
                    <a:pt x="339" y="184"/>
                  </a:lnTo>
                  <a:lnTo>
                    <a:pt x="339" y="184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1"/>
                  </a:lnTo>
                  <a:lnTo>
                    <a:pt x="329" y="181"/>
                  </a:lnTo>
                  <a:lnTo>
                    <a:pt x="326" y="171"/>
                  </a:lnTo>
                  <a:lnTo>
                    <a:pt x="326" y="171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2" y="159"/>
                  </a:lnTo>
                  <a:lnTo>
                    <a:pt x="321" y="158"/>
                  </a:lnTo>
                  <a:lnTo>
                    <a:pt x="321" y="158"/>
                  </a:lnTo>
                  <a:lnTo>
                    <a:pt x="312" y="159"/>
                  </a:lnTo>
                  <a:lnTo>
                    <a:pt x="312" y="159"/>
                  </a:lnTo>
                  <a:lnTo>
                    <a:pt x="305" y="160"/>
                  </a:lnTo>
                  <a:lnTo>
                    <a:pt x="305" y="160"/>
                  </a:lnTo>
                  <a:lnTo>
                    <a:pt x="301" y="161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5" y="162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80" y="140"/>
                  </a:lnTo>
                  <a:lnTo>
                    <a:pt x="280" y="140"/>
                  </a:lnTo>
                  <a:lnTo>
                    <a:pt x="279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66" y="141"/>
                  </a:lnTo>
                  <a:lnTo>
                    <a:pt x="266" y="141"/>
                  </a:lnTo>
                  <a:lnTo>
                    <a:pt x="254" y="145"/>
                  </a:lnTo>
                  <a:lnTo>
                    <a:pt x="254" y="145"/>
                  </a:lnTo>
                  <a:lnTo>
                    <a:pt x="252" y="145"/>
                  </a:lnTo>
                  <a:lnTo>
                    <a:pt x="250" y="143"/>
                  </a:lnTo>
                  <a:lnTo>
                    <a:pt x="250" y="143"/>
                  </a:lnTo>
                  <a:lnTo>
                    <a:pt x="244" y="137"/>
                  </a:lnTo>
                  <a:lnTo>
                    <a:pt x="237" y="131"/>
                  </a:lnTo>
                  <a:lnTo>
                    <a:pt x="237" y="131"/>
                  </a:lnTo>
                  <a:lnTo>
                    <a:pt x="235" y="131"/>
                  </a:lnTo>
                  <a:lnTo>
                    <a:pt x="233" y="131"/>
                  </a:lnTo>
                  <a:lnTo>
                    <a:pt x="233" y="131"/>
                  </a:lnTo>
                  <a:lnTo>
                    <a:pt x="212" y="143"/>
                  </a:lnTo>
                  <a:lnTo>
                    <a:pt x="212" y="143"/>
                  </a:lnTo>
                  <a:lnTo>
                    <a:pt x="212" y="143"/>
                  </a:lnTo>
                  <a:lnTo>
                    <a:pt x="212" y="143"/>
                  </a:lnTo>
                  <a:lnTo>
                    <a:pt x="209" y="145"/>
                  </a:lnTo>
                  <a:lnTo>
                    <a:pt x="207" y="145"/>
                  </a:lnTo>
                  <a:lnTo>
                    <a:pt x="205" y="145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195" y="139"/>
                  </a:lnTo>
                  <a:lnTo>
                    <a:pt x="186" y="135"/>
                  </a:lnTo>
                  <a:lnTo>
                    <a:pt x="186" y="135"/>
                  </a:lnTo>
                  <a:lnTo>
                    <a:pt x="178" y="132"/>
                  </a:lnTo>
                  <a:lnTo>
                    <a:pt x="178" y="132"/>
                  </a:lnTo>
                  <a:lnTo>
                    <a:pt x="175" y="132"/>
                  </a:lnTo>
                  <a:lnTo>
                    <a:pt x="173" y="133"/>
                  </a:lnTo>
                  <a:lnTo>
                    <a:pt x="170" y="135"/>
                  </a:lnTo>
                  <a:lnTo>
                    <a:pt x="168" y="137"/>
                  </a:lnTo>
                  <a:lnTo>
                    <a:pt x="168" y="137"/>
                  </a:lnTo>
                  <a:lnTo>
                    <a:pt x="166" y="142"/>
                  </a:lnTo>
                  <a:lnTo>
                    <a:pt x="163" y="147"/>
                  </a:lnTo>
                  <a:lnTo>
                    <a:pt x="160" y="157"/>
                  </a:lnTo>
                  <a:lnTo>
                    <a:pt x="160" y="157"/>
                  </a:lnTo>
                  <a:lnTo>
                    <a:pt x="157" y="167"/>
                  </a:lnTo>
                  <a:lnTo>
                    <a:pt x="157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47" y="169"/>
                  </a:lnTo>
                  <a:lnTo>
                    <a:pt x="147" y="169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28" y="171"/>
                  </a:lnTo>
                  <a:lnTo>
                    <a:pt x="126" y="172"/>
                  </a:lnTo>
                  <a:lnTo>
                    <a:pt x="125" y="174"/>
                  </a:lnTo>
                  <a:lnTo>
                    <a:pt x="124" y="176"/>
                  </a:lnTo>
                  <a:lnTo>
                    <a:pt x="124" y="176"/>
                  </a:lnTo>
                  <a:lnTo>
                    <a:pt x="122" y="192"/>
                  </a:lnTo>
                  <a:lnTo>
                    <a:pt x="122" y="192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1" y="197"/>
                  </a:lnTo>
                  <a:lnTo>
                    <a:pt x="121" y="199"/>
                  </a:lnTo>
                  <a:lnTo>
                    <a:pt x="119" y="200"/>
                  </a:lnTo>
                  <a:lnTo>
                    <a:pt x="117" y="201"/>
                  </a:lnTo>
                  <a:lnTo>
                    <a:pt x="117" y="201"/>
                  </a:lnTo>
                  <a:lnTo>
                    <a:pt x="108" y="203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5" y="208"/>
                  </a:lnTo>
                  <a:lnTo>
                    <a:pt x="93" y="210"/>
                  </a:lnTo>
                  <a:lnTo>
                    <a:pt x="91" y="213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1" y="225"/>
                  </a:lnTo>
                  <a:lnTo>
                    <a:pt x="92" y="233"/>
                  </a:lnTo>
                  <a:lnTo>
                    <a:pt x="92" y="233"/>
                  </a:lnTo>
                  <a:lnTo>
                    <a:pt x="93" y="235"/>
                  </a:lnTo>
                  <a:lnTo>
                    <a:pt x="92" y="237"/>
                  </a:lnTo>
                  <a:lnTo>
                    <a:pt x="91" y="238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3" y="242"/>
                  </a:lnTo>
                  <a:lnTo>
                    <a:pt x="78" y="245"/>
                  </a:lnTo>
                  <a:lnTo>
                    <a:pt x="78" y="245"/>
                  </a:lnTo>
                  <a:lnTo>
                    <a:pt x="74" y="249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69" y="254"/>
                  </a:lnTo>
                  <a:lnTo>
                    <a:pt x="70" y="257"/>
                  </a:lnTo>
                  <a:lnTo>
                    <a:pt x="70" y="257"/>
                  </a:lnTo>
                  <a:lnTo>
                    <a:pt x="74" y="268"/>
                  </a:lnTo>
                  <a:lnTo>
                    <a:pt x="74" y="268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61" y="285"/>
                  </a:lnTo>
                  <a:lnTo>
                    <a:pt x="61" y="285"/>
                  </a:lnTo>
                  <a:lnTo>
                    <a:pt x="59" y="286"/>
                  </a:lnTo>
                  <a:lnTo>
                    <a:pt x="58" y="288"/>
                  </a:lnTo>
                  <a:lnTo>
                    <a:pt x="57" y="290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9" y="297"/>
                  </a:lnTo>
                  <a:lnTo>
                    <a:pt x="62" y="301"/>
                  </a:lnTo>
                  <a:lnTo>
                    <a:pt x="67" y="310"/>
                  </a:lnTo>
                  <a:lnTo>
                    <a:pt x="67" y="310"/>
                  </a:lnTo>
                  <a:lnTo>
                    <a:pt x="68" y="313"/>
                  </a:lnTo>
                  <a:lnTo>
                    <a:pt x="66" y="315"/>
                  </a:lnTo>
                  <a:lnTo>
                    <a:pt x="66" y="315"/>
                  </a:lnTo>
                  <a:lnTo>
                    <a:pt x="61" y="321"/>
                  </a:lnTo>
                  <a:lnTo>
                    <a:pt x="58" y="327"/>
                  </a:lnTo>
                  <a:lnTo>
                    <a:pt x="58" y="327"/>
                  </a:lnTo>
                  <a:lnTo>
                    <a:pt x="56" y="329"/>
                  </a:lnTo>
                  <a:lnTo>
                    <a:pt x="56" y="329"/>
                  </a:lnTo>
                  <a:lnTo>
                    <a:pt x="54" y="333"/>
                  </a:lnTo>
                  <a:lnTo>
                    <a:pt x="53" y="335"/>
                  </a:lnTo>
                  <a:lnTo>
                    <a:pt x="54" y="338"/>
                  </a:lnTo>
                  <a:lnTo>
                    <a:pt x="54" y="338"/>
                  </a:lnTo>
                  <a:close/>
                  <a:moveTo>
                    <a:pt x="128" y="61"/>
                  </a:moveTo>
                  <a:lnTo>
                    <a:pt x="128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7" y="59"/>
                  </a:lnTo>
                  <a:lnTo>
                    <a:pt x="105" y="57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2" y="52"/>
                  </a:lnTo>
                  <a:lnTo>
                    <a:pt x="98" y="50"/>
                  </a:lnTo>
                  <a:lnTo>
                    <a:pt x="95" y="51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89" y="55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4" y="57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77" y="66"/>
                  </a:lnTo>
                  <a:lnTo>
                    <a:pt x="77" y="70"/>
                  </a:lnTo>
                  <a:lnTo>
                    <a:pt x="79" y="73"/>
                  </a:lnTo>
                  <a:lnTo>
                    <a:pt x="82" y="75"/>
                  </a:lnTo>
                  <a:lnTo>
                    <a:pt x="82" y="75"/>
                  </a:lnTo>
                  <a:lnTo>
                    <a:pt x="86" y="77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90" y="83"/>
                  </a:lnTo>
                  <a:lnTo>
                    <a:pt x="94" y="85"/>
                  </a:lnTo>
                  <a:lnTo>
                    <a:pt x="98" y="85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6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82"/>
                  </a:lnTo>
                  <a:lnTo>
                    <a:pt x="123" y="82"/>
                  </a:lnTo>
                  <a:lnTo>
                    <a:pt x="116" y="91"/>
                  </a:lnTo>
                  <a:lnTo>
                    <a:pt x="116" y="91"/>
                  </a:lnTo>
                  <a:lnTo>
                    <a:pt x="114" y="93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2" y="95"/>
                  </a:lnTo>
                  <a:lnTo>
                    <a:pt x="100" y="98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1" y="107"/>
                  </a:lnTo>
                  <a:lnTo>
                    <a:pt x="101" y="109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3"/>
                  </a:lnTo>
                  <a:lnTo>
                    <a:pt x="100" y="115"/>
                  </a:lnTo>
                  <a:lnTo>
                    <a:pt x="101" y="118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6" y="121"/>
                  </a:lnTo>
                  <a:lnTo>
                    <a:pt x="109" y="122"/>
                  </a:lnTo>
                  <a:lnTo>
                    <a:pt x="112" y="121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8" y="117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3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8" y="115"/>
                  </a:lnTo>
                  <a:lnTo>
                    <a:pt x="131" y="112"/>
                  </a:lnTo>
                  <a:lnTo>
                    <a:pt x="132" y="108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1" y="101"/>
                  </a:lnTo>
                  <a:lnTo>
                    <a:pt x="131" y="99"/>
                  </a:lnTo>
                  <a:lnTo>
                    <a:pt x="131" y="99"/>
                  </a:lnTo>
                  <a:lnTo>
                    <a:pt x="133" y="9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1" y="109"/>
                  </a:lnTo>
                  <a:lnTo>
                    <a:pt x="140" y="112"/>
                  </a:lnTo>
                  <a:lnTo>
                    <a:pt x="140" y="116"/>
                  </a:lnTo>
                  <a:lnTo>
                    <a:pt x="142" y="119"/>
                  </a:lnTo>
                  <a:lnTo>
                    <a:pt x="142" y="119"/>
                  </a:lnTo>
                  <a:lnTo>
                    <a:pt x="145" y="121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52" y="120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6" y="123"/>
                  </a:lnTo>
                  <a:lnTo>
                    <a:pt x="158" y="123"/>
                  </a:lnTo>
                  <a:lnTo>
                    <a:pt x="162" y="123"/>
                  </a:lnTo>
                  <a:lnTo>
                    <a:pt x="165" y="121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70" y="111"/>
                  </a:lnTo>
                  <a:lnTo>
                    <a:pt x="170" y="111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4" y="102"/>
                  </a:lnTo>
                  <a:lnTo>
                    <a:pt x="174" y="100"/>
                  </a:lnTo>
                  <a:lnTo>
                    <a:pt x="173" y="98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69" y="95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56" y="83"/>
                  </a:lnTo>
                  <a:lnTo>
                    <a:pt x="156" y="83"/>
                  </a:lnTo>
                  <a:lnTo>
                    <a:pt x="157" y="82"/>
                  </a:lnTo>
                  <a:lnTo>
                    <a:pt x="157" y="82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73" y="84"/>
                  </a:lnTo>
                  <a:lnTo>
                    <a:pt x="173" y="84"/>
                  </a:lnTo>
                  <a:lnTo>
                    <a:pt x="177" y="84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4" y="89"/>
                  </a:lnTo>
                  <a:lnTo>
                    <a:pt x="188" y="90"/>
                  </a:lnTo>
                  <a:lnTo>
                    <a:pt x="191" y="88"/>
                  </a:lnTo>
                  <a:lnTo>
                    <a:pt x="193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6" y="83"/>
                  </a:lnTo>
                  <a:lnTo>
                    <a:pt x="198" y="82"/>
                  </a:lnTo>
                  <a:lnTo>
                    <a:pt x="198" y="82"/>
                  </a:lnTo>
                  <a:lnTo>
                    <a:pt x="201" y="80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5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4" y="68"/>
                  </a:lnTo>
                  <a:lnTo>
                    <a:pt x="202" y="67"/>
                  </a:lnTo>
                  <a:lnTo>
                    <a:pt x="197" y="64"/>
                  </a:lnTo>
                  <a:lnTo>
                    <a:pt x="197" y="64"/>
                  </a:lnTo>
                  <a:lnTo>
                    <a:pt x="195" y="63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2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5" y="56"/>
                  </a:lnTo>
                  <a:lnTo>
                    <a:pt x="185" y="56"/>
                  </a:lnTo>
                  <a:lnTo>
                    <a:pt x="181" y="59"/>
                  </a:lnTo>
                  <a:lnTo>
                    <a:pt x="179" y="60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7" y="64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62" y="65"/>
                  </a:lnTo>
                  <a:lnTo>
                    <a:pt x="162" y="65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3" y="63"/>
                  </a:lnTo>
                  <a:lnTo>
                    <a:pt x="163" y="63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72" y="51"/>
                  </a:lnTo>
                  <a:lnTo>
                    <a:pt x="172" y="51"/>
                  </a:lnTo>
                  <a:lnTo>
                    <a:pt x="174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6" y="46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88" y="41"/>
                  </a:lnTo>
                  <a:lnTo>
                    <a:pt x="187" y="39"/>
                  </a:lnTo>
                  <a:lnTo>
                    <a:pt x="185" y="36"/>
                  </a:lnTo>
                  <a:lnTo>
                    <a:pt x="185" y="36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86" y="28"/>
                  </a:lnTo>
                  <a:lnTo>
                    <a:pt x="186" y="26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3" y="20"/>
                  </a:lnTo>
                  <a:lnTo>
                    <a:pt x="181" y="19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76" y="17"/>
                  </a:lnTo>
                  <a:lnTo>
                    <a:pt x="173" y="18"/>
                  </a:lnTo>
                  <a:lnTo>
                    <a:pt x="170" y="19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7" y="23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63" y="22"/>
                  </a:lnTo>
                  <a:lnTo>
                    <a:pt x="161" y="23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6" y="26"/>
                  </a:lnTo>
                  <a:lnTo>
                    <a:pt x="154" y="28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3" y="35"/>
                  </a:lnTo>
                  <a:lnTo>
                    <a:pt x="154" y="37"/>
                  </a:lnTo>
                  <a:lnTo>
                    <a:pt x="154" y="37"/>
                  </a:lnTo>
                  <a:lnTo>
                    <a:pt x="155" y="39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5" y="52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9" y="27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7" y="19"/>
                  </a:lnTo>
                  <a:lnTo>
                    <a:pt x="135" y="17"/>
                  </a:lnTo>
                  <a:lnTo>
                    <a:pt x="133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2" y="12"/>
                  </a:lnTo>
                  <a:lnTo>
                    <a:pt x="120" y="11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4" y="12"/>
                  </a:lnTo>
                  <a:lnTo>
                    <a:pt x="111" y="15"/>
                  </a:lnTo>
                  <a:lnTo>
                    <a:pt x="109" y="19"/>
                  </a:lnTo>
                  <a:lnTo>
                    <a:pt x="109" y="23"/>
                  </a:lnTo>
                  <a:lnTo>
                    <a:pt x="109" y="23"/>
                  </a:lnTo>
                  <a:lnTo>
                    <a:pt x="109" y="26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9" y="40"/>
                  </a:lnTo>
                  <a:lnTo>
                    <a:pt x="111" y="42"/>
                  </a:lnTo>
                  <a:lnTo>
                    <a:pt x="113" y="43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20" y="46"/>
                  </a:lnTo>
                  <a:lnTo>
                    <a:pt x="120" y="46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8" y="61"/>
                  </a:lnTo>
                  <a:lnTo>
                    <a:pt x="128" y="61"/>
                  </a:lnTo>
                  <a:close/>
                </a:path>
              </a:pathLst>
            </a:custGeom>
            <a:solidFill>
              <a:srgbClr val="8ED8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5" name="Freeform 121"/>
            <p:cNvSpPr>
              <a:spLocks/>
            </p:cNvSpPr>
            <p:nvPr/>
          </p:nvSpPr>
          <p:spPr bwMode="auto">
            <a:xfrm>
              <a:off x="2543" y="1149"/>
              <a:ext cx="402" cy="391"/>
            </a:xfrm>
            <a:custGeom>
              <a:avLst/>
              <a:gdLst/>
              <a:ahLst/>
              <a:cxnLst>
                <a:cxn ang="0">
                  <a:pos x="375" y="259"/>
                </a:cxn>
                <a:cxn ang="0">
                  <a:pos x="382" y="231"/>
                </a:cxn>
                <a:cxn ang="0">
                  <a:pos x="381" y="200"/>
                </a:cxn>
                <a:cxn ang="0">
                  <a:pos x="379" y="184"/>
                </a:cxn>
                <a:cxn ang="0">
                  <a:pos x="363" y="146"/>
                </a:cxn>
                <a:cxn ang="0">
                  <a:pos x="345" y="128"/>
                </a:cxn>
                <a:cxn ang="0">
                  <a:pos x="335" y="101"/>
                </a:cxn>
                <a:cxn ang="0">
                  <a:pos x="312" y="80"/>
                </a:cxn>
                <a:cxn ang="0">
                  <a:pos x="285" y="75"/>
                </a:cxn>
                <a:cxn ang="0">
                  <a:pos x="262" y="78"/>
                </a:cxn>
                <a:cxn ang="0">
                  <a:pos x="252" y="62"/>
                </a:cxn>
                <a:cxn ang="0">
                  <a:pos x="225" y="37"/>
                </a:cxn>
                <a:cxn ang="0">
                  <a:pos x="179" y="19"/>
                </a:cxn>
                <a:cxn ang="0">
                  <a:pos x="142" y="20"/>
                </a:cxn>
                <a:cxn ang="0">
                  <a:pos x="114" y="31"/>
                </a:cxn>
                <a:cxn ang="0">
                  <a:pos x="86" y="53"/>
                </a:cxn>
                <a:cxn ang="0">
                  <a:pos x="65" y="91"/>
                </a:cxn>
                <a:cxn ang="0">
                  <a:pos x="60" y="122"/>
                </a:cxn>
                <a:cxn ang="0">
                  <a:pos x="56" y="154"/>
                </a:cxn>
                <a:cxn ang="0">
                  <a:pos x="30" y="171"/>
                </a:cxn>
                <a:cxn ang="0">
                  <a:pos x="15" y="202"/>
                </a:cxn>
                <a:cxn ang="0">
                  <a:pos x="16" y="227"/>
                </a:cxn>
                <a:cxn ang="0">
                  <a:pos x="23" y="247"/>
                </a:cxn>
                <a:cxn ang="0">
                  <a:pos x="31" y="259"/>
                </a:cxn>
                <a:cxn ang="0">
                  <a:pos x="23" y="284"/>
                </a:cxn>
                <a:cxn ang="0">
                  <a:pos x="31" y="319"/>
                </a:cxn>
                <a:cxn ang="0">
                  <a:pos x="57" y="352"/>
                </a:cxn>
                <a:cxn ang="0">
                  <a:pos x="93" y="374"/>
                </a:cxn>
                <a:cxn ang="0">
                  <a:pos x="107" y="384"/>
                </a:cxn>
                <a:cxn ang="0">
                  <a:pos x="99" y="391"/>
                </a:cxn>
                <a:cxn ang="0">
                  <a:pos x="66" y="377"/>
                </a:cxn>
                <a:cxn ang="0">
                  <a:pos x="34" y="351"/>
                </a:cxn>
                <a:cxn ang="0">
                  <a:pos x="14" y="316"/>
                </a:cxn>
                <a:cxn ang="0">
                  <a:pos x="13" y="285"/>
                </a:cxn>
                <a:cxn ang="0">
                  <a:pos x="16" y="267"/>
                </a:cxn>
                <a:cxn ang="0">
                  <a:pos x="2" y="230"/>
                </a:cxn>
                <a:cxn ang="0">
                  <a:pos x="1" y="202"/>
                </a:cxn>
                <a:cxn ang="0">
                  <a:pos x="18" y="166"/>
                </a:cxn>
                <a:cxn ang="0">
                  <a:pos x="43" y="145"/>
                </a:cxn>
                <a:cxn ang="0">
                  <a:pos x="47" y="129"/>
                </a:cxn>
                <a:cxn ang="0">
                  <a:pos x="53" y="95"/>
                </a:cxn>
                <a:cxn ang="0">
                  <a:pos x="69" y="55"/>
                </a:cxn>
                <a:cxn ang="0">
                  <a:pos x="95" y="27"/>
                </a:cxn>
                <a:cxn ang="0">
                  <a:pos x="137" y="5"/>
                </a:cxn>
                <a:cxn ang="0">
                  <a:pos x="165" y="0"/>
                </a:cxn>
                <a:cxn ang="0">
                  <a:pos x="198" y="5"/>
                </a:cxn>
                <a:cxn ang="0">
                  <a:pos x="237" y="27"/>
                </a:cxn>
                <a:cxn ang="0">
                  <a:pos x="264" y="52"/>
                </a:cxn>
                <a:cxn ang="0">
                  <a:pos x="281" y="54"/>
                </a:cxn>
                <a:cxn ang="0">
                  <a:pos x="314" y="56"/>
                </a:cxn>
                <a:cxn ang="0">
                  <a:pos x="347" y="79"/>
                </a:cxn>
                <a:cxn ang="0">
                  <a:pos x="365" y="119"/>
                </a:cxn>
                <a:cxn ang="0">
                  <a:pos x="385" y="145"/>
                </a:cxn>
                <a:cxn ang="0">
                  <a:pos x="399" y="183"/>
                </a:cxn>
                <a:cxn ang="0">
                  <a:pos x="402" y="220"/>
                </a:cxn>
                <a:cxn ang="0">
                  <a:pos x="400" y="239"/>
                </a:cxn>
                <a:cxn ang="0">
                  <a:pos x="393" y="267"/>
                </a:cxn>
                <a:cxn ang="0">
                  <a:pos x="381" y="282"/>
                </a:cxn>
              </a:cxnLst>
              <a:rect l="0" t="0" r="r" b="b"/>
              <a:pathLst>
                <a:path w="402" h="391">
                  <a:moveTo>
                    <a:pt x="381" y="282"/>
                  </a:moveTo>
                  <a:lnTo>
                    <a:pt x="381" y="282"/>
                  </a:lnTo>
                  <a:lnTo>
                    <a:pt x="375" y="266"/>
                  </a:lnTo>
                  <a:lnTo>
                    <a:pt x="375" y="266"/>
                  </a:lnTo>
                  <a:lnTo>
                    <a:pt x="374" y="262"/>
                  </a:lnTo>
                  <a:lnTo>
                    <a:pt x="375" y="259"/>
                  </a:lnTo>
                  <a:lnTo>
                    <a:pt x="375" y="259"/>
                  </a:lnTo>
                  <a:lnTo>
                    <a:pt x="381" y="241"/>
                  </a:lnTo>
                  <a:lnTo>
                    <a:pt x="381" y="241"/>
                  </a:lnTo>
                  <a:lnTo>
                    <a:pt x="382" y="236"/>
                  </a:lnTo>
                  <a:lnTo>
                    <a:pt x="382" y="231"/>
                  </a:lnTo>
                  <a:lnTo>
                    <a:pt x="382" y="231"/>
                  </a:lnTo>
                  <a:lnTo>
                    <a:pt x="383" y="216"/>
                  </a:lnTo>
                  <a:lnTo>
                    <a:pt x="383" y="216"/>
                  </a:lnTo>
                  <a:lnTo>
                    <a:pt x="383" y="211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1" y="200"/>
                  </a:lnTo>
                  <a:lnTo>
                    <a:pt x="381" y="195"/>
                  </a:lnTo>
                  <a:lnTo>
                    <a:pt x="381" y="195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4"/>
                  </a:lnTo>
                  <a:lnTo>
                    <a:pt x="379" y="184"/>
                  </a:lnTo>
                  <a:lnTo>
                    <a:pt x="377" y="176"/>
                  </a:lnTo>
                  <a:lnTo>
                    <a:pt x="374" y="167"/>
                  </a:lnTo>
                  <a:lnTo>
                    <a:pt x="374" y="167"/>
                  </a:lnTo>
                  <a:lnTo>
                    <a:pt x="369" y="156"/>
                  </a:lnTo>
                  <a:lnTo>
                    <a:pt x="363" y="146"/>
                  </a:lnTo>
                  <a:lnTo>
                    <a:pt x="363" y="146"/>
                  </a:lnTo>
                  <a:lnTo>
                    <a:pt x="357" y="138"/>
                  </a:lnTo>
                  <a:lnTo>
                    <a:pt x="353" y="135"/>
                  </a:lnTo>
                  <a:lnTo>
                    <a:pt x="349" y="132"/>
                  </a:lnTo>
                  <a:lnTo>
                    <a:pt x="349" y="132"/>
                  </a:lnTo>
                  <a:lnTo>
                    <a:pt x="347" y="130"/>
                  </a:lnTo>
                  <a:lnTo>
                    <a:pt x="345" y="128"/>
                  </a:lnTo>
                  <a:lnTo>
                    <a:pt x="344" y="123"/>
                  </a:lnTo>
                  <a:lnTo>
                    <a:pt x="344" y="123"/>
                  </a:lnTo>
                  <a:lnTo>
                    <a:pt x="343" y="117"/>
                  </a:lnTo>
                  <a:lnTo>
                    <a:pt x="340" y="110"/>
                  </a:lnTo>
                  <a:lnTo>
                    <a:pt x="340" y="110"/>
                  </a:lnTo>
                  <a:lnTo>
                    <a:pt x="335" y="101"/>
                  </a:lnTo>
                  <a:lnTo>
                    <a:pt x="335" y="101"/>
                  </a:lnTo>
                  <a:lnTo>
                    <a:pt x="331" y="94"/>
                  </a:lnTo>
                  <a:lnTo>
                    <a:pt x="325" y="88"/>
                  </a:lnTo>
                  <a:lnTo>
                    <a:pt x="319" y="84"/>
                  </a:lnTo>
                  <a:lnTo>
                    <a:pt x="312" y="80"/>
                  </a:lnTo>
                  <a:lnTo>
                    <a:pt x="312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8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85" y="75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0" y="76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2" y="78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58" y="71"/>
                  </a:lnTo>
                  <a:lnTo>
                    <a:pt x="258" y="71"/>
                  </a:lnTo>
                  <a:lnTo>
                    <a:pt x="252" y="62"/>
                  </a:lnTo>
                  <a:lnTo>
                    <a:pt x="252" y="62"/>
                  </a:lnTo>
                  <a:lnTo>
                    <a:pt x="248" y="56"/>
                  </a:lnTo>
                  <a:lnTo>
                    <a:pt x="244" y="51"/>
                  </a:lnTo>
                  <a:lnTo>
                    <a:pt x="244" y="51"/>
                  </a:lnTo>
                  <a:lnTo>
                    <a:pt x="235" y="43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13" y="31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190" y="22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0" y="18"/>
                  </a:lnTo>
                  <a:lnTo>
                    <a:pt x="142" y="20"/>
                  </a:lnTo>
                  <a:lnTo>
                    <a:pt x="142" y="20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22" y="27"/>
                  </a:lnTo>
                  <a:lnTo>
                    <a:pt x="122" y="27"/>
                  </a:lnTo>
                  <a:lnTo>
                    <a:pt x="114" y="31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98" y="42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86" y="53"/>
                  </a:lnTo>
                  <a:lnTo>
                    <a:pt x="81" y="59"/>
                  </a:lnTo>
                  <a:lnTo>
                    <a:pt x="77" y="65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68" y="81"/>
                  </a:lnTo>
                  <a:lnTo>
                    <a:pt x="65" y="91"/>
                  </a:lnTo>
                  <a:lnTo>
                    <a:pt x="65" y="91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0" y="114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1" y="132"/>
                  </a:lnTo>
                  <a:lnTo>
                    <a:pt x="62" y="141"/>
                  </a:lnTo>
                  <a:lnTo>
                    <a:pt x="62" y="14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56" y="154"/>
                  </a:lnTo>
                  <a:lnTo>
                    <a:pt x="56" y="154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6" y="166"/>
                  </a:lnTo>
                  <a:lnTo>
                    <a:pt x="30" y="171"/>
                  </a:lnTo>
                  <a:lnTo>
                    <a:pt x="30" y="171"/>
                  </a:lnTo>
                  <a:lnTo>
                    <a:pt x="25" y="176"/>
                  </a:lnTo>
                  <a:lnTo>
                    <a:pt x="21" y="181"/>
                  </a:lnTo>
                  <a:lnTo>
                    <a:pt x="19" y="187"/>
                  </a:lnTo>
                  <a:lnTo>
                    <a:pt x="17" y="193"/>
                  </a:lnTo>
                  <a:lnTo>
                    <a:pt x="17" y="193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4" y="208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15" y="223"/>
                  </a:lnTo>
                  <a:lnTo>
                    <a:pt x="16" y="227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9" y="236"/>
                  </a:lnTo>
                  <a:lnTo>
                    <a:pt x="19" y="236"/>
                  </a:lnTo>
                  <a:lnTo>
                    <a:pt x="21" y="243"/>
                  </a:lnTo>
                  <a:lnTo>
                    <a:pt x="23" y="247"/>
                  </a:lnTo>
                  <a:lnTo>
                    <a:pt x="25" y="251"/>
                  </a:lnTo>
                  <a:lnTo>
                    <a:pt x="25" y="251"/>
                  </a:lnTo>
                  <a:lnTo>
                    <a:pt x="30" y="255"/>
                  </a:lnTo>
                  <a:lnTo>
                    <a:pt x="30" y="255"/>
                  </a:lnTo>
                  <a:lnTo>
                    <a:pt x="31" y="256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4" y="279"/>
                  </a:lnTo>
                  <a:lnTo>
                    <a:pt x="24" y="279"/>
                  </a:lnTo>
                  <a:lnTo>
                    <a:pt x="23" y="284"/>
                  </a:lnTo>
                  <a:lnTo>
                    <a:pt x="23" y="284"/>
                  </a:lnTo>
                  <a:lnTo>
                    <a:pt x="23" y="293"/>
                  </a:lnTo>
                  <a:lnTo>
                    <a:pt x="25" y="302"/>
                  </a:lnTo>
                  <a:lnTo>
                    <a:pt x="27" y="311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7" y="329"/>
                  </a:lnTo>
                  <a:lnTo>
                    <a:pt x="44" y="338"/>
                  </a:lnTo>
                  <a:lnTo>
                    <a:pt x="44" y="338"/>
                  </a:lnTo>
                  <a:lnTo>
                    <a:pt x="47" y="343"/>
                  </a:lnTo>
                  <a:lnTo>
                    <a:pt x="47" y="343"/>
                  </a:lnTo>
                  <a:lnTo>
                    <a:pt x="57" y="35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80" y="368"/>
                  </a:lnTo>
                  <a:lnTo>
                    <a:pt x="86" y="371"/>
                  </a:lnTo>
                  <a:lnTo>
                    <a:pt x="93" y="374"/>
                  </a:lnTo>
                  <a:lnTo>
                    <a:pt x="93" y="374"/>
                  </a:lnTo>
                  <a:lnTo>
                    <a:pt x="104" y="377"/>
                  </a:lnTo>
                  <a:lnTo>
                    <a:pt x="104" y="377"/>
                  </a:lnTo>
                  <a:lnTo>
                    <a:pt x="106" y="378"/>
                  </a:lnTo>
                  <a:lnTo>
                    <a:pt x="106" y="379"/>
                  </a:lnTo>
                  <a:lnTo>
                    <a:pt x="106" y="379"/>
                  </a:lnTo>
                  <a:lnTo>
                    <a:pt x="107" y="384"/>
                  </a:lnTo>
                  <a:lnTo>
                    <a:pt x="107" y="384"/>
                  </a:lnTo>
                  <a:lnTo>
                    <a:pt x="106" y="387"/>
                  </a:lnTo>
                  <a:lnTo>
                    <a:pt x="104" y="389"/>
                  </a:lnTo>
                  <a:lnTo>
                    <a:pt x="104" y="389"/>
                  </a:lnTo>
                  <a:lnTo>
                    <a:pt x="102" y="390"/>
                  </a:lnTo>
                  <a:lnTo>
                    <a:pt x="99" y="391"/>
                  </a:lnTo>
                  <a:lnTo>
                    <a:pt x="96" y="391"/>
                  </a:lnTo>
                  <a:lnTo>
                    <a:pt x="93" y="389"/>
                  </a:lnTo>
                  <a:lnTo>
                    <a:pt x="93" y="389"/>
                  </a:lnTo>
                  <a:lnTo>
                    <a:pt x="80" y="383"/>
                  </a:lnTo>
                  <a:lnTo>
                    <a:pt x="66" y="377"/>
                  </a:lnTo>
                  <a:lnTo>
                    <a:pt x="66" y="377"/>
                  </a:lnTo>
                  <a:lnTo>
                    <a:pt x="59" y="373"/>
                  </a:lnTo>
                  <a:lnTo>
                    <a:pt x="53" y="369"/>
                  </a:lnTo>
                  <a:lnTo>
                    <a:pt x="46" y="364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34" y="351"/>
                  </a:lnTo>
                  <a:lnTo>
                    <a:pt x="28" y="344"/>
                  </a:lnTo>
                  <a:lnTo>
                    <a:pt x="28" y="344"/>
                  </a:lnTo>
                  <a:lnTo>
                    <a:pt x="21" y="333"/>
                  </a:lnTo>
                  <a:lnTo>
                    <a:pt x="16" y="321"/>
                  </a:lnTo>
                  <a:lnTo>
                    <a:pt x="16" y="321"/>
                  </a:lnTo>
                  <a:lnTo>
                    <a:pt x="14" y="316"/>
                  </a:lnTo>
                  <a:lnTo>
                    <a:pt x="13" y="310"/>
                  </a:lnTo>
                  <a:lnTo>
                    <a:pt x="13" y="310"/>
                  </a:lnTo>
                  <a:lnTo>
                    <a:pt x="12" y="302"/>
                  </a:lnTo>
                  <a:lnTo>
                    <a:pt x="12" y="293"/>
                  </a:lnTo>
                  <a:lnTo>
                    <a:pt x="12" y="293"/>
                  </a:lnTo>
                  <a:lnTo>
                    <a:pt x="13" y="285"/>
                  </a:lnTo>
                  <a:lnTo>
                    <a:pt x="15" y="277"/>
                  </a:lnTo>
                  <a:lnTo>
                    <a:pt x="15" y="277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6" y="269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9" y="253"/>
                  </a:lnTo>
                  <a:lnTo>
                    <a:pt x="4" y="240"/>
                  </a:lnTo>
                  <a:lnTo>
                    <a:pt x="4" y="240"/>
                  </a:lnTo>
                  <a:lnTo>
                    <a:pt x="3" y="235"/>
                  </a:lnTo>
                  <a:lnTo>
                    <a:pt x="2" y="23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09"/>
                  </a:lnTo>
                  <a:lnTo>
                    <a:pt x="1" y="202"/>
                  </a:lnTo>
                  <a:lnTo>
                    <a:pt x="3" y="195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11" y="177"/>
                  </a:lnTo>
                  <a:lnTo>
                    <a:pt x="14" y="171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38" y="148"/>
                  </a:lnTo>
                  <a:lnTo>
                    <a:pt x="43" y="145"/>
                  </a:lnTo>
                  <a:lnTo>
                    <a:pt x="43" y="145"/>
                  </a:lnTo>
                  <a:lnTo>
                    <a:pt x="46" y="143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1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61" y="70"/>
                  </a:lnTo>
                  <a:lnTo>
                    <a:pt x="65" y="62"/>
                  </a:lnTo>
                  <a:lnTo>
                    <a:pt x="69" y="55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80" y="42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95" y="27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25" y="10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44" y="4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8" y="1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2" y="0"/>
                  </a:lnTo>
                  <a:lnTo>
                    <a:pt x="179" y="1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8" y="5"/>
                  </a:lnTo>
                  <a:lnTo>
                    <a:pt x="202" y="7"/>
                  </a:lnTo>
                  <a:lnTo>
                    <a:pt x="210" y="11"/>
                  </a:lnTo>
                  <a:lnTo>
                    <a:pt x="210" y="11"/>
                  </a:lnTo>
                  <a:lnTo>
                    <a:pt x="231" y="22"/>
                  </a:lnTo>
                  <a:lnTo>
                    <a:pt x="231" y="22"/>
                  </a:lnTo>
                  <a:lnTo>
                    <a:pt x="237" y="27"/>
                  </a:lnTo>
                  <a:lnTo>
                    <a:pt x="244" y="32"/>
                  </a:lnTo>
                  <a:lnTo>
                    <a:pt x="244" y="32"/>
                  </a:lnTo>
                  <a:lnTo>
                    <a:pt x="254" y="42"/>
                  </a:lnTo>
                  <a:lnTo>
                    <a:pt x="259" y="46"/>
                  </a:lnTo>
                  <a:lnTo>
                    <a:pt x="264" y="52"/>
                  </a:lnTo>
                  <a:lnTo>
                    <a:pt x="264" y="52"/>
                  </a:lnTo>
                  <a:lnTo>
                    <a:pt x="267" y="54"/>
                  </a:lnTo>
                  <a:lnTo>
                    <a:pt x="270" y="55"/>
                  </a:lnTo>
                  <a:lnTo>
                    <a:pt x="273" y="56"/>
                  </a:lnTo>
                  <a:lnTo>
                    <a:pt x="276" y="55"/>
                  </a:lnTo>
                  <a:lnTo>
                    <a:pt x="276" y="55"/>
                  </a:lnTo>
                  <a:lnTo>
                    <a:pt x="281" y="54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98" y="53"/>
                  </a:lnTo>
                  <a:lnTo>
                    <a:pt x="298" y="53"/>
                  </a:lnTo>
                  <a:lnTo>
                    <a:pt x="306" y="54"/>
                  </a:lnTo>
                  <a:lnTo>
                    <a:pt x="314" y="56"/>
                  </a:lnTo>
                  <a:lnTo>
                    <a:pt x="314" y="56"/>
                  </a:lnTo>
                  <a:lnTo>
                    <a:pt x="325" y="61"/>
                  </a:lnTo>
                  <a:lnTo>
                    <a:pt x="335" y="68"/>
                  </a:lnTo>
                  <a:lnTo>
                    <a:pt x="335" y="68"/>
                  </a:lnTo>
                  <a:lnTo>
                    <a:pt x="341" y="73"/>
                  </a:lnTo>
                  <a:lnTo>
                    <a:pt x="347" y="79"/>
                  </a:lnTo>
                  <a:lnTo>
                    <a:pt x="347" y="79"/>
                  </a:lnTo>
                  <a:lnTo>
                    <a:pt x="350" y="84"/>
                  </a:lnTo>
                  <a:lnTo>
                    <a:pt x="354" y="89"/>
                  </a:lnTo>
                  <a:lnTo>
                    <a:pt x="359" y="101"/>
                  </a:lnTo>
                  <a:lnTo>
                    <a:pt x="359" y="101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67" y="124"/>
                  </a:lnTo>
                  <a:lnTo>
                    <a:pt x="370" y="128"/>
                  </a:lnTo>
                  <a:lnTo>
                    <a:pt x="370" y="128"/>
                  </a:lnTo>
                  <a:lnTo>
                    <a:pt x="380" y="139"/>
                  </a:lnTo>
                  <a:lnTo>
                    <a:pt x="385" y="145"/>
                  </a:lnTo>
                  <a:lnTo>
                    <a:pt x="389" y="152"/>
                  </a:lnTo>
                  <a:lnTo>
                    <a:pt x="389" y="152"/>
                  </a:lnTo>
                  <a:lnTo>
                    <a:pt x="394" y="163"/>
                  </a:lnTo>
                  <a:lnTo>
                    <a:pt x="398" y="173"/>
                  </a:lnTo>
                  <a:lnTo>
                    <a:pt x="398" y="173"/>
                  </a:lnTo>
                  <a:lnTo>
                    <a:pt x="399" y="183"/>
                  </a:lnTo>
                  <a:lnTo>
                    <a:pt x="401" y="193"/>
                  </a:lnTo>
                  <a:lnTo>
                    <a:pt x="401" y="193"/>
                  </a:lnTo>
                  <a:lnTo>
                    <a:pt x="402" y="204"/>
                  </a:lnTo>
                  <a:lnTo>
                    <a:pt x="402" y="215"/>
                  </a:lnTo>
                  <a:lnTo>
                    <a:pt x="402" y="215"/>
                  </a:lnTo>
                  <a:lnTo>
                    <a:pt x="402" y="220"/>
                  </a:lnTo>
                  <a:lnTo>
                    <a:pt x="401" y="225"/>
                  </a:lnTo>
                  <a:lnTo>
                    <a:pt x="401" y="225"/>
                  </a:lnTo>
                  <a:lnTo>
                    <a:pt x="401" y="227"/>
                  </a:lnTo>
                  <a:lnTo>
                    <a:pt x="401" y="227"/>
                  </a:lnTo>
                  <a:lnTo>
                    <a:pt x="401" y="233"/>
                  </a:lnTo>
                  <a:lnTo>
                    <a:pt x="400" y="239"/>
                  </a:lnTo>
                  <a:lnTo>
                    <a:pt x="397" y="251"/>
                  </a:lnTo>
                  <a:lnTo>
                    <a:pt x="397" y="251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3" y="267"/>
                  </a:lnTo>
                  <a:lnTo>
                    <a:pt x="393" y="267"/>
                  </a:lnTo>
                  <a:lnTo>
                    <a:pt x="390" y="278"/>
                  </a:lnTo>
                  <a:lnTo>
                    <a:pt x="390" y="278"/>
                  </a:lnTo>
                  <a:lnTo>
                    <a:pt x="389" y="279"/>
                  </a:lnTo>
                  <a:lnTo>
                    <a:pt x="389" y="279"/>
                  </a:lnTo>
                  <a:lnTo>
                    <a:pt x="381" y="282"/>
                  </a:lnTo>
                  <a:lnTo>
                    <a:pt x="381" y="2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6" name="Freeform 122"/>
            <p:cNvSpPr>
              <a:spLocks noEditPoints="1"/>
            </p:cNvSpPr>
            <p:nvPr/>
          </p:nvSpPr>
          <p:spPr bwMode="auto">
            <a:xfrm>
              <a:off x="2621" y="1306"/>
              <a:ext cx="299" cy="216"/>
            </a:xfrm>
            <a:custGeom>
              <a:avLst/>
              <a:gdLst/>
              <a:ahLst/>
              <a:cxnLst>
                <a:cxn ang="0">
                  <a:pos x="269" y="72"/>
                </a:cxn>
                <a:cxn ang="0">
                  <a:pos x="222" y="52"/>
                </a:cxn>
                <a:cxn ang="0">
                  <a:pos x="194" y="48"/>
                </a:cxn>
                <a:cxn ang="0">
                  <a:pos x="157" y="51"/>
                </a:cxn>
                <a:cxn ang="0">
                  <a:pos x="103" y="74"/>
                </a:cxn>
                <a:cxn ang="0">
                  <a:pos x="59" y="116"/>
                </a:cxn>
                <a:cxn ang="0">
                  <a:pos x="39" y="155"/>
                </a:cxn>
                <a:cxn ang="0">
                  <a:pos x="27" y="211"/>
                </a:cxn>
                <a:cxn ang="0">
                  <a:pos x="11" y="211"/>
                </a:cxn>
                <a:cxn ang="0">
                  <a:pos x="8" y="186"/>
                </a:cxn>
                <a:cxn ang="0">
                  <a:pos x="7" y="164"/>
                </a:cxn>
                <a:cxn ang="0">
                  <a:pos x="20" y="147"/>
                </a:cxn>
                <a:cxn ang="0">
                  <a:pos x="17" y="125"/>
                </a:cxn>
                <a:cxn ang="0">
                  <a:pos x="38" y="106"/>
                </a:cxn>
                <a:cxn ang="0">
                  <a:pos x="37" y="81"/>
                </a:cxn>
                <a:cxn ang="0">
                  <a:pos x="58" y="71"/>
                </a:cxn>
                <a:cxn ang="0">
                  <a:pos x="70" y="46"/>
                </a:cxn>
                <a:cxn ang="0">
                  <a:pos x="86" y="38"/>
                </a:cxn>
                <a:cxn ang="0">
                  <a:pos x="105" y="30"/>
                </a:cxn>
                <a:cxn ang="0">
                  <a:pos x="121" y="2"/>
                </a:cxn>
                <a:cxn ang="0">
                  <a:pos x="151" y="15"/>
                </a:cxn>
                <a:cxn ang="0">
                  <a:pos x="180" y="1"/>
                </a:cxn>
                <a:cxn ang="0">
                  <a:pos x="196" y="15"/>
                </a:cxn>
                <a:cxn ang="0">
                  <a:pos x="224" y="11"/>
                </a:cxn>
                <a:cxn ang="0">
                  <a:pos x="236" y="32"/>
                </a:cxn>
                <a:cxn ang="0">
                  <a:pos x="261" y="27"/>
                </a:cxn>
                <a:cxn ang="0">
                  <a:pos x="271" y="54"/>
                </a:cxn>
                <a:cxn ang="0">
                  <a:pos x="299" y="57"/>
                </a:cxn>
                <a:cxn ang="0">
                  <a:pos x="293" y="100"/>
                </a:cxn>
                <a:cxn ang="0">
                  <a:pos x="138" y="38"/>
                </a:cxn>
                <a:cxn ang="0">
                  <a:pos x="135" y="16"/>
                </a:cxn>
                <a:cxn ang="0">
                  <a:pos x="112" y="31"/>
                </a:cxn>
                <a:cxn ang="0">
                  <a:pos x="126" y="45"/>
                </a:cxn>
                <a:cxn ang="0">
                  <a:pos x="174" y="14"/>
                </a:cxn>
                <a:cxn ang="0">
                  <a:pos x="171" y="35"/>
                </a:cxn>
                <a:cxn ang="0">
                  <a:pos x="225" y="27"/>
                </a:cxn>
                <a:cxn ang="0">
                  <a:pos x="207" y="21"/>
                </a:cxn>
                <a:cxn ang="0">
                  <a:pos x="215" y="39"/>
                </a:cxn>
                <a:cxn ang="0">
                  <a:pos x="56" y="101"/>
                </a:cxn>
                <a:cxn ang="0">
                  <a:pos x="57" y="82"/>
                </a:cxn>
                <a:cxn ang="0">
                  <a:pos x="42" y="94"/>
                </a:cxn>
                <a:cxn ang="0">
                  <a:pos x="84" y="69"/>
                </a:cxn>
                <a:cxn ang="0">
                  <a:pos x="94" y="50"/>
                </a:cxn>
                <a:cxn ang="0">
                  <a:pos x="76" y="62"/>
                </a:cxn>
                <a:cxn ang="0">
                  <a:pos x="258" y="39"/>
                </a:cxn>
                <a:cxn ang="0">
                  <a:pos x="243" y="32"/>
                </a:cxn>
                <a:cxn ang="0">
                  <a:pos x="241" y="48"/>
                </a:cxn>
                <a:cxn ang="0">
                  <a:pos x="258" y="43"/>
                </a:cxn>
                <a:cxn ang="0">
                  <a:pos x="32" y="113"/>
                </a:cxn>
                <a:cxn ang="0">
                  <a:pos x="24" y="130"/>
                </a:cxn>
                <a:cxn ang="0">
                  <a:pos x="41" y="123"/>
                </a:cxn>
                <a:cxn ang="0">
                  <a:pos x="22" y="152"/>
                </a:cxn>
                <a:cxn ang="0">
                  <a:pos x="13" y="165"/>
                </a:cxn>
                <a:cxn ang="0">
                  <a:pos x="30" y="166"/>
                </a:cxn>
                <a:cxn ang="0">
                  <a:pos x="283" y="56"/>
                </a:cxn>
                <a:cxn ang="0">
                  <a:pos x="277" y="71"/>
                </a:cxn>
                <a:cxn ang="0">
                  <a:pos x="293" y="64"/>
                </a:cxn>
                <a:cxn ang="0">
                  <a:pos x="8" y="196"/>
                </a:cxn>
                <a:cxn ang="0">
                  <a:pos x="21" y="204"/>
                </a:cxn>
                <a:cxn ang="0">
                  <a:pos x="16" y="187"/>
                </a:cxn>
              </a:cxnLst>
              <a:rect l="0" t="0" r="r" b="b"/>
              <a:pathLst>
                <a:path w="299" h="216">
                  <a:moveTo>
                    <a:pt x="293" y="100"/>
                  </a:moveTo>
                  <a:lnTo>
                    <a:pt x="293" y="100"/>
                  </a:lnTo>
                  <a:lnTo>
                    <a:pt x="287" y="92"/>
                  </a:lnTo>
                  <a:lnTo>
                    <a:pt x="287" y="92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69" y="72"/>
                  </a:lnTo>
                  <a:lnTo>
                    <a:pt x="262" y="67"/>
                  </a:lnTo>
                  <a:lnTo>
                    <a:pt x="262" y="67"/>
                  </a:lnTo>
                  <a:lnTo>
                    <a:pt x="256" y="64"/>
                  </a:lnTo>
                  <a:lnTo>
                    <a:pt x="251" y="62"/>
                  </a:lnTo>
                  <a:lnTo>
                    <a:pt x="239" y="58"/>
                  </a:lnTo>
                  <a:lnTo>
                    <a:pt x="239" y="58"/>
                  </a:lnTo>
                  <a:lnTo>
                    <a:pt x="222" y="52"/>
                  </a:lnTo>
                  <a:lnTo>
                    <a:pt x="222" y="52"/>
                  </a:lnTo>
                  <a:lnTo>
                    <a:pt x="216" y="51"/>
                  </a:lnTo>
                  <a:lnTo>
                    <a:pt x="216" y="51"/>
                  </a:lnTo>
                  <a:lnTo>
                    <a:pt x="212" y="51"/>
                  </a:lnTo>
                  <a:lnTo>
                    <a:pt x="207" y="50"/>
                  </a:lnTo>
                  <a:lnTo>
                    <a:pt x="207" y="50"/>
                  </a:lnTo>
                  <a:lnTo>
                    <a:pt x="201" y="49"/>
                  </a:lnTo>
                  <a:lnTo>
                    <a:pt x="194" y="48"/>
                  </a:lnTo>
                  <a:lnTo>
                    <a:pt x="194" y="48"/>
                  </a:lnTo>
                  <a:lnTo>
                    <a:pt x="183" y="47"/>
                  </a:lnTo>
                  <a:lnTo>
                    <a:pt x="183" y="47"/>
                  </a:lnTo>
                  <a:lnTo>
                    <a:pt x="182" y="47"/>
                  </a:lnTo>
                  <a:lnTo>
                    <a:pt x="182" y="47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57" y="51"/>
                  </a:lnTo>
                  <a:lnTo>
                    <a:pt x="157" y="51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5" y="58"/>
                  </a:lnTo>
                  <a:lnTo>
                    <a:pt x="135" y="58"/>
                  </a:lnTo>
                  <a:lnTo>
                    <a:pt x="124" y="63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03" y="74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75" y="96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3" y="124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3" y="143"/>
                  </a:lnTo>
                  <a:lnTo>
                    <a:pt x="41" y="149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3" y="17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29" y="192"/>
                  </a:lnTo>
                  <a:lnTo>
                    <a:pt x="28" y="198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3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4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11" y="211"/>
                  </a:lnTo>
                  <a:lnTo>
                    <a:pt x="6" y="208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0"/>
                  </a:lnTo>
                  <a:lnTo>
                    <a:pt x="0" y="198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8" y="186"/>
                  </a:lnTo>
                  <a:lnTo>
                    <a:pt x="8" y="186"/>
                  </a:lnTo>
                  <a:lnTo>
                    <a:pt x="10" y="183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5" y="179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5" y="160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5" y="155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20" y="147"/>
                  </a:lnTo>
                  <a:lnTo>
                    <a:pt x="20" y="147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6" y="145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6" y="121"/>
                  </a:lnTo>
                  <a:lnTo>
                    <a:pt x="17" y="118"/>
                  </a:lnTo>
                  <a:lnTo>
                    <a:pt x="18" y="116"/>
                  </a:lnTo>
                  <a:lnTo>
                    <a:pt x="21" y="114"/>
                  </a:lnTo>
                  <a:lnTo>
                    <a:pt x="21" y="114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40" y="104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8" y="98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7" y="79"/>
                  </a:lnTo>
                  <a:lnTo>
                    <a:pt x="38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7" y="73"/>
                  </a:lnTo>
                  <a:lnTo>
                    <a:pt x="52" y="71"/>
                  </a:lnTo>
                  <a:lnTo>
                    <a:pt x="58" y="71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66" y="70"/>
                  </a:lnTo>
                  <a:lnTo>
                    <a:pt x="67" y="69"/>
                  </a:lnTo>
                  <a:lnTo>
                    <a:pt x="68" y="67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4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2" y="41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4" y="34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6" y="23"/>
                  </a:lnTo>
                  <a:lnTo>
                    <a:pt x="108" y="17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5" y="3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4" y="13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50" y="16"/>
                  </a:lnTo>
                  <a:lnTo>
                    <a:pt x="151" y="15"/>
                  </a:lnTo>
                  <a:lnTo>
                    <a:pt x="151" y="15"/>
                  </a:lnTo>
                  <a:lnTo>
                    <a:pt x="156" y="11"/>
                  </a:lnTo>
                  <a:lnTo>
                    <a:pt x="162" y="8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0" y="1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8"/>
                  </a:lnTo>
                  <a:lnTo>
                    <a:pt x="191" y="14"/>
                  </a:lnTo>
                  <a:lnTo>
                    <a:pt x="191" y="14"/>
                  </a:lnTo>
                  <a:lnTo>
                    <a:pt x="193" y="15"/>
                  </a:lnTo>
                  <a:lnTo>
                    <a:pt x="196" y="15"/>
                  </a:lnTo>
                  <a:lnTo>
                    <a:pt x="196" y="15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7" y="8"/>
                  </a:lnTo>
                  <a:lnTo>
                    <a:pt x="220" y="8"/>
                  </a:lnTo>
                  <a:lnTo>
                    <a:pt x="222" y="9"/>
                  </a:lnTo>
                  <a:lnTo>
                    <a:pt x="224" y="11"/>
                  </a:lnTo>
                  <a:lnTo>
                    <a:pt x="224" y="11"/>
                  </a:lnTo>
                  <a:lnTo>
                    <a:pt x="227" y="15"/>
                  </a:lnTo>
                  <a:lnTo>
                    <a:pt x="229" y="20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4" y="31"/>
                  </a:lnTo>
                  <a:lnTo>
                    <a:pt x="235" y="32"/>
                  </a:lnTo>
                  <a:lnTo>
                    <a:pt x="236" y="32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45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61" y="27"/>
                  </a:lnTo>
                  <a:lnTo>
                    <a:pt x="262" y="29"/>
                  </a:lnTo>
                  <a:lnTo>
                    <a:pt x="262" y="29"/>
                  </a:lnTo>
                  <a:lnTo>
                    <a:pt x="265" y="37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7" y="50"/>
                  </a:lnTo>
                  <a:lnTo>
                    <a:pt x="268" y="52"/>
                  </a:lnTo>
                  <a:lnTo>
                    <a:pt x="271" y="54"/>
                  </a:lnTo>
                  <a:lnTo>
                    <a:pt x="275" y="54"/>
                  </a:lnTo>
                  <a:lnTo>
                    <a:pt x="275" y="54"/>
                  </a:lnTo>
                  <a:lnTo>
                    <a:pt x="281" y="54"/>
                  </a:lnTo>
                  <a:lnTo>
                    <a:pt x="287" y="54"/>
                  </a:lnTo>
                  <a:lnTo>
                    <a:pt x="287" y="54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9" y="57"/>
                  </a:lnTo>
                  <a:lnTo>
                    <a:pt x="299" y="60"/>
                  </a:lnTo>
                  <a:lnTo>
                    <a:pt x="299" y="60"/>
                  </a:lnTo>
                  <a:lnTo>
                    <a:pt x="299" y="71"/>
                  </a:lnTo>
                  <a:lnTo>
                    <a:pt x="298" y="83"/>
                  </a:lnTo>
                  <a:lnTo>
                    <a:pt x="298" y="83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3" y="100"/>
                  </a:lnTo>
                  <a:lnTo>
                    <a:pt x="293" y="100"/>
                  </a:lnTo>
                  <a:close/>
                  <a:moveTo>
                    <a:pt x="126" y="45"/>
                  </a:moveTo>
                  <a:lnTo>
                    <a:pt x="126" y="45"/>
                  </a:lnTo>
                  <a:lnTo>
                    <a:pt x="129" y="44"/>
                  </a:lnTo>
                  <a:lnTo>
                    <a:pt x="132" y="43"/>
                  </a:lnTo>
                  <a:lnTo>
                    <a:pt x="132" y="43"/>
                  </a:lnTo>
                  <a:lnTo>
                    <a:pt x="135" y="41"/>
                  </a:lnTo>
                  <a:lnTo>
                    <a:pt x="138" y="38"/>
                  </a:lnTo>
                  <a:lnTo>
                    <a:pt x="140" y="34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2" y="26"/>
                  </a:lnTo>
                  <a:lnTo>
                    <a:pt x="141" y="22"/>
                  </a:lnTo>
                  <a:lnTo>
                    <a:pt x="138" y="18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2" y="15"/>
                  </a:lnTo>
                  <a:lnTo>
                    <a:pt x="129" y="1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19" y="18"/>
                  </a:lnTo>
                  <a:lnTo>
                    <a:pt x="115" y="22"/>
                  </a:lnTo>
                  <a:lnTo>
                    <a:pt x="113" y="26"/>
                  </a:lnTo>
                  <a:lnTo>
                    <a:pt x="112" y="31"/>
                  </a:lnTo>
                  <a:lnTo>
                    <a:pt x="112" y="31"/>
                  </a:lnTo>
                  <a:lnTo>
                    <a:pt x="113" y="35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21" y="44"/>
                  </a:lnTo>
                  <a:lnTo>
                    <a:pt x="123" y="45"/>
                  </a:lnTo>
                  <a:lnTo>
                    <a:pt x="126" y="45"/>
                  </a:lnTo>
                  <a:lnTo>
                    <a:pt x="126" y="45"/>
                  </a:lnTo>
                  <a:close/>
                  <a:moveTo>
                    <a:pt x="186" y="23"/>
                  </a:moveTo>
                  <a:lnTo>
                    <a:pt x="186" y="23"/>
                  </a:lnTo>
                  <a:lnTo>
                    <a:pt x="186" y="21"/>
                  </a:lnTo>
                  <a:lnTo>
                    <a:pt x="185" y="19"/>
                  </a:lnTo>
                  <a:lnTo>
                    <a:pt x="183" y="16"/>
                  </a:lnTo>
                  <a:lnTo>
                    <a:pt x="179" y="15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0" y="15"/>
                  </a:lnTo>
                  <a:lnTo>
                    <a:pt x="167" y="17"/>
                  </a:lnTo>
                  <a:lnTo>
                    <a:pt x="165" y="21"/>
                  </a:lnTo>
                  <a:lnTo>
                    <a:pt x="165" y="26"/>
                  </a:lnTo>
                  <a:lnTo>
                    <a:pt x="165" y="26"/>
                  </a:lnTo>
                  <a:lnTo>
                    <a:pt x="165" y="30"/>
                  </a:lnTo>
                  <a:lnTo>
                    <a:pt x="167" y="33"/>
                  </a:lnTo>
                  <a:lnTo>
                    <a:pt x="171" y="35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9" y="35"/>
                  </a:lnTo>
                  <a:lnTo>
                    <a:pt x="183" y="32"/>
                  </a:lnTo>
                  <a:lnTo>
                    <a:pt x="185" y="28"/>
                  </a:lnTo>
                  <a:lnTo>
                    <a:pt x="186" y="23"/>
                  </a:lnTo>
                  <a:lnTo>
                    <a:pt x="186" y="23"/>
                  </a:lnTo>
                  <a:close/>
                  <a:moveTo>
                    <a:pt x="225" y="27"/>
                  </a:moveTo>
                  <a:lnTo>
                    <a:pt x="225" y="27"/>
                  </a:lnTo>
                  <a:lnTo>
                    <a:pt x="225" y="23"/>
                  </a:lnTo>
                  <a:lnTo>
                    <a:pt x="222" y="20"/>
                  </a:lnTo>
                  <a:lnTo>
                    <a:pt x="219" y="18"/>
                  </a:lnTo>
                  <a:lnTo>
                    <a:pt x="215" y="17"/>
                  </a:lnTo>
                  <a:lnTo>
                    <a:pt x="215" y="17"/>
                  </a:lnTo>
                  <a:lnTo>
                    <a:pt x="211" y="18"/>
                  </a:lnTo>
                  <a:lnTo>
                    <a:pt x="207" y="21"/>
                  </a:lnTo>
                  <a:lnTo>
                    <a:pt x="205" y="25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5" y="32"/>
                  </a:lnTo>
                  <a:lnTo>
                    <a:pt x="208" y="36"/>
                  </a:lnTo>
                  <a:lnTo>
                    <a:pt x="211" y="3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19" y="38"/>
                  </a:lnTo>
                  <a:lnTo>
                    <a:pt x="222" y="35"/>
                  </a:lnTo>
                  <a:lnTo>
                    <a:pt x="225" y="31"/>
                  </a:lnTo>
                  <a:lnTo>
                    <a:pt x="225" y="27"/>
                  </a:lnTo>
                  <a:lnTo>
                    <a:pt x="225" y="27"/>
                  </a:lnTo>
                  <a:close/>
                  <a:moveTo>
                    <a:pt x="52" y="102"/>
                  </a:moveTo>
                  <a:lnTo>
                    <a:pt x="52" y="102"/>
                  </a:lnTo>
                  <a:lnTo>
                    <a:pt x="56" y="101"/>
                  </a:lnTo>
                  <a:lnTo>
                    <a:pt x="59" y="98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0" y="85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45" y="84"/>
                  </a:lnTo>
                  <a:lnTo>
                    <a:pt x="43" y="87"/>
                  </a:lnTo>
                  <a:lnTo>
                    <a:pt x="41" y="90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4" y="97"/>
                  </a:lnTo>
                  <a:lnTo>
                    <a:pt x="46" y="100"/>
                  </a:lnTo>
                  <a:lnTo>
                    <a:pt x="49" y="102"/>
                  </a:lnTo>
                  <a:lnTo>
                    <a:pt x="52" y="102"/>
                  </a:lnTo>
                  <a:lnTo>
                    <a:pt x="52" y="102"/>
                  </a:lnTo>
                  <a:close/>
                  <a:moveTo>
                    <a:pt x="84" y="69"/>
                  </a:moveTo>
                  <a:lnTo>
                    <a:pt x="84" y="69"/>
                  </a:lnTo>
                  <a:lnTo>
                    <a:pt x="91" y="67"/>
                  </a:lnTo>
                  <a:lnTo>
                    <a:pt x="91" y="67"/>
                  </a:lnTo>
                  <a:lnTo>
                    <a:pt x="93" y="65"/>
                  </a:lnTo>
                  <a:lnTo>
                    <a:pt x="96" y="61"/>
                  </a:lnTo>
                  <a:lnTo>
                    <a:pt x="97" y="57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4" y="50"/>
                  </a:lnTo>
                  <a:lnTo>
                    <a:pt x="90" y="47"/>
                  </a:lnTo>
                  <a:lnTo>
                    <a:pt x="86" y="47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8" y="51"/>
                  </a:lnTo>
                  <a:lnTo>
                    <a:pt x="76" y="55"/>
                  </a:lnTo>
                  <a:lnTo>
                    <a:pt x="75" y="58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7" y="65"/>
                  </a:lnTo>
                  <a:lnTo>
                    <a:pt x="79" y="67"/>
                  </a:lnTo>
                  <a:lnTo>
                    <a:pt x="81" y="68"/>
                  </a:lnTo>
                  <a:lnTo>
                    <a:pt x="84" y="69"/>
                  </a:lnTo>
                  <a:lnTo>
                    <a:pt x="84" y="69"/>
                  </a:lnTo>
                  <a:close/>
                  <a:moveTo>
                    <a:pt x="258" y="39"/>
                  </a:moveTo>
                  <a:lnTo>
                    <a:pt x="258" y="39"/>
                  </a:lnTo>
                  <a:lnTo>
                    <a:pt x="257" y="36"/>
                  </a:lnTo>
                  <a:lnTo>
                    <a:pt x="255" y="33"/>
                  </a:lnTo>
                  <a:lnTo>
                    <a:pt x="255" y="33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46" y="31"/>
                  </a:lnTo>
                  <a:lnTo>
                    <a:pt x="246" y="31"/>
                  </a:lnTo>
                  <a:lnTo>
                    <a:pt x="243" y="32"/>
                  </a:lnTo>
                  <a:lnTo>
                    <a:pt x="241" y="34"/>
                  </a:lnTo>
                  <a:lnTo>
                    <a:pt x="241" y="34"/>
                  </a:lnTo>
                  <a:lnTo>
                    <a:pt x="238" y="37"/>
                  </a:lnTo>
                  <a:lnTo>
                    <a:pt x="238" y="39"/>
                  </a:lnTo>
                  <a:lnTo>
                    <a:pt x="238" y="41"/>
                  </a:lnTo>
                  <a:lnTo>
                    <a:pt x="238" y="41"/>
                  </a:lnTo>
                  <a:lnTo>
                    <a:pt x="239" y="46"/>
                  </a:lnTo>
                  <a:lnTo>
                    <a:pt x="241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6" y="51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54" y="48"/>
                  </a:lnTo>
                  <a:lnTo>
                    <a:pt x="256" y="46"/>
                  </a:lnTo>
                  <a:lnTo>
                    <a:pt x="258" y="43"/>
                  </a:lnTo>
                  <a:lnTo>
                    <a:pt x="258" y="39"/>
                  </a:lnTo>
                  <a:lnTo>
                    <a:pt x="258" y="39"/>
                  </a:lnTo>
                  <a:close/>
                  <a:moveTo>
                    <a:pt x="41" y="123"/>
                  </a:moveTo>
                  <a:lnTo>
                    <a:pt x="41" y="123"/>
                  </a:lnTo>
                  <a:lnTo>
                    <a:pt x="41" y="119"/>
                  </a:lnTo>
                  <a:lnTo>
                    <a:pt x="39" y="116"/>
                  </a:lnTo>
                  <a:lnTo>
                    <a:pt x="36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9" y="114"/>
                  </a:lnTo>
                  <a:lnTo>
                    <a:pt x="25" y="117"/>
                  </a:lnTo>
                  <a:lnTo>
                    <a:pt x="22" y="120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2" y="127"/>
                  </a:lnTo>
                  <a:lnTo>
                    <a:pt x="24" y="130"/>
                  </a:lnTo>
                  <a:lnTo>
                    <a:pt x="28" y="133"/>
                  </a:lnTo>
                  <a:lnTo>
                    <a:pt x="31" y="134"/>
                  </a:lnTo>
                  <a:lnTo>
                    <a:pt x="31" y="134"/>
                  </a:lnTo>
                  <a:lnTo>
                    <a:pt x="35" y="133"/>
                  </a:lnTo>
                  <a:lnTo>
                    <a:pt x="38" y="130"/>
                  </a:lnTo>
                  <a:lnTo>
                    <a:pt x="40" y="127"/>
                  </a:lnTo>
                  <a:lnTo>
                    <a:pt x="41" y="123"/>
                  </a:lnTo>
                  <a:lnTo>
                    <a:pt x="41" y="123"/>
                  </a:lnTo>
                  <a:close/>
                  <a:moveTo>
                    <a:pt x="31" y="162"/>
                  </a:moveTo>
                  <a:lnTo>
                    <a:pt x="31" y="162"/>
                  </a:lnTo>
                  <a:lnTo>
                    <a:pt x="31" y="160"/>
                  </a:lnTo>
                  <a:lnTo>
                    <a:pt x="30" y="158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5" y="153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9" y="153"/>
                  </a:lnTo>
                  <a:lnTo>
                    <a:pt x="16" y="155"/>
                  </a:lnTo>
                  <a:lnTo>
                    <a:pt x="14" y="157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2" y="163"/>
                  </a:lnTo>
                  <a:lnTo>
                    <a:pt x="13" y="165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8" y="171"/>
                  </a:lnTo>
                  <a:lnTo>
                    <a:pt x="20" y="172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8" y="169"/>
                  </a:lnTo>
                  <a:lnTo>
                    <a:pt x="30" y="166"/>
                  </a:lnTo>
                  <a:lnTo>
                    <a:pt x="31" y="162"/>
                  </a:lnTo>
                  <a:lnTo>
                    <a:pt x="31" y="162"/>
                  </a:lnTo>
                  <a:close/>
                  <a:moveTo>
                    <a:pt x="293" y="64"/>
                  </a:moveTo>
                  <a:lnTo>
                    <a:pt x="293" y="64"/>
                  </a:lnTo>
                  <a:lnTo>
                    <a:pt x="292" y="60"/>
                  </a:lnTo>
                  <a:lnTo>
                    <a:pt x="290" y="58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56"/>
                  </a:lnTo>
                  <a:lnTo>
                    <a:pt x="280" y="56"/>
                  </a:lnTo>
                  <a:lnTo>
                    <a:pt x="277" y="58"/>
                  </a:lnTo>
                  <a:lnTo>
                    <a:pt x="274" y="61"/>
                  </a:lnTo>
                  <a:lnTo>
                    <a:pt x="274" y="64"/>
                  </a:lnTo>
                  <a:lnTo>
                    <a:pt x="274" y="64"/>
                  </a:lnTo>
                  <a:lnTo>
                    <a:pt x="275" y="67"/>
                  </a:lnTo>
                  <a:lnTo>
                    <a:pt x="277" y="71"/>
                  </a:lnTo>
                  <a:lnTo>
                    <a:pt x="280" y="73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6" y="73"/>
                  </a:lnTo>
                  <a:lnTo>
                    <a:pt x="290" y="71"/>
                  </a:lnTo>
                  <a:lnTo>
                    <a:pt x="292" y="68"/>
                  </a:lnTo>
                  <a:lnTo>
                    <a:pt x="293" y="64"/>
                  </a:lnTo>
                  <a:lnTo>
                    <a:pt x="293" y="64"/>
                  </a:lnTo>
                  <a:close/>
                  <a:moveTo>
                    <a:pt x="16" y="187"/>
                  </a:moveTo>
                  <a:lnTo>
                    <a:pt x="16" y="187"/>
                  </a:lnTo>
                  <a:lnTo>
                    <a:pt x="14" y="187"/>
                  </a:lnTo>
                  <a:lnTo>
                    <a:pt x="12" y="189"/>
                  </a:lnTo>
                  <a:lnTo>
                    <a:pt x="10" y="190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8" y="196"/>
                  </a:lnTo>
                  <a:lnTo>
                    <a:pt x="8" y="199"/>
                  </a:lnTo>
                  <a:lnTo>
                    <a:pt x="9" y="201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4" y="205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21" y="204"/>
                  </a:lnTo>
                  <a:lnTo>
                    <a:pt x="23" y="202"/>
                  </a:lnTo>
                  <a:lnTo>
                    <a:pt x="24" y="200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5" y="193"/>
                  </a:lnTo>
                  <a:lnTo>
                    <a:pt x="23" y="190"/>
                  </a:lnTo>
                  <a:lnTo>
                    <a:pt x="19" y="188"/>
                  </a:lnTo>
                  <a:lnTo>
                    <a:pt x="16" y="187"/>
                  </a:lnTo>
                  <a:lnTo>
                    <a:pt x="16" y="187"/>
                  </a:lnTo>
                  <a:close/>
                </a:path>
              </a:pathLst>
            </a:custGeom>
            <a:solidFill>
              <a:srgbClr val="44C8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7" name="Freeform 123"/>
            <p:cNvSpPr>
              <a:spLocks noEditPoints="1"/>
            </p:cNvSpPr>
            <p:nvPr/>
          </p:nvSpPr>
          <p:spPr bwMode="auto">
            <a:xfrm>
              <a:off x="2565" y="2118"/>
              <a:ext cx="283" cy="119"/>
            </a:xfrm>
            <a:custGeom>
              <a:avLst/>
              <a:gdLst/>
              <a:ahLst/>
              <a:cxnLst>
                <a:cxn ang="0">
                  <a:pos x="208" y="108"/>
                </a:cxn>
                <a:cxn ang="0">
                  <a:pos x="196" y="111"/>
                </a:cxn>
                <a:cxn ang="0">
                  <a:pos x="171" y="116"/>
                </a:cxn>
                <a:cxn ang="0">
                  <a:pos x="149" y="118"/>
                </a:cxn>
                <a:cxn ang="0">
                  <a:pos x="94" y="118"/>
                </a:cxn>
                <a:cxn ang="0">
                  <a:pos x="57" y="117"/>
                </a:cxn>
                <a:cxn ang="0">
                  <a:pos x="17" y="114"/>
                </a:cxn>
                <a:cxn ang="0">
                  <a:pos x="1" y="108"/>
                </a:cxn>
                <a:cxn ang="0">
                  <a:pos x="0" y="96"/>
                </a:cxn>
                <a:cxn ang="0">
                  <a:pos x="1" y="62"/>
                </a:cxn>
                <a:cxn ang="0">
                  <a:pos x="2" y="47"/>
                </a:cxn>
                <a:cxn ang="0">
                  <a:pos x="3" y="28"/>
                </a:cxn>
                <a:cxn ang="0">
                  <a:pos x="8" y="26"/>
                </a:cxn>
                <a:cxn ang="0">
                  <a:pos x="50" y="31"/>
                </a:cxn>
                <a:cxn ang="0">
                  <a:pos x="82" y="29"/>
                </a:cxn>
                <a:cxn ang="0">
                  <a:pos x="113" y="26"/>
                </a:cxn>
                <a:cxn ang="0">
                  <a:pos x="134" y="22"/>
                </a:cxn>
                <a:cxn ang="0">
                  <a:pos x="141" y="21"/>
                </a:cxn>
                <a:cxn ang="0">
                  <a:pos x="142" y="32"/>
                </a:cxn>
                <a:cxn ang="0">
                  <a:pos x="142" y="51"/>
                </a:cxn>
                <a:cxn ang="0">
                  <a:pos x="136" y="52"/>
                </a:cxn>
                <a:cxn ang="0">
                  <a:pos x="126" y="52"/>
                </a:cxn>
                <a:cxn ang="0">
                  <a:pos x="131" y="55"/>
                </a:cxn>
                <a:cxn ang="0">
                  <a:pos x="161" y="62"/>
                </a:cxn>
                <a:cxn ang="0">
                  <a:pos x="187" y="76"/>
                </a:cxn>
                <a:cxn ang="0">
                  <a:pos x="200" y="89"/>
                </a:cxn>
                <a:cxn ang="0">
                  <a:pos x="281" y="66"/>
                </a:cxn>
                <a:cxn ang="0">
                  <a:pos x="266" y="46"/>
                </a:cxn>
                <a:cxn ang="0">
                  <a:pos x="246" y="31"/>
                </a:cxn>
                <a:cxn ang="0">
                  <a:pos x="219" y="24"/>
                </a:cxn>
                <a:cxn ang="0">
                  <a:pos x="202" y="24"/>
                </a:cxn>
                <a:cxn ang="0">
                  <a:pos x="195" y="21"/>
                </a:cxn>
                <a:cxn ang="0">
                  <a:pos x="210" y="20"/>
                </a:cxn>
                <a:cxn ang="0">
                  <a:pos x="213" y="17"/>
                </a:cxn>
                <a:cxn ang="0">
                  <a:pos x="211" y="0"/>
                </a:cxn>
                <a:cxn ang="0">
                  <a:pos x="206" y="1"/>
                </a:cxn>
                <a:cxn ang="0">
                  <a:pos x="184" y="5"/>
                </a:cxn>
                <a:cxn ang="0">
                  <a:pos x="153" y="8"/>
                </a:cxn>
                <a:cxn ang="0">
                  <a:pos x="146" y="17"/>
                </a:cxn>
                <a:cxn ang="0">
                  <a:pos x="147" y="32"/>
                </a:cxn>
                <a:cxn ang="0">
                  <a:pos x="148" y="46"/>
                </a:cxn>
                <a:cxn ang="0">
                  <a:pos x="148" y="53"/>
                </a:cxn>
                <a:cxn ang="0">
                  <a:pos x="163" y="58"/>
                </a:cxn>
                <a:cxn ang="0">
                  <a:pos x="187" y="71"/>
                </a:cxn>
                <a:cxn ang="0">
                  <a:pos x="205" y="89"/>
                </a:cxn>
                <a:cxn ang="0">
                  <a:pos x="210" y="91"/>
                </a:cxn>
                <a:cxn ang="0">
                  <a:pos x="219" y="91"/>
                </a:cxn>
                <a:cxn ang="0">
                  <a:pos x="242" y="89"/>
                </a:cxn>
                <a:cxn ang="0">
                  <a:pos x="266" y="85"/>
                </a:cxn>
                <a:cxn ang="0">
                  <a:pos x="282" y="81"/>
                </a:cxn>
                <a:cxn ang="0">
                  <a:pos x="281" y="66"/>
                </a:cxn>
              </a:cxnLst>
              <a:rect l="0" t="0" r="r" b="b"/>
              <a:pathLst>
                <a:path w="283" h="119">
                  <a:moveTo>
                    <a:pt x="208" y="106"/>
                  </a:moveTo>
                  <a:lnTo>
                    <a:pt x="208" y="106"/>
                  </a:lnTo>
                  <a:lnTo>
                    <a:pt x="208" y="107"/>
                  </a:lnTo>
                  <a:lnTo>
                    <a:pt x="208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196" y="111"/>
                  </a:lnTo>
                  <a:lnTo>
                    <a:pt x="196" y="111"/>
                  </a:lnTo>
                  <a:lnTo>
                    <a:pt x="183" y="114"/>
                  </a:lnTo>
                  <a:lnTo>
                    <a:pt x="183" y="114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49" y="118"/>
                  </a:lnTo>
                  <a:lnTo>
                    <a:pt x="149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57" y="117"/>
                  </a:lnTo>
                  <a:lnTo>
                    <a:pt x="57" y="117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1" y="11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2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8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23" y="29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41" y="21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31" y="55"/>
                  </a:lnTo>
                  <a:lnTo>
                    <a:pt x="131" y="55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8" y="71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94" y="82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04" y="97"/>
                  </a:lnTo>
                  <a:lnTo>
                    <a:pt x="208" y="106"/>
                  </a:lnTo>
                  <a:lnTo>
                    <a:pt x="208" y="106"/>
                  </a:lnTo>
                  <a:close/>
                  <a:moveTo>
                    <a:pt x="281" y="66"/>
                  </a:moveTo>
                  <a:lnTo>
                    <a:pt x="281" y="66"/>
                  </a:lnTo>
                  <a:lnTo>
                    <a:pt x="274" y="5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0" y="40"/>
                  </a:lnTo>
                  <a:lnTo>
                    <a:pt x="252" y="34"/>
                  </a:lnTo>
                  <a:lnTo>
                    <a:pt x="252" y="34"/>
                  </a:lnTo>
                  <a:lnTo>
                    <a:pt x="246" y="31"/>
                  </a:lnTo>
                  <a:lnTo>
                    <a:pt x="239" y="28"/>
                  </a:lnTo>
                  <a:lnTo>
                    <a:pt x="226" y="25"/>
                  </a:lnTo>
                  <a:lnTo>
                    <a:pt x="226" y="25"/>
                  </a:lnTo>
                  <a:lnTo>
                    <a:pt x="219" y="24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08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197" y="23"/>
                  </a:lnTo>
                  <a:lnTo>
                    <a:pt x="197" y="23"/>
                  </a:lnTo>
                  <a:lnTo>
                    <a:pt x="195" y="21"/>
                  </a:lnTo>
                  <a:lnTo>
                    <a:pt x="195" y="21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210" y="20"/>
                  </a:lnTo>
                  <a:lnTo>
                    <a:pt x="210" y="20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7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2" y="2"/>
                  </a:lnTo>
                  <a:lnTo>
                    <a:pt x="211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207" y="1"/>
                  </a:lnTo>
                  <a:lnTo>
                    <a:pt x="206" y="1"/>
                  </a:lnTo>
                  <a:lnTo>
                    <a:pt x="206" y="1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4" y="5"/>
                  </a:lnTo>
                  <a:lnTo>
                    <a:pt x="184" y="5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8"/>
                  </a:lnTo>
                  <a:lnTo>
                    <a:pt x="147" y="38"/>
                  </a:lnTo>
                  <a:lnTo>
                    <a:pt x="148" y="46"/>
                  </a:lnTo>
                  <a:lnTo>
                    <a:pt x="148" y="46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6" y="56"/>
                  </a:lnTo>
                  <a:lnTo>
                    <a:pt x="163" y="58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82" y="67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93" y="75"/>
                  </a:lnTo>
                  <a:lnTo>
                    <a:pt x="197" y="79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7" y="91"/>
                  </a:lnTo>
                  <a:lnTo>
                    <a:pt x="210" y="91"/>
                  </a:lnTo>
                  <a:lnTo>
                    <a:pt x="210" y="91"/>
                  </a:lnTo>
                  <a:lnTo>
                    <a:pt x="219" y="91"/>
                  </a:lnTo>
                  <a:lnTo>
                    <a:pt x="219" y="91"/>
                  </a:lnTo>
                  <a:lnTo>
                    <a:pt x="219" y="91"/>
                  </a:lnTo>
                  <a:lnTo>
                    <a:pt x="219" y="91"/>
                  </a:lnTo>
                  <a:lnTo>
                    <a:pt x="241" y="89"/>
                  </a:lnTo>
                  <a:lnTo>
                    <a:pt x="241" y="89"/>
                  </a:lnTo>
                  <a:lnTo>
                    <a:pt x="242" y="89"/>
                  </a:lnTo>
                  <a:lnTo>
                    <a:pt x="242" y="89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66" y="85"/>
                  </a:lnTo>
                  <a:lnTo>
                    <a:pt x="266" y="85"/>
                  </a:lnTo>
                  <a:lnTo>
                    <a:pt x="279" y="82"/>
                  </a:lnTo>
                  <a:lnTo>
                    <a:pt x="279" y="82"/>
                  </a:lnTo>
                  <a:lnTo>
                    <a:pt x="281" y="81"/>
                  </a:lnTo>
                  <a:lnTo>
                    <a:pt x="282" y="81"/>
                  </a:lnTo>
                  <a:lnTo>
                    <a:pt x="283" y="79"/>
                  </a:lnTo>
                  <a:lnTo>
                    <a:pt x="283" y="79"/>
                  </a:lnTo>
                  <a:lnTo>
                    <a:pt x="283" y="72"/>
                  </a:lnTo>
                  <a:lnTo>
                    <a:pt x="281" y="66"/>
                  </a:lnTo>
                  <a:lnTo>
                    <a:pt x="281" y="66"/>
                  </a:lnTo>
                  <a:close/>
                </a:path>
              </a:pathLst>
            </a:custGeom>
            <a:solidFill>
              <a:srgbClr val="8ED8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8" name="Freeform 124"/>
            <p:cNvSpPr>
              <a:spLocks noEditPoints="1"/>
            </p:cNvSpPr>
            <p:nvPr/>
          </p:nvSpPr>
          <p:spPr bwMode="auto">
            <a:xfrm>
              <a:off x="2589" y="1712"/>
              <a:ext cx="463" cy="379"/>
            </a:xfrm>
            <a:custGeom>
              <a:avLst/>
              <a:gdLst/>
              <a:ahLst/>
              <a:cxnLst>
                <a:cxn ang="0">
                  <a:pos x="205" y="129"/>
                </a:cxn>
                <a:cxn ang="0">
                  <a:pos x="181" y="148"/>
                </a:cxn>
                <a:cxn ang="0">
                  <a:pos x="193" y="173"/>
                </a:cxn>
                <a:cxn ang="0">
                  <a:pos x="198" y="189"/>
                </a:cxn>
                <a:cxn ang="0">
                  <a:pos x="192" y="202"/>
                </a:cxn>
                <a:cxn ang="0">
                  <a:pos x="174" y="210"/>
                </a:cxn>
                <a:cxn ang="0">
                  <a:pos x="154" y="209"/>
                </a:cxn>
                <a:cxn ang="0">
                  <a:pos x="120" y="194"/>
                </a:cxn>
                <a:cxn ang="0">
                  <a:pos x="102" y="169"/>
                </a:cxn>
                <a:cxn ang="0">
                  <a:pos x="99" y="146"/>
                </a:cxn>
                <a:cxn ang="0">
                  <a:pos x="112" y="121"/>
                </a:cxn>
                <a:cxn ang="0">
                  <a:pos x="130" y="110"/>
                </a:cxn>
                <a:cxn ang="0">
                  <a:pos x="157" y="111"/>
                </a:cxn>
                <a:cxn ang="0">
                  <a:pos x="184" y="116"/>
                </a:cxn>
                <a:cxn ang="0">
                  <a:pos x="203" y="114"/>
                </a:cxn>
                <a:cxn ang="0">
                  <a:pos x="212" y="120"/>
                </a:cxn>
                <a:cxn ang="0">
                  <a:pos x="98" y="334"/>
                </a:cxn>
                <a:cxn ang="0">
                  <a:pos x="95" y="308"/>
                </a:cxn>
                <a:cxn ang="0">
                  <a:pos x="87" y="307"/>
                </a:cxn>
                <a:cxn ang="0">
                  <a:pos x="50" y="304"/>
                </a:cxn>
                <a:cxn ang="0">
                  <a:pos x="31" y="302"/>
                </a:cxn>
                <a:cxn ang="0">
                  <a:pos x="0" y="298"/>
                </a:cxn>
                <a:cxn ang="0">
                  <a:pos x="3" y="322"/>
                </a:cxn>
                <a:cxn ang="0">
                  <a:pos x="2" y="352"/>
                </a:cxn>
                <a:cxn ang="0">
                  <a:pos x="1" y="370"/>
                </a:cxn>
                <a:cxn ang="0">
                  <a:pos x="13" y="377"/>
                </a:cxn>
                <a:cxn ang="0">
                  <a:pos x="25" y="377"/>
                </a:cxn>
                <a:cxn ang="0">
                  <a:pos x="58" y="377"/>
                </a:cxn>
                <a:cxn ang="0">
                  <a:pos x="83" y="376"/>
                </a:cxn>
                <a:cxn ang="0">
                  <a:pos x="98" y="370"/>
                </a:cxn>
                <a:cxn ang="0">
                  <a:pos x="99" y="341"/>
                </a:cxn>
                <a:cxn ang="0">
                  <a:pos x="458" y="48"/>
                </a:cxn>
                <a:cxn ang="0">
                  <a:pos x="444" y="33"/>
                </a:cxn>
                <a:cxn ang="0">
                  <a:pos x="430" y="12"/>
                </a:cxn>
                <a:cxn ang="0">
                  <a:pos x="425" y="1"/>
                </a:cxn>
                <a:cxn ang="0">
                  <a:pos x="416" y="7"/>
                </a:cxn>
                <a:cxn ang="0">
                  <a:pos x="417" y="20"/>
                </a:cxn>
                <a:cxn ang="0">
                  <a:pos x="413" y="36"/>
                </a:cxn>
                <a:cxn ang="0">
                  <a:pos x="393" y="52"/>
                </a:cxn>
                <a:cxn ang="0">
                  <a:pos x="372" y="76"/>
                </a:cxn>
                <a:cxn ang="0">
                  <a:pos x="371" y="92"/>
                </a:cxn>
                <a:cxn ang="0">
                  <a:pos x="383" y="105"/>
                </a:cxn>
                <a:cxn ang="0">
                  <a:pos x="401" y="115"/>
                </a:cxn>
                <a:cxn ang="0">
                  <a:pos x="417" y="115"/>
                </a:cxn>
                <a:cxn ang="0">
                  <a:pos x="435" y="107"/>
                </a:cxn>
                <a:cxn ang="0">
                  <a:pos x="457" y="86"/>
                </a:cxn>
                <a:cxn ang="0">
                  <a:pos x="463" y="69"/>
                </a:cxn>
                <a:cxn ang="0">
                  <a:pos x="461" y="54"/>
                </a:cxn>
                <a:cxn ang="0">
                  <a:pos x="166" y="305"/>
                </a:cxn>
                <a:cxn ang="0">
                  <a:pos x="152" y="306"/>
                </a:cxn>
                <a:cxn ang="0">
                  <a:pos x="125" y="308"/>
                </a:cxn>
                <a:cxn ang="0">
                  <a:pos x="102" y="308"/>
                </a:cxn>
                <a:cxn ang="0">
                  <a:pos x="105" y="342"/>
                </a:cxn>
                <a:cxn ang="0">
                  <a:pos x="106" y="346"/>
                </a:cxn>
                <a:cxn ang="0">
                  <a:pos x="119" y="352"/>
                </a:cxn>
                <a:cxn ang="0">
                  <a:pos x="135" y="352"/>
                </a:cxn>
                <a:cxn ang="0">
                  <a:pos x="170" y="347"/>
                </a:cxn>
                <a:cxn ang="0">
                  <a:pos x="172" y="332"/>
                </a:cxn>
              </a:cxnLst>
              <a:rect l="0" t="0" r="r" b="b"/>
              <a:pathLst>
                <a:path w="463" h="379">
                  <a:moveTo>
                    <a:pt x="211" y="124"/>
                  </a:moveTo>
                  <a:lnTo>
                    <a:pt x="211" y="124"/>
                  </a:lnTo>
                  <a:lnTo>
                    <a:pt x="208" y="127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186" y="138"/>
                  </a:lnTo>
                  <a:lnTo>
                    <a:pt x="186" y="138"/>
                  </a:lnTo>
                  <a:lnTo>
                    <a:pt x="183" y="141"/>
                  </a:lnTo>
                  <a:lnTo>
                    <a:pt x="182" y="144"/>
                  </a:lnTo>
                  <a:lnTo>
                    <a:pt x="181" y="148"/>
                  </a:lnTo>
                  <a:lnTo>
                    <a:pt x="182" y="152"/>
                  </a:lnTo>
                  <a:lnTo>
                    <a:pt x="182" y="152"/>
                  </a:lnTo>
                  <a:lnTo>
                    <a:pt x="185" y="157"/>
                  </a:lnTo>
                  <a:lnTo>
                    <a:pt x="187" y="163"/>
                  </a:lnTo>
                  <a:lnTo>
                    <a:pt x="193" y="173"/>
                  </a:lnTo>
                  <a:lnTo>
                    <a:pt x="193" y="173"/>
                  </a:lnTo>
                  <a:lnTo>
                    <a:pt x="196" y="181"/>
                  </a:lnTo>
                  <a:lnTo>
                    <a:pt x="197" y="185"/>
                  </a:lnTo>
                  <a:lnTo>
                    <a:pt x="198" y="189"/>
                  </a:lnTo>
                  <a:lnTo>
                    <a:pt x="198" y="189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6" y="198"/>
                  </a:lnTo>
                  <a:lnTo>
                    <a:pt x="196" y="198"/>
                  </a:lnTo>
                  <a:lnTo>
                    <a:pt x="192" y="202"/>
                  </a:lnTo>
                  <a:lnTo>
                    <a:pt x="188" y="205"/>
                  </a:lnTo>
                  <a:lnTo>
                    <a:pt x="184" y="207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74" y="210"/>
                  </a:lnTo>
                  <a:lnTo>
                    <a:pt x="168" y="211"/>
                  </a:lnTo>
                  <a:lnTo>
                    <a:pt x="168" y="211"/>
                  </a:lnTo>
                  <a:lnTo>
                    <a:pt x="161" y="210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45" y="206"/>
                  </a:lnTo>
                  <a:lnTo>
                    <a:pt x="138" y="204"/>
                  </a:lnTo>
                  <a:lnTo>
                    <a:pt x="138" y="204"/>
                  </a:lnTo>
                  <a:lnTo>
                    <a:pt x="125" y="198"/>
                  </a:lnTo>
                  <a:lnTo>
                    <a:pt x="120" y="194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07" y="180"/>
                  </a:lnTo>
                  <a:lnTo>
                    <a:pt x="104" y="17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99" y="157"/>
                  </a:lnTo>
                  <a:lnTo>
                    <a:pt x="99" y="152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100" y="139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6" y="126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26" y="112"/>
                  </a:lnTo>
                  <a:lnTo>
                    <a:pt x="130" y="110"/>
                  </a:lnTo>
                  <a:lnTo>
                    <a:pt x="134" y="110"/>
                  </a:lnTo>
                  <a:lnTo>
                    <a:pt x="134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57" y="111"/>
                  </a:lnTo>
                  <a:lnTo>
                    <a:pt x="157" y="111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80" y="116"/>
                  </a:lnTo>
                  <a:lnTo>
                    <a:pt x="184" y="116"/>
                  </a:lnTo>
                  <a:lnTo>
                    <a:pt x="184" y="116"/>
                  </a:lnTo>
                  <a:lnTo>
                    <a:pt x="191" y="116"/>
                  </a:lnTo>
                  <a:lnTo>
                    <a:pt x="197" y="114"/>
                  </a:lnTo>
                  <a:lnTo>
                    <a:pt x="197" y="114"/>
                  </a:lnTo>
                  <a:lnTo>
                    <a:pt x="203" y="114"/>
                  </a:lnTo>
                  <a:lnTo>
                    <a:pt x="206" y="114"/>
                  </a:lnTo>
                  <a:lnTo>
                    <a:pt x="209" y="116"/>
                  </a:lnTo>
                  <a:lnTo>
                    <a:pt x="209" y="116"/>
                  </a:lnTo>
                  <a:lnTo>
                    <a:pt x="211" y="118"/>
                  </a:lnTo>
                  <a:lnTo>
                    <a:pt x="212" y="120"/>
                  </a:lnTo>
                  <a:lnTo>
                    <a:pt x="212" y="122"/>
                  </a:lnTo>
                  <a:lnTo>
                    <a:pt x="211" y="124"/>
                  </a:lnTo>
                  <a:lnTo>
                    <a:pt x="211" y="124"/>
                  </a:lnTo>
                  <a:close/>
                  <a:moveTo>
                    <a:pt x="98" y="334"/>
                  </a:moveTo>
                  <a:lnTo>
                    <a:pt x="98" y="334"/>
                  </a:lnTo>
                  <a:lnTo>
                    <a:pt x="97" y="324"/>
                  </a:lnTo>
                  <a:lnTo>
                    <a:pt x="97" y="314"/>
                  </a:lnTo>
                  <a:lnTo>
                    <a:pt x="97" y="314"/>
                  </a:lnTo>
                  <a:lnTo>
                    <a:pt x="96" y="310"/>
                  </a:lnTo>
                  <a:lnTo>
                    <a:pt x="95" y="308"/>
                  </a:lnTo>
                  <a:lnTo>
                    <a:pt x="93" y="307"/>
                  </a:lnTo>
                  <a:lnTo>
                    <a:pt x="90" y="307"/>
                  </a:lnTo>
                  <a:lnTo>
                    <a:pt x="90" y="307"/>
                  </a:lnTo>
                  <a:lnTo>
                    <a:pt x="87" y="307"/>
                  </a:lnTo>
                  <a:lnTo>
                    <a:pt x="87" y="307"/>
                  </a:lnTo>
                  <a:lnTo>
                    <a:pt x="59" y="306"/>
                  </a:lnTo>
                  <a:lnTo>
                    <a:pt x="59" y="306"/>
                  </a:lnTo>
                  <a:lnTo>
                    <a:pt x="58" y="305"/>
                  </a:lnTo>
                  <a:lnTo>
                    <a:pt x="58" y="305"/>
                  </a:lnTo>
                  <a:lnTo>
                    <a:pt x="50" y="304"/>
                  </a:lnTo>
                  <a:lnTo>
                    <a:pt x="41" y="303"/>
                  </a:lnTo>
                  <a:lnTo>
                    <a:pt x="41" y="303"/>
                  </a:lnTo>
                  <a:lnTo>
                    <a:pt x="36" y="303"/>
                  </a:lnTo>
                  <a:lnTo>
                    <a:pt x="31" y="302"/>
                  </a:lnTo>
                  <a:lnTo>
                    <a:pt x="31" y="302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2" y="304"/>
                  </a:lnTo>
                  <a:lnTo>
                    <a:pt x="2" y="310"/>
                  </a:lnTo>
                  <a:lnTo>
                    <a:pt x="3" y="322"/>
                  </a:lnTo>
                  <a:lnTo>
                    <a:pt x="3" y="322"/>
                  </a:lnTo>
                  <a:lnTo>
                    <a:pt x="3" y="328"/>
                  </a:lnTo>
                  <a:lnTo>
                    <a:pt x="2" y="333"/>
                  </a:lnTo>
                  <a:lnTo>
                    <a:pt x="2" y="333"/>
                  </a:lnTo>
                  <a:lnTo>
                    <a:pt x="2" y="343"/>
                  </a:lnTo>
                  <a:lnTo>
                    <a:pt x="2" y="352"/>
                  </a:lnTo>
                  <a:lnTo>
                    <a:pt x="2" y="352"/>
                  </a:lnTo>
                  <a:lnTo>
                    <a:pt x="2" y="356"/>
                  </a:lnTo>
                  <a:lnTo>
                    <a:pt x="2" y="361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1" y="373"/>
                  </a:lnTo>
                  <a:lnTo>
                    <a:pt x="2" y="374"/>
                  </a:lnTo>
                  <a:lnTo>
                    <a:pt x="3" y="375"/>
                  </a:lnTo>
                  <a:lnTo>
                    <a:pt x="3" y="375"/>
                  </a:lnTo>
                  <a:lnTo>
                    <a:pt x="13" y="377"/>
                  </a:lnTo>
                  <a:lnTo>
                    <a:pt x="18" y="377"/>
                  </a:lnTo>
                  <a:lnTo>
                    <a:pt x="24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5" y="377"/>
                  </a:lnTo>
                  <a:lnTo>
                    <a:pt x="32" y="379"/>
                  </a:lnTo>
                  <a:lnTo>
                    <a:pt x="38" y="379"/>
                  </a:lnTo>
                  <a:lnTo>
                    <a:pt x="51" y="378"/>
                  </a:lnTo>
                  <a:lnTo>
                    <a:pt x="51" y="378"/>
                  </a:lnTo>
                  <a:lnTo>
                    <a:pt x="58" y="377"/>
                  </a:lnTo>
                  <a:lnTo>
                    <a:pt x="58" y="377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83" y="376"/>
                  </a:lnTo>
                  <a:lnTo>
                    <a:pt x="83" y="376"/>
                  </a:lnTo>
                  <a:lnTo>
                    <a:pt x="94" y="373"/>
                  </a:lnTo>
                  <a:lnTo>
                    <a:pt x="94" y="373"/>
                  </a:lnTo>
                  <a:lnTo>
                    <a:pt x="97" y="372"/>
                  </a:lnTo>
                  <a:lnTo>
                    <a:pt x="98" y="370"/>
                  </a:lnTo>
                  <a:lnTo>
                    <a:pt x="98" y="370"/>
                  </a:lnTo>
                  <a:lnTo>
                    <a:pt x="99" y="366"/>
                  </a:lnTo>
                  <a:lnTo>
                    <a:pt x="99" y="362"/>
                  </a:lnTo>
                  <a:lnTo>
                    <a:pt x="99" y="362"/>
                  </a:lnTo>
                  <a:lnTo>
                    <a:pt x="99" y="348"/>
                  </a:lnTo>
                  <a:lnTo>
                    <a:pt x="99" y="341"/>
                  </a:lnTo>
                  <a:lnTo>
                    <a:pt x="98" y="334"/>
                  </a:lnTo>
                  <a:lnTo>
                    <a:pt x="98" y="334"/>
                  </a:lnTo>
                  <a:close/>
                  <a:moveTo>
                    <a:pt x="461" y="54"/>
                  </a:moveTo>
                  <a:lnTo>
                    <a:pt x="461" y="54"/>
                  </a:lnTo>
                  <a:lnTo>
                    <a:pt x="458" y="48"/>
                  </a:lnTo>
                  <a:lnTo>
                    <a:pt x="453" y="42"/>
                  </a:lnTo>
                  <a:lnTo>
                    <a:pt x="453" y="42"/>
                  </a:lnTo>
                  <a:lnTo>
                    <a:pt x="449" y="37"/>
                  </a:lnTo>
                  <a:lnTo>
                    <a:pt x="444" y="33"/>
                  </a:lnTo>
                  <a:lnTo>
                    <a:pt x="444" y="33"/>
                  </a:lnTo>
                  <a:lnTo>
                    <a:pt x="440" y="29"/>
                  </a:lnTo>
                  <a:lnTo>
                    <a:pt x="436" y="25"/>
                  </a:lnTo>
                  <a:lnTo>
                    <a:pt x="431" y="15"/>
                  </a:lnTo>
                  <a:lnTo>
                    <a:pt x="431" y="15"/>
                  </a:lnTo>
                  <a:lnTo>
                    <a:pt x="430" y="12"/>
                  </a:lnTo>
                  <a:lnTo>
                    <a:pt x="430" y="12"/>
                  </a:lnTo>
                  <a:lnTo>
                    <a:pt x="428" y="8"/>
                  </a:lnTo>
                  <a:lnTo>
                    <a:pt x="427" y="3"/>
                  </a:lnTo>
                  <a:lnTo>
                    <a:pt x="427" y="3"/>
                  </a:lnTo>
                  <a:lnTo>
                    <a:pt x="425" y="1"/>
                  </a:lnTo>
                  <a:lnTo>
                    <a:pt x="423" y="0"/>
                  </a:lnTo>
                  <a:lnTo>
                    <a:pt x="421" y="1"/>
                  </a:lnTo>
                  <a:lnTo>
                    <a:pt x="419" y="2"/>
                  </a:lnTo>
                  <a:lnTo>
                    <a:pt x="419" y="2"/>
                  </a:lnTo>
                  <a:lnTo>
                    <a:pt x="416" y="7"/>
                  </a:lnTo>
                  <a:lnTo>
                    <a:pt x="416" y="10"/>
                  </a:lnTo>
                  <a:lnTo>
                    <a:pt x="416" y="12"/>
                  </a:lnTo>
                  <a:lnTo>
                    <a:pt x="416" y="12"/>
                  </a:lnTo>
                  <a:lnTo>
                    <a:pt x="417" y="20"/>
                  </a:lnTo>
                  <a:lnTo>
                    <a:pt x="417" y="20"/>
                  </a:lnTo>
                  <a:lnTo>
                    <a:pt x="417" y="24"/>
                  </a:lnTo>
                  <a:lnTo>
                    <a:pt x="417" y="29"/>
                  </a:lnTo>
                  <a:lnTo>
                    <a:pt x="417" y="29"/>
                  </a:lnTo>
                  <a:lnTo>
                    <a:pt x="415" y="32"/>
                  </a:lnTo>
                  <a:lnTo>
                    <a:pt x="413" y="36"/>
                  </a:lnTo>
                  <a:lnTo>
                    <a:pt x="407" y="41"/>
                  </a:lnTo>
                  <a:lnTo>
                    <a:pt x="407" y="41"/>
                  </a:lnTo>
                  <a:lnTo>
                    <a:pt x="400" y="47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76" y="70"/>
                  </a:lnTo>
                  <a:lnTo>
                    <a:pt x="376" y="70"/>
                  </a:lnTo>
                  <a:lnTo>
                    <a:pt x="373" y="73"/>
                  </a:lnTo>
                  <a:lnTo>
                    <a:pt x="372" y="76"/>
                  </a:lnTo>
                  <a:lnTo>
                    <a:pt x="372" y="76"/>
                  </a:lnTo>
                  <a:lnTo>
                    <a:pt x="370" y="79"/>
                  </a:lnTo>
                  <a:lnTo>
                    <a:pt x="370" y="82"/>
                  </a:lnTo>
                  <a:lnTo>
                    <a:pt x="370" y="88"/>
                  </a:lnTo>
                  <a:lnTo>
                    <a:pt x="370" y="88"/>
                  </a:lnTo>
                  <a:lnTo>
                    <a:pt x="371" y="92"/>
                  </a:lnTo>
                  <a:lnTo>
                    <a:pt x="373" y="95"/>
                  </a:lnTo>
                  <a:lnTo>
                    <a:pt x="373" y="95"/>
                  </a:lnTo>
                  <a:lnTo>
                    <a:pt x="377" y="101"/>
                  </a:lnTo>
                  <a:lnTo>
                    <a:pt x="383" y="105"/>
                  </a:lnTo>
                  <a:lnTo>
                    <a:pt x="383" y="105"/>
                  </a:lnTo>
                  <a:lnTo>
                    <a:pt x="387" y="109"/>
                  </a:lnTo>
                  <a:lnTo>
                    <a:pt x="392" y="111"/>
                  </a:lnTo>
                  <a:lnTo>
                    <a:pt x="392" y="111"/>
                  </a:lnTo>
                  <a:lnTo>
                    <a:pt x="396" y="114"/>
                  </a:lnTo>
                  <a:lnTo>
                    <a:pt x="401" y="115"/>
                  </a:lnTo>
                  <a:lnTo>
                    <a:pt x="405" y="115"/>
                  </a:lnTo>
                  <a:lnTo>
                    <a:pt x="410" y="115"/>
                  </a:lnTo>
                  <a:lnTo>
                    <a:pt x="410" y="115"/>
                  </a:lnTo>
                  <a:lnTo>
                    <a:pt x="414" y="116"/>
                  </a:lnTo>
                  <a:lnTo>
                    <a:pt x="417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30" y="110"/>
                  </a:lnTo>
                  <a:lnTo>
                    <a:pt x="435" y="107"/>
                  </a:lnTo>
                  <a:lnTo>
                    <a:pt x="435" y="107"/>
                  </a:lnTo>
                  <a:lnTo>
                    <a:pt x="445" y="100"/>
                  </a:lnTo>
                  <a:lnTo>
                    <a:pt x="450" y="95"/>
                  </a:lnTo>
                  <a:lnTo>
                    <a:pt x="454" y="91"/>
                  </a:lnTo>
                  <a:lnTo>
                    <a:pt x="454" y="91"/>
                  </a:lnTo>
                  <a:lnTo>
                    <a:pt x="457" y="86"/>
                  </a:lnTo>
                  <a:lnTo>
                    <a:pt x="460" y="82"/>
                  </a:lnTo>
                  <a:lnTo>
                    <a:pt x="462" y="77"/>
                  </a:lnTo>
                  <a:lnTo>
                    <a:pt x="462" y="71"/>
                  </a:lnTo>
                  <a:lnTo>
                    <a:pt x="462" y="71"/>
                  </a:lnTo>
                  <a:lnTo>
                    <a:pt x="463" y="69"/>
                  </a:lnTo>
                  <a:lnTo>
                    <a:pt x="463" y="69"/>
                  </a:lnTo>
                  <a:lnTo>
                    <a:pt x="463" y="65"/>
                  </a:lnTo>
                  <a:lnTo>
                    <a:pt x="463" y="61"/>
                  </a:lnTo>
                  <a:lnTo>
                    <a:pt x="461" y="54"/>
                  </a:lnTo>
                  <a:lnTo>
                    <a:pt x="461" y="54"/>
                  </a:lnTo>
                  <a:close/>
                  <a:moveTo>
                    <a:pt x="169" y="309"/>
                  </a:moveTo>
                  <a:lnTo>
                    <a:pt x="169" y="309"/>
                  </a:lnTo>
                  <a:lnTo>
                    <a:pt x="169" y="307"/>
                  </a:lnTo>
                  <a:lnTo>
                    <a:pt x="168" y="305"/>
                  </a:lnTo>
                  <a:lnTo>
                    <a:pt x="166" y="305"/>
                  </a:lnTo>
                  <a:lnTo>
                    <a:pt x="164" y="305"/>
                  </a:lnTo>
                  <a:lnTo>
                    <a:pt x="164" y="305"/>
                  </a:lnTo>
                  <a:lnTo>
                    <a:pt x="161" y="306"/>
                  </a:lnTo>
                  <a:lnTo>
                    <a:pt x="161" y="306"/>
                  </a:lnTo>
                  <a:lnTo>
                    <a:pt x="152" y="306"/>
                  </a:lnTo>
                  <a:lnTo>
                    <a:pt x="152" y="306"/>
                  </a:lnTo>
                  <a:lnTo>
                    <a:pt x="136" y="307"/>
                  </a:lnTo>
                  <a:lnTo>
                    <a:pt x="136" y="307"/>
                  </a:lnTo>
                  <a:lnTo>
                    <a:pt x="125" y="308"/>
                  </a:lnTo>
                  <a:lnTo>
                    <a:pt x="125" y="308"/>
                  </a:lnTo>
                  <a:lnTo>
                    <a:pt x="112" y="309"/>
                  </a:lnTo>
                  <a:lnTo>
                    <a:pt x="112" y="309"/>
                  </a:lnTo>
                  <a:lnTo>
                    <a:pt x="105" y="308"/>
                  </a:lnTo>
                  <a:lnTo>
                    <a:pt x="105" y="308"/>
                  </a:lnTo>
                  <a:lnTo>
                    <a:pt x="102" y="308"/>
                  </a:lnTo>
                  <a:lnTo>
                    <a:pt x="102" y="311"/>
                  </a:lnTo>
                  <a:lnTo>
                    <a:pt x="102" y="311"/>
                  </a:lnTo>
                  <a:lnTo>
                    <a:pt x="104" y="321"/>
                  </a:lnTo>
                  <a:lnTo>
                    <a:pt x="104" y="321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5" y="344"/>
                  </a:lnTo>
                  <a:lnTo>
                    <a:pt x="105" y="346"/>
                  </a:lnTo>
                  <a:lnTo>
                    <a:pt x="105" y="346"/>
                  </a:lnTo>
                  <a:lnTo>
                    <a:pt x="106" y="346"/>
                  </a:lnTo>
                  <a:lnTo>
                    <a:pt x="108" y="346"/>
                  </a:lnTo>
                  <a:lnTo>
                    <a:pt x="108" y="346"/>
                  </a:lnTo>
                  <a:lnTo>
                    <a:pt x="109" y="346"/>
                  </a:lnTo>
                  <a:lnTo>
                    <a:pt x="109" y="346"/>
                  </a:lnTo>
                  <a:lnTo>
                    <a:pt x="119" y="352"/>
                  </a:lnTo>
                  <a:lnTo>
                    <a:pt x="119" y="352"/>
                  </a:lnTo>
                  <a:lnTo>
                    <a:pt x="122" y="353"/>
                  </a:lnTo>
                  <a:lnTo>
                    <a:pt x="125" y="353"/>
                  </a:lnTo>
                  <a:lnTo>
                    <a:pt x="125" y="353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46" y="351"/>
                  </a:lnTo>
                  <a:lnTo>
                    <a:pt x="146" y="351"/>
                  </a:lnTo>
                  <a:lnTo>
                    <a:pt x="170" y="347"/>
                  </a:lnTo>
                  <a:lnTo>
                    <a:pt x="170" y="347"/>
                  </a:lnTo>
                  <a:lnTo>
                    <a:pt x="171" y="347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3" y="339"/>
                  </a:lnTo>
                  <a:lnTo>
                    <a:pt x="172" y="332"/>
                  </a:lnTo>
                  <a:lnTo>
                    <a:pt x="172" y="332"/>
                  </a:lnTo>
                  <a:lnTo>
                    <a:pt x="169" y="309"/>
                  </a:lnTo>
                  <a:lnTo>
                    <a:pt x="169" y="309"/>
                  </a:lnTo>
                  <a:close/>
                </a:path>
              </a:pathLst>
            </a:custGeom>
            <a:solidFill>
              <a:srgbClr val="44C8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9" name="Freeform 125"/>
            <p:cNvSpPr>
              <a:spLocks noEditPoints="1"/>
            </p:cNvSpPr>
            <p:nvPr/>
          </p:nvSpPr>
          <p:spPr bwMode="auto">
            <a:xfrm>
              <a:off x="2764" y="1394"/>
              <a:ext cx="393" cy="598"/>
            </a:xfrm>
            <a:custGeom>
              <a:avLst/>
              <a:gdLst/>
              <a:ahLst/>
              <a:cxnLst>
                <a:cxn ang="0">
                  <a:pos x="191" y="396"/>
                </a:cxn>
                <a:cxn ang="0">
                  <a:pos x="222" y="325"/>
                </a:cxn>
                <a:cxn ang="0">
                  <a:pos x="176" y="397"/>
                </a:cxn>
                <a:cxn ang="0">
                  <a:pos x="126" y="501"/>
                </a:cxn>
                <a:cxn ang="0">
                  <a:pos x="121" y="514"/>
                </a:cxn>
                <a:cxn ang="0">
                  <a:pos x="109" y="508"/>
                </a:cxn>
                <a:cxn ang="0">
                  <a:pos x="97" y="503"/>
                </a:cxn>
                <a:cxn ang="0">
                  <a:pos x="65" y="485"/>
                </a:cxn>
                <a:cxn ang="0">
                  <a:pos x="100" y="483"/>
                </a:cxn>
                <a:cxn ang="0">
                  <a:pos x="169" y="353"/>
                </a:cxn>
                <a:cxn ang="0">
                  <a:pos x="70" y="374"/>
                </a:cxn>
                <a:cxn ang="0">
                  <a:pos x="37" y="430"/>
                </a:cxn>
                <a:cxn ang="0">
                  <a:pos x="11" y="464"/>
                </a:cxn>
                <a:cxn ang="0">
                  <a:pos x="142" y="542"/>
                </a:cxn>
                <a:cxn ang="0">
                  <a:pos x="216" y="572"/>
                </a:cxn>
                <a:cxn ang="0">
                  <a:pos x="218" y="518"/>
                </a:cxn>
                <a:cxn ang="0">
                  <a:pos x="207" y="572"/>
                </a:cxn>
                <a:cxn ang="0">
                  <a:pos x="205" y="544"/>
                </a:cxn>
                <a:cxn ang="0">
                  <a:pos x="174" y="546"/>
                </a:cxn>
                <a:cxn ang="0">
                  <a:pos x="180" y="535"/>
                </a:cxn>
                <a:cxn ang="0">
                  <a:pos x="154" y="528"/>
                </a:cxn>
                <a:cxn ang="0">
                  <a:pos x="158" y="509"/>
                </a:cxn>
                <a:cxn ang="0">
                  <a:pos x="161" y="478"/>
                </a:cxn>
                <a:cxn ang="0">
                  <a:pos x="188" y="463"/>
                </a:cxn>
                <a:cxn ang="0">
                  <a:pos x="206" y="481"/>
                </a:cxn>
                <a:cxn ang="0">
                  <a:pos x="199" y="506"/>
                </a:cxn>
                <a:cxn ang="0">
                  <a:pos x="198" y="527"/>
                </a:cxn>
                <a:cxn ang="0">
                  <a:pos x="221" y="502"/>
                </a:cxn>
                <a:cxn ang="0">
                  <a:pos x="229" y="440"/>
                </a:cxn>
                <a:cxn ang="0">
                  <a:pos x="150" y="469"/>
                </a:cxn>
                <a:cxn ang="0">
                  <a:pos x="175" y="446"/>
                </a:cxn>
                <a:cxn ang="0">
                  <a:pos x="180" y="453"/>
                </a:cxn>
                <a:cxn ang="0">
                  <a:pos x="221" y="468"/>
                </a:cxn>
                <a:cxn ang="0">
                  <a:pos x="375" y="64"/>
                </a:cxn>
                <a:cxn ang="0">
                  <a:pos x="345" y="76"/>
                </a:cxn>
                <a:cxn ang="0">
                  <a:pos x="363" y="50"/>
                </a:cxn>
                <a:cxn ang="0">
                  <a:pos x="334" y="86"/>
                </a:cxn>
                <a:cxn ang="0">
                  <a:pos x="351" y="35"/>
                </a:cxn>
                <a:cxn ang="0">
                  <a:pos x="354" y="11"/>
                </a:cxn>
                <a:cxn ang="0">
                  <a:pos x="337" y="58"/>
                </a:cxn>
                <a:cxn ang="0">
                  <a:pos x="318" y="71"/>
                </a:cxn>
                <a:cxn ang="0">
                  <a:pos x="336" y="34"/>
                </a:cxn>
                <a:cxn ang="0">
                  <a:pos x="320" y="45"/>
                </a:cxn>
                <a:cxn ang="0">
                  <a:pos x="303" y="80"/>
                </a:cxn>
                <a:cxn ang="0">
                  <a:pos x="321" y="5"/>
                </a:cxn>
                <a:cxn ang="0">
                  <a:pos x="391" y="40"/>
                </a:cxn>
                <a:cxn ang="0">
                  <a:pos x="154" y="566"/>
                </a:cxn>
                <a:cxn ang="0">
                  <a:pos x="27" y="507"/>
                </a:cxn>
                <a:cxn ang="0">
                  <a:pos x="96" y="565"/>
                </a:cxn>
                <a:cxn ang="0">
                  <a:pos x="212" y="598"/>
                </a:cxn>
                <a:cxn ang="0">
                  <a:pos x="77" y="538"/>
                </a:cxn>
                <a:cxn ang="0">
                  <a:pos x="87" y="552"/>
                </a:cxn>
                <a:cxn ang="0">
                  <a:pos x="188" y="341"/>
                </a:cxn>
                <a:cxn ang="0">
                  <a:pos x="111" y="489"/>
                </a:cxn>
                <a:cxn ang="0">
                  <a:pos x="122" y="453"/>
                </a:cxn>
                <a:cxn ang="0">
                  <a:pos x="183" y="336"/>
                </a:cxn>
                <a:cxn ang="0">
                  <a:pos x="212" y="315"/>
                </a:cxn>
                <a:cxn ang="0">
                  <a:pos x="133" y="474"/>
                </a:cxn>
                <a:cxn ang="0">
                  <a:pos x="138" y="447"/>
                </a:cxn>
              </a:cxnLst>
              <a:rect l="0" t="0" r="r" b="b"/>
              <a:pathLst>
                <a:path w="393" h="598">
                  <a:moveTo>
                    <a:pt x="228" y="439"/>
                  </a:moveTo>
                  <a:lnTo>
                    <a:pt x="228" y="439"/>
                  </a:lnTo>
                  <a:lnTo>
                    <a:pt x="218" y="435"/>
                  </a:lnTo>
                  <a:lnTo>
                    <a:pt x="213" y="433"/>
                  </a:lnTo>
                  <a:lnTo>
                    <a:pt x="208" y="429"/>
                  </a:lnTo>
                  <a:lnTo>
                    <a:pt x="208" y="429"/>
                  </a:lnTo>
                  <a:lnTo>
                    <a:pt x="200" y="423"/>
                  </a:lnTo>
                  <a:lnTo>
                    <a:pt x="197" y="419"/>
                  </a:lnTo>
                  <a:lnTo>
                    <a:pt x="193" y="415"/>
                  </a:lnTo>
                  <a:lnTo>
                    <a:pt x="193" y="415"/>
                  </a:lnTo>
                  <a:lnTo>
                    <a:pt x="191" y="411"/>
                  </a:lnTo>
                  <a:lnTo>
                    <a:pt x="190" y="406"/>
                  </a:lnTo>
                  <a:lnTo>
                    <a:pt x="190" y="401"/>
                  </a:lnTo>
                  <a:lnTo>
                    <a:pt x="191" y="396"/>
                  </a:lnTo>
                  <a:lnTo>
                    <a:pt x="191" y="396"/>
                  </a:lnTo>
                  <a:lnTo>
                    <a:pt x="193" y="390"/>
                  </a:lnTo>
                  <a:lnTo>
                    <a:pt x="196" y="385"/>
                  </a:lnTo>
                  <a:lnTo>
                    <a:pt x="201" y="380"/>
                  </a:lnTo>
                  <a:lnTo>
                    <a:pt x="205" y="376"/>
                  </a:lnTo>
                  <a:lnTo>
                    <a:pt x="205" y="376"/>
                  </a:lnTo>
                  <a:lnTo>
                    <a:pt x="225" y="359"/>
                  </a:lnTo>
                  <a:lnTo>
                    <a:pt x="225" y="359"/>
                  </a:lnTo>
                  <a:lnTo>
                    <a:pt x="226" y="358"/>
                  </a:lnTo>
                  <a:lnTo>
                    <a:pt x="226" y="356"/>
                  </a:lnTo>
                  <a:lnTo>
                    <a:pt x="226" y="356"/>
                  </a:lnTo>
                  <a:lnTo>
                    <a:pt x="225" y="344"/>
                  </a:lnTo>
                  <a:lnTo>
                    <a:pt x="225" y="344"/>
                  </a:lnTo>
                  <a:lnTo>
                    <a:pt x="225" y="339"/>
                  </a:lnTo>
                  <a:lnTo>
                    <a:pt x="225" y="339"/>
                  </a:lnTo>
                  <a:lnTo>
                    <a:pt x="222" y="325"/>
                  </a:lnTo>
                  <a:lnTo>
                    <a:pt x="222" y="32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21" y="314"/>
                  </a:lnTo>
                  <a:lnTo>
                    <a:pt x="219" y="313"/>
                  </a:lnTo>
                  <a:lnTo>
                    <a:pt x="219" y="313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03" y="342"/>
                  </a:lnTo>
                  <a:lnTo>
                    <a:pt x="203" y="342"/>
                  </a:lnTo>
                  <a:lnTo>
                    <a:pt x="192" y="365"/>
                  </a:lnTo>
                  <a:lnTo>
                    <a:pt x="192" y="365"/>
                  </a:lnTo>
                  <a:lnTo>
                    <a:pt x="176" y="397"/>
                  </a:lnTo>
                  <a:lnTo>
                    <a:pt x="176" y="397"/>
                  </a:lnTo>
                  <a:lnTo>
                    <a:pt x="167" y="414"/>
                  </a:lnTo>
                  <a:lnTo>
                    <a:pt x="167" y="414"/>
                  </a:lnTo>
                  <a:lnTo>
                    <a:pt x="154" y="439"/>
                  </a:lnTo>
                  <a:lnTo>
                    <a:pt x="154" y="439"/>
                  </a:lnTo>
                  <a:lnTo>
                    <a:pt x="145" y="457"/>
                  </a:lnTo>
                  <a:lnTo>
                    <a:pt x="145" y="457"/>
                  </a:lnTo>
                  <a:lnTo>
                    <a:pt x="133" y="481"/>
                  </a:lnTo>
                  <a:lnTo>
                    <a:pt x="133" y="481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9"/>
                  </a:lnTo>
                  <a:lnTo>
                    <a:pt x="124" y="500"/>
                  </a:lnTo>
                  <a:lnTo>
                    <a:pt x="126" y="501"/>
                  </a:lnTo>
                  <a:lnTo>
                    <a:pt x="126" y="501"/>
                  </a:lnTo>
                  <a:lnTo>
                    <a:pt x="137" y="507"/>
                  </a:lnTo>
                  <a:lnTo>
                    <a:pt x="137" y="507"/>
                  </a:lnTo>
                  <a:lnTo>
                    <a:pt x="142" y="510"/>
                  </a:lnTo>
                  <a:lnTo>
                    <a:pt x="142" y="510"/>
                  </a:lnTo>
                  <a:lnTo>
                    <a:pt x="143" y="511"/>
                  </a:lnTo>
                  <a:lnTo>
                    <a:pt x="143" y="513"/>
                  </a:lnTo>
                  <a:lnTo>
                    <a:pt x="143" y="513"/>
                  </a:lnTo>
                  <a:lnTo>
                    <a:pt x="140" y="518"/>
                  </a:lnTo>
                  <a:lnTo>
                    <a:pt x="140" y="518"/>
                  </a:lnTo>
                  <a:lnTo>
                    <a:pt x="138" y="521"/>
                  </a:lnTo>
                  <a:lnTo>
                    <a:pt x="136" y="521"/>
                  </a:lnTo>
                  <a:lnTo>
                    <a:pt x="135" y="521"/>
                  </a:lnTo>
                  <a:lnTo>
                    <a:pt x="135" y="521"/>
                  </a:lnTo>
                  <a:lnTo>
                    <a:pt x="121" y="514"/>
                  </a:lnTo>
                  <a:lnTo>
                    <a:pt x="121" y="514"/>
                  </a:lnTo>
                  <a:lnTo>
                    <a:pt x="119" y="513"/>
                  </a:lnTo>
                  <a:lnTo>
                    <a:pt x="117" y="514"/>
                  </a:lnTo>
                  <a:lnTo>
                    <a:pt x="117" y="514"/>
                  </a:lnTo>
                  <a:lnTo>
                    <a:pt x="115" y="516"/>
                  </a:lnTo>
                  <a:lnTo>
                    <a:pt x="114" y="517"/>
                  </a:lnTo>
                  <a:lnTo>
                    <a:pt x="112" y="516"/>
                  </a:lnTo>
                  <a:lnTo>
                    <a:pt x="112" y="516"/>
                  </a:lnTo>
                  <a:lnTo>
                    <a:pt x="110" y="514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111" y="509"/>
                  </a:lnTo>
                  <a:lnTo>
                    <a:pt x="111" y="508"/>
                  </a:lnTo>
                  <a:lnTo>
                    <a:pt x="110" y="508"/>
                  </a:lnTo>
                  <a:lnTo>
                    <a:pt x="110" y="508"/>
                  </a:lnTo>
                  <a:lnTo>
                    <a:pt x="109" y="508"/>
                  </a:lnTo>
                  <a:lnTo>
                    <a:pt x="107" y="510"/>
                  </a:lnTo>
                  <a:lnTo>
                    <a:pt x="107" y="510"/>
                  </a:lnTo>
                  <a:lnTo>
                    <a:pt x="105" y="512"/>
                  </a:lnTo>
                  <a:lnTo>
                    <a:pt x="104" y="512"/>
                  </a:lnTo>
                  <a:lnTo>
                    <a:pt x="103" y="512"/>
                  </a:lnTo>
                  <a:lnTo>
                    <a:pt x="103" y="512"/>
                  </a:lnTo>
                  <a:lnTo>
                    <a:pt x="100" y="511"/>
                  </a:lnTo>
                  <a:lnTo>
                    <a:pt x="99" y="509"/>
                  </a:lnTo>
                  <a:lnTo>
                    <a:pt x="99" y="507"/>
                  </a:lnTo>
                  <a:lnTo>
                    <a:pt x="99" y="505"/>
                  </a:lnTo>
                  <a:lnTo>
                    <a:pt x="99" y="505"/>
                  </a:lnTo>
                  <a:lnTo>
                    <a:pt x="99" y="503"/>
                  </a:lnTo>
                  <a:lnTo>
                    <a:pt x="99" y="503"/>
                  </a:lnTo>
                  <a:lnTo>
                    <a:pt x="97" y="503"/>
                  </a:lnTo>
                  <a:lnTo>
                    <a:pt x="97" y="503"/>
                  </a:lnTo>
                  <a:lnTo>
                    <a:pt x="97" y="504"/>
                  </a:lnTo>
                  <a:lnTo>
                    <a:pt x="97" y="504"/>
                  </a:lnTo>
                  <a:lnTo>
                    <a:pt x="94" y="505"/>
                  </a:lnTo>
                  <a:lnTo>
                    <a:pt x="91" y="504"/>
                  </a:lnTo>
                  <a:lnTo>
                    <a:pt x="89" y="503"/>
                  </a:lnTo>
                  <a:lnTo>
                    <a:pt x="88" y="500"/>
                  </a:lnTo>
                  <a:lnTo>
                    <a:pt x="88" y="500"/>
                  </a:lnTo>
                  <a:lnTo>
                    <a:pt x="88" y="498"/>
                  </a:lnTo>
                  <a:lnTo>
                    <a:pt x="87" y="496"/>
                  </a:lnTo>
                  <a:lnTo>
                    <a:pt x="83" y="494"/>
                  </a:lnTo>
                  <a:lnTo>
                    <a:pt x="83" y="494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65" y="485"/>
                  </a:lnTo>
                  <a:lnTo>
                    <a:pt x="65" y="485"/>
                  </a:lnTo>
                  <a:lnTo>
                    <a:pt x="63" y="483"/>
                  </a:lnTo>
                  <a:lnTo>
                    <a:pt x="64" y="481"/>
                  </a:lnTo>
                  <a:lnTo>
                    <a:pt x="64" y="481"/>
                  </a:lnTo>
                  <a:lnTo>
                    <a:pt x="68" y="473"/>
                  </a:lnTo>
                  <a:lnTo>
                    <a:pt x="68" y="473"/>
                  </a:lnTo>
                  <a:lnTo>
                    <a:pt x="69" y="473"/>
                  </a:lnTo>
                  <a:lnTo>
                    <a:pt x="70" y="472"/>
                  </a:lnTo>
                  <a:lnTo>
                    <a:pt x="70" y="472"/>
                  </a:lnTo>
                  <a:lnTo>
                    <a:pt x="75" y="475"/>
                  </a:lnTo>
                  <a:lnTo>
                    <a:pt x="75" y="475"/>
                  </a:lnTo>
                  <a:lnTo>
                    <a:pt x="95" y="485"/>
                  </a:lnTo>
                  <a:lnTo>
                    <a:pt x="95" y="485"/>
                  </a:lnTo>
                  <a:lnTo>
                    <a:pt x="98" y="485"/>
                  </a:lnTo>
                  <a:lnTo>
                    <a:pt x="99" y="485"/>
                  </a:lnTo>
                  <a:lnTo>
                    <a:pt x="100" y="483"/>
                  </a:lnTo>
                  <a:lnTo>
                    <a:pt x="100" y="483"/>
                  </a:lnTo>
                  <a:lnTo>
                    <a:pt x="110" y="466"/>
                  </a:lnTo>
                  <a:lnTo>
                    <a:pt x="110" y="466"/>
                  </a:lnTo>
                  <a:lnTo>
                    <a:pt x="122" y="443"/>
                  </a:lnTo>
                  <a:lnTo>
                    <a:pt x="122" y="443"/>
                  </a:lnTo>
                  <a:lnTo>
                    <a:pt x="136" y="416"/>
                  </a:lnTo>
                  <a:lnTo>
                    <a:pt x="136" y="416"/>
                  </a:lnTo>
                  <a:lnTo>
                    <a:pt x="144" y="402"/>
                  </a:lnTo>
                  <a:lnTo>
                    <a:pt x="144" y="402"/>
                  </a:lnTo>
                  <a:lnTo>
                    <a:pt x="153" y="384"/>
                  </a:lnTo>
                  <a:lnTo>
                    <a:pt x="153" y="384"/>
                  </a:lnTo>
                  <a:lnTo>
                    <a:pt x="160" y="370"/>
                  </a:lnTo>
                  <a:lnTo>
                    <a:pt x="160" y="370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75" y="340"/>
                  </a:lnTo>
                  <a:lnTo>
                    <a:pt x="175" y="340"/>
                  </a:lnTo>
                  <a:lnTo>
                    <a:pt x="183" y="327"/>
                  </a:lnTo>
                  <a:lnTo>
                    <a:pt x="183" y="327"/>
                  </a:lnTo>
                  <a:lnTo>
                    <a:pt x="192" y="309"/>
                  </a:lnTo>
                  <a:lnTo>
                    <a:pt x="192" y="309"/>
                  </a:lnTo>
                  <a:lnTo>
                    <a:pt x="195" y="302"/>
                  </a:lnTo>
                  <a:lnTo>
                    <a:pt x="195" y="302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68" y="314"/>
                  </a:lnTo>
                  <a:lnTo>
                    <a:pt x="143" y="328"/>
                  </a:lnTo>
                  <a:lnTo>
                    <a:pt x="118" y="342"/>
                  </a:lnTo>
                  <a:lnTo>
                    <a:pt x="94" y="358"/>
                  </a:lnTo>
                  <a:lnTo>
                    <a:pt x="70" y="374"/>
                  </a:lnTo>
                  <a:lnTo>
                    <a:pt x="47" y="391"/>
                  </a:lnTo>
                  <a:lnTo>
                    <a:pt x="24" y="408"/>
                  </a:lnTo>
                  <a:lnTo>
                    <a:pt x="1" y="426"/>
                  </a:lnTo>
                  <a:lnTo>
                    <a:pt x="1" y="426"/>
                  </a:lnTo>
                  <a:lnTo>
                    <a:pt x="0" y="428"/>
                  </a:lnTo>
                  <a:lnTo>
                    <a:pt x="0" y="428"/>
                  </a:lnTo>
                  <a:lnTo>
                    <a:pt x="18" y="428"/>
                  </a:lnTo>
                  <a:lnTo>
                    <a:pt x="18" y="428"/>
                  </a:lnTo>
                  <a:lnTo>
                    <a:pt x="23" y="428"/>
                  </a:lnTo>
                  <a:lnTo>
                    <a:pt x="23" y="428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28" y="427"/>
                  </a:lnTo>
                  <a:lnTo>
                    <a:pt x="37" y="430"/>
                  </a:lnTo>
                  <a:lnTo>
                    <a:pt x="37" y="430"/>
                  </a:lnTo>
                  <a:lnTo>
                    <a:pt x="39" y="432"/>
                  </a:lnTo>
                  <a:lnTo>
                    <a:pt x="40" y="435"/>
                  </a:lnTo>
                  <a:lnTo>
                    <a:pt x="41" y="437"/>
                  </a:lnTo>
                  <a:lnTo>
                    <a:pt x="41" y="440"/>
                  </a:lnTo>
                  <a:lnTo>
                    <a:pt x="41" y="440"/>
                  </a:lnTo>
                  <a:lnTo>
                    <a:pt x="38" y="445"/>
                  </a:lnTo>
                  <a:lnTo>
                    <a:pt x="34" y="450"/>
                  </a:lnTo>
                  <a:lnTo>
                    <a:pt x="30" y="453"/>
                  </a:lnTo>
                  <a:lnTo>
                    <a:pt x="24" y="455"/>
                  </a:lnTo>
                  <a:lnTo>
                    <a:pt x="24" y="455"/>
                  </a:lnTo>
                  <a:lnTo>
                    <a:pt x="19" y="457"/>
                  </a:lnTo>
                  <a:lnTo>
                    <a:pt x="15" y="459"/>
                  </a:lnTo>
                  <a:lnTo>
                    <a:pt x="15" y="459"/>
                  </a:lnTo>
                  <a:lnTo>
                    <a:pt x="12" y="462"/>
                  </a:lnTo>
                  <a:lnTo>
                    <a:pt x="11" y="464"/>
                  </a:lnTo>
                  <a:lnTo>
                    <a:pt x="11" y="466"/>
                  </a:lnTo>
                  <a:lnTo>
                    <a:pt x="11" y="466"/>
                  </a:lnTo>
                  <a:lnTo>
                    <a:pt x="13" y="473"/>
                  </a:lnTo>
                  <a:lnTo>
                    <a:pt x="15" y="476"/>
                  </a:lnTo>
                  <a:lnTo>
                    <a:pt x="18" y="478"/>
                  </a:lnTo>
                  <a:lnTo>
                    <a:pt x="18" y="478"/>
                  </a:lnTo>
                  <a:lnTo>
                    <a:pt x="35" y="486"/>
                  </a:lnTo>
                  <a:lnTo>
                    <a:pt x="35" y="486"/>
                  </a:lnTo>
                  <a:lnTo>
                    <a:pt x="62" y="500"/>
                  </a:lnTo>
                  <a:lnTo>
                    <a:pt x="62" y="500"/>
                  </a:lnTo>
                  <a:lnTo>
                    <a:pt x="90" y="514"/>
                  </a:lnTo>
                  <a:lnTo>
                    <a:pt x="90" y="514"/>
                  </a:lnTo>
                  <a:lnTo>
                    <a:pt x="119" y="529"/>
                  </a:lnTo>
                  <a:lnTo>
                    <a:pt x="119" y="529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58" y="550"/>
                  </a:lnTo>
                  <a:lnTo>
                    <a:pt x="158" y="550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94" y="571"/>
                  </a:lnTo>
                  <a:lnTo>
                    <a:pt x="194" y="571"/>
                  </a:lnTo>
                  <a:lnTo>
                    <a:pt x="204" y="576"/>
                  </a:lnTo>
                  <a:lnTo>
                    <a:pt x="204" y="576"/>
                  </a:lnTo>
                  <a:lnTo>
                    <a:pt x="212" y="581"/>
                  </a:lnTo>
                  <a:lnTo>
                    <a:pt x="212" y="581"/>
                  </a:lnTo>
                  <a:lnTo>
                    <a:pt x="214" y="581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6" y="572"/>
                  </a:lnTo>
                  <a:lnTo>
                    <a:pt x="216" y="572"/>
                  </a:lnTo>
                  <a:lnTo>
                    <a:pt x="219" y="558"/>
                  </a:lnTo>
                  <a:lnTo>
                    <a:pt x="219" y="558"/>
                  </a:lnTo>
                  <a:lnTo>
                    <a:pt x="221" y="539"/>
                  </a:lnTo>
                  <a:lnTo>
                    <a:pt x="221" y="539"/>
                  </a:lnTo>
                  <a:lnTo>
                    <a:pt x="224" y="523"/>
                  </a:lnTo>
                  <a:lnTo>
                    <a:pt x="224" y="523"/>
                  </a:lnTo>
                  <a:lnTo>
                    <a:pt x="226" y="512"/>
                  </a:lnTo>
                  <a:lnTo>
                    <a:pt x="226" y="512"/>
                  </a:lnTo>
                  <a:lnTo>
                    <a:pt x="225" y="512"/>
                  </a:lnTo>
                  <a:lnTo>
                    <a:pt x="225" y="512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1" y="517"/>
                  </a:lnTo>
                  <a:lnTo>
                    <a:pt x="218" y="518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09" y="523"/>
                  </a:lnTo>
                  <a:lnTo>
                    <a:pt x="206" y="527"/>
                  </a:lnTo>
                  <a:lnTo>
                    <a:pt x="206" y="531"/>
                  </a:lnTo>
                  <a:lnTo>
                    <a:pt x="207" y="536"/>
                  </a:lnTo>
                  <a:lnTo>
                    <a:pt x="207" y="536"/>
                  </a:lnTo>
                  <a:lnTo>
                    <a:pt x="210" y="542"/>
                  </a:lnTo>
                  <a:lnTo>
                    <a:pt x="212" y="548"/>
                  </a:lnTo>
                  <a:lnTo>
                    <a:pt x="213" y="554"/>
                  </a:lnTo>
                  <a:lnTo>
                    <a:pt x="212" y="561"/>
                  </a:lnTo>
                  <a:lnTo>
                    <a:pt x="212" y="561"/>
                  </a:lnTo>
                  <a:lnTo>
                    <a:pt x="210" y="567"/>
                  </a:lnTo>
                  <a:lnTo>
                    <a:pt x="207" y="572"/>
                  </a:lnTo>
                  <a:lnTo>
                    <a:pt x="207" y="572"/>
                  </a:lnTo>
                  <a:lnTo>
                    <a:pt x="205" y="572"/>
                  </a:lnTo>
                  <a:lnTo>
                    <a:pt x="205" y="572"/>
                  </a:lnTo>
                  <a:lnTo>
                    <a:pt x="204" y="571"/>
                  </a:lnTo>
                  <a:lnTo>
                    <a:pt x="204" y="571"/>
                  </a:lnTo>
                  <a:lnTo>
                    <a:pt x="205" y="568"/>
                  </a:lnTo>
                  <a:lnTo>
                    <a:pt x="205" y="568"/>
                  </a:lnTo>
                  <a:lnTo>
                    <a:pt x="207" y="565"/>
                  </a:lnTo>
                  <a:lnTo>
                    <a:pt x="207" y="565"/>
                  </a:lnTo>
                  <a:lnTo>
                    <a:pt x="208" y="560"/>
                  </a:lnTo>
                  <a:lnTo>
                    <a:pt x="208" y="556"/>
                  </a:lnTo>
                  <a:lnTo>
                    <a:pt x="208" y="551"/>
                  </a:lnTo>
                  <a:lnTo>
                    <a:pt x="207" y="546"/>
                  </a:lnTo>
                  <a:lnTo>
                    <a:pt x="207" y="546"/>
                  </a:lnTo>
                  <a:lnTo>
                    <a:pt x="205" y="544"/>
                  </a:lnTo>
                  <a:lnTo>
                    <a:pt x="205" y="544"/>
                  </a:lnTo>
                  <a:lnTo>
                    <a:pt x="201" y="546"/>
                  </a:lnTo>
                  <a:lnTo>
                    <a:pt x="199" y="547"/>
                  </a:lnTo>
                  <a:lnTo>
                    <a:pt x="199" y="547"/>
                  </a:lnTo>
                  <a:lnTo>
                    <a:pt x="195" y="553"/>
                  </a:lnTo>
                  <a:lnTo>
                    <a:pt x="189" y="557"/>
                  </a:lnTo>
                  <a:lnTo>
                    <a:pt x="189" y="557"/>
                  </a:lnTo>
                  <a:lnTo>
                    <a:pt x="186" y="559"/>
                  </a:lnTo>
                  <a:lnTo>
                    <a:pt x="182" y="559"/>
                  </a:lnTo>
                  <a:lnTo>
                    <a:pt x="178" y="557"/>
                  </a:lnTo>
                  <a:lnTo>
                    <a:pt x="176" y="555"/>
                  </a:lnTo>
                  <a:lnTo>
                    <a:pt x="176" y="555"/>
                  </a:lnTo>
                  <a:lnTo>
                    <a:pt x="174" y="551"/>
                  </a:lnTo>
                  <a:lnTo>
                    <a:pt x="173" y="549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77" y="542"/>
                  </a:lnTo>
                  <a:lnTo>
                    <a:pt x="181" y="538"/>
                  </a:lnTo>
                  <a:lnTo>
                    <a:pt x="185" y="537"/>
                  </a:lnTo>
                  <a:lnTo>
                    <a:pt x="190" y="536"/>
                  </a:lnTo>
                  <a:lnTo>
                    <a:pt x="190" y="536"/>
                  </a:lnTo>
                  <a:lnTo>
                    <a:pt x="196" y="536"/>
                  </a:lnTo>
                  <a:lnTo>
                    <a:pt x="202" y="536"/>
                  </a:lnTo>
                  <a:lnTo>
                    <a:pt x="202" y="536"/>
                  </a:lnTo>
                  <a:lnTo>
                    <a:pt x="202" y="535"/>
                  </a:lnTo>
                  <a:lnTo>
                    <a:pt x="201" y="534"/>
                  </a:lnTo>
                  <a:lnTo>
                    <a:pt x="201" y="534"/>
                  </a:lnTo>
                  <a:lnTo>
                    <a:pt x="196" y="532"/>
                  </a:lnTo>
                  <a:lnTo>
                    <a:pt x="190" y="532"/>
                  </a:lnTo>
                  <a:lnTo>
                    <a:pt x="185" y="533"/>
                  </a:lnTo>
                  <a:lnTo>
                    <a:pt x="180" y="535"/>
                  </a:lnTo>
                  <a:lnTo>
                    <a:pt x="180" y="535"/>
                  </a:lnTo>
                  <a:lnTo>
                    <a:pt x="170" y="542"/>
                  </a:lnTo>
                  <a:lnTo>
                    <a:pt x="170" y="542"/>
                  </a:lnTo>
                  <a:lnTo>
                    <a:pt x="167" y="543"/>
                  </a:lnTo>
                  <a:lnTo>
                    <a:pt x="165" y="544"/>
                  </a:lnTo>
                  <a:lnTo>
                    <a:pt x="159" y="544"/>
                  </a:lnTo>
                  <a:lnTo>
                    <a:pt x="159" y="544"/>
                  </a:lnTo>
                  <a:lnTo>
                    <a:pt x="156" y="544"/>
                  </a:lnTo>
                  <a:lnTo>
                    <a:pt x="153" y="542"/>
                  </a:lnTo>
                  <a:lnTo>
                    <a:pt x="151" y="540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1" y="533"/>
                  </a:lnTo>
                  <a:lnTo>
                    <a:pt x="154" y="528"/>
                  </a:lnTo>
                  <a:lnTo>
                    <a:pt x="154" y="528"/>
                  </a:lnTo>
                  <a:lnTo>
                    <a:pt x="163" y="523"/>
                  </a:lnTo>
                  <a:lnTo>
                    <a:pt x="168" y="522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5" y="519"/>
                  </a:lnTo>
                  <a:lnTo>
                    <a:pt x="175" y="519"/>
                  </a:lnTo>
                  <a:lnTo>
                    <a:pt x="172" y="518"/>
                  </a:lnTo>
                  <a:lnTo>
                    <a:pt x="170" y="516"/>
                  </a:lnTo>
                  <a:lnTo>
                    <a:pt x="168" y="513"/>
                  </a:lnTo>
                  <a:lnTo>
                    <a:pt x="167" y="510"/>
                  </a:lnTo>
                  <a:lnTo>
                    <a:pt x="167" y="510"/>
                  </a:lnTo>
                  <a:lnTo>
                    <a:pt x="165" y="509"/>
                  </a:lnTo>
                  <a:lnTo>
                    <a:pt x="165" y="509"/>
                  </a:lnTo>
                  <a:lnTo>
                    <a:pt x="162" y="509"/>
                  </a:lnTo>
                  <a:lnTo>
                    <a:pt x="158" y="509"/>
                  </a:lnTo>
                  <a:lnTo>
                    <a:pt x="156" y="507"/>
                  </a:lnTo>
                  <a:lnTo>
                    <a:pt x="153" y="505"/>
                  </a:lnTo>
                  <a:lnTo>
                    <a:pt x="153" y="505"/>
                  </a:lnTo>
                  <a:lnTo>
                    <a:pt x="151" y="503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50" y="496"/>
                  </a:lnTo>
                  <a:lnTo>
                    <a:pt x="150" y="496"/>
                  </a:lnTo>
                  <a:lnTo>
                    <a:pt x="151" y="492"/>
                  </a:lnTo>
                  <a:lnTo>
                    <a:pt x="153" y="489"/>
                  </a:lnTo>
                  <a:lnTo>
                    <a:pt x="155" y="486"/>
                  </a:lnTo>
                  <a:lnTo>
                    <a:pt x="158" y="484"/>
                  </a:lnTo>
                  <a:lnTo>
                    <a:pt x="158" y="484"/>
                  </a:lnTo>
                  <a:lnTo>
                    <a:pt x="160" y="481"/>
                  </a:lnTo>
                  <a:lnTo>
                    <a:pt x="161" y="478"/>
                  </a:lnTo>
                  <a:lnTo>
                    <a:pt x="161" y="478"/>
                  </a:lnTo>
                  <a:lnTo>
                    <a:pt x="161" y="475"/>
                  </a:lnTo>
                  <a:lnTo>
                    <a:pt x="161" y="475"/>
                  </a:lnTo>
                  <a:lnTo>
                    <a:pt x="161" y="471"/>
                  </a:lnTo>
                  <a:lnTo>
                    <a:pt x="162" y="468"/>
                  </a:lnTo>
                  <a:lnTo>
                    <a:pt x="164" y="465"/>
                  </a:lnTo>
                  <a:lnTo>
                    <a:pt x="167" y="463"/>
                  </a:lnTo>
                  <a:lnTo>
                    <a:pt x="167" y="463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5" y="461"/>
                  </a:lnTo>
                  <a:lnTo>
                    <a:pt x="175" y="461"/>
                  </a:lnTo>
                  <a:lnTo>
                    <a:pt x="185" y="465"/>
                  </a:lnTo>
                  <a:lnTo>
                    <a:pt x="185" y="465"/>
                  </a:lnTo>
                  <a:lnTo>
                    <a:pt x="188" y="463"/>
                  </a:lnTo>
                  <a:lnTo>
                    <a:pt x="188" y="463"/>
                  </a:lnTo>
                  <a:lnTo>
                    <a:pt x="191" y="461"/>
                  </a:lnTo>
                  <a:lnTo>
                    <a:pt x="193" y="461"/>
                  </a:lnTo>
                  <a:lnTo>
                    <a:pt x="196" y="460"/>
                  </a:lnTo>
                  <a:lnTo>
                    <a:pt x="199" y="461"/>
                  </a:lnTo>
                  <a:lnTo>
                    <a:pt x="201" y="462"/>
                  </a:lnTo>
                  <a:lnTo>
                    <a:pt x="203" y="464"/>
                  </a:lnTo>
                  <a:lnTo>
                    <a:pt x="204" y="467"/>
                  </a:lnTo>
                  <a:lnTo>
                    <a:pt x="205" y="470"/>
                  </a:lnTo>
                  <a:lnTo>
                    <a:pt x="205" y="470"/>
                  </a:lnTo>
                  <a:lnTo>
                    <a:pt x="205" y="473"/>
                  </a:lnTo>
                  <a:lnTo>
                    <a:pt x="205" y="477"/>
                  </a:lnTo>
                  <a:lnTo>
                    <a:pt x="205" y="477"/>
                  </a:lnTo>
                  <a:lnTo>
                    <a:pt x="205" y="479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9" y="483"/>
                  </a:lnTo>
                  <a:lnTo>
                    <a:pt x="212" y="486"/>
                  </a:lnTo>
                  <a:lnTo>
                    <a:pt x="212" y="486"/>
                  </a:lnTo>
                  <a:lnTo>
                    <a:pt x="213" y="488"/>
                  </a:lnTo>
                  <a:lnTo>
                    <a:pt x="214" y="491"/>
                  </a:lnTo>
                  <a:lnTo>
                    <a:pt x="214" y="493"/>
                  </a:lnTo>
                  <a:lnTo>
                    <a:pt x="212" y="496"/>
                  </a:lnTo>
                  <a:lnTo>
                    <a:pt x="212" y="496"/>
                  </a:lnTo>
                  <a:lnTo>
                    <a:pt x="209" y="501"/>
                  </a:lnTo>
                  <a:lnTo>
                    <a:pt x="209" y="501"/>
                  </a:lnTo>
                  <a:lnTo>
                    <a:pt x="207" y="503"/>
                  </a:lnTo>
                  <a:lnTo>
                    <a:pt x="204" y="505"/>
                  </a:lnTo>
                  <a:lnTo>
                    <a:pt x="202" y="505"/>
                  </a:lnTo>
                  <a:lnTo>
                    <a:pt x="199" y="506"/>
                  </a:lnTo>
                  <a:lnTo>
                    <a:pt x="199" y="506"/>
                  </a:lnTo>
                  <a:lnTo>
                    <a:pt x="197" y="506"/>
                  </a:lnTo>
                  <a:lnTo>
                    <a:pt x="195" y="508"/>
                  </a:lnTo>
                  <a:lnTo>
                    <a:pt x="195" y="508"/>
                  </a:lnTo>
                  <a:lnTo>
                    <a:pt x="190" y="515"/>
                  </a:lnTo>
                  <a:lnTo>
                    <a:pt x="187" y="517"/>
                  </a:lnTo>
                  <a:lnTo>
                    <a:pt x="183" y="519"/>
                  </a:lnTo>
                  <a:lnTo>
                    <a:pt x="183" y="519"/>
                  </a:lnTo>
                  <a:lnTo>
                    <a:pt x="181" y="521"/>
                  </a:lnTo>
                  <a:lnTo>
                    <a:pt x="181" y="521"/>
                  </a:lnTo>
                  <a:lnTo>
                    <a:pt x="183" y="522"/>
                  </a:lnTo>
                  <a:lnTo>
                    <a:pt x="183" y="522"/>
                  </a:lnTo>
                  <a:lnTo>
                    <a:pt x="187" y="522"/>
                  </a:lnTo>
                  <a:lnTo>
                    <a:pt x="187" y="522"/>
                  </a:lnTo>
                  <a:lnTo>
                    <a:pt x="198" y="527"/>
                  </a:lnTo>
                  <a:lnTo>
                    <a:pt x="198" y="527"/>
                  </a:lnTo>
                  <a:lnTo>
                    <a:pt x="199" y="527"/>
                  </a:lnTo>
                  <a:lnTo>
                    <a:pt x="200" y="526"/>
                  </a:lnTo>
                  <a:lnTo>
                    <a:pt x="200" y="526"/>
                  </a:lnTo>
                  <a:lnTo>
                    <a:pt x="201" y="523"/>
                  </a:lnTo>
                  <a:lnTo>
                    <a:pt x="201" y="523"/>
                  </a:lnTo>
                  <a:lnTo>
                    <a:pt x="202" y="518"/>
                  </a:lnTo>
                  <a:lnTo>
                    <a:pt x="204" y="514"/>
                  </a:lnTo>
                  <a:lnTo>
                    <a:pt x="204" y="514"/>
                  </a:lnTo>
                  <a:lnTo>
                    <a:pt x="207" y="510"/>
                  </a:lnTo>
                  <a:lnTo>
                    <a:pt x="210" y="507"/>
                  </a:lnTo>
                  <a:lnTo>
                    <a:pt x="214" y="504"/>
                  </a:lnTo>
                  <a:lnTo>
                    <a:pt x="219" y="502"/>
                  </a:lnTo>
                  <a:lnTo>
                    <a:pt x="219" y="502"/>
                  </a:lnTo>
                  <a:lnTo>
                    <a:pt x="221" y="502"/>
                  </a:lnTo>
                  <a:lnTo>
                    <a:pt x="223" y="503"/>
                  </a:lnTo>
                  <a:lnTo>
                    <a:pt x="223" y="503"/>
                  </a:lnTo>
                  <a:lnTo>
                    <a:pt x="226" y="510"/>
                  </a:lnTo>
                  <a:lnTo>
                    <a:pt x="226" y="510"/>
                  </a:lnTo>
                  <a:lnTo>
                    <a:pt x="226" y="509"/>
                  </a:lnTo>
                  <a:lnTo>
                    <a:pt x="226" y="509"/>
                  </a:lnTo>
                  <a:lnTo>
                    <a:pt x="227" y="492"/>
                  </a:lnTo>
                  <a:lnTo>
                    <a:pt x="227" y="492"/>
                  </a:lnTo>
                  <a:lnTo>
                    <a:pt x="228" y="478"/>
                  </a:lnTo>
                  <a:lnTo>
                    <a:pt x="228" y="478"/>
                  </a:lnTo>
                  <a:lnTo>
                    <a:pt x="229" y="455"/>
                  </a:lnTo>
                  <a:lnTo>
                    <a:pt x="229" y="455"/>
                  </a:lnTo>
                  <a:lnTo>
                    <a:pt x="229" y="442"/>
                  </a:lnTo>
                  <a:lnTo>
                    <a:pt x="229" y="442"/>
                  </a:lnTo>
                  <a:lnTo>
                    <a:pt x="229" y="440"/>
                  </a:lnTo>
                  <a:lnTo>
                    <a:pt x="228" y="439"/>
                  </a:lnTo>
                  <a:lnTo>
                    <a:pt x="228" y="439"/>
                  </a:lnTo>
                  <a:close/>
                  <a:moveTo>
                    <a:pt x="147" y="482"/>
                  </a:moveTo>
                  <a:lnTo>
                    <a:pt x="147" y="482"/>
                  </a:lnTo>
                  <a:lnTo>
                    <a:pt x="145" y="482"/>
                  </a:lnTo>
                  <a:lnTo>
                    <a:pt x="143" y="480"/>
                  </a:lnTo>
                  <a:lnTo>
                    <a:pt x="141" y="478"/>
                  </a:lnTo>
                  <a:lnTo>
                    <a:pt x="141" y="475"/>
                  </a:lnTo>
                  <a:lnTo>
                    <a:pt x="141" y="475"/>
                  </a:lnTo>
                  <a:lnTo>
                    <a:pt x="141" y="473"/>
                  </a:lnTo>
                  <a:lnTo>
                    <a:pt x="143" y="470"/>
                  </a:lnTo>
                  <a:lnTo>
                    <a:pt x="145" y="469"/>
                  </a:lnTo>
                  <a:lnTo>
                    <a:pt x="148" y="468"/>
                  </a:lnTo>
                  <a:lnTo>
                    <a:pt x="148" y="468"/>
                  </a:lnTo>
                  <a:lnTo>
                    <a:pt x="150" y="469"/>
                  </a:lnTo>
                  <a:lnTo>
                    <a:pt x="152" y="470"/>
                  </a:lnTo>
                  <a:lnTo>
                    <a:pt x="153" y="473"/>
                  </a:lnTo>
                  <a:lnTo>
                    <a:pt x="153" y="476"/>
                  </a:lnTo>
                  <a:lnTo>
                    <a:pt x="153" y="476"/>
                  </a:lnTo>
                  <a:lnTo>
                    <a:pt x="153" y="478"/>
                  </a:lnTo>
                  <a:lnTo>
                    <a:pt x="152" y="480"/>
                  </a:lnTo>
                  <a:lnTo>
                    <a:pt x="150" y="482"/>
                  </a:lnTo>
                  <a:lnTo>
                    <a:pt x="147" y="482"/>
                  </a:lnTo>
                  <a:lnTo>
                    <a:pt x="147" y="482"/>
                  </a:lnTo>
                  <a:close/>
                  <a:moveTo>
                    <a:pt x="180" y="453"/>
                  </a:moveTo>
                  <a:lnTo>
                    <a:pt x="180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6"/>
                  </a:lnTo>
                  <a:lnTo>
                    <a:pt x="175" y="443"/>
                  </a:lnTo>
                  <a:lnTo>
                    <a:pt x="177" y="441"/>
                  </a:lnTo>
                  <a:lnTo>
                    <a:pt x="178" y="439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2" y="438"/>
                  </a:lnTo>
                  <a:lnTo>
                    <a:pt x="184" y="439"/>
                  </a:lnTo>
                  <a:lnTo>
                    <a:pt x="186" y="441"/>
                  </a:lnTo>
                  <a:lnTo>
                    <a:pt x="187" y="443"/>
                  </a:lnTo>
                  <a:lnTo>
                    <a:pt x="187" y="443"/>
                  </a:lnTo>
                  <a:lnTo>
                    <a:pt x="187" y="446"/>
                  </a:lnTo>
                  <a:lnTo>
                    <a:pt x="186" y="449"/>
                  </a:lnTo>
                  <a:lnTo>
                    <a:pt x="183" y="452"/>
                  </a:lnTo>
                  <a:lnTo>
                    <a:pt x="180" y="453"/>
                  </a:lnTo>
                  <a:lnTo>
                    <a:pt x="180" y="453"/>
                  </a:lnTo>
                  <a:close/>
                  <a:moveTo>
                    <a:pt x="216" y="480"/>
                  </a:moveTo>
                  <a:lnTo>
                    <a:pt x="216" y="480"/>
                  </a:lnTo>
                  <a:lnTo>
                    <a:pt x="214" y="480"/>
                  </a:lnTo>
                  <a:lnTo>
                    <a:pt x="212" y="478"/>
                  </a:lnTo>
                  <a:lnTo>
                    <a:pt x="211" y="476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1" y="471"/>
                  </a:lnTo>
                  <a:lnTo>
                    <a:pt x="212" y="469"/>
                  </a:lnTo>
                  <a:lnTo>
                    <a:pt x="214" y="467"/>
                  </a:lnTo>
                  <a:lnTo>
                    <a:pt x="216" y="466"/>
                  </a:lnTo>
                  <a:lnTo>
                    <a:pt x="216" y="466"/>
                  </a:lnTo>
                  <a:lnTo>
                    <a:pt x="219" y="466"/>
                  </a:lnTo>
                  <a:lnTo>
                    <a:pt x="221" y="468"/>
                  </a:lnTo>
                  <a:lnTo>
                    <a:pt x="221" y="468"/>
                  </a:lnTo>
                  <a:lnTo>
                    <a:pt x="222" y="470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2" y="476"/>
                  </a:lnTo>
                  <a:lnTo>
                    <a:pt x="221" y="478"/>
                  </a:lnTo>
                  <a:lnTo>
                    <a:pt x="219" y="479"/>
                  </a:lnTo>
                  <a:lnTo>
                    <a:pt x="216" y="480"/>
                  </a:lnTo>
                  <a:lnTo>
                    <a:pt x="216" y="480"/>
                  </a:lnTo>
                  <a:close/>
                  <a:moveTo>
                    <a:pt x="390" y="49"/>
                  </a:moveTo>
                  <a:lnTo>
                    <a:pt x="390" y="49"/>
                  </a:lnTo>
                  <a:lnTo>
                    <a:pt x="388" y="50"/>
                  </a:lnTo>
                  <a:lnTo>
                    <a:pt x="388" y="50"/>
                  </a:lnTo>
                  <a:lnTo>
                    <a:pt x="375" y="64"/>
                  </a:lnTo>
                  <a:lnTo>
                    <a:pt x="375" y="64"/>
                  </a:lnTo>
                  <a:lnTo>
                    <a:pt x="357" y="81"/>
                  </a:lnTo>
                  <a:lnTo>
                    <a:pt x="357" y="81"/>
                  </a:lnTo>
                  <a:lnTo>
                    <a:pt x="340" y="97"/>
                  </a:lnTo>
                  <a:lnTo>
                    <a:pt x="340" y="97"/>
                  </a:lnTo>
                  <a:lnTo>
                    <a:pt x="338" y="99"/>
                  </a:lnTo>
                  <a:lnTo>
                    <a:pt x="336" y="99"/>
                  </a:lnTo>
                  <a:lnTo>
                    <a:pt x="334" y="99"/>
                  </a:lnTo>
                  <a:lnTo>
                    <a:pt x="332" y="98"/>
                  </a:lnTo>
                  <a:lnTo>
                    <a:pt x="332" y="98"/>
                  </a:lnTo>
                  <a:lnTo>
                    <a:pt x="331" y="97"/>
                  </a:lnTo>
                  <a:lnTo>
                    <a:pt x="332" y="95"/>
                  </a:lnTo>
                  <a:lnTo>
                    <a:pt x="332" y="95"/>
                  </a:lnTo>
                  <a:lnTo>
                    <a:pt x="338" y="87"/>
                  </a:lnTo>
                  <a:lnTo>
                    <a:pt x="338" y="87"/>
                  </a:lnTo>
                  <a:lnTo>
                    <a:pt x="345" y="76"/>
                  </a:lnTo>
                  <a:lnTo>
                    <a:pt x="345" y="76"/>
                  </a:lnTo>
                  <a:lnTo>
                    <a:pt x="348" y="72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3" y="66"/>
                  </a:lnTo>
                  <a:lnTo>
                    <a:pt x="356" y="65"/>
                  </a:lnTo>
                  <a:lnTo>
                    <a:pt x="356" y="65"/>
                  </a:lnTo>
                  <a:lnTo>
                    <a:pt x="360" y="64"/>
                  </a:lnTo>
                  <a:lnTo>
                    <a:pt x="362" y="61"/>
                  </a:lnTo>
                  <a:lnTo>
                    <a:pt x="364" y="59"/>
                  </a:lnTo>
                  <a:lnTo>
                    <a:pt x="365" y="55"/>
                  </a:lnTo>
                  <a:lnTo>
                    <a:pt x="365" y="55"/>
                  </a:lnTo>
                  <a:lnTo>
                    <a:pt x="365" y="53"/>
                  </a:lnTo>
                  <a:lnTo>
                    <a:pt x="364" y="51"/>
                  </a:lnTo>
                  <a:lnTo>
                    <a:pt x="363" y="50"/>
                  </a:lnTo>
                  <a:lnTo>
                    <a:pt x="361" y="48"/>
                  </a:lnTo>
                  <a:lnTo>
                    <a:pt x="361" y="48"/>
                  </a:lnTo>
                  <a:lnTo>
                    <a:pt x="357" y="47"/>
                  </a:lnTo>
                  <a:lnTo>
                    <a:pt x="354" y="48"/>
                  </a:lnTo>
                  <a:lnTo>
                    <a:pt x="350" y="49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7" y="57"/>
                  </a:lnTo>
                  <a:lnTo>
                    <a:pt x="347" y="59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49" y="64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34" y="86"/>
                  </a:lnTo>
                  <a:lnTo>
                    <a:pt x="334" y="86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5" y="93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40" y="60"/>
                  </a:lnTo>
                  <a:lnTo>
                    <a:pt x="340" y="60"/>
                  </a:lnTo>
                  <a:lnTo>
                    <a:pt x="348" y="42"/>
                  </a:lnTo>
                  <a:lnTo>
                    <a:pt x="348" y="42"/>
                  </a:lnTo>
                  <a:lnTo>
                    <a:pt x="351" y="35"/>
                  </a:lnTo>
                  <a:lnTo>
                    <a:pt x="351" y="35"/>
                  </a:lnTo>
                  <a:lnTo>
                    <a:pt x="352" y="33"/>
                  </a:lnTo>
                  <a:lnTo>
                    <a:pt x="354" y="31"/>
                  </a:lnTo>
                  <a:lnTo>
                    <a:pt x="357" y="29"/>
                  </a:lnTo>
                  <a:lnTo>
                    <a:pt x="357" y="29"/>
                  </a:lnTo>
                  <a:lnTo>
                    <a:pt x="360" y="27"/>
                  </a:lnTo>
                  <a:lnTo>
                    <a:pt x="363" y="24"/>
                  </a:lnTo>
                  <a:lnTo>
                    <a:pt x="363" y="20"/>
                  </a:lnTo>
                  <a:lnTo>
                    <a:pt x="363" y="16"/>
                  </a:lnTo>
                  <a:lnTo>
                    <a:pt x="363" y="16"/>
                  </a:lnTo>
                  <a:lnTo>
                    <a:pt x="362" y="14"/>
                  </a:lnTo>
                  <a:lnTo>
                    <a:pt x="359" y="12"/>
                  </a:lnTo>
                  <a:lnTo>
                    <a:pt x="357" y="11"/>
                  </a:lnTo>
                  <a:lnTo>
                    <a:pt x="354" y="11"/>
                  </a:lnTo>
                  <a:lnTo>
                    <a:pt x="354" y="11"/>
                  </a:lnTo>
                  <a:lnTo>
                    <a:pt x="352" y="11"/>
                  </a:lnTo>
                  <a:lnTo>
                    <a:pt x="350" y="12"/>
                  </a:lnTo>
                  <a:lnTo>
                    <a:pt x="346" y="16"/>
                  </a:lnTo>
                  <a:lnTo>
                    <a:pt x="343" y="21"/>
                  </a:lnTo>
                  <a:lnTo>
                    <a:pt x="343" y="23"/>
                  </a:lnTo>
                  <a:lnTo>
                    <a:pt x="344" y="25"/>
                  </a:lnTo>
                  <a:lnTo>
                    <a:pt x="344" y="25"/>
                  </a:lnTo>
                  <a:lnTo>
                    <a:pt x="345" y="27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8" y="30"/>
                  </a:lnTo>
                  <a:lnTo>
                    <a:pt x="348" y="31"/>
                  </a:lnTo>
                  <a:lnTo>
                    <a:pt x="348" y="34"/>
                  </a:lnTo>
                  <a:lnTo>
                    <a:pt x="348" y="34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31" y="70"/>
                  </a:lnTo>
                  <a:lnTo>
                    <a:pt x="331" y="70"/>
                  </a:lnTo>
                  <a:lnTo>
                    <a:pt x="322" y="88"/>
                  </a:lnTo>
                  <a:lnTo>
                    <a:pt x="322" y="88"/>
                  </a:lnTo>
                  <a:lnTo>
                    <a:pt x="321" y="90"/>
                  </a:lnTo>
                  <a:lnTo>
                    <a:pt x="320" y="91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16" y="89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5"/>
                  </a:lnTo>
                  <a:lnTo>
                    <a:pt x="313" y="85"/>
                  </a:lnTo>
                  <a:lnTo>
                    <a:pt x="318" y="71"/>
                  </a:lnTo>
                  <a:lnTo>
                    <a:pt x="318" y="71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27" y="50"/>
                  </a:lnTo>
                  <a:lnTo>
                    <a:pt x="329" y="49"/>
                  </a:lnTo>
                  <a:lnTo>
                    <a:pt x="329" y="49"/>
                  </a:lnTo>
                  <a:lnTo>
                    <a:pt x="332" y="47"/>
                  </a:lnTo>
                  <a:lnTo>
                    <a:pt x="335" y="45"/>
                  </a:lnTo>
                  <a:lnTo>
                    <a:pt x="337" y="42"/>
                  </a:lnTo>
                  <a:lnTo>
                    <a:pt x="337" y="39"/>
                  </a:lnTo>
                  <a:lnTo>
                    <a:pt x="337" y="39"/>
                  </a:lnTo>
                  <a:lnTo>
                    <a:pt x="337" y="37"/>
                  </a:lnTo>
                  <a:lnTo>
                    <a:pt x="336" y="34"/>
                  </a:lnTo>
                  <a:lnTo>
                    <a:pt x="334" y="32"/>
                  </a:lnTo>
                  <a:lnTo>
                    <a:pt x="332" y="30"/>
                  </a:lnTo>
                  <a:lnTo>
                    <a:pt x="332" y="30"/>
                  </a:lnTo>
                  <a:lnTo>
                    <a:pt x="329" y="30"/>
                  </a:lnTo>
                  <a:lnTo>
                    <a:pt x="326" y="30"/>
                  </a:lnTo>
                  <a:lnTo>
                    <a:pt x="323" y="32"/>
                  </a:lnTo>
                  <a:lnTo>
                    <a:pt x="321" y="34"/>
                  </a:lnTo>
                  <a:lnTo>
                    <a:pt x="321" y="34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8" y="38"/>
                  </a:lnTo>
                  <a:lnTo>
                    <a:pt x="318" y="41"/>
                  </a:lnTo>
                  <a:lnTo>
                    <a:pt x="319" y="43"/>
                  </a:lnTo>
                  <a:lnTo>
                    <a:pt x="320" y="45"/>
                  </a:lnTo>
                  <a:lnTo>
                    <a:pt x="320" y="45"/>
                  </a:lnTo>
                  <a:lnTo>
                    <a:pt x="321" y="47"/>
                  </a:lnTo>
                  <a:lnTo>
                    <a:pt x="322" y="49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0" y="83"/>
                  </a:lnTo>
                  <a:lnTo>
                    <a:pt x="310" y="83"/>
                  </a:lnTo>
                  <a:lnTo>
                    <a:pt x="309" y="84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4" y="82"/>
                  </a:lnTo>
                  <a:lnTo>
                    <a:pt x="303" y="80"/>
                  </a:lnTo>
                  <a:lnTo>
                    <a:pt x="303" y="78"/>
                  </a:lnTo>
                  <a:lnTo>
                    <a:pt x="304" y="75"/>
                  </a:lnTo>
                  <a:lnTo>
                    <a:pt x="304" y="75"/>
                  </a:lnTo>
                  <a:lnTo>
                    <a:pt x="310" y="55"/>
                  </a:lnTo>
                  <a:lnTo>
                    <a:pt x="310" y="55"/>
                  </a:lnTo>
                  <a:lnTo>
                    <a:pt x="313" y="41"/>
                  </a:lnTo>
                  <a:lnTo>
                    <a:pt x="313" y="41"/>
                  </a:lnTo>
                  <a:lnTo>
                    <a:pt x="316" y="25"/>
                  </a:lnTo>
                  <a:lnTo>
                    <a:pt x="316" y="25"/>
                  </a:lnTo>
                  <a:lnTo>
                    <a:pt x="318" y="15"/>
                  </a:lnTo>
                  <a:lnTo>
                    <a:pt x="318" y="15"/>
                  </a:lnTo>
                  <a:lnTo>
                    <a:pt x="321" y="6"/>
                  </a:lnTo>
                  <a:lnTo>
                    <a:pt x="321" y="6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3" y="1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49" y="5"/>
                  </a:lnTo>
                  <a:lnTo>
                    <a:pt x="349" y="5"/>
                  </a:lnTo>
                  <a:lnTo>
                    <a:pt x="359" y="9"/>
                  </a:lnTo>
                  <a:lnTo>
                    <a:pt x="359" y="9"/>
                  </a:lnTo>
                  <a:lnTo>
                    <a:pt x="364" y="10"/>
                  </a:lnTo>
                  <a:lnTo>
                    <a:pt x="368" y="13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80" y="22"/>
                  </a:lnTo>
                  <a:lnTo>
                    <a:pt x="385" y="27"/>
                  </a:lnTo>
                  <a:lnTo>
                    <a:pt x="389" y="33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3" y="44"/>
                  </a:lnTo>
                  <a:lnTo>
                    <a:pt x="393" y="46"/>
                  </a:lnTo>
                  <a:lnTo>
                    <a:pt x="390" y="49"/>
                  </a:lnTo>
                  <a:lnTo>
                    <a:pt x="390" y="49"/>
                  </a:lnTo>
                  <a:close/>
                  <a:moveTo>
                    <a:pt x="210" y="596"/>
                  </a:moveTo>
                  <a:lnTo>
                    <a:pt x="210" y="596"/>
                  </a:lnTo>
                  <a:lnTo>
                    <a:pt x="192" y="587"/>
                  </a:lnTo>
                  <a:lnTo>
                    <a:pt x="192" y="587"/>
                  </a:lnTo>
                  <a:lnTo>
                    <a:pt x="172" y="576"/>
                  </a:lnTo>
                  <a:lnTo>
                    <a:pt x="172" y="576"/>
                  </a:lnTo>
                  <a:lnTo>
                    <a:pt x="154" y="566"/>
                  </a:lnTo>
                  <a:lnTo>
                    <a:pt x="154" y="566"/>
                  </a:lnTo>
                  <a:lnTo>
                    <a:pt x="120" y="548"/>
                  </a:lnTo>
                  <a:lnTo>
                    <a:pt x="120" y="548"/>
                  </a:lnTo>
                  <a:lnTo>
                    <a:pt x="84" y="529"/>
                  </a:lnTo>
                  <a:lnTo>
                    <a:pt x="84" y="529"/>
                  </a:lnTo>
                  <a:lnTo>
                    <a:pt x="64" y="519"/>
                  </a:lnTo>
                  <a:lnTo>
                    <a:pt x="64" y="519"/>
                  </a:lnTo>
                  <a:lnTo>
                    <a:pt x="44" y="508"/>
                  </a:lnTo>
                  <a:lnTo>
                    <a:pt x="44" y="508"/>
                  </a:lnTo>
                  <a:lnTo>
                    <a:pt x="29" y="500"/>
                  </a:lnTo>
                  <a:lnTo>
                    <a:pt x="29" y="500"/>
                  </a:lnTo>
                  <a:lnTo>
                    <a:pt x="27" y="500"/>
                  </a:lnTo>
                  <a:lnTo>
                    <a:pt x="27" y="500"/>
                  </a:lnTo>
                  <a:lnTo>
                    <a:pt x="27" y="502"/>
                  </a:lnTo>
                  <a:lnTo>
                    <a:pt x="27" y="502"/>
                  </a:lnTo>
                  <a:lnTo>
                    <a:pt x="27" y="507"/>
                  </a:lnTo>
                  <a:lnTo>
                    <a:pt x="27" y="512"/>
                  </a:lnTo>
                  <a:lnTo>
                    <a:pt x="26" y="516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3" y="523"/>
                  </a:lnTo>
                  <a:lnTo>
                    <a:pt x="24" y="524"/>
                  </a:lnTo>
                  <a:lnTo>
                    <a:pt x="24" y="524"/>
                  </a:lnTo>
                  <a:lnTo>
                    <a:pt x="35" y="532"/>
                  </a:lnTo>
                  <a:lnTo>
                    <a:pt x="35" y="532"/>
                  </a:lnTo>
                  <a:lnTo>
                    <a:pt x="49" y="540"/>
                  </a:lnTo>
                  <a:lnTo>
                    <a:pt x="62" y="548"/>
                  </a:lnTo>
                  <a:lnTo>
                    <a:pt x="62" y="548"/>
                  </a:lnTo>
                  <a:lnTo>
                    <a:pt x="79" y="557"/>
                  </a:lnTo>
                  <a:lnTo>
                    <a:pt x="96" y="565"/>
                  </a:lnTo>
                  <a:lnTo>
                    <a:pt x="96" y="565"/>
                  </a:lnTo>
                  <a:lnTo>
                    <a:pt x="108" y="569"/>
                  </a:lnTo>
                  <a:lnTo>
                    <a:pt x="119" y="573"/>
                  </a:lnTo>
                  <a:lnTo>
                    <a:pt x="119" y="573"/>
                  </a:lnTo>
                  <a:lnTo>
                    <a:pt x="130" y="577"/>
                  </a:lnTo>
                  <a:lnTo>
                    <a:pt x="130" y="577"/>
                  </a:lnTo>
                  <a:lnTo>
                    <a:pt x="144" y="582"/>
                  </a:lnTo>
                  <a:lnTo>
                    <a:pt x="144" y="582"/>
                  </a:lnTo>
                  <a:lnTo>
                    <a:pt x="177" y="591"/>
                  </a:lnTo>
                  <a:lnTo>
                    <a:pt x="177" y="591"/>
                  </a:lnTo>
                  <a:lnTo>
                    <a:pt x="186" y="594"/>
                  </a:lnTo>
                  <a:lnTo>
                    <a:pt x="195" y="595"/>
                  </a:lnTo>
                  <a:lnTo>
                    <a:pt x="195" y="595"/>
                  </a:lnTo>
                  <a:lnTo>
                    <a:pt x="196" y="595"/>
                  </a:lnTo>
                  <a:lnTo>
                    <a:pt x="196" y="595"/>
                  </a:lnTo>
                  <a:lnTo>
                    <a:pt x="212" y="598"/>
                  </a:lnTo>
                  <a:lnTo>
                    <a:pt x="212" y="598"/>
                  </a:lnTo>
                  <a:lnTo>
                    <a:pt x="212" y="597"/>
                  </a:lnTo>
                  <a:lnTo>
                    <a:pt x="212" y="597"/>
                  </a:lnTo>
                  <a:lnTo>
                    <a:pt x="212" y="597"/>
                  </a:lnTo>
                  <a:lnTo>
                    <a:pt x="212" y="597"/>
                  </a:lnTo>
                  <a:lnTo>
                    <a:pt x="210" y="596"/>
                  </a:lnTo>
                  <a:lnTo>
                    <a:pt x="210" y="596"/>
                  </a:lnTo>
                  <a:close/>
                  <a:moveTo>
                    <a:pt x="87" y="552"/>
                  </a:moveTo>
                  <a:lnTo>
                    <a:pt x="87" y="552"/>
                  </a:lnTo>
                  <a:lnTo>
                    <a:pt x="82" y="551"/>
                  </a:lnTo>
                  <a:lnTo>
                    <a:pt x="79" y="549"/>
                  </a:lnTo>
                  <a:lnTo>
                    <a:pt x="77" y="546"/>
                  </a:lnTo>
                  <a:lnTo>
                    <a:pt x="76" y="542"/>
                  </a:lnTo>
                  <a:lnTo>
                    <a:pt x="76" y="542"/>
                  </a:lnTo>
                  <a:lnTo>
                    <a:pt x="77" y="538"/>
                  </a:lnTo>
                  <a:lnTo>
                    <a:pt x="79" y="535"/>
                  </a:lnTo>
                  <a:lnTo>
                    <a:pt x="82" y="534"/>
                  </a:lnTo>
                  <a:lnTo>
                    <a:pt x="84" y="533"/>
                  </a:lnTo>
                  <a:lnTo>
                    <a:pt x="84" y="533"/>
                  </a:lnTo>
                  <a:lnTo>
                    <a:pt x="88" y="534"/>
                  </a:lnTo>
                  <a:lnTo>
                    <a:pt x="92" y="536"/>
                  </a:lnTo>
                  <a:lnTo>
                    <a:pt x="95" y="539"/>
                  </a:lnTo>
                  <a:lnTo>
                    <a:pt x="96" y="541"/>
                  </a:lnTo>
                  <a:lnTo>
                    <a:pt x="96" y="543"/>
                  </a:lnTo>
                  <a:lnTo>
                    <a:pt x="96" y="543"/>
                  </a:lnTo>
                  <a:lnTo>
                    <a:pt x="95" y="546"/>
                  </a:lnTo>
                  <a:lnTo>
                    <a:pt x="93" y="549"/>
                  </a:lnTo>
                  <a:lnTo>
                    <a:pt x="90" y="551"/>
                  </a:lnTo>
                  <a:lnTo>
                    <a:pt x="87" y="552"/>
                  </a:lnTo>
                  <a:lnTo>
                    <a:pt x="87" y="552"/>
                  </a:lnTo>
                  <a:close/>
                  <a:moveTo>
                    <a:pt x="195" y="313"/>
                  </a:moveTo>
                  <a:lnTo>
                    <a:pt x="195" y="313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9" y="304"/>
                  </a:lnTo>
                  <a:lnTo>
                    <a:pt x="200" y="303"/>
                  </a:lnTo>
                  <a:lnTo>
                    <a:pt x="201" y="303"/>
                  </a:lnTo>
                  <a:lnTo>
                    <a:pt x="203" y="304"/>
                  </a:lnTo>
                  <a:lnTo>
                    <a:pt x="203" y="304"/>
                  </a:lnTo>
                  <a:lnTo>
                    <a:pt x="205" y="305"/>
                  </a:lnTo>
                  <a:lnTo>
                    <a:pt x="205" y="305"/>
                  </a:lnTo>
                  <a:lnTo>
                    <a:pt x="202" y="313"/>
                  </a:lnTo>
                  <a:lnTo>
                    <a:pt x="202" y="313"/>
                  </a:lnTo>
                  <a:lnTo>
                    <a:pt x="188" y="341"/>
                  </a:lnTo>
                  <a:lnTo>
                    <a:pt x="188" y="341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60" y="394"/>
                  </a:lnTo>
                  <a:lnTo>
                    <a:pt x="160" y="394"/>
                  </a:lnTo>
                  <a:lnTo>
                    <a:pt x="154" y="407"/>
                  </a:lnTo>
                  <a:lnTo>
                    <a:pt x="154" y="407"/>
                  </a:lnTo>
                  <a:lnTo>
                    <a:pt x="141" y="433"/>
                  </a:lnTo>
                  <a:lnTo>
                    <a:pt x="141" y="433"/>
                  </a:lnTo>
                  <a:lnTo>
                    <a:pt x="132" y="449"/>
                  </a:lnTo>
                  <a:lnTo>
                    <a:pt x="132" y="449"/>
                  </a:lnTo>
                  <a:lnTo>
                    <a:pt x="121" y="471"/>
                  </a:lnTo>
                  <a:lnTo>
                    <a:pt x="121" y="471"/>
                  </a:lnTo>
                  <a:lnTo>
                    <a:pt x="111" y="489"/>
                  </a:lnTo>
                  <a:lnTo>
                    <a:pt x="111" y="489"/>
                  </a:lnTo>
                  <a:lnTo>
                    <a:pt x="109" y="491"/>
                  </a:lnTo>
                  <a:lnTo>
                    <a:pt x="107" y="491"/>
                  </a:lnTo>
                  <a:lnTo>
                    <a:pt x="107" y="491"/>
                  </a:lnTo>
                  <a:lnTo>
                    <a:pt x="106" y="491"/>
                  </a:lnTo>
                  <a:lnTo>
                    <a:pt x="106" y="491"/>
                  </a:lnTo>
                  <a:lnTo>
                    <a:pt x="103" y="489"/>
                  </a:lnTo>
                  <a:lnTo>
                    <a:pt x="103" y="487"/>
                  </a:lnTo>
                  <a:lnTo>
                    <a:pt x="104" y="486"/>
                  </a:lnTo>
                  <a:lnTo>
                    <a:pt x="105" y="483"/>
                  </a:lnTo>
                  <a:lnTo>
                    <a:pt x="105" y="483"/>
                  </a:lnTo>
                  <a:lnTo>
                    <a:pt x="111" y="474"/>
                  </a:lnTo>
                  <a:lnTo>
                    <a:pt x="111" y="474"/>
                  </a:lnTo>
                  <a:lnTo>
                    <a:pt x="122" y="453"/>
                  </a:lnTo>
                  <a:lnTo>
                    <a:pt x="122" y="453"/>
                  </a:lnTo>
                  <a:lnTo>
                    <a:pt x="131" y="437"/>
                  </a:lnTo>
                  <a:lnTo>
                    <a:pt x="131" y="437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52" y="397"/>
                  </a:lnTo>
                  <a:lnTo>
                    <a:pt x="152" y="397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61" y="377"/>
                  </a:lnTo>
                  <a:lnTo>
                    <a:pt x="161" y="377"/>
                  </a:lnTo>
                  <a:lnTo>
                    <a:pt x="168" y="365"/>
                  </a:lnTo>
                  <a:lnTo>
                    <a:pt x="168" y="365"/>
                  </a:lnTo>
                  <a:lnTo>
                    <a:pt x="173" y="354"/>
                  </a:lnTo>
                  <a:lnTo>
                    <a:pt x="173" y="354"/>
                  </a:lnTo>
                  <a:lnTo>
                    <a:pt x="183" y="336"/>
                  </a:lnTo>
                  <a:lnTo>
                    <a:pt x="183" y="336"/>
                  </a:lnTo>
                  <a:lnTo>
                    <a:pt x="195" y="313"/>
                  </a:lnTo>
                  <a:lnTo>
                    <a:pt x="195" y="313"/>
                  </a:lnTo>
                  <a:close/>
                  <a:moveTo>
                    <a:pt x="197" y="332"/>
                  </a:moveTo>
                  <a:lnTo>
                    <a:pt x="197" y="332"/>
                  </a:lnTo>
                  <a:lnTo>
                    <a:pt x="208" y="310"/>
                  </a:lnTo>
                  <a:lnTo>
                    <a:pt x="208" y="310"/>
                  </a:lnTo>
                  <a:lnTo>
                    <a:pt x="209" y="309"/>
                  </a:lnTo>
                  <a:lnTo>
                    <a:pt x="211" y="308"/>
                  </a:lnTo>
                  <a:lnTo>
                    <a:pt x="211" y="308"/>
                  </a:lnTo>
                  <a:lnTo>
                    <a:pt x="213" y="310"/>
                  </a:lnTo>
                  <a:lnTo>
                    <a:pt x="214" y="311"/>
                  </a:lnTo>
                  <a:lnTo>
                    <a:pt x="214" y="311"/>
                  </a:lnTo>
                  <a:lnTo>
                    <a:pt x="212" y="315"/>
                  </a:lnTo>
                  <a:lnTo>
                    <a:pt x="212" y="315"/>
                  </a:lnTo>
                  <a:lnTo>
                    <a:pt x="199" y="343"/>
                  </a:lnTo>
                  <a:lnTo>
                    <a:pt x="199" y="343"/>
                  </a:lnTo>
                  <a:lnTo>
                    <a:pt x="187" y="366"/>
                  </a:lnTo>
                  <a:lnTo>
                    <a:pt x="187" y="366"/>
                  </a:lnTo>
                  <a:lnTo>
                    <a:pt x="179" y="382"/>
                  </a:lnTo>
                  <a:lnTo>
                    <a:pt x="179" y="382"/>
                  </a:lnTo>
                  <a:lnTo>
                    <a:pt x="175" y="391"/>
                  </a:lnTo>
                  <a:lnTo>
                    <a:pt x="175" y="391"/>
                  </a:lnTo>
                  <a:lnTo>
                    <a:pt x="164" y="411"/>
                  </a:lnTo>
                  <a:lnTo>
                    <a:pt x="164" y="411"/>
                  </a:lnTo>
                  <a:lnTo>
                    <a:pt x="147" y="445"/>
                  </a:lnTo>
                  <a:lnTo>
                    <a:pt x="147" y="445"/>
                  </a:lnTo>
                  <a:lnTo>
                    <a:pt x="140" y="459"/>
                  </a:lnTo>
                  <a:lnTo>
                    <a:pt x="140" y="459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21" y="495"/>
                  </a:lnTo>
                  <a:lnTo>
                    <a:pt x="121" y="495"/>
                  </a:lnTo>
                  <a:lnTo>
                    <a:pt x="119" y="497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5" y="495"/>
                  </a:lnTo>
                  <a:lnTo>
                    <a:pt x="115" y="492"/>
                  </a:lnTo>
                  <a:lnTo>
                    <a:pt x="115" y="492"/>
                  </a:lnTo>
                  <a:lnTo>
                    <a:pt x="122" y="477"/>
                  </a:lnTo>
                  <a:lnTo>
                    <a:pt x="122" y="477"/>
                  </a:lnTo>
                  <a:lnTo>
                    <a:pt x="131" y="459"/>
                  </a:lnTo>
                  <a:lnTo>
                    <a:pt x="131" y="459"/>
                  </a:lnTo>
                  <a:lnTo>
                    <a:pt x="138" y="447"/>
                  </a:lnTo>
                  <a:lnTo>
                    <a:pt x="138" y="447"/>
                  </a:lnTo>
                  <a:lnTo>
                    <a:pt x="150" y="426"/>
                  </a:lnTo>
                  <a:lnTo>
                    <a:pt x="150" y="426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73" y="379"/>
                  </a:lnTo>
                  <a:lnTo>
                    <a:pt x="173" y="379"/>
                  </a:lnTo>
                  <a:lnTo>
                    <a:pt x="185" y="355"/>
                  </a:lnTo>
                  <a:lnTo>
                    <a:pt x="185" y="355"/>
                  </a:lnTo>
                  <a:lnTo>
                    <a:pt x="190" y="344"/>
                  </a:lnTo>
                  <a:lnTo>
                    <a:pt x="190" y="344"/>
                  </a:lnTo>
                  <a:lnTo>
                    <a:pt x="197" y="332"/>
                  </a:lnTo>
                  <a:lnTo>
                    <a:pt x="197" y="332"/>
                  </a:lnTo>
                  <a:close/>
                </a:path>
              </a:pathLst>
            </a:custGeom>
            <a:solidFill>
              <a:srgbClr val="FBB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0" name="Freeform 126"/>
            <p:cNvSpPr>
              <a:spLocks noEditPoints="1"/>
            </p:cNvSpPr>
            <p:nvPr/>
          </p:nvSpPr>
          <p:spPr bwMode="auto">
            <a:xfrm>
              <a:off x="2918" y="1858"/>
              <a:ext cx="54" cy="52"/>
            </a:xfrm>
            <a:custGeom>
              <a:avLst/>
              <a:gdLst/>
              <a:ahLst/>
              <a:cxnLst>
                <a:cxn ang="0">
                  <a:pos x="31" y="8"/>
                </a:cxn>
                <a:cxn ang="0">
                  <a:pos x="34" y="4"/>
                </a:cxn>
                <a:cxn ang="0">
                  <a:pos x="39" y="0"/>
                </a:cxn>
                <a:cxn ang="0">
                  <a:pos x="45" y="1"/>
                </a:cxn>
                <a:cxn ang="0">
                  <a:pos x="46" y="2"/>
                </a:cxn>
                <a:cxn ang="0">
                  <a:pos x="46" y="4"/>
                </a:cxn>
                <a:cxn ang="0">
                  <a:pos x="46" y="13"/>
                </a:cxn>
                <a:cxn ang="0">
                  <a:pos x="45" y="15"/>
                </a:cxn>
                <a:cxn ang="0">
                  <a:pos x="46" y="18"/>
                </a:cxn>
                <a:cxn ang="0">
                  <a:pos x="50" y="20"/>
                </a:cxn>
                <a:cxn ang="0">
                  <a:pos x="54" y="28"/>
                </a:cxn>
                <a:cxn ang="0">
                  <a:pos x="53" y="33"/>
                </a:cxn>
                <a:cxn ang="0">
                  <a:pos x="51" y="35"/>
                </a:cxn>
                <a:cxn ang="0">
                  <a:pos x="46" y="38"/>
                </a:cxn>
                <a:cxn ang="0">
                  <a:pos x="43" y="38"/>
                </a:cxn>
                <a:cxn ang="0">
                  <a:pos x="39" y="39"/>
                </a:cxn>
                <a:cxn ang="0">
                  <a:pos x="37" y="42"/>
                </a:cxn>
                <a:cxn ang="0">
                  <a:pos x="32" y="50"/>
                </a:cxn>
                <a:cxn ang="0">
                  <a:pos x="29" y="52"/>
                </a:cxn>
                <a:cxn ang="0">
                  <a:pos x="21" y="51"/>
                </a:cxn>
                <a:cxn ang="0">
                  <a:pos x="18" y="48"/>
                </a:cxn>
                <a:cxn ang="0">
                  <a:pos x="18" y="41"/>
                </a:cxn>
                <a:cxn ang="0">
                  <a:pos x="18" y="39"/>
                </a:cxn>
                <a:cxn ang="0">
                  <a:pos x="15" y="39"/>
                </a:cxn>
                <a:cxn ang="0">
                  <a:pos x="8" y="41"/>
                </a:cxn>
                <a:cxn ang="0">
                  <a:pos x="6" y="41"/>
                </a:cxn>
                <a:cxn ang="0">
                  <a:pos x="2" y="39"/>
                </a:cxn>
                <a:cxn ang="0">
                  <a:pos x="0" y="32"/>
                </a:cxn>
                <a:cxn ang="0">
                  <a:pos x="1" y="28"/>
                </a:cxn>
                <a:cxn ang="0">
                  <a:pos x="7" y="22"/>
                </a:cxn>
                <a:cxn ang="0">
                  <a:pos x="10" y="22"/>
                </a:cxn>
                <a:cxn ang="0">
                  <a:pos x="12" y="19"/>
                </a:cxn>
                <a:cxn ang="0">
                  <a:pos x="12" y="9"/>
                </a:cxn>
                <a:cxn ang="0">
                  <a:pos x="13" y="5"/>
                </a:cxn>
                <a:cxn ang="0">
                  <a:pos x="16" y="2"/>
                </a:cxn>
                <a:cxn ang="0">
                  <a:pos x="18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31" y="8"/>
                </a:cxn>
                <a:cxn ang="0">
                  <a:pos x="30" y="15"/>
                </a:cxn>
                <a:cxn ang="0">
                  <a:pos x="22" y="19"/>
                </a:cxn>
                <a:cxn ang="0">
                  <a:pos x="18" y="27"/>
                </a:cxn>
                <a:cxn ang="0">
                  <a:pos x="19" y="32"/>
                </a:cxn>
                <a:cxn ang="0">
                  <a:pos x="25" y="38"/>
                </a:cxn>
                <a:cxn ang="0">
                  <a:pos x="29" y="39"/>
                </a:cxn>
                <a:cxn ang="0">
                  <a:pos x="37" y="35"/>
                </a:cxn>
                <a:cxn ang="0">
                  <a:pos x="41" y="26"/>
                </a:cxn>
                <a:cxn ang="0">
                  <a:pos x="40" y="22"/>
                </a:cxn>
                <a:cxn ang="0">
                  <a:pos x="34" y="16"/>
                </a:cxn>
                <a:cxn ang="0">
                  <a:pos x="30" y="15"/>
                </a:cxn>
              </a:cxnLst>
              <a:rect l="0" t="0" r="r" b="b"/>
              <a:pathLst>
                <a:path w="54" h="52">
                  <a:moveTo>
                    <a:pt x="31" y="8"/>
                  </a:moveTo>
                  <a:lnTo>
                    <a:pt x="31" y="8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0" y="20"/>
                  </a:lnTo>
                  <a:lnTo>
                    <a:pt x="53" y="24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1" y="35"/>
                  </a:lnTo>
                  <a:lnTo>
                    <a:pt x="49" y="37"/>
                  </a:lnTo>
                  <a:lnTo>
                    <a:pt x="46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39" y="39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5" y="46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9" y="52"/>
                  </a:lnTo>
                  <a:lnTo>
                    <a:pt x="25" y="52"/>
                  </a:lnTo>
                  <a:lnTo>
                    <a:pt x="21" y="51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5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5" y="24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31" y="8"/>
                  </a:lnTo>
                  <a:lnTo>
                    <a:pt x="31" y="8"/>
                  </a:lnTo>
                  <a:close/>
                  <a:moveTo>
                    <a:pt x="30" y="15"/>
                  </a:moveTo>
                  <a:lnTo>
                    <a:pt x="30" y="15"/>
                  </a:lnTo>
                  <a:lnTo>
                    <a:pt x="26" y="16"/>
                  </a:lnTo>
                  <a:lnTo>
                    <a:pt x="22" y="19"/>
                  </a:lnTo>
                  <a:lnTo>
                    <a:pt x="19" y="23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9" y="32"/>
                  </a:lnTo>
                  <a:lnTo>
                    <a:pt x="21" y="36"/>
                  </a:lnTo>
                  <a:lnTo>
                    <a:pt x="25" y="3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3" y="38"/>
                  </a:lnTo>
                  <a:lnTo>
                    <a:pt x="37" y="35"/>
                  </a:lnTo>
                  <a:lnTo>
                    <a:pt x="40" y="31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0" y="22"/>
                  </a:lnTo>
                  <a:lnTo>
                    <a:pt x="38" y="18"/>
                  </a:lnTo>
                  <a:lnTo>
                    <a:pt x="34" y="16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659A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1" name="Freeform 127"/>
            <p:cNvSpPr>
              <a:spLocks noEditPoints="1"/>
            </p:cNvSpPr>
            <p:nvPr/>
          </p:nvSpPr>
          <p:spPr bwMode="auto">
            <a:xfrm>
              <a:off x="2319" y="1514"/>
              <a:ext cx="174" cy="243"/>
            </a:xfrm>
            <a:custGeom>
              <a:avLst/>
              <a:gdLst/>
              <a:ahLst/>
              <a:cxnLst>
                <a:cxn ang="0">
                  <a:pos x="33" y="79"/>
                </a:cxn>
                <a:cxn ang="0">
                  <a:pos x="6" y="51"/>
                </a:cxn>
                <a:cxn ang="0">
                  <a:pos x="0" y="38"/>
                </a:cxn>
                <a:cxn ang="0">
                  <a:pos x="8" y="32"/>
                </a:cxn>
                <a:cxn ang="0">
                  <a:pos x="40" y="11"/>
                </a:cxn>
                <a:cxn ang="0">
                  <a:pos x="58" y="1"/>
                </a:cxn>
                <a:cxn ang="0">
                  <a:pos x="67" y="20"/>
                </a:cxn>
                <a:cxn ang="0">
                  <a:pos x="96" y="70"/>
                </a:cxn>
                <a:cxn ang="0">
                  <a:pos x="112" y="86"/>
                </a:cxn>
                <a:cxn ang="0">
                  <a:pos x="94" y="89"/>
                </a:cxn>
                <a:cxn ang="0">
                  <a:pos x="83" y="100"/>
                </a:cxn>
                <a:cxn ang="0">
                  <a:pos x="61" y="96"/>
                </a:cxn>
                <a:cxn ang="0">
                  <a:pos x="171" y="184"/>
                </a:cxn>
                <a:cxn ang="0">
                  <a:pos x="137" y="146"/>
                </a:cxn>
                <a:cxn ang="0">
                  <a:pos x="120" y="128"/>
                </a:cxn>
                <a:cxn ang="0">
                  <a:pos x="98" y="135"/>
                </a:cxn>
                <a:cxn ang="0">
                  <a:pos x="92" y="137"/>
                </a:cxn>
                <a:cxn ang="0">
                  <a:pos x="91" y="174"/>
                </a:cxn>
                <a:cxn ang="0">
                  <a:pos x="93" y="186"/>
                </a:cxn>
                <a:cxn ang="0">
                  <a:pos x="98" y="215"/>
                </a:cxn>
                <a:cxn ang="0">
                  <a:pos x="111" y="214"/>
                </a:cxn>
                <a:cxn ang="0">
                  <a:pos x="140" y="203"/>
                </a:cxn>
                <a:cxn ang="0">
                  <a:pos x="171" y="184"/>
                </a:cxn>
                <a:cxn ang="0">
                  <a:pos x="108" y="76"/>
                </a:cxn>
                <a:cxn ang="0">
                  <a:pos x="122" y="88"/>
                </a:cxn>
                <a:cxn ang="0">
                  <a:pos x="121" y="69"/>
                </a:cxn>
                <a:cxn ang="0">
                  <a:pos x="130" y="38"/>
                </a:cxn>
                <a:cxn ang="0">
                  <a:pos x="150" y="13"/>
                </a:cxn>
                <a:cxn ang="0">
                  <a:pos x="145" y="9"/>
                </a:cxn>
                <a:cxn ang="0">
                  <a:pos x="117" y="3"/>
                </a:cxn>
                <a:cxn ang="0">
                  <a:pos x="94" y="0"/>
                </a:cxn>
                <a:cxn ang="0">
                  <a:pos x="88" y="5"/>
                </a:cxn>
                <a:cxn ang="0">
                  <a:pos x="85" y="30"/>
                </a:cxn>
                <a:cxn ang="0">
                  <a:pos x="87" y="49"/>
                </a:cxn>
                <a:cxn ang="0">
                  <a:pos x="100" y="223"/>
                </a:cxn>
                <a:cxn ang="0">
                  <a:pos x="93" y="218"/>
                </a:cxn>
                <a:cxn ang="0">
                  <a:pos x="89" y="195"/>
                </a:cxn>
                <a:cxn ang="0">
                  <a:pos x="87" y="176"/>
                </a:cxn>
                <a:cxn ang="0">
                  <a:pos x="87" y="135"/>
                </a:cxn>
                <a:cxn ang="0">
                  <a:pos x="80" y="141"/>
                </a:cxn>
                <a:cxn ang="0">
                  <a:pos x="59" y="173"/>
                </a:cxn>
                <a:cxn ang="0">
                  <a:pos x="48" y="213"/>
                </a:cxn>
                <a:cxn ang="0">
                  <a:pos x="67" y="223"/>
                </a:cxn>
                <a:cxn ang="0">
                  <a:pos x="101" y="238"/>
                </a:cxn>
                <a:cxn ang="0">
                  <a:pos x="113" y="243"/>
                </a:cxn>
                <a:cxn ang="0">
                  <a:pos x="121" y="217"/>
                </a:cxn>
                <a:cxn ang="0">
                  <a:pos x="125" y="96"/>
                </a:cxn>
                <a:cxn ang="0">
                  <a:pos x="103" y="92"/>
                </a:cxn>
                <a:cxn ang="0">
                  <a:pos x="88" y="101"/>
                </a:cxn>
                <a:cxn ang="0">
                  <a:pos x="88" y="123"/>
                </a:cxn>
                <a:cxn ang="0">
                  <a:pos x="101" y="129"/>
                </a:cxn>
                <a:cxn ang="0">
                  <a:pos x="117" y="122"/>
                </a:cxn>
                <a:cxn ang="0">
                  <a:pos x="128" y="103"/>
                </a:cxn>
                <a:cxn ang="0">
                  <a:pos x="127" y="97"/>
                </a:cxn>
              </a:cxnLst>
              <a:rect l="0" t="0" r="r" b="b"/>
              <a:pathLst>
                <a:path w="174" h="243">
                  <a:moveTo>
                    <a:pt x="52" y="91"/>
                  </a:moveTo>
                  <a:lnTo>
                    <a:pt x="52" y="91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33" y="79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19" y="68"/>
                  </a:lnTo>
                  <a:lnTo>
                    <a:pt x="14" y="63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6" y="2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12" y="86"/>
                  </a:lnTo>
                  <a:lnTo>
                    <a:pt x="112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97" y="88"/>
                  </a:lnTo>
                  <a:lnTo>
                    <a:pt x="97" y="88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90" y="91"/>
                  </a:lnTo>
                  <a:lnTo>
                    <a:pt x="88" y="94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2" y="102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56" y="94"/>
                  </a:lnTo>
                  <a:lnTo>
                    <a:pt x="52" y="91"/>
                  </a:lnTo>
                  <a:lnTo>
                    <a:pt x="52" y="91"/>
                  </a:lnTo>
                  <a:close/>
                  <a:moveTo>
                    <a:pt x="171" y="184"/>
                  </a:moveTo>
                  <a:lnTo>
                    <a:pt x="171" y="184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5" y="167"/>
                  </a:lnTo>
                  <a:lnTo>
                    <a:pt x="155" y="167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2" y="128"/>
                  </a:lnTo>
                  <a:lnTo>
                    <a:pt x="120" y="128"/>
                  </a:lnTo>
                  <a:lnTo>
                    <a:pt x="120" y="128"/>
                  </a:lnTo>
                  <a:lnTo>
                    <a:pt x="112" y="132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98" y="135"/>
                  </a:lnTo>
                  <a:lnTo>
                    <a:pt x="96" y="135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3" y="186"/>
                  </a:lnTo>
                  <a:lnTo>
                    <a:pt x="93" y="186"/>
                  </a:lnTo>
                  <a:lnTo>
                    <a:pt x="94" y="194"/>
                  </a:lnTo>
                  <a:lnTo>
                    <a:pt x="94" y="194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8" y="215"/>
                  </a:lnTo>
                  <a:lnTo>
                    <a:pt x="98" y="215"/>
                  </a:lnTo>
                  <a:lnTo>
                    <a:pt x="100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9" y="212"/>
                  </a:lnTo>
                  <a:lnTo>
                    <a:pt x="126" y="209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156" y="195"/>
                  </a:lnTo>
                  <a:lnTo>
                    <a:pt x="156" y="195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1" y="184"/>
                  </a:lnTo>
                  <a:lnTo>
                    <a:pt x="171" y="184"/>
                  </a:lnTo>
                  <a:close/>
                  <a:moveTo>
                    <a:pt x="99" y="66"/>
                  </a:moveTo>
                  <a:lnTo>
                    <a:pt x="99" y="6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17" y="84"/>
                  </a:lnTo>
                  <a:lnTo>
                    <a:pt x="117" y="84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2" y="88"/>
                  </a:lnTo>
                  <a:lnTo>
                    <a:pt x="122" y="88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2" y="61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27" y="46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4" y="31"/>
                  </a:lnTo>
                  <a:lnTo>
                    <a:pt x="139" y="24"/>
                  </a:lnTo>
                  <a:lnTo>
                    <a:pt x="144" y="18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1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90" y="1"/>
                  </a:lnTo>
                  <a:lnTo>
                    <a:pt x="89" y="2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6" y="14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30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4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99" y="66"/>
                  </a:lnTo>
                  <a:lnTo>
                    <a:pt x="99" y="66"/>
                  </a:lnTo>
                  <a:close/>
                  <a:moveTo>
                    <a:pt x="119" y="217"/>
                  </a:moveTo>
                  <a:lnTo>
                    <a:pt x="119" y="217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7" y="223"/>
                  </a:lnTo>
                  <a:lnTo>
                    <a:pt x="95" y="223"/>
                  </a:lnTo>
                  <a:lnTo>
                    <a:pt x="94" y="221"/>
                  </a:lnTo>
                  <a:lnTo>
                    <a:pt x="93" y="218"/>
                  </a:lnTo>
                  <a:lnTo>
                    <a:pt x="93" y="218"/>
                  </a:lnTo>
                  <a:lnTo>
                    <a:pt x="91" y="203"/>
                  </a:lnTo>
                  <a:lnTo>
                    <a:pt x="91" y="203"/>
                  </a:lnTo>
                  <a:lnTo>
                    <a:pt x="89" y="195"/>
                  </a:lnTo>
                  <a:lnTo>
                    <a:pt x="89" y="195"/>
                  </a:lnTo>
                  <a:lnTo>
                    <a:pt x="88" y="183"/>
                  </a:lnTo>
                  <a:lnTo>
                    <a:pt x="88" y="183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87" y="176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80" y="141"/>
                  </a:lnTo>
                  <a:lnTo>
                    <a:pt x="80" y="141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3" y="165"/>
                  </a:lnTo>
                  <a:lnTo>
                    <a:pt x="59" y="173"/>
                  </a:lnTo>
                  <a:lnTo>
                    <a:pt x="59" y="173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5" y="210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48" y="213"/>
                  </a:lnTo>
                  <a:lnTo>
                    <a:pt x="56" y="217"/>
                  </a:lnTo>
                  <a:lnTo>
                    <a:pt x="56" y="217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101" y="238"/>
                  </a:lnTo>
                  <a:lnTo>
                    <a:pt x="101" y="238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3" y="243"/>
                  </a:lnTo>
                  <a:lnTo>
                    <a:pt x="113" y="243"/>
                  </a:lnTo>
                  <a:lnTo>
                    <a:pt x="115" y="237"/>
                  </a:lnTo>
                  <a:lnTo>
                    <a:pt x="115" y="237"/>
                  </a:lnTo>
                  <a:lnTo>
                    <a:pt x="121" y="219"/>
                  </a:lnTo>
                  <a:lnTo>
                    <a:pt x="121" y="219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7"/>
                  </a:lnTo>
                  <a:close/>
                  <a:moveTo>
                    <a:pt x="125" y="96"/>
                  </a:moveTo>
                  <a:lnTo>
                    <a:pt x="125" y="96"/>
                  </a:lnTo>
                  <a:lnTo>
                    <a:pt x="118" y="92"/>
                  </a:lnTo>
                  <a:lnTo>
                    <a:pt x="110" y="91"/>
                  </a:lnTo>
                  <a:lnTo>
                    <a:pt x="110" y="91"/>
                  </a:lnTo>
                  <a:lnTo>
                    <a:pt x="103" y="92"/>
                  </a:lnTo>
                  <a:lnTo>
                    <a:pt x="103" y="92"/>
                  </a:lnTo>
                  <a:lnTo>
                    <a:pt x="97" y="93"/>
                  </a:lnTo>
                  <a:lnTo>
                    <a:pt x="94" y="94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88" y="101"/>
                  </a:lnTo>
                  <a:lnTo>
                    <a:pt x="85" y="106"/>
                  </a:lnTo>
                  <a:lnTo>
                    <a:pt x="85" y="112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8" y="123"/>
                  </a:lnTo>
                  <a:lnTo>
                    <a:pt x="90" y="125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98" y="129"/>
                  </a:lnTo>
                  <a:lnTo>
                    <a:pt x="101" y="129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108" y="128"/>
                  </a:lnTo>
                  <a:lnTo>
                    <a:pt x="111" y="127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21" y="118"/>
                  </a:lnTo>
                  <a:lnTo>
                    <a:pt x="124" y="114"/>
                  </a:lnTo>
                  <a:lnTo>
                    <a:pt x="126" y="108"/>
                  </a:lnTo>
                  <a:lnTo>
                    <a:pt x="128" y="103"/>
                  </a:lnTo>
                  <a:lnTo>
                    <a:pt x="128" y="103"/>
                  </a:lnTo>
                  <a:lnTo>
                    <a:pt x="129" y="100"/>
                  </a:lnTo>
                  <a:lnTo>
                    <a:pt x="129" y="98"/>
                  </a:lnTo>
                  <a:lnTo>
                    <a:pt x="129" y="98"/>
                  </a:lnTo>
                  <a:lnTo>
                    <a:pt x="127" y="97"/>
                  </a:lnTo>
                  <a:lnTo>
                    <a:pt x="125" y="96"/>
                  </a:lnTo>
                  <a:lnTo>
                    <a:pt x="125" y="96"/>
                  </a:lnTo>
                  <a:close/>
                </a:path>
              </a:pathLst>
            </a:custGeom>
            <a:solidFill>
              <a:srgbClr val="659A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2" name="Freeform 128"/>
            <p:cNvSpPr>
              <a:spLocks noEditPoints="1"/>
            </p:cNvSpPr>
            <p:nvPr/>
          </p:nvSpPr>
          <p:spPr bwMode="auto">
            <a:xfrm>
              <a:off x="2975" y="1444"/>
              <a:ext cx="181" cy="173"/>
            </a:xfrm>
            <a:custGeom>
              <a:avLst/>
              <a:gdLst/>
              <a:ahLst/>
              <a:cxnLst>
                <a:cxn ang="0">
                  <a:pos x="179" y="98"/>
                </a:cxn>
                <a:cxn ang="0">
                  <a:pos x="170" y="118"/>
                </a:cxn>
                <a:cxn ang="0">
                  <a:pos x="154" y="142"/>
                </a:cxn>
                <a:cxn ang="0">
                  <a:pos x="133" y="131"/>
                </a:cxn>
                <a:cxn ang="0">
                  <a:pos x="128" y="126"/>
                </a:cxn>
                <a:cxn ang="0">
                  <a:pos x="106" y="95"/>
                </a:cxn>
                <a:cxn ang="0">
                  <a:pos x="119" y="75"/>
                </a:cxn>
                <a:cxn ang="0">
                  <a:pos x="151" y="60"/>
                </a:cxn>
                <a:cxn ang="0">
                  <a:pos x="174" y="50"/>
                </a:cxn>
                <a:cxn ang="0">
                  <a:pos x="177" y="52"/>
                </a:cxn>
                <a:cxn ang="0">
                  <a:pos x="181" y="76"/>
                </a:cxn>
                <a:cxn ang="0">
                  <a:pos x="32" y="72"/>
                </a:cxn>
                <a:cxn ang="0">
                  <a:pos x="46" y="75"/>
                </a:cxn>
                <a:cxn ang="0">
                  <a:pos x="63" y="78"/>
                </a:cxn>
                <a:cxn ang="0">
                  <a:pos x="68" y="74"/>
                </a:cxn>
                <a:cxn ang="0">
                  <a:pos x="74" y="56"/>
                </a:cxn>
                <a:cxn ang="0">
                  <a:pos x="69" y="40"/>
                </a:cxn>
                <a:cxn ang="0">
                  <a:pos x="53" y="18"/>
                </a:cxn>
                <a:cxn ang="0">
                  <a:pos x="39" y="3"/>
                </a:cxn>
                <a:cxn ang="0">
                  <a:pos x="34" y="1"/>
                </a:cxn>
                <a:cxn ang="0">
                  <a:pos x="30" y="3"/>
                </a:cxn>
                <a:cxn ang="0">
                  <a:pos x="12" y="27"/>
                </a:cxn>
                <a:cxn ang="0">
                  <a:pos x="0" y="55"/>
                </a:cxn>
                <a:cxn ang="0">
                  <a:pos x="1" y="61"/>
                </a:cxn>
                <a:cxn ang="0">
                  <a:pos x="32" y="72"/>
                </a:cxn>
                <a:cxn ang="0">
                  <a:pos x="105" y="115"/>
                </a:cxn>
                <a:cxn ang="0">
                  <a:pos x="98" y="99"/>
                </a:cxn>
                <a:cxn ang="0">
                  <a:pos x="91" y="97"/>
                </a:cxn>
                <a:cxn ang="0">
                  <a:pos x="87" y="113"/>
                </a:cxn>
                <a:cxn ang="0">
                  <a:pos x="79" y="141"/>
                </a:cxn>
                <a:cxn ang="0">
                  <a:pos x="73" y="158"/>
                </a:cxn>
                <a:cxn ang="0">
                  <a:pos x="94" y="169"/>
                </a:cxn>
                <a:cxn ang="0">
                  <a:pos x="103" y="173"/>
                </a:cxn>
                <a:cxn ang="0">
                  <a:pos x="105" y="170"/>
                </a:cxn>
                <a:cxn ang="0">
                  <a:pos x="108" y="151"/>
                </a:cxn>
                <a:cxn ang="0">
                  <a:pos x="109" y="137"/>
                </a:cxn>
                <a:cxn ang="0">
                  <a:pos x="107" y="123"/>
                </a:cxn>
                <a:cxn ang="0">
                  <a:pos x="76" y="91"/>
                </a:cxn>
                <a:cxn ang="0">
                  <a:pos x="66" y="84"/>
                </a:cxn>
                <a:cxn ang="0">
                  <a:pos x="59" y="82"/>
                </a:cxn>
                <a:cxn ang="0">
                  <a:pos x="37" y="79"/>
                </a:cxn>
                <a:cxn ang="0">
                  <a:pos x="23" y="81"/>
                </a:cxn>
                <a:cxn ang="0">
                  <a:pos x="2" y="86"/>
                </a:cxn>
                <a:cxn ang="0">
                  <a:pos x="4" y="96"/>
                </a:cxn>
                <a:cxn ang="0">
                  <a:pos x="6" y="112"/>
                </a:cxn>
                <a:cxn ang="0">
                  <a:pos x="29" y="107"/>
                </a:cxn>
                <a:cxn ang="0">
                  <a:pos x="60" y="96"/>
                </a:cxn>
                <a:cxn ang="0">
                  <a:pos x="77" y="92"/>
                </a:cxn>
                <a:cxn ang="0">
                  <a:pos x="70" y="82"/>
                </a:cxn>
                <a:cxn ang="0">
                  <a:pos x="95" y="93"/>
                </a:cxn>
                <a:cxn ang="0">
                  <a:pos x="103" y="91"/>
                </a:cxn>
                <a:cxn ang="0">
                  <a:pos x="117" y="70"/>
                </a:cxn>
                <a:cxn ang="0">
                  <a:pos x="116" y="67"/>
                </a:cxn>
                <a:cxn ang="0">
                  <a:pos x="93" y="58"/>
                </a:cxn>
                <a:cxn ang="0">
                  <a:pos x="79" y="58"/>
                </a:cxn>
                <a:cxn ang="0">
                  <a:pos x="71" y="80"/>
                </a:cxn>
              </a:cxnLst>
              <a:rect l="0" t="0" r="r" b="b"/>
              <a:pathLst>
                <a:path w="181" h="173">
                  <a:moveTo>
                    <a:pt x="181" y="82"/>
                  </a:moveTo>
                  <a:lnTo>
                    <a:pt x="181" y="82"/>
                  </a:lnTo>
                  <a:lnTo>
                    <a:pt x="180" y="90"/>
                  </a:lnTo>
                  <a:lnTo>
                    <a:pt x="179" y="98"/>
                  </a:lnTo>
                  <a:lnTo>
                    <a:pt x="179" y="98"/>
                  </a:lnTo>
                  <a:lnTo>
                    <a:pt x="175" y="109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58" y="138"/>
                  </a:lnTo>
                  <a:lnTo>
                    <a:pt x="158" y="138"/>
                  </a:lnTo>
                  <a:lnTo>
                    <a:pt x="155" y="141"/>
                  </a:lnTo>
                  <a:lnTo>
                    <a:pt x="154" y="142"/>
                  </a:lnTo>
                  <a:lnTo>
                    <a:pt x="152" y="142"/>
                  </a:lnTo>
                  <a:lnTo>
                    <a:pt x="148" y="140"/>
                  </a:lnTo>
                  <a:lnTo>
                    <a:pt x="148" y="140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1" y="128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19" y="115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12" y="85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22" y="72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51" y="60"/>
                  </a:lnTo>
                  <a:lnTo>
                    <a:pt x="151" y="60"/>
                  </a:lnTo>
                  <a:lnTo>
                    <a:pt x="165" y="53"/>
                  </a:lnTo>
                  <a:lnTo>
                    <a:pt x="165" y="53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6" y="51"/>
                  </a:lnTo>
                  <a:lnTo>
                    <a:pt x="177" y="52"/>
                  </a:lnTo>
                  <a:lnTo>
                    <a:pt x="177" y="52"/>
                  </a:lnTo>
                  <a:lnTo>
                    <a:pt x="179" y="61"/>
                  </a:lnTo>
                  <a:lnTo>
                    <a:pt x="181" y="71"/>
                  </a:lnTo>
                  <a:lnTo>
                    <a:pt x="181" y="71"/>
                  </a:lnTo>
                  <a:lnTo>
                    <a:pt x="181" y="76"/>
                  </a:lnTo>
                  <a:lnTo>
                    <a:pt x="181" y="82"/>
                  </a:lnTo>
                  <a:lnTo>
                    <a:pt x="181" y="82"/>
                  </a:lnTo>
                  <a:close/>
                  <a:moveTo>
                    <a:pt x="32" y="72"/>
                  </a:moveTo>
                  <a:lnTo>
                    <a:pt x="32" y="72"/>
                  </a:lnTo>
                  <a:lnTo>
                    <a:pt x="39" y="74"/>
                  </a:lnTo>
                  <a:lnTo>
                    <a:pt x="43" y="75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5" y="77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5" y="53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1" y="28"/>
                  </a:lnTo>
                  <a:lnTo>
                    <a:pt x="57" y="23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5" y="22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3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17" y="67"/>
                  </a:lnTo>
                  <a:lnTo>
                    <a:pt x="32" y="72"/>
                  </a:lnTo>
                  <a:lnTo>
                    <a:pt x="32" y="72"/>
                  </a:lnTo>
                  <a:close/>
                  <a:moveTo>
                    <a:pt x="107" y="123"/>
                  </a:moveTo>
                  <a:lnTo>
                    <a:pt x="107" y="123"/>
                  </a:lnTo>
                  <a:lnTo>
                    <a:pt x="105" y="115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0" y="101"/>
                  </a:lnTo>
                  <a:lnTo>
                    <a:pt x="98" y="99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73" y="156"/>
                  </a:lnTo>
                  <a:lnTo>
                    <a:pt x="73" y="158"/>
                  </a:lnTo>
                  <a:lnTo>
                    <a:pt x="73" y="159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3" y="173"/>
                  </a:lnTo>
                  <a:lnTo>
                    <a:pt x="104" y="173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5" y="170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8" y="159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09" y="137"/>
                  </a:lnTo>
                  <a:lnTo>
                    <a:pt x="108" y="130"/>
                  </a:lnTo>
                  <a:lnTo>
                    <a:pt x="107" y="123"/>
                  </a:lnTo>
                  <a:lnTo>
                    <a:pt x="107" y="123"/>
                  </a:lnTo>
                  <a:close/>
                  <a:moveTo>
                    <a:pt x="77" y="92"/>
                  </a:moveTo>
                  <a:lnTo>
                    <a:pt x="77" y="92"/>
                  </a:lnTo>
                  <a:lnTo>
                    <a:pt x="76" y="91"/>
                  </a:lnTo>
                  <a:lnTo>
                    <a:pt x="76" y="91"/>
                  </a:lnTo>
                  <a:lnTo>
                    <a:pt x="70" y="88"/>
                  </a:lnTo>
                  <a:lnTo>
                    <a:pt x="68" y="87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3" y="80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0" y="80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3" y="85"/>
                  </a:lnTo>
                  <a:lnTo>
                    <a:pt x="2" y="86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7" y="115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7" y="92"/>
                  </a:lnTo>
                  <a:lnTo>
                    <a:pt x="77" y="92"/>
                  </a:lnTo>
                  <a:close/>
                  <a:moveTo>
                    <a:pt x="71" y="80"/>
                  </a:moveTo>
                  <a:lnTo>
                    <a:pt x="71" y="80"/>
                  </a:lnTo>
                  <a:lnTo>
                    <a:pt x="70" y="82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7" y="94"/>
                  </a:lnTo>
                  <a:lnTo>
                    <a:pt x="99" y="94"/>
                  </a:lnTo>
                  <a:lnTo>
                    <a:pt x="101" y="93"/>
                  </a:lnTo>
                  <a:lnTo>
                    <a:pt x="103" y="91"/>
                  </a:lnTo>
                  <a:lnTo>
                    <a:pt x="103" y="91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7"/>
                  </a:lnTo>
                  <a:lnTo>
                    <a:pt x="116" y="67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0" y="56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1" y="80"/>
                  </a:lnTo>
                  <a:lnTo>
                    <a:pt x="71" y="80"/>
                  </a:lnTo>
                  <a:close/>
                </a:path>
              </a:pathLst>
            </a:custGeom>
            <a:solidFill>
              <a:srgbClr val="659A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3" name="Freeform 129"/>
            <p:cNvSpPr>
              <a:spLocks noEditPoints="1"/>
            </p:cNvSpPr>
            <p:nvPr/>
          </p:nvSpPr>
          <p:spPr bwMode="auto">
            <a:xfrm>
              <a:off x="2566" y="2203"/>
              <a:ext cx="286" cy="59"/>
            </a:xfrm>
            <a:custGeom>
              <a:avLst/>
              <a:gdLst/>
              <a:ahLst/>
              <a:cxnLst>
                <a:cxn ang="0">
                  <a:pos x="210" y="39"/>
                </a:cxn>
                <a:cxn ang="0">
                  <a:pos x="208" y="42"/>
                </a:cxn>
                <a:cxn ang="0">
                  <a:pos x="178" y="52"/>
                </a:cxn>
                <a:cxn ang="0">
                  <a:pos x="164" y="55"/>
                </a:cxn>
                <a:cxn ang="0">
                  <a:pos x="145" y="57"/>
                </a:cxn>
                <a:cxn ang="0">
                  <a:pos x="145" y="57"/>
                </a:cxn>
                <a:cxn ang="0">
                  <a:pos x="134" y="58"/>
                </a:cxn>
                <a:cxn ang="0">
                  <a:pos x="121" y="59"/>
                </a:cxn>
                <a:cxn ang="0">
                  <a:pos x="79" y="59"/>
                </a:cxn>
                <a:cxn ang="0">
                  <a:pos x="65" y="58"/>
                </a:cxn>
                <a:cxn ang="0">
                  <a:pos x="44" y="57"/>
                </a:cxn>
                <a:cxn ang="0">
                  <a:pos x="29" y="55"/>
                </a:cxn>
                <a:cxn ang="0">
                  <a:pos x="13" y="53"/>
                </a:cxn>
                <a:cxn ang="0">
                  <a:pos x="2" y="50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2" y="31"/>
                </a:cxn>
                <a:cxn ang="0">
                  <a:pos x="10" y="32"/>
                </a:cxn>
                <a:cxn ang="0">
                  <a:pos x="49" y="36"/>
                </a:cxn>
                <a:cxn ang="0">
                  <a:pos x="61" y="37"/>
                </a:cxn>
                <a:cxn ang="0">
                  <a:pos x="88" y="37"/>
                </a:cxn>
                <a:cxn ang="0">
                  <a:pos x="102" y="38"/>
                </a:cxn>
                <a:cxn ang="0">
                  <a:pos x="114" y="38"/>
                </a:cxn>
                <a:cxn ang="0">
                  <a:pos x="128" y="38"/>
                </a:cxn>
                <a:cxn ang="0">
                  <a:pos x="141" y="38"/>
                </a:cxn>
                <a:cxn ang="0">
                  <a:pos x="149" y="37"/>
                </a:cxn>
                <a:cxn ang="0">
                  <a:pos x="163" y="36"/>
                </a:cxn>
                <a:cxn ang="0">
                  <a:pos x="179" y="33"/>
                </a:cxn>
                <a:cxn ang="0">
                  <a:pos x="197" y="30"/>
                </a:cxn>
                <a:cxn ang="0">
                  <a:pos x="208" y="28"/>
                </a:cxn>
                <a:cxn ang="0">
                  <a:pos x="210" y="30"/>
                </a:cxn>
                <a:cxn ang="0">
                  <a:pos x="285" y="3"/>
                </a:cxn>
                <a:cxn ang="0">
                  <a:pos x="284" y="0"/>
                </a:cxn>
                <a:cxn ang="0">
                  <a:pos x="277" y="2"/>
                </a:cxn>
                <a:cxn ang="0">
                  <a:pos x="261" y="5"/>
                </a:cxn>
                <a:cxn ang="0">
                  <a:pos x="243" y="7"/>
                </a:cxn>
                <a:cxn ang="0">
                  <a:pos x="222" y="10"/>
                </a:cxn>
                <a:cxn ang="0">
                  <a:pos x="210" y="11"/>
                </a:cxn>
                <a:cxn ang="0">
                  <a:pos x="209" y="13"/>
                </a:cxn>
                <a:cxn ang="0">
                  <a:pos x="212" y="21"/>
                </a:cxn>
                <a:cxn ang="0">
                  <a:pos x="216" y="24"/>
                </a:cxn>
                <a:cxn ang="0">
                  <a:pos x="231" y="22"/>
                </a:cxn>
                <a:cxn ang="0">
                  <a:pos x="253" y="20"/>
                </a:cxn>
                <a:cxn ang="0">
                  <a:pos x="283" y="13"/>
                </a:cxn>
                <a:cxn ang="0">
                  <a:pos x="285" y="11"/>
                </a:cxn>
                <a:cxn ang="0">
                  <a:pos x="285" y="3"/>
                </a:cxn>
              </a:cxnLst>
              <a:rect l="0" t="0" r="r" b="b"/>
              <a:pathLst>
                <a:path w="286" h="59">
                  <a:moveTo>
                    <a:pt x="211" y="35"/>
                  </a:moveTo>
                  <a:lnTo>
                    <a:pt x="211" y="35"/>
                  </a:lnTo>
                  <a:lnTo>
                    <a:pt x="210" y="39"/>
                  </a:lnTo>
                  <a:lnTo>
                    <a:pt x="209" y="41"/>
                  </a:lnTo>
                  <a:lnTo>
                    <a:pt x="208" y="42"/>
                  </a:lnTo>
                  <a:lnTo>
                    <a:pt x="208" y="42"/>
                  </a:lnTo>
                  <a:lnTo>
                    <a:pt x="190" y="48"/>
                  </a:lnTo>
                  <a:lnTo>
                    <a:pt x="190" y="48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45" y="57"/>
                  </a:lnTo>
                  <a:lnTo>
                    <a:pt x="145" y="57"/>
                  </a:lnTo>
                  <a:lnTo>
                    <a:pt x="145" y="57"/>
                  </a:lnTo>
                  <a:lnTo>
                    <a:pt x="145" y="57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2" y="59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51" y="57"/>
                  </a:lnTo>
                  <a:lnTo>
                    <a:pt x="44" y="57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29" y="55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41" y="38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9" y="37"/>
                  </a:lnTo>
                  <a:lnTo>
                    <a:pt x="153" y="37"/>
                  </a:lnTo>
                  <a:lnTo>
                    <a:pt x="153" y="37"/>
                  </a:lnTo>
                  <a:lnTo>
                    <a:pt x="163" y="36"/>
                  </a:lnTo>
                  <a:lnTo>
                    <a:pt x="173" y="34"/>
                  </a:lnTo>
                  <a:lnTo>
                    <a:pt x="173" y="34"/>
                  </a:lnTo>
                  <a:lnTo>
                    <a:pt x="179" y="33"/>
                  </a:lnTo>
                  <a:lnTo>
                    <a:pt x="186" y="33"/>
                  </a:lnTo>
                  <a:lnTo>
                    <a:pt x="186" y="33"/>
                  </a:lnTo>
                  <a:lnTo>
                    <a:pt x="197" y="30"/>
                  </a:lnTo>
                  <a:lnTo>
                    <a:pt x="197" y="30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9" y="28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1" y="35"/>
                  </a:lnTo>
                  <a:lnTo>
                    <a:pt x="211" y="35"/>
                  </a:lnTo>
                  <a:close/>
                  <a:moveTo>
                    <a:pt x="285" y="3"/>
                  </a:moveTo>
                  <a:lnTo>
                    <a:pt x="285" y="3"/>
                  </a:lnTo>
                  <a:lnTo>
                    <a:pt x="285" y="1"/>
                  </a:lnTo>
                  <a:lnTo>
                    <a:pt x="284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43" y="7"/>
                  </a:lnTo>
                  <a:lnTo>
                    <a:pt x="243" y="7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10" y="11"/>
                  </a:lnTo>
                  <a:lnTo>
                    <a:pt x="210" y="11"/>
                  </a:lnTo>
                  <a:lnTo>
                    <a:pt x="209" y="12"/>
                  </a:lnTo>
                  <a:lnTo>
                    <a:pt x="209" y="13"/>
                  </a:lnTo>
                  <a:lnTo>
                    <a:pt x="209" y="13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3" y="23"/>
                  </a:lnTo>
                  <a:lnTo>
                    <a:pt x="216" y="24"/>
                  </a:lnTo>
                  <a:lnTo>
                    <a:pt x="216" y="24"/>
                  </a:lnTo>
                  <a:lnTo>
                    <a:pt x="223" y="23"/>
                  </a:lnTo>
                  <a:lnTo>
                    <a:pt x="231" y="22"/>
                  </a:lnTo>
                  <a:lnTo>
                    <a:pt x="231" y="22"/>
                  </a:lnTo>
                  <a:lnTo>
                    <a:pt x="242" y="22"/>
                  </a:lnTo>
                  <a:lnTo>
                    <a:pt x="253" y="20"/>
                  </a:lnTo>
                  <a:lnTo>
                    <a:pt x="253" y="20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83" y="13"/>
                  </a:lnTo>
                  <a:lnTo>
                    <a:pt x="283" y="13"/>
                  </a:lnTo>
                  <a:lnTo>
                    <a:pt x="285" y="12"/>
                  </a:lnTo>
                  <a:lnTo>
                    <a:pt x="285" y="11"/>
                  </a:lnTo>
                  <a:lnTo>
                    <a:pt x="286" y="9"/>
                  </a:lnTo>
                  <a:lnTo>
                    <a:pt x="286" y="9"/>
                  </a:lnTo>
                  <a:lnTo>
                    <a:pt x="285" y="3"/>
                  </a:lnTo>
                  <a:lnTo>
                    <a:pt x="285" y="3"/>
                  </a:lnTo>
                  <a:close/>
                </a:path>
              </a:pathLst>
            </a:custGeom>
            <a:solidFill>
              <a:srgbClr val="44C8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4" name="Freeform 130"/>
            <p:cNvSpPr>
              <a:spLocks noEditPoints="1"/>
            </p:cNvSpPr>
            <p:nvPr/>
          </p:nvSpPr>
          <p:spPr bwMode="auto">
            <a:xfrm>
              <a:off x="2532" y="1138"/>
              <a:ext cx="438" cy="480"/>
            </a:xfrm>
            <a:custGeom>
              <a:avLst/>
              <a:gdLst/>
              <a:ahLst/>
              <a:cxnLst>
                <a:cxn ang="0">
                  <a:pos x="32" y="363"/>
                </a:cxn>
                <a:cxn ang="0">
                  <a:pos x="13" y="301"/>
                </a:cxn>
                <a:cxn ang="0">
                  <a:pos x="0" y="242"/>
                </a:cxn>
                <a:cxn ang="0">
                  <a:pos x="29" y="166"/>
                </a:cxn>
                <a:cxn ang="0">
                  <a:pos x="50" y="121"/>
                </a:cxn>
                <a:cxn ang="0">
                  <a:pos x="71" y="63"/>
                </a:cxn>
                <a:cxn ang="0">
                  <a:pos x="141" y="7"/>
                </a:cxn>
                <a:cxn ang="0">
                  <a:pos x="178" y="1"/>
                </a:cxn>
                <a:cxn ang="0">
                  <a:pos x="255" y="30"/>
                </a:cxn>
                <a:cxn ang="0">
                  <a:pos x="298" y="55"/>
                </a:cxn>
                <a:cxn ang="0">
                  <a:pos x="358" y="80"/>
                </a:cxn>
                <a:cxn ang="0">
                  <a:pos x="399" y="148"/>
                </a:cxn>
                <a:cxn ang="0">
                  <a:pos x="423" y="208"/>
                </a:cxn>
                <a:cxn ang="0">
                  <a:pos x="415" y="280"/>
                </a:cxn>
                <a:cxn ang="0">
                  <a:pos x="418" y="230"/>
                </a:cxn>
                <a:cxn ang="0">
                  <a:pos x="393" y="147"/>
                </a:cxn>
                <a:cxn ang="0">
                  <a:pos x="359" y="86"/>
                </a:cxn>
                <a:cxn ang="0">
                  <a:pos x="305" y="59"/>
                </a:cxn>
                <a:cxn ang="0">
                  <a:pos x="259" y="42"/>
                </a:cxn>
                <a:cxn ang="0">
                  <a:pos x="196" y="9"/>
                </a:cxn>
                <a:cxn ang="0">
                  <a:pos x="149" y="11"/>
                </a:cxn>
                <a:cxn ang="0">
                  <a:pos x="76" y="65"/>
                </a:cxn>
                <a:cxn ang="0">
                  <a:pos x="54" y="134"/>
                </a:cxn>
                <a:cxn ang="0">
                  <a:pos x="37" y="164"/>
                </a:cxn>
                <a:cxn ang="0">
                  <a:pos x="6" y="231"/>
                </a:cxn>
                <a:cxn ang="0">
                  <a:pos x="20" y="296"/>
                </a:cxn>
                <a:cxn ang="0">
                  <a:pos x="38" y="361"/>
                </a:cxn>
                <a:cxn ang="0">
                  <a:pos x="106" y="408"/>
                </a:cxn>
                <a:cxn ang="0">
                  <a:pos x="363" y="251"/>
                </a:cxn>
                <a:cxn ang="0">
                  <a:pos x="296" y="222"/>
                </a:cxn>
                <a:cxn ang="0">
                  <a:pos x="220" y="233"/>
                </a:cxn>
                <a:cxn ang="0">
                  <a:pos x="151" y="286"/>
                </a:cxn>
                <a:cxn ang="0">
                  <a:pos x="122" y="371"/>
                </a:cxn>
                <a:cxn ang="0">
                  <a:pos x="126" y="394"/>
                </a:cxn>
                <a:cxn ang="0">
                  <a:pos x="141" y="322"/>
                </a:cxn>
                <a:cxn ang="0">
                  <a:pos x="183" y="262"/>
                </a:cxn>
                <a:cxn ang="0">
                  <a:pos x="243" y="229"/>
                </a:cxn>
                <a:cxn ang="0">
                  <a:pos x="324" y="237"/>
                </a:cxn>
                <a:cxn ang="0">
                  <a:pos x="376" y="278"/>
                </a:cxn>
                <a:cxn ang="0">
                  <a:pos x="382" y="284"/>
                </a:cxn>
                <a:cxn ang="0">
                  <a:pos x="141" y="469"/>
                </a:cxn>
                <a:cxn ang="0">
                  <a:pos x="110" y="472"/>
                </a:cxn>
                <a:cxn ang="0">
                  <a:pos x="89" y="456"/>
                </a:cxn>
                <a:cxn ang="0">
                  <a:pos x="97" y="422"/>
                </a:cxn>
                <a:cxn ang="0">
                  <a:pos x="131" y="403"/>
                </a:cxn>
                <a:cxn ang="0">
                  <a:pos x="153" y="424"/>
                </a:cxn>
                <a:cxn ang="0">
                  <a:pos x="150" y="444"/>
                </a:cxn>
                <a:cxn ang="0">
                  <a:pos x="137" y="420"/>
                </a:cxn>
                <a:cxn ang="0">
                  <a:pos x="112" y="412"/>
                </a:cxn>
                <a:cxn ang="0">
                  <a:pos x="98" y="442"/>
                </a:cxn>
                <a:cxn ang="0">
                  <a:pos x="112" y="467"/>
                </a:cxn>
                <a:cxn ang="0">
                  <a:pos x="138" y="464"/>
                </a:cxn>
                <a:cxn ang="0">
                  <a:pos x="435" y="330"/>
                </a:cxn>
                <a:cxn ang="0">
                  <a:pos x="419" y="306"/>
                </a:cxn>
                <a:cxn ang="0">
                  <a:pos x="394" y="299"/>
                </a:cxn>
                <a:cxn ang="0">
                  <a:pos x="412" y="307"/>
                </a:cxn>
                <a:cxn ang="0">
                  <a:pos x="429" y="324"/>
                </a:cxn>
                <a:cxn ang="0">
                  <a:pos x="430" y="347"/>
                </a:cxn>
                <a:cxn ang="0">
                  <a:pos x="404" y="365"/>
                </a:cxn>
                <a:cxn ang="0">
                  <a:pos x="424" y="359"/>
                </a:cxn>
                <a:cxn ang="0">
                  <a:pos x="435" y="330"/>
                </a:cxn>
              </a:cxnLst>
              <a:rect l="0" t="0" r="r" b="b"/>
              <a:pathLst>
                <a:path w="438" h="480">
                  <a:moveTo>
                    <a:pt x="100" y="409"/>
                  </a:moveTo>
                  <a:lnTo>
                    <a:pt x="100" y="409"/>
                  </a:lnTo>
                  <a:lnTo>
                    <a:pt x="88" y="404"/>
                  </a:lnTo>
                  <a:lnTo>
                    <a:pt x="76" y="399"/>
                  </a:lnTo>
                  <a:lnTo>
                    <a:pt x="76" y="399"/>
                  </a:lnTo>
                  <a:lnTo>
                    <a:pt x="68" y="395"/>
                  </a:lnTo>
                  <a:lnTo>
                    <a:pt x="61" y="390"/>
                  </a:lnTo>
                  <a:lnTo>
                    <a:pt x="61" y="390"/>
                  </a:lnTo>
                  <a:lnTo>
                    <a:pt x="44" y="379"/>
                  </a:lnTo>
                  <a:lnTo>
                    <a:pt x="44" y="379"/>
                  </a:lnTo>
                  <a:lnTo>
                    <a:pt x="40" y="374"/>
                  </a:lnTo>
                  <a:lnTo>
                    <a:pt x="40" y="374"/>
                  </a:lnTo>
                  <a:lnTo>
                    <a:pt x="32" y="363"/>
                  </a:lnTo>
                  <a:lnTo>
                    <a:pt x="32" y="363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17" y="335"/>
                  </a:lnTo>
                  <a:lnTo>
                    <a:pt x="17" y="335"/>
                  </a:lnTo>
                  <a:lnTo>
                    <a:pt x="15" y="326"/>
                  </a:lnTo>
                  <a:lnTo>
                    <a:pt x="15" y="326"/>
                  </a:lnTo>
                  <a:lnTo>
                    <a:pt x="14" y="320"/>
                  </a:lnTo>
                  <a:lnTo>
                    <a:pt x="13" y="315"/>
                  </a:lnTo>
                  <a:lnTo>
                    <a:pt x="13" y="315"/>
                  </a:lnTo>
                  <a:lnTo>
                    <a:pt x="13" y="308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5" y="293"/>
                  </a:lnTo>
                  <a:lnTo>
                    <a:pt x="15" y="293"/>
                  </a:lnTo>
                  <a:lnTo>
                    <a:pt x="15" y="292"/>
                  </a:lnTo>
                  <a:lnTo>
                    <a:pt x="15" y="292"/>
                  </a:lnTo>
                  <a:lnTo>
                    <a:pt x="16" y="289"/>
                  </a:lnTo>
                  <a:lnTo>
                    <a:pt x="15" y="286"/>
                  </a:lnTo>
                  <a:lnTo>
                    <a:pt x="12" y="280"/>
                  </a:lnTo>
                  <a:lnTo>
                    <a:pt x="12" y="280"/>
                  </a:lnTo>
                  <a:lnTo>
                    <a:pt x="7" y="269"/>
                  </a:lnTo>
                  <a:lnTo>
                    <a:pt x="3" y="256"/>
                  </a:lnTo>
                  <a:lnTo>
                    <a:pt x="3" y="256"/>
                  </a:lnTo>
                  <a:lnTo>
                    <a:pt x="1" y="247"/>
                  </a:lnTo>
                  <a:lnTo>
                    <a:pt x="0" y="242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1" y="211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7" y="196"/>
                  </a:lnTo>
                  <a:lnTo>
                    <a:pt x="10" y="188"/>
                  </a:lnTo>
                  <a:lnTo>
                    <a:pt x="10" y="188"/>
                  </a:lnTo>
                  <a:lnTo>
                    <a:pt x="14" y="182"/>
                  </a:lnTo>
                  <a:lnTo>
                    <a:pt x="18" y="176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46" y="151"/>
                  </a:lnTo>
                  <a:lnTo>
                    <a:pt x="46" y="151"/>
                  </a:lnTo>
                  <a:lnTo>
                    <a:pt x="47" y="149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50" y="121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3" y="108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7" y="96"/>
                  </a:lnTo>
                  <a:lnTo>
                    <a:pt x="57" y="96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2" y="81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71" y="63"/>
                  </a:lnTo>
                  <a:lnTo>
                    <a:pt x="77" y="54"/>
                  </a:lnTo>
                  <a:lnTo>
                    <a:pt x="77" y="54"/>
                  </a:lnTo>
                  <a:lnTo>
                    <a:pt x="81" y="49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94" y="35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13" y="20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32" y="11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8" y="3"/>
                  </a:lnTo>
                  <a:lnTo>
                    <a:pt x="158" y="3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8" y="1"/>
                  </a:lnTo>
                  <a:lnTo>
                    <a:pt x="178" y="1"/>
                  </a:lnTo>
                  <a:lnTo>
                    <a:pt x="189" y="1"/>
                  </a:lnTo>
                  <a:lnTo>
                    <a:pt x="189" y="1"/>
                  </a:lnTo>
                  <a:lnTo>
                    <a:pt x="196" y="2"/>
                  </a:lnTo>
                  <a:lnTo>
                    <a:pt x="202" y="3"/>
                  </a:lnTo>
                  <a:lnTo>
                    <a:pt x="209" y="4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25" y="11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45" y="22"/>
                  </a:lnTo>
                  <a:lnTo>
                    <a:pt x="250" y="26"/>
                  </a:lnTo>
                  <a:lnTo>
                    <a:pt x="255" y="30"/>
                  </a:lnTo>
                  <a:lnTo>
                    <a:pt x="255" y="30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6" y="49"/>
                  </a:lnTo>
                  <a:lnTo>
                    <a:pt x="280" y="54"/>
                  </a:lnTo>
                  <a:lnTo>
                    <a:pt x="280" y="54"/>
                  </a:lnTo>
                  <a:lnTo>
                    <a:pt x="283" y="56"/>
                  </a:lnTo>
                  <a:lnTo>
                    <a:pt x="286" y="56"/>
                  </a:lnTo>
                  <a:lnTo>
                    <a:pt x="286" y="56"/>
                  </a:lnTo>
                  <a:lnTo>
                    <a:pt x="291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306" y="54"/>
                  </a:lnTo>
                  <a:lnTo>
                    <a:pt x="314" y="54"/>
                  </a:lnTo>
                  <a:lnTo>
                    <a:pt x="314" y="54"/>
                  </a:lnTo>
                  <a:lnTo>
                    <a:pt x="322" y="56"/>
                  </a:lnTo>
                  <a:lnTo>
                    <a:pt x="331" y="59"/>
                  </a:lnTo>
                  <a:lnTo>
                    <a:pt x="331" y="59"/>
                  </a:lnTo>
                  <a:lnTo>
                    <a:pt x="336" y="61"/>
                  </a:lnTo>
                  <a:lnTo>
                    <a:pt x="340" y="64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58" y="80"/>
                  </a:lnTo>
                  <a:lnTo>
                    <a:pt x="358" y="80"/>
                  </a:lnTo>
                  <a:lnTo>
                    <a:pt x="364" y="85"/>
                  </a:lnTo>
                  <a:lnTo>
                    <a:pt x="369" y="92"/>
                  </a:lnTo>
                  <a:lnTo>
                    <a:pt x="377" y="105"/>
                  </a:lnTo>
                  <a:lnTo>
                    <a:pt x="377" y="105"/>
                  </a:lnTo>
                  <a:lnTo>
                    <a:pt x="383" y="117"/>
                  </a:lnTo>
                  <a:lnTo>
                    <a:pt x="387" y="130"/>
                  </a:lnTo>
                  <a:lnTo>
                    <a:pt x="387" y="130"/>
                  </a:lnTo>
                  <a:lnTo>
                    <a:pt x="388" y="133"/>
                  </a:lnTo>
                  <a:lnTo>
                    <a:pt x="390" y="135"/>
                  </a:lnTo>
                  <a:lnTo>
                    <a:pt x="393" y="139"/>
                  </a:lnTo>
                  <a:lnTo>
                    <a:pt x="393" y="139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402" y="153"/>
                  </a:lnTo>
                  <a:lnTo>
                    <a:pt x="406" y="158"/>
                  </a:lnTo>
                  <a:lnTo>
                    <a:pt x="406" y="158"/>
                  </a:lnTo>
                  <a:lnTo>
                    <a:pt x="409" y="162"/>
                  </a:lnTo>
                  <a:lnTo>
                    <a:pt x="411" y="166"/>
                  </a:lnTo>
                  <a:lnTo>
                    <a:pt x="415" y="174"/>
                  </a:lnTo>
                  <a:lnTo>
                    <a:pt x="415" y="174"/>
                  </a:lnTo>
                  <a:lnTo>
                    <a:pt x="417" y="182"/>
                  </a:lnTo>
                  <a:lnTo>
                    <a:pt x="419" y="190"/>
                  </a:lnTo>
                  <a:lnTo>
                    <a:pt x="419" y="190"/>
                  </a:lnTo>
                  <a:lnTo>
                    <a:pt x="422" y="200"/>
                  </a:lnTo>
                  <a:lnTo>
                    <a:pt x="422" y="200"/>
                  </a:lnTo>
                  <a:lnTo>
                    <a:pt x="423" y="208"/>
                  </a:lnTo>
                  <a:lnTo>
                    <a:pt x="423" y="208"/>
                  </a:lnTo>
                  <a:lnTo>
                    <a:pt x="424" y="230"/>
                  </a:lnTo>
                  <a:lnTo>
                    <a:pt x="424" y="230"/>
                  </a:lnTo>
                  <a:lnTo>
                    <a:pt x="424" y="235"/>
                  </a:lnTo>
                  <a:lnTo>
                    <a:pt x="423" y="240"/>
                  </a:lnTo>
                  <a:lnTo>
                    <a:pt x="423" y="240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0" y="255"/>
                  </a:lnTo>
                  <a:lnTo>
                    <a:pt x="420" y="255"/>
                  </a:lnTo>
                  <a:lnTo>
                    <a:pt x="419" y="265"/>
                  </a:lnTo>
                  <a:lnTo>
                    <a:pt x="419" y="265"/>
                  </a:lnTo>
                  <a:lnTo>
                    <a:pt x="415" y="280"/>
                  </a:lnTo>
                  <a:lnTo>
                    <a:pt x="415" y="280"/>
                  </a:lnTo>
                  <a:lnTo>
                    <a:pt x="411" y="291"/>
                  </a:lnTo>
                  <a:lnTo>
                    <a:pt x="411" y="291"/>
                  </a:lnTo>
                  <a:lnTo>
                    <a:pt x="404" y="289"/>
                  </a:lnTo>
                  <a:lnTo>
                    <a:pt x="404" y="289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12" y="266"/>
                  </a:lnTo>
                  <a:lnTo>
                    <a:pt x="414" y="260"/>
                  </a:lnTo>
                  <a:lnTo>
                    <a:pt x="415" y="254"/>
                  </a:lnTo>
                  <a:lnTo>
                    <a:pt x="415" y="254"/>
                  </a:lnTo>
                  <a:lnTo>
                    <a:pt x="417" y="238"/>
                  </a:lnTo>
                  <a:lnTo>
                    <a:pt x="418" y="230"/>
                  </a:lnTo>
                  <a:lnTo>
                    <a:pt x="418" y="222"/>
                  </a:lnTo>
                  <a:lnTo>
                    <a:pt x="418" y="222"/>
                  </a:lnTo>
                  <a:lnTo>
                    <a:pt x="417" y="21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15" y="192"/>
                  </a:lnTo>
                  <a:lnTo>
                    <a:pt x="413" y="184"/>
                  </a:lnTo>
                  <a:lnTo>
                    <a:pt x="413" y="184"/>
                  </a:lnTo>
                  <a:lnTo>
                    <a:pt x="411" y="178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1" y="159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83" y="134"/>
                  </a:lnTo>
                  <a:lnTo>
                    <a:pt x="383" y="134"/>
                  </a:lnTo>
                  <a:lnTo>
                    <a:pt x="381" y="130"/>
                  </a:lnTo>
                  <a:lnTo>
                    <a:pt x="379" y="126"/>
                  </a:lnTo>
                  <a:lnTo>
                    <a:pt x="379" y="126"/>
                  </a:lnTo>
                  <a:lnTo>
                    <a:pt x="373" y="110"/>
                  </a:lnTo>
                  <a:lnTo>
                    <a:pt x="373" y="110"/>
                  </a:lnTo>
                  <a:lnTo>
                    <a:pt x="370" y="102"/>
                  </a:lnTo>
                  <a:lnTo>
                    <a:pt x="370" y="102"/>
                  </a:lnTo>
                  <a:lnTo>
                    <a:pt x="362" y="90"/>
                  </a:lnTo>
                  <a:lnTo>
                    <a:pt x="362" y="90"/>
                  </a:lnTo>
                  <a:lnTo>
                    <a:pt x="359" y="86"/>
                  </a:lnTo>
                  <a:lnTo>
                    <a:pt x="359" y="86"/>
                  </a:lnTo>
                  <a:lnTo>
                    <a:pt x="355" y="81"/>
                  </a:lnTo>
                  <a:lnTo>
                    <a:pt x="350" y="76"/>
                  </a:lnTo>
                  <a:lnTo>
                    <a:pt x="338" y="68"/>
                  </a:lnTo>
                  <a:lnTo>
                    <a:pt x="338" y="68"/>
                  </a:lnTo>
                  <a:lnTo>
                    <a:pt x="333" y="66"/>
                  </a:lnTo>
                  <a:lnTo>
                    <a:pt x="328" y="63"/>
                  </a:lnTo>
                  <a:lnTo>
                    <a:pt x="323" y="62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1" y="60"/>
                  </a:lnTo>
                  <a:lnTo>
                    <a:pt x="305" y="59"/>
                  </a:lnTo>
                  <a:lnTo>
                    <a:pt x="305" y="59"/>
                  </a:lnTo>
                  <a:lnTo>
                    <a:pt x="296" y="60"/>
                  </a:lnTo>
                  <a:lnTo>
                    <a:pt x="292" y="61"/>
                  </a:lnTo>
                  <a:lnTo>
                    <a:pt x="287" y="62"/>
                  </a:lnTo>
                  <a:lnTo>
                    <a:pt x="287" y="62"/>
                  </a:lnTo>
                  <a:lnTo>
                    <a:pt x="284" y="63"/>
                  </a:lnTo>
                  <a:lnTo>
                    <a:pt x="281" y="62"/>
                  </a:lnTo>
                  <a:lnTo>
                    <a:pt x="278" y="60"/>
                  </a:lnTo>
                  <a:lnTo>
                    <a:pt x="276" y="57"/>
                  </a:lnTo>
                  <a:lnTo>
                    <a:pt x="276" y="57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66" y="48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55" y="38"/>
                  </a:lnTo>
                  <a:lnTo>
                    <a:pt x="250" y="34"/>
                  </a:lnTo>
                  <a:lnTo>
                    <a:pt x="241" y="28"/>
                  </a:lnTo>
                  <a:lnTo>
                    <a:pt x="241" y="28"/>
                  </a:lnTo>
                  <a:lnTo>
                    <a:pt x="232" y="23"/>
                  </a:lnTo>
                  <a:lnTo>
                    <a:pt x="224" y="18"/>
                  </a:lnTo>
                  <a:lnTo>
                    <a:pt x="224" y="18"/>
                  </a:lnTo>
                  <a:lnTo>
                    <a:pt x="219" y="16"/>
                  </a:lnTo>
                  <a:lnTo>
                    <a:pt x="214" y="14"/>
                  </a:lnTo>
                  <a:lnTo>
                    <a:pt x="214" y="14"/>
                  </a:lnTo>
                  <a:lnTo>
                    <a:pt x="196" y="9"/>
                  </a:lnTo>
                  <a:lnTo>
                    <a:pt x="196" y="9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74" y="7"/>
                  </a:lnTo>
                  <a:lnTo>
                    <a:pt x="170" y="7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3" y="10"/>
                  </a:lnTo>
                  <a:lnTo>
                    <a:pt x="153" y="10"/>
                  </a:lnTo>
                  <a:lnTo>
                    <a:pt x="149" y="11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05" y="34"/>
                  </a:lnTo>
                  <a:lnTo>
                    <a:pt x="105" y="34"/>
                  </a:lnTo>
                  <a:lnTo>
                    <a:pt x="99" y="39"/>
                  </a:lnTo>
                  <a:lnTo>
                    <a:pt x="93" y="44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6" y="65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68" y="80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8" y="110"/>
                  </a:lnTo>
                  <a:lnTo>
                    <a:pt x="58" y="115"/>
                  </a:lnTo>
                  <a:lnTo>
                    <a:pt x="58" y="115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4" y="134"/>
                  </a:lnTo>
                  <a:lnTo>
                    <a:pt x="54" y="134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3" y="150"/>
                  </a:lnTo>
                  <a:lnTo>
                    <a:pt x="53" y="150"/>
                  </a:lnTo>
                  <a:lnTo>
                    <a:pt x="52" y="152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43" y="159"/>
                  </a:lnTo>
                  <a:lnTo>
                    <a:pt x="37" y="164"/>
                  </a:lnTo>
                  <a:lnTo>
                    <a:pt x="37" y="164"/>
                  </a:lnTo>
                  <a:lnTo>
                    <a:pt x="30" y="171"/>
                  </a:lnTo>
                  <a:lnTo>
                    <a:pt x="23" y="179"/>
                  </a:lnTo>
                  <a:lnTo>
                    <a:pt x="23" y="179"/>
                  </a:lnTo>
                  <a:lnTo>
                    <a:pt x="18" y="186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0" y="205"/>
                  </a:lnTo>
                  <a:lnTo>
                    <a:pt x="10" y="205"/>
                  </a:lnTo>
                  <a:lnTo>
                    <a:pt x="7" y="219"/>
                  </a:lnTo>
                  <a:lnTo>
                    <a:pt x="7" y="219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6" y="231"/>
                  </a:lnTo>
                  <a:lnTo>
                    <a:pt x="6" y="231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8" y="272"/>
                  </a:lnTo>
                  <a:lnTo>
                    <a:pt x="20" y="276"/>
                  </a:lnTo>
                  <a:lnTo>
                    <a:pt x="20" y="276"/>
                  </a:lnTo>
                  <a:lnTo>
                    <a:pt x="22" y="278"/>
                  </a:lnTo>
                  <a:lnTo>
                    <a:pt x="22" y="281"/>
                  </a:lnTo>
                  <a:lnTo>
                    <a:pt x="22" y="287"/>
                  </a:lnTo>
                  <a:lnTo>
                    <a:pt x="22" y="287"/>
                  </a:lnTo>
                  <a:lnTo>
                    <a:pt x="20" y="296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13"/>
                  </a:lnTo>
                  <a:lnTo>
                    <a:pt x="19" y="320"/>
                  </a:lnTo>
                  <a:lnTo>
                    <a:pt x="19" y="320"/>
                  </a:lnTo>
                  <a:lnTo>
                    <a:pt x="20" y="327"/>
                  </a:lnTo>
                  <a:lnTo>
                    <a:pt x="23" y="335"/>
                  </a:lnTo>
                  <a:lnTo>
                    <a:pt x="26" y="342"/>
                  </a:lnTo>
                  <a:lnTo>
                    <a:pt x="30" y="349"/>
                  </a:lnTo>
                  <a:lnTo>
                    <a:pt x="30" y="349"/>
                  </a:lnTo>
                  <a:lnTo>
                    <a:pt x="34" y="355"/>
                  </a:lnTo>
                  <a:lnTo>
                    <a:pt x="38" y="361"/>
                  </a:lnTo>
                  <a:lnTo>
                    <a:pt x="38" y="361"/>
                  </a:lnTo>
                  <a:lnTo>
                    <a:pt x="46" y="371"/>
                  </a:lnTo>
                  <a:lnTo>
                    <a:pt x="51" y="376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68" y="388"/>
                  </a:lnTo>
                  <a:lnTo>
                    <a:pt x="68" y="388"/>
                  </a:lnTo>
                  <a:lnTo>
                    <a:pt x="82" y="395"/>
                  </a:lnTo>
                  <a:lnTo>
                    <a:pt x="82" y="395"/>
                  </a:lnTo>
                  <a:lnTo>
                    <a:pt x="102" y="404"/>
                  </a:lnTo>
                  <a:lnTo>
                    <a:pt x="102" y="404"/>
                  </a:lnTo>
                  <a:lnTo>
                    <a:pt x="108" y="405"/>
                  </a:lnTo>
                  <a:lnTo>
                    <a:pt x="108" y="405"/>
                  </a:lnTo>
                  <a:lnTo>
                    <a:pt x="106" y="408"/>
                  </a:lnTo>
                  <a:lnTo>
                    <a:pt x="104" y="409"/>
                  </a:lnTo>
                  <a:lnTo>
                    <a:pt x="102" y="409"/>
                  </a:lnTo>
                  <a:lnTo>
                    <a:pt x="100" y="409"/>
                  </a:lnTo>
                  <a:lnTo>
                    <a:pt x="100" y="409"/>
                  </a:lnTo>
                  <a:close/>
                  <a:moveTo>
                    <a:pt x="382" y="284"/>
                  </a:moveTo>
                  <a:lnTo>
                    <a:pt x="382" y="284"/>
                  </a:lnTo>
                  <a:lnTo>
                    <a:pt x="379" y="274"/>
                  </a:lnTo>
                  <a:lnTo>
                    <a:pt x="377" y="269"/>
                  </a:lnTo>
                  <a:lnTo>
                    <a:pt x="374" y="264"/>
                  </a:lnTo>
                  <a:lnTo>
                    <a:pt x="374" y="264"/>
                  </a:lnTo>
                  <a:lnTo>
                    <a:pt x="369" y="257"/>
                  </a:lnTo>
                  <a:lnTo>
                    <a:pt x="363" y="251"/>
                  </a:lnTo>
                  <a:lnTo>
                    <a:pt x="363" y="251"/>
                  </a:lnTo>
                  <a:lnTo>
                    <a:pt x="357" y="245"/>
                  </a:lnTo>
                  <a:lnTo>
                    <a:pt x="357" y="245"/>
                  </a:lnTo>
                  <a:lnTo>
                    <a:pt x="347" y="239"/>
                  </a:lnTo>
                  <a:lnTo>
                    <a:pt x="337" y="234"/>
                  </a:lnTo>
                  <a:lnTo>
                    <a:pt x="337" y="234"/>
                  </a:lnTo>
                  <a:lnTo>
                    <a:pt x="318" y="227"/>
                  </a:lnTo>
                  <a:lnTo>
                    <a:pt x="318" y="227"/>
                  </a:lnTo>
                  <a:lnTo>
                    <a:pt x="307" y="224"/>
                  </a:lnTo>
                  <a:lnTo>
                    <a:pt x="307" y="224"/>
                  </a:lnTo>
                  <a:lnTo>
                    <a:pt x="302" y="223"/>
                  </a:lnTo>
                  <a:lnTo>
                    <a:pt x="302" y="223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83" y="221"/>
                  </a:lnTo>
                  <a:lnTo>
                    <a:pt x="283" y="22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52" y="223"/>
                  </a:lnTo>
                  <a:lnTo>
                    <a:pt x="252" y="223"/>
                  </a:lnTo>
                  <a:lnTo>
                    <a:pt x="248" y="223"/>
                  </a:lnTo>
                  <a:lnTo>
                    <a:pt x="248" y="223"/>
                  </a:lnTo>
                  <a:lnTo>
                    <a:pt x="240" y="226"/>
                  </a:lnTo>
                  <a:lnTo>
                    <a:pt x="240" y="226"/>
                  </a:lnTo>
                  <a:lnTo>
                    <a:pt x="231" y="228"/>
                  </a:lnTo>
                  <a:lnTo>
                    <a:pt x="231" y="228"/>
                  </a:lnTo>
                  <a:lnTo>
                    <a:pt x="220" y="233"/>
                  </a:lnTo>
                  <a:lnTo>
                    <a:pt x="220" y="233"/>
                  </a:lnTo>
                  <a:lnTo>
                    <a:pt x="212" y="236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194" y="247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76" y="259"/>
                  </a:lnTo>
                  <a:lnTo>
                    <a:pt x="169" y="265"/>
                  </a:lnTo>
                  <a:lnTo>
                    <a:pt x="169" y="265"/>
                  </a:lnTo>
                  <a:lnTo>
                    <a:pt x="160" y="27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46" y="295"/>
                  </a:lnTo>
                  <a:lnTo>
                    <a:pt x="141" y="304"/>
                  </a:lnTo>
                  <a:lnTo>
                    <a:pt x="141" y="304"/>
                  </a:lnTo>
                  <a:lnTo>
                    <a:pt x="137" y="311"/>
                  </a:lnTo>
                  <a:lnTo>
                    <a:pt x="134" y="319"/>
                  </a:lnTo>
                  <a:lnTo>
                    <a:pt x="134" y="319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4" y="352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2" y="371"/>
                  </a:lnTo>
                  <a:lnTo>
                    <a:pt x="122" y="371"/>
                  </a:lnTo>
                  <a:lnTo>
                    <a:pt x="120" y="382"/>
                  </a:lnTo>
                  <a:lnTo>
                    <a:pt x="120" y="382"/>
                  </a:lnTo>
                  <a:lnTo>
                    <a:pt x="121" y="384"/>
                  </a:lnTo>
                  <a:lnTo>
                    <a:pt x="121" y="386"/>
                  </a:lnTo>
                  <a:lnTo>
                    <a:pt x="121" y="386"/>
                  </a:lnTo>
                  <a:lnTo>
                    <a:pt x="121" y="389"/>
                  </a:lnTo>
                  <a:lnTo>
                    <a:pt x="121" y="391"/>
                  </a:lnTo>
                  <a:lnTo>
                    <a:pt x="122" y="395"/>
                  </a:lnTo>
                  <a:lnTo>
                    <a:pt x="122" y="395"/>
                  </a:lnTo>
                  <a:lnTo>
                    <a:pt x="124" y="397"/>
                  </a:lnTo>
                  <a:lnTo>
                    <a:pt x="124" y="397"/>
                  </a:lnTo>
                  <a:lnTo>
                    <a:pt x="125" y="396"/>
                  </a:lnTo>
                  <a:lnTo>
                    <a:pt x="126" y="394"/>
                  </a:lnTo>
                  <a:lnTo>
                    <a:pt x="126" y="394"/>
                  </a:lnTo>
                  <a:lnTo>
                    <a:pt x="125" y="390"/>
                  </a:lnTo>
                  <a:lnTo>
                    <a:pt x="125" y="390"/>
                  </a:lnTo>
                  <a:lnTo>
                    <a:pt x="126" y="377"/>
                  </a:lnTo>
                  <a:lnTo>
                    <a:pt x="126" y="377"/>
                  </a:lnTo>
                  <a:lnTo>
                    <a:pt x="128" y="363"/>
                  </a:lnTo>
                  <a:lnTo>
                    <a:pt x="128" y="363"/>
                  </a:lnTo>
                  <a:lnTo>
                    <a:pt x="130" y="351"/>
                  </a:lnTo>
                  <a:lnTo>
                    <a:pt x="130" y="351"/>
                  </a:lnTo>
                  <a:lnTo>
                    <a:pt x="133" y="341"/>
                  </a:lnTo>
                  <a:lnTo>
                    <a:pt x="133" y="341"/>
                  </a:lnTo>
                  <a:lnTo>
                    <a:pt x="141" y="322"/>
                  </a:lnTo>
                  <a:lnTo>
                    <a:pt x="141" y="322"/>
                  </a:lnTo>
                  <a:lnTo>
                    <a:pt x="147" y="310"/>
                  </a:lnTo>
                  <a:lnTo>
                    <a:pt x="147" y="310"/>
                  </a:lnTo>
                  <a:lnTo>
                    <a:pt x="150" y="305"/>
                  </a:lnTo>
                  <a:lnTo>
                    <a:pt x="150" y="305"/>
                  </a:lnTo>
                  <a:lnTo>
                    <a:pt x="158" y="292"/>
                  </a:lnTo>
                  <a:lnTo>
                    <a:pt x="158" y="292"/>
                  </a:lnTo>
                  <a:lnTo>
                    <a:pt x="161" y="287"/>
                  </a:lnTo>
                  <a:lnTo>
                    <a:pt x="164" y="283"/>
                  </a:lnTo>
                  <a:lnTo>
                    <a:pt x="164" y="283"/>
                  </a:lnTo>
                  <a:lnTo>
                    <a:pt x="170" y="275"/>
                  </a:lnTo>
                  <a:lnTo>
                    <a:pt x="177" y="268"/>
                  </a:lnTo>
                  <a:lnTo>
                    <a:pt x="177" y="268"/>
                  </a:lnTo>
                  <a:lnTo>
                    <a:pt x="183" y="262"/>
                  </a:lnTo>
                  <a:lnTo>
                    <a:pt x="190" y="256"/>
                  </a:lnTo>
                  <a:lnTo>
                    <a:pt x="190" y="256"/>
                  </a:lnTo>
                  <a:lnTo>
                    <a:pt x="193" y="254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206" y="245"/>
                  </a:lnTo>
                  <a:lnTo>
                    <a:pt x="217" y="239"/>
                  </a:lnTo>
                  <a:lnTo>
                    <a:pt x="217" y="239"/>
                  </a:lnTo>
                  <a:lnTo>
                    <a:pt x="227" y="234"/>
                  </a:lnTo>
                  <a:lnTo>
                    <a:pt x="238" y="231"/>
                  </a:lnTo>
                  <a:lnTo>
                    <a:pt x="238" y="231"/>
                  </a:lnTo>
                  <a:lnTo>
                    <a:pt x="243" y="229"/>
                  </a:lnTo>
                  <a:lnTo>
                    <a:pt x="243" y="229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61" y="227"/>
                  </a:lnTo>
                  <a:lnTo>
                    <a:pt x="271" y="226"/>
                  </a:lnTo>
                  <a:lnTo>
                    <a:pt x="271" y="226"/>
                  </a:lnTo>
                  <a:lnTo>
                    <a:pt x="280" y="226"/>
                  </a:lnTo>
                  <a:lnTo>
                    <a:pt x="290" y="227"/>
                  </a:lnTo>
                  <a:lnTo>
                    <a:pt x="290" y="227"/>
                  </a:lnTo>
                  <a:lnTo>
                    <a:pt x="298" y="22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15" y="233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43" y="246"/>
                  </a:lnTo>
                  <a:lnTo>
                    <a:pt x="343" y="246"/>
                  </a:lnTo>
                  <a:lnTo>
                    <a:pt x="346" y="248"/>
                  </a:lnTo>
                  <a:lnTo>
                    <a:pt x="349" y="250"/>
                  </a:lnTo>
                  <a:lnTo>
                    <a:pt x="349" y="250"/>
                  </a:lnTo>
                  <a:lnTo>
                    <a:pt x="359" y="258"/>
                  </a:lnTo>
                  <a:lnTo>
                    <a:pt x="363" y="262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72" y="272"/>
                  </a:lnTo>
                  <a:lnTo>
                    <a:pt x="376" y="278"/>
                  </a:lnTo>
                  <a:lnTo>
                    <a:pt x="376" y="278"/>
                  </a:lnTo>
                  <a:lnTo>
                    <a:pt x="380" y="289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85" y="307"/>
                  </a:lnTo>
                  <a:lnTo>
                    <a:pt x="385" y="307"/>
                  </a:lnTo>
                  <a:lnTo>
                    <a:pt x="387" y="314"/>
                  </a:lnTo>
                  <a:lnTo>
                    <a:pt x="387" y="314"/>
                  </a:lnTo>
                  <a:lnTo>
                    <a:pt x="388" y="310"/>
                  </a:lnTo>
                  <a:lnTo>
                    <a:pt x="388" y="306"/>
                  </a:lnTo>
                  <a:lnTo>
                    <a:pt x="387" y="299"/>
                  </a:lnTo>
                  <a:lnTo>
                    <a:pt x="387" y="299"/>
                  </a:lnTo>
                  <a:lnTo>
                    <a:pt x="382" y="284"/>
                  </a:lnTo>
                  <a:lnTo>
                    <a:pt x="382" y="284"/>
                  </a:lnTo>
                  <a:close/>
                  <a:moveTo>
                    <a:pt x="153" y="445"/>
                  </a:moveTo>
                  <a:lnTo>
                    <a:pt x="153" y="445"/>
                  </a:lnTo>
                  <a:lnTo>
                    <a:pt x="155" y="447"/>
                  </a:lnTo>
                  <a:lnTo>
                    <a:pt x="156" y="449"/>
                  </a:lnTo>
                  <a:lnTo>
                    <a:pt x="156" y="454"/>
                  </a:lnTo>
                  <a:lnTo>
                    <a:pt x="156" y="459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1" y="465"/>
                  </a:lnTo>
                  <a:lnTo>
                    <a:pt x="148" y="467"/>
                  </a:lnTo>
                  <a:lnTo>
                    <a:pt x="144" y="468"/>
                  </a:lnTo>
                  <a:lnTo>
                    <a:pt x="141" y="469"/>
                  </a:lnTo>
                  <a:lnTo>
                    <a:pt x="141" y="469"/>
                  </a:lnTo>
                  <a:lnTo>
                    <a:pt x="138" y="470"/>
                  </a:lnTo>
                  <a:lnTo>
                    <a:pt x="136" y="472"/>
                  </a:lnTo>
                  <a:lnTo>
                    <a:pt x="136" y="472"/>
                  </a:lnTo>
                  <a:lnTo>
                    <a:pt x="135" y="474"/>
                  </a:lnTo>
                  <a:lnTo>
                    <a:pt x="133" y="476"/>
                  </a:lnTo>
                  <a:lnTo>
                    <a:pt x="128" y="478"/>
                  </a:lnTo>
                  <a:lnTo>
                    <a:pt x="128" y="478"/>
                  </a:lnTo>
                  <a:lnTo>
                    <a:pt x="122" y="480"/>
                  </a:lnTo>
                  <a:lnTo>
                    <a:pt x="122" y="480"/>
                  </a:lnTo>
                  <a:lnTo>
                    <a:pt x="118" y="479"/>
                  </a:lnTo>
                  <a:lnTo>
                    <a:pt x="115" y="478"/>
                  </a:lnTo>
                  <a:lnTo>
                    <a:pt x="112" y="476"/>
                  </a:lnTo>
                  <a:lnTo>
                    <a:pt x="110" y="472"/>
                  </a:lnTo>
                  <a:lnTo>
                    <a:pt x="110" y="472"/>
                  </a:lnTo>
                  <a:lnTo>
                    <a:pt x="108" y="469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9"/>
                  </a:lnTo>
                  <a:lnTo>
                    <a:pt x="99" y="469"/>
                  </a:lnTo>
                  <a:lnTo>
                    <a:pt x="95" y="467"/>
                  </a:lnTo>
                  <a:lnTo>
                    <a:pt x="95" y="467"/>
                  </a:lnTo>
                  <a:lnTo>
                    <a:pt x="93" y="464"/>
                  </a:lnTo>
                  <a:lnTo>
                    <a:pt x="91" y="462"/>
                  </a:lnTo>
                  <a:lnTo>
                    <a:pt x="90" y="459"/>
                  </a:lnTo>
                  <a:lnTo>
                    <a:pt x="89" y="456"/>
                  </a:lnTo>
                  <a:lnTo>
                    <a:pt x="89" y="456"/>
                  </a:lnTo>
                  <a:lnTo>
                    <a:pt x="90" y="453"/>
                  </a:lnTo>
                  <a:lnTo>
                    <a:pt x="90" y="450"/>
                  </a:lnTo>
                  <a:lnTo>
                    <a:pt x="93" y="445"/>
                  </a:lnTo>
                  <a:lnTo>
                    <a:pt x="93" y="445"/>
                  </a:lnTo>
                  <a:lnTo>
                    <a:pt x="93" y="443"/>
                  </a:lnTo>
                  <a:lnTo>
                    <a:pt x="93" y="443"/>
                  </a:lnTo>
                  <a:lnTo>
                    <a:pt x="92" y="439"/>
                  </a:lnTo>
                  <a:lnTo>
                    <a:pt x="92" y="435"/>
                  </a:lnTo>
                  <a:lnTo>
                    <a:pt x="92" y="432"/>
                  </a:lnTo>
                  <a:lnTo>
                    <a:pt x="93" y="428"/>
                  </a:lnTo>
                  <a:lnTo>
                    <a:pt x="93" y="428"/>
                  </a:lnTo>
                  <a:lnTo>
                    <a:pt x="95" y="425"/>
                  </a:lnTo>
                  <a:lnTo>
                    <a:pt x="97" y="422"/>
                  </a:lnTo>
                  <a:lnTo>
                    <a:pt x="100" y="420"/>
                  </a:lnTo>
                  <a:lnTo>
                    <a:pt x="103" y="419"/>
                  </a:lnTo>
                  <a:lnTo>
                    <a:pt x="103" y="419"/>
                  </a:lnTo>
                  <a:lnTo>
                    <a:pt x="105" y="417"/>
                  </a:lnTo>
                  <a:lnTo>
                    <a:pt x="105" y="417"/>
                  </a:lnTo>
                  <a:lnTo>
                    <a:pt x="109" y="411"/>
                  </a:lnTo>
                  <a:lnTo>
                    <a:pt x="113" y="406"/>
                  </a:lnTo>
                  <a:lnTo>
                    <a:pt x="113" y="406"/>
                  </a:lnTo>
                  <a:lnTo>
                    <a:pt x="117" y="403"/>
                  </a:lnTo>
                  <a:lnTo>
                    <a:pt x="123" y="401"/>
                  </a:lnTo>
                  <a:lnTo>
                    <a:pt x="126" y="401"/>
                  </a:lnTo>
                  <a:lnTo>
                    <a:pt x="129" y="402"/>
                  </a:lnTo>
                  <a:lnTo>
                    <a:pt x="131" y="403"/>
                  </a:lnTo>
                  <a:lnTo>
                    <a:pt x="134" y="405"/>
                  </a:lnTo>
                  <a:lnTo>
                    <a:pt x="134" y="405"/>
                  </a:lnTo>
                  <a:lnTo>
                    <a:pt x="138" y="411"/>
                  </a:lnTo>
                  <a:lnTo>
                    <a:pt x="138" y="411"/>
                  </a:lnTo>
                  <a:lnTo>
                    <a:pt x="139" y="413"/>
                  </a:lnTo>
                  <a:lnTo>
                    <a:pt x="139" y="413"/>
                  </a:lnTo>
                  <a:lnTo>
                    <a:pt x="140" y="417"/>
                  </a:lnTo>
                  <a:lnTo>
                    <a:pt x="143" y="419"/>
                  </a:lnTo>
                  <a:lnTo>
                    <a:pt x="143" y="419"/>
                  </a:lnTo>
                  <a:lnTo>
                    <a:pt x="147" y="420"/>
                  </a:lnTo>
                  <a:lnTo>
                    <a:pt x="151" y="421"/>
                  </a:lnTo>
                  <a:lnTo>
                    <a:pt x="151" y="421"/>
                  </a:lnTo>
                  <a:lnTo>
                    <a:pt x="153" y="424"/>
                  </a:lnTo>
                  <a:lnTo>
                    <a:pt x="155" y="426"/>
                  </a:lnTo>
                  <a:lnTo>
                    <a:pt x="155" y="426"/>
                  </a:lnTo>
                  <a:lnTo>
                    <a:pt x="156" y="430"/>
                  </a:lnTo>
                  <a:lnTo>
                    <a:pt x="156" y="434"/>
                  </a:lnTo>
                  <a:lnTo>
                    <a:pt x="155" y="438"/>
                  </a:lnTo>
                  <a:lnTo>
                    <a:pt x="153" y="441"/>
                  </a:lnTo>
                  <a:lnTo>
                    <a:pt x="153" y="441"/>
                  </a:lnTo>
                  <a:lnTo>
                    <a:pt x="152" y="443"/>
                  </a:lnTo>
                  <a:lnTo>
                    <a:pt x="153" y="445"/>
                  </a:lnTo>
                  <a:lnTo>
                    <a:pt x="153" y="445"/>
                  </a:lnTo>
                  <a:close/>
                  <a:moveTo>
                    <a:pt x="152" y="449"/>
                  </a:moveTo>
                  <a:lnTo>
                    <a:pt x="152" y="449"/>
                  </a:lnTo>
                  <a:lnTo>
                    <a:pt x="150" y="444"/>
                  </a:lnTo>
                  <a:lnTo>
                    <a:pt x="150" y="444"/>
                  </a:lnTo>
                  <a:lnTo>
                    <a:pt x="149" y="440"/>
                  </a:lnTo>
                  <a:lnTo>
                    <a:pt x="149" y="440"/>
                  </a:lnTo>
                  <a:lnTo>
                    <a:pt x="150" y="434"/>
                  </a:lnTo>
                  <a:lnTo>
                    <a:pt x="150" y="434"/>
                  </a:lnTo>
                  <a:lnTo>
                    <a:pt x="150" y="431"/>
                  </a:lnTo>
                  <a:lnTo>
                    <a:pt x="149" y="428"/>
                  </a:lnTo>
                  <a:lnTo>
                    <a:pt x="147" y="425"/>
                  </a:lnTo>
                  <a:lnTo>
                    <a:pt x="144" y="423"/>
                  </a:lnTo>
                  <a:lnTo>
                    <a:pt x="144" y="423"/>
                  </a:lnTo>
                  <a:lnTo>
                    <a:pt x="139" y="421"/>
                  </a:lnTo>
                  <a:lnTo>
                    <a:pt x="139" y="421"/>
                  </a:lnTo>
                  <a:lnTo>
                    <a:pt x="137" y="420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4"/>
                  </a:lnTo>
                  <a:lnTo>
                    <a:pt x="132" y="411"/>
                  </a:lnTo>
                  <a:lnTo>
                    <a:pt x="132" y="411"/>
                  </a:lnTo>
                  <a:lnTo>
                    <a:pt x="130" y="409"/>
                  </a:lnTo>
                  <a:lnTo>
                    <a:pt x="128" y="407"/>
                  </a:lnTo>
                  <a:lnTo>
                    <a:pt x="125" y="406"/>
                  </a:lnTo>
                  <a:lnTo>
                    <a:pt x="123" y="406"/>
                  </a:lnTo>
                  <a:lnTo>
                    <a:pt x="123" y="406"/>
                  </a:lnTo>
                  <a:lnTo>
                    <a:pt x="119" y="407"/>
                  </a:lnTo>
                  <a:lnTo>
                    <a:pt x="115" y="409"/>
                  </a:lnTo>
                  <a:lnTo>
                    <a:pt x="112" y="412"/>
                  </a:lnTo>
                  <a:lnTo>
                    <a:pt x="111" y="416"/>
                  </a:lnTo>
                  <a:lnTo>
                    <a:pt x="111" y="416"/>
                  </a:lnTo>
                  <a:lnTo>
                    <a:pt x="110" y="418"/>
                  </a:lnTo>
                  <a:lnTo>
                    <a:pt x="108" y="420"/>
                  </a:lnTo>
                  <a:lnTo>
                    <a:pt x="104" y="423"/>
                  </a:lnTo>
                  <a:lnTo>
                    <a:pt x="104" y="423"/>
                  </a:lnTo>
                  <a:lnTo>
                    <a:pt x="103" y="424"/>
                  </a:lnTo>
                  <a:lnTo>
                    <a:pt x="103" y="424"/>
                  </a:lnTo>
                  <a:lnTo>
                    <a:pt x="99" y="428"/>
                  </a:lnTo>
                  <a:lnTo>
                    <a:pt x="97" y="432"/>
                  </a:lnTo>
                  <a:lnTo>
                    <a:pt x="96" y="437"/>
                  </a:lnTo>
                  <a:lnTo>
                    <a:pt x="98" y="442"/>
                  </a:lnTo>
                  <a:lnTo>
                    <a:pt x="98" y="442"/>
                  </a:lnTo>
                  <a:lnTo>
                    <a:pt x="99" y="445"/>
                  </a:lnTo>
                  <a:lnTo>
                    <a:pt x="98" y="447"/>
                  </a:lnTo>
                  <a:lnTo>
                    <a:pt x="98" y="447"/>
                  </a:lnTo>
                  <a:lnTo>
                    <a:pt x="96" y="451"/>
                  </a:lnTo>
                  <a:lnTo>
                    <a:pt x="96" y="456"/>
                  </a:lnTo>
                  <a:lnTo>
                    <a:pt x="96" y="456"/>
                  </a:lnTo>
                  <a:lnTo>
                    <a:pt x="98" y="459"/>
                  </a:lnTo>
                  <a:lnTo>
                    <a:pt x="100" y="462"/>
                  </a:lnTo>
                  <a:lnTo>
                    <a:pt x="103" y="464"/>
                  </a:lnTo>
                  <a:lnTo>
                    <a:pt x="107" y="464"/>
                  </a:lnTo>
                  <a:lnTo>
                    <a:pt x="107" y="464"/>
                  </a:lnTo>
                  <a:lnTo>
                    <a:pt x="110" y="465"/>
                  </a:lnTo>
                  <a:lnTo>
                    <a:pt x="112" y="467"/>
                  </a:lnTo>
                  <a:lnTo>
                    <a:pt x="112" y="467"/>
                  </a:lnTo>
                  <a:lnTo>
                    <a:pt x="114" y="470"/>
                  </a:lnTo>
                  <a:lnTo>
                    <a:pt x="117" y="472"/>
                  </a:lnTo>
                  <a:lnTo>
                    <a:pt x="120" y="473"/>
                  </a:lnTo>
                  <a:lnTo>
                    <a:pt x="124" y="474"/>
                  </a:lnTo>
                  <a:lnTo>
                    <a:pt x="124" y="474"/>
                  </a:lnTo>
                  <a:lnTo>
                    <a:pt x="127" y="473"/>
                  </a:lnTo>
                  <a:lnTo>
                    <a:pt x="130" y="472"/>
                  </a:lnTo>
                  <a:lnTo>
                    <a:pt x="133" y="470"/>
                  </a:lnTo>
                  <a:lnTo>
                    <a:pt x="135" y="467"/>
                  </a:lnTo>
                  <a:lnTo>
                    <a:pt x="135" y="467"/>
                  </a:lnTo>
                  <a:lnTo>
                    <a:pt x="136" y="464"/>
                  </a:lnTo>
                  <a:lnTo>
                    <a:pt x="138" y="464"/>
                  </a:lnTo>
                  <a:lnTo>
                    <a:pt x="139" y="463"/>
                  </a:lnTo>
                  <a:lnTo>
                    <a:pt x="139" y="463"/>
                  </a:lnTo>
                  <a:lnTo>
                    <a:pt x="142" y="463"/>
                  </a:lnTo>
                  <a:lnTo>
                    <a:pt x="145" y="462"/>
                  </a:lnTo>
                  <a:lnTo>
                    <a:pt x="145" y="462"/>
                  </a:lnTo>
                  <a:lnTo>
                    <a:pt x="149" y="459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3" y="452"/>
                  </a:lnTo>
                  <a:lnTo>
                    <a:pt x="152" y="449"/>
                  </a:lnTo>
                  <a:lnTo>
                    <a:pt x="152" y="449"/>
                  </a:lnTo>
                  <a:close/>
                  <a:moveTo>
                    <a:pt x="435" y="330"/>
                  </a:moveTo>
                  <a:lnTo>
                    <a:pt x="435" y="330"/>
                  </a:lnTo>
                  <a:lnTo>
                    <a:pt x="434" y="329"/>
                  </a:lnTo>
                  <a:lnTo>
                    <a:pt x="434" y="327"/>
                  </a:lnTo>
                  <a:lnTo>
                    <a:pt x="434" y="327"/>
                  </a:lnTo>
                  <a:lnTo>
                    <a:pt x="435" y="320"/>
                  </a:lnTo>
                  <a:lnTo>
                    <a:pt x="435" y="317"/>
                  </a:lnTo>
                  <a:lnTo>
                    <a:pt x="434" y="313"/>
                  </a:lnTo>
                  <a:lnTo>
                    <a:pt x="434" y="313"/>
                  </a:lnTo>
                  <a:lnTo>
                    <a:pt x="433" y="309"/>
                  </a:lnTo>
                  <a:lnTo>
                    <a:pt x="430" y="306"/>
                  </a:lnTo>
                  <a:lnTo>
                    <a:pt x="426" y="305"/>
                  </a:lnTo>
                  <a:lnTo>
                    <a:pt x="422" y="305"/>
                  </a:lnTo>
                  <a:lnTo>
                    <a:pt x="422" y="305"/>
                  </a:lnTo>
                  <a:lnTo>
                    <a:pt x="419" y="306"/>
                  </a:lnTo>
                  <a:lnTo>
                    <a:pt x="418" y="306"/>
                  </a:lnTo>
                  <a:lnTo>
                    <a:pt x="416" y="304"/>
                  </a:lnTo>
                  <a:lnTo>
                    <a:pt x="415" y="302"/>
                  </a:lnTo>
                  <a:lnTo>
                    <a:pt x="415" y="302"/>
                  </a:lnTo>
                  <a:lnTo>
                    <a:pt x="413" y="299"/>
                  </a:lnTo>
                  <a:lnTo>
                    <a:pt x="411" y="296"/>
                  </a:lnTo>
                  <a:lnTo>
                    <a:pt x="411" y="296"/>
                  </a:lnTo>
                  <a:lnTo>
                    <a:pt x="407" y="294"/>
                  </a:lnTo>
                  <a:lnTo>
                    <a:pt x="403" y="294"/>
                  </a:lnTo>
                  <a:lnTo>
                    <a:pt x="400" y="295"/>
                  </a:lnTo>
                  <a:lnTo>
                    <a:pt x="396" y="297"/>
                  </a:lnTo>
                  <a:lnTo>
                    <a:pt x="396" y="297"/>
                  </a:lnTo>
                  <a:lnTo>
                    <a:pt x="394" y="299"/>
                  </a:lnTo>
                  <a:lnTo>
                    <a:pt x="392" y="303"/>
                  </a:lnTo>
                  <a:lnTo>
                    <a:pt x="392" y="303"/>
                  </a:lnTo>
                  <a:lnTo>
                    <a:pt x="393" y="304"/>
                  </a:lnTo>
                  <a:lnTo>
                    <a:pt x="393" y="304"/>
                  </a:lnTo>
                  <a:lnTo>
                    <a:pt x="395" y="302"/>
                  </a:lnTo>
                  <a:lnTo>
                    <a:pt x="395" y="302"/>
                  </a:lnTo>
                  <a:lnTo>
                    <a:pt x="399" y="301"/>
                  </a:lnTo>
                  <a:lnTo>
                    <a:pt x="401" y="300"/>
                  </a:lnTo>
                  <a:lnTo>
                    <a:pt x="403" y="300"/>
                  </a:lnTo>
                  <a:lnTo>
                    <a:pt x="403" y="300"/>
                  </a:lnTo>
                  <a:lnTo>
                    <a:pt x="407" y="302"/>
                  </a:lnTo>
                  <a:lnTo>
                    <a:pt x="410" y="304"/>
                  </a:lnTo>
                  <a:lnTo>
                    <a:pt x="412" y="307"/>
                  </a:lnTo>
                  <a:lnTo>
                    <a:pt x="414" y="311"/>
                  </a:lnTo>
                  <a:lnTo>
                    <a:pt x="414" y="311"/>
                  </a:lnTo>
                  <a:lnTo>
                    <a:pt x="415" y="312"/>
                  </a:lnTo>
                  <a:lnTo>
                    <a:pt x="416" y="312"/>
                  </a:lnTo>
                  <a:lnTo>
                    <a:pt x="416" y="312"/>
                  </a:lnTo>
                  <a:lnTo>
                    <a:pt x="419" y="311"/>
                  </a:lnTo>
                  <a:lnTo>
                    <a:pt x="422" y="312"/>
                  </a:lnTo>
                  <a:lnTo>
                    <a:pt x="425" y="313"/>
                  </a:lnTo>
                  <a:lnTo>
                    <a:pt x="428" y="316"/>
                  </a:lnTo>
                  <a:lnTo>
                    <a:pt x="428" y="316"/>
                  </a:lnTo>
                  <a:lnTo>
                    <a:pt x="430" y="320"/>
                  </a:lnTo>
                  <a:lnTo>
                    <a:pt x="430" y="322"/>
                  </a:lnTo>
                  <a:lnTo>
                    <a:pt x="429" y="324"/>
                  </a:lnTo>
                  <a:lnTo>
                    <a:pt x="429" y="324"/>
                  </a:lnTo>
                  <a:lnTo>
                    <a:pt x="428" y="327"/>
                  </a:lnTo>
                  <a:lnTo>
                    <a:pt x="428" y="329"/>
                  </a:lnTo>
                  <a:lnTo>
                    <a:pt x="429" y="332"/>
                  </a:lnTo>
                  <a:lnTo>
                    <a:pt x="431" y="333"/>
                  </a:lnTo>
                  <a:lnTo>
                    <a:pt x="431" y="333"/>
                  </a:lnTo>
                  <a:lnTo>
                    <a:pt x="432" y="334"/>
                  </a:lnTo>
                  <a:lnTo>
                    <a:pt x="432" y="334"/>
                  </a:lnTo>
                  <a:lnTo>
                    <a:pt x="433" y="337"/>
                  </a:lnTo>
                  <a:lnTo>
                    <a:pt x="434" y="339"/>
                  </a:lnTo>
                  <a:lnTo>
                    <a:pt x="434" y="339"/>
                  </a:lnTo>
                  <a:lnTo>
                    <a:pt x="432" y="345"/>
                  </a:lnTo>
                  <a:lnTo>
                    <a:pt x="430" y="347"/>
                  </a:lnTo>
                  <a:lnTo>
                    <a:pt x="428" y="349"/>
                  </a:lnTo>
                  <a:lnTo>
                    <a:pt x="428" y="349"/>
                  </a:lnTo>
                  <a:lnTo>
                    <a:pt x="423" y="351"/>
                  </a:lnTo>
                  <a:lnTo>
                    <a:pt x="422" y="354"/>
                  </a:lnTo>
                  <a:lnTo>
                    <a:pt x="421" y="356"/>
                  </a:lnTo>
                  <a:lnTo>
                    <a:pt x="421" y="356"/>
                  </a:lnTo>
                  <a:lnTo>
                    <a:pt x="419" y="360"/>
                  </a:lnTo>
                  <a:lnTo>
                    <a:pt x="416" y="362"/>
                  </a:lnTo>
                  <a:lnTo>
                    <a:pt x="416" y="362"/>
                  </a:lnTo>
                  <a:lnTo>
                    <a:pt x="412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4" y="365"/>
                  </a:lnTo>
                  <a:lnTo>
                    <a:pt x="404" y="365"/>
                  </a:lnTo>
                  <a:lnTo>
                    <a:pt x="405" y="368"/>
                  </a:lnTo>
                  <a:lnTo>
                    <a:pt x="406" y="371"/>
                  </a:lnTo>
                  <a:lnTo>
                    <a:pt x="406" y="371"/>
                  </a:lnTo>
                  <a:lnTo>
                    <a:pt x="407" y="372"/>
                  </a:lnTo>
                  <a:lnTo>
                    <a:pt x="409" y="373"/>
                  </a:lnTo>
                  <a:lnTo>
                    <a:pt x="413" y="372"/>
                  </a:lnTo>
                  <a:lnTo>
                    <a:pt x="413" y="372"/>
                  </a:lnTo>
                  <a:lnTo>
                    <a:pt x="417" y="370"/>
                  </a:lnTo>
                  <a:lnTo>
                    <a:pt x="420" y="367"/>
                  </a:lnTo>
                  <a:lnTo>
                    <a:pt x="422" y="364"/>
                  </a:lnTo>
                  <a:lnTo>
                    <a:pt x="424" y="359"/>
                  </a:lnTo>
                  <a:lnTo>
                    <a:pt x="424" y="359"/>
                  </a:lnTo>
                  <a:lnTo>
                    <a:pt x="424" y="358"/>
                  </a:lnTo>
                  <a:lnTo>
                    <a:pt x="425" y="357"/>
                  </a:lnTo>
                  <a:lnTo>
                    <a:pt x="425" y="357"/>
                  </a:lnTo>
                  <a:lnTo>
                    <a:pt x="428" y="357"/>
                  </a:lnTo>
                  <a:lnTo>
                    <a:pt x="430" y="355"/>
                  </a:lnTo>
                  <a:lnTo>
                    <a:pt x="434" y="352"/>
                  </a:lnTo>
                  <a:lnTo>
                    <a:pt x="434" y="352"/>
                  </a:lnTo>
                  <a:lnTo>
                    <a:pt x="437" y="347"/>
                  </a:lnTo>
                  <a:lnTo>
                    <a:pt x="438" y="341"/>
                  </a:lnTo>
                  <a:lnTo>
                    <a:pt x="438" y="335"/>
                  </a:lnTo>
                  <a:lnTo>
                    <a:pt x="437" y="332"/>
                  </a:lnTo>
                  <a:lnTo>
                    <a:pt x="435" y="330"/>
                  </a:lnTo>
                  <a:lnTo>
                    <a:pt x="435" y="330"/>
                  </a:lnTo>
                  <a:close/>
                </a:path>
              </a:pathLst>
            </a:custGeom>
            <a:solidFill>
              <a:srgbClr val="659A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5" name="Freeform 131"/>
            <p:cNvSpPr>
              <a:spLocks noEditPoints="1"/>
            </p:cNvSpPr>
            <p:nvPr/>
          </p:nvSpPr>
          <p:spPr bwMode="auto">
            <a:xfrm>
              <a:off x="2678" y="1399"/>
              <a:ext cx="254" cy="239"/>
            </a:xfrm>
            <a:custGeom>
              <a:avLst/>
              <a:gdLst/>
              <a:ahLst/>
              <a:cxnLst>
                <a:cxn ang="0">
                  <a:pos x="239" y="73"/>
                </a:cxn>
                <a:cxn ang="0">
                  <a:pos x="225" y="30"/>
                </a:cxn>
                <a:cxn ang="0">
                  <a:pos x="197" y="17"/>
                </a:cxn>
                <a:cxn ang="0">
                  <a:pos x="189" y="0"/>
                </a:cxn>
                <a:cxn ang="0">
                  <a:pos x="176" y="21"/>
                </a:cxn>
                <a:cxn ang="0">
                  <a:pos x="171" y="34"/>
                </a:cxn>
                <a:cxn ang="0">
                  <a:pos x="138" y="69"/>
                </a:cxn>
                <a:cxn ang="0">
                  <a:pos x="110" y="71"/>
                </a:cxn>
                <a:cxn ang="0">
                  <a:pos x="123" y="48"/>
                </a:cxn>
                <a:cxn ang="0">
                  <a:pos x="113" y="45"/>
                </a:cxn>
                <a:cxn ang="0">
                  <a:pos x="84" y="60"/>
                </a:cxn>
                <a:cxn ang="0">
                  <a:pos x="87" y="38"/>
                </a:cxn>
                <a:cxn ang="0">
                  <a:pos x="71" y="15"/>
                </a:cxn>
                <a:cxn ang="0">
                  <a:pos x="64" y="49"/>
                </a:cxn>
                <a:cxn ang="0">
                  <a:pos x="54" y="45"/>
                </a:cxn>
                <a:cxn ang="0">
                  <a:pos x="45" y="26"/>
                </a:cxn>
                <a:cxn ang="0">
                  <a:pos x="34" y="72"/>
                </a:cxn>
                <a:cxn ang="0">
                  <a:pos x="4" y="109"/>
                </a:cxn>
                <a:cxn ang="0">
                  <a:pos x="16" y="129"/>
                </a:cxn>
                <a:cxn ang="0">
                  <a:pos x="7" y="142"/>
                </a:cxn>
                <a:cxn ang="0">
                  <a:pos x="2" y="154"/>
                </a:cxn>
                <a:cxn ang="0">
                  <a:pos x="12" y="180"/>
                </a:cxn>
                <a:cxn ang="0">
                  <a:pos x="21" y="202"/>
                </a:cxn>
                <a:cxn ang="0">
                  <a:pos x="65" y="220"/>
                </a:cxn>
                <a:cxn ang="0">
                  <a:pos x="107" y="225"/>
                </a:cxn>
                <a:cxn ang="0">
                  <a:pos x="134" y="229"/>
                </a:cxn>
                <a:cxn ang="0">
                  <a:pos x="167" y="218"/>
                </a:cxn>
                <a:cxn ang="0">
                  <a:pos x="233" y="165"/>
                </a:cxn>
                <a:cxn ang="0">
                  <a:pos x="254" y="110"/>
                </a:cxn>
                <a:cxn ang="0">
                  <a:pos x="64" y="118"/>
                </a:cxn>
                <a:cxn ang="0">
                  <a:pos x="51" y="96"/>
                </a:cxn>
                <a:cxn ang="0">
                  <a:pos x="55" y="93"/>
                </a:cxn>
                <a:cxn ang="0">
                  <a:pos x="58" y="89"/>
                </a:cxn>
                <a:cxn ang="0">
                  <a:pos x="55" y="77"/>
                </a:cxn>
                <a:cxn ang="0">
                  <a:pos x="82" y="87"/>
                </a:cxn>
                <a:cxn ang="0">
                  <a:pos x="100" y="111"/>
                </a:cxn>
                <a:cxn ang="0">
                  <a:pos x="153" y="102"/>
                </a:cxn>
                <a:cxn ang="0">
                  <a:pos x="155" y="84"/>
                </a:cxn>
                <a:cxn ang="0">
                  <a:pos x="168" y="106"/>
                </a:cxn>
                <a:cxn ang="0">
                  <a:pos x="168" y="129"/>
                </a:cxn>
                <a:cxn ang="0">
                  <a:pos x="170" y="112"/>
                </a:cxn>
                <a:cxn ang="0">
                  <a:pos x="151" y="112"/>
                </a:cxn>
                <a:cxn ang="0">
                  <a:pos x="164" y="193"/>
                </a:cxn>
                <a:cxn ang="0">
                  <a:pos x="144" y="189"/>
                </a:cxn>
                <a:cxn ang="0">
                  <a:pos x="167" y="187"/>
                </a:cxn>
                <a:cxn ang="0">
                  <a:pos x="196" y="148"/>
                </a:cxn>
                <a:cxn ang="0">
                  <a:pos x="165" y="179"/>
                </a:cxn>
                <a:cxn ang="0">
                  <a:pos x="141" y="175"/>
                </a:cxn>
                <a:cxn ang="0">
                  <a:pos x="114" y="168"/>
                </a:cxn>
                <a:cxn ang="0">
                  <a:pos x="109" y="166"/>
                </a:cxn>
                <a:cxn ang="0">
                  <a:pos x="125" y="167"/>
                </a:cxn>
                <a:cxn ang="0">
                  <a:pos x="167" y="163"/>
                </a:cxn>
                <a:cxn ang="0">
                  <a:pos x="193" y="143"/>
                </a:cxn>
                <a:cxn ang="0">
                  <a:pos x="199" y="150"/>
                </a:cxn>
                <a:cxn ang="0">
                  <a:pos x="212" y="61"/>
                </a:cxn>
                <a:cxn ang="0">
                  <a:pos x="198" y="89"/>
                </a:cxn>
                <a:cxn ang="0">
                  <a:pos x="180" y="66"/>
                </a:cxn>
                <a:cxn ang="0">
                  <a:pos x="198" y="46"/>
                </a:cxn>
                <a:cxn ang="0">
                  <a:pos x="204" y="39"/>
                </a:cxn>
                <a:cxn ang="0">
                  <a:pos x="209" y="41"/>
                </a:cxn>
                <a:cxn ang="0">
                  <a:pos x="115" y="231"/>
                </a:cxn>
                <a:cxn ang="0">
                  <a:pos x="102" y="237"/>
                </a:cxn>
                <a:cxn ang="0">
                  <a:pos x="115" y="231"/>
                </a:cxn>
              </a:cxnLst>
              <a:rect l="0" t="0" r="r" b="b"/>
              <a:pathLst>
                <a:path w="254" h="239">
                  <a:moveTo>
                    <a:pt x="254" y="110"/>
                  </a:moveTo>
                  <a:lnTo>
                    <a:pt x="254" y="110"/>
                  </a:lnTo>
                  <a:lnTo>
                    <a:pt x="252" y="103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45" y="87"/>
                  </a:lnTo>
                  <a:lnTo>
                    <a:pt x="245" y="87"/>
                  </a:lnTo>
                  <a:lnTo>
                    <a:pt x="241" y="78"/>
                  </a:lnTo>
                  <a:lnTo>
                    <a:pt x="241" y="78"/>
                  </a:lnTo>
                  <a:lnTo>
                    <a:pt x="239" y="73"/>
                  </a:lnTo>
                  <a:lnTo>
                    <a:pt x="237" y="68"/>
                  </a:lnTo>
                  <a:lnTo>
                    <a:pt x="237" y="68"/>
                  </a:lnTo>
                  <a:lnTo>
                    <a:pt x="235" y="63"/>
                  </a:lnTo>
                  <a:lnTo>
                    <a:pt x="234" y="58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2" y="43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25" y="30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0" y="12"/>
                  </a:lnTo>
                  <a:lnTo>
                    <a:pt x="210" y="12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7" y="9"/>
                  </a:lnTo>
                  <a:lnTo>
                    <a:pt x="207" y="9"/>
                  </a:lnTo>
                  <a:lnTo>
                    <a:pt x="197" y="17"/>
                  </a:lnTo>
                  <a:lnTo>
                    <a:pt x="197" y="17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6"/>
                  </a:lnTo>
                  <a:lnTo>
                    <a:pt x="194" y="16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1" y="3"/>
                  </a:lnTo>
                  <a:lnTo>
                    <a:pt x="191" y="1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4" y="17"/>
                  </a:lnTo>
                  <a:lnTo>
                    <a:pt x="181" y="23"/>
                  </a:lnTo>
                  <a:lnTo>
                    <a:pt x="181" y="23"/>
                  </a:lnTo>
                  <a:lnTo>
                    <a:pt x="179" y="24"/>
                  </a:lnTo>
                  <a:lnTo>
                    <a:pt x="178" y="24"/>
                  </a:lnTo>
                  <a:lnTo>
                    <a:pt x="178" y="24"/>
                  </a:lnTo>
                  <a:lnTo>
                    <a:pt x="177" y="23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15"/>
                  </a:lnTo>
                  <a:lnTo>
                    <a:pt x="174" y="15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71" y="34"/>
                  </a:lnTo>
                  <a:lnTo>
                    <a:pt x="171" y="34"/>
                  </a:lnTo>
                  <a:lnTo>
                    <a:pt x="168" y="42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1" y="53"/>
                  </a:lnTo>
                  <a:lnTo>
                    <a:pt x="157" y="57"/>
                  </a:lnTo>
                  <a:lnTo>
                    <a:pt x="149" y="63"/>
                  </a:lnTo>
                  <a:lnTo>
                    <a:pt x="149" y="63"/>
                  </a:lnTo>
                  <a:lnTo>
                    <a:pt x="138" y="69"/>
                  </a:lnTo>
                  <a:lnTo>
                    <a:pt x="138" y="69"/>
                  </a:lnTo>
                  <a:lnTo>
                    <a:pt x="133" y="71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0" y="74"/>
                  </a:lnTo>
                  <a:lnTo>
                    <a:pt x="116" y="74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1" y="72"/>
                  </a:lnTo>
                  <a:lnTo>
                    <a:pt x="110" y="71"/>
                  </a:lnTo>
                  <a:lnTo>
                    <a:pt x="110" y="71"/>
                  </a:lnTo>
                  <a:lnTo>
                    <a:pt x="110" y="70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4" y="67"/>
                  </a:lnTo>
                  <a:lnTo>
                    <a:pt x="114" y="67"/>
                  </a:lnTo>
                  <a:lnTo>
                    <a:pt x="116" y="65"/>
                  </a:lnTo>
                  <a:lnTo>
                    <a:pt x="118" y="62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3" y="48"/>
                  </a:lnTo>
                  <a:lnTo>
                    <a:pt x="123" y="41"/>
                  </a:lnTo>
                  <a:lnTo>
                    <a:pt x="123" y="3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9" y="34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113" y="45"/>
                  </a:lnTo>
                  <a:lnTo>
                    <a:pt x="109" y="50"/>
                  </a:lnTo>
                  <a:lnTo>
                    <a:pt x="103" y="55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2" y="61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5" y="63"/>
                  </a:lnTo>
                  <a:lnTo>
                    <a:pt x="84" y="63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58"/>
                  </a:lnTo>
                  <a:lnTo>
                    <a:pt x="85" y="56"/>
                  </a:lnTo>
                  <a:lnTo>
                    <a:pt x="87" y="53"/>
                  </a:lnTo>
                  <a:lnTo>
                    <a:pt x="87" y="53"/>
                  </a:lnTo>
                  <a:lnTo>
                    <a:pt x="88" y="50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2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0" y="22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2" y="19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72" y="29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0" y="40"/>
                  </a:lnTo>
                  <a:lnTo>
                    <a:pt x="67" y="44"/>
                  </a:lnTo>
                  <a:lnTo>
                    <a:pt x="67" y="44"/>
                  </a:lnTo>
                  <a:lnTo>
                    <a:pt x="64" y="49"/>
                  </a:lnTo>
                  <a:lnTo>
                    <a:pt x="62" y="51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7" y="54"/>
                  </a:lnTo>
                  <a:lnTo>
                    <a:pt x="55" y="54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7" y="25"/>
                  </a:lnTo>
                  <a:lnTo>
                    <a:pt x="45" y="22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5" y="26"/>
                  </a:lnTo>
                  <a:lnTo>
                    <a:pt x="45" y="30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5" y="44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0" y="63"/>
                  </a:lnTo>
                  <a:lnTo>
                    <a:pt x="37" y="68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28" y="82"/>
                  </a:lnTo>
                  <a:lnTo>
                    <a:pt x="24" y="86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2" y="11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6"/>
                  </a:lnTo>
                  <a:lnTo>
                    <a:pt x="2" y="128"/>
                  </a:lnTo>
                  <a:lnTo>
                    <a:pt x="4" y="129"/>
                  </a:lnTo>
                  <a:lnTo>
                    <a:pt x="7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6" y="129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1" y="131"/>
                  </a:lnTo>
                  <a:lnTo>
                    <a:pt x="17" y="135"/>
                  </a:lnTo>
                  <a:lnTo>
                    <a:pt x="12" y="139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10" y="142"/>
                  </a:lnTo>
                  <a:lnTo>
                    <a:pt x="12" y="142"/>
                  </a:lnTo>
                  <a:lnTo>
                    <a:pt x="14" y="143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3" y="148"/>
                  </a:lnTo>
                  <a:lnTo>
                    <a:pt x="11" y="151"/>
                  </a:lnTo>
                  <a:lnTo>
                    <a:pt x="7" y="153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6" y="155"/>
                  </a:lnTo>
                  <a:lnTo>
                    <a:pt x="8" y="157"/>
                  </a:lnTo>
                  <a:lnTo>
                    <a:pt x="12" y="162"/>
                  </a:lnTo>
                  <a:lnTo>
                    <a:pt x="12" y="162"/>
                  </a:lnTo>
                  <a:lnTo>
                    <a:pt x="14" y="167"/>
                  </a:lnTo>
                  <a:lnTo>
                    <a:pt x="15" y="170"/>
                  </a:lnTo>
                  <a:lnTo>
                    <a:pt x="15" y="173"/>
                  </a:lnTo>
                  <a:lnTo>
                    <a:pt x="15" y="173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4" y="189"/>
                  </a:lnTo>
                  <a:lnTo>
                    <a:pt x="15" y="196"/>
                  </a:lnTo>
                  <a:lnTo>
                    <a:pt x="15" y="196"/>
                  </a:lnTo>
                  <a:lnTo>
                    <a:pt x="15" y="198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21" y="202"/>
                  </a:lnTo>
                  <a:lnTo>
                    <a:pt x="21" y="202"/>
                  </a:lnTo>
                  <a:lnTo>
                    <a:pt x="27" y="206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41" y="213"/>
                  </a:lnTo>
                  <a:lnTo>
                    <a:pt x="49" y="216"/>
                  </a:lnTo>
                  <a:lnTo>
                    <a:pt x="49" y="216"/>
                  </a:lnTo>
                  <a:lnTo>
                    <a:pt x="61" y="220"/>
                  </a:lnTo>
                  <a:lnTo>
                    <a:pt x="61" y="220"/>
                  </a:lnTo>
                  <a:lnTo>
                    <a:pt x="65" y="220"/>
                  </a:lnTo>
                  <a:lnTo>
                    <a:pt x="69" y="221"/>
                  </a:lnTo>
                  <a:lnTo>
                    <a:pt x="69" y="221"/>
                  </a:lnTo>
                  <a:lnTo>
                    <a:pt x="76" y="223"/>
                  </a:lnTo>
                  <a:lnTo>
                    <a:pt x="82" y="224"/>
                  </a:lnTo>
                  <a:lnTo>
                    <a:pt x="89" y="224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101" y="225"/>
                  </a:lnTo>
                  <a:lnTo>
                    <a:pt x="104" y="225"/>
                  </a:lnTo>
                  <a:lnTo>
                    <a:pt x="107" y="225"/>
                  </a:lnTo>
                  <a:lnTo>
                    <a:pt x="107" y="225"/>
                  </a:lnTo>
                  <a:lnTo>
                    <a:pt x="108" y="225"/>
                  </a:lnTo>
                  <a:lnTo>
                    <a:pt x="108" y="225"/>
                  </a:lnTo>
                  <a:lnTo>
                    <a:pt x="112" y="226"/>
                  </a:lnTo>
                  <a:lnTo>
                    <a:pt x="116" y="227"/>
                  </a:lnTo>
                  <a:lnTo>
                    <a:pt x="116" y="227"/>
                  </a:lnTo>
                  <a:lnTo>
                    <a:pt x="121" y="228"/>
                  </a:lnTo>
                  <a:lnTo>
                    <a:pt x="125" y="228"/>
                  </a:lnTo>
                  <a:lnTo>
                    <a:pt x="134" y="229"/>
                  </a:lnTo>
                  <a:lnTo>
                    <a:pt x="134" y="229"/>
                  </a:lnTo>
                  <a:lnTo>
                    <a:pt x="139" y="228"/>
                  </a:lnTo>
                  <a:lnTo>
                    <a:pt x="139" y="228"/>
                  </a:lnTo>
                  <a:lnTo>
                    <a:pt x="143" y="228"/>
                  </a:lnTo>
                  <a:lnTo>
                    <a:pt x="146" y="227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7" y="225"/>
                  </a:lnTo>
                  <a:lnTo>
                    <a:pt x="160" y="223"/>
                  </a:lnTo>
                  <a:lnTo>
                    <a:pt x="167" y="218"/>
                  </a:lnTo>
                  <a:lnTo>
                    <a:pt x="167" y="218"/>
                  </a:lnTo>
                  <a:lnTo>
                    <a:pt x="175" y="212"/>
                  </a:lnTo>
                  <a:lnTo>
                    <a:pt x="183" y="205"/>
                  </a:lnTo>
                  <a:lnTo>
                    <a:pt x="183" y="205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12" y="184"/>
                  </a:lnTo>
                  <a:lnTo>
                    <a:pt x="212" y="184"/>
                  </a:lnTo>
                  <a:lnTo>
                    <a:pt x="228" y="170"/>
                  </a:lnTo>
                  <a:lnTo>
                    <a:pt x="228" y="170"/>
                  </a:lnTo>
                  <a:lnTo>
                    <a:pt x="233" y="165"/>
                  </a:lnTo>
                  <a:lnTo>
                    <a:pt x="239" y="159"/>
                  </a:lnTo>
                  <a:lnTo>
                    <a:pt x="243" y="152"/>
                  </a:lnTo>
                  <a:lnTo>
                    <a:pt x="247" y="145"/>
                  </a:lnTo>
                  <a:lnTo>
                    <a:pt x="247" y="145"/>
                  </a:lnTo>
                  <a:lnTo>
                    <a:pt x="253" y="129"/>
                  </a:lnTo>
                  <a:lnTo>
                    <a:pt x="253" y="129"/>
                  </a:lnTo>
                  <a:lnTo>
                    <a:pt x="254" y="125"/>
                  </a:lnTo>
                  <a:lnTo>
                    <a:pt x="254" y="120"/>
                  </a:lnTo>
                  <a:lnTo>
                    <a:pt x="254" y="120"/>
                  </a:lnTo>
                  <a:lnTo>
                    <a:pt x="254" y="110"/>
                  </a:lnTo>
                  <a:lnTo>
                    <a:pt x="254" y="110"/>
                  </a:lnTo>
                  <a:close/>
                  <a:moveTo>
                    <a:pt x="88" y="128"/>
                  </a:moveTo>
                  <a:lnTo>
                    <a:pt x="88" y="128"/>
                  </a:lnTo>
                  <a:lnTo>
                    <a:pt x="84" y="129"/>
                  </a:lnTo>
                  <a:lnTo>
                    <a:pt x="80" y="129"/>
                  </a:lnTo>
                  <a:lnTo>
                    <a:pt x="76" y="128"/>
                  </a:lnTo>
                  <a:lnTo>
                    <a:pt x="72" y="126"/>
                  </a:lnTo>
                  <a:lnTo>
                    <a:pt x="69" y="124"/>
                  </a:lnTo>
                  <a:lnTo>
                    <a:pt x="66" y="121"/>
                  </a:lnTo>
                  <a:lnTo>
                    <a:pt x="64" y="118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6" y="100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7" y="97"/>
                  </a:lnTo>
                  <a:lnTo>
                    <a:pt x="5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55" y="93"/>
                  </a:lnTo>
                  <a:lnTo>
                    <a:pt x="55" y="9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0" y="87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3" y="86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7" y="86"/>
                  </a:lnTo>
                  <a:lnTo>
                    <a:pt x="57" y="86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7" y="81"/>
                  </a:lnTo>
                  <a:lnTo>
                    <a:pt x="59" y="83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6" y="87"/>
                  </a:lnTo>
                  <a:lnTo>
                    <a:pt x="89" y="88"/>
                  </a:lnTo>
                  <a:lnTo>
                    <a:pt x="92" y="91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97" y="97"/>
                  </a:lnTo>
                  <a:lnTo>
                    <a:pt x="99" y="102"/>
                  </a:lnTo>
                  <a:lnTo>
                    <a:pt x="100" y="106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9" y="116"/>
                  </a:lnTo>
                  <a:lnTo>
                    <a:pt x="97" y="121"/>
                  </a:lnTo>
                  <a:lnTo>
                    <a:pt x="93" y="125"/>
                  </a:lnTo>
                  <a:lnTo>
                    <a:pt x="88" y="128"/>
                  </a:lnTo>
                  <a:lnTo>
                    <a:pt x="88" y="128"/>
                  </a:lnTo>
                  <a:close/>
                  <a:moveTo>
                    <a:pt x="152" y="106"/>
                  </a:moveTo>
                  <a:lnTo>
                    <a:pt x="152" y="106"/>
                  </a:lnTo>
                  <a:lnTo>
                    <a:pt x="153" y="104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1" y="96"/>
                  </a:lnTo>
                  <a:lnTo>
                    <a:pt x="150" y="91"/>
                  </a:lnTo>
                  <a:lnTo>
                    <a:pt x="150" y="91"/>
                  </a:lnTo>
                  <a:lnTo>
                    <a:pt x="151" y="87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5" y="84"/>
                  </a:lnTo>
                  <a:lnTo>
                    <a:pt x="155" y="84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5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60" y="104"/>
                  </a:lnTo>
                  <a:lnTo>
                    <a:pt x="162" y="105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8" y="106"/>
                  </a:lnTo>
                  <a:lnTo>
                    <a:pt x="171" y="108"/>
                  </a:lnTo>
                  <a:lnTo>
                    <a:pt x="174" y="111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4" y="118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68" y="129"/>
                  </a:lnTo>
                  <a:lnTo>
                    <a:pt x="168" y="129"/>
                  </a:lnTo>
                  <a:lnTo>
                    <a:pt x="164" y="130"/>
                  </a:lnTo>
                  <a:lnTo>
                    <a:pt x="164" y="130"/>
                  </a:lnTo>
                  <a:lnTo>
                    <a:pt x="165" y="127"/>
                  </a:lnTo>
                  <a:lnTo>
                    <a:pt x="165" y="127"/>
                  </a:lnTo>
                  <a:lnTo>
                    <a:pt x="167" y="123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70" y="116"/>
                  </a:lnTo>
                  <a:lnTo>
                    <a:pt x="170" y="112"/>
                  </a:lnTo>
                  <a:lnTo>
                    <a:pt x="169" y="111"/>
                  </a:lnTo>
                  <a:lnTo>
                    <a:pt x="168" y="110"/>
                  </a:lnTo>
                  <a:lnTo>
                    <a:pt x="166" y="109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59" y="110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3" y="113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49" y="110"/>
                  </a:lnTo>
                  <a:lnTo>
                    <a:pt x="148" y="109"/>
                  </a:lnTo>
                  <a:lnTo>
                    <a:pt x="149" y="107"/>
                  </a:lnTo>
                  <a:lnTo>
                    <a:pt x="152" y="106"/>
                  </a:lnTo>
                  <a:lnTo>
                    <a:pt x="152" y="106"/>
                  </a:lnTo>
                  <a:close/>
                  <a:moveTo>
                    <a:pt x="169" y="189"/>
                  </a:moveTo>
                  <a:lnTo>
                    <a:pt x="169" y="189"/>
                  </a:lnTo>
                  <a:lnTo>
                    <a:pt x="167" y="191"/>
                  </a:lnTo>
                  <a:lnTo>
                    <a:pt x="164" y="193"/>
                  </a:lnTo>
                  <a:lnTo>
                    <a:pt x="161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4" y="195"/>
                  </a:lnTo>
                  <a:lnTo>
                    <a:pt x="154" y="195"/>
                  </a:lnTo>
                  <a:lnTo>
                    <a:pt x="154" y="195"/>
                  </a:lnTo>
                  <a:lnTo>
                    <a:pt x="154" y="195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50" y="190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7" y="191"/>
                  </a:lnTo>
                  <a:lnTo>
                    <a:pt x="160" y="190"/>
                  </a:lnTo>
                  <a:lnTo>
                    <a:pt x="164" y="189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70" y="186"/>
                  </a:lnTo>
                  <a:lnTo>
                    <a:pt x="170" y="186"/>
                  </a:lnTo>
                  <a:lnTo>
                    <a:pt x="169" y="189"/>
                  </a:lnTo>
                  <a:lnTo>
                    <a:pt x="169" y="189"/>
                  </a:lnTo>
                  <a:close/>
                  <a:moveTo>
                    <a:pt x="199" y="150"/>
                  </a:moveTo>
                  <a:lnTo>
                    <a:pt x="199" y="150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6" y="148"/>
                  </a:lnTo>
                  <a:lnTo>
                    <a:pt x="196" y="148"/>
                  </a:lnTo>
                  <a:lnTo>
                    <a:pt x="191" y="153"/>
                  </a:lnTo>
                  <a:lnTo>
                    <a:pt x="191" y="153"/>
                  </a:lnTo>
                  <a:lnTo>
                    <a:pt x="175" y="165"/>
                  </a:lnTo>
                  <a:lnTo>
                    <a:pt x="175" y="165"/>
                  </a:lnTo>
                  <a:lnTo>
                    <a:pt x="171" y="169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68" y="176"/>
                  </a:lnTo>
                  <a:lnTo>
                    <a:pt x="165" y="179"/>
                  </a:lnTo>
                  <a:lnTo>
                    <a:pt x="162" y="181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49" y="183"/>
                  </a:lnTo>
                  <a:lnTo>
                    <a:pt x="146" y="181"/>
                  </a:lnTo>
                  <a:lnTo>
                    <a:pt x="143" y="179"/>
                  </a:lnTo>
                  <a:lnTo>
                    <a:pt x="141" y="175"/>
                  </a:lnTo>
                  <a:lnTo>
                    <a:pt x="141" y="175"/>
                  </a:lnTo>
                  <a:lnTo>
                    <a:pt x="140" y="173"/>
                  </a:lnTo>
                  <a:lnTo>
                    <a:pt x="138" y="172"/>
                  </a:lnTo>
                  <a:lnTo>
                    <a:pt x="136" y="171"/>
                  </a:lnTo>
                  <a:lnTo>
                    <a:pt x="134" y="172"/>
                  </a:lnTo>
                  <a:lnTo>
                    <a:pt x="134" y="172"/>
                  </a:lnTo>
                  <a:lnTo>
                    <a:pt x="131" y="172"/>
                  </a:lnTo>
                  <a:lnTo>
                    <a:pt x="128" y="172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3" y="169"/>
                  </a:lnTo>
                  <a:lnTo>
                    <a:pt x="113" y="169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09" y="171"/>
                  </a:lnTo>
                  <a:lnTo>
                    <a:pt x="109" y="170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9" y="166"/>
                  </a:lnTo>
                  <a:lnTo>
                    <a:pt x="110" y="163"/>
                  </a:lnTo>
                  <a:lnTo>
                    <a:pt x="111" y="161"/>
                  </a:lnTo>
                  <a:lnTo>
                    <a:pt x="113" y="160"/>
                  </a:lnTo>
                  <a:lnTo>
                    <a:pt x="113" y="160"/>
                  </a:lnTo>
                  <a:lnTo>
                    <a:pt x="114" y="162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9" y="166"/>
                  </a:lnTo>
                  <a:lnTo>
                    <a:pt x="119" y="166"/>
                  </a:lnTo>
                  <a:lnTo>
                    <a:pt x="125" y="167"/>
                  </a:lnTo>
                  <a:lnTo>
                    <a:pt x="125" y="167"/>
                  </a:lnTo>
                  <a:lnTo>
                    <a:pt x="130" y="168"/>
                  </a:lnTo>
                  <a:lnTo>
                    <a:pt x="134" y="168"/>
                  </a:lnTo>
                  <a:lnTo>
                    <a:pt x="144" y="167"/>
                  </a:lnTo>
                  <a:lnTo>
                    <a:pt x="144" y="167"/>
                  </a:lnTo>
                  <a:lnTo>
                    <a:pt x="147" y="167"/>
                  </a:lnTo>
                  <a:lnTo>
                    <a:pt x="147" y="167"/>
                  </a:lnTo>
                  <a:lnTo>
                    <a:pt x="154" y="166"/>
                  </a:lnTo>
                  <a:lnTo>
                    <a:pt x="161" y="165"/>
                  </a:lnTo>
                  <a:lnTo>
                    <a:pt x="167" y="163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89" y="150"/>
                  </a:lnTo>
                  <a:lnTo>
                    <a:pt x="189" y="150"/>
                  </a:lnTo>
                  <a:lnTo>
                    <a:pt x="191" y="148"/>
                  </a:lnTo>
                  <a:lnTo>
                    <a:pt x="193" y="145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3" y="143"/>
                  </a:lnTo>
                  <a:lnTo>
                    <a:pt x="193" y="143"/>
                  </a:lnTo>
                  <a:lnTo>
                    <a:pt x="193" y="140"/>
                  </a:lnTo>
                  <a:lnTo>
                    <a:pt x="193" y="140"/>
                  </a:lnTo>
                  <a:lnTo>
                    <a:pt x="195" y="140"/>
                  </a:lnTo>
                  <a:lnTo>
                    <a:pt x="195" y="140"/>
                  </a:lnTo>
                  <a:lnTo>
                    <a:pt x="197" y="142"/>
                  </a:lnTo>
                  <a:lnTo>
                    <a:pt x="199" y="143"/>
                  </a:lnTo>
                  <a:lnTo>
                    <a:pt x="200" y="148"/>
                  </a:lnTo>
                  <a:lnTo>
                    <a:pt x="200" y="148"/>
                  </a:lnTo>
                  <a:lnTo>
                    <a:pt x="199" y="150"/>
                  </a:lnTo>
                  <a:lnTo>
                    <a:pt x="199" y="150"/>
                  </a:lnTo>
                  <a:close/>
                  <a:moveTo>
                    <a:pt x="215" y="39"/>
                  </a:moveTo>
                  <a:lnTo>
                    <a:pt x="215" y="3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7" y="52"/>
                  </a:lnTo>
                  <a:lnTo>
                    <a:pt x="207" y="53"/>
                  </a:lnTo>
                  <a:lnTo>
                    <a:pt x="208" y="54"/>
                  </a:lnTo>
                  <a:lnTo>
                    <a:pt x="208" y="54"/>
                  </a:lnTo>
                  <a:lnTo>
                    <a:pt x="211" y="58"/>
                  </a:lnTo>
                  <a:lnTo>
                    <a:pt x="212" y="61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72"/>
                  </a:lnTo>
                  <a:lnTo>
                    <a:pt x="213" y="75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06" y="85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198" y="89"/>
                  </a:lnTo>
                  <a:lnTo>
                    <a:pt x="195" y="89"/>
                  </a:lnTo>
                  <a:lnTo>
                    <a:pt x="192" y="88"/>
                  </a:lnTo>
                  <a:lnTo>
                    <a:pt x="189" y="86"/>
                  </a:lnTo>
                  <a:lnTo>
                    <a:pt x="189" y="86"/>
                  </a:lnTo>
                  <a:lnTo>
                    <a:pt x="185" y="83"/>
                  </a:lnTo>
                  <a:lnTo>
                    <a:pt x="183" y="79"/>
                  </a:lnTo>
                  <a:lnTo>
                    <a:pt x="181" y="75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66"/>
                  </a:lnTo>
                  <a:lnTo>
                    <a:pt x="180" y="61"/>
                  </a:lnTo>
                  <a:lnTo>
                    <a:pt x="182" y="57"/>
                  </a:lnTo>
                  <a:lnTo>
                    <a:pt x="186" y="53"/>
                  </a:lnTo>
                  <a:lnTo>
                    <a:pt x="186" y="53"/>
                  </a:lnTo>
                  <a:lnTo>
                    <a:pt x="190" y="50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7" y="47"/>
                  </a:lnTo>
                  <a:lnTo>
                    <a:pt x="198" y="46"/>
                  </a:lnTo>
                  <a:lnTo>
                    <a:pt x="198" y="46"/>
                  </a:lnTo>
                  <a:lnTo>
                    <a:pt x="201" y="39"/>
                  </a:lnTo>
                  <a:lnTo>
                    <a:pt x="201" y="36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02" y="31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4" y="33"/>
                  </a:lnTo>
                  <a:lnTo>
                    <a:pt x="204" y="36"/>
                  </a:lnTo>
                  <a:lnTo>
                    <a:pt x="204" y="39"/>
                  </a:lnTo>
                  <a:lnTo>
                    <a:pt x="204" y="43"/>
                  </a:lnTo>
                  <a:lnTo>
                    <a:pt x="204" y="43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11" y="33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09" y="38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12" y="37"/>
                  </a:lnTo>
                  <a:lnTo>
                    <a:pt x="212" y="37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5" y="37"/>
                  </a:lnTo>
                  <a:lnTo>
                    <a:pt x="215" y="39"/>
                  </a:lnTo>
                  <a:lnTo>
                    <a:pt x="215" y="39"/>
                  </a:lnTo>
                  <a:close/>
                  <a:moveTo>
                    <a:pt x="115" y="231"/>
                  </a:moveTo>
                  <a:lnTo>
                    <a:pt x="115" y="231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28" y="235"/>
                  </a:lnTo>
                  <a:lnTo>
                    <a:pt x="125" y="237"/>
                  </a:lnTo>
                  <a:lnTo>
                    <a:pt x="121" y="238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109" y="239"/>
                  </a:lnTo>
                  <a:lnTo>
                    <a:pt x="102" y="237"/>
                  </a:lnTo>
                  <a:lnTo>
                    <a:pt x="95" y="234"/>
                  </a:lnTo>
                  <a:lnTo>
                    <a:pt x="88" y="229"/>
                  </a:lnTo>
                  <a:lnTo>
                    <a:pt x="88" y="229"/>
                  </a:lnTo>
                  <a:lnTo>
                    <a:pt x="90" y="228"/>
                  </a:lnTo>
                  <a:lnTo>
                    <a:pt x="90" y="228"/>
                  </a:lnTo>
                  <a:lnTo>
                    <a:pt x="98" y="229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15" y="231"/>
                  </a:lnTo>
                  <a:lnTo>
                    <a:pt x="115" y="231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6" name="Freeform 132"/>
            <p:cNvSpPr>
              <a:spLocks noEditPoints="1"/>
            </p:cNvSpPr>
            <p:nvPr/>
          </p:nvSpPr>
          <p:spPr bwMode="auto">
            <a:xfrm>
              <a:off x="2750" y="1380"/>
              <a:ext cx="419" cy="612"/>
            </a:xfrm>
            <a:custGeom>
              <a:avLst/>
              <a:gdLst/>
              <a:ahLst/>
              <a:cxnLst>
                <a:cxn ang="0">
                  <a:pos x="258" y="461"/>
                </a:cxn>
                <a:cxn ang="0">
                  <a:pos x="258" y="493"/>
                </a:cxn>
                <a:cxn ang="0">
                  <a:pos x="255" y="524"/>
                </a:cxn>
                <a:cxn ang="0">
                  <a:pos x="251" y="551"/>
                </a:cxn>
                <a:cxn ang="0">
                  <a:pos x="246" y="583"/>
                </a:cxn>
                <a:cxn ang="0">
                  <a:pos x="239" y="608"/>
                </a:cxn>
                <a:cxn ang="0">
                  <a:pos x="231" y="609"/>
                </a:cxn>
                <a:cxn ang="0">
                  <a:pos x="189" y="586"/>
                </a:cxn>
                <a:cxn ang="0">
                  <a:pos x="133" y="557"/>
                </a:cxn>
                <a:cxn ang="0">
                  <a:pos x="92" y="536"/>
                </a:cxn>
                <a:cxn ang="0">
                  <a:pos x="53" y="515"/>
                </a:cxn>
                <a:cxn ang="0">
                  <a:pos x="38" y="505"/>
                </a:cxn>
                <a:cxn ang="0">
                  <a:pos x="34" y="497"/>
                </a:cxn>
                <a:cxn ang="0">
                  <a:pos x="62" y="511"/>
                </a:cxn>
                <a:cxn ang="0">
                  <a:pos x="107" y="534"/>
                </a:cxn>
                <a:cxn ang="0">
                  <a:pos x="146" y="555"/>
                </a:cxn>
                <a:cxn ang="0">
                  <a:pos x="184" y="577"/>
                </a:cxn>
                <a:cxn ang="0">
                  <a:pos x="209" y="590"/>
                </a:cxn>
                <a:cxn ang="0">
                  <a:pos x="228" y="600"/>
                </a:cxn>
                <a:cxn ang="0">
                  <a:pos x="233" y="595"/>
                </a:cxn>
                <a:cxn ang="0">
                  <a:pos x="237" y="575"/>
                </a:cxn>
                <a:cxn ang="0">
                  <a:pos x="241" y="553"/>
                </a:cxn>
                <a:cxn ang="0">
                  <a:pos x="242" y="540"/>
                </a:cxn>
                <a:cxn ang="0">
                  <a:pos x="245" y="515"/>
                </a:cxn>
                <a:cxn ang="0">
                  <a:pos x="247" y="498"/>
                </a:cxn>
                <a:cxn ang="0">
                  <a:pos x="249" y="475"/>
                </a:cxn>
                <a:cxn ang="0">
                  <a:pos x="250" y="453"/>
                </a:cxn>
                <a:cxn ang="0">
                  <a:pos x="256" y="451"/>
                </a:cxn>
                <a:cxn ang="0">
                  <a:pos x="66" y="396"/>
                </a:cxn>
                <a:cxn ang="0">
                  <a:pos x="109" y="367"/>
                </a:cxn>
                <a:cxn ang="0">
                  <a:pos x="146" y="344"/>
                </a:cxn>
                <a:cxn ang="0">
                  <a:pos x="176" y="327"/>
                </a:cxn>
                <a:cxn ang="0">
                  <a:pos x="203" y="314"/>
                </a:cxn>
                <a:cxn ang="0">
                  <a:pos x="204" y="308"/>
                </a:cxn>
                <a:cxn ang="0">
                  <a:pos x="192" y="313"/>
                </a:cxn>
                <a:cxn ang="0">
                  <a:pos x="145" y="337"/>
                </a:cxn>
                <a:cxn ang="0">
                  <a:pos x="107" y="360"/>
                </a:cxn>
                <a:cxn ang="0">
                  <a:pos x="66" y="388"/>
                </a:cxn>
                <a:cxn ang="0">
                  <a:pos x="29" y="416"/>
                </a:cxn>
                <a:cxn ang="0">
                  <a:pos x="1" y="437"/>
                </a:cxn>
                <a:cxn ang="0">
                  <a:pos x="1" y="440"/>
                </a:cxn>
                <a:cxn ang="0">
                  <a:pos x="8" y="440"/>
                </a:cxn>
                <a:cxn ang="0">
                  <a:pos x="31" y="422"/>
                </a:cxn>
                <a:cxn ang="0">
                  <a:pos x="66" y="396"/>
                </a:cxn>
                <a:cxn ang="0">
                  <a:pos x="409" y="28"/>
                </a:cxn>
                <a:cxn ang="0">
                  <a:pos x="393" y="14"/>
                </a:cxn>
                <a:cxn ang="0">
                  <a:pos x="381" y="8"/>
                </a:cxn>
                <a:cxn ang="0">
                  <a:pos x="353" y="0"/>
                </a:cxn>
                <a:cxn ang="0">
                  <a:pos x="340" y="1"/>
                </a:cxn>
                <a:cxn ang="0">
                  <a:pos x="338" y="10"/>
                </a:cxn>
                <a:cxn ang="0">
                  <a:pos x="344" y="11"/>
                </a:cxn>
                <a:cxn ang="0">
                  <a:pos x="371" y="17"/>
                </a:cxn>
                <a:cxn ang="0">
                  <a:pos x="396" y="33"/>
                </a:cxn>
                <a:cxn ang="0">
                  <a:pos x="409" y="51"/>
                </a:cxn>
                <a:cxn ang="0">
                  <a:pos x="417" y="50"/>
                </a:cxn>
                <a:cxn ang="0">
                  <a:pos x="419" y="45"/>
                </a:cxn>
                <a:cxn ang="0">
                  <a:pos x="241" y="339"/>
                </a:cxn>
                <a:cxn ang="0">
                  <a:pos x="245" y="368"/>
                </a:cxn>
                <a:cxn ang="0">
                  <a:pos x="250" y="357"/>
                </a:cxn>
                <a:cxn ang="0">
                  <a:pos x="247" y="340"/>
                </a:cxn>
                <a:cxn ang="0">
                  <a:pos x="242" y="326"/>
                </a:cxn>
                <a:cxn ang="0">
                  <a:pos x="239" y="331"/>
                </a:cxn>
              </a:cxnLst>
              <a:rect l="0" t="0" r="r" b="b"/>
              <a:pathLst>
                <a:path w="419" h="612">
                  <a:moveTo>
                    <a:pt x="258" y="453"/>
                  </a:moveTo>
                  <a:lnTo>
                    <a:pt x="258" y="453"/>
                  </a:lnTo>
                  <a:lnTo>
                    <a:pt x="258" y="461"/>
                  </a:lnTo>
                  <a:lnTo>
                    <a:pt x="258" y="461"/>
                  </a:lnTo>
                  <a:lnTo>
                    <a:pt x="258" y="472"/>
                  </a:lnTo>
                  <a:lnTo>
                    <a:pt x="258" y="472"/>
                  </a:lnTo>
                  <a:lnTo>
                    <a:pt x="258" y="493"/>
                  </a:lnTo>
                  <a:lnTo>
                    <a:pt x="258" y="493"/>
                  </a:lnTo>
                  <a:lnTo>
                    <a:pt x="257" y="503"/>
                  </a:lnTo>
                  <a:lnTo>
                    <a:pt x="257" y="503"/>
                  </a:lnTo>
                  <a:lnTo>
                    <a:pt x="256" y="513"/>
                  </a:lnTo>
                  <a:lnTo>
                    <a:pt x="255" y="524"/>
                  </a:lnTo>
                  <a:lnTo>
                    <a:pt x="255" y="524"/>
                  </a:lnTo>
                  <a:lnTo>
                    <a:pt x="253" y="537"/>
                  </a:lnTo>
                  <a:lnTo>
                    <a:pt x="251" y="551"/>
                  </a:lnTo>
                  <a:lnTo>
                    <a:pt x="251" y="551"/>
                  </a:lnTo>
                  <a:lnTo>
                    <a:pt x="249" y="571"/>
                  </a:lnTo>
                  <a:lnTo>
                    <a:pt x="249" y="571"/>
                  </a:lnTo>
                  <a:lnTo>
                    <a:pt x="246" y="583"/>
                  </a:lnTo>
                  <a:lnTo>
                    <a:pt x="246" y="583"/>
                  </a:lnTo>
                  <a:lnTo>
                    <a:pt x="243" y="595"/>
                  </a:lnTo>
                  <a:lnTo>
                    <a:pt x="243" y="595"/>
                  </a:lnTo>
                  <a:lnTo>
                    <a:pt x="241" y="604"/>
                  </a:lnTo>
                  <a:lnTo>
                    <a:pt x="239" y="608"/>
                  </a:lnTo>
                  <a:lnTo>
                    <a:pt x="237" y="612"/>
                  </a:lnTo>
                  <a:lnTo>
                    <a:pt x="237" y="612"/>
                  </a:lnTo>
                  <a:lnTo>
                    <a:pt x="231" y="609"/>
                  </a:lnTo>
                  <a:lnTo>
                    <a:pt x="231" y="609"/>
                  </a:lnTo>
                  <a:lnTo>
                    <a:pt x="205" y="595"/>
                  </a:lnTo>
                  <a:lnTo>
                    <a:pt x="205" y="595"/>
                  </a:lnTo>
                  <a:lnTo>
                    <a:pt x="189" y="586"/>
                  </a:lnTo>
                  <a:lnTo>
                    <a:pt x="189" y="586"/>
                  </a:lnTo>
                  <a:lnTo>
                    <a:pt x="158" y="570"/>
                  </a:lnTo>
                  <a:lnTo>
                    <a:pt x="158" y="570"/>
                  </a:lnTo>
                  <a:lnTo>
                    <a:pt x="133" y="557"/>
                  </a:lnTo>
                  <a:lnTo>
                    <a:pt x="133" y="557"/>
                  </a:lnTo>
                  <a:lnTo>
                    <a:pt x="110" y="545"/>
                  </a:lnTo>
                  <a:lnTo>
                    <a:pt x="110" y="545"/>
                  </a:lnTo>
                  <a:lnTo>
                    <a:pt x="92" y="536"/>
                  </a:lnTo>
                  <a:lnTo>
                    <a:pt x="92" y="536"/>
                  </a:lnTo>
                  <a:lnTo>
                    <a:pt x="69" y="524"/>
                  </a:lnTo>
                  <a:lnTo>
                    <a:pt x="69" y="524"/>
                  </a:lnTo>
                  <a:lnTo>
                    <a:pt x="53" y="515"/>
                  </a:lnTo>
                  <a:lnTo>
                    <a:pt x="53" y="515"/>
                  </a:lnTo>
                  <a:lnTo>
                    <a:pt x="41" y="508"/>
                  </a:lnTo>
                  <a:lnTo>
                    <a:pt x="41" y="508"/>
                  </a:lnTo>
                  <a:lnTo>
                    <a:pt x="38" y="505"/>
                  </a:lnTo>
                  <a:lnTo>
                    <a:pt x="38" y="505"/>
                  </a:lnTo>
                  <a:lnTo>
                    <a:pt x="34" y="498"/>
                  </a:lnTo>
                  <a:lnTo>
                    <a:pt x="34" y="498"/>
                  </a:lnTo>
                  <a:lnTo>
                    <a:pt x="34" y="497"/>
                  </a:lnTo>
                  <a:lnTo>
                    <a:pt x="34" y="497"/>
                  </a:lnTo>
                  <a:lnTo>
                    <a:pt x="40" y="500"/>
                  </a:lnTo>
                  <a:lnTo>
                    <a:pt x="40" y="500"/>
                  </a:lnTo>
                  <a:lnTo>
                    <a:pt x="62" y="511"/>
                  </a:lnTo>
                  <a:lnTo>
                    <a:pt x="62" y="511"/>
                  </a:lnTo>
                  <a:lnTo>
                    <a:pt x="87" y="524"/>
                  </a:lnTo>
                  <a:lnTo>
                    <a:pt x="87" y="524"/>
                  </a:lnTo>
                  <a:lnTo>
                    <a:pt x="107" y="534"/>
                  </a:lnTo>
                  <a:lnTo>
                    <a:pt x="107" y="534"/>
                  </a:lnTo>
                  <a:lnTo>
                    <a:pt x="124" y="544"/>
                  </a:lnTo>
                  <a:lnTo>
                    <a:pt x="124" y="544"/>
                  </a:lnTo>
                  <a:lnTo>
                    <a:pt x="146" y="555"/>
                  </a:lnTo>
                  <a:lnTo>
                    <a:pt x="146" y="555"/>
                  </a:lnTo>
                  <a:lnTo>
                    <a:pt x="161" y="563"/>
                  </a:lnTo>
                  <a:lnTo>
                    <a:pt x="161" y="563"/>
                  </a:lnTo>
                  <a:lnTo>
                    <a:pt x="184" y="577"/>
                  </a:lnTo>
                  <a:lnTo>
                    <a:pt x="184" y="577"/>
                  </a:lnTo>
                  <a:lnTo>
                    <a:pt x="194" y="582"/>
                  </a:lnTo>
                  <a:lnTo>
                    <a:pt x="194" y="582"/>
                  </a:lnTo>
                  <a:lnTo>
                    <a:pt x="209" y="590"/>
                  </a:lnTo>
                  <a:lnTo>
                    <a:pt x="209" y="590"/>
                  </a:lnTo>
                  <a:lnTo>
                    <a:pt x="222" y="597"/>
                  </a:lnTo>
                  <a:lnTo>
                    <a:pt x="222" y="597"/>
                  </a:lnTo>
                  <a:lnTo>
                    <a:pt x="228" y="600"/>
                  </a:lnTo>
                  <a:lnTo>
                    <a:pt x="228" y="600"/>
                  </a:lnTo>
                  <a:lnTo>
                    <a:pt x="229" y="600"/>
                  </a:lnTo>
                  <a:lnTo>
                    <a:pt x="230" y="600"/>
                  </a:lnTo>
                  <a:lnTo>
                    <a:pt x="230" y="600"/>
                  </a:lnTo>
                  <a:lnTo>
                    <a:pt x="233" y="595"/>
                  </a:lnTo>
                  <a:lnTo>
                    <a:pt x="234" y="590"/>
                  </a:lnTo>
                  <a:lnTo>
                    <a:pt x="234" y="590"/>
                  </a:lnTo>
                  <a:lnTo>
                    <a:pt x="235" y="583"/>
                  </a:lnTo>
                  <a:lnTo>
                    <a:pt x="237" y="575"/>
                  </a:lnTo>
                  <a:lnTo>
                    <a:pt x="237" y="575"/>
                  </a:lnTo>
                  <a:lnTo>
                    <a:pt x="238" y="567"/>
                  </a:lnTo>
                  <a:lnTo>
                    <a:pt x="238" y="567"/>
                  </a:lnTo>
                  <a:lnTo>
                    <a:pt x="241" y="553"/>
                  </a:lnTo>
                  <a:lnTo>
                    <a:pt x="241" y="553"/>
                  </a:lnTo>
                  <a:lnTo>
                    <a:pt x="241" y="551"/>
                  </a:lnTo>
                  <a:lnTo>
                    <a:pt x="241" y="551"/>
                  </a:lnTo>
                  <a:lnTo>
                    <a:pt x="242" y="540"/>
                  </a:lnTo>
                  <a:lnTo>
                    <a:pt x="243" y="530"/>
                  </a:lnTo>
                  <a:lnTo>
                    <a:pt x="243" y="530"/>
                  </a:lnTo>
                  <a:lnTo>
                    <a:pt x="244" y="523"/>
                  </a:lnTo>
                  <a:lnTo>
                    <a:pt x="245" y="515"/>
                  </a:lnTo>
                  <a:lnTo>
                    <a:pt x="245" y="515"/>
                  </a:lnTo>
                  <a:lnTo>
                    <a:pt x="247" y="500"/>
                  </a:lnTo>
                  <a:lnTo>
                    <a:pt x="247" y="500"/>
                  </a:lnTo>
                  <a:lnTo>
                    <a:pt x="247" y="498"/>
                  </a:lnTo>
                  <a:lnTo>
                    <a:pt x="247" y="498"/>
                  </a:lnTo>
                  <a:lnTo>
                    <a:pt x="248" y="484"/>
                  </a:lnTo>
                  <a:lnTo>
                    <a:pt x="248" y="484"/>
                  </a:lnTo>
                  <a:lnTo>
                    <a:pt x="249" y="475"/>
                  </a:lnTo>
                  <a:lnTo>
                    <a:pt x="249" y="475"/>
                  </a:lnTo>
                  <a:lnTo>
                    <a:pt x="249" y="454"/>
                  </a:lnTo>
                  <a:lnTo>
                    <a:pt x="249" y="454"/>
                  </a:lnTo>
                  <a:lnTo>
                    <a:pt x="250" y="453"/>
                  </a:lnTo>
                  <a:lnTo>
                    <a:pt x="251" y="452"/>
                  </a:lnTo>
                  <a:lnTo>
                    <a:pt x="251" y="452"/>
                  </a:lnTo>
                  <a:lnTo>
                    <a:pt x="256" y="451"/>
                  </a:lnTo>
                  <a:lnTo>
                    <a:pt x="256" y="451"/>
                  </a:lnTo>
                  <a:lnTo>
                    <a:pt x="258" y="452"/>
                  </a:lnTo>
                  <a:lnTo>
                    <a:pt x="258" y="453"/>
                  </a:lnTo>
                  <a:lnTo>
                    <a:pt x="258" y="453"/>
                  </a:lnTo>
                  <a:close/>
                  <a:moveTo>
                    <a:pt x="66" y="396"/>
                  </a:moveTo>
                  <a:lnTo>
                    <a:pt x="66" y="396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109" y="367"/>
                  </a:lnTo>
                  <a:lnTo>
                    <a:pt x="109" y="367"/>
                  </a:lnTo>
                  <a:lnTo>
                    <a:pt x="134" y="351"/>
                  </a:lnTo>
                  <a:lnTo>
                    <a:pt x="134" y="351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60" y="336"/>
                  </a:lnTo>
                  <a:lnTo>
                    <a:pt x="160" y="33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89" y="321"/>
                  </a:lnTo>
                  <a:lnTo>
                    <a:pt x="189" y="321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5" y="312"/>
                  </a:lnTo>
                  <a:lnTo>
                    <a:pt x="205" y="312"/>
                  </a:lnTo>
                  <a:lnTo>
                    <a:pt x="204" y="308"/>
                  </a:lnTo>
                  <a:lnTo>
                    <a:pt x="203" y="308"/>
                  </a:lnTo>
                  <a:lnTo>
                    <a:pt x="202" y="308"/>
                  </a:lnTo>
                  <a:lnTo>
                    <a:pt x="202" y="308"/>
                  </a:lnTo>
                  <a:lnTo>
                    <a:pt x="192" y="313"/>
                  </a:lnTo>
                  <a:lnTo>
                    <a:pt x="192" y="313"/>
                  </a:lnTo>
                  <a:lnTo>
                    <a:pt x="172" y="323"/>
                  </a:lnTo>
                  <a:lnTo>
                    <a:pt x="172" y="323"/>
                  </a:lnTo>
                  <a:lnTo>
                    <a:pt x="145" y="337"/>
                  </a:lnTo>
                  <a:lnTo>
                    <a:pt x="145" y="337"/>
                  </a:lnTo>
                  <a:lnTo>
                    <a:pt x="130" y="345"/>
                  </a:lnTo>
                  <a:lnTo>
                    <a:pt x="130" y="345"/>
                  </a:lnTo>
                  <a:lnTo>
                    <a:pt x="107" y="360"/>
                  </a:lnTo>
                  <a:lnTo>
                    <a:pt x="107" y="360"/>
                  </a:lnTo>
                  <a:lnTo>
                    <a:pt x="87" y="373"/>
                  </a:lnTo>
                  <a:lnTo>
                    <a:pt x="87" y="373"/>
                  </a:lnTo>
                  <a:lnTo>
                    <a:pt x="66" y="388"/>
                  </a:lnTo>
                  <a:lnTo>
                    <a:pt x="66" y="388"/>
                  </a:lnTo>
                  <a:lnTo>
                    <a:pt x="44" y="404"/>
                  </a:lnTo>
                  <a:lnTo>
                    <a:pt x="44" y="404"/>
                  </a:lnTo>
                  <a:lnTo>
                    <a:pt x="29" y="416"/>
                  </a:lnTo>
                  <a:lnTo>
                    <a:pt x="29" y="416"/>
                  </a:lnTo>
                  <a:lnTo>
                    <a:pt x="17" y="426"/>
                  </a:lnTo>
                  <a:lnTo>
                    <a:pt x="17" y="426"/>
                  </a:lnTo>
                  <a:lnTo>
                    <a:pt x="1" y="437"/>
                  </a:lnTo>
                  <a:lnTo>
                    <a:pt x="1" y="437"/>
                  </a:lnTo>
                  <a:lnTo>
                    <a:pt x="0" y="438"/>
                  </a:lnTo>
                  <a:lnTo>
                    <a:pt x="0" y="439"/>
                  </a:lnTo>
                  <a:lnTo>
                    <a:pt x="1" y="440"/>
                  </a:lnTo>
                  <a:lnTo>
                    <a:pt x="1" y="440"/>
                  </a:lnTo>
                  <a:lnTo>
                    <a:pt x="2" y="440"/>
                  </a:lnTo>
                  <a:lnTo>
                    <a:pt x="5" y="440"/>
                  </a:lnTo>
                  <a:lnTo>
                    <a:pt x="8" y="440"/>
                  </a:lnTo>
                  <a:lnTo>
                    <a:pt x="10" y="440"/>
                  </a:lnTo>
                  <a:lnTo>
                    <a:pt x="10" y="440"/>
                  </a:lnTo>
                  <a:lnTo>
                    <a:pt x="31" y="422"/>
                  </a:lnTo>
                  <a:lnTo>
                    <a:pt x="31" y="422"/>
                  </a:lnTo>
                  <a:lnTo>
                    <a:pt x="51" y="406"/>
                  </a:lnTo>
                  <a:lnTo>
                    <a:pt x="51" y="406"/>
                  </a:lnTo>
                  <a:lnTo>
                    <a:pt x="66" y="396"/>
                  </a:lnTo>
                  <a:lnTo>
                    <a:pt x="66" y="396"/>
                  </a:lnTo>
                  <a:close/>
                  <a:moveTo>
                    <a:pt x="418" y="43"/>
                  </a:moveTo>
                  <a:lnTo>
                    <a:pt x="418" y="43"/>
                  </a:lnTo>
                  <a:lnTo>
                    <a:pt x="414" y="36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1" y="21"/>
                  </a:lnTo>
                  <a:lnTo>
                    <a:pt x="398" y="17"/>
                  </a:lnTo>
                  <a:lnTo>
                    <a:pt x="393" y="14"/>
                  </a:lnTo>
                  <a:lnTo>
                    <a:pt x="393" y="14"/>
                  </a:lnTo>
                  <a:lnTo>
                    <a:pt x="387" y="11"/>
                  </a:lnTo>
                  <a:lnTo>
                    <a:pt x="381" y="8"/>
                  </a:lnTo>
                  <a:lnTo>
                    <a:pt x="381" y="8"/>
                  </a:lnTo>
                  <a:lnTo>
                    <a:pt x="375" y="5"/>
                  </a:lnTo>
                  <a:lnTo>
                    <a:pt x="367" y="3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7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0" y="1"/>
                  </a:lnTo>
                  <a:lnTo>
                    <a:pt x="340" y="1"/>
                  </a:lnTo>
                  <a:lnTo>
                    <a:pt x="338" y="9"/>
                  </a:lnTo>
                  <a:lnTo>
                    <a:pt x="338" y="9"/>
                  </a:lnTo>
                  <a:lnTo>
                    <a:pt x="338" y="10"/>
                  </a:lnTo>
                  <a:lnTo>
                    <a:pt x="340" y="11"/>
                  </a:lnTo>
                  <a:lnTo>
                    <a:pt x="340" y="11"/>
                  </a:lnTo>
                  <a:lnTo>
                    <a:pt x="344" y="11"/>
                  </a:lnTo>
                  <a:lnTo>
                    <a:pt x="344" y="11"/>
                  </a:lnTo>
                  <a:lnTo>
                    <a:pt x="352" y="12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71" y="17"/>
                  </a:lnTo>
                  <a:lnTo>
                    <a:pt x="382" y="22"/>
                  </a:lnTo>
                  <a:lnTo>
                    <a:pt x="382" y="22"/>
                  </a:lnTo>
                  <a:lnTo>
                    <a:pt x="389" y="27"/>
                  </a:lnTo>
                  <a:lnTo>
                    <a:pt x="396" y="33"/>
                  </a:lnTo>
                  <a:lnTo>
                    <a:pt x="396" y="33"/>
                  </a:lnTo>
                  <a:lnTo>
                    <a:pt x="403" y="41"/>
                  </a:lnTo>
                  <a:lnTo>
                    <a:pt x="406" y="46"/>
                  </a:lnTo>
                  <a:lnTo>
                    <a:pt x="409" y="51"/>
                  </a:lnTo>
                  <a:lnTo>
                    <a:pt x="409" y="51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417" y="50"/>
                  </a:lnTo>
                  <a:lnTo>
                    <a:pt x="417" y="50"/>
                  </a:lnTo>
                  <a:lnTo>
                    <a:pt x="419" y="48"/>
                  </a:lnTo>
                  <a:lnTo>
                    <a:pt x="419" y="46"/>
                  </a:lnTo>
                  <a:lnTo>
                    <a:pt x="419" y="45"/>
                  </a:lnTo>
                  <a:lnTo>
                    <a:pt x="418" y="43"/>
                  </a:lnTo>
                  <a:lnTo>
                    <a:pt x="418" y="43"/>
                  </a:lnTo>
                  <a:close/>
                  <a:moveTo>
                    <a:pt x="241" y="339"/>
                  </a:moveTo>
                  <a:lnTo>
                    <a:pt x="241" y="339"/>
                  </a:lnTo>
                  <a:lnTo>
                    <a:pt x="243" y="354"/>
                  </a:lnTo>
                  <a:lnTo>
                    <a:pt x="243" y="354"/>
                  </a:lnTo>
                  <a:lnTo>
                    <a:pt x="245" y="368"/>
                  </a:lnTo>
                  <a:lnTo>
                    <a:pt x="245" y="368"/>
                  </a:lnTo>
                  <a:lnTo>
                    <a:pt x="247" y="366"/>
                  </a:lnTo>
                  <a:lnTo>
                    <a:pt x="249" y="364"/>
                  </a:lnTo>
                  <a:lnTo>
                    <a:pt x="250" y="361"/>
                  </a:lnTo>
                  <a:lnTo>
                    <a:pt x="250" y="357"/>
                  </a:lnTo>
                  <a:lnTo>
                    <a:pt x="250" y="357"/>
                  </a:lnTo>
                  <a:lnTo>
                    <a:pt x="249" y="351"/>
                  </a:lnTo>
                  <a:lnTo>
                    <a:pt x="249" y="351"/>
                  </a:lnTo>
                  <a:lnTo>
                    <a:pt x="247" y="340"/>
                  </a:lnTo>
                  <a:lnTo>
                    <a:pt x="247" y="340"/>
                  </a:lnTo>
                  <a:lnTo>
                    <a:pt x="244" y="325"/>
                  </a:lnTo>
                  <a:lnTo>
                    <a:pt x="244" y="325"/>
                  </a:lnTo>
                  <a:lnTo>
                    <a:pt x="242" y="326"/>
                  </a:lnTo>
                  <a:lnTo>
                    <a:pt x="240" y="327"/>
                  </a:lnTo>
                  <a:lnTo>
                    <a:pt x="239" y="329"/>
                  </a:lnTo>
                  <a:lnTo>
                    <a:pt x="239" y="331"/>
                  </a:lnTo>
                  <a:lnTo>
                    <a:pt x="239" y="331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7" name="Freeform 133"/>
            <p:cNvSpPr>
              <a:spLocks noEditPoints="1"/>
            </p:cNvSpPr>
            <p:nvPr/>
          </p:nvSpPr>
          <p:spPr bwMode="auto">
            <a:xfrm>
              <a:off x="2480" y="1615"/>
              <a:ext cx="429" cy="347"/>
            </a:xfrm>
            <a:custGeom>
              <a:avLst/>
              <a:gdLst/>
              <a:ahLst/>
              <a:cxnLst>
                <a:cxn ang="0">
                  <a:pos x="400" y="69"/>
                </a:cxn>
                <a:cxn ang="0">
                  <a:pos x="90" y="146"/>
                </a:cxn>
                <a:cxn ang="0">
                  <a:pos x="116" y="52"/>
                </a:cxn>
                <a:cxn ang="0">
                  <a:pos x="167" y="47"/>
                </a:cxn>
                <a:cxn ang="0">
                  <a:pos x="183" y="115"/>
                </a:cxn>
                <a:cxn ang="0">
                  <a:pos x="173" y="138"/>
                </a:cxn>
                <a:cxn ang="0">
                  <a:pos x="151" y="135"/>
                </a:cxn>
                <a:cxn ang="0">
                  <a:pos x="138" y="159"/>
                </a:cxn>
                <a:cxn ang="0">
                  <a:pos x="156" y="175"/>
                </a:cxn>
                <a:cxn ang="0">
                  <a:pos x="176" y="164"/>
                </a:cxn>
                <a:cxn ang="0">
                  <a:pos x="201" y="165"/>
                </a:cxn>
                <a:cxn ang="0">
                  <a:pos x="147" y="219"/>
                </a:cxn>
                <a:cxn ang="0">
                  <a:pos x="131" y="255"/>
                </a:cxn>
                <a:cxn ang="0">
                  <a:pos x="92" y="170"/>
                </a:cxn>
                <a:cxn ang="0">
                  <a:pos x="113" y="219"/>
                </a:cxn>
                <a:cxn ang="0">
                  <a:pos x="139" y="211"/>
                </a:cxn>
                <a:cxn ang="0">
                  <a:pos x="134" y="182"/>
                </a:cxn>
                <a:cxn ang="0">
                  <a:pos x="109" y="181"/>
                </a:cxn>
                <a:cxn ang="0">
                  <a:pos x="307" y="93"/>
                </a:cxn>
                <a:cxn ang="0">
                  <a:pos x="254" y="93"/>
                </a:cxn>
                <a:cxn ang="0">
                  <a:pos x="164" y="28"/>
                </a:cxn>
                <a:cxn ang="0">
                  <a:pos x="122" y="40"/>
                </a:cxn>
                <a:cxn ang="0">
                  <a:pos x="179" y="55"/>
                </a:cxn>
                <a:cxn ang="0">
                  <a:pos x="189" y="140"/>
                </a:cxn>
                <a:cxn ang="0">
                  <a:pos x="230" y="165"/>
                </a:cxn>
                <a:cxn ang="0">
                  <a:pos x="264" y="202"/>
                </a:cxn>
                <a:cxn ang="0">
                  <a:pos x="307" y="163"/>
                </a:cxn>
                <a:cxn ang="0">
                  <a:pos x="389" y="72"/>
                </a:cxn>
                <a:cxn ang="0">
                  <a:pos x="351" y="66"/>
                </a:cxn>
                <a:cxn ang="0">
                  <a:pos x="358" y="132"/>
                </a:cxn>
                <a:cxn ang="0">
                  <a:pos x="345" y="347"/>
                </a:cxn>
                <a:cxn ang="0">
                  <a:pos x="297" y="324"/>
                </a:cxn>
                <a:cxn ang="0">
                  <a:pos x="235" y="336"/>
                </a:cxn>
                <a:cxn ang="0">
                  <a:pos x="157" y="334"/>
                </a:cxn>
                <a:cxn ang="0">
                  <a:pos x="69" y="309"/>
                </a:cxn>
                <a:cxn ang="0">
                  <a:pos x="24" y="226"/>
                </a:cxn>
                <a:cxn ang="0">
                  <a:pos x="85" y="132"/>
                </a:cxn>
                <a:cxn ang="0">
                  <a:pos x="103" y="226"/>
                </a:cxn>
                <a:cxn ang="0">
                  <a:pos x="146" y="273"/>
                </a:cxn>
                <a:cxn ang="0">
                  <a:pos x="125" y="293"/>
                </a:cxn>
                <a:cxn ang="0">
                  <a:pos x="129" y="319"/>
                </a:cxn>
                <a:cxn ang="0">
                  <a:pos x="155" y="323"/>
                </a:cxn>
                <a:cxn ang="0">
                  <a:pos x="164" y="299"/>
                </a:cxn>
                <a:cxn ang="0">
                  <a:pos x="178" y="312"/>
                </a:cxn>
                <a:cxn ang="0">
                  <a:pos x="193" y="332"/>
                </a:cxn>
                <a:cxn ang="0">
                  <a:pos x="218" y="316"/>
                </a:cxn>
                <a:cxn ang="0">
                  <a:pos x="212" y="298"/>
                </a:cxn>
                <a:cxn ang="0">
                  <a:pos x="235" y="303"/>
                </a:cxn>
                <a:cxn ang="0">
                  <a:pos x="238" y="326"/>
                </a:cxn>
                <a:cxn ang="0">
                  <a:pos x="269" y="324"/>
                </a:cxn>
                <a:cxn ang="0">
                  <a:pos x="294" y="309"/>
                </a:cxn>
                <a:cxn ang="0">
                  <a:pos x="51" y="245"/>
                </a:cxn>
                <a:cxn ang="0">
                  <a:pos x="21" y="256"/>
                </a:cxn>
                <a:cxn ang="0">
                  <a:pos x="25" y="283"/>
                </a:cxn>
                <a:cxn ang="0">
                  <a:pos x="54" y="282"/>
                </a:cxn>
                <a:cxn ang="0">
                  <a:pos x="115" y="285"/>
                </a:cxn>
                <a:cxn ang="0">
                  <a:pos x="100" y="266"/>
                </a:cxn>
                <a:cxn ang="0">
                  <a:pos x="72" y="279"/>
                </a:cxn>
                <a:cxn ang="0">
                  <a:pos x="76" y="303"/>
                </a:cxn>
                <a:cxn ang="0">
                  <a:pos x="107" y="303"/>
                </a:cxn>
              </a:cxnLst>
              <a:rect l="0" t="0" r="r" b="b"/>
              <a:pathLst>
                <a:path w="429" h="347">
                  <a:moveTo>
                    <a:pt x="429" y="90"/>
                  </a:moveTo>
                  <a:lnTo>
                    <a:pt x="429" y="90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5" y="102"/>
                  </a:lnTo>
                  <a:lnTo>
                    <a:pt x="404" y="100"/>
                  </a:lnTo>
                  <a:lnTo>
                    <a:pt x="404" y="100"/>
                  </a:lnTo>
                  <a:lnTo>
                    <a:pt x="399" y="83"/>
                  </a:lnTo>
                  <a:lnTo>
                    <a:pt x="399" y="83"/>
                  </a:lnTo>
                  <a:lnTo>
                    <a:pt x="398" y="78"/>
                  </a:lnTo>
                  <a:lnTo>
                    <a:pt x="397" y="73"/>
                  </a:lnTo>
                  <a:lnTo>
                    <a:pt x="397" y="73"/>
                  </a:lnTo>
                  <a:lnTo>
                    <a:pt x="398" y="71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407" y="65"/>
                  </a:lnTo>
                  <a:lnTo>
                    <a:pt x="407" y="65"/>
                  </a:lnTo>
                  <a:lnTo>
                    <a:pt x="409" y="65"/>
                  </a:lnTo>
                  <a:lnTo>
                    <a:pt x="410" y="66"/>
                  </a:lnTo>
                  <a:lnTo>
                    <a:pt x="410" y="66"/>
                  </a:lnTo>
                  <a:lnTo>
                    <a:pt x="421" y="80"/>
                  </a:lnTo>
                  <a:lnTo>
                    <a:pt x="421" y="80"/>
                  </a:lnTo>
                  <a:lnTo>
                    <a:pt x="429" y="90"/>
                  </a:lnTo>
                  <a:lnTo>
                    <a:pt x="429" y="90"/>
                  </a:lnTo>
                  <a:close/>
                  <a:moveTo>
                    <a:pt x="92" y="170"/>
                  </a:moveTo>
                  <a:lnTo>
                    <a:pt x="92" y="170"/>
                  </a:lnTo>
                  <a:lnTo>
                    <a:pt x="91" y="158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34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7" y="64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6" y="52"/>
                  </a:lnTo>
                  <a:lnTo>
                    <a:pt x="122" y="47"/>
                  </a:lnTo>
                  <a:lnTo>
                    <a:pt x="122" y="47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6" y="38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7" y="37"/>
                  </a:lnTo>
                  <a:lnTo>
                    <a:pt x="151" y="37"/>
                  </a:lnTo>
                  <a:lnTo>
                    <a:pt x="155" y="39"/>
                  </a:lnTo>
                  <a:lnTo>
                    <a:pt x="155" y="39"/>
                  </a:lnTo>
                  <a:lnTo>
                    <a:pt x="161" y="42"/>
                  </a:lnTo>
                  <a:lnTo>
                    <a:pt x="164" y="44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71" y="52"/>
                  </a:lnTo>
                  <a:lnTo>
                    <a:pt x="174" y="57"/>
                  </a:lnTo>
                  <a:lnTo>
                    <a:pt x="174" y="57"/>
                  </a:lnTo>
                  <a:lnTo>
                    <a:pt x="176" y="61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3" y="97"/>
                  </a:lnTo>
                  <a:lnTo>
                    <a:pt x="183" y="97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83" y="129"/>
                  </a:lnTo>
                  <a:lnTo>
                    <a:pt x="183" y="129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79" y="144"/>
                  </a:lnTo>
                  <a:lnTo>
                    <a:pt x="179" y="144"/>
                  </a:lnTo>
                  <a:lnTo>
                    <a:pt x="175" y="141"/>
                  </a:lnTo>
                  <a:lnTo>
                    <a:pt x="175" y="141"/>
                  </a:lnTo>
                  <a:lnTo>
                    <a:pt x="174" y="140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1" y="134"/>
                  </a:lnTo>
                  <a:lnTo>
                    <a:pt x="170" y="132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6" y="131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60" y="134"/>
                  </a:lnTo>
                  <a:lnTo>
                    <a:pt x="160" y="134"/>
                  </a:lnTo>
                  <a:lnTo>
                    <a:pt x="159" y="135"/>
                  </a:lnTo>
                  <a:lnTo>
                    <a:pt x="158" y="136"/>
                  </a:lnTo>
                  <a:lnTo>
                    <a:pt x="155" y="136"/>
                  </a:lnTo>
                  <a:lnTo>
                    <a:pt x="155" y="136"/>
                  </a:lnTo>
                  <a:lnTo>
                    <a:pt x="151" y="135"/>
                  </a:lnTo>
                  <a:lnTo>
                    <a:pt x="148" y="136"/>
                  </a:lnTo>
                  <a:lnTo>
                    <a:pt x="145" y="138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4" y="146"/>
                  </a:lnTo>
                  <a:lnTo>
                    <a:pt x="144" y="146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9" y="153"/>
                  </a:lnTo>
                  <a:lnTo>
                    <a:pt x="138" y="156"/>
                  </a:lnTo>
                  <a:lnTo>
                    <a:pt x="138" y="159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1" y="163"/>
                  </a:lnTo>
                  <a:lnTo>
                    <a:pt x="141" y="163"/>
                  </a:lnTo>
                  <a:lnTo>
                    <a:pt x="143" y="165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4" y="170"/>
                  </a:lnTo>
                  <a:lnTo>
                    <a:pt x="145" y="171"/>
                  </a:lnTo>
                  <a:lnTo>
                    <a:pt x="148" y="174"/>
                  </a:lnTo>
                  <a:lnTo>
                    <a:pt x="152" y="176"/>
                  </a:lnTo>
                  <a:lnTo>
                    <a:pt x="156" y="175"/>
                  </a:lnTo>
                  <a:lnTo>
                    <a:pt x="156" y="175"/>
                  </a:lnTo>
                  <a:lnTo>
                    <a:pt x="156" y="175"/>
                  </a:lnTo>
                  <a:lnTo>
                    <a:pt x="156" y="175"/>
                  </a:lnTo>
                  <a:lnTo>
                    <a:pt x="158" y="174"/>
                  </a:lnTo>
                  <a:lnTo>
                    <a:pt x="160" y="173"/>
                  </a:lnTo>
                  <a:lnTo>
                    <a:pt x="164" y="174"/>
                  </a:lnTo>
                  <a:lnTo>
                    <a:pt x="164" y="174"/>
                  </a:lnTo>
                  <a:lnTo>
                    <a:pt x="167" y="175"/>
                  </a:lnTo>
                  <a:lnTo>
                    <a:pt x="169" y="174"/>
                  </a:lnTo>
                  <a:lnTo>
                    <a:pt x="169" y="174"/>
                  </a:lnTo>
                  <a:lnTo>
                    <a:pt x="172" y="172"/>
                  </a:lnTo>
                  <a:lnTo>
                    <a:pt x="173" y="170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6" y="164"/>
                  </a:lnTo>
                  <a:lnTo>
                    <a:pt x="176" y="164"/>
                  </a:lnTo>
                  <a:lnTo>
                    <a:pt x="175" y="162"/>
                  </a:lnTo>
                  <a:lnTo>
                    <a:pt x="175" y="161"/>
                  </a:lnTo>
                  <a:lnTo>
                    <a:pt x="177" y="158"/>
                  </a:lnTo>
                  <a:lnTo>
                    <a:pt x="177" y="158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49"/>
                  </a:lnTo>
                  <a:lnTo>
                    <a:pt x="181" y="147"/>
                  </a:lnTo>
                  <a:lnTo>
                    <a:pt x="181" y="147"/>
                  </a:lnTo>
                  <a:lnTo>
                    <a:pt x="181" y="145"/>
                  </a:lnTo>
                  <a:lnTo>
                    <a:pt x="181" y="145"/>
                  </a:lnTo>
                  <a:lnTo>
                    <a:pt x="205" y="164"/>
                  </a:lnTo>
                  <a:lnTo>
                    <a:pt x="205" y="164"/>
                  </a:lnTo>
                  <a:lnTo>
                    <a:pt x="201" y="165"/>
                  </a:lnTo>
                  <a:lnTo>
                    <a:pt x="201" y="165"/>
                  </a:lnTo>
                  <a:lnTo>
                    <a:pt x="192" y="169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76" y="179"/>
                  </a:lnTo>
                  <a:lnTo>
                    <a:pt x="170" y="184"/>
                  </a:lnTo>
                  <a:lnTo>
                    <a:pt x="170" y="184"/>
                  </a:lnTo>
                  <a:lnTo>
                    <a:pt x="165" y="188"/>
                  </a:lnTo>
                  <a:lnTo>
                    <a:pt x="162" y="192"/>
                  </a:lnTo>
                  <a:lnTo>
                    <a:pt x="156" y="201"/>
                  </a:lnTo>
                  <a:lnTo>
                    <a:pt x="156" y="201"/>
                  </a:lnTo>
                  <a:lnTo>
                    <a:pt x="151" y="210"/>
                  </a:lnTo>
                  <a:lnTo>
                    <a:pt x="147" y="219"/>
                  </a:lnTo>
                  <a:lnTo>
                    <a:pt x="147" y="219"/>
                  </a:lnTo>
                  <a:lnTo>
                    <a:pt x="143" y="230"/>
                  </a:lnTo>
                  <a:lnTo>
                    <a:pt x="143" y="230"/>
                  </a:lnTo>
                  <a:lnTo>
                    <a:pt x="142" y="234"/>
                  </a:lnTo>
                  <a:lnTo>
                    <a:pt x="142" y="234"/>
                  </a:lnTo>
                  <a:lnTo>
                    <a:pt x="141" y="243"/>
                  </a:lnTo>
                  <a:lnTo>
                    <a:pt x="141" y="243"/>
                  </a:lnTo>
                  <a:lnTo>
                    <a:pt x="140" y="247"/>
                  </a:lnTo>
                  <a:lnTo>
                    <a:pt x="140" y="247"/>
                  </a:lnTo>
                  <a:lnTo>
                    <a:pt x="140" y="262"/>
                  </a:lnTo>
                  <a:lnTo>
                    <a:pt x="140" y="262"/>
                  </a:lnTo>
                  <a:lnTo>
                    <a:pt x="140" y="262"/>
                  </a:lnTo>
                  <a:lnTo>
                    <a:pt x="140" y="262"/>
                  </a:lnTo>
                  <a:lnTo>
                    <a:pt x="131" y="255"/>
                  </a:lnTo>
                  <a:lnTo>
                    <a:pt x="131" y="255"/>
                  </a:lnTo>
                  <a:lnTo>
                    <a:pt x="125" y="248"/>
                  </a:lnTo>
                  <a:lnTo>
                    <a:pt x="125" y="248"/>
                  </a:lnTo>
                  <a:lnTo>
                    <a:pt x="118" y="238"/>
                  </a:lnTo>
                  <a:lnTo>
                    <a:pt x="110" y="228"/>
                  </a:lnTo>
                  <a:lnTo>
                    <a:pt x="110" y="228"/>
                  </a:lnTo>
                  <a:lnTo>
                    <a:pt x="105" y="219"/>
                  </a:lnTo>
                  <a:lnTo>
                    <a:pt x="101" y="210"/>
                  </a:lnTo>
                  <a:lnTo>
                    <a:pt x="101" y="210"/>
                  </a:lnTo>
                  <a:lnTo>
                    <a:pt x="99" y="205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2" y="170"/>
                  </a:lnTo>
                  <a:lnTo>
                    <a:pt x="92" y="170"/>
                  </a:lnTo>
                  <a:close/>
                  <a:moveTo>
                    <a:pt x="101" y="197"/>
                  </a:moveTo>
                  <a:lnTo>
                    <a:pt x="101" y="197"/>
                  </a:lnTo>
                  <a:lnTo>
                    <a:pt x="102" y="200"/>
                  </a:lnTo>
                  <a:lnTo>
                    <a:pt x="102" y="203"/>
                  </a:lnTo>
                  <a:lnTo>
                    <a:pt x="102" y="203"/>
                  </a:lnTo>
                  <a:lnTo>
                    <a:pt x="101" y="206"/>
                  </a:lnTo>
                  <a:lnTo>
                    <a:pt x="102" y="210"/>
                  </a:lnTo>
                  <a:lnTo>
                    <a:pt x="104" y="212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11" y="215"/>
                  </a:lnTo>
                  <a:lnTo>
                    <a:pt x="113" y="216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6" y="221"/>
                  </a:lnTo>
                  <a:lnTo>
                    <a:pt x="120" y="222"/>
                  </a:lnTo>
                  <a:lnTo>
                    <a:pt x="124" y="222"/>
                  </a:lnTo>
                  <a:lnTo>
                    <a:pt x="126" y="220"/>
                  </a:lnTo>
                  <a:lnTo>
                    <a:pt x="128" y="219"/>
                  </a:lnTo>
                  <a:lnTo>
                    <a:pt x="128" y="219"/>
                  </a:lnTo>
                  <a:lnTo>
                    <a:pt x="130" y="216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6" y="214"/>
                  </a:lnTo>
                  <a:lnTo>
                    <a:pt x="139" y="211"/>
                  </a:lnTo>
                  <a:lnTo>
                    <a:pt x="141" y="208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39" y="198"/>
                  </a:lnTo>
                  <a:lnTo>
                    <a:pt x="139" y="196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88"/>
                  </a:lnTo>
                  <a:lnTo>
                    <a:pt x="137" y="184"/>
                  </a:lnTo>
                  <a:lnTo>
                    <a:pt x="134" y="182"/>
                  </a:lnTo>
                  <a:lnTo>
                    <a:pt x="131" y="182"/>
                  </a:lnTo>
                  <a:lnTo>
                    <a:pt x="131" y="182"/>
                  </a:lnTo>
                  <a:lnTo>
                    <a:pt x="128" y="181"/>
                  </a:lnTo>
                  <a:lnTo>
                    <a:pt x="125" y="179"/>
                  </a:lnTo>
                  <a:lnTo>
                    <a:pt x="125" y="179"/>
                  </a:lnTo>
                  <a:lnTo>
                    <a:pt x="122" y="176"/>
                  </a:lnTo>
                  <a:lnTo>
                    <a:pt x="120" y="176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4" y="177"/>
                  </a:lnTo>
                  <a:lnTo>
                    <a:pt x="112" y="179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09" y="181"/>
                  </a:lnTo>
                  <a:lnTo>
                    <a:pt x="109" y="181"/>
                  </a:lnTo>
                  <a:lnTo>
                    <a:pt x="106" y="182"/>
                  </a:lnTo>
                  <a:lnTo>
                    <a:pt x="104" y="183"/>
                  </a:lnTo>
                  <a:lnTo>
                    <a:pt x="102" y="185"/>
                  </a:lnTo>
                  <a:lnTo>
                    <a:pt x="101" y="187"/>
                  </a:lnTo>
                  <a:lnTo>
                    <a:pt x="100" y="189"/>
                  </a:lnTo>
                  <a:lnTo>
                    <a:pt x="99" y="192"/>
                  </a:lnTo>
                  <a:lnTo>
                    <a:pt x="100" y="194"/>
                  </a:lnTo>
                  <a:lnTo>
                    <a:pt x="101" y="197"/>
                  </a:lnTo>
                  <a:lnTo>
                    <a:pt x="101" y="197"/>
                  </a:lnTo>
                  <a:close/>
                  <a:moveTo>
                    <a:pt x="308" y="115"/>
                  </a:moveTo>
                  <a:lnTo>
                    <a:pt x="308" y="115"/>
                  </a:lnTo>
                  <a:lnTo>
                    <a:pt x="307" y="104"/>
                  </a:lnTo>
                  <a:lnTo>
                    <a:pt x="307" y="93"/>
                  </a:lnTo>
                  <a:lnTo>
                    <a:pt x="307" y="93"/>
                  </a:lnTo>
                  <a:lnTo>
                    <a:pt x="306" y="88"/>
                  </a:lnTo>
                  <a:lnTo>
                    <a:pt x="306" y="88"/>
                  </a:lnTo>
                  <a:lnTo>
                    <a:pt x="296" y="93"/>
                  </a:lnTo>
                  <a:lnTo>
                    <a:pt x="296" y="93"/>
                  </a:lnTo>
                  <a:lnTo>
                    <a:pt x="291" y="95"/>
                  </a:lnTo>
                  <a:lnTo>
                    <a:pt x="28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0" y="96"/>
                  </a:lnTo>
                  <a:lnTo>
                    <a:pt x="263" y="94"/>
                  </a:lnTo>
                  <a:lnTo>
                    <a:pt x="263" y="94"/>
                  </a:lnTo>
                  <a:lnTo>
                    <a:pt x="258" y="94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6" y="83"/>
                  </a:lnTo>
                  <a:lnTo>
                    <a:pt x="219" y="79"/>
                  </a:lnTo>
                  <a:lnTo>
                    <a:pt x="204" y="70"/>
                  </a:lnTo>
                  <a:lnTo>
                    <a:pt x="204" y="70"/>
                  </a:lnTo>
                  <a:lnTo>
                    <a:pt x="191" y="60"/>
                  </a:lnTo>
                  <a:lnTo>
                    <a:pt x="185" y="55"/>
                  </a:lnTo>
                  <a:lnTo>
                    <a:pt x="179" y="49"/>
                  </a:lnTo>
                  <a:lnTo>
                    <a:pt x="179" y="49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57" y="17"/>
                  </a:lnTo>
                  <a:lnTo>
                    <a:pt x="155" y="11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1" y="10"/>
                  </a:lnTo>
                  <a:lnTo>
                    <a:pt x="133" y="20"/>
                  </a:lnTo>
                  <a:lnTo>
                    <a:pt x="126" y="31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31" y="34"/>
                  </a:lnTo>
                  <a:lnTo>
                    <a:pt x="136" y="32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6" y="30"/>
                  </a:lnTo>
                  <a:lnTo>
                    <a:pt x="150" y="31"/>
                  </a:lnTo>
                  <a:lnTo>
                    <a:pt x="150" y="31"/>
                  </a:lnTo>
                  <a:lnTo>
                    <a:pt x="160" y="35"/>
                  </a:lnTo>
                  <a:lnTo>
                    <a:pt x="164" y="38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74" y="48"/>
                  </a:lnTo>
                  <a:lnTo>
                    <a:pt x="179" y="55"/>
                  </a:lnTo>
                  <a:lnTo>
                    <a:pt x="179" y="55"/>
                  </a:lnTo>
                  <a:lnTo>
                    <a:pt x="182" y="64"/>
                  </a:lnTo>
                  <a:lnTo>
                    <a:pt x="185" y="73"/>
                  </a:lnTo>
                  <a:lnTo>
                    <a:pt x="185" y="73"/>
                  </a:lnTo>
                  <a:lnTo>
                    <a:pt x="187" y="81"/>
                  </a:lnTo>
                  <a:lnTo>
                    <a:pt x="187" y="89"/>
                  </a:lnTo>
                  <a:lnTo>
                    <a:pt x="187" y="89"/>
                  </a:lnTo>
                  <a:lnTo>
                    <a:pt x="188" y="91"/>
                  </a:lnTo>
                  <a:lnTo>
                    <a:pt x="188" y="91"/>
                  </a:lnTo>
                  <a:lnTo>
                    <a:pt x="189" y="96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90" y="144"/>
                  </a:lnTo>
                  <a:lnTo>
                    <a:pt x="191" y="145"/>
                  </a:lnTo>
                  <a:lnTo>
                    <a:pt x="193" y="147"/>
                  </a:lnTo>
                  <a:lnTo>
                    <a:pt x="193" y="147"/>
                  </a:lnTo>
                  <a:lnTo>
                    <a:pt x="198" y="150"/>
                  </a:lnTo>
                  <a:lnTo>
                    <a:pt x="202" y="154"/>
                  </a:lnTo>
                  <a:lnTo>
                    <a:pt x="211" y="162"/>
                  </a:lnTo>
                  <a:lnTo>
                    <a:pt x="211" y="162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20" y="163"/>
                  </a:lnTo>
                  <a:lnTo>
                    <a:pt x="220" y="163"/>
                  </a:lnTo>
                  <a:lnTo>
                    <a:pt x="230" y="165"/>
                  </a:lnTo>
                  <a:lnTo>
                    <a:pt x="234" y="167"/>
                  </a:lnTo>
                  <a:lnTo>
                    <a:pt x="239" y="169"/>
                  </a:lnTo>
                  <a:lnTo>
                    <a:pt x="239" y="169"/>
                  </a:lnTo>
                  <a:lnTo>
                    <a:pt x="247" y="176"/>
                  </a:lnTo>
                  <a:lnTo>
                    <a:pt x="250" y="180"/>
                  </a:lnTo>
                  <a:lnTo>
                    <a:pt x="253" y="184"/>
                  </a:lnTo>
                  <a:lnTo>
                    <a:pt x="253" y="184"/>
                  </a:lnTo>
                  <a:lnTo>
                    <a:pt x="257" y="192"/>
                  </a:lnTo>
                  <a:lnTo>
                    <a:pt x="260" y="201"/>
                  </a:lnTo>
                  <a:lnTo>
                    <a:pt x="260" y="201"/>
                  </a:lnTo>
                  <a:lnTo>
                    <a:pt x="261" y="202"/>
                  </a:lnTo>
                  <a:lnTo>
                    <a:pt x="262" y="202"/>
                  </a:lnTo>
                  <a:lnTo>
                    <a:pt x="263" y="202"/>
                  </a:lnTo>
                  <a:lnTo>
                    <a:pt x="264" y="202"/>
                  </a:lnTo>
                  <a:lnTo>
                    <a:pt x="264" y="202"/>
                  </a:lnTo>
                  <a:lnTo>
                    <a:pt x="267" y="200"/>
                  </a:lnTo>
                  <a:lnTo>
                    <a:pt x="267" y="200"/>
                  </a:lnTo>
                  <a:lnTo>
                    <a:pt x="286" y="183"/>
                  </a:lnTo>
                  <a:lnTo>
                    <a:pt x="286" y="183"/>
                  </a:lnTo>
                  <a:lnTo>
                    <a:pt x="298" y="175"/>
                  </a:lnTo>
                  <a:lnTo>
                    <a:pt x="298" y="175"/>
                  </a:lnTo>
                  <a:lnTo>
                    <a:pt x="304" y="170"/>
                  </a:lnTo>
                  <a:lnTo>
                    <a:pt x="306" y="168"/>
                  </a:lnTo>
                  <a:lnTo>
                    <a:pt x="307" y="166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8" y="157"/>
                  </a:lnTo>
                  <a:lnTo>
                    <a:pt x="309" y="151"/>
                  </a:lnTo>
                  <a:lnTo>
                    <a:pt x="309" y="151"/>
                  </a:lnTo>
                  <a:lnTo>
                    <a:pt x="309" y="133"/>
                  </a:lnTo>
                  <a:lnTo>
                    <a:pt x="309" y="124"/>
                  </a:lnTo>
                  <a:lnTo>
                    <a:pt x="308" y="115"/>
                  </a:lnTo>
                  <a:lnTo>
                    <a:pt x="308" y="115"/>
                  </a:lnTo>
                  <a:close/>
                  <a:moveTo>
                    <a:pt x="396" y="95"/>
                  </a:moveTo>
                  <a:lnTo>
                    <a:pt x="396" y="95"/>
                  </a:lnTo>
                  <a:lnTo>
                    <a:pt x="392" y="75"/>
                  </a:lnTo>
                  <a:lnTo>
                    <a:pt x="392" y="75"/>
                  </a:lnTo>
                  <a:lnTo>
                    <a:pt x="391" y="73"/>
                  </a:lnTo>
                  <a:lnTo>
                    <a:pt x="391" y="72"/>
                  </a:lnTo>
                  <a:lnTo>
                    <a:pt x="389" y="72"/>
                  </a:lnTo>
                  <a:lnTo>
                    <a:pt x="389" y="72"/>
                  </a:lnTo>
                  <a:lnTo>
                    <a:pt x="386" y="72"/>
                  </a:lnTo>
                  <a:lnTo>
                    <a:pt x="383" y="72"/>
                  </a:lnTo>
                  <a:lnTo>
                    <a:pt x="383" y="72"/>
                  </a:lnTo>
                  <a:lnTo>
                    <a:pt x="381" y="72"/>
                  </a:lnTo>
                  <a:lnTo>
                    <a:pt x="381" y="72"/>
                  </a:lnTo>
                  <a:lnTo>
                    <a:pt x="375" y="72"/>
                  </a:lnTo>
                  <a:lnTo>
                    <a:pt x="369" y="70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1" y="63"/>
                  </a:lnTo>
                  <a:lnTo>
                    <a:pt x="351" y="63"/>
                  </a:lnTo>
                  <a:lnTo>
                    <a:pt x="351" y="66"/>
                  </a:lnTo>
                  <a:lnTo>
                    <a:pt x="351" y="66"/>
                  </a:lnTo>
                  <a:lnTo>
                    <a:pt x="352" y="79"/>
                  </a:lnTo>
                  <a:lnTo>
                    <a:pt x="352" y="79"/>
                  </a:lnTo>
                  <a:lnTo>
                    <a:pt x="353" y="97"/>
                  </a:lnTo>
                  <a:lnTo>
                    <a:pt x="353" y="97"/>
                  </a:lnTo>
                  <a:lnTo>
                    <a:pt x="352" y="127"/>
                  </a:lnTo>
                  <a:lnTo>
                    <a:pt x="352" y="127"/>
                  </a:lnTo>
                  <a:lnTo>
                    <a:pt x="352" y="128"/>
                  </a:lnTo>
                  <a:lnTo>
                    <a:pt x="352" y="128"/>
                  </a:lnTo>
                  <a:lnTo>
                    <a:pt x="352" y="133"/>
                  </a:lnTo>
                  <a:lnTo>
                    <a:pt x="352" y="133"/>
                  </a:lnTo>
                  <a:lnTo>
                    <a:pt x="352" y="135"/>
                  </a:lnTo>
                  <a:lnTo>
                    <a:pt x="354" y="134"/>
                  </a:lnTo>
                  <a:lnTo>
                    <a:pt x="354" y="134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97" y="107"/>
                  </a:lnTo>
                  <a:lnTo>
                    <a:pt x="397" y="107"/>
                  </a:lnTo>
                  <a:lnTo>
                    <a:pt x="399" y="105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6" y="95"/>
                  </a:lnTo>
                  <a:lnTo>
                    <a:pt x="396" y="95"/>
                  </a:lnTo>
                  <a:close/>
                  <a:moveTo>
                    <a:pt x="348" y="335"/>
                  </a:moveTo>
                  <a:lnTo>
                    <a:pt x="348" y="335"/>
                  </a:lnTo>
                  <a:lnTo>
                    <a:pt x="345" y="347"/>
                  </a:lnTo>
                  <a:lnTo>
                    <a:pt x="345" y="347"/>
                  </a:lnTo>
                  <a:lnTo>
                    <a:pt x="357" y="347"/>
                  </a:lnTo>
                  <a:lnTo>
                    <a:pt x="368" y="346"/>
                  </a:lnTo>
                  <a:lnTo>
                    <a:pt x="368" y="346"/>
                  </a:lnTo>
                  <a:lnTo>
                    <a:pt x="368" y="345"/>
                  </a:lnTo>
                  <a:lnTo>
                    <a:pt x="368" y="345"/>
                  </a:lnTo>
                  <a:lnTo>
                    <a:pt x="348" y="335"/>
                  </a:lnTo>
                  <a:lnTo>
                    <a:pt x="348" y="335"/>
                  </a:lnTo>
                  <a:close/>
                  <a:moveTo>
                    <a:pt x="306" y="309"/>
                  </a:moveTo>
                  <a:lnTo>
                    <a:pt x="306" y="309"/>
                  </a:lnTo>
                  <a:lnTo>
                    <a:pt x="305" y="314"/>
                  </a:lnTo>
                  <a:lnTo>
                    <a:pt x="304" y="318"/>
                  </a:lnTo>
                  <a:lnTo>
                    <a:pt x="301" y="321"/>
                  </a:lnTo>
                  <a:lnTo>
                    <a:pt x="297" y="324"/>
                  </a:lnTo>
                  <a:lnTo>
                    <a:pt x="297" y="324"/>
                  </a:lnTo>
                  <a:lnTo>
                    <a:pt x="291" y="327"/>
                  </a:lnTo>
                  <a:lnTo>
                    <a:pt x="285" y="330"/>
                  </a:lnTo>
                  <a:lnTo>
                    <a:pt x="285" y="330"/>
                  </a:lnTo>
                  <a:lnTo>
                    <a:pt x="280" y="331"/>
                  </a:lnTo>
                  <a:lnTo>
                    <a:pt x="276" y="332"/>
                  </a:lnTo>
                  <a:lnTo>
                    <a:pt x="276" y="332"/>
                  </a:lnTo>
                  <a:lnTo>
                    <a:pt x="269" y="333"/>
                  </a:lnTo>
                  <a:lnTo>
                    <a:pt x="269" y="333"/>
                  </a:lnTo>
                  <a:lnTo>
                    <a:pt x="259" y="334"/>
                  </a:lnTo>
                  <a:lnTo>
                    <a:pt x="249" y="336"/>
                  </a:lnTo>
                  <a:lnTo>
                    <a:pt x="249" y="336"/>
                  </a:lnTo>
                  <a:lnTo>
                    <a:pt x="245" y="336"/>
                  </a:lnTo>
                  <a:lnTo>
                    <a:pt x="240" y="336"/>
                  </a:lnTo>
                  <a:lnTo>
                    <a:pt x="235" y="336"/>
                  </a:lnTo>
                  <a:lnTo>
                    <a:pt x="231" y="337"/>
                  </a:lnTo>
                  <a:lnTo>
                    <a:pt x="231" y="337"/>
                  </a:lnTo>
                  <a:lnTo>
                    <a:pt x="221" y="338"/>
                  </a:lnTo>
                  <a:lnTo>
                    <a:pt x="211" y="338"/>
                  </a:lnTo>
                  <a:lnTo>
                    <a:pt x="211" y="338"/>
                  </a:lnTo>
                  <a:lnTo>
                    <a:pt x="205" y="337"/>
                  </a:lnTo>
                  <a:lnTo>
                    <a:pt x="205" y="337"/>
                  </a:lnTo>
                  <a:lnTo>
                    <a:pt x="203" y="337"/>
                  </a:lnTo>
                  <a:lnTo>
                    <a:pt x="203" y="337"/>
                  </a:lnTo>
                  <a:lnTo>
                    <a:pt x="196" y="337"/>
                  </a:lnTo>
                  <a:lnTo>
                    <a:pt x="196" y="337"/>
                  </a:lnTo>
                  <a:lnTo>
                    <a:pt x="168" y="335"/>
                  </a:lnTo>
                  <a:lnTo>
                    <a:pt x="168" y="335"/>
                  </a:lnTo>
                  <a:lnTo>
                    <a:pt x="157" y="334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39" y="330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21" y="326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03" y="322"/>
                  </a:lnTo>
                  <a:lnTo>
                    <a:pt x="103" y="322"/>
                  </a:lnTo>
                  <a:lnTo>
                    <a:pt x="86" y="316"/>
                  </a:lnTo>
                  <a:lnTo>
                    <a:pt x="86" y="316"/>
                  </a:lnTo>
                  <a:lnTo>
                    <a:pt x="69" y="309"/>
                  </a:lnTo>
                  <a:lnTo>
                    <a:pt x="69" y="309"/>
                  </a:lnTo>
                  <a:lnTo>
                    <a:pt x="50" y="302"/>
                  </a:lnTo>
                  <a:lnTo>
                    <a:pt x="50" y="302"/>
                  </a:lnTo>
                  <a:lnTo>
                    <a:pt x="30" y="292"/>
                  </a:lnTo>
                  <a:lnTo>
                    <a:pt x="30" y="292"/>
                  </a:lnTo>
                  <a:lnTo>
                    <a:pt x="12" y="283"/>
                  </a:lnTo>
                  <a:lnTo>
                    <a:pt x="12" y="283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0" y="275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12" y="248"/>
                  </a:lnTo>
                  <a:lnTo>
                    <a:pt x="12" y="248"/>
                  </a:lnTo>
                  <a:lnTo>
                    <a:pt x="24" y="226"/>
                  </a:lnTo>
                  <a:lnTo>
                    <a:pt x="24" y="226"/>
                  </a:lnTo>
                  <a:lnTo>
                    <a:pt x="37" y="202"/>
                  </a:lnTo>
                  <a:lnTo>
                    <a:pt x="37" y="202"/>
                  </a:lnTo>
                  <a:lnTo>
                    <a:pt x="46" y="187"/>
                  </a:lnTo>
                  <a:lnTo>
                    <a:pt x="46" y="187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5" y="132"/>
                  </a:lnTo>
                  <a:lnTo>
                    <a:pt x="85" y="132"/>
                  </a:lnTo>
                  <a:lnTo>
                    <a:pt x="85" y="144"/>
                  </a:lnTo>
                  <a:lnTo>
                    <a:pt x="85" y="144"/>
                  </a:lnTo>
                  <a:lnTo>
                    <a:pt x="85" y="156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88" y="180"/>
                  </a:lnTo>
                  <a:lnTo>
                    <a:pt x="90" y="193"/>
                  </a:lnTo>
                  <a:lnTo>
                    <a:pt x="90" y="193"/>
                  </a:lnTo>
                  <a:lnTo>
                    <a:pt x="93" y="201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9" y="218"/>
                  </a:lnTo>
                  <a:lnTo>
                    <a:pt x="103" y="226"/>
                  </a:lnTo>
                  <a:lnTo>
                    <a:pt x="103" y="226"/>
                  </a:lnTo>
                  <a:lnTo>
                    <a:pt x="107" y="232"/>
                  </a:lnTo>
                  <a:lnTo>
                    <a:pt x="111" y="239"/>
                  </a:lnTo>
                  <a:lnTo>
                    <a:pt x="111" y="239"/>
                  </a:lnTo>
                  <a:lnTo>
                    <a:pt x="119" y="250"/>
                  </a:lnTo>
                  <a:lnTo>
                    <a:pt x="124" y="255"/>
                  </a:lnTo>
                  <a:lnTo>
                    <a:pt x="129" y="259"/>
                  </a:lnTo>
                  <a:lnTo>
                    <a:pt x="129" y="259"/>
                  </a:lnTo>
                  <a:lnTo>
                    <a:pt x="137" y="266"/>
                  </a:lnTo>
                  <a:lnTo>
                    <a:pt x="137" y="266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43" y="270"/>
                  </a:lnTo>
                  <a:lnTo>
                    <a:pt x="146" y="273"/>
                  </a:lnTo>
                  <a:lnTo>
                    <a:pt x="150" y="281"/>
                  </a:lnTo>
                  <a:lnTo>
                    <a:pt x="150" y="281"/>
                  </a:lnTo>
                  <a:lnTo>
                    <a:pt x="146" y="282"/>
                  </a:lnTo>
                  <a:lnTo>
                    <a:pt x="143" y="284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6" y="289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31" y="289"/>
                  </a:lnTo>
                  <a:lnTo>
                    <a:pt x="128" y="290"/>
                  </a:lnTo>
                  <a:lnTo>
                    <a:pt x="126" y="291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4" y="297"/>
                  </a:lnTo>
                  <a:lnTo>
                    <a:pt x="124" y="300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3"/>
                  </a:lnTo>
                  <a:lnTo>
                    <a:pt x="124" y="304"/>
                  </a:lnTo>
                  <a:lnTo>
                    <a:pt x="124" y="304"/>
                  </a:lnTo>
                  <a:lnTo>
                    <a:pt x="122" y="308"/>
                  </a:lnTo>
                  <a:lnTo>
                    <a:pt x="121" y="311"/>
                  </a:lnTo>
                  <a:lnTo>
                    <a:pt x="122" y="315"/>
                  </a:lnTo>
                  <a:lnTo>
                    <a:pt x="125" y="318"/>
                  </a:lnTo>
                  <a:lnTo>
                    <a:pt x="125" y="318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29" y="319"/>
                  </a:lnTo>
                  <a:lnTo>
                    <a:pt x="132" y="319"/>
                  </a:lnTo>
                  <a:lnTo>
                    <a:pt x="133" y="321"/>
                  </a:lnTo>
                  <a:lnTo>
                    <a:pt x="133" y="321"/>
                  </a:lnTo>
                  <a:lnTo>
                    <a:pt x="134" y="324"/>
                  </a:lnTo>
                  <a:lnTo>
                    <a:pt x="136" y="326"/>
                  </a:lnTo>
                  <a:lnTo>
                    <a:pt x="138" y="327"/>
                  </a:lnTo>
                  <a:lnTo>
                    <a:pt x="141" y="328"/>
                  </a:lnTo>
                  <a:lnTo>
                    <a:pt x="141" y="328"/>
                  </a:lnTo>
                  <a:lnTo>
                    <a:pt x="144" y="327"/>
                  </a:lnTo>
                  <a:lnTo>
                    <a:pt x="148" y="326"/>
                  </a:lnTo>
                  <a:lnTo>
                    <a:pt x="148" y="326"/>
                  </a:lnTo>
                  <a:lnTo>
                    <a:pt x="151" y="324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9" y="322"/>
                  </a:lnTo>
                  <a:lnTo>
                    <a:pt x="161" y="320"/>
                  </a:lnTo>
                  <a:lnTo>
                    <a:pt x="163" y="317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162" y="311"/>
                  </a:lnTo>
                  <a:lnTo>
                    <a:pt x="163" y="309"/>
                  </a:lnTo>
                  <a:lnTo>
                    <a:pt x="163" y="309"/>
                  </a:lnTo>
                  <a:lnTo>
                    <a:pt x="165" y="306"/>
                  </a:lnTo>
                  <a:lnTo>
                    <a:pt x="165" y="304"/>
                  </a:lnTo>
                  <a:lnTo>
                    <a:pt x="165" y="301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1" y="296"/>
                  </a:lnTo>
                  <a:lnTo>
                    <a:pt x="158" y="295"/>
                  </a:lnTo>
                  <a:lnTo>
                    <a:pt x="158" y="295"/>
                  </a:lnTo>
                  <a:lnTo>
                    <a:pt x="158" y="291"/>
                  </a:lnTo>
                  <a:lnTo>
                    <a:pt x="158" y="291"/>
                  </a:lnTo>
                  <a:lnTo>
                    <a:pt x="169" y="297"/>
                  </a:lnTo>
                  <a:lnTo>
                    <a:pt x="169" y="297"/>
                  </a:lnTo>
                  <a:lnTo>
                    <a:pt x="180" y="301"/>
                  </a:lnTo>
                  <a:lnTo>
                    <a:pt x="180" y="301"/>
                  </a:lnTo>
                  <a:lnTo>
                    <a:pt x="178" y="305"/>
                  </a:lnTo>
                  <a:lnTo>
                    <a:pt x="177" y="308"/>
                  </a:lnTo>
                  <a:lnTo>
                    <a:pt x="178" y="310"/>
                  </a:lnTo>
                  <a:lnTo>
                    <a:pt x="178" y="310"/>
                  </a:lnTo>
                  <a:lnTo>
                    <a:pt x="178" y="312"/>
                  </a:lnTo>
                  <a:lnTo>
                    <a:pt x="177" y="315"/>
                  </a:lnTo>
                  <a:lnTo>
                    <a:pt x="177" y="315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7" y="319"/>
                  </a:lnTo>
                  <a:lnTo>
                    <a:pt x="180" y="324"/>
                  </a:lnTo>
                  <a:lnTo>
                    <a:pt x="182" y="326"/>
                  </a:lnTo>
                  <a:lnTo>
                    <a:pt x="185" y="326"/>
                  </a:lnTo>
                  <a:lnTo>
                    <a:pt x="185" y="326"/>
                  </a:lnTo>
                  <a:lnTo>
                    <a:pt x="187" y="327"/>
                  </a:lnTo>
                  <a:lnTo>
                    <a:pt x="188" y="328"/>
                  </a:lnTo>
                  <a:lnTo>
                    <a:pt x="188" y="328"/>
                  </a:lnTo>
                  <a:lnTo>
                    <a:pt x="190" y="330"/>
                  </a:lnTo>
                  <a:lnTo>
                    <a:pt x="193" y="332"/>
                  </a:lnTo>
                  <a:lnTo>
                    <a:pt x="196" y="332"/>
                  </a:lnTo>
                  <a:lnTo>
                    <a:pt x="199" y="331"/>
                  </a:lnTo>
                  <a:lnTo>
                    <a:pt x="199" y="331"/>
                  </a:lnTo>
                  <a:lnTo>
                    <a:pt x="201" y="330"/>
                  </a:lnTo>
                  <a:lnTo>
                    <a:pt x="205" y="330"/>
                  </a:lnTo>
                  <a:lnTo>
                    <a:pt x="205" y="330"/>
                  </a:lnTo>
                  <a:lnTo>
                    <a:pt x="209" y="330"/>
                  </a:lnTo>
                  <a:lnTo>
                    <a:pt x="213" y="328"/>
                  </a:lnTo>
                  <a:lnTo>
                    <a:pt x="213" y="328"/>
                  </a:lnTo>
                  <a:lnTo>
                    <a:pt x="216" y="325"/>
                  </a:lnTo>
                  <a:lnTo>
                    <a:pt x="218" y="320"/>
                  </a:lnTo>
                  <a:lnTo>
                    <a:pt x="218" y="320"/>
                  </a:lnTo>
                  <a:lnTo>
                    <a:pt x="218" y="318"/>
                  </a:lnTo>
                  <a:lnTo>
                    <a:pt x="218" y="316"/>
                  </a:lnTo>
                  <a:lnTo>
                    <a:pt x="218" y="316"/>
                  </a:lnTo>
                  <a:lnTo>
                    <a:pt x="218" y="312"/>
                  </a:lnTo>
                  <a:lnTo>
                    <a:pt x="218" y="312"/>
                  </a:lnTo>
                  <a:lnTo>
                    <a:pt x="221" y="308"/>
                  </a:lnTo>
                  <a:lnTo>
                    <a:pt x="221" y="308"/>
                  </a:lnTo>
                  <a:lnTo>
                    <a:pt x="221" y="304"/>
                  </a:lnTo>
                  <a:lnTo>
                    <a:pt x="220" y="301"/>
                  </a:lnTo>
                  <a:lnTo>
                    <a:pt x="217" y="299"/>
                  </a:lnTo>
                  <a:lnTo>
                    <a:pt x="214" y="298"/>
                  </a:lnTo>
                  <a:lnTo>
                    <a:pt x="214" y="298"/>
                  </a:lnTo>
                  <a:lnTo>
                    <a:pt x="212" y="298"/>
                  </a:lnTo>
                  <a:lnTo>
                    <a:pt x="212" y="298"/>
                  </a:lnTo>
                  <a:lnTo>
                    <a:pt x="212" y="298"/>
                  </a:lnTo>
                  <a:lnTo>
                    <a:pt x="212" y="298"/>
                  </a:lnTo>
                  <a:lnTo>
                    <a:pt x="217" y="295"/>
                  </a:lnTo>
                  <a:lnTo>
                    <a:pt x="217" y="295"/>
                  </a:lnTo>
                  <a:lnTo>
                    <a:pt x="219" y="295"/>
                  </a:lnTo>
                  <a:lnTo>
                    <a:pt x="219" y="295"/>
                  </a:lnTo>
                  <a:lnTo>
                    <a:pt x="221" y="293"/>
                  </a:lnTo>
                  <a:lnTo>
                    <a:pt x="222" y="292"/>
                  </a:lnTo>
                  <a:lnTo>
                    <a:pt x="224" y="293"/>
                  </a:lnTo>
                  <a:lnTo>
                    <a:pt x="226" y="295"/>
                  </a:lnTo>
                  <a:lnTo>
                    <a:pt x="226" y="295"/>
                  </a:lnTo>
                  <a:lnTo>
                    <a:pt x="235" y="300"/>
                  </a:lnTo>
                  <a:lnTo>
                    <a:pt x="235" y="300"/>
                  </a:lnTo>
                  <a:lnTo>
                    <a:pt x="236" y="301"/>
                  </a:lnTo>
                  <a:lnTo>
                    <a:pt x="235" y="303"/>
                  </a:lnTo>
                  <a:lnTo>
                    <a:pt x="235" y="303"/>
                  </a:lnTo>
                  <a:lnTo>
                    <a:pt x="233" y="307"/>
                  </a:lnTo>
                  <a:lnTo>
                    <a:pt x="233" y="309"/>
                  </a:lnTo>
                  <a:lnTo>
                    <a:pt x="233" y="311"/>
                  </a:lnTo>
                  <a:lnTo>
                    <a:pt x="233" y="311"/>
                  </a:lnTo>
                  <a:lnTo>
                    <a:pt x="233" y="313"/>
                  </a:lnTo>
                  <a:lnTo>
                    <a:pt x="232" y="314"/>
                  </a:lnTo>
                  <a:lnTo>
                    <a:pt x="232" y="314"/>
                  </a:lnTo>
                  <a:lnTo>
                    <a:pt x="231" y="317"/>
                  </a:lnTo>
                  <a:lnTo>
                    <a:pt x="231" y="320"/>
                  </a:lnTo>
                  <a:lnTo>
                    <a:pt x="232" y="323"/>
                  </a:lnTo>
                  <a:lnTo>
                    <a:pt x="234" y="325"/>
                  </a:lnTo>
                  <a:lnTo>
                    <a:pt x="234" y="325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44" y="330"/>
                  </a:lnTo>
                  <a:lnTo>
                    <a:pt x="244" y="330"/>
                  </a:lnTo>
                  <a:lnTo>
                    <a:pt x="247" y="331"/>
                  </a:lnTo>
                  <a:lnTo>
                    <a:pt x="250" y="332"/>
                  </a:lnTo>
                  <a:lnTo>
                    <a:pt x="252" y="331"/>
                  </a:lnTo>
                  <a:lnTo>
                    <a:pt x="255" y="329"/>
                  </a:lnTo>
                  <a:lnTo>
                    <a:pt x="255" y="329"/>
                  </a:lnTo>
                  <a:lnTo>
                    <a:pt x="258" y="328"/>
                  </a:lnTo>
                  <a:lnTo>
                    <a:pt x="261" y="328"/>
                  </a:lnTo>
                  <a:lnTo>
                    <a:pt x="261" y="328"/>
                  </a:lnTo>
                  <a:lnTo>
                    <a:pt x="264" y="328"/>
                  </a:lnTo>
                  <a:lnTo>
                    <a:pt x="267" y="327"/>
                  </a:lnTo>
                  <a:lnTo>
                    <a:pt x="267" y="327"/>
                  </a:lnTo>
                  <a:lnTo>
                    <a:pt x="269" y="324"/>
                  </a:lnTo>
                  <a:lnTo>
                    <a:pt x="269" y="322"/>
                  </a:lnTo>
                  <a:lnTo>
                    <a:pt x="269" y="320"/>
                  </a:lnTo>
                  <a:lnTo>
                    <a:pt x="269" y="320"/>
                  </a:lnTo>
                  <a:lnTo>
                    <a:pt x="268" y="318"/>
                  </a:lnTo>
                  <a:lnTo>
                    <a:pt x="269" y="315"/>
                  </a:lnTo>
                  <a:lnTo>
                    <a:pt x="269" y="313"/>
                  </a:lnTo>
                  <a:lnTo>
                    <a:pt x="271" y="312"/>
                  </a:lnTo>
                  <a:lnTo>
                    <a:pt x="271" y="312"/>
                  </a:lnTo>
                  <a:lnTo>
                    <a:pt x="274" y="312"/>
                  </a:lnTo>
                  <a:lnTo>
                    <a:pt x="278" y="312"/>
                  </a:lnTo>
                  <a:lnTo>
                    <a:pt x="278" y="312"/>
                  </a:lnTo>
                  <a:lnTo>
                    <a:pt x="283" y="312"/>
                  </a:lnTo>
                  <a:lnTo>
                    <a:pt x="283" y="312"/>
                  </a:lnTo>
                  <a:lnTo>
                    <a:pt x="294" y="309"/>
                  </a:lnTo>
                  <a:lnTo>
                    <a:pt x="294" y="309"/>
                  </a:lnTo>
                  <a:lnTo>
                    <a:pt x="301" y="306"/>
                  </a:lnTo>
                  <a:lnTo>
                    <a:pt x="301" y="306"/>
                  </a:lnTo>
                  <a:lnTo>
                    <a:pt x="302" y="306"/>
                  </a:lnTo>
                  <a:lnTo>
                    <a:pt x="304" y="307"/>
                  </a:lnTo>
                  <a:lnTo>
                    <a:pt x="305" y="308"/>
                  </a:lnTo>
                  <a:lnTo>
                    <a:pt x="306" y="309"/>
                  </a:lnTo>
                  <a:lnTo>
                    <a:pt x="306" y="309"/>
                  </a:lnTo>
                  <a:close/>
                  <a:moveTo>
                    <a:pt x="59" y="254"/>
                  </a:moveTo>
                  <a:lnTo>
                    <a:pt x="59" y="254"/>
                  </a:lnTo>
                  <a:lnTo>
                    <a:pt x="55" y="251"/>
                  </a:lnTo>
                  <a:lnTo>
                    <a:pt x="53" y="247"/>
                  </a:lnTo>
                  <a:lnTo>
                    <a:pt x="53" y="247"/>
                  </a:lnTo>
                  <a:lnTo>
                    <a:pt x="51" y="245"/>
                  </a:lnTo>
                  <a:lnTo>
                    <a:pt x="50" y="244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2"/>
                  </a:lnTo>
                  <a:lnTo>
                    <a:pt x="43" y="242"/>
                  </a:lnTo>
                  <a:lnTo>
                    <a:pt x="37" y="244"/>
                  </a:lnTo>
                  <a:lnTo>
                    <a:pt x="35" y="245"/>
                  </a:lnTo>
                  <a:lnTo>
                    <a:pt x="32" y="244"/>
                  </a:lnTo>
                  <a:lnTo>
                    <a:pt x="32" y="244"/>
                  </a:lnTo>
                  <a:lnTo>
                    <a:pt x="30" y="245"/>
                  </a:lnTo>
                  <a:lnTo>
                    <a:pt x="28" y="245"/>
                  </a:lnTo>
                  <a:lnTo>
                    <a:pt x="24" y="248"/>
                  </a:lnTo>
                  <a:lnTo>
                    <a:pt x="21" y="252"/>
                  </a:lnTo>
                  <a:lnTo>
                    <a:pt x="21" y="256"/>
                  </a:lnTo>
                  <a:lnTo>
                    <a:pt x="21" y="256"/>
                  </a:lnTo>
                  <a:lnTo>
                    <a:pt x="20" y="257"/>
                  </a:lnTo>
                  <a:lnTo>
                    <a:pt x="19" y="259"/>
                  </a:lnTo>
                  <a:lnTo>
                    <a:pt x="19" y="259"/>
                  </a:lnTo>
                  <a:lnTo>
                    <a:pt x="16" y="262"/>
                  </a:lnTo>
                  <a:lnTo>
                    <a:pt x="14" y="266"/>
                  </a:lnTo>
                  <a:lnTo>
                    <a:pt x="15" y="270"/>
                  </a:lnTo>
                  <a:lnTo>
                    <a:pt x="18" y="274"/>
                  </a:lnTo>
                  <a:lnTo>
                    <a:pt x="18" y="274"/>
                  </a:lnTo>
                  <a:lnTo>
                    <a:pt x="21" y="275"/>
                  </a:lnTo>
                  <a:lnTo>
                    <a:pt x="22" y="277"/>
                  </a:lnTo>
                  <a:lnTo>
                    <a:pt x="22" y="277"/>
                  </a:lnTo>
                  <a:lnTo>
                    <a:pt x="23" y="280"/>
                  </a:lnTo>
                  <a:lnTo>
                    <a:pt x="25" y="283"/>
                  </a:lnTo>
                  <a:lnTo>
                    <a:pt x="27" y="285"/>
                  </a:lnTo>
                  <a:lnTo>
                    <a:pt x="30" y="287"/>
                  </a:lnTo>
                  <a:lnTo>
                    <a:pt x="30" y="287"/>
                  </a:lnTo>
                  <a:lnTo>
                    <a:pt x="34" y="288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42" y="284"/>
                  </a:lnTo>
                  <a:lnTo>
                    <a:pt x="46" y="283"/>
                  </a:lnTo>
                  <a:lnTo>
                    <a:pt x="46" y="283"/>
                  </a:lnTo>
                  <a:lnTo>
                    <a:pt x="48" y="283"/>
                  </a:lnTo>
                  <a:lnTo>
                    <a:pt x="51" y="283"/>
                  </a:lnTo>
                  <a:lnTo>
                    <a:pt x="51" y="283"/>
                  </a:lnTo>
                  <a:lnTo>
                    <a:pt x="54" y="282"/>
                  </a:lnTo>
                  <a:lnTo>
                    <a:pt x="57" y="279"/>
                  </a:lnTo>
                  <a:lnTo>
                    <a:pt x="58" y="275"/>
                  </a:lnTo>
                  <a:lnTo>
                    <a:pt x="58" y="272"/>
                  </a:lnTo>
                  <a:lnTo>
                    <a:pt x="58" y="272"/>
                  </a:lnTo>
                  <a:lnTo>
                    <a:pt x="58" y="270"/>
                  </a:lnTo>
                  <a:lnTo>
                    <a:pt x="58" y="269"/>
                  </a:lnTo>
                  <a:lnTo>
                    <a:pt x="60" y="266"/>
                  </a:lnTo>
                  <a:lnTo>
                    <a:pt x="60" y="266"/>
                  </a:lnTo>
                  <a:lnTo>
                    <a:pt x="62" y="263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59" y="254"/>
                  </a:lnTo>
                  <a:lnTo>
                    <a:pt x="59" y="254"/>
                  </a:lnTo>
                  <a:close/>
                  <a:moveTo>
                    <a:pt x="115" y="285"/>
                  </a:moveTo>
                  <a:lnTo>
                    <a:pt x="115" y="285"/>
                  </a:lnTo>
                  <a:lnTo>
                    <a:pt x="115" y="282"/>
                  </a:lnTo>
                  <a:lnTo>
                    <a:pt x="114" y="280"/>
                  </a:lnTo>
                  <a:lnTo>
                    <a:pt x="112" y="278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07" y="274"/>
                  </a:lnTo>
                  <a:lnTo>
                    <a:pt x="106" y="273"/>
                  </a:lnTo>
                  <a:lnTo>
                    <a:pt x="105" y="270"/>
                  </a:lnTo>
                  <a:lnTo>
                    <a:pt x="105" y="270"/>
                  </a:lnTo>
                  <a:lnTo>
                    <a:pt x="104" y="269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0" y="266"/>
                  </a:lnTo>
                  <a:lnTo>
                    <a:pt x="97" y="265"/>
                  </a:lnTo>
                  <a:lnTo>
                    <a:pt x="95" y="265"/>
                  </a:lnTo>
                  <a:lnTo>
                    <a:pt x="91" y="266"/>
                  </a:lnTo>
                  <a:lnTo>
                    <a:pt x="91" y="266"/>
                  </a:lnTo>
                  <a:lnTo>
                    <a:pt x="88" y="267"/>
                  </a:lnTo>
                  <a:lnTo>
                    <a:pt x="85" y="266"/>
                  </a:lnTo>
                  <a:lnTo>
                    <a:pt x="85" y="266"/>
                  </a:lnTo>
                  <a:lnTo>
                    <a:pt x="83" y="266"/>
                  </a:lnTo>
                  <a:lnTo>
                    <a:pt x="83" y="266"/>
                  </a:lnTo>
                  <a:lnTo>
                    <a:pt x="78" y="268"/>
                  </a:lnTo>
                  <a:lnTo>
                    <a:pt x="75" y="270"/>
                  </a:lnTo>
                  <a:lnTo>
                    <a:pt x="72" y="274"/>
                  </a:lnTo>
                  <a:lnTo>
                    <a:pt x="72" y="276"/>
                  </a:lnTo>
                  <a:lnTo>
                    <a:pt x="72" y="279"/>
                  </a:lnTo>
                  <a:lnTo>
                    <a:pt x="72" y="279"/>
                  </a:lnTo>
                  <a:lnTo>
                    <a:pt x="71" y="281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67" y="285"/>
                  </a:lnTo>
                  <a:lnTo>
                    <a:pt x="66" y="287"/>
                  </a:lnTo>
                  <a:lnTo>
                    <a:pt x="66" y="290"/>
                  </a:lnTo>
                  <a:lnTo>
                    <a:pt x="66" y="290"/>
                  </a:lnTo>
                  <a:lnTo>
                    <a:pt x="67" y="295"/>
                  </a:lnTo>
                  <a:lnTo>
                    <a:pt x="69" y="297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4" y="300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8" y="307"/>
                  </a:lnTo>
                  <a:lnTo>
                    <a:pt x="81" y="308"/>
                  </a:lnTo>
                  <a:lnTo>
                    <a:pt x="85" y="309"/>
                  </a:lnTo>
                  <a:lnTo>
                    <a:pt x="89" y="308"/>
                  </a:lnTo>
                  <a:lnTo>
                    <a:pt x="89" y="308"/>
                  </a:lnTo>
                  <a:lnTo>
                    <a:pt x="94" y="307"/>
                  </a:lnTo>
                  <a:lnTo>
                    <a:pt x="96" y="307"/>
                  </a:lnTo>
                  <a:lnTo>
                    <a:pt x="98" y="307"/>
                  </a:lnTo>
                  <a:lnTo>
                    <a:pt x="98" y="307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04" y="306"/>
                  </a:lnTo>
                  <a:lnTo>
                    <a:pt x="107" y="303"/>
                  </a:lnTo>
                  <a:lnTo>
                    <a:pt x="109" y="300"/>
                  </a:lnTo>
                  <a:lnTo>
                    <a:pt x="110" y="296"/>
                  </a:lnTo>
                  <a:lnTo>
                    <a:pt x="110" y="296"/>
                  </a:lnTo>
                  <a:lnTo>
                    <a:pt x="110" y="293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14" y="289"/>
                  </a:lnTo>
                  <a:lnTo>
                    <a:pt x="115" y="285"/>
                  </a:lnTo>
                  <a:lnTo>
                    <a:pt x="115" y="285"/>
                  </a:lnTo>
                  <a:close/>
                </a:path>
              </a:pathLst>
            </a:custGeom>
            <a:solidFill>
              <a:srgbClr val="8ED8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8" name="Freeform 134"/>
            <p:cNvSpPr>
              <a:spLocks noEditPoints="1"/>
            </p:cNvSpPr>
            <p:nvPr/>
          </p:nvSpPr>
          <p:spPr bwMode="auto">
            <a:xfrm>
              <a:off x="2291" y="1369"/>
              <a:ext cx="616" cy="360"/>
            </a:xfrm>
            <a:custGeom>
              <a:avLst/>
              <a:gdLst/>
              <a:ahLst/>
              <a:cxnLst>
                <a:cxn ang="0">
                  <a:pos x="576" y="18"/>
                </a:cxn>
                <a:cxn ang="0">
                  <a:pos x="566" y="43"/>
                </a:cxn>
                <a:cxn ang="0">
                  <a:pos x="556" y="34"/>
                </a:cxn>
                <a:cxn ang="0">
                  <a:pos x="521" y="96"/>
                </a:cxn>
                <a:cxn ang="0">
                  <a:pos x="515" y="74"/>
                </a:cxn>
                <a:cxn ang="0">
                  <a:pos x="493" y="12"/>
                </a:cxn>
                <a:cxn ang="0">
                  <a:pos x="503" y="45"/>
                </a:cxn>
                <a:cxn ang="0">
                  <a:pos x="479" y="86"/>
                </a:cxn>
                <a:cxn ang="0">
                  <a:pos x="456" y="37"/>
                </a:cxn>
                <a:cxn ang="0">
                  <a:pos x="453" y="47"/>
                </a:cxn>
                <a:cxn ang="0">
                  <a:pos x="434" y="48"/>
                </a:cxn>
                <a:cxn ang="0">
                  <a:pos x="427" y="61"/>
                </a:cxn>
                <a:cxn ang="0">
                  <a:pos x="383" y="143"/>
                </a:cxn>
                <a:cxn ang="0">
                  <a:pos x="398" y="166"/>
                </a:cxn>
                <a:cxn ang="0">
                  <a:pos x="392" y="176"/>
                </a:cxn>
                <a:cxn ang="0">
                  <a:pos x="372" y="167"/>
                </a:cxn>
                <a:cxn ang="0">
                  <a:pos x="379" y="109"/>
                </a:cxn>
                <a:cxn ang="0">
                  <a:pos x="438" y="25"/>
                </a:cxn>
                <a:cxn ang="0">
                  <a:pos x="505" y="0"/>
                </a:cxn>
                <a:cxn ang="0">
                  <a:pos x="592" y="26"/>
                </a:cxn>
                <a:cxn ang="0">
                  <a:pos x="55" y="255"/>
                </a:cxn>
                <a:cxn ang="0">
                  <a:pos x="3" y="254"/>
                </a:cxn>
                <a:cxn ang="0">
                  <a:pos x="63" y="258"/>
                </a:cxn>
                <a:cxn ang="0">
                  <a:pos x="7" y="259"/>
                </a:cxn>
                <a:cxn ang="0">
                  <a:pos x="29" y="270"/>
                </a:cxn>
                <a:cxn ang="0">
                  <a:pos x="86" y="270"/>
                </a:cxn>
                <a:cxn ang="0">
                  <a:pos x="21" y="302"/>
                </a:cxn>
                <a:cxn ang="0">
                  <a:pos x="48" y="295"/>
                </a:cxn>
                <a:cxn ang="0">
                  <a:pos x="41" y="306"/>
                </a:cxn>
                <a:cxn ang="0">
                  <a:pos x="26" y="340"/>
                </a:cxn>
                <a:cxn ang="0">
                  <a:pos x="44" y="323"/>
                </a:cxn>
                <a:cxn ang="0">
                  <a:pos x="80" y="294"/>
                </a:cxn>
                <a:cxn ang="0">
                  <a:pos x="112" y="271"/>
                </a:cxn>
                <a:cxn ang="0">
                  <a:pos x="242" y="222"/>
                </a:cxn>
                <a:cxn ang="0">
                  <a:pos x="223" y="251"/>
                </a:cxn>
                <a:cxn ang="0">
                  <a:pos x="290" y="251"/>
                </a:cxn>
                <a:cxn ang="0">
                  <a:pos x="268" y="212"/>
                </a:cxn>
                <a:cxn ang="0">
                  <a:pos x="308" y="169"/>
                </a:cxn>
                <a:cxn ang="0">
                  <a:pos x="262" y="176"/>
                </a:cxn>
                <a:cxn ang="0">
                  <a:pos x="330" y="212"/>
                </a:cxn>
                <a:cxn ang="0">
                  <a:pos x="313" y="199"/>
                </a:cxn>
                <a:cxn ang="0">
                  <a:pos x="265" y="218"/>
                </a:cxn>
                <a:cxn ang="0">
                  <a:pos x="331" y="239"/>
                </a:cxn>
                <a:cxn ang="0">
                  <a:pos x="199" y="244"/>
                </a:cxn>
                <a:cxn ang="0">
                  <a:pos x="159" y="255"/>
                </a:cxn>
                <a:cxn ang="0">
                  <a:pos x="216" y="275"/>
                </a:cxn>
                <a:cxn ang="0">
                  <a:pos x="203" y="235"/>
                </a:cxn>
                <a:cxn ang="0">
                  <a:pos x="257" y="177"/>
                </a:cxn>
                <a:cxn ang="0">
                  <a:pos x="220" y="193"/>
                </a:cxn>
                <a:cxn ang="0">
                  <a:pos x="170" y="249"/>
                </a:cxn>
                <a:cxn ang="0">
                  <a:pos x="207" y="200"/>
                </a:cxn>
                <a:cxn ang="0">
                  <a:pos x="161" y="247"/>
                </a:cxn>
                <a:cxn ang="0">
                  <a:pos x="49" y="343"/>
                </a:cxn>
                <a:cxn ang="0">
                  <a:pos x="63" y="336"/>
                </a:cxn>
                <a:cxn ang="0">
                  <a:pos x="305" y="194"/>
                </a:cxn>
                <a:cxn ang="0">
                  <a:pos x="337" y="187"/>
                </a:cxn>
                <a:cxn ang="0">
                  <a:pos x="54" y="280"/>
                </a:cxn>
                <a:cxn ang="0">
                  <a:pos x="12" y="286"/>
                </a:cxn>
                <a:cxn ang="0">
                  <a:pos x="613" y="50"/>
                </a:cxn>
                <a:cxn ang="0">
                  <a:pos x="615" y="57"/>
                </a:cxn>
              </a:cxnLst>
              <a:rect l="0" t="0" r="r" b="b"/>
              <a:pathLst>
                <a:path w="616" h="360">
                  <a:moveTo>
                    <a:pt x="593" y="31"/>
                  </a:moveTo>
                  <a:lnTo>
                    <a:pt x="593" y="31"/>
                  </a:lnTo>
                  <a:lnTo>
                    <a:pt x="586" y="40"/>
                  </a:lnTo>
                  <a:lnTo>
                    <a:pt x="586" y="40"/>
                  </a:lnTo>
                  <a:lnTo>
                    <a:pt x="585" y="41"/>
                  </a:lnTo>
                  <a:lnTo>
                    <a:pt x="585" y="41"/>
                  </a:lnTo>
                  <a:lnTo>
                    <a:pt x="584" y="39"/>
                  </a:lnTo>
                  <a:lnTo>
                    <a:pt x="584" y="39"/>
                  </a:lnTo>
                  <a:lnTo>
                    <a:pt x="583" y="35"/>
                  </a:lnTo>
                  <a:lnTo>
                    <a:pt x="582" y="30"/>
                  </a:lnTo>
                  <a:lnTo>
                    <a:pt x="578" y="22"/>
                  </a:lnTo>
                  <a:lnTo>
                    <a:pt x="578" y="22"/>
                  </a:lnTo>
                  <a:lnTo>
                    <a:pt x="576" y="18"/>
                  </a:lnTo>
                  <a:lnTo>
                    <a:pt x="576" y="18"/>
                  </a:lnTo>
                  <a:lnTo>
                    <a:pt x="574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2" y="18"/>
                  </a:lnTo>
                  <a:lnTo>
                    <a:pt x="571" y="19"/>
                  </a:lnTo>
                  <a:lnTo>
                    <a:pt x="571" y="19"/>
                  </a:lnTo>
                  <a:lnTo>
                    <a:pt x="571" y="29"/>
                  </a:lnTo>
                  <a:lnTo>
                    <a:pt x="571" y="29"/>
                  </a:lnTo>
                  <a:lnTo>
                    <a:pt x="570" y="35"/>
                  </a:lnTo>
                  <a:lnTo>
                    <a:pt x="569" y="41"/>
                  </a:lnTo>
                  <a:lnTo>
                    <a:pt x="569" y="41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6" y="43"/>
                  </a:lnTo>
                  <a:lnTo>
                    <a:pt x="566" y="43"/>
                  </a:lnTo>
                  <a:lnTo>
                    <a:pt x="560" y="27"/>
                  </a:lnTo>
                  <a:lnTo>
                    <a:pt x="560" y="27"/>
                  </a:lnTo>
                  <a:lnTo>
                    <a:pt x="557" y="17"/>
                  </a:lnTo>
                  <a:lnTo>
                    <a:pt x="557" y="17"/>
                  </a:lnTo>
                  <a:lnTo>
                    <a:pt x="556" y="14"/>
                  </a:lnTo>
                  <a:lnTo>
                    <a:pt x="556" y="14"/>
                  </a:lnTo>
                  <a:lnTo>
                    <a:pt x="553" y="13"/>
                  </a:lnTo>
                  <a:lnTo>
                    <a:pt x="553" y="13"/>
                  </a:lnTo>
                  <a:lnTo>
                    <a:pt x="553" y="16"/>
                  </a:lnTo>
                  <a:lnTo>
                    <a:pt x="553" y="16"/>
                  </a:lnTo>
                  <a:lnTo>
                    <a:pt x="554" y="23"/>
                  </a:lnTo>
                  <a:lnTo>
                    <a:pt x="554" y="23"/>
                  </a:lnTo>
                  <a:lnTo>
                    <a:pt x="556" y="34"/>
                  </a:lnTo>
                  <a:lnTo>
                    <a:pt x="556" y="34"/>
                  </a:lnTo>
                  <a:lnTo>
                    <a:pt x="556" y="39"/>
                  </a:lnTo>
                  <a:lnTo>
                    <a:pt x="556" y="44"/>
                  </a:lnTo>
                  <a:lnTo>
                    <a:pt x="555" y="54"/>
                  </a:lnTo>
                  <a:lnTo>
                    <a:pt x="555" y="54"/>
                  </a:lnTo>
                  <a:lnTo>
                    <a:pt x="554" y="62"/>
                  </a:lnTo>
                  <a:lnTo>
                    <a:pt x="552" y="68"/>
                  </a:lnTo>
                  <a:lnTo>
                    <a:pt x="549" y="75"/>
                  </a:lnTo>
                  <a:lnTo>
                    <a:pt x="544" y="80"/>
                  </a:lnTo>
                  <a:lnTo>
                    <a:pt x="544" y="80"/>
                  </a:lnTo>
                  <a:lnTo>
                    <a:pt x="539" y="85"/>
                  </a:lnTo>
                  <a:lnTo>
                    <a:pt x="534" y="90"/>
                  </a:lnTo>
                  <a:lnTo>
                    <a:pt x="528" y="93"/>
                  </a:lnTo>
                  <a:lnTo>
                    <a:pt x="521" y="96"/>
                  </a:lnTo>
                  <a:lnTo>
                    <a:pt x="521" y="96"/>
                  </a:lnTo>
                  <a:lnTo>
                    <a:pt x="512" y="99"/>
                  </a:lnTo>
                  <a:lnTo>
                    <a:pt x="512" y="99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6" y="100"/>
                  </a:lnTo>
                  <a:lnTo>
                    <a:pt x="506" y="100"/>
                  </a:lnTo>
                  <a:lnTo>
                    <a:pt x="506" y="98"/>
                  </a:lnTo>
                  <a:lnTo>
                    <a:pt x="506" y="98"/>
                  </a:lnTo>
                  <a:lnTo>
                    <a:pt x="509" y="93"/>
                  </a:lnTo>
                  <a:lnTo>
                    <a:pt x="511" y="88"/>
                  </a:lnTo>
                  <a:lnTo>
                    <a:pt x="511" y="88"/>
                  </a:lnTo>
                  <a:lnTo>
                    <a:pt x="513" y="81"/>
                  </a:lnTo>
                  <a:lnTo>
                    <a:pt x="515" y="74"/>
                  </a:lnTo>
                  <a:lnTo>
                    <a:pt x="515" y="74"/>
                  </a:lnTo>
                  <a:lnTo>
                    <a:pt x="515" y="63"/>
                  </a:lnTo>
                  <a:lnTo>
                    <a:pt x="514" y="58"/>
                  </a:lnTo>
                  <a:lnTo>
                    <a:pt x="513" y="53"/>
                  </a:lnTo>
                  <a:lnTo>
                    <a:pt x="513" y="53"/>
                  </a:lnTo>
                  <a:lnTo>
                    <a:pt x="510" y="45"/>
                  </a:lnTo>
                  <a:lnTo>
                    <a:pt x="507" y="37"/>
                  </a:lnTo>
                  <a:lnTo>
                    <a:pt x="507" y="37"/>
                  </a:lnTo>
                  <a:lnTo>
                    <a:pt x="501" y="29"/>
                  </a:lnTo>
                  <a:lnTo>
                    <a:pt x="496" y="21"/>
                  </a:lnTo>
                  <a:lnTo>
                    <a:pt x="496" y="21"/>
                  </a:lnTo>
                  <a:lnTo>
                    <a:pt x="493" y="17"/>
                  </a:lnTo>
                  <a:lnTo>
                    <a:pt x="493" y="12"/>
                  </a:lnTo>
                  <a:lnTo>
                    <a:pt x="493" y="12"/>
                  </a:lnTo>
                  <a:lnTo>
                    <a:pt x="492" y="8"/>
                  </a:lnTo>
                  <a:lnTo>
                    <a:pt x="492" y="8"/>
                  </a:lnTo>
                  <a:lnTo>
                    <a:pt x="490" y="9"/>
                  </a:lnTo>
                  <a:lnTo>
                    <a:pt x="489" y="10"/>
                  </a:lnTo>
                  <a:lnTo>
                    <a:pt x="488" y="11"/>
                  </a:lnTo>
                  <a:lnTo>
                    <a:pt x="488" y="13"/>
                  </a:lnTo>
                  <a:lnTo>
                    <a:pt x="488" y="13"/>
                  </a:lnTo>
                  <a:lnTo>
                    <a:pt x="490" y="18"/>
                  </a:lnTo>
                  <a:lnTo>
                    <a:pt x="491" y="22"/>
                  </a:lnTo>
                  <a:lnTo>
                    <a:pt x="496" y="29"/>
                  </a:lnTo>
                  <a:lnTo>
                    <a:pt x="496" y="29"/>
                  </a:lnTo>
                  <a:lnTo>
                    <a:pt x="501" y="37"/>
                  </a:lnTo>
                  <a:lnTo>
                    <a:pt x="503" y="41"/>
                  </a:lnTo>
                  <a:lnTo>
                    <a:pt x="503" y="45"/>
                  </a:lnTo>
                  <a:lnTo>
                    <a:pt x="503" y="45"/>
                  </a:lnTo>
                  <a:lnTo>
                    <a:pt x="504" y="51"/>
                  </a:lnTo>
                  <a:lnTo>
                    <a:pt x="503" y="56"/>
                  </a:lnTo>
                  <a:lnTo>
                    <a:pt x="502" y="61"/>
                  </a:lnTo>
                  <a:lnTo>
                    <a:pt x="500" y="66"/>
                  </a:lnTo>
                  <a:lnTo>
                    <a:pt x="500" y="66"/>
                  </a:lnTo>
                  <a:lnTo>
                    <a:pt x="498" y="71"/>
                  </a:lnTo>
                  <a:lnTo>
                    <a:pt x="494" y="75"/>
                  </a:lnTo>
                  <a:lnTo>
                    <a:pt x="494" y="75"/>
                  </a:lnTo>
                  <a:lnTo>
                    <a:pt x="489" y="80"/>
                  </a:lnTo>
                  <a:lnTo>
                    <a:pt x="483" y="85"/>
                  </a:lnTo>
                  <a:lnTo>
                    <a:pt x="483" y="85"/>
                  </a:lnTo>
                  <a:lnTo>
                    <a:pt x="481" y="86"/>
                  </a:lnTo>
                  <a:lnTo>
                    <a:pt x="479" y="86"/>
                  </a:lnTo>
                  <a:lnTo>
                    <a:pt x="479" y="86"/>
                  </a:lnTo>
                  <a:lnTo>
                    <a:pt x="479" y="83"/>
                  </a:lnTo>
                  <a:lnTo>
                    <a:pt x="479" y="83"/>
                  </a:lnTo>
                  <a:lnTo>
                    <a:pt x="481" y="77"/>
                  </a:lnTo>
                  <a:lnTo>
                    <a:pt x="481" y="71"/>
                  </a:lnTo>
                  <a:lnTo>
                    <a:pt x="481" y="71"/>
                  </a:lnTo>
                  <a:lnTo>
                    <a:pt x="479" y="64"/>
                  </a:lnTo>
                  <a:lnTo>
                    <a:pt x="477" y="57"/>
                  </a:lnTo>
                  <a:lnTo>
                    <a:pt x="477" y="57"/>
                  </a:lnTo>
                  <a:lnTo>
                    <a:pt x="471" y="49"/>
                  </a:lnTo>
                  <a:lnTo>
                    <a:pt x="468" y="45"/>
                  </a:lnTo>
                  <a:lnTo>
                    <a:pt x="464" y="42"/>
                  </a:lnTo>
                  <a:lnTo>
                    <a:pt x="464" y="42"/>
                  </a:lnTo>
                  <a:lnTo>
                    <a:pt x="456" y="37"/>
                  </a:lnTo>
                  <a:lnTo>
                    <a:pt x="452" y="33"/>
                  </a:lnTo>
                  <a:lnTo>
                    <a:pt x="449" y="30"/>
                  </a:lnTo>
                  <a:lnTo>
                    <a:pt x="449" y="30"/>
                  </a:lnTo>
                  <a:lnTo>
                    <a:pt x="447" y="28"/>
                  </a:lnTo>
                  <a:lnTo>
                    <a:pt x="447" y="28"/>
                  </a:lnTo>
                  <a:lnTo>
                    <a:pt x="444" y="28"/>
                  </a:lnTo>
                  <a:lnTo>
                    <a:pt x="444" y="28"/>
                  </a:lnTo>
                  <a:lnTo>
                    <a:pt x="445" y="30"/>
                  </a:lnTo>
                  <a:lnTo>
                    <a:pt x="445" y="30"/>
                  </a:lnTo>
                  <a:lnTo>
                    <a:pt x="447" y="34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52" y="42"/>
                  </a:lnTo>
                  <a:lnTo>
                    <a:pt x="453" y="47"/>
                  </a:lnTo>
                  <a:lnTo>
                    <a:pt x="453" y="47"/>
                  </a:lnTo>
                  <a:lnTo>
                    <a:pt x="454" y="57"/>
                  </a:lnTo>
                  <a:lnTo>
                    <a:pt x="453" y="66"/>
                  </a:lnTo>
                  <a:lnTo>
                    <a:pt x="453" y="66"/>
                  </a:lnTo>
                  <a:lnTo>
                    <a:pt x="451" y="71"/>
                  </a:lnTo>
                  <a:lnTo>
                    <a:pt x="449" y="75"/>
                  </a:lnTo>
                  <a:lnTo>
                    <a:pt x="449" y="75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45" y="70"/>
                  </a:lnTo>
                  <a:lnTo>
                    <a:pt x="445" y="70"/>
                  </a:lnTo>
                  <a:lnTo>
                    <a:pt x="441" y="59"/>
                  </a:lnTo>
                  <a:lnTo>
                    <a:pt x="438" y="53"/>
                  </a:lnTo>
                  <a:lnTo>
                    <a:pt x="434" y="48"/>
                  </a:lnTo>
                  <a:lnTo>
                    <a:pt x="434" y="48"/>
                  </a:lnTo>
                  <a:lnTo>
                    <a:pt x="430" y="43"/>
                  </a:lnTo>
                  <a:lnTo>
                    <a:pt x="430" y="43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4" y="39"/>
                  </a:lnTo>
                  <a:lnTo>
                    <a:pt x="423" y="39"/>
                  </a:lnTo>
                  <a:lnTo>
                    <a:pt x="423" y="39"/>
                  </a:lnTo>
                  <a:lnTo>
                    <a:pt x="423" y="42"/>
                  </a:lnTo>
                  <a:lnTo>
                    <a:pt x="423" y="42"/>
                  </a:lnTo>
                  <a:lnTo>
                    <a:pt x="426" y="52"/>
                  </a:lnTo>
                  <a:lnTo>
                    <a:pt x="427" y="56"/>
                  </a:lnTo>
                  <a:lnTo>
                    <a:pt x="427" y="61"/>
                  </a:lnTo>
                  <a:lnTo>
                    <a:pt x="427" y="61"/>
                  </a:lnTo>
                  <a:lnTo>
                    <a:pt x="427" y="70"/>
                  </a:lnTo>
                  <a:lnTo>
                    <a:pt x="427" y="78"/>
                  </a:lnTo>
                  <a:lnTo>
                    <a:pt x="427" y="78"/>
                  </a:lnTo>
                  <a:lnTo>
                    <a:pt x="424" y="87"/>
                  </a:lnTo>
                  <a:lnTo>
                    <a:pt x="420" y="95"/>
                  </a:lnTo>
                  <a:lnTo>
                    <a:pt x="420" y="95"/>
                  </a:lnTo>
                  <a:lnTo>
                    <a:pt x="416" y="102"/>
                  </a:lnTo>
                  <a:lnTo>
                    <a:pt x="412" y="108"/>
                  </a:lnTo>
                  <a:lnTo>
                    <a:pt x="401" y="120"/>
                  </a:lnTo>
                  <a:lnTo>
                    <a:pt x="401" y="120"/>
                  </a:lnTo>
                  <a:lnTo>
                    <a:pt x="385" y="137"/>
                  </a:lnTo>
                  <a:lnTo>
                    <a:pt x="385" y="137"/>
                  </a:lnTo>
                  <a:lnTo>
                    <a:pt x="384" y="140"/>
                  </a:lnTo>
                  <a:lnTo>
                    <a:pt x="383" y="143"/>
                  </a:lnTo>
                  <a:lnTo>
                    <a:pt x="383" y="143"/>
                  </a:lnTo>
                  <a:lnTo>
                    <a:pt x="382" y="148"/>
                  </a:lnTo>
                  <a:lnTo>
                    <a:pt x="382" y="148"/>
                  </a:lnTo>
                  <a:lnTo>
                    <a:pt x="381" y="151"/>
                  </a:lnTo>
                  <a:lnTo>
                    <a:pt x="382" y="154"/>
                  </a:lnTo>
                  <a:lnTo>
                    <a:pt x="384" y="159"/>
                  </a:lnTo>
                  <a:lnTo>
                    <a:pt x="388" y="163"/>
                  </a:lnTo>
                  <a:lnTo>
                    <a:pt x="391" y="164"/>
                  </a:lnTo>
                  <a:lnTo>
                    <a:pt x="393" y="164"/>
                  </a:lnTo>
                  <a:lnTo>
                    <a:pt x="393" y="164"/>
                  </a:lnTo>
                  <a:lnTo>
                    <a:pt x="398" y="165"/>
                  </a:lnTo>
                  <a:lnTo>
                    <a:pt x="398" y="165"/>
                  </a:lnTo>
                  <a:lnTo>
                    <a:pt x="398" y="166"/>
                  </a:lnTo>
                  <a:lnTo>
                    <a:pt x="398" y="166"/>
                  </a:lnTo>
                  <a:lnTo>
                    <a:pt x="391" y="169"/>
                  </a:lnTo>
                  <a:lnTo>
                    <a:pt x="391" y="169"/>
                  </a:lnTo>
                  <a:lnTo>
                    <a:pt x="387" y="170"/>
                  </a:lnTo>
                  <a:lnTo>
                    <a:pt x="385" y="170"/>
                  </a:lnTo>
                  <a:lnTo>
                    <a:pt x="383" y="168"/>
                  </a:lnTo>
                  <a:lnTo>
                    <a:pt x="383" y="168"/>
                  </a:lnTo>
                  <a:lnTo>
                    <a:pt x="382" y="168"/>
                  </a:lnTo>
                  <a:lnTo>
                    <a:pt x="381" y="169"/>
                  </a:lnTo>
                  <a:lnTo>
                    <a:pt x="381" y="169"/>
                  </a:lnTo>
                  <a:lnTo>
                    <a:pt x="381" y="171"/>
                  </a:lnTo>
                  <a:lnTo>
                    <a:pt x="382" y="172"/>
                  </a:lnTo>
                  <a:lnTo>
                    <a:pt x="382" y="172"/>
                  </a:lnTo>
                  <a:lnTo>
                    <a:pt x="388" y="175"/>
                  </a:lnTo>
                  <a:lnTo>
                    <a:pt x="392" y="176"/>
                  </a:lnTo>
                  <a:lnTo>
                    <a:pt x="395" y="177"/>
                  </a:lnTo>
                  <a:lnTo>
                    <a:pt x="395" y="177"/>
                  </a:lnTo>
                  <a:lnTo>
                    <a:pt x="396" y="177"/>
                  </a:lnTo>
                  <a:lnTo>
                    <a:pt x="396" y="177"/>
                  </a:lnTo>
                  <a:lnTo>
                    <a:pt x="396" y="178"/>
                  </a:lnTo>
                  <a:lnTo>
                    <a:pt x="396" y="178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3" y="178"/>
                  </a:lnTo>
                  <a:lnTo>
                    <a:pt x="383" y="178"/>
                  </a:lnTo>
                  <a:lnTo>
                    <a:pt x="379" y="173"/>
                  </a:lnTo>
                  <a:lnTo>
                    <a:pt x="374" y="169"/>
                  </a:lnTo>
                  <a:lnTo>
                    <a:pt x="374" y="169"/>
                  </a:lnTo>
                  <a:lnTo>
                    <a:pt x="372" y="167"/>
                  </a:lnTo>
                  <a:lnTo>
                    <a:pt x="372" y="164"/>
                  </a:lnTo>
                  <a:lnTo>
                    <a:pt x="372" y="164"/>
                  </a:lnTo>
                  <a:lnTo>
                    <a:pt x="371" y="153"/>
                  </a:lnTo>
                  <a:lnTo>
                    <a:pt x="371" y="153"/>
                  </a:lnTo>
                  <a:lnTo>
                    <a:pt x="372" y="146"/>
                  </a:lnTo>
                  <a:lnTo>
                    <a:pt x="372" y="139"/>
                  </a:lnTo>
                  <a:lnTo>
                    <a:pt x="372" y="139"/>
                  </a:lnTo>
                  <a:lnTo>
                    <a:pt x="372" y="135"/>
                  </a:lnTo>
                  <a:lnTo>
                    <a:pt x="373" y="131"/>
                  </a:lnTo>
                  <a:lnTo>
                    <a:pt x="374" y="123"/>
                  </a:lnTo>
                  <a:lnTo>
                    <a:pt x="374" y="123"/>
                  </a:lnTo>
                  <a:lnTo>
                    <a:pt x="376" y="116"/>
                  </a:lnTo>
                  <a:lnTo>
                    <a:pt x="379" y="109"/>
                  </a:lnTo>
                  <a:lnTo>
                    <a:pt x="379" y="109"/>
                  </a:lnTo>
                  <a:lnTo>
                    <a:pt x="388" y="90"/>
                  </a:lnTo>
                  <a:lnTo>
                    <a:pt x="388" y="90"/>
                  </a:lnTo>
                  <a:lnTo>
                    <a:pt x="392" y="81"/>
                  </a:lnTo>
                  <a:lnTo>
                    <a:pt x="397" y="73"/>
                  </a:lnTo>
                  <a:lnTo>
                    <a:pt x="397" y="73"/>
                  </a:lnTo>
                  <a:lnTo>
                    <a:pt x="403" y="63"/>
                  </a:lnTo>
                  <a:lnTo>
                    <a:pt x="410" y="53"/>
                  </a:lnTo>
                  <a:lnTo>
                    <a:pt x="410" y="53"/>
                  </a:lnTo>
                  <a:lnTo>
                    <a:pt x="414" y="47"/>
                  </a:lnTo>
                  <a:lnTo>
                    <a:pt x="414" y="47"/>
                  </a:lnTo>
                  <a:lnTo>
                    <a:pt x="421" y="39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38" y="2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58" y="12"/>
                  </a:lnTo>
                  <a:lnTo>
                    <a:pt x="458" y="12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73" y="6"/>
                  </a:lnTo>
                  <a:lnTo>
                    <a:pt x="482" y="4"/>
                  </a:lnTo>
                  <a:lnTo>
                    <a:pt x="482" y="4"/>
                  </a:lnTo>
                  <a:lnTo>
                    <a:pt x="495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0" y="0"/>
                  </a:lnTo>
                  <a:lnTo>
                    <a:pt x="520" y="0"/>
                  </a:lnTo>
                  <a:lnTo>
                    <a:pt x="529" y="0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44" y="3"/>
                  </a:lnTo>
                  <a:lnTo>
                    <a:pt x="550" y="4"/>
                  </a:lnTo>
                  <a:lnTo>
                    <a:pt x="550" y="4"/>
                  </a:lnTo>
                  <a:lnTo>
                    <a:pt x="556" y="6"/>
                  </a:lnTo>
                  <a:lnTo>
                    <a:pt x="556" y="6"/>
                  </a:lnTo>
                  <a:lnTo>
                    <a:pt x="575" y="15"/>
                  </a:lnTo>
                  <a:lnTo>
                    <a:pt x="575" y="15"/>
                  </a:lnTo>
                  <a:lnTo>
                    <a:pt x="592" y="26"/>
                  </a:lnTo>
                  <a:lnTo>
                    <a:pt x="592" y="26"/>
                  </a:lnTo>
                  <a:lnTo>
                    <a:pt x="593" y="27"/>
                  </a:lnTo>
                  <a:lnTo>
                    <a:pt x="594" y="28"/>
                  </a:lnTo>
                  <a:lnTo>
                    <a:pt x="593" y="31"/>
                  </a:lnTo>
                  <a:lnTo>
                    <a:pt x="593" y="31"/>
                  </a:lnTo>
                  <a:close/>
                  <a:moveTo>
                    <a:pt x="109" y="263"/>
                  </a:moveTo>
                  <a:lnTo>
                    <a:pt x="109" y="263"/>
                  </a:lnTo>
                  <a:lnTo>
                    <a:pt x="107" y="253"/>
                  </a:lnTo>
                  <a:lnTo>
                    <a:pt x="107" y="253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55" y="255"/>
                  </a:lnTo>
                  <a:lnTo>
                    <a:pt x="55" y="255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18" y="249"/>
                  </a:lnTo>
                  <a:lnTo>
                    <a:pt x="18" y="249"/>
                  </a:lnTo>
                  <a:lnTo>
                    <a:pt x="3" y="245"/>
                  </a:lnTo>
                  <a:lnTo>
                    <a:pt x="3" y="245"/>
                  </a:lnTo>
                  <a:lnTo>
                    <a:pt x="1" y="245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1" y="254"/>
                  </a:lnTo>
                  <a:lnTo>
                    <a:pt x="3" y="254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20" y="255"/>
                  </a:lnTo>
                  <a:lnTo>
                    <a:pt x="20" y="255"/>
                  </a:lnTo>
                  <a:lnTo>
                    <a:pt x="31" y="257"/>
                  </a:lnTo>
                  <a:lnTo>
                    <a:pt x="43" y="257"/>
                  </a:lnTo>
                  <a:lnTo>
                    <a:pt x="43" y="257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63" y="260"/>
                  </a:lnTo>
                  <a:lnTo>
                    <a:pt x="63" y="260"/>
                  </a:lnTo>
                  <a:lnTo>
                    <a:pt x="62" y="261"/>
                  </a:lnTo>
                  <a:lnTo>
                    <a:pt x="62" y="261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37" y="261"/>
                  </a:lnTo>
                  <a:lnTo>
                    <a:pt x="37" y="261"/>
                  </a:lnTo>
                  <a:lnTo>
                    <a:pt x="32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17" y="260"/>
                  </a:lnTo>
                  <a:lnTo>
                    <a:pt x="7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2" y="261"/>
                  </a:lnTo>
                  <a:lnTo>
                    <a:pt x="2" y="261"/>
                  </a:lnTo>
                  <a:lnTo>
                    <a:pt x="2" y="269"/>
                  </a:lnTo>
                  <a:lnTo>
                    <a:pt x="2" y="269"/>
                  </a:lnTo>
                  <a:lnTo>
                    <a:pt x="3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15" y="271"/>
                  </a:lnTo>
                  <a:lnTo>
                    <a:pt x="15" y="271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47" y="270"/>
                  </a:lnTo>
                  <a:lnTo>
                    <a:pt x="65" y="268"/>
                  </a:lnTo>
                  <a:lnTo>
                    <a:pt x="65" y="268"/>
                  </a:lnTo>
                  <a:lnTo>
                    <a:pt x="77" y="267"/>
                  </a:lnTo>
                  <a:lnTo>
                    <a:pt x="83" y="266"/>
                  </a:lnTo>
                  <a:lnTo>
                    <a:pt x="88" y="265"/>
                  </a:lnTo>
                  <a:lnTo>
                    <a:pt x="88" y="265"/>
                  </a:lnTo>
                  <a:lnTo>
                    <a:pt x="90" y="265"/>
                  </a:lnTo>
                  <a:lnTo>
                    <a:pt x="91" y="266"/>
                  </a:lnTo>
                  <a:lnTo>
                    <a:pt x="91" y="266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86" y="270"/>
                  </a:lnTo>
                  <a:lnTo>
                    <a:pt x="86" y="270"/>
                  </a:lnTo>
                  <a:lnTo>
                    <a:pt x="72" y="276"/>
                  </a:lnTo>
                  <a:lnTo>
                    <a:pt x="72" y="276"/>
                  </a:lnTo>
                  <a:lnTo>
                    <a:pt x="57" y="283"/>
                  </a:lnTo>
                  <a:lnTo>
                    <a:pt x="57" y="283"/>
                  </a:lnTo>
                  <a:lnTo>
                    <a:pt x="43" y="289"/>
                  </a:lnTo>
                  <a:lnTo>
                    <a:pt x="43" y="289"/>
                  </a:lnTo>
                  <a:lnTo>
                    <a:pt x="39" y="292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29" y="297"/>
                  </a:lnTo>
                  <a:lnTo>
                    <a:pt x="24" y="301"/>
                  </a:lnTo>
                  <a:lnTo>
                    <a:pt x="24" y="301"/>
                  </a:lnTo>
                  <a:lnTo>
                    <a:pt x="21" y="302"/>
                  </a:lnTo>
                  <a:lnTo>
                    <a:pt x="21" y="302"/>
                  </a:lnTo>
                  <a:lnTo>
                    <a:pt x="16" y="305"/>
                  </a:lnTo>
                  <a:lnTo>
                    <a:pt x="11" y="308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5" y="322"/>
                  </a:lnTo>
                  <a:lnTo>
                    <a:pt x="5" y="322"/>
                  </a:lnTo>
                  <a:lnTo>
                    <a:pt x="7" y="322"/>
                  </a:lnTo>
                  <a:lnTo>
                    <a:pt x="7" y="322"/>
                  </a:lnTo>
                  <a:lnTo>
                    <a:pt x="20" y="313"/>
                  </a:lnTo>
                  <a:lnTo>
                    <a:pt x="20" y="313"/>
                  </a:lnTo>
                  <a:lnTo>
                    <a:pt x="48" y="295"/>
                  </a:lnTo>
                  <a:lnTo>
                    <a:pt x="48" y="295"/>
                  </a:lnTo>
                  <a:lnTo>
                    <a:pt x="64" y="285"/>
                  </a:lnTo>
                  <a:lnTo>
                    <a:pt x="64" y="285"/>
                  </a:lnTo>
                  <a:lnTo>
                    <a:pt x="68" y="284"/>
                  </a:lnTo>
                  <a:lnTo>
                    <a:pt x="72" y="282"/>
                  </a:lnTo>
                  <a:lnTo>
                    <a:pt x="72" y="282"/>
                  </a:lnTo>
                  <a:lnTo>
                    <a:pt x="73" y="283"/>
                  </a:lnTo>
                  <a:lnTo>
                    <a:pt x="73" y="283"/>
                  </a:lnTo>
                  <a:lnTo>
                    <a:pt x="71" y="285"/>
                  </a:lnTo>
                  <a:lnTo>
                    <a:pt x="71" y="285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49" y="300"/>
                  </a:lnTo>
                  <a:lnTo>
                    <a:pt x="41" y="306"/>
                  </a:lnTo>
                  <a:lnTo>
                    <a:pt x="41" y="306"/>
                  </a:lnTo>
                  <a:lnTo>
                    <a:pt x="33" y="315"/>
                  </a:lnTo>
                  <a:lnTo>
                    <a:pt x="33" y="315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6" y="334"/>
                  </a:lnTo>
                  <a:lnTo>
                    <a:pt x="12" y="339"/>
                  </a:lnTo>
                  <a:lnTo>
                    <a:pt x="12" y="339"/>
                  </a:lnTo>
                  <a:lnTo>
                    <a:pt x="12" y="341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6" y="340"/>
                  </a:lnTo>
                  <a:lnTo>
                    <a:pt x="26" y="340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43" y="318"/>
                  </a:lnTo>
                  <a:lnTo>
                    <a:pt x="51" y="311"/>
                  </a:lnTo>
                  <a:lnTo>
                    <a:pt x="51" y="311"/>
                  </a:lnTo>
                  <a:lnTo>
                    <a:pt x="52" y="311"/>
                  </a:lnTo>
                  <a:lnTo>
                    <a:pt x="54" y="311"/>
                  </a:lnTo>
                  <a:lnTo>
                    <a:pt x="54" y="311"/>
                  </a:lnTo>
                  <a:lnTo>
                    <a:pt x="54" y="312"/>
                  </a:lnTo>
                  <a:lnTo>
                    <a:pt x="54" y="313"/>
                  </a:lnTo>
                  <a:lnTo>
                    <a:pt x="53" y="314"/>
                  </a:lnTo>
                  <a:lnTo>
                    <a:pt x="53" y="314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33" y="336"/>
                  </a:lnTo>
                  <a:lnTo>
                    <a:pt x="33" y="336"/>
                  </a:lnTo>
                  <a:lnTo>
                    <a:pt x="35" y="337"/>
                  </a:lnTo>
                  <a:lnTo>
                    <a:pt x="36" y="336"/>
                  </a:lnTo>
                  <a:lnTo>
                    <a:pt x="38" y="335"/>
                  </a:lnTo>
                  <a:lnTo>
                    <a:pt x="38" y="335"/>
                  </a:lnTo>
                  <a:lnTo>
                    <a:pt x="46" y="325"/>
                  </a:lnTo>
                  <a:lnTo>
                    <a:pt x="46" y="325"/>
                  </a:lnTo>
                  <a:lnTo>
                    <a:pt x="58" y="314"/>
                  </a:lnTo>
                  <a:lnTo>
                    <a:pt x="58" y="314"/>
                  </a:lnTo>
                  <a:lnTo>
                    <a:pt x="65" y="307"/>
                  </a:lnTo>
                  <a:lnTo>
                    <a:pt x="65" y="307"/>
                  </a:lnTo>
                  <a:lnTo>
                    <a:pt x="80" y="294"/>
                  </a:lnTo>
                  <a:lnTo>
                    <a:pt x="80" y="294"/>
                  </a:lnTo>
                  <a:lnTo>
                    <a:pt x="94" y="283"/>
                  </a:lnTo>
                  <a:lnTo>
                    <a:pt x="94" y="283"/>
                  </a:lnTo>
                  <a:lnTo>
                    <a:pt x="97" y="281"/>
                  </a:lnTo>
                  <a:lnTo>
                    <a:pt x="98" y="281"/>
                  </a:lnTo>
                  <a:lnTo>
                    <a:pt x="100" y="282"/>
                  </a:lnTo>
                  <a:lnTo>
                    <a:pt x="100" y="282"/>
                  </a:lnTo>
                  <a:lnTo>
                    <a:pt x="102" y="282"/>
                  </a:lnTo>
                  <a:lnTo>
                    <a:pt x="103" y="282"/>
                  </a:lnTo>
                  <a:lnTo>
                    <a:pt x="103" y="282"/>
                  </a:lnTo>
                  <a:lnTo>
                    <a:pt x="111" y="276"/>
                  </a:lnTo>
                  <a:lnTo>
                    <a:pt x="111" y="276"/>
                  </a:lnTo>
                  <a:lnTo>
                    <a:pt x="113" y="274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0" y="267"/>
                  </a:lnTo>
                  <a:lnTo>
                    <a:pt x="109" y="263"/>
                  </a:lnTo>
                  <a:lnTo>
                    <a:pt x="109" y="263"/>
                  </a:lnTo>
                  <a:close/>
                  <a:moveTo>
                    <a:pt x="294" y="242"/>
                  </a:moveTo>
                  <a:lnTo>
                    <a:pt x="294" y="242"/>
                  </a:lnTo>
                  <a:lnTo>
                    <a:pt x="283" y="236"/>
                  </a:lnTo>
                  <a:lnTo>
                    <a:pt x="273" y="228"/>
                  </a:lnTo>
                  <a:lnTo>
                    <a:pt x="273" y="228"/>
                  </a:lnTo>
                  <a:lnTo>
                    <a:pt x="267" y="224"/>
                  </a:lnTo>
                  <a:lnTo>
                    <a:pt x="261" y="221"/>
                  </a:lnTo>
                  <a:lnTo>
                    <a:pt x="254" y="220"/>
                  </a:lnTo>
                  <a:lnTo>
                    <a:pt x="247" y="221"/>
                  </a:lnTo>
                  <a:lnTo>
                    <a:pt x="247" y="221"/>
                  </a:lnTo>
                  <a:lnTo>
                    <a:pt x="242" y="222"/>
                  </a:lnTo>
                  <a:lnTo>
                    <a:pt x="238" y="224"/>
                  </a:lnTo>
                  <a:lnTo>
                    <a:pt x="238" y="224"/>
                  </a:lnTo>
                  <a:lnTo>
                    <a:pt x="232" y="227"/>
                  </a:lnTo>
                  <a:lnTo>
                    <a:pt x="226" y="231"/>
                  </a:lnTo>
                  <a:lnTo>
                    <a:pt x="226" y="231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05" y="240"/>
                  </a:lnTo>
                  <a:lnTo>
                    <a:pt x="205" y="240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10" y="243"/>
                  </a:lnTo>
                  <a:lnTo>
                    <a:pt x="210" y="243"/>
                  </a:lnTo>
                  <a:lnTo>
                    <a:pt x="223" y="251"/>
                  </a:lnTo>
                  <a:lnTo>
                    <a:pt x="223" y="251"/>
                  </a:lnTo>
                  <a:lnTo>
                    <a:pt x="233" y="257"/>
                  </a:lnTo>
                  <a:lnTo>
                    <a:pt x="233" y="257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53" y="262"/>
                  </a:lnTo>
                  <a:lnTo>
                    <a:pt x="261" y="262"/>
                  </a:lnTo>
                  <a:lnTo>
                    <a:pt x="261" y="262"/>
                  </a:lnTo>
                  <a:lnTo>
                    <a:pt x="266" y="261"/>
                  </a:lnTo>
                  <a:lnTo>
                    <a:pt x="272" y="260"/>
                  </a:lnTo>
                  <a:lnTo>
                    <a:pt x="272" y="260"/>
                  </a:lnTo>
                  <a:lnTo>
                    <a:pt x="278" y="258"/>
                  </a:lnTo>
                  <a:lnTo>
                    <a:pt x="284" y="255"/>
                  </a:lnTo>
                  <a:lnTo>
                    <a:pt x="290" y="251"/>
                  </a:lnTo>
                  <a:lnTo>
                    <a:pt x="295" y="246"/>
                  </a:lnTo>
                  <a:lnTo>
                    <a:pt x="295" y="246"/>
                  </a:lnTo>
                  <a:lnTo>
                    <a:pt x="296" y="245"/>
                  </a:lnTo>
                  <a:lnTo>
                    <a:pt x="296" y="244"/>
                  </a:lnTo>
                  <a:lnTo>
                    <a:pt x="294" y="242"/>
                  </a:lnTo>
                  <a:lnTo>
                    <a:pt x="294" y="242"/>
                  </a:lnTo>
                  <a:close/>
                  <a:moveTo>
                    <a:pt x="245" y="216"/>
                  </a:moveTo>
                  <a:lnTo>
                    <a:pt x="245" y="216"/>
                  </a:lnTo>
                  <a:lnTo>
                    <a:pt x="249" y="216"/>
                  </a:lnTo>
                  <a:lnTo>
                    <a:pt x="249" y="216"/>
                  </a:lnTo>
                  <a:lnTo>
                    <a:pt x="255" y="215"/>
                  </a:lnTo>
                  <a:lnTo>
                    <a:pt x="255" y="215"/>
                  </a:lnTo>
                  <a:lnTo>
                    <a:pt x="262" y="213"/>
                  </a:lnTo>
                  <a:lnTo>
                    <a:pt x="268" y="212"/>
                  </a:lnTo>
                  <a:lnTo>
                    <a:pt x="280" y="207"/>
                  </a:lnTo>
                  <a:lnTo>
                    <a:pt x="280" y="207"/>
                  </a:lnTo>
                  <a:lnTo>
                    <a:pt x="286" y="204"/>
                  </a:lnTo>
                  <a:lnTo>
                    <a:pt x="292" y="200"/>
                  </a:lnTo>
                  <a:lnTo>
                    <a:pt x="296" y="195"/>
                  </a:lnTo>
                  <a:lnTo>
                    <a:pt x="300" y="189"/>
                  </a:lnTo>
                  <a:lnTo>
                    <a:pt x="300" y="189"/>
                  </a:lnTo>
                  <a:lnTo>
                    <a:pt x="306" y="181"/>
                  </a:lnTo>
                  <a:lnTo>
                    <a:pt x="308" y="177"/>
                  </a:lnTo>
                  <a:lnTo>
                    <a:pt x="310" y="172"/>
                  </a:lnTo>
                  <a:lnTo>
                    <a:pt x="310" y="172"/>
                  </a:lnTo>
                  <a:lnTo>
                    <a:pt x="310" y="170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3" y="166"/>
                  </a:lnTo>
                  <a:lnTo>
                    <a:pt x="303" y="166"/>
                  </a:lnTo>
                  <a:lnTo>
                    <a:pt x="290" y="156"/>
                  </a:lnTo>
                  <a:lnTo>
                    <a:pt x="290" y="156"/>
                  </a:lnTo>
                  <a:lnTo>
                    <a:pt x="287" y="154"/>
                  </a:lnTo>
                  <a:lnTo>
                    <a:pt x="285" y="154"/>
                  </a:lnTo>
                  <a:lnTo>
                    <a:pt x="283" y="154"/>
                  </a:lnTo>
                  <a:lnTo>
                    <a:pt x="280" y="155"/>
                  </a:lnTo>
                  <a:lnTo>
                    <a:pt x="280" y="155"/>
                  </a:lnTo>
                  <a:lnTo>
                    <a:pt x="272" y="161"/>
                  </a:lnTo>
                  <a:lnTo>
                    <a:pt x="269" y="164"/>
                  </a:lnTo>
                  <a:lnTo>
                    <a:pt x="266" y="168"/>
                  </a:lnTo>
                  <a:lnTo>
                    <a:pt x="266" y="168"/>
                  </a:lnTo>
                  <a:lnTo>
                    <a:pt x="262" y="176"/>
                  </a:lnTo>
                  <a:lnTo>
                    <a:pt x="258" y="185"/>
                  </a:lnTo>
                  <a:lnTo>
                    <a:pt x="258" y="185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45" y="216"/>
                  </a:lnTo>
                  <a:lnTo>
                    <a:pt x="245" y="216"/>
                  </a:lnTo>
                  <a:close/>
                  <a:moveTo>
                    <a:pt x="326" y="228"/>
                  </a:moveTo>
                  <a:lnTo>
                    <a:pt x="326" y="228"/>
                  </a:lnTo>
                  <a:lnTo>
                    <a:pt x="325" y="225"/>
                  </a:lnTo>
                  <a:lnTo>
                    <a:pt x="325" y="221"/>
                  </a:lnTo>
                  <a:lnTo>
                    <a:pt x="326" y="218"/>
                  </a:lnTo>
                  <a:lnTo>
                    <a:pt x="328" y="216"/>
                  </a:lnTo>
                  <a:lnTo>
                    <a:pt x="328" y="216"/>
                  </a:lnTo>
                  <a:lnTo>
                    <a:pt x="330" y="212"/>
                  </a:lnTo>
                  <a:lnTo>
                    <a:pt x="330" y="211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8" y="207"/>
                  </a:lnTo>
                  <a:lnTo>
                    <a:pt x="328" y="205"/>
                  </a:lnTo>
                  <a:lnTo>
                    <a:pt x="328" y="205"/>
                  </a:lnTo>
                  <a:lnTo>
                    <a:pt x="328" y="203"/>
                  </a:lnTo>
                  <a:lnTo>
                    <a:pt x="327" y="202"/>
                  </a:lnTo>
                  <a:lnTo>
                    <a:pt x="324" y="201"/>
                  </a:lnTo>
                  <a:lnTo>
                    <a:pt x="324" y="201"/>
                  </a:lnTo>
                  <a:lnTo>
                    <a:pt x="323" y="201"/>
                  </a:lnTo>
                  <a:lnTo>
                    <a:pt x="323" y="201"/>
                  </a:lnTo>
                  <a:lnTo>
                    <a:pt x="313" y="199"/>
                  </a:lnTo>
                  <a:lnTo>
                    <a:pt x="313" y="199"/>
                  </a:lnTo>
                  <a:lnTo>
                    <a:pt x="303" y="199"/>
                  </a:lnTo>
                  <a:lnTo>
                    <a:pt x="303" y="199"/>
                  </a:lnTo>
                  <a:lnTo>
                    <a:pt x="299" y="200"/>
                  </a:lnTo>
                  <a:lnTo>
                    <a:pt x="296" y="201"/>
                  </a:lnTo>
                  <a:lnTo>
                    <a:pt x="296" y="201"/>
                  </a:lnTo>
                  <a:lnTo>
                    <a:pt x="291" y="206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78" y="213"/>
                  </a:lnTo>
                  <a:lnTo>
                    <a:pt x="271" y="216"/>
                  </a:lnTo>
                  <a:lnTo>
                    <a:pt x="271" y="216"/>
                  </a:lnTo>
                  <a:lnTo>
                    <a:pt x="265" y="217"/>
                  </a:lnTo>
                  <a:lnTo>
                    <a:pt x="265" y="217"/>
                  </a:lnTo>
                  <a:lnTo>
                    <a:pt x="265" y="218"/>
                  </a:lnTo>
                  <a:lnTo>
                    <a:pt x="265" y="218"/>
                  </a:lnTo>
                  <a:lnTo>
                    <a:pt x="266" y="219"/>
                  </a:lnTo>
                  <a:lnTo>
                    <a:pt x="266" y="219"/>
                  </a:lnTo>
                  <a:lnTo>
                    <a:pt x="280" y="228"/>
                  </a:lnTo>
                  <a:lnTo>
                    <a:pt x="280" y="228"/>
                  </a:lnTo>
                  <a:lnTo>
                    <a:pt x="301" y="239"/>
                  </a:lnTo>
                  <a:lnTo>
                    <a:pt x="301" y="239"/>
                  </a:lnTo>
                  <a:lnTo>
                    <a:pt x="303" y="240"/>
                  </a:lnTo>
                  <a:lnTo>
                    <a:pt x="306" y="241"/>
                  </a:lnTo>
                  <a:lnTo>
                    <a:pt x="306" y="241"/>
                  </a:lnTo>
                  <a:lnTo>
                    <a:pt x="327" y="241"/>
                  </a:lnTo>
                  <a:lnTo>
                    <a:pt x="327" y="241"/>
                  </a:lnTo>
                  <a:lnTo>
                    <a:pt x="329" y="240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2" y="238"/>
                  </a:lnTo>
                  <a:lnTo>
                    <a:pt x="331" y="237"/>
                  </a:lnTo>
                  <a:lnTo>
                    <a:pt x="331" y="237"/>
                  </a:lnTo>
                  <a:lnTo>
                    <a:pt x="328" y="233"/>
                  </a:lnTo>
                  <a:lnTo>
                    <a:pt x="326" y="228"/>
                  </a:lnTo>
                  <a:lnTo>
                    <a:pt x="326" y="228"/>
                  </a:lnTo>
                  <a:close/>
                  <a:moveTo>
                    <a:pt x="231" y="262"/>
                  </a:moveTo>
                  <a:lnTo>
                    <a:pt x="231" y="262"/>
                  </a:lnTo>
                  <a:lnTo>
                    <a:pt x="221" y="256"/>
                  </a:lnTo>
                  <a:lnTo>
                    <a:pt x="221" y="256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44"/>
                  </a:lnTo>
                  <a:lnTo>
                    <a:pt x="196" y="243"/>
                  </a:lnTo>
                  <a:lnTo>
                    <a:pt x="193" y="244"/>
                  </a:lnTo>
                  <a:lnTo>
                    <a:pt x="190" y="246"/>
                  </a:lnTo>
                  <a:lnTo>
                    <a:pt x="190" y="246"/>
                  </a:lnTo>
                  <a:lnTo>
                    <a:pt x="184" y="249"/>
                  </a:lnTo>
                  <a:lnTo>
                    <a:pt x="184" y="249"/>
                  </a:lnTo>
                  <a:lnTo>
                    <a:pt x="176" y="251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4" y="254"/>
                  </a:lnTo>
                  <a:lnTo>
                    <a:pt x="164" y="254"/>
                  </a:lnTo>
                  <a:lnTo>
                    <a:pt x="160" y="254"/>
                  </a:lnTo>
                  <a:lnTo>
                    <a:pt x="160" y="254"/>
                  </a:lnTo>
                  <a:lnTo>
                    <a:pt x="159" y="255"/>
                  </a:lnTo>
                  <a:lnTo>
                    <a:pt x="158" y="257"/>
                  </a:lnTo>
                  <a:lnTo>
                    <a:pt x="158" y="259"/>
                  </a:lnTo>
                  <a:lnTo>
                    <a:pt x="158" y="260"/>
                  </a:lnTo>
                  <a:lnTo>
                    <a:pt x="158" y="260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84" y="274"/>
                  </a:lnTo>
                  <a:lnTo>
                    <a:pt x="190" y="276"/>
                  </a:lnTo>
                  <a:lnTo>
                    <a:pt x="196" y="277"/>
                  </a:lnTo>
                  <a:lnTo>
                    <a:pt x="203" y="278"/>
                  </a:lnTo>
                  <a:lnTo>
                    <a:pt x="203" y="278"/>
                  </a:lnTo>
                  <a:lnTo>
                    <a:pt x="216" y="275"/>
                  </a:lnTo>
                  <a:lnTo>
                    <a:pt x="216" y="275"/>
                  </a:lnTo>
                  <a:lnTo>
                    <a:pt x="221" y="274"/>
                  </a:lnTo>
                  <a:lnTo>
                    <a:pt x="227" y="272"/>
                  </a:lnTo>
                  <a:lnTo>
                    <a:pt x="232" y="270"/>
                  </a:lnTo>
                  <a:lnTo>
                    <a:pt x="237" y="267"/>
                  </a:lnTo>
                  <a:lnTo>
                    <a:pt x="237" y="267"/>
                  </a:lnTo>
                  <a:lnTo>
                    <a:pt x="238" y="265"/>
                  </a:lnTo>
                  <a:lnTo>
                    <a:pt x="238" y="265"/>
                  </a:lnTo>
                  <a:lnTo>
                    <a:pt x="236" y="264"/>
                  </a:lnTo>
                  <a:lnTo>
                    <a:pt x="236" y="264"/>
                  </a:lnTo>
                  <a:lnTo>
                    <a:pt x="231" y="262"/>
                  </a:lnTo>
                  <a:lnTo>
                    <a:pt x="231" y="262"/>
                  </a:lnTo>
                  <a:close/>
                  <a:moveTo>
                    <a:pt x="203" y="235"/>
                  </a:moveTo>
                  <a:lnTo>
                    <a:pt x="203" y="235"/>
                  </a:lnTo>
                  <a:lnTo>
                    <a:pt x="209" y="234"/>
                  </a:lnTo>
                  <a:lnTo>
                    <a:pt x="209" y="234"/>
                  </a:lnTo>
                  <a:lnTo>
                    <a:pt x="219" y="230"/>
                  </a:lnTo>
                  <a:lnTo>
                    <a:pt x="224" y="228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35" y="220"/>
                  </a:lnTo>
                  <a:lnTo>
                    <a:pt x="240" y="214"/>
                  </a:lnTo>
                  <a:lnTo>
                    <a:pt x="240" y="214"/>
                  </a:lnTo>
                  <a:lnTo>
                    <a:pt x="243" y="208"/>
                  </a:lnTo>
                  <a:lnTo>
                    <a:pt x="246" y="203"/>
                  </a:lnTo>
                  <a:lnTo>
                    <a:pt x="246" y="203"/>
                  </a:lnTo>
                  <a:lnTo>
                    <a:pt x="257" y="177"/>
                  </a:lnTo>
                  <a:lnTo>
                    <a:pt x="257" y="177"/>
                  </a:lnTo>
                  <a:lnTo>
                    <a:pt x="257" y="175"/>
                  </a:lnTo>
                  <a:lnTo>
                    <a:pt x="255" y="175"/>
                  </a:lnTo>
                  <a:lnTo>
                    <a:pt x="255" y="175"/>
                  </a:lnTo>
                  <a:lnTo>
                    <a:pt x="249" y="175"/>
                  </a:lnTo>
                  <a:lnTo>
                    <a:pt x="249" y="175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5"/>
                  </a:lnTo>
                  <a:lnTo>
                    <a:pt x="237" y="176"/>
                  </a:lnTo>
                  <a:lnTo>
                    <a:pt x="234" y="178"/>
                  </a:lnTo>
                  <a:lnTo>
                    <a:pt x="228" y="183"/>
                  </a:lnTo>
                  <a:lnTo>
                    <a:pt x="228" y="183"/>
                  </a:lnTo>
                  <a:lnTo>
                    <a:pt x="224" y="188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203"/>
                  </a:lnTo>
                  <a:lnTo>
                    <a:pt x="212" y="212"/>
                  </a:lnTo>
                  <a:lnTo>
                    <a:pt x="212" y="212"/>
                  </a:lnTo>
                  <a:lnTo>
                    <a:pt x="207" y="223"/>
                  </a:lnTo>
                  <a:lnTo>
                    <a:pt x="204" y="229"/>
                  </a:lnTo>
                  <a:lnTo>
                    <a:pt x="201" y="234"/>
                  </a:lnTo>
                  <a:lnTo>
                    <a:pt x="201" y="234"/>
                  </a:lnTo>
                  <a:lnTo>
                    <a:pt x="203" y="235"/>
                  </a:lnTo>
                  <a:lnTo>
                    <a:pt x="203" y="235"/>
                  </a:lnTo>
                  <a:close/>
                  <a:moveTo>
                    <a:pt x="163" y="249"/>
                  </a:moveTo>
                  <a:lnTo>
                    <a:pt x="163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7" y="247"/>
                  </a:lnTo>
                  <a:lnTo>
                    <a:pt x="183" y="244"/>
                  </a:lnTo>
                  <a:lnTo>
                    <a:pt x="183" y="244"/>
                  </a:lnTo>
                  <a:lnTo>
                    <a:pt x="189" y="241"/>
                  </a:lnTo>
                  <a:lnTo>
                    <a:pt x="194" y="236"/>
                  </a:lnTo>
                  <a:lnTo>
                    <a:pt x="197" y="232"/>
                  </a:lnTo>
                  <a:lnTo>
                    <a:pt x="201" y="226"/>
                  </a:lnTo>
                  <a:lnTo>
                    <a:pt x="201" y="226"/>
                  </a:lnTo>
                  <a:lnTo>
                    <a:pt x="206" y="215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1" y="201"/>
                  </a:lnTo>
                  <a:lnTo>
                    <a:pt x="211" y="201"/>
                  </a:lnTo>
                  <a:lnTo>
                    <a:pt x="207" y="200"/>
                  </a:lnTo>
                  <a:lnTo>
                    <a:pt x="203" y="200"/>
                  </a:lnTo>
                  <a:lnTo>
                    <a:pt x="195" y="202"/>
                  </a:lnTo>
                  <a:lnTo>
                    <a:pt x="195" y="202"/>
                  </a:lnTo>
                  <a:lnTo>
                    <a:pt x="191" y="204"/>
                  </a:lnTo>
                  <a:lnTo>
                    <a:pt x="186" y="207"/>
                  </a:lnTo>
                  <a:lnTo>
                    <a:pt x="178" y="213"/>
                  </a:lnTo>
                  <a:lnTo>
                    <a:pt x="178" y="213"/>
                  </a:lnTo>
                  <a:lnTo>
                    <a:pt x="172" y="221"/>
                  </a:lnTo>
                  <a:lnTo>
                    <a:pt x="166" y="230"/>
                  </a:lnTo>
                  <a:lnTo>
                    <a:pt x="166" y="230"/>
                  </a:lnTo>
                  <a:lnTo>
                    <a:pt x="164" y="234"/>
                  </a:lnTo>
                  <a:lnTo>
                    <a:pt x="163" y="239"/>
                  </a:lnTo>
                  <a:lnTo>
                    <a:pt x="161" y="247"/>
                  </a:lnTo>
                  <a:lnTo>
                    <a:pt x="161" y="247"/>
                  </a:lnTo>
                  <a:lnTo>
                    <a:pt x="162" y="249"/>
                  </a:lnTo>
                  <a:lnTo>
                    <a:pt x="163" y="249"/>
                  </a:lnTo>
                  <a:lnTo>
                    <a:pt x="163" y="249"/>
                  </a:lnTo>
                  <a:close/>
                  <a:moveTo>
                    <a:pt x="96" y="286"/>
                  </a:moveTo>
                  <a:lnTo>
                    <a:pt x="96" y="286"/>
                  </a:lnTo>
                  <a:lnTo>
                    <a:pt x="88" y="293"/>
                  </a:lnTo>
                  <a:lnTo>
                    <a:pt x="88" y="293"/>
                  </a:lnTo>
                  <a:lnTo>
                    <a:pt x="75" y="306"/>
                  </a:lnTo>
                  <a:lnTo>
                    <a:pt x="75" y="306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5" y="332"/>
                  </a:lnTo>
                  <a:lnTo>
                    <a:pt x="55" y="332"/>
                  </a:lnTo>
                  <a:lnTo>
                    <a:pt x="49" y="343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7"/>
                  </a:lnTo>
                  <a:lnTo>
                    <a:pt x="44" y="358"/>
                  </a:lnTo>
                  <a:lnTo>
                    <a:pt x="44" y="358"/>
                  </a:lnTo>
                  <a:lnTo>
                    <a:pt x="50" y="360"/>
                  </a:lnTo>
                  <a:lnTo>
                    <a:pt x="50" y="360"/>
                  </a:lnTo>
                  <a:lnTo>
                    <a:pt x="52" y="360"/>
                  </a:lnTo>
                  <a:lnTo>
                    <a:pt x="53" y="358"/>
                  </a:lnTo>
                  <a:lnTo>
                    <a:pt x="53" y="358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9" y="343"/>
                  </a:lnTo>
                  <a:lnTo>
                    <a:pt x="63" y="33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8" y="286"/>
                  </a:lnTo>
                  <a:lnTo>
                    <a:pt x="98" y="286"/>
                  </a:lnTo>
                  <a:lnTo>
                    <a:pt x="98" y="285"/>
                  </a:lnTo>
                  <a:lnTo>
                    <a:pt x="98" y="285"/>
                  </a:lnTo>
                  <a:lnTo>
                    <a:pt x="96" y="286"/>
                  </a:lnTo>
                  <a:lnTo>
                    <a:pt x="96" y="286"/>
                  </a:lnTo>
                  <a:close/>
                  <a:moveTo>
                    <a:pt x="305" y="194"/>
                  </a:moveTo>
                  <a:lnTo>
                    <a:pt x="305" y="194"/>
                  </a:lnTo>
                  <a:lnTo>
                    <a:pt x="306" y="194"/>
                  </a:lnTo>
                  <a:lnTo>
                    <a:pt x="306" y="194"/>
                  </a:lnTo>
                  <a:lnTo>
                    <a:pt x="314" y="195"/>
                  </a:lnTo>
                  <a:lnTo>
                    <a:pt x="314" y="195"/>
                  </a:lnTo>
                  <a:lnTo>
                    <a:pt x="318" y="195"/>
                  </a:lnTo>
                  <a:lnTo>
                    <a:pt x="321" y="196"/>
                  </a:lnTo>
                  <a:lnTo>
                    <a:pt x="324" y="197"/>
                  </a:lnTo>
                  <a:lnTo>
                    <a:pt x="327" y="196"/>
                  </a:lnTo>
                  <a:lnTo>
                    <a:pt x="327" y="196"/>
                  </a:lnTo>
                  <a:lnTo>
                    <a:pt x="330" y="196"/>
                  </a:lnTo>
                  <a:lnTo>
                    <a:pt x="332" y="194"/>
                  </a:lnTo>
                  <a:lnTo>
                    <a:pt x="332" y="194"/>
                  </a:lnTo>
                  <a:lnTo>
                    <a:pt x="335" y="189"/>
                  </a:lnTo>
                  <a:lnTo>
                    <a:pt x="337" y="187"/>
                  </a:lnTo>
                  <a:lnTo>
                    <a:pt x="339" y="185"/>
                  </a:lnTo>
                  <a:lnTo>
                    <a:pt x="339" y="185"/>
                  </a:lnTo>
                  <a:lnTo>
                    <a:pt x="341" y="184"/>
                  </a:lnTo>
                  <a:lnTo>
                    <a:pt x="341" y="184"/>
                  </a:lnTo>
                  <a:lnTo>
                    <a:pt x="328" y="179"/>
                  </a:lnTo>
                  <a:lnTo>
                    <a:pt x="322" y="177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05" y="194"/>
                  </a:lnTo>
                  <a:lnTo>
                    <a:pt x="305" y="194"/>
                  </a:lnTo>
                  <a:close/>
                  <a:moveTo>
                    <a:pt x="37" y="284"/>
                  </a:moveTo>
                  <a:lnTo>
                    <a:pt x="37" y="284"/>
                  </a:lnTo>
                  <a:lnTo>
                    <a:pt x="46" y="282"/>
                  </a:lnTo>
                  <a:lnTo>
                    <a:pt x="54" y="280"/>
                  </a:lnTo>
                  <a:lnTo>
                    <a:pt x="54" y="280"/>
                  </a:lnTo>
                  <a:lnTo>
                    <a:pt x="58" y="278"/>
                  </a:lnTo>
                  <a:lnTo>
                    <a:pt x="58" y="278"/>
                  </a:lnTo>
                  <a:lnTo>
                    <a:pt x="58" y="277"/>
                  </a:lnTo>
                  <a:lnTo>
                    <a:pt x="58" y="277"/>
                  </a:lnTo>
                  <a:lnTo>
                    <a:pt x="52" y="278"/>
                  </a:lnTo>
                  <a:lnTo>
                    <a:pt x="52" y="278"/>
                  </a:lnTo>
                  <a:lnTo>
                    <a:pt x="31" y="283"/>
                  </a:lnTo>
                  <a:lnTo>
                    <a:pt x="31" y="283"/>
                  </a:lnTo>
                  <a:lnTo>
                    <a:pt x="25" y="284"/>
                  </a:lnTo>
                  <a:lnTo>
                    <a:pt x="19" y="285"/>
                  </a:lnTo>
                  <a:lnTo>
                    <a:pt x="19" y="285"/>
                  </a:lnTo>
                  <a:lnTo>
                    <a:pt x="16" y="285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11" y="287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2" y="289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25" y="288"/>
                  </a:lnTo>
                  <a:lnTo>
                    <a:pt x="25" y="288"/>
                  </a:lnTo>
                  <a:lnTo>
                    <a:pt x="37" y="284"/>
                  </a:lnTo>
                  <a:lnTo>
                    <a:pt x="37" y="284"/>
                  </a:lnTo>
                  <a:close/>
                  <a:moveTo>
                    <a:pt x="614" y="53"/>
                  </a:moveTo>
                  <a:lnTo>
                    <a:pt x="614" y="53"/>
                  </a:lnTo>
                  <a:lnTo>
                    <a:pt x="613" y="50"/>
                  </a:lnTo>
                  <a:lnTo>
                    <a:pt x="611" y="46"/>
                  </a:lnTo>
                  <a:lnTo>
                    <a:pt x="611" y="46"/>
                  </a:lnTo>
                  <a:lnTo>
                    <a:pt x="600" y="34"/>
                  </a:lnTo>
                  <a:lnTo>
                    <a:pt x="600" y="34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8" y="35"/>
                  </a:lnTo>
                  <a:lnTo>
                    <a:pt x="598" y="35"/>
                  </a:lnTo>
                  <a:lnTo>
                    <a:pt x="600" y="39"/>
                  </a:lnTo>
                  <a:lnTo>
                    <a:pt x="602" y="42"/>
                  </a:lnTo>
                  <a:lnTo>
                    <a:pt x="602" y="42"/>
                  </a:lnTo>
                  <a:lnTo>
                    <a:pt x="611" y="53"/>
                  </a:lnTo>
                  <a:lnTo>
                    <a:pt x="611" y="53"/>
                  </a:lnTo>
                  <a:lnTo>
                    <a:pt x="615" y="57"/>
                  </a:lnTo>
                  <a:lnTo>
                    <a:pt x="615" y="57"/>
                  </a:lnTo>
                  <a:lnTo>
                    <a:pt x="616" y="57"/>
                  </a:lnTo>
                  <a:lnTo>
                    <a:pt x="616" y="57"/>
                  </a:lnTo>
                  <a:lnTo>
                    <a:pt x="614" y="53"/>
                  </a:lnTo>
                  <a:lnTo>
                    <a:pt x="614" y="53"/>
                  </a:lnTo>
                  <a:close/>
                </a:path>
              </a:pathLst>
            </a:custGeom>
            <a:solidFill>
              <a:srgbClr val="FFCE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9" name="Freeform 135"/>
            <p:cNvSpPr>
              <a:spLocks noEditPoints="1"/>
            </p:cNvSpPr>
            <p:nvPr/>
          </p:nvSpPr>
          <p:spPr bwMode="auto">
            <a:xfrm>
              <a:off x="2919" y="1901"/>
              <a:ext cx="66" cy="47"/>
            </a:xfrm>
            <a:custGeom>
              <a:avLst/>
              <a:gdLst/>
              <a:ahLst/>
              <a:cxnLst>
                <a:cxn ang="0">
                  <a:pos x="31" y="21"/>
                </a:cxn>
                <a:cxn ang="0">
                  <a:pos x="24" y="24"/>
                </a:cxn>
                <a:cxn ang="0">
                  <a:pos x="17" y="29"/>
                </a:cxn>
                <a:cxn ang="0">
                  <a:pos x="7" y="33"/>
                </a:cxn>
                <a:cxn ang="0">
                  <a:pos x="5" y="33"/>
                </a:cxn>
                <a:cxn ang="0">
                  <a:pos x="2" y="33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2" y="25"/>
                </a:cxn>
                <a:cxn ang="0">
                  <a:pos x="6" y="22"/>
                </a:cxn>
                <a:cxn ang="0">
                  <a:pos x="11" y="20"/>
                </a:cxn>
                <a:cxn ang="0">
                  <a:pos x="20" y="18"/>
                </a:cxn>
                <a:cxn ang="0">
                  <a:pos x="30" y="19"/>
                </a:cxn>
                <a:cxn ang="0">
                  <a:pos x="33" y="20"/>
                </a:cxn>
                <a:cxn ang="0">
                  <a:pos x="33" y="20"/>
                </a:cxn>
                <a:cxn ang="0">
                  <a:pos x="31" y="21"/>
                </a:cxn>
                <a:cxn ang="0">
                  <a:pos x="23" y="41"/>
                </a:cxn>
                <a:cxn ang="0">
                  <a:pos x="24" y="46"/>
                </a:cxn>
                <a:cxn ang="0">
                  <a:pos x="28" y="47"/>
                </a:cxn>
                <a:cxn ang="0">
                  <a:pos x="35" y="45"/>
                </a:cxn>
                <a:cxn ang="0">
                  <a:pos x="38" y="43"/>
                </a:cxn>
                <a:cxn ang="0">
                  <a:pos x="45" y="33"/>
                </a:cxn>
                <a:cxn ang="0">
                  <a:pos x="34" y="33"/>
                </a:cxn>
                <a:cxn ang="0">
                  <a:pos x="31" y="34"/>
                </a:cxn>
                <a:cxn ang="0">
                  <a:pos x="25" y="38"/>
                </a:cxn>
                <a:cxn ang="0">
                  <a:pos x="23" y="41"/>
                </a:cxn>
                <a:cxn ang="0">
                  <a:pos x="66" y="1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54" y="8"/>
                </a:cxn>
                <a:cxn ang="0">
                  <a:pos x="51" y="11"/>
                </a:cxn>
                <a:cxn ang="0">
                  <a:pos x="52" y="12"/>
                </a:cxn>
                <a:cxn ang="0">
                  <a:pos x="62" y="8"/>
                </a:cxn>
                <a:cxn ang="0">
                  <a:pos x="64" y="6"/>
                </a:cxn>
                <a:cxn ang="0">
                  <a:pos x="66" y="4"/>
                </a:cxn>
                <a:cxn ang="0">
                  <a:pos x="66" y="1"/>
                </a:cxn>
              </a:cxnLst>
              <a:rect l="0" t="0" r="r" b="b"/>
              <a:pathLst>
                <a:path w="66" h="47">
                  <a:moveTo>
                    <a:pt x="31" y="21"/>
                  </a:moveTo>
                  <a:lnTo>
                    <a:pt x="31" y="21"/>
                  </a:lnTo>
                  <a:lnTo>
                    <a:pt x="27" y="22"/>
                  </a:lnTo>
                  <a:lnTo>
                    <a:pt x="24" y="24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3" y="31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6" y="22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6" y="19"/>
                  </a:lnTo>
                  <a:lnTo>
                    <a:pt x="20" y="18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1" y="21"/>
                  </a:lnTo>
                  <a:lnTo>
                    <a:pt x="31" y="21"/>
                  </a:lnTo>
                  <a:close/>
                  <a:moveTo>
                    <a:pt x="23" y="41"/>
                  </a:moveTo>
                  <a:lnTo>
                    <a:pt x="23" y="41"/>
                  </a:lnTo>
                  <a:lnTo>
                    <a:pt x="23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5" y="45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2" y="38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1" y="34"/>
                  </a:lnTo>
                  <a:lnTo>
                    <a:pt x="27" y="35"/>
                  </a:lnTo>
                  <a:lnTo>
                    <a:pt x="25" y="38"/>
                  </a:lnTo>
                  <a:lnTo>
                    <a:pt x="23" y="41"/>
                  </a:lnTo>
                  <a:lnTo>
                    <a:pt x="23" y="41"/>
                  </a:lnTo>
                  <a:close/>
                  <a:moveTo>
                    <a:pt x="66" y="1"/>
                  </a:move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8D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0" name="Freeform 136"/>
            <p:cNvSpPr>
              <a:spLocks noEditPoints="1"/>
            </p:cNvSpPr>
            <p:nvPr/>
          </p:nvSpPr>
          <p:spPr bwMode="auto">
            <a:xfrm>
              <a:off x="2559" y="2050"/>
              <a:ext cx="230" cy="93"/>
            </a:xfrm>
            <a:custGeom>
              <a:avLst/>
              <a:gdLst/>
              <a:ahLst/>
              <a:cxnLst>
                <a:cxn ang="0">
                  <a:pos x="154" y="73"/>
                </a:cxn>
                <a:cxn ang="0">
                  <a:pos x="151" y="79"/>
                </a:cxn>
                <a:cxn ang="0">
                  <a:pos x="146" y="82"/>
                </a:cxn>
                <a:cxn ang="0">
                  <a:pos x="122" y="88"/>
                </a:cxn>
                <a:cxn ang="0">
                  <a:pos x="103" y="92"/>
                </a:cxn>
                <a:cxn ang="0">
                  <a:pos x="85" y="92"/>
                </a:cxn>
                <a:cxn ang="0">
                  <a:pos x="78" y="92"/>
                </a:cxn>
                <a:cxn ang="0">
                  <a:pos x="45" y="92"/>
                </a:cxn>
                <a:cxn ang="0">
                  <a:pos x="24" y="92"/>
                </a:cxn>
                <a:cxn ang="0">
                  <a:pos x="10" y="88"/>
                </a:cxn>
                <a:cxn ang="0">
                  <a:pos x="3" y="84"/>
                </a:cxn>
                <a:cxn ang="0">
                  <a:pos x="1" y="77"/>
                </a:cxn>
                <a:cxn ang="0">
                  <a:pos x="1" y="59"/>
                </a:cxn>
                <a:cxn ang="0">
                  <a:pos x="0" y="37"/>
                </a:cxn>
                <a:cxn ang="0">
                  <a:pos x="3" y="23"/>
                </a:cxn>
                <a:cxn ang="0">
                  <a:pos x="15" y="15"/>
                </a:cxn>
                <a:cxn ang="0">
                  <a:pos x="25" y="12"/>
                </a:cxn>
                <a:cxn ang="0">
                  <a:pos x="26" y="12"/>
                </a:cxn>
                <a:cxn ang="0">
                  <a:pos x="24" y="22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5" y="33"/>
                </a:cxn>
                <a:cxn ang="0">
                  <a:pos x="37" y="44"/>
                </a:cxn>
                <a:cxn ang="0">
                  <a:pos x="51" y="46"/>
                </a:cxn>
                <a:cxn ang="0">
                  <a:pos x="77" y="45"/>
                </a:cxn>
                <a:cxn ang="0">
                  <a:pos x="92" y="45"/>
                </a:cxn>
                <a:cxn ang="0">
                  <a:pos x="127" y="39"/>
                </a:cxn>
                <a:cxn ang="0">
                  <a:pos x="135" y="35"/>
                </a:cxn>
                <a:cxn ang="0">
                  <a:pos x="138" y="32"/>
                </a:cxn>
                <a:cxn ang="0">
                  <a:pos x="136" y="28"/>
                </a:cxn>
                <a:cxn ang="0">
                  <a:pos x="134" y="23"/>
                </a:cxn>
                <a:cxn ang="0">
                  <a:pos x="134" y="13"/>
                </a:cxn>
                <a:cxn ang="0">
                  <a:pos x="139" y="13"/>
                </a:cxn>
                <a:cxn ang="0">
                  <a:pos x="151" y="21"/>
                </a:cxn>
                <a:cxn ang="0">
                  <a:pos x="153" y="29"/>
                </a:cxn>
                <a:cxn ang="0">
                  <a:pos x="229" y="8"/>
                </a:cxn>
                <a:cxn ang="0">
                  <a:pos x="226" y="5"/>
                </a:cxn>
                <a:cxn ang="0">
                  <a:pos x="207" y="0"/>
                </a:cxn>
                <a:cxn ang="0">
                  <a:pos x="208" y="4"/>
                </a:cxn>
                <a:cxn ang="0">
                  <a:pos x="213" y="6"/>
                </a:cxn>
                <a:cxn ang="0">
                  <a:pos x="216" y="9"/>
                </a:cxn>
                <a:cxn ang="0">
                  <a:pos x="209" y="13"/>
                </a:cxn>
                <a:cxn ang="0">
                  <a:pos x="199" y="15"/>
                </a:cxn>
                <a:cxn ang="0">
                  <a:pos x="183" y="17"/>
                </a:cxn>
                <a:cxn ang="0">
                  <a:pos x="167" y="20"/>
                </a:cxn>
                <a:cxn ang="0">
                  <a:pos x="158" y="27"/>
                </a:cxn>
                <a:cxn ang="0">
                  <a:pos x="160" y="45"/>
                </a:cxn>
                <a:cxn ang="0">
                  <a:pos x="160" y="61"/>
                </a:cxn>
                <a:cxn ang="0">
                  <a:pos x="161" y="71"/>
                </a:cxn>
                <a:cxn ang="0">
                  <a:pos x="173" y="70"/>
                </a:cxn>
                <a:cxn ang="0">
                  <a:pos x="196" y="68"/>
                </a:cxn>
                <a:cxn ang="0">
                  <a:pos x="214" y="64"/>
                </a:cxn>
                <a:cxn ang="0">
                  <a:pos x="225" y="58"/>
                </a:cxn>
                <a:cxn ang="0">
                  <a:pos x="229" y="54"/>
                </a:cxn>
                <a:cxn ang="0">
                  <a:pos x="230" y="43"/>
                </a:cxn>
                <a:cxn ang="0">
                  <a:pos x="24" y="26"/>
                </a:cxn>
                <a:cxn ang="0">
                  <a:pos x="20" y="29"/>
                </a:cxn>
                <a:cxn ang="0">
                  <a:pos x="25" y="32"/>
                </a:cxn>
                <a:cxn ang="0">
                  <a:pos x="26" y="29"/>
                </a:cxn>
                <a:cxn ang="0">
                  <a:pos x="24" y="26"/>
                </a:cxn>
              </a:cxnLst>
              <a:rect l="0" t="0" r="r" b="b"/>
              <a:pathLst>
                <a:path w="230" h="93">
                  <a:moveTo>
                    <a:pt x="153" y="29"/>
                  </a:moveTo>
                  <a:lnTo>
                    <a:pt x="153" y="29"/>
                  </a:lnTo>
                  <a:lnTo>
                    <a:pt x="154" y="73"/>
                  </a:lnTo>
                  <a:lnTo>
                    <a:pt x="154" y="73"/>
                  </a:lnTo>
                  <a:lnTo>
                    <a:pt x="153" y="76"/>
                  </a:lnTo>
                  <a:lnTo>
                    <a:pt x="151" y="79"/>
                  </a:lnTo>
                  <a:lnTo>
                    <a:pt x="149" y="81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22" y="88"/>
                  </a:lnTo>
                  <a:lnTo>
                    <a:pt x="122" y="88"/>
                  </a:lnTo>
                  <a:lnTo>
                    <a:pt x="103" y="92"/>
                  </a:lnTo>
                  <a:lnTo>
                    <a:pt x="103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35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14" y="90"/>
                  </a:lnTo>
                  <a:lnTo>
                    <a:pt x="10" y="88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3" y="84"/>
                  </a:lnTo>
                  <a:lnTo>
                    <a:pt x="2" y="82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0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20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20" y="37"/>
                  </a:lnTo>
                  <a:lnTo>
                    <a:pt x="26" y="40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4" y="45"/>
                  </a:lnTo>
                  <a:lnTo>
                    <a:pt x="51" y="46"/>
                  </a:lnTo>
                  <a:lnTo>
                    <a:pt x="65" y="46"/>
                  </a:lnTo>
                  <a:lnTo>
                    <a:pt x="65" y="46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32" y="37"/>
                  </a:lnTo>
                  <a:lnTo>
                    <a:pt x="135" y="35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8" y="32"/>
                  </a:lnTo>
                  <a:lnTo>
                    <a:pt x="138" y="31"/>
                  </a:lnTo>
                  <a:lnTo>
                    <a:pt x="138" y="29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18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36" y="13"/>
                  </a:lnTo>
                  <a:lnTo>
                    <a:pt x="139" y="13"/>
                  </a:lnTo>
                  <a:lnTo>
                    <a:pt x="144" y="15"/>
                  </a:lnTo>
                  <a:lnTo>
                    <a:pt x="148" y="18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53" y="25"/>
                  </a:lnTo>
                  <a:lnTo>
                    <a:pt x="153" y="29"/>
                  </a:lnTo>
                  <a:lnTo>
                    <a:pt x="153" y="29"/>
                  </a:lnTo>
                  <a:close/>
                  <a:moveTo>
                    <a:pt x="229" y="8"/>
                  </a:moveTo>
                  <a:lnTo>
                    <a:pt x="229" y="8"/>
                  </a:lnTo>
                  <a:lnTo>
                    <a:pt x="228" y="6"/>
                  </a:lnTo>
                  <a:lnTo>
                    <a:pt x="226" y="5"/>
                  </a:lnTo>
                  <a:lnTo>
                    <a:pt x="226" y="5"/>
                  </a:lnTo>
                  <a:lnTo>
                    <a:pt x="217" y="2"/>
                  </a:lnTo>
                  <a:lnTo>
                    <a:pt x="217" y="2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7" y="4"/>
                  </a:lnTo>
                  <a:lnTo>
                    <a:pt x="208" y="4"/>
                  </a:lnTo>
                  <a:lnTo>
                    <a:pt x="210" y="5"/>
                  </a:lnTo>
                  <a:lnTo>
                    <a:pt x="210" y="5"/>
                  </a:lnTo>
                  <a:lnTo>
                    <a:pt x="213" y="6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6" y="9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09" y="13"/>
                  </a:lnTo>
                  <a:lnTo>
                    <a:pt x="209" y="13"/>
                  </a:lnTo>
                  <a:lnTo>
                    <a:pt x="199" y="15"/>
                  </a:lnTo>
                  <a:lnTo>
                    <a:pt x="199" y="15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83" y="17"/>
                  </a:lnTo>
                  <a:lnTo>
                    <a:pt x="183" y="17"/>
                  </a:lnTo>
                  <a:lnTo>
                    <a:pt x="167" y="20"/>
                  </a:lnTo>
                  <a:lnTo>
                    <a:pt x="167" y="20"/>
                  </a:lnTo>
                  <a:lnTo>
                    <a:pt x="157" y="20"/>
                  </a:lnTo>
                  <a:lnTo>
                    <a:pt x="157" y="20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9" y="36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73" y="70"/>
                  </a:lnTo>
                  <a:lnTo>
                    <a:pt x="173" y="70"/>
                  </a:lnTo>
                  <a:lnTo>
                    <a:pt x="191" y="69"/>
                  </a:lnTo>
                  <a:lnTo>
                    <a:pt x="191" y="69"/>
                  </a:lnTo>
                  <a:lnTo>
                    <a:pt x="196" y="68"/>
                  </a:lnTo>
                  <a:lnTo>
                    <a:pt x="196" y="68"/>
                  </a:lnTo>
                  <a:lnTo>
                    <a:pt x="205" y="67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21" y="61"/>
                  </a:lnTo>
                  <a:lnTo>
                    <a:pt x="225" y="58"/>
                  </a:lnTo>
                  <a:lnTo>
                    <a:pt x="228" y="55"/>
                  </a:lnTo>
                  <a:lnTo>
                    <a:pt x="228" y="55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29" y="8"/>
                  </a:lnTo>
                  <a:lnTo>
                    <a:pt x="229" y="8"/>
                  </a:lnTo>
                  <a:close/>
                  <a:moveTo>
                    <a:pt x="24" y="26"/>
                  </a:moveTo>
                  <a:lnTo>
                    <a:pt x="24" y="26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2" y="31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6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1" name="Freeform 137"/>
            <p:cNvSpPr>
              <a:spLocks noEditPoints="1"/>
            </p:cNvSpPr>
            <p:nvPr/>
          </p:nvSpPr>
          <p:spPr bwMode="auto">
            <a:xfrm>
              <a:off x="2439" y="1599"/>
              <a:ext cx="629" cy="417"/>
            </a:xfrm>
            <a:custGeom>
              <a:avLst/>
              <a:gdLst/>
              <a:ahLst/>
              <a:cxnLst>
                <a:cxn ang="0">
                  <a:pos x="304" y="414"/>
                </a:cxn>
                <a:cxn ang="0">
                  <a:pos x="230" y="415"/>
                </a:cxn>
                <a:cxn ang="0">
                  <a:pos x="164" y="408"/>
                </a:cxn>
                <a:cxn ang="0">
                  <a:pos x="110" y="396"/>
                </a:cxn>
                <a:cxn ang="0">
                  <a:pos x="31" y="364"/>
                </a:cxn>
                <a:cxn ang="0">
                  <a:pos x="0" y="330"/>
                </a:cxn>
                <a:cxn ang="0">
                  <a:pos x="15" y="298"/>
                </a:cxn>
                <a:cxn ang="0">
                  <a:pos x="63" y="310"/>
                </a:cxn>
                <a:cxn ang="0">
                  <a:pos x="156" y="345"/>
                </a:cxn>
                <a:cxn ang="0">
                  <a:pos x="232" y="358"/>
                </a:cxn>
                <a:cxn ang="0">
                  <a:pos x="267" y="359"/>
                </a:cxn>
                <a:cxn ang="0">
                  <a:pos x="334" y="349"/>
                </a:cxn>
                <a:cxn ang="0">
                  <a:pos x="352" y="329"/>
                </a:cxn>
                <a:cxn ang="0">
                  <a:pos x="378" y="369"/>
                </a:cxn>
                <a:cxn ang="0">
                  <a:pos x="221" y="58"/>
                </a:cxn>
                <a:cxn ang="0">
                  <a:pos x="265" y="92"/>
                </a:cxn>
                <a:cxn ang="0">
                  <a:pos x="324" y="105"/>
                </a:cxn>
                <a:cxn ang="0">
                  <a:pos x="356" y="85"/>
                </a:cxn>
                <a:cxn ang="0">
                  <a:pos x="366" y="42"/>
                </a:cxn>
                <a:cxn ang="0">
                  <a:pos x="336" y="39"/>
                </a:cxn>
                <a:cxn ang="0">
                  <a:pos x="303" y="26"/>
                </a:cxn>
                <a:cxn ang="0">
                  <a:pos x="251" y="2"/>
                </a:cxn>
                <a:cxn ang="0">
                  <a:pos x="225" y="20"/>
                </a:cxn>
                <a:cxn ang="0">
                  <a:pos x="197" y="14"/>
                </a:cxn>
                <a:cxn ang="0">
                  <a:pos x="192" y="290"/>
                </a:cxn>
                <a:cxn ang="0">
                  <a:pos x="233" y="314"/>
                </a:cxn>
                <a:cxn ang="0">
                  <a:pos x="256" y="306"/>
                </a:cxn>
                <a:cxn ang="0">
                  <a:pos x="241" y="271"/>
                </a:cxn>
                <a:cxn ang="0">
                  <a:pos x="255" y="234"/>
                </a:cxn>
                <a:cxn ang="0">
                  <a:pos x="292" y="218"/>
                </a:cxn>
                <a:cxn ang="0">
                  <a:pos x="288" y="203"/>
                </a:cxn>
                <a:cxn ang="0">
                  <a:pos x="250" y="186"/>
                </a:cxn>
                <a:cxn ang="0">
                  <a:pos x="217" y="202"/>
                </a:cxn>
                <a:cxn ang="0">
                  <a:pos x="187" y="254"/>
                </a:cxn>
                <a:cxn ang="0">
                  <a:pos x="379" y="53"/>
                </a:cxn>
                <a:cxn ang="0">
                  <a:pos x="417" y="83"/>
                </a:cxn>
                <a:cxn ang="0">
                  <a:pos x="449" y="72"/>
                </a:cxn>
                <a:cxn ang="0">
                  <a:pos x="454" y="26"/>
                </a:cxn>
                <a:cxn ang="0">
                  <a:pos x="423" y="11"/>
                </a:cxn>
                <a:cxn ang="0">
                  <a:pos x="374" y="36"/>
                </a:cxn>
                <a:cxn ang="0">
                  <a:pos x="354" y="97"/>
                </a:cxn>
                <a:cxn ang="0">
                  <a:pos x="353" y="180"/>
                </a:cxn>
                <a:cxn ang="0">
                  <a:pos x="388" y="153"/>
                </a:cxn>
                <a:cxn ang="0">
                  <a:pos x="387" y="76"/>
                </a:cxn>
                <a:cxn ang="0">
                  <a:pos x="372" y="63"/>
                </a:cxn>
                <a:cxn ang="0">
                  <a:pos x="457" y="379"/>
                </a:cxn>
                <a:cxn ang="0">
                  <a:pos x="389" y="368"/>
                </a:cxn>
                <a:cxn ang="0">
                  <a:pos x="357" y="402"/>
                </a:cxn>
                <a:cxn ang="0">
                  <a:pos x="358" y="411"/>
                </a:cxn>
                <a:cxn ang="0">
                  <a:pos x="411" y="405"/>
                </a:cxn>
                <a:cxn ang="0">
                  <a:pos x="462" y="381"/>
                </a:cxn>
                <a:cxn ang="0">
                  <a:pos x="613" y="143"/>
                </a:cxn>
                <a:cxn ang="0">
                  <a:pos x="589" y="133"/>
                </a:cxn>
                <a:cxn ang="0">
                  <a:pos x="618" y="178"/>
                </a:cxn>
                <a:cxn ang="0">
                  <a:pos x="591" y="222"/>
                </a:cxn>
                <a:cxn ang="0">
                  <a:pos x="574" y="253"/>
                </a:cxn>
                <a:cxn ang="0">
                  <a:pos x="603" y="241"/>
                </a:cxn>
                <a:cxn ang="0">
                  <a:pos x="628" y="194"/>
                </a:cxn>
                <a:cxn ang="0">
                  <a:pos x="249" y="290"/>
                </a:cxn>
              </a:cxnLst>
              <a:rect l="0" t="0" r="r" b="b"/>
              <a:pathLst>
                <a:path w="629" h="417">
                  <a:moveTo>
                    <a:pt x="360" y="394"/>
                  </a:moveTo>
                  <a:lnTo>
                    <a:pt x="360" y="394"/>
                  </a:lnTo>
                  <a:lnTo>
                    <a:pt x="355" y="398"/>
                  </a:lnTo>
                  <a:lnTo>
                    <a:pt x="349" y="401"/>
                  </a:lnTo>
                  <a:lnTo>
                    <a:pt x="336" y="406"/>
                  </a:lnTo>
                  <a:lnTo>
                    <a:pt x="336" y="406"/>
                  </a:lnTo>
                  <a:lnTo>
                    <a:pt x="318" y="412"/>
                  </a:lnTo>
                  <a:lnTo>
                    <a:pt x="318" y="412"/>
                  </a:lnTo>
                  <a:lnTo>
                    <a:pt x="304" y="414"/>
                  </a:lnTo>
                  <a:lnTo>
                    <a:pt x="304" y="414"/>
                  </a:lnTo>
                  <a:lnTo>
                    <a:pt x="292" y="416"/>
                  </a:lnTo>
                  <a:lnTo>
                    <a:pt x="292" y="416"/>
                  </a:lnTo>
                  <a:lnTo>
                    <a:pt x="279" y="416"/>
                  </a:lnTo>
                  <a:lnTo>
                    <a:pt x="279" y="416"/>
                  </a:lnTo>
                  <a:lnTo>
                    <a:pt x="269" y="417"/>
                  </a:lnTo>
                  <a:lnTo>
                    <a:pt x="269" y="417"/>
                  </a:lnTo>
                  <a:lnTo>
                    <a:pt x="245" y="415"/>
                  </a:lnTo>
                  <a:lnTo>
                    <a:pt x="245" y="415"/>
                  </a:lnTo>
                  <a:lnTo>
                    <a:pt x="230" y="415"/>
                  </a:lnTo>
                  <a:lnTo>
                    <a:pt x="230" y="415"/>
                  </a:lnTo>
                  <a:lnTo>
                    <a:pt x="221" y="415"/>
                  </a:lnTo>
                  <a:lnTo>
                    <a:pt x="212" y="413"/>
                  </a:lnTo>
                  <a:lnTo>
                    <a:pt x="212" y="413"/>
                  </a:lnTo>
                  <a:lnTo>
                    <a:pt x="206" y="413"/>
                  </a:lnTo>
                  <a:lnTo>
                    <a:pt x="206" y="413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79" y="409"/>
                  </a:lnTo>
                  <a:lnTo>
                    <a:pt x="179" y="409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59" y="407"/>
                  </a:lnTo>
                  <a:lnTo>
                    <a:pt x="159" y="407"/>
                  </a:lnTo>
                  <a:lnTo>
                    <a:pt x="141" y="403"/>
                  </a:lnTo>
                  <a:lnTo>
                    <a:pt x="141" y="403"/>
                  </a:lnTo>
                  <a:lnTo>
                    <a:pt x="129" y="400"/>
                  </a:lnTo>
                  <a:lnTo>
                    <a:pt x="129" y="400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0" y="396"/>
                  </a:lnTo>
                  <a:lnTo>
                    <a:pt x="110" y="396"/>
                  </a:lnTo>
                  <a:lnTo>
                    <a:pt x="87" y="389"/>
                  </a:lnTo>
                  <a:lnTo>
                    <a:pt x="87" y="389"/>
                  </a:lnTo>
                  <a:lnTo>
                    <a:pt x="76" y="385"/>
                  </a:lnTo>
                  <a:lnTo>
                    <a:pt x="76" y="385"/>
                  </a:lnTo>
                  <a:lnTo>
                    <a:pt x="48" y="373"/>
                  </a:lnTo>
                  <a:lnTo>
                    <a:pt x="48" y="373"/>
                  </a:lnTo>
                  <a:lnTo>
                    <a:pt x="39" y="369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25" y="361"/>
                  </a:lnTo>
                  <a:lnTo>
                    <a:pt x="20" y="357"/>
                  </a:lnTo>
                  <a:lnTo>
                    <a:pt x="20" y="357"/>
                  </a:lnTo>
                  <a:lnTo>
                    <a:pt x="14" y="352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4" y="340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0" y="330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1" y="313"/>
                  </a:lnTo>
                  <a:lnTo>
                    <a:pt x="4" y="308"/>
                  </a:lnTo>
                  <a:lnTo>
                    <a:pt x="4" y="308"/>
                  </a:lnTo>
                  <a:lnTo>
                    <a:pt x="8" y="304"/>
                  </a:lnTo>
                  <a:lnTo>
                    <a:pt x="8" y="304"/>
                  </a:lnTo>
                  <a:lnTo>
                    <a:pt x="15" y="298"/>
                  </a:lnTo>
                  <a:lnTo>
                    <a:pt x="19" y="296"/>
                  </a:lnTo>
                  <a:lnTo>
                    <a:pt x="23" y="294"/>
                  </a:lnTo>
                  <a:lnTo>
                    <a:pt x="23" y="294"/>
                  </a:lnTo>
                  <a:lnTo>
                    <a:pt x="29" y="293"/>
                  </a:lnTo>
                  <a:lnTo>
                    <a:pt x="33" y="293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43" y="298"/>
                  </a:lnTo>
                  <a:lnTo>
                    <a:pt x="50" y="302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97" y="325"/>
                  </a:lnTo>
                  <a:lnTo>
                    <a:pt x="97" y="325"/>
                  </a:lnTo>
                  <a:lnTo>
                    <a:pt x="115" y="332"/>
                  </a:lnTo>
                  <a:lnTo>
                    <a:pt x="115" y="332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69" y="348"/>
                  </a:lnTo>
                  <a:lnTo>
                    <a:pt x="169" y="348"/>
                  </a:lnTo>
                  <a:lnTo>
                    <a:pt x="188" y="352"/>
                  </a:lnTo>
                  <a:lnTo>
                    <a:pt x="188" y="352"/>
                  </a:lnTo>
                  <a:lnTo>
                    <a:pt x="208" y="356"/>
                  </a:lnTo>
                  <a:lnTo>
                    <a:pt x="208" y="356"/>
                  </a:lnTo>
                  <a:lnTo>
                    <a:pt x="224" y="357"/>
                  </a:lnTo>
                  <a:lnTo>
                    <a:pt x="224" y="357"/>
                  </a:lnTo>
                  <a:lnTo>
                    <a:pt x="232" y="358"/>
                  </a:lnTo>
                  <a:lnTo>
                    <a:pt x="232" y="358"/>
                  </a:lnTo>
                  <a:lnTo>
                    <a:pt x="236" y="358"/>
                  </a:lnTo>
                  <a:lnTo>
                    <a:pt x="236" y="358"/>
                  </a:lnTo>
                  <a:lnTo>
                    <a:pt x="248" y="359"/>
                  </a:lnTo>
                  <a:lnTo>
                    <a:pt x="248" y="359"/>
                  </a:lnTo>
                  <a:lnTo>
                    <a:pt x="255" y="360"/>
                  </a:lnTo>
                  <a:lnTo>
                    <a:pt x="255" y="360"/>
                  </a:lnTo>
                  <a:lnTo>
                    <a:pt x="257" y="360"/>
                  </a:lnTo>
                  <a:lnTo>
                    <a:pt x="257" y="360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91" y="357"/>
                  </a:lnTo>
                  <a:lnTo>
                    <a:pt x="291" y="357"/>
                  </a:lnTo>
                  <a:lnTo>
                    <a:pt x="302" y="356"/>
                  </a:lnTo>
                  <a:lnTo>
                    <a:pt x="302" y="356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28" y="351"/>
                  </a:lnTo>
                  <a:lnTo>
                    <a:pt x="328" y="351"/>
                  </a:lnTo>
                  <a:lnTo>
                    <a:pt x="334" y="349"/>
                  </a:lnTo>
                  <a:lnTo>
                    <a:pt x="340" y="346"/>
                  </a:lnTo>
                  <a:lnTo>
                    <a:pt x="340" y="346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5" y="343"/>
                  </a:lnTo>
                  <a:lnTo>
                    <a:pt x="348" y="339"/>
                  </a:lnTo>
                  <a:lnTo>
                    <a:pt x="350" y="335"/>
                  </a:lnTo>
                  <a:lnTo>
                    <a:pt x="351" y="330"/>
                  </a:lnTo>
                  <a:lnTo>
                    <a:pt x="351" y="330"/>
                  </a:lnTo>
                  <a:lnTo>
                    <a:pt x="352" y="329"/>
                  </a:lnTo>
                  <a:lnTo>
                    <a:pt x="352" y="329"/>
                  </a:lnTo>
                  <a:lnTo>
                    <a:pt x="371" y="340"/>
                  </a:lnTo>
                  <a:lnTo>
                    <a:pt x="371" y="340"/>
                  </a:lnTo>
                  <a:lnTo>
                    <a:pt x="381" y="347"/>
                  </a:lnTo>
                  <a:lnTo>
                    <a:pt x="381" y="347"/>
                  </a:lnTo>
                  <a:lnTo>
                    <a:pt x="383" y="349"/>
                  </a:lnTo>
                  <a:lnTo>
                    <a:pt x="383" y="351"/>
                  </a:lnTo>
                  <a:lnTo>
                    <a:pt x="383" y="351"/>
                  </a:lnTo>
                  <a:lnTo>
                    <a:pt x="381" y="360"/>
                  </a:lnTo>
                  <a:lnTo>
                    <a:pt x="378" y="369"/>
                  </a:lnTo>
                  <a:lnTo>
                    <a:pt x="378" y="369"/>
                  </a:lnTo>
                  <a:lnTo>
                    <a:pt x="375" y="376"/>
                  </a:lnTo>
                  <a:lnTo>
                    <a:pt x="371" y="383"/>
                  </a:lnTo>
                  <a:lnTo>
                    <a:pt x="366" y="389"/>
                  </a:lnTo>
                  <a:lnTo>
                    <a:pt x="360" y="394"/>
                  </a:lnTo>
                  <a:lnTo>
                    <a:pt x="360" y="394"/>
                  </a:lnTo>
                  <a:close/>
                  <a:moveTo>
                    <a:pt x="209" y="41"/>
                  </a:moveTo>
                  <a:lnTo>
                    <a:pt x="209" y="41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3" y="61"/>
                  </a:lnTo>
                  <a:lnTo>
                    <a:pt x="226" y="65"/>
                  </a:lnTo>
                  <a:lnTo>
                    <a:pt x="233" y="71"/>
                  </a:lnTo>
                  <a:lnTo>
                    <a:pt x="233" y="71"/>
                  </a:lnTo>
                  <a:lnTo>
                    <a:pt x="239" y="75"/>
                  </a:lnTo>
                  <a:lnTo>
                    <a:pt x="239" y="75"/>
                  </a:lnTo>
                  <a:lnTo>
                    <a:pt x="248" y="82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65" y="92"/>
                  </a:lnTo>
                  <a:lnTo>
                    <a:pt x="273" y="95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304" y="104"/>
                  </a:lnTo>
                  <a:lnTo>
                    <a:pt x="304" y="104"/>
                  </a:lnTo>
                  <a:lnTo>
                    <a:pt x="312" y="105"/>
                  </a:lnTo>
                  <a:lnTo>
                    <a:pt x="312" y="105"/>
                  </a:lnTo>
                  <a:lnTo>
                    <a:pt x="322" y="105"/>
                  </a:lnTo>
                  <a:lnTo>
                    <a:pt x="322" y="105"/>
                  </a:lnTo>
                  <a:lnTo>
                    <a:pt x="324" y="105"/>
                  </a:lnTo>
                  <a:lnTo>
                    <a:pt x="324" y="105"/>
                  </a:lnTo>
                  <a:lnTo>
                    <a:pt x="330" y="103"/>
                  </a:lnTo>
                  <a:lnTo>
                    <a:pt x="330" y="103"/>
                  </a:lnTo>
                  <a:lnTo>
                    <a:pt x="337" y="101"/>
                  </a:lnTo>
                  <a:lnTo>
                    <a:pt x="343" y="98"/>
                  </a:lnTo>
                  <a:lnTo>
                    <a:pt x="343" y="98"/>
                  </a:lnTo>
                  <a:lnTo>
                    <a:pt x="347" y="96"/>
                  </a:lnTo>
                  <a:lnTo>
                    <a:pt x="350" y="93"/>
                  </a:lnTo>
                  <a:lnTo>
                    <a:pt x="353" y="89"/>
                  </a:lnTo>
                  <a:lnTo>
                    <a:pt x="356" y="85"/>
                  </a:lnTo>
                  <a:lnTo>
                    <a:pt x="356" y="85"/>
                  </a:lnTo>
                  <a:lnTo>
                    <a:pt x="361" y="77"/>
                  </a:lnTo>
                  <a:lnTo>
                    <a:pt x="363" y="72"/>
                  </a:lnTo>
                  <a:lnTo>
                    <a:pt x="364" y="67"/>
                  </a:lnTo>
                  <a:lnTo>
                    <a:pt x="364" y="67"/>
                  </a:lnTo>
                  <a:lnTo>
                    <a:pt x="368" y="51"/>
                  </a:lnTo>
                  <a:lnTo>
                    <a:pt x="368" y="51"/>
                  </a:lnTo>
                  <a:lnTo>
                    <a:pt x="367" y="51"/>
                  </a:lnTo>
                  <a:lnTo>
                    <a:pt x="367" y="51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1"/>
                  </a:lnTo>
                  <a:lnTo>
                    <a:pt x="364" y="41"/>
                  </a:lnTo>
                  <a:lnTo>
                    <a:pt x="364" y="41"/>
                  </a:lnTo>
                  <a:lnTo>
                    <a:pt x="359" y="42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0" y="43"/>
                  </a:lnTo>
                  <a:lnTo>
                    <a:pt x="345" y="42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0" y="36"/>
                  </a:lnTo>
                  <a:lnTo>
                    <a:pt x="327" y="35"/>
                  </a:lnTo>
                  <a:lnTo>
                    <a:pt x="324" y="32"/>
                  </a:lnTo>
                  <a:lnTo>
                    <a:pt x="324" y="32"/>
                  </a:lnTo>
                  <a:lnTo>
                    <a:pt x="323" y="30"/>
                  </a:lnTo>
                  <a:lnTo>
                    <a:pt x="321" y="28"/>
                  </a:lnTo>
                  <a:lnTo>
                    <a:pt x="316" y="27"/>
                  </a:lnTo>
                  <a:lnTo>
                    <a:pt x="316" y="27"/>
                  </a:lnTo>
                  <a:lnTo>
                    <a:pt x="303" y="26"/>
                  </a:lnTo>
                  <a:lnTo>
                    <a:pt x="292" y="22"/>
                  </a:lnTo>
                  <a:lnTo>
                    <a:pt x="292" y="22"/>
                  </a:lnTo>
                  <a:lnTo>
                    <a:pt x="285" y="20"/>
                  </a:lnTo>
                  <a:lnTo>
                    <a:pt x="278" y="17"/>
                  </a:lnTo>
                  <a:lnTo>
                    <a:pt x="278" y="17"/>
                  </a:lnTo>
                  <a:lnTo>
                    <a:pt x="265" y="11"/>
                  </a:lnTo>
                  <a:lnTo>
                    <a:pt x="259" y="7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51" y="2"/>
                  </a:lnTo>
                  <a:lnTo>
                    <a:pt x="250" y="3"/>
                  </a:lnTo>
                  <a:lnTo>
                    <a:pt x="250" y="3"/>
                  </a:lnTo>
                  <a:lnTo>
                    <a:pt x="247" y="6"/>
                  </a:lnTo>
                  <a:lnTo>
                    <a:pt x="245" y="8"/>
                  </a:lnTo>
                  <a:lnTo>
                    <a:pt x="238" y="11"/>
                  </a:lnTo>
                  <a:lnTo>
                    <a:pt x="238" y="11"/>
                  </a:lnTo>
                  <a:lnTo>
                    <a:pt x="234" y="13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25" y="20"/>
                  </a:lnTo>
                  <a:lnTo>
                    <a:pt x="225" y="20"/>
                  </a:lnTo>
                  <a:lnTo>
                    <a:pt x="220" y="22"/>
                  </a:lnTo>
                  <a:lnTo>
                    <a:pt x="216" y="23"/>
                  </a:lnTo>
                  <a:lnTo>
                    <a:pt x="211" y="23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2" y="18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7" y="14"/>
                  </a:lnTo>
                  <a:lnTo>
                    <a:pt x="197" y="14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9" y="21"/>
                  </a:lnTo>
                  <a:lnTo>
                    <a:pt x="199" y="21"/>
                  </a:lnTo>
                  <a:lnTo>
                    <a:pt x="203" y="31"/>
                  </a:lnTo>
                  <a:lnTo>
                    <a:pt x="209" y="41"/>
                  </a:lnTo>
                  <a:lnTo>
                    <a:pt x="209" y="41"/>
                  </a:lnTo>
                  <a:close/>
                  <a:moveTo>
                    <a:pt x="192" y="290"/>
                  </a:moveTo>
                  <a:lnTo>
                    <a:pt x="192" y="290"/>
                  </a:lnTo>
                  <a:lnTo>
                    <a:pt x="194" y="293"/>
                  </a:lnTo>
                  <a:lnTo>
                    <a:pt x="195" y="295"/>
                  </a:lnTo>
                  <a:lnTo>
                    <a:pt x="195" y="295"/>
                  </a:lnTo>
                  <a:lnTo>
                    <a:pt x="200" y="302"/>
                  </a:lnTo>
                  <a:lnTo>
                    <a:pt x="207" y="307"/>
                  </a:lnTo>
                  <a:lnTo>
                    <a:pt x="207" y="307"/>
                  </a:lnTo>
                  <a:lnTo>
                    <a:pt x="213" y="310"/>
                  </a:lnTo>
                  <a:lnTo>
                    <a:pt x="219" y="312"/>
                  </a:lnTo>
                  <a:lnTo>
                    <a:pt x="226" y="313"/>
                  </a:lnTo>
                  <a:lnTo>
                    <a:pt x="233" y="314"/>
                  </a:lnTo>
                  <a:lnTo>
                    <a:pt x="233" y="314"/>
                  </a:lnTo>
                  <a:lnTo>
                    <a:pt x="238" y="313"/>
                  </a:lnTo>
                  <a:lnTo>
                    <a:pt x="238" y="313"/>
                  </a:lnTo>
                  <a:lnTo>
                    <a:pt x="243" y="313"/>
                  </a:lnTo>
                  <a:lnTo>
                    <a:pt x="248" y="312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56" y="306"/>
                  </a:lnTo>
                  <a:lnTo>
                    <a:pt x="256" y="306"/>
                  </a:lnTo>
                  <a:lnTo>
                    <a:pt x="250" y="301"/>
                  </a:lnTo>
                  <a:lnTo>
                    <a:pt x="248" y="298"/>
                  </a:lnTo>
                  <a:lnTo>
                    <a:pt x="246" y="295"/>
                  </a:lnTo>
                  <a:lnTo>
                    <a:pt x="246" y="295"/>
                  </a:lnTo>
                  <a:lnTo>
                    <a:pt x="243" y="284"/>
                  </a:lnTo>
                  <a:lnTo>
                    <a:pt x="243" y="284"/>
                  </a:lnTo>
                  <a:lnTo>
                    <a:pt x="242" y="278"/>
                  </a:lnTo>
                  <a:lnTo>
                    <a:pt x="241" y="271"/>
                  </a:lnTo>
                  <a:lnTo>
                    <a:pt x="241" y="271"/>
                  </a:lnTo>
                  <a:lnTo>
                    <a:pt x="241" y="263"/>
                  </a:lnTo>
                  <a:lnTo>
                    <a:pt x="242" y="256"/>
                  </a:lnTo>
                  <a:lnTo>
                    <a:pt x="242" y="256"/>
                  </a:lnTo>
                  <a:lnTo>
                    <a:pt x="245" y="249"/>
                  </a:lnTo>
                  <a:lnTo>
                    <a:pt x="248" y="243"/>
                  </a:lnTo>
                  <a:lnTo>
                    <a:pt x="248" y="243"/>
                  </a:lnTo>
                  <a:lnTo>
                    <a:pt x="251" y="238"/>
                  </a:lnTo>
                  <a:lnTo>
                    <a:pt x="253" y="236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59" y="231"/>
                  </a:lnTo>
                  <a:lnTo>
                    <a:pt x="259" y="231"/>
                  </a:lnTo>
                  <a:lnTo>
                    <a:pt x="264" y="226"/>
                  </a:lnTo>
                  <a:lnTo>
                    <a:pt x="269" y="223"/>
                  </a:lnTo>
                  <a:lnTo>
                    <a:pt x="275" y="220"/>
                  </a:lnTo>
                  <a:lnTo>
                    <a:pt x="281" y="219"/>
                  </a:lnTo>
                  <a:lnTo>
                    <a:pt x="281" y="219"/>
                  </a:lnTo>
                  <a:lnTo>
                    <a:pt x="288" y="218"/>
                  </a:lnTo>
                  <a:lnTo>
                    <a:pt x="288" y="218"/>
                  </a:lnTo>
                  <a:lnTo>
                    <a:pt x="292" y="218"/>
                  </a:lnTo>
                  <a:lnTo>
                    <a:pt x="292" y="218"/>
                  </a:lnTo>
                  <a:lnTo>
                    <a:pt x="293" y="218"/>
                  </a:lnTo>
                  <a:lnTo>
                    <a:pt x="294" y="218"/>
                  </a:lnTo>
                  <a:lnTo>
                    <a:pt x="294" y="218"/>
                  </a:lnTo>
                  <a:lnTo>
                    <a:pt x="295" y="217"/>
                  </a:lnTo>
                  <a:lnTo>
                    <a:pt x="295" y="215"/>
                  </a:lnTo>
                  <a:lnTo>
                    <a:pt x="295" y="215"/>
                  </a:lnTo>
                  <a:lnTo>
                    <a:pt x="292" y="209"/>
                  </a:lnTo>
                  <a:lnTo>
                    <a:pt x="288" y="203"/>
                  </a:lnTo>
                  <a:lnTo>
                    <a:pt x="288" y="203"/>
                  </a:lnTo>
                  <a:lnTo>
                    <a:pt x="285" y="198"/>
                  </a:lnTo>
                  <a:lnTo>
                    <a:pt x="280" y="193"/>
                  </a:lnTo>
                  <a:lnTo>
                    <a:pt x="280" y="193"/>
                  </a:lnTo>
                  <a:lnTo>
                    <a:pt x="277" y="191"/>
                  </a:lnTo>
                  <a:lnTo>
                    <a:pt x="274" y="189"/>
                  </a:lnTo>
                  <a:lnTo>
                    <a:pt x="271" y="187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59" y="186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45" y="187"/>
                  </a:lnTo>
                  <a:lnTo>
                    <a:pt x="239" y="188"/>
                  </a:lnTo>
                  <a:lnTo>
                    <a:pt x="239" y="188"/>
                  </a:lnTo>
                  <a:lnTo>
                    <a:pt x="234" y="191"/>
                  </a:lnTo>
                  <a:lnTo>
                    <a:pt x="229" y="194"/>
                  </a:lnTo>
                  <a:lnTo>
                    <a:pt x="229" y="194"/>
                  </a:lnTo>
                  <a:lnTo>
                    <a:pt x="222" y="198"/>
                  </a:lnTo>
                  <a:lnTo>
                    <a:pt x="217" y="202"/>
                  </a:lnTo>
                  <a:lnTo>
                    <a:pt x="217" y="202"/>
                  </a:lnTo>
                  <a:lnTo>
                    <a:pt x="212" y="208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2" y="236"/>
                  </a:lnTo>
                  <a:lnTo>
                    <a:pt x="190" y="240"/>
                  </a:lnTo>
                  <a:lnTo>
                    <a:pt x="189" y="245"/>
                  </a:lnTo>
                  <a:lnTo>
                    <a:pt x="189" y="245"/>
                  </a:lnTo>
                  <a:lnTo>
                    <a:pt x="187" y="254"/>
                  </a:lnTo>
                  <a:lnTo>
                    <a:pt x="187" y="25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8"/>
                  </a:lnTo>
                  <a:lnTo>
                    <a:pt x="187" y="273"/>
                  </a:lnTo>
                  <a:lnTo>
                    <a:pt x="187" y="273"/>
                  </a:lnTo>
                  <a:lnTo>
                    <a:pt x="192" y="290"/>
                  </a:lnTo>
                  <a:lnTo>
                    <a:pt x="192" y="290"/>
                  </a:lnTo>
                  <a:close/>
                  <a:moveTo>
                    <a:pt x="379" y="53"/>
                  </a:moveTo>
                  <a:lnTo>
                    <a:pt x="379" y="53"/>
                  </a:lnTo>
                  <a:lnTo>
                    <a:pt x="382" y="58"/>
                  </a:lnTo>
                  <a:lnTo>
                    <a:pt x="386" y="63"/>
                  </a:lnTo>
                  <a:lnTo>
                    <a:pt x="386" y="63"/>
                  </a:lnTo>
                  <a:lnTo>
                    <a:pt x="389" y="67"/>
                  </a:lnTo>
                  <a:lnTo>
                    <a:pt x="393" y="70"/>
                  </a:lnTo>
                  <a:lnTo>
                    <a:pt x="393" y="70"/>
                  </a:lnTo>
                  <a:lnTo>
                    <a:pt x="408" y="80"/>
                  </a:lnTo>
                  <a:lnTo>
                    <a:pt x="408" y="80"/>
                  </a:lnTo>
                  <a:lnTo>
                    <a:pt x="412" y="82"/>
                  </a:lnTo>
                  <a:lnTo>
                    <a:pt x="417" y="83"/>
                  </a:lnTo>
                  <a:lnTo>
                    <a:pt x="417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34" y="82"/>
                  </a:lnTo>
                  <a:lnTo>
                    <a:pt x="437" y="81"/>
                  </a:lnTo>
                  <a:lnTo>
                    <a:pt x="441" y="79"/>
                  </a:lnTo>
                  <a:lnTo>
                    <a:pt x="441" y="79"/>
                  </a:lnTo>
                  <a:lnTo>
                    <a:pt x="446" y="75"/>
                  </a:lnTo>
                  <a:lnTo>
                    <a:pt x="446" y="75"/>
                  </a:lnTo>
                  <a:lnTo>
                    <a:pt x="449" y="72"/>
                  </a:lnTo>
                  <a:lnTo>
                    <a:pt x="451" y="68"/>
                  </a:lnTo>
                  <a:lnTo>
                    <a:pt x="451" y="68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5" y="53"/>
                  </a:lnTo>
                  <a:lnTo>
                    <a:pt x="456" y="43"/>
                  </a:lnTo>
                  <a:lnTo>
                    <a:pt x="456" y="43"/>
                  </a:lnTo>
                  <a:lnTo>
                    <a:pt x="455" y="34"/>
                  </a:lnTo>
                  <a:lnTo>
                    <a:pt x="455" y="34"/>
                  </a:lnTo>
                  <a:lnTo>
                    <a:pt x="454" y="26"/>
                  </a:lnTo>
                  <a:lnTo>
                    <a:pt x="451" y="19"/>
                  </a:lnTo>
                  <a:lnTo>
                    <a:pt x="451" y="19"/>
                  </a:lnTo>
                  <a:lnTo>
                    <a:pt x="449" y="14"/>
                  </a:lnTo>
                  <a:lnTo>
                    <a:pt x="446" y="9"/>
                  </a:lnTo>
                  <a:lnTo>
                    <a:pt x="439" y="1"/>
                  </a:lnTo>
                  <a:lnTo>
                    <a:pt x="439" y="1"/>
                  </a:lnTo>
                  <a:lnTo>
                    <a:pt x="437" y="0"/>
                  </a:lnTo>
                  <a:lnTo>
                    <a:pt x="436" y="1"/>
                  </a:lnTo>
                  <a:lnTo>
                    <a:pt x="436" y="1"/>
                  </a:lnTo>
                  <a:lnTo>
                    <a:pt x="423" y="11"/>
                  </a:lnTo>
                  <a:lnTo>
                    <a:pt x="423" y="11"/>
                  </a:lnTo>
                  <a:lnTo>
                    <a:pt x="406" y="23"/>
                  </a:lnTo>
                  <a:lnTo>
                    <a:pt x="406" y="23"/>
                  </a:lnTo>
                  <a:lnTo>
                    <a:pt x="402" y="26"/>
                  </a:lnTo>
                  <a:lnTo>
                    <a:pt x="398" y="28"/>
                  </a:lnTo>
                  <a:lnTo>
                    <a:pt x="389" y="31"/>
                  </a:lnTo>
                  <a:lnTo>
                    <a:pt x="389" y="31"/>
                  </a:lnTo>
                  <a:lnTo>
                    <a:pt x="381" y="33"/>
                  </a:lnTo>
                  <a:lnTo>
                    <a:pt x="377" y="34"/>
                  </a:lnTo>
                  <a:lnTo>
                    <a:pt x="374" y="36"/>
                  </a:lnTo>
                  <a:lnTo>
                    <a:pt x="374" y="36"/>
                  </a:lnTo>
                  <a:lnTo>
                    <a:pt x="372" y="38"/>
                  </a:lnTo>
                  <a:lnTo>
                    <a:pt x="373" y="40"/>
                  </a:lnTo>
                  <a:lnTo>
                    <a:pt x="373" y="40"/>
                  </a:lnTo>
                  <a:lnTo>
                    <a:pt x="379" y="53"/>
                  </a:lnTo>
                  <a:lnTo>
                    <a:pt x="379" y="53"/>
                  </a:lnTo>
                  <a:close/>
                  <a:moveTo>
                    <a:pt x="358" y="91"/>
                  </a:moveTo>
                  <a:lnTo>
                    <a:pt x="358" y="91"/>
                  </a:lnTo>
                  <a:lnTo>
                    <a:pt x="356" y="94"/>
                  </a:lnTo>
                  <a:lnTo>
                    <a:pt x="354" y="97"/>
                  </a:lnTo>
                  <a:lnTo>
                    <a:pt x="354" y="97"/>
                  </a:lnTo>
                  <a:lnTo>
                    <a:pt x="355" y="120"/>
                  </a:lnTo>
                  <a:lnTo>
                    <a:pt x="355" y="120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4" y="171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4" y="173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61" y="175"/>
                  </a:lnTo>
                  <a:lnTo>
                    <a:pt x="361" y="175"/>
                  </a:lnTo>
                  <a:lnTo>
                    <a:pt x="381" y="160"/>
                  </a:lnTo>
                  <a:lnTo>
                    <a:pt x="381" y="160"/>
                  </a:lnTo>
                  <a:lnTo>
                    <a:pt x="384" y="158"/>
                  </a:lnTo>
                  <a:lnTo>
                    <a:pt x="386" y="156"/>
                  </a:lnTo>
                  <a:lnTo>
                    <a:pt x="388" y="153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9" y="128"/>
                  </a:lnTo>
                  <a:lnTo>
                    <a:pt x="389" y="128"/>
                  </a:lnTo>
                  <a:lnTo>
                    <a:pt x="388" y="113"/>
                  </a:lnTo>
                  <a:lnTo>
                    <a:pt x="388" y="113"/>
                  </a:lnTo>
                  <a:lnTo>
                    <a:pt x="387" y="89"/>
                  </a:lnTo>
                  <a:lnTo>
                    <a:pt x="387" y="89"/>
                  </a:lnTo>
                  <a:lnTo>
                    <a:pt x="387" y="76"/>
                  </a:lnTo>
                  <a:lnTo>
                    <a:pt x="387" y="76"/>
                  </a:lnTo>
                  <a:lnTo>
                    <a:pt x="386" y="72"/>
                  </a:lnTo>
                  <a:lnTo>
                    <a:pt x="384" y="69"/>
                  </a:lnTo>
                  <a:lnTo>
                    <a:pt x="384" y="69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3" y="56"/>
                  </a:lnTo>
                  <a:lnTo>
                    <a:pt x="373" y="56"/>
                  </a:lnTo>
                  <a:lnTo>
                    <a:pt x="373" y="60"/>
                  </a:lnTo>
                  <a:lnTo>
                    <a:pt x="372" y="63"/>
                  </a:lnTo>
                  <a:lnTo>
                    <a:pt x="372" y="63"/>
                  </a:lnTo>
                  <a:lnTo>
                    <a:pt x="368" y="73"/>
                  </a:lnTo>
                  <a:lnTo>
                    <a:pt x="365" y="82"/>
                  </a:lnTo>
                  <a:lnTo>
                    <a:pt x="365" y="82"/>
                  </a:lnTo>
                  <a:lnTo>
                    <a:pt x="361" y="87"/>
                  </a:lnTo>
                  <a:lnTo>
                    <a:pt x="358" y="91"/>
                  </a:lnTo>
                  <a:lnTo>
                    <a:pt x="358" y="91"/>
                  </a:lnTo>
                  <a:close/>
                  <a:moveTo>
                    <a:pt x="461" y="380"/>
                  </a:moveTo>
                  <a:lnTo>
                    <a:pt x="461" y="380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46" y="376"/>
                  </a:lnTo>
                  <a:lnTo>
                    <a:pt x="446" y="376"/>
                  </a:lnTo>
                  <a:lnTo>
                    <a:pt x="422" y="367"/>
                  </a:lnTo>
                  <a:lnTo>
                    <a:pt x="422" y="367"/>
                  </a:lnTo>
                  <a:lnTo>
                    <a:pt x="419" y="366"/>
                  </a:lnTo>
                  <a:lnTo>
                    <a:pt x="415" y="366"/>
                  </a:lnTo>
                  <a:lnTo>
                    <a:pt x="415" y="366"/>
                  </a:lnTo>
                  <a:lnTo>
                    <a:pt x="405" y="367"/>
                  </a:lnTo>
                  <a:lnTo>
                    <a:pt x="405" y="367"/>
                  </a:lnTo>
                  <a:lnTo>
                    <a:pt x="389" y="368"/>
                  </a:lnTo>
                  <a:lnTo>
                    <a:pt x="389" y="368"/>
                  </a:lnTo>
                  <a:lnTo>
                    <a:pt x="385" y="369"/>
                  </a:lnTo>
                  <a:lnTo>
                    <a:pt x="383" y="372"/>
                  </a:lnTo>
                  <a:lnTo>
                    <a:pt x="383" y="372"/>
                  </a:lnTo>
                  <a:lnTo>
                    <a:pt x="378" y="381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7" y="402"/>
                  </a:lnTo>
                  <a:lnTo>
                    <a:pt x="357" y="402"/>
                  </a:lnTo>
                  <a:lnTo>
                    <a:pt x="348" y="407"/>
                  </a:lnTo>
                  <a:lnTo>
                    <a:pt x="348" y="407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46" y="409"/>
                  </a:lnTo>
                  <a:lnTo>
                    <a:pt x="346" y="409"/>
                  </a:lnTo>
                  <a:lnTo>
                    <a:pt x="349" y="409"/>
                  </a:lnTo>
                  <a:lnTo>
                    <a:pt x="349" y="409"/>
                  </a:lnTo>
                  <a:lnTo>
                    <a:pt x="358" y="411"/>
                  </a:lnTo>
                  <a:lnTo>
                    <a:pt x="367" y="411"/>
                  </a:lnTo>
                  <a:lnTo>
                    <a:pt x="367" y="411"/>
                  </a:lnTo>
                  <a:lnTo>
                    <a:pt x="374" y="411"/>
                  </a:lnTo>
                  <a:lnTo>
                    <a:pt x="380" y="411"/>
                  </a:lnTo>
                  <a:lnTo>
                    <a:pt x="380" y="411"/>
                  </a:lnTo>
                  <a:lnTo>
                    <a:pt x="390" y="410"/>
                  </a:lnTo>
                  <a:lnTo>
                    <a:pt x="390" y="410"/>
                  </a:lnTo>
                  <a:lnTo>
                    <a:pt x="398" y="409"/>
                  </a:lnTo>
                  <a:lnTo>
                    <a:pt x="398" y="409"/>
                  </a:lnTo>
                  <a:lnTo>
                    <a:pt x="411" y="405"/>
                  </a:lnTo>
                  <a:lnTo>
                    <a:pt x="411" y="405"/>
                  </a:lnTo>
                  <a:lnTo>
                    <a:pt x="418" y="404"/>
                  </a:lnTo>
                  <a:lnTo>
                    <a:pt x="424" y="402"/>
                  </a:lnTo>
                  <a:lnTo>
                    <a:pt x="424" y="402"/>
                  </a:lnTo>
                  <a:lnTo>
                    <a:pt x="443" y="393"/>
                  </a:lnTo>
                  <a:lnTo>
                    <a:pt x="452" y="388"/>
                  </a:lnTo>
                  <a:lnTo>
                    <a:pt x="461" y="383"/>
                  </a:lnTo>
                  <a:lnTo>
                    <a:pt x="461" y="383"/>
                  </a:lnTo>
                  <a:lnTo>
                    <a:pt x="462" y="381"/>
                  </a:lnTo>
                  <a:lnTo>
                    <a:pt x="462" y="381"/>
                  </a:lnTo>
                  <a:lnTo>
                    <a:pt x="461" y="380"/>
                  </a:lnTo>
                  <a:lnTo>
                    <a:pt x="461" y="380"/>
                  </a:lnTo>
                  <a:close/>
                  <a:moveTo>
                    <a:pt x="627" y="169"/>
                  </a:moveTo>
                  <a:lnTo>
                    <a:pt x="627" y="169"/>
                  </a:lnTo>
                  <a:lnTo>
                    <a:pt x="626" y="163"/>
                  </a:lnTo>
                  <a:lnTo>
                    <a:pt x="624" y="158"/>
                  </a:lnTo>
                  <a:lnTo>
                    <a:pt x="621" y="153"/>
                  </a:lnTo>
                  <a:lnTo>
                    <a:pt x="618" y="148"/>
                  </a:lnTo>
                  <a:lnTo>
                    <a:pt x="618" y="148"/>
                  </a:lnTo>
                  <a:lnTo>
                    <a:pt x="613" y="143"/>
                  </a:lnTo>
                  <a:lnTo>
                    <a:pt x="608" y="138"/>
                  </a:lnTo>
                  <a:lnTo>
                    <a:pt x="608" y="138"/>
                  </a:lnTo>
                  <a:lnTo>
                    <a:pt x="600" y="132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89" y="127"/>
                  </a:lnTo>
                  <a:lnTo>
                    <a:pt x="587" y="127"/>
                  </a:lnTo>
                  <a:lnTo>
                    <a:pt x="585" y="128"/>
                  </a:lnTo>
                  <a:lnTo>
                    <a:pt x="585" y="128"/>
                  </a:lnTo>
                  <a:lnTo>
                    <a:pt x="589" y="133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601" y="146"/>
                  </a:lnTo>
                  <a:lnTo>
                    <a:pt x="610" y="155"/>
                  </a:lnTo>
                  <a:lnTo>
                    <a:pt x="610" y="155"/>
                  </a:lnTo>
                  <a:lnTo>
                    <a:pt x="614" y="160"/>
                  </a:lnTo>
                  <a:lnTo>
                    <a:pt x="616" y="166"/>
                  </a:lnTo>
                  <a:lnTo>
                    <a:pt x="618" y="172"/>
                  </a:lnTo>
                  <a:lnTo>
                    <a:pt x="618" y="178"/>
                  </a:lnTo>
                  <a:lnTo>
                    <a:pt x="618" y="178"/>
                  </a:lnTo>
                  <a:lnTo>
                    <a:pt x="618" y="183"/>
                  </a:lnTo>
                  <a:lnTo>
                    <a:pt x="617" y="188"/>
                  </a:lnTo>
                  <a:lnTo>
                    <a:pt x="617" y="188"/>
                  </a:lnTo>
                  <a:lnTo>
                    <a:pt x="616" y="194"/>
                  </a:lnTo>
                  <a:lnTo>
                    <a:pt x="613" y="200"/>
                  </a:lnTo>
                  <a:lnTo>
                    <a:pt x="610" y="205"/>
                  </a:lnTo>
                  <a:lnTo>
                    <a:pt x="605" y="210"/>
                  </a:lnTo>
                  <a:lnTo>
                    <a:pt x="605" y="210"/>
                  </a:lnTo>
                  <a:lnTo>
                    <a:pt x="598" y="216"/>
                  </a:lnTo>
                  <a:lnTo>
                    <a:pt x="591" y="222"/>
                  </a:lnTo>
                  <a:lnTo>
                    <a:pt x="591" y="222"/>
                  </a:lnTo>
                  <a:lnTo>
                    <a:pt x="584" y="226"/>
                  </a:lnTo>
                  <a:lnTo>
                    <a:pt x="576" y="230"/>
                  </a:lnTo>
                  <a:lnTo>
                    <a:pt x="576" y="230"/>
                  </a:lnTo>
                  <a:lnTo>
                    <a:pt x="574" y="232"/>
                  </a:lnTo>
                  <a:lnTo>
                    <a:pt x="574" y="235"/>
                  </a:lnTo>
                  <a:lnTo>
                    <a:pt x="574" y="235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74" y="253"/>
                  </a:lnTo>
                  <a:lnTo>
                    <a:pt x="574" y="253"/>
                  </a:lnTo>
                  <a:lnTo>
                    <a:pt x="575" y="255"/>
                  </a:lnTo>
                  <a:lnTo>
                    <a:pt x="575" y="255"/>
                  </a:lnTo>
                  <a:lnTo>
                    <a:pt x="578" y="255"/>
                  </a:lnTo>
                  <a:lnTo>
                    <a:pt x="578" y="255"/>
                  </a:lnTo>
                  <a:lnTo>
                    <a:pt x="583" y="252"/>
                  </a:lnTo>
                  <a:lnTo>
                    <a:pt x="583" y="252"/>
                  </a:lnTo>
                  <a:lnTo>
                    <a:pt x="590" y="249"/>
                  </a:lnTo>
                  <a:lnTo>
                    <a:pt x="597" y="245"/>
                  </a:lnTo>
                  <a:lnTo>
                    <a:pt x="603" y="241"/>
                  </a:lnTo>
                  <a:lnTo>
                    <a:pt x="609" y="235"/>
                  </a:lnTo>
                  <a:lnTo>
                    <a:pt x="609" y="235"/>
                  </a:lnTo>
                  <a:lnTo>
                    <a:pt x="613" y="230"/>
                  </a:lnTo>
                  <a:lnTo>
                    <a:pt x="616" y="225"/>
                  </a:lnTo>
                  <a:lnTo>
                    <a:pt x="616" y="225"/>
                  </a:lnTo>
                  <a:lnTo>
                    <a:pt x="621" y="216"/>
                  </a:lnTo>
                  <a:lnTo>
                    <a:pt x="625" y="207"/>
                  </a:lnTo>
                  <a:lnTo>
                    <a:pt x="625" y="207"/>
                  </a:lnTo>
                  <a:lnTo>
                    <a:pt x="626" y="200"/>
                  </a:lnTo>
                  <a:lnTo>
                    <a:pt x="628" y="194"/>
                  </a:lnTo>
                  <a:lnTo>
                    <a:pt x="628" y="194"/>
                  </a:lnTo>
                  <a:lnTo>
                    <a:pt x="629" y="188"/>
                  </a:lnTo>
                  <a:lnTo>
                    <a:pt x="629" y="181"/>
                  </a:lnTo>
                  <a:lnTo>
                    <a:pt x="627" y="169"/>
                  </a:lnTo>
                  <a:lnTo>
                    <a:pt x="627" y="169"/>
                  </a:lnTo>
                  <a:close/>
                  <a:moveTo>
                    <a:pt x="257" y="300"/>
                  </a:moveTo>
                  <a:lnTo>
                    <a:pt x="257" y="300"/>
                  </a:lnTo>
                  <a:lnTo>
                    <a:pt x="248" y="287"/>
                  </a:lnTo>
                  <a:lnTo>
                    <a:pt x="248" y="287"/>
                  </a:lnTo>
                  <a:lnTo>
                    <a:pt x="249" y="290"/>
                  </a:lnTo>
                  <a:lnTo>
                    <a:pt x="251" y="294"/>
                  </a:lnTo>
                  <a:lnTo>
                    <a:pt x="254" y="298"/>
                  </a:lnTo>
                  <a:lnTo>
                    <a:pt x="257" y="300"/>
                  </a:lnTo>
                  <a:lnTo>
                    <a:pt x="257" y="30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2" name="Freeform 138"/>
            <p:cNvSpPr>
              <a:spLocks/>
            </p:cNvSpPr>
            <p:nvPr/>
          </p:nvSpPr>
          <p:spPr bwMode="auto">
            <a:xfrm>
              <a:off x="3058" y="1463"/>
              <a:ext cx="5" cy="3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3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3"/>
                </a:cxn>
                <a:cxn ang="0">
                  <a:pos x="5" y="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3" name="Freeform 139"/>
            <p:cNvSpPr>
              <a:spLocks noEditPoints="1"/>
            </p:cNvSpPr>
            <p:nvPr/>
          </p:nvSpPr>
          <p:spPr bwMode="auto">
            <a:xfrm>
              <a:off x="2834" y="1388"/>
              <a:ext cx="290" cy="553"/>
            </a:xfrm>
            <a:custGeom>
              <a:avLst/>
              <a:gdLst/>
              <a:ahLst/>
              <a:cxnLst>
                <a:cxn ang="0">
                  <a:pos x="135" y="306"/>
                </a:cxn>
                <a:cxn ang="0">
                  <a:pos x="157" y="259"/>
                </a:cxn>
                <a:cxn ang="0">
                  <a:pos x="178" y="220"/>
                </a:cxn>
                <a:cxn ang="0">
                  <a:pos x="212" y="155"/>
                </a:cxn>
                <a:cxn ang="0">
                  <a:pos x="216" y="155"/>
                </a:cxn>
                <a:cxn ang="0">
                  <a:pos x="192" y="203"/>
                </a:cxn>
                <a:cxn ang="0">
                  <a:pos x="154" y="278"/>
                </a:cxn>
                <a:cxn ang="0">
                  <a:pos x="177" y="215"/>
                </a:cxn>
                <a:cxn ang="0">
                  <a:pos x="206" y="156"/>
                </a:cxn>
                <a:cxn ang="0">
                  <a:pos x="195" y="167"/>
                </a:cxn>
                <a:cxn ang="0">
                  <a:pos x="169" y="220"/>
                </a:cxn>
                <a:cxn ang="0">
                  <a:pos x="130" y="291"/>
                </a:cxn>
                <a:cxn ang="0">
                  <a:pos x="132" y="298"/>
                </a:cxn>
                <a:cxn ang="0">
                  <a:pos x="220" y="155"/>
                </a:cxn>
                <a:cxn ang="0">
                  <a:pos x="191" y="213"/>
                </a:cxn>
                <a:cxn ang="0">
                  <a:pos x="156" y="284"/>
                </a:cxn>
                <a:cxn ang="0">
                  <a:pos x="147" y="310"/>
                </a:cxn>
                <a:cxn ang="0">
                  <a:pos x="182" y="242"/>
                </a:cxn>
                <a:cxn ang="0">
                  <a:pos x="225" y="156"/>
                </a:cxn>
                <a:cxn ang="0">
                  <a:pos x="220" y="176"/>
                </a:cxn>
                <a:cxn ang="0">
                  <a:pos x="187" y="239"/>
                </a:cxn>
                <a:cxn ang="0">
                  <a:pos x="152" y="312"/>
                </a:cxn>
                <a:cxn ang="0">
                  <a:pos x="169" y="287"/>
                </a:cxn>
                <a:cxn ang="0">
                  <a:pos x="201" y="221"/>
                </a:cxn>
                <a:cxn ang="0">
                  <a:pos x="219" y="184"/>
                </a:cxn>
                <a:cxn ang="0">
                  <a:pos x="60" y="514"/>
                </a:cxn>
                <a:cxn ang="0">
                  <a:pos x="12" y="490"/>
                </a:cxn>
                <a:cxn ang="0">
                  <a:pos x="2" y="489"/>
                </a:cxn>
                <a:cxn ang="0">
                  <a:pos x="64" y="521"/>
                </a:cxn>
                <a:cxn ang="0">
                  <a:pos x="66" y="518"/>
                </a:cxn>
                <a:cxn ang="0">
                  <a:pos x="211" y="80"/>
                </a:cxn>
                <a:cxn ang="0">
                  <a:pos x="215" y="63"/>
                </a:cxn>
                <a:cxn ang="0">
                  <a:pos x="204" y="77"/>
                </a:cxn>
                <a:cxn ang="0">
                  <a:pos x="216" y="49"/>
                </a:cxn>
                <a:cxn ang="0">
                  <a:pos x="221" y="31"/>
                </a:cxn>
                <a:cxn ang="0">
                  <a:pos x="211" y="46"/>
                </a:cxn>
                <a:cxn ang="0">
                  <a:pos x="222" y="19"/>
                </a:cxn>
                <a:cxn ang="0">
                  <a:pos x="231" y="6"/>
                </a:cxn>
                <a:cxn ang="0">
                  <a:pos x="223" y="7"/>
                </a:cxn>
                <a:cxn ang="0">
                  <a:pos x="222" y="19"/>
                </a:cxn>
                <a:cxn ang="0">
                  <a:pos x="229" y="97"/>
                </a:cxn>
                <a:cxn ang="0">
                  <a:pos x="229" y="107"/>
                </a:cxn>
                <a:cxn ang="0">
                  <a:pos x="236" y="95"/>
                </a:cxn>
                <a:cxn ang="0">
                  <a:pos x="237" y="105"/>
                </a:cxn>
                <a:cxn ang="0">
                  <a:pos x="241" y="112"/>
                </a:cxn>
                <a:cxn ang="0">
                  <a:pos x="244" y="99"/>
                </a:cxn>
                <a:cxn ang="0">
                  <a:pos x="280" y="24"/>
                </a:cxn>
                <a:cxn ang="0">
                  <a:pos x="279" y="32"/>
                </a:cxn>
                <a:cxn ang="0">
                  <a:pos x="289" y="25"/>
                </a:cxn>
                <a:cxn ang="0">
                  <a:pos x="263" y="45"/>
                </a:cxn>
                <a:cxn ang="0">
                  <a:pos x="254" y="42"/>
                </a:cxn>
                <a:cxn ang="0">
                  <a:pos x="257" y="51"/>
                </a:cxn>
                <a:cxn ang="0">
                  <a:pos x="281" y="63"/>
                </a:cxn>
                <a:cxn ang="0">
                  <a:pos x="289" y="66"/>
                </a:cxn>
                <a:cxn ang="0">
                  <a:pos x="287" y="57"/>
                </a:cxn>
                <a:cxn ang="0">
                  <a:pos x="258" y="117"/>
                </a:cxn>
                <a:cxn ang="0">
                  <a:pos x="257" y="108"/>
                </a:cxn>
                <a:cxn ang="0">
                  <a:pos x="248" y="113"/>
                </a:cxn>
                <a:cxn ang="0">
                  <a:pos x="252" y="104"/>
                </a:cxn>
                <a:cxn ang="0">
                  <a:pos x="10" y="547"/>
                </a:cxn>
                <a:cxn ang="0">
                  <a:pos x="20" y="551"/>
                </a:cxn>
                <a:cxn ang="0">
                  <a:pos x="14" y="543"/>
                </a:cxn>
              </a:cxnLst>
              <a:rect l="0" t="0" r="r" b="b"/>
              <a:pathLst>
                <a:path w="290" h="553">
                  <a:moveTo>
                    <a:pt x="154" y="278"/>
                  </a:moveTo>
                  <a:lnTo>
                    <a:pt x="154" y="278"/>
                  </a:lnTo>
                  <a:lnTo>
                    <a:pt x="139" y="305"/>
                  </a:lnTo>
                  <a:lnTo>
                    <a:pt x="139" y="305"/>
                  </a:lnTo>
                  <a:lnTo>
                    <a:pt x="137" y="307"/>
                  </a:lnTo>
                  <a:lnTo>
                    <a:pt x="137" y="307"/>
                  </a:lnTo>
                  <a:lnTo>
                    <a:pt x="135" y="306"/>
                  </a:lnTo>
                  <a:lnTo>
                    <a:pt x="134" y="305"/>
                  </a:lnTo>
                  <a:lnTo>
                    <a:pt x="133" y="304"/>
                  </a:lnTo>
                  <a:lnTo>
                    <a:pt x="134" y="302"/>
                  </a:lnTo>
                  <a:lnTo>
                    <a:pt x="134" y="302"/>
                  </a:lnTo>
                  <a:lnTo>
                    <a:pt x="149" y="275"/>
                  </a:lnTo>
                  <a:lnTo>
                    <a:pt x="149" y="275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63" y="249"/>
                  </a:lnTo>
                  <a:lnTo>
                    <a:pt x="163" y="249"/>
                  </a:lnTo>
                  <a:lnTo>
                    <a:pt x="171" y="235"/>
                  </a:lnTo>
                  <a:lnTo>
                    <a:pt x="171" y="235"/>
                  </a:lnTo>
                  <a:lnTo>
                    <a:pt x="178" y="220"/>
                  </a:lnTo>
                  <a:lnTo>
                    <a:pt x="178" y="220"/>
                  </a:lnTo>
                  <a:lnTo>
                    <a:pt x="189" y="198"/>
                  </a:lnTo>
                  <a:lnTo>
                    <a:pt x="189" y="198"/>
                  </a:lnTo>
                  <a:lnTo>
                    <a:pt x="203" y="172"/>
                  </a:lnTo>
                  <a:lnTo>
                    <a:pt x="203" y="172"/>
                  </a:lnTo>
                  <a:lnTo>
                    <a:pt x="210" y="157"/>
                  </a:lnTo>
                  <a:lnTo>
                    <a:pt x="210" y="157"/>
                  </a:lnTo>
                  <a:lnTo>
                    <a:pt x="212" y="155"/>
                  </a:lnTo>
                  <a:lnTo>
                    <a:pt x="213" y="154"/>
                  </a:lnTo>
                  <a:lnTo>
                    <a:pt x="214" y="153"/>
                  </a:lnTo>
                  <a:lnTo>
                    <a:pt x="214" y="153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2" y="203"/>
                  </a:lnTo>
                  <a:lnTo>
                    <a:pt x="192" y="203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54" y="278"/>
                  </a:lnTo>
                  <a:lnTo>
                    <a:pt x="154" y="278"/>
                  </a:lnTo>
                  <a:close/>
                  <a:moveTo>
                    <a:pt x="147" y="271"/>
                  </a:moveTo>
                  <a:lnTo>
                    <a:pt x="147" y="271"/>
                  </a:lnTo>
                  <a:lnTo>
                    <a:pt x="157" y="252"/>
                  </a:lnTo>
                  <a:lnTo>
                    <a:pt x="157" y="252"/>
                  </a:lnTo>
                  <a:lnTo>
                    <a:pt x="166" y="235"/>
                  </a:lnTo>
                  <a:lnTo>
                    <a:pt x="166" y="235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87" y="193"/>
                  </a:lnTo>
                  <a:lnTo>
                    <a:pt x="187" y="193"/>
                  </a:lnTo>
                  <a:lnTo>
                    <a:pt x="199" y="170"/>
                  </a:lnTo>
                  <a:lnTo>
                    <a:pt x="199" y="170"/>
                  </a:lnTo>
                  <a:lnTo>
                    <a:pt x="206" y="156"/>
                  </a:lnTo>
                  <a:lnTo>
                    <a:pt x="206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1" y="157"/>
                  </a:lnTo>
                  <a:lnTo>
                    <a:pt x="199" y="159"/>
                  </a:lnTo>
                  <a:lnTo>
                    <a:pt x="199" y="159"/>
                  </a:lnTo>
                  <a:lnTo>
                    <a:pt x="196" y="163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82" y="193"/>
                  </a:lnTo>
                  <a:lnTo>
                    <a:pt x="182" y="193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69" y="220"/>
                  </a:lnTo>
                  <a:lnTo>
                    <a:pt x="169" y="220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50" y="255"/>
                  </a:lnTo>
                  <a:lnTo>
                    <a:pt x="150" y="255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30" y="291"/>
                  </a:lnTo>
                  <a:lnTo>
                    <a:pt x="130" y="291"/>
                  </a:lnTo>
                  <a:lnTo>
                    <a:pt x="125" y="301"/>
                  </a:lnTo>
                  <a:lnTo>
                    <a:pt x="125" y="301"/>
                  </a:lnTo>
                  <a:lnTo>
                    <a:pt x="127" y="302"/>
                  </a:lnTo>
                  <a:lnTo>
                    <a:pt x="129" y="302"/>
                  </a:lnTo>
                  <a:lnTo>
                    <a:pt x="130" y="300"/>
                  </a:lnTo>
                  <a:lnTo>
                    <a:pt x="132" y="298"/>
                  </a:lnTo>
                  <a:lnTo>
                    <a:pt x="132" y="298"/>
                  </a:lnTo>
                  <a:lnTo>
                    <a:pt x="135" y="292"/>
                  </a:lnTo>
                  <a:lnTo>
                    <a:pt x="135" y="292"/>
                  </a:lnTo>
                  <a:lnTo>
                    <a:pt x="147" y="271"/>
                  </a:lnTo>
                  <a:lnTo>
                    <a:pt x="147" y="271"/>
                  </a:lnTo>
                  <a:close/>
                  <a:moveTo>
                    <a:pt x="220" y="155"/>
                  </a:moveTo>
                  <a:lnTo>
                    <a:pt x="220" y="155"/>
                  </a:lnTo>
                  <a:lnTo>
                    <a:pt x="220" y="156"/>
                  </a:lnTo>
                  <a:lnTo>
                    <a:pt x="220" y="156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04" y="190"/>
                  </a:lnTo>
                  <a:lnTo>
                    <a:pt x="204" y="190"/>
                  </a:lnTo>
                  <a:lnTo>
                    <a:pt x="191" y="213"/>
                  </a:lnTo>
                  <a:lnTo>
                    <a:pt x="191" y="213"/>
                  </a:lnTo>
                  <a:lnTo>
                    <a:pt x="180" y="237"/>
                  </a:lnTo>
                  <a:lnTo>
                    <a:pt x="180" y="237"/>
                  </a:lnTo>
                  <a:lnTo>
                    <a:pt x="165" y="266"/>
                  </a:lnTo>
                  <a:lnTo>
                    <a:pt x="165" y="266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43" y="308"/>
                  </a:lnTo>
                  <a:lnTo>
                    <a:pt x="143" y="308"/>
                  </a:lnTo>
                  <a:lnTo>
                    <a:pt x="142" y="309"/>
                  </a:lnTo>
                  <a:lnTo>
                    <a:pt x="144" y="311"/>
                  </a:lnTo>
                  <a:lnTo>
                    <a:pt x="144" y="311"/>
                  </a:lnTo>
                  <a:lnTo>
                    <a:pt x="146" y="311"/>
                  </a:lnTo>
                  <a:lnTo>
                    <a:pt x="147" y="310"/>
                  </a:lnTo>
                  <a:lnTo>
                    <a:pt x="147" y="310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72" y="260"/>
                  </a:lnTo>
                  <a:lnTo>
                    <a:pt x="172" y="260"/>
                  </a:lnTo>
                  <a:lnTo>
                    <a:pt x="182" y="242"/>
                  </a:lnTo>
                  <a:lnTo>
                    <a:pt x="182" y="242"/>
                  </a:lnTo>
                  <a:lnTo>
                    <a:pt x="198" y="210"/>
                  </a:lnTo>
                  <a:lnTo>
                    <a:pt x="198" y="210"/>
                  </a:lnTo>
                  <a:lnTo>
                    <a:pt x="209" y="190"/>
                  </a:lnTo>
                  <a:lnTo>
                    <a:pt x="209" y="190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5" y="156"/>
                  </a:lnTo>
                  <a:lnTo>
                    <a:pt x="225" y="156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20" y="155"/>
                  </a:lnTo>
                  <a:lnTo>
                    <a:pt x="220" y="155"/>
                  </a:lnTo>
                  <a:close/>
                  <a:moveTo>
                    <a:pt x="220" y="176"/>
                  </a:moveTo>
                  <a:lnTo>
                    <a:pt x="220" y="176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05" y="204"/>
                  </a:lnTo>
                  <a:lnTo>
                    <a:pt x="205" y="204"/>
                  </a:lnTo>
                  <a:lnTo>
                    <a:pt x="199" y="217"/>
                  </a:lnTo>
                  <a:lnTo>
                    <a:pt x="199" y="217"/>
                  </a:lnTo>
                  <a:lnTo>
                    <a:pt x="187" y="239"/>
                  </a:lnTo>
                  <a:lnTo>
                    <a:pt x="187" y="239"/>
                  </a:lnTo>
                  <a:lnTo>
                    <a:pt x="170" y="274"/>
                  </a:lnTo>
                  <a:lnTo>
                    <a:pt x="170" y="274"/>
                  </a:lnTo>
                  <a:lnTo>
                    <a:pt x="161" y="293"/>
                  </a:lnTo>
                  <a:lnTo>
                    <a:pt x="161" y="293"/>
                  </a:lnTo>
                  <a:lnTo>
                    <a:pt x="152" y="312"/>
                  </a:lnTo>
                  <a:lnTo>
                    <a:pt x="152" y="312"/>
                  </a:lnTo>
                  <a:lnTo>
                    <a:pt x="151" y="314"/>
                  </a:lnTo>
                  <a:lnTo>
                    <a:pt x="154" y="315"/>
                  </a:lnTo>
                  <a:lnTo>
                    <a:pt x="154" y="315"/>
                  </a:lnTo>
                  <a:lnTo>
                    <a:pt x="157" y="309"/>
                  </a:lnTo>
                  <a:lnTo>
                    <a:pt x="157" y="309"/>
                  </a:lnTo>
                  <a:lnTo>
                    <a:pt x="169" y="287"/>
                  </a:lnTo>
                  <a:lnTo>
                    <a:pt x="169" y="287"/>
                  </a:lnTo>
                  <a:lnTo>
                    <a:pt x="172" y="280"/>
                  </a:lnTo>
                  <a:lnTo>
                    <a:pt x="172" y="280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85" y="253"/>
                  </a:lnTo>
                  <a:lnTo>
                    <a:pt x="185" y="253"/>
                  </a:lnTo>
                  <a:lnTo>
                    <a:pt x="201" y="221"/>
                  </a:lnTo>
                  <a:lnTo>
                    <a:pt x="201" y="221"/>
                  </a:lnTo>
                  <a:lnTo>
                    <a:pt x="206" y="210"/>
                  </a:lnTo>
                  <a:lnTo>
                    <a:pt x="206" y="210"/>
                  </a:lnTo>
                  <a:lnTo>
                    <a:pt x="211" y="200"/>
                  </a:lnTo>
                  <a:lnTo>
                    <a:pt x="215" y="191"/>
                  </a:lnTo>
                  <a:lnTo>
                    <a:pt x="215" y="191"/>
                  </a:lnTo>
                  <a:lnTo>
                    <a:pt x="219" y="184"/>
                  </a:lnTo>
                  <a:lnTo>
                    <a:pt x="222" y="176"/>
                  </a:lnTo>
                  <a:lnTo>
                    <a:pt x="222" y="176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0" y="176"/>
                  </a:lnTo>
                  <a:lnTo>
                    <a:pt x="220" y="176"/>
                  </a:lnTo>
                  <a:close/>
                  <a:moveTo>
                    <a:pt x="60" y="514"/>
                  </a:moveTo>
                  <a:lnTo>
                    <a:pt x="60" y="514"/>
                  </a:lnTo>
                  <a:lnTo>
                    <a:pt x="42" y="504"/>
                  </a:lnTo>
                  <a:lnTo>
                    <a:pt x="42" y="504"/>
                  </a:lnTo>
                  <a:lnTo>
                    <a:pt x="17" y="492"/>
                  </a:lnTo>
                  <a:lnTo>
                    <a:pt x="17" y="492"/>
                  </a:lnTo>
                  <a:lnTo>
                    <a:pt x="12" y="490"/>
                  </a:lnTo>
                  <a:lnTo>
                    <a:pt x="12" y="490"/>
                  </a:lnTo>
                  <a:lnTo>
                    <a:pt x="4" y="485"/>
                  </a:lnTo>
                  <a:lnTo>
                    <a:pt x="4" y="485"/>
                  </a:lnTo>
                  <a:lnTo>
                    <a:pt x="2" y="485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8"/>
                  </a:lnTo>
                  <a:lnTo>
                    <a:pt x="2" y="489"/>
                  </a:lnTo>
                  <a:lnTo>
                    <a:pt x="2" y="489"/>
                  </a:lnTo>
                  <a:lnTo>
                    <a:pt x="21" y="498"/>
                  </a:lnTo>
                  <a:lnTo>
                    <a:pt x="21" y="498"/>
                  </a:lnTo>
                  <a:lnTo>
                    <a:pt x="42" y="510"/>
                  </a:lnTo>
                  <a:lnTo>
                    <a:pt x="42" y="510"/>
                  </a:lnTo>
                  <a:lnTo>
                    <a:pt x="64" y="521"/>
                  </a:lnTo>
                  <a:lnTo>
                    <a:pt x="64" y="521"/>
                  </a:lnTo>
                  <a:lnTo>
                    <a:pt x="65" y="522"/>
                  </a:lnTo>
                  <a:lnTo>
                    <a:pt x="66" y="522"/>
                  </a:lnTo>
                  <a:lnTo>
                    <a:pt x="66" y="522"/>
                  </a:lnTo>
                  <a:lnTo>
                    <a:pt x="68" y="519"/>
                  </a:lnTo>
                  <a:lnTo>
                    <a:pt x="68" y="519"/>
                  </a:lnTo>
                  <a:lnTo>
                    <a:pt x="66" y="518"/>
                  </a:lnTo>
                  <a:lnTo>
                    <a:pt x="66" y="518"/>
                  </a:lnTo>
                  <a:lnTo>
                    <a:pt x="60" y="514"/>
                  </a:lnTo>
                  <a:lnTo>
                    <a:pt x="60" y="514"/>
                  </a:lnTo>
                  <a:close/>
                  <a:moveTo>
                    <a:pt x="208" y="83"/>
                  </a:moveTo>
                  <a:lnTo>
                    <a:pt x="208" y="83"/>
                  </a:lnTo>
                  <a:lnTo>
                    <a:pt x="210" y="82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4" y="77"/>
                  </a:lnTo>
                  <a:lnTo>
                    <a:pt x="215" y="74"/>
                  </a:lnTo>
                  <a:lnTo>
                    <a:pt x="217" y="65"/>
                  </a:lnTo>
                  <a:lnTo>
                    <a:pt x="217" y="65"/>
                  </a:lnTo>
                  <a:lnTo>
                    <a:pt x="216" y="64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4" y="63"/>
                  </a:lnTo>
                  <a:lnTo>
                    <a:pt x="213" y="64"/>
                  </a:lnTo>
                  <a:lnTo>
                    <a:pt x="213" y="64"/>
                  </a:lnTo>
                  <a:lnTo>
                    <a:pt x="210" y="66"/>
                  </a:lnTo>
                  <a:lnTo>
                    <a:pt x="207" y="70"/>
                  </a:lnTo>
                  <a:lnTo>
                    <a:pt x="204" y="77"/>
                  </a:lnTo>
                  <a:lnTo>
                    <a:pt x="204" y="77"/>
                  </a:lnTo>
                  <a:lnTo>
                    <a:pt x="204" y="79"/>
                  </a:lnTo>
                  <a:lnTo>
                    <a:pt x="205" y="80"/>
                  </a:lnTo>
                  <a:lnTo>
                    <a:pt x="206" y="82"/>
                  </a:lnTo>
                  <a:lnTo>
                    <a:pt x="208" y="83"/>
                  </a:lnTo>
                  <a:lnTo>
                    <a:pt x="208" y="83"/>
                  </a:lnTo>
                  <a:close/>
                  <a:moveTo>
                    <a:pt x="216" y="49"/>
                  </a:moveTo>
                  <a:lnTo>
                    <a:pt x="216" y="49"/>
                  </a:lnTo>
                  <a:lnTo>
                    <a:pt x="219" y="46"/>
                  </a:lnTo>
                  <a:lnTo>
                    <a:pt x="221" y="42"/>
                  </a:lnTo>
                  <a:lnTo>
                    <a:pt x="223" y="33"/>
                  </a:lnTo>
                  <a:lnTo>
                    <a:pt x="223" y="33"/>
                  </a:lnTo>
                  <a:lnTo>
                    <a:pt x="222" y="32"/>
                  </a:lnTo>
                  <a:lnTo>
                    <a:pt x="221" y="31"/>
                  </a:lnTo>
                  <a:lnTo>
                    <a:pt x="221" y="31"/>
                  </a:lnTo>
                  <a:lnTo>
                    <a:pt x="219" y="31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5" y="34"/>
                  </a:lnTo>
                  <a:lnTo>
                    <a:pt x="215" y="34"/>
                  </a:lnTo>
                  <a:lnTo>
                    <a:pt x="212" y="40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12" y="50"/>
                  </a:lnTo>
                  <a:lnTo>
                    <a:pt x="212" y="50"/>
                  </a:lnTo>
                  <a:lnTo>
                    <a:pt x="214" y="50"/>
                  </a:lnTo>
                  <a:lnTo>
                    <a:pt x="216" y="49"/>
                  </a:lnTo>
                  <a:lnTo>
                    <a:pt x="216" y="49"/>
                  </a:lnTo>
                  <a:close/>
                  <a:moveTo>
                    <a:pt x="222" y="19"/>
                  </a:moveTo>
                  <a:lnTo>
                    <a:pt x="222" y="19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8" y="15"/>
                  </a:lnTo>
                  <a:lnTo>
                    <a:pt x="230" y="11"/>
                  </a:lnTo>
                  <a:lnTo>
                    <a:pt x="231" y="6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6" y="3"/>
                  </a:lnTo>
                  <a:lnTo>
                    <a:pt x="223" y="7"/>
                  </a:lnTo>
                  <a:lnTo>
                    <a:pt x="222" y="10"/>
                  </a:lnTo>
                  <a:lnTo>
                    <a:pt x="221" y="15"/>
                  </a:lnTo>
                  <a:lnTo>
                    <a:pt x="221" y="15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21" y="18"/>
                  </a:lnTo>
                  <a:lnTo>
                    <a:pt x="222" y="19"/>
                  </a:lnTo>
                  <a:lnTo>
                    <a:pt x="222" y="19"/>
                  </a:lnTo>
                  <a:close/>
                  <a:moveTo>
                    <a:pt x="236" y="95"/>
                  </a:moveTo>
                  <a:lnTo>
                    <a:pt x="236" y="95"/>
                  </a:lnTo>
                  <a:lnTo>
                    <a:pt x="231" y="92"/>
                  </a:lnTo>
                  <a:lnTo>
                    <a:pt x="231" y="92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5" y="103"/>
                  </a:lnTo>
                  <a:lnTo>
                    <a:pt x="224" y="105"/>
                  </a:lnTo>
                  <a:lnTo>
                    <a:pt x="225" y="106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31" y="107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6" y="97"/>
                  </a:lnTo>
                  <a:lnTo>
                    <a:pt x="236" y="97"/>
                  </a:lnTo>
                  <a:lnTo>
                    <a:pt x="236" y="95"/>
                  </a:lnTo>
                  <a:lnTo>
                    <a:pt x="236" y="95"/>
                  </a:lnTo>
                  <a:close/>
                  <a:moveTo>
                    <a:pt x="244" y="99"/>
                  </a:moveTo>
                  <a:lnTo>
                    <a:pt x="244" y="99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39" y="101"/>
                  </a:lnTo>
                  <a:lnTo>
                    <a:pt x="239" y="101"/>
                  </a:lnTo>
                  <a:lnTo>
                    <a:pt x="237" y="105"/>
                  </a:lnTo>
                  <a:lnTo>
                    <a:pt x="237" y="105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6" y="109"/>
                  </a:lnTo>
                  <a:lnTo>
                    <a:pt x="237" y="110"/>
                  </a:lnTo>
                  <a:lnTo>
                    <a:pt x="239" y="111"/>
                  </a:lnTo>
                  <a:lnTo>
                    <a:pt x="241" y="112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48" y="102"/>
                  </a:lnTo>
                  <a:lnTo>
                    <a:pt x="248" y="102"/>
                  </a:lnTo>
                  <a:lnTo>
                    <a:pt x="246" y="100"/>
                  </a:lnTo>
                  <a:lnTo>
                    <a:pt x="244" y="99"/>
                  </a:lnTo>
                  <a:lnTo>
                    <a:pt x="244" y="99"/>
                  </a:lnTo>
                  <a:close/>
                  <a:moveTo>
                    <a:pt x="289" y="25"/>
                  </a:moveTo>
                  <a:lnTo>
                    <a:pt x="289" y="25"/>
                  </a:lnTo>
                  <a:lnTo>
                    <a:pt x="288" y="23"/>
                  </a:lnTo>
                  <a:lnTo>
                    <a:pt x="287" y="23"/>
                  </a:lnTo>
                  <a:lnTo>
                    <a:pt x="283" y="22"/>
                  </a:lnTo>
                  <a:lnTo>
                    <a:pt x="283" y="22"/>
                  </a:lnTo>
                  <a:lnTo>
                    <a:pt x="280" y="24"/>
                  </a:lnTo>
                  <a:lnTo>
                    <a:pt x="280" y="24"/>
                  </a:lnTo>
                  <a:lnTo>
                    <a:pt x="278" y="26"/>
                  </a:lnTo>
                  <a:lnTo>
                    <a:pt x="277" y="28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8" y="31"/>
                  </a:lnTo>
                  <a:lnTo>
                    <a:pt x="279" y="32"/>
                  </a:lnTo>
                  <a:lnTo>
                    <a:pt x="282" y="32"/>
                  </a:lnTo>
                  <a:lnTo>
                    <a:pt x="282" y="32"/>
                  </a:lnTo>
                  <a:lnTo>
                    <a:pt x="285" y="32"/>
                  </a:lnTo>
                  <a:lnTo>
                    <a:pt x="288" y="31"/>
                  </a:lnTo>
                  <a:lnTo>
                    <a:pt x="289" y="28"/>
                  </a:lnTo>
                  <a:lnTo>
                    <a:pt x="289" y="25"/>
                  </a:lnTo>
                  <a:lnTo>
                    <a:pt x="289" y="25"/>
                  </a:lnTo>
                  <a:close/>
                  <a:moveTo>
                    <a:pt x="257" y="51"/>
                  </a:moveTo>
                  <a:lnTo>
                    <a:pt x="257" y="51"/>
                  </a:lnTo>
                  <a:lnTo>
                    <a:pt x="259" y="51"/>
                  </a:lnTo>
                  <a:lnTo>
                    <a:pt x="261" y="49"/>
                  </a:lnTo>
                  <a:lnTo>
                    <a:pt x="262" y="47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3"/>
                  </a:lnTo>
                  <a:lnTo>
                    <a:pt x="262" y="41"/>
                  </a:lnTo>
                  <a:lnTo>
                    <a:pt x="260" y="40"/>
                  </a:lnTo>
                  <a:lnTo>
                    <a:pt x="258" y="40"/>
                  </a:lnTo>
                  <a:lnTo>
                    <a:pt x="258" y="40"/>
                  </a:lnTo>
                  <a:lnTo>
                    <a:pt x="256" y="40"/>
                  </a:lnTo>
                  <a:lnTo>
                    <a:pt x="254" y="42"/>
                  </a:lnTo>
                  <a:lnTo>
                    <a:pt x="253" y="44"/>
                  </a:lnTo>
                  <a:lnTo>
                    <a:pt x="253" y="46"/>
                  </a:lnTo>
                  <a:lnTo>
                    <a:pt x="253" y="46"/>
                  </a:lnTo>
                  <a:lnTo>
                    <a:pt x="253" y="48"/>
                  </a:lnTo>
                  <a:lnTo>
                    <a:pt x="254" y="50"/>
                  </a:lnTo>
                  <a:lnTo>
                    <a:pt x="255" y="51"/>
                  </a:lnTo>
                  <a:lnTo>
                    <a:pt x="257" y="51"/>
                  </a:lnTo>
                  <a:lnTo>
                    <a:pt x="257" y="51"/>
                  </a:lnTo>
                  <a:close/>
                  <a:moveTo>
                    <a:pt x="287" y="57"/>
                  </a:moveTo>
                  <a:lnTo>
                    <a:pt x="287" y="57"/>
                  </a:lnTo>
                  <a:lnTo>
                    <a:pt x="285" y="58"/>
                  </a:lnTo>
                  <a:lnTo>
                    <a:pt x="283" y="59"/>
                  </a:lnTo>
                  <a:lnTo>
                    <a:pt x="282" y="61"/>
                  </a:lnTo>
                  <a:lnTo>
                    <a:pt x="281" y="63"/>
                  </a:lnTo>
                  <a:lnTo>
                    <a:pt x="281" y="63"/>
                  </a:lnTo>
                  <a:lnTo>
                    <a:pt x="282" y="66"/>
                  </a:lnTo>
                  <a:lnTo>
                    <a:pt x="283" y="67"/>
                  </a:lnTo>
                  <a:lnTo>
                    <a:pt x="285" y="67"/>
                  </a:lnTo>
                  <a:lnTo>
                    <a:pt x="285" y="67"/>
                  </a:lnTo>
                  <a:lnTo>
                    <a:pt x="287" y="67"/>
                  </a:lnTo>
                  <a:lnTo>
                    <a:pt x="289" y="66"/>
                  </a:lnTo>
                  <a:lnTo>
                    <a:pt x="290" y="64"/>
                  </a:lnTo>
                  <a:lnTo>
                    <a:pt x="290" y="61"/>
                  </a:lnTo>
                  <a:lnTo>
                    <a:pt x="290" y="61"/>
                  </a:lnTo>
                  <a:lnTo>
                    <a:pt x="290" y="58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7" y="57"/>
                  </a:lnTo>
                  <a:close/>
                  <a:moveTo>
                    <a:pt x="257" y="108"/>
                  </a:moveTo>
                  <a:lnTo>
                    <a:pt x="257" y="108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63" y="110"/>
                  </a:lnTo>
                  <a:lnTo>
                    <a:pt x="263" y="110"/>
                  </a:lnTo>
                  <a:lnTo>
                    <a:pt x="259" y="108"/>
                  </a:lnTo>
                  <a:lnTo>
                    <a:pt x="259" y="108"/>
                  </a:lnTo>
                  <a:lnTo>
                    <a:pt x="257" y="108"/>
                  </a:lnTo>
                  <a:lnTo>
                    <a:pt x="257" y="108"/>
                  </a:lnTo>
                  <a:close/>
                  <a:moveTo>
                    <a:pt x="252" y="104"/>
                  </a:moveTo>
                  <a:lnTo>
                    <a:pt x="252" y="104"/>
                  </a:lnTo>
                  <a:lnTo>
                    <a:pt x="251" y="105"/>
                  </a:lnTo>
                  <a:lnTo>
                    <a:pt x="251" y="105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3"/>
                  </a:lnTo>
                  <a:lnTo>
                    <a:pt x="250" y="113"/>
                  </a:lnTo>
                  <a:lnTo>
                    <a:pt x="250" y="113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52" y="104"/>
                  </a:lnTo>
                  <a:lnTo>
                    <a:pt x="252" y="104"/>
                  </a:lnTo>
                  <a:close/>
                  <a:moveTo>
                    <a:pt x="14" y="543"/>
                  </a:moveTo>
                  <a:lnTo>
                    <a:pt x="14" y="543"/>
                  </a:lnTo>
                  <a:lnTo>
                    <a:pt x="13" y="543"/>
                  </a:lnTo>
                  <a:lnTo>
                    <a:pt x="12" y="544"/>
                  </a:lnTo>
                  <a:lnTo>
                    <a:pt x="10" y="546"/>
                  </a:lnTo>
                  <a:lnTo>
                    <a:pt x="10" y="547"/>
                  </a:lnTo>
                  <a:lnTo>
                    <a:pt x="10" y="547"/>
                  </a:lnTo>
                  <a:lnTo>
                    <a:pt x="11" y="549"/>
                  </a:lnTo>
                  <a:lnTo>
                    <a:pt x="12" y="551"/>
                  </a:lnTo>
                  <a:lnTo>
                    <a:pt x="15" y="552"/>
                  </a:lnTo>
                  <a:lnTo>
                    <a:pt x="17" y="553"/>
                  </a:lnTo>
                  <a:lnTo>
                    <a:pt x="17" y="553"/>
                  </a:lnTo>
                  <a:lnTo>
                    <a:pt x="19" y="552"/>
                  </a:lnTo>
                  <a:lnTo>
                    <a:pt x="20" y="551"/>
                  </a:lnTo>
                  <a:lnTo>
                    <a:pt x="21" y="550"/>
                  </a:lnTo>
                  <a:lnTo>
                    <a:pt x="22" y="548"/>
                  </a:lnTo>
                  <a:lnTo>
                    <a:pt x="22" y="548"/>
                  </a:lnTo>
                  <a:lnTo>
                    <a:pt x="21" y="546"/>
                  </a:lnTo>
                  <a:lnTo>
                    <a:pt x="19" y="544"/>
                  </a:lnTo>
                  <a:lnTo>
                    <a:pt x="17" y="543"/>
                  </a:lnTo>
                  <a:lnTo>
                    <a:pt x="14" y="543"/>
                  </a:lnTo>
                  <a:lnTo>
                    <a:pt x="14" y="543"/>
                  </a:lnTo>
                  <a:close/>
                </a:path>
              </a:pathLst>
            </a:custGeom>
            <a:solidFill>
              <a:srgbClr val="A97C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4" name="Freeform 140"/>
            <p:cNvSpPr>
              <a:spLocks noEditPoints="1"/>
            </p:cNvSpPr>
            <p:nvPr/>
          </p:nvSpPr>
          <p:spPr bwMode="auto">
            <a:xfrm>
              <a:off x="2908" y="1836"/>
              <a:ext cx="75" cy="57"/>
            </a:xfrm>
            <a:custGeom>
              <a:avLst/>
              <a:gdLst/>
              <a:ahLst/>
              <a:cxnLst>
                <a:cxn ang="0">
                  <a:pos x="75" y="30"/>
                </a:cxn>
                <a:cxn ang="0">
                  <a:pos x="75" y="30"/>
                </a:cxn>
                <a:cxn ang="0">
                  <a:pos x="73" y="33"/>
                </a:cxn>
                <a:cxn ang="0">
                  <a:pos x="73" y="33"/>
                </a:cxn>
                <a:cxn ang="0">
                  <a:pos x="71" y="31"/>
                </a:cxn>
                <a:cxn ang="0">
                  <a:pos x="71" y="31"/>
                </a:cxn>
                <a:cxn ang="0">
                  <a:pos x="74" y="29"/>
                </a:cxn>
                <a:cxn ang="0">
                  <a:pos x="74" y="29"/>
                </a:cxn>
                <a:cxn ang="0">
                  <a:pos x="75" y="30"/>
                </a:cxn>
                <a:cxn ang="0">
                  <a:pos x="75" y="30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2" y="32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2" y="36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5" y="35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6" y="32"/>
                </a:cxn>
                <a:cxn ang="0">
                  <a:pos x="5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41" y="3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5" y="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40" y="42"/>
                </a:cxn>
                <a:cxn ang="0">
                  <a:pos x="40" y="42"/>
                </a:cxn>
                <a:cxn ang="0">
                  <a:pos x="37" y="42"/>
                </a:cxn>
                <a:cxn ang="0">
                  <a:pos x="35" y="44"/>
                </a:cxn>
                <a:cxn ang="0">
                  <a:pos x="33" y="46"/>
                </a:cxn>
                <a:cxn ang="0">
                  <a:pos x="33" y="49"/>
                </a:cxn>
                <a:cxn ang="0">
                  <a:pos x="33" y="49"/>
                </a:cxn>
                <a:cxn ang="0">
                  <a:pos x="33" y="53"/>
                </a:cxn>
                <a:cxn ang="0">
                  <a:pos x="35" y="55"/>
                </a:cxn>
                <a:cxn ang="0">
                  <a:pos x="37" y="56"/>
                </a:cxn>
                <a:cxn ang="0">
                  <a:pos x="40" y="57"/>
                </a:cxn>
                <a:cxn ang="0">
                  <a:pos x="40" y="57"/>
                </a:cxn>
                <a:cxn ang="0">
                  <a:pos x="42" y="56"/>
                </a:cxn>
                <a:cxn ang="0">
                  <a:pos x="44" y="55"/>
                </a:cxn>
                <a:cxn ang="0">
                  <a:pos x="45" y="53"/>
                </a:cxn>
                <a:cxn ang="0">
                  <a:pos x="45" y="49"/>
                </a:cxn>
                <a:cxn ang="0">
                  <a:pos x="45" y="49"/>
                </a:cxn>
                <a:cxn ang="0">
                  <a:pos x="45" y="46"/>
                </a:cxn>
                <a:cxn ang="0">
                  <a:pos x="44" y="44"/>
                </a:cxn>
                <a:cxn ang="0">
                  <a:pos x="42" y="42"/>
                </a:cxn>
                <a:cxn ang="0">
                  <a:pos x="40" y="42"/>
                </a:cxn>
                <a:cxn ang="0">
                  <a:pos x="40" y="42"/>
                </a:cxn>
              </a:cxnLst>
              <a:rect l="0" t="0" r="r" b="b"/>
              <a:pathLst>
                <a:path w="75" h="57">
                  <a:moveTo>
                    <a:pt x="75" y="30"/>
                  </a:moveTo>
                  <a:lnTo>
                    <a:pt x="75" y="30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5" y="30"/>
                  </a:lnTo>
                  <a:lnTo>
                    <a:pt x="75" y="30"/>
                  </a:lnTo>
                  <a:close/>
                  <a:moveTo>
                    <a:pt x="4" y="31"/>
                  </a:moveTo>
                  <a:lnTo>
                    <a:pt x="4" y="31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5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4" y="31"/>
                  </a:lnTo>
                  <a:close/>
                  <a:moveTo>
                    <a:pt x="37" y="7"/>
                  </a:moveTo>
                  <a:lnTo>
                    <a:pt x="37" y="7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7" y="7"/>
                  </a:lnTo>
                  <a:close/>
                  <a:moveTo>
                    <a:pt x="40" y="42"/>
                  </a:moveTo>
                  <a:lnTo>
                    <a:pt x="40" y="42"/>
                  </a:lnTo>
                  <a:lnTo>
                    <a:pt x="37" y="42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53"/>
                  </a:lnTo>
                  <a:lnTo>
                    <a:pt x="35" y="55"/>
                  </a:lnTo>
                  <a:lnTo>
                    <a:pt x="37" y="56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2" y="56"/>
                  </a:lnTo>
                  <a:lnTo>
                    <a:pt x="44" y="55"/>
                  </a:lnTo>
                  <a:lnTo>
                    <a:pt x="45" y="53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6"/>
                  </a:lnTo>
                  <a:lnTo>
                    <a:pt x="44" y="44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FFF6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5" name="Freeform 141"/>
            <p:cNvSpPr>
              <a:spLocks noEditPoints="1"/>
            </p:cNvSpPr>
            <p:nvPr/>
          </p:nvSpPr>
          <p:spPr bwMode="auto">
            <a:xfrm>
              <a:off x="2498" y="1186"/>
              <a:ext cx="463" cy="758"/>
            </a:xfrm>
            <a:custGeom>
              <a:avLst/>
              <a:gdLst/>
              <a:ahLst/>
              <a:cxnLst>
                <a:cxn ang="0">
                  <a:pos x="298" y="153"/>
                </a:cxn>
                <a:cxn ang="0">
                  <a:pos x="181" y="210"/>
                </a:cxn>
                <a:cxn ang="0">
                  <a:pos x="372" y="155"/>
                </a:cxn>
                <a:cxn ang="0">
                  <a:pos x="150" y="248"/>
                </a:cxn>
                <a:cxn ang="0">
                  <a:pos x="410" y="188"/>
                </a:cxn>
                <a:cxn ang="0">
                  <a:pos x="33" y="696"/>
                </a:cxn>
                <a:cxn ang="0">
                  <a:pos x="7" y="684"/>
                </a:cxn>
                <a:cxn ang="0">
                  <a:pos x="29" y="682"/>
                </a:cxn>
                <a:cxn ang="0">
                  <a:pos x="19" y="698"/>
                </a:cxn>
                <a:cxn ang="0">
                  <a:pos x="116" y="626"/>
                </a:cxn>
                <a:cxn ang="0">
                  <a:pos x="379" y="126"/>
                </a:cxn>
                <a:cxn ang="0">
                  <a:pos x="371" y="98"/>
                </a:cxn>
                <a:cxn ang="0">
                  <a:pos x="379" y="100"/>
                </a:cxn>
                <a:cxn ang="0">
                  <a:pos x="366" y="124"/>
                </a:cxn>
                <a:cxn ang="0">
                  <a:pos x="105" y="202"/>
                </a:cxn>
                <a:cxn ang="0">
                  <a:pos x="99" y="237"/>
                </a:cxn>
                <a:cxn ang="0">
                  <a:pos x="118" y="228"/>
                </a:cxn>
                <a:cxn ang="0">
                  <a:pos x="104" y="213"/>
                </a:cxn>
                <a:cxn ang="0">
                  <a:pos x="150" y="120"/>
                </a:cxn>
                <a:cxn ang="0">
                  <a:pos x="137" y="162"/>
                </a:cxn>
                <a:cxn ang="0">
                  <a:pos x="135" y="153"/>
                </a:cxn>
                <a:cxn ang="0">
                  <a:pos x="140" y="134"/>
                </a:cxn>
                <a:cxn ang="0">
                  <a:pos x="455" y="284"/>
                </a:cxn>
                <a:cxn ang="0">
                  <a:pos x="436" y="280"/>
                </a:cxn>
                <a:cxn ang="0">
                  <a:pos x="444" y="291"/>
                </a:cxn>
                <a:cxn ang="0">
                  <a:pos x="452" y="298"/>
                </a:cxn>
                <a:cxn ang="0">
                  <a:pos x="220" y="734"/>
                </a:cxn>
                <a:cxn ang="0">
                  <a:pos x="322" y="76"/>
                </a:cxn>
                <a:cxn ang="0">
                  <a:pos x="280" y="87"/>
                </a:cxn>
                <a:cxn ang="0">
                  <a:pos x="323" y="64"/>
                </a:cxn>
                <a:cxn ang="0">
                  <a:pos x="282" y="87"/>
                </a:cxn>
                <a:cxn ang="0">
                  <a:pos x="320" y="71"/>
                </a:cxn>
                <a:cxn ang="0">
                  <a:pos x="193" y="750"/>
                </a:cxn>
                <a:cxn ang="0">
                  <a:pos x="86" y="723"/>
                </a:cxn>
                <a:cxn ang="0">
                  <a:pos x="58" y="711"/>
                </a:cxn>
                <a:cxn ang="0">
                  <a:pos x="76" y="712"/>
                </a:cxn>
                <a:cxn ang="0">
                  <a:pos x="65" y="718"/>
                </a:cxn>
                <a:cxn ang="0">
                  <a:pos x="255" y="47"/>
                </a:cxn>
                <a:cxn ang="0">
                  <a:pos x="245" y="22"/>
                </a:cxn>
                <a:cxn ang="0">
                  <a:pos x="213" y="40"/>
                </a:cxn>
                <a:cxn ang="0">
                  <a:pos x="177" y="22"/>
                </a:cxn>
                <a:cxn ang="0">
                  <a:pos x="150" y="46"/>
                </a:cxn>
                <a:cxn ang="0">
                  <a:pos x="171" y="82"/>
                </a:cxn>
                <a:cxn ang="0">
                  <a:pos x="212" y="92"/>
                </a:cxn>
                <a:cxn ang="0">
                  <a:pos x="227" y="85"/>
                </a:cxn>
                <a:cxn ang="0">
                  <a:pos x="244" y="750"/>
                </a:cxn>
                <a:cxn ang="0">
                  <a:pos x="181" y="732"/>
                </a:cxn>
                <a:cxn ang="0">
                  <a:pos x="89" y="633"/>
                </a:cxn>
                <a:cxn ang="0">
                  <a:pos x="90" y="615"/>
                </a:cxn>
                <a:cxn ang="0">
                  <a:pos x="140" y="737"/>
                </a:cxn>
                <a:cxn ang="0">
                  <a:pos x="110" y="735"/>
                </a:cxn>
                <a:cxn ang="0">
                  <a:pos x="130" y="730"/>
                </a:cxn>
                <a:cxn ang="0">
                  <a:pos x="121" y="745"/>
                </a:cxn>
                <a:cxn ang="0">
                  <a:pos x="144" y="412"/>
                </a:cxn>
                <a:cxn ang="0">
                  <a:pos x="171" y="378"/>
                </a:cxn>
                <a:cxn ang="0">
                  <a:pos x="174" y="409"/>
                </a:cxn>
                <a:cxn ang="0">
                  <a:pos x="145" y="382"/>
                </a:cxn>
                <a:cxn ang="0">
                  <a:pos x="160" y="401"/>
                </a:cxn>
                <a:cxn ang="0">
                  <a:pos x="131" y="593"/>
                </a:cxn>
                <a:cxn ang="0">
                  <a:pos x="151" y="573"/>
                </a:cxn>
                <a:cxn ang="0">
                  <a:pos x="134" y="582"/>
                </a:cxn>
                <a:cxn ang="0">
                  <a:pos x="148" y="585"/>
                </a:cxn>
                <a:cxn ang="0">
                  <a:pos x="175" y="757"/>
                </a:cxn>
              </a:cxnLst>
              <a:rect l="0" t="0" r="r" b="b"/>
              <a:pathLst>
                <a:path w="463" h="758">
                  <a:moveTo>
                    <a:pt x="260" y="143"/>
                  </a:moveTo>
                  <a:lnTo>
                    <a:pt x="260" y="143"/>
                  </a:lnTo>
                  <a:lnTo>
                    <a:pt x="260" y="149"/>
                  </a:lnTo>
                  <a:lnTo>
                    <a:pt x="260" y="152"/>
                  </a:lnTo>
                  <a:lnTo>
                    <a:pt x="259" y="155"/>
                  </a:lnTo>
                  <a:lnTo>
                    <a:pt x="259" y="155"/>
                  </a:lnTo>
                  <a:lnTo>
                    <a:pt x="255" y="159"/>
                  </a:lnTo>
                  <a:lnTo>
                    <a:pt x="251" y="161"/>
                  </a:lnTo>
                  <a:lnTo>
                    <a:pt x="247" y="160"/>
                  </a:lnTo>
                  <a:lnTo>
                    <a:pt x="243" y="159"/>
                  </a:lnTo>
                  <a:lnTo>
                    <a:pt x="243" y="159"/>
                  </a:lnTo>
                  <a:lnTo>
                    <a:pt x="241" y="157"/>
                  </a:lnTo>
                  <a:lnTo>
                    <a:pt x="241" y="155"/>
                  </a:lnTo>
                  <a:lnTo>
                    <a:pt x="240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1" y="145"/>
                  </a:lnTo>
                  <a:lnTo>
                    <a:pt x="243" y="142"/>
                  </a:lnTo>
                  <a:lnTo>
                    <a:pt x="247" y="139"/>
                  </a:lnTo>
                  <a:lnTo>
                    <a:pt x="251" y="138"/>
                  </a:lnTo>
                  <a:lnTo>
                    <a:pt x="251" y="138"/>
                  </a:lnTo>
                  <a:lnTo>
                    <a:pt x="254" y="139"/>
                  </a:lnTo>
                  <a:lnTo>
                    <a:pt x="257" y="140"/>
                  </a:lnTo>
                  <a:lnTo>
                    <a:pt x="259" y="141"/>
                  </a:lnTo>
                  <a:lnTo>
                    <a:pt x="260" y="143"/>
                  </a:lnTo>
                  <a:lnTo>
                    <a:pt x="260" y="143"/>
                  </a:lnTo>
                  <a:close/>
                  <a:moveTo>
                    <a:pt x="299" y="138"/>
                  </a:moveTo>
                  <a:lnTo>
                    <a:pt x="299" y="138"/>
                  </a:lnTo>
                  <a:lnTo>
                    <a:pt x="296" y="139"/>
                  </a:lnTo>
                  <a:lnTo>
                    <a:pt x="293" y="140"/>
                  </a:lnTo>
                  <a:lnTo>
                    <a:pt x="292" y="142"/>
                  </a:lnTo>
                  <a:lnTo>
                    <a:pt x="292" y="145"/>
                  </a:lnTo>
                  <a:lnTo>
                    <a:pt x="292" y="145"/>
                  </a:lnTo>
                  <a:lnTo>
                    <a:pt x="292" y="148"/>
                  </a:lnTo>
                  <a:lnTo>
                    <a:pt x="293" y="151"/>
                  </a:lnTo>
                  <a:lnTo>
                    <a:pt x="295" y="152"/>
                  </a:lnTo>
                  <a:lnTo>
                    <a:pt x="298" y="153"/>
                  </a:lnTo>
                  <a:lnTo>
                    <a:pt x="298" y="153"/>
                  </a:lnTo>
                  <a:lnTo>
                    <a:pt x="301" y="152"/>
                  </a:lnTo>
                  <a:lnTo>
                    <a:pt x="303" y="150"/>
                  </a:lnTo>
                  <a:lnTo>
                    <a:pt x="305" y="148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5" y="142"/>
                  </a:lnTo>
                  <a:lnTo>
                    <a:pt x="304" y="140"/>
                  </a:lnTo>
                  <a:lnTo>
                    <a:pt x="302" y="138"/>
                  </a:lnTo>
                  <a:lnTo>
                    <a:pt x="299" y="138"/>
                  </a:lnTo>
                  <a:lnTo>
                    <a:pt x="299" y="138"/>
                  </a:lnTo>
                  <a:close/>
                  <a:moveTo>
                    <a:pt x="338" y="141"/>
                  </a:moveTo>
                  <a:lnTo>
                    <a:pt x="338" y="141"/>
                  </a:lnTo>
                  <a:lnTo>
                    <a:pt x="335" y="141"/>
                  </a:lnTo>
                  <a:lnTo>
                    <a:pt x="333" y="143"/>
                  </a:lnTo>
                  <a:lnTo>
                    <a:pt x="332" y="145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32" y="151"/>
                  </a:lnTo>
                  <a:lnTo>
                    <a:pt x="333" y="153"/>
                  </a:lnTo>
                  <a:lnTo>
                    <a:pt x="335" y="155"/>
                  </a:lnTo>
                  <a:lnTo>
                    <a:pt x="338" y="155"/>
                  </a:lnTo>
                  <a:lnTo>
                    <a:pt x="338" y="155"/>
                  </a:lnTo>
                  <a:lnTo>
                    <a:pt x="341" y="155"/>
                  </a:lnTo>
                  <a:lnTo>
                    <a:pt x="343" y="153"/>
                  </a:lnTo>
                  <a:lnTo>
                    <a:pt x="344" y="151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4" y="145"/>
                  </a:lnTo>
                  <a:lnTo>
                    <a:pt x="343" y="143"/>
                  </a:lnTo>
                  <a:lnTo>
                    <a:pt x="341" y="142"/>
                  </a:lnTo>
                  <a:lnTo>
                    <a:pt x="338" y="141"/>
                  </a:lnTo>
                  <a:lnTo>
                    <a:pt x="338" y="141"/>
                  </a:lnTo>
                  <a:close/>
                  <a:moveTo>
                    <a:pt x="175" y="218"/>
                  </a:moveTo>
                  <a:lnTo>
                    <a:pt x="175" y="218"/>
                  </a:lnTo>
                  <a:lnTo>
                    <a:pt x="177" y="217"/>
                  </a:lnTo>
                  <a:lnTo>
                    <a:pt x="179" y="216"/>
                  </a:lnTo>
                  <a:lnTo>
                    <a:pt x="181" y="213"/>
                  </a:lnTo>
                  <a:lnTo>
                    <a:pt x="181" y="210"/>
                  </a:lnTo>
                  <a:lnTo>
                    <a:pt x="181" y="210"/>
                  </a:lnTo>
                  <a:lnTo>
                    <a:pt x="181" y="208"/>
                  </a:lnTo>
                  <a:lnTo>
                    <a:pt x="179" y="206"/>
                  </a:lnTo>
                  <a:lnTo>
                    <a:pt x="178" y="205"/>
                  </a:lnTo>
                  <a:lnTo>
                    <a:pt x="175" y="205"/>
                  </a:lnTo>
                  <a:lnTo>
                    <a:pt x="175" y="205"/>
                  </a:lnTo>
                  <a:lnTo>
                    <a:pt x="173" y="205"/>
                  </a:lnTo>
                  <a:lnTo>
                    <a:pt x="171" y="207"/>
                  </a:lnTo>
                  <a:lnTo>
                    <a:pt x="169" y="208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9" y="214"/>
                  </a:lnTo>
                  <a:lnTo>
                    <a:pt x="171" y="216"/>
                  </a:lnTo>
                  <a:lnTo>
                    <a:pt x="173" y="218"/>
                  </a:lnTo>
                  <a:lnTo>
                    <a:pt x="175" y="218"/>
                  </a:lnTo>
                  <a:lnTo>
                    <a:pt x="175" y="218"/>
                  </a:lnTo>
                  <a:close/>
                  <a:moveTo>
                    <a:pt x="210" y="171"/>
                  </a:moveTo>
                  <a:lnTo>
                    <a:pt x="210" y="171"/>
                  </a:lnTo>
                  <a:lnTo>
                    <a:pt x="207" y="171"/>
                  </a:lnTo>
                  <a:lnTo>
                    <a:pt x="204" y="173"/>
                  </a:lnTo>
                  <a:lnTo>
                    <a:pt x="203" y="175"/>
                  </a:lnTo>
                  <a:lnTo>
                    <a:pt x="202" y="178"/>
                  </a:lnTo>
                  <a:lnTo>
                    <a:pt x="202" y="178"/>
                  </a:lnTo>
                  <a:lnTo>
                    <a:pt x="203" y="181"/>
                  </a:lnTo>
                  <a:lnTo>
                    <a:pt x="204" y="183"/>
                  </a:lnTo>
                  <a:lnTo>
                    <a:pt x="205" y="184"/>
                  </a:lnTo>
                  <a:lnTo>
                    <a:pt x="208" y="185"/>
                  </a:lnTo>
                  <a:lnTo>
                    <a:pt x="208" y="185"/>
                  </a:lnTo>
                  <a:lnTo>
                    <a:pt x="211" y="184"/>
                  </a:lnTo>
                  <a:lnTo>
                    <a:pt x="214" y="182"/>
                  </a:lnTo>
                  <a:lnTo>
                    <a:pt x="215" y="180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4"/>
                  </a:lnTo>
                  <a:lnTo>
                    <a:pt x="214" y="172"/>
                  </a:lnTo>
                  <a:lnTo>
                    <a:pt x="212" y="171"/>
                  </a:lnTo>
                  <a:lnTo>
                    <a:pt x="210" y="171"/>
                  </a:lnTo>
                  <a:lnTo>
                    <a:pt x="210" y="171"/>
                  </a:lnTo>
                  <a:close/>
                  <a:moveTo>
                    <a:pt x="372" y="155"/>
                  </a:moveTo>
                  <a:lnTo>
                    <a:pt x="372" y="155"/>
                  </a:lnTo>
                  <a:lnTo>
                    <a:pt x="369" y="155"/>
                  </a:lnTo>
                  <a:lnTo>
                    <a:pt x="367" y="156"/>
                  </a:lnTo>
                  <a:lnTo>
                    <a:pt x="365" y="158"/>
                  </a:lnTo>
                  <a:lnTo>
                    <a:pt x="365" y="161"/>
                  </a:lnTo>
                  <a:lnTo>
                    <a:pt x="365" y="161"/>
                  </a:lnTo>
                  <a:lnTo>
                    <a:pt x="365" y="164"/>
                  </a:lnTo>
                  <a:lnTo>
                    <a:pt x="367" y="165"/>
                  </a:lnTo>
                  <a:lnTo>
                    <a:pt x="368" y="167"/>
                  </a:lnTo>
                  <a:lnTo>
                    <a:pt x="371" y="167"/>
                  </a:lnTo>
                  <a:lnTo>
                    <a:pt x="371" y="167"/>
                  </a:lnTo>
                  <a:lnTo>
                    <a:pt x="373" y="166"/>
                  </a:lnTo>
                  <a:lnTo>
                    <a:pt x="375" y="165"/>
                  </a:lnTo>
                  <a:lnTo>
                    <a:pt x="377" y="163"/>
                  </a:lnTo>
                  <a:lnTo>
                    <a:pt x="377" y="160"/>
                  </a:lnTo>
                  <a:lnTo>
                    <a:pt x="377" y="160"/>
                  </a:lnTo>
                  <a:lnTo>
                    <a:pt x="377" y="158"/>
                  </a:lnTo>
                  <a:lnTo>
                    <a:pt x="376" y="156"/>
                  </a:lnTo>
                  <a:lnTo>
                    <a:pt x="374" y="155"/>
                  </a:lnTo>
                  <a:lnTo>
                    <a:pt x="372" y="155"/>
                  </a:lnTo>
                  <a:lnTo>
                    <a:pt x="372" y="155"/>
                  </a:lnTo>
                  <a:close/>
                  <a:moveTo>
                    <a:pt x="154" y="249"/>
                  </a:moveTo>
                  <a:lnTo>
                    <a:pt x="154" y="249"/>
                  </a:lnTo>
                  <a:lnTo>
                    <a:pt x="156" y="249"/>
                  </a:lnTo>
                  <a:lnTo>
                    <a:pt x="158" y="247"/>
                  </a:lnTo>
                  <a:lnTo>
                    <a:pt x="160" y="246"/>
                  </a:lnTo>
                  <a:lnTo>
                    <a:pt x="160" y="244"/>
                  </a:lnTo>
                  <a:lnTo>
                    <a:pt x="160" y="244"/>
                  </a:lnTo>
                  <a:lnTo>
                    <a:pt x="160" y="242"/>
                  </a:lnTo>
                  <a:lnTo>
                    <a:pt x="159" y="239"/>
                  </a:lnTo>
                  <a:lnTo>
                    <a:pt x="157" y="237"/>
                  </a:lnTo>
                  <a:lnTo>
                    <a:pt x="155" y="237"/>
                  </a:lnTo>
                  <a:lnTo>
                    <a:pt x="155" y="237"/>
                  </a:lnTo>
                  <a:lnTo>
                    <a:pt x="153" y="237"/>
                  </a:lnTo>
                  <a:lnTo>
                    <a:pt x="151" y="239"/>
                  </a:lnTo>
                  <a:lnTo>
                    <a:pt x="150" y="241"/>
                  </a:lnTo>
                  <a:lnTo>
                    <a:pt x="149" y="244"/>
                  </a:lnTo>
                  <a:lnTo>
                    <a:pt x="149" y="244"/>
                  </a:lnTo>
                  <a:lnTo>
                    <a:pt x="149" y="246"/>
                  </a:lnTo>
                  <a:lnTo>
                    <a:pt x="150" y="248"/>
                  </a:lnTo>
                  <a:lnTo>
                    <a:pt x="152" y="249"/>
                  </a:lnTo>
                  <a:lnTo>
                    <a:pt x="154" y="249"/>
                  </a:lnTo>
                  <a:lnTo>
                    <a:pt x="154" y="249"/>
                  </a:lnTo>
                  <a:close/>
                  <a:moveTo>
                    <a:pt x="150" y="282"/>
                  </a:moveTo>
                  <a:lnTo>
                    <a:pt x="150" y="282"/>
                  </a:lnTo>
                  <a:lnTo>
                    <a:pt x="149" y="279"/>
                  </a:lnTo>
                  <a:lnTo>
                    <a:pt x="149" y="277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4" y="276"/>
                  </a:lnTo>
                  <a:lnTo>
                    <a:pt x="142" y="277"/>
                  </a:lnTo>
                  <a:lnTo>
                    <a:pt x="141" y="278"/>
                  </a:lnTo>
                  <a:lnTo>
                    <a:pt x="141" y="278"/>
                  </a:lnTo>
                  <a:lnTo>
                    <a:pt x="139" y="281"/>
                  </a:lnTo>
                  <a:lnTo>
                    <a:pt x="140" y="284"/>
                  </a:lnTo>
                  <a:lnTo>
                    <a:pt x="140" y="284"/>
                  </a:lnTo>
                  <a:lnTo>
                    <a:pt x="141" y="287"/>
                  </a:lnTo>
                  <a:lnTo>
                    <a:pt x="142" y="288"/>
                  </a:lnTo>
                  <a:lnTo>
                    <a:pt x="143" y="288"/>
                  </a:lnTo>
                  <a:lnTo>
                    <a:pt x="143" y="288"/>
                  </a:lnTo>
                  <a:lnTo>
                    <a:pt x="146" y="288"/>
                  </a:lnTo>
                  <a:lnTo>
                    <a:pt x="148" y="287"/>
                  </a:lnTo>
                  <a:lnTo>
                    <a:pt x="150" y="285"/>
                  </a:lnTo>
                  <a:lnTo>
                    <a:pt x="150" y="282"/>
                  </a:lnTo>
                  <a:lnTo>
                    <a:pt x="150" y="282"/>
                  </a:lnTo>
                  <a:close/>
                  <a:moveTo>
                    <a:pt x="407" y="179"/>
                  </a:moveTo>
                  <a:lnTo>
                    <a:pt x="407" y="179"/>
                  </a:lnTo>
                  <a:lnTo>
                    <a:pt x="405" y="179"/>
                  </a:lnTo>
                  <a:lnTo>
                    <a:pt x="403" y="181"/>
                  </a:lnTo>
                  <a:lnTo>
                    <a:pt x="402" y="182"/>
                  </a:lnTo>
                  <a:lnTo>
                    <a:pt x="401" y="185"/>
                  </a:lnTo>
                  <a:lnTo>
                    <a:pt x="401" y="185"/>
                  </a:lnTo>
                  <a:lnTo>
                    <a:pt x="402" y="187"/>
                  </a:lnTo>
                  <a:lnTo>
                    <a:pt x="402" y="189"/>
                  </a:lnTo>
                  <a:lnTo>
                    <a:pt x="404" y="190"/>
                  </a:lnTo>
                  <a:lnTo>
                    <a:pt x="406" y="190"/>
                  </a:lnTo>
                  <a:lnTo>
                    <a:pt x="406" y="190"/>
                  </a:lnTo>
                  <a:lnTo>
                    <a:pt x="408" y="189"/>
                  </a:lnTo>
                  <a:lnTo>
                    <a:pt x="410" y="188"/>
                  </a:lnTo>
                  <a:lnTo>
                    <a:pt x="412" y="185"/>
                  </a:lnTo>
                  <a:lnTo>
                    <a:pt x="412" y="183"/>
                  </a:lnTo>
                  <a:lnTo>
                    <a:pt x="412" y="183"/>
                  </a:lnTo>
                  <a:lnTo>
                    <a:pt x="411" y="180"/>
                  </a:lnTo>
                  <a:lnTo>
                    <a:pt x="409" y="179"/>
                  </a:lnTo>
                  <a:lnTo>
                    <a:pt x="407" y="179"/>
                  </a:lnTo>
                  <a:lnTo>
                    <a:pt x="407" y="179"/>
                  </a:lnTo>
                  <a:close/>
                  <a:moveTo>
                    <a:pt x="139" y="311"/>
                  </a:moveTo>
                  <a:lnTo>
                    <a:pt x="139" y="311"/>
                  </a:lnTo>
                  <a:lnTo>
                    <a:pt x="138" y="311"/>
                  </a:lnTo>
                  <a:lnTo>
                    <a:pt x="136" y="313"/>
                  </a:lnTo>
                  <a:lnTo>
                    <a:pt x="135" y="314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9"/>
                  </a:lnTo>
                  <a:lnTo>
                    <a:pt x="136" y="320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1"/>
                  </a:lnTo>
                  <a:lnTo>
                    <a:pt x="142" y="321"/>
                  </a:lnTo>
                  <a:lnTo>
                    <a:pt x="143" y="320"/>
                  </a:lnTo>
                  <a:lnTo>
                    <a:pt x="144" y="318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4" y="314"/>
                  </a:lnTo>
                  <a:lnTo>
                    <a:pt x="143" y="312"/>
                  </a:lnTo>
                  <a:lnTo>
                    <a:pt x="141" y="311"/>
                  </a:lnTo>
                  <a:lnTo>
                    <a:pt x="139" y="311"/>
                  </a:lnTo>
                  <a:lnTo>
                    <a:pt x="139" y="311"/>
                  </a:lnTo>
                  <a:close/>
                  <a:moveTo>
                    <a:pt x="41" y="687"/>
                  </a:moveTo>
                  <a:lnTo>
                    <a:pt x="41" y="687"/>
                  </a:lnTo>
                  <a:lnTo>
                    <a:pt x="41" y="689"/>
                  </a:lnTo>
                  <a:lnTo>
                    <a:pt x="40" y="691"/>
                  </a:lnTo>
                  <a:lnTo>
                    <a:pt x="39" y="693"/>
                  </a:lnTo>
                  <a:lnTo>
                    <a:pt x="37" y="694"/>
                  </a:lnTo>
                  <a:lnTo>
                    <a:pt x="37" y="694"/>
                  </a:lnTo>
                  <a:lnTo>
                    <a:pt x="36" y="694"/>
                  </a:lnTo>
                  <a:lnTo>
                    <a:pt x="36" y="694"/>
                  </a:lnTo>
                  <a:lnTo>
                    <a:pt x="33" y="696"/>
                  </a:lnTo>
                  <a:lnTo>
                    <a:pt x="33" y="696"/>
                  </a:lnTo>
                  <a:lnTo>
                    <a:pt x="35" y="699"/>
                  </a:lnTo>
                  <a:lnTo>
                    <a:pt x="35" y="699"/>
                  </a:lnTo>
                  <a:lnTo>
                    <a:pt x="36" y="699"/>
                  </a:lnTo>
                  <a:lnTo>
                    <a:pt x="36" y="699"/>
                  </a:lnTo>
                  <a:lnTo>
                    <a:pt x="36" y="703"/>
                  </a:lnTo>
                  <a:lnTo>
                    <a:pt x="36" y="703"/>
                  </a:lnTo>
                  <a:lnTo>
                    <a:pt x="35" y="706"/>
                  </a:lnTo>
                  <a:lnTo>
                    <a:pt x="33" y="708"/>
                  </a:lnTo>
                  <a:lnTo>
                    <a:pt x="31" y="708"/>
                  </a:lnTo>
                  <a:lnTo>
                    <a:pt x="28" y="708"/>
                  </a:lnTo>
                  <a:lnTo>
                    <a:pt x="28" y="708"/>
                  </a:lnTo>
                  <a:lnTo>
                    <a:pt x="26" y="708"/>
                  </a:lnTo>
                  <a:lnTo>
                    <a:pt x="24" y="709"/>
                  </a:lnTo>
                  <a:lnTo>
                    <a:pt x="24" y="709"/>
                  </a:lnTo>
                  <a:lnTo>
                    <a:pt x="20" y="71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3" y="712"/>
                  </a:lnTo>
                  <a:lnTo>
                    <a:pt x="11" y="710"/>
                  </a:lnTo>
                  <a:lnTo>
                    <a:pt x="9" y="708"/>
                  </a:lnTo>
                  <a:lnTo>
                    <a:pt x="9" y="705"/>
                  </a:lnTo>
                  <a:lnTo>
                    <a:pt x="9" y="705"/>
                  </a:lnTo>
                  <a:lnTo>
                    <a:pt x="9" y="703"/>
                  </a:lnTo>
                  <a:lnTo>
                    <a:pt x="7" y="702"/>
                  </a:lnTo>
                  <a:lnTo>
                    <a:pt x="7" y="702"/>
                  </a:lnTo>
                  <a:lnTo>
                    <a:pt x="3" y="700"/>
                  </a:lnTo>
                  <a:lnTo>
                    <a:pt x="1" y="699"/>
                  </a:lnTo>
                  <a:lnTo>
                    <a:pt x="0" y="697"/>
                  </a:lnTo>
                  <a:lnTo>
                    <a:pt x="0" y="697"/>
                  </a:lnTo>
                  <a:lnTo>
                    <a:pt x="0" y="695"/>
                  </a:lnTo>
                  <a:lnTo>
                    <a:pt x="1" y="693"/>
                  </a:lnTo>
                  <a:lnTo>
                    <a:pt x="3" y="691"/>
                  </a:lnTo>
                  <a:lnTo>
                    <a:pt x="5" y="690"/>
                  </a:lnTo>
                  <a:lnTo>
                    <a:pt x="5" y="690"/>
                  </a:lnTo>
                  <a:lnTo>
                    <a:pt x="8" y="690"/>
                  </a:lnTo>
                  <a:lnTo>
                    <a:pt x="8" y="687"/>
                  </a:lnTo>
                  <a:lnTo>
                    <a:pt x="8" y="687"/>
                  </a:lnTo>
                  <a:lnTo>
                    <a:pt x="7" y="684"/>
                  </a:lnTo>
                  <a:lnTo>
                    <a:pt x="8" y="681"/>
                  </a:lnTo>
                  <a:lnTo>
                    <a:pt x="11" y="678"/>
                  </a:lnTo>
                  <a:lnTo>
                    <a:pt x="13" y="677"/>
                  </a:lnTo>
                  <a:lnTo>
                    <a:pt x="13" y="677"/>
                  </a:lnTo>
                  <a:lnTo>
                    <a:pt x="16" y="678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22" y="677"/>
                  </a:lnTo>
                  <a:lnTo>
                    <a:pt x="22" y="677"/>
                  </a:lnTo>
                  <a:lnTo>
                    <a:pt x="24" y="675"/>
                  </a:lnTo>
                  <a:lnTo>
                    <a:pt x="26" y="675"/>
                  </a:lnTo>
                  <a:lnTo>
                    <a:pt x="27" y="675"/>
                  </a:lnTo>
                  <a:lnTo>
                    <a:pt x="29" y="675"/>
                  </a:lnTo>
                  <a:lnTo>
                    <a:pt x="29" y="675"/>
                  </a:lnTo>
                  <a:lnTo>
                    <a:pt x="31" y="677"/>
                  </a:lnTo>
                  <a:lnTo>
                    <a:pt x="32" y="678"/>
                  </a:lnTo>
                  <a:lnTo>
                    <a:pt x="32" y="680"/>
                  </a:lnTo>
                  <a:lnTo>
                    <a:pt x="32" y="682"/>
                  </a:lnTo>
                  <a:lnTo>
                    <a:pt x="32" y="682"/>
                  </a:lnTo>
                  <a:lnTo>
                    <a:pt x="32" y="684"/>
                  </a:lnTo>
                  <a:lnTo>
                    <a:pt x="32" y="685"/>
                  </a:lnTo>
                  <a:lnTo>
                    <a:pt x="33" y="686"/>
                  </a:lnTo>
                  <a:lnTo>
                    <a:pt x="35" y="686"/>
                  </a:lnTo>
                  <a:lnTo>
                    <a:pt x="35" y="686"/>
                  </a:lnTo>
                  <a:lnTo>
                    <a:pt x="39" y="686"/>
                  </a:lnTo>
                  <a:lnTo>
                    <a:pt x="40" y="686"/>
                  </a:lnTo>
                  <a:lnTo>
                    <a:pt x="41" y="687"/>
                  </a:lnTo>
                  <a:lnTo>
                    <a:pt x="41" y="687"/>
                  </a:lnTo>
                  <a:close/>
                  <a:moveTo>
                    <a:pt x="38" y="689"/>
                  </a:moveTo>
                  <a:lnTo>
                    <a:pt x="38" y="689"/>
                  </a:lnTo>
                  <a:lnTo>
                    <a:pt x="37" y="688"/>
                  </a:lnTo>
                  <a:lnTo>
                    <a:pt x="36" y="688"/>
                  </a:lnTo>
                  <a:lnTo>
                    <a:pt x="36" y="688"/>
                  </a:lnTo>
                  <a:lnTo>
                    <a:pt x="28" y="689"/>
                  </a:lnTo>
                  <a:lnTo>
                    <a:pt x="28" y="689"/>
                  </a:lnTo>
                  <a:lnTo>
                    <a:pt x="26" y="689"/>
                  </a:lnTo>
                  <a:lnTo>
                    <a:pt x="26" y="688"/>
                  </a:lnTo>
                  <a:lnTo>
                    <a:pt x="26" y="688"/>
                  </a:lnTo>
                  <a:lnTo>
                    <a:pt x="29" y="682"/>
                  </a:lnTo>
                  <a:lnTo>
                    <a:pt x="29" y="682"/>
                  </a:lnTo>
                  <a:lnTo>
                    <a:pt x="28" y="681"/>
                  </a:lnTo>
                  <a:lnTo>
                    <a:pt x="27" y="681"/>
                  </a:lnTo>
                  <a:lnTo>
                    <a:pt x="26" y="681"/>
                  </a:lnTo>
                  <a:lnTo>
                    <a:pt x="25" y="683"/>
                  </a:lnTo>
                  <a:lnTo>
                    <a:pt x="25" y="683"/>
                  </a:lnTo>
                  <a:lnTo>
                    <a:pt x="23" y="688"/>
                  </a:lnTo>
                  <a:lnTo>
                    <a:pt x="23" y="688"/>
                  </a:lnTo>
                  <a:lnTo>
                    <a:pt x="22" y="690"/>
                  </a:lnTo>
                  <a:lnTo>
                    <a:pt x="20" y="688"/>
                  </a:lnTo>
                  <a:lnTo>
                    <a:pt x="20" y="688"/>
                  </a:lnTo>
                  <a:lnTo>
                    <a:pt x="15" y="682"/>
                  </a:lnTo>
                  <a:lnTo>
                    <a:pt x="15" y="682"/>
                  </a:lnTo>
                  <a:lnTo>
                    <a:pt x="13" y="681"/>
                  </a:lnTo>
                  <a:lnTo>
                    <a:pt x="13" y="681"/>
                  </a:lnTo>
                  <a:lnTo>
                    <a:pt x="12" y="682"/>
                  </a:lnTo>
                  <a:lnTo>
                    <a:pt x="13" y="684"/>
                  </a:lnTo>
                  <a:lnTo>
                    <a:pt x="13" y="684"/>
                  </a:lnTo>
                  <a:lnTo>
                    <a:pt x="16" y="689"/>
                  </a:lnTo>
                  <a:lnTo>
                    <a:pt x="16" y="689"/>
                  </a:lnTo>
                  <a:lnTo>
                    <a:pt x="17" y="691"/>
                  </a:lnTo>
                  <a:lnTo>
                    <a:pt x="15" y="692"/>
                  </a:lnTo>
                  <a:lnTo>
                    <a:pt x="15" y="692"/>
                  </a:lnTo>
                  <a:lnTo>
                    <a:pt x="8" y="693"/>
                  </a:lnTo>
                  <a:lnTo>
                    <a:pt x="8" y="693"/>
                  </a:lnTo>
                  <a:lnTo>
                    <a:pt x="5" y="694"/>
                  </a:lnTo>
                  <a:lnTo>
                    <a:pt x="5" y="695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7"/>
                  </a:lnTo>
                  <a:lnTo>
                    <a:pt x="6" y="697"/>
                  </a:lnTo>
                  <a:lnTo>
                    <a:pt x="9" y="697"/>
                  </a:lnTo>
                  <a:lnTo>
                    <a:pt x="9" y="697"/>
                  </a:lnTo>
                  <a:lnTo>
                    <a:pt x="17" y="695"/>
                  </a:lnTo>
                  <a:lnTo>
                    <a:pt x="17" y="695"/>
                  </a:lnTo>
                  <a:lnTo>
                    <a:pt x="18" y="695"/>
                  </a:lnTo>
                  <a:lnTo>
                    <a:pt x="19" y="696"/>
                  </a:lnTo>
                  <a:lnTo>
                    <a:pt x="19" y="698"/>
                  </a:lnTo>
                  <a:lnTo>
                    <a:pt x="19" y="698"/>
                  </a:lnTo>
                  <a:lnTo>
                    <a:pt x="16" y="704"/>
                  </a:lnTo>
                  <a:lnTo>
                    <a:pt x="16" y="704"/>
                  </a:lnTo>
                  <a:lnTo>
                    <a:pt x="15" y="707"/>
                  </a:lnTo>
                  <a:lnTo>
                    <a:pt x="15" y="707"/>
                  </a:lnTo>
                  <a:lnTo>
                    <a:pt x="17" y="706"/>
                  </a:lnTo>
                  <a:lnTo>
                    <a:pt x="18" y="705"/>
                  </a:lnTo>
                  <a:lnTo>
                    <a:pt x="18" y="705"/>
                  </a:lnTo>
                  <a:lnTo>
                    <a:pt x="23" y="698"/>
                  </a:lnTo>
                  <a:lnTo>
                    <a:pt x="23" y="698"/>
                  </a:lnTo>
                  <a:lnTo>
                    <a:pt x="31" y="707"/>
                  </a:lnTo>
                  <a:lnTo>
                    <a:pt x="31" y="707"/>
                  </a:lnTo>
                  <a:lnTo>
                    <a:pt x="32" y="705"/>
                  </a:lnTo>
                  <a:lnTo>
                    <a:pt x="31" y="703"/>
                  </a:lnTo>
                  <a:lnTo>
                    <a:pt x="31" y="703"/>
                  </a:lnTo>
                  <a:lnTo>
                    <a:pt x="27" y="697"/>
                  </a:lnTo>
                  <a:lnTo>
                    <a:pt x="27" y="697"/>
                  </a:lnTo>
                  <a:lnTo>
                    <a:pt x="25" y="694"/>
                  </a:lnTo>
                  <a:lnTo>
                    <a:pt x="25" y="694"/>
                  </a:lnTo>
                  <a:lnTo>
                    <a:pt x="29" y="693"/>
                  </a:lnTo>
                  <a:lnTo>
                    <a:pt x="29" y="693"/>
                  </a:lnTo>
                  <a:lnTo>
                    <a:pt x="37" y="691"/>
                  </a:lnTo>
                  <a:lnTo>
                    <a:pt x="37" y="691"/>
                  </a:lnTo>
                  <a:lnTo>
                    <a:pt x="38" y="690"/>
                  </a:lnTo>
                  <a:lnTo>
                    <a:pt x="38" y="689"/>
                  </a:lnTo>
                  <a:lnTo>
                    <a:pt x="38" y="689"/>
                  </a:lnTo>
                  <a:close/>
                  <a:moveTo>
                    <a:pt x="115" y="622"/>
                  </a:moveTo>
                  <a:lnTo>
                    <a:pt x="115" y="622"/>
                  </a:lnTo>
                  <a:lnTo>
                    <a:pt x="110" y="625"/>
                  </a:lnTo>
                  <a:lnTo>
                    <a:pt x="110" y="625"/>
                  </a:lnTo>
                  <a:lnTo>
                    <a:pt x="109" y="627"/>
                  </a:lnTo>
                  <a:lnTo>
                    <a:pt x="110" y="629"/>
                  </a:lnTo>
                  <a:lnTo>
                    <a:pt x="110" y="629"/>
                  </a:lnTo>
                  <a:lnTo>
                    <a:pt x="119" y="636"/>
                  </a:lnTo>
                  <a:lnTo>
                    <a:pt x="119" y="636"/>
                  </a:lnTo>
                  <a:lnTo>
                    <a:pt x="119" y="634"/>
                  </a:lnTo>
                  <a:lnTo>
                    <a:pt x="119" y="634"/>
                  </a:lnTo>
                  <a:lnTo>
                    <a:pt x="117" y="628"/>
                  </a:lnTo>
                  <a:lnTo>
                    <a:pt x="117" y="628"/>
                  </a:lnTo>
                  <a:lnTo>
                    <a:pt x="116" y="626"/>
                  </a:lnTo>
                  <a:lnTo>
                    <a:pt x="117" y="624"/>
                  </a:lnTo>
                  <a:lnTo>
                    <a:pt x="117" y="624"/>
                  </a:lnTo>
                  <a:lnTo>
                    <a:pt x="118" y="621"/>
                  </a:lnTo>
                  <a:lnTo>
                    <a:pt x="118" y="619"/>
                  </a:lnTo>
                  <a:lnTo>
                    <a:pt x="117" y="617"/>
                  </a:lnTo>
                  <a:lnTo>
                    <a:pt x="117" y="617"/>
                  </a:lnTo>
                  <a:lnTo>
                    <a:pt x="114" y="615"/>
                  </a:lnTo>
                  <a:lnTo>
                    <a:pt x="111" y="615"/>
                  </a:lnTo>
                  <a:lnTo>
                    <a:pt x="111" y="615"/>
                  </a:lnTo>
                  <a:lnTo>
                    <a:pt x="109" y="615"/>
                  </a:lnTo>
                  <a:lnTo>
                    <a:pt x="108" y="615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4" y="610"/>
                  </a:lnTo>
                  <a:lnTo>
                    <a:pt x="104" y="610"/>
                  </a:lnTo>
                  <a:lnTo>
                    <a:pt x="105" y="620"/>
                  </a:lnTo>
                  <a:lnTo>
                    <a:pt x="105" y="620"/>
                  </a:lnTo>
                  <a:lnTo>
                    <a:pt x="105" y="624"/>
                  </a:lnTo>
                  <a:lnTo>
                    <a:pt x="105" y="624"/>
                  </a:lnTo>
                  <a:lnTo>
                    <a:pt x="113" y="620"/>
                  </a:lnTo>
                  <a:lnTo>
                    <a:pt x="113" y="620"/>
                  </a:lnTo>
                  <a:lnTo>
                    <a:pt x="114" y="619"/>
                  </a:lnTo>
                  <a:lnTo>
                    <a:pt x="115" y="620"/>
                  </a:lnTo>
                  <a:lnTo>
                    <a:pt x="115" y="620"/>
                  </a:lnTo>
                  <a:lnTo>
                    <a:pt x="116" y="621"/>
                  </a:lnTo>
                  <a:lnTo>
                    <a:pt x="115" y="622"/>
                  </a:lnTo>
                  <a:lnTo>
                    <a:pt x="115" y="622"/>
                  </a:lnTo>
                  <a:close/>
                  <a:moveTo>
                    <a:pt x="393" y="116"/>
                  </a:moveTo>
                  <a:lnTo>
                    <a:pt x="393" y="116"/>
                  </a:lnTo>
                  <a:lnTo>
                    <a:pt x="392" y="120"/>
                  </a:lnTo>
                  <a:lnTo>
                    <a:pt x="390" y="122"/>
                  </a:lnTo>
                  <a:lnTo>
                    <a:pt x="390" y="122"/>
                  </a:lnTo>
                  <a:lnTo>
                    <a:pt x="387" y="124"/>
                  </a:lnTo>
                  <a:lnTo>
                    <a:pt x="385" y="124"/>
                  </a:lnTo>
                  <a:lnTo>
                    <a:pt x="383" y="124"/>
                  </a:lnTo>
                  <a:lnTo>
                    <a:pt x="383" y="124"/>
                  </a:lnTo>
                  <a:lnTo>
                    <a:pt x="382" y="124"/>
                  </a:lnTo>
                  <a:lnTo>
                    <a:pt x="381" y="124"/>
                  </a:lnTo>
                  <a:lnTo>
                    <a:pt x="379" y="126"/>
                  </a:lnTo>
                  <a:lnTo>
                    <a:pt x="379" y="126"/>
                  </a:lnTo>
                  <a:lnTo>
                    <a:pt x="377" y="129"/>
                  </a:lnTo>
                  <a:lnTo>
                    <a:pt x="373" y="131"/>
                  </a:lnTo>
                  <a:lnTo>
                    <a:pt x="373" y="131"/>
                  </a:lnTo>
                  <a:lnTo>
                    <a:pt x="370" y="131"/>
                  </a:lnTo>
                  <a:lnTo>
                    <a:pt x="367" y="130"/>
                  </a:lnTo>
                  <a:lnTo>
                    <a:pt x="364" y="128"/>
                  </a:lnTo>
                  <a:lnTo>
                    <a:pt x="362" y="126"/>
                  </a:lnTo>
                  <a:lnTo>
                    <a:pt x="362" y="126"/>
                  </a:lnTo>
                  <a:lnTo>
                    <a:pt x="362" y="124"/>
                  </a:lnTo>
                  <a:lnTo>
                    <a:pt x="362" y="124"/>
                  </a:lnTo>
                  <a:lnTo>
                    <a:pt x="362" y="122"/>
                  </a:lnTo>
                  <a:lnTo>
                    <a:pt x="359" y="121"/>
                  </a:lnTo>
                  <a:lnTo>
                    <a:pt x="359" y="121"/>
                  </a:lnTo>
                  <a:lnTo>
                    <a:pt x="355" y="120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49" y="114"/>
                  </a:lnTo>
                  <a:lnTo>
                    <a:pt x="350" y="112"/>
                  </a:lnTo>
                  <a:lnTo>
                    <a:pt x="350" y="112"/>
                  </a:lnTo>
                  <a:lnTo>
                    <a:pt x="351" y="11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0" y="107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60" y="97"/>
                  </a:lnTo>
                  <a:lnTo>
                    <a:pt x="362" y="95"/>
                  </a:lnTo>
                  <a:lnTo>
                    <a:pt x="362" y="95"/>
                  </a:lnTo>
                  <a:lnTo>
                    <a:pt x="366" y="95"/>
                  </a:lnTo>
                  <a:lnTo>
                    <a:pt x="369" y="96"/>
                  </a:lnTo>
                  <a:lnTo>
                    <a:pt x="369" y="96"/>
                  </a:lnTo>
                  <a:lnTo>
                    <a:pt x="370" y="96"/>
                  </a:lnTo>
                  <a:lnTo>
                    <a:pt x="371" y="98"/>
                  </a:lnTo>
                  <a:lnTo>
                    <a:pt x="371" y="98"/>
                  </a:lnTo>
                  <a:lnTo>
                    <a:pt x="371" y="99"/>
                  </a:lnTo>
                  <a:lnTo>
                    <a:pt x="372" y="100"/>
                  </a:lnTo>
                  <a:lnTo>
                    <a:pt x="373" y="100"/>
                  </a:lnTo>
                  <a:lnTo>
                    <a:pt x="375" y="99"/>
                  </a:lnTo>
                  <a:lnTo>
                    <a:pt x="375" y="99"/>
                  </a:lnTo>
                  <a:lnTo>
                    <a:pt x="377" y="97"/>
                  </a:lnTo>
                  <a:lnTo>
                    <a:pt x="380" y="96"/>
                  </a:lnTo>
                  <a:lnTo>
                    <a:pt x="383" y="96"/>
                  </a:lnTo>
                  <a:lnTo>
                    <a:pt x="386" y="97"/>
                  </a:lnTo>
                  <a:lnTo>
                    <a:pt x="386" y="97"/>
                  </a:lnTo>
                  <a:lnTo>
                    <a:pt x="388" y="100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7" y="109"/>
                  </a:lnTo>
                  <a:lnTo>
                    <a:pt x="387" y="109"/>
                  </a:lnTo>
                  <a:lnTo>
                    <a:pt x="387" y="112"/>
                  </a:lnTo>
                  <a:lnTo>
                    <a:pt x="388" y="113"/>
                  </a:lnTo>
                  <a:lnTo>
                    <a:pt x="388" y="113"/>
                  </a:lnTo>
                  <a:lnTo>
                    <a:pt x="391" y="114"/>
                  </a:lnTo>
                  <a:lnTo>
                    <a:pt x="392" y="115"/>
                  </a:lnTo>
                  <a:lnTo>
                    <a:pt x="393" y="116"/>
                  </a:lnTo>
                  <a:lnTo>
                    <a:pt x="393" y="116"/>
                  </a:lnTo>
                  <a:close/>
                  <a:moveTo>
                    <a:pt x="389" y="117"/>
                  </a:moveTo>
                  <a:lnTo>
                    <a:pt x="389" y="117"/>
                  </a:lnTo>
                  <a:lnTo>
                    <a:pt x="388" y="116"/>
                  </a:lnTo>
                  <a:lnTo>
                    <a:pt x="386" y="115"/>
                  </a:lnTo>
                  <a:lnTo>
                    <a:pt x="386" y="115"/>
                  </a:lnTo>
                  <a:lnTo>
                    <a:pt x="374" y="113"/>
                  </a:lnTo>
                  <a:lnTo>
                    <a:pt x="374" y="113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82" y="102"/>
                  </a:lnTo>
                  <a:lnTo>
                    <a:pt x="382" y="102"/>
                  </a:lnTo>
                  <a:lnTo>
                    <a:pt x="382" y="100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81" y="99"/>
                  </a:lnTo>
                  <a:lnTo>
                    <a:pt x="380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78" y="101"/>
                  </a:lnTo>
                  <a:lnTo>
                    <a:pt x="378" y="101"/>
                  </a:lnTo>
                  <a:lnTo>
                    <a:pt x="374" y="108"/>
                  </a:lnTo>
                  <a:lnTo>
                    <a:pt x="374" y="108"/>
                  </a:lnTo>
                  <a:lnTo>
                    <a:pt x="372" y="109"/>
                  </a:lnTo>
                  <a:lnTo>
                    <a:pt x="371" y="108"/>
                  </a:lnTo>
                  <a:lnTo>
                    <a:pt x="371" y="108"/>
                  </a:lnTo>
                  <a:lnTo>
                    <a:pt x="367" y="99"/>
                  </a:lnTo>
                  <a:lnTo>
                    <a:pt x="367" y="99"/>
                  </a:lnTo>
                  <a:lnTo>
                    <a:pt x="366" y="98"/>
                  </a:lnTo>
                  <a:lnTo>
                    <a:pt x="365" y="98"/>
                  </a:lnTo>
                  <a:lnTo>
                    <a:pt x="365" y="98"/>
                  </a:lnTo>
                  <a:lnTo>
                    <a:pt x="364" y="99"/>
                  </a:lnTo>
                  <a:lnTo>
                    <a:pt x="364" y="100"/>
                  </a:lnTo>
                  <a:lnTo>
                    <a:pt x="364" y="100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9" y="113"/>
                  </a:lnTo>
                  <a:lnTo>
                    <a:pt x="369" y="113"/>
                  </a:lnTo>
                  <a:lnTo>
                    <a:pt x="354" y="111"/>
                  </a:lnTo>
                  <a:lnTo>
                    <a:pt x="354" y="111"/>
                  </a:lnTo>
                  <a:lnTo>
                    <a:pt x="353" y="112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5" y="116"/>
                  </a:lnTo>
                  <a:lnTo>
                    <a:pt x="355" y="116"/>
                  </a:lnTo>
                  <a:lnTo>
                    <a:pt x="365" y="117"/>
                  </a:lnTo>
                  <a:lnTo>
                    <a:pt x="365" y="117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6" y="120"/>
                  </a:lnTo>
                  <a:lnTo>
                    <a:pt x="366" y="120"/>
                  </a:lnTo>
                  <a:lnTo>
                    <a:pt x="365" y="120"/>
                  </a:lnTo>
                  <a:lnTo>
                    <a:pt x="365" y="120"/>
                  </a:lnTo>
                  <a:lnTo>
                    <a:pt x="364" y="122"/>
                  </a:lnTo>
                  <a:lnTo>
                    <a:pt x="366" y="124"/>
                  </a:lnTo>
                  <a:lnTo>
                    <a:pt x="366" y="124"/>
                  </a:lnTo>
                  <a:lnTo>
                    <a:pt x="369" y="120"/>
                  </a:lnTo>
                  <a:lnTo>
                    <a:pt x="369" y="120"/>
                  </a:lnTo>
                  <a:lnTo>
                    <a:pt x="371" y="119"/>
                  </a:lnTo>
                  <a:lnTo>
                    <a:pt x="372" y="121"/>
                  </a:lnTo>
                  <a:lnTo>
                    <a:pt x="372" y="121"/>
                  </a:lnTo>
                  <a:lnTo>
                    <a:pt x="374" y="125"/>
                  </a:lnTo>
                  <a:lnTo>
                    <a:pt x="374" y="125"/>
                  </a:lnTo>
                  <a:lnTo>
                    <a:pt x="377" y="123"/>
                  </a:lnTo>
                  <a:lnTo>
                    <a:pt x="377" y="122"/>
                  </a:lnTo>
                  <a:lnTo>
                    <a:pt x="376" y="120"/>
                  </a:lnTo>
                  <a:lnTo>
                    <a:pt x="376" y="118"/>
                  </a:lnTo>
                  <a:lnTo>
                    <a:pt x="376" y="118"/>
                  </a:lnTo>
                  <a:lnTo>
                    <a:pt x="383" y="118"/>
                  </a:lnTo>
                  <a:lnTo>
                    <a:pt x="386" y="118"/>
                  </a:lnTo>
                  <a:lnTo>
                    <a:pt x="389" y="117"/>
                  </a:lnTo>
                  <a:lnTo>
                    <a:pt x="389" y="117"/>
                  </a:lnTo>
                  <a:close/>
                  <a:moveTo>
                    <a:pt x="86" y="222"/>
                  </a:moveTo>
                  <a:lnTo>
                    <a:pt x="86" y="222"/>
                  </a:lnTo>
                  <a:lnTo>
                    <a:pt x="85" y="218"/>
                  </a:lnTo>
                  <a:lnTo>
                    <a:pt x="85" y="216"/>
                  </a:lnTo>
                  <a:lnTo>
                    <a:pt x="87" y="214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2" y="206"/>
                  </a:lnTo>
                  <a:lnTo>
                    <a:pt x="92" y="206"/>
                  </a:lnTo>
                  <a:lnTo>
                    <a:pt x="92" y="203"/>
                  </a:lnTo>
                  <a:lnTo>
                    <a:pt x="92" y="200"/>
                  </a:lnTo>
                  <a:lnTo>
                    <a:pt x="94" y="199"/>
                  </a:lnTo>
                  <a:lnTo>
                    <a:pt x="97" y="198"/>
                  </a:lnTo>
                  <a:lnTo>
                    <a:pt x="97" y="198"/>
                  </a:lnTo>
                  <a:lnTo>
                    <a:pt x="101" y="200"/>
                  </a:lnTo>
                  <a:lnTo>
                    <a:pt x="101" y="200"/>
                  </a:lnTo>
                  <a:lnTo>
                    <a:pt x="103" y="202"/>
                  </a:lnTo>
                  <a:lnTo>
                    <a:pt x="103" y="202"/>
                  </a:lnTo>
                  <a:lnTo>
                    <a:pt x="104" y="202"/>
                  </a:lnTo>
                  <a:lnTo>
                    <a:pt x="105" y="202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8" y="198"/>
                  </a:lnTo>
                  <a:lnTo>
                    <a:pt x="111" y="197"/>
                  </a:lnTo>
                  <a:lnTo>
                    <a:pt x="114" y="196"/>
                  </a:lnTo>
                  <a:lnTo>
                    <a:pt x="117" y="198"/>
                  </a:lnTo>
                  <a:lnTo>
                    <a:pt x="117" y="198"/>
                  </a:lnTo>
                  <a:lnTo>
                    <a:pt x="120" y="201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20" y="209"/>
                  </a:lnTo>
                  <a:lnTo>
                    <a:pt x="120" y="209"/>
                  </a:lnTo>
                  <a:lnTo>
                    <a:pt x="119" y="212"/>
                  </a:lnTo>
                  <a:lnTo>
                    <a:pt x="120" y="213"/>
                  </a:lnTo>
                  <a:lnTo>
                    <a:pt x="120" y="213"/>
                  </a:lnTo>
                  <a:lnTo>
                    <a:pt x="123" y="215"/>
                  </a:lnTo>
                  <a:lnTo>
                    <a:pt x="125" y="217"/>
                  </a:lnTo>
                  <a:lnTo>
                    <a:pt x="127" y="220"/>
                  </a:lnTo>
                  <a:lnTo>
                    <a:pt x="127" y="223"/>
                  </a:lnTo>
                  <a:lnTo>
                    <a:pt x="127" y="223"/>
                  </a:lnTo>
                  <a:lnTo>
                    <a:pt x="127" y="226"/>
                  </a:lnTo>
                  <a:lnTo>
                    <a:pt x="125" y="228"/>
                  </a:lnTo>
                  <a:lnTo>
                    <a:pt x="122" y="230"/>
                  </a:lnTo>
                  <a:lnTo>
                    <a:pt x="119" y="231"/>
                  </a:lnTo>
                  <a:lnTo>
                    <a:pt x="119" y="231"/>
                  </a:lnTo>
                  <a:lnTo>
                    <a:pt x="117" y="230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3" y="231"/>
                  </a:lnTo>
                  <a:lnTo>
                    <a:pt x="113" y="232"/>
                  </a:lnTo>
                  <a:lnTo>
                    <a:pt x="112" y="234"/>
                  </a:lnTo>
                  <a:lnTo>
                    <a:pt x="112" y="234"/>
                  </a:lnTo>
                  <a:lnTo>
                    <a:pt x="111" y="237"/>
                  </a:lnTo>
                  <a:lnTo>
                    <a:pt x="109" y="239"/>
                  </a:lnTo>
                  <a:lnTo>
                    <a:pt x="106" y="240"/>
                  </a:lnTo>
                  <a:lnTo>
                    <a:pt x="103" y="239"/>
                  </a:lnTo>
                  <a:lnTo>
                    <a:pt x="103" y="239"/>
                  </a:lnTo>
                  <a:lnTo>
                    <a:pt x="99" y="237"/>
                  </a:lnTo>
                  <a:lnTo>
                    <a:pt x="98" y="236"/>
                  </a:lnTo>
                  <a:lnTo>
                    <a:pt x="97" y="234"/>
                  </a:lnTo>
                  <a:lnTo>
                    <a:pt x="97" y="234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0" y="225"/>
                  </a:lnTo>
                  <a:lnTo>
                    <a:pt x="86" y="222"/>
                  </a:lnTo>
                  <a:lnTo>
                    <a:pt x="86" y="222"/>
                  </a:lnTo>
                  <a:close/>
                  <a:moveTo>
                    <a:pt x="87" y="219"/>
                  </a:moveTo>
                  <a:lnTo>
                    <a:pt x="87" y="219"/>
                  </a:lnTo>
                  <a:lnTo>
                    <a:pt x="90" y="221"/>
                  </a:lnTo>
                  <a:lnTo>
                    <a:pt x="91" y="221"/>
                  </a:lnTo>
                  <a:lnTo>
                    <a:pt x="93" y="221"/>
                  </a:lnTo>
                  <a:lnTo>
                    <a:pt x="93" y="221"/>
                  </a:lnTo>
                  <a:lnTo>
                    <a:pt x="105" y="220"/>
                  </a:lnTo>
                  <a:lnTo>
                    <a:pt x="105" y="220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1" y="233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104" y="233"/>
                  </a:lnTo>
                  <a:lnTo>
                    <a:pt x="104" y="233"/>
                  </a:lnTo>
                  <a:lnTo>
                    <a:pt x="104" y="231"/>
                  </a:lnTo>
                  <a:lnTo>
                    <a:pt x="105" y="228"/>
                  </a:lnTo>
                  <a:lnTo>
                    <a:pt x="108" y="223"/>
                  </a:lnTo>
                  <a:lnTo>
                    <a:pt x="108" y="223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6" y="227"/>
                  </a:lnTo>
                  <a:lnTo>
                    <a:pt x="116" y="227"/>
                  </a:lnTo>
                  <a:lnTo>
                    <a:pt x="118" y="228"/>
                  </a:lnTo>
                  <a:lnTo>
                    <a:pt x="118" y="228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8" y="218"/>
                  </a:lnTo>
                  <a:lnTo>
                    <a:pt x="118" y="218"/>
                  </a:lnTo>
                  <a:lnTo>
                    <a:pt x="120" y="215"/>
                  </a:lnTo>
                  <a:lnTo>
                    <a:pt x="120" y="215"/>
                  </a:lnTo>
                  <a:lnTo>
                    <a:pt x="117" y="214"/>
                  </a:lnTo>
                  <a:lnTo>
                    <a:pt x="117" y="214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2" y="215"/>
                  </a:lnTo>
                  <a:lnTo>
                    <a:pt x="112" y="21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01"/>
                  </a:lnTo>
                  <a:lnTo>
                    <a:pt x="116" y="201"/>
                  </a:lnTo>
                  <a:lnTo>
                    <a:pt x="115" y="200"/>
                  </a:lnTo>
                  <a:lnTo>
                    <a:pt x="114" y="199"/>
                  </a:lnTo>
                  <a:lnTo>
                    <a:pt x="114" y="199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8" y="213"/>
                  </a:lnTo>
                  <a:lnTo>
                    <a:pt x="108" y="213"/>
                  </a:lnTo>
                  <a:lnTo>
                    <a:pt x="103" y="207"/>
                  </a:lnTo>
                  <a:lnTo>
                    <a:pt x="100" y="204"/>
                  </a:lnTo>
                  <a:lnTo>
                    <a:pt x="97" y="202"/>
                  </a:lnTo>
                  <a:lnTo>
                    <a:pt x="97" y="202"/>
                  </a:lnTo>
                  <a:lnTo>
                    <a:pt x="95" y="204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5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3" y="216"/>
                  </a:lnTo>
                  <a:lnTo>
                    <a:pt x="96" y="217"/>
                  </a:lnTo>
                  <a:lnTo>
                    <a:pt x="96" y="217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87" y="219"/>
                  </a:lnTo>
                  <a:lnTo>
                    <a:pt x="87" y="219"/>
                  </a:lnTo>
                  <a:close/>
                  <a:moveTo>
                    <a:pt x="119" y="137"/>
                  </a:moveTo>
                  <a:lnTo>
                    <a:pt x="119" y="137"/>
                  </a:lnTo>
                  <a:lnTo>
                    <a:pt x="120" y="135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16" y="128"/>
                  </a:lnTo>
                  <a:lnTo>
                    <a:pt x="114" y="124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8"/>
                  </a:lnTo>
                  <a:lnTo>
                    <a:pt x="116" y="116"/>
                  </a:lnTo>
                  <a:lnTo>
                    <a:pt x="119" y="115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1" y="121"/>
                  </a:lnTo>
                  <a:lnTo>
                    <a:pt x="133" y="119"/>
                  </a:lnTo>
                  <a:lnTo>
                    <a:pt x="133" y="119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8" y="110"/>
                  </a:lnTo>
                  <a:lnTo>
                    <a:pt x="140" y="109"/>
                  </a:lnTo>
                  <a:lnTo>
                    <a:pt x="141" y="109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6" y="112"/>
                  </a:lnTo>
                  <a:lnTo>
                    <a:pt x="148" y="114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2" y="125"/>
                  </a:lnTo>
                  <a:lnTo>
                    <a:pt x="154" y="126"/>
                  </a:lnTo>
                  <a:lnTo>
                    <a:pt x="154" y="126"/>
                  </a:lnTo>
                  <a:lnTo>
                    <a:pt x="157" y="125"/>
                  </a:lnTo>
                  <a:lnTo>
                    <a:pt x="157" y="125"/>
                  </a:lnTo>
                  <a:lnTo>
                    <a:pt x="159" y="126"/>
                  </a:lnTo>
                  <a:lnTo>
                    <a:pt x="160" y="126"/>
                  </a:lnTo>
                  <a:lnTo>
                    <a:pt x="161" y="129"/>
                  </a:lnTo>
                  <a:lnTo>
                    <a:pt x="161" y="129"/>
                  </a:lnTo>
                  <a:lnTo>
                    <a:pt x="162" y="133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0" y="137"/>
                  </a:lnTo>
                  <a:lnTo>
                    <a:pt x="158" y="137"/>
                  </a:lnTo>
                  <a:lnTo>
                    <a:pt x="158" y="137"/>
                  </a:lnTo>
                  <a:lnTo>
                    <a:pt x="155" y="137"/>
                  </a:lnTo>
                  <a:lnTo>
                    <a:pt x="155" y="137"/>
                  </a:lnTo>
                  <a:lnTo>
                    <a:pt x="155" y="139"/>
                  </a:lnTo>
                  <a:lnTo>
                    <a:pt x="155" y="141"/>
                  </a:lnTo>
                  <a:lnTo>
                    <a:pt x="155" y="141"/>
                  </a:lnTo>
                  <a:lnTo>
                    <a:pt x="157" y="145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7" y="153"/>
                  </a:lnTo>
                  <a:lnTo>
                    <a:pt x="155" y="155"/>
                  </a:lnTo>
                  <a:lnTo>
                    <a:pt x="153" y="156"/>
                  </a:lnTo>
                  <a:lnTo>
                    <a:pt x="151" y="156"/>
                  </a:lnTo>
                  <a:lnTo>
                    <a:pt x="151" y="156"/>
                  </a:lnTo>
                  <a:lnTo>
                    <a:pt x="148" y="155"/>
                  </a:lnTo>
                  <a:lnTo>
                    <a:pt x="145" y="153"/>
                  </a:lnTo>
                  <a:lnTo>
                    <a:pt x="145" y="153"/>
                  </a:lnTo>
                  <a:lnTo>
                    <a:pt x="143" y="156"/>
                  </a:lnTo>
                  <a:lnTo>
                    <a:pt x="143" y="156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1"/>
                  </a:lnTo>
                  <a:lnTo>
                    <a:pt x="132" y="160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29" y="153"/>
                  </a:lnTo>
                  <a:lnTo>
                    <a:pt x="129" y="153"/>
                  </a:lnTo>
                  <a:lnTo>
                    <a:pt x="128" y="151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3" y="153"/>
                  </a:lnTo>
                  <a:lnTo>
                    <a:pt x="119" y="153"/>
                  </a:lnTo>
                  <a:lnTo>
                    <a:pt x="117" y="152"/>
                  </a:lnTo>
                  <a:lnTo>
                    <a:pt x="114" y="149"/>
                  </a:lnTo>
                  <a:lnTo>
                    <a:pt x="114" y="149"/>
                  </a:lnTo>
                  <a:lnTo>
                    <a:pt x="113" y="146"/>
                  </a:lnTo>
                  <a:lnTo>
                    <a:pt x="113" y="143"/>
                  </a:lnTo>
                  <a:lnTo>
                    <a:pt x="114" y="141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9" y="137"/>
                  </a:lnTo>
                  <a:lnTo>
                    <a:pt x="119" y="137"/>
                  </a:lnTo>
                  <a:close/>
                  <a:moveTo>
                    <a:pt x="119" y="141"/>
                  </a:moveTo>
                  <a:lnTo>
                    <a:pt x="119" y="141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18" y="145"/>
                  </a:lnTo>
                  <a:lnTo>
                    <a:pt x="119" y="145"/>
                  </a:lnTo>
                  <a:lnTo>
                    <a:pt x="119" y="145"/>
                  </a:lnTo>
                  <a:lnTo>
                    <a:pt x="127" y="143"/>
                  </a:lnTo>
                  <a:lnTo>
                    <a:pt x="127" y="143"/>
                  </a:lnTo>
                  <a:lnTo>
                    <a:pt x="135" y="141"/>
                  </a:lnTo>
                  <a:lnTo>
                    <a:pt x="135" y="141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6" y="155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40" y="153"/>
                  </a:lnTo>
                  <a:lnTo>
                    <a:pt x="140" y="153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40" y="143"/>
                  </a:lnTo>
                  <a:lnTo>
                    <a:pt x="140" y="143"/>
                  </a:lnTo>
                  <a:lnTo>
                    <a:pt x="141" y="143"/>
                  </a:lnTo>
                  <a:lnTo>
                    <a:pt x="141" y="143"/>
                  </a:lnTo>
                  <a:lnTo>
                    <a:pt x="143" y="146"/>
                  </a:lnTo>
                  <a:lnTo>
                    <a:pt x="143" y="146"/>
                  </a:lnTo>
                  <a:lnTo>
                    <a:pt x="148" y="150"/>
                  </a:lnTo>
                  <a:lnTo>
                    <a:pt x="148" y="150"/>
                  </a:lnTo>
                  <a:lnTo>
                    <a:pt x="150" y="149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2" y="139"/>
                  </a:lnTo>
                  <a:lnTo>
                    <a:pt x="143" y="138"/>
                  </a:lnTo>
                  <a:lnTo>
                    <a:pt x="143" y="138"/>
                  </a:lnTo>
                  <a:lnTo>
                    <a:pt x="150" y="134"/>
                  </a:lnTo>
                  <a:lnTo>
                    <a:pt x="150" y="134"/>
                  </a:lnTo>
                  <a:lnTo>
                    <a:pt x="152" y="131"/>
                  </a:lnTo>
                  <a:lnTo>
                    <a:pt x="152" y="131"/>
                  </a:lnTo>
                  <a:lnTo>
                    <a:pt x="151" y="130"/>
                  </a:lnTo>
                  <a:lnTo>
                    <a:pt x="151" y="130"/>
                  </a:lnTo>
                  <a:lnTo>
                    <a:pt x="148" y="131"/>
                  </a:lnTo>
                  <a:lnTo>
                    <a:pt x="148" y="131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1" y="134"/>
                  </a:lnTo>
                  <a:lnTo>
                    <a:pt x="140" y="134"/>
                  </a:lnTo>
                  <a:lnTo>
                    <a:pt x="140" y="134"/>
                  </a:lnTo>
                  <a:lnTo>
                    <a:pt x="140" y="133"/>
                  </a:lnTo>
                  <a:lnTo>
                    <a:pt x="140" y="131"/>
                  </a:lnTo>
                  <a:lnTo>
                    <a:pt x="140" y="131"/>
                  </a:lnTo>
                  <a:lnTo>
                    <a:pt x="141" y="126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41" y="118"/>
                  </a:lnTo>
                  <a:lnTo>
                    <a:pt x="140" y="116"/>
                  </a:lnTo>
                  <a:lnTo>
                    <a:pt x="138" y="115"/>
                  </a:lnTo>
                  <a:lnTo>
                    <a:pt x="138" y="115"/>
                  </a:lnTo>
                  <a:lnTo>
                    <a:pt x="137" y="119"/>
                  </a:lnTo>
                  <a:lnTo>
                    <a:pt x="137" y="119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3" y="123"/>
                  </a:lnTo>
                  <a:lnTo>
                    <a:pt x="120" y="125"/>
                  </a:lnTo>
                  <a:lnTo>
                    <a:pt x="120" y="125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31" y="135"/>
                  </a:lnTo>
                  <a:lnTo>
                    <a:pt x="131" y="135"/>
                  </a:lnTo>
                  <a:lnTo>
                    <a:pt x="133" y="138"/>
                  </a:lnTo>
                  <a:lnTo>
                    <a:pt x="133" y="138"/>
                  </a:lnTo>
                  <a:lnTo>
                    <a:pt x="119" y="141"/>
                  </a:lnTo>
                  <a:lnTo>
                    <a:pt x="119" y="141"/>
                  </a:lnTo>
                  <a:close/>
                  <a:moveTo>
                    <a:pt x="463" y="289"/>
                  </a:moveTo>
                  <a:lnTo>
                    <a:pt x="463" y="289"/>
                  </a:lnTo>
                  <a:lnTo>
                    <a:pt x="461" y="286"/>
                  </a:lnTo>
                  <a:lnTo>
                    <a:pt x="459" y="285"/>
                  </a:lnTo>
                  <a:lnTo>
                    <a:pt x="457" y="285"/>
                  </a:lnTo>
                  <a:lnTo>
                    <a:pt x="457" y="285"/>
                  </a:lnTo>
                  <a:lnTo>
                    <a:pt x="456" y="285"/>
                  </a:lnTo>
                  <a:lnTo>
                    <a:pt x="455" y="284"/>
                  </a:lnTo>
                  <a:lnTo>
                    <a:pt x="455" y="284"/>
                  </a:lnTo>
                  <a:lnTo>
                    <a:pt x="455" y="282"/>
                  </a:lnTo>
                  <a:lnTo>
                    <a:pt x="455" y="282"/>
                  </a:lnTo>
                  <a:lnTo>
                    <a:pt x="457" y="279"/>
                  </a:lnTo>
                  <a:lnTo>
                    <a:pt x="459" y="276"/>
                  </a:lnTo>
                  <a:lnTo>
                    <a:pt x="459" y="276"/>
                  </a:lnTo>
                  <a:lnTo>
                    <a:pt x="459" y="273"/>
                  </a:lnTo>
                  <a:lnTo>
                    <a:pt x="458" y="270"/>
                  </a:lnTo>
                  <a:lnTo>
                    <a:pt x="456" y="268"/>
                  </a:lnTo>
                  <a:lnTo>
                    <a:pt x="452" y="268"/>
                  </a:lnTo>
                  <a:lnTo>
                    <a:pt x="452" y="268"/>
                  </a:lnTo>
                  <a:lnTo>
                    <a:pt x="449" y="268"/>
                  </a:lnTo>
                  <a:lnTo>
                    <a:pt x="446" y="270"/>
                  </a:lnTo>
                  <a:lnTo>
                    <a:pt x="446" y="270"/>
                  </a:lnTo>
                  <a:lnTo>
                    <a:pt x="445" y="270"/>
                  </a:lnTo>
                  <a:lnTo>
                    <a:pt x="444" y="268"/>
                  </a:lnTo>
                  <a:lnTo>
                    <a:pt x="444" y="268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1" y="260"/>
                  </a:lnTo>
                  <a:lnTo>
                    <a:pt x="439" y="258"/>
                  </a:lnTo>
                  <a:lnTo>
                    <a:pt x="435" y="257"/>
                  </a:lnTo>
                  <a:lnTo>
                    <a:pt x="434" y="257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28" y="262"/>
                  </a:lnTo>
                  <a:lnTo>
                    <a:pt x="428" y="262"/>
                  </a:lnTo>
                  <a:lnTo>
                    <a:pt x="426" y="264"/>
                  </a:lnTo>
                  <a:lnTo>
                    <a:pt x="426" y="267"/>
                  </a:lnTo>
                  <a:lnTo>
                    <a:pt x="425" y="273"/>
                  </a:lnTo>
                  <a:lnTo>
                    <a:pt x="425" y="273"/>
                  </a:lnTo>
                  <a:lnTo>
                    <a:pt x="424" y="275"/>
                  </a:lnTo>
                  <a:lnTo>
                    <a:pt x="425" y="276"/>
                  </a:lnTo>
                  <a:lnTo>
                    <a:pt x="425" y="276"/>
                  </a:lnTo>
                  <a:lnTo>
                    <a:pt x="433" y="282"/>
                  </a:lnTo>
                  <a:lnTo>
                    <a:pt x="433" y="282"/>
                  </a:lnTo>
                  <a:lnTo>
                    <a:pt x="436" y="283"/>
                  </a:lnTo>
                  <a:lnTo>
                    <a:pt x="436" y="283"/>
                  </a:lnTo>
                  <a:lnTo>
                    <a:pt x="436" y="280"/>
                  </a:lnTo>
                  <a:lnTo>
                    <a:pt x="436" y="280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64"/>
                  </a:lnTo>
                  <a:lnTo>
                    <a:pt x="433" y="264"/>
                  </a:lnTo>
                  <a:lnTo>
                    <a:pt x="434" y="264"/>
                  </a:lnTo>
                  <a:lnTo>
                    <a:pt x="434" y="264"/>
                  </a:lnTo>
                  <a:lnTo>
                    <a:pt x="436" y="265"/>
                  </a:lnTo>
                  <a:lnTo>
                    <a:pt x="437" y="267"/>
                  </a:lnTo>
                  <a:lnTo>
                    <a:pt x="437" y="267"/>
                  </a:lnTo>
                  <a:lnTo>
                    <a:pt x="440" y="280"/>
                  </a:lnTo>
                  <a:lnTo>
                    <a:pt x="440" y="280"/>
                  </a:lnTo>
                  <a:lnTo>
                    <a:pt x="441" y="281"/>
                  </a:lnTo>
                  <a:lnTo>
                    <a:pt x="441" y="281"/>
                  </a:lnTo>
                  <a:lnTo>
                    <a:pt x="443" y="281"/>
                  </a:lnTo>
                  <a:lnTo>
                    <a:pt x="443" y="281"/>
                  </a:lnTo>
                  <a:lnTo>
                    <a:pt x="452" y="274"/>
                  </a:lnTo>
                  <a:lnTo>
                    <a:pt x="452" y="274"/>
                  </a:lnTo>
                  <a:lnTo>
                    <a:pt x="453" y="273"/>
                  </a:lnTo>
                  <a:lnTo>
                    <a:pt x="455" y="274"/>
                  </a:lnTo>
                  <a:lnTo>
                    <a:pt x="455" y="274"/>
                  </a:lnTo>
                  <a:lnTo>
                    <a:pt x="455" y="275"/>
                  </a:lnTo>
                  <a:lnTo>
                    <a:pt x="454" y="277"/>
                  </a:lnTo>
                  <a:lnTo>
                    <a:pt x="454" y="277"/>
                  </a:lnTo>
                  <a:lnTo>
                    <a:pt x="445" y="283"/>
                  </a:lnTo>
                  <a:lnTo>
                    <a:pt x="445" y="283"/>
                  </a:lnTo>
                  <a:lnTo>
                    <a:pt x="443" y="286"/>
                  </a:lnTo>
                  <a:lnTo>
                    <a:pt x="443" y="286"/>
                  </a:lnTo>
                  <a:lnTo>
                    <a:pt x="446" y="288"/>
                  </a:lnTo>
                  <a:lnTo>
                    <a:pt x="446" y="288"/>
                  </a:lnTo>
                  <a:lnTo>
                    <a:pt x="454" y="292"/>
                  </a:lnTo>
                  <a:lnTo>
                    <a:pt x="454" y="292"/>
                  </a:lnTo>
                  <a:lnTo>
                    <a:pt x="455" y="293"/>
                  </a:lnTo>
                  <a:lnTo>
                    <a:pt x="455" y="295"/>
                  </a:lnTo>
                  <a:lnTo>
                    <a:pt x="455" y="295"/>
                  </a:lnTo>
                  <a:lnTo>
                    <a:pt x="454" y="296"/>
                  </a:lnTo>
                  <a:lnTo>
                    <a:pt x="454" y="296"/>
                  </a:lnTo>
                  <a:lnTo>
                    <a:pt x="452" y="295"/>
                  </a:lnTo>
                  <a:lnTo>
                    <a:pt x="452" y="295"/>
                  </a:lnTo>
                  <a:lnTo>
                    <a:pt x="444" y="291"/>
                  </a:lnTo>
                  <a:lnTo>
                    <a:pt x="444" y="291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5" y="305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3" y="305"/>
                  </a:lnTo>
                  <a:lnTo>
                    <a:pt x="442" y="304"/>
                  </a:lnTo>
                  <a:lnTo>
                    <a:pt x="442" y="304"/>
                  </a:lnTo>
                  <a:lnTo>
                    <a:pt x="439" y="295"/>
                  </a:lnTo>
                  <a:lnTo>
                    <a:pt x="439" y="295"/>
                  </a:lnTo>
                  <a:lnTo>
                    <a:pt x="438" y="292"/>
                  </a:lnTo>
                  <a:lnTo>
                    <a:pt x="437" y="291"/>
                  </a:lnTo>
                  <a:lnTo>
                    <a:pt x="436" y="291"/>
                  </a:lnTo>
                  <a:lnTo>
                    <a:pt x="433" y="293"/>
                  </a:lnTo>
                  <a:lnTo>
                    <a:pt x="433" y="293"/>
                  </a:lnTo>
                  <a:lnTo>
                    <a:pt x="431" y="294"/>
                  </a:lnTo>
                  <a:lnTo>
                    <a:pt x="431" y="296"/>
                  </a:lnTo>
                  <a:lnTo>
                    <a:pt x="431" y="298"/>
                  </a:lnTo>
                  <a:lnTo>
                    <a:pt x="431" y="300"/>
                  </a:lnTo>
                  <a:lnTo>
                    <a:pt x="431" y="300"/>
                  </a:lnTo>
                  <a:lnTo>
                    <a:pt x="434" y="307"/>
                  </a:lnTo>
                  <a:lnTo>
                    <a:pt x="434" y="307"/>
                  </a:lnTo>
                  <a:lnTo>
                    <a:pt x="436" y="309"/>
                  </a:lnTo>
                  <a:lnTo>
                    <a:pt x="438" y="311"/>
                  </a:lnTo>
                  <a:lnTo>
                    <a:pt x="438" y="311"/>
                  </a:lnTo>
                  <a:lnTo>
                    <a:pt x="440" y="313"/>
                  </a:lnTo>
                  <a:lnTo>
                    <a:pt x="443" y="313"/>
                  </a:lnTo>
                  <a:lnTo>
                    <a:pt x="446" y="312"/>
                  </a:lnTo>
                  <a:lnTo>
                    <a:pt x="448" y="311"/>
                  </a:lnTo>
                  <a:lnTo>
                    <a:pt x="448" y="311"/>
                  </a:lnTo>
                  <a:lnTo>
                    <a:pt x="450" y="309"/>
                  </a:lnTo>
                  <a:lnTo>
                    <a:pt x="451" y="306"/>
                  </a:lnTo>
                  <a:lnTo>
                    <a:pt x="452" y="303"/>
                  </a:lnTo>
                  <a:lnTo>
                    <a:pt x="451" y="301"/>
                  </a:lnTo>
                  <a:lnTo>
                    <a:pt x="451" y="301"/>
                  </a:lnTo>
                  <a:lnTo>
                    <a:pt x="452" y="298"/>
                  </a:lnTo>
                  <a:lnTo>
                    <a:pt x="452" y="298"/>
                  </a:lnTo>
                  <a:lnTo>
                    <a:pt x="454" y="298"/>
                  </a:lnTo>
                  <a:lnTo>
                    <a:pt x="454" y="298"/>
                  </a:lnTo>
                  <a:lnTo>
                    <a:pt x="456" y="299"/>
                  </a:lnTo>
                  <a:lnTo>
                    <a:pt x="456" y="299"/>
                  </a:lnTo>
                  <a:lnTo>
                    <a:pt x="459" y="298"/>
                  </a:lnTo>
                  <a:lnTo>
                    <a:pt x="462" y="295"/>
                  </a:lnTo>
                  <a:lnTo>
                    <a:pt x="463" y="292"/>
                  </a:lnTo>
                  <a:lnTo>
                    <a:pt x="463" y="290"/>
                  </a:lnTo>
                  <a:lnTo>
                    <a:pt x="463" y="289"/>
                  </a:lnTo>
                  <a:lnTo>
                    <a:pt x="463" y="289"/>
                  </a:lnTo>
                  <a:close/>
                  <a:moveTo>
                    <a:pt x="425" y="281"/>
                  </a:moveTo>
                  <a:lnTo>
                    <a:pt x="425" y="281"/>
                  </a:lnTo>
                  <a:lnTo>
                    <a:pt x="424" y="283"/>
                  </a:lnTo>
                  <a:lnTo>
                    <a:pt x="424" y="283"/>
                  </a:lnTo>
                  <a:lnTo>
                    <a:pt x="424" y="287"/>
                  </a:lnTo>
                  <a:lnTo>
                    <a:pt x="426" y="290"/>
                  </a:lnTo>
                  <a:lnTo>
                    <a:pt x="426" y="290"/>
                  </a:lnTo>
                  <a:lnTo>
                    <a:pt x="428" y="291"/>
                  </a:lnTo>
                  <a:lnTo>
                    <a:pt x="429" y="291"/>
                  </a:lnTo>
                  <a:lnTo>
                    <a:pt x="429" y="291"/>
                  </a:lnTo>
                  <a:lnTo>
                    <a:pt x="434" y="287"/>
                  </a:lnTo>
                  <a:lnTo>
                    <a:pt x="434" y="287"/>
                  </a:lnTo>
                  <a:lnTo>
                    <a:pt x="425" y="281"/>
                  </a:lnTo>
                  <a:lnTo>
                    <a:pt x="425" y="281"/>
                  </a:lnTo>
                  <a:close/>
                  <a:moveTo>
                    <a:pt x="219" y="747"/>
                  </a:moveTo>
                  <a:lnTo>
                    <a:pt x="219" y="747"/>
                  </a:lnTo>
                  <a:lnTo>
                    <a:pt x="221" y="746"/>
                  </a:lnTo>
                  <a:lnTo>
                    <a:pt x="221" y="746"/>
                  </a:lnTo>
                  <a:lnTo>
                    <a:pt x="229" y="742"/>
                  </a:lnTo>
                  <a:lnTo>
                    <a:pt x="229" y="742"/>
                  </a:lnTo>
                  <a:lnTo>
                    <a:pt x="230" y="741"/>
                  </a:lnTo>
                  <a:lnTo>
                    <a:pt x="230" y="739"/>
                  </a:lnTo>
                  <a:lnTo>
                    <a:pt x="230" y="739"/>
                  </a:lnTo>
                  <a:lnTo>
                    <a:pt x="223" y="734"/>
                  </a:lnTo>
                  <a:lnTo>
                    <a:pt x="223" y="734"/>
                  </a:lnTo>
                  <a:lnTo>
                    <a:pt x="222" y="734"/>
                  </a:lnTo>
                  <a:lnTo>
                    <a:pt x="220" y="734"/>
                  </a:lnTo>
                  <a:lnTo>
                    <a:pt x="220" y="734"/>
                  </a:lnTo>
                  <a:lnTo>
                    <a:pt x="219" y="737"/>
                  </a:lnTo>
                  <a:lnTo>
                    <a:pt x="219" y="738"/>
                  </a:lnTo>
                  <a:lnTo>
                    <a:pt x="219" y="739"/>
                  </a:lnTo>
                  <a:lnTo>
                    <a:pt x="219" y="739"/>
                  </a:lnTo>
                  <a:lnTo>
                    <a:pt x="220" y="742"/>
                  </a:lnTo>
                  <a:lnTo>
                    <a:pt x="219" y="743"/>
                  </a:lnTo>
                  <a:lnTo>
                    <a:pt x="218" y="744"/>
                  </a:lnTo>
                  <a:lnTo>
                    <a:pt x="218" y="744"/>
                  </a:lnTo>
                  <a:lnTo>
                    <a:pt x="217" y="745"/>
                  </a:lnTo>
                  <a:lnTo>
                    <a:pt x="216" y="746"/>
                  </a:lnTo>
                  <a:lnTo>
                    <a:pt x="217" y="749"/>
                  </a:lnTo>
                  <a:lnTo>
                    <a:pt x="217" y="749"/>
                  </a:lnTo>
                  <a:lnTo>
                    <a:pt x="218" y="751"/>
                  </a:lnTo>
                  <a:lnTo>
                    <a:pt x="221" y="751"/>
                  </a:lnTo>
                  <a:lnTo>
                    <a:pt x="221" y="751"/>
                  </a:lnTo>
                  <a:lnTo>
                    <a:pt x="222" y="751"/>
                  </a:lnTo>
                  <a:lnTo>
                    <a:pt x="224" y="752"/>
                  </a:lnTo>
                  <a:lnTo>
                    <a:pt x="226" y="754"/>
                  </a:lnTo>
                  <a:lnTo>
                    <a:pt x="226" y="754"/>
                  </a:lnTo>
                  <a:lnTo>
                    <a:pt x="230" y="758"/>
                  </a:lnTo>
                  <a:lnTo>
                    <a:pt x="230" y="758"/>
                  </a:lnTo>
                  <a:lnTo>
                    <a:pt x="231" y="757"/>
                  </a:lnTo>
                  <a:lnTo>
                    <a:pt x="231" y="757"/>
                  </a:lnTo>
                  <a:lnTo>
                    <a:pt x="231" y="744"/>
                  </a:lnTo>
                  <a:lnTo>
                    <a:pt x="231" y="744"/>
                  </a:lnTo>
                  <a:lnTo>
                    <a:pt x="223" y="749"/>
                  </a:lnTo>
                  <a:lnTo>
                    <a:pt x="223" y="749"/>
                  </a:lnTo>
                  <a:lnTo>
                    <a:pt x="221" y="749"/>
                  </a:lnTo>
                  <a:lnTo>
                    <a:pt x="219" y="749"/>
                  </a:lnTo>
                  <a:lnTo>
                    <a:pt x="219" y="747"/>
                  </a:lnTo>
                  <a:lnTo>
                    <a:pt x="219" y="747"/>
                  </a:lnTo>
                  <a:close/>
                  <a:moveTo>
                    <a:pt x="325" y="66"/>
                  </a:moveTo>
                  <a:lnTo>
                    <a:pt x="325" y="66"/>
                  </a:lnTo>
                  <a:lnTo>
                    <a:pt x="326" y="71"/>
                  </a:lnTo>
                  <a:lnTo>
                    <a:pt x="325" y="73"/>
                  </a:lnTo>
                  <a:lnTo>
                    <a:pt x="324" y="75"/>
                  </a:lnTo>
                  <a:lnTo>
                    <a:pt x="324" y="75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0" y="79"/>
                  </a:lnTo>
                  <a:lnTo>
                    <a:pt x="322" y="82"/>
                  </a:lnTo>
                  <a:lnTo>
                    <a:pt x="322" y="82"/>
                  </a:lnTo>
                  <a:lnTo>
                    <a:pt x="323" y="84"/>
                  </a:lnTo>
                  <a:lnTo>
                    <a:pt x="324" y="86"/>
                  </a:lnTo>
                  <a:lnTo>
                    <a:pt x="323" y="88"/>
                  </a:lnTo>
                  <a:lnTo>
                    <a:pt x="322" y="90"/>
                  </a:lnTo>
                  <a:lnTo>
                    <a:pt x="322" y="90"/>
                  </a:lnTo>
                  <a:lnTo>
                    <a:pt x="321" y="92"/>
                  </a:lnTo>
                  <a:lnTo>
                    <a:pt x="319" y="93"/>
                  </a:lnTo>
                  <a:lnTo>
                    <a:pt x="317" y="93"/>
                  </a:lnTo>
                  <a:lnTo>
                    <a:pt x="314" y="93"/>
                  </a:lnTo>
                  <a:lnTo>
                    <a:pt x="314" y="93"/>
                  </a:lnTo>
                  <a:lnTo>
                    <a:pt x="312" y="93"/>
                  </a:lnTo>
                  <a:lnTo>
                    <a:pt x="310" y="93"/>
                  </a:lnTo>
                  <a:lnTo>
                    <a:pt x="309" y="94"/>
                  </a:lnTo>
                  <a:lnTo>
                    <a:pt x="308" y="96"/>
                  </a:lnTo>
                  <a:lnTo>
                    <a:pt x="308" y="96"/>
                  </a:lnTo>
                  <a:lnTo>
                    <a:pt x="304" y="102"/>
                  </a:lnTo>
                  <a:lnTo>
                    <a:pt x="304" y="102"/>
                  </a:lnTo>
                  <a:lnTo>
                    <a:pt x="303" y="103"/>
                  </a:lnTo>
                  <a:lnTo>
                    <a:pt x="301" y="103"/>
                  </a:lnTo>
                  <a:lnTo>
                    <a:pt x="300" y="103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3" y="94"/>
                  </a:lnTo>
                  <a:lnTo>
                    <a:pt x="292" y="94"/>
                  </a:lnTo>
                  <a:lnTo>
                    <a:pt x="290" y="93"/>
                  </a:lnTo>
                  <a:lnTo>
                    <a:pt x="290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1" y="92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87"/>
                  </a:lnTo>
                  <a:lnTo>
                    <a:pt x="280" y="84"/>
                  </a:lnTo>
                  <a:lnTo>
                    <a:pt x="282" y="82"/>
                  </a:lnTo>
                  <a:lnTo>
                    <a:pt x="285" y="80"/>
                  </a:lnTo>
                  <a:lnTo>
                    <a:pt x="285" y="80"/>
                  </a:lnTo>
                  <a:lnTo>
                    <a:pt x="288" y="78"/>
                  </a:lnTo>
                  <a:lnTo>
                    <a:pt x="288" y="78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2" y="74"/>
                  </a:lnTo>
                  <a:lnTo>
                    <a:pt x="281" y="73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3" y="65"/>
                  </a:lnTo>
                  <a:lnTo>
                    <a:pt x="286" y="62"/>
                  </a:lnTo>
                  <a:lnTo>
                    <a:pt x="286" y="62"/>
                  </a:lnTo>
                  <a:lnTo>
                    <a:pt x="287" y="61"/>
                  </a:lnTo>
                  <a:lnTo>
                    <a:pt x="289" y="62"/>
                  </a:lnTo>
                  <a:lnTo>
                    <a:pt x="289" y="62"/>
                  </a:lnTo>
                  <a:lnTo>
                    <a:pt x="291" y="62"/>
                  </a:lnTo>
                  <a:lnTo>
                    <a:pt x="292" y="61"/>
                  </a:lnTo>
                  <a:lnTo>
                    <a:pt x="294" y="59"/>
                  </a:lnTo>
                  <a:lnTo>
                    <a:pt x="294" y="59"/>
                  </a:lnTo>
                  <a:lnTo>
                    <a:pt x="296" y="54"/>
                  </a:lnTo>
                  <a:lnTo>
                    <a:pt x="296" y="54"/>
                  </a:lnTo>
                  <a:lnTo>
                    <a:pt x="298" y="52"/>
                  </a:lnTo>
                  <a:lnTo>
                    <a:pt x="301" y="51"/>
                  </a:lnTo>
                  <a:lnTo>
                    <a:pt x="306" y="51"/>
                  </a:lnTo>
                  <a:lnTo>
                    <a:pt x="306" y="51"/>
                  </a:lnTo>
                  <a:lnTo>
                    <a:pt x="308" y="51"/>
                  </a:lnTo>
                  <a:lnTo>
                    <a:pt x="309" y="53"/>
                  </a:lnTo>
                  <a:lnTo>
                    <a:pt x="311" y="56"/>
                  </a:lnTo>
                  <a:lnTo>
                    <a:pt x="311" y="56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23" y="64"/>
                  </a:lnTo>
                  <a:lnTo>
                    <a:pt x="324" y="65"/>
                  </a:lnTo>
                  <a:lnTo>
                    <a:pt x="325" y="66"/>
                  </a:lnTo>
                  <a:lnTo>
                    <a:pt x="325" y="66"/>
                  </a:lnTo>
                  <a:close/>
                  <a:moveTo>
                    <a:pt x="321" y="68"/>
                  </a:moveTo>
                  <a:lnTo>
                    <a:pt x="321" y="68"/>
                  </a:lnTo>
                  <a:lnTo>
                    <a:pt x="320" y="68"/>
                  </a:lnTo>
                  <a:lnTo>
                    <a:pt x="318" y="68"/>
                  </a:lnTo>
                  <a:lnTo>
                    <a:pt x="318" y="68"/>
                  </a:lnTo>
                  <a:lnTo>
                    <a:pt x="305" y="75"/>
                  </a:lnTo>
                  <a:lnTo>
                    <a:pt x="305" y="75"/>
                  </a:lnTo>
                  <a:lnTo>
                    <a:pt x="304" y="74"/>
                  </a:lnTo>
                  <a:lnTo>
                    <a:pt x="304" y="74"/>
                  </a:lnTo>
                  <a:lnTo>
                    <a:pt x="305" y="67"/>
                  </a:lnTo>
                  <a:lnTo>
                    <a:pt x="305" y="61"/>
                  </a:lnTo>
                  <a:lnTo>
                    <a:pt x="305" y="61"/>
                  </a:lnTo>
                  <a:lnTo>
                    <a:pt x="305" y="58"/>
                  </a:lnTo>
                  <a:lnTo>
                    <a:pt x="303" y="56"/>
                  </a:lnTo>
                  <a:lnTo>
                    <a:pt x="303" y="56"/>
                  </a:lnTo>
                  <a:lnTo>
                    <a:pt x="301" y="65"/>
                  </a:lnTo>
                  <a:lnTo>
                    <a:pt x="300" y="76"/>
                  </a:lnTo>
                  <a:lnTo>
                    <a:pt x="300" y="76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89" y="66"/>
                  </a:lnTo>
                  <a:lnTo>
                    <a:pt x="289" y="66"/>
                  </a:lnTo>
                  <a:lnTo>
                    <a:pt x="287" y="65"/>
                  </a:lnTo>
                  <a:lnTo>
                    <a:pt x="286" y="66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96" y="77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6" y="80"/>
                  </a:lnTo>
                  <a:lnTo>
                    <a:pt x="296" y="80"/>
                  </a:lnTo>
                  <a:lnTo>
                    <a:pt x="284" y="85"/>
                  </a:lnTo>
                  <a:lnTo>
                    <a:pt x="284" y="85"/>
                  </a:lnTo>
                  <a:lnTo>
                    <a:pt x="282" y="87"/>
                  </a:lnTo>
                  <a:lnTo>
                    <a:pt x="282" y="89"/>
                  </a:lnTo>
                  <a:lnTo>
                    <a:pt x="282" y="89"/>
                  </a:lnTo>
                  <a:lnTo>
                    <a:pt x="286" y="88"/>
                  </a:lnTo>
                  <a:lnTo>
                    <a:pt x="290" y="86"/>
                  </a:lnTo>
                  <a:lnTo>
                    <a:pt x="295" y="84"/>
                  </a:lnTo>
                  <a:lnTo>
                    <a:pt x="299" y="83"/>
                  </a:lnTo>
                  <a:lnTo>
                    <a:pt x="299" y="83"/>
                  </a:lnTo>
                  <a:lnTo>
                    <a:pt x="300" y="87"/>
                  </a:lnTo>
                  <a:lnTo>
                    <a:pt x="300" y="87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302" y="97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3" y="86"/>
                  </a:lnTo>
                  <a:lnTo>
                    <a:pt x="303" y="86"/>
                  </a:lnTo>
                  <a:lnTo>
                    <a:pt x="304" y="84"/>
                  </a:lnTo>
                  <a:lnTo>
                    <a:pt x="304" y="84"/>
                  </a:lnTo>
                  <a:lnTo>
                    <a:pt x="307" y="85"/>
                  </a:lnTo>
                  <a:lnTo>
                    <a:pt x="307" y="85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4" y="86"/>
                  </a:lnTo>
                  <a:lnTo>
                    <a:pt x="314" y="86"/>
                  </a:lnTo>
                  <a:lnTo>
                    <a:pt x="307" y="81"/>
                  </a:lnTo>
                  <a:lnTo>
                    <a:pt x="307" y="81"/>
                  </a:lnTo>
                  <a:lnTo>
                    <a:pt x="306" y="79"/>
                  </a:lnTo>
                  <a:lnTo>
                    <a:pt x="306" y="79"/>
                  </a:lnTo>
                  <a:lnTo>
                    <a:pt x="311" y="76"/>
                  </a:lnTo>
                  <a:lnTo>
                    <a:pt x="311" y="76"/>
                  </a:lnTo>
                  <a:lnTo>
                    <a:pt x="320" y="71"/>
                  </a:lnTo>
                  <a:lnTo>
                    <a:pt x="320" y="71"/>
                  </a:lnTo>
                  <a:lnTo>
                    <a:pt x="321" y="70"/>
                  </a:lnTo>
                  <a:lnTo>
                    <a:pt x="322" y="69"/>
                  </a:lnTo>
                  <a:lnTo>
                    <a:pt x="321" y="68"/>
                  </a:lnTo>
                  <a:lnTo>
                    <a:pt x="321" y="68"/>
                  </a:lnTo>
                  <a:close/>
                  <a:moveTo>
                    <a:pt x="194" y="731"/>
                  </a:moveTo>
                  <a:lnTo>
                    <a:pt x="194" y="731"/>
                  </a:lnTo>
                  <a:lnTo>
                    <a:pt x="191" y="733"/>
                  </a:lnTo>
                  <a:lnTo>
                    <a:pt x="191" y="733"/>
                  </a:lnTo>
                  <a:lnTo>
                    <a:pt x="190" y="734"/>
                  </a:lnTo>
                  <a:lnTo>
                    <a:pt x="189" y="734"/>
                  </a:lnTo>
                  <a:lnTo>
                    <a:pt x="188" y="732"/>
                  </a:lnTo>
                  <a:lnTo>
                    <a:pt x="188" y="732"/>
                  </a:lnTo>
                  <a:lnTo>
                    <a:pt x="188" y="730"/>
                  </a:lnTo>
                  <a:lnTo>
                    <a:pt x="188" y="730"/>
                  </a:lnTo>
                  <a:lnTo>
                    <a:pt x="185" y="730"/>
                  </a:lnTo>
                  <a:lnTo>
                    <a:pt x="184" y="731"/>
                  </a:lnTo>
                  <a:lnTo>
                    <a:pt x="184" y="733"/>
                  </a:lnTo>
                  <a:lnTo>
                    <a:pt x="184" y="733"/>
                  </a:lnTo>
                  <a:lnTo>
                    <a:pt x="184" y="736"/>
                  </a:lnTo>
                  <a:lnTo>
                    <a:pt x="184" y="736"/>
                  </a:lnTo>
                  <a:lnTo>
                    <a:pt x="184" y="738"/>
                  </a:lnTo>
                  <a:lnTo>
                    <a:pt x="184" y="738"/>
                  </a:lnTo>
                  <a:lnTo>
                    <a:pt x="187" y="737"/>
                  </a:lnTo>
                  <a:lnTo>
                    <a:pt x="187" y="737"/>
                  </a:lnTo>
                  <a:lnTo>
                    <a:pt x="196" y="734"/>
                  </a:lnTo>
                  <a:lnTo>
                    <a:pt x="196" y="734"/>
                  </a:lnTo>
                  <a:lnTo>
                    <a:pt x="198" y="735"/>
                  </a:lnTo>
                  <a:lnTo>
                    <a:pt x="198" y="735"/>
                  </a:lnTo>
                  <a:lnTo>
                    <a:pt x="196" y="737"/>
                  </a:lnTo>
                  <a:lnTo>
                    <a:pt x="196" y="737"/>
                  </a:lnTo>
                  <a:lnTo>
                    <a:pt x="188" y="740"/>
                  </a:lnTo>
                  <a:lnTo>
                    <a:pt x="188" y="740"/>
                  </a:lnTo>
                  <a:lnTo>
                    <a:pt x="187" y="741"/>
                  </a:lnTo>
                  <a:lnTo>
                    <a:pt x="186" y="742"/>
                  </a:lnTo>
                  <a:lnTo>
                    <a:pt x="188" y="744"/>
                  </a:lnTo>
                  <a:lnTo>
                    <a:pt x="188" y="744"/>
                  </a:lnTo>
                  <a:lnTo>
                    <a:pt x="192" y="748"/>
                  </a:lnTo>
                  <a:lnTo>
                    <a:pt x="192" y="748"/>
                  </a:lnTo>
                  <a:lnTo>
                    <a:pt x="193" y="750"/>
                  </a:lnTo>
                  <a:lnTo>
                    <a:pt x="192" y="752"/>
                  </a:lnTo>
                  <a:lnTo>
                    <a:pt x="192" y="752"/>
                  </a:lnTo>
                  <a:lnTo>
                    <a:pt x="183" y="744"/>
                  </a:lnTo>
                  <a:lnTo>
                    <a:pt x="183" y="744"/>
                  </a:lnTo>
                  <a:lnTo>
                    <a:pt x="180" y="756"/>
                  </a:lnTo>
                  <a:lnTo>
                    <a:pt x="180" y="756"/>
                  </a:lnTo>
                  <a:lnTo>
                    <a:pt x="181" y="756"/>
                  </a:lnTo>
                  <a:lnTo>
                    <a:pt x="181" y="756"/>
                  </a:lnTo>
                  <a:lnTo>
                    <a:pt x="183" y="755"/>
                  </a:lnTo>
                  <a:lnTo>
                    <a:pt x="183" y="755"/>
                  </a:lnTo>
                  <a:lnTo>
                    <a:pt x="184" y="754"/>
                  </a:lnTo>
                  <a:lnTo>
                    <a:pt x="185" y="754"/>
                  </a:lnTo>
                  <a:lnTo>
                    <a:pt x="185" y="754"/>
                  </a:lnTo>
                  <a:lnTo>
                    <a:pt x="187" y="756"/>
                  </a:lnTo>
                  <a:lnTo>
                    <a:pt x="190" y="756"/>
                  </a:lnTo>
                  <a:lnTo>
                    <a:pt x="193" y="753"/>
                  </a:lnTo>
                  <a:lnTo>
                    <a:pt x="193" y="753"/>
                  </a:lnTo>
                  <a:lnTo>
                    <a:pt x="195" y="751"/>
                  </a:lnTo>
                  <a:lnTo>
                    <a:pt x="195" y="747"/>
                  </a:lnTo>
                  <a:lnTo>
                    <a:pt x="195" y="747"/>
                  </a:lnTo>
                  <a:lnTo>
                    <a:pt x="195" y="745"/>
                  </a:lnTo>
                  <a:lnTo>
                    <a:pt x="195" y="742"/>
                  </a:lnTo>
                  <a:lnTo>
                    <a:pt x="196" y="740"/>
                  </a:lnTo>
                  <a:lnTo>
                    <a:pt x="198" y="738"/>
                  </a:lnTo>
                  <a:lnTo>
                    <a:pt x="198" y="738"/>
                  </a:lnTo>
                  <a:lnTo>
                    <a:pt x="199" y="736"/>
                  </a:lnTo>
                  <a:lnTo>
                    <a:pt x="199" y="736"/>
                  </a:lnTo>
                  <a:lnTo>
                    <a:pt x="199" y="734"/>
                  </a:lnTo>
                  <a:lnTo>
                    <a:pt x="198" y="732"/>
                  </a:lnTo>
                  <a:lnTo>
                    <a:pt x="198" y="732"/>
                  </a:lnTo>
                  <a:lnTo>
                    <a:pt x="196" y="731"/>
                  </a:lnTo>
                  <a:lnTo>
                    <a:pt x="194" y="731"/>
                  </a:lnTo>
                  <a:lnTo>
                    <a:pt x="194" y="731"/>
                  </a:lnTo>
                  <a:close/>
                  <a:moveTo>
                    <a:pt x="91" y="718"/>
                  </a:moveTo>
                  <a:lnTo>
                    <a:pt x="91" y="718"/>
                  </a:lnTo>
                  <a:lnTo>
                    <a:pt x="87" y="720"/>
                  </a:lnTo>
                  <a:lnTo>
                    <a:pt x="87" y="720"/>
                  </a:lnTo>
                  <a:lnTo>
                    <a:pt x="86" y="722"/>
                  </a:lnTo>
                  <a:lnTo>
                    <a:pt x="86" y="723"/>
                  </a:lnTo>
                  <a:lnTo>
                    <a:pt x="86" y="723"/>
                  </a:lnTo>
                  <a:lnTo>
                    <a:pt x="87" y="725"/>
                  </a:lnTo>
                  <a:lnTo>
                    <a:pt x="87" y="727"/>
                  </a:lnTo>
                  <a:lnTo>
                    <a:pt x="87" y="729"/>
                  </a:lnTo>
                  <a:lnTo>
                    <a:pt x="86" y="731"/>
                  </a:lnTo>
                  <a:lnTo>
                    <a:pt x="86" y="731"/>
                  </a:lnTo>
                  <a:lnTo>
                    <a:pt x="84" y="732"/>
                  </a:lnTo>
                  <a:lnTo>
                    <a:pt x="82" y="732"/>
                  </a:lnTo>
                  <a:lnTo>
                    <a:pt x="80" y="732"/>
                  </a:lnTo>
                  <a:lnTo>
                    <a:pt x="78" y="732"/>
                  </a:lnTo>
                  <a:lnTo>
                    <a:pt x="78" y="732"/>
                  </a:lnTo>
                  <a:lnTo>
                    <a:pt x="76" y="730"/>
                  </a:lnTo>
                  <a:lnTo>
                    <a:pt x="76" y="730"/>
                  </a:lnTo>
                  <a:lnTo>
                    <a:pt x="73" y="732"/>
                  </a:lnTo>
                  <a:lnTo>
                    <a:pt x="70" y="734"/>
                  </a:lnTo>
                  <a:lnTo>
                    <a:pt x="67" y="734"/>
                  </a:lnTo>
                  <a:lnTo>
                    <a:pt x="64" y="734"/>
                  </a:lnTo>
                  <a:lnTo>
                    <a:pt x="64" y="734"/>
                  </a:lnTo>
                  <a:lnTo>
                    <a:pt x="63" y="732"/>
                  </a:lnTo>
                  <a:lnTo>
                    <a:pt x="62" y="730"/>
                  </a:lnTo>
                  <a:lnTo>
                    <a:pt x="62" y="730"/>
                  </a:lnTo>
                  <a:lnTo>
                    <a:pt x="61" y="727"/>
                  </a:lnTo>
                  <a:lnTo>
                    <a:pt x="61" y="727"/>
                  </a:lnTo>
                  <a:lnTo>
                    <a:pt x="59" y="725"/>
                  </a:lnTo>
                  <a:lnTo>
                    <a:pt x="57" y="724"/>
                  </a:lnTo>
                  <a:lnTo>
                    <a:pt x="57" y="724"/>
                  </a:lnTo>
                  <a:lnTo>
                    <a:pt x="55" y="724"/>
                  </a:lnTo>
                  <a:lnTo>
                    <a:pt x="53" y="722"/>
                  </a:lnTo>
                  <a:lnTo>
                    <a:pt x="52" y="720"/>
                  </a:lnTo>
                  <a:lnTo>
                    <a:pt x="52" y="717"/>
                  </a:lnTo>
                  <a:lnTo>
                    <a:pt x="52" y="717"/>
                  </a:lnTo>
                  <a:lnTo>
                    <a:pt x="53" y="715"/>
                  </a:lnTo>
                  <a:lnTo>
                    <a:pt x="55" y="715"/>
                  </a:lnTo>
                  <a:lnTo>
                    <a:pt x="55" y="715"/>
                  </a:lnTo>
                  <a:lnTo>
                    <a:pt x="57" y="715"/>
                  </a:lnTo>
                  <a:lnTo>
                    <a:pt x="58" y="714"/>
                  </a:lnTo>
                  <a:lnTo>
                    <a:pt x="58" y="713"/>
                  </a:lnTo>
                  <a:lnTo>
                    <a:pt x="58" y="711"/>
                  </a:lnTo>
                  <a:lnTo>
                    <a:pt x="58" y="711"/>
                  </a:lnTo>
                  <a:lnTo>
                    <a:pt x="57" y="708"/>
                  </a:lnTo>
                  <a:lnTo>
                    <a:pt x="58" y="704"/>
                  </a:lnTo>
                  <a:lnTo>
                    <a:pt x="60" y="701"/>
                  </a:lnTo>
                  <a:lnTo>
                    <a:pt x="64" y="699"/>
                  </a:lnTo>
                  <a:lnTo>
                    <a:pt x="64" y="699"/>
                  </a:lnTo>
                  <a:lnTo>
                    <a:pt x="67" y="699"/>
                  </a:lnTo>
                  <a:lnTo>
                    <a:pt x="69" y="701"/>
                  </a:lnTo>
                  <a:lnTo>
                    <a:pt x="69" y="701"/>
                  </a:lnTo>
                  <a:lnTo>
                    <a:pt x="71" y="702"/>
                  </a:lnTo>
                  <a:lnTo>
                    <a:pt x="73" y="700"/>
                  </a:lnTo>
                  <a:lnTo>
                    <a:pt x="73" y="700"/>
                  </a:lnTo>
                  <a:lnTo>
                    <a:pt x="75" y="698"/>
                  </a:lnTo>
                  <a:lnTo>
                    <a:pt x="77" y="698"/>
                  </a:lnTo>
                  <a:lnTo>
                    <a:pt x="79" y="697"/>
                  </a:lnTo>
                  <a:lnTo>
                    <a:pt x="81" y="698"/>
                  </a:lnTo>
                  <a:lnTo>
                    <a:pt x="81" y="698"/>
                  </a:lnTo>
                  <a:lnTo>
                    <a:pt x="83" y="700"/>
                  </a:lnTo>
                  <a:lnTo>
                    <a:pt x="84" y="702"/>
                  </a:lnTo>
                  <a:lnTo>
                    <a:pt x="84" y="702"/>
                  </a:lnTo>
                  <a:lnTo>
                    <a:pt x="84" y="704"/>
                  </a:lnTo>
                  <a:lnTo>
                    <a:pt x="85" y="706"/>
                  </a:lnTo>
                  <a:lnTo>
                    <a:pt x="87" y="707"/>
                  </a:lnTo>
                  <a:lnTo>
                    <a:pt x="89" y="707"/>
                  </a:lnTo>
                  <a:lnTo>
                    <a:pt x="89" y="707"/>
                  </a:lnTo>
                  <a:lnTo>
                    <a:pt x="91" y="708"/>
                  </a:lnTo>
                  <a:lnTo>
                    <a:pt x="92" y="709"/>
                  </a:lnTo>
                  <a:lnTo>
                    <a:pt x="93" y="712"/>
                  </a:lnTo>
                  <a:lnTo>
                    <a:pt x="93" y="716"/>
                  </a:lnTo>
                  <a:lnTo>
                    <a:pt x="91" y="718"/>
                  </a:lnTo>
                  <a:lnTo>
                    <a:pt x="91" y="718"/>
                  </a:lnTo>
                  <a:close/>
                  <a:moveTo>
                    <a:pt x="90" y="711"/>
                  </a:moveTo>
                  <a:lnTo>
                    <a:pt x="90" y="711"/>
                  </a:lnTo>
                  <a:lnTo>
                    <a:pt x="89" y="710"/>
                  </a:lnTo>
                  <a:lnTo>
                    <a:pt x="88" y="709"/>
                  </a:lnTo>
                  <a:lnTo>
                    <a:pt x="86" y="710"/>
                  </a:lnTo>
                  <a:lnTo>
                    <a:pt x="86" y="710"/>
                  </a:lnTo>
                  <a:lnTo>
                    <a:pt x="85" y="710"/>
                  </a:lnTo>
                  <a:lnTo>
                    <a:pt x="85" y="710"/>
                  </a:lnTo>
                  <a:lnTo>
                    <a:pt x="76" y="712"/>
                  </a:lnTo>
                  <a:lnTo>
                    <a:pt x="76" y="712"/>
                  </a:lnTo>
                  <a:lnTo>
                    <a:pt x="76" y="711"/>
                  </a:lnTo>
                  <a:lnTo>
                    <a:pt x="76" y="711"/>
                  </a:lnTo>
                  <a:lnTo>
                    <a:pt x="78" y="705"/>
                  </a:lnTo>
                  <a:lnTo>
                    <a:pt x="78" y="705"/>
                  </a:lnTo>
                  <a:lnTo>
                    <a:pt x="79" y="702"/>
                  </a:lnTo>
                  <a:lnTo>
                    <a:pt x="79" y="702"/>
                  </a:lnTo>
                  <a:lnTo>
                    <a:pt x="78" y="701"/>
                  </a:lnTo>
                  <a:lnTo>
                    <a:pt x="77" y="700"/>
                  </a:lnTo>
                  <a:lnTo>
                    <a:pt x="77" y="700"/>
                  </a:lnTo>
                  <a:lnTo>
                    <a:pt x="76" y="702"/>
                  </a:lnTo>
                  <a:lnTo>
                    <a:pt x="76" y="702"/>
                  </a:lnTo>
                  <a:lnTo>
                    <a:pt x="73" y="711"/>
                  </a:lnTo>
                  <a:lnTo>
                    <a:pt x="73" y="711"/>
                  </a:lnTo>
                  <a:lnTo>
                    <a:pt x="71" y="712"/>
                  </a:lnTo>
                  <a:lnTo>
                    <a:pt x="71" y="712"/>
                  </a:lnTo>
                  <a:lnTo>
                    <a:pt x="70" y="711"/>
                  </a:lnTo>
                  <a:lnTo>
                    <a:pt x="70" y="711"/>
                  </a:lnTo>
                  <a:lnTo>
                    <a:pt x="65" y="704"/>
                  </a:lnTo>
                  <a:lnTo>
                    <a:pt x="65" y="704"/>
                  </a:lnTo>
                  <a:lnTo>
                    <a:pt x="63" y="703"/>
                  </a:lnTo>
                  <a:lnTo>
                    <a:pt x="63" y="703"/>
                  </a:lnTo>
                  <a:lnTo>
                    <a:pt x="63" y="705"/>
                  </a:lnTo>
                  <a:lnTo>
                    <a:pt x="63" y="706"/>
                  </a:lnTo>
                  <a:lnTo>
                    <a:pt x="65" y="709"/>
                  </a:lnTo>
                  <a:lnTo>
                    <a:pt x="65" y="709"/>
                  </a:lnTo>
                  <a:lnTo>
                    <a:pt x="66" y="711"/>
                  </a:lnTo>
                  <a:lnTo>
                    <a:pt x="67" y="713"/>
                  </a:lnTo>
                  <a:lnTo>
                    <a:pt x="66" y="714"/>
                  </a:lnTo>
                  <a:lnTo>
                    <a:pt x="63" y="715"/>
                  </a:lnTo>
                  <a:lnTo>
                    <a:pt x="63" y="715"/>
                  </a:lnTo>
                  <a:lnTo>
                    <a:pt x="56" y="717"/>
                  </a:lnTo>
                  <a:lnTo>
                    <a:pt x="56" y="717"/>
                  </a:lnTo>
                  <a:lnTo>
                    <a:pt x="55" y="719"/>
                  </a:lnTo>
                  <a:lnTo>
                    <a:pt x="55" y="719"/>
                  </a:lnTo>
                  <a:lnTo>
                    <a:pt x="58" y="720"/>
                  </a:lnTo>
                  <a:lnTo>
                    <a:pt x="58" y="720"/>
                  </a:lnTo>
                  <a:lnTo>
                    <a:pt x="65" y="718"/>
                  </a:lnTo>
                  <a:lnTo>
                    <a:pt x="65" y="718"/>
                  </a:lnTo>
                  <a:lnTo>
                    <a:pt x="69" y="718"/>
                  </a:lnTo>
                  <a:lnTo>
                    <a:pt x="69" y="718"/>
                  </a:lnTo>
                  <a:lnTo>
                    <a:pt x="65" y="728"/>
                  </a:lnTo>
                  <a:lnTo>
                    <a:pt x="65" y="728"/>
                  </a:lnTo>
                  <a:lnTo>
                    <a:pt x="65" y="731"/>
                  </a:lnTo>
                  <a:lnTo>
                    <a:pt x="67" y="732"/>
                  </a:lnTo>
                  <a:lnTo>
                    <a:pt x="67" y="732"/>
                  </a:lnTo>
                  <a:lnTo>
                    <a:pt x="70" y="724"/>
                  </a:lnTo>
                  <a:lnTo>
                    <a:pt x="70" y="724"/>
                  </a:lnTo>
                  <a:lnTo>
                    <a:pt x="71" y="723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4" y="723"/>
                  </a:lnTo>
                  <a:lnTo>
                    <a:pt x="75" y="724"/>
                  </a:lnTo>
                  <a:lnTo>
                    <a:pt x="75" y="724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80" y="730"/>
                  </a:lnTo>
                  <a:lnTo>
                    <a:pt x="81" y="730"/>
                  </a:lnTo>
                  <a:lnTo>
                    <a:pt x="81" y="730"/>
                  </a:lnTo>
                  <a:lnTo>
                    <a:pt x="81" y="729"/>
                  </a:lnTo>
                  <a:lnTo>
                    <a:pt x="81" y="727"/>
                  </a:lnTo>
                  <a:lnTo>
                    <a:pt x="81" y="727"/>
                  </a:lnTo>
                  <a:lnTo>
                    <a:pt x="76" y="719"/>
                  </a:lnTo>
                  <a:lnTo>
                    <a:pt x="76" y="719"/>
                  </a:lnTo>
                  <a:lnTo>
                    <a:pt x="75" y="717"/>
                  </a:lnTo>
                  <a:lnTo>
                    <a:pt x="77" y="716"/>
                  </a:lnTo>
                  <a:lnTo>
                    <a:pt x="77" y="716"/>
                  </a:lnTo>
                  <a:lnTo>
                    <a:pt x="88" y="713"/>
                  </a:lnTo>
                  <a:lnTo>
                    <a:pt x="88" y="713"/>
                  </a:lnTo>
                  <a:lnTo>
                    <a:pt x="90" y="712"/>
                  </a:lnTo>
                  <a:lnTo>
                    <a:pt x="90" y="712"/>
                  </a:lnTo>
                  <a:lnTo>
                    <a:pt x="90" y="711"/>
                  </a:lnTo>
                  <a:lnTo>
                    <a:pt x="90" y="711"/>
                  </a:lnTo>
                  <a:close/>
                  <a:moveTo>
                    <a:pt x="263" y="54"/>
                  </a:moveTo>
                  <a:lnTo>
                    <a:pt x="263" y="54"/>
                  </a:lnTo>
                  <a:lnTo>
                    <a:pt x="258" y="52"/>
                  </a:lnTo>
                  <a:lnTo>
                    <a:pt x="256" y="50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3" y="45"/>
                  </a:lnTo>
                  <a:lnTo>
                    <a:pt x="250" y="45"/>
                  </a:lnTo>
                  <a:lnTo>
                    <a:pt x="248" y="47"/>
                  </a:lnTo>
                  <a:lnTo>
                    <a:pt x="247" y="49"/>
                  </a:lnTo>
                  <a:lnTo>
                    <a:pt x="247" y="49"/>
                  </a:lnTo>
                  <a:lnTo>
                    <a:pt x="246" y="52"/>
                  </a:lnTo>
                  <a:lnTo>
                    <a:pt x="244" y="54"/>
                  </a:lnTo>
                  <a:lnTo>
                    <a:pt x="242" y="55"/>
                  </a:lnTo>
                  <a:lnTo>
                    <a:pt x="239" y="55"/>
                  </a:lnTo>
                  <a:lnTo>
                    <a:pt x="239" y="55"/>
                  </a:lnTo>
                  <a:lnTo>
                    <a:pt x="236" y="54"/>
                  </a:lnTo>
                  <a:lnTo>
                    <a:pt x="233" y="54"/>
                  </a:lnTo>
                  <a:lnTo>
                    <a:pt x="233" y="54"/>
                  </a:lnTo>
                  <a:lnTo>
                    <a:pt x="227" y="55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19" y="53"/>
                  </a:lnTo>
                  <a:lnTo>
                    <a:pt x="219" y="51"/>
                  </a:lnTo>
                  <a:lnTo>
                    <a:pt x="219" y="51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38" y="30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3" y="32"/>
                  </a:lnTo>
                  <a:lnTo>
                    <a:pt x="245" y="31"/>
                  </a:lnTo>
                  <a:lnTo>
                    <a:pt x="247" y="30"/>
                  </a:lnTo>
                  <a:lnTo>
                    <a:pt x="248" y="27"/>
                  </a:lnTo>
                  <a:lnTo>
                    <a:pt x="248" y="27"/>
                  </a:lnTo>
                  <a:lnTo>
                    <a:pt x="248" y="26"/>
                  </a:lnTo>
                  <a:lnTo>
                    <a:pt x="247" y="24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4" y="22"/>
                  </a:lnTo>
                  <a:lnTo>
                    <a:pt x="243" y="21"/>
                  </a:lnTo>
                  <a:lnTo>
                    <a:pt x="243" y="20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7" y="12"/>
                  </a:lnTo>
                  <a:lnTo>
                    <a:pt x="247" y="12"/>
                  </a:lnTo>
                  <a:lnTo>
                    <a:pt x="247" y="11"/>
                  </a:lnTo>
                  <a:lnTo>
                    <a:pt x="246" y="9"/>
                  </a:lnTo>
                  <a:lnTo>
                    <a:pt x="244" y="7"/>
                  </a:lnTo>
                  <a:lnTo>
                    <a:pt x="244" y="7"/>
                  </a:lnTo>
                  <a:lnTo>
                    <a:pt x="243" y="6"/>
                  </a:lnTo>
                  <a:lnTo>
                    <a:pt x="241" y="7"/>
                  </a:lnTo>
                  <a:lnTo>
                    <a:pt x="241" y="7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4" y="12"/>
                  </a:lnTo>
                  <a:lnTo>
                    <a:pt x="234" y="12"/>
                  </a:lnTo>
                  <a:lnTo>
                    <a:pt x="233" y="14"/>
                  </a:lnTo>
                  <a:lnTo>
                    <a:pt x="231" y="13"/>
                  </a:lnTo>
                  <a:lnTo>
                    <a:pt x="231" y="13"/>
                  </a:lnTo>
                  <a:lnTo>
                    <a:pt x="229" y="12"/>
                  </a:lnTo>
                  <a:lnTo>
                    <a:pt x="227" y="12"/>
                  </a:lnTo>
                  <a:lnTo>
                    <a:pt x="225" y="13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22" y="16"/>
                  </a:lnTo>
                  <a:lnTo>
                    <a:pt x="222" y="18"/>
                  </a:lnTo>
                  <a:lnTo>
                    <a:pt x="222" y="20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5" y="24"/>
                  </a:lnTo>
                  <a:lnTo>
                    <a:pt x="224" y="26"/>
                  </a:lnTo>
                  <a:lnTo>
                    <a:pt x="224" y="26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16" y="36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1" y="41"/>
                  </a:lnTo>
                  <a:lnTo>
                    <a:pt x="209" y="42"/>
                  </a:lnTo>
                  <a:lnTo>
                    <a:pt x="208" y="41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01" y="2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6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9"/>
                  </a:lnTo>
                  <a:lnTo>
                    <a:pt x="198" y="7"/>
                  </a:lnTo>
                  <a:lnTo>
                    <a:pt x="198" y="7"/>
                  </a:lnTo>
                  <a:lnTo>
                    <a:pt x="197" y="6"/>
                  </a:lnTo>
                  <a:lnTo>
                    <a:pt x="195" y="7"/>
                  </a:lnTo>
                  <a:lnTo>
                    <a:pt x="195" y="7"/>
                  </a:lnTo>
                  <a:lnTo>
                    <a:pt x="192" y="7"/>
                  </a:lnTo>
                  <a:lnTo>
                    <a:pt x="190" y="6"/>
                  </a:lnTo>
                  <a:lnTo>
                    <a:pt x="190" y="6"/>
                  </a:lnTo>
                  <a:lnTo>
                    <a:pt x="185" y="1"/>
                  </a:lnTo>
                  <a:lnTo>
                    <a:pt x="185" y="1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7" y="16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6" y="20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9" y="23"/>
                  </a:lnTo>
                  <a:lnTo>
                    <a:pt x="181" y="23"/>
                  </a:lnTo>
                  <a:lnTo>
                    <a:pt x="181" y="23"/>
                  </a:lnTo>
                  <a:lnTo>
                    <a:pt x="183" y="23"/>
                  </a:lnTo>
                  <a:lnTo>
                    <a:pt x="183" y="23"/>
                  </a:lnTo>
                  <a:lnTo>
                    <a:pt x="184" y="22"/>
                  </a:lnTo>
                  <a:lnTo>
                    <a:pt x="186" y="24"/>
                  </a:lnTo>
                  <a:lnTo>
                    <a:pt x="186" y="24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94" y="40"/>
                  </a:lnTo>
                  <a:lnTo>
                    <a:pt x="194" y="40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7" y="49"/>
                  </a:lnTo>
                  <a:lnTo>
                    <a:pt x="197" y="50"/>
                  </a:lnTo>
                  <a:lnTo>
                    <a:pt x="196" y="51"/>
                  </a:lnTo>
                  <a:lnTo>
                    <a:pt x="194" y="51"/>
                  </a:lnTo>
                  <a:lnTo>
                    <a:pt x="194" y="51"/>
                  </a:lnTo>
                  <a:lnTo>
                    <a:pt x="189" y="50"/>
                  </a:lnTo>
                  <a:lnTo>
                    <a:pt x="189" y="50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1" y="47"/>
                  </a:lnTo>
                  <a:lnTo>
                    <a:pt x="169" y="46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6" y="41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0" y="40"/>
                  </a:lnTo>
                  <a:lnTo>
                    <a:pt x="159" y="41"/>
                  </a:lnTo>
                  <a:lnTo>
                    <a:pt x="156" y="43"/>
                  </a:lnTo>
                  <a:lnTo>
                    <a:pt x="156" y="43"/>
                  </a:lnTo>
                  <a:lnTo>
                    <a:pt x="155" y="45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48" y="48"/>
                  </a:lnTo>
                  <a:lnTo>
                    <a:pt x="147" y="50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7" y="53"/>
                  </a:lnTo>
                  <a:lnTo>
                    <a:pt x="148" y="55"/>
                  </a:lnTo>
                  <a:lnTo>
                    <a:pt x="149" y="56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4" y="58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59" y="65"/>
                  </a:lnTo>
                  <a:lnTo>
                    <a:pt x="161" y="66"/>
                  </a:lnTo>
                  <a:lnTo>
                    <a:pt x="164" y="66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9" y="61"/>
                  </a:lnTo>
                  <a:lnTo>
                    <a:pt x="171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91" y="62"/>
                  </a:lnTo>
                  <a:lnTo>
                    <a:pt x="193" y="62"/>
                  </a:lnTo>
                  <a:lnTo>
                    <a:pt x="194" y="64"/>
                  </a:lnTo>
                  <a:lnTo>
                    <a:pt x="194" y="64"/>
                  </a:lnTo>
                  <a:lnTo>
                    <a:pt x="194" y="64"/>
                  </a:lnTo>
                  <a:lnTo>
                    <a:pt x="194" y="64"/>
                  </a:lnTo>
                  <a:lnTo>
                    <a:pt x="183" y="81"/>
                  </a:lnTo>
                  <a:lnTo>
                    <a:pt x="183" y="81"/>
                  </a:lnTo>
                  <a:lnTo>
                    <a:pt x="181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1"/>
                  </a:lnTo>
                  <a:lnTo>
                    <a:pt x="171" y="82"/>
                  </a:lnTo>
                  <a:lnTo>
                    <a:pt x="171" y="82"/>
                  </a:lnTo>
                  <a:lnTo>
                    <a:pt x="170" y="83"/>
                  </a:lnTo>
                  <a:lnTo>
                    <a:pt x="169" y="84"/>
                  </a:lnTo>
                  <a:lnTo>
                    <a:pt x="169" y="88"/>
                  </a:lnTo>
                  <a:lnTo>
                    <a:pt x="169" y="88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170" y="101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7" y="101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2" y="98"/>
                  </a:lnTo>
                  <a:lnTo>
                    <a:pt x="185" y="98"/>
                  </a:lnTo>
                  <a:lnTo>
                    <a:pt x="185" y="98"/>
                  </a:lnTo>
                  <a:lnTo>
                    <a:pt x="187" y="99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92" y="96"/>
                  </a:lnTo>
                  <a:lnTo>
                    <a:pt x="193" y="94"/>
                  </a:lnTo>
                  <a:lnTo>
                    <a:pt x="192" y="91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9" y="87"/>
                  </a:lnTo>
                  <a:lnTo>
                    <a:pt x="189" y="87"/>
                  </a:lnTo>
                  <a:lnTo>
                    <a:pt x="199" y="72"/>
                  </a:lnTo>
                  <a:lnTo>
                    <a:pt x="199" y="72"/>
                  </a:lnTo>
                  <a:lnTo>
                    <a:pt x="201" y="70"/>
                  </a:lnTo>
                  <a:lnTo>
                    <a:pt x="203" y="70"/>
                  </a:lnTo>
                  <a:lnTo>
                    <a:pt x="204" y="70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91"/>
                  </a:lnTo>
                  <a:lnTo>
                    <a:pt x="212" y="92"/>
                  </a:lnTo>
                  <a:lnTo>
                    <a:pt x="212" y="92"/>
                  </a:lnTo>
                  <a:lnTo>
                    <a:pt x="210" y="95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10" y="100"/>
                  </a:lnTo>
                  <a:lnTo>
                    <a:pt x="212" y="102"/>
                  </a:lnTo>
                  <a:lnTo>
                    <a:pt x="212" y="102"/>
                  </a:lnTo>
                  <a:lnTo>
                    <a:pt x="213" y="102"/>
                  </a:lnTo>
                  <a:lnTo>
                    <a:pt x="214" y="102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8" y="99"/>
                  </a:lnTo>
                  <a:lnTo>
                    <a:pt x="219" y="99"/>
                  </a:lnTo>
                  <a:lnTo>
                    <a:pt x="220" y="100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2" y="103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5" y="104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9" y="102"/>
                  </a:lnTo>
                  <a:lnTo>
                    <a:pt x="230" y="100"/>
                  </a:lnTo>
                  <a:lnTo>
                    <a:pt x="230" y="98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29" y="95"/>
                  </a:lnTo>
                  <a:lnTo>
                    <a:pt x="230" y="94"/>
                  </a:lnTo>
                  <a:lnTo>
                    <a:pt x="231" y="93"/>
                  </a:lnTo>
                  <a:lnTo>
                    <a:pt x="231" y="93"/>
                  </a:lnTo>
                  <a:lnTo>
                    <a:pt x="233" y="92"/>
                  </a:lnTo>
                  <a:lnTo>
                    <a:pt x="234" y="90"/>
                  </a:lnTo>
                  <a:lnTo>
                    <a:pt x="235" y="88"/>
                  </a:lnTo>
                  <a:lnTo>
                    <a:pt x="235" y="86"/>
                  </a:lnTo>
                  <a:lnTo>
                    <a:pt x="235" y="86"/>
                  </a:lnTo>
                  <a:lnTo>
                    <a:pt x="234" y="84"/>
                  </a:lnTo>
                  <a:lnTo>
                    <a:pt x="232" y="83"/>
                  </a:lnTo>
                  <a:lnTo>
                    <a:pt x="230" y="84"/>
                  </a:lnTo>
                  <a:lnTo>
                    <a:pt x="227" y="85"/>
                  </a:lnTo>
                  <a:lnTo>
                    <a:pt x="227" y="85"/>
                  </a:lnTo>
                  <a:lnTo>
                    <a:pt x="223" y="79"/>
                  </a:lnTo>
                  <a:lnTo>
                    <a:pt x="223" y="79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6" y="65"/>
                  </a:lnTo>
                  <a:lnTo>
                    <a:pt x="217" y="64"/>
                  </a:lnTo>
                  <a:lnTo>
                    <a:pt x="217" y="64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5" y="65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9" y="69"/>
                  </a:lnTo>
                  <a:lnTo>
                    <a:pt x="252" y="70"/>
                  </a:lnTo>
                  <a:lnTo>
                    <a:pt x="255" y="69"/>
                  </a:lnTo>
                  <a:lnTo>
                    <a:pt x="257" y="66"/>
                  </a:lnTo>
                  <a:lnTo>
                    <a:pt x="257" y="66"/>
                  </a:lnTo>
                  <a:lnTo>
                    <a:pt x="259" y="63"/>
                  </a:lnTo>
                  <a:lnTo>
                    <a:pt x="261" y="63"/>
                  </a:lnTo>
                  <a:lnTo>
                    <a:pt x="261" y="63"/>
                  </a:lnTo>
                  <a:lnTo>
                    <a:pt x="264" y="63"/>
                  </a:lnTo>
                  <a:lnTo>
                    <a:pt x="265" y="62"/>
                  </a:lnTo>
                  <a:lnTo>
                    <a:pt x="266" y="60"/>
                  </a:lnTo>
                  <a:lnTo>
                    <a:pt x="266" y="57"/>
                  </a:lnTo>
                  <a:lnTo>
                    <a:pt x="266" y="57"/>
                  </a:lnTo>
                  <a:lnTo>
                    <a:pt x="265" y="55"/>
                  </a:lnTo>
                  <a:lnTo>
                    <a:pt x="263" y="54"/>
                  </a:lnTo>
                  <a:lnTo>
                    <a:pt x="263" y="54"/>
                  </a:lnTo>
                  <a:close/>
                  <a:moveTo>
                    <a:pt x="239" y="741"/>
                  </a:moveTo>
                  <a:lnTo>
                    <a:pt x="239" y="741"/>
                  </a:lnTo>
                  <a:lnTo>
                    <a:pt x="239" y="743"/>
                  </a:lnTo>
                  <a:lnTo>
                    <a:pt x="239" y="743"/>
                  </a:lnTo>
                  <a:lnTo>
                    <a:pt x="244" y="748"/>
                  </a:lnTo>
                  <a:lnTo>
                    <a:pt x="244" y="748"/>
                  </a:lnTo>
                  <a:lnTo>
                    <a:pt x="244" y="750"/>
                  </a:lnTo>
                  <a:lnTo>
                    <a:pt x="244" y="750"/>
                  </a:lnTo>
                  <a:lnTo>
                    <a:pt x="242" y="750"/>
                  </a:lnTo>
                  <a:lnTo>
                    <a:pt x="242" y="750"/>
                  </a:lnTo>
                  <a:lnTo>
                    <a:pt x="239" y="748"/>
                  </a:lnTo>
                  <a:lnTo>
                    <a:pt x="239" y="748"/>
                  </a:lnTo>
                  <a:lnTo>
                    <a:pt x="236" y="745"/>
                  </a:lnTo>
                  <a:lnTo>
                    <a:pt x="236" y="745"/>
                  </a:lnTo>
                  <a:lnTo>
                    <a:pt x="235" y="745"/>
                  </a:lnTo>
                  <a:lnTo>
                    <a:pt x="235" y="745"/>
                  </a:lnTo>
                  <a:lnTo>
                    <a:pt x="234" y="755"/>
                  </a:lnTo>
                  <a:lnTo>
                    <a:pt x="234" y="755"/>
                  </a:lnTo>
                  <a:lnTo>
                    <a:pt x="235" y="756"/>
                  </a:lnTo>
                  <a:lnTo>
                    <a:pt x="235" y="756"/>
                  </a:lnTo>
                  <a:lnTo>
                    <a:pt x="236" y="754"/>
                  </a:lnTo>
                  <a:lnTo>
                    <a:pt x="236" y="754"/>
                  </a:lnTo>
                  <a:lnTo>
                    <a:pt x="237" y="753"/>
                  </a:lnTo>
                  <a:lnTo>
                    <a:pt x="238" y="753"/>
                  </a:lnTo>
                  <a:lnTo>
                    <a:pt x="241" y="753"/>
                  </a:lnTo>
                  <a:lnTo>
                    <a:pt x="241" y="753"/>
                  </a:lnTo>
                  <a:lnTo>
                    <a:pt x="244" y="754"/>
                  </a:lnTo>
                  <a:lnTo>
                    <a:pt x="245" y="753"/>
                  </a:lnTo>
                  <a:lnTo>
                    <a:pt x="246" y="752"/>
                  </a:lnTo>
                  <a:lnTo>
                    <a:pt x="246" y="752"/>
                  </a:lnTo>
                  <a:lnTo>
                    <a:pt x="247" y="751"/>
                  </a:lnTo>
                  <a:lnTo>
                    <a:pt x="247" y="749"/>
                  </a:lnTo>
                  <a:lnTo>
                    <a:pt x="245" y="747"/>
                  </a:lnTo>
                  <a:lnTo>
                    <a:pt x="245" y="747"/>
                  </a:lnTo>
                  <a:lnTo>
                    <a:pt x="244" y="745"/>
                  </a:lnTo>
                  <a:lnTo>
                    <a:pt x="244" y="745"/>
                  </a:lnTo>
                  <a:lnTo>
                    <a:pt x="248" y="740"/>
                  </a:lnTo>
                  <a:lnTo>
                    <a:pt x="248" y="740"/>
                  </a:lnTo>
                  <a:lnTo>
                    <a:pt x="246" y="740"/>
                  </a:lnTo>
                  <a:lnTo>
                    <a:pt x="243" y="739"/>
                  </a:lnTo>
                  <a:lnTo>
                    <a:pt x="240" y="740"/>
                  </a:lnTo>
                  <a:lnTo>
                    <a:pt x="239" y="741"/>
                  </a:lnTo>
                  <a:lnTo>
                    <a:pt x="239" y="741"/>
                  </a:lnTo>
                  <a:close/>
                  <a:moveTo>
                    <a:pt x="181" y="735"/>
                  </a:moveTo>
                  <a:lnTo>
                    <a:pt x="181" y="735"/>
                  </a:lnTo>
                  <a:lnTo>
                    <a:pt x="181" y="732"/>
                  </a:lnTo>
                  <a:lnTo>
                    <a:pt x="181" y="732"/>
                  </a:lnTo>
                  <a:lnTo>
                    <a:pt x="176" y="731"/>
                  </a:lnTo>
                  <a:lnTo>
                    <a:pt x="176" y="731"/>
                  </a:lnTo>
                  <a:lnTo>
                    <a:pt x="175" y="732"/>
                  </a:lnTo>
                  <a:lnTo>
                    <a:pt x="175" y="732"/>
                  </a:lnTo>
                  <a:lnTo>
                    <a:pt x="179" y="736"/>
                  </a:lnTo>
                  <a:lnTo>
                    <a:pt x="179" y="736"/>
                  </a:lnTo>
                  <a:lnTo>
                    <a:pt x="181" y="735"/>
                  </a:lnTo>
                  <a:lnTo>
                    <a:pt x="181" y="735"/>
                  </a:lnTo>
                  <a:close/>
                  <a:moveTo>
                    <a:pt x="110" y="638"/>
                  </a:moveTo>
                  <a:lnTo>
                    <a:pt x="110" y="638"/>
                  </a:lnTo>
                  <a:lnTo>
                    <a:pt x="112" y="639"/>
                  </a:lnTo>
                  <a:lnTo>
                    <a:pt x="112" y="639"/>
                  </a:lnTo>
                  <a:lnTo>
                    <a:pt x="115" y="640"/>
                  </a:lnTo>
                  <a:lnTo>
                    <a:pt x="117" y="638"/>
                  </a:lnTo>
                  <a:lnTo>
                    <a:pt x="117" y="638"/>
                  </a:lnTo>
                  <a:lnTo>
                    <a:pt x="105" y="629"/>
                  </a:lnTo>
                  <a:lnTo>
                    <a:pt x="105" y="629"/>
                  </a:lnTo>
                  <a:lnTo>
                    <a:pt x="105" y="633"/>
                  </a:lnTo>
                  <a:lnTo>
                    <a:pt x="105" y="633"/>
                  </a:lnTo>
                  <a:lnTo>
                    <a:pt x="104" y="642"/>
                  </a:lnTo>
                  <a:lnTo>
                    <a:pt x="104" y="642"/>
                  </a:lnTo>
                  <a:lnTo>
                    <a:pt x="103" y="644"/>
                  </a:lnTo>
                  <a:lnTo>
                    <a:pt x="103" y="644"/>
                  </a:lnTo>
                  <a:lnTo>
                    <a:pt x="101" y="643"/>
                  </a:lnTo>
                  <a:lnTo>
                    <a:pt x="101" y="643"/>
                  </a:lnTo>
                  <a:lnTo>
                    <a:pt x="101" y="641"/>
                  </a:lnTo>
                  <a:lnTo>
                    <a:pt x="101" y="641"/>
                  </a:lnTo>
                  <a:lnTo>
                    <a:pt x="100" y="634"/>
                  </a:lnTo>
                  <a:lnTo>
                    <a:pt x="100" y="634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31"/>
                  </a:lnTo>
                  <a:lnTo>
                    <a:pt x="96" y="632"/>
                  </a:lnTo>
                  <a:lnTo>
                    <a:pt x="96" y="632"/>
                  </a:lnTo>
                  <a:lnTo>
                    <a:pt x="96" y="632"/>
                  </a:lnTo>
                  <a:lnTo>
                    <a:pt x="96" y="632"/>
                  </a:lnTo>
                  <a:lnTo>
                    <a:pt x="93" y="634"/>
                  </a:lnTo>
                  <a:lnTo>
                    <a:pt x="91" y="634"/>
                  </a:lnTo>
                  <a:lnTo>
                    <a:pt x="89" y="633"/>
                  </a:lnTo>
                  <a:lnTo>
                    <a:pt x="89" y="633"/>
                  </a:lnTo>
                  <a:lnTo>
                    <a:pt x="90" y="632"/>
                  </a:lnTo>
                  <a:lnTo>
                    <a:pt x="90" y="632"/>
                  </a:lnTo>
                  <a:lnTo>
                    <a:pt x="97" y="628"/>
                  </a:lnTo>
                  <a:lnTo>
                    <a:pt x="97" y="628"/>
                  </a:lnTo>
                  <a:lnTo>
                    <a:pt x="100" y="626"/>
                  </a:lnTo>
                  <a:lnTo>
                    <a:pt x="100" y="626"/>
                  </a:lnTo>
                  <a:lnTo>
                    <a:pt x="92" y="621"/>
                  </a:lnTo>
                  <a:lnTo>
                    <a:pt x="92" y="621"/>
                  </a:lnTo>
                  <a:lnTo>
                    <a:pt x="91" y="620"/>
                  </a:lnTo>
                  <a:lnTo>
                    <a:pt x="91" y="618"/>
                  </a:lnTo>
                  <a:lnTo>
                    <a:pt x="91" y="618"/>
                  </a:lnTo>
                  <a:lnTo>
                    <a:pt x="92" y="617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100" y="622"/>
                  </a:lnTo>
                  <a:lnTo>
                    <a:pt x="100" y="622"/>
                  </a:lnTo>
                  <a:lnTo>
                    <a:pt x="100" y="622"/>
                  </a:lnTo>
                  <a:lnTo>
                    <a:pt x="100" y="622"/>
                  </a:lnTo>
                  <a:lnTo>
                    <a:pt x="100" y="615"/>
                  </a:lnTo>
                  <a:lnTo>
                    <a:pt x="100" y="615"/>
                  </a:lnTo>
                  <a:lnTo>
                    <a:pt x="101" y="612"/>
                  </a:lnTo>
                  <a:lnTo>
                    <a:pt x="102" y="611"/>
                  </a:lnTo>
                  <a:lnTo>
                    <a:pt x="103" y="610"/>
                  </a:lnTo>
                  <a:lnTo>
                    <a:pt x="103" y="610"/>
                  </a:lnTo>
                  <a:lnTo>
                    <a:pt x="102" y="609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98" y="609"/>
                  </a:lnTo>
                  <a:lnTo>
                    <a:pt x="96" y="611"/>
                  </a:lnTo>
                  <a:lnTo>
                    <a:pt x="96" y="612"/>
                  </a:lnTo>
                  <a:lnTo>
                    <a:pt x="96" y="613"/>
                  </a:lnTo>
                  <a:lnTo>
                    <a:pt x="96" y="613"/>
                  </a:lnTo>
                  <a:lnTo>
                    <a:pt x="96" y="615"/>
                  </a:lnTo>
                  <a:lnTo>
                    <a:pt x="95" y="615"/>
                  </a:lnTo>
                  <a:lnTo>
                    <a:pt x="95" y="615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0" y="615"/>
                  </a:lnTo>
                  <a:lnTo>
                    <a:pt x="87" y="616"/>
                  </a:lnTo>
                  <a:lnTo>
                    <a:pt x="86" y="617"/>
                  </a:lnTo>
                  <a:lnTo>
                    <a:pt x="86" y="620"/>
                  </a:lnTo>
                  <a:lnTo>
                    <a:pt x="86" y="620"/>
                  </a:lnTo>
                  <a:lnTo>
                    <a:pt x="87" y="623"/>
                  </a:lnTo>
                  <a:lnTo>
                    <a:pt x="88" y="626"/>
                  </a:lnTo>
                  <a:lnTo>
                    <a:pt x="88" y="626"/>
                  </a:lnTo>
                  <a:lnTo>
                    <a:pt x="89" y="628"/>
                  </a:lnTo>
                  <a:lnTo>
                    <a:pt x="88" y="631"/>
                  </a:lnTo>
                  <a:lnTo>
                    <a:pt x="88" y="631"/>
                  </a:lnTo>
                  <a:lnTo>
                    <a:pt x="87" y="632"/>
                  </a:lnTo>
                  <a:lnTo>
                    <a:pt x="87" y="634"/>
                  </a:lnTo>
                  <a:lnTo>
                    <a:pt x="88" y="637"/>
                  </a:lnTo>
                  <a:lnTo>
                    <a:pt x="88" y="637"/>
                  </a:lnTo>
                  <a:lnTo>
                    <a:pt x="90" y="639"/>
                  </a:lnTo>
                  <a:lnTo>
                    <a:pt x="91" y="640"/>
                  </a:lnTo>
                  <a:lnTo>
                    <a:pt x="93" y="640"/>
                  </a:lnTo>
                  <a:lnTo>
                    <a:pt x="93" y="640"/>
                  </a:lnTo>
                  <a:lnTo>
                    <a:pt x="96" y="640"/>
                  </a:lnTo>
                  <a:lnTo>
                    <a:pt x="98" y="640"/>
                  </a:lnTo>
                  <a:lnTo>
                    <a:pt x="98" y="642"/>
                  </a:lnTo>
                  <a:lnTo>
                    <a:pt x="99" y="644"/>
                  </a:lnTo>
                  <a:lnTo>
                    <a:pt x="99" y="644"/>
                  </a:lnTo>
                  <a:lnTo>
                    <a:pt x="100" y="647"/>
                  </a:lnTo>
                  <a:lnTo>
                    <a:pt x="101" y="647"/>
                  </a:lnTo>
                  <a:lnTo>
                    <a:pt x="102" y="648"/>
                  </a:lnTo>
                  <a:lnTo>
                    <a:pt x="102" y="648"/>
                  </a:lnTo>
                  <a:lnTo>
                    <a:pt x="105" y="647"/>
                  </a:lnTo>
                  <a:lnTo>
                    <a:pt x="107" y="646"/>
                  </a:lnTo>
                  <a:lnTo>
                    <a:pt x="108" y="643"/>
                  </a:lnTo>
                  <a:lnTo>
                    <a:pt x="108" y="641"/>
                  </a:lnTo>
                  <a:lnTo>
                    <a:pt x="108" y="641"/>
                  </a:lnTo>
                  <a:lnTo>
                    <a:pt x="109" y="639"/>
                  </a:lnTo>
                  <a:lnTo>
                    <a:pt x="110" y="638"/>
                  </a:lnTo>
                  <a:lnTo>
                    <a:pt x="110" y="638"/>
                  </a:lnTo>
                  <a:close/>
                  <a:moveTo>
                    <a:pt x="144" y="732"/>
                  </a:moveTo>
                  <a:lnTo>
                    <a:pt x="144" y="732"/>
                  </a:lnTo>
                  <a:lnTo>
                    <a:pt x="143" y="735"/>
                  </a:lnTo>
                  <a:lnTo>
                    <a:pt x="140" y="737"/>
                  </a:lnTo>
                  <a:lnTo>
                    <a:pt x="140" y="737"/>
                  </a:lnTo>
                  <a:lnTo>
                    <a:pt x="138" y="738"/>
                  </a:lnTo>
                  <a:lnTo>
                    <a:pt x="137" y="739"/>
                  </a:lnTo>
                  <a:lnTo>
                    <a:pt x="138" y="741"/>
                  </a:lnTo>
                  <a:lnTo>
                    <a:pt x="139" y="742"/>
                  </a:lnTo>
                  <a:lnTo>
                    <a:pt x="139" y="742"/>
                  </a:lnTo>
                  <a:lnTo>
                    <a:pt x="140" y="745"/>
                  </a:lnTo>
                  <a:lnTo>
                    <a:pt x="139" y="747"/>
                  </a:lnTo>
                  <a:lnTo>
                    <a:pt x="139" y="747"/>
                  </a:lnTo>
                  <a:lnTo>
                    <a:pt x="138" y="748"/>
                  </a:lnTo>
                  <a:lnTo>
                    <a:pt x="137" y="749"/>
                  </a:lnTo>
                  <a:lnTo>
                    <a:pt x="134" y="748"/>
                  </a:lnTo>
                  <a:lnTo>
                    <a:pt x="134" y="748"/>
                  </a:lnTo>
                  <a:lnTo>
                    <a:pt x="132" y="747"/>
                  </a:lnTo>
                  <a:lnTo>
                    <a:pt x="130" y="749"/>
                  </a:lnTo>
                  <a:lnTo>
                    <a:pt x="130" y="749"/>
                  </a:lnTo>
                  <a:lnTo>
                    <a:pt x="129" y="751"/>
                  </a:lnTo>
                  <a:lnTo>
                    <a:pt x="127" y="752"/>
                  </a:lnTo>
                  <a:lnTo>
                    <a:pt x="125" y="753"/>
                  </a:lnTo>
                  <a:lnTo>
                    <a:pt x="122" y="753"/>
                  </a:lnTo>
                  <a:lnTo>
                    <a:pt x="122" y="753"/>
                  </a:lnTo>
                  <a:lnTo>
                    <a:pt x="121" y="752"/>
                  </a:lnTo>
                  <a:lnTo>
                    <a:pt x="120" y="751"/>
                  </a:lnTo>
                  <a:lnTo>
                    <a:pt x="119" y="747"/>
                  </a:lnTo>
                  <a:lnTo>
                    <a:pt x="119" y="747"/>
                  </a:lnTo>
                  <a:lnTo>
                    <a:pt x="119" y="745"/>
                  </a:lnTo>
                  <a:lnTo>
                    <a:pt x="118" y="744"/>
                  </a:lnTo>
                  <a:lnTo>
                    <a:pt x="117" y="744"/>
                  </a:lnTo>
                  <a:lnTo>
                    <a:pt x="115" y="744"/>
                  </a:lnTo>
                  <a:lnTo>
                    <a:pt x="115" y="744"/>
                  </a:lnTo>
                  <a:lnTo>
                    <a:pt x="111" y="745"/>
                  </a:lnTo>
                  <a:lnTo>
                    <a:pt x="109" y="744"/>
                  </a:lnTo>
                  <a:lnTo>
                    <a:pt x="108" y="742"/>
                  </a:lnTo>
                  <a:lnTo>
                    <a:pt x="108" y="739"/>
                  </a:lnTo>
                  <a:lnTo>
                    <a:pt x="108" y="739"/>
                  </a:lnTo>
                  <a:lnTo>
                    <a:pt x="107" y="738"/>
                  </a:lnTo>
                  <a:lnTo>
                    <a:pt x="108" y="737"/>
                  </a:lnTo>
                  <a:lnTo>
                    <a:pt x="110" y="735"/>
                  </a:lnTo>
                  <a:lnTo>
                    <a:pt x="110" y="735"/>
                  </a:lnTo>
                  <a:lnTo>
                    <a:pt x="112" y="734"/>
                  </a:lnTo>
                  <a:lnTo>
                    <a:pt x="112" y="732"/>
                  </a:lnTo>
                  <a:lnTo>
                    <a:pt x="112" y="731"/>
                  </a:lnTo>
                  <a:lnTo>
                    <a:pt x="111" y="729"/>
                  </a:lnTo>
                  <a:lnTo>
                    <a:pt x="111" y="729"/>
                  </a:lnTo>
                  <a:lnTo>
                    <a:pt x="110" y="728"/>
                  </a:lnTo>
                  <a:lnTo>
                    <a:pt x="110" y="726"/>
                  </a:lnTo>
                  <a:lnTo>
                    <a:pt x="111" y="723"/>
                  </a:lnTo>
                  <a:lnTo>
                    <a:pt x="111" y="723"/>
                  </a:lnTo>
                  <a:lnTo>
                    <a:pt x="113" y="721"/>
                  </a:lnTo>
                  <a:lnTo>
                    <a:pt x="116" y="721"/>
                  </a:lnTo>
                  <a:lnTo>
                    <a:pt x="116" y="721"/>
                  </a:lnTo>
                  <a:lnTo>
                    <a:pt x="120" y="722"/>
                  </a:lnTo>
                  <a:lnTo>
                    <a:pt x="120" y="722"/>
                  </a:lnTo>
                  <a:lnTo>
                    <a:pt x="123" y="721"/>
                  </a:lnTo>
                  <a:lnTo>
                    <a:pt x="123" y="721"/>
                  </a:lnTo>
                  <a:lnTo>
                    <a:pt x="128" y="716"/>
                  </a:lnTo>
                  <a:lnTo>
                    <a:pt x="128" y="716"/>
                  </a:lnTo>
                  <a:lnTo>
                    <a:pt x="130" y="715"/>
                  </a:lnTo>
                  <a:lnTo>
                    <a:pt x="133" y="715"/>
                  </a:lnTo>
                  <a:lnTo>
                    <a:pt x="135" y="717"/>
                  </a:lnTo>
                  <a:lnTo>
                    <a:pt x="135" y="720"/>
                  </a:lnTo>
                  <a:lnTo>
                    <a:pt x="135" y="720"/>
                  </a:lnTo>
                  <a:lnTo>
                    <a:pt x="136" y="724"/>
                  </a:lnTo>
                  <a:lnTo>
                    <a:pt x="136" y="724"/>
                  </a:lnTo>
                  <a:lnTo>
                    <a:pt x="136" y="725"/>
                  </a:lnTo>
                  <a:lnTo>
                    <a:pt x="137" y="727"/>
                  </a:lnTo>
                  <a:lnTo>
                    <a:pt x="140" y="728"/>
                  </a:lnTo>
                  <a:lnTo>
                    <a:pt x="140" y="728"/>
                  </a:lnTo>
                  <a:lnTo>
                    <a:pt x="143" y="729"/>
                  </a:lnTo>
                  <a:lnTo>
                    <a:pt x="144" y="732"/>
                  </a:lnTo>
                  <a:lnTo>
                    <a:pt x="144" y="732"/>
                  </a:lnTo>
                  <a:close/>
                  <a:moveTo>
                    <a:pt x="140" y="730"/>
                  </a:moveTo>
                  <a:lnTo>
                    <a:pt x="140" y="730"/>
                  </a:lnTo>
                  <a:lnTo>
                    <a:pt x="137" y="729"/>
                  </a:lnTo>
                  <a:lnTo>
                    <a:pt x="137" y="729"/>
                  </a:lnTo>
                  <a:lnTo>
                    <a:pt x="133" y="730"/>
                  </a:lnTo>
                  <a:lnTo>
                    <a:pt x="133" y="730"/>
                  </a:lnTo>
                  <a:lnTo>
                    <a:pt x="130" y="730"/>
                  </a:lnTo>
                  <a:lnTo>
                    <a:pt x="130" y="730"/>
                  </a:lnTo>
                  <a:lnTo>
                    <a:pt x="130" y="727"/>
                  </a:lnTo>
                  <a:lnTo>
                    <a:pt x="130" y="727"/>
                  </a:lnTo>
                  <a:lnTo>
                    <a:pt x="131" y="723"/>
                  </a:lnTo>
                  <a:lnTo>
                    <a:pt x="131" y="723"/>
                  </a:lnTo>
                  <a:lnTo>
                    <a:pt x="130" y="721"/>
                  </a:lnTo>
                  <a:lnTo>
                    <a:pt x="130" y="721"/>
                  </a:lnTo>
                  <a:lnTo>
                    <a:pt x="129" y="722"/>
                  </a:lnTo>
                  <a:lnTo>
                    <a:pt x="128" y="722"/>
                  </a:lnTo>
                  <a:lnTo>
                    <a:pt x="128" y="722"/>
                  </a:lnTo>
                  <a:lnTo>
                    <a:pt x="126" y="728"/>
                  </a:lnTo>
                  <a:lnTo>
                    <a:pt x="126" y="728"/>
                  </a:lnTo>
                  <a:lnTo>
                    <a:pt x="125" y="730"/>
                  </a:lnTo>
                  <a:lnTo>
                    <a:pt x="125" y="730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0" y="724"/>
                  </a:lnTo>
                  <a:lnTo>
                    <a:pt x="120" y="724"/>
                  </a:lnTo>
                  <a:lnTo>
                    <a:pt x="117" y="723"/>
                  </a:lnTo>
                  <a:lnTo>
                    <a:pt x="117" y="723"/>
                  </a:lnTo>
                  <a:lnTo>
                    <a:pt x="118" y="726"/>
                  </a:lnTo>
                  <a:lnTo>
                    <a:pt x="118" y="726"/>
                  </a:lnTo>
                  <a:lnTo>
                    <a:pt x="123" y="733"/>
                  </a:lnTo>
                  <a:lnTo>
                    <a:pt x="123" y="733"/>
                  </a:lnTo>
                  <a:lnTo>
                    <a:pt x="119" y="735"/>
                  </a:lnTo>
                  <a:lnTo>
                    <a:pt x="119" y="735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11" y="739"/>
                  </a:lnTo>
                  <a:lnTo>
                    <a:pt x="111" y="739"/>
                  </a:lnTo>
                  <a:lnTo>
                    <a:pt x="114" y="740"/>
                  </a:lnTo>
                  <a:lnTo>
                    <a:pt x="114" y="740"/>
                  </a:lnTo>
                  <a:lnTo>
                    <a:pt x="115" y="740"/>
                  </a:lnTo>
                  <a:lnTo>
                    <a:pt x="115" y="740"/>
                  </a:lnTo>
                  <a:lnTo>
                    <a:pt x="122" y="737"/>
                  </a:lnTo>
                  <a:lnTo>
                    <a:pt x="122" y="737"/>
                  </a:lnTo>
                  <a:lnTo>
                    <a:pt x="123" y="738"/>
                  </a:lnTo>
                  <a:lnTo>
                    <a:pt x="123" y="738"/>
                  </a:lnTo>
                  <a:lnTo>
                    <a:pt x="121" y="745"/>
                  </a:lnTo>
                  <a:lnTo>
                    <a:pt x="121" y="745"/>
                  </a:lnTo>
                  <a:lnTo>
                    <a:pt x="122" y="748"/>
                  </a:lnTo>
                  <a:lnTo>
                    <a:pt x="122" y="748"/>
                  </a:lnTo>
                  <a:lnTo>
                    <a:pt x="123" y="747"/>
                  </a:lnTo>
                  <a:lnTo>
                    <a:pt x="124" y="747"/>
                  </a:lnTo>
                  <a:lnTo>
                    <a:pt x="124" y="747"/>
                  </a:lnTo>
                  <a:lnTo>
                    <a:pt x="126" y="742"/>
                  </a:lnTo>
                  <a:lnTo>
                    <a:pt x="126" y="742"/>
                  </a:lnTo>
                  <a:lnTo>
                    <a:pt x="127" y="739"/>
                  </a:lnTo>
                  <a:lnTo>
                    <a:pt x="127" y="739"/>
                  </a:lnTo>
                  <a:lnTo>
                    <a:pt x="129" y="741"/>
                  </a:lnTo>
                  <a:lnTo>
                    <a:pt x="129" y="741"/>
                  </a:lnTo>
                  <a:lnTo>
                    <a:pt x="130" y="743"/>
                  </a:lnTo>
                  <a:lnTo>
                    <a:pt x="130" y="743"/>
                  </a:lnTo>
                  <a:lnTo>
                    <a:pt x="132" y="745"/>
                  </a:lnTo>
                  <a:lnTo>
                    <a:pt x="133" y="745"/>
                  </a:lnTo>
                  <a:lnTo>
                    <a:pt x="135" y="745"/>
                  </a:lnTo>
                  <a:lnTo>
                    <a:pt x="135" y="745"/>
                  </a:lnTo>
                  <a:lnTo>
                    <a:pt x="129" y="735"/>
                  </a:lnTo>
                  <a:lnTo>
                    <a:pt x="129" y="735"/>
                  </a:lnTo>
                  <a:lnTo>
                    <a:pt x="132" y="734"/>
                  </a:lnTo>
                  <a:lnTo>
                    <a:pt x="132" y="734"/>
                  </a:lnTo>
                  <a:lnTo>
                    <a:pt x="138" y="732"/>
                  </a:lnTo>
                  <a:lnTo>
                    <a:pt x="138" y="732"/>
                  </a:lnTo>
                  <a:lnTo>
                    <a:pt x="140" y="730"/>
                  </a:lnTo>
                  <a:lnTo>
                    <a:pt x="140" y="730"/>
                  </a:lnTo>
                  <a:close/>
                  <a:moveTo>
                    <a:pt x="161" y="421"/>
                  </a:moveTo>
                  <a:lnTo>
                    <a:pt x="161" y="421"/>
                  </a:lnTo>
                  <a:lnTo>
                    <a:pt x="158" y="422"/>
                  </a:lnTo>
                  <a:lnTo>
                    <a:pt x="154" y="421"/>
                  </a:lnTo>
                  <a:lnTo>
                    <a:pt x="151" y="419"/>
                  </a:lnTo>
                  <a:lnTo>
                    <a:pt x="150" y="416"/>
                  </a:lnTo>
                  <a:lnTo>
                    <a:pt x="150" y="416"/>
                  </a:lnTo>
                  <a:lnTo>
                    <a:pt x="149" y="413"/>
                  </a:lnTo>
                  <a:lnTo>
                    <a:pt x="149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4" y="412"/>
                  </a:lnTo>
                  <a:lnTo>
                    <a:pt x="144" y="412"/>
                  </a:lnTo>
                  <a:lnTo>
                    <a:pt x="140" y="412"/>
                  </a:lnTo>
                  <a:lnTo>
                    <a:pt x="137" y="411"/>
                  </a:lnTo>
                  <a:lnTo>
                    <a:pt x="135" y="409"/>
                  </a:lnTo>
                  <a:lnTo>
                    <a:pt x="134" y="405"/>
                  </a:lnTo>
                  <a:lnTo>
                    <a:pt x="134" y="405"/>
                  </a:lnTo>
                  <a:lnTo>
                    <a:pt x="135" y="401"/>
                  </a:lnTo>
                  <a:lnTo>
                    <a:pt x="137" y="399"/>
                  </a:lnTo>
                  <a:lnTo>
                    <a:pt x="137" y="399"/>
                  </a:lnTo>
                  <a:lnTo>
                    <a:pt x="138" y="397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7" y="395"/>
                  </a:lnTo>
                  <a:lnTo>
                    <a:pt x="136" y="393"/>
                  </a:lnTo>
                  <a:lnTo>
                    <a:pt x="135" y="391"/>
                  </a:lnTo>
                  <a:lnTo>
                    <a:pt x="135" y="386"/>
                  </a:lnTo>
                  <a:lnTo>
                    <a:pt x="136" y="382"/>
                  </a:lnTo>
                  <a:lnTo>
                    <a:pt x="139" y="379"/>
                  </a:lnTo>
                  <a:lnTo>
                    <a:pt x="139" y="379"/>
                  </a:lnTo>
                  <a:lnTo>
                    <a:pt x="142" y="378"/>
                  </a:lnTo>
                  <a:lnTo>
                    <a:pt x="145" y="377"/>
                  </a:lnTo>
                  <a:lnTo>
                    <a:pt x="145" y="377"/>
                  </a:lnTo>
                  <a:lnTo>
                    <a:pt x="147" y="376"/>
                  </a:lnTo>
                  <a:lnTo>
                    <a:pt x="147" y="376"/>
                  </a:lnTo>
                  <a:lnTo>
                    <a:pt x="148" y="373"/>
                  </a:lnTo>
                  <a:lnTo>
                    <a:pt x="148" y="373"/>
                  </a:lnTo>
                  <a:lnTo>
                    <a:pt x="148" y="371"/>
                  </a:lnTo>
                  <a:lnTo>
                    <a:pt x="148" y="368"/>
                  </a:lnTo>
                  <a:lnTo>
                    <a:pt x="151" y="365"/>
                  </a:lnTo>
                  <a:lnTo>
                    <a:pt x="155" y="363"/>
                  </a:lnTo>
                  <a:lnTo>
                    <a:pt x="160" y="363"/>
                  </a:lnTo>
                  <a:lnTo>
                    <a:pt x="160" y="363"/>
                  </a:lnTo>
                  <a:lnTo>
                    <a:pt x="162" y="365"/>
                  </a:lnTo>
                  <a:lnTo>
                    <a:pt x="164" y="367"/>
                  </a:lnTo>
                  <a:lnTo>
                    <a:pt x="164" y="367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69" y="378"/>
                  </a:lnTo>
                  <a:lnTo>
                    <a:pt x="171" y="378"/>
                  </a:lnTo>
                  <a:lnTo>
                    <a:pt x="171" y="378"/>
                  </a:lnTo>
                  <a:lnTo>
                    <a:pt x="174" y="378"/>
                  </a:lnTo>
                  <a:lnTo>
                    <a:pt x="176" y="379"/>
                  </a:lnTo>
                  <a:lnTo>
                    <a:pt x="178" y="380"/>
                  </a:lnTo>
                  <a:lnTo>
                    <a:pt x="179" y="383"/>
                  </a:lnTo>
                  <a:lnTo>
                    <a:pt x="179" y="383"/>
                  </a:lnTo>
                  <a:lnTo>
                    <a:pt x="180" y="386"/>
                  </a:lnTo>
                  <a:lnTo>
                    <a:pt x="180" y="388"/>
                  </a:lnTo>
                  <a:lnTo>
                    <a:pt x="179" y="391"/>
                  </a:lnTo>
                  <a:lnTo>
                    <a:pt x="177" y="393"/>
                  </a:lnTo>
                  <a:lnTo>
                    <a:pt x="177" y="393"/>
                  </a:lnTo>
                  <a:lnTo>
                    <a:pt x="176" y="395"/>
                  </a:lnTo>
                  <a:lnTo>
                    <a:pt x="176" y="396"/>
                  </a:lnTo>
                  <a:lnTo>
                    <a:pt x="176" y="396"/>
                  </a:lnTo>
                  <a:lnTo>
                    <a:pt x="177" y="397"/>
                  </a:lnTo>
                  <a:lnTo>
                    <a:pt x="179" y="398"/>
                  </a:lnTo>
                  <a:lnTo>
                    <a:pt x="179" y="398"/>
                  </a:lnTo>
                  <a:lnTo>
                    <a:pt x="180" y="399"/>
                  </a:lnTo>
                  <a:lnTo>
                    <a:pt x="182" y="401"/>
                  </a:lnTo>
                  <a:lnTo>
                    <a:pt x="182" y="403"/>
                  </a:lnTo>
                  <a:lnTo>
                    <a:pt x="182" y="405"/>
                  </a:lnTo>
                  <a:lnTo>
                    <a:pt x="182" y="405"/>
                  </a:lnTo>
                  <a:lnTo>
                    <a:pt x="180" y="408"/>
                  </a:lnTo>
                  <a:lnTo>
                    <a:pt x="178" y="410"/>
                  </a:lnTo>
                  <a:lnTo>
                    <a:pt x="175" y="411"/>
                  </a:lnTo>
                  <a:lnTo>
                    <a:pt x="172" y="412"/>
                  </a:lnTo>
                  <a:lnTo>
                    <a:pt x="172" y="412"/>
                  </a:lnTo>
                  <a:lnTo>
                    <a:pt x="170" y="412"/>
                  </a:lnTo>
                  <a:lnTo>
                    <a:pt x="169" y="413"/>
                  </a:lnTo>
                  <a:lnTo>
                    <a:pt x="166" y="415"/>
                  </a:lnTo>
                  <a:lnTo>
                    <a:pt x="166" y="415"/>
                  </a:lnTo>
                  <a:lnTo>
                    <a:pt x="164" y="418"/>
                  </a:lnTo>
                  <a:lnTo>
                    <a:pt x="161" y="421"/>
                  </a:lnTo>
                  <a:lnTo>
                    <a:pt x="161" y="421"/>
                  </a:lnTo>
                  <a:close/>
                  <a:moveTo>
                    <a:pt x="163" y="403"/>
                  </a:moveTo>
                  <a:lnTo>
                    <a:pt x="163" y="403"/>
                  </a:lnTo>
                  <a:lnTo>
                    <a:pt x="171" y="409"/>
                  </a:lnTo>
                  <a:lnTo>
                    <a:pt x="171" y="409"/>
                  </a:lnTo>
                  <a:lnTo>
                    <a:pt x="173" y="410"/>
                  </a:lnTo>
                  <a:lnTo>
                    <a:pt x="174" y="409"/>
                  </a:lnTo>
                  <a:lnTo>
                    <a:pt x="174" y="409"/>
                  </a:lnTo>
                  <a:lnTo>
                    <a:pt x="174" y="407"/>
                  </a:lnTo>
                  <a:lnTo>
                    <a:pt x="173" y="406"/>
                  </a:lnTo>
                  <a:lnTo>
                    <a:pt x="173" y="406"/>
                  </a:lnTo>
                  <a:lnTo>
                    <a:pt x="166" y="400"/>
                  </a:lnTo>
                  <a:lnTo>
                    <a:pt x="166" y="400"/>
                  </a:lnTo>
                  <a:lnTo>
                    <a:pt x="164" y="398"/>
                  </a:lnTo>
                  <a:lnTo>
                    <a:pt x="163" y="396"/>
                  </a:lnTo>
                  <a:lnTo>
                    <a:pt x="164" y="394"/>
                  </a:lnTo>
                  <a:lnTo>
                    <a:pt x="167" y="393"/>
                  </a:lnTo>
                  <a:lnTo>
                    <a:pt x="167" y="393"/>
                  </a:lnTo>
                  <a:lnTo>
                    <a:pt x="177" y="386"/>
                  </a:lnTo>
                  <a:lnTo>
                    <a:pt x="177" y="386"/>
                  </a:lnTo>
                  <a:lnTo>
                    <a:pt x="178" y="384"/>
                  </a:lnTo>
                  <a:lnTo>
                    <a:pt x="178" y="384"/>
                  </a:lnTo>
                  <a:lnTo>
                    <a:pt x="175" y="383"/>
                  </a:lnTo>
                  <a:lnTo>
                    <a:pt x="175" y="383"/>
                  </a:lnTo>
                  <a:lnTo>
                    <a:pt x="165" y="390"/>
                  </a:lnTo>
                  <a:lnTo>
                    <a:pt x="165" y="390"/>
                  </a:lnTo>
                  <a:lnTo>
                    <a:pt x="160" y="391"/>
                  </a:lnTo>
                  <a:lnTo>
                    <a:pt x="160" y="391"/>
                  </a:lnTo>
                  <a:lnTo>
                    <a:pt x="160" y="386"/>
                  </a:lnTo>
                  <a:lnTo>
                    <a:pt x="160" y="386"/>
                  </a:lnTo>
                  <a:lnTo>
                    <a:pt x="160" y="374"/>
                  </a:lnTo>
                  <a:lnTo>
                    <a:pt x="160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8" y="373"/>
                  </a:lnTo>
                  <a:lnTo>
                    <a:pt x="156" y="375"/>
                  </a:lnTo>
                  <a:lnTo>
                    <a:pt x="156" y="375"/>
                  </a:lnTo>
                  <a:lnTo>
                    <a:pt x="156" y="385"/>
                  </a:lnTo>
                  <a:lnTo>
                    <a:pt x="156" y="385"/>
                  </a:lnTo>
                  <a:lnTo>
                    <a:pt x="156" y="390"/>
                  </a:lnTo>
                  <a:lnTo>
                    <a:pt x="156" y="390"/>
                  </a:lnTo>
                  <a:lnTo>
                    <a:pt x="155" y="392"/>
                  </a:lnTo>
                  <a:lnTo>
                    <a:pt x="155" y="392"/>
                  </a:lnTo>
                  <a:lnTo>
                    <a:pt x="146" y="383"/>
                  </a:lnTo>
                  <a:lnTo>
                    <a:pt x="146" y="383"/>
                  </a:lnTo>
                  <a:lnTo>
                    <a:pt x="145" y="382"/>
                  </a:lnTo>
                  <a:lnTo>
                    <a:pt x="145" y="382"/>
                  </a:lnTo>
                  <a:lnTo>
                    <a:pt x="143" y="382"/>
                  </a:lnTo>
                  <a:lnTo>
                    <a:pt x="142" y="382"/>
                  </a:lnTo>
                  <a:lnTo>
                    <a:pt x="142" y="382"/>
                  </a:lnTo>
                  <a:lnTo>
                    <a:pt x="141" y="384"/>
                  </a:lnTo>
                  <a:lnTo>
                    <a:pt x="142" y="385"/>
                  </a:lnTo>
                  <a:lnTo>
                    <a:pt x="142" y="385"/>
                  </a:lnTo>
                  <a:lnTo>
                    <a:pt x="143" y="387"/>
                  </a:lnTo>
                  <a:lnTo>
                    <a:pt x="143" y="387"/>
                  </a:lnTo>
                  <a:lnTo>
                    <a:pt x="154" y="396"/>
                  </a:lnTo>
                  <a:lnTo>
                    <a:pt x="154" y="396"/>
                  </a:lnTo>
                  <a:lnTo>
                    <a:pt x="148" y="400"/>
                  </a:lnTo>
                  <a:lnTo>
                    <a:pt x="148" y="400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8" y="407"/>
                  </a:lnTo>
                  <a:lnTo>
                    <a:pt x="138" y="409"/>
                  </a:lnTo>
                  <a:lnTo>
                    <a:pt x="138" y="409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56" y="400"/>
                  </a:lnTo>
                  <a:lnTo>
                    <a:pt x="156" y="400"/>
                  </a:lnTo>
                  <a:lnTo>
                    <a:pt x="156" y="403"/>
                  </a:lnTo>
                  <a:lnTo>
                    <a:pt x="156" y="403"/>
                  </a:lnTo>
                  <a:lnTo>
                    <a:pt x="156" y="415"/>
                  </a:lnTo>
                  <a:lnTo>
                    <a:pt x="156" y="415"/>
                  </a:lnTo>
                  <a:lnTo>
                    <a:pt x="157" y="417"/>
                  </a:lnTo>
                  <a:lnTo>
                    <a:pt x="159" y="418"/>
                  </a:lnTo>
                  <a:lnTo>
                    <a:pt x="159" y="418"/>
                  </a:lnTo>
                  <a:lnTo>
                    <a:pt x="159" y="418"/>
                  </a:lnTo>
                  <a:lnTo>
                    <a:pt x="160" y="417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1"/>
                  </a:lnTo>
                  <a:lnTo>
                    <a:pt x="160" y="401"/>
                  </a:lnTo>
                  <a:lnTo>
                    <a:pt x="163" y="403"/>
                  </a:lnTo>
                  <a:lnTo>
                    <a:pt x="163" y="403"/>
                  </a:lnTo>
                  <a:close/>
                  <a:moveTo>
                    <a:pt x="159" y="577"/>
                  </a:moveTo>
                  <a:lnTo>
                    <a:pt x="159" y="577"/>
                  </a:lnTo>
                  <a:lnTo>
                    <a:pt x="160" y="580"/>
                  </a:lnTo>
                  <a:lnTo>
                    <a:pt x="158" y="583"/>
                  </a:lnTo>
                  <a:lnTo>
                    <a:pt x="158" y="583"/>
                  </a:lnTo>
                  <a:lnTo>
                    <a:pt x="154" y="586"/>
                  </a:lnTo>
                  <a:lnTo>
                    <a:pt x="154" y="586"/>
                  </a:lnTo>
                  <a:lnTo>
                    <a:pt x="153" y="588"/>
                  </a:lnTo>
                  <a:lnTo>
                    <a:pt x="152" y="589"/>
                  </a:lnTo>
                  <a:lnTo>
                    <a:pt x="153" y="590"/>
                  </a:lnTo>
                  <a:lnTo>
                    <a:pt x="153" y="590"/>
                  </a:lnTo>
                  <a:lnTo>
                    <a:pt x="154" y="592"/>
                  </a:lnTo>
                  <a:lnTo>
                    <a:pt x="154" y="594"/>
                  </a:lnTo>
                  <a:lnTo>
                    <a:pt x="153" y="596"/>
                  </a:lnTo>
                  <a:lnTo>
                    <a:pt x="152" y="598"/>
                  </a:lnTo>
                  <a:lnTo>
                    <a:pt x="152" y="598"/>
                  </a:lnTo>
                  <a:lnTo>
                    <a:pt x="149" y="599"/>
                  </a:lnTo>
                  <a:lnTo>
                    <a:pt x="147" y="599"/>
                  </a:lnTo>
                  <a:lnTo>
                    <a:pt x="146" y="599"/>
                  </a:lnTo>
                  <a:lnTo>
                    <a:pt x="146" y="599"/>
                  </a:lnTo>
                  <a:lnTo>
                    <a:pt x="144" y="597"/>
                  </a:lnTo>
                  <a:lnTo>
                    <a:pt x="144" y="597"/>
                  </a:lnTo>
                  <a:lnTo>
                    <a:pt x="141" y="596"/>
                  </a:lnTo>
                  <a:lnTo>
                    <a:pt x="141" y="596"/>
                  </a:lnTo>
                  <a:lnTo>
                    <a:pt x="139" y="598"/>
                  </a:lnTo>
                  <a:lnTo>
                    <a:pt x="139" y="598"/>
                  </a:lnTo>
                  <a:lnTo>
                    <a:pt x="138" y="600"/>
                  </a:lnTo>
                  <a:lnTo>
                    <a:pt x="137" y="601"/>
                  </a:lnTo>
                  <a:lnTo>
                    <a:pt x="134" y="601"/>
                  </a:lnTo>
                  <a:lnTo>
                    <a:pt x="134" y="601"/>
                  </a:lnTo>
                  <a:lnTo>
                    <a:pt x="132" y="599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96"/>
                  </a:lnTo>
                  <a:lnTo>
                    <a:pt x="131" y="595"/>
                  </a:lnTo>
                  <a:lnTo>
                    <a:pt x="131" y="595"/>
                  </a:lnTo>
                  <a:lnTo>
                    <a:pt x="131" y="593"/>
                  </a:lnTo>
                  <a:lnTo>
                    <a:pt x="131" y="592"/>
                  </a:lnTo>
                  <a:lnTo>
                    <a:pt x="130" y="591"/>
                  </a:lnTo>
                  <a:lnTo>
                    <a:pt x="129" y="590"/>
                  </a:lnTo>
                  <a:lnTo>
                    <a:pt x="129" y="590"/>
                  </a:lnTo>
                  <a:lnTo>
                    <a:pt x="127" y="590"/>
                  </a:lnTo>
                  <a:lnTo>
                    <a:pt x="125" y="589"/>
                  </a:lnTo>
                  <a:lnTo>
                    <a:pt x="124" y="586"/>
                  </a:lnTo>
                  <a:lnTo>
                    <a:pt x="124" y="586"/>
                  </a:lnTo>
                  <a:lnTo>
                    <a:pt x="125" y="583"/>
                  </a:lnTo>
                  <a:lnTo>
                    <a:pt x="127" y="580"/>
                  </a:lnTo>
                  <a:lnTo>
                    <a:pt x="127" y="580"/>
                  </a:lnTo>
                  <a:lnTo>
                    <a:pt x="129" y="579"/>
                  </a:lnTo>
                  <a:lnTo>
                    <a:pt x="129" y="579"/>
                  </a:lnTo>
                  <a:lnTo>
                    <a:pt x="131" y="577"/>
                  </a:lnTo>
                  <a:lnTo>
                    <a:pt x="131" y="576"/>
                  </a:lnTo>
                  <a:lnTo>
                    <a:pt x="130" y="574"/>
                  </a:lnTo>
                  <a:lnTo>
                    <a:pt x="130" y="574"/>
                  </a:lnTo>
                  <a:lnTo>
                    <a:pt x="130" y="571"/>
                  </a:lnTo>
                  <a:lnTo>
                    <a:pt x="132" y="569"/>
                  </a:lnTo>
                  <a:lnTo>
                    <a:pt x="132" y="569"/>
                  </a:lnTo>
                  <a:lnTo>
                    <a:pt x="133" y="568"/>
                  </a:lnTo>
                  <a:lnTo>
                    <a:pt x="134" y="568"/>
                  </a:lnTo>
                  <a:lnTo>
                    <a:pt x="137" y="569"/>
                  </a:lnTo>
                  <a:lnTo>
                    <a:pt x="137" y="569"/>
                  </a:lnTo>
                  <a:lnTo>
                    <a:pt x="139" y="571"/>
                  </a:lnTo>
                  <a:lnTo>
                    <a:pt x="139" y="571"/>
                  </a:lnTo>
                  <a:lnTo>
                    <a:pt x="141" y="572"/>
                  </a:lnTo>
                  <a:lnTo>
                    <a:pt x="143" y="569"/>
                  </a:lnTo>
                  <a:lnTo>
                    <a:pt x="143" y="569"/>
                  </a:lnTo>
                  <a:lnTo>
                    <a:pt x="143" y="567"/>
                  </a:lnTo>
                  <a:lnTo>
                    <a:pt x="145" y="565"/>
                  </a:lnTo>
                  <a:lnTo>
                    <a:pt x="145" y="565"/>
                  </a:lnTo>
                  <a:lnTo>
                    <a:pt x="147" y="564"/>
                  </a:lnTo>
                  <a:lnTo>
                    <a:pt x="149" y="564"/>
                  </a:lnTo>
                  <a:lnTo>
                    <a:pt x="149" y="564"/>
                  </a:lnTo>
                  <a:lnTo>
                    <a:pt x="150" y="566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73"/>
                  </a:lnTo>
                  <a:lnTo>
                    <a:pt x="151" y="573"/>
                  </a:lnTo>
                  <a:lnTo>
                    <a:pt x="152" y="574"/>
                  </a:lnTo>
                  <a:lnTo>
                    <a:pt x="154" y="574"/>
                  </a:lnTo>
                  <a:lnTo>
                    <a:pt x="154" y="574"/>
                  </a:lnTo>
                  <a:lnTo>
                    <a:pt x="157" y="575"/>
                  </a:lnTo>
                  <a:lnTo>
                    <a:pt x="159" y="577"/>
                  </a:lnTo>
                  <a:lnTo>
                    <a:pt x="159" y="577"/>
                  </a:lnTo>
                  <a:close/>
                  <a:moveTo>
                    <a:pt x="156" y="582"/>
                  </a:moveTo>
                  <a:lnTo>
                    <a:pt x="156" y="582"/>
                  </a:lnTo>
                  <a:lnTo>
                    <a:pt x="155" y="581"/>
                  </a:lnTo>
                  <a:lnTo>
                    <a:pt x="153" y="581"/>
                  </a:lnTo>
                  <a:lnTo>
                    <a:pt x="153" y="581"/>
                  </a:lnTo>
                  <a:lnTo>
                    <a:pt x="145" y="581"/>
                  </a:lnTo>
                  <a:lnTo>
                    <a:pt x="145" y="581"/>
                  </a:lnTo>
                  <a:lnTo>
                    <a:pt x="145" y="579"/>
                  </a:lnTo>
                  <a:lnTo>
                    <a:pt x="145" y="579"/>
                  </a:lnTo>
                  <a:lnTo>
                    <a:pt x="149" y="571"/>
                  </a:lnTo>
                  <a:lnTo>
                    <a:pt x="149" y="571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48" y="567"/>
                  </a:lnTo>
                  <a:lnTo>
                    <a:pt x="148" y="567"/>
                  </a:lnTo>
                  <a:lnTo>
                    <a:pt x="143" y="575"/>
                  </a:lnTo>
                  <a:lnTo>
                    <a:pt x="143" y="575"/>
                  </a:lnTo>
                  <a:lnTo>
                    <a:pt x="141" y="578"/>
                  </a:lnTo>
                  <a:lnTo>
                    <a:pt x="141" y="578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5" y="572"/>
                  </a:lnTo>
                  <a:lnTo>
                    <a:pt x="135" y="572"/>
                  </a:lnTo>
                  <a:lnTo>
                    <a:pt x="132" y="571"/>
                  </a:lnTo>
                  <a:lnTo>
                    <a:pt x="132" y="571"/>
                  </a:lnTo>
                  <a:lnTo>
                    <a:pt x="132" y="574"/>
                  </a:lnTo>
                  <a:lnTo>
                    <a:pt x="132" y="574"/>
                  </a:lnTo>
                  <a:lnTo>
                    <a:pt x="133" y="575"/>
                  </a:lnTo>
                  <a:lnTo>
                    <a:pt x="133" y="575"/>
                  </a:lnTo>
                  <a:lnTo>
                    <a:pt x="137" y="581"/>
                  </a:lnTo>
                  <a:lnTo>
                    <a:pt x="137" y="581"/>
                  </a:lnTo>
                  <a:lnTo>
                    <a:pt x="134" y="582"/>
                  </a:lnTo>
                  <a:lnTo>
                    <a:pt x="131" y="582"/>
                  </a:lnTo>
                  <a:lnTo>
                    <a:pt x="128" y="583"/>
                  </a:lnTo>
                  <a:lnTo>
                    <a:pt x="127" y="584"/>
                  </a:lnTo>
                  <a:lnTo>
                    <a:pt x="126" y="586"/>
                  </a:lnTo>
                  <a:lnTo>
                    <a:pt x="126" y="586"/>
                  </a:lnTo>
                  <a:lnTo>
                    <a:pt x="129" y="586"/>
                  </a:lnTo>
                  <a:lnTo>
                    <a:pt x="129" y="586"/>
                  </a:lnTo>
                  <a:lnTo>
                    <a:pt x="136" y="586"/>
                  </a:lnTo>
                  <a:lnTo>
                    <a:pt x="136" y="586"/>
                  </a:lnTo>
                  <a:lnTo>
                    <a:pt x="137" y="586"/>
                  </a:lnTo>
                  <a:lnTo>
                    <a:pt x="137" y="588"/>
                  </a:lnTo>
                  <a:lnTo>
                    <a:pt x="137" y="588"/>
                  </a:lnTo>
                  <a:lnTo>
                    <a:pt x="134" y="594"/>
                  </a:lnTo>
                  <a:lnTo>
                    <a:pt x="134" y="594"/>
                  </a:lnTo>
                  <a:lnTo>
                    <a:pt x="133" y="596"/>
                  </a:lnTo>
                  <a:lnTo>
                    <a:pt x="135" y="597"/>
                  </a:lnTo>
                  <a:lnTo>
                    <a:pt x="135" y="597"/>
                  </a:lnTo>
                  <a:lnTo>
                    <a:pt x="136" y="598"/>
                  </a:lnTo>
                  <a:lnTo>
                    <a:pt x="136" y="597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8" y="594"/>
                  </a:lnTo>
                  <a:lnTo>
                    <a:pt x="138" y="594"/>
                  </a:lnTo>
                  <a:lnTo>
                    <a:pt x="141" y="587"/>
                  </a:lnTo>
                  <a:lnTo>
                    <a:pt x="141" y="587"/>
                  </a:lnTo>
                  <a:lnTo>
                    <a:pt x="144" y="590"/>
                  </a:lnTo>
                  <a:lnTo>
                    <a:pt x="144" y="590"/>
                  </a:lnTo>
                  <a:lnTo>
                    <a:pt x="148" y="596"/>
                  </a:lnTo>
                  <a:lnTo>
                    <a:pt x="148" y="596"/>
                  </a:lnTo>
                  <a:lnTo>
                    <a:pt x="151" y="597"/>
                  </a:lnTo>
                  <a:lnTo>
                    <a:pt x="151" y="597"/>
                  </a:lnTo>
                  <a:lnTo>
                    <a:pt x="151" y="594"/>
                  </a:lnTo>
                  <a:lnTo>
                    <a:pt x="151" y="594"/>
                  </a:lnTo>
                  <a:lnTo>
                    <a:pt x="147" y="588"/>
                  </a:lnTo>
                  <a:lnTo>
                    <a:pt x="147" y="588"/>
                  </a:lnTo>
                  <a:lnTo>
                    <a:pt x="146" y="587"/>
                  </a:lnTo>
                  <a:lnTo>
                    <a:pt x="147" y="586"/>
                  </a:lnTo>
                  <a:lnTo>
                    <a:pt x="147" y="586"/>
                  </a:lnTo>
                  <a:lnTo>
                    <a:pt x="148" y="585"/>
                  </a:lnTo>
                  <a:lnTo>
                    <a:pt x="149" y="585"/>
                  </a:lnTo>
                  <a:lnTo>
                    <a:pt x="149" y="585"/>
                  </a:lnTo>
                  <a:lnTo>
                    <a:pt x="154" y="584"/>
                  </a:lnTo>
                  <a:lnTo>
                    <a:pt x="154" y="584"/>
                  </a:lnTo>
                  <a:lnTo>
                    <a:pt x="156" y="582"/>
                  </a:lnTo>
                  <a:lnTo>
                    <a:pt x="156" y="582"/>
                  </a:lnTo>
                  <a:close/>
                  <a:moveTo>
                    <a:pt x="170" y="744"/>
                  </a:moveTo>
                  <a:lnTo>
                    <a:pt x="170" y="744"/>
                  </a:lnTo>
                  <a:lnTo>
                    <a:pt x="175" y="743"/>
                  </a:lnTo>
                  <a:lnTo>
                    <a:pt x="177" y="742"/>
                  </a:lnTo>
                  <a:lnTo>
                    <a:pt x="179" y="740"/>
                  </a:lnTo>
                  <a:lnTo>
                    <a:pt x="179" y="740"/>
                  </a:lnTo>
                  <a:lnTo>
                    <a:pt x="171" y="732"/>
                  </a:lnTo>
                  <a:lnTo>
                    <a:pt x="171" y="732"/>
                  </a:lnTo>
                  <a:lnTo>
                    <a:pt x="169" y="732"/>
                  </a:lnTo>
                  <a:lnTo>
                    <a:pt x="167" y="732"/>
                  </a:lnTo>
                  <a:lnTo>
                    <a:pt x="167" y="732"/>
                  </a:lnTo>
                  <a:lnTo>
                    <a:pt x="166" y="732"/>
                  </a:lnTo>
                  <a:lnTo>
                    <a:pt x="165" y="734"/>
                  </a:lnTo>
                  <a:lnTo>
                    <a:pt x="165" y="734"/>
                  </a:lnTo>
                  <a:lnTo>
                    <a:pt x="165" y="736"/>
                  </a:lnTo>
                  <a:lnTo>
                    <a:pt x="165" y="739"/>
                  </a:lnTo>
                  <a:lnTo>
                    <a:pt x="165" y="739"/>
                  </a:lnTo>
                  <a:lnTo>
                    <a:pt x="166" y="742"/>
                  </a:lnTo>
                  <a:lnTo>
                    <a:pt x="164" y="744"/>
                  </a:lnTo>
                  <a:lnTo>
                    <a:pt x="164" y="744"/>
                  </a:lnTo>
                  <a:lnTo>
                    <a:pt x="164" y="746"/>
                  </a:lnTo>
                  <a:lnTo>
                    <a:pt x="164" y="748"/>
                  </a:lnTo>
                  <a:lnTo>
                    <a:pt x="164" y="748"/>
                  </a:lnTo>
                  <a:lnTo>
                    <a:pt x="165" y="750"/>
                  </a:lnTo>
                  <a:lnTo>
                    <a:pt x="167" y="751"/>
                  </a:lnTo>
                  <a:lnTo>
                    <a:pt x="167" y="751"/>
                  </a:lnTo>
                  <a:lnTo>
                    <a:pt x="170" y="751"/>
                  </a:lnTo>
                  <a:lnTo>
                    <a:pt x="171" y="751"/>
                  </a:lnTo>
                  <a:lnTo>
                    <a:pt x="172" y="753"/>
                  </a:lnTo>
                  <a:lnTo>
                    <a:pt x="173" y="755"/>
                  </a:lnTo>
                  <a:lnTo>
                    <a:pt x="173" y="755"/>
                  </a:lnTo>
                  <a:lnTo>
                    <a:pt x="174" y="756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76" y="755"/>
                  </a:lnTo>
                  <a:lnTo>
                    <a:pt x="176" y="755"/>
                  </a:lnTo>
                  <a:lnTo>
                    <a:pt x="178" y="750"/>
                  </a:lnTo>
                  <a:lnTo>
                    <a:pt x="178" y="748"/>
                  </a:lnTo>
                  <a:lnTo>
                    <a:pt x="178" y="745"/>
                  </a:lnTo>
                  <a:lnTo>
                    <a:pt x="178" y="745"/>
                  </a:lnTo>
                  <a:lnTo>
                    <a:pt x="167" y="749"/>
                  </a:lnTo>
                  <a:lnTo>
                    <a:pt x="167" y="749"/>
                  </a:lnTo>
                  <a:lnTo>
                    <a:pt x="165" y="749"/>
                  </a:lnTo>
                  <a:lnTo>
                    <a:pt x="165" y="749"/>
                  </a:lnTo>
                  <a:lnTo>
                    <a:pt x="166" y="747"/>
                  </a:lnTo>
                  <a:lnTo>
                    <a:pt x="166" y="747"/>
                  </a:lnTo>
                  <a:lnTo>
                    <a:pt x="170" y="744"/>
                  </a:lnTo>
                  <a:lnTo>
                    <a:pt x="170" y="7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6" name="Freeform 142"/>
            <p:cNvSpPr>
              <a:spLocks/>
            </p:cNvSpPr>
            <p:nvPr/>
          </p:nvSpPr>
          <p:spPr bwMode="auto">
            <a:xfrm>
              <a:off x="2746" y="1489"/>
              <a:ext cx="29" cy="34"/>
            </a:xfrm>
            <a:custGeom>
              <a:avLst/>
              <a:gdLst/>
              <a:ahLst/>
              <a:cxnLst>
                <a:cxn ang="0">
                  <a:pos x="25" y="30"/>
                </a:cxn>
                <a:cxn ang="0">
                  <a:pos x="25" y="30"/>
                </a:cxn>
                <a:cxn ang="0">
                  <a:pos x="27" y="22"/>
                </a:cxn>
                <a:cxn ang="0">
                  <a:pos x="27" y="22"/>
                </a:cxn>
                <a:cxn ang="0">
                  <a:pos x="27" y="20"/>
                </a:cxn>
                <a:cxn ang="0">
                  <a:pos x="26" y="16"/>
                </a:cxn>
                <a:cxn ang="0">
                  <a:pos x="24" y="13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18" y="11"/>
                </a:cxn>
                <a:cxn ang="0">
                  <a:pos x="15" y="10"/>
                </a:cxn>
                <a:cxn ang="0">
                  <a:pos x="13" y="11"/>
                </a:cxn>
                <a:cxn ang="0">
                  <a:pos x="13" y="11"/>
                </a:cxn>
                <a:cxn ang="0">
                  <a:pos x="11" y="12"/>
                </a:cxn>
                <a:cxn ang="0">
                  <a:pos x="9" y="14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7" y="21"/>
                </a:cxn>
                <a:cxn ang="0">
                  <a:pos x="7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8" y="34"/>
                </a:cxn>
                <a:cxn ang="0">
                  <a:pos x="5" y="32"/>
                </a:cxn>
                <a:cxn ang="0">
                  <a:pos x="5" y="32"/>
                </a:cxn>
                <a:cxn ang="0">
                  <a:pos x="3" y="29"/>
                </a:cxn>
                <a:cxn ang="0">
                  <a:pos x="1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6" y="4"/>
                </a:cxn>
                <a:cxn ang="0">
                  <a:pos x="9" y="2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5" y="7"/>
                </a:cxn>
                <a:cxn ang="0">
                  <a:pos x="27" y="10"/>
                </a:cxn>
                <a:cxn ang="0">
                  <a:pos x="2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8" y="23"/>
                </a:cxn>
                <a:cxn ang="0">
                  <a:pos x="27" y="29"/>
                </a:cxn>
                <a:cxn ang="0">
                  <a:pos x="27" y="2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5" y="30"/>
                </a:cxn>
                <a:cxn ang="0">
                  <a:pos x="25" y="30"/>
                </a:cxn>
              </a:cxnLst>
              <a:rect l="0" t="0" r="r" b="b"/>
              <a:pathLst>
                <a:path w="29" h="34">
                  <a:moveTo>
                    <a:pt x="25" y="30"/>
                  </a:moveTo>
                  <a:lnTo>
                    <a:pt x="25" y="30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6" y="16"/>
                  </a:lnTo>
                  <a:lnTo>
                    <a:pt x="24" y="13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11"/>
                  </a:lnTo>
                  <a:lnTo>
                    <a:pt x="15" y="10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5" y="7"/>
                  </a:lnTo>
                  <a:lnTo>
                    <a:pt x="27" y="10"/>
                  </a:lnTo>
                  <a:lnTo>
                    <a:pt x="2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23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7" name="Freeform 143"/>
            <p:cNvSpPr>
              <a:spLocks noEditPoints="1"/>
            </p:cNvSpPr>
            <p:nvPr/>
          </p:nvSpPr>
          <p:spPr bwMode="auto">
            <a:xfrm>
              <a:off x="2862" y="1452"/>
              <a:ext cx="26" cy="32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0" y="1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3" y="4"/>
                </a:cxn>
                <a:cxn ang="0">
                  <a:pos x="5" y="2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1"/>
                </a:cxn>
                <a:cxn ang="0">
                  <a:pos x="20" y="3"/>
                </a:cxn>
                <a:cxn ang="0">
                  <a:pos x="23" y="6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15"/>
                </a:cxn>
                <a:cxn ang="0">
                  <a:pos x="26" y="20"/>
                </a:cxn>
                <a:cxn ang="0">
                  <a:pos x="25" y="24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20" y="31"/>
                </a:cxn>
                <a:cxn ang="0">
                  <a:pos x="17" y="32"/>
                </a:cxn>
                <a:cxn ang="0">
                  <a:pos x="14" y="32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6" y="29"/>
                </a:cxn>
                <a:cxn ang="0">
                  <a:pos x="3" y="25"/>
                </a:cxn>
                <a:cxn ang="0">
                  <a:pos x="1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5" y="18"/>
                </a:cxn>
                <a:cxn ang="0">
                  <a:pos x="25" y="18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23" y="11"/>
                </a:cxn>
                <a:cxn ang="0">
                  <a:pos x="22" y="9"/>
                </a:cxn>
                <a:cxn ang="0">
                  <a:pos x="20" y="7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5" y="6"/>
                </a:cxn>
                <a:cxn ang="0">
                  <a:pos x="12" y="7"/>
                </a:cxn>
                <a:cxn ang="0">
                  <a:pos x="9" y="9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" y="17"/>
                </a:cxn>
                <a:cxn ang="0">
                  <a:pos x="6" y="20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8" y="25"/>
                </a:cxn>
                <a:cxn ang="0">
                  <a:pos x="10" y="27"/>
                </a:cxn>
                <a:cxn ang="0">
                  <a:pos x="10" y="27"/>
                </a:cxn>
                <a:cxn ang="0">
                  <a:pos x="13" y="28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19" y="27"/>
                </a:cxn>
                <a:cxn ang="0">
                  <a:pos x="22" y="25"/>
                </a:cxn>
                <a:cxn ang="0">
                  <a:pos x="24" y="22"/>
                </a:cxn>
                <a:cxn ang="0">
                  <a:pos x="25" y="18"/>
                </a:cxn>
                <a:cxn ang="0">
                  <a:pos x="25" y="18"/>
                </a:cxn>
              </a:cxnLst>
              <a:rect l="0" t="0" r="r" b="b"/>
              <a:pathLst>
                <a:path w="26" h="32">
                  <a:moveTo>
                    <a:pt x="0" y="15"/>
                  </a:moveTo>
                  <a:lnTo>
                    <a:pt x="0" y="15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4"/>
                  </a:lnTo>
                  <a:lnTo>
                    <a:pt x="5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15"/>
                  </a:lnTo>
                  <a:lnTo>
                    <a:pt x="26" y="20"/>
                  </a:lnTo>
                  <a:lnTo>
                    <a:pt x="25" y="24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31"/>
                  </a:lnTo>
                  <a:lnTo>
                    <a:pt x="17" y="32"/>
                  </a:lnTo>
                  <a:lnTo>
                    <a:pt x="14" y="32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6" y="29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25" y="18"/>
                  </a:moveTo>
                  <a:lnTo>
                    <a:pt x="25" y="18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3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9" y="27"/>
                  </a:lnTo>
                  <a:lnTo>
                    <a:pt x="22" y="25"/>
                  </a:lnTo>
                  <a:lnTo>
                    <a:pt x="24" y="22"/>
                  </a:lnTo>
                  <a:lnTo>
                    <a:pt x="25" y="18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8" name="Freeform 144"/>
            <p:cNvSpPr>
              <a:spLocks noEditPoints="1"/>
            </p:cNvSpPr>
            <p:nvPr/>
          </p:nvSpPr>
          <p:spPr bwMode="auto">
            <a:xfrm>
              <a:off x="2756" y="1464"/>
              <a:ext cx="124" cy="111"/>
            </a:xfrm>
            <a:custGeom>
              <a:avLst/>
              <a:gdLst/>
              <a:ahLst/>
              <a:cxnLst>
                <a:cxn ang="0">
                  <a:pos x="8" y="44"/>
                </a:cxn>
                <a:cxn ang="0">
                  <a:pos x="8" y="44"/>
                </a:cxn>
                <a:cxn ang="0">
                  <a:pos x="4" y="47"/>
                </a:cxn>
                <a:cxn ang="0">
                  <a:pos x="4" y="47"/>
                </a:cxn>
                <a:cxn ang="0">
                  <a:pos x="3" y="47"/>
                </a:cxn>
                <a:cxn ang="0">
                  <a:pos x="1" y="46"/>
                </a:cxn>
                <a:cxn ang="0">
                  <a:pos x="0" y="4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2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5" y="40"/>
                </a:cxn>
                <a:cxn ang="0">
                  <a:pos x="6" y="41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8" y="103"/>
                </a:cxn>
                <a:cxn ang="0">
                  <a:pos x="88" y="103"/>
                </a:cxn>
                <a:cxn ang="0">
                  <a:pos x="81" y="104"/>
                </a:cxn>
                <a:cxn ang="0">
                  <a:pos x="81" y="104"/>
                </a:cxn>
                <a:cxn ang="0">
                  <a:pos x="76" y="105"/>
                </a:cxn>
                <a:cxn ang="0">
                  <a:pos x="76" y="105"/>
                </a:cxn>
                <a:cxn ang="0">
                  <a:pos x="69" y="107"/>
                </a:cxn>
                <a:cxn ang="0">
                  <a:pos x="69" y="107"/>
                </a:cxn>
                <a:cxn ang="0">
                  <a:pos x="67" y="107"/>
                </a:cxn>
                <a:cxn ang="0">
                  <a:pos x="67" y="107"/>
                </a:cxn>
                <a:cxn ang="0">
                  <a:pos x="68" y="109"/>
                </a:cxn>
                <a:cxn ang="0">
                  <a:pos x="68" y="109"/>
                </a:cxn>
                <a:cxn ang="0">
                  <a:pos x="74" y="111"/>
                </a:cxn>
                <a:cxn ang="0">
                  <a:pos x="74" y="111"/>
                </a:cxn>
                <a:cxn ang="0">
                  <a:pos x="83" y="110"/>
                </a:cxn>
                <a:cxn ang="0">
                  <a:pos x="83" y="110"/>
                </a:cxn>
                <a:cxn ang="0">
                  <a:pos x="85" y="109"/>
                </a:cxn>
                <a:cxn ang="0">
                  <a:pos x="86" y="109"/>
                </a:cxn>
                <a:cxn ang="0">
                  <a:pos x="88" y="106"/>
                </a:cxn>
                <a:cxn ang="0">
                  <a:pos x="88" y="106"/>
                </a:cxn>
                <a:cxn ang="0">
                  <a:pos x="89" y="104"/>
                </a:cxn>
                <a:cxn ang="0">
                  <a:pos x="89" y="104"/>
                </a:cxn>
                <a:cxn ang="0">
                  <a:pos x="89" y="103"/>
                </a:cxn>
                <a:cxn ang="0">
                  <a:pos x="89" y="103"/>
                </a:cxn>
                <a:cxn ang="0">
                  <a:pos x="88" y="103"/>
                </a:cxn>
                <a:cxn ang="0">
                  <a:pos x="88" y="103"/>
                </a:cxn>
                <a:cxn ang="0">
                  <a:pos x="119" y="0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5" y="3"/>
                </a:cxn>
                <a:cxn ang="0">
                  <a:pos x="115" y="3"/>
                </a:cxn>
                <a:cxn ang="0">
                  <a:pos x="116" y="4"/>
                </a:cxn>
                <a:cxn ang="0">
                  <a:pos x="116" y="6"/>
                </a:cxn>
                <a:cxn ang="0">
                  <a:pos x="118" y="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24" y="3"/>
                </a:cxn>
                <a:cxn ang="0">
                  <a:pos x="124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4" h="111">
                  <a:moveTo>
                    <a:pt x="8" y="44"/>
                  </a:moveTo>
                  <a:lnTo>
                    <a:pt x="8" y="44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3" y="47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8" y="44"/>
                  </a:lnTo>
                  <a:close/>
                  <a:moveTo>
                    <a:pt x="88" y="103"/>
                  </a:moveTo>
                  <a:lnTo>
                    <a:pt x="88" y="103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69" y="107"/>
                  </a:lnTo>
                  <a:lnTo>
                    <a:pt x="69" y="107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8" y="109"/>
                  </a:lnTo>
                  <a:lnTo>
                    <a:pt x="68" y="109"/>
                  </a:lnTo>
                  <a:lnTo>
                    <a:pt x="74" y="111"/>
                  </a:lnTo>
                  <a:lnTo>
                    <a:pt x="74" y="111"/>
                  </a:lnTo>
                  <a:lnTo>
                    <a:pt x="83" y="110"/>
                  </a:lnTo>
                  <a:lnTo>
                    <a:pt x="83" y="110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3"/>
                  </a:lnTo>
                  <a:close/>
                  <a:moveTo>
                    <a:pt x="119" y="0"/>
                  </a:moveTo>
                  <a:lnTo>
                    <a:pt x="119" y="0"/>
                  </a:lnTo>
                  <a:lnTo>
                    <a:pt x="117" y="1"/>
                  </a:lnTo>
                  <a:lnTo>
                    <a:pt x="115" y="3"/>
                  </a:lnTo>
                  <a:lnTo>
                    <a:pt x="115" y="3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8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71" name="Group 147"/>
          <p:cNvGrpSpPr>
            <a:grpSpLocks noChangeAspect="1"/>
          </p:cNvGrpSpPr>
          <p:nvPr/>
        </p:nvGrpSpPr>
        <p:grpSpPr bwMode="auto">
          <a:xfrm>
            <a:off x="8712720" y="3240410"/>
            <a:ext cx="1027113" cy="1189037"/>
            <a:chOff x="2528" y="1519"/>
            <a:chExt cx="647" cy="749"/>
          </a:xfrm>
        </p:grpSpPr>
        <p:sp>
          <p:nvSpPr>
            <p:cNvPr id="1170" name="AutoShape 146"/>
            <p:cNvSpPr>
              <a:spLocks noChangeAspect="1" noChangeArrowheads="1" noTextEdit="1"/>
            </p:cNvSpPr>
            <p:nvPr/>
          </p:nvSpPr>
          <p:spPr bwMode="auto">
            <a:xfrm>
              <a:off x="2528" y="1519"/>
              <a:ext cx="647" cy="7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2" name="Freeform 148"/>
            <p:cNvSpPr>
              <a:spLocks noEditPoints="1"/>
            </p:cNvSpPr>
            <p:nvPr/>
          </p:nvSpPr>
          <p:spPr bwMode="auto">
            <a:xfrm>
              <a:off x="2528" y="1519"/>
              <a:ext cx="647" cy="749"/>
            </a:xfrm>
            <a:custGeom>
              <a:avLst/>
              <a:gdLst/>
              <a:ahLst/>
              <a:cxnLst>
                <a:cxn ang="0">
                  <a:pos x="628" y="324"/>
                </a:cxn>
                <a:cxn ang="0">
                  <a:pos x="626" y="253"/>
                </a:cxn>
                <a:cxn ang="0">
                  <a:pos x="634" y="164"/>
                </a:cxn>
                <a:cxn ang="0">
                  <a:pos x="615" y="77"/>
                </a:cxn>
                <a:cxn ang="0">
                  <a:pos x="607" y="41"/>
                </a:cxn>
                <a:cxn ang="0">
                  <a:pos x="590" y="42"/>
                </a:cxn>
                <a:cxn ang="0">
                  <a:pos x="586" y="80"/>
                </a:cxn>
                <a:cxn ang="0">
                  <a:pos x="515" y="116"/>
                </a:cxn>
                <a:cxn ang="0">
                  <a:pos x="510" y="27"/>
                </a:cxn>
                <a:cxn ang="0">
                  <a:pos x="479" y="22"/>
                </a:cxn>
                <a:cxn ang="0">
                  <a:pos x="471" y="78"/>
                </a:cxn>
                <a:cxn ang="0">
                  <a:pos x="427" y="141"/>
                </a:cxn>
                <a:cxn ang="0">
                  <a:pos x="421" y="183"/>
                </a:cxn>
                <a:cxn ang="0">
                  <a:pos x="389" y="232"/>
                </a:cxn>
                <a:cxn ang="0">
                  <a:pos x="385" y="291"/>
                </a:cxn>
                <a:cxn ang="0">
                  <a:pos x="364" y="340"/>
                </a:cxn>
                <a:cxn ang="0">
                  <a:pos x="365" y="292"/>
                </a:cxn>
                <a:cxn ang="0">
                  <a:pos x="366" y="240"/>
                </a:cxn>
                <a:cxn ang="0">
                  <a:pos x="364" y="200"/>
                </a:cxn>
                <a:cxn ang="0">
                  <a:pos x="353" y="145"/>
                </a:cxn>
                <a:cxn ang="0">
                  <a:pos x="340" y="111"/>
                </a:cxn>
                <a:cxn ang="0">
                  <a:pos x="325" y="81"/>
                </a:cxn>
                <a:cxn ang="0">
                  <a:pos x="297" y="45"/>
                </a:cxn>
                <a:cxn ang="0">
                  <a:pos x="267" y="22"/>
                </a:cxn>
                <a:cxn ang="0">
                  <a:pos x="225" y="5"/>
                </a:cxn>
                <a:cxn ang="0">
                  <a:pos x="192" y="2"/>
                </a:cxn>
                <a:cxn ang="0">
                  <a:pos x="155" y="4"/>
                </a:cxn>
                <a:cxn ang="0">
                  <a:pos x="115" y="11"/>
                </a:cxn>
                <a:cxn ang="0">
                  <a:pos x="78" y="26"/>
                </a:cxn>
                <a:cxn ang="0">
                  <a:pos x="43" y="51"/>
                </a:cxn>
                <a:cxn ang="0">
                  <a:pos x="18" y="86"/>
                </a:cxn>
                <a:cxn ang="0">
                  <a:pos x="0" y="125"/>
                </a:cxn>
                <a:cxn ang="0">
                  <a:pos x="7" y="183"/>
                </a:cxn>
                <a:cxn ang="0">
                  <a:pos x="46" y="236"/>
                </a:cxn>
                <a:cxn ang="0">
                  <a:pos x="85" y="252"/>
                </a:cxn>
                <a:cxn ang="0">
                  <a:pos x="87" y="279"/>
                </a:cxn>
                <a:cxn ang="0">
                  <a:pos x="67" y="369"/>
                </a:cxn>
                <a:cxn ang="0">
                  <a:pos x="69" y="438"/>
                </a:cxn>
                <a:cxn ang="0">
                  <a:pos x="87" y="500"/>
                </a:cxn>
                <a:cxn ang="0">
                  <a:pos x="124" y="566"/>
                </a:cxn>
                <a:cxn ang="0">
                  <a:pos x="143" y="611"/>
                </a:cxn>
                <a:cxn ang="0">
                  <a:pos x="190" y="649"/>
                </a:cxn>
                <a:cxn ang="0">
                  <a:pos x="225" y="665"/>
                </a:cxn>
                <a:cxn ang="0">
                  <a:pos x="269" y="684"/>
                </a:cxn>
                <a:cxn ang="0">
                  <a:pos x="333" y="700"/>
                </a:cxn>
                <a:cxn ang="0">
                  <a:pos x="380" y="742"/>
                </a:cxn>
                <a:cxn ang="0">
                  <a:pos x="413" y="722"/>
                </a:cxn>
                <a:cxn ang="0">
                  <a:pos x="420" y="709"/>
                </a:cxn>
                <a:cxn ang="0">
                  <a:pos x="492" y="731"/>
                </a:cxn>
                <a:cxn ang="0">
                  <a:pos x="496" y="700"/>
                </a:cxn>
                <a:cxn ang="0">
                  <a:pos x="542" y="668"/>
                </a:cxn>
                <a:cxn ang="0">
                  <a:pos x="538" y="619"/>
                </a:cxn>
                <a:cxn ang="0">
                  <a:pos x="510" y="592"/>
                </a:cxn>
                <a:cxn ang="0">
                  <a:pos x="516" y="562"/>
                </a:cxn>
                <a:cxn ang="0">
                  <a:pos x="545" y="527"/>
                </a:cxn>
                <a:cxn ang="0">
                  <a:pos x="550" y="486"/>
                </a:cxn>
                <a:cxn ang="0">
                  <a:pos x="570" y="457"/>
                </a:cxn>
                <a:cxn ang="0">
                  <a:pos x="559" y="408"/>
                </a:cxn>
                <a:cxn ang="0">
                  <a:pos x="569" y="388"/>
                </a:cxn>
                <a:cxn ang="0">
                  <a:pos x="617" y="381"/>
                </a:cxn>
                <a:cxn ang="0">
                  <a:pos x="627" y="369"/>
                </a:cxn>
                <a:cxn ang="0">
                  <a:pos x="640" y="362"/>
                </a:cxn>
              </a:cxnLst>
              <a:rect l="0" t="0" r="r" b="b"/>
              <a:pathLst>
                <a:path w="647" h="749">
                  <a:moveTo>
                    <a:pt x="640" y="362"/>
                  </a:moveTo>
                  <a:lnTo>
                    <a:pt x="640" y="362"/>
                  </a:lnTo>
                  <a:lnTo>
                    <a:pt x="618" y="353"/>
                  </a:lnTo>
                  <a:lnTo>
                    <a:pt x="618" y="353"/>
                  </a:lnTo>
                  <a:lnTo>
                    <a:pt x="612" y="351"/>
                  </a:lnTo>
                  <a:lnTo>
                    <a:pt x="612" y="351"/>
                  </a:lnTo>
                  <a:lnTo>
                    <a:pt x="612" y="350"/>
                  </a:lnTo>
                  <a:lnTo>
                    <a:pt x="612" y="350"/>
                  </a:lnTo>
                  <a:lnTo>
                    <a:pt x="614" y="349"/>
                  </a:lnTo>
                  <a:lnTo>
                    <a:pt x="614" y="349"/>
                  </a:lnTo>
                  <a:lnTo>
                    <a:pt x="618" y="344"/>
                  </a:lnTo>
                  <a:lnTo>
                    <a:pt x="623" y="340"/>
                  </a:lnTo>
                  <a:lnTo>
                    <a:pt x="626" y="335"/>
                  </a:lnTo>
                  <a:lnTo>
                    <a:pt x="627" y="328"/>
                  </a:lnTo>
                  <a:lnTo>
                    <a:pt x="627" y="328"/>
                  </a:lnTo>
                  <a:lnTo>
                    <a:pt x="628" y="326"/>
                  </a:lnTo>
                  <a:lnTo>
                    <a:pt x="628" y="326"/>
                  </a:lnTo>
                  <a:lnTo>
                    <a:pt x="628" y="324"/>
                  </a:lnTo>
                  <a:lnTo>
                    <a:pt x="628" y="322"/>
                  </a:lnTo>
                  <a:lnTo>
                    <a:pt x="628" y="322"/>
                  </a:lnTo>
                  <a:lnTo>
                    <a:pt x="628" y="318"/>
                  </a:lnTo>
                  <a:lnTo>
                    <a:pt x="628" y="315"/>
                  </a:lnTo>
                  <a:lnTo>
                    <a:pt x="628" y="315"/>
                  </a:lnTo>
                  <a:lnTo>
                    <a:pt x="628" y="307"/>
                  </a:lnTo>
                  <a:lnTo>
                    <a:pt x="628" y="307"/>
                  </a:lnTo>
                  <a:lnTo>
                    <a:pt x="628" y="305"/>
                  </a:lnTo>
                  <a:lnTo>
                    <a:pt x="628" y="305"/>
                  </a:lnTo>
                  <a:lnTo>
                    <a:pt x="626" y="294"/>
                  </a:lnTo>
                  <a:lnTo>
                    <a:pt x="626" y="294"/>
                  </a:lnTo>
                  <a:lnTo>
                    <a:pt x="625" y="290"/>
                  </a:lnTo>
                  <a:lnTo>
                    <a:pt x="625" y="290"/>
                  </a:lnTo>
                  <a:lnTo>
                    <a:pt x="626" y="280"/>
                  </a:lnTo>
                  <a:lnTo>
                    <a:pt x="626" y="280"/>
                  </a:lnTo>
                  <a:lnTo>
                    <a:pt x="627" y="267"/>
                  </a:lnTo>
                  <a:lnTo>
                    <a:pt x="627" y="267"/>
                  </a:lnTo>
                  <a:lnTo>
                    <a:pt x="626" y="253"/>
                  </a:lnTo>
                  <a:lnTo>
                    <a:pt x="626" y="253"/>
                  </a:lnTo>
                  <a:lnTo>
                    <a:pt x="624" y="238"/>
                  </a:lnTo>
                  <a:lnTo>
                    <a:pt x="624" y="238"/>
                  </a:lnTo>
                  <a:lnTo>
                    <a:pt x="624" y="233"/>
                  </a:lnTo>
                  <a:lnTo>
                    <a:pt x="623" y="228"/>
                  </a:lnTo>
                  <a:lnTo>
                    <a:pt x="620" y="219"/>
                  </a:lnTo>
                  <a:lnTo>
                    <a:pt x="620" y="219"/>
                  </a:lnTo>
                  <a:lnTo>
                    <a:pt x="619" y="215"/>
                  </a:lnTo>
                  <a:lnTo>
                    <a:pt x="618" y="213"/>
                  </a:lnTo>
                  <a:lnTo>
                    <a:pt x="619" y="212"/>
                  </a:lnTo>
                  <a:lnTo>
                    <a:pt x="619" y="212"/>
                  </a:lnTo>
                  <a:lnTo>
                    <a:pt x="625" y="198"/>
                  </a:lnTo>
                  <a:lnTo>
                    <a:pt x="625" y="198"/>
                  </a:lnTo>
                  <a:lnTo>
                    <a:pt x="629" y="190"/>
                  </a:lnTo>
                  <a:lnTo>
                    <a:pt x="632" y="182"/>
                  </a:lnTo>
                  <a:lnTo>
                    <a:pt x="633" y="173"/>
                  </a:lnTo>
                  <a:lnTo>
                    <a:pt x="634" y="164"/>
                  </a:lnTo>
                  <a:lnTo>
                    <a:pt x="634" y="164"/>
                  </a:lnTo>
                  <a:lnTo>
                    <a:pt x="634" y="155"/>
                  </a:lnTo>
                  <a:lnTo>
                    <a:pt x="632" y="146"/>
                  </a:lnTo>
                  <a:lnTo>
                    <a:pt x="632" y="146"/>
                  </a:lnTo>
                  <a:lnTo>
                    <a:pt x="631" y="136"/>
                  </a:lnTo>
                  <a:lnTo>
                    <a:pt x="631" y="136"/>
                  </a:lnTo>
                  <a:lnTo>
                    <a:pt x="630" y="127"/>
                  </a:lnTo>
                  <a:lnTo>
                    <a:pt x="630" y="127"/>
                  </a:lnTo>
                  <a:lnTo>
                    <a:pt x="629" y="124"/>
                  </a:lnTo>
                  <a:lnTo>
                    <a:pt x="629" y="124"/>
                  </a:lnTo>
                  <a:lnTo>
                    <a:pt x="628" y="118"/>
                  </a:lnTo>
                  <a:lnTo>
                    <a:pt x="626" y="113"/>
                  </a:lnTo>
                  <a:lnTo>
                    <a:pt x="626" y="113"/>
                  </a:lnTo>
                  <a:lnTo>
                    <a:pt x="612" y="87"/>
                  </a:lnTo>
                  <a:lnTo>
                    <a:pt x="612" y="87"/>
                  </a:lnTo>
                  <a:lnTo>
                    <a:pt x="612" y="84"/>
                  </a:lnTo>
                  <a:lnTo>
                    <a:pt x="612" y="81"/>
                  </a:lnTo>
                  <a:lnTo>
                    <a:pt x="612" y="81"/>
                  </a:lnTo>
                  <a:lnTo>
                    <a:pt x="615" y="77"/>
                  </a:lnTo>
                  <a:lnTo>
                    <a:pt x="615" y="77"/>
                  </a:lnTo>
                  <a:lnTo>
                    <a:pt x="619" y="67"/>
                  </a:lnTo>
                  <a:lnTo>
                    <a:pt x="622" y="57"/>
                  </a:lnTo>
                  <a:lnTo>
                    <a:pt x="622" y="57"/>
                  </a:lnTo>
                  <a:lnTo>
                    <a:pt x="623" y="50"/>
                  </a:lnTo>
                  <a:lnTo>
                    <a:pt x="622" y="47"/>
                  </a:lnTo>
                  <a:lnTo>
                    <a:pt x="621" y="43"/>
                  </a:lnTo>
                  <a:lnTo>
                    <a:pt x="621" y="43"/>
                  </a:lnTo>
                  <a:lnTo>
                    <a:pt x="619" y="40"/>
                  </a:lnTo>
                  <a:lnTo>
                    <a:pt x="617" y="39"/>
                  </a:lnTo>
                  <a:lnTo>
                    <a:pt x="615" y="39"/>
                  </a:lnTo>
                  <a:lnTo>
                    <a:pt x="613" y="41"/>
                  </a:lnTo>
                  <a:lnTo>
                    <a:pt x="613" y="41"/>
                  </a:lnTo>
                  <a:lnTo>
                    <a:pt x="611" y="42"/>
                  </a:lnTo>
                  <a:lnTo>
                    <a:pt x="610" y="43"/>
                  </a:lnTo>
                  <a:lnTo>
                    <a:pt x="609" y="42"/>
                  </a:lnTo>
                  <a:lnTo>
                    <a:pt x="607" y="41"/>
                  </a:lnTo>
                  <a:lnTo>
                    <a:pt x="607" y="41"/>
                  </a:lnTo>
                  <a:lnTo>
                    <a:pt x="607" y="40"/>
                  </a:lnTo>
                  <a:lnTo>
                    <a:pt x="607" y="40"/>
                  </a:lnTo>
                  <a:lnTo>
                    <a:pt x="605" y="38"/>
                  </a:lnTo>
                  <a:lnTo>
                    <a:pt x="604" y="38"/>
                  </a:lnTo>
                  <a:lnTo>
                    <a:pt x="603" y="38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599" y="41"/>
                  </a:lnTo>
                  <a:lnTo>
                    <a:pt x="598" y="40"/>
                  </a:lnTo>
                  <a:lnTo>
                    <a:pt x="598" y="40"/>
                  </a:lnTo>
                  <a:lnTo>
                    <a:pt x="596" y="39"/>
                  </a:lnTo>
                  <a:lnTo>
                    <a:pt x="595" y="39"/>
                  </a:lnTo>
                  <a:lnTo>
                    <a:pt x="594" y="40"/>
                  </a:lnTo>
                  <a:lnTo>
                    <a:pt x="593" y="41"/>
                  </a:lnTo>
                  <a:lnTo>
                    <a:pt x="593" y="41"/>
                  </a:lnTo>
                  <a:lnTo>
                    <a:pt x="592" y="43"/>
                  </a:lnTo>
                  <a:lnTo>
                    <a:pt x="590" y="42"/>
                  </a:lnTo>
                  <a:lnTo>
                    <a:pt x="590" y="42"/>
                  </a:lnTo>
                  <a:lnTo>
                    <a:pt x="582" y="37"/>
                  </a:lnTo>
                  <a:lnTo>
                    <a:pt x="582" y="37"/>
                  </a:lnTo>
                  <a:lnTo>
                    <a:pt x="580" y="37"/>
                  </a:lnTo>
                  <a:lnTo>
                    <a:pt x="578" y="38"/>
                  </a:lnTo>
                  <a:lnTo>
                    <a:pt x="578" y="38"/>
                  </a:lnTo>
                  <a:lnTo>
                    <a:pt x="576" y="41"/>
                  </a:lnTo>
                  <a:lnTo>
                    <a:pt x="576" y="42"/>
                  </a:lnTo>
                  <a:lnTo>
                    <a:pt x="577" y="44"/>
                  </a:lnTo>
                  <a:lnTo>
                    <a:pt x="577" y="44"/>
                  </a:lnTo>
                  <a:lnTo>
                    <a:pt x="587" y="64"/>
                  </a:lnTo>
                  <a:lnTo>
                    <a:pt x="587" y="64"/>
                  </a:lnTo>
                  <a:lnTo>
                    <a:pt x="589" y="69"/>
                  </a:lnTo>
                  <a:lnTo>
                    <a:pt x="590" y="74"/>
                  </a:lnTo>
                  <a:lnTo>
                    <a:pt x="590" y="74"/>
                  </a:lnTo>
                  <a:lnTo>
                    <a:pt x="589" y="76"/>
                  </a:lnTo>
                  <a:lnTo>
                    <a:pt x="587" y="79"/>
                  </a:lnTo>
                  <a:lnTo>
                    <a:pt x="587" y="79"/>
                  </a:lnTo>
                  <a:lnTo>
                    <a:pt x="586" y="80"/>
                  </a:lnTo>
                  <a:lnTo>
                    <a:pt x="586" y="80"/>
                  </a:lnTo>
                  <a:lnTo>
                    <a:pt x="575" y="98"/>
                  </a:lnTo>
                  <a:lnTo>
                    <a:pt x="575" y="98"/>
                  </a:lnTo>
                  <a:lnTo>
                    <a:pt x="566" y="116"/>
                  </a:lnTo>
                  <a:lnTo>
                    <a:pt x="566" y="116"/>
                  </a:lnTo>
                  <a:lnTo>
                    <a:pt x="560" y="127"/>
                  </a:lnTo>
                  <a:lnTo>
                    <a:pt x="560" y="127"/>
                  </a:lnTo>
                  <a:lnTo>
                    <a:pt x="557" y="124"/>
                  </a:lnTo>
                  <a:lnTo>
                    <a:pt x="554" y="122"/>
                  </a:lnTo>
                  <a:lnTo>
                    <a:pt x="547" y="119"/>
                  </a:lnTo>
                  <a:lnTo>
                    <a:pt x="547" y="119"/>
                  </a:lnTo>
                  <a:lnTo>
                    <a:pt x="541" y="117"/>
                  </a:lnTo>
                  <a:lnTo>
                    <a:pt x="535" y="116"/>
                  </a:lnTo>
                  <a:lnTo>
                    <a:pt x="535" y="116"/>
                  </a:lnTo>
                  <a:lnTo>
                    <a:pt x="526" y="117"/>
                  </a:lnTo>
                  <a:lnTo>
                    <a:pt x="517" y="117"/>
                  </a:lnTo>
                  <a:lnTo>
                    <a:pt x="517" y="117"/>
                  </a:lnTo>
                  <a:lnTo>
                    <a:pt x="515" y="116"/>
                  </a:lnTo>
                  <a:lnTo>
                    <a:pt x="515" y="116"/>
                  </a:lnTo>
                  <a:lnTo>
                    <a:pt x="514" y="110"/>
                  </a:lnTo>
                  <a:lnTo>
                    <a:pt x="514" y="110"/>
                  </a:lnTo>
                  <a:lnTo>
                    <a:pt x="511" y="102"/>
                  </a:lnTo>
                  <a:lnTo>
                    <a:pt x="508" y="93"/>
                  </a:lnTo>
                  <a:lnTo>
                    <a:pt x="500" y="77"/>
                  </a:lnTo>
                  <a:lnTo>
                    <a:pt x="500" y="77"/>
                  </a:lnTo>
                  <a:lnTo>
                    <a:pt x="499" y="75"/>
                  </a:lnTo>
                  <a:lnTo>
                    <a:pt x="499" y="74"/>
                  </a:lnTo>
                  <a:lnTo>
                    <a:pt x="499" y="74"/>
                  </a:lnTo>
                  <a:lnTo>
                    <a:pt x="508" y="55"/>
                  </a:lnTo>
                  <a:lnTo>
                    <a:pt x="512" y="45"/>
                  </a:lnTo>
                  <a:lnTo>
                    <a:pt x="514" y="35"/>
                  </a:lnTo>
                  <a:lnTo>
                    <a:pt x="514" y="35"/>
                  </a:lnTo>
                  <a:lnTo>
                    <a:pt x="515" y="32"/>
                  </a:lnTo>
                  <a:lnTo>
                    <a:pt x="514" y="30"/>
                  </a:lnTo>
                  <a:lnTo>
                    <a:pt x="513" y="28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06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498" y="25"/>
                  </a:lnTo>
                  <a:lnTo>
                    <a:pt x="498" y="25"/>
                  </a:lnTo>
                  <a:lnTo>
                    <a:pt x="496" y="24"/>
                  </a:lnTo>
                  <a:lnTo>
                    <a:pt x="494" y="24"/>
                  </a:lnTo>
                  <a:lnTo>
                    <a:pt x="494" y="24"/>
                  </a:lnTo>
                  <a:lnTo>
                    <a:pt x="492" y="25"/>
                  </a:lnTo>
                  <a:lnTo>
                    <a:pt x="489" y="25"/>
                  </a:lnTo>
                  <a:lnTo>
                    <a:pt x="487" y="24"/>
                  </a:lnTo>
                  <a:lnTo>
                    <a:pt x="485" y="23"/>
                  </a:lnTo>
                  <a:lnTo>
                    <a:pt x="485" y="23"/>
                  </a:lnTo>
                  <a:lnTo>
                    <a:pt x="482" y="22"/>
                  </a:lnTo>
                  <a:lnTo>
                    <a:pt x="482" y="22"/>
                  </a:lnTo>
                  <a:lnTo>
                    <a:pt x="480" y="21"/>
                  </a:lnTo>
                  <a:lnTo>
                    <a:pt x="479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75" y="25"/>
                  </a:lnTo>
                  <a:lnTo>
                    <a:pt x="474" y="26"/>
                  </a:lnTo>
                  <a:lnTo>
                    <a:pt x="473" y="29"/>
                  </a:lnTo>
                  <a:lnTo>
                    <a:pt x="473" y="29"/>
                  </a:lnTo>
                  <a:lnTo>
                    <a:pt x="473" y="37"/>
                  </a:lnTo>
                  <a:lnTo>
                    <a:pt x="473" y="37"/>
                  </a:lnTo>
                  <a:lnTo>
                    <a:pt x="475" y="54"/>
                  </a:lnTo>
                  <a:lnTo>
                    <a:pt x="475" y="54"/>
                  </a:lnTo>
                  <a:lnTo>
                    <a:pt x="479" y="71"/>
                  </a:lnTo>
                  <a:lnTo>
                    <a:pt x="479" y="71"/>
                  </a:lnTo>
                  <a:lnTo>
                    <a:pt x="478" y="72"/>
                  </a:lnTo>
                  <a:lnTo>
                    <a:pt x="477" y="73"/>
                  </a:lnTo>
                  <a:lnTo>
                    <a:pt x="477" y="73"/>
                  </a:lnTo>
                  <a:lnTo>
                    <a:pt x="471" y="78"/>
                  </a:lnTo>
                  <a:lnTo>
                    <a:pt x="465" y="82"/>
                  </a:lnTo>
                  <a:lnTo>
                    <a:pt x="454" y="93"/>
                  </a:lnTo>
                  <a:lnTo>
                    <a:pt x="454" y="93"/>
                  </a:lnTo>
                  <a:lnTo>
                    <a:pt x="452" y="96"/>
                  </a:lnTo>
                  <a:lnTo>
                    <a:pt x="450" y="98"/>
                  </a:lnTo>
                  <a:lnTo>
                    <a:pt x="450" y="98"/>
                  </a:lnTo>
                  <a:lnTo>
                    <a:pt x="447" y="102"/>
                  </a:lnTo>
                  <a:lnTo>
                    <a:pt x="444" y="106"/>
                  </a:lnTo>
                  <a:lnTo>
                    <a:pt x="441" y="110"/>
                  </a:lnTo>
                  <a:lnTo>
                    <a:pt x="439" y="114"/>
                  </a:lnTo>
                  <a:lnTo>
                    <a:pt x="439" y="114"/>
                  </a:lnTo>
                  <a:lnTo>
                    <a:pt x="434" y="121"/>
                  </a:lnTo>
                  <a:lnTo>
                    <a:pt x="433" y="125"/>
                  </a:lnTo>
                  <a:lnTo>
                    <a:pt x="432" y="129"/>
                  </a:lnTo>
                  <a:lnTo>
                    <a:pt x="432" y="129"/>
                  </a:lnTo>
                  <a:lnTo>
                    <a:pt x="431" y="131"/>
                  </a:lnTo>
                  <a:lnTo>
                    <a:pt x="431" y="131"/>
                  </a:lnTo>
                  <a:lnTo>
                    <a:pt x="427" y="141"/>
                  </a:lnTo>
                  <a:lnTo>
                    <a:pt x="427" y="141"/>
                  </a:lnTo>
                  <a:lnTo>
                    <a:pt x="426" y="146"/>
                  </a:lnTo>
                  <a:lnTo>
                    <a:pt x="426" y="146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5" y="156"/>
                  </a:lnTo>
                  <a:lnTo>
                    <a:pt x="424" y="160"/>
                  </a:lnTo>
                  <a:lnTo>
                    <a:pt x="425" y="163"/>
                  </a:lnTo>
                  <a:lnTo>
                    <a:pt x="425" y="163"/>
                  </a:lnTo>
                  <a:lnTo>
                    <a:pt x="424" y="165"/>
                  </a:lnTo>
                  <a:lnTo>
                    <a:pt x="424" y="165"/>
                  </a:lnTo>
                  <a:lnTo>
                    <a:pt x="423" y="170"/>
                  </a:lnTo>
                  <a:lnTo>
                    <a:pt x="424" y="175"/>
                  </a:lnTo>
                  <a:lnTo>
                    <a:pt x="424" y="175"/>
                  </a:lnTo>
                  <a:lnTo>
                    <a:pt x="424" y="177"/>
                  </a:lnTo>
                  <a:lnTo>
                    <a:pt x="424" y="179"/>
                  </a:lnTo>
                  <a:lnTo>
                    <a:pt x="423" y="181"/>
                  </a:lnTo>
                  <a:lnTo>
                    <a:pt x="421" y="183"/>
                  </a:lnTo>
                  <a:lnTo>
                    <a:pt x="421" y="183"/>
                  </a:lnTo>
                  <a:lnTo>
                    <a:pt x="412" y="191"/>
                  </a:lnTo>
                  <a:lnTo>
                    <a:pt x="412" y="191"/>
                  </a:lnTo>
                  <a:lnTo>
                    <a:pt x="408" y="194"/>
                  </a:lnTo>
                  <a:lnTo>
                    <a:pt x="407" y="197"/>
                  </a:lnTo>
                  <a:lnTo>
                    <a:pt x="407" y="200"/>
                  </a:lnTo>
                  <a:lnTo>
                    <a:pt x="407" y="200"/>
                  </a:lnTo>
                  <a:lnTo>
                    <a:pt x="406" y="202"/>
                  </a:lnTo>
                  <a:lnTo>
                    <a:pt x="406" y="202"/>
                  </a:lnTo>
                  <a:lnTo>
                    <a:pt x="395" y="217"/>
                  </a:lnTo>
                  <a:lnTo>
                    <a:pt x="395" y="217"/>
                  </a:lnTo>
                  <a:lnTo>
                    <a:pt x="395" y="217"/>
                  </a:lnTo>
                  <a:lnTo>
                    <a:pt x="395" y="217"/>
                  </a:lnTo>
                  <a:lnTo>
                    <a:pt x="391" y="224"/>
                  </a:lnTo>
                  <a:lnTo>
                    <a:pt x="389" y="228"/>
                  </a:lnTo>
                  <a:lnTo>
                    <a:pt x="389" y="232"/>
                  </a:lnTo>
                  <a:lnTo>
                    <a:pt x="389" y="232"/>
                  </a:lnTo>
                  <a:lnTo>
                    <a:pt x="389" y="232"/>
                  </a:lnTo>
                  <a:lnTo>
                    <a:pt x="389" y="232"/>
                  </a:lnTo>
                  <a:lnTo>
                    <a:pt x="386" y="242"/>
                  </a:lnTo>
                  <a:lnTo>
                    <a:pt x="382" y="252"/>
                  </a:lnTo>
                  <a:lnTo>
                    <a:pt x="382" y="252"/>
                  </a:lnTo>
                  <a:lnTo>
                    <a:pt x="381" y="256"/>
                  </a:lnTo>
                  <a:lnTo>
                    <a:pt x="381" y="260"/>
                  </a:lnTo>
                  <a:lnTo>
                    <a:pt x="379" y="268"/>
                  </a:lnTo>
                  <a:lnTo>
                    <a:pt x="379" y="268"/>
                  </a:lnTo>
                  <a:lnTo>
                    <a:pt x="379" y="270"/>
                  </a:lnTo>
                  <a:lnTo>
                    <a:pt x="379" y="270"/>
                  </a:lnTo>
                  <a:lnTo>
                    <a:pt x="381" y="280"/>
                  </a:lnTo>
                  <a:lnTo>
                    <a:pt x="381" y="280"/>
                  </a:lnTo>
                  <a:lnTo>
                    <a:pt x="381" y="282"/>
                  </a:lnTo>
                  <a:lnTo>
                    <a:pt x="382" y="284"/>
                  </a:lnTo>
                  <a:lnTo>
                    <a:pt x="382" y="284"/>
                  </a:lnTo>
                  <a:lnTo>
                    <a:pt x="384" y="288"/>
                  </a:lnTo>
                  <a:lnTo>
                    <a:pt x="385" y="291"/>
                  </a:lnTo>
                  <a:lnTo>
                    <a:pt x="385" y="291"/>
                  </a:lnTo>
                  <a:lnTo>
                    <a:pt x="386" y="296"/>
                  </a:lnTo>
                  <a:lnTo>
                    <a:pt x="386" y="296"/>
                  </a:lnTo>
                  <a:lnTo>
                    <a:pt x="390" y="308"/>
                  </a:lnTo>
                  <a:lnTo>
                    <a:pt x="390" y="308"/>
                  </a:lnTo>
                  <a:lnTo>
                    <a:pt x="392" y="311"/>
                  </a:lnTo>
                  <a:lnTo>
                    <a:pt x="394" y="314"/>
                  </a:lnTo>
                  <a:lnTo>
                    <a:pt x="394" y="314"/>
                  </a:lnTo>
                  <a:lnTo>
                    <a:pt x="395" y="315"/>
                  </a:lnTo>
                  <a:lnTo>
                    <a:pt x="396" y="316"/>
                  </a:lnTo>
                  <a:lnTo>
                    <a:pt x="395" y="320"/>
                  </a:lnTo>
                  <a:lnTo>
                    <a:pt x="395" y="32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89" y="332"/>
                  </a:lnTo>
                  <a:lnTo>
                    <a:pt x="387" y="333"/>
                  </a:lnTo>
                  <a:lnTo>
                    <a:pt x="387" y="333"/>
                  </a:lnTo>
                  <a:lnTo>
                    <a:pt x="364" y="340"/>
                  </a:lnTo>
                  <a:lnTo>
                    <a:pt x="364" y="340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1" y="339"/>
                  </a:lnTo>
                  <a:lnTo>
                    <a:pt x="361" y="339"/>
                  </a:lnTo>
                  <a:lnTo>
                    <a:pt x="363" y="328"/>
                  </a:lnTo>
                  <a:lnTo>
                    <a:pt x="363" y="328"/>
                  </a:lnTo>
                  <a:lnTo>
                    <a:pt x="364" y="319"/>
                  </a:lnTo>
                  <a:lnTo>
                    <a:pt x="364" y="319"/>
                  </a:lnTo>
                  <a:lnTo>
                    <a:pt x="364" y="313"/>
                  </a:lnTo>
                  <a:lnTo>
                    <a:pt x="364" y="313"/>
                  </a:lnTo>
                  <a:lnTo>
                    <a:pt x="365" y="307"/>
                  </a:lnTo>
                  <a:lnTo>
                    <a:pt x="365" y="304"/>
                  </a:lnTo>
                  <a:lnTo>
                    <a:pt x="364" y="301"/>
                  </a:lnTo>
                  <a:lnTo>
                    <a:pt x="364" y="301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5" y="292"/>
                  </a:lnTo>
                  <a:lnTo>
                    <a:pt x="365" y="292"/>
                  </a:lnTo>
                  <a:lnTo>
                    <a:pt x="366" y="285"/>
                  </a:lnTo>
                  <a:lnTo>
                    <a:pt x="366" y="282"/>
                  </a:lnTo>
                  <a:lnTo>
                    <a:pt x="365" y="279"/>
                  </a:lnTo>
                  <a:lnTo>
                    <a:pt x="365" y="279"/>
                  </a:lnTo>
                  <a:lnTo>
                    <a:pt x="365" y="278"/>
                  </a:lnTo>
                  <a:lnTo>
                    <a:pt x="365" y="278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67" y="265"/>
                  </a:lnTo>
                  <a:lnTo>
                    <a:pt x="367" y="263"/>
                  </a:lnTo>
                  <a:lnTo>
                    <a:pt x="366" y="260"/>
                  </a:lnTo>
                  <a:lnTo>
                    <a:pt x="366" y="260"/>
                  </a:lnTo>
                  <a:lnTo>
                    <a:pt x="365" y="259"/>
                  </a:lnTo>
                  <a:lnTo>
                    <a:pt x="365" y="257"/>
                  </a:lnTo>
                  <a:lnTo>
                    <a:pt x="365" y="257"/>
                  </a:lnTo>
                  <a:lnTo>
                    <a:pt x="367" y="249"/>
                  </a:lnTo>
                  <a:lnTo>
                    <a:pt x="367" y="245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39"/>
                  </a:lnTo>
                  <a:lnTo>
                    <a:pt x="366" y="239"/>
                  </a:lnTo>
                  <a:lnTo>
                    <a:pt x="367" y="232"/>
                  </a:lnTo>
                  <a:lnTo>
                    <a:pt x="367" y="232"/>
                  </a:lnTo>
                  <a:lnTo>
                    <a:pt x="367" y="227"/>
                  </a:lnTo>
                  <a:lnTo>
                    <a:pt x="367" y="225"/>
                  </a:lnTo>
                  <a:lnTo>
                    <a:pt x="366" y="223"/>
                  </a:lnTo>
                  <a:lnTo>
                    <a:pt x="366" y="223"/>
                  </a:lnTo>
                  <a:lnTo>
                    <a:pt x="365" y="220"/>
                  </a:lnTo>
                  <a:lnTo>
                    <a:pt x="365" y="218"/>
                  </a:lnTo>
                  <a:lnTo>
                    <a:pt x="365" y="218"/>
                  </a:lnTo>
                  <a:lnTo>
                    <a:pt x="366" y="210"/>
                  </a:lnTo>
                  <a:lnTo>
                    <a:pt x="365" y="206"/>
                  </a:lnTo>
                  <a:lnTo>
                    <a:pt x="364" y="203"/>
                  </a:lnTo>
                  <a:lnTo>
                    <a:pt x="364" y="203"/>
                  </a:lnTo>
                  <a:lnTo>
                    <a:pt x="364" y="200"/>
                  </a:lnTo>
                  <a:lnTo>
                    <a:pt x="364" y="200"/>
                  </a:lnTo>
                  <a:lnTo>
                    <a:pt x="363" y="183"/>
                  </a:lnTo>
                  <a:lnTo>
                    <a:pt x="363" y="183"/>
                  </a:lnTo>
                  <a:lnTo>
                    <a:pt x="362" y="181"/>
                  </a:lnTo>
                  <a:lnTo>
                    <a:pt x="362" y="181"/>
                  </a:lnTo>
                  <a:lnTo>
                    <a:pt x="361" y="177"/>
                  </a:lnTo>
                  <a:lnTo>
                    <a:pt x="361" y="177"/>
                  </a:lnTo>
                  <a:lnTo>
                    <a:pt x="361" y="167"/>
                  </a:lnTo>
                  <a:lnTo>
                    <a:pt x="361" y="167"/>
                  </a:lnTo>
                  <a:lnTo>
                    <a:pt x="360" y="164"/>
                  </a:lnTo>
                  <a:lnTo>
                    <a:pt x="358" y="161"/>
                  </a:lnTo>
                  <a:lnTo>
                    <a:pt x="358" y="161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57" y="153"/>
                  </a:lnTo>
                  <a:lnTo>
                    <a:pt x="357" y="153"/>
                  </a:lnTo>
                  <a:lnTo>
                    <a:pt x="356" y="149"/>
                  </a:lnTo>
                  <a:lnTo>
                    <a:pt x="355" y="146"/>
                  </a:lnTo>
                  <a:lnTo>
                    <a:pt x="353" y="145"/>
                  </a:lnTo>
                  <a:lnTo>
                    <a:pt x="353" y="145"/>
                  </a:lnTo>
                  <a:lnTo>
                    <a:pt x="353" y="144"/>
                  </a:lnTo>
                  <a:lnTo>
                    <a:pt x="352" y="142"/>
                  </a:lnTo>
                  <a:lnTo>
                    <a:pt x="352" y="142"/>
                  </a:lnTo>
                  <a:lnTo>
                    <a:pt x="351" y="133"/>
                  </a:lnTo>
                  <a:lnTo>
                    <a:pt x="351" y="133"/>
                  </a:lnTo>
                  <a:lnTo>
                    <a:pt x="350" y="131"/>
                  </a:lnTo>
                  <a:lnTo>
                    <a:pt x="349" y="130"/>
                  </a:lnTo>
                  <a:lnTo>
                    <a:pt x="349" y="130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4" y="118"/>
                  </a:lnTo>
                  <a:lnTo>
                    <a:pt x="344" y="118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1" y="116"/>
                  </a:lnTo>
                  <a:lnTo>
                    <a:pt x="341" y="114"/>
                  </a:lnTo>
                  <a:lnTo>
                    <a:pt x="340" y="111"/>
                  </a:lnTo>
                  <a:lnTo>
                    <a:pt x="340" y="111"/>
                  </a:lnTo>
                  <a:lnTo>
                    <a:pt x="340" y="109"/>
                  </a:lnTo>
                  <a:lnTo>
                    <a:pt x="340" y="106"/>
                  </a:lnTo>
                  <a:lnTo>
                    <a:pt x="340" y="106"/>
                  </a:lnTo>
                  <a:lnTo>
                    <a:pt x="338" y="104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5" y="101"/>
                  </a:lnTo>
                  <a:lnTo>
                    <a:pt x="334" y="99"/>
                  </a:lnTo>
                  <a:lnTo>
                    <a:pt x="334" y="99"/>
                  </a:lnTo>
                  <a:lnTo>
                    <a:pt x="332" y="93"/>
                  </a:lnTo>
                  <a:lnTo>
                    <a:pt x="330" y="90"/>
                  </a:lnTo>
                  <a:lnTo>
                    <a:pt x="328" y="88"/>
                  </a:lnTo>
                  <a:lnTo>
                    <a:pt x="328" y="88"/>
                  </a:lnTo>
                  <a:lnTo>
                    <a:pt x="327" y="87"/>
                  </a:lnTo>
                  <a:lnTo>
                    <a:pt x="327" y="87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3" y="77"/>
                  </a:lnTo>
                  <a:lnTo>
                    <a:pt x="323" y="77"/>
                  </a:lnTo>
                  <a:lnTo>
                    <a:pt x="319" y="73"/>
                  </a:lnTo>
                  <a:lnTo>
                    <a:pt x="319" y="73"/>
                  </a:lnTo>
                  <a:lnTo>
                    <a:pt x="313" y="61"/>
                  </a:lnTo>
                  <a:lnTo>
                    <a:pt x="313" y="61"/>
                  </a:lnTo>
                  <a:lnTo>
                    <a:pt x="312" y="60"/>
                  </a:lnTo>
                  <a:lnTo>
                    <a:pt x="310" y="60"/>
                  </a:lnTo>
                  <a:lnTo>
                    <a:pt x="310" y="60"/>
                  </a:lnTo>
                  <a:lnTo>
                    <a:pt x="308" y="60"/>
                  </a:lnTo>
                  <a:lnTo>
                    <a:pt x="307" y="58"/>
                  </a:lnTo>
                  <a:lnTo>
                    <a:pt x="307" y="58"/>
                  </a:lnTo>
                  <a:lnTo>
                    <a:pt x="302" y="49"/>
                  </a:lnTo>
                  <a:lnTo>
                    <a:pt x="302" y="49"/>
                  </a:lnTo>
                  <a:lnTo>
                    <a:pt x="301" y="46"/>
                  </a:lnTo>
                  <a:lnTo>
                    <a:pt x="299" y="45"/>
                  </a:lnTo>
                  <a:lnTo>
                    <a:pt x="297" y="45"/>
                  </a:lnTo>
                  <a:lnTo>
                    <a:pt x="297" y="45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2" y="39"/>
                  </a:lnTo>
                  <a:lnTo>
                    <a:pt x="290" y="37"/>
                  </a:lnTo>
                  <a:lnTo>
                    <a:pt x="287" y="36"/>
                  </a:lnTo>
                  <a:lnTo>
                    <a:pt x="287" y="36"/>
                  </a:lnTo>
                  <a:lnTo>
                    <a:pt x="285" y="35"/>
                  </a:lnTo>
                  <a:lnTo>
                    <a:pt x="285" y="35"/>
                  </a:lnTo>
                  <a:lnTo>
                    <a:pt x="280" y="29"/>
                  </a:lnTo>
                  <a:lnTo>
                    <a:pt x="280" y="29"/>
                  </a:lnTo>
                  <a:lnTo>
                    <a:pt x="278" y="28"/>
                  </a:lnTo>
                  <a:lnTo>
                    <a:pt x="276" y="27"/>
                  </a:lnTo>
                  <a:lnTo>
                    <a:pt x="276" y="27"/>
                  </a:lnTo>
                  <a:lnTo>
                    <a:pt x="274" y="27"/>
                  </a:lnTo>
                  <a:lnTo>
                    <a:pt x="273" y="27"/>
                  </a:lnTo>
                  <a:lnTo>
                    <a:pt x="271" y="25"/>
                  </a:lnTo>
                  <a:lnTo>
                    <a:pt x="271" y="25"/>
                  </a:lnTo>
                  <a:lnTo>
                    <a:pt x="267" y="22"/>
                  </a:lnTo>
                  <a:lnTo>
                    <a:pt x="265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59" y="19"/>
                  </a:lnTo>
                  <a:lnTo>
                    <a:pt x="256" y="17"/>
                  </a:lnTo>
                  <a:lnTo>
                    <a:pt x="256" y="17"/>
                  </a:lnTo>
                  <a:lnTo>
                    <a:pt x="249" y="13"/>
                  </a:lnTo>
                  <a:lnTo>
                    <a:pt x="249" y="13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40" y="9"/>
                  </a:lnTo>
                  <a:lnTo>
                    <a:pt x="236" y="9"/>
                  </a:lnTo>
                  <a:lnTo>
                    <a:pt x="233" y="9"/>
                  </a:lnTo>
                  <a:lnTo>
                    <a:pt x="233" y="9"/>
                  </a:lnTo>
                  <a:lnTo>
                    <a:pt x="232" y="8"/>
                  </a:lnTo>
                  <a:lnTo>
                    <a:pt x="230" y="8"/>
                  </a:lnTo>
                  <a:lnTo>
                    <a:pt x="230" y="8"/>
                  </a:lnTo>
                  <a:lnTo>
                    <a:pt x="225" y="5"/>
                  </a:lnTo>
                  <a:lnTo>
                    <a:pt x="222" y="4"/>
                  </a:lnTo>
                  <a:lnTo>
                    <a:pt x="219" y="5"/>
                  </a:lnTo>
                  <a:lnTo>
                    <a:pt x="219" y="5"/>
                  </a:lnTo>
                  <a:lnTo>
                    <a:pt x="218" y="4"/>
                  </a:lnTo>
                  <a:lnTo>
                    <a:pt x="218" y="4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6" y="0"/>
                  </a:lnTo>
                  <a:lnTo>
                    <a:pt x="204" y="1"/>
                  </a:lnTo>
                  <a:lnTo>
                    <a:pt x="201" y="1"/>
                  </a:lnTo>
                  <a:lnTo>
                    <a:pt x="201" y="1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3" y="1"/>
                  </a:lnTo>
                  <a:lnTo>
                    <a:pt x="183" y="1"/>
                  </a:lnTo>
                  <a:lnTo>
                    <a:pt x="181" y="2"/>
                  </a:lnTo>
                  <a:lnTo>
                    <a:pt x="178" y="3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1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68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57" y="3"/>
                  </a:lnTo>
                  <a:lnTo>
                    <a:pt x="157" y="3"/>
                  </a:lnTo>
                  <a:lnTo>
                    <a:pt x="155" y="4"/>
                  </a:lnTo>
                  <a:lnTo>
                    <a:pt x="154" y="5"/>
                  </a:lnTo>
                  <a:lnTo>
                    <a:pt x="154" y="5"/>
                  </a:lnTo>
                  <a:lnTo>
                    <a:pt x="151" y="5"/>
                  </a:lnTo>
                  <a:lnTo>
                    <a:pt x="151" y="5"/>
                  </a:lnTo>
                  <a:lnTo>
                    <a:pt x="145" y="5"/>
                  </a:lnTo>
                  <a:lnTo>
                    <a:pt x="141" y="5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2" y="7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8" y="10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2" y="12"/>
                  </a:lnTo>
                  <a:lnTo>
                    <a:pt x="111" y="12"/>
                  </a:lnTo>
                  <a:lnTo>
                    <a:pt x="112" y="14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3" y="20"/>
                  </a:lnTo>
                  <a:lnTo>
                    <a:pt x="93" y="21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7" y="27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4" y="30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2" y="35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4" y="49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5" y="67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19" y="83"/>
                  </a:lnTo>
                  <a:lnTo>
                    <a:pt x="19" y="84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1" y="95"/>
                  </a:lnTo>
                  <a:lnTo>
                    <a:pt x="11" y="97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0" y="101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3" y="119"/>
                  </a:lnTo>
                  <a:lnTo>
                    <a:pt x="3" y="11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5" y="129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3" y="137"/>
                  </a:lnTo>
                  <a:lnTo>
                    <a:pt x="2" y="141"/>
                  </a:lnTo>
                  <a:lnTo>
                    <a:pt x="2" y="146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4" y="169"/>
                  </a:lnTo>
                  <a:lnTo>
                    <a:pt x="4" y="169"/>
                  </a:lnTo>
                  <a:lnTo>
                    <a:pt x="7" y="183"/>
                  </a:lnTo>
                  <a:lnTo>
                    <a:pt x="7" y="183"/>
                  </a:lnTo>
                  <a:lnTo>
                    <a:pt x="8" y="186"/>
                  </a:lnTo>
                  <a:lnTo>
                    <a:pt x="10" y="189"/>
                  </a:lnTo>
                  <a:lnTo>
                    <a:pt x="10" y="189"/>
                  </a:lnTo>
                  <a:lnTo>
                    <a:pt x="12" y="192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7" y="201"/>
                  </a:lnTo>
                  <a:lnTo>
                    <a:pt x="19" y="207"/>
                  </a:lnTo>
                  <a:lnTo>
                    <a:pt x="19" y="207"/>
                  </a:lnTo>
                  <a:lnTo>
                    <a:pt x="24" y="215"/>
                  </a:lnTo>
                  <a:lnTo>
                    <a:pt x="30" y="222"/>
                  </a:lnTo>
                  <a:lnTo>
                    <a:pt x="30" y="222"/>
                  </a:lnTo>
                  <a:lnTo>
                    <a:pt x="33" y="226"/>
                  </a:lnTo>
                  <a:lnTo>
                    <a:pt x="33" y="226"/>
                  </a:lnTo>
                  <a:lnTo>
                    <a:pt x="39" y="230"/>
                  </a:lnTo>
                  <a:lnTo>
                    <a:pt x="39" y="230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59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2" y="247"/>
                  </a:lnTo>
                  <a:lnTo>
                    <a:pt x="62" y="247"/>
                  </a:lnTo>
                  <a:lnTo>
                    <a:pt x="67" y="247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73" y="252"/>
                  </a:lnTo>
                  <a:lnTo>
                    <a:pt x="74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9" y="251"/>
                  </a:lnTo>
                  <a:lnTo>
                    <a:pt x="82" y="252"/>
                  </a:lnTo>
                  <a:lnTo>
                    <a:pt x="82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3" y="253"/>
                  </a:lnTo>
                  <a:lnTo>
                    <a:pt x="93" y="253"/>
                  </a:lnTo>
                  <a:lnTo>
                    <a:pt x="98" y="253"/>
                  </a:lnTo>
                  <a:lnTo>
                    <a:pt x="98" y="253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5" y="258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3" y="264"/>
                  </a:lnTo>
                  <a:lnTo>
                    <a:pt x="92" y="266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88" y="275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4" y="289"/>
                  </a:lnTo>
                  <a:lnTo>
                    <a:pt x="84" y="289"/>
                  </a:lnTo>
                  <a:lnTo>
                    <a:pt x="81" y="299"/>
                  </a:lnTo>
                  <a:lnTo>
                    <a:pt x="81" y="299"/>
                  </a:lnTo>
                  <a:lnTo>
                    <a:pt x="76" y="313"/>
                  </a:lnTo>
                  <a:lnTo>
                    <a:pt x="76" y="313"/>
                  </a:lnTo>
                  <a:lnTo>
                    <a:pt x="75" y="315"/>
                  </a:lnTo>
                  <a:lnTo>
                    <a:pt x="75" y="315"/>
                  </a:lnTo>
                  <a:lnTo>
                    <a:pt x="73" y="326"/>
                  </a:lnTo>
                  <a:lnTo>
                    <a:pt x="73" y="326"/>
                  </a:lnTo>
                  <a:lnTo>
                    <a:pt x="71" y="337"/>
                  </a:lnTo>
                  <a:lnTo>
                    <a:pt x="71" y="337"/>
                  </a:lnTo>
                  <a:lnTo>
                    <a:pt x="70" y="344"/>
                  </a:lnTo>
                  <a:lnTo>
                    <a:pt x="70" y="344"/>
                  </a:lnTo>
                  <a:lnTo>
                    <a:pt x="68" y="354"/>
                  </a:lnTo>
                  <a:lnTo>
                    <a:pt x="68" y="354"/>
                  </a:lnTo>
                  <a:lnTo>
                    <a:pt x="67" y="369"/>
                  </a:lnTo>
                  <a:lnTo>
                    <a:pt x="67" y="369"/>
                  </a:lnTo>
                  <a:lnTo>
                    <a:pt x="66" y="370"/>
                  </a:lnTo>
                  <a:lnTo>
                    <a:pt x="66" y="370"/>
                  </a:lnTo>
                  <a:lnTo>
                    <a:pt x="65" y="374"/>
                  </a:lnTo>
                  <a:lnTo>
                    <a:pt x="65" y="378"/>
                  </a:lnTo>
                  <a:lnTo>
                    <a:pt x="65" y="378"/>
                  </a:lnTo>
                  <a:lnTo>
                    <a:pt x="65" y="393"/>
                  </a:lnTo>
                  <a:lnTo>
                    <a:pt x="65" y="393"/>
                  </a:lnTo>
                  <a:lnTo>
                    <a:pt x="65" y="410"/>
                  </a:lnTo>
                  <a:lnTo>
                    <a:pt x="65" y="419"/>
                  </a:lnTo>
                  <a:lnTo>
                    <a:pt x="66" y="427"/>
                  </a:lnTo>
                  <a:lnTo>
                    <a:pt x="66" y="427"/>
                  </a:lnTo>
                  <a:lnTo>
                    <a:pt x="67" y="430"/>
                  </a:lnTo>
                  <a:lnTo>
                    <a:pt x="68" y="434"/>
                  </a:lnTo>
                  <a:lnTo>
                    <a:pt x="68" y="434"/>
                  </a:lnTo>
                  <a:lnTo>
                    <a:pt x="69" y="436"/>
                  </a:lnTo>
                  <a:lnTo>
                    <a:pt x="69" y="438"/>
                  </a:lnTo>
                  <a:lnTo>
                    <a:pt x="69" y="438"/>
                  </a:lnTo>
                  <a:lnTo>
                    <a:pt x="70" y="446"/>
                  </a:lnTo>
                  <a:lnTo>
                    <a:pt x="70" y="446"/>
                  </a:lnTo>
                  <a:lnTo>
                    <a:pt x="73" y="459"/>
                  </a:lnTo>
                  <a:lnTo>
                    <a:pt x="73" y="459"/>
                  </a:lnTo>
                  <a:lnTo>
                    <a:pt x="74" y="465"/>
                  </a:lnTo>
                  <a:lnTo>
                    <a:pt x="74" y="465"/>
                  </a:lnTo>
                  <a:lnTo>
                    <a:pt x="78" y="478"/>
                  </a:lnTo>
                  <a:lnTo>
                    <a:pt x="78" y="478"/>
                  </a:lnTo>
                  <a:lnTo>
                    <a:pt x="81" y="485"/>
                  </a:lnTo>
                  <a:lnTo>
                    <a:pt x="81" y="485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4" y="495"/>
                  </a:lnTo>
                  <a:lnTo>
                    <a:pt x="85" y="497"/>
                  </a:lnTo>
                  <a:lnTo>
                    <a:pt x="86" y="499"/>
                  </a:lnTo>
                  <a:lnTo>
                    <a:pt x="86" y="499"/>
                  </a:lnTo>
                  <a:lnTo>
                    <a:pt x="87" y="500"/>
                  </a:lnTo>
                  <a:lnTo>
                    <a:pt x="87" y="500"/>
                  </a:lnTo>
                  <a:lnTo>
                    <a:pt x="89" y="505"/>
                  </a:lnTo>
                  <a:lnTo>
                    <a:pt x="91" y="509"/>
                  </a:lnTo>
                  <a:lnTo>
                    <a:pt x="91" y="509"/>
                  </a:lnTo>
                  <a:lnTo>
                    <a:pt x="95" y="519"/>
                  </a:lnTo>
                  <a:lnTo>
                    <a:pt x="95" y="519"/>
                  </a:lnTo>
                  <a:lnTo>
                    <a:pt x="98" y="526"/>
                  </a:lnTo>
                  <a:lnTo>
                    <a:pt x="102" y="533"/>
                  </a:lnTo>
                  <a:lnTo>
                    <a:pt x="102" y="533"/>
                  </a:lnTo>
                  <a:lnTo>
                    <a:pt x="106" y="540"/>
                  </a:lnTo>
                  <a:lnTo>
                    <a:pt x="106" y="540"/>
                  </a:lnTo>
                  <a:lnTo>
                    <a:pt x="109" y="547"/>
                  </a:lnTo>
                  <a:lnTo>
                    <a:pt x="109" y="547"/>
                  </a:lnTo>
                  <a:lnTo>
                    <a:pt x="116" y="559"/>
                  </a:lnTo>
                  <a:lnTo>
                    <a:pt x="116" y="559"/>
                  </a:lnTo>
                  <a:lnTo>
                    <a:pt x="122" y="564"/>
                  </a:lnTo>
                  <a:lnTo>
                    <a:pt x="122" y="564"/>
                  </a:lnTo>
                  <a:lnTo>
                    <a:pt x="124" y="566"/>
                  </a:lnTo>
                  <a:lnTo>
                    <a:pt x="124" y="566"/>
                  </a:lnTo>
                  <a:lnTo>
                    <a:pt x="129" y="572"/>
                  </a:lnTo>
                  <a:lnTo>
                    <a:pt x="129" y="572"/>
                  </a:lnTo>
                  <a:lnTo>
                    <a:pt x="138" y="580"/>
                  </a:lnTo>
                  <a:lnTo>
                    <a:pt x="138" y="580"/>
                  </a:lnTo>
                  <a:lnTo>
                    <a:pt x="140" y="581"/>
                  </a:lnTo>
                  <a:lnTo>
                    <a:pt x="141" y="583"/>
                  </a:lnTo>
                  <a:lnTo>
                    <a:pt x="141" y="586"/>
                  </a:lnTo>
                  <a:lnTo>
                    <a:pt x="140" y="588"/>
                  </a:lnTo>
                  <a:lnTo>
                    <a:pt x="140" y="588"/>
                  </a:lnTo>
                  <a:lnTo>
                    <a:pt x="142" y="596"/>
                  </a:lnTo>
                  <a:lnTo>
                    <a:pt x="142" y="596"/>
                  </a:lnTo>
                  <a:lnTo>
                    <a:pt x="141" y="598"/>
                  </a:lnTo>
                  <a:lnTo>
                    <a:pt x="141" y="598"/>
                  </a:lnTo>
                  <a:lnTo>
                    <a:pt x="141" y="603"/>
                  </a:lnTo>
                  <a:lnTo>
                    <a:pt x="141" y="605"/>
                  </a:lnTo>
                  <a:lnTo>
                    <a:pt x="141" y="608"/>
                  </a:lnTo>
                  <a:lnTo>
                    <a:pt x="141" y="608"/>
                  </a:lnTo>
                  <a:lnTo>
                    <a:pt x="143" y="611"/>
                  </a:lnTo>
                  <a:lnTo>
                    <a:pt x="145" y="614"/>
                  </a:lnTo>
                  <a:lnTo>
                    <a:pt x="148" y="617"/>
                  </a:lnTo>
                  <a:lnTo>
                    <a:pt x="152" y="619"/>
                  </a:lnTo>
                  <a:lnTo>
                    <a:pt x="152" y="619"/>
                  </a:lnTo>
                  <a:lnTo>
                    <a:pt x="155" y="621"/>
                  </a:lnTo>
                  <a:lnTo>
                    <a:pt x="158" y="623"/>
                  </a:lnTo>
                  <a:lnTo>
                    <a:pt x="158" y="623"/>
                  </a:lnTo>
                  <a:lnTo>
                    <a:pt x="171" y="636"/>
                  </a:lnTo>
                  <a:lnTo>
                    <a:pt x="171" y="636"/>
                  </a:lnTo>
                  <a:lnTo>
                    <a:pt x="175" y="639"/>
                  </a:lnTo>
                  <a:lnTo>
                    <a:pt x="178" y="642"/>
                  </a:lnTo>
                  <a:lnTo>
                    <a:pt x="178" y="642"/>
                  </a:lnTo>
                  <a:lnTo>
                    <a:pt x="179" y="644"/>
                  </a:lnTo>
                  <a:lnTo>
                    <a:pt x="181" y="645"/>
                  </a:lnTo>
                  <a:lnTo>
                    <a:pt x="184" y="645"/>
                  </a:lnTo>
                  <a:lnTo>
                    <a:pt x="184" y="645"/>
                  </a:lnTo>
                  <a:lnTo>
                    <a:pt x="187" y="646"/>
                  </a:lnTo>
                  <a:lnTo>
                    <a:pt x="190" y="649"/>
                  </a:lnTo>
                  <a:lnTo>
                    <a:pt x="190" y="649"/>
                  </a:lnTo>
                  <a:lnTo>
                    <a:pt x="192" y="652"/>
                  </a:lnTo>
                  <a:lnTo>
                    <a:pt x="196" y="654"/>
                  </a:lnTo>
                  <a:lnTo>
                    <a:pt x="196" y="654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9" y="659"/>
                  </a:lnTo>
                  <a:lnTo>
                    <a:pt x="214" y="664"/>
                  </a:lnTo>
                  <a:lnTo>
                    <a:pt x="214" y="664"/>
                  </a:lnTo>
                  <a:lnTo>
                    <a:pt x="215" y="664"/>
                  </a:lnTo>
                  <a:lnTo>
                    <a:pt x="216" y="664"/>
                  </a:lnTo>
                  <a:lnTo>
                    <a:pt x="216" y="664"/>
                  </a:lnTo>
                  <a:lnTo>
                    <a:pt x="218" y="663"/>
                  </a:lnTo>
                  <a:lnTo>
                    <a:pt x="220" y="664"/>
                  </a:lnTo>
                  <a:lnTo>
                    <a:pt x="220" y="664"/>
                  </a:lnTo>
                  <a:lnTo>
                    <a:pt x="223" y="665"/>
                  </a:lnTo>
                  <a:lnTo>
                    <a:pt x="225" y="665"/>
                  </a:lnTo>
                  <a:lnTo>
                    <a:pt x="225" y="665"/>
                  </a:lnTo>
                  <a:lnTo>
                    <a:pt x="227" y="665"/>
                  </a:lnTo>
                  <a:lnTo>
                    <a:pt x="229" y="666"/>
                  </a:lnTo>
                  <a:lnTo>
                    <a:pt x="231" y="669"/>
                  </a:lnTo>
                  <a:lnTo>
                    <a:pt x="231" y="669"/>
                  </a:lnTo>
                  <a:lnTo>
                    <a:pt x="235" y="668"/>
                  </a:lnTo>
                  <a:lnTo>
                    <a:pt x="239" y="669"/>
                  </a:lnTo>
                  <a:lnTo>
                    <a:pt x="239" y="669"/>
                  </a:lnTo>
                  <a:lnTo>
                    <a:pt x="245" y="672"/>
                  </a:lnTo>
                  <a:lnTo>
                    <a:pt x="248" y="674"/>
                  </a:lnTo>
                  <a:lnTo>
                    <a:pt x="251" y="676"/>
                  </a:lnTo>
                  <a:lnTo>
                    <a:pt x="251" y="676"/>
                  </a:lnTo>
                  <a:lnTo>
                    <a:pt x="253" y="678"/>
                  </a:lnTo>
                  <a:lnTo>
                    <a:pt x="255" y="678"/>
                  </a:lnTo>
                  <a:lnTo>
                    <a:pt x="255" y="678"/>
                  </a:lnTo>
                  <a:lnTo>
                    <a:pt x="264" y="681"/>
                  </a:lnTo>
                  <a:lnTo>
                    <a:pt x="264" y="681"/>
                  </a:lnTo>
                  <a:lnTo>
                    <a:pt x="269" y="684"/>
                  </a:lnTo>
                  <a:lnTo>
                    <a:pt x="269" y="684"/>
                  </a:lnTo>
                  <a:lnTo>
                    <a:pt x="275" y="685"/>
                  </a:lnTo>
                  <a:lnTo>
                    <a:pt x="275" y="685"/>
                  </a:lnTo>
                  <a:lnTo>
                    <a:pt x="282" y="687"/>
                  </a:lnTo>
                  <a:lnTo>
                    <a:pt x="282" y="687"/>
                  </a:lnTo>
                  <a:lnTo>
                    <a:pt x="290" y="689"/>
                  </a:lnTo>
                  <a:lnTo>
                    <a:pt x="290" y="689"/>
                  </a:lnTo>
                  <a:lnTo>
                    <a:pt x="297" y="691"/>
                  </a:lnTo>
                  <a:lnTo>
                    <a:pt x="297" y="691"/>
                  </a:lnTo>
                  <a:lnTo>
                    <a:pt x="303" y="693"/>
                  </a:lnTo>
                  <a:lnTo>
                    <a:pt x="303" y="693"/>
                  </a:lnTo>
                  <a:lnTo>
                    <a:pt x="316" y="696"/>
                  </a:lnTo>
                  <a:lnTo>
                    <a:pt x="316" y="696"/>
                  </a:lnTo>
                  <a:lnTo>
                    <a:pt x="317" y="696"/>
                  </a:lnTo>
                  <a:lnTo>
                    <a:pt x="317" y="696"/>
                  </a:lnTo>
                  <a:lnTo>
                    <a:pt x="321" y="698"/>
                  </a:lnTo>
                  <a:lnTo>
                    <a:pt x="325" y="698"/>
                  </a:lnTo>
                  <a:lnTo>
                    <a:pt x="333" y="700"/>
                  </a:lnTo>
                  <a:lnTo>
                    <a:pt x="333" y="700"/>
                  </a:lnTo>
                  <a:lnTo>
                    <a:pt x="336" y="701"/>
                  </a:lnTo>
                  <a:lnTo>
                    <a:pt x="336" y="701"/>
                  </a:lnTo>
                  <a:lnTo>
                    <a:pt x="343" y="709"/>
                  </a:lnTo>
                  <a:lnTo>
                    <a:pt x="343" y="709"/>
                  </a:lnTo>
                  <a:lnTo>
                    <a:pt x="354" y="721"/>
                  </a:lnTo>
                  <a:lnTo>
                    <a:pt x="354" y="721"/>
                  </a:lnTo>
                  <a:lnTo>
                    <a:pt x="358" y="725"/>
                  </a:lnTo>
                  <a:lnTo>
                    <a:pt x="358" y="725"/>
                  </a:lnTo>
                  <a:lnTo>
                    <a:pt x="359" y="727"/>
                  </a:lnTo>
                  <a:lnTo>
                    <a:pt x="359" y="727"/>
                  </a:lnTo>
                  <a:lnTo>
                    <a:pt x="366" y="733"/>
                  </a:lnTo>
                  <a:lnTo>
                    <a:pt x="366" y="733"/>
                  </a:lnTo>
                  <a:lnTo>
                    <a:pt x="368" y="735"/>
                  </a:lnTo>
                  <a:lnTo>
                    <a:pt x="370" y="736"/>
                  </a:lnTo>
                  <a:lnTo>
                    <a:pt x="370" y="736"/>
                  </a:lnTo>
                  <a:lnTo>
                    <a:pt x="375" y="739"/>
                  </a:lnTo>
                  <a:lnTo>
                    <a:pt x="380" y="742"/>
                  </a:lnTo>
                  <a:lnTo>
                    <a:pt x="380" y="742"/>
                  </a:lnTo>
                  <a:lnTo>
                    <a:pt x="386" y="745"/>
                  </a:lnTo>
                  <a:lnTo>
                    <a:pt x="392" y="748"/>
                  </a:lnTo>
                  <a:lnTo>
                    <a:pt x="392" y="748"/>
                  </a:lnTo>
                  <a:lnTo>
                    <a:pt x="401" y="749"/>
                  </a:lnTo>
                  <a:lnTo>
                    <a:pt x="405" y="749"/>
                  </a:lnTo>
                  <a:lnTo>
                    <a:pt x="409" y="747"/>
                  </a:lnTo>
                  <a:lnTo>
                    <a:pt x="409" y="747"/>
                  </a:lnTo>
                  <a:lnTo>
                    <a:pt x="414" y="744"/>
                  </a:lnTo>
                  <a:lnTo>
                    <a:pt x="416" y="742"/>
                  </a:lnTo>
                  <a:lnTo>
                    <a:pt x="417" y="739"/>
                  </a:lnTo>
                  <a:lnTo>
                    <a:pt x="417" y="739"/>
                  </a:lnTo>
                  <a:lnTo>
                    <a:pt x="417" y="731"/>
                  </a:lnTo>
                  <a:lnTo>
                    <a:pt x="417" y="731"/>
                  </a:lnTo>
                  <a:lnTo>
                    <a:pt x="417" y="729"/>
                  </a:lnTo>
                  <a:lnTo>
                    <a:pt x="416" y="726"/>
                  </a:lnTo>
                  <a:lnTo>
                    <a:pt x="416" y="726"/>
                  </a:lnTo>
                  <a:lnTo>
                    <a:pt x="413" y="722"/>
                  </a:lnTo>
                  <a:lnTo>
                    <a:pt x="413" y="722"/>
                  </a:lnTo>
                  <a:lnTo>
                    <a:pt x="409" y="717"/>
                  </a:lnTo>
                  <a:lnTo>
                    <a:pt x="409" y="717"/>
                  </a:lnTo>
                  <a:lnTo>
                    <a:pt x="408" y="715"/>
                  </a:lnTo>
                  <a:lnTo>
                    <a:pt x="406" y="714"/>
                  </a:lnTo>
                  <a:lnTo>
                    <a:pt x="404" y="713"/>
                  </a:lnTo>
                  <a:lnTo>
                    <a:pt x="403" y="711"/>
                  </a:lnTo>
                  <a:lnTo>
                    <a:pt x="403" y="711"/>
                  </a:lnTo>
                  <a:lnTo>
                    <a:pt x="402" y="710"/>
                  </a:lnTo>
                  <a:lnTo>
                    <a:pt x="402" y="710"/>
                  </a:lnTo>
                  <a:lnTo>
                    <a:pt x="399" y="708"/>
                  </a:lnTo>
                  <a:lnTo>
                    <a:pt x="399" y="708"/>
                  </a:lnTo>
                  <a:lnTo>
                    <a:pt x="399" y="707"/>
                  </a:lnTo>
                  <a:lnTo>
                    <a:pt x="399" y="707"/>
                  </a:lnTo>
                  <a:lnTo>
                    <a:pt x="416" y="708"/>
                  </a:lnTo>
                  <a:lnTo>
                    <a:pt x="416" y="708"/>
                  </a:lnTo>
                  <a:lnTo>
                    <a:pt x="418" y="708"/>
                  </a:lnTo>
                  <a:lnTo>
                    <a:pt x="420" y="709"/>
                  </a:lnTo>
                  <a:lnTo>
                    <a:pt x="420" y="709"/>
                  </a:lnTo>
                  <a:lnTo>
                    <a:pt x="428" y="714"/>
                  </a:lnTo>
                  <a:lnTo>
                    <a:pt x="428" y="714"/>
                  </a:lnTo>
                  <a:lnTo>
                    <a:pt x="438" y="720"/>
                  </a:lnTo>
                  <a:lnTo>
                    <a:pt x="447" y="727"/>
                  </a:lnTo>
                  <a:lnTo>
                    <a:pt x="447" y="727"/>
                  </a:lnTo>
                  <a:lnTo>
                    <a:pt x="460" y="735"/>
                  </a:lnTo>
                  <a:lnTo>
                    <a:pt x="460" y="735"/>
                  </a:lnTo>
                  <a:lnTo>
                    <a:pt x="466" y="738"/>
                  </a:lnTo>
                  <a:lnTo>
                    <a:pt x="469" y="739"/>
                  </a:lnTo>
                  <a:lnTo>
                    <a:pt x="473" y="739"/>
                  </a:lnTo>
                  <a:lnTo>
                    <a:pt x="473" y="739"/>
                  </a:lnTo>
                  <a:lnTo>
                    <a:pt x="477" y="738"/>
                  </a:lnTo>
                  <a:lnTo>
                    <a:pt x="477" y="738"/>
                  </a:lnTo>
                  <a:lnTo>
                    <a:pt x="484" y="737"/>
                  </a:lnTo>
                  <a:lnTo>
                    <a:pt x="487" y="736"/>
                  </a:lnTo>
                  <a:lnTo>
                    <a:pt x="490" y="733"/>
                  </a:lnTo>
                  <a:lnTo>
                    <a:pt x="490" y="733"/>
                  </a:lnTo>
                  <a:lnTo>
                    <a:pt x="492" y="731"/>
                  </a:lnTo>
                  <a:lnTo>
                    <a:pt x="493" y="729"/>
                  </a:lnTo>
                  <a:lnTo>
                    <a:pt x="493" y="729"/>
                  </a:lnTo>
                  <a:lnTo>
                    <a:pt x="494" y="725"/>
                  </a:lnTo>
                  <a:lnTo>
                    <a:pt x="494" y="721"/>
                  </a:lnTo>
                  <a:lnTo>
                    <a:pt x="493" y="717"/>
                  </a:lnTo>
                  <a:lnTo>
                    <a:pt x="490" y="713"/>
                  </a:lnTo>
                  <a:lnTo>
                    <a:pt x="490" y="713"/>
                  </a:lnTo>
                  <a:lnTo>
                    <a:pt x="485" y="710"/>
                  </a:lnTo>
                  <a:lnTo>
                    <a:pt x="481" y="705"/>
                  </a:lnTo>
                  <a:lnTo>
                    <a:pt x="481" y="705"/>
                  </a:lnTo>
                  <a:lnTo>
                    <a:pt x="484" y="704"/>
                  </a:lnTo>
                  <a:lnTo>
                    <a:pt x="488" y="703"/>
                  </a:lnTo>
                  <a:lnTo>
                    <a:pt x="488" y="703"/>
                  </a:lnTo>
                  <a:lnTo>
                    <a:pt x="492" y="703"/>
                  </a:lnTo>
                  <a:lnTo>
                    <a:pt x="493" y="702"/>
                  </a:lnTo>
                  <a:lnTo>
                    <a:pt x="495" y="701"/>
                  </a:lnTo>
                  <a:lnTo>
                    <a:pt x="495" y="701"/>
                  </a:lnTo>
                  <a:lnTo>
                    <a:pt x="496" y="700"/>
                  </a:lnTo>
                  <a:lnTo>
                    <a:pt x="496" y="700"/>
                  </a:lnTo>
                  <a:lnTo>
                    <a:pt x="501" y="698"/>
                  </a:lnTo>
                  <a:lnTo>
                    <a:pt x="501" y="698"/>
                  </a:lnTo>
                  <a:lnTo>
                    <a:pt x="508" y="694"/>
                  </a:lnTo>
                  <a:lnTo>
                    <a:pt x="508" y="694"/>
                  </a:lnTo>
                  <a:lnTo>
                    <a:pt x="514" y="692"/>
                  </a:lnTo>
                  <a:lnTo>
                    <a:pt x="514" y="692"/>
                  </a:lnTo>
                  <a:lnTo>
                    <a:pt x="517" y="690"/>
                  </a:lnTo>
                  <a:lnTo>
                    <a:pt x="517" y="690"/>
                  </a:lnTo>
                  <a:lnTo>
                    <a:pt x="523" y="687"/>
                  </a:lnTo>
                  <a:lnTo>
                    <a:pt x="523" y="687"/>
                  </a:lnTo>
                  <a:lnTo>
                    <a:pt x="528" y="683"/>
                  </a:lnTo>
                  <a:lnTo>
                    <a:pt x="534" y="680"/>
                  </a:lnTo>
                  <a:lnTo>
                    <a:pt x="534" y="680"/>
                  </a:lnTo>
                  <a:lnTo>
                    <a:pt x="537" y="677"/>
                  </a:lnTo>
                  <a:lnTo>
                    <a:pt x="539" y="675"/>
                  </a:lnTo>
                  <a:lnTo>
                    <a:pt x="542" y="668"/>
                  </a:lnTo>
                  <a:lnTo>
                    <a:pt x="542" y="668"/>
                  </a:lnTo>
                  <a:lnTo>
                    <a:pt x="544" y="660"/>
                  </a:lnTo>
                  <a:lnTo>
                    <a:pt x="544" y="660"/>
                  </a:lnTo>
                  <a:lnTo>
                    <a:pt x="545" y="656"/>
                  </a:lnTo>
                  <a:lnTo>
                    <a:pt x="545" y="653"/>
                  </a:lnTo>
                  <a:lnTo>
                    <a:pt x="545" y="653"/>
                  </a:lnTo>
                  <a:lnTo>
                    <a:pt x="543" y="648"/>
                  </a:lnTo>
                  <a:lnTo>
                    <a:pt x="543" y="643"/>
                  </a:lnTo>
                  <a:lnTo>
                    <a:pt x="543" y="643"/>
                  </a:lnTo>
                  <a:lnTo>
                    <a:pt x="543" y="639"/>
                  </a:lnTo>
                  <a:lnTo>
                    <a:pt x="543" y="637"/>
                  </a:lnTo>
                  <a:lnTo>
                    <a:pt x="542" y="634"/>
                  </a:lnTo>
                  <a:lnTo>
                    <a:pt x="542" y="634"/>
                  </a:lnTo>
                  <a:lnTo>
                    <a:pt x="541" y="632"/>
                  </a:lnTo>
                  <a:lnTo>
                    <a:pt x="541" y="632"/>
                  </a:lnTo>
                  <a:lnTo>
                    <a:pt x="539" y="624"/>
                  </a:lnTo>
                  <a:lnTo>
                    <a:pt x="539" y="624"/>
                  </a:lnTo>
                  <a:lnTo>
                    <a:pt x="538" y="619"/>
                  </a:lnTo>
                  <a:lnTo>
                    <a:pt x="538" y="619"/>
                  </a:lnTo>
                  <a:lnTo>
                    <a:pt x="537" y="618"/>
                  </a:lnTo>
                  <a:lnTo>
                    <a:pt x="537" y="618"/>
                  </a:lnTo>
                  <a:lnTo>
                    <a:pt x="533" y="615"/>
                  </a:lnTo>
                  <a:lnTo>
                    <a:pt x="533" y="615"/>
                  </a:lnTo>
                  <a:lnTo>
                    <a:pt x="530" y="612"/>
                  </a:lnTo>
                  <a:lnTo>
                    <a:pt x="526" y="610"/>
                  </a:lnTo>
                  <a:lnTo>
                    <a:pt x="522" y="609"/>
                  </a:lnTo>
                  <a:lnTo>
                    <a:pt x="518" y="606"/>
                  </a:lnTo>
                  <a:lnTo>
                    <a:pt x="518" y="606"/>
                  </a:lnTo>
                  <a:lnTo>
                    <a:pt x="518" y="606"/>
                  </a:lnTo>
                  <a:lnTo>
                    <a:pt x="518" y="606"/>
                  </a:lnTo>
                  <a:lnTo>
                    <a:pt x="513" y="603"/>
                  </a:lnTo>
                  <a:lnTo>
                    <a:pt x="513" y="603"/>
                  </a:lnTo>
                  <a:lnTo>
                    <a:pt x="512" y="601"/>
                  </a:lnTo>
                  <a:lnTo>
                    <a:pt x="511" y="599"/>
                  </a:lnTo>
                  <a:lnTo>
                    <a:pt x="511" y="599"/>
                  </a:lnTo>
                  <a:lnTo>
                    <a:pt x="510" y="595"/>
                  </a:lnTo>
                  <a:lnTo>
                    <a:pt x="510" y="592"/>
                  </a:lnTo>
                  <a:lnTo>
                    <a:pt x="510" y="592"/>
                  </a:lnTo>
                  <a:lnTo>
                    <a:pt x="509" y="587"/>
                  </a:lnTo>
                  <a:lnTo>
                    <a:pt x="507" y="583"/>
                  </a:lnTo>
                  <a:lnTo>
                    <a:pt x="507" y="583"/>
                  </a:lnTo>
                  <a:lnTo>
                    <a:pt x="507" y="580"/>
                  </a:lnTo>
                  <a:lnTo>
                    <a:pt x="507" y="580"/>
                  </a:lnTo>
                  <a:lnTo>
                    <a:pt x="505" y="570"/>
                  </a:lnTo>
                  <a:lnTo>
                    <a:pt x="505" y="570"/>
                  </a:lnTo>
                  <a:lnTo>
                    <a:pt x="505" y="569"/>
                  </a:lnTo>
                  <a:lnTo>
                    <a:pt x="505" y="569"/>
                  </a:lnTo>
                  <a:lnTo>
                    <a:pt x="504" y="567"/>
                  </a:lnTo>
                  <a:lnTo>
                    <a:pt x="504" y="566"/>
                  </a:lnTo>
                  <a:lnTo>
                    <a:pt x="505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12" y="564"/>
                  </a:lnTo>
                  <a:lnTo>
                    <a:pt x="516" y="562"/>
                  </a:lnTo>
                  <a:lnTo>
                    <a:pt x="516" y="562"/>
                  </a:lnTo>
                  <a:lnTo>
                    <a:pt x="520" y="560"/>
                  </a:lnTo>
                  <a:lnTo>
                    <a:pt x="523" y="557"/>
                  </a:lnTo>
                  <a:lnTo>
                    <a:pt x="523" y="557"/>
                  </a:lnTo>
                  <a:lnTo>
                    <a:pt x="531" y="546"/>
                  </a:lnTo>
                  <a:lnTo>
                    <a:pt x="531" y="546"/>
                  </a:lnTo>
                  <a:lnTo>
                    <a:pt x="533" y="542"/>
                  </a:lnTo>
                  <a:lnTo>
                    <a:pt x="535" y="536"/>
                  </a:lnTo>
                  <a:lnTo>
                    <a:pt x="535" y="536"/>
                  </a:lnTo>
                  <a:lnTo>
                    <a:pt x="535" y="534"/>
                  </a:lnTo>
                  <a:lnTo>
                    <a:pt x="535" y="531"/>
                  </a:lnTo>
                  <a:lnTo>
                    <a:pt x="535" y="531"/>
                  </a:lnTo>
                  <a:lnTo>
                    <a:pt x="535" y="529"/>
                  </a:lnTo>
                  <a:lnTo>
                    <a:pt x="538" y="528"/>
                  </a:lnTo>
                  <a:lnTo>
                    <a:pt x="538" y="528"/>
                  </a:lnTo>
                  <a:lnTo>
                    <a:pt x="540" y="528"/>
                  </a:lnTo>
                  <a:lnTo>
                    <a:pt x="542" y="528"/>
                  </a:lnTo>
                  <a:lnTo>
                    <a:pt x="542" y="528"/>
                  </a:lnTo>
                  <a:lnTo>
                    <a:pt x="545" y="527"/>
                  </a:lnTo>
                  <a:lnTo>
                    <a:pt x="546" y="525"/>
                  </a:lnTo>
                  <a:lnTo>
                    <a:pt x="546" y="525"/>
                  </a:lnTo>
                  <a:lnTo>
                    <a:pt x="547" y="521"/>
                  </a:lnTo>
                  <a:lnTo>
                    <a:pt x="547" y="518"/>
                  </a:lnTo>
                  <a:lnTo>
                    <a:pt x="547" y="514"/>
                  </a:lnTo>
                  <a:lnTo>
                    <a:pt x="546" y="511"/>
                  </a:lnTo>
                  <a:lnTo>
                    <a:pt x="546" y="511"/>
                  </a:lnTo>
                  <a:lnTo>
                    <a:pt x="545" y="508"/>
                  </a:lnTo>
                  <a:lnTo>
                    <a:pt x="546" y="505"/>
                  </a:lnTo>
                  <a:lnTo>
                    <a:pt x="546" y="505"/>
                  </a:lnTo>
                  <a:lnTo>
                    <a:pt x="550" y="499"/>
                  </a:lnTo>
                  <a:lnTo>
                    <a:pt x="550" y="499"/>
                  </a:lnTo>
                  <a:lnTo>
                    <a:pt x="551" y="497"/>
                  </a:lnTo>
                  <a:lnTo>
                    <a:pt x="552" y="495"/>
                  </a:lnTo>
                  <a:lnTo>
                    <a:pt x="552" y="495"/>
                  </a:lnTo>
                  <a:lnTo>
                    <a:pt x="552" y="492"/>
                  </a:lnTo>
                  <a:lnTo>
                    <a:pt x="551" y="489"/>
                  </a:lnTo>
                  <a:lnTo>
                    <a:pt x="550" y="486"/>
                  </a:lnTo>
                  <a:lnTo>
                    <a:pt x="547" y="484"/>
                  </a:lnTo>
                  <a:lnTo>
                    <a:pt x="547" y="48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5" y="479"/>
                  </a:lnTo>
                  <a:lnTo>
                    <a:pt x="549" y="478"/>
                  </a:lnTo>
                  <a:lnTo>
                    <a:pt x="549" y="478"/>
                  </a:lnTo>
                  <a:lnTo>
                    <a:pt x="555" y="477"/>
                  </a:lnTo>
                  <a:lnTo>
                    <a:pt x="558" y="475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1" y="473"/>
                  </a:lnTo>
                  <a:lnTo>
                    <a:pt x="561" y="473"/>
                  </a:lnTo>
                  <a:lnTo>
                    <a:pt x="563" y="470"/>
                  </a:lnTo>
                  <a:lnTo>
                    <a:pt x="566" y="468"/>
                  </a:lnTo>
                  <a:lnTo>
                    <a:pt x="569" y="461"/>
                  </a:lnTo>
                  <a:lnTo>
                    <a:pt x="569" y="461"/>
                  </a:lnTo>
                  <a:lnTo>
                    <a:pt x="570" y="457"/>
                  </a:lnTo>
                  <a:lnTo>
                    <a:pt x="570" y="453"/>
                  </a:lnTo>
                  <a:lnTo>
                    <a:pt x="570" y="453"/>
                  </a:lnTo>
                  <a:lnTo>
                    <a:pt x="570" y="446"/>
                  </a:lnTo>
                  <a:lnTo>
                    <a:pt x="570" y="446"/>
                  </a:lnTo>
                  <a:lnTo>
                    <a:pt x="570" y="442"/>
                  </a:lnTo>
                  <a:lnTo>
                    <a:pt x="570" y="442"/>
                  </a:lnTo>
                  <a:lnTo>
                    <a:pt x="566" y="434"/>
                  </a:lnTo>
                  <a:lnTo>
                    <a:pt x="566" y="434"/>
                  </a:lnTo>
                  <a:lnTo>
                    <a:pt x="564" y="430"/>
                  </a:lnTo>
                  <a:lnTo>
                    <a:pt x="564" y="430"/>
                  </a:lnTo>
                  <a:lnTo>
                    <a:pt x="563" y="424"/>
                  </a:lnTo>
                  <a:lnTo>
                    <a:pt x="563" y="424"/>
                  </a:lnTo>
                  <a:lnTo>
                    <a:pt x="557" y="414"/>
                  </a:lnTo>
                  <a:lnTo>
                    <a:pt x="557" y="414"/>
                  </a:lnTo>
                  <a:lnTo>
                    <a:pt x="556" y="412"/>
                  </a:lnTo>
                  <a:lnTo>
                    <a:pt x="557" y="410"/>
                  </a:lnTo>
                  <a:lnTo>
                    <a:pt x="557" y="410"/>
                  </a:lnTo>
                  <a:lnTo>
                    <a:pt x="559" y="408"/>
                  </a:lnTo>
                  <a:lnTo>
                    <a:pt x="560" y="406"/>
                  </a:lnTo>
                  <a:lnTo>
                    <a:pt x="560" y="406"/>
                  </a:lnTo>
                  <a:lnTo>
                    <a:pt x="561" y="399"/>
                  </a:lnTo>
                  <a:lnTo>
                    <a:pt x="561" y="399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6" y="402"/>
                  </a:lnTo>
                  <a:lnTo>
                    <a:pt x="566" y="402"/>
                  </a:lnTo>
                  <a:lnTo>
                    <a:pt x="567" y="398"/>
                  </a:lnTo>
                  <a:lnTo>
                    <a:pt x="567" y="398"/>
                  </a:lnTo>
                  <a:lnTo>
                    <a:pt x="566" y="391"/>
                  </a:lnTo>
                  <a:lnTo>
                    <a:pt x="566" y="391"/>
                  </a:lnTo>
                  <a:lnTo>
                    <a:pt x="566" y="391"/>
                  </a:lnTo>
                  <a:lnTo>
                    <a:pt x="566" y="391"/>
                  </a:lnTo>
                  <a:lnTo>
                    <a:pt x="569" y="391"/>
                  </a:lnTo>
                  <a:lnTo>
                    <a:pt x="570" y="390"/>
                  </a:lnTo>
                  <a:lnTo>
                    <a:pt x="569" y="388"/>
                  </a:lnTo>
                  <a:lnTo>
                    <a:pt x="569" y="388"/>
                  </a:lnTo>
                  <a:lnTo>
                    <a:pt x="565" y="377"/>
                  </a:lnTo>
                  <a:lnTo>
                    <a:pt x="565" y="377"/>
                  </a:lnTo>
                  <a:lnTo>
                    <a:pt x="565" y="375"/>
                  </a:lnTo>
                  <a:lnTo>
                    <a:pt x="567" y="375"/>
                  </a:lnTo>
                  <a:lnTo>
                    <a:pt x="567" y="375"/>
                  </a:lnTo>
                  <a:lnTo>
                    <a:pt x="571" y="374"/>
                  </a:lnTo>
                  <a:lnTo>
                    <a:pt x="571" y="374"/>
                  </a:lnTo>
                  <a:lnTo>
                    <a:pt x="588" y="366"/>
                  </a:lnTo>
                  <a:lnTo>
                    <a:pt x="588" y="366"/>
                  </a:lnTo>
                  <a:lnTo>
                    <a:pt x="589" y="365"/>
                  </a:lnTo>
                  <a:lnTo>
                    <a:pt x="591" y="366"/>
                  </a:lnTo>
                  <a:lnTo>
                    <a:pt x="591" y="366"/>
                  </a:lnTo>
                  <a:lnTo>
                    <a:pt x="616" y="383"/>
                  </a:lnTo>
                  <a:lnTo>
                    <a:pt x="616" y="383"/>
                  </a:lnTo>
                  <a:lnTo>
                    <a:pt x="618" y="384"/>
                  </a:lnTo>
                  <a:lnTo>
                    <a:pt x="618" y="384"/>
                  </a:lnTo>
                  <a:lnTo>
                    <a:pt x="617" y="381"/>
                  </a:lnTo>
                  <a:lnTo>
                    <a:pt x="617" y="381"/>
                  </a:lnTo>
                  <a:lnTo>
                    <a:pt x="605" y="372"/>
                  </a:lnTo>
                  <a:lnTo>
                    <a:pt x="605" y="372"/>
                  </a:lnTo>
                  <a:lnTo>
                    <a:pt x="592" y="363"/>
                  </a:lnTo>
                  <a:lnTo>
                    <a:pt x="592" y="363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601" y="359"/>
                  </a:lnTo>
                  <a:lnTo>
                    <a:pt x="601" y="359"/>
                  </a:lnTo>
                  <a:lnTo>
                    <a:pt x="621" y="369"/>
                  </a:lnTo>
                  <a:lnTo>
                    <a:pt x="621" y="369"/>
                  </a:lnTo>
                  <a:lnTo>
                    <a:pt x="631" y="375"/>
                  </a:lnTo>
                  <a:lnTo>
                    <a:pt x="631" y="375"/>
                  </a:lnTo>
                  <a:lnTo>
                    <a:pt x="633" y="375"/>
                  </a:lnTo>
                  <a:lnTo>
                    <a:pt x="633" y="375"/>
                  </a:lnTo>
                  <a:lnTo>
                    <a:pt x="633" y="373"/>
                  </a:lnTo>
                  <a:lnTo>
                    <a:pt x="633" y="373"/>
                  </a:lnTo>
                  <a:lnTo>
                    <a:pt x="627" y="369"/>
                  </a:lnTo>
                  <a:lnTo>
                    <a:pt x="627" y="369"/>
                  </a:lnTo>
                  <a:lnTo>
                    <a:pt x="604" y="358"/>
                  </a:lnTo>
                  <a:lnTo>
                    <a:pt x="604" y="358"/>
                  </a:lnTo>
                  <a:lnTo>
                    <a:pt x="602" y="356"/>
                  </a:lnTo>
                  <a:lnTo>
                    <a:pt x="602" y="356"/>
                  </a:lnTo>
                  <a:lnTo>
                    <a:pt x="605" y="354"/>
                  </a:lnTo>
                  <a:lnTo>
                    <a:pt x="605" y="354"/>
                  </a:lnTo>
                  <a:lnTo>
                    <a:pt x="607" y="352"/>
                  </a:lnTo>
                  <a:lnTo>
                    <a:pt x="610" y="353"/>
                  </a:lnTo>
                  <a:lnTo>
                    <a:pt x="610" y="353"/>
                  </a:lnTo>
                  <a:lnTo>
                    <a:pt x="639" y="364"/>
                  </a:lnTo>
                  <a:lnTo>
                    <a:pt x="639" y="364"/>
                  </a:lnTo>
                  <a:lnTo>
                    <a:pt x="643" y="365"/>
                  </a:lnTo>
                  <a:lnTo>
                    <a:pt x="647" y="366"/>
                  </a:lnTo>
                  <a:lnTo>
                    <a:pt x="647" y="366"/>
                  </a:lnTo>
                  <a:lnTo>
                    <a:pt x="647" y="366"/>
                  </a:lnTo>
                  <a:lnTo>
                    <a:pt x="647" y="366"/>
                  </a:lnTo>
                  <a:lnTo>
                    <a:pt x="640" y="362"/>
                  </a:lnTo>
                  <a:lnTo>
                    <a:pt x="640" y="362"/>
                  </a:lnTo>
                  <a:close/>
                  <a:moveTo>
                    <a:pt x="424" y="591"/>
                  </a:moveTo>
                  <a:lnTo>
                    <a:pt x="424" y="591"/>
                  </a:lnTo>
                  <a:lnTo>
                    <a:pt x="424" y="591"/>
                  </a:lnTo>
                  <a:lnTo>
                    <a:pt x="424" y="591"/>
                  </a:lnTo>
                  <a:lnTo>
                    <a:pt x="424" y="589"/>
                  </a:lnTo>
                  <a:lnTo>
                    <a:pt x="424" y="589"/>
                  </a:lnTo>
                  <a:lnTo>
                    <a:pt x="424" y="591"/>
                  </a:lnTo>
                  <a:lnTo>
                    <a:pt x="424" y="591"/>
                  </a:lnTo>
                  <a:close/>
                  <a:moveTo>
                    <a:pt x="387" y="701"/>
                  </a:moveTo>
                  <a:lnTo>
                    <a:pt x="387" y="701"/>
                  </a:lnTo>
                  <a:lnTo>
                    <a:pt x="387" y="701"/>
                  </a:lnTo>
                  <a:lnTo>
                    <a:pt x="387" y="701"/>
                  </a:lnTo>
                  <a:lnTo>
                    <a:pt x="387" y="701"/>
                  </a:lnTo>
                  <a:lnTo>
                    <a:pt x="387" y="7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3" name="Freeform 149"/>
            <p:cNvSpPr>
              <a:spLocks/>
            </p:cNvSpPr>
            <p:nvPr/>
          </p:nvSpPr>
          <p:spPr bwMode="auto">
            <a:xfrm>
              <a:off x="3033" y="1641"/>
              <a:ext cx="62" cy="56"/>
            </a:xfrm>
            <a:custGeom>
              <a:avLst/>
              <a:gdLst/>
              <a:ahLst/>
              <a:cxnLst>
                <a:cxn ang="0">
                  <a:pos x="4" y="48"/>
                </a:cxn>
                <a:cxn ang="0">
                  <a:pos x="11" y="47"/>
                </a:cxn>
                <a:cxn ang="0">
                  <a:pos x="12" y="47"/>
                </a:cxn>
                <a:cxn ang="0">
                  <a:pos x="13" y="53"/>
                </a:cxn>
                <a:cxn ang="0">
                  <a:pos x="15" y="52"/>
                </a:cxn>
                <a:cxn ang="0">
                  <a:pos x="16" y="50"/>
                </a:cxn>
                <a:cxn ang="0">
                  <a:pos x="17" y="48"/>
                </a:cxn>
                <a:cxn ang="0">
                  <a:pos x="18" y="46"/>
                </a:cxn>
                <a:cxn ang="0">
                  <a:pos x="19" y="44"/>
                </a:cxn>
                <a:cxn ang="0">
                  <a:pos x="19" y="44"/>
                </a:cxn>
                <a:cxn ang="0">
                  <a:pos x="21" y="43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7" y="53"/>
                </a:cxn>
                <a:cxn ang="0">
                  <a:pos x="27" y="52"/>
                </a:cxn>
                <a:cxn ang="0">
                  <a:pos x="29" y="48"/>
                </a:cxn>
                <a:cxn ang="0">
                  <a:pos x="31" y="47"/>
                </a:cxn>
                <a:cxn ang="0">
                  <a:pos x="34" y="48"/>
                </a:cxn>
                <a:cxn ang="0">
                  <a:pos x="36" y="54"/>
                </a:cxn>
                <a:cxn ang="0">
                  <a:pos x="37" y="56"/>
                </a:cxn>
                <a:cxn ang="0">
                  <a:pos x="39" y="40"/>
                </a:cxn>
                <a:cxn ang="0">
                  <a:pos x="35" y="34"/>
                </a:cxn>
                <a:cxn ang="0">
                  <a:pos x="32" y="30"/>
                </a:cxn>
                <a:cxn ang="0">
                  <a:pos x="34" y="30"/>
                </a:cxn>
                <a:cxn ang="0">
                  <a:pos x="43" y="41"/>
                </a:cxn>
                <a:cxn ang="0">
                  <a:pos x="43" y="49"/>
                </a:cxn>
                <a:cxn ang="0">
                  <a:pos x="45" y="52"/>
                </a:cxn>
                <a:cxn ang="0">
                  <a:pos x="49" y="47"/>
                </a:cxn>
                <a:cxn ang="0">
                  <a:pos x="47" y="42"/>
                </a:cxn>
                <a:cxn ang="0">
                  <a:pos x="44" y="38"/>
                </a:cxn>
                <a:cxn ang="0">
                  <a:pos x="49" y="40"/>
                </a:cxn>
                <a:cxn ang="0">
                  <a:pos x="52" y="44"/>
                </a:cxn>
                <a:cxn ang="0">
                  <a:pos x="53" y="53"/>
                </a:cxn>
                <a:cxn ang="0">
                  <a:pos x="55" y="46"/>
                </a:cxn>
                <a:cxn ang="0">
                  <a:pos x="54" y="30"/>
                </a:cxn>
                <a:cxn ang="0">
                  <a:pos x="47" y="23"/>
                </a:cxn>
                <a:cxn ang="0">
                  <a:pos x="41" y="18"/>
                </a:cxn>
                <a:cxn ang="0">
                  <a:pos x="42" y="17"/>
                </a:cxn>
                <a:cxn ang="0">
                  <a:pos x="52" y="22"/>
                </a:cxn>
                <a:cxn ang="0">
                  <a:pos x="59" y="33"/>
                </a:cxn>
                <a:cxn ang="0">
                  <a:pos x="60" y="26"/>
                </a:cxn>
                <a:cxn ang="0">
                  <a:pos x="58" y="19"/>
                </a:cxn>
                <a:cxn ang="0">
                  <a:pos x="50" y="12"/>
                </a:cxn>
                <a:cxn ang="0">
                  <a:pos x="41" y="8"/>
                </a:cxn>
                <a:cxn ang="0">
                  <a:pos x="43" y="7"/>
                </a:cxn>
                <a:cxn ang="0">
                  <a:pos x="48" y="6"/>
                </a:cxn>
                <a:cxn ang="0">
                  <a:pos x="46" y="5"/>
                </a:cxn>
                <a:cxn ang="0">
                  <a:pos x="33" y="0"/>
                </a:cxn>
                <a:cxn ang="0">
                  <a:pos x="15" y="1"/>
                </a:cxn>
                <a:cxn ang="0">
                  <a:pos x="12" y="2"/>
                </a:cxn>
                <a:cxn ang="0">
                  <a:pos x="13" y="8"/>
                </a:cxn>
                <a:cxn ang="0">
                  <a:pos x="9" y="33"/>
                </a:cxn>
                <a:cxn ang="0">
                  <a:pos x="7" y="43"/>
                </a:cxn>
              </a:cxnLst>
              <a:rect l="0" t="0" r="r" b="b"/>
              <a:pathLst>
                <a:path w="62" h="56">
                  <a:moveTo>
                    <a:pt x="7" y="43"/>
                  </a:moveTo>
                  <a:lnTo>
                    <a:pt x="7" y="43"/>
                  </a:lnTo>
                  <a:lnTo>
                    <a:pt x="4" y="48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48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2" y="49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9" y="48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8" y="37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8" y="33"/>
                  </a:lnTo>
                  <a:lnTo>
                    <a:pt x="41" y="37"/>
                  </a:lnTo>
                  <a:lnTo>
                    <a:pt x="43" y="41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8" y="43"/>
                  </a:lnTo>
                  <a:lnTo>
                    <a:pt x="47" y="42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7" y="39"/>
                  </a:lnTo>
                  <a:lnTo>
                    <a:pt x="49" y="40"/>
                  </a:lnTo>
                  <a:lnTo>
                    <a:pt x="51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3" y="48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5" y="41"/>
                  </a:lnTo>
                  <a:lnTo>
                    <a:pt x="55" y="36"/>
                  </a:lnTo>
                  <a:lnTo>
                    <a:pt x="54" y="30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7" y="23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52" y="22"/>
                  </a:lnTo>
                  <a:lnTo>
                    <a:pt x="55" y="25"/>
                  </a:lnTo>
                  <a:lnTo>
                    <a:pt x="58" y="29"/>
                  </a:lnTo>
                  <a:lnTo>
                    <a:pt x="59" y="33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9" y="22"/>
                  </a:lnTo>
                  <a:lnTo>
                    <a:pt x="58" y="19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0" y="12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7" y="43"/>
                  </a:lnTo>
                  <a:lnTo>
                    <a:pt x="7" y="43"/>
                  </a:lnTo>
                  <a:close/>
                </a:path>
              </a:pathLst>
            </a:custGeom>
            <a:solidFill>
              <a:srgbClr val="CC7B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4" name="Freeform 150"/>
            <p:cNvSpPr>
              <a:spLocks/>
            </p:cNvSpPr>
            <p:nvPr/>
          </p:nvSpPr>
          <p:spPr bwMode="auto">
            <a:xfrm>
              <a:off x="2980" y="1627"/>
              <a:ext cx="36" cy="68"/>
            </a:xfrm>
            <a:custGeom>
              <a:avLst/>
              <a:gdLst/>
              <a:ahLst/>
              <a:cxnLst>
                <a:cxn ang="0">
                  <a:pos x="20" y="59"/>
                </a:cxn>
                <a:cxn ang="0">
                  <a:pos x="20" y="59"/>
                </a:cxn>
                <a:cxn ang="0">
                  <a:pos x="20" y="62"/>
                </a:cxn>
                <a:cxn ang="0">
                  <a:pos x="21" y="65"/>
                </a:cxn>
                <a:cxn ang="0">
                  <a:pos x="21" y="6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5"/>
                </a:cxn>
                <a:cxn ang="0">
                  <a:pos x="32" y="52"/>
                </a:cxn>
                <a:cxn ang="0">
                  <a:pos x="33" y="48"/>
                </a:cxn>
                <a:cxn ang="0">
                  <a:pos x="34" y="44"/>
                </a:cxn>
                <a:cxn ang="0">
                  <a:pos x="34" y="44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5" y="40"/>
                </a:cxn>
                <a:cxn ang="0">
                  <a:pos x="36" y="37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7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7" y="24"/>
                </a:cxn>
                <a:cxn ang="0">
                  <a:pos x="7" y="24"/>
                </a:cxn>
                <a:cxn ang="0">
                  <a:pos x="8" y="26"/>
                </a:cxn>
                <a:cxn ang="0">
                  <a:pos x="8" y="27"/>
                </a:cxn>
                <a:cxn ang="0">
                  <a:pos x="6" y="30"/>
                </a:cxn>
                <a:cxn ang="0">
                  <a:pos x="6" y="30"/>
                </a:cxn>
                <a:cxn ang="0">
                  <a:pos x="4" y="33"/>
                </a:cxn>
                <a:cxn ang="0">
                  <a:pos x="3" y="37"/>
                </a:cxn>
                <a:cxn ang="0">
                  <a:pos x="3" y="37"/>
                </a:cxn>
                <a:cxn ang="0">
                  <a:pos x="0" y="50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3" y="65"/>
                </a:cxn>
                <a:cxn ang="0">
                  <a:pos x="6" y="68"/>
                </a:cxn>
                <a:cxn ang="0">
                  <a:pos x="6" y="68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2" y="64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9"/>
                </a:cxn>
                <a:cxn ang="0">
                  <a:pos x="20" y="59"/>
                </a:cxn>
              </a:cxnLst>
              <a:rect l="0" t="0" r="r" b="b"/>
              <a:pathLst>
                <a:path w="36" h="68">
                  <a:moveTo>
                    <a:pt x="20" y="59"/>
                  </a:moveTo>
                  <a:lnTo>
                    <a:pt x="20" y="59"/>
                  </a:lnTo>
                  <a:lnTo>
                    <a:pt x="20" y="62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5"/>
                  </a:lnTo>
                  <a:lnTo>
                    <a:pt x="32" y="52"/>
                  </a:lnTo>
                  <a:lnTo>
                    <a:pt x="33" y="48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37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7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3" y="65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0" y="59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5" name="Freeform 151"/>
            <p:cNvSpPr>
              <a:spLocks/>
            </p:cNvSpPr>
            <p:nvPr/>
          </p:nvSpPr>
          <p:spPr bwMode="auto">
            <a:xfrm>
              <a:off x="3014" y="1717"/>
              <a:ext cx="21" cy="7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9" y="6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6" y="2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7"/>
                </a:cxn>
                <a:cxn ang="0">
                  <a:pos x="4" y="7"/>
                </a:cxn>
              </a:cxnLst>
              <a:rect l="0" t="0" r="r" b="b"/>
              <a:pathLst>
                <a:path w="21" h="7">
                  <a:moveTo>
                    <a:pt x="4" y="7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6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CC7B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6" name="Freeform 152"/>
            <p:cNvSpPr>
              <a:spLocks/>
            </p:cNvSpPr>
            <p:nvPr/>
          </p:nvSpPr>
          <p:spPr bwMode="auto">
            <a:xfrm>
              <a:off x="2967" y="1909"/>
              <a:ext cx="126" cy="75"/>
            </a:xfrm>
            <a:custGeom>
              <a:avLst/>
              <a:gdLst/>
              <a:ahLst/>
              <a:cxnLst>
                <a:cxn ang="0">
                  <a:pos x="117" y="36"/>
                </a:cxn>
                <a:cxn ang="0">
                  <a:pos x="114" y="31"/>
                </a:cxn>
                <a:cxn ang="0">
                  <a:pos x="107" y="23"/>
                </a:cxn>
                <a:cxn ang="0">
                  <a:pos x="96" y="13"/>
                </a:cxn>
                <a:cxn ang="0">
                  <a:pos x="92" y="10"/>
                </a:cxn>
                <a:cxn ang="0">
                  <a:pos x="84" y="5"/>
                </a:cxn>
                <a:cxn ang="0">
                  <a:pos x="74" y="1"/>
                </a:cxn>
                <a:cxn ang="0">
                  <a:pos x="64" y="0"/>
                </a:cxn>
                <a:cxn ang="0">
                  <a:pos x="54" y="1"/>
                </a:cxn>
                <a:cxn ang="0">
                  <a:pos x="43" y="4"/>
                </a:cxn>
                <a:cxn ang="0">
                  <a:pos x="31" y="8"/>
                </a:cxn>
                <a:cxn ang="0">
                  <a:pos x="26" y="10"/>
                </a:cxn>
                <a:cxn ang="0">
                  <a:pos x="22" y="12"/>
                </a:cxn>
                <a:cxn ang="0">
                  <a:pos x="8" y="24"/>
                </a:cxn>
                <a:cxn ang="0">
                  <a:pos x="3" y="31"/>
                </a:cxn>
                <a:cxn ang="0">
                  <a:pos x="1" y="36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5" y="59"/>
                </a:cxn>
                <a:cxn ang="0">
                  <a:pos x="5" y="56"/>
                </a:cxn>
                <a:cxn ang="0">
                  <a:pos x="10" y="52"/>
                </a:cxn>
                <a:cxn ang="0">
                  <a:pos x="18" y="49"/>
                </a:cxn>
                <a:cxn ang="0">
                  <a:pos x="25" y="47"/>
                </a:cxn>
                <a:cxn ang="0">
                  <a:pos x="52" y="45"/>
                </a:cxn>
                <a:cxn ang="0">
                  <a:pos x="62" y="45"/>
                </a:cxn>
                <a:cxn ang="0">
                  <a:pos x="72" y="46"/>
                </a:cxn>
                <a:cxn ang="0">
                  <a:pos x="86" y="48"/>
                </a:cxn>
                <a:cxn ang="0">
                  <a:pos x="94" y="52"/>
                </a:cxn>
                <a:cxn ang="0">
                  <a:pos x="101" y="55"/>
                </a:cxn>
                <a:cxn ang="0">
                  <a:pos x="114" y="62"/>
                </a:cxn>
                <a:cxn ang="0">
                  <a:pos x="121" y="74"/>
                </a:cxn>
                <a:cxn ang="0">
                  <a:pos x="122" y="75"/>
                </a:cxn>
                <a:cxn ang="0">
                  <a:pos x="123" y="73"/>
                </a:cxn>
                <a:cxn ang="0">
                  <a:pos x="125" y="69"/>
                </a:cxn>
                <a:cxn ang="0">
                  <a:pos x="126" y="60"/>
                </a:cxn>
                <a:cxn ang="0">
                  <a:pos x="125" y="55"/>
                </a:cxn>
                <a:cxn ang="0">
                  <a:pos x="123" y="45"/>
                </a:cxn>
                <a:cxn ang="0">
                  <a:pos x="117" y="36"/>
                </a:cxn>
              </a:cxnLst>
              <a:rect l="0" t="0" r="r" b="b"/>
              <a:pathLst>
                <a:path w="126" h="75">
                  <a:moveTo>
                    <a:pt x="117" y="36"/>
                  </a:moveTo>
                  <a:lnTo>
                    <a:pt x="117" y="36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88" y="7"/>
                  </a:lnTo>
                  <a:lnTo>
                    <a:pt x="84" y="5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48" y="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7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8" y="49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8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62" y="4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9" y="47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94" y="52"/>
                  </a:lnTo>
                  <a:lnTo>
                    <a:pt x="101" y="55"/>
                  </a:lnTo>
                  <a:lnTo>
                    <a:pt x="101" y="55"/>
                  </a:lnTo>
                  <a:lnTo>
                    <a:pt x="108" y="58"/>
                  </a:lnTo>
                  <a:lnTo>
                    <a:pt x="114" y="62"/>
                  </a:lnTo>
                  <a:lnTo>
                    <a:pt x="118" y="68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5" y="69"/>
                  </a:lnTo>
                  <a:lnTo>
                    <a:pt x="126" y="64"/>
                  </a:lnTo>
                  <a:lnTo>
                    <a:pt x="126" y="60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4" y="50"/>
                  </a:lnTo>
                  <a:lnTo>
                    <a:pt x="123" y="45"/>
                  </a:lnTo>
                  <a:lnTo>
                    <a:pt x="117" y="36"/>
                  </a:lnTo>
                  <a:lnTo>
                    <a:pt x="117" y="36"/>
                  </a:lnTo>
                  <a:close/>
                </a:path>
              </a:pathLst>
            </a:custGeom>
            <a:solidFill>
              <a:srgbClr val="8B5E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7" name="Freeform 153"/>
            <p:cNvSpPr>
              <a:spLocks/>
            </p:cNvSpPr>
            <p:nvPr/>
          </p:nvSpPr>
          <p:spPr bwMode="auto">
            <a:xfrm>
              <a:off x="2996" y="1975"/>
              <a:ext cx="64" cy="103"/>
            </a:xfrm>
            <a:custGeom>
              <a:avLst/>
              <a:gdLst/>
              <a:ahLst/>
              <a:cxnLst>
                <a:cxn ang="0">
                  <a:pos x="62" y="35"/>
                </a:cxn>
                <a:cxn ang="0">
                  <a:pos x="63" y="34"/>
                </a:cxn>
                <a:cxn ang="0">
                  <a:pos x="61" y="30"/>
                </a:cxn>
                <a:cxn ang="0">
                  <a:pos x="59" y="12"/>
                </a:cxn>
                <a:cxn ang="0">
                  <a:pos x="58" y="10"/>
                </a:cxn>
                <a:cxn ang="0">
                  <a:pos x="57" y="9"/>
                </a:cxn>
                <a:cxn ang="0">
                  <a:pos x="34" y="2"/>
                </a:cxn>
                <a:cxn ang="0">
                  <a:pos x="26" y="1"/>
                </a:cxn>
                <a:cxn ang="0">
                  <a:pos x="19" y="1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1" y="16"/>
                </a:cxn>
                <a:cxn ang="0">
                  <a:pos x="3" y="14"/>
                </a:cxn>
                <a:cxn ang="0">
                  <a:pos x="6" y="12"/>
                </a:cxn>
                <a:cxn ang="0">
                  <a:pos x="14" y="11"/>
                </a:cxn>
                <a:cxn ang="0">
                  <a:pos x="19" y="15"/>
                </a:cxn>
                <a:cxn ang="0">
                  <a:pos x="20" y="20"/>
                </a:cxn>
                <a:cxn ang="0">
                  <a:pos x="18" y="28"/>
                </a:cxn>
                <a:cxn ang="0">
                  <a:pos x="15" y="32"/>
                </a:cxn>
                <a:cxn ang="0">
                  <a:pos x="13" y="35"/>
                </a:cxn>
                <a:cxn ang="0">
                  <a:pos x="13" y="39"/>
                </a:cxn>
                <a:cxn ang="0">
                  <a:pos x="15" y="43"/>
                </a:cxn>
                <a:cxn ang="0">
                  <a:pos x="25" y="61"/>
                </a:cxn>
                <a:cxn ang="0">
                  <a:pos x="26" y="64"/>
                </a:cxn>
                <a:cxn ang="0">
                  <a:pos x="27" y="67"/>
                </a:cxn>
                <a:cxn ang="0">
                  <a:pos x="24" y="73"/>
                </a:cxn>
                <a:cxn ang="0">
                  <a:pos x="18" y="74"/>
                </a:cxn>
                <a:cxn ang="0">
                  <a:pos x="13" y="70"/>
                </a:cxn>
                <a:cxn ang="0">
                  <a:pos x="8" y="66"/>
                </a:cxn>
                <a:cxn ang="0">
                  <a:pos x="4" y="61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7" y="76"/>
                </a:cxn>
                <a:cxn ang="0">
                  <a:pos x="8" y="84"/>
                </a:cxn>
                <a:cxn ang="0">
                  <a:pos x="6" y="86"/>
                </a:cxn>
                <a:cxn ang="0">
                  <a:pos x="6" y="90"/>
                </a:cxn>
                <a:cxn ang="0">
                  <a:pos x="10" y="95"/>
                </a:cxn>
                <a:cxn ang="0">
                  <a:pos x="20" y="101"/>
                </a:cxn>
                <a:cxn ang="0">
                  <a:pos x="26" y="102"/>
                </a:cxn>
                <a:cxn ang="0">
                  <a:pos x="39" y="103"/>
                </a:cxn>
                <a:cxn ang="0">
                  <a:pos x="43" y="102"/>
                </a:cxn>
                <a:cxn ang="0">
                  <a:pos x="52" y="97"/>
                </a:cxn>
                <a:cxn ang="0">
                  <a:pos x="56" y="93"/>
                </a:cxn>
                <a:cxn ang="0">
                  <a:pos x="58" y="88"/>
                </a:cxn>
                <a:cxn ang="0">
                  <a:pos x="61" y="77"/>
                </a:cxn>
                <a:cxn ang="0">
                  <a:pos x="64" y="68"/>
                </a:cxn>
                <a:cxn ang="0">
                  <a:pos x="61" y="62"/>
                </a:cxn>
                <a:cxn ang="0">
                  <a:pos x="60" y="58"/>
                </a:cxn>
                <a:cxn ang="0">
                  <a:pos x="61" y="53"/>
                </a:cxn>
                <a:cxn ang="0">
                  <a:pos x="62" y="51"/>
                </a:cxn>
                <a:cxn ang="0">
                  <a:pos x="61" y="49"/>
                </a:cxn>
                <a:cxn ang="0">
                  <a:pos x="59" y="48"/>
                </a:cxn>
                <a:cxn ang="0">
                  <a:pos x="56" y="41"/>
                </a:cxn>
                <a:cxn ang="0">
                  <a:pos x="56" y="39"/>
                </a:cxn>
                <a:cxn ang="0">
                  <a:pos x="58" y="36"/>
                </a:cxn>
                <a:cxn ang="0">
                  <a:pos x="62" y="35"/>
                </a:cxn>
              </a:cxnLst>
              <a:rect l="0" t="0" r="r" b="b"/>
              <a:pathLst>
                <a:path w="64" h="103">
                  <a:moveTo>
                    <a:pt x="62" y="35"/>
                  </a:moveTo>
                  <a:lnTo>
                    <a:pt x="62" y="35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8" y="10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45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6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7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18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6" y="64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70"/>
                  </a:lnTo>
                  <a:lnTo>
                    <a:pt x="24" y="73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3" y="70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4" y="6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8" y="81"/>
                  </a:lnTo>
                  <a:lnTo>
                    <a:pt x="8" y="84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10" y="95"/>
                  </a:lnTo>
                  <a:lnTo>
                    <a:pt x="15" y="98"/>
                  </a:lnTo>
                  <a:lnTo>
                    <a:pt x="20" y="101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5" y="103"/>
                  </a:lnTo>
                  <a:lnTo>
                    <a:pt x="39" y="103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8" y="100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6" y="93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60" y="82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2" y="51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62" y="35"/>
                  </a:lnTo>
                  <a:lnTo>
                    <a:pt x="62" y="35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8" name="Freeform 154"/>
            <p:cNvSpPr>
              <a:spLocks/>
            </p:cNvSpPr>
            <p:nvPr/>
          </p:nvSpPr>
          <p:spPr bwMode="auto">
            <a:xfrm>
              <a:off x="2975" y="1957"/>
              <a:ext cx="108" cy="37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88" y="10"/>
                </a:cxn>
                <a:cxn ang="0">
                  <a:pos x="73" y="4"/>
                </a:cxn>
                <a:cxn ang="0">
                  <a:pos x="68" y="3"/>
                </a:cxn>
                <a:cxn ang="0">
                  <a:pos x="54" y="2"/>
                </a:cxn>
                <a:cxn ang="0">
                  <a:pos x="49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5" y="2"/>
                </a:cxn>
                <a:cxn ang="0">
                  <a:pos x="6" y="6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0" y="12"/>
                </a:cxn>
                <a:cxn ang="0">
                  <a:pos x="1" y="14"/>
                </a:cxn>
                <a:cxn ang="0">
                  <a:pos x="7" y="18"/>
                </a:cxn>
                <a:cxn ang="0">
                  <a:pos x="13" y="20"/>
                </a:cxn>
                <a:cxn ang="0">
                  <a:pos x="14" y="18"/>
                </a:cxn>
                <a:cxn ang="0">
                  <a:pos x="17" y="15"/>
                </a:cxn>
                <a:cxn ang="0">
                  <a:pos x="20" y="15"/>
                </a:cxn>
                <a:cxn ang="0">
                  <a:pos x="22" y="15"/>
                </a:cxn>
                <a:cxn ang="0">
                  <a:pos x="44" y="15"/>
                </a:cxn>
                <a:cxn ang="0">
                  <a:pos x="55" y="16"/>
                </a:cxn>
                <a:cxn ang="0">
                  <a:pos x="65" y="18"/>
                </a:cxn>
                <a:cxn ang="0">
                  <a:pos x="82" y="23"/>
                </a:cxn>
                <a:cxn ang="0">
                  <a:pos x="85" y="25"/>
                </a:cxn>
                <a:cxn ang="0">
                  <a:pos x="88" y="28"/>
                </a:cxn>
                <a:cxn ang="0">
                  <a:pos x="89" y="30"/>
                </a:cxn>
                <a:cxn ang="0">
                  <a:pos x="88" y="32"/>
                </a:cxn>
                <a:cxn ang="0">
                  <a:pos x="85" y="32"/>
                </a:cxn>
                <a:cxn ang="0">
                  <a:pos x="83" y="31"/>
                </a:cxn>
                <a:cxn ang="0">
                  <a:pos x="84" y="34"/>
                </a:cxn>
                <a:cxn ang="0">
                  <a:pos x="86" y="37"/>
                </a:cxn>
                <a:cxn ang="0">
                  <a:pos x="89" y="37"/>
                </a:cxn>
                <a:cxn ang="0">
                  <a:pos x="90" y="37"/>
                </a:cxn>
                <a:cxn ang="0">
                  <a:pos x="102" y="35"/>
                </a:cxn>
                <a:cxn ang="0">
                  <a:pos x="105" y="32"/>
                </a:cxn>
                <a:cxn ang="0">
                  <a:pos x="108" y="29"/>
                </a:cxn>
                <a:cxn ang="0">
                  <a:pos x="106" y="25"/>
                </a:cxn>
                <a:cxn ang="0">
                  <a:pos x="100" y="19"/>
                </a:cxn>
                <a:cxn ang="0">
                  <a:pos x="94" y="14"/>
                </a:cxn>
              </a:cxnLst>
              <a:rect l="0" t="0" r="r" b="b"/>
              <a:pathLst>
                <a:path w="108" h="37">
                  <a:moveTo>
                    <a:pt x="94" y="14"/>
                  </a:moveTo>
                  <a:lnTo>
                    <a:pt x="94" y="14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4" y="18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55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74" y="20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5" y="25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9" y="29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4" y="34"/>
                  </a:lnTo>
                  <a:lnTo>
                    <a:pt x="84" y="36"/>
                  </a:lnTo>
                  <a:lnTo>
                    <a:pt x="86" y="37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8" y="36"/>
                  </a:lnTo>
                  <a:lnTo>
                    <a:pt x="102" y="35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7" y="30"/>
                  </a:lnTo>
                  <a:lnTo>
                    <a:pt x="108" y="29"/>
                  </a:lnTo>
                  <a:lnTo>
                    <a:pt x="107" y="27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0" y="19"/>
                  </a:lnTo>
                  <a:lnTo>
                    <a:pt x="94" y="14"/>
                  </a:lnTo>
                  <a:lnTo>
                    <a:pt x="94" y="14"/>
                  </a:lnTo>
                  <a:close/>
                </a:path>
              </a:pathLst>
            </a:custGeom>
            <a:solidFill>
              <a:srgbClr val="FFE6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9" name="Freeform 155"/>
            <p:cNvSpPr>
              <a:spLocks/>
            </p:cNvSpPr>
            <p:nvPr/>
          </p:nvSpPr>
          <p:spPr bwMode="auto">
            <a:xfrm>
              <a:off x="3110" y="1640"/>
              <a:ext cx="28" cy="73"/>
            </a:xfrm>
            <a:custGeom>
              <a:avLst/>
              <a:gdLst/>
              <a:ahLst/>
              <a:cxnLst>
                <a:cxn ang="0">
                  <a:pos x="3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10" y="60"/>
                </a:cxn>
                <a:cxn ang="0">
                  <a:pos x="13" y="63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8" y="69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25" y="65"/>
                </a:cxn>
                <a:cxn ang="0">
                  <a:pos x="26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8" y="43"/>
                </a:cxn>
                <a:cxn ang="0">
                  <a:pos x="28" y="37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27" y="25"/>
                </a:cxn>
                <a:cxn ang="0">
                  <a:pos x="27" y="25"/>
                </a:cxn>
                <a:cxn ang="0">
                  <a:pos x="22" y="7"/>
                </a:cxn>
                <a:cxn ang="0">
                  <a:pos x="22" y="7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9"/>
                </a:cxn>
                <a:cxn ang="0">
                  <a:pos x="17" y="9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3" y="38"/>
                </a:cxn>
                <a:cxn ang="0">
                  <a:pos x="3" y="38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3" y="55"/>
                </a:cxn>
                <a:cxn ang="0">
                  <a:pos x="3" y="55"/>
                </a:cxn>
              </a:cxnLst>
              <a:rect l="0" t="0" r="r" b="b"/>
              <a:pathLst>
                <a:path w="28" h="73">
                  <a:moveTo>
                    <a:pt x="3" y="55"/>
                  </a:moveTo>
                  <a:lnTo>
                    <a:pt x="3" y="55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10" y="60"/>
                  </a:lnTo>
                  <a:lnTo>
                    <a:pt x="13" y="63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8" y="69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5" y="65"/>
                  </a:lnTo>
                  <a:lnTo>
                    <a:pt x="26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8" y="43"/>
                  </a:lnTo>
                  <a:lnTo>
                    <a:pt x="28" y="37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3" y="55"/>
                  </a:lnTo>
                  <a:lnTo>
                    <a:pt x="3" y="55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0" name="Freeform 156"/>
            <p:cNvSpPr>
              <a:spLocks noEditPoints="1"/>
            </p:cNvSpPr>
            <p:nvPr/>
          </p:nvSpPr>
          <p:spPr bwMode="auto">
            <a:xfrm>
              <a:off x="2704" y="1860"/>
              <a:ext cx="337" cy="309"/>
            </a:xfrm>
            <a:custGeom>
              <a:avLst/>
              <a:gdLst/>
              <a:ahLst/>
              <a:cxnLst>
                <a:cxn ang="0">
                  <a:pos x="249" y="242"/>
                </a:cxn>
                <a:cxn ang="0">
                  <a:pos x="249" y="251"/>
                </a:cxn>
                <a:cxn ang="0">
                  <a:pos x="247" y="263"/>
                </a:cxn>
                <a:cxn ang="0">
                  <a:pos x="244" y="272"/>
                </a:cxn>
                <a:cxn ang="0">
                  <a:pos x="242" y="288"/>
                </a:cxn>
                <a:cxn ang="0">
                  <a:pos x="231" y="298"/>
                </a:cxn>
                <a:cxn ang="0">
                  <a:pos x="215" y="301"/>
                </a:cxn>
                <a:cxn ang="0">
                  <a:pos x="201" y="304"/>
                </a:cxn>
                <a:cxn ang="0">
                  <a:pos x="178" y="306"/>
                </a:cxn>
                <a:cxn ang="0">
                  <a:pos x="165" y="303"/>
                </a:cxn>
                <a:cxn ang="0">
                  <a:pos x="154" y="302"/>
                </a:cxn>
                <a:cxn ang="0">
                  <a:pos x="140" y="301"/>
                </a:cxn>
                <a:cxn ang="0">
                  <a:pos x="128" y="299"/>
                </a:cxn>
                <a:cxn ang="0">
                  <a:pos x="126" y="305"/>
                </a:cxn>
                <a:cxn ang="0">
                  <a:pos x="104" y="297"/>
                </a:cxn>
                <a:cxn ang="0">
                  <a:pos x="88" y="288"/>
                </a:cxn>
                <a:cxn ang="0">
                  <a:pos x="74" y="282"/>
                </a:cxn>
                <a:cxn ang="0">
                  <a:pos x="60" y="273"/>
                </a:cxn>
                <a:cxn ang="0">
                  <a:pos x="50" y="267"/>
                </a:cxn>
                <a:cxn ang="0">
                  <a:pos x="35" y="260"/>
                </a:cxn>
                <a:cxn ang="0">
                  <a:pos x="27" y="259"/>
                </a:cxn>
                <a:cxn ang="0">
                  <a:pos x="17" y="243"/>
                </a:cxn>
                <a:cxn ang="0">
                  <a:pos x="6" y="232"/>
                </a:cxn>
                <a:cxn ang="0">
                  <a:pos x="5" y="207"/>
                </a:cxn>
                <a:cxn ang="0">
                  <a:pos x="90" y="93"/>
                </a:cxn>
                <a:cxn ang="0">
                  <a:pos x="151" y="55"/>
                </a:cxn>
                <a:cxn ang="0">
                  <a:pos x="166" y="108"/>
                </a:cxn>
                <a:cxn ang="0">
                  <a:pos x="199" y="153"/>
                </a:cxn>
                <a:cxn ang="0">
                  <a:pos x="219" y="186"/>
                </a:cxn>
                <a:cxn ang="0">
                  <a:pos x="242" y="199"/>
                </a:cxn>
                <a:cxn ang="0">
                  <a:pos x="253" y="210"/>
                </a:cxn>
                <a:cxn ang="0">
                  <a:pos x="253" y="231"/>
                </a:cxn>
                <a:cxn ang="0">
                  <a:pos x="266" y="51"/>
                </a:cxn>
                <a:cxn ang="0">
                  <a:pos x="249" y="39"/>
                </a:cxn>
                <a:cxn ang="0">
                  <a:pos x="239" y="31"/>
                </a:cxn>
                <a:cxn ang="0">
                  <a:pos x="237" y="75"/>
                </a:cxn>
                <a:cxn ang="0">
                  <a:pos x="237" y="97"/>
                </a:cxn>
                <a:cxn ang="0">
                  <a:pos x="213" y="82"/>
                </a:cxn>
                <a:cxn ang="0">
                  <a:pos x="227" y="83"/>
                </a:cxn>
                <a:cxn ang="0">
                  <a:pos x="222" y="74"/>
                </a:cxn>
                <a:cxn ang="0">
                  <a:pos x="235" y="59"/>
                </a:cxn>
                <a:cxn ang="0">
                  <a:pos x="207" y="0"/>
                </a:cxn>
                <a:cxn ang="0">
                  <a:pos x="169" y="44"/>
                </a:cxn>
                <a:cxn ang="0">
                  <a:pos x="176" y="119"/>
                </a:cxn>
                <a:cxn ang="0">
                  <a:pos x="211" y="140"/>
                </a:cxn>
                <a:cxn ang="0">
                  <a:pos x="222" y="119"/>
                </a:cxn>
                <a:cxn ang="0">
                  <a:pos x="236" y="105"/>
                </a:cxn>
                <a:cxn ang="0">
                  <a:pos x="253" y="100"/>
                </a:cxn>
                <a:cxn ang="0">
                  <a:pos x="275" y="63"/>
                </a:cxn>
                <a:cxn ang="0">
                  <a:pos x="313" y="222"/>
                </a:cxn>
                <a:cxn ang="0">
                  <a:pos x="286" y="197"/>
                </a:cxn>
                <a:cxn ang="0">
                  <a:pos x="287" y="216"/>
                </a:cxn>
                <a:cxn ang="0">
                  <a:pos x="286" y="232"/>
                </a:cxn>
                <a:cxn ang="0">
                  <a:pos x="281" y="240"/>
                </a:cxn>
                <a:cxn ang="0">
                  <a:pos x="284" y="252"/>
                </a:cxn>
                <a:cxn ang="0">
                  <a:pos x="288" y="269"/>
                </a:cxn>
                <a:cxn ang="0">
                  <a:pos x="290" y="285"/>
                </a:cxn>
                <a:cxn ang="0">
                  <a:pos x="306" y="299"/>
                </a:cxn>
                <a:cxn ang="0">
                  <a:pos x="327" y="294"/>
                </a:cxn>
                <a:cxn ang="0">
                  <a:pos x="336" y="292"/>
                </a:cxn>
              </a:cxnLst>
              <a:rect l="0" t="0" r="r" b="b"/>
              <a:pathLst>
                <a:path w="337" h="309">
                  <a:moveTo>
                    <a:pt x="253" y="231"/>
                  </a:moveTo>
                  <a:lnTo>
                    <a:pt x="253" y="231"/>
                  </a:lnTo>
                  <a:lnTo>
                    <a:pt x="251" y="231"/>
                  </a:lnTo>
                  <a:lnTo>
                    <a:pt x="251" y="231"/>
                  </a:lnTo>
                  <a:lnTo>
                    <a:pt x="250" y="232"/>
                  </a:lnTo>
                  <a:lnTo>
                    <a:pt x="249" y="233"/>
                  </a:lnTo>
                  <a:lnTo>
                    <a:pt x="249" y="234"/>
                  </a:lnTo>
                  <a:lnTo>
                    <a:pt x="249" y="235"/>
                  </a:lnTo>
                  <a:lnTo>
                    <a:pt x="249" y="235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49" y="242"/>
                  </a:lnTo>
                  <a:lnTo>
                    <a:pt x="249" y="242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50"/>
                  </a:lnTo>
                  <a:lnTo>
                    <a:pt x="253" y="250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48" y="248"/>
                  </a:lnTo>
                  <a:lnTo>
                    <a:pt x="248" y="248"/>
                  </a:lnTo>
                  <a:lnTo>
                    <a:pt x="249" y="251"/>
                  </a:lnTo>
                  <a:lnTo>
                    <a:pt x="249" y="251"/>
                  </a:lnTo>
                  <a:lnTo>
                    <a:pt x="250" y="254"/>
                  </a:lnTo>
                  <a:lnTo>
                    <a:pt x="252" y="257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0" y="262"/>
                  </a:lnTo>
                  <a:lnTo>
                    <a:pt x="250" y="262"/>
                  </a:lnTo>
                  <a:lnTo>
                    <a:pt x="249" y="261"/>
                  </a:lnTo>
                  <a:lnTo>
                    <a:pt x="249" y="261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9" y="273"/>
                  </a:lnTo>
                  <a:lnTo>
                    <a:pt x="249" y="273"/>
                  </a:lnTo>
                  <a:lnTo>
                    <a:pt x="248" y="273"/>
                  </a:lnTo>
                  <a:lnTo>
                    <a:pt x="248" y="273"/>
                  </a:lnTo>
                  <a:lnTo>
                    <a:pt x="246" y="270"/>
                  </a:lnTo>
                  <a:lnTo>
                    <a:pt x="246" y="270"/>
                  </a:lnTo>
                  <a:lnTo>
                    <a:pt x="244" y="269"/>
                  </a:lnTo>
                  <a:lnTo>
                    <a:pt x="244" y="269"/>
                  </a:lnTo>
                  <a:lnTo>
                    <a:pt x="244" y="272"/>
                  </a:lnTo>
                  <a:lnTo>
                    <a:pt x="244" y="272"/>
                  </a:lnTo>
                  <a:lnTo>
                    <a:pt x="245" y="276"/>
                  </a:lnTo>
                  <a:lnTo>
                    <a:pt x="245" y="276"/>
                  </a:lnTo>
                  <a:lnTo>
                    <a:pt x="244" y="276"/>
                  </a:lnTo>
                  <a:lnTo>
                    <a:pt x="244" y="276"/>
                  </a:lnTo>
                  <a:lnTo>
                    <a:pt x="241" y="276"/>
                  </a:lnTo>
                  <a:lnTo>
                    <a:pt x="241" y="276"/>
                  </a:lnTo>
                  <a:lnTo>
                    <a:pt x="241" y="280"/>
                  </a:lnTo>
                  <a:lnTo>
                    <a:pt x="241" y="280"/>
                  </a:lnTo>
                  <a:lnTo>
                    <a:pt x="243" y="283"/>
                  </a:lnTo>
                  <a:lnTo>
                    <a:pt x="243" y="285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85"/>
                  </a:lnTo>
                  <a:lnTo>
                    <a:pt x="240" y="285"/>
                  </a:lnTo>
                  <a:lnTo>
                    <a:pt x="238" y="284"/>
                  </a:lnTo>
                  <a:lnTo>
                    <a:pt x="238" y="284"/>
                  </a:lnTo>
                  <a:lnTo>
                    <a:pt x="237" y="285"/>
                  </a:lnTo>
                  <a:lnTo>
                    <a:pt x="237" y="285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4" y="296"/>
                  </a:lnTo>
                  <a:lnTo>
                    <a:pt x="232" y="297"/>
                  </a:lnTo>
                  <a:lnTo>
                    <a:pt x="231" y="298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301"/>
                  </a:lnTo>
                  <a:lnTo>
                    <a:pt x="218" y="301"/>
                  </a:lnTo>
                  <a:lnTo>
                    <a:pt x="215" y="301"/>
                  </a:lnTo>
                  <a:lnTo>
                    <a:pt x="215" y="301"/>
                  </a:lnTo>
                  <a:lnTo>
                    <a:pt x="212" y="300"/>
                  </a:lnTo>
                  <a:lnTo>
                    <a:pt x="212" y="300"/>
                  </a:lnTo>
                  <a:lnTo>
                    <a:pt x="210" y="299"/>
                  </a:lnTo>
                  <a:lnTo>
                    <a:pt x="208" y="300"/>
                  </a:lnTo>
                  <a:lnTo>
                    <a:pt x="208" y="300"/>
                  </a:lnTo>
                  <a:lnTo>
                    <a:pt x="208" y="301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09" y="306"/>
                  </a:lnTo>
                  <a:lnTo>
                    <a:pt x="209" y="306"/>
                  </a:lnTo>
                  <a:lnTo>
                    <a:pt x="201" y="304"/>
                  </a:lnTo>
                  <a:lnTo>
                    <a:pt x="201" y="304"/>
                  </a:lnTo>
                  <a:lnTo>
                    <a:pt x="198" y="304"/>
                  </a:lnTo>
                  <a:lnTo>
                    <a:pt x="198" y="304"/>
                  </a:lnTo>
                  <a:lnTo>
                    <a:pt x="197" y="304"/>
                  </a:lnTo>
                  <a:lnTo>
                    <a:pt x="196" y="306"/>
                  </a:lnTo>
                  <a:lnTo>
                    <a:pt x="196" y="306"/>
                  </a:lnTo>
                  <a:lnTo>
                    <a:pt x="196" y="307"/>
                  </a:lnTo>
                  <a:lnTo>
                    <a:pt x="194" y="308"/>
                  </a:lnTo>
                  <a:lnTo>
                    <a:pt x="194" y="308"/>
                  </a:lnTo>
                  <a:lnTo>
                    <a:pt x="190" y="309"/>
                  </a:lnTo>
                  <a:lnTo>
                    <a:pt x="186" y="308"/>
                  </a:lnTo>
                  <a:lnTo>
                    <a:pt x="182" y="307"/>
                  </a:lnTo>
                  <a:lnTo>
                    <a:pt x="178" y="306"/>
                  </a:lnTo>
                  <a:lnTo>
                    <a:pt x="178" y="306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73" y="306"/>
                  </a:lnTo>
                  <a:lnTo>
                    <a:pt x="173" y="306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68" y="306"/>
                  </a:lnTo>
                  <a:lnTo>
                    <a:pt x="166" y="305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3" y="303"/>
                  </a:lnTo>
                  <a:lnTo>
                    <a:pt x="163" y="303"/>
                  </a:lnTo>
                  <a:lnTo>
                    <a:pt x="162" y="305"/>
                  </a:lnTo>
                  <a:lnTo>
                    <a:pt x="162" y="305"/>
                  </a:lnTo>
                  <a:lnTo>
                    <a:pt x="162" y="308"/>
                  </a:lnTo>
                  <a:lnTo>
                    <a:pt x="162" y="308"/>
                  </a:lnTo>
                  <a:lnTo>
                    <a:pt x="162" y="309"/>
                  </a:lnTo>
                  <a:lnTo>
                    <a:pt x="162" y="309"/>
                  </a:lnTo>
                  <a:lnTo>
                    <a:pt x="156" y="304"/>
                  </a:lnTo>
                  <a:lnTo>
                    <a:pt x="156" y="304"/>
                  </a:lnTo>
                  <a:lnTo>
                    <a:pt x="154" y="302"/>
                  </a:lnTo>
                  <a:lnTo>
                    <a:pt x="154" y="302"/>
                  </a:lnTo>
                  <a:lnTo>
                    <a:pt x="151" y="302"/>
                  </a:lnTo>
                  <a:lnTo>
                    <a:pt x="151" y="302"/>
                  </a:lnTo>
                  <a:lnTo>
                    <a:pt x="151" y="305"/>
                  </a:lnTo>
                  <a:lnTo>
                    <a:pt x="151" y="305"/>
                  </a:lnTo>
                  <a:lnTo>
                    <a:pt x="152" y="307"/>
                  </a:lnTo>
                  <a:lnTo>
                    <a:pt x="152" y="307"/>
                  </a:lnTo>
                  <a:lnTo>
                    <a:pt x="150" y="307"/>
                  </a:lnTo>
                  <a:lnTo>
                    <a:pt x="150" y="307"/>
                  </a:lnTo>
                  <a:lnTo>
                    <a:pt x="142" y="302"/>
                  </a:lnTo>
                  <a:lnTo>
                    <a:pt x="142" y="302"/>
                  </a:lnTo>
                  <a:lnTo>
                    <a:pt x="140" y="301"/>
                  </a:lnTo>
                  <a:lnTo>
                    <a:pt x="139" y="301"/>
                  </a:lnTo>
                  <a:lnTo>
                    <a:pt x="138" y="302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1" y="298"/>
                  </a:lnTo>
                  <a:lnTo>
                    <a:pt x="130" y="297"/>
                  </a:lnTo>
                  <a:lnTo>
                    <a:pt x="129" y="298"/>
                  </a:lnTo>
                  <a:lnTo>
                    <a:pt x="129" y="298"/>
                  </a:lnTo>
                  <a:lnTo>
                    <a:pt x="128" y="298"/>
                  </a:lnTo>
                  <a:lnTo>
                    <a:pt x="128" y="299"/>
                  </a:lnTo>
                  <a:lnTo>
                    <a:pt x="129" y="302"/>
                  </a:lnTo>
                  <a:lnTo>
                    <a:pt x="129" y="302"/>
                  </a:lnTo>
                  <a:lnTo>
                    <a:pt x="129" y="303"/>
                  </a:lnTo>
                  <a:lnTo>
                    <a:pt x="129" y="303"/>
                  </a:lnTo>
                  <a:lnTo>
                    <a:pt x="127" y="300"/>
                  </a:lnTo>
                  <a:lnTo>
                    <a:pt x="127" y="300"/>
                  </a:lnTo>
                  <a:lnTo>
                    <a:pt x="124" y="299"/>
                  </a:lnTo>
                  <a:lnTo>
                    <a:pt x="124" y="299"/>
                  </a:lnTo>
                  <a:lnTo>
                    <a:pt x="124" y="302"/>
                  </a:lnTo>
                  <a:lnTo>
                    <a:pt x="124" y="302"/>
                  </a:lnTo>
                  <a:lnTo>
                    <a:pt x="126" y="305"/>
                  </a:lnTo>
                  <a:lnTo>
                    <a:pt x="126" y="305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14" y="300"/>
                  </a:lnTo>
                  <a:lnTo>
                    <a:pt x="110" y="298"/>
                  </a:lnTo>
                  <a:lnTo>
                    <a:pt x="108" y="295"/>
                  </a:lnTo>
                  <a:lnTo>
                    <a:pt x="108" y="295"/>
                  </a:lnTo>
                  <a:lnTo>
                    <a:pt x="106" y="294"/>
                  </a:lnTo>
                  <a:lnTo>
                    <a:pt x="106" y="294"/>
                  </a:lnTo>
                  <a:lnTo>
                    <a:pt x="105" y="296"/>
                  </a:lnTo>
                  <a:lnTo>
                    <a:pt x="105" y="296"/>
                  </a:lnTo>
                  <a:lnTo>
                    <a:pt x="104" y="297"/>
                  </a:lnTo>
                  <a:lnTo>
                    <a:pt x="104" y="297"/>
                  </a:lnTo>
                  <a:lnTo>
                    <a:pt x="101" y="292"/>
                  </a:lnTo>
                  <a:lnTo>
                    <a:pt x="101" y="292"/>
                  </a:lnTo>
                  <a:lnTo>
                    <a:pt x="100" y="290"/>
                  </a:lnTo>
                  <a:lnTo>
                    <a:pt x="99" y="289"/>
                  </a:lnTo>
                  <a:lnTo>
                    <a:pt x="98" y="289"/>
                  </a:lnTo>
                  <a:lnTo>
                    <a:pt x="98" y="289"/>
                  </a:lnTo>
                  <a:lnTo>
                    <a:pt x="96" y="290"/>
                  </a:lnTo>
                  <a:lnTo>
                    <a:pt x="93" y="292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1" y="290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6" y="292"/>
                  </a:lnTo>
                  <a:lnTo>
                    <a:pt x="86" y="292"/>
                  </a:lnTo>
                  <a:lnTo>
                    <a:pt x="86" y="293"/>
                  </a:lnTo>
                  <a:lnTo>
                    <a:pt x="86" y="293"/>
                  </a:lnTo>
                  <a:lnTo>
                    <a:pt x="82" y="290"/>
                  </a:lnTo>
                  <a:lnTo>
                    <a:pt x="82" y="290"/>
                  </a:lnTo>
                  <a:lnTo>
                    <a:pt x="78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4" y="282"/>
                  </a:lnTo>
                  <a:lnTo>
                    <a:pt x="73" y="282"/>
                  </a:lnTo>
                  <a:lnTo>
                    <a:pt x="71" y="284"/>
                  </a:lnTo>
                  <a:lnTo>
                    <a:pt x="71" y="284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5" y="276"/>
                  </a:lnTo>
                  <a:lnTo>
                    <a:pt x="63" y="277"/>
                  </a:lnTo>
                  <a:lnTo>
                    <a:pt x="63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3"/>
                  </a:lnTo>
                  <a:lnTo>
                    <a:pt x="60" y="273"/>
                  </a:lnTo>
                  <a:lnTo>
                    <a:pt x="58" y="272"/>
                  </a:lnTo>
                  <a:lnTo>
                    <a:pt x="58" y="272"/>
                  </a:lnTo>
                  <a:lnTo>
                    <a:pt x="56" y="274"/>
                  </a:lnTo>
                  <a:lnTo>
                    <a:pt x="56" y="274"/>
                  </a:lnTo>
                  <a:lnTo>
                    <a:pt x="56" y="278"/>
                  </a:lnTo>
                  <a:lnTo>
                    <a:pt x="56" y="278"/>
                  </a:lnTo>
                  <a:lnTo>
                    <a:pt x="54" y="276"/>
                  </a:lnTo>
                  <a:lnTo>
                    <a:pt x="52" y="275"/>
                  </a:lnTo>
                  <a:lnTo>
                    <a:pt x="51" y="270"/>
                  </a:lnTo>
                  <a:lnTo>
                    <a:pt x="51" y="270"/>
                  </a:lnTo>
                  <a:lnTo>
                    <a:pt x="50" y="267"/>
                  </a:lnTo>
                  <a:lnTo>
                    <a:pt x="50" y="267"/>
                  </a:lnTo>
                  <a:lnTo>
                    <a:pt x="48" y="269"/>
                  </a:lnTo>
                  <a:lnTo>
                    <a:pt x="48" y="269"/>
                  </a:lnTo>
                  <a:lnTo>
                    <a:pt x="47" y="271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3" y="267"/>
                  </a:lnTo>
                  <a:lnTo>
                    <a:pt x="43" y="267"/>
                  </a:lnTo>
                  <a:lnTo>
                    <a:pt x="41" y="264"/>
                  </a:lnTo>
                  <a:lnTo>
                    <a:pt x="38" y="263"/>
                  </a:lnTo>
                  <a:lnTo>
                    <a:pt x="38" y="263"/>
                  </a:lnTo>
                  <a:lnTo>
                    <a:pt x="37" y="262"/>
                  </a:lnTo>
                  <a:lnTo>
                    <a:pt x="35" y="260"/>
                  </a:lnTo>
                  <a:lnTo>
                    <a:pt x="35" y="260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1" y="257"/>
                  </a:lnTo>
                  <a:lnTo>
                    <a:pt x="31" y="257"/>
                  </a:lnTo>
                  <a:lnTo>
                    <a:pt x="31" y="257"/>
                  </a:lnTo>
                  <a:lnTo>
                    <a:pt x="31" y="257"/>
                  </a:lnTo>
                  <a:lnTo>
                    <a:pt x="28" y="260"/>
                  </a:lnTo>
                  <a:lnTo>
                    <a:pt x="28" y="260"/>
                  </a:lnTo>
                  <a:lnTo>
                    <a:pt x="27" y="259"/>
                  </a:lnTo>
                  <a:lnTo>
                    <a:pt x="26" y="257"/>
                  </a:lnTo>
                  <a:lnTo>
                    <a:pt x="26" y="257"/>
                  </a:lnTo>
                  <a:lnTo>
                    <a:pt x="25" y="249"/>
                  </a:lnTo>
                  <a:lnTo>
                    <a:pt x="25" y="249"/>
                  </a:lnTo>
                  <a:lnTo>
                    <a:pt x="24" y="247"/>
                  </a:lnTo>
                  <a:lnTo>
                    <a:pt x="24" y="247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7" y="243"/>
                  </a:lnTo>
                  <a:lnTo>
                    <a:pt x="17" y="243"/>
                  </a:lnTo>
                  <a:lnTo>
                    <a:pt x="16" y="241"/>
                  </a:lnTo>
                  <a:lnTo>
                    <a:pt x="15" y="240"/>
                  </a:lnTo>
                  <a:lnTo>
                    <a:pt x="15" y="240"/>
                  </a:lnTo>
                  <a:lnTo>
                    <a:pt x="13" y="240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7" y="233"/>
                  </a:lnTo>
                  <a:lnTo>
                    <a:pt x="6" y="232"/>
                  </a:lnTo>
                  <a:lnTo>
                    <a:pt x="5" y="232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1" y="216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0"/>
                  </a:lnTo>
                  <a:lnTo>
                    <a:pt x="5" y="207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43" y="149"/>
                  </a:lnTo>
                  <a:lnTo>
                    <a:pt x="43" y="149"/>
                  </a:lnTo>
                  <a:lnTo>
                    <a:pt x="50" y="138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74" y="109"/>
                  </a:lnTo>
                  <a:lnTo>
                    <a:pt x="82" y="101"/>
                  </a:lnTo>
                  <a:lnTo>
                    <a:pt x="90" y="93"/>
                  </a:lnTo>
                  <a:lnTo>
                    <a:pt x="90" y="93"/>
                  </a:lnTo>
                  <a:lnTo>
                    <a:pt x="101" y="84"/>
                  </a:lnTo>
                  <a:lnTo>
                    <a:pt x="111" y="76"/>
                  </a:lnTo>
                  <a:lnTo>
                    <a:pt x="111" y="76"/>
                  </a:lnTo>
                  <a:lnTo>
                    <a:pt x="120" y="71"/>
                  </a:lnTo>
                  <a:lnTo>
                    <a:pt x="129" y="66"/>
                  </a:lnTo>
                  <a:lnTo>
                    <a:pt x="129" y="66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42" y="58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62" y="53"/>
                  </a:lnTo>
                  <a:lnTo>
                    <a:pt x="162" y="55"/>
                  </a:lnTo>
                  <a:lnTo>
                    <a:pt x="162" y="55"/>
                  </a:lnTo>
                  <a:lnTo>
                    <a:pt x="161" y="69"/>
                  </a:lnTo>
                  <a:lnTo>
                    <a:pt x="160" y="77"/>
                  </a:lnTo>
                  <a:lnTo>
                    <a:pt x="161" y="84"/>
                  </a:lnTo>
                  <a:lnTo>
                    <a:pt x="161" y="84"/>
                  </a:lnTo>
                  <a:lnTo>
                    <a:pt x="163" y="96"/>
                  </a:lnTo>
                  <a:lnTo>
                    <a:pt x="166" y="108"/>
                  </a:lnTo>
                  <a:lnTo>
                    <a:pt x="166" y="108"/>
                  </a:lnTo>
                  <a:lnTo>
                    <a:pt x="169" y="116"/>
                  </a:lnTo>
                  <a:lnTo>
                    <a:pt x="174" y="124"/>
                  </a:lnTo>
                  <a:lnTo>
                    <a:pt x="174" y="124"/>
                  </a:lnTo>
                  <a:lnTo>
                    <a:pt x="179" y="131"/>
                  </a:lnTo>
                  <a:lnTo>
                    <a:pt x="184" y="138"/>
                  </a:lnTo>
                  <a:lnTo>
                    <a:pt x="184" y="138"/>
                  </a:lnTo>
                  <a:lnTo>
                    <a:pt x="194" y="148"/>
                  </a:lnTo>
                  <a:lnTo>
                    <a:pt x="194" y="148"/>
                  </a:lnTo>
                  <a:lnTo>
                    <a:pt x="196" y="150"/>
                  </a:lnTo>
                  <a:lnTo>
                    <a:pt x="196" y="150"/>
                  </a:lnTo>
                  <a:lnTo>
                    <a:pt x="199" y="153"/>
                  </a:lnTo>
                  <a:lnTo>
                    <a:pt x="199" y="153"/>
                  </a:lnTo>
                  <a:lnTo>
                    <a:pt x="207" y="158"/>
                  </a:lnTo>
                  <a:lnTo>
                    <a:pt x="207" y="158"/>
                  </a:lnTo>
                  <a:lnTo>
                    <a:pt x="209" y="160"/>
                  </a:lnTo>
                  <a:lnTo>
                    <a:pt x="209" y="162"/>
                  </a:lnTo>
                  <a:lnTo>
                    <a:pt x="210" y="166"/>
                  </a:lnTo>
                  <a:lnTo>
                    <a:pt x="210" y="166"/>
                  </a:lnTo>
                  <a:lnTo>
                    <a:pt x="214" y="181"/>
                  </a:lnTo>
                  <a:lnTo>
                    <a:pt x="214" y="181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7" y="184"/>
                  </a:lnTo>
                  <a:lnTo>
                    <a:pt x="219" y="186"/>
                  </a:lnTo>
                  <a:lnTo>
                    <a:pt x="222" y="190"/>
                  </a:lnTo>
                  <a:lnTo>
                    <a:pt x="222" y="190"/>
                  </a:lnTo>
                  <a:lnTo>
                    <a:pt x="225" y="191"/>
                  </a:lnTo>
                  <a:lnTo>
                    <a:pt x="225" y="191"/>
                  </a:lnTo>
                  <a:lnTo>
                    <a:pt x="228" y="192"/>
                  </a:lnTo>
                  <a:lnTo>
                    <a:pt x="228" y="192"/>
                  </a:lnTo>
                  <a:lnTo>
                    <a:pt x="232" y="195"/>
                  </a:lnTo>
                  <a:lnTo>
                    <a:pt x="234" y="196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9" y="197"/>
                  </a:lnTo>
                  <a:lnTo>
                    <a:pt x="242" y="199"/>
                  </a:lnTo>
                  <a:lnTo>
                    <a:pt x="242" y="199"/>
                  </a:lnTo>
                  <a:lnTo>
                    <a:pt x="244" y="199"/>
                  </a:lnTo>
                  <a:lnTo>
                    <a:pt x="245" y="199"/>
                  </a:lnTo>
                  <a:lnTo>
                    <a:pt x="245" y="199"/>
                  </a:lnTo>
                  <a:lnTo>
                    <a:pt x="247" y="198"/>
                  </a:lnTo>
                  <a:lnTo>
                    <a:pt x="249" y="197"/>
                  </a:lnTo>
                  <a:lnTo>
                    <a:pt x="252" y="199"/>
                  </a:lnTo>
                  <a:lnTo>
                    <a:pt x="252" y="199"/>
                  </a:lnTo>
                  <a:lnTo>
                    <a:pt x="251" y="202"/>
                  </a:lnTo>
                  <a:lnTo>
                    <a:pt x="251" y="205"/>
                  </a:lnTo>
                  <a:lnTo>
                    <a:pt x="253" y="210"/>
                  </a:lnTo>
                  <a:lnTo>
                    <a:pt x="253" y="210"/>
                  </a:lnTo>
                  <a:lnTo>
                    <a:pt x="251" y="211"/>
                  </a:lnTo>
                  <a:lnTo>
                    <a:pt x="250" y="211"/>
                  </a:lnTo>
                  <a:lnTo>
                    <a:pt x="250" y="213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2" y="218"/>
                  </a:lnTo>
                  <a:lnTo>
                    <a:pt x="252" y="218"/>
                  </a:lnTo>
                  <a:lnTo>
                    <a:pt x="253" y="222"/>
                  </a:lnTo>
                  <a:lnTo>
                    <a:pt x="253" y="222"/>
                  </a:lnTo>
                  <a:lnTo>
                    <a:pt x="251" y="224"/>
                  </a:lnTo>
                  <a:lnTo>
                    <a:pt x="251" y="226"/>
                  </a:lnTo>
                  <a:lnTo>
                    <a:pt x="253" y="231"/>
                  </a:lnTo>
                  <a:lnTo>
                    <a:pt x="253" y="231"/>
                  </a:lnTo>
                  <a:close/>
                  <a:moveTo>
                    <a:pt x="279" y="60"/>
                  </a:moveTo>
                  <a:lnTo>
                    <a:pt x="279" y="60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5" y="58"/>
                  </a:lnTo>
                  <a:lnTo>
                    <a:pt x="275" y="58"/>
                  </a:lnTo>
                  <a:lnTo>
                    <a:pt x="274" y="58"/>
                  </a:lnTo>
                  <a:lnTo>
                    <a:pt x="272" y="58"/>
                  </a:lnTo>
                  <a:lnTo>
                    <a:pt x="272" y="58"/>
                  </a:lnTo>
                  <a:lnTo>
                    <a:pt x="266" y="51"/>
                  </a:lnTo>
                  <a:lnTo>
                    <a:pt x="266" y="51"/>
                  </a:lnTo>
                  <a:lnTo>
                    <a:pt x="264" y="53"/>
                  </a:lnTo>
                  <a:lnTo>
                    <a:pt x="262" y="52"/>
                  </a:lnTo>
                  <a:lnTo>
                    <a:pt x="262" y="52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4" y="44"/>
                  </a:lnTo>
                  <a:lnTo>
                    <a:pt x="252" y="43"/>
                  </a:lnTo>
                  <a:lnTo>
                    <a:pt x="252" y="43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47" y="40"/>
                  </a:lnTo>
                  <a:lnTo>
                    <a:pt x="246" y="40"/>
                  </a:lnTo>
                  <a:lnTo>
                    <a:pt x="245" y="40"/>
                  </a:lnTo>
                  <a:lnTo>
                    <a:pt x="245" y="40"/>
                  </a:lnTo>
                  <a:lnTo>
                    <a:pt x="244" y="37"/>
                  </a:lnTo>
                  <a:lnTo>
                    <a:pt x="244" y="35"/>
                  </a:lnTo>
                  <a:lnTo>
                    <a:pt x="244" y="35"/>
                  </a:lnTo>
                  <a:lnTo>
                    <a:pt x="241" y="35"/>
                  </a:lnTo>
                  <a:lnTo>
                    <a:pt x="240" y="35"/>
                  </a:lnTo>
                  <a:lnTo>
                    <a:pt x="239" y="34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7" y="32"/>
                  </a:lnTo>
                  <a:lnTo>
                    <a:pt x="236" y="31"/>
                  </a:lnTo>
                  <a:lnTo>
                    <a:pt x="235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6" y="39"/>
                  </a:lnTo>
                  <a:lnTo>
                    <a:pt x="236" y="39"/>
                  </a:lnTo>
                  <a:lnTo>
                    <a:pt x="238" y="48"/>
                  </a:lnTo>
                  <a:lnTo>
                    <a:pt x="239" y="57"/>
                  </a:lnTo>
                  <a:lnTo>
                    <a:pt x="238" y="66"/>
                  </a:lnTo>
                  <a:lnTo>
                    <a:pt x="237" y="75"/>
                  </a:lnTo>
                  <a:lnTo>
                    <a:pt x="237" y="75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9" y="90"/>
                  </a:lnTo>
                  <a:lnTo>
                    <a:pt x="239" y="93"/>
                  </a:lnTo>
                  <a:lnTo>
                    <a:pt x="239" y="93"/>
                  </a:lnTo>
                  <a:lnTo>
                    <a:pt x="239" y="97"/>
                  </a:lnTo>
                  <a:lnTo>
                    <a:pt x="239" y="97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37" y="97"/>
                  </a:lnTo>
                  <a:lnTo>
                    <a:pt x="237" y="97"/>
                  </a:lnTo>
                  <a:lnTo>
                    <a:pt x="235" y="93"/>
                  </a:lnTo>
                  <a:lnTo>
                    <a:pt x="233" y="91"/>
                  </a:lnTo>
                  <a:lnTo>
                    <a:pt x="227" y="87"/>
                  </a:lnTo>
                  <a:lnTo>
                    <a:pt x="227" y="87"/>
                  </a:lnTo>
                  <a:lnTo>
                    <a:pt x="224" y="86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18" y="85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05" y="82"/>
                  </a:lnTo>
                  <a:lnTo>
                    <a:pt x="205" y="82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4" y="80"/>
                  </a:lnTo>
                  <a:lnTo>
                    <a:pt x="205" y="79"/>
                  </a:lnTo>
                  <a:lnTo>
                    <a:pt x="205" y="79"/>
                  </a:lnTo>
                  <a:lnTo>
                    <a:pt x="212" y="80"/>
                  </a:lnTo>
                  <a:lnTo>
                    <a:pt x="212" y="80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1" y="78"/>
                  </a:lnTo>
                  <a:lnTo>
                    <a:pt x="215" y="74"/>
                  </a:lnTo>
                  <a:lnTo>
                    <a:pt x="208" y="72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3" y="70"/>
                  </a:lnTo>
                  <a:lnTo>
                    <a:pt x="205" y="69"/>
                  </a:lnTo>
                  <a:lnTo>
                    <a:pt x="205" y="69"/>
                  </a:lnTo>
                  <a:lnTo>
                    <a:pt x="209" y="69"/>
                  </a:lnTo>
                  <a:lnTo>
                    <a:pt x="214" y="70"/>
                  </a:lnTo>
                  <a:lnTo>
                    <a:pt x="218" y="71"/>
                  </a:lnTo>
                  <a:lnTo>
                    <a:pt x="222" y="74"/>
                  </a:lnTo>
                  <a:lnTo>
                    <a:pt x="222" y="74"/>
                  </a:lnTo>
                  <a:lnTo>
                    <a:pt x="229" y="80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0"/>
                  </a:lnTo>
                  <a:lnTo>
                    <a:pt x="232" y="78"/>
                  </a:lnTo>
                  <a:lnTo>
                    <a:pt x="232" y="78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4" y="66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4" y="46"/>
                  </a:lnTo>
                  <a:lnTo>
                    <a:pt x="231" y="35"/>
                  </a:lnTo>
                  <a:lnTo>
                    <a:pt x="231" y="35"/>
                  </a:lnTo>
                  <a:lnTo>
                    <a:pt x="227" y="24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20" y="10"/>
                  </a:lnTo>
                  <a:lnTo>
                    <a:pt x="217" y="6"/>
                  </a:lnTo>
                  <a:lnTo>
                    <a:pt x="217" y="6"/>
                  </a:lnTo>
                  <a:lnTo>
                    <a:pt x="213" y="1"/>
                  </a:lnTo>
                  <a:lnTo>
                    <a:pt x="210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4" y="1"/>
                  </a:lnTo>
                  <a:lnTo>
                    <a:pt x="204" y="1"/>
                  </a:lnTo>
                  <a:lnTo>
                    <a:pt x="197" y="4"/>
                  </a:lnTo>
                  <a:lnTo>
                    <a:pt x="190" y="8"/>
                  </a:lnTo>
                  <a:lnTo>
                    <a:pt x="190" y="8"/>
                  </a:lnTo>
                  <a:lnTo>
                    <a:pt x="183" y="14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73" y="32"/>
                  </a:lnTo>
                  <a:lnTo>
                    <a:pt x="171" y="38"/>
                  </a:lnTo>
                  <a:lnTo>
                    <a:pt x="169" y="44"/>
                  </a:lnTo>
                  <a:lnTo>
                    <a:pt x="169" y="44"/>
                  </a:lnTo>
                  <a:lnTo>
                    <a:pt x="166" y="58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7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7" y="92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72" y="11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86" y="133"/>
                  </a:lnTo>
                  <a:lnTo>
                    <a:pt x="192" y="140"/>
                  </a:lnTo>
                  <a:lnTo>
                    <a:pt x="198" y="146"/>
                  </a:lnTo>
                  <a:lnTo>
                    <a:pt x="198" y="146"/>
                  </a:lnTo>
                  <a:lnTo>
                    <a:pt x="208" y="154"/>
                  </a:lnTo>
                  <a:lnTo>
                    <a:pt x="208" y="154"/>
                  </a:lnTo>
                  <a:lnTo>
                    <a:pt x="209" y="148"/>
                  </a:lnTo>
                  <a:lnTo>
                    <a:pt x="209" y="148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0"/>
                  </a:lnTo>
                  <a:lnTo>
                    <a:pt x="210" y="138"/>
                  </a:lnTo>
                  <a:lnTo>
                    <a:pt x="210" y="137"/>
                  </a:lnTo>
                  <a:lnTo>
                    <a:pt x="212" y="134"/>
                  </a:lnTo>
                  <a:lnTo>
                    <a:pt x="212" y="134"/>
                  </a:lnTo>
                  <a:lnTo>
                    <a:pt x="216" y="129"/>
                  </a:lnTo>
                  <a:lnTo>
                    <a:pt x="216" y="129"/>
                  </a:lnTo>
                  <a:lnTo>
                    <a:pt x="218" y="127"/>
                  </a:lnTo>
                  <a:lnTo>
                    <a:pt x="219" y="124"/>
                  </a:lnTo>
                  <a:lnTo>
                    <a:pt x="219" y="124"/>
                  </a:lnTo>
                  <a:lnTo>
                    <a:pt x="220" y="122"/>
                  </a:lnTo>
                  <a:lnTo>
                    <a:pt x="222" y="119"/>
                  </a:lnTo>
                  <a:lnTo>
                    <a:pt x="222" y="119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5" y="113"/>
                  </a:lnTo>
                  <a:lnTo>
                    <a:pt x="225" y="111"/>
                  </a:lnTo>
                  <a:lnTo>
                    <a:pt x="226" y="110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5" y="103"/>
                  </a:lnTo>
                  <a:lnTo>
                    <a:pt x="235" y="102"/>
                  </a:lnTo>
                  <a:lnTo>
                    <a:pt x="235" y="100"/>
                  </a:lnTo>
                  <a:lnTo>
                    <a:pt x="237" y="99"/>
                  </a:lnTo>
                  <a:lnTo>
                    <a:pt x="237" y="99"/>
                  </a:lnTo>
                  <a:lnTo>
                    <a:pt x="240" y="99"/>
                  </a:lnTo>
                  <a:lnTo>
                    <a:pt x="240" y="99"/>
                  </a:lnTo>
                  <a:lnTo>
                    <a:pt x="243" y="97"/>
                  </a:lnTo>
                  <a:lnTo>
                    <a:pt x="247" y="97"/>
                  </a:lnTo>
                  <a:lnTo>
                    <a:pt x="250" y="98"/>
                  </a:lnTo>
                  <a:lnTo>
                    <a:pt x="253" y="100"/>
                  </a:lnTo>
                  <a:lnTo>
                    <a:pt x="253" y="100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59" y="99"/>
                  </a:lnTo>
                  <a:lnTo>
                    <a:pt x="259" y="94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2" y="80"/>
                  </a:lnTo>
                  <a:lnTo>
                    <a:pt x="264" y="75"/>
                  </a:lnTo>
                  <a:lnTo>
                    <a:pt x="267" y="70"/>
                  </a:lnTo>
                  <a:lnTo>
                    <a:pt x="271" y="67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9" y="60"/>
                  </a:lnTo>
                  <a:lnTo>
                    <a:pt x="279" y="60"/>
                  </a:lnTo>
                  <a:close/>
                  <a:moveTo>
                    <a:pt x="336" y="278"/>
                  </a:moveTo>
                  <a:lnTo>
                    <a:pt x="336" y="278"/>
                  </a:lnTo>
                  <a:lnTo>
                    <a:pt x="329" y="253"/>
                  </a:lnTo>
                  <a:lnTo>
                    <a:pt x="329" y="253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1" y="223"/>
                  </a:lnTo>
                  <a:lnTo>
                    <a:pt x="321" y="223"/>
                  </a:lnTo>
                  <a:lnTo>
                    <a:pt x="313" y="222"/>
                  </a:lnTo>
                  <a:lnTo>
                    <a:pt x="313" y="222"/>
                  </a:lnTo>
                  <a:lnTo>
                    <a:pt x="307" y="220"/>
                  </a:lnTo>
                  <a:lnTo>
                    <a:pt x="302" y="216"/>
                  </a:lnTo>
                  <a:lnTo>
                    <a:pt x="298" y="211"/>
                  </a:lnTo>
                  <a:lnTo>
                    <a:pt x="294" y="206"/>
                  </a:lnTo>
                  <a:lnTo>
                    <a:pt x="294" y="206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2" y="203"/>
                  </a:lnTo>
                  <a:lnTo>
                    <a:pt x="292" y="203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6" y="197"/>
                  </a:lnTo>
                  <a:lnTo>
                    <a:pt x="286" y="197"/>
                  </a:lnTo>
                  <a:lnTo>
                    <a:pt x="285" y="198"/>
                  </a:lnTo>
                  <a:lnTo>
                    <a:pt x="285" y="198"/>
                  </a:lnTo>
                  <a:lnTo>
                    <a:pt x="287" y="200"/>
                  </a:lnTo>
                  <a:lnTo>
                    <a:pt x="287" y="200"/>
                  </a:lnTo>
                  <a:lnTo>
                    <a:pt x="288" y="205"/>
                  </a:lnTo>
                  <a:lnTo>
                    <a:pt x="288" y="205"/>
                  </a:lnTo>
                  <a:lnTo>
                    <a:pt x="288" y="211"/>
                  </a:lnTo>
                  <a:lnTo>
                    <a:pt x="288" y="211"/>
                  </a:lnTo>
                  <a:lnTo>
                    <a:pt x="289" y="213"/>
                  </a:lnTo>
                  <a:lnTo>
                    <a:pt x="288" y="215"/>
                  </a:lnTo>
                  <a:lnTo>
                    <a:pt x="287" y="216"/>
                  </a:lnTo>
                  <a:lnTo>
                    <a:pt x="285" y="218"/>
                  </a:lnTo>
                  <a:lnTo>
                    <a:pt x="285" y="218"/>
                  </a:lnTo>
                  <a:lnTo>
                    <a:pt x="285" y="219"/>
                  </a:lnTo>
                  <a:lnTo>
                    <a:pt x="285" y="219"/>
                  </a:lnTo>
                  <a:lnTo>
                    <a:pt x="287" y="222"/>
                  </a:lnTo>
                  <a:lnTo>
                    <a:pt x="286" y="224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285" y="228"/>
                  </a:lnTo>
                  <a:lnTo>
                    <a:pt x="285" y="228"/>
                  </a:lnTo>
                  <a:lnTo>
                    <a:pt x="286" y="230"/>
                  </a:lnTo>
                  <a:lnTo>
                    <a:pt x="286" y="232"/>
                  </a:lnTo>
                  <a:lnTo>
                    <a:pt x="285" y="234"/>
                  </a:lnTo>
                  <a:lnTo>
                    <a:pt x="284" y="236"/>
                  </a:lnTo>
                  <a:lnTo>
                    <a:pt x="284" y="236"/>
                  </a:lnTo>
                  <a:lnTo>
                    <a:pt x="285" y="238"/>
                  </a:lnTo>
                  <a:lnTo>
                    <a:pt x="285" y="238"/>
                  </a:lnTo>
                  <a:lnTo>
                    <a:pt x="286" y="239"/>
                  </a:lnTo>
                  <a:lnTo>
                    <a:pt x="286" y="240"/>
                  </a:lnTo>
                  <a:lnTo>
                    <a:pt x="286" y="240"/>
                  </a:lnTo>
                  <a:lnTo>
                    <a:pt x="285" y="241"/>
                  </a:lnTo>
                  <a:lnTo>
                    <a:pt x="283" y="241"/>
                  </a:lnTo>
                  <a:lnTo>
                    <a:pt x="283" y="241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84" y="244"/>
                  </a:lnTo>
                  <a:lnTo>
                    <a:pt x="286" y="246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7" y="251"/>
                  </a:lnTo>
                  <a:lnTo>
                    <a:pt x="287" y="251"/>
                  </a:lnTo>
                  <a:lnTo>
                    <a:pt x="284" y="252"/>
                  </a:lnTo>
                  <a:lnTo>
                    <a:pt x="284" y="252"/>
                  </a:lnTo>
                  <a:lnTo>
                    <a:pt x="285" y="253"/>
                  </a:lnTo>
                  <a:lnTo>
                    <a:pt x="285" y="253"/>
                  </a:lnTo>
                  <a:lnTo>
                    <a:pt x="287" y="255"/>
                  </a:lnTo>
                  <a:lnTo>
                    <a:pt x="286" y="257"/>
                  </a:lnTo>
                  <a:lnTo>
                    <a:pt x="286" y="257"/>
                  </a:lnTo>
                  <a:lnTo>
                    <a:pt x="286" y="259"/>
                  </a:lnTo>
                  <a:lnTo>
                    <a:pt x="286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88" y="267"/>
                  </a:lnTo>
                  <a:lnTo>
                    <a:pt x="288" y="269"/>
                  </a:lnTo>
                  <a:lnTo>
                    <a:pt x="287" y="270"/>
                  </a:lnTo>
                  <a:lnTo>
                    <a:pt x="285" y="272"/>
                  </a:lnTo>
                  <a:lnTo>
                    <a:pt x="285" y="272"/>
                  </a:lnTo>
                  <a:lnTo>
                    <a:pt x="286" y="274"/>
                  </a:lnTo>
                  <a:lnTo>
                    <a:pt x="287" y="276"/>
                  </a:lnTo>
                  <a:lnTo>
                    <a:pt x="287" y="276"/>
                  </a:lnTo>
                  <a:lnTo>
                    <a:pt x="289" y="278"/>
                  </a:lnTo>
                  <a:lnTo>
                    <a:pt x="289" y="280"/>
                  </a:lnTo>
                  <a:lnTo>
                    <a:pt x="289" y="280"/>
                  </a:lnTo>
                  <a:lnTo>
                    <a:pt x="288" y="287"/>
                  </a:lnTo>
                  <a:lnTo>
                    <a:pt x="288" y="287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3" y="286"/>
                  </a:lnTo>
                  <a:lnTo>
                    <a:pt x="293" y="288"/>
                  </a:lnTo>
                  <a:lnTo>
                    <a:pt x="293" y="288"/>
                  </a:lnTo>
                  <a:lnTo>
                    <a:pt x="295" y="292"/>
                  </a:lnTo>
                  <a:lnTo>
                    <a:pt x="295" y="292"/>
                  </a:lnTo>
                  <a:lnTo>
                    <a:pt x="297" y="291"/>
                  </a:lnTo>
                  <a:lnTo>
                    <a:pt x="298" y="291"/>
                  </a:lnTo>
                  <a:lnTo>
                    <a:pt x="301" y="294"/>
                  </a:lnTo>
                  <a:lnTo>
                    <a:pt x="301" y="294"/>
                  </a:lnTo>
                  <a:lnTo>
                    <a:pt x="303" y="297"/>
                  </a:lnTo>
                  <a:lnTo>
                    <a:pt x="306" y="299"/>
                  </a:lnTo>
                  <a:lnTo>
                    <a:pt x="309" y="299"/>
                  </a:lnTo>
                  <a:lnTo>
                    <a:pt x="313" y="299"/>
                  </a:lnTo>
                  <a:lnTo>
                    <a:pt x="313" y="299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22" y="296"/>
                  </a:lnTo>
                  <a:lnTo>
                    <a:pt x="322" y="296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4"/>
                  </a:lnTo>
                  <a:lnTo>
                    <a:pt x="327" y="294"/>
                  </a:lnTo>
                  <a:lnTo>
                    <a:pt x="328" y="297"/>
                  </a:lnTo>
                  <a:lnTo>
                    <a:pt x="328" y="297"/>
                  </a:lnTo>
                  <a:lnTo>
                    <a:pt x="330" y="295"/>
                  </a:lnTo>
                  <a:lnTo>
                    <a:pt x="330" y="295"/>
                  </a:lnTo>
                  <a:lnTo>
                    <a:pt x="332" y="290"/>
                  </a:lnTo>
                  <a:lnTo>
                    <a:pt x="332" y="290"/>
                  </a:lnTo>
                  <a:lnTo>
                    <a:pt x="335" y="288"/>
                  </a:lnTo>
                  <a:lnTo>
                    <a:pt x="335" y="288"/>
                  </a:lnTo>
                  <a:lnTo>
                    <a:pt x="335" y="290"/>
                  </a:lnTo>
                  <a:lnTo>
                    <a:pt x="335" y="290"/>
                  </a:lnTo>
                  <a:lnTo>
                    <a:pt x="336" y="292"/>
                  </a:lnTo>
                  <a:lnTo>
                    <a:pt x="336" y="292"/>
                  </a:lnTo>
                  <a:lnTo>
                    <a:pt x="337" y="285"/>
                  </a:lnTo>
                  <a:lnTo>
                    <a:pt x="336" y="278"/>
                  </a:lnTo>
                  <a:lnTo>
                    <a:pt x="336" y="278"/>
                  </a:lnTo>
                  <a:close/>
                </a:path>
              </a:pathLst>
            </a:custGeom>
            <a:solidFill>
              <a:srgbClr val="CEAB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1" name="Freeform 157"/>
            <p:cNvSpPr>
              <a:spLocks noEditPoints="1"/>
            </p:cNvSpPr>
            <p:nvPr/>
          </p:nvSpPr>
          <p:spPr bwMode="auto">
            <a:xfrm>
              <a:off x="2672" y="1842"/>
              <a:ext cx="417" cy="382"/>
            </a:xfrm>
            <a:custGeom>
              <a:avLst/>
              <a:gdLst/>
              <a:ahLst/>
              <a:cxnLst>
                <a:cxn ang="0">
                  <a:pos x="254" y="142"/>
                </a:cxn>
                <a:cxn ang="0">
                  <a:pos x="273" y="125"/>
                </a:cxn>
                <a:cxn ang="0">
                  <a:pos x="302" y="144"/>
                </a:cxn>
                <a:cxn ang="0">
                  <a:pos x="287" y="201"/>
                </a:cxn>
                <a:cxn ang="0">
                  <a:pos x="277" y="213"/>
                </a:cxn>
                <a:cxn ang="0">
                  <a:pos x="251" y="193"/>
                </a:cxn>
                <a:cxn ang="0">
                  <a:pos x="417" y="69"/>
                </a:cxn>
                <a:cxn ang="0">
                  <a:pos x="389" y="51"/>
                </a:cxn>
                <a:cxn ang="0">
                  <a:pos x="285" y="20"/>
                </a:cxn>
                <a:cxn ang="0">
                  <a:pos x="254" y="2"/>
                </a:cxn>
                <a:cxn ang="0">
                  <a:pos x="263" y="34"/>
                </a:cxn>
                <a:cxn ang="0">
                  <a:pos x="280" y="46"/>
                </a:cxn>
                <a:cxn ang="0">
                  <a:pos x="287" y="57"/>
                </a:cxn>
                <a:cxn ang="0">
                  <a:pos x="301" y="63"/>
                </a:cxn>
                <a:cxn ang="0">
                  <a:pos x="340" y="65"/>
                </a:cxn>
                <a:cxn ang="0">
                  <a:pos x="409" y="75"/>
                </a:cxn>
                <a:cxn ang="0">
                  <a:pos x="417" y="71"/>
                </a:cxn>
                <a:cxn ang="0">
                  <a:pos x="395" y="314"/>
                </a:cxn>
                <a:cxn ang="0">
                  <a:pos x="391" y="297"/>
                </a:cxn>
                <a:cxn ang="0">
                  <a:pos x="367" y="314"/>
                </a:cxn>
                <a:cxn ang="0">
                  <a:pos x="330" y="314"/>
                </a:cxn>
                <a:cxn ang="0">
                  <a:pos x="312" y="289"/>
                </a:cxn>
                <a:cxn ang="0">
                  <a:pos x="312" y="269"/>
                </a:cxn>
                <a:cxn ang="0">
                  <a:pos x="313" y="256"/>
                </a:cxn>
                <a:cxn ang="0">
                  <a:pos x="314" y="230"/>
                </a:cxn>
                <a:cxn ang="0">
                  <a:pos x="311" y="206"/>
                </a:cxn>
                <a:cxn ang="0">
                  <a:pos x="295" y="204"/>
                </a:cxn>
                <a:cxn ang="0">
                  <a:pos x="289" y="217"/>
                </a:cxn>
                <a:cxn ang="0">
                  <a:pos x="288" y="243"/>
                </a:cxn>
                <a:cxn ang="0">
                  <a:pos x="287" y="275"/>
                </a:cxn>
                <a:cxn ang="0">
                  <a:pos x="282" y="299"/>
                </a:cxn>
                <a:cxn ang="0">
                  <a:pos x="264" y="318"/>
                </a:cxn>
                <a:cxn ang="0">
                  <a:pos x="234" y="326"/>
                </a:cxn>
                <a:cxn ang="0">
                  <a:pos x="196" y="326"/>
                </a:cxn>
                <a:cxn ang="0">
                  <a:pos x="166" y="324"/>
                </a:cxn>
                <a:cxn ang="0">
                  <a:pos x="129" y="311"/>
                </a:cxn>
                <a:cxn ang="0">
                  <a:pos x="116" y="313"/>
                </a:cxn>
                <a:cxn ang="0">
                  <a:pos x="81" y="293"/>
                </a:cxn>
                <a:cxn ang="0">
                  <a:pos x="53" y="270"/>
                </a:cxn>
                <a:cxn ang="0">
                  <a:pos x="42" y="265"/>
                </a:cxn>
                <a:cxn ang="0">
                  <a:pos x="28" y="232"/>
                </a:cxn>
                <a:cxn ang="0">
                  <a:pos x="9" y="244"/>
                </a:cxn>
                <a:cxn ang="0">
                  <a:pos x="1" y="269"/>
                </a:cxn>
                <a:cxn ang="0">
                  <a:pos x="15" y="291"/>
                </a:cxn>
                <a:cxn ang="0">
                  <a:pos x="38" y="317"/>
                </a:cxn>
                <a:cxn ang="0">
                  <a:pos x="52" y="323"/>
                </a:cxn>
                <a:cxn ang="0">
                  <a:pos x="69" y="329"/>
                </a:cxn>
                <a:cxn ang="0">
                  <a:pos x="92" y="340"/>
                </a:cxn>
                <a:cxn ang="0">
                  <a:pos x="109" y="347"/>
                </a:cxn>
                <a:cxn ang="0">
                  <a:pos x="128" y="350"/>
                </a:cxn>
                <a:cxn ang="0">
                  <a:pos x="158" y="362"/>
                </a:cxn>
                <a:cxn ang="0">
                  <a:pos x="194" y="374"/>
                </a:cxn>
                <a:cxn ang="0">
                  <a:pos x="213" y="374"/>
                </a:cxn>
                <a:cxn ang="0">
                  <a:pos x="235" y="378"/>
                </a:cxn>
                <a:cxn ang="0">
                  <a:pos x="254" y="378"/>
                </a:cxn>
                <a:cxn ang="0">
                  <a:pos x="281" y="378"/>
                </a:cxn>
                <a:cxn ang="0">
                  <a:pos x="312" y="379"/>
                </a:cxn>
                <a:cxn ang="0">
                  <a:pos x="344" y="373"/>
                </a:cxn>
                <a:cxn ang="0">
                  <a:pos x="356" y="371"/>
                </a:cxn>
                <a:cxn ang="0">
                  <a:pos x="374" y="359"/>
                </a:cxn>
                <a:cxn ang="0">
                  <a:pos x="389" y="345"/>
                </a:cxn>
                <a:cxn ang="0">
                  <a:pos x="396" y="327"/>
                </a:cxn>
                <a:cxn ang="0">
                  <a:pos x="305" y="134"/>
                </a:cxn>
              </a:cxnLst>
              <a:rect l="0" t="0" r="r" b="b"/>
              <a:pathLst>
                <a:path w="417" h="382">
                  <a:moveTo>
                    <a:pt x="249" y="158"/>
                  </a:moveTo>
                  <a:lnTo>
                    <a:pt x="249" y="158"/>
                  </a:lnTo>
                  <a:lnTo>
                    <a:pt x="250" y="156"/>
                  </a:lnTo>
                  <a:lnTo>
                    <a:pt x="251" y="155"/>
                  </a:lnTo>
                  <a:lnTo>
                    <a:pt x="250" y="154"/>
                  </a:lnTo>
                  <a:lnTo>
                    <a:pt x="250" y="154"/>
                  </a:lnTo>
                  <a:lnTo>
                    <a:pt x="249" y="154"/>
                  </a:lnTo>
                  <a:lnTo>
                    <a:pt x="246" y="154"/>
                  </a:lnTo>
                  <a:lnTo>
                    <a:pt x="246" y="154"/>
                  </a:lnTo>
                  <a:lnTo>
                    <a:pt x="252" y="149"/>
                  </a:lnTo>
                  <a:lnTo>
                    <a:pt x="252" y="149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58" y="144"/>
                  </a:lnTo>
                  <a:lnTo>
                    <a:pt x="258" y="144"/>
                  </a:lnTo>
                  <a:lnTo>
                    <a:pt x="256" y="143"/>
                  </a:lnTo>
                  <a:lnTo>
                    <a:pt x="256" y="143"/>
                  </a:lnTo>
                  <a:lnTo>
                    <a:pt x="254" y="142"/>
                  </a:lnTo>
                  <a:lnTo>
                    <a:pt x="254" y="142"/>
                  </a:lnTo>
                  <a:lnTo>
                    <a:pt x="258" y="139"/>
                  </a:lnTo>
                  <a:lnTo>
                    <a:pt x="263" y="136"/>
                  </a:lnTo>
                  <a:lnTo>
                    <a:pt x="263" y="136"/>
                  </a:lnTo>
                  <a:lnTo>
                    <a:pt x="266" y="135"/>
                  </a:lnTo>
                  <a:lnTo>
                    <a:pt x="266" y="135"/>
                  </a:lnTo>
                  <a:lnTo>
                    <a:pt x="268" y="133"/>
                  </a:lnTo>
                  <a:lnTo>
                    <a:pt x="268" y="133"/>
                  </a:lnTo>
                  <a:lnTo>
                    <a:pt x="265" y="132"/>
                  </a:lnTo>
                  <a:lnTo>
                    <a:pt x="265" y="132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71" y="125"/>
                  </a:lnTo>
                  <a:lnTo>
                    <a:pt x="271" y="125"/>
                  </a:lnTo>
                  <a:lnTo>
                    <a:pt x="273" y="125"/>
                  </a:lnTo>
                  <a:lnTo>
                    <a:pt x="273" y="125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1" y="120"/>
                  </a:lnTo>
                  <a:lnTo>
                    <a:pt x="271" y="120"/>
                  </a:lnTo>
                  <a:lnTo>
                    <a:pt x="274" y="119"/>
                  </a:lnTo>
                  <a:lnTo>
                    <a:pt x="277" y="120"/>
                  </a:lnTo>
                  <a:lnTo>
                    <a:pt x="277" y="120"/>
                  </a:lnTo>
                  <a:lnTo>
                    <a:pt x="283" y="120"/>
                  </a:lnTo>
                  <a:lnTo>
                    <a:pt x="283" y="120"/>
                  </a:lnTo>
                  <a:lnTo>
                    <a:pt x="285" y="121"/>
                  </a:lnTo>
                  <a:lnTo>
                    <a:pt x="285" y="121"/>
                  </a:lnTo>
                  <a:lnTo>
                    <a:pt x="291" y="127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300" y="138"/>
                  </a:lnTo>
                  <a:lnTo>
                    <a:pt x="302" y="144"/>
                  </a:lnTo>
                  <a:lnTo>
                    <a:pt x="302" y="144"/>
                  </a:lnTo>
                  <a:lnTo>
                    <a:pt x="304" y="147"/>
                  </a:lnTo>
                  <a:lnTo>
                    <a:pt x="304" y="150"/>
                  </a:lnTo>
                  <a:lnTo>
                    <a:pt x="304" y="150"/>
                  </a:lnTo>
                  <a:lnTo>
                    <a:pt x="303" y="151"/>
                  </a:lnTo>
                  <a:lnTo>
                    <a:pt x="301" y="152"/>
                  </a:lnTo>
                  <a:lnTo>
                    <a:pt x="298" y="154"/>
                  </a:lnTo>
                  <a:lnTo>
                    <a:pt x="298" y="154"/>
                  </a:lnTo>
                  <a:lnTo>
                    <a:pt x="294" y="157"/>
                  </a:lnTo>
                  <a:lnTo>
                    <a:pt x="291" y="161"/>
                  </a:lnTo>
                  <a:lnTo>
                    <a:pt x="289" y="166"/>
                  </a:lnTo>
                  <a:lnTo>
                    <a:pt x="288" y="171"/>
                  </a:lnTo>
                  <a:lnTo>
                    <a:pt x="288" y="171"/>
                  </a:lnTo>
                  <a:lnTo>
                    <a:pt x="288" y="182"/>
                  </a:lnTo>
                  <a:lnTo>
                    <a:pt x="287" y="193"/>
                  </a:lnTo>
                  <a:lnTo>
                    <a:pt x="287" y="193"/>
                  </a:lnTo>
                  <a:lnTo>
                    <a:pt x="287" y="198"/>
                  </a:lnTo>
                  <a:lnTo>
                    <a:pt x="287" y="201"/>
                  </a:lnTo>
                  <a:lnTo>
                    <a:pt x="287" y="203"/>
                  </a:lnTo>
                  <a:lnTo>
                    <a:pt x="287" y="203"/>
                  </a:lnTo>
                  <a:lnTo>
                    <a:pt x="286" y="206"/>
                  </a:lnTo>
                  <a:lnTo>
                    <a:pt x="287" y="208"/>
                  </a:lnTo>
                  <a:lnTo>
                    <a:pt x="287" y="208"/>
                  </a:lnTo>
                  <a:lnTo>
                    <a:pt x="283" y="208"/>
                  </a:lnTo>
                  <a:lnTo>
                    <a:pt x="283" y="208"/>
                  </a:lnTo>
                  <a:lnTo>
                    <a:pt x="284" y="212"/>
                  </a:lnTo>
                  <a:lnTo>
                    <a:pt x="284" y="212"/>
                  </a:lnTo>
                  <a:lnTo>
                    <a:pt x="281" y="211"/>
                  </a:lnTo>
                  <a:lnTo>
                    <a:pt x="281" y="211"/>
                  </a:lnTo>
                  <a:lnTo>
                    <a:pt x="278" y="209"/>
                  </a:lnTo>
                  <a:lnTo>
                    <a:pt x="278" y="209"/>
                  </a:lnTo>
                  <a:lnTo>
                    <a:pt x="276" y="208"/>
                  </a:lnTo>
                  <a:lnTo>
                    <a:pt x="276" y="208"/>
                  </a:lnTo>
                  <a:lnTo>
                    <a:pt x="276" y="211"/>
                  </a:lnTo>
                  <a:lnTo>
                    <a:pt x="276" y="211"/>
                  </a:lnTo>
                  <a:lnTo>
                    <a:pt x="277" y="213"/>
                  </a:lnTo>
                  <a:lnTo>
                    <a:pt x="277" y="213"/>
                  </a:lnTo>
                  <a:lnTo>
                    <a:pt x="276" y="214"/>
                  </a:lnTo>
                  <a:lnTo>
                    <a:pt x="276" y="214"/>
                  </a:lnTo>
                  <a:lnTo>
                    <a:pt x="268" y="208"/>
                  </a:lnTo>
                  <a:lnTo>
                    <a:pt x="268" y="208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4" y="205"/>
                  </a:lnTo>
                  <a:lnTo>
                    <a:pt x="264" y="205"/>
                  </a:lnTo>
                  <a:lnTo>
                    <a:pt x="264" y="209"/>
                  </a:lnTo>
                  <a:lnTo>
                    <a:pt x="264" y="209"/>
                  </a:lnTo>
                  <a:lnTo>
                    <a:pt x="259" y="204"/>
                  </a:lnTo>
                  <a:lnTo>
                    <a:pt x="255" y="199"/>
                  </a:lnTo>
                  <a:lnTo>
                    <a:pt x="255" y="199"/>
                  </a:lnTo>
                  <a:lnTo>
                    <a:pt x="253" y="197"/>
                  </a:lnTo>
                  <a:lnTo>
                    <a:pt x="253" y="197"/>
                  </a:lnTo>
                  <a:lnTo>
                    <a:pt x="251" y="193"/>
                  </a:lnTo>
                  <a:lnTo>
                    <a:pt x="251" y="193"/>
                  </a:lnTo>
                  <a:lnTo>
                    <a:pt x="250" y="191"/>
                  </a:lnTo>
                  <a:lnTo>
                    <a:pt x="249" y="191"/>
                  </a:lnTo>
                  <a:lnTo>
                    <a:pt x="247" y="193"/>
                  </a:lnTo>
                  <a:lnTo>
                    <a:pt x="247" y="193"/>
                  </a:lnTo>
                  <a:lnTo>
                    <a:pt x="245" y="185"/>
                  </a:lnTo>
                  <a:lnTo>
                    <a:pt x="245" y="185"/>
                  </a:lnTo>
                  <a:lnTo>
                    <a:pt x="245" y="179"/>
                  </a:lnTo>
                  <a:lnTo>
                    <a:pt x="247" y="173"/>
                  </a:lnTo>
                  <a:lnTo>
                    <a:pt x="247" y="173"/>
                  </a:lnTo>
                  <a:lnTo>
                    <a:pt x="247" y="170"/>
                  </a:lnTo>
                  <a:lnTo>
                    <a:pt x="247" y="170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9" y="158"/>
                  </a:lnTo>
                  <a:lnTo>
                    <a:pt x="249" y="158"/>
                  </a:lnTo>
                  <a:lnTo>
                    <a:pt x="249" y="158"/>
                  </a:lnTo>
                  <a:lnTo>
                    <a:pt x="249" y="158"/>
                  </a:lnTo>
                  <a:close/>
                  <a:moveTo>
                    <a:pt x="417" y="69"/>
                  </a:moveTo>
                  <a:lnTo>
                    <a:pt x="417" y="69"/>
                  </a:lnTo>
                  <a:lnTo>
                    <a:pt x="415" y="62"/>
                  </a:lnTo>
                  <a:lnTo>
                    <a:pt x="415" y="62"/>
                  </a:lnTo>
                  <a:lnTo>
                    <a:pt x="415" y="61"/>
                  </a:lnTo>
                  <a:lnTo>
                    <a:pt x="416" y="60"/>
                  </a:lnTo>
                  <a:lnTo>
                    <a:pt x="416" y="60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6" y="55"/>
                  </a:lnTo>
                  <a:lnTo>
                    <a:pt x="413" y="53"/>
                  </a:lnTo>
                  <a:lnTo>
                    <a:pt x="410" y="51"/>
                  </a:lnTo>
                  <a:lnTo>
                    <a:pt x="407" y="51"/>
                  </a:lnTo>
                  <a:lnTo>
                    <a:pt x="407" y="51"/>
                  </a:lnTo>
                  <a:lnTo>
                    <a:pt x="403" y="51"/>
                  </a:lnTo>
                  <a:lnTo>
                    <a:pt x="398" y="51"/>
                  </a:lnTo>
                  <a:lnTo>
                    <a:pt x="398" y="51"/>
                  </a:lnTo>
                  <a:lnTo>
                    <a:pt x="389" y="51"/>
                  </a:lnTo>
                  <a:lnTo>
                    <a:pt x="389" y="51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58" y="50"/>
                  </a:lnTo>
                  <a:lnTo>
                    <a:pt x="358" y="50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29" y="43"/>
                  </a:lnTo>
                  <a:lnTo>
                    <a:pt x="329" y="43"/>
                  </a:lnTo>
                  <a:lnTo>
                    <a:pt x="324" y="42"/>
                  </a:lnTo>
                  <a:lnTo>
                    <a:pt x="319" y="40"/>
                  </a:lnTo>
                  <a:lnTo>
                    <a:pt x="314" y="38"/>
                  </a:lnTo>
                  <a:lnTo>
                    <a:pt x="309" y="35"/>
                  </a:lnTo>
                  <a:lnTo>
                    <a:pt x="309" y="35"/>
                  </a:lnTo>
                  <a:lnTo>
                    <a:pt x="306" y="33"/>
                  </a:lnTo>
                  <a:lnTo>
                    <a:pt x="306" y="33"/>
                  </a:lnTo>
                  <a:lnTo>
                    <a:pt x="300" y="30"/>
                  </a:lnTo>
                  <a:lnTo>
                    <a:pt x="295" y="27"/>
                  </a:lnTo>
                  <a:lnTo>
                    <a:pt x="285" y="20"/>
                  </a:lnTo>
                  <a:lnTo>
                    <a:pt x="285" y="20"/>
                  </a:lnTo>
                  <a:lnTo>
                    <a:pt x="276" y="13"/>
                  </a:lnTo>
                  <a:lnTo>
                    <a:pt x="276" y="13"/>
                  </a:lnTo>
                  <a:lnTo>
                    <a:pt x="275" y="14"/>
                  </a:lnTo>
                  <a:lnTo>
                    <a:pt x="274" y="14"/>
                  </a:lnTo>
                  <a:lnTo>
                    <a:pt x="273" y="14"/>
                  </a:lnTo>
                  <a:lnTo>
                    <a:pt x="272" y="13"/>
                  </a:lnTo>
                  <a:lnTo>
                    <a:pt x="272" y="13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6" y="8"/>
                  </a:lnTo>
                  <a:lnTo>
                    <a:pt x="266" y="8"/>
                  </a:lnTo>
                  <a:lnTo>
                    <a:pt x="260" y="1"/>
                  </a:lnTo>
                  <a:lnTo>
                    <a:pt x="260" y="1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56" y="1"/>
                  </a:lnTo>
                  <a:lnTo>
                    <a:pt x="254" y="2"/>
                  </a:lnTo>
                  <a:lnTo>
                    <a:pt x="252" y="4"/>
                  </a:lnTo>
                  <a:lnTo>
                    <a:pt x="252" y="6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52" y="15"/>
                  </a:lnTo>
                  <a:lnTo>
                    <a:pt x="253" y="18"/>
                  </a:lnTo>
                  <a:lnTo>
                    <a:pt x="253" y="18"/>
                  </a:lnTo>
                  <a:lnTo>
                    <a:pt x="253" y="21"/>
                  </a:lnTo>
                  <a:lnTo>
                    <a:pt x="254" y="22"/>
                  </a:lnTo>
                  <a:lnTo>
                    <a:pt x="256" y="22"/>
                  </a:lnTo>
                  <a:lnTo>
                    <a:pt x="256" y="22"/>
                  </a:lnTo>
                  <a:lnTo>
                    <a:pt x="257" y="28"/>
                  </a:lnTo>
                  <a:lnTo>
                    <a:pt x="257" y="28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60" y="29"/>
                  </a:lnTo>
                  <a:lnTo>
                    <a:pt x="262" y="30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73" y="42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5" y="44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77" y="45"/>
                  </a:lnTo>
                  <a:lnTo>
                    <a:pt x="279" y="45"/>
                  </a:lnTo>
                  <a:lnTo>
                    <a:pt x="280" y="46"/>
                  </a:lnTo>
                  <a:lnTo>
                    <a:pt x="280" y="46"/>
                  </a:lnTo>
                  <a:lnTo>
                    <a:pt x="281" y="47"/>
                  </a:lnTo>
                  <a:lnTo>
                    <a:pt x="281" y="48"/>
                  </a:lnTo>
                  <a:lnTo>
                    <a:pt x="280" y="50"/>
                  </a:lnTo>
                  <a:lnTo>
                    <a:pt x="280" y="50"/>
                  </a:lnTo>
                  <a:lnTo>
                    <a:pt x="279" y="55"/>
                  </a:lnTo>
                  <a:lnTo>
                    <a:pt x="279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84" y="51"/>
                  </a:lnTo>
                  <a:lnTo>
                    <a:pt x="284" y="51"/>
                  </a:lnTo>
                  <a:lnTo>
                    <a:pt x="285" y="54"/>
                  </a:lnTo>
                  <a:lnTo>
                    <a:pt x="285" y="54"/>
                  </a:lnTo>
                  <a:lnTo>
                    <a:pt x="285" y="57"/>
                  </a:lnTo>
                  <a:lnTo>
                    <a:pt x="285" y="57"/>
                  </a:lnTo>
                  <a:lnTo>
                    <a:pt x="287" y="57"/>
                  </a:lnTo>
                  <a:lnTo>
                    <a:pt x="287" y="57"/>
                  </a:lnTo>
                  <a:lnTo>
                    <a:pt x="287" y="54"/>
                  </a:lnTo>
                  <a:lnTo>
                    <a:pt x="288" y="54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90" y="55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93" y="62"/>
                  </a:lnTo>
                  <a:lnTo>
                    <a:pt x="293" y="62"/>
                  </a:lnTo>
                  <a:lnTo>
                    <a:pt x="294" y="65"/>
                  </a:lnTo>
                  <a:lnTo>
                    <a:pt x="297" y="68"/>
                  </a:lnTo>
                  <a:lnTo>
                    <a:pt x="297" y="68"/>
                  </a:lnTo>
                  <a:lnTo>
                    <a:pt x="298" y="63"/>
                  </a:lnTo>
                  <a:lnTo>
                    <a:pt x="298" y="63"/>
                  </a:lnTo>
                  <a:lnTo>
                    <a:pt x="300" y="62"/>
                  </a:lnTo>
                  <a:lnTo>
                    <a:pt x="300" y="62"/>
                  </a:lnTo>
                  <a:lnTo>
                    <a:pt x="301" y="63"/>
                  </a:lnTo>
                  <a:lnTo>
                    <a:pt x="301" y="63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03" y="69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6" y="68"/>
                  </a:lnTo>
                  <a:lnTo>
                    <a:pt x="306" y="68"/>
                  </a:lnTo>
                  <a:lnTo>
                    <a:pt x="307" y="68"/>
                  </a:lnTo>
                  <a:lnTo>
                    <a:pt x="307" y="68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23" y="71"/>
                  </a:lnTo>
                  <a:lnTo>
                    <a:pt x="323" y="71"/>
                  </a:lnTo>
                  <a:lnTo>
                    <a:pt x="340" y="65"/>
                  </a:lnTo>
                  <a:lnTo>
                    <a:pt x="340" y="65"/>
                  </a:lnTo>
                  <a:lnTo>
                    <a:pt x="345" y="64"/>
                  </a:lnTo>
                  <a:lnTo>
                    <a:pt x="349" y="63"/>
                  </a:lnTo>
                  <a:lnTo>
                    <a:pt x="358" y="64"/>
                  </a:lnTo>
                  <a:lnTo>
                    <a:pt x="358" y="64"/>
                  </a:lnTo>
                  <a:lnTo>
                    <a:pt x="375" y="67"/>
                  </a:lnTo>
                  <a:lnTo>
                    <a:pt x="375" y="67"/>
                  </a:lnTo>
                  <a:lnTo>
                    <a:pt x="380" y="68"/>
                  </a:lnTo>
                  <a:lnTo>
                    <a:pt x="385" y="70"/>
                  </a:lnTo>
                  <a:lnTo>
                    <a:pt x="395" y="77"/>
                  </a:lnTo>
                  <a:lnTo>
                    <a:pt x="395" y="77"/>
                  </a:lnTo>
                  <a:lnTo>
                    <a:pt x="407" y="87"/>
                  </a:lnTo>
                  <a:lnTo>
                    <a:pt x="407" y="87"/>
                  </a:lnTo>
                  <a:lnTo>
                    <a:pt x="408" y="85"/>
                  </a:lnTo>
                  <a:lnTo>
                    <a:pt x="408" y="85"/>
                  </a:lnTo>
                  <a:lnTo>
                    <a:pt x="408" y="77"/>
                  </a:lnTo>
                  <a:lnTo>
                    <a:pt x="408" y="77"/>
                  </a:lnTo>
                  <a:lnTo>
                    <a:pt x="409" y="75"/>
                  </a:lnTo>
                  <a:lnTo>
                    <a:pt x="409" y="75"/>
                  </a:lnTo>
                  <a:lnTo>
                    <a:pt x="411" y="77"/>
                  </a:lnTo>
                  <a:lnTo>
                    <a:pt x="411" y="77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13" y="78"/>
                  </a:lnTo>
                  <a:lnTo>
                    <a:pt x="413" y="78"/>
                  </a:lnTo>
                  <a:lnTo>
                    <a:pt x="412" y="73"/>
                  </a:lnTo>
                  <a:lnTo>
                    <a:pt x="412" y="73"/>
                  </a:lnTo>
                  <a:lnTo>
                    <a:pt x="411" y="71"/>
                  </a:lnTo>
                  <a:lnTo>
                    <a:pt x="412" y="70"/>
                  </a:lnTo>
                  <a:lnTo>
                    <a:pt x="412" y="69"/>
                  </a:lnTo>
                  <a:lnTo>
                    <a:pt x="412" y="69"/>
                  </a:lnTo>
                  <a:lnTo>
                    <a:pt x="413" y="69"/>
                  </a:lnTo>
                  <a:lnTo>
                    <a:pt x="414" y="69"/>
                  </a:lnTo>
                  <a:lnTo>
                    <a:pt x="415" y="71"/>
                  </a:lnTo>
                  <a:lnTo>
                    <a:pt x="415" y="71"/>
                  </a:lnTo>
                  <a:lnTo>
                    <a:pt x="417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69"/>
                  </a:lnTo>
                  <a:close/>
                  <a:moveTo>
                    <a:pt x="395" y="326"/>
                  </a:moveTo>
                  <a:lnTo>
                    <a:pt x="395" y="326"/>
                  </a:lnTo>
                  <a:lnTo>
                    <a:pt x="394" y="325"/>
                  </a:lnTo>
                  <a:lnTo>
                    <a:pt x="394" y="324"/>
                  </a:lnTo>
                  <a:lnTo>
                    <a:pt x="395" y="322"/>
                  </a:lnTo>
                  <a:lnTo>
                    <a:pt x="395" y="322"/>
                  </a:lnTo>
                  <a:lnTo>
                    <a:pt x="392" y="319"/>
                  </a:lnTo>
                  <a:lnTo>
                    <a:pt x="392" y="319"/>
                  </a:lnTo>
                  <a:lnTo>
                    <a:pt x="391" y="318"/>
                  </a:lnTo>
                  <a:lnTo>
                    <a:pt x="391" y="316"/>
                  </a:lnTo>
                  <a:lnTo>
                    <a:pt x="391" y="316"/>
                  </a:lnTo>
                  <a:lnTo>
                    <a:pt x="391" y="315"/>
                  </a:lnTo>
                  <a:lnTo>
                    <a:pt x="393" y="314"/>
                  </a:lnTo>
                  <a:lnTo>
                    <a:pt x="393" y="314"/>
                  </a:lnTo>
                  <a:lnTo>
                    <a:pt x="395" y="314"/>
                  </a:lnTo>
                  <a:lnTo>
                    <a:pt x="395" y="314"/>
                  </a:lnTo>
                  <a:lnTo>
                    <a:pt x="391" y="310"/>
                  </a:lnTo>
                  <a:lnTo>
                    <a:pt x="391" y="310"/>
                  </a:lnTo>
                  <a:lnTo>
                    <a:pt x="390" y="307"/>
                  </a:lnTo>
                  <a:lnTo>
                    <a:pt x="390" y="307"/>
                  </a:lnTo>
                  <a:lnTo>
                    <a:pt x="393" y="308"/>
                  </a:lnTo>
                  <a:lnTo>
                    <a:pt x="393" y="308"/>
                  </a:lnTo>
                  <a:lnTo>
                    <a:pt x="394" y="308"/>
                  </a:lnTo>
                  <a:lnTo>
                    <a:pt x="394" y="308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1"/>
                  </a:lnTo>
                  <a:lnTo>
                    <a:pt x="387" y="301"/>
                  </a:lnTo>
                  <a:lnTo>
                    <a:pt x="385" y="299"/>
                  </a:lnTo>
                  <a:lnTo>
                    <a:pt x="385" y="299"/>
                  </a:lnTo>
                  <a:lnTo>
                    <a:pt x="387" y="299"/>
                  </a:lnTo>
                  <a:lnTo>
                    <a:pt x="387" y="299"/>
                  </a:lnTo>
                  <a:lnTo>
                    <a:pt x="389" y="299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81" y="292"/>
                  </a:lnTo>
                  <a:lnTo>
                    <a:pt x="376" y="289"/>
                  </a:lnTo>
                  <a:lnTo>
                    <a:pt x="370" y="288"/>
                  </a:lnTo>
                  <a:lnTo>
                    <a:pt x="370" y="288"/>
                  </a:lnTo>
                  <a:lnTo>
                    <a:pt x="376" y="300"/>
                  </a:lnTo>
                  <a:lnTo>
                    <a:pt x="376" y="300"/>
                  </a:lnTo>
                  <a:lnTo>
                    <a:pt x="377" y="303"/>
                  </a:lnTo>
                  <a:lnTo>
                    <a:pt x="377" y="305"/>
                  </a:lnTo>
                  <a:lnTo>
                    <a:pt x="376" y="307"/>
                  </a:lnTo>
                  <a:lnTo>
                    <a:pt x="375" y="308"/>
                  </a:lnTo>
                  <a:lnTo>
                    <a:pt x="375" y="308"/>
                  </a:lnTo>
                  <a:lnTo>
                    <a:pt x="372" y="310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69" y="315"/>
                  </a:lnTo>
                  <a:lnTo>
                    <a:pt x="368" y="314"/>
                  </a:lnTo>
                  <a:lnTo>
                    <a:pt x="367" y="314"/>
                  </a:lnTo>
                  <a:lnTo>
                    <a:pt x="367" y="314"/>
                  </a:lnTo>
                  <a:lnTo>
                    <a:pt x="366" y="313"/>
                  </a:lnTo>
                  <a:lnTo>
                    <a:pt x="366" y="313"/>
                  </a:lnTo>
                  <a:lnTo>
                    <a:pt x="363" y="316"/>
                  </a:lnTo>
                  <a:lnTo>
                    <a:pt x="363" y="316"/>
                  </a:lnTo>
                  <a:lnTo>
                    <a:pt x="361" y="317"/>
                  </a:lnTo>
                  <a:lnTo>
                    <a:pt x="360" y="318"/>
                  </a:lnTo>
                  <a:lnTo>
                    <a:pt x="358" y="317"/>
                  </a:lnTo>
                  <a:lnTo>
                    <a:pt x="358" y="317"/>
                  </a:lnTo>
                  <a:lnTo>
                    <a:pt x="356" y="316"/>
                  </a:lnTo>
                  <a:lnTo>
                    <a:pt x="356" y="316"/>
                  </a:lnTo>
                  <a:lnTo>
                    <a:pt x="349" y="319"/>
                  </a:lnTo>
                  <a:lnTo>
                    <a:pt x="349" y="319"/>
                  </a:lnTo>
                  <a:lnTo>
                    <a:pt x="343" y="320"/>
                  </a:lnTo>
                  <a:lnTo>
                    <a:pt x="339" y="320"/>
                  </a:lnTo>
                  <a:lnTo>
                    <a:pt x="335" y="318"/>
                  </a:lnTo>
                  <a:lnTo>
                    <a:pt x="330" y="314"/>
                  </a:lnTo>
                  <a:lnTo>
                    <a:pt x="330" y="314"/>
                  </a:lnTo>
                  <a:lnTo>
                    <a:pt x="330" y="314"/>
                  </a:lnTo>
                  <a:lnTo>
                    <a:pt x="330" y="314"/>
                  </a:lnTo>
                  <a:lnTo>
                    <a:pt x="328" y="315"/>
                  </a:lnTo>
                  <a:lnTo>
                    <a:pt x="327" y="316"/>
                  </a:lnTo>
                  <a:lnTo>
                    <a:pt x="326" y="315"/>
                  </a:lnTo>
                  <a:lnTo>
                    <a:pt x="325" y="313"/>
                  </a:lnTo>
                  <a:lnTo>
                    <a:pt x="325" y="313"/>
                  </a:lnTo>
                  <a:lnTo>
                    <a:pt x="322" y="309"/>
                  </a:lnTo>
                  <a:lnTo>
                    <a:pt x="322" y="309"/>
                  </a:lnTo>
                  <a:lnTo>
                    <a:pt x="320" y="309"/>
                  </a:lnTo>
                  <a:lnTo>
                    <a:pt x="319" y="309"/>
                  </a:lnTo>
                  <a:lnTo>
                    <a:pt x="318" y="307"/>
                  </a:lnTo>
                  <a:lnTo>
                    <a:pt x="317" y="305"/>
                  </a:lnTo>
                  <a:lnTo>
                    <a:pt x="317" y="305"/>
                  </a:lnTo>
                  <a:lnTo>
                    <a:pt x="317" y="303"/>
                  </a:lnTo>
                  <a:lnTo>
                    <a:pt x="317" y="303"/>
                  </a:lnTo>
                  <a:lnTo>
                    <a:pt x="316" y="296"/>
                  </a:lnTo>
                  <a:lnTo>
                    <a:pt x="312" y="289"/>
                  </a:lnTo>
                  <a:lnTo>
                    <a:pt x="312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314" y="286"/>
                  </a:lnTo>
                  <a:lnTo>
                    <a:pt x="314" y="286"/>
                  </a:lnTo>
                  <a:lnTo>
                    <a:pt x="316" y="286"/>
                  </a:lnTo>
                  <a:lnTo>
                    <a:pt x="316" y="286"/>
                  </a:lnTo>
                  <a:lnTo>
                    <a:pt x="312" y="278"/>
                  </a:lnTo>
                  <a:lnTo>
                    <a:pt x="312" y="278"/>
                  </a:lnTo>
                  <a:lnTo>
                    <a:pt x="311" y="273"/>
                  </a:lnTo>
                  <a:lnTo>
                    <a:pt x="311" y="273"/>
                  </a:lnTo>
                  <a:lnTo>
                    <a:pt x="314" y="273"/>
                  </a:lnTo>
                  <a:lnTo>
                    <a:pt x="314" y="273"/>
                  </a:lnTo>
                  <a:lnTo>
                    <a:pt x="316" y="273"/>
                  </a:lnTo>
                  <a:lnTo>
                    <a:pt x="316" y="273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2" y="269"/>
                  </a:lnTo>
                  <a:lnTo>
                    <a:pt x="312" y="269"/>
                  </a:lnTo>
                  <a:lnTo>
                    <a:pt x="313" y="268"/>
                  </a:lnTo>
                  <a:lnTo>
                    <a:pt x="313" y="268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3" y="266"/>
                  </a:lnTo>
                  <a:lnTo>
                    <a:pt x="313" y="266"/>
                  </a:lnTo>
                  <a:lnTo>
                    <a:pt x="311" y="265"/>
                  </a:lnTo>
                  <a:lnTo>
                    <a:pt x="311" y="264"/>
                  </a:lnTo>
                  <a:lnTo>
                    <a:pt x="311" y="263"/>
                  </a:lnTo>
                  <a:lnTo>
                    <a:pt x="312" y="262"/>
                  </a:lnTo>
                  <a:lnTo>
                    <a:pt x="312" y="262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3" y="256"/>
                  </a:lnTo>
                  <a:lnTo>
                    <a:pt x="313" y="256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50"/>
                  </a:lnTo>
                  <a:lnTo>
                    <a:pt x="315" y="250"/>
                  </a:lnTo>
                  <a:lnTo>
                    <a:pt x="315" y="250"/>
                  </a:lnTo>
                  <a:lnTo>
                    <a:pt x="313" y="245"/>
                  </a:lnTo>
                  <a:lnTo>
                    <a:pt x="313" y="245"/>
                  </a:lnTo>
                  <a:lnTo>
                    <a:pt x="313" y="244"/>
                  </a:lnTo>
                  <a:lnTo>
                    <a:pt x="313" y="242"/>
                  </a:lnTo>
                  <a:lnTo>
                    <a:pt x="313" y="242"/>
                  </a:lnTo>
                  <a:lnTo>
                    <a:pt x="314" y="241"/>
                  </a:lnTo>
                  <a:lnTo>
                    <a:pt x="316" y="241"/>
                  </a:lnTo>
                  <a:lnTo>
                    <a:pt x="316" y="241"/>
                  </a:lnTo>
                  <a:lnTo>
                    <a:pt x="312" y="232"/>
                  </a:lnTo>
                  <a:lnTo>
                    <a:pt x="312" y="232"/>
                  </a:lnTo>
                  <a:lnTo>
                    <a:pt x="311" y="230"/>
                  </a:lnTo>
                  <a:lnTo>
                    <a:pt x="311" y="230"/>
                  </a:lnTo>
                  <a:lnTo>
                    <a:pt x="314" y="230"/>
                  </a:lnTo>
                  <a:lnTo>
                    <a:pt x="314" y="230"/>
                  </a:lnTo>
                  <a:lnTo>
                    <a:pt x="318" y="232"/>
                  </a:lnTo>
                  <a:lnTo>
                    <a:pt x="318" y="232"/>
                  </a:lnTo>
                  <a:lnTo>
                    <a:pt x="317" y="229"/>
                  </a:lnTo>
                  <a:lnTo>
                    <a:pt x="317" y="229"/>
                  </a:lnTo>
                  <a:lnTo>
                    <a:pt x="313" y="222"/>
                  </a:lnTo>
                  <a:lnTo>
                    <a:pt x="313" y="222"/>
                  </a:lnTo>
                  <a:lnTo>
                    <a:pt x="313" y="220"/>
                  </a:lnTo>
                  <a:lnTo>
                    <a:pt x="315" y="219"/>
                  </a:lnTo>
                  <a:lnTo>
                    <a:pt x="315" y="219"/>
                  </a:lnTo>
                  <a:lnTo>
                    <a:pt x="315" y="219"/>
                  </a:lnTo>
                  <a:lnTo>
                    <a:pt x="315" y="219"/>
                  </a:lnTo>
                  <a:lnTo>
                    <a:pt x="316" y="214"/>
                  </a:lnTo>
                  <a:lnTo>
                    <a:pt x="316" y="214"/>
                  </a:lnTo>
                  <a:lnTo>
                    <a:pt x="316" y="212"/>
                  </a:lnTo>
                  <a:lnTo>
                    <a:pt x="316" y="212"/>
                  </a:lnTo>
                  <a:lnTo>
                    <a:pt x="311" y="206"/>
                  </a:lnTo>
                  <a:lnTo>
                    <a:pt x="311" y="206"/>
                  </a:lnTo>
                  <a:lnTo>
                    <a:pt x="311" y="208"/>
                  </a:lnTo>
                  <a:lnTo>
                    <a:pt x="311" y="208"/>
                  </a:lnTo>
                  <a:lnTo>
                    <a:pt x="312" y="212"/>
                  </a:lnTo>
                  <a:lnTo>
                    <a:pt x="312" y="217"/>
                  </a:lnTo>
                  <a:lnTo>
                    <a:pt x="312" y="217"/>
                  </a:lnTo>
                  <a:lnTo>
                    <a:pt x="311" y="219"/>
                  </a:lnTo>
                  <a:lnTo>
                    <a:pt x="310" y="222"/>
                  </a:lnTo>
                  <a:lnTo>
                    <a:pt x="310" y="222"/>
                  </a:lnTo>
                  <a:lnTo>
                    <a:pt x="309" y="223"/>
                  </a:lnTo>
                  <a:lnTo>
                    <a:pt x="307" y="223"/>
                  </a:lnTo>
                  <a:lnTo>
                    <a:pt x="305" y="221"/>
                  </a:lnTo>
                  <a:lnTo>
                    <a:pt x="305" y="221"/>
                  </a:lnTo>
                  <a:lnTo>
                    <a:pt x="301" y="218"/>
                  </a:lnTo>
                  <a:lnTo>
                    <a:pt x="299" y="217"/>
                  </a:lnTo>
                  <a:lnTo>
                    <a:pt x="298" y="214"/>
                  </a:lnTo>
                  <a:lnTo>
                    <a:pt x="298" y="214"/>
                  </a:lnTo>
                  <a:lnTo>
                    <a:pt x="296" y="207"/>
                  </a:lnTo>
                  <a:lnTo>
                    <a:pt x="295" y="204"/>
                  </a:lnTo>
                  <a:lnTo>
                    <a:pt x="295" y="200"/>
                  </a:lnTo>
                  <a:lnTo>
                    <a:pt x="295" y="200"/>
                  </a:lnTo>
                  <a:lnTo>
                    <a:pt x="294" y="199"/>
                  </a:lnTo>
                  <a:lnTo>
                    <a:pt x="293" y="197"/>
                  </a:lnTo>
                  <a:lnTo>
                    <a:pt x="292" y="196"/>
                  </a:lnTo>
                  <a:lnTo>
                    <a:pt x="290" y="195"/>
                  </a:lnTo>
                  <a:lnTo>
                    <a:pt x="290" y="195"/>
                  </a:lnTo>
                  <a:lnTo>
                    <a:pt x="292" y="198"/>
                  </a:lnTo>
                  <a:lnTo>
                    <a:pt x="292" y="198"/>
                  </a:lnTo>
                  <a:lnTo>
                    <a:pt x="292" y="202"/>
                  </a:lnTo>
                  <a:lnTo>
                    <a:pt x="292" y="204"/>
                  </a:lnTo>
                  <a:lnTo>
                    <a:pt x="292" y="204"/>
                  </a:lnTo>
                  <a:lnTo>
                    <a:pt x="291" y="209"/>
                  </a:lnTo>
                  <a:lnTo>
                    <a:pt x="290" y="212"/>
                  </a:lnTo>
                  <a:lnTo>
                    <a:pt x="290" y="212"/>
                  </a:lnTo>
                  <a:lnTo>
                    <a:pt x="289" y="215"/>
                  </a:lnTo>
                  <a:lnTo>
                    <a:pt x="289" y="217"/>
                  </a:lnTo>
                  <a:lnTo>
                    <a:pt x="289" y="217"/>
                  </a:lnTo>
                  <a:lnTo>
                    <a:pt x="290" y="220"/>
                  </a:lnTo>
                  <a:lnTo>
                    <a:pt x="290" y="220"/>
                  </a:lnTo>
                  <a:lnTo>
                    <a:pt x="289" y="223"/>
                  </a:lnTo>
                  <a:lnTo>
                    <a:pt x="289" y="223"/>
                  </a:lnTo>
                  <a:lnTo>
                    <a:pt x="287" y="223"/>
                  </a:lnTo>
                  <a:lnTo>
                    <a:pt x="287" y="223"/>
                  </a:lnTo>
                  <a:lnTo>
                    <a:pt x="288" y="226"/>
                  </a:lnTo>
                  <a:lnTo>
                    <a:pt x="288" y="226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33"/>
                  </a:lnTo>
                  <a:lnTo>
                    <a:pt x="287" y="234"/>
                  </a:lnTo>
                  <a:lnTo>
                    <a:pt x="287" y="234"/>
                  </a:lnTo>
                  <a:lnTo>
                    <a:pt x="287" y="236"/>
                  </a:lnTo>
                  <a:lnTo>
                    <a:pt x="287" y="236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3"/>
                  </a:lnTo>
                  <a:lnTo>
                    <a:pt x="288" y="246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51"/>
                  </a:lnTo>
                  <a:lnTo>
                    <a:pt x="288" y="253"/>
                  </a:lnTo>
                  <a:lnTo>
                    <a:pt x="288" y="253"/>
                  </a:lnTo>
                  <a:lnTo>
                    <a:pt x="285" y="254"/>
                  </a:lnTo>
                  <a:lnTo>
                    <a:pt x="285" y="254"/>
                  </a:lnTo>
                  <a:lnTo>
                    <a:pt x="290" y="261"/>
                  </a:lnTo>
                  <a:lnTo>
                    <a:pt x="290" y="261"/>
                  </a:lnTo>
                  <a:lnTo>
                    <a:pt x="290" y="264"/>
                  </a:lnTo>
                  <a:lnTo>
                    <a:pt x="288" y="265"/>
                  </a:lnTo>
                  <a:lnTo>
                    <a:pt x="288" y="265"/>
                  </a:lnTo>
                  <a:lnTo>
                    <a:pt x="289" y="267"/>
                  </a:lnTo>
                  <a:lnTo>
                    <a:pt x="290" y="269"/>
                  </a:lnTo>
                  <a:lnTo>
                    <a:pt x="288" y="272"/>
                  </a:lnTo>
                  <a:lnTo>
                    <a:pt x="288" y="272"/>
                  </a:lnTo>
                  <a:lnTo>
                    <a:pt x="287" y="275"/>
                  </a:lnTo>
                  <a:lnTo>
                    <a:pt x="287" y="275"/>
                  </a:lnTo>
                  <a:lnTo>
                    <a:pt x="288" y="280"/>
                  </a:lnTo>
                  <a:lnTo>
                    <a:pt x="286" y="285"/>
                  </a:lnTo>
                  <a:lnTo>
                    <a:pt x="286" y="285"/>
                  </a:lnTo>
                  <a:lnTo>
                    <a:pt x="283" y="285"/>
                  </a:lnTo>
                  <a:lnTo>
                    <a:pt x="283" y="285"/>
                  </a:lnTo>
                  <a:lnTo>
                    <a:pt x="284" y="288"/>
                  </a:lnTo>
                  <a:lnTo>
                    <a:pt x="284" y="288"/>
                  </a:lnTo>
                  <a:lnTo>
                    <a:pt x="283" y="290"/>
                  </a:lnTo>
                  <a:lnTo>
                    <a:pt x="283" y="291"/>
                  </a:lnTo>
                  <a:lnTo>
                    <a:pt x="283" y="291"/>
                  </a:lnTo>
                  <a:lnTo>
                    <a:pt x="282" y="293"/>
                  </a:lnTo>
                  <a:lnTo>
                    <a:pt x="283" y="295"/>
                  </a:lnTo>
                  <a:lnTo>
                    <a:pt x="283" y="295"/>
                  </a:lnTo>
                  <a:lnTo>
                    <a:pt x="283" y="296"/>
                  </a:lnTo>
                  <a:lnTo>
                    <a:pt x="283" y="296"/>
                  </a:lnTo>
                  <a:lnTo>
                    <a:pt x="282" y="299"/>
                  </a:lnTo>
                  <a:lnTo>
                    <a:pt x="282" y="299"/>
                  </a:lnTo>
                  <a:lnTo>
                    <a:pt x="280" y="298"/>
                  </a:lnTo>
                  <a:lnTo>
                    <a:pt x="280" y="298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302"/>
                  </a:lnTo>
                  <a:lnTo>
                    <a:pt x="278" y="302"/>
                  </a:lnTo>
                  <a:lnTo>
                    <a:pt x="278" y="305"/>
                  </a:lnTo>
                  <a:lnTo>
                    <a:pt x="277" y="307"/>
                  </a:lnTo>
                  <a:lnTo>
                    <a:pt x="275" y="308"/>
                  </a:lnTo>
                  <a:lnTo>
                    <a:pt x="273" y="308"/>
                  </a:lnTo>
                  <a:lnTo>
                    <a:pt x="273" y="308"/>
                  </a:lnTo>
                  <a:lnTo>
                    <a:pt x="272" y="309"/>
                  </a:lnTo>
                  <a:lnTo>
                    <a:pt x="271" y="310"/>
                  </a:lnTo>
                  <a:lnTo>
                    <a:pt x="271" y="310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67" y="316"/>
                  </a:lnTo>
                  <a:lnTo>
                    <a:pt x="264" y="318"/>
                  </a:lnTo>
                  <a:lnTo>
                    <a:pt x="261" y="319"/>
                  </a:lnTo>
                  <a:lnTo>
                    <a:pt x="257" y="318"/>
                  </a:lnTo>
                  <a:lnTo>
                    <a:pt x="257" y="318"/>
                  </a:lnTo>
                  <a:lnTo>
                    <a:pt x="254" y="317"/>
                  </a:lnTo>
                  <a:lnTo>
                    <a:pt x="254" y="317"/>
                  </a:lnTo>
                  <a:lnTo>
                    <a:pt x="254" y="321"/>
                  </a:lnTo>
                  <a:lnTo>
                    <a:pt x="253" y="322"/>
                  </a:lnTo>
                  <a:lnTo>
                    <a:pt x="251" y="323"/>
                  </a:lnTo>
                  <a:lnTo>
                    <a:pt x="251" y="323"/>
                  </a:lnTo>
                  <a:lnTo>
                    <a:pt x="248" y="322"/>
                  </a:lnTo>
                  <a:lnTo>
                    <a:pt x="245" y="322"/>
                  </a:lnTo>
                  <a:lnTo>
                    <a:pt x="245" y="322"/>
                  </a:lnTo>
                  <a:lnTo>
                    <a:pt x="244" y="325"/>
                  </a:lnTo>
                  <a:lnTo>
                    <a:pt x="243" y="326"/>
                  </a:lnTo>
                  <a:lnTo>
                    <a:pt x="241" y="327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34" y="326"/>
                  </a:lnTo>
                  <a:lnTo>
                    <a:pt x="234" y="326"/>
                  </a:lnTo>
                  <a:lnTo>
                    <a:pt x="231" y="327"/>
                  </a:lnTo>
                  <a:lnTo>
                    <a:pt x="231" y="327"/>
                  </a:lnTo>
                  <a:lnTo>
                    <a:pt x="229" y="329"/>
                  </a:lnTo>
                  <a:lnTo>
                    <a:pt x="226" y="330"/>
                  </a:lnTo>
                  <a:lnTo>
                    <a:pt x="226" y="330"/>
                  </a:lnTo>
                  <a:lnTo>
                    <a:pt x="221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12" y="328"/>
                  </a:lnTo>
                  <a:lnTo>
                    <a:pt x="209" y="328"/>
                  </a:lnTo>
                  <a:lnTo>
                    <a:pt x="206" y="329"/>
                  </a:lnTo>
                  <a:lnTo>
                    <a:pt x="206" y="329"/>
                  </a:lnTo>
                  <a:lnTo>
                    <a:pt x="205" y="329"/>
                  </a:lnTo>
                  <a:lnTo>
                    <a:pt x="203" y="328"/>
                  </a:lnTo>
                  <a:lnTo>
                    <a:pt x="203" y="328"/>
                  </a:lnTo>
                  <a:lnTo>
                    <a:pt x="196" y="326"/>
                  </a:lnTo>
                  <a:lnTo>
                    <a:pt x="196" y="326"/>
                  </a:lnTo>
                  <a:lnTo>
                    <a:pt x="195" y="330"/>
                  </a:lnTo>
                  <a:lnTo>
                    <a:pt x="194" y="330"/>
                  </a:lnTo>
                  <a:lnTo>
                    <a:pt x="193" y="330"/>
                  </a:lnTo>
                  <a:lnTo>
                    <a:pt x="193" y="330"/>
                  </a:lnTo>
                  <a:lnTo>
                    <a:pt x="190" y="328"/>
                  </a:lnTo>
                  <a:lnTo>
                    <a:pt x="190" y="328"/>
                  </a:lnTo>
                  <a:lnTo>
                    <a:pt x="185" y="325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4" y="329"/>
                  </a:lnTo>
                  <a:lnTo>
                    <a:pt x="182" y="329"/>
                  </a:lnTo>
                  <a:lnTo>
                    <a:pt x="180" y="328"/>
                  </a:lnTo>
                  <a:lnTo>
                    <a:pt x="180" y="328"/>
                  </a:lnTo>
                  <a:lnTo>
                    <a:pt x="177" y="327"/>
                  </a:lnTo>
                  <a:lnTo>
                    <a:pt x="174" y="326"/>
                  </a:lnTo>
                  <a:lnTo>
                    <a:pt x="174" y="326"/>
                  </a:lnTo>
                  <a:lnTo>
                    <a:pt x="169" y="325"/>
                  </a:lnTo>
                  <a:lnTo>
                    <a:pt x="166" y="324"/>
                  </a:lnTo>
                  <a:lnTo>
                    <a:pt x="164" y="322"/>
                  </a:lnTo>
                  <a:lnTo>
                    <a:pt x="164" y="322"/>
                  </a:lnTo>
                  <a:lnTo>
                    <a:pt x="163" y="324"/>
                  </a:lnTo>
                  <a:lnTo>
                    <a:pt x="161" y="325"/>
                  </a:lnTo>
                  <a:lnTo>
                    <a:pt x="159" y="323"/>
                  </a:lnTo>
                  <a:lnTo>
                    <a:pt x="159" y="323"/>
                  </a:lnTo>
                  <a:lnTo>
                    <a:pt x="157" y="326"/>
                  </a:lnTo>
                  <a:lnTo>
                    <a:pt x="154" y="325"/>
                  </a:lnTo>
                  <a:lnTo>
                    <a:pt x="154" y="325"/>
                  </a:lnTo>
                  <a:lnTo>
                    <a:pt x="140" y="319"/>
                  </a:lnTo>
                  <a:lnTo>
                    <a:pt x="140" y="319"/>
                  </a:lnTo>
                  <a:lnTo>
                    <a:pt x="138" y="321"/>
                  </a:lnTo>
                  <a:lnTo>
                    <a:pt x="136" y="320"/>
                  </a:lnTo>
                  <a:lnTo>
                    <a:pt x="136" y="320"/>
                  </a:lnTo>
                  <a:lnTo>
                    <a:pt x="131" y="314"/>
                  </a:lnTo>
                  <a:lnTo>
                    <a:pt x="131" y="314"/>
                  </a:lnTo>
                  <a:lnTo>
                    <a:pt x="129" y="311"/>
                  </a:lnTo>
                  <a:lnTo>
                    <a:pt x="129" y="311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9" y="314"/>
                  </a:lnTo>
                  <a:lnTo>
                    <a:pt x="128" y="316"/>
                  </a:lnTo>
                  <a:lnTo>
                    <a:pt x="128" y="316"/>
                  </a:lnTo>
                  <a:lnTo>
                    <a:pt x="126" y="317"/>
                  </a:lnTo>
                  <a:lnTo>
                    <a:pt x="125" y="316"/>
                  </a:lnTo>
                  <a:lnTo>
                    <a:pt x="124" y="314"/>
                  </a:lnTo>
                  <a:lnTo>
                    <a:pt x="124" y="314"/>
                  </a:lnTo>
                  <a:lnTo>
                    <a:pt x="123" y="314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3"/>
                  </a:lnTo>
                  <a:lnTo>
                    <a:pt x="119" y="313"/>
                  </a:lnTo>
                  <a:lnTo>
                    <a:pt x="119" y="313"/>
                  </a:lnTo>
                  <a:lnTo>
                    <a:pt x="118" y="314"/>
                  </a:lnTo>
                  <a:lnTo>
                    <a:pt x="116" y="313"/>
                  </a:lnTo>
                  <a:lnTo>
                    <a:pt x="116" y="313"/>
                  </a:lnTo>
                  <a:lnTo>
                    <a:pt x="111" y="311"/>
                  </a:lnTo>
                  <a:lnTo>
                    <a:pt x="111" y="311"/>
                  </a:lnTo>
                  <a:lnTo>
                    <a:pt x="108" y="308"/>
                  </a:lnTo>
                  <a:lnTo>
                    <a:pt x="105" y="306"/>
                  </a:lnTo>
                  <a:lnTo>
                    <a:pt x="105" y="306"/>
                  </a:lnTo>
                  <a:lnTo>
                    <a:pt x="100" y="304"/>
                  </a:lnTo>
                  <a:lnTo>
                    <a:pt x="98" y="302"/>
                  </a:lnTo>
                  <a:lnTo>
                    <a:pt x="95" y="302"/>
                  </a:lnTo>
                  <a:lnTo>
                    <a:pt x="95" y="302"/>
                  </a:lnTo>
                  <a:lnTo>
                    <a:pt x="94" y="302"/>
                  </a:lnTo>
                  <a:lnTo>
                    <a:pt x="94" y="302"/>
                  </a:lnTo>
                  <a:lnTo>
                    <a:pt x="91" y="300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5" y="299"/>
                  </a:lnTo>
                  <a:lnTo>
                    <a:pt x="83" y="298"/>
                  </a:lnTo>
                  <a:lnTo>
                    <a:pt x="82" y="296"/>
                  </a:lnTo>
                  <a:lnTo>
                    <a:pt x="81" y="293"/>
                  </a:lnTo>
                  <a:lnTo>
                    <a:pt x="81" y="293"/>
                  </a:lnTo>
                  <a:lnTo>
                    <a:pt x="80" y="291"/>
                  </a:lnTo>
                  <a:lnTo>
                    <a:pt x="80" y="291"/>
                  </a:lnTo>
                  <a:lnTo>
                    <a:pt x="78" y="292"/>
                  </a:lnTo>
                  <a:lnTo>
                    <a:pt x="77" y="292"/>
                  </a:lnTo>
                  <a:lnTo>
                    <a:pt x="75" y="291"/>
                  </a:lnTo>
                  <a:lnTo>
                    <a:pt x="75" y="291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2" y="282"/>
                  </a:lnTo>
                  <a:lnTo>
                    <a:pt x="60" y="282"/>
                  </a:lnTo>
                  <a:lnTo>
                    <a:pt x="58" y="282"/>
                  </a:lnTo>
                  <a:lnTo>
                    <a:pt x="57" y="280"/>
                  </a:lnTo>
                  <a:lnTo>
                    <a:pt x="57" y="280"/>
                  </a:lnTo>
                  <a:lnTo>
                    <a:pt x="55" y="275"/>
                  </a:lnTo>
                  <a:lnTo>
                    <a:pt x="53" y="270"/>
                  </a:lnTo>
                  <a:lnTo>
                    <a:pt x="53" y="270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0" y="273"/>
                  </a:lnTo>
                  <a:lnTo>
                    <a:pt x="50" y="273"/>
                  </a:lnTo>
                  <a:lnTo>
                    <a:pt x="49" y="271"/>
                  </a:lnTo>
                  <a:lnTo>
                    <a:pt x="49" y="271"/>
                  </a:lnTo>
                  <a:lnTo>
                    <a:pt x="47" y="265"/>
                  </a:lnTo>
                  <a:lnTo>
                    <a:pt x="47" y="265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4"/>
                  </a:lnTo>
                  <a:lnTo>
                    <a:pt x="45" y="264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2" y="265"/>
                  </a:lnTo>
                  <a:lnTo>
                    <a:pt x="42" y="265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3" y="258"/>
                  </a:lnTo>
                  <a:lnTo>
                    <a:pt x="32" y="257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0" y="248"/>
                  </a:lnTo>
                  <a:lnTo>
                    <a:pt x="30" y="248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8" y="236"/>
                  </a:lnTo>
                  <a:lnTo>
                    <a:pt x="28" y="234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28" y="232"/>
                  </a:lnTo>
                  <a:lnTo>
                    <a:pt x="28" y="232"/>
                  </a:lnTo>
                  <a:lnTo>
                    <a:pt x="22" y="232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5" y="235"/>
                  </a:lnTo>
                  <a:lnTo>
                    <a:pt x="15" y="235"/>
                  </a:lnTo>
                  <a:lnTo>
                    <a:pt x="15" y="236"/>
                  </a:lnTo>
                  <a:lnTo>
                    <a:pt x="14" y="237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6" y="241"/>
                  </a:lnTo>
                  <a:lnTo>
                    <a:pt x="5" y="242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9" y="244"/>
                  </a:lnTo>
                  <a:lnTo>
                    <a:pt x="9" y="244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2" y="251"/>
                  </a:lnTo>
                  <a:lnTo>
                    <a:pt x="2" y="251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4"/>
                  </a:lnTo>
                  <a:lnTo>
                    <a:pt x="3" y="254"/>
                  </a:lnTo>
                  <a:lnTo>
                    <a:pt x="6" y="254"/>
                  </a:lnTo>
                  <a:lnTo>
                    <a:pt x="6" y="254"/>
                  </a:lnTo>
                  <a:lnTo>
                    <a:pt x="5" y="257"/>
                  </a:lnTo>
                  <a:lnTo>
                    <a:pt x="5" y="257"/>
                  </a:lnTo>
                  <a:lnTo>
                    <a:pt x="3" y="259"/>
                  </a:lnTo>
                  <a:lnTo>
                    <a:pt x="2" y="263"/>
                  </a:lnTo>
                  <a:lnTo>
                    <a:pt x="1" y="269"/>
                  </a:lnTo>
                  <a:lnTo>
                    <a:pt x="1" y="269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3"/>
                  </a:lnTo>
                  <a:lnTo>
                    <a:pt x="6" y="284"/>
                  </a:lnTo>
                  <a:lnTo>
                    <a:pt x="6" y="286"/>
                  </a:lnTo>
                  <a:lnTo>
                    <a:pt x="6" y="286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10" y="290"/>
                  </a:lnTo>
                  <a:lnTo>
                    <a:pt x="11" y="290"/>
                  </a:lnTo>
                  <a:lnTo>
                    <a:pt x="13" y="290"/>
                  </a:lnTo>
                  <a:lnTo>
                    <a:pt x="13" y="290"/>
                  </a:lnTo>
                  <a:lnTo>
                    <a:pt x="15" y="291"/>
                  </a:lnTo>
                  <a:lnTo>
                    <a:pt x="15" y="291"/>
                  </a:lnTo>
                  <a:lnTo>
                    <a:pt x="25" y="305"/>
                  </a:lnTo>
                  <a:lnTo>
                    <a:pt x="25" y="305"/>
                  </a:lnTo>
                  <a:lnTo>
                    <a:pt x="26" y="306"/>
                  </a:lnTo>
                  <a:lnTo>
                    <a:pt x="26" y="306"/>
                  </a:lnTo>
                  <a:lnTo>
                    <a:pt x="30" y="304"/>
                  </a:lnTo>
                  <a:lnTo>
                    <a:pt x="30" y="304"/>
                  </a:lnTo>
                  <a:lnTo>
                    <a:pt x="30" y="308"/>
                  </a:lnTo>
                  <a:lnTo>
                    <a:pt x="30" y="308"/>
                  </a:lnTo>
                  <a:lnTo>
                    <a:pt x="31" y="311"/>
                  </a:lnTo>
                  <a:lnTo>
                    <a:pt x="31" y="311"/>
                  </a:lnTo>
                  <a:lnTo>
                    <a:pt x="34" y="309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8" y="317"/>
                  </a:lnTo>
                  <a:lnTo>
                    <a:pt x="38" y="317"/>
                  </a:lnTo>
                  <a:lnTo>
                    <a:pt x="41" y="313"/>
                  </a:lnTo>
                  <a:lnTo>
                    <a:pt x="41" y="313"/>
                  </a:lnTo>
                  <a:lnTo>
                    <a:pt x="42" y="312"/>
                  </a:lnTo>
                  <a:lnTo>
                    <a:pt x="43" y="312"/>
                  </a:lnTo>
                  <a:lnTo>
                    <a:pt x="43" y="312"/>
                  </a:lnTo>
                  <a:lnTo>
                    <a:pt x="44" y="313"/>
                  </a:lnTo>
                  <a:lnTo>
                    <a:pt x="44" y="314"/>
                  </a:lnTo>
                  <a:lnTo>
                    <a:pt x="44" y="314"/>
                  </a:lnTo>
                  <a:lnTo>
                    <a:pt x="46" y="319"/>
                  </a:lnTo>
                  <a:lnTo>
                    <a:pt x="46" y="319"/>
                  </a:lnTo>
                  <a:lnTo>
                    <a:pt x="48" y="317"/>
                  </a:lnTo>
                  <a:lnTo>
                    <a:pt x="49" y="317"/>
                  </a:lnTo>
                  <a:lnTo>
                    <a:pt x="50" y="318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1" y="321"/>
                  </a:lnTo>
                  <a:lnTo>
                    <a:pt x="51" y="321"/>
                  </a:lnTo>
                  <a:lnTo>
                    <a:pt x="52" y="323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6" y="323"/>
                  </a:lnTo>
                  <a:lnTo>
                    <a:pt x="59" y="324"/>
                  </a:lnTo>
                  <a:lnTo>
                    <a:pt x="61" y="325"/>
                  </a:lnTo>
                  <a:lnTo>
                    <a:pt x="62" y="327"/>
                  </a:lnTo>
                  <a:lnTo>
                    <a:pt x="62" y="327"/>
                  </a:lnTo>
                  <a:lnTo>
                    <a:pt x="64" y="330"/>
                  </a:lnTo>
                  <a:lnTo>
                    <a:pt x="64" y="330"/>
                  </a:lnTo>
                  <a:lnTo>
                    <a:pt x="67" y="334"/>
                  </a:lnTo>
                  <a:lnTo>
                    <a:pt x="67" y="334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2"/>
                  </a:lnTo>
                  <a:lnTo>
                    <a:pt x="67" y="332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9" y="329"/>
                  </a:lnTo>
                  <a:lnTo>
                    <a:pt x="69" y="329"/>
                  </a:lnTo>
                  <a:lnTo>
                    <a:pt x="70" y="331"/>
                  </a:lnTo>
                  <a:lnTo>
                    <a:pt x="70" y="331"/>
                  </a:lnTo>
                  <a:lnTo>
                    <a:pt x="72" y="333"/>
                  </a:lnTo>
                  <a:lnTo>
                    <a:pt x="74" y="334"/>
                  </a:lnTo>
                  <a:lnTo>
                    <a:pt x="78" y="335"/>
                  </a:lnTo>
                  <a:lnTo>
                    <a:pt x="78" y="335"/>
                  </a:lnTo>
                  <a:lnTo>
                    <a:pt x="80" y="336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4" y="339"/>
                  </a:lnTo>
                  <a:lnTo>
                    <a:pt x="84" y="339"/>
                  </a:lnTo>
                  <a:lnTo>
                    <a:pt x="89" y="337"/>
                  </a:lnTo>
                  <a:lnTo>
                    <a:pt x="89" y="337"/>
                  </a:lnTo>
                  <a:lnTo>
                    <a:pt x="90" y="337"/>
                  </a:lnTo>
                  <a:lnTo>
                    <a:pt x="91" y="338"/>
                  </a:lnTo>
                  <a:lnTo>
                    <a:pt x="91" y="339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3" y="338"/>
                  </a:lnTo>
                  <a:lnTo>
                    <a:pt x="93" y="338"/>
                  </a:lnTo>
                  <a:lnTo>
                    <a:pt x="94" y="337"/>
                  </a:lnTo>
                  <a:lnTo>
                    <a:pt x="94" y="337"/>
                  </a:lnTo>
                  <a:lnTo>
                    <a:pt x="96" y="339"/>
                  </a:lnTo>
                  <a:lnTo>
                    <a:pt x="96" y="339"/>
                  </a:lnTo>
                  <a:lnTo>
                    <a:pt x="98" y="342"/>
                  </a:lnTo>
                  <a:lnTo>
                    <a:pt x="100" y="343"/>
                  </a:lnTo>
                  <a:lnTo>
                    <a:pt x="101" y="343"/>
                  </a:lnTo>
                  <a:lnTo>
                    <a:pt x="101" y="343"/>
                  </a:lnTo>
                  <a:lnTo>
                    <a:pt x="103" y="343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9" y="349"/>
                  </a:lnTo>
                  <a:lnTo>
                    <a:pt x="109" y="349"/>
                  </a:lnTo>
                  <a:lnTo>
                    <a:pt x="109" y="347"/>
                  </a:lnTo>
                  <a:lnTo>
                    <a:pt x="109" y="347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11" y="346"/>
                  </a:lnTo>
                  <a:lnTo>
                    <a:pt x="111" y="346"/>
                  </a:lnTo>
                  <a:lnTo>
                    <a:pt x="116" y="351"/>
                  </a:lnTo>
                  <a:lnTo>
                    <a:pt x="116" y="351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8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7" y="352"/>
                  </a:lnTo>
                  <a:lnTo>
                    <a:pt x="127" y="352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31" y="351"/>
                  </a:lnTo>
                  <a:lnTo>
                    <a:pt x="131" y="351"/>
                  </a:lnTo>
                  <a:lnTo>
                    <a:pt x="136" y="358"/>
                  </a:lnTo>
                  <a:lnTo>
                    <a:pt x="136" y="358"/>
                  </a:lnTo>
                  <a:lnTo>
                    <a:pt x="138" y="359"/>
                  </a:lnTo>
                  <a:lnTo>
                    <a:pt x="139" y="357"/>
                  </a:lnTo>
                  <a:lnTo>
                    <a:pt x="139" y="357"/>
                  </a:lnTo>
                  <a:lnTo>
                    <a:pt x="140" y="357"/>
                  </a:lnTo>
                  <a:lnTo>
                    <a:pt x="141" y="356"/>
                  </a:lnTo>
                  <a:lnTo>
                    <a:pt x="141" y="356"/>
                  </a:lnTo>
                  <a:lnTo>
                    <a:pt x="153" y="363"/>
                  </a:lnTo>
                  <a:lnTo>
                    <a:pt x="153" y="363"/>
                  </a:lnTo>
                  <a:lnTo>
                    <a:pt x="156" y="364"/>
                  </a:lnTo>
                  <a:lnTo>
                    <a:pt x="156" y="364"/>
                  </a:lnTo>
                  <a:lnTo>
                    <a:pt x="156" y="362"/>
                  </a:lnTo>
                  <a:lnTo>
                    <a:pt x="156" y="362"/>
                  </a:lnTo>
                  <a:lnTo>
                    <a:pt x="158" y="362"/>
                  </a:lnTo>
                  <a:lnTo>
                    <a:pt x="158" y="362"/>
                  </a:lnTo>
                  <a:lnTo>
                    <a:pt x="165" y="366"/>
                  </a:lnTo>
                  <a:lnTo>
                    <a:pt x="165" y="366"/>
                  </a:lnTo>
                  <a:lnTo>
                    <a:pt x="166" y="366"/>
                  </a:lnTo>
                  <a:lnTo>
                    <a:pt x="168" y="367"/>
                  </a:lnTo>
                  <a:lnTo>
                    <a:pt x="171" y="365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6"/>
                  </a:lnTo>
                  <a:lnTo>
                    <a:pt x="175" y="366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4" y="371"/>
                  </a:lnTo>
                  <a:lnTo>
                    <a:pt x="184" y="371"/>
                  </a:lnTo>
                  <a:lnTo>
                    <a:pt x="187" y="371"/>
                  </a:lnTo>
                  <a:lnTo>
                    <a:pt x="190" y="371"/>
                  </a:lnTo>
                  <a:lnTo>
                    <a:pt x="192" y="372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5" y="376"/>
                  </a:lnTo>
                  <a:lnTo>
                    <a:pt x="195" y="376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9" y="372"/>
                  </a:lnTo>
                  <a:lnTo>
                    <a:pt x="201" y="373"/>
                  </a:lnTo>
                  <a:lnTo>
                    <a:pt x="201" y="373"/>
                  </a:lnTo>
                  <a:lnTo>
                    <a:pt x="203" y="372"/>
                  </a:lnTo>
                  <a:lnTo>
                    <a:pt x="205" y="373"/>
                  </a:lnTo>
                  <a:lnTo>
                    <a:pt x="205" y="373"/>
                  </a:lnTo>
                  <a:lnTo>
                    <a:pt x="208" y="375"/>
                  </a:lnTo>
                  <a:lnTo>
                    <a:pt x="211" y="377"/>
                  </a:lnTo>
                  <a:lnTo>
                    <a:pt x="211" y="377"/>
                  </a:lnTo>
                  <a:lnTo>
                    <a:pt x="212" y="377"/>
                  </a:lnTo>
                  <a:lnTo>
                    <a:pt x="213" y="376"/>
                  </a:lnTo>
                  <a:lnTo>
                    <a:pt x="213" y="376"/>
                  </a:lnTo>
                  <a:lnTo>
                    <a:pt x="213" y="374"/>
                  </a:lnTo>
                  <a:lnTo>
                    <a:pt x="214" y="373"/>
                  </a:lnTo>
                  <a:lnTo>
                    <a:pt x="215" y="373"/>
                  </a:lnTo>
                  <a:lnTo>
                    <a:pt x="217" y="374"/>
                  </a:lnTo>
                  <a:lnTo>
                    <a:pt x="217" y="374"/>
                  </a:lnTo>
                  <a:lnTo>
                    <a:pt x="220" y="377"/>
                  </a:lnTo>
                  <a:lnTo>
                    <a:pt x="220" y="377"/>
                  </a:lnTo>
                  <a:lnTo>
                    <a:pt x="222" y="374"/>
                  </a:lnTo>
                  <a:lnTo>
                    <a:pt x="224" y="373"/>
                  </a:lnTo>
                  <a:lnTo>
                    <a:pt x="225" y="374"/>
                  </a:lnTo>
                  <a:lnTo>
                    <a:pt x="228" y="376"/>
                  </a:lnTo>
                  <a:lnTo>
                    <a:pt x="228" y="376"/>
                  </a:lnTo>
                  <a:lnTo>
                    <a:pt x="230" y="378"/>
                  </a:lnTo>
                  <a:lnTo>
                    <a:pt x="230" y="378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3" y="376"/>
                  </a:lnTo>
                  <a:lnTo>
                    <a:pt x="233" y="376"/>
                  </a:lnTo>
                  <a:lnTo>
                    <a:pt x="235" y="378"/>
                  </a:lnTo>
                  <a:lnTo>
                    <a:pt x="237" y="379"/>
                  </a:lnTo>
                  <a:lnTo>
                    <a:pt x="240" y="379"/>
                  </a:lnTo>
                  <a:lnTo>
                    <a:pt x="243" y="378"/>
                  </a:lnTo>
                  <a:lnTo>
                    <a:pt x="243" y="378"/>
                  </a:lnTo>
                  <a:lnTo>
                    <a:pt x="243" y="378"/>
                  </a:lnTo>
                  <a:lnTo>
                    <a:pt x="243" y="378"/>
                  </a:lnTo>
                  <a:lnTo>
                    <a:pt x="242" y="376"/>
                  </a:lnTo>
                  <a:lnTo>
                    <a:pt x="243" y="375"/>
                  </a:lnTo>
                  <a:lnTo>
                    <a:pt x="243" y="374"/>
                  </a:lnTo>
                  <a:lnTo>
                    <a:pt x="243" y="374"/>
                  </a:lnTo>
                  <a:lnTo>
                    <a:pt x="244" y="374"/>
                  </a:lnTo>
                  <a:lnTo>
                    <a:pt x="245" y="374"/>
                  </a:lnTo>
                  <a:lnTo>
                    <a:pt x="247" y="375"/>
                  </a:lnTo>
                  <a:lnTo>
                    <a:pt x="247" y="375"/>
                  </a:lnTo>
                  <a:lnTo>
                    <a:pt x="253" y="381"/>
                  </a:lnTo>
                  <a:lnTo>
                    <a:pt x="253" y="381"/>
                  </a:lnTo>
                  <a:lnTo>
                    <a:pt x="254" y="378"/>
                  </a:lnTo>
                  <a:lnTo>
                    <a:pt x="254" y="378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58" y="377"/>
                  </a:lnTo>
                  <a:lnTo>
                    <a:pt x="258" y="377"/>
                  </a:lnTo>
                  <a:lnTo>
                    <a:pt x="263" y="379"/>
                  </a:lnTo>
                  <a:lnTo>
                    <a:pt x="268" y="381"/>
                  </a:lnTo>
                  <a:lnTo>
                    <a:pt x="268" y="381"/>
                  </a:lnTo>
                  <a:lnTo>
                    <a:pt x="268" y="379"/>
                  </a:lnTo>
                  <a:lnTo>
                    <a:pt x="268" y="379"/>
                  </a:lnTo>
                  <a:lnTo>
                    <a:pt x="268" y="376"/>
                  </a:lnTo>
                  <a:lnTo>
                    <a:pt x="268" y="376"/>
                  </a:lnTo>
                  <a:lnTo>
                    <a:pt x="271" y="377"/>
                  </a:lnTo>
                  <a:lnTo>
                    <a:pt x="271" y="377"/>
                  </a:lnTo>
                  <a:lnTo>
                    <a:pt x="280" y="382"/>
                  </a:lnTo>
                  <a:lnTo>
                    <a:pt x="280" y="382"/>
                  </a:lnTo>
                  <a:lnTo>
                    <a:pt x="280" y="379"/>
                  </a:lnTo>
                  <a:lnTo>
                    <a:pt x="280" y="378"/>
                  </a:lnTo>
                  <a:lnTo>
                    <a:pt x="281" y="378"/>
                  </a:lnTo>
                  <a:lnTo>
                    <a:pt x="284" y="378"/>
                  </a:lnTo>
                  <a:lnTo>
                    <a:pt x="284" y="378"/>
                  </a:lnTo>
                  <a:lnTo>
                    <a:pt x="287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6" y="379"/>
                  </a:lnTo>
                  <a:lnTo>
                    <a:pt x="298" y="379"/>
                  </a:lnTo>
                  <a:lnTo>
                    <a:pt x="300" y="380"/>
                  </a:lnTo>
                  <a:lnTo>
                    <a:pt x="300" y="380"/>
                  </a:lnTo>
                  <a:lnTo>
                    <a:pt x="302" y="382"/>
                  </a:lnTo>
                  <a:lnTo>
                    <a:pt x="303" y="382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10" y="378"/>
                  </a:lnTo>
                  <a:lnTo>
                    <a:pt x="310" y="378"/>
                  </a:lnTo>
                  <a:lnTo>
                    <a:pt x="312" y="377"/>
                  </a:lnTo>
                  <a:lnTo>
                    <a:pt x="312" y="377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3" y="381"/>
                  </a:lnTo>
                  <a:lnTo>
                    <a:pt x="315" y="381"/>
                  </a:lnTo>
                  <a:lnTo>
                    <a:pt x="315" y="381"/>
                  </a:lnTo>
                  <a:lnTo>
                    <a:pt x="325" y="377"/>
                  </a:lnTo>
                  <a:lnTo>
                    <a:pt x="325" y="377"/>
                  </a:lnTo>
                  <a:lnTo>
                    <a:pt x="329" y="375"/>
                  </a:lnTo>
                  <a:lnTo>
                    <a:pt x="329" y="375"/>
                  </a:lnTo>
                  <a:lnTo>
                    <a:pt x="328" y="379"/>
                  </a:lnTo>
                  <a:lnTo>
                    <a:pt x="328" y="379"/>
                  </a:lnTo>
                  <a:lnTo>
                    <a:pt x="331" y="379"/>
                  </a:lnTo>
                  <a:lnTo>
                    <a:pt x="331" y="379"/>
                  </a:lnTo>
                  <a:lnTo>
                    <a:pt x="337" y="376"/>
                  </a:lnTo>
                  <a:lnTo>
                    <a:pt x="342" y="372"/>
                  </a:lnTo>
                  <a:lnTo>
                    <a:pt x="342" y="372"/>
                  </a:lnTo>
                  <a:lnTo>
                    <a:pt x="344" y="370"/>
                  </a:lnTo>
                  <a:lnTo>
                    <a:pt x="344" y="370"/>
                  </a:lnTo>
                  <a:lnTo>
                    <a:pt x="344" y="373"/>
                  </a:lnTo>
                  <a:lnTo>
                    <a:pt x="344" y="373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7" y="374"/>
                  </a:lnTo>
                  <a:lnTo>
                    <a:pt x="347" y="374"/>
                  </a:lnTo>
                  <a:lnTo>
                    <a:pt x="350" y="371"/>
                  </a:lnTo>
                  <a:lnTo>
                    <a:pt x="351" y="369"/>
                  </a:lnTo>
                  <a:lnTo>
                    <a:pt x="352" y="367"/>
                  </a:lnTo>
                  <a:lnTo>
                    <a:pt x="352" y="367"/>
                  </a:lnTo>
                  <a:lnTo>
                    <a:pt x="352" y="366"/>
                  </a:lnTo>
                  <a:lnTo>
                    <a:pt x="353" y="366"/>
                  </a:lnTo>
                  <a:lnTo>
                    <a:pt x="353" y="366"/>
                  </a:lnTo>
                  <a:lnTo>
                    <a:pt x="355" y="368"/>
                  </a:lnTo>
                  <a:lnTo>
                    <a:pt x="355" y="368"/>
                  </a:lnTo>
                  <a:lnTo>
                    <a:pt x="355" y="369"/>
                  </a:lnTo>
                  <a:lnTo>
                    <a:pt x="355" y="369"/>
                  </a:lnTo>
                  <a:lnTo>
                    <a:pt x="355" y="371"/>
                  </a:lnTo>
                  <a:lnTo>
                    <a:pt x="356" y="371"/>
                  </a:lnTo>
                  <a:lnTo>
                    <a:pt x="357" y="370"/>
                  </a:lnTo>
                  <a:lnTo>
                    <a:pt x="357" y="370"/>
                  </a:lnTo>
                  <a:lnTo>
                    <a:pt x="363" y="365"/>
                  </a:lnTo>
                  <a:lnTo>
                    <a:pt x="363" y="365"/>
                  </a:lnTo>
                  <a:lnTo>
                    <a:pt x="364" y="363"/>
                  </a:lnTo>
                  <a:lnTo>
                    <a:pt x="366" y="364"/>
                  </a:lnTo>
                  <a:lnTo>
                    <a:pt x="366" y="364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4"/>
                  </a:lnTo>
                  <a:lnTo>
                    <a:pt x="370" y="362"/>
                  </a:lnTo>
                  <a:lnTo>
                    <a:pt x="370" y="362"/>
                  </a:lnTo>
                  <a:lnTo>
                    <a:pt x="370" y="359"/>
                  </a:lnTo>
                  <a:lnTo>
                    <a:pt x="370" y="359"/>
                  </a:lnTo>
                  <a:lnTo>
                    <a:pt x="372" y="358"/>
                  </a:lnTo>
                  <a:lnTo>
                    <a:pt x="372" y="358"/>
                  </a:lnTo>
                  <a:lnTo>
                    <a:pt x="374" y="359"/>
                  </a:lnTo>
                  <a:lnTo>
                    <a:pt x="374" y="359"/>
                  </a:lnTo>
                  <a:lnTo>
                    <a:pt x="375" y="361"/>
                  </a:lnTo>
                  <a:lnTo>
                    <a:pt x="375" y="361"/>
                  </a:lnTo>
                  <a:lnTo>
                    <a:pt x="377" y="358"/>
                  </a:lnTo>
                  <a:lnTo>
                    <a:pt x="377" y="358"/>
                  </a:lnTo>
                  <a:lnTo>
                    <a:pt x="379" y="357"/>
                  </a:lnTo>
                  <a:lnTo>
                    <a:pt x="380" y="354"/>
                  </a:lnTo>
                  <a:lnTo>
                    <a:pt x="380" y="354"/>
                  </a:lnTo>
                  <a:lnTo>
                    <a:pt x="381" y="352"/>
                  </a:lnTo>
                  <a:lnTo>
                    <a:pt x="381" y="352"/>
                  </a:lnTo>
                  <a:lnTo>
                    <a:pt x="382" y="351"/>
                  </a:lnTo>
                  <a:lnTo>
                    <a:pt x="384" y="353"/>
                  </a:lnTo>
                  <a:lnTo>
                    <a:pt x="384" y="353"/>
                  </a:lnTo>
                  <a:lnTo>
                    <a:pt x="385" y="354"/>
                  </a:lnTo>
                  <a:lnTo>
                    <a:pt x="385" y="354"/>
                  </a:lnTo>
                  <a:lnTo>
                    <a:pt x="387" y="353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9" y="345"/>
                  </a:lnTo>
                  <a:lnTo>
                    <a:pt x="389" y="345"/>
                  </a:lnTo>
                  <a:lnTo>
                    <a:pt x="390" y="342"/>
                  </a:lnTo>
                  <a:lnTo>
                    <a:pt x="390" y="342"/>
                  </a:lnTo>
                  <a:lnTo>
                    <a:pt x="393" y="344"/>
                  </a:lnTo>
                  <a:lnTo>
                    <a:pt x="393" y="344"/>
                  </a:lnTo>
                  <a:lnTo>
                    <a:pt x="393" y="345"/>
                  </a:lnTo>
                  <a:lnTo>
                    <a:pt x="393" y="345"/>
                  </a:lnTo>
                  <a:lnTo>
                    <a:pt x="394" y="343"/>
                  </a:lnTo>
                  <a:lnTo>
                    <a:pt x="394" y="342"/>
                  </a:lnTo>
                  <a:lnTo>
                    <a:pt x="393" y="339"/>
                  </a:lnTo>
                  <a:lnTo>
                    <a:pt x="393" y="339"/>
                  </a:lnTo>
                  <a:lnTo>
                    <a:pt x="392" y="335"/>
                  </a:lnTo>
                  <a:lnTo>
                    <a:pt x="392" y="335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5"/>
                  </a:lnTo>
                  <a:lnTo>
                    <a:pt x="396" y="335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395" y="326"/>
                  </a:lnTo>
                  <a:lnTo>
                    <a:pt x="395" y="326"/>
                  </a:lnTo>
                  <a:close/>
                  <a:moveTo>
                    <a:pt x="309" y="153"/>
                  </a:moveTo>
                  <a:lnTo>
                    <a:pt x="309" y="153"/>
                  </a:lnTo>
                  <a:lnTo>
                    <a:pt x="320" y="152"/>
                  </a:lnTo>
                  <a:lnTo>
                    <a:pt x="320" y="152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22" y="143"/>
                  </a:lnTo>
                  <a:lnTo>
                    <a:pt x="322" y="143"/>
                  </a:lnTo>
                  <a:lnTo>
                    <a:pt x="322" y="141"/>
                  </a:lnTo>
                  <a:lnTo>
                    <a:pt x="321" y="140"/>
                  </a:lnTo>
                  <a:lnTo>
                    <a:pt x="319" y="139"/>
                  </a:lnTo>
                  <a:lnTo>
                    <a:pt x="319" y="139"/>
                  </a:lnTo>
                  <a:lnTo>
                    <a:pt x="312" y="138"/>
                  </a:lnTo>
                  <a:lnTo>
                    <a:pt x="308" y="136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3" y="133"/>
                  </a:lnTo>
                  <a:lnTo>
                    <a:pt x="303" y="133"/>
                  </a:lnTo>
                  <a:lnTo>
                    <a:pt x="305" y="137"/>
                  </a:lnTo>
                  <a:lnTo>
                    <a:pt x="307" y="142"/>
                  </a:lnTo>
                  <a:lnTo>
                    <a:pt x="307" y="146"/>
                  </a:lnTo>
                  <a:lnTo>
                    <a:pt x="307" y="150"/>
                  </a:lnTo>
                  <a:lnTo>
                    <a:pt x="307" y="150"/>
                  </a:lnTo>
                  <a:lnTo>
                    <a:pt x="307" y="153"/>
                  </a:lnTo>
                  <a:lnTo>
                    <a:pt x="309" y="153"/>
                  </a:lnTo>
                  <a:lnTo>
                    <a:pt x="309" y="153"/>
                  </a:lnTo>
                  <a:close/>
                </a:path>
              </a:pathLst>
            </a:custGeom>
            <a:solidFill>
              <a:srgbClr val="A97C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2" name="Freeform 158"/>
            <p:cNvSpPr>
              <a:spLocks/>
            </p:cNvSpPr>
            <p:nvPr/>
          </p:nvSpPr>
          <p:spPr bwMode="auto">
            <a:xfrm>
              <a:off x="3037" y="1863"/>
              <a:ext cx="15" cy="15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10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2" y="13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4" y="13"/>
                </a:cxn>
                <a:cxn ang="0">
                  <a:pos x="5" y="13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4"/>
                </a:cxn>
                <a:cxn ang="0">
                  <a:pos x="9" y="15"/>
                </a:cxn>
                <a:cxn ang="0">
                  <a:pos x="10" y="15"/>
                </a:cxn>
                <a:cxn ang="0">
                  <a:pos x="10" y="15"/>
                </a:cxn>
              </a:cxnLst>
              <a:rect l="0" t="0" r="r" b="b"/>
              <a:pathLst>
                <a:path w="15" h="15">
                  <a:moveTo>
                    <a:pt x="10" y="15"/>
                  </a:moveTo>
                  <a:lnTo>
                    <a:pt x="10" y="15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3" name="Freeform 159"/>
            <p:cNvSpPr>
              <a:spLocks/>
            </p:cNvSpPr>
            <p:nvPr/>
          </p:nvSpPr>
          <p:spPr bwMode="auto">
            <a:xfrm>
              <a:off x="3015" y="1851"/>
              <a:ext cx="12" cy="18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4" y="17"/>
                </a:cxn>
                <a:cxn ang="0">
                  <a:pos x="6" y="18"/>
                </a:cxn>
                <a:cxn ang="0">
                  <a:pos x="9" y="18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2" y="15"/>
                </a:cxn>
                <a:cxn ang="0">
                  <a:pos x="12" y="13"/>
                </a:cxn>
                <a:cxn ang="0">
                  <a:pos x="12" y="13"/>
                </a:cxn>
                <a:cxn ang="0">
                  <a:pos x="10" y="11"/>
                </a:cxn>
                <a:cxn ang="0">
                  <a:pos x="9" y="11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8">
                  <a:moveTo>
                    <a:pt x="8" y="12"/>
                  </a:moveTo>
                  <a:lnTo>
                    <a:pt x="8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4" name="Freeform 160"/>
            <p:cNvSpPr>
              <a:spLocks/>
            </p:cNvSpPr>
            <p:nvPr/>
          </p:nvSpPr>
          <p:spPr bwMode="auto">
            <a:xfrm>
              <a:off x="3053" y="1829"/>
              <a:ext cx="7" cy="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5" name="Freeform 161"/>
            <p:cNvSpPr>
              <a:spLocks/>
            </p:cNvSpPr>
            <p:nvPr/>
          </p:nvSpPr>
          <p:spPr bwMode="auto">
            <a:xfrm>
              <a:off x="2990" y="1975"/>
              <a:ext cx="5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E6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6" name="Freeform 162"/>
            <p:cNvSpPr>
              <a:spLocks noEditPoints="1"/>
            </p:cNvSpPr>
            <p:nvPr/>
          </p:nvSpPr>
          <p:spPr bwMode="auto">
            <a:xfrm>
              <a:off x="3007" y="1781"/>
              <a:ext cx="31" cy="39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27" y="6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6" y="5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25"/>
                </a:cxn>
                <a:cxn ang="0">
                  <a:pos x="2" y="29"/>
                </a:cxn>
                <a:cxn ang="0">
                  <a:pos x="7" y="35"/>
                </a:cxn>
                <a:cxn ang="0">
                  <a:pos x="15" y="39"/>
                </a:cxn>
                <a:cxn ang="0">
                  <a:pos x="19" y="38"/>
                </a:cxn>
                <a:cxn ang="0">
                  <a:pos x="26" y="33"/>
                </a:cxn>
                <a:cxn ang="0">
                  <a:pos x="27" y="31"/>
                </a:cxn>
                <a:cxn ang="0">
                  <a:pos x="29" y="28"/>
                </a:cxn>
                <a:cxn ang="0">
                  <a:pos x="31" y="16"/>
                </a:cxn>
                <a:cxn ang="0">
                  <a:pos x="30" y="15"/>
                </a:cxn>
                <a:cxn ang="0">
                  <a:pos x="29" y="11"/>
                </a:cxn>
                <a:cxn ang="0">
                  <a:pos x="19" y="33"/>
                </a:cxn>
                <a:cxn ang="0">
                  <a:pos x="17" y="33"/>
                </a:cxn>
                <a:cxn ang="0">
                  <a:pos x="11" y="31"/>
                </a:cxn>
                <a:cxn ang="0">
                  <a:pos x="8" y="25"/>
                </a:cxn>
                <a:cxn ang="0">
                  <a:pos x="8" y="20"/>
                </a:cxn>
                <a:cxn ang="0">
                  <a:pos x="9" y="16"/>
                </a:cxn>
                <a:cxn ang="0">
                  <a:pos x="13" y="11"/>
                </a:cxn>
                <a:cxn ang="0">
                  <a:pos x="17" y="10"/>
                </a:cxn>
                <a:cxn ang="0">
                  <a:pos x="20" y="11"/>
                </a:cxn>
                <a:cxn ang="0">
                  <a:pos x="25" y="16"/>
                </a:cxn>
                <a:cxn ang="0">
                  <a:pos x="26" y="18"/>
                </a:cxn>
                <a:cxn ang="0">
                  <a:pos x="26" y="22"/>
                </a:cxn>
                <a:cxn ang="0">
                  <a:pos x="24" y="29"/>
                </a:cxn>
                <a:cxn ang="0">
                  <a:pos x="19" y="33"/>
                </a:cxn>
              </a:cxnLst>
              <a:rect l="0" t="0" r="r" b="b"/>
              <a:pathLst>
                <a:path w="31" h="39">
                  <a:moveTo>
                    <a:pt x="29" y="11"/>
                  </a:moveTo>
                  <a:lnTo>
                    <a:pt x="29" y="11"/>
                  </a:lnTo>
                  <a:lnTo>
                    <a:pt x="28" y="9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11" y="38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9" y="28"/>
                  </a:lnTo>
                  <a:lnTo>
                    <a:pt x="30" y="2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1"/>
                  </a:lnTo>
                  <a:lnTo>
                    <a:pt x="29" y="11"/>
                  </a:lnTo>
                  <a:close/>
                  <a:moveTo>
                    <a:pt x="19" y="33"/>
                  </a:moveTo>
                  <a:lnTo>
                    <a:pt x="19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1" y="31"/>
                  </a:lnTo>
                  <a:lnTo>
                    <a:pt x="9" y="28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0" y="11"/>
                  </a:lnTo>
                  <a:lnTo>
                    <a:pt x="23" y="13"/>
                  </a:lnTo>
                  <a:lnTo>
                    <a:pt x="25" y="16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6"/>
                  </a:lnTo>
                  <a:lnTo>
                    <a:pt x="24" y="29"/>
                  </a:lnTo>
                  <a:lnTo>
                    <a:pt x="22" y="31"/>
                  </a:lnTo>
                  <a:lnTo>
                    <a:pt x="19" y="33"/>
                  </a:lnTo>
                  <a:lnTo>
                    <a:pt x="19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7" name="Freeform 163"/>
            <p:cNvSpPr>
              <a:spLocks noEditPoints="1"/>
            </p:cNvSpPr>
            <p:nvPr/>
          </p:nvSpPr>
          <p:spPr bwMode="auto">
            <a:xfrm>
              <a:off x="3095" y="1793"/>
              <a:ext cx="30" cy="38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7" y="3"/>
                </a:cxn>
                <a:cxn ang="0">
                  <a:pos x="5" y="6"/>
                </a:cxn>
                <a:cxn ang="0">
                  <a:pos x="1" y="12"/>
                </a:cxn>
                <a:cxn ang="0">
                  <a:pos x="0" y="15"/>
                </a:cxn>
                <a:cxn ang="0">
                  <a:pos x="0" y="24"/>
                </a:cxn>
                <a:cxn ang="0">
                  <a:pos x="4" y="32"/>
                </a:cxn>
                <a:cxn ang="0">
                  <a:pos x="6" y="35"/>
                </a:cxn>
                <a:cxn ang="0">
                  <a:pos x="11" y="38"/>
                </a:cxn>
                <a:cxn ang="0">
                  <a:pos x="15" y="38"/>
                </a:cxn>
                <a:cxn ang="0">
                  <a:pos x="21" y="37"/>
                </a:cxn>
                <a:cxn ang="0">
                  <a:pos x="23" y="35"/>
                </a:cxn>
                <a:cxn ang="0">
                  <a:pos x="28" y="28"/>
                </a:cxn>
                <a:cxn ang="0">
                  <a:pos x="29" y="25"/>
                </a:cxn>
                <a:cxn ang="0">
                  <a:pos x="29" y="22"/>
                </a:cxn>
                <a:cxn ang="0">
                  <a:pos x="30" y="18"/>
                </a:cxn>
                <a:cxn ang="0">
                  <a:pos x="29" y="14"/>
                </a:cxn>
                <a:cxn ang="0">
                  <a:pos x="26" y="7"/>
                </a:cxn>
                <a:cxn ang="0">
                  <a:pos x="25" y="22"/>
                </a:cxn>
                <a:cxn ang="0">
                  <a:pos x="23" y="29"/>
                </a:cxn>
                <a:cxn ang="0">
                  <a:pos x="21" y="31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1" y="32"/>
                </a:cxn>
                <a:cxn ang="0">
                  <a:pos x="8" y="28"/>
                </a:cxn>
                <a:cxn ang="0">
                  <a:pos x="7" y="21"/>
                </a:cxn>
                <a:cxn ang="0">
                  <a:pos x="9" y="14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19" y="11"/>
                </a:cxn>
                <a:cxn ang="0">
                  <a:pos x="24" y="16"/>
                </a:cxn>
                <a:cxn ang="0">
                  <a:pos x="25" y="22"/>
                </a:cxn>
              </a:cxnLst>
              <a:rect l="0" t="0" r="r" b="b"/>
              <a:pathLst>
                <a:path w="30" h="38">
                  <a:moveTo>
                    <a:pt x="26" y="7"/>
                  </a:moveTo>
                  <a:lnTo>
                    <a:pt x="26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5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6" y="7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31"/>
                  </a:lnTo>
                  <a:lnTo>
                    <a:pt x="20" y="32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13"/>
                  </a:lnTo>
                  <a:lnTo>
                    <a:pt x="24" y="16"/>
                  </a:lnTo>
                  <a:lnTo>
                    <a:pt x="25" y="19"/>
                  </a:lnTo>
                  <a:lnTo>
                    <a:pt x="25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8" name="Freeform 164"/>
            <p:cNvSpPr>
              <a:spLocks/>
            </p:cNvSpPr>
            <p:nvPr/>
          </p:nvSpPr>
          <p:spPr bwMode="auto">
            <a:xfrm>
              <a:off x="3099" y="1731"/>
              <a:ext cx="24" cy="14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5" y="5"/>
                </a:cxn>
                <a:cxn ang="0">
                  <a:pos x="11" y="2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4" h="14">
                  <a:moveTo>
                    <a:pt x="2" y="4"/>
                  </a:moveTo>
                  <a:lnTo>
                    <a:pt x="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5" y="5"/>
                  </a:lnTo>
                  <a:lnTo>
                    <a:pt x="11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C7B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9" name="Freeform 165"/>
            <p:cNvSpPr>
              <a:spLocks noEditPoints="1"/>
            </p:cNvSpPr>
            <p:nvPr/>
          </p:nvSpPr>
          <p:spPr bwMode="auto">
            <a:xfrm>
              <a:off x="2536" y="1523"/>
              <a:ext cx="620" cy="741"/>
            </a:xfrm>
            <a:custGeom>
              <a:avLst/>
              <a:gdLst/>
              <a:ahLst/>
              <a:cxnLst>
                <a:cxn ang="0">
                  <a:pos x="434" y="523"/>
                </a:cxn>
                <a:cxn ang="0">
                  <a:pos x="526" y="476"/>
                </a:cxn>
                <a:cxn ang="0">
                  <a:pos x="524" y="507"/>
                </a:cxn>
                <a:cxn ang="0">
                  <a:pos x="466" y="307"/>
                </a:cxn>
                <a:cxn ang="0">
                  <a:pos x="579" y="42"/>
                </a:cxn>
                <a:cxn ang="0">
                  <a:pos x="573" y="152"/>
                </a:cxn>
                <a:cxn ang="0">
                  <a:pos x="619" y="147"/>
                </a:cxn>
                <a:cxn ang="0">
                  <a:pos x="613" y="316"/>
                </a:cxn>
                <a:cxn ang="0">
                  <a:pos x="552" y="322"/>
                </a:cxn>
                <a:cxn ang="0">
                  <a:pos x="541" y="305"/>
                </a:cxn>
                <a:cxn ang="0">
                  <a:pos x="500" y="303"/>
                </a:cxn>
                <a:cxn ang="0">
                  <a:pos x="502" y="322"/>
                </a:cxn>
                <a:cxn ang="0">
                  <a:pos x="426" y="254"/>
                </a:cxn>
                <a:cxn ang="0">
                  <a:pos x="395" y="287"/>
                </a:cxn>
                <a:cxn ang="0">
                  <a:pos x="473" y="318"/>
                </a:cxn>
                <a:cxn ang="0">
                  <a:pos x="497" y="351"/>
                </a:cxn>
                <a:cxn ang="0">
                  <a:pos x="520" y="367"/>
                </a:cxn>
                <a:cxn ang="0">
                  <a:pos x="387" y="292"/>
                </a:cxn>
                <a:cxn ang="0">
                  <a:pos x="385" y="288"/>
                </a:cxn>
                <a:cxn ang="0">
                  <a:pos x="414" y="187"/>
                </a:cxn>
                <a:cxn ang="0">
                  <a:pos x="474" y="23"/>
                </a:cxn>
                <a:cxn ang="0">
                  <a:pos x="492" y="175"/>
                </a:cxn>
                <a:cxn ang="0">
                  <a:pos x="526" y="176"/>
                </a:cxn>
                <a:cxn ang="0">
                  <a:pos x="558" y="165"/>
                </a:cxn>
                <a:cxn ang="0">
                  <a:pos x="604" y="298"/>
                </a:cxn>
                <a:cxn ang="0">
                  <a:pos x="431" y="327"/>
                </a:cxn>
                <a:cxn ang="0">
                  <a:pos x="500" y="203"/>
                </a:cxn>
                <a:cxn ang="0">
                  <a:pos x="457" y="114"/>
                </a:cxn>
                <a:cxn ang="0">
                  <a:pos x="464" y="233"/>
                </a:cxn>
                <a:cxn ang="0">
                  <a:pos x="506" y="266"/>
                </a:cxn>
                <a:cxn ang="0">
                  <a:pos x="593" y="272"/>
                </a:cxn>
                <a:cxn ang="0">
                  <a:pos x="556" y="286"/>
                </a:cxn>
                <a:cxn ang="0">
                  <a:pos x="456" y="727"/>
                </a:cxn>
                <a:cxn ang="0">
                  <a:pos x="559" y="345"/>
                </a:cxn>
                <a:cxn ang="0">
                  <a:pos x="342" y="700"/>
                </a:cxn>
                <a:cxn ang="0">
                  <a:pos x="385" y="719"/>
                </a:cxn>
                <a:cxn ang="0">
                  <a:pos x="254" y="365"/>
                </a:cxn>
                <a:cxn ang="0">
                  <a:pos x="138" y="560"/>
                </a:cxn>
                <a:cxn ang="0">
                  <a:pos x="70" y="444"/>
                </a:cxn>
                <a:cxn ang="0">
                  <a:pos x="74" y="314"/>
                </a:cxn>
                <a:cxn ang="0">
                  <a:pos x="59" y="179"/>
                </a:cxn>
                <a:cxn ang="0">
                  <a:pos x="68" y="180"/>
                </a:cxn>
                <a:cxn ang="0">
                  <a:pos x="46" y="229"/>
                </a:cxn>
                <a:cxn ang="0">
                  <a:pos x="4" y="121"/>
                </a:cxn>
                <a:cxn ang="0">
                  <a:pos x="61" y="30"/>
                </a:cxn>
                <a:cxn ang="0">
                  <a:pos x="159" y="3"/>
                </a:cxn>
                <a:cxn ang="0">
                  <a:pos x="252" y="22"/>
                </a:cxn>
                <a:cxn ang="0">
                  <a:pos x="324" y="101"/>
                </a:cxn>
                <a:cxn ang="0">
                  <a:pos x="351" y="223"/>
                </a:cxn>
                <a:cxn ang="0">
                  <a:pos x="349" y="314"/>
                </a:cxn>
                <a:cxn ang="0">
                  <a:pos x="27" y="117"/>
                </a:cxn>
                <a:cxn ang="0">
                  <a:pos x="95" y="148"/>
                </a:cxn>
                <a:cxn ang="0">
                  <a:pos x="123" y="51"/>
                </a:cxn>
                <a:cxn ang="0">
                  <a:pos x="167" y="121"/>
                </a:cxn>
                <a:cxn ang="0">
                  <a:pos x="188" y="163"/>
                </a:cxn>
                <a:cxn ang="0">
                  <a:pos x="170" y="441"/>
                </a:cxn>
                <a:cxn ang="0">
                  <a:pos x="222" y="333"/>
                </a:cxn>
                <a:cxn ang="0">
                  <a:pos x="233" y="151"/>
                </a:cxn>
                <a:cxn ang="0">
                  <a:pos x="258" y="306"/>
                </a:cxn>
                <a:cxn ang="0">
                  <a:pos x="305" y="368"/>
                </a:cxn>
                <a:cxn ang="0">
                  <a:pos x="561" y="337"/>
                </a:cxn>
                <a:cxn ang="0">
                  <a:pos x="541" y="329"/>
                </a:cxn>
              </a:cxnLst>
              <a:rect l="0" t="0" r="r" b="b"/>
              <a:pathLst>
                <a:path w="620" h="741">
                  <a:moveTo>
                    <a:pt x="483" y="520"/>
                  </a:moveTo>
                  <a:lnTo>
                    <a:pt x="483" y="520"/>
                  </a:lnTo>
                  <a:lnTo>
                    <a:pt x="483" y="521"/>
                  </a:lnTo>
                  <a:lnTo>
                    <a:pt x="482" y="522"/>
                  </a:lnTo>
                  <a:lnTo>
                    <a:pt x="481" y="523"/>
                  </a:lnTo>
                  <a:lnTo>
                    <a:pt x="479" y="523"/>
                  </a:lnTo>
                  <a:lnTo>
                    <a:pt x="479" y="523"/>
                  </a:lnTo>
                  <a:lnTo>
                    <a:pt x="475" y="520"/>
                  </a:lnTo>
                  <a:lnTo>
                    <a:pt x="472" y="517"/>
                  </a:lnTo>
                  <a:lnTo>
                    <a:pt x="472" y="517"/>
                  </a:lnTo>
                  <a:lnTo>
                    <a:pt x="461" y="505"/>
                  </a:lnTo>
                  <a:lnTo>
                    <a:pt x="461" y="505"/>
                  </a:lnTo>
                  <a:lnTo>
                    <a:pt x="459" y="504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6" y="506"/>
                  </a:lnTo>
                  <a:lnTo>
                    <a:pt x="456" y="508"/>
                  </a:lnTo>
                  <a:lnTo>
                    <a:pt x="456" y="508"/>
                  </a:lnTo>
                  <a:lnTo>
                    <a:pt x="460" y="519"/>
                  </a:lnTo>
                  <a:lnTo>
                    <a:pt x="460" y="519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3" y="535"/>
                  </a:lnTo>
                  <a:lnTo>
                    <a:pt x="463" y="537"/>
                  </a:lnTo>
                  <a:lnTo>
                    <a:pt x="463" y="537"/>
                  </a:lnTo>
                  <a:lnTo>
                    <a:pt x="461" y="537"/>
                  </a:lnTo>
                  <a:lnTo>
                    <a:pt x="459" y="536"/>
                  </a:lnTo>
                  <a:lnTo>
                    <a:pt x="459" y="536"/>
                  </a:lnTo>
                  <a:lnTo>
                    <a:pt x="450" y="524"/>
                  </a:lnTo>
                  <a:lnTo>
                    <a:pt x="450" y="524"/>
                  </a:lnTo>
                  <a:lnTo>
                    <a:pt x="448" y="521"/>
                  </a:lnTo>
                  <a:lnTo>
                    <a:pt x="448" y="521"/>
                  </a:lnTo>
                  <a:lnTo>
                    <a:pt x="447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4" y="522"/>
                  </a:lnTo>
                  <a:lnTo>
                    <a:pt x="444" y="522"/>
                  </a:lnTo>
                  <a:lnTo>
                    <a:pt x="444" y="529"/>
                  </a:lnTo>
                  <a:lnTo>
                    <a:pt x="444" y="529"/>
                  </a:lnTo>
                  <a:lnTo>
                    <a:pt x="445" y="537"/>
                  </a:lnTo>
                  <a:lnTo>
                    <a:pt x="445" y="537"/>
                  </a:lnTo>
                  <a:lnTo>
                    <a:pt x="444" y="538"/>
                  </a:lnTo>
                  <a:lnTo>
                    <a:pt x="443" y="538"/>
                  </a:lnTo>
                  <a:lnTo>
                    <a:pt x="443" y="538"/>
                  </a:lnTo>
                  <a:lnTo>
                    <a:pt x="441" y="537"/>
                  </a:lnTo>
                  <a:lnTo>
                    <a:pt x="441" y="537"/>
                  </a:lnTo>
                  <a:lnTo>
                    <a:pt x="435" y="525"/>
                  </a:lnTo>
                  <a:lnTo>
                    <a:pt x="435" y="525"/>
                  </a:lnTo>
                  <a:lnTo>
                    <a:pt x="434" y="523"/>
                  </a:lnTo>
                  <a:lnTo>
                    <a:pt x="434" y="523"/>
                  </a:lnTo>
                  <a:lnTo>
                    <a:pt x="434" y="520"/>
                  </a:lnTo>
                  <a:lnTo>
                    <a:pt x="433" y="518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28" y="508"/>
                  </a:lnTo>
                  <a:lnTo>
                    <a:pt x="426" y="503"/>
                  </a:lnTo>
                  <a:lnTo>
                    <a:pt x="426" y="503"/>
                  </a:lnTo>
                  <a:lnTo>
                    <a:pt x="428" y="494"/>
                  </a:lnTo>
                  <a:lnTo>
                    <a:pt x="431" y="487"/>
                  </a:lnTo>
                  <a:lnTo>
                    <a:pt x="431" y="487"/>
                  </a:lnTo>
                  <a:lnTo>
                    <a:pt x="432" y="485"/>
                  </a:lnTo>
                  <a:lnTo>
                    <a:pt x="432" y="484"/>
                  </a:lnTo>
                  <a:lnTo>
                    <a:pt x="431" y="483"/>
                  </a:lnTo>
                  <a:lnTo>
                    <a:pt x="431" y="483"/>
                  </a:lnTo>
                  <a:lnTo>
                    <a:pt x="432" y="481"/>
                  </a:lnTo>
                  <a:lnTo>
                    <a:pt x="432" y="481"/>
                  </a:lnTo>
                  <a:lnTo>
                    <a:pt x="434" y="478"/>
                  </a:lnTo>
                  <a:lnTo>
                    <a:pt x="438" y="475"/>
                  </a:lnTo>
                  <a:lnTo>
                    <a:pt x="438" y="475"/>
                  </a:lnTo>
                  <a:lnTo>
                    <a:pt x="440" y="474"/>
                  </a:lnTo>
                  <a:lnTo>
                    <a:pt x="442" y="474"/>
                  </a:lnTo>
                  <a:lnTo>
                    <a:pt x="442" y="474"/>
                  </a:lnTo>
                  <a:lnTo>
                    <a:pt x="449" y="475"/>
                  </a:lnTo>
                  <a:lnTo>
                    <a:pt x="455" y="474"/>
                  </a:lnTo>
                  <a:lnTo>
                    <a:pt x="461" y="472"/>
                  </a:lnTo>
                  <a:lnTo>
                    <a:pt x="466" y="469"/>
                  </a:lnTo>
                  <a:lnTo>
                    <a:pt x="466" y="469"/>
                  </a:lnTo>
                  <a:lnTo>
                    <a:pt x="470" y="466"/>
                  </a:lnTo>
                  <a:lnTo>
                    <a:pt x="470" y="466"/>
                  </a:lnTo>
                  <a:lnTo>
                    <a:pt x="471" y="466"/>
                  </a:lnTo>
                  <a:lnTo>
                    <a:pt x="473" y="466"/>
                  </a:lnTo>
                  <a:lnTo>
                    <a:pt x="475" y="467"/>
                  </a:lnTo>
                  <a:lnTo>
                    <a:pt x="475" y="469"/>
                  </a:lnTo>
                  <a:lnTo>
                    <a:pt x="475" y="469"/>
                  </a:lnTo>
                  <a:lnTo>
                    <a:pt x="476" y="473"/>
                  </a:lnTo>
                  <a:lnTo>
                    <a:pt x="476" y="475"/>
                  </a:lnTo>
                  <a:lnTo>
                    <a:pt x="475" y="478"/>
                  </a:lnTo>
                  <a:lnTo>
                    <a:pt x="475" y="478"/>
                  </a:lnTo>
                  <a:lnTo>
                    <a:pt x="470" y="484"/>
                  </a:lnTo>
                  <a:lnTo>
                    <a:pt x="470" y="484"/>
                  </a:lnTo>
                  <a:lnTo>
                    <a:pt x="469" y="486"/>
                  </a:lnTo>
                  <a:lnTo>
                    <a:pt x="469" y="488"/>
                  </a:lnTo>
                  <a:lnTo>
                    <a:pt x="470" y="492"/>
                  </a:lnTo>
                  <a:lnTo>
                    <a:pt x="470" y="492"/>
                  </a:lnTo>
                  <a:lnTo>
                    <a:pt x="473" y="499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80" y="512"/>
                  </a:lnTo>
                  <a:lnTo>
                    <a:pt x="483" y="520"/>
                  </a:lnTo>
                  <a:lnTo>
                    <a:pt x="483" y="520"/>
                  </a:lnTo>
                  <a:close/>
                  <a:moveTo>
                    <a:pt x="526" y="476"/>
                  </a:moveTo>
                  <a:lnTo>
                    <a:pt x="526" y="476"/>
                  </a:lnTo>
                  <a:lnTo>
                    <a:pt x="524" y="476"/>
                  </a:lnTo>
                  <a:lnTo>
                    <a:pt x="524" y="476"/>
                  </a:lnTo>
                  <a:lnTo>
                    <a:pt x="524" y="478"/>
                  </a:lnTo>
                  <a:lnTo>
                    <a:pt x="524" y="478"/>
                  </a:lnTo>
                  <a:lnTo>
                    <a:pt x="525" y="480"/>
                  </a:lnTo>
                  <a:lnTo>
                    <a:pt x="526" y="483"/>
                  </a:lnTo>
                  <a:lnTo>
                    <a:pt x="526" y="483"/>
                  </a:lnTo>
                  <a:lnTo>
                    <a:pt x="533" y="493"/>
                  </a:lnTo>
                  <a:lnTo>
                    <a:pt x="533" y="493"/>
                  </a:lnTo>
                  <a:lnTo>
                    <a:pt x="534" y="494"/>
                  </a:lnTo>
                  <a:lnTo>
                    <a:pt x="534" y="494"/>
                  </a:lnTo>
                  <a:lnTo>
                    <a:pt x="535" y="498"/>
                  </a:lnTo>
                  <a:lnTo>
                    <a:pt x="535" y="498"/>
                  </a:lnTo>
                  <a:lnTo>
                    <a:pt x="537" y="495"/>
                  </a:lnTo>
                  <a:lnTo>
                    <a:pt x="537" y="495"/>
                  </a:lnTo>
                  <a:lnTo>
                    <a:pt x="539" y="492"/>
                  </a:lnTo>
                  <a:lnTo>
                    <a:pt x="539" y="490"/>
                  </a:lnTo>
                  <a:lnTo>
                    <a:pt x="539" y="487"/>
                  </a:lnTo>
                  <a:lnTo>
                    <a:pt x="538" y="484"/>
                  </a:lnTo>
                  <a:lnTo>
                    <a:pt x="538" y="484"/>
                  </a:lnTo>
                  <a:lnTo>
                    <a:pt x="535" y="481"/>
                  </a:lnTo>
                  <a:lnTo>
                    <a:pt x="533" y="479"/>
                  </a:lnTo>
                  <a:lnTo>
                    <a:pt x="526" y="476"/>
                  </a:lnTo>
                  <a:lnTo>
                    <a:pt x="526" y="476"/>
                  </a:lnTo>
                  <a:close/>
                  <a:moveTo>
                    <a:pt x="527" y="492"/>
                  </a:moveTo>
                  <a:lnTo>
                    <a:pt x="527" y="492"/>
                  </a:lnTo>
                  <a:lnTo>
                    <a:pt x="526" y="491"/>
                  </a:lnTo>
                  <a:lnTo>
                    <a:pt x="525" y="490"/>
                  </a:lnTo>
                  <a:lnTo>
                    <a:pt x="522" y="490"/>
                  </a:lnTo>
                  <a:lnTo>
                    <a:pt x="522" y="490"/>
                  </a:lnTo>
                  <a:lnTo>
                    <a:pt x="521" y="490"/>
                  </a:lnTo>
                  <a:lnTo>
                    <a:pt x="520" y="491"/>
                  </a:lnTo>
                  <a:lnTo>
                    <a:pt x="520" y="491"/>
                  </a:lnTo>
                  <a:lnTo>
                    <a:pt x="520" y="493"/>
                  </a:lnTo>
                  <a:lnTo>
                    <a:pt x="521" y="495"/>
                  </a:lnTo>
                  <a:lnTo>
                    <a:pt x="521" y="495"/>
                  </a:lnTo>
                  <a:lnTo>
                    <a:pt x="527" y="502"/>
                  </a:lnTo>
                  <a:lnTo>
                    <a:pt x="527" y="502"/>
                  </a:lnTo>
                  <a:lnTo>
                    <a:pt x="529" y="504"/>
                  </a:lnTo>
                  <a:lnTo>
                    <a:pt x="531" y="504"/>
                  </a:lnTo>
                  <a:lnTo>
                    <a:pt x="533" y="503"/>
                  </a:lnTo>
                  <a:lnTo>
                    <a:pt x="535" y="500"/>
                  </a:lnTo>
                  <a:lnTo>
                    <a:pt x="535" y="500"/>
                  </a:lnTo>
                  <a:lnTo>
                    <a:pt x="530" y="496"/>
                  </a:lnTo>
                  <a:lnTo>
                    <a:pt x="530" y="496"/>
                  </a:lnTo>
                  <a:lnTo>
                    <a:pt x="528" y="494"/>
                  </a:lnTo>
                  <a:lnTo>
                    <a:pt x="527" y="492"/>
                  </a:lnTo>
                  <a:lnTo>
                    <a:pt x="527" y="492"/>
                  </a:lnTo>
                  <a:close/>
                  <a:moveTo>
                    <a:pt x="524" y="507"/>
                  </a:moveTo>
                  <a:lnTo>
                    <a:pt x="524" y="507"/>
                  </a:lnTo>
                  <a:lnTo>
                    <a:pt x="524" y="509"/>
                  </a:lnTo>
                  <a:lnTo>
                    <a:pt x="524" y="509"/>
                  </a:lnTo>
                  <a:lnTo>
                    <a:pt x="526" y="514"/>
                  </a:lnTo>
                  <a:lnTo>
                    <a:pt x="528" y="519"/>
                  </a:lnTo>
                  <a:lnTo>
                    <a:pt x="528" y="519"/>
                  </a:lnTo>
                  <a:lnTo>
                    <a:pt x="530" y="520"/>
                  </a:lnTo>
                  <a:lnTo>
                    <a:pt x="533" y="521"/>
                  </a:lnTo>
                  <a:lnTo>
                    <a:pt x="533" y="521"/>
                  </a:lnTo>
                  <a:lnTo>
                    <a:pt x="534" y="520"/>
                  </a:lnTo>
                  <a:lnTo>
                    <a:pt x="535" y="519"/>
                  </a:lnTo>
                  <a:lnTo>
                    <a:pt x="535" y="517"/>
                  </a:lnTo>
                  <a:lnTo>
                    <a:pt x="535" y="517"/>
                  </a:lnTo>
                  <a:lnTo>
                    <a:pt x="534" y="513"/>
                  </a:lnTo>
                  <a:lnTo>
                    <a:pt x="532" y="510"/>
                  </a:lnTo>
                  <a:lnTo>
                    <a:pt x="528" y="508"/>
                  </a:lnTo>
                  <a:lnTo>
                    <a:pt x="524" y="507"/>
                  </a:lnTo>
                  <a:lnTo>
                    <a:pt x="524" y="507"/>
                  </a:lnTo>
                  <a:close/>
                  <a:moveTo>
                    <a:pt x="576" y="261"/>
                  </a:moveTo>
                  <a:lnTo>
                    <a:pt x="576" y="261"/>
                  </a:lnTo>
                  <a:lnTo>
                    <a:pt x="573" y="262"/>
                  </a:lnTo>
                  <a:lnTo>
                    <a:pt x="571" y="264"/>
                  </a:lnTo>
                  <a:lnTo>
                    <a:pt x="567" y="268"/>
                  </a:lnTo>
                  <a:lnTo>
                    <a:pt x="567" y="268"/>
                  </a:lnTo>
                  <a:lnTo>
                    <a:pt x="570" y="267"/>
                  </a:lnTo>
                  <a:lnTo>
                    <a:pt x="570" y="267"/>
                  </a:lnTo>
                  <a:lnTo>
                    <a:pt x="573" y="266"/>
                  </a:lnTo>
                  <a:lnTo>
                    <a:pt x="574" y="266"/>
                  </a:lnTo>
                  <a:lnTo>
                    <a:pt x="576" y="266"/>
                  </a:lnTo>
                  <a:lnTo>
                    <a:pt x="576" y="266"/>
                  </a:lnTo>
                  <a:lnTo>
                    <a:pt x="582" y="268"/>
                  </a:lnTo>
                  <a:lnTo>
                    <a:pt x="582" y="268"/>
                  </a:lnTo>
                  <a:lnTo>
                    <a:pt x="585" y="269"/>
                  </a:lnTo>
                  <a:lnTo>
                    <a:pt x="586" y="267"/>
                  </a:lnTo>
                  <a:lnTo>
                    <a:pt x="586" y="267"/>
                  </a:lnTo>
                  <a:lnTo>
                    <a:pt x="585" y="264"/>
                  </a:lnTo>
                  <a:lnTo>
                    <a:pt x="582" y="262"/>
                  </a:lnTo>
                  <a:lnTo>
                    <a:pt x="579" y="261"/>
                  </a:lnTo>
                  <a:lnTo>
                    <a:pt x="576" y="261"/>
                  </a:lnTo>
                  <a:lnTo>
                    <a:pt x="576" y="261"/>
                  </a:lnTo>
                  <a:close/>
                  <a:moveTo>
                    <a:pt x="466" y="307"/>
                  </a:moveTo>
                  <a:lnTo>
                    <a:pt x="466" y="307"/>
                  </a:lnTo>
                  <a:lnTo>
                    <a:pt x="465" y="309"/>
                  </a:lnTo>
                  <a:lnTo>
                    <a:pt x="465" y="311"/>
                  </a:lnTo>
                  <a:lnTo>
                    <a:pt x="466" y="312"/>
                  </a:lnTo>
                  <a:lnTo>
                    <a:pt x="466" y="312"/>
                  </a:lnTo>
                  <a:lnTo>
                    <a:pt x="468" y="308"/>
                  </a:lnTo>
                  <a:lnTo>
                    <a:pt x="468" y="308"/>
                  </a:lnTo>
                  <a:lnTo>
                    <a:pt x="467" y="307"/>
                  </a:lnTo>
                  <a:lnTo>
                    <a:pt x="467" y="307"/>
                  </a:lnTo>
                  <a:lnTo>
                    <a:pt x="466" y="307"/>
                  </a:lnTo>
                  <a:lnTo>
                    <a:pt x="466" y="307"/>
                  </a:lnTo>
                  <a:close/>
                  <a:moveTo>
                    <a:pt x="619" y="147"/>
                  </a:moveTo>
                  <a:lnTo>
                    <a:pt x="619" y="147"/>
                  </a:lnTo>
                  <a:lnTo>
                    <a:pt x="620" y="143"/>
                  </a:lnTo>
                  <a:lnTo>
                    <a:pt x="619" y="138"/>
                  </a:lnTo>
                  <a:lnTo>
                    <a:pt x="617" y="130"/>
                  </a:lnTo>
                  <a:lnTo>
                    <a:pt x="617" y="130"/>
                  </a:lnTo>
                  <a:lnTo>
                    <a:pt x="616" y="126"/>
                  </a:lnTo>
                  <a:lnTo>
                    <a:pt x="616" y="126"/>
                  </a:lnTo>
                  <a:lnTo>
                    <a:pt x="616" y="123"/>
                  </a:lnTo>
                  <a:lnTo>
                    <a:pt x="615" y="119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05" y="98"/>
                  </a:lnTo>
                  <a:lnTo>
                    <a:pt x="605" y="98"/>
                  </a:lnTo>
                  <a:lnTo>
                    <a:pt x="603" y="95"/>
                  </a:lnTo>
                  <a:lnTo>
                    <a:pt x="602" y="92"/>
                  </a:lnTo>
                  <a:lnTo>
                    <a:pt x="602" y="92"/>
                  </a:lnTo>
                  <a:lnTo>
                    <a:pt x="601" y="89"/>
                  </a:lnTo>
                  <a:lnTo>
                    <a:pt x="599" y="87"/>
                  </a:lnTo>
                  <a:lnTo>
                    <a:pt x="596" y="81"/>
                  </a:lnTo>
                  <a:lnTo>
                    <a:pt x="596" y="81"/>
                  </a:lnTo>
                  <a:lnTo>
                    <a:pt x="595" y="79"/>
                  </a:lnTo>
                  <a:lnTo>
                    <a:pt x="596" y="76"/>
                  </a:lnTo>
                  <a:lnTo>
                    <a:pt x="596" y="76"/>
                  </a:lnTo>
                  <a:lnTo>
                    <a:pt x="598" y="72"/>
                  </a:lnTo>
                  <a:lnTo>
                    <a:pt x="601" y="68"/>
                  </a:lnTo>
                  <a:lnTo>
                    <a:pt x="601" y="68"/>
                  </a:lnTo>
                  <a:lnTo>
                    <a:pt x="607" y="53"/>
                  </a:lnTo>
                  <a:lnTo>
                    <a:pt x="607" y="53"/>
                  </a:lnTo>
                  <a:lnTo>
                    <a:pt x="608" y="48"/>
                  </a:lnTo>
                  <a:lnTo>
                    <a:pt x="608" y="43"/>
                  </a:lnTo>
                  <a:lnTo>
                    <a:pt x="608" y="43"/>
                  </a:lnTo>
                  <a:lnTo>
                    <a:pt x="602" y="47"/>
                  </a:lnTo>
                  <a:lnTo>
                    <a:pt x="602" y="47"/>
                  </a:lnTo>
                  <a:lnTo>
                    <a:pt x="600" y="47"/>
                  </a:lnTo>
                  <a:lnTo>
                    <a:pt x="599" y="46"/>
                  </a:lnTo>
                  <a:lnTo>
                    <a:pt x="597" y="44"/>
                  </a:lnTo>
                  <a:lnTo>
                    <a:pt x="597" y="44"/>
                  </a:lnTo>
                  <a:lnTo>
                    <a:pt x="595" y="45"/>
                  </a:lnTo>
                  <a:lnTo>
                    <a:pt x="593" y="46"/>
                  </a:lnTo>
                  <a:lnTo>
                    <a:pt x="593" y="46"/>
                  </a:lnTo>
                  <a:lnTo>
                    <a:pt x="591" y="45"/>
                  </a:lnTo>
                  <a:lnTo>
                    <a:pt x="589" y="43"/>
                  </a:lnTo>
                  <a:lnTo>
                    <a:pt x="589" y="43"/>
                  </a:lnTo>
                  <a:lnTo>
                    <a:pt x="587" y="46"/>
                  </a:lnTo>
                  <a:lnTo>
                    <a:pt x="587" y="46"/>
                  </a:lnTo>
                  <a:lnTo>
                    <a:pt x="585" y="48"/>
                  </a:lnTo>
                  <a:lnTo>
                    <a:pt x="583" y="47"/>
                  </a:lnTo>
                  <a:lnTo>
                    <a:pt x="583" y="47"/>
                  </a:lnTo>
                  <a:lnTo>
                    <a:pt x="579" y="42"/>
                  </a:lnTo>
                  <a:lnTo>
                    <a:pt x="579" y="42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40"/>
                  </a:lnTo>
                  <a:lnTo>
                    <a:pt x="576" y="40"/>
                  </a:lnTo>
                  <a:lnTo>
                    <a:pt x="578" y="44"/>
                  </a:lnTo>
                  <a:lnTo>
                    <a:pt x="578" y="44"/>
                  </a:lnTo>
                  <a:lnTo>
                    <a:pt x="581" y="49"/>
                  </a:lnTo>
                  <a:lnTo>
                    <a:pt x="583" y="53"/>
                  </a:lnTo>
                  <a:lnTo>
                    <a:pt x="586" y="63"/>
                  </a:lnTo>
                  <a:lnTo>
                    <a:pt x="586" y="63"/>
                  </a:lnTo>
                  <a:lnTo>
                    <a:pt x="587" y="69"/>
                  </a:lnTo>
                  <a:lnTo>
                    <a:pt x="586" y="74"/>
                  </a:lnTo>
                  <a:lnTo>
                    <a:pt x="586" y="74"/>
                  </a:lnTo>
                  <a:lnTo>
                    <a:pt x="583" y="80"/>
                  </a:lnTo>
                  <a:lnTo>
                    <a:pt x="579" y="86"/>
                  </a:lnTo>
                  <a:lnTo>
                    <a:pt x="579" y="86"/>
                  </a:lnTo>
                  <a:lnTo>
                    <a:pt x="575" y="91"/>
                  </a:lnTo>
                  <a:lnTo>
                    <a:pt x="572" y="97"/>
                  </a:lnTo>
                  <a:lnTo>
                    <a:pt x="572" y="97"/>
                  </a:lnTo>
                  <a:lnTo>
                    <a:pt x="560" y="125"/>
                  </a:lnTo>
                  <a:lnTo>
                    <a:pt x="560" y="125"/>
                  </a:lnTo>
                  <a:lnTo>
                    <a:pt x="557" y="130"/>
                  </a:lnTo>
                  <a:lnTo>
                    <a:pt x="557" y="130"/>
                  </a:lnTo>
                  <a:lnTo>
                    <a:pt x="556" y="132"/>
                  </a:lnTo>
                  <a:lnTo>
                    <a:pt x="557" y="133"/>
                  </a:lnTo>
                  <a:lnTo>
                    <a:pt x="557" y="133"/>
                  </a:lnTo>
                  <a:lnTo>
                    <a:pt x="560" y="139"/>
                  </a:lnTo>
                  <a:lnTo>
                    <a:pt x="561" y="142"/>
                  </a:lnTo>
                  <a:lnTo>
                    <a:pt x="562" y="145"/>
                  </a:lnTo>
                  <a:lnTo>
                    <a:pt x="562" y="145"/>
                  </a:lnTo>
                  <a:lnTo>
                    <a:pt x="562" y="154"/>
                  </a:lnTo>
                  <a:lnTo>
                    <a:pt x="562" y="154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6"/>
                  </a:lnTo>
                  <a:lnTo>
                    <a:pt x="561" y="156"/>
                  </a:lnTo>
                  <a:lnTo>
                    <a:pt x="560" y="157"/>
                  </a:lnTo>
                  <a:lnTo>
                    <a:pt x="560" y="157"/>
                  </a:lnTo>
                  <a:lnTo>
                    <a:pt x="560" y="157"/>
                  </a:lnTo>
                  <a:lnTo>
                    <a:pt x="557" y="154"/>
                  </a:lnTo>
                  <a:lnTo>
                    <a:pt x="557" y="154"/>
                  </a:lnTo>
                  <a:lnTo>
                    <a:pt x="557" y="159"/>
                  </a:lnTo>
                  <a:lnTo>
                    <a:pt x="557" y="159"/>
                  </a:lnTo>
                  <a:lnTo>
                    <a:pt x="558" y="160"/>
                  </a:lnTo>
                  <a:lnTo>
                    <a:pt x="559" y="161"/>
                  </a:lnTo>
                  <a:lnTo>
                    <a:pt x="559" y="161"/>
                  </a:lnTo>
                  <a:lnTo>
                    <a:pt x="565" y="164"/>
                  </a:lnTo>
                  <a:lnTo>
                    <a:pt x="565" y="164"/>
                  </a:lnTo>
                  <a:lnTo>
                    <a:pt x="571" y="167"/>
                  </a:lnTo>
                  <a:lnTo>
                    <a:pt x="571" y="167"/>
                  </a:lnTo>
                  <a:lnTo>
                    <a:pt x="573" y="152"/>
                  </a:lnTo>
                  <a:lnTo>
                    <a:pt x="573" y="152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81" y="137"/>
                  </a:lnTo>
                  <a:lnTo>
                    <a:pt x="581" y="137"/>
                  </a:lnTo>
                  <a:lnTo>
                    <a:pt x="587" y="125"/>
                  </a:lnTo>
                  <a:lnTo>
                    <a:pt x="587" y="125"/>
                  </a:lnTo>
                  <a:lnTo>
                    <a:pt x="588" y="121"/>
                  </a:lnTo>
                  <a:lnTo>
                    <a:pt x="588" y="118"/>
                  </a:lnTo>
                  <a:lnTo>
                    <a:pt x="588" y="118"/>
                  </a:lnTo>
                  <a:lnTo>
                    <a:pt x="588" y="112"/>
                  </a:lnTo>
                  <a:lnTo>
                    <a:pt x="588" y="109"/>
                  </a:lnTo>
                  <a:lnTo>
                    <a:pt x="589" y="107"/>
                  </a:lnTo>
                  <a:lnTo>
                    <a:pt x="589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2" y="107"/>
                  </a:lnTo>
                  <a:lnTo>
                    <a:pt x="592" y="107"/>
                  </a:lnTo>
                  <a:lnTo>
                    <a:pt x="599" y="122"/>
                  </a:lnTo>
                  <a:lnTo>
                    <a:pt x="599" y="122"/>
                  </a:lnTo>
                  <a:lnTo>
                    <a:pt x="603" y="130"/>
                  </a:lnTo>
                  <a:lnTo>
                    <a:pt x="603" y="130"/>
                  </a:lnTo>
                  <a:lnTo>
                    <a:pt x="604" y="136"/>
                  </a:lnTo>
                  <a:lnTo>
                    <a:pt x="604" y="136"/>
                  </a:lnTo>
                  <a:lnTo>
                    <a:pt x="605" y="145"/>
                  </a:lnTo>
                  <a:lnTo>
                    <a:pt x="606" y="154"/>
                  </a:lnTo>
                  <a:lnTo>
                    <a:pt x="606" y="154"/>
                  </a:lnTo>
                  <a:lnTo>
                    <a:pt x="606" y="164"/>
                  </a:lnTo>
                  <a:lnTo>
                    <a:pt x="605" y="174"/>
                  </a:lnTo>
                  <a:lnTo>
                    <a:pt x="605" y="174"/>
                  </a:lnTo>
                  <a:lnTo>
                    <a:pt x="604" y="183"/>
                  </a:lnTo>
                  <a:lnTo>
                    <a:pt x="602" y="186"/>
                  </a:lnTo>
                  <a:lnTo>
                    <a:pt x="600" y="190"/>
                  </a:lnTo>
                  <a:lnTo>
                    <a:pt x="600" y="190"/>
                  </a:lnTo>
                  <a:lnTo>
                    <a:pt x="598" y="193"/>
                  </a:lnTo>
                  <a:lnTo>
                    <a:pt x="599" y="196"/>
                  </a:lnTo>
                  <a:lnTo>
                    <a:pt x="599" y="196"/>
                  </a:lnTo>
                  <a:lnTo>
                    <a:pt x="605" y="206"/>
                  </a:lnTo>
                  <a:lnTo>
                    <a:pt x="605" y="206"/>
                  </a:lnTo>
                  <a:lnTo>
                    <a:pt x="606" y="204"/>
                  </a:lnTo>
                  <a:lnTo>
                    <a:pt x="606" y="204"/>
                  </a:lnTo>
                  <a:lnTo>
                    <a:pt x="615" y="180"/>
                  </a:lnTo>
                  <a:lnTo>
                    <a:pt x="615" y="180"/>
                  </a:lnTo>
                  <a:lnTo>
                    <a:pt x="618" y="173"/>
                  </a:lnTo>
                  <a:lnTo>
                    <a:pt x="618" y="173"/>
                  </a:lnTo>
                  <a:lnTo>
                    <a:pt x="619" y="162"/>
                  </a:lnTo>
                  <a:lnTo>
                    <a:pt x="619" y="162"/>
                  </a:lnTo>
                  <a:lnTo>
                    <a:pt x="620" y="155"/>
                  </a:lnTo>
                  <a:lnTo>
                    <a:pt x="620" y="155"/>
                  </a:lnTo>
                  <a:lnTo>
                    <a:pt x="620" y="151"/>
                  </a:lnTo>
                  <a:lnTo>
                    <a:pt x="619" y="147"/>
                  </a:lnTo>
                  <a:lnTo>
                    <a:pt x="619" y="147"/>
                  </a:lnTo>
                  <a:close/>
                  <a:moveTo>
                    <a:pt x="478" y="305"/>
                  </a:moveTo>
                  <a:lnTo>
                    <a:pt x="478" y="305"/>
                  </a:lnTo>
                  <a:lnTo>
                    <a:pt x="480" y="305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0" y="309"/>
                  </a:lnTo>
                  <a:lnTo>
                    <a:pt x="480" y="309"/>
                  </a:lnTo>
                  <a:lnTo>
                    <a:pt x="500" y="317"/>
                  </a:lnTo>
                  <a:lnTo>
                    <a:pt x="500" y="317"/>
                  </a:lnTo>
                  <a:lnTo>
                    <a:pt x="500" y="317"/>
                  </a:lnTo>
                  <a:lnTo>
                    <a:pt x="500" y="317"/>
                  </a:lnTo>
                  <a:lnTo>
                    <a:pt x="484" y="306"/>
                  </a:lnTo>
                  <a:lnTo>
                    <a:pt x="476" y="302"/>
                  </a:lnTo>
                  <a:lnTo>
                    <a:pt x="467" y="298"/>
                  </a:lnTo>
                  <a:lnTo>
                    <a:pt x="467" y="298"/>
                  </a:lnTo>
                  <a:lnTo>
                    <a:pt x="467" y="301"/>
                  </a:lnTo>
                  <a:lnTo>
                    <a:pt x="467" y="303"/>
                  </a:lnTo>
                  <a:lnTo>
                    <a:pt x="469" y="304"/>
                  </a:lnTo>
                  <a:lnTo>
                    <a:pt x="471" y="305"/>
                  </a:lnTo>
                  <a:lnTo>
                    <a:pt x="471" y="305"/>
                  </a:lnTo>
                  <a:lnTo>
                    <a:pt x="474" y="305"/>
                  </a:lnTo>
                  <a:lnTo>
                    <a:pt x="478" y="305"/>
                  </a:lnTo>
                  <a:lnTo>
                    <a:pt x="478" y="305"/>
                  </a:lnTo>
                  <a:close/>
                  <a:moveTo>
                    <a:pt x="497" y="254"/>
                  </a:moveTo>
                  <a:lnTo>
                    <a:pt x="497" y="254"/>
                  </a:lnTo>
                  <a:lnTo>
                    <a:pt x="494" y="251"/>
                  </a:lnTo>
                  <a:lnTo>
                    <a:pt x="490" y="250"/>
                  </a:lnTo>
                  <a:lnTo>
                    <a:pt x="486" y="249"/>
                  </a:lnTo>
                  <a:lnTo>
                    <a:pt x="482" y="250"/>
                  </a:lnTo>
                  <a:lnTo>
                    <a:pt x="482" y="250"/>
                  </a:lnTo>
                  <a:lnTo>
                    <a:pt x="480" y="251"/>
                  </a:lnTo>
                  <a:lnTo>
                    <a:pt x="480" y="252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83" y="256"/>
                  </a:lnTo>
                  <a:lnTo>
                    <a:pt x="483" y="256"/>
                  </a:lnTo>
                  <a:lnTo>
                    <a:pt x="488" y="255"/>
                  </a:lnTo>
                  <a:lnTo>
                    <a:pt x="492" y="256"/>
                  </a:lnTo>
                  <a:lnTo>
                    <a:pt x="496" y="258"/>
                  </a:lnTo>
                  <a:lnTo>
                    <a:pt x="500" y="261"/>
                  </a:lnTo>
                  <a:lnTo>
                    <a:pt x="500" y="261"/>
                  </a:lnTo>
                  <a:lnTo>
                    <a:pt x="500" y="259"/>
                  </a:lnTo>
                  <a:lnTo>
                    <a:pt x="500" y="259"/>
                  </a:lnTo>
                  <a:lnTo>
                    <a:pt x="497" y="254"/>
                  </a:lnTo>
                  <a:lnTo>
                    <a:pt x="497" y="254"/>
                  </a:lnTo>
                  <a:close/>
                  <a:moveTo>
                    <a:pt x="612" y="312"/>
                  </a:moveTo>
                  <a:lnTo>
                    <a:pt x="612" y="312"/>
                  </a:lnTo>
                  <a:lnTo>
                    <a:pt x="612" y="314"/>
                  </a:lnTo>
                  <a:lnTo>
                    <a:pt x="612" y="315"/>
                  </a:lnTo>
                  <a:lnTo>
                    <a:pt x="613" y="316"/>
                  </a:lnTo>
                  <a:lnTo>
                    <a:pt x="613" y="316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2"/>
                  </a:lnTo>
                  <a:lnTo>
                    <a:pt x="612" y="323"/>
                  </a:lnTo>
                  <a:lnTo>
                    <a:pt x="613" y="323"/>
                  </a:lnTo>
                  <a:lnTo>
                    <a:pt x="613" y="323"/>
                  </a:lnTo>
                  <a:lnTo>
                    <a:pt x="610" y="329"/>
                  </a:lnTo>
                  <a:lnTo>
                    <a:pt x="607" y="335"/>
                  </a:lnTo>
                  <a:lnTo>
                    <a:pt x="602" y="339"/>
                  </a:lnTo>
                  <a:lnTo>
                    <a:pt x="597" y="343"/>
                  </a:lnTo>
                  <a:lnTo>
                    <a:pt x="597" y="343"/>
                  </a:lnTo>
                  <a:lnTo>
                    <a:pt x="595" y="344"/>
                  </a:lnTo>
                  <a:lnTo>
                    <a:pt x="595" y="344"/>
                  </a:lnTo>
                  <a:lnTo>
                    <a:pt x="571" y="337"/>
                  </a:lnTo>
                  <a:lnTo>
                    <a:pt x="571" y="337"/>
                  </a:lnTo>
                  <a:lnTo>
                    <a:pt x="564" y="335"/>
                  </a:lnTo>
                  <a:lnTo>
                    <a:pt x="564" y="335"/>
                  </a:lnTo>
                  <a:lnTo>
                    <a:pt x="563" y="334"/>
                  </a:lnTo>
                  <a:lnTo>
                    <a:pt x="563" y="332"/>
                  </a:lnTo>
                  <a:lnTo>
                    <a:pt x="563" y="332"/>
                  </a:lnTo>
                  <a:lnTo>
                    <a:pt x="564" y="329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70" y="322"/>
                  </a:lnTo>
                  <a:lnTo>
                    <a:pt x="574" y="319"/>
                  </a:lnTo>
                  <a:lnTo>
                    <a:pt x="578" y="316"/>
                  </a:lnTo>
                  <a:lnTo>
                    <a:pt x="584" y="315"/>
                  </a:lnTo>
                  <a:lnTo>
                    <a:pt x="584" y="315"/>
                  </a:lnTo>
                  <a:lnTo>
                    <a:pt x="587" y="314"/>
                  </a:lnTo>
                  <a:lnTo>
                    <a:pt x="587" y="314"/>
                  </a:lnTo>
                  <a:lnTo>
                    <a:pt x="588" y="312"/>
                  </a:lnTo>
                  <a:lnTo>
                    <a:pt x="588" y="312"/>
                  </a:lnTo>
                  <a:lnTo>
                    <a:pt x="586" y="312"/>
                  </a:lnTo>
                  <a:lnTo>
                    <a:pt x="586" y="312"/>
                  </a:lnTo>
                  <a:lnTo>
                    <a:pt x="577" y="315"/>
                  </a:lnTo>
                  <a:lnTo>
                    <a:pt x="572" y="317"/>
                  </a:lnTo>
                  <a:lnTo>
                    <a:pt x="568" y="320"/>
                  </a:lnTo>
                  <a:lnTo>
                    <a:pt x="568" y="320"/>
                  </a:lnTo>
                  <a:lnTo>
                    <a:pt x="564" y="325"/>
                  </a:lnTo>
                  <a:lnTo>
                    <a:pt x="561" y="329"/>
                  </a:lnTo>
                  <a:lnTo>
                    <a:pt x="561" y="329"/>
                  </a:lnTo>
                  <a:lnTo>
                    <a:pt x="559" y="331"/>
                  </a:lnTo>
                  <a:lnTo>
                    <a:pt x="557" y="332"/>
                  </a:lnTo>
                  <a:lnTo>
                    <a:pt x="557" y="332"/>
                  </a:lnTo>
                  <a:lnTo>
                    <a:pt x="558" y="333"/>
                  </a:lnTo>
                  <a:lnTo>
                    <a:pt x="558" y="333"/>
                  </a:lnTo>
                  <a:lnTo>
                    <a:pt x="550" y="331"/>
                  </a:lnTo>
                  <a:lnTo>
                    <a:pt x="550" y="331"/>
                  </a:lnTo>
                  <a:lnTo>
                    <a:pt x="552" y="325"/>
                  </a:lnTo>
                  <a:lnTo>
                    <a:pt x="552" y="322"/>
                  </a:lnTo>
                  <a:lnTo>
                    <a:pt x="550" y="319"/>
                  </a:lnTo>
                  <a:lnTo>
                    <a:pt x="550" y="319"/>
                  </a:lnTo>
                  <a:lnTo>
                    <a:pt x="550" y="317"/>
                  </a:lnTo>
                  <a:lnTo>
                    <a:pt x="550" y="317"/>
                  </a:lnTo>
                  <a:lnTo>
                    <a:pt x="551" y="310"/>
                  </a:lnTo>
                  <a:lnTo>
                    <a:pt x="551" y="310"/>
                  </a:lnTo>
                  <a:lnTo>
                    <a:pt x="554" y="312"/>
                  </a:lnTo>
                  <a:lnTo>
                    <a:pt x="557" y="315"/>
                  </a:lnTo>
                  <a:lnTo>
                    <a:pt x="563" y="320"/>
                  </a:lnTo>
                  <a:lnTo>
                    <a:pt x="563" y="320"/>
                  </a:lnTo>
                  <a:lnTo>
                    <a:pt x="563" y="319"/>
                  </a:lnTo>
                  <a:lnTo>
                    <a:pt x="561" y="317"/>
                  </a:lnTo>
                  <a:lnTo>
                    <a:pt x="557" y="313"/>
                  </a:lnTo>
                  <a:lnTo>
                    <a:pt x="551" y="309"/>
                  </a:lnTo>
                  <a:lnTo>
                    <a:pt x="544" y="305"/>
                  </a:lnTo>
                  <a:lnTo>
                    <a:pt x="544" y="305"/>
                  </a:lnTo>
                  <a:lnTo>
                    <a:pt x="545" y="302"/>
                  </a:lnTo>
                  <a:lnTo>
                    <a:pt x="545" y="302"/>
                  </a:lnTo>
                  <a:lnTo>
                    <a:pt x="549" y="285"/>
                  </a:lnTo>
                  <a:lnTo>
                    <a:pt x="549" y="285"/>
                  </a:lnTo>
                  <a:lnTo>
                    <a:pt x="553" y="265"/>
                  </a:lnTo>
                  <a:lnTo>
                    <a:pt x="553" y="265"/>
                  </a:lnTo>
                  <a:lnTo>
                    <a:pt x="556" y="254"/>
                  </a:lnTo>
                  <a:lnTo>
                    <a:pt x="556" y="254"/>
                  </a:lnTo>
                  <a:lnTo>
                    <a:pt x="557" y="242"/>
                  </a:lnTo>
                  <a:lnTo>
                    <a:pt x="557" y="242"/>
                  </a:lnTo>
                  <a:lnTo>
                    <a:pt x="557" y="233"/>
                  </a:lnTo>
                  <a:lnTo>
                    <a:pt x="556" y="225"/>
                  </a:lnTo>
                  <a:lnTo>
                    <a:pt x="555" y="216"/>
                  </a:lnTo>
                  <a:lnTo>
                    <a:pt x="552" y="208"/>
                  </a:lnTo>
                  <a:lnTo>
                    <a:pt x="552" y="208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51" y="206"/>
                  </a:lnTo>
                  <a:lnTo>
                    <a:pt x="551" y="206"/>
                  </a:lnTo>
                  <a:lnTo>
                    <a:pt x="550" y="209"/>
                  </a:lnTo>
                  <a:lnTo>
                    <a:pt x="550" y="209"/>
                  </a:lnTo>
                  <a:lnTo>
                    <a:pt x="553" y="221"/>
                  </a:lnTo>
                  <a:lnTo>
                    <a:pt x="553" y="221"/>
                  </a:lnTo>
                  <a:lnTo>
                    <a:pt x="554" y="233"/>
                  </a:lnTo>
                  <a:lnTo>
                    <a:pt x="554" y="239"/>
                  </a:lnTo>
                  <a:lnTo>
                    <a:pt x="553" y="245"/>
                  </a:lnTo>
                  <a:lnTo>
                    <a:pt x="553" y="245"/>
                  </a:lnTo>
                  <a:lnTo>
                    <a:pt x="552" y="252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47" y="280"/>
                  </a:lnTo>
                  <a:lnTo>
                    <a:pt x="547" y="280"/>
                  </a:lnTo>
                  <a:lnTo>
                    <a:pt x="543" y="298"/>
                  </a:lnTo>
                  <a:lnTo>
                    <a:pt x="543" y="298"/>
                  </a:lnTo>
                  <a:lnTo>
                    <a:pt x="541" y="305"/>
                  </a:lnTo>
                  <a:lnTo>
                    <a:pt x="541" y="305"/>
                  </a:lnTo>
                  <a:lnTo>
                    <a:pt x="536" y="303"/>
                  </a:lnTo>
                  <a:lnTo>
                    <a:pt x="531" y="302"/>
                  </a:lnTo>
                  <a:lnTo>
                    <a:pt x="521" y="301"/>
                  </a:lnTo>
                  <a:lnTo>
                    <a:pt x="521" y="301"/>
                  </a:lnTo>
                  <a:lnTo>
                    <a:pt x="522" y="289"/>
                  </a:lnTo>
                  <a:lnTo>
                    <a:pt x="522" y="289"/>
                  </a:lnTo>
                  <a:lnTo>
                    <a:pt x="522" y="286"/>
                  </a:lnTo>
                  <a:lnTo>
                    <a:pt x="522" y="286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69"/>
                  </a:lnTo>
                  <a:lnTo>
                    <a:pt x="522" y="269"/>
                  </a:lnTo>
                  <a:lnTo>
                    <a:pt x="522" y="256"/>
                  </a:lnTo>
                  <a:lnTo>
                    <a:pt x="522" y="256"/>
                  </a:lnTo>
                  <a:lnTo>
                    <a:pt x="521" y="244"/>
                  </a:lnTo>
                  <a:lnTo>
                    <a:pt x="521" y="244"/>
                  </a:lnTo>
                  <a:lnTo>
                    <a:pt x="519" y="232"/>
                  </a:lnTo>
                  <a:lnTo>
                    <a:pt x="519" y="232"/>
                  </a:lnTo>
                  <a:lnTo>
                    <a:pt x="512" y="205"/>
                  </a:lnTo>
                  <a:lnTo>
                    <a:pt x="512" y="205"/>
                  </a:lnTo>
                  <a:lnTo>
                    <a:pt x="510" y="199"/>
                  </a:lnTo>
                  <a:lnTo>
                    <a:pt x="510" y="199"/>
                  </a:lnTo>
                  <a:lnTo>
                    <a:pt x="508" y="198"/>
                  </a:lnTo>
                  <a:lnTo>
                    <a:pt x="508" y="198"/>
                  </a:lnTo>
                  <a:lnTo>
                    <a:pt x="508" y="200"/>
                  </a:lnTo>
                  <a:lnTo>
                    <a:pt x="508" y="200"/>
                  </a:lnTo>
                  <a:lnTo>
                    <a:pt x="513" y="216"/>
                  </a:lnTo>
                  <a:lnTo>
                    <a:pt x="513" y="216"/>
                  </a:lnTo>
                  <a:lnTo>
                    <a:pt x="515" y="230"/>
                  </a:lnTo>
                  <a:lnTo>
                    <a:pt x="515" y="230"/>
                  </a:lnTo>
                  <a:lnTo>
                    <a:pt x="519" y="262"/>
                  </a:lnTo>
                  <a:lnTo>
                    <a:pt x="519" y="262"/>
                  </a:lnTo>
                  <a:lnTo>
                    <a:pt x="519" y="272"/>
                  </a:lnTo>
                  <a:lnTo>
                    <a:pt x="519" y="281"/>
                  </a:lnTo>
                  <a:lnTo>
                    <a:pt x="519" y="281"/>
                  </a:lnTo>
                  <a:lnTo>
                    <a:pt x="519" y="294"/>
                  </a:lnTo>
                  <a:lnTo>
                    <a:pt x="519" y="294"/>
                  </a:lnTo>
                  <a:lnTo>
                    <a:pt x="519" y="297"/>
                  </a:lnTo>
                  <a:lnTo>
                    <a:pt x="519" y="297"/>
                  </a:lnTo>
                  <a:lnTo>
                    <a:pt x="518" y="299"/>
                  </a:lnTo>
                  <a:lnTo>
                    <a:pt x="515" y="300"/>
                  </a:lnTo>
                  <a:lnTo>
                    <a:pt x="515" y="300"/>
                  </a:lnTo>
                  <a:lnTo>
                    <a:pt x="511" y="301"/>
                  </a:lnTo>
                  <a:lnTo>
                    <a:pt x="511" y="301"/>
                  </a:lnTo>
                  <a:lnTo>
                    <a:pt x="509" y="302"/>
                  </a:lnTo>
                  <a:lnTo>
                    <a:pt x="509" y="302"/>
                  </a:lnTo>
                  <a:lnTo>
                    <a:pt x="504" y="301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0" y="303"/>
                  </a:lnTo>
                  <a:lnTo>
                    <a:pt x="500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7" y="303"/>
                  </a:lnTo>
                  <a:lnTo>
                    <a:pt x="507" y="303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1" y="311"/>
                  </a:lnTo>
                  <a:lnTo>
                    <a:pt x="512" y="313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23" y="323"/>
                  </a:lnTo>
                  <a:lnTo>
                    <a:pt x="523" y="323"/>
                  </a:lnTo>
                  <a:lnTo>
                    <a:pt x="524" y="325"/>
                  </a:lnTo>
                  <a:lnTo>
                    <a:pt x="523" y="327"/>
                  </a:lnTo>
                  <a:lnTo>
                    <a:pt x="523" y="327"/>
                  </a:lnTo>
                  <a:lnTo>
                    <a:pt x="517" y="333"/>
                  </a:lnTo>
                  <a:lnTo>
                    <a:pt x="514" y="335"/>
                  </a:lnTo>
                  <a:lnTo>
                    <a:pt x="510" y="336"/>
                  </a:lnTo>
                  <a:lnTo>
                    <a:pt x="510" y="336"/>
                  </a:lnTo>
                  <a:lnTo>
                    <a:pt x="502" y="336"/>
                  </a:lnTo>
                  <a:lnTo>
                    <a:pt x="496" y="335"/>
                  </a:lnTo>
                  <a:lnTo>
                    <a:pt x="490" y="332"/>
                  </a:lnTo>
                  <a:lnTo>
                    <a:pt x="485" y="326"/>
                  </a:lnTo>
                  <a:lnTo>
                    <a:pt x="485" y="326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92" y="324"/>
                  </a:lnTo>
                  <a:lnTo>
                    <a:pt x="492" y="324"/>
                  </a:lnTo>
                  <a:lnTo>
                    <a:pt x="501" y="328"/>
                  </a:lnTo>
                  <a:lnTo>
                    <a:pt x="501" y="328"/>
                  </a:lnTo>
                  <a:lnTo>
                    <a:pt x="502" y="328"/>
                  </a:lnTo>
                  <a:lnTo>
                    <a:pt x="504" y="327"/>
                  </a:lnTo>
                  <a:lnTo>
                    <a:pt x="504" y="327"/>
                  </a:lnTo>
                  <a:lnTo>
                    <a:pt x="504" y="326"/>
                  </a:lnTo>
                  <a:lnTo>
                    <a:pt x="504" y="326"/>
                  </a:lnTo>
                  <a:lnTo>
                    <a:pt x="502" y="325"/>
                  </a:lnTo>
                  <a:lnTo>
                    <a:pt x="502" y="325"/>
                  </a:lnTo>
                  <a:lnTo>
                    <a:pt x="479" y="316"/>
                  </a:lnTo>
                  <a:lnTo>
                    <a:pt x="479" y="316"/>
                  </a:lnTo>
                  <a:lnTo>
                    <a:pt x="478" y="315"/>
                  </a:lnTo>
                  <a:lnTo>
                    <a:pt x="477" y="314"/>
                  </a:lnTo>
                  <a:lnTo>
                    <a:pt x="477" y="310"/>
                  </a:lnTo>
                  <a:lnTo>
                    <a:pt x="477" y="310"/>
                  </a:lnTo>
                  <a:lnTo>
                    <a:pt x="496" y="319"/>
                  </a:lnTo>
                  <a:lnTo>
                    <a:pt x="496" y="319"/>
                  </a:lnTo>
                  <a:lnTo>
                    <a:pt x="502" y="322"/>
                  </a:lnTo>
                  <a:lnTo>
                    <a:pt x="502" y="322"/>
                  </a:lnTo>
                  <a:lnTo>
                    <a:pt x="506" y="323"/>
                  </a:lnTo>
                  <a:lnTo>
                    <a:pt x="506" y="323"/>
                  </a:lnTo>
                  <a:lnTo>
                    <a:pt x="506" y="320"/>
                  </a:lnTo>
                  <a:lnTo>
                    <a:pt x="506" y="319"/>
                  </a:lnTo>
                  <a:lnTo>
                    <a:pt x="505" y="318"/>
                  </a:lnTo>
                  <a:lnTo>
                    <a:pt x="505" y="318"/>
                  </a:lnTo>
                  <a:lnTo>
                    <a:pt x="500" y="313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72" y="297"/>
                  </a:lnTo>
                  <a:lnTo>
                    <a:pt x="472" y="297"/>
                  </a:lnTo>
                  <a:lnTo>
                    <a:pt x="468" y="296"/>
                  </a:lnTo>
                  <a:lnTo>
                    <a:pt x="468" y="296"/>
                  </a:lnTo>
                  <a:lnTo>
                    <a:pt x="467" y="295"/>
                  </a:lnTo>
                  <a:lnTo>
                    <a:pt x="466" y="294"/>
                  </a:lnTo>
                  <a:lnTo>
                    <a:pt x="465" y="291"/>
                  </a:lnTo>
                  <a:lnTo>
                    <a:pt x="465" y="291"/>
                  </a:lnTo>
                  <a:lnTo>
                    <a:pt x="458" y="276"/>
                  </a:lnTo>
                  <a:lnTo>
                    <a:pt x="458" y="276"/>
                  </a:lnTo>
                  <a:lnTo>
                    <a:pt x="453" y="267"/>
                  </a:lnTo>
                  <a:lnTo>
                    <a:pt x="446" y="260"/>
                  </a:lnTo>
                  <a:lnTo>
                    <a:pt x="439" y="254"/>
                  </a:lnTo>
                  <a:lnTo>
                    <a:pt x="431" y="249"/>
                  </a:lnTo>
                  <a:lnTo>
                    <a:pt x="431" y="249"/>
                  </a:lnTo>
                  <a:lnTo>
                    <a:pt x="420" y="243"/>
                  </a:lnTo>
                  <a:lnTo>
                    <a:pt x="420" y="243"/>
                  </a:lnTo>
                  <a:lnTo>
                    <a:pt x="418" y="243"/>
                  </a:lnTo>
                  <a:lnTo>
                    <a:pt x="416" y="243"/>
                  </a:lnTo>
                  <a:lnTo>
                    <a:pt x="416" y="243"/>
                  </a:lnTo>
                  <a:lnTo>
                    <a:pt x="416" y="244"/>
                  </a:lnTo>
                  <a:lnTo>
                    <a:pt x="416" y="245"/>
                  </a:lnTo>
                  <a:lnTo>
                    <a:pt x="418" y="246"/>
                  </a:lnTo>
                  <a:lnTo>
                    <a:pt x="418" y="246"/>
                  </a:lnTo>
                  <a:lnTo>
                    <a:pt x="421" y="250"/>
                  </a:lnTo>
                  <a:lnTo>
                    <a:pt x="421" y="250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02" y="245"/>
                  </a:lnTo>
                  <a:lnTo>
                    <a:pt x="402" y="245"/>
                  </a:lnTo>
                  <a:lnTo>
                    <a:pt x="400" y="246"/>
                  </a:lnTo>
                  <a:lnTo>
                    <a:pt x="400" y="246"/>
                  </a:lnTo>
                  <a:lnTo>
                    <a:pt x="402" y="248"/>
                  </a:lnTo>
                  <a:lnTo>
                    <a:pt x="402" y="248"/>
                  </a:lnTo>
                  <a:lnTo>
                    <a:pt x="408" y="248"/>
                  </a:lnTo>
                  <a:lnTo>
                    <a:pt x="413" y="249"/>
                  </a:lnTo>
                  <a:lnTo>
                    <a:pt x="418" y="251"/>
                  </a:lnTo>
                  <a:lnTo>
                    <a:pt x="424" y="254"/>
                  </a:lnTo>
                  <a:lnTo>
                    <a:pt x="424" y="254"/>
                  </a:lnTo>
                  <a:lnTo>
                    <a:pt x="426" y="254"/>
                  </a:lnTo>
                  <a:lnTo>
                    <a:pt x="426" y="254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1" y="246"/>
                  </a:lnTo>
                  <a:lnTo>
                    <a:pt x="421" y="246"/>
                  </a:lnTo>
                  <a:lnTo>
                    <a:pt x="431" y="251"/>
                  </a:lnTo>
                  <a:lnTo>
                    <a:pt x="439" y="258"/>
                  </a:lnTo>
                  <a:lnTo>
                    <a:pt x="439" y="258"/>
                  </a:lnTo>
                  <a:lnTo>
                    <a:pt x="447" y="265"/>
                  </a:lnTo>
                  <a:lnTo>
                    <a:pt x="450" y="269"/>
                  </a:lnTo>
                  <a:lnTo>
                    <a:pt x="453" y="273"/>
                  </a:lnTo>
                  <a:lnTo>
                    <a:pt x="453" y="273"/>
                  </a:lnTo>
                  <a:lnTo>
                    <a:pt x="459" y="283"/>
                  </a:lnTo>
                  <a:lnTo>
                    <a:pt x="461" y="288"/>
                  </a:lnTo>
                  <a:lnTo>
                    <a:pt x="462" y="293"/>
                  </a:lnTo>
                  <a:lnTo>
                    <a:pt x="462" y="293"/>
                  </a:lnTo>
                  <a:lnTo>
                    <a:pt x="455" y="291"/>
                  </a:lnTo>
                  <a:lnTo>
                    <a:pt x="455" y="291"/>
                  </a:lnTo>
                  <a:lnTo>
                    <a:pt x="419" y="282"/>
                  </a:lnTo>
                  <a:lnTo>
                    <a:pt x="419" y="282"/>
                  </a:lnTo>
                  <a:lnTo>
                    <a:pt x="409" y="279"/>
                  </a:lnTo>
                  <a:lnTo>
                    <a:pt x="398" y="278"/>
                  </a:lnTo>
                  <a:lnTo>
                    <a:pt x="398" y="278"/>
                  </a:lnTo>
                  <a:lnTo>
                    <a:pt x="394" y="277"/>
                  </a:lnTo>
                  <a:lnTo>
                    <a:pt x="394" y="277"/>
                  </a:lnTo>
                  <a:lnTo>
                    <a:pt x="392" y="277"/>
                  </a:lnTo>
                  <a:lnTo>
                    <a:pt x="391" y="278"/>
                  </a:lnTo>
                  <a:lnTo>
                    <a:pt x="391" y="279"/>
                  </a:lnTo>
                  <a:lnTo>
                    <a:pt x="391" y="279"/>
                  </a:lnTo>
                  <a:lnTo>
                    <a:pt x="394" y="280"/>
                  </a:lnTo>
                  <a:lnTo>
                    <a:pt x="394" y="280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31" y="287"/>
                  </a:lnTo>
                  <a:lnTo>
                    <a:pt x="431" y="287"/>
                  </a:lnTo>
                  <a:lnTo>
                    <a:pt x="457" y="294"/>
                  </a:lnTo>
                  <a:lnTo>
                    <a:pt x="457" y="294"/>
                  </a:lnTo>
                  <a:lnTo>
                    <a:pt x="459" y="295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3" y="299"/>
                  </a:lnTo>
                  <a:lnTo>
                    <a:pt x="464" y="302"/>
                  </a:lnTo>
                  <a:lnTo>
                    <a:pt x="464" y="302"/>
                  </a:lnTo>
                  <a:lnTo>
                    <a:pt x="461" y="302"/>
                  </a:lnTo>
                  <a:lnTo>
                    <a:pt x="461" y="302"/>
                  </a:lnTo>
                  <a:lnTo>
                    <a:pt x="429" y="292"/>
                  </a:lnTo>
                  <a:lnTo>
                    <a:pt x="429" y="292"/>
                  </a:lnTo>
                  <a:lnTo>
                    <a:pt x="409" y="288"/>
                  </a:lnTo>
                  <a:lnTo>
                    <a:pt x="409" y="288"/>
                  </a:lnTo>
                  <a:lnTo>
                    <a:pt x="397" y="286"/>
                  </a:lnTo>
                  <a:lnTo>
                    <a:pt x="397" y="286"/>
                  </a:lnTo>
                  <a:lnTo>
                    <a:pt x="395" y="287"/>
                  </a:lnTo>
                  <a:lnTo>
                    <a:pt x="395" y="287"/>
                  </a:lnTo>
                  <a:lnTo>
                    <a:pt x="397" y="288"/>
                  </a:lnTo>
                  <a:lnTo>
                    <a:pt x="397" y="288"/>
                  </a:lnTo>
                  <a:lnTo>
                    <a:pt x="411" y="291"/>
                  </a:lnTo>
                  <a:lnTo>
                    <a:pt x="425" y="294"/>
                  </a:lnTo>
                  <a:lnTo>
                    <a:pt x="425" y="294"/>
                  </a:lnTo>
                  <a:lnTo>
                    <a:pt x="442" y="299"/>
                  </a:lnTo>
                  <a:lnTo>
                    <a:pt x="458" y="303"/>
                  </a:lnTo>
                  <a:lnTo>
                    <a:pt x="458" y="303"/>
                  </a:lnTo>
                  <a:lnTo>
                    <a:pt x="459" y="304"/>
                  </a:lnTo>
                  <a:lnTo>
                    <a:pt x="459" y="304"/>
                  </a:lnTo>
                  <a:lnTo>
                    <a:pt x="462" y="305"/>
                  </a:lnTo>
                  <a:lnTo>
                    <a:pt x="463" y="306"/>
                  </a:lnTo>
                  <a:lnTo>
                    <a:pt x="463" y="308"/>
                  </a:lnTo>
                  <a:lnTo>
                    <a:pt x="462" y="310"/>
                  </a:lnTo>
                  <a:lnTo>
                    <a:pt x="462" y="310"/>
                  </a:lnTo>
                  <a:lnTo>
                    <a:pt x="460" y="310"/>
                  </a:lnTo>
                  <a:lnTo>
                    <a:pt x="460" y="310"/>
                  </a:lnTo>
                  <a:lnTo>
                    <a:pt x="421" y="303"/>
                  </a:lnTo>
                  <a:lnTo>
                    <a:pt x="421" y="303"/>
                  </a:lnTo>
                  <a:lnTo>
                    <a:pt x="411" y="301"/>
                  </a:lnTo>
                  <a:lnTo>
                    <a:pt x="400" y="300"/>
                  </a:lnTo>
                  <a:lnTo>
                    <a:pt x="400" y="300"/>
                  </a:lnTo>
                  <a:lnTo>
                    <a:pt x="399" y="301"/>
                  </a:lnTo>
                  <a:lnTo>
                    <a:pt x="398" y="301"/>
                  </a:lnTo>
                  <a:lnTo>
                    <a:pt x="398" y="301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428" y="307"/>
                  </a:lnTo>
                  <a:lnTo>
                    <a:pt x="428" y="307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61" y="313"/>
                  </a:lnTo>
                  <a:lnTo>
                    <a:pt x="461" y="313"/>
                  </a:lnTo>
                  <a:lnTo>
                    <a:pt x="457" y="319"/>
                  </a:lnTo>
                  <a:lnTo>
                    <a:pt x="455" y="322"/>
                  </a:lnTo>
                  <a:lnTo>
                    <a:pt x="452" y="324"/>
                  </a:lnTo>
                  <a:lnTo>
                    <a:pt x="452" y="324"/>
                  </a:lnTo>
                  <a:lnTo>
                    <a:pt x="451" y="326"/>
                  </a:lnTo>
                  <a:lnTo>
                    <a:pt x="451" y="326"/>
                  </a:lnTo>
                  <a:lnTo>
                    <a:pt x="452" y="327"/>
                  </a:lnTo>
                  <a:lnTo>
                    <a:pt x="453" y="327"/>
                  </a:lnTo>
                  <a:lnTo>
                    <a:pt x="453" y="327"/>
                  </a:lnTo>
                  <a:lnTo>
                    <a:pt x="461" y="320"/>
                  </a:lnTo>
                  <a:lnTo>
                    <a:pt x="461" y="320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3" y="316"/>
                  </a:lnTo>
                  <a:lnTo>
                    <a:pt x="464" y="315"/>
                  </a:lnTo>
                  <a:lnTo>
                    <a:pt x="464" y="315"/>
                  </a:lnTo>
                  <a:lnTo>
                    <a:pt x="473" y="318"/>
                  </a:lnTo>
                  <a:lnTo>
                    <a:pt x="473" y="318"/>
                  </a:lnTo>
                  <a:lnTo>
                    <a:pt x="473" y="319"/>
                  </a:lnTo>
                  <a:lnTo>
                    <a:pt x="473" y="319"/>
                  </a:lnTo>
                  <a:lnTo>
                    <a:pt x="474" y="329"/>
                  </a:lnTo>
                  <a:lnTo>
                    <a:pt x="474" y="329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8" y="344"/>
                  </a:lnTo>
                  <a:lnTo>
                    <a:pt x="480" y="347"/>
                  </a:lnTo>
                  <a:lnTo>
                    <a:pt x="483" y="349"/>
                  </a:lnTo>
                  <a:lnTo>
                    <a:pt x="487" y="350"/>
                  </a:lnTo>
                  <a:lnTo>
                    <a:pt x="487" y="350"/>
                  </a:lnTo>
                  <a:lnTo>
                    <a:pt x="490" y="349"/>
                  </a:lnTo>
                  <a:lnTo>
                    <a:pt x="493" y="347"/>
                  </a:lnTo>
                  <a:lnTo>
                    <a:pt x="496" y="344"/>
                  </a:lnTo>
                  <a:lnTo>
                    <a:pt x="497" y="341"/>
                  </a:lnTo>
                  <a:lnTo>
                    <a:pt x="497" y="341"/>
                  </a:lnTo>
                  <a:lnTo>
                    <a:pt x="498" y="339"/>
                  </a:lnTo>
                  <a:lnTo>
                    <a:pt x="498" y="339"/>
                  </a:lnTo>
                  <a:lnTo>
                    <a:pt x="499" y="339"/>
                  </a:lnTo>
                  <a:lnTo>
                    <a:pt x="499" y="339"/>
                  </a:lnTo>
                  <a:lnTo>
                    <a:pt x="498" y="349"/>
                  </a:lnTo>
                  <a:lnTo>
                    <a:pt x="498" y="349"/>
                  </a:lnTo>
                  <a:lnTo>
                    <a:pt x="492" y="352"/>
                  </a:lnTo>
                  <a:lnTo>
                    <a:pt x="492" y="352"/>
                  </a:lnTo>
                  <a:lnTo>
                    <a:pt x="488" y="354"/>
                  </a:lnTo>
                  <a:lnTo>
                    <a:pt x="485" y="355"/>
                  </a:lnTo>
                  <a:lnTo>
                    <a:pt x="481" y="354"/>
                  </a:lnTo>
                  <a:lnTo>
                    <a:pt x="477" y="352"/>
                  </a:lnTo>
                  <a:lnTo>
                    <a:pt x="477" y="352"/>
                  </a:lnTo>
                  <a:lnTo>
                    <a:pt x="474" y="347"/>
                  </a:lnTo>
                  <a:lnTo>
                    <a:pt x="472" y="342"/>
                  </a:lnTo>
                  <a:lnTo>
                    <a:pt x="472" y="342"/>
                  </a:lnTo>
                  <a:lnTo>
                    <a:pt x="471" y="337"/>
                  </a:lnTo>
                  <a:lnTo>
                    <a:pt x="469" y="331"/>
                  </a:lnTo>
                  <a:lnTo>
                    <a:pt x="469" y="331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467" y="332"/>
                  </a:lnTo>
                  <a:lnTo>
                    <a:pt x="467" y="332"/>
                  </a:lnTo>
                  <a:lnTo>
                    <a:pt x="469" y="343"/>
                  </a:lnTo>
                  <a:lnTo>
                    <a:pt x="471" y="348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9" y="356"/>
                  </a:lnTo>
                  <a:lnTo>
                    <a:pt x="484" y="357"/>
                  </a:lnTo>
                  <a:lnTo>
                    <a:pt x="489" y="357"/>
                  </a:lnTo>
                  <a:lnTo>
                    <a:pt x="491" y="356"/>
                  </a:lnTo>
                  <a:lnTo>
                    <a:pt x="494" y="354"/>
                  </a:lnTo>
                  <a:lnTo>
                    <a:pt x="494" y="354"/>
                  </a:lnTo>
                  <a:lnTo>
                    <a:pt x="497" y="351"/>
                  </a:lnTo>
                  <a:lnTo>
                    <a:pt x="497" y="351"/>
                  </a:lnTo>
                  <a:lnTo>
                    <a:pt x="500" y="354"/>
                  </a:lnTo>
                  <a:lnTo>
                    <a:pt x="502" y="355"/>
                  </a:lnTo>
                  <a:lnTo>
                    <a:pt x="505" y="357"/>
                  </a:lnTo>
                  <a:lnTo>
                    <a:pt x="508" y="357"/>
                  </a:lnTo>
                  <a:lnTo>
                    <a:pt x="508" y="357"/>
                  </a:lnTo>
                  <a:lnTo>
                    <a:pt x="509" y="357"/>
                  </a:lnTo>
                  <a:lnTo>
                    <a:pt x="509" y="357"/>
                  </a:lnTo>
                  <a:lnTo>
                    <a:pt x="512" y="358"/>
                  </a:lnTo>
                  <a:lnTo>
                    <a:pt x="514" y="358"/>
                  </a:lnTo>
                  <a:lnTo>
                    <a:pt x="516" y="356"/>
                  </a:lnTo>
                  <a:lnTo>
                    <a:pt x="517" y="353"/>
                  </a:lnTo>
                  <a:lnTo>
                    <a:pt x="517" y="353"/>
                  </a:lnTo>
                  <a:lnTo>
                    <a:pt x="520" y="345"/>
                  </a:lnTo>
                  <a:lnTo>
                    <a:pt x="520" y="345"/>
                  </a:lnTo>
                  <a:lnTo>
                    <a:pt x="522" y="343"/>
                  </a:lnTo>
                  <a:lnTo>
                    <a:pt x="522" y="343"/>
                  </a:lnTo>
                  <a:lnTo>
                    <a:pt x="529" y="342"/>
                  </a:lnTo>
                  <a:lnTo>
                    <a:pt x="537" y="340"/>
                  </a:lnTo>
                  <a:lnTo>
                    <a:pt x="537" y="340"/>
                  </a:lnTo>
                  <a:lnTo>
                    <a:pt x="539" y="340"/>
                  </a:lnTo>
                  <a:lnTo>
                    <a:pt x="539" y="340"/>
                  </a:lnTo>
                  <a:lnTo>
                    <a:pt x="553" y="346"/>
                  </a:lnTo>
                  <a:lnTo>
                    <a:pt x="553" y="346"/>
                  </a:lnTo>
                  <a:lnTo>
                    <a:pt x="555" y="347"/>
                  </a:lnTo>
                  <a:lnTo>
                    <a:pt x="556" y="349"/>
                  </a:lnTo>
                  <a:lnTo>
                    <a:pt x="557" y="352"/>
                  </a:lnTo>
                  <a:lnTo>
                    <a:pt x="557" y="352"/>
                  </a:lnTo>
                  <a:lnTo>
                    <a:pt x="558" y="355"/>
                  </a:lnTo>
                  <a:lnTo>
                    <a:pt x="558" y="355"/>
                  </a:lnTo>
                  <a:lnTo>
                    <a:pt x="559" y="354"/>
                  </a:lnTo>
                  <a:lnTo>
                    <a:pt x="559" y="352"/>
                  </a:lnTo>
                  <a:lnTo>
                    <a:pt x="559" y="351"/>
                  </a:lnTo>
                  <a:lnTo>
                    <a:pt x="560" y="349"/>
                  </a:lnTo>
                  <a:lnTo>
                    <a:pt x="560" y="349"/>
                  </a:lnTo>
                  <a:lnTo>
                    <a:pt x="575" y="357"/>
                  </a:lnTo>
                  <a:lnTo>
                    <a:pt x="575" y="357"/>
                  </a:lnTo>
                  <a:lnTo>
                    <a:pt x="575" y="358"/>
                  </a:lnTo>
                  <a:lnTo>
                    <a:pt x="575" y="358"/>
                  </a:lnTo>
                  <a:lnTo>
                    <a:pt x="571" y="360"/>
                  </a:lnTo>
                  <a:lnTo>
                    <a:pt x="571" y="360"/>
                  </a:lnTo>
                  <a:lnTo>
                    <a:pt x="545" y="367"/>
                  </a:lnTo>
                  <a:lnTo>
                    <a:pt x="545" y="367"/>
                  </a:lnTo>
                  <a:lnTo>
                    <a:pt x="541" y="367"/>
                  </a:lnTo>
                  <a:lnTo>
                    <a:pt x="541" y="367"/>
                  </a:lnTo>
                  <a:lnTo>
                    <a:pt x="537" y="367"/>
                  </a:lnTo>
                  <a:lnTo>
                    <a:pt x="537" y="367"/>
                  </a:lnTo>
                  <a:lnTo>
                    <a:pt x="533" y="368"/>
                  </a:lnTo>
                  <a:lnTo>
                    <a:pt x="529" y="368"/>
                  </a:lnTo>
                  <a:lnTo>
                    <a:pt x="520" y="367"/>
                  </a:lnTo>
                  <a:lnTo>
                    <a:pt x="520" y="367"/>
                  </a:lnTo>
                  <a:lnTo>
                    <a:pt x="498" y="367"/>
                  </a:lnTo>
                  <a:lnTo>
                    <a:pt x="498" y="367"/>
                  </a:lnTo>
                  <a:lnTo>
                    <a:pt x="493" y="366"/>
                  </a:lnTo>
                  <a:lnTo>
                    <a:pt x="493" y="366"/>
                  </a:lnTo>
                  <a:lnTo>
                    <a:pt x="488" y="364"/>
                  </a:lnTo>
                  <a:lnTo>
                    <a:pt x="483" y="363"/>
                  </a:lnTo>
                  <a:lnTo>
                    <a:pt x="483" y="363"/>
                  </a:lnTo>
                  <a:lnTo>
                    <a:pt x="478" y="362"/>
                  </a:lnTo>
                  <a:lnTo>
                    <a:pt x="473" y="361"/>
                  </a:lnTo>
                  <a:lnTo>
                    <a:pt x="473" y="361"/>
                  </a:lnTo>
                  <a:lnTo>
                    <a:pt x="468" y="359"/>
                  </a:lnTo>
                  <a:lnTo>
                    <a:pt x="466" y="359"/>
                  </a:lnTo>
                  <a:lnTo>
                    <a:pt x="464" y="359"/>
                  </a:lnTo>
                  <a:lnTo>
                    <a:pt x="464" y="359"/>
                  </a:lnTo>
                  <a:lnTo>
                    <a:pt x="461" y="358"/>
                  </a:lnTo>
                  <a:lnTo>
                    <a:pt x="458" y="357"/>
                  </a:lnTo>
                  <a:lnTo>
                    <a:pt x="458" y="357"/>
                  </a:lnTo>
                  <a:lnTo>
                    <a:pt x="437" y="346"/>
                  </a:lnTo>
                  <a:lnTo>
                    <a:pt x="437" y="346"/>
                  </a:lnTo>
                  <a:lnTo>
                    <a:pt x="431" y="342"/>
                  </a:lnTo>
                  <a:lnTo>
                    <a:pt x="425" y="338"/>
                  </a:lnTo>
                  <a:lnTo>
                    <a:pt x="414" y="329"/>
                  </a:lnTo>
                  <a:lnTo>
                    <a:pt x="414" y="329"/>
                  </a:lnTo>
                  <a:lnTo>
                    <a:pt x="412" y="327"/>
                  </a:lnTo>
                  <a:lnTo>
                    <a:pt x="410" y="326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7" y="326"/>
                  </a:lnTo>
                  <a:lnTo>
                    <a:pt x="407" y="326"/>
                  </a:lnTo>
                  <a:lnTo>
                    <a:pt x="405" y="323"/>
                  </a:lnTo>
                  <a:lnTo>
                    <a:pt x="405" y="323"/>
                  </a:lnTo>
                  <a:lnTo>
                    <a:pt x="404" y="322"/>
                  </a:lnTo>
                  <a:lnTo>
                    <a:pt x="403" y="321"/>
                  </a:lnTo>
                  <a:lnTo>
                    <a:pt x="403" y="321"/>
                  </a:lnTo>
                  <a:lnTo>
                    <a:pt x="401" y="321"/>
                  </a:lnTo>
                  <a:lnTo>
                    <a:pt x="400" y="321"/>
                  </a:lnTo>
                  <a:lnTo>
                    <a:pt x="399" y="318"/>
                  </a:lnTo>
                  <a:lnTo>
                    <a:pt x="399" y="318"/>
                  </a:lnTo>
                  <a:lnTo>
                    <a:pt x="397" y="315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3" y="306"/>
                  </a:lnTo>
                  <a:lnTo>
                    <a:pt x="393" y="306"/>
                  </a:lnTo>
                  <a:lnTo>
                    <a:pt x="390" y="302"/>
                  </a:lnTo>
                  <a:lnTo>
                    <a:pt x="390" y="302"/>
                  </a:lnTo>
                  <a:lnTo>
                    <a:pt x="389" y="302"/>
                  </a:lnTo>
                  <a:lnTo>
                    <a:pt x="389" y="302"/>
                  </a:lnTo>
                  <a:lnTo>
                    <a:pt x="387" y="297"/>
                  </a:lnTo>
                  <a:lnTo>
                    <a:pt x="386" y="292"/>
                  </a:lnTo>
                  <a:lnTo>
                    <a:pt x="386" y="292"/>
                  </a:lnTo>
                  <a:lnTo>
                    <a:pt x="387" y="292"/>
                  </a:lnTo>
                  <a:lnTo>
                    <a:pt x="387" y="292"/>
                  </a:lnTo>
                  <a:lnTo>
                    <a:pt x="388" y="294"/>
                  </a:lnTo>
                  <a:lnTo>
                    <a:pt x="388" y="294"/>
                  </a:lnTo>
                  <a:lnTo>
                    <a:pt x="389" y="298"/>
                  </a:lnTo>
                  <a:lnTo>
                    <a:pt x="389" y="298"/>
                  </a:lnTo>
                  <a:lnTo>
                    <a:pt x="391" y="299"/>
                  </a:lnTo>
                  <a:lnTo>
                    <a:pt x="391" y="299"/>
                  </a:lnTo>
                  <a:lnTo>
                    <a:pt x="392" y="297"/>
                  </a:lnTo>
                  <a:lnTo>
                    <a:pt x="392" y="297"/>
                  </a:lnTo>
                  <a:lnTo>
                    <a:pt x="391" y="289"/>
                  </a:lnTo>
                  <a:lnTo>
                    <a:pt x="391" y="289"/>
                  </a:lnTo>
                  <a:lnTo>
                    <a:pt x="391" y="288"/>
                  </a:lnTo>
                  <a:lnTo>
                    <a:pt x="391" y="288"/>
                  </a:lnTo>
                  <a:lnTo>
                    <a:pt x="388" y="288"/>
                  </a:lnTo>
                  <a:lnTo>
                    <a:pt x="388" y="288"/>
                  </a:lnTo>
                  <a:lnTo>
                    <a:pt x="387" y="285"/>
                  </a:lnTo>
                  <a:lnTo>
                    <a:pt x="387" y="282"/>
                  </a:lnTo>
                  <a:lnTo>
                    <a:pt x="388" y="278"/>
                  </a:lnTo>
                  <a:lnTo>
                    <a:pt x="390" y="276"/>
                  </a:lnTo>
                  <a:lnTo>
                    <a:pt x="390" y="276"/>
                  </a:lnTo>
                  <a:lnTo>
                    <a:pt x="391" y="274"/>
                  </a:lnTo>
                  <a:lnTo>
                    <a:pt x="391" y="274"/>
                  </a:lnTo>
                  <a:lnTo>
                    <a:pt x="388" y="274"/>
                  </a:lnTo>
                  <a:lnTo>
                    <a:pt x="388" y="274"/>
                  </a:lnTo>
                  <a:lnTo>
                    <a:pt x="386" y="274"/>
                  </a:lnTo>
                  <a:lnTo>
                    <a:pt x="386" y="274"/>
                  </a:lnTo>
                  <a:lnTo>
                    <a:pt x="386" y="271"/>
                  </a:lnTo>
                  <a:lnTo>
                    <a:pt x="386" y="271"/>
                  </a:lnTo>
                  <a:lnTo>
                    <a:pt x="389" y="265"/>
                  </a:lnTo>
                  <a:lnTo>
                    <a:pt x="392" y="262"/>
                  </a:lnTo>
                  <a:lnTo>
                    <a:pt x="395" y="260"/>
                  </a:lnTo>
                  <a:lnTo>
                    <a:pt x="395" y="260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4" y="258"/>
                  </a:lnTo>
                  <a:lnTo>
                    <a:pt x="394" y="258"/>
                  </a:lnTo>
                  <a:lnTo>
                    <a:pt x="390" y="260"/>
                  </a:lnTo>
                  <a:lnTo>
                    <a:pt x="387" y="263"/>
                  </a:lnTo>
                  <a:lnTo>
                    <a:pt x="387" y="263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3"/>
                  </a:lnTo>
                  <a:lnTo>
                    <a:pt x="383" y="275"/>
                  </a:lnTo>
                  <a:lnTo>
                    <a:pt x="385" y="276"/>
                  </a:lnTo>
                  <a:lnTo>
                    <a:pt x="385" y="276"/>
                  </a:lnTo>
                  <a:lnTo>
                    <a:pt x="385" y="277"/>
                  </a:lnTo>
                  <a:lnTo>
                    <a:pt x="385" y="277"/>
                  </a:lnTo>
                  <a:lnTo>
                    <a:pt x="384" y="280"/>
                  </a:lnTo>
                  <a:lnTo>
                    <a:pt x="384" y="283"/>
                  </a:lnTo>
                  <a:lnTo>
                    <a:pt x="385" y="288"/>
                  </a:lnTo>
                  <a:lnTo>
                    <a:pt x="385" y="288"/>
                  </a:lnTo>
                  <a:lnTo>
                    <a:pt x="385" y="289"/>
                  </a:lnTo>
                  <a:lnTo>
                    <a:pt x="385" y="289"/>
                  </a:lnTo>
                  <a:lnTo>
                    <a:pt x="383" y="287"/>
                  </a:lnTo>
                  <a:lnTo>
                    <a:pt x="382" y="284"/>
                  </a:lnTo>
                  <a:lnTo>
                    <a:pt x="382" y="284"/>
                  </a:lnTo>
                  <a:lnTo>
                    <a:pt x="380" y="271"/>
                  </a:lnTo>
                  <a:lnTo>
                    <a:pt x="380" y="271"/>
                  </a:lnTo>
                  <a:lnTo>
                    <a:pt x="379" y="263"/>
                  </a:lnTo>
                  <a:lnTo>
                    <a:pt x="379" y="263"/>
                  </a:lnTo>
                  <a:lnTo>
                    <a:pt x="380" y="258"/>
                  </a:lnTo>
                  <a:lnTo>
                    <a:pt x="380" y="258"/>
                  </a:lnTo>
                  <a:lnTo>
                    <a:pt x="379" y="254"/>
                  </a:lnTo>
                  <a:lnTo>
                    <a:pt x="379" y="254"/>
                  </a:lnTo>
                  <a:lnTo>
                    <a:pt x="379" y="252"/>
                  </a:lnTo>
                  <a:lnTo>
                    <a:pt x="379" y="252"/>
                  </a:lnTo>
                  <a:lnTo>
                    <a:pt x="381" y="246"/>
                  </a:lnTo>
                  <a:lnTo>
                    <a:pt x="381" y="246"/>
                  </a:lnTo>
                  <a:lnTo>
                    <a:pt x="382" y="244"/>
                  </a:lnTo>
                  <a:lnTo>
                    <a:pt x="382" y="242"/>
                  </a:lnTo>
                  <a:lnTo>
                    <a:pt x="382" y="242"/>
                  </a:lnTo>
                  <a:lnTo>
                    <a:pt x="383" y="239"/>
                  </a:lnTo>
                  <a:lnTo>
                    <a:pt x="384" y="237"/>
                  </a:lnTo>
                  <a:lnTo>
                    <a:pt x="384" y="237"/>
                  </a:lnTo>
                  <a:lnTo>
                    <a:pt x="388" y="230"/>
                  </a:lnTo>
                  <a:lnTo>
                    <a:pt x="390" y="226"/>
                  </a:lnTo>
                  <a:lnTo>
                    <a:pt x="391" y="223"/>
                  </a:lnTo>
                  <a:lnTo>
                    <a:pt x="391" y="223"/>
                  </a:lnTo>
                  <a:lnTo>
                    <a:pt x="392" y="220"/>
                  </a:lnTo>
                  <a:lnTo>
                    <a:pt x="394" y="217"/>
                  </a:lnTo>
                  <a:lnTo>
                    <a:pt x="395" y="215"/>
                  </a:lnTo>
                  <a:lnTo>
                    <a:pt x="396" y="212"/>
                  </a:lnTo>
                  <a:lnTo>
                    <a:pt x="396" y="212"/>
                  </a:lnTo>
                  <a:lnTo>
                    <a:pt x="396" y="211"/>
                  </a:lnTo>
                  <a:lnTo>
                    <a:pt x="396" y="211"/>
                  </a:lnTo>
                  <a:lnTo>
                    <a:pt x="401" y="206"/>
                  </a:lnTo>
                  <a:lnTo>
                    <a:pt x="401" y="206"/>
                  </a:lnTo>
                  <a:lnTo>
                    <a:pt x="404" y="204"/>
                  </a:lnTo>
                  <a:lnTo>
                    <a:pt x="404" y="204"/>
                  </a:lnTo>
                  <a:lnTo>
                    <a:pt x="407" y="202"/>
                  </a:lnTo>
                  <a:lnTo>
                    <a:pt x="407" y="202"/>
                  </a:lnTo>
                  <a:lnTo>
                    <a:pt x="404" y="200"/>
                  </a:lnTo>
                  <a:lnTo>
                    <a:pt x="404" y="200"/>
                  </a:lnTo>
                  <a:lnTo>
                    <a:pt x="406" y="198"/>
                  </a:lnTo>
                  <a:lnTo>
                    <a:pt x="406" y="198"/>
                  </a:lnTo>
                  <a:lnTo>
                    <a:pt x="411" y="193"/>
                  </a:lnTo>
                  <a:lnTo>
                    <a:pt x="411" y="193"/>
                  </a:lnTo>
                  <a:lnTo>
                    <a:pt x="411" y="191"/>
                  </a:lnTo>
                  <a:lnTo>
                    <a:pt x="411" y="191"/>
                  </a:lnTo>
                  <a:lnTo>
                    <a:pt x="411" y="189"/>
                  </a:lnTo>
                  <a:lnTo>
                    <a:pt x="412" y="188"/>
                  </a:lnTo>
                  <a:lnTo>
                    <a:pt x="414" y="187"/>
                  </a:lnTo>
                  <a:lnTo>
                    <a:pt x="414" y="187"/>
                  </a:lnTo>
                  <a:lnTo>
                    <a:pt x="422" y="184"/>
                  </a:lnTo>
                  <a:lnTo>
                    <a:pt x="422" y="184"/>
                  </a:lnTo>
                  <a:lnTo>
                    <a:pt x="423" y="183"/>
                  </a:lnTo>
                  <a:lnTo>
                    <a:pt x="423" y="181"/>
                  </a:lnTo>
                  <a:lnTo>
                    <a:pt x="423" y="181"/>
                  </a:lnTo>
                  <a:lnTo>
                    <a:pt x="424" y="176"/>
                  </a:lnTo>
                  <a:lnTo>
                    <a:pt x="424" y="176"/>
                  </a:lnTo>
                  <a:lnTo>
                    <a:pt x="424" y="169"/>
                  </a:lnTo>
                  <a:lnTo>
                    <a:pt x="424" y="169"/>
                  </a:lnTo>
                  <a:lnTo>
                    <a:pt x="424" y="158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5" y="140"/>
                  </a:lnTo>
                  <a:lnTo>
                    <a:pt x="427" y="133"/>
                  </a:lnTo>
                  <a:lnTo>
                    <a:pt x="432" y="119"/>
                  </a:lnTo>
                  <a:lnTo>
                    <a:pt x="432" y="119"/>
                  </a:lnTo>
                  <a:lnTo>
                    <a:pt x="437" y="111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46" y="99"/>
                  </a:lnTo>
                  <a:lnTo>
                    <a:pt x="450" y="95"/>
                  </a:lnTo>
                  <a:lnTo>
                    <a:pt x="450" y="95"/>
                  </a:lnTo>
                  <a:lnTo>
                    <a:pt x="452" y="92"/>
                  </a:lnTo>
                  <a:lnTo>
                    <a:pt x="452" y="92"/>
                  </a:lnTo>
                  <a:lnTo>
                    <a:pt x="454" y="89"/>
                  </a:lnTo>
                  <a:lnTo>
                    <a:pt x="454" y="89"/>
                  </a:lnTo>
                  <a:lnTo>
                    <a:pt x="459" y="86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7" y="78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4" y="74"/>
                  </a:lnTo>
                  <a:lnTo>
                    <a:pt x="476" y="71"/>
                  </a:lnTo>
                  <a:lnTo>
                    <a:pt x="477" y="68"/>
                  </a:lnTo>
                  <a:lnTo>
                    <a:pt x="476" y="65"/>
                  </a:lnTo>
                  <a:lnTo>
                    <a:pt x="476" y="65"/>
                  </a:lnTo>
                  <a:lnTo>
                    <a:pt x="471" y="40"/>
                  </a:lnTo>
                  <a:lnTo>
                    <a:pt x="471" y="40"/>
                  </a:lnTo>
                  <a:lnTo>
                    <a:pt x="471" y="36"/>
                  </a:lnTo>
                  <a:lnTo>
                    <a:pt x="471" y="36"/>
                  </a:lnTo>
                  <a:lnTo>
                    <a:pt x="471" y="35"/>
                  </a:lnTo>
                  <a:lnTo>
                    <a:pt x="471" y="35"/>
                  </a:lnTo>
                  <a:lnTo>
                    <a:pt x="473" y="33"/>
                  </a:lnTo>
                  <a:lnTo>
                    <a:pt x="473" y="30"/>
                  </a:lnTo>
                  <a:lnTo>
                    <a:pt x="473" y="28"/>
                  </a:lnTo>
                  <a:lnTo>
                    <a:pt x="474" y="25"/>
                  </a:lnTo>
                  <a:lnTo>
                    <a:pt x="474" y="25"/>
                  </a:lnTo>
                  <a:lnTo>
                    <a:pt x="474" y="23"/>
                  </a:lnTo>
                  <a:lnTo>
                    <a:pt x="474" y="23"/>
                  </a:lnTo>
                  <a:lnTo>
                    <a:pt x="478" y="26"/>
                  </a:lnTo>
                  <a:lnTo>
                    <a:pt x="478" y="26"/>
                  </a:lnTo>
                  <a:lnTo>
                    <a:pt x="480" y="28"/>
                  </a:lnTo>
                  <a:lnTo>
                    <a:pt x="482" y="29"/>
                  </a:lnTo>
                  <a:lnTo>
                    <a:pt x="484" y="28"/>
                  </a:lnTo>
                  <a:lnTo>
                    <a:pt x="487" y="26"/>
                  </a:lnTo>
                  <a:lnTo>
                    <a:pt x="487" y="26"/>
                  </a:lnTo>
                  <a:lnTo>
                    <a:pt x="488" y="27"/>
                  </a:lnTo>
                  <a:lnTo>
                    <a:pt x="488" y="27"/>
                  </a:lnTo>
                  <a:lnTo>
                    <a:pt x="489" y="29"/>
                  </a:lnTo>
                  <a:lnTo>
                    <a:pt x="491" y="30"/>
                  </a:lnTo>
                  <a:lnTo>
                    <a:pt x="492" y="30"/>
                  </a:lnTo>
                  <a:lnTo>
                    <a:pt x="494" y="29"/>
                  </a:lnTo>
                  <a:lnTo>
                    <a:pt x="494" y="29"/>
                  </a:lnTo>
                  <a:lnTo>
                    <a:pt x="496" y="27"/>
                  </a:lnTo>
                  <a:lnTo>
                    <a:pt x="496" y="27"/>
                  </a:lnTo>
                  <a:lnTo>
                    <a:pt x="498" y="27"/>
                  </a:lnTo>
                  <a:lnTo>
                    <a:pt x="499" y="27"/>
                  </a:lnTo>
                  <a:lnTo>
                    <a:pt x="499" y="27"/>
                  </a:lnTo>
                  <a:lnTo>
                    <a:pt x="499" y="28"/>
                  </a:lnTo>
                  <a:lnTo>
                    <a:pt x="500" y="29"/>
                  </a:lnTo>
                  <a:lnTo>
                    <a:pt x="500" y="29"/>
                  </a:lnTo>
                  <a:lnTo>
                    <a:pt x="496" y="40"/>
                  </a:lnTo>
                  <a:lnTo>
                    <a:pt x="496" y="40"/>
                  </a:lnTo>
                  <a:lnTo>
                    <a:pt x="492" y="50"/>
                  </a:lnTo>
                  <a:lnTo>
                    <a:pt x="487" y="60"/>
                  </a:lnTo>
                  <a:lnTo>
                    <a:pt x="487" y="60"/>
                  </a:lnTo>
                  <a:lnTo>
                    <a:pt x="485" y="65"/>
                  </a:lnTo>
                  <a:lnTo>
                    <a:pt x="484" y="68"/>
                  </a:lnTo>
                  <a:lnTo>
                    <a:pt x="485" y="71"/>
                  </a:lnTo>
                  <a:lnTo>
                    <a:pt x="485" y="71"/>
                  </a:lnTo>
                  <a:lnTo>
                    <a:pt x="486" y="77"/>
                  </a:lnTo>
                  <a:lnTo>
                    <a:pt x="486" y="77"/>
                  </a:lnTo>
                  <a:lnTo>
                    <a:pt x="491" y="88"/>
                  </a:lnTo>
                  <a:lnTo>
                    <a:pt x="491" y="88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501" y="115"/>
                  </a:lnTo>
                  <a:lnTo>
                    <a:pt x="501" y="115"/>
                  </a:lnTo>
                  <a:lnTo>
                    <a:pt x="503" y="128"/>
                  </a:lnTo>
                  <a:lnTo>
                    <a:pt x="504" y="142"/>
                  </a:lnTo>
                  <a:lnTo>
                    <a:pt x="504" y="142"/>
                  </a:lnTo>
                  <a:lnTo>
                    <a:pt x="503" y="148"/>
                  </a:lnTo>
                  <a:lnTo>
                    <a:pt x="501" y="153"/>
                  </a:lnTo>
                  <a:lnTo>
                    <a:pt x="496" y="164"/>
                  </a:lnTo>
                  <a:lnTo>
                    <a:pt x="496" y="164"/>
                  </a:lnTo>
                  <a:lnTo>
                    <a:pt x="490" y="173"/>
                  </a:lnTo>
                  <a:lnTo>
                    <a:pt x="490" y="173"/>
                  </a:lnTo>
                  <a:lnTo>
                    <a:pt x="491" y="175"/>
                  </a:lnTo>
                  <a:lnTo>
                    <a:pt x="491" y="175"/>
                  </a:lnTo>
                  <a:lnTo>
                    <a:pt x="492" y="175"/>
                  </a:lnTo>
                  <a:lnTo>
                    <a:pt x="494" y="175"/>
                  </a:lnTo>
                  <a:lnTo>
                    <a:pt x="494" y="175"/>
                  </a:lnTo>
                  <a:lnTo>
                    <a:pt x="494" y="174"/>
                  </a:lnTo>
                  <a:lnTo>
                    <a:pt x="499" y="174"/>
                  </a:lnTo>
                  <a:lnTo>
                    <a:pt x="499" y="174"/>
                  </a:lnTo>
                  <a:lnTo>
                    <a:pt x="499" y="174"/>
                  </a:lnTo>
                  <a:lnTo>
                    <a:pt x="499" y="174"/>
                  </a:lnTo>
                  <a:lnTo>
                    <a:pt x="504" y="174"/>
                  </a:lnTo>
                  <a:lnTo>
                    <a:pt x="504" y="174"/>
                  </a:lnTo>
                  <a:lnTo>
                    <a:pt x="505" y="174"/>
                  </a:lnTo>
                  <a:lnTo>
                    <a:pt x="505" y="174"/>
                  </a:lnTo>
                  <a:lnTo>
                    <a:pt x="505" y="174"/>
                  </a:lnTo>
                  <a:lnTo>
                    <a:pt x="505" y="174"/>
                  </a:lnTo>
                  <a:lnTo>
                    <a:pt x="505" y="173"/>
                  </a:lnTo>
                  <a:lnTo>
                    <a:pt x="505" y="173"/>
                  </a:lnTo>
                  <a:lnTo>
                    <a:pt x="505" y="173"/>
                  </a:lnTo>
                  <a:lnTo>
                    <a:pt x="507" y="171"/>
                  </a:lnTo>
                  <a:lnTo>
                    <a:pt x="507" y="173"/>
                  </a:lnTo>
                  <a:lnTo>
                    <a:pt x="507" y="173"/>
                  </a:lnTo>
                  <a:lnTo>
                    <a:pt x="508" y="174"/>
                  </a:lnTo>
                  <a:lnTo>
                    <a:pt x="508" y="174"/>
                  </a:lnTo>
                  <a:lnTo>
                    <a:pt x="508" y="175"/>
                  </a:lnTo>
                  <a:lnTo>
                    <a:pt x="508" y="175"/>
                  </a:lnTo>
                  <a:lnTo>
                    <a:pt x="510" y="175"/>
                  </a:lnTo>
                  <a:lnTo>
                    <a:pt x="510" y="175"/>
                  </a:lnTo>
                  <a:lnTo>
                    <a:pt x="512" y="174"/>
                  </a:lnTo>
                  <a:lnTo>
                    <a:pt x="512" y="174"/>
                  </a:lnTo>
                  <a:lnTo>
                    <a:pt x="513" y="174"/>
                  </a:lnTo>
                  <a:lnTo>
                    <a:pt x="513" y="174"/>
                  </a:lnTo>
                  <a:lnTo>
                    <a:pt x="514" y="173"/>
                  </a:lnTo>
                  <a:lnTo>
                    <a:pt x="514" y="173"/>
                  </a:lnTo>
                  <a:lnTo>
                    <a:pt x="514" y="173"/>
                  </a:lnTo>
                  <a:lnTo>
                    <a:pt x="514" y="173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18" y="172"/>
                  </a:lnTo>
                  <a:lnTo>
                    <a:pt x="518" y="172"/>
                  </a:lnTo>
                  <a:lnTo>
                    <a:pt x="520" y="175"/>
                  </a:lnTo>
                  <a:lnTo>
                    <a:pt x="521" y="177"/>
                  </a:lnTo>
                  <a:lnTo>
                    <a:pt x="521" y="177"/>
                  </a:lnTo>
                  <a:lnTo>
                    <a:pt x="521" y="177"/>
                  </a:lnTo>
                  <a:lnTo>
                    <a:pt x="521" y="177"/>
                  </a:lnTo>
                  <a:lnTo>
                    <a:pt x="521" y="178"/>
                  </a:lnTo>
                  <a:lnTo>
                    <a:pt x="521" y="178"/>
                  </a:lnTo>
                  <a:lnTo>
                    <a:pt x="525" y="177"/>
                  </a:lnTo>
                  <a:lnTo>
                    <a:pt x="525" y="177"/>
                  </a:lnTo>
                  <a:lnTo>
                    <a:pt x="526" y="177"/>
                  </a:lnTo>
                  <a:lnTo>
                    <a:pt x="526" y="177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7" y="175"/>
                  </a:lnTo>
                  <a:lnTo>
                    <a:pt x="527" y="175"/>
                  </a:lnTo>
                  <a:lnTo>
                    <a:pt x="527" y="175"/>
                  </a:lnTo>
                  <a:lnTo>
                    <a:pt x="527" y="175"/>
                  </a:lnTo>
                  <a:lnTo>
                    <a:pt x="528" y="173"/>
                  </a:lnTo>
                  <a:lnTo>
                    <a:pt x="528" y="173"/>
                  </a:lnTo>
                  <a:lnTo>
                    <a:pt x="528" y="173"/>
                  </a:lnTo>
                  <a:lnTo>
                    <a:pt x="528" y="173"/>
                  </a:lnTo>
                  <a:lnTo>
                    <a:pt x="529" y="171"/>
                  </a:lnTo>
                  <a:lnTo>
                    <a:pt x="529" y="171"/>
                  </a:lnTo>
                  <a:lnTo>
                    <a:pt x="530" y="174"/>
                  </a:lnTo>
                  <a:lnTo>
                    <a:pt x="530" y="174"/>
                  </a:lnTo>
                  <a:lnTo>
                    <a:pt x="531" y="175"/>
                  </a:lnTo>
                  <a:lnTo>
                    <a:pt x="532" y="176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7" y="176"/>
                  </a:lnTo>
                  <a:lnTo>
                    <a:pt x="538" y="175"/>
                  </a:lnTo>
                  <a:lnTo>
                    <a:pt x="538" y="175"/>
                  </a:lnTo>
                  <a:lnTo>
                    <a:pt x="539" y="171"/>
                  </a:lnTo>
                  <a:lnTo>
                    <a:pt x="539" y="171"/>
                  </a:lnTo>
                  <a:lnTo>
                    <a:pt x="539" y="171"/>
                  </a:lnTo>
                  <a:lnTo>
                    <a:pt x="539" y="171"/>
                  </a:lnTo>
                  <a:lnTo>
                    <a:pt x="540" y="172"/>
                  </a:lnTo>
                  <a:lnTo>
                    <a:pt x="540" y="172"/>
                  </a:lnTo>
                  <a:lnTo>
                    <a:pt x="543" y="175"/>
                  </a:lnTo>
                  <a:lnTo>
                    <a:pt x="546" y="177"/>
                  </a:lnTo>
                  <a:lnTo>
                    <a:pt x="546" y="177"/>
                  </a:lnTo>
                  <a:lnTo>
                    <a:pt x="546" y="177"/>
                  </a:lnTo>
                  <a:lnTo>
                    <a:pt x="546" y="177"/>
                  </a:lnTo>
                  <a:lnTo>
                    <a:pt x="546" y="177"/>
                  </a:lnTo>
                  <a:lnTo>
                    <a:pt x="548" y="176"/>
                  </a:lnTo>
                  <a:lnTo>
                    <a:pt x="548" y="176"/>
                  </a:lnTo>
                  <a:lnTo>
                    <a:pt x="548" y="175"/>
                  </a:lnTo>
                  <a:lnTo>
                    <a:pt x="549" y="175"/>
                  </a:lnTo>
                  <a:lnTo>
                    <a:pt x="549" y="175"/>
                  </a:lnTo>
                  <a:lnTo>
                    <a:pt x="550" y="177"/>
                  </a:lnTo>
                  <a:lnTo>
                    <a:pt x="550" y="177"/>
                  </a:lnTo>
                  <a:lnTo>
                    <a:pt x="551" y="176"/>
                  </a:lnTo>
                  <a:lnTo>
                    <a:pt x="551" y="176"/>
                  </a:lnTo>
                  <a:lnTo>
                    <a:pt x="556" y="166"/>
                  </a:lnTo>
                  <a:lnTo>
                    <a:pt x="556" y="166"/>
                  </a:lnTo>
                  <a:lnTo>
                    <a:pt x="557" y="165"/>
                  </a:lnTo>
                  <a:lnTo>
                    <a:pt x="558" y="165"/>
                  </a:lnTo>
                  <a:lnTo>
                    <a:pt x="558" y="165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74" y="175"/>
                  </a:lnTo>
                  <a:lnTo>
                    <a:pt x="574" y="175"/>
                  </a:lnTo>
                  <a:lnTo>
                    <a:pt x="579" y="180"/>
                  </a:lnTo>
                  <a:lnTo>
                    <a:pt x="579" y="180"/>
                  </a:lnTo>
                  <a:lnTo>
                    <a:pt x="584" y="184"/>
                  </a:lnTo>
                  <a:lnTo>
                    <a:pt x="584" y="184"/>
                  </a:lnTo>
                  <a:lnTo>
                    <a:pt x="589" y="189"/>
                  </a:lnTo>
                  <a:lnTo>
                    <a:pt x="589" y="189"/>
                  </a:lnTo>
                  <a:lnTo>
                    <a:pt x="590" y="191"/>
                  </a:lnTo>
                  <a:lnTo>
                    <a:pt x="590" y="191"/>
                  </a:lnTo>
                  <a:lnTo>
                    <a:pt x="590" y="192"/>
                  </a:lnTo>
                  <a:lnTo>
                    <a:pt x="590" y="194"/>
                  </a:lnTo>
                  <a:lnTo>
                    <a:pt x="592" y="196"/>
                  </a:lnTo>
                  <a:lnTo>
                    <a:pt x="592" y="196"/>
                  </a:lnTo>
                  <a:lnTo>
                    <a:pt x="596" y="200"/>
                  </a:lnTo>
                  <a:lnTo>
                    <a:pt x="598" y="203"/>
                  </a:lnTo>
                  <a:lnTo>
                    <a:pt x="600" y="205"/>
                  </a:lnTo>
                  <a:lnTo>
                    <a:pt x="600" y="205"/>
                  </a:lnTo>
                  <a:lnTo>
                    <a:pt x="602" y="210"/>
                  </a:lnTo>
                  <a:lnTo>
                    <a:pt x="604" y="213"/>
                  </a:lnTo>
                  <a:lnTo>
                    <a:pt x="606" y="217"/>
                  </a:lnTo>
                  <a:lnTo>
                    <a:pt x="608" y="221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08" y="222"/>
                  </a:lnTo>
                  <a:lnTo>
                    <a:pt x="608" y="226"/>
                  </a:lnTo>
                  <a:lnTo>
                    <a:pt x="608" y="229"/>
                  </a:lnTo>
                  <a:lnTo>
                    <a:pt x="610" y="236"/>
                  </a:lnTo>
                  <a:lnTo>
                    <a:pt x="610" y="236"/>
                  </a:lnTo>
                  <a:lnTo>
                    <a:pt x="611" y="243"/>
                  </a:lnTo>
                  <a:lnTo>
                    <a:pt x="612" y="250"/>
                  </a:lnTo>
                  <a:lnTo>
                    <a:pt x="612" y="250"/>
                  </a:lnTo>
                  <a:lnTo>
                    <a:pt x="613" y="256"/>
                  </a:lnTo>
                  <a:lnTo>
                    <a:pt x="613" y="261"/>
                  </a:lnTo>
                  <a:lnTo>
                    <a:pt x="612" y="272"/>
                  </a:lnTo>
                  <a:lnTo>
                    <a:pt x="612" y="272"/>
                  </a:lnTo>
                  <a:lnTo>
                    <a:pt x="611" y="279"/>
                  </a:lnTo>
                  <a:lnTo>
                    <a:pt x="611" y="279"/>
                  </a:lnTo>
                  <a:lnTo>
                    <a:pt x="610" y="286"/>
                  </a:lnTo>
                  <a:lnTo>
                    <a:pt x="610" y="286"/>
                  </a:lnTo>
                  <a:lnTo>
                    <a:pt x="609" y="290"/>
                  </a:lnTo>
                  <a:lnTo>
                    <a:pt x="606" y="293"/>
                  </a:lnTo>
                  <a:lnTo>
                    <a:pt x="606" y="293"/>
                  </a:lnTo>
                  <a:lnTo>
                    <a:pt x="602" y="297"/>
                  </a:lnTo>
                  <a:lnTo>
                    <a:pt x="602" y="297"/>
                  </a:lnTo>
                  <a:lnTo>
                    <a:pt x="602" y="299"/>
                  </a:lnTo>
                  <a:lnTo>
                    <a:pt x="602" y="299"/>
                  </a:lnTo>
                  <a:lnTo>
                    <a:pt x="604" y="298"/>
                  </a:lnTo>
                  <a:lnTo>
                    <a:pt x="604" y="298"/>
                  </a:lnTo>
                  <a:lnTo>
                    <a:pt x="606" y="297"/>
                  </a:lnTo>
                  <a:lnTo>
                    <a:pt x="606" y="297"/>
                  </a:lnTo>
                  <a:lnTo>
                    <a:pt x="609" y="296"/>
                  </a:lnTo>
                  <a:lnTo>
                    <a:pt x="609" y="296"/>
                  </a:lnTo>
                  <a:lnTo>
                    <a:pt x="612" y="296"/>
                  </a:lnTo>
                  <a:lnTo>
                    <a:pt x="612" y="296"/>
                  </a:lnTo>
                  <a:lnTo>
                    <a:pt x="612" y="298"/>
                  </a:lnTo>
                  <a:lnTo>
                    <a:pt x="612" y="298"/>
                  </a:lnTo>
                  <a:lnTo>
                    <a:pt x="612" y="299"/>
                  </a:lnTo>
                  <a:lnTo>
                    <a:pt x="612" y="299"/>
                  </a:lnTo>
                  <a:lnTo>
                    <a:pt x="612" y="301"/>
                  </a:lnTo>
                  <a:lnTo>
                    <a:pt x="612" y="302"/>
                  </a:lnTo>
                  <a:lnTo>
                    <a:pt x="615" y="303"/>
                  </a:lnTo>
                  <a:lnTo>
                    <a:pt x="615" y="303"/>
                  </a:lnTo>
                  <a:lnTo>
                    <a:pt x="612" y="312"/>
                  </a:lnTo>
                  <a:lnTo>
                    <a:pt x="612" y="312"/>
                  </a:lnTo>
                  <a:close/>
                  <a:moveTo>
                    <a:pt x="430" y="328"/>
                  </a:moveTo>
                  <a:lnTo>
                    <a:pt x="430" y="328"/>
                  </a:lnTo>
                  <a:lnTo>
                    <a:pt x="430" y="329"/>
                  </a:lnTo>
                  <a:lnTo>
                    <a:pt x="430" y="329"/>
                  </a:lnTo>
                  <a:lnTo>
                    <a:pt x="431" y="330"/>
                  </a:lnTo>
                  <a:lnTo>
                    <a:pt x="433" y="330"/>
                  </a:lnTo>
                  <a:lnTo>
                    <a:pt x="437" y="329"/>
                  </a:lnTo>
                  <a:lnTo>
                    <a:pt x="437" y="329"/>
                  </a:lnTo>
                  <a:lnTo>
                    <a:pt x="439" y="328"/>
                  </a:lnTo>
                  <a:lnTo>
                    <a:pt x="439" y="328"/>
                  </a:lnTo>
                  <a:lnTo>
                    <a:pt x="440" y="330"/>
                  </a:lnTo>
                  <a:lnTo>
                    <a:pt x="441" y="331"/>
                  </a:lnTo>
                  <a:lnTo>
                    <a:pt x="442" y="331"/>
                  </a:lnTo>
                  <a:lnTo>
                    <a:pt x="444" y="330"/>
                  </a:lnTo>
                  <a:lnTo>
                    <a:pt x="444" y="330"/>
                  </a:lnTo>
                  <a:lnTo>
                    <a:pt x="451" y="323"/>
                  </a:lnTo>
                  <a:lnTo>
                    <a:pt x="451" y="323"/>
                  </a:lnTo>
                  <a:lnTo>
                    <a:pt x="451" y="321"/>
                  </a:lnTo>
                  <a:lnTo>
                    <a:pt x="451" y="320"/>
                  </a:lnTo>
                  <a:lnTo>
                    <a:pt x="451" y="320"/>
                  </a:lnTo>
                  <a:lnTo>
                    <a:pt x="448" y="321"/>
                  </a:lnTo>
                  <a:lnTo>
                    <a:pt x="448" y="321"/>
                  </a:lnTo>
                  <a:lnTo>
                    <a:pt x="443" y="327"/>
                  </a:lnTo>
                  <a:lnTo>
                    <a:pt x="443" y="327"/>
                  </a:lnTo>
                  <a:lnTo>
                    <a:pt x="442" y="328"/>
                  </a:lnTo>
                  <a:lnTo>
                    <a:pt x="440" y="328"/>
                  </a:lnTo>
                  <a:lnTo>
                    <a:pt x="440" y="328"/>
                  </a:lnTo>
                  <a:lnTo>
                    <a:pt x="440" y="326"/>
                  </a:lnTo>
                  <a:lnTo>
                    <a:pt x="439" y="326"/>
                  </a:lnTo>
                  <a:lnTo>
                    <a:pt x="436" y="327"/>
                  </a:lnTo>
                  <a:lnTo>
                    <a:pt x="436" y="327"/>
                  </a:lnTo>
                  <a:lnTo>
                    <a:pt x="434" y="328"/>
                  </a:lnTo>
                  <a:lnTo>
                    <a:pt x="433" y="328"/>
                  </a:lnTo>
                  <a:lnTo>
                    <a:pt x="431" y="327"/>
                  </a:lnTo>
                  <a:lnTo>
                    <a:pt x="431" y="327"/>
                  </a:lnTo>
                  <a:lnTo>
                    <a:pt x="430" y="328"/>
                  </a:lnTo>
                  <a:lnTo>
                    <a:pt x="430" y="328"/>
                  </a:lnTo>
                  <a:close/>
                  <a:moveTo>
                    <a:pt x="389" y="255"/>
                  </a:moveTo>
                  <a:lnTo>
                    <a:pt x="389" y="255"/>
                  </a:lnTo>
                  <a:lnTo>
                    <a:pt x="389" y="256"/>
                  </a:lnTo>
                  <a:lnTo>
                    <a:pt x="389" y="256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3" y="255"/>
                  </a:lnTo>
                  <a:lnTo>
                    <a:pt x="396" y="254"/>
                  </a:lnTo>
                  <a:lnTo>
                    <a:pt x="396" y="254"/>
                  </a:lnTo>
                  <a:lnTo>
                    <a:pt x="405" y="252"/>
                  </a:lnTo>
                  <a:lnTo>
                    <a:pt x="405" y="252"/>
                  </a:lnTo>
                  <a:lnTo>
                    <a:pt x="405" y="253"/>
                  </a:lnTo>
                  <a:lnTo>
                    <a:pt x="405" y="253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6" y="251"/>
                  </a:lnTo>
                  <a:lnTo>
                    <a:pt x="406" y="251"/>
                  </a:lnTo>
                  <a:lnTo>
                    <a:pt x="402" y="251"/>
                  </a:lnTo>
                  <a:lnTo>
                    <a:pt x="397" y="251"/>
                  </a:lnTo>
                  <a:lnTo>
                    <a:pt x="393" y="252"/>
                  </a:lnTo>
                  <a:lnTo>
                    <a:pt x="389" y="255"/>
                  </a:lnTo>
                  <a:lnTo>
                    <a:pt x="389" y="255"/>
                  </a:lnTo>
                  <a:close/>
                  <a:moveTo>
                    <a:pt x="477" y="196"/>
                  </a:move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0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7" y="202"/>
                  </a:lnTo>
                  <a:lnTo>
                    <a:pt x="477" y="202"/>
                  </a:lnTo>
                  <a:lnTo>
                    <a:pt x="481" y="203"/>
                  </a:lnTo>
                  <a:lnTo>
                    <a:pt x="481" y="203"/>
                  </a:lnTo>
                  <a:lnTo>
                    <a:pt x="481" y="203"/>
                  </a:lnTo>
                  <a:lnTo>
                    <a:pt x="481" y="203"/>
                  </a:lnTo>
                  <a:lnTo>
                    <a:pt x="481" y="203"/>
                  </a:lnTo>
                  <a:lnTo>
                    <a:pt x="482" y="203"/>
                  </a:lnTo>
                  <a:lnTo>
                    <a:pt x="482" y="203"/>
                  </a:lnTo>
                  <a:lnTo>
                    <a:pt x="482" y="204"/>
                  </a:lnTo>
                  <a:lnTo>
                    <a:pt x="482" y="204"/>
                  </a:lnTo>
                  <a:lnTo>
                    <a:pt x="482" y="204"/>
                  </a:lnTo>
                  <a:lnTo>
                    <a:pt x="482" y="204"/>
                  </a:lnTo>
                  <a:lnTo>
                    <a:pt x="493" y="203"/>
                  </a:lnTo>
                  <a:lnTo>
                    <a:pt x="493" y="203"/>
                  </a:lnTo>
                  <a:lnTo>
                    <a:pt x="500" y="203"/>
                  </a:lnTo>
                  <a:lnTo>
                    <a:pt x="500" y="203"/>
                  </a:lnTo>
                  <a:lnTo>
                    <a:pt x="502" y="201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501" y="195"/>
                  </a:lnTo>
                  <a:lnTo>
                    <a:pt x="500" y="193"/>
                  </a:lnTo>
                  <a:lnTo>
                    <a:pt x="497" y="192"/>
                  </a:lnTo>
                  <a:lnTo>
                    <a:pt x="494" y="191"/>
                  </a:lnTo>
                  <a:lnTo>
                    <a:pt x="494" y="191"/>
                  </a:lnTo>
                  <a:lnTo>
                    <a:pt x="489" y="191"/>
                  </a:lnTo>
                  <a:lnTo>
                    <a:pt x="485" y="192"/>
                  </a:lnTo>
                  <a:lnTo>
                    <a:pt x="480" y="194"/>
                  </a:lnTo>
                  <a:lnTo>
                    <a:pt x="477" y="196"/>
                  </a:lnTo>
                  <a:lnTo>
                    <a:pt x="477" y="196"/>
                  </a:lnTo>
                  <a:close/>
                  <a:moveTo>
                    <a:pt x="459" y="173"/>
                  </a:moveTo>
                  <a:lnTo>
                    <a:pt x="459" y="173"/>
                  </a:lnTo>
                  <a:lnTo>
                    <a:pt x="462" y="169"/>
                  </a:lnTo>
                  <a:lnTo>
                    <a:pt x="463" y="171"/>
                  </a:lnTo>
                  <a:lnTo>
                    <a:pt x="463" y="171"/>
                  </a:lnTo>
                  <a:lnTo>
                    <a:pt x="463" y="171"/>
                  </a:lnTo>
                  <a:lnTo>
                    <a:pt x="463" y="172"/>
                  </a:lnTo>
                  <a:lnTo>
                    <a:pt x="463" y="172"/>
                  </a:lnTo>
                  <a:lnTo>
                    <a:pt x="466" y="172"/>
                  </a:lnTo>
                  <a:lnTo>
                    <a:pt x="466" y="172"/>
                  </a:lnTo>
                  <a:lnTo>
                    <a:pt x="468" y="170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2" y="169"/>
                  </a:lnTo>
                  <a:lnTo>
                    <a:pt x="474" y="167"/>
                  </a:lnTo>
                  <a:lnTo>
                    <a:pt x="474" y="167"/>
                  </a:lnTo>
                  <a:lnTo>
                    <a:pt x="478" y="161"/>
                  </a:lnTo>
                  <a:lnTo>
                    <a:pt x="481" y="154"/>
                  </a:lnTo>
                  <a:lnTo>
                    <a:pt x="483" y="147"/>
                  </a:lnTo>
                  <a:lnTo>
                    <a:pt x="484" y="140"/>
                  </a:lnTo>
                  <a:lnTo>
                    <a:pt x="484" y="140"/>
                  </a:lnTo>
                  <a:lnTo>
                    <a:pt x="484" y="133"/>
                  </a:lnTo>
                  <a:lnTo>
                    <a:pt x="483" y="126"/>
                  </a:lnTo>
                  <a:lnTo>
                    <a:pt x="483" y="126"/>
                  </a:lnTo>
                  <a:lnTo>
                    <a:pt x="481" y="115"/>
                  </a:lnTo>
                  <a:lnTo>
                    <a:pt x="477" y="104"/>
                  </a:lnTo>
                  <a:lnTo>
                    <a:pt x="477" y="104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2" y="98"/>
                  </a:lnTo>
                  <a:lnTo>
                    <a:pt x="472" y="98"/>
                  </a:lnTo>
                  <a:lnTo>
                    <a:pt x="469" y="102"/>
                  </a:lnTo>
                  <a:lnTo>
                    <a:pt x="466" y="106"/>
                  </a:lnTo>
                  <a:lnTo>
                    <a:pt x="466" y="106"/>
                  </a:lnTo>
                  <a:lnTo>
                    <a:pt x="457" y="114"/>
                  </a:lnTo>
                  <a:lnTo>
                    <a:pt x="453" y="119"/>
                  </a:lnTo>
                  <a:lnTo>
                    <a:pt x="450" y="124"/>
                  </a:lnTo>
                  <a:lnTo>
                    <a:pt x="450" y="124"/>
                  </a:lnTo>
                  <a:lnTo>
                    <a:pt x="447" y="130"/>
                  </a:lnTo>
                  <a:lnTo>
                    <a:pt x="447" y="130"/>
                  </a:lnTo>
                  <a:lnTo>
                    <a:pt x="445" y="134"/>
                  </a:lnTo>
                  <a:lnTo>
                    <a:pt x="445" y="134"/>
                  </a:lnTo>
                  <a:lnTo>
                    <a:pt x="443" y="140"/>
                  </a:lnTo>
                  <a:lnTo>
                    <a:pt x="441" y="147"/>
                  </a:lnTo>
                  <a:lnTo>
                    <a:pt x="440" y="154"/>
                  </a:lnTo>
                  <a:lnTo>
                    <a:pt x="440" y="161"/>
                  </a:lnTo>
                  <a:lnTo>
                    <a:pt x="440" y="161"/>
                  </a:lnTo>
                  <a:lnTo>
                    <a:pt x="442" y="167"/>
                  </a:lnTo>
                  <a:lnTo>
                    <a:pt x="443" y="170"/>
                  </a:lnTo>
                  <a:lnTo>
                    <a:pt x="445" y="172"/>
                  </a:lnTo>
                  <a:lnTo>
                    <a:pt x="445" y="172"/>
                  </a:lnTo>
                  <a:lnTo>
                    <a:pt x="447" y="174"/>
                  </a:lnTo>
                  <a:lnTo>
                    <a:pt x="450" y="175"/>
                  </a:lnTo>
                  <a:lnTo>
                    <a:pt x="452" y="175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56" y="174"/>
                  </a:lnTo>
                  <a:lnTo>
                    <a:pt x="457" y="174"/>
                  </a:lnTo>
                  <a:lnTo>
                    <a:pt x="459" y="173"/>
                  </a:lnTo>
                  <a:lnTo>
                    <a:pt x="459" y="173"/>
                  </a:lnTo>
                  <a:close/>
                  <a:moveTo>
                    <a:pt x="506" y="264"/>
                  </a:moveTo>
                  <a:lnTo>
                    <a:pt x="506" y="264"/>
                  </a:lnTo>
                  <a:lnTo>
                    <a:pt x="503" y="257"/>
                  </a:lnTo>
                  <a:lnTo>
                    <a:pt x="501" y="254"/>
                  </a:lnTo>
                  <a:lnTo>
                    <a:pt x="498" y="251"/>
                  </a:lnTo>
                  <a:lnTo>
                    <a:pt x="498" y="251"/>
                  </a:lnTo>
                  <a:lnTo>
                    <a:pt x="493" y="247"/>
                  </a:lnTo>
                  <a:lnTo>
                    <a:pt x="490" y="246"/>
                  </a:lnTo>
                  <a:lnTo>
                    <a:pt x="487" y="246"/>
                  </a:lnTo>
                  <a:lnTo>
                    <a:pt x="487" y="246"/>
                  </a:lnTo>
                  <a:lnTo>
                    <a:pt x="479" y="248"/>
                  </a:lnTo>
                  <a:lnTo>
                    <a:pt x="479" y="248"/>
                  </a:lnTo>
                  <a:lnTo>
                    <a:pt x="478" y="248"/>
                  </a:lnTo>
                  <a:lnTo>
                    <a:pt x="477" y="247"/>
                  </a:lnTo>
                  <a:lnTo>
                    <a:pt x="477" y="247"/>
                  </a:lnTo>
                  <a:lnTo>
                    <a:pt x="470" y="236"/>
                  </a:lnTo>
                  <a:lnTo>
                    <a:pt x="470" y="236"/>
                  </a:lnTo>
                  <a:lnTo>
                    <a:pt x="466" y="225"/>
                  </a:lnTo>
                  <a:lnTo>
                    <a:pt x="466" y="225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25"/>
                  </a:lnTo>
                  <a:lnTo>
                    <a:pt x="464" y="225"/>
                  </a:lnTo>
                  <a:lnTo>
                    <a:pt x="464" y="229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9" y="245"/>
                  </a:lnTo>
                  <a:lnTo>
                    <a:pt x="469" y="245"/>
                  </a:lnTo>
                  <a:lnTo>
                    <a:pt x="469" y="244"/>
                  </a:lnTo>
                  <a:lnTo>
                    <a:pt x="468" y="244"/>
                  </a:lnTo>
                  <a:lnTo>
                    <a:pt x="468" y="244"/>
                  </a:lnTo>
                  <a:lnTo>
                    <a:pt x="462" y="232"/>
                  </a:lnTo>
                  <a:lnTo>
                    <a:pt x="462" y="232"/>
                  </a:lnTo>
                  <a:lnTo>
                    <a:pt x="459" y="230"/>
                  </a:lnTo>
                  <a:lnTo>
                    <a:pt x="459" y="230"/>
                  </a:lnTo>
                  <a:lnTo>
                    <a:pt x="459" y="233"/>
                  </a:lnTo>
                  <a:lnTo>
                    <a:pt x="459" y="233"/>
                  </a:lnTo>
                  <a:lnTo>
                    <a:pt x="463" y="243"/>
                  </a:lnTo>
                  <a:lnTo>
                    <a:pt x="463" y="243"/>
                  </a:lnTo>
                  <a:lnTo>
                    <a:pt x="460" y="239"/>
                  </a:lnTo>
                  <a:lnTo>
                    <a:pt x="460" y="239"/>
                  </a:lnTo>
                  <a:lnTo>
                    <a:pt x="457" y="238"/>
                  </a:lnTo>
                  <a:lnTo>
                    <a:pt x="457" y="238"/>
                  </a:lnTo>
                  <a:lnTo>
                    <a:pt x="458" y="240"/>
                  </a:lnTo>
                  <a:lnTo>
                    <a:pt x="458" y="240"/>
                  </a:lnTo>
                  <a:lnTo>
                    <a:pt x="458" y="241"/>
                  </a:lnTo>
                  <a:lnTo>
                    <a:pt x="458" y="241"/>
                  </a:lnTo>
                  <a:lnTo>
                    <a:pt x="467" y="253"/>
                  </a:lnTo>
                  <a:lnTo>
                    <a:pt x="467" y="253"/>
                  </a:lnTo>
                  <a:lnTo>
                    <a:pt x="468" y="255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5" y="264"/>
                  </a:lnTo>
                  <a:lnTo>
                    <a:pt x="465" y="264"/>
                  </a:lnTo>
                  <a:lnTo>
                    <a:pt x="465" y="269"/>
                  </a:lnTo>
                  <a:lnTo>
                    <a:pt x="465" y="273"/>
                  </a:lnTo>
                  <a:lnTo>
                    <a:pt x="466" y="277"/>
                  </a:lnTo>
                  <a:lnTo>
                    <a:pt x="467" y="281"/>
                  </a:lnTo>
                  <a:lnTo>
                    <a:pt x="467" y="281"/>
                  </a:lnTo>
                  <a:lnTo>
                    <a:pt x="469" y="287"/>
                  </a:lnTo>
                  <a:lnTo>
                    <a:pt x="472" y="292"/>
                  </a:lnTo>
                  <a:lnTo>
                    <a:pt x="477" y="296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87" y="299"/>
                  </a:lnTo>
                  <a:lnTo>
                    <a:pt x="492" y="298"/>
                  </a:lnTo>
                  <a:lnTo>
                    <a:pt x="496" y="296"/>
                  </a:lnTo>
                  <a:lnTo>
                    <a:pt x="499" y="294"/>
                  </a:lnTo>
                  <a:lnTo>
                    <a:pt x="499" y="294"/>
                  </a:lnTo>
                  <a:lnTo>
                    <a:pt x="501" y="290"/>
                  </a:lnTo>
                  <a:lnTo>
                    <a:pt x="503" y="287"/>
                  </a:lnTo>
                  <a:lnTo>
                    <a:pt x="505" y="279"/>
                  </a:lnTo>
                  <a:lnTo>
                    <a:pt x="505" y="279"/>
                  </a:lnTo>
                  <a:lnTo>
                    <a:pt x="505" y="276"/>
                  </a:lnTo>
                  <a:lnTo>
                    <a:pt x="505" y="276"/>
                  </a:lnTo>
                  <a:lnTo>
                    <a:pt x="506" y="266"/>
                  </a:lnTo>
                  <a:lnTo>
                    <a:pt x="506" y="266"/>
                  </a:lnTo>
                  <a:lnTo>
                    <a:pt x="506" y="264"/>
                  </a:lnTo>
                  <a:lnTo>
                    <a:pt x="506" y="264"/>
                  </a:lnTo>
                  <a:close/>
                  <a:moveTo>
                    <a:pt x="559" y="210"/>
                  </a:moveTo>
                  <a:lnTo>
                    <a:pt x="559" y="210"/>
                  </a:lnTo>
                  <a:lnTo>
                    <a:pt x="559" y="213"/>
                  </a:lnTo>
                  <a:lnTo>
                    <a:pt x="560" y="214"/>
                  </a:lnTo>
                  <a:lnTo>
                    <a:pt x="561" y="215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5" y="217"/>
                  </a:lnTo>
                  <a:lnTo>
                    <a:pt x="565" y="217"/>
                  </a:lnTo>
                  <a:lnTo>
                    <a:pt x="573" y="220"/>
                  </a:lnTo>
                  <a:lnTo>
                    <a:pt x="577" y="222"/>
                  </a:lnTo>
                  <a:lnTo>
                    <a:pt x="581" y="225"/>
                  </a:lnTo>
                  <a:lnTo>
                    <a:pt x="581" y="225"/>
                  </a:lnTo>
                  <a:lnTo>
                    <a:pt x="583" y="226"/>
                  </a:lnTo>
                  <a:lnTo>
                    <a:pt x="585" y="227"/>
                  </a:lnTo>
                  <a:lnTo>
                    <a:pt x="585" y="227"/>
                  </a:lnTo>
                  <a:lnTo>
                    <a:pt x="588" y="227"/>
                  </a:lnTo>
                  <a:lnTo>
                    <a:pt x="590" y="225"/>
                  </a:lnTo>
                  <a:lnTo>
                    <a:pt x="590" y="225"/>
                  </a:lnTo>
                  <a:lnTo>
                    <a:pt x="591" y="223"/>
                  </a:lnTo>
                  <a:lnTo>
                    <a:pt x="591" y="220"/>
                  </a:lnTo>
                  <a:lnTo>
                    <a:pt x="591" y="220"/>
                  </a:lnTo>
                  <a:lnTo>
                    <a:pt x="584" y="212"/>
                  </a:lnTo>
                  <a:lnTo>
                    <a:pt x="584" y="212"/>
                  </a:lnTo>
                  <a:lnTo>
                    <a:pt x="581" y="210"/>
                  </a:lnTo>
                  <a:lnTo>
                    <a:pt x="577" y="209"/>
                  </a:lnTo>
                  <a:lnTo>
                    <a:pt x="577" y="209"/>
                  </a:lnTo>
                  <a:lnTo>
                    <a:pt x="565" y="204"/>
                  </a:lnTo>
                  <a:lnTo>
                    <a:pt x="565" y="204"/>
                  </a:lnTo>
                  <a:lnTo>
                    <a:pt x="563" y="205"/>
                  </a:lnTo>
                  <a:lnTo>
                    <a:pt x="561" y="206"/>
                  </a:lnTo>
                  <a:lnTo>
                    <a:pt x="559" y="208"/>
                  </a:lnTo>
                  <a:lnTo>
                    <a:pt x="559" y="210"/>
                  </a:lnTo>
                  <a:lnTo>
                    <a:pt x="559" y="210"/>
                  </a:lnTo>
                  <a:close/>
                  <a:moveTo>
                    <a:pt x="605" y="274"/>
                  </a:moveTo>
                  <a:lnTo>
                    <a:pt x="605" y="274"/>
                  </a:lnTo>
                  <a:lnTo>
                    <a:pt x="608" y="270"/>
                  </a:lnTo>
                  <a:lnTo>
                    <a:pt x="608" y="270"/>
                  </a:lnTo>
                  <a:lnTo>
                    <a:pt x="609" y="269"/>
                  </a:lnTo>
                  <a:lnTo>
                    <a:pt x="608" y="269"/>
                  </a:lnTo>
                  <a:lnTo>
                    <a:pt x="607" y="268"/>
                  </a:lnTo>
                  <a:lnTo>
                    <a:pt x="607" y="268"/>
                  </a:lnTo>
                  <a:lnTo>
                    <a:pt x="604" y="269"/>
                  </a:lnTo>
                  <a:lnTo>
                    <a:pt x="604" y="269"/>
                  </a:lnTo>
                  <a:lnTo>
                    <a:pt x="598" y="272"/>
                  </a:lnTo>
                  <a:lnTo>
                    <a:pt x="598" y="272"/>
                  </a:lnTo>
                  <a:lnTo>
                    <a:pt x="593" y="273"/>
                  </a:lnTo>
                  <a:lnTo>
                    <a:pt x="593" y="273"/>
                  </a:lnTo>
                  <a:lnTo>
                    <a:pt x="593" y="272"/>
                  </a:lnTo>
                  <a:lnTo>
                    <a:pt x="593" y="272"/>
                  </a:lnTo>
                  <a:lnTo>
                    <a:pt x="596" y="271"/>
                  </a:lnTo>
                  <a:lnTo>
                    <a:pt x="596" y="271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8" y="265"/>
                  </a:lnTo>
                  <a:lnTo>
                    <a:pt x="610" y="262"/>
                  </a:lnTo>
                  <a:lnTo>
                    <a:pt x="610" y="262"/>
                  </a:lnTo>
                  <a:lnTo>
                    <a:pt x="611" y="261"/>
                  </a:lnTo>
                  <a:lnTo>
                    <a:pt x="611" y="260"/>
                  </a:lnTo>
                  <a:lnTo>
                    <a:pt x="611" y="259"/>
                  </a:lnTo>
                  <a:lnTo>
                    <a:pt x="611" y="259"/>
                  </a:lnTo>
                  <a:lnTo>
                    <a:pt x="609" y="259"/>
                  </a:lnTo>
                  <a:lnTo>
                    <a:pt x="607" y="260"/>
                  </a:lnTo>
                  <a:lnTo>
                    <a:pt x="607" y="260"/>
                  </a:lnTo>
                  <a:lnTo>
                    <a:pt x="605" y="262"/>
                  </a:lnTo>
                  <a:lnTo>
                    <a:pt x="605" y="262"/>
                  </a:lnTo>
                  <a:lnTo>
                    <a:pt x="598" y="266"/>
                  </a:lnTo>
                  <a:lnTo>
                    <a:pt x="598" y="266"/>
                  </a:lnTo>
                  <a:lnTo>
                    <a:pt x="597" y="266"/>
                  </a:lnTo>
                  <a:lnTo>
                    <a:pt x="597" y="266"/>
                  </a:lnTo>
                  <a:lnTo>
                    <a:pt x="601" y="262"/>
                  </a:lnTo>
                  <a:lnTo>
                    <a:pt x="601" y="262"/>
                  </a:lnTo>
                  <a:lnTo>
                    <a:pt x="606" y="258"/>
                  </a:lnTo>
                  <a:lnTo>
                    <a:pt x="607" y="255"/>
                  </a:lnTo>
                  <a:lnTo>
                    <a:pt x="609" y="252"/>
                  </a:lnTo>
                  <a:lnTo>
                    <a:pt x="609" y="252"/>
                  </a:lnTo>
                  <a:lnTo>
                    <a:pt x="608" y="250"/>
                  </a:lnTo>
                  <a:lnTo>
                    <a:pt x="608" y="250"/>
                  </a:lnTo>
                  <a:lnTo>
                    <a:pt x="606" y="251"/>
                  </a:lnTo>
                  <a:lnTo>
                    <a:pt x="606" y="251"/>
                  </a:lnTo>
                  <a:lnTo>
                    <a:pt x="603" y="255"/>
                  </a:lnTo>
                  <a:lnTo>
                    <a:pt x="600" y="259"/>
                  </a:lnTo>
                  <a:lnTo>
                    <a:pt x="592" y="265"/>
                  </a:lnTo>
                  <a:lnTo>
                    <a:pt x="592" y="265"/>
                  </a:lnTo>
                  <a:lnTo>
                    <a:pt x="590" y="266"/>
                  </a:lnTo>
                  <a:lnTo>
                    <a:pt x="588" y="264"/>
                  </a:lnTo>
                  <a:lnTo>
                    <a:pt x="588" y="264"/>
                  </a:lnTo>
                  <a:lnTo>
                    <a:pt x="587" y="261"/>
                  </a:lnTo>
                  <a:lnTo>
                    <a:pt x="585" y="259"/>
                  </a:lnTo>
                  <a:lnTo>
                    <a:pt x="582" y="258"/>
                  </a:lnTo>
                  <a:lnTo>
                    <a:pt x="579" y="257"/>
                  </a:lnTo>
                  <a:lnTo>
                    <a:pt x="579" y="257"/>
                  </a:lnTo>
                  <a:lnTo>
                    <a:pt x="575" y="258"/>
                  </a:lnTo>
                  <a:lnTo>
                    <a:pt x="570" y="259"/>
                  </a:lnTo>
                  <a:lnTo>
                    <a:pt x="566" y="262"/>
                  </a:lnTo>
                  <a:lnTo>
                    <a:pt x="563" y="266"/>
                  </a:lnTo>
                  <a:lnTo>
                    <a:pt x="563" y="266"/>
                  </a:lnTo>
                  <a:lnTo>
                    <a:pt x="559" y="276"/>
                  </a:lnTo>
                  <a:lnTo>
                    <a:pt x="556" y="286"/>
                  </a:lnTo>
                  <a:lnTo>
                    <a:pt x="556" y="286"/>
                  </a:lnTo>
                  <a:lnTo>
                    <a:pt x="556" y="291"/>
                  </a:lnTo>
                  <a:lnTo>
                    <a:pt x="557" y="297"/>
                  </a:lnTo>
                  <a:lnTo>
                    <a:pt x="560" y="302"/>
                  </a:lnTo>
                  <a:lnTo>
                    <a:pt x="563" y="306"/>
                  </a:lnTo>
                  <a:lnTo>
                    <a:pt x="563" y="306"/>
                  </a:lnTo>
                  <a:lnTo>
                    <a:pt x="566" y="309"/>
                  </a:lnTo>
                  <a:lnTo>
                    <a:pt x="570" y="310"/>
                  </a:lnTo>
                  <a:lnTo>
                    <a:pt x="574" y="311"/>
                  </a:lnTo>
                  <a:lnTo>
                    <a:pt x="579" y="311"/>
                  </a:lnTo>
                  <a:lnTo>
                    <a:pt x="579" y="311"/>
                  </a:lnTo>
                  <a:lnTo>
                    <a:pt x="582" y="310"/>
                  </a:lnTo>
                  <a:lnTo>
                    <a:pt x="584" y="308"/>
                  </a:lnTo>
                  <a:lnTo>
                    <a:pt x="584" y="308"/>
                  </a:lnTo>
                  <a:lnTo>
                    <a:pt x="587" y="305"/>
                  </a:lnTo>
                  <a:lnTo>
                    <a:pt x="588" y="302"/>
                  </a:lnTo>
                  <a:lnTo>
                    <a:pt x="588" y="302"/>
                  </a:lnTo>
                  <a:lnTo>
                    <a:pt x="592" y="294"/>
                  </a:lnTo>
                  <a:lnTo>
                    <a:pt x="593" y="290"/>
                  </a:lnTo>
                  <a:lnTo>
                    <a:pt x="593" y="285"/>
                  </a:lnTo>
                  <a:lnTo>
                    <a:pt x="593" y="285"/>
                  </a:lnTo>
                  <a:lnTo>
                    <a:pt x="593" y="278"/>
                  </a:lnTo>
                  <a:lnTo>
                    <a:pt x="593" y="278"/>
                  </a:lnTo>
                  <a:lnTo>
                    <a:pt x="596" y="278"/>
                  </a:lnTo>
                  <a:lnTo>
                    <a:pt x="599" y="277"/>
                  </a:lnTo>
                  <a:lnTo>
                    <a:pt x="605" y="274"/>
                  </a:lnTo>
                  <a:lnTo>
                    <a:pt x="605" y="274"/>
                  </a:lnTo>
                  <a:close/>
                  <a:moveTo>
                    <a:pt x="461" y="702"/>
                  </a:moveTo>
                  <a:lnTo>
                    <a:pt x="461" y="702"/>
                  </a:lnTo>
                  <a:lnTo>
                    <a:pt x="459" y="702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2" y="704"/>
                  </a:lnTo>
                  <a:lnTo>
                    <a:pt x="449" y="704"/>
                  </a:lnTo>
                  <a:lnTo>
                    <a:pt x="446" y="703"/>
                  </a:lnTo>
                  <a:lnTo>
                    <a:pt x="446" y="703"/>
                  </a:lnTo>
                  <a:lnTo>
                    <a:pt x="445" y="703"/>
                  </a:lnTo>
                  <a:lnTo>
                    <a:pt x="444" y="703"/>
                  </a:lnTo>
                  <a:lnTo>
                    <a:pt x="444" y="703"/>
                  </a:lnTo>
                  <a:lnTo>
                    <a:pt x="438" y="704"/>
                  </a:lnTo>
                  <a:lnTo>
                    <a:pt x="433" y="705"/>
                  </a:lnTo>
                  <a:lnTo>
                    <a:pt x="433" y="705"/>
                  </a:lnTo>
                  <a:lnTo>
                    <a:pt x="420" y="704"/>
                  </a:lnTo>
                  <a:lnTo>
                    <a:pt x="420" y="704"/>
                  </a:lnTo>
                  <a:lnTo>
                    <a:pt x="420" y="705"/>
                  </a:lnTo>
                  <a:lnTo>
                    <a:pt x="420" y="705"/>
                  </a:lnTo>
                  <a:lnTo>
                    <a:pt x="422" y="706"/>
                  </a:lnTo>
                  <a:lnTo>
                    <a:pt x="422" y="706"/>
                  </a:lnTo>
                  <a:lnTo>
                    <a:pt x="434" y="713"/>
                  </a:lnTo>
                  <a:lnTo>
                    <a:pt x="434" y="713"/>
                  </a:lnTo>
                  <a:lnTo>
                    <a:pt x="456" y="727"/>
                  </a:lnTo>
                  <a:lnTo>
                    <a:pt x="456" y="727"/>
                  </a:lnTo>
                  <a:lnTo>
                    <a:pt x="459" y="729"/>
                  </a:lnTo>
                  <a:lnTo>
                    <a:pt x="462" y="730"/>
                  </a:lnTo>
                  <a:lnTo>
                    <a:pt x="465" y="730"/>
                  </a:lnTo>
                  <a:lnTo>
                    <a:pt x="468" y="730"/>
                  </a:lnTo>
                  <a:lnTo>
                    <a:pt x="468" y="730"/>
                  </a:lnTo>
                  <a:lnTo>
                    <a:pt x="460" y="720"/>
                  </a:lnTo>
                  <a:lnTo>
                    <a:pt x="460" y="720"/>
                  </a:lnTo>
                  <a:lnTo>
                    <a:pt x="452" y="712"/>
                  </a:lnTo>
                  <a:lnTo>
                    <a:pt x="452" y="712"/>
                  </a:lnTo>
                  <a:lnTo>
                    <a:pt x="451" y="710"/>
                  </a:lnTo>
                  <a:lnTo>
                    <a:pt x="451" y="710"/>
                  </a:lnTo>
                  <a:lnTo>
                    <a:pt x="453" y="710"/>
                  </a:lnTo>
                  <a:lnTo>
                    <a:pt x="453" y="710"/>
                  </a:lnTo>
                  <a:lnTo>
                    <a:pt x="458" y="713"/>
                  </a:lnTo>
                  <a:lnTo>
                    <a:pt x="463" y="717"/>
                  </a:lnTo>
                  <a:lnTo>
                    <a:pt x="467" y="721"/>
                  </a:lnTo>
                  <a:lnTo>
                    <a:pt x="470" y="726"/>
                  </a:lnTo>
                  <a:lnTo>
                    <a:pt x="470" y="726"/>
                  </a:lnTo>
                  <a:lnTo>
                    <a:pt x="472" y="729"/>
                  </a:lnTo>
                  <a:lnTo>
                    <a:pt x="475" y="728"/>
                  </a:lnTo>
                  <a:lnTo>
                    <a:pt x="475" y="728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77" y="725"/>
                  </a:lnTo>
                  <a:lnTo>
                    <a:pt x="477" y="724"/>
                  </a:lnTo>
                  <a:lnTo>
                    <a:pt x="477" y="724"/>
                  </a:lnTo>
                  <a:lnTo>
                    <a:pt x="475" y="720"/>
                  </a:lnTo>
                  <a:lnTo>
                    <a:pt x="473" y="717"/>
                  </a:lnTo>
                  <a:lnTo>
                    <a:pt x="473" y="717"/>
                  </a:lnTo>
                  <a:lnTo>
                    <a:pt x="466" y="711"/>
                  </a:lnTo>
                  <a:lnTo>
                    <a:pt x="466" y="711"/>
                  </a:lnTo>
                  <a:lnTo>
                    <a:pt x="465" y="709"/>
                  </a:lnTo>
                  <a:lnTo>
                    <a:pt x="465" y="709"/>
                  </a:lnTo>
                  <a:lnTo>
                    <a:pt x="468" y="709"/>
                  </a:lnTo>
                  <a:lnTo>
                    <a:pt x="468" y="709"/>
                  </a:lnTo>
                  <a:lnTo>
                    <a:pt x="477" y="715"/>
                  </a:lnTo>
                  <a:lnTo>
                    <a:pt x="477" y="715"/>
                  </a:lnTo>
                  <a:lnTo>
                    <a:pt x="479" y="718"/>
                  </a:lnTo>
                  <a:lnTo>
                    <a:pt x="480" y="721"/>
                  </a:lnTo>
                  <a:lnTo>
                    <a:pt x="480" y="721"/>
                  </a:lnTo>
                  <a:lnTo>
                    <a:pt x="481" y="719"/>
                  </a:lnTo>
                  <a:lnTo>
                    <a:pt x="481" y="719"/>
                  </a:lnTo>
                  <a:lnTo>
                    <a:pt x="480" y="715"/>
                  </a:lnTo>
                  <a:lnTo>
                    <a:pt x="479" y="713"/>
                  </a:lnTo>
                  <a:lnTo>
                    <a:pt x="478" y="711"/>
                  </a:lnTo>
                  <a:lnTo>
                    <a:pt x="478" y="711"/>
                  </a:lnTo>
                  <a:lnTo>
                    <a:pt x="474" y="708"/>
                  </a:lnTo>
                  <a:lnTo>
                    <a:pt x="470" y="706"/>
                  </a:lnTo>
                  <a:lnTo>
                    <a:pt x="461" y="702"/>
                  </a:lnTo>
                  <a:lnTo>
                    <a:pt x="461" y="702"/>
                  </a:lnTo>
                  <a:close/>
                  <a:moveTo>
                    <a:pt x="559" y="345"/>
                  </a:moveTo>
                  <a:lnTo>
                    <a:pt x="559" y="345"/>
                  </a:lnTo>
                  <a:lnTo>
                    <a:pt x="561" y="347"/>
                  </a:lnTo>
                  <a:lnTo>
                    <a:pt x="561" y="347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8" y="355"/>
                  </a:lnTo>
                  <a:lnTo>
                    <a:pt x="580" y="355"/>
                  </a:lnTo>
                  <a:lnTo>
                    <a:pt x="582" y="354"/>
                  </a:lnTo>
                  <a:lnTo>
                    <a:pt x="584" y="352"/>
                  </a:lnTo>
                  <a:lnTo>
                    <a:pt x="584" y="352"/>
                  </a:lnTo>
                  <a:lnTo>
                    <a:pt x="567" y="345"/>
                  </a:lnTo>
                  <a:lnTo>
                    <a:pt x="567" y="345"/>
                  </a:lnTo>
                  <a:lnTo>
                    <a:pt x="563" y="344"/>
                  </a:lnTo>
                  <a:lnTo>
                    <a:pt x="561" y="344"/>
                  </a:lnTo>
                  <a:lnTo>
                    <a:pt x="559" y="345"/>
                  </a:lnTo>
                  <a:lnTo>
                    <a:pt x="559" y="345"/>
                  </a:lnTo>
                  <a:close/>
                  <a:moveTo>
                    <a:pt x="390" y="710"/>
                  </a:moveTo>
                  <a:lnTo>
                    <a:pt x="390" y="710"/>
                  </a:lnTo>
                  <a:lnTo>
                    <a:pt x="386" y="707"/>
                  </a:lnTo>
                  <a:lnTo>
                    <a:pt x="381" y="704"/>
                  </a:lnTo>
                  <a:lnTo>
                    <a:pt x="371" y="700"/>
                  </a:lnTo>
                  <a:lnTo>
                    <a:pt x="371" y="700"/>
                  </a:lnTo>
                  <a:lnTo>
                    <a:pt x="369" y="700"/>
                  </a:lnTo>
                  <a:lnTo>
                    <a:pt x="368" y="700"/>
                  </a:lnTo>
                  <a:lnTo>
                    <a:pt x="368" y="700"/>
                  </a:lnTo>
                  <a:lnTo>
                    <a:pt x="367" y="701"/>
                  </a:lnTo>
                  <a:lnTo>
                    <a:pt x="366" y="701"/>
                  </a:lnTo>
                  <a:lnTo>
                    <a:pt x="364" y="699"/>
                  </a:lnTo>
                  <a:lnTo>
                    <a:pt x="364" y="699"/>
                  </a:lnTo>
                  <a:lnTo>
                    <a:pt x="360" y="695"/>
                  </a:lnTo>
                  <a:lnTo>
                    <a:pt x="360" y="695"/>
                  </a:lnTo>
                  <a:lnTo>
                    <a:pt x="359" y="696"/>
                  </a:lnTo>
                  <a:lnTo>
                    <a:pt x="359" y="696"/>
                  </a:lnTo>
                  <a:lnTo>
                    <a:pt x="360" y="698"/>
                  </a:lnTo>
                  <a:lnTo>
                    <a:pt x="360" y="698"/>
                  </a:lnTo>
                  <a:lnTo>
                    <a:pt x="361" y="700"/>
                  </a:lnTo>
                  <a:lnTo>
                    <a:pt x="361" y="700"/>
                  </a:lnTo>
                  <a:lnTo>
                    <a:pt x="360" y="703"/>
                  </a:lnTo>
                  <a:lnTo>
                    <a:pt x="360" y="703"/>
                  </a:lnTo>
                  <a:lnTo>
                    <a:pt x="358" y="702"/>
                  </a:lnTo>
                  <a:lnTo>
                    <a:pt x="358" y="702"/>
                  </a:lnTo>
                  <a:lnTo>
                    <a:pt x="354" y="698"/>
                  </a:lnTo>
                  <a:lnTo>
                    <a:pt x="354" y="698"/>
                  </a:lnTo>
                  <a:lnTo>
                    <a:pt x="352" y="699"/>
                  </a:lnTo>
                  <a:lnTo>
                    <a:pt x="352" y="699"/>
                  </a:lnTo>
                  <a:lnTo>
                    <a:pt x="350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5" y="700"/>
                  </a:lnTo>
                  <a:lnTo>
                    <a:pt x="342" y="700"/>
                  </a:lnTo>
                  <a:lnTo>
                    <a:pt x="342" y="700"/>
                  </a:lnTo>
                  <a:lnTo>
                    <a:pt x="341" y="701"/>
                  </a:lnTo>
                  <a:lnTo>
                    <a:pt x="339" y="701"/>
                  </a:lnTo>
                  <a:lnTo>
                    <a:pt x="338" y="699"/>
                  </a:lnTo>
                  <a:lnTo>
                    <a:pt x="338" y="699"/>
                  </a:lnTo>
                  <a:lnTo>
                    <a:pt x="335" y="695"/>
                  </a:lnTo>
                  <a:lnTo>
                    <a:pt x="335" y="695"/>
                  </a:lnTo>
                  <a:lnTo>
                    <a:pt x="334" y="696"/>
                  </a:lnTo>
                  <a:lnTo>
                    <a:pt x="334" y="696"/>
                  </a:lnTo>
                  <a:lnTo>
                    <a:pt x="334" y="698"/>
                  </a:lnTo>
                  <a:lnTo>
                    <a:pt x="335" y="700"/>
                  </a:lnTo>
                  <a:lnTo>
                    <a:pt x="335" y="700"/>
                  </a:lnTo>
                  <a:lnTo>
                    <a:pt x="347" y="713"/>
                  </a:lnTo>
                  <a:lnTo>
                    <a:pt x="347" y="713"/>
                  </a:lnTo>
                  <a:lnTo>
                    <a:pt x="361" y="726"/>
                  </a:lnTo>
                  <a:lnTo>
                    <a:pt x="361" y="726"/>
                  </a:lnTo>
                  <a:lnTo>
                    <a:pt x="368" y="731"/>
                  </a:lnTo>
                  <a:lnTo>
                    <a:pt x="375" y="735"/>
                  </a:lnTo>
                  <a:lnTo>
                    <a:pt x="375" y="735"/>
                  </a:lnTo>
                  <a:lnTo>
                    <a:pt x="381" y="738"/>
                  </a:lnTo>
                  <a:lnTo>
                    <a:pt x="381" y="738"/>
                  </a:lnTo>
                  <a:lnTo>
                    <a:pt x="389" y="741"/>
                  </a:lnTo>
                  <a:lnTo>
                    <a:pt x="389" y="741"/>
                  </a:lnTo>
                  <a:lnTo>
                    <a:pt x="389" y="739"/>
                  </a:lnTo>
                  <a:lnTo>
                    <a:pt x="389" y="739"/>
                  </a:lnTo>
                  <a:lnTo>
                    <a:pt x="376" y="722"/>
                  </a:lnTo>
                  <a:lnTo>
                    <a:pt x="376" y="722"/>
                  </a:lnTo>
                  <a:lnTo>
                    <a:pt x="375" y="721"/>
                  </a:lnTo>
                  <a:lnTo>
                    <a:pt x="375" y="720"/>
                  </a:lnTo>
                  <a:lnTo>
                    <a:pt x="375" y="719"/>
                  </a:lnTo>
                  <a:lnTo>
                    <a:pt x="375" y="719"/>
                  </a:lnTo>
                  <a:lnTo>
                    <a:pt x="377" y="718"/>
                  </a:lnTo>
                  <a:lnTo>
                    <a:pt x="379" y="719"/>
                  </a:lnTo>
                  <a:lnTo>
                    <a:pt x="379" y="719"/>
                  </a:lnTo>
                  <a:lnTo>
                    <a:pt x="385" y="726"/>
                  </a:lnTo>
                  <a:lnTo>
                    <a:pt x="388" y="729"/>
                  </a:lnTo>
                  <a:lnTo>
                    <a:pt x="390" y="733"/>
                  </a:lnTo>
                  <a:lnTo>
                    <a:pt x="390" y="733"/>
                  </a:lnTo>
                  <a:lnTo>
                    <a:pt x="393" y="739"/>
                  </a:lnTo>
                  <a:lnTo>
                    <a:pt x="393" y="739"/>
                  </a:lnTo>
                  <a:lnTo>
                    <a:pt x="395" y="741"/>
                  </a:lnTo>
                  <a:lnTo>
                    <a:pt x="395" y="741"/>
                  </a:lnTo>
                  <a:lnTo>
                    <a:pt x="400" y="738"/>
                  </a:lnTo>
                  <a:lnTo>
                    <a:pt x="400" y="738"/>
                  </a:lnTo>
                  <a:lnTo>
                    <a:pt x="400" y="737"/>
                  </a:lnTo>
                  <a:lnTo>
                    <a:pt x="400" y="737"/>
                  </a:lnTo>
                  <a:lnTo>
                    <a:pt x="398" y="733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1" y="724"/>
                  </a:lnTo>
                  <a:lnTo>
                    <a:pt x="385" y="719"/>
                  </a:lnTo>
                  <a:lnTo>
                    <a:pt x="385" y="719"/>
                  </a:lnTo>
                  <a:lnTo>
                    <a:pt x="384" y="716"/>
                  </a:lnTo>
                  <a:lnTo>
                    <a:pt x="384" y="716"/>
                  </a:lnTo>
                  <a:lnTo>
                    <a:pt x="386" y="716"/>
                  </a:lnTo>
                  <a:lnTo>
                    <a:pt x="387" y="716"/>
                  </a:lnTo>
                  <a:lnTo>
                    <a:pt x="387" y="716"/>
                  </a:lnTo>
                  <a:lnTo>
                    <a:pt x="397" y="724"/>
                  </a:lnTo>
                  <a:lnTo>
                    <a:pt x="397" y="724"/>
                  </a:lnTo>
                  <a:lnTo>
                    <a:pt x="401" y="727"/>
                  </a:lnTo>
                  <a:lnTo>
                    <a:pt x="402" y="730"/>
                  </a:lnTo>
                  <a:lnTo>
                    <a:pt x="403" y="733"/>
                  </a:lnTo>
                  <a:lnTo>
                    <a:pt x="403" y="733"/>
                  </a:lnTo>
                  <a:lnTo>
                    <a:pt x="404" y="734"/>
                  </a:lnTo>
                  <a:lnTo>
                    <a:pt x="404" y="734"/>
                  </a:lnTo>
                  <a:lnTo>
                    <a:pt x="404" y="728"/>
                  </a:lnTo>
                  <a:lnTo>
                    <a:pt x="404" y="725"/>
                  </a:lnTo>
                  <a:lnTo>
                    <a:pt x="403" y="723"/>
                  </a:lnTo>
                  <a:lnTo>
                    <a:pt x="403" y="723"/>
                  </a:lnTo>
                  <a:lnTo>
                    <a:pt x="397" y="716"/>
                  </a:lnTo>
                  <a:lnTo>
                    <a:pt x="390" y="710"/>
                  </a:lnTo>
                  <a:lnTo>
                    <a:pt x="390" y="710"/>
                  </a:lnTo>
                  <a:close/>
                  <a:moveTo>
                    <a:pt x="338" y="365"/>
                  </a:moveTo>
                  <a:lnTo>
                    <a:pt x="338" y="365"/>
                  </a:lnTo>
                  <a:lnTo>
                    <a:pt x="333" y="378"/>
                  </a:lnTo>
                  <a:lnTo>
                    <a:pt x="333" y="378"/>
                  </a:lnTo>
                  <a:lnTo>
                    <a:pt x="333" y="380"/>
                  </a:lnTo>
                  <a:lnTo>
                    <a:pt x="333" y="380"/>
                  </a:lnTo>
                  <a:lnTo>
                    <a:pt x="332" y="382"/>
                  </a:lnTo>
                  <a:lnTo>
                    <a:pt x="331" y="384"/>
                  </a:lnTo>
                  <a:lnTo>
                    <a:pt x="331" y="384"/>
                  </a:lnTo>
                  <a:lnTo>
                    <a:pt x="329" y="384"/>
                  </a:lnTo>
                  <a:lnTo>
                    <a:pt x="327" y="384"/>
                  </a:lnTo>
                  <a:lnTo>
                    <a:pt x="327" y="384"/>
                  </a:lnTo>
                  <a:lnTo>
                    <a:pt x="321" y="386"/>
                  </a:lnTo>
                  <a:lnTo>
                    <a:pt x="315" y="388"/>
                  </a:lnTo>
                  <a:lnTo>
                    <a:pt x="315" y="388"/>
                  </a:lnTo>
                  <a:lnTo>
                    <a:pt x="306" y="393"/>
                  </a:lnTo>
                  <a:lnTo>
                    <a:pt x="297" y="397"/>
                  </a:lnTo>
                  <a:lnTo>
                    <a:pt x="280" y="408"/>
                  </a:lnTo>
                  <a:lnTo>
                    <a:pt x="280" y="408"/>
                  </a:lnTo>
                  <a:lnTo>
                    <a:pt x="266" y="418"/>
                  </a:lnTo>
                  <a:lnTo>
                    <a:pt x="252" y="430"/>
                  </a:lnTo>
                  <a:lnTo>
                    <a:pt x="252" y="430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4" y="432"/>
                  </a:lnTo>
                  <a:lnTo>
                    <a:pt x="244" y="432"/>
                  </a:lnTo>
                  <a:lnTo>
                    <a:pt x="249" y="409"/>
                  </a:lnTo>
                  <a:lnTo>
                    <a:pt x="249" y="409"/>
                  </a:lnTo>
                  <a:lnTo>
                    <a:pt x="253" y="384"/>
                  </a:lnTo>
                  <a:lnTo>
                    <a:pt x="253" y="384"/>
                  </a:lnTo>
                  <a:lnTo>
                    <a:pt x="254" y="365"/>
                  </a:lnTo>
                  <a:lnTo>
                    <a:pt x="254" y="365"/>
                  </a:lnTo>
                  <a:lnTo>
                    <a:pt x="256" y="344"/>
                  </a:lnTo>
                  <a:lnTo>
                    <a:pt x="256" y="344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255" y="323"/>
                  </a:lnTo>
                  <a:lnTo>
                    <a:pt x="255" y="323"/>
                  </a:lnTo>
                  <a:lnTo>
                    <a:pt x="254" y="324"/>
                  </a:lnTo>
                  <a:lnTo>
                    <a:pt x="254" y="324"/>
                  </a:lnTo>
                  <a:lnTo>
                    <a:pt x="254" y="339"/>
                  </a:lnTo>
                  <a:lnTo>
                    <a:pt x="254" y="339"/>
                  </a:lnTo>
                  <a:lnTo>
                    <a:pt x="252" y="363"/>
                  </a:lnTo>
                  <a:lnTo>
                    <a:pt x="252" y="363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6" y="411"/>
                  </a:lnTo>
                  <a:lnTo>
                    <a:pt x="244" y="422"/>
                  </a:lnTo>
                  <a:lnTo>
                    <a:pt x="244" y="422"/>
                  </a:lnTo>
                  <a:lnTo>
                    <a:pt x="238" y="442"/>
                  </a:lnTo>
                  <a:lnTo>
                    <a:pt x="238" y="442"/>
                  </a:lnTo>
                  <a:lnTo>
                    <a:pt x="237" y="444"/>
                  </a:lnTo>
                  <a:lnTo>
                    <a:pt x="234" y="447"/>
                  </a:lnTo>
                  <a:lnTo>
                    <a:pt x="234" y="447"/>
                  </a:lnTo>
                  <a:lnTo>
                    <a:pt x="218" y="466"/>
                  </a:lnTo>
                  <a:lnTo>
                    <a:pt x="218" y="466"/>
                  </a:lnTo>
                  <a:lnTo>
                    <a:pt x="202" y="489"/>
                  </a:lnTo>
                  <a:lnTo>
                    <a:pt x="202" y="489"/>
                  </a:lnTo>
                  <a:lnTo>
                    <a:pt x="192" y="504"/>
                  </a:lnTo>
                  <a:lnTo>
                    <a:pt x="192" y="504"/>
                  </a:lnTo>
                  <a:lnTo>
                    <a:pt x="182" y="520"/>
                  </a:lnTo>
                  <a:lnTo>
                    <a:pt x="182" y="520"/>
                  </a:lnTo>
                  <a:lnTo>
                    <a:pt x="175" y="533"/>
                  </a:lnTo>
                  <a:lnTo>
                    <a:pt x="175" y="533"/>
                  </a:lnTo>
                  <a:lnTo>
                    <a:pt x="169" y="544"/>
                  </a:lnTo>
                  <a:lnTo>
                    <a:pt x="169" y="544"/>
                  </a:lnTo>
                  <a:lnTo>
                    <a:pt x="167" y="545"/>
                  </a:lnTo>
                  <a:lnTo>
                    <a:pt x="167" y="545"/>
                  </a:lnTo>
                  <a:lnTo>
                    <a:pt x="165" y="546"/>
                  </a:lnTo>
                  <a:lnTo>
                    <a:pt x="165" y="546"/>
                  </a:lnTo>
                  <a:lnTo>
                    <a:pt x="165" y="547"/>
                  </a:lnTo>
                  <a:lnTo>
                    <a:pt x="164" y="548"/>
                  </a:lnTo>
                  <a:lnTo>
                    <a:pt x="162" y="548"/>
                  </a:lnTo>
                  <a:lnTo>
                    <a:pt x="162" y="548"/>
                  </a:lnTo>
                  <a:lnTo>
                    <a:pt x="157" y="548"/>
                  </a:lnTo>
                  <a:lnTo>
                    <a:pt x="153" y="549"/>
                  </a:lnTo>
                  <a:lnTo>
                    <a:pt x="148" y="551"/>
                  </a:lnTo>
                  <a:lnTo>
                    <a:pt x="144" y="553"/>
                  </a:lnTo>
                  <a:lnTo>
                    <a:pt x="144" y="553"/>
                  </a:lnTo>
                  <a:lnTo>
                    <a:pt x="141" y="555"/>
                  </a:lnTo>
                  <a:lnTo>
                    <a:pt x="139" y="557"/>
                  </a:lnTo>
                  <a:lnTo>
                    <a:pt x="138" y="560"/>
                  </a:lnTo>
                  <a:lnTo>
                    <a:pt x="138" y="563"/>
                  </a:lnTo>
                  <a:lnTo>
                    <a:pt x="138" y="563"/>
                  </a:lnTo>
                  <a:lnTo>
                    <a:pt x="137" y="565"/>
                  </a:lnTo>
                  <a:lnTo>
                    <a:pt x="136" y="567"/>
                  </a:lnTo>
                  <a:lnTo>
                    <a:pt x="136" y="567"/>
                  </a:lnTo>
                  <a:lnTo>
                    <a:pt x="132" y="572"/>
                  </a:lnTo>
                  <a:lnTo>
                    <a:pt x="132" y="572"/>
                  </a:lnTo>
                  <a:lnTo>
                    <a:pt x="128" y="567"/>
                  </a:lnTo>
                  <a:lnTo>
                    <a:pt x="128" y="567"/>
                  </a:lnTo>
                  <a:lnTo>
                    <a:pt x="122" y="560"/>
                  </a:lnTo>
                  <a:lnTo>
                    <a:pt x="122" y="560"/>
                  </a:lnTo>
                  <a:lnTo>
                    <a:pt x="105" y="540"/>
                  </a:lnTo>
                  <a:lnTo>
                    <a:pt x="105" y="540"/>
                  </a:lnTo>
                  <a:lnTo>
                    <a:pt x="105" y="538"/>
                  </a:lnTo>
                  <a:lnTo>
                    <a:pt x="105" y="538"/>
                  </a:lnTo>
                  <a:lnTo>
                    <a:pt x="105" y="535"/>
                  </a:lnTo>
                  <a:lnTo>
                    <a:pt x="104" y="533"/>
                  </a:lnTo>
                  <a:lnTo>
                    <a:pt x="104" y="533"/>
                  </a:lnTo>
                  <a:lnTo>
                    <a:pt x="99" y="526"/>
                  </a:lnTo>
                  <a:lnTo>
                    <a:pt x="99" y="526"/>
                  </a:lnTo>
                  <a:lnTo>
                    <a:pt x="98" y="522"/>
                  </a:lnTo>
                  <a:lnTo>
                    <a:pt x="98" y="522"/>
                  </a:lnTo>
                  <a:lnTo>
                    <a:pt x="97" y="519"/>
                  </a:lnTo>
                  <a:lnTo>
                    <a:pt x="96" y="517"/>
                  </a:lnTo>
                  <a:lnTo>
                    <a:pt x="96" y="517"/>
                  </a:lnTo>
                  <a:lnTo>
                    <a:pt x="89" y="506"/>
                  </a:lnTo>
                  <a:lnTo>
                    <a:pt x="89" y="506"/>
                  </a:lnTo>
                  <a:lnTo>
                    <a:pt x="88" y="502"/>
                  </a:lnTo>
                  <a:lnTo>
                    <a:pt x="88" y="502"/>
                  </a:lnTo>
                  <a:lnTo>
                    <a:pt x="88" y="499"/>
                  </a:lnTo>
                  <a:lnTo>
                    <a:pt x="88" y="499"/>
                  </a:lnTo>
                  <a:lnTo>
                    <a:pt x="81" y="486"/>
                  </a:lnTo>
                  <a:lnTo>
                    <a:pt x="81" y="486"/>
                  </a:lnTo>
                  <a:lnTo>
                    <a:pt x="80" y="484"/>
                  </a:lnTo>
                  <a:lnTo>
                    <a:pt x="80" y="484"/>
                  </a:lnTo>
                  <a:lnTo>
                    <a:pt x="81" y="483"/>
                  </a:lnTo>
                  <a:lnTo>
                    <a:pt x="81" y="481"/>
                  </a:lnTo>
                  <a:lnTo>
                    <a:pt x="80" y="478"/>
                  </a:lnTo>
                  <a:lnTo>
                    <a:pt x="80" y="478"/>
                  </a:lnTo>
                  <a:lnTo>
                    <a:pt x="73" y="464"/>
                  </a:lnTo>
                  <a:lnTo>
                    <a:pt x="73" y="464"/>
                  </a:lnTo>
                  <a:lnTo>
                    <a:pt x="73" y="463"/>
                  </a:lnTo>
                  <a:lnTo>
                    <a:pt x="73" y="463"/>
                  </a:lnTo>
                  <a:lnTo>
                    <a:pt x="73" y="459"/>
                  </a:lnTo>
                  <a:lnTo>
                    <a:pt x="72" y="456"/>
                  </a:lnTo>
                  <a:lnTo>
                    <a:pt x="70" y="450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0" y="448"/>
                  </a:lnTo>
                  <a:lnTo>
                    <a:pt x="70" y="446"/>
                  </a:lnTo>
                  <a:lnTo>
                    <a:pt x="70" y="444"/>
                  </a:lnTo>
                  <a:lnTo>
                    <a:pt x="70" y="444"/>
                  </a:lnTo>
                  <a:lnTo>
                    <a:pt x="68" y="438"/>
                  </a:lnTo>
                  <a:lnTo>
                    <a:pt x="66" y="432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64" y="414"/>
                  </a:lnTo>
                  <a:lnTo>
                    <a:pt x="64" y="414"/>
                  </a:lnTo>
                  <a:lnTo>
                    <a:pt x="63" y="411"/>
                  </a:lnTo>
                  <a:lnTo>
                    <a:pt x="64" y="409"/>
                  </a:lnTo>
                  <a:lnTo>
                    <a:pt x="65" y="408"/>
                  </a:lnTo>
                  <a:lnTo>
                    <a:pt x="65" y="408"/>
                  </a:lnTo>
                  <a:lnTo>
                    <a:pt x="65" y="405"/>
                  </a:lnTo>
                  <a:lnTo>
                    <a:pt x="65" y="405"/>
                  </a:lnTo>
                  <a:lnTo>
                    <a:pt x="63" y="397"/>
                  </a:lnTo>
                  <a:lnTo>
                    <a:pt x="63" y="397"/>
                  </a:lnTo>
                  <a:lnTo>
                    <a:pt x="64" y="392"/>
                  </a:lnTo>
                  <a:lnTo>
                    <a:pt x="64" y="392"/>
                  </a:lnTo>
                  <a:lnTo>
                    <a:pt x="63" y="384"/>
                  </a:lnTo>
                  <a:lnTo>
                    <a:pt x="63" y="384"/>
                  </a:lnTo>
                  <a:lnTo>
                    <a:pt x="63" y="381"/>
                  </a:lnTo>
                  <a:lnTo>
                    <a:pt x="63" y="379"/>
                  </a:lnTo>
                  <a:lnTo>
                    <a:pt x="64" y="378"/>
                  </a:lnTo>
                  <a:lnTo>
                    <a:pt x="64" y="378"/>
                  </a:lnTo>
                  <a:lnTo>
                    <a:pt x="64" y="375"/>
                  </a:lnTo>
                  <a:lnTo>
                    <a:pt x="64" y="375"/>
                  </a:lnTo>
                  <a:lnTo>
                    <a:pt x="64" y="368"/>
                  </a:lnTo>
                  <a:lnTo>
                    <a:pt x="64" y="368"/>
                  </a:lnTo>
                  <a:lnTo>
                    <a:pt x="64" y="365"/>
                  </a:lnTo>
                  <a:lnTo>
                    <a:pt x="64" y="364"/>
                  </a:lnTo>
                  <a:lnTo>
                    <a:pt x="65" y="363"/>
                  </a:lnTo>
                  <a:lnTo>
                    <a:pt x="65" y="363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6" y="356"/>
                  </a:lnTo>
                  <a:lnTo>
                    <a:pt x="66" y="352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71" y="325"/>
                  </a:lnTo>
                  <a:lnTo>
                    <a:pt x="71" y="325"/>
                  </a:lnTo>
                  <a:lnTo>
                    <a:pt x="72" y="322"/>
                  </a:lnTo>
                  <a:lnTo>
                    <a:pt x="72" y="320"/>
                  </a:lnTo>
                  <a:lnTo>
                    <a:pt x="73" y="319"/>
                  </a:lnTo>
                  <a:lnTo>
                    <a:pt x="73" y="319"/>
                  </a:lnTo>
                  <a:lnTo>
                    <a:pt x="74" y="317"/>
                  </a:lnTo>
                  <a:lnTo>
                    <a:pt x="74" y="314"/>
                  </a:lnTo>
                  <a:lnTo>
                    <a:pt x="74" y="314"/>
                  </a:lnTo>
                  <a:lnTo>
                    <a:pt x="75" y="306"/>
                  </a:lnTo>
                  <a:lnTo>
                    <a:pt x="76" y="302"/>
                  </a:lnTo>
                  <a:lnTo>
                    <a:pt x="77" y="298"/>
                  </a:lnTo>
                  <a:lnTo>
                    <a:pt x="77" y="298"/>
                  </a:lnTo>
                  <a:lnTo>
                    <a:pt x="80" y="290"/>
                  </a:lnTo>
                  <a:lnTo>
                    <a:pt x="81" y="286"/>
                  </a:lnTo>
                  <a:lnTo>
                    <a:pt x="83" y="283"/>
                  </a:lnTo>
                  <a:lnTo>
                    <a:pt x="83" y="283"/>
                  </a:lnTo>
                  <a:lnTo>
                    <a:pt x="85" y="279"/>
                  </a:lnTo>
                  <a:lnTo>
                    <a:pt x="86" y="275"/>
                  </a:lnTo>
                  <a:lnTo>
                    <a:pt x="88" y="268"/>
                  </a:lnTo>
                  <a:lnTo>
                    <a:pt x="88" y="268"/>
                  </a:lnTo>
                  <a:lnTo>
                    <a:pt x="89" y="267"/>
                  </a:lnTo>
                  <a:lnTo>
                    <a:pt x="89" y="267"/>
                  </a:lnTo>
                  <a:lnTo>
                    <a:pt x="92" y="263"/>
                  </a:lnTo>
                  <a:lnTo>
                    <a:pt x="93" y="258"/>
                  </a:lnTo>
                  <a:lnTo>
                    <a:pt x="94" y="253"/>
                  </a:lnTo>
                  <a:lnTo>
                    <a:pt x="96" y="249"/>
                  </a:lnTo>
                  <a:lnTo>
                    <a:pt x="96" y="249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8" y="240"/>
                  </a:lnTo>
                  <a:lnTo>
                    <a:pt x="98" y="240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100" y="232"/>
                  </a:lnTo>
                  <a:lnTo>
                    <a:pt x="100" y="232"/>
                  </a:lnTo>
                  <a:lnTo>
                    <a:pt x="101" y="231"/>
                  </a:lnTo>
                  <a:lnTo>
                    <a:pt x="102" y="231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102" y="221"/>
                  </a:lnTo>
                  <a:lnTo>
                    <a:pt x="102" y="221"/>
                  </a:lnTo>
                  <a:lnTo>
                    <a:pt x="102" y="217"/>
                  </a:lnTo>
                  <a:lnTo>
                    <a:pt x="103" y="214"/>
                  </a:lnTo>
                  <a:lnTo>
                    <a:pt x="103" y="214"/>
                  </a:lnTo>
                  <a:lnTo>
                    <a:pt x="103" y="212"/>
                  </a:lnTo>
                  <a:lnTo>
                    <a:pt x="103" y="209"/>
                  </a:lnTo>
                  <a:lnTo>
                    <a:pt x="103" y="209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5" y="188"/>
                  </a:lnTo>
                  <a:lnTo>
                    <a:pt x="92" y="185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4" y="179"/>
                  </a:lnTo>
                  <a:lnTo>
                    <a:pt x="81" y="178"/>
                  </a:lnTo>
                  <a:lnTo>
                    <a:pt x="81" y="178"/>
                  </a:lnTo>
                  <a:lnTo>
                    <a:pt x="75" y="177"/>
                  </a:lnTo>
                  <a:lnTo>
                    <a:pt x="69" y="177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7" y="180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2" y="187"/>
                  </a:lnTo>
                  <a:lnTo>
                    <a:pt x="50" y="192"/>
                  </a:lnTo>
                  <a:lnTo>
                    <a:pt x="48" y="198"/>
                  </a:lnTo>
                  <a:lnTo>
                    <a:pt x="49" y="204"/>
                  </a:lnTo>
                  <a:lnTo>
                    <a:pt x="49" y="204"/>
                  </a:lnTo>
                  <a:lnTo>
                    <a:pt x="50" y="208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4" y="216"/>
                  </a:lnTo>
                  <a:lnTo>
                    <a:pt x="57" y="219"/>
                  </a:lnTo>
                  <a:lnTo>
                    <a:pt x="61" y="222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70" y="225"/>
                  </a:lnTo>
                  <a:lnTo>
                    <a:pt x="75" y="225"/>
                  </a:lnTo>
                  <a:lnTo>
                    <a:pt x="75" y="225"/>
                  </a:lnTo>
                  <a:lnTo>
                    <a:pt x="81" y="223"/>
                  </a:lnTo>
                  <a:lnTo>
                    <a:pt x="81" y="223"/>
                  </a:lnTo>
                  <a:lnTo>
                    <a:pt x="84" y="221"/>
                  </a:lnTo>
                  <a:lnTo>
                    <a:pt x="84" y="221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1" y="219"/>
                  </a:lnTo>
                  <a:lnTo>
                    <a:pt x="81" y="219"/>
                  </a:lnTo>
                  <a:lnTo>
                    <a:pt x="77" y="220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8" y="220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2" y="217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55" y="210"/>
                  </a:lnTo>
                  <a:lnTo>
                    <a:pt x="55" y="210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3" y="204"/>
                  </a:lnTo>
                  <a:lnTo>
                    <a:pt x="52" y="199"/>
                  </a:lnTo>
                  <a:lnTo>
                    <a:pt x="53" y="194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8" y="185"/>
                  </a:lnTo>
                  <a:lnTo>
                    <a:pt x="60" y="18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1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4" y="184"/>
                  </a:lnTo>
                  <a:lnTo>
                    <a:pt x="87" y="187"/>
                  </a:lnTo>
                  <a:lnTo>
                    <a:pt x="90" y="191"/>
                  </a:lnTo>
                  <a:lnTo>
                    <a:pt x="93" y="195"/>
                  </a:lnTo>
                  <a:lnTo>
                    <a:pt x="93" y="195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7" y="204"/>
                  </a:lnTo>
                  <a:lnTo>
                    <a:pt x="97" y="206"/>
                  </a:lnTo>
                  <a:lnTo>
                    <a:pt x="96" y="207"/>
                  </a:lnTo>
                  <a:lnTo>
                    <a:pt x="96" y="20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98" y="222"/>
                  </a:lnTo>
                  <a:lnTo>
                    <a:pt x="98" y="222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93" y="240"/>
                  </a:lnTo>
                  <a:lnTo>
                    <a:pt x="93" y="240"/>
                  </a:lnTo>
                  <a:lnTo>
                    <a:pt x="92" y="241"/>
                  </a:lnTo>
                  <a:lnTo>
                    <a:pt x="90" y="242"/>
                  </a:lnTo>
                  <a:lnTo>
                    <a:pt x="90" y="242"/>
                  </a:lnTo>
                  <a:lnTo>
                    <a:pt x="85" y="243"/>
                  </a:lnTo>
                  <a:lnTo>
                    <a:pt x="85" y="243"/>
                  </a:lnTo>
                  <a:lnTo>
                    <a:pt x="82" y="241"/>
                  </a:lnTo>
                  <a:lnTo>
                    <a:pt x="80" y="240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6" y="240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72" y="239"/>
                  </a:lnTo>
                  <a:lnTo>
                    <a:pt x="71" y="240"/>
                  </a:lnTo>
                  <a:lnTo>
                    <a:pt x="71" y="241"/>
                  </a:lnTo>
                  <a:lnTo>
                    <a:pt x="71" y="241"/>
                  </a:lnTo>
                  <a:lnTo>
                    <a:pt x="60" y="236"/>
                  </a:lnTo>
                  <a:lnTo>
                    <a:pt x="60" y="236"/>
                  </a:lnTo>
                  <a:lnTo>
                    <a:pt x="59" y="236"/>
                  </a:lnTo>
                  <a:lnTo>
                    <a:pt x="57" y="236"/>
                  </a:lnTo>
                  <a:lnTo>
                    <a:pt x="57" y="236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48" y="229"/>
                  </a:lnTo>
                  <a:lnTo>
                    <a:pt x="47" y="229"/>
                  </a:lnTo>
                  <a:lnTo>
                    <a:pt x="46" y="229"/>
                  </a:lnTo>
                  <a:lnTo>
                    <a:pt x="46" y="229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7" y="219"/>
                  </a:lnTo>
                  <a:lnTo>
                    <a:pt x="36" y="219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3" y="221"/>
                  </a:lnTo>
                  <a:lnTo>
                    <a:pt x="32" y="220"/>
                  </a:lnTo>
                  <a:lnTo>
                    <a:pt x="32" y="220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4" y="212"/>
                  </a:lnTo>
                  <a:lnTo>
                    <a:pt x="23" y="210"/>
                  </a:lnTo>
                  <a:lnTo>
                    <a:pt x="21" y="206"/>
                  </a:lnTo>
                  <a:lnTo>
                    <a:pt x="21" y="206"/>
                  </a:lnTo>
                  <a:lnTo>
                    <a:pt x="20" y="202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3" y="187"/>
                  </a:lnTo>
                  <a:lnTo>
                    <a:pt x="10" y="184"/>
                  </a:lnTo>
                  <a:lnTo>
                    <a:pt x="10" y="184"/>
                  </a:lnTo>
                  <a:lnTo>
                    <a:pt x="6" y="178"/>
                  </a:lnTo>
                  <a:lnTo>
                    <a:pt x="5" y="172"/>
                  </a:lnTo>
                  <a:lnTo>
                    <a:pt x="5" y="172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1" y="157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2" y="138"/>
                  </a:lnTo>
                  <a:lnTo>
                    <a:pt x="2" y="138"/>
                  </a:lnTo>
                  <a:lnTo>
                    <a:pt x="0" y="137"/>
                  </a:lnTo>
                  <a:lnTo>
                    <a:pt x="0" y="13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6" y="99"/>
                  </a:lnTo>
                  <a:lnTo>
                    <a:pt x="7" y="97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5" y="88"/>
                  </a:lnTo>
                  <a:lnTo>
                    <a:pt x="15" y="88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1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2" y="38"/>
                  </a:lnTo>
                  <a:lnTo>
                    <a:pt x="55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1" y="34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5" y="20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2" y="14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3" y="11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7" y="10"/>
                  </a:lnTo>
                  <a:lnTo>
                    <a:pt x="127" y="10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9" y="3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7" y="2"/>
                  </a:lnTo>
                  <a:lnTo>
                    <a:pt x="170" y="4"/>
                  </a:lnTo>
                  <a:lnTo>
                    <a:pt x="170" y="4"/>
                  </a:lnTo>
                  <a:lnTo>
                    <a:pt x="173" y="4"/>
                  </a:lnTo>
                  <a:lnTo>
                    <a:pt x="175" y="2"/>
                  </a:lnTo>
                  <a:lnTo>
                    <a:pt x="175" y="2"/>
                  </a:lnTo>
                  <a:lnTo>
                    <a:pt x="177" y="1"/>
                  </a:lnTo>
                  <a:lnTo>
                    <a:pt x="178" y="0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84" y="3"/>
                  </a:lnTo>
                  <a:lnTo>
                    <a:pt x="186" y="3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90" y="1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8" y="4"/>
                  </a:lnTo>
                  <a:lnTo>
                    <a:pt x="198" y="4"/>
                  </a:lnTo>
                  <a:lnTo>
                    <a:pt x="200" y="3"/>
                  </a:lnTo>
                  <a:lnTo>
                    <a:pt x="200" y="3"/>
                  </a:lnTo>
                  <a:lnTo>
                    <a:pt x="201" y="3"/>
                  </a:lnTo>
                  <a:lnTo>
                    <a:pt x="203" y="3"/>
                  </a:lnTo>
                  <a:lnTo>
                    <a:pt x="203" y="3"/>
                  </a:lnTo>
                  <a:lnTo>
                    <a:pt x="212" y="7"/>
                  </a:lnTo>
                  <a:lnTo>
                    <a:pt x="212" y="7"/>
                  </a:lnTo>
                  <a:lnTo>
                    <a:pt x="214" y="8"/>
                  </a:lnTo>
                  <a:lnTo>
                    <a:pt x="216" y="7"/>
                  </a:lnTo>
                  <a:lnTo>
                    <a:pt x="216" y="7"/>
                  </a:lnTo>
                  <a:lnTo>
                    <a:pt x="217" y="6"/>
                  </a:lnTo>
                  <a:lnTo>
                    <a:pt x="219" y="6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1"/>
                  </a:lnTo>
                  <a:lnTo>
                    <a:pt x="230" y="11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2" y="11"/>
                  </a:lnTo>
                  <a:lnTo>
                    <a:pt x="232" y="11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50" y="21"/>
                  </a:lnTo>
                  <a:lnTo>
                    <a:pt x="252" y="22"/>
                  </a:lnTo>
                  <a:lnTo>
                    <a:pt x="254" y="23"/>
                  </a:lnTo>
                  <a:lnTo>
                    <a:pt x="254" y="23"/>
                  </a:lnTo>
                  <a:lnTo>
                    <a:pt x="259" y="26"/>
                  </a:lnTo>
                  <a:lnTo>
                    <a:pt x="264" y="29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0"/>
                  </a:lnTo>
                  <a:lnTo>
                    <a:pt x="268" y="29"/>
                  </a:lnTo>
                  <a:lnTo>
                    <a:pt x="268" y="29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80" y="39"/>
                  </a:lnTo>
                  <a:lnTo>
                    <a:pt x="280" y="39"/>
                  </a:lnTo>
                  <a:lnTo>
                    <a:pt x="282" y="42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85" y="47"/>
                  </a:lnTo>
                  <a:lnTo>
                    <a:pt x="288" y="47"/>
                  </a:lnTo>
                  <a:lnTo>
                    <a:pt x="288" y="47"/>
                  </a:lnTo>
                  <a:lnTo>
                    <a:pt x="291" y="51"/>
                  </a:lnTo>
                  <a:lnTo>
                    <a:pt x="293" y="55"/>
                  </a:lnTo>
                  <a:lnTo>
                    <a:pt x="296" y="59"/>
                  </a:lnTo>
                  <a:lnTo>
                    <a:pt x="299" y="63"/>
                  </a:lnTo>
                  <a:lnTo>
                    <a:pt x="299" y="63"/>
                  </a:lnTo>
                  <a:lnTo>
                    <a:pt x="301" y="64"/>
                  </a:lnTo>
                  <a:lnTo>
                    <a:pt x="301" y="64"/>
                  </a:lnTo>
                  <a:lnTo>
                    <a:pt x="303" y="65"/>
                  </a:lnTo>
                  <a:lnTo>
                    <a:pt x="305" y="66"/>
                  </a:lnTo>
                  <a:lnTo>
                    <a:pt x="306" y="67"/>
                  </a:lnTo>
                  <a:lnTo>
                    <a:pt x="307" y="70"/>
                  </a:lnTo>
                  <a:lnTo>
                    <a:pt x="307" y="70"/>
                  </a:lnTo>
                  <a:lnTo>
                    <a:pt x="308" y="75"/>
                  </a:lnTo>
                  <a:lnTo>
                    <a:pt x="308" y="75"/>
                  </a:lnTo>
                  <a:lnTo>
                    <a:pt x="309" y="77"/>
                  </a:lnTo>
                  <a:lnTo>
                    <a:pt x="310" y="78"/>
                  </a:lnTo>
                  <a:lnTo>
                    <a:pt x="311" y="78"/>
                  </a:lnTo>
                  <a:lnTo>
                    <a:pt x="311" y="78"/>
                  </a:lnTo>
                  <a:lnTo>
                    <a:pt x="313" y="80"/>
                  </a:lnTo>
                  <a:lnTo>
                    <a:pt x="314" y="82"/>
                  </a:lnTo>
                  <a:lnTo>
                    <a:pt x="314" y="82"/>
                  </a:lnTo>
                  <a:lnTo>
                    <a:pt x="316" y="86"/>
                  </a:lnTo>
                  <a:lnTo>
                    <a:pt x="318" y="89"/>
                  </a:lnTo>
                  <a:lnTo>
                    <a:pt x="318" y="89"/>
                  </a:lnTo>
                  <a:lnTo>
                    <a:pt x="320" y="93"/>
                  </a:lnTo>
                  <a:lnTo>
                    <a:pt x="321" y="97"/>
                  </a:lnTo>
                  <a:lnTo>
                    <a:pt x="321" y="97"/>
                  </a:lnTo>
                  <a:lnTo>
                    <a:pt x="321" y="99"/>
                  </a:lnTo>
                  <a:lnTo>
                    <a:pt x="324" y="101"/>
                  </a:lnTo>
                  <a:lnTo>
                    <a:pt x="324" y="101"/>
                  </a:lnTo>
                  <a:lnTo>
                    <a:pt x="325" y="102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9" y="118"/>
                  </a:lnTo>
                  <a:lnTo>
                    <a:pt x="331" y="119"/>
                  </a:lnTo>
                  <a:lnTo>
                    <a:pt x="331" y="119"/>
                  </a:lnTo>
                  <a:lnTo>
                    <a:pt x="332" y="119"/>
                  </a:lnTo>
                  <a:lnTo>
                    <a:pt x="333" y="119"/>
                  </a:lnTo>
                  <a:lnTo>
                    <a:pt x="334" y="122"/>
                  </a:lnTo>
                  <a:lnTo>
                    <a:pt x="334" y="122"/>
                  </a:lnTo>
                  <a:lnTo>
                    <a:pt x="335" y="128"/>
                  </a:lnTo>
                  <a:lnTo>
                    <a:pt x="335" y="128"/>
                  </a:lnTo>
                  <a:lnTo>
                    <a:pt x="336" y="129"/>
                  </a:lnTo>
                  <a:lnTo>
                    <a:pt x="338" y="130"/>
                  </a:lnTo>
                  <a:lnTo>
                    <a:pt x="338" y="130"/>
                  </a:lnTo>
                  <a:lnTo>
                    <a:pt x="341" y="139"/>
                  </a:lnTo>
                  <a:lnTo>
                    <a:pt x="341" y="139"/>
                  </a:lnTo>
                  <a:lnTo>
                    <a:pt x="341" y="146"/>
                  </a:lnTo>
                  <a:lnTo>
                    <a:pt x="341" y="146"/>
                  </a:lnTo>
                  <a:lnTo>
                    <a:pt x="341" y="148"/>
                  </a:lnTo>
                  <a:lnTo>
                    <a:pt x="343" y="150"/>
                  </a:lnTo>
                  <a:lnTo>
                    <a:pt x="343" y="150"/>
                  </a:lnTo>
                  <a:lnTo>
                    <a:pt x="344" y="151"/>
                  </a:lnTo>
                  <a:lnTo>
                    <a:pt x="345" y="153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63"/>
                  </a:lnTo>
                  <a:lnTo>
                    <a:pt x="346" y="163"/>
                  </a:lnTo>
                  <a:lnTo>
                    <a:pt x="346" y="166"/>
                  </a:lnTo>
                  <a:lnTo>
                    <a:pt x="346" y="167"/>
                  </a:lnTo>
                  <a:lnTo>
                    <a:pt x="347" y="168"/>
                  </a:lnTo>
                  <a:lnTo>
                    <a:pt x="347" y="168"/>
                  </a:lnTo>
                  <a:lnTo>
                    <a:pt x="348" y="169"/>
                  </a:lnTo>
                  <a:lnTo>
                    <a:pt x="348" y="169"/>
                  </a:lnTo>
                  <a:lnTo>
                    <a:pt x="349" y="182"/>
                  </a:lnTo>
                  <a:lnTo>
                    <a:pt x="349" y="182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1" y="199"/>
                  </a:lnTo>
                  <a:lnTo>
                    <a:pt x="351" y="199"/>
                  </a:lnTo>
                  <a:lnTo>
                    <a:pt x="351" y="201"/>
                  </a:lnTo>
                  <a:lnTo>
                    <a:pt x="351" y="201"/>
                  </a:lnTo>
                  <a:lnTo>
                    <a:pt x="353" y="205"/>
                  </a:lnTo>
                  <a:lnTo>
                    <a:pt x="353" y="209"/>
                  </a:lnTo>
                  <a:lnTo>
                    <a:pt x="352" y="217"/>
                  </a:lnTo>
                  <a:lnTo>
                    <a:pt x="352" y="217"/>
                  </a:lnTo>
                  <a:lnTo>
                    <a:pt x="351" y="223"/>
                  </a:lnTo>
                  <a:lnTo>
                    <a:pt x="351" y="223"/>
                  </a:lnTo>
                  <a:lnTo>
                    <a:pt x="351" y="224"/>
                  </a:lnTo>
                  <a:lnTo>
                    <a:pt x="352" y="225"/>
                  </a:lnTo>
                  <a:lnTo>
                    <a:pt x="352" y="225"/>
                  </a:lnTo>
                  <a:lnTo>
                    <a:pt x="353" y="226"/>
                  </a:lnTo>
                  <a:lnTo>
                    <a:pt x="353" y="226"/>
                  </a:lnTo>
                  <a:lnTo>
                    <a:pt x="352" y="235"/>
                  </a:lnTo>
                  <a:lnTo>
                    <a:pt x="352" y="235"/>
                  </a:lnTo>
                  <a:lnTo>
                    <a:pt x="351" y="239"/>
                  </a:lnTo>
                  <a:lnTo>
                    <a:pt x="351" y="239"/>
                  </a:lnTo>
                  <a:lnTo>
                    <a:pt x="352" y="239"/>
                  </a:lnTo>
                  <a:lnTo>
                    <a:pt x="353" y="240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3" y="247"/>
                  </a:lnTo>
                  <a:lnTo>
                    <a:pt x="351" y="252"/>
                  </a:lnTo>
                  <a:lnTo>
                    <a:pt x="351" y="252"/>
                  </a:lnTo>
                  <a:lnTo>
                    <a:pt x="351" y="256"/>
                  </a:lnTo>
                  <a:lnTo>
                    <a:pt x="351" y="260"/>
                  </a:lnTo>
                  <a:lnTo>
                    <a:pt x="351" y="260"/>
                  </a:lnTo>
                  <a:lnTo>
                    <a:pt x="351" y="260"/>
                  </a:lnTo>
                  <a:lnTo>
                    <a:pt x="351" y="260"/>
                  </a:lnTo>
                  <a:lnTo>
                    <a:pt x="353" y="262"/>
                  </a:lnTo>
                  <a:lnTo>
                    <a:pt x="353" y="263"/>
                  </a:lnTo>
                  <a:lnTo>
                    <a:pt x="352" y="267"/>
                  </a:lnTo>
                  <a:lnTo>
                    <a:pt x="352" y="267"/>
                  </a:lnTo>
                  <a:lnTo>
                    <a:pt x="351" y="271"/>
                  </a:lnTo>
                  <a:lnTo>
                    <a:pt x="351" y="271"/>
                  </a:lnTo>
                  <a:lnTo>
                    <a:pt x="350" y="274"/>
                  </a:lnTo>
                  <a:lnTo>
                    <a:pt x="350" y="274"/>
                  </a:lnTo>
                  <a:lnTo>
                    <a:pt x="352" y="277"/>
                  </a:lnTo>
                  <a:lnTo>
                    <a:pt x="351" y="280"/>
                  </a:lnTo>
                  <a:lnTo>
                    <a:pt x="351" y="280"/>
                  </a:lnTo>
                  <a:lnTo>
                    <a:pt x="349" y="286"/>
                  </a:lnTo>
                  <a:lnTo>
                    <a:pt x="349" y="286"/>
                  </a:lnTo>
                  <a:lnTo>
                    <a:pt x="350" y="287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1" y="295"/>
                  </a:lnTo>
                  <a:lnTo>
                    <a:pt x="351" y="295"/>
                  </a:lnTo>
                  <a:lnTo>
                    <a:pt x="348" y="303"/>
                  </a:lnTo>
                  <a:lnTo>
                    <a:pt x="348" y="303"/>
                  </a:lnTo>
                  <a:lnTo>
                    <a:pt x="348" y="304"/>
                  </a:lnTo>
                  <a:lnTo>
                    <a:pt x="348" y="304"/>
                  </a:lnTo>
                  <a:lnTo>
                    <a:pt x="349" y="305"/>
                  </a:lnTo>
                  <a:lnTo>
                    <a:pt x="350" y="306"/>
                  </a:lnTo>
                  <a:lnTo>
                    <a:pt x="350" y="307"/>
                  </a:lnTo>
                  <a:lnTo>
                    <a:pt x="350" y="307"/>
                  </a:lnTo>
                  <a:lnTo>
                    <a:pt x="349" y="314"/>
                  </a:lnTo>
                  <a:lnTo>
                    <a:pt x="347" y="321"/>
                  </a:lnTo>
                  <a:lnTo>
                    <a:pt x="347" y="321"/>
                  </a:lnTo>
                  <a:lnTo>
                    <a:pt x="347" y="323"/>
                  </a:lnTo>
                  <a:lnTo>
                    <a:pt x="347" y="323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50" y="325"/>
                  </a:lnTo>
                  <a:lnTo>
                    <a:pt x="350" y="328"/>
                  </a:lnTo>
                  <a:lnTo>
                    <a:pt x="348" y="332"/>
                  </a:lnTo>
                  <a:lnTo>
                    <a:pt x="348" y="332"/>
                  </a:lnTo>
                  <a:lnTo>
                    <a:pt x="346" y="338"/>
                  </a:lnTo>
                  <a:lnTo>
                    <a:pt x="345" y="343"/>
                  </a:lnTo>
                  <a:lnTo>
                    <a:pt x="345" y="343"/>
                  </a:lnTo>
                  <a:lnTo>
                    <a:pt x="344" y="349"/>
                  </a:lnTo>
                  <a:lnTo>
                    <a:pt x="343" y="352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39" y="359"/>
                  </a:lnTo>
                  <a:lnTo>
                    <a:pt x="339" y="359"/>
                  </a:lnTo>
                  <a:lnTo>
                    <a:pt x="339" y="360"/>
                  </a:lnTo>
                  <a:lnTo>
                    <a:pt x="339" y="360"/>
                  </a:lnTo>
                  <a:lnTo>
                    <a:pt x="340" y="361"/>
                  </a:lnTo>
                  <a:lnTo>
                    <a:pt x="339" y="363"/>
                  </a:lnTo>
                  <a:lnTo>
                    <a:pt x="338" y="365"/>
                  </a:lnTo>
                  <a:lnTo>
                    <a:pt x="338" y="365"/>
                  </a:lnTo>
                  <a:close/>
                  <a:moveTo>
                    <a:pt x="43" y="132"/>
                  </a:moveTo>
                  <a:lnTo>
                    <a:pt x="43" y="132"/>
                  </a:lnTo>
                  <a:lnTo>
                    <a:pt x="40" y="132"/>
                  </a:lnTo>
                  <a:lnTo>
                    <a:pt x="37" y="134"/>
                  </a:lnTo>
                  <a:lnTo>
                    <a:pt x="30" y="140"/>
                  </a:lnTo>
                  <a:lnTo>
                    <a:pt x="27" y="144"/>
                  </a:lnTo>
                  <a:lnTo>
                    <a:pt x="25" y="148"/>
                  </a:lnTo>
                  <a:lnTo>
                    <a:pt x="23" y="152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7" y="148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43" y="132"/>
                  </a:lnTo>
                  <a:lnTo>
                    <a:pt x="43" y="132"/>
                  </a:lnTo>
                  <a:close/>
                  <a:moveTo>
                    <a:pt x="57" y="101"/>
                  </a:moveTo>
                  <a:lnTo>
                    <a:pt x="57" y="101"/>
                  </a:lnTo>
                  <a:lnTo>
                    <a:pt x="54" y="101"/>
                  </a:lnTo>
                  <a:lnTo>
                    <a:pt x="49" y="101"/>
                  </a:lnTo>
                  <a:lnTo>
                    <a:pt x="45" y="103"/>
                  </a:lnTo>
                  <a:lnTo>
                    <a:pt x="40" y="105"/>
                  </a:lnTo>
                  <a:lnTo>
                    <a:pt x="35" y="107"/>
                  </a:lnTo>
                  <a:lnTo>
                    <a:pt x="31" y="110"/>
                  </a:lnTo>
                  <a:lnTo>
                    <a:pt x="28" y="114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5" y="110"/>
                  </a:lnTo>
                  <a:lnTo>
                    <a:pt x="41" y="106"/>
                  </a:lnTo>
                  <a:lnTo>
                    <a:pt x="47" y="104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7" y="101"/>
                  </a:lnTo>
                  <a:lnTo>
                    <a:pt x="57" y="101"/>
                  </a:lnTo>
                  <a:close/>
                  <a:moveTo>
                    <a:pt x="73" y="127"/>
                  </a:moveTo>
                  <a:lnTo>
                    <a:pt x="73" y="127"/>
                  </a:lnTo>
                  <a:lnTo>
                    <a:pt x="71" y="129"/>
                  </a:lnTo>
                  <a:lnTo>
                    <a:pt x="69" y="132"/>
                  </a:lnTo>
                  <a:lnTo>
                    <a:pt x="67" y="135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73" y="127"/>
                  </a:lnTo>
                  <a:lnTo>
                    <a:pt x="73" y="127"/>
                  </a:lnTo>
                  <a:close/>
                  <a:moveTo>
                    <a:pt x="85" y="77"/>
                  </a:moveTo>
                  <a:lnTo>
                    <a:pt x="85" y="77"/>
                  </a:lnTo>
                  <a:lnTo>
                    <a:pt x="75" y="75"/>
                  </a:lnTo>
                  <a:lnTo>
                    <a:pt x="64" y="74"/>
                  </a:lnTo>
                  <a:lnTo>
                    <a:pt x="64" y="74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85" y="78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5" y="77"/>
                  </a:lnTo>
                  <a:close/>
                  <a:moveTo>
                    <a:pt x="98" y="101"/>
                  </a:moveTo>
                  <a:lnTo>
                    <a:pt x="98" y="101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3" y="104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98" y="101"/>
                  </a:lnTo>
                  <a:lnTo>
                    <a:pt x="98" y="101"/>
                  </a:lnTo>
                  <a:close/>
                  <a:moveTo>
                    <a:pt x="100" y="163"/>
                  </a:moveTo>
                  <a:lnTo>
                    <a:pt x="100" y="163"/>
                  </a:lnTo>
                  <a:lnTo>
                    <a:pt x="98" y="154"/>
                  </a:lnTo>
                  <a:lnTo>
                    <a:pt x="98" y="154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8" y="134"/>
                  </a:lnTo>
                  <a:lnTo>
                    <a:pt x="98" y="134"/>
                  </a:lnTo>
                  <a:lnTo>
                    <a:pt x="97" y="136"/>
                  </a:lnTo>
                  <a:lnTo>
                    <a:pt x="96" y="140"/>
                  </a:lnTo>
                  <a:lnTo>
                    <a:pt x="95" y="148"/>
                  </a:lnTo>
                  <a:lnTo>
                    <a:pt x="97" y="157"/>
                  </a:lnTo>
                  <a:lnTo>
                    <a:pt x="98" y="160"/>
                  </a:lnTo>
                  <a:lnTo>
                    <a:pt x="100" y="163"/>
                  </a:lnTo>
                  <a:lnTo>
                    <a:pt x="100" y="163"/>
                  </a:lnTo>
                  <a:lnTo>
                    <a:pt x="100" y="163"/>
                  </a:lnTo>
                  <a:lnTo>
                    <a:pt x="100" y="163"/>
                  </a:lnTo>
                  <a:close/>
                  <a:moveTo>
                    <a:pt x="112" y="95"/>
                  </a:moveTo>
                  <a:lnTo>
                    <a:pt x="112" y="95"/>
                  </a:lnTo>
                  <a:lnTo>
                    <a:pt x="117" y="92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2" y="88"/>
                  </a:lnTo>
                  <a:lnTo>
                    <a:pt x="122" y="88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2" y="95"/>
                  </a:lnTo>
                  <a:lnTo>
                    <a:pt x="112" y="95"/>
                  </a:lnTo>
                  <a:close/>
                  <a:moveTo>
                    <a:pt x="124" y="116"/>
                  </a:moveTo>
                  <a:lnTo>
                    <a:pt x="124" y="116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19" y="120"/>
                  </a:lnTo>
                  <a:lnTo>
                    <a:pt x="117" y="12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4" y="135"/>
                  </a:lnTo>
                  <a:lnTo>
                    <a:pt x="114" y="140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16" y="141"/>
                  </a:lnTo>
                  <a:lnTo>
                    <a:pt x="116" y="141"/>
                  </a:lnTo>
                  <a:lnTo>
                    <a:pt x="116" y="134"/>
                  </a:lnTo>
                  <a:lnTo>
                    <a:pt x="117" y="128"/>
                  </a:lnTo>
                  <a:lnTo>
                    <a:pt x="120" y="122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6"/>
                  </a:lnTo>
                  <a:close/>
                  <a:moveTo>
                    <a:pt x="130" y="57"/>
                  </a:moveTo>
                  <a:lnTo>
                    <a:pt x="130" y="57"/>
                  </a:lnTo>
                  <a:lnTo>
                    <a:pt x="127" y="52"/>
                  </a:lnTo>
                  <a:lnTo>
                    <a:pt x="124" y="50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3" y="51"/>
                  </a:lnTo>
                  <a:lnTo>
                    <a:pt x="125" y="54"/>
                  </a:lnTo>
                  <a:lnTo>
                    <a:pt x="128" y="56"/>
                  </a:lnTo>
                  <a:lnTo>
                    <a:pt x="130" y="57"/>
                  </a:lnTo>
                  <a:lnTo>
                    <a:pt x="130" y="57"/>
                  </a:lnTo>
                  <a:close/>
                  <a:moveTo>
                    <a:pt x="195" y="54"/>
                  </a:moveTo>
                  <a:lnTo>
                    <a:pt x="195" y="54"/>
                  </a:lnTo>
                  <a:lnTo>
                    <a:pt x="203" y="76"/>
                  </a:lnTo>
                  <a:lnTo>
                    <a:pt x="203" y="76"/>
                  </a:lnTo>
                  <a:lnTo>
                    <a:pt x="203" y="71"/>
                  </a:lnTo>
                  <a:lnTo>
                    <a:pt x="201" y="64"/>
                  </a:lnTo>
                  <a:lnTo>
                    <a:pt x="198" y="57"/>
                  </a:lnTo>
                  <a:lnTo>
                    <a:pt x="196" y="55"/>
                  </a:lnTo>
                  <a:lnTo>
                    <a:pt x="195" y="54"/>
                  </a:lnTo>
                  <a:lnTo>
                    <a:pt x="195" y="54"/>
                  </a:lnTo>
                  <a:close/>
                  <a:moveTo>
                    <a:pt x="166" y="85"/>
                  </a:moveTo>
                  <a:lnTo>
                    <a:pt x="166" y="85"/>
                  </a:lnTo>
                  <a:lnTo>
                    <a:pt x="163" y="85"/>
                  </a:lnTo>
                  <a:lnTo>
                    <a:pt x="163" y="85"/>
                  </a:lnTo>
                  <a:lnTo>
                    <a:pt x="163" y="86"/>
                  </a:lnTo>
                  <a:lnTo>
                    <a:pt x="163" y="86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75" y="89"/>
                  </a:lnTo>
                  <a:lnTo>
                    <a:pt x="175" y="89"/>
                  </a:lnTo>
                  <a:lnTo>
                    <a:pt x="166" y="85"/>
                  </a:lnTo>
                  <a:lnTo>
                    <a:pt x="166" y="85"/>
                  </a:lnTo>
                  <a:close/>
                  <a:moveTo>
                    <a:pt x="164" y="332"/>
                  </a:moveTo>
                  <a:lnTo>
                    <a:pt x="164" y="332"/>
                  </a:lnTo>
                  <a:lnTo>
                    <a:pt x="189" y="367"/>
                  </a:lnTo>
                  <a:lnTo>
                    <a:pt x="189" y="367"/>
                  </a:lnTo>
                  <a:lnTo>
                    <a:pt x="188" y="364"/>
                  </a:lnTo>
                  <a:lnTo>
                    <a:pt x="186" y="359"/>
                  </a:lnTo>
                  <a:lnTo>
                    <a:pt x="178" y="347"/>
                  </a:lnTo>
                  <a:lnTo>
                    <a:pt x="170" y="337"/>
                  </a:lnTo>
                  <a:lnTo>
                    <a:pt x="167" y="333"/>
                  </a:lnTo>
                  <a:lnTo>
                    <a:pt x="164" y="332"/>
                  </a:lnTo>
                  <a:lnTo>
                    <a:pt x="164" y="332"/>
                  </a:lnTo>
                  <a:close/>
                  <a:moveTo>
                    <a:pt x="167" y="121"/>
                  </a:moveTo>
                  <a:lnTo>
                    <a:pt x="167" y="121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67" y="121"/>
                  </a:lnTo>
                  <a:lnTo>
                    <a:pt x="167" y="121"/>
                  </a:lnTo>
                  <a:close/>
                  <a:moveTo>
                    <a:pt x="175" y="185"/>
                  </a:moveTo>
                  <a:lnTo>
                    <a:pt x="175" y="185"/>
                  </a:lnTo>
                  <a:lnTo>
                    <a:pt x="201" y="201"/>
                  </a:lnTo>
                  <a:lnTo>
                    <a:pt x="201" y="20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7" y="211"/>
                  </a:lnTo>
                  <a:lnTo>
                    <a:pt x="217" y="211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198" y="196"/>
                  </a:lnTo>
                  <a:lnTo>
                    <a:pt x="189" y="190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74" y="183"/>
                  </a:lnTo>
                  <a:lnTo>
                    <a:pt x="174" y="183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5" y="185"/>
                  </a:lnTo>
                  <a:lnTo>
                    <a:pt x="175" y="185"/>
                  </a:lnTo>
                  <a:close/>
                  <a:moveTo>
                    <a:pt x="221" y="267"/>
                  </a:moveTo>
                  <a:lnTo>
                    <a:pt x="221" y="267"/>
                  </a:lnTo>
                  <a:lnTo>
                    <a:pt x="218" y="263"/>
                  </a:lnTo>
                  <a:lnTo>
                    <a:pt x="216" y="259"/>
                  </a:lnTo>
                  <a:lnTo>
                    <a:pt x="216" y="259"/>
                  </a:lnTo>
                  <a:lnTo>
                    <a:pt x="210" y="252"/>
                  </a:lnTo>
                  <a:lnTo>
                    <a:pt x="204" y="245"/>
                  </a:lnTo>
                  <a:lnTo>
                    <a:pt x="204" y="245"/>
                  </a:lnTo>
                  <a:lnTo>
                    <a:pt x="196" y="238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85" y="230"/>
                  </a:lnTo>
                  <a:lnTo>
                    <a:pt x="185" y="230"/>
                  </a:lnTo>
                  <a:lnTo>
                    <a:pt x="184" y="231"/>
                  </a:lnTo>
                  <a:lnTo>
                    <a:pt x="184" y="231"/>
                  </a:lnTo>
                  <a:lnTo>
                    <a:pt x="194" y="239"/>
                  </a:lnTo>
                  <a:lnTo>
                    <a:pt x="204" y="248"/>
                  </a:lnTo>
                  <a:lnTo>
                    <a:pt x="213" y="257"/>
                  </a:lnTo>
                  <a:lnTo>
                    <a:pt x="221" y="267"/>
                  </a:lnTo>
                  <a:lnTo>
                    <a:pt x="221" y="267"/>
                  </a:lnTo>
                  <a:close/>
                  <a:moveTo>
                    <a:pt x="221" y="184"/>
                  </a:moveTo>
                  <a:lnTo>
                    <a:pt x="221" y="184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4" y="177"/>
                  </a:lnTo>
                  <a:lnTo>
                    <a:pt x="214" y="177"/>
                  </a:lnTo>
                  <a:lnTo>
                    <a:pt x="206" y="171"/>
                  </a:lnTo>
                  <a:lnTo>
                    <a:pt x="197" y="167"/>
                  </a:lnTo>
                  <a:lnTo>
                    <a:pt x="188" y="163"/>
                  </a:lnTo>
                  <a:lnTo>
                    <a:pt x="178" y="161"/>
                  </a:lnTo>
                  <a:lnTo>
                    <a:pt x="178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3"/>
                  </a:lnTo>
                  <a:lnTo>
                    <a:pt x="175" y="163"/>
                  </a:lnTo>
                  <a:lnTo>
                    <a:pt x="181" y="163"/>
                  </a:lnTo>
                  <a:lnTo>
                    <a:pt x="188" y="165"/>
                  </a:lnTo>
                  <a:lnTo>
                    <a:pt x="193" y="168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221" y="184"/>
                  </a:lnTo>
                  <a:lnTo>
                    <a:pt x="221" y="184"/>
                  </a:lnTo>
                  <a:close/>
                  <a:moveTo>
                    <a:pt x="156" y="40"/>
                  </a:moveTo>
                  <a:lnTo>
                    <a:pt x="156" y="40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0" y="59"/>
                  </a:lnTo>
                  <a:lnTo>
                    <a:pt x="169" y="56"/>
                  </a:lnTo>
                  <a:lnTo>
                    <a:pt x="166" y="49"/>
                  </a:lnTo>
                  <a:lnTo>
                    <a:pt x="161" y="43"/>
                  </a:lnTo>
                  <a:lnTo>
                    <a:pt x="158" y="41"/>
                  </a:lnTo>
                  <a:lnTo>
                    <a:pt x="156" y="40"/>
                  </a:lnTo>
                  <a:lnTo>
                    <a:pt x="156" y="40"/>
                  </a:lnTo>
                  <a:close/>
                  <a:moveTo>
                    <a:pt x="154" y="85"/>
                  </a:moveTo>
                  <a:lnTo>
                    <a:pt x="154" y="85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4" y="83"/>
                  </a:lnTo>
                  <a:lnTo>
                    <a:pt x="154" y="83"/>
                  </a:lnTo>
                  <a:lnTo>
                    <a:pt x="137" y="84"/>
                  </a:lnTo>
                  <a:lnTo>
                    <a:pt x="137" y="84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54" y="85"/>
                  </a:lnTo>
                  <a:lnTo>
                    <a:pt x="154" y="85"/>
                  </a:lnTo>
                  <a:close/>
                  <a:moveTo>
                    <a:pt x="166" y="468"/>
                  </a:moveTo>
                  <a:lnTo>
                    <a:pt x="166" y="468"/>
                  </a:lnTo>
                  <a:lnTo>
                    <a:pt x="163" y="462"/>
                  </a:lnTo>
                  <a:lnTo>
                    <a:pt x="159" y="45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8"/>
                  </a:lnTo>
                  <a:lnTo>
                    <a:pt x="153" y="451"/>
                  </a:lnTo>
                  <a:lnTo>
                    <a:pt x="157" y="458"/>
                  </a:lnTo>
                  <a:lnTo>
                    <a:pt x="162" y="464"/>
                  </a:lnTo>
                  <a:lnTo>
                    <a:pt x="166" y="468"/>
                  </a:lnTo>
                  <a:lnTo>
                    <a:pt x="166" y="468"/>
                  </a:lnTo>
                  <a:close/>
                  <a:moveTo>
                    <a:pt x="170" y="441"/>
                  </a:moveTo>
                  <a:lnTo>
                    <a:pt x="170" y="441"/>
                  </a:lnTo>
                  <a:lnTo>
                    <a:pt x="149" y="407"/>
                  </a:lnTo>
                  <a:lnTo>
                    <a:pt x="149" y="407"/>
                  </a:lnTo>
                  <a:lnTo>
                    <a:pt x="148" y="407"/>
                  </a:lnTo>
                  <a:lnTo>
                    <a:pt x="148" y="407"/>
                  </a:lnTo>
                  <a:lnTo>
                    <a:pt x="151" y="413"/>
                  </a:lnTo>
                  <a:lnTo>
                    <a:pt x="157" y="424"/>
                  </a:lnTo>
                  <a:lnTo>
                    <a:pt x="164" y="435"/>
                  </a:lnTo>
                  <a:lnTo>
                    <a:pt x="169" y="441"/>
                  </a:lnTo>
                  <a:lnTo>
                    <a:pt x="169" y="441"/>
                  </a:lnTo>
                  <a:lnTo>
                    <a:pt x="170" y="441"/>
                  </a:lnTo>
                  <a:lnTo>
                    <a:pt x="170" y="441"/>
                  </a:lnTo>
                  <a:close/>
                  <a:moveTo>
                    <a:pt x="191" y="424"/>
                  </a:moveTo>
                  <a:lnTo>
                    <a:pt x="191" y="424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85" y="411"/>
                  </a:lnTo>
                  <a:lnTo>
                    <a:pt x="185" y="411"/>
                  </a:lnTo>
                  <a:lnTo>
                    <a:pt x="173" y="391"/>
                  </a:lnTo>
                  <a:lnTo>
                    <a:pt x="173" y="391"/>
                  </a:lnTo>
                  <a:lnTo>
                    <a:pt x="157" y="369"/>
                  </a:lnTo>
                  <a:lnTo>
                    <a:pt x="157" y="369"/>
                  </a:lnTo>
                  <a:lnTo>
                    <a:pt x="155" y="367"/>
                  </a:lnTo>
                  <a:lnTo>
                    <a:pt x="155" y="367"/>
                  </a:lnTo>
                  <a:lnTo>
                    <a:pt x="154" y="368"/>
                  </a:lnTo>
                  <a:lnTo>
                    <a:pt x="154" y="368"/>
                  </a:lnTo>
                  <a:lnTo>
                    <a:pt x="164" y="382"/>
                  </a:lnTo>
                  <a:lnTo>
                    <a:pt x="173" y="396"/>
                  </a:lnTo>
                  <a:lnTo>
                    <a:pt x="190" y="424"/>
                  </a:lnTo>
                  <a:lnTo>
                    <a:pt x="190" y="424"/>
                  </a:lnTo>
                  <a:lnTo>
                    <a:pt x="191" y="424"/>
                  </a:lnTo>
                  <a:lnTo>
                    <a:pt x="191" y="424"/>
                  </a:lnTo>
                  <a:close/>
                  <a:moveTo>
                    <a:pt x="227" y="339"/>
                  </a:moveTo>
                  <a:lnTo>
                    <a:pt x="227" y="339"/>
                  </a:lnTo>
                  <a:lnTo>
                    <a:pt x="224" y="332"/>
                  </a:lnTo>
                  <a:lnTo>
                    <a:pt x="224" y="332"/>
                  </a:lnTo>
                  <a:lnTo>
                    <a:pt x="204" y="302"/>
                  </a:lnTo>
                  <a:lnTo>
                    <a:pt x="204" y="302"/>
                  </a:lnTo>
                  <a:lnTo>
                    <a:pt x="198" y="294"/>
                  </a:lnTo>
                  <a:lnTo>
                    <a:pt x="192" y="287"/>
                  </a:lnTo>
                  <a:lnTo>
                    <a:pt x="192" y="287"/>
                  </a:lnTo>
                  <a:lnTo>
                    <a:pt x="190" y="286"/>
                  </a:lnTo>
                  <a:lnTo>
                    <a:pt x="190" y="286"/>
                  </a:lnTo>
                  <a:lnTo>
                    <a:pt x="190" y="288"/>
                  </a:lnTo>
                  <a:lnTo>
                    <a:pt x="190" y="288"/>
                  </a:lnTo>
                  <a:lnTo>
                    <a:pt x="195" y="293"/>
                  </a:lnTo>
                  <a:lnTo>
                    <a:pt x="195" y="293"/>
                  </a:lnTo>
                  <a:lnTo>
                    <a:pt x="202" y="302"/>
                  </a:lnTo>
                  <a:lnTo>
                    <a:pt x="209" y="312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6" y="339"/>
                  </a:lnTo>
                  <a:lnTo>
                    <a:pt x="226" y="339"/>
                  </a:lnTo>
                  <a:lnTo>
                    <a:pt x="227" y="339"/>
                  </a:lnTo>
                  <a:lnTo>
                    <a:pt x="227" y="339"/>
                  </a:lnTo>
                  <a:close/>
                  <a:moveTo>
                    <a:pt x="231" y="144"/>
                  </a:moveTo>
                  <a:lnTo>
                    <a:pt x="231" y="144"/>
                  </a:lnTo>
                  <a:lnTo>
                    <a:pt x="231" y="143"/>
                  </a:lnTo>
                  <a:lnTo>
                    <a:pt x="231" y="143"/>
                  </a:lnTo>
                  <a:lnTo>
                    <a:pt x="227" y="136"/>
                  </a:lnTo>
                  <a:lnTo>
                    <a:pt x="222" y="130"/>
                  </a:lnTo>
                  <a:lnTo>
                    <a:pt x="222" y="130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06" y="112"/>
                  </a:lnTo>
                  <a:lnTo>
                    <a:pt x="203" y="110"/>
                  </a:lnTo>
                  <a:lnTo>
                    <a:pt x="203" y="110"/>
                  </a:lnTo>
                  <a:lnTo>
                    <a:pt x="202" y="111"/>
                  </a:lnTo>
                  <a:lnTo>
                    <a:pt x="202" y="111"/>
                  </a:lnTo>
                  <a:lnTo>
                    <a:pt x="217" y="128"/>
                  </a:lnTo>
                  <a:lnTo>
                    <a:pt x="231" y="145"/>
                  </a:lnTo>
                  <a:lnTo>
                    <a:pt x="231" y="145"/>
                  </a:lnTo>
                  <a:lnTo>
                    <a:pt x="231" y="144"/>
                  </a:lnTo>
                  <a:lnTo>
                    <a:pt x="231" y="144"/>
                  </a:lnTo>
                  <a:close/>
                  <a:moveTo>
                    <a:pt x="231" y="60"/>
                  </a:moveTo>
                  <a:lnTo>
                    <a:pt x="231" y="60"/>
                  </a:lnTo>
                  <a:lnTo>
                    <a:pt x="236" y="100"/>
                  </a:lnTo>
                  <a:lnTo>
                    <a:pt x="236" y="100"/>
                  </a:lnTo>
                  <a:lnTo>
                    <a:pt x="237" y="100"/>
                  </a:lnTo>
                  <a:lnTo>
                    <a:pt x="237" y="100"/>
                  </a:lnTo>
                  <a:lnTo>
                    <a:pt x="237" y="96"/>
                  </a:lnTo>
                  <a:lnTo>
                    <a:pt x="237" y="96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3" y="63"/>
                  </a:lnTo>
                  <a:lnTo>
                    <a:pt x="233" y="63"/>
                  </a:lnTo>
                  <a:lnTo>
                    <a:pt x="232" y="60"/>
                  </a:lnTo>
                  <a:lnTo>
                    <a:pt x="232" y="60"/>
                  </a:lnTo>
                  <a:lnTo>
                    <a:pt x="231" y="60"/>
                  </a:lnTo>
                  <a:lnTo>
                    <a:pt x="231" y="60"/>
                  </a:lnTo>
                  <a:close/>
                  <a:moveTo>
                    <a:pt x="247" y="182"/>
                  </a:moveTo>
                  <a:lnTo>
                    <a:pt x="247" y="182"/>
                  </a:lnTo>
                  <a:lnTo>
                    <a:pt x="247" y="180"/>
                  </a:lnTo>
                  <a:lnTo>
                    <a:pt x="247" y="180"/>
                  </a:lnTo>
                  <a:lnTo>
                    <a:pt x="243" y="166"/>
                  </a:lnTo>
                  <a:lnTo>
                    <a:pt x="240" y="160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3" y="151"/>
                  </a:lnTo>
                  <a:lnTo>
                    <a:pt x="233" y="151"/>
                  </a:lnTo>
                  <a:lnTo>
                    <a:pt x="234" y="154"/>
                  </a:lnTo>
                  <a:lnTo>
                    <a:pt x="234" y="154"/>
                  </a:lnTo>
                  <a:lnTo>
                    <a:pt x="243" y="172"/>
                  </a:lnTo>
                  <a:lnTo>
                    <a:pt x="243" y="172"/>
                  </a:lnTo>
                  <a:lnTo>
                    <a:pt x="246" y="182"/>
                  </a:lnTo>
                  <a:lnTo>
                    <a:pt x="246" y="182"/>
                  </a:lnTo>
                  <a:lnTo>
                    <a:pt x="247" y="182"/>
                  </a:lnTo>
                  <a:lnTo>
                    <a:pt x="247" y="182"/>
                  </a:lnTo>
                  <a:close/>
                  <a:moveTo>
                    <a:pt x="255" y="250"/>
                  </a:moveTo>
                  <a:lnTo>
                    <a:pt x="255" y="250"/>
                  </a:lnTo>
                  <a:lnTo>
                    <a:pt x="256" y="250"/>
                  </a:lnTo>
                  <a:lnTo>
                    <a:pt x="256" y="250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55" y="223"/>
                  </a:lnTo>
                  <a:lnTo>
                    <a:pt x="255" y="223"/>
                  </a:lnTo>
                  <a:lnTo>
                    <a:pt x="252" y="203"/>
                  </a:lnTo>
                  <a:lnTo>
                    <a:pt x="252" y="203"/>
                  </a:lnTo>
                  <a:lnTo>
                    <a:pt x="250" y="195"/>
                  </a:lnTo>
                  <a:lnTo>
                    <a:pt x="250" y="195"/>
                  </a:lnTo>
                  <a:lnTo>
                    <a:pt x="249" y="194"/>
                  </a:lnTo>
                  <a:lnTo>
                    <a:pt x="249" y="194"/>
                  </a:lnTo>
                  <a:lnTo>
                    <a:pt x="248" y="195"/>
                  </a:lnTo>
                  <a:lnTo>
                    <a:pt x="248" y="195"/>
                  </a:lnTo>
                  <a:lnTo>
                    <a:pt x="249" y="200"/>
                  </a:lnTo>
                  <a:lnTo>
                    <a:pt x="249" y="200"/>
                  </a:lnTo>
                  <a:lnTo>
                    <a:pt x="252" y="214"/>
                  </a:lnTo>
                  <a:lnTo>
                    <a:pt x="252" y="214"/>
                  </a:lnTo>
                  <a:lnTo>
                    <a:pt x="254" y="243"/>
                  </a:lnTo>
                  <a:lnTo>
                    <a:pt x="254" y="243"/>
                  </a:lnTo>
                  <a:lnTo>
                    <a:pt x="255" y="250"/>
                  </a:lnTo>
                  <a:lnTo>
                    <a:pt x="255" y="250"/>
                  </a:lnTo>
                  <a:close/>
                  <a:moveTo>
                    <a:pt x="258" y="306"/>
                  </a:moveTo>
                  <a:lnTo>
                    <a:pt x="258" y="306"/>
                  </a:lnTo>
                  <a:lnTo>
                    <a:pt x="258" y="277"/>
                  </a:lnTo>
                  <a:lnTo>
                    <a:pt x="258" y="277"/>
                  </a:lnTo>
                  <a:lnTo>
                    <a:pt x="258" y="272"/>
                  </a:lnTo>
                  <a:lnTo>
                    <a:pt x="258" y="272"/>
                  </a:lnTo>
                  <a:lnTo>
                    <a:pt x="256" y="271"/>
                  </a:lnTo>
                  <a:lnTo>
                    <a:pt x="256" y="271"/>
                  </a:lnTo>
                  <a:lnTo>
                    <a:pt x="255" y="272"/>
                  </a:lnTo>
                  <a:lnTo>
                    <a:pt x="255" y="272"/>
                  </a:lnTo>
                  <a:lnTo>
                    <a:pt x="255" y="273"/>
                  </a:lnTo>
                  <a:lnTo>
                    <a:pt x="255" y="273"/>
                  </a:lnTo>
                  <a:lnTo>
                    <a:pt x="256" y="305"/>
                  </a:lnTo>
                  <a:lnTo>
                    <a:pt x="256" y="305"/>
                  </a:lnTo>
                  <a:lnTo>
                    <a:pt x="257" y="308"/>
                  </a:lnTo>
                  <a:lnTo>
                    <a:pt x="257" y="308"/>
                  </a:lnTo>
                  <a:lnTo>
                    <a:pt x="257" y="308"/>
                  </a:lnTo>
                  <a:lnTo>
                    <a:pt x="257" y="308"/>
                  </a:lnTo>
                  <a:lnTo>
                    <a:pt x="258" y="306"/>
                  </a:lnTo>
                  <a:lnTo>
                    <a:pt x="258" y="306"/>
                  </a:lnTo>
                  <a:close/>
                  <a:moveTo>
                    <a:pt x="281" y="253"/>
                  </a:moveTo>
                  <a:lnTo>
                    <a:pt x="281" y="253"/>
                  </a:lnTo>
                  <a:lnTo>
                    <a:pt x="282" y="254"/>
                  </a:lnTo>
                  <a:lnTo>
                    <a:pt x="282" y="254"/>
                  </a:lnTo>
                  <a:lnTo>
                    <a:pt x="287" y="247"/>
                  </a:lnTo>
                  <a:lnTo>
                    <a:pt x="287" y="247"/>
                  </a:lnTo>
                  <a:lnTo>
                    <a:pt x="300" y="224"/>
                  </a:lnTo>
                  <a:lnTo>
                    <a:pt x="300" y="224"/>
                  </a:lnTo>
                  <a:lnTo>
                    <a:pt x="312" y="202"/>
                  </a:lnTo>
                  <a:lnTo>
                    <a:pt x="312" y="202"/>
                  </a:lnTo>
                  <a:lnTo>
                    <a:pt x="313" y="199"/>
                  </a:lnTo>
                  <a:lnTo>
                    <a:pt x="313" y="198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281" y="253"/>
                  </a:lnTo>
                  <a:lnTo>
                    <a:pt x="281" y="253"/>
                  </a:lnTo>
                  <a:close/>
                  <a:moveTo>
                    <a:pt x="283" y="135"/>
                  </a:moveTo>
                  <a:lnTo>
                    <a:pt x="283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3"/>
                  </a:lnTo>
                  <a:lnTo>
                    <a:pt x="280" y="133"/>
                  </a:lnTo>
                  <a:lnTo>
                    <a:pt x="278" y="137"/>
                  </a:lnTo>
                  <a:lnTo>
                    <a:pt x="278" y="137"/>
                  </a:lnTo>
                  <a:lnTo>
                    <a:pt x="276" y="146"/>
                  </a:lnTo>
                  <a:lnTo>
                    <a:pt x="276" y="146"/>
                  </a:lnTo>
                  <a:lnTo>
                    <a:pt x="270" y="164"/>
                  </a:lnTo>
                  <a:lnTo>
                    <a:pt x="270" y="164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1" y="166"/>
                  </a:lnTo>
                  <a:lnTo>
                    <a:pt x="271" y="166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83" y="135"/>
                  </a:lnTo>
                  <a:lnTo>
                    <a:pt x="283" y="135"/>
                  </a:lnTo>
                  <a:close/>
                  <a:moveTo>
                    <a:pt x="308" y="367"/>
                  </a:moveTo>
                  <a:lnTo>
                    <a:pt x="308" y="367"/>
                  </a:lnTo>
                  <a:lnTo>
                    <a:pt x="306" y="366"/>
                  </a:lnTo>
                  <a:lnTo>
                    <a:pt x="302" y="367"/>
                  </a:lnTo>
                  <a:lnTo>
                    <a:pt x="295" y="372"/>
                  </a:lnTo>
                  <a:lnTo>
                    <a:pt x="288" y="377"/>
                  </a:lnTo>
                  <a:lnTo>
                    <a:pt x="287" y="380"/>
                  </a:lnTo>
                  <a:lnTo>
                    <a:pt x="286" y="382"/>
                  </a:lnTo>
                  <a:lnTo>
                    <a:pt x="286" y="382"/>
                  </a:lnTo>
                  <a:lnTo>
                    <a:pt x="288" y="380"/>
                  </a:lnTo>
                  <a:lnTo>
                    <a:pt x="288" y="380"/>
                  </a:lnTo>
                  <a:lnTo>
                    <a:pt x="296" y="373"/>
                  </a:lnTo>
                  <a:lnTo>
                    <a:pt x="301" y="371"/>
                  </a:lnTo>
                  <a:lnTo>
                    <a:pt x="305" y="368"/>
                  </a:lnTo>
                  <a:lnTo>
                    <a:pt x="305" y="368"/>
                  </a:lnTo>
                  <a:lnTo>
                    <a:pt x="308" y="367"/>
                  </a:lnTo>
                  <a:lnTo>
                    <a:pt x="308" y="367"/>
                  </a:lnTo>
                  <a:close/>
                  <a:moveTo>
                    <a:pt x="315" y="310"/>
                  </a:moveTo>
                  <a:lnTo>
                    <a:pt x="315" y="310"/>
                  </a:lnTo>
                  <a:lnTo>
                    <a:pt x="315" y="308"/>
                  </a:lnTo>
                  <a:lnTo>
                    <a:pt x="315" y="308"/>
                  </a:lnTo>
                  <a:lnTo>
                    <a:pt x="313" y="309"/>
                  </a:lnTo>
                  <a:lnTo>
                    <a:pt x="313" y="309"/>
                  </a:lnTo>
                  <a:lnTo>
                    <a:pt x="292" y="337"/>
                  </a:lnTo>
                  <a:lnTo>
                    <a:pt x="292" y="337"/>
                  </a:lnTo>
                  <a:lnTo>
                    <a:pt x="290" y="341"/>
                  </a:lnTo>
                  <a:lnTo>
                    <a:pt x="290" y="341"/>
                  </a:lnTo>
                  <a:lnTo>
                    <a:pt x="290" y="341"/>
                  </a:lnTo>
                  <a:lnTo>
                    <a:pt x="290" y="341"/>
                  </a:lnTo>
                  <a:lnTo>
                    <a:pt x="292" y="340"/>
                  </a:lnTo>
                  <a:lnTo>
                    <a:pt x="292" y="340"/>
                  </a:lnTo>
                  <a:lnTo>
                    <a:pt x="314" y="312"/>
                  </a:lnTo>
                  <a:lnTo>
                    <a:pt x="314" y="312"/>
                  </a:lnTo>
                  <a:lnTo>
                    <a:pt x="315" y="310"/>
                  </a:lnTo>
                  <a:lnTo>
                    <a:pt x="315" y="310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9" y="257"/>
                  </a:lnTo>
                  <a:lnTo>
                    <a:pt x="319" y="257"/>
                  </a:lnTo>
                  <a:lnTo>
                    <a:pt x="310" y="272"/>
                  </a:lnTo>
                  <a:lnTo>
                    <a:pt x="300" y="287"/>
                  </a:lnTo>
                  <a:lnTo>
                    <a:pt x="290" y="302"/>
                  </a:lnTo>
                  <a:lnTo>
                    <a:pt x="280" y="317"/>
                  </a:lnTo>
                  <a:lnTo>
                    <a:pt x="280" y="317"/>
                  </a:lnTo>
                  <a:lnTo>
                    <a:pt x="281" y="318"/>
                  </a:lnTo>
                  <a:lnTo>
                    <a:pt x="281" y="318"/>
                  </a:lnTo>
                  <a:lnTo>
                    <a:pt x="286" y="312"/>
                  </a:lnTo>
                  <a:lnTo>
                    <a:pt x="286" y="312"/>
                  </a:lnTo>
                  <a:lnTo>
                    <a:pt x="309" y="278"/>
                  </a:lnTo>
                  <a:lnTo>
                    <a:pt x="309" y="278"/>
                  </a:lnTo>
                  <a:lnTo>
                    <a:pt x="319" y="260"/>
                  </a:lnTo>
                  <a:lnTo>
                    <a:pt x="319" y="260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562" y="341"/>
                  </a:moveTo>
                  <a:lnTo>
                    <a:pt x="562" y="341"/>
                  </a:lnTo>
                  <a:lnTo>
                    <a:pt x="585" y="350"/>
                  </a:lnTo>
                  <a:lnTo>
                    <a:pt x="585" y="350"/>
                  </a:lnTo>
                  <a:lnTo>
                    <a:pt x="588" y="350"/>
                  </a:lnTo>
                  <a:lnTo>
                    <a:pt x="590" y="349"/>
                  </a:lnTo>
                  <a:lnTo>
                    <a:pt x="592" y="348"/>
                  </a:lnTo>
                  <a:lnTo>
                    <a:pt x="593" y="346"/>
                  </a:lnTo>
                  <a:lnTo>
                    <a:pt x="593" y="346"/>
                  </a:lnTo>
                  <a:lnTo>
                    <a:pt x="561" y="337"/>
                  </a:lnTo>
                  <a:lnTo>
                    <a:pt x="561" y="337"/>
                  </a:lnTo>
                  <a:lnTo>
                    <a:pt x="561" y="339"/>
                  </a:lnTo>
                  <a:lnTo>
                    <a:pt x="561" y="340"/>
                  </a:lnTo>
                  <a:lnTo>
                    <a:pt x="562" y="341"/>
                  </a:lnTo>
                  <a:lnTo>
                    <a:pt x="562" y="341"/>
                  </a:lnTo>
                  <a:close/>
                  <a:moveTo>
                    <a:pt x="542" y="339"/>
                  </a:moveTo>
                  <a:lnTo>
                    <a:pt x="542" y="339"/>
                  </a:lnTo>
                  <a:lnTo>
                    <a:pt x="550" y="342"/>
                  </a:lnTo>
                  <a:lnTo>
                    <a:pt x="554" y="343"/>
                  </a:lnTo>
                  <a:lnTo>
                    <a:pt x="559" y="344"/>
                  </a:lnTo>
                  <a:lnTo>
                    <a:pt x="559" y="344"/>
                  </a:lnTo>
                  <a:lnTo>
                    <a:pt x="556" y="342"/>
                  </a:lnTo>
                  <a:lnTo>
                    <a:pt x="551" y="340"/>
                  </a:lnTo>
                  <a:lnTo>
                    <a:pt x="545" y="338"/>
                  </a:lnTo>
                  <a:lnTo>
                    <a:pt x="542" y="339"/>
                  </a:lnTo>
                  <a:lnTo>
                    <a:pt x="542" y="339"/>
                  </a:lnTo>
                  <a:close/>
                  <a:moveTo>
                    <a:pt x="470" y="260"/>
                  </a:moveTo>
                  <a:lnTo>
                    <a:pt x="470" y="260"/>
                  </a:lnTo>
                  <a:lnTo>
                    <a:pt x="468" y="269"/>
                  </a:lnTo>
                  <a:lnTo>
                    <a:pt x="468" y="269"/>
                  </a:lnTo>
                  <a:lnTo>
                    <a:pt x="469" y="269"/>
                  </a:lnTo>
                  <a:lnTo>
                    <a:pt x="469" y="269"/>
                  </a:lnTo>
                  <a:lnTo>
                    <a:pt x="471" y="264"/>
                  </a:lnTo>
                  <a:lnTo>
                    <a:pt x="472" y="261"/>
                  </a:lnTo>
                  <a:lnTo>
                    <a:pt x="475" y="260"/>
                  </a:lnTo>
                  <a:lnTo>
                    <a:pt x="475" y="260"/>
                  </a:lnTo>
                  <a:lnTo>
                    <a:pt x="472" y="258"/>
                  </a:lnTo>
                  <a:lnTo>
                    <a:pt x="471" y="258"/>
                  </a:lnTo>
                  <a:lnTo>
                    <a:pt x="470" y="260"/>
                  </a:lnTo>
                  <a:lnTo>
                    <a:pt x="470" y="260"/>
                  </a:lnTo>
                  <a:close/>
                  <a:moveTo>
                    <a:pt x="547" y="335"/>
                  </a:moveTo>
                  <a:lnTo>
                    <a:pt x="547" y="335"/>
                  </a:lnTo>
                  <a:lnTo>
                    <a:pt x="558" y="340"/>
                  </a:lnTo>
                  <a:lnTo>
                    <a:pt x="558" y="340"/>
                  </a:lnTo>
                  <a:lnTo>
                    <a:pt x="558" y="337"/>
                  </a:lnTo>
                  <a:lnTo>
                    <a:pt x="557" y="336"/>
                  </a:lnTo>
                  <a:lnTo>
                    <a:pt x="557" y="336"/>
                  </a:lnTo>
                  <a:lnTo>
                    <a:pt x="549" y="334"/>
                  </a:lnTo>
                  <a:lnTo>
                    <a:pt x="549" y="334"/>
                  </a:lnTo>
                  <a:lnTo>
                    <a:pt x="547" y="335"/>
                  </a:lnTo>
                  <a:lnTo>
                    <a:pt x="547" y="335"/>
                  </a:lnTo>
                  <a:lnTo>
                    <a:pt x="547" y="335"/>
                  </a:lnTo>
                  <a:lnTo>
                    <a:pt x="547" y="335"/>
                  </a:lnTo>
                  <a:close/>
                  <a:moveTo>
                    <a:pt x="543" y="334"/>
                  </a:moveTo>
                  <a:lnTo>
                    <a:pt x="543" y="334"/>
                  </a:lnTo>
                  <a:lnTo>
                    <a:pt x="543" y="333"/>
                  </a:lnTo>
                  <a:lnTo>
                    <a:pt x="543" y="333"/>
                  </a:lnTo>
                  <a:lnTo>
                    <a:pt x="540" y="332"/>
                  </a:lnTo>
                  <a:lnTo>
                    <a:pt x="540" y="332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41" y="329"/>
                  </a:lnTo>
                  <a:lnTo>
                    <a:pt x="541" y="329"/>
                  </a:lnTo>
                  <a:lnTo>
                    <a:pt x="544" y="330"/>
                  </a:lnTo>
                  <a:lnTo>
                    <a:pt x="544" y="330"/>
                  </a:lnTo>
                  <a:lnTo>
                    <a:pt x="546" y="330"/>
                  </a:lnTo>
                  <a:lnTo>
                    <a:pt x="547" y="328"/>
                  </a:lnTo>
                  <a:lnTo>
                    <a:pt x="547" y="328"/>
                  </a:lnTo>
                  <a:lnTo>
                    <a:pt x="548" y="323"/>
                  </a:lnTo>
                  <a:lnTo>
                    <a:pt x="548" y="323"/>
                  </a:lnTo>
                  <a:lnTo>
                    <a:pt x="547" y="321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3" y="324"/>
                  </a:lnTo>
                  <a:lnTo>
                    <a:pt x="539" y="325"/>
                  </a:lnTo>
                  <a:lnTo>
                    <a:pt x="533" y="326"/>
                  </a:lnTo>
                  <a:lnTo>
                    <a:pt x="533" y="326"/>
                  </a:lnTo>
                  <a:lnTo>
                    <a:pt x="530" y="326"/>
                  </a:lnTo>
                  <a:lnTo>
                    <a:pt x="528" y="327"/>
                  </a:lnTo>
                  <a:lnTo>
                    <a:pt x="528" y="327"/>
                  </a:lnTo>
                  <a:lnTo>
                    <a:pt x="525" y="330"/>
                  </a:lnTo>
                  <a:lnTo>
                    <a:pt x="523" y="333"/>
                  </a:lnTo>
                  <a:lnTo>
                    <a:pt x="523" y="333"/>
                  </a:lnTo>
                  <a:lnTo>
                    <a:pt x="519" y="336"/>
                  </a:lnTo>
                  <a:lnTo>
                    <a:pt x="519" y="336"/>
                  </a:lnTo>
                  <a:lnTo>
                    <a:pt x="512" y="339"/>
                  </a:lnTo>
                  <a:lnTo>
                    <a:pt x="512" y="339"/>
                  </a:lnTo>
                  <a:lnTo>
                    <a:pt x="517" y="340"/>
                  </a:lnTo>
                  <a:lnTo>
                    <a:pt x="523" y="340"/>
                  </a:lnTo>
                  <a:lnTo>
                    <a:pt x="533" y="339"/>
                  </a:lnTo>
                  <a:lnTo>
                    <a:pt x="533" y="339"/>
                  </a:lnTo>
                  <a:lnTo>
                    <a:pt x="531" y="337"/>
                  </a:lnTo>
                  <a:lnTo>
                    <a:pt x="531" y="337"/>
                  </a:lnTo>
                  <a:lnTo>
                    <a:pt x="529" y="335"/>
                  </a:lnTo>
                  <a:lnTo>
                    <a:pt x="529" y="335"/>
                  </a:lnTo>
                  <a:lnTo>
                    <a:pt x="532" y="335"/>
                  </a:lnTo>
                  <a:lnTo>
                    <a:pt x="532" y="335"/>
                  </a:lnTo>
                  <a:lnTo>
                    <a:pt x="535" y="336"/>
                  </a:lnTo>
                  <a:lnTo>
                    <a:pt x="535" y="336"/>
                  </a:lnTo>
                  <a:lnTo>
                    <a:pt x="538" y="337"/>
                  </a:lnTo>
                  <a:lnTo>
                    <a:pt x="538" y="337"/>
                  </a:lnTo>
                  <a:lnTo>
                    <a:pt x="537" y="336"/>
                  </a:lnTo>
                  <a:lnTo>
                    <a:pt x="535" y="335"/>
                  </a:lnTo>
                  <a:lnTo>
                    <a:pt x="533" y="334"/>
                  </a:lnTo>
                  <a:lnTo>
                    <a:pt x="532" y="332"/>
                  </a:lnTo>
                  <a:lnTo>
                    <a:pt x="532" y="332"/>
                  </a:lnTo>
                  <a:lnTo>
                    <a:pt x="535" y="332"/>
                  </a:lnTo>
                  <a:lnTo>
                    <a:pt x="538" y="333"/>
                  </a:lnTo>
                  <a:lnTo>
                    <a:pt x="540" y="334"/>
                  </a:lnTo>
                  <a:lnTo>
                    <a:pt x="543" y="334"/>
                  </a:lnTo>
                  <a:lnTo>
                    <a:pt x="543" y="334"/>
                  </a:lnTo>
                  <a:close/>
                </a:path>
              </a:pathLst>
            </a:custGeom>
            <a:solidFill>
              <a:srgbClr val="FAA7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0" name="Freeform 166"/>
            <p:cNvSpPr>
              <a:spLocks/>
            </p:cNvSpPr>
            <p:nvPr/>
          </p:nvSpPr>
          <p:spPr bwMode="auto">
            <a:xfrm>
              <a:off x="3019" y="1797"/>
              <a:ext cx="2" cy="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1" name="Freeform 167"/>
            <p:cNvSpPr>
              <a:spLocks/>
            </p:cNvSpPr>
            <p:nvPr/>
          </p:nvSpPr>
          <p:spPr bwMode="auto">
            <a:xfrm>
              <a:off x="3106" y="1809"/>
              <a:ext cx="4" cy="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94" name="Group 170"/>
          <p:cNvGrpSpPr>
            <a:grpSpLocks noChangeAspect="1"/>
          </p:cNvGrpSpPr>
          <p:nvPr/>
        </p:nvGrpSpPr>
        <p:grpSpPr bwMode="auto">
          <a:xfrm>
            <a:off x="2520032" y="1800225"/>
            <a:ext cx="768350" cy="1800225"/>
            <a:chOff x="2691" y="1134"/>
            <a:chExt cx="484" cy="1134"/>
          </a:xfrm>
        </p:grpSpPr>
        <p:sp>
          <p:nvSpPr>
            <p:cNvPr id="1193" name="AutoShape 169"/>
            <p:cNvSpPr>
              <a:spLocks noChangeAspect="1" noChangeArrowheads="1" noTextEdit="1"/>
            </p:cNvSpPr>
            <p:nvPr/>
          </p:nvSpPr>
          <p:spPr bwMode="auto">
            <a:xfrm>
              <a:off x="2691" y="1134"/>
              <a:ext cx="484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5" name="Freeform 171"/>
            <p:cNvSpPr>
              <a:spLocks noEditPoints="1"/>
            </p:cNvSpPr>
            <p:nvPr/>
          </p:nvSpPr>
          <p:spPr bwMode="auto">
            <a:xfrm>
              <a:off x="2691" y="1134"/>
              <a:ext cx="484" cy="1134"/>
            </a:xfrm>
            <a:custGeom>
              <a:avLst/>
              <a:gdLst/>
              <a:ahLst/>
              <a:cxnLst>
                <a:cxn ang="0">
                  <a:pos x="409" y="115"/>
                </a:cxn>
                <a:cxn ang="0">
                  <a:pos x="357" y="82"/>
                </a:cxn>
                <a:cxn ang="0">
                  <a:pos x="335" y="33"/>
                </a:cxn>
                <a:cxn ang="0">
                  <a:pos x="303" y="0"/>
                </a:cxn>
                <a:cxn ang="0">
                  <a:pos x="272" y="35"/>
                </a:cxn>
                <a:cxn ang="0">
                  <a:pos x="244" y="96"/>
                </a:cxn>
                <a:cxn ang="0">
                  <a:pos x="226" y="123"/>
                </a:cxn>
                <a:cxn ang="0">
                  <a:pos x="188" y="141"/>
                </a:cxn>
                <a:cxn ang="0">
                  <a:pos x="141" y="197"/>
                </a:cxn>
                <a:cxn ang="0">
                  <a:pos x="129" y="285"/>
                </a:cxn>
                <a:cxn ang="0">
                  <a:pos x="114" y="285"/>
                </a:cxn>
                <a:cxn ang="0">
                  <a:pos x="125" y="308"/>
                </a:cxn>
                <a:cxn ang="0">
                  <a:pos x="120" y="371"/>
                </a:cxn>
                <a:cxn ang="0">
                  <a:pos x="93" y="335"/>
                </a:cxn>
                <a:cxn ang="0">
                  <a:pos x="91" y="298"/>
                </a:cxn>
                <a:cxn ang="0">
                  <a:pos x="77" y="284"/>
                </a:cxn>
                <a:cxn ang="0">
                  <a:pos x="43" y="257"/>
                </a:cxn>
                <a:cxn ang="0">
                  <a:pos x="49" y="290"/>
                </a:cxn>
                <a:cxn ang="0">
                  <a:pos x="25" y="278"/>
                </a:cxn>
                <a:cxn ang="0">
                  <a:pos x="17" y="287"/>
                </a:cxn>
                <a:cxn ang="0">
                  <a:pos x="4" y="286"/>
                </a:cxn>
                <a:cxn ang="0">
                  <a:pos x="4" y="316"/>
                </a:cxn>
                <a:cxn ang="0">
                  <a:pos x="31" y="348"/>
                </a:cxn>
                <a:cxn ang="0">
                  <a:pos x="50" y="379"/>
                </a:cxn>
                <a:cxn ang="0">
                  <a:pos x="78" y="451"/>
                </a:cxn>
                <a:cxn ang="0">
                  <a:pos x="147" y="527"/>
                </a:cxn>
                <a:cxn ang="0">
                  <a:pos x="144" y="635"/>
                </a:cxn>
                <a:cxn ang="0">
                  <a:pos x="122" y="653"/>
                </a:cxn>
                <a:cxn ang="0">
                  <a:pos x="43" y="687"/>
                </a:cxn>
                <a:cxn ang="0">
                  <a:pos x="35" y="714"/>
                </a:cxn>
                <a:cxn ang="0">
                  <a:pos x="69" y="749"/>
                </a:cxn>
                <a:cxn ang="0">
                  <a:pos x="132" y="785"/>
                </a:cxn>
                <a:cxn ang="0">
                  <a:pos x="161" y="839"/>
                </a:cxn>
                <a:cxn ang="0">
                  <a:pos x="176" y="998"/>
                </a:cxn>
                <a:cxn ang="0">
                  <a:pos x="167" y="1020"/>
                </a:cxn>
                <a:cxn ang="0">
                  <a:pos x="107" y="1052"/>
                </a:cxn>
                <a:cxn ang="0">
                  <a:pos x="131" y="1091"/>
                </a:cxn>
                <a:cxn ang="0">
                  <a:pos x="158" y="1115"/>
                </a:cxn>
                <a:cxn ang="0">
                  <a:pos x="219" y="1131"/>
                </a:cxn>
                <a:cxn ang="0">
                  <a:pos x="297" y="1100"/>
                </a:cxn>
                <a:cxn ang="0">
                  <a:pos x="311" y="1053"/>
                </a:cxn>
                <a:cxn ang="0">
                  <a:pos x="305" y="1001"/>
                </a:cxn>
                <a:cxn ang="0">
                  <a:pos x="315" y="878"/>
                </a:cxn>
                <a:cxn ang="0">
                  <a:pos x="300" y="802"/>
                </a:cxn>
                <a:cxn ang="0">
                  <a:pos x="394" y="763"/>
                </a:cxn>
                <a:cxn ang="0">
                  <a:pos x="372" y="696"/>
                </a:cxn>
                <a:cxn ang="0">
                  <a:pos x="301" y="646"/>
                </a:cxn>
                <a:cxn ang="0">
                  <a:pos x="306" y="562"/>
                </a:cxn>
                <a:cxn ang="0">
                  <a:pos x="359" y="542"/>
                </a:cxn>
                <a:cxn ang="0">
                  <a:pos x="401" y="489"/>
                </a:cxn>
                <a:cxn ang="0">
                  <a:pos x="423" y="447"/>
                </a:cxn>
                <a:cxn ang="0">
                  <a:pos x="441" y="424"/>
                </a:cxn>
                <a:cxn ang="0">
                  <a:pos x="475" y="404"/>
                </a:cxn>
                <a:cxn ang="0">
                  <a:pos x="467" y="395"/>
                </a:cxn>
                <a:cxn ang="0">
                  <a:pos x="467" y="383"/>
                </a:cxn>
                <a:cxn ang="0">
                  <a:pos x="465" y="360"/>
                </a:cxn>
                <a:cxn ang="0">
                  <a:pos x="461" y="345"/>
                </a:cxn>
                <a:cxn ang="0">
                  <a:pos x="449" y="339"/>
                </a:cxn>
                <a:cxn ang="0">
                  <a:pos x="456" y="267"/>
                </a:cxn>
                <a:cxn ang="0">
                  <a:pos x="449" y="207"/>
                </a:cxn>
                <a:cxn ang="0">
                  <a:pos x="484" y="141"/>
                </a:cxn>
                <a:cxn ang="0">
                  <a:pos x="316" y="447"/>
                </a:cxn>
              </a:cxnLst>
              <a:rect l="0" t="0" r="r" b="b"/>
              <a:pathLst>
                <a:path w="484" h="1134">
                  <a:moveTo>
                    <a:pt x="474" y="120"/>
                  </a:moveTo>
                  <a:lnTo>
                    <a:pt x="474" y="120"/>
                  </a:lnTo>
                  <a:lnTo>
                    <a:pt x="469" y="115"/>
                  </a:lnTo>
                  <a:lnTo>
                    <a:pt x="462" y="112"/>
                  </a:lnTo>
                  <a:lnTo>
                    <a:pt x="456" y="110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29" y="112"/>
                  </a:lnTo>
                  <a:lnTo>
                    <a:pt x="419" y="113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05" y="116"/>
                  </a:lnTo>
                  <a:lnTo>
                    <a:pt x="402" y="115"/>
                  </a:lnTo>
                  <a:lnTo>
                    <a:pt x="399" y="113"/>
                  </a:lnTo>
                  <a:lnTo>
                    <a:pt x="396" y="110"/>
                  </a:lnTo>
                  <a:lnTo>
                    <a:pt x="396" y="110"/>
                  </a:lnTo>
                  <a:lnTo>
                    <a:pt x="388" y="100"/>
                  </a:lnTo>
                  <a:lnTo>
                    <a:pt x="388" y="100"/>
                  </a:lnTo>
                  <a:lnTo>
                    <a:pt x="381" y="94"/>
                  </a:lnTo>
                  <a:lnTo>
                    <a:pt x="374" y="89"/>
                  </a:lnTo>
                  <a:lnTo>
                    <a:pt x="366" y="85"/>
                  </a:lnTo>
                  <a:lnTo>
                    <a:pt x="357" y="82"/>
                  </a:lnTo>
                  <a:lnTo>
                    <a:pt x="357" y="82"/>
                  </a:lnTo>
                  <a:lnTo>
                    <a:pt x="354" y="80"/>
                  </a:lnTo>
                  <a:lnTo>
                    <a:pt x="351" y="78"/>
                  </a:lnTo>
                  <a:lnTo>
                    <a:pt x="349" y="76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6" y="62"/>
                  </a:lnTo>
                  <a:lnTo>
                    <a:pt x="343" y="52"/>
                  </a:lnTo>
                  <a:lnTo>
                    <a:pt x="340" y="42"/>
                  </a:lnTo>
                  <a:lnTo>
                    <a:pt x="335" y="33"/>
                  </a:lnTo>
                  <a:lnTo>
                    <a:pt x="335" y="33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27" y="16"/>
                  </a:lnTo>
                  <a:lnTo>
                    <a:pt x="321" y="9"/>
                  </a:lnTo>
                  <a:lnTo>
                    <a:pt x="318" y="6"/>
                  </a:lnTo>
                  <a:lnTo>
                    <a:pt x="314" y="3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296" y="1"/>
                  </a:lnTo>
                  <a:lnTo>
                    <a:pt x="292" y="2"/>
                  </a:lnTo>
                  <a:lnTo>
                    <a:pt x="289" y="4"/>
                  </a:lnTo>
                  <a:lnTo>
                    <a:pt x="289" y="4"/>
                  </a:lnTo>
                  <a:lnTo>
                    <a:pt x="283" y="8"/>
                  </a:lnTo>
                  <a:lnTo>
                    <a:pt x="281" y="10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5" y="24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68" y="47"/>
                  </a:lnTo>
                  <a:lnTo>
                    <a:pt x="266" y="53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57" y="66"/>
                  </a:lnTo>
                  <a:lnTo>
                    <a:pt x="257" y="66"/>
                  </a:lnTo>
                  <a:lnTo>
                    <a:pt x="250" y="77"/>
                  </a:lnTo>
                  <a:lnTo>
                    <a:pt x="244" y="89"/>
                  </a:lnTo>
                  <a:lnTo>
                    <a:pt x="244" y="89"/>
                  </a:lnTo>
                  <a:lnTo>
                    <a:pt x="243" y="93"/>
                  </a:lnTo>
                  <a:lnTo>
                    <a:pt x="244" y="96"/>
                  </a:lnTo>
                  <a:lnTo>
                    <a:pt x="244" y="96"/>
                  </a:lnTo>
                  <a:lnTo>
                    <a:pt x="247" y="105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1" y="117"/>
                  </a:lnTo>
                  <a:lnTo>
                    <a:pt x="244" y="117"/>
                  </a:lnTo>
                  <a:lnTo>
                    <a:pt x="238" y="119"/>
                  </a:lnTo>
                  <a:lnTo>
                    <a:pt x="226" y="123"/>
                  </a:lnTo>
                  <a:lnTo>
                    <a:pt x="226" y="123"/>
                  </a:lnTo>
                  <a:lnTo>
                    <a:pt x="220" y="125"/>
                  </a:lnTo>
                  <a:lnTo>
                    <a:pt x="214" y="129"/>
                  </a:lnTo>
                  <a:lnTo>
                    <a:pt x="214" y="129"/>
                  </a:lnTo>
                  <a:lnTo>
                    <a:pt x="210" y="132"/>
                  </a:lnTo>
                  <a:lnTo>
                    <a:pt x="205" y="133"/>
                  </a:lnTo>
                  <a:lnTo>
                    <a:pt x="205" y="133"/>
                  </a:lnTo>
                  <a:lnTo>
                    <a:pt x="201" y="135"/>
                  </a:lnTo>
                  <a:lnTo>
                    <a:pt x="197" y="137"/>
                  </a:lnTo>
                  <a:lnTo>
                    <a:pt x="188" y="141"/>
                  </a:lnTo>
                  <a:lnTo>
                    <a:pt x="188" y="141"/>
                  </a:lnTo>
                  <a:lnTo>
                    <a:pt x="179" y="146"/>
                  </a:lnTo>
                  <a:lnTo>
                    <a:pt x="171" y="153"/>
                  </a:lnTo>
                  <a:lnTo>
                    <a:pt x="165" y="161"/>
                  </a:lnTo>
                  <a:lnTo>
                    <a:pt x="160" y="170"/>
                  </a:lnTo>
                  <a:lnTo>
                    <a:pt x="160" y="170"/>
                  </a:lnTo>
                  <a:lnTo>
                    <a:pt x="158" y="175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50" y="185"/>
                  </a:lnTo>
                  <a:lnTo>
                    <a:pt x="145" y="191"/>
                  </a:lnTo>
                  <a:lnTo>
                    <a:pt x="141" y="197"/>
                  </a:lnTo>
                  <a:lnTo>
                    <a:pt x="138" y="205"/>
                  </a:lnTo>
                  <a:lnTo>
                    <a:pt x="138" y="205"/>
                  </a:lnTo>
                  <a:lnTo>
                    <a:pt x="135" y="213"/>
                  </a:lnTo>
                  <a:lnTo>
                    <a:pt x="133" y="222"/>
                  </a:lnTo>
                  <a:lnTo>
                    <a:pt x="133" y="222"/>
                  </a:lnTo>
                  <a:lnTo>
                    <a:pt x="130" y="236"/>
                  </a:lnTo>
                  <a:lnTo>
                    <a:pt x="129" y="250"/>
                  </a:lnTo>
                  <a:lnTo>
                    <a:pt x="129" y="250"/>
                  </a:lnTo>
                  <a:lnTo>
                    <a:pt x="130" y="280"/>
                  </a:lnTo>
                  <a:lnTo>
                    <a:pt x="130" y="280"/>
                  </a:lnTo>
                  <a:lnTo>
                    <a:pt x="129" y="285"/>
                  </a:lnTo>
                  <a:lnTo>
                    <a:pt x="127" y="290"/>
                  </a:lnTo>
                  <a:lnTo>
                    <a:pt x="127" y="290"/>
                  </a:lnTo>
                  <a:lnTo>
                    <a:pt x="125" y="292"/>
                  </a:lnTo>
                  <a:lnTo>
                    <a:pt x="123" y="293"/>
                  </a:lnTo>
                  <a:lnTo>
                    <a:pt x="122" y="292"/>
                  </a:lnTo>
                  <a:lnTo>
                    <a:pt x="120" y="290"/>
                  </a:lnTo>
                  <a:lnTo>
                    <a:pt x="120" y="290"/>
                  </a:lnTo>
                  <a:lnTo>
                    <a:pt x="117" y="285"/>
                  </a:lnTo>
                  <a:lnTo>
                    <a:pt x="117" y="285"/>
                  </a:lnTo>
                  <a:lnTo>
                    <a:pt x="115" y="284"/>
                  </a:lnTo>
                  <a:lnTo>
                    <a:pt x="114" y="285"/>
                  </a:lnTo>
                  <a:lnTo>
                    <a:pt x="114" y="285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2" y="291"/>
                  </a:lnTo>
                  <a:lnTo>
                    <a:pt x="112" y="294"/>
                  </a:lnTo>
                  <a:lnTo>
                    <a:pt x="112" y="294"/>
                  </a:lnTo>
                  <a:lnTo>
                    <a:pt x="114" y="299"/>
                  </a:lnTo>
                  <a:lnTo>
                    <a:pt x="116" y="303"/>
                  </a:lnTo>
                  <a:lnTo>
                    <a:pt x="120" y="306"/>
                  </a:lnTo>
                  <a:lnTo>
                    <a:pt x="125" y="308"/>
                  </a:lnTo>
                  <a:lnTo>
                    <a:pt x="125" y="308"/>
                  </a:lnTo>
                  <a:lnTo>
                    <a:pt x="127" y="310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3" y="324"/>
                  </a:lnTo>
                  <a:lnTo>
                    <a:pt x="120" y="337"/>
                  </a:lnTo>
                  <a:lnTo>
                    <a:pt x="119" y="350"/>
                  </a:lnTo>
                  <a:lnTo>
                    <a:pt x="120" y="363"/>
                  </a:lnTo>
                  <a:lnTo>
                    <a:pt x="120" y="363"/>
                  </a:lnTo>
                  <a:lnTo>
                    <a:pt x="121" y="366"/>
                  </a:lnTo>
                  <a:lnTo>
                    <a:pt x="121" y="368"/>
                  </a:lnTo>
                  <a:lnTo>
                    <a:pt x="120" y="371"/>
                  </a:lnTo>
                  <a:lnTo>
                    <a:pt x="120" y="371"/>
                  </a:lnTo>
                  <a:lnTo>
                    <a:pt x="105" y="354"/>
                  </a:lnTo>
                  <a:lnTo>
                    <a:pt x="105" y="354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4" y="351"/>
                  </a:lnTo>
                  <a:lnTo>
                    <a:pt x="102" y="346"/>
                  </a:lnTo>
                  <a:lnTo>
                    <a:pt x="101" y="342"/>
                  </a:lnTo>
                  <a:lnTo>
                    <a:pt x="98" y="338"/>
                  </a:lnTo>
                  <a:lnTo>
                    <a:pt x="93" y="335"/>
                  </a:lnTo>
                  <a:lnTo>
                    <a:pt x="93" y="335"/>
                  </a:lnTo>
                  <a:lnTo>
                    <a:pt x="92" y="334"/>
                  </a:lnTo>
                  <a:lnTo>
                    <a:pt x="91" y="333"/>
                  </a:lnTo>
                  <a:lnTo>
                    <a:pt x="92" y="330"/>
                  </a:lnTo>
                  <a:lnTo>
                    <a:pt x="92" y="330"/>
                  </a:lnTo>
                  <a:lnTo>
                    <a:pt x="93" y="325"/>
                  </a:lnTo>
                  <a:lnTo>
                    <a:pt x="93" y="319"/>
                  </a:lnTo>
                  <a:lnTo>
                    <a:pt x="93" y="319"/>
                  </a:lnTo>
                  <a:lnTo>
                    <a:pt x="90" y="307"/>
                  </a:lnTo>
                  <a:lnTo>
                    <a:pt x="90" y="307"/>
                  </a:lnTo>
                  <a:lnTo>
                    <a:pt x="90" y="302"/>
                  </a:lnTo>
                  <a:lnTo>
                    <a:pt x="91" y="298"/>
                  </a:lnTo>
                  <a:lnTo>
                    <a:pt x="93" y="289"/>
                  </a:lnTo>
                  <a:lnTo>
                    <a:pt x="93" y="289"/>
                  </a:lnTo>
                  <a:lnTo>
                    <a:pt x="93" y="285"/>
                  </a:lnTo>
                  <a:lnTo>
                    <a:pt x="92" y="281"/>
                  </a:lnTo>
                  <a:lnTo>
                    <a:pt x="89" y="278"/>
                  </a:lnTo>
                  <a:lnTo>
                    <a:pt x="87" y="278"/>
                  </a:lnTo>
                  <a:lnTo>
                    <a:pt x="86" y="278"/>
                  </a:lnTo>
                  <a:lnTo>
                    <a:pt x="86" y="278"/>
                  </a:lnTo>
                  <a:lnTo>
                    <a:pt x="81" y="280"/>
                  </a:lnTo>
                  <a:lnTo>
                    <a:pt x="78" y="282"/>
                  </a:lnTo>
                  <a:lnTo>
                    <a:pt x="77" y="284"/>
                  </a:lnTo>
                  <a:lnTo>
                    <a:pt x="77" y="284"/>
                  </a:lnTo>
                  <a:lnTo>
                    <a:pt x="74" y="289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4" y="280"/>
                  </a:lnTo>
                  <a:lnTo>
                    <a:pt x="59" y="27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3" y="257"/>
                  </a:lnTo>
                  <a:lnTo>
                    <a:pt x="41" y="256"/>
                  </a:lnTo>
                  <a:lnTo>
                    <a:pt x="39" y="257"/>
                  </a:lnTo>
                  <a:lnTo>
                    <a:pt x="39" y="257"/>
                  </a:lnTo>
                  <a:lnTo>
                    <a:pt x="37" y="258"/>
                  </a:lnTo>
                  <a:lnTo>
                    <a:pt x="36" y="261"/>
                  </a:lnTo>
                  <a:lnTo>
                    <a:pt x="36" y="263"/>
                  </a:lnTo>
                  <a:lnTo>
                    <a:pt x="37" y="266"/>
                  </a:lnTo>
                  <a:lnTo>
                    <a:pt x="37" y="266"/>
                  </a:lnTo>
                  <a:lnTo>
                    <a:pt x="38" y="269"/>
                  </a:lnTo>
                  <a:lnTo>
                    <a:pt x="38" y="269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50" y="292"/>
                  </a:lnTo>
                  <a:lnTo>
                    <a:pt x="50" y="293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5" y="297"/>
                  </a:lnTo>
                  <a:lnTo>
                    <a:pt x="44" y="297"/>
                  </a:lnTo>
                  <a:lnTo>
                    <a:pt x="42" y="294"/>
                  </a:lnTo>
                  <a:lnTo>
                    <a:pt x="42" y="294"/>
                  </a:lnTo>
                  <a:lnTo>
                    <a:pt x="31" y="283"/>
                  </a:lnTo>
                  <a:lnTo>
                    <a:pt x="25" y="278"/>
                  </a:lnTo>
                  <a:lnTo>
                    <a:pt x="18" y="274"/>
                  </a:lnTo>
                  <a:lnTo>
                    <a:pt x="18" y="274"/>
                  </a:lnTo>
                  <a:lnTo>
                    <a:pt x="16" y="273"/>
                  </a:lnTo>
                  <a:lnTo>
                    <a:pt x="15" y="273"/>
                  </a:lnTo>
                  <a:lnTo>
                    <a:pt x="13" y="273"/>
                  </a:lnTo>
                  <a:lnTo>
                    <a:pt x="13" y="273"/>
                  </a:lnTo>
                  <a:lnTo>
                    <a:pt x="12" y="276"/>
                  </a:lnTo>
                  <a:lnTo>
                    <a:pt x="12" y="277"/>
                  </a:lnTo>
                  <a:lnTo>
                    <a:pt x="12" y="279"/>
                  </a:lnTo>
                  <a:lnTo>
                    <a:pt x="12" y="279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21" y="291"/>
                  </a:lnTo>
                  <a:lnTo>
                    <a:pt x="24" y="296"/>
                  </a:lnTo>
                  <a:lnTo>
                    <a:pt x="24" y="296"/>
                  </a:lnTo>
                  <a:lnTo>
                    <a:pt x="17" y="290"/>
                  </a:lnTo>
                  <a:lnTo>
                    <a:pt x="11" y="285"/>
                  </a:lnTo>
                  <a:lnTo>
                    <a:pt x="11" y="285"/>
                  </a:lnTo>
                  <a:lnTo>
                    <a:pt x="8" y="284"/>
                  </a:lnTo>
                  <a:lnTo>
                    <a:pt x="6" y="285"/>
                  </a:lnTo>
                  <a:lnTo>
                    <a:pt x="6" y="285"/>
                  </a:lnTo>
                  <a:lnTo>
                    <a:pt x="4" y="286"/>
                  </a:lnTo>
                  <a:lnTo>
                    <a:pt x="4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6" y="295"/>
                  </a:lnTo>
                  <a:lnTo>
                    <a:pt x="6" y="295"/>
                  </a:lnTo>
                  <a:lnTo>
                    <a:pt x="20" y="319"/>
                  </a:lnTo>
                  <a:lnTo>
                    <a:pt x="2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7" y="316"/>
                  </a:lnTo>
                  <a:lnTo>
                    <a:pt x="4" y="316"/>
                  </a:lnTo>
                  <a:lnTo>
                    <a:pt x="2" y="317"/>
                  </a:lnTo>
                  <a:lnTo>
                    <a:pt x="0" y="320"/>
                  </a:lnTo>
                  <a:lnTo>
                    <a:pt x="0" y="320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5" y="328"/>
                  </a:lnTo>
                  <a:lnTo>
                    <a:pt x="8" y="331"/>
                  </a:lnTo>
                  <a:lnTo>
                    <a:pt x="11" y="333"/>
                  </a:lnTo>
                  <a:lnTo>
                    <a:pt x="11" y="333"/>
                  </a:lnTo>
                  <a:lnTo>
                    <a:pt x="22" y="340"/>
                  </a:lnTo>
                  <a:lnTo>
                    <a:pt x="31" y="348"/>
                  </a:lnTo>
                  <a:lnTo>
                    <a:pt x="31" y="348"/>
                  </a:lnTo>
                  <a:lnTo>
                    <a:pt x="36" y="353"/>
                  </a:lnTo>
                  <a:lnTo>
                    <a:pt x="42" y="357"/>
                  </a:lnTo>
                  <a:lnTo>
                    <a:pt x="42" y="357"/>
                  </a:lnTo>
                  <a:lnTo>
                    <a:pt x="46" y="360"/>
                  </a:lnTo>
                  <a:lnTo>
                    <a:pt x="49" y="363"/>
                  </a:lnTo>
                  <a:lnTo>
                    <a:pt x="51" y="367"/>
                  </a:lnTo>
                  <a:lnTo>
                    <a:pt x="50" y="373"/>
                  </a:lnTo>
                  <a:lnTo>
                    <a:pt x="50" y="373"/>
                  </a:lnTo>
                  <a:lnTo>
                    <a:pt x="50" y="376"/>
                  </a:lnTo>
                  <a:lnTo>
                    <a:pt x="50" y="379"/>
                  </a:lnTo>
                  <a:lnTo>
                    <a:pt x="51" y="382"/>
                  </a:lnTo>
                  <a:lnTo>
                    <a:pt x="53" y="385"/>
                  </a:lnTo>
                  <a:lnTo>
                    <a:pt x="53" y="385"/>
                  </a:lnTo>
                  <a:lnTo>
                    <a:pt x="57" y="390"/>
                  </a:lnTo>
                  <a:lnTo>
                    <a:pt x="59" y="396"/>
                  </a:lnTo>
                  <a:lnTo>
                    <a:pt x="62" y="407"/>
                  </a:lnTo>
                  <a:lnTo>
                    <a:pt x="62" y="407"/>
                  </a:lnTo>
                  <a:lnTo>
                    <a:pt x="69" y="430"/>
                  </a:lnTo>
                  <a:lnTo>
                    <a:pt x="73" y="441"/>
                  </a:lnTo>
                  <a:lnTo>
                    <a:pt x="78" y="451"/>
                  </a:lnTo>
                  <a:lnTo>
                    <a:pt x="78" y="451"/>
                  </a:lnTo>
                  <a:lnTo>
                    <a:pt x="84" y="461"/>
                  </a:lnTo>
                  <a:lnTo>
                    <a:pt x="91" y="471"/>
                  </a:lnTo>
                  <a:lnTo>
                    <a:pt x="106" y="489"/>
                  </a:lnTo>
                  <a:lnTo>
                    <a:pt x="106" y="489"/>
                  </a:lnTo>
                  <a:lnTo>
                    <a:pt x="115" y="498"/>
                  </a:lnTo>
                  <a:lnTo>
                    <a:pt x="124" y="506"/>
                  </a:lnTo>
                  <a:lnTo>
                    <a:pt x="134" y="514"/>
                  </a:lnTo>
                  <a:lnTo>
                    <a:pt x="144" y="521"/>
                  </a:lnTo>
                  <a:lnTo>
                    <a:pt x="144" y="521"/>
                  </a:lnTo>
                  <a:lnTo>
                    <a:pt x="147" y="524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47" y="539"/>
                  </a:lnTo>
                  <a:lnTo>
                    <a:pt x="147" y="552"/>
                  </a:lnTo>
                  <a:lnTo>
                    <a:pt x="146" y="577"/>
                  </a:lnTo>
                  <a:lnTo>
                    <a:pt x="146" y="577"/>
                  </a:lnTo>
                  <a:lnTo>
                    <a:pt x="144" y="594"/>
                  </a:lnTo>
                  <a:lnTo>
                    <a:pt x="144" y="594"/>
                  </a:lnTo>
                  <a:lnTo>
                    <a:pt x="143" y="608"/>
                  </a:lnTo>
                  <a:lnTo>
                    <a:pt x="143" y="608"/>
                  </a:lnTo>
                  <a:lnTo>
                    <a:pt x="144" y="621"/>
                  </a:lnTo>
                  <a:lnTo>
                    <a:pt x="144" y="635"/>
                  </a:lnTo>
                  <a:lnTo>
                    <a:pt x="144" y="635"/>
                  </a:lnTo>
                  <a:lnTo>
                    <a:pt x="143" y="639"/>
                  </a:lnTo>
                  <a:lnTo>
                    <a:pt x="142" y="641"/>
                  </a:lnTo>
                  <a:lnTo>
                    <a:pt x="140" y="642"/>
                  </a:lnTo>
                  <a:lnTo>
                    <a:pt x="140" y="642"/>
                  </a:lnTo>
                  <a:lnTo>
                    <a:pt x="135" y="645"/>
                  </a:lnTo>
                  <a:lnTo>
                    <a:pt x="132" y="647"/>
                  </a:lnTo>
                  <a:lnTo>
                    <a:pt x="130" y="649"/>
                  </a:lnTo>
                  <a:lnTo>
                    <a:pt x="130" y="649"/>
                  </a:lnTo>
                  <a:lnTo>
                    <a:pt x="126" y="652"/>
                  </a:lnTo>
                  <a:lnTo>
                    <a:pt x="122" y="653"/>
                  </a:lnTo>
                  <a:lnTo>
                    <a:pt x="122" y="653"/>
                  </a:lnTo>
                  <a:lnTo>
                    <a:pt x="114" y="656"/>
                  </a:lnTo>
                  <a:lnTo>
                    <a:pt x="107" y="659"/>
                  </a:lnTo>
                  <a:lnTo>
                    <a:pt x="107" y="659"/>
                  </a:lnTo>
                  <a:lnTo>
                    <a:pt x="95" y="666"/>
                  </a:lnTo>
                  <a:lnTo>
                    <a:pt x="84" y="672"/>
                  </a:lnTo>
                  <a:lnTo>
                    <a:pt x="84" y="672"/>
                  </a:lnTo>
                  <a:lnTo>
                    <a:pt x="64" y="680"/>
                  </a:lnTo>
                  <a:lnTo>
                    <a:pt x="54" y="684"/>
                  </a:lnTo>
                  <a:lnTo>
                    <a:pt x="43" y="687"/>
                  </a:lnTo>
                  <a:lnTo>
                    <a:pt x="43" y="687"/>
                  </a:lnTo>
                  <a:lnTo>
                    <a:pt x="34" y="689"/>
                  </a:lnTo>
                  <a:lnTo>
                    <a:pt x="25" y="691"/>
                  </a:lnTo>
                  <a:lnTo>
                    <a:pt x="25" y="691"/>
                  </a:lnTo>
                  <a:lnTo>
                    <a:pt x="23" y="692"/>
                  </a:lnTo>
                  <a:lnTo>
                    <a:pt x="22" y="693"/>
                  </a:lnTo>
                  <a:lnTo>
                    <a:pt x="22" y="694"/>
                  </a:lnTo>
                  <a:lnTo>
                    <a:pt x="23" y="696"/>
                  </a:lnTo>
                  <a:lnTo>
                    <a:pt x="23" y="696"/>
                  </a:lnTo>
                  <a:lnTo>
                    <a:pt x="26" y="702"/>
                  </a:lnTo>
                  <a:lnTo>
                    <a:pt x="30" y="709"/>
                  </a:lnTo>
                  <a:lnTo>
                    <a:pt x="35" y="714"/>
                  </a:lnTo>
                  <a:lnTo>
                    <a:pt x="40" y="720"/>
                  </a:lnTo>
                  <a:lnTo>
                    <a:pt x="40" y="720"/>
                  </a:lnTo>
                  <a:lnTo>
                    <a:pt x="54" y="731"/>
                  </a:lnTo>
                  <a:lnTo>
                    <a:pt x="54" y="731"/>
                  </a:lnTo>
                  <a:lnTo>
                    <a:pt x="69" y="743"/>
                  </a:lnTo>
                  <a:lnTo>
                    <a:pt x="69" y="743"/>
                  </a:lnTo>
                  <a:lnTo>
                    <a:pt x="70" y="745"/>
                  </a:lnTo>
                  <a:lnTo>
                    <a:pt x="70" y="745"/>
                  </a:lnTo>
                  <a:lnTo>
                    <a:pt x="70" y="746"/>
                  </a:lnTo>
                  <a:lnTo>
                    <a:pt x="70" y="746"/>
                  </a:lnTo>
                  <a:lnTo>
                    <a:pt x="69" y="749"/>
                  </a:lnTo>
                  <a:lnTo>
                    <a:pt x="70" y="752"/>
                  </a:lnTo>
                  <a:lnTo>
                    <a:pt x="72" y="754"/>
                  </a:lnTo>
                  <a:lnTo>
                    <a:pt x="74" y="755"/>
                  </a:lnTo>
                  <a:lnTo>
                    <a:pt x="74" y="755"/>
                  </a:lnTo>
                  <a:lnTo>
                    <a:pt x="86" y="763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109" y="775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32" y="785"/>
                  </a:lnTo>
                  <a:lnTo>
                    <a:pt x="139" y="787"/>
                  </a:lnTo>
                  <a:lnTo>
                    <a:pt x="145" y="789"/>
                  </a:lnTo>
                  <a:lnTo>
                    <a:pt x="145" y="789"/>
                  </a:lnTo>
                  <a:lnTo>
                    <a:pt x="150" y="790"/>
                  </a:lnTo>
                  <a:lnTo>
                    <a:pt x="152" y="792"/>
                  </a:lnTo>
                  <a:lnTo>
                    <a:pt x="154" y="795"/>
                  </a:lnTo>
                  <a:lnTo>
                    <a:pt x="154" y="800"/>
                  </a:lnTo>
                  <a:lnTo>
                    <a:pt x="154" y="800"/>
                  </a:lnTo>
                  <a:lnTo>
                    <a:pt x="158" y="823"/>
                  </a:lnTo>
                  <a:lnTo>
                    <a:pt x="158" y="823"/>
                  </a:lnTo>
                  <a:lnTo>
                    <a:pt x="161" y="839"/>
                  </a:lnTo>
                  <a:lnTo>
                    <a:pt x="162" y="856"/>
                  </a:lnTo>
                  <a:lnTo>
                    <a:pt x="162" y="856"/>
                  </a:lnTo>
                  <a:lnTo>
                    <a:pt x="162" y="879"/>
                  </a:lnTo>
                  <a:lnTo>
                    <a:pt x="163" y="890"/>
                  </a:lnTo>
                  <a:lnTo>
                    <a:pt x="164" y="902"/>
                  </a:lnTo>
                  <a:lnTo>
                    <a:pt x="164" y="902"/>
                  </a:lnTo>
                  <a:lnTo>
                    <a:pt x="172" y="945"/>
                  </a:lnTo>
                  <a:lnTo>
                    <a:pt x="172" y="945"/>
                  </a:lnTo>
                  <a:lnTo>
                    <a:pt x="174" y="958"/>
                  </a:lnTo>
                  <a:lnTo>
                    <a:pt x="175" y="971"/>
                  </a:lnTo>
                  <a:lnTo>
                    <a:pt x="176" y="998"/>
                  </a:lnTo>
                  <a:lnTo>
                    <a:pt x="176" y="998"/>
                  </a:lnTo>
                  <a:lnTo>
                    <a:pt x="176" y="1001"/>
                  </a:lnTo>
                  <a:lnTo>
                    <a:pt x="177" y="1004"/>
                  </a:lnTo>
                  <a:lnTo>
                    <a:pt x="177" y="1004"/>
                  </a:lnTo>
                  <a:lnTo>
                    <a:pt x="177" y="1008"/>
                  </a:lnTo>
                  <a:lnTo>
                    <a:pt x="176" y="1011"/>
                  </a:lnTo>
                  <a:lnTo>
                    <a:pt x="175" y="1012"/>
                  </a:lnTo>
                  <a:lnTo>
                    <a:pt x="175" y="1012"/>
                  </a:lnTo>
                  <a:lnTo>
                    <a:pt x="171" y="1017"/>
                  </a:lnTo>
                  <a:lnTo>
                    <a:pt x="167" y="1020"/>
                  </a:lnTo>
                  <a:lnTo>
                    <a:pt x="167" y="1020"/>
                  </a:lnTo>
                  <a:lnTo>
                    <a:pt x="158" y="1025"/>
                  </a:lnTo>
                  <a:lnTo>
                    <a:pt x="154" y="1028"/>
                  </a:lnTo>
                  <a:lnTo>
                    <a:pt x="149" y="1029"/>
                  </a:lnTo>
                  <a:lnTo>
                    <a:pt x="149" y="1029"/>
                  </a:lnTo>
                  <a:lnTo>
                    <a:pt x="136" y="1032"/>
                  </a:lnTo>
                  <a:lnTo>
                    <a:pt x="129" y="1034"/>
                  </a:lnTo>
                  <a:lnTo>
                    <a:pt x="123" y="1036"/>
                  </a:lnTo>
                  <a:lnTo>
                    <a:pt x="123" y="1036"/>
                  </a:lnTo>
                  <a:lnTo>
                    <a:pt x="116" y="1040"/>
                  </a:lnTo>
                  <a:lnTo>
                    <a:pt x="111" y="1045"/>
                  </a:lnTo>
                  <a:lnTo>
                    <a:pt x="107" y="1052"/>
                  </a:lnTo>
                  <a:lnTo>
                    <a:pt x="106" y="1056"/>
                  </a:lnTo>
                  <a:lnTo>
                    <a:pt x="105" y="1060"/>
                  </a:lnTo>
                  <a:lnTo>
                    <a:pt x="105" y="1060"/>
                  </a:lnTo>
                  <a:lnTo>
                    <a:pt x="106" y="1067"/>
                  </a:lnTo>
                  <a:lnTo>
                    <a:pt x="109" y="1073"/>
                  </a:lnTo>
                  <a:lnTo>
                    <a:pt x="112" y="1078"/>
                  </a:lnTo>
                  <a:lnTo>
                    <a:pt x="116" y="1083"/>
                  </a:lnTo>
                  <a:lnTo>
                    <a:pt x="116" y="1083"/>
                  </a:lnTo>
                  <a:lnTo>
                    <a:pt x="120" y="1087"/>
                  </a:lnTo>
                  <a:lnTo>
                    <a:pt x="125" y="1089"/>
                  </a:lnTo>
                  <a:lnTo>
                    <a:pt x="131" y="1091"/>
                  </a:lnTo>
                  <a:lnTo>
                    <a:pt x="137" y="1093"/>
                  </a:lnTo>
                  <a:lnTo>
                    <a:pt x="137" y="1093"/>
                  </a:lnTo>
                  <a:lnTo>
                    <a:pt x="140" y="1093"/>
                  </a:lnTo>
                  <a:lnTo>
                    <a:pt x="142" y="1094"/>
                  </a:lnTo>
                  <a:lnTo>
                    <a:pt x="144" y="1096"/>
                  </a:lnTo>
                  <a:lnTo>
                    <a:pt x="146" y="1100"/>
                  </a:lnTo>
                  <a:lnTo>
                    <a:pt x="146" y="1100"/>
                  </a:lnTo>
                  <a:lnTo>
                    <a:pt x="147" y="1103"/>
                  </a:lnTo>
                  <a:lnTo>
                    <a:pt x="149" y="1106"/>
                  </a:lnTo>
                  <a:lnTo>
                    <a:pt x="153" y="1111"/>
                  </a:lnTo>
                  <a:lnTo>
                    <a:pt x="158" y="1115"/>
                  </a:lnTo>
                  <a:lnTo>
                    <a:pt x="164" y="1118"/>
                  </a:lnTo>
                  <a:lnTo>
                    <a:pt x="164" y="1118"/>
                  </a:lnTo>
                  <a:lnTo>
                    <a:pt x="172" y="1123"/>
                  </a:lnTo>
                  <a:lnTo>
                    <a:pt x="180" y="1127"/>
                  </a:lnTo>
                  <a:lnTo>
                    <a:pt x="188" y="1131"/>
                  </a:lnTo>
                  <a:lnTo>
                    <a:pt x="196" y="1134"/>
                  </a:lnTo>
                  <a:lnTo>
                    <a:pt x="196" y="1134"/>
                  </a:lnTo>
                  <a:lnTo>
                    <a:pt x="202" y="1134"/>
                  </a:lnTo>
                  <a:lnTo>
                    <a:pt x="202" y="1134"/>
                  </a:lnTo>
                  <a:lnTo>
                    <a:pt x="210" y="1132"/>
                  </a:lnTo>
                  <a:lnTo>
                    <a:pt x="219" y="1131"/>
                  </a:lnTo>
                  <a:lnTo>
                    <a:pt x="219" y="1131"/>
                  </a:lnTo>
                  <a:lnTo>
                    <a:pt x="228" y="1130"/>
                  </a:lnTo>
                  <a:lnTo>
                    <a:pt x="236" y="1126"/>
                  </a:lnTo>
                  <a:lnTo>
                    <a:pt x="236" y="1126"/>
                  </a:lnTo>
                  <a:lnTo>
                    <a:pt x="249" y="1120"/>
                  </a:lnTo>
                  <a:lnTo>
                    <a:pt x="255" y="1117"/>
                  </a:lnTo>
                  <a:lnTo>
                    <a:pt x="262" y="1114"/>
                  </a:lnTo>
                  <a:lnTo>
                    <a:pt x="262" y="1114"/>
                  </a:lnTo>
                  <a:lnTo>
                    <a:pt x="280" y="1107"/>
                  </a:lnTo>
                  <a:lnTo>
                    <a:pt x="297" y="1100"/>
                  </a:lnTo>
                  <a:lnTo>
                    <a:pt x="297" y="1100"/>
                  </a:lnTo>
                  <a:lnTo>
                    <a:pt x="302" y="1098"/>
                  </a:lnTo>
                  <a:lnTo>
                    <a:pt x="305" y="1095"/>
                  </a:lnTo>
                  <a:lnTo>
                    <a:pt x="308" y="1093"/>
                  </a:lnTo>
                  <a:lnTo>
                    <a:pt x="310" y="1090"/>
                  </a:lnTo>
                  <a:lnTo>
                    <a:pt x="311" y="1087"/>
                  </a:lnTo>
                  <a:lnTo>
                    <a:pt x="312" y="1083"/>
                  </a:lnTo>
                  <a:lnTo>
                    <a:pt x="313" y="1075"/>
                  </a:lnTo>
                  <a:lnTo>
                    <a:pt x="313" y="1075"/>
                  </a:lnTo>
                  <a:lnTo>
                    <a:pt x="312" y="1060"/>
                  </a:lnTo>
                  <a:lnTo>
                    <a:pt x="312" y="1060"/>
                  </a:lnTo>
                  <a:lnTo>
                    <a:pt x="311" y="1053"/>
                  </a:lnTo>
                  <a:lnTo>
                    <a:pt x="309" y="1045"/>
                  </a:lnTo>
                  <a:lnTo>
                    <a:pt x="306" y="1039"/>
                  </a:lnTo>
                  <a:lnTo>
                    <a:pt x="301" y="1032"/>
                  </a:lnTo>
                  <a:lnTo>
                    <a:pt x="301" y="1032"/>
                  </a:lnTo>
                  <a:lnTo>
                    <a:pt x="300" y="1031"/>
                  </a:lnTo>
                  <a:lnTo>
                    <a:pt x="300" y="1029"/>
                  </a:lnTo>
                  <a:lnTo>
                    <a:pt x="300" y="1029"/>
                  </a:lnTo>
                  <a:lnTo>
                    <a:pt x="302" y="1015"/>
                  </a:lnTo>
                  <a:lnTo>
                    <a:pt x="304" y="1008"/>
                  </a:lnTo>
                  <a:lnTo>
                    <a:pt x="305" y="1001"/>
                  </a:lnTo>
                  <a:lnTo>
                    <a:pt x="305" y="1001"/>
                  </a:lnTo>
                  <a:lnTo>
                    <a:pt x="311" y="981"/>
                  </a:lnTo>
                  <a:lnTo>
                    <a:pt x="315" y="961"/>
                  </a:lnTo>
                  <a:lnTo>
                    <a:pt x="315" y="961"/>
                  </a:lnTo>
                  <a:lnTo>
                    <a:pt x="317" y="950"/>
                  </a:lnTo>
                  <a:lnTo>
                    <a:pt x="318" y="939"/>
                  </a:lnTo>
                  <a:lnTo>
                    <a:pt x="320" y="917"/>
                  </a:lnTo>
                  <a:lnTo>
                    <a:pt x="320" y="917"/>
                  </a:lnTo>
                  <a:lnTo>
                    <a:pt x="320" y="907"/>
                  </a:lnTo>
                  <a:lnTo>
                    <a:pt x="319" y="898"/>
                  </a:lnTo>
                  <a:lnTo>
                    <a:pt x="317" y="888"/>
                  </a:lnTo>
                  <a:lnTo>
                    <a:pt x="315" y="878"/>
                  </a:lnTo>
                  <a:lnTo>
                    <a:pt x="315" y="878"/>
                  </a:lnTo>
                  <a:lnTo>
                    <a:pt x="308" y="860"/>
                  </a:lnTo>
                  <a:lnTo>
                    <a:pt x="306" y="851"/>
                  </a:lnTo>
                  <a:lnTo>
                    <a:pt x="305" y="841"/>
                  </a:lnTo>
                  <a:lnTo>
                    <a:pt x="305" y="841"/>
                  </a:lnTo>
                  <a:lnTo>
                    <a:pt x="304" y="832"/>
                  </a:lnTo>
                  <a:lnTo>
                    <a:pt x="303" y="824"/>
                  </a:lnTo>
                  <a:lnTo>
                    <a:pt x="301" y="815"/>
                  </a:lnTo>
                  <a:lnTo>
                    <a:pt x="300" y="806"/>
                  </a:lnTo>
                  <a:lnTo>
                    <a:pt x="300" y="806"/>
                  </a:lnTo>
                  <a:lnTo>
                    <a:pt x="300" y="802"/>
                  </a:lnTo>
                  <a:lnTo>
                    <a:pt x="301" y="800"/>
                  </a:lnTo>
                  <a:lnTo>
                    <a:pt x="303" y="798"/>
                  </a:lnTo>
                  <a:lnTo>
                    <a:pt x="306" y="797"/>
                  </a:lnTo>
                  <a:lnTo>
                    <a:pt x="306" y="797"/>
                  </a:lnTo>
                  <a:lnTo>
                    <a:pt x="318" y="794"/>
                  </a:lnTo>
                  <a:lnTo>
                    <a:pt x="330" y="791"/>
                  </a:lnTo>
                  <a:lnTo>
                    <a:pt x="353" y="782"/>
                  </a:lnTo>
                  <a:lnTo>
                    <a:pt x="353" y="782"/>
                  </a:lnTo>
                  <a:lnTo>
                    <a:pt x="367" y="777"/>
                  </a:lnTo>
                  <a:lnTo>
                    <a:pt x="381" y="770"/>
                  </a:lnTo>
                  <a:lnTo>
                    <a:pt x="394" y="763"/>
                  </a:lnTo>
                  <a:lnTo>
                    <a:pt x="407" y="755"/>
                  </a:lnTo>
                  <a:lnTo>
                    <a:pt x="407" y="755"/>
                  </a:lnTo>
                  <a:lnTo>
                    <a:pt x="410" y="752"/>
                  </a:lnTo>
                  <a:lnTo>
                    <a:pt x="411" y="750"/>
                  </a:lnTo>
                  <a:lnTo>
                    <a:pt x="410" y="748"/>
                  </a:lnTo>
                  <a:lnTo>
                    <a:pt x="410" y="748"/>
                  </a:lnTo>
                  <a:lnTo>
                    <a:pt x="407" y="742"/>
                  </a:lnTo>
                  <a:lnTo>
                    <a:pt x="404" y="737"/>
                  </a:lnTo>
                  <a:lnTo>
                    <a:pt x="377" y="703"/>
                  </a:lnTo>
                  <a:lnTo>
                    <a:pt x="377" y="703"/>
                  </a:lnTo>
                  <a:lnTo>
                    <a:pt x="372" y="696"/>
                  </a:lnTo>
                  <a:lnTo>
                    <a:pt x="366" y="691"/>
                  </a:lnTo>
                  <a:lnTo>
                    <a:pt x="354" y="679"/>
                  </a:lnTo>
                  <a:lnTo>
                    <a:pt x="354" y="679"/>
                  </a:lnTo>
                  <a:lnTo>
                    <a:pt x="349" y="674"/>
                  </a:lnTo>
                  <a:lnTo>
                    <a:pt x="343" y="670"/>
                  </a:lnTo>
                  <a:lnTo>
                    <a:pt x="331" y="662"/>
                  </a:lnTo>
                  <a:lnTo>
                    <a:pt x="331" y="662"/>
                  </a:lnTo>
                  <a:lnTo>
                    <a:pt x="316" y="653"/>
                  </a:lnTo>
                  <a:lnTo>
                    <a:pt x="309" y="649"/>
                  </a:lnTo>
                  <a:lnTo>
                    <a:pt x="301" y="646"/>
                  </a:lnTo>
                  <a:lnTo>
                    <a:pt x="301" y="646"/>
                  </a:lnTo>
                  <a:lnTo>
                    <a:pt x="299" y="645"/>
                  </a:lnTo>
                  <a:lnTo>
                    <a:pt x="298" y="644"/>
                  </a:lnTo>
                  <a:lnTo>
                    <a:pt x="297" y="642"/>
                  </a:lnTo>
                  <a:lnTo>
                    <a:pt x="297" y="640"/>
                  </a:lnTo>
                  <a:lnTo>
                    <a:pt x="297" y="640"/>
                  </a:lnTo>
                  <a:lnTo>
                    <a:pt x="299" y="614"/>
                  </a:lnTo>
                  <a:lnTo>
                    <a:pt x="299" y="614"/>
                  </a:lnTo>
                  <a:lnTo>
                    <a:pt x="301" y="590"/>
                  </a:lnTo>
                  <a:lnTo>
                    <a:pt x="305" y="567"/>
                  </a:lnTo>
                  <a:lnTo>
                    <a:pt x="305" y="567"/>
                  </a:lnTo>
                  <a:lnTo>
                    <a:pt x="306" y="562"/>
                  </a:lnTo>
                  <a:lnTo>
                    <a:pt x="308" y="559"/>
                  </a:lnTo>
                  <a:lnTo>
                    <a:pt x="310" y="558"/>
                  </a:lnTo>
                  <a:lnTo>
                    <a:pt x="315" y="558"/>
                  </a:lnTo>
                  <a:lnTo>
                    <a:pt x="315" y="558"/>
                  </a:lnTo>
                  <a:lnTo>
                    <a:pt x="319" y="557"/>
                  </a:lnTo>
                  <a:lnTo>
                    <a:pt x="319" y="557"/>
                  </a:lnTo>
                  <a:lnTo>
                    <a:pt x="335" y="553"/>
                  </a:lnTo>
                  <a:lnTo>
                    <a:pt x="350" y="546"/>
                  </a:lnTo>
                  <a:lnTo>
                    <a:pt x="350" y="546"/>
                  </a:lnTo>
                  <a:lnTo>
                    <a:pt x="354" y="544"/>
                  </a:lnTo>
                  <a:lnTo>
                    <a:pt x="359" y="542"/>
                  </a:lnTo>
                  <a:lnTo>
                    <a:pt x="359" y="542"/>
                  </a:lnTo>
                  <a:lnTo>
                    <a:pt x="367" y="534"/>
                  </a:lnTo>
                  <a:lnTo>
                    <a:pt x="374" y="526"/>
                  </a:lnTo>
                  <a:lnTo>
                    <a:pt x="374" y="526"/>
                  </a:lnTo>
                  <a:lnTo>
                    <a:pt x="383" y="517"/>
                  </a:lnTo>
                  <a:lnTo>
                    <a:pt x="387" y="512"/>
                  </a:lnTo>
                  <a:lnTo>
                    <a:pt x="391" y="507"/>
                  </a:lnTo>
                  <a:lnTo>
                    <a:pt x="391" y="507"/>
                  </a:lnTo>
                  <a:lnTo>
                    <a:pt x="397" y="499"/>
                  </a:lnTo>
                  <a:lnTo>
                    <a:pt x="400" y="494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3" y="484"/>
                  </a:lnTo>
                  <a:lnTo>
                    <a:pt x="403" y="484"/>
                  </a:lnTo>
                  <a:lnTo>
                    <a:pt x="409" y="472"/>
                  </a:lnTo>
                  <a:lnTo>
                    <a:pt x="413" y="459"/>
                  </a:lnTo>
                  <a:lnTo>
                    <a:pt x="413" y="459"/>
                  </a:lnTo>
                  <a:lnTo>
                    <a:pt x="415" y="454"/>
                  </a:lnTo>
                  <a:lnTo>
                    <a:pt x="416" y="452"/>
                  </a:lnTo>
                  <a:lnTo>
                    <a:pt x="419" y="450"/>
                  </a:lnTo>
                  <a:lnTo>
                    <a:pt x="419" y="450"/>
                  </a:lnTo>
                  <a:lnTo>
                    <a:pt x="423" y="447"/>
                  </a:lnTo>
                  <a:lnTo>
                    <a:pt x="425" y="443"/>
                  </a:lnTo>
                  <a:lnTo>
                    <a:pt x="426" y="438"/>
                  </a:lnTo>
                  <a:lnTo>
                    <a:pt x="425" y="433"/>
                  </a:lnTo>
                  <a:lnTo>
                    <a:pt x="425" y="433"/>
                  </a:lnTo>
                  <a:lnTo>
                    <a:pt x="425" y="431"/>
                  </a:lnTo>
                  <a:lnTo>
                    <a:pt x="425" y="430"/>
                  </a:lnTo>
                  <a:lnTo>
                    <a:pt x="427" y="429"/>
                  </a:lnTo>
                  <a:lnTo>
                    <a:pt x="429" y="428"/>
                  </a:lnTo>
                  <a:lnTo>
                    <a:pt x="429" y="428"/>
                  </a:lnTo>
                  <a:lnTo>
                    <a:pt x="435" y="427"/>
                  </a:lnTo>
                  <a:lnTo>
                    <a:pt x="441" y="424"/>
                  </a:lnTo>
                  <a:lnTo>
                    <a:pt x="446" y="421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3" y="414"/>
                  </a:lnTo>
                  <a:lnTo>
                    <a:pt x="455" y="413"/>
                  </a:lnTo>
                  <a:lnTo>
                    <a:pt x="455" y="413"/>
                  </a:lnTo>
                  <a:lnTo>
                    <a:pt x="460" y="412"/>
                  </a:lnTo>
                  <a:lnTo>
                    <a:pt x="465" y="410"/>
                  </a:lnTo>
                  <a:lnTo>
                    <a:pt x="465" y="410"/>
                  </a:lnTo>
                  <a:lnTo>
                    <a:pt x="470" y="408"/>
                  </a:lnTo>
                  <a:lnTo>
                    <a:pt x="475" y="404"/>
                  </a:lnTo>
                  <a:lnTo>
                    <a:pt x="475" y="404"/>
                  </a:lnTo>
                  <a:lnTo>
                    <a:pt x="476" y="402"/>
                  </a:lnTo>
                  <a:lnTo>
                    <a:pt x="476" y="401"/>
                  </a:lnTo>
                  <a:lnTo>
                    <a:pt x="476" y="397"/>
                  </a:lnTo>
                  <a:lnTo>
                    <a:pt x="476" y="397"/>
                  </a:lnTo>
                  <a:lnTo>
                    <a:pt x="475" y="396"/>
                  </a:lnTo>
                  <a:lnTo>
                    <a:pt x="475" y="395"/>
                  </a:lnTo>
                  <a:lnTo>
                    <a:pt x="473" y="395"/>
                  </a:lnTo>
                  <a:lnTo>
                    <a:pt x="473" y="395"/>
                  </a:lnTo>
                  <a:lnTo>
                    <a:pt x="470" y="395"/>
                  </a:lnTo>
                  <a:lnTo>
                    <a:pt x="467" y="395"/>
                  </a:lnTo>
                  <a:lnTo>
                    <a:pt x="464" y="395"/>
                  </a:lnTo>
                  <a:lnTo>
                    <a:pt x="460" y="395"/>
                  </a:lnTo>
                  <a:lnTo>
                    <a:pt x="460" y="395"/>
                  </a:lnTo>
                  <a:lnTo>
                    <a:pt x="459" y="395"/>
                  </a:lnTo>
                  <a:lnTo>
                    <a:pt x="458" y="395"/>
                  </a:lnTo>
                  <a:lnTo>
                    <a:pt x="458" y="395"/>
                  </a:lnTo>
                  <a:lnTo>
                    <a:pt x="458" y="393"/>
                  </a:lnTo>
                  <a:lnTo>
                    <a:pt x="458" y="393"/>
                  </a:lnTo>
                  <a:lnTo>
                    <a:pt x="458" y="393"/>
                  </a:lnTo>
                  <a:lnTo>
                    <a:pt x="462" y="387"/>
                  </a:lnTo>
                  <a:lnTo>
                    <a:pt x="467" y="383"/>
                  </a:lnTo>
                  <a:lnTo>
                    <a:pt x="467" y="383"/>
                  </a:lnTo>
                  <a:lnTo>
                    <a:pt x="472" y="376"/>
                  </a:lnTo>
                  <a:lnTo>
                    <a:pt x="475" y="369"/>
                  </a:lnTo>
                  <a:lnTo>
                    <a:pt x="475" y="369"/>
                  </a:lnTo>
                  <a:lnTo>
                    <a:pt x="475" y="366"/>
                  </a:lnTo>
                  <a:lnTo>
                    <a:pt x="475" y="364"/>
                  </a:lnTo>
                  <a:lnTo>
                    <a:pt x="473" y="362"/>
                  </a:lnTo>
                  <a:lnTo>
                    <a:pt x="471" y="361"/>
                  </a:lnTo>
                  <a:lnTo>
                    <a:pt x="471" y="361"/>
                  </a:lnTo>
                  <a:lnTo>
                    <a:pt x="468" y="360"/>
                  </a:lnTo>
                  <a:lnTo>
                    <a:pt x="465" y="360"/>
                  </a:lnTo>
                  <a:lnTo>
                    <a:pt x="465" y="360"/>
                  </a:lnTo>
                  <a:lnTo>
                    <a:pt x="467" y="356"/>
                  </a:lnTo>
                  <a:lnTo>
                    <a:pt x="468" y="353"/>
                  </a:lnTo>
                  <a:lnTo>
                    <a:pt x="468" y="353"/>
                  </a:lnTo>
                  <a:lnTo>
                    <a:pt x="469" y="350"/>
                  </a:lnTo>
                  <a:lnTo>
                    <a:pt x="468" y="349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64" y="345"/>
                  </a:lnTo>
                  <a:lnTo>
                    <a:pt x="462" y="344"/>
                  </a:lnTo>
                  <a:lnTo>
                    <a:pt x="461" y="345"/>
                  </a:lnTo>
                  <a:lnTo>
                    <a:pt x="459" y="346"/>
                  </a:lnTo>
                  <a:lnTo>
                    <a:pt x="459" y="346"/>
                  </a:lnTo>
                  <a:lnTo>
                    <a:pt x="454" y="349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49" y="352"/>
                  </a:lnTo>
                  <a:lnTo>
                    <a:pt x="446" y="354"/>
                  </a:lnTo>
                  <a:lnTo>
                    <a:pt x="443" y="355"/>
                  </a:lnTo>
                  <a:lnTo>
                    <a:pt x="443" y="355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52" y="330"/>
                  </a:lnTo>
                  <a:lnTo>
                    <a:pt x="454" y="320"/>
                  </a:lnTo>
                  <a:lnTo>
                    <a:pt x="456" y="311"/>
                  </a:lnTo>
                  <a:lnTo>
                    <a:pt x="457" y="301"/>
                  </a:lnTo>
                  <a:lnTo>
                    <a:pt x="457" y="301"/>
                  </a:lnTo>
                  <a:lnTo>
                    <a:pt x="457" y="296"/>
                  </a:lnTo>
                  <a:lnTo>
                    <a:pt x="456" y="291"/>
                  </a:lnTo>
                  <a:lnTo>
                    <a:pt x="455" y="280"/>
                  </a:lnTo>
                  <a:lnTo>
                    <a:pt x="455" y="280"/>
                  </a:lnTo>
                  <a:lnTo>
                    <a:pt x="455" y="274"/>
                  </a:lnTo>
                  <a:lnTo>
                    <a:pt x="456" y="267"/>
                  </a:lnTo>
                  <a:lnTo>
                    <a:pt x="457" y="260"/>
                  </a:lnTo>
                  <a:lnTo>
                    <a:pt x="456" y="254"/>
                  </a:lnTo>
                  <a:lnTo>
                    <a:pt x="456" y="254"/>
                  </a:lnTo>
                  <a:lnTo>
                    <a:pt x="454" y="237"/>
                  </a:lnTo>
                  <a:lnTo>
                    <a:pt x="449" y="221"/>
                  </a:lnTo>
                  <a:lnTo>
                    <a:pt x="449" y="221"/>
                  </a:lnTo>
                  <a:lnTo>
                    <a:pt x="448" y="218"/>
                  </a:lnTo>
                  <a:lnTo>
                    <a:pt x="448" y="214"/>
                  </a:lnTo>
                  <a:lnTo>
                    <a:pt x="448" y="211"/>
                  </a:lnTo>
                  <a:lnTo>
                    <a:pt x="449" y="207"/>
                  </a:lnTo>
                  <a:lnTo>
                    <a:pt x="449" y="207"/>
                  </a:lnTo>
                  <a:lnTo>
                    <a:pt x="457" y="196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74" y="169"/>
                  </a:lnTo>
                  <a:lnTo>
                    <a:pt x="478" y="161"/>
                  </a:lnTo>
                  <a:lnTo>
                    <a:pt x="482" y="152"/>
                  </a:lnTo>
                  <a:lnTo>
                    <a:pt x="482" y="152"/>
                  </a:lnTo>
                  <a:lnTo>
                    <a:pt x="483" y="149"/>
                  </a:lnTo>
                  <a:lnTo>
                    <a:pt x="483" y="146"/>
                  </a:lnTo>
                  <a:lnTo>
                    <a:pt x="483" y="143"/>
                  </a:lnTo>
                  <a:lnTo>
                    <a:pt x="484" y="141"/>
                  </a:lnTo>
                  <a:lnTo>
                    <a:pt x="484" y="141"/>
                  </a:lnTo>
                  <a:lnTo>
                    <a:pt x="484" y="136"/>
                  </a:lnTo>
                  <a:lnTo>
                    <a:pt x="484" y="136"/>
                  </a:lnTo>
                  <a:lnTo>
                    <a:pt x="483" y="131"/>
                  </a:lnTo>
                  <a:lnTo>
                    <a:pt x="481" y="127"/>
                  </a:lnTo>
                  <a:lnTo>
                    <a:pt x="478" y="123"/>
                  </a:lnTo>
                  <a:lnTo>
                    <a:pt x="474" y="120"/>
                  </a:lnTo>
                  <a:lnTo>
                    <a:pt x="474" y="120"/>
                  </a:lnTo>
                  <a:close/>
                  <a:moveTo>
                    <a:pt x="314" y="451"/>
                  </a:moveTo>
                  <a:lnTo>
                    <a:pt x="314" y="451"/>
                  </a:lnTo>
                  <a:lnTo>
                    <a:pt x="316" y="447"/>
                  </a:lnTo>
                  <a:lnTo>
                    <a:pt x="318" y="445"/>
                  </a:lnTo>
                  <a:lnTo>
                    <a:pt x="321" y="443"/>
                  </a:lnTo>
                  <a:lnTo>
                    <a:pt x="325" y="443"/>
                  </a:lnTo>
                  <a:lnTo>
                    <a:pt x="325" y="443"/>
                  </a:lnTo>
                  <a:lnTo>
                    <a:pt x="322" y="445"/>
                  </a:lnTo>
                  <a:lnTo>
                    <a:pt x="320" y="447"/>
                  </a:lnTo>
                  <a:lnTo>
                    <a:pt x="314" y="451"/>
                  </a:lnTo>
                  <a:lnTo>
                    <a:pt x="314" y="4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6" name="Freeform 172"/>
            <p:cNvSpPr>
              <a:spLocks noEditPoints="1"/>
            </p:cNvSpPr>
            <p:nvPr/>
          </p:nvSpPr>
          <p:spPr bwMode="auto">
            <a:xfrm>
              <a:off x="2722" y="1589"/>
              <a:ext cx="370" cy="344"/>
            </a:xfrm>
            <a:custGeom>
              <a:avLst/>
              <a:gdLst/>
              <a:ahLst/>
              <a:cxnLst>
                <a:cxn ang="0">
                  <a:pos x="306" y="326"/>
                </a:cxn>
                <a:cxn ang="0">
                  <a:pos x="259" y="337"/>
                </a:cxn>
                <a:cxn ang="0">
                  <a:pos x="249" y="307"/>
                </a:cxn>
                <a:cxn ang="0">
                  <a:pos x="234" y="210"/>
                </a:cxn>
                <a:cxn ang="0">
                  <a:pos x="241" y="265"/>
                </a:cxn>
                <a:cxn ang="0">
                  <a:pos x="243" y="302"/>
                </a:cxn>
                <a:cxn ang="0">
                  <a:pos x="242" y="340"/>
                </a:cxn>
                <a:cxn ang="0">
                  <a:pos x="222" y="344"/>
                </a:cxn>
                <a:cxn ang="0">
                  <a:pos x="176" y="339"/>
                </a:cxn>
                <a:cxn ang="0">
                  <a:pos x="167" y="302"/>
                </a:cxn>
                <a:cxn ang="0">
                  <a:pos x="173" y="262"/>
                </a:cxn>
                <a:cxn ang="0">
                  <a:pos x="176" y="224"/>
                </a:cxn>
                <a:cxn ang="0">
                  <a:pos x="172" y="220"/>
                </a:cxn>
                <a:cxn ang="0">
                  <a:pos x="168" y="254"/>
                </a:cxn>
                <a:cxn ang="0">
                  <a:pos x="156" y="333"/>
                </a:cxn>
                <a:cxn ang="0">
                  <a:pos x="108" y="325"/>
                </a:cxn>
                <a:cxn ang="0">
                  <a:pos x="62" y="304"/>
                </a:cxn>
                <a:cxn ang="0">
                  <a:pos x="46" y="293"/>
                </a:cxn>
                <a:cxn ang="0">
                  <a:pos x="72" y="273"/>
                </a:cxn>
                <a:cxn ang="0">
                  <a:pos x="115" y="217"/>
                </a:cxn>
                <a:cxn ang="0">
                  <a:pos x="120" y="205"/>
                </a:cxn>
                <a:cxn ang="0">
                  <a:pos x="111" y="211"/>
                </a:cxn>
                <a:cxn ang="0">
                  <a:pos x="62" y="274"/>
                </a:cxn>
                <a:cxn ang="0">
                  <a:pos x="45" y="285"/>
                </a:cxn>
                <a:cxn ang="0">
                  <a:pos x="5" y="250"/>
                </a:cxn>
                <a:cxn ang="0">
                  <a:pos x="40" y="231"/>
                </a:cxn>
                <a:cxn ang="0">
                  <a:pos x="114" y="194"/>
                </a:cxn>
                <a:cxn ang="0">
                  <a:pos x="127" y="200"/>
                </a:cxn>
                <a:cxn ang="0">
                  <a:pos x="187" y="215"/>
                </a:cxn>
                <a:cxn ang="0">
                  <a:pos x="224" y="211"/>
                </a:cxn>
                <a:cxn ang="0">
                  <a:pos x="243" y="205"/>
                </a:cxn>
                <a:cxn ang="0">
                  <a:pos x="278" y="242"/>
                </a:cxn>
                <a:cxn ang="0">
                  <a:pos x="290" y="250"/>
                </a:cxn>
                <a:cxn ang="0">
                  <a:pos x="250" y="202"/>
                </a:cxn>
                <a:cxn ang="0">
                  <a:pos x="272" y="224"/>
                </a:cxn>
                <a:cxn ang="0">
                  <a:pos x="269" y="215"/>
                </a:cxn>
                <a:cxn ang="0">
                  <a:pos x="262" y="196"/>
                </a:cxn>
                <a:cxn ang="0">
                  <a:pos x="300" y="216"/>
                </a:cxn>
                <a:cxn ang="0">
                  <a:pos x="334" y="246"/>
                </a:cxn>
                <a:cxn ang="0">
                  <a:pos x="369" y="289"/>
                </a:cxn>
                <a:cxn ang="0">
                  <a:pos x="134" y="198"/>
                </a:cxn>
                <a:cxn ang="0">
                  <a:pos x="209" y="209"/>
                </a:cxn>
                <a:cxn ang="0">
                  <a:pos x="232" y="204"/>
                </a:cxn>
                <a:cxn ang="0">
                  <a:pos x="260" y="186"/>
                </a:cxn>
                <a:cxn ang="0">
                  <a:pos x="269" y="102"/>
                </a:cxn>
                <a:cxn ang="0">
                  <a:pos x="267" y="57"/>
                </a:cxn>
                <a:cxn ang="0">
                  <a:pos x="284" y="0"/>
                </a:cxn>
                <a:cxn ang="0">
                  <a:pos x="263" y="9"/>
                </a:cxn>
                <a:cxn ang="0">
                  <a:pos x="249" y="29"/>
                </a:cxn>
                <a:cxn ang="0">
                  <a:pos x="227" y="72"/>
                </a:cxn>
                <a:cxn ang="0">
                  <a:pos x="210" y="97"/>
                </a:cxn>
                <a:cxn ang="0">
                  <a:pos x="178" y="118"/>
                </a:cxn>
                <a:cxn ang="0">
                  <a:pos x="154" y="98"/>
                </a:cxn>
                <a:cxn ang="0">
                  <a:pos x="143" y="53"/>
                </a:cxn>
                <a:cxn ang="0">
                  <a:pos x="127" y="55"/>
                </a:cxn>
                <a:cxn ang="0">
                  <a:pos x="120" y="147"/>
                </a:cxn>
              </a:cxnLst>
              <a:rect l="0" t="0" r="r" b="b"/>
              <a:pathLst>
                <a:path w="370" h="344">
                  <a:moveTo>
                    <a:pt x="368" y="294"/>
                  </a:moveTo>
                  <a:lnTo>
                    <a:pt x="368" y="294"/>
                  </a:lnTo>
                  <a:lnTo>
                    <a:pt x="363" y="299"/>
                  </a:lnTo>
                  <a:lnTo>
                    <a:pt x="356" y="303"/>
                  </a:lnTo>
                  <a:lnTo>
                    <a:pt x="356" y="303"/>
                  </a:lnTo>
                  <a:lnTo>
                    <a:pt x="345" y="309"/>
                  </a:lnTo>
                  <a:lnTo>
                    <a:pt x="333" y="315"/>
                  </a:lnTo>
                  <a:lnTo>
                    <a:pt x="306" y="326"/>
                  </a:lnTo>
                  <a:lnTo>
                    <a:pt x="306" y="326"/>
                  </a:lnTo>
                  <a:lnTo>
                    <a:pt x="289" y="332"/>
                  </a:lnTo>
                  <a:lnTo>
                    <a:pt x="273" y="336"/>
                  </a:lnTo>
                  <a:lnTo>
                    <a:pt x="273" y="336"/>
                  </a:lnTo>
                  <a:lnTo>
                    <a:pt x="267" y="337"/>
                  </a:lnTo>
                  <a:lnTo>
                    <a:pt x="261" y="337"/>
                  </a:lnTo>
                  <a:lnTo>
                    <a:pt x="261" y="337"/>
                  </a:lnTo>
                  <a:lnTo>
                    <a:pt x="259" y="337"/>
                  </a:lnTo>
                  <a:lnTo>
                    <a:pt x="259" y="337"/>
                  </a:lnTo>
                  <a:lnTo>
                    <a:pt x="257" y="337"/>
                  </a:lnTo>
                  <a:lnTo>
                    <a:pt x="257" y="337"/>
                  </a:lnTo>
                  <a:lnTo>
                    <a:pt x="251" y="338"/>
                  </a:lnTo>
                  <a:lnTo>
                    <a:pt x="251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9" y="307"/>
                  </a:lnTo>
                  <a:lnTo>
                    <a:pt x="248" y="275"/>
                  </a:lnTo>
                  <a:lnTo>
                    <a:pt x="246" y="259"/>
                  </a:lnTo>
                  <a:lnTo>
                    <a:pt x="244" y="242"/>
                  </a:lnTo>
                  <a:lnTo>
                    <a:pt x="240" y="226"/>
                  </a:lnTo>
                  <a:lnTo>
                    <a:pt x="236" y="210"/>
                  </a:lnTo>
                  <a:lnTo>
                    <a:pt x="235" y="208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3" y="213"/>
                  </a:lnTo>
                  <a:lnTo>
                    <a:pt x="232" y="215"/>
                  </a:lnTo>
                  <a:lnTo>
                    <a:pt x="233" y="219"/>
                  </a:lnTo>
                  <a:lnTo>
                    <a:pt x="233" y="219"/>
                  </a:lnTo>
                  <a:lnTo>
                    <a:pt x="237" y="235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1" y="265"/>
                  </a:lnTo>
                  <a:lnTo>
                    <a:pt x="241" y="265"/>
                  </a:lnTo>
                  <a:lnTo>
                    <a:pt x="242" y="275"/>
                  </a:lnTo>
                  <a:lnTo>
                    <a:pt x="243" y="284"/>
                  </a:lnTo>
                  <a:lnTo>
                    <a:pt x="243" y="284"/>
                  </a:lnTo>
                  <a:lnTo>
                    <a:pt x="243" y="292"/>
                  </a:lnTo>
                  <a:lnTo>
                    <a:pt x="243" y="292"/>
                  </a:lnTo>
                  <a:lnTo>
                    <a:pt x="243" y="302"/>
                  </a:lnTo>
                  <a:lnTo>
                    <a:pt x="243" y="302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19"/>
                  </a:lnTo>
                  <a:lnTo>
                    <a:pt x="243" y="327"/>
                  </a:lnTo>
                  <a:lnTo>
                    <a:pt x="243" y="327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42" y="340"/>
                  </a:lnTo>
                  <a:lnTo>
                    <a:pt x="242" y="340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8" y="343"/>
                  </a:lnTo>
                  <a:lnTo>
                    <a:pt x="238" y="343"/>
                  </a:lnTo>
                  <a:lnTo>
                    <a:pt x="230" y="344"/>
                  </a:lnTo>
                  <a:lnTo>
                    <a:pt x="230" y="344"/>
                  </a:lnTo>
                  <a:lnTo>
                    <a:pt x="222" y="344"/>
                  </a:lnTo>
                  <a:lnTo>
                    <a:pt x="222" y="344"/>
                  </a:lnTo>
                  <a:lnTo>
                    <a:pt x="220" y="344"/>
                  </a:lnTo>
                  <a:lnTo>
                    <a:pt x="215" y="344"/>
                  </a:lnTo>
                  <a:lnTo>
                    <a:pt x="215" y="344"/>
                  </a:lnTo>
                  <a:lnTo>
                    <a:pt x="196" y="343"/>
                  </a:lnTo>
                  <a:lnTo>
                    <a:pt x="187" y="341"/>
                  </a:lnTo>
                  <a:lnTo>
                    <a:pt x="177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0" y="337"/>
                  </a:lnTo>
                  <a:lnTo>
                    <a:pt x="164" y="335"/>
                  </a:lnTo>
                  <a:lnTo>
                    <a:pt x="164" y="335"/>
                  </a:lnTo>
                  <a:lnTo>
                    <a:pt x="162" y="334"/>
                  </a:lnTo>
                  <a:lnTo>
                    <a:pt x="162" y="331"/>
                  </a:lnTo>
                  <a:lnTo>
                    <a:pt x="162" y="331"/>
                  </a:lnTo>
                  <a:lnTo>
                    <a:pt x="167" y="302"/>
                  </a:lnTo>
                  <a:lnTo>
                    <a:pt x="167" y="302"/>
                  </a:lnTo>
                  <a:lnTo>
                    <a:pt x="168" y="296"/>
                  </a:lnTo>
                  <a:lnTo>
                    <a:pt x="168" y="296"/>
                  </a:lnTo>
                  <a:lnTo>
                    <a:pt x="170" y="285"/>
                  </a:lnTo>
                  <a:lnTo>
                    <a:pt x="172" y="275"/>
                  </a:lnTo>
                  <a:lnTo>
                    <a:pt x="172" y="275"/>
                  </a:lnTo>
                  <a:lnTo>
                    <a:pt x="173" y="262"/>
                  </a:lnTo>
                  <a:lnTo>
                    <a:pt x="173" y="262"/>
                  </a:lnTo>
                  <a:lnTo>
                    <a:pt x="174" y="249"/>
                  </a:lnTo>
                  <a:lnTo>
                    <a:pt x="174" y="249"/>
                  </a:lnTo>
                  <a:lnTo>
                    <a:pt x="177" y="232"/>
                  </a:lnTo>
                  <a:lnTo>
                    <a:pt x="177" y="228"/>
                  </a:lnTo>
                  <a:lnTo>
                    <a:pt x="177" y="228"/>
                  </a:lnTo>
                  <a:lnTo>
                    <a:pt x="177" y="226"/>
                  </a:lnTo>
                  <a:lnTo>
                    <a:pt x="176" y="224"/>
                  </a:lnTo>
                  <a:lnTo>
                    <a:pt x="176" y="224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5" y="220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2" y="220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1" y="223"/>
                  </a:lnTo>
                  <a:lnTo>
                    <a:pt x="171" y="223"/>
                  </a:lnTo>
                  <a:lnTo>
                    <a:pt x="171" y="230"/>
                  </a:lnTo>
                  <a:lnTo>
                    <a:pt x="171" y="238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5" y="280"/>
                  </a:lnTo>
                  <a:lnTo>
                    <a:pt x="164" y="290"/>
                  </a:lnTo>
                  <a:lnTo>
                    <a:pt x="164" y="290"/>
                  </a:lnTo>
                  <a:lnTo>
                    <a:pt x="159" y="316"/>
                  </a:lnTo>
                  <a:lnTo>
                    <a:pt x="159" y="316"/>
                  </a:lnTo>
                  <a:lnTo>
                    <a:pt x="156" y="333"/>
                  </a:lnTo>
                  <a:lnTo>
                    <a:pt x="156" y="333"/>
                  </a:lnTo>
                  <a:lnTo>
                    <a:pt x="156" y="336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44" y="335"/>
                  </a:lnTo>
                  <a:lnTo>
                    <a:pt x="144" y="335"/>
                  </a:lnTo>
                  <a:lnTo>
                    <a:pt x="126" y="330"/>
                  </a:lnTo>
                  <a:lnTo>
                    <a:pt x="108" y="325"/>
                  </a:lnTo>
                  <a:lnTo>
                    <a:pt x="108" y="325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87" y="318"/>
                  </a:lnTo>
                  <a:lnTo>
                    <a:pt x="78" y="314"/>
                  </a:lnTo>
                  <a:lnTo>
                    <a:pt x="70" y="309"/>
                  </a:lnTo>
                  <a:lnTo>
                    <a:pt x="62" y="304"/>
                  </a:lnTo>
                  <a:lnTo>
                    <a:pt x="62" y="304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48" y="295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6" y="293"/>
                  </a:lnTo>
                  <a:lnTo>
                    <a:pt x="46" y="293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54" y="289"/>
                  </a:lnTo>
                  <a:lnTo>
                    <a:pt x="59" y="285"/>
                  </a:lnTo>
                  <a:lnTo>
                    <a:pt x="68" y="277"/>
                  </a:lnTo>
                  <a:lnTo>
                    <a:pt x="72" y="273"/>
                  </a:lnTo>
                  <a:lnTo>
                    <a:pt x="72" y="273"/>
                  </a:lnTo>
                  <a:lnTo>
                    <a:pt x="86" y="258"/>
                  </a:lnTo>
                  <a:lnTo>
                    <a:pt x="86" y="258"/>
                  </a:lnTo>
                  <a:lnTo>
                    <a:pt x="99" y="241"/>
                  </a:lnTo>
                  <a:lnTo>
                    <a:pt x="106" y="232"/>
                  </a:lnTo>
                  <a:lnTo>
                    <a:pt x="112" y="221"/>
                  </a:lnTo>
                  <a:lnTo>
                    <a:pt x="112" y="221"/>
                  </a:lnTo>
                  <a:lnTo>
                    <a:pt x="115" y="217"/>
                  </a:lnTo>
                  <a:lnTo>
                    <a:pt x="115" y="217"/>
                  </a:lnTo>
                  <a:lnTo>
                    <a:pt x="118" y="213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20" y="207"/>
                  </a:lnTo>
                  <a:lnTo>
                    <a:pt x="120" y="207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8" y="203"/>
                  </a:lnTo>
                  <a:lnTo>
                    <a:pt x="118" y="203"/>
                  </a:lnTo>
                  <a:lnTo>
                    <a:pt x="116" y="204"/>
                  </a:lnTo>
                  <a:lnTo>
                    <a:pt x="115" y="205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98" y="233"/>
                  </a:lnTo>
                  <a:lnTo>
                    <a:pt x="98" y="233"/>
                  </a:lnTo>
                  <a:lnTo>
                    <a:pt x="92" y="241"/>
                  </a:lnTo>
                  <a:lnTo>
                    <a:pt x="86" y="248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74" y="263"/>
                  </a:lnTo>
                  <a:lnTo>
                    <a:pt x="62" y="274"/>
                  </a:lnTo>
                  <a:lnTo>
                    <a:pt x="62" y="274"/>
                  </a:lnTo>
                  <a:lnTo>
                    <a:pt x="56" y="279"/>
                  </a:lnTo>
                  <a:lnTo>
                    <a:pt x="49" y="284"/>
                  </a:lnTo>
                  <a:lnTo>
                    <a:pt x="48" y="285"/>
                  </a:lnTo>
                  <a:lnTo>
                    <a:pt x="48" y="285"/>
                  </a:lnTo>
                  <a:lnTo>
                    <a:pt x="47" y="286"/>
                  </a:lnTo>
                  <a:lnTo>
                    <a:pt x="47" y="286"/>
                  </a:lnTo>
                  <a:lnTo>
                    <a:pt x="45" y="285"/>
                  </a:lnTo>
                  <a:lnTo>
                    <a:pt x="45" y="285"/>
                  </a:lnTo>
                  <a:lnTo>
                    <a:pt x="36" y="280"/>
                  </a:lnTo>
                  <a:lnTo>
                    <a:pt x="27" y="272"/>
                  </a:lnTo>
                  <a:lnTo>
                    <a:pt x="27" y="272"/>
                  </a:lnTo>
                  <a:lnTo>
                    <a:pt x="22" y="268"/>
                  </a:lnTo>
                  <a:lnTo>
                    <a:pt x="22" y="268"/>
                  </a:lnTo>
                  <a:lnTo>
                    <a:pt x="11" y="256"/>
                  </a:lnTo>
                  <a:lnTo>
                    <a:pt x="5" y="250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7" y="242"/>
                  </a:lnTo>
                  <a:lnTo>
                    <a:pt x="7" y="242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26" y="237"/>
                  </a:lnTo>
                  <a:lnTo>
                    <a:pt x="40" y="231"/>
                  </a:lnTo>
                  <a:lnTo>
                    <a:pt x="40" y="231"/>
                  </a:lnTo>
                  <a:lnTo>
                    <a:pt x="57" y="223"/>
                  </a:lnTo>
                  <a:lnTo>
                    <a:pt x="73" y="215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98" y="203"/>
                  </a:lnTo>
                  <a:lnTo>
                    <a:pt x="98" y="203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23" y="198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45" y="207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85" y="214"/>
                  </a:lnTo>
                  <a:lnTo>
                    <a:pt x="187" y="215"/>
                  </a:lnTo>
                  <a:lnTo>
                    <a:pt x="187" y="215"/>
                  </a:lnTo>
                  <a:lnTo>
                    <a:pt x="194" y="215"/>
                  </a:lnTo>
                  <a:lnTo>
                    <a:pt x="194" y="215"/>
                  </a:lnTo>
                  <a:lnTo>
                    <a:pt x="203" y="215"/>
                  </a:lnTo>
                  <a:lnTo>
                    <a:pt x="211" y="214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24" y="211"/>
                  </a:lnTo>
                  <a:lnTo>
                    <a:pt x="224" y="211"/>
                  </a:lnTo>
                  <a:lnTo>
                    <a:pt x="230" y="209"/>
                  </a:lnTo>
                  <a:lnTo>
                    <a:pt x="230" y="209"/>
                  </a:lnTo>
                  <a:lnTo>
                    <a:pt x="236" y="208"/>
                  </a:lnTo>
                  <a:lnTo>
                    <a:pt x="242" y="205"/>
                  </a:lnTo>
                  <a:lnTo>
                    <a:pt x="242" y="205"/>
                  </a:lnTo>
                  <a:lnTo>
                    <a:pt x="243" y="205"/>
                  </a:lnTo>
                  <a:lnTo>
                    <a:pt x="243" y="205"/>
                  </a:lnTo>
                  <a:lnTo>
                    <a:pt x="243" y="205"/>
                  </a:lnTo>
                  <a:lnTo>
                    <a:pt x="243" y="205"/>
                  </a:lnTo>
                  <a:lnTo>
                    <a:pt x="247" y="209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56" y="218"/>
                  </a:lnTo>
                  <a:lnTo>
                    <a:pt x="256" y="218"/>
                  </a:lnTo>
                  <a:lnTo>
                    <a:pt x="278" y="242"/>
                  </a:lnTo>
                  <a:lnTo>
                    <a:pt x="278" y="242"/>
                  </a:lnTo>
                  <a:lnTo>
                    <a:pt x="287" y="252"/>
                  </a:lnTo>
                  <a:lnTo>
                    <a:pt x="287" y="252"/>
                  </a:lnTo>
                  <a:lnTo>
                    <a:pt x="288" y="252"/>
                  </a:lnTo>
                  <a:lnTo>
                    <a:pt x="288" y="253"/>
                  </a:lnTo>
                  <a:lnTo>
                    <a:pt x="289" y="253"/>
                  </a:lnTo>
                  <a:lnTo>
                    <a:pt x="291" y="251"/>
                  </a:lnTo>
                  <a:lnTo>
                    <a:pt x="290" y="250"/>
                  </a:lnTo>
                  <a:lnTo>
                    <a:pt x="290" y="250"/>
                  </a:lnTo>
                  <a:lnTo>
                    <a:pt x="280" y="238"/>
                  </a:lnTo>
                  <a:lnTo>
                    <a:pt x="280" y="238"/>
                  </a:lnTo>
                  <a:lnTo>
                    <a:pt x="265" y="220"/>
                  </a:lnTo>
                  <a:lnTo>
                    <a:pt x="257" y="211"/>
                  </a:lnTo>
                  <a:lnTo>
                    <a:pt x="249" y="203"/>
                  </a:lnTo>
                  <a:lnTo>
                    <a:pt x="249" y="203"/>
                  </a:lnTo>
                  <a:lnTo>
                    <a:pt x="250" y="202"/>
                  </a:lnTo>
                  <a:lnTo>
                    <a:pt x="250" y="202"/>
                  </a:lnTo>
                  <a:lnTo>
                    <a:pt x="252" y="204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7" y="220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81" y="231"/>
                  </a:lnTo>
                  <a:lnTo>
                    <a:pt x="282" y="230"/>
                  </a:lnTo>
                  <a:lnTo>
                    <a:pt x="282" y="230"/>
                  </a:lnTo>
                  <a:lnTo>
                    <a:pt x="279" y="225"/>
                  </a:lnTo>
                  <a:lnTo>
                    <a:pt x="275" y="220"/>
                  </a:lnTo>
                  <a:lnTo>
                    <a:pt x="275" y="220"/>
                  </a:lnTo>
                  <a:lnTo>
                    <a:pt x="269" y="215"/>
                  </a:lnTo>
                  <a:lnTo>
                    <a:pt x="264" y="209"/>
                  </a:lnTo>
                  <a:lnTo>
                    <a:pt x="264" y="209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5" y="199"/>
                  </a:lnTo>
                  <a:lnTo>
                    <a:pt x="257" y="197"/>
                  </a:lnTo>
                  <a:lnTo>
                    <a:pt x="262" y="196"/>
                  </a:lnTo>
                  <a:lnTo>
                    <a:pt x="262" y="196"/>
                  </a:lnTo>
                  <a:lnTo>
                    <a:pt x="264" y="196"/>
                  </a:lnTo>
                  <a:lnTo>
                    <a:pt x="264" y="196"/>
                  </a:lnTo>
                  <a:lnTo>
                    <a:pt x="280" y="204"/>
                  </a:lnTo>
                  <a:lnTo>
                    <a:pt x="288" y="208"/>
                  </a:lnTo>
                  <a:lnTo>
                    <a:pt x="295" y="213"/>
                  </a:lnTo>
                  <a:lnTo>
                    <a:pt x="295" y="213"/>
                  </a:lnTo>
                  <a:lnTo>
                    <a:pt x="300" y="216"/>
                  </a:lnTo>
                  <a:lnTo>
                    <a:pt x="300" y="216"/>
                  </a:lnTo>
                  <a:lnTo>
                    <a:pt x="309" y="223"/>
                  </a:lnTo>
                  <a:lnTo>
                    <a:pt x="314" y="227"/>
                  </a:lnTo>
                  <a:lnTo>
                    <a:pt x="318" y="231"/>
                  </a:lnTo>
                  <a:lnTo>
                    <a:pt x="318" y="231"/>
                  </a:lnTo>
                  <a:lnTo>
                    <a:pt x="322" y="236"/>
                  </a:lnTo>
                  <a:lnTo>
                    <a:pt x="328" y="240"/>
                  </a:lnTo>
                  <a:lnTo>
                    <a:pt x="328" y="240"/>
                  </a:lnTo>
                  <a:lnTo>
                    <a:pt x="334" y="246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50" y="265"/>
                  </a:lnTo>
                  <a:lnTo>
                    <a:pt x="357" y="274"/>
                  </a:lnTo>
                  <a:lnTo>
                    <a:pt x="357" y="274"/>
                  </a:lnTo>
                  <a:lnTo>
                    <a:pt x="369" y="289"/>
                  </a:lnTo>
                  <a:lnTo>
                    <a:pt x="369" y="289"/>
                  </a:lnTo>
                  <a:lnTo>
                    <a:pt x="370" y="291"/>
                  </a:lnTo>
                  <a:lnTo>
                    <a:pt x="368" y="294"/>
                  </a:lnTo>
                  <a:lnTo>
                    <a:pt x="368" y="294"/>
                  </a:lnTo>
                  <a:close/>
                  <a:moveTo>
                    <a:pt x="121" y="190"/>
                  </a:moveTo>
                  <a:lnTo>
                    <a:pt x="121" y="190"/>
                  </a:lnTo>
                  <a:lnTo>
                    <a:pt x="127" y="195"/>
                  </a:lnTo>
                  <a:lnTo>
                    <a:pt x="134" y="198"/>
                  </a:lnTo>
                  <a:lnTo>
                    <a:pt x="148" y="203"/>
                  </a:lnTo>
                  <a:lnTo>
                    <a:pt x="148" y="203"/>
                  </a:lnTo>
                  <a:lnTo>
                    <a:pt x="161" y="206"/>
                  </a:lnTo>
                  <a:lnTo>
                    <a:pt x="175" y="208"/>
                  </a:lnTo>
                  <a:lnTo>
                    <a:pt x="175" y="208"/>
                  </a:lnTo>
                  <a:lnTo>
                    <a:pt x="183" y="209"/>
                  </a:lnTo>
                  <a:lnTo>
                    <a:pt x="192" y="210"/>
                  </a:lnTo>
                  <a:lnTo>
                    <a:pt x="209" y="209"/>
                  </a:lnTo>
                  <a:lnTo>
                    <a:pt x="209" y="209"/>
                  </a:lnTo>
                  <a:lnTo>
                    <a:pt x="214" y="209"/>
                  </a:lnTo>
                  <a:lnTo>
                    <a:pt x="216" y="208"/>
                  </a:lnTo>
                  <a:lnTo>
                    <a:pt x="218" y="208"/>
                  </a:lnTo>
                  <a:lnTo>
                    <a:pt x="218" y="208"/>
                  </a:lnTo>
                  <a:lnTo>
                    <a:pt x="223" y="206"/>
                  </a:lnTo>
                  <a:lnTo>
                    <a:pt x="227" y="205"/>
                  </a:lnTo>
                  <a:lnTo>
                    <a:pt x="232" y="204"/>
                  </a:lnTo>
                  <a:lnTo>
                    <a:pt x="237" y="202"/>
                  </a:lnTo>
                  <a:lnTo>
                    <a:pt x="237" y="202"/>
                  </a:lnTo>
                  <a:lnTo>
                    <a:pt x="247" y="198"/>
                  </a:lnTo>
                  <a:lnTo>
                    <a:pt x="252" y="196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9" y="190"/>
                  </a:lnTo>
                  <a:lnTo>
                    <a:pt x="260" y="186"/>
                  </a:lnTo>
                  <a:lnTo>
                    <a:pt x="260" y="186"/>
                  </a:lnTo>
                  <a:lnTo>
                    <a:pt x="260" y="166"/>
                  </a:lnTo>
                  <a:lnTo>
                    <a:pt x="262" y="145"/>
                  </a:lnTo>
                  <a:lnTo>
                    <a:pt x="262" y="145"/>
                  </a:lnTo>
                  <a:lnTo>
                    <a:pt x="264" y="127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69" y="102"/>
                  </a:lnTo>
                  <a:lnTo>
                    <a:pt x="270" y="97"/>
                  </a:lnTo>
                  <a:lnTo>
                    <a:pt x="269" y="92"/>
                  </a:lnTo>
                  <a:lnTo>
                    <a:pt x="269" y="92"/>
                  </a:lnTo>
                  <a:lnTo>
                    <a:pt x="267" y="85"/>
                  </a:lnTo>
                  <a:lnTo>
                    <a:pt x="266" y="78"/>
                  </a:lnTo>
                  <a:lnTo>
                    <a:pt x="266" y="78"/>
                  </a:lnTo>
                  <a:lnTo>
                    <a:pt x="266" y="67"/>
                  </a:lnTo>
                  <a:lnTo>
                    <a:pt x="267" y="57"/>
                  </a:lnTo>
                  <a:lnTo>
                    <a:pt x="267" y="57"/>
                  </a:lnTo>
                  <a:lnTo>
                    <a:pt x="268" y="47"/>
                  </a:lnTo>
                  <a:lnTo>
                    <a:pt x="270" y="38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80" y="1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0" y="2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4" y="2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63" y="9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1" y="16"/>
                  </a:lnTo>
                  <a:lnTo>
                    <a:pt x="250" y="17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29"/>
                  </a:lnTo>
                  <a:lnTo>
                    <a:pt x="249" y="29"/>
                  </a:lnTo>
                  <a:lnTo>
                    <a:pt x="247" y="37"/>
                  </a:lnTo>
                  <a:lnTo>
                    <a:pt x="246" y="46"/>
                  </a:lnTo>
                  <a:lnTo>
                    <a:pt x="243" y="54"/>
                  </a:lnTo>
                  <a:lnTo>
                    <a:pt x="240" y="62"/>
                  </a:lnTo>
                  <a:lnTo>
                    <a:pt x="240" y="62"/>
                  </a:lnTo>
                  <a:lnTo>
                    <a:pt x="236" y="67"/>
                  </a:lnTo>
                  <a:lnTo>
                    <a:pt x="232" y="70"/>
                  </a:lnTo>
                  <a:lnTo>
                    <a:pt x="227" y="72"/>
                  </a:lnTo>
                  <a:lnTo>
                    <a:pt x="221" y="71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8" y="73"/>
                  </a:lnTo>
                  <a:lnTo>
                    <a:pt x="218" y="73"/>
                  </a:lnTo>
                  <a:lnTo>
                    <a:pt x="215" y="86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07" y="103"/>
                  </a:lnTo>
                  <a:lnTo>
                    <a:pt x="203" y="107"/>
                  </a:lnTo>
                  <a:lnTo>
                    <a:pt x="198" y="111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88" y="116"/>
                  </a:lnTo>
                  <a:lnTo>
                    <a:pt x="183" y="117"/>
                  </a:lnTo>
                  <a:lnTo>
                    <a:pt x="178" y="118"/>
                  </a:lnTo>
                  <a:lnTo>
                    <a:pt x="174" y="117"/>
                  </a:lnTo>
                  <a:lnTo>
                    <a:pt x="169" y="116"/>
                  </a:lnTo>
                  <a:lnTo>
                    <a:pt x="165" y="114"/>
                  </a:lnTo>
                  <a:lnTo>
                    <a:pt x="161" y="110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5" y="102"/>
                  </a:lnTo>
                  <a:lnTo>
                    <a:pt x="154" y="98"/>
                  </a:lnTo>
                  <a:lnTo>
                    <a:pt x="152" y="89"/>
                  </a:lnTo>
                  <a:lnTo>
                    <a:pt x="152" y="89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8" y="57"/>
                  </a:lnTo>
                  <a:lnTo>
                    <a:pt x="146" y="55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1" y="50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7" y="39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0" y="42"/>
                  </a:lnTo>
                  <a:lnTo>
                    <a:pt x="127" y="55"/>
                  </a:lnTo>
                  <a:lnTo>
                    <a:pt x="124" y="6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1" y="9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47"/>
                  </a:lnTo>
                  <a:lnTo>
                    <a:pt x="120" y="147"/>
                  </a:lnTo>
                  <a:lnTo>
                    <a:pt x="119" y="165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20" y="188"/>
                  </a:lnTo>
                  <a:lnTo>
                    <a:pt x="121" y="190"/>
                  </a:lnTo>
                  <a:lnTo>
                    <a:pt x="121" y="190"/>
                  </a:lnTo>
                  <a:close/>
                </a:path>
              </a:pathLst>
            </a:custGeom>
            <a:solidFill>
              <a:srgbClr val="5BC4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7" name="Freeform 173"/>
            <p:cNvSpPr>
              <a:spLocks noEditPoints="1"/>
            </p:cNvSpPr>
            <p:nvPr/>
          </p:nvSpPr>
          <p:spPr bwMode="auto">
            <a:xfrm>
              <a:off x="2756" y="1495"/>
              <a:ext cx="344" cy="209"/>
            </a:xfrm>
            <a:custGeom>
              <a:avLst/>
              <a:gdLst/>
              <a:ahLst/>
              <a:cxnLst>
                <a:cxn ang="0">
                  <a:pos x="328" y="131"/>
                </a:cxn>
                <a:cxn ang="0">
                  <a:pos x="309" y="158"/>
                </a:cxn>
                <a:cxn ang="0">
                  <a:pos x="294" y="171"/>
                </a:cxn>
                <a:cxn ang="0">
                  <a:pos x="267" y="184"/>
                </a:cxn>
                <a:cxn ang="0">
                  <a:pos x="242" y="190"/>
                </a:cxn>
                <a:cxn ang="0">
                  <a:pos x="238" y="187"/>
                </a:cxn>
                <a:cxn ang="0">
                  <a:pos x="236" y="158"/>
                </a:cxn>
                <a:cxn ang="0">
                  <a:pos x="240" y="132"/>
                </a:cxn>
                <a:cxn ang="0">
                  <a:pos x="256" y="90"/>
                </a:cxn>
                <a:cxn ang="0">
                  <a:pos x="271" y="78"/>
                </a:cxn>
                <a:cxn ang="0">
                  <a:pos x="265" y="103"/>
                </a:cxn>
                <a:cxn ang="0">
                  <a:pos x="277" y="74"/>
                </a:cxn>
                <a:cxn ang="0">
                  <a:pos x="273" y="100"/>
                </a:cxn>
                <a:cxn ang="0">
                  <a:pos x="276" y="89"/>
                </a:cxn>
                <a:cxn ang="0">
                  <a:pos x="292" y="63"/>
                </a:cxn>
                <a:cxn ang="0">
                  <a:pos x="302" y="54"/>
                </a:cxn>
                <a:cxn ang="0">
                  <a:pos x="309" y="57"/>
                </a:cxn>
                <a:cxn ang="0">
                  <a:pos x="332" y="81"/>
                </a:cxn>
                <a:cxn ang="0">
                  <a:pos x="343" y="89"/>
                </a:cxn>
                <a:cxn ang="0">
                  <a:pos x="343" y="95"/>
                </a:cxn>
                <a:cxn ang="0">
                  <a:pos x="81" y="55"/>
                </a:cxn>
                <a:cxn ang="0">
                  <a:pos x="66" y="32"/>
                </a:cxn>
                <a:cxn ang="0">
                  <a:pos x="66" y="74"/>
                </a:cxn>
                <a:cxn ang="0">
                  <a:pos x="65" y="65"/>
                </a:cxn>
                <a:cxn ang="0">
                  <a:pos x="66" y="48"/>
                </a:cxn>
                <a:cxn ang="0">
                  <a:pos x="60" y="39"/>
                </a:cxn>
                <a:cxn ang="0">
                  <a:pos x="58" y="53"/>
                </a:cxn>
                <a:cxn ang="0">
                  <a:pos x="56" y="52"/>
                </a:cxn>
                <a:cxn ang="0">
                  <a:pos x="59" y="28"/>
                </a:cxn>
                <a:cxn ang="0">
                  <a:pos x="56" y="18"/>
                </a:cxn>
                <a:cxn ang="0">
                  <a:pos x="37" y="0"/>
                </a:cxn>
                <a:cxn ang="0">
                  <a:pos x="27" y="16"/>
                </a:cxn>
                <a:cxn ang="0">
                  <a:pos x="10" y="29"/>
                </a:cxn>
                <a:cxn ang="0">
                  <a:pos x="0" y="29"/>
                </a:cxn>
                <a:cxn ang="0">
                  <a:pos x="4" y="50"/>
                </a:cxn>
                <a:cxn ang="0">
                  <a:pos x="19" y="90"/>
                </a:cxn>
                <a:cxn ang="0">
                  <a:pos x="39" y="118"/>
                </a:cxn>
                <a:cxn ang="0">
                  <a:pos x="50" y="130"/>
                </a:cxn>
                <a:cxn ang="0">
                  <a:pos x="74" y="149"/>
                </a:cxn>
                <a:cxn ang="0">
                  <a:pos x="86" y="157"/>
                </a:cxn>
                <a:cxn ang="0">
                  <a:pos x="89" y="155"/>
                </a:cxn>
                <a:cxn ang="0">
                  <a:pos x="99" y="121"/>
                </a:cxn>
                <a:cxn ang="0">
                  <a:pos x="106" y="97"/>
                </a:cxn>
                <a:cxn ang="0">
                  <a:pos x="110" y="89"/>
                </a:cxn>
                <a:cxn ang="0">
                  <a:pos x="94" y="72"/>
                </a:cxn>
                <a:cxn ang="0">
                  <a:pos x="165" y="150"/>
                </a:cxn>
                <a:cxn ang="0">
                  <a:pos x="145" y="146"/>
                </a:cxn>
                <a:cxn ang="0">
                  <a:pos x="122" y="150"/>
                </a:cxn>
                <a:cxn ang="0">
                  <a:pos x="118" y="155"/>
                </a:cxn>
                <a:cxn ang="0">
                  <a:pos x="122" y="187"/>
                </a:cxn>
                <a:cxn ang="0">
                  <a:pos x="129" y="203"/>
                </a:cxn>
                <a:cxn ang="0">
                  <a:pos x="145" y="209"/>
                </a:cxn>
                <a:cxn ang="0">
                  <a:pos x="165" y="201"/>
                </a:cxn>
                <a:cxn ang="0">
                  <a:pos x="176" y="180"/>
                </a:cxn>
                <a:cxn ang="0">
                  <a:pos x="179" y="162"/>
                </a:cxn>
              </a:cxnLst>
              <a:rect l="0" t="0" r="r" b="b"/>
              <a:pathLst>
                <a:path w="344" h="209">
                  <a:moveTo>
                    <a:pt x="343" y="95"/>
                  </a:moveTo>
                  <a:lnTo>
                    <a:pt x="343" y="95"/>
                  </a:lnTo>
                  <a:lnTo>
                    <a:pt x="337" y="113"/>
                  </a:lnTo>
                  <a:lnTo>
                    <a:pt x="328" y="131"/>
                  </a:lnTo>
                  <a:lnTo>
                    <a:pt x="328" y="131"/>
                  </a:lnTo>
                  <a:lnTo>
                    <a:pt x="324" y="138"/>
                  </a:lnTo>
                  <a:lnTo>
                    <a:pt x="319" y="145"/>
                  </a:lnTo>
                  <a:lnTo>
                    <a:pt x="309" y="158"/>
                  </a:lnTo>
                  <a:lnTo>
                    <a:pt x="309" y="158"/>
                  </a:lnTo>
                  <a:lnTo>
                    <a:pt x="306" y="162"/>
                  </a:lnTo>
                  <a:lnTo>
                    <a:pt x="302" y="165"/>
                  </a:lnTo>
                  <a:lnTo>
                    <a:pt x="294" y="171"/>
                  </a:lnTo>
                  <a:lnTo>
                    <a:pt x="286" y="176"/>
                  </a:lnTo>
                  <a:lnTo>
                    <a:pt x="277" y="180"/>
                  </a:lnTo>
                  <a:lnTo>
                    <a:pt x="277" y="180"/>
                  </a:lnTo>
                  <a:lnTo>
                    <a:pt x="267" y="184"/>
                  </a:lnTo>
                  <a:lnTo>
                    <a:pt x="256" y="188"/>
                  </a:lnTo>
                  <a:lnTo>
                    <a:pt x="256" y="188"/>
                  </a:lnTo>
                  <a:lnTo>
                    <a:pt x="249" y="190"/>
                  </a:lnTo>
                  <a:lnTo>
                    <a:pt x="242" y="190"/>
                  </a:lnTo>
                  <a:lnTo>
                    <a:pt x="242" y="190"/>
                  </a:lnTo>
                  <a:lnTo>
                    <a:pt x="239" y="189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6" y="177"/>
                  </a:lnTo>
                  <a:lnTo>
                    <a:pt x="236" y="167"/>
                  </a:lnTo>
                  <a:lnTo>
                    <a:pt x="236" y="167"/>
                  </a:lnTo>
                  <a:lnTo>
                    <a:pt x="236" y="158"/>
                  </a:lnTo>
                  <a:lnTo>
                    <a:pt x="236" y="150"/>
                  </a:lnTo>
                  <a:lnTo>
                    <a:pt x="237" y="141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5" y="114"/>
                  </a:lnTo>
                  <a:lnTo>
                    <a:pt x="253" y="96"/>
                  </a:lnTo>
                  <a:lnTo>
                    <a:pt x="253" y="96"/>
                  </a:lnTo>
                  <a:lnTo>
                    <a:pt x="256" y="90"/>
                  </a:lnTo>
                  <a:lnTo>
                    <a:pt x="260" y="85"/>
                  </a:lnTo>
                  <a:lnTo>
                    <a:pt x="265" y="81"/>
                  </a:lnTo>
                  <a:lnTo>
                    <a:pt x="271" y="78"/>
                  </a:lnTo>
                  <a:lnTo>
                    <a:pt x="271" y="78"/>
                  </a:lnTo>
                  <a:lnTo>
                    <a:pt x="267" y="91"/>
                  </a:lnTo>
                  <a:lnTo>
                    <a:pt x="266" y="97"/>
                  </a:lnTo>
                  <a:lnTo>
                    <a:pt x="265" y="103"/>
                  </a:lnTo>
                  <a:lnTo>
                    <a:pt x="265" y="103"/>
                  </a:lnTo>
                  <a:lnTo>
                    <a:pt x="268" y="96"/>
                  </a:lnTo>
                  <a:lnTo>
                    <a:pt x="270" y="88"/>
                  </a:lnTo>
                  <a:lnTo>
                    <a:pt x="273" y="81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4" y="86"/>
                  </a:lnTo>
                  <a:lnTo>
                    <a:pt x="273" y="100"/>
                  </a:lnTo>
                  <a:lnTo>
                    <a:pt x="273" y="100"/>
                  </a:lnTo>
                  <a:lnTo>
                    <a:pt x="275" y="97"/>
                  </a:lnTo>
                  <a:lnTo>
                    <a:pt x="276" y="94"/>
                  </a:lnTo>
                  <a:lnTo>
                    <a:pt x="276" y="89"/>
                  </a:lnTo>
                  <a:lnTo>
                    <a:pt x="276" y="89"/>
                  </a:lnTo>
                  <a:lnTo>
                    <a:pt x="278" y="81"/>
                  </a:lnTo>
                  <a:lnTo>
                    <a:pt x="281" y="74"/>
                  </a:lnTo>
                  <a:lnTo>
                    <a:pt x="285" y="68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5" y="60"/>
                  </a:lnTo>
                  <a:lnTo>
                    <a:pt x="299" y="57"/>
                  </a:lnTo>
                  <a:lnTo>
                    <a:pt x="302" y="54"/>
                  </a:lnTo>
                  <a:lnTo>
                    <a:pt x="306" y="50"/>
                  </a:lnTo>
                  <a:lnTo>
                    <a:pt x="306" y="50"/>
                  </a:lnTo>
                  <a:lnTo>
                    <a:pt x="308" y="54"/>
                  </a:lnTo>
                  <a:lnTo>
                    <a:pt x="309" y="57"/>
                  </a:lnTo>
                  <a:lnTo>
                    <a:pt x="309" y="57"/>
                  </a:lnTo>
                  <a:lnTo>
                    <a:pt x="314" y="64"/>
                  </a:lnTo>
                  <a:lnTo>
                    <a:pt x="320" y="7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5"/>
                  </a:lnTo>
                  <a:lnTo>
                    <a:pt x="343" y="89"/>
                  </a:lnTo>
                  <a:lnTo>
                    <a:pt x="343" y="89"/>
                  </a:lnTo>
                  <a:lnTo>
                    <a:pt x="344" y="90"/>
                  </a:lnTo>
                  <a:lnTo>
                    <a:pt x="344" y="92"/>
                  </a:lnTo>
                  <a:lnTo>
                    <a:pt x="343" y="95"/>
                  </a:lnTo>
                  <a:lnTo>
                    <a:pt x="343" y="95"/>
                  </a:lnTo>
                  <a:close/>
                  <a:moveTo>
                    <a:pt x="94" y="72"/>
                  </a:moveTo>
                  <a:lnTo>
                    <a:pt x="94" y="72"/>
                  </a:lnTo>
                  <a:lnTo>
                    <a:pt x="85" y="61"/>
                  </a:lnTo>
                  <a:lnTo>
                    <a:pt x="81" y="55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46"/>
                  </a:lnTo>
                  <a:lnTo>
                    <a:pt x="68" y="60"/>
                  </a:lnTo>
                  <a:lnTo>
                    <a:pt x="67" y="70"/>
                  </a:lnTo>
                  <a:lnTo>
                    <a:pt x="66" y="74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6" y="48"/>
                  </a:lnTo>
                  <a:lnTo>
                    <a:pt x="65" y="4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0" y="39"/>
                  </a:lnTo>
                  <a:lnTo>
                    <a:pt x="60" y="46"/>
                  </a:lnTo>
                  <a:lnTo>
                    <a:pt x="60" y="46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8" y="40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8" y="23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2" y="9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2" y="22"/>
                  </a:lnTo>
                  <a:lnTo>
                    <a:pt x="16" y="26"/>
                  </a:lnTo>
                  <a:lnTo>
                    <a:pt x="10" y="29"/>
                  </a:lnTo>
                  <a:lnTo>
                    <a:pt x="6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7" y="61"/>
                  </a:lnTo>
                  <a:lnTo>
                    <a:pt x="10" y="71"/>
                  </a:lnTo>
                  <a:lnTo>
                    <a:pt x="14" y="8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8" y="104"/>
                  </a:lnTo>
                  <a:lnTo>
                    <a:pt x="33" y="111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4" y="124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60" y="138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4" y="149"/>
                  </a:lnTo>
                  <a:lnTo>
                    <a:pt x="78" y="151"/>
                  </a:lnTo>
                  <a:lnTo>
                    <a:pt x="82" y="154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7" y="158"/>
                  </a:lnTo>
                  <a:lnTo>
                    <a:pt x="88" y="157"/>
                  </a:lnTo>
                  <a:lnTo>
                    <a:pt x="89" y="155"/>
                  </a:lnTo>
                  <a:lnTo>
                    <a:pt x="89" y="155"/>
                  </a:lnTo>
                  <a:lnTo>
                    <a:pt x="91" y="142"/>
                  </a:lnTo>
                  <a:lnTo>
                    <a:pt x="95" y="130"/>
                  </a:lnTo>
                  <a:lnTo>
                    <a:pt x="95" y="130"/>
                  </a:lnTo>
                  <a:lnTo>
                    <a:pt x="99" y="121"/>
                  </a:lnTo>
                  <a:lnTo>
                    <a:pt x="102" y="111"/>
                  </a:lnTo>
                  <a:lnTo>
                    <a:pt x="102" y="111"/>
                  </a:lnTo>
                  <a:lnTo>
                    <a:pt x="104" y="101"/>
                  </a:lnTo>
                  <a:lnTo>
                    <a:pt x="106" y="97"/>
                  </a:lnTo>
                  <a:lnTo>
                    <a:pt x="109" y="93"/>
                  </a:lnTo>
                  <a:lnTo>
                    <a:pt x="109" y="93"/>
                  </a:lnTo>
                  <a:lnTo>
                    <a:pt x="110" y="91"/>
                  </a:lnTo>
                  <a:lnTo>
                    <a:pt x="110" y="89"/>
                  </a:lnTo>
                  <a:lnTo>
                    <a:pt x="110" y="89"/>
                  </a:lnTo>
                  <a:lnTo>
                    <a:pt x="102" y="81"/>
                  </a:lnTo>
                  <a:lnTo>
                    <a:pt x="94" y="72"/>
                  </a:lnTo>
                  <a:lnTo>
                    <a:pt x="94" y="72"/>
                  </a:lnTo>
                  <a:close/>
                  <a:moveTo>
                    <a:pt x="179" y="162"/>
                  </a:moveTo>
                  <a:lnTo>
                    <a:pt x="179" y="162"/>
                  </a:lnTo>
                  <a:lnTo>
                    <a:pt x="165" y="150"/>
                  </a:lnTo>
                  <a:lnTo>
                    <a:pt x="165" y="150"/>
                  </a:lnTo>
                  <a:lnTo>
                    <a:pt x="160" y="148"/>
                  </a:lnTo>
                  <a:lnTo>
                    <a:pt x="156" y="146"/>
                  </a:lnTo>
                  <a:lnTo>
                    <a:pt x="151" y="145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34" y="149"/>
                  </a:lnTo>
                  <a:lnTo>
                    <a:pt x="122" y="150"/>
                  </a:lnTo>
                  <a:lnTo>
                    <a:pt x="122" y="150"/>
                  </a:lnTo>
                  <a:lnTo>
                    <a:pt x="120" y="151"/>
                  </a:lnTo>
                  <a:lnTo>
                    <a:pt x="119" y="152"/>
                  </a:lnTo>
                  <a:lnTo>
                    <a:pt x="118" y="153"/>
                  </a:lnTo>
                  <a:lnTo>
                    <a:pt x="118" y="155"/>
                  </a:lnTo>
                  <a:lnTo>
                    <a:pt x="118" y="155"/>
                  </a:lnTo>
                  <a:lnTo>
                    <a:pt x="120" y="171"/>
                  </a:lnTo>
                  <a:lnTo>
                    <a:pt x="121" y="179"/>
                  </a:lnTo>
                  <a:lnTo>
                    <a:pt x="122" y="187"/>
                  </a:lnTo>
                  <a:lnTo>
                    <a:pt x="122" y="187"/>
                  </a:lnTo>
                  <a:lnTo>
                    <a:pt x="124" y="196"/>
                  </a:lnTo>
                  <a:lnTo>
                    <a:pt x="126" y="200"/>
                  </a:lnTo>
                  <a:lnTo>
                    <a:pt x="129" y="203"/>
                  </a:lnTo>
                  <a:lnTo>
                    <a:pt x="132" y="205"/>
                  </a:lnTo>
                  <a:lnTo>
                    <a:pt x="135" y="207"/>
                  </a:lnTo>
                  <a:lnTo>
                    <a:pt x="140" y="208"/>
                  </a:lnTo>
                  <a:lnTo>
                    <a:pt x="145" y="209"/>
                  </a:lnTo>
                  <a:lnTo>
                    <a:pt x="145" y="209"/>
                  </a:lnTo>
                  <a:lnTo>
                    <a:pt x="153" y="207"/>
                  </a:lnTo>
                  <a:lnTo>
                    <a:pt x="159" y="205"/>
                  </a:lnTo>
                  <a:lnTo>
                    <a:pt x="165" y="201"/>
                  </a:lnTo>
                  <a:lnTo>
                    <a:pt x="169" y="195"/>
                  </a:lnTo>
                  <a:lnTo>
                    <a:pt x="169" y="195"/>
                  </a:lnTo>
                  <a:lnTo>
                    <a:pt x="173" y="188"/>
                  </a:lnTo>
                  <a:lnTo>
                    <a:pt x="176" y="180"/>
                  </a:lnTo>
                  <a:lnTo>
                    <a:pt x="181" y="164"/>
                  </a:lnTo>
                  <a:lnTo>
                    <a:pt x="181" y="164"/>
                  </a:lnTo>
                  <a:lnTo>
                    <a:pt x="181" y="163"/>
                  </a:lnTo>
                  <a:lnTo>
                    <a:pt x="179" y="162"/>
                  </a:lnTo>
                  <a:lnTo>
                    <a:pt x="179" y="162"/>
                  </a:lnTo>
                  <a:close/>
                </a:path>
              </a:pathLst>
            </a:custGeom>
            <a:solidFill>
              <a:srgbClr val="F6A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8" name="Freeform 174"/>
            <p:cNvSpPr>
              <a:spLocks noEditPoints="1"/>
            </p:cNvSpPr>
            <p:nvPr/>
          </p:nvSpPr>
          <p:spPr bwMode="auto">
            <a:xfrm>
              <a:off x="2807" y="2146"/>
              <a:ext cx="178" cy="94"/>
            </a:xfrm>
            <a:custGeom>
              <a:avLst/>
              <a:gdLst/>
              <a:ahLst/>
              <a:cxnLst>
                <a:cxn ang="0">
                  <a:pos x="177" y="63"/>
                </a:cxn>
                <a:cxn ang="0">
                  <a:pos x="175" y="67"/>
                </a:cxn>
                <a:cxn ang="0">
                  <a:pos x="133" y="88"/>
                </a:cxn>
                <a:cxn ang="0">
                  <a:pos x="127" y="89"/>
                </a:cxn>
                <a:cxn ang="0">
                  <a:pos x="128" y="83"/>
                </a:cxn>
                <a:cxn ang="0">
                  <a:pos x="122" y="67"/>
                </a:cxn>
                <a:cxn ang="0">
                  <a:pos x="104" y="41"/>
                </a:cxn>
                <a:cxn ang="0">
                  <a:pos x="92" y="35"/>
                </a:cxn>
                <a:cxn ang="0">
                  <a:pos x="107" y="18"/>
                </a:cxn>
                <a:cxn ang="0">
                  <a:pos x="111" y="12"/>
                </a:cxn>
                <a:cxn ang="0">
                  <a:pos x="122" y="15"/>
                </a:cxn>
                <a:cxn ang="0">
                  <a:pos x="128" y="26"/>
                </a:cxn>
                <a:cxn ang="0">
                  <a:pos x="122" y="48"/>
                </a:cxn>
                <a:cxn ang="0">
                  <a:pos x="124" y="55"/>
                </a:cxn>
                <a:cxn ang="0">
                  <a:pos x="129" y="59"/>
                </a:cxn>
                <a:cxn ang="0">
                  <a:pos x="136" y="52"/>
                </a:cxn>
                <a:cxn ang="0">
                  <a:pos x="166" y="29"/>
                </a:cxn>
                <a:cxn ang="0">
                  <a:pos x="178" y="22"/>
                </a:cxn>
                <a:cxn ang="0">
                  <a:pos x="73" y="48"/>
                </a:cxn>
                <a:cxn ang="0">
                  <a:pos x="66" y="47"/>
                </a:cxn>
                <a:cxn ang="0">
                  <a:pos x="45" y="56"/>
                </a:cxn>
                <a:cxn ang="0">
                  <a:pos x="38" y="65"/>
                </a:cxn>
                <a:cxn ang="0">
                  <a:pos x="43" y="68"/>
                </a:cxn>
                <a:cxn ang="0">
                  <a:pos x="71" y="86"/>
                </a:cxn>
                <a:cxn ang="0">
                  <a:pos x="90" y="94"/>
                </a:cxn>
                <a:cxn ang="0">
                  <a:pos x="99" y="85"/>
                </a:cxn>
                <a:cxn ang="0">
                  <a:pos x="88" y="60"/>
                </a:cxn>
                <a:cxn ang="0">
                  <a:pos x="73" y="48"/>
                </a:cxn>
                <a:cxn ang="0">
                  <a:pos x="62" y="32"/>
                </a:cxn>
                <a:cxn ang="0">
                  <a:pos x="67" y="40"/>
                </a:cxn>
                <a:cxn ang="0">
                  <a:pos x="74" y="38"/>
                </a:cxn>
                <a:cxn ang="0">
                  <a:pos x="87" y="31"/>
                </a:cxn>
                <a:cxn ang="0">
                  <a:pos x="92" y="24"/>
                </a:cxn>
                <a:cxn ang="0">
                  <a:pos x="87" y="20"/>
                </a:cxn>
                <a:cxn ang="0">
                  <a:pos x="88" y="14"/>
                </a:cxn>
                <a:cxn ang="0">
                  <a:pos x="89" y="9"/>
                </a:cxn>
                <a:cxn ang="0">
                  <a:pos x="82" y="2"/>
                </a:cxn>
                <a:cxn ang="0">
                  <a:pos x="67" y="1"/>
                </a:cxn>
                <a:cxn ang="0">
                  <a:pos x="56" y="11"/>
                </a:cxn>
                <a:cxn ang="0">
                  <a:pos x="49" y="18"/>
                </a:cxn>
                <a:cxn ang="0">
                  <a:pos x="42" y="46"/>
                </a:cxn>
                <a:cxn ang="0">
                  <a:pos x="18" y="27"/>
                </a:cxn>
                <a:cxn ang="0">
                  <a:pos x="14" y="27"/>
                </a:cxn>
                <a:cxn ang="0">
                  <a:pos x="0" y="36"/>
                </a:cxn>
                <a:cxn ang="0">
                  <a:pos x="3" y="42"/>
                </a:cxn>
                <a:cxn ang="0">
                  <a:pos x="11" y="54"/>
                </a:cxn>
                <a:cxn ang="0">
                  <a:pos x="28" y="63"/>
                </a:cxn>
                <a:cxn ang="0">
                  <a:pos x="35" y="60"/>
                </a:cxn>
                <a:cxn ang="0">
                  <a:pos x="41" y="52"/>
                </a:cxn>
                <a:cxn ang="0">
                  <a:pos x="42" y="46"/>
                </a:cxn>
              </a:cxnLst>
              <a:rect l="0" t="0" r="r" b="b"/>
              <a:pathLst>
                <a:path w="178" h="94">
                  <a:moveTo>
                    <a:pt x="177" y="33"/>
                  </a:moveTo>
                  <a:lnTo>
                    <a:pt x="177" y="33"/>
                  </a:lnTo>
                  <a:lnTo>
                    <a:pt x="176" y="48"/>
                  </a:lnTo>
                  <a:lnTo>
                    <a:pt x="177" y="63"/>
                  </a:lnTo>
                  <a:lnTo>
                    <a:pt x="177" y="63"/>
                  </a:lnTo>
                  <a:lnTo>
                    <a:pt x="176" y="66"/>
                  </a:lnTo>
                  <a:lnTo>
                    <a:pt x="175" y="67"/>
                  </a:lnTo>
                  <a:lnTo>
                    <a:pt x="175" y="67"/>
                  </a:lnTo>
                  <a:lnTo>
                    <a:pt x="155" y="78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0" y="89"/>
                  </a:lnTo>
                  <a:lnTo>
                    <a:pt x="129" y="89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7" y="88"/>
                  </a:lnTo>
                  <a:lnTo>
                    <a:pt x="127" y="86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7" y="79"/>
                  </a:lnTo>
                  <a:lnTo>
                    <a:pt x="126" y="75"/>
                  </a:lnTo>
                  <a:lnTo>
                    <a:pt x="122" y="67"/>
                  </a:lnTo>
                  <a:lnTo>
                    <a:pt x="122" y="67"/>
                  </a:lnTo>
                  <a:lnTo>
                    <a:pt x="117" y="57"/>
                  </a:lnTo>
                  <a:lnTo>
                    <a:pt x="111" y="49"/>
                  </a:lnTo>
                  <a:lnTo>
                    <a:pt x="104" y="41"/>
                  </a:lnTo>
                  <a:lnTo>
                    <a:pt x="95" y="36"/>
                  </a:lnTo>
                  <a:lnTo>
                    <a:pt x="95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8" y="28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7" y="18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0" y="13"/>
                  </a:lnTo>
                  <a:lnTo>
                    <a:pt x="111" y="12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22" y="15"/>
                  </a:lnTo>
                  <a:lnTo>
                    <a:pt x="125" y="17"/>
                  </a:lnTo>
                  <a:lnTo>
                    <a:pt x="126" y="20"/>
                  </a:lnTo>
                  <a:lnTo>
                    <a:pt x="128" y="23"/>
                  </a:lnTo>
                  <a:lnTo>
                    <a:pt x="128" y="2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4" y="41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51"/>
                  </a:lnTo>
                  <a:lnTo>
                    <a:pt x="122" y="53"/>
                  </a:lnTo>
                  <a:lnTo>
                    <a:pt x="124" y="55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8" y="59"/>
                  </a:lnTo>
                  <a:lnTo>
                    <a:pt x="129" y="59"/>
                  </a:lnTo>
                  <a:lnTo>
                    <a:pt x="131" y="58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6" y="52"/>
                  </a:lnTo>
                  <a:lnTo>
                    <a:pt x="140" y="48"/>
                  </a:lnTo>
                  <a:lnTo>
                    <a:pt x="148" y="41"/>
                  </a:lnTo>
                  <a:lnTo>
                    <a:pt x="157" y="35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71" y="26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8" y="28"/>
                  </a:lnTo>
                  <a:lnTo>
                    <a:pt x="177" y="33"/>
                  </a:lnTo>
                  <a:lnTo>
                    <a:pt x="177" y="33"/>
                  </a:lnTo>
                  <a:close/>
                  <a:moveTo>
                    <a:pt x="73" y="48"/>
                  </a:moveTo>
                  <a:lnTo>
                    <a:pt x="73" y="48"/>
                  </a:lnTo>
                  <a:lnTo>
                    <a:pt x="69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53" y="51"/>
                  </a:lnTo>
                  <a:lnTo>
                    <a:pt x="53" y="51"/>
                  </a:lnTo>
                  <a:lnTo>
                    <a:pt x="49" y="53"/>
                  </a:lnTo>
                  <a:lnTo>
                    <a:pt x="45" y="56"/>
                  </a:lnTo>
                  <a:lnTo>
                    <a:pt x="41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8" y="66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3" y="6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62" y="81"/>
                  </a:lnTo>
                  <a:lnTo>
                    <a:pt x="71" y="86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5" y="92"/>
                  </a:lnTo>
                  <a:lnTo>
                    <a:pt x="90" y="94"/>
                  </a:lnTo>
                  <a:lnTo>
                    <a:pt x="95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85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3" y="68"/>
                  </a:lnTo>
                  <a:lnTo>
                    <a:pt x="88" y="60"/>
                  </a:lnTo>
                  <a:lnTo>
                    <a:pt x="81" y="53"/>
                  </a:lnTo>
                  <a:lnTo>
                    <a:pt x="77" y="50"/>
                  </a:lnTo>
                  <a:lnTo>
                    <a:pt x="73" y="48"/>
                  </a:lnTo>
                  <a:lnTo>
                    <a:pt x="73" y="48"/>
                  </a:lnTo>
                  <a:close/>
                  <a:moveTo>
                    <a:pt x="51" y="21"/>
                  </a:moveTo>
                  <a:lnTo>
                    <a:pt x="51" y="21"/>
                  </a:lnTo>
                  <a:lnTo>
                    <a:pt x="58" y="28"/>
                  </a:lnTo>
                  <a:lnTo>
                    <a:pt x="62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9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4" y="3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83" y="34"/>
                  </a:lnTo>
                  <a:lnTo>
                    <a:pt x="87" y="31"/>
                  </a:lnTo>
                  <a:lnTo>
                    <a:pt x="91" y="28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2" y="24"/>
                  </a:lnTo>
                  <a:lnTo>
                    <a:pt x="91" y="25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87" y="20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9" y="10"/>
                  </a:lnTo>
                  <a:lnTo>
                    <a:pt x="89" y="9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5" y="4"/>
                  </a:lnTo>
                  <a:lnTo>
                    <a:pt x="82" y="2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7" y="1"/>
                  </a:lnTo>
                  <a:lnTo>
                    <a:pt x="64" y="3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6" y="11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51" y="21"/>
                  </a:lnTo>
                  <a:lnTo>
                    <a:pt x="51" y="21"/>
                  </a:lnTo>
                  <a:close/>
                  <a:moveTo>
                    <a:pt x="42" y="46"/>
                  </a:moveTo>
                  <a:lnTo>
                    <a:pt x="42" y="46"/>
                  </a:lnTo>
                  <a:lnTo>
                    <a:pt x="40" y="43"/>
                  </a:lnTo>
                  <a:lnTo>
                    <a:pt x="38" y="40"/>
                  </a:lnTo>
                  <a:lnTo>
                    <a:pt x="31" y="3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6" y="26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3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11" y="54"/>
                  </a:lnTo>
                  <a:lnTo>
                    <a:pt x="16" y="58"/>
                  </a:lnTo>
                  <a:lnTo>
                    <a:pt x="22" y="61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30" y="63"/>
                  </a:lnTo>
                  <a:lnTo>
                    <a:pt x="32" y="63"/>
                  </a:lnTo>
                  <a:lnTo>
                    <a:pt x="34" y="62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8" y="55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3" y="51"/>
                  </a:lnTo>
                  <a:lnTo>
                    <a:pt x="43" y="49"/>
                  </a:lnTo>
                  <a:lnTo>
                    <a:pt x="42" y="46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9" name="Freeform 175"/>
            <p:cNvSpPr>
              <a:spLocks noEditPoints="1"/>
            </p:cNvSpPr>
            <p:nvPr/>
          </p:nvSpPr>
          <p:spPr bwMode="auto">
            <a:xfrm>
              <a:off x="2695" y="1370"/>
              <a:ext cx="469" cy="758"/>
            </a:xfrm>
            <a:custGeom>
              <a:avLst/>
              <a:gdLst/>
              <a:ahLst/>
              <a:cxnLst>
                <a:cxn ang="0">
                  <a:pos x="196" y="563"/>
                </a:cxn>
                <a:cxn ang="0">
                  <a:pos x="163" y="608"/>
                </a:cxn>
                <a:cxn ang="0">
                  <a:pos x="183" y="754"/>
                </a:cxn>
                <a:cxn ang="0">
                  <a:pos x="209" y="670"/>
                </a:cxn>
                <a:cxn ang="0">
                  <a:pos x="179" y="620"/>
                </a:cxn>
                <a:cxn ang="0">
                  <a:pos x="84" y="85"/>
                </a:cxn>
                <a:cxn ang="0">
                  <a:pos x="50" y="125"/>
                </a:cxn>
                <a:cxn ang="0">
                  <a:pos x="1" y="87"/>
                </a:cxn>
                <a:cxn ang="0">
                  <a:pos x="20" y="82"/>
                </a:cxn>
                <a:cxn ang="0">
                  <a:pos x="24" y="79"/>
                </a:cxn>
                <a:cxn ang="0">
                  <a:pos x="49" y="55"/>
                </a:cxn>
                <a:cxn ang="0">
                  <a:pos x="56" y="48"/>
                </a:cxn>
                <a:cxn ang="0">
                  <a:pos x="61" y="83"/>
                </a:cxn>
                <a:cxn ang="0">
                  <a:pos x="69" y="67"/>
                </a:cxn>
                <a:cxn ang="0">
                  <a:pos x="199" y="229"/>
                </a:cxn>
                <a:cxn ang="0">
                  <a:pos x="221" y="261"/>
                </a:cxn>
                <a:cxn ang="0">
                  <a:pos x="453" y="173"/>
                </a:cxn>
                <a:cxn ang="0">
                  <a:pos x="405" y="190"/>
                </a:cxn>
                <a:cxn ang="0">
                  <a:pos x="388" y="110"/>
                </a:cxn>
                <a:cxn ang="0">
                  <a:pos x="404" y="147"/>
                </a:cxn>
                <a:cxn ang="0">
                  <a:pos x="408" y="132"/>
                </a:cxn>
                <a:cxn ang="0">
                  <a:pos x="437" y="98"/>
                </a:cxn>
                <a:cxn ang="0">
                  <a:pos x="419" y="126"/>
                </a:cxn>
                <a:cxn ang="0">
                  <a:pos x="441" y="142"/>
                </a:cxn>
                <a:cxn ang="0">
                  <a:pos x="450" y="154"/>
                </a:cxn>
                <a:cxn ang="0">
                  <a:pos x="296" y="613"/>
                </a:cxn>
                <a:cxn ang="0">
                  <a:pos x="274" y="561"/>
                </a:cxn>
                <a:cxn ang="0">
                  <a:pos x="205" y="566"/>
                </a:cxn>
                <a:cxn ang="0">
                  <a:pos x="215" y="682"/>
                </a:cxn>
                <a:cxn ang="0">
                  <a:pos x="283" y="754"/>
                </a:cxn>
                <a:cxn ang="0">
                  <a:pos x="310" y="663"/>
                </a:cxn>
                <a:cxn ang="0">
                  <a:pos x="240" y="626"/>
                </a:cxn>
                <a:cxn ang="0">
                  <a:pos x="284" y="70"/>
                </a:cxn>
                <a:cxn ang="0">
                  <a:pos x="266" y="91"/>
                </a:cxn>
                <a:cxn ang="0">
                  <a:pos x="219" y="54"/>
                </a:cxn>
                <a:cxn ang="0">
                  <a:pos x="200" y="55"/>
                </a:cxn>
                <a:cxn ang="0">
                  <a:pos x="155" y="36"/>
                </a:cxn>
                <a:cxn ang="0">
                  <a:pos x="135" y="162"/>
                </a:cxn>
                <a:cxn ang="0">
                  <a:pos x="257" y="234"/>
                </a:cxn>
                <a:cxn ang="0">
                  <a:pos x="303" y="202"/>
                </a:cxn>
                <a:cxn ang="0">
                  <a:pos x="300" y="177"/>
                </a:cxn>
                <a:cxn ang="0">
                  <a:pos x="312" y="186"/>
                </a:cxn>
                <a:cxn ang="0">
                  <a:pos x="314" y="167"/>
                </a:cxn>
                <a:cxn ang="0">
                  <a:pos x="198" y="115"/>
                </a:cxn>
                <a:cxn ang="0">
                  <a:pos x="218" y="107"/>
                </a:cxn>
                <a:cxn ang="0">
                  <a:pos x="193" y="119"/>
                </a:cxn>
                <a:cxn ang="0">
                  <a:pos x="189" y="118"/>
                </a:cxn>
                <a:cxn ang="0">
                  <a:pos x="171" y="63"/>
                </a:cxn>
                <a:cxn ang="0">
                  <a:pos x="172" y="37"/>
                </a:cxn>
                <a:cxn ang="0">
                  <a:pos x="180" y="51"/>
                </a:cxn>
                <a:cxn ang="0">
                  <a:pos x="170" y="105"/>
                </a:cxn>
                <a:cxn ang="0">
                  <a:pos x="178" y="191"/>
                </a:cxn>
                <a:cxn ang="0">
                  <a:pos x="198" y="200"/>
                </a:cxn>
                <a:cxn ang="0">
                  <a:pos x="209" y="177"/>
                </a:cxn>
                <a:cxn ang="0">
                  <a:pos x="178" y="158"/>
                </a:cxn>
                <a:cxn ang="0">
                  <a:pos x="166" y="133"/>
                </a:cxn>
                <a:cxn ang="0">
                  <a:pos x="204" y="171"/>
                </a:cxn>
                <a:cxn ang="0">
                  <a:pos x="283" y="138"/>
                </a:cxn>
                <a:cxn ang="0">
                  <a:pos x="283" y="142"/>
                </a:cxn>
                <a:cxn ang="0">
                  <a:pos x="264" y="173"/>
                </a:cxn>
                <a:cxn ang="0">
                  <a:pos x="266" y="122"/>
                </a:cxn>
                <a:cxn ang="0">
                  <a:pos x="281" y="132"/>
                </a:cxn>
              </a:cxnLst>
              <a:rect l="0" t="0" r="r" b="b"/>
              <a:pathLst>
                <a:path w="469" h="758">
                  <a:moveTo>
                    <a:pt x="209" y="670"/>
                  </a:moveTo>
                  <a:lnTo>
                    <a:pt x="209" y="670"/>
                  </a:lnTo>
                  <a:lnTo>
                    <a:pt x="207" y="651"/>
                  </a:lnTo>
                  <a:lnTo>
                    <a:pt x="206" y="633"/>
                  </a:lnTo>
                  <a:lnTo>
                    <a:pt x="206" y="633"/>
                  </a:lnTo>
                  <a:lnTo>
                    <a:pt x="205" y="619"/>
                  </a:lnTo>
                  <a:lnTo>
                    <a:pt x="205" y="606"/>
                  </a:lnTo>
                  <a:lnTo>
                    <a:pt x="205" y="606"/>
                  </a:lnTo>
                  <a:lnTo>
                    <a:pt x="204" y="596"/>
                  </a:lnTo>
                  <a:lnTo>
                    <a:pt x="203" y="586"/>
                  </a:lnTo>
                  <a:lnTo>
                    <a:pt x="202" y="577"/>
                  </a:lnTo>
                  <a:lnTo>
                    <a:pt x="201" y="567"/>
                  </a:lnTo>
                  <a:lnTo>
                    <a:pt x="201" y="567"/>
                  </a:lnTo>
                  <a:lnTo>
                    <a:pt x="201" y="564"/>
                  </a:lnTo>
                  <a:lnTo>
                    <a:pt x="200" y="563"/>
                  </a:lnTo>
                  <a:lnTo>
                    <a:pt x="199" y="563"/>
                  </a:lnTo>
                  <a:lnTo>
                    <a:pt x="196" y="563"/>
                  </a:lnTo>
                  <a:lnTo>
                    <a:pt x="196" y="563"/>
                  </a:lnTo>
                  <a:lnTo>
                    <a:pt x="188" y="562"/>
                  </a:lnTo>
                  <a:lnTo>
                    <a:pt x="179" y="561"/>
                  </a:lnTo>
                  <a:lnTo>
                    <a:pt x="163" y="557"/>
                  </a:lnTo>
                  <a:lnTo>
                    <a:pt x="163" y="557"/>
                  </a:lnTo>
                  <a:lnTo>
                    <a:pt x="159" y="556"/>
                  </a:lnTo>
                  <a:lnTo>
                    <a:pt x="157" y="556"/>
                  </a:lnTo>
                  <a:lnTo>
                    <a:pt x="156" y="558"/>
                  </a:lnTo>
                  <a:lnTo>
                    <a:pt x="156" y="562"/>
                  </a:lnTo>
                  <a:lnTo>
                    <a:pt x="156" y="562"/>
                  </a:lnTo>
                  <a:lnTo>
                    <a:pt x="157" y="563"/>
                  </a:lnTo>
                  <a:lnTo>
                    <a:pt x="157" y="563"/>
                  </a:lnTo>
                  <a:lnTo>
                    <a:pt x="161" y="591"/>
                  </a:lnTo>
                  <a:lnTo>
                    <a:pt x="161" y="591"/>
                  </a:lnTo>
                  <a:lnTo>
                    <a:pt x="162" y="600"/>
                  </a:lnTo>
                  <a:lnTo>
                    <a:pt x="163" y="608"/>
                  </a:lnTo>
                  <a:lnTo>
                    <a:pt x="163" y="608"/>
                  </a:lnTo>
                  <a:lnTo>
                    <a:pt x="164" y="633"/>
                  </a:lnTo>
                  <a:lnTo>
                    <a:pt x="164" y="646"/>
                  </a:lnTo>
                  <a:lnTo>
                    <a:pt x="165" y="659"/>
                  </a:lnTo>
                  <a:lnTo>
                    <a:pt x="165" y="659"/>
                  </a:lnTo>
                  <a:lnTo>
                    <a:pt x="167" y="675"/>
                  </a:lnTo>
                  <a:lnTo>
                    <a:pt x="170" y="690"/>
                  </a:lnTo>
                  <a:lnTo>
                    <a:pt x="170" y="690"/>
                  </a:lnTo>
                  <a:lnTo>
                    <a:pt x="173" y="704"/>
                  </a:lnTo>
                  <a:lnTo>
                    <a:pt x="175" y="717"/>
                  </a:lnTo>
                  <a:lnTo>
                    <a:pt x="175" y="717"/>
                  </a:lnTo>
                  <a:lnTo>
                    <a:pt x="177" y="735"/>
                  </a:lnTo>
                  <a:lnTo>
                    <a:pt x="177" y="744"/>
                  </a:lnTo>
                  <a:lnTo>
                    <a:pt x="178" y="754"/>
                  </a:lnTo>
                  <a:lnTo>
                    <a:pt x="178" y="754"/>
                  </a:lnTo>
                  <a:lnTo>
                    <a:pt x="180" y="753"/>
                  </a:lnTo>
                  <a:lnTo>
                    <a:pt x="183" y="754"/>
                  </a:lnTo>
                  <a:lnTo>
                    <a:pt x="183" y="754"/>
                  </a:lnTo>
                  <a:lnTo>
                    <a:pt x="190" y="756"/>
                  </a:lnTo>
                  <a:lnTo>
                    <a:pt x="197" y="757"/>
                  </a:lnTo>
                  <a:lnTo>
                    <a:pt x="205" y="757"/>
                  </a:lnTo>
                  <a:lnTo>
                    <a:pt x="212" y="756"/>
                  </a:lnTo>
                  <a:lnTo>
                    <a:pt x="212" y="756"/>
                  </a:lnTo>
                  <a:lnTo>
                    <a:pt x="214" y="755"/>
                  </a:lnTo>
                  <a:lnTo>
                    <a:pt x="216" y="754"/>
                  </a:lnTo>
                  <a:lnTo>
                    <a:pt x="217" y="753"/>
                  </a:lnTo>
                  <a:lnTo>
                    <a:pt x="217" y="750"/>
                  </a:lnTo>
                  <a:lnTo>
                    <a:pt x="217" y="750"/>
                  </a:lnTo>
                  <a:lnTo>
                    <a:pt x="215" y="728"/>
                  </a:lnTo>
                  <a:lnTo>
                    <a:pt x="214" y="706"/>
                  </a:lnTo>
                  <a:lnTo>
                    <a:pt x="214" y="706"/>
                  </a:lnTo>
                  <a:lnTo>
                    <a:pt x="211" y="688"/>
                  </a:lnTo>
                  <a:lnTo>
                    <a:pt x="210" y="679"/>
                  </a:lnTo>
                  <a:lnTo>
                    <a:pt x="209" y="670"/>
                  </a:lnTo>
                  <a:lnTo>
                    <a:pt x="209" y="670"/>
                  </a:lnTo>
                  <a:close/>
                  <a:moveTo>
                    <a:pt x="186" y="626"/>
                  </a:moveTo>
                  <a:lnTo>
                    <a:pt x="186" y="626"/>
                  </a:lnTo>
                  <a:lnTo>
                    <a:pt x="179" y="624"/>
                  </a:lnTo>
                  <a:lnTo>
                    <a:pt x="175" y="623"/>
                  </a:lnTo>
                  <a:lnTo>
                    <a:pt x="172" y="621"/>
                  </a:lnTo>
                  <a:lnTo>
                    <a:pt x="172" y="621"/>
                  </a:lnTo>
                  <a:lnTo>
                    <a:pt x="170" y="620"/>
                  </a:lnTo>
                  <a:lnTo>
                    <a:pt x="170" y="619"/>
                  </a:lnTo>
                  <a:lnTo>
                    <a:pt x="170" y="617"/>
                  </a:lnTo>
                  <a:lnTo>
                    <a:pt x="170" y="617"/>
                  </a:lnTo>
                  <a:lnTo>
                    <a:pt x="170" y="616"/>
                  </a:lnTo>
                  <a:lnTo>
                    <a:pt x="171" y="616"/>
                  </a:lnTo>
                  <a:lnTo>
                    <a:pt x="171" y="616"/>
                  </a:lnTo>
                  <a:lnTo>
                    <a:pt x="172" y="616"/>
                  </a:lnTo>
                  <a:lnTo>
                    <a:pt x="172" y="616"/>
                  </a:lnTo>
                  <a:lnTo>
                    <a:pt x="175" y="619"/>
                  </a:lnTo>
                  <a:lnTo>
                    <a:pt x="179" y="620"/>
                  </a:lnTo>
                  <a:lnTo>
                    <a:pt x="186" y="622"/>
                  </a:lnTo>
                  <a:lnTo>
                    <a:pt x="186" y="622"/>
                  </a:lnTo>
                  <a:lnTo>
                    <a:pt x="187" y="623"/>
                  </a:lnTo>
                  <a:lnTo>
                    <a:pt x="188" y="624"/>
                  </a:lnTo>
                  <a:lnTo>
                    <a:pt x="188" y="624"/>
                  </a:lnTo>
                  <a:lnTo>
                    <a:pt x="187" y="625"/>
                  </a:lnTo>
                  <a:lnTo>
                    <a:pt x="186" y="626"/>
                  </a:lnTo>
                  <a:lnTo>
                    <a:pt x="186" y="626"/>
                  </a:lnTo>
                  <a:close/>
                  <a:moveTo>
                    <a:pt x="84" y="48"/>
                  </a:moveTo>
                  <a:lnTo>
                    <a:pt x="84" y="48"/>
                  </a:lnTo>
                  <a:lnTo>
                    <a:pt x="84" y="51"/>
                  </a:lnTo>
                  <a:lnTo>
                    <a:pt x="84" y="55"/>
                  </a:lnTo>
                  <a:lnTo>
                    <a:pt x="84" y="55"/>
                  </a:lnTo>
                  <a:lnTo>
                    <a:pt x="82" y="62"/>
                  </a:lnTo>
                  <a:lnTo>
                    <a:pt x="81" y="70"/>
                  </a:lnTo>
                  <a:lnTo>
                    <a:pt x="82" y="77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3" y="96"/>
                  </a:lnTo>
                  <a:lnTo>
                    <a:pt x="81" y="100"/>
                  </a:lnTo>
                  <a:lnTo>
                    <a:pt x="81" y="100"/>
                  </a:lnTo>
                  <a:lnTo>
                    <a:pt x="77" y="109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66" y="124"/>
                  </a:lnTo>
                  <a:lnTo>
                    <a:pt x="63" y="127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7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0" y="125"/>
                  </a:lnTo>
                  <a:lnTo>
                    <a:pt x="44" y="121"/>
                  </a:lnTo>
                  <a:lnTo>
                    <a:pt x="38" y="117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9" y="110"/>
                  </a:lnTo>
                  <a:lnTo>
                    <a:pt x="27" y="107"/>
                  </a:lnTo>
                  <a:lnTo>
                    <a:pt x="24" y="104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19" y="100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12" y="96"/>
                  </a:lnTo>
                  <a:lnTo>
                    <a:pt x="8" y="93"/>
                  </a:lnTo>
                  <a:lnTo>
                    <a:pt x="5" y="90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5" y="84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8" y="88"/>
                  </a:lnTo>
                  <a:lnTo>
                    <a:pt x="19" y="88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5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16" y="63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6" y="75"/>
                  </a:lnTo>
                  <a:lnTo>
                    <a:pt x="25" y="76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3" y="8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9" y="75"/>
                  </a:lnTo>
                  <a:lnTo>
                    <a:pt x="34" y="7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6"/>
                  </a:lnTo>
                  <a:lnTo>
                    <a:pt x="43" y="63"/>
                  </a:lnTo>
                  <a:lnTo>
                    <a:pt x="46" y="61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0" y="58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4" y="44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7" y="30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5" y="32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4" y="45"/>
                  </a:lnTo>
                  <a:lnTo>
                    <a:pt x="56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1" y="7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3" y="71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5" y="74"/>
                  </a:lnTo>
                  <a:lnTo>
                    <a:pt x="63" y="79"/>
                  </a:lnTo>
                  <a:lnTo>
                    <a:pt x="61" y="83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9"/>
                  </a:lnTo>
                  <a:lnTo>
                    <a:pt x="59" y="9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1" y="91"/>
                  </a:lnTo>
                  <a:lnTo>
                    <a:pt x="61" y="90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65" y="82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2"/>
                  </a:lnTo>
                  <a:lnTo>
                    <a:pt x="71" y="57"/>
                  </a:lnTo>
                  <a:lnTo>
                    <a:pt x="73" y="52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8" y="46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4" y="48"/>
                  </a:lnTo>
                  <a:lnTo>
                    <a:pt x="84" y="48"/>
                  </a:lnTo>
                  <a:close/>
                  <a:moveTo>
                    <a:pt x="201" y="247"/>
                  </a:moveTo>
                  <a:lnTo>
                    <a:pt x="201" y="247"/>
                  </a:lnTo>
                  <a:lnTo>
                    <a:pt x="201" y="238"/>
                  </a:lnTo>
                  <a:lnTo>
                    <a:pt x="199" y="229"/>
                  </a:lnTo>
                  <a:lnTo>
                    <a:pt x="199" y="229"/>
                  </a:lnTo>
                  <a:lnTo>
                    <a:pt x="216" y="233"/>
                  </a:lnTo>
                  <a:lnTo>
                    <a:pt x="233" y="236"/>
                  </a:lnTo>
                  <a:lnTo>
                    <a:pt x="233" y="236"/>
                  </a:lnTo>
                  <a:lnTo>
                    <a:pt x="237" y="236"/>
                  </a:lnTo>
                  <a:lnTo>
                    <a:pt x="242" y="237"/>
                  </a:lnTo>
                  <a:lnTo>
                    <a:pt x="242" y="237"/>
                  </a:lnTo>
                  <a:lnTo>
                    <a:pt x="243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42" y="244"/>
                  </a:lnTo>
                  <a:lnTo>
                    <a:pt x="239" y="248"/>
                  </a:lnTo>
                  <a:lnTo>
                    <a:pt x="236" y="251"/>
                  </a:lnTo>
                  <a:lnTo>
                    <a:pt x="233" y="254"/>
                  </a:lnTo>
                  <a:lnTo>
                    <a:pt x="233" y="254"/>
                  </a:lnTo>
                  <a:lnTo>
                    <a:pt x="227" y="258"/>
                  </a:lnTo>
                  <a:lnTo>
                    <a:pt x="225" y="260"/>
                  </a:lnTo>
                  <a:lnTo>
                    <a:pt x="221" y="261"/>
                  </a:lnTo>
                  <a:lnTo>
                    <a:pt x="221" y="261"/>
                  </a:lnTo>
                  <a:lnTo>
                    <a:pt x="216" y="261"/>
                  </a:lnTo>
                  <a:lnTo>
                    <a:pt x="212" y="260"/>
                  </a:lnTo>
                  <a:lnTo>
                    <a:pt x="207" y="258"/>
                  </a:lnTo>
                  <a:lnTo>
                    <a:pt x="203" y="255"/>
                  </a:lnTo>
                  <a:lnTo>
                    <a:pt x="203" y="255"/>
                  </a:lnTo>
                  <a:lnTo>
                    <a:pt x="202" y="253"/>
                  </a:lnTo>
                  <a:lnTo>
                    <a:pt x="201" y="251"/>
                  </a:lnTo>
                  <a:lnTo>
                    <a:pt x="201" y="247"/>
                  </a:lnTo>
                  <a:lnTo>
                    <a:pt x="201" y="247"/>
                  </a:lnTo>
                  <a:close/>
                  <a:moveTo>
                    <a:pt x="469" y="163"/>
                  </a:moveTo>
                  <a:lnTo>
                    <a:pt x="469" y="163"/>
                  </a:lnTo>
                  <a:lnTo>
                    <a:pt x="469" y="166"/>
                  </a:lnTo>
                  <a:lnTo>
                    <a:pt x="467" y="168"/>
                  </a:lnTo>
                  <a:lnTo>
                    <a:pt x="467" y="168"/>
                  </a:lnTo>
                  <a:lnTo>
                    <a:pt x="460" y="171"/>
                  </a:lnTo>
                  <a:lnTo>
                    <a:pt x="453" y="173"/>
                  </a:lnTo>
                  <a:lnTo>
                    <a:pt x="453" y="173"/>
                  </a:lnTo>
                  <a:lnTo>
                    <a:pt x="449" y="174"/>
                  </a:lnTo>
                  <a:lnTo>
                    <a:pt x="447" y="175"/>
                  </a:lnTo>
                  <a:lnTo>
                    <a:pt x="442" y="180"/>
                  </a:lnTo>
                  <a:lnTo>
                    <a:pt x="442" y="180"/>
                  </a:lnTo>
                  <a:lnTo>
                    <a:pt x="438" y="183"/>
                  </a:lnTo>
                  <a:lnTo>
                    <a:pt x="433" y="186"/>
                  </a:lnTo>
                  <a:lnTo>
                    <a:pt x="429" y="188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16" y="190"/>
                  </a:lnTo>
                  <a:lnTo>
                    <a:pt x="413" y="191"/>
                  </a:lnTo>
                  <a:lnTo>
                    <a:pt x="409" y="191"/>
                  </a:lnTo>
                  <a:lnTo>
                    <a:pt x="409" y="191"/>
                  </a:lnTo>
                  <a:lnTo>
                    <a:pt x="407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395" y="179"/>
                  </a:lnTo>
                  <a:lnTo>
                    <a:pt x="391" y="174"/>
                  </a:lnTo>
                  <a:lnTo>
                    <a:pt x="387" y="168"/>
                  </a:lnTo>
                  <a:lnTo>
                    <a:pt x="387" y="168"/>
                  </a:lnTo>
                  <a:lnTo>
                    <a:pt x="386" y="165"/>
                  </a:lnTo>
                  <a:lnTo>
                    <a:pt x="386" y="162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8" y="147"/>
                  </a:lnTo>
                  <a:lnTo>
                    <a:pt x="390" y="139"/>
                  </a:lnTo>
                  <a:lnTo>
                    <a:pt x="390" y="139"/>
                  </a:lnTo>
                  <a:lnTo>
                    <a:pt x="391" y="132"/>
                  </a:lnTo>
                  <a:lnTo>
                    <a:pt x="390" y="125"/>
                  </a:lnTo>
                  <a:lnTo>
                    <a:pt x="390" y="125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88" y="110"/>
                  </a:lnTo>
                  <a:lnTo>
                    <a:pt x="389" y="109"/>
                  </a:lnTo>
                  <a:lnTo>
                    <a:pt x="389" y="109"/>
                  </a:lnTo>
                  <a:lnTo>
                    <a:pt x="389" y="109"/>
                  </a:lnTo>
                  <a:lnTo>
                    <a:pt x="391" y="109"/>
                  </a:lnTo>
                  <a:lnTo>
                    <a:pt x="393" y="110"/>
                  </a:lnTo>
                  <a:lnTo>
                    <a:pt x="393" y="110"/>
                  </a:lnTo>
                  <a:lnTo>
                    <a:pt x="395" y="114"/>
                  </a:lnTo>
                  <a:lnTo>
                    <a:pt x="397" y="118"/>
                  </a:lnTo>
                  <a:lnTo>
                    <a:pt x="398" y="122"/>
                  </a:lnTo>
                  <a:lnTo>
                    <a:pt x="398" y="127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399" y="132"/>
                  </a:lnTo>
                  <a:lnTo>
                    <a:pt x="399" y="132"/>
                  </a:lnTo>
                  <a:lnTo>
                    <a:pt x="402" y="135"/>
                  </a:lnTo>
                  <a:lnTo>
                    <a:pt x="403" y="139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8"/>
                  </a:lnTo>
                  <a:lnTo>
                    <a:pt x="405" y="149"/>
                  </a:lnTo>
                  <a:lnTo>
                    <a:pt x="405" y="149"/>
                  </a:lnTo>
                  <a:lnTo>
                    <a:pt x="406" y="148"/>
                  </a:lnTo>
                  <a:lnTo>
                    <a:pt x="406" y="148"/>
                  </a:lnTo>
                  <a:lnTo>
                    <a:pt x="406" y="147"/>
                  </a:lnTo>
                  <a:lnTo>
                    <a:pt x="406" y="147"/>
                  </a:lnTo>
                  <a:lnTo>
                    <a:pt x="406" y="143"/>
                  </a:lnTo>
                  <a:lnTo>
                    <a:pt x="405" y="139"/>
                  </a:lnTo>
                  <a:lnTo>
                    <a:pt x="402" y="131"/>
                  </a:lnTo>
                  <a:lnTo>
                    <a:pt x="402" y="131"/>
                  </a:lnTo>
                  <a:lnTo>
                    <a:pt x="406" y="132"/>
                  </a:lnTo>
                  <a:lnTo>
                    <a:pt x="407" y="133"/>
                  </a:lnTo>
                  <a:lnTo>
                    <a:pt x="409" y="133"/>
                  </a:lnTo>
                  <a:lnTo>
                    <a:pt x="409" y="133"/>
                  </a:lnTo>
                  <a:lnTo>
                    <a:pt x="408" y="132"/>
                  </a:lnTo>
                  <a:lnTo>
                    <a:pt x="408" y="132"/>
                  </a:lnTo>
                  <a:lnTo>
                    <a:pt x="405" y="130"/>
                  </a:lnTo>
                  <a:lnTo>
                    <a:pt x="404" y="128"/>
                  </a:lnTo>
                  <a:lnTo>
                    <a:pt x="405" y="126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17" y="113"/>
                  </a:lnTo>
                  <a:lnTo>
                    <a:pt x="422" y="107"/>
                  </a:lnTo>
                  <a:lnTo>
                    <a:pt x="427" y="102"/>
                  </a:lnTo>
                  <a:lnTo>
                    <a:pt x="427" y="102"/>
                  </a:lnTo>
                  <a:lnTo>
                    <a:pt x="430" y="99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4" y="95"/>
                  </a:lnTo>
                  <a:lnTo>
                    <a:pt x="436" y="96"/>
                  </a:lnTo>
                  <a:lnTo>
                    <a:pt x="436" y="96"/>
                  </a:lnTo>
                  <a:lnTo>
                    <a:pt x="437" y="98"/>
                  </a:lnTo>
                  <a:lnTo>
                    <a:pt x="437" y="100"/>
                  </a:lnTo>
                  <a:lnTo>
                    <a:pt x="437" y="100"/>
                  </a:lnTo>
                  <a:lnTo>
                    <a:pt x="430" y="112"/>
                  </a:lnTo>
                  <a:lnTo>
                    <a:pt x="427" y="118"/>
                  </a:lnTo>
                  <a:lnTo>
                    <a:pt x="423" y="123"/>
                  </a:lnTo>
                  <a:lnTo>
                    <a:pt x="423" y="123"/>
                  </a:lnTo>
                  <a:lnTo>
                    <a:pt x="422" y="124"/>
                  </a:lnTo>
                  <a:lnTo>
                    <a:pt x="421" y="124"/>
                  </a:lnTo>
                  <a:lnTo>
                    <a:pt x="421" y="124"/>
                  </a:lnTo>
                  <a:lnTo>
                    <a:pt x="419" y="123"/>
                  </a:lnTo>
                  <a:lnTo>
                    <a:pt x="419" y="123"/>
                  </a:lnTo>
                  <a:lnTo>
                    <a:pt x="418" y="123"/>
                  </a:lnTo>
                  <a:lnTo>
                    <a:pt x="418" y="123"/>
                  </a:lnTo>
                  <a:lnTo>
                    <a:pt x="417" y="125"/>
                  </a:lnTo>
                  <a:lnTo>
                    <a:pt x="418" y="125"/>
                  </a:lnTo>
                  <a:lnTo>
                    <a:pt x="419" y="126"/>
                  </a:lnTo>
                  <a:lnTo>
                    <a:pt x="419" y="126"/>
                  </a:lnTo>
                  <a:lnTo>
                    <a:pt x="430" y="136"/>
                  </a:lnTo>
                  <a:lnTo>
                    <a:pt x="435" y="141"/>
                  </a:lnTo>
                  <a:lnTo>
                    <a:pt x="439" y="148"/>
                  </a:lnTo>
                  <a:lnTo>
                    <a:pt x="439" y="148"/>
                  </a:lnTo>
                  <a:lnTo>
                    <a:pt x="443" y="159"/>
                  </a:lnTo>
                  <a:lnTo>
                    <a:pt x="443" y="159"/>
                  </a:lnTo>
                  <a:lnTo>
                    <a:pt x="443" y="160"/>
                  </a:lnTo>
                  <a:lnTo>
                    <a:pt x="443" y="161"/>
                  </a:lnTo>
                  <a:lnTo>
                    <a:pt x="444" y="161"/>
                  </a:lnTo>
                  <a:lnTo>
                    <a:pt x="444" y="161"/>
                  </a:lnTo>
                  <a:lnTo>
                    <a:pt x="445" y="160"/>
                  </a:lnTo>
                  <a:lnTo>
                    <a:pt x="445" y="158"/>
                  </a:lnTo>
                  <a:lnTo>
                    <a:pt x="445" y="158"/>
                  </a:lnTo>
                  <a:lnTo>
                    <a:pt x="441" y="146"/>
                  </a:lnTo>
                  <a:lnTo>
                    <a:pt x="441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1" y="142"/>
                  </a:lnTo>
                  <a:lnTo>
                    <a:pt x="450" y="136"/>
                  </a:lnTo>
                  <a:lnTo>
                    <a:pt x="459" y="130"/>
                  </a:lnTo>
                  <a:lnTo>
                    <a:pt x="459" y="130"/>
                  </a:lnTo>
                  <a:lnTo>
                    <a:pt x="463" y="128"/>
                  </a:lnTo>
                  <a:lnTo>
                    <a:pt x="463" y="128"/>
                  </a:lnTo>
                  <a:lnTo>
                    <a:pt x="466" y="127"/>
                  </a:lnTo>
                  <a:lnTo>
                    <a:pt x="467" y="127"/>
                  </a:lnTo>
                  <a:lnTo>
                    <a:pt x="468" y="128"/>
                  </a:lnTo>
                  <a:lnTo>
                    <a:pt x="468" y="128"/>
                  </a:lnTo>
                  <a:lnTo>
                    <a:pt x="469" y="131"/>
                  </a:lnTo>
                  <a:lnTo>
                    <a:pt x="468" y="134"/>
                  </a:lnTo>
                  <a:lnTo>
                    <a:pt x="468" y="134"/>
                  </a:lnTo>
                  <a:lnTo>
                    <a:pt x="464" y="140"/>
                  </a:lnTo>
                  <a:lnTo>
                    <a:pt x="460" y="144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47" y="157"/>
                  </a:lnTo>
                  <a:lnTo>
                    <a:pt x="447" y="157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7" y="161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8" y="163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68" y="162"/>
                  </a:lnTo>
                  <a:lnTo>
                    <a:pt x="469" y="163"/>
                  </a:lnTo>
                  <a:lnTo>
                    <a:pt x="469" y="163"/>
                  </a:lnTo>
                  <a:close/>
                  <a:moveTo>
                    <a:pt x="301" y="630"/>
                  </a:moveTo>
                  <a:lnTo>
                    <a:pt x="301" y="630"/>
                  </a:lnTo>
                  <a:lnTo>
                    <a:pt x="297" y="619"/>
                  </a:lnTo>
                  <a:lnTo>
                    <a:pt x="296" y="613"/>
                  </a:lnTo>
                  <a:lnTo>
                    <a:pt x="295" y="607"/>
                  </a:lnTo>
                  <a:lnTo>
                    <a:pt x="295" y="607"/>
                  </a:lnTo>
                  <a:lnTo>
                    <a:pt x="295" y="603"/>
                  </a:lnTo>
                  <a:lnTo>
                    <a:pt x="295" y="600"/>
                  </a:lnTo>
                  <a:lnTo>
                    <a:pt x="295" y="600"/>
                  </a:lnTo>
                  <a:lnTo>
                    <a:pt x="292" y="585"/>
                  </a:lnTo>
                  <a:lnTo>
                    <a:pt x="291" y="577"/>
                  </a:lnTo>
                  <a:lnTo>
                    <a:pt x="290" y="569"/>
                  </a:lnTo>
                  <a:lnTo>
                    <a:pt x="290" y="569"/>
                  </a:lnTo>
                  <a:lnTo>
                    <a:pt x="290" y="564"/>
                  </a:lnTo>
                  <a:lnTo>
                    <a:pt x="289" y="562"/>
                  </a:lnTo>
                  <a:lnTo>
                    <a:pt x="286" y="561"/>
                  </a:lnTo>
                  <a:lnTo>
                    <a:pt x="281" y="561"/>
                  </a:lnTo>
                  <a:lnTo>
                    <a:pt x="281" y="561"/>
                  </a:lnTo>
                  <a:lnTo>
                    <a:pt x="277" y="561"/>
                  </a:lnTo>
                  <a:lnTo>
                    <a:pt x="277" y="561"/>
                  </a:lnTo>
                  <a:lnTo>
                    <a:pt x="274" y="561"/>
                  </a:lnTo>
                  <a:lnTo>
                    <a:pt x="274" y="562"/>
                  </a:lnTo>
                  <a:lnTo>
                    <a:pt x="274" y="564"/>
                  </a:lnTo>
                  <a:lnTo>
                    <a:pt x="274" y="564"/>
                  </a:lnTo>
                  <a:lnTo>
                    <a:pt x="274" y="566"/>
                  </a:lnTo>
                  <a:lnTo>
                    <a:pt x="273" y="567"/>
                  </a:lnTo>
                  <a:lnTo>
                    <a:pt x="272" y="567"/>
                  </a:lnTo>
                  <a:lnTo>
                    <a:pt x="272" y="567"/>
                  </a:lnTo>
                  <a:lnTo>
                    <a:pt x="256" y="568"/>
                  </a:lnTo>
                  <a:lnTo>
                    <a:pt x="249" y="568"/>
                  </a:lnTo>
                  <a:lnTo>
                    <a:pt x="241" y="568"/>
                  </a:lnTo>
                  <a:lnTo>
                    <a:pt x="241" y="568"/>
                  </a:lnTo>
                  <a:lnTo>
                    <a:pt x="225" y="566"/>
                  </a:lnTo>
                  <a:lnTo>
                    <a:pt x="209" y="564"/>
                  </a:lnTo>
                  <a:lnTo>
                    <a:pt x="209" y="564"/>
                  </a:lnTo>
                  <a:lnTo>
                    <a:pt x="206" y="564"/>
                  </a:lnTo>
                  <a:lnTo>
                    <a:pt x="205" y="565"/>
                  </a:lnTo>
                  <a:lnTo>
                    <a:pt x="205" y="566"/>
                  </a:lnTo>
                  <a:lnTo>
                    <a:pt x="205" y="568"/>
                  </a:lnTo>
                  <a:lnTo>
                    <a:pt x="205" y="568"/>
                  </a:lnTo>
                  <a:lnTo>
                    <a:pt x="205" y="577"/>
                  </a:lnTo>
                  <a:lnTo>
                    <a:pt x="207" y="585"/>
                  </a:lnTo>
                  <a:lnTo>
                    <a:pt x="208" y="594"/>
                  </a:lnTo>
                  <a:lnTo>
                    <a:pt x="207" y="603"/>
                  </a:lnTo>
                  <a:lnTo>
                    <a:pt x="207" y="603"/>
                  </a:lnTo>
                  <a:lnTo>
                    <a:pt x="207" y="609"/>
                  </a:lnTo>
                  <a:lnTo>
                    <a:pt x="208" y="615"/>
                  </a:lnTo>
                  <a:lnTo>
                    <a:pt x="209" y="621"/>
                  </a:lnTo>
                  <a:lnTo>
                    <a:pt x="209" y="627"/>
                  </a:lnTo>
                  <a:lnTo>
                    <a:pt x="209" y="627"/>
                  </a:lnTo>
                  <a:lnTo>
                    <a:pt x="209" y="633"/>
                  </a:lnTo>
                  <a:lnTo>
                    <a:pt x="210" y="640"/>
                  </a:lnTo>
                  <a:lnTo>
                    <a:pt x="210" y="640"/>
                  </a:lnTo>
                  <a:lnTo>
                    <a:pt x="213" y="661"/>
                  </a:lnTo>
                  <a:lnTo>
                    <a:pt x="215" y="682"/>
                  </a:lnTo>
                  <a:lnTo>
                    <a:pt x="215" y="682"/>
                  </a:lnTo>
                  <a:lnTo>
                    <a:pt x="218" y="698"/>
                  </a:lnTo>
                  <a:lnTo>
                    <a:pt x="219" y="714"/>
                  </a:lnTo>
                  <a:lnTo>
                    <a:pt x="219" y="714"/>
                  </a:lnTo>
                  <a:lnTo>
                    <a:pt x="222" y="747"/>
                  </a:lnTo>
                  <a:lnTo>
                    <a:pt x="222" y="747"/>
                  </a:lnTo>
                  <a:lnTo>
                    <a:pt x="223" y="750"/>
                  </a:lnTo>
                  <a:lnTo>
                    <a:pt x="225" y="752"/>
                  </a:lnTo>
                  <a:lnTo>
                    <a:pt x="225" y="752"/>
                  </a:lnTo>
                  <a:lnTo>
                    <a:pt x="234" y="754"/>
                  </a:lnTo>
                  <a:lnTo>
                    <a:pt x="243" y="757"/>
                  </a:lnTo>
                  <a:lnTo>
                    <a:pt x="243" y="757"/>
                  </a:lnTo>
                  <a:lnTo>
                    <a:pt x="253" y="758"/>
                  </a:lnTo>
                  <a:lnTo>
                    <a:pt x="263" y="758"/>
                  </a:lnTo>
                  <a:lnTo>
                    <a:pt x="273" y="757"/>
                  </a:lnTo>
                  <a:lnTo>
                    <a:pt x="283" y="754"/>
                  </a:lnTo>
                  <a:lnTo>
                    <a:pt x="283" y="754"/>
                  </a:lnTo>
                  <a:lnTo>
                    <a:pt x="287" y="754"/>
                  </a:lnTo>
                  <a:lnTo>
                    <a:pt x="290" y="754"/>
                  </a:lnTo>
                  <a:lnTo>
                    <a:pt x="294" y="754"/>
                  </a:lnTo>
                  <a:lnTo>
                    <a:pt x="297" y="756"/>
                  </a:lnTo>
                  <a:lnTo>
                    <a:pt x="297" y="756"/>
                  </a:lnTo>
                  <a:lnTo>
                    <a:pt x="298" y="757"/>
                  </a:lnTo>
                  <a:lnTo>
                    <a:pt x="299" y="757"/>
                  </a:lnTo>
                  <a:lnTo>
                    <a:pt x="299" y="756"/>
                  </a:lnTo>
                  <a:lnTo>
                    <a:pt x="299" y="756"/>
                  </a:lnTo>
                  <a:lnTo>
                    <a:pt x="302" y="745"/>
                  </a:lnTo>
                  <a:lnTo>
                    <a:pt x="302" y="745"/>
                  </a:lnTo>
                  <a:lnTo>
                    <a:pt x="306" y="725"/>
                  </a:lnTo>
                  <a:lnTo>
                    <a:pt x="309" y="704"/>
                  </a:lnTo>
                  <a:lnTo>
                    <a:pt x="309" y="704"/>
                  </a:lnTo>
                  <a:lnTo>
                    <a:pt x="310" y="684"/>
                  </a:lnTo>
                  <a:lnTo>
                    <a:pt x="310" y="663"/>
                  </a:lnTo>
                  <a:lnTo>
                    <a:pt x="310" y="663"/>
                  </a:lnTo>
                  <a:lnTo>
                    <a:pt x="309" y="655"/>
                  </a:lnTo>
                  <a:lnTo>
                    <a:pt x="307" y="646"/>
                  </a:lnTo>
                  <a:lnTo>
                    <a:pt x="301" y="630"/>
                  </a:lnTo>
                  <a:lnTo>
                    <a:pt x="301" y="630"/>
                  </a:lnTo>
                  <a:close/>
                  <a:moveTo>
                    <a:pt x="256" y="627"/>
                  </a:moveTo>
                  <a:lnTo>
                    <a:pt x="256" y="627"/>
                  </a:lnTo>
                  <a:lnTo>
                    <a:pt x="252" y="628"/>
                  </a:lnTo>
                  <a:lnTo>
                    <a:pt x="249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39" y="629"/>
                  </a:lnTo>
                  <a:lnTo>
                    <a:pt x="238" y="627"/>
                  </a:lnTo>
                  <a:lnTo>
                    <a:pt x="238" y="627"/>
                  </a:lnTo>
                  <a:lnTo>
                    <a:pt x="238" y="626"/>
                  </a:lnTo>
                  <a:lnTo>
                    <a:pt x="239" y="626"/>
                  </a:lnTo>
                  <a:lnTo>
                    <a:pt x="240" y="626"/>
                  </a:lnTo>
                  <a:lnTo>
                    <a:pt x="240" y="626"/>
                  </a:lnTo>
                  <a:lnTo>
                    <a:pt x="248" y="625"/>
                  </a:lnTo>
                  <a:lnTo>
                    <a:pt x="253" y="624"/>
                  </a:lnTo>
                  <a:lnTo>
                    <a:pt x="257" y="622"/>
                  </a:lnTo>
                  <a:lnTo>
                    <a:pt x="263" y="618"/>
                  </a:lnTo>
                  <a:lnTo>
                    <a:pt x="263" y="618"/>
                  </a:lnTo>
                  <a:lnTo>
                    <a:pt x="263" y="621"/>
                  </a:lnTo>
                  <a:lnTo>
                    <a:pt x="261" y="624"/>
                  </a:lnTo>
                  <a:lnTo>
                    <a:pt x="259" y="625"/>
                  </a:lnTo>
                  <a:lnTo>
                    <a:pt x="256" y="627"/>
                  </a:lnTo>
                  <a:lnTo>
                    <a:pt x="256" y="627"/>
                  </a:lnTo>
                  <a:close/>
                  <a:moveTo>
                    <a:pt x="322" y="121"/>
                  </a:moveTo>
                  <a:lnTo>
                    <a:pt x="322" y="121"/>
                  </a:lnTo>
                  <a:lnTo>
                    <a:pt x="315" y="112"/>
                  </a:lnTo>
                  <a:lnTo>
                    <a:pt x="309" y="103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284" y="70"/>
                  </a:lnTo>
                  <a:lnTo>
                    <a:pt x="278" y="63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50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70" y="67"/>
                  </a:lnTo>
                  <a:lnTo>
                    <a:pt x="271" y="78"/>
                  </a:lnTo>
                  <a:lnTo>
                    <a:pt x="271" y="78"/>
                  </a:lnTo>
                  <a:lnTo>
                    <a:pt x="272" y="82"/>
                  </a:lnTo>
                  <a:lnTo>
                    <a:pt x="272" y="85"/>
                  </a:lnTo>
                  <a:lnTo>
                    <a:pt x="271" y="87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6" y="91"/>
                  </a:lnTo>
                  <a:lnTo>
                    <a:pt x="263" y="91"/>
                  </a:lnTo>
                  <a:lnTo>
                    <a:pt x="260" y="91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2" y="85"/>
                  </a:lnTo>
                  <a:lnTo>
                    <a:pt x="248" y="81"/>
                  </a:lnTo>
                  <a:lnTo>
                    <a:pt x="245" y="75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0" y="74"/>
                  </a:lnTo>
                  <a:lnTo>
                    <a:pt x="238" y="76"/>
                  </a:lnTo>
                  <a:lnTo>
                    <a:pt x="235" y="75"/>
                  </a:lnTo>
                  <a:lnTo>
                    <a:pt x="231" y="72"/>
                  </a:lnTo>
                  <a:lnTo>
                    <a:pt x="231" y="72"/>
                  </a:lnTo>
                  <a:lnTo>
                    <a:pt x="225" y="63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17" y="50"/>
                  </a:lnTo>
                  <a:lnTo>
                    <a:pt x="216" y="46"/>
                  </a:lnTo>
                  <a:lnTo>
                    <a:pt x="214" y="37"/>
                  </a:lnTo>
                  <a:lnTo>
                    <a:pt x="214" y="37"/>
                  </a:lnTo>
                  <a:lnTo>
                    <a:pt x="213" y="41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214" y="51"/>
                  </a:lnTo>
                  <a:lnTo>
                    <a:pt x="214" y="57"/>
                  </a:lnTo>
                  <a:lnTo>
                    <a:pt x="214" y="57"/>
                  </a:lnTo>
                  <a:lnTo>
                    <a:pt x="213" y="60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3" y="58"/>
                  </a:lnTo>
                  <a:lnTo>
                    <a:pt x="200" y="55"/>
                  </a:lnTo>
                  <a:lnTo>
                    <a:pt x="200" y="55"/>
                  </a:lnTo>
                  <a:lnTo>
                    <a:pt x="196" y="49"/>
                  </a:lnTo>
                  <a:lnTo>
                    <a:pt x="193" y="43"/>
                  </a:lnTo>
                  <a:lnTo>
                    <a:pt x="190" y="37"/>
                  </a:lnTo>
                  <a:lnTo>
                    <a:pt x="188" y="31"/>
                  </a:lnTo>
                  <a:lnTo>
                    <a:pt x="188" y="31"/>
                  </a:lnTo>
                  <a:lnTo>
                    <a:pt x="187" y="27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79" y="18"/>
                  </a:lnTo>
                  <a:lnTo>
                    <a:pt x="174" y="13"/>
                  </a:lnTo>
                  <a:lnTo>
                    <a:pt x="170" y="7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2" y="44"/>
                  </a:lnTo>
                  <a:lnTo>
                    <a:pt x="147" y="51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2" y="71"/>
                  </a:lnTo>
                  <a:lnTo>
                    <a:pt x="127" y="80"/>
                  </a:lnTo>
                  <a:lnTo>
                    <a:pt x="123" y="8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20" y="112"/>
                  </a:lnTo>
                  <a:lnTo>
                    <a:pt x="120" y="119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24" y="138"/>
                  </a:lnTo>
                  <a:lnTo>
                    <a:pt x="129" y="151"/>
                  </a:lnTo>
                  <a:lnTo>
                    <a:pt x="135" y="162"/>
                  </a:lnTo>
                  <a:lnTo>
                    <a:pt x="142" y="174"/>
                  </a:lnTo>
                  <a:lnTo>
                    <a:pt x="142" y="174"/>
                  </a:lnTo>
                  <a:lnTo>
                    <a:pt x="155" y="192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8" y="217"/>
                  </a:lnTo>
                  <a:lnTo>
                    <a:pt x="182" y="220"/>
                  </a:lnTo>
                  <a:lnTo>
                    <a:pt x="187" y="221"/>
                  </a:lnTo>
                  <a:lnTo>
                    <a:pt x="187" y="221"/>
                  </a:lnTo>
                  <a:lnTo>
                    <a:pt x="201" y="226"/>
                  </a:lnTo>
                  <a:lnTo>
                    <a:pt x="215" y="229"/>
                  </a:lnTo>
                  <a:lnTo>
                    <a:pt x="215" y="229"/>
                  </a:lnTo>
                  <a:lnTo>
                    <a:pt x="231" y="232"/>
                  </a:lnTo>
                  <a:lnTo>
                    <a:pt x="239" y="233"/>
                  </a:lnTo>
                  <a:lnTo>
                    <a:pt x="247" y="234"/>
                  </a:lnTo>
                  <a:lnTo>
                    <a:pt x="247" y="234"/>
                  </a:lnTo>
                  <a:lnTo>
                    <a:pt x="257" y="234"/>
                  </a:lnTo>
                  <a:lnTo>
                    <a:pt x="257" y="234"/>
                  </a:lnTo>
                  <a:lnTo>
                    <a:pt x="263" y="234"/>
                  </a:lnTo>
                  <a:lnTo>
                    <a:pt x="266" y="234"/>
                  </a:lnTo>
                  <a:lnTo>
                    <a:pt x="270" y="233"/>
                  </a:lnTo>
                  <a:lnTo>
                    <a:pt x="270" y="233"/>
                  </a:lnTo>
                  <a:lnTo>
                    <a:pt x="279" y="229"/>
                  </a:lnTo>
                  <a:lnTo>
                    <a:pt x="288" y="225"/>
                  </a:lnTo>
                  <a:lnTo>
                    <a:pt x="297" y="220"/>
                  </a:lnTo>
                  <a:lnTo>
                    <a:pt x="305" y="214"/>
                  </a:lnTo>
                  <a:lnTo>
                    <a:pt x="305" y="214"/>
                  </a:lnTo>
                  <a:lnTo>
                    <a:pt x="309" y="21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5" y="204"/>
                  </a:lnTo>
                  <a:lnTo>
                    <a:pt x="303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6" y="198"/>
                  </a:lnTo>
                  <a:lnTo>
                    <a:pt x="305" y="197"/>
                  </a:lnTo>
                  <a:lnTo>
                    <a:pt x="305" y="197"/>
                  </a:lnTo>
                  <a:lnTo>
                    <a:pt x="301" y="193"/>
                  </a:lnTo>
                  <a:lnTo>
                    <a:pt x="301" y="193"/>
                  </a:lnTo>
                  <a:lnTo>
                    <a:pt x="299" y="189"/>
                  </a:lnTo>
                  <a:lnTo>
                    <a:pt x="298" y="186"/>
                  </a:lnTo>
                  <a:lnTo>
                    <a:pt x="298" y="182"/>
                  </a:lnTo>
                  <a:lnTo>
                    <a:pt x="299" y="179"/>
                  </a:lnTo>
                  <a:lnTo>
                    <a:pt x="299" y="179"/>
                  </a:lnTo>
                  <a:lnTo>
                    <a:pt x="299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1" y="178"/>
                  </a:lnTo>
                  <a:lnTo>
                    <a:pt x="302" y="179"/>
                  </a:lnTo>
                  <a:lnTo>
                    <a:pt x="302" y="179"/>
                  </a:lnTo>
                  <a:lnTo>
                    <a:pt x="302" y="181"/>
                  </a:lnTo>
                  <a:lnTo>
                    <a:pt x="303" y="182"/>
                  </a:lnTo>
                  <a:lnTo>
                    <a:pt x="305" y="185"/>
                  </a:lnTo>
                  <a:lnTo>
                    <a:pt x="305" y="185"/>
                  </a:lnTo>
                  <a:lnTo>
                    <a:pt x="308" y="188"/>
                  </a:lnTo>
                  <a:lnTo>
                    <a:pt x="311" y="190"/>
                  </a:lnTo>
                  <a:lnTo>
                    <a:pt x="316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0"/>
                  </a:lnTo>
                  <a:lnTo>
                    <a:pt x="318" y="190"/>
                  </a:lnTo>
                  <a:lnTo>
                    <a:pt x="318" y="190"/>
                  </a:lnTo>
                  <a:lnTo>
                    <a:pt x="312" y="186"/>
                  </a:lnTo>
                  <a:lnTo>
                    <a:pt x="308" y="182"/>
                  </a:lnTo>
                  <a:lnTo>
                    <a:pt x="308" y="182"/>
                  </a:lnTo>
                  <a:lnTo>
                    <a:pt x="306" y="177"/>
                  </a:lnTo>
                  <a:lnTo>
                    <a:pt x="305" y="172"/>
                  </a:lnTo>
                  <a:lnTo>
                    <a:pt x="306" y="166"/>
                  </a:lnTo>
                  <a:lnTo>
                    <a:pt x="308" y="161"/>
                  </a:lnTo>
                  <a:lnTo>
                    <a:pt x="308" y="161"/>
                  </a:lnTo>
                  <a:lnTo>
                    <a:pt x="311" y="158"/>
                  </a:lnTo>
                  <a:lnTo>
                    <a:pt x="312" y="157"/>
                  </a:lnTo>
                  <a:lnTo>
                    <a:pt x="314" y="157"/>
                  </a:lnTo>
                  <a:lnTo>
                    <a:pt x="314" y="157"/>
                  </a:lnTo>
                  <a:lnTo>
                    <a:pt x="315" y="158"/>
                  </a:lnTo>
                  <a:lnTo>
                    <a:pt x="315" y="160"/>
                  </a:lnTo>
                  <a:lnTo>
                    <a:pt x="314" y="163"/>
                  </a:lnTo>
                  <a:lnTo>
                    <a:pt x="314" y="163"/>
                  </a:lnTo>
                  <a:lnTo>
                    <a:pt x="313" y="165"/>
                  </a:lnTo>
                  <a:lnTo>
                    <a:pt x="314" y="167"/>
                  </a:lnTo>
                  <a:lnTo>
                    <a:pt x="315" y="169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21" y="171"/>
                  </a:lnTo>
                  <a:lnTo>
                    <a:pt x="324" y="171"/>
                  </a:lnTo>
                  <a:lnTo>
                    <a:pt x="327" y="168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30" y="154"/>
                  </a:lnTo>
                  <a:lnTo>
                    <a:pt x="330" y="145"/>
                  </a:lnTo>
                  <a:lnTo>
                    <a:pt x="330" y="145"/>
                  </a:lnTo>
                  <a:lnTo>
                    <a:pt x="329" y="139"/>
                  </a:lnTo>
                  <a:lnTo>
                    <a:pt x="327" y="132"/>
                  </a:lnTo>
                  <a:lnTo>
                    <a:pt x="325" y="127"/>
                  </a:lnTo>
                  <a:lnTo>
                    <a:pt x="322" y="121"/>
                  </a:lnTo>
                  <a:lnTo>
                    <a:pt x="322" y="121"/>
                  </a:lnTo>
                  <a:close/>
                  <a:moveTo>
                    <a:pt x="198" y="115"/>
                  </a:moveTo>
                  <a:lnTo>
                    <a:pt x="198" y="115"/>
                  </a:lnTo>
                  <a:lnTo>
                    <a:pt x="203" y="115"/>
                  </a:lnTo>
                  <a:lnTo>
                    <a:pt x="207" y="113"/>
                  </a:lnTo>
                  <a:lnTo>
                    <a:pt x="207" y="113"/>
                  </a:lnTo>
                  <a:lnTo>
                    <a:pt x="213" y="108"/>
                  </a:lnTo>
                  <a:lnTo>
                    <a:pt x="215" y="106"/>
                  </a:lnTo>
                  <a:lnTo>
                    <a:pt x="218" y="102"/>
                  </a:lnTo>
                  <a:lnTo>
                    <a:pt x="218" y="102"/>
                  </a:lnTo>
                  <a:lnTo>
                    <a:pt x="218" y="100"/>
                  </a:lnTo>
                  <a:lnTo>
                    <a:pt x="219" y="97"/>
                  </a:lnTo>
                  <a:lnTo>
                    <a:pt x="219" y="94"/>
                  </a:lnTo>
                  <a:lnTo>
                    <a:pt x="220" y="91"/>
                  </a:lnTo>
                  <a:lnTo>
                    <a:pt x="220" y="91"/>
                  </a:lnTo>
                  <a:lnTo>
                    <a:pt x="221" y="95"/>
                  </a:lnTo>
                  <a:lnTo>
                    <a:pt x="221" y="99"/>
                  </a:lnTo>
                  <a:lnTo>
                    <a:pt x="220" y="103"/>
                  </a:lnTo>
                  <a:lnTo>
                    <a:pt x="218" y="107"/>
                  </a:lnTo>
                  <a:lnTo>
                    <a:pt x="216" y="111"/>
                  </a:lnTo>
                  <a:lnTo>
                    <a:pt x="212" y="115"/>
                  </a:lnTo>
                  <a:lnTo>
                    <a:pt x="209" y="118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10" y="125"/>
                  </a:lnTo>
                  <a:lnTo>
                    <a:pt x="210" y="125"/>
                  </a:lnTo>
                  <a:lnTo>
                    <a:pt x="208" y="125"/>
                  </a:lnTo>
                  <a:lnTo>
                    <a:pt x="206" y="124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1" y="120"/>
                  </a:lnTo>
                  <a:lnTo>
                    <a:pt x="201" y="120"/>
                  </a:lnTo>
                  <a:lnTo>
                    <a:pt x="197" y="118"/>
                  </a:lnTo>
                  <a:lnTo>
                    <a:pt x="195" y="118"/>
                  </a:lnTo>
                  <a:lnTo>
                    <a:pt x="193" y="119"/>
                  </a:lnTo>
                  <a:lnTo>
                    <a:pt x="193" y="119"/>
                  </a:lnTo>
                  <a:lnTo>
                    <a:pt x="192" y="121"/>
                  </a:lnTo>
                  <a:lnTo>
                    <a:pt x="191" y="123"/>
                  </a:lnTo>
                  <a:lnTo>
                    <a:pt x="190" y="126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3" y="134"/>
                  </a:lnTo>
                  <a:lnTo>
                    <a:pt x="193" y="134"/>
                  </a:lnTo>
                  <a:lnTo>
                    <a:pt x="193" y="135"/>
                  </a:lnTo>
                  <a:lnTo>
                    <a:pt x="192" y="136"/>
                  </a:lnTo>
                  <a:lnTo>
                    <a:pt x="192" y="136"/>
                  </a:lnTo>
                  <a:lnTo>
                    <a:pt x="191" y="136"/>
                  </a:lnTo>
                  <a:lnTo>
                    <a:pt x="191" y="135"/>
                  </a:lnTo>
                  <a:lnTo>
                    <a:pt x="191" y="135"/>
                  </a:lnTo>
                  <a:lnTo>
                    <a:pt x="188" y="128"/>
                  </a:lnTo>
                  <a:lnTo>
                    <a:pt x="188" y="121"/>
                  </a:lnTo>
                  <a:lnTo>
                    <a:pt x="188" y="121"/>
                  </a:lnTo>
                  <a:lnTo>
                    <a:pt x="189" y="118"/>
                  </a:lnTo>
                  <a:lnTo>
                    <a:pt x="192" y="116"/>
                  </a:lnTo>
                  <a:lnTo>
                    <a:pt x="195" y="115"/>
                  </a:lnTo>
                  <a:lnTo>
                    <a:pt x="198" y="115"/>
                  </a:lnTo>
                  <a:lnTo>
                    <a:pt x="198" y="115"/>
                  </a:lnTo>
                  <a:close/>
                  <a:moveTo>
                    <a:pt x="161" y="99"/>
                  </a:moveTo>
                  <a:lnTo>
                    <a:pt x="161" y="99"/>
                  </a:lnTo>
                  <a:lnTo>
                    <a:pt x="159" y="95"/>
                  </a:lnTo>
                  <a:lnTo>
                    <a:pt x="158" y="90"/>
                  </a:lnTo>
                  <a:lnTo>
                    <a:pt x="158" y="85"/>
                  </a:lnTo>
                  <a:lnTo>
                    <a:pt x="158" y="80"/>
                  </a:lnTo>
                  <a:lnTo>
                    <a:pt x="158" y="80"/>
                  </a:lnTo>
                  <a:lnTo>
                    <a:pt x="160" y="75"/>
                  </a:lnTo>
                  <a:lnTo>
                    <a:pt x="162" y="71"/>
                  </a:lnTo>
                  <a:lnTo>
                    <a:pt x="165" y="67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71" y="63"/>
                  </a:lnTo>
                  <a:lnTo>
                    <a:pt x="172" y="61"/>
                  </a:lnTo>
                  <a:lnTo>
                    <a:pt x="171" y="60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6" y="46"/>
                  </a:lnTo>
                  <a:lnTo>
                    <a:pt x="166" y="42"/>
                  </a:lnTo>
                  <a:lnTo>
                    <a:pt x="166" y="42"/>
                  </a:lnTo>
                  <a:lnTo>
                    <a:pt x="169" y="52"/>
                  </a:lnTo>
                  <a:lnTo>
                    <a:pt x="172" y="57"/>
                  </a:lnTo>
                  <a:lnTo>
                    <a:pt x="176" y="61"/>
                  </a:lnTo>
                  <a:lnTo>
                    <a:pt x="176" y="61"/>
                  </a:lnTo>
                  <a:lnTo>
                    <a:pt x="173" y="56"/>
                  </a:lnTo>
                  <a:lnTo>
                    <a:pt x="172" y="51"/>
                  </a:lnTo>
                  <a:lnTo>
                    <a:pt x="171" y="45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3" y="40"/>
                  </a:lnTo>
                  <a:lnTo>
                    <a:pt x="173" y="43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53"/>
                  </a:lnTo>
                  <a:lnTo>
                    <a:pt x="177" y="57"/>
                  </a:lnTo>
                  <a:lnTo>
                    <a:pt x="177" y="57"/>
                  </a:lnTo>
                  <a:lnTo>
                    <a:pt x="176" y="52"/>
                  </a:lnTo>
                  <a:lnTo>
                    <a:pt x="176" y="47"/>
                  </a:lnTo>
                  <a:lnTo>
                    <a:pt x="177" y="41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9" y="3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0" y="51"/>
                  </a:lnTo>
                  <a:lnTo>
                    <a:pt x="181" y="56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84" y="64"/>
                  </a:lnTo>
                  <a:lnTo>
                    <a:pt x="186" y="65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91" y="77"/>
                  </a:lnTo>
                  <a:lnTo>
                    <a:pt x="192" y="84"/>
                  </a:lnTo>
                  <a:lnTo>
                    <a:pt x="190" y="91"/>
                  </a:lnTo>
                  <a:lnTo>
                    <a:pt x="186" y="97"/>
                  </a:lnTo>
                  <a:lnTo>
                    <a:pt x="186" y="97"/>
                  </a:lnTo>
                  <a:lnTo>
                    <a:pt x="184" y="101"/>
                  </a:lnTo>
                  <a:lnTo>
                    <a:pt x="181" y="103"/>
                  </a:lnTo>
                  <a:lnTo>
                    <a:pt x="177" y="104"/>
                  </a:lnTo>
                  <a:lnTo>
                    <a:pt x="170" y="105"/>
                  </a:lnTo>
                  <a:lnTo>
                    <a:pt x="170" y="105"/>
                  </a:lnTo>
                  <a:lnTo>
                    <a:pt x="171" y="106"/>
                  </a:lnTo>
                  <a:lnTo>
                    <a:pt x="173" y="107"/>
                  </a:lnTo>
                  <a:lnTo>
                    <a:pt x="174" y="108"/>
                  </a:lnTo>
                  <a:lnTo>
                    <a:pt x="175" y="111"/>
                  </a:lnTo>
                  <a:lnTo>
                    <a:pt x="175" y="111"/>
                  </a:lnTo>
                  <a:lnTo>
                    <a:pt x="170" y="107"/>
                  </a:lnTo>
                  <a:lnTo>
                    <a:pt x="165" y="104"/>
                  </a:lnTo>
                  <a:lnTo>
                    <a:pt x="160" y="101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61" y="99"/>
                  </a:lnTo>
                  <a:lnTo>
                    <a:pt x="161" y="99"/>
                  </a:lnTo>
                  <a:close/>
                  <a:moveTo>
                    <a:pt x="187" y="199"/>
                  </a:moveTo>
                  <a:lnTo>
                    <a:pt x="187" y="199"/>
                  </a:lnTo>
                  <a:lnTo>
                    <a:pt x="185" y="198"/>
                  </a:lnTo>
                  <a:lnTo>
                    <a:pt x="182" y="196"/>
                  </a:lnTo>
                  <a:lnTo>
                    <a:pt x="178" y="191"/>
                  </a:lnTo>
                  <a:lnTo>
                    <a:pt x="176" y="185"/>
                  </a:lnTo>
                  <a:lnTo>
                    <a:pt x="176" y="182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8" y="184"/>
                  </a:lnTo>
                  <a:lnTo>
                    <a:pt x="179" y="188"/>
                  </a:lnTo>
                  <a:lnTo>
                    <a:pt x="182" y="192"/>
                  </a:lnTo>
                  <a:lnTo>
                    <a:pt x="186" y="195"/>
                  </a:lnTo>
                  <a:lnTo>
                    <a:pt x="186" y="195"/>
                  </a:lnTo>
                  <a:lnTo>
                    <a:pt x="191" y="196"/>
                  </a:lnTo>
                  <a:lnTo>
                    <a:pt x="195" y="196"/>
                  </a:lnTo>
                  <a:lnTo>
                    <a:pt x="200" y="195"/>
                  </a:lnTo>
                  <a:lnTo>
                    <a:pt x="204" y="193"/>
                  </a:lnTo>
                  <a:lnTo>
                    <a:pt x="204" y="193"/>
                  </a:lnTo>
                  <a:lnTo>
                    <a:pt x="203" y="195"/>
                  </a:lnTo>
                  <a:lnTo>
                    <a:pt x="202" y="197"/>
                  </a:lnTo>
                  <a:lnTo>
                    <a:pt x="198" y="200"/>
                  </a:lnTo>
                  <a:lnTo>
                    <a:pt x="193" y="200"/>
                  </a:lnTo>
                  <a:lnTo>
                    <a:pt x="187" y="199"/>
                  </a:lnTo>
                  <a:lnTo>
                    <a:pt x="187" y="199"/>
                  </a:lnTo>
                  <a:close/>
                  <a:moveTo>
                    <a:pt x="233" y="182"/>
                  </a:moveTo>
                  <a:lnTo>
                    <a:pt x="233" y="182"/>
                  </a:lnTo>
                  <a:lnTo>
                    <a:pt x="231" y="183"/>
                  </a:lnTo>
                  <a:lnTo>
                    <a:pt x="231" y="181"/>
                  </a:lnTo>
                  <a:lnTo>
                    <a:pt x="231" y="181"/>
                  </a:lnTo>
                  <a:lnTo>
                    <a:pt x="230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5" y="180"/>
                  </a:lnTo>
                  <a:lnTo>
                    <a:pt x="221" y="180"/>
                  </a:lnTo>
                  <a:lnTo>
                    <a:pt x="213" y="177"/>
                  </a:lnTo>
                  <a:lnTo>
                    <a:pt x="213" y="177"/>
                  </a:lnTo>
                  <a:lnTo>
                    <a:pt x="210" y="177"/>
                  </a:lnTo>
                  <a:lnTo>
                    <a:pt x="209" y="177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05" y="184"/>
                  </a:lnTo>
                  <a:lnTo>
                    <a:pt x="202" y="187"/>
                  </a:lnTo>
                  <a:lnTo>
                    <a:pt x="198" y="188"/>
                  </a:lnTo>
                  <a:lnTo>
                    <a:pt x="194" y="188"/>
                  </a:lnTo>
                  <a:lnTo>
                    <a:pt x="194" y="188"/>
                  </a:lnTo>
                  <a:lnTo>
                    <a:pt x="189" y="186"/>
                  </a:lnTo>
                  <a:lnTo>
                    <a:pt x="185" y="183"/>
                  </a:lnTo>
                  <a:lnTo>
                    <a:pt x="182" y="178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79" y="170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80" y="162"/>
                  </a:lnTo>
                  <a:lnTo>
                    <a:pt x="178" y="158"/>
                  </a:lnTo>
                  <a:lnTo>
                    <a:pt x="176" y="155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0" y="147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6" y="140"/>
                  </a:lnTo>
                  <a:lnTo>
                    <a:pt x="165" y="139"/>
                  </a:lnTo>
                  <a:lnTo>
                    <a:pt x="163" y="141"/>
                  </a:lnTo>
                  <a:lnTo>
                    <a:pt x="163" y="141"/>
                  </a:lnTo>
                  <a:lnTo>
                    <a:pt x="162" y="141"/>
                  </a:lnTo>
                  <a:lnTo>
                    <a:pt x="162" y="140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3" y="136"/>
                  </a:lnTo>
                  <a:lnTo>
                    <a:pt x="164" y="134"/>
                  </a:lnTo>
                  <a:lnTo>
                    <a:pt x="166" y="133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9" y="132"/>
                  </a:lnTo>
                  <a:lnTo>
                    <a:pt x="170" y="132"/>
                  </a:lnTo>
                  <a:lnTo>
                    <a:pt x="170" y="132"/>
                  </a:lnTo>
                  <a:lnTo>
                    <a:pt x="170" y="133"/>
                  </a:lnTo>
                  <a:lnTo>
                    <a:pt x="170" y="134"/>
                  </a:lnTo>
                  <a:lnTo>
                    <a:pt x="170" y="134"/>
                  </a:lnTo>
                  <a:lnTo>
                    <a:pt x="167" y="136"/>
                  </a:lnTo>
                  <a:lnTo>
                    <a:pt x="167" y="138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77" y="152"/>
                  </a:lnTo>
                  <a:lnTo>
                    <a:pt x="187" y="161"/>
                  </a:lnTo>
                  <a:lnTo>
                    <a:pt x="192" y="165"/>
                  </a:lnTo>
                  <a:lnTo>
                    <a:pt x="198" y="168"/>
                  </a:lnTo>
                  <a:lnTo>
                    <a:pt x="204" y="171"/>
                  </a:lnTo>
                  <a:lnTo>
                    <a:pt x="210" y="173"/>
                  </a:lnTo>
                  <a:lnTo>
                    <a:pt x="210" y="173"/>
                  </a:lnTo>
                  <a:lnTo>
                    <a:pt x="218" y="176"/>
                  </a:lnTo>
                  <a:lnTo>
                    <a:pt x="222" y="176"/>
                  </a:lnTo>
                  <a:lnTo>
                    <a:pt x="226" y="177"/>
                  </a:lnTo>
                  <a:lnTo>
                    <a:pt x="226" y="177"/>
                  </a:lnTo>
                  <a:lnTo>
                    <a:pt x="228" y="177"/>
                  </a:lnTo>
                  <a:lnTo>
                    <a:pt x="230" y="176"/>
                  </a:lnTo>
                  <a:lnTo>
                    <a:pt x="231" y="174"/>
                  </a:lnTo>
                  <a:lnTo>
                    <a:pt x="230" y="172"/>
                  </a:lnTo>
                  <a:lnTo>
                    <a:pt x="230" y="172"/>
                  </a:lnTo>
                  <a:lnTo>
                    <a:pt x="232" y="174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3" y="182"/>
                  </a:lnTo>
                  <a:lnTo>
                    <a:pt x="233" y="182"/>
                  </a:lnTo>
                  <a:close/>
                  <a:moveTo>
                    <a:pt x="283" y="138"/>
                  </a:moveTo>
                  <a:lnTo>
                    <a:pt x="283" y="138"/>
                  </a:lnTo>
                  <a:lnTo>
                    <a:pt x="290" y="138"/>
                  </a:lnTo>
                  <a:lnTo>
                    <a:pt x="297" y="138"/>
                  </a:lnTo>
                  <a:lnTo>
                    <a:pt x="297" y="138"/>
                  </a:lnTo>
                  <a:lnTo>
                    <a:pt x="299" y="137"/>
                  </a:lnTo>
                  <a:lnTo>
                    <a:pt x="299" y="138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300" y="140"/>
                  </a:lnTo>
                  <a:lnTo>
                    <a:pt x="299" y="140"/>
                  </a:lnTo>
                  <a:lnTo>
                    <a:pt x="297" y="141"/>
                  </a:lnTo>
                  <a:lnTo>
                    <a:pt x="297" y="141"/>
                  </a:lnTo>
                  <a:lnTo>
                    <a:pt x="292" y="141"/>
                  </a:lnTo>
                  <a:lnTo>
                    <a:pt x="287" y="141"/>
                  </a:lnTo>
                  <a:lnTo>
                    <a:pt x="287" y="141"/>
                  </a:lnTo>
                  <a:lnTo>
                    <a:pt x="285" y="141"/>
                  </a:lnTo>
                  <a:lnTo>
                    <a:pt x="283" y="142"/>
                  </a:lnTo>
                  <a:lnTo>
                    <a:pt x="282" y="144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81" y="151"/>
                  </a:lnTo>
                  <a:lnTo>
                    <a:pt x="279" y="155"/>
                  </a:lnTo>
                  <a:lnTo>
                    <a:pt x="276" y="159"/>
                  </a:lnTo>
                  <a:lnTo>
                    <a:pt x="272" y="163"/>
                  </a:lnTo>
                  <a:lnTo>
                    <a:pt x="272" y="163"/>
                  </a:lnTo>
                  <a:lnTo>
                    <a:pt x="269" y="165"/>
                  </a:lnTo>
                  <a:lnTo>
                    <a:pt x="266" y="166"/>
                  </a:lnTo>
                  <a:lnTo>
                    <a:pt x="259" y="166"/>
                  </a:lnTo>
                  <a:lnTo>
                    <a:pt x="259" y="166"/>
                  </a:lnTo>
                  <a:lnTo>
                    <a:pt x="260" y="168"/>
                  </a:lnTo>
                  <a:lnTo>
                    <a:pt x="262" y="170"/>
                  </a:lnTo>
                  <a:lnTo>
                    <a:pt x="263" y="171"/>
                  </a:lnTo>
                  <a:lnTo>
                    <a:pt x="264" y="173"/>
                  </a:lnTo>
                  <a:lnTo>
                    <a:pt x="264" y="173"/>
                  </a:lnTo>
                  <a:lnTo>
                    <a:pt x="255" y="166"/>
                  </a:lnTo>
                  <a:lnTo>
                    <a:pt x="251" y="162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50" y="160"/>
                  </a:lnTo>
                  <a:lnTo>
                    <a:pt x="250" y="160"/>
                  </a:lnTo>
                  <a:lnTo>
                    <a:pt x="248" y="155"/>
                  </a:lnTo>
                  <a:lnTo>
                    <a:pt x="247" y="151"/>
                  </a:lnTo>
                  <a:lnTo>
                    <a:pt x="246" y="147"/>
                  </a:lnTo>
                  <a:lnTo>
                    <a:pt x="247" y="142"/>
                  </a:lnTo>
                  <a:lnTo>
                    <a:pt x="248" y="138"/>
                  </a:lnTo>
                  <a:lnTo>
                    <a:pt x="250" y="134"/>
                  </a:lnTo>
                  <a:lnTo>
                    <a:pt x="255" y="127"/>
                  </a:lnTo>
                  <a:lnTo>
                    <a:pt x="255" y="127"/>
                  </a:lnTo>
                  <a:lnTo>
                    <a:pt x="257" y="125"/>
                  </a:lnTo>
                  <a:lnTo>
                    <a:pt x="260" y="123"/>
                  </a:lnTo>
                  <a:lnTo>
                    <a:pt x="266" y="122"/>
                  </a:lnTo>
                  <a:lnTo>
                    <a:pt x="269" y="122"/>
                  </a:lnTo>
                  <a:lnTo>
                    <a:pt x="272" y="122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77" y="125"/>
                  </a:lnTo>
                  <a:lnTo>
                    <a:pt x="280" y="127"/>
                  </a:lnTo>
                  <a:lnTo>
                    <a:pt x="282" y="127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92" y="123"/>
                  </a:lnTo>
                  <a:lnTo>
                    <a:pt x="297" y="119"/>
                  </a:lnTo>
                  <a:lnTo>
                    <a:pt x="297" y="119"/>
                  </a:lnTo>
                  <a:lnTo>
                    <a:pt x="296" y="123"/>
                  </a:lnTo>
                  <a:lnTo>
                    <a:pt x="294" y="126"/>
                  </a:lnTo>
                  <a:lnTo>
                    <a:pt x="289" y="129"/>
                  </a:lnTo>
                  <a:lnTo>
                    <a:pt x="281" y="132"/>
                  </a:lnTo>
                  <a:lnTo>
                    <a:pt x="281" y="132"/>
                  </a:lnTo>
                  <a:lnTo>
                    <a:pt x="283" y="134"/>
                  </a:lnTo>
                  <a:lnTo>
                    <a:pt x="286" y="134"/>
                  </a:lnTo>
                  <a:lnTo>
                    <a:pt x="291" y="132"/>
                  </a:lnTo>
                  <a:lnTo>
                    <a:pt x="300" y="127"/>
                  </a:lnTo>
                  <a:lnTo>
                    <a:pt x="300" y="127"/>
                  </a:lnTo>
                  <a:lnTo>
                    <a:pt x="299" y="131"/>
                  </a:lnTo>
                  <a:lnTo>
                    <a:pt x="296" y="134"/>
                  </a:lnTo>
                  <a:lnTo>
                    <a:pt x="290" y="136"/>
                  </a:lnTo>
                  <a:lnTo>
                    <a:pt x="283" y="138"/>
                  </a:lnTo>
                  <a:lnTo>
                    <a:pt x="283" y="138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0" name="Freeform 176"/>
            <p:cNvSpPr>
              <a:spLocks noEditPoints="1"/>
            </p:cNvSpPr>
            <p:nvPr/>
          </p:nvSpPr>
          <p:spPr bwMode="auto">
            <a:xfrm>
              <a:off x="2746" y="1474"/>
              <a:ext cx="366" cy="182"/>
            </a:xfrm>
            <a:custGeom>
              <a:avLst/>
              <a:gdLst/>
              <a:ahLst/>
              <a:cxnLst>
                <a:cxn ang="0">
                  <a:pos x="221" y="138"/>
                </a:cxn>
                <a:cxn ang="0">
                  <a:pos x="219" y="148"/>
                </a:cxn>
                <a:cxn ang="0">
                  <a:pos x="215" y="167"/>
                </a:cxn>
                <a:cxn ang="0">
                  <a:pos x="211" y="176"/>
                </a:cxn>
                <a:cxn ang="0">
                  <a:pos x="201" y="182"/>
                </a:cxn>
                <a:cxn ang="0">
                  <a:pos x="193" y="179"/>
                </a:cxn>
                <a:cxn ang="0">
                  <a:pos x="172" y="165"/>
                </a:cxn>
                <a:cxn ang="0">
                  <a:pos x="161" y="162"/>
                </a:cxn>
                <a:cxn ang="0">
                  <a:pos x="153" y="162"/>
                </a:cxn>
                <a:cxn ang="0">
                  <a:pos x="140" y="165"/>
                </a:cxn>
                <a:cxn ang="0">
                  <a:pos x="130" y="166"/>
                </a:cxn>
                <a:cxn ang="0">
                  <a:pos x="122" y="165"/>
                </a:cxn>
                <a:cxn ang="0">
                  <a:pos x="119" y="162"/>
                </a:cxn>
                <a:cxn ang="0">
                  <a:pos x="117" y="156"/>
                </a:cxn>
                <a:cxn ang="0">
                  <a:pos x="117" y="134"/>
                </a:cxn>
                <a:cxn ang="0">
                  <a:pos x="123" y="115"/>
                </a:cxn>
                <a:cxn ang="0">
                  <a:pos x="126" y="117"/>
                </a:cxn>
                <a:cxn ang="0">
                  <a:pos x="134" y="121"/>
                </a:cxn>
                <a:cxn ang="0">
                  <a:pos x="139" y="123"/>
                </a:cxn>
                <a:cxn ang="0">
                  <a:pos x="142" y="123"/>
                </a:cxn>
                <a:cxn ang="0">
                  <a:pos x="144" y="125"/>
                </a:cxn>
                <a:cxn ang="0">
                  <a:pos x="145" y="133"/>
                </a:cxn>
                <a:cxn ang="0">
                  <a:pos x="143" y="137"/>
                </a:cxn>
                <a:cxn ang="0">
                  <a:pos x="143" y="147"/>
                </a:cxn>
                <a:cxn ang="0">
                  <a:pos x="150" y="154"/>
                </a:cxn>
                <a:cxn ang="0">
                  <a:pos x="166" y="161"/>
                </a:cxn>
                <a:cxn ang="0">
                  <a:pos x="167" y="161"/>
                </a:cxn>
                <a:cxn ang="0">
                  <a:pos x="185" y="155"/>
                </a:cxn>
                <a:cxn ang="0">
                  <a:pos x="189" y="149"/>
                </a:cxn>
                <a:cxn ang="0">
                  <a:pos x="195" y="140"/>
                </a:cxn>
                <a:cxn ang="0">
                  <a:pos x="197" y="135"/>
                </a:cxn>
                <a:cxn ang="0">
                  <a:pos x="206" y="134"/>
                </a:cxn>
                <a:cxn ang="0">
                  <a:pos x="214" y="134"/>
                </a:cxn>
                <a:cxn ang="0">
                  <a:pos x="217" y="134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1" y="3"/>
                </a:cxn>
                <a:cxn ang="0">
                  <a:pos x="24" y="16"/>
                </a:cxn>
                <a:cxn ang="0">
                  <a:pos x="9" y="30"/>
                </a:cxn>
                <a:cxn ang="0">
                  <a:pos x="2" y="32"/>
                </a:cxn>
                <a:cxn ang="0">
                  <a:pos x="0" y="35"/>
                </a:cxn>
                <a:cxn ang="0">
                  <a:pos x="2" y="41"/>
                </a:cxn>
                <a:cxn ang="0">
                  <a:pos x="7" y="46"/>
                </a:cxn>
                <a:cxn ang="0">
                  <a:pos x="23" y="45"/>
                </a:cxn>
                <a:cxn ang="0">
                  <a:pos x="32" y="37"/>
                </a:cxn>
                <a:cxn ang="0">
                  <a:pos x="39" y="28"/>
                </a:cxn>
                <a:cxn ang="0">
                  <a:pos x="43" y="12"/>
                </a:cxn>
                <a:cxn ang="0">
                  <a:pos x="40" y="3"/>
                </a:cxn>
                <a:cxn ang="0">
                  <a:pos x="364" y="94"/>
                </a:cxn>
                <a:cxn ang="0">
                  <a:pos x="362" y="90"/>
                </a:cxn>
                <a:cxn ang="0">
                  <a:pos x="357" y="92"/>
                </a:cxn>
                <a:cxn ang="0">
                  <a:pos x="351" y="87"/>
                </a:cxn>
                <a:cxn ang="0">
                  <a:pos x="337" y="71"/>
                </a:cxn>
                <a:cxn ang="0">
                  <a:pos x="330" y="61"/>
                </a:cxn>
                <a:cxn ang="0">
                  <a:pos x="332" y="56"/>
                </a:cxn>
                <a:cxn ang="0">
                  <a:pos x="325" y="56"/>
                </a:cxn>
                <a:cxn ang="0">
                  <a:pos x="319" y="59"/>
                </a:cxn>
                <a:cxn ang="0">
                  <a:pos x="318" y="65"/>
                </a:cxn>
                <a:cxn ang="0">
                  <a:pos x="322" y="74"/>
                </a:cxn>
                <a:cxn ang="0">
                  <a:pos x="347" y="102"/>
                </a:cxn>
                <a:cxn ang="0">
                  <a:pos x="353" y="108"/>
                </a:cxn>
                <a:cxn ang="0">
                  <a:pos x="362" y="106"/>
                </a:cxn>
                <a:cxn ang="0">
                  <a:pos x="364" y="94"/>
                </a:cxn>
              </a:cxnLst>
              <a:rect l="0" t="0" r="r" b="b"/>
              <a:pathLst>
                <a:path w="366" h="182">
                  <a:moveTo>
                    <a:pt x="221" y="133"/>
                  </a:moveTo>
                  <a:lnTo>
                    <a:pt x="221" y="133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19" y="148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5" y="167"/>
                  </a:lnTo>
                  <a:lnTo>
                    <a:pt x="215" y="167"/>
                  </a:lnTo>
                  <a:lnTo>
                    <a:pt x="213" y="172"/>
                  </a:lnTo>
                  <a:lnTo>
                    <a:pt x="211" y="176"/>
                  </a:lnTo>
                  <a:lnTo>
                    <a:pt x="211" y="176"/>
                  </a:lnTo>
                  <a:lnTo>
                    <a:pt x="206" y="181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98" y="181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83" y="173"/>
                  </a:lnTo>
                  <a:lnTo>
                    <a:pt x="172" y="165"/>
                  </a:lnTo>
                  <a:lnTo>
                    <a:pt x="172" y="165"/>
                  </a:lnTo>
                  <a:lnTo>
                    <a:pt x="167" y="162"/>
                  </a:lnTo>
                  <a:lnTo>
                    <a:pt x="161" y="162"/>
                  </a:lnTo>
                  <a:lnTo>
                    <a:pt x="161" y="162"/>
                  </a:lnTo>
                  <a:lnTo>
                    <a:pt x="154" y="162"/>
                  </a:lnTo>
                  <a:lnTo>
                    <a:pt x="153" y="162"/>
                  </a:lnTo>
                  <a:lnTo>
                    <a:pt x="153" y="162"/>
                  </a:lnTo>
                  <a:lnTo>
                    <a:pt x="140" y="165"/>
                  </a:lnTo>
                  <a:lnTo>
                    <a:pt x="140" y="165"/>
                  </a:lnTo>
                  <a:lnTo>
                    <a:pt x="133" y="166"/>
                  </a:lnTo>
                  <a:lnTo>
                    <a:pt x="133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26" y="166"/>
                  </a:lnTo>
                  <a:lnTo>
                    <a:pt x="122" y="165"/>
                  </a:lnTo>
                  <a:lnTo>
                    <a:pt x="122" y="165"/>
                  </a:lnTo>
                  <a:lnTo>
                    <a:pt x="120" y="164"/>
                  </a:lnTo>
                  <a:lnTo>
                    <a:pt x="119" y="162"/>
                  </a:lnTo>
                  <a:lnTo>
                    <a:pt x="118" y="157"/>
                  </a:lnTo>
                  <a:lnTo>
                    <a:pt x="117" y="156"/>
                  </a:lnTo>
                  <a:lnTo>
                    <a:pt x="117" y="156"/>
                  </a:lnTo>
                  <a:lnTo>
                    <a:pt x="116" y="150"/>
                  </a:lnTo>
                  <a:lnTo>
                    <a:pt x="116" y="145"/>
                  </a:lnTo>
                  <a:lnTo>
                    <a:pt x="117" y="134"/>
                  </a:lnTo>
                  <a:lnTo>
                    <a:pt x="119" y="124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6" y="117"/>
                  </a:lnTo>
                  <a:lnTo>
                    <a:pt x="129" y="119"/>
                  </a:lnTo>
                  <a:lnTo>
                    <a:pt x="134" y="121"/>
                  </a:lnTo>
                  <a:lnTo>
                    <a:pt x="134" y="121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9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5" y="133"/>
                  </a:lnTo>
                  <a:lnTo>
                    <a:pt x="145" y="135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2" y="140"/>
                  </a:lnTo>
                  <a:lnTo>
                    <a:pt x="142" y="143"/>
                  </a:lnTo>
                  <a:lnTo>
                    <a:pt x="143" y="147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50" y="154"/>
                  </a:lnTo>
                  <a:lnTo>
                    <a:pt x="154" y="158"/>
                  </a:lnTo>
                  <a:lnTo>
                    <a:pt x="160" y="160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67" y="161"/>
                  </a:lnTo>
                  <a:lnTo>
                    <a:pt x="167" y="161"/>
                  </a:lnTo>
                  <a:lnTo>
                    <a:pt x="173" y="161"/>
                  </a:lnTo>
                  <a:lnTo>
                    <a:pt x="179" y="159"/>
                  </a:lnTo>
                  <a:lnTo>
                    <a:pt x="185" y="155"/>
                  </a:lnTo>
                  <a:lnTo>
                    <a:pt x="187" y="152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92" y="145"/>
                  </a:lnTo>
                  <a:lnTo>
                    <a:pt x="192" y="145"/>
                  </a:lnTo>
                  <a:lnTo>
                    <a:pt x="195" y="140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8" y="134"/>
                  </a:lnTo>
                  <a:lnTo>
                    <a:pt x="206" y="134"/>
                  </a:lnTo>
                  <a:lnTo>
                    <a:pt x="206" y="134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4" y="134"/>
                  </a:lnTo>
                  <a:lnTo>
                    <a:pt x="214" y="134"/>
                  </a:lnTo>
                  <a:lnTo>
                    <a:pt x="217" y="134"/>
                  </a:lnTo>
                  <a:lnTo>
                    <a:pt x="217" y="134"/>
                  </a:lnTo>
                  <a:lnTo>
                    <a:pt x="221" y="133"/>
                  </a:lnTo>
                  <a:lnTo>
                    <a:pt x="221" y="133"/>
                  </a:lnTo>
                  <a:close/>
                  <a:moveTo>
                    <a:pt x="38" y="1"/>
                  </a:move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17" y="24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6" y="32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4" y="44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12" y="47"/>
                  </a:lnTo>
                  <a:lnTo>
                    <a:pt x="18" y="47"/>
                  </a:lnTo>
                  <a:lnTo>
                    <a:pt x="23" y="4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2" y="37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9" y="28"/>
                  </a:lnTo>
                  <a:lnTo>
                    <a:pt x="42" y="23"/>
                  </a:lnTo>
                  <a:lnTo>
                    <a:pt x="44" y="18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2" y="6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364" y="94"/>
                  </a:moveTo>
                  <a:lnTo>
                    <a:pt x="364" y="94"/>
                  </a:lnTo>
                  <a:lnTo>
                    <a:pt x="363" y="91"/>
                  </a:lnTo>
                  <a:lnTo>
                    <a:pt x="362" y="90"/>
                  </a:lnTo>
                  <a:lnTo>
                    <a:pt x="359" y="91"/>
                  </a:lnTo>
                  <a:lnTo>
                    <a:pt x="359" y="91"/>
                  </a:lnTo>
                  <a:lnTo>
                    <a:pt x="357" y="92"/>
                  </a:lnTo>
                  <a:lnTo>
                    <a:pt x="355" y="91"/>
                  </a:lnTo>
                  <a:lnTo>
                    <a:pt x="351" y="87"/>
                  </a:lnTo>
                  <a:lnTo>
                    <a:pt x="351" y="87"/>
                  </a:lnTo>
                  <a:lnTo>
                    <a:pt x="347" y="84"/>
                  </a:lnTo>
                  <a:lnTo>
                    <a:pt x="343" y="79"/>
                  </a:lnTo>
                  <a:lnTo>
                    <a:pt x="337" y="71"/>
                  </a:lnTo>
                  <a:lnTo>
                    <a:pt x="337" y="71"/>
                  </a:lnTo>
                  <a:lnTo>
                    <a:pt x="333" y="66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58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25" y="56"/>
                  </a:lnTo>
                  <a:lnTo>
                    <a:pt x="325" y="56"/>
                  </a:lnTo>
                  <a:lnTo>
                    <a:pt x="322" y="56"/>
                  </a:lnTo>
                  <a:lnTo>
                    <a:pt x="320" y="57"/>
                  </a:lnTo>
                  <a:lnTo>
                    <a:pt x="319" y="59"/>
                  </a:lnTo>
                  <a:lnTo>
                    <a:pt x="318" y="62"/>
                  </a:lnTo>
                  <a:lnTo>
                    <a:pt x="318" y="62"/>
                  </a:lnTo>
                  <a:lnTo>
                    <a:pt x="318" y="65"/>
                  </a:lnTo>
                  <a:lnTo>
                    <a:pt x="319" y="68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7" y="82"/>
                  </a:lnTo>
                  <a:lnTo>
                    <a:pt x="333" y="89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51" y="106"/>
                  </a:lnTo>
                  <a:lnTo>
                    <a:pt x="353" y="108"/>
                  </a:lnTo>
                  <a:lnTo>
                    <a:pt x="356" y="108"/>
                  </a:lnTo>
                  <a:lnTo>
                    <a:pt x="356" y="108"/>
                  </a:lnTo>
                  <a:lnTo>
                    <a:pt x="362" y="106"/>
                  </a:lnTo>
                  <a:lnTo>
                    <a:pt x="365" y="103"/>
                  </a:lnTo>
                  <a:lnTo>
                    <a:pt x="366" y="100"/>
                  </a:lnTo>
                  <a:lnTo>
                    <a:pt x="364" y="94"/>
                  </a:lnTo>
                  <a:lnTo>
                    <a:pt x="364" y="94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1" name="Freeform 177"/>
            <p:cNvSpPr>
              <a:spLocks noEditPoints="1"/>
            </p:cNvSpPr>
            <p:nvPr/>
          </p:nvSpPr>
          <p:spPr bwMode="auto">
            <a:xfrm>
              <a:off x="2872" y="2127"/>
              <a:ext cx="119" cy="72"/>
            </a:xfrm>
            <a:custGeom>
              <a:avLst/>
              <a:gdLst/>
              <a:ahLst/>
              <a:cxnLst>
                <a:cxn ang="0">
                  <a:pos x="119" y="7"/>
                </a:cxn>
                <a:cxn ang="0">
                  <a:pos x="116" y="27"/>
                </a:cxn>
                <a:cxn ang="0">
                  <a:pos x="115" y="30"/>
                </a:cxn>
                <a:cxn ang="0">
                  <a:pos x="112" y="36"/>
                </a:cxn>
                <a:cxn ang="0">
                  <a:pos x="110" y="38"/>
                </a:cxn>
                <a:cxn ang="0">
                  <a:pos x="93" y="48"/>
                </a:cxn>
                <a:cxn ang="0">
                  <a:pos x="76" y="60"/>
                </a:cxn>
                <a:cxn ang="0">
                  <a:pos x="66" y="70"/>
                </a:cxn>
                <a:cxn ang="0">
                  <a:pos x="65" y="72"/>
                </a:cxn>
                <a:cxn ang="0">
                  <a:pos x="63" y="72"/>
                </a:cxn>
                <a:cxn ang="0">
                  <a:pos x="61" y="70"/>
                </a:cxn>
                <a:cxn ang="0">
                  <a:pos x="61" y="67"/>
                </a:cxn>
                <a:cxn ang="0">
                  <a:pos x="66" y="54"/>
                </a:cxn>
                <a:cxn ang="0">
                  <a:pos x="67" y="48"/>
                </a:cxn>
                <a:cxn ang="0">
                  <a:pos x="67" y="44"/>
                </a:cxn>
                <a:cxn ang="0">
                  <a:pos x="62" y="33"/>
                </a:cxn>
                <a:cxn ang="0">
                  <a:pos x="53" y="27"/>
                </a:cxn>
                <a:cxn ang="0">
                  <a:pos x="48" y="26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5" y="3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60" y="3"/>
                </a:cxn>
                <a:cxn ang="0">
                  <a:pos x="70" y="5"/>
                </a:cxn>
                <a:cxn ang="0">
                  <a:pos x="84" y="5"/>
                </a:cxn>
                <a:cxn ang="0">
                  <a:pos x="98" y="4"/>
                </a:cxn>
                <a:cxn ang="0">
                  <a:pos x="111" y="1"/>
                </a:cxn>
                <a:cxn ang="0">
                  <a:pos x="117" y="2"/>
                </a:cxn>
                <a:cxn ang="0">
                  <a:pos x="119" y="7"/>
                </a:cxn>
                <a:cxn ang="0">
                  <a:pos x="40" y="17"/>
                </a:cxn>
                <a:cxn ang="0">
                  <a:pos x="40" y="2"/>
                </a:cxn>
                <a:cxn ang="0">
                  <a:pos x="30" y="4"/>
                </a:cxn>
                <a:cxn ang="0">
                  <a:pos x="10" y="3"/>
                </a:cxn>
                <a:cxn ang="0">
                  <a:pos x="1" y="0"/>
                </a:cxn>
                <a:cxn ang="0">
                  <a:pos x="1" y="7"/>
                </a:cxn>
                <a:cxn ang="0">
                  <a:pos x="1" y="14"/>
                </a:cxn>
                <a:cxn ang="0">
                  <a:pos x="2" y="15"/>
                </a:cxn>
                <a:cxn ang="0">
                  <a:pos x="4" y="15"/>
                </a:cxn>
                <a:cxn ang="0">
                  <a:pos x="15" y="16"/>
                </a:cxn>
                <a:cxn ang="0">
                  <a:pos x="25" y="22"/>
                </a:cxn>
                <a:cxn ang="0">
                  <a:pos x="27" y="24"/>
                </a:cxn>
                <a:cxn ang="0">
                  <a:pos x="28" y="29"/>
                </a:cxn>
                <a:cxn ang="0">
                  <a:pos x="27" y="32"/>
                </a:cxn>
                <a:cxn ang="0">
                  <a:pos x="26" y="37"/>
                </a:cxn>
                <a:cxn ang="0">
                  <a:pos x="26" y="39"/>
                </a:cxn>
                <a:cxn ang="0">
                  <a:pos x="36" y="34"/>
                </a:cxn>
                <a:cxn ang="0">
                  <a:pos x="40" y="30"/>
                </a:cxn>
                <a:cxn ang="0">
                  <a:pos x="41" y="24"/>
                </a:cxn>
                <a:cxn ang="0">
                  <a:pos x="40" y="17"/>
                </a:cxn>
              </a:cxnLst>
              <a:rect l="0" t="0" r="r" b="b"/>
              <a:pathLst>
                <a:path w="119" h="72">
                  <a:moveTo>
                    <a:pt x="119" y="7"/>
                  </a:moveTo>
                  <a:lnTo>
                    <a:pt x="119" y="7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4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01" y="43"/>
                  </a:lnTo>
                  <a:lnTo>
                    <a:pt x="93" y="48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1" y="65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5" y="72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67" y="44"/>
                  </a:lnTo>
                  <a:lnTo>
                    <a:pt x="66" y="38"/>
                  </a:lnTo>
                  <a:lnTo>
                    <a:pt x="62" y="33"/>
                  </a:lnTo>
                  <a:lnTo>
                    <a:pt x="58" y="2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48" y="26"/>
                  </a:lnTo>
                  <a:lnTo>
                    <a:pt x="46" y="24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60" y="3"/>
                  </a:lnTo>
                  <a:lnTo>
                    <a:pt x="65" y="4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84" y="5"/>
                  </a:lnTo>
                  <a:lnTo>
                    <a:pt x="98" y="4"/>
                  </a:lnTo>
                  <a:lnTo>
                    <a:pt x="98" y="4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9" y="7"/>
                  </a:lnTo>
                  <a:lnTo>
                    <a:pt x="119" y="7"/>
                  </a:lnTo>
                  <a:close/>
                  <a:moveTo>
                    <a:pt x="40" y="17"/>
                  </a:moveTo>
                  <a:lnTo>
                    <a:pt x="40" y="1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0" y="5"/>
                  </a:lnTo>
                  <a:lnTo>
                    <a:pt x="1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10" y="15"/>
                  </a:lnTo>
                  <a:lnTo>
                    <a:pt x="15" y="16"/>
                  </a:lnTo>
                  <a:lnTo>
                    <a:pt x="20" y="18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8" y="29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6" y="36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9" y="32"/>
                  </a:lnTo>
                  <a:lnTo>
                    <a:pt x="40" y="30"/>
                  </a:lnTo>
                  <a:lnTo>
                    <a:pt x="41" y="27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0" y="17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F6A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2" name="Freeform 178"/>
            <p:cNvSpPr>
              <a:spLocks/>
            </p:cNvSpPr>
            <p:nvPr/>
          </p:nvSpPr>
          <p:spPr bwMode="auto">
            <a:xfrm>
              <a:off x="2807" y="1338"/>
              <a:ext cx="28" cy="9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8" y="4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6" y="11"/>
                </a:cxn>
                <a:cxn ang="0">
                  <a:pos x="25" y="17"/>
                </a:cxn>
                <a:cxn ang="0">
                  <a:pos x="26" y="27"/>
                </a:cxn>
                <a:cxn ang="0">
                  <a:pos x="26" y="27"/>
                </a:cxn>
                <a:cxn ang="0">
                  <a:pos x="26" y="35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28" y="63"/>
                </a:cxn>
                <a:cxn ang="0">
                  <a:pos x="27" y="72"/>
                </a:cxn>
                <a:cxn ang="0">
                  <a:pos x="25" y="80"/>
                </a:cxn>
                <a:cxn ang="0">
                  <a:pos x="23" y="88"/>
                </a:cxn>
                <a:cxn ang="0">
                  <a:pos x="23" y="88"/>
                </a:cxn>
                <a:cxn ang="0">
                  <a:pos x="21" y="93"/>
                </a:cxn>
                <a:cxn ang="0">
                  <a:pos x="20" y="95"/>
                </a:cxn>
                <a:cxn ang="0">
                  <a:pos x="18" y="96"/>
                </a:cxn>
                <a:cxn ang="0">
                  <a:pos x="18" y="96"/>
                </a:cxn>
                <a:cxn ang="0">
                  <a:pos x="13" y="97"/>
                </a:cxn>
                <a:cxn ang="0">
                  <a:pos x="8" y="97"/>
                </a:cxn>
                <a:cxn ang="0">
                  <a:pos x="4" y="94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4" y="92"/>
                </a:cxn>
                <a:cxn ang="0">
                  <a:pos x="9" y="92"/>
                </a:cxn>
                <a:cxn ang="0">
                  <a:pos x="12" y="90"/>
                </a:cxn>
                <a:cxn ang="0">
                  <a:pos x="15" y="88"/>
                </a:cxn>
                <a:cxn ang="0">
                  <a:pos x="18" y="85"/>
                </a:cxn>
                <a:cxn ang="0">
                  <a:pos x="19" y="82"/>
                </a:cxn>
                <a:cxn ang="0">
                  <a:pos x="20" y="77"/>
                </a:cxn>
                <a:cxn ang="0">
                  <a:pos x="20" y="72"/>
                </a:cxn>
                <a:cxn ang="0">
                  <a:pos x="20" y="72"/>
                </a:cxn>
                <a:cxn ang="0">
                  <a:pos x="19" y="59"/>
                </a:cxn>
                <a:cxn ang="0">
                  <a:pos x="19" y="46"/>
                </a:cxn>
                <a:cxn ang="0">
                  <a:pos x="19" y="33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24" y="1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8" h="97">
                  <a:moveTo>
                    <a:pt x="27" y="0"/>
                  </a:moveTo>
                  <a:lnTo>
                    <a:pt x="27" y="0"/>
                  </a:lnTo>
                  <a:lnTo>
                    <a:pt x="28" y="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3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63"/>
                  </a:lnTo>
                  <a:lnTo>
                    <a:pt x="27" y="72"/>
                  </a:lnTo>
                  <a:lnTo>
                    <a:pt x="25" y="80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1" y="93"/>
                  </a:lnTo>
                  <a:lnTo>
                    <a:pt x="20" y="95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3" y="97"/>
                  </a:lnTo>
                  <a:lnTo>
                    <a:pt x="8" y="97"/>
                  </a:lnTo>
                  <a:lnTo>
                    <a:pt x="4" y="9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9" y="92"/>
                  </a:lnTo>
                  <a:lnTo>
                    <a:pt x="12" y="90"/>
                  </a:lnTo>
                  <a:lnTo>
                    <a:pt x="15" y="88"/>
                  </a:lnTo>
                  <a:lnTo>
                    <a:pt x="18" y="85"/>
                  </a:lnTo>
                  <a:lnTo>
                    <a:pt x="19" y="82"/>
                  </a:lnTo>
                  <a:lnTo>
                    <a:pt x="20" y="77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9" y="59"/>
                  </a:lnTo>
                  <a:lnTo>
                    <a:pt x="19" y="46"/>
                  </a:lnTo>
                  <a:lnTo>
                    <a:pt x="19" y="33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4" y="1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3" name="Freeform 179"/>
            <p:cNvSpPr>
              <a:spLocks/>
            </p:cNvSpPr>
            <p:nvPr/>
          </p:nvSpPr>
          <p:spPr bwMode="auto">
            <a:xfrm>
              <a:off x="3125" y="1481"/>
              <a:ext cx="32" cy="2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6" y="15"/>
                </a:cxn>
                <a:cxn ang="0">
                  <a:pos x="13" y="10"/>
                </a:cxn>
                <a:cxn ang="0">
                  <a:pos x="25" y="2"/>
                </a:cxn>
                <a:cxn ang="0">
                  <a:pos x="25" y="2"/>
                </a:cxn>
                <a:cxn ang="0">
                  <a:pos x="28" y="1"/>
                </a:cxn>
                <a:cxn ang="0">
                  <a:pos x="29" y="0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31" y="2"/>
                </a:cxn>
                <a:cxn ang="0">
                  <a:pos x="32" y="4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1" y="18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9" y="27"/>
                </a:cxn>
                <a:cxn ang="0">
                  <a:pos x="8" y="27"/>
                </a:cxn>
                <a:cxn ang="0">
                  <a:pos x="6" y="25"/>
                </a:cxn>
                <a:cxn ang="0">
                  <a:pos x="6" y="25"/>
                </a:cxn>
                <a:cxn ang="0">
                  <a:pos x="3" y="21"/>
                </a:cxn>
                <a:cxn ang="0">
                  <a:pos x="2" y="20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32" h="27">
                  <a:moveTo>
                    <a:pt x="0" y="19"/>
                  </a:moveTo>
                  <a:lnTo>
                    <a:pt x="0" y="19"/>
                  </a:lnTo>
                  <a:lnTo>
                    <a:pt x="6" y="15"/>
                  </a:lnTo>
                  <a:lnTo>
                    <a:pt x="13" y="1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4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1" y="1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4" name="Freeform 180"/>
            <p:cNvSpPr>
              <a:spLocks noEditPoints="1"/>
            </p:cNvSpPr>
            <p:nvPr/>
          </p:nvSpPr>
          <p:spPr bwMode="auto">
            <a:xfrm>
              <a:off x="2802" y="2166"/>
              <a:ext cx="197" cy="96"/>
            </a:xfrm>
            <a:custGeom>
              <a:avLst/>
              <a:gdLst/>
              <a:ahLst/>
              <a:cxnLst>
                <a:cxn ang="0">
                  <a:pos x="197" y="50"/>
                </a:cxn>
                <a:cxn ang="0">
                  <a:pos x="192" y="59"/>
                </a:cxn>
                <a:cxn ang="0">
                  <a:pos x="183" y="64"/>
                </a:cxn>
                <a:cxn ang="0">
                  <a:pos x="150" y="77"/>
                </a:cxn>
                <a:cxn ang="0">
                  <a:pos x="137" y="82"/>
                </a:cxn>
                <a:cxn ang="0">
                  <a:pos x="121" y="91"/>
                </a:cxn>
                <a:cxn ang="0">
                  <a:pos x="108" y="94"/>
                </a:cxn>
                <a:cxn ang="0">
                  <a:pos x="86" y="96"/>
                </a:cxn>
                <a:cxn ang="0">
                  <a:pos x="68" y="90"/>
                </a:cxn>
                <a:cxn ang="0">
                  <a:pos x="45" y="75"/>
                </a:cxn>
                <a:cxn ang="0">
                  <a:pos x="41" y="70"/>
                </a:cxn>
                <a:cxn ang="0">
                  <a:pos x="39" y="54"/>
                </a:cxn>
                <a:cxn ang="0">
                  <a:pos x="42" y="50"/>
                </a:cxn>
                <a:cxn ang="0">
                  <a:pos x="47" y="52"/>
                </a:cxn>
                <a:cxn ang="0">
                  <a:pos x="77" y="72"/>
                </a:cxn>
                <a:cxn ang="0">
                  <a:pos x="95" y="78"/>
                </a:cxn>
                <a:cxn ang="0">
                  <a:pos x="109" y="79"/>
                </a:cxn>
                <a:cxn ang="0">
                  <a:pos x="129" y="75"/>
                </a:cxn>
                <a:cxn ang="0">
                  <a:pos x="141" y="71"/>
                </a:cxn>
                <a:cxn ang="0">
                  <a:pos x="181" y="51"/>
                </a:cxn>
                <a:cxn ang="0">
                  <a:pos x="197" y="41"/>
                </a:cxn>
                <a:cxn ang="0">
                  <a:pos x="108" y="70"/>
                </a:cxn>
                <a:cxn ang="0">
                  <a:pos x="115" y="74"/>
                </a:cxn>
                <a:cxn ang="0">
                  <a:pos x="126" y="71"/>
                </a:cxn>
                <a:cxn ang="0">
                  <a:pos x="127" y="69"/>
                </a:cxn>
                <a:cxn ang="0">
                  <a:pos x="128" y="60"/>
                </a:cxn>
                <a:cxn ang="0">
                  <a:pos x="120" y="41"/>
                </a:cxn>
                <a:cxn ang="0">
                  <a:pos x="102" y="22"/>
                </a:cxn>
                <a:cxn ang="0">
                  <a:pos x="94" y="18"/>
                </a:cxn>
                <a:cxn ang="0">
                  <a:pos x="88" y="20"/>
                </a:cxn>
                <a:cxn ang="0">
                  <a:pos x="79" y="24"/>
                </a:cxn>
                <a:cxn ang="0">
                  <a:pos x="90" y="31"/>
                </a:cxn>
                <a:cxn ang="0">
                  <a:pos x="102" y="47"/>
                </a:cxn>
                <a:cxn ang="0">
                  <a:pos x="107" y="66"/>
                </a:cxn>
                <a:cxn ang="0">
                  <a:pos x="53" y="27"/>
                </a:cxn>
                <a:cxn ang="0">
                  <a:pos x="66" y="23"/>
                </a:cxn>
                <a:cxn ang="0">
                  <a:pos x="68" y="22"/>
                </a:cxn>
                <a:cxn ang="0">
                  <a:pos x="64" y="15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36" y="3"/>
                </a:cxn>
                <a:cxn ang="0">
                  <a:pos x="30" y="6"/>
                </a:cxn>
                <a:cxn ang="0">
                  <a:pos x="43" y="14"/>
                </a:cxn>
                <a:cxn ang="0">
                  <a:pos x="52" y="26"/>
                </a:cxn>
                <a:cxn ang="0">
                  <a:pos x="27" y="46"/>
                </a:cxn>
                <a:cxn ang="0">
                  <a:pos x="11" y="35"/>
                </a:cxn>
                <a:cxn ang="0">
                  <a:pos x="7" y="28"/>
                </a:cxn>
                <a:cxn ang="0">
                  <a:pos x="2" y="21"/>
                </a:cxn>
                <a:cxn ang="0">
                  <a:pos x="1" y="34"/>
                </a:cxn>
                <a:cxn ang="0">
                  <a:pos x="8" y="46"/>
                </a:cxn>
                <a:cxn ang="0">
                  <a:pos x="15" y="52"/>
                </a:cxn>
                <a:cxn ang="0">
                  <a:pos x="27" y="56"/>
                </a:cxn>
                <a:cxn ang="0">
                  <a:pos x="34" y="54"/>
                </a:cxn>
                <a:cxn ang="0">
                  <a:pos x="35" y="48"/>
                </a:cxn>
                <a:cxn ang="0">
                  <a:pos x="186" y="43"/>
                </a:cxn>
                <a:cxn ang="0">
                  <a:pos x="193" y="40"/>
                </a:cxn>
                <a:cxn ang="0">
                  <a:pos x="196" y="37"/>
                </a:cxn>
                <a:cxn ang="0">
                  <a:pos x="196" y="21"/>
                </a:cxn>
                <a:cxn ang="0">
                  <a:pos x="191" y="8"/>
                </a:cxn>
                <a:cxn ang="0">
                  <a:pos x="188" y="3"/>
                </a:cxn>
                <a:cxn ang="0">
                  <a:pos x="186" y="4"/>
                </a:cxn>
                <a:cxn ang="0">
                  <a:pos x="186" y="24"/>
                </a:cxn>
                <a:cxn ang="0">
                  <a:pos x="186" y="43"/>
                </a:cxn>
              </a:cxnLst>
              <a:rect l="0" t="0" r="r" b="b"/>
              <a:pathLst>
                <a:path w="197" h="96">
                  <a:moveTo>
                    <a:pt x="197" y="41"/>
                  </a:moveTo>
                  <a:lnTo>
                    <a:pt x="197" y="41"/>
                  </a:lnTo>
                  <a:lnTo>
                    <a:pt x="197" y="50"/>
                  </a:lnTo>
                  <a:lnTo>
                    <a:pt x="196" y="53"/>
                  </a:lnTo>
                  <a:lnTo>
                    <a:pt x="194" y="56"/>
                  </a:lnTo>
                  <a:lnTo>
                    <a:pt x="192" y="59"/>
                  </a:lnTo>
                  <a:lnTo>
                    <a:pt x="190" y="61"/>
                  </a:lnTo>
                  <a:lnTo>
                    <a:pt x="183" y="64"/>
                  </a:lnTo>
                  <a:lnTo>
                    <a:pt x="183" y="64"/>
                  </a:lnTo>
                  <a:lnTo>
                    <a:pt x="166" y="71"/>
                  </a:lnTo>
                  <a:lnTo>
                    <a:pt x="158" y="74"/>
                  </a:lnTo>
                  <a:lnTo>
                    <a:pt x="150" y="77"/>
                  </a:lnTo>
                  <a:lnTo>
                    <a:pt x="150" y="77"/>
                  </a:lnTo>
                  <a:lnTo>
                    <a:pt x="143" y="79"/>
                  </a:lnTo>
                  <a:lnTo>
                    <a:pt x="137" y="82"/>
                  </a:lnTo>
                  <a:lnTo>
                    <a:pt x="125" y="89"/>
                  </a:lnTo>
                  <a:lnTo>
                    <a:pt x="125" y="89"/>
                  </a:lnTo>
                  <a:lnTo>
                    <a:pt x="121" y="91"/>
                  </a:lnTo>
                  <a:lnTo>
                    <a:pt x="117" y="93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86" y="96"/>
                  </a:lnTo>
                  <a:lnTo>
                    <a:pt x="80" y="95"/>
                  </a:lnTo>
                  <a:lnTo>
                    <a:pt x="74" y="93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56" y="83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3" y="72"/>
                  </a:lnTo>
                  <a:lnTo>
                    <a:pt x="41" y="70"/>
                  </a:lnTo>
                  <a:lnTo>
                    <a:pt x="39" y="63"/>
                  </a:lnTo>
                  <a:lnTo>
                    <a:pt x="38" y="57"/>
                  </a:lnTo>
                  <a:lnTo>
                    <a:pt x="39" y="54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3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62" y="62"/>
                  </a:lnTo>
                  <a:lnTo>
                    <a:pt x="70" y="67"/>
                  </a:lnTo>
                  <a:lnTo>
                    <a:pt x="77" y="72"/>
                  </a:lnTo>
                  <a:lnTo>
                    <a:pt x="77" y="72"/>
                  </a:lnTo>
                  <a:lnTo>
                    <a:pt x="89" y="76"/>
                  </a:lnTo>
                  <a:lnTo>
                    <a:pt x="95" y="78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9" y="79"/>
                  </a:lnTo>
                  <a:lnTo>
                    <a:pt x="116" y="77"/>
                  </a:lnTo>
                  <a:lnTo>
                    <a:pt x="116" y="77"/>
                  </a:lnTo>
                  <a:lnTo>
                    <a:pt x="129" y="75"/>
                  </a:lnTo>
                  <a:lnTo>
                    <a:pt x="135" y="73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61" y="61"/>
                  </a:lnTo>
                  <a:lnTo>
                    <a:pt x="181" y="51"/>
                  </a:lnTo>
                  <a:lnTo>
                    <a:pt x="181" y="51"/>
                  </a:lnTo>
                  <a:lnTo>
                    <a:pt x="189" y="47"/>
                  </a:lnTo>
                  <a:lnTo>
                    <a:pt x="197" y="41"/>
                  </a:lnTo>
                  <a:lnTo>
                    <a:pt x="197" y="41"/>
                  </a:lnTo>
                  <a:close/>
                  <a:moveTo>
                    <a:pt x="107" y="66"/>
                  </a:moveTo>
                  <a:lnTo>
                    <a:pt x="107" y="66"/>
                  </a:lnTo>
                  <a:lnTo>
                    <a:pt x="108" y="70"/>
                  </a:lnTo>
                  <a:lnTo>
                    <a:pt x="109" y="73"/>
                  </a:lnTo>
                  <a:lnTo>
                    <a:pt x="112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20" y="72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7" y="70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8" y="64"/>
                  </a:lnTo>
                  <a:lnTo>
                    <a:pt x="128" y="60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0" y="41"/>
                  </a:lnTo>
                  <a:lnTo>
                    <a:pt x="114" y="32"/>
                  </a:lnTo>
                  <a:lnTo>
                    <a:pt x="107" y="25"/>
                  </a:lnTo>
                  <a:lnTo>
                    <a:pt x="102" y="22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4" y="18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88" y="20"/>
                  </a:lnTo>
                  <a:lnTo>
                    <a:pt x="85" y="21"/>
                  </a:lnTo>
                  <a:lnTo>
                    <a:pt x="82" y="23"/>
                  </a:lnTo>
                  <a:lnTo>
                    <a:pt x="79" y="24"/>
                  </a:lnTo>
                  <a:lnTo>
                    <a:pt x="79" y="24"/>
                  </a:lnTo>
                  <a:lnTo>
                    <a:pt x="85" y="28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6" y="39"/>
                  </a:lnTo>
                  <a:lnTo>
                    <a:pt x="102" y="47"/>
                  </a:lnTo>
                  <a:lnTo>
                    <a:pt x="105" y="56"/>
                  </a:lnTo>
                  <a:lnTo>
                    <a:pt x="107" y="66"/>
                  </a:lnTo>
                  <a:lnTo>
                    <a:pt x="107" y="66"/>
                  </a:lnTo>
                  <a:close/>
                  <a:moveTo>
                    <a:pt x="52" y="26"/>
                  </a:moveTo>
                  <a:lnTo>
                    <a:pt x="52" y="26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60" y="10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36" y="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7" y="10"/>
                  </a:lnTo>
                  <a:lnTo>
                    <a:pt x="43" y="14"/>
                  </a:lnTo>
                  <a:lnTo>
                    <a:pt x="48" y="20"/>
                  </a:lnTo>
                  <a:lnTo>
                    <a:pt x="52" y="26"/>
                  </a:lnTo>
                  <a:lnTo>
                    <a:pt x="52" y="26"/>
                  </a:lnTo>
                  <a:close/>
                  <a:moveTo>
                    <a:pt x="33" y="47"/>
                  </a:moveTo>
                  <a:lnTo>
                    <a:pt x="33" y="47"/>
                  </a:lnTo>
                  <a:lnTo>
                    <a:pt x="27" y="46"/>
                  </a:lnTo>
                  <a:lnTo>
                    <a:pt x="21" y="43"/>
                  </a:lnTo>
                  <a:lnTo>
                    <a:pt x="16" y="4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32"/>
                  </a:lnTo>
                  <a:lnTo>
                    <a:pt x="7" y="28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3" y="38"/>
                  </a:lnTo>
                  <a:lnTo>
                    <a:pt x="5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4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48"/>
                  </a:lnTo>
                  <a:lnTo>
                    <a:pt x="33" y="47"/>
                  </a:lnTo>
                  <a:lnTo>
                    <a:pt x="33" y="47"/>
                  </a:lnTo>
                  <a:close/>
                  <a:moveTo>
                    <a:pt x="186" y="43"/>
                  </a:moveTo>
                  <a:lnTo>
                    <a:pt x="186" y="43"/>
                  </a:lnTo>
                  <a:lnTo>
                    <a:pt x="190" y="42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5" y="39"/>
                  </a:lnTo>
                  <a:lnTo>
                    <a:pt x="196" y="37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3" y="12"/>
                  </a:lnTo>
                  <a:lnTo>
                    <a:pt x="191" y="8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8" y="3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6" y="4"/>
                  </a:lnTo>
                  <a:lnTo>
                    <a:pt x="186" y="5"/>
                  </a:lnTo>
                  <a:lnTo>
                    <a:pt x="186" y="5"/>
                  </a:lnTo>
                  <a:lnTo>
                    <a:pt x="186" y="24"/>
                  </a:lnTo>
                  <a:lnTo>
                    <a:pt x="185" y="34"/>
                  </a:lnTo>
                  <a:lnTo>
                    <a:pt x="186" y="43"/>
                  </a:lnTo>
                  <a:lnTo>
                    <a:pt x="186" y="43"/>
                  </a:lnTo>
                  <a:close/>
                </a:path>
              </a:pathLst>
            </a:custGeom>
            <a:solidFill>
              <a:srgbClr val="5BC4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5" name="Freeform 181"/>
            <p:cNvSpPr>
              <a:spLocks/>
            </p:cNvSpPr>
            <p:nvPr/>
          </p:nvSpPr>
          <p:spPr bwMode="auto">
            <a:xfrm>
              <a:off x="2706" y="1410"/>
              <a:ext cx="27" cy="28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27" y="23"/>
                </a:cxn>
                <a:cxn ang="0">
                  <a:pos x="23" y="27"/>
                </a:cxn>
                <a:cxn ang="0">
                  <a:pos x="21" y="28"/>
                </a:cxn>
                <a:cxn ang="0">
                  <a:pos x="19" y="27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2" y="9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23" y="20"/>
                </a:cxn>
                <a:cxn ang="0">
                  <a:pos x="27" y="23"/>
                </a:cxn>
                <a:cxn ang="0">
                  <a:pos x="27" y="23"/>
                </a:cxn>
              </a:cxnLst>
              <a:rect l="0" t="0" r="r" b="b"/>
              <a:pathLst>
                <a:path w="27" h="28">
                  <a:moveTo>
                    <a:pt x="27" y="23"/>
                  </a:moveTo>
                  <a:lnTo>
                    <a:pt x="27" y="23"/>
                  </a:lnTo>
                  <a:lnTo>
                    <a:pt x="23" y="27"/>
                  </a:lnTo>
                  <a:lnTo>
                    <a:pt x="21" y="28"/>
                  </a:lnTo>
                  <a:lnTo>
                    <a:pt x="19" y="27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12" y="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3" y="20"/>
                  </a:lnTo>
                  <a:lnTo>
                    <a:pt x="27" y="23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6" name="Freeform 182"/>
            <p:cNvSpPr>
              <a:spLocks noEditPoints="1"/>
            </p:cNvSpPr>
            <p:nvPr/>
          </p:nvSpPr>
          <p:spPr bwMode="auto">
            <a:xfrm>
              <a:off x="2942" y="1140"/>
              <a:ext cx="227" cy="232"/>
            </a:xfrm>
            <a:custGeom>
              <a:avLst/>
              <a:gdLst/>
              <a:ahLst/>
              <a:cxnLst>
                <a:cxn ang="0">
                  <a:pos x="216" y="163"/>
                </a:cxn>
                <a:cxn ang="0">
                  <a:pos x="187" y="208"/>
                </a:cxn>
                <a:cxn ang="0">
                  <a:pos x="155" y="232"/>
                </a:cxn>
                <a:cxn ang="0">
                  <a:pos x="137" y="222"/>
                </a:cxn>
                <a:cxn ang="0">
                  <a:pos x="119" y="181"/>
                </a:cxn>
                <a:cxn ang="0">
                  <a:pos x="124" y="157"/>
                </a:cxn>
                <a:cxn ang="0">
                  <a:pos x="141" y="175"/>
                </a:cxn>
                <a:cxn ang="0">
                  <a:pos x="140" y="162"/>
                </a:cxn>
                <a:cxn ang="0">
                  <a:pos x="131" y="144"/>
                </a:cxn>
                <a:cxn ang="0">
                  <a:pos x="144" y="149"/>
                </a:cxn>
                <a:cxn ang="0">
                  <a:pos x="161" y="152"/>
                </a:cxn>
                <a:cxn ang="0">
                  <a:pos x="161" y="147"/>
                </a:cxn>
                <a:cxn ang="0">
                  <a:pos x="151" y="120"/>
                </a:cxn>
                <a:cxn ang="0">
                  <a:pos x="199" y="111"/>
                </a:cxn>
                <a:cxn ang="0">
                  <a:pos x="224" y="123"/>
                </a:cxn>
                <a:cxn ang="0">
                  <a:pos x="72" y="110"/>
                </a:cxn>
                <a:cxn ang="0">
                  <a:pos x="53" y="97"/>
                </a:cxn>
                <a:cxn ang="0">
                  <a:pos x="47" y="84"/>
                </a:cxn>
                <a:cxn ang="0">
                  <a:pos x="65" y="93"/>
                </a:cxn>
                <a:cxn ang="0">
                  <a:pos x="77" y="104"/>
                </a:cxn>
                <a:cxn ang="0">
                  <a:pos x="72" y="88"/>
                </a:cxn>
                <a:cxn ang="0">
                  <a:pos x="58" y="62"/>
                </a:cxn>
                <a:cxn ang="0">
                  <a:pos x="65" y="56"/>
                </a:cxn>
                <a:cxn ang="0">
                  <a:pos x="77" y="70"/>
                </a:cxn>
                <a:cxn ang="0">
                  <a:pos x="85" y="91"/>
                </a:cxn>
                <a:cxn ang="0">
                  <a:pos x="91" y="76"/>
                </a:cxn>
                <a:cxn ang="0">
                  <a:pos x="74" y="23"/>
                </a:cxn>
                <a:cxn ang="0">
                  <a:pos x="55" y="1"/>
                </a:cxn>
                <a:cxn ang="0">
                  <a:pos x="37" y="7"/>
                </a:cxn>
                <a:cxn ang="0">
                  <a:pos x="25" y="37"/>
                </a:cxn>
                <a:cxn ang="0">
                  <a:pos x="15" y="59"/>
                </a:cxn>
                <a:cxn ang="0">
                  <a:pos x="7" y="71"/>
                </a:cxn>
                <a:cxn ang="0">
                  <a:pos x="2" y="98"/>
                </a:cxn>
                <a:cxn ang="0">
                  <a:pos x="25" y="117"/>
                </a:cxn>
                <a:cxn ang="0">
                  <a:pos x="68" y="128"/>
                </a:cxn>
                <a:cxn ang="0">
                  <a:pos x="73" y="111"/>
                </a:cxn>
                <a:cxn ang="0">
                  <a:pos x="145" y="120"/>
                </a:cxn>
                <a:cxn ang="0">
                  <a:pos x="134" y="102"/>
                </a:cxn>
                <a:cxn ang="0">
                  <a:pos x="113" y="88"/>
                </a:cxn>
                <a:cxn ang="0">
                  <a:pos x="92" y="88"/>
                </a:cxn>
                <a:cxn ang="0">
                  <a:pos x="72" y="131"/>
                </a:cxn>
                <a:cxn ang="0">
                  <a:pos x="92" y="153"/>
                </a:cxn>
                <a:cxn ang="0">
                  <a:pos x="94" y="142"/>
                </a:cxn>
                <a:cxn ang="0">
                  <a:pos x="99" y="149"/>
                </a:cxn>
                <a:cxn ang="0">
                  <a:pos x="112" y="171"/>
                </a:cxn>
                <a:cxn ang="0">
                  <a:pos x="120" y="160"/>
                </a:cxn>
                <a:cxn ang="0">
                  <a:pos x="138" y="128"/>
                </a:cxn>
                <a:cxn ang="0">
                  <a:pos x="63" y="59"/>
                </a:cxn>
                <a:cxn ang="0">
                  <a:pos x="62" y="67"/>
                </a:cxn>
                <a:cxn ang="0">
                  <a:pos x="81" y="95"/>
                </a:cxn>
                <a:cxn ang="0">
                  <a:pos x="80" y="84"/>
                </a:cxn>
                <a:cxn ang="0">
                  <a:pos x="132" y="139"/>
                </a:cxn>
                <a:cxn ang="0">
                  <a:pos x="139" y="144"/>
                </a:cxn>
                <a:cxn ang="0">
                  <a:pos x="158" y="150"/>
                </a:cxn>
                <a:cxn ang="0">
                  <a:pos x="158" y="147"/>
                </a:cxn>
                <a:cxn ang="0">
                  <a:pos x="135" y="136"/>
                </a:cxn>
                <a:cxn ang="0">
                  <a:pos x="140" y="169"/>
                </a:cxn>
                <a:cxn ang="0">
                  <a:pos x="127" y="157"/>
                </a:cxn>
                <a:cxn ang="0">
                  <a:pos x="48" y="86"/>
                </a:cxn>
                <a:cxn ang="0">
                  <a:pos x="72" y="106"/>
                </a:cxn>
                <a:cxn ang="0">
                  <a:pos x="48" y="86"/>
                </a:cxn>
              </a:cxnLst>
              <a:rect l="0" t="0" r="r" b="b"/>
              <a:pathLst>
                <a:path w="227" h="232">
                  <a:moveTo>
                    <a:pt x="226" y="142"/>
                  </a:moveTo>
                  <a:lnTo>
                    <a:pt x="226" y="142"/>
                  </a:lnTo>
                  <a:lnTo>
                    <a:pt x="224" y="147"/>
                  </a:lnTo>
                  <a:lnTo>
                    <a:pt x="222" y="15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0" y="174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7" y="192"/>
                  </a:lnTo>
                  <a:lnTo>
                    <a:pt x="192" y="200"/>
                  </a:lnTo>
                  <a:lnTo>
                    <a:pt x="187" y="208"/>
                  </a:lnTo>
                  <a:lnTo>
                    <a:pt x="181" y="216"/>
                  </a:lnTo>
                  <a:lnTo>
                    <a:pt x="181" y="216"/>
                  </a:lnTo>
                  <a:lnTo>
                    <a:pt x="175" y="222"/>
                  </a:lnTo>
                  <a:lnTo>
                    <a:pt x="169" y="226"/>
                  </a:lnTo>
                  <a:lnTo>
                    <a:pt x="163" y="230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49" y="232"/>
                  </a:lnTo>
                  <a:lnTo>
                    <a:pt x="145" y="230"/>
                  </a:lnTo>
                  <a:lnTo>
                    <a:pt x="140" y="227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3" y="216"/>
                  </a:lnTo>
                  <a:lnTo>
                    <a:pt x="130" y="210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19" y="181"/>
                  </a:lnTo>
                  <a:lnTo>
                    <a:pt x="119" y="181"/>
                  </a:lnTo>
                  <a:lnTo>
                    <a:pt x="118" y="176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21" y="165"/>
                  </a:lnTo>
                  <a:lnTo>
                    <a:pt x="124" y="157"/>
                  </a:lnTo>
                  <a:lnTo>
                    <a:pt x="124" y="157"/>
                  </a:lnTo>
                  <a:lnTo>
                    <a:pt x="129" y="166"/>
                  </a:lnTo>
                  <a:lnTo>
                    <a:pt x="135" y="172"/>
                  </a:lnTo>
                  <a:lnTo>
                    <a:pt x="135" y="172"/>
                  </a:lnTo>
                  <a:lnTo>
                    <a:pt x="138" y="175"/>
                  </a:lnTo>
                  <a:lnTo>
                    <a:pt x="139" y="176"/>
                  </a:lnTo>
                  <a:lnTo>
                    <a:pt x="141" y="175"/>
                  </a:lnTo>
                  <a:lnTo>
                    <a:pt x="141" y="175"/>
                  </a:lnTo>
                  <a:lnTo>
                    <a:pt x="143" y="173"/>
                  </a:lnTo>
                  <a:lnTo>
                    <a:pt x="143" y="171"/>
                  </a:lnTo>
                  <a:lnTo>
                    <a:pt x="142" y="166"/>
                  </a:lnTo>
                  <a:lnTo>
                    <a:pt x="142" y="166"/>
                  </a:lnTo>
                  <a:lnTo>
                    <a:pt x="140" y="162"/>
                  </a:lnTo>
                  <a:lnTo>
                    <a:pt x="137" y="158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29" y="149"/>
                  </a:lnTo>
                  <a:lnTo>
                    <a:pt x="129" y="147"/>
                  </a:lnTo>
                  <a:lnTo>
                    <a:pt x="131" y="144"/>
                  </a:lnTo>
                  <a:lnTo>
                    <a:pt x="131" y="144"/>
                  </a:lnTo>
                  <a:lnTo>
                    <a:pt x="132" y="143"/>
                  </a:lnTo>
                  <a:lnTo>
                    <a:pt x="133" y="143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44" y="149"/>
                  </a:lnTo>
                  <a:lnTo>
                    <a:pt x="149" y="151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59" y="153"/>
                  </a:lnTo>
                  <a:lnTo>
                    <a:pt x="159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3" y="150"/>
                  </a:lnTo>
                  <a:lnTo>
                    <a:pt x="163" y="149"/>
                  </a:lnTo>
                  <a:lnTo>
                    <a:pt x="163" y="148"/>
                  </a:lnTo>
                  <a:lnTo>
                    <a:pt x="161" y="147"/>
                  </a:lnTo>
                  <a:lnTo>
                    <a:pt x="161" y="147"/>
                  </a:lnTo>
                  <a:lnTo>
                    <a:pt x="150" y="139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44" y="126"/>
                  </a:lnTo>
                  <a:lnTo>
                    <a:pt x="151" y="120"/>
                  </a:lnTo>
                  <a:lnTo>
                    <a:pt x="151" y="120"/>
                  </a:lnTo>
                  <a:lnTo>
                    <a:pt x="158" y="116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83" y="112"/>
                  </a:lnTo>
                  <a:lnTo>
                    <a:pt x="191" y="111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206" y="112"/>
                  </a:lnTo>
                  <a:lnTo>
                    <a:pt x="213" y="115"/>
                  </a:lnTo>
                  <a:lnTo>
                    <a:pt x="218" y="119"/>
                  </a:lnTo>
                  <a:lnTo>
                    <a:pt x="224" y="123"/>
                  </a:lnTo>
                  <a:lnTo>
                    <a:pt x="224" y="123"/>
                  </a:lnTo>
                  <a:lnTo>
                    <a:pt x="226" y="127"/>
                  </a:lnTo>
                  <a:lnTo>
                    <a:pt x="227" y="132"/>
                  </a:lnTo>
                  <a:lnTo>
                    <a:pt x="227" y="137"/>
                  </a:lnTo>
                  <a:lnTo>
                    <a:pt x="226" y="142"/>
                  </a:lnTo>
                  <a:lnTo>
                    <a:pt x="226" y="142"/>
                  </a:lnTo>
                  <a:close/>
                  <a:moveTo>
                    <a:pt x="72" y="110"/>
                  </a:moveTo>
                  <a:lnTo>
                    <a:pt x="72" y="110"/>
                  </a:lnTo>
                  <a:lnTo>
                    <a:pt x="69" y="107"/>
                  </a:lnTo>
                  <a:lnTo>
                    <a:pt x="65" y="105"/>
                  </a:lnTo>
                  <a:lnTo>
                    <a:pt x="65" y="105"/>
                  </a:lnTo>
                  <a:lnTo>
                    <a:pt x="57" y="100"/>
                  </a:lnTo>
                  <a:lnTo>
                    <a:pt x="53" y="97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6" y="89"/>
                  </a:lnTo>
                  <a:lnTo>
                    <a:pt x="46" y="86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9" y="83"/>
                  </a:lnTo>
                  <a:lnTo>
                    <a:pt x="51" y="83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60" y="89"/>
                  </a:lnTo>
                  <a:lnTo>
                    <a:pt x="65" y="93"/>
                  </a:lnTo>
                  <a:lnTo>
                    <a:pt x="70" y="98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5" y="105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9" y="101"/>
                  </a:lnTo>
                  <a:lnTo>
                    <a:pt x="79" y="99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72" y="8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1" y="70"/>
                  </a:lnTo>
                  <a:lnTo>
                    <a:pt x="59" y="66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59"/>
                  </a:lnTo>
                  <a:lnTo>
                    <a:pt x="59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70" y="60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7" y="70"/>
                  </a:lnTo>
                  <a:lnTo>
                    <a:pt x="80" y="76"/>
                  </a:lnTo>
                  <a:lnTo>
                    <a:pt x="83" y="82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85" y="90"/>
                  </a:lnTo>
                  <a:lnTo>
                    <a:pt x="85" y="91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90" y="84"/>
                  </a:lnTo>
                  <a:lnTo>
                    <a:pt x="91" y="80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85" y="52"/>
                  </a:lnTo>
                  <a:lnTo>
                    <a:pt x="81" y="40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4" y="26"/>
                  </a:lnTo>
                  <a:lnTo>
                    <a:pt x="74" y="23"/>
                  </a:lnTo>
                  <a:lnTo>
                    <a:pt x="73" y="20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64" y="8"/>
                  </a:lnTo>
                  <a:lnTo>
                    <a:pt x="60" y="4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7" y="7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1" y="16"/>
                  </a:lnTo>
                  <a:lnTo>
                    <a:pt x="28" y="23"/>
                  </a:lnTo>
                  <a:lnTo>
                    <a:pt x="26" y="30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4" y="43"/>
                  </a:lnTo>
                  <a:lnTo>
                    <a:pt x="23" y="49"/>
                  </a:lnTo>
                  <a:lnTo>
                    <a:pt x="20" y="54"/>
                  </a:lnTo>
                  <a:lnTo>
                    <a:pt x="18" y="57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66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7" y="106"/>
                  </a:lnTo>
                  <a:lnTo>
                    <a:pt x="10" y="109"/>
                  </a:lnTo>
                  <a:lnTo>
                    <a:pt x="17" y="114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35" y="120"/>
                  </a:lnTo>
                  <a:lnTo>
                    <a:pt x="46" y="123"/>
                  </a:lnTo>
                  <a:lnTo>
                    <a:pt x="56" y="125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8" y="128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70" y="120"/>
                  </a:lnTo>
                  <a:lnTo>
                    <a:pt x="73" y="112"/>
                  </a:lnTo>
                  <a:lnTo>
                    <a:pt x="73" y="112"/>
                  </a:lnTo>
                  <a:lnTo>
                    <a:pt x="73" y="111"/>
                  </a:lnTo>
                  <a:lnTo>
                    <a:pt x="72" y="110"/>
                  </a:lnTo>
                  <a:lnTo>
                    <a:pt x="72" y="110"/>
                  </a:lnTo>
                  <a:close/>
                  <a:moveTo>
                    <a:pt x="138" y="128"/>
                  </a:moveTo>
                  <a:lnTo>
                    <a:pt x="138" y="128"/>
                  </a:lnTo>
                  <a:lnTo>
                    <a:pt x="142" y="124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6" y="118"/>
                  </a:lnTo>
                  <a:lnTo>
                    <a:pt x="146" y="117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29" y="97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18" y="90"/>
                  </a:lnTo>
                  <a:lnTo>
                    <a:pt x="113" y="88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99" y="84"/>
                  </a:lnTo>
                  <a:lnTo>
                    <a:pt x="96" y="84"/>
                  </a:lnTo>
                  <a:lnTo>
                    <a:pt x="94" y="86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80" y="106"/>
                  </a:lnTo>
                  <a:lnTo>
                    <a:pt x="75" y="115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31"/>
                  </a:lnTo>
                  <a:lnTo>
                    <a:pt x="72" y="136"/>
                  </a:lnTo>
                  <a:lnTo>
                    <a:pt x="74" y="140"/>
                  </a:lnTo>
                  <a:lnTo>
                    <a:pt x="78" y="143"/>
                  </a:lnTo>
                  <a:lnTo>
                    <a:pt x="78" y="143"/>
                  </a:lnTo>
                  <a:lnTo>
                    <a:pt x="87" y="150"/>
                  </a:lnTo>
                  <a:lnTo>
                    <a:pt x="92" y="153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6" y="149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4" y="142"/>
                  </a:lnTo>
                  <a:lnTo>
                    <a:pt x="95" y="141"/>
                  </a:lnTo>
                  <a:lnTo>
                    <a:pt x="95" y="141"/>
                  </a:lnTo>
                  <a:lnTo>
                    <a:pt x="97" y="141"/>
                  </a:lnTo>
                  <a:lnTo>
                    <a:pt x="98" y="143"/>
                  </a:lnTo>
                  <a:lnTo>
                    <a:pt x="98" y="143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102" y="155"/>
                  </a:lnTo>
                  <a:lnTo>
                    <a:pt x="105" y="161"/>
                  </a:lnTo>
                  <a:lnTo>
                    <a:pt x="108" y="166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4" y="172"/>
                  </a:lnTo>
                  <a:lnTo>
                    <a:pt x="115" y="172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7" y="165"/>
                  </a:lnTo>
                  <a:lnTo>
                    <a:pt x="120" y="160"/>
                  </a:lnTo>
                  <a:lnTo>
                    <a:pt x="125" y="149"/>
                  </a:lnTo>
                  <a:lnTo>
                    <a:pt x="125" y="149"/>
                  </a:lnTo>
                  <a:lnTo>
                    <a:pt x="130" y="137"/>
                  </a:lnTo>
                  <a:lnTo>
                    <a:pt x="134" y="132"/>
                  </a:lnTo>
                  <a:lnTo>
                    <a:pt x="138" y="128"/>
                  </a:lnTo>
                  <a:lnTo>
                    <a:pt x="138" y="128"/>
                  </a:lnTo>
                  <a:close/>
                  <a:moveTo>
                    <a:pt x="70" y="64"/>
                  </a:moveTo>
                  <a:lnTo>
                    <a:pt x="70" y="64"/>
                  </a:lnTo>
                  <a:lnTo>
                    <a:pt x="67" y="61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6" y="74"/>
                  </a:lnTo>
                  <a:lnTo>
                    <a:pt x="70" y="81"/>
                  </a:lnTo>
                  <a:lnTo>
                    <a:pt x="75" y="88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1" y="95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3" y="94"/>
                  </a:lnTo>
                  <a:lnTo>
                    <a:pt x="83" y="93"/>
                  </a:lnTo>
                  <a:lnTo>
                    <a:pt x="83" y="93"/>
                  </a:lnTo>
                  <a:lnTo>
                    <a:pt x="80" y="84"/>
                  </a:lnTo>
                  <a:lnTo>
                    <a:pt x="79" y="79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70" y="64"/>
                  </a:lnTo>
                  <a:lnTo>
                    <a:pt x="70" y="64"/>
                  </a:lnTo>
                  <a:close/>
                  <a:moveTo>
                    <a:pt x="132" y="139"/>
                  </a:moveTo>
                  <a:lnTo>
                    <a:pt x="132" y="139"/>
                  </a:lnTo>
                  <a:lnTo>
                    <a:pt x="132" y="140"/>
                  </a:lnTo>
                  <a:lnTo>
                    <a:pt x="133" y="140"/>
                  </a:lnTo>
                  <a:lnTo>
                    <a:pt x="135" y="141"/>
                  </a:lnTo>
                  <a:lnTo>
                    <a:pt x="135" y="141"/>
                  </a:lnTo>
                  <a:lnTo>
                    <a:pt x="139" y="144"/>
                  </a:lnTo>
                  <a:lnTo>
                    <a:pt x="144" y="146"/>
                  </a:lnTo>
                  <a:lnTo>
                    <a:pt x="144" y="146"/>
                  </a:lnTo>
                  <a:lnTo>
                    <a:pt x="150" y="149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8" y="150"/>
                  </a:lnTo>
                  <a:lnTo>
                    <a:pt x="159" y="150"/>
                  </a:lnTo>
                  <a:lnTo>
                    <a:pt x="159" y="150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58" y="147"/>
                  </a:lnTo>
                  <a:lnTo>
                    <a:pt x="158" y="147"/>
                  </a:lnTo>
                  <a:lnTo>
                    <a:pt x="149" y="142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36" y="136"/>
                  </a:lnTo>
                  <a:lnTo>
                    <a:pt x="136" y="136"/>
                  </a:lnTo>
                  <a:lnTo>
                    <a:pt x="135" y="136"/>
                  </a:lnTo>
                  <a:lnTo>
                    <a:pt x="134" y="136"/>
                  </a:lnTo>
                  <a:lnTo>
                    <a:pt x="132" y="139"/>
                  </a:lnTo>
                  <a:lnTo>
                    <a:pt x="132" y="139"/>
                  </a:lnTo>
                  <a:close/>
                  <a:moveTo>
                    <a:pt x="141" y="173"/>
                  </a:moveTo>
                  <a:lnTo>
                    <a:pt x="141" y="173"/>
                  </a:lnTo>
                  <a:lnTo>
                    <a:pt x="140" y="169"/>
                  </a:lnTo>
                  <a:lnTo>
                    <a:pt x="139" y="166"/>
                  </a:lnTo>
                  <a:lnTo>
                    <a:pt x="136" y="161"/>
                  </a:lnTo>
                  <a:lnTo>
                    <a:pt x="128" y="152"/>
                  </a:lnTo>
                  <a:lnTo>
                    <a:pt x="128" y="152"/>
                  </a:lnTo>
                  <a:lnTo>
                    <a:pt x="127" y="154"/>
                  </a:lnTo>
                  <a:lnTo>
                    <a:pt x="127" y="157"/>
                  </a:lnTo>
                  <a:lnTo>
                    <a:pt x="130" y="163"/>
                  </a:lnTo>
                  <a:lnTo>
                    <a:pt x="135" y="169"/>
                  </a:lnTo>
                  <a:lnTo>
                    <a:pt x="137" y="171"/>
                  </a:lnTo>
                  <a:lnTo>
                    <a:pt x="141" y="173"/>
                  </a:lnTo>
                  <a:lnTo>
                    <a:pt x="141" y="173"/>
                  </a:lnTo>
                  <a:close/>
                  <a:moveTo>
                    <a:pt x="48" y="86"/>
                  </a:moveTo>
                  <a:lnTo>
                    <a:pt x="48" y="86"/>
                  </a:lnTo>
                  <a:lnTo>
                    <a:pt x="50" y="90"/>
                  </a:lnTo>
                  <a:lnTo>
                    <a:pt x="52" y="93"/>
                  </a:lnTo>
                  <a:lnTo>
                    <a:pt x="59" y="98"/>
                  </a:lnTo>
                  <a:lnTo>
                    <a:pt x="65" y="102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68" y="100"/>
                  </a:lnTo>
                  <a:lnTo>
                    <a:pt x="62" y="93"/>
                  </a:lnTo>
                  <a:lnTo>
                    <a:pt x="55" y="88"/>
                  </a:lnTo>
                  <a:lnTo>
                    <a:pt x="51" y="87"/>
                  </a:lnTo>
                  <a:lnTo>
                    <a:pt x="48" y="86"/>
                  </a:lnTo>
                  <a:lnTo>
                    <a:pt x="48" y="86"/>
                  </a:lnTo>
                  <a:close/>
                </a:path>
              </a:pathLst>
            </a:custGeom>
            <a:solidFill>
              <a:srgbClr val="F6A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7" name="Freeform 183"/>
            <p:cNvSpPr>
              <a:spLocks noEditPoints="1"/>
            </p:cNvSpPr>
            <p:nvPr/>
          </p:nvSpPr>
          <p:spPr bwMode="auto">
            <a:xfrm>
              <a:off x="2832" y="1258"/>
              <a:ext cx="311" cy="316"/>
            </a:xfrm>
            <a:custGeom>
              <a:avLst/>
              <a:gdLst/>
              <a:ahLst/>
              <a:cxnLst>
                <a:cxn ang="0">
                  <a:pos x="309" y="130"/>
                </a:cxn>
                <a:cxn ang="0">
                  <a:pos x="266" y="117"/>
                </a:cxn>
                <a:cxn ang="0">
                  <a:pos x="218" y="53"/>
                </a:cxn>
                <a:cxn ang="0">
                  <a:pos x="175" y="35"/>
                </a:cxn>
                <a:cxn ang="0">
                  <a:pos x="185" y="29"/>
                </a:cxn>
                <a:cxn ang="0">
                  <a:pos x="165" y="11"/>
                </a:cxn>
                <a:cxn ang="0">
                  <a:pos x="105" y="1"/>
                </a:cxn>
                <a:cxn ang="0">
                  <a:pos x="74" y="15"/>
                </a:cxn>
                <a:cxn ang="0">
                  <a:pos x="22" y="54"/>
                </a:cxn>
                <a:cxn ang="0">
                  <a:pos x="8" y="75"/>
                </a:cxn>
                <a:cxn ang="0">
                  <a:pos x="0" y="169"/>
                </a:cxn>
                <a:cxn ang="0">
                  <a:pos x="33" y="72"/>
                </a:cxn>
                <a:cxn ang="0">
                  <a:pos x="49" y="47"/>
                </a:cxn>
                <a:cxn ang="0">
                  <a:pos x="49" y="129"/>
                </a:cxn>
                <a:cxn ang="0">
                  <a:pos x="64" y="61"/>
                </a:cxn>
                <a:cxn ang="0">
                  <a:pos x="56" y="140"/>
                </a:cxn>
                <a:cxn ang="0">
                  <a:pos x="74" y="134"/>
                </a:cxn>
                <a:cxn ang="0">
                  <a:pos x="143" y="46"/>
                </a:cxn>
                <a:cxn ang="0">
                  <a:pos x="101" y="65"/>
                </a:cxn>
                <a:cxn ang="0">
                  <a:pos x="90" y="170"/>
                </a:cxn>
                <a:cxn ang="0">
                  <a:pos x="104" y="133"/>
                </a:cxn>
                <a:cxn ang="0">
                  <a:pos x="109" y="132"/>
                </a:cxn>
                <a:cxn ang="0">
                  <a:pos x="128" y="199"/>
                </a:cxn>
                <a:cxn ang="0">
                  <a:pos x="141" y="98"/>
                </a:cxn>
                <a:cxn ang="0">
                  <a:pos x="139" y="156"/>
                </a:cxn>
                <a:cxn ang="0">
                  <a:pos x="198" y="257"/>
                </a:cxn>
                <a:cxn ang="0">
                  <a:pos x="174" y="275"/>
                </a:cxn>
                <a:cxn ang="0">
                  <a:pos x="195" y="299"/>
                </a:cxn>
                <a:cxn ang="0">
                  <a:pos x="180" y="213"/>
                </a:cxn>
                <a:cxn ang="0">
                  <a:pos x="175" y="205"/>
                </a:cxn>
                <a:cxn ang="0">
                  <a:pos x="209" y="289"/>
                </a:cxn>
                <a:cxn ang="0">
                  <a:pos x="164" y="297"/>
                </a:cxn>
                <a:cxn ang="0">
                  <a:pos x="178" y="316"/>
                </a:cxn>
                <a:cxn ang="0">
                  <a:pos x="210" y="298"/>
                </a:cxn>
                <a:cxn ang="0">
                  <a:pos x="217" y="200"/>
                </a:cxn>
                <a:cxn ang="0">
                  <a:pos x="157" y="112"/>
                </a:cxn>
                <a:cxn ang="0">
                  <a:pos x="160" y="100"/>
                </a:cxn>
                <a:cxn ang="0">
                  <a:pos x="223" y="206"/>
                </a:cxn>
                <a:cxn ang="0">
                  <a:pos x="212" y="299"/>
                </a:cxn>
                <a:cxn ang="0">
                  <a:pos x="236" y="265"/>
                </a:cxn>
                <a:cxn ang="0">
                  <a:pos x="208" y="156"/>
                </a:cxn>
                <a:cxn ang="0">
                  <a:pos x="245" y="214"/>
                </a:cxn>
                <a:cxn ang="0">
                  <a:pos x="246" y="265"/>
                </a:cxn>
                <a:cxn ang="0">
                  <a:pos x="255" y="217"/>
                </a:cxn>
                <a:cxn ang="0">
                  <a:pos x="296" y="204"/>
                </a:cxn>
                <a:cxn ang="0">
                  <a:pos x="309" y="198"/>
                </a:cxn>
                <a:cxn ang="0">
                  <a:pos x="110" y="37"/>
                </a:cxn>
                <a:cxn ang="0">
                  <a:pos x="142" y="35"/>
                </a:cxn>
                <a:cxn ang="0">
                  <a:pos x="148" y="34"/>
                </a:cxn>
                <a:cxn ang="0">
                  <a:pos x="148" y="18"/>
                </a:cxn>
                <a:cxn ang="0">
                  <a:pos x="187" y="46"/>
                </a:cxn>
                <a:cxn ang="0">
                  <a:pos x="159" y="49"/>
                </a:cxn>
                <a:cxn ang="0">
                  <a:pos x="176" y="66"/>
                </a:cxn>
                <a:cxn ang="0">
                  <a:pos x="199" y="145"/>
                </a:cxn>
                <a:cxn ang="0">
                  <a:pos x="190" y="84"/>
                </a:cxn>
                <a:cxn ang="0">
                  <a:pos x="195" y="43"/>
                </a:cxn>
                <a:cxn ang="0">
                  <a:pos x="208" y="112"/>
                </a:cxn>
                <a:cxn ang="0">
                  <a:pos x="217" y="129"/>
                </a:cxn>
                <a:cxn ang="0">
                  <a:pos x="284" y="182"/>
                </a:cxn>
                <a:cxn ang="0">
                  <a:pos x="287" y="170"/>
                </a:cxn>
                <a:cxn ang="0">
                  <a:pos x="301" y="220"/>
                </a:cxn>
                <a:cxn ang="0">
                  <a:pos x="302" y="216"/>
                </a:cxn>
              </a:cxnLst>
              <a:rect l="0" t="0" r="r" b="b"/>
              <a:pathLst>
                <a:path w="311" h="316">
                  <a:moveTo>
                    <a:pt x="310" y="159"/>
                  </a:moveTo>
                  <a:lnTo>
                    <a:pt x="310" y="159"/>
                  </a:lnTo>
                  <a:lnTo>
                    <a:pt x="309" y="157"/>
                  </a:lnTo>
                  <a:lnTo>
                    <a:pt x="308" y="156"/>
                  </a:lnTo>
                  <a:lnTo>
                    <a:pt x="308" y="156"/>
                  </a:lnTo>
                  <a:lnTo>
                    <a:pt x="307" y="157"/>
                  </a:lnTo>
                  <a:lnTo>
                    <a:pt x="307" y="158"/>
                  </a:lnTo>
                  <a:lnTo>
                    <a:pt x="307" y="159"/>
                  </a:lnTo>
                  <a:lnTo>
                    <a:pt x="306" y="159"/>
                  </a:lnTo>
                  <a:lnTo>
                    <a:pt x="306" y="159"/>
                  </a:lnTo>
                  <a:lnTo>
                    <a:pt x="306" y="152"/>
                  </a:lnTo>
                  <a:lnTo>
                    <a:pt x="306" y="152"/>
                  </a:lnTo>
                  <a:lnTo>
                    <a:pt x="308" y="141"/>
                  </a:lnTo>
                  <a:lnTo>
                    <a:pt x="309" y="135"/>
                  </a:lnTo>
                  <a:lnTo>
                    <a:pt x="309" y="130"/>
                  </a:lnTo>
                  <a:lnTo>
                    <a:pt x="309" y="130"/>
                  </a:lnTo>
                  <a:lnTo>
                    <a:pt x="309" y="120"/>
                  </a:lnTo>
                  <a:lnTo>
                    <a:pt x="307" y="110"/>
                  </a:lnTo>
                  <a:lnTo>
                    <a:pt x="307" y="110"/>
                  </a:lnTo>
                  <a:lnTo>
                    <a:pt x="304" y="102"/>
                  </a:lnTo>
                  <a:lnTo>
                    <a:pt x="302" y="97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5" y="99"/>
                  </a:lnTo>
                  <a:lnTo>
                    <a:pt x="290" y="104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75" y="115"/>
                  </a:lnTo>
                  <a:lnTo>
                    <a:pt x="270" y="117"/>
                  </a:lnTo>
                  <a:lnTo>
                    <a:pt x="266" y="117"/>
                  </a:lnTo>
                  <a:lnTo>
                    <a:pt x="261" y="117"/>
                  </a:lnTo>
                  <a:lnTo>
                    <a:pt x="257" y="116"/>
                  </a:lnTo>
                  <a:lnTo>
                    <a:pt x="253" y="114"/>
                  </a:lnTo>
                  <a:lnTo>
                    <a:pt x="249" y="112"/>
                  </a:lnTo>
                  <a:lnTo>
                    <a:pt x="246" y="108"/>
                  </a:lnTo>
                  <a:lnTo>
                    <a:pt x="246" y="108"/>
                  </a:lnTo>
                  <a:lnTo>
                    <a:pt x="239" y="99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29" y="75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3" y="59"/>
                  </a:lnTo>
                  <a:lnTo>
                    <a:pt x="221" y="57"/>
                  </a:lnTo>
                  <a:lnTo>
                    <a:pt x="218" y="53"/>
                  </a:lnTo>
                  <a:lnTo>
                    <a:pt x="218" y="53"/>
                  </a:lnTo>
                  <a:lnTo>
                    <a:pt x="210" y="43"/>
                  </a:lnTo>
                  <a:lnTo>
                    <a:pt x="206" y="40"/>
                  </a:lnTo>
                  <a:lnTo>
                    <a:pt x="203" y="38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197" y="36"/>
                  </a:lnTo>
                  <a:lnTo>
                    <a:pt x="194" y="34"/>
                  </a:lnTo>
                  <a:lnTo>
                    <a:pt x="194" y="34"/>
                  </a:lnTo>
                  <a:lnTo>
                    <a:pt x="192" y="33"/>
                  </a:lnTo>
                  <a:lnTo>
                    <a:pt x="190" y="32"/>
                  </a:lnTo>
                  <a:lnTo>
                    <a:pt x="187" y="3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75" y="35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0" y="41"/>
                  </a:lnTo>
                  <a:lnTo>
                    <a:pt x="154" y="45"/>
                  </a:lnTo>
                  <a:lnTo>
                    <a:pt x="154" y="45"/>
                  </a:lnTo>
                  <a:lnTo>
                    <a:pt x="155" y="42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62" y="35"/>
                  </a:lnTo>
                  <a:lnTo>
                    <a:pt x="169" y="32"/>
                  </a:lnTo>
                  <a:lnTo>
                    <a:pt x="175" y="30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5" y="28"/>
                  </a:lnTo>
                  <a:lnTo>
                    <a:pt x="185" y="28"/>
                  </a:lnTo>
                  <a:lnTo>
                    <a:pt x="185" y="27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1" y="23"/>
                  </a:lnTo>
                  <a:lnTo>
                    <a:pt x="180" y="22"/>
                  </a:lnTo>
                  <a:lnTo>
                    <a:pt x="179" y="20"/>
                  </a:lnTo>
                  <a:lnTo>
                    <a:pt x="179" y="20"/>
                  </a:lnTo>
                  <a:lnTo>
                    <a:pt x="178" y="17"/>
                  </a:lnTo>
                  <a:lnTo>
                    <a:pt x="176" y="15"/>
                  </a:lnTo>
                  <a:lnTo>
                    <a:pt x="173" y="14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65" y="11"/>
                  </a:lnTo>
                  <a:lnTo>
                    <a:pt x="159" y="10"/>
                  </a:lnTo>
                  <a:lnTo>
                    <a:pt x="153" y="10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4" y="8"/>
                  </a:lnTo>
                  <a:lnTo>
                    <a:pt x="127" y="4"/>
                  </a:lnTo>
                  <a:lnTo>
                    <a:pt x="119" y="2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3" y="3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79" y="7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2" y="12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7" y="16"/>
                  </a:lnTo>
                  <a:lnTo>
                    <a:pt x="63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49" y="21"/>
                  </a:lnTo>
                  <a:lnTo>
                    <a:pt x="43" y="25"/>
                  </a:lnTo>
                  <a:lnTo>
                    <a:pt x="37" y="29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26" y="44"/>
                  </a:lnTo>
                  <a:lnTo>
                    <a:pt x="22" y="54"/>
                  </a:lnTo>
                  <a:lnTo>
                    <a:pt x="19" y="64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84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3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78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1" y="6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5" y="82"/>
                  </a:lnTo>
                  <a:lnTo>
                    <a:pt x="4" y="89"/>
                  </a:lnTo>
                  <a:lnTo>
                    <a:pt x="3" y="102"/>
                  </a:lnTo>
                  <a:lnTo>
                    <a:pt x="3" y="116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5" y="136"/>
                  </a:lnTo>
                  <a:lnTo>
                    <a:pt x="5" y="143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3" y="160"/>
                  </a:lnTo>
                  <a:lnTo>
                    <a:pt x="2" y="162"/>
                  </a:lnTo>
                  <a:lnTo>
                    <a:pt x="1" y="166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6" y="162"/>
                  </a:lnTo>
                  <a:lnTo>
                    <a:pt x="11" y="154"/>
                  </a:lnTo>
                  <a:lnTo>
                    <a:pt x="15" y="146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22" y="125"/>
                  </a:lnTo>
                  <a:lnTo>
                    <a:pt x="24" y="119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8" y="109"/>
                  </a:lnTo>
                  <a:lnTo>
                    <a:pt x="29" y="104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1" y="84"/>
                  </a:lnTo>
                  <a:lnTo>
                    <a:pt x="33" y="72"/>
                  </a:lnTo>
                  <a:lnTo>
                    <a:pt x="37" y="6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8" y="43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6" y="36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7" y="38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52" y="42"/>
                  </a:lnTo>
                  <a:lnTo>
                    <a:pt x="49" y="47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38" y="68"/>
                  </a:lnTo>
                  <a:lnTo>
                    <a:pt x="35" y="81"/>
                  </a:lnTo>
                  <a:lnTo>
                    <a:pt x="34" y="93"/>
                  </a:lnTo>
                  <a:lnTo>
                    <a:pt x="34" y="100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6" y="111"/>
                  </a:lnTo>
                  <a:lnTo>
                    <a:pt x="37" y="116"/>
                  </a:lnTo>
                  <a:lnTo>
                    <a:pt x="40" y="121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7" y="128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02"/>
                  </a:lnTo>
                  <a:lnTo>
                    <a:pt x="53" y="93"/>
                  </a:lnTo>
                  <a:lnTo>
                    <a:pt x="55" y="83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62" y="65"/>
                  </a:lnTo>
                  <a:lnTo>
                    <a:pt x="64" y="61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1" y="71"/>
                  </a:lnTo>
                  <a:lnTo>
                    <a:pt x="58" y="79"/>
                  </a:lnTo>
                  <a:lnTo>
                    <a:pt x="56" y="88"/>
                  </a:lnTo>
                  <a:lnTo>
                    <a:pt x="55" y="98"/>
                  </a:lnTo>
                  <a:lnTo>
                    <a:pt x="55" y="98"/>
                  </a:lnTo>
                  <a:lnTo>
                    <a:pt x="54" y="111"/>
                  </a:lnTo>
                  <a:lnTo>
                    <a:pt x="54" y="125"/>
                  </a:lnTo>
                  <a:lnTo>
                    <a:pt x="54" y="125"/>
                  </a:lnTo>
                  <a:lnTo>
                    <a:pt x="56" y="140"/>
                  </a:lnTo>
                  <a:lnTo>
                    <a:pt x="58" y="147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5" y="161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1" y="168"/>
                  </a:lnTo>
                  <a:lnTo>
                    <a:pt x="73" y="168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3" y="150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6" y="116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3" y="85"/>
                  </a:lnTo>
                  <a:lnTo>
                    <a:pt x="89" y="75"/>
                  </a:lnTo>
                  <a:lnTo>
                    <a:pt x="96" y="65"/>
                  </a:lnTo>
                  <a:lnTo>
                    <a:pt x="105" y="57"/>
                  </a:lnTo>
                  <a:lnTo>
                    <a:pt x="105" y="57"/>
                  </a:lnTo>
                  <a:lnTo>
                    <a:pt x="113" y="51"/>
                  </a:lnTo>
                  <a:lnTo>
                    <a:pt x="121" y="48"/>
                  </a:lnTo>
                  <a:lnTo>
                    <a:pt x="129" y="45"/>
                  </a:lnTo>
                  <a:lnTo>
                    <a:pt x="138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3" y="46"/>
                  </a:lnTo>
                  <a:lnTo>
                    <a:pt x="148" y="49"/>
                  </a:lnTo>
                  <a:lnTo>
                    <a:pt x="148" y="49"/>
                  </a:lnTo>
                  <a:lnTo>
                    <a:pt x="145" y="49"/>
                  </a:lnTo>
                  <a:lnTo>
                    <a:pt x="143" y="49"/>
                  </a:lnTo>
                  <a:lnTo>
                    <a:pt x="143" y="49"/>
                  </a:lnTo>
                  <a:lnTo>
                    <a:pt x="140" y="48"/>
                  </a:lnTo>
                  <a:lnTo>
                    <a:pt x="137" y="47"/>
                  </a:lnTo>
                  <a:lnTo>
                    <a:pt x="130" y="48"/>
                  </a:lnTo>
                  <a:lnTo>
                    <a:pt x="130" y="48"/>
                  </a:lnTo>
                  <a:lnTo>
                    <a:pt x="124" y="49"/>
                  </a:lnTo>
                  <a:lnTo>
                    <a:pt x="118" y="52"/>
                  </a:lnTo>
                  <a:lnTo>
                    <a:pt x="113" y="55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1" y="65"/>
                  </a:lnTo>
                  <a:lnTo>
                    <a:pt x="95" y="72"/>
                  </a:lnTo>
                  <a:lnTo>
                    <a:pt x="90" y="80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2" y="103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8" y="123"/>
                  </a:lnTo>
                  <a:lnTo>
                    <a:pt x="78" y="127"/>
                  </a:lnTo>
                  <a:lnTo>
                    <a:pt x="78" y="127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4" y="158"/>
                  </a:lnTo>
                  <a:lnTo>
                    <a:pt x="86" y="164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3" y="175"/>
                  </a:lnTo>
                  <a:lnTo>
                    <a:pt x="95" y="178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102" y="180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3" y="152"/>
                  </a:lnTo>
                  <a:lnTo>
                    <a:pt x="103" y="152"/>
                  </a:lnTo>
                  <a:lnTo>
                    <a:pt x="103" y="142"/>
                  </a:lnTo>
                  <a:lnTo>
                    <a:pt x="104" y="133"/>
                  </a:lnTo>
                  <a:lnTo>
                    <a:pt x="106" y="125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5" y="103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101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2" y="119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07" y="147"/>
                  </a:lnTo>
                  <a:lnTo>
                    <a:pt x="106" y="155"/>
                  </a:lnTo>
                  <a:lnTo>
                    <a:pt x="107" y="163"/>
                  </a:lnTo>
                  <a:lnTo>
                    <a:pt x="107" y="163"/>
                  </a:lnTo>
                  <a:lnTo>
                    <a:pt x="108" y="170"/>
                  </a:lnTo>
                  <a:lnTo>
                    <a:pt x="110" y="177"/>
                  </a:lnTo>
                  <a:lnTo>
                    <a:pt x="112" y="184"/>
                  </a:lnTo>
                  <a:lnTo>
                    <a:pt x="116" y="190"/>
                  </a:lnTo>
                  <a:lnTo>
                    <a:pt x="116" y="190"/>
                  </a:lnTo>
                  <a:lnTo>
                    <a:pt x="118" y="193"/>
                  </a:lnTo>
                  <a:lnTo>
                    <a:pt x="120" y="195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8" y="199"/>
                  </a:lnTo>
                  <a:lnTo>
                    <a:pt x="130" y="198"/>
                  </a:lnTo>
                  <a:lnTo>
                    <a:pt x="131" y="197"/>
                  </a:lnTo>
                  <a:lnTo>
                    <a:pt x="131" y="194"/>
                  </a:lnTo>
                  <a:lnTo>
                    <a:pt x="131" y="19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28" y="172"/>
                  </a:lnTo>
                  <a:lnTo>
                    <a:pt x="127" y="160"/>
                  </a:lnTo>
                  <a:lnTo>
                    <a:pt x="127" y="160"/>
                  </a:lnTo>
                  <a:lnTo>
                    <a:pt x="128" y="143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3" y="116"/>
                  </a:lnTo>
                  <a:lnTo>
                    <a:pt x="137" y="107"/>
                  </a:lnTo>
                  <a:lnTo>
                    <a:pt x="141" y="98"/>
                  </a:lnTo>
                  <a:lnTo>
                    <a:pt x="147" y="89"/>
                  </a:lnTo>
                  <a:lnTo>
                    <a:pt x="147" y="89"/>
                  </a:lnTo>
                  <a:lnTo>
                    <a:pt x="149" y="86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0" y="109"/>
                  </a:lnTo>
                  <a:lnTo>
                    <a:pt x="137" y="117"/>
                  </a:lnTo>
                  <a:lnTo>
                    <a:pt x="134" y="126"/>
                  </a:lnTo>
                  <a:lnTo>
                    <a:pt x="134" y="135"/>
                  </a:lnTo>
                  <a:lnTo>
                    <a:pt x="134" y="135"/>
                  </a:lnTo>
                  <a:lnTo>
                    <a:pt x="136" y="146"/>
                  </a:lnTo>
                  <a:lnTo>
                    <a:pt x="139" y="156"/>
                  </a:lnTo>
                  <a:lnTo>
                    <a:pt x="139" y="156"/>
                  </a:lnTo>
                  <a:lnTo>
                    <a:pt x="142" y="165"/>
                  </a:lnTo>
                  <a:lnTo>
                    <a:pt x="147" y="173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61" y="196"/>
                  </a:lnTo>
                  <a:lnTo>
                    <a:pt x="166" y="202"/>
                  </a:lnTo>
                  <a:lnTo>
                    <a:pt x="176" y="215"/>
                  </a:lnTo>
                  <a:lnTo>
                    <a:pt x="176" y="215"/>
                  </a:lnTo>
                  <a:lnTo>
                    <a:pt x="184" y="225"/>
                  </a:lnTo>
                  <a:lnTo>
                    <a:pt x="188" y="231"/>
                  </a:lnTo>
                  <a:lnTo>
                    <a:pt x="192" y="237"/>
                  </a:lnTo>
                  <a:lnTo>
                    <a:pt x="192" y="237"/>
                  </a:lnTo>
                  <a:lnTo>
                    <a:pt x="195" y="243"/>
                  </a:lnTo>
                  <a:lnTo>
                    <a:pt x="197" y="250"/>
                  </a:lnTo>
                  <a:lnTo>
                    <a:pt x="198" y="257"/>
                  </a:lnTo>
                  <a:lnTo>
                    <a:pt x="199" y="264"/>
                  </a:lnTo>
                  <a:lnTo>
                    <a:pt x="199" y="264"/>
                  </a:lnTo>
                  <a:lnTo>
                    <a:pt x="199" y="270"/>
                  </a:lnTo>
                  <a:lnTo>
                    <a:pt x="198" y="275"/>
                  </a:lnTo>
                  <a:lnTo>
                    <a:pt x="196" y="279"/>
                  </a:lnTo>
                  <a:lnTo>
                    <a:pt x="192" y="283"/>
                  </a:lnTo>
                  <a:lnTo>
                    <a:pt x="192" y="283"/>
                  </a:lnTo>
                  <a:lnTo>
                    <a:pt x="188" y="285"/>
                  </a:lnTo>
                  <a:lnTo>
                    <a:pt x="183" y="286"/>
                  </a:lnTo>
                  <a:lnTo>
                    <a:pt x="179" y="285"/>
                  </a:lnTo>
                  <a:lnTo>
                    <a:pt x="176" y="283"/>
                  </a:lnTo>
                  <a:lnTo>
                    <a:pt x="176" y="283"/>
                  </a:lnTo>
                  <a:lnTo>
                    <a:pt x="175" y="281"/>
                  </a:lnTo>
                  <a:lnTo>
                    <a:pt x="174" y="279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72" y="279"/>
                  </a:lnTo>
                  <a:lnTo>
                    <a:pt x="171" y="283"/>
                  </a:lnTo>
                  <a:lnTo>
                    <a:pt x="171" y="287"/>
                  </a:lnTo>
                  <a:lnTo>
                    <a:pt x="173" y="291"/>
                  </a:lnTo>
                  <a:lnTo>
                    <a:pt x="173" y="291"/>
                  </a:lnTo>
                  <a:lnTo>
                    <a:pt x="174" y="294"/>
                  </a:lnTo>
                  <a:lnTo>
                    <a:pt x="176" y="296"/>
                  </a:lnTo>
                  <a:lnTo>
                    <a:pt x="179" y="298"/>
                  </a:lnTo>
                  <a:lnTo>
                    <a:pt x="182" y="300"/>
                  </a:lnTo>
                  <a:lnTo>
                    <a:pt x="185" y="301"/>
                  </a:lnTo>
                  <a:lnTo>
                    <a:pt x="189" y="301"/>
                  </a:lnTo>
                  <a:lnTo>
                    <a:pt x="192" y="301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202" y="293"/>
                  </a:lnTo>
                  <a:lnTo>
                    <a:pt x="208" y="285"/>
                  </a:lnTo>
                  <a:lnTo>
                    <a:pt x="208" y="285"/>
                  </a:lnTo>
                  <a:lnTo>
                    <a:pt x="211" y="280"/>
                  </a:lnTo>
                  <a:lnTo>
                    <a:pt x="212" y="274"/>
                  </a:lnTo>
                  <a:lnTo>
                    <a:pt x="212" y="268"/>
                  </a:lnTo>
                  <a:lnTo>
                    <a:pt x="211" y="262"/>
                  </a:lnTo>
                  <a:lnTo>
                    <a:pt x="210" y="256"/>
                  </a:lnTo>
                  <a:lnTo>
                    <a:pt x="208" y="250"/>
                  </a:lnTo>
                  <a:lnTo>
                    <a:pt x="203" y="241"/>
                  </a:lnTo>
                  <a:lnTo>
                    <a:pt x="203" y="241"/>
                  </a:lnTo>
                  <a:lnTo>
                    <a:pt x="196" y="231"/>
                  </a:lnTo>
                  <a:lnTo>
                    <a:pt x="188" y="222"/>
                  </a:lnTo>
                  <a:lnTo>
                    <a:pt x="188" y="222"/>
                  </a:lnTo>
                  <a:lnTo>
                    <a:pt x="180" y="213"/>
                  </a:lnTo>
                  <a:lnTo>
                    <a:pt x="176" y="208"/>
                  </a:lnTo>
                  <a:lnTo>
                    <a:pt x="172" y="204"/>
                  </a:lnTo>
                  <a:lnTo>
                    <a:pt x="172" y="204"/>
                  </a:lnTo>
                  <a:lnTo>
                    <a:pt x="170" y="203"/>
                  </a:lnTo>
                  <a:lnTo>
                    <a:pt x="169" y="201"/>
                  </a:lnTo>
                  <a:lnTo>
                    <a:pt x="169" y="201"/>
                  </a:lnTo>
                  <a:lnTo>
                    <a:pt x="169" y="200"/>
                  </a:lnTo>
                  <a:lnTo>
                    <a:pt x="169" y="199"/>
                  </a:lnTo>
                  <a:lnTo>
                    <a:pt x="169" y="199"/>
                  </a:lnTo>
                  <a:lnTo>
                    <a:pt x="170" y="199"/>
                  </a:lnTo>
                  <a:lnTo>
                    <a:pt x="170" y="199"/>
                  </a:lnTo>
                  <a:lnTo>
                    <a:pt x="170" y="200"/>
                  </a:lnTo>
                  <a:lnTo>
                    <a:pt x="170" y="200"/>
                  </a:lnTo>
                  <a:lnTo>
                    <a:pt x="173" y="202"/>
                  </a:lnTo>
                  <a:lnTo>
                    <a:pt x="175" y="205"/>
                  </a:lnTo>
                  <a:lnTo>
                    <a:pt x="180" y="210"/>
                  </a:lnTo>
                  <a:lnTo>
                    <a:pt x="180" y="210"/>
                  </a:lnTo>
                  <a:lnTo>
                    <a:pt x="189" y="219"/>
                  </a:lnTo>
                  <a:lnTo>
                    <a:pt x="197" y="229"/>
                  </a:lnTo>
                  <a:lnTo>
                    <a:pt x="197" y="229"/>
                  </a:lnTo>
                  <a:lnTo>
                    <a:pt x="203" y="236"/>
                  </a:lnTo>
                  <a:lnTo>
                    <a:pt x="208" y="245"/>
                  </a:lnTo>
                  <a:lnTo>
                    <a:pt x="212" y="254"/>
                  </a:lnTo>
                  <a:lnTo>
                    <a:pt x="214" y="263"/>
                  </a:lnTo>
                  <a:lnTo>
                    <a:pt x="214" y="263"/>
                  </a:lnTo>
                  <a:lnTo>
                    <a:pt x="214" y="269"/>
                  </a:lnTo>
                  <a:lnTo>
                    <a:pt x="214" y="274"/>
                  </a:lnTo>
                  <a:lnTo>
                    <a:pt x="213" y="279"/>
                  </a:lnTo>
                  <a:lnTo>
                    <a:pt x="211" y="284"/>
                  </a:lnTo>
                  <a:lnTo>
                    <a:pt x="209" y="289"/>
                  </a:lnTo>
                  <a:lnTo>
                    <a:pt x="206" y="293"/>
                  </a:lnTo>
                  <a:lnTo>
                    <a:pt x="203" y="297"/>
                  </a:lnTo>
                  <a:lnTo>
                    <a:pt x="199" y="300"/>
                  </a:lnTo>
                  <a:lnTo>
                    <a:pt x="199" y="300"/>
                  </a:lnTo>
                  <a:lnTo>
                    <a:pt x="196" y="302"/>
                  </a:lnTo>
                  <a:lnTo>
                    <a:pt x="193" y="303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2" y="306"/>
                  </a:lnTo>
                  <a:lnTo>
                    <a:pt x="179" y="306"/>
                  </a:lnTo>
                  <a:lnTo>
                    <a:pt x="179" y="306"/>
                  </a:lnTo>
                  <a:lnTo>
                    <a:pt x="174" y="305"/>
                  </a:lnTo>
                  <a:lnTo>
                    <a:pt x="171" y="303"/>
                  </a:lnTo>
                  <a:lnTo>
                    <a:pt x="167" y="301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6" y="302"/>
                  </a:lnTo>
                  <a:lnTo>
                    <a:pt x="169" y="306"/>
                  </a:lnTo>
                  <a:lnTo>
                    <a:pt x="173" y="310"/>
                  </a:lnTo>
                  <a:lnTo>
                    <a:pt x="177" y="312"/>
                  </a:lnTo>
                  <a:lnTo>
                    <a:pt x="177" y="312"/>
                  </a:lnTo>
                  <a:lnTo>
                    <a:pt x="175" y="313"/>
                  </a:lnTo>
                  <a:lnTo>
                    <a:pt x="173" y="313"/>
                  </a:lnTo>
                  <a:lnTo>
                    <a:pt x="171" y="312"/>
                  </a:lnTo>
                  <a:lnTo>
                    <a:pt x="169" y="313"/>
                  </a:lnTo>
                  <a:lnTo>
                    <a:pt x="169" y="313"/>
                  </a:lnTo>
                  <a:lnTo>
                    <a:pt x="171" y="315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8" y="316"/>
                  </a:lnTo>
                  <a:lnTo>
                    <a:pt x="183" y="315"/>
                  </a:lnTo>
                  <a:lnTo>
                    <a:pt x="188" y="313"/>
                  </a:lnTo>
                  <a:lnTo>
                    <a:pt x="192" y="310"/>
                  </a:lnTo>
                  <a:lnTo>
                    <a:pt x="192" y="310"/>
                  </a:lnTo>
                  <a:lnTo>
                    <a:pt x="195" y="306"/>
                  </a:lnTo>
                  <a:lnTo>
                    <a:pt x="196" y="305"/>
                  </a:lnTo>
                  <a:lnTo>
                    <a:pt x="198" y="304"/>
                  </a:lnTo>
                  <a:lnTo>
                    <a:pt x="198" y="304"/>
                  </a:lnTo>
                  <a:lnTo>
                    <a:pt x="199" y="305"/>
                  </a:lnTo>
                  <a:lnTo>
                    <a:pt x="199" y="306"/>
                  </a:lnTo>
                  <a:lnTo>
                    <a:pt x="198" y="309"/>
                  </a:lnTo>
                  <a:lnTo>
                    <a:pt x="198" y="309"/>
                  </a:lnTo>
                  <a:lnTo>
                    <a:pt x="205" y="304"/>
                  </a:lnTo>
                  <a:lnTo>
                    <a:pt x="208" y="301"/>
                  </a:lnTo>
                  <a:lnTo>
                    <a:pt x="210" y="298"/>
                  </a:lnTo>
                  <a:lnTo>
                    <a:pt x="210" y="298"/>
                  </a:lnTo>
                  <a:lnTo>
                    <a:pt x="214" y="289"/>
                  </a:lnTo>
                  <a:lnTo>
                    <a:pt x="218" y="281"/>
                  </a:lnTo>
                  <a:lnTo>
                    <a:pt x="222" y="273"/>
                  </a:lnTo>
                  <a:lnTo>
                    <a:pt x="225" y="264"/>
                  </a:lnTo>
                  <a:lnTo>
                    <a:pt x="225" y="264"/>
                  </a:lnTo>
                  <a:lnTo>
                    <a:pt x="227" y="250"/>
                  </a:lnTo>
                  <a:lnTo>
                    <a:pt x="227" y="243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6" y="229"/>
                  </a:lnTo>
                  <a:lnTo>
                    <a:pt x="226" y="229"/>
                  </a:lnTo>
                  <a:lnTo>
                    <a:pt x="223" y="214"/>
                  </a:lnTo>
                  <a:lnTo>
                    <a:pt x="221" y="207"/>
                  </a:lnTo>
                  <a:lnTo>
                    <a:pt x="217" y="200"/>
                  </a:lnTo>
                  <a:lnTo>
                    <a:pt x="217" y="200"/>
                  </a:lnTo>
                  <a:lnTo>
                    <a:pt x="212" y="191"/>
                  </a:lnTo>
                  <a:lnTo>
                    <a:pt x="206" y="183"/>
                  </a:lnTo>
                  <a:lnTo>
                    <a:pt x="198" y="175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61"/>
                  </a:lnTo>
                  <a:lnTo>
                    <a:pt x="176" y="153"/>
                  </a:lnTo>
                  <a:lnTo>
                    <a:pt x="170" y="145"/>
                  </a:lnTo>
                  <a:lnTo>
                    <a:pt x="165" y="136"/>
                  </a:lnTo>
                  <a:lnTo>
                    <a:pt x="165" y="136"/>
                  </a:lnTo>
                  <a:lnTo>
                    <a:pt x="160" y="124"/>
                  </a:lnTo>
                  <a:lnTo>
                    <a:pt x="158" y="118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7" y="104"/>
                  </a:lnTo>
                  <a:lnTo>
                    <a:pt x="158" y="96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62" y="76"/>
                  </a:lnTo>
                  <a:lnTo>
                    <a:pt x="164" y="74"/>
                  </a:lnTo>
                  <a:lnTo>
                    <a:pt x="166" y="73"/>
                  </a:lnTo>
                  <a:lnTo>
                    <a:pt x="166" y="73"/>
                  </a:lnTo>
                  <a:lnTo>
                    <a:pt x="164" y="79"/>
                  </a:lnTo>
                  <a:lnTo>
                    <a:pt x="162" y="85"/>
                  </a:lnTo>
                  <a:lnTo>
                    <a:pt x="162" y="85"/>
                  </a:lnTo>
                  <a:lnTo>
                    <a:pt x="161" y="89"/>
                  </a:lnTo>
                  <a:lnTo>
                    <a:pt x="160" y="92"/>
                  </a:lnTo>
                  <a:lnTo>
                    <a:pt x="160" y="100"/>
                  </a:lnTo>
                  <a:lnTo>
                    <a:pt x="160" y="100"/>
                  </a:lnTo>
                  <a:lnTo>
                    <a:pt x="159" y="108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61" y="123"/>
                  </a:lnTo>
                  <a:lnTo>
                    <a:pt x="164" y="128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73" y="146"/>
                  </a:lnTo>
                  <a:lnTo>
                    <a:pt x="178" y="152"/>
                  </a:lnTo>
                  <a:lnTo>
                    <a:pt x="178" y="152"/>
                  </a:lnTo>
                  <a:lnTo>
                    <a:pt x="202" y="176"/>
                  </a:lnTo>
                  <a:lnTo>
                    <a:pt x="202" y="176"/>
                  </a:lnTo>
                  <a:lnTo>
                    <a:pt x="211" y="185"/>
                  </a:lnTo>
                  <a:lnTo>
                    <a:pt x="217" y="195"/>
                  </a:lnTo>
                  <a:lnTo>
                    <a:pt x="223" y="206"/>
                  </a:lnTo>
                  <a:lnTo>
                    <a:pt x="227" y="217"/>
                  </a:lnTo>
                  <a:lnTo>
                    <a:pt x="227" y="217"/>
                  </a:lnTo>
                  <a:lnTo>
                    <a:pt x="229" y="228"/>
                  </a:lnTo>
                  <a:lnTo>
                    <a:pt x="230" y="239"/>
                  </a:lnTo>
                  <a:lnTo>
                    <a:pt x="231" y="250"/>
                  </a:lnTo>
                  <a:lnTo>
                    <a:pt x="229" y="261"/>
                  </a:lnTo>
                  <a:lnTo>
                    <a:pt x="229" y="261"/>
                  </a:lnTo>
                  <a:lnTo>
                    <a:pt x="228" y="267"/>
                  </a:lnTo>
                  <a:lnTo>
                    <a:pt x="226" y="274"/>
                  </a:lnTo>
                  <a:lnTo>
                    <a:pt x="223" y="280"/>
                  </a:lnTo>
                  <a:lnTo>
                    <a:pt x="220" y="286"/>
                  </a:lnTo>
                  <a:lnTo>
                    <a:pt x="220" y="286"/>
                  </a:lnTo>
                  <a:lnTo>
                    <a:pt x="216" y="292"/>
                  </a:lnTo>
                  <a:lnTo>
                    <a:pt x="214" y="295"/>
                  </a:lnTo>
                  <a:lnTo>
                    <a:pt x="212" y="299"/>
                  </a:lnTo>
                  <a:lnTo>
                    <a:pt x="212" y="299"/>
                  </a:lnTo>
                  <a:lnTo>
                    <a:pt x="215" y="297"/>
                  </a:lnTo>
                  <a:lnTo>
                    <a:pt x="216" y="295"/>
                  </a:lnTo>
                  <a:lnTo>
                    <a:pt x="218" y="293"/>
                  </a:lnTo>
                  <a:lnTo>
                    <a:pt x="220" y="291"/>
                  </a:lnTo>
                  <a:lnTo>
                    <a:pt x="220" y="291"/>
                  </a:lnTo>
                  <a:lnTo>
                    <a:pt x="224" y="288"/>
                  </a:lnTo>
                  <a:lnTo>
                    <a:pt x="227" y="285"/>
                  </a:lnTo>
                  <a:lnTo>
                    <a:pt x="229" y="281"/>
                  </a:lnTo>
                  <a:lnTo>
                    <a:pt x="229" y="276"/>
                  </a:lnTo>
                  <a:lnTo>
                    <a:pt x="229" y="276"/>
                  </a:lnTo>
                  <a:lnTo>
                    <a:pt x="230" y="273"/>
                  </a:lnTo>
                  <a:lnTo>
                    <a:pt x="232" y="270"/>
                  </a:lnTo>
                  <a:lnTo>
                    <a:pt x="234" y="268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8" y="256"/>
                  </a:lnTo>
                  <a:lnTo>
                    <a:pt x="240" y="248"/>
                  </a:lnTo>
                  <a:lnTo>
                    <a:pt x="240" y="248"/>
                  </a:lnTo>
                  <a:lnTo>
                    <a:pt x="242" y="237"/>
                  </a:lnTo>
                  <a:lnTo>
                    <a:pt x="243" y="227"/>
                  </a:lnTo>
                  <a:lnTo>
                    <a:pt x="243" y="227"/>
                  </a:lnTo>
                  <a:lnTo>
                    <a:pt x="243" y="217"/>
                  </a:lnTo>
                  <a:lnTo>
                    <a:pt x="241" y="207"/>
                  </a:lnTo>
                  <a:lnTo>
                    <a:pt x="237" y="198"/>
                  </a:lnTo>
                  <a:lnTo>
                    <a:pt x="232" y="189"/>
                  </a:lnTo>
                  <a:lnTo>
                    <a:pt x="232" y="189"/>
                  </a:lnTo>
                  <a:lnTo>
                    <a:pt x="227" y="180"/>
                  </a:lnTo>
                  <a:lnTo>
                    <a:pt x="221" y="172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204" y="152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4" y="149"/>
                  </a:lnTo>
                  <a:lnTo>
                    <a:pt x="207" y="152"/>
                  </a:lnTo>
                  <a:lnTo>
                    <a:pt x="207" y="152"/>
                  </a:lnTo>
                  <a:lnTo>
                    <a:pt x="221" y="168"/>
                  </a:lnTo>
                  <a:lnTo>
                    <a:pt x="221" y="168"/>
                  </a:lnTo>
                  <a:lnTo>
                    <a:pt x="228" y="177"/>
                  </a:lnTo>
                  <a:lnTo>
                    <a:pt x="234" y="187"/>
                  </a:lnTo>
                  <a:lnTo>
                    <a:pt x="239" y="197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45" y="214"/>
                  </a:lnTo>
                  <a:lnTo>
                    <a:pt x="246" y="221"/>
                  </a:lnTo>
                  <a:lnTo>
                    <a:pt x="246" y="229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2" y="253"/>
                  </a:lnTo>
                  <a:lnTo>
                    <a:pt x="239" y="261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9" y="26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4" y="269"/>
                  </a:lnTo>
                  <a:lnTo>
                    <a:pt x="245" y="268"/>
                  </a:lnTo>
                  <a:lnTo>
                    <a:pt x="246" y="267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48" y="257"/>
                  </a:lnTo>
                  <a:lnTo>
                    <a:pt x="248" y="257"/>
                  </a:lnTo>
                  <a:lnTo>
                    <a:pt x="249" y="246"/>
                  </a:lnTo>
                  <a:lnTo>
                    <a:pt x="249" y="240"/>
                  </a:lnTo>
                  <a:lnTo>
                    <a:pt x="248" y="235"/>
                  </a:lnTo>
                  <a:lnTo>
                    <a:pt x="248" y="235"/>
                  </a:lnTo>
                  <a:lnTo>
                    <a:pt x="247" y="228"/>
                  </a:lnTo>
                  <a:lnTo>
                    <a:pt x="247" y="225"/>
                  </a:lnTo>
                  <a:lnTo>
                    <a:pt x="248" y="221"/>
                  </a:lnTo>
                  <a:lnTo>
                    <a:pt x="248" y="221"/>
                  </a:lnTo>
                  <a:lnTo>
                    <a:pt x="250" y="219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5" y="217"/>
                  </a:lnTo>
                  <a:lnTo>
                    <a:pt x="256" y="218"/>
                  </a:lnTo>
                  <a:lnTo>
                    <a:pt x="258" y="220"/>
                  </a:lnTo>
                  <a:lnTo>
                    <a:pt x="258" y="220"/>
                  </a:lnTo>
                  <a:lnTo>
                    <a:pt x="262" y="226"/>
                  </a:lnTo>
                  <a:lnTo>
                    <a:pt x="264" y="233"/>
                  </a:lnTo>
                  <a:lnTo>
                    <a:pt x="264" y="233"/>
                  </a:lnTo>
                  <a:lnTo>
                    <a:pt x="264" y="235"/>
                  </a:lnTo>
                  <a:lnTo>
                    <a:pt x="265" y="235"/>
                  </a:lnTo>
                  <a:lnTo>
                    <a:pt x="267" y="234"/>
                  </a:lnTo>
                  <a:lnTo>
                    <a:pt x="267" y="234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7" y="210"/>
                  </a:lnTo>
                  <a:lnTo>
                    <a:pt x="291" y="207"/>
                  </a:lnTo>
                  <a:lnTo>
                    <a:pt x="296" y="204"/>
                  </a:lnTo>
                  <a:lnTo>
                    <a:pt x="296" y="204"/>
                  </a:lnTo>
                  <a:lnTo>
                    <a:pt x="297" y="203"/>
                  </a:lnTo>
                  <a:lnTo>
                    <a:pt x="299" y="203"/>
                  </a:lnTo>
                  <a:lnTo>
                    <a:pt x="300" y="204"/>
                  </a:lnTo>
                  <a:lnTo>
                    <a:pt x="302" y="205"/>
                  </a:lnTo>
                  <a:lnTo>
                    <a:pt x="302" y="205"/>
                  </a:lnTo>
                  <a:lnTo>
                    <a:pt x="303" y="208"/>
                  </a:lnTo>
                  <a:lnTo>
                    <a:pt x="303" y="211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3" y="215"/>
                  </a:lnTo>
                  <a:lnTo>
                    <a:pt x="304" y="214"/>
                  </a:lnTo>
                  <a:lnTo>
                    <a:pt x="305" y="212"/>
                  </a:lnTo>
                  <a:lnTo>
                    <a:pt x="305" y="212"/>
                  </a:lnTo>
                  <a:lnTo>
                    <a:pt x="309" y="198"/>
                  </a:lnTo>
                  <a:lnTo>
                    <a:pt x="309" y="198"/>
                  </a:lnTo>
                  <a:lnTo>
                    <a:pt x="310" y="188"/>
                  </a:lnTo>
                  <a:lnTo>
                    <a:pt x="311" y="178"/>
                  </a:lnTo>
                  <a:lnTo>
                    <a:pt x="310" y="159"/>
                  </a:lnTo>
                  <a:lnTo>
                    <a:pt x="310" y="159"/>
                  </a:lnTo>
                  <a:close/>
                  <a:moveTo>
                    <a:pt x="139" y="36"/>
                  </a:moveTo>
                  <a:lnTo>
                    <a:pt x="139" y="36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21" y="34"/>
                  </a:lnTo>
                  <a:lnTo>
                    <a:pt x="117" y="35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5" y="32"/>
                  </a:lnTo>
                  <a:lnTo>
                    <a:pt x="119" y="31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33" y="31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1" y="34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39" y="36"/>
                  </a:lnTo>
                  <a:lnTo>
                    <a:pt x="139" y="36"/>
                  </a:lnTo>
                  <a:close/>
                  <a:moveTo>
                    <a:pt x="117" y="15"/>
                  </a:moveTo>
                  <a:lnTo>
                    <a:pt x="117" y="15"/>
                  </a:lnTo>
                  <a:lnTo>
                    <a:pt x="122" y="15"/>
                  </a:lnTo>
                  <a:lnTo>
                    <a:pt x="127" y="16"/>
                  </a:lnTo>
                  <a:lnTo>
                    <a:pt x="132" y="18"/>
                  </a:lnTo>
                  <a:lnTo>
                    <a:pt x="137" y="21"/>
                  </a:lnTo>
                  <a:lnTo>
                    <a:pt x="142" y="24"/>
                  </a:lnTo>
                  <a:lnTo>
                    <a:pt x="146" y="27"/>
                  </a:lnTo>
                  <a:lnTo>
                    <a:pt x="148" y="31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1" y="27"/>
                  </a:lnTo>
                  <a:lnTo>
                    <a:pt x="134" y="22"/>
                  </a:lnTo>
                  <a:lnTo>
                    <a:pt x="126" y="18"/>
                  </a:lnTo>
                  <a:lnTo>
                    <a:pt x="117" y="15"/>
                  </a:lnTo>
                  <a:lnTo>
                    <a:pt x="117" y="15"/>
                  </a:lnTo>
                  <a:close/>
                  <a:moveTo>
                    <a:pt x="147" y="20"/>
                  </a:moveTo>
                  <a:lnTo>
                    <a:pt x="147" y="20"/>
                  </a:lnTo>
                  <a:lnTo>
                    <a:pt x="141" y="17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8" y="13"/>
                  </a:lnTo>
                  <a:lnTo>
                    <a:pt x="141" y="14"/>
                  </a:lnTo>
                  <a:lnTo>
                    <a:pt x="145" y="16"/>
                  </a:lnTo>
                  <a:lnTo>
                    <a:pt x="148" y="18"/>
                  </a:lnTo>
                  <a:lnTo>
                    <a:pt x="152" y="21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2" y="25"/>
                  </a:lnTo>
                  <a:lnTo>
                    <a:pt x="150" y="23"/>
                  </a:lnTo>
                  <a:lnTo>
                    <a:pt x="147" y="20"/>
                  </a:lnTo>
                  <a:lnTo>
                    <a:pt x="147" y="20"/>
                  </a:lnTo>
                  <a:close/>
                  <a:moveTo>
                    <a:pt x="181" y="42"/>
                  </a:moveTo>
                  <a:lnTo>
                    <a:pt x="181" y="42"/>
                  </a:lnTo>
                  <a:lnTo>
                    <a:pt x="182" y="42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187" y="4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194" y="53"/>
                  </a:lnTo>
                  <a:lnTo>
                    <a:pt x="196" y="57"/>
                  </a:lnTo>
                  <a:lnTo>
                    <a:pt x="196" y="57"/>
                  </a:lnTo>
                  <a:lnTo>
                    <a:pt x="192" y="54"/>
                  </a:lnTo>
                  <a:lnTo>
                    <a:pt x="188" y="50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1" y="42"/>
                  </a:lnTo>
                  <a:lnTo>
                    <a:pt x="181" y="42"/>
                  </a:lnTo>
                  <a:close/>
                  <a:moveTo>
                    <a:pt x="160" y="50"/>
                  </a:moveTo>
                  <a:lnTo>
                    <a:pt x="160" y="50"/>
                  </a:lnTo>
                  <a:lnTo>
                    <a:pt x="159" y="49"/>
                  </a:lnTo>
                  <a:lnTo>
                    <a:pt x="159" y="49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60" y="47"/>
                  </a:lnTo>
                  <a:lnTo>
                    <a:pt x="161" y="47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73" y="59"/>
                  </a:lnTo>
                  <a:lnTo>
                    <a:pt x="178" y="64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0" y="70"/>
                  </a:lnTo>
                  <a:lnTo>
                    <a:pt x="179" y="69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60" y="50"/>
                  </a:lnTo>
                  <a:lnTo>
                    <a:pt x="160" y="50"/>
                  </a:lnTo>
                  <a:close/>
                  <a:moveTo>
                    <a:pt x="168" y="112"/>
                  </a:moveTo>
                  <a:lnTo>
                    <a:pt x="168" y="112"/>
                  </a:lnTo>
                  <a:lnTo>
                    <a:pt x="163" y="103"/>
                  </a:lnTo>
                  <a:lnTo>
                    <a:pt x="162" y="98"/>
                  </a:lnTo>
                  <a:lnTo>
                    <a:pt x="162" y="93"/>
                  </a:lnTo>
                  <a:lnTo>
                    <a:pt x="162" y="93"/>
                  </a:lnTo>
                  <a:lnTo>
                    <a:pt x="166" y="103"/>
                  </a:lnTo>
                  <a:lnTo>
                    <a:pt x="171" y="112"/>
                  </a:lnTo>
                  <a:lnTo>
                    <a:pt x="177" y="121"/>
                  </a:lnTo>
                  <a:lnTo>
                    <a:pt x="184" y="129"/>
                  </a:lnTo>
                  <a:lnTo>
                    <a:pt x="184" y="129"/>
                  </a:lnTo>
                  <a:lnTo>
                    <a:pt x="192" y="136"/>
                  </a:lnTo>
                  <a:lnTo>
                    <a:pt x="199" y="145"/>
                  </a:lnTo>
                  <a:lnTo>
                    <a:pt x="199" y="145"/>
                  </a:lnTo>
                  <a:lnTo>
                    <a:pt x="197" y="144"/>
                  </a:lnTo>
                  <a:lnTo>
                    <a:pt x="193" y="141"/>
                  </a:lnTo>
                  <a:lnTo>
                    <a:pt x="183" y="131"/>
                  </a:lnTo>
                  <a:lnTo>
                    <a:pt x="174" y="121"/>
                  </a:lnTo>
                  <a:lnTo>
                    <a:pt x="168" y="112"/>
                  </a:lnTo>
                  <a:lnTo>
                    <a:pt x="168" y="112"/>
                  </a:lnTo>
                  <a:close/>
                  <a:moveTo>
                    <a:pt x="189" y="79"/>
                  </a:moveTo>
                  <a:lnTo>
                    <a:pt x="189" y="79"/>
                  </a:lnTo>
                  <a:lnTo>
                    <a:pt x="195" y="87"/>
                  </a:lnTo>
                  <a:lnTo>
                    <a:pt x="197" y="91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93" y="88"/>
                  </a:lnTo>
                  <a:lnTo>
                    <a:pt x="190" y="84"/>
                  </a:lnTo>
                  <a:lnTo>
                    <a:pt x="189" y="79"/>
                  </a:lnTo>
                  <a:lnTo>
                    <a:pt x="189" y="79"/>
                  </a:lnTo>
                  <a:close/>
                  <a:moveTo>
                    <a:pt x="195" y="43"/>
                  </a:moveTo>
                  <a:lnTo>
                    <a:pt x="195" y="43"/>
                  </a:lnTo>
                  <a:lnTo>
                    <a:pt x="198" y="44"/>
                  </a:lnTo>
                  <a:lnTo>
                    <a:pt x="202" y="47"/>
                  </a:lnTo>
                  <a:lnTo>
                    <a:pt x="209" y="53"/>
                  </a:lnTo>
                  <a:lnTo>
                    <a:pt x="214" y="61"/>
                  </a:lnTo>
                  <a:lnTo>
                    <a:pt x="215" y="64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1" y="60"/>
                  </a:lnTo>
                  <a:lnTo>
                    <a:pt x="206" y="54"/>
                  </a:lnTo>
                  <a:lnTo>
                    <a:pt x="195" y="43"/>
                  </a:lnTo>
                  <a:lnTo>
                    <a:pt x="195" y="43"/>
                  </a:lnTo>
                  <a:close/>
                  <a:moveTo>
                    <a:pt x="208" y="112"/>
                  </a:moveTo>
                  <a:lnTo>
                    <a:pt x="208" y="112"/>
                  </a:lnTo>
                  <a:lnTo>
                    <a:pt x="207" y="112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4" y="105"/>
                  </a:lnTo>
                  <a:lnTo>
                    <a:pt x="202" y="102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4" y="101"/>
                  </a:lnTo>
                  <a:lnTo>
                    <a:pt x="206" y="104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1"/>
                  </a:lnTo>
                  <a:lnTo>
                    <a:pt x="208" y="112"/>
                  </a:lnTo>
                  <a:lnTo>
                    <a:pt x="208" y="112"/>
                  </a:lnTo>
                  <a:close/>
                  <a:moveTo>
                    <a:pt x="216" y="131"/>
                  </a:moveTo>
                  <a:lnTo>
                    <a:pt x="216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3" y="127"/>
                  </a:lnTo>
                  <a:lnTo>
                    <a:pt x="212" y="124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13" y="121"/>
                  </a:lnTo>
                  <a:lnTo>
                    <a:pt x="214" y="123"/>
                  </a:lnTo>
                  <a:lnTo>
                    <a:pt x="215" y="126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7" y="130"/>
                  </a:lnTo>
                  <a:lnTo>
                    <a:pt x="216" y="131"/>
                  </a:lnTo>
                  <a:lnTo>
                    <a:pt x="216" y="131"/>
                  </a:lnTo>
                  <a:close/>
                  <a:moveTo>
                    <a:pt x="265" y="170"/>
                  </a:moveTo>
                  <a:lnTo>
                    <a:pt x="265" y="170"/>
                  </a:lnTo>
                  <a:lnTo>
                    <a:pt x="263" y="149"/>
                  </a:lnTo>
                  <a:lnTo>
                    <a:pt x="263" y="149"/>
                  </a:lnTo>
                  <a:lnTo>
                    <a:pt x="264" y="149"/>
                  </a:lnTo>
                  <a:lnTo>
                    <a:pt x="264" y="149"/>
                  </a:lnTo>
                  <a:lnTo>
                    <a:pt x="265" y="154"/>
                  </a:lnTo>
                  <a:lnTo>
                    <a:pt x="266" y="159"/>
                  </a:lnTo>
                  <a:lnTo>
                    <a:pt x="265" y="170"/>
                  </a:lnTo>
                  <a:lnTo>
                    <a:pt x="265" y="170"/>
                  </a:lnTo>
                  <a:close/>
                  <a:moveTo>
                    <a:pt x="284" y="182"/>
                  </a:moveTo>
                  <a:lnTo>
                    <a:pt x="284" y="182"/>
                  </a:lnTo>
                  <a:lnTo>
                    <a:pt x="285" y="165"/>
                  </a:lnTo>
                  <a:lnTo>
                    <a:pt x="285" y="157"/>
                  </a:lnTo>
                  <a:lnTo>
                    <a:pt x="285" y="149"/>
                  </a:lnTo>
                  <a:lnTo>
                    <a:pt x="285" y="149"/>
                  </a:lnTo>
                  <a:lnTo>
                    <a:pt x="284" y="141"/>
                  </a:lnTo>
                  <a:lnTo>
                    <a:pt x="282" y="133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81" y="125"/>
                  </a:lnTo>
                  <a:lnTo>
                    <a:pt x="284" y="133"/>
                  </a:lnTo>
                  <a:lnTo>
                    <a:pt x="286" y="143"/>
                  </a:lnTo>
                  <a:lnTo>
                    <a:pt x="287" y="152"/>
                  </a:lnTo>
                  <a:lnTo>
                    <a:pt x="287" y="162"/>
                  </a:lnTo>
                  <a:lnTo>
                    <a:pt x="287" y="170"/>
                  </a:lnTo>
                  <a:lnTo>
                    <a:pt x="286" y="177"/>
                  </a:lnTo>
                  <a:lnTo>
                    <a:pt x="284" y="182"/>
                  </a:lnTo>
                  <a:lnTo>
                    <a:pt x="284" y="182"/>
                  </a:lnTo>
                  <a:close/>
                  <a:moveTo>
                    <a:pt x="302" y="216"/>
                  </a:move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close/>
                  <a:moveTo>
                    <a:pt x="290" y="237"/>
                  </a:moveTo>
                  <a:lnTo>
                    <a:pt x="290" y="237"/>
                  </a:lnTo>
                  <a:lnTo>
                    <a:pt x="296" y="227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1" y="220"/>
                  </a:lnTo>
                  <a:lnTo>
                    <a:pt x="300" y="224"/>
                  </a:lnTo>
                  <a:lnTo>
                    <a:pt x="297" y="231"/>
                  </a:lnTo>
                  <a:lnTo>
                    <a:pt x="297" y="231"/>
                  </a:lnTo>
                  <a:lnTo>
                    <a:pt x="295" y="235"/>
                  </a:lnTo>
                  <a:lnTo>
                    <a:pt x="292" y="239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0" y="239"/>
                  </a:lnTo>
                  <a:lnTo>
                    <a:pt x="290" y="239"/>
                  </a:lnTo>
                  <a:lnTo>
                    <a:pt x="289" y="238"/>
                  </a:lnTo>
                  <a:lnTo>
                    <a:pt x="290" y="237"/>
                  </a:lnTo>
                  <a:lnTo>
                    <a:pt x="290" y="237"/>
                  </a:lnTo>
                  <a:close/>
                  <a:moveTo>
                    <a:pt x="302" y="216"/>
                  </a:move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8" name="Freeform 184"/>
            <p:cNvSpPr>
              <a:spLocks noEditPoints="1"/>
            </p:cNvSpPr>
            <p:nvPr/>
          </p:nvSpPr>
          <p:spPr bwMode="auto">
            <a:xfrm>
              <a:off x="2854" y="1434"/>
              <a:ext cx="121" cy="114"/>
            </a:xfrm>
            <a:custGeom>
              <a:avLst/>
              <a:gdLst/>
              <a:ahLst/>
              <a:cxnLst>
                <a:cxn ang="0">
                  <a:pos x="47" y="113"/>
                </a:cxn>
                <a:cxn ang="0">
                  <a:pos x="43" y="114"/>
                </a:cxn>
                <a:cxn ang="0">
                  <a:pos x="29" y="108"/>
                </a:cxn>
                <a:cxn ang="0">
                  <a:pos x="25" y="104"/>
                </a:cxn>
                <a:cxn ang="0">
                  <a:pos x="25" y="101"/>
                </a:cxn>
                <a:cxn ang="0">
                  <a:pos x="25" y="99"/>
                </a:cxn>
                <a:cxn ang="0">
                  <a:pos x="27" y="100"/>
                </a:cxn>
                <a:cxn ang="0">
                  <a:pos x="41" y="109"/>
                </a:cxn>
                <a:cxn ang="0">
                  <a:pos x="46" y="110"/>
                </a:cxn>
                <a:cxn ang="0">
                  <a:pos x="47" y="112"/>
                </a:cxn>
                <a:cxn ang="0">
                  <a:pos x="107" y="100"/>
                </a:cxn>
                <a:cxn ang="0">
                  <a:pos x="102" y="100"/>
                </a:cxn>
                <a:cxn ang="0">
                  <a:pos x="91" y="92"/>
                </a:cxn>
                <a:cxn ang="0">
                  <a:pos x="90" y="80"/>
                </a:cxn>
                <a:cxn ang="0">
                  <a:pos x="99" y="64"/>
                </a:cxn>
                <a:cxn ang="0">
                  <a:pos x="105" y="61"/>
                </a:cxn>
                <a:cxn ang="0">
                  <a:pos x="114" y="63"/>
                </a:cxn>
                <a:cxn ang="0">
                  <a:pos x="120" y="72"/>
                </a:cxn>
                <a:cxn ang="0">
                  <a:pos x="121" y="79"/>
                </a:cxn>
                <a:cxn ang="0">
                  <a:pos x="112" y="96"/>
                </a:cxn>
                <a:cxn ang="0">
                  <a:pos x="113" y="78"/>
                </a:cxn>
                <a:cxn ang="0">
                  <a:pos x="111" y="73"/>
                </a:cxn>
                <a:cxn ang="0">
                  <a:pos x="107" y="70"/>
                </a:cxn>
                <a:cxn ang="0">
                  <a:pos x="99" y="73"/>
                </a:cxn>
                <a:cxn ang="0">
                  <a:pos x="96" y="79"/>
                </a:cxn>
                <a:cxn ang="0">
                  <a:pos x="96" y="85"/>
                </a:cxn>
                <a:cxn ang="0">
                  <a:pos x="97" y="90"/>
                </a:cxn>
                <a:cxn ang="0">
                  <a:pos x="102" y="94"/>
                </a:cxn>
                <a:cxn ang="0">
                  <a:pos x="109" y="91"/>
                </a:cxn>
                <a:cxn ang="0">
                  <a:pos x="113" y="85"/>
                </a:cxn>
                <a:cxn ang="0">
                  <a:pos x="113" y="78"/>
                </a:cxn>
                <a:cxn ang="0">
                  <a:pos x="29" y="23"/>
                </a:cxn>
                <a:cxn ang="0">
                  <a:pos x="21" y="36"/>
                </a:cxn>
                <a:cxn ang="0">
                  <a:pos x="15" y="38"/>
                </a:cxn>
                <a:cxn ang="0">
                  <a:pos x="6" y="35"/>
                </a:cxn>
                <a:cxn ang="0">
                  <a:pos x="1" y="28"/>
                </a:cxn>
                <a:cxn ang="0">
                  <a:pos x="1" y="16"/>
                </a:cxn>
                <a:cxn ang="0">
                  <a:pos x="7" y="5"/>
                </a:cxn>
                <a:cxn ang="0">
                  <a:pos x="17" y="0"/>
                </a:cxn>
                <a:cxn ang="0">
                  <a:pos x="26" y="4"/>
                </a:cxn>
                <a:cxn ang="0">
                  <a:pos x="29" y="13"/>
                </a:cxn>
                <a:cxn ang="0">
                  <a:pos x="29" y="18"/>
                </a:cxn>
                <a:cxn ang="0">
                  <a:pos x="22" y="14"/>
                </a:cxn>
                <a:cxn ang="0">
                  <a:pos x="17" y="7"/>
                </a:cxn>
                <a:cxn ang="0">
                  <a:pos x="11" y="7"/>
                </a:cxn>
                <a:cxn ang="0">
                  <a:pos x="6" y="11"/>
                </a:cxn>
                <a:cxn ang="0">
                  <a:pos x="3" y="22"/>
                </a:cxn>
                <a:cxn ang="0">
                  <a:pos x="7" y="32"/>
                </a:cxn>
                <a:cxn ang="0">
                  <a:pos x="11" y="34"/>
                </a:cxn>
                <a:cxn ang="0">
                  <a:pos x="16" y="32"/>
                </a:cxn>
                <a:cxn ang="0">
                  <a:pos x="22" y="21"/>
                </a:cxn>
              </a:cxnLst>
              <a:rect l="0" t="0" r="r" b="b"/>
              <a:pathLst>
                <a:path w="121" h="114">
                  <a:moveTo>
                    <a:pt x="47" y="112"/>
                  </a:moveTo>
                  <a:lnTo>
                    <a:pt x="47" y="112"/>
                  </a:lnTo>
                  <a:lnTo>
                    <a:pt x="47" y="113"/>
                  </a:lnTo>
                  <a:lnTo>
                    <a:pt x="46" y="113"/>
                  </a:lnTo>
                  <a:lnTo>
                    <a:pt x="43" y="114"/>
                  </a:lnTo>
                  <a:lnTo>
                    <a:pt x="43" y="114"/>
                  </a:lnTo>
                  <a:lnTo>
                    <a:pt x="38" y="113"/>
                  </a:lnTo>
                  <a:lnTo>
                    <a:pt x="34" y="111"/>
                  </a:lnTo>
                  <a:lnTo>
                    <a:pt x="29" y="108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4" y="100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6" y="99"/>
                  </a:lnTo>
                  <a:lnTo>
                    <a:pt x="27" y="100"/>
                  </a:lnTo>
                  <a:lnTo>
                    <a:pt x="27" y="100"/>
                  </a:lnTo>
                  <a:lnTo>
                    <a:pt x="34" y="105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4" y="110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7" y="111"/>
                  </a:lnTo>
                  <a:lnTo>
                    <a:pt x="47" y="112"/>
                  </a:lnTo>
                  <a:lnTo>
                    <a:pt x="47" y="112"/>
                  </a:lnTo>
                  <a:close/>
                  <a:moveTo>
                    <a:pt x="109" y="99"/>
                  </a:moveTo>
                  <a:lnTo>
                    <a:pt x="109" y="99"/>
                  </a:lnTo>
                  <a:lnTo>
                    <a:pt x="107" y="100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102" y="100"/>
                  </a:lnTo>
                  <a:lnTo>
                    <a:pt x="99" y="99"/>
                  </a:lnTo>
                  <a:lnTo>
                    <a:pt x="95" y="97"/>
                  </a:lnTo>
                  <a:lnTo>
                    <a:pt x="91" y="92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90" y="80"/>
                  </a:lnTo>
                  <a:lnTo>
                    <a:pt x="91" y="74"/>
                  </a:lnTo>
                  <a:lnTo>
                    <a:pt x="95" y="68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102" y="62"/>
                  </a:lnTo>
                  <a:lnTo>
                    <a:pt x="105" y="61"/>
                  </a:lnTo>
                  <a:lnTo>
                    <a:pt x="109" y="61"/>
                  </a:lnTo>
                  <a:lnTo>
                    <a:pt x="112" y="62"/>
                  </a:lnTo>
                  <a:lnTo>
                    <a:pt x="114" y="63"/>
                  </a:lnTo>
                  <a:lnTo>
                    <a:pt x="117" y="65"/>
                  </a:lnTo>
                  <a:lnTo>
                    <a:pt x="119" y="68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1" y="75"/>
                  </a:lnTo>
                  <a:lnTo>
                    <a:pt x="121" y="79"/>
                  </a:lnTo>
                  <a:lnTo>
                    <a:pt x="119" y="87"/>
                  </a:lnTo>
                  <a:lnTo>
                    <a:pt x="115" y="94"/>
                  </a:lnTo>
                  <a:lnTo>
                    <a:pt x="112" y="96"/>
                  </a:lnTo>
                  <a:lnTo>
                    <a:pt x="109" y="99"/>
                  </a:lnTo>
                  <a:lnTo>
                    <a:pt x="109" y="99"/>
                  </a:lnTo>
                  <a:close/>
                  <a:moveTo>
                    <a:pt x="113" y="78"/>
                  </a:moveTo>
                  <a:lnTo>
                    <a:pt x="113" y="78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1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4" y="70"/>
                  </a:lnTo>
                  <a:lnTo>
                    <a:pt x="101" y="71"/>
                  </a:lnTo>
                  <a:lnTo>
                    <a:pt x="99" y="73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6" y="79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8"/>
                  </a:lnTo>
                  <a:lnTo>
                    <a:pt x="97" y="90"/>
                  </a:lnTo>
                  <a:lnTo>
                    <a:pt x="99" y="92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4" y="94"/>
                  </a:lnTo>
                  <a:lnTo>
                    <a:pt x="106" y="94"/>
                  </a:lnTo>
                  <a:lnTo>
                    <a:pt x="109" y="91"/>
                  </a:lnTo>
                  <a:lnTo>
                    <a:pt x="109" y="91"/>
                  </a:lnTo>
                  <a:lnTo>
                    <a:pt x="112" y="89"/>
                  </a:lnTo>
                  <a:lnTo>
                    <a:pt x="113" y="85"/>
                  </a:lnTo>
                  <a:lnTo>
                    <a:pt x="113" y="82"/>
                  </a:lnTo>
                  <a:lnTo>
                    <a:pt x="113" y="78"/>
                  </a:lnTo>
                  <a:lnTo>
                    <a:pt x="113" y="78"/>
                  </a:lnTo>
                  <a:close/>
                  <a:moveTo>
                    <a:pt x="29" y="18"/>
                  </a:moveTo>
                  <a:lnTo>
                    <a:pt x="29" y="18"/>
                  </a:lnTo>
                  <a:lnTo>
                    <a:pt x="29" y="23"/>
                  </a:lnTo>
                  <a:lnTo>
                    <a:pt x="27" y="28"/>
                  </a:lnTo>
                  <a:lnTo>
                    <a:pt x="25" y="32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18" y="37"/>
                  </a:lnTo>
                  <a:lnTo>
                    <a:pt x="15" y="38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6" y="35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7" y="5"/>
                  </a:lnTo>
                  <a:lnTo>
                    <a:pt x="7" y="5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9" y="18"/>
                  </a:lnTo>
                  <a:lnTo>
                    <a:pt x="29" y="18"/>
                  </a:lnTo>
                  <a:close/>
                  <a:moveTo>
                    <a:pt x="22" y="16"/>
                  </a:moveTo>
                  <a:lnTo>
                    <a:pt x="22" y="16"/>
                  </a:lnTo>
                  <a:lnTo>
                    <a:pt x="22" y="14"/>
                  </a:lnTo>
                  <a:lnTo>
                    <a:pt x="21" y="11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8" y="8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3" y="16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3" y="33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9" y="29"/>
                  </a:lnTo>
                  <a:lnTo>
                    <a:pt x="21" y="25"/>
                  </a:lnTo>
                  <a:lnTo>
                    <a:pt x="22" y="21"/>
                  </a:lnTo>
                  <a:lnTo>
                    <a:pt x="22" y="16"/>
                  </a:lnTo>
                  <a:lnTo>
                    <a:pt x="22" y="16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9" name="Freeform 185"/>
            <p:cNvSpPr>
              <a:spLocks noEditPoints="1"/>
            </p:cNvSpPr>
            <p:nvPr/>
          </p:nvSpPr>
          <p:spPr bwMode="auto">
            <a:xfrm>
              <a:off x="2868" y="1452"/>
              <a:ext cx="98" cy="63"/>
            </a:xfrm>
            <a:custGeom>
              <a:avLst/>
              <a:gdLst/>
              <a:ahLst/>
              <a:cxnLst>
                <a:cxn ang="0">
                  <a:pos x="98" y="63"/>
                </a:cxn>
                <a:cxn ang="0">
                  <a:pos x="98" y="63"/>
                </a:cxn>
                <a:cxn ang="0">
                  <a:pos x="94" y="63"/>
                </a:cxn>
                <a:cxn ang="0">
                  <a:pos x="93" y="63"/>
                </a:cxn>
                <a:cxn ang="0">
                  <a:pos x="92" y="61"/>
                </a:cxn>
                <a:cxn ang="0">
                  <a:pos x="92" y="61"/>
                </a:cxn>
                <a:cxn ang="0">
                  <a:pos x="92" y="60"/>
                </a:cxn>
                <a:cxn ang="0">
                  <a:pos x="94" y="59"/>
                </a:cxn>
                <a:cxn ang="0">
                  <a:pos x="94" y="59"/>
                </a:cxn>
                <a:cxn ang="0">
                  <a:pos x="95" y="59"/>
                </a:cxn>
                <a:cxn ang="0">
                  <a:pos x="96" y="60"/>
                </a:cxn>
                <a:cxn ang="0">
                  <a:pos x="97" y="62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98" h="63">
                  <a:moveTo>
                    <a:pt x="98" y="63"/>
                  </a:moveTo>
                  <a:lnTo>
                    <a:pt x="98" y="63"/>
                  </a:lnTo>
                  <a:lnTo>
                    <a:pt x="94" y="63"/>
                  </a:lnTo>
                  <a:lnTo>
                    <a:pt x="93" y="63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5" y="59"/>
                  </a:lnTo>
                  <a:lnTo>
                    <a:pt x="96" y="60"/>
                  </a:lnTo>
                  <a:lnTo>
                    <a:pt x="97" y="62"/>
                  </a:lnTo>
                  <a:lnTo>
                    <a:pt x="98" y="63"/>
                  </a:lnTo>
                  <a:lnTo>
                    <a:pt x="98" y="63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12" name="Group 188"/>
          <p:cNvGrpSpPr>
            <a:grpSpLocks noChangeAspect="1"/>
          </p:cNvGrpSpPr>
          <p:nvPr/>
        </p:nvGrpSpPr>
        <p:grpSpPr bwMode="auto">
          <a:xfrm>
            <a:off x="3456136" y="1803400"/>
            <a:ext cx="708025" cy="1797050"/>
            <a:chOff x="3039" y="1136"/>
            <a:chExt cx="446" cy="1132"/>
          </a:xfrm>
        </p:grpSpPr>
        <p:sp>
          <p:nvSpPr>
            <p:cNvPr id="1211" name="AutoShape 187"/>
            <p:cNvSpPr>
              <a:spLocks noChangeAspect="1" noChangeArrowheads="1" noTextEdit="1"/>
            </p:cNvSpPr>
            <p:nvPr/>
          </p:nvSpPr>
          <p:spPr bwMode="auto">
            <a:xfrm>
              <a:off x="3039" y="1136"/>
              <a:ext cx="446" cy="11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3" name="Freeform 189"/>
            <p:cNvSpPr>
              <a:spLocks noEditPoints="1"/>
            </p:cNvSpPr>
            <p:nvPr/>
          </p:nvSpPr>
          <p:spPr bwMode="auto">
            <a:xfrm>
              <a:off x="3039" y="1136"/>
              <a:ext cx="446" cy="1132"/>
            </a:xfrm>
            <a:custGeom>
              <a:avLst/>
              <a:gdLst/>
              <a:ahLst/>
              <a:cxnLst>
                <a:cxn ang="0">
                  <a:pos x="444" y="126"/>
                </a:cxn>
                <a:cxn ang="0">
                  <a:pos x="414" y="71"/>
                </a:cxn>
                <a:cxn ang="0">
                  <a:pos x="422" y="52"/>
                </a:cxn>
                <a:cxn ang="0">
                  <a:pos x="415" y="31"/>
                </a:cxn>
                <a:cxn ang="0">
                  <a:pos x="394" y="27"/>
                </a:cxn>
                <a:cxn ang="0">
                  <a:pos x="385" y="5"/>
                </a:cxn>
                <a:cxn ang="0">
                  <a:pos x="360" y="2"/>
                </a:cxn>
                <a:cxn ang="0">
                  <a:pos x="331" y="9"/>
                </a:cxn>
                <a:cxn ang="0">
                  <a:pos x="261" y="3"/>
                </a:cxn>
                <a:cxn ang="0">
                  <a:pos x="196" y="28"/>
                </a:cxn>
                <a:cxn ang="0">
                  <a:pos x="171" y="22"/>
                </a:cxn>
                <a:cxn ang="0">
                  <a:pos x="131" y="27"/>
                </a:cxn>
                <a:cxn ang="0">
                  <a:pos x="113" y="41"/>
                </a:cxn>
                <a:cxn ang="0">
                  <a:pos x="109" y="59"/>
                </a:cxn>
                <a:cxn ang="0">
                  <a:pos x="77" y="115"/>
                </a:cxn>
                <a:cxn ang="0">
                  <a:pos x="92" y="176"/>
                </a:cxn>
                <a:cxn ang="0">
                  <a:pos x="92" y="222"/>
                </a:cxn>
                <a:cxn ang="0">
                  <a:pos x="89" y="279"/>
                </a:cxn>
                <a:cxn ang="0">
                  <a:pos x="127" y="338"/>
                </a:cxn>
                <a:cxn ang="0">
                  <a:pos x="159" y="385"/>
                </a:cxn>
                <a:cxn ang="0">
                  <a:pos x="139" y="433"/>
                </a:cxn>
                <a:cxn ang="0">
                  <a:pos x="94" y="517"/>
                </a:cxn>
                <a:cxn ang="0">
                  <a:pos x="57" y="600"/>
                </a:cxn>
                <a:cxn ang="0">
                  <a:pos x="27" y="617"/>
                </a:cxn>
                <a:cxn ang="0">
                  <a:pos x="3" y="631"/>
                </a:cxn>
                <a:cxn ang="0">
                  <a:pos x="21" y="644"/>
                </a:cxn>
                <a:cxn ang="0">
                  <a:pos x="12" y="680"/>
                </a:cxn>
                <a:cxn ang="0">
                  <a:pos x="24" y="695"/>
                </a:cxn>
                <a:cxn ang="0">
                  <a:pos x="47" y="700"/>
                </a:cxn>
                <a:cxn ang="0">
                  <a:pos x="65" y="700"/>
                </a:cxn>
                <a:cxn ang="0">
                  <a:pos x="84" y="666"/>
                </a:cxn>
                <a:cxn ang="0">
                  <a:pos x="114" y="640"/>
                </a:cxn>
                <a:cxn ang="0">
                  <a:pos x="128" y="682"/>
                </a:cxn>
                <a:cxn ang="0">
                  <a:pos x="129" y="712"/>
                </a:cxn>
                <a:cxn ang="0">
                  <a:pos x="113" y="819"/>
                </a:cxn>
                <a:cxn ang="0">
                  <a:pos x="123" y="916"/>
                </a:cxn>
                <a:cxn ang="0">
                  <a:pos x="122" y="1000"/>
                </a:cxn>
                <a:cxn ang="0">
                  <a:pos x="112" y="1045"/>
                </a:cxn>
                <a:cxn ang="0">
                  <a:pos x="47" y="1094"/>
                </a:cxn>
                <a:cxn ang="0">
                  <a:pos x="97" y="1110"/>
                </a:cxn>
                <a:cxn ang="0">
                  <a:pos x="139" y="1119"/>
                </a:cxn>
                <a:cxn ang="0">
                  <a:pos x="210" y="1132"/>
                </a:cxn>
                <a:cxn ang="0">
                  <a:pos x="287" y="1122"/>
                </a:cxn>
                <a:cxn ang="0">
                  <a:pos x="330" y="1095"/>
                </a:cxn>
                <a:cxn ang="0">
                  <a:pos x="335" y="1073"/>
                </a:cxn>
                <a:cxn ang="0">
                  <a:pos x="326" y="998"/>
                </a:cxn>
                <a:cxn ang="0">
                  <a:pos x="349" y="928"/>
                </a:cxn>
                <a:cxn ang="0">
                  <a:pos x="348" y="844"/>
                </a:cxn>
                <a:cxn ang="0">
                  <a:pos x="344" y="783"/>
                </a:cxn>
                <a:cxn ang="0">
                  <a:pos x="352" y="692"/>
                </a:cxn>
                <a:cxn ang="0">
                  <a:pos x="354" y="656"/>
                </a:cxn>
                <a:cxn ang="0">
                  <a:pos x="338" y="606"/>
                </a:cxn>
                <a:cxn ang="0">
                  <a:pos x="323" y="532"/>
                </a:cxn>
                <a:cxn ang="0">
                  <a:pos x="313" y="407"/>
                </a:cxn>
                <a:cxn ang="0">
                  <a:pos x="317" y="378"/>
                </a:cxn>
                <a:cxn ang="0">
                  <a:pos x="309" y="339"/>
                </a:cxn>
                <a:cxn ang="0">
                  <a:pos x="322" y="335"/>
                </a:cxn>
                <a:cxn ang="0">
                  <a:pos x="343" y="319"/>
                </a:cxn>
                <a:cxn ang="0">
                  <a:pos x="395" y="276"/>
                </a:cxn>
                <a:cxn ang="0">
                  <a:pos x="413" y="254"/>
                </a:cxn>
                <a:cxn ang="0">
                  <a:pos x="431" y="216"/>
                </a:cxn>
                <a:cxn ang="0">
                  <a:pos x="444" y="193"/>
                </a:cxn>
                <a:cxn ang="0">
                  <a:pos x="399" y="157"/>
                </a:cxn>
              </a:cxnLst>
              <a:rect l="0" t="0" r="r" b="b"/>
              <a:pathLst>
                <a:path w="446" h="1132">
                  <a:moveTo>
                    <a:pt x="445" y="172"/>
                  </a:moveTo>
                  <a:lnTo>
                    <a:pt x="445" y="172"/>
                  </a:lnTo>
                  <a:lnTo>
                    <a:pt x="441" y="158"/>
                  </a:lnTo>
                  <a:lnTo>
                    <a:pt x="441" y="158"/>
                  </a:lnTo>
                  <a:lnTo>
                    <a:pt x="441" y="156"/>
                  </a:lnTo>
                  <a:lnTo>
                    <a:pt x="442" y="153"/>
                  </a:lnTo>
                  <a:lnTo>
                    <a:pt x="442" y="153"/>
                  </a:lnTo>
                  <a:lnTo>
                    <a:pt x="444" y="147"/>
                  </a:lnTo>
                  <a:lnTo>
                    <a:pt x="444" y="140"/>
                  </a:lnTo>
                  <a:lnTo>
                    <a:pt x="444" y="127"/>
                  </a:lnTo>
                  <a:lnTo>
                    <a:pt x="444" y="127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1" y="115"/>
                  </a:lnTo>
                  <a:lnTo>
                    <a:pt x="441" y="115"/>
                  </a:lnTo>
                  <a:lnTo>
                    <a:pt x="436" y="100"/>
                  </a:lnTo>
                  <a:lnTo>
                    <a:pt x="436" y="100"/>
                  </a:lnTo>
                  <a:lnTo>
                    <a:pt x="433" y="95"/>
                  </a:lnTo>
                  <a:lnTo>
                    <a:pt x="430" y="89"/>
                  </a:lnTo>
                  <a:lnTo>
                    <a:pt x="430" y="89"/>
                  </a:lnTo>
                  <a:lnTo>
                    <a:pt x="427" y="84"/>
                  </a:lnTo>
                  <a:lnTo>
                    <a:pt x="423" y="79"/>
                  </a:lnTo>
                  <a:lnTo>
                    <a:pt x="414" y="71"/>
                  </a:lnTo>
                  <a:lnTo>
                    <a:pt x="414" y="71"/>
                  </a:lnTo>
                  <a:lnTo>
                    <a:pt x="413" y="68"/>
                  </a:lnTo>
                  <a:lnTo>
                    <a:pt x="412" y="66"/>
                  </a:lnTo>
                  <a:lnTo>
                    <a:pt x="412" y="66"/>
                  </a:lnTo>
                  <a:lnTo>
                    <a:pt x="411" y="58"/>
                  </a:lnTo>
                  <a:lnTo>
                    <a:pt x="411" y="58"/>
                  </a:lnTo>
                  <a:lnTo>
                    <a:pt x="416" y="58"/>
                  </a:lnTo>
                  <a:lnTo>
                    <a:pt x="416" y="58"/>
                  </a:lnTo>
                  <a:lnTo>
                    <a:pt x="420" y="58"/>
                  </a:lnTo>
                  <a:lnTo>
                    <a:pt x="421" y="57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2"/>
                  </a:lnTo>
                  <a:lnTo>
                    <a:pt x="421" y="48"/>
                  </a:lnTo>
                  <a:lnTo>
                    <a:pt x="421" y="48"/>
                  </a:lnTo>
                  <a:lnTo>
                    <a:pt x="418" y="45"/>
                  </a:lnTo>
                  <a:lnTo>
                    <a:pt x="415" y="43"/>
                  </a:lnTo>
                  <a:lnTo>
                    <a:pt x="408" y="40"/>
                  </a:lnTo>
                  <a:lnTo>
                    <a:pt x="408" y="40"/>
                  </a:lnTo>
                  <a:lnTo>
                    <a:pt x="406" y="39"/>
                  </a:lnTo>
                  <a:lnTo>
                    <a:pt x="406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15" y="31"/>
                  </a:lnTo>
                  <a:lnTo>
                    <a:pt x="415" y="31"/>
                  </a:lnTo>
                  <a:lnTo>
                    <a:pt x="416" y="29"/>
                  </a:lnTo>
                  <a:lnTo>
                    <a:pt x="416" y="28"/>
                  </a:lnTo>
                  <a:lnTo>
                    <a:pt x="416" y="26"/>
                  </a:lnTo>
                  <a:lnTo>
                    <a:pt x="414" y="25"/>
                  </a:lnTo>
                  <a:lnTo>
                    <a:pt x="414" y="25"/>
                  </a:lnTo>
                  <a:lnTo>
                    <a:pt x="411" y="23"/>
                  </a:lnTo>
                  <a:lnTo>
                    <a:pt x="407" y="23"/>
                  </a:lnTo>
                  <a:lnTo>
                    <a:pt x="407" y="23"/>
                  </a:lnTo>
                  <a:lnTo>
                    <a:pt x="402" y="24"/>
                  </a:lnTo>
                  <a:lnTo>
                    <a:pt x="397" y="26"/>
                  </a:lnTo>
                  <a:lnTo>
                    <a:pt x="397" y="26"/>
                  </a:lnTo>
                  <a:lnTo>
                    <a:pt x="394" y="27"/>
                  </a:lnTo>
                  <a:lnTo>
                    <a:pt x="394" y="27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7" y="19"/>
                  </a:lnTo>
                  <a:lnTo>
                    <a:pt x="398" y="13"/>
                  </a:lnTo>
                  <a:lnTo>
                    <a:pt x="396" y="8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2"/>
                  </a:lnTo>
                  <a:lnTo>
                    <a:pt x="389" y="2"/>
                  </a:lnTo>
                  <a:lnTo>
                    <a:pt x="387" y="3"/>
                  </a:lnTo>
                  <a:lnTo>
                    <a:pt x="385" y="5"/>
                  </a:lnTo>
                  <a:lnTo>
                    <a:pt x="385" y="5"/>
                  </a:lnTo>
                  <a:lnTo>
                    <a:pt x="379" y="14"/>
                  </a:lnTo>
                  <a:lnTo>
                    <a:pt x="379" y="14"/>
                  </a:lnTo>
                  <a:lnTo>
                    <a:pt x="377" y="16"/>
                  </a:lnTo>
                  <a:lnTo>
                    <a:pt x="376" y="15"/>
                  </a:lnTo>
                  <a:lnTo>
                    <a:pt x="375" y="14"/>
                  </a:lnTo>
                  <a:lnTo>
                    <a:pt x="375" y="14"/>
                  </a:lnTo>
                  <a:lnTo>
                    <a:pt x="371" y="9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62" y="2"/>
                  </a:lnTo>
                  <a:lnTo>
                    <a:pt x="360" y="2"/>
                  </a:lnTo>
                  <a:lnTo>
                    <a:pt x="358" y="3"/>
                  </a:lnTo>
                  <a:lnTo>
                    <a:pt x="358" y="3"/>
                  </a:lnTo>
                  <a:lnTo>
                    <a:pt x="353" y="8"/>
                  </a:lnTo>
                  <a:lnTo>
                    <a:pt x="351" y="10"/>
                  </a:lnTo>
                  <a:lnTo>
                    <a:pt x="350" y="14"/>
                  </a:lnTo>
                  <a:lnTo>
                    <a:pt x="350" y="14"/>
                  </a:lnTo>
                  <a:lnTo>
                    <a:pt x="349" y="20"/>
                  </a:lnTo>
                  <a:lnTo>
                    <a:pt x="349" y="20"/>
                  </a:lnTo>
                  <a:lnTo>
                    <a:pt x="343" y="16"/>
                  </a:lnTo>
                  <a:lnTo>
                    <a:pt x="343" y="16"/>
                  </a:lnTo>
                  <a:lnTo>
                    <a:pt x="337" y="12"/>
                  </a:lnTo>
                  <a:lnTo>
                    <a:pt x="331" y="9"/>
                  </a:lnTo>
                  <a:lnTo>
                    <a:pt x="317" y="5"/>
                  </a:lnTo>
                  <a:lnTo>
                    <a:pt x="317" y="5"/>
                  </a:lnTo>
                  <a:lnTo>
                    <a:pt x="308" y="2"/>
                  </a:lnTo>
                  <a:lnTo>
                    <a:pt x="299" y="1"/>
                  </a:lnTo>
                  <a:lnTo>
                    <a:pt x="299" y="1"/>
                  </a:lnTo>
                  <a:lnTo>
                    <a:pt x="28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1" y="3"/>
                  </a:lnTo>
                  <a:lnTo>
                    <a:pt x="261" y="3"/>
                  </a:lnTo>
                  <a:lnTo>
                    <a:pt x="252" y="5"/>
                  </a:lnTo>
                  <a:lnTo>
                    <a:pt x="248" y="6"/>
                  </a:lnTo>
                  <a:lnTo>
                    <a:pt x="244" y="7"/>
                  </a:lnTo>
                  <a:lnTo>
                    <a:pt x="244" y="7"/>
                  </a:lnTo>
                  <a:lnTo>
                    <a:pt x="240" y="9"/>
                  </a:lnTo>
                  <a:lnTo>
                    <a:pt x="236" y="10"/>
                  </a:lnTo>
                  <a:lnTo>
                    <a:pt x="228" y="13"/>
                  </a:lnTo>
                  <a:lnTo>
                    <a:pt x="228" y="13"/>
                  </a:lnTo>
                  <a:lnTo>
                    <a:pt x="207" y="22"/>
                  </a:lnTo>
                  <a:lnTo>
                    <a:pt x="207" y="22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3" y="29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9" y="23"/>
                  </a:lnTo>
                  <a:lnTo>
                    <a:pt x="186" y="20"/>
                  </a:lnTo>
                  <a:lnTo>
                    <a:pt x="182" y="18"/>
                  </a:lnTo>
                  <a:lnTo>
                    <a:pt x="177" y="18"/>
                  </a:lnTo>
                  <a:lnTo>
                    <a:pt x="177" y="18"/>
                  </a:lnTo>
                  <a:lnTo>
                    <a:pt x="173" y="19"/>
                  </a:lnTo>
                  <a:lnTo>
                    <a:pt x="172" y="21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4"/>
                  </a:lnTo>
                  <a:lnTo>
                    <a:pt x="170" y="25"/>
                  </a:lnTo>
                  <a:lnTo>
                    <a:pt x="168" y="24"/>
                  </a:lnTo>
                  <a:lnTo>
                    <a:pt x="168" y="24"/>
                  </a:lnTo>
                  <a:lnTo>
                    <a:pt x="163" y="23"/>
                  </a:lnTo>
                  <a:lnTo>
                    <a:pt x="158" y="23"/>
                  </a:lnTo>
                  <a:lnTo>
                    <a:pt x="158" y="23"/>
                  </a:lnTo>
                  <a:lnTo>
                    <a:pt x="148" y="2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4" y="24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0" y="34"/>
                  </a:lnTo>
                  <a:lnTo>
                    <a:pt x="131" y="37"/>
                  </a:lnTo>
                  <a:lnTo>
                    <a:pt x="131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4" y="38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13" y="41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2" y="46"/>
                  </a:lnTo>
                  <a:lnTo>
                    <a:pt x="101" y="48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1" y="53"/>
                  </a:lnTo>
                  <a:lnTo>
                    <a:pt x="102" y="54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86" y="84"/>
                  </a:lnTo>
                  <a:lnTo>
                    <a:pt x="83" y="93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21"/>
                  </a:lnTo>
                  <a:lnTo>
                    <a:pt x="77" y="124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77" y="129"/>
                  </a:lnTo>
                  <a:lnTo>
                    <a:pt x="77" y="132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54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5" y="184"/>
                  </a:lnTo>
                  <a:lnTo>
                    <a:pt x="96" y="188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5" y="198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1" y="232"/>
                  </a:lnTo>
                  <a:lnTo>
                    <a:pt x="90" y="237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6" y="248"/>
                  </a:lnTo>
                  <a:lnTo>
                    <a:pt x="86" y="248"/>
                  </a:lnTo>
                  <a:lnTo>
                    <a:pt x="86" y="263"/>
                  </a:lnTo>
                  <a:lnTo>
                    <a:pt x="86" y="263"/>
                  </a:lnTo>
                  <a:lnTo>
                    <a:pt x="87" y="270"/>
                  </a:lnTo>
                  <a:lnTo>
                    <a:pt x="88" y="276"/>
                  </a:lnTo>
                  <a:lnTo>
                    <a:pt x="88" y="276"/>
                  </a:lnTo>
                  <a:lnTo>
                    <a:pt x="89" y="279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3" y="290"/>
                  </a:lnTo>
                  <a:lnTo>
                    <a:pt x="94" y="294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101" y="305"/>
                  </a:lnTo>
                  <a:lnTo>
                    <a:pt x="106" y="312"/>
                  </a:lnTo>
                  <a:lnTo>
                    <a:pt x="106" y="312"/>
                  </a:lnTo>
                  <a:lnTo>
                    <a:pt x="122" y="333"/>
                  </a:lnTo>
                  <a:lnTo>
                    <a:pt x="122" y="333"/>
                  </a:lnTo>
                  <a:lnTo>
                    <a:pt x="127" y="338"/>
                  </a:lnTo>
                  <a:lnTo>
                    <a:pt x="132" y="343"/>
                  </a:lnTo>
                  <a:lnTo>
                    <a:pt x="132" y="343"/>
                  </a:lnTo>
                  <a:lnTo>
                    <a:pt x="142" y="352"/>
                  </a:lnTo>
                  <a:lnTo>
                    <a:pt x="152" y="360"/>
                  </a:lnTo>
                  <a:lnTo>
                    <a:pt x="152" y="360"/>
                  </a:lnTo>
                  <a:lnTo>
                    <a:pt x="163" y="367"/>
                  </a:lnTo>
                  <a:lnTo>
                    <a:pt x="174" y="374"/>
                  </a:lnTo>
                  <a:lnTo>
                    <a:pt x="174" y="374"/>
                  </a:lnTo>
                  <a:lnTo>
                    <a:pt x="172" y="375"/>
                  </a:lnTo>
                  <a:lnTo>
                    <a:pt x="172" y="375"/>
                  </a:lnTo>
                  <a:lnTo>
                    <a:pt x="159" y="385"/>
                  </a:lnTo>
                  <a:lnTo>
                    <a:pt x="159" y="385"/>
                  </a:lnTo>
                  <a:lnTo>
                    <a:pt x="153" y="390"/>
                  </a:lnTo>
                  <a:lnTo>
                    <a:pt x="148" y="397"/>
                  </a:lnTo>
                  <a:lnTo>
                    <a:pt x="143" y="403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137" y="416"/>
                  </a:lnTo>
                  <a:lnTo>
                    <a:pt x="136" y="421"/>
                  </a:lnTo>
                  <a:lnTo>
                    <a:pt x="137" y="426"/>
                  </a:lnTo>
                  <a:lnTo>
                    <a:pt x="141" y="430"/>
                  </a:lnTo>
                  <a:lnTo>
                    <a:pt x="141" y="430"/>
                  </a:lnTo>
                  <a:lnTo>
                    <a:pt x="139" y="433"/>
                  </a:lnTo>
                  <a:lnTo>
                    <a:pt x="139" y="433"/>
                  </a:lnTo>
                  <a:lnTo>
                    <a:pt x="134" y="437"/>
                  </a:lnTo>
                  <a:lnTo>
                    <a:pt x="130" y="442"/>
                  </a:lnTo>
                  <a:lnTo>
                    <a:pt x="123" y="453"/>
                  </a:lnTo>
                  <a:lnTo>
                    <a:pt x="123" y="453"/>
                  </a:lnTo>
                  <a:lnTo>
                    <a:pt x="118" y="464"/>
                  </a:lnTo>
                  <a:lnTo>
                    <a:pt x="112" y="474"/>
                  </a:lnTo>
                  <a:lnTo>
                    <a:pt x="112" y="474"/>
                  </a:lnTo>
                  <a:lnTo>
                    <a:pt x="104" y="490"/>
                  </a:lnTo>
                  <a:lnTo>
                    <a:pt x="100" y="498"/>
                  </a:lnTo>
                  <a:lnTo>
                    <a:pt x="98" y="506"/>
                  </a:lnTo>
                  <a:lnTo>
                    <a:pt x="98" y="506"/>
                  </a:lnTo>
                  <a:lnTo>
                    <a:pt x="94" y="517"/>
                  </a:lnTo>
                  <a:lnTo>
                    <a:pt x="89" y="528"/>
                  </a:lnTo>
                  <a:lnTo>
                    <a:pt x="89" y="528"/>
                  </a:lnTo>
                  <a:lnTo>
                    <a:pt x="86" y="535"/>
                  </a:lnTo>
                  <a:lnTo>
                    <a:pt x="86" y="535"/>
                  </a:lnTo>
                  <a:lnTo>
                    <a:pt x="81" y="555"/>
                  </a:lnTo>
                  <a:lnTo>
                    <a:pt x="81" y="555"/>
                  </a:lnTo>
                  <a:lnTo>
                    <a:pt x="72" y="578"/>
                  </a:lnTo>
                  <a:lnTo>
                    <a:pt x="72" y="578"/>
                  </a:lnTo>
                  <a:lnTo>
                    <a:pt x="67" y="587"/>
                  </a:lnTo>
                  <a:lnTo>
                    <a:pt x="67" y="587"/>
                  </a:lnTo>
                  <a:lnTo>
                    <a:pt x="57" y="600"/>
                  </a:lnTo>
                  <a:lnTo>
                    <a:pt x="57" y="600"/>
                  </a:lnTo>
                  <a:lnTo>
                    <a:pt x="57" y="602"/>
                  </a:lnTo>
                  <a:lnTo>
                    <a:pt x="57" y="602"/>
                  </a:lnTo>
                  <a:lnTo>
                    <a:pt x="58" y="604"/>
                  </a:lnTo>
                  <a:lnTo>
                    <a:pt x="57" y="605"/>
                  </a:lnTo>
                  <a:lnTo>
                    <a:pt x="55" y="607"/>
                  </a:lnTo>
                  <a:lnTo>
                    <a:pt x="55" y="607"/>
                  </a:lnTo>
                  <a:lnTo>
                    <a:pt x="49" y="609"/>
                  </a:lnTo>
                  <a:lnTo>
                    <a:pt x="49" y="609"/>
                  </a:lnTo>
                  <a:lnTo>
                    <a:pt x="43" y="613"/>
                  </a:lnTo>
                  <a:lnTo>
                    <a:pt x="37" y="615"/>
                  </a:lnTo>
                  <a:lnTo>
                    <a:pt x="37" y="615"/>
                  </a:lnTo>
                  <a:lnTo>
                    <a:pt x="27" y="617"/>
                  </a:lnTo>
                  <a:lnTo>
                    <a:pt x="17" y="619"/>
                  </a:lnTo>
                  <a:lnTo>
                    <a:pt x="17" y="619"/>
                  </a:lnTo>
                  <a:lnTo>
                    <a:pt x="9" y="619"/>
                  </a:lnTo>
                  <a:lnTo>
                    <a:pt x="5" y="620"/>
                  </a:lnTo>
                  <a:lnTo>
                    <a:pt x="1" y="623"/>
                  </a:lnTo>
                  <a:lnTo>
                    <a:pt x="1" y="623"/>
                  </a:lnTo>
                  <a:lnTo>
                    <a:pt x="0" y="623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29"/>
                  </a:lnTo>
                  <a:lnTo>
                    <a:pt x="3" y="631"/>
                  </a:lnTo>
                  <a:lnTo>
                    <a:pt x="3" y="631"/>
                  </a:lnTo>
                  <a:lnTo>
                    <a:pt x="5" y="634"/>
                  </a:lnTo>
                  <a:lnTo>
                    <a:pt x="9" y="635"/>
                  </a:lnTo>
                  <a:lnTo>
                    <a:pt x="12" y="636"/>
                  </a:lnTo>
                  <a:lnTo>
                    <a:pt x="16" y="636"/>
                  </a:lnTo>
                  <a:lnTo>
                    <a:pt x="16" y="636"/>
                  </a:lnTo>
                  <a:lnTo>
                    <a:pt x="31" y="635"/>
                  </a:lnTo>
                  <a:lnTo>
                    <a:pt x="31" y="635"/>
                  </a:lnTo>
                  <a:lnTo>
                    <a:pt x="31" y="636"/>
                  </a:lnTo>
                  <a:lnTo>
                    <a:pt x="31" y="636"/>
                  </a:lnTo>
                  <a:lnTo>
                    <a:pt x="28" y="638"/>
                  </a:lnTo>
                  <a:lnTo>
                    <a:pt x="28" y="638"/>
                  </a:lnTo>
                  <a:lnTo>
                    <a:pt x="21" y="644"/>
                  </a:lnTo>
                  <a:lnTo>
                    <a:pt x="14" y="650"/>
                  </a:lnTo>
                  <a:lnTo>
                    <a:pt x="9" y="657"/>
                  </a:lnTo>
                  <a:lnTo>
                    <a:pt x="4" y="664"/>
                  </a:lnTo>
                  <a:lnTo>
                    <a:pt x="4" y="664"/>
                  </a:lnTo>
                  <a:lnTo>
                    <a:pt x="2" y="668"/>
                  </a:lnTo>
                  <a:lnTo>
                    <a:pt x="2" y="672"/>
                  </a:lnTo>
                  <a:lnTo>
                    <a:pt x="3" y="675"/>
                  </a:lnTo>
                  <a:lnTo>
                    <a:pt x="4" y="678"/>
                  </a:lnTo>
                  <a:lnTo>
                    <a:pt x="4" y="678"/>
                  </a:lnTo>
                  <a:lnTo>
                    <a:pt x="7" y="679"/>
                  </a:lnTo>
                  <a:lnTo>
                    <a:pt x="9" y="680"/>
                  </a:lnTo>
                  <a:lnTo>
                    <a:pt x="12" y="680"/>
                  </a:lnTo>
                  <a:lnTo>
                    <a:pt x="15" y="679"/>
                  </a:lnTo>
                  <a:lnTo>
                    <a:pt x="15" y="679"/>
                  </a:lnTo>
                  <a:lnTo>
                    <a:pt x="22" y="674"/>
                  </a:lnTo>
                  <a:lnTo>
                    <a:pt x="22" y="674"/>
                  </a:lnTo>
                  <a:lnTo>
                    <a:pt x="24" y="673"/>
                  </a:lnTo>
                  <a:lnTo>
                    <a:pt x="24" y="673"/>
                  </a:lnTo>
                  <a:lnTo>
                    <a:pt x="21" y="682"/>
                  </a:lnTo>
                  <a:lnTo>
                    <a:pt x="21" y="682"/>
                  </a:lnTo>
                  <a:lnTo>
                    <a:pt x="19" y="686"/>
                  </a:lnTo>
                  <a:lnTo>
                    <a:pt x="20" y="689"/>
                  </a:lnTo>
                  <a:lnTo>
                    <a:pt x="21" y="692"/>
                  </a:lnTo>
                  <a:lnTo>
                    <a:pt x="24" y="695"/>
                  </a:lnTo>
                  <a:lnTo>
                    <a:pt x="24" y="695"/>
                  </a:lnTo>
                  <a:lnTo>
                    <a:pt x="27" y="696"/>
                  </a:lnTo>
                  <a:lnTo>
                    <a:pt x="30" y="696"/>
                  </a:lnTo>
                  <a:lnTo>
                    <a:pt x="35" y="694"/>
                  </a:lnTo>
                  <a:lnTo>
                    <a:pt x="35" y="694"/>
                  </a:lnTo>
                  <a:lnTo>
                    <a:pt x="37" y="693"/>
                  </a:lnTo>
                  <a:lnTo>
                    <a:pt x="37" y="693"/>
                  </a:lnTo>
                  <a:lnTo>
                    <a:pt x="39" y="698"/>
                  </a:lnTo>
                  <a:lnTo>
                    <a:pt x="41" y="699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7" y="700"/>
                  </a:lnTo>
                  <a:lnTo>
                    <a:pt x="50" y="699"/>
                  </a:lnTo>
                  <a:lnTo>
                    <a:pt x="52" y="697"/>
                  </a:lnTo>
                  <a:lnTo>
                    <a:pt x="54" y="694"/>
                  </a:lnTo>
                  <a:lnTo>
                    <a:pt x="54" y="694"/>
                  </a:lnTo>
                  <a:lnTo>
                    <a:pt x="60" y="687"/>
                  </a:lnTo>
                  <a:lnTo>
                    <a:pt x="60" y="687"/>
                  </a:lnTo>
                  <a:lnTo>
                    <a:pt x="61" y="688"/>
                  </a:lnTo>
                  <a:lnTo>
                    <a:pt x="61" y="688"/>
                  </a:lnTo>
                  <a:lnTo>
                    <a:pt x="61" y="691"/>
                  </a:lnTo>
                  <a:lnTo>
                    <a:pt x="62" y="695"/>
                  </a:lnTo>
                  <a:lnTo>
                    <a:pt x="62" y="695"/>
                  </a:lnTo>
                  <a:lnTo>
                    <a:pt x="65" y="700"/>
                  </a:lnTo>
                  <a:lnTo>
                    <a:pt x="66" y="701"/>
                  </a:lnTo>
                  <a:lnTo>
                    <a:pt x="68" y="702"/>
                  </a:lnTo>
                  <a:lnTo>
                    <a:pt x="69" y="701"/>
                  </a:lnTo>
                  <a:lnTo>
                    <a:pt x="71" y="701"/>
                  </a:lnTo>
                  <a:lnTo>
                    <a:pt x="75" y="697"/>
                  </a:lnTo>
                  <a:lnTo>
                    <a:pt x="75" y="697"/>
                  </a:lnTo>
                  <a:lnTo>
                    <a:pt x="77" y="693"/>
                  </a:lnTo>
                  <a:lnTo>
                    <a:pt x="77" y="693"/>
                  </a:lnTo>
                  <a:lnTo>
                    <a:pt x="85" y="670"/>
                  </a:lnTo>
                  <a:lnTo>
                    <a:pt x="85" y="670"/>
                  </a:lnTo>
                  <a:lnTo>
                    <a:pt x="84" y="668"/>
                  </a:lnTo>
                  <a:lnTo>
                    <a:pt x="84" y="666"/>
                  </a:lnTo>
                  <a:lnTo>
                    <a:pt x="84" y="666"/>
                  </a:lnTo>
                  <a:lnTo>
                    <a:pt x="89" y="661"/>
                  </a:lnTo>
                  <a:lnTo>
                    <a:pt x="94" y="656"/>
                  </a:lnTo>
                  <a:lnTo>
                    <a:pt x="94" y="656"/>
                  </a:lnTo>
                  <a:lnTo>
                    <a:pt x="99" y="650"/>
                  </a:lnTo>
                  <a:lnTo>
                    <a:pt x="101" y="646"/>
                  </a:lnTo>
                  <a:lnTo>
                    <a:pt x="103" y="642"/>
                  </a:lnTo>
                  <a:lnTo>
                    <a:pt x="103" y="642"/>
                  </a:lnTo>
                  <a:lnTo>
                    <a:pt x="104" y="640"/>
                  </a:lnTo>
                  <a:lnTo>
                    <a:pt x="106" y="640"/>
                  </a:lnTo>
                  <a:lnTo>
                    <a:pt x="106" y="640"/>
                  </a:lnTo>
                  <a:lnTo>
                    <a:pt x="114" y="640"/>
                  </a:lnTo>
                  <a:lnTo>
                    <a:pt x="114" y="640"/>
                  </a:lnTo>
                  <a:lnTo>
                    <a:pt x="118" y="639"/>
                  </a:lnTo>
                  <a:lnTo>
                    <a:pt x="118" y="639"/>
                  </a:lnTo>
                  <a:lnTo>
                    <a:pt x="120" y="643"/>
                  </a:lnTo>
                  <a:lnTo>
                    <a:pt x="120" y="643"/>
                  </a:lnTo>
                  <a:lnTo>
                    <a:pt x="127" y="664"/>
                  </a:lnTo>
                  <a:lnTo>
                    <a:pt x="127" y="664"/>
                  </a:lnTo>
                  <a:lnTo>
                    <a:pt x="130" y="677"/>
                  </a:lnTo>
                  <a:lnTo>
                    <a:pt x="130" y="677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8" y="682"/>
                  </a:lnTo>
                  <a:lnTo>
                    <a:pt x="127" y="687"/>
                  </a:lnTo>
                  <a:lnTo>
                    <a:pt x="128" y="696"/>
                  </a:lnTo>
                  <a:lnTo>
                    <a:pt x="128" y="696"/>
                  </a:lnTo>
                  <a:lnTo>
                    <a:pt x="129" y="698"/>
                  </a:lnTo>
                  <a:lnTo>
                    <a:pt x="130" y="700"/>
                  </a:lnTo>
                  <a:lnTo>
                    <a:pt x="130" y="700"/>
                  </a:lnTo>
                  <a:lnTo>
                    <a:pt x="134" y="703"/>
                  </a:lnTo>
                  <a:lnTo>
                    <a:pt x="134" y="703"/>
                  </a:lnTo>
                  <a:lnTo>
                    <a:pt x="132" y="705"/>
                  </a:lnTo>
                  <a:lnTo>
                    <a:pt x="130" y="707"/>
                  </a:lnTo>
                  <a:lnTo>
                    <a:pt x="129" y="712"/>
                  </a:lnTo>
                  <a:lnTo>
                    <a:pt x="129" y="712"/>
                  </a:lnTo>
                  <a:lnTo>
                    <a:pt x="128" y="721"/>
                  </a:lnTo>
                  <a:lnTo>
                    <a:pt x="128" y="721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18" y="765"/>
                  </a:lnTo>
                  <a:lnTo>
                    <a:pt x="118" y="765"/>
                  </a:lnTo>
                  <a:lnTo>
                    <a:pt x="116" y="779"/>
                  </a:lnTo>
                  <a:lnTo>
                    <a:pt x="116" y="779"/>
                  </a:lnTo>
                  <a:lnTo>
                    <a:pt x="114" y="798"/>
                  </a:lnTo>
                  <a:lnTo>
                    <a:pt x="114" y="798"/>
                  </a:lnTo>
                  <a:lnTo>
                    <a:pt x="113" y="819"/>
                  </a:lnTo>
                  <a:lnTo>
                    <a:pt x="113" y="819"/>
                  </a:lnTo>
                  <a:lnTo>
                    <a:pt x="113" y="842"/>
                  </a:lnTo>
                  <a:lnTo>
                    <a:pt x="113" y="842"/>
                  </a:lnTo>
                  <a:lnTo>
                    <a:pt x="113" y="852"/>
                  </a:lnTo>
                  <a:lnTo>
                    <a:pt x="113" y="852"/>
                  </a:lnTo>
                  <a:lnTo>
                    <a:pt x="115" y="870"/>
                  </a:lnTo>
                  <a:lnTo>
                    <a:pt x="115" y="870"/>
                  </a:lnTo>
                  <a:lnTo>
                    <a:pt x="116" y="880"/>
                  </a:lnTo>
                  <a:lnTo>
                    <a:pt x="116" y="880"/>
                  </a:lnTo>
                  <a:lnTo>
                    <a:pt x="118" y="894"/>
                  </a:lnTo>
                  <a:lnTo>
                    <a:pt x="121" y="907"/>
                  </a:lnTo>
                  <a:lnTo>
                    <a:pt x="121" y="907"/>
                  </a:lnTo>
                  <a:lnTo>
                    <a:pt x="123" y="916"/>
                  </a:lnTo>
                  <a:lnTo>
                    <a:pt x="127" y="924"/>
                  </a:lnTo>
                  <a:lnTo>
                    <a:pt x="127" y="924"/>
                  </a:lnTo>
                  <a:lnTo>
                    <a:pt x="129" y="930"/>
                  </a:lnTo>
                  <a:lnTo>
                    <a:pt x="129" y="935"/>
                  </a:lnTo>
                  <a:lnTo>
                    <a:pt x="129" y="941"/>
                  </a:lnTo>
                  <a:lnTo>
                    <a:pt x="128" y="947"/>
                  </a:lnTo>
                  <a:lnTo>
                    <a:pt x="128" y="947"/>
                  </a:lnTo>
                  <a:lnTo>
                    <a:pt x="126" y="962"/>
                  </a:lnTo>
                  <a:lnTo>
                    <a:pt x="126" y="962"/>
                  </a:lnTo>
                  <a:lnTo>
                    <a:pt x="124" y="977"/>
                  </a:lnTo>
                  <a:lnTo>
                    <a:pt x="124" y="977"/>
                  </a:lnTo>
                  <a:lnTo>
                    <a:pt x="122" y="1000"/>
                  </a:lnTo>
                  <a:lnTo>
                    <a:pt x="122" y="1000"/>
                  </a:lnTo>
                  <a:lnTo>
                    <a:pt x="120" y="1006"/>
                  </a:lnTo>
                  <a:lnTo>
                    <a:pt x="120" y="1006"/>
                  </a:lnTo>
                  <a:lnTo>
                    <a:pt x="115" y="1031"/>
                  </a:lnTo>
                  <a:lnTo>
                    <a:pt x="115" y="1031"/>
                  </a:lnTo>
                  <a:lnTo>
                    <a:pt x="115" y="1036"/>
                  </a:lnTo>
                  <a:lnTo>
                    <a:pt x="117" y="1040"/>
                  </a:lnTo>
                  <a:lnTo>
                    <a:pt x="117" y="1040"/>
                  </a:lnTo>
                  <a:lnTo>
                    <a:pt x="119" y="1042"/>
                  </a:lnTo>
                  <a:lnTo>
                    <a:pt x="119" y="1042"/>
                  </a:lnTo>
                  <a:lnTo>
                    <a:pt x="112" y="1045"/>
                  </a:lnTo>
                  <a:lnTo>
                    <a:pt x="112" y="1045"/>
                  </a:lnTo>
                  <a:lnTo>
                    <a:pt x="82" y="1055"/>
                  </a:lnTo>
                  <a:lnTo>
                    <a:pt x="82" y="1055"/>
                  </a:lnTo>
                  <a:lnTo>
                    <a:pt x="77" y="1057"/>
                  </a:lnTo>
                  <a:lnTo>
                    <a:pt x="73" y="1059"/>
                  </a:lnTo>
                  <a:lnTo>
                    <a:pt x="66" y="1066"/>
                  </a:lnTo>
                  <a:lnTo>
                    <a:pt x="66" y="1066"/>
                  </a:lnTo>
                  <a:lnTo>
                    <a:pt x="57" y="1074"/>
                  </a:lnTo>
                  <a:lnTo>
                    <a:pt x="53" y="1078"/>
                  </a:lnTo>
                  <a:lnTo>
                    <a:pt x="50" y="1084"/>
                  </a:lnTo>
                  <a:lnTo>
                    <a:pt x="50" y="1084"/>
                  </a:lnTo>
                  <a:lnTo>
                    <a:pt x="48" y="1089"/>
                  </a:lnTo>
                  <a:lnTo>
                    <a:pt x="47" y="1094"/>
                  </a:lnTo>
                  <a:lnTo>
                    <a:pt x="46" y="1099"/>
                  </a:lnTo>
                  <a:lnTo>
                    <a:pt x="47" y="1105"/>
                  </a:lnTo>
                  <a:lnTo>
                    <a:pt x="47" y="1105"/>
                  </a:lnTo>
                  <a:lnTo>
                    <a:pt x="48" y="1106"/>
                  </a:lnTo>
                  <a:lnTo>
                    <a:pt x="49" y="1107"/>
                  </a:lnTo>
                  <a:lnTo>
                    <a:pt x="49" y="1107"/>
                  </a:lnTo>
                  <a:lnTo>
                    <a:pt x="56" y="1108"/>
                  </a:lnTo>
                  <a:lnTo>
                    <a:pt x="63" y="1109"/>
                  </a:lnTo>
                  <a:lnTo>
                    <a:pt x="77" y="1110"/>
                  </a:lnTo>
                  <a:lnTo>
                    <a:pt x="77" y="1110"/>
                  </a:lnTo>
                  <a:lnTo>
                    <a:pt x="97" y="1110"/>
                  </a:lnTo>
                  <a:lnTo>
                    <a:pt x="97" y="1110"/>
                  </a:lnTo>
                  <a:lnTo>
                    <a:pt x="121" y="1112"/>
                  </a:lnTo>
                  <a:lnTo>
                    <a:pt x="121" y="1112"/>
                  </a:lnTo>
                  <a:lnTo>
                    <a:pt x="126" y="1111"/>
                  </a:lnTo>
                  <a:lnTo>
                    <a:pt x="128" y="1112"/>
                  </a:lnTo>
                  <a:lnTo>
                    <a:pt x="131" y="1112"/>
                  </a:lnTo>
                  <a:lnTo>
                    <a:pt x="131" y="1112"/>
                  </a:lnTo>
                  <a:lnTo>
                    <a:pt x="132" y="1113"/>
                  </a:lnTo>
                  <a:lnTo>
                    <a:pt x="134" y="1112"/>
                  </a:lnTo>
                  <a:lnTo>
                    <a:pt x="137" y="1111"/>
                  </a:lnTo>
                  <a:lnTo>
                    <a:pt x="137" y="1111"/>
                  </a:lnTo>
                  <a:lnTo>
                    <a:pt x="139" y="1119"/>
                  </a:lnTo>
                  <a:lnTo>
                    <a:pt x="139" y="1119"/>
                  </a:lnTo>
                  <a:lnTo>
                    <a:pt x="141" y="1121"/>
                  </a:lnTo>
                  <a:lnTo>
                    <a:pt x="143" y="1122"/>
                  </a:lnTo>
                  <a:lnTo>
                    <a:pt x="143" y="1122"/>
                  </a:lnTo>
                  <a:lnTo>
                    <a:pt x="155" y="1125"/>
                  </a:lnTo>
                  <a:lnTo>
                    <a:pt x="155" y="1125"/>
                  </a:lnTo>
                  <a:lnTo>
                    <a:pt x="175" y="1129"/>
                  </a:lnTo>
                  <a:lnTo>
                    <a:pt x="175" y="1129"/>
                  </a:lnTo>
                  <a:lnTo>
                    <a:pt x="183" y="1130"/>
                  </a:lnTo>
                  <a:lnTo>
                    <a:pt x="183" y="1130"/>
                  </a:lnTo>
                  <a:lnTo>
                    <a:pt x="195" y="1132"/>
                  </a:lnTo>
                  <a:lnTo>
                    <a:pt x="195" y="1132"/>
                  </a:lnTo>
                  <a:lnTo>
                    <a:pt x="210" y="1132"/>
                  </a:lnTo>
                  <a:lnTo>
                    <a:pt x="210" y="1132"/>
                  </a:lnTo>
                  <a:lnTo>
                    <a:pt x="227" y="1132"/>
                  </a:lnTo>
                  <a:lnTo>
                    <a:pt x="227" y="1132"/>
                  </a:lnTo>
                  <a:lnTo>
                    <a:pt x="235" y="1132"/>
                  </a:lnTo>
                  <a:lnTo>
                    <a:pt x="235" y="1132"/>
                  </a:lnTo>
                  <a:lnTo>
                    <a:pt x="255" y="1128"/>
                  </a:lnTo>
                  <a:lnTo>
                    <a:pt x="255" y="1128"/>
                  </a:lnTo>
                  <a:lnTo>
                    <a:pt x="265" y="1126"/>
                  </a:lnTo>
                  <a:lnTo>
                    <a:pt x="265" y="1126"/>
                  </a:lnTo>
                  <a:lnTo>
                    <a:pt x="276" y="1125"/>
                  </a:lnTo>
                  <a:lnTo>
                    <a:pt x="287" y="1122"/>
                  </a:lnTo>
                  <a:lnTo>
                    <a:pt x="287" y="1122"/>
                  </a:lnTo>
                  <a:lnTo>
                    <a:pt x="301" y="1117"/>
                  </a:lnTo>
                  <a:lnTo>
                    <a:pt x="308" y="1114"/>
                  </a:lnTo>
                  <a:lnTo>
                    <a:pt x="314" y="1110"/>
                  </a:lnTo>
                  <a:lnTo>
                    <a:pt x="314" y="1110"/>
                  </a:lnTo>
                  <a:lnTo>
                    <a:pt x="318" y="1108"/>
                  </a:lnTo>
                  <a:lnTo>
                    <a:pt x="321" y="1105"/>
                  </a:lnTo>
                  <a:lnTo>
                    <a:pt x="323" y="1102"/>
                  </a:lnTo>
                  <a:lnTo>
                    <a:pt x="325" y="1098"/>
                  </a:lnTo>
                  <a:lnTo>
                    <a:pt x="325" y="1098"/>
                  </a:lnTo>
                  <a:lnTo>
                    <a:pt x="326" y="1097"/>
                  </a:lnTo>
                  <a:lnTo>
                    <a:pt x="326" y="1097"/>
                  </a:lnTo>
                  <a:lnTo>
                    <a:pt x="330" y="1095"/>
                  </a:lnTo>
                  <a:lnTo>
                    <a:pt x="331" y="1094"/>
                  </a:lnTo>
                  <a:lnTo>
                    <a:pt x="331" y="1092"/>
                  </a:lnTo>
                  <a:lnTo>
                    <a:pt x="331" y="1092"/>
                  </a:lnTo>
                  <a:lnTo>
                    <a:pt x="331" y="1091"/>
                  </a:lnTo>
                  <a:lnTo>
                    <a:pt x="331" y="1091"/>
                  </a:lnTo>
                  <a:lnTo>
                    <a:pt x="333" y="1088"/>
                  </a:lnTo>
                  <a:lnTo>
                    <a:pt x="334" y="1085"/>
                  </a:lnTo>
                  <a:lnTo>
                    <a:pt x="335" y="1078"/>
                  </a:lnTo>
                  <a:lnTo>
                    <a:pt x="335" y="1078"/>
                  </a:lnTo>
                  <a:lnTo>
                    <a:pt x="335" y="1076"/>
                  </a:lnTo>
                  <a:lnTo>
                    <a:pt x="335" y="1073"/>
                  </a:lnTo>
                  <a:lnTo>
                    <a:pt x="335" y="1073"/>
                  </a:lnTo>
                  <a:lnTo>
                    <a:pt x="334" y="1069"/>
                  </a:lnTo>
                  <a:lnTo>
                    <a:pt x="333" y="1064"/>
                  </a:lnTo>
                  <a:lnTo>
                    <a:pt x="333" y="1064"/>
                  </a:lnTo>
                  <a:lnTo>
                    <a:pt x="335" y="1041"/>
                  </a:lnTo>
                  <a:lnTo>
                    <a:pt x="335" y="1041"/>
                  </a:lnTo>
                  <a:lnTo>
                    <a:pt x="334" y="1029"/>
                  </a:lnTo>
                  <a:lnTo>
                    <a:pt x="334" y="1029"/>
                  </a:lnTo>
                  <a:lnTo>
                    <a:pt x="332" y="1018"/>
                  </a:lnTo>
                  <a:lnTo>
                    <a:pt x="332" y="1018"/>
                  </a:lnTo>
                  <a:lnTo>
                    <a:pt x="328" y="1004"/>
                  </a:lnTo>
                  <a:lnTo>
                    <a:pt x="328" y="1004"/>
                  </a:lnTo>
                  <a:lnTo>
                    <a:pt x="326" y="998"/>
                  </a:lnTo>
                  <a:lnTo>
                    <a:pt x="326" y="995"/>
                  </a:lnTo>
                  <a:lnTo>
                    <a:pt x="327" y="992"/>
                  </a:lnTo>
                  <a:lnTo>
                    <a:pt x="327" y="992"/>
                  </a:lnTo>
                  <a:lnTo>
                    <a:pt x="333" y="979"/>
                  </a:lnTo>
                  <a:lnTo>
                    <a:pt x="338" y="967"/>
                  </a:lnTo>
                  <a:lnTo>
                    <a:pt x="338" y="967"/>
                  </a:lnTo>
                  <a:lnTo>
                    <a:pt x="340" y="961"/>
                  </a:lnTo>
                  <a:lnTo>
                    <a:pt x="340" y="961"/>
                  </a:lnTo>
                  <a:lnTo>
                    <a:pt x="343" y="951"/>
                  </a:lnTo>
                  <a:lnTo>
                    <a:pt x="343" y="951"/>
                  </a:lnTo>
                  <a:lnTo>
                    <a:pt x="346" y="939"/>
                  </a:lnTo>
                  <a:lnTo>
                    <a:pt x="349" y="928"/>
                  </a:lnTo>
                  <a:lnTo>
                    <a:pt x="349" y="928"/>
                  </a:lnTo>
                  <a:lnTo>
                    <a:pt x="351" y="916"/>
                  </a:lnTo>
                  <a:lnTo>
                    <a:pt x="352" y="904"/>
                  </a:lnTo>
                  <a:lnTo>
                    <a:pt x="352" y="904"/>
                  </a:lnTo>
                  <a:lnTo>
                    <a:pt x="353" y="890"/>
                  </a:lnTo>
                  <a:lnTo>
                    <a:pt x="352" y="875"/>
                  </a:lnTo>
                  <a:lnTo>
                    <a:pt x="352" y="875"/>
                  </a:lnTo>
                  <a:lnTo>
                    <a:pt x="352" y="867"/>
                  </a:lnTo>
                  <a:lnTo>
                    <a:pt x="351" y="859"/>
                  </a:lnTo>
                  <a:lnTo>
                    <a:pt x="351" y="859"/>
                  </a:lnTo>
                  <a:lnTo>
                    <a:pt x="348" y="844"/>
                  </a:lnTo>
                  <a:lnTo>
                    <a:pt x="348" y="844"/>
                  </a:lnTo>
                  <a:lnTo>
                    <a:pt x="348" y="841"/>
                  </a:lnTo>
                  <a:lnTo>
                    <a:pt x="348" y="841"/>
                  </a:lnTo>
                  <a:lnTo>
                    <a:pt x="344" y="819"/>
                  </a:lnTo>
                  <a:lnTo>
                    <a:pt x="344" y="819"/>
                  </a:lnTo>
                  <a:lnTo>
                    <a:pt x="343" y="815"/>
                  </a:lnTo>
                  <a:lnTo>
                    <a:pt x="343" y="815"/>
                  </a:lnTo>
                  <a:lnTo>
                    <a:pt x="341" y="809"/>
                  </a:lnTo>
                  <a:lnTo>
                    <a:pt x="341" y="802"/>
                  </a:lnTo>
                  <a:lnTo>
                    <a:pt x="341" y="802"/>
                  </a:lnTo>
                  <a:lnTo>
                    <a:pt x="342" y="793"/>
                  </a:lnTo>
                  <a:lnTo>
                    <a:pt x="344" y="783"/>
                  </a:lnTo>
                  <a:lnTo>
                    <a:pt x="344" y="783"/>
                  </a:lnTo>
                  <a:lnTo>
                    <a:pt x="351" y="757"/>
                  </a:lnTo>
                  <a:lnTo>
                    <a:pt x="351" y="757"/>
                  </a:lnTo>
                  <a:lnTo>
                    <a:pt x="352" y="748"/>
                  </a:lnTo>
                  <a:lnTo>
                    <a:pt x="352" y="740"/>
                  </a:lnTo>
                  <a:lnTo>
                    <a:pt x="352" y="740"/>
                  </a:lnTo>
                  <a:lnTo>
                    <a:pt x="353" y="716"/>
                  </a:lnTo>
                  <a:lnTo>
                    <a:pt x="353" y="716"/>
                  </a:lnTo>
                  <a:lnTo>
                    <a:pt x="353" y="713"/>
                  </a:lnTo>
                  <a:lnTo>
                    <a:pt x="353" y="713"/>
                  </a:lnTo>
                  <a:lnTo>
                    <a:pt x="354" y="708"/>
                  </a:lnTo>
                  <a:lnTo>
                    <a:pt x="354" y="703"/>
                  </a:lnTo>
                  <a:lnTo>
                    <a:pt x="352" y="692"/>
                  </a:lnTo>
                  <a:lnTo>
                    <a:pt x="352" y="692"/>
                  </a:lnTo>
                  <a:lnTo>
                    <a:pt x="350" y="687"/>
                  </a:lnTo>
                  <a:lnTo>
                    <a:pt x="350" y="681"/>
                  </a:lnTo>
                  <a:lnTo>
                    <a:pt x="350" y="681"/>
                  </a:lnTo>
                  <a:lnTo>
                    <a:pt x="350" y="680"/>
                  </a:lnTo>
                  <a:lnTo>
                    <a:pt x="351" y="678"/>
                  </a:lnTo>
                  <a:lnTo>
                    <a:pt x="351" y="678"/>
                  </a:lnTo>
                  <a:lnTo>
                    <a:pt x="353" y="676"/>
                  </a:lnTo>
                  <a:lnTo>
                    <a:pt x="354" y="674"/>
                  </a:lnTo>
                  <a:lnTo>
                    <a:pt x="354" y="674"/>
                  </a:lnTo>
                  <a:lnTo>
                    <a:pt x="354" y="662"/>
                  </a:lnTo>
                  <a:lnTo>
                    <a:pt x="354" y="656"/>
                  </a:lnTo>
                  <a:lnTo>
                    <a:pt x="353" y="651"/>
                  </a:lnTo>
                  <a:lnTo>
                    <a:pt x="353" y="651"/>
                  </a:lnTo>
                  <a:lnTo>
                    <a:pt x="351" y="645"/>
                  </a:lnTo>
                  <a:lnTo>
                    <a:pt x="349" y="639"/>
                  </a:lnTo>
                  <a:lnTo>
                    <a:pt x="349" y="639"/>
                  </a:lnTo>
                  <a:lnTo>
                    <a:pt x="344" y="628"/>
                  </a:lnTo>
                  <a:lnTo>
                    <a:pt x="344" y="628"/>
                  </a:lnTo>
                  <a:lnTo>
                    <a:pt x="342" y="622"/>
                  </a:lnTo>
                  <a:lnTo>
                    <a:pt x="342" y="622"/>
                  </a:lnTo>
                  <a:lnTo>
                    <a:pt x="340" y="619"/>
                  </a:lnTo>
                  <a:lnTo>
                    <a:pt x="339" y="615"/>
                  </a:lnTo>
                  <a:lnTo>
                    <a:pt x="338" y="606"/>
                  </a:lnTo>
                  <a:lnTo>
                    <a:pt x="338" y="606"/>
                  </a:lnTo>
                  <a:lnTo>
                    <a:pt x="334" y="589"/>
                  </a:lnTo>
                  <a:lnTo>
                    <a:pt x="334" y="589"/>
                  </a:lnTo>
                  <a:lnTo>
                    <a:pt x="331" y="572"/>
                  </a:lnTo>
                  <a:lnTo>
                    <a:pt x="331" y="572"/>
                  </a:lnTo>
                  <a:lnTo>
                    <a:pt x="330" y="564"/>
                  </a:lnTo>
                  <a:lnTo>
                    <a:pt x="330" y="564"/>
                  </a:lnTo>
                  <a:lnTo>
                    <a:pt x="327" y="554"/>
                  </a:lnTo>
                  <a:lnTo>
                    <a:pt x="327" y="554"/>
                  </a:lnTo>
                  <a:lnTo>
                    <a:pt x="325" y="539"/>
                  </a:lnTo>
                  <a:lnTo>
                    <a:pt x="325" y="539"/>
                  </a:lnTo>
                  <a:lnTo>
                    <a:pt x="323" y="532"/>
                  </a:lnTo>
                  <a:lnTo>
                    <a:pt x="322" y="525"/>
                  </a:lnTo>
                  <a:lnTo>
                    <a:pt x="322" y="525"/>
                  </a:lnTo>
                  <a:lnTo>
                    <a:pt x="320" y="501"/>
                  </a:lnTo>
                  <a:lnTo>
                    <a:pt x="320" y="501"/>
                  </a:lnTo>
                  <a:lnTo>
                    <a:pt x="319" y="467"/>
                  </a:lnTo>
                  <a:lnTo>
                    <a:pt x="319" y="467"/>
                  </a:lnTo>
                  <a:lnTo>
                    <a:pt x="317" y="434"/>
                  </a:lnTo>
                  <a:lnTo>
                    <a:pt x="317" y="434"/>
                  </a:lnTo>
                  <a:lnTo>
                    <a:pt x="316" y="421"/>
                  </a:lnTo>
                  <a:lnTo>
                    <a:pt x="315" y="414"/>
                  </a:lnTo>
                  <a:lnTo>
                    <a:pt x="313" y="407"/>
                  </a:lnTo>
                  <a:lnTo>
                    <a:pt x="313" y="407"/>
                  </a:lnTo>
                  <a:lnTo>
                    <a:pt x="312" y="405"/>
                  </a:lnTo>
                  <a:lnTo>
                    <a:pt x="314" y="403"/>
                  </a:lnTo>
                  <a:lnTo>
                    <a:pt x="314" y="403"/>
                  </a:lnTo>
                  <a:lnTo>
                    <a:pt x="318" y="401"/>
                  </a:lnTo>
                  <a:lnTo>
                    <a:pt x="318" y="401"/>
                  </a:lnTo>
                  <a:lnTo>
                    <a:pt x="320" y="399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18" y="384"/>
                  </a:lnTo>
                  <a:lnTo>
                    <a:pt x="318" y="384"/>
                  </a:lnTo>
                  <a:lnTo>
                    <a:pt x="317" y="378"/>
                  </a:lnTo>
                  <a:lnTo>
                    <a:pt x="317" y="378"/>
                  </a:lnTo>
                  <a:lnTo>
                    <a:pt x="317" y="372"/>
                  </a:lnTo>
                  <a:lnTo>
                    <a:pt x="318" y="367"/>
                  </a:lnTo>
                  <a:lnTo>
                    <a:pt x="318" y="367"/>
                  </a:lnTo>
                  <a:lnTo>
                    <a:pt x="319" y="359"/>
                  </a:lnTo>
                  <a:lnTo>
                    <a:pt x="319" y="355"/>
                  </a:lnTo>
                  <a:lnTo>
                    <a:pt x="319" y="351"/>
                  </a:lnTo>
                  <a:lnTo>
                    <a:pt x="319" y="351"/>
                  </a:lnTo>
                  <a:lnTo>
                    <a:pt x="317" y="347"/>
                  </a:lnTo>
                  <a:lnTo>
                    <a:pt x="316" y="344"/>
                  </a:lnTo>
                  <a:lnTo>
                    <a:pt x="313" y="341"/>
                  </a:lnTo>
                  <a:lnTo>
                    <a:pt x="309" y="339"/>
                  </a:lnTo>
                  <a:lnTo>
                    <a:pt x="309" y="339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99" y="336"/>
                  </a:lnTo>
                  <a:lnTo>
                    <a:pt x="298" y="335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308" y="331"/>
                  </a:lnTo>
                  <a:lnTo>
                    <a:pt x="315" y="334"/>
                  </a:lnTo>
                  <a:lnTo>
                    <a:pt x="315" y="334"/>
                  </a:lnTo>
                  <a:lnTo>
                    <a:pt x="322" y="335"/>
                  </a:lnTo>
                  <a:lnTo>
                    <a:pt x="328" y="336"/>
                  </a:lnTo>
                  <a:lnTo>
                    <a:pt x="328" y="336"/>
                  </a:lnTo>
                  <a:lnTo>
                    <a:pt x="330" y="336"/>
                  </a:lnTo>
                  <a:lnTo>
                    <a:pt x="332" y="335"/>
                  </a:lnTo>
                  <a:lnTo>
                    <a:pt x="332" y="335"/>
                  </a:lnTo>
                  <a:lnTo>
                    <a:pt x="335" y="333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42" y="325"/>
                  </a:lnTo>
                  <a:lnTo>
                    <a:pt x="343" y="322"/>
                  </a:lnTo>
                  <a:lnTo>
                    <a:pt x="343" y="319"/>
                  </a:lnTo>
                  <a:lnTo>
                    <a:pt x="343" y="319"/>
                  </a:lnTo>
                  <a:lnTo>
                    <a:pt x="344" y="316"/>
                  </a:lnTo>
                  <a:lnTo>
                    <a:pt x="345" y="314"/>
                  </a:lnTo>
                  <a:lnTo>
                    <a:pt x="345" y="314"/>
                  </a:lnTo>
                  <a:lnTo>
                    <a:pt x="354" y="309"/>
                  </a:lnTo>
                  <a:lnTo>
                    <a:pt x="362" y="304"/>
                  </a:lnTo>
                  <a:lnTo>
                    <a:pt x="362" y="304"/>
                  </a:lnTo>
                  <a:lnTo>
                    <a:pt x="374" y="298"/>
                  </a:lnTo>
                  <a:lnTo>
                    <a:pt x="379" y="294"/>
                  </a:lnTo>
                  <a:lnTo>
                    <a:pt x="384" y="290"/>
                  </a:lnTo>
                  <a:lnTo>
                    <a:pt x="384" y="290"/>
                  </a:lnTo>
                  <a:lnTo>
                    <a:pt x="389" y="283"/>
                  </a:lnTo>
                  <a:lnTo>
                    <a:pt x="395" y="276"/>
                  </a:lnTo>
                  <a:lnTo>
                    <a:pt x="395" y="276"/>
                  </a:lnTo>
                  <a:lnTo>
                    <a:pt x="396" y="277"/>
                  </a:lnTo>
                  <a:lnTo>
                    <a:pt x="398" y="277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409" y="263"/>
                  </a:lnTo>
                  <a:lnTo>
                    <a:pt x="409" y="263"/>
                  </a:lnTo>
                  <a:lnTo>
                    <a:pt x="410" y="259"/>
                  </a:lnTo>
                  <a:lnTo>
                    <a:pt x="412" y="255"/>
                  </a:lnTo>
                  <a:lnTo>
                    <a:pt x="412" y="255"/>
                  </a:lnTo>
                  <a:lnTo>
                    <a:pt x="413" y="254"/>
                  </a:lnTo>
                  <a:lnTo>
                    <a:pt x="413" y="254"/>
                  </a:lnTo>
                  <a:lnTo>
                    <a:pt x="416" y="253"/>
                  </a:lnTo>
                  <a:lnTo>
                    <a:pt x="418" y="251"/>
                  </a:lnTo>
                  <a:lnTo>
                    <a:pt x="418" y="251"/>
                  </a:lnTo>
                  <a:lnTo>
                    <a:pt x="426" y="237"/>
                  </a:lnTo>
                  <a:lnTo>
                    <a:pt x="426" y="237"/>
                  </a:lnTo>
                  <a:lnTo>
                    <a:pt x="427" y="234"/>
                  </a:lnTo>
                  <a:lnTo>
                    <a:pt x="428" y="231"/>
                  </a:lnTo>
                  <a:lnTo>
                    <a:pt x="428" y="231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0" y="218"/>
                  </a:lnTo>
                  <a:lnTo>
                    <a:pt x="431" y="216"/>
                  </a:lnTo>
                  <a:lnTo>
                    <a:pt x="431" y="216"/>
                  </a:lnTo>
                  <a:lnTo>
                    <a:pt x="431" y="214"/>
                  </a:lnTo>
                  <a:lnTo>
                    <a:pt x="432" y="213"/>
                  </a:lnTo>
                  <a:lnTo>
                    <a:pt x="435" y="211"/>
                  </a:lnTo>
                  <a:lnTo>
                    <a:pt x="435" y="211"/>
                  </a:lnTo>
                  <a:lnTo>
                    <a:pt x="438" y="209"/>
                  </a:lnTo>
                  <a:lnTo>
                    <a:pt x="440" y="206"/>
                  </a:lnTo>
                  <a:lnTo>
                    <a:pt x="442" y="204"/>
                  </a:lnTo>
                  <a:lnTo>
                    <a:pt x="443" y="200"/>
                  </a:lnTo>
                  <a:lnTo>
                    <a:pt x="443" y="200"/>
                  </a:lnTo>
                  <a:lnTo>
                    <a:pt x="444" y="195"/>
                  </a:lnTo>
                  <a:lnTo>
                    <a:pt x="444" y="193"/>
                  </a:lnTo>
                  <a:lnTo>
                    <a:pt x="446" y="191"/>
                  </a:lnTo>
                  <a:lnTo>
                    <a:pt x="446" y="191"/>
                  </a:lnTo>
                  <a:lnTo>
                    <a:pt x="446" y="174"/>
                  </a:lnTo>
                  <a:lnTo>
                    <a:pt x="446" y="174"/>
                  </a:lnTo>
                  <a:lnTo>
                    <a:pt x="445" y="172"/>
                  </a:lnTo>
                  <a:lnTo>
                    <a:pt x="445" y="172"/>
                  </a:lnTo>
                  <a:close/>
                  <a:moveTo>
                    <a:pt x="399" y="157"/>
                  </a:moveTo>
                  <a:lnTo>
                    <a:pt x="399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99" y="157"/>
                  </a:lnTo>
                  <a:close/>
                  <a:moveTo>
                    <a:pt x="306" y="323"/>
                  </a:moveTo>
                  <a:lnTo>
                    <a:pt x="306" y="323"/>
                  </a:lnTo>
                  <a:lnTo>
                    <a:pt x="308" y="325"/>
                  </a:lnTo>
                  <a:lnTo>
                    <a:pt x="308" y="325"/>
                  </a:lnTo>
                  <a:lnTo>
                    <a:pt x="306" y="323"/>
                  </a:lnTo>
                  <a:lnTo>
                    <a:pt x="306" y="3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4" name="Freeform 190"/>
            <p:cNvSpPr>
              <a:spLocks noEditPoints="1"/>
            </p:cNvSpPr>
            <p:nvPr/>
          </p:nvSpPr>
          <p:spPr bwMode="auto">
            <a:xfrm>
              <a:off x="3121" y="1142"/>
              <a:ext cx="358" cy="325"/>
            </a:xfrm>
            <a:custGeom>
              <a:avLst/>
              <a:gdLst/>
              <a:ahLst/>
              <a:cxnLst>
                <a:cxn ang="0">
                  <a:pos x="356" y="132"/>
                </a:cxn>
                <a:cxn ang="0">
                  <a:pos x="311" y="53"/>
                </a:cxn>
                <a:cxn ang="0">
                  <a:pos x="323" y="52"/>
                </a:cxn>
                <a:cxn ang="0">
                  <a:pos x="334" y="43"/>
                </a:cxn>
                <a:cxn ang="0">
                  <a:pos x="319" y="32"/>
                </a:cxn>
                <a:cxn ang="0">
                  <a:pos x="307" y="27"/>
                </a:cxn>
                <a:cxn ang="0">
                  <a:pos x="305" y="4"/>
                </a:cxn>
                <a:cxn ang="0">
                  <a:pos x="279" y="2"/>
                </a:cxn>
                <a:cxn ang="0">
                  <a:pos x="251" y="11"/>
                </a:cxn>
                <a:cxn ang="0">
                  <a:pos x="152" y="11"/>
                </a:cxn>
                <a:cxn ang="0">
                  <a:pos x="107" y="28"/>
                </a:cxn>
                <a:cxn ang="0">
                  <a:pos x="98" y="24"/>
                </a:cxn>
                <a:cxn ang="0">
                  <a:pos x="68" y="22"/>
                </a:cxn>
                <a:cxn ang="0">
                  <a:pos x="72" y="37"/>
                </a:cxn>
                <a:cxn ang="0">
                  <a:pos x="27" y="46"/>
                </a:cxn>
                <a:cxn ang="0">
                  <a:pos x="61" y="47"/>
                </a:cxn>
                <a:cxn ang="0">
                  <a:pos x="16" y="72"/>
                </a:cxn>
                <a:cxn ang="0">
                  <a:pos x="12" y="161"/>
                </a:cxn>
                <a:cxn ang="0">
                  <a:pos x="30" y="125"/>
                </a:cxn>
                <a:cxn ang="0">
                  <a:pos x="63" y="92"/>
                </a:cxn>
                <a:cxn ang="0">
                  <a:pos x="35" y="149"/>
                </a:cxn>
                <a:cxn ang="0">
                  <a:pos x="71" y="128"/>
                </a:cxn>
                <a:cxn ang="0">
                  <a:pos x="74" y="130"/>
                </a:cxn>
                <a:cxn ang="0">
                  <a:pos x="89" y="158"/>
                </a:cxn>
                <a:cxn ang="0">
                  <a:pos x="116" y="129"/>
                </a:cxn>
                <a:cxn ang="0">
                  <a:pos x="120" y="160"/>
                </a:cxn>
                <a:cxn ang="0">
                  <a:pos x="173" y="113"/>
                </a:cxn>
                <a:cxn ang="0">
                  <a:pos x="169" y="151"/>
                </a:cxn>
                <a:cxn ang="0">
                  <a:pos x="196" y="201"/>
                </a:cxn>
                <a:cxn ang="0">
                  <a:pos x="210" y="223"/>
                </a:cxn>
                <a:cxn ang="0">
                  <a:pos x="217" y="250"/>
                </a:cxn>
                <a:cxn ang="0">
                  <a:pos x="260" y="231"/>
                </a:cxn>
                <a:cxn ang="0">
                  <a:pos x="268" y="293"/>
                </a:cxn>
                <a:cxn ang="0">
                  <a:pos x="221" y="315"/>
                </a:cxn>
                <a:cxn ang="0">
                  <a:pos x="257" y="310"/>
                </a:cxn>
                <a:cxn ang="0">
                  <a:pos x="308" y="264"/>
                </a:cxn>
                <a:cxn ang="0">
                  <a:pos x="316" y="266"/>
                </a:cxn>
                <a:cxn ang="0">
                  <a:pos x="340" y="223"/>
                </a:cxn>
                <a:cxn ang="0">
                  <a:pos x="351" y="199"/>
                </a:cxn>
                <a:cxn ang="0">
                  <a:pos x="22" y="109"/>
                </a:cxn>
                <a:cxn ang="0">
                  <a:pos x="27" y="89"/>
                </a:cxn>
                <a:cxn ang="0">
                  <a:pos x="59" y="86"/>
                </a:cxn>
                <a:cxn ang="0">
                  <a:pos x="75" y="102"/>
                </a:cxn>
                <a:cxn ang="0">
                  <a:pos x="97" y="116"/>
                </a:cxn>
                <a:cxn ang="0">
                  <a:pos x="101" y="55"/>
                </a:cxn>
                <a:cxn ang="0">
                  <a:pos x="163" y="100"/>
                </a:cxn>
                <a:cxn ang="0">
                  <a:pos x="160" y="79"/>
                </a:cxn>
                <a:cxn ang="0">
                  <a:pos x="195" y="135"/>
                </a:cxn>
                <a:cxn ang="0">
                  <a:pos x="196" y="165"/>
                </a:cxn>
                <a:cxn ang="0">
                  <a:pos x="203" y="188"/>
                </a:cxn>
                <a:cxn ang="0">
                  <a:pos x="211" y="98"/>
                </a:cxn>
                <a:cxn ang="0">
                  <a:pos x="219" y="170"/>
                </a:cxn>
                <a:cxn ang="0">
                  <a:pos x="228" y="205"/>
                </a:cxn>
                <a:cxn ang="0">
                  <a:pos x="247" y="43"/>
                </a:cxn>
                <a:cxn ang="0">
                  <a:pos x="229" y="61"/>
                </a:cxn>
                <a:cxn ang="0">
                  <a:pos x="249" y="41"/>
                </a:cxn>
                <a:cxn ang="0">
                  <a:pos x="222" y="30"/>
                </a:cxn>
                <a:cxn ang="0">
                  <a:pos x="264" y="57"/>
                </a:cxn>
                <a:cxn ang="0">
                  <a:pos x="261" y="54"/>
                </a:cxn>
                <a:cxn ang="0">
                  <a:pos x="283" y="57"/>
                </a:cxn>
                <a:cxn ang="0">
                  <a:pos x="305" y="186"/>
                </a:cxn>
                <a:cxn ang="0">
                  <a:pos x="301" y="229"/>
                </a:cxn>
                <a:cxn ang="0">
                  <a:pos x="319" y="164"/>
                </a:cxn>
              </a:cxnLst>
              <a:rect l="0" t="0" r="r" b="b"/>
              <a:pathLst>
                <a:path w="358" h="325">
                  <a:moveTo>
                    <a:pt x="357" y="160"/>
                  </a:moveTo>
                  <a:lnTo>
                    <a:pt x="357" y="160"/>
                  </a:lnTo>
                  <a:lnTo>
                    <a:pt x="356" y="157"/>
                  </a:lnTo>
                  <a:lnTo>
                    <a:pt x="354" y="155"/>
                  </a:lnTo>
                  <a:lnTo>
                    <a:pt x="354" y="155"/>
                  </a:lnTo>
                  <a:lnTo>
                    <a:pt x="352" y="154"/>
                  </a:lnTo>
                  <a:lnTo>
                    <a:pt x="351" y="153"/>
                  </a:lnTo>
                  <a:lnTo>
                    <a:pt x="351" y="151"/>
                  </a:lnTo>
                  <a:lnTo>
                    <a:pt x="352" y="149"/>
                  </a:lnTo>
                  <a:lnTo>
                    <a:pt x="352" y="149"/>
                  </a:lnTo>
                  <a:lnTo>
                    <a:pt x="354" y="145"/>
                  </a:lnTo>
                  <a:lnTo>
                    <a:pt x="355" y="141"/>
                  </a:lnTo>
                  <a:lnTo>
                    <a:pt x="356" y="132"/>
                  </a:lnTo>
                  <a:lnTo>
                    <a:pt x="356" y="132"/>
                  </a:lnTo>
                  <a:lnTo>
                    <a:pt x="356" y="124"/>
                  </a:lnTo>
                  <a:lnTo>
                    <a:pt x="355" y="116"/>
                  </a:lnTo>
                  <a:lnTo>
                    <a:pt x="355" y="116"/>
                  </a:lnTo>
                  <a:lnTo>
                    <a:pt x="354" y="111"/>
                  </a:lnTo>
                  <a:lnTo>
                    <a:pt x="352" y="105"/>
                  </a:lnTo>
                  <a:lnTo>
                    <a:pt x="352" y="105"/>
                  </a:lnTo>
                  <a:lnTo>
                    <a:pt x="348" y="96"/>
                  </a:lnTo>
                  <a:lnTo>
                    <a:pt x="343" y="87"/>
                  </a:lnTo>
                  <a:lnTo>
                    <a:pt x="343" y="87"/>
                  </a:lnTo>
                  <a:lnTo>
                    <a:pt x="337" y="78"/>
                  </a:lnTo>
                  <a:lnTo>
                    <a:pt x="330" y="70"/>
                  </a:lnTo>
                  <a:lnTo>
                    <a:pt x="330" y="70"/>
                  </a:lnTo>
                  <a:lnTo>
                    <a:pt x="321" y="61"/>
                  </a:lnTo>
                  <a:lnTo>
                    <a:pt x="311" y="53"/>
                  </a:lnTo>
                  <a:lnTo>
                    <a:pt x="311" y="53"/>
                  </a:lnTo>
                  <a:lnTo>
                    <a:pt x="311" y="51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12" y="49"/>
                  </a:lnTo>
                  <a:lnTo>
                    <a:pt x="314" y="50"/>
                  </a:lnTo>
                  <a:lnTo>
                    <a:pt x="314" y="50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24" y="56"/>
                  </a:lnTo>
                  <a:lnTo>
                    <a:pt x="324" y="56"/>
                  </a:lnTo>
                  <a:lnTo>
                    <a:pt x="325" y="56"/>
                  </a:lnTo>
                  <a:lnTo>
                    <a:pt x="325" y="56"/>
                  </a:lnTo>
                  <a:lnTo>
                    <a:pt x="323" y="52"/>
                  </a:lnTo>
                  <a:lnTo>
                    <a:pt x="320" y="49"/>
                  </a:lnTo>
                  <a:lnTo>
                    <a:pt x="320" y="49"/>
                  </a:lnTo>
                  <a:lnTo>
                    <a:pt x="317" y="48"/>
                  </a:lnTo>
                  <a:lnTo>
                    <a:pt x="317" y="48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9" y="45"/>
                  </a:lnTo>
                  <a:lnTo>
                    <a:pt x="319" y="45"/>
                  </a:lnTo>
                  <a:lnTo>
                    <a:pt x="331" y="47"/>
                  </a:lnTo>
                  <a:lnTo>
                    <a:pt x="331" y="47"/>
                  </a:lnTo>
                  <a:lnTo>
                    <a:pt x="333" y="47"/>
                  </a:lnTo>
                  <a:lnTo>
                    <a:pt x="334" y="46"/>
                  </a:lnTo>
                  <a:lnTo>
                    <a:pt x="334" y="46"/>
                  </a:lnTo>
                  <a:lnTo>
                    <a:pt x="334" y="43"/>
                  </a:lnTo>
                  <a:lnTo>
                    <a:pt x="333" y="41"/>
                  </a:lnTo>
                  <a:lnTo>
                    <a:pt x="333" y="41"/>
                  </a:lnTo>
                  <a:lnTo>
                    <a:pt x="326" y="38"/>
                  </a:lnTo>
                  <a:lnTo>
                    <a:pt x="322" y="37"/>
                  </a:lnTo>
                  <a:lnTo>
                    <a:pt x="318" y="37"/>
                  </a:lnTo>
                  <a:lnTo>
                    <a:pt x="318" y="37"/>
                  </a:lnTo>
                  <a:lnTo>
                    <a:pt x="316" y="37"/>
                  </a:lnTo>
                  <a:lnTo>
                    <a:pt x="315" y="36"/>
                  </a:lnTo>
                  <a:lnTo>
                    <a:pt x="315" y="36"/>
                  </a:lnTo>
                  <a:lnTo>
                    <a:pt x="315" y="34"/>
                  </a:lnTo>
                  <a:lnTo>
                    <a:pt x="316" y="33"/>
                  </a:lnTo>
                  <a:lnTo>
                    <a:pt x="317" y="33"/>
                  </a:lnTo>
                  <a:lnTo>
                    <a:pt x="317" y="33"/>
                  </a:lnTo>
                  <a:lnTo>
                    <a:pt x="319" y="32"/>
                  </a:lnTo>
                  <a:lnTo>
                    <a:pt x="319" y="32"/>
                  </a:lnTo>
                  <a:lnTo>
                    <a:pt x="326" y="25"/>
                  </a:lnTo>
                  <a:lnTo>
                    <a:pt x="326" y="25"/>
                  </a:lnTo>
                  <a:lnTo>
                    <a:pt x="329" y="22"/>
                  </a:lnTo>
                  <a:lnTo>
                    <a:pt x="329" y="22"/>
                  </a:lnTo>
                  <a:lnTo>
                    <a:pt x="326" y="21"/>
                  </a:lnTo>
                  <a:lnTo>
                    <a:pt x="326" y="21"/>
                  </a:lnTo>
                  <a:lnTo>
                    <a:pt x="322" y="22"/>
                  </a:lnTo>
                  <a:lnTo>
                    <a:pt x="319" y="23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0" y="28"/>
                  </a:lnTo>
                  <a:lnTo>
                    <a:pt x="308" y="28"/>
                  </a:lnTo>
                  <a:lnTo>
                    <a:pt x="307" y="27"/>
                  </a:lnTo>
                  <a:lnTo>
                    <a:pt x="306" y="24"/>
                  </a:lnTo>
                  <a:lnTo>
                    <a:pt x="306" y="24"/>
                  </a:lnTo>
                  <a:lnTo>
                    <a:pt x="306" y="21"/>
                  </a:lnTo>
                  <a:lnTo>
                    <a:pt x="307" y="18"/>
                  </a:lnTo>
                  <a:lnTo>
                    <a:pt x="307" y="18"/>
                  </a:lnTo>
                  <a:lnTo>
                    <a:pt x="309" y="12"/>
                  </a:lnTo>
                  <a:lnTo>
                    <a:pt x="310" y="6"/>
                  </a:lnTo>
                  <a:lnTo>
                    <a:pt x="310" y="6"/>
                  </a:lnTo>
                  <a:lnTo>
                    <a:pt x="310" y="3"/>
                  </a:lnTo>
                  <a:lnTo>
                    <a:pt x="308" y="1"/>
                  </a:lnTo>
                  <a:lnTo>
                    <a:pt x="308" y="1"/>
                  </a:lnTo>
                  <a:lnTo>
                    <a:pt x="306" y="2"/>
                  </a:lnTo>
                  <a:lnTo>
                    <a:pt x="305" y="4"/>
                  </a:lnTo>
                  <a:lnTo>
                    <a:pt x="305" y="4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5" y="22"/>
                  </a:lnTo>
                  <a:lnTo>
                    <a:pt x="294" y="23"/>
                  </a:lnTo>
                  <a:lnTo>
                    <a:pt x="294" y="23"/>
                  </a:lnTo>
                  <a:lnTo>
                    <a:pt x="292" y="22"/>
                  </a:lnTo>
                  <a:lnTo>
                    <a:pt x="291" y="20"/>
                  </a:lnTo>
                  <a:lnTo>
                    <a:pt x="291" y="20"/>
                  </a:lnTo>
                  <a:lnTo>
                    <a:pt x="288" y="11"/>
                  </a:lnTo>
                  <a:lnTo>
                    <a:pt x="285" y="7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0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5" y="6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2" y="15"/>
                  </a:lnTo>
                  <a:lnTo>
                    <a:pt x="272" y="20"/>
                  </a:lnTo>
                  <a:lnTo>
                    <a:pt x="272" y="20"/>
                  </a:lnTo>
                  <a:lnTo>
                    <a:pt x="269" y="21"/>
                  </a:lnTo>
                  <a:lnTo>
                    <a:pt x="267" y="20"/>
                  </a:lnTo>
                  <a:lnTo>
                    <a:pt x="262" y="18"/>
                  </a:lnTo>
                  <a:lnTo>
                    <a:pt x="262" y="18"/>
                  </a:lnTo>
                  <a:lnTo>
                    <a:pt x="257" y="14"/>
                  </a:lnTo>
                  <a:lnTo>
                    <a:pt x="251" y="11"/>
                  </a:lnTo>
                  <a:lnTo>
                    <a:pt x="251" y="11"/>
                  </a:lnTo>
                  <a:lnTo>
                    <a:pt x="239" y="6"/>
                  </a:lnTo>
                  <a:lnTo>
                    <a:pt x="227" y="3"/>
                  </a:lnTo>
                  <a:lnTo>
                    <a:pt x="227" y="3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77" y="3"/>
                  </a:lnTo>
                  <a:lnTo>
                    <a:pt x="172" y="4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52" y="11"/>
                  </a:lnTo>
                  <a:lnTo>
                    <a:pt x="145" y="13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24" y="23"/>
                  </a:lnTo>
                  <a:lnTo>
                    <a:pt x="117" y="28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09" y="34"/>
                  </a:lnTo>
                  <a:lnTo>
                    <a:pt x="108" y="34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7" y="30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6" y="21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7" y="18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7" y="22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4" y="26"/>
                  </a:lnTo>
                  <a:lnTo>
                    <a:pt x="91" y="25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76" y="23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5" y="22"/>
                  </a:lnTo>
                  <a:lnTo>
                    <a:pt x="62" y="2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2" y="37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8" y="37"/>
                  </a:lnTo>
                  <a:lnTo>
                    <a:pt x="42" y="38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28" y="43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7" y="46"/>
                  </a:lnTo>
                  <a:lnTo>
                    <a:pt x="42" y="46"/>
                  </a:lnTo>
                  <a:lnTo>
                    <a:pt x="46" y="45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9" y="46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59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0" y="49"/>
                  </a:lnTo>
                  <a:lnTo>
                    <a:pt x="43" y="51"/>
                  </a:lnTo>
                  <a:lnTo>
                    <a:pt x="36" y="55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21" y="66"/>
                  </a:lnTo>
                  <a:lnTo>
                    <a:pt x="16" y="72"/>
                  </a:lnTo>
                  <a:lnTo>
                    <a:pt x="12" y="7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5" y="96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8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35"/>
                  </a:lnTo>
                  <a:lnTo>
                    <a:pt x="5" y="143"/>
                  </a:lnTo>
                  <a:lnTo>
                    <a:pt x="5" y="143"/>
                  </a:lnTo>
                  <a:lnTo>
                    <a:pt x="8" y="15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6" y="154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19" y="142"/>
                  </a:lnTo>
                  <a:lnTo>
                    <a:pt x="22" y="137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1" y="124"/>
                  </a:lnTo>
                  <a:lnTo>
                    <a:pt x="33" y="124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40" y="111"/>
                  </a:lnTo>
                  <a:lnTo>
                    <a:pt x="45" y="105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9" y="92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1" y="105"/>
                  </a:lnTo>
                  <a:lnTo>
                    <a:pt x="46" y="111"/>
                  </a:lnTo>
                  <a:lnTo>
                    <a:pt x="42" y="117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37" y="130"/>
                  </a:lnTo>
                  <a:lnTo>
                    <a:pt x="37" y="130"/>
                  </a:lnTo>
                  <a:lnTo>
                    <a:pt x="36" y="134"/>
                  </a:lnTo>
                  <a:lnTo>
                    <a:pt x="35" y="139"/>
                  </a:lnTo>
                  <a:lnTo>
                    <a:pt x="35" y="144"/>
                  </a:lnTo>
                  <a:lnTo>
                    <a:pt x="35" y="149"/>
                  </a:lnTo>
                  <a:lnTo>
                    <a:pt x="35" y="149"/>
                  </a:lnTo>
                  <a:lnTo>
                    <a:pt x="36" y="151"/>
                  </a:lnTo>
                  <a:lnTo>
                    <a:pt x="38" y="153"/>
                  </a:lnTo>
                  <a:lnTo>
                    <a:pt x="40" y="155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51" y="152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2" y="145"/>
                  </a:lnTo>
                  <a:lnTo>
                    <a:pt x="63" y="142"/>
                  </a:lnTo>
                  <a:lnTo>
                    <a:pt x="66" y="137"/>
                  </a:lnTo>
                  <a:lnTo>
                    <a:pt x="66" y="137"/>
                  </a:lnTo>
                  <a:lnTo>
                    <a:pt x="71" y="128"/>
                  </a:lnTo>
                  <a:lnTo>
                    <a:pt x="76" y="119"/>
                  </a:lnTo>
                  <a:lnTo>
                    <a:pt x="83" y="111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7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92" y="106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70" y="139"/>
                  </a:lnTo>
                  <a:lnTo>
                    <a:pt x="70" y="144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1" y="155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74" y="161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83" y="161"/>
                  </a:lnTo>
                  <a:lnTo>
                    <a:pt x="86" y="160"/>
                  </a:lnTo>
                  <a:lnTo>
                    <a:pt x="89" y="158"/>
                  </a:lnTo>
                  <a:lnTo>
                    <a:pt x="89" y="158"/>
                  </a:lnTo>
                  <a:lnTo>
                    <a:pt x="94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2" y="143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7" y="132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13" y="127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6" y="131"/>
                  </a:lnTo>
                  <a:lnTo>
                    <a:pt x="116" y="132"/>
                  </a:lnTo>
                  <a:lnTo>
                    <a:pt x="116" y="132"/>
                  </a:lnTo>
                  <a:lnTo>
                    <a:pt x="112" y="137"/>
                  </a:lnTo>
                  <a:lnTo>
                    <a:pt x="110" y="141"/>
                  </a:lnTo>
                  <a:lnTo>
                    <a:pt x="108" y="147"/>
                  </a:lnTo>
                  <a:lnTo>
                    <a:pt x="108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9" y="158"/>
                  </a:lnTo>
                  <a:lnTo>
                    <a:pt x="111" y="159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20" y="160"/>
                  </a:lnTo>
                  <a:lnTo>
                    <a:pt x="125" y="160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41" y="153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54" y="140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4" y="128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73" y="113"/>
                  </a:lnTo>
                  <a:lnTo>
                    <a:pt x="173" y="113"/>
                  </a:lnTo>
                  <a:lnTo>
                    <a:pt x="175" y="110"/>
                  </a:lnTo>
                  <a:lnTo>
                    <a:pt x="178" y="107"/>
                  </a:lnTo>
                  <a:lnTo>
                    <a:pt x="178" y="107"/>
                  </a:lnTo>
                  <a:lnTo>
                    <a:pt x="179" y="108"/>
                  </a:lnTo>
                  <a:lnTo>
                    <a:pt x="179" y="108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74" y="118"/>
                  </a:lnTo>
                  <a:lnTo>
                    <a:pt x="171" y="125"/>
                  </a:lnTo>
                  <a:lnTo>
                    <a:pt x="169" y="133"/>
                  </a:lnTo>
                  <a:lnTo>
                    <a:pt x="169" y="141"/>
                  </a:lnTo>
                  <a:lnTo>
                    <a:pt x="169" y="141"/>
                  </a:lnTo>
                  <a:lnTo>
                    <a:pt x="169" y="151"/>
                  </a:lnTo>
                  <a:lnTo>
                    <a:pt x="169" y="151"/>
                  </a:lnTo>
                  <a:lnTo>
                    <a:pt x="169" y="157"/>
                  </a:lnTo>
                  <a:lnTo>
                    <a:pt x="169" y="163"/>
                  </a:lnTo>
                  <a:lnTo>
                    <a:pt x="171" y="169"/>
                  </a:lnTo>
                  <a:lnTo>
                    <a:pt x="172" y="175"/>
                  </a:lnTo>
                  <a:lnTo>
                    <a:pt x="172" y="175"/>
                  </a:lnTo>
                  <a:lnTo>
                    <a:pt x="175" y="183"/>
                  </a:lnTo>
                  <a:lnTo>
                    <a:pt x="179" y="190"/>
                  </a:lnTo>
                  <a:lnTo>
                    <a:pt x="179" y="190"/>
                  </a:lnTo>
                  <a:lnTo>
                    <a:pt x="181" y="194"/>
                  </a:lnTo>
                  <a:lnTo>
                    <a:pt x="183" y="197"/>
                  </a:lnTo>
                  <a:lnTo>
                    <a:pt x="186" y="200"/>
                  </a:lnTo>
                  <a:lnTo>
                    <a:pt x="190" y="201"/>
                  </a:lnTo>
                  <a:lnTo>
                    <a:pt x="190" y="201"/>
                  </a:lnTo>
                  <a:lnTo>
                    <a:pt x="196" y="201"/>
                  </a:lnTo>
                  <a:lnTo>
                    <a:pt x="202" y="201"/>
                  </a:lnTo>
                  <a:lnTo>
                    <a:pt x="202" y="201"/>
                  </a:lnTo>
                  <a:lnTo>
                    <a:pt x="206" y="202"/>
                  </a:lnTo>
                  <a:lnTo>
                    <a:pt x="206" y="202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199" y="206"/>
                  </a:lnTo>
                  <a:lnTo>
                    <a:pt x="199" y="206"/>
                  </a:lnTo>
                  <a:lnTo>
                    <a:pt x="201" y="211"/>
                  </a:lnTo>
                  <a:lnTo>
                    <a:pt x="201" y="211"/>
                  </a:lnTo>
                  <a:lnTo>
                    <a:pt x="207" y="222"/>
                  </a:lnTo>
                  <a:lnTo>
                    <a:pt x="207" y="222"/>
                  </a:lnTo>
                  <a:lnTo>
                    <a:pt x="208" y="223"/>
                  </a:lnTo>
                  <a:lnTo>
                    <a:pt x="210" y="223"/>
                  </a:lnTo>
                  <a:lnTo>
                    <a:pt x="210" y="223"/>
                  </a:lnTo>
                  <a:lnTo>
                    <a:pt x="212" y="223"/>
                  </a:lnTo>
                  <a:lnTo>
                    <a:pt x="214" y="223"/>
                  </a:lnTo>
                  <a:lnTo>
                    <a:pt x="214" y="224"/>
                  </a:lnTo>
                  <a:lnTo>
                    <a:pt x="215" y="227"/>
                  </a:lnTo>
                  <a:lnTo>
                    <a:pt x="215" y="227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13" y="238"/>
                  </a:lnTo>
                  <a:lnTo>
                    <a:pt x="213" y="244"/>
                  </a:lnTo>
                  <a:lnTo>
                    <a:pt x="213" y="244"/>
                  </a:lnTo>
                  <a:lnTo>
                    <a:pt x="215" y="247"/>
                  </a:lnTo>
                  <a:lnTo>
                    <a:pt x="217" y="250"/>
                  </a:lnTo>
                  <a:lnTo>
                    <a:pt x="217" y="250"/>
                  </a:lnTo>
                  <a:lnTo>
                    <a:pt x="223" y="246"/>
                  </a:lnTo>
                  <a:lnTo>
                    <a:pt x="223" y="246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3" y="237"/>
                  </a:lnTo>
                  <a:lnTo>
                    <a:pt x="233" y="237"/>
                  </a:lnTo>
                  <a:lnTo>
                    <a:pt x="236" y="238"/>
                  </a:lnTo>
                  <a:lnTo>
                    <a:pt x="238" y="238"/>
                  </a:lnTo>
                  <a:lnTo>
                    <a:pt x="243" y="235"/>
                  </a:lnTo>
                  <a:lnTo>
                    <a:pt x="243" y="235"/>
                  </a:lnTo>
                  <a:lnTo>
                    <a:pt x="251" y="231"/>
                  </a:lnTo>
                  <a:lnTo>
                    <a:pt x="255" y="231"/>
                  </a:lnTo>
                  <a:lnTo>
                    <a:pt x="260" y="231"/>
                  </a:lnTo>
                  <a:lnTo>
                    <a:pt x="260" y="231"/>
                  </a:lnTo>
                  <a:lnTo>
                    <a:pt x="265" y="233"/>
                  </a:lnTo>
                  <a:lnTo>
                    <a:pt x="270" y="235"/>
                  </a:lnTo>
                  <a:lnTo>
                    <a:pt x="273" y="239"/>
                  </a:lnTo>
                  <a:lnTo>
                    <a:pt x="277" y="243"/>
                  </a:lnTo>
                  <a:lnTo>
                    <a:pt x="277" y="243"/>
                  </a:lnTo>
                  <a:lnTo>
                    <a:pt x="281" y="251"/>
                  </a:lnTo>
                  <a:lnTo>
                    <a:pt x="283" y="259"/>
                  </a:lnTo>
                  <a:lnTo>
                    <a:pt x="282" y="267"/>
                  </a:lnTo>
                  <a:lnTo>
                    <a:pt x="280" y="275"/>
                  </a:lnTo>
                  <a:lnTo>
                    <a:pt x="280" y="275"/>
                  </a:lnTo>
                  <a:lnTo>
                    <a:pt x="278" y="280"/>
                  </a:lnTo>
                  <a:lnTo>
                    <a:pt x="275" y="285"/>
                  </a:lnTo>
                  <a:lnTo>
                    <a:pt x="272" y="290"/>
                  </a:lnTo>
                  <a:lnTo>
                    <a:pt x="268" y="293"/>
                  </a:lnTo>
                  <a:lnTo>
                    <a:pt x="259" y="300"/>
                  </a:lnTo>
                  <a:lnTo>
                    <a:pt x="248" y="305"/>
                  </a:lnTo>
                  <a:lnTo>
                    <a:pt x="248" y="305"/>
                  </a:lnTo>
                  <a:lnTo>
                    <a:pt x="245" y="306"/>
                  </a:lnTo>
                  <a:lnTo>
                    <a:pt x="241" y="306"/>
                  </a:lnTo>
                  <a:lnTo>
                    <a:pt x="237" y="306"/>
                  </a:lnTo>
                  <a:lnTo>
                    <a:pt x="233" y="305"/>
                  </a:lnTo>
                  <a:lnTo>
                    <a:pt x="233" y="305"/>
                  </a:lnTo>
                  <a:lnTo>
                    <a:pt x="230" y="304"/>
                  </a:lnTo>
                  <a:lnTo>
                    <a:pt x="230" y="304"/>
                  </a:lnTo>
                  <a:lnTo>
                    <a:pt x="227" y="308"/>
                  </a:lnTo>
                  <a:lnTo>
                    <a:pt x="223" y="313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26" y="319"/>
                  </a:lnTo>
                  <a:lnTo>
                    <a:pt x="226" y="319"/>
                  </a:lnTo>
                  <a:lnTo>
                    <a:pt x="230" y="322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8" y="325"/>
                  </a:lnTo>
                  <a:lnTo>
                    <a:pt x="243" y="325"/>
                  </a:lnTo>
                  <a:lnTo>
                    <a:pt x="247" y="324"/>
                  </a:lnTo>
                  <a:lnTo>
                    <a:pt x="252" y="321"/>
                  </a:lnTo>
                  <a:lnTo>
                    <a:pt x="252" y="321"/>
                  </a:lnTo>
                  <a:lnTo>
                    <a:pt x="255" y="316"/>
                  </a:lnTo>
                  <a:lnTo>
                    <a:pt x="256" y="313"/>
                  </a:lnTo>
                  <a:lnTo>
                    <a:pt x="257" y="310"/>
                  </a:lnTo>
                  <a:lnTo>
                    <a:pt x="257" y="310"/>
                  </a:lnTo>
                  <a:lnTo>
                    <a:pt x="257" y="308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66" y="299"/>
                  </a:lnTo>
                  <a:lnTo>
                    <a:pt x="274" y="295"/>
                  </a:lnTo>
                  <a:lnTo>
                    <a:pt x="274" y="295"/>
                  </a:lnTo>
                  <a:lnTo>
                    <a:pt x="281" y="291"/>
                  </a:lnTo>
                  <a:lnTo>
                    <a:pt x="288" y="287"/>
                  </a:lnTo>
                  <a:lnTo>
                    <a:pt x="288" y="287"/>
                  </a:lnTo>
                  <a:lnTo>
                    <a:pt x="295" y="280"/>
                  </a:lnTo>
                  <a:lnTo>
                    <a:pt x="302" y="273"/>
                  </a:lnTo>
                  <a:lnTo>
                    <a:pt x="302" y="273"/>
                  </a:lnTo>
                  <a:lnTo>
                    <a:pt x="305" y="268"/>
                  </a:lnTo>
                  <a:lnTo>
                    <a:pt x="308" y="264"/>
                  </a:lnTo>
                  <a:lnTo>
                    <a:pt x="310" y="259"/>
                  </a:lnTo>
                  <a:lnTo>
                    <a:pt x="311" y="253"/>
                  </a:lnTo>
                  <a:lnTo>
                    <a:pt x="311" y="253"/>
                  </a:lnTo>
                  <a:lnTo>
                    <a:pt x="312" y="252"/>
                  </a:lnTo>
                  <a:lnTo>
                    <a:pt x="313" y="251"/>
                  </a:lnTo>
                  <a:lnTo>
                    <a:pt x="314" y="252"/>
                  </a:lnTo>
                  <a:lnTo>
                    <a:pt x="314" y="252"/>
                  </a:lnTo>
                  <a:lnTo>
                    <a:pt x="315" y="254"/>
                  </a:lnTo>
                  <a:lnTo>
                    <a:pt x="316" y="256"/>
                  </a:lnTo>
                  <a:lnTo>
                    <a:pt x="316" y="256"/>
                  </a:lnTo>
                  <a:lnTo>
                    <a:pt x="315" y="265"/>
                  </a:lnTo>
                  <a:lnTo>
                    <a:pt x="315" y="265"/>
                  </a:lnTo>
                  <a:lnTo>
                    <a:pt x="316" y="266"/>
                  </a:lnTo>
                  <a:lnTo>
                    <a:pt x="316" y="266"/>
                  </a:lnTo>
                  <a:lnTo>
                    <a:pt x="321" y="259"/>
                  </a:lnTo>
                  <a:lnTo>
                    <a:pt x="324" y="252"/>
                  </a:lnTo>
                  <a:lnTo>
                    <a:pt x="326" y="245"/>
                  </a:lnTo>
                  <a:lnTo>
                    <a:pt x="327" y="237"/>
                  </a:lnTo>
                  <a:lnTo>
                    <a:pt x="327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32" y="243"/>
                  </a:lnTo>
                  <a:lnTo>
                    <a:pt x="332" y="243"/>
                  </a:lnTo>
                  <a:lnTo>
                    <a:pt x="333" y="243"/>
                  </a:lnTo>
                  <a:lnTo>
                    <a:pt x="333" y="243"/>
                  </a:lnTo>
                  <a:lnTo>
                    <a:pt x="338" y="234"/>
                  </a:lnTo>
                  <a:lnTo>
                    <a:pt x="340" y="229"/>
                  </a:lnTo>
                  <a:lnTo>
                    <a:pt x="340" y="223"/>
                  </a:lnTo>
                  <a:lnTo>
                    <a:pt x="340" y="223"/>
                  </a:lnTo>
                  <a:lnTo>
                    <a:pt x="340" y="221"/>
                  </a:lnTo>
                  <a:lnTo>
                    <a:pt x="341" y="219"/>
                  </a:lnTo>
                  <a:lnTo>
                    <a:pt x="341" y="219"/>
                  </a:lnTo>
                  <a:lnTo>
                    <a:pt x="343" y="214"/>
                  </a:lnTo>
                  <a:lnTo>
                    <a:pt x="344" y="209"/>
                  </a:lnTo>
                  <a:lnTo>
                    <a:pt x="344" y="197"/>
                  </a:lnTo>
                  <a:lnTo>
                    <a:pt x="344" y="197"/>
                  </a:lnTo>
                  <a:lnTo>
                    <a:pt x="345" y="192"/>
                  </a:lnTo>
                  <a:lnTo>
                    <a:pt x="345" y="192"/>
                  </a:lnTo>
                  <a:lnTo>
                    <a:pt x="349" y="196"/>
                  </a:lnTo>
                  <a:lnTo>
                    <a:pt x="349" y="196"/>
                  </a:lnTo>
                  <a:lnTo>
                    <a:pt x="350" y="198"/>
                  </a:lnTo>
                  <a:lnTo>
                    <a:pt x="351" y="199"/>
                  </a:lnTo>
                  <a:lnTo>
                    <a:pt x="351" y="199"/>
                  </a:lnTo>
                  <a:lnTo>
                    <a:pt x="353" y="198"/>
                  </a:lnTo>
                  <a:lnTo>
                    <a:pt x="354" y="197"/>
                  </a:lnTo>
                  <a:lnTo>
                    <a:pt x="354" y="197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8" y="184"/>
                  </a:lnTo>
                  <a:lnTo>
                    <a:pt x="358" y="176"/>
                  </a:lnTo>
                  <a:lnTo>
                    <a:pt x="358" y="168"/>
                  </a:lnTo>
                  <a:lnTo>
                    <a:pt x="357" y="160"/>
                  </a:lnTo>
                  <a:lnTo>
                    <a:pt x="357" y="160"/>
                  </a:lnTo>
                  <a:close/>
                  <a:moveTo>
                    <a:pt x="23" y="109"/>
                  </a:moveTo>
                  <a:lnTo>
                    <a:pt x="23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3" y="109"/>
                  </a:lnTo>
                  <a:lnTo>
                    <a:pt x="23" y="109"/>
                  </a:lnTo>
                  <a:close/>
                  <a:moveTo>
                    <a:pt x="32" y="84"/>
                  </a:moveTo>
                  <a:lnTo>
                    <a:pt x="32" y="84"/>
                  </a:lnTo>
                  <a:lnTo>
                    <a:pt x="27" y="89"/>
                  </a:lnTo>
                  <a:lnTo>
                    <a:pt x="27" y="89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32" y="84"/>
                  </a:lnTo>
                  <a:lnTo>
                    <a:pt x="32" y="84"/>
                  </a:lnTo>
                  <a:close/>
                  <a:moveTo>
                    <a:pt x="59" y="86"/>
                  </a:moveTo>
                  <a:lnTo>
                    <a:pt x="59" y="86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59" y="86"/>
                  </a:lnTo>
                  <a:lnTo>
                    <a:pt x="59" y="86"/>
                  </a:lnTo>
                  <a:close/>
                  <a:moveTo>
                    <a:pt x="68" y="111"/>
                  </a:moveTo>
                  <a:lnTo>
                    <a:pt x="68" y="111"/>
                  </a:lnTo>
                  <a:lnTo>
                    <a:pt x="69" y="109"/>
                  </a:lnTo>
                  <a:lnTo>
                    <a:pt x="70" y="107"/>
                  </a:lnTo>
                  <a:lnTo>
                    <a:pt x="73" y="104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5"/>
                  </a:lnTo>
                  <a:lnTo>
                    <a:pt x="73" y="108"/>
                  </a:lnTo>
                  <a:lnTo>
                    <a:pt x="71" y="110"/>
                  </a:lnTo>
                  <a:lnTo>
                    <a:pt x="68" y="111"/>
                  </a:lnTo>
                  <a:lnTo>
                    <a:pt x="68" y="111"/>
                  </a:lnTo>
                  <a:close/>
                  <a:moveTo>
                    <a:pt x="109" y="106"/>
                  </a:moveTo>
                  <a:lnTo>
                    <a:pt x="109" y="106"/>
                  </a:lnTo>
                  <a:lnTo>
                    <a:pt x="99" y="118"/>
                  </a:lnTo>
                  <a:lnTo>
                    <a:pt x="99" y="118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8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close/>
                  <a:moveTo>
                    <a:pt x="110" y="54"/>
                  </a:moveTo>
                  <a:lnTo>
                    <a:pt x="110" y="54"/>
                  </a:lnTo>
                  <a:lnTo>
                    <a:pt x="103" y="57"/>
                  </a:lnTo>
                  <a:lnTo>
                    <a:pt x="103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1" y="55"/>
                  </a:lnTo>
                  <a:lnTo>
                    <a:pt x="103" y="53"/>
                  </a:lnTo>
                  <a:lnTo>
                    <a:pt x="106" y="52"/>
                  </a:lnTo>
                  <a:lnTo>
                    <a:pt x="110" y="51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0" y="54"/>
                  </a:lnTo>
                  <a:lnTo>
                    <a:pt x="110" y="54"/>
                  </a:lnTo>
                  <a:close/>
                  <a:moveTo>
                    <a:pt x="154" y="116"/>
                  </a:moveTo>
                  <a:lnTo>
                    <a:pt x="154" y="116"/>
                  </a:lnTo>
                  <a:lnTo>
                    <a:pt x="154" y="114"/>
                  </a:lnTo>
                  <a:lnTo>
                    <a:pt x="155" y="112"/>
                  </a:lnTo>
                  <a:lnTo>
                    <a:pt x="158" y="106"/>
                  </a:lnTo>
                  <a:lnTo>
                    <a:pt x="163" y="100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54" y="116"/>
                  </a:lnTo>
                  <a:lnTo>
                    <a:pt x="154" y="116"/>
                  </a:lnTo>
                  <a:close/>
                  <a:moveTo>
                    <a:pt x="175" y="73"/>
                  </a:moveTo>
                  <a:lnTo>
                    <a:pt x="175" y="73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60" y="81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5" y="73"/>
                  </a:lnTo>
                  <a:lnTo>
                    <a:pt x="175" y="73"/>
                  </a:lnTo>
                  <a:close/>
                  <a:moveTo>
                    <a:pt x="187" y="161"/>
                  </a:moveTo>
                  <a:lnTo>
                    <a:pt x="187" y="161"/>
                  </a:lnTo>
                  <a:lnTo>
                    <a:pt x="187" y="160"/>
                  </a:lnTo>
                  <a:lnTo>
                    <a:pt x="187" y="157"/>
                  </a:lnTo>
                  <a:lnTo>
                    <a:pt x="188" y="148"/>
                  </a:lnTo>
                  <a:lnTo>
                    <a:pt x="192" y="140"/>
                  </a:lnTo>
                  <a:lnTo>
                    <a:pt x="194" y="137"/>
                  </a:lnTo>
                  <a:lnTo>
                    <a:pt x="195" y="135"/>
                  </a:lnTo>
                  <a:lnTo>
                    <a:pt x="195" y="135"/>
                  </a:lnTo>
                  <a:lnTo>
                    <a:pt x="187" y="161"/>
                  </a:lnTo>
                  <a:lnTo>
                    <a:pt x="187" y="161"/>
                  </a:lnTo>
                  <a:close/>
                  <a:moveTo>
                    <a:pt x="194" y="173"/>
                  </a:moveTo>
                  <a:lnTo>
                    <a:pt x="194" y="173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3" y="165"/>
                  </a:lnTo>
                  <a:lnTo>
                    <a:pt x="193" y="165"/>
                  </a:lnTo>
                  <a:lnTo>
                    <a:pt x="195" y="163"/>
                  </a:lnTo>
                  <a:lnTo>
                    <a:pt x="195" y="163"/>
                  </a:lnTo>
                  <a:lnTo>
                    <a:pt x="196" y="165"/>
                  </a:lnTo>
                  <a:lnTo>
                    <a:pt x="196" y="165"/>
                  </a:lnTo>
                  <a:lnTo>
                    <a:pt x="194" y="173"/>
                  </a:lnTo>
                  <a:lnTo>
                    <a:pt x="194" y="173"/>
                  </a:lnTo>
                  <a:close/>
                  <a:moveTo>
                    <a:pt x="203" y="188"/>
                  </a:moveTo>
                  <a:lnTo>
                    <a:pt x="203" y="188"/>
                  </a:lnTo>
                  <a:lnTo>
                    <a:pt x="201" y="183"/>
                  </a:lnTo>
                  <a:lnTo>
                    <a:pt x="201" y="179"/>
                  </a:lnTo>
                  <a:lnTo>
                    <a:pt x="202" y="175"/>
                  </a:lnTo>
                  <a:lnTo>
                    <a:pt x="202" y="171"/>
                  </a:lnTo>
                  <a:lnTo>
                    <a:pt x="202" y="171"/>
                  </a:lnTo>
                  <a:lnTo>
                    <a:pt x="204" y="174"/>
                  </a:lnTo>
                  <a:lnTo>
                    <a:pt x="204" y="178"/>
                  </a:lnTo>
                  <a:lnTo>
                    <a:pt x="204" y="183"/>
                  </a:lnTo>
                  <a:lnTo>
                    <a:pt x="203" y="188"/>
                  </a:lnTo>
                  <a:lnTo>
                    <a:pt x="203" y="188"/>
                  </a:lnTo>
                  <a:close/>
                  <a:moveTo>
                    <a:pt x="211" y="98"/>
                  </a:moveTo>
                  <a:lnTo>
                    <a:pt x="211" y="9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4" y="109"/>
                  </a:lnTo>
                  <a:lnTo>
                    <a:pt x="204" y="109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1" y="98"/>
                  </a:lnTo>
                  <a:lnTo>
                    <a:pt x="211" y="98"/>
                  </a:lnTo>
                  <a:close/>
                  <a:moveTo>
                    <a:pt x="219" y="177"/>
                  </a:moveTo>
                  <a:lnTo>
                    <a:pt x="219" y="177"/>
                  </a:lnTo>
                  <a:lnTo>
                    <a:pt x="217" y="190"/>
                  </a:lnTo>
                  <a:lnTo>
                    <a:pt x="217" y="190"/>
                  </a:lnTo>
                  <a:lnTo>
                    <a:pt x="217" y="193"/>
                  </a:lnTo>
                  <a:lnTo>
                    <a:pt x="217" y="193"/>
                  </a:lnTo>
                  <a:lnTo>
                    <a:pt x="216" y="189"/>
                  </a:lnTo>
                  <a:lnTo>
                    <a:pt x="215" y="184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17" y="172"/>
                  </a:lnTo>
                  <a:lnTo>
                    <a:pt x="217" y="172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20" y="171"/>
                  </a:lnTo>
                  <a:lnTo>
                    <a:pt x="220" y="172"/>
                  </a:lnTo>
                  <a:lnTo>
                    <a:pt x="220" y="172"/>
                  </a:lnTo>
                  <a:lnTo>
                    <a:pt x="219" y="177"/>
                  </a:lnTo>
                  <a:lnTo>
                    <a:pt x="219" y="177"/>
                  </a:lnTo>
                  <a:close/>
                  <a:moveTo>
                    <a:pt x="228" y="205"/>
                  </a:moveTo>
                  <a:lnTo>
                    <a:pt x="228" y="205"/>
                  </a:lnTo>
                  <a:lnTo>
                    <a:pt x="228" y="192"/>
                  </a:lnTo>
                  <a:lnTo>
                    <a:pt x="228" y="192"/>
                  </a:lnTo>
                  <a:lnTo>
                    <a:pt x="230" y="194"/>
                  </a:lnTo>
                  <a:lnTo>
                    <a:pt x="231" y="198"/>
                  </a:lnTo>
                  <a:lnTo>
                    <a:pt x="230" y="201"/>
                  </a:lnTo>
                  <a:lnTo>
                    <a:pt x="228" y="205"/>
                  </a:lnTo>
                  <a:lnTo>
                    <a:pt x="228" y="205"/>
                  </a:lnTo>
                  <a:close/>
                  <a:moveTo>
                    <a:pt x="223" y="131"/>
                  </a:moveTo>
                  <a:lnTo>
                    <a:pt x="223" y="131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31" y="116"/>
                  </a:lnTo>
                  <a:lnTo>
                    <a:pt x="231" y="116"/>
                  </a:lnTo>
                  <a:lnTo>
                    <a:pt x="231" y="120"/>
                  </a:lnTo>
                  <a:lnTo>
                    <a:pt x="229" y="125"/>
                  </a:lnTo>
                  <a:lnTo>
                    <a:pt x="226" y="129"/>
                  </a:lnTo>
                  <a:lnTo>
                    <a:pt x="223" y="131"/>
                  </a:lnTo>
                  <a:lnTo>
                    <a:pt x="223" y="131"/>
                  </a:lnTo>
                  <a:close/>
                  <a:moveTo>
                    <a:pt x="247" y="43"/>
                  </a:moveTo>
                  <a:lnTo>
                    <a:pt x="247" y="43"/>
                  </a:lnTo>
                  <a:lnTo>
                    <a:pt x="239" y="48"/>
                  </a:lnTo>
                  <a:lnTo>
                    <a:pt x="239" y="48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7" y="51"/>
                  </a:lnTo>
                  <a:lnTo>
                    <a:pt x="237" y="51"/>
                  </a:lnTo>
                  <a:lnTo>
                    <a:pt x="242" y="49"/>
                  </a:lnTo>
                  <a:lnTo>
                    <a:pt x="242" y="49"/>
                  </a:lnTo>
                  <a:lnTo>
                    <a:pt x="243" y="50"/>
                  </a:lnTo>
                  <a:lnTo>
                    <a:pt x="243" y="50"/>
                  </a:lnTo>
                  <a:lnTo>
                    <a:pt x="241" y="53"/>
                  </a:lnTo>
                  <a:lnTo>
                    <a:pt x="241" y="53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9" y="57"/>
                  </a:lnTo>
                  <a:lnTo>
                    <a:pt x="231" y="54"/>
                  </a:lnTo>
                  <a:lnTo>
                    <a:pt x="234" y="47"/>
                  </a:lnTo>
                  <a:lnTo>
                    <a:pt x="234" y="47"/>
                  </a:lnTo>
                  <a:lnTo>
                    <a:pt x="237" y="45"/>
                  </a:lnTo>
                  <a:lnTo>
                    <a:pt x="240" y="43"/>
                  </a:lnTo>
                  <a:lnTo>
                    <a:pt x="247" y="40"/>
                  </a:lnTo>
                  <a:lnTo>
                    <a:pt x="247" y="40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7" y="43"/>
                  </a:lnTo>
                  <a:lnTo>
                    <a:pt x="247" y="43"/>
                  </a:lnTo>
                  <a:close/>
                  <a:moveTo>
                    <a:pt x="250" y="26"/>
                  </a:moveTo>
                  <a:lnTo>
                    <a:pt x="250" y="26"/>
                  </a:lnTo>
                  <a:lnTo>
                    <a:pt x="244" y="25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31" y="28"/>
                  </a:lnTo>
                  <a:lnTo>
                    <a:pt x="224" y="31"/>
                  </a:lnTo>
                  <a:lnTo>
                    <a:pt x="224" y="31"/>
                  </a:lnTo>
                  <a:lnTo>
                    <a:pt x="222" y="31"/>
                  </a:lnTo>
                  <a:lnTo>
                    <a:pt x="222" y="31"/>
                  </a:lnTo>
                  <a:lnTo>
                    <a:pt x="222" y="30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6" y="26"/>
                  </a:lnTo>
                  <a:lnTo>
                    <a:pt x="230" y="25"/>
                  </a:lnTo>
                  <a:lnTo>
                    <a:pt x="230" y="25"/>
                  </a:lnTo>
                  <a:lnTo>
                    <a:pt x="236" y="23"/>
                  </a:lnTo>
                  <a:lnTo>
                    <a:pt x="243" y="23"/>
                  </a:lnTo>
                  <a:lnTo>
                    <a:pt x="243" y="23"/>
                  </a:lnTo>
                  <a:lnTo>
                    <a:pt x="247" y="23"/>
                  </a:lnTo>
                  <a:lnTo>
                    <a:pt x="251" y="25"/>
                  </a:lnTo>
                  <a:lnTo>
                    <a:pt x="251" y="25"/>
                  </a:lnTo>
                  <a:lnTo>
                    <a:pt x="250" y="26"/>
                  </a:lnTo>
                  <a:lnTo>
                    <a:pt x="250" y="26"/>
                  </a:lnTo>
                  <a:close/>
                  <a:moveTo>
                    <a:pt x="264" y="57"/>
                  </a:moveTo>
                  <a:lnTo>
                    <a:pt x="264" y="57"/>
                  </a:lnTo>
                  <a:lnTo>
                    <a:pt x="255" y="73"/>
                  </a:lnTo>
                  <a:lnTo>
                    <a:pt x="255" y="73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3" y="74"/>
                  </a:lnTo>
                  <a:lnTo>
                    <a:pt x="252" y="73"/>
                  </a:lnTo>
                  <a:lnTo>
                    <a:pt x="252" y="73"/>
                  </a:lnTo>
                  <a:lnTo>
                    <a:pt x="254" y="67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8" y="58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3" y="54"/>
                  </a:lnTo>
                  <a:lnTo>
                    <a:pt x="264" y="54"/>
                  </a:lnTo>
                  <a:lnTo>
                    <a:pt x="264" y="54"/>
                  </a:lnTo>
                  <a:lnTo>
                    <a:pt x="264" y="57"/>
                  </a:lnTo>
                  <a:lnTo>
                    <a:pt x="264" y="57"/>
                  </a:lnTo>
                  <a:close/>
                  <a:moveTo>
                    <a:pt x="282" y="68"/>
                  </a:moveTo>
                  <a:lnTo>
                    <a:pt x="282" y="68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3" y="57"/>
                  </a:lnTo>
                  <a:lnTo>
                    <a:pt x="283" y="57"/>
                  </a:lnTo>
                  <a:lnTo>
                    <a:pt x="284" y="58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82" y="68"/>
                  </a:lnTo>
                  <a:lnTo>
                    <a:pt x="282" y="68"/>
                  </a:lnTo>
                  <a:close/>
                  <a:moveTo>
                    <a:pt x="305" y="186"/>
                  </a:moveTo>
                  <a:lnTo>
                    <a:pt x="305" y="186"/>
                  </a:lnTo>
                  <a:lnTo>
                    <a:pt x="306" y="190"/>
                  </a:lnTo>
                  <a:lnTo>
                    <a:pt x="305" y="194"/>
                  </a:lnTo>
                  <a:lnTo>
                    <a:pt x="303" y="199"/>
                  </a:lnTo>
                  <a:lnTo>
                    <a:pt x="300" y="201"/>
                  </a:lnTo>
                  <a:lnTo>
                    <a:pt x="300" y="201"/>
                  </a:lnTo>
                  <a:lnTo>
                    <a:pt x="305" y="186"/>
                  </a:lnTo>
                  <a:lnTo>
                    <a:pt x="305" y="186"/>
                  </a:lnTo>
                  <a:close/>
                  <a:moveTo>
                    <a:pt x="301" y="229"/>
                  </a:moveTo>
                  <a:lnTo>
                    <a:pt x="301" y="229"/>
                  </a:lnTo>
                  <a:lnTo>
                    <a:pt x="300" y="229"/>
                  </a:lnTo>
                  <a:lnTo>
                    <a:pt x="300" y="229"/>
                  </a:lnTo>
                  <a:lnTo>
                    <a:pt x="299" y="227"/>
                  </a:lnTo>
                  <a:lnTo>
                    <a:pt x="299" y="227"/>
                  </a:lnTo>
                  <a:lnTo>
                    <a:pt x="303" y="217"/>
                  </a:lnTo>
                  <a:lnTo>
                    <a:pt x="303" y="217"/>
                  </a:lnTo>
                  <a:lnTo>
                    <a:pt x="305" y="216"/>
                  </a:lnTo>
                  <a:lnTo>
                    <a:pt x="305" y="216"/>
                  </a:lnTo>
                  <a:lnTo>
                    <a:pt x="307" y="220"/>
                  </a:lnTo>
                  <a:lnTo>
                    <a:pt x="307" y="220"/>
                  </a:lnTo>
                  <a:lnTo>
                    <a:pt x="301" y="229"/>
                  </a:lnTo>
                  <a:lnTo>
                    <a:pt x="301" y="229"/>
                  </a:lnTo>
                  <a:close/>
                  <a:moveTo>
                    <a:pt x="317" y="168"/>
                  </a:moveTo>
                  <a:lnTo>
                    <a:pt x="317" y="168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5" y="167"/>
                  </a:lnTo>
                  <a:lnTo>
                    <a:pt x="315" y="167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9" y="154"/>
                  </a:lnTo>
                  <a:lnTo>
                    <a:pt x="320" y="159"/>
                  </a:lnTo>
                  <a:lnTo>
                    <a:pt x="319" y="164"/>
                  </a:lnTo>
                  <a:lnTo>
                    <a:pt x="317" y="168"/>
                  </a:lnTo>
                  <a:lnTo>
                    <a:pt x="317" y="168"/>
                  </a:lnTo>
                  <a:close/>
                  <a:moveTo>
                    <a:pt x="326" y="127"/>
                  </a:moveTo>
                  <a:lnTo>
                    <a:pt x="326" y="127"/>
                  </a:lnTo>
                  <a:lnTo>
                    <a:pt x="322" y="109"/>
                  </a:lnTo>
                  <a:lnTo>
                    <a:pt x="322" y="109"/>
                  </a:lnTo>
                  <a:lnTo>
                    <a:pt x="325" y="111"/>
                  </a:lnTo>
                  <a:lnTo>
                    <a:pt x="327" y="115"/>
                  </a:lnTo>
                  <a:lnTo>
                    <a:pt x="327" y="120"/>
                  </a:lnTo>
                  <a:lnTo>
                    <a:pt x="326" y="127"/>
                  </a:lnTo>
                  <a:lnTo>
                    <a:pt x="326" y="127"/>
                  </a:lnTo>
                  <a:close/>
                </a:path>
              </a:pathLst>
            </a:custGeom>
            <a:solidFill>
              <a:srgbClr val="C49A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5" name="Freeform 191"/>
            <p:cNvSpPr>
              <a:spLocks noEditPoints="1"/>
            </p:cNvSpPr>
            <p:nvPr/>
          </p:nvSpPr>
          <p:spPr bwMode="auto">
            <a:xfrm>
              <a:off x="3158" y="1819"/>
              <a:ext cx="229" cy="407"/>
            </a:xfrm>
            <a:custGeom>
              <a:avLst/>
              <a:gdLst/>
              <a:ahLst/>
              <a:cxnLst>
                <a:cxn ang="0">
                  <a:pos x="226" y="238"/>
                </a:cxn>
                <a:cxn ang="0">
                  <a:pos x="207" y="296"/>
                </a:cxn>
                <a:cxn ang="0">
                  <a:pos x="186" y="330"/>
                </a:cxn>
                <a:cxn ang="0">
                  <a:pos x="193" y="329"/>
                </a:cxn>
                <a:cxn ang="0">
                  <a:pos x="189" y="340"/>
                </a:cxn>
                <a:cxn ang="0">
                  <a:pos x="203" y="327"/>
                </a:cxn>
                <a:cxn ang="0">
                  <a:pos x="208" y="336"/>
                </a:cxn>
                <a:cxn ang="0">
                  <a:pos x="206" y="388"/>
                </a:cxn>
                <a:cxn ang="0">
                  <a:pos x="207" y="404"/>
                </a:cxn>
                <a:cxn ang="0">
                  <a:pos x="165" y="404"/>
                </a:cxn>
                <a:cxn ang="0">
                  <a:pos x="110" y="390"/>
                </a:cxn>
                <a:cxn ang="0">
                  <a:pos x="70" y="365"/>
                </a:cxn>
                <a:cxn ang="0">
                  <a:pos x="71" y="341"/>
                </a:cxn>
                <a:cxn ang="0">
                  <a:pos x="80" y="313"/>
                </a:cxn>
                <a:cxn ang="0">
                  <a:pos x="87" y="232"/>
                </a:cxn>
                <a:cxn ang="0">
                  <a:pos x="77" y="171"/>
                </a:cxn>
                <a:cxn ang="0">
                  <a:pos x="63" y="108"/>
                </a:cxn>
                <a:cxn ang="0">
                  <a:pos x="65" y="39"/>
                </a:cxn>
                <a:cxn ang="0">
                  <a:pos x="62" y="36"/>
                </a:cxn>
                <a:cxn ang="0">
                  <a:pos x="55" y="79"/>
                </a:cxn>
                <a:cxn ang="0">
                  <a:pos x="30" y="45"/>
                </a:cxn>
                <a:cxn ang="0">
                  <a:pos x="28" y="23"/>
                </a:cxn>
                <a:cxn ang="0">
                  <a:pos x="74" y="25"/>
                </a:cxn>
                <a:cxn ang="0">
                  <a:pos x="86" y="32"/>
                </a:cxn>
                <a:cxn ang="0">
                  <a:pos x="107" y="31"/>
                </a:cxn>
                <a:cxn ang="0">
                  <a:pos x="91" y="65"/>
                </a:cxn>
                <a:cxn ang="0">
                  <a:pos x="92" y="83"/>
                </a:cxn>
                <a:cxn ang="0">
                  <a:pos x="109" y="68"/>
                </a:cxn>
                <a:cxn ang="0">
                  <a:pos x="118" y="67"/>
                </a:cxn>
                <a:cxn ang="0">
                  <a:pos x="123" y="95"/>
                </a:cxn>
                <a:cxn ang="0">
                  <a:pos x="136" y="74"/>
                </a:cxn>
                <a:cxn ang="0">
                  <a:pos x="139" y="76"/>
                </a:cxn>
                <a:cxn ang="0">
                  <a:pos x="152" y="94"/>
                </a:cxn>
                <a:cxn ang="0">
                  <a:pos x="162" y="73"/>
                </a:cxn>
                <a:cxn ang="0">
                  <a:pos x="175" y="85"/>
                </a:cxn>
                <a:cxn ang="0">
                  <a:pos x="179" y="60"/>
                </a:cxn>
                <a:cxn ang="0">
                  <a:pos x="180" y="14"/>
                </a:cxn>
                <a:cxn ang="0">
                  <a:pos x="213" y="3"/>
                </a:cxn>
                <a:cxn ang="0">
                  <a:pos x="226" y="21"/>
                </a:cxn>
                <a:cxn ang="0">
                  <a:pos x="224" y="78"/>
                </a:cxn>
                <a:cxn ang="0">
                  <a:pos x="215" y="126"/>
                </a:cxn>
                <a:cxn ang="0">
                  <a:pos x="223" y="158"/>
                </a:cxn>
                <a:cxn ang="0">
                  <a:pos x="72" y="318"/>
                </a:cxn>
                <a:cxn ang="0">
                  <a:pos x="63" y="362"/>
                </a:cxn>
                <a:cxn ang="0">
                  <a:pos x="18" y="359"/>
                </a:cxn>
                <a:cxn ang="0">
                  <a:pos x="3" y="349"/>
                </a:cxn>
                <a:cxn ang="0">
                  <a:pos x="15" y="268"/>
                </a:cxn>
                <a:cxn ang="0">
                  <a:pos x="21" y="260"/>
                </a:cxn>
                <a:cxn ang="0">
                  <a:pos x="5" y="205"/>
                </a:cxn>
                <a:cxn ang="0">
                  <a:pos x="0" y="141"/>
                </a:cxn>
                <a:cxn ang="0">
                  <a:pos x="2" y="103"/>
                </a:cxn>
                <a:cxn ang="0">
                  <a:pos x="15" y="30"/>
                </a:cxn>
                <a:cxn ang="0">
                  <a:pos x="30" y="57"/>
                </a:cxn>
                <a:cxn ang="0">
                  <a:pos x="56" y="93"/>
                </a:cxn>
                <a:cxn ang="0">
                  <a:pos x="67" y="155"/>
                </a:cxn>
                <a:cxn ang="0">
                  <a:pos x="81" y="235"/>
                </a:cxn>
                <a:cxn ang="0">
                  <a:pos x="75" y="305"/>
                </a:cxn>
                <a:cxn ang="0">
                  <a:pos x="40" y="352"/>
                </a:cxn>
                <a:cxn ang="0">
                  <a:pos x="11" y="342"/>
                </a:cxn>
                <a:cxn ang="0">
                  <a:pos x="16" y="350"/>
                </a:cxn>
                <a:cxn ang="0">
                  <a:pos x="54" y="359"/>
                </a:cxn>
              </a:cxnLst>
              <a:rect l="0" t="0" r="r" b="b"/>
              <a:pathLst>
                <a:path w="229" h="407">
                  <a:moveTo>
                    <a:pt x="229" y="201"/>
                  </a:moveTo>
                  <a:lnTo>
                    <a:pt x="229" y="201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7" y="227"/>
                  </a:lnTo>
                  <a:lnTo>
                    <a:pt x="226" y="238"/>
                  </a:lnTo>
                  <a:lnTo>
                    <a:pt x="226" y="238"/>
                  </a:lnTo>
                  <a:lnTo>
                    <a:pt x="223" y="249"/>
                  </a:lnTo>
                  <a:lnTo>
                    <a:pt x="220" y="259"/>
                  </a:lnTo>
                  <a:lnTo>
                    <a:pt x="220" y="259"/>
                  </a:lnTo>
                  <a:lnTo>
                    <a:pt x="214" y="278"/>
                  </a:lnTo>
                  <a:lnTo>
                    <a:pt x="214" y="278"/>
                  </a:lnTo>
                  <a:lnTo>
                    <a:pt x="211" y="287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4" y="304"/>
                  </a:lnTo>
                  <a:lnTo>
                    <a:pt x="199" y="311"/>
                  </a:lnTo>
                  <a:lnTo>
                    <a:pt x="188" y="325"/>
                  </a:lnTo>
                  <a:lnTo>
                    <a:pt x="188" y="325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2"/>
                  </a:lnTo>
                  <a:lnTo>
                    <a:pt x="186" y="334"/>
                  </a:lnTo>
                  <a:lnTo>
                    <a:pt x="186" y="334"/>
                  </a:lnTo>
                  <a:lnTo>
                    <a:pt x="190" y="332"/>
                  </a:lnTo>
                  <a:lnTo>
                    <a:pt x="190" y="332"/>
                  </a:lnTo>
                  <a:lnTo>
                    <a:pt x="193" y="329"/>
                  </a:lnTo>
                  <a:lnTo>
                    <a:pt x="193" y="329"/>
                  </a:lnTo>
                  <a:lnTo>
                    <a:pt x="194" y="330"/>
                  </a:lnTo>
                  <a:lnTo>
                    <a:pt x="194" y="330"/>
                  </a:lnTo>
                  <a:lnTo>
                    <a:pt x="190" y="337"/>
                  </a:lnTo>
                  <a:lnTo>
                    <a:pt x="190" y="337"/>
                  </a:lnTo>
                  <a:lnTo>
                    <a:pt x="189" y="339"/>
                  </a:lnTo>
                  <a:lnTo>
                    <a:pt x="189" y="340"/>
                  </a:lnTo>
                  <a:lnTo>
                    <a:pt x="189" y="340"/>
                  </a:lnTo>
                  <a:lnTo>
                    <a:pt x="190" y="345"/>
                  </a:lnTo>
                  <a:lnTo>
                    <a:pt x="190" y="345"/>
                  </a:lnTo>
                  <a:lnTo>
                    <a:pt x="192" y="344"/>
                  </a:lnTo>
                  <a:lnTo>
                    <a:pt x="193" y="342"/>
                  </a:lnTo>
                  <a:lnTo>
                    <a:pt x="193" y="342"/>
                  </a:lnTo>
                  <a:lnTo>
                    <a:pt x="203" y="327"/>
                  </a:lnTo>
                  <a:lnTo>
                    <a:pt x="203" y="327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6" y="326"/>
                  </a:lnTo>
                  <a:lnTo>
                    <a:pt x="207" y="327"/>
                  </a:lnTo>
                  <a:lnTo>
                    <a:pt x="207" y="327"/>
                  </a:lnTo>
                  <a:lnTo>
                    <a:pt x="208" y="336"/>
                  </a:lnTo>
                  <a:lnTo>
                    <a:pt x="208" y="336"/>
                  </a:lnTo>
                  <a:lnTo>
                    <a:pt x="209" y="345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09" y="363"/>
                  </a:lnTo>
                  <a:lnTo>
                    <a:pt x="208" y="372"/>
                  </a:lnTo>
                  <a:lnTo>
                    <a:pt x="208" y="372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90"/>
                  </a:lnTo>
                  <a:lnTo>
                    <a:pt x="207" y="391"/>
                  </a:lnTo>
                  <a:lnTo>
                    <a:pt x="207" y="391"/>
                  </a:lnTo>
                  <a:lnTo>
                    <a:pt x="209" y="394"/>
                  </a:lnTo>
                  <a:lnTo>
                    <a:pt x="209" y="397"/>
                  </a:lnTo>
                  <a:lnTo>
                    <a:pt x="207" y="404"/>
                  </a:lnTo>
                  <a:lnTo>
                    <a:pt x="207" y="404"/>
                  </a:lnTo>
                  <a:lnTo>
                    <a:pt x="207" y="407"/>
                  </a:lnTo>
                  <a:lnTo>
                    <a:pt x="207" y="407"/>
                  </a:lnTo>
                  <a:lnTo>
                    <a:pt x="187" y="407"/>
                  </a:lnTo>
                  <a:lnTo>
                    <a:pt x="187" y="407"/>
                  </a:lnTo>
                  <a:lnTo>
                    <a:pt x="176" y="406"/>
                  </a:lnTo>
                  <a:lnTo>
                    <a:pt x="165" y="404"/>
                  </a:lnTo>
                  <a:lnTo>
                    <a:pt x="165" y="404"/>
                  </a:lnTo>
                  <a:lnTo>
                    <a:pt x="154" y="402"/>
                  </a:lnTo>
                  <a:lnTo>
                    <a:pt x="144" y="399"/>
                  </a:lnTo>
                  <a:lnTo>
                    <a:pt x="144" y="399"/>
                  </a:lnTo>
                  <a:lnTo>
                    <a:pt x="118" y="393"/>
                  </a:lnTo>
                  <a:lnTo>
                    <a:pt x="118" y="393"/>
                  </a:lnTo>
                  <a:lnTo>
                    <a:pt x="110" y="390"/>
                  </a:lnTo>
                  <a:lnTo>
                    <a:pt x="103" y="387"/>
                  </a:lnTo>
                  <a:lnTo>
                    <a:pt x="103" y="387"/>
                  </a:lnTo>
                  <a:lnTo>
                    <a:pt x="75" y="372"/>
                  </a:lnTo>
                  <a:lnTo>
                    <a:pt x="75" y="372"/>
                  </a:lnTo>
                  <a:lnTo>
                    <a:pt x="73" y="370"/>
                  </a:lnTo>
                  <a:lnTo>
                    <a:pt x="71" y="368"/>
                  </a:lnTo>
                  <a:lnTo>
                    <a:pt x="70" y="365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55"/>
                  </a:lnTo>
                  <a:lnTo>
                    <a:pt x="70" y="355"/>
                  </a:lnTo>
                  <a:lnTo>
                    <a:pt x="71" y="348"/>
                  </a:lnTo>
                  <a:lnTo>
                    <a:pt x="71" y="348"/>
                  </a:lnTo>
                  <a:lnTo>
                    <a:pt x="71" y="341"/>
                  </a:lnTo>
                  <a:lnTo>
                    <a:pt x="73" y="335"/>
                  </a:lnTo>
                  <a:lnTo>
                    <a:pt x="75" y="328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9" y="317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3" y="291"/>
                  </a:lnTo>
                  <a:lnTo>
                    <a:pt x="83" y="291"/>
                  </a:lnTo>
                  <a:lnTo>
                    <a:pt x="85" y="268"/>
                  </a:lnTo>
                  <a:lnTo>
                    <a:pt x="85" y="268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6" y="219"/>
                  </a:lnTo>
                  <a:lnTo>
                    <a:pt x="86" y="219"/>
                  </a:lnTo>
                  <a:lnTo>
                    <a:pt x="85" y="207"/>
                  </a:lnTo>
                  <a:lnTo>
                    <a:pt x="85" y="207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66" y="123"/>
                  </a:lnTo>
                  <a:lnTo>
                    <a:pt x="66" y="123"/>
                  </a:lnTo>
                  <a:lnTo>
                    <a:pt x="65" y="122"/>
                  </a:lnTo>
                  <a:lnTo>
                    <a:pt x="65" y="122"/>
                  </a:lnTo>
                  <a:lnTo>
                    <a:pt x="63" y="108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83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3" y="55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0" y="42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5" y="79"/>
                  </a:lnTo>
                  <a:lnTo>
                    <a:pt x="55" y="79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3" y="50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35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4" y="30"/>
                  </a:lnTo>
                  <a:lnTo>
                    <a:pt x="86" y="32"/>
                  </a:lnTo>
                  <a:lnTo>
                    <a:pt x="89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97" y="51"/>
                  </a:lnTo>
                  <a:lnTo>
                    <a:pt x="97" y="51"/>
                  </a:lnTo>
                  <a:lnTo>
                    <a:pt x="94" y="58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1" y="67"/>
                  </a:lnTo>
                  <a:lnTo>
                    <a:pt x="91" y="67"/>
                  </a:lnTo>
                  <a:lnTo>
                    <a:pt x="89" y="71"/>
                  </a:lnTo>
                  <a:lnTo>
                    <a:pt x="89" y="75"/>
                  </a:lnTo>
                  <a:lnTo>
                    <a:pt x="90" y="79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3" y="85"/>
                  </a:lnTo>
                  <a:lnTo>
                    <a:pt x="95" y="85"/>
                  </a:lnTo>
                  <a:lnTo>
                    <a:pt x="97" y="85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9" y="68"/>
                  </a:lnTo>
                  <a:lnTo>
                    <a:pt x="109" y="68"/>
                  </a:lnTo>
                  <a:lnTo>
                    <a:pt x="114" y="60"/>
                  </a:lnTo>
                  <a:lnTo>
                    <a:pt x="117" y="57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19" y="61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7" y="76"/>
                  </a:lnTo>
                  <a:lnTo>
                    <a:pt x="116" y="81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8" y="90"/>
                  </a:lnTo>
                  <a:lnTo>
                    <a:pt x="120" y="93"/>
                  </a:lnTo>
                  <a:lnTo>
                    <a:pt x="123" y="95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9" y="95"/>
                  </a:lnTo>
                  <a:lnTo>
                    <a:pt x="130" y="93"/>
                  </a:lnTo>
                  <a:lnTo>
                    <a:pt x="130" y="93"/>
                  </a:lnTo>
                  <a:lnTo>
                    <a:pt x="136" y="74"/>
                  </a:lnTo>
                  <a:lnTo>
                    <a:pt x="136" y="7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81"/>
                  </a:lnTo>
                  <a:lnTo>
                    <a:pt x="140" y="86"/>
                  </a:lnTo>
                  <a:lnTo>
                    <a:pt x="143" y="91"/>
                  </a:lnTo>
                  <a:lnTo>
                    <a:pt x="147" y="94"/>
                  </a:lnTo>
                  <a:lnTo>
                    <a:pt x="147" y="94"/>
                  </a:lnTo>
                  <a:lnTo>
                    <a:pt x="149" y="95"/>
                  </a:lnTo>
                  <a:lnTo>
                    <a:pt x="152" y="94"/>
                  </a:lnTo>
                  <a:lnTo>
                    <a:pt x="154" y="93"/>
                  </a:lnTo>
                  <a:lnTo>
                    <a:pt x="155" y="91"/>
                  </a:lnTo>
                  <a:lnTo>
                    <a:pt x="155" y="91"/>
                  </a:lnTo>
                  <a:lnTo>
                    <a:pt x="158" y="85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2" y="73"/>
                  </a:lnTo>
                  <a:lnTo>
                    <a:pt x="162" y="73"/>
                  </a:lnTo>
                  <a:lnTo>
                    <a:pt x="168" y="83"/>
                  </a:lnTo>
                  <a:lnTo>
                    <a:pt x="168" y="83"/>
                  </a:lnTo>
                  <a:lnTo>
                    <a:pt x="170" y="84"/>
                  </a:lnTo>
                  <a:lnTo>
                    <a:pt x="171" y="85"/>
                  </a:lnTo>
                  <a:lnTo>
                    <a:pt x="175" y="85"/>
                  </a:lnTo>
                  <a:lnTo>
                    <a:pt x="175" y="85"/>
                  </a:lnTo>
                  <a:lnTo>
                    <a:pt x="178" y="83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0" y="79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9" y="60"/>
                  </a:lnTo>
                  <a:lnTo>
                    <a:pt x="179" y="60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9" y="36"/>
                  </a:lnTo>
                  <a:lnTo>
                    <a:pt x="179" y="36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81" y="10"/>
                  </a:lnTo>
                  <a:lnTo>
                    <a:pt x="182" y="9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205" y="5"/>
                  </a:lnTo>
                  <a:lnTo>
                    <a:pt x="205" y="5"/>
                  </a:lnTo>
                  <a:lnTo>
                    <a:pt x="213" y="3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22" y="0"/>
                  </a:lnTo>
                  <a:lnTo>
                    <a:pt x="224" y="1"/>
                  </a:lnTo>
                  <a:lnTo>
                    <a:pt x="225" y="3"/>
                  </a:lnTo>
                  <a:lnTo>
                    <a:pt x="225" y="3"/>
                  </a:lnTo>
                  <a:lnTo>
                    <a:pt x="226" y="21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6" y="51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5" y="71"/>
                  </a:lnTo>
                  <a:lnTo>
                    <a:pt x="224" y="78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17" y="113"/>
                  </a:lnTo>
                  <a:lnTo>
                    <a:pt x="217" y="113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6"/>
                  </a:lnTo>
                  <a:lnTo>
                    <a:pt x="217" y="131"/>
                  </a:lnTo>
                  <a:lnTo>
                    <a:pt x="217" y="131"/>
                  </a:lnTo>
                  <a:lnTo>
                    <a:pt x="219" y="135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3" y="158"/>
                  </a:lnTo>
                  <a:lnTo>
                    <a:pt x="223" y="158"/>
                  </a:lnTo>
                  <a:lnTo>
                    <a:pt x="228" y="188"/>
                  </a:lnTo>
                  <a:lnTo>
                    <a:pt x="228" y="188"/>
                  </a:lnTo>
                  <a:lnTo>
                    <a:pt x="228" y="194"/>
                  </a:lnTo>
                  <a:lnTo>
                    <a:pt x="229" y="201"/>
                  </a:lnTo>
                  <a:lnTo>
                    <a:pt x="229" y="201"/>
                  </a:lnTo>
                  <a:close/>
                  <a:moveTo>
                    <a:pt x="72" y="318"/>
                  </a:moveTo>
                  <a:lnTo>
                    <a:pt x="72" y="318"/>
                  </a:lnTo>
                  <a:lnTo>
                    <a:pt x="69" y="325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6" y="338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3" y="362"/>
                  </a:lnTo>
                  <a:lnTo>
                    <a:pt x="63" y="362"/>
                  </a:lnTo>
                  <a:lnTo>
                    <a:pt x="62" y="364"/>
                  </a:lnTo>
                  <a:lnTo>
                    <a:pt x="61" y="364"/>
                  </a:lnTo>
                  <a:lnTo>
                    <a:pt x="61" y="364"/>
                  </a:lnTo>
                  <a:lnTo>
                    <a:pt x="50" y="364"/>
                  </a:lnTo>
                  <a:lnTo>
                    <a:pt x="39" y="363"/>
                  </a:lnTo>
                  <a:lnTo>
                    <a:pt x="18" y="359"/>
                  </a:lnTo>
                  <a:lnTo>
                    <a:pt x="18" y="359"/>
                  </a:lnTo>
                  <a:lnTo>
                    <a:pt x="15" y="357"/>
                  </a:lnTo>
                  <a:lnTo>
                    <a:pt x="11" y="356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3" y="351"/>
                  </a:lnTo>
                  <a:lnTo>
                    <a:pt x="3" y="349"/>
                  </a:lnTo>
                  <a:lnTo>
                    <a:pt x="3" y="349"/>
                  </a:lnTo>
                  <a:lnTo>
                    <a:pt x="8" y="330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13" y="288"/>
                  </a:lnTo>
                  <a:lnTo>
                    <a:pt x="13" y="288"/>
                  </a:lnTo>
                  <a:lnTo>
                    <a:pt x="15" y="268"/>
                  </a:lnTo>
                  <a:lnTo>
                    <a:pt x="15" y="268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9" y="265"/>
                  </a:lnTo>
                  <a:lnTo>
                    <a:pt x="21" y="264"/>
                  </a:lnTo>
                  <a:lnTo>
                    <a:pt x="21" y="263"/>
                  </a:lnTo>
                  <a:lnTo>
                    <a:pt x="21" y="260"/>
                  </a:lnTo>
                  <a:lnTo>
                    <a:pt x="21" y="260"/>
                  </a:lnTo>
                  <a:lnTo>
                    <a:pt x="16" y="248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9" y="221"/>
                  </a:lnTo>
                  <a:lnTo>
                    <a:pt x="5" y="205"/>
                  </a:lnTo>
                  <a:lnTo>
                    <a:pt x="5" y="205"/>
                  </a:lnTo>
                  <a:lnTo>
                    <a:pt x="3" y="189"/>
                  </a:lnTo>
                  <a:lnTo>
                    <a:pt x="3" y="189"/>
                  </a:lnTo>
                  <a:lnTo>
                    <a:pt x="1" y="172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1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3" y="9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53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7" y="106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62" y="131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8" y="205"/>
                  </a:lnTo>
                  <a:lnTo>
                    <a:pt x="78" y="205"/>
                  </a:lnTo>
                  <a:lnTo>
                    <a:pt x="80" y="220"/>
                  </a:lnTo>
                  <a:lnTo>
                    <a:pt x="81" y="235"/>
                  </a:lnTo>
                  <a:lnTo>
                    <a:pt x="81" y="235"/>
                  </a:lnTo>
                  <a:lnTo>
                    <a:pt x="80" y="249"/>
                  </a:lnTo>
                  <a:lnTo>
                    <a:pt x="79" y="263"/>
                  </a:lnTo>
                  <a:lnTo>
                    <a:pt x="79" y="263"/>
                  </a:lnTo>
                  <a:lnTo>
                    <a:pt x="77" y="292"/>
                  </a:lnTo>
                  <a:lnTo>
                    <a:pt x="77" y="292"/>
                  </a:lnTo>
                  <a:lnTo>
                    <a:pt x="75" y="305"/>
                  </a:lnTo>
                  <a:lnTo>
                    <a:pt x="72" y="318"/>
                  </a:lnTo>
                  <a:lnTo>
                    <a:pt x="72" y="318"/>
                  </a:lnTo>
                  <a:close/>
                  <a:moveTo>
                    <a:pt x="57" y="357"/>
                  </a:moveTo>
                  <a:lnTo>
                    <a:pt x="57" y="357"/>
                  </a:lnTo>
                  <a:lnTo>
                    <a:pt x="54" y="355"/>
                  </a:lnTo>
                  <a:lnTo>
                    <a:pt x="54" y="355"/>
                  </a:lnTo>
                  <a:lnTo>
                    <a:pt x="40" y="352"/>
                  </a:lnTo>
                  <a:lnTo>
                    <a:pt x="40" y="352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5" y="344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1" y="342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45"/>
                  </a:lnTo>
                  <a:lnTo>
                    <a:pt x="10" y="346"/>
                  </a:lnTo>
                  <a:lnTo>
                    <a:pt x="10" y="346"/>
                  </a:lnTo>
                  <a:lnTo>
                    <a:pt x="13" y="348"/>
                  </a:lnTo>
                  <a:lnTo>
                    <a:pt x="16" y="350"/>
                  </a:lnTo>
                  <a:lnTo>
                    <a:pt x="16" y="350"/>
                  </a:lnTo>
                  <a:lnTo>
                    <a:pt x="32" y="355"/>
                  </a:lnTo>
                  <a:lnTo>
                    <a:pt x="32" y="355"/>
                  </a:lnTo>
                  <a:lnTo>
                    <a:pt x="51" y="359"/>
                  </a:lnTo>
                  <a:lnTo>
                    <a:pt x="51" y="359"/>
                  </a:lnTo>
                  <a:lnTo>
                    <a:pt x="54" y="359"/>
                  </a:lnTo>
                  <a:lnTo>
                    <a:pt x="54" y="359"/>
                  </a:lnTo>
                  <a:lnTo>
                    <a:pt x="57" y="357"/>
                  </a:lnTo>
                  <a:lnTo>
                    <a:pt x="57" y="357"/>
                  </a:lnTo>
                  <a:close/>
                </a:path>
              </a:pathLst>
            </a:custGeom>
            <a:solidFill>
              <a:srgbClr val="86BA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6" name="Freeform 192"/>
            <p:cNvSpPr>
              <a:spLocks noEditPoints="1"/>
            </p:cNvSpPr>
            <p:nvPr/>
          </p:nvSpPr>
          <p:spPr bwMode="auto">
            <a:xfrm>
              <a:off x="3046" y="1274"/>
              <a:ext cx="352" cy="636"/>
            </a:xfrm>
            <a:custGeom>
              <a:avLst/>
              <a:gdLst/>
              <a:ahLst/>
              <a:cxnLst>
                <a:cxn ang="0">
                  <a:pos x="309" y="123"/>
                </a:cxn>
                <a:cxn ang="0">
                  <a:pos x="290" y="122"/>
                </a:cxn>
                <a:cxn ang="0">
                  <a:pos x="272" y="78"/>
                </a:cxn>
                <a:cxn ang="0">
                  <a:pos x="242" y="39"/>
                </a:cxn>
                <a:cxn ang="0">
                  <a:pos x="206" y="30"/>
                </a:cxn>
                <a:cxn ang="0">
                  <a:pos x="170" y="28"/>
                </a:cxn>
                <a:cxn ang="0">
                  <a:pos x="123" y="27"/>
                </a:cxn>
                <a:cxn ang="0">
                  <a:pos x="102" y="6"/>
                </a:cxn>
                <a:cxn ang="0">
                  <a:pos x="89" y="94"/>
                </a:cxn>
                <a:cxn ang="0">
                  <a:pos x="101" y="171"/>
                </a:cxn>
                <a:cxn ang="0">
                  <a:pos x="177" y="231"/>
                </a:cxn>
                <a:cxn ang="0">
                  <a:pos x="296" y="179"/>
                </a:cxn>
                <a:cxn ang="0">
                  <a:pos x="327" y="165"/>
                </a:cxn>
                <a:cxn ang="0">
                  <a:pos x="144" y="97"/>
                </a:cxn>
                <a:cxn ang="0">
                  <a:pos x="169" y="65"/>
                </a:cxn>
                <a:cxn ang="0">
                  <a:pos x="144" y="105"/>
                </a:cxn>
                <a:cxn ang="0">
                  <a:pos x="141" y="107"/>
                </a:cxn>
                <a:cxn ang="0">
                  <a:pos x="112" y="50"/>
                </a:cxn>
                <a:cxn ang="0">
                  <a:pos x="124" y="53"/>
                </a:cxn>
                <a:cxn ang="0">
                  <a:pos x="129" y="49"/>
                </a:cxn>
                <a:cxn ang="0">
                  <a:pos x="134" y="87"/>
                </a:cxn>
                <a:cxn ang="0">
                  <a:pos x="169" y="191"/>
                </a:cxn>
                <a:cxn ang="0">
                  <a:pos x="139" y="183"/>
                </a:cxn>
                <a:cxn ang="0">
                  <a:pos x="180" y="179"/>
                </a:cxn>
                <a:cxn ang="0">
                  <a:pos x="187" y="153"/>
                </a:cxn>
                <a:cxn ang="0">
                  <a:pos x="144" y="168"/>
                </a:cxn>
                <a:cxn ang="0">
                  <a:pos x="121" y="146"/>
                </a:cxn>
                <a:cxn ang="0">
                  <a:pos x="135" y="149"/>
                </a:cxn>
                <a:cxn ang="0">
                  <a:pos x="201" y="141"/>
                </a:cxn>
                <a:cxn ang="0">
                  <a:pos x="208" y="112"/>
                </a:cxn>
                <a:cxn ang="0">
                  <a:pos x="202" y="71"/>
                </a:cxn>
                <a:cxn ang="0">
                  <a:pos x="206" y="62"/>
                </a:cxn>
                <a:cxn ang="0">
                  <a:pos x="215" y="50"/>
                </a:cxn>
                <a:cxn ang="0">
                  <a:pos x="229" y="101"/>
                </a:cxn>
                <a:cxn ang="0">
                  <a:pos x="325" y="137"/>
                </a:cxn>
                <a:cxn ang="0">
                  <a:pos x="322" y="155"/>
                </a:cxn>
                <a:cxn ang="0">
                  <a:pos x="310" y="133"/>
                </a:cxn>
                <a:cxn ang="0">
                  <a:pos x="324" y="121"/>
                </a:cxn>
                <a:cxn ang="0">
                  <a:pos x="279" y="609"/>
                </a:cxn>
                <a:cxn ang="0">
                  <a:pos x="269" y="612"/>
                </a:cxn>
                <a:cxn ang="0">
                  <a:pos x="258" y="619"/>
                </a:cxn>
                <a:cxn ang="0">
                  <a:pos x="242" y="625"/>
                </a:cxn>
                <a:cxn ang="0">
                  <a:pos x="234" y="611"/>
                </a:cxn>
                <a:cxn ang="0">
                  <a:pos x="213" y="619"/>
                </a:cxn>
                <a:cxn ang="0">
                  <a:pos x="224" y="575"/>
                </a:cxn>
                <a:cxn ang="0">
                  <a:pos x="204" y="567"/>
                </a:cxn>
                <a:cxn ang="0">
                  <a:pos x="279" y="553"/>
                </a:cxn>
                <a:cxn ang="0">
                  <a:pos x="88" y="503"/>
                </a:cxn>
                <a:cxn ang="0">
                  <a:pos x="63" y="555"/>
                </a:cxn>
                <a:cxn ang="0">
                  <a:pos x="62" y="525"/>
                </a:cxn>
                <a:cxn ang="0">
                  <a:pos x="40" y="544"/>
                </a:cxn>
                <a:cxn ang="0">
                  <a:pos x="27" y="548"/>
                </a:cxn>
                <a:cxn ang="0">
                  <a:pos x="41" y="516"/>
                </a:cxn>
                <a:cxn ang="0">
                  <a:pos x="38" y="507"/>
                </a:cxn>
                <a:cxn ang="0">
                  <a:pos x="0" y="490"/>
                </a:cxn>
                <a:cxn ang="0">
                  <a:pos x="55" y="475"/>
                </a:cxn>
                <a:cxn ang="0">
                  <a:pos x="237" y="218"/>
                </a:cxn>
                <a:cxn ang="0">
                  <a:pos x="254" y="229"/>
                </a:cxn>
                <a:cxn ang="0">
                  <a:pos x="1" y="537"/>
                </a:cxn>
                <a:cxn ang="0">
                  <a:pos x="34" y="511"/>
                </a:cxn>
              </a:cxnLst>
              <a:rect l="0" t="0" r="r" b="b"/>
              <a:pathLst>
                <a:path w="352" h="636">
                  <a:moveTo>
                    <a:pt x="343" y="108"/>
                  </a:moveTo>
                  <a:lnTo>
                    <a:pt x="343" y="108"/>
                  </a:lnTo>
                  <a:lnTo>
                    <a:pt x="339" y="105"/>
                  </a:lnTo>
                  <a:lnTo>
                    <a:pt x="339" y="105"/>
                  </a:lnTo>
                  <a:lnTo>
                    <a:pt x="333" y="104"/>
                  </a:lnTo>
                  <a:lnTo>
                    <a:pt x="328" y="105"/>
                  </a:lnTo>
                  <a:lnTo>
                    <a:pt x="323" y="107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6" y="112"/>
                  </a:lnTo>
                  <a:lnTo>
                    <a:pt x="314" y="115"/>
                  </a:lnTo>
                  <a:lnTo>
                    <a:pt x="312" y="121"/>
                  </a:lnTo>
                  <a:lnTo>
                    <a:pt x="312" y="121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3"/>
                  </a:lnTo>
                  <a:lnTo>
                    <a:pt x="308" y="122"/>
                  </a:lnTo>
                  <a:lnTo>
                    <a:pt x="307" y="121"/>
                  </a:lnTo>
                  <a:lnTo>
                    <a:pt x="307" y="121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3" y="116"/>
                  </a:lnTo>
                  <a:lnTo>
                    <a:pt x="303" y="116"/>
                  </a:lnTo>
                  <a:lnTo>
                    <a:pt x="297" y="122"/>
                  </a:lnTo>
                  <a:lnTo>
                    <a:pt x="297" y="122"/>
                  </a:lnTo>
                  <a:lnTo>
                    <a:pt x="295" y="124"/>
                  </a:lnTo>
                  <a:lnTo>
                    <a:pt x="293" y="124"/>
                  </a:lnTo>
                  <a:lnTo>
                    <a:pt x="291" y="124"/>
                  </a:lnTo>
                  <a:lnTo>
                    <a:pt x="290" y="122"/>
                  </a:lnTo>
                  <a:lnTo>
                    <a:pt x="290" y="122"/>
                  </a:lnTo>
                  <a:lnTo>
                    <a:pt x="285" y="117"/>
                  </a:lnTo>
                  <a:lnTo>
                    <a:pt x="283" y="112"/>
                  </a:lnTo>
                  <a:lnTo>
                    <a:pt x="282" y="106"/>
                  </a:lnTo>
                  <a:lnTo>
                    <a:pt x="283" y="99"/>
                  </a:lnTo>
                  <a:lnTo>
                    <a:pt x="283" y="99"/>
                  </a:lnTo>
                  <a:lnTo>
                    <a:pt x="283" y="98"/>
                  </a:lnTo>
                  <a:lnTo>
                    <a:pt x="283" y="96"/>
                  </a:lnTo>
                  <a:lnTo>
                    <a:pt x="282" y="95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78" y="92"/>
                  </a:lnTo>
                  <a:lnTo>
                    <a:pt x="278" y="92"/>
                  </a:lnTo>
                  <a:lnTo>
                    <a:pt x="274" y="85"/>
                  </a:lnTo>
                  <a:lnTo>
                    <a:pt x="272" y="82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1" y="76"/>
                  </a:lnTo>
                  <a:lnTo>
                    <a:pt x="270" y="75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4" y="73"/>
                  </a:lnTo>
                  <a:lnTo>
                    <a:pt x="261" y="72"/>
                  </a:lnTo>
                  <a:lnTo>
                    <a:pt x="258" y="71"/>
                  </a:lnTo>
                  <a:lnTo>
                    <a:pt x="256" y="68"/>
                  </a:lnTo>
                  <a:lnTo>
                    <a:pt x="256" y="68"/>
                  </a:lnTo>
                  <a:lnTo>
                    <a:pt x="251" y="61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3" y="44"/>
                  </a:lnTo>
                  <a:lnTo>
                    <a:pt x="242" y="39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0" y="21"/>
                  </a:lnTo>
                  <a:lnTo>
                    <a:pt x="239" y="8"/>
                  </a:lnTo>
                  <a:lnTo>
                    <a:pt x="239" y="8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234" y="6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25" y="18"/>
                  </a:lnTo>
                  <a:lnTo>
                    <a:pt x="219" y="23"/>
                  </a:lnTo>
                  <a:lnTo>
                    <a:pt x="213" y="27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199" y="32"/>
                  </a:lnTo>
                  <a:lnTo>
                    <a:pt x="199" y="32"/>
                  </a:lnTo>
                  <a:lnTo>
                    <a:pt x="195" y="33"/>
                  </a:lnTo>
                  <a:lnTo>
                    <a:pt x="192" y="33"/>
                  </a:lnTo>
                  <a:lnTo>
                    <a:pt x="189" y="33"/>
                  </a:lnTo>
                  <a:lnTo>
                    <a:pt x="185" y="31"/>
                  </a:lnTo>
                  <a:lnTo>
                    <a:pt x="183" y="30"/>
                  </a:lnTo>
                  <a:lnTo>
                    <a:pt x="180" y="28"/>
                  </a:lnTo>
                  <a:lnTo>
                    <a:pt x="178" y="25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64" y="32"/>
                  </a:lnTo>
                  <a:lnTo>
                    <a:pt x="160" y="34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1" y="35"/>
                  </a:lnTo>
                  <a:lnTo>
                    <a:pt x="147" y="33"/>
                  </a:lnTo>
                  <a:lnTo>
                    <a:pt x="144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9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0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3" y="27"/>
                  </a:lnTo>
                  <a:lnTo>
                    <a:pt x="110" y="24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5" y="15"/>
                  </a:lnTo>
                  <a:lnTo>
                    <a:pt x="104" y="13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98" y="19"/>
                  </a:lnTo>
                  <a:lnTo>
                    <a:pt x="96" y="25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51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63"/>
                  </a:lnTo>
                  <a:lnTo>
                    <a:pt x="95" y="68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6" y="107"/>
                  </a:lnTo>
                  <a:lnTo>
                    <a:pt x="85" y="11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8"/>
                  </a:lnTo>
                  <a:lnTo>
                    <a:pt x="86" y="134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90" y="152"/>
                  </a:lnTo>
                  <a:lnTo>
                    <a:pt x="93" y="159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8" y="180"/>
                  </a:lnTo>
                  <a:lnTo>
                    <a:pt x="117" y="189"/>
                  </a:lnTo>
                  <a:lnTo>
                    <a:pt x="117" y="189"/>
                  </a:lnTo>
                  <a:lnTo>
                    <a:pt x="134" y="206"/>
                  </a:lnTo>
                  <a:lnTo>
                    <a:pt x="134" y="206"/>
                  </a:lnTo>
                  <a:lnTo>
                    <a:pt x="142" y="213"/>
                  </a:lnTo>
                  <a:lnTo>
                    <a:pt x="149" y="219"/>
                  </a:lnTo>
                  <a:lnTo>
                    <a:pt x="149" y="219"/>
                  </a:lnTo>
                  <a:lnTo>
                    <a:pt x="158" y="225"/>
                  </a:lnTo>
                  <a:lnTo>
                    <a:pt x="163" y="227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72" y="230"/>
                  </a:lnTo>
                  <a:lnTo>
                    <a:pt x="177" y="231"/>
                  </a:lnTo>
                  <a:lnTo>
                    <a:pt x="177" y="231"/>
                  </a:lnTo>
                  <a:lnTo>
                    <a:pt x="187" y="230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209" y="225"/>
                  </a:lnTo>
                  <a:lnTo>
                    <a:pt x="220" y="221"/>
                  </a:lnTo>
                  <a:lnTo>
                    <a:pt x="220" y="221"/>
                  </a:lnTo>
                  <a:lnTo>
                    <a:pt x="238" y="213"/>
                  </a:lnTo>
                  <a:lnTo>
                    <a:pt x="255" y="205"/>
                  </a:lnTo>
                  <a:lnTo>
                    <a:pt x="255" y="205"/>
                  </a:lnTo>
                  <a:lnTo>
                    <a:pt x="274" y="195"/>
                  </a:lnTo>
                  <a:lnTo>
                    <a:pt x="291" y="183"/>
                  </a:lnTo>
                  <a:lnTo>
                    <a:pt x="291" y="183"/>
                  </a:lnTo>
                  <a:lnTo>
                    <a:pt x="291" y="183"/>
                  </a:lnTo>
                  <a:lnTo>
                    <a:pt x="296" y="179"/>
                  </a:lnTo>
                  <a:lnTo>
                    <a:pt x="296" y="179"/>
                  </a:lnTo>
                  <a:lnTo>
                    <a:pt x="299" y="176"/>
                  </a:lnTo>
                  <a:lnTo>
                    <a:pt x="300" y="174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1" y="168"/>
                  </a:lnTo>
                  <a:lnTo>
                    <a:pt x="301" y="168"/>
                  </a:lnTo>
                  <a:lnTo>
                    <a:pt x="302" y="166"/>
                  </a:lnTo>
                  <a:lnTo>
                    <a:pt x="302" y="166"/>
                  </a:lnTo>
                  <a:lnTo>
                    <a:pt x="306" y="167"/>
                  </a:lnTo>
                  <a:lnTo>
                    <a:pt x="306" y="167"/>
                  </a:lnTo>
                  <a:lnTo>
                    <a:pt x="310" y="169"/>
                  </a:lnTo>
                  <a:lnTo>
                    <a:pt x="314" y="170"/>
                  </a:lnTo>
                  <a:lnTo>
                    <a:pt x="314" y="170"/>
                  </a:lnTo>
                  <a:lnTo>
                    <a:pt x="321" y="168"/>
                  </a:lnTo>
                  <a:lnTo>
                    <a:pt x="327" y="165"/>
                  </a:lnTo>
                  <a:lnTo>
                    <a:pt x="332" y="162"/>
                  </a:lnTo>
                  <a:lnTo>
                    <a:pt x="337" y="158"/>
                  </a:lnTo>
                  <a:lnTo>
                    <a:pt x="337" y="158"/>
                  </a:lnTo>
                  <a:lnTo>
                    <a:pt x="343" y="152"/>
                  </a:lnTo>
                  <a:lnTo>
                    <a:pt x="348" y="145"/>
                  </a:lnTo>
                  <a:lnTo>
                    <a:pt x="351" y="137"/>
                  </a:lnTo>
                  <a:lnTo>
                    <a:pt x="352" y="128"/>
                  </a:lnTo>
                  <a:lnTo>
                    <a:pt x="352" y="128"/>
                  </a:lnTo>
                  <a:lnTo>
                    <a:pt x="351" y="122"/>
                  </a:lnTo>
                  <a:lnTo>
                    <a:pt x="349" y="117"/>
                  </a:lnTo>
                  <a:lnTo>
                    <a:pt x="346" y="112"/>
                  </a:lnTo>
                  <a:lnTo>
                    <a:pt x="343" y="108"/>
                  </a:lnTo>
                  <a:lnTo>
                    <a:pt x="343" y="108"/>
                  </a:lnTo>
                  <a:close/>
                  <a:moveTo>
                    <a:pt x="144" y="97"/>
                  </a:moveTo>
                  <a:lnTo>
                    <a:pt x="144" y="97"/>
                  </a:lnTo>
                  <a:lnTo>
                    <a:pt x="148" y="94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6" y="90"/>
                  </a:lnTo>
                  <a:lnTo>
                    <a:pt x="159" y="89"/>
                  </a:lnTo>
                  <a:lnTo>
                    <a:pt x="163" y="84"/>
                  </a:lnTo>
                  <a:lnTo>
                    <a:pt x="165" y="79"/>
                  </a:lnTo>
                  <a:lnTo>
                    <a:pt x="166" y="73"/>
                  </a:lnTo>
                  <a:lnTo>
                    <a:pt x="166" y="73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69" y="65"/>
                  </a:lnTo>
                  <a:lnTo>
                    <a:pt x="170" y="72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0" y="94"/>
                  </a:lnTo>
                  <a:lnTo>
                    <a:pt x="160" y="94"/>
                  </a:lnTo>
                  <a:lnTo>
                    <a:pt x="159" y="95"/>
                  </a:lnTo>
                  <a:lnTo>
                    <a:pt x="159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2" y="95"/>
                  </a:lnTo>
                  <a:lnTo>
                    <a:pt x="149" y="96"/>
                  </a:lnTo>
                  <a:lnTo>
                    <a:pt x="147" y="98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4" y="105"/>
                  </a:lnTo>
                  <a:lnTo>
                    <a:pt x="145" y="107"/>
                  </a:lnTo>
                  <a:lnTo>
                    <a:pt x="145" y="108"/>
                  </a:lnTo>
                  <a:lnTo>
                    <a:pt x="147" y="110"/>
                  </a:lnTo>
                  <a:lnTo>
                    <a:pt x="147" y="110"/>
                  </a:lnTo>
                  <a:lnTo>
                    <a:pt x="154" y="115"/>
                  </a:lnTo>
                  <a:lnTo>
                    <a:pt x="154" y="115"/>
                  </a:lnTo>
                  <a:lnTo>
                    <a:pt x="155" y="117"/>
                  </a:lnTo>
                  <a:lnTo>
                    <a:pt x="156" y="119"/>
                  </a:lnTo>
                  <a:lnTo>
                    <a:pt x="156" y="119"/>
                  </a:lnTo>
                  <a:lnTo>
                    <a:pt x="154" y="119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42" y="110"/>
                  </a:lnTo>
                  <a:lnTo>
                    <a:pt x="142" y="110"/>
                  </a:lnTo>
                  <a:lnTo>
                    <a:pt x="141" y="107"/>
                  </a:lnTo>
                  <a:lnTo>
                    <a:pt x="141" y="104"/>
                  </a:lnTo>
                  <a:lnTo>
                    <a:pt x="142" y="100"/>
                  </a:lnTo>
                  <a:lnTo>
                    <a:pt x="144" y="97"/>
                  </a:lnTo>
                  <a:lnTo>
                    <a:pt x="144" y="97"/>
                  </a:lnTo>
                  <a:close/>
                  <a:moveTo>
                    <a:pt x="110" y="82"/>
                  </a:moveTo>
                  <a:lnTo>
                    <a:pt x="110" y="82"/>
                  </a:lnTo>
                  <a:lnTo>
                    <a:pt x="110" y="77"/>
                  </a:lnTo>
                  <a:lnTo>
                    <a:pt x="110" y="73"/>
                  </a:lnTo>
                  <a:lnTo>
                    <a:pt x="111" y="69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5" y="61"/>
                  </a:lnTo>
                  <a:lnTo>
                    <a:pt x="116" y="57"/>
                  </a:lnTo>
                  <a:lnTo>
                    <a:pt x="115" y="53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1" y="48"/>
                  </a:lnTo>
                  <a:lnTo>
                    <a:pt x="111" y="47"/>
                  </a:lnTo>
                  <a:lnTo>
                    <a:pt x="115" y="46"/>
                  </a:lnTo>
                  <a:lnTo>
                    <a:pt x="115" y="46"/>
                  </a:lnTo>
                  <a:lnTo>
                    <a:pt x="113" y="39"/>
                  </a:lnTo>
                  <a:lnTo>
                    <a:pt x="113" y="39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2" y="52"/>
                  </a:lnTo>
                  <a:lnTo>
                    <a:pt x="123" y="53"/>
                  </a:lnTo>
                  <a:lnTo>
                    <a:pt x="123" y="53"/>
                  </a:lnTo>
                  <a:lnTo>
                    <a:pt x="124" y="53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6" y="50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2" y="39"/>
                  </a:lnTo>
                  <a:lnTo>
                    <a:pt x="122" y="39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8" y="44"/>
                  </a:lnTo>
                  <a:lnTo>
                    <a:pt x="129" y="49"/>
                  </a:lnTo>
                  <a:lnTo>
                    <a:pt x="129" y="49"/>
                  </a:lnTo>
                  <a:lnTo>
                    <a:pt x="130" y="52"/>
                  </a:lnTo>
                  <a:lnTo>
                    <a:pt x="132" y="53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8" y="59"/>
                  </a:lnTo>
                  <a:lnTo>
                    <a:pt x="140" y="63"/>
                  </a:lnTo>
                  <a:lnTo>
                    <a:pt x="141" y="67"/>
                  </a:lnTo>
                  <a:lnTo>
                    <a:pt x="140" y="71"/>
                  </a:lnTo>
                  <a:lnTo>
                    <a:pt x="140" y="71"/>
                  </a:lnTo>
                  <a:lnTo>
                    <a:pt x="140" y="76"/>
                  </a:lnTo>
                  <a:lnTo>
                    <a:pt x="138" y="80"/>
                  </a:lnTo>
                  <a:lnTo>
                    <a:pt x="136" y="83"/>
                  </a:lnTo>
                  <a:lnTo>
                    <a:pt x="134" y="87"/>
                  </a:lnTo>
                  <a:lnTo>
                    <a:pt x="134" y="87"/>
                  </a:lnTo>
                  <a:lnTo>
                    <a:pt x="129" y="90"/>
                  </a:lnTo>
                  <a:lnTo>
                    <a:pt x="126" y="91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19" y="91"/>
                  </a:lnTo>
                  <a:lnTo>
                    <a:pt x="115" y="89"/>
                  </a:lnTo>
                  <a:lnTo>
                    <a:pt x="112" y="86"/>
                  </a:lnTo>
                  <a:lnTo>
                    <a:pt x="110" y="82"/>
                  </a:lnTo>
                  <a:lnTo>
                    <a:pt x="110" y="82"/>
                  </a:lnTo>
                  <a:close/>
                  <a:moveTo>
                    <a:pt x="179" y="182"/>
                  </a:moveTo>
                  <a:lnTo>
                    <a:pt x="179" y="182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0" y="189"/>
                  </a:lnTo>
                  <a:lnTo>
                    <a:pt x="169" y="191"/>
                  </a:lnTo>
                  <a:lnTo>
                    <a:pt x="169" y="191"/>
                  </a:lnTo>
                  <a:lnTo>
                    <a:pt x="167" y="194"/>
                  </a:lnTo>
                  <a:lnTo>
                    <a:pt x="165" y="195"/>
                  </a:lnTo>
                  <a:lnTo>
                    <a:pt x="162" y="196"/>
                  </a:lnTo>
                  <a:lnTo>
                    <a:pt x="159" y="196"/>
                  </a:lnTo>
                  <a:lnTo>
                    <a:pt x="159" y="196"/>
                  </a:lnTo>
                  <a:lnTo>
                    <a:pt x="149" y="195"/>
                  </a:lnTo>
                  <a:lnTo>
                    <a:pt x="149" y="195"/>
                  </a:lnTo>
                  <a:lnTo>
                    <a:pt x="145" y="193"/>
                  </a:lnTo>
                  <a:lnTo>
                    <a:pt x="142" y="191"/>
                  </a:lnTo>
                  <a:lnTo>
                    <a:pt x="140" y="189"/>
                  </a:lnTo>
                  <a:lnTo>
                    <a:pt x="139" y="185"/>
                  </a:lnTo>
                  <a:lnTo>
                    <a:pt x="139" y="185"/>
                  </a:lnTo>
                  <a:lnTo>
                    <a:pt x="139" y="183"/>
                  </a:lnTo>
                  <a:lnTo>
                    <a:pt x="139" y="183"/>
                  </a:lnTo>
                  <a:lnTo>
                    <a:pt x="142" y="183"/>
                  </a:lnTo>
                  <a:lnTo>
                    <a:pt x="142" y="183"/>
                  </a:lnTo>
                  <a:lnTo>
                    <a:pt x="142" y="184"/>
                  </a:lnTo>
                  <a:lnTo>
                    <a:pt x="142" y="184"/>
                  </a:lnTo>
                  <a:lnTo>
                    <a:pt x="146" y="187"/>
                  </a:lnTo>
                  <a:lnTo>
                    <a:pt x="150" y="188"/>
                  </a:lnTo>
                  <a:lnTo>
                    <a:pt x="154" y="188"/>
                  </a:lnTo>
                  <a:lnTo>
                    <a:pt x="159" y="188"/>
                  </a:lnTo>
                  <a:lnTo>
                    <a:pt x="159" y="188"/>
                  </a:lnTo>
                  <a:lnTo>
                    <a:pt x="165" y="187"/>
                  </a:lnTo>
                  <a:lnTo>
                    <a:pt x="170" y="185"/>
                  </a:lnTo>
                  <a:lnTo>
                    <a:pt x="175" y="182"/>
                  </a:lnTo>
                  <a:lnTo>
                    <a:pt x="179" y="178"/>
                  </a:lnTo>
                  <a:lnTo>
                    <a:pt x="179" y="178"/>
                  </a:lnTo>
                  <a:lnTo>
                    <a:pt x="180" y="179"/>
                  </a:lnTo>
                  <a:lnTo>
                    <a:pt x="180" y="179"/>
                  </a:lnTo>
                  <a:lnTo>
                    <a:pt x="179" y="182"/>
                  </a:lnTo>
                  <a:lnTo>
                    <a:pt x="179" y="182"/>
                  </a:lnTo>
                  <a:close/>
                  <a:moveTo>
                    <a:pt x="203" y="150"/>
                  </a:moveTo>
                  <a:lnTo>
                    <a:pt x="203" y="150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199" y="150"/>
                  </a:lnTo>
                  <a:lnTo>
                    <a:pt x="197" y="149"/>
                  </a:lnTo>
                  <a:lnTo>
                    <a:pt x="193" y="150"/>
                  </a:lnTo>
                  <a:lnTo>
                    <a:pt x="193" y="150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5" y="154"/>
                  </a:lnTo>
                  <a:lnTo>
                    <a:pt x="183" y="156"/>
                  </a:lnTo>
                  <a:lnTo>
                    <a:pt x="183" y="156"/>
                  </a:lnTo>
                  <a:lnTo>
                    <a:pt x="182" y="159"/>
                  </a:lnTo>
                  <a:lnTo>
                    <a:pt x="180" y="162"/>
                  </a:lnTo>
                  <a:lnTo>
                    <a:pt x="176" y="167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63" y="176"/>
                  </a:lnTo>
                  <a:lnTo>
                    <a:pt x="163" y="176"/>
                  </a:lnTo>
                  <a:lnTo>
                    <a:pt x="155" y="176"/>
                  </a:lnTo>
                  <a:lnTo>
                    <a:pt x="151" y="174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4" y="168"/>
                  </a:lnTo>
                  <a:lnTo>
                    <a:pt x="143" y="166"/>
                  </a:lnTo>
                  <a:lnTo>
                    <a:pt x="143" y="163"/>
                  </a:lnTo>
                  <a:lnTo>
                    <a:pt x="143" y="163"/>
                  </a:lnTo>
                  <a:lnTo>
                    <a:pt x="143" y="158"/>
                  </a:lnTo>
                  <a:lnTo>
                    <a:pt x="142" y="156"/>
                  </a:lnTo>
                  <a:lnTo>
                    <a:pt x="140" y="154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25" y="151"/>
                  </a:lnTo>
                  <a:lnTo>
                    <a:pt x="125" y="151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22" y="151"/>
                  </a:lnTo>
                  <a:lnTo>
                    <a:pt x="121" y="149"/>
                  </a:lnTo>
                  <a:lnTo>
                    <a:pt x="121" y="146"/>
                  </a:lnTo>
                  <a:lnTo>
                    <a:pt x="121" y="143"/>
                  </a:lnTo>
                  <a:lnTo>
                    <a:pt x="121" y="143"/>
                  </a:lnTo>
                  <a:lnTo>
                    <a:pt x="122" y="141"/>
                  </a:lnTo>
                  <a:lnTo>
                    <a:pt x="122" y="141"/>
                  </a:lnTo>
                  <a:lnTo>
                    <a:pt x="123" y="140"/>
                  </a:lnTo>
                  <a:lnTo>
                    <a:pt x="125" y="140"/>
                  </a:lnTo>
                  <a:lnTo>
                    <a:pt x="125" y="140"/>
                  </a:lnTo>
                  <a:lnTo>
                    <a:pt x="126" y="141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7" y="145"/>
                  </a:lnTo>
                  <a:lnTo>
                    <a:pt x="129" y="148"/>
                  </a:lnTo>
                  <a:lnTo>
                    <a:pt x="131" y="149"/>
                  </a:lnTo>
                  <a:lnTo>
                    <a:pt x="135" y="149"/>
                  </a:lnTo>
                  <a:lnTo>
                    <a:pt x="135" y="149"/>
                  </a:lnTo>
                  <a:lnTo>
                    <a:pt x="146" y="151"/>
                  </a:lnTo>
                  <a:lnTo>
                    <a:pt x="146" y="151"/>
                  </a:lnTo>
                  <a:lnTo>
                    <a:pt x="155" y="153"/>
                  </a:lnTo>
                  <a:lnTo>
                    <a:pt x="164" y="153"/>
                  </a:lnTo>
                  <a:lnTo>
                    <a:pt x="164" y="153"/>
                  </a:lnTo>
                  <a:lnTo>
                    <a:pt x="176" y="153"/>
                  </a:lnTo>
                  <a:lnTo>
                    <a:pt x="182" y="152"/>
                  </a:lnTo>
                  <a:lnTo>
                    <a:pt x="188" y="149"/>
                  </a:lnTo>
                  <a:lnTo>
                    <a:pt x="188" y="149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4" y="148"/>
                  </a:lnTo>
                  <a:lnTo>
                    <a:pt x="197" y="147"/>
                  </a:lnTo>
                  <a:lnTo>
                    <a:pt x="200" y="144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2" y="141"/>
                  </a:lnTo>
                  <a:lnTo>
                    <a:pt x="202" y="141"/>
                  </a:lnTo>
                  <a:lnTo>
                    <a:pt x="204" y="145"/>
                  </a:lnTo>
                  <a:lnTo>
                    <a:pt x="204" y="145"/>
                  </a:lnTo>
                  <a:lnTo>
                    <a:pt x="203" y="150"/>
                  </a:lnTo>
                  <a:lnTo>
                    <a:pt x="203" y="150"/>
                  </a:lnTo>
                  <a:close/>
                  <a:moveTo>
                    <a:pt x="229" y="101"/>
                  </a:moveTo>
                  <a:lnTo>
                    <a:pt x="229" y="101"/>
                  </a:lnTo>
                  <a:lnTo>
                    <a:pt x="228" y="104"/>
                  </a:lnTo>
                  <a:lnTo>
                    <a:pt x="226" y="107"/>
                  </a:lnTo>
                  <a:lnTo>
                    <a:pt x="223" y="109"/>
                  </a:lnTo>
                  <a:lnTo>
                    <a:pt x="221" y="111"/>
                  </a:lnTo>
                  <a:lnTo>
                    <a:pt x="215" y="112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4" y="111"/>
                  </a:lnTo>
                  <a:lnTo>
                    <a:pt x="201" y="109"/>
                  </a:lnTo>
                  <a:lnTo>
                    <a:pt x="199" y="106"/>
                  </a:lnTo>
                  <a:lnTo>
                    <a:pt x="197" y="103"/>
                  </a:lnTo>
                  <a:lnTo>
                    <a:pt x="197" y="103"/>
                  </a:lnTo>
                  <a:lnTo>
                    <a:pt x="196" y="99"/>
                  </a:lnTo>
                  <a:lnTo>
                    <a:pt x="196" y="96"/>
                  </a:lnTo>
                  <a:lnTo>
                    <a:pt x="197" y="88"/>
                  </a:lnTo>
                  <a:lnTo>
                    <a:pt x="197" y="88"/>
                  </a:lnTo>
                  <a:lnTo>
                    <a:pt x="199" y="82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3" y="73"/>
                  </a:lnTo>
                  <a:lnTo>
                    <a:pt x="202" y="71"/>
                  </a:lnTo>
                  <a:lnTo>
                    <a:pt x="202" y="71"/>
                  </a:lnTo>
                  <a:lnTo>
                    <a:pt x="200" y="66"/>
                  </a:lnTo>
                  <a:lnTo>
                    <a:pt x="199" y="61"/>
                  </a:lnTo>
                  <a:lnTo>
                    <a:pt x="199" y="61"/>
                  </a:lnTo>
                  <a:lnTo>
                    <a:pt x="200" y="59"/>
                  </a:lnTo>
                  <a:lnTo>
                    <a:pt x="200" y="59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7" y="72"/>
                  </a:lnTo>
                  <a:lnTo>
                    <a:pt x="207" y="72"/>
                  </a:lnTo>
                  <a:lnTo>
                    <a:pt x="208" y="70"/>
                  </a:lnTo>
                  <a:lnTo>
                    <a:pt x="208" y="68"/>
                  </a:lnTo>
                  <a:lnTo>
                    <a:pt x="208" y="68"/>
                  </a:lnTo>
                  <a:lnTo>
                    <a:pt x="206" y="65"/>
                  </a:lnTo>
                  <a:lnTo>
                    <a:pt x="206" y="62"/>
                  </a:lnTo>
                  <a:lnTo>
                    <a:pt x="206" y="55"/>
                  </a:lnTo>
                  <a:lnTo>
                    <a:pt x="206" y="55"/>
                  </a:lnTo>
                  <a:lnTo>
                    <a:pt x="207" y="53"/>
                  </a:lnTo>
                  <a:lnTo>
                    <a:pt x="207" y="53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3" y="63"/>
                  </a:lnTo>
                  <a:lnTo>
                    <a:pt x="212" y="58"/>
                  </a:lnTo>
                  <a:lnTo>
                    <a:pt x="213" y="54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6" y="53"/>
                  </a:lnTo>
                  <a:lnTo>
                    <a:pt x="216" y="53"/>
                  </a:lnTo>
                  <a:lnTo>
                    <a:pt x="217" y="67"/>
                  </a:lnTo>
                  <a:lnTo>
                    <a:pt x="217" y="67"/>
                  </a:lnTo>
                  <a:lnTo>
                    <a:pt x="218" y="69"/>
                  </a:lnTo>
                  <a:lnTo>
                    <a:pt x="220" y="70"/>
                  </a:lnTo>
                  <a:lnTo>
                    <a:pt x="220" y="70"/>
                  </a:lnTo>
                  <a:lnTo>
                    <a:pt x="225" y="72"/>
                  </a:lnTo>
                  <a:lnTo>
                    <a:pt x="228" y="75"/>
                  </a:lnTo>
                  <a:lnTo>
                    <a:pt x="231" y="80"/>
                  </a:lnTo>
                  <a:lnTo>
                    <a:pt x="232" y="84"/>
                  </a:lnTo>
                  <a:lnTo>
                    <a:pt x="232" y="84"/>
                  </a:lnTo>
                  <a:lnTo>
                    <a:pt x="232" y="89"/>
                  </a:lnTo>
                  <a:lnTo>
                    <a:pt x="232" y="93"/>
                  </a:lnTo>
                  <a:lnTo>
                    <a:pt x="229" y="101"/>
                  </a:lnTo>
                  <a:lnTo>
                    <a:pt x="229" y="101"/>
                  </a:lnTo>
                  <a:close/>
                  <a:moveTo>
                    <a:pt x="324" y="121"/>
                  </a:moveTo>
                  <a:lnTo>
                    <a:pt x="324" y="121"/>
                  </a:lnTo>
                  <a:lnTo>
                    <a:pt x="318" y="126"/>
                  </a:lnTo>
                  <a:lnTo>
                    <a:pt x="315" y="130"/>
                  </a:lnTo>
                  <a:lnTo>
                    <a:pt x="314" y="134"/>
                  </a:lnTo>
                  <a:lnTo>
                    <a:pt x="314" y="134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8" y="138"/>
                  </a:lnTo>
                  <a:lnTo>
                    <a:pt x="318" y="138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5" y="137"/>
                  </a:lnTo>
                  <a:lnTo>
                    <a:pt x="325" y="137"/>
                  </a:lnTo>
                  <a:lnTo>
                    <a:pt x="325" y="139"/>
                  </a:lnTo>
                  <a:lnTo>
                    <a:pt x="324" y="142"/>
                  </a:lnTo>
                  <a:lnTo>
                    <a:pt x="324" y="142"/>
                  </a:lnTo>
                  <a:lnTo>
                    <a:pt x="323" y="143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0" y="146"/>
                  </a:lnTo>
                  <a:lnTo>
                    <a:pt x="319" y="148"/>
                  </a:lnTo>
                  <a:lnTo>
                    <a:pt x="320" y="149"/>
                  </a:lnTo>
                  <a:lnTo>
                    <a:pt x="322" y="151"/>
                  </a:lnTo>
                  <a:lnTo>
                    <a:pt x="322" y="151"/>
                  </a:lnTo>
                  <a:lnTo>
                    <a:pt x="323" y="152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0" y="155"/>
                  </a:lnTo>
                  <a:lnTo>
                    <a:pt x="320" y="155"/>
                  </a:lnTo>
                  <a:lnTo>
                    <a:pt x="317" y="154"/>
                  </a:lnTo>
                  <a:lnTo>
                    <a:pt x="316" y="152"/>
                  </a:lnTo>
                  <a:lnTo>
                    <a:pt x="315" y="149"/>
                  </a:lnTo>
                  <a:lnTo>
                    <a:pt x="314" y="146"/>
                  </a:lnTo>
                  <a:lnTo>
                    <a:pt x="314" y="146"/>
                  </a:lnTo>
                  <a:lnTo>
                    <a:pt x="314" y="144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0" y="140"/>
                  </a:lnTo>
                  <a:lnTo>
                    <a:pt x="309" y="138"/>
                  </a:lnTo>
                  <a:lnTo>
                    <a:pt x="309" y="135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18" y="119"/>
                  </a:lnTo>
                  <a:lnTo>
                    <a:pt x="322" y="117"/>
                  </a:lnTo>
                  <a:lnTo>
                    <a:pt x="329" y="114"/>
                  </a:lnTo>
                  <a:lnTo>
                    <a:pt x="329" y="114"/>
                  </a:lnTo>
                  <a:lnTo>
                    <a:pt x="334" y="114"/>
                  </a:lnTo>
                  <a:lnTo>
                    <a:pt x="337" y="115"/>
                  </a:lnTo>
                  <a:lnTo>
                    <a:pt x="340" y="118"/>
                  </a:lnTo>
                  <a:lnTo>
                    <a:pt x="340" y="121"/>
                  </a:lnTo>
                  <a:lnTo>
                    <a:pt x="340" y="121"/>
                  </a:lnTo>
                  <a:lnTo>
                    <a:pt x="337" y="118"/>
                  </a:lnTo>
                  <a:lnTo>
                    <a:pt x="333" y="117"/>
                  </a:lnTo>
                  <a:lnTo>
                    <a:pt x="329" y="118"/>
                  </a:lnTo>
                  <a:lnTo>
                    <a:pt x="324" y="121"/>
                  </a:lnTo>
                  <a:lnTo>
                    <a:pt x="324" y="121"/>
                  </a:lnTo>
                  <a:close/>
                  <a:moveTo>
                    <a:pt x="285" y="603"/>
                  </a:moveTo>
                  <a:lnTo>
                    <a:pt x="285" y="603"/>
                  </a:lnTo>
                  <a:lnTo>
                    <a:pt x="287" y="620"/>
                  </a:lnTo>
                  <a:lnTo>
                    <a:pt x="287" y="620"/>
                  </a:lnTo>
                  <a:lnTo>
                    <a:pt x="286" y="622"/>
                  </a:lnTo>
                  <a:lnTo>
                    <a:pt x="284" y="624"/>
                  </a:lnTo>
                  <a:lnTo>
                    <a:pt x="284" y="624"/>
                  </a:lnTo>
                  <a:lnTo>
                    <a:pt x="282" y="623"/>
                  </a:lnTo>
                  <a:lnTo>
                    <a:pt x="281" y="621"/>
                  </a:lnTo>
                  <a:lnTo>
                    <a:pt x="281" y="621"/>
                  </a:lnTo>
                  <a:lnTo>
                    <a:pt x="280" y="617"/>
                  </a:lnTo>
                  <a:lnTo>
                    <a:pt x="280" y="613"/>
                  </a:lnTo>
                  <a:lnTo>
                    <a:pt x="280" y="613"/>
                  </a:lnTo>
                  <a:lnTo>
                    <a:pt x="279" y="609"/>
                  </a:lnTo>
                  <a:lnTo>
                    <a:pt x="278" y="605"/>
                  </a:lnTo>
                  <a:lnTo>
                    <a:pt x="278" y="601"/>
                  </a:lnTo>
                  <a:lnTo>
                    <a:pt x="278" y="597"/>
                  </a:lnTo>
                  <a:lnTo>
                    <a:pt x="278" y="597"/>
                  </a:lnTo>
                  <a:lnTo>
                    <a:pt x="278" y="596"/>
                  </a:lnTo>
                  <a:lnTo>
                    <a:pt x="278" y="594"/>
                  </a:lnTo>
                  <a:lnTo>
                    <a:pt x="277" y="593"/>
                  </a:lnTo>
                  <a:lnTo>
                    <a:pt x="275" y="593"/>
                  </a:lnTo>
                  <a:lnTo>
                    <a:pt x="275" y="593"/>
                  </a:lnTo>
                  <a:lnTo>
                    <a:pt x="273" y="593"/>
                  </a:lnTo>
                  <a:lnTo>
                    <a:pt x="273" y="594"/>
                  </a:lnTo>
                  <a:lnTo>
                    <a:pt x="272" y="597"/>
                  </a:lnTo>
                  <a:lnTo>
                    <a:pt x="272" y="597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65" y="628"/>
                  </a:lnTo>
                  <a:lnTo>
                    <a:pt x="265" y="628"/>
                  </a:lnTo>
                  <a:lnTo>
                    <a:pt x="263" y="633"/>
                  </a:lnTo>
                  <a:lnTo>
                    <a:pt x="263" y="633"/>
                  </a:lnTo>
                  <a:lnTo>
                    <a:pt x="262" y="634"/>
                  </a:lnTo>
                  <a:lnTo>
                    <a:pt x="260" y="634"/>
                  </a:lnTo>
                  <a:lnTo>
                    <a:pt x="260" y="634"/>
                  </a:lnTo>
                  <a:lnTo>
                    <a:pt x="259" y="634"/>
                  </a:lnTo>
                  <a:lnTo>
                    <a:pt x="258" y="633"/>
                  </a:lnTo>
                  <a:lnTo>
                    <a:pt x="258" y="633"/>
                  </a:lnTo>
                  <a:lnTo>
                    <a:pt x="257" y="627"/>
                  </a:lnTo>
                  <a:lnTo>
                    <a:pt x="257" y="624"/>
                  </a:lnTo>
                  <a:lnTo>
                    <a:pt x="258" y="621"/>
                  </a:lnTo>
                  <a:lnTo>
                    <a:pt x="258" y="621"/>
                  </a:lnTo>
                  <a:lnTo>
                    <a:pt x="258" y="619"/>
                  </a:lnTo>
                  <a:lnTo>
                    <a:pt x="258" y="616"/>
                  </a:lnTo>
                  <a:lnTo>
                    <a:pt x="258" y="616"/>
                  </a:lnTo>
                  <a:lnTo>
                    <a:pt x="260" y="606"/>
                  </a:lnTo>
                  <a:lnTo>
                    <a:pt x="260" y="606"/>
                  </a:lnTo>
                  <a:lnTo>
                    <a:pt x="259" y="599"/>
                  </a:lnTo>
                  <a:lnTo>
                    <a:pt x="259" y="599"/>
                  </a:lnTo>
                  <a:lnTo>
                    <a:pt x="259" y="598"/>
                  </a:lnTo>
                  <a:lnTo>
                    <a:pt x="258" y="597"/>
                  </a:lnTo>
                  <a:lnTo>
                    <a:pt x="256" y="597"/>
                  </a:lnTo>
                  <a:lnTo>
                    <a:pt x="255" y="598"/>
                  </a:lnTo>
                  <a:lnTo>
                    <a:pt x="255" y="598"/>
                  </a:lnTo>
                  <a:lnTo>
                    <a:pt x="247" y="611"/>
                  </a:lnTo>
                  <a:lnTo>
                    <a:pt x="244" y="618"/>
                  </a:lnTo>
                  <a:lnTo>
                    <a:pt x="242" y="625"/>
                  </a:lnTo>
                  <a:lnTo>
                    <a:pt x="242" y="625"/>
                  </a:lnTo>
                  <a:lnTo>
                    <a:pt x="239" y="634"/>
                  </a:lnTo>
                  <a:lnTo>
                    <a:pt x="239" y="634"/>
                  </a:lnTo>
                  <a:lnTo>
                    <a:pt x="238" y="636"/>
                  </a:lnTo>
                  <a:lnTo>
                    <a:pt x="236" y="636"/>
                  </a:lnTo>
                  <a:lnTo>
                    <a:pt x="236" y="636"/>
                  </a:lnTo>
                  <a:lnTo>
                    <a:pt x="235" y="636"/>
                  </a:lnTo>
                  <a:lnTo>
                    <a:pt x="233" y="634"/>
                  </a:lnTo>
                  <a:lnTo>
                    <a:pt x="233" y="634"/>
                  </a:lnTo>
                  <a:lnTo>
                    <a:pt x="232" y="632"/>
                  </a:lnTo>
                  <a:lnTo>
                    <a:pt x="232" y="630"/>
                  </a:lnTo>
                  <a:lnTo>
                    <a:pt x="233" y="626"/>
                  </a:lnTo>
                  <a:lnTo>
                    <a:pt x="233" y="626"/>
                  </a:lnTo>
                  <a:lnTo>
                    <a:pt x="232" y="622"/>
                  </a:lnTo>
                  <a:lnTo>
                    <a:pt x="233" y="618"/>
                  </a:lnTo>
                  <a:lnTo>
                    <a:pt x="234" y="611"/>
                  </a:lnTo>
                  <a:lnTo>
                    <a:pt x="234" y="611"/>
                  </a:lnTo>
                  <a:lnTo>
                    <a:pt x="236" y="605"/>
                  </a:lnTo>
                  <a:lnTo>
                    <a:pt x="238" y="599"/>
                  </a:lnTo>
                  <a:lnTo>
                    <a:pt x="238" y="599"/>
                  </a:lnTo>
                  <a:lnTo>
                    <a:pt x="239" y="596"/>
                  </a:lnTo>
                  <a:lnTo>
                    <a:pt x="238" y="594"/>
                  </a:lnTo>
                  <a:lnTo>
                    <a:pt x="237" y="593"/>
                  </a:lnTo>
                  <a:lnTo>
                    <a:pt x="237" y="593"/>
                  </a:lnTo>
                  <a:lnTo>
                    <a:pt x="234" y="592"/>
                  </a:lnTo>
                  <a:lnTo>
                    <a:pt x="232" y="592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21" y="606"/>
                  </a:lnTo>
                  <a:lnTo>
                    <a:pt x="213" y="619"/>
                  </a:lnTo>
                  <a:lnTo>
                    <a:pt x="213" y="619"/>
                  </a:lnTo>
                  <a:lnTo>
                    <a:pt x="210" y="623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6" y="621"/>
                  </a:lnTo>
                  <a:lnTo>
                    <a:pt x="206" y="619"/>
                  </a:lnTo>
                  <a:lnTo>
                    <a:pt x="206" y="616"/>
                  </a:lnTo>
                  <a:lnTo>
                    <a:pt x="206" y="616"/>
                  </a:lnTo>
                  <a:lnTo>
                    <a:pt x="210" y="606"/>
                  </a:lnTo>
                  <a:lnTo>
                    <a:pt x="213" y="596"/>
                  </a:lnTo>
                  <a:lnTo>
                    <a:pt x="213" y="596"/>
                  </a:lnTo>
                  <a:lnTo>
                    <a:pt x="217" y="589"/>
                  </a:lnTo>
                  <a:lnTo>
                    <a:pt x="222" y="581"/>
                  </a:lnTo>
                  <a:lnTo>
                    <a:pt x="222" y="581"/>
                  </a:lnTo>
                  <a:lnTo>
                    <a:pt x="224" y="577"/>
                  </a:lnTo>
                  <a:lnTo>
                    <a:pt x="224" y="575"/>
                  </a:lnTo>
                  <a:lnTo>
                    <a:pt x="222" y="573"/>
                  </a:lnTo>
                  <a:lnTo>
                    <a:pt x="222" y="573"/>
                  </a:lnTo>
                  <a:lnTo>
                    <a:pt x="220" y="571"/>
                  </a:lnTo>
                  <a:lnTo>
                    <a:pt x="217" y="571"/>
                  </a:lnTo>
                  <a:lnTo>
                    <a:pt x="217" y="571"/>
                  </a:lnTo>
                  <a:lnTo>
                    <a:pt x="209" y="573"/>
                  </a:lnTo>
                  <a:lnTo>
                    <a:pt x="201" y="574"/>
                  </a:lnTo>
                  <a:lnTo>
                    <a:pt x="201" y="574"/>
                  </a:lnTo>
                  <a:lnTo>
                    <a:pt x="199" y="573"/>
                  </a:lnTo>
                  <a:lnTo>
                    <a:pt x="196" y="571"/>
                  </a:lnTo>
                  <a:lnTo>
                    <a:pt x="196" y="571"/>
                  </a:lnTo>
                  <a:lnTo>
                    <a:pt x="196" y="570"/>
                  </a:lnTo>
                  <a:lnTo>
                    <a:pt x="196" y="570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209" y="565"/>
                  </a:lnTo>
                  <a:lnTo>
                    <a:pt x="213" y="563"/>
                  </a:lnTo>
                  <a:lnTo>
                    <a:pt x="217" y="560"/>
                  </a:lnTo>
                  <a:lnTo>
                    <a:pt x="220" y="556"/>
                  </a:lnTo>
                  <a:lnTo>
                    <a:pt x="220" y="556"/>
                  </a:lnTo>
                  <a:lnTo>
                    <a:pt x="222" y="553"/>
                  </a:lnTo>
                  <a:lnTo>
                    <a:pt x="225" y="551"/>
                  </a:lnTo>
                  <a:lnTo>
                    <a:pt x="228" y="549"/>
                  </a:lnTo>
                  <a:lnTo>
                    <a:pt x="232" y="547"/>
                  </a:lnTo>
                  <a:lnTo>
                    <a:pt x="239" y="546"/>
                  </a:lnTo>
                  <a:lnTo>
                    <a:pt x="246" y="546"/>
                  </a:lnTo>
                  <a:lnTo>
                    <a:pt x="246" y="546"/>
                  </a:lnTo>
                  <a:lnTo>
                    <a:pt x="255" y="547"/>
                  </a:lnTo>
                  <a:lnTo>
                    <a:pt x="263" y="548"/>
                  </a:lnTo>
                  <a:lnTo>
                    <a:pt x="279" y="553"/>
                  </a:lnTo>
                  <a:lnTo>
                    <a:pt x="279" y="553"/>
                  </a:lnTo>
                  <a:lnTo>
                    <a:pt x="283" y="555"/>
                  </a:lnTo>
                  <a:lnTo>
                    <a:pt x="286" y="557"/>
                  </a:lnTo>
                  <a:lnTo>
                    <a:pt x="287" y="560"/>
                  </a:lnTo>
                  <a:lnTo>
                    <a:pt x="287" y="565"/>
                  </a:lnTo>
                  <a:lnTo>
                    <a:pt x="287" y="565"/>
                  </a:lnTo>
                  <a:lnTo>
                    <a:pt x="285" y="574"/>
                  </a:lnTo>
                  <a:lnTo>
                    <a:pt x="285" y="584"/>
                  </a:lnTo>
                  <a:lnTo>
                    <a:pt x="285" y="603"/>
                  </a:lnTo>
                  <a:lnTo>
                    <a:pt x="285" y="603"/>
                  </a:lnTo>
                  <a:close/>
                  <a:moveTo>
                    <a:pt x="72" y="493"/>
                  </a:moveTo>
                  <a:lnTo>
                    <a:pt x="72" y="493"/>
                  </a:lnTo>
                  <a:lnTo>
                    <a:pt x="80" y="498"/>
                  </a:lnTo>
                  <a:lnTo>
                    <a:pt x="88" y="503"/>
                  </a:lnTo>
                  <a:lnTo>
                    <a:pt x="88" y="503"/>
                  </a:lnTo>
                  <a:lnTo>
                    <a:pt x="87" y="508"/>
                  </a:lnTo>
                  <a:lnTo>
                    <a:pt x="85" y="511"/>
                  </a:lnTo>
                  <a:lnTo>
                    <a:pt x="83" y="514"/>
                  </a:lnTo>
                  <a:lnTo>
                    <a:pt x="83" y="514"/>
                  </a:lnTo>
                  <a:lnTo>
                    <a:pt x="79" y="518"/>
                  </a:lnTo>
                  <a:lnTo>
                    <a:pt x="76" y="520"/>
                  </a:lnTo>
                  <a:lnTo>
                    <a:pt x="73" y="521"/>
                  </a:lnTo>
                  <a:lnTo>
                    <a:pt x="73" y="521"/>
                  </a:lnTo>
                  <a:lnTo>
                    <a:pt x="73" y="522"/>
                  </a:lnTo>
                  <a:lnTo>
                    <a:pt x="72" y="523"/>
                  </a:lnTo>
                  <a:lnTo>
                    <a:pt x="72" y="523"/>
                  </a:lnTo>
                  <a:lnTo>
                    <a:pt x="72" y="532"/>
                  </a:lnTo>
                  <a:lnTo>
                    <a:pt x="70" y="540"/>
                  </a:lnTo>
                  <a:lnTo>
                    <a:pt x="68" y="548"/>
                  </a:lnTo>
                  <a:lnTo>
                    <a:pt x="63" y="555"/>
                  </a:lnTo>
                  <a:lnTo>
                    <a:pt x="63" y="555"/>
                  </a:lnTo>
                  <a:lnTo>
                    <a:pt x="62" y="557"/>
                  </a:lnTo>
                  <a:lnTo>
                    <a:pt x="60" y="558"/>
                  </a:lnTo>
                  <a:lnTo>
                    <a:pt x="60" y="558"/>
                  </a:lnTo>
                  <a:lnTo>
                    <a:pt x="59" y="556"/>
                  </a:lnTo>
                  <a:lnTo>
                    <a:pt x="59" y="554"/>
                  </a:lnTo>
                  <a:lnTo>
                    <a:pt x="59" y="554"/>
                  </a:lnTo>
                  <a:lnTo>
                    <a:pt x="63" y="539"/>
                  </a:lnTo>
                  <a:lnTo>
                    <a:pt x="63" y="539"/>
                  </a:lnTo>
                  <a:lnTo>
                    <a:pt x="65" y="534"/>
                  </a:lnTo>
                  <a:lnTo>
                    <a:pt x="66" y="530"/>
                  </a:lnTo>
                  <a:lnTo>
                    <a:pt x="66" y="530"/>
                  </a:lnTo>
                  <a:lnTo>
                    <a:pt x="64" y="527"/>
                  </a:lnTo>
                  <a:lnTo>
                    <a:pt x="62" y="525"/>
                  </a:lnTo>
                  <a:lnTo>
                    <a:pt x="62" y="525"/>
                  </a:lnTo>
                  <a:lnTo>
                    <a:pt x="60" y="527"/>
                  </a:lnTo>
                  <a:lnTo>
                    <a:pt x="60" y="527"/>
                  </a:lnTo>
                  <a:lnTo>
                    <a:pt x="46" y="549"/>
                  </a:lnTo>
                  <a:lnTo>
                    <a:pt x="46" y="549"/>
                  </a:lnTo>
                  <a:lnTo>
                    <a:pt x="42" y="553"/>
                  </a:lnTo>
                  <a:lnTo>
                    <a:pt x="38" y="557"/>
                  </a:lnTo>
                  <a:lnTo>
                    <a:pt x="38" y="557"/>
                  </a:lnTo>
                  <a:lnTo>
                    <a:pt x="37" y="557"/>
                  </a:lnTo>
                  <a:lnTo>
                    <a:pt x="36" y="557"/>
                  </a:lnTo>
                  <a:lnTo>
                    <a:pt x="36" y="557"/>
                  </a:lnTo>
                  <a:lnTo>
                    <a:pt x="35" y="556"/>
                  </a:lnTo>
                  <a:lnTo>
                    <a:pt x="35" y="555"/>
                  </a:lnTo>
                  <a:lnTo>
                    <a:pt x="35" y="555"/>
                  </a:lnTo>
                  <a:lnTo>
                    <a:pt x="40" y="544"/>
                  </a:lnTo>
                  <a:lnTo>
                    <a:pt x="40" y="544"/>
                  </a:lnTo>
                  <a:lnTo>
                    <a:pt x="52" y="524"/>
                  </a:lnTo>
                  <a:lnTo>
                    <a:pt x="52" y="524"/>
                  </a:lnTo>
                  <a:lnTo>
                    <a:pt x="53" y="521"/>
                  </a:lnTo>
                  <a:lnTo>
                    <a:pt x="53" y="520"/>
                  </a:lnTo>
                  <a:lnTo>
                    <a:pt x="51" y="519"/>
                  </a:lnTo>
                  <a:lnTo>
                    <a:pt x="51" y="519"/>
                  </a:lnTo>
                  <a:lnTo>
                    <a:pt x="50" y="519"/>
                  </a:lnTo>
                  <a:lnTo>
                    <a:pt x="49" y="519"/>
                  </a:lnTo>
                  <a:lnTo>
                    <a:pt x="47" y="521"/>
                  </a:lnTo>
                  <a:lnTo>
                    <a:pt x="47" y="521"/>
                  </a:lnTo>
                  <a:lnTo>
                    <a:pt x="43" y="528"/>
                  </a:lnTo>
                  <a:lnTo>
                    <a:pt x="39" y="534"/>
                  </a:lnTo>
                  <a:lnTo>
                    <a:pt x="39" y="534"/>
                  </a:lnTo>
                  <a:lnTo>
                    <a:pt x="27" y="548"/>
                  </a:lnTo>
                  <a:lnTo>
                    <a:pt x="27" y="548"/>
                  </a:lnTo>
                  <a:lnTo>
                    <a:pt x="24" y="551"/>
                  </a:lnTo>
                  <a:lnTo>
                    <a:pt x="21" y="552"/>
                  </a:lnTo>
                  <a:lnTo>
                    <a:pt x="21" y="552"/>
                  </a:lnTo>
                  <a:lnTo>
                    <a:pt x="20" y="553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18" y="549"/>
                  </a:lnTo>
                  <a:lnTo>
                    <a:pt x="18" y="549"/>
                  </a:lnTo>
                  <a:lnTo>
                    <a:pt x="25" y="537"/>
                  </a:lnTo>
                  <a:lnTo>
                    <a:pt x="25" y="537"/>
                  </a:lnTo>
                  <a:lnTo>
                    <a:pt x="35" y="523"/>
                  </a:lnTo>
                  <a:lnTo>
                    <a:pt x="35" y="523"/>
                  </a:lnTo>
                  <a:lnTo>
                    <a:pt x="40" y="516"/>
                  </a:lnTo>
                  <a:lnTo>
                    <a:pt x="40" y="516"/>
                  </a:lnTo>
                  <a:lnTo>
                    <a:pt x="41" y="516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57" y="515"/>
                  </a:lnTo>
                  <a:lnTo>
                    <a:pt x="57" y="515"/>
                  </a:lnTo>
                  <a:lnTo>
                    <a:pt x="58" y="514"/>
                  </a:lnTo>
                  <a:lnTo>
                    <a:pt x="59" y="512"/>
                  </a:lnTo>
                  <a:lnTo>
                    <a:pt x="59" y="512"/>
                  </a:lnTo>
                  <a:lnTo>
                    <a:pt x="58" y="511"/>
                  </a:lnTo>
                  <a:lnTo>
                    <a:pt x="56" y="510"/>
                  </a:lnTo>
                  <a:lnTo>
                    <a:pt x="56" y="510"/>
                  </a:lnTo>
                  <a:lnTo>
                    <a:pt x="47" y="510"/>
                  </a:lnTo>
                  <a:lnTo>
                    <a:pt x="47" y="510"/>
                  </a:lnTo>
                  <a:lnTo>
                    <a:pt x="44" y="510"/>
                  </a:lnTo>
                  <a:lnTo>
                    <a:pt x="41" y="509"/>
                  </a:lnTo>
                  <a:lnTo>
                    <a:pt x="38" y="507"/>
                  </a:lnTo>
                  <a:lnTo>
                    <a:pt x="35" y="505"/>
                  </a:lnTo>
                  <a:lnTo>
                    <a:pt x="32" y="500"/>
                  </a:lnTo>
                  <a:lnTo>
                    <a:pt x="31" y="497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0" y="492"/>
                  </a:lnTo>
                  <a:lnTo>
                    <a:pt x="29" y="491"/>
                  </a:lnTo>
                  <a:lnTo>
                    <a:pt x="27" y="490"/>
                  </a:lnTo>
                  <a:lnTo>
                    <a:pt x="24" y="490"/>
                  </a:lnTo>
                  <a:lnTo>
                    <a:pt x="24" y="490"/>
                  </a:lnTo>
                  <a:lnTo>
                    <a:pt x="13" y="491"/>
                  </a:lnTo>
                  <a:lnTo>
                    <a:pt x="3" y="492"/>
                  </a:lnTo>
                  <a:lnTo>
                    <a:pt x="3" y="492"/>
                  </a:lnTo>
                  <a:lnTo>
                    <a:pt x="1" y="491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489"/>
                  </a:lnTo>
                  <a:lnTo>
                    <a:pt x="2" y="488"/>
                  </a:lnTo>
                  <a:lnTo>
                    <a:pt x="2" y="488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28" y="484"/>
                  </a:lnTo>
                  <a:lnTo>
                    <a:pt x="35" y="482"/>
                  </a:lnTo>
                  <a:lnTo>
                    <a:pt x="41" y="479"/>
                  </a:lnTo>
                  <a:lnTo>
                    <a:pt x="41" y="479"/>
                  </a:lnTo>
                  <a:lnTo>
                    <a:pt x="47" y="476"/>
                  </a:lnTo>
                  <a:lnTo>
                    <a:pt x="52" y="474"/>
                  </a:lnTo>
                  <a:lnTo>
                    <a:pt x="52" y="474"/>
                  </a:lnTo>
                  <a:lnTo>
                    <a:pt x="54" y="474"/>
                  </a:lnTo>
                  <a:lnTo>
                    <a:pt x="55" y="475"/>
                  </a:lnTo>
                  <a:lnTo>
                    <a:pt x="55" y="475"/>
                  </a:lnTo>
                  <a:lnTo>
                    <a:pt x="63" y="484"/>
                  </a:lnTo>
                  <a:lnTo>
                    <a:pt x="72" y="493"/>
                  </a:lnTo>
                  <a:lnTo>
                    <a:pt x="72" y="493"/>
                  </a:lnTo>
                  <a:close/>
                  <a:moveTo>
                    <a:pt x="208" y="241"/>
                  </a:moveTo>
                  <a:lnTo>
                    <a:pt x="208" y="241"/>
                  </a:lnTo>
                  <a:lnTo>
                    <a:pt x="208" y="233"/>
                  </a:lnTo>
                  <a:lnTo>
                    <a:pt x="208" y="233"/>
                  </a:lnTo>
                  <a:lnTo>
                    <a:pt x="209" y="231"/>
                  </a:lnTo>
                  <a:lnTo>
                    <a:pt x="210" y="230"/>
                  </a:lnTo>
                  <a:lnTo>
                    <a:pt x="210" y="230"/>
                  </a:lnTo>
                  <a:lnTo>
                    <a:pt x="217" y="228"/>
                  </a:lnTo>
                  <a:lnTo>
                    <a:pt x="224" y="225"/>
                  </a:lnTo>
                  <a:lnTo>
                    <a:pt x="237" y="218"/>
                  </a:lnTo>
                  <a:lnTo>
                    <a:pt x="237" y="218"/>
                  </a:lnTo>
                  <a:lnTo>
                    <a:pt x="250" y="213"/>
                  </a:lnTo>
                  <a:lnTo>
                    <a:pt x="262" y="207"/>
                  </a:lnTo>
                  <a:lnTo>
                    <a:pt x="262" y="207"/>
                  </a:lnTo>
                  <a:lnTo>
                    <a:pt x="272" y="201"/>
                  </a:lnTo>
                  <a:lnTo>
                    <a:pt x="281" y="195"/>
                  </a:lnTo>
                  <a:lnTo>
                    <a:pt x="281" y="195"/>
                  </a:lnTo>
                  <a:lnTo>
                    <a:pt x="283" y="195"/>
                  </a:lnTo>
                  <a:lnTo>
                    <a:pt x="283" y="195"/>
                  </a:lnTo>
                  <a:lnTo>
                    <a:pt x="280" y="216"/>
                  </a:lnTo>
                  <a:lnTo>
                    <a:pt x="280" y="216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1"/>
                  </a:lnTo>
                  <a:lnTo>
                    <a:pt x="277" y="221"/>
                  </a:lnTo>
                  <a:lnTo>
                    <a:pt x="254" y="229"/>
                  </a:lnTo>
                  <a:lnTo>
                    <a:pt x="254" y="229"/>
                  </a:lnTo>
                  <a:lnTo>
                    <a:pt x="235" y="235"/>
                  </a:lnTo>
                  <a:lnTo>
                    <a:pt x="235" y="235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09" y="244"/>
                  </a:lnTo>
                  <a:lnTo>
                    <a:pt x="208" y="243"/>
                  </a:lnTo>
                  <a:lnTo>
                    <a:pt x="208" y="241"/>
                  </a:lnTo>
                  <a:lnTo>
                    <a:pt x="208" y="241"/>
                  </a:lnTo>
                  <a:close/>
                  <a:moveTo>
                    <a:pt x="34" y="513"/>
                  </a:moveTo>
                  <a:lnTo>
                    <a:pt x="34" y="513"/>
                  </a:lnTo>
                  <a:lnTo>
                    <a:pt x="8" y="533"/>
                  </a:lnTo>
                  <a:lnTo>
                    <a:pt x="8" y="533"/>
                  </a:lnTo>
                  <a:lnTo>
                    <a:pt x="1" y="537"/>
                  </a:lnTo>
                  <a:lnTo>
                    <a:pt x="1" y="537"/>
                  </a:lnTo>
                  <a:lnTo>
                    <a:pt x="1" y="533"/>
                  </a:lnTo>
                  <a:lnTo>
                    <a:pt x="2" y="529"/>
                  </a:lnTo>
                  <a:lnTo>
                    <a:pt x="4" y="525"/>
                  </a:lnTo>
                  <a:lnTo>
                    <a:pt x="7" y="522"/>
                  </a:lnTo>
                  <a:lnTo>
                    <a:pt x="7" y="522"/>
                  </a:lnTo>
                  <a:lnTo>
                    <a:pt x="19" y="509"/>
                  </a:lnTo>
                  <a:lnTo>
                    <a:pt x="19" y="509"/>
                  </a:lnTo>
                  <a:lnTo>
                    <a:pt x="23" y="506"/>
                  </a:lnTo>
                  <a:lnTo>
                    <a:pt x="27" y="504"/>
                  </a:lnTo>
                  <a:lnTo>
                    <a:pt x="27" y="504"/>
                  </a:lnTo>
                  <a:lnTo>
                    <a:pt x="29" y="505"/>
                  </a:lnTo>
                  <a:lnTo>
                    <a:pt x="29" y="505"/>
                  </a:lnTo>
                  <a:lnTo>
                    <a:pt x="34" y="511"/>
                  </a:lnTo>
                  <a:lnTo>
                    <a:pt x="34" y="511"/>
                  </a:lnTo>
                  <a:lnTo>
                    <a:pt x="34" y="513"/>
                  </a:lnTo>
                  <a:lnTo>
                    <a:pt x="34" y="513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7" name="Freeform 193"/>
            <p:cNvSpPr>
              <a:spLocks noEditPoints="1"/>
            </p:cNvSpPr>
            <p:nvPr/>
          </p:nvSpPr>
          <p:spPr bwMode="auto">
            <a:xfrm>
              <a:off x="3090" y="2233"/>
              <a:ext cx="261" cy="31"/>
            </a:xfrm>
            <a:custGeom>
              <a:avLst/>
              <a:gdLst/>
              <a:ahLst/>
              <a:cxnLst>
                <a:cxn ang="0">
                  <a:pos x="261" y="8"/>
                </a:cxn>
                <a:cxn ang="0">
                  <a:pos x="253" y="13"/>
                </a:cxn>
                <a:cxn ang="0">
                  <a:pos x="236" y="20"/>
                </a:cxn>
                <a:cxn ang="0">
                  <a:pos x="218" y="24"/>
                </a:cxn>
                <a:cxn ang="0">
                  <a:pos x="191" y="29"/>
                </a:cxn>
                <a:cxn ang="0">
                  <a:pos x="174" y="31"/>
                </a:cxn>
                <a:cxn ang="0">
                  <a:pos x="157" y="31"/>
                </a:cxn>
                <a:cxn ang="0">
                  <a:pos x="122" y="27"/>
                </a:cxn>
                <a:cxn ang="0">
                  <a:pos x="105" y="24"/>
                </a:cxn>
                <a:cxn ang="0">
                  <a:pos x="99" y="22"/>
                </a:cxn>
                <a:cxn ang="0">
                  <a:pos x="94" y="20"/>
                </a:cxn>
                <a:cxn ang="0">
                  <a:pos x="92" y="16"/>
                </a:cxn>
                <a:cxn ang="0">
                  <a:pos x="93" y="10"/>
                </a:cxn>
                <a:cxn ang="0">
                  <a:pos x="98" y="14"/>
                </a:cxn>
                <a:cxn ang="0">
                  <a:pos x="109" y="17"/>
                </a:cxn>
                <a:cxn ang="0">
                  <a:pos x="115" y="19"/>
                </a:cxn>
                <a:cxn ang="0">
                  <a:pos x="137" y="22"/>
                </a:cxn>
                <a:cxn ang="0">
                  <a:pos x="156" y="25"/>
                </a:cxn>
                <a:cxn ang="0">
                  <a:pos x="158" y="25"/>
                </a:cxn>
                <a:cxn ang="0">
                  <a:pos x="184" y="23"/>
                </a:cxn>
                <a:cxn ang="0">
                  <a:pos x="192" y="22"/>
                </a:cxn>
                <a:cxn ang="0">
                  <a:pos x="221" y="18"/>
                </a:cxn>
                <a:cxn ang="0">
                  <a:pos x="236" y="15"/>
                </a:cxn>
                <a:cxn ang="0">
                  <a:pos x="250" y="10"/>
                </a:cxn>
                <a:cxn ang="0">
                  <a:pos x="260" y="7"/>
                </a:cxn>
                <a:cxn ang="0">
                  <a:pos x="261" y="8"/>
                </a:cxn>
                <a:cxn ang="0">
                  <a:pos x="85" y="5"/>
                </a:cxn>
                <a:cxn ang="0">
                  <a:pos x="66" y="7"/>
                </a:cxn>
                <a:cxn ang="0">
                  <a:pos x="55" y="7"/>
                </a:cxn>
                <a:cxn ang="0">
                  <a:pos x="44" y="8"/>
                </a:cxn>
                <a:cxn ang="0">
                  <a:pos x="33" y="6"/>
                </a:cxn>
                <a:cxn ang="0">
                  <a:pos x="20" y="4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3" y="6"/>
                </a:cxn>
                <a:cxn ang="0">
                  <a:pos x="8" y="7"/>
                </a:cxn>
                <a:cxn ang="0">
                  <a:pos x="19" y="7"/>
                </a:cxn>
                <a:cxn ang="0">
                  <a:pos x="45" y="9"/>
                </a:cxn>
                <a:cxn ang="0">
                  <a:pos x="61" y="10"/>
                </a:cxn>
                <a:cxn ang="0">
                  <a:pos x="67" y="11"/>
                </a:cxn>
                <a:cxn ang="0">
                  <a:pos x="73" y="11"/>
                </a:cxn>
                <a:cxn ang="0">
                  <a:pos x="84" y="8"/>
                </a:cxn>
                <a:cxn ang="0">
                  <a:pos x="86" y="8"/>
                </a:cxn>
                <a:cxn ang="0">
                  <a:pos x="87" y="5"/>
                </a:cxn>
                <a:cxn ang="0">
                  <a:pos x="85" y="5"/>
                </a:cxn>
              </a:cxnLst>
              <a:rect l="0" t="0" r="r" b="b"/>
              <a:pathLst>
                <a:path w="261" h="31">
                  <a:moveTo>
                    <a:pt x="261" y="8"/>
                  </a:moveTo>
                  <a:lnTo>
                    <a:pt x="261" y="8"/>
                  </a:lnTo>
                  <a:lnTo>
                    <a:pt x="253" y="13"/>
                  </a:lnTo>
                  <a:lnTo>
                    <a:pt x="253" y="13"/>
                  </a:lnTo>
                  <a:lnTo>
                    <a:pt x="245" y="17"/>
                  </a:lnTo>
                  <a:lnTo>
                    <a:pt x="236" y="20"/>
                  </a:lnTo>
                  <a:lnTo>
                    <a:pt x="218" y="24"/>
                  </a:lnTo>
                  <a:lnTo>
                    <a:pt x="218" y="24"/>
                  </a:lnTo>
                  <a:lnTo>
                    <a:pt x="205" y="27"/>
                  </a:lnTo>
                  <a:lnTo>
                    <a:pt x="191" y="29"/>
                  </a:lnTo>
                  <a:lnTo>
                    <a:pt x="191" y="29"/>
                  </a:lnTo>
                  <a:lnTo>
                    <a:pt x="174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39" y="30"/>
                  </a:lnTo>
                  <a:lnTo>
                    <a:pt x="122" y="27"/>
                  </a:lnTo>
                  <a:lnTo>
                    <a:pt x="122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99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3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8" y="14"/>
                  </a:lnTo>
                  <a:lnTo>
                    <a:pt x="104" y="16"/>
                  </a:lnTo>
                  <a:lnTo>
                    <a:pt x="109" y="17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56" y="25"/>
                  </a:lnTo>
                  <a:lnTo>
                    <a:pt x="156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92" y="22"/>
                  </a:lnTo>
                  <a:lnTo>
                    <a:pt x="192" y="22"/>
                  </a:lnTo>
                  <a:lnTo>
                    <a:pt x="206" y="21"/>
                  </a:lnTo>
                  <a:lnTo>
                    <a:pt x="221" y="18"/>
                  </a:lnTo>
                  <a:lnTo>
                    <a:pt x="221" y="18"/>
                  </a:lnTo>
                  <a:lnTo>
                    <a:pt x="236" y="15"/>
                  </a:lnTo>
                  <a:lnTo>
                    <a:pt x="250" y="10"/>
                  </a:lnTo>
                  <a:lnTo>
                    <a:pt x="250" y="10"/>
                  </a:lnTo>
                  <a:lnTo>
                    <a:pt x="260" y="7"/>
                  </a:lnTo>
                  <a:lnTo>
                    <a:pt x="260" y="7"/>
                  </a:lnTo>
                  <a:lnTo>
                    <a:pt x="261" y="8"/>
                  </a:lnTo>
                  <a:lnTo>
                    <a:pt x="261" y="8"/>
                  </a:lnTo>
                  <a:close/>
                  <a:moveTo>
                    <a:pt x="85" y="5"/>
                  </a:moveTo>
                  <a:lnTo>
                    <a:pt x="85" y="5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0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44" y="8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7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5"/>
                  </a:lnTo>
                  <a:close/>
                </a:path>
              </a:pathLst>
            </a:custGeom>
            <a:solidFill>
              <a:srgbClr val="2B93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8" name="Freeform 194"/>
            <p:cNvSpPr>
              <a:spLocks noEditPoints="1"/>
            </p:cNvSpPr>
            <p:nvPr/>
          </p:nvSpPr>
          <p:spPr bwMode="auto">
            <a:xfrm>
              <a:off x="3094" y="2183"/>
              <a:ext cx="255" cy="68"/>
            </a:xfrm>
            <a:custGeom>
              <a:avLst/>
              <a:gdLst/>
              <a:ahLst/>
              <a:cxnLst>
                <a:cxn ang="0">
                  <a:pos x="75" y="49"/>
                </a:cxn>
                <a:cxn ang="0">
                  <a:pos x="63" y="53"/>
                </a:cxn>
                <a:cxn ang="0">
                  <a:pos x="54" y="53"/>
                </a:cxn>
                <a:cxn ang="0">
                  <a:pos x="22" y="50"/>
                </a:cxn>
                <a:cxn ang="0">
                  <a:pos x="4" y="46"/>
                </a:cxn>
                <a:cxn ang="0">
                  <a:pos x="0" y="41"/>
                </a:cxn>
                <a:cxn ang="0">
                  <a:pos x="8" y="29"/>
                </a:cxn>
                <a:cxn ang="0">
                  <a:pos x="17" y="21"/>
                </a:cxn>
                <a:cxn ang="0">
                  <a:pos x="39" y="9"/>
                </a:cxn>
                <a:cxn ang="0">
                  <a:pos x="52" y="7"/>
                </a:cxn>
                <a:cxn ang="0">
                  <a:pos x="60" y="15"/>
                </a:cxn>
                <a:cxn ang="0">
                  <a:pos x="63" y="21"/>
                </a:cxn>
                <a:cxn ang="0">
                  <a:pos x="69" y="33"/>
                </a:cxn>
                <a:cxn ang="0">
                  <a:pos x="160" y="39"/>
                </a:cxn>
                <a:cxn ang="0">
                  <a:pos x="146" y="24"/>
                </a:cxn>
                <a:cxn ang="0">
                  <a:pos x="127" y="24"/>
                </a:cxn>
                <a:cxn ang="0">
                  <a:pos x="120" y="27"/>
                </a:cxn>
                <a:cxn ang="0">
                  <a:pos x="96" y="48"/>
                </a:cxn>
                <a:cxn ang="0">
                  <a:pos x="94" y="57"/>
                </a:cxn>
                <a:cxn ang="0">
                  <a:pos x="115" y="63"/>
                </a:cxn>
                <a:cxn ang="0">
                  <a:pos x="149" y="68"/>
                </a:cxn>
                <a:cxn ang="0">
                  <a:pos x="162" y="68"/>
                </a:cxn>
                <a:cxn ang="0">
                  <a:pos x="167" y="65"/>
                </a:cxn>
                <a:cxn ang="0">
                  <a:pos x="165" y="52"/>
                </a:cxn>
                <a:cxn ang="0">
                  <a:pos x="215" y="44"/>
                </a:cxn>
                <a:cxn ang="0">
                  <a:pos x="214" y="59"/>
                </a:cxn>
                <a:cxn ang="0">
                  <a:pos x="212" y="60"/>
                </a:cxn>
                <a:cxn ang="0">
                  <a:pos x="209" y="44"/>
                </a:cxn>
                <a:cxn ang="0">
                  <a:pos x="205" y="41"/>
                </a:cxn>
                <a:cxn ang="0">
                  <a:pos x="176" y="47"/>
                </a:cxn>
                <a:cxn ang="0">
                  <a:pos x="173" y="52"/>
                </a:cxn>
                <a:cxn ang="0">
                  <a:pos x="174" y="63"/>
                </a:cxn>
                <a:cxn ang="0">
                  <a:pos x="178" y="67"/>
                </a:cxn>
                <a:cxn ang="0">
                  <a:pos x="195" y="66"/>
                </a:cxn>
                <a:cxn ang="0">
                  <a:pos x="229" y="59"/>
                </a:cxn>
                <a:cxn ang="0">
                  <a:pos x="255" y="50"/>
                </a:cxn>
                <a:cxn ang="0">
                  <a:pos x="106" y="28"/>
                </a:cxn>
                <a:cxn ang="0">
                  <a:pos x="130" y="17"/>
                </a:cxn>
                <a:cxn ang="0">
                  <a:pos x="136" y="12"/>
                </a:cxn>
                <a:cxn ang="0">
                  <a:pos x="129" y="10"/>
                </a:cxn>
                <a:cxn ang="0">
                  <a:pos x="104" y="17"/>
                </a:cxn>
                <a:cxn ang="0">
                  <a:pos x="73" y="23"/>
                </a:cxn>
                <a:cxn ang="0">
                  <a:pos x="72" y="27"/>
                </a:cxn>
                <a:cxn ang="0">
                  <a:pos x="83" y="50"/>
                </a:cxn>
                <a:cxn ang="0">
                  <a:pos x="88" y="48"/>
                </a:cxn>
                <a:cxn ang="0">
                  <a:pos x="98" y="35"/>
                </a:cxn>
                <a:cxn ang="0">
                  <a:pos x="71" y="17"/>
                </a:cxn>
                <a:cxn ang="0">
                  <a:pos x="114" y="11"/>
                </a:cxn>
                <a:cxn ang="0">
                  <a:pos x="122" y="7"/>
                </a:cxn>
                <a:cxn ang="0">
                  <a:pos x="82" y="2"/>
                </a:cxn>
                <a:cxn ang="0">
                  <a:pos x="72" y="0"/>
                </a:cxn>
                <a:cxn ang="0">
                  <a:pos x="56" y="3"/>
                </a:cxn>
                <a:cxn ang="0">
                  <a:pos x="69" y="17"/>
                </a:cxn>
                <a:cxn ang="0">
                  <a:pos x="193" y="37"/>
                </a:cxn>
                <a:cxn ang="0">
                  <a:pos x="154" y="22"/>
                </a:cxn>
                <a:cxn ang="0">
                  <a:pos x="168" y="41"/>
                </a:cxn>
                <a:cxn ang="0">
                  <a:pos x="172" y="42"/>
                </a:cxn>
                <a:cxn ang="0">
                  <a:pos x="193" y="37"/>
                </a:cxn>
              </a:cxnLst>
              <a:rect l="0" t="0" r="r" b="b"/>
              <a:pathLst>
                <a:path w="255" h="68">
                  <a:moveTo>
                    <a:pt x="71" y="36"/>
                  </a:moveTo>
                  <a:lnTo>
                    <a:pt x="71" y="36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5" y="51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3" y="52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4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2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4" y="16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9" y="9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7" y="10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6" y="23"/>
                  </a:lnTo>
                  <a:lnTo>
                    <a:pt x="67" y="26"/>
                  </a:lnTo>
                  <a:lnTo>
                    <a:pt x="68" y="29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71" y="36"/>
                  </a:lnTo>
                  <a:lnTo>
                    <a:pt x="71" y="36"/>
                  </a:lnTo>
                  <a:close/>
                  <a:moveTo>
                    <a:pt x="160" y="39"/>
                  </a:moveTo>
                  <a:lnTo>
                    <a:pt x="160" y="39"/>
                  </a:lnTo>
                  <a:lnTo>
                    <a:pt x="153" y="31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3" y="22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23" y="25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00" y="43"/>
                  </a:lnTo>
                  <a:lnTo>
                    <a:pt x="96" y="48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92" y="55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9" y="59"/>
                  </a:lnTo>
                  <a:lnTo>
                    <a:pt x="104" y="61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5" y="68"/>
                  </a:lnTo>
                  <a:lnTo>
                    <a:pt x="166" y="67"/>
                  </a:lnTo>
                  <a:lnTo>
                    <a:pt x="167" y="65"/>
                  </a:lnTo>
                  <a:lnTo>
                    <a:pt x="167" y="62"/>
                  </a:lnTo>
                  <a:lnTo>
                    <a:pt x="167" y="62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63" y="45"/>
                  </a:lnTo>
                  <a:lnTo>
                    <a:pt x="160" y="39"/>
                  </a:lnTo>
                  <a:lnTo>
                    <a:pt x="160" y="39"/>
                  </a:lnTo>
                  <a:close/>
                  <a:moveTo>
                    <a:pt x="215" y="44"/>
                  </a:moveTo>
                  <a:lnTo>
                    <a:pt x="215" y="44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3" y="60"/>
                  </a:lnTo>
                  <a:lnTo>
                    <a:pt x="212" y="60"/>
                  </a:lnTo>
                  <a:lnTo>
                    <a:pt x="212" y="60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208" y="41"/>
                  </a:lnTo>
                  <a:lnTo>
                    <a:pt x="207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4" y="58"/>
                  </a:lnTo>
                  <a:lnTo>
                    <a:pt x="174" y="63"/>
                  </a:lnTo>
                  <a:lnTo>
                    <a:pt x="174" y="63"/>
                  </a:lnTo>
                  <a:lnTo>
                    <a:pt x="174" y="65"/>
                  </a:lnTo>
                  <a:lnTo>
                    <a:pt x="175" y="66"/>
                  </a:lnTo>
                  <a:lnTo>
                    <a:pt x="176" y="67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5" y="66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39" y="57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15" y="44"/>
                  </a:lnTo>
                  <a:lnTo>
                    <a:pt x="215" y="44"/>
                  </a:lnTo>
                  <a:close/>
                  <a:moveTo>
                    <a:pt x="106" y="28"/>
                  </a:moveTo>
                  <a:lnTo>
                    <a:pt x="106" y="28"/>
                  </a:lnTo>
                  <a:lnTo>
                    <a:pt x="117" y="21"/>
                  </a:lnTo>
                  <a:lnTo>
                    <a:pt x="123" y="18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6" y="12"/>
                  </a:lnTo>
                  <a:lnTo>
                    <a:pt x="134" y="10"/>
                  </a:lnTo>
                  <a:lnTo>
                    <a:pt x="132" y="10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17" y="15"/>
                  </a:lnTo>
                  <a:lnTo>
                    <a:pt x="111" y="16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89" y="2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5" y="49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9" y="46"/>
                  </a:lnTo>
                  <a:lnTo>
                    <a:pt x="91" y="43"/>
                  </a:lnTo>
                  <a:lnTo>
                    <a:pt x="91" y="43"/>
                  </a:lnTo>
                  <a:lnTo>
                    <a:pt x="98" y="35"/>
                  </a:lnTo>
                  <a:lnTo>
                    <a:pt x="106" y="28"/>
                  </a:lnTo>
                  <a:lnTo>
                    <a:pt x="106" y="28"/>
                  </a:lnTo>
                  <a:close/>
                  <a:moveTo>
                    <a:pt x="71" y="17"/>
                  </a:moveTo>
                  <a:lnTo>
                    <a:pt x="71" y="17"/>
                  </a:lnTo>
                  <a:lnTo>
                    <a:pt x="93" y="15"/>
                  </a:lnTo>
                  <a:lnTo>
                    <a:pt x="104" y="13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1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1" y="17"/>
                  </a:lnTo>
                  <a:close/>
                  <a:moveTo>
                    <a:pt x="193" y="37"/>
                  </a:moveTo>
                  <a:lnTo>
                    <a:pt x="193" y="37"/>
                  </a:lnTo>
                  <a:lnTo>
                    <a:pt x="183" y="35"/>
                  </a:lnTo>
                  <a:lnTo>
                    <a:pt x="173" y="31"/>
                  </a:lnTo>
                  <a:lnTo>
                    <a:pt x="163" y="27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70" y="42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3" y="37"/>
                  </a:lnTo>
                  <a:lnTo>
                    <a:pt x="193" y="37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9" name="Freeform 195"/>
            <p:cNvSpPr>
              <a:spLocks noEditPoints="1"/>
            </p:cNvSpPr>
            <p:nvPr/>
          </p:nvSpPr>
          <p:spPr bwMode="auto">
            <a:xfrm>
              <a:off x="3103" y="1476"/>
              <a:ext cx="285" cy="363"/>
            </a:xfrm>
            <a:custGeom>
              <a:avLst/>
              <a:gdLst/>
              <a:ahLst/>
              <a:cxnLst>
                <a:cxn ang="0">
                  <a:pos x="102" y="46"/>
                </a:cxn>
                <a:cxn ang="0">
                  <a:pos x="128" y="34"/>
                </a:cxn>
                <a:cxn ang="0">
                  <a:pos x="142" y="36"/>
                </a:cxn>
                <a:cxn ang="0">
                  <a:pos x="130" y="54"/>
                </a:cxn>
                <a:cxn ang="0">
                  <a:pos x="161" y="46"/>
                </a:cxn>
                <a:cxn ang="0">
                  <a:pos x="230" y="23"/>
                </a:cxn>
                <a:cxn ang="0">
                  <a:pos x="236" y="11"/>
                </a:cxn>
                <a:cxn ang="0">
                  <a:pos x="235" y="0"/>
                </a:cxn>
                <a:cxn ang="0">
                  <a:pos x="247" y="25"/>
                </a:cxn>
                <a:cxn ang="0">
                  <a:pos x="249" y="56"/>
                </a:cxn>
                <a:cxn ang="0">
                  <a:pos x="215" y="65"/>
                </a:cxn>
                <a:cxn ang="0">
                  <a:pos x="141" y="102"/>
                </a:cxn>
                <a:cxn ang="0">
                  <a:pos x="131" y="96"/>
                </a:cxn>
                <a:cxn ang="0">
                  <a:pos x="131" y="73"/>
                </a:cxn>
                <a:cxn ang="0">
                  <a:pos x="99" y="73"/>
                </a:cxn>
                <a:cxn ang="0">
                  <a:pos x="233" y="329"/>
                </a:cxn>
                <a:cxn ang="0">
                  <a:pos x="184" y="322"/>
                </a:cxn>
                <a:cxn ang="0">
                  <a:pos x="190" y="338"/>
                </a:cxn>
                <a:cxn ang="0">
                  <a:pos x="237" y="338"/>
                </a:cxn>
                <a:cxn ang="0">
                  <a:pos x="27" y="265"/>
                </a:cxn>
                <a:cxn ang="0">
                  <a:pos x="7" y="251"/>
                </a:cxn>
                <a:cxn ang="0">
                  <a:pos x="12" y="280"/>
                </a:cxn>
                <a:cxn ang="0">
                  <a:pos x="41" y="294"/>
                </a:cxn>
                <a:cxn ang="0">
                  <a:pos x="50" y="280"/>
                </a:cxn>
                <a:cxn ang="0">
                  <a:pos x="109" y="175"/>
                </a:cxn>
                <a:cxn ang="0">
                  <a:pos x="159" y="159"/>
                </a:cxn>
                <a:cxn ang="0">
                  <a:pos x="116" y="159"/>
                </a:cxn>
                <a:cxn ang="0">
                  <a:pos x="68" y="158"/>
                </a:cxn>
                <a:cxn ang="0">
                  <a:pos x="70" y="172"/>
                </a:cxn>
                <a:cxn ang="0">
                  <a:pos x="30" y="200"/>
                </a:cxn>
                <a:cxn ang="0">
                  <a:pos x="53" y="197"/>
                </a:cxn>
                <a:cxn ang="0">
                  <a:pos x="56" y="154"/>
                </a:cxn>
                <a:cxn ang="0">
                  <a:pos x="63" y="147"/>
                </a:cxn>
                <a:cxn ang="0">
                  <a:pos x="54" y="136"/>
                </a:cxn>
                <a:cxn ang="0">
                  <a:pos x="285" y="317"/>
                </a:cxn>
                <a:cxn ang="0">
                  <a:pos x="256" y="325"/>
                </a:cxn>
                <a:cxn ang="0">
                  <a:pos x="241" y="347"/>
                </a:cxn>
                <a:cxn ang="0">
                  <a:pos x="285" y="331"/>
                </a:cxn>
                <a:cxn ang="0">
                  <a:pos x="212" y="246"/>
                </a:cxn>
                <a:cxn ang="0">
                  <a:pos x="255" y="227"/>
                </a:cxn>
                <a:cxn ang="0">
                  <a:pos x="229" y="227"/>
                </a:cxn>
                <a:cxn ang="0">
                  <a:pos x="167" y="232"/>
                </a:cxn>
                <a:cxn ang="0">
                  <a:pos x="171" y="246"/>
                </a:cxn>
                <a:cxn ang="0">
                  <a:pos x="97" y="237"/>
                </a:cxn>
                <a:cxn ang="0">
                  <a:pos x="160" y="229"/>
                </a:cxn>
                <a:cxn ang="0">
                  <a:pos x="144" y="219"/>
                </a:cxn>
                <a:cxn ang="0">
                  <a:pos x="61" y="218"/>
                </a:cxn>
                <a:cxn ang="0">
                  <a:pos x="57" y="235"/>
                </a:cxn>
                <a:cxn ang="0">
                  <a:pos x="147" y="348"/>
                </a:cxn>
                <a:cxn ang="0">
                  <a:pos x="83" y="345"/>
                </a:cxn>
                <a:cxn ang="0">
                  <a:pos x="70" y="351"/>
                </a:cxn>
                <a:cxn ang="0">
                  <a:pos x="100" y="362"/>
                </a:cxn>
                <a:cxn ang="0">
                  <a:pos x="138" y="362"/>
                </a:cxn>
                <a:cxn ang="0">
                  <a:pos x="157" y="353"/>
                </a:cxn>
                <a:cxn ang="0">
                  <a:pos x="170" y="196"/>
                </a:cxn>
                <a:cxn ang="0">
                  <a:pos x="247" y="187"/>
                </a:cxn>
                <a:cxn ang="0">
                  <a:pos x="233" y="175"/>
                </a:cxn>
                <a:cxn ang="0">
                  <a:pos x="182" y="179"/>
                </a:cxn>
                <a:cxn ang="0">
                  <a:pos x="163" y="183"/>
                </a:cxn>
              </a:cxnLst>
              <a:rect l="0" t="0" r="r" b="b"/>
              <a:pathLst>
                <a:path w="285" h="363">
                  <a:moveTo>
                    <a:pt x="78" y="83"/>
                  </a:moveTo>
                  <a:lnTo>
                    <a:pt x="78" y="83"/>
                  </a:lnTo>
                  <a:lnTo>
                    <a:pt x="80" y="76"/>
                  </a:lnTo>
                  <a:lnTo>
                    <a:pt x="81" y="72"/>
                  </a:lnTo>
                  <a:lnTo>
                    <a:pt x="82" y="69"/>
                  </a:lnTo>
                  <a:lnTo>
                    <a:pt x="82" y="69"/>
                  </a:lnTo>
                  <a:lnTo>
                    <a:pt x="91" y="57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6" y="43"/>
                  </a:lnTo>
                  <a:lnTo>
                    <a:pt x="110" y="40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8" y="34"/>
                  </a:lnTo>
                  <a:lnTo>
                    <a:pt x="133" y="33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5" y="30"/>
                  </a:lnTo>
                  <a:lnTo>
                    <a:pt x="145" y="30"/>
                  </a:lnTo>
                  <a:lnTo>
                    <a:pt x="145" y="32"/>
                  </a:lnTo>
                  <a:lnTo>
                    <a:pt x="144" y="34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29" y="49"/>
                  </a:lnTo>
                  <a:lnTo>
                    <a:pt x="129" y="50"/>
                  </a:lnTo>
                  <a:lnTo>
                    <a:pt x="129" y="52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2" y="56"/>
                  </a:lnTo>
                  <a:lnTo>
                    <a:pt x="134" y="57"/>
                  </a:lnTo>
                  <a:lnTo>
                    <a:pt x="137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50" y="51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77" y="40"/>
                  </a:lnTo>
                  <a:lnTo>
                    <a:pt x="193" y="35"/>
                  </a:lnTo>
                  <a:lnTo>
                    <a:pt x="193" y="35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214" y="27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3" y="22"/>
                  </a:lnTo>
                  <a:lnTo>
                    <a:pt x="234" y="21"/>
                  </a:lnTo>
                  <a:lnTo>
                    <a:pt x="235" y="19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4"/>
                  </a:lnTo>
                  <a:lnTo>
                    <a:pt x="235" y="14"/>
                  </a:lnTo>
                  <a:lnTo>
                    <a:pt x="236" y="11"/>
                  </a:lnTo>
                  <a:lnTo>
                    <a:pt x="236" y="8"/>
                  </a:lnTo>
                  <a:lnTo>
                    <a:pt x="235" y="5"/>
                  </a:lnTo>
                  <a:lnTo>
                    <a:pt x="233" y="3"/>
                  </a:lnTo>
                  <a:lnTo>
                    <a:pt x="233" y="3"/>
                  </a:lnTo>
                  <a:lnTo>
                    <a:pt x="231" y="0"/>
                  </a:lnTo>
                  <a:lnTo>
                    <a:pt x="231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4" y="3"/>
                  </a:lnTo>
                  <a:lnTo>
                    <a:pt x="246" y="5"/>
                  </a:lnTo>
                  <a:lnTo>
                    <a:pt x="248" y="8"/>
                  </a:lnTo>
                  <a:lnTo>
                    <a:pt x="248" y="12"/>
                  </a:lnTo>
                  <a:lnTo>
                    <a:pt x="248" y="12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8" y="43"/>
                  </a:lnTo>
                  <a:lnTo>
                    <a:pt x="248" y="43"/>
                  </a:lnTo>
                  <a:lnTo>
                    <a:pt x="248" y="47"/>
                  </a:lnTo>
                  <a:lnTo>
                    <a:pt x="250" y="51"/>
                  </a:lnTo>
                  <a:lnTo>
                    <a:pt x="250" y="51"/>
                  </a:lnTo>
                  <a:lnTo>
                    <a:pt x="250" y="54"/>
                  </a:lnTo>
                  <a:lnTo>
                    <a:pt x="249" y="56"/>
                  </a:lnTo>
                  <a:lnTo>
                    <a:pt x="248" y="57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1" y="60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22" y="64"/>
                  </a:lnTo>
                  <a:lnTo>
                    <a:pt x="215" y="65"/>
                  </a:lnTo>
                  <a:lnTo>
                    <a:pt x="208" y="67"/>
                  </a:lnTo>
                  <a:lnTo>
                    <a:pt x="208" y="67"/>
                  </a:lnTo>
                  <a:lnTo>
                    <a:pt x="186" y="76"/>
                  </a:lnTo>
                  <a:lnTo>
                    <a:pt x="164" y="85"/>
                  </a:lnTo>
                  <a:lnTo>
                    <a:pt x="164" y="85"/>
                  </a:lnTo>
                  <a:lnTo>
                    <a:pt x="158" y="89"/>
                  </a:lnTo>
                  <a:lnTo>
                    <a:pt x="153" y="93"/>
                  </a:lnTo>
                  <a:lnTo>
                    <a:pt x="141" y="102"/>
                  </a:lnTo>
                  <a:lnTo>
                    <a:pt x="141" y="102"/>
                  </a:lnTo>
                  <a:lnTo>
                    <a:pt x="135" y="107"/>
                  </a:lnTo>
                  <a:lnTo>
                    <a:pt x="135" y="107"/>
                  </a:lnTo>
                  <a:lnTo>
                    <a:pt x="133" y="107"/>
                  </a:lnTo>
                  <a:lnTo>
                    <a:pt x="132" y="105"/>
                  </a:lnTo>
                  <a:lnTo>
                    <a:pt x="132" y="105"/>
                  </a:lnTo>
                  <a:lnTo>
                    <a:pt x="131" y="101"/>
                  </a:lnTo>
                  <a:lnTo>
                    <a:pt x="131" y="96"/>
                  </a:lnTo>
                  <a:lnTo>
                    <a:pt x="131" y="92"/>
                  </a:lnTo>
                  <a:lnTo>
                    <a:pt x="133" y="87"/>
                  </a:lnTo>
                  <a:lnTo>
                    <a:pt x="133" y="87"/>
                  </a:lnTo>
                  <a:lnTo>
                    <a:pt x="133" y="84"/>
                  </a:lnTo>
                  <a:lnTo>
                    <a:pt x="133" y="80"/>
                  </a:lnTo>
                  <a:lnTo>
                    <a:pt x="132" y="76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27" y="69"/>
                  </a:lnTo>
                  <a:lnTo>
                    <a:pt x="123" y="67"/>
                  </a:lnTo>
                  <a:lnTo>
                    <a:pt x="119" y="65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06" y="69"/>
                  </a:lnTo>
                  <a:lnTo>
                    <a:pt x="99" y="73"/>
                  </a:lnTo>
                  <a:lnTo>
                    <a:pt x="99" y="73"/>
                  </a:lnTo>
                  <a:lnTo>
                    <a:pt x="82" y="84"/>
                  </a:lnTo>
                  <a:lnTo>
                    <a:pt x="82" y="84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8" y="83"/>
                  </a:lnTo>
                  <a:lnTo>
                    <a:pt x="78" y="83"/>
                  </a:lnTo>
                  <a:close/>
                  <a:moveTo>
                    <a:pt x="233" y="329"/>
                  </a:moveTo>
                  <a:lnTo>
                    <a:pt x="233" y="329"/>
                  </a:lnTo>
                  <a:lnTo>
                    <a:pt x="225" y="325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08" y="320"/>
                  </a:lnTo>
                  <a:lnTo>
                    <a:pt x="200" y="320"/>
                  </a:lnTo>
                  <a:lnTo>
                    <a:pt x="192" y="321"/>
                  </a:lnTo>
                  <a:lnTo>
                    <a:pt x="184" y="322"/>
                  </a:lnTo>
                  <a:lnTo>
                    <a:pt x="184" y="322"/>
                  </a:lnTo>
                  <a:lnTo>
                    <a:pt x="180" y="323"/>
                  </a:lnTo>
                  <a:lnTo>
                    <a:pt x="178" y="325"/>
                  </a:lnTo>
                  <a:lnTo>
                    <a:pt x="176" y="327"/>
                  </a:lnTo>
                  <a:lnTo>
                    <a:pt x="175" y="330"/>
                  </a:lnTo>
                  <a:lnTo>
                    <a:pt x="175" y="330"/>
                  </a:lnTo>
                  <a:lnTo>
                    <a:pt x="176" y="337"/>
                  </a:lnTo>
                  <a:lnTo>
                    <a:pt x="176" y="337"/>
                  </a:lnTo>
                  <a:lnTo>
                    <a:pt x="190" y="338"/>
                  </a:lnTo>
                  <a:lnTo>
                    <a:pt x="204" y="340"/>
                  </a:lnTo>
                  <a:lnTo>
                    <a:pt x="204" y="340"/>
                  </a:lnTo>
                  <a:lnTo>
                    <a:pt x="218" y="344"/>
                  </a:lnTo>
                  <a:lnTo>
                    <a:pt x="232" y="347"/>
                  </a:lnTo>
                  <a:lnTo>
                    <a:pt x="232" y="347"/>
                  </a:lnTo>
                  <a:lnTo>
                    <a:pt x="236" y="342"/>
                  </a:lnTo>
                  <a:lnTo>
                    <a:pt x="236" y="342"/>
                  </a:lnTo>
                  <a:lnTo>
                    <a:pt x="237" y="338"/>
                  </a:lnTo>
                  <a:lnTo>
                    <a:pt x="237" y="335"/>
                  </a:lnTo>
                  <a:lnTo>
                    <a:pt x="236" y="332"/>
                  </a:lnTo>
                  <a:lnTo>
                    <a:pt x="233" y="329"/>
                  </a:lnTo>
                  <a:lnTo>
                    <a:pt x="233" y="329"/>
                  </a:lnTo>
                  <a:close/>
                  <a:moveTo>
                    <a:pt x="49" y="278"/>
                  </a:moveTo>
                  <a:lnTo>
                    <a:pt x="49" y="278"/>
                  </a:lnTo>
                  <a:lnTo>
                    <a:pt x="38" y="272"/>
                  </a:lnTo>
                  <a:lnTo>
                    <a:pt x="27" y="265"/>
                  </a:lnTo>
                  <a:lnTo>
                    <a:pt x="27" y="265"/>
                  </a:lnTo>
                  <a:lnTo>
                    <a:pt x="19" y="258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9" y="249"/>
                  </a:lnTo>
                  <a:lnTo>
                    <a:pt x="8" y="250"/>
                  </a:lnTo>
                  <a:lnTo>
                    <a:pt x="7" y="251"/>
                  </a:lnTo>
                  <a:lnTo>
                    <a:pt x="7" y="251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6" y="274"/>
                  </a:lnTo>
                  <a:lnTo>
                    <a:pt x="6" y="274"/>
                  </a:lnTo>
                  <a:lnTo>
                    <a:pt x="12" y="280"/>
                  </a:lnTo>
                  <a:lnTo>
                    <a:pt x="12" y="280"/>
                  </a:lnTo>
                  <a:lnTo>
                    <a:pt x="17" y="286"/>
                  </a:lnTo>
                  <a:lnTo>
                    <a:pt x="23" y="290"/>
                  </a:lnTo>
                  <a:lnTo>
                    <a:pt x="30" y="293"/>
                  </a:lnTo>
                  <a:lnTo>
                    <a:pt x="34" y="294"/>
                  </a:lnTo>
                  <a:lnTo>
                    <a:pt x="38" y="294"/>
                  </a:lnTo>
                  <a:lnTo>
                    <a:pt x="38" y="294"/>
                  </a:lnTo>
                  <a:lnTo>
                    <a:pt x="41" y="294"/>
                  </a:lnTo>
                  <a:lnTo>
                    <a:pt x="41" y="294"/>
                  </a:lnTo>
                  <a:lnTo>
                    <a:pt x="44" y="293"/>
                  </a:lnTo>
                  <a:lnTo>
                    <a:pt x="47" y="291"/>
                  </a:lnTo>
                  <a:lnTo>
                    <a:pt x="50" y="288"/>
                  </a:lnTo>
                  <a:lnTo>
                    <a:pt x="51" y="285"/>
                  </a:lnTo>
                  <a:lnTo>
                    <a:pt x="51" y="285"/>
                  </a:lnTo>
                  <a:lnTo>
                    <a:pt x="50" y="281"/>
                  </a:lnTo>
                  <a:lnTo>
                    <a:pt x="50" y="280"/>
                  </a:lnTo>
                  <a:lnTo>
                    <a:pt x="49" y="278"/>
                  </a:lnTo>
                  <a:lnTo>
                    <a:pt x="49" y="278"/>
                  </a:lnTo>
                  <a:close/>
                  <a:moveTo>
                    <a:pt x="70" y="172"/>
                  </a:moveTo>
                  <a:lnTo>
                    <a:pt x="70" y="172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56" y="173"/>
                  </a:lnTo>
                  <a:lnTo>
                    <a:pt x="156" y="173"/>
                  </a:lnTo>
                  <a:lnTo>
                    <a:pt x="157" y="173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93" y="159"/>
                  </a:lnTo>
                  <a:lnTo>
                    <a:pt x="82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68" y="156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7" y="161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4" y="167"/>
                  </a:lnTo>
                  <a:lnTo>
                    <a:pt x="64" y="169"/>
                  </a:lnTo>
                  <a:lnTo>
                    <a:pt x="66" y="171"/>
                  </a:lnTo>
                  <a:lnTo>
                    <a:pt x="70" y="172"/>
                  </a:lnTo>
                  <a:lnTo>
                    <a:pt x="70" y="172"/>
                  </a:lnTo>
                  <a:close/>
                  <a:moveTo>
                    <a:pt x="49" y="192"/>
                  </a:moveTo>
                  <a:lnTo>
                    <a:pt x="49" y="192"/>
                  </a:lnTo>
                  <a:lnTo>
                    <a:pt x="31" y="190"/>
                  </a:lnTo>
                  <a:lnTo>
                    <a:pt x="31" y="190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9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2" y="202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3" y="197"/>
                  </a:lnTo>
                  <a:lnTo>
                    <a:pt x="53" y="195"/>
                  </a:lnTo>
                  <a:lnTo>
                    <a:pt x="52" y="193"/>
                  </a:lnTo>
                  <a:lnTo>
                    <a:pt x="49" y="192"/>
                  </a:lnTo>
                  <a:lnTo>
                    <a:pt x="49" y="192"/>
                  </a:lnTo>
                  <a:close/>
                  <a:moveTo>
                    <a:pt x="48" y="152"/>
                  </a:moveTo>
                  <a:lnTo>
                    <a:pt x="48" y="152"/>
                  </a:lnTo>
                  <a:lnTo>
                    <a:pt x="56" y="154"/>
                  </a:lnTo>
                  <a:lnTo>
                    <a:pt x="56" y="154"/>
                  </a:lnTo>
                  <a:lnTo>
                    <a:pt x="59" y="153"/>
                  </a:lnTo>
                  <a:lnTo>
                    <a:pt x="61" y="152"/>
                  </a:lnTo>
                  <a:lnTo>
                    <a:pt x="62" y="151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3" y="147"/>
                  </a:lnTo>
                  <a:lnTo>
                    <a:pt x="63" y="147"/>
                  </a:lnTo>
                  <a:lnTo>
                    <a:pt x="64" y="142"/>
                  </a:lnTo>
                  <a:lnTo>
                    <a:pt x="64" y="140"/>
                  </a:lnTo>
                  <a:lnTo>
                    <a:pt x="62" y="138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54" y="136"/>
                  </a:lnTo>
                  <a:lnTo>
                    <a:pt x="53" y="137"/>
                  </a:lnTo>
                  <a:lnTo>
                    <a:pt x="53" y="137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50"/>
                  </a:lnTo>
                  <a:lnTo>
                    <a:pt x="48" y="152"/>
                  </a:lnTo>
                  <a:lnTo>
                    <a:pt x="48" y="152"/>
                  </a:lnTo>
                  <a:close/>
                  <a:moveTo>
                    <a:pt x="285" y="317"/>
                  </a:moveTo>
                  <a:lnTo>
                    <a:pt x="285" y="317"/>
                  </a:lnTo>
                  <a:lnTo>
                    <a:pt x="284" y="316"/>
                  </a:lnTo>
                  <a:lnTo>
                    <a:pt x="282" y="316"/>
                  </a:lnTo>
                  <a:lnTo>
                    <a:pt x="282" y="316"/>
                  </a:lnTo>
                  <a:lnTo>
                    <a:pt x="276" y="319"/>
                  </a:lnTo>
                  <a:lnTo>
                    <a:pt x="276" y="319"/>
                  </a:lnTo>
                  <a:lnTo>
                    <a:pt x="256" y="325"/>
                  </a:lnTo>
                  <a:lnTo>
                    <a:pt x="256" y="325"/>
                  </a:lnTo>
                  <a:lnTo>
                    <a:pt x="251" y="327"/>
                  </a:lnTo>
                  <a:lnTo>
                    <a:pt x="249" y="328"/>
                  </a:lnTo>
                  <a:lnTo>
                    <a:pt x="248" y="331"/>
                  </a:lnTo>
                  <a:lnTo>
                    <a:pt x="248" y="331"/>
                  </a:lnTo>
                  <a:lnTo>
                    <a:pt x="243" y="341"/>
                  </a:lnTo>
                  <a:lnTo>
                    <a:pt x="243" y="341"/>
                  </a:lnTo>
                  <a:lnTo>
                    <a:pt x="241" y="347"/>
                  </a:lnTo>
                  <a:lnTo>
                    <a:pt x="241" y="347"/>
                  </a:lnTo>
                  <a:lnTo>
                    <a:pt x="254" y="345"/>
                  </a:lnTo>
                  <a:lnTo>
                    <a:pt x="254" y="345"/>
                  </a:lnTo>
                  <a:lnTo>
                    <a:pt x="258" y="344"/>
                  </a:lnTo>
                  <a:lnTo>
                    <a:pt x="261" y="343"/>
                  </a:lnTo>
                  <a:lnTo>
                    <a:pt x="261" y="343"/>
                  </a:lnTo>
                  <a:lnTo>
                    <a:pt x="283" y="332"/>
                  </a:lnTo>
                  <a:lnTo>
                    <a:pt x="283" y="332"/>
                  </a:lnTo>
                  <a:lnTo>
                    <a:pt x="285" y="331"/>
                  </a:lnTo>
                  <a:lnTo>
                    <a:pt x="285" y="330"/>
                  </a:lnTo>
                  <a:lnTo>
                    <a:pt x="285" y="330"/>
                  </a:lnTo>
                  <a:lnTo>
                    <a:pt x="285" y="317"/>
                  </a:lnTo>
                  <a:lnTo>
                    <a:pt x="285" y="317"/>
                  </a:lnTo>
                  <a:close/>
                  <a:moveTo>
                    <a:pt x="196" y="248"/>
                  </a:moveTo>
                  <a:lnTo>
                    <a:pt x="196" y="248"/>
                  </a:lnTo>
                  <a:lnTo>
                    <a:pt x="212" y="246"/>
                  </a:lnTo>
                  <a:lnTo>
                    <a:pt x="212" y="246"/>
                  </a:lnTo>
                  <a:lnTo>
                    <a:pt x="236" y="243"/>
                  </a:lnTo>
                  <a:lnTo>
                    <a:pt x="236" y="243"/>
                  </a:lnTo>
                  <a:lnTo>
                    <a:pt x="254" y="240"/>
                  </a:lnTo>
                  <a:lnTo>
                    <a:pt x="254" y="240"/>
                  </a:lnTo>
                  <a:lnTo>
                    <a:pt x="255" y="239"/>
                  </a:lnTo>
                  <a:lnTo>
                    <a:pt x="255" y="238"/>
                  </a:lnTo>
                  <a:lnTo>
                    <a:pt x="255" y="238"/>
                  </a:lnTo>
                  <a:lnTo>
                    <a:pt x="255" y="227"/>
                  </a:lnTo>
                  <a:lnTo>
                    <a:pt x="255" y="227"/>
                  </a:lnTo>
                  <a:lnTo>
                    <a:pt x="254" y="225"/>
                  </a:lnTo>
                  <a:lnTo>
                    <a:pt x="253" y="224"/>
                  </a:lnTo>
                  <a:lnTo>
                    <a:pt x="252" y="223"/>
                  </a:lnTo>
                  <a:lnTo>
                    <a:pt x="249" y="224"/>
                  </a:lnTo>
                  <a:lnTo>
                    <a:pt x="249" y="224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01" y="230"/>
                  </a:lnTo>
                  <a:lnTo>
                    <a:pt x="201" y="230"/>
                  </a:lnTo>
                  <a:lnTo>
                    <a:pt x="185" y="232"/>
                  </a:lnTo>
                  <a:lnTo>
                    <a:pt x="178" y="232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68" y="232"/>
                  </a:lnTo>
                  <a:lnTo>
                    <a:pt x="167" y="232"/>
                  </a:lnTo>
                  <a:lnTo>
                    <a:pt x="167" y="234"/>
                  </a:lnTo>
                  <a:lnTo>
                    <a:pt x="167" y="234"/>
                  </a:lnTo>
                  <a:lnTo>
                    <a:pt x="167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8" y="245"/>
                  </a:lnTo>
                  <a:lnTo>
                    <a:pt x="169" y="246"/>
                  </a:lnTo>
                  <a:lnTo>
                    <a:pt x="171" y="246"/>
                  </a:lnTo>
                  <a:lnTo>
                    <a:pt x="171" y="246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6" y="248"/>
                  </a:lnTo>
                  <a:close/>
                  <a:moveTo>
                    <a:pt x="85" y="236"/>
                  </a:moveTo>
                  <a:lnTo>
                    <a:pt x="85" y="236"/>
                  </a:lnTo>
                  <a:lnTo>
                    <a:pt x="97" y="237"/>
                  </a:lnTo>
                  <a:lnTo>
                    <a:pt x="109" y="237"/>
                  </a:lnTo>
                  <a:lnTo>
                    <a:pt x="109" y="237"/>
                  </a:lnTo>
                  <a:lnTo>
                    <a:pt x="134" y="234"/>
                  </a:lnTo>
                  <a:lnTo>
                    <a:pt x="159" y="231"/>
                  </a:lnTo>
                  <a:lnTo>
                    <a:pt x="159" y="231"/>
                  </a:lnTo>
                  <a:lnTo>
                    <a:pt x="160" y="230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0" y="224"/>
                  </a:lnTo>
                  <a:lnTo>
                    <a:pt x="158" y="219"/>
                  </a:lnTo>
                  <a:lnTo>
                    <a:pt x="158" y="219"/>
                  </a:lnTo>
                  <a:lnTo>
                    <a:pt x="157" y="218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97" y="222"/>
                  </a:lnTo>
                  <a:lnTo>
                    <a:pt x="97" y="222"/>
                  </a:lnTo>
                  <a:lnTo>
                    <a:pt x="76" y="221"/>
                  </a:lnTo>
                  <a:lnTo>
                    <a:pt x="76" y="221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59" y="218"/>
                  </a:lnTo>
                  <a:lnTo>
                    <a:pt x="58" y="219"/>
                  </a:lnTo>
                  <a:lnTo>
                    <a:pt x="57" y="220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7" y="233"/>
                  </a:lnTo>
                  <a:lnTo>
                    <a:pt x="57" y="233"/>
                  </a:lnTo>
                  <a:lnTo>
                    <a:pt x="57" y="235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5" y="236"/>
                  </a:lnTo>
                  <a:lnTo>
                    <a:pt x="85" y="236"/>
                  </a:lnTo>
                  <a:close/>
                  <a:moveTo>
                    <a:pt x="147" y="348"/>
                  </a:moveTo>
                  <a:lnTo>
                    <a:pt x="147" y="348"/>
                  </a:lnTo>
                  <a:lnTo>
                    <a:pt x="135" y="349"/>
                  </a:lnTo>
                  <a:lnTo>
                    <a:pt x="129" y="349"/>
                  </a:lnTo>
                  <a:lnTo>
                    <a:pt x="122" y="349"/>
                  </a:lnTo>
                  <a:lnTo>
                    <a:pt x="122" y="349"/>
                  </a:lnTo>
                  <a:lnTo>
                    <a:pt x="109" y="348"/>
                  </a:lnTo>
                  <a:lnTo>
                    <a:pt x="96" y="347"/>
                  </a:lnTo>
                  <a:lnTo>
                    <a:pt x="96" y="347"/>
                  </a:lnTo>
                  <a:lnTo>
                    <a:pt x="83" y="345"/>
                  </a:lnTo>
                  <a:lnTo>
                    <a:pt x="76" y="343"/>
                  </a:lnTo>
                  <a:lnTo>
                    <a:pt x="70" y="341"/>
                  </a:lnTo>
                  <a:lnTo>
                    <a:pt x="70" y="341"/>
                  </a:lnTo>
                  <a:lnTo>
                    <a:pt x="68" y="341"/>
                  </a:lnTo>
                  <a:lnTo>
                    <a:pt x="68" y="341"/>
                  </a:lnTo>
                  <a:lnTo>
                    <a:pt x="69" y="344"/>
                  </a:lnTo>
                  <a:lnTo>
                    <a:pt x="69" y="344"/>
                  </a:lnTo>
                  <a:lnTo>
                    <a:pt x="70" y="351"/>
                  </a:lnTo>
                  <a:lnTo>
                    <a:pt x="70" y="351"/>
                  </a:lnTo>
                  <a:lnTo>
                    <a:pt x="70" y="354"/>
                  </a:lnTo>
                  <a:lnTo>
                    <a:pt x="71" y="356"/>
                  </a:lnTo>
                  <a:lnTo>
                    <a:pt x="73" y="358"/>
                  </a:lnTo>
                  <a:lnTo>
                    <a:pt x="76" y="358"/>
                  </a:lnTo>
                  <a:lnTo>
                    <a:pt x="76" y="358"/>
                  </a:lnTo>
                  <a:lnTo>
                    <a:pt x="100" y="362"/>
                  </a:lnTo>
                  <a:lnTo>
                    <a:pt x="100" y="362"/>
                  </a:lnTo>
                  <a:lnTo>
                    <a:pt x="107" y="362"/>
                  </a:lnTo>
                  <a:lnTo>
                    <a:pt x="107" y="362"/>
                  </a:lnTo>
                  <a:lnTo>
                    <a:pt x="121" y="362"/>
                  </a:lnTo>
                  <a:lnTo>
                    <a:pt x="121" y="362"/>
                  </a:lnTo>
                  <a:lnTo>
                    <a:pt x="130" y="362"/>
                  </a:lnTo>
                  <a:lnTo>
                    <a:pt x="130" y="362"/>
                  </a:lnTo>
                  <a:lnTo>
                    <a:pt x="132" y="363"/>
                  </a:lnTo>
                  <a:lnTo>
                    <a:pt x="138" y="362"/>
                  </a:lnTo>
                  <a:lnTo>
                    <a:pt x="138" y="363"/>
                  </a:lnTo>
                  <a:lnTo>
                    <a:pt x="138" y="363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9" y="359"/>
                  </a:lnTo>
                  <a:lnTo>
                    <a:pt x="149" y="359"/>
                  </a:lnTo>
                  <a:lnTo>
                    <a:pt x="153" y="356"/>
                  </a:lnTo>
                  <a:lnTo>
                    <a:pt x="157" y="353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0" y="345"/>
                  </a:lnTo>
                  <a:lnTo>
                    <a:pt x="160" y="345"/>
                  </a:lnTo>
                  <a:lnTo>
                    <a:pt x="147" y="348"/>
                  </a:lnTo>
                  <a:lnTo>
                    <a:pt x="147" y="348"/>
                  </a:lnTo>
                  <a:close/>
                  <a:moveTo>
                    <a:pt x="170" y="196"/>
                  </a:moveTo>
                  <a:lnTo>
                    <a:pt x="170" y="196"/>
                  </a:lnTo>
                  <a:lnTo>
                    <a:pt x="198" y="194"/>
                  </a:lnTo>
                  <a:lnTo>
                    <a:pt x="198" y="194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28" y="191"/>
                  </a:lnTo>
                  <a:lnTo>
                    <a:pt x="228" y="191"/>
                  </a:lnTo>
                  <a:lnTo>
                    <a:pt x="247" y="187"/>
                  </a:lnTo>
                  <a:lnTo>
                    <a:pt x="247" y="187"/>
                  </a:lnTo>
                  <a:lnTo>
                    <a:pt x="248" y="182"/>
                  </a:lnTo>
                  <a:lnTo>
                    <a:pt x="248" y="179"/>
                  </a:lnTo>
                  <a:lnTo>
                    <a:pt x="248" y="179"/>
                  </a:lnTo>
                  <a:lnTo>
                    <a:pt x="247" y="176"/>
                  </a:lnTo>
                  <a:lnTo>
                    <a:pt x="245" y="174"/>
                  </a:lnTo>
                  <a:lnTo>
                    <a:pt x="245" y="174"/>
                  </a:lnTo>
                  <a:lnTo>
                    <a:pt x="239" y="174"/>
                  </a:lnTo>
                  <a:lnTo>
                    <a:pt x="233" y="175"/>
                  </a:lnTo>
                  <a:lnTo>
                    <a:pt x="233" y="175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0" y="178"/>
                  </a:lnTo>
                  <a:lnTo>
                    <a:pt x="210" y="178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68" y="179"/>
                  </a:lnTo>
                  <a:lnTo>
                    <a:pt x="168" y="179"/>
                  </a:lnTo>
                  <a:lnTo>
                    <a:pt x="166" y="179"/>
                  </a:lnTo>
                  <a:lnTo>
                    <a:pt x="164" y="179"/>
                  </a:lnTo>
                  <a:lnTo>
                    <a:pt x="163" y="181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3" y="188"/>
                  </a:lnTo>
                  <a:lnTo>
                    <a:pt x="163" y="188"/>
                  </a:lnTo>
                  <a:lnTo>
                    <a:pt x="163" y="192"/>
                  </a:lnTo>
                  <a:lnTo>
                    <a:pt x="164" y="195"/>
                  </a:lnTo>
                  <a:lnTo>
                    <a:pt x="166" y="196"/>
                  </a:lnTo>
                  <a:lnTo>
                    <a:pt x="170" y="196"/>
                  </a:lnTo>
                  <a:lnTo>
                    <a:pt x="170" y="196"/>
                  </a:lnTo>
                  <a:close/>
                </a:path>
              </a:pathLst>
            </a:custGeom>
            <a:solidFill>
              <a:srgbClr val="2B93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0" name="Freeform 196"/>
            <p:cNvSpPr>
              <a:spLocks noEditPoints="1"/>
            </p:cNvSpPr>
            <p:nvPr/>
          </p:nvSpPr>
          <p:spPr bwMode="auto">
            <a:xfrm>
              <a:off x="3161" y="1331"/>
              <a:ext cx="114" cy="112"/>
            </a:xfrm>
            <a:custGeom>
              <a:avLst/>
              <a:gdLst/>
              <a:ahLst/>
              <a:cxnLst>
                <a:cxn ang="0">
                  <a:pos x="20" y="17"/>
                </a:cxn>
                <a:cxn ang="0">
                  <a:pos x="15" y="29"/>
                </a:cxn>
                <a:cxn ang="0">
                  <a:pos x="10" y="32"/>
                </a:cxn>
                <a:cxn ang="0">
                  <a:pos x="5" y="32"/>
                </a:cxn>
                <a:cxn ang="0">
                  <a:pos x="0" y="25"/>
                </a:cxn>
                <a:cxn ang="0">
                  <a:pos x="2" y="25"/>
                </a:cxn>
                <a:cxn ang="0">
                  <a:pos x="9" y="25"/>
                </a:cxn>
                <a:cxn ang="0">
                  <a:pos x="15" y="19"/>
                </a:cxn>
                <a:cxn ang="0">
                  <a:pos x="17" y="12"/>
                </a:cxn>
                <a:cxn ang="0">
                  <a:pos x="11" y="4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7" y="2"/>
                </a:cxn>
                <a:cxn ang="0">
                  <a:pos x="13" y="0"/>
                </a:cxn>
                <a:cxn ang="0">
                  <a:pos x="20" y="8"/>
                </a:cxn>
                <a:cxn ang="0">
                  <a:pos x="114" y="31"/>
                </a:cxn>
                <a:cxn ang="0">
                  <a:pos x="111" y="43"/>
                </a:cxn>
                <a:cxn ang="0">
                  <a:pos x="101" y="52"/>
                </a:cxn>
                <a:cxn ang="0">
                  <a:pos x="95" y="52"/>
                </a:cxn>
                <a:cxn ang="0">
                  <a:pos x="90" y="49"/>
                </a:cxn>
                <a:cxn ang="0">
                  <a:pos x="85" y="36"/>
                </a:cxn>
                <a:cxn ang="0">
                  <a:pos x="85" y="31"/>
                </a:cxn>
                <a:cxn ang="0">
                  <a:pos x="87" y="25"/>
                </a:cxn>
                <a:cxn ang="0">
                  <a:pos x="92" y="22"/>
                </a:cxn>
                <a:cxn ang="0">
                  <a:pos x="98" y="17"/>
                </a:cxn>
                <a:cxn ang="0">
                  <a:pos x="108" y="19"/>
                </a:cxn>
                <a:cxn ang="0">
                  <a:pos x="112" y="22"/>
                </a:cxn>
                <a:cxn ang="0">
                  <a:pos x="114" y="28"/>
                </a:cxn>
                <a:cxn ang="0">
                  <a:pos x="102" y="21"/>
                </a:cxn>
                <a:cxn ang="0">
                  <a:pos x="98" y="21"/>
                </a:cxn>
                <a:cxn ang="0">
                  <a:pos x="90" y="25"/>
                </a:cxn>
                <a:cxn ang="0">
                  <a:pos x="87" y="36"/>
                </a:cxn>
                <a:cxn ang="0">
                  <a:pos x="87" y="39"/>
                </a:cxn>
                <a:cxn ang="0">
                  <a:pos x="90" y="45"/>
                </a:cxn>
                <a:cxn ang="0">
                  <a:pos x="93" y="47"/>
                </a:cxn>
                <a:cxn ang="0">
                  <a:pos x="99" y="45"/>
                </a:cxn>
                <a:cxn ang="0">
                  <a:pos x="107" y="35"/>
                </a:cxn>
                <a:cxn ang="0">
                  <a:pos x="105" y="24"/>
                </a:cxn>
                <a:cxn ang="0">
                  <a:pos x="12" y="12"/>
                </a:cxn>
                <a:cxn ang="0">
                  <a:pos x="10" y="10"/>
                </a:cxn>
                <a:cxn ang="0">
                  <a:pos x="8" y="15"/>
                </a:cxn>
                <a:cxn ang="0">
                  <a:pos x="12" y="12"/>
                </a:cxn>
                <a:cxn ang="0">
                  <a:pos x="102" y="30"/>
                </a:cxn>
                <a:cxn ang="0">
                  <a:pos x="99" y="30"/>
                </a:cxn>
                <a:cxn ang="0">
                  <a:pos x="100" y="36"/>
                </a:cxn>
                <a:cxn ang="0">
                  <a:pos x="103" y="32"/>
                </a:cxn>
                <a:cxn ang="0">
                  <a:pos x="102" y="30"/>
                </a:cxn>
                <a:cxn ang="0">
                  <a:pos x="36" y="109"/>
                </a:cxn>
                <a:cxn ang="0">
                  <a:pos x="42" y="112"/>
                </a:cxn>
                <a:cxn ang="0">
                  <a:pos x="51" y="110"/>
                </a:cxn>
                <a:cxn ang="0">
                  <a:pos x="63" y="99"/>
                </a:cxn>
                <a:cxn ang="0">
                  <a:pos x="33" y="99"/>
                </a:cxn>
              </a:cxnLst>
              <a:rect l="0" t="0" r="r" b="b"/>
              <a:pathLst>
                <a:path w="114" h="112">
                  <a:moveTo>
                    <a:pt x="20" y="12"/>
                  </a:moveTo>
                  <a:lnTo>
                    <a:pt x="20" y="12"/>
                  </a:lnTo>
                  <a:lnTo>
                    <a:pt x="20" y="17"/>
                  </a:lnTo>
                  <a:lnTo>
                    <a:pt x="19" y="21"/>
                  </a:lnTo>
                  <a:lnTo>
                    <a:pt x="17" y="25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31"/>
                  </a:lnTo>
                  <a:lnTo>
                    <a:pt x="10" y="32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5" y="7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close/>
                  <a:moveTo>
                    <a:pt x="114" y="31"/>
                  </a:moveTo>
                  <a:lnTo>
                    <a:pt x="114" y="31"/>
                  </a:lnTo>
                  <a:lnTo>
                    <a:pt x="113" y="37"/>
                  </a:lnTo>
                  <a:lnTo>
                    <a:pt x="111" y="43"/>
                  </a:lnTo>
                  <a:lnTo>
                    <a:pt x="107" y="48"/>
                  </a:lnTo>
                  <a:lnTo>
                    <a:pt x="104" y="50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8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1"/>
                  </a:lnTo>
                  <a:lnTo>
                    <a:pt x="90" y="49"/>
                  </a:lnTo>
                  <a:lnTo>
                    <a:pt x="86" y="45"/>
                  </a:lnTo>
                  <a:lnTo>
                    <a:pt x="85" y="39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6" y="28"/>
                  </a:lnTo>
                  <a:lnTo>
                    <a:pt x="87" y="25"/>
                  </a:lnTo>
                  <a:lnTo>
                    <a:pt x="89" y="23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8" y="17"/>
                  </a:lnTo>
                  <a:lnTo>
                    <a:pt x="101" y="17"/>
                  </a:lnTo>
                  <a:lnTo>
                    <a:pt x="104" y="18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10" y="20"/>
                  </a:lnTo>
                  <a:lnTo>
                    <a:pt x="112" y="22"/>
                  </a:lnTo>
                  <a:lnTo>
                    <a:pt x="113" y="25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4" y="31"/>
                  </a:lnTo>
                  <a:lnTo>
                    <a:pt x="114" y="31"/>
                  </a:lnTo>
                  <a:close/>
                  <a:moveTo>
                    <a:pt x="102" y="21"/>
                  </a:move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8" y="21"/>
                  </a:lnTo>
                  <a:lnTo>
                    <a:pt x="94" y="23"/>
                  </a:lnTo>
                  <a:lnTo>
                    <a:pt x="90" y="25"/>
                  </a:lnTo>
                  <a:lnTo>
                    <a:pt x="88" y="30"/>
                  </a:lnTo>
                  <a:lnTo>
                    <a:pt x="87" y="32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7" y="37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9" y="43"/>
                  </a:lnTo>
                  <a:lnTo>
                    <a:pt x="90" y="45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103" y="41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7" y="31"/>
                  </a:lnTo>
                  <a:lnTo>
                    <a:pt x="106" y="27"/>
                  </a:lnTo>
                  <a:lnTo>
                    <a:pt x="105" y="24"/>
                  </a:lnTo>
                  <a:lnTo>
                    <a:pt x="102" y="21"/>
                  </a:lnTo>
                  <a:lnTo>
                    <a:pt x="102" y="21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2"/>
                  </a:lnTo>
                  <a:lnTo>
                    <a:pt x="12" y="12"/>
                  </a:lnTo>
                  <a:close/>
                  <a:moveTo>
                    <a:pt x="102" y="30"/>
                  </a:moveTo>
                  <a:lnTo>
                    <a:pt x="102" y="30"/>
                  </a:lnTo>
                  <a:lnTo>
                    <a:pt x="100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3" y="31"/>
                  </a:lnTo>
                  <a:lnTo>
                    <a:pt x="102" y="30"/>
                  </a:lnTo>
                  <a:lnTo>
                    <a:pt x="102" y="30"/>
                  </a:lnTo>
                  <a:close/>
                  <a:moveTo>
                    <a:pt x="35" y="106"/>
                  </a:moveTo>
                  <a:lnTo>
                    <a:pt x="35" y="106"/>
                  </a:lnTo>
                  <a:lnTo>
                    <a:pt x="36" y="109"/>
                  </a:lnTo>
                  <a:lnTo>
                    <a:pt x="39" y="111"/>
                  </a:lnTo>
                  <a:lnTo>
                    <a:pt x="39" y="111"/>
                  </a:lnTo>
                  <a:lnTo>
                    <a:pt x="42" y="112"/>
                  </a:lnTo>
                  <a:lnTo>
                    <a:pt x="45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58" y="106"/>
                  </a:lnTo>
                  <a:lnTo>
                    <a:pt x="61" y="103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5" y="106"/>
                  </a:lnTo>
                  <a:lnTo>
                    <a:pt x="35" y="1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1" name="Freeform 197"/>
            <p:cNvSpPr>
              <a:spLocks noEditPoints="1"/>
            </p:cNvSpPr>
            <p:nvPr/>
          </p:nvSpPr>
          <p:spPr bwMode="auto">
            <a:xfrm>
              <a:off x="3117" y="1543"/>
              <a:ext cx="268" cy="277"/>
            </a:xfrm>
            <a:custGeom>
              <a:avLst/>
              <a:gdLst/>
              <a:ahLst/>
              <a:cxnLst>
                <a:cxn ang="0">
                  <a:pos x="150" y="270"/>
                </a:cxn>
                <a:cxn ang="0">
                  <a:pos x="86" y="275"/>
                </a:cxn>
                <a:cxn ang="0">
                  <a:pos x="56" y="267"/>
                </a:cxn>
                <a:cxn ang="0">
                  <a:pos x="44" y="223"/>
                </a:cxn>
                <a:cxn ang="0">
                  <a:pos x="45" y="176"/>
                </a:cxn>
                <a:cxn ang="0">
                  <a:pos x="93" y="178"/>
                </a:cxn>
                <a:cxn ang="0">
                  <a:pos x="148" y="176"/>
                </a:cxn>
                <a:cxn ang="0">
                  <a:pos x="153" y="224"/>
                </a:cxn>
                <a:cxn ang="0">
                  <a:pos x="101" y="84"/>
                </a:cxn>
                <a:cxn ang="0">
                  <a:pos x="145" y="81"/>
                </a:cxn>
                <a:cxn ang="0">
                  <a:pos x="163" y="44"/>
                </a:cxn>
                <a:cxn ang="0">
                  <a:pos x="193" y="16"/>
                </a:cxn>
                <a:cxn ang="0">
                  <a:pos x="171" y="16"/>
                </a:cxn>
                <a:cxn ang="0">
                  <a:pos x="119" y="47"/>
                </a:cxn>
                <a:cxn ang="0">
                  <a:pos x="112" y="14"/>
                </a:cxn>
                <a:cxn ang="0">
                  <a:pos x="102" y="4"/>
                </a:cxn>
                <a:cxn ang="0">
                  <a:pos x="81" y="17"/>
                </a:cxn>
                <a:cxn ang="0">
                  <a:pos x="57" y="82"/>
                </a:cxn>
                <a:cxn ang="0">
                  <a:pos x="242" y="181"/>
                </a:cxn>
                <a:cxn ang="0">
                  <a:pos x="178" y="188"/>
                </a:cxn>
                <a:cxn ang="0">
                  <a:pos x="157" y="211"/>
                </a:cxn>
                <a:cxn ang="0">
                  <a:pos x="163" y="251"/>
                </a:cxn>
                <a:cxn ang="0">
                  <a:pos x="204" y="249"/>
                </a:cxn>
                <a:cxn ang="0">
                  <a:pos x="236" y="238"/>
                </a:cxn>
                <a:cxn ang="0">
                  <a:pos x="167" y="105"/>
                </a:cxn>
                <a:cxn ang="0">
                  <a:pos x="232" y="99"/>
                </a:cxn>
                <a:cxn ang="0">
                  <a:pos x="214" y="45"/>
                </a:cxn>
                <a:cxn ang="0">
                  <a:pos x="199" y="28"/>
                </a:cxn>
                <a:cxn ang="0">
                  <a:pos x="166" y="52"/>
                </a:cxn>
                <a:cxn ang="0">
                  <a:pos x="150" y="103"/>
                </a:cxn>
                <a:cxn ang="0">
                  <a:pos x="16" y="139"/>
                </a:cxn>
                <a:cxn ang="0">
                  <a:pos x="9" y="148"/>
                </a:cxn>
                <a:cxn ang="0">
                  <a:pos x="2" y="181"/>
                </a:cxn>
                <a:cxn ang="0">
                  <a:pos x="36" y="195"/>
                </a:cxn>
                <a:cxn ang="0">
                  <a:pos x="35" y="143"/>
                </a:cxn>
                <a:cxn ang="0">
                  <a:pos x="203" y="24"/>
                </a:cxn>
                <a:cxn ang="0">
                  <a:pos x="227" y="58"/>
                </a:cxn>
                <a:cxn ang="0">
                  <a:pos x="235" y="87"/>
                </a:cxn>
                <a:cxn ang="0">
                  <a:pos x="232" y="14"/>
                </a:cxn>
                <a:cxn ang="0">
                  <a:pos x="198" y="5"/>
                </a:cxn>
                <a:cxn ang="0">
                  <a:pos x="198" y="17"/>
                </a:cxn>
                <a:cxn ang="0">
                  <a:pos x="257" y="212"/>
                </a:cxn>
                <a:cxn ang="0">
                  <a:pos x="244" y="236"/>
                </a:cxn>
                <a:cxn ang="0">
                  <a:pos x="266" y="242"/>
                </a:cxn>
                <a:cxn ang="0">
                  <a:pos x="50" y="64"/>
                </a:cxn>
                <a:cxn ang="0">
                  <a:pos x="67" y="28"/>
                </a:cxn>
                <a:cxn ang="0">
                  <a:pos x="44" y="61"/>
                </a:cxn>
                <a:cxn ang="0">
                  <a:pos x="177" y="133"/>
                </a:cxn>
                <a:cxn ang="0">
                  <a:pos x="153" y="159"/>
                </a:cxn>
                <a:cxn ang="0">
                  <a:pos x="223" y="154"/>
                </a:cxn>
                <a:cxn ang="0">
                  <a:pos x="235" y="125"/>
                </a:cxn>
                <a:cxn ang="0">
                  <a:pos x="82" y="113"/>
                </a:cxn>
                <a:cxn ang="0">
                  <a:pos x="49" y="112"/>
                </a:cxn>
                <a:cxn ang="0">
                  <a:pos x="76" y="151"/>
                </a:cxn>
                <a:cxn ang="0">
                  <a:pos x="142" y="144"/>
                </a:cxn>
                <a:cxn ang="0">
                  <a:pos x="138" y="113"/>
                </a:cxn>
                <a:cxn ang="0">
                  <a:pos x="30" y="89"/>
                </a:cxn>
                <a:cxn ang="0">
                  <a:pos x="18" y="119"/>
                </a:cxn>
                <a:cxn ang="0">
                  <a:pos x="46" y="99"/>
                </a:cxn>
              </a:cxnLst>
              <a:rect l="0" t="0" r="r" b="b"/>
              <a:pathLst>
                <a:path w="268" h="277">
                  <a:moveTo>
                    <a:pt x="155" y="246"/>
                  </a:moveTo>
                  <a:lnTo>
                    <a:pt x="155" y="246"/>
                  </a:lnTo>
                  <a:lnTo>
                    <a:pt x="155" y="264"/>
                  </a:lnTo>
                  <a:lnTo>
                    <a:pt x="155" y="264"/>
                  </a:lnTo>
                  <a:lnTo>
                    <a:pt x="155" y="266"/>
                  </a:lnTo>
                  <a:lnTo>
                    <a:pt x="154" y="268"/>
                  </a:lnTo>
                  <a:lnTo>
                    <a:pt x="153" y="269"/>
                  </a:lnTo>
                  <a:lnTo>
                    <a:pt x="150" y="270"/>
                  </a:lnTo>
                  <a:lnTo>
                    <a:pt x="150" y="270"/>
                  </a:lnTo>
                  <a:lnTo>
                    <a:pt x="141" y="273"/>
                  </a:lnTo>
                  <a:lnTo>
                    <a:pt x="132" y="275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86" y="275"/>
                  </a:lnTo>
                  <a:lnTo>
                    <a:pt x="86" y="275"/>
                  </a:lnTo>
                  <a:lnTo>
                    <a:pt x="80" y="275"/>
                  </a:lnTo>
                  <a:lnTo>
                    <a:pt x="73" y="274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59" y="270"/>
                  </a:lnTo>
                  <a:lnTo>
                    <a:pt x="57" y="269"/>
                  </a:lnTo>
                  <a:lnTo>
                    <a:pt x="56" y="267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55" y="258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48" y="243"/>
                  </a:lnTo>
                  <a:lnTo>
                    <a:pt x="46" y="233"/>
                  </a:lnTo>
                  <a:lnTo>
                    <a:pt x="44" y="223"/>
                  </a:lnTo>
                  <a:lnTo>
                    <a:pt x="43" y="212"/>
                  </a:lnTo>
                  <a:lnTo>
                    <a:pt x="43" y="212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78"/>
                  </a:lnTo>
                  <a:lnTo>
                    <a:pt x="42" y="178"/>
                  </a:lnTo>
                  <a:lnTo>
                    <a:pt x="43" y="177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88" y="177"/>
                  </a:lnTo>
                  <a:lnTo>
                    <a:pt x="88" y="177"/>
                  </a:lnTo>
                  <a:lnTo>
                    <a:pt x="93" y="178"/>
                  </a:lnTo>
                  <a:lnTo>
                    <a:pt x="93" y="178"/>
                  </a:lnTo>
                  <a:lnTo>
                    <a:pt x="119" y="176"/>
                  </a:lnTo>
                  <a:lnTo>
                    <a:pt x="119" y="176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7" y="174"/>
                  </a:lnTo>
                  <a:lnTo>
                    <a:pt x="148" y="176"/>
                  </a:lnTo>
                  <a:lnTo>
                    <a:pt x="148" y="17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207"/>
                  </a:lnTo>
                  <a:lnTo>
                    <a:pt x="151" y="207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5" y="246"/>
                  </a:lnTo>
                  <a:lnTo>
                    <a:pt x="155" y="246"/>
                  </a:lnTo>
                  <a:close/>
                  <a:moveTo>
                    <a:pt x="58" y="83"/>
                  </a:moveTo>
                  <a:lnTo>
                    <a:pt x="58" y="83"/>
                  </a:lnTo>
                  <a:lnTo>
                    <a:pt x="64" y="84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38" y="82"/>
                  </a:lnTo>
                  <a:lnTo>
                    <a:pt x="138" y="82"/>
                  </a:lnTo>
                  <a:lnTo>
                    <a:pt x="138" y="82"/>
                  </a:lnTo>
                  <a:lnTo>
                    <a:pt x="138" y="82"/>
                  </a:lnTo>
                  <a:lnTo>
                    <a:pt x="145" y="81"/>
                  </a:lnTo>
                  <a:lnTo>
                    <a:pt x="145" y="81"/>
                  </a:lnTo>
                  <a:lnTo>
                    <a:pt x="147" y="80"/>
                  </a:lnTo>
                  <a:lnTo>
                    <a:pt x="147" y="80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56" y="55"/>
                  </a:lnTo>
                  <a:lnTo>
                    <a:pt x="159" y="49"/>
                  </a:lnTo>
                  <a:lnTo>
                    <a:pt x="163" y="44"/>
                  </a:lnTo>
                  <a:lnTo>
                    <a:pt x="163" y="44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3" y="19"/>
                  </a:lnTo>
                  <a:lnTo>
                    <a:pt x="194" y="18"/>
                  </a:lnTo>
                  <a:lnTo>
                    <a:pt x="193" y="16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88" y="1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71" y="16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39" y="33"/>
                  </a:lnTo>
                  <a:lnTo>
                    <a:pt x="131" y="3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1" y="48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14" y="43"/>
                  </a:lnTo>
                  <a:lnTo>
                    <a:pt x="111" y="38"/>
                  </a:lnTo>
                  <a:lnTo>
                    <a:pt x="110" y="33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1" y="20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2" y="10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09" y="4"/>
                  </a:lnTo>
                  <a:lnTo>
                    <a:pt x="107" y="3"/>
                  </a:lnTo>
                  <a:lnTo>
                    <a:pt x="104" y="3"/>
                  </a:lnTo>
                  <a:lnTo>
                    <a:pt x="102" y="4"/>
                  </a:lnTo>
                  <a:lnTo>
                    <a:pt x="102" y="4"/>
                  </a:lnTo>
                  <a:lnTo>
                    <a:pt x="96" y="7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5" y="13"/>
                  </a:lnTo>
                  <a:lnTo>
                    <a:pt x="83" y="15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74" y="31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62" y="62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81"/>
                  </a:lnTo>
                  <a:lnTo>
                    <a:pt x="57" y="82"/>
                  </a:lnTo>
                  <a:lnTo>
                    <a:pt x="58" y="83"/>
                  </a:lnTo>
                  <a:lnTo>
                    <a:pt x="58" y="83"/>
                  </a:lnTo>
                  <a:close/>
                  <a:moveTo>
                    <a:pt x="242" y="199"/>
                  </a:moveTo>
                  <a:lnTo>
                    <a:pt x="242" y="199"/>
                  </a:lnTo>
                  <a:lnTo>
                    <a:pt x="243" y="184"/>
                  </a:lnTo>
                  <a:lnTo>
                    <a:pt x="243" y="184"/>
                  </a:lnTo>
                  <a:lnTo>
                    <a:pt x="243" y="182"/>
                  </a:lnTo>
                  <a:lnTo>
                    <a:pt x="242" y="181"/>
                  </a:lnTo>
                  <a:lnTo>
                    <a:pt x="240" y="181"/>
                  </a:lnTo>
                  <a:lnTo>
                    <a:pt x="240" y="181"/>
                  </a:lnTo>
                  <a:lnTo>
                    <a:pt x="219" y="185"/>
                  </a:lnTo>
                  <a:lnTo>
                    <a:pt x="219" y="185"/>
                  </a:lnTo>
                  <a:lnTo>
                    <a:pt x="209" y="187"/>
                  </a:lnTo>
                  <a:lnTo>
                    <a:pt x="198" y="188"/>
                  </a:lnTo>
                  <a:lnTo>
                    <a:pt x="198" y="188"/>
                  </a:lnTo>
                  <a:lnTo>
                    <a:pt x="178" y="188"/>
                  </a:lnTo>
                  <a:lnTo>
                    <a:pt x="158" y="188"/>
                  </a:lnTo>
                  <a:lnTo>
                    <a:pt x="158" y="188"/>
                  </a:lnTo>
                  <a:lnTo>
                    <a:pt x="156" y="188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7" y="211"/>
                  </a:lnTo>
                  <a:lnTo>
                    <a:pt x="158" y="219"/>
                  </a:lnTo>
                  <a:lnTo>
                    <a:pt x="158" y="219"/>
                  </a:lnTo>
                  <a:lnTo>
                    <a:pt x="158" y="233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50"/>
                  </a:lnTo>
                  <a:lnTo>
                    <a:pt x="161" y="251"/>
                  </a:lnTo>
                  <a:lnTo>
                    <a:pt x="163" y="251"/>
                  </a:lnTo>
                  <a:lnTo>
                    <a:pt x="163" y="251"/>
                  </a:lnTo>
                  <a:lnTo>
                    <a:pt x="174" y="249"/>
                  </a:lnTo>
                  <a:lnTo>
                    <a:pt x="186" y="247"/>
                  </a:lnTo>
                  <a:lnTo>
                    <a:pt x="186" y="247"/>
                  </a:lnTo>
                  <a:lnTo>
                    <a:pt x="193" y="248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4" y="249"/>
                  </a:lnTo>
                  <a:lnTo>
                    <a:pt x="208" y="250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27" y="260"/>
                  </a:lnTo>
                  <a:lnTo>
                    <a:pt x="227" y="260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6" y="238"/>
                  </a:lnTo>
                  <a:lnTo>
                    <a:pt x="236" y="238"/>
                  </a:lnTo>
                  <a:lnTo>
                    <a:pt x="239" y="228"/>
                  </a:lnTo>
                  <a:lnTo>
                    <a:pt x="241" y="218"/>
                  </a:lnTo>
                  <a:lnTo>
                    <a:pt x="241" y="218"/>
                  </a:lnTo>
                  <a:lnTo>
                    <a:pt x="242" y="199"/>
                  </a:lnTo>
                  <a:lnTo>
                    <a:pt x="242" y="199"/>
                  </a:lnTo>
                  <a:close/>
                  <a:moveTo>
                    <a:pt x="167" y="105"/>
                  </a:moveTo>
                  <a:lnTo>
                    <a:pt x="167" y="105"/>
                  </a:lnTo>
                  <a:lnTo>
                    <a:pt x="184" y="104"/>
                  </a:lnTo>
                  <a:lnTo>
                    <a:pt x="202" y="103"/>
                  </a:lnTo>
                  <a:lnTo>
                    <a:pt x="202" y="103"/>
                  </a:lnTo>
                  <a:lnTo>
                    <a:pt x="215" y="101"/>
                  </a:lnTo>
                  <a:lnTo>
                    <a:pt x="228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1" y="92"/>
                  </a:lnTo>
                  <a:lnTo>
                    <a:pt x="231" y="92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20" y="55"/>
                  </a:lnTo>
                  <a:lnTo>
                    <a:pt x="220" y="55"/>
                  </a:lnTo>
                  <a:lnTo>
                    <a:pt x="217" y="50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212" y="41"/>
                  </a:lnTo>
                  <a:lnTo>
                    <a:pt x="209" y="37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201" y="28"/>
                  </a:lnTo>
                  <a:lnTo>
                    <a:pt x="199" y="28"/>
                  </a:lnTo>
                  <a:lnTo>
                    <a:pt x="199" y="28"/>
                  </a:lnTo>
                  <a:lnTo>
                    <a:pt x="195" y="28"/>
                  </a:lnTo>
                  <a:lnTo>
                    <a:pt x="192" y="29"/>
                  </a:lnTo>
                  <a:lnTo>
                    <a:pt x="185" y="33"/>
                  </a:lnTo>
                  <a:lnTo>
                    <a:pt x="185" y="33"/>
                  </a:lnTo>
                  <a:lnTo>
                    <a:pt x="175" y="42"/>
                  </a:lnTo>
                  <a:lnTo>
                    <a:pt x="170" y="47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1" y="62"/>
                  </a:lnTo>
                  <a:lnTo>
                    <a:pt x="157" y="71"/>
                  </a:lnTo>
                  <a:lnTo>
                    <a:pt x="157" y="71"/>
                  </a:lnTo>
                  <a:lnTo>
                    <a:pt x="152" y="85"/>
                  </a:lnTo>
                  <a:lnTo>
                    <a:pt x="151" y="93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0" y="103"/>
                  </a:lnTo>
                  <a:lnTo>
                    <a:pt x="151" y="104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67" y="105"/>
                  </a:lnTo>
                  <a:lnTo>
                    <a:pt x="167" y="105"/>
                  </a:lnTo>
                  <a:close/>
                  <a:moveTo>
                    <a:pt x="31" y="142"/>
                  </a:moveTo>
                  <a:lnTo>
                    <a:pt x="31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4" y="139"/>
                  </a:lnTo>
                  <a:lnTo>
                    <a:pt x="12" y="140"/>
                  </a:lnTo>
                  <a:lnTo>
                    <a:pt x="11" y="141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5" y="161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12" y="190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8" y="203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7" y="161"/>
                  </a:lnTo>
                  <a:lnTo>
                    <a:pt x="37" y="152"/>
                  </a:lnTo>
                  <a:lnTo>
                    <a:pt x="37" y="152"/>
                  </a:lnTo>
                  <a:lnTo>
                    <a:pt x="38" y="148"/>
                  </a:lnTo>
                  <a:lnTo>
                    <a:pt x="37" y="145"/>
                  </a:lnTo>
                  <a:lnTo>
                    <a:pt x="35" y="143"/>
                  </a:lnTo>
                  <a:lnTo>
                    <a:pt x="31" y="142"/>
                  </a:lnTo>
                  <a:lnTo>
                    <a:pt x="31" y="142"/>
                  </a:lnTo>
                  <a:close/>
                  <a:moveTo>
                    <a:pt x="198" y="17"/>
                  </a:moveTo>
                  <a:lnTo>
                    <a:pt x="198" y="17"/>
                  </a:lnTo>
                  <a:lnTo>
                    <a:pt x="198" y="19"/>
                  </a:lnTo>
                  <a:lnTo>
                    <a:pt x="199" y="21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6" y="25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14" y="32"/>
                  </a:lnTo>
                  <a:lnTo>
                    <a:pt x="218" y="39"/>
                  </a:lnTo>
                  <a:lnTo>
                    <a:pt x="224" y="52"/>
                  </a:lnTo>
                  <a:lnTo>
                    <a:pt x="224" y="52"/>
                  </a:lnTo>
                  <a:lnTo>
                    <a:pt x="227" y="58"/>
                  </a:lnTo>
                  <a:lnTo>
                    <a:pt x="229" y="64"/>
                  </a:lnTo>
                  <a:lnTo>
                    <a:pt x="229" y="64"/>
                  </a:lnTo>
                  <a:lnTo>
                    <a:pt x="230" y="73"/>
                  </a:lnTo>
                  <a:lnTo>
                    <a:pt x="230" y="73"/>
                  </a:lnTo>
                  <a:lnTo>
                    <a:pt x="234" y="88"/>
                  </a:lnTo>
                  <a:lnTo>
                    <a:pt x="234" y="88"/>
                  </a:lnTo>
                  <a:lnTo>
                    <a:pt x="235" y="87"/>
                  </a:lnTo>
                  <a:lnTo>
                    <a:pt x="235" y="87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56"/>
                  </a:lnTo>
                  <a:lnTo>
                    <a:pt x="234" y="44"/>
                  </a:lnTo>
                  <a:lnTo>
                    <a:pt x="234" y="44"/>
                  </a:lnTo>
                  <a:lnTo>
                    <a:pt x="234" y="34"/>
                  </a:lnTo>
                  <a:lnTo>
                    <a:pt x="234" y="24"/>
                  </a:lnTo>
                  <a:lnTo>
                    <a:pt x="232" y="14"/>
                  </a:lnTo>
                  <a:lnTo>
                    <a:pt x="230" y="3"/>
                  </a:lnTo>
                  <a:lnTo>
                    <a:pt x="230" y="3"/>
                  </a:lnTo>
                  <a:lnTo>
                    <a:pt x="229" y="2"/>
                  </a:lnTo>
                  <a:lnTo>
                    <a:pt x="228" y="0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6" y="6"/>
                  </a:lnTo>
                  <a:lnTo>
                    <a:pt x="195" y="7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7" y="14"/>
                  </a:lnTo>
                  <a:lnTo>
                    <a:pt x="198" y="17"/>
                  </a:lnTo>
                  <a:lnTo>
                    <a:pt x="198" y="17"/>
                  </a:lnTo>
                  <a:close/>
                  <a:moveTo>
                    <a:pt x="268" y="238"/>
                  </a:moveTo>
                  <a:lnTo>
                    <a:pt x="268" y="238"/>
                  </a:lnTo>
                  <a:lnTo>
                    <a:pt x="262" y="224"/>
                  </a:lnTo>
                  <a:lnTo>
                    <a:pt x="262" y="224"/>
                  </a:lnTo>
                  <a:lnTo>
                    <a:pt x="259" y="217"/>
                  </a:lnTo>
                  <a:lnTo>
                    <a:pt x="259" y="217"/>
                  </a:lnTo>
                  <a:lnTo>
                    <a:pt x="257" y="212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52" y="188"/>
                  </a:lnTo>
                  <a:lnTo>
                    <a:pt x="252" y="188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47" y="219"/>
                  </a:lnTo>
                  <a:lnTo>
                    <a:pt x="244" y="236"/>
                  </a:lnTo>
                  <a:lnTo>
                    <a:pt x="241" y="245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9" y="253"/>
                  </a:lnTo>
                  <a:lnTo>
                    <a:pt x="239" y="253"/>
                  </a:lnTo>
                  <a:lnTo>
                    <a:pt x="244" y="252"/>
                  </a:lnTo>
                  <a:lnTo>
                    <a:pt x="244" y="252"/>
                  </a:lnTo>
                  <a:lnTo>
                    <a:pt x="266" y="242"/>
                  </a:lnTo>
                  <a:lnTo>
                    <a:pt x="266" y="242"/>
                  </a:lnTo>
                  <a:lnTo>
                    <a:pt x="268" y="241"/>
                  </a:lnTo>
                  <a:lnTo>
                    <a:pt x="268" y="238"/>
                  </a:lnTo>
                  <a:lnTo>
                    <a:pt x="268" y="238"/>
                  </a:lnTo>
                  <a:close/>
                  <a:moveTo>
                    <a:pt x="45" y="63"/>
                  </a:moveTo>
                  <a:lnTo>
                    <a:pt x="45" y="63"/>
                  </a:lnTo>
                  <a:lnTo>
                    <a:pt x="47" y="64"/>
                  </a:lnTo>
                  <a:lnTo>
                    <a:pt x="50" y="64"/>
                  </a:lnTo>
                  <a:lnTo>
                    <a:pt x="53" y="64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4" y="43"/>
                  </a:lnTo>
                  <a:lnTo>
                    <a:pt x="49" y="51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4" y="61"/>
                  </a:lnTo>
                  <a:lnTo>
                    <a:pt x="44" y="62"/>
                  </a:lnTo>
                  <a:lnTo>
                    <a:pt x="45" y="63"/>
                  </a:lnTo>
                  <a:lnTo>
                    <a:pt x="45" y="63"/>
                  </a:lnTo>
                  <a:close/>
                  <a:moveTo>
                    <a:pt x="209" y="130"/>
                  </a:moveTo>
                  <a:lnTo>
                    <a:pt x="209" y="130"/>
                  </a:lnTo>
                  <a:lnTo>
                    <a:pt x="194" y="132"/>
                  </a:lnTo>
                  <a:lnTo>
                    <a:pt x="177" y="133"/>
                  </a:lnTo>
                  <a:lnTo>
                    <a:pt x="177" y="133"/>
                  </a:lnTo>
                  <a:lnTo>
                    <a:pt x="154" y="133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1" y="141"/>
                  </a:lnTo>
                  <a:lnTo>
                    <a:pt x="151" y="149"/>
                  </a:lnTo>
                  <a:lnTo>
                    <a:pt x="151" y="14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8" y="160"/>
                  </a:lnTo>
                  <a:lnTo>
                    <a:pt x="169" y="160"/>
                  </a:lnTo>
                  <a:lnTo>
                    <a:pt x="169" y="160"/>
                  </a:lnTo>
                  <a:lnTo>
                    <a:pt x="195" y="158"/>
                  </a:lnTo>
                  <a:lnTo>
                    <a:pt x="195" y="158"/>
                  </a:lnTo>
                  <a:lnTo>
                    <a:pt x="209" y="156"/>
                  </a:lnTo>
                  <a:lnTo>
                    <a:pt x="223" y="154"/>
                  </a:lnTo>
                  <a:lnTo>
                    <a:pt x="223" y="154"/>
                  </a:lnTo>
                  <a:lnTo>
                    <a:pt x="236" y="153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38" y="133"/>
                  </a:lnTo>
                  <a:lnTo>
                    <a:pt x="236" y="129"/>
                  </a:lnTo>
                  <a:lnTo>
                    <a:pt x="235" y="125"/>
                  </a:lnTo>
                  <a:lnTo>
                    <a:pt x="235" y="125"/>
                  </a:lnTo>
                  <a:lnTo>
                    <a:pt x="209" y="130"/>
                  </a:lnTo>
                  <a:lnTo>
                    <a:pt x="209" y="130"/>
                  </a:lnTo>
                  <a:close/>
                  <a:moveTo>
                    <a:pt x="138" y="113"/>
                  </a:moveTo>
                  <a:lnTo>
                    <a:pt x="138" y="113"/>
                  </a:lnTo>
                  <a:lnTo>
                    <a:pt x="129" y="114"/>
                  </a:lnTo>
                  <a:lnTo>
                    <a:pt x="114" y="114"/>
                  </a:lnTo>
                  <a:lnTo>
                    <a:pt x="82" y="113"/>
                  </a:lnTo>
                  <a:lnTo>
                    <a:pt x="82" y="113"/>
                  </a:lnTo>
                  <a:lnTo>
                    <a:pt x="62" y="111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1" y="110"/>
                  </a:lnTo>
                  <a:lnTo>
                    <a:pt x="50" y="111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4" y="145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5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95" y="151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33" y="147"/>
                  </a:lnTo>
                  <a:lnTo>
                    <a:pt x="133" y="147"/>
                  </a:lnTo>
                  <a:lnTo>
                    <a:pt x="137" y="146"/>
                  </a:lnTo>
                  <a:lnTo>
                    <a:pt x="140" y="145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3" y="132"/>
                  </a:lnTo>
                  <a:lnTo>
                    <a:pt x="143" y="13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3" y="113"/>
                  </a:lnTo>
                  <a:lnTo>
                    <a:pt x="142" y="113"/>
                  </a:lnTo>
                  <a:lnTo>
                    <a:pt x="138" y="113"/>
                  </a:lnTo>
                  <a:lnTo>
                    <a:pt x="138" y="113"/>
                  </a:lnTo>
                  <a:close/>
                  <a:moveTo>
                    <a:pt x="46" y="95"/>
                  </a:moveTo>
                  <a:lnTo>
                    <a:pt x="45" y="92"/>
                  </a:lnTo>
                  <a:lnTo>
                    <a:pt x="45" y="92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0" y="89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5" y="97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18" y="116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6" y="99"/>
                  </a:lnTo>
                  <a:lnTo>
                    <a:pt x="46" y="95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24" name="Group 200"/>
          <p:cNvGrpSpPr>
            <a:grpSpLocks noChangeAspect="1"/>
          </p:cNvGrpSpPr>
          <p:nvPr/>
        </p:nvGrpSpPr>
        <p:grpSpPr bwMode="auto">
          <a:xfrm>
            <a:off x="6048424" y="4536554"/>
            <a:ext cx="1250950" cy="2263775"/>
            <a:chOff x="3629" y="1089"/>
            <a:chExt cx="788" cy="1426"/>
          </a:xfrm>
        </p:grpSpPr>
        <p:sp>
          <p:nvSpPr>
            <p:cNvPr id="1223" name="AutoShape 199"/>
            <p:cNvSpPr>
              <a:spLocks noChangeAspect="1" noChangeArrowheads="1" noTextEdit="1"/>
            </p:cNvSpPr>
            <p:nvPr/>
          </p:nvSpPr>
          <p:spPr bwMode="auto">
            <a:xfrm>
              <a:off x="3629" y="1089"/>
              <a:ext cx="788" cy="1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5" name="Freeform 201"/>
            <p:cNvSpPr>
              <a:spLocks/>
            </p:cNvSpPr>
            <p:nvPr/>
          </p:nvSpPr>
          <p:spPr bwMode="auto">
            <a:xfrm>
              <a:off x="3629" y="1089"/>
              <a:ext cx="788" cy="1426"/>
            </a:xfrm>
            <a:custGeom>
              <a:avLst/>
              <a:gdLst/>
              <a:ahLst/>
              <a:cxnLst>
                <a:cxn ang="0">
                  <a:pos x="392" y="1403"/>
                </a:cxn>
                <a:cxn ang="0">
                  <a:pos x="364" y="1380"/>
                </a:cxn>
                <a:cxn ang="0">
                  <a:pos x="352" y="1343"/>
                </a:cxn>
                <a:cxn ang="0">
                  <a:pos x="273" y="1370"/>
                </a:cxn>
                <a:cxn ang="0">
                  <a:pos x="211" y="1363"/>
                </a:cxn>
                <a:cxn ang="0">
                  <a:pos x="157" y="1351"/>
                </a:cxn>
                <a:cxn ang="0">
                  <a:pos x="119" y="1304"/>
                </a:cxn>
                <a:cxn ang="0">
                  <a:pos x="183" y="1249"/>
                </a:cxn>
                <a:cxn ang="0">
                  <a:pos x="196" y="1207"/>
                </a:cxn>
                <a:cxn ang="0">
                  <a:pos x="166" y="1116"/>
                </a:cxn>
                <a:cxn ang="0">
                  <a:pos x="197" y="996"/>
                </a:cxn>
                <a:cxn ang="0">
                  <a:pos x="221" y="946"/>
                </a:cxn>
                <a:cxn ang="0">
                  <a:pos x="209" y="923"/>
                </a:cxn>
                <a:cxn ang="0">
                  <a:pos x="141" y="893"/>
                </a:cxn>
                <a:cxn ang="0">
                  <a:pos x="73" y="861"/>
                </a:cxn>
                <a:cxn ang="0">
                  <a:pos x="37" y="807"/>
                </a:cxn>
                <a:cxn ang="0">
                  <a:pos x="0" y="717"/>
                </a:cxn>
                <a:cxn ang="0">
                  <a:pos x="33" y="628"/>
                </a:cxn>
                <a:cxn ang="0">
                  <a:pos x="139" y="547"/>
                </a:cxn>
                <a:cxn ang="0">
                  <a:pos x="214" y="498"/>
                </a:cxn>
                <a:cxn ang="0">
                  <a:pos x="182" y="473"/>
                </a:cxn>
                <a:cxn ang="0">
                  <a:pos x="154" y="447"/>
                </a:cxn>
                <a:cxn ang="0">
                  <a:pos x="143" y="432"/>
                </a:cxn>
                <a:cxn ang="0">
                  <a:pos x="130" y="382"/>
                </a:cxn>
                <a:cxn ang="0">
                  <a:pos x="130" y="344"/>
                </a:cxn>
                <a:cxn ang="0">
                  <a:pos x="128" y="309"/>
                </a:cxn>
                <a:cxn ang="0">
                  <a:pos x="132" y="268"/>
                </a:cxn>
                <a:cxn ang="0">
                  <a:pos x="65" y="213"/>
                </a:cxn>
                <a:cxn ang="0">
                  <a:pos x="63" y="135"/>
                </a:cxn>
                <a:cxn ang="0">
                  <a:pos x="128" y="67"/>
                </a:cxn>
                <a:cxn ang="0">
                  <a:pos x="168" y="55"/>
                </a:cxn>
                <a:cxn ang="0">
                  <a:pos x="189" y="57"/>
                </a:cxn>
                <a:cxn ang="0">
                  <a:pos x="239" y="115"/>
                </a:cxn>
                <a:cxn ang="0">
                  <a:pos x="307" y="110"/>
                </a:cxn>
                <a:cxn ang="0">
                  <a:pos x="371" y="101"/>
                </a:cxn>
                <a:cxn ang="0">
                  <a:pos x="400" y="46"/>
                </a:cxn>
                <a:cxn ang="0">
                  <a:pos x="473" y="0"/>
                </a:cxn>
                <a:cxn ang="0">
                  <a:pos x="495" y="4"/>
                </a:cxn>
                <a:cxn ang="0">
                  <a:pos x="577" y="62"/>
                </a:cxn>
                <a:cxn ang="0">
                  <a:pos x="574" y="101"/>
                </a:cxn>
                <a:cxn ang="0">
                  <a:pos x="543" y="171"/>
                </a:cxn>
                <a:cxn ang="0">
                  <a:pos x="594" y="254"/>
                </a:cxn>
                <a:cxn ang="0">
                  <a:pos x="604" y="345"/>
                </a:cxn>
                <a:cxn ang="0">
                  <a:pos x="582" y="402"/>
                </a:cxn>
                <a:cxn ang="0">
                  <a:pos x="556" y="437"/>
                </a:cxn>
                <a:cxn ang="0">
                  <a:pos x="598" y="468"/>
                </a:cxn>
                <a:cxn ang="0">
                  <a:pos x="674" y="529"/>
                </a:cxn>
                <a:cxn ang="0">
                  <a:pos x="760" y="620"/>
                </a:cxn>
                <a:cxn ang="0">
                  <a:pos x="788" y="728"/>
                </a:cxn>
                <a:cxn ang="0">
                  <a:pos x="757" y="807"/>
                </a:cxn>
                <a:cxn ang="0">
                  <a:pos x="738" y="879"/>
                </a:cxn>
                <a:cxn ang="0">
                  <a:pos x="735" y="913"/>
                </a:cxn>
                <a:cxn ang="0">
                  <a:pos x="740" y="961"/>
                </a:cxn>
                <a:cxn ang="0">
                  <a:pos x="718" y="1049"/>
                </a:cxn>
                <a:cxn ang="0">
                  <a:pos x="669" y="1142"/>
                </a:cxn>
                <a:cxn ang="0">
                  <a:pos x="695" y="1248"/>
                </a:cxn>
                <a:cxn ang="0">
                  <a:pos x="686" y="1294"/>
                </a:cxn>
                <a:cxn ang="0">
                  <a:pos x="654" y="1347"/>
                </a:cxn>
                <a:cxn ang="0">
                  <a:pos x="570" y="1403"/>
                </a:cxn>
                <a:cxn ang="0">
                  <a:pos x="475" y="1426"/>
                </a:cxn>
              </a:cxnLst>
              <a:rect l="0" t="0" r="r" b="b"/>
              <a:pathLst>
                <a:path w="788" h="1426">
                  <a:moveTo>
                    <a:pt x="475" y="1426"/>
                  </a:moveTo>
                  <a:lnTo>
                    <a:pt x="475" y="1426"/>
                  </a:lnTo>
                  <a:lnTo>
                    <a:pt x="470" y="1425"/>
                  </a:lnTo>
                  <a:lnTo>
                    <a:pt x="470" y="1425"/>
                  </a:lnTo>
                  <a:lnTo>
                    <a:pt x="459" y="1424"/>
                  </a:lnTo>
                  <a:lnTo>
                    <a:pt x="459" y="1424"/>
                  </a:lnTo>
                  <a:lnTo>
                    <a:pt x="443" y="1421"/>
                  </a:lnTo>
                  <a:lnTo>
                    <a:pt x="443" y="1421"/>
                  </a:lnTo>
                  <a:lnTo>
                    <a:pt x="419" y="1417"/>
                  </a:lnTo>
                  <a:lnTo>
                    <a:pt x="419" y="1417"/>
                  </a:lnTo>
                  <a:lnTo>
                    <a:pt x="409" y="1414"/>
                  </a:lnTo>
                  <a:lnTo>
                    <a:pt x="400" y="1410"/>
                  </a:lnTo>
                  <a:lnTo>
                    <a:pt x="392" y="1403"/>
                  </a:lnTo>
                  <a:lnTo>
                    <a:pt x="384" y="1395"/>
                  </a:lnTo>
                  <a:lnTo>
                    <a:pt x="384" y="1394"/>
                  </a:lnTo>
                  <a:lnTo>
                    <a:pt x="384" y="1394"/>
                  </a:lnTo>
                  <a:lnTo>
                    <a:pt x="380" y="1390"/>
                  </a:lnTo>
                  <a:lnTo>
                    <a:pt x="377" y="1389"/>
                  </a:lnTo>
                  <a:lnTo>
                    <a:pt x="374" y="1388"/>
                  </a:lnTo>
                  <a:lnTo>
                    <a:pt x="374" y="1388"/>
                  </a:lnTo>
                  <a:lnTo>
                    <a:pt x="373" y="1388"/>
                  </a:lnTo>
                  <a:lnTo>
                    <a:pt x="373" y="1388"/>
                  </a:lnTo>
                  <a:lnTo>
                    <a:pt x="372" y="1388"/>
                  </a:lnTo>
                  <a:lnTo>
                    <a:pt x="372" y="1387"/>
                  </a:lnTo>
                  <a:lnTo>
                    <a:pt x="372" y="1387"/>
                  </a:lnTo>
                  <a:lnTo>
                    <a:pt x="364" y="1380"/>
                  </a:lnTo>
                  <a:lnTo>
                    <a:pt x="360" y="1376"/>
                  </a:lnTo>
                  <a:lnTo>
                    <a:pt x="357" y="1372"/>
                  </a:lnTo>
                  <a:lnTo>
                    <a:pt x="355" y="1367"/>
                  </a:lnTo>
                  <a:lnTo>
                    <a:pt x="354" y="1361"/>
                  </a:lnTo>
                  <a:lnTo>
                    <a:pt x="354" y="1355"/>
                  </a:lnTo>
                  <a:lnTo>
                    <a:pt x="355" y="1349"/>
                  </a:lnTo>
                  <a:lnTo>
                    <a:pt x="355" y="1349"/>
                  </a:lnTo>
                  <a:lnTo>
                    <a:pt x="355" y="1346"/>
                  </a:lnTo>
                  <a:lnTo>
                    <a:pt x="355" y="1346"/>
                  </a:lnTo>
                  <a:lnTo>
                    <a:pt x="355" y="1345"/>
                  </a:lnTo>
                  <a:lnTo>
                    <a:pt x="355" y="1343"/>
                  </a:lnTo>
                  <a:lnTo>
                    <a:pt x="352" y="1343"/>
                  </a:lnTo>
                  <a:lnTo>
                    <a:pt x="352" y="1343"/>
                  </a:lnTo>
                  <a:lnTo>
                    <a:pt x="348" y="1345"/>
                  </a:lnTo>
                  <a:lnTo>
                    <a:pt x="348" y="1345"/>
                  </a:lnTo>
                  <a:lnTo>
                    <a:pt x="340" y="1348"/>
                  </a:lnTo>
                  <a:lnTo>
                    <a:pt x="340" y="1348"/>
                  </a:lnTo>
                  <a:lnTo>
                    <a:pt x="333" y="1352"/>
                  </a:lnTo>
                  <a:lnTo>
                    <a:pt x="326" y="1355"/>
                  </a:lnTo>
                  <a:lnTo>
                    <a:pt x="311" y="1360"/>
                  </a:lnTo>
                  <a:lnTo>
                    <a:pt x="311" y="1360"/>
                  </a:lnTo>
                  <a:lnTo>
                    <a:pt x="299" y="1365"/>
                  </a:lnTo>
                  <a:lnTo>
                    <a:pt x="299" y="1365"/>
                  </a:lnTo>
                  <a:lnTo>
                    <a:pt x="291" y="1367"/>
                  </a:lnTo>
                  <a:lnTo>
                    <a:pt x="282" y="1369"/>
                  </a:lnTo>
                  <a:lnTo>
                    <a:pt x="273" y="1370"/>
                  </a:lnTo>
                  <a:lnTo>
                    <a:pt x="263" y="1371"/>
                  </a:lnTo>
                  <a:lnTo>
                    <a:pt x="263" y="1371"/>
                  </a:lnTo>
                  <a:lnTo>
                    <a:pt x="261" y="1371"/>
                  </a:lnTo>
                  <a:lnTo>
                    <a:pt x="261" y="1371"/>
                  </a:lnTo>
                  <a:lnTo>
                    <a:pt x="257" y="1371"/>
                  </a:lnTo>
                  <a:lnTo>
                    <a:pt x="257" y="1371"/>
                  </a:lnTo>
                  <a:lnTo>
                    <a:pt x="243" y="1370"/>
                  </a:lnTo>
                  <a:lnTo>
                    <a:pt x="236" y="1369"/>
                  </a:lnTo>
                  <a:lnTo>
                    <a:pt x="229" y="1366"/>
                  </a:lnTo>
                  <a:lnTo>
                    <a:pt x="229" y="1366"/>
                  </a:lnTo>
                  <a:lnTo>
                    <a:pt x="225" y="1365"/>
                  </a:lnTo>
                  <a:lnTo>
                    <a:pt x="220" y="1364"/>
                  </a:lnTo>
                  <a:lnTo>
                    <a:pt x="211" y="1363"/>
                  </a:lnTo>
                  <a:lnTo>
                    <a:pt x="211" y="1363"/>
                  </a:lnTo>
                  <a:lnTo>
                    <a:pt x="203" y="1363"/>
                  </a:lnTo>
                  <a:lnTo>
                    <a:pt x="203" y="1363"/>
                  </a:lnTo>
                  <a:lnTo>
                    <a:pt x="195" y="1362"/>
                  </a:lnTo>
                  <a:lnTo>
                    <a:pt x="195" y="1362"/>
                  </a:lnTo>
                  <a:lnTo>
                    <a:pt x="186" y="1361"/>
                  </a:lnTo>
                  <a:lnTo>
                    <a:pt x="178" y="1360"/>
                  </a:lnTo>
                  <a:lnTo>
                    <a:pt x="169" y="1357"/>
                  </a:lnTo>
                  <a:lnTo>
                    <a:pt x="161" y="1353"/>
                  </a:lnTo>
                  <a:lnTo>
                    <a:pt x="161" y="1353"/>
                  </a:lnTo>
                  <a:lnTo>
                    <a:pt x="159" y="1352"/>
                  </a:lnTo>
                  <a:lnTo>
                    <a:pt x="159" y="1352"/>
                  </a:lnTo>
                  <a:lnTo>
                    <a:pt x="157" y="1351"/>
                  </a:lnTo>
                  <a:lnTo>
                    <a:pt x="155" y="1349"/>
                  </a:lnTo>
                  <a:lnTo>
                    <a:pt x="155" y="1349"/>
                  </a:lnTo>
                  <a:lnTo>
                    <a:pt x="151" y="1344"/>
                  </a:lnTo>
                  <a:lnTo>
                    <a:pt x="147" y="1339"/>
                  </a:lnTo>
                  <a:lnTo>
                    <a:pt x="141" y="1335"/>
                  </a:lnTo>
                  <a:lnTo>
                    <a:pt x="135" y="1332"/>
                  </a:lnTo>
                  <a:lnTo>
                    <a:pt x="135" y="1332"/>
                  </a:lnTo>
                  <a:lnTo>
                    <a:pt x="129" y="1329"/>
                  </a:lnTo>
                  <a:lnTo>
                    <a:pt x="125" y="1324"/>
                  </a:lnTo>
                  <a:lnTo>
                    <a:pt x="122" y="1318"/>
                  </a:lnTo>
                  <a:lnTo>
                    <a:pt x="119" y="1311"/>
                  </a:lnTo>
                  <a:lnTo>
                    <a:pt x="119" y="1311"/>
                  </a:lnTo>
                  <a:lnTo>
                    <a:pt x="119" y="1304"/>
                  </a:lnTo>
                  <a:lnTo>
                    <a:pt x="119" y="1296"/>
                  </a:lnTo>
                  <a:lnTo>
                    <a:pt x="122" y="1289"/>
                  </a:lnTo>
                  <a:lnTo>
                    <a:pt x="125" y="1283"/>
                  </a:lnTo>
                  <a:lnTo>
                    <a:pt x="125" y="1283"/>
                  </a:lnTo>
                  <a:lnTo>
                    <a:pt x="136" y="1271"/>
                  </a:lnTo>
                  <a:lnTo>
                    <a:pt x="148" y="1261"/>
                  </a:lnTo>
                  <a:lnTo>
                    <a:pt x="148" y="1261"/>
                  </a:lnTo>
                  <a:lnTo>
                    <a:pt x="153" y="1258"/>
                  </a:lnTo>
                  <a:lnTo>
                    <a:pt x="158" y="1256"/>
                  </a:lnTo>
                  <a:lnTo>
                    <a:pt x="158" y="1256"/>
                  </a:lnTo>
                  <a:lnTo>
                    <a:pt x="162" y="1255"/>
                  </a:lnTo>
                  <a:lnTo>
                    <a:pt x="162" y="1255"/>
                  </a:lnTo>
                  <a:lnTo>
                    <a:pt x="183" y="1249"/>
                  </a:lnTo>
                  <a:lnTo>
                    <a:pt x="195" y="1246"/>
                  </a:lnTo>
                  <a:lnTo>
                    <a:pt x="193" y="1244"/>
                  </a:lnTo>
                  <a:lnTo>
                    <a:pt x="193" y="1244"/>
                  </a:lnTo>
                  <a:lnTo>
                    <a:pt x="191" y="1239"/>
                  </a:lnTo>
                  <a:lnTo>
                    <a:pt x="190" y="1234"/>
                  </a:lnTo>
                  <a:lnTo>
                    <a:pt x="191" y="1228"/>
                  </a:lnTo>
                  <a:lnTo>
                    <a:pt x="192" y="1223"/>
                  </a:lnTo>
                  <a:lnTo>
                    <a:pt x="192" y="1223"/>
                  </a:lnTo>
                  <a:lnTo>
                    <a:pt x="194" y="1214"/>
                  </a:lnTo>
                  <a:lnTo>
                    <a:pt x="194" y="1214"/>
                  </a:lnTo>
                  <a:lnTo>
                    <a:pt x="195" y="1210"/>
                  </a:lnTo>
                  <a:lnTo>
                    <a:pt x="196" y="1207"/>
                  </a:lnTo>
                  <a:lnTo>
                    <a:pt x="196" y="1207"/>
                  </a:lnTo>
                  <a:lnTo>
                    <a:pt x="198" y="1202"/>
                  </a:lnTo>
                  <a:lnTo>
                    <a:pt x="199" y="1197"/>
                  </a:lnTo>
                  <a:lnTo>
                    <a:pt x="199" y="1193"/>
                  </a:lnTo>
                  <a:lnTo>
                    <a:pt x="199" y="1189"/>
                  </a:lnTo>
                  <a:lnTo>
                    <a:pt x="195" y="1181"/>
                  </a:lnTo>
                  <a:lnTo>
                    <a:pt x="191" y="1174"/>
                  </a:lnTo>
                  <a:lnTo>
                    <a:pt x="191" y="1174"/>
                  </a:lnTo>
                  <a:lnTo>
                    <a:pt x="183" y="1162"/>
                  </a:lnTo>
                  <a:lnTo>
                    <a:pt x="176" y="1148"/>
                  </a:lnTo>
                  <a:lnTo>
                    <a:pt x="170" y="1133"/>
                  </a:lnTo>
                  <a:lnTo>
                    <a:pt x="167" y="1125"/>
                  </a:lnTo>
                  <a:lnTo>
                    <a:pt x="166" y="1116"/>
                  </a:lnTo>
                  <a:lnTo>
                    <a:pt x="166" y="1116"/>
                  </a:lnTo>
                  <a:lnTo>
                    <a:pt x="164" y="1103"/>
                  </a:lnTo>
                  <a:lnTo>
                    <a:pt x="163" y="1090"/>
                  </a:lnTo>
                  <a:lnTo>
                    <a:pt x="164" y="1077"/>
                  </a:lnTo>
                  <a:lnTo>
                    <a:pt x="166" y="1065"/>
                  </a:lnTo>
                  <a:lnTo>
                    <a:pt x="166" y="1065"/>
                  </a:lnTo>
                  <a:lnTo>
                    <a:pt x="169" y="1054"/>
                  </a:lnTo>
                  <a:lnTo>
                    <a:pt x="172" y="1043"/>
                  </a:lnTo>
                  <a:lnTo>
                    <a:pt x="175" y="1033"/>
                  </a:lnTo>
                  <a:lnTo>
                    <a:pt x="180" y="1024"/>
                  </a:lnTo>
                  <a:lnTo>
                    <a:pt x="180" y="1024"/>
                  </a:lnTo>
                  <a:lnTo>
                    <a:pt x="188" y="1009"/>
                  </a:lnTo>
                  <a:lnTo>
                    <a:pt x="197" y="996"/>
                  </a:lnTo>
                  <a:lnTo>
                    <a:pt x="197" y="996"/>
                  </a:lnTo>
                  <a:lnTo>
                    <a:pt x="205" y="983"/>
                  </a:lnTo>
                  <a:lnTo>
                    <a:pt x="205" y="983"/>
                  </a:lnTo>
                  <a:lnTo>
                    <a:pt x="210" y="977"/>
                  </a:lnTo>
                  <a:lnTo>
                    <a:pt x="210" y="977"/>
                  </a:lnTo>
                  <a:lnTo>
                    <a:pt x="215" y="968"/>
                  </a:lnTo>
                  <a:lnTo>
                    <a:pt x="220" y="960"/>
                  </a:lnTo>
                  <a:lnTo>
                    <a:pt x="220" y="960"/>
                  </a:lnTo>
                  <a:lnTo>
                    <a:pt x="221" y="957"/>
                  </a:lnTo>
                  <a:lnTo>
                    <a:pt x="221" y="954"/>
                  </a:lnTo>
                  <a:lnTo>
                    <a:pt x="221" y="949"/>
                  </a:lnTo>
                  <a:lnTo>
                    <a:pt x="221" y="949"/>
                  </a:lnTo>
                  <a:lnTo>
                    <a:pt x="221" y="946"/>
                  </a:lnTo>
                  <a:lnTo>
                    <a:pt x="221" y="946"/>
                  </a:lnTo>
                  <a:lnTo>
                    <a:pt x="220" y="938"/>
                  </a:lnTo>
                  <a:lnTo>
                    <a:pt x="220" y="938"/>
                  </a:lnTo>
                  <a:lnTo>
                    <a:pt x="219" y="929"/>
                  </a:lnTo>
                  <a:lnTo>
                    <a:pt x="219" y="929"/>
                  </a:lnTo>
                  <a:lnTo>
                    <a:pt x="218" y="927"/>
                  </a:lnTo>
                  <a:lnTo>
                    <a:pt x="217" y="925"/>
                  </a:lnTo>
                  <a:lnTo>
                    <a:pt x="215" y="924"/>
                  </a:lnTo>
                  <a:lnTo>
                    <a:pt x="213" y="923"/>
                  </a:lnTo>
                  <a:lnTo>
                    <a:pt x="213" y="923"/>
                  </a:lnTo>
                  <a:lnTo>
                    <a:pt x="212" y="923"/>
                  </a:lnTo>
                  <a:lnTo>
                    <a:pt x="212" y="923"/>
                  </a:lnTo>
                  <a:lnTo>
                    <a:pt x="209" y="923"/>
                  </a:lnTo>
                  <a:lnTo>
                    <a:pt x="209" y="923"/>
                  </a:lnTo>
                  <a:lnTo>
                    <a:pt x="201" y="922"/>
                  </a:lnTo>
                  <a:lnTo>
                    <a:pt x="193" y="920"/>
                  </a:lnTo>
                  <a:lnTo>
                    <a:pt x="186" y="915"/>
                  </a:lnTo>
                  <a:lnTo>
                    <a:pt x="180" y="909"/>
                  </a:lnTo>
                  <a:lnTo>
                    <a:pt x="180" y="909"/>
                  </a:lnTo>
                  <a:lnTo>
                    <a:pt x="176" y="905"/>
                  </a:lnTo>
                  <a:lnTo>
                    <a:pt x="172" y="903"/>
                  </a:lnTo>
                  <a:lnTo>
                    <a:pt x="163" y="901"/>
                  </a:lnTo>
                  <a:lnTo>
                    <a:pt x="163" y="901"/>
                  </a:lnTo>
                  <a:lnTo>
                    <a:pt x="159" y="900"/>
                  </a:lnTo>
                  <a:lnTo>
                    <a:pt x="159" y="900"/>
                  </a:lnTo>
                  <a:lnTo>
                    <a:pt x="150" y="898"/>
                  </a:lnTo>
                  <a:lnTo>
                    <a:pt x="141" y="893"/>
                  </a:lnTo>
                  <a:lnTo>
                    <a:pt x="132" y="888"/>
                  </a:lnTo>
                  <a:lnTo>
                    <a:pt x="122" y="880"/>
                  </a:lnTo>
                  <a:lnTo>
                    <a:pt x="122" y="880"/>
                  </a:lnTo>
                  <a:lnTo>
                    <a:pt x="118" y="878"/>
                  </a:lnTo>
                  <a:lnTo>
                    <a:pt x="115" y="876"/>
                  </a:lnTo>
                  <a:lnTo>
                    <a:pt x="107" y="875"/>
                  </a:lnTo>
                  <a:lnTo>
                    <a:pt x="107" y="875"/>
                  </a:lnTo>
                  <a:lnTo>
                    <a:pt x="100" y="874"/>
                  </a:lnTo>
                  <a:lnTo>
                    <a:pt x="94" y="873"/>
                  </a:lnTo>
                  <a:lnTo>
                    <a:pt x="88" y="871"/>
                  </a:lnTo>
                  <a:lnTo>
                    <a:pt x="83" y="868"/>
                  </a:lnTo>
                  <a:lnTo>
                    <a:pt x="78" y="865"/>
                  </a:lnTo>
                  <a:lnTo>
                    <a:pt x="73" y="861"/>
                  </a:lnTo>
                  <a:lnTo>
                    <a:pt x="69" y="857"/>
                  </a:lnTo>
                  <a:lnTo>
                    <a:pt x="66" y="852"/>
                  </a:lnTo>
                  <a:lnTo>
                    <a:pt x="66" y="852"/>
                  </a:lnTo>
                  <a:lnTo>
                    <a:pt x="63" y="848"/>
                  </a:lnTo>
                  <a:lnTo>
                    <a:pt x="61" y="843"/>
                  </a:lnTo>
                  <a:lnTo>
                    <a:pt x="58" y="832"/>
                  </a:lnTo>
                  <a:lnTo>
                    <a:pt x="58" y="832"/>
                  </a:lnTo>
                  <a:lnTo>
                    <a:pt x="56" y="828"/>
                  </a:lnTo>
                  <a:lnTo>
                    <a:pt x="54" y="824"/>
                  </a:lnTo>
                  <a:lnTo>
                    <a:pt x="52" y="820"/>
                  </a:lnTo>
                  <a:lnTo>
                    <a:pt x="49" y="817"/>
                  </a:lnTo>
                  <a:lnTo>
                    <a:pt x="49" y="817"/>
                  </a:lnTo>
                  <a:lnTo>
                    <a:pt x="37" y="807"/>
                  </a:lnTo>
                  <a:lnTo>
                    <a:pt x="28" y="796"/>
                  </a:lnTo>
                  <a:lnTo>
                    <a:pt x="20" y="786"/>
                  </a:lnTo>
                  <a:lnTo>
                    <a:pt x="14" y="776"/>
                  </a:lnTo>
                  <a:lnTo>
                    <a:pt x="14" y="776"/>
                  </a:lnTo>
                  <a:lnTo>
                    <a:pt x="9" y="765"/>
                  </a:lnTo>
                  <a:lnTo>
                    <a:pt x="6" y="756"/>
                  </a:lnTo>
                  <a:lnTo>
                    <a:pt x="3" y="746"/>
                  </a:lnTo>
                  <a:lnTo>
                    <a:pt x="1" y="738"/>
                  </a:lnTo>
                  <a:lnTo>
                    <a:pt x="1" y="738"/>
                  </a:lnTo>
                  <a:lnTo>
                    <a:pt x="0" y="735"/>
                  </a:lnTo>
                  <a:lnTo>
                    <a:pt x="0" y="735"/>
                  </a:lnTo>
                  <a:lnTo>
                    <a:pt x="0" y="735"/>
                  </a:lnTo>
                  <a:lnTo>
                    <a:pt x="0" y="717"/>
                  </a:lnTo>
                  <a:lnTo>
                    <a:pt x="0" y="717"/>
                  </a:lnTo>
                  <a:lnTo>
                    <a:pt x="2" y="710"/>
                  </a:lnTo>
                  <a:lnTo>
                    <a:pt x="2" y="710"/>
                  </a:lnTo>
                  <a:lnTo>
                    <a:pt x="6" y="694"/>
                  </a:lnTo>
                  <a:lnTo>
                    <a:pt x="8" y="688"/>
                  </a:lnTo>
                  <a:lnTo>
                    <a:pt x="8" y="688"/>
                  </a:lnTo>
                  <a:lnTo>
                    <a:pt x="12" y="673"/>
                  </a:lnTo>
                  <a:lnTo>
                    <a:pt x="16" y="659"/>
                  </a:lnTo>
                  <a:lnTo>
                    <a:pt x="16" y="659"/>
                  </a:lnTo>
                  <a:lnTo>
                    <a:pt x="19" y="651"/>
                  </a:lnTo>
                  <a:lnTo>
                    <a:pt x="23" y="643"/>
                  </a:lnTo>
                  <a:lnTo>
                    <a:pt x="27" y="635"/>
                  </a:lnTo>
                  <a:lnTo>
                    <a:pt x="33" y="628"/>
                  </a:lnTo>
                  <a:lnTo>
                    <a:pt x="45" y="612"/>
                  </a:lnTo>
                  <a:lnTo>
                    <a:pt x="61" y="597"/>
                  </a:lnTo>
                  <a:lnTo>
                    <a:pt x="61" y="597"/>
                  </a:lnTo>
                  <a:lnTo>
                    <a:pt x="73" y="587"/>
                  </a:lnTo>
                  <a:lnTo>
                    <a:pt x="87" y="577"/>
                  </a:lnTo>
                  <a:lnTo>
                    <a:pt x="102" y="569"/>
                  </a:lnTo>
                  <a:lnTo>
                    <a:pt x="119" y="562"/>
                  </a:lnTo>
                  <a:lnTo>
                    <a:pt x="119" y="562"/>
                  </a:lnTo>
                  <a:lnTo>
                    <a:pt x="124" y="559"/>
                  </a:lnTo>
                  <a:lnTo>
                    <a:pt x="130" y="556"/>
                  </a:lnTo>
                  <a:lnTo>
                    <a:pt x="135" y="552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44" y="540"/>
                  </a:lnTo>
                  <a:lnTo>
                    <a:pt x="150" y="533"/>
                  </a:lnTo>
                  <a:lnTo>
                    <a:pt x="157" y="527"/>
                  </a:lnTo>
                  <a:lnTo>
                    <a:pt x="164" y="522"/>
                  </a:lnTo>
                  <a:lnTo>
                    <a:pt x="171" y="517"/>
                  </a:lnTo>
                  <a:lnTo>
                    <a:pt x="180" y="513"/>
                  </a:lnTo>
                  <a:lnTo>
                    <a:pt x="198" y="505"/>
                  </a:lnTo>
                  <a:lnTo>
                    <a:pt x="198" y="505"/>
                  </a:lnTo>
                  <a:lnTo>
                    <a:pt x="202" y="504"/>
                  </a:lnTo>
                  <a:lnTo>
                    <a:pt x="202" y="504"/>
                  </a:lnTo>
                  <a:lnTo>
                    <a:pt x="206" y="503"/>
                  </a:lnTo>
                  <a:lnTo>
                    <a:pt x="210" y="501"/>
                  </a:lnTo>
                  <a:lnTo>
                    <a:pt x="214" y="498"/>
                  </a:lnTo>
                  <a:lnTo>
                    <a:pt x="216" y="493"/>
                  </a:lnTo>
                  <a:lnTo>
                    <a:pt x="217" y="491"/>
                  </a:lnTo>
                  <a:lnTo>
                    <a:pt x="215" y="491"/>
                  </a:lnTo>
                  <a:lnTo>
                    <a:pt x="215" y="491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191" y="480"/>
                  </a:lnTo>
                  <a:lnTo>
                    <a:pt x="191" y="480"/>
                  </a:lnTo>
                  <a:lnTo>
                    <a:pt x="187" y="477"/>
                  </a:lnTo>
                  <a:lnTo>
                    <a:pt x="187" y="477"/>
                  </a:lnTo>
                  <a:lnTo>
                    <a:pt x="183" y="474"/>
                  </a:lnTo>
                  <a:lnTo>
                    <a:pt x="182" y="473"/>
                  </a:lnTo>
                  <a:lnTo>
                    <a:pt x="182" y="473"/>
                  </a:lnTo>
                  <a:lnTo>
                    <a:pt x="177" y="470"/>
                  </a:lnTo>
                  <a:lnTo>
                    <a:pt x="172" y="467"/>
                  </a:lnTo>
                  <a:lnTo>
                    <a:pt x="168" y="464"/>
                  </a:lnTo>
                  <a:lnTo>
                    <a:pt x="166" y="459"/>
                  </a:lnTo>
                  <a:lnTo>
                    <a:pt x="166" y="459"/>
                  </a:lnTo>
                  <a:lnTo>
                    <a:pt x="165" y="458"/>
                  </a:lnTo>
                  <a:lnTo>
                    <a:pt x="163" y="457"/>
                  </a:lnTo>
                  <a:lnTo>
                    <a:pt x="163" y="457"/>
                  </a:lnTo>
                  <a:lnTo>
                    <a:pt x="159" y="456"/>
                  </a:lnTo>
                  <a:lnTo>
                    <a:pt x="157" y="453"/>
                  </a:lnTo>
                  <a:lnTo>
                    <a:pt x="155" y="451"/>
                  </a:lnTo>
                  <a:lnTo>
                    <a:pt x="154" y="447"/>
                  </a:lnTo>
                  <a:lnTo>
                    <a:pt x="154" y="447"/>
                  </a:lnTo>
                  <a:lnTo>
                    <a:pt x="152" y="443"/>
                  </a:lnTo>
                  <a:lnTo>
                    <a:pt x="149" y="439"/>
                  </a:lnTo>
                  <a:lnTo>
                    <a:pt x="149" y="439"/>
                  </a:lnTo>
                  <a:lnTo>
                    <a:pt x="149" y="439"/>
                  </a:lnTo>
                  <a:lnTo>
                    <a:pt x="149" y="439"/>
                  </a:lnTo>
                  <a:lnTo>
                    <a:pt x="149" y="439"/>
                  </a:lnTo>
                  <a:lnTo>
                    <a:pt x="149" y="439"/>
                  </a:lnTo>
                  <a:lnTo>
                    <a:pt x="149" y="438"/>
                  </a:lnTo>
                  <a:lnTo>
                    <a:pt x="147" y="437"/>
                  </a:lnTo>
                  <a:lnTo>
                    <a:pt x="147" y="437"/>
                  </a:lnTo>
                  <a:lnTo>
                    <a:pt x="145" y="436"/>
                  </a:lnTo>
                  <a:lnTo>
                    <a:pt x="143" y="434"/>
                  </a:lnTo>
                  <a:lnTo>
                    <a:pt x="143" y="432"/>
                  </a:lnTo>
                  <a:lnTo>
                    <a:pt x="143" y="430"/>
                  </a:lnTo>
                  <a:lnTo>
                    <a:pt x="143" y="430"/>
                  </a:lnTo>
                  <a:lnTo>
                    <a:pt x="143" y="427"/>
                  </a:lnTo>
                  <a:lnTo>
                    <a:pt x="143" y="427"/>
                  </a:lnTo>
                  <a:lnTo>
                    <a:pt x="141" y="420"/>
                  </a:lnTo>
                  <a:lnTo>
                    <a:pt x="141" y="420"/>
                  </a:lnTo>
                  <a:lnTo>
                    <a:pt x="140" y="419"/>
                  </a:lnTo>
                  <a:lnTo>
                    <a:pt x="140" y="419"/>
                  </a:lnTo>
                  <a:lnTo>
                    <a:pt x="136" y="407"/>
                  </a:lnTo>
                  <a:lnTo>
                    <a:pt x="136" y="407"/>
                  </a:lnTo>
                  <a:lnTo>
                    <a:pt x="132" y="395"/>
                  </a:lnTo>
                  <a:lnTo>
                    <a:pt x="130" y="388"/>
                  </a:lnTo>
                  <a:lnTo>
                    <a:pt x="130" y="382"/>
                  </a:lnTo>
                  <a:lnTo>
                    <a:pt x="130" y="382"/>
                  </a:lnTo>
                  <a:lnTo>
                    <a:pt x="129" y="371"/>
                  </a:lnTo>
                  <a:lnTo>
                    <a:pt x="129" y="371"/>
                  </a:lnTo>
                  <a:lnTo>
                    <a:pt x="128" y="362"/>
                  </a:lnTo>
                  <a:lnTo>
                    <a:pt x="128" y="362"/>
                  </a:lnTo>
                  <a:lnTo>
                    <a:pt x="129" y="356"/>
                  </a:lnTo>
                  <a:lnTo>
                    <a:pt x="129" y="356"/>
                  </a:lnTo>
                  <a:lnTo>
                    <a:pt x="129" y="351"/>
                  </a:lnTo>
                  <a:lnTo>
                    <a:pt x="129" y="351"/>
                  </a:lnTo>
                  <a:lnTo>
                    <a:pt x="130" y="349"/>
                  </a:lnTo>
                  <a:lnTo>
                    <a:pt x="130" y="349"/>
                  </a:lnTo>
                  <a:lnTo>
                    <a:pt x="130" y="347"/>
                  </a:lnTo>
                  <a:lnTo>
                    <a:pt x="130" y="344"/>
                  </a:lnTo>
                  <a:lnTo>
                    <a:pt x="129" y="342"/>
                  </a:lnTo>
                  <a:lnTo>
                    <a:pt x="127" y="340"/>
                  </a:lnTo>
                  <a:lnTo>
                    <a:pt x="127" y="340"/>
                  </a:lnTo>
                  <a:lnTo>
                    <a:pt x="127" y="339"/>
                  </a:lnTo>
                  <a:lnTo>
                    <a:pt x="127" y="339"/>
                  </a:lnTo>
                  <a:lnTo>
                    <a:pt x="128" y="323"/>
                  </a:lnTo>
                  <a:lnTo>
                    <a:pt x="129" y="315"/>
                  </a:lnTo>
                  <a:lnTo>
                    <a:pt x="129" y="315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29" y="311"/>
                  </a:lnTo>
                  <a:lnTo>
                    <a:pt x="128" y="309"/>
                  </a:lnTo>
                  <a:lnTo>
                    <a:pt x="128" y="309"/>
                  </a:lnTo>
                  <a:lnTo>
                    <a:pt x="127" y="307"/>
                  </a:lnTo>
                  <a:lnTo>
                    <a:pt x="127" y="305"/>
                  </a:lnTo>
                  <a:lnTo>
                    <a:pt x="128" y="300"/>
                  </a:lnTo>
                  <a:lnTo>
                    <a:pt x="128" y="300"/>
                  </a:lnTo>
                  <a:lnTo>
                    <a:pt x="129" y="298"/>
                  </a:lnTo>
                  <a:lnTo>
                    <a:pt x="129" y="298"/>
                  </a:lnTo>
                  <a:lnTo>
                    <a:pt x="136" y="279"/>
                  </a:lnTo>
                  <a:lnTo>
                    <a:pt x="136" y="279"/>
                  </a:lnTo>
                  <a:lnTo>
                    <a:pt x="137" y="275"/>
                  </a:lnTo>
                  <a:lnTo>
                    <a:pt x="137" y="272"/>
                  </a:lnTo>
                  <a:lnTo>
                    <a:pt x="135" y="270"/>
                  </a:lnTo>
                  <a:lnTo>
                    <a:pt x="132" y="268"/>
                  </a:lnTo>
                  <a:lnTo>
                    <a:pt x="132" y="268"/>
                  </a:lnTo>
                  <a:lnTo>
                    <a:pt x="117" y="260"/>
                  </a:lnTo>
                  <a:lnTo>
                    <a:pt x="102" y="252"/>
                  </a:lnTo>
                  <a:lnTo>
                    <a:pt x="102" y="252"/>
                  </a:lnTo>
                  <a:lnTo>
                    <a:pt x="96" y="247"/>
                  </a:lnTo>
                  <a:lnTo>
                    <a:pt x="89" y="242"/>
                  </a:lnTo>
                  <a:lnTo>
                    <a:pt x="89" y="242"/>
                  </a:lnTo>
                  <a:lnTo>
                    <a:pt x="79" y="232"/>
                  </a:lnTo>
                  <a:lnTo>
                    <a:pt x="79" y="232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0" y="220"/>
                  </a:lnTo>
                  <a:lnTo>
                    <a:pt x="65" y="213"/>
                  </a:lnTo>
                  <a:lnTo>
                    <a:pt x="65" y="213"/>
                  </a:lnTo>
                  <a:lnTo>
                    <a:pt x="61" y="206"/>
                  </a:lnTo>
                  <a:lnTo>
                    <a:pt x="59" y="198"/>
                  </a:lnTo>
                  <a:lnTo>
                    <a:pt x="57" y="189"/>
                  </a:lnTo>
                  <a:lnTo>
                    <a:pt x="57" y="179"/>
                  </a:lnTo>
                  <a:lnTo>
                    <a:pt x="57" y="179"/>
                  </a:lnTo>
                  <a:lnTo>
                    <a:pt x="56" y="165"/>
                  </a:lnTo>
                  <a:lnTo>
                    <a:pt x="56" y="165"/>
                  </a:lnTo>
                  <a:lnTo>
                    <a:pt x="55" y="157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55" y="154"/>
                  </a:lnTo>
                  <a:lnTo>
                    <a:pt x="55" y="154"/>
                  </a:lnTo>
                  <a:lnTo>
                    <a:pt x="63" y="135"/>
                  </a:lnTo>
                  <a:lnTo>
                    <a:pt x="67" y="126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77" y="112"/>
                  </a:lnTo>
                  <a:lnTo>
                    <a:pt x="77" y="112"/>
                  </a:lnTo>
                  <a:lnTo>
                    <a:pt x="81" y="106"/>
                  </a:lnTo>
                  <a:lnTo>
                    <a:pt x="81" y="106"/>
                  </a:lnTo>
                  <a:lnTo>
                    <a:pt x="89" y="97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110" y="79"/>
                  </a:lnTo>
                  <a:lnTo>
                    <a:pt x="123" y="70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3" y="64"/>
                  </a:lnTo>
                  <a:lnTo>
                    <a:pt x="139" y="62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0"/>
                  </a:lnTo>
                  <a:lnTo>
                    <a:pt x="154" y="59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64" y="56"/>
                  </a:lnTo>
                  <a:lnTo>
                    <a:pt x="164" y="56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74" y="55"/>
                  </a:lnTo>
                  <a:lnTo>
                    <a:pt x="174" y="55"/>
                  </a:lnTo>
                  <a:lnTo>
                    <a:pt x="178" y="55"/>
                  </a:lnTo>
                  <a:lnTo>
                    <a:pt x="181" y="57"/>
                  </a:lnTo>
                  <a:lnTo>
                    <a:pt x="181" y="57"/>
                  </a:lnTo>
                  <a:lnTo>
                    <a:pt x="183" y="57"/>
                  </a:lnTo>
                  <a:lnTo>
                    <a:pt x="184" y="58"/>
                  </a:lnTo>
                  <a:lnTo>
                    <a:pt x="184" y="58"/>
                  </a:lnTo>
                  <a:lnTo>
                    <a:pt x="187" y="57"/>
                  </a:lnTo>
                  <a:lnTo>
                    <a:pt x="187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95" y="59"/>
                  </a:lnTo>
                  <a:lnTo>
                    <a:pt x="200" y="61"/>
                  </a:lnTo>
                  <a:lnTo>
                    <a:pt x="206" y="65"/>
                  </a:lnTo>
                  <a:lnTo>
                    <a:pt x="211" y="71"/>
                  </a:lnTo>
                  <a:lnTo>
                    <a:pt x="211" y="71"/>
                  </a:lnTo>
                  <a:lnTo>
                    <a:pt x="216" y="77"/>
                  </a:lnTo>
                  <a:lnTo>
                    <a:pt x="216" y="77"/>
                  </a:lnTo>
                  <a:lnTo>
                    <a:pt x="227" y="91"/>
                  </a:lnTo>
                  <a:lnTo>
                    <a:pt x="232" y="99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9" y="115"/>
                  </a:lnTo>
                  <a:lnTo>
                    <a:pt x="243" y="123"/>
                  </a:lnTo>
                  <a:lnTo>
                    <a:pt x="243" y="123"/>
                  </a:lnTo>
                  <a:lnTo>
                    <a:pt x="247" y="129"/>
                  </a:lnTo>
                  <a:lnTo>
                    <a:pt x="248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59" y="126"/>
                  </a:lnTo>
                  <a:lnTo>
                    <a:pt x="259" y="126"/>
                  </a:lnTo>
                  <a:lnTo>
                    <a:pt x="281" y="117"/>
                  </a:lnTo>
                  <a:lnTo>
                    <a:pt x="281" y="117"/>
                  </a:lnTo>
                  <a:lnTo>
                    <a:pt x="289" y="114"/>
                  </a:lnTo>
                  <a:lnTo>
                    <a:pt x="298" y="112"/>
                  </a:lnTo>
                  <a:lnTo>
                    <a:pt x="307" y="110"/>
                  </a:lnTo>
                  <a:lnTo>
                    <a:pt x="317" y="108"/>
                  </a:lnTo>
                  <a:lnTo>
                    <a:pt x="317" y="108"/>
                  </a:lnTo>
                  <a:lnTo>
                    <a:pt x="342" y="105"/>
                  </a:lnTo>
                  <a:lnTo>
                    <a:pt x="349" y="104"/>
                  </a:lnTo>
                  <a:lnTo>
                    <a:pt x="349" y="104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69" y="100"/>
                  </a:lnTo>
                  <a:lnTo>
                    <a:pt x="369" y="100"/>
                  </a:lnTo>
                  <a:lnTo>
                    <a:pt x="369" y="100"/>
                  </a:lnTo>
                  <a:lnTo>
                    <a:pt x="369" y="100"/>
                  </a:lnTo>
                  <a:lnTo>
                    <a:pt x="371" y="101"/>
                  </a:lnTo>
                  <a:lnTo>
                    <a:pt x="371" y="101"/>
                  </a:lnTo>
                  <a:lnTo>
                    <a:pt x="372" y="101"/>
                  </a:lnTo>
                  <a:lnTo>
                    <a:pt x="384" y="105"/>
                  </a:lnTo>
                  <a:lnTo>
                    <a:pt x="385" y="103"/>
                  </a:lnTo>
                  <a:lnTo>
                    <a:pt x="385" y="103"/>
                  </a:lnTo>
                  <a:lnTo>
                    <a:pt x="385" y="97"/>
                  </a:lnTo>
                  <a:lnTo>
                    <a:pt x="385" y="97"/>
                  </a:lnTo>
                  <a:lnTo>
                    <a:pt x="387" y="86"/>
                  </a:lnTo>
                  <a:lnTo>
                    <a:pt x="387" y="86"/>
                  </a:lnTo>
                  <a:lnTo>
                    <a:pt x="390" y="78"/>
                  </a:lnTo>
                  <a:lnTo>
                    <a:pt x="390" y="78"/>
                  </a:lnTo>
                  <a:lnTo>
                    <a:pt x="394" y="62"/>
                  </a:lnTo>
                  <a:lnTo>
                    <a:pt x="400" y="46"/>
                  </a:lnTo>
                  <a:lnTo>
                    <a:pt x="400" y="46"/>
                  </a:lnTo>
                  <a:lnTo>
                    <a:pt x="404" y="38"/>
                  </a:lnTo>
                  <a:lnTo>
                    <a:pt x="409" y="30"/>
                  </a:lnTo>
                  <a:lnTo>
                    <a:pt x="415" y="22"/>
                  </a:lnTo>
                  <a:lnTo>
                    <a:pt x="422" y="16"/>
                  </a:lnTo>
                  <a:lnTo>
                    <a:pt x="422" y="16"/>
                  </a:lnTo>
                  <a:lnTo>
                    <a:pt x="428" y="11"/>
                  </a:lnTo>
                  <a:lnTo>
                    <a:pt x="434" y="8"/>
                  </a:lnTo>
                  <a:lnTo>
                    <a:pt x="448" y="3"/>
                  </a:lnTo>
                  <a:lnTo>
                    <a:pt x="448" y="3"/>
                  </a:lnTo>
                  <a:lnTo>
                    <a:pt x="454" y="1"/>
                  </a:lnTo>
                  <a:lnTo>
                    <a:pt x="454" y="1"/>
                  </a:lnTo>
                  <a:lnTo>
                    <a:pt x="456" y="0"/>
                  </a:lnTo>
                  <a:lnTo>
                    <a:pt x="473" y="0"/>
                  </a:lnTo>
                  <a:lnTo>
                    <a:pt x="475" y="1"/>
                  </a:lnTo>
                  <a:lnTo>
                    <a:pt x="475" y="1"/>
                  </a:lnTo>
                  <a:lnTo>
                    <a:pt x="480" y="1"/>
                  </a:lnTo>
                  <a:lnTo>
                    <a:pt x="480" y="1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483" y="1"/>
                  </a:lnTo>
                  <a:lnTo>
                    <a:pt x="483" y="1"/>
                  </a:lnTo>
                  <a:lnTo>
                    <a:pt x="484" y="1"/>
                  </a:lnTo>
                  <a:lnTo>
                    <a:pt x="484" y="1"/>
                  </a:lnTo>
                  <a:lnTo>
                    <a:pt x="485" y="2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530" y="15"/>
                  </a:lnTo>
                  <a:lnTo>
                    <a:pt x="530" y="15"/>
                  </a:lnTo>
                  <a:lnTo>
                    <a:pt x="538" y="19"/>
                  </a:lnTo>
                  <a:lnTo>
                    <a:pt x="546" y="23"/>
                  </a:lnTo>
                  <a:lnTo>
                    <a:pt x="553" y="29"/>
                  </a:lnTo>
                  <a:lnTo>
                    <a:pt x="560" y="35"/>
                  </a:lnTo>
                  <a:lnTo>
                    <a:pt x="560" y="35"/>
                  </a:lnTo>
                  <a:lnTo>
                    <a:pt x="565" y="41"/>
                  </a:lnTo>
                  <a:lnTo>
                    <a:pt x="569" y="46"/>
                  </a:lnTo>
                  <a:lnTo>
                    <a:pt x="572" y="51"/>
                  </a:lnTo>
                  <a:lnTo>
                    <a:pt x="575" y="57"/>
                  </a:lnTo>
                  <a:lnTo>
                    <a:pt x="575" y="57"/>
                  </a:lnTo>
                  <a:lnTo>
                    <a:pt x="577" y="62"/>
                  </a:lnTo>
                  <a:lnTo>
                    <a:pt x="578" y="67"/>
                  </a:lnTo>
                  <a:lnTo>
                    <a:pt x="578" y="67"/>
                  </a:lnTo>
                  <a:lnTo>
                    <a:pt x="579" y="70"/>
                  </a:lnTo>
                  <a:lnTo>
                    <a:pt x="579" y="70"/>
                  </a:lnTo>
                  <a:lnTo>
                    <a:pt x="579" y="75"/>
                  </a:lnTo>
                  <a:lnTo>
                    <a:pt x="580" y="79"/>
                  </a:lnTo>
                  <a:lnTo>
                    <a:pt x="580" y="79"/>
                  </a:lnTo>
                  <a:lnTo>
                    <a:pt x="577" y="93"/>
                  </a:lnTo>
                  <a:lnTo>
                    <a:pt x="577" y="93"/>
                  </a:lnTo>
                  <a:lnTo>
                    <a:pt x="575" y="98"/>
                  </a:lnTo>
                  <a:lnTo>
                    <a:pt x="575" y="98"/>
                  </a:lnTo>
                  <a:lnTo>
                    <a:pt x="574" y="101"/>
                  </a:lnTo>
                  <a:lnTo>
                    <a:pt x="574" y="101"/>
                  </a:lnTo>
                  <a:lnTo>
                    <a:pt x="571" y="109"/>
                  </a:lnTo>
                  <a:lnTo>
                    <a:pt x="571" y="109"/>
                  </a:lnTo>
                  <a:lnTo>
                    <a:pt x="564" y="128"/>
                  </a:lnTo>
                  <a:lnTo>
                    <a:pt x="563" y="130"/>
                  </a:lnTo>
                  <a:lnTo>
                    <a:pt x="563" y="130"/>
                  </a:lnTo>
                  <a:lnTo>
                    <a:pt x="558" y="143"/>
                  </a:lnTo>
                  <a:lnTo>
                    <a:pt x="553" y="155"/>
                  </a:lnTo>
                  <a:lnTo>
                    <a:pt x="553" y="155"/>
                  </a:lnTo>
                  <a:lnTo>
                    <a:pt x="550" y="160"/>
                  </a:lnTo>
                  <a:lnTo>
                    <a:pt x="547" y="165"/>
                  </a:lnTo>
                  <a:lnTo>
                    <a:pt x="547" y="165"/>
                  </a:lnTo>
                  <a:lnTo>
                    <a:pt x="543" y="170"/>
                  </a:lnTo>
                  <a:lnTo>
                    <a:pt x="543" y="171"/>
                  </a:lnTo>
                  <a:lnTo>
                    <a:pt x="550" y="178"/>
                  </a:lnTo>
                  <a:lnTo>
                    <a:pt x="550" y="178"/>
                  </a:lnTo>
                  <a:lnTo>
                    <a:pt x="567" y="197"/>
                  </a:lnTo>
                  <a:lnTo>
                    <a:pt x="567" y="197"/>
                  </a:lnTo>
                  <a:lnTo>
                    <a:pt x="569" y="201"/>
                  </a:lnTo>
                  <a:lnTo>
                    <a:pt x="569" y="201"/>
                  </a:lnTo>
                  <a:lnTo>
                    <a:pt x="570" y="203"/>
                  </a:lnTo>
                  <a:lnTo>
                    <a:pt x="573" y="210"/>
                  </a:lnTo>
                  <a:lnTo>
                    <a:pt x="573" y="210"/>
                  </a:lnTo>
                  <a:lnTo>
                    <a:pt x="584" y="231"/>
                  </a:lnTo>
                  <a:lnTo>
                    <a:pt x="584" y="231"/>
                  </a:lnTo>
                  <a:lnTo>
                    <a:pt x="589" y="242"/>
                  </a:lnTo>
                  <a:lnTo>
                    <a:pt x="594" y="254"/>
                  </a:lnTo>
                  <a:lnTo>
                    <a:pt x="598" y="267"/>
                  </a:lnTo>
                  <a:lnTo>
                    <a:pt x="601" y="281"/>
                  </a:lnTo>
                  <a:lnTo>
                    <a:pt x="601" y="281"/>
                  </a:lnTo>
                  <a:lnTo>
                    <a:pt x="602" y="287"/>
                  </a:lnTo>
                  <a:lnTo>
                    <a:pt x="602" y="287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304"/>
                  </a:lnTo>
                  <a:lnTo>
                    <a:pt x="605" y="315"/>
                  </a:lnTo>
                  <a:lnTo>
                    <a:pt x="605" y="315"/>
                  </a:lnTo>
                  <a:lnTo>
                    <a:pt x="605" y="330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2" y="353"/>
                  </a:lnTo>
                  <a:lnTo>
                    <a:pt x="600" y="362"/>
                  </a:lnTo>
                  <a:lnTo>
                    <a:pt x="600" y="362"/>
                  </a:lnTo>
                  <a:lnTo>
                    <a:pt x="598" y="368"/>
                  </a:lnTo>
                  <a:lnTo>
                    <a:pt x="598" y="368"/>
                  </a:lnTo>
                  <a:lnTo>
                    <a:pt x="595" y="378"/>
                  </a:lnTo>
                  <a:lnTo>
                    <a:pt x="591" y="389"/>
                  </a:lnTo>
                  <a:lnTo>
                    <a:pt x="591" y="391"/>
                  </a:lnTo>
                  <a:lnTo>
                    <a:pt x="591" y="391"/>
                  </a:lnTo>
                  <a:lnTo>
                    <a:pt x="588" y="397"/>
                  </a:lnTo>
                  <a:lnTo>
                    <a:pt x="585" y="400"/>
                  </a:lnTo>
                  <a:lnTo>
                    <a:pt x="582" y="402"/>
                  </a:lnTo>
                  <a:lnTo>
                    <a:pt x="582" y="402"/>
                  </a:lnTo>
                  <a:lnTo>
                    <a:pt x="580" y="404"/>
                  </a:lnTo>
                  <a:lnTo>
                    <a:pt x="578" y="406"/>
                  </a:lnTo>
                  <a:lnTo>
                    <a:pt x="578" y="406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65" y="424"/>
                  </a:lnTo>
                  <a:lnTo>
                    <a:pt x="565" y="424"/>
                  </a:lnTo>
                  <a:lnTo>
                    <a:pt x="562" y="427"/>
                  </a:lnTo>
                  <a:lnTo>
                    <a:pt x="562" y="427"/>
                  </a:lnTo>
                  <a:lnTo>
                    <a:pt x="559" y="430"/>
                  </a:lnTo>
                  <a:lnTo>
                    <a:pt x="557" y="434"/>
                  </a:lnTo>
                  <a:lnTo>
                    <a:pt x="557" y="434"/>
                  </a:lnTo>
                  <a:lnTo>
                    <a:pt x="556" y="437"/>
                  </a:lnTo>
                  <a:lnTo>
                    <a:pt x="557" y="440"/>
                  </a:lnTo>
                  <a:lnTo>
                    <a:pt x="557" y="440"/>
                  </a:lnTo>
                  <a:lnTo>
                    <a:pt x="557" y="442"/>
                  </a:lnTo>
                  <a:lnTo>
                    <a:pt x="557" y="442"/>
                  </a:lnTo>
                  <a:lnTo>
                    <a:pt x="558" y="446"/>
                  </a:lnTo>
                  <a:lnTo>
                    <a:pt x="559" y="450"/>
                  </a:lnTo>
                  <a:lnTo>
                    <a:pt x="562" y="453"/>
                  </a:lnTo>
                  <a:lnTo>
                    <a:pt x="568" y="455"/>
                  </a:lnTo>
                  <a:lnTo>
                    <a:pt x="568" y="455"/>
                  </a:lnTo>
                  <a:lnTo>
                    <a:pt x="575" y="457"/>
                  </a:lnTo>
                  <a:lnTo>
                    <a:pt x="583" y="460"/>
                  </a:lnTo>
                  <a:lnTo>
                    <a:pt x="598" y="468"/>
                  </a:lnTo>
                  <a:lnTo>
                    <a:pt x="598" y="468"/>
                  </a:lnTo>
                  <a:lnTo>
                    <a:pt x="602" y="471"/>
                  </a:lnTo>
                  <a:lnTo>
                    <a:pt x="602" y="471"/>
                  </a:lnTo>
                  <a:lnTo>
                    <a:pt x="608" y="474"/>
                  </a:lnTo>
                  <a:lnTo>
                    <a:pt x="613" y="479"/>
                  </a:lnTo>
                  <a:lnTo>
                    <a:pt x="622" y="488"/>
                  </a:lnTo>
                  <a:lnTo>
                    <a:pt x="622" y="488"/>
                  </a:lnTo>
                  <a:lnTo>
                    <a:pt x="632" y="498"/>
                  </a:lnTo>
                  <a:lnTo>
                    <a:pt x="632" y="498"/>
                  </a:lnTo>
                  <a:lnTo>
                    <a:pt x="644" y="508"/>
                  </a:lnTo>
                  <a:lnTo>
                    <a:pt x="657" y="518"/>
                  </a:lnTo>
                  <a:lnTo>
                    <a:pt x="657" y="518"/>
                  </a:lnTo>
                  <a:lnTo>
                    <a:pt x="674" y="529"/>
                  </a:lnTo>
                  <a:lnTo>
                    <a:pt x="674" y="529"/>
                  </a:lnTo>
                  <a:lnTo>
                    <a:pt x="685" y="536"/>
                  </a:lnTo>
                  <a:lnTo>
                    <a:pt x="696" y="544"/>
                  </a:lnTo>
                  <a:lnTo>
                    <a:pt x="696" y="544"/>
                  </a:lnTo>
                  <a:lnTo>
                    <a:pt x="709" y="554"/>
                  </a:lnTo>
                  <a:lnTo>
                    <a:pt x="723" y="566"/>
                  </a:lnTo>
                  <a:lnTo>
                    <a:pt x="729" y="573"/>
                  </a:lnTo>
                  <a:lnTo>
                    <a:pt x="735" y="581"/>
                  </a:lnTo>
                  <a:lnTo>
                    <a:pt x="741" y="589"/>
                  </a:lnTo>
                  <a:lnTo>
                    <a:pt x="746" y="598"/>
                  </a:lnTo>
                  <a:lnTo>
                    <a:pt x="746" y="598"/>
                  </a:lnTo>
                  <a:lnTo>
                    <a:pt x="753" y="608"/>
                  </a:lnTo>
                  <a:lnTo>
                    <a:pt x="753" y="608"/>
                  </a:lnTo>
                  <a:lnTo>
                    <a:pt x="760" y="620"/>
                  </a:lnTo>
                  <a:lnTo>
                    <a:pt x="760" y="620"/>
                  </a:lnTo>
                  <a:lnTo>
                    <a:pt x="769" y="640"/>
                  </a:lnTo>
                  <a:lnTo>
                    <a:pt x="777" y="659"/>
                  </a:lnTo>
                  <a:lnTo>
                    <a:pt x="777" y="659"/>
                  </a:lnTo>
                  <a:lnTo>
                    <a:pt x="780" y="671"/>
                  </a:lnTo>
                  <a:lnTo>
                    <a:pt x="783" y="682"/>
                  </a:lnTo>
                  <a:lnTo>
                    <a:pt x="783" y="682"/>
                  </a:lnTo>
                  <a:lnTo>
                    <a:pt x="784" y="690"/>
                  </a:lnTo>
                  <a:lnTo>
                    <a:pt x="784" y="690"/>
                  </a:lnTo>
                  <a:lnTo>
                    <a:pt x="787" y="704"/>
                  </a:lnTo>
                  <a:lnTo>
                    <a:pt x="787" y="704"/>
                  </a:lnTo>
                  <a:lnTo>
                    <a:pt x="788" y="711"/>
                  </a:lnTo>
                  <a:lnTo>
                    <a:pt x="788" y="728"/>
                  </a:lnTo>
                  <a:lnTo>
                    <a:pt x="788" y="728"/>
                  </a:lnTo>
                  <a:lnTo>
                    <a:pt x="787" y="729"/>
                  </a:lnTo>
                  <a:lnTo>
                    <a:pt x="787" y="729"/>
                  </a:lnTo>
                  <a:lnTo>
                    <a:pt x="785" y="741"/>
                  </a:lnTo>
                  <a:lnTo>
                    <a:pt x="782" y="753"/>
                  </a:lnTo>
                  <a:lnTo>
                    <a:pt x="774" y="775"/>
                  </a:lnTo>
                  <a:lnTo>
                    <a:pt x="774" y="775"/>
                  </a:lnTo>
                  <a:lnTo>
                    <a:pt x="769" y="787"/>
                  </a:lnTo>
                  <a:lnTo>
                    <a:pt x="769" y="787"/>
                  </a:lnTo>
                  <a:lnTo>
                    <a:pt x="767" y="792"/>
                  </a:lnTo>
                  <a:lnTo>
                    <a:pt x="764" y="797"/>
                  </a:lnTo>
                  <a:lnTo>
                    <a:pt x="757" y="807"/>
                  </a:lnTo>
                  <a:lnTo>
                    <a:pt x="757" y="807"/>
                  </a:lnTo>
                  <a:lnTo>
                    <a:pt x="744" y="824"/>
                  </a:lnTo>
                  <a:lnTo>
                    <a:pt x="744" y="824"/>
                  </a:lnTo>
                  <a:lnTo>
                    <a:pt x="733" y="838"/>
                  </a:lnTo>
                  <a:lnTo>
                    <a:pt x="733" y="838"/>
                  </a:lnTo>
                  <a:lnTo>
                    <a:pt x="730" y="843"/>
                  </a:lnTo>
                  <a:lnTo>
                    <a:pt x="729" y="845"/>
                  </a:lnTo>
                  <a:lnTo>
                    <a:pt x="729" y="848"/>
                  </a:lnTo>
                  <a:lnTo>
                    <a:pt x="729" y="848"/>
                  </a:lnTo>
                  <a:lnTo>
                    <a:pt x="733" y="862"/>
                  </a:lnTo>
                  <a:lnTo>
                    <a:pt x="733" y="862"/>
                  </a:lnTo>
                  <a:lnTo>
                    <a:pt x="737" y="876"/>
                  </a:lnTo>
                  <a:lnTo>
                    <a:pt x="737" y="876"/>
                  </a:lnTo>
                  <a:lnTo>
                    <a:pt x="738" y="879"/>
                  </a:lnTo>
                  <a:lnTo>
                    <a:pt x="738" y="879"/>
                  </a:lnTo>
                  <a:lnTo>
                    <a:pt x="738" y="882"/>
                  </a:lnTo>
                  <a:lnTo>
                    <a:pt x="739" y="885"/>
                  </a:lnTo>
                  <a:lnTo>
                    <a:pt x="738" y="887"/>
                  </a:lnTo>
                  <a:lnTo>
                    <a:pt x="735" y="889"/>
                  </a:lnTo>
                  <a:lnTo>
                    <a:pt x="735" y="889"/>
                  </a:lnTo>
                  <a:lnTo>
                    <a:pt x="734" y="891"/>
                  </a:lnTo>
                  <a:lnTo>
                    <a:pt x="734" y="892"/>
                  </a:lnTo>
                  <a:lnTo>
                    <a:pt x="734" y="895"/>
                  </a:lnTo>
                  <a:lnTo>
                    <a:pt x="734" y="895"/>
                  </a:lnTo>
                  <a:lnTo>
                    <a:pt x="735" y="900"/>
                  </a:lnTo>
                  <a:lnTo>
                    <a:pt x="736" y="904"/>
                  </a:lnTo>
                  <a:lnTo>
                    <a:pt x="735" y="913"/>
                  </a:lnTo>
                  <a:lnTo>
                    <a:pt x="735" y="913"/>
                  </a:lnTo>
                  <a:lnTo>
                    <a:pt x="735" y="915"/>
                  </a:lnTo>
                  <a:lnTo>
                    <a:pt x="736" y="917"/>
                  </a:lnTo>
                  <a:lnTo>
                    <a:pt x="736" y="917"/>
                  </a:lnTo>
                  <a:lnTo>
                    <a:pt x="736" y="918"/>
                  </a:lnTo>
                  <a:lnTo>
                    <a:pt x="736" y="918"/>
                  </a:lnTo>
                  <a:lnTo>
                    <a:pt x="737" y="921"/>
                  </a:lnTo>
                  <a:lnTo>
                    <a:pt x="737" y="921"/>
                  </a:lnTo>
                  <a:lnTo>
                    <a:pt x="738" y="928"/>
                  </a:lnTo>
                  <a:lnTo>
                    <a:pt x="738" y="928"/>
                  </a:lnTo>
                  <a:lnTo>
                    <a:pt x="739" y="947"/>
                  </a:lnTo>
                  <a:lnTo>
                    <a:pt x="739" y="947"/>
                  </a:lnTo>
                  <a:lnTo>
                    <a:pt x="740" y="961"/>
                  </a:lnTo>
                  <a:lnTo>
                    <a:pt x="739" y="975"/>
                  </a:lnTo>
                  <a:lnTo>
                    <a:pt x="737" y="989"/>
                  </a:lnTo>
                  <a:lnTo>
                    <a:pt x="734" y="1003"/>
                  </a:lnTo>
                  <a:lnTo>
                    <a:pt x="734" y="1003"/>
                  </a:lnTo>
                  <a:lnTo>
                    <a:pt x="733" y="1009"/>
                  </a:lnTo>
                  <a:lnTo>
                    <a:pt x="733" y="1009"/>
                  </a:lnTo>
                  <a:lnTo>
                    <a:pt x="729" y="1020"/>
                  </a:lnTo>
                  <a:lnTo>
                    <a:pt x="729" y="1020"/>
                  </a:lnTo>
                  <a:lnTo>
                    <a:pt x="727" y="1027"/>
                  </a:lnTo>
                  <a:lnTo>
                    <a:pt x="727" y="1027"/>
                  </a:lnTo>
                  <a:lnTo>
                    <a:pt x="723" y="1038"/>
                  </a:lnTo>
                  <a:lnTo>
                    <a:pt x="718" y="1049"/>
                  </a:lnTo>
                  <a:lnTo>
                    <a:pt x="718" y="1049"/>
                  </a:lnTo>
                  <a:lnTo>
                    <a:pt x="712" y="1063"/>
                  </a:lnTo>
                  <a:lnTo>
                    <a:pt x="704" y="1076"/>
                  </a:lnTo>
                  <a:lnTo>
                    <a:pt x="702" y="1080"/>
                  </a:lnTo>
                  <a:lnTo>
                    <a:pt x="702" y="1080"/>
                  </a:lnTo>
                  <a:lnTo>
                    <a:pt x="695" y="1091"/>
                  </a:lnTo>
                  <a:lnTo>
                    <a:pt x="688" y="1102"/>
                  </a:lnTo>
                  <a:lnTo>
                    <a:pt x="680" y="1113"/>
                  </a:lnTo>
                  <a:lnTo>
                    <a:pt x="672" y="1122"/>
                  </a:lnTo>
                  <a:lnTo>
                    <a:pt x="672" y="1122"/>
                  </a:lnTo>
                  <a:lnTo>
                    <a:pt x="668" y="1127"/>
                  </a:lnTo>
                  <a:lnTo>
                    <a:pt x="667" y="1132"/>
                  </a:lnTo>
                  <a:lnTo>
                    <a:pt x="667" y="1136"/>
                  </a:lnTo>
                  <a:lnTo>
                    <a:pt x="669" y="1142"/>
                  </a:lnTo>
                  <a:lnTo>
                    <a:pt x="669" y="1142"/>
                  </a:lnTo>
                  <a:lnTo>
                    <a:pt x="670" y="1144"/>
                  </a:lnTo>
                  <a:lnTo>
                    <a:pt x="670" y="1144"/>
                  </a:lnTo>
                  <a:lnTo>
                    <a:pt x="674" y="1153"/>
                  </a:lnTo>
                  <a:lnTo>
                    <a:pt x="674" y="1153"/>
                  </a:lnTo>
                  <a:lnTo>
                    <a:pt x="688" y="1202"/>
                  </a:lnTo>
                  <a:lnTo>
                    <a:pt x="688" y="1203"/>
                  </a:lnTo>
                  <a:lnTo>
                    <a:pt x="688" y="1203"/>
                  </a:lnTo>
                  <a:lnTo>
                    <a:pt x="690" y="1213"/>
                  </a:lnTo>
                  <a:lnTo>
                    <a:pt x="692" y="1223"/>
                  </a:lnTo>
                  <a:lnTo>
                    <a:pt x="692" y="1223"/>
                  </a:lnTo>
                  <a:lnTo>
                    <a:pt x="695" y="1248"/>
                  </a:lnTo>
                  <a:lnTo>
                    <a:pt x="695" y="1248"/>
                  </a:lnTo>
                  <a:lnTo>
                    <a:pt x="697" y="1273"/>
                  </a:lnTo>
                  <a:lnTo>
                    <a:pt x="697" y="1273"/>
                  </a:lnTo>
                  <a:lnTo>
                    <a:pt x="697" y="1276"/>
                  </a:lnTo>
                  <a:lnTo>
                    <a:pt x="695" y="1277"/>
                  </a:lnTo>
                  <a:lnTo>
                    <a:pt x="678" y="1282"/>
                  </a:lnTo>
                  <a:lnTo>
                    <a:pt x="679" y="1285"/>
                  </a:lnTo>
                  <a:lnTo>
                    <a:pt x="679" y="1285"/>
                  </a:lnTo>
                  <a:lnTo>
                    <a:pt x="680" y="1286"/>
                  </a:lnTo>
                  <a:lnTo>
                    <a:pt x="680" y="1286"/>
                  </a:lnTo>
                  <a:lnTo>
                    <a:pt x="681" y="1289"/>
                  </a:lnTo>
                  <a:lnTo>
                    <a:pt x="681" y="1289"/>
                  </a:lnTo>
                  <a:lnTo>
                    <a:pt x="684" y="1291"/>
                  </a:lnTo>
                  <a:lnTo>
                    <a:pt x="686" y="1294"/>
                  </a:lnTo>
                  <a:lnTo>
                    <a:pt x="687" y="1297"/>
                  </a:lnTo>
                  <a:lnTo>
                    <a:pt x="687" y="1300"/>
                  </a:lnTo>
                  <a:lnTo>
                    <a:pt x="687" y="1300"/>
                  </a:lnTo>
                  <a:lnTo>
                    <a:pt x="686" y="1307"/>
                  </a:lnTo>
                  <a:lnTo>
                    <a:pt x="683" y="1313"/>
                  </a:lnTo>
                  <a:lnTo>
                    <a:pt x="680" y="1318"/>
                  </a:lnTo>
                  <a:lnTo>
                    <a:pt x="676" y="1323"/>
                  </a:lnTo>
                  <a:lnTo>
                    <a:pt x="676" y="1323"/>
                  </a:lnTo>
                  <a:lnTo>
                    <a:pt x="667" y="1333"/>
                  </a:lnTo>
                  <a:lnTo>
                    <a:pt x="667" y="1333"/>
                  </a:lnTo>
                  <a:lnTo>
                    <a:pt x="660" y="1340"/>
                  </a:lnTo>
                  <a:lnTo>
                    <a:pt x="654" y="1347"/>
                  </a:lnTo>
                  <a:lnTo>
                    <a:pt x="654" y="1347"/>
                  </a:lnTo>
                  <a:lnTo>
                    <a:pt x="634" y="1363"/>
                  </a:lnTo>
                  <a:lnTo>
                    <a:pt x="613" y="1378"/>
                  </a:lnTo>
                  <a:lnTo>
                    <a:pt x="609" y="1381"/>
                  </a:lnTo>
                  <a:lnTo>
                    <a:pt x="609" y="1381"/>
                  </a:lnTo>
                  <a:lnTo>
                    <a:pt x="604" y="1385"/>
                  </a:lnTo>
                  <a:lnTo>
                    <a:pt x="598" y="1388"/>
                  </a:lnTo>
                  <a:lnTo>
                    <a:pt x="598" y="1388"/>
                  </a:lnTo>
                  <a:lnTo>
                    <a:pt x="593" y="1390"/>
                  </a:lnTo>
                  <a:lnTo>
                    <a:pt x="593" y="1390"/>
                  </a:lnTo>
                  <a:lnTo>
                    <a:pt x="587" y="1394"/>
                  </a:lnTo>
                  <a:lnTo>
                    <a:pt x="587" y="1394"/>
                  </a:lnTo>
                  <a:lnTo>
                    <a:pt x="579" y="1399"/>
                  </a:lnTo>
                  <a:lnTo>
                    <a:pt x="570" y="1403"/>
                  </a:lnTo>
                  <a:lnTo>
                    <a:pt x="570" y="1403"/>
                  </a:lnTo>
                  <a:lnTo>
                    <a:pt x="550" y="1410"/>
                  </a:lnTo>
                  <a:lnTo>
                    <a:pt x="529" y="1417"/>
                  </a:lnTo>
                  <a:lnTo>
                    <a:pt x="529" y="1417"/>
                  </a:lnTo>
                  <a:lnTo>
                    <a:pt x="519" y="1420"/>
                  </a:lnTo>
                  <a:lnTo>
                    <a:pt x="508" y="1423"/>
                  </a:lnTo>
                  <a:lnTo>
                    <a:pt x="508" y="1423"/>
                  </a:lnTo>
                  <a:lnTo>
                    <a:pt x="501" y="1424"/>
                  </a:lnTo>
                  <a:lnTo>
                    <a:pt x="501" y="1424"/>
                  </a:lnTo>
                  <a:lnTo>
                    <a:pt x="491" y="1426"/>
                  </a:lnTo>
                  <a:lnTo>
                    <a:pt x="491" y="1426"/>
                  </a:lnTo>
                  <a:lnTo>
                    <a:pt x="486" y="1426"/>
                  </a:lnTo>
                  <a:lnTo>
                    <a:pt x="475" y="14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6" name="Freeform 202"/>
            <p:cNvSpPr>
              <a:spLocks/>
            </p:cNvSpPr>
            <p:nvPr/>
          </p:nvSpPr>
          <p:spPr bwMode="auto">
            <a:xfrm>
              <a:off x="3800" y="1984"/>
              <a:ext cx="562" cy="405"/>
            </a:xfrm>
            <a:custGeom>
              <a:avLst/>
              <a:gdLst/>
              <a:ahLst/>
              <a:cxnLst>
                <a:cxn ang="0">
                  <a:pos x="558" y="111"/>
                </a:cxn>
                <a:cxn ang="0">
                  <a:pos x="549" y="139"/>
                </a:cxn>
                <a:cxn ang="0">
                  <a:pos x="486" y="239"/>
                </a:cxn>
                <a:cxn ang="0">
                  <a:pos x="487" y="244"/>
                </a:cxn>
                <a:cxn ang="0">
                  <a:pos x="494" y="248"/>
                </a:cxn>
                <a:cxn ang="0">
                  <a:pos x="515" y="324"/>
                </a:cxn>
                <a:cxn ang="0">
                  <a:pos x="520" y="364"/>
                </a:cxn>
                <a:cxn ang="0">
                  <a:pos x="515" y="377"/>
                </a:cxn>
                <a:cxn ang="0">
                  <a:pos x="432" y="397"/>
                </a:cxn>
                <a:cxn ang="0">
                  <a:pos x="384" y="404"/>
                </a:cxn>
                <a:cxn ang="0">
                  <a:pos x="320" y="404"/>
                </a:cxn>
                <a:cxn ang="0">
                  <a:pos x="248" y="393"/>
                </a:cxn>
                <a:cxn ang="0">
                  <a:pos x="233" y="361"/>
                </a:cxn>
                <a:cxn ang="0">
                  <a:pos x="240" y="336"/>
                </a:cxn>
                <a:cxn ang="0">
                  <a:pos x="228" y="311"/>
                </a:cxn>
                <a:cxn ang="0">
                  <a:pos x="207" y="271"/>
                </a:cxn>
                <a:cxn ang="0">
                  <a:pos x="207" y="228"/>
                </a:cxn>
                <a:cxn ang="0">
                  <a:pos x="222" y="191"/>
                </a:cxn>
                <a:cxn ang="0">
                  <a:pos x="256" y="120"/>
                </a:cxn>
                <a:cxn ang="0">
                  <a:pos x="260" y="103"/>
                </a:cxn>
                <a:cxn ang="0">
                  <a:pos x="253" y="112"/>
                </a:cxn>
                <a:cxn ang="0">
                  <a:pos x="224" y="176"/>
                </a:cxn>
                <a:cxn ang="0">
                  <a:pos x="197" y="234"/>
                </a:cxn>
                <a:cxn ang="0">
                  <a:pos x="198" y="274"/>
                </a:cxn>
                <a:cxn ang="0">
                  <a:pos x="221" y="316"/>
                </a:cxn>
                <a:cxn ang="0">
                  <a:pos x="225" y="371"/>
                </a:cxn>
                <a:cxn ang="0">
                  <a:pos x="192" y="377"/>
                </a:cxn>
                <a:cxn ang="0">
                  <a:pos x="104" y="372"/>
                </a:cxn>
                <a:cxn ang="0">
                  <a:pos x="55" y="360"/>
                </a:cxn>
                <a:cxn ang="0">
                  <a:pos x="34" y="349"/>
                </a:cxn>
                <a:cxn ang="0">
                  <a:pos x="29" y="334"/>
                </a:cxn>
                <a:cxn ang="0">
                  <a:pos x="43" y="316"/>
                </a:cxn>
                <a:cxn ang="0">
                  <a:pos x="35" y="290"/>
                </a:cxn>
                <a:cxn ang="0">
                  <a:pos x="6" y="231"/>
                </a:cxn>
                <a:cxn ang="0">
                  <a:pos x="0" y="187"/>
                </a:cxn>
                <a:cxn ang="0">
                  <a:pos x="11" y="138"/>
                </a:cxn>
                <a:cxn ang="0">
                  <a:pos x="50" y="75"/>
                </a:cxn>
                <a:cxn ang="0">
                  <a:pos x="71" y="80"/>
                </a:cxn>
                <a:cxn ang="0">
                  <a:pos x="154" y="95"/>
                </a:cxn>
                <a:cxn ang="0">
                  <a:pos x="230" y="93"/>
                </a:cxn>
                <a:cxn ang="0">
                  <a:pos x="250" y="92"/>
                </a:cxn>
                <a:cxn ang="0">
                  <a:pos x="264" y="100"/>
                </a:cxn>
                <a:cxn ang="0">
                  <a:pos x="296" y="94"/>
                </a:cxn>
                <a:cxn ang="0">
                  <a:pos x="310" y="87"/>
                </a:cxn>
                <a:cxn ang="0">
                  <a:pos x="302" y="98"/>
                </a:cxn>
                <a:cxn ang="0">
                  <a:pos x="295" y="122"/>
                </a:cxn>
                <a:cxn ang="0">
                  <a:pos x="309" y="134"/>
                </a:cxn>
                <a:cxn ang="0">
                  <a:pos x="333" y="126"/>
                </a:cxn>
                <a:cxn ang="0">
                  <a:pos x="369" y="96"/>
                </a:cxn>
                <a:cxn ang="0">
                  <a:pos x="403" y="76"/>
                </a:cxn>
                <a:cxn ang="0">
                  <a:pos x="427" y="50"/>
                </a:cxn>
                <a:cxn ang="0">
                  <a:pos x="438" y="46"/>
                </a:cxn>
                <a:cxn ang="0">
                  <a:pos x="499" y="28"/>
                </a:cxn>
                <a:cxn ang="0">
                  <a:pos x="546" y="6"/>
                </a:cxn>
                <a:cxn ang="0">
                  <a:pos x="561" y="28"/>
                </a:cxn>
                <a:cxn ang="0">
                  <a:pos x="562" y="93"/>
                </a:cxn>
              </a:cxnLst>
              <a:rect l="0" t="0" r="r" b="b"/>
              <a:pathLst>
                <a:path w="562" h="405">
                  <a:moveTo>
                    <a:pt x="562" y="93"/>
                  </a:moveTo>
                  <a:lnTo>
                    <a:pt x="562" y="93"/>
                  </a:lnTo>
                  <a:lnTo>
                    <a:pt x="562" y="97"/>
                  </a:lnTo>
                  <a:lnTo>
                    <a:pt x="560" y="102"/>
                  </a:lnTo>
                  <a:lnTo>
                    <a:pt x="558" y="111"/>
                  </a:lnTo>
                  <a:lnTo>
                    <a:pt x="558" y="111"/>
                  </a:lnTo>
                  <a:lnTo>
                    <a:pt x="554" y="125"/>
                  </a:lnTo>
                  <a:lnTo>
                    <a:pt x="552" y="132"/>
                  </a:lnTo>
                  <a:lnTo>
                    <a:pt x="549" y="139"/>
                  </a:lnTo>
                  <a:lnTo>
                    <a:pt x="549" y="139"/>
                  </a:lnTo>
                  <a:lnTo>
                    <a:pt x="539" y="159"/>
                  </a:lnTo>
                  <a:lnTo>
                    <a:pt x="528" y="179"/>
                  </a:lnTo>
                  <a:lnTo>
                    <a:pt x="528" y="179"/>
                  </a:lnTo>
                  <a:lnTo>
                    <a:pt x="507" y="209"/>
                  </a:lnTo>
                  <a:lnTo>
                    <a:pt x="486" y="239"/>
                  </a:lnTo>
                  <a:lnTo>
                    <a:pt x="486" y="239"/>
                  </a:lnTo>
                  <a:lnTo>
                    <a:pt x="485" y="241"/>
                  </a:lnTo>
                  <a:lnTo>
                    <a:pt x="485" y="244"/>
                  </a:lnTo>
                  <a:lnTo>
                    <a:pt x="485" y="244"/>
                  </a:lnTo>
                  <a:lnTo>
                    <a:pt x="487" y="244"/>
                  </a:lnTo>
                  <a:lnTo>
                    <a:pt x="489" y="244"/>
                  </a:lnTo>
                  <a:lnTo>
                    <a:pt x="489" y="244"/>
                  </a:lnTo>
                  <a:lnTo>
                    <a:pt x="492" y="246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500" y="266"/>
                  </a:lnTo>
                  <a:lnTo>
                    <a:pt x="506" y="284"/>
                  </a:lnTo>
                  <a:lnTo>
                    <a:pt x="506" y="284"/>
                  </a:lnTo>
                  <a:lnTo>
                    <a:pt x="511" y="304"/>
                  </a:lnTo>
                  <a:lnTo>
                    <a:pt x="515" y="324"/>
                  </a:lnTo>
                  <a:lnTo>
                    <a:pt x="515" y="324"/>
                  </a:lnTo>
                  <a:lnTo>
                    <a:pt x="518" y="340"/>
                  </a:lnTo>
                  <a:lnTo>
                    <a:pt x="520" y="356"/>
                  </a:lnTo>
                  <a:lnTo>
                    <a:pt x="520" y="356"/>
                  </a:lnTo>
                  <a:lnTo>
                    <a:pt x="520" y="364"/>
                  </a:lnTo>
                  <a:lnTo>
                    <a:pt x="520" y="372"/>
                  </a:lnTo>
                  <a:lnTo>
                    <a:pt x="520" y="372"/>
                  </a:lnTo>
                  <a:lnTo>
                    <a:pt x="518" y="375"/>
                  </a:lnTo>
                  <a:lnTo>
                    <a:pt x="515" y="377"/>
                  </a:lnTo>
                  <a:lnTo>
                    <a:pt x="515" y="377"/>
                  </a:lnTo>
                  <a:lnTo>
                    <a:pt x="489" y="388"/>
                  </a:lnTo>
                  <a:lnTo>
                    <a:pt x="476" y="392"/>
                  </a:lnTo>
                  <a:lnTo>
                    <a:pt x="462" y="394"/>
                  </a:lnTo>
                  <a:lnTo>
                    <a:pt x="462" y="394"/>
                  </a:lnTo>
                  <a:lnTo>
                    <a:pt x="432" y="397"/>
                  </a:lnTo>
                  <a:lnTo>
                    <a:pt x="418" y="399"/>
                  </a:lnTo>
                  <a:lnTo>
                    <a:pt x="403" y="402"/>
                  </a:lnTo>
                  <a:lnTo>
                    <a:pt x="403" y="402"/>
                  </a:lnTo>
                  <a:lnTo>
                    <a:pt x="394" y="403"/>
                  </a:lnTo>
                  <a:lnTo>
                    <a:pt x="384" y="404"/>
                  </a:lnTo>
                  <a:lnTo>
                    <a:pt x="366" y="405"/>
                  </a:lnTo>
                  <a:lnTo>
                    <a:pt x="347" y="404"/>
                  </a:lnTo>
                  <a:lnTo>
                    <a:pt x="329" y="404"/>
                  </a:lnTo>
                  <a:lnTo>
                    <a:pt x="329" y="404"/>
                  </a:lnTo>
                  <a:lnTo>
                    <a:pt x="320" y="404"/>
                  </a:lnTo>
                  <a:lnTo>
                    <a:pt x="311" y="403"/>
                  </a:lnTo>
                  <a:lnTo>
                    <a:pt x="293" y="400"/>
                  </a:lnTo>
                  <a:lnTo>
                    <a:pt x="293" y="400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0" y="391"/>
                  </a:lnTo>
                  <a:lnTo>
                    <a:pt x="231" y="389"/>
                  </a:lnTo>
                  <a:lnTo>
                    <a:pt x="231" y="389"/>
                  </a:lnTo>
                  <a:lnTo>
                    <a:pt x="232" y="375"/>
                  </a:lnTo>
                  <a:lnTo>
                    <a:pt x="233" y="361"/>
                  </a:lnTo>
                  <a:lnTo>
                    <a:pt x="233" y="361"/>
                  </a:lnTo>
                  <a:lnTo>
                    <a:pt x="236" y="349"/>
                  </a:lnTo>
                  <a:lnTo>
                    <a:pt x="238" y="337"/>
                  </a:lnTo>
                  <a:lnTo>
                    <a:pt x="238" y="337"/>
                  </a:lnTo>
                  <a:lnTo>
                    <a:pt x="240" y="336"/>
                  </a:lnTo>
                  <a:lnTo>
                    <a:pt x="242" y="333"/>
                  </a:lnTo>
                  <a:lnTo>
                    <a:pt x="242" y="333"/>
                  </a:lnTo>
                  <a:lnTo>
                    <a:pt x="236" y="324"/>
                  </a:lnTo>
                  <a:lnTo>
                    <a:pt x="236" y="324"/>
                  </a:lnTo>
                  <a:lnTo>
                    <a:pt x="228" y="311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13" y="285"/>
                  </a:lnTo>
                  <a:lnTo>
                    <a:pt x="207" y="271"/>
                  </a:lnTo>
                  <a:lnTo>
                    <a:pt x="207" y="271"/>
                  </a:lnTo>
                  <a:lnTo>
                    <a:pt x="206" y="265"/>
                  </a:lnTo>
                  <a:lnTo>
                    <a:pt x="205" y="260"/>
                  </a:lnTo>
                  <a:lnTo>
                    <a:pt x="204" y="249"/>
                  </a:lnTo>
                  <a:lnTo>
                    <a:pt x="205" y="239"/>
                  </a:lnTo>
                  <a:lnTo>
                    <a:pt x="207" y="228"/>
                  </a:lnTo>
                  <a:lnTo>
                    <a:pt x="207" y="228"/>
                  </a:lnTo>
                  <a:lnTo>
                    <a:pt x="209" y="218"/>
                  </a:lnTo>
                  <a:lnTo>
                    <a:pt x="213" y="209"/>
                  </a:lnTo>
                  <a:lnTo>
                    <a:pt x="222" y="191"/>
                  </a:lnTo>
                  <a:lnTo>
                    <a:pt x="222" y="191"/>
                  </a:lnTo>
                  <a:lnTo>
                    <a:pt x="233" y="171"/>
                  </a:lnTo>
                  <a:lnTo>
                    <a:pt x="243" y="152"/>
                  </a:lnTo>
                  <a:lnTo>
                    <a:pt x="243" y="152"/>
                  </a:lnTo>
                  <a:lnTo>
                    <a:pt x="253" y="131"/>
                  </a:lnTo>
                  <a:lnTo>
                    <a:pt x="256" y="120"/>
                  </a:lnTo>
                  <a:lnTo>
                    <a:pt x="258" y="109"/>
                  </a:lnTo>
                  <a:lnTo>
                    <a:pt x="258" y="109"/>
                  </a:lnTo>
                  <a:lnTo>
                    <a:pt x="259" y="106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5" y="107"/>
                  </a:lnTo>
                  <a:lnTo>
                    <a:pt x="253" y="112"/>
                  </a:lnTo>
                  <a:lnTo>
                    <a:pt x="253" y="112"/>
                  </a:lnTo>
                  <a:lnTo>
                    <a:pt x="248" y="129"/>
                  </a:lnTo>
                  <a:lnTo>
                    <a:pt x="241" y="145"/>
                  </a:lnTo>
                  <a:lnTo>
                    <a:pt x="233" y="160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16" y="190"/>
                  </a:lnTo>
                  <a:lnTo>
                    <a:pt x="208" y="204"/>
                  </a:lnTo>
                  <a:lnTo>
                    <a:pt x="202" y="218"/>
                  </a:lnTo>
                  <a:lnTo>
                    <a:pt x="197" y="234"/>
                  </a:lnTo>
                  <a:lnTo>
                    <a:pt x="197" y="234"/>
                  </a:lnTo>
                  <a:lnTo>
                    <a:pt x="195" y="244"/>
                  </a:lnTo>
                  <a:lnTo>
                    <a:pt x="195" y="254"/>
                  </a:lnTo>
                  <a:lnTo>
                    <a:pt x="196" y="264"/>
                  </a:lnTo>
                  <a:lnTo>
                    <a:pt x="198" y="274"/>
                  </a:lnTo>
                  <a:lnTo>
                    <a:pt x="198" y="274"/>
                  </a:lnTo>
                  <a:lnTo>
                    <a:pt x="201" y="284"/>
                  </a:lnTo>
                  <a:lnTo>
                    <a:pt x="206" y="294"/>
                  </a:lnTo>
                  <a:lnTo>
                    <a:pt x="218" y="312"/>
                  </a:lnTo>
                  <a:lnTo>
                    <a:pt x="218" y="312"/>
                  </a:lnTo>
                  <a:lnTo>
                    <a:pt x="221" y="316"/>
                  </a:lnTo>
                  <a:lnTo>
                    <a:pt x="225" y="321"/>
                  </a:lnTo>
                  <a:lnTo>
                    <a:pt x="233" y="329"/>
                  </a:lnTo>
                  <a:lnTo>
                    <a:pt x="233" y="329"/>
                  </a:lnTo>
                  <a:lnTo>
                    <a:pt x="225" y="371"/>
                  </a:lnTo>
                  <a:lnTo>
                    <a:pt x="225" y="371"/>
                  </a:lnTo>
                  <a:lnTo>
                    <a:pt x="223" y="374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74" y="377"/>
                  </a:lnTo>
                  <a:lnTo>
                    <a:pt x="157" y="377"/>
                  </a:lnTo>
                  <a:lnTo>
                    <a:pt x="157" y="377"/>
                  </a:lnTo>
                  <a:lnTo>
                    <a:pt x="122" y="374"/>
                  </a:lnTo>
                  <a:lnTo>
                    <a:pt x="104" y="372"/>
                  </a:lnTo>
                  <a:lnTo>
                    <a:pt x="87" y="368"/>
                  </a:lnTo>
                  <a:lnTo>
                    <a:pt x="87" y="368"/>
                  </a:lnTo>
                  <a:lnTo>
                    <a:pt x="59" y="362"/>
                  </a:lnTo>
                  <a:lnTo>
                    <a:pt x="59" y="362"/>
                  </a:lnTo>
                  <a:lnTo>
                    <a:pt x="55" y="360"/>
                  </a:lnTo>
                  <a:lnTo>
                    <a:pt x="51" y="357"/>
                  </a:lnTo>
                  <a:lnTo>
                    <a:pt x="51" y="357"/>
                  </a:lnTo>
                  <a:lnTo>
                    <a:pt x="42" y="353"/>
                  </a:lnTo>
                  <a:lnTo>
                    <a:pt x="34" y="349"/>
                  </a:lnTo>
                  <a:lnTo>
                    <a:pt x="34" y="349"/>
                  </a:lnTo>
                  <a:lnTo>
                    <a:pt x="29" y="346"/>
                  </a:lnTo>
                  <a:lnTo>
                    <a:pt x="27" y="343"/>
                  </a:lnTo>
                  <a:lnTo>
                    <a:pt x="27" y="339"/>
                  </a:lnTo>
                  <a:lnTo>
                    <a:pt x="29" y="334"/>
                  </a:lnTo>
                  <a:lnTo>
                    <a:pt x="29" y="334"/>
                  </a:lnTo>
                  <a:lnTo>
                    <a:pt x="36" y="311"/>
                  </a:lnTo>
                  <a:lnTo>
                    <a:pt x="36" y="311"/>
                  </a:lnTo>
                  <a:lnTo>
                    <a:pt x="37" y="309"/>
                  </a:lnTo>
                  <a:lnTo>
                    <a:pt x="37" y="309"/>
                  </a:lnTo>
                  <a:lnTo>
                    <a:pt x="43" y="316"/>
                  </a:lnTo>
                  <a:lnTo>
                    <a:pt x="43" y="316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40" y="302"/>
                  </a:lnTo>
                  <a:lnTo>
                    <a:pt x="35" y="290"/>
                  </a:lnTo>
                  <a:lnTo>
                    <a:pt x="35" y="290"/>
                  </a:lnTo>
                  <a:lnTo>
                    <a:pt x="20" y="261"/>
                  </a:lnTo>
                  <a:lnTo>
                    <a:pt x="13" y="246"/>
                  </a:lnTo>
                  <a:lnTo>
                    <a:pt x="6" y="231"/>
                  </a:lnTo>
                  <a:lnTo>
                    <a:pt x="6" y="231"/>
                  </a:lnTo>
                  <a:lnTo>
                    <a:pt x="3" y="221"/>
                  </a:lnTo>
                  <a:lnTo>
                    <a:pt x="1" y="209"/>
                  </a:lnTo>
                  <a:lnTo>
                    <a:pt x="0" y="19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74"/>
                  </a:lnTo>
                  <a:lnTo>
                    <a:pt x="3" y="162"/>
                  </a:lnTo>
                  <a:lnTo>
                    <a:pt x="6" y="150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8" y="127"/>
                  </a:lnTo>
                  <a:lnTo>
                    <a:pt x="25" y="116"/>
                  </a:lnTo>
                  <a:lnTo>
                    <a:pt x="25" y="116"/>
                  </a:lnTo>
                  <a:lnTo>
                    <a:pt x="50" y="75"/>
                  </a:lnTo>
                  <a:lnTo>
                    <a:pt x="50" y="7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62" y="77"/>
                  </a:lnTo>
                  <a:lnTo>
                    <a:pt x="67" y="79"/>
                  </a:lnTo>
                  <a:lnTo>
                    <a:pt x="71" y="80"/>
                  </a:lnTo>
                  <a:lnTo>
                    <a:pt x="71" y="80"/>
                  </a:lnTo>
                  <a:lnTo>
                    <a:pt x="99" y="87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54" y="95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94" y="96"/>
                  </a:lnTo>
                  <a:lnTo>
                    <a:pt x="206" y="95"/>
                  </a:lnTo>
                  <a:lnTo>
                    <a:pt x="230" y="93"/>
                  </a:lnTo>
                  <a:lnTo>
                    <a:pt x="230" y="93"/>
                  </a:lnTo>
                  <a:lnTo>
                    <a:pt x="239" y="92"/>
                  </a:lnTo>
                  <a:lnTo>
                    <a:pt x="248" y="91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2" y="93"/>
                  </a:lnTo>
                  <a:lnTo>
                    <a:pt x="255" y="96"/>
                  </a:lnTo>
                  <a:lnTo>
                    <a:pt x="255" y="96"/>
                  </a:lnTo>
                  <a:lnTo>
                    <a:pt x="260" y="99"/>
                  </a:lnTo>
                  <a:lnTo>
                    <a:pt x="264" y="100"/>
                  </a:lnTo>
                  <a:lnTo>
                    <a:pt x="269" y="100"/>
                  </a:lnTo>
                  <a:lnTo>
                    <a:pt x="274" y="99"/>
                  </a:lnTo>
                  <a:lnTo>
                    <a:pt x="274" y="99"/>
                  </a:lnTo>
                  <a:lnTo>
                    <a:pt x="285" y="97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302" y="91"/>
                  </a:lnTo>
                  <a:lnTo>
                    <a:pt x="308" y="87"/>
                  </a:lnTo>
                  <a:lnTo>
                    <a:pt x="308" y="87"/>
                  </a:lnTo>
                  <a:lnTo>
                    <a:pt x="310" y="87"/>
                  </a:lnTo>
                  <a:lnTo>
                    <a:pt x="312" y="87"/>
                  </a:lnTo>
                  <a:lnTo>
                    <a:pt x="312" y="87"/>
                  </a:lnTo>
                  <a:lnTo>
                    <a:pt x="307" y="93"/>
                  </a:lnTo>
                  <a:lnTo>
                    <a:pt x="302" y="98"/>
                  </a:lnTo>
                  <a:lnTo>
                    <a:pt x="302" y="98"/>
                  </a:lnTo>
                  <a:lnTo>
                    <a:pt x="298" y="102"/>
                  </a:lnTo>
                  <a:lnTo>
                    <a:pt x="296" y="107"/>
                  </a:lnTo>
                  <a:lnTo>
                    <a:pt x="294" y="112"/>
                  </a:lnTo>
                  <a:lnTo>
                    <a:pt x="294" y="117"/>
                  </a:lnTo>
                  <a:lnTo>
                    <a:pt x="295" y="122"/>
                  </a:lnTo>
                  <a:lnTo>
                    <a:pt x="297" y="126"/>
                  </a:lnTo>
                  <a:lnTo>
                    <a:pt x="301" y="130"/>
                  </a:lnTo>
                  <a:lnTo>
                    <a:pt x="305" y="133"/>
                  </a:lnTo>
                  <a:lnTo>
                    <a:pt x="305" y="133"/>
                  </a:lnTo>
                  <a:lnTo>
                    <a:pt x="309" y="134"/>
                  </a:lnTo>
                  <a:lnTo>
                    <a:pt x="313" y="134"/>
                  </a:lnTo>
                  <a:lnTo>
                    <a:pt x="317" y="134"/>
                  </a:lnTo>
                  <a:lnTo>
                    <a:pt x="321" y="133"/>
                  </a:lnTo>
                  <a:lnTo>
                    <a:pt x="321" y="133"/>
                  </a:lnTo>
                  <a:lnTo>
                    <a:pt x="333" y="126"/>
                  </a:lnTo>
                  <a:lnTo>
                    <a:pt x="344" y="119"/>
                  </a:lnTo>
                  <a:lnTo>
                    <a:pt x="354" y="111"/>
                  </a:lnTo>
                  <a:lnTo>
                    <a:pt x="364" y="101"/>
                  </a:lnTo>
                  <a:lnTo>
                    <a:pt x="364" y="101"/>
                  </a:lnTo>
                  <a:lnTo>
                    <a:pt x="369" y="96"/>
                  </a:lnTo>
                  <a:lnTo>
                    <a:pt x="375" y="93"/>
                  </a:lnTo>
                  <a:lnTo>
                    <a:pt x="388" y="86"/>
                  </a:lnTo>
                  <a:lnTo>
                    <a:pt x="388" y="86"/>
                  </a:lnTo>
                  <a:lnTo>
                    <a:pt x="396" y="81"/>
                  </a:lnTo>
                  <a:lnTo>
                    <a:pt x="403" y="76"/>
                  </a:lnTo>
                  <a:lnTo>
                    <a:pt x="410" y="70"/>
                  </a:lnTo>
                  <a:lnTo>
                    <a:pt x="417" y="62"/>
                  </a:lnTo>
                  <a:lnTo>
                    <a:pt x="417" y="62"/>
                  </a:lnTo>
                  <a:lnTo>
                    <a:pt x="421" y="56"/>
                  </a:lnTo>
                  <a:lnTo>
                    <a:pt x="427" y="50"/>
                  </a:lnTo>
                  <a:lnTo>
                    <a:pt x="427" y="50"/>
                  </a:lnTo>
                  <a:lnTo>
                    <a:pt x="429" y="49"/>
                  </a:lnTo>
                  <a:lnTo>
                    <a:pt x="432" y="48"/>
                  </a:lnTo>
                  <a:lnTo>
                    <a:pt x="438" y="46"/>
                  </a:lnTo>
                  <a:lnTo>
                    <a:pt x="438" y="46"/>
                  </a:lnTo>
                  <a:lnTo>
                    <a:pt x="450" y="44"/>
                  </a:lnTo>
                  <a:lnTo>
                    <a:pt x="462" y="41"/>
                  </a:lnTo>
                  <a:lnTo>
                    <a:pt x="462" y="41"/>
                  </a:lnTo>
                  <a:lnTo>
                    <a:pt x="481" y="35"/>
                  </a:lnTo>
                  <a:lnTo>
                    <a:pt x="499" y="28"/>
                  </a:lnTo>
                  <a:lnTo>
                    <a:pt x="499" y="28"/>
                  </a:lnTo>
                  <a:lnTo>
                    <a:pt x="519" y="20"/>
                  </a:lnTo>
                  <a:lnTo>
                    <a:pt x="538" y="10"/>
                  </a:lnTo>
                  <a:lnTo>
                    <a:pt x="538" y="10"/>
                  </a:lnTo>
                  <a:lnTo>
                    <a:pt x="546" y="6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7" y="8"/>
                  </a:lnTo>
                  <a:lnTo>
                    <a:pt x="557" y="8"/>
                  </a:lnTo>
                  <a:lnTo>
                    <a:pt x="561" y="28"/>
                  </a:lnTo>
                  <a:lnTo>
                    <a:pt x="562" y="39"/>
                  </a:lnTo>
                  <a:lnTo>
                    <a:pt x="562" y="49"/>
                  </a:lnTo>
                  <a:lnTo>
                    <a:pt x="562" y="49"/>
                  </a:lnTo>
                  <a:lnTo>
                    <a:pt x="562" y="71"/>
                  </a:lnTo>
                  <a:lnTo>
                    <a:pt x="562" y="93"/>
                  </a:lnTo>
                  <a:lnTo>
                    <a:pt x="562" y="93"/>
                  </a:lnTo>
                  <a:close/>
                </a:path>
              </a:pathLst>
            </a:custGeom>
            <a:solidFill>
              <a:srgbClr val="27AAE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7" name="Freeform 203"/>
            <p:cNvSpPr>
              <a:spLocks noEditPoints="1"/>
            </p:cNvSpPr>
            <p:nvPr/>
          </p:nvSpPr>
          <p:spPr bwMode="auto">
            <a:xfrm>
              <a:off x="3638" y="1549"/>
              <a:ext cx="770" cy="481"/>
            </a:xfrm>
            <a:custGeom>
              <a:avLst/>
              <a:gdLst/>
              <a:ahLst/>
              <a:cxnLst>
                <a:cxn ang="0">
                  <a:pos x="147" y="229"/>
                </a:cxn>
                <a:cxn ang="0">
                  <a:pos x="133" y="209"/>
                </a:cxn>
                <a:cxn ang="0">
                  <a:pos x="141" y="246"/>
                </a:cxn>
                <a:cxn ang="0">
                  <a:pos x="79" y="205"/>
                </a:cxn>
                <a:cxn ang="0">
                  <a:pos x="93" y="216"/>
                </a:cxn>
                <a:cxn ang="0">
                  <a:pos x="141" y="255"/>
                </a:cxn>
                <a:cxn ang="0">
                  <a:pos x="72" y="295"/>
                </a:cxn>
                <a:cxn ang="0">
                  <a:pos x="46" y="352"/>
                </a:cxn>
                <a:cxn ang="0">
                  <a:pos x="1" y="276"/>
                </a:cxn>
                <a:cxn ang="0">
                  <a:pos x="10" y="212"/>
                </a:cxn>
                <a:cxn ang="0">
                  <a:pos x="42" y="157"/>
                </a:cxn>
                <a:cxn ang="0">
                  <a:pos x="90" y="122"/>
                </a:cxn>
                <a:cxn ang="0">
                  <a:pos x="124" y="113"/>
                </a:cxn>
                <a:cxn ang="0">
                  <a:pos x="190" y="52"/>
                </a:cxn>
                <a:cxn ang="0">
                  <a:pos x="205" y="66"/>
                </a:cxn>
                <a:cxn ang="0">
                  <a:pos x="178" y="125"/>
                </a:cxn>
                <a:cxn ang="0">
                  <a:pos x="168" y="205"/>
                </a:cxn>
                <a:cxn ang="0">
                  <a:pos x="540" y="228"/>
                </a:cxn>
                <a:cxn ang="0">
                  <a:pos x="522" y="127"/>
                </a:cxn>
                <a:cxn ang="0">
                  <a:pos x="540" y="72"/>
                </a:cxn>
                <a:cxn ang="0">
                  <a:pos x="578" y="32"/>
                </a:cxn>
                <a:cxn ang="0">
                  <a:pos x="543" y="0"/>
                </a:cxn>
                <a:cxn ang="0">
                  <a:pos x="473" y="54"/>
                </a:cxn>
                <a:cxn ang="0">
                  <a:pos x="327" y="89"/>
                </a:cxn>
                <a:cxn ang="0">
                  <a:pos x="225" y="74"/>
                </a:cxn>
                <a:cxn ang="0">
                  <a:pos x="195" y="95"/>
                </a:cxn>
                <a:cxn ang="0">
                  <a:pos x="172" y="204"/>
                </a:cxn>
                <a:cxn ang="0">
                  <a:pos x="176" y="249"/>
                </a:cxn>
                <a:cxn ang="0">
                  <a:pos x="192" y="261"/>
                </a:cxn>
                <a:cxn ang="0">
                  <a:pos x="227" y="251"/>
                </a:cxn>
                <a:cxn ang="0">
                  <a:pos x="244" y="274"/>
                </a:cxn>
                <a:cxn ang="0">
                  <a:pos x="225" y="314"/>
                </a:cxn>
                <a:cxn ang="0">
                  <a:pos x="275" y="349"/>
                </a:cxn>
                <a:cxn ang="0">
                  <a:pos x="278" y="386"/>
                </a:cxn>
                <a:cxn ang="0">
                  <a:pos x="263" y="406"/>
                </a:cxn>
                <a:cxn ang="0">
                  <a:pos x="249" y="431"/>
                </a:cxn>
                <a:cxn ang="0">
                  <a:pos x="224" y="439"/>
                </a:cxn>
                <a:cxn ang="0">
                  <a:pos x="216" y="463"/>
                </a:cxn>
                <a:cxn ang="0">
                  <a:pos x="345" y="481"/>
                </a:cxn>
                <a:cxn ang="0">
                  <a:pos x="382" y="446"/>
                </a:cxn>
                <a:cxn ang="0">
                  <a:pos x="419" y="420"/>
                </a:cxn>
                <a:cxn ang="0">
                  <a:pos x="422" y="395"/>
                </a:cxn>
                <a:cxn ang="0">
                  <a:pos x="435" y="364"/>
                </a:cxn>
                <a:cxn ang="0">
                  <a:pos x="466" y="370"/>
                </a:cxn>
                <a:cxn ang="0">
                  <a:pos x="512" y="355"/>
                </a:cxn>
                <a:cxn ang="0">
                  <a:pos x="534" y="322"/>
                </a:cxn>
                <a:cxn ang="0">
                  <a:pos x="576" y="270"/>
                </a:cxn>
                <a:cxn ang="0">
                  <a:pos x="735" y="151"/>
                </a:cxn>
                <a:cxn ang="0">
                  <a:pos x="679" y="89"/>
                </a:cxn>
                <a:cxn ang="0">
                  <a:pos x="602" y="29"/>
                </a:cxn>
                <a:cxn ang="0">
                  <a:pos x="573" y="43"/>
                </a:cxn>
                <a:cxn ang="0">
                  <a:pos x="546" y="72"/>
                </a:cxn>
                <a:cxn ang="0">
                  <a:pos x="527" y="135"/>
                </a:cxn>
                <a:cxn ang="0">
                  <a:pos x="541" y="220"/>
                </a:cxn>
                <a:cxn ang="0">
                  <a:pos x="582" y="265"/>
                </a:cxn>
                <a:cxn ang="0">
                  <a:pos x="636" y="226"/>
                </a:cxn>
                <a:cxn ang="0">
                  <a:pos x="626" y="247"/>
                </a:cxn>
                <a:cxn ang="0">
                  <a:pos x="628" y="251"/>
                </a:cxn>
                <a:cxn ang="0">
                  <a:pos x="546" y="319"/>
                </a:cxn>
                <a:cxn ang="0">
                  <a:pos x="612" y="343"/>
                </a:cxn>
                <a:cxn ang="0">
                  <a:pos x="646" y="406"/>
                </a:cxn>
                <a:cxn ang="0">
                  <a:pos x="711" y="384"/>
                </a:cxn>
                <a:cxn ang="0">
                  <a:pos x="761" y="308"/>
                </a:cxn>
              </a:cxnLst>
              <a:rect l="0" t="0" r="r" b="b"/>
              <a:pathLst>
                <a:path w="770" h="481">
                  <a:moveTo>
                    <a:pt x="169" y="219"/>
                  </a:moveTo>
                  <a:lnTo>
                    <a:pt x="169" y="219"/>
                  </a:lnTo>
                  <a:lnTo>
                    <a:pt x="171" y="255"/>
                  </a:lnTo>
                  <a:lnTo>
                    <a:pt x="171" y="255"/>
                  </a:lnTo>
                  <a:lnTo>
                    <a:pt x="149" y="255"/>
                  </a:lnTo>
                  <a:lnTo>
                    <a:pt x="149" y="255"/>
                  </a:lnTo>
                  <a:lnTo>
                    <a:pt x="149" y="241"/>
                  </a:lnTo>
                  <a:lnTo>
                    <a:pt x="147" y="229"/>
                  </a:lnTo>
                  <a:lnTo>
                    <a:pt x="145" y="223"/>
                  </a:lnTo>
                  <a:lnTo>
                    <a:pt x="142" y="217"/>
                  </a:lnTo>
                  <a:lnTo>
                    <a:pt x="139" y="211"/>
                  </a:lnTo>
                  <a:lnTo>
                    <a:pt x="135" y="205"/>
                  </a:lnTo>
                  <a:lnTo>
                    <a:pt x="135" y="205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9"/>
                  </a:lnTo>
                  <a:lnTo>
                    <a:pt x="134" y="212"/>
                  </a:lnTo>
                  <a:lnTo>
                    <a:pt x="134" y="212"/>
                  </a:lnTo>
                  <a:lnTo>
                    <a:pt x="139" y="221"/>
                  </a:lnTo>
                  <a:lnTo>
                    <a:pt x="142" y="231"/>
                  </a:lnTo>
                  <a:lnTo>
                    <a:pt x="144" y="24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1" y="246"/>
                  </a:lnTo>
                  <a:lnTo>
                    <a:pt x="138" y="242"/>
                  </a:lnTo>
                  <a:lnTo>
                    <a:pt x="130" y="235"/>
                  </a:lnTo>
                  <a:lnTo>
                    <a:pt x="113" y="222"/>
                  </a:lnTo>
                  <a:lnTo>
                    <a:pt x="113" y="222"/>
                  </a:lnTo>
                  <a:lnTo>
                    <a:pt x="104" y="216"/>
                  </a:lnTo>
                  <a:lnTo>
                    <a:pt x="95" y="210"/>
                  </a:lnTo>
                  <a:lnTo>
                    <a:pt x="85" y="207"/>
                  </a:lnTo>
                  <a:lnTo>
                    <a:pt x="79" y="205"/>
                  </a:lnTo>
                  <a:lnTo>
                    <a:pt x="74" y="205"/>
                  </a:lnTo>
                  <a:lnTo>
                    <a:pt x="74" y="205"/>
                  </a:lnTo>
                  <a:lnTo>
                    <a:pt x="66" y="205"/>
                  </a:lnTo>
                  <a:lnTo>
                    <a:pt x="58" y="207"/>
                  </a:lnTo>
                  <a:lnTo>
                    <a:pt x="58" y="207"/>
                  </a:lnTo>
                  <a:lnTo>
                    <a:pt x="70" y="208"/>
                  </a:lnTo>
                  <a:lnTo>
                    <a:pt x="82" y="211"/>
                  </a:lnTo>
                  <a:lnTo>
                    <a:pt x="93" y="216"/>
                  </a:lnTo>
                  <a:lnTo>
                    <a:pt x="103" y="222"/>
                  </a:lnTo>
                  <a:lnTo>
                    <a:pt x="103" y="222"/>
                  </a:lnTo>
                  <a:lnTo>
                    <a:pt x="114" y="229"/>
                  </a:lnTo>
                  <a:lnTo>
                    <a:pt x="124" y="237"/>
                  </a:lnTo>
                  <a:lnTo>
                    <a:pt x="133" y="245"/>
                  </a:lnTo>
                  <a:lnTo>
                    <a:pt x="137" y="250"/>
                  </a:lnTo>
                  <a:lnTo>
                    <a:pt x="141" y="255"/>
                  </a:lnTo>
                  <a:lnTo>
                    <a:pt x="141" y="255"/>
                  </a:lnTo>
                  <a:lnTo>
                    <a:pt x="122" y="261"/>
                  </a:lnTo>
                  <a:lnTo>
                    <a:pt x="114" y="264"/>
                  </a:lnTo>
                  <a:lnTo>
                    <a:pt x="106" y="268"/>
                  </a:lnTo>
                  <a:lnTo>
                    <a:pt x="98" y="273"/>
                  </a:lnTo>
                  <a:lnTo>
                    <a:pt x="91" y="277"/>
                  </a:lnTo>
                  <a:lnTo>
                    <a:pt x="84" y="283"/>
                  </a:lnTo>
                  <a:lnTo>
                    <a:pt x="78" y="288"/>
                  </a:lnTo>
                  <a:lnTo>
                    <a:pt x="72" y="295"/>
                  </a:lnTo>
                  <a:lnTo>
                    <a:pt x="67" y="301"/>
                  </a:lnTo>
                  <a:lnTo>
                    <a:pt x="62" y="309"/>
                  </a:lnTo>
                  <a:lnTo>
                    <a:pt x="58" y="316"/>
                  </a:lnTo>
                  <a:lnTo>
                    <a:pt x="54" y="324"/>
                  </a:lnTo>
                  <a:lnTo>
                    <a:pt x="51" y="333"/>
                  </a:lnTo>
                  <a:lnTo>
                    <a:pt x="48" y="342"/>
                  </a:lnTo>
                  <a:lnTo>
                    <a:pt x="46" y="352"/>
                  </a:lnTo>
                  <a:lnTo>
                    <a:pt x="46" y="352"/>
                  </a:lnTo>
                  <a:lnTo>
                    <a:pt x="30" y="336"/>
                  </a:lnTo>
                  <a:lnTo>
                    <a:pt x="23" y="328"/>
                  </a:lnTo>
                  <a:lnTo>
                    <a:pt x="17" y="319"/>
                  </a:lnTo>
                  <a:lnTo>
                    <a:pt x="17" y="319"/>
                  </a:lnTo>
                  <a:lnTo>
                    <a:pt x="12" y="308"/>
                  </a:lnTo>
                  <a:lnTo>
                    <a:pt x="7" y="298"/>
                  </a:lnTo>
                  <a:lnTo>
                    <a:pt x="4" y="287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0" y="266"/>
                  </a:lnTo>
                  <a:lnTo>
                    <a:pt x="0" y="257"/>
                  </a:lnTo>
                  <a:lnTo>
                    <a:pt x="2" y="247"/>
                  </a:lnTo>
                  <a:lnTo>
                    <a:pt x="4" y="238"/>
                  </a:lnTo>
                  <a:lnTo>
                    <a:pt x="4" y="238"/>
                  </a:lnTo>
                  <a:lnTo>
                    <a:pt x="6" y="225"/>
                  </a:lnTo>
                  <a:lnTo>
                    <a:pt x="10" y="212"/>
                  </a:lnTo>
                  <a:lnTo>
                    <a:pt x="14" y="199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24" y="180"/>
                  </a:lnTo>
                  <a:lnTo>
                    <a:pt x="28" y="174"/>
                  </a:lnTo>
                  <a:lnTo>
                    <a:pt x="28" y="174"/>
                  </a:lnTo>
                  <a:lnTo>
                    <a:pt x="35" y="165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51" y="148"/>
                  </a:lnTo>
                  <a:lnTo>
                    <a:pt x="61" y="140"/>
                  </a:lnTo>
                  <a:lnTo>
                    <a:pt x="61" y="140"/>
                  </a:lnTo>
                  <a:lnTo>
                    <a:pt x="67" y="134"/>
                  </a:lnTo>
                  <a:lnTo>
                    <a:pt x="75" y="13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97" y="117"/>
                  </a:lnTo>
                  <a:lnTo>
                    <a:pt x="104" y="113"/>
                  </a:lnTo>
                  <a:lnTo>
                    <a:pt x="104" y="113"/>
                  </a:lnTo>
                  <a:lnTo>
                    <a:pt x="111" y="110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4" y="113"/>
                  </a:lnTo>
                  <a:lnTo>
                    <a:pt x="124" y="113"/>
                  </a:lnTo>
                  <a:lnTo>
                    <a:pt x="130" y="102"/>
                  </a:lnTo>
                  <a:lnTo>
                    <a:pt x="136" y="92"/>
                  </a:lnTo>
                  <a:lnTo>
                    <a:pt x="143" y="83"/>
                  </a:lnTo>
                  <a:lnTo>
                    <a:pt x="151" y="75"/>
                  </a:lnTo>
                  <a:lnTo>
                    <a:pt x="160" y="68"/>
                  </a:lnTo>
                  <a:lnTo>
                    <a:pt x="169" y="62"/>
                  </a:lnTo>
                  <a:lnTo>
                    <a:pt x="179" y="56"/>
                  </a:lnTo>
                  <a:lnTo>
                    <a:pt x="190" y="52"/>
                  </a:lnTo>
                  <a:lnTo>
                    <a:pt x="190" y="52"/>
                  </a:lnTo>
                  <a:lnTo>
                    <a:pt x="192" y="55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202" y="64"/>
                  </a:lnTo>
                  <a:lnTo>
                    <a:pt x="202" y="64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3" y="70"/>
                  </a:lnTo>
                  <a:lnTo>
                    <a:pt x="200" y="75"/>
                  </a:lnTo>
                  <a:lnTo>
                    <a:pt x="195" y="83"/>
                  </a:lnTo>
                  <a:lnTo>
                    <a:pt x="195" y="83"/>
                  </a:lnTo>
                  <a:lnTo>
                    <a:pt x="190" y="93"/>
                  </a:lnTo>
                  <a:lnTo>
                    <a:pt x="185" y="103"/>
                  </a:lnTo>
                  <a:lnTo>
                    <a:pt x="178" y="125"/>
                  </a:lnTo>
                  <a:lnTo>
                    <a:pt x="178" y="125"/>
                  </a:lnTo>
                  <a:lnTo>
                    <a:pt x="175" y="135"/>
                  </a:lnTo>
                  <a:lnTo>
                    <a:pt x="172" y="145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68" y="178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205"/>
                  </a:lnTo>
                  <a:lnTo>
                    <a:pt x="169" y="219"/>
                  </a:lnTo>
                  <a:lnTo>
                    <a:pt x="169" y="219"/>
                  </a:lnTo>
                  <a:close/>
                  <a:moveTo>
                    <a:pt x="576" y="270"/>
                  </a:moveTo>
                  <a:lnTo>
                    <a:pt x="576" y="270"/>
                  </a:lnTo>
                  <a:lnTo>
                    <a:pt x="563" y="256"/>
                  </a:lnTo>
                  <a:lnTo>
                    <a:pt x="550" y="242"/>
                  </a:lnTo>
                  <a:lnTo>
                    <a:pt x="550" y="242"/>
                  </a:lnTo>
                  <a:lnTo>
                    <a:pt x="540" y="228"/>
                  </a:lnTo>
                  <a:lnTo>
                    <a:pt x="533" y="215"/>
                  </a:lnTo>
                  <a:lnTo>
                    <a:pt x="530" y="207"/>
                  </a:lnTo>
                  <a:lnTo>
                    <a:pt x="528" y="200"/>
                  </a:lnTo>
                  <a:lnTo>
                    <a:pt x="526" y="192"/>
                  </a:lnTo>
                  <a:lnTo>
                    <a:pt x="525" y="184"/>
                  </a:lnTo>
                  <a:lnTo>
                    <a:pt x="525" y="184"/>
                  </a:lnTo>
                  <a:lnTo>
                    <a:pt x="523" y="156"/>
                  </a:lnTo>
                  <a:lnTo>
                    <a:pt x="522" y="127"/>
                  </a:lnTo>
                  <a:lnTo>
                    <a:pt x="522" y="127"/>
                  </a:lnTo>
                  <a:lnTo>
                    <a:pt x="522" y="122"/>
                  </a:lnTo>
                  <a:lnTo>
                    <a:pt x="523" y="118"/>
                  </a:lnTo>
                  <a:lnTo>
                    <a:pt x="523" y="118"/>
                  </a:lnTo>
                  <a:lnTo>
                    <a:pt x="526" y="106"/>
                  </a:lnTo>
                  <a:lnTo>
                    <a:pt x="529" y="94"/>
                  </a:lnTo>
                  <a:lnTo>
                    <a:pt x="534" y="82"/>
                  </a:lnTo>
                  <a:lnTo>
                    <a:pt x="540" y="72"/>
                  </a:lnTo>
                  <a:lnTo>
                    <a:pt x="540" y="72"/>
                  </a:lnTo>
                  <a:lnTo>
                    <a:pt x="551" y="57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6" y="40"/>
                  </a:lnTo>
                  <a:lnTo>
                    <a:pt x="570" y="37"/>
                  </a:lnTo>
                  <a:lnTo>
                    <a:pt x="578" y="32"/>
                  </a:lnTo>
                  <a:lnTo>
                    <a:pt x="578" y="32"/>
                  </a:lnTo>
                  <a:lnTo>
                    <a:pt x="593" y="23"/>
                  </a:lnTo>
                  <a:lnTo>
                    <a:pt x="593" y="23"/>
                  </a:lnTo>
                  <a:lnTo>
                    <a:pt x="582" y="15"/>
                  </a:lnTo>
                  <a:lnTo>
                    <a:pt x="570" y="10"/>
                  </a:lnTo>
                  <a:lnTo>
                    <a:pt x="558" y="5"/>
                  </a:lnTo>
                  <a:lnTo>
                    <a:pt x="545" y="2"/>
                  </a:lnTo>
                  <a:lnTo>
                    <a:pt x="545" y="2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27" y="16"/>
                  </a:lnTo>
                  <a:lnTo>
                    <a:pt x="513" y="30"/>
                  </a:lnTo>
                  <a:lnTo>
                    <a:pt x="513" y="30"/>
                  </a:lnTo>
                  <a:lnTo>
                    <a:pt x="495" y="42"/>
                  </a:lnTo>
                  <a:lnTo>
                    <a:pt x="483" y="49"/>
                  </a:lnTo>
                  <a:lnTo>
                    <a:pt x="473" y="54"/>
                  </a:lnTo>
                  <a:lnTo>
                    <a:pt x="473" y="54"/>
                  </a:lnTo>
                  <a:lnTo>
                    <a:pt x="438" y="69"/>
                  </a:lnTo>
                  <a:lnTo>
                    <a:pt x="415" y="77"/>
                  </a:lnTo>
                  <a:lnTo>
                    <a:pt x="405" y="80"/>
                  </a:lnTo>
                  <a:lnTo>
                    <a:pt x="398" y="82"/>
                  </a:lnTo>
                  <a:lnTo>
                    <a:pt x="398" y="82"/>
                  </a:lnTo>
                  <a:lnTo>
                    <a:pt x="381" y="85"/>
                  </a:lnTo>
                  <a:lnTo>
                    <a:pt x="359" y="87"/>
                  </a:lnTo>
                  <a:lnTo>
                    <a:pt x="327" y="89"/>
                  </a:lnTo>
                  <a:lnTo>
                    <a:pt x="327" y="89"/>
                  </a:lnTo>
                  <a:lnTo>
                    <a:pt x="307" y="90"/>
                  </a:lnTo>
                  <a:lnTo>
                    <a:pt x="292" y="89"/>
                  </a:lnTo>
                  <a:lnTo>
                    <a:pt x="284" y="88"/>
                  </a:lnTo>
                  <a:lnTo>
                    <a:pt x="276" y="87"/>
                  </a:lnTo>
                  <a:lnTo>
                    <a:pt x="276" y="87"/>
                  </a:lnTo>
                  <a:lnTo>
                    <a:pt x="245" y="79"/>
                  </a:lnTo>
                  <a:lnTo>
                    <a:pt x="225" y="74"/>
                  </a:lnTo>
                  <a:lnTo>
                    <a:pt x="225" y="74"/>
                  </a:lnTo>
                  <a:lnTo>
                    <a:pt x="210" y="68"/>
                  </a:lnTo>
                  <a:lnTo>
                    <a:pt x="210" y="68"/>
                  </a:lnTo>
                  <a:lnTo>
                    <a:pt x="208" y="71"/>
                  </a:lnTo>
                  <a:lnTo>
                    <a:pt x="208" y="71"/>
                  </a:lnTo>
                  <a:lnTo>
                    <a:pt x="208" y="71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9" y="107"/>
                  </a:lnTo>
                  <a:lnTo>
                    <a:pt x="184" y="120"/>
                  </a:lnTo>
                  <a:lnTo>
                    <a:pt x="180" y="134"/>
                  </a:lnTo>
                  <a:lnTo>
                    <a:pt x="177" y="148"/>
                  </a:lnTo>
                  <a:lnTo>
                    <a:pt x="177" y="148"/>
                  </a:lnTo>
                  <a:lnTo>
                    <a:pt x="174" y="176"/>
                  </a:lnTo>
                  <a:lnTo>
                    <a:pt x="172" y="204"/>
                  </a:lnTo>
                  <a:lnTo>
                    <a:pt x="172" y="204"/>
                  </a:lnTo>
                  <a:lnTo>
                    <a:pt x="171" y="219"/>
                  </a:lnTo>
                  <a:lnTo>
                    <a:pt x="172" y="227"/>
                  </a:lnTo>
                  <a:lnTo>
                    <a:pt x="174" y="235"/>
                  </a:lnTo>
                  <a:lnTo>
                    <a:pt x="174" y="235"/>
                  </a:lnTo>
                  <a:lnTo>
                    <a:pt x="175" y="238"/>
                  </a:lnTo>
                  <a:lnTo>
                    <a:pt x="175" y="241"/>
                  </a:lnTo>
                  <a:lnTo>
                    <a:pt x="176" y="249"/>
                  </a:lnTo>
                  <a:lnTo>
                    <a:pt x="176" y="249"/>
                  </a:lnTo>
                  <a:lnTo>
                    <a:pt x="176" y="253"/>
                  </a:lnTo>
                  <a:lnTo>
                    <a:pt x="177" y="255"/>
                  </a:lnTo>
                  <a:lnTo>
                    <a:pt x="180" y="256"/>
                  </a:lnTo>
                  <a:lnTo>
                    <a:pt x="180" y="256"/>
                  </a:lnTo>
                  <a:lnTo>
                    <a:pt x="186" y="258"/>
                  </a:lnTo>
                  <a:lnTo>
                    <a:pt x="189" y="259"/>
                  </a:lnTo>
                  <a:lnTo>
                    <a:pt x="192" y="261"/>
                  </a:lnTo>
                  <a:lnTo>
                    <a:pt x="192" y="261"/>
                  </a:lnTo>
                  <a:lnTo>
                    <a:pt x="193" y="263"/>
                  </a:lnTo>
                  <a:lnTo>
                    <a:pt x="195" y="265"/>
                  </a:lnTo>
                  <a:lnTo>
                    <a:pt x="198" y="271"/>
                  </a:lnTo>
                  <a:lnTo>
                    <a:pt x="198" y="271"/>
                  </a:lnTo>
                  <a:lnTo>
                    <a:pt x="204" y="265"/>
                  </a:lnTo>
                  <a:lnTo>
                    <a:pt x="210" y="259"/>
                  </a:lnTo>
                  <a:lnTo>
                    <a:pt x="218" y="254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5" y="251"/>
                  </a:lnTo>
                  <a:lnTo>
                    <a:pt x="238" y="253"/>
                  </a:lnTo>
                  <a:lnTo>
                    <a:pt x="241" y="256"/>
                  </a:lnTo>
                  <a:lnTo>
                    <a:pt x="241" y="256"/>
                  </a:lnTo>
                  <a:lnTo>
                    <a:pt x="243" y="265"/>
                  </a:lnTo>
                  <a:lnTo>
                    <a:pt x="244" y="274"/>
                  </a:lnTo>
                  <a:lnTo>
                    <a:pt x="244" y="282"/>
                  </a:lnTo>
                  <a:lnTo>
                    <a:pt x="242" y="287"/>
                  </a:lnTo>
                  <a:lnTo>
                    <a:pt x="241" y="291"/>
                  </a:lnTo>
                  <a:lnTo>
                    <a:pt x="241" y="291"/>
                  </a:lnTo>
                  <a:lnTo>
                    <a:pt x="237" y="297"/>
                  </a:lnTo>
                  <a:lnTo>
                    <a:pt x="233" y="303"/>
                  </a:lnTo>
                  <a:lnTo>
                    <a:pt x="225" y="314"/>
                  </a:lnTo>
                  <a:lnTo>
                    <a:pt x="225" y="314"/>
                  </a:lnTo>
                  <a:lnTo>
                    <a:pt x="230" y="316"/>
                  </a:lnTo>
                  <a:lnTo>
                    <a:pt x="235" y="319"/>
                  </a:lnTo>
                  <a:lnTo>
                    <a:pt x="235" y="319"/>
                  </a:lnTo>
                  <a:lnTo>
                    <a:pt x="249" y="327"/>
                  </a:lnTo>
                  <a:lnTo>
                    <a:pt x="262" y="337"/>
                  </a:lnTo>
                  <a:lnTo>
                    <a:pt x="262" y="337"/>
                  </a:lnTo>
                  <a:lnTo>
                    <a:pt x="271" y="345"/>
                  </a:lnTo>
                  <a:lnTo>
                    <a:pt x="275" y="349"/>
                  </a:lnTo>
                  <a:lnTo>
                    <a:pt x="278" y="353"/>
                  </a:lnTo>
                  <a:lnTo>
                    <a:pt x="281" y="358"/>
                  </a:lnTo>
                  <a:lnTo>
                    <a:pt x="282" y="364"/>
                  </a:lnTo>
                  <a:lnTo>
                    <a:pt x="283" y="370"/>
                  </a:lnTo>
                  <a:lnTo>
                    <a:pt x="282" y="377"/>
                  </a:lnTo>
                  <a:lnTo>
                    <a:pt x="282" y="377"/>
                  </a:lnTo>
                  <a:lnTo>
                    <a:pt x="281" y="382"/>
                  </a:lnTo>
                  <a:lnTo>
                    <a:pt x="278" y="386"/>
                  </a:lnTo>
                  <a:lnTo>
                    <a:pt x="274" y="390"/>
                  </a:lnTo>
                  <a:lnTo>
                    <a:pt x="269" y="392"/>
                  </a:lnTo>
                  <a:lnTo>
                    <a:pt x="269" y="392"/>
                  </a:lnTo>
                  <a:lnTo>
                    <a:pt x="258" y="393"/>
                  </a:lnTo>
                  <a:lnTo>
                    <a:pt x="258" y="393"/>
                  </a:lnTo>
                  <a:lnTo>
                    <a:pt x="261" y="399"/>
                  </a:lnTo>
                  <a:lnTo>
                    <a:pt x="262" y="403"/>
                  </a:lnTo>
                  <a:lnTo>
                    <a:pt x="263" y="406"/>
                  </a:lnTo>
                  <a:lnTo>
                    <a:pt x="263" y="412"/>
                  </a:lnTo>
                  <a:lnTo>
                    <a:pt x="263" y="412"/>
                  </a:lnTo>
                  <a:lnTo>
                    <a:pt x="262" y="415"/>
                  </a:lnTo>
                  <a:lnTo>
                    <a:pt x="261" y="419"/>
                  </a:lnTo>
                  <a:lnTo>
                    <a:pt x="257" y="425"/>
                  </a:lnTo>
                  <a:lnTo>
                    <a:pt x="255" y="427"/>
                  </a:lnTo>
                  <a:lnTo>
                    <a:pt x="252" y="429"/>
                  </a:lnTo>
                  <a:lnTo>
                    <a:pt x="249" y="431"/>
                  </a:lnTo>
                  <a:lnTo>
                    <a:pt x="245" y="432"/>
                  </a:lnTo>
                  <a:lnTo>
                    <a:pt x="245" y="432"/>
                  </a:lnTo>
                  <a:lnTo>
                    <a:pt x="232" y="433"/>
                  </a:lnTo>
                  <a:lnTo>
                    <a:pt x="219" y="434"/>
                  </a:lnTo>
                  <a:lnTo>
                    <a:pt x="219" y="434"/>
                  </a:lnTo>
                  <a:lnTo>
                    <a:pt x="222" y="436"/>
                  </a:lnTo>
                  <a:lnTo>
                    <a:pt x="222" y="436"/>
                  </a:lnTo>
                  <a:lnTo>
                    <a:pt x="224" y="439"/>
                  </a:lnTo>
                  <a:lnTo>
                    <a:pt x="225" y="442"/>
                  </a:lnTo>
                  <a:lnTo>
                    <a:pt x="225" y="448"/>
                  </a:lnTo>
                  <a:lnTo>
                    <a:pt x="224" y="453"/>
                  </a:lnTo>
                  <a:lnTo>
                    <a:pt x="223" y="455"/>
                  </a:lnTo>
                  <a:lnTo>
                    <a:pt x="221" y="457"/>
                  </a:lnTo>
                  <a:lnTo>
                    <a:pt x="221" y="457"/>
                  </a:lnTo>
                  <a:lnTo>
                    <a:pt x="217" y="460"/>
                  </a:lnTo>
                  <a:lnTo>
                    <a:pt x="216" y="463"/>
                  </a:lnTo>
                  <a:lnTo>
                    <a:pt x="215" y="467"/>
                  </a:lnTo>
                  <a:lnTo>
                    <a:pt x="216" y="472"/>
                  </a:lnTo>
                  <a:lnTo>
                    <a:pt x="216" y="472"/>
                  </a:lnTo>
                  <a:lnTo>
                    <a:pt x="237" y="475"/>
                  </a:lnTo>
                  <a:lnTo>
                    <a:pt x="259" y="478"/>
                  </a:lnTo>
                  <a:lnTo>
                    <a:pt x="280" y="480"/>
                  </a:lnTo>
                  <a:lnTo>
                    <a:pt x="302" y="481"/>
                  </a:lnTo>
                  <a:lnTo>
                    <a:pt x="345" y="481"/>
                  </a:lnTo>
                  <a:lnTo>
                    <a:pt x="389" y="479"/>
                  </a:lnTo>
                  <a:lnTo>
                    <a:pt x="389" y="479"/>
                  </a:lnTo>
                  <a:lnTo>
                    <a:pt x="381" y="465"/>
                  </a:lnTo>
                  <a:lnTo>
                    <a:pt x="381" y="465"/>
                  </a:lnTo>
                  <a:lnTo>
                    <a:pt x="380" y="460"/>
                  </a:lnTo>
                  <a:lnTo>
                    <a:pt x="380" y="454"/>
                  </a:lnTo>
                  <a:lnTo>
                    <a:pt x="381" y="448"/>
                  </a:lnTo>
                  <a:lnTo>
                    <a:pt x="382" y="446"/>
                  </a:lnTo>
                  <a:lnTo>
                    <a:pt x="383" y="444"/>
                  </a:lnTo>
                  <a:lnTo>
                    <a:pt x="383" y="444"/>
                  </a:lnTo>
                  <a:lnTo>
                    <a:pt x="392" y="436"/>
                  </a:lnTo>
                  <a:lnTo>
                    <a:pt x="396" y="433"/>
                  </a:lnTo>
                  <a:lnTo>
                    <a:pt x="401" y="430"/>
                  </a:lnTo>
                  <a:lnTo>
                    <a:pt x="401" y="430"/>
                  </a:lnTo>
                  <a:lnTo>
                    <a:pt x="410" y="425"/>
                  </a:lnTo>
                  <a:lnTo>
                    <a:pt x="419" y="420"/>
                  </a:lnTo>
                  <a:lnTo>
                    <a:pt x="436" y="409"/>
                  </a:lnTo>
                  <a:lnTo>
                    <a:pt x="436" y="409"/>
                  </a:lnTo>
                  <a:lnTo>
                    <a:pt x="432" y="406"/>
                  </a:lnTo>
                  <a:lnTo>
                    <a:pt x="432" y="406"/>
                  </a:lnTo>
                  <a:lnTo>
                    <a:pt x="428" y="404"/>
                  </a:lnTo>
                  <a:lnTo>
                    <a:pt x="426" y="401"/>
                  </a:lnTo>
                  <a:lnTo>
                    <a:pt x="424" y="398"/>
                  </a:lnTo>
                  <a:lnTo>
                    <a:pt x="422" y="395"/>
                  </a:lnTo>
                  <a:lnTo>
                    <a:pt x="421" y="388"/>
                  </a:lnTo>
                  <a:lnTo>
                    <a:pt x="421" y="380"/>
                  </a:lnTo>
                  <a:lnTo>
                    <a:pt x="421" y="380"/>
                  </a:lnTo>
                  <a:lnTo>
                    <a:pt x="422" y="376"/>
                  </a:lnTo>
                  <a:lnTo>
                    <a:pt x="425" y="372"/>
                  </a:lnTo>
                  <a:lnTo>
                    <a:pt x="428" y="368"/>
                  </a:lnTo>
                  <a:lnTo>
                    <a:pt x="431" y="366"/>
                  </a:lnTo>
                  <a:lnTo>
                    <a:pt x="435" y="364"/>
                  </a:lnTo>
                  <a:lnTo>
                    <a:pt x="439" y="363"/>
                  </a:lnTo>
                  <a:lnTo>
                    <a:pt x="444" y="363"/>
                  </a:lnTo>
                  <a:lnTo>
                    <a:pt x="448" y="364"/>
                  </a:lnTo>
                  <a:lnTo>
                    <a:pt x="448" y="364"/>
                  </a:lnTo>
                  <a:lnTo>
                    <a:pt x="454" y="366"/>
                  </a:lnTo>
                  <a:lnTo>
                    <a:pt x="459" y="368"/>
                  </a:lnTo>
                  <a:lnTo>
                    <a:pt x="459" y="368"/>
                  </a:lnTo>
                  <a:lnTo>
                    <a:pt x="466" y="370"/>
                  </a:lnTo>
                  <a:lnTo>
                    <a:pt x="473" y="370"/>
                  </a:lnTo>
                  <a:lnTo>
                    <a:pt x="479" y="369"/>
                  </a:lnTo>
                  <a:lnTo>
                    <a:pt x="486" y="368"/>
                  </a:lnTo>
                  <a:lnTo>
                    <a:pt x="498" y="364"/>
                  </a:lnTo>
                  <a:lnTo>
                    <a:pt x="510" y="358"/>
                  </a:lnTo>
                  <a:lnTo>
                    <a:pt x="510" y="358"/>
                  </a:lnTo>
                  <a:lnTo>
                    <a:pt x="511" y="357"/>
                  </a:lnTo>
                  <a:lnTo>
                    <a:pt x="512" y="355"/>
                  </a:lnTo>
                  <a:lnTo>
                    <a:pt x="512" y="355"/>
                  </a:lnTo>
                  <a:lnTo>
                    <a:pt x="516" y="342"/>
                  </a:lnTo>
                  <a:lnTo>
                    <a:pt x="516" y="342"/>
                  </a:lnTo>
                  <a:lnTo>
                    <a:pt x="519" y="335"/>
                  </a:lnTo>
                  <a:lnTo>
                    <a:pt x="523" y="330"/>
                  </a:lnTo>
                  <a:lnTo>
                    <a:pt x="528" y="326"/>
                  </a:lnTo>
                  <a:lnTo>
                    <a:pt x="534" y="322"/>
                  </a:lnTo>
                  <a:lnTo>
                    <a:pt x="534" y="322"/>
                  </a:lnTo>
                  <a:lnTo>
                    <a:pt x="539" y="318"/>
                  </a:lnTo>
                  <a:lnTo>
                    <a:pt x="542" y="312"/>
                  </a:lnTo>
                  <a:lnTo>
                    <a:pt x="542" y="312"/>
                  </a:lnTo>
                  <a:lnTo>
                    <a:pt x="549" y="300"/>
                  </a:lnTo>
                  <a:lnTo>
                    <a:pt x="557" y="289"/>
                  </a:lnTo>
                  <a:lnTo>
                    <a:pt x="566" y="279"/>
                  </a:lnTo>
                  <a:lnTo>
                    <a:pt x="576" y="270"/>
                  </a:lnTo>
                  <a:lnTo>
                    <a:pt x="576" y="270"/>
                  </a:lnTo>
                  <a:close/>
                  <a:moveTo>
                    <a:pt x="769" y="246"/>
                  </a:moveTo>
                  <a:lnTo>
                    <a:pt x="769" y="246"/>
                  </a:lnTo>
                  <a:lnTo>
                    <a:pt x="766" y="221"/>
                  </a:lnTo>
                  <a:lnTo>
                    <a:pt x="763" y="209"/>
                  </a:lnTo>
                  <a:lnTo>
                    <a:pt x="759" y="197"/>
                  </a:lnTo>
                  <a:lnTo>
                    <a:pt x="759" y="197"/>
                  </a:lnTo>
                  <a:lnTo>
                    <a:pt x="747" y="174"/>
                  </a:lnTo>
                  <a:lnTo>
                    <a:pt x="735" y="151"/>
                  </a:lnTo>
                  <a:lnTo>
                    <a:pt x="735" y="151"/>
                  </a:lnTo>
                  <a:lnTo>
                    <a:pt x="728" y="139"/>
                  </a:lnTo>
                  <a:lnTo>
                    <a:pt x="719" y="128"/>
                  </a:lnTo>
                  <a:lnTo>
                    <a:pt x="710" y="117"/>
                  </a:lnTo>
                  <a:lnTo>
                    <a:pt x="700" y="107"/>
                  </a:lnTo>
                  <a:lnTo>
                    <a:pt x="700" y="107"/>
                  </a:lnTo>
                  <a:lnTo>
                    <a:pt x="690" y="97"/>
                  </a:lnTo>
                  <a:lnTo>
                    <a:pt x="679" y="89"/>
                  </a:lnTo>
                  <a:lnTo>
                    <a:pt x="679" y="89"/>
                  </a:lnTo>
                  <a:lnTo>
                    <a:pt x="660" y="76"/>
                  </a:lnTo>
                  <a:lnTo>
                    <a:pt x="641" y="64"/>
                  </a:lnTo>
                  <a:lnTo>
                    <a:pt x="641" y="64"/>
                  </a:lnTo>
                  <a:lnTo>
                    <a:pt x="630" y="55"/>
                  </a:lnTo>
                  <a:lnTo>
                    <a:pt x="619" y="46"/>
                  </a:lnTo>
                  <a:lnTo>
                    <a:pt x="619" y="46"/>
                  </a:lnTo>
                  <a:lnTo>
                    <a:pt x="602" y="29"/>
                  </a:lnTo>
                  <a:lnTo>
                    <a:pt x="602" y="29"/>
                  </a:lnTo>
                  <a:lnTo>
                    <a:pt x="599" y="28"/>
                  </a:lnTo>
                  <a:lnTo>
                    <a:pt x="596" y="28"/>
                  </a:lnTo>
                  <a:lnTo>
                    <a:pt x="596" y="28"/>
                  </a:lnTo>
                  <a:lnTo>
                    <a:pt x="584" y="34"/>
                  </a:lnTo>
                  <a:lnTo>
                    <a:pt x="578" y="38"/>
                  </a:lnTo>
                  <a:lnTo>
                    <a:pt x="573" y="43"/>
                  </a:lnTo>
                  <a:lnTo>
                    <a:pt x="573" y="43"/>
                  </a:lnTo>
                  <a:lnTo>
                    <a:pt x="569" y="47"/>
                  </a:lnTo>
                  <a:lnTo>
                    <a:pt x="569" y="47"/>
                  </a:lnTo>
                  <a:lnTo>
                    <a:pt x="563" y="50"/>
                  </a:lnTo>
                  <a:lnTo>
                    <a:pt x="558" y="55"/>
                  </a:lnTo>
                  <a:lnTo>
                    <a:pt x="558" y="55"/>
                  </a:lnTo>
                  <a:lnTo>
                    <a:pt x="552" y="63"/>
                  </a:lnTo>
                  <a:lnTo>
                    <a:pt x="546" y="72"/>
                  </a:lnTo>
                  <a:lnTo>
                    <a:pt x="546" y="72"/>
                  </a:lnTo>
                  <a:lnTo>
                    <a:pt x="541" y="80"/>
                  </a:lnTo>
                  <a:lnTo>
                    <a:pt x="537" y="87"/>
                  </a:lnTo>
                  <a:lnTo>
                    <a:pt x="534" y="94"/>
                  </a:lnTo>
                  <a:lnTo>
                    <a:pt x="531" y="102"/>
                  </a:lnTo>
                  <a:lnTo>
                    <a:pt x="529" y="110"/>
                  </a:lnTo>
                  <a:lnTo>
                    <a:pt x="528" y="118"/>
                  </a:lnTo>
                  <a:lnTo>
                    <a:pt x="527" y="135"/>
                  </a:lnTo>
                  <a:lnTo>
                    <a:pt x="527" y="135"/>
                  </a:lnTo>
                  <a:lnTo>
                    <a:pt x="527" y="150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30" y="181"/>
                  </a:lnTo>
                  <a:lnTo>
                    <a:pt x="532" y="195"/>
                  </a:lnTo>
                  <a:lnTo>
                    <a:pt x="532" y="195"/>
                  </a:lnTo>
                  <a:lnTo>
                    <a:pt x="536" y="208"/>
                  </a:lnTo>
                  <a:lnTo>
                    <a:pt x="541" y="220"/>
                  </a:lnTo>
                  <a:lnTo>
                    <a:pt x="548" y="231"/>
                  </a:lnTo>
                  <a:lnTo>
                    <a:pt x="555" y="241"/>
                  </a:lnTo>
                  <a:lnTo>
                    <a:pt x="555" y="241"/>
                  </a:lnTo>
                  <a:lnTo>
                    <a:pt x="561" y="248"/>
                  </a:lnTo>
                  <a:lnTo>
                    <a:pt x="567" y="255"/>
                  </a:lnTo>
                  <a:lnTo>
                    <a:pt x="574" y="260"/>
                  </a:lnTo>
                  <a:lnTo>
                    <a:pt x="582" y="265"/>
                  </a:lnTo>
                  <a:lnTo>
                    <a:pt x="582" y="265"/>
                  </a:lnTo>
                  <a:lnTo>
                    <a:pt x="585" y="259"/>
                  </a:lnTo>
                  <a:lnTo>
                    <a:pt x="591" y="253"/>
                  </a:lnTo>
                  <a:lnTo>
                    <a:pt x="598" y="246"/>
                  </a:lnTo>
                  <a:lnTo>
                    <a:pt x="607" y="240"/>
                  </a:lnTo>
                  <a:lnTo>
                    <a:pt x="615" y="234"/>
                  </a:lnTo>
                  <a:lnTo>
                    <a:pt x="624" y="229"/>
                  </a:lnTo>
                  <a:lnTo>
                    <a:pt x="631" y="226"/>
                  </a:lnTo>
                  <a:lnTo>
                    <a:pt x="636" y="226"/>
                  </a:lnTo>
                  <a:lnTo>
                    <a:pt x="636" y="226"/>
                  </a:lnTo>
                  <a:lnTo>
                    <a:pt x="591" y="258"/>
                  </a:lnTo>
                  <a:lnTo>
                    <a:pt x="591" y="258"/>
                  </a:lnTo>
                  <a:lnTo>
                    <a:pt x="593" y="259"/>
                  </a:lnTo>
                  <a:lnTo>
                    <a:pt x="593" y="259"/>
                  </a:lnTo>
                  <a:lnTo>
                    <a:pt x="603" y="254"/>
                  </a:lnTo>
                  <a:lnTo>
                    <a:pt x="614" y="250"/>
                  </a:lnTo>
                  <a:lnTo>
                    <a:pt x="626" y="247"/>
                  </a:lnTo>
                  <a:lnTo>
                    <a:pt x="637" y="244"/>
                  </a:lnTo>
                  <a:lnTo>
                    <a:pt x="637" y="244"/>
                  </a:lnTo>
                  <a:lnTo>
                    <a:pt x="640" y="244"/>
                  </a:lnTo>
                  <a:lnTo>
                    <a:pt x="644" y="244"/>
                  </a:lnTo>
                  <a:lnTo>
                    <a:pt x="644" y="244"/>
                  </a:lnTo>
                  <a:lnTo>
                    <a:pt x="644" y="246"/>
                  </a:lnTo>
                  <a:lnTo>
                    <a:pt x="644" y="246"/>
                  </a:lnTo>
                  <a:lnTo>
                    <a:pt x="628" y="251"/>
                  </a:lnTo>
                  <a:lnTo>
                    <a:pt x="613" y="256"/>
                  </a:lnTo>
                  <a:lnTo>
                    <a:pt x="599" y="262"/>
                  </a:lnTo>
                  <a:lnTo>
                    <a:pt x="586" y="270"/>
                  </a:lnTo>
                  <a:lnTo>
                    <a:pt x="573" y="280"/>
                  </a:lnTo>
                  <a:lnTo>
                    <a:pt x="563" y="291"/>
                  </a:lnTo>
                  <a:lnTo>
                    <a:pt x="553" y="304"/>
                  </a:lnTo>
                  <a:lnTo>
                    <a:pt x="549" y="311"/>
                  </a:lnTo>
                  <a:lnTo>
                    <a:pt x="546" y="319"/>
                  </a:lnTo>
                  <a:lnTo>
                    <a:pt x="546" y="319"/>
                  </a:lnTo>
                  <a:lnTo>
                    <a:pt x="556" y="320"/>
                  </a:lnTo>
                  <a:lnTo>
                    <a:pt x="567" y="321"/>
                  </a:lnTo>
                  <a:lnTo>
                    <a:pt x="577" y="324"/>
                  </a:lnTo>
                  <a:lnTo>
                    <a:pt x="586" y="327"/>
                  </a:lnTo>
                  <a:lnTo>
                    <a:pt x="595" y="332"/>
                  </a:lnTo>
                  <a:lnTo>
                    <a:pt x="604" y="337"/>
                  </a:lnTo>
                  <a:lnTo>
                    <a:pt x="612" y="343"/>
                  </a:lnTo>
                  <a:lnTo>
                    <a:pt x="620" y="350"/>
                  </a:lnTo>
                  <a:lnTo>
                    <a:pt x="620" y="350"/>
                  </a:lnTo>
                  <a:lnTo>
                    <a:pt x="628" y="358"/>
                  </a:lnTo>
                  <a:lnTo>
                    <a:pt x="633" y="367"/>
                  </a:lnTo>
                  <a:lnTo>
                    <a:pt x="638" y="376"/>
                  </a:lnTo>
                  <a:lnTo>
                    <a:pt x="642" y="386"/>
                  </a:lnTo>
                  <a:lnTo>
                    <a:pt x="644" y="395"/>
                  </a:lnTo>
                  <a:lnTo>
                    <a:pt x="646" y="40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60" y="420"/>
                  </a:lnTo>
                  <a:lnTo>
                    <a:pt x="673" y="414"/>
                  </a:lnTo>
                  <a:lnTo>
                    <a:pt x="685" y="406"/>
                  </a:lnTo>
                  <a:lnTo>
                    <a:pt x="697" y="397"/>
                  </a:lnTo>
                  <a:lnTo>
                    <a:pt x="697" y="397"/>
                  </a:lnTo>
                  <a:lnTo>
                    <a:pt x="711" y="384"/>
                  </a:lnTo>
                  <a:lnTo>
                    <a:pt x="725" y="369"/>
                  </a:lnTo>
                  <a:lnTo>
                    <a:pt x="737" y="354"/>
                  </a:lnTo>
                  <a:lnTo>
                    <a:pt x="748" y="337"/>
                  </a:lnTo>
                  <a:lnTo>
                    <a:pt x="748" y="337"/>
                  </a:lnTo>
                  <a:lnTo>
                    <a:pt x="752" y="331"/>
                  </a:lnTo>
                  <a:lnTo>
                    <a:pt x="755" y="323"/>
                  </a:lnTo>
                  <a:lnTo>
                    <a:pt x="761" y="308"/>
                  </a:lnTo>
                  <a:lnTo>
                    <a:pt x="761" y="308"/>
                  </a:lnTo>
                  <a:lnTo>
                    <a:pt x="766" y="293"/>
                  </a:lnTo>
                  <a:lnTo>
                    <a:pt x="769" y="278"/>
                  </a:lnTo>
                  <a:lnTo>
                    <a:pt x="770" y="262"/>
                  </a:lnTo>
                  <a:lnTo>
                    <a:pt x="770" y="254"/>
                  </a:lnTo>
                  <a:lnTo>
                    <a:pt x="769" y="246"/>
                  </a:lnTo>
                  <a:lnTo>
                    <a:pt x="769" y="246"/>
                  </a:lnTo>
                  <a:close/>
                </a:path>
              </a:pathLst>
            </a:custGeom>
            <a:solidFill>
              <a:srgbClr val="EF413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8" name="Freeform 204"/>
            <p:cNvSpPr>
              <a:spLocks noEditPoints="1"/>
            </p:cNvSpPr>
            <p:nvPr/>
          </p:nvSpPr>
          <p:spPr bwMode="auto">
            <a:xfrm>
              <a:off x="3692" y="1532"/>
              <a:ext cx="666" cy="542"/>
            </a:xfrm>
            <a:custGeom>
              <a:avLst/>
              <a:gdLst/>
              <a:ahLst/>
              <a:cxnLst>
                <a:cxn ang="0">
                  <a:pos x="368" y="508"/>
                </a:cxn>
                <a:cxn ang="0">
                  <a:pos x="355" y="538"/>
                </a:cxn>
                <a:cxn ang="0">
                  <a:pos x="296" y="542"/>
                </a:cxn>
                <a:cxn ang="0">
                  <a:pos x="197" y="531"/>
                </a:cxn>
                <a:cxn ang="0">
                  <a:pos x="163" y="498"/>
                </a:cxn>
                <a:cxn ang="0">
                  <a:pos x="198" y="500"/>
                </a:cxn>
                <a:cxn ang="0">
                  <a:pos x="274" y="503"/>
                </a:cxn>
                <a:cxn ang="0">
                  <a:pos x="346" y="504"/>
                </a:cxn>
                <a:cxn ang="0">
                  <a:pos x="487" y="14"/>
                </a:cxn>
                <a:cxn ang="0">
                  <a:pos x="484" y="0"/>
                </a:cxn>
                <a:cxn ang="0">
                  <a:pos x="446" y="31"/>
                </a:cxn>
                <a:cxn ang="0">
                  <a:pos x="436" y="51"/>
                </a:cxn>
                <a:cxn ang="0">
                  <a:pos x="411" y="63"/>
                </a:cxn>
                <a:cxn ang="0">
                  <a:pos x="390" y="56"/>
                </a:cxn>
                <a:cxn ang="0">
                  <a:pos x="341" y="66"/>
                </a:cxn>
                <a:cxn ang="0">
                  <a:pos x="264" y="67"/>
                </a:cxn>
                <a:cxn ang="0">
                  <a:pos x="208" y="63"/>
                </a:cxn>
                <a:cxn ang="0">
                  <a:pos x="172" y="53"/>
                </a:cxn>
                <a:cxn ang="0">
                  <a:pos x="152" y="59"/>
                </a:cxn>
                <a:cxn ang="0">
                  <a:pos x="143" y="66"/>
                </a:cxn>
                <a:cxn ang="0">
                  <a:pos x="177" y="87"/>
                </a:cxn>
                <a:cxn ang="0">
                  <a:pos x="273" y="102"/>
                </a:cxn>
                <a:cxn ang="0">
                  <a:pos x="366" y="88"/>
                </a:cxn>
                <a:cxn ang="0">
                  <a:pos x="441" y="55"/>
                </a:cxn>
                <a:cxn ang="0">
                  <a:pos x="581" y="457"/>
                </a:cxn>
                <a:cxn ang="0">
                  <a:pos x="585" y="422"/>
                </a:cxn>
                <a:cxn ang="0">
                  <a:pos x="555" y="366"/>
                </a:cxn>
                <a:cxn ang="0">
                  <a:pos x="506" y="341"/>
                </a:cxn>
                <a:cxn ang="0">
                  <a:pos x="484" y="344"/>
                </a:cxn>
                <a:cxn ang="0">
                  <a:pos x="470" y="358"/>
                </a:cxn>
                <a:cxn ang="0">
                  <a:pos x="468" y="373"/>
                </a:cxn>
                <a:cxn ang="0">
                  <a:pos x="514" y="409"/>
                </a:cxn>
                <a:cxn ang="0">
                  <a:pos x="537" y="441"/>
                </a:cxn>
                <a:cxn ang="0">
                  <a:pos x="572" y="468"/>
                </a:cxn>
                <a:cxn ang="0">
                  <a:pos x="111" y="275"/>
                </a:cxn>
                <a:cxn ang="0">
                  <a:pos x="61" y="287"/>
                </a:cxn>
                <a:cxn ang="0">
                  <a:pos x="23" y="317"/>
                </a:cxn>
                <a:cxn ang="0">
                  <a:pos x="1" y="362"/>
                </a:cxn>
                <a:cxn ang="0">
                  <a:pos x="9" y="406"/>
                </a:cxn>
                <a:cxn ang="0">
                  <a:pos x="40" y="426"/>
                </a:cxn>
                <a:cxn ang="0">
                  <a:pos x="43" y="409"/>
                </a:cxn>
                <a:cxn ang="0">
                  <a:pos x="39" y="380"/>
                </a:cxn>
                <a:cxn ang="0">
                  <a:pos x="44" y="352"/>
                </a:cxn>
                <a:cxn ang="0">
                  <a:pos x="56" y="331"/>
                </a:cxn>
                <a:cxn ang="0">
                  <a:pos x="85" y="308"/>
                </a:cxn>
                <a:cxn ang="0">
                  <a:pos x="125" y="298"/>
                </a:cxn>
                <a:cxn ang="0">
                  <a:pos x="135" y="283"/>
                </a:cxn>
                <a:cxn ang="0">
                  <a:pos x="666" y="438"/>
                </a:cxn>
                <a:cxn ang="0">
                  <a:pos x="634" y="429"/>
                </a:cxn>
                <a:cxn ang="0">
                  <a:pos x="589" y="455"/>
                </a:cxn>
                <a:cxn ang="0">
                  <a:pos x="557" y="483"/>
                </a:cxn>
                <a:cxn ang="0">
                  <a:pos x="540" y="496"/>
                </a:cxn>
                <a:cxn ang="0">
                  <a:pos x="581" y="485"/>
                </a:cxn>
                <a:cxn ang="0">
                  <a:pos x="649" y="453"/>
                </a:cxn>
                <a:cxn ang="0">
                  <a:pos x="666" y="438"/>
                </a:cxn>
              </a:cxnLst>
              <a:rect l="0" t="0" r="r" b="b"/>
              <a:pathLst>
                <a:path w="666" h="542">
                  <a:moveTo>
                    <a:pt x="349" y="504"/>
                  </a:moveTo>
                  <a:lnTo>
                    <a:pt x="349" y="504"/>
                  </a:lnTo>
                  <a:lnTo>
                    <a:pt x="363" y="502"/>
                  </a:lnTo>
                  <a:lnTo>
                    <a:pt x="377" y="500"/>
                  </a:lnTo>
                  <a:lnTo>
                    <a:pt x="377" y="500"/>
                  </a:lnTo>
                  <a:lnTo>
                    <a:pt x="368" y="508"/>
                  </a:lnTo>
                  <a:lnTo>
                    <a:pt x="364" y="511"/>
                  </a:lnTo>
                  <a:lnTo>
                    <a:pt x="360" y="515"/>
                  </a:lnTo>
                  <a:lnTo>
                    <a:pt x="357" y="520"/>
                  </a:lnTo>
                  <a:lnTo>
                    <a:pt x="355" y="525"/>
                  </a:lnTo>
                  <a:lnTo>
                    <a:pt x="354" y="531"/>
                  </a:lnTo>
                  <a:lnTo>
                    <a:pt x="355" y="538"/>
                  </a:lnTo>
                  <a:lnTo>
                    <a:pt x="355" y="538"/>
                  </a:lnTo>
                  <a:lnTo>
                    <a:pt x="321" y="541"/>
                  </a:lnTo>
                  <a:lnTo>
                    <a:pt x="321" y="541"/>
                  </a:lnTo>
                  <a:lnTo>
                    <a:pt x="308" y="541"/>
                  </a:lnTo>
                  <a:lnTo>
                    <a:pt x="296" y="542"/>
                  </a:lnTo>
                  <a:lnTo>
                    <a:pt x="296" y="542"/>
                  </a:lnTo>
                  <a:lnTo>
                    <a:pt x="267" y="541"/>
                  </a:lnTo>
                  <a:lnTo>
                    <a:pt x="239" y="539"/>
                  </a:lnTo>
                  <a:lnTo>
                    <a:pt x="239" y="539"/>
                  </a:lnTo>
                  <a:lnTo>
                    <a:pt x="225" y="538"/>
                  </a:lnTo>
                  <a:lnTo>
                    <a:pt x="211" y="535"/>
                  </a:lnTo>
                  <a:lnTo>
                    <a:pt x="197" y="531"/>
                  </a:lnTo>
                  <a:lnTo>
                    <a:pt x="184" y="526"/>
                  </a:lnTo>
                  <a:lnTo>
                    <a:pt x="184" y="526"/>
                  </a:lnTo>
                  <a:lnTo>
                    <a:pt x="174" y="522"/>
                  </a:lnTo>
                  <a:lnTo>
                    <a:pt x="163" y="519"/>
                  </a:lnTo>
                  <a:lnTo>
                    <a:pt x="163" y="519"/>
                  </a:lnTo>
                  <a:lnTo>
                    <a:pt x="163" y="498"/>
                  </a:lnTo>
                  <a:lnTo>
                    <a:pt x="163" y="498"/>
                  </a:lnTo>
                  <a:lnTo>
                    <a:pt x="164" y="496"/>
                  </a:lnTo>
                  <a:lnTo>
                    <a:pt x="167" y="495"/>
                  </a:lnTo>
                  <a:lnTo>
                    <a:pt x="167" y="495"/>
                  </a:lnTo>
                  <a:lnTo>
                    <a:pt x="182" y="498"/>
                  </a:lnTo>
                  <a:lnTo>
                    <a:pt x="198" y="500"/>
                  </a:lnTo>
                  <a:lnTo>
                    <a:pt x="213" y="500"/>
                  </a:lnTo>
                  <a:lnTo>
                    <a:pt x="229" y="501"/>
                  </a:lnTo>
                  <a:lnTo>
                    <a:pt x="229" y="501"/>
                  </a:lnTo>
                  <a:lnTo>
                    <a:pt x="251" y="501"/>
                  </a:lnTo>
                  <a:lnTo>
                    <a:pt x="274" y="503"/>
                  </a:lnTo>
                  <a:lnTo>
                    <a:pt x="274" y="503"/>
                  </a:lnTo>
                  <a:lnTo>
                    <a:pt x="291" y="503"/>
                  </a:lnTo>
                  <a:lnTo>
                    <a:pt x="291" y="503"/>
                  </a:lnTo>
                  <a:lnTo>
                    <a:pt x="335" y="502"/>
                  </a:lnTo>
                  <a:lnTo>
                    <a:pt x="335" y="502"/>
                  </a:lnTo>
                  <a:lnTo>
                    <a:pt x="342" y="503"/>
                  </a:lnTo>
                  <a:lnTo>
                    <a:pt x="346" y="504"/>
                  </a:lnTo>
                  <a:lnTo>
                    <a:pt x="349" y="504"/>
                  </a:lnTo>
                  <a:lnTo>
                    <a:pt x="349" y="504"/>
                  </a:lnTo>
                  <a:close/>
                  <a:moveTo>
                    <a:pt x="481" y="21"/>
                  </a:moveTo>
                  <a:lnTo>
                    <a:pt x="481" y="21"/>
                  </a:lnTo>
                  <a:lnTo>
                    <a:pt x="487" y="14"/>
                  </a:lnTo>
                  <a:lnTo>
                    <a:pt x="487" y="14"/>
                  </a:lnTo>
                  <a:lnTo>
                    <a:pt x="485" y="11"/>
                  </a:lnTo>
                  <a:lnTo>
                    <a:pt x="485" y="8"/>
                  </a:lnTo>
                  <a:lnTo>
                    <a:pt x="484" y="3"/>
                  </a:lnTo>
                  <a:lnTo>
                    <a:pt x="484" y="3"/>
                  </a:lnTo>
                  <a:lnTo>
                    <a:pt x="484" y="0"/>
                  </a:lnTo>
                  <a:lnTo>
                    <a:pt x="484" y="0"/>
                  </a:lnTo>
                  <a:lnTo>
                    <a:pt x="472" y="12"/>
                  </a:lnTo>
                  <a:lnTo>
                    <a:pt x="472" y="12"/>
                  </a:lnTo>
                  <a:lnTo>
                    <a:pt x="462" y="20"/>
                  </a:lnTo>
                  <a:lnTo>
                    <a:pt x="451" y="27"/>
                  </a:lnTo>
                  <a:lnTo>
                    <a:pt x="451" y="27"/>
                  </a:lnTo>
                  <a:lnTo>
                    <a:pt x="446" y="31"/>
                  </a:lnTo>
                  <a:lnTo>
                    <a:pt x="446" y="31"/>
                  </a:lnTo>
                  <a:lnTo>
                    <a:pt x="445" y="34"/>
                  </a:lnTo>
                  <a:lnTo>
                    <a:pt x="442" y="43"/>
                  </a:lnTo>
                  <a:lnTo>
                    <a:pt x="442" y="43"/>
                  </a:lnTo>
                  <a:lnTo>
                    <a:pt x="439" y="47"/>
                  </a:lnTo>
                  <a:lnTo>
                    <a:pt x="436" y="51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26" y="60"/>
                  </a:lnTo>
                  <a:lnTo>
                    <a:pt x="421" y="62"/>
                  </a:lnTo>
                  <a:lnTo>
                    <a:pt x="415" y="63"/>
                  </a:lnTo>
                  <a:lnTo>
                    <a:pt x="411" y="63"/>
                  </a:lnTo>
                  <a:lnTo>
                    <a:pt x="411" y="63"/>
                  </a:lnTo>
                  <a:lnTo>
                    <a:pt x="406" y="63"/>
                  </a:lnTo>
                  <a:lnTo>
                    <a:pt x="402" y="62"/>
                  </a:lnTo>
                  <a:lnTo>
                    <a:pt x="396" y="60"/>
                  </a:lnTo>
                  <a:lnTo>
                    <a:pt x="396" y="60"/>
                  </a:lnTo>
                  <a:lnTo>
                    <a:pt x="390" y="56"/>
                  </a:lnTo>
                  <a:lnTo>
                    <a:pt x="390" y="56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63" y="62"/>
                  </a:lnTo>
                  <a:lnTo>
                    <a:pt x="341" y="66"/>
                  </a:lnTo>
                  <a:lnTo>
                    <a:pt x="341" y="66"/>
                  </a:lnTo>
                  <a:lnTo>
                    <a:pt x="313" y="68"/>
                  </a:lnTo>
                  <a:lnTo>
                    <a:pt x="313" y="68"/>
                  </a:lnTo>
                  <a:lnTo>
                    <a:pt x="296" y="68"/>
                  </a:lnTo>
                  <a:lnTo>
                    <a:pt x="275" y="67"/>
                  </a:lnTo>
                  <a:lnTo>
                    <a:pt x="275" y="67"/>
                  </a:lnTo>
                  <a:lnTo>
                    <a:pt x="264" y="67"/>
                  </a:lnTo>
                  <a:lnTo>
                    <a:pt x="253" y="67"/>
                  </a:lnTo>
                  <a:lnTo>
                    <a:pt x="242" y="67"/>
                  </a:lnTo>
                  <a:lnTo>
                    <a:pt x="232" y="67"/>
                  </a:lnTo>
                  <a:lnTo>
                    <a:pt x="232" y="67"/>
                  </a:lnTo>
                  <a:lnTo>
                    <a:pt x="221" y="65"/>
                  </a:lnTo>
                  <a:lnTo>
                    <a:pt x="208" y="63"/>
                  </a:lnTo>
                  <a:lnTo>
                    <a:pt x="191" y="59"/>
                  </a:lnTo>
                  <a:lnTo>
                    <a:pt x="191" y="59"/>
                  </a:lnTo>
                  <a:lnTo>
                    <a:pt x="181" y="55"/>
                  </a:lnTo>
                  <a:lnTo>
                    <a:pt x="175" y="53"/>
                  </a:lnTo>
                  <a:lnTo>
                    <a:pt x="175" y="53"/>
                  </a:lnTo>
                  <a:lnTo>
                    <a:pt x="172" y="53"/>
                  </a:lnTo>
                  <a:lnTo>
                    <a:pt x="169" y="53"/>
                  </a:lnTo>
                  <a:lnTo>
                    <a:pt x="165" y="53"/>
                  </a:lnTo>
                  <a:lnTo>
                    <a:pt x="165" y="53"/>
                  </a:lnTo>
                  <a:lnTo>
                    <a:pt x="158" y="51"/>
                  </a:lnTo>
                  <a:lnTo>
                    <a:pt x="158" y="51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47" y="63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4" y="66"/>
                  </a:lnTo>
                  <a:lnTo>
                    <a:pt x="143" y="66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8" y="74"/>
                  </a:lnTo>
                  <a:lnTo>
                    <a:pt x="152" y="76"/>
                  </a:lnTo>
                  <a:lnTo>
                    <a:pt x="161" y="81"/>
                  </a:lnTo>
                  <a:lnTo>
                    <a:pt x="177" y="87"/>
                  </a:lnTo>
                  <a:lnTo>
                    <a:pt x="177" y="87"/>
                  </a:lnTo>
                  <a:lnTo>
                    <a:pt x="188" y="90"/>
                  </a:lnTo>
                  <a:lnTo>
                    <a:pt x="199" y="93"/>
                  </a:lnTo>
                  <a:lnTo>
                    <a:pt x="225" y="98"/>
                  </a:lnTo>
                  <a:lnTo>
                    <a:pt x="250" y="101"/>
                  </a:lnTo>
                  <a:lnTo>
                    <a:pt x="273" y="102"/>
                  </a:lnTo>
                  <a:lnTo>
                    <a:pt x="273" y="102"/>
                  </a:lnTo>
                  <a:lnTo>
                    <a:pt x="295" y="101"/>
                  </a:lnTo>
                  <a:lnTo>
                    <a:pt x="321" y="98"/>
                  </a:lnTo>
                  <a:lnTo>
                    <a:pt x="345" y="94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85" y="82"/>
                  </a:lnTo>
                  <a:lnTo>
                    <a:pt x="406" y="74"/>
                  </a:lnTo>
                  <a:lnTo>
                    <a:pt x="425" y="65"/>
                  </a:lnTo>
                  <a:lnTo>
                    <a:pt x="434" y="60"/>
                  </a:lnTo>
                  <a:lnTo>
                    <a:pt x="441" y="55"/>
                  </a:lnTo>
                  <a:lnTo>
                    <a:pt x="441" y="55"/>
                  </a:lnTo>
                  <a:lnTo>
                    <a:pt x="466" y="35"/>
                  </a:lnTo>
                  <a:lnTo>
                    <a:pt x="481" y="21"/>
                  </a:lnTo>
                  <a:lnTo>
                    <a:pt x="481" y="21"/>
                  </a:lnTo>
                  <a:close/>
                  <a:moveTo>
                    <a:pt x="578" y="461"/>
                  </a:moveTo>
                  <a:lnTo>
                    <a:pt x="578" y="461"/>
                  </a:lnTo>
                  <a:lnTo>
                    <a:pt x="581" y="457"/>
                  </a:lnTo>
                  <a:lnTo>
                    <a:pt x="584" y="452"/>
                  </a:lnTo>
                  <a:lnTo>
                    <a:pt x="585" y="448"/>
                  </a:lnTo>
                  <a:lnTo>
                    <a:pt x="586" y="443"/>
                  </a:lnTo>
                  <a:lnTo>
                    <a:pt x="587" y="433"/>
                  </a:lnTo>
                  <a:lnTo>
                    <a:pt x="585" y="422"/>
                  </a:lnTo>
                  <a:lnTo>
                    <a:pt x="585" y="422"/>
                  </a:lnTo>
                  <a:lnTo>
                    <a:pt x="580" y="402"/>
                  </a:lnTo>
                  <a:lnTo>
                    <a:pt x="576" y="392"/>
                  </a:lnTo>
                  <a:lnTo>
                    <a:pt x="571" y="383"/>
                  </a:lnTo>
                  <a:lnTo>
                    <a:pt x="571" y="383"/>
                  </a:lnTo>
                  <a:lnTo>
                    <a:pt x="563" y="374"/>
                  </a:lnTo>
                  <a:lnTo>
                    <a:pt x="555" y="366"/>
                  </a:lnTo>
                  <a:lnTo>
                    <a:pt x="555" y="366"/>
                  </a:lnTo>
                  <a:lnTo>
                    <a:pt x="543" y="358"/>
                  </a:lnTo>
                  <a:lnTo>
                    <a:pt x="532" y="351"/>
                  </a:lnTo>
                  <a:lnTo>
                    <a:pt x="519" y="345"/>
                  </a:lnTo>
                  <a:lnTo>
                    <a:pt x="513" y="343"/>
                  </a:lnTo>
                  <a:lnTo>
                    <a:pt x="506" y="341"/>
                  </a:lnTo>
                  <a:lnTo>
                    <a:pt x="506" y="341"/>
                  </a:lnTo>
                  <a:lnTo>
                    <a:pt x="498" y="340"/>
                  </a:lnTo>
                  <a:lnTo>
                    <a:pt x="494" y="340"/>
                  </a:lnTo>
                  <a:lnTo>
                    <a:pt x="490" y="341"/>
                  </a:lnTo>
                  <a:lnTo>
                    <a:pt x="490" y="341"/>
                  </a:lnTo>
                  <a:lnTo>
                    <a:pt x="484" y="344"/>
                  </a:lnTo>
                  <a:lnTo>
                    <a:pt x="478" y="347"/>
                  </a:lnTo>
                  <a:lnTo>
                    <a:pt x="478" y="347"/>
                  </a:lnTo>
                  <a:lnTo>
                    <a:pt x="477" y="347"/>
                  </a:lnTo>
                  <a:lnTo>
                    <a:pt x="475" y="348"/>
                  </a:lnTo>
                  <a:lnTo>
                    <a:pt x="475" y="348"/>
                  </a:lnTo>
                  <a:lnTo>
                    <a:pt x="470" y="358"/>
                  </a:lnTo>
                  <a:lnTo>
                    <a:pt x="465" y="368"/>
                  </a:lnTo>
                  <a:lnTo>
                    <a:pt x="465" y="368"/>
                  </a:lnTo>
                  <a:lnTo>
                    <a:pt x="465" y="369"/>
                  </a:lnTo>
                  <a:lnTo>
                    <a:pt x="466" y="370"/>
                  </a:lnTo>
                  <a:lnTo>
                    <a:pt x="468" y="373"/>
                  </a:lnTo>
                  <a:lnTo>
                    <a:pt x="468" y="373"/>
                  </a:lnTo>
                  <a:lnTo>
                    <a:pt x="479" y="380"/>
                  </a:lnTo>
                  <a:lnTo>
                    <a:pt x="490" y="387"/>
                  </a:lnTo>
                  <a:lnTo>
                    <a:pt x="490" y="387"/>
                  </a:lnTo>
                  <a:lnTo>
                    <a:pt x="502" y="398"/>
                  </a:lnTo>
                  <a:lnTo>
                    <a:pt x="514" y="409"/>
                  </a:lnTo>
                  <a:lnTo>
                    <a:pt x="514" y="409"/>
                  </a:lnTo>
                  <a:lnTo>
                    <a:pt x="518" y="414"/>
                  </a:lnTo>
                  <a:lnTo>
                    <a:pt x="521" y="419"/>
                  </a:lnTo>
                  <a:lnTo>
                    <a:pt x="529" y="430"/>
                  </a:lnTo>
                  <a:lnTo>
                    <a:pt x="529" y="430"/>
                  </a:lnTo>
                  <a:lnTo>
                    <a:pt x="533" y="435"/>
                  </a:lnTo>
                  <a:lnTo>
                    <a:pt x="537" y="441"/>
                  </a:lnTo>
                  <a:lnTo>
                    <a:pt x="542" y="454"/>
                  </a:lnTo>
                  <a:lnTo>
                    <a:pt x="551" y="481"/>
                  </a:lnTo>
                  <a:lnTo>
                    <a:pt x="551" y="481"/>
                  </a:lnTo>
                  <a:lnTo>
                    <a:pt x="559" y="478"/>
                  </a:lnTo>
                  <a:lnTo>
                    <a:pt x="566" y="473"/>
                  </a:lnTo>
                  <a:lnTo>
                    <a:pt x="572" y="468"/>
                  </a:lnTo>
                  <a:lnTo>
                    <a:pt x="578" y="461"/>
                  </a:lnTo>
                  <a:lnTo>
                    <a:pt x="578" y="461"/>
                  </a:lnTo>
                  <a:close/>
                  <a:moveTo>
                    <a:pt x="123" y="277"/>
                  </a:moveTo>
                  <a:lnTo>
                    <a:pt x="123" y="277"/>
                  </a:lnTo>
                  <a:lnTo>
                    <a:pt x="117" y="276"/>
                  </a:lnTo>
                  <a:lnTo>
                    <a:pt x="111" y="275"/>
                  </a:lnTo>
                  <a:lnTo>
                    <a:pt x="99" y="276"/>
                  </a:lnTo>
                  <a:lnTo>
                    <a:pt x="86" y="278"/>
                  </a:lnTo>
                  <a:lnTo>
                    <a:pt x="74" y="281"/>
                  </a:lnTo>
                  <a:lnTo>
                    <a:pt x="74" y="281"/>
                  </a:lnTo>
                  <a:lnTo>
                    <a:pt x="67" y="284"/>
                  </a:lnTo>
                  <a:lnTo>
                    <a:pt x="61" y="287"/>
                  </a:lnTo>
                  <a:lnTo>
                    <a:pt x="61" y="287"/>
                  </a:lnTo>
                  <a:lnTo>
                    <a:pt x="45" y="298"/>
                  </a:lnTo>
                  <a:lnTo>
                    <a:pt x="37" y="304"/>
                  </a:lnTo>
                  <a:lnTo>
                    <a:pt x="29" y="311"/>
                  </a:lnTo>
                  <a:lnTo>
                    <a:pt x="29" y="311"/>
                  </a:lnTo>
                  <a:lnTo>
                    <a:pt x="23" y="317"/>
                  </a:lnTo>
                  <a:lnTo>
                    <a:pt x="18" y="324"/>
                  </a:lnTo>
                  <a:lnTo>
                    <a:pt x="8" y="338"/>
                  </a:lnTo>
                  <a:lnTo>
                    <a:pt x="8" y="338"/>
                  </a:lnTo>
                  <a:lnTo>
                    <a:pt x="5" y="343"/>
                  </a:lnTo>
                  <a:lnTo>
                    <a:pt x="3" y="349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73"/>
                  </a:lnTo>
                  <a:lnTo>
                    <a:pt x="1" y="384"/>
                  </a:lnTo>
                  <a:lnTo>
                    <a:pt x="4" y="395"/>
                  </a:lnTo>
                  <a:lnTo>
                    <a:pt x="9" y="406"/>
                  </a:lnTo>
                  <a:lnTo>
                    <a:pt x="9" y="406"/>
                  </a:lnTo>
                  <a:lnTo>
                    <a:pt x="13" y="411"/>
                  </a:lnTo>
                  <a:lnTo>
                    <a:pt x="18" y="416"/>
                  </a:lnTo>
                  <a:lnTo>
                    <a:pt x="24" y="420"/>
                  </a:lnTo>
                  <a:lnTo>
                    <a:pt x="31" y="423"/>
                  </a:lnTo>
                  <a:lnTo>
                    <a:pt x="31" y="423"/>
                  </a:lnTo>
                  <a:lnTo>
                    <a:pt x="40" y="426"/>
                  </a:lnTo>
                  <a:lnTo>
                    <a:pt x="45" y="427"/>
                  </a:lnTo>
                  <a:lnTo>
                    <a:pt x="50" y="426"/>
                  </a:lnTo>
                  <a:lnTo>
                    <a:pt x="50" y="426"/>
                  </a:lnTo>
                  <a:lnTo>
                    <a:pt x="46" y="417"/>
                  </a:lnTo>
                  <a:lnTo>
                    <a:pt x="44" y="413"/>
                  </a:lnTo>
                  <a:lnTo>
                    <a:pt x="43" y="409"/>
                  </a:lnTo>
                  <a:lnTo>
                    <a:pt x="43" y="409"/>
                  </a:lnTo>
                  <a:lnTo>
                    <a:pt x="39" y="395"/>
                  </a:lnTo>
                  <a:lnTo>
                    <a:pt x="38" y="388"/>
                  </a:lnTo>
                  <a:lnTo>
                    <a:pt x="38" y="384"/>
                  </a:lnTo>
                  <a:lnTo>
                    <a:pt x="39" y="380"/>
                  </a:lnTo>
                  <a:lnTo>
                    <a:pt x="39" y="380"/>
                  </a:lnTo>
                  <a:lnTo>
                    <a:pt x="41" y="374"/>
                  </a:lnTo>
                  <a:lnTo>
                    <a:pt x="42" y="371"/>
                  </a:lnTo>
                  <a:lnTo>
                    <a:pt x="42" y="368"/>
                  </a:lnTo>
                  <a:lnTo>
                    <a:pt x="42" y="368"/>
                  </a:lnTo>
                  <a:lnTo>
                    <a:pt x="42" y="360"/>
                  </a:lnTo>
                  <a:lnTo>
                    <a:pt x="44" y="352"/>
                  </a:lnTo>
                  <a:lnTo>
                    <a:pt x="47" y="345"/>
                  </a:lnTo>
                  <a:lnTo>
                    <a:pt x="51" y="338"/>
                  </a:lnTo>
                  <a:lnTo>
                    <a:pt x="51" y="338"/>
                  </a:lnTo>
                  <a:lnTo>
                    <a:pt x="53" y="334"/>
                  </a:lnTo>
                  <a:lnTo>
                    <a:pt x="56" y="331"/>
                  </a:lnTo>
                  <a:lnTo>
                    <a:pt x="56" y="331"/>
                  </a:lnTo>
                  <a:lnTo>
                    <a:pt x="60" y="326"/>
                  </a:lnTo>
                  <a:lnTo>
                    <a:pt x="64" y="321"/>
                  </a:lnTo>
                  <a:lnTo>
                    <a:pt x="69" y="317"/>
                  </a:lnTo>
                  <a:lnTo>
                    <a:pt x="74" y="314"/>
                  </a:lnTo>
                  <a:lnTo>
                    <a:pt x="79" y="311"/>
                  </a:lnTo>
                  <a:lnTo>
                    <a:pt x="85" y="308"/>
                  </a:lnTo>
                  <a:lnTo>
                    <a:pt x="91" y="306"/>
                  </a:lnTo>
                  <a:lnTo>
                    <a:pt x="98" y="305"/>
                  </a:lnTo>
                  <a:lnTo>
                    <a:pt x="98" y="305"/>
                  </a:lnTo>
                  <a:lnTo>
                    <a:pt x="107" y="304"/>
                  </a:lnTo>
                  <a:lnTo>
                    <a:pt x="116" y="301"/>
                  </a:lnTo>
                  <a:lnTo>
                    <a:pt x="125" y="298"/>
                  </a:lnTo>
                  <a:lnTo>
                    <a:pt x="133" y="294"/>
                  </a:lnTo>
                  <a:lnTo>
                    <a:pt x="133" y="294"/>
                  </a:lnTo>
                  <a:lnTo>
                    <a:pt x="136" y="292"/>
                  </a:lnTo>
                  <a:lnTo>
                    <a:pt x="138" y="289"/>
                  </a:lnTo>
                  <a:lnTo>
                    <a:pt x="137" y="286"/>
                  </a:lnTo>
                  <a:lnTo>
                    <a:pt x="135" y="283"/>
                  </a:lnTo>
                  <a:lnTo>
                    <a:pt x="135" y="283"/>
                  </a:lnTo>
                  <a:lnTo>
                    <a:pt x="130" y="279"/>
                  </a:lnTo>
                  <a:lnTo>
                    <a:pt x="123" y="277"/>
                  </a:lnTo>
                  <a:lnTo>
                    <a:pt x="123" y="277"/>
                  </a:lnTo>
                  <a:close/>
                  <a:moveTo>
                    <a:pt x="666" y="438"/>
                  </a:moveTo>
                  <a:lnTo>
                    <a:pt x="666" y="438"/>
                  </a:lnTo>
                  <a:lnTo>
                    <a:pt x="663" y="425"/>
                  </a:lnTo>
                  <a:lnTo>
                    <a:pt x="659" y="412"/>
                  </a:lnTo>
                  <a:lnTo>
                    <a:pt x="659" y="412"/>
                  </a:lnTo>
                  <a:lnTo>
                    <a:pt x="647" y="421"/>
                  </a:lnTo>
                  <a:lnTo>
                    <a:pt x="634" y="429"/>
                  </a:lnTo>
                  <a:lnTo>
                    <a:pt x="634" y="429"/>
                  </a:lnTo>
                  <a:lnTo>
                    <a:pt x="617" y="438"/>
                  </a:lnTo>
                  <a:lnTo>
                    <a:pt x="601" y="447"/>
                  </a:lnTo>
                  <a:lnTo>
                    <a:pt x="601" y="447"/>
                  </a:lnTo>
                  <a:lnTo>
                    <a:pt x="594" y="450"/>
                  </a:lnTo>
                  <a:lnTo>
                    <a:pt x="591" y="452"/>
                  </a:lnTo>
                  <a:lnTo>
                    <a:pt x="589" y="455"/>
                  </a:lnTo>
                  <a:lnTo>
                    <a:pt x="589" y="455"/>
                  </a:lnTo>
                  <a:lnTo>
                    <a:pt x="583" y="464"/>
                  </a:lnTo>
                  <a:lnTo>
                    <a:pt x="575" y="472"/>
                  </a:lnTo>
                  <a:lnTo>
                    <a:pt x="567" y="478"/>
                  </a:lnTo>
                  <a:lnTo>
                    <a:pt x="557" y="483"/>
                  </a:lnTo>
                  <a:lnTo>
                    <a:pt x="557" y="483"/>
                  </a:lnTo>
                  <a:lnTo>
                    <a:pt x="552" y="485"/>
                  </a:lnTo>
                  <a:lnTo>
                    <a:pt x="547" y="487"/>
                  </a:lnTo>
                  <a:lnTo>
                    <a:pt x="544" y="488"/>
                  </a:lnTo>
                  <a:lnTo>
                    <a:pt x="543" y="490"/>
                  </a:lnTo>
                  <a:lnTo>
                    <a:pt x="541" y="493"/>
                  </a:lnTo>
                  <a:lnTo>
                    <a:pt x="540" y="496"/>
                  </a:lnTo>
                  <a:lnTo>
                    <a:pt x="540" y="496"/>
                  </a:lnTo>
                  <a:lnTo>
                    <a:pt x="543" y="495"/>
                  </a:lnTo>
                  <a:lnTo>
                    <a:pt x="543" y="495"/>
                  </a:lnTo>
                  <a:lnTo>
                    <a:pt x="562" y="490"/>
                  </a:lnTo>
                  <a:lnTo>
                    <a:pt x="581" y="485"/>
                  </a:lnTo>
                  <a:lnTo>
                    <a:pt x="581" y="485"/>
                  </a:lnTo>
                  <a:lnTo>
                    <a:pt x="596" y="479"/>
                  </a:lnTo>
                  <a:lnTo>
                    <a:pt x="612" y="473"/>
                  </a:lnTo>
                  <a:lnTo>
                    <a:pt x="612" y="473"/>
                  </a:lnTo>
                  <a:lnTo>
                    <a:pt x="625" y="467"/>
                  </a:lnTo>
                  <a:lnTo>
                    <a:pt x="637" y="461"/>
                  </a:lnTo>
                  <a:lnTo>
                    <a:pt x="649" y="453"/>
                  </a:lnTo>
                  <a:lnTo>
                    <a:pt x="661" y="446"/>
                  </a:lnTo>
                  <a:lnTo>
                    <a:pt x="661" y="446"/>
                  </a:lnTo>
                  <a:lnTo>
                    <a:pt x="665" y="442"/>
                  </a:lnTo>
                  <a:lnTo>
                    <a:pt x="666" y="440"/>
                  </a:lnTo>
                  <a:lnTo>
                    <a:pt x="666" y="438"/>
                  </a:lnTo>
                  <a:lnTo>
                    <a:pt x="666" y="4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9" name="Freeform 205"/>
            <p:cNvSpPr>
              <a:spLocks noEditPoints="1"/>
            </p:cNvSpPr>
            <p:nvPr/>
          </p:nvSpPr>
          <p:spPr bwMode="auto">
            <a:xfrm>
              <a:off x="4070" y="1417"/>
              <a:ext cx="96" cy="141"/>
            </a:xfrm>
            <a:custGeom>
              <a:avLst/>
              <a:gdLst/>
              <a:ahLst/>
              <a:cxnLst>
                <a:cxn ang="0">
                  <a:pos x="43" y="42"/>
                </a:cxn>
                <a:cxn ang="0">
                  <a:pos x="26" y="38"/>
                </a:cxn>
                <a:cxn ang="0">
                  <a:pos x="22" y="34"/>
                </a:cxn>
                <a:cxn ang="0">
                  <a:pos x="18" y="25"/>
                </a:cxn>
                <a:cxn ang="0">
                  <a:pos x="21" y="18"/>
                </a:cxn>
                <a:cxn ang="0">
                  <a:pos x="27" y="13"/>
                </a:cxn>
                <a:cxn ang="0">
                  <a:pos x="33" y="10"/>
                </a:cxn>
                <a:cxn ang="0">
                  <a:pos x="49" y="6"/>
                </a:cxn>
                <a:cxn ang="0">
                  <a:pos x="62" y="2"/>
                </a:cxn>
                <a:cxn ang="0">
                  <a:pos x="74" y="0"/>
                </a:cxn>
                <a:cxn ang="0">
                  <a:pos x="87" y="0"/>
                </a:cxn>
                <a:cxn ang="0">
                  <a:pos x="90" y="2"/>
                </a:cxn>
                <a:cxn ang="0">
                  <a:pos x="95" y="6"/>
                </a:cxn>
                <a:cxn ang="0">
                  <a:pos x="96" y="12"/>
                </a:cxn>
                <a:cxn ang="0">
                  <a:pos x="95" y="24"/>
                </a:cxn>
                <a:cxn ang="0">
                  <a:pos x="91" y="27"/>
                </a:cxn>
                <a:cxn ang="0">
                  <a:pos x="83" y="32"/>
                </a:cxn>
                <a:cxn ang="0">
                  <a:pos x="71" y="42"/>
                </a:cxn>
                <a:cxn ang="0">
                  <a:pos x="64" y="50"/>
                </a:cxn>
                <a:cxn ang="0">
                  <a:pos x="43" y="42"/>
                </a:cxn>
                <a:cxn ang="0">
                  <a:pos x="0" y="95"/>
                </a:cxn>
                <a:cxn ang="0">
                  <a:pos x="10" y="114"/>
                </a:cxn>
                <a:cxn ang="0">
                  <a:pos x="16" y="122"/>
                </a:cxn>
                <a:cxn ang="0">
                  <a:pos x="21" y="130"/>
                </a:cxn>
                <a:cxn ang="0">
                  <a:pos x="27" y="138"/>
                </a:cxn>
                <a:cxn ang="0">
                  <a:pos x="32" y="141"/>
                </a:cxn>
                <a:cxn ang="0">
                  <a:pos x="39" y="141"/>
                </a:cxn>
                <a:cxn ang="0">
                  <a:pos x="44" y="138"/>
                </a:cxn>
                <a:cxn ang="0">
                  <a:pos x="47" y="133"/>
                </a:cxn>
                <a:cxn ang="0">
                  <a:pos x="49" y="120"/>
                </a:cxn>
                <a:cxn ang="0">
                  <a:pos x="50" y="108"/>
                </a:cxn>
                <a:cxn ang="0">
                  <a:pos x="48" y="99"/>
                </a:cxn>
                <a:cxn ang="0">
                  <a:pos x="44" y="97"/>
                </a:cxn>
                <a:cxn ang="0">
                  <a:pos x="36" y="98"/>
                </a:cxn>
                <a:cxn ang="0">
                  <a:pos x="33" y="99"/>
                </a:cxn>
                <a:cxn ang="0">
                  <a:pos x="32" y="103"/>
                </a:cxn>
                <a:cxn ang="0">
                  <a:pos x="33" y="106"/>
                </a:cxn>
                <a:cxn ang="0">
                  <a:pos x="36" y="116"/>
                </a:cxn>
                <a:cxn ang="0">
                  <a:pos x="35" y="117"/>
                </a:cxn>
                <a:cxn ang="0">
                  <a:pos x="20" y="100"/>
                </a:cxn>
                <a:cxn ang="0">
                  <a:pos x="12" y="95"/>
                </a:cxn>
                <a:cxn ang="0">
                  <a:pos x="0" y="95"/>
                </a:cxn>
                <a:cxn ang="0">
                  <a:pos x="36" y="31"/>
                </a:cxn>
                <a:cxn ang="0">
                  <a:pos x="47" y="21"/>
                </a:cxn>
                <a:cxn ang="0">
                  <a:pos x="47" y="19"/>
                </a:cxn>
                <a:cxn ang="0">
                  <a:pos x="47" y="17"/>
                </a:cxn>
                <a:cxn ang="0">
                  <a:pos x="43" y="15"/>
                </a:cxn>
                <a:cxn ang="0">
                  <a:pos x="40" y="16"/>
                </a:cxn>
                <a:cxn ang="0">
                  <a:pos x="36" y="20"/>
                </a:cxn>
                <a:cxn ang="0">
                  <a:pos x="35" y="28"/>
                </a:cxn>
                <a:cxn ang="0">
                  <a:pos x="36" y="31"/>
                </a:cxn>
              </a:cxnLst>
              <a:rect l="0" t="0" r="r" b="b"/>
              <a:pathLst>
                <a:path w="96" h="141">
                  <a:moveTo>
                    <a:pt x="43" y="42"/>
                  </a:moveTo>
                  <a:lnTo>
                    <a:pt x="43" y="42"/>
                  </a:lnTo>
                  <a:lnTo>
                    <a:pt x="31" y="40"/>
                  </a:lnTo>
                  <a:lnTo>
                    <a:pt x="26" y="38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19" y="30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41" y="8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62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7" y="0"/>
                  </a:lnTo>
                  <a:lnTo>
                    <a:pt x="90" y="2"/>
                  </a:lnTo>
                  <a:lnTo>
                    <a:pt x="90" y="2"/>
                  </a:lnTo>
                  <a:lnTo>
                    <a:pt x="93" y="4"/>
                  </a:lnTo>
                  <a:lnTo>
                    <a:pt x="95" y="6"/>
                  </a:lnTo>
                  <a:lnTo>
                    <a:pt x="96" y="9"/>
                  </a:lnTo>
                  <a:lnTo>
                    <a:pt x="96" y="12"/>
                  </a:lnTo>
                  <a:lnTo>
                    <a:pt x="95" y="18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1" y="27"/>
                  </a:lnTo>
                  <a:lnTo>
                    <a:pt x="83" y="32"/>
                  </a:lnTo>
                  <a:lnTo>
                    <a:pt x="83" y="32"/>
                  </a:lnTo>
                  <a:lnTo>
                    <a:pt x="77" y="37"/>
                  </a:lnTo>
                  <a:lnTo>
                    <a:pt x="71" y="42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43" y="42"/>
                  </a:lnTo>
                  <a:lnTo>
                    <a:pt x="43" y="42"/>
                  </a:lnTo>
                  <a:close/>
                  <a:moveTo>
                    <a:pt x="0" y="95"/>
                  </a:moveTo>
                  <a:lnTo>
                    <a:pt x="0" y="95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3" y="118"/>
                  </a:lnTo>
                  <a:lnTo>
                    <a:pt x="16" y="122"/>
                  </a:lnTo>
                  <a:lnTo>
                    <a:pt x="16" y="122"/>
                  </a:lnTo>
                  <a:lnTo>
                    <a:pt x="21" y="130"/>
                  </a:lnTo>
                  <a:lnTo>
                    <a:pt x="27" y="138"/>
                  </a:lnTo>
                  <a:lnTo>
                    <a:pt x="27" y="138"/>
                  </a:lnTo>
                  <a:lnTo>
                    <a:pt x="29" y="140"/>
                  </a:lnTo>
                  <a:lnTo>
                    <a:pt x="32" y="141"/>
                  </a:lnTo>
                  <a:lnTo>
                    <a:pt x="35" y="141"/>
                  </a:lnTo>
                  <a:lnTo>
                    <a:pt x="39" y="141"/>
                  </a:lnTo>
                  <a:lnTo>
                    <a:pt x="42" y="139"/>
                  </a:lnTo>
                  <a:lnTo>
                    <a:pt x="44" y="138"/>
                  </a:lnTo>
                  <a:lnTo>
                    <a:pt x="46" y="135"/>
                  </a:lnTo>
                  <a:lnTo>
                    <a:pt x="47" y="133"/>
                  </a:lnTo>
                  <a:lnTo>
                    <a:pt x="47" y="133"/>
                  </a:lnTo>
                  <a:lnTo>
                    <a:pt x="49" y="120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49" y="102"/>
                  </a:lnTo>
                  <a:lnTo>
                    <a:pt x="48" y="99"/>
                  </a:lnTo>
                  <a:lnTo>
                    <a:pt x="46" y="98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33" y="99"/>
                  </a:lnTo>
                  <a:lnTo>
                    <a:pt x="32" y="101"/>
                  </a:lnTo>
                  <a:lnTo>
                    <a:pt x="32" y="103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8" y="108"/>
                  </a:lnTo>
                  <a:lnTo>
                    <a:pt x="20" y="100"/>
                  </a:lnTo>
                  <a:lnTo>
                    <a:pt x="16" y="97"/>
                  </a:lnTo>
                  <a:lnTo>
                    <a:pt x="12" y="95"/>
                  </a:lnTo>
                  <a:lnTo>
                    <a:pt x="6" y="94"/>
                  </a:lnTo>
                  <a:lnTo>
                    <a:pt x="0" y="95"/>
                  </a:lnTo>
                  <a:lnTo>
                    <a:pt x="0" y="95"/>
                  </a:lnTo>
                  <a:close/>
                  <a:moveTo>
                    <a:pt x="36" y="31"/>
                  </a:moveTo>
                  <a:lnTo>
                    <a:pt x="36" y="31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5" y="16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40" y="16"/>
                  </a:lnTo>
                  <a:lnTo>
                    <a:pt x="38" y="17"/>
                  </a:lnTo>
                  <a:lnTo>
                    <a:pt x="36" y="20"/>
                  </a:lnTo>
                  <a:lnTo>
                    <a:pt x="35" y="25"/>
                  </a:lnTo>
                  <a:lnTo>
                    <a:pt x="35" y="28"/>
                  </a:lnTo>
                  <a:lnTo>
                    <a:pt x="36" y="31"/>
                  </a:lnTo>
                  <a:lnTo>
                    <a:pt x="36" y="31"/>
                  </a:lnTo>
                  <a:close/>
                </a:path>
              </a:pathLst>
            </a:custGeom>
            <a:solidFill>
              <a:srgbClr val="754C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0" name="Freeform 206"/>
            <p:cNvSpPr>
              <a:spLocks/>
            </p:cNvSpPr>
            <p:nvPr/>
          </p:nvSpPr>
          <p:spPr bwMode="auto">
            <a:xfrm>
              <a:off x="4070" y="1511"/>
              <a:ext cx="50" cy="4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6" y="3"/>
                </a:cxn>
                <a:cxn ang="0">
                  <a:pos x="20" y="6"/>
                </a:cxn>
                <a:cxn ang="0">
                  <a:pos x="28" y="14"/>
                </a:cxn>
                <a:cxn ang="0">
                  <a:pos x="35" y="23"/>
                </a:cxn>
                <a:cxn ang="0">
                  <a:pos x="35" y="23"/>
                </a:cxn>
                <a:cxn ang="0">
                  <a:pos x="36" y="22"/>
                </a:cxn>
                <a:cxn ang="0">
                  <a:pos x="36" y="22"/>
                </a:cxn>
                <a:cxn ang="0">
                  <a:pos x="33" y="12"/>
                </a:cxn>
                <a:cxn ang="0">
                  <a:pos x="33" y="12"/>
                </a:cxn>
                <a:cxn ang="0">
                  <a:pos x="32" y="9"/>
                </a:cxn>
                <a:cxn ang="0">
                  <a:pos x="32" y="7"/>
                </a:cxn>
                <a:cxn ang="0">
                  <a:pos x="33" y="5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2" y="3"/>
                </a:cxn>
                <a:cxn ang="0">
                  <a:pos x="44" y="3"/>
                </a:cxn>
                <a:cxn ang="0">
                  <a:pos x="46" y="4"/>
                </a:cxn>
                <a:cxn ang="0">
                  <a:pos x="48" y="5"/>
                </a:cxn>
                <a:cxn ang="0">
                  <a:pos x="49" y="8"/>
                </a:cxn>
                <a:cxn ang="0">
                  <a:pos x="50" y="14"/>
                </a:cxn>
                <a:cxn ang="0">
                  <a:pos x="50" y="14"/>
                </a:cxn>
                <a:cxn ang="0">
                  <a:pos x="49" y="26"/>
                </a:cxn>
                <a:cxn ang="0">
                  <a:pos x="47" y="39"/>
                </a:cxn>
                <a:cxn ang="0">
                  <a:pos x="47" y="39"/>
                </a:cxn>
                <a:cxn ang="0">
                  <a:pos x="46" y="41"/>
                </a:cxn>
                <a:cxn ang="0">
                  <a:pos x="44" y="44"/>
                </a:cxn>
                <a:cxn ang="0">
                  <a:pos x="42" y="45"/>
                </a:cxn>
                <a:cxn ang="0">
                  <a:pos x="39" y="47"/>
                </a:cxn>
                <a:cxn ang="0">
                  <a:pos x="35" y="47"/>
                </a:cxn>
                <a:cxn ang="0">
                  <a:pos x="32" y="47"/>
                </a:cxn>
                <a:cxn ang="0">
                  <a:pos x="29" y="46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21" y="36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3" y="24"/>
                </a:cxn>
                <a:cxn ang="0">
                  <a:pos x="10" y="20"/>
                </a:cxn>
                <a:cxn ang="0">
                  <a:pos x="10" y="20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w="50" h="47">
                  <a:moveTo>
                    <a:pt x="0" y="1"/>
                  </a:moveTo>
                  <a:lnTo>
                    <a:pt x="0" y="1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6" y="3"/>
                  </a:lnTo>
                  <a:lnTo>
                    <a:pt x="20" y="6"/>
                  </a:lnTo>
                  <a:lnTo>
                    <a:pt x="28" y="14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4"/>
                  </a:lnTo>
                  <a:lnTo>
                    <a:pt x="48" y="5"/>
                  </a:lnTo>
                  <a:lnTo>
                    <a:pt x="49" y="8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9" y="26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6" y="41"/>
                  </a:lnTo>
                  <a:lnTo>
                    <a:pt x="44" y="44"/>
                  </a:lnTo>
                  <a:lnTo>
                    <a:pt x="42" y="45"/>
                  </a:lnTo>
                  <a:lnTo>
                    <a:pt x="39" y="47"/>
                  </a:lnTo>
                  <a:lnTo>
                    <a:pt x="35" y="47"/>
                  </a:lnTo>
                  <a:lnTo>
                    <a:pt x="32" y="47"/>
                  </a:lnTo>
                  <a:lnTo>
                    <a:pt x="29" y="46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1" y="3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3" y="24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1" name="Freeform 207"/>
            <p:cNvSpPr>
              <a:spLocks noEditPoints="1"/>
            </p:cNvSpPr>
            <p:nvPr/>
          </p:nvSpPr>
          <p:spPr bwMode="auto">
            <a:xfrm>
              <a:off x="3756" y="1157"/>
              <a:ext cx="389" cy="158"/>
            </a:xfrm>
            <a:custGeom>
              <a:avLst/>
              <a:gdLst/>
              <a:ahLst/>
              <a:cxnLst>
                <a:cxn ang="0">
                  <a:pos x="88" y="99"/>
                </a:cxn>
                <a:cxn ang="0">
                  <a:pos x="91" y="104"/>
                </a:cxn>
                <a:cxn ang="0">
                  <a:pos x="79" y="116"/>
                </a:cxn>
                <a:cxn ang="0">
                  <a:pos x="75" y="118"/>
                </a:cxn>
                <a:cxn ang="0">
                  <a:pos x="64" y="126"/>
                </a:cxn>
                <a:cxn ang="0">
                  <a:pos x="56" y="137"/>
                </a:cxn>
                <a:cxn ang="0">
                  <a:pos x="43" y="153"/>
                </a:cxn>
                <a:cxn ang="0">
                  <a:pos x="36" y="158"/>
                </a:cxn>
                <a:cxn ang="0">
                  <a:pos x="29" y="151"/>
                </a:cxn>
                <a:cxn ang="0">
                  <a:pos x="21" y="144"/>
                </a:cxn>
                <a:cxn ang="0">
                  <a:pos x="14" y="141"/>
                </a:cxn>
                <a:cxn ang="0">
                  <a:pos x="13" y="138"/>
                </a:cxn>
                <a:cxn ang="0">
                  <a:pos x="5" y="126"/>
                </a:cxn>
                <a:cxn ang="0">
                  <a:pos x="4" y="121"/>
                </a:cxn>
                <a:cxn ang="0">
                  <a:pos x="1" y="115"/>
                </a:cxn>
                <a:cxn ang="0">
                  <a:pos x="0" y="110"/>
                </a:cxn>
                <a:cxn ang="0">
                  <a:pos x="3" y="100"/>
                </a:cxn>
                <a:cxn ang="0">
                  <a:pos x="5" y="96"/>
                </a:cxn>
                <a:cxn ang="0">
                  <a:pos x="14" y="81"/>
                </a:cxn>
                <a:cxn ang="0">
                  <a:pos x="18" y="78"/>
                </a:cxn>
                <a:cxn ang="0">
                  <a:pos x="35" y="68"/>
                </a:cxn>
                <a:cxn ang="0">
                  <a:pos x="49" y="65"/>
                </a:cxn>
                <a:cxn ang="0">
                  <a:pos x="54" y="65"/>
                </a:cxn>
                <a:cxn ang="0">
                  <a:pos x="62" y="68"/>
                </a:cxn>
                <a:cxn ang="0">
                  <a:pos x="68" y="74"/>
                </a:cxn>
                <a:cxn ang="0">
                  <a:pos x="88" y="99"/>
                </a:cxn>
                <a:cxn ang="0">
                  <a:pos x="388" y="22"/>
                </a:cxn>
                <a:cxn ang="0">
                  <a:pos x="387" y="17"/>
                </a:cxn>
                <a:cxn ang="0">
                  <a:pos x="379" y="8"/>
                </a:cxn>
                <a:cxn ang="0">
                  <a:pos x="375" y="5"/>
                </a:cxn>
                <a:cxn ang="0">
                  <a:pos x="362" y="1"/>
                </a:cxn>
                <a:cxn ang="0">
                  <a:pos x="355" y="0"/>
                </a:cxn>
                <a:cxn ang="0">
                  <a:pos x="347" y="1"/>
                </a:cxn>
                <a:cxn ang="0">
                  <a:pos x="337" y="6"/>
                </a:cxn>
                <a:cxn ang="0">
                  <a:pos x="328" y="10"/>
                </a:cxn>
                <a:cxn ang="0">
                  <a:pos x="329" y="12"/>
                </a:cxn>
                <a:cxn ang="0">
                  <a:pos x="326" y="16"/>
                </a:cxn>
                <a:cxn ang="0">
                  <a:pos x="317" y="27"/>
                </a:cxn>
                <a:cxn ang="0">
                  <a:pos x="316" y="31"/>
                </a:cxn>
                <a:cxn ang="0">
                  <a:pos x="315" y="36"/>
                </a:cxn>
                <a:cxn ang="0">
                  <a:pos x="311" y="49"/>
                </a:cxn>
                <a:cxn ang="0">
                  <a:pos x="322" y="54"/>
                </a:cxn>
                <a:cxn ang="0">
                  <a:pos x="331" y="56"/>
                </a:cxn>
                <a:cxn ang="0">
                  <a:pos x="339" y="57"/>
                </a:cxn>
                <a:cxn ang="0">
                  <a:pos x="341" y="58"/>
                </a:cxn>
                <a:cxn ang="0">
                  <a:pos x="355" y="65"/>
                </a:cxn>
                <a:cxn ang="0">
                  <a:pos x="358" y="65"/>
                </a:cxn>
                <a:cxn ang="0">
                  <a:pos x="359" y="67"/>
                </a:cxn>
                <a:cxn ang="0">
                  <a:pos x="358" y="69"/>
                </a:cxn>
                <a:cxn ang="0">
                  <a:pos x="372" y="74"/>
                </a:cxn>
                <a:cxn ang="0">
                  <a:pos x="376" y="64"/>
                </a:cxn>
                <a:cxn ang="0">
                  <a:pos x="388" y="39"/>
                </a:cxn>
                <a:cxn ang="0">
                  <a:pos x="389" y="35"/>
                </a:cxn>
                <a:cxn ang="0">
                  <a:pos x="388" y="22"/>
                </a:cxn>
              </a:cxnLst>
              <a:rect l="0" t="0" r="r" b="b"/>
              <a:pathLst>
                <a:path w="389" h="158">
                  <a:moveTo>
                    <a:pt x="88" y="99"/>
                  </a:moveTo>
                  <a:lnTo>
                    <a:pt x="88" y="99"/>
                  </a:lnTo>
                  <a:lnTo>
                    <a:pt x="91" y="104"/>
                  </a:lnTo>
                  <a:lnTo>
                    <a:pt x="91" y="104"/>
                  </a:lnTo>
                  <a:lnTo>
                    <a:pt x="83" y="112"/>
                  </a:lnTo>
                  <a:lnTo>
                    <a:pt x="79" y="116"/>
                  </a:lnTo>
                  <a:lnTo>
                    <a:pt x="75" y="118"/>
                  </a:lnTo>
                  <a:lnTo>
                    <a:pt x="75" y="118"/>
                  </a:lnTo>
                  <a:lnTo>
                    <a:pt x="69" y="122"/>
                  </a:lnTo>
                  <a:lnTo>
                    <a:pt x="64" y="126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43" y="153"/>
                  </a:lnTo>
                  <a:lnTo>
                    <a:pt x="43" y="153"/>
                  </a:lnTo>
                  <a:lnTo>
                    <a:pt x="40" y="155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29" y="151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17" y="142"/>
                  </a:lnTo>
                  <a:lnTo>
                    <a:pt x="14" y="141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8" y="130"/>
                  </a:lnTo>
                  <a:lnTo>
                    <a:pt x="5" y="126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3" y="118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0"/>
                  </a:lnTo>
                  <a:lnTo>
                    <a:pt x="1" y="105"/>
                  </a:lnTo>
                  <a:lnTo>
                    <a:pt x="3" y="100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11" y="86"/>
                  </a:lnTo>
                  <a:lnTo>
                    <a:pt x="14" y="81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6" y="73"/>
                  </a:lnTo>
                  <a:lnTo>
                    <a:pt x="35" y="68"/>
                  </a:lnTo>
                  <a:lnTo>
                    <a:pt x="44" y="65"/>
                  </a:lnTo>
                  <a:lnTo>
                    <a:pt x="49" y="65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58" y="66"/>
                  </a:lnTo>
                  <a:lnTo>
                    <a:pt x="62" y="68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78" y="86"/>
                  </a:lnTo>
                  <a:lnTo>
                    <a:pt x="88" y="99"/>
                  </a:lnTo>
                  <a:lnTo>
                    <a:pt x="88" y="99"/>
                  </a:lnTo>
                  <a:close/>
                  <a:moveTo>
                    <a:pt x="388" y="22"/>
                  </a:moveTo>
                  <a:lnTo>
                    <a:pt x="388" y="22"/>
                  </a:lnTo>
                  <a:lnTo>
                    <a:pt x="387" y="17"/>
                  </a:lnTo>
                  <a:lnTo>
                    <a:pt x="384" y="12"/>
                  </a:lnTo>
                  <a:lnTo>
                    <a:pt x="379" y="8"/>
                  </a:lnTo>
                  <a:lnTo>
                    <a:pt x="375" y="5"/>
                  </a:lnTo>
                  <a:lnTo>
                    <a:pt x="375" y="5"/>
                  </a:lnTo>
                  <a:lnTo>
                    <a:pt x="368" y="3"/>
                  </a:lnTo>
                  <a:lnTo>
                    <a:pt x="362" y="1"/>
                  </a:lnTo>
                  <a:lnTo>
                    <a:pt x="362" y="1"/>
                  </a:lnTo>
                  <a:lnTo>
                    <a:pt x="355" y="0"/>
                  </a:lnTo>
                  <a:lnTo>
                    <a:pt x="351" y="0"/>
                  </a:lnTo>
                  <a:lnTo>
                    <a:pt x="347" y="1"/>
                  </a:lnTo>
                  <a:lnTo>
                    <a:pt x="347" y="1"/>
                  </a:lnTo>
                  <a:lnTo>
                    <a:pt x="337" y="6"/>
                  </a:lnTo>
                  <a:lnTo>
                    <a:pt x="328" y="10"/>
                  </a:lnTo>
                  <a:lnTo>
                    <a:pt x="328" y="10"/>
                  </a:lnTo>
                  <a:lnTo>
                    <a:pt x="329" y="12"/>
                  </a:lnTo>
                  <a:lnTo>
                    <a:pt x="329" y="12"/>
                  </a:lnTo>
                  <a:lnTo>
                    <a:pt x="326" y="16"/>
                  </a:lnTo>
                  <a:lnTo>
                    <a:pt x="326" y="16"/>
                  </a:lnTo>
                  <a:lnTo>
                    <a:pt x="321" y="22"/>
                  </a:lnTo>
                  <a:lnTo>
                    <a:pt x="317" y="27"/>
                  </a:lnTo>
                  <a:lnTo>
                    <a:pt x="317" y="27"/>
                  </a:lnTo>
                  <a:lnTo>
                    <a:pt x="316" y="31"/>
                  </a:lnTo>
                  <a:lnTo>
                    <a:pt x="315" y="36"/>
                  </a:lnTo>
                  <a:lnTo>
                    <a:pt x="315" y="36"/>
                  </a:lnTo>
                  <a:lnTo>
                    <a:pt x="311" y="49"/>
                  </a:lnTo>
                  <a:lnTo>
                    <a:pt x="311" y="49"/>
                  </a:lnTo>
                  <a:lnTo>
                    <a:pt x="317" y="52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31" y="56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41" y="58"/>
                  </a:lnTo>
                  <a:lnTo>
                    <a:pt x="341" y="58"/>
                  </a:lnTo>
                  <a:lnTo>
                    <a:pt x="348" y="62"/>
                  </a:lnTo>
                  <a:lnTo>
                    <a:pt x="355" y="65"/>
                  </a:lnTo>
                  <a:lnTo>
                    <a:pt x="355" y="65"/>
                  </a:lnTo>
                  <a:lnTo>
                    <a:pt x="358" y="65"/>
                  </a:lnTo>
                  <a:lnTo>
                    <a:pt x="359" y="66"/>
                  </a:lnTo>
                  <a:lnTo>
                    <a:pt x="359" y="67"/>
                  </a:lnTo>
                  <a:lnTo>
                    <a:pt x="358" y="69"/>
                  </a:lnTo>
                  <a:lnTo>
                    <a:pt x="358" y="69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6" y="64"/>
                  </a:lnTo>
                  <a:lnTo>
                    <a:pt x="376" y="64"/>
                  </a:lnTo>
                  <a:lnTo>
                    <a:pt x="382" y="52"/>
                  </a:lnTo>
                  <a:lnTo>
                    <a:pt x="388" y="39"/>
                  </a:lnTo>
                  <a:lnTo>
                    <a:pt x="388" y="39"/>
                  </a:lnTo>
                  <a:lnTo>
                    <a:pt x="389" y="35"/>
                  </a:lnTo>
                  <a:lnTo>
                    <a:pt x="389" y="31"/>
                  </a:lnTo>
                  <a:lnTo>
                    <a:pt x="388" y="22"/>
                  </a:lnTo>
                  <a:lnTo>
                    <a:pt x="388" y="22"/>
                  </a:lnTo>
                  <a:close/>
                </a:path>
              </a:pathLst>
            </a:custGeom>
            <a:solidFill>
              <a:srgbClr val="D8C5B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2" name="Freeform 208"/>
            <p:cNvSpPr>
              <a:spLocks noEditPoints="1"/>
            </p:cNvSpPr>
            <p:nvPr/>
          </p:nvSpPr>
          <p:spPr bwMode="auto">
            <a:xfrm>
              <a:off x="3919" y="1260"/>
              <a:ext cx="240" cy="83"/>
            </a:xfrm>
            <a:custGeom>
              <a:avLst/>
              <a:gdLst/>
              <a:ahLst/>
              <a:cxnLst>
                <a:cxn ang="0">
                  <a:pos x="59" y="39"/>
                </a:cxn>
                <a:cxn ang="0">
                  <a:pos x="59" y="47"/>
                </a:cxn>
                <a:cxn ang="0">
                  <a:pos x="54" y="53"/>
                </a:cxn>
                <a:cxn ang="0">
                  <a:pos x="42" y="58"/>
                </a:cxn>
                <a:cxn ang="0">
                  <a:pos x="30" y="65"/>
                </a:cxn>
                <a:cxn ang="0">
                  <a:pos x="26" y="69"/>
                </a:cxn>
                <a:cxn ang="0">
                  <a:pos x="23" y="74"/>
                </a:cxn>
                <a:cxn ang="0">
                  <a:pos x="13" y="82"/>
                </a:cxn>
                <a:cxn ang="0">
                  <a:pos x="8" y="83"/>
                </a:cxn>
                <a:cxn ang="0">
                  <a:pos x="2" y="79"/>
                </a:cxn>
                <a:cxn ang="0">
                  <a:pos x="0" y="77"/>
                </a:cxn>
                <a:cxn ang="0">
                  <a:pos x="0" y="70"/>
                </a:cxn>
                <a:cxn ang="0">
                  <a:pos x="2" y="63"/>
                </a:cxn>
                <a:cxn ang="0">
                  <a:pos x="4" y="57"/>
                </a:cxn>
                <a:cxn ang="0">
                  <a:pos x="6" y="54"/>
                </a:cxn>
                <a:cxn ang="0">
                  <a:pos x="9" y="52"/>
                </a:cxn>
                <a:cxn ang="0">
                  <a:pos x="19" y="45"/>
                </a:cxn>
                <a:cxn ang="0">
                  <a:pos x="40" y="37"/>
                </a:cxn>
                <a:cxn ang="0">
                  <a:pos x="51" y="34"/>
                </a:cxn>
                <a:cxn ang="0">
                  <a:pos x="56" y="36"/>
                </a:cxn>
                <a:cxn ang="0">
                  <a:pos x="59" y="39"/>
                </a:cxn>
                <a:cxn ang="0">
                  <a:pos x="240" y="19"/>
                </a:cxn>
                <a:cxn ang="0">
                  <a:pos x="239" y="14"/>
                </a:cxn>
                <a:cxn ang="0">
                  <a:pos x="236" y="6"/>
                </a:cxn>
                <a:cxn ang="0">
                  <a:pos x="232" y="4"/>
                </a:cxn>
                <a:cxn ang="0">
                  <a:pos x="216" y="0"/>
                </a:cxn>
                <a:cxn ang="0">
                  <a:pos x="210" y="1"/>
                </a:cxn>
                <a:cxn ang="0">
                  <a:pos x="204" y="4"/>
                </a:cxn>
                <a:cxn ang="0">
                  <a:pos x="199" y="6"/>
                </a:cxn>
                <a:cxn ang="0">
                  <a:pos x="196" y="12"/>
                </a:cxn>
                <a:cxn ang="0">
                  <a:pos x="197" y="17"/>
                </a:cxn>
                <a:cxn ang="0">
                  <a:pos x="198" y="22"/>
                </a:cxn>
                <a:cxn ang="0">
                  <a:pos x="213" y="22"/>
                </a:cxn>
                <a:cxn ang="0">
                  <a:pos x="226" y="25"/>
                </a:cxn>
                <a:cxn ang="0">
                  <a:pos x="233" y="27"/>
                </a:cxn>
                <a:cxn ang="0">
                  <a:pos x="240" y="28"/>
                </a:cxn>
                <a:cxn ang="0">
                  <a:pos x="240" y="19"/>
                </a:cxn>
              </a:cxnLst>
              <a:rect l="0" t="0" r="r" b="b"/>
              <a:pathLst>
                <a:path w="240" h="83">
                  <a:moveTo>
                    <a:pt x="59" y="39"/>
                  </a:moveTo>
                  <a:lnTo>
                    <a:pt x="59" y="39"/>
                  </a:lnTo>
                  <a:lnTo>
                    <a:pt x="60" y="43"/>
                  </a:lnTo>
                  <a:lnTo>
                    <a:pt x="59" y="47"/>
                  </a:lnTo>
                  <a:lnTo>
                    <a:pt x="57" y="50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42" y="58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28" y="67"/>
                  </a:lnTo>
                  <a:lnTo>
                    <a:pt x="26" y="69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17" y="80"/>
                  </a:lnTo>
                  <a:lnTo>
                    <a:pt x="13" y="82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4" y="81"/>
                  </a:lnTo>
                  <a:lnTo>
                    <a:pt x="2" y="79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0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6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4" y="48"/>
                  </a:lnTo>
                  <a:lnTo>
                    <a:pt x="19" y="45"/>
                  </a:lnTo>
                  <a:lnTo>
                    <a:pt x="29" y="40"/>
                  </a:lnTo>
                  <a:lnTo>
                    <a:pt x="40" y="37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3" y="35"/>
                  </a:lnTo>
                  <a:lnTo>
                    <a:pt x="56" y="36"/>
                  </a:lnTo>
                  <a:lnTo>
                    <a:pt x="58" y="37"/>
                  </a:lnTo>
                  <a:lnTo>
                    <a:pt x="59" y="39"/>
                  </a:lnTo>
                  <a:lnTo>
                    <a:pt x="59" y="39"/>
                  </a:lnTo>
                  <a:close/>
                  <a:moveTo>
                    <a:pt x="240" y="19"/>
                  </a:moveTo>
                  <a:lnTo>
                    <a:pt x="240" y="19"/>
                  </a:lnTo>
                  <a:lnTo>
                    <a:pt x="239" y="14"/>
                  </a:lnTo>
                  <a:lnTo>
                    <a:pt x="238" y="10"/>
                  </a:lnTo>
                  <a:lnTo>
                    <a:pt x="236" y="6"/>
                  </a:lnTo>
                  <a:lnTo>
                    <a:pt x="232" y="4"/>
                  </a:lnTo>
                  <a:lnTo>
                    <a:pt x="232" y="4"/>
                  </a:lnTo>
                  <a:lnTo>
                    <a:pt x="222" y="0"/>
                  </a:lnTo>
                  <a:lnTo>
                    <a:pt x="216" y="0"/>
                  </a:lnTo>
                  <a:lnTo>
                    <a:pt x="213" y="0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04" y="4"/>
                  </a:lnTo>
                  <a:lnTo>
                    <a:pt x="204" y="4"/>
                  </a:lnTo>
                  <a:lnTo>
                    <a:pt x="199" y="6"/>
                  </a:lnTo>
                  <a:lnTo>
                    <a:pt x="197" y="9"/>
                  </a:lnTo>
                  <a:lnTo>
                    <a:pt x="196" y="12"/>
                  </a:lnTo>
                  <a:lnTo>
                    <a:pt x="197" y="17"/>
                  </a:lnTo>
                  <a:lnTo>
                    <a:pt x="197" y="17"/>
                  </a:lnTo>
                  <a:lnTo>
                    <a:pt x="198" y="22"/>
                  </a:lnTo>
                  <a:lnTo>
                    <a:pt x="198" y="22"/>
                  </a:lnTo>
                  <a:lnTo>
                    <a:pt x="206" y="21"/>
                  </a:lnTo>
                  <a:lnTo>
                    <a:pt x="213" y="22"/>
                  </a:lnTo>
                  <a:lnTo>
                    <a:pt x="220" y="23"/>
                  </a:lnTo>
                  <a:lnTo>
                    <a:pt x="226" y="25"/>
                  </a:lnTo>
                  <a:lnTo>
                    <a:pt x="226" y="25"/>
                  </a:lnTo>
                  <a:lnTo>
                    <a:pt x="233" y="27"/>
                  </a:lnTo>
                  <a:lnTo>
                    <a:pt x="240" y="28"/>
                  </a:lnTo>
                  <a:lnTo>
                    <a:pt x="240" y="28"/>
                  </a:lnTo>
                  <a:lnTo>
                    <a:pt x="240" y="19"/>
                  </a:lnTo>
                  <a:lnTo>
                    <a:pt x="240" y="19"/>
                  </a:lnTo>
                  <a:close/>
                </a:path>
              </a:pathLst>
            </a:custGeom>
            <a:solidFill>
              <a:srgbClr val="8B5E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3" name="Freeform 209"/>
            <p:cNvSpPr>
              <a:spLocks noEditPoints="1"/>
            </p:cNvSpPr>
            <p:nvPr/>
          </p:nvSpPr>
          <p:spPr bwMode="auto">
            <a:xfrm>
              <a:off x="3693" y="1098"/>
              <a:ext cx="613" cy="1409"/>
            </a:xfrm>
            <a:custGeom>
              <a:avLst/>
              <a:gdLst/>
              <a:ahLst/>
              <a:cxnLst>
                <a:cxn ang="0">
                  <a:pos x="464" y="364"/>
                </a:cxn>
                <a:cxn ang="0">
                  <a:pos x="546" y="1363"/>
                </a:cxn>
                <a:cxn ang="0">
                  <a:pos x="383" y="1363"/>
                </a:cxn>
                <a:cxn ang="0">
                  <a:pos x="349" y="1340"/>
                </a:cxn>
                <a:cxn ang="0">
                  <a:pos x="347" y="1303"/>
                </a:cxn>
                <a:cxn ang="0">
                  <a:pos x="602" y="1280"/>
                </a:cxn>
                <a:cxn ang="0">
                  <a:pos x="97" y="746"/>
                </a:cxn>
                <a:cxn ang="0">
                  <a:pos x="159" y="762"/>
                </a:cxn>
                <a:cxn ang="0">
                  <a:pos x="150" y="816"/>
                </a:cxn>
                <a:cxn ang="0">
                  <a:pos x="136" y="865"/>
                </a:cxn>
                <a:cxn ang="0">
                  <a:pos x="88" y="882"/>
                </a:cxn>
                <a:cxn ang="0">
                  <a:pos x="76" y="346"/>
                </a:cxn>
                <a:cxn ang="0">
                  <a:pos x="104" y="437"/>
                </a:cxn>
                <a:cxn ang="0">
                  <a:pos x="259" y="496"/>
                </a:cxn>
                <a:cxn ang="0">
                  <a:pos x="440" y="461"/>
                </a:cxn>
                <a:cxn ang="0">
                  <a:pos x="534" y="289"/>
                </a:cxn>
                <a:cxn ang="0">
                  <a:pos x="461" y="157"/>
                </a:cxn>
                <a:cxn ang="0">
                  <a:pos x="489" y="33"/>
                </a:cxn>
                <a:cxn ang="0">
                  <a:pos x="403" y="0"/>
                </a:cxn>
                <a:cxn ang="0">
                  <a:pos x="338" y="50"/>
                </a:cxn>
                <a:cxn ang="0">
                  <a:pos x="210" y="122"/>
                </a:cxn>
                <a:cxn ang="0">
                  <a:pos x="86" y="59"/>
                </a:cxn>
                <a:cxn ang="0">
                  <a:pos x="3" y="183"/>
                </a:cxn>
                <a:cxn ang="0">
                  <a:pos x="224" y="368"/>
                </a:cxn>
                <a:cxn ang="0">
                  <a:pos x="284" y="470"/>
                </a:cxn>
                <a:cxn ang="0">
                  <a:pos x="416" y="481"/>
                </a:cxn>
                <a:cxn ang="0">
                  <a:pos x="432" y="451"/>
                </a:cxn>
                <a:cxn ang="0">
                  <a:pos x="484" y="384"/>
                </a:cxn>
                <a:cxn ang="0">
                  <a:pos x="489" y="328"/>
                </a:cxn>
                <a:cxn ang="0">
                  <a:pos x="480" y="232"/>
                </a:cxn>
                <a:cxn ang="0">
                  <a:pos x="457" y="296"/>
                </a:cxn>
                <a:cxn ang="0">
                  <a:pos x="449" y="286"/>
                </a:cxn>
                <a:cxn ang="0">
                  <a:pos x="448" y="193"/>
                </a:cxn>
                <a:cxn ang="0">
                  <a:pos x="439" y="15"/>
                </a:cxn>
                <a:cxn ang="0">
                  <a:pos x="370" y="102"/>
                </a:cxn>
                <a:cxn ang="0">
                  <a:pos x="429" y="136"/>
                </a:cxn>
                <a:cxn ang="0">
                  <a:pos x="368" y="107"/>
                </a:cxn>
                <a:cxn ang="0">
                  <a:pos x="438" y="380"/>
                </a:cxn>
                <a:cxn ang="0">
                  <a:pos x="474" y="322"/>
                </a:cxn>
                <a:cxn ang="0">
                  <a:pos x="418" y="463"/>
                </a:cxn>
                <a:cxn ang="0">
                  <a:pos x="307" y="436"/>
                </a:cxn>
                <a:cxn ang="0">
                  <a:pos x="310" y="383"/>
                </a:cxn>
                <a:cxn ang="0">
                  <a:pos x="400" y="371"/>
                </a:cxn>
                <a:cxn ang="0">
                  <a:pos x="322" y="259"/>
                </a:cxn>
                <a:cxn ang="0">
                  <a:pos x="293" y="348"/>
                </a:cxn>
                <a:cxn ang="0">
                  <a:pos x="279" y="314"/>
                </a:cxn>
                <a:cxn ang="0">
                  <a:pos x="290" y="199"/>
                </a:cxn>
                <a:cxn ang="0">
                  <a:pos x="200" y="374"/>
                </a:cxn>
                <a:cxn ang="0">
                  <a:pos x="150" y="396"/>
                </a:cxn>
                <a:cxn ang="0">
                  <a:pos x="158" y="389"/>
                </a:cxn>
                <a:cxn ang="0">
                  <a:pos x="82" y="83"/>
                </a:cxn>
                <a:cxn ang="0">
                  <a:pos x="132" y="191"/>
                </a:cxn>
                <a:cxn ang="0">
                  <a:pos x="61" y="154"/>
                </a:cxn>
                <a:cxn ang="0">
                  <a:pos x="249" y="1342"/>
                </a:cxn>
                <a:cxn ang="0">
                  <a:pos x="146" y="1344"/>
                </a:cxn>
                <a:cxn ang="0">
                  <a:pos x="80" y="1319"/>
                </a:cxn>
                <a:cxn ang="0">
                  <a:pos x="164" y="1253"/>
                </a:cxn>
                <a:cxn ang="0">
                  <a:pos x="387" y="1293"/>
                </a:cxn>
                <a:cxn ang="0">
                  <a:pos x="533" y="928"/>
                </a:cxn>
                <a:cxn ang="0">
                  <a:pos x="433" y="964"/>
                </a:cxn>
                <a:cxn ang="0">
                  <a:pos x="405" y="918"/>
                </a:cxn>
                <a:cxn ang="0">
                  <a:pos x="385" y="866"/>
                </a:cxn>
                <a:cxn ang="0">
                  <a:pos x="431" y="825"/>
                </a:cxn>
              </a:cxnLst>
              <a:rect l="0" t="0" r="r" b="b"/>
              <a:pathLst>
                <a:path w="613" h="1409">
                  <a:moveTo>
                    <a:pt x="472" y="347"/>
                  </a:moveTo>
                  <a:lnTo>
                    <a:pt x="472" y="347"/>
                  </a:lnTo>
                  <a:lnTo>
                    <a:pt x="464" y="352"/>
                  </a:lnTo>
                  <a:lnTo>
                    <a:pt x="456" y="358"/>
                  </a:lnTo>
                  <a:lnTo>
                    <a:pt x="456" y="358"/>
                  </a:lnTo>
                  <a:lnTo>
                    <a:pt x="449" y="365"/>
                  </a:lnTo>
                  <a:lnTo>
                    <a:pt x="446" y="369"/>
                  </a:lnTo>
                  <a:lnTo>
                    <a:pt x="445" y="373"/>
                  </a:lnTo>
                  <a:lnTo>
                    <a:pt x="445" y="373"/>
                  </a:lnTo>
                  <a:lnTo>
                    <a:pt x="443" y="380"/>
                  </a:lnTo>
                  <a:lnTo>
                    <a:pt x="440" y="387"/>
                  </a:lnTo>
                  <a:lnTo>
                    <a:pt x="436" y="393"/>
                  </a:lnTo>
                  <a:lnTo>
                    <a:pt x="430" y="398"/>
                  </a:lnTo>
                  <a:lnTo>
                    <a:pt x="430" y="398"/>
                  </a:lnTo>
                  <a:lnTo>
                    <a:pt x="438" y="395"/>
                  </a:lnTo>
                  <a:lnTo>
                    <a:pt x="446" y="391"/>
                  </a:lnTo>
                  <a:lnTo>
                    <a:pt x="454" y="385"/>
                  </a:lnTo>
                  <a:lnTo>
                    <a:pt x="461" y="378"/>
                  </a:lnTo>
                  <a:lnTo>
                    <a:pt x="466" y="370"/>
                  </a:lnTo>
                  <a:lnTo>
                    <a:pt x="470" y="362"/>
                  </a:lnTo>
                  <a:lnTo>
                    <a:pt x="473" y="354"/>
                  </a:lnTo>
                  <a:lnTo>
                    <a:pt x="473" y="350"/>
                  </a:lnTo>
                  <a:lnTo>
                    <a:pt x="472" y="347"/>
                  </a:lnTo>
                  <a:lnTo>
                    <a:pt x="472" y="347"/>
                  </a:lnTo>
                  <a:close/>
                  <a:moveTo>
                    <a:pt x="462" y="359"/>
                  </a:moveTo>
                  <a:lnTo>
                    <a:pt x="462" y="359"/>
                  </a:lnTo>
                  <a:lnTo>
                    <a:pt x="459" y="364"/>
                  </a:lnTo>
                  <a:lnTo>
                    <a:pt x="459" y="364"/>
                  </a:lnTo>
                  <a:lnTo>
                    <a:pt x="463" y="363"/>
                  </a:lnTo>
                  <a:lnTo>
                    <a:pt x="463" y="363"/>
                  </a:lnTo>
                  <a:lnTo>
                    <a:pt x="464" y="364"/>
                  </a:lnTo>
                  <a:lnTo>
                    <a:pt x="464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1"/>
                  </a:lnTo>
                  <a:lnTo>
                    <a:pt x="458" y="360"/>
                  </a:lnTo>
                  <a:lnTo>
                    <a:pt x="462" y="359"/>
                  </a:lnTo>
                  <a:lnTo>
                    <a:pt x="462" y="359"/>
                  </a:lnTo>
                  <a:close/>
                  <a:moveTo>
                    <a:pt x="452" y="377"/>
                  </a:moveTo>
                  <a:lnTo>
                    <a:pt x="452" y="377"/>
                  </a:lnTo>
                  <a:lnTo>
                    <a:pt x="450" y="370"/>
                  </a:lnTo>
                  <a:lnTo>
                    <a:pt x="450" y="370"/>
                  </a:lnTo>
                  <a:lnTo>
                    <a:pt x="452" y="370"/>
                  </a:lnTo>
                  <a:lnTo>
                    <a:pt x="452" y="370"/>
                  </a:lnTo>
                  <a:lnTo>
                    <a:pt x="454" y="372"/>
                  </a:lnTo>
                  <a:lnTo>
                    <a:pt x="454" y="372"/>
                  </a:lnTo>
                  <a:lnTo>
                    <a:pt x="456" y="369"/>
                  </a:lnTo>
                  <a:lnTo>
                    <a:pt x="456" y="369"/>
                  </a:lnTo>
                  <a:lnTo>
                    <a:pt x="458" y="371"/>
                  </a:lnTo>
                  <a:lnTo>
                    <a:pt x="458" y="371"/>
                  </a:lnTo>
                  <a:lnTo>
                    <a:pt x="454" y="377"/>
                  </a:lnTo>
                  <a:lnTo>
                    <a:pt x="454" y="377"/>
                  </a:lnTo>
                  <a:lnTo>
                    <a:pt x="452" y="377"/>
                  </a:lnTo>
                  <a:lnTo>
                    <a:pt x="452" y="377"/>
                  </a:lnTo>
                  <a:close/>
                  <a:moveTo>
                    <a:pt x="613" y="1298"/>
                  </a:moveTo>
                  <a:lnTo>
                    <a:pt x="613" y="1298"/>
                  </a:lnTo>
                  <a:lnTo>
                    <a:pt x="609" y="1307"/>
                  </a:lnTo>
                  <a:lnTo>
                    <a:pt x="605" y="1314"/>
                  </a:lnTo>
                  <a:lnTo>
                    <a:pt x="599" y="1320"/>
                  </a:lnTo>
                  <a:lnTo>
                    <a:pt x="592" y="1326"/>
                  </a:lnTo>
                  <a:lnTo>
                    <a:pt x="592" y="1326"/>
                  </a:lnTo>
                  <a:lnTo>
                    <a:pt x="570" y="1345"/>
                  </a:lnTo>
                  <a:lnTo>
                    <a:pt x="546" y="1363"/>
                  </a:lnTo>
                  <a:lnTo>
                    <a:pt x="546" y="1363"/>
                  </a:lnTo>
                  <a:lnTo>
                    <a:pt x="530" y="1374"/>
                  </a:lnTo>
                  <a:lnTo>
                    <a:pt x="513" y="1383"/>
                  </a:lnTo>
                  <a:lnTo>
                    <a:pt x="495" y="1391"/>
                  </a:lnTo>
                  <a:lnTo>
                    <a:pt x="477" y="1398"/>
                  </a:lnTo>
                  <a:lnTo>
                    <a:pt x="477" y="1398"/>
                  </a:lnTo>
                  <a:lnTo>
                    <a:pt x="466" y="1401"/>
                  </a:lnTo>
                  <a:lnTo>
                    <a:pt x="454" y="1404"/>
                  </a:lnTo>
                  <a:lnTo>
                    <a:pt x="429" y="1408"/>
                  </a:lnTo>
                  <a:lnTo>
                    <a:pt x="429" y="1408"/>
                  </a:lnTo>
                  <a:lnTo>
                    <a:pt x="420" y="1409"/>
                  </a:lnTo>
                  <a:lnTo>
                    <a:pt x="410" y="1409"/>
                  </a:lnTo>
                  <a:lnTo>
                    <a:pt x="391" y="1409"/>
                  </a:lnTo>
                  <a:lnTo>
                    <a:pt x="391" y="1409"/>
                  </a:lnTo>
                  <a:lnTo>
                    <a:pt x="388" y="1408"/>
                  </a:lnTo>
                  <a:lnTo>
                    <a:pt x="385" y="1406"/>
                  </a:lnTo>
                  <a:lnTo>
                    <a:pt x="382" y="1403"/>
                  </a:lnTo>
                  <a:lnTo>
                    <a:pt x="380" y="1400"/>
                  </a:lnTo>
                  <a:lnTo>
                    <a:pt x="378" y="1397"/>
                  </a:lnTo>
                  <a:lnTo>
                    <a:pt x="377" y="1393"/>
                  </a:lnTo>
                  <a:lnTo>
                    <a:pt x="377" y="1389"/>
                  </a:lnTo>
                  <a:lnTo>
                    <a:pt x="378" y="1385"/>
                  </a:lnTo>
                  <a:lnTo>
                    <a:pt x="378" y="1385"/>
                  </a:lnTo>
                  <a:lnTo>
                    <a:pt x="381" y="1378"/>
                  </a:lnTo>
                  <a:lnTo>
                    <a:pt x="385" y="1372"/>
                  </a:lnTo>
                  <a:lnTo>
                    <a:pt x="390" y="1367"/>
                  </a:lnTo>
                  <a:lnTo>
                    <a:pt x="397" y="1363"/>
                  </a:lnTo>
                  <a:lnTo>
                    <a:pt x="397" y="1363"/>
                  </a:lnTo>
                  <a:lnTo>
                    <a:pt x="399" y="1361"/>
                  </a:lnTo>
                  <a:lnTo>
                    <a:pt x="399" y="1361"/>
                  </a:lnTo>
                  <a:lnTo>
                    <a:pt x="392" y="1360"/>
                  </a:lnTo>
                  <a:lnTo>
                    <a:pt x="386" y="1362"/>
                  </a:lnTo>
                  <a:lnTo>
                    <a:pt x="383" y="1363"/>
                  </a:lnTo>
                  <a:lnTo>
                    <a:pt x="380" y="1365"/>
                  </a:lnTo>
                  <a:lnTo>
                    <a:pt x="376" y="1372"/>
                  </a:lnTo>
                  <a:lnTo>
                    <a:pt x="376" y="1372"/>
                  </a:lnTo>
                  <a:lnTo>
                    <a:pt x="372" y="1382"/>
                  </a:lnTo>
                  <a:lnTo>
                    <a:pt x="369" y="1392"/>
                  </a:lnTo>
                  <a:lnTo>
                    <a:pt x="369" y="1392"/>
                  </a:lnTo>
                  <a:lnTo>
                    <a:pt x="369" y="1395"/>
                  </a:lnTo>
                  <a:lnTo>
                    <a:pt x="369" y="1398"/>
                  </a:lnTo>
                  <a:lnTo>
                    <a:pt x="371" y="1405"/>
                  </a:lnTo>
                  <a:lnTo>
                    <a:pt x="371" y="1405"/>
                  </a:lnTo>
                  <a:lnTo>
                    <a:pt x="365" y="1405"/>
                  </a:lnTo>
                  <a:lnTo>
                    <a:pt x="359" y="1404"/>
                  </a:lnTo>
                  <a:lnTo>
                    <a:pt x="347" y="1399"/>
                  </a:lnTo>
                  <a:lnTo>
                    <a:pt x="347" y="1399"/>
                  </a:lnTo>
                  <a:lnTo>
                    <a:pt x="338" y="1394"/>
                  </a:lnTo>
                  <a:lnTo>
                    <a:pt x="330" y="1388"/>
                  </a:lnTo>
                  <a:lnTo>
                    <a:pt x="330" y="1388"/>
                  </a:lnTo>
                  <a:lnTo>
                    <a:pt x="329" y="1385"/>
                  </a:lnTo>
                  <a:lnTo>
                    <a:pt x="327" y="1383"/>
                  </a:lnTo>
                  <a:lnTo>
                    <a:pt x="326" y="1380"/>
                  </a:lnTo>
                  <a:lnTo>
                    <a:pt x="326" y="1377"/>
                  </a:lnTo>
                  <a:lnTo>
                    <a:pt x="326" y="1377"/>
                  </a:lnTo>
                  <a:lnTo>
                    <a:pt x="328" y="1370"/>
                  </a:lnTo>
                  <a:lnTo>
                    <a:pt x="330" y="1363"/>
                  </a:lnTo>
                  <a:lnTo>
                    <a:pt x="334" y="1357"/>
                  </a:lnTo>
                  <a:lnTo>
                    <a:pt x="339" y="1352"/>
                  </a:lnTo>
                  <a:lnTo>
                    <a:pt x="339" y="1352"/>
                  </a:lnTo>
                  <a:lnTo>
                    <a:pt x="345" y="1347"/>
                  </a:lnTo>
                  <a:lnTo>
                    <a:pt x="352" y="1342"/>
                  </a:lnTo>
                  <a:lnTo>
                    <a:pt x="352" y="1342"/>
                  </a:lnTo>
                  <a:lnTo>
                    <a:pt x="350" y="1340"/>
                  </a:lnTo>
                  <a:lnTo>
                    <a:pt x="349" y="1340"/>
                  </a:lnTo>
                  <a:lnTo>
                    <a:pt x="344" y="1341"/>
                  </a:lnTo>
                  <a:lnTo>
                    <a:pt x="344" y="1341"/>
                  </a:lnTo>
                  <a:lnTo>
                    <a:pt x="336" y="1345"/>
                  </a:lnTo>
                  <a:lnTo>
                    <a:pt x="328" y="1351"/>
                  </a:lnTo>
                  <a:lnTo>
                    <a:pt x="322" y="1357"/>
                  </a:lnTo>
                  <a:lnTo>
                    <a:pt x="320" y="1362"/>
                  </a:lnTo>
                  <a:lnTo>
                    <a:pt x="318" y="1366"/>
                  </a:lnTo>
                  <a:lnTo>
                    <a:pt x="318" y="1366"/>
                  </a:lnTo>
                  <a:lnTo>
                    <a:pt x="317" y="1371"/>
                  </a:lnTo>
                  <a:lnTo>
                    <a:pt x="317" y="1376"/>
                  </a:lnTo>
                  <a:lnTo>
                    <a:pt x="317" y="1376"/>
                  </a:lnTo>
                  <a:lnTo>
                    <a:pt x="310" y="1370"/>
                  </a:lnTo>
                  <a:lnTo>
                    <a:pt x="303" y="1364"/>
                  </a:lnTo>
                  <a:lnTo>
                    <a:pt x="303" y="1364"/>
                  </a:lnTo>
                  <a:lnTo>
                    <a:pt x="300" y="1361"/>
                  </a:lnTo>
                  <a:lnTo>
                    <a:pt x="298" y="1357"/>
                  </a:lnTo>
                  <a:lnTo>
                    <a:pt x="297" y="1354"/>
                  </a:lnTo>
                  <a:lnTo>
                    <a:pt x="297" y="1350"/>
                  </a:lnTo>
                  <a:lnTo>
                    <a:pt x="297" y="1346"/>
                  </a:lnTo>
                  <a:lnTo>
                    <a:pt x="298" y="1342"/>
                  </a:lnTo>
                  <a:lnTo>
                    <a:pt x="301" y="1335"/>
                  </a:lnTo>
                  <a:lnTo>
                    <a:pt x="301" y="1335"/>
                  </a:lnTo>
                  <a:lnTo>
                    <a:pt x="306" y="1326"/>
                  </a:lnTo>
                  <a:lnTo>
                    <a:pt x="313" y="1318"/>
                  </a:lnTo>
                  <a:lnTo>
                    <a:pt x="316" y="1315"/>
                  </a:lnTo>
                  <a:lnTo>
                    <a:pt x="320" y="1312"/>
                  </a:lnTo>
                  <a:lnTo>
                    <a:pt x="325" y="1309"/>
                  </a:lnTo>
                  <a:lnTo>
                    <a:pt x="330" y="1308"/>
                  </a:lnTo>
                  <a:lnTo>
                    <a:pt x="330" y="1308"/>
                  </a:lnTo>
                  <a:lnTo>
                    <a:pt x="339" y="1305"/>
                  </a:lnTo>
                  <a:lnTo>
                    <a:pt x="347" y="1303"/>
                  </a:lnTo>
                  <a:lnTo>
                    <a:pt x="347" y="1303"/>
                  </a:lnTo>
                  <a:lnTo>
                    <a:pt x="361" y="1302"/>
                  </a:lnTo>
                  <a:lnTo>
                    <a:pt x="375" y="1301"/>
                  </a:lnTo>
                  <a:lnTo>
                    <a:pt x="375" y="1301"/>
                  </a:lnTo>
                  <a:lnTo>
                    <a:pt x="384" y="1300"/>
                  </a:lnTo>
                  <a:lnTo>
                    <a:pt x="394" y="1299"/>
                  </a:lnTo>
                  <a:lnTo>
                    <a:pt x="394" y="1299"/>
                  </a:lnTo>
                  <a:lnTo>
                    <a:pt x="398" y="1298"/>
                  </a:lnTo>
                  <a:lnTo>
                    <a:pt x="402" y="1295"/>
                  </a:lnTo>
                  <a:lnTo>
                    <a:pt x="402" y="1295"/>
                  </a:lnTo>
                  <a:lnTo>
                    <a:pt x="404" y="1293"/>
                  </a:lnTo>
                  <a:lnTo>
                    <a:pt x="406" y="1292"/>
                  </a:lnTo>
                  <a:lnTo>
                    <a:pt x="410" y="1293"/>
                  </a:lnTo>
                  <a:lnTo>
                    <a:pt x="410" y="1293"/>
                  </a:lnTo>
                  <a:lnTo>
                    <a:pt x="418" y="1295"/>
                  </a:lnTo>
                  <a:lnTo>
                    <a:pt x="427" y="1296"/>
                  </a:lnTo>
                  <a:lnTo>
                    <a:pt x="443" y="1296"/>
                  </a:lnTo>
                  <a:lnTo>
                    <a:pt x="443" y="1296"/>
                  </a:lnTo>
                  <a:lnTo>
                    <a:pt x="479" y="1296"/>
                  </a:lnTo>
                  <a:lnTo>
                    <a:pt x="479" y="1296"/>
                  </a:lnTo>
                  <a:lnTo>
                    <a:pt x="527" y="1294"/>
                  </a:lnTo>
                  <a:lnTo>
                    <a:pt x="527" y="1294"/>
                  </a:lnTo>
                  <a:lnTo>
                    <a:pt x="539" y="1292"/>
                  </a:lnTo>
                  <a:lnTo>
                    <a:pt x="539" y="1292"/>
                  </a:lnTo>
                  <a:lnTo>
                    <a:pt x="536" y="1291"/>
                  </a:lnTo>
                  <a:lnTo>
                    <a:pt x="536" y="1291"/>
                  </a:lnTo>
                  <a:lnTo>
                    <a:pt x="542" y="1289"/>
                  </a:lnTo>
                  <a:lnTo>
                    <a:pt x="542" y="1289"/>
                  </a:lnTo>
                  <a:lnTo>
                    <a:pt x="553" y="1288"/>
                  </a:lnTo>
                  <a:lnTo>
                    <a:pt x="553" y="1288"/>
                  </a:lnTo>
                  <a:lnTo>
                    <a:pt x="599" y="1280"/>
                  </a:lnTo>
                  <a:lnTo>
                    <a:pt x="599" y="1280"/>
                  </a:lnTo>
                  <a:lnTo>
                    <a:pt x="602" y="1280"/>
                  </a:lnTo>
                  <a:lnTo>
                    <a:pt x="606" y="1281"/>
                  </a:lnTo>
                  <a:lnTo>
                    <a:pt x="608" y="1282"/>
                  </a:lnTo>
                  <a:lnTo>
                    <a:pt x="611" y="1284"/>
                  </a:lnTo>
                  <a:lnTo>
                    <a:pt x="612" y="1286"/>
                  </a:lnTo>
                  <a:lnTo>
                    <a:pt x="613" y="1290"/>
                  </a:lnTo>
                  <a:lnTo>
                    <a:pt x="613" y="1294"/>
                  </a:lnTo>
                  <a:lnTo>
                    <a:pt x="613" y="1298"/>
                  </a:lnTo>
                  <a:lnTo>
                    <a:pt x="613" y="1298"/>
                  </a:lnTo>
                  <a:close/>
                  <a:moveTo>
                    <a:pt x="64" y="867"/>
                  </a:moveTo>
                  <a:lnTo>
                    <a:pt x="64" y="867"/>
                  </a:lnTo>
                  <a:lnTo>
                    <a:pt x="57" y="859"/>
                  </a:lnTo>
                  <a:lnTo>
                    <a:pt x="52" y="851"/>
                  </a:lnTo>
                  <a:lnTo>
                    <a:pt x="48" y="842"/>
                  </a:lnTo>
                  <a:lnTo>
                    <a:pt x="46" y="832"/>
                  </a:lnTo>
                  <a:lnTo>
                    <a:pt x="46" y="832"/>
                  </a:lnTo>
                  <a:lnTo>
                    <a:pt x="45" y="823"/>
                  </a:lnTo>
                  <a:lnTo>
                    <a:pt x="45" y="814"/>
                  </a:lnTo>
                  <a:lnTo>
                    <a:pt x="47" y="797"/>
                  </a:lnTo>
                  <a:lnTo>
                    <a:pt x="47" y="797"/>
                  </a:lnTo>
                  <a:lnTo>
                    <a:pt x="49" y="791"/>
                  </a:lnTo>
                  <a:lnTo>
                    <a:pt x="50" y="785"/>
                  </a:lnTo>
                  <a:lnTo>
                    <a:pt x="54" y="774"/>
                  </a:lnTo>
                  <a:lnTo>
                    <a:pt x="54" y="774"/>
                  </a:lnTo>
                  <a:lnTo>
                    <a:pt x="55" y="772"/>
                  </a:lnTo>
                  <a:lnTo>
                    <a:pt x="57" y="770"/>
                  </a:lnTo>
                  <a:lnTo>
                    <a:pt x="57" y="770"/>
                  </a:lnTo>
                  <a:lnTo>
                    <a:pt x="71" y="757"/>
                  </a:lnTo>
                  <a:lnTo>
                    <a:pt x="71" y="757"/>
                  </a:lnTo>
                  <a:lnTo>
                    <a:pt x="77" y="752"/>
                  </a:lnTo>
                  <a:lnTo>
                    <a:pt x="83" y="749"/>
                  </a:lnTo>
                  <a:lnTo>
                    <a:pt x="89" y="747"/>
                  </a:lnTo>
                  <a:lnTo>
                    <a:pt x="97" y="746"/>
                  </a:lnTo>
                  <a:lnTo>
                    <a:pt x="97" y="746"/>
                  </a:lnTo>
                  <a:lnTo>
                    <a:pt x="102" y="745"/>
                  </a:lnTo>
                  <a:lnTo>
                    <a:pt x="108" y="743"/>
                  </a:lnTo>
                  <a:lnTo>
                    <a:pt x="120" y="739"/>
                  </a:lnTo>
                  <a:lnTo>
                    <a:pt x="120" y="739"/>
                  </a:lnTo>
                  <a:lnTo>
                    <a:pt x="132" y="734"/>
                  </a:lnTo>
                  <a:lnTo>
                    <a:pt x="145" y="729"/>
                  </a:lnTo>
                  <a:lnTo>
                    <a:pt x="145" y="729"/>
                  </a:lnTo>
                  <a:lnTo>
                    <a:pt x="147" y="727"/>
                  </a:lnTo>
                  <a:lnTo>
                    <a:pt x="150" y="724"/>
                  </a:lnTo>
                  <a:lnTo>
                    <a:pt x="155" y="718"/>
                  </a:lnTo>
                  <a:lnTo>
                    <a:pt x="155" y="718"/>
                  </a:lnTo>
                  <a:lnTo>
                    <a:pt x="158" y="715"/>
                  </a:lnTo>
                  <a:lnTo>
                    <a:pt x="162" y="712"/>
                  </a:lnTo>
                  <a:lnTo>
                    <a:pt x="162" y="712"/>
                  </a:lnTo>
                  <a:lnTo>
                    <a:pt x="170" y="709"/>
                  </a:lnTo>
                  <a:lnTo>
                    <a:pt x="178" y="708"/>
                  </a:lnTo>
                  <a:lnTo>
                    <a:pt x="178" y="708"/>
                  </a:lnTo>
                  <a:lnTo>
                    <a:pt x="180" y="708"/>
                  </a:lnTo>
                  <a:lnTo>
                    <a:pt x="181" y="711"/>
                  </a:lnTo>
                  <a:lnTo>
                    <a:pt x="183" y="716"/>
                  </a:lnTo>
                  <a:lnTo>
                    <a:pt x="183" y="716"/>
                  </a:lnTo>
                  <a:lnTo>
                    <a:pt x="184" y="726"/>
                  </a:lnTo>
                  <a:lnTo>
                    <a:pt x="182" y="735"/>
                  </a:lnTo>
                  <a:lnTo>
                    <a:pt x="178" y="744"/>
                  </a:lnTo>
                  <a:lnTo>
                    <a:pt x="172" y="752"/>
                  </a:lnTo>
                  <a:lnTo>
                    <a:pt x="172" y="752"/>
                  </a:lnTo>
                  <a:lnTo>
                    <a:pt x="165" y="759"/>
                  </a:lnTo>
                  <a:lnTo>
                    <a:pt x="165" y="759"/>
                  </a:lnTo>
                  <a:lnTo>
                    <a:pt x="163" y="761"/>
                  </a:lnTo>
                  <a:lnTo>
                    <a:pt x="159" y="762"/>
                  </a:lnTo>
                  <a:lnTo>
                    <a:pt x="159" y="762"/>
                  </a:lnTo>
                  <a:lnTo>
                    <a:pt x="155" y="764"/>
                  </a:lnTo>
                  <a:lnTo>
                    <a:pt x="155" y="764"/>
                  </a:lnTo>
                  <a:lnTo>
                    <a:pt x="168" y="770"/>
                  </a:lnTo>
                  <a:lnTo>
                    <a:pt x="180" y="777"/>
                  </a:lnTo>
                  <a:lnTo>
                    <a:pt x="180" y="777"/>
                  </a:lnTo>
                  <a:lnTo>
                    <a:pt x="193" y="785"/>
                  </a:lnTo>
                  <a:lnTo>
                    <a:pt x="205" y="794"/>
                  </a:lnTo>
                  <a:lnTo>
                    <a:pt x="205" y="794"/>
                  </a:lnTo>
                  <a:lnTo>
                    <a:pt x="210" y="798"/>
                  </a:lnTo>
                  <a:lnTo>
                    <a:pt x="215" y="802"/>
                  </a:lnTo>
                  <a:lnTo>
                    <a:pt x="219" y="808"/>
                  </a:lnTo>
                  <a:lnTo>
                    <a:pt x="221" y="814"/>
                  </a:lnTo>
                  <a:lnTo>
                    <a:pt x="221" y="814"/>
                  </a:lnTo>
                  <a:lnTo>
                    <a:pt x="222" y="817"/>
                  </a:lnTo>
                  <a:lnTo>
                    <a:pt x="223" y="820"/>
                  </a:lnTo>
                  <a:lnTo>
                    <a:pt x="223" y="820"/>
                  </a:lnTo>
                  <a:lnTo>
                    <a:pt x="221" y="826"/>
                  </a:lnTo>
                  <a:lnTo>
                    <a:pt x="219" y="830"/>
                  </a:lnTo>
                  <a:lnTo>
                    <a:pt x="215" y="834"/>
                  </a:lnTo>
                  <a:lnTo>
                    <a:pt x="213" y="836"/>
                  </a:lnTo>
                  <a:lnTo>
                    <a:pt x="210" y="837"/>
                  </a:lnTo>
                  <a:lnTo>
                    <a:pt x="210" y="837"/>
                  </a:lnTo>
                  <a:lnTo>
                    <a:pt x="205" y="838"/>
                  </a:lnTo>
                  <a:lnTo>
                    <a:pt x="201" y="838"/>
                  </a:lnTo>
                  <a:lnTo>
                    <a:pt x="193" y="837"/>
                  </a:lnTo>
                  <a:lnTo>
                    <a:pt x="185" y="834"/>
                  </a:lnTo>
                  <a:lnTo>
                    <a:pt x="177" y="831"/>
                  </a:lnTo>
                  <a:lnTo>
                    <a:pt x="177" y="831"/>
                  </a:lnTo>
                  <a:lnTo>
                    <a:pt x="165" y="824"/>
                  </a:lnTo>
                  <a:lnTo>
                    <a:pt x="153" y="817"/>
                  </a:lnTo>
                  <a:lnTo>
                    <a:pt x="153" y="817"/>
                  </a:lnTo>
                  <a:lnTo>
                    <a:pt x="150" y="816"/>
                  </a:lnTo>
                  <a:lnTo>
                    <a:pt x="147" y="815"/>
                  </a:lnTo>
                  <a:lnTo>
                    <a:pt x="147" y="815"/>
                  </a:lnTo>
                  <a:lnTo>
                    <a:pt x="145" y="818"/>
                  </a:lnTo>
                  <a:lnTo>
                    <a:pt x="145" y="818"/>
                  </a:lnTo>
                  <a:lnTo>
                    <a:pt x="156" y="825"/>
                  </a:lnTo>
                  <a:lnTo>
                    <a:pt x="167" y="832"/>
                  </a:lnTo>
                  <a:lnTo>
                    <a:pt x="167" y="832"/>
                  </a:lnTo>
                  <a:lnTo>
                    <a:pt x="179" y="838"/>
                  </a:lnTo>
                  <a:lnTo>
                    <a:pt x="192" y="843"/>
                  </a:lnTo>
                  <a:lnTo>
                    <a:pt x="192" y="843"/>
                  </a:lnTo>
                  <a:lnTo>
                    <a:pt x="196" y="845"/>
                  </a:lnTo>
                  <a:lnTo>
                    <a:pt x="199" y="848"/>
                  </a:lnTo>
                  <a:lnTo>
                    <a:pt x="202" y="851"/>
                  </a:lnTo>
                  <a:lnTo>
                    <a:pt x="203" y="856"/>
                  </a:lnTo>
                  <a:lnTo>
                    <a:pt x="203" y="856"/>
                  </a:lnTo>
                  <a:lnTo>
                    <a:pt x="203" y="862"/>
                  </a:lnTo>
                  <a:lnTo>
                    <a:pt x="202" y="865"/>
                  </a:lnTo>
                  <a:lnTo>
                    <a:pt x="201" y="868"/>
                  </a:lnTo>
                  <a:lnTo>
                    <a:pt x="201" y="868"/>
                  </a:lnTo>
                  <a:lnTo>
                    <a:pt x="199" y="872"/>
                  </a:lnTo>
                  <a:lnTo>
                    <a:pt x="196" y="875"/>
                  </a:lnTo>
                  <a:lnTo>
                    <a:pt x="193" y="877"/>
                  </a:lnTo>
                  <a:lnTo>
                    <a:pt x="190" y="878"/>
                  </a:lnTo>
                  <a:lnTo>
                    <a:pt x="183" y="879"/>
                  </a:lnTo>
                  <a:lnTo>
                    <a:pt x="175" y="879"/>
                  </a:lnTo>
                  <a:lnTo>
                    <a:pt x="175" y="879"/>
                  </a:lnTo>
                  <a:lnTo>
                    <a:pt x="169" y="878"/>
                  </a:lnTo>
                  <a:lnTo>
                    <a:pt x="162" y="876"/>
                  </a:lnTo>
                  <a:lnTo>
                    <a:pt x="150" y="872"/>
                  </a:lnTo>
                  <a:lnTo>
                    <a:pt x="150" y="872"/>
                  </a:lnTo>
                  <a:lnTo>
                    <a:pt x="143" y="869"/>
                  </a:lnTo>
                  <a:lnTo>
                    <a:pt x="136" y="865"/>
                  </a:lnTo>
                  <a:lnTo>
                    <a:pt x="136" y="865"/>
                  </a:lnTo>
                  <a:lnTo>
                    <a:pt x="129" y="861"/>
                  </a:lnTo>
                  <a:lnTo>
                    <a:pt x="126" y="860"/>
                  </a:lnTo>
                  <a:lnTo>
                    <a:pt x="122" y="861"/>
                  </a:lnTo>
                  <a:lnTo>
                    <a:pt x="122" y="861"/>
                  </a:lnTo>
                  <a:lnTo>
                    <a:pt x="121" y="863"/>
                  </a:lnTo>
                  <a:lnTo>
                    <a:pt x="121" y="863"/>
                  </a:lnTo>
                  <a:lnTo>
                    <a:pt x="153" y="881"/>
                  </a:lnTo>
                  <a:lnTo>
                    <a:pt x="153" y="881"/>
                  </a:lnTo>
                  <a:lnTo>
                    <a:pt x="158" y="884"/>
                  </a:lnTo>
                  <a:lnTo>
                    <a:pt x="161" y="887"/>
                  </a:lnTo>
                  <a:lnTo>
                    <a:pt x="164" y="892"/>
                  </a:lnTo>
                  <a:lnTo>
                    <a:pt x="166" y="896"/>
                  </a:lnTo>
                  <a:lnTo>
                    <a:pt x="166" y="896"/>
                  </a:lnTo>
                  <a:lnTo>
                    <a:pt x="166" y="898"/>
                  </a:lnTo>
                  <a:lnTo>
                    <a:pt x="166" y="900"/>
                  </a:lnTo>
                  <a:lnTo>
                    <a:pt x="164" y="904"/>
                  </a:lnTo>
                  <a:lnTo>
                    <a:pt x="159" y="907"/>
                  </a:lnTo>
                  <a:lnTo>
                    <a:pt x="154" y="908"/>
                  </a:lnTo>
                  <a:lnTo>
                    <a:pt x="154" y="908"/>
                  </a:lnTo>
                  <a:lnTo>
                    <a:pt x="145" y="907"/>
                  </a:lnTo>
                  <a:lnTo>
                    <a:pt x="135" y="905"/>
                  </a:lnTo>
                  <a:lnTo>
                    <a:pt x="127" y="901"/>
                  </a:lnTo>
                  <a:lnTo>
                    <a:pt x="123" y="898"/>
                  </a:lnTo>
                  <a:lnTo>
                    <a:pt x="119" y="895"/>
                  </a:lnTo>
                  <a:lnTo>
                    <a:pt x="119" y="895"/>
                  </a:lnTo>
                  <a:lnTo>
                    <a:pt x="116" y="892"/>
                  </a:lnTo>
                  <a:lnTo>
                    <a:pt x="112" y="890"/>
                  </a:lnTo>
                  <a:lnTo>
                    <a:pt x="104" y="887"/>
                  </a:lnTo>
                  <a:lnTo>
                    <a:pt x="104" y="887"/>
                  </a:lnTo>
                  <a:lnTo>
                    <a:pt x="96" y="885"/>
                  </a:lnTo>
                  <a:lnTo>
                    <a:pt x="88" y="882"/>
                  </a:lnTo>
                  <a:lnTo>
                    <a:pt x="81" y="878"/>
                  </a:lnTo>
                  <a:lnTo>
                    <a:pt x="74" y="874"/>
                  </a:lnTo>
                  <a:lnTo>
                    <a:pt x="74" y="874"/>
                  </a:lnTo>
                  <a:lnTo>
                    <a:pt x="69" y="870"/>
                  </a:lnTo>
                  <a:lnTo>
                    <a:pt x="64" y="867"/>
                  </a:lnTo>
                  <a:lnTo>
                    <a:pt x="64" y="867"/>
                  </a:lnTo>
                  <a:close/>
                  <a:moveTo>
                    <a:pt x="77" y="255"/>
                  </a:moveTo>
                  <a:lnTo>
                    <a:pt x="77" y="255"/>
                  </a:lnTo>
                  <a:lnTo>
                    <a:pt x="79" y="258"/>
                  </a:lnTo>
                  <a:lnTo>
                    <a:pt x="79" y="261"/>
                  </a:lnTo>
                  <a:lnTo>
                    <a:pt x="79" y="261"/>
                  </a:lnTo>
                  <a:lnTo>
                    <a:pt x="73" y="283"/>
                  </a:lnTo>
                  <a:lnTo>
                    <a:pt x="73" y="283"/>
                  </a:lnTo>
                  <a:lnTo>
                    <a:pt x="75" y="285"/>
                  </a:lnTo>
                  <a:lnTo>
                    <a:pt x="75" y="287"/>
                  </a:lnTo>
                  <a:lnTo>
                    <a:pt x="75" y="291"/>
                  </a:lnTo>
                  <a:lnTo>
                    <a:pt x="73" y="295"/>
                  </a:lnTo>
                  <a:lnTo>
                    <a:pt x="72" y="298"/>
                  </a:lnTo>
                  <a:lnTo>
                    <a:pt x="72" y="298"/>
                  </a:lnTo>
                  <a:lnTo>
                    <a:pt x="73" y="301"/>
                  </a:lnTo>
                  <a:lnTo>
                    <a:pt x="74" y="304"/>
                  </a:lnTo>
                  <a:lnTo>
                    <a:pt x="74" y="304"/>
                  </a:lnTo>
                  <a:lnTo>
                    <a:pt x="67" y="323"/>
                  </a:lnTo>
                  <a:lnTo>
                    <a:pt x="67" y="323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4" y="337"/>
                  </a:lnTo>
                  <a:lnTo>
                    <a:pt x="74" y="337"/>
                  </a:lnTo>
                  <a:lnTo>
                    <a:pt x="73" y="344"/>
                  </a:lnTo>
                  <a:lnTo>
                    <a:pt x="73" y="344"/>
                  </a:lnTo>
                  <a:lnTo>
                    <a:pt x="76" y="345"/>
                  </a:lnTo>
                  <a:lnTo>
                    <a:pt x="76" y="346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71" y="367"/>
                  </a:lnTo>
                  <a:lnTo>
                    <a:pt x="71" y="367"/>
                  </a:lnTo>
                  <a:lnTo>
                    <a:pt x="76" y="366"/>
                  </a:lnTo>
                  <a:lnTo>
                    <a:pt x="76" y="366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76" y="377"/>
                  </a:lnTo>
                  <a:lnTo>
                    <a:pt x="76" y="378"/>
                  </a:lnTo>
                  <a:lnTo>
                    <a:pt x="76" y="379"/>
                  </a:lnTo>
                  <a:lnTo>
                    <a:pt x="76" y="379"/>
                  </a:lnTo>
                  <a:lnTo>
                    <a:pt x="78" y="382"/>
                  </a:lnTo>
                  <a:lnTo>
                    <a:pt x="79" y="384"/>
                  </a:lnTo>
                  <a:lnTo>
                    <a:pt x="79" y="389"/>
                  </a:lnTo>
                  <a:lnTo>
                    <a:pt x="79" y="389"/>
                  </a:lnTo>
                  <a:lnTo>
                    <a:pt x="81" y="409"/>
                  </a:lnTo>
                  <a:lnTo>
                    <a:pt x="81" y="409"/>
                  </a:lnTo>
                  <a:lnTo>
                    <a:pt x="84" y="405"/>
                  </a:lnTo>
                  <a:lnTo>
                    <a:pt x="84" y="405"/>
                  </a:lnTo>
                  <a:lnTo>
                    <a:pt x="88" y="406"/>
                  </a:lnTo>
                  <a:lnTo>
                    <a:pt x="88" y="406"/>
                  </a:lnTo>
                  <a:lnTo>
                    <a:pt x="88" y="426"/>
                  </a:lnTo>
                  <a:lnTo>
                    <a:pt x="88" y="426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9" y="438"/>
                  </a:lnTo>
                  <a:lnTo>
                    <a:pt x="99" y="438"/>
                  </a:lnTo>
                  <a:lnTo>
                    <a:pt x="102" y="434"/>
                  </a:lnTo>
                  <a:lnTo>
                    <a:pt x="102" y="434"/>
                  </a:lnTo>
                  <a:lnTo>
                    <a:pt x="104" y="437"/>
                  </a:lnTo>
                  <a:lnTo>
                    <a:pt x="104" y="437"/>
                  </a:lnTo>
                  <a:lnTo>
                    <a:pt x="107" y="442"/>
                  </a:lnTo>
                  <a:lnTo>
                    <a:pt x="110" y="447"/>
                  </a:lnTo>
                  <a:lnTo>
                    <a:pt x="110" y="447"/>
                  </a:lnTo>
                  <a:lnTo>
                    <a:pt x="114" y="452"/>
                  </a:lnTo>
                  <a:lnTo>
                    <a:pt x="119" y="456"/>
                  </a:lnTo>
                  <a:lnTo>
                    <a:pt x="119" y="456"/>
                  </a:lnTo>
                  <a:lnTo>
                    <a:pt x="131" y="463"/>
                  </a:lnTo>
                  <a:lnTo>
                    <a:pt x="143" y="468"/>
                  </a:lnTo>
                  <a:lnTo>
                    <a:pt x="143" y="468"/>
                  </a:lnTo>
                  <a:lnTo>
                    <a:pt x="146" y="471"/>
                  </a:lnTo>
                  <a:lnTo>
                    <a:pt x="150" y="474"/>
                  </a:lnTo>
                  <a:lnTo>
                    <a:pt x="153" y="476"/>
                  </a:lnTo>
                  <a:lnTo>
                    <a:pt x="156" y="476"/>
                  </a:lnTo>
                  <a:lnTo>
                    <a:pt x="158" y="475"/>
                  </a:lnTo>
                  <a:lnTo>
                    <a:pt x="158" y="475"/>
                  </a:lnTo>
                  <a:lnTo>
                    <a:pt x="160" y="476"/>
                  </a:lnTo>
                  <a:lnTo>
                    <a:pt x="160" y="476"/>
                  </a:lnTo>
                  <a:lnTo>
                    <a:pt x="168" y="483"/>
                  </a:lnTo>
                  <a:lnTo>
                    <a:pt x="168" y="483"/>
                  </a:lnTo>
                  <a:lnTo>
                    <a:pt x="170" y="482"/>
                  </a:lnTo>
                  <a:lnTo>
                    <a:pt x="172" y="481"/>
                  </a:lnTo>
                  <a:lnTo>
                    <a:pt x="172" y="481"/>
                  </a:lnTo>
                  <a:lnTo>
                    <a:pt x="180" y="485"/>
                  </a:lnTo>
                  <a:lnTo>
                    <a:pt x="189" y="488"/>
                  </a:lnTo>
                  <a:lnTo>
                    <a:pt x="189" y="488"/>
                  </a:lnTo>
                  <a:lnTo>
                    <a:pt x="201" y="491"/>
                  </a:lnTo>
                  <a:lnTo>
                    <a:pt x="212" y="493"/>
                  </a:lnTo>
                  <a:lnTo>
                    <a:pt x="212" y="493"/>
                  </a:lnTo>
                  <a:lnTo>
                    <a:pt x="221" y="495"/>
                  </a:lnTo>
                  <a:lnTo>
                    <a:pt x="231" y="496"/>
                  </a:lnTo>
                  <a:lnTo>
                    <a:pt x="231" y="496"/>
                  </a:lnTo>
                  <a:lnTo>
                    <a:pt x="259" y="496"/>
                  </a:lnTo>
                  <a:lnTo>
                    <a:pt x="259" y="496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95" y="498"/>
                  </a:lnTo>
                  <a:lnTo>
                    <a:pt x="305" y="498"/>
                  </a:lnTo>
                  <a:lnTo>
                    <a:pt x="305" y="498"/>
                  </a:lnTo>
                  <a:lnTo>
                    <a:pt x="316" y="497"/>
                  </a:lnTo>
                  <a:lnTo>
                    <a:pt x="328" y="496"/>
                  </a:lnTo>
                  <a:lnTo>
                    <a:pt x="328" y="496"/>
                  </a:lnTo>
                  <a:lnTo>
                    <a:pt x="343" y="494"/>
                  </a:lnTo>
                  <a:lnTo>
                    <a:pt x="358" y="492"/>
                  </a:lnTo>
                  <a:lnTo>
                    <a:pt x="358" y="492"/>
                  </a:lnTo>
                  <a:lnTo>
                    <a:pt x="388" y="484"/>
                  </a:lnTo>
                  <a:lnTo>
                    <a:pt x="388" y="484"/>
                  </a:lnTo>
                  <a:lnTo>
                    <a:pt x="399" y="489"/>
                  </a:lnTo>
                  <a:lnTo>
                    <a:pt x="399" y="489"/>
                  </a:lnTo>
                  <a:lnTo>
                    <a:pt x="405" y="491"/>
                  </a:lnTo>
                  <a:lnTo>
                    <a:pt x="409" y="492"/>
                  </a:lnTo>
                  <a:lnTo>
                    <a:pt x="413" y="492"/>
                  </a:lnTo>
                  <a:lnTo>
                    <a:pt x="418" y="491"/>
                  </a:lnTo>
                  <a:lnTo>
                    <a:pt x="418" y="491"/>
                  </a:lnTo>
                  <a:lnTo>
                    <a:pt x="423" y="489"/>
                  </a:lnTo>
                  <a:lnTo>
                    <a:pt x="426" y="487"/>
                  </a:lnTo>
                  <a:lnTo>
                    <a:pt x="430" y="484"/>
                  </a:lnTo>
                  <a:lnTo>
                    <a:pt x="433" y="481"/>
                  </a:lnTo>
                  <a:lnTo>
                    <a:pt x="433" y="481"/>
                  </a:lnTo>
                  <a:lnTo>
                    <a:pt x="435" y="477"/>
                  </a:lnTo>
                  <a:lnTo>
                    <a:pt x="437" y="472"/>
                  </a:lnTo>
                  <a:lnTo>
                    <a:pt x="440" y="464"/>
                  </a:lnTo>
                  <a:lnTo>
                    <a:pt x="440" y="464"/>
                  </a:lnTo>
                  <a:lnTo>
                    <a:pt x="440" y="461"/>
                  </a:lnTo>
                  <a:lnTo>
                    <a:pt x="440" y="461"/>
                  </a:lnTo>
                  <a:lnTo>
                    <a:pt x="452" y="453"/>
                  </a:lnTo>
                  <a:lnTo>
                    <a:pt x="452" y="453"/>
                  </a:lnTo>
                  <a:lnTo>
                    <a:pt x="464" y="443"/>
                  </a:lnTo>
                  <a:lnTo>
                    <a:pt x="475" y="433"/>
                  </a:lnTo>
                  <a:lnTo>
                    <a:pt x="485" y="423"/>
                  </a:lnTo>
                  <a:lnTo>
                    <a:pt x="494" y="411"/>
                  </a:lnTo>
                  <a:lnTo>
                    <a:pt x="494" y="411"/>
                  </a:lnTo>
                  <a:lnTo>
                    <a:pt x="496" y="409"/>
                  </a:lnTo>
                  <a:lnTo>
                    <a:pt x="498" y="407"/>
                  </a:lnTo>
                  <a:lnTo>
                    <a:pt x="498" y="407"/>
                  </a:lnTo>
                  <a:lnTo>
                    <a:pt x="500" y="407"/>
                  </a:lnTo>
                  <a:lnTo>
                    <a:pt x="502" y="406"/>
                  </a:lnTo>
                  <a:lnTo>
                    <a:pt x="505" y="403"/>
                  </a:lnTo>
                  <a:lnTo>
                    <a:pt x="505" y="403"/>
                  </a:lnTo>
                  <a:lnTo>
                    <a:pt x="509" y="396"/>
                  </a:lnTo>
                  <a:lnTo>
                    <a:pt x="511" y="392"/>
                  </a:lnTo>
                  <a:lnTo>
                    <a:pt x="514" y="389"/>
                  </a:lnTo>
                  <a:lnTo>
                    <a:pt x="514" y="389"/>
                  </a:lnTo>
                  <a:lnTo>
                    <a:pt x="517" y="385"/>
                  </a:lnTo>
                  <a:lnTo>
                    <a:pt x="520" y="380"/>
                  </a:lnTo>
                  <a:lnTo>
                    <a:pt x="524" y="370"/>
                  </a:lnTo>
                  <a:lnTo>
                    <a:pt x="524" y="370"/>
                  </a:lnTo>
                  <a:lnTo>
                    <a:pt x="530" y="353"/>
                  </a:lnTo>
                  <a:lnTo>
                    <a:pt x="534" y="336"/>
                  </a:lnTo>
                  <a:lnTo>
                    <a:pt x="534" y="336"/>
                  </a:lnTo>
                  <a:lnTo>
                    <a:pt x="535" y="322"/>
                  </a:lnTo>
                  <a:lnTo>
                    <a:pt x="535" y="308"/>
                  </a:lnTo>
                  <a:lnTo>
                    <a:pt x="535" y="308"/>
                  </a:lnTo>
                  <a:lnTo>
                    <a:pt x="534" y="304"/>
                  </a:lnTo>
                  <a:lnTo>
                    <a:pt x="533" y="300"/>
                  </a:lnTo>
                  <a:lnTo>
                    <a:pt x="533" y="300"/>
                  </a:lnTo>
                  <a:lnTo>
                    <a:pt x="534" y="289"/>
                  </a:lnTo>
                  <a:lnTo>
                    <a:pt x="534" y="284"/>
                  </a:lnTo>
                  <a:lnTo>
                    <a:pt x="534" y="279"/>
                  </a:lnTo>
                  <a:lnTo>
                    <a:pt x="534" y="279"/>
                  </a:lnTo>
                  <a:lnTo>
                    <a:pt x="533" y="274"/>
                  </a:lnTo>
                  <a:lnTo>
                    <a:pt x="531" y="268"/>
                  </a:lnTo>
                  <a:lnTo>
                    <a:pt x="526" y="258"/>
                  </a:lnTo>
                  <a:lnTo>
                    <a:pt x="526" y="258"/>
                  </a:lnTo>
                  <a:lnTo>
                    <a:pt x="523" y="254"/>
                  </a:lnTo>
                  <a:lnTo>
                    <a:pt x="523" y="251"/>
                  </a:lnTo>
                  <a:lnTo>
                    <a:pt x="525" y="249"/>
                  </a:lnTo>
                  <a:lnTo>
                    <a:pt x="525" y="249"/>
                  </a:lnTo>
                  <a:lnTo>
                    <a:pt x="524" y="246"/>
                  </a:lnTo>
                  <a:lnTo>
                    <a:pt x="524" y="246"/>
                  </a:lnTo>
                  <a:lnTo>
                    <a:pt x="522" y="240"/>
                  </a:lnTo>
                  <a:lnTo>
                    <a:pt x="519" y="234"/>
                  </a:lnTo>
                  <a:lnTo>
                    <a:pt x="519" y="234"/>
                  </a:lnTo>
                  <a:lnTo>
                    <a:pt x="507" y="213"/>
                  </a:lnTo>
                  <a:lnTo>
                    <a:pt x="507" y="213"/>
                  </a:lnTo>
                  <a:lnTo>
                    <a:pt x="505" y="210"/>
                  </a:lnTo>
                  <a:lnTo>
                    <a:pt x="504" y="208"/>
                  </a:lnTo>
                  <a:lnTo>
                    <a:pt x="504" y="208"/>
                  </a:lnTo>
                  <a:lnTo>
                    <a:pt x="503" y="202"/>
                  </a:lnTo>
                  <a:lnTo>
                    <a:pt x="500" y="197"/>
                  </a:lnTo>
                  <a:lnTo>
                    <a:pt x="496" y="192"/>
                  </a:lnTo>
                  <a:lnTo>
                    <a:pt x="491" y="189"/>
                  </a:lnTo>
                  <a:lnTo>
                    <a:pt x="491" y="189"/>
                  </a:lnTo>
                  <a:lnTo>
                    <a:pt x="489" y="187"/>
                  </a:lnTo>
                  <a:lnTo>
                    <a:pt x="488" y="186"/>
                  </a:lnTo>
                  <a:lnTo>
                    <a:pt x="489" y="184"/>
                  </a:lnTo>
                  <a:lnTo>
                    <a:pt x="492" y="182"/>
                  </a:lnTo>
                  <a:lnTo>
                    <a:pt x="492" y="182"/>
                  </a:lnTo>
                  <a:lnTo>
                    <a:pt x="461" y="157"/>
                  </a:lnTo>
                  <a:lnTo>
                    <a:pt x="461" y="157"/>
                  </a:lnTo>
                  <a:lnTo>
                    <a:pt x="462" y="156"/>
                  </a:lnTo>
                  <a:lnTo>
                    <a:pt x="462" y="156"/>
                  </a:lnTo>
                  <a:lnTo>
                    <a:pt x="472" y="158"/>
                  </a:lnTo>
                  <a:lnTo>
                    <a:pt x="472" y="158"/>
                  </a:lnTo>
                  <a:lnTo>
                    <a:pt x="489" y="125"/>
                  </a:lnTo>
                  <a:lnTo>
                    <a:pt x="489" y="125"/>
                  </a:lnTo>
                  <a:lnTo>
                    <a:pt x="491" y="122"/>
                  </a:lnTo>
                  <a:lnTo>
                    <a:pt x="491" y="122"/>
                  </a:lnTo>
                  <a:lnTo>
                    <a:pt x="493" y="114"/>
                  </a:lnTo>
                  <a:lnTo>
                    <a:pt x="495" y="107"/>
                  </a:lnTo>
                  <a:lnTo>
                    <a:pt x="501" y="93"/>
                  </a:lnTo>
                  <a:lnTo>
                    <a:pt x="501" y="93"/>
                  </a:lnTo>
                  <a:lnTo>
                    <a:pt x="503" y="87"/>
                  </a:lnTo>
                  <a:lnTo>
                    <a:pt x="504" y="81"/>
                  </a:lnTo>
                  <a:lnTo>
                    <a:pt x="504" y="81"/>
                  </a:lnTo>
                  <a:lnTo>
                    <a:pt x="505" y="73"/>
                  </a:lnTo>
                  <a:lnTo>
                    <a:pt x="505" y="65"/>
                  </a:lnTo>
                  <a:lnTo>
                    <a:pt x="505" y="65"/>
                  </a:lnTo>
                  <a:lnTo>
                    <a:pt x="505" y="56"/>
                  </a:lnTo>
                  <a:lnTo>
                    <a:pt x="504" y="52"/>
                  </a:lnTo>
                  <a:lnTo>
                    <a:pt x="503" y="50"/>
                  </a:lnTo>
                  <a:lnTo>
                    <a:pt x="500" y="48"/>
                  </a:lnTo>
                  <a:lnTo>
                    <a:pt x="500" y="48"/>
                  </a:lnTo>
                  <a:lnTo>
                    <a:pt x="500" y="46"/>
                  </a:lnTo>
                  <a:lnTo>
                    <a:pt x="500" y="46"/>
                  </a:lnTo>
                  <a:lnTo>
                    <a:pt x="498" y="42"/>
                  </a:lnTo>
                  <a:lnTo>
                    <a:pt x="498" y="42"/>
                  </a:lnTo>
                  <a:lnTo>
                    <a:pt x="497" y="40"/>
                  </a:lnTo>
                  <a:lnTo>
                    <a:pt x="496" y="39"/>
                  </a:lnTo>
                  <a:lnTo>
                    <a:pt x="492" y="36"/>
                  </a:lnTo>
                  <a:lnTo>
                    <a:pt x="489" y="33"/>
                  </a:lnTo>
                  <a:lnTo>
                    <a:pt x="489" y="31"/>
                  </a:lnTo>
                  <a:lnTo>
                    <a:pt x="489" y="29"/>
                  </a:lnTo>
                  <a:lnTo>
                    <a:pt x="489" y="29"/>
                  </a:lnTo>
                  <a:lnTo>
                    <a:pt x="486" y="27"/>
                  </a:lnTo>
                  <a:lnTo>
                    <a:pt x="486" y="27"/>
                  </a:lnTo>
                  <a:lnTo>
                    <a:pt x="480" y="25"/>
                  </a:lnTo>
                  <a:lnTo>
                    <a:pt x="474" y="21"/>
                  </a:lnTo>
                  <a:lnTo>
                    <a:pt x="474" y="21"/>
                  </a:lnTo>
                  <a:lnTo>
                    <a:pt x="469" y="18"/>
                  </a:lnTo>
                  <a:lnTo>
                    <a:pt x="465" y="14"/>
                  </a:lnTo>
                  <a:lnTo>
                    <a:pt x="465" y="14"/>
                  </a:lnTo>
                  <a:lnTo>
                    <a:pt x="449" y="8"/>
                  </a:lnTo>
                  <a:lnTo>
                    <a:pt x="449" y="8"/>
                  </a:lnTo>
                  <a:lnTo>
                    <a:pt x="442" y="7"/>
                  </a:lnTo>
                  <a:lnTo>
                    <a:pt x="435" y="6"/>
                  </a:lnTo>
                  <a:lnTo>
                    <a:pt x="435" y="6"/>
                  </a:lnTo>
                  <a:lnTo>
                    <a:pt x="432" y="5"/>
                  </a:lnTo>
                  <a:lnTo>
                    <a:pt x="429" y="5"/>
                  </a:lnTo>
                  <a:lnTo>
                    <a:pt x="426" y="5"/>
                  </a:lnTo>
                  <a:lnTo>
                    <a:pt x="423" y="2"/>
                  </a:lnTo>
                  <a:lnTo>
                    <a:pt x="423" y="2"/>
                  </a:lnTo>
                  <a:lnTo>
                    <a:pt x="420" y="3"/>
                  </a:lnTo>
                  <a:lnTo>
                    <a:pt x="420" y="3"/>
                  </a:lnTo>
                  <a:lnTo>
                    <a:pt x="417" y="3"/>
                  </a:lnTo>
                  <a:lnTo>
                    <a:pt x="417" y="3"/>
                  </a:lnTo>
                  <a:lnTo>
                    <a:pt x="415" y="1"/>
                  </a:lnTo>
                  <a:lnTo>
                    <a:pt x="413" y="1"/>
                  </a:lnTo>
                  <a:lnTo>
                    <a:pt x="410" y="3"/>
                  </a:lnTo>
                  <a:lnTo>
                    <a:pt x="410" y="3"/>
                  </a:lnTo>
                  <a:lnTo>
                    <a:pt x="406" y="1"/>
                  </a:lnTo>
                  <a:lnTo>
                    <a:pt x="404" y="0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397" y="1"/>
                  </a:lnTo>
                  <a:lnTo>
                    <a:pt x="391" y="1"/>
                  </a:lnTo>
                  <a:lnTo>
                    <a:pt x="391" y="1"/>
                  </a:lnTo>
                  <a:lnTo>
                    <a:pt x="381" y="3"/>
                  </a:lnTo>
                  <a:lnTo>
                    <a:pt x="371" y="7"/>
                  </a:lnTo>
                  <a:lnTo>
                    <a:pt x="371" y="7"/>
                  </a:lnTo>
                  <a:lnTo>
                    <a:pt x="370" y="9"/>
                  </a:lnTo>
                  <a:lnTo>
                    <a:pt x="370" y="9"/>
                  </a:lnTo>
                  <a:lnTo>
                    <a:pt x="365" y="12"/>
                  </a:lnTo>
                  <a:lnTo>
                    <a:pt x="365" y="12"/>
                  </a:lnTo>
                  <a:lnTo>
                    <a:pt x="362" y="14"/>
                  </a:lnTo>
                  <a:lnTo>
                    <a:pt x="362" y="14"/>
                  </a:lnTo>
                  <a:lnTo>
                    <a:pt x="355" y="23"/>
                  </a:lnTo>
                  <a:lnTo>
                    <a:pt x="355" y="23"/>
                  </a:lnTo>
                  <a:lnTo>
                    <a:pt x="354" y="25"/>
                  </a:lnTo>
                  <a:lnTo>
                    <a:pt x="352" y="27"/>
                  </a:lnTo>
                  <a:lnTo>
                    <a:pt x="352" y="27"/>
                  </a:lnTo>
                  <a:lnTo>
                    <a:pt x="348" y="30"/>
                  </a:lnTo>
                  <a:lnTo>
                    <a:pt x="347" y="32"/>
                  </a:lnTo>
                  <a:lnTo>
                    <a:pt x="348" y="35"/>
                  </a:lnTo>
                  <a:lnTo>
                    <a:pt x="348" y="35"/>
                  </a:lnTo>
                  <a:lnTo>
                    <a:pt x="347" y="36"/>
                  </a:lnTo>
                  <a:lnTo>
                    <a:pt x="346" y="38"/>
                  </a:lnTo>
                  <a:lnTo>
                    <a:pt x="346" y="38"/>
                  </a:lnTo>
                  <a:lnTo>
                    <a:pt x="342" y="41"/>
                  </a:lnTo>
                  <a:lnTo>
                    <a:pt x="342" y="41"/>
                  </a:lnTo>
                  <a:lnTo>
                    <a:pt x="343" y="43"/>
                  </a:lnTo>
                  <a:lnTo>
                    <a:pt x="343" y="45"/>
                  </a:lnTo>
                  <a:lnTo>
                    <a:pt x="342" y="47"/>
                  </a:lnTo>
                  <a:lnTo>
                    <a:pt x="341" y="48"/>
                  </a:lnTo>
                  <a:lnTo>
                    <a:pt x="338" y="50"/>
                  </a:lnTo>
                  <a:lnTo>
                    <a:pt x="337" y="51"/>
                  </a:lnTo>
                  <a:lnTo>
                    <a:pt x="337" y="52"/>
                  </a:lnTo>
                  <a:lnTo>
                    <a:pt x="337" y="52"/>
                  </a:lnTo>
                  <a:lnTo>
                    <a:pt x="340" y="52"/>
                  </a:lnTo>
                  <a:lnTo>
                    <a:pt x="340" y="52"/>
                  </a:lnTo>
                  <a:lnTo>
                    <a:pt x="342" y="53"/>
                  </a:lnTo>
                  <a:lnTo>
                    <a:pt x="342" y="53"/>
                  </a:lnTo>
                  <a:lnTo>
                    <a:pt x="336" y="60"/>
                  </a:lnTo>
                  <a:lnTo>
                    <a:pt x="336" y="60"/>
                  </a:lnTo>
                  <a:lnTo>
                    <a:pt x="327" y="106"/>
                  </a:lnTo>
                  <a:lnTo>
                    <a:pt x="327" y="106"/>
                  </a:lnTo>
                  <a:lnTo>
                    <a:pt x="321" y="102"/>
                  </a:lnTo>
                  <a:lnTo>
                    <a:pt x="319" y="101"/>
                  </a:lnTo>
                  <a:lnTo>
                    <a:pt x="316" y="100"/>
                  </a:lnTo>
                  <a:lnTo>
                    <a:pt x="316" y="100"/>
                  </a:lnTo>
                  <a:lnTo>
                    <a:pt x="307" y="100"/>
                  </a:lnTo>
                  <a:lnTo>
                    <a:pt x="297" y="101"/>
                  </a:lnTo>
                  <a:lnTo>
                    <a:pt x="297" y="101"/>
                  </a:lnTo>
                  <a:lnTo>
                    <a:pt x="269" y="104"/>
                  </a:lnTo>
                  <a:lnTo>
                    <a:pt x="269" y="104"/>
                  </a:lnTo>
                  <a:lnTo>
                    <a:pt x="257" y="107"/>
                  </a:lnTo>
                  <a:lnTo>
                    <a:pt x="257" y="107"/>
                  </a:lnTo>
                  <a:lnTo>
                    <a:pt x="245" y="109"/>
                  </a:lnTo>
                  <a:lnTo>
                    <a:pt x="245" y="109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15" y="118"/>
                  </a:lnTo>
                  <a:lnTo>
                    <a:pt x="215" y="118"/>
                  </a:lnTo>
                  <a:lnTo>
                    <a:pt x="213" y="119"/>
                  </a:lnTo>
                  <a:lnTo>
                    <a:pt x="213" y="119"/>
                  </a:lnTo>
                  <a:lnTo>
                    <a:pt x="212" y="121"/>
                  </a:lnTo>
                  <a:lnTo>
                    <a:pt x="210" y="122"/>
                  </a:lnTo>
                  <a:lnTo>
                    <a:pt x="206" y="123"/>
                  </a:lnTo>
                  <a:lnTo>
                    <a:pt x="206" y="123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82" y="133"/>
                  </a:lnTo>
                  <a:lnTo>
                    <a:pt x="182" y="133"/>
                  </a:lnTo>
                  <a:lnTo>
                    <a:pt x="180" y="133"/>
                  </a:lnTo>
                  <a:lnTo>
                    <a:pt x="178" y="132"/>
                  </a:lnTo>
                  <a:lnTo>
                    <a:pt x="178" y="132"/>
                  </a:lnTo>
                  <a:lnTo>
                    <a:pt x="173" y="123"/>
                  </a:lnTo>
                  <a:lnTo>
                    <a:pt x="168" y="113"/>
                  </a:lnTo>
                  <a:lnTo>
                    <a:pt x="168" y="113"/>
                  </a:lnTo>
                  <a:lnTo>
                    <a:pt x="161" y="97"/>
                  </a:lnTo>
                  <a:lnTo>
                    <a:pt x="157" y="89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45" y="73"/>
                  </a:lnTo>
                  <a:lnTo>
                    <a:pt x="138" y="67"/>
                  </a:lnTo>
                  <a:lnTo>
                    <a:pt x="130" y="62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16" y="56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05" y="56"/>
                  </a:lnTo>
                  <a:lnTo>
                    <a:pt x="102" y="56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5" y="56"/>
                  </a:lnTo>
                  <a:lnTo>
                    <a:pt x="92" y="57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0" y="60"/>
                  </a:lnTo>
                  <a:lnTo>
                    <a:pt x="80" y="60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68" y="65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96"/>
                  </a:lnTo>
                  <a:lnTo>
                    <a:pt x="23" y="102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0" y="119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1" y="139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1" y="146"/>
                  </a:lnTo>
                  <a:lnTo>
                    <a:pt x="2" y="149"/>
                  </a:lnTo>
                  <a:lnTo>
                    <a:pt x="2" y="152"/>
                  </a:lnTo>
                  <a:lnTo>
                    <a:pt x="1" y="157"/>
                  </a:lnTo>
                  <a:lnTo>
                    <a:pt x="0" y="162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2" y="173"/>
                  </a:lnTo>
                  <a:lnTo>
                    <a:pt x="2" y="178"/>
                  </a:lnTo>
                  <a:lnTo>
                    <a:pt x="3" y="183"/>
                  </a:lnTo>
                  <a:lnTo>
                    <a:pt x="4" y="188"/>
                  </a:lnTo>
                  <a:lnTo>
                    <a:pt x="4" y="188"/>
                  </a:lnTo>
                  <a:lnTo>
                    <a:pt x="6" y="193"/>
                  </a:lnTo>
                  <a:lnTo>
                    <a:pt x="8" y="198"/>
                  </a:lnTo>
                  <a:lnTo>
                    <a:pt x="10" y="202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8" y="210"/>
                  </a:lnTo>
                  <a:lnTo>
                    <a:pt x="20" y="214"/>
                  </a:lnTo>
                  <a:lnTo>
                    <a:pt x="25" y="223"/>
                  </a:lnTo>
                  <a:lnTo>
                    <a:pt x="25" y="223"/>
                  </a:lnTo>
                  <a:lnTo>
                    <a:pt x="26" y="221"/>
                  </a:lnTo>
                  <a:lnTo>
                    <a:pt x="26" y="221"/>
                  </a:lnTo>
                  <a:lnTo>
                    <a:pt x="28" y="221"/>
                  </a:lnTo>
                  <a:lnTo>
                    <a:pt x="30" y="222"/>
                  </a:lnTo>
                  <a:lnTo>
                    <a:pt x="30" y="222"/>
                  </a:lnTo>
                  <a:lnTo>
                    <a:pt x="32" y="225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47" y="235"/>
                  </a:lnTo>
                  <a:lnTo>
                    <a:pt x="47" y="235"/>
                  </a:lnTo>
                  <a:lnTo>
                    <a:pt x="77" y="255"/>
                  </a:lnTo>
                  <a:lnTo>
                    <a:pt x="77" y="255"/>
                  </a:lnTo>
                  <a:close/>
                  <a:moveTo>
                    <a:pt x="224" y="367"/>
                  </a:moveTo>
                  <a:lnTo>
                    <a:pt x="224" y="367"/>
                  </a:lnTo>
                  <a:lnTo>
                    <a:pt x="235" y="362"/>
                  </a:lnTo>
                  <a:lnTo>
                    <a:pt x="246" y="358"/>
                  </a:lnTo>
                  <a:lnTo>
                    <a:pt x="258" y="355"/>
                  </a:lnTo>
                  <a:lnTo>
                    <a:pt x="270" y="353"/>
                  </a:lnTo>
                  <a:lnTo>
                    <a:pt x="270" y="353"/>
                  </a:lnTo>
                  <a:lnTo>
                    <a:pt x="224" y="368"/>
                  </a:lnTo>
                  <a:lnTo>
                    <a:pt x="224" y="368"/>
                  </a:lnTo>
                  <a:lnTo>
                    <a:pt x="224" y="367"/>
                  </a:lnTo>
                  <a:lnTo>
                    <a:pt x="224" y="367"/>
                  </a:lnTo>
                  <a:close/>
                  <a:moveTo>
                    <a:pt x="231" y="480"/>
                  </a:moveTo>
                  <a:lnTo>
                    <a:pt x="231" y="480"/>
                  </a:lnTo>
                  <a:lnTo>
                    <a:pt x="257" y="467"/>
                  </a:lnTo>
                  <a:lnTo>
                    <a:pt x="257" y="467"/>
                  </a:lnTo>
                  <a:lnTo>
                    <a:pt x="255" y="469"/>
                  </a:lnTo>
                  <a:lnTo>
                    <a:pt x="253" y="472"/>
                  </a:lnTo>
                  <a:lnTo>
                    <a:pt x="245" y="477"/>
                  </a:lnTo>
                  <a:lnTo>
                    <a:pt x="238" y="480"/>
                  </a:lnTo>
                  <a:lnTo>
                    <a:pt x="234" y="480"/>
                  </a:lnTo>
                  <a:lnTo>
                    <a:pt x="231" y="480"/>
                  </a:lnTo>
                  <a:lnTo>
                    <a:pt x="231" y="480"/>
                  </a:lnTo>
                  <a:close/>
                  <a:moveTo>
                    <a:pt x="255" y="477"/>
                  </a:moveTo>
                  <a:lnTo>
                    <a:pt x="255" y="477"/>
                  </a:lnTo>
                  <a:lnTo>
                    <a:pt x="263" y="473"/>
                  </a:lnTo>
                  <a:lnTo>
                    <a:pt x="269" y="467"/>
                  </a:lnTo>
                  <a:lnTo>
                    <a:pt x="274" y="460"/>
                  </a:lnTo>
                  <a:lnTo>
                    <a:pt x="279" y="453"/>
                  </a:lnTo>
                  <a:lnTo>
                    <a:pt x="279" y="453"/>
                  </a:lnTo>
                  <a:lnTo>
                    <a:pt x="278" y="457"/>
                  </a:lnTo>
                  <a:lnTo>
                    <a:pt x="277" y="461"/>
                  </a:lnTo>
                  <a:lnTo>
                    <a:pt x="274" y="465"/>
                  </a:lnTo>
                  <a:lnTo>
                    <a:pt x="271" y="470"/>
                  </a:lnTo>
                  <a:lnTo>
                    <a:pt x="267" y="473"/>
                  </a:lnTo>
                  <a:lnTo>
                    <a:pt x="263" y="476"/>
                  </a:lnTo>
                  <a:lnTo>
                    <a:pt x="259" y="477"/>
                  </a:lnTo>
                  <a:lnTo>
                    <a:pt x="255" y="477"/>
                  </a:lnTo>
                  <a:lnTo>
                    <a:pt x="255" y="477"/>
                  </a:lnTo>
                  <a:close/>
                  <a:moveTo>
                    <a:pt x="287" y="467"/>
                  </a:moveTo>
                  <a:lnTo>
                    <a:pt x="287" y="467"/>
                  </a:lnTo>
                  <a:lnTo>
                    <a:pt x="284" y="470"/>
                  </a:lnTo>
                  <a:lnTo>
                    <a:pt x="282" y="471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85" y="466"/>
                  </a:lnTo>
                  <a:lnTo>
                    <a:pt x="289" y="461"/>
                  </a:lnTo>
                  <a:lnTo>
                    <a:pt x="293" y="455"/>
                  </a:lnTo>
                  <a:lnTo>
                    <a:pt x="296" y="449"/>
                  </a:lnTo>
                  <a:lnTo>
                    <a:pt x="298" y="443"/>
                  </a:lnTo>
                  <a:lnTo>
                    <a:pt x="299" y="437"/>
                  </a:lnTo>
                  <a:lnTo>
                    <a:pt x="300" y="430"/>
                  </a:lnTo>
                  <a:lnTo>
                    <a:pt x="300" y="423"/>
                  </a:lnTo>
                  <a:lnTo>
                    <a:pt x="300" y="423"/>
                  </a:lnTo>
                  <a:lnTo>
                    <a:pt x="302" y="427"/>
                  </a:lnTo>
                  <a:lnTo>
                    <a:pt x="302" y="432"/>
                  </a:lnTo>
                  <a:lnTo>
                    <a:pt x="302" y="438"/>
                  </a:lnTo>
                  <a:lnTo>
                    <a:pt x="300" y="444"/>
                  </a:lnTo>
                  <a:lnTo>
                    <a:pt x="298" y="451"/>
                  </a:lnTo>
                  <a:lnTo>
                    <a:pt x="295" y="457"/>
                  </a:lnTo>
                  <a:lnTo>
                    <a:pt x="291" y="462"/>
                  </a:lnTo>
                  <a:lnTo>
                    <a:pt x="287" y="467"/>
                  </a:lnTo>
                  <a:lnTo>
                    <a:pt x="287" y="467"/>
                  </a:lnTo>
                  <a:close/>
                  <a:moveTo>
                    <a:pt x="433" y="461"/>
                  </a:moveTo>
                  <a:lnTo>
                    <a:pt x="433" y="461"/>
                  </a:lnTo>
                  <a:lnTo>
                    <a:pt x="433" y="461"/>
                  </a:lnTo>
                  <a:lnTo>
                    <a:pt x="433" y="464"/>
                  </a:lnTo>
                  <a:lnTo>
                    <a:pt x="431" y="469"/>
                  </a:lnTo>
                  <a:lnTo>
                    <a:pt x="431" y="469"/>
                  </a:lnTo>
                  <a:lnTo>
                    <a:pt x="428" y="474"/>
                  </a:lnTo>
                  <a:lnTo>
                    <a:pt x="423" y="478"/>
                  </a:lnTo>
                  <a:lnTo>
                    <a:pt x="423" y="478"/>
                  </a:lnTo>
                  <a:lnTo>
                    <a:pt x="420" y="480"/>
                  </a:lnTo>
                  <a:lnTo>
                    <a:pt x="416" y="481"/>
                  </a:lnTo>
                  <a:lnTo>
                    <a:pt x="413" y="482"/>
                  </a:lnTo>
                  <a:lnTo>
                    <a:pt x="410" y="481"/>
                  </a:lnTo>
                  <a:lnTo>
                    <a:pt x="410" y="481"/>
                  </a:lnTo>
                  <a:lnTo>
                    <a:pt x="406" y="480"/>
                  </a:lnTo>
                  <a:lnTo>
                    <a:pt x="406" y="480"/>
                  </a:lnTo>
                  <a:lnTo>
                    <a:pt x="397" y="472"/>
                  </a:lnTo>
                  <a:lnTo>
                    <a:pt x="393" y="468"/>
                  </a:lnTo>
                  <a:lnTo>
                    <a:pt x="390" y="464"/>
                  </a:lnTo>
                  <a:lnTo>
                    <a:pt x="390" y="464"/>
                  </a:lnTo>
                  <a:lnTo>
                    <a:pt x="378" y="447"/>
                  </a:lnTo>
                  <a:lnTo>
                    <a:pt x="367" y="429"/>
                  </a:lnTo>
                  <a:lnTo>
                    <a:pt x="367" y="429"/>
                  </a:lnTo>
                  <a:lnTo>
                    <a:pt x="362" y="423"/>
                  </a:lnTo>
                  <a:lnTo>
                    <a:pt x="362" y="423"/>
                  </a:lnTo>
                  <a:lnTo>
                    <a:pt x="349" y="404"/>
                  </a:lnTo>
                  <a:lnTo>
                    <a:pt x="349" y="404"/>
                  </a:lnTo>
                  <a:lnTo>
                    <a:pt x="352" y="404"/>
                  </a:lnTo>
                  <a:lnTo>
                    <a:pt x="352" y="404"/>
                  </a:lnTo>
                  <a:lnTo>
                    <a:pt x="385" y="451"/>
                  </a:lnTo>
                  <a:lnTo>
                    <a:pt x="385" y="451"/>
                  </a:lnTo>
                  <a:lnTo>
                    <a:pt x="394" y="46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6" y="474"/>
                  </a:lnTo>
                  <a:lnTo>
                    <a:pt x="406" y="474"/>
                  </a:lnTo>
                  <a:lnTo>
                    <a:pt x="412" y="475"/>
                  </a:lnTo>
                  <a:lnTo>
                    <a:pt x="417" y="473"/>
                  </a:lnTo>
                  <a:lnTo>
                    <a:pt x="421" y="470"/>
                  </a:lnTo>
                  <a:lnTo>
                    <a:pt x="425" y="465"/>
                  </a:lnTo>
                  <a:lnTo>
                    <a:pt x="425" y="465"/>
                  </a:lnTo>
                  <a:lnTo>
                    <a:pt x="429" y="458"/>
                  </a:lnTo>
                  <a:lnTo>
                    <a:pt x="432" y="451"/>
                  </a:lnTo>
                  <a:lnTo>
                    <a:pt x="432" y="451"/>
                  </a:lnTo>
                  <a:lnTo>
                    <a:pt x="434" y="439"/>
                  </a:lnTo>
                  <a:lnTo>
                    <a:pt x="436" y="426"/>
                  </a:lnTo>
                  <a:lnTo>
                    <a:pt x="436" y="426"/>
                  </a:lnTo>
                  <a:lnTo>
                    <a:pt x="438" y="406"/>
                  </a:lnTo>
                  <a:lnTo>
                    <a:pt x="438" y="406"/>
                  </a:lnTo>
                  <a:lnTo>
                    <a:pt x="439" y="412"/>
                  </a:lnTo>
                  <a:lnTo>
                    <a:pt x="440" y="419"/>
                  </a:lnTo>
                  <a:lnTo>
                    <a:pt x="440" y="426"/>
                  </a:lnTo>
                  <a:lnTo>
                    <a:pt x="439" y="433"/>
                  </a:lnTo>
                  <a:lnTo>
                    <a:pt x="436" y="448"/>
                  </a:lnTo>
                  <a:lnTo>
                    <a:pt x="433" y="461"/>
                  </a:lnTo>
                  <a:lnTo>
                    <a:pt x="433" y="461"/>
                  </a:lnTo>
                  <a:close/>
                  <a:moveTo>
                    <a:pt x="480" y="371"/>
                  </a:moveTo>
                  <a:lnTo>
                    <a:pt x="480" y="371"/>
                  </a:lnTo>
                  <a:lnTo>
                    <a:pt x="487" y="350"/>
                  </a:lnTo>
                  <a:lnTo>
                    <a:pt x="487" y="350"/>
                  </a:lnTo>
                  <a:lnTo>
                    <a:pt x="489" y="350"/>
                  </a:lnTo>
                  <a:lnTo>
                    <a:pt x="489" y="350"/>
                  </a:lnTo>
                  <a:lnTo>
                    <a:pt x="490" y="352"/>
                  </a:lnTo>
                  <a:lnTo>
                    <a:pt x="490" y="354"/>
                  </a:lnTo>
                  <a:lnTo>
                    <a:pt x="490" y="354"/>
                  </a:lnTo>
                  <a:lnTo>
                    <a:pt x="485" y="365"/>
                  </a:lnTo>
                  <a:lnTo>
                    <a:pt x="480" y="375"/>
                  </a:lnTo>
                  <a:lnTo>
                    <a:pt x="480" y="375"/>
                  </a:lnTo>
                  <a:lnTo>
                    <a:pt x="480" y="373"/>
                  </a:lnTo>
                  <a:lnTo>
                    <a:pt x="480" y="371"/>
                  </a:lnTo>
                  <a:lnTo>
                    <a:pt x="480" y="371"/>
                  </a:lnTo>
                  <a:close/>
                  <a:moveTo>
                    <a:pt x="486" y="388"/>
                  </a:moveTo>
                  <a:lnTo>
                    <a:pt x="486" y="388"/>
                  </a:lnTo>
                  <a:lnTo>
                    <a:pt x="485" y="386"/>
                  </a:lnTo>
                  <a:lnTo>
                    <a:pt x="484" y="384"/>
                  </a:lnTo>
                  <a:lnTo>
                    <a:pt x="483" y="381"/>
                  </a:lnTo>
                  <a:lnTo>
                    <a:pt x="484" y="378"/>
                  </a:lnTo>
                  <a:lnTo>
                    <a:pt x="486" y="372"/>
                  </a:lnTo>
                  <a:lnTo>
                    <a:pt x="488" y="369"/>
                  </a:lnTo>
                  <a:lnTo>
                    <a:pt x="490" y="367"/>
                  </a:lnTo>
                  <a:lnTo>
                    <a:pt x="490" y="367"/>
                  </a:lnTo>
                  <a:lnTo>
                    <a:pt x="486" y="388"/>
                  </a:lnTo>
                  <a:lnTo>
                    <a:pt x="486" y="388"/>
                  </a:lnTo>
                  <a:close/>
                  <a:moveTo>
                    <a:pt x="483" y="350"/>
                  </a:moveTo>
                  <a:lnTo>
                    <a:pt x="483" y="350"/>
                  </a:lnTo>
                  <a:lnTo>
                    <a:pt x="482" y="349"/>
                  </a:lnTo>
                  <a:lnTo>
                    <a:pt x="482" y="349"/>
                  </a:lnTo>
                  <a:lnTo>
                    <a:pt x="484" y="343"/>
                  </a:lnTo>
                  <a:lnTo>
                    <a:pt x="487" y="338"/>
                  </a:lnTo>
                  <a:lnTo>
                    <a:pt x="491" y="334"/>
                  </a:lnTo>
                  <a:lnTo>
                    <a:pt x="496" y="330"/>
                  </a:lnTo>
                  <a:lnTo>
                    <a:pt x="496" y="330"/>
                  </a:lnTo>
                  <a:lnTo>
                    <a:pt x="483" y="350"/>
                  </a:lnTo>
                  <a:lnTo>
                    <a:pt x="483" y="350"/>
                  </a:lnTo>
                  <a:close/>
                  <a:moveTo>
                    <a:pt x="525" y="299"/>
                  </a:moveTo>
                  <a:lnTo>
                    <a:pt x="525" y="299"/>
                  </a:lnTo>
                  <a:lnTo>
                    <a:pt x="510" y="303"/>
                  </a:lnTo>
                  <a:lnTo>
                    <a:pt x="510" y="303"/>
                  </a:lnTo>
                  <a:lnTo>
                    <a:pt x="514" y="301"/>
                  </a:lnTo>
                  <a:lnTo>
                    <a:pt x="517" y="299"/>
                  </a:lnTo>
                  <a:lnTo>
                    <a:pt x="521" y="298"/>
                  </a:lnTo>
                  <a:lnTo>
                    <a:pt x="525" y="299"/>
                  </a:lnTo>
                  <a:lnTo>
                    <a:pt x="525" y="299"/>
                  </a:lnTo>
                  <a:close/>
                  <a:moveTo>
                    <a:pt x="508" y="311"/>
                  </a:moveTo>
                  <a:lnTo>
                    <a:pt x="508" y="311"/>
                  </a:lnTo>
                  <a:lnTo>
                    <a:pt x="489" y="328"/>
                  </a:lnTo>
                  <a:lnTo>
                    <a:pt x="489" y="328"/>
                  </a:lnTo>
                  <a:lnTo>
                    <a:pt x="490" y="325"/>
                  </a:lnTo>
                  <a:lnTo>
                    <a:pt x="492" y="322"/>
                  </a:lnTo>
                  <a:lnTo>
                    <a:pt x="496" y="317"/>
                  </a:lnTo>
                  <a:lnTo>
                    <a:pt x="502" y="313"/>
                  </a:lnTo>
                  <a:lnTo>
                    <a:pt x="505" y="312"/>
                  </a:lnTo>
                  <a:lnTo>
                    <a:pt x="508" y="311"/>
                  </a:lnTo>
                  <a:lnTo>
                    <a:pt x="508" y="311"/>
                  </a:lnTo>
                  <a:close/>
                  <a:moveTo>
                    <a:pt x="494" y="220"/>
                  </a:moveTo>
                  <a:lnTo>
                    <a:pt x="494" y="220"/>
                  </a:lnTo>
                  <a:lnTo>
                    <a:pt x="495" y="222"/>
                  </a:lnTo>
                  <a:lnTo>
                    <a:pt x="495" y="225"/>
                  </a:lnTo>
                  <a:lnTo>
                    <a:pt x="495" y="228"/>
                  </a:lnTo>
                  <a:lnTo>
                    <a:pt x="494" y="230"/>
                  </a:lnTo>
                  <a:lnTo>
                    <a:pt x="490" y="235"/>
                  </a:lnTo>
                  <a:lnTo>
                    <a:pt x="488" y="236"/>
                  </a:lnTo>
                  <a:lnTo>
                    <a:pt x="486" y="237"/>
                  </a:lnTo>
                  <a:lnTo>
                    <a:pt x="486" y="237"/>
                  </a:lnTo>
                  <a:lnTo>
                    <a:pt x="494" y="220"/>
                  </a:lnTo>
                  <a:lnTo>
                    <a:pt x="494" y="220"/>
                  </a:lnTo>
                  <a:close/>
                  <a:moveTo>
                    <a:pt x="478" y="214"/>
                  </a:moveTo>
                  <a:lnTo>
                    <a:pt x="478" y="214"/>
                  </a:lnTo>
                  <a:lnTo>
                    <a:pt x="479" y="218"/>
                  </a:lnTo>
                  <a:lnTo>
                    <a:pt x="479" y="221"/>
                  </a:lnTo>
                  <a:lnTo>
                    <a:pt x="478" y="227"/>
                  </a:lnTo>
                  <a:lnTo>
                    <a:pt x="478" y="227"/>
                  </a:lnTo>
                  <a:lnTo>
                    <a:pt x="477" y="231"/>
                  </a:lnTo>
                  <a:lnTo>
                    <a:pt x="477" y="231"/>
                  </a:lnTo>
                  <a:lnTo>
                    <a:pt x="477" y="232"/>
                  </a:lnTo>
                  <a:lnTo>
                    <a:pt x="478" y="234"/>
                  </a:lnTo>
                  <a:lnTo>
                    <a:pt x="478" y="234"/>
                  </a:lnTo>
                  <a:lnTo>
                    <a:pt x="480" y="232"/>
                  </a:lnTo>
                  <a:lnTo>
                    <a:pt x="480" y="232"/>
                  </a:lnTo>
                  <a:lnTo>
                    <a:pt x="488" y="215"/>
                  </a:lnTo>
                  <a:lnTo>
                    <a:pt x="488" y="215"/>
                  </a:lnTo>
                  <a:lnTo>
                    <a:pt x="490" y="215"/>
                  </a:lnTo>
                  <a:lnTo>
                    <a:pt x="490" y="215"/>
                  </a:lnTo>
                  <a:lnTo>
                    <a:pt x="489" y="221"/>
                  </a:lnTo>
                  <a:lnTo>
                    <a:pt x="487" y="226"/>
                  </a:lnTo>
                  <a:lnTo>
                    <a:pt x="481" y="236"/>
                  </a:lnTo>
                  <a:lnTo>
                    <a:pt x="481" y="236"/>
                  </a:lnTo>
                  <a:lnTo>
                    <a:pt x="488" y="243"/>
                  </a:lnTo>
                  <a:lnTo>
                    <a:pt x="493" y="251"/>
                  </a:lnTo>
                  <a:lnTo>
                    <a:pt x="496" y="259"/>
                  </a:lnTo>
                  <a:lnTo>
                    <a:pt x="497" y="267"/>
                  </a:lnTo>
                  <a:lnTo>
                    <a:pt x="496" y="275"/>
                  </a:lnTo>
                  <a:lnTo>
                    <a:pt x="494" y="282"/>
                  </a:lnTo>
                  <a:lnTo>
                    <a:pt x="491" y="289"/>
                  </a:lnTo>
                  <a:lnTo>
                    <a:pt x="487" y="295"/>
                  </a:lnTo>
                  <a:lnTo>
                    <a:pt x="487" y="295"/>
                  </a:lnTo>
                  <a:lnTo>
                    <a:pt x="493" y="299"/>
                  </a:lnTo>
                  <a:lnTo>
                    <a:pt x="493" y="299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88" y="299"/>
                  </a:lnTo>
                  <a:lnTo>
                    <a:pt x="484" y="298"/>
                  </a:lnTo>
                  <a:lnTo>
                    <a:pt x="481" y="299"/>
                  </a:lnTo>
                  <a:lnTo>
                    <a:pt x="477" y="299"/>
                  </a:lnTo>
                  <a:lnTo>
                    <a:pt x="470" y="302"/>
                  </a:lnTo>
                  <a:lnTo>
                    <a:pt x="462" y="305"/>
                  </a:lnTo>
                  <a:lnTo>
                    <a:pt x="462" y="305"/>
                  </a:lnTo>
                  <a:lnTo>
                    <a:pt x="464" y="300"/>
                  </a:lnTo>
                  <a:lnTo>
                    <a:pt x="464" y="300"/>
                  </a:lnTo>
                  <a:lnTo>
                    <a:pt x="457" y="296"/>
                  </a:lnTo>
                  <a:lnTo>
                    <a:pt x="457" y="296"/>
                  </a:lnTo>
                  <a:lnTo>
                    <a:pt x="452" y="293"/>
                  </a:lnTo>
                  <a:lnTo>
                    <a:pt x="447" y="289"/>
                  </a:lnTo>
                  <a:lnTo>
                    <a:pt x="444" y="284"/>
                  </a:lnTo>
                  <a:lnTo>
                    <a:pt x="441" y="279"/>
                  </a:lnTo>
                  <a:lnTo>
                    <a:pt x="439" y="274"/>
                  </a:lnTo>
                  <a:lnTo>
                    <a:pt x="438" y="268"/>
                  </a:lnTo>
                  <a:lnTo>
                    <a:pt x="438" y="262"/>
                  </a:lnTo>
                  <a:lnTo>
                    <a:pt x="439" y="256"/>
                  </a:lnTo>
                  <a:lnTo>
                    <a:pt x="439" y="256"/>
                  </a:lnTo>
                  <a:lnTo>
                    <a:pt x="441" y="248"/>
                  </a:lnTo>
                  <a:lnTo>
                    <a:pt x="445" y="241"/>
                  </a:lnTo>
                  <a:lnTo>
                    <a:pt x="447" y="237"/>
                  </a:lnTo>
                  <a:lnTo>
                    <a:pt x="450" y="235"/>
                  </a:lnTo>
                  <a:lnTo>
                    <a:pt x="453" y="232"/>
                  </a:lnTo>
                  <a:lnTo>
                    <a:pt x="457" y="230"/>
                  </a:lnTo>
                  <a:lnTo>
                    <a:pt x="457" y="230"/>
                  </a:lnTo>
                  <a:lnTo>
                    <a:pt x="461" y="229"/>
                  </a:lnTo>
                  <a:lnTo>
                    <a:pt x="466" y="230"/>
                  </a:lnTo>
                  <a:lnTo>
                    <a:pt x="466" y="230"/>
                  </a:lnTo>
                  <a:lnTo>
                    <a:pt x="461" y="231"/>
                  </a:lnTo>
                  <a:lnTo>
                    <a:pt x="457" y="234"/>
                  </a:lnTo>
                  <a:lnTo>
                    <a:pt x="453" y="236"/>
                  </a:lnTo>
                  <a:lnTo>
                    <a:pt x="450" y="240"/>
                  </a:lnTo>
                  <a:lnTo>
                    <a:pt x="448" y="243"/>
                  </a:lnTo>
                  <a:lnTo>
                    <a:pt x="446" y="247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2" y="266"/>
                  </a:lnTo>
                  <a:lnTo>
                    <a:pt x="443" y="274"/>
                  </a:lnTo>
                  <a:lnTo>
                    <a:pt x="445" y="280"/>
                  </a:lnTo>
                  <a:lnTo>
                    <a:pt x="449" y="286"/>
                  </a:lnTo>
                  <a:lnTo>
                    <a:pt x="449" y="286"/>
                  </a:lnTo>
                  <a:lnTo>
                    <a:pt x="448" y="277"/>
                  </a:lnTo>
                  <a:lnTo>
                    <a:pt x="447" y="267"/>
                  </a:lnTo>
                  <a:lnTo>
                    <a:pt x="447" y="267"/>
                  </a:lnTo>
                  <a:lnTo>
                    <a:pt x="447" y="260"/>
                  </a:lnTo>
                  <a:lnTo>
                    <a:pt x="449" y="253"/>
                  </a:lnTo>
                  <a:lnTo>
                    <a:pt x="452" y="247"/>
                  </a:lnTo>
                  <a:lnTo>
                    <a:pt x="455" y="241"/>
                  </a:lnTo>
                  <a:lnTo>
                    <a:pt x="455" y="241"/>
                  </a:lnTo>
                  <a:lnTo>
                    <a:pt x="459" y="237"/>
                  </a:lnTo>
                  <a:lnTo>
                    <a:pt x="462" y="235"/>
                  </a:lnTo>
                  <a:lnTo>
                    <a:pt x="464" y="235"/>
                  </a:lnTo>
                  <a:lnTo>
                    <a:pt x="464" y="235"/>
                  </a:lnTo>
                  <a:lnTo>
                    <a:pt x="467" y="234"/>
                  </a:lnTo>
                  <a:lnTo>
                    <a:pt x="470" y="233"/>
                  </a:lnTo>
                  <a:lnTo>
                    <a:pt x="471" y="231"/>
                  </a:lnTo>
                  <a:lnTo>
                    <a:pt x="472" y="230"/>
                  </a:lnTo>
                  <a:lnTo>
                    <a:pt x="474" y="225"/>
                  </a:lnTo>
                  <a:lnTo>
                    <a:pt x="475" y="221"/>
                  </a:lnTo>
                  <a:lnTo>
                    <a:pt x="475" y="221"/>
                  </a:lnTo>
                  <a:lnTo>
                    <a:pt x="478" y="214"/>
                  </a:lnTo>
                  <a:lnTo>
                    <a:pt x="478" y="214"/>
                  </a:lnTo>
                  <a:close/>
                  <a:moveTo>
                    <a:pt x="471" y="177"/>
                  </a:moveTo>
                  <a:lnTo>
                    <a:pt x="471" y="177"/>
                  </a:lnTo>
                  <a:lnTo>
                    <a:pt x="471" y="181"/>
                  </a:lnTo>
                  <a:lnTo>
                    <a:pt x="471" y="185"/>
                  </a:lnTo>
                  <a:lnTo>
                    <a:pt x="470" y="189"/>
                  </a:lnTo>
                  <a:lnTo>
                    <a:pt x="468" y="192"/>
                  </a:lnTo>
                  <a:lnTo>
                    <a:pt x="468" y="192"/>
                  </a:lnTo>
                  <a:lnTo>
                    <a:pt x="463" y="195"/>
                  </a:lnTo>
                  <a:lnTo>
                    <a:pt x="458" y="196"/>
                  </a:lnTo>
                  <a:lnTo>
                    <a:pt x="453" y="196"/>
                  </a:lnTo>
                  <a:lnTo>
                    <a:pt x="448" y="193"/>
                  </a:lnTo>
                  <a:lnTo>
                    <a:pt x="448" y="193"/>
                  </a:lnTo>
                  <a:lnTo>
                    <a:pt x="444" y="192"/>
                  </a:lnTo>
                  <a:lnTo>
                    <a:pt x="440" y="191"/>
                  </a:lnTo>
                  <a:lnTo>
                    <a:pt x="436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26" y="191"/>
                  </a:lnTo>
                  <a:lnTo>
                    <a:pt x="421" y="190"/>
                  </a:lnTo>
                  <a:lnTo>
                    <a:pt x="418" y="187"/>
                  </a:lnTo>
                  <a:lnTo>
                    <a:pt x="415" y="181"/>
                  </a:lnTo>
                  <a:lnTo>
                    <a:pt x="415" y="181"/>
                  </a:lnTo>
                  <a:lnTo>
                    <a:pt x="415" y="177"/>
                  </a:lnTo>
                  <a:lnTo>
                    <a:pt x="416" y="172"/>
                  </a:lnTo>
                  <a:lnTo>
                    <a:pt x="419" y="167"/>
                  </a:lnTo>
                  <a:lnTo>
                    <a:pt x="423" y="165"/>
                  </a:lnTo>
                  <a:lnTo>
                    <a:pt x="423" y="165"/>
                  </a:lnTo>
                  <a:lnTo>
                    <a:pt x="433" y="161"/>
                  </a:lnTo>
                  <a:lnTo>
                    <a:pt x="441" y="158"/>
                  </a:lnTo>
                  <a:lnTo>
                    <a:pt x="441" y="158"/>
                  </a:lnTo>
                  <a:lnTo>
                    <a:pt x="453" y="160"/>
                  </a:lnTo>
                  <a:lnTo>
                    <a:pt x="458" y="161"/>
                  </a:lnTo>
                  <a:lnTo>
                    <a:pt x="462" y="163"/>
                  </a:lnTo>
                  <a:lnTo>
                    <a:pt x="465" y="166"/>
                  </a:lnTo>
                  <a:lnTo>
                    <a:pt x="467" y="169"/>
                  </a:lnTo>
                  <a:lnTo>
                    <a:pt x="469" y="172"/>
                  </a:lnTo>
                  <a:lnTo>
                    <a:pt x="471" y="177"/>
                  </a:lnTo>
                  <a:lnTo>
                    <a:pt x="471" y="177"/>
                  </a:lnTo>
                  <a:close/>
                  <a:moveTo>
                    <a:pt x="439" y="15"/>
                  </a:moveTo>
                  <a:lnTo>
                    <a:pt x="439" y="15"/>
                  </a:lnTo>
                  <a:lnTo>
                    <a:pt x="439" y="15"/>
                  </a:lnTo>
                  <a:lnTo>
                    <a:pt x="439" y="15"/>
                  </a:lnTo>
                  <a:lnTo>
                    <a:pt x="439" y="15"/>
                  </a:lnTo>
                  <a:lnTo>
                    <a:pt x="439" y="15"/>
                  </a:lnTo>
                  <a:lnTo>
                    <a:pt x="441" y="17"/>
                  </a:lnTo>
                  <a:lnTo>
                    <a:pt x="442" y="19"/>
                  </a:lnTo>
                  <a:lnTo>
                    <a:pt x="441" y="21"/>
                  </a:lnTo>
                  <a:lnTo>
                    <a:pt x="440" y="24"/>
                  </a:lnTo>
                  <a:lnTo>
                    <a:pt x="440" y="24"/>
                  </a:lnTo>
                  <a:lnTo>
                    <a:pt x="436" y="30"/>
                  </a:lnTo>
                  <a:lnTo>
                    <a:pt x="436" y="30"/>
                  </a:lnTo>
                  <a:lnTo>
                    <a:pt x="439" y="15"/>
                  </a:lnTo>
                  <a:lnTo>
                    <a:pt x="439" y="15"/>
                  </a:lnTo>
                  <a:close/>
                  <a:moveTo>
                    <a:pt x="424" y="12"/>
                  </a:moveTo>
                  <a:lnTo>
                    <a:pt x="424" y="12"/>
                  </a:lnTo>
                  <a:lnTo>
                    <a:pt x="425" y="14"/>
                  </a:lnTo>
                  <a:lnTo>
                    <a:pt x="426" y="16"/>
                  </a:lnTo>
                  <a:lnTo>
                    <a:pt x="426" y="21"/>
                  </a:lnTo>
                  <a:lnTo>
                    <a:pt x="423" y="29"/>
                  </a:lnTo>
                  <a:lnTo>
                    <a:pt x="423" y="29"/>
                  </a:lnTo>
                  <a:lnTo>
                    <a:pt x="422" y="29"/>
                  </a:lnTo>
                  <a:lnTo>
                    <a:pt x="422" y="29"/>
                  </a:lnTo>
                  <a:lnTo>
                    <a:pt x="424" y="12"/>
                  </a:lnTo>
                  <a:lnTo>
                    <a:pt x="424" y="12"/>
                  </a:lnTo>
                  <a:close/>
                  <a:moveTo>
                    <a:pt x="406" y="14"/>
                  </a:moveTo>
                  <a:lnTo>
                    <a:pt x="406" y="14"/>
                  </a:lnTo>
                  <a:lnTo>
                    <a:pt x="408" y="18"/>
                  </a:lnTo>
                  <a:lnTo>
                    <a:pt x="409" y="23"/>
                  </a:lnTo>
                  <a:lnTo>
                    <a:pt x="409" y="28"/>
                  </a:lnTo>
                  <a:lnTo>
                    <a:pt x="406" y="32"/>
                  </a:lnTo>
                  <a:lnTo>
                    <a:pt x="406" y="32"/>
                  </a:lnTo>
                  <a:lnTo>
                    <a:pt x="406" y="14"/>
                  </a:lnTo>
                  <a:lnTo>
                    <a:pt x="406" y="14"/>
                  </a:lnTo>
                  <a:close/>
                  <a:moveTo>
                    <a:pt x="370" y="102"/>
                  </a:moveTo>
                  <a:lnTo>
                    <a:pt x="370" y="102"/>
                  </a:lnTo>
                  <a:lnTo>
                    <a:pt x="371" y="98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9" y="78"/>
                  </a:lnTo>
                  <a:lnTo>
                    <a:pt x="379" y="78"/>
                  </a:lnTo>
                  <a:lnTo>
                    <a:pt x="381" y="73"/>
                  </a:lnTo>
                  <a:lnTo>
                    <a:pt x="383" y="69"/>
                  </a:lnTo>
                  <a:lnTo>
                    <a:pt x="383" y="69"/>
                  </a:lnTo>
                  <a:lnTo>
                    <a:pt x="389" y="64"/>
                  </a:lnTo>
                  <a:lnTo>
                    <a:pt x="396" y="60"/>
                  </a:lnTo>
                  <a:lnTo>
                    <a:pt x="403" y="57"/>
                  </a:lnTo>
                  <a:lnTo>
                    <a:pt x="411" y="55"/>
                  </a:lnTo>
                  <a:lnTo>
                    <a:pt x="411" y="55"/>
                  </a:lnTo>
                  <a:lnTo>
                    <a:pt x="416" y="54"/>
                  </a:lnTo>
                  <a:lnTo>
                    <a:pt x="421" y="54"/>
                  </a:lnTo>
                  <a:lnTo>
                    <a:pt x="431" y="56"/>
                  </a:lnTo>
                  <a:lnTo>
                    <a:pt x="440" y="60"/>
                  </a:lnTo>
                  <a:lnTo>
                    <a:pt x="448" y="65"/>
                  </a:lnTo>
                  <a:lnTo>
                    <a:pt x="448" y="65"/>
                  </a:lnTo>
                  <a:lnTo>
                    <a:pt x="451" y="68"/>
                  </a:lnTo>
                  <a:lnTo>
                    <a:pt x="453" y="72"/>
                  </a:lnTo>
                  <a:lnTo>
                    <a:pt x="457" y="79"/>
                  </a:lnTo>
                  <a:lnTo>
                    <a:pt x="457" y="79"/>
                  </a:lnTo>
                  <a:lnTo>
                    <a:pt x="458" y="86"/>
                  </a:lnTo>
                  <a:lnTo>
                    <a:pt x="458" y="93"/>
                  </a:lnTo>
                  <a:lnTo>
                    <a:pt x="457" y="100"/>
                  </a:lnTo>
                  <a:lnTo>
                    <a:pt x="454" y="107"/>
                  </a:lnTo>
                  <a:lnTo>
                    <a:pt x="454" y="107"/>
                  </a:lnTo>
                  <a:lnTo>
                    <a:pt x="435" y="141"/>
                  </a:lnTo>
                  <a:lnTo>
                    <a:pt x="435" y="141"/>
                  </a:lnTo>
                  <a:lnTo>
                    <a:pt x="429" y="136"/>
                  </a:lnTo>
                  <a:lnTo>
                    <a:pt x="429" y="136"/>
                  </a:lnTo>
                  <a:lnTo>
                    <a:pt x="427" y="135"/>
                  </a:lnTo>
                  <a:lnTo>
                    <a:pt x="425" y="134"/>
                  </a:lnTo>
                  <a:lnTo>
                    <a:pt x="425" y="134"/>
                  </a:lnTo>
                  <a:lnTo>
                    <a:pt x="421" y="134"/>
                  </a:lnTo>
                  <a:lnTo>
                    <a:pt x="417" y="133"/>
                  </a:lnTo>
                  <a:lnTo>
                    <a:pt x="413" y="131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08" y="127"/>
                  </a:lnTo>
                  <a:lnTo>
                    <a:pt x="406" y="127"/>
                  </a:lnTo>
                  <a:lnTo>
                    <a:pt x="404" y="127"/>
                  </a:lnTo>
                  <a:lnTo>
                    <a:pt x="403" y="126"/>
                  </a:lnTo>
                  <a:lnTo>
                    <a:pt x="403" y="126"/>
                  </a:lnTo>
                  <a:lnTo>
                    <a:pt x="401" y="123"/>
                  </a:lnTo>
                  <a:lnTo>
                    <a:pt x="398" y="121"/>
                  </a:lnTo>
                  <a:lnTo>
                    <a:pt x="394" y="121"/>
                  </a:lnTo>
                  <a:lnTo>
                    <a:pt x="391" y="120"/>
                  </a:lnTo>
                  <a:lnTo>
                    <a:pt x="391" y="120"/>
                  </a:lnTo>
                  <a:lnTo>
                    <a:pt x="390" y="120"/>
                  </a:lnTo>
                  <a:lnTo>
                    <a:pt x="390" y="120"/>
                  </a:lnTo>
                  <a:lnTo>
                    <a:pt x="389" y="118"/>
                  </a:lnTo>
                  <a:lnTo>
                    <a:pt x="387" y="117"/>
                  </a:lnTo>
                  <a:lnTo>
                    <a:pt x="384" y="116"/>
                  </a:lnTo>
                  <a:lnTo>
                    <a:pt x="380" y="117"/>
                  </a:lnTo>
                  <a:lnTo>
                    <a:pt x="377" y="117"/>
                  </a:lnTo>
                  <a:lnTo>
                    <a:pt x="377" y="117"/>
                  </a:lnTo>
                  <a:lnTo>
                    <a:pt x="374" y="116"/>
                  </a:lnTo>
                  <a:lnTo>
                    <a:pt x="372" y="115"/>
                  </a:lnTo>
                  <a:lnTo>
                    <a:pt x="370" y="114"/>
                  </a:lnTo>
                  <a:lnTo>
                    <a:pt x="369" y="112"/>
                  </a:lnTo>
                  <a:lnTo>
                    <a:pt x="368" y="109"/>
                  </a:lnTo>
                  <a:lnTo>
                    <a:pt x="368" y="107"/>
                  </a:lnTo>
                  <a:lnTo>
                    <a:pt x="370" y="102"/>
                  </a:lnTo>
                  <a:lnTo>
                    <a:pt x="370" y="102"/>
                  </a:lnTo>
                  <a:close/>
                  <a:moveTo>
                    <a:pt x="377" y="380"/>
                  </a:moveTo>
                  <a:lnTo>
                    <a:pt x="377" y="380"/>
                  </a:lnTo>
                  <a:lnTo>
                    <a:pt x="375" y="377"/>
                  </a:lnTo>
                  <a:lnTo>
                    <a:pt x="374" y="376"/>
                  </a:lnTo>
                  <a:lnTo>
                    <a:pt x="375" y="374"/>
                  </a:lnTo>
                  <a:lnTo>
                    <a:pt x="379" y="371"/>
                  </a:lnTo>
                  <a:lnTo>
                    <a:pt x="379" y="371"/>
                  </a:lnTo>
                  <a:lnTo>
                    <a:pt x="380" y="373"/>
                  </a:lnTo>
                  <a:lnTo>
                    <a:pt x="381" y="375"/>
                  </a:lnTo>
                  <a:lnTo>
                    <a:pt x="380" y="377"/>
                  </a:lnTo>
                  <a:lnTo>
                    <a:pt x="377" y="380"/>
                  </a:lnTo>
                  <a:lnTo>
                    <a:pt x="377" y="380"/>
                  </a:lnTo>
                  <a:close/>
                  <a:moveTo>
                    <a:pt x="351" y="395"/>
                  </a:moveTo>
                  <a:lnTo>
                    <a:pt x="351" y="395"/>
                  </a:lnTo>
                  <a:lnTo>
                    <a:pt x="357" y="399"/>
                  </a:lnTo>
                  <a:lnTo>
                    <a:pt x="364" y="401"/>
                  </a:lnTo>
                  <a:lnTo>
                    <a:pt x="377" y="405"/>
                  </a:lnTo>
                  <a:lnTo>
                    <a:pt x="377" y="405"/>
                  </a:lnTo>
                  <a:lnTo>
                    <a:pt x="388" y="406"/>
                  </a:lnTo>
                  <a:lnTo>
                    <a:pt x="399" y="406"/>
                  </a:lnTo>
                  <a:lnTo>
                    <a:pt x="399" y="406"/>
                  </a:lnTo>
                  <a:lnTo>
                    <a:pt x="410" y="404"/>
                  </a:lnTo>
                  <a:lnTo>
                    <a:pt x="419" y="400"/>
                  </a:lnTo>
                  <a:lnTo>
                    <a:pt x="423" y="398"/>
                  </a:lnTo>
                  <a:lnTo>
                    <a:pt x="427" y="395"/>
                  </a:lnTo>
                  <a:lnTo>
                    <a:pt x="430" y="391"/>
                  </a:lnTo>
                  <a:lnTo>
                    <a:pt x="433" y="386"/>
                  </a:lnTo>
                  <a:lnTo>
                    <a:pt x="433" y="386"/>
                  </a:lnTo>
                  <a:lnTo>
                    <a:pt x="438" y="380"/>
                  </a:lnTo>
                  <a:lnTo>
                    <a:pt x="438" y="380"/>
                  </a:lnTo>
                  <a:lnTo>
                    <a:pt x="437" y="376"/>
                  </a:lnTo>
                  <a:lnTo>
                    <a:pt x="435" y="373"/>
                  </a:lnTo>
                  <a:lnTo>
                    <a:pt x="432" y="370"/>
                  </a:lnTo>
                  <a:lnTo>
                    <a:pt x="429" y="369"/>
                  </a:lnTo>
                  <a:lnTo>
                    <a:pt x="423" y="367"/>
                  </a:lnTo>
                  <a:lnTo>
                    <a:pt x="416" y="366"/>
                  </a:lnTo>
                  <a:lnTo>
                    <a:pt x="416" y="366"/>
                  </a:lnTo>
                  <a:lnTo>
                    <a:pt x="410" y="364"/>
                  </a:lnTo>
                  <a:lnTo>
                    <a:pt x="404" y="362"/>
                  </a:lnTo>
                  <a:lnTo>
                    <a:pt x="399" y="359"/>
                  </a:lnTo>
                  <a:lnTo>
                    <a:pt x="394" y="355"/>
                  </a:lnTo>
                  <a:lnTo>
                    <a:pt x="394" y="355"/>
                  </a:lnTo>
                  <a:lnTo>
                    <a:pt x="391" y="350"/>
                  </a:lnTo>
                  <a:lnTo>
                    <a:pt x="390" y="344"/>
                  </a:lnTo>
                  <a:lnTo>
                    <a:pt x="391" y="339"/>
                  </a:lnTo>
                  <a:lnTo>
                    <a:pt x="394" y="335"/>
                  </a:lnTo>
                  <a:lnTo>
                    <a:pt x="394" y="335"/>
                  </a:lnTo>
                  <a:lnTo>
                    <a:pt x="401" y="330"/>
                  </a:lnTo>
                  <a:lnTo>
                    <a:pt x="408" y="326"/>
                  </a:lnTo>
                  <a:lnTo>
                    <a:pt x="408" y="326"/>
                  </a:lnTo>
                  <a:lnTo>
                    <a:pt x="417" y="323"/>
                  </a:lnTo>
                  <a:lnTo>
                    <a:pt x="426" y="321"/>
                  </a:lnTo>
                  <a:lnTo>
                    <a:pt x="426" y="321"/>
                  </a:lnTo>
                  <a:lnTo>
                    <a:pt x="439" y="317"/>
                  </a:lnTo>
                  <a:lnTo>
                    <a:pt x="451" y="315"/>
                  </a:lnTo>
                  <a:lnTo>
                    <a:pt x="451" y="315"/>
                  </a:lnTo>
                  <a:lnTo>
                    <a:pt x="461" y="315"/>
                  </a:lnTo>
                  <a:lnTo>
                    <a:pt x="465" y="316"/>
                  </a:lnTo>
                  <a:lnTo>
                    <a:pt x="469" y="318"/>
                  </a:lnTo>
                  <a:lnTo>
                    <a:pt x="469" y="318"/>
                  </a:lnTo>
                  <a:lnTo>
                    <a:pt x="472" y="320"/>
                  </a:lnTo>
                  <a:lnTo>
                    <a:pt x="474" y="322"/>
                  </a:lnTo>
                  <a:lnTo>
                    <a:pt x="475" y="325"/>
                  </a:lnTo>
                  <a:lnTo>
                    <a:pt x="476" y="328"/>
                  </a:lnTo>
                  <a:lnTo>
                    <a:pt x="477" y="334"/>
                  </a:lnTo>
                  <a:lnTo>
                    <a:pt x="476" y="340"/>
                  </a:lnTo>
                  <a:lnTo>
                    <a:pt x="476" y="340"/>
                  </a:lnTo>
                  <a:lnTo>
                    <a:pt x="476" y="342"/>
                  </a:lnTo>
                  <a:lnTo>
                    <a:pt x="476" y="344"/>
                  </a:lnTo>
                  <a:lnTo>
                    <a:pt x="476" y="344"/>
                  </a:lnTo>
                  <a:lnTo>
                    <a:pt x="477" y="348"/>
                  </a:lnTo>
                  <a:lnTo>
                    <a:pt x="477" y="352"/>
                  </a:lnTo>
                  <a:lnTo>
                    <a:pt x="476" y="359"/>
                  </a:lnTo>
                  <a:lnTo>
                    <a:pt x="473" y="366"/>
                  </a:lnTo>
                  <a:lnTo>
                    <a:pt x="470" y="372"/>
                  </a:lnTo>
                  <a:lnTo>
                    <a:pt x="470" y="372"/>
                  </a:lnTo>
                  <a:lnTo>
                    <a:pt x="467" y="378"/>
                  </a:lnTo>
                  <a:lnTo>
                    <a:pt x="463" y="383"/>
                  </a:lnTo>
                  <a:lnTo>
                    <a:pt x="459" y="387"/>
                  </a:lnTo>
                  <a:lnTo>
                    <a:pt x="454" y="391"/>
                  </a:lnTo>
                  <a:lnTo>
                    <a:pt x="444" y="397"/>
                  </a:lnTo>
                  <a:lnTo>
                    <a:pt x="434" y="402"/>
                  </a:lnTo>
                  <a:lnTo>
                    <a:pt x="434" y="402"/>
                  </a:lnTo>
                  <a:lnTo>
                    <a:pt x="434" y="413"/>
                  </a:lnTo>
                  <a:lnTo>
                    <a:pt x="435" y="423"/>
                  </a:lnTo>
                  <a:lnTo>
                    <a:pt x="435" y="423"/>
                  </a:lnTo>
                  <a:lnTo>
                    <a:pt x="433" y="439"/>
                  </a:lnTo>
                  <a:lnTo>
                    <a:pt x="432" y="447"/>
                  </a:lnTo>
                  <a:lnTo>
                    <a:pt x="429" y="454"/>
                  </a:lnTo>
                  <a:lnTo>
                    <a:pt x="429" y="454"/>
                  </a:lnTo>
                  <a:lnTo>
                    <a:pt x="427" y="457"/>
                  </a:lnTo>
                  <a:lnTo>
                    <a:pt x="424" y="460"/>
                  </a:lnTo>
                  <a:lnTo>
                    <a:pt x="421" y="462"/>
                  </a:lnTo>
                  <a:lnTo>
                    <a:pt x="418" y="463"/>
                  </a:lnTo>
                  <a:lnTo>
                    <a:pt x="414" y="465"/>
                  </a:lnTo>
                  <a:lnTo>
                    <a:pt x="410" y="465"/>
                  </a:lnTo>
                  <a:lnTo>
                    <a:pt x="406" y="465"/>
                  </a:lnTo>
                  <a:lnTo>
                    <a:pt x="403" y="464"/>
                  </a:lnTo>
                  <a:lnTo>
                    <a:pt x="403" y="464"/>
                  </a:lnTo>
                  <a:lnTo>
                    <a:pt x="398" y="461"/>
                  </a:lnTo>
                  <a:lnTo>
                    <a:pt x="394" y="456"/>
                  </a:lnTo>
                  <a:lnTo>
                    <a:pt x="388" y="447"/>
                  </a:lnTo>
                  <a:lnTo>
                    <a:pt x="388" y="447"/>
                  </a:lnTo>
                  <a:lnTo>
                    <a:pt x="379" y="434"/>
                  </a:lnTo>
                  <a:lnTo>
                    <a:pt x="370" y="421"/>
                  </a:lnTo>
                  <a:lnTo>
                    <a:pt x="370" y="421"/>
                  </a:lnTo>
                  <a:lnTo>
                    <a:pt x="363" y="412"/>
                  </a:lnTo>
                  <a:lnTo>
                    <a:pt x="356" y="405"/>
                  </a:lnTo>
                  <a:lnTo>
                    <a:pt x="348" y="399"/>
                  </a:lnTo>
                  <a:lnTo>
                    <a:pt x="339" y="393"/>
                  </a:lnTo>
                  <a:lnTo>
                    <a:pt x="339" y="393"/>
                  </a:lnTo>
                  <a:lnTo>
                    <a:pt x="335" y="390"/>
                  </a:lnTo>
                  <a:lnTo>
                    <a:pt x="331" y="388"/>
                  </a:lnTo>
                  <a:lnTo>
                    <a:pt x="327" y="387"/>
                  </a:lnTo>
                  <a:lnTo>
                    <a:pt x="322" y="387"/>
                  </a:lnTo>
                  <a:lnTo>
                    <a:pt x="322" y="387"/>
                  </a:lnTo>
                  <a:lnTo>
                    <a:pt x="319" y="387"/>
                  </a:lnTo>
                  <a:lnTo>
                    <a:pt x="316" y="388"/>
                  </a:lnTo>
                  <a:lnTo>
                    <a:pt x="315" y="390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3" y="413"/>
                  </a:lnTo>
                  <a:lnTo>
                    <a:pt x="313" y="413"/>
                  </a:lnTo>
                  <a:lnTo>
                    <a:pt x="311" y="425"/>
                  </a:lnTo>
                  <a:lnTo>
                    <a:pt x="309" y="431"/>
                  </a:lnTo>
                  <a:lnTo>
                    <a:pt x="307" y="436"/>
                  </a:lnTo>
                  <a:lnTo>
                    <a:pt x="307" y="436"/>
                  </a:lnTo>
                  <a:lnTo>
                    <a:pt x="308" y="420"/>
                  </a:lnTo>
                  <a:lnTo>
                    <a:pt x="310" y="404"/>
                  </a:lnTo>
                  <a:lnTo>
                    <a:pt x="310" y="404"/>
                  </a:lnTo>
                  <a:lnTo>
                    <a:pt x="309" y="393"/>
                  </a:lnTo>
                  <a:lnTo>
                    <a:pt x="306" y="384"/>
                  </a:lnTo>
                  <a:lnTo>
                    <a:pt x="300" y="376"/>
                  </a:lnTo>
                  <a:lnTo>
                    <a:pt x="293" y="369"/>
                  </a:lnTo>
                  <a:lnTo>
                    <a:pt x="293" y="369"/>
                  </a:lnTo>
                  <a:lnTo>
                    <a:pt x="288" y="365"/>
                  </a:lnTo>
                  <a:lnTo>
                    <a:pt x="281" y="363"/>
                  </a:lnTo>
                  <a:lnTo>
                    <a:pt x="274" y="362"/>
                  </a:lnTo>
                  <a:lnTo>
                    <a:pt x="270" y="362"/>
                  </a:lnTo>
                  <a:lnTo>
                    <a:pt x="266" y="363"/>
                  </a:lnTo>
                  <a:lnTo>
                    <a:pt x="266" y="363"/>
                  </a:lnTo>
                  <a:lnTo>
                    <a:pt x="262" y="364"/>
                  </a:lnTo>
                  <a:lnTo>
                    <a:pt x="258" y="365"/>
                  </a:lnTo>
                  <a:lnTo>
                    <a:pt x="258" y="365"/>
                  </a:lnTo>
                  <a:lnTo>
                    <a:pt x="260" y="362"/>
                  </a:lnTo>
                  <a:lnTo>
                    <a:pt x="263" y="361"/>
                  </a:lnTo>
                  <a:lnTo>
                    <a:pt x="267" y="360"/>
                  </a:lnTo>
                  <a:lnTo>
                    <a:pt x="272" y="359"/>
                  </a:lnTo>
                  <a:lnTo>
                    <a:pt x="272" y="359"/>
                  </a:lnTo>
                  <a:lnTo>
                    <a:pt x="278" y="360"/>
                  </a:lnTo>
                  <a:lnTo>
                    <a:pt x="284" y="361"/>
                  </a:lnTo>
                  <a:lnTo>
                    <a:pt x="289" y="363"/>
                  </a:lnTo>
                  <a:lnTo>
                    <a:pt x="294" y="365"/>
                  </a:lnTo>
                  <a:lnTo>
                    <a:pt x="299" y="369"/>
                  </a:lnTo>
                  <a:lnTo>
                    <a:pt x="303" y="373"/>
                  </a:lnTo>
                  <a:lnTo>
                    <a:pt x="307" y="377"/>
                  </a:lnTo>
                  <a:lnTo>
                    <a:pt x="310" y="383"/>
                  </a:lnTo>
                  <a:lnTo>
                    <a:pt x="310" y="383"/>
                  </a:lnTo>
                  <a:lnTo>
                    <a:pt x="321" y="372"/>
                  </a:lnTo>
                  <a:lnTo>
                    <a:pt x="321" y="372"/>
                  </a:lnTo>
                  <a:lnTo>
                    <a:pt x="323" y="372"/>
                  </a:lnTo>
                  <a:lnTo>
                    <a:pt x="327" y="372"/>
                  </a:lnTo>
                  <a:lnTo>
                    <a:pt x="327" y="372"/>
                  </a:lnTo>
                  <a:lnTo>
                    <a:pt x="320" y="380"/>
                  </a:lnTo>
                  <a:lnTo>
                    <a:pt x="320" y="380"/>
                  </a:lnTo>
                  <a:lnTo>
                    <a:pt x="325" y="381"/>
                  </a:lnTo>
                  <a:lnTo>
                    <a:pt x="329" y="382"/>
                  </a:lnTo>
                  <a:lnTo>
                    <a:pt x="336" y="385"/>
                  </a:lnTo>
                  <a:lnTo>
                    <a:pt x="351" y="395"/>
                  </a:lnTo>
                  <a:lnTo>
                    <a:pt x="351" y="395"/>
                  </a:lnTo>
                  <a:close/>
                  <a:moveTo>
                    <a:pt x="394" y="382"/>
                  </a:moveTo>
                  <a:lnTo>
                    <a:pt x="394" y="382"/>
                  </a:lnTo>
                  <a:lnTo>
                    <a:pt x="396" y="383"/>
                  </a:lnTo>
                  <a:lnTo>
                    <a:pt x="398" y="385"/>
                  </a:lnTo>
                  <a:lnTo>
                    <a:pt x="398" y="385"/>
                  </a:lnTo>
                  <a:lnTo>
                    <a:pt x="396" y="388"/>
                  </a:lnTo>
                  <a:lnTo>
                    <a:pt x="394" y="392"/>
                  </a:lnTo>
                  <a:lnTo>
                    <a:pt x="394" y="392"/>
                  </a:lnTo>
                  <a:lnTo>
                    <a:pt x="391" y="389"/>
                  </a:lnTo>
                  <a:lnTo>
                    <a:pt x="391" y="387"/>
                  </a:lnTo>
                  <a:lnTo>
                    <a:pt x="391" y="387"/>
                  </a:lnTo>
                  <a:lnTo>
                    <a:pt x="392" y="384"/>
                  </a:lnTo>
                  <a:lnTo>
                    <a:pt x="394" y="382"/>
                  </a:lnTo>
                  <a:lnTo>
                    <a:pt x="394" y="382"/>
                  </a:lnTo>
                  <a:close/>
                  <a:moveTo>
                    <a:pt x="393" y="376"/>
                  </a:moveTo>
                  <a:lnTo>
                    <a:pt x="393" y="376"/>
                  </a:lnTo>
                  <a:lnTo>
                    <a:pt x="395" y="369"/>
                  </a:lnTo>
                  <a:lnTo>
                    <a:pt x="395" y="369"/>
                  </a:lnTo>
                  <a:lnTo>
                    <a:pt x="400" y="371"/>
                  </a:lnTo>
                  <a:lnTo>
                    <a:pt x="400" y="371"/>
                  </a:lnTo>
                  <a:lnTo>
                    <a:pt x="396" y="377"/>
                  </a:lnTo>
                  <a:lnTo>
                    <a:pt x="396" y="377"/>
                  </a:lnTo>
                  <a:lnTo>
                    <a:pt x="393" y="376"/>
                  </a:lnTo>
                  <a:lnTo>
                    <a:pt x="393" y="376"/>
                  </a:lnTo>
                  <a:close/>
                  <a:moveTo>
                    <a:pt x="298" y="267"/>
                  </a:moveTo>
                  <a:lnTo>
                    <a:pt x="298" y="267"/>
                  </a:lnTo>
                  <a:lnTo>
                    <a:pt x="301" y="266"/>
                  </a:lnTo>
                  <a:lnTo>
                    <a:pt x="301" y="266"/>
                  </a:lnTo>
                  <a:lnTo>
                    <a:pt x="305" y="264"/>
                  </a:lnTo>
                  <a:lnTo>
                    <a:pt x="308" y="262"/>
                  </a:lnTo>
                  <a:lnTo>
                    <a:pt x="310" y="259"/>
                  </a:lnTo>
                  <a:lnTo>
                    <a:pt x="312" y="256"/>
                  </a:lnTo>
                  <a:lnTo>
                    <a:pt x="314" y="250"/>
                  </a:lnTo>
                  <a:lnTo>
                    <a:pt x="316" y="242"/>
                  </a:lnTo>
                  <a:lnTo>
                    <a:pt x="316" y="242"/>
                  </a:lnTo>
                  <a:lnTo>
                    <a:pt x="316" y="240"/>
                  </a:lnTo>
                  <a:lnTo>
                    <a:pt x="316" y="240"/>
                  </a:lnTo>
                  <a:lnTo>
                    <a:pt x="317" y="239"/>
                  </a:lnTo>
                  <a:lnTo>
                    <a:pt x="317" y="239"/>
                  </a:lnTo>
                  <a:lnTo>
                    <a:pt x="318" y="243"/>
                  </a:lnTo>
                  <a:lnTo>
                    <a:pt x="318" y="246"/>
                  </a:lnTo>
                  <a:lnTo>
                    <a:pt x="317" y="253"/>
                  </a:lnTo>
                  <a:lnTo>
                    <a:pt x="315" y="260"/>
                  </a:lnTo>
                  <a:lnTo>
                    <a:pt x="314" y="263"/>
                  </a:lnTo>
                  <a:lnTo>
                    <a:pt x="313" y="267"/>
                  </a:lnTo>
                  <a:lnTo>
                    <a:pt x="313" y="267"/>
                  </a:lnTo>
                  <a:lnTo>
                    <a:pt x="324" y="244"/>
                  </a:lnTo>
                  <a:lnTo>
                    <a:pt x="324" y="244"/>
                  </a:lnTo>
                  <a:lnTo>
                    <a:pt x="327" y="245"/>
                  </a:lnTo>
                  <a:lnTo>
                    <a:pt x="327" y="245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1" y="262"/>
                  </a:lnTo>
                  <a:lnTo>
                    <a:pt x="320" y="265"/>
                  </a:lnTo>
                  <a:lnTo>
                    <a:pt x="320" y="265"/>
                  </a:lnTo>
                  <a:lnTo>
                    <a:pt x="320" y="268"/>
                  </a:lnTo>
                  <a:lnTo>
                    <a:pt x="322" y="270"/>
                  </a:lnTo>
                  <a:lnTo>
                    <a:pt x="322" y="270"/>
                  </a:lnTo>
                  <a:lnTo>
                    <a:pt x="329" y="276"/>
                  </a:lnTo>
                  <a:lnTo>
                    <a:pt x="334" y="283"/>
                  </a:lnTo>
                  <a:lnTo>
                    <a:pt x="337" y="291"/>
                  </a:lnTo>
                  <a:lnTo>
                    <a:pt x="339" y="301"/>
                  </a:lnTo>
                  <a:lnTo>
                    <a:pt x="339" y="301"/>
                  </a:lnTo>
                  <a:lnTo>
                    <a:pt x="339" y="307"/>
                  </a:lnTo>
                  <a:lnTo>
                    <a:pt x="338" y="313"/>
                  </a:lnTo>
                  <a:lnTo>
                    <a:pt x="337" y="318"/>
                  </a:lnTo>
                  <a:lnTo>
                    <a:pt x="334" y="324"/>
                  </a:lnTo>
                  <a:lnTo>
                    <a:pt x="334" y="324"/>
                  </a:lnTo>
                  <a:lnTo>
                    <a:pt x="328" y="330"/>
                  </a:lnTo>
                  <a:lnTo>
                    <a:pt x="323" y="335"/>
                  </a:lnTo>
                  <a:lnTo>
                    <a:pt x="323" y="335"/>
                  </a:lnTo>
                  <a:lnTo>
                    <a:pt x="333" y="340"/>
                  </a:lnTo>
                  <a:lnTo>
                    <a:pt x="333" y="340"/>
                  </a:lnTo>
                  <a:lnTo>
                    <a:pt x="332" y="342"/>
                  </a:lnTo>
                  <a:lnTo>
                    <a:pt x="332" y="342"/>
                  </a:lnTo>
                  <a:lnTo>
                    <a:pt x="326" y="340"/>
                  </a:lnTo>
                  <a:lnTo>
                    <a:pt x="326" y="340"/>
                  </a:lnTo>
                  <a:lnTo>
                    <a:pt x="323" y="339"/>
                  </a:lnTo>
                  <a:lnTo>
                    <a:pt x="319" y="339"/>
                  </a:lnTo>
                  <a:lnTo>
                    <a:pt x="315" y="339"/>
                  </a:lnTo>
                  <a:lnTo>
                    <a:pt x="312" y="341"/>
                  </a:lnTo>
                  <a:lnTo>
                    <a:pt x="312" y="341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93" y="348"/>
                  </a:lnTo>
                  <a:lnTo>
                    <a:pt x="290" y="348"/>
                  </a:lnTo>
                  <a:lnTo>
                    <a:pt x="286" y="348"/>
                  </a:lnTo>
                  <a:lnTo>
                    <a:pt x="286" y="348"/>
                  </a:lnTo>
                  <a:lnTo>
                    <a:pt x="303" y="340"/>
                  </a:lnTo>
                  <a:lnTo>
                    <a:pt x="303" y="340"/>
                  </a:lnTo>
                  <a:lnTo>
                    <a:pt x="297" y="337"/>
                  </a:lnTo>
                  <a:lnTo>
                    <a:pt x="291" y="334"/>
                  </a:lnTo>
                  <a:lnTo>
                    <a:pt x="286" y="331"/>
                  </a:lnTo>
                  <a:lnTo>
                    <a:pt x="282" y="327"/>
                  </a:lnTo>
                  <a:lnTo>
                    <a:pt x="279" y="322"/>
                  </a:lnTo>
                  <a:lnTo>
                    <a:pt x="276" y="317"/>
                  </a:lnTo>
                  <a:lnTo>
                    <a:pt x="274" y="311"/>
                  </a:lnTo>
                  <a:lnTo>
                    <a:pt x="272" y="305"/>
                  </a:lnTo>
                  <a:lnTo>
                    <a:pt x="272" y="305"/>
                  </a:lnTo>
                  <a:lnTo>
                    <a:pt x="272" y="300"/>
                  </a:lnTo>
                  <a:lnTo>
                    <a:pt x="272" y="295"/>
                  </a:lnTo>
                  <a:lnTo>
                    <a:pt x="273" y="290"/>
                  </a:lnTo>
                  <a:lnTo>
                    <a:pt x="275" y="285"/>
                  </a:lnTo>
                  <a:lnTo>
                    <a:pt x="277" y="281"/>
                  </a:lnTo>
                  <a:lnTo>
                    <a:pt x="280" y="277"/>
                  </a:lnTo>
                  <a:lnTo>
                    <a:pt x="284" y="274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5" y="275"/>
                  </a:lnTo>
                  <a:lnTo>
                    <a:pt x="282" y="280"/>
                  </a:lnTo>
                  <a:lnTo>
                    <a:pt x="280" y="285"/>
                  </a:lnTo>
                  <a:lnTo>
                    <a:pt x="279" y="290"/>
                  </a:lnTo>
                  <a:lnTo>
                    <a:pt x="277" y="300"/>
                  </a:lnTo>
                  <a:lnTo>
                    <a:pt x="278" y="311"/>
                  </a:lnTo>
                  <a:lnTo>
                    <a:pt x="278" y="311"/>
                  </a:lnTo>
                  <a:lnTo>
                    <a:pt x="279" y="314"/>
                  </a:lnTo>
                  <a:lnTo>
                    <a:pt x="281" y="318"/>
                  </a:lnTo>
                  <a:lnTo>
                    <a:pt x="285" y="324"/>
                  </a:lnTo>
                  <a:lnTo>
                    <a:pt x="285" y="324"/>
                  </a:lnTo>
                  <a:lnTo>
                    <a:pt x="286" y="323"/>
                  </a:lnTo>
                  <a:lnTo>
                    <a:pt x="286" y="323"/>
                  </a:lnTo>
                  <a:lnTo>
                    <a:pt x="285" y="302"/>
                  </a:lnTo>
                  <a:lnTo>
                    <a:pt x="285" y="302"/>
                  </a:lnTo>
                  <a:lnTo>
                    <a:pt x="285" y="292"/>
                  </a:lnTo>
                  <a:lnTo>
                    <a:pt x="288" y="283"/>
                  </a:lnTo>
                  <a:lnTo>
                    <a:pt x="292" y="275"/>
                  </a:lnTo>
                  <a:lnTo>
                    <a:pt x="295" y="271"/>
                  </a:lnTo>
                  <a:lnTo>
                    <a:pt x="298" y="267"/>
                  </a:lnTo>
                  <a:lnTo>
                    <a:pt x="298" y="267"/>
                  </a:lnTo>
                  <a:close/>
                  <a:moveTo>
                    <a:pt x="221" y="229"/>
                  </a:moveTo>
                  <a:lnTo>
                    <a:pt x="221" y="229"/>
                  </a:lnTo>
                  <a:lnTo>
                    <a:pt x="222" y="222"/>
                  </a:lnTo>
                  <a:lnTo>
                    <a:pt x="225" y="217"/>
                  </a:lnTo>
                  <a:lnTo>
                    <a:pt x="228" y="213"/>
                  </a:lnTo>
                  <a:lnTo>
                    <a:pt x="232" y="209"/>
                  </a:lnTo>
                  <a:lnTo>
                    <a:pt x="236" y="206"/>
                  </a:lnTo>
                  <a:lnTo>
                    <a:pt x="241" y="203"/>
                  </a:lnTo>
                  <a:lnTo>
                    <a:pt x="252" y="199"/>
                  </a:lnTo>
                  <a:lnTo>
                    <a:pt x="252" y="199"/>
                  </a:lnTo>
                  <a:lnTo>
                    <a:pt x="258" y="196"/>
                  </a:lnTo>
                  <a:lnTo>
                    <a:pt x="264" y="195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81" y="192"/>
                  </a:lnTo>
                  <a:lnTo>
                    <a:pt x="285" y="193"/>
                  </a:lnTo>
                  <a:lnTo>
                    <a:pt x="288" y="196"/>
                  </a:lnTo>
                  <a:lnTo>
                    <a:pt x="290" y="199"/>
                  </a:lnTo>
                  <a:lnTo>
                    <a:pt x="290" y="199"/>
                  </a:lnTo>
                  <a:lnTo>
                    <a:pt x="292" y="204"/>
                  </a:lnTo>
                  <a:lnTo>
                    <a:pt x="291" y="209"/>
                  </a:lnTo>
                  <a:lnTo>
                    <a:pt x="289" y="213"/>
                  </a:lnTo>
                  <a:lnTo>
                    <a:pt x="286" y="217"/>
                  </a:lnTo>
                  <a:lnTo>
                    <a:pt x="286" y="217"/>
                  </a:lnTo>
                  <a:lnTo>
                    <a:pt x="281" y="221"/>
                  </a:lnTo>
                  <a:lnTo>
                    <a:pt x="276" y="224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62" y="232"/>
                  </a:lnTo>
                  <a:lnTo>
                    <a:pt x="259" y="235"/>
                  </a:lnTo>
                  <a:lnTo>
                    <a:pt x="253" y="241"/>
                  </a:lnTo>
                  <a:lnTo>
                    <a:pt x="253" y="241"/>
                  </a:lnTo>
                  <a:lnTo>
                    <a:pt x="240" y="251"/>
                  </a:lnTo>
                  <a:lnTo>
                    <a:pt x="240" y="251"/>
                  </a:lnTo>
                  <a:lnTo>
                    <a:pt x="238" y="251"/>
                  </a:lnTo>
                  <a:lnTo>
                    <a:pt x="236" y="250"/>
                  </a:lnTo>
                  <a:lnTo>
                    <a:pt x="236" y="250"/>
                  </a:lnTo>
                  <a:lnTo>
                    <a:pt x="231" y="247"/>
                  </a:lnTo>
                  <a:lnTo>
                    <a:pt x="231" y="247"/>
                  </a:lnTo>
                  <a:lnTo>
                    <a:pt x="227" y="246"/>
                  </a:lnTo>
                  <a:lnTo>
                    <a:pt x="225" y="245"/>
                  </a:lnTo>
                  <a:lnTo>
                    <a:pt x="224" y="244"/>
                  </a:lnTo>
                  <a:lnTo>
                    <a:pt x="224" y="244"/>
                  </a:lnTo>
                  <a:lnTo>
                    <a:pt x="222" y="241"/>
                  </a:lnTo>
                  <a:lnTo>
                    <a:pt x="221" y="237"/>
                  </a:lnTo>
                  <a:lnTo>
                    <a:pt x="220" y="233"/>
                  </a:lnTo>
                  <a:lnTo>
                    <a:pt x="221" y="229"/>
                  </a:lnTo>
                  <a:lnTo>
                    <a:pt x="221" y="229"/>
                  </a:lnTo>
                  <a:close/>
                  <a:moveTo>
                    <a:pt x="229" y="357"/>
                  </a:moveTo>
                  <a:lnTo>
                    <a:pt x="229" y="357"/>
                  </a:lnTo>
                  <a:lnTo>
                    <a:pt x="200" y="374"/>
                  </a:lnTo>
                  <a:lnTo>
                    <a:pt x="200" y="374"/>
                  </a:lnTo>
                  <a:lnTo>
                    <a:pt x="197" y="373"/>
                  </a:lnTo>
                  <a:lnTo>
                    <a:pt x="197" y="373"/>
                  </a:lnTo>
                  <a:lnTo>
                    <a:pt x="205" y="367"/>
                  </a:lnTo>
                  <a:lnTo>
                    <a:pt x="212" y="362"/>
                  </a:lnTo>
                  <a:lnTo>
                    <a:pt x="221" y="359"/>
                  </a:lnTo>
                  <a:lnTo>
                    <a:pt x="229" y="357"/>
                  </a:lnTo>
                  <a:lnTo>
                    <a:pt x="229" y="357"/>
                  </a:lnTo>
                  <a:close/>
                  <a:moveTo>
                    <a:pt x="199" y="365"/>
                  </a:moveTo>
                  <a:lnTo>
                    <a:pt x="199" y="365"/>
                  </a:lnTo>
                  <a:lnTo>
                    <a:pt x="175" y="382"/>
                  </a:lnTo>
                  <a:lnTo>
                    <a:pt x="175" y="382"/>
                  </a:lnTo>
                  <a:lnTo>
                    <a:pt x="174" y="381"/>
                  </a:lnTo>
                  <a:lnTo>
                    <a:pt x="174" y="381"/>
                  </a:lnTo>
                  <a:lnTo>
                    <a:pt x="179" y="375"/>
                  </a:lnTo>
                  <a:lnTo>
                    <a:pt x="185" y="371"/>
                  </a:lnTo>
                  <a:lnTo>
                    <a:pt x="192" y="368"/>
                  </a:lnTo>
                  <a:lnTo>
                    <a:pt x="199" y="365"/>
                  </a:lnTo>
                  <a:lnTo>
                    <a:pt x="199" y="365"/>
                  </a:lnTo>
                  <a:close/>
                  <a:moveTo>
                    <a:pt x="170" y="378"/>
                  </a:moveTo>
                  <a:lnTo>
                    <a:pt x="170" y="378"/>
                  </a:lnTo>
                  <a:lnTo>
                    <a:pt x="171" y="379"/>
                  </a:lnTo>
                  <a:lnTo>
                    <a:pt x="171" y="379"/>
                  </a:lnTo>
                  <a:lnTo>
                    <a:pt x="170" y="382"/>
                  </a:lnTo>
                  <a:lnTo>
                    <a:pt x="170" y="382"/>
                  </a:lnTo>
                  <a:lnTo>
                    <a:pt x="155" y="398"/>
                  </a:lnTo>
                  <a:lnTo>
                    <a:pt x="155" y="398"/>
                  </a:lnTo>
                  <a:lnTo>
                    <a:pt x="153" y="399"/>
                  </a:lnTo>
                  <a:lnTo>
                    <a:pt x="151" y="400"/>
                  </a:lnTo>
                  <a:lnTo>
                    <a:pt x="151" y="400"/>
                  </a:lnTo>
                  <a:lnTo>
                    <a:pt x="150" y="398"/>
                  </a:lnTo>
                  <a:lnTo>
                    <a:pt x="150" y="396"/>
                  </a:lnTo>
                  <a:lnTo>
                    <a:pt x="150" y="396"/>
                  </a:lnTo>
                  <a:lnTo>
                    <a:pt x="152" y="390"/>
                  </a:lnTo>
                  <a:lnTo>
                    <a:pt x="152" y="390"/>
                  </a:lnTo>
                  <a:lnTo>
                    <a:pt x="151" y="388"/>
                  </a:lnTo>
                  <a:lnTo>
                    <a:pt x="151" y="388"/>
                  </a:lnTo>
                  <a:lnTo>
                    <a:pt x="127" y="416"/>
                  </a:lnTo>
                  <a:lnTo>
                    <a:pt x="127" y="416"/>
                  </a:lnTo>
                  <a:lnTo>
                    <a:pt x="122" y="414"/>
                  </a:lnTo>
                  <a:lnTo>
                    <a:pt x="122" y="414"/>
                  </a:lnTo>
                  <a:lnTo>
                    <a:pt x="109" y="430"/>
                  </a:lnTo>
                  <a:lnTo>
                    <a:pt x="109" y="430"/>
                  </a:lnTo>
                  <a:lnTo>
                    <a:pt x="107" y="429"/>
                  </a:lnTo>
                  <a:lnTo>
                    <a:pt x="107" y="42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3" y="399"/>
                  </a:lnTo>
                  <a:lnTo>
                    <a:pt x="133" y="399"/>
                  </a:lnTo>
                  <a:lnTo>
                    <a:pt x="133" y="402"/>
                  </a:lnTo>
                  <a:lnTo>
                    <a:pt x="133" y="402"/>
                  </a:lnTo>
                  <a:lnTo>
                    <a:pt x="132" y="405"/>
                  </a:lnTo>
                  <a:lnTo>
                    <a:pt x="132" y="405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6" y="382"/>
                  </a:lnTo>
                  <a:lnTo>
                    <a:pt x="156" y="382"/>
                  </a:lnTo>
                  <a:lnTo>
                    <a:pt x="158" y="382"/>
                  </a:lnTo>
                  <a:lnTo>
                    <a:pt x="160" y="382"/>
                  </a:lnTo>
                  <a:lnTo>
                    <a:pt x="160" y="382"/>
                  </a:lnTo>
                  <a:lnTo>
                    <a:pt x="159" y="385"/>
                  </a:lnTo>
                  <a:lnTo>
                    <a:pt x="159" y="385"/>
                  </a:lnTo>
                  <a:lnTo>
                    <a:pt x="158" y="387"/>
                  </a:lnTo>
                  <a:lnTo>
                    <a:pt x="158" y="389"/>
                  </a:lnTo>
                  <a:lnTo>
                    <a:pt x="158" y="389"/>
                  </a:lnTo>
                  <a:lnTo>
                    <a:pt x="170" y="378"/>
                  </a:lnTo>
                  <a:lnTo>
                    <a:pt x="170" y="378"/>
                  </a:lnTo>
                  <a:close/>
                  <a:moveTo>
                    <a:pt x="121" y="88"/>
                  </a:moveTo>
                  <a:lnTo>
                    <a:pt x="121" y="88"/>
                  </a:lnTo>
                  <a:lnTo>
                    <a:pt x="122" y="93"/>
                  </a:lnTo>
                  <a:lnTo>
                    <a:pt x="121" y="96"/>
                  </a:lnTo>
                  <a:lnTo>
                    <a:pt x="119" y="98"/>
                  </a:lnTo>
                  <a:lnTo>
                    <a:pt x="119" y="98"/>
                  </a:lnTo>
                  <a:lnTo>
                    <a:pt x="117" y="85"/>
                  </a:lnTo>
                  <a:lnTo>
                    <a:pt x="117" y="85"/>
                  </a:lnTo>
                  <a:lnTo>
                    <a:pt x="120" y="87"/>
                  </a:lnTo>
                  <a:lnTo>
                    <a:pt x="121" y="88"/>
                  </a:lnTo>
                  <a:lnTo>
                    <a:pt x="121" y="88"/>
                  </a:lnTo>
                  <a:close/>
                  <a:moveTo>
                    <a:pt x="103" y="83"/>
                  </a:moveTo>
                  <a:lnTo>
                    <a:pt x="103" y="83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3" y="83"/>
                  </a:lnTo>
                  <a:lnTo>
                    <a:pt x="103" y="83"/>
                  </a:lnTo>
                  <a:close/>
                  <a:moveTo>
                    <a:pt x="84" y="83"/>
                  </a:moveTo>
                  <a:lnTo>
                    <a:pt x="84" y="83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4" y="83"/>
                  </a:lnTo>
                  <a:lnTo>
                    <a:pt x="84" y="83"/>
                  </a:lnTo>
                  <a:close/>
                  <a:moveTo>
                    <a:pt x="61" y="154"/>
                  </a:moveTo>
                  <a:lnTo>
                    <a:pt x="61" y="154"/>
                  </a:lnTo>
                  <a:lnTo>
                    <a:pt x="65" y="148"/>
                  </a:lnTo>
                  <a:lnTo>
                    <a:pt x="68" y="142"/>
                  </a:lnTo>
                  <a:lnTo>
                    <a:pt x="73" y="137"/>
                  </a:lnTo>
                  <a:lnTo>
                    <a:pt x="78" y="132"/>
                  </a:lnTo>
                  <a:lnTo>
                    <a:pt x="83" y="128"/>
                  </a:lnTo>
                  <a:lnTo>
                    <a:pt x="89" y="124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17" y="119"/>
                  </a:lnTo>
                  <a:lnTo>
                    <a:pt x="122" y="121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36" y="131"/>
                  </a:lnTo>
                  <a:lnTo>
                    <a:pt x="146" y="140"/>
                  </a:lnTo>
                  <a:lnTo>
                    <a:pt x="163" y="160"/>
                  </a:lnTo>
                  <a:lnTo>
                    <a:pt x="163" y="160"/>
                  </a:lnTo>
                  <a:lnTo>
                    <a:pt x="163" y="162"/>
                  </a:lnTo>
                  <a:lnTo>
                    <a:pt x="163" y="164"/>
                  </a:lnTo>
                  <a:lnTo>
                    <a:pt x="163" y="164"/>
                  </a:lnTo>
                  <a:lnTo>
                    <a:pt x="156" y="172"/>
                  </a:lnTo>
                  <a:lnTo>
                    <a:pt x="152" y="175"/>
                  </a:lnTo>
                  <a:lnTo>
                    <a:pt x="148" y="178"/>
                  </a:lnTo>
                  <a:lnTo>
                    <a:pt x="148" y="178"/>
                  </a:lnTo>
                  <a:lnTo>
                    <a:pt x="142" y="180"/>
                  </a:lnTo>
                  <a:lnTo>
                    <a:pt x="139" y="183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5" y="198"/>
                  </a:lnTo>
                  <a:lnTo>
                    <a:pt x="121" y="202"/>
                  </a:lnTo>
                  <a:lnTo>
                    <a:pt x="119" y="207"/>
                  </a:lnTo>
                  <a:lnTo>
                    <a:pt x="119" y="207"/>
                  </a:lnTo>
                  <a:lnTo>
                    <a:pt x="117" y="211"/>
                  </a:lnTo>
                  <a:lnTo>
                    <a:pt x="114" y="214"/>
                  </a:lnTo>
                  <a:lnTo>
                    <a:pt x="107" y="221"/>
                  </a:lnTo>
                  <a:lnTo>
                    <a:pt x="107" y="221"/>
                  </a:lnTo>
                  <a:lnTo>
                    <a:pt x="104" y="222"/>
                  </a:lnTo>
                  <a:lnTo>
                    <a:pt x="102" y="222"/>
                  </a:lnTo>
                  <a:lnTo>
                    <a:pt x="98" y="221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86" y="214"/>
                  </a:lnTo>
                  <a:lnTo>
                    <a:pt x="84" y="212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78" y="210"/>
                  </a:lnTo>
                  <a:lnTo>
                    <a:pt x="75" y="207"/>
                  </a:lnTo>
                  <a:lnTo>
                    <a:pt x="70" y="201"/>
                  </a:lnTo>
                  <a:lnTo>
                    <a:pt x="70" y="201"/>
                  </a:lnTo>
                  <a:lnTo>
                    <a:pt x="66" y="195"/>
                  </a:lnTo>
                  <a:lnTo>
                    <a:pt x="63" y="188"/>
                  </a:lnTo>
                  <a:lnTo>
                    <a:pt x="61" y="18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8" y="170"/>
                  </a:lnTo>
                  <a:lnTo>
                    <a:pt x="58" y="165"/>
                  </a:lnTo>
                  <a:lnTo>
                    <a:pt x="59" y="160"/>
                  </a:lnTo>
                  <a:lnTo>
                    <a:pt x="61" y="154"/>
                  </a:lnTo>
                  <a:lnTo>
                    <a:pt x="61" y="154"/>
                  </a:lnTo>
                  <a:close/>
                  <a:moveTo>
                    <a:pt x="46" y="99"/>
                  </a:moveTo>
                  <a:lnTo>
                    <a:pt x="46" y="99"/>
                  </a:lnTo>
                  <a:lnTo>
                    <a:pt x="57" y="117"/>
                  </a:lnTo>
                  <a:lnTo>
                    <a:pt x="57" y="117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6" y="99"/>
                  </a:lnTo>
                  <a:lnTo>
                    <a:pt x="46" y="99"/>
                  </a:lnTo>
                  <a:close/>
                  <a:moveTo>
                    <a:pt x="31" y="133"/>
                  </a:moveTo>
                  <a:lnTo>
                    <a:pt x="31" y="133"/>
                  </a:lnTo>
                  <a:lnTo>
                    <a:pt x="41" y="144"/>
                  </a:lnTo>
                  <a:lnTo>
                    <a:pt x="41" y="144"/>
                  </a:lnTo>
                  <a:lnTo>
                    <a:pt x="37" y="143"/>
                  </a:lnTo>
                  <a:lnTo>
                    <a:pt x="34" y="141"/>
                  </a:lnTo>
                  <a:lnTo>
                    <a:pt x="32" y="137"/>
                  </a:lnTo>
                  <a:lnTo>
                    <a:pt x="31" y="133"/>
                  </a:lnTo>
                  <a:lnTo>
                    <a:pt x="31" y="133"/>
                  </a:lnTo>
                  <a:close/>
                  <a:moveTo>
                    <a:pt x="34" y="115"/>
                  </a:moveTo>
                  <a:lnTo>
                    <a:pt x="34" y="115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34" y="115"/>
                  </a:lnTo>
                  <a:lnTo>
                    <a:pt x="34" y="115"/>
                  </a:lnTo>
                  <a:close/>
                  <a:moveTo>
                    <a:pt x="270" y="1334"/>
                  </a:moveTo>
                  <a:lnTo>
                    <a:pt x="270" y="1334"/>
                  </a:lnTo>
                  <a:lnTo>
                    <a:pt x="249" y="1342"/>
                  </a:lnTo>
                  <a:lnTo>
                    <a:pt x="229" y="1349"/>
                  </a:lnTo>
                  <a:lnTo>
                    <a:pt x="229" y="1349"/>
                  </a:lnTo>
                  <a:lnTo>
                    <a:pt x="216" y="1352"/>
                  </a:lnTo>
                  <a:lnTo>
                    <a:pt x="204" y="1354"/>
                  </a:lnTo>
                  <a:lnTo>
                    <a:pt x="191" y="1354"/>
                  </a:lnTo>
                  <a:lnTo>
                    <a:pt x="178" y="1353"/>
                  </a:lnTo>
                  <a:lnTo>
                    <a:pt x="178" y="1353"/>
                  </a:lnTo>
                  <a:lnTo>
                    <a:pt x="172" y="1352"/>
                  </a:lnTo>
                  <a:lnTo>
                    <a:pt x="167" y="1351"/>
                  </a:lnTo>
                  <a:lnTo>
                    <a:pt x="156" y="1346"/>
                  </a:lnTo>
                  <a:lnTo>
                    <a:pt x="156" y="1346"/>
                  </a:lnTo>
                  <a:lnTo>
                    <a:pt x="153" y="1343"/>
                  </a:lnTo>
                  <a:lnTo>
                    <a:pt x="151" y="1339"/>
                  </a:lnTo>
                  <a:lnTo>
                    <a:pt x="152" y="1335"/>
                  </a:lnTo>
                  <a:lnTo>
                    <a:pt x="154" y="1330"/>
                  </a:lnTo>
                  <a:lnTo>
                    <a:pt x="154" y="1330"/>
                  </a:lnTo>
                  <a:lnTo>
                    <a:pt x="159" y="1324"/>
                  </a:lnTo>
                  <a:lnTo>
                    <a:pt x="164" y="1317"/>
                  </a:lnTo>
                  <a:lnTo>
                    <a:pt x="164" y="1317"/>
                  </a:lnTo>
                  <a:lnTo>
                    <a:pt x="164" y="1315"/>
                  </a:lnTo>
                  <a:lnTo>
                    <a:pt x="164" y="1313"/>
                  </a:lnTo>
                  <a:lnTo>
                    <a:pt x="164" y="1313"/>
                  </a:lnTo>
                  <a:lnTo>
                    <a:pt x="162" y="1312"/>
                  </a:lnTo>
                  <a:lnTo>
                    <a:pt x="159" y="1312"/>
                  </a:lnTo>
                  <a:lnTo>
                    <a:pt x="159" y="1312"/>
                  </a:lnTo>
                  <a:lnTo>
                    <a:pt x="156" y="1316"/>
                  </a:lnTo>
                  <a:lnTo>
                    <a:pt x="152" y="1319"/>
                  </a:lnTo>
                  <a:lnTo>
                    <a:pt x="150" y="1324"/>
                  </a:lnTo>
                  <a:lnTo>
                    <a:pt x="148" y="1329"/>
                  </a:lnTo>
                  <a:lnTo>
                    <a:pt x="146" y="1334"/>
                  </a:lnTo>
                  <a:lnTo>
                    <a:pt x="146" y="1339"/>
                  </a:lnTo>
                  <a:lnTo>
                    <a:pt x="146" y="1344"/>
                  </a:lnTo>
                  <a:lnTo>
                    <a:pt x="147" y="1349"/>
                  </a:lnTo>
                  <a:lnTo>
                    <a:pt x="147" y="1349"/>
                  </a:lnTo>
                  <a:lnTo>
                    <a:pt x="135" y="1348"/>
                  </a:lnTo>
                  <a:lnTo>
                    <a:pt x="122" y="1345"/>
                  </a:lnTo>
                  <a:lnTo>
                    <a:pt x="110" y="1342"/>
                  </a:lnTo>
                  <a:lnTo>
                    <a:pt x="105" y="1340"/>
                  </a:lnTo>
                  <a:lnTo>
                    <a:pt x="99" y="1337"/>
                  </a:lnTo>
                  <a:lnTo>
                    <a:pt x="99" y="1337"/>
                  </a:lnTo>
                  <a:lnTo>
                    <a:pt x="95" y="1334"/>
                  </a:lnTo>
                  <a:lnTo>
                    <a:pt x="92" y="1330"/>
                  </a:lnTo>
                  <a:lnTo>
                    <a:pt x="90" y="1326"/>
                  </a:lnTo>
                  <a:lnTo>
                    <a:pt x="90" y="1321"/>
                  </a:lnTo>
                  <a:lnTo>
                    <a:pt x="90" y="1317"/>
                  </a:lnTo>
                  <a:lnTo>
                    <a:pt x="91" y="1313"/>
                  </a:lnTo>
                  <a:lnTo>
                    <a:pt x="94" y="1309"/>
                  </a:lnTo>
                  <a:lnTo>
                    <a:pt x="97" y="1305"/>
                  </a:lnTo>
                  <a:lnTo>
                    <a:pt x="97" y="1305"/>
                  </a:lnTo>
                  <a:lnTo>
                    <a:pt x="120" y="1288"/>
                  </a:lnTo>
                  <a:lnTo>
                    <a:pt x="120" y="1288"/>
                  </a:lnTo>
                  <a:lnTo>
                    <a:pt x="117" y="1287"/>
                  </a:lnTo>
                  <a:lnTo>
                    <a:pt x="114" y="1286"/>
                  </a:lnTo>
                  <a:lnTo>
                    <a:pt x="111" y="1286"/>
                  </a:lnTo>
                  <a:lnTo>
                    <a:pt x="108" y="1288"/>
                  </a:lnTo>
                  <a:lnTo>
                    <a:pt x="108" y="1288"/>
                  </a:lnTo>
                  <a:lnTo>
                    <a:pt x="102" y="1293"/>
                  </a:lnTo>
                  <a:lnTo>
                    <a:pt x="95" y="1298"/>
                  </a:lnTo>
                  <a:lnTo>
                    <a:pt x="90" y="1305"/>
                  </a:lnTo>
                  <a:lnTo>
                    <a:pt x="86" y="1312"/>
                  </a:lnTo>
                  <a:lnTo>
                    <a:pt x="86" y="1312"/>
                  </a:lnTo>
                  <a:lnTo>
                    <a:pt x="84" y="1319"/>
                  </a:lnTo>
                  <a:lnTo>
                    <a:pt x="84" y="1319"/>
                  </a:lnTo>
                  <a:lnTo>
                    <a:pt x="80" y="1319"/>
                  </a:lnTo>
                  <a:lnTo>
                    <a:pt x="76" y="1317"/>
                  </a:lnTo>
                  <a:lnTo>
                    <a:pt x="73" y="1315"/>
                  </a:lnTo>
                  <a:lnTo>
                    <a:pt x="69" y="1312"/>
                  </a:lnTo>
                  <a:lnTo>
                    <a:pt x="67" y="1309"/>
                  </a:lnTo>
                  <a:lnTo>
                    <a:pt x="64" y="1305"/>
                  </a:lnTo>
                  <a:lnTo>
                    <a:pt x="63" y="1301"/>
                  </a:lnTo>
                  <a:lnTo>
                    <a:pt x="62" y="1298"/>
                  </a:lnTo>
                  <a:lnTo>
                    <a:pt x="62" y="1298"/>
                  </a:lnTo>
                  <a:lnTo>
                    <a:pt x="62" y="1292"/>
                  </a:lnTo>
                  <a:lnTo>
                    <a:pt x="62" y="1287"/>
                  </a:lnTo>
                  <a:lnTo>
                    <a:pt x="63" y="1283"/>
                  </a:lnTo>
                  <a:lnTo>
                    <a:pt x="65" y="1278"/>
                  </a:lnTo>
                  <a:lnTo>
                    <a:pt x="67" y="1274"/>
                  </a:lnTo>
                  <a:lnTo>
                    <a:pt x="70" y="1270"/>
                  </a:lnTo>
                  <a:lnTo>
                    <a:pt x="78" y="1264"/>
                  </a:lnTo>
                  <a:lnTo>
                    <a:pt x="78" y="1264"/>
                  </a:lnTo>
                  <a:lnTo>
                    <a:pt x="83" y="1261"/>
                  </a:lnTo>
                  <a:lnTo>
                    <a:pt x="88" y="1258"/>
                  </a:lnTo>
                  <a:lnTo>
                    <a:pt x="98" y="1253"/>
                  </a:lnTo>
                  <a:lnTo>
                    <a:pt x="98" y="1253"/>
                  </a:lnTo>
                  <a:lnTo>
                    <a:pt x="100" y="1253"/>
                  </a:lnTo>
                  <a:lnTo>
                    <a:pt x="102" y="1252"/>
                  </a:lnTo>
                  <a:lnTo>
                    <a:pt x="102" y="1252"/>
                  </a:lnTo>
                  <a:lnTo>
                    <a:pt x="110" y="1249"/>
                  </a:lnTo>
                  <a:lnTo>
                    <a:pt x="120" y="1247"/>
                  </a:lnTo>
                  <a:lnTo>
                    <a:pt x="137" y="1245"/>
                  </a:lnTo>
                  <a:lnTo>
                    <a:pt x="137" y="1245"/>
                  </a:lnTo>
                  <a:lnTo>
                    <a:pt x="142" y="1245"/>
                  </a:lnTo>
                  <a:lnTo>
                    <a:pt x="146" y="1246"/>
                  </a:lnTo>
                  <a:lnTo>
                    <a:pt x="146" y="1246"/>
                  </a:lnTo>
                  <a:lnTo>
                    <a:pt x="155" y="1250"/>
                  </a:lnTo>
                  <a:lnTo>
                    <a:pt x="164" y="1253"/>
                  </a:lnTo>
                  <a:lnTo>
                    <a:pt x="182" y="1257"/>
                  </a:lnTo>
                  <a:lnTo>
                    <a:pt x="182" y="1257"/>
                  </a:lnTo>
                  <a:lnTo>
                    <a:pt x="197" y="1261"/>
                  </a:lnTo>
                  <a:lnTo>
                    <a:pt x="211" y="1264"/>
                  </a:lnTo>
                  <a:lnTo>
                    <a:pt x="211" y="1264"/>
                  </a:lnTo>
                  <a:lnTo>
                    <a:pt x="222" y="1265"/>
                  </a:lnTo>
                  <a:lnTo>
                    <a:pt x="234" y="1266"/>
                  </a:lnTo>
                  <a:lnTo>
                    <a:pt x="234" y="1266"/>
                  </a:lnTo>
                  <a:lnTo>
                    <a:pt x="265" y="1267"/>
                  </a:lnTo>
                  <a:lnTo>
                    <a:pt x="265" y="1267"/>
                  </a:lnTo>
                  <a:lnTo>
                    <a:pt x="306" y="1269"/>
                  </a:lnTo>
                  <a:lnTo>
                    <a:pt x="306" y="1269"/>
                  </a:lnTo>
                  <a:lnTo>
                    <a:pt x="316" y="1268"/>
                  </a:lnTo>
                  <a:lnTo>
                    <a:pt x="326" y="1268"/>
                  </a:lnTo>
                  <a:lnTo>
                    <a:pt x="326" y="1268"/>
                  </a:lnTo>
                  <a:lnTo>
                    <a:pt x="330" y="1268"/>
                  </a:lnTo>
                  <a:lnTo>
                    <a:pt x="332" y="1269"/>
                  </a:lnTo>
                  <a:lnTo>
                    <a:pt x="334" y="1271"/>
                  </a:lnTo>
                  <a:lnTo>
                    <a:pt x="334" y="1275"/>
                  </a:lnTo>
                  <a:lnTo>
                    <a:pt x="334" y="1275"/>
                  </a:lnTo>
                  <a:lnTo>
                    <a:pt x="334" y="1279"/>
                  </a:lnTo>
                  <a:lnTo>
                    <a:pt x="335" y="1281"/>
                  </a:lnTo>
                  <a:lnTo>
                    <a:pt x="338" y="1281"/>
                  </a:lnTo>
                  <a:lnTo>
                    <a:pt x="341" y="1281"/>
                  </a:lnTo>
                  <a:lnTo>
                    <a:pt x="341" y="1281"/>
                  </a:lnTo>
                  <a:lnTo>
                    <a:pt x="345" y="1281"/>
                  </a:lnTo>
                  <a:lnTo>
                    <a:pt x="345" y="1281"/>
                  </a:lnTo>
                  <a:lnTo>
                    <a:pt x="360" y="1285"/>
                  </a:lnTo>
                  <a:lnTo>
                    <a:pt x="360" y="1285"/>
                  </a:lnTo>
                  <a:lnTo>
                    <a:pt x="394" y="1290"/>
                  </a:lnTo>
                  <a:lnTo>
                    <a:pt x="394" y="1290"/>
                  </a:lnTo>
                  <a:lnTo>
                    <a:pt x="387" y="1293"/>
                  </a:lnTo>
                  <a:lnTo>
                    <a:pt x="381" y="1295"/>
                  </a:lnTo>
                  <a:lnTo>
                    <a:pt x="374" y="1296"/>
                  </a:lnTo>
                  <a:lnTo>
                    <a:pt x="368" y="1296"/>
                  </a:lnTo>
                  <a:lnTo>
                    <a:pt x="368" y="1296"/>
                  </a:lnTo>
                  <a:lnTo>
                    <a:pt x="355" y="1297"/>
                  </a:lnTo>
                  <a:lnTo>
                    <a:pt x="342" y="1299"/>
                  </a:lnTo>
                  <a:lnTo>
                    <a:pt x="330" y="1302"/>
                  </a:lnTo>
                  <a:lnTo>
                    <a:pt x="317" y="1306"/>
                  </a:lnTo>
                  <a:lnTo>
                    <a:pt x="317" y="1306"/>
                  </a:lnTo>
                  <a:lnTo>
                    <a:pt x="314" y="1307"/>
                  </a:lnTo>
                  <a:lnTo>
                    <a:pt x="311" y="1309"/>
                  </a:lnTo>
                  <a:lnTo>
                    <a:pt x="311" y="1309"/>
                  </a:lnTo>
                  <a:lnTo>
                    <a:pt x="307" y="1314"/>
                  </a:lnTo>
                  <a:lnTo>
                    <a:pt x="302" y="1318"/>
                  </a:lnTo>
                  <a:lnTo>
                    <a:pt x="292" y="1325"/>
                  </a:lnTo>
                  <a:lnTo>
                    <a:pt x="281" y="1330"/>
                  </a:lnTo>
                  <a:lnTo>
                    <a:pt x="270" y="1334"/>
                  </a:lnTo>
                  <a:lnTo>
                    <a:pt x="270" y="1334"/>
                  </a:lnTo>
                  <a:close/>
                  <a:moveTo>
                    <a:pt x="503" y="842"/>
                  </a:moveTo>
                  <a:lnTo>
                    <a:pt x="503" y="842"/>
                  </a:lnTo>
                  <a:lnTo>
                    <a:pt x="515" y="855"/>
                  </a:lnTo>
                  <a:lnTo>
                    <a:pt x="525" y="869"/>
                  </a:lnTo>
                  <a:lnTo>
                    <a:pt x="533" y="885"/>
                  </a:lnTo>
                  <a:lnTo>
                    <a:pt x="539" y="901"/>
                  </a:lnTo>
                  <a:lnTo>
                    <a:pt x="539" y="901"/>
                  </a:lnTo>
                  <a:lnTo>
                    <a:pt x="541" y="909"/>
                  </a:lnTo>
                  <a:lnTo>
                    <a:pt x="541" y="913"/>
                  </a:lnTo>
                  <a:lnTo>
                    <a:pt x="541" y="916"/>
                  </a:lnTo>
                  <a:lnTo>
                    <a:pt x="541" y="916"/>
                  </a:lnTo>
                  <a:lnTo>
                    <a:pt x="540" y="919"/>
                  </a:lnTo>
                  <a:lnTo>
                    <a:pt x="538" y="922"/>
                  </a:lnTo>
                  <a:lnTo>
                    <a:pt x="533" y="928"/>
                  </a:lnTo>
                  <a:lnTo>
                    <a:pt x="533" y="928"/>
                  </a:lnTo>
                  <a:lnTo>
                    <a:pt x="523" y="940"/>
                  </a:lnTo>
                  <a:lnTo>
                    <a:pt x="517" y="947"/>
                  </a:lnTo>
                  <a:lnTo>
                    <a:pt x="512" y="952"/>
                  </a:lnTo>
                  <a:lnTo>
                    <a:pt x="512" y="952"/>
                  </a:lnTo>
                  <a:lnTo>
                    <a:pt x="504" y="958"/>
                  </a:lnTo>
                  <a:lnTo>
                    <a:pt x="496" y="963"/>
                  </a:lnTo>
                  <a:lnTo>
                    <a:pt x="480" y="972"/>
                  </a:lnTo>
                  <a:lnTo>
                    <a:pt x="480" y="972"/>
                  </a:lnTo>
                  <a:lnTo>
                    <a:pt x="477" y="975"/>
                  </a:lnTo>
                  <a:lnTo>
                    <a:pt x="474" y="977"/>
                  </a:lnTo>
                  <a:lnTo>
                    <a:pt x="474" y="977"/>
                  </a:lnTo>
                  <a:lnTo>
                    <a:pt x="462" y="988"/>
                  </a:lnTo>
                  <a:lnTo>
                    <a:pt x="450" y="998"/>
                  </a:lnTo>
                  <a:lnTo>
                    <a:pt x="436" y="1007"/>
                  </a:lnTo>
                  <a:lnTo>
                    <a:pt x="422" y="1014"/>
                  </a:lnTo>
                  <a:lnTo>
                    <a:pt x="422" y="1014"/>
                  </a:lnTo>
                  <a:lnTo>
                    <a:pt x="417" y="1015"/>
                  </a:lnTo>
                  <a:lnTo>
                    <a:pt x="415" y="1015"/>
                  </a:lnTo>
                  <a:lnTo>
                    <a:pt x="414" y="1015"/>
                  </a:lnTo>
                  <a:lnTo>
                    <a:pt x="414" y="1015"/>
                  </a:lnTo>
                  <a:lnTo>
                    <a:pt x="410" y="1011"/>
                  </a:lnTo>
                  <a:lnTo>
                    <a:pt x="407" y="1008"/>
                  </a:lnTo>
                  <a:lnTo>
                    <a:pt x="406" y="1006"/>
                  </a:lnTo>
                  <a:lnTo>
                    <a:pt x="406" y="1003"/>
                  </a:lnTo>
                  <a:lnTo>
                    <a:pt x="406" y="1001"/>
                  </a:lnTo>
                  <a:lnTo>
                    <a:pt x="407" y="998"/>
                  </a:lnTo>
                  <a:lnTo>
                    <a:pt x="407" y="998"/>
                  </a:lnTo>
                  <a:lnTo>
                    <a:pt x="413" y="990"/>
                  </a:lnTo>
                  <a:lnTo>
                    <a:pt x="419" y="982"/>
                  </a:lnTo>
                  <a:lnTo>
                    <a:pt x="419" y="982"/>
                  </a:lnTo>
                  <a:lnTo>
                    <a:pt x="433" y="964"/>
                  </a:lnTo>
                  <a:lnTo>
                    <a:pt x="433" y="964"/>
                  </a:lnTo>
                  <a:lnTo>
                    <a:pt x="435" y="961"/>
                  </a:lnTo>
                  <a:lnTo>
                    <a:pt x="435" y="958"/>
                  </a:lnTo>
                  <a:lnTo>
                    <a:pt x="435" y="958"/>
                  </a:lnTo>
                  <a:lnTo>
                    <a:pt x="434" y="956"/>
                  </a:lnTo>
                  <a:lnTo>
                    <a:pt x="434" y="956"/>
                  </a:lnTo>
                  <a:lnTo>
                    <a:pt x="428" y="958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13" y="968"/>
                  </a:lnTo>
                  <a:lnTo>
                    <a:pt x="402" y="974"/>
                  </a:lnTo>
                  <a:lnTo>
                    <a:pt x="391" y="979"/>
                  </a:lnTo>
                  <a:lnTo>
                    <a:pt x="379" y="982"/>
                  </a:lnTo>
                  <a:lnTo>
                    <a:pt x="379" y="982"/>
                  </a:lnTo>
                  <a:lnTo>
                    <a:pt x="374" y="983"/>
                  </a:lnTo>
                  <a:lnTo>
                    <a:pt x="369" y="982"/>
                  </a:lnTo>
                  <a:lnTo>
                    <a:pt x="365" y="979"/>
                  </a:lnTo>
                  <a:lnTo>
                    <a:pt x="361" y="974"/>
                  </a:lnTo>
                  <a:lnTo>
                    <a:pt x="361" y="974"/>
                  </a:lnTo>
                  <a:lnTo>
                    <a:pt x="359" y="969"/>
                  </a:lnTo>
                  <a:lnTo>
                    <a:pt x="358" y="964"/>
                  </a:lnTo>
                  <a:lnTo>
                    <a:pt x="360" y="959"/>
                  </a:lnTo>
                  <a:lnTo>
                    <a:pt x="363" y="955"/>
                  </a:lnTo>
                  <a:lnTo>
                    <a:pt x="363" y="955"/>
                  </a:lnTo>
                  <a:lnTo>
                    <a:pt x="373" y="945"/>
                  </a:lnTo>
                  <a:lnTo>
                    <a:pt x="384" y="936"/>
                  </a:lnTo>
                  <a:lnTo>
                    <a:pt x="384" y="936"/>
                  </a:lnTo>
                  <a:lnTo>
                    <a:pt x="392" y="930"/>
                  </a:lnTo>
                  <a:lnTo>
                    <a:pt x="401" y="924"/>
                  </a:lnTo>
                  <a:lnTo>
                    <a:pt x="401" y="924"/>
                  </a:lnTo>
                  <a:lnTo>
                    <a:pt x="403" y="921"/>
                  </a:lnTo>
                  <a:lnTo>
                    <a:pt x="405" y="918"/>
                  </a:lnTo>
                  <a:lnTo>
                    <a:pt x="405" y="918"/>
                  </a:lnTo>
                  <a:lnTo>
                    <a:pt x="404" y="916"/>
                  </a:lnTo>
                  <a:lnTo>
                    <a:pt x="404" y="916"/>
                  </a:lnTo>
                  <a:lnTo>
                    <a:pt x="401" y="917"/>
                  </a:lnTo>
                  <a:lnTo>
                    <a:pt x="397" y="918"/>
                  </a:lnTo>
                  <a:lnTo>
                    <a:pt x="397" y="918"/>
                  </a:lnTo>
                  <a:lnTo>
                    <a:pt x="389" y="922"/>
                  </a:lnTo>
                  <a:lnTo>
                    <a:pt x="380" y="926"/>
                  </a:lnTo>
                  <a:lnTo>
                    <a:pt x="371" y="928"/>
                  </a:lnTo>
                  <a:lnTo>
                    <a:pt x="362" y="930"/>
                  </a:lnTo>
                  <a:lnTo>
                    <a:pt x="362" y="930"/>
                  </a:lnTo>
                  <a:lnTo>
                    <a:pt x="359" y="930"/>
                  </a:lnTo>
                  <a:lnTo>
                    <a:pt x="359" y="930"/>
                  </a:lnTo>
                  <a:lnTo>
                    <a:pt x="353" y="932"/>
                  </a:lnTo>
                  <a:lnTo>
                    <a:pt x="348" y="932"/>
                  </a:lnTo>
                  <a:lnTo>
                    <a:pt x="344" y="931"/>
                  </a:lnTo>
                  <a:lnTo>
                    <a:pt x="340" y="928"/>
                  </a:lnTo>
                  <a:lnTo>
                    <a:pt x="337" y="925"/>
                  </a:lnTo>
                  <a:lnTo>
                    <a:pt x="334" y="920"/>
                  </a:lnTo>
                  <a:lnTo>
                    <a:pt x="330" y="911"/>
                  </a:lnTo>
                  <a:lnTo>
                    <a:pt x="330" y="911"/>
                  </a:lnTo>
                  <a:lnTo>
                    <a:pt x="330" y="907"/>
                  </a:lnTo>
                  <a:lnTo>
                    <a:pt x="331" y="903"/>
                  </a:lnTo>
                  <a:lnTo>
                    <a:pt x="332" y="900"/>
                  </a:lnTo>
                  <a:lnTo>
                    <a:pt x="335" y="897"/>
                  </a:lnTo>
                  <a:lnTo>
                    <a:pt x="335" y="897"/>
                  </a:lnTo>
                  <a:lnTo>
                    <a:pt x="347" y="887"/>
                  </a:lnTo>
                  <a:lnTo>
                    <a:pt x="354" y="883"/>
                  </a:lnTo>
                  <a:lnTo>
                    <a:pt x="361" y="879"/>
                  </a:lnTo>
                  <a:lnTo>
                    <a:pt x="361" y="879"/>
                  </a:lnTo>
                  <a:lnTo>
                    <a:pt x="373" y="873"/>
                  </a:lnTo>
                  <a:lnTo>
                    <a:pt x="385" y="866"/>
                  </a:lnTo>
                  <a:lnTo>
                    <a:pt x="385" y="866"/>
                  </a:lnTo>
                  <a:lnTo>
                    <a:pt x="387" y="864"/>
                  </a:lnTo>
                  <a:lnTo>
                    <a:pt x="388" y="862"/>
                  </a:lnTo>
                  <a:lnTo>
                    <a:pt x="387" y="860"/>
                  </a:lnTo>
                  <a:lnTo>
                    <a:pt x="385" y="858"/>
                  </a:lnTo>
                  <a:lnTo>
                    <a:pt x="385" y="858"/>
                  </a:lnTo>
                  <a:lnTo>
                    <a:pt x="375" y="850"/>
                  </a:lnTo>
                  <a:lnTo>
                    <a:pt x="375" y="850"/>
                  </a:lnTo>
                  <a:lnTo>
                    <a:pt x="373" y="847"/>
                  </a:lnTo>
                  <a:lnTo>
                    <a:pt x="372" y="844"/>
                  </a:lnTo>
                  <a:lnTo>
                    <a:pt x="371" y="838"/>
                  </a:lnTo>
                  <a:lnTo>
                    <a:pt x="372" y="832"/>
                  </a:lnTo>
                  <a:lnTo>
                    <a:pt x="374" y="827"/>
                  </a:lnTo>
                  <a:lnTo>
                    <a:pt x="374" y="827"/>
                  </a:lnTo>
                  <a:lnTo>
                    <a:pt x="378" y="823"/>
                  </a:lnTo>
                  <a:lnTo>
                    <a:pt x="378" y="823"/>
                  </a:lnTo>
                  <a:lnTo>
                    <a:pt x="381" y="820"/>
                  </a:lnTo>
                  <a:lnTo>
                    <a:pt x="384" y="819"/>
                  </a:lnTo>
                  <a:lnTo>
                    <a:pt x="387" y="819"/>
                  </a:lnTo>
                  <a:lnTo>
                    <a:pt x="391" y="820"/>
                  </a:lnTo>
                  <a:lnTo>
                    <a:pt x="391" y="820"/>
                  </a:lnTo>
                  <a:lnTo>
                    <a:pt x="401" y="823"/>
                  </a:lnTo>
                  <a:lnTo>
                    <a:pt x="411" y="825"/>
                  </a:lnTo>
                  <a:lnTo>
                    <a:pt x="411" y="825"/>
                  </a:lnTo>
                  <a:lnTo>
                    <a:pt x="413" y="825"/>
                  </a:lnTo>
                  <a:lnTo>
                    <a:pt x="416" y="825"/>
                  </a:lnTo>
                  <a:lnTo>
                    <a:pt x="416" y="825"/>
                  </a:lnTo>
                  <a:lnTo>
                    <a:pt x="426" y="825"/>
                  </a:lnTo>
                  <a:lnTo>
                    <a:pt x="426" y="825"/>
                  </a:lnTo>
                  <a:lnTo>
                    <a:pt x="429" y="825"/>
                  </a:lnTo>
                  <a:lnTo>
                    <a:pt x="431" y="825"/>
                  </a:lnTo>
                  <a:lnTo>
                    <a:pt x="431" y="825"/>
                  </a:lnTo>
                  <a:lnTo>
                    <a:pt x="442" y="822"/>
                  </a:lnTo>
                  <a:lnTo>
                    <a:pt x="447" y="819"/>
                  </a:lnTo>
                  <a:lnTo>
                    <a:pt x="452" y="817"/>
                  </a:lnTo>
                  <a:lnTo>
                    <a:pt x="452" y="817"/>
                  </a:lnTo>
                  <a:lnTo>
                    <a:pt x="458" y="813"/>
                  </a:lnTo>
                  <a:lnTo>
                    <a:pt x="462" y="812"/>
                  </a:lnTo>
                  <a:lnTo>
                    <a:pt x="466" y="813"/>
                  </a:lnTo>
                  <a:lnTo>
                    <a:pt x="472" y="817"/>
                  </a:lnTo>
                  <a:lnTo>
                    <a:pt x="472" y="817"/>
                  </a:lnTo>
                  <a:lnTo>
                    <a:pt x="488" y="829"/>
                  </a:lnTo>
                  <a:lnTo>
                    <a:pt x="496" y="835"/>
                  </a:lnTo>
                  <a:lnTo>
                    <a:pt x="503" y="842"/>
                  </a:lnTo>
                  <a:lnTo>
                    <a:pt x="503" y="842"/>
                  </a:lnTo>
                  <a:close/>
                </a:path>
              </a:pathLst>
            </a:custGeom>
            <a:solidFill>
              <a:srgbClr val="C49A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4" name="Freeform 210"/>
            <p:cNvSpPr>
              <a:spLocks noEditPoints="1"/>
            </p:cNvSpPr>
            <p:nvPr/>
          </p:nvSpPr>
          <p:spPr bwMode="auto">
            <a:xfrm>
              <a:off x="3982" y="1338"/>
              <a:ext cx="204" cy="110"/>
            </a:xfrm>
            <a:custGeom>
              <a:avLst/>
              <a:gdLst/>
              <a:ahLst/>
              <a:cxnLst>
                <a:cxn ang="0">
                  <a:pos x="37" y="40"/>
                </a:cxn>
                <a:cxn ang="0">
                  <a:pos x="28" y="32"/>
                </a:cxn>
                <a:cxn ang="0">
                  <a:pos x="22" y="32"/>
                </a:cxn>
                <a:cxn ang="0">
                  <a:pos x="10" y="37"/>
                </a:cxn>
                <a:cxn ang="0">
                  <a:pos x="4" y="46"/>
                </a:cxn>
                <a:cxn ang="0">
                  <a:pos x="0" y="63"/>
                </a:cxn>
                <a:cxn ang="0">
                  <a:pos x="4" y="86"/>
                </a:cxn>
                <a:cxn ang="0">
                  <a:pos x="7" y="90"/>
                </a:cxn>
                <a:cxn ang="0">
                  <a:pos x="23" y="96"/>
                </a:cxn>
                <a:cxn ang="0">
                  <a:pos x="33" y="91"/>
                </a:cxn>
                <a:cxn ang="0">
                  <a:pos x="43" y="77"/>
                </a:cxn>
                <a:cxn ang="0">
                  <a:pos x="45" y="60"/>
                </a:cxn>
                <a:cxn ang="0">
                  <a:pos x="42" y="48"/>
                </a:cxn>
                <a:cxn ang="0">
                  <a:pos x="26" y="86"/>
                </a:cxn>
                <a:cxn ang="0">
                  <a:pos x="20" y="84"/>
                </a:cxn>
                <a:cxn ang="0">
                  <a:pos x="12" y="75"/>
                </a:cxn>
                <a:cxn ang="0">
                  <a:pos x="11" y="69"/>
                </a:cxn>
                <a:cxn ang="0">
                  <a:pos x="13" y="58"/>
                </a:cxn>
                <a:cxn ang="0">
                  <a:pos x="20" y="51"/>
                </a:cxn>
                <a:cxn ang="0">
                  <a:pos x="26" y="50"/>
                </a:cxn>
                <a:cxn ang="0">
                  <a:pos x="35" y="53"/>
                </a:cxn>
                <a:cxn ang="0">
                  <a:pos x="40" y="61"/>
                </a:cxn>
                <a:cxn ang="0">
                  <a:pos x="42" y="68"/>
                </a:cxn>
                <a:cxn ang="0">
                  <a:pos x="37" y="80"/>
                </a:cxn>
                <a:cxn ang="0">
                  <a:pos x="29" y="85"/>
                </a:cxn>
                <a:cxn ang="0">
                  <a:pos x="135" y="96"/>
                </a:cxn>
                <a:cxn ang="0">
                  <a:pos x="135" y="100"/>
                </a:cxn>
                <a:cxn ang="0">
                  <a:pos x="124" y="110"/>
                </a:cxn>
                <a:cxn ang="0">
                  <a:pos x="124" y="99"/>
                </a:cxn>
                <a:cxn ang="0">
                  <a:pos x="131" y="94"/>
                </a:cxn>
                <a:cxn ang="0">
                  <a:pos x="135" y="96"/>
                </a:cxn>
                <a:cxn ang="0">
                  <a:pos x="203" y="21"/>
                </a:cxn>
                <a:cxn ang="0">
                  <a:pos x="197" y="7"/>
                </a:cxn>
                <a:cxn ang="0">
                  <a:pos x="185" y="0"/>
                </a:cxn>
                <a:cxn ang="0">
                  <a:pos x="180" y="1"/>
                </a:cxn>
                <a:cxn ang="0">
                  <a:pos x="166" y="12"/>
                </a:cxn>
                <a:cxn ang="0">
                  <a:pos x="163" y="24"/>
                </a:cxn>
                <a:cxn ang="0">
                  <a:pos x="163" y="34"/>
                </a:cxn>
                <a:cxn ang="0">
                  <a:pos x="170" y="51"/>
                </a:cxn>
                <a:cxn ang="0">
                  <a:pos x="175" y="55"/>
                </a:cxn>
                <a:cxn ang="0">
                  <a:pos x="187" y="56"/>
                </a:cxn>
                <a:cxn ang="0">
                  <a:pos x="197" y="50"/>
                </a:cxn>
                <a:cxn ang="0">
                  <a:pos x="200" y="45"/>
                </a:cxn>
                <a:cxn ang="0">
                  <a:pos x="203" y="21"/>
                </a:cxn>
                <a:cxn ang="0">
                  <a:pos x="186" y="46"/>
                </a:cxn>
                <a:cxn ang="0">
                  <a:pos x="177" y="42"/>
                </a:cxn>
                <a:cxn ang="0">
                  <a:pos x="171" y="33"/>
                </a:cxn>
                <a:cxn ang="0">
                  <a:pos x="171" y="25"/>
                </a:cxn>
                <a:cxn ang="0">
                  <a:pos x="176" y="17"/>
                </a:cxn>
                <a:cxn ang="0">
                  <a:pos x="186" y="12"/>
                </a:cxn>
                <a:cxn ang="0">
                  <a:pos x="193" y="15"/>
                </a:cxn>
                <a:cxn ang="0">
                  <a:pos x="198" y="29"/>
                </a:cxn>
                <a:cxn ang="0">
                  <a:pos x="194" y="40"/>
                </a:cxn>
                <a:cxn ang="0">
                  <a:pos x="186" y="46"/>
                </a:cxn>
                <a:cxn ang="0">
                  <a:pos x="21" y="60"/>
                </a:cxn>
                <a:cxn ang="0">
                  <a:pos x="26" y="63"/>
                </a:cxn>
                <a:cxn ang="0">
                  <a:pos x="20" y="67"/>
                </a:cxn>
                <a:cxn ang="0">
                  <a:pos x="16" y="65"/>
                </a:cxn>
                <a:cxn ang="0">
                  <a:pos x="21" y="60"/>
                </a:cxn>
                <a:cxn ang="0">
                  <a:pos x="184" y="24"/>
                </a:cxn>
                <a:cxn ang="0">
                  <a:pos x="179" y="29"/>
                </a:cxn>
                <a:cxn ang="0">
                  <a:pos x="179" y="20"/>
                </a:cxn>
              </a:cxnLst>
              <a:rect l="0" t="0" r="r" b="b"/>
              <a:pathLst>
                <a:path w="204" h="110">
                  <a:moveTo>
                    <a:pt x="40" y="44"/>
                  </a:moveTo>
                  <a:lnTo>
                    <a:pt x="40" y="44"/>
                  </a:lnTo>
                  <a:lnTo>
                    <a:pt x="37" y="40"/>
                  </a:lnTo>
                  <a:lnTo>
                    <a:pt x="33" y="35"/>
                  </a:lnTo>
                  <a:lnTo>
                    <a:pt x="31" y="34"/>
                  </a:lnTo>
                  <a:lnTo>
                    <a:pt x="28" y="32"/>
                  </a:lnTo>
                  <a:lnTo>
                    <a:pt x="25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17" y="32"/>
                  </a:lnTo>
                  <a:lnTo>
                    <a:pt x="13" y="34"/>
                  </a:lnTo>
                  <a:lnTo>
                    <a:pt x="10" y="37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4" y="46"/>
                  </a:lnTo>
                  <a:lnTo>
                    <a:pt x="2" y="52"/>
                  </a:lnTo>
                  <a:lnTo>
                    <a:pt x="0" y="57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1" y="74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7" y="90"/>
                  </a:lnTo>
                  <a:lnTo>
                    <a:pt x="12" y="94"/>
                  </a:lnTo>
                  <a:lnTo>
                    <a:pt x="18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8" y="94"/>
                  </a:lnTo>
                  <a:lnTo>
                    <a:pt x="33" y="91"/>
                  </a:lnTo>
                  <a:lnTo>
                    <a:pt x="37" y="87"/>
                  </a:lnTo>
                  <a:lnTo>
                    <a:pt x="40" y="82"/>
                  </a:lnTo>
                  <a:lnTo>
                    <a:pt x="43" y="77"/>
                  </a:lnTo>
                  <a:lnTo>
                    <a:pt x="45" y="72"/>
                  </a:lnTo>
                  <a:lnTo>
                    <a:pt x="46" y="66"/>
                  </a:lnTo>
                  <a:lnTo>
                    <a:pt x="45" y="60"/>
                  </a:lnTo>
                  <a:lnTo>
                    <a:pt x="45" y="60"/>
                  </a:lnTo>
                  <a:lnTo>
                    <a:pt x="43" y="52"/>
                  </a:lnTo>
                  <a:lnTo>
                    <a:pt x="42" y="48"/>
                  </a:lnTo>
                  <a:lnTo>
                    <a:pt x="40" y="44"/>
                  </a:lnTo>
                  <a:lnTo>
                    <a:pt x="40" y="44"/>
                  </a:lnTo>
                  <a:close/>
                  <a:moveTo>
                    <a:pt x="26" y="86"/>
                  </a:moveTo>
                  <a:lnTo>
                    <a:pt x="26" y="86"/>
                  </a:lnTo>
                  <a:lnTo>
                    <a:pt x="23" y="86"/>
                  </a:lnTo>
                  <a:lnTo>
                    <a:pt x="20" y="84"/>
                  </a:lnTo>
                  <a:lnTo>
                    <a:pt x="18" y="83"/>
                  </a:lnTo>
                  <a:lnTo>
                    <a:pt x="15" y="81"/>
                  </a:lnTo>
                  <a:lnTo>
                    <a:pt x="12" y="75"/>
                  </a:lnTo>
                  <a:lnTo>
                    <a:pt x="11" y="72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4"/>
                  </a:lnTo>
                  <a:lnTo>
                    <a:pt x="12" y="61"/>
                  </a:lnTo>
                  <a:lnTo>
                    <a:pt x="13" y="58"/>
                  </a:lnTo>
                  <a:lnTo>
                    <a:pt x="15" y="55"/>
                  </a:lnTo>
                  <a:lnTo>
                    <a:pt x="17" y="53"/>
                  </a:lnTo>
                  <a:lnTo>
                    <a:pt x="20" y="51"/>
                  </a:lnTo>
                  <a:lnTo>
                    <a:pt x="23" y="50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9" y="50"/>
                  </a:lnTo>
                  <a:lnTo>
                    <a:pt x="32" y="51"/>
                  </a:lnTo>
                  <a:lnTo>
                    <a:pt x="35" y="53"/>
                  </a:lnTo>
                  <a:lnTo>
                    <a:pt x="37" y="55"/>
                  </a:lnTo>
                  <a:lnTo>
                    <a:pt x="39" y="58"/>
                  </a:lnTo>
                  <a:lnTo>
                    <a:pt x="40" y="61"/>
                  </a:lnTo>
                  <a:lnTo>
                    <a:pt x="41" y="64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1" y="71"/>
                  </a:lnTo>
                  <a:lnTo>
                    <a:pt x="40" y="75"/>
                  </a:lnTo>
                  <a:lnTo>
                    <a:pt x="37" y="80"/>
                  </a:lnTo>
                  <a:lnTo>
                    <a:pt x="35" y="83"/>
                  </a:lnTo>
                  <a:lnTo>
                    <a:pt x="32" y="84"/>
                  </a:lnTo>
                  <a:lnTo>
                    <a:pt x="29" y="85"/>
                  </a:lnTo>
                  <a:lnTo>
                    <a:pt x="26" y="86"/>
                  </a:lnTo>
                  <a:lnTo>
                    <a:pt x="26" y="86"/>
                  </a:lnTo>
                  <a:close/>
                  <a:moveTo>
                    <a:pt x="135" y="96"/>
                  </a:moveTo>
                  <a:lnTo>
                    <a:pt x="135" y="96"/>
                  </a:lnTo>
                  <a:lnTo>
                    <a:pt x="135" y="98"/>
                  </a:lnTo>
                  <a:lnTo>
                    <a:pt x="135" y="100"/>
                  </a:lnTo>
                  <a:lnTo>
                    <a:pt x="135" y="100"/>
                  </a:lnTo>
                  <a:lnTo>
                    <a:pt x="124" y="110"/>
                  </a:lnTo>
                  <a:lnTo>
                    <a:pt x="124" y="110"/>
                  </a:lnTo>
                  <a:lnTo>
                    <a:pt x="123" y="107"/>
                  </a:lnTo>
                  <a:lnTo>
                    <a:pt x="123" y="104"/>
                  </a:lnTo>
                  <a:lnTo>
                    <a:pt x="124" y="99"/>
                  </a:lnTo>
                  <a:lnTo>
                    <a:pt x="126" y="96"/>
                  </a:lnTo>
                  <a:lnTo>
                    <a:pt x="128" y="95"/>
                  </a:lnTo>
                  <a:lnTo>
                    <a:pt x="131" y="94"/>
                  </a:lnTo>
                  <a:lnTo>
                    <a:pt x="131" y="94"/>
                  </a:lnTo>
                  <a:lnTo>
                    <a:pt x="133" y="95"/>
                  </a:lnTo>
                  <a:lnTo>
                    <a:pt x="135" y="96"/>
                  </a:lnTo>
                  <a:lnTo>
                    <a:pt x="135" y="96"/>
                  </a:lnTo>
                  <a:close/>
                  <a:moveTo>
                    <a:pt x="203" y="21"/>
                  </a:moveTo>
                  <a:lnTo>
                    <a:pt x="203" y="21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197" y="7"/>
                  </a:lnTo>
                  <a:lnTo>
                    <a:pt x="194" y="4"/>
                  </a:lnTo>
                  <a:lnTo>
                    <a:pt x="190" y="2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4" y="5"/>
                  </a:lnTo>
                  <a:lnTo>
                    <a:pt x="168" y="10"/>
                  </a:lnTo>
                  <a:lnTo>
                    <a:pt x="166" y="12"/>
                  </a:lnTo>
                  <a:lnTo>
                    <a:pt x="165" y="15"/>
                  </a:lnTo>
                  <a:lnTo>
                    <a:pt x="165" y="15"/>
                  </a:lnTo>
                  <a:lnTo>
                    <a:pt x="163" y="24"/>
                  </a:lnTo>
                  <a:lnTo>
                    <a:pt x="163" y="29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5" y="40"/>
                  </a:lnTo>
                  <a:lnTo>
                    <a:pt x="167" y="46"/>
                  </a:lnTo>
                  <a:lnTo>
                    <a:pt x="170" y="51"/>
                  </a:lnTo>
                  <a:lnTo>
                    <a:pt x="172" y="53"/>
                  </a:lnTo>
                  <a:lnTo>
                    <a:pt x="175" y="55"/>
                  </a:lnTo>
                  <a:lnTo>
                    <a:pt x="175" y="55"/>
                  </a:lnTo>
                  <a:lnTo>
                    <a:pt x="179" y="56"/>
                  </a:lnTo>
                  <a:lnTo>
                    <a:pt x="183" y="57"/>
                  </a:lnTo>
                  <a:lnTo>
                    <a:pt x="187" y="56"/>
                  </a:lnTo>
                  <a:lnTo>
                    <a:pt x="191" y="55"/>
                  </a:lnTo>
                  <a:lnTo>
                    <a:pt x="194" y="53"/>
                  </a:lnTo>
                  <a:lnTo>
                    <a:pt x="197" y="50"/>
                  </a:lnTo>
                  <a:lnTo>
                    <a:pt x="199" y="48"/>
                  </a:lnTo>
                  <a:lnTo>
                    <a:pt x="200" y="45"/>
                  </a:lnTo>
                  <a:lnTo>
                    <a:pt x="200" y="45"/>
                  </a:lnTo>
                  <a:lnTo>
                    <a:pt x="203" y="33"/>
                  </a:lnTo>
                  <a:lnTo>
                    <a:pt x="204" y="27"/>
                  </a:lnTo>
                  <a:lnTo>
                    <a:pt x="203" y="21"/>
                  </a:lnTo>
                  <a:lnTo>
                    <a:pt x="203" y="21"/>
                  </a:lnTo>
                  <a:close/>
                  <a:moveTo>
                    <a:pt x="186" y="46"/>
                  </a:moveTo>
                  <a:lnTo>
                    <a:pt x="186" y="46"/>
                  </a:lnTo>
                  <a:lnTo>
                    <a:pt x="183" y="45"/>
                  </a:lnTo>
                  <a:lnTo>
                    <a:pt x="180" y="44"/>
                  </a:lnTo>
                  <a:lnTo>
                    <a:pt x="177" y="42"/>
                  </a:lnTo>
                  <a:lnTo>
                    <a:pt x="175" y="40"/>
                  </a:lnTo>
                  <a:lnTo>
                    <a:pt x="172" y="35"/>
                  </a:lnTo>
                  <a:lnTo>
                    <a:pt x="171" y="33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71" y="25"/>
                  </a:lnTo>
                  <a:lnTo>
                    <a:pt x="172" y="22"/>
                  </a:lnTo>
                  <a:lnTo>
                    <a:pt x="174" y="19"/>
                  </a:lnTo>
                  <a:lnTo>
                    <a:pt x="176" y="17"/>
                  </a:lnTo>
                  <a:lnTo>
                    <a:pt x="180" y="14"/>
                  </a:lnTo>
                  <a:lnTo>
                    <a:pt x="186" y="12"/>
                  </a:lnTo>
                  <a:lnTo>
                    <a:pt x="186" y="12"/>
                  </a:lnTo>
                  <a:lnTo>
                    <a:pt x="188" y="13"/>
                  </a:lnTo>
                  <a:lnTo>
                    <a:pt x="191" y="14"/>
                  </a:lnTo>
                  <a:lnTo>
                    <a:pt x="193" y="15"/>
                  </a:lnTo>
                  <a:lnTo>
                    <a:pt x="195" y="17"/>
                  </a:lnTo>
                  <a:lnTo>
                    <a:pt x="197" y="22"/>
                  </a:lnTo>
                  <a:lnTo>
                    <a:pt x="198" y="29"/>
                  </a:lnTo>
                  <a:lnTo>
                    <a:pt x="198" y="29"/>
                  </a:lnTo>
                  <a:lnTo>
                    <a:pt x="197" y="34"/>
                  </a:lnTo>
                  <a:lnTo>
                    <a:pt x="194" y="40"/>
                  </a:lnTo>
                  <a:lnTo>
                    <a:pt x="190" y="44"/>
                  </a:lnTo>
                  <a:lnTo>
                    <a:pt x="188" y="45"/>
                  </a:lnTo>
                  <a:lnTo>
                    <a:pt x="186" y="46"/>
                  </a:lnTo>
                  <a:lnTo>
                    <a:pt x="186" y="46"/>
                  </a:lnTo>
                  <a:close/>
                  <a:moveTo>
                    <a:pt x="21" y="60"/>
                  </a:moveTo>
                  <a:lnTo>
                    <a:pt x="21" y="60"/>
                  </a:lnTo>
                  <a:lnTo>
                    <a:pt x="23" y="60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3" y="66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18" y="67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19" y="62"/>
                  </a:lnTo>
                  <a:lnTo>
                    <a:pt x="21" y="60"/>
                  </a:lnTo>
                  <a:lnTo>
                    <a:pt x="21" y="60"/>
                  </a:lnTo>
                  <a:close/>
                  <a:moveTo>
                    <a:pt x="179" y="20"/>
                  </a:moveTo>
                  <a:lnTo>
                    <a:pt x="179" y="20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4" y="25"/>
                  </a:lnTo>
                  <a:lnTo>
                    <a:pt x="174" y="25"/>
                  </a:lnTo>
                  <a:lnTo>
                    <a:pt x="179" y="20"/>
                  </a:lnTo>
                  <a:lnTo>
                    <a:pt x="179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37" name="Group 213"/>
          <p:cNvGrpSpPr>
            <a:grpSpLocks noChangeAspect="1"/>
          </p:cNvGrpSpPr>
          <p:nvPr/>
        </p:nvGrpSpPr>
        <p:grpSpPr bwMode="auto">
          <a:xfrm>
            <a:off x="143768" y="4104506"/>
            <a:ext cx="1604963" cy="2797175"/>
            <a:chOff x="4400" y="1315"/>
            <a:chExt cx="1011" cy="1762"/>
          </a:xfrm>
        </p:grpSpPr>
        <p:sp>
          <p:nvSpPr>
            <p:cNvPr id="1236" name="AutoShape 212"/>
            <p:cNvSpPr>
              <a:spLocks noChangeAspect="1" noChangeArrowheads="1" noTextEdit="1"/>
            </p:cNvSpPr>
            <p:nvPr/>
          </p:nvSpPr>
          <p:spPr bwMode="auto">
            <a:xfrm>
              <a:off x="4400" y="1315"/>
              <a:ext cx="1011" cy="17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8" name="Freeform 214"/>
            <p:cNvSpPr>
              <a:spLocks noEditPoints="1"/>
            </p:cNvSpPr>
            <p:nvPr/>
          </p:nvSpPr>
          <p:spPr bwMode="auto">
            <a:xfrm>
              <a:off x="4400" y="1315"/>
              <a:ext cx="1011" cy="1762"/>
            </a:xfrm>
            <a:custGeom>
              <a:avLst/>
              <a:gdLst/>
              <a:ahLst/>
              <a:cxnLst>
                <a:cxn ang="0">
                  <a:pos x="229" y="1733"/>
                </a:cxn>
                <a:cxn ang="0">
                  <a:pos x="138" y="1648"/>
                </a:cxn>
                <a:cxn ang="0">
                  <a:pos x="134" y="1555"/>
                </a:cxn>
                <a:cxn ang="0">
                  <a:pos x="60" y="1418"/>
                </a:cxn>
                <a:cxn ang="0">
                  <a:pos x="27" y="1176"/>
                </a:cxn>
                <a:cxn ang="0">
                  <a:pos x="104" y="964"/>
                </a:cxn>
                <a:cxn ang="0">
                  <a:pos x="251" y="855"/>
                </a:cxn>
                <a:cxn ang="0">
                  <a:pos x="324" y="758"/>
                </a:cxn>
                <a:cxn ang="0">
                  <a:pos x="338" y="727"/>
                </a:cxn>
                <a:cxn ang="0">
                  <a:pos x="266" y="752"/>
                </a:cxn>
                <a:cxn ang="0">
                  <a:pos x="173" y="850"/>
                </a:cxn>
                <a:cxn ang="0">
                  <a:pos x="116" y="833"/>
                </a:cxn>
                <a:cxn ang="0">
                  <a:pos x="90" y="804"/>
                </a:cxn>
                <a:cxn ang="0">
                  <a:pos x="69" y="769"/>
                </a:cxn>
                <a:cxn ang="0">
                  <a:pos x="45" y="724"/>
                </a:cxn>
                <a:cxn ang="0">
                  <a:pos x="16" y="680"/>
                </a:cxn>
                <a:cxn ang="0">
                  <a:pos x="0" y="628"/>
                </a:cxn>
                <a:cxn ang="0">
                  <a:pos x="49" y="615"/>
                </a:cxn>
                <a:cxn ang="0">
                  <a:pos x="222" y="525"/>
                </a:cxn>
                <a:cxn ang="0">
                  <a:pos x="383" y="561"/>
                </a:cxn>
                <a:cxn ang="0">
                  <a:pos x="444" y="572"/>
                </a:cxn>
                <a:cxn ang="0">
                  <a:pos x="410" y="461"/>
                </a:cxn>
                <a:cxn ang="0">
                  <a:pos x="446" y="368"/>
                </a:cxn>
                <a:cxn ang="0">
                  <a:pos x="403" y="360"/>
                </a:cxn>
                <a:cxn ang="0">
                  <a:pos x="416" y="335"/>
                </a:cxn>
                <a:cxn ang="0">
                  <a:pos x="440" y="313"/>
                </a:cxn>
                <a:cxn ang="0">
                  <a:pos x="490" y="281"/>
                </a:cxn>
                <a:cxn ang="0">
                  <a:pos x="499" y="99"/>
                </a:cxn>
                <a:cxn ang="0">
                  <a:pos x="508" y="57"/>
                </a:cxn>
                <a:cxn ang="0">
                  <a:pos x="694" y="0"/>
                </a:cxn>
                <a:cxn ang="0">
                  <a:pos x="761" y="111"/>
                </a:cxn>
                <a:cxn ang="0">
                  <a:pos x="830" y="165"/>
                </a:cxn>
                <a:cxn ang="0">
                  <a:pos x="878" y="213"/>
                </a:cxn>
                <a:cxn ang="0">
                  <a:pos x="821" y="284"/>
                </a:cxn>
                <a:cxn ang="0">
                  <a:pos x="886" y="283"/>
                </a:cxn>
                <a:cxn ang="0">
                  <a:pos x="905" y="299"/>
                </a:cxn>
                <a:cxn ang="0">
                  <a:pos x="877" y="332"/>
                </a:cxn>
                <a:cxn ang="0">
                  <a:pos x="882" y="354"/>
                </a:cxn>
                <a:cxn ang="0">
                  <a:pos x="845" y="368"/>
                </a:cxn>
                <a:cxn ang="0">
                  <a:pos x="921" y="386"/>
                </a:cxn>
                <a:cxn ang="0">
                  <a:pos x="889" y="443"/>
                </a:cxn>
                <a:cxn ang="0">
                  <a:pos x="873" y="489"/>
                </a:cxn>
                <a:cxn ang="0">
                  <a:pos x="820" y="593"/>
                </a:cxn>
                <a:cxn ang="0">
                  <a:pos x="834" y="680"/>
                </a:cxn>
                <a:cxn ang="0">
                  <a:pos x="855" y="784"/>
                </a:cxn>
                <a:cxn ang="0">
                  <a:pos x="858" y="884"/>
                </a:cxn>
                <a:cxn ang="0">
                  <a:pos x="970" y="907"/>
                </a:cxn>
                <a:cxn ang="0">
                  <a:pos x="1010" y="1005"/>
                </a:cxn>
                <a:cxn ang="0">
                  <a:pos x="947" y="1117"/>
                </a:cxn>
                <a:cxn ang="0">
                  <a:pos x="974" y="1227"/>
                </a:cxn>
                <a:cxn ang="0">
                  <a:pos x="979" y="1298"/>
                </a:cxn>
                <a:cxn ang="0">
                  <a:pos x="937" y="1461"/>
                </a:cxn>
                <a:cxn ang="0">
                  <a:pos x="996" y="1516"/>
                </a:cxn>
                <a:cxn ang="0">
                  <a:pos x="966" y="1599"/>
                </a:cxn>
                <a:cxn ang="0">
                  <a:pos x="826" y="1638"/>
                </a:cxn>
                <a:cxn ang="0">
                  <a:pos x="726" y="1612"/>
                </a:cxn>
                <a:cxn ang="0">
                  <a:pos x="664" y="1554"/>
                </a:cxn>
                <a:cxn ang="0">
                  <a:pos x="538" y="1609"/>
                </a:cxn>
                <a:cxn ang="0">
                  <a:pos x="472" y="1700"/>
                </a:cxn>
                <a:cxn ang="0">
                  <a:pos x="372" y="1762"/>
                </a:cxn>
                <a:cxn ang="0">
                  <a:pos x="802" y="214"/>
                </a:cxn>
                <a:cxn ang="0">
                  <a:pos x="861" y="195"/>
                </a:cxn>
              </a:cxnLst>
              <a:rect l="0" t="0" r="r" b="b"/>
              <a:pathLst>
                <a:path w="1011" h="1762">
                  <a:moveTo>
                    <a:pt x="338" y="1762"/>
                  </a:moveTo>
                  <a:lnTo>
                    <a:pt x="336" y="1762"/>
                  </a:lnTo>
                  <a:lnTo>
                    <a:pt x="336" y="1762"/>
                  </a:lnTo>
                  <a:lnTo>
                    <a:pt x="330" y="1761"/>
                  </a:lnTo>
                  <a:lnTo>
                    <a:pt x="330" y="1761"/>
                  </a:lnTo>
                  <a:lnTo>
                    <a:pt x="312" y="1759"/>
                  </a:lnTo>
                  <a:lnTo>
                    <a:pt x="295" y="1757"/>
                  </a:lnTo>
                  <a:lnTo>
                    <a:pt x="295" y="1757"/>
                  </a:lnTo>
                  <a:lnTo>
                    <a:pt x="285" y="1754"/>
                  </a:lnTo>
                  <a:lnTo>
                    <a:pt x="275" y="1752"/>
                  </a:lnTo>
                  <a:lnTo>
                    <a:pt x="255" y="1745"/>
                  </a:lnTo>
                  <a:lnTo>
                    <a:pt x="255" y="1745"/>
                  </a:lnTo>
                  <a:lnTo>
                    <a:pt x="248" y="1742"/>
                  </a:lnTo>
                  <a:lnTo>
                    <a:pt x="248" y="1742"/>
                  </a:lnTo>
                  <a:lnTo>
                    <a:pt x="239" y="1739"/>
                  </a:lnTo>
                  <a:lnTo>
                    <a:pt x="231" y="1734"/>
                  </a:lnTo>
                  <a:lnTo>
                    <a:pt x="229" y="1733"/>
                  </a:lnTo>
                  <a:lnTo>
                    <a:pt x="229" y="1733"/>
                  </a:lnTo>
                  <a:lnTo>
                    <a:pt x="215" y="1726"/>
                  </a:lnTo>
                  <a:lnTo>
                    <a:pt x="215" y="1726"/>
                  </a:lnTo>
                  <a:lnTo>
                    <a:pt x="198" y="1716"/>
                  </a:lnTo>
                  <a:lnTo>
                    <a:pt x="198" y="1716"/>
                  </a:lnTo>
                  <a:lnTo>
                    <a:pt x="192" y="1713"/>
                  </a:lnTo>
                  <a:lnTo>
                    <a:pt x="187" y="1709"/>
                  </a:lnTo>
                  <a:lnTo>
                    <a:pt x="178" y="1701"/>
                  </a:lnTo>
                  <a:lnTo>
                    <a:pt x="178" y="1701"/>
                  </a:lnTo>
                  <a:lnTo>
                    <a:pt x="175" y="1697"/>
                  </a:lnTo>
                  <a:lnTo>
                    <a:pt x="175" y="1697"/>
                  </a:lnTo>
                  <a:lnTo>
                    <a:pt x="167" y="1689"/>
                  </a:lnTo>
                  <a:lnTo>
                    <a:pt x="159" y="1680"/>
                  </a:lnTo>
                  <a:lnTo>
                    <a:pt x="152" y="1671"/>
                  </a:lnTo>
                  <a:lnTo>
                    <a:pt x="145" y="1661"/>
                  </a:lnTo>
                  <a:lnTo>
                    <a:pt x="145" y="1661"/>
                  </a:lnTo>
                  <a:lnTo>
                    <a:pt x="138" y="1648"/>
                  </a:lnTo>
                  <a:lnTo>
                    <a:pt x="133" y="1633"/>
                  </a:lnTo>
                  <a:lnTo>
                    <a:pt x="130" y="1618"/>
                  </a:lnTo>
                  <a:lnTo>
                    <a:pt x="129" y="1603"/>
                  </a:lnTo>
                  <a:lnTo>
                    <a:pt x="129" y="1603"/>
                  </a:lnTo>
                  <a:lnTo>
                    <a:pt x="130" y="1593"/>
                  </a:lnTo>
                  <a:lnTo>
                    <a:pt x="134" y="1585"/>
                  </a:lnTo>
                  <a:lnTo>
                    <a:pt x="136" y="1581"/>
                  </a:lnTo>
                  <a:lnTo>
                    <a:pt x="139" y="1578"/>
                  </a:lnTo>
                  <a:lnTo>
                    <a:pt x="147" y="1572"/>
                  </a:lnTo>
                  <a:lnTo>
                    <a:pt x="147" y="1572"/>
                  </a:lnTo>
                  <a:lnTo>
                    <a:pt x="147" y="1572"/>
                  </a:lnTo>
                  <a:lnTo>
                    <a:pt x="147" y="1572"/>
                  </a:lnTo>
                  <a:lnTo>
                    <a:pt x="146" y="1571"/>
                  </a:lnTo>
                  <a:lnTo>
                    <a:pt x="146" y="1571"/>
                  </a:lnTo>
                  <a:lnTo>
                    <a:pt x="143" y="1566"/>
                  </a:lnTo>
                  <a:lnTo>
                    <a:pt x="143" y="1566"/>
                  </a:lnTo>
                  <a:lnTo>
                    <a:pt x="134" y="1555"/>
                  </a:lnTo>
                  <a:lnTo>
                    <a:pt x="128" y="1545"/>
                  </a:lnTo>
                  <a:lnTo>
                    <a:pt x="128" y="1545"/>
                  </a:lnTo>
                  <a:lnTo>
                    <a:pt x="123" y="1538"/>
                  </a:lnTo>
                  <a:lnTo>
                    <a:pt x="123" y="1538"/>
                  </a:lnTo>
                  <a:lnTo>
                    <a:pt x="114" y="1525"/>
                  </a:lnTo>
                  <a:lnTo>
                    <a:pt x="106" y="1513"/>
                  </a:lnTo>
                  <a:lnTo>
                    <a:pt x="98" y="1500"/>
                  </a:lnTo>
                  <a:lnTo>
                    <a:pt x="90" y="1487"/>
                  </a:lnTo>
                  <a:lnTo>
                    <a:pt x="90" y="1487"/>
                  </a:lnTo>
                  <a:lnTo>
                    <a:pt x="84" y="1474"/>
                  </a:lnTo>
                  <a:lnTo>
                    <a:pt x="84" y="1474"/>
                  </a:lnTo>
                  <a:lnTo>
                    <a:pt x="76" y="1461"/>
                  </a:lnTo>
                  <a:lnTo>
                    <a:pt x="70" y="1447"/>
                  </a:lnTo>
                  <a:lnTo>
                    <a:pt x="68" y="1441"/>
                  </a:lnTo>
                  <a:lnTo>
                    <a:pt x="68" y="1441"/>
                  </a:lnTo>
                  <a:lnTo>
                    <a:pt x="60" y="1418"/>
                  </a:lnTo>
                  <a:lnTo>
                    <a:pt x="60" y="1418"/>
                  </a:lnTo>
                  <a:lnTo>
                    <a:pt x="50" y="1386"/>
                  </a:lnTo>
                  <a:lnTo>
                    <a:pt x="50" y="1386"/>
                  </a:lnTo>
                  <a:lnTo>
                    <a:pt x="47" y="1373"/>
                  </a:lnTo>
                  <a:lnTo>
                    <a:pt x="47" y="1373"/>
                  </a:lnTo>
                  <a:lnTo>
                    <a:pt x="40" y="1347"/>
                  </a:lnTo>
                  <a:lnTo>
                    <a:pt x="34" y="1321"/>
                  </a:lnTo>
                  <a:lnTo>
                    <a:pt x="34" y="1321"/>
                  </a:lnTo>
                  <a:lnTo>
                    <a:pt x="30" y="1295"/>
                  </a:lnTo>
                  <a:lnTo>
                    <a:pt x="28" y="1270"/>
                  </a:lnTo>
                  <a:lnTo>
                    <a:pt x="28" y="1270"/>
                  </a:lnTo>
                  <a:lnTo>
                    <a:pt x="26" y="1246"/>
                  </a:lnTo>
                  <a:lnTo>
                    <a:pt x="25" y="1223"/>
                  </a:lnTo>
                  <a:lnTo>
                    <a:pt x="25" y="1218"/>
                  </a:lnTo>
                  <a:lnTo>
                    <a:pt x="25" y="1218"/>
                  </a:lnTo>
                  <a:lnTo>
                    <a:pt x="25" y="1197"/>
                  </a:lnTo>
                  <a:lnTo>
                    <a:pt x="26" y="1186"/>
                  </a:lnTo>
                  <a:lnTo>
                    <a:pt x="27" y="1176"/>
                  </a:lnTo>
                  <a:lnTo>
                    <a:pt x="27" y="1176"/>
                  </a:lnTo>
                  <a:lnTo>
                    <a:pt x="29" y="1162"/>
                  </a:lnTo>
                  <a:lnTo>
                    <a:pt x="29" y="1162"/>
                  </a:lnTo>
                  <a:lnTo>
                    <a:pt x="30" y="1151"/>
                  </a:lnTo>
                  <a:lnTo>
                    <a:pt x="32" y="1139"/>
                  </a:lnTo>
                  <a:lnTo>
                    <a:pt x="32" y="1139"/>
                  </a:lnTo>
                  <a:lnTo>
                    <a:pt x="40" y="1106"/>
                  </a:lnTo>
                  <a:lnTo>
                    <a:pt x="49" y="1076"/>
                  </a:lnTo>
                  <a:lnTo>
                    <a:pt x="49" y="1076"/>
                  </a:lnTo>
                  <a:lnTo>
                    <a:pt x="53" y="1063"/>
                  </a:lnTo>
                  <a:lnTo>
                    <a:pt x="58" y="1051"/>
                  </a:lnTo>
                  <a:lnTo>
                    <a:pt x="70" y="1023"/>
                  </a:lnTo>
                  <a:lnTo>
                    <a:pt x="70" y="1023"/>
                  </a:lnTo>
                  <a:lnTo>
                    <a:pt x="87" y="992"/>
                  </a:lnTo>
                  <a:lnTo>
                    <a:pt x="95" y="978"/>
                  </a:lnTo>
                  <a:lnTo>
                    <a:pt x="104" y="964"/>
                  </a:lnTo>
                  <a:lnTo>
                    <a:pt x="104" y="964"/>
                  </a:lnTo>
                  <a:lnTo>
                    <a:pt x="116" y="949"/>
                  </a:lnTo>
                  <a:lnTo>
                    <a:pt x="128" y="934"/>
                  </a:lnTo>
                  <a:lnTo>
                    <a:pt x="131" y="931"/>
                  </a:lnTo>
                  <a:lnTo>
                    <a:pt x="131" y="931"/>
                  </a:lnTo>
                  <a:lnTo>
                    <a:pt x="140" y="921"/>
                  </a:lnTo>
                  <a:lnTo>
                    <a:pt x="150" y="912"/>
                  </a:lnTo>
                  <a:lnTo>
                    <a:pt x="171" y="895"/>
                  </a:lnTo>
                  <a:lnTo>
                    <a:pt x="172" y="894"/>
                  </a:lnTo>
                  <a:lnTo>
                    <a:pt x="172" y="894"/>
                  </a:lnTo>
                  <a:lnTo>
                    <a:pt x="182" y="887"/>
                  </a:lnTo>
                  <a:lnTo>
                    <a:pt x="193" y="879"/>
                  </a:lnTo>
                  <a:lnTo>
                    <a:pt x="203" y="873"/>
                  </a:lnTo>
                  <a:lnTo>
                    <a:pt x="215" y="868"/>
                  </a:lnTo>
                  <a:lnTo>
                    <a:pt x="215" y="868"/>
                  </a:lnTo>
                  <a:lnTo>
                    <a:pt x="240" y="859"/>
                  </a:lnTo>
                  <a:lnTo>
                    <a:pt x="240" y="859"/>
                  </a:lnTo>
                  <a:lnTo>
                    <a:pt x="251" y="855"/>
                  </a:lnTo>
                  <a:lnTo>
                    <a:pt x="251" y="855"/>
                  </a:lnTo>
                  <a:lnTo>
                    <a:pt x="251" y="851"/>
                  </a:lnTo>
                  <a:lnTo>
                    <a:pt x="251" y="851"/>
                  </a:lnTo>
                  <a:lnTo>
                    <a:pt x="254" y="838"/>
                  </a:lnTo>
                  <a:lnTo>
                    <a:pt x="254" y="838"/>
                  </a:lnTo>
                  <a:lnTo>
                    <a:pt x="259" y="825"/>
                  </a:lnTo>
                  <a:lnTo>
                    <a:pt x="265" y="813"/>
                  </a:lnTo>
                  <a:lnTo>
                    <a:pt x="272" y="804"/>
                  </a:lnTo>
                  <a:lnTo>
                    <a:pt x="280" y="795"/>
                  </a:lnTo>
                  <a:lnTo>
                    <a:pt x="280" y="795"/>
                  </a:lnTo>
                  <a:lnTo>
                    <a:pt x="285" y="790"/>
                  </a:lnTo>
                  <a:lnTo>
                    <a:pt x="285" y="790"/>
                  </a:lnTo>
                  <a:lnTo>
                    <a:pt x="293" y="782"/>
                  </a:lnTo>
                  <a:lnTo>
                    <a:pt x="297" y="779"/>
                  </a:lnTo>
                  <a:lnTo>
                    <a:pt x="297" y="779"/>
                  </a:lnTo>
                  <a:lnTo>
                    <a:pt x="310" y="768"/>
                  </a:lnTo>
                  <a:lnTo>
                    <a:pt x="324" y="758"/>
                  </a:lnTo>
                  <a:lnTo>
                    <a:pt x="324" y="758"/>
                  </a:lnTo>
                  <a:lnTo>
                    <a:pt x="332" y="753"/>
                  </a:lnTo>
                  <a:lnTo>
                    <a:pt x="341" y="748"/>
                  </a:lnTo>
                  <a:lnTo>
                    <a:pt x="341" y="748"/>
                  </a:lnTo>
                  <a:lnTo>
                    <a:pt x="348" y="744"/>
                  </a:lnTo>
                  <a:lnTo>
                    <a:pt x="348" y="744"/>
                  </a:lnTo>
                  <a:lnTo>
                    <a:pt x="350" y="743"/>
                  </a:lnTo>
                  <a:lnTo>
                    <a:pt x="350" y="743"/>
                  </a:lnTo>
                  <a:lnTo>
                    <a:pt x="353" y="741"/>
                  </a:lnTo>
                  <a:lnTo>
                    <a:pt x="353" y="741"/>
                  </a:lnTo>
                  <a:lnTo>
                    <a:pt x="370" y="727"/>
                  </a:lnTo>
                  <a:lnTo>
                    <a:pt x="370" y="727"/>
                  </a:lnTo>
                  <a:lnTo>
                    <a:pt x="371" y="726"/>
                  </a:lnTo>
                  <a:lnTo>
                    <a:pt x="371" y="726"/>
                  </a:lnTo>
                  <a:lnTo>
                    <a:pt x="362" y="727"/>
                  </a:lnTo>
                  <a:lnTo>
                    <a:pt x="362" y="727"/>
                  </a:lnTo>
                  <a:lnTo>
                    <a:pt x="338" y="727"/>
                  </a:lnTo>
                  <a:lnTo>
                    <a:pt x="334" y="727"/>
                  </a:lnTo>
                  <a:lnTo>
                    <a:pt x="334" y="727"/>
                  </a:lnTo>
                  <a:lnTo>
                    <a:pt x="330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8" y="726"/>
                  </a:lnTo>
                  <a:lnTo>
                    <a:pt x="317" y="725"/>
                  </a:lnTo>
                  <a:lnTo>
                    <a:pt x="317" y="725"/>
                  </a:lnTo>
                  <a:lnTo>
                    <a:pt x="310" y="725"/>
                  </a:lnTo>
                  <a:lnTo>
                    <a:pt x="303" y="727"/>
                  </a:lnTo>
                  <a:lnTo>
                    <a:pt x="297" y="729"/>
                  </a:lnTo>
                  <a:lnTo>
                    <a:pt x="290" y="732"/>
                  </a:lnTo>
                  <a:lnTo>
                    <a:pt x="290" y="732"/>
                  </a:lnTo>
                  <a:lnTo>
                    <a:pt x="283" y="736"/>
                  </a:lnTo>
                  <a:lnTo>
                    <a:pt x="277" y="741"/>
                  </a:lnTo>
                  <a:lnTo>
                    <a:pt x="271" y="746"/>
                  </a:lnTo>
                  <a:lnTo>
                    <a:pt x="266" y="752"/>
                  </a:lnTo>
                  <a:lnTo>
                    <a:pt x="257" y="764"/>
                  </a:lnTo>
                  <a:lnTo>
                    <a:pt x="249" y="775"/>
                  </a:lnTo>
                  <a:lnTo>
                    <a:pt x="249" y="775"/>
                  </a:lnTo>
                  <a:lnTo>
                    <a:pt x="240" y="790"/>
                  </a:lnTo>
                  <a:lnTo>
                    <a:pt x="234" y="797"/>
                  </a:lnTo>
                  <a:lnTo>
                    <a:pt x="228" y="805"/>
                  </a:lnTo>
                  <a:lnTo>
                    <a:pt x="228" y="805"/>
                  </a:lnTo>
                  <a:lnTo>
                    <a:pt x="225" y="809"/>
                  </a:lnTo>
                  <a:lnTo>
                    <a:pt x="225" y="809"/>
                  </a:lnTo>
                  <a:lnTo>
                    <a:pt x="218" y="817"/>
                  </a:lnTo>
                  <a:lnTo>
                    <a:pt x="211" y="825"/>
                  </a:lnTo>
                  <a:lnTo>
                    <a:pt x="203" y="832"/>
                  </a:lnTo>
                  <a:lnTo>
                    <a:pt x="195" y="838"/>
                  </a:lnTo>
                  <a:lnTo>
                    <a:pt x="195" y="838"/>
                  </a:lnTo>
                  <a:lnTo>
                    <a:pt x="185" y="844"/>
                  </a:lnTo>
                  <a:lnTo>
                    <a:pt x="173" y="850"/>
                  </a:lnTo>
                  <a:lnTo>
                    <a:pt x="173" y="850"/>
                  </a:lnTo>
                  <a:lnTo>
                    <a:pt x="169" y="852"/>
                  </a:lnTo>
                  <a:lnTo>
                    <a:pt x="165" y="853"/>
                  </a:lnTo>
                  <a:lnTo>
                    <a:pt x="156" y="854"/>
                  </a:lnTo>
                  <a:lnTo>
                    <a:pt x="156" y="854"/>
                  </a:lnTo>
                  <a:lnTo>
                    <a:pt x="148" y="855"/>
                  </a:lnTo>
                  <a:lnTo>
                    <a:pt x="148" y="855"/>
                  </a:lnTo>
                  <a:lnTo>
                    <a:pt x="141" y="856"/>
                  </a:lnTo>
                  <a:lnTo>
                    <a:pt x="141" y="856"/>
                  </a:lnTo>
                  <a:lnTo>
                    <a:pt x="137" y="856"/>
                  </a:lnTo>
                  <a:lnTo>
                    <a:pt x="137" y="856"/>
                  </a:lnTo>
                  <a:lnTo>
                    <a:pt x="132" y="854"/>
                  </a:lnTo>
                  <a:lnTo>
                    <a:pt x="127" y="851"/>
                  </a:lnTo>
                  <a:lnTo>
                    <a:pt x="122" y="847"/>
                  </a:lnTo>
                  <a:lnTo>
                    <a:pt x="119" y="843"/>
                  </a:lnTo>
                  <a:lnTo>
                    <a:pt x="119" y="843"/>
                  </a:lnTo>
                  <a:lnTo>
                    <a:pt x="117" y="838"/>
                  </a:lnTo>
                  <a:lnTo>
                    <a:pt x="116" y="833"/>
                  </a:lnTo>
                  <a:lnTo>
                    <a:pt x="117" y="827"/>
                  </a:lnTo>
                  <a:lnTo>
                    <a:pt x="118" y="822"/>
                  </a:lnTo>
                  <a:lnTo>
                    <a:pt x="118" y="822"/>
                  </a:lnTo>
                  <a:lnTo>
                    <a:pt x="119" y="820"/>
                  </a:lnTo>
                  <a:lnTo>
                    <a:pt x="116" y="820"/>
                  </a:lnTo>
                  <a:lnTo>
                    <a:pt x="116" y="820"/>
                  </a:lnTo>
                  <a:lnTo>
                    <a:pt x="113" y="820"/>
                  </a:lnTo>
                  <a:lnTo>
                    <a:pt x="111" y="820"/>
                  </a:lnTo>
                  <a:lnTo>
                    <a:pt x="111" y="820"/>
                  </a:lnTo>
                  <a:lnTo>
                    <a:pt x="106" y="820"/>
                  </a:lnTo>
                  <a:lnTo>
                    <a:pt x="106" y="820"/>
                  </a:lnTo>
                  <a:lnTo>
                    <a:pt x="102" y="818"/>
                  </a:lnTo>
                  <a:lnTo>
                    <a:pt x="98" y="817"/>
                  </a:lnTo>
                  <a:lnTo>
                    <a:pt x="95" y="814"/>
                  </a:lnTo>
                  <a:lnTo>
                    <a:pt x="93" y="812"/>
                  </a:lnTo>
                  <a:lnTo>
                    <a:pt x="91" y="808"/>
                  </a:lnTo>
                  <a:lnTo>
                    <a:pt x="90" y="804"/>
                  </a:lnTo>
                  <a:lnTo>
                    <a:pt x="89" y="800"/>
                  </a:lnTo>
                  <a:lnTo>
                    <a:pt x="90" y="796"/>
                  </a:lnTo>
                  <a:lnTo>
                    <a:pt x="90" y="794"/>
                  </a:lnTo>
                  <a:lnTo>
                    <a:pt x="90" y="794"/>
                  </a:lnTo>
                  <a:lnTo>
                    <a:pt x="87" y="793"/>
                  </a:lnTo>
                  <a:lnTo>
                    <a:pt x="83" y="792"/>
                  </a:lnTo>
                  <a:lnTo>
                    <a:pt x="81" y="790"/>
                  </a:lnTo>
                  <a:lnTo>
                    <a:pt x="79" y="788"/>
                  </a:lnTo>
                  <a:lnTo>
                    <a:pt x="77" y="785"/>
                  </a:lnTo>
                  <a:lnTo>
                    <a:pt x="76" y="782"/>
                  </a:lnTo>
                  <a:lnTo>
                    <a:pt x="75" y="779"/>
                  </a:lnTo>
                  <a:lnTo>
                    <a:pt x="75" y="775"/>
                  </a:lnTo>
                  <a:lnTo>
                    <a:pt x="75" y="775"/>
                  </a:lnTo>
                  <a:lnTo>
                    <a:pt x="75" y="769"/>
                  </a:lnTo>
                  <a:lnTo>
                    <a:pt x="75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67" y="768"/>
                  </a:lnTo>
                  <a:lnTo>
                    <a:pt x="66" y="768"/>
                  </a:lnTo>
                  <a:lnTo>
                    <a:pt x="66" y="768"/>
                  </a:lnTo>
                  <a:lnTo>
                    <a:pt x="60" y="767"/>
                  </a:lnTo>
                  <a:lnTo>
                    <a:pt x="55" y="765"/>
                  </a:lnTo>
                  <a:lnTo>
                    <a:pt x="50" y="763"/>
                  </a:lnTo>
                  <a:lnTo>
                    <a:pt x="47" y="759"/>
                  </a:lnTo>
                  <a:lnTo>
                    <a:pt x="47" y="759"/>
                  </a:lnTo>
                  <a:lnTo>
                    <a:pt x="44" y="754"/>
                  </a:lnTo>
                  <a:lnTo>
                    <a:pt x="42" y="749"/>
                  </a:lnTo>
                  <a:lnTo>
                    <a:pt x="41" y="744"/>
                  </a:lnTo>
                  <a:lnTo>
                    <a:pt x="42" y="737"/>
                  </a:lnTo>
                  <a:lnTo>
                    <a:pt x="42" y="737"/>
                  </a:lnTo>
                  <a:lnTo>
                    <a:pt x="44" y="728"/>
                  </a:lnTo>
                  <a:lnTo>
                    <a:pt x="44" y="728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0" y="722"/>
                  </a:lnTo>
                  <a:lnTo>
                    <a:pt x="40" y="722"/>
                  </a:lnTo>
                  <a:lnTo>
                    <a:pt x="36" y="718"/>
                  </a:lnTo>
                  <a:lnTo>
                    <a:pt x="33" y="713"/>
                  </a:lnTo>
                  <a:lnTo>
                    <a:pt x="33" y="713"/>
                  </a:lnTo>
                  <a:lnTo>
                    <a:pt x="31" y="708"/>
                  </a:lnTo>
                  <a:lnTo>
                    <a:pt x="30" y="702"/>
                  </a:lnTo>
                  <a:lnTo>
                    <a:pt x="30" y="696"/>
                  </a:lnTo>
                  <a:lnTo>
                    <a:pt x="32" y="690"/>
                  </a:lnTo>
                  <a:lnTo>
                    <a:pt x="32" y="690"/>
                  </a:lnTo>
                  <a:lnTo>
                    <a:pt x="32" y="690"/>
                  </a:lnTo>
                  <a:lnTo>
                    <a:pt x="32" y="690"/>
                  </a:lnTo>
                  <a:lnTo>
                    <a:pt x="27" y="689"/>
                  </a:lnTo>
                  <a:lnTo>
                    <a:pt x="22" y="687"/>
                  </a:lnTo>
                  <a:lnTo>
                    <a:pt x="19" y="684"/>
                  </a:lnTo>
                  <a:lnTo>
                    <a:pt x="16" y="680"/>
                  </a:lnTo>
                  <a:lnTo>
                    <a:pt x="16" y="680"/>
                  </a:lnTo>
                  <a:lnTo>
                    <a:pt x="14" y="673"/>
                  </a:lnTo>
                  <a:lnTo>
                    <a:pt x="13" y="667"/>
                  </a:lnTo>
                  <a:lnTo>
                    <a:pt x="14" y="660"/>
                  </a:lnTo>
                  <a:lnTo>
                    <a:pt x="18" y="655"/>
                  </a:lnTo>
                  <a:lnTo>
                    <a:pt x="18" y="654"/>
                  </a:lnTo>
                  <a:lnTo>
                    <a:pt x="18" y="654"/>
                  </a:lnTo>
                  <a:lnTo>
                    <a:pt x="12" y="651"/>
                  </a:lnTo>
                  <a:lnTo>
                    <a:pt x="8" y="647"/>
                  </a:lnTo>
                  <a:lnTo>
                    <a:pt x="5" y="642"/>
                  </a:lnTo>
                  <a:lnTo>
                    <a:pt x="3" y="637"/>
                  </a:lnTo>
                  <a:lnTo>
                    <a:pt x="3" y="637"/>
                  </a:lnTo>
                  <a:lnTo>
                    <a:pt x="2" y="635"/>
                  </a:lnTo>
                  <a:lnTo>
                    <a:pt x="2" y="635"/>
                  </a:lnTo>
                  <a:lnTo>
                    <a:pt x="1" y="634"/>
                  </a:lnTo>
                  <a:lnTo>
                    <a:pt x="0" y="633"/>
                  </a:lnTo>
                  <a:lnTo>
                    <a:pt x="0" y="628"/>
                  </a:lnTo>
                  <a:lnTo>
                    <a:pt x="2" y="628"/>
                  </a:lnTo>
                  <a:lnTo>
                    <a:pt x="2" y="628"/>
                  </a:lnTo>
                  <a:lnTo>
                    <a:pt x="3" y="627"/>
                  </a:lnTo>
                  <a:lnTo>
                    <a:pt x="3" y="627"/>
                  </a:lnTo>
                  <a:lnTo>
                    <a:pt x="3" y="627"/>
                  </a:lnTo>
                  <a:lnTo>
                    <a:pt x="3" y="627"/>
                  </a:lnTo>
                  <a:lnTo>
                    <a:pt x="7" y="622"/>
                  </a:lnTo>
                  <a:lnTo>
                    <a:pt x="12" y="619"/>
                  </a:lnTo>
                  <a:lnTo>
                    <a:pt x="18" y="617"/>
                  </a:lnTo>
                  <a:lnTo>
                    <a:pt x="24" y="616"/>
                  </a:lnTo>
                  <a:lnTo>
                    <a:pt x="24" y="616"/>
                  </a:lnTo>
                  <a:lnTo>
                    <a:pt x="27" y="616"/>
                  </a:lnTo>
                  <a:lnTo>
                    <a:pt x="27" y="616"/>
                  </a:lnTo>
                  <a:lnTo>
                    <a:pt x="33" y="617"/>
                  </a:lnTo>
                  <a:lnTo>
                    <a:pt x="33" y="617"/>
                  </a:lnTo>
                  <a:lnTo>
                    <a:pt x="41" y="616"/>
                  </a:lnTo>
                  <a:lnTo>
                    <a:pt x="49" y="615"/>
                  </a:lnTo>
                  <a:lnTo>
                    <a:pt x="65" y="612"/>
                  </a:lnTo>
                  <a:lnTo>
                    <a:pt x="65" y="612"/>
                  </a:lnTo>
                  <a:lnTo>
                    <a:pt x="79" y="607"/>
                  </a:lnTo>
                  <a:lnTo>
                    <a:pt x="93" y="601"/>
                  </a:lnTo>
                  <a:lnTo>
                    <a:pt x="108" y="593"/>
                  </a:lnTo>
                  <a:lnTo>
                    <a:pt x="124" y="582"/>
                  </a:lnTo>
                  <a:lnTo>
                    <a:pt x="124" y="582"/>
                  </a:lnTo>
                  <a:lnTo>
                    <a:pt x="138" y="571"/>
                  </a:lnTo>
                  <a:lnTo>
                    <a:pt x="138" y="571"/>
                  </a:lnTo>
                  <a:lnTo>
                    <a:pt x="157" y="557"/>
                  </a:lnTo>
                  <a:lnTo>
                    <a:pt x="157" y="557"/>
                  </a:lnTo>
                  <a:lnTo>
                    <a:pt x="167" y="550"/>
                  </a:lnTo>
                  <a:lnTo>
                    <a:pt x="178" y="544"/>
                  </a:lnTo>
                  <a:lnTo>
                    <a:pt x="188" y="538"/>
                  </a:lnTo>
                  <a:lnTo>
                    <a:pt x="199" y="533"/>
                  </a:lnTo>
                  <a:lnTo>
                    <a:pt x="211" y="529"/>
                  </a:lnTo>
                  <a:lnTo>
                    <a:pt x="222" y="525"/>
                  </a:lnTo>
                  <a:lnTo>
                    <a:pt x="234" y="523"/>
                  </a:lnTo>
                  <a:lnTo>
                    <a:pt x="245" y="521"/>
                  </a:lnTo>
                  <a:lnTo>
                    <a:pt x="245" y="521"/>
                  </a:lnTo>
                  <a:lnTo>
                    <a:pt x="264" y="519"/>
                  </a:lnTo>
                  <a:lnTo>
                    <a:pt x="283" y="518"/>
                  </a:lnTo>
                  <a:lnTo>
                    <a:pt x="283" y="518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306" y="520"/>
                  </a:lnTo>
                  <a:lnTo>
                    <a:pt x="320" y="523"/>
                  </a:lnTo>
                  <a:lnTo>
                    <a:pt x="333" y="529"/>
                  </a:lnTo>
                  <a:lnTo>
                    <a:pt x="346" y="536"/>
                  </a:lnTo>
                  <a:lnTo>
                    <a:pt x="346" y="536"/>
                  </a:lnTo>
                  <a:lnTo>
                    <a:pt x="366" y="549"/>
                  </a:lnTo>
                  <a:lnTo>
                    <a:pt x="366" y="549"/>
                  </a:lnTo>
                  <a:lnTo>
                    <a:pt x="383" y="561"/>
                  </a:lnTo>
                  <a:lnTo>
                    <a:pt x="383" y="561"/>
                  </a:lnTo>
                  <a:lnTo>
                    <a:pt x="414" y="581"/>
                  </a:lnTo>
                  <a:lnTo>
                    <a:pt x="414" y="581"/>
                  </a:lnTo>
                  <a:lnTo>
                    <a:pt x="419" y="583"/>
                  </a:lnTo>
                  <a:lnTo>
                    <a:pt x="419" y="583"/>
                  </a:lnTo>
                  <a:lnTo>
                    <a:pt x="421" y="584"/>
                  </a:lnTo>
                  <a:lnTo>
                    <a:pt x="421" y="584"/>
                  </a:lnTo>
                  <a:lnTo>
                    <a:pt x="426" y="585"/>
                  </a:lnTo>
                  <a:lnTo>
                    <a:pt x="426" y="585"/>
                  </a:lnTo>
                  <a:lnTo>
                    <a:pt x="429" y="585"/>
                  </a:lnTo>
                  <a:lnTo>
                    <a:pt x="431" y="583"/>
                  </a:lnTo>
                  <a:lnTo>
                    <a:pt x="433" y="581"/>
                  </a:lnTo>
                  <a:lnTo>
                    <a:pt x="433" y="581"/>
                  </a:lnTo>
                  <a:lnTo>
                    <a:pt x="437" y="578"/>
                  </a:lnTo>
                  <a:lnTo>
                    <a:pt x="442" y="574"/>
                  </a:lnTo>
                  <a:lnTo>
                    <a:pt x="442" y="574"/>
                  </a:lnTo>
                  <a:lnTo>
                    <a:pt x="444" y="572"/>
                  </a:lnTo>
                  <a:lnTo>
                    <a:pt x="444" y="572"/>
                  </a:lnTo>
                  <a:lnTo>
                    <a:pt x="444" y="572"/>
                  </a:lnTo>
                  <a:lnTo>
                    <a:pt x="444" y="572"/>
                  </a:lnTo>
                  <a:lnTo>
                    <a:pt x="442" y="569"/>
                  </a:lnTo>
                  <a:lnTo>
                    <a:pt x="442" y="569"/>
                  </a:lnTo>
                  <a:lnTo>
                    <a:pt x="437" y="562"/>
                  </a:lnTo>
                  <a:lnTo>
                    <a:pt x="432" y="554"/>
                  </a:lnTo>
                  <a:lnTo>
                    <a:pt x="425" y="539"/>
                  </a:lnTo>
                  <a:lnTo>
                    <a:pt x="425" y="539"/>
                  </a:lnTo>
                  <a:lnTo>
                    <a:pt x="422" y="532"/>
                  </a:lnTo>
                  <a:lnTo>
                    <a:pt x="422" y="532"/>
                  </a:lnTo>
                  <a:lnTo>
                    <a:pt x="417" y="522"/>
                  </a:lnTo>
                  <a:lnTo>
                    <a:pt x="414" y="512"/>
                  </a:lnTo>
                  <a:lnTo>
                    <a:pt x="411" y="502"/>
                  </a:lnTo>
                  <a:lnTo>
                    <a:pt x="410" y="492"/>
                  </a:lnTo>
                  <a:lnTo>
                    <a:pt x="410" y="492"/>
                  </a:lnTo>
                  <a:lnTo>
                    <a:pt x="409" y="476"/>
                  </a:lnTo>
                  <a:lnTo>
                    <a:pt x="410" y="461"/>
                  </a:lnTo>
                  <a:lnTo>
                    <a:pt x="412" y="447"/>
                  </a:lnTo>
                  <a:lnTo>
                    <a:pt x="416" y="433"/>
                  </a:lnTo>
                  <a:lnTo>
                    <a:pt x="416" y="433"/>
                  </a:lnTo>
                  <a:lnTo>
                    <a:pt x="421" y="422"/>
                  </a:lnTo>
                  <a:lnTo>
                    <a:pt x="427" y="412"/>
                  </a:lnTo>
                  <a:lnTo>
                    <a:pt x="433" y="402"/>
                  </a:lnTo>
                  <a:lnTo>
                    <a:pt x="440" y="393"/>
                  </a:lnTo>
                  <a:lnTo>
                    <a:pt x="440" y="393"/>
                  </a:lnTo>
                  <a:lnTo>
                    <a:pt x="439" y="389"/>
                  </a:lnTo>
                  <a:lnTo>
                    <a:pt x="440" y="386"/>
                  </a:lnTo>
                  <a:lnTo>
                    <a:pt x="442" y="383"/>
                  </a:lnTo>
                  <a:lnTo>
                    <a:pt x="443" y="381"/>
                  </a:lnTo>
                  <a:lnTo>
                    <a:pt x="443" y="381"/>
                  </a:lnTo>
                  <a:lnTo>
                    <a:pt x="448" y="376"/>
                  </a:lnTo>
                  <a:lnTo>
                    <a:pt x="449" y="375"/>
                  </a:lnTo>
                  <a:lnTo>
                    <a:pt x="446" y="368"/>
                  </a:lnTo>
                  <a:lnTo>
                    <a:pt x="446" y="368"/>
                  </a:lnTo>
                  <a:lnTo>
                    <a:pt x="444" y="369"/>
                  </a:lnTo>
                  <a:lnTo>
                    <a:pt x="444" y="369"/>
                  </a:lnTo>
                  <a:lnTo>
                    <a:pt x="435" y="373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3" y="380"/>
                  </a:lnTo>
                  <a:lnTo>
                    <a:pt x="420" y="380"/>
                  </a:lnTo>
                  <a:lnTo>
                    <a:pt x="420" y="380"/>
                  </a:lnTo>
                  <a:lnTo>
                    <a:pt x="417" y="379"/>
                  </a:lnTo>
                  <a:lnTo>
                    <a:pt x="415" y="377"/>
                  </a:lnTo>
                  <a:lnTo>
                    <a:pt x="415" y="377"/>
                  </a:lnTo>
                  <a:lnTo>
                    <a:pt x="409" y="372"/>
                  </a:lnTo>
                  <a:lnTo>
                    <a:pt x="405" y="367"/>
                  </a:lnTo>
                  <a:lnTo>
                    <a:pt x="405" y="367"/>
                  </a:lnTo>
                  <a:lnTo>
                    <a:pt x="403" y="364"/>
                  </a:lnTo>
                  <a:lnTo>
                    <a:pt x="403" y="362"/>
                  </a:lnTo>
                  <a:lnTo>
                    <a:pt x="403" y="360"/>
                  </a:lnTo>
                  <a:lnTo>
                    <a:pt x="403" y="360"/>
                  </a:lnTo>
                  <a:lnTo>
                    <a:pt x="404" y="358"/>
                  </a:lnTo>
                  <a:lnTo>
                    <a:pt x="405" y="357"/>
                  </a:lnTo>
                  <a:lnTo>
                    <a:pt x="408" y="356"/>
                  </a:lnTo>
                  <a:lnTo>
                    <a:pt x="408" y="356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23" y="351"/>
                  </a:lnTo>
                  <a:lnTo>
                    <a:pt x="423" y="351"/>
                  </a:lnTo>
                  <a:lnTo>
                    <a:pt x="458" y="337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24" y="335"/>
                  </a:lnTo>
                  <a:lnTo>
                    <a:pt x="424" y="335"/>
                  </a:lnTo>
                  <a:lnTo>
                    <a:pt x="421" y="335"/>
                  </a:lnTo>
                  <a:lnTo>
                    <a:pt x="416" y="335"/>
                  </a:lnTo>
                  <a:lnTo>
                    <a:pt x="416" y="335"/>
                  </a:lnTo>
                  <a:lnTo>
                    <a:pt x="410" y="334"/>
                  </a:lnTo>
                  <a:lnTo>
                    <a:pt x="408" y="333"/>
                  </a:lnTo>
                  <a:lnTo>
                    <a:pt x="406" y="332"/>
                  </a:lnTo>
                  <a:lnTo>
                    <a:pt x="406" y="332"/>
                  </a:lnTo>
                  <a:lnTo>
                    <a:pt x="405" y="330"/>
                  </a:lnTo>
                  <a:lnTo>
                    <a:pt x="404" y="327"/>
                  </a:lnTo>
                  <a:lnTo>
                    <a:pt x="403" y="321"/>
                  </a:lnTo>
                  <a:lnTo>
                    <a:pt x="403" y="321"/>
                  </a:lnTo>
                  <a:lnTo>
                    <a:pt x="404" y="313"/>
                  </a:lnTo>
                  <a:lnTo>
                    <a:pt x="404" y="313"/>
                  </a:lnTo>
                  <a:lnTo>
                    <a:pt x="403" y="309"/>
                  </a:lnTo>
                  <a:lnTo>
                    <a:pt x="403" y="306"/>
                  </a:lnTo>
                  <a:lnTo>
                    <a:pt x="406" y="307"/>
                  </a:lnTo>
                  <a:lnTo>
                    <a:pt x="406" y="307"/>
                  </a:lnTo>
                  <a:lnTo>
                    <a:pt x="417" y="309"/>
                  </a:lnTo>
                  <a:lnTo>
                    <a:pt x="417" y="309"/>
                  </a:lnTo>
                  <a:lnTo>
                    <a:pt x="440" y="313"/>
                  </a:lnTo>
                  <a:lnTo>
                    <a:pt x="440" y="313"/>
                  </a:lnTo>
                  <a:lnTo>
                    <a:pt x="456" y="316"/>
                  </a:lnTo>
                  <a:lnTo>
                    <a:pt x="472" y="317"/>
                  </a:lnTo>
                  <a:lnTo>
                    <a:pt x="472" y="317"/>
                  </a:lnTo>
                  <a:lnTo>
                    <a:pt x="471" y="313"/>
                  </a:lnTo>
                  <a:lnTo>
                    <a:pt x="470" y="308"/>
                  </a:lnTo>
                  <a:lnTo>
                    <a:pt x="471" y="304"/>
                  </a:lnTo>
                  <a:lnTo>
                    <a:pt x="473" y="299"/>
                  </a:lnTo>
                  <a:lnTo>
                    <a:pt x="473" y="299"/>
                  </a:lnTo>
                  <a:lnTo>
                    <a:pt x="476" y="295"/>
                  </a:lnTo>
                  <a:lnTo>
                    <a:pt x="480" y="291"/>
                  </a:lnTo>
                  <a:lnTo>
                    <a:pt x="484" y="289"/>
                  </a:lnTo>
                  <a:lnTo>
                    <a:pt x="490" y="287"/>
                  </a:lnTo>
                  <a:lnTo>
                    <a:pt x="490" y="287"/>
                  </a:lnTo>
                  <a:lnTo>
                    <a:pt x="490" y="287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492" y="263"/>
                  </a:lnTo>
                  <a:lnTo>
                    <a:pt x="492" y="263"/>
                  </a:lnTo>
                  <a:lnTo>
                    <a:pt x="496" y="225"/>
                  </a:lnTo>
                  <a:lnTo>
                    <a:pt x="496" y="225"/>
                  </a:lnTo>
                  <a:lnTo>
                    <a:pt x="497" y="198"/>
                  </a:lnTo>
                  <a:lnTo>
                    <a:pt x="497" y="198"/>
                  </a:lnTo>
                  <a:lnTo>
                    <a:pt x="498" y="189"/>
                  </a:lnTo>
                  <a:lnTo>
                    <a:pt x="499" y="178"/>
                  </a:lnTo>
                  <a:lnTo>
                    <a:pt x="499" y="178"/>
                  </a:lnTo>
                  <a:lnTo>
                    <a:pt x="500" y="146"/>
                  </a:lnTo>
                  <a:lnTo>
                    <a:pt x="500" y="146"/>
                  </a:lnTo>
                  <a:lnTo>
                    <a:pt x="500" y="118"/>
                  </a:lnTo>
                  <a:lnTo>
                    <a:pt x="500" y="110"/>
                  </a:lnTo>
                  <a:lnTo>
                    <a:pt x="500" y="110"/>
                  </a:lnTo>
                  <a:lnTo>
                    <a:pt x="500" y="104"/>
                  </a:lnTo>
                  <a:lnTo>
                    <a:pt x="500" y="104"/>
                  </a:lnTo>
                  <a:lnTo>
                    <a:pt x="499" y="99"/>
                  </a:lnTo>
                  <a:lnTo>
                    <a:pt x="499" y="99"/>
                  </a:lnTo>
                  <a:lnTo>
                    <a:pt x="498" y="93"/>
                  </a:lnTo>
                  <a:lnTo>
                    <a:pt x="497" y="91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92" y="86"/>
                  </a:lnTo>
                  <a:lnTo>
                    <a:pt x="490" y="81"/>
                  </a:lnTo>
                  <a:lnTo>
                    <a:pt x="490" y="77"/>
                  </a:lnTo>
                  <a:lnTo>
                    <a:pt x="490" y="72"/>
                  </a:lnTo>
                  <a:lnTo>
                    <a:pt x="490" y="72"/>
                  </a:lnTo>
                  <a:lnTo>
                    <a:pt x="490" y="69"/>
                  </a:lnTo>
                  <a:lnTo>
                    <a:pt x="492" y="66"/>
                  </a:lnTo>
                  <a:lnTo>
                    <a:pt x="494" y="64"/>
                  </a:lnTo>
                  <a:lnTo>
                    <a:pt x="498" y="62"/>
                  </a:lnTo>
                  <a:lnTo>
                    <a:pt x="498" y="62"/>
                  </a:lnTo>
                  <a:lnTo>
                    <a:pt x="508" y="57"/>
                  </a:lnTo>
                  <a:lnTo>
                    <a:pt x="508" y="57"/>
                  </a:lnTo>
                  <a:lnTo>
                    <a:pt x="523" y="50"/>
                  </a:lnTo>
                  <a:lnTo>
                    <a:pt x="523" y="50"/>
                  </a:lnTo>
                  <a:lnTo>
                    <a:pt x="539" y="43"/>
                  </a:lnTo>
                  <a:lnTo>
                    <a:pt x="539" y="43"/>
                  </a:lnTo>
                  <a:lnTo>
                    <a:pt x="552" y="37"/>
                  </a:lnTo>
                  <a:lnTo>
                    <a:pt x="552" y="37"/>
                  </a:lnTo>
                  <a:lnTo>
                    <a:pt x="570" y="30"/>
                  </a:lnTo>
                  <a:lnTo>
                    <a:pt x="588" y="24"/>
                  </a:lnTo>
                  <a:lnTo>
                    <a:pt x="624" y="14"/>
                  </a:lnTo>
                  <a:lnTo>
                    <a:pt x="624" y="14"/>
                  </a:lnTo>
                  <a:lnTo>
                    <a:pt x="638" y="10"/>
                  </a:lnTo>
                  <a:lnTo>
                    <a:pt x="638" y="10"/>
                  </a:lnTo>
                  <a:lnTo>
                    <a:pt x="663" y="5"/>
                  </a:lnTo>
                  <a:lnTo>
                    <a:pt x="691" y="1"/>
                  </a:lnTo>
                  <a:lnTo>
                    <a:pt x="691" y="1"/>
                  </a:lnTo>
                  <a:lnTo>
                    <a:pt x="694" y="0"/>
                  </a:lnTo>
                  <a:lnTo>
                    <a:pt x="694" y="0"/>
                  </a:lnTo>
                  <a:lnTo>
                    <a:pt x="703" y="1"/>
                  </a:lnTo>
                  <a:lnTo>
                    <a:pt x="703" y="1"/>
                  </a:lnTo>
                  <a:lnTo>
                    <a:pt x="707" y="3"/>
                  </a:lnTo>
                  <a:lnTo>
                    <a:pt x="711" y="7"/>
                  </a:lnTo>
                  <a:lnTo>
                    <a:pt x="711" y="7"/>
                  </a:lnTo>
                  <a:lnTo>
                    <a:pt x="713" y="11"/>
                  </a:lnTo>
                  <a:lnTo>
                    <a:pt x="713" y="16"/>
                  </a:lnTo>
                  <a:lnTo>
                    <a:pt x="713" y="16"/>
                  </a:lnTo>
                  <a:lnTo>
                    <a:pt x="712" y="20"/>
                  </a:lnTo>
                  <a:lnTo>
                    <a:pt x="713" y="23"/>
                  </a:lnTo>
                  <a:lnTo>
                    <a:pt x="716" y="29"/>
                  </a:lnTo>
                  <a:lnTo>
                    <a:pt x="716" y="29"/>
                  </a:lnTo>
                  <a:lnTo>
                    <a:pt x="725" y="42"/>
                  </a:lnTo>
                  <a:lnTo>
                    <a:pt x="732" y="55"/>
                  </a:lnTo>
                  <a:lnTo>
                    <a:pt x="746" y="81"/>
                  </a:lnTo>
                  <a:lnTo>
                    <a:pt x="746" y="81"/>
                  </a:lnTo>
                  <a:lnTo>
                    <a:pt x="761" y="111"/>
                  </a:lnTo>
                  <a:lnTo>
                    <a:pt x="775" y="140"/>
                  </a:lnTo>
                  <a:lnTo>
                    <a:pt x="776" y="142"/>
                  </a:lnTo>
                  <a:lnTo>
                    <a:pt x="776" y="142"/>
                  </a:lnTo>
                  <a:lnTo>
                    <a:pt x="784" y="162"/>
                  </a:lnTo>
                  <a:lnTo>
                    <a:pt x="784" y="162"/>
                  </a:lnTo>
                  <a:lnTo>
                    <a:pt x="788" y="171"/>
                  </a:lnTo>
                  <a:lnTo>
                    <a:pt x="788" y="171"/>
                  </a:lnTo>
                  <a:lnTo>
                    <a:pt x="789" y="175"/>
                  </a:lnTo>
                  <a:lnTo>
                    <a:pt x="789" y="175"/>
                  </a:lnTo>
                  <a:lnTo>
                    <a:pt x="789" y="175"/>
                  </a:lnTo>
                  <a:lnTo>
                    <a:pt x="791" y="174"/>
                  </a:lnTo>
                  <a:lnTo>
                    <a:pt x="791" y="174"/>
                  </a:lnTo>
                  <a:lnTo>
                    <a:pt x="800" y="170"/>
                  </a:lnTo>
                  <a:lnTo>
                    <a:pt x="810" y="168"/>
                  </a:lnTo>
                  <a:lnTo>
                    <a:pt x="820" y="166"/>
                  </a:lnTo>
                  <a:lnTo>
                    <a:pt x="830" y="165"/>
                  </a:lnTo>
                  <a:lnTo>
                    <a:pt x="830" y="165"/>
                  </a:lnTo>
                  <a:lnTo>
                    <a:pt x="844" y="166"/>
                  </a:lnTo>
                  <a:lnTo>
                    <a:pt x="844" y="166"/>
                  </a:lnTo>
                  <a:lnTo>
                    <a:pt x="862" y="170"/>
                  </a:lnTo>
                  <a:lnTo>
                    <a:pt x="862" y="170"/>
                  </a:lnTo>
                  <a:lnTo>
                    <a:pt x="866" y="171"/>
                  </a:lnTo>
                  <a:lnTo>
                    <a:pt x="869" y="172"/>
                  </a:lnTo>
                  <a:lnTo>
                    <a:pt x="874" y="177"/>
                  </a:lnTo>
                  <a:lnTo>
                    <a:pt x="878" y="181"/>
                  </a:lnTo>
                  <a:lnTo>
                    <a:pt x="880" y="186"/>
                  </a:lnTo>
                  <a:lnTo>
                    <a:pt x="880" y="186"/>
                  </a:lnTo>
                  <a:lnTo>
                    <a:pt x="881" y="190"/>
                  </a:lnTo>
                  <a:lnTo>
                    <a:pt x="881" y="194"/>
                  </a:lnTo>
                  <a:lnTo>
                    <a:pt x="881" y="194"/>
                  </a:lnTo>
                  <a:lnTo>
                    <a:pt x="881" y="197"/>
                  </a:lnTo>
                  <a:lnTo>
                    <a:pt x="881" y="197"/>
                  </a:lnTo>
                  <a:lnTo>
                    <a:pt x="881" y="205"/>
                  </a:lnTo>
                  <a:lnTo>
                    <a:pt x="878" y="213"/>
                  </a:lnTo>
                  <a:lnTo>
                    <a:pt x="875" y="220"/>
                  </a:lnTo>
                  <a:lnTo>
                    <a:pt x="869" y="226"/>
                  </a:lnTo>
                  <a:lnTo>
                    <a:pt x="869" y="226"/>
                  </a:lnTo>
                  <a:lnTo>
                    <a:pt x="860" y="235"/>
                  </a:lnTo>
                  <a:lnTo>
                    <a:pt x="851" y="244"/>
                  </a:lnTo>
                  <a:lnTo>
                    <a:pt x="851" y="244"/>
                  </a:lnTo>
                  <a:lnTo>
                    <a:pt x="843" y="249"/>
                  </a:lnTo>
                  <a:lnTo>
                    <a:pt x="835" y="254"/>
                  </a:lnTo>
                  <a:lnTo>
                    <a:pt x="835" y="254"/>
                  </a:lnTo>
                  <a:lnTo>
                    <a:pt x="827" y="259"/>
                  </a:lnTo>
                  <a:lnTo>
                    <a:pt x="827" y="259"/>
                  </a:lnTo>
                  <a:lnTo>
                    <a:pt x="819" y="265"/>
                  </a:lnTo>
                  <a:lnTo>
                    <a:pt x="816" y="267"/>
                  </a:lnTo>
                  <a:lnTo>
                    <a:pt x="817" y="271"/>
                  </a:lnTo>
                  <a:lnTo>
                    <a:pt x="817" y="271"/>
                  </a:lnTo>
                  <a:lnTo>
                    <a:pt x="821" y="284"/>
                  </a:lnTo>
                  <a:lnTo>
                    <a:pt x="821" y="284"/>
                  </a:lnTo>
                  <a:lnTo>
                    <a:pt x="822" y="286"/>
                  </a:lnTo>
                  <a:lnTo>
                    <a:pt x="824" y="287"/>
                  </a:lnTo>
                  <a:lnTo>
                    <a:pt x="824" y="287"/>
                  </a:lnTo>
                  <a:lnTo>
                    <a:pt x="831" y="289"/>
                  </a:lnTo>
                  <a:lnTo>
                    <a:pt x="831" y="289"/>
                  </a:lnTo>
                  <a:lnTo>
                    <a:pt x="835" y="292"/>
                  </a:lnTo>
                  <a:lnTo>
                    <a:pt x="839" y="296"/>
                  </a:lnTo>
                  <a:lnTo>
                    <a:pt x="840" y="301"/>
                  </a:lnTo>
                  <a:lnTo>
                    <a:pt x="839" y="307"/>
                  </a:lnTo>
                  <a:lnTo>
                    <a:pt x="839" y="307"/>
                  </a:lnTo>
                  <a:lnTo>
                    <a:pt x="839" y="310"/>
                  </a:lnTo>
                  <a:lnTo>
                    <a:pt x="839" y="310"/>
                  </a:lnTo>
                  <a:lnTo>
                    <a:pt x="852" y="305"/>
                  </a:lnTo>
                  <a:lnTo>
                    <a:pt x="864" y="299"/>
                  </a:lnTo>
                  <a:lnTo>
                    <a:pt x="876" y="292"/>
                  </a:lnTo>
                  <a:lnTo>
                    <a:pt x="881" y="288"/>
                  </a:lnTo>
                  <a:lnTo>
                    <a:pt x="886" y="283"/>
                  </a:lnTo>
                  <a:lnTo>
                    <a:pt x="888" y="282"/>
                  </a:lnTo>
                  <a:lnTo>
                    <a:pt x="890" y="283"/>
                  </a:lnTo>
                  <a:lnTo>
                    <a:pt x="890" y="283"/>
                  </a:lnTo>
                  <a:lnTo>
                    <a:pt x="892" y="286"/>
                  </a:lnTo>
                  <a:lnTo>
                    <a:pt x="893" y="289"/>
                  </a:lnTo>
                  <a:lnTo>
                    <a:pt x="895" y="296"/>
                  </a:lnTo>
                  <a:lnTo>
                    <a:pt x="895" y="296"/>
                  </a:lnTo>
                  <a:lnTo>
                    <a:pt x="895" y="296"/>
                  </a:lnTo>
                  <a:lnTo>
                    <a:pt x="895" y="298"/>
                  </a:lnTo>
                  <a:lnTo>
                    <a:pt x="894" y="300"/>
                  </a:lnTo>
                  <a:lnTo>
                    <a:pt x="892" y="304"/>
                  </a:lnTo>
                  <a:lnTo>
                    <a:pt x="892" y="304"/>
                  </a:lnTo>
                  <a:lnTo>
                    <a:pt x="892" y="304"/>
                  </a:lnTo>
                  <a:lnTo>
                    <a:pt x="892" y="304"/>
                  </a:lnTo>
                  <a:lnTo>
                    <a:pt x="899" y="301"/>
                  </a:lnTo>
                  <a:lnTo>
                    <a:pt x="899" y="301"/>
                  </a:lnTo>
                  <a:lnTo>
                    <a:pt x="905" y="299"/>
                  </a:lnTo>
                  <a:lnTo>
                    <a:pt x="906" y="298"/>
                  </a:lnTo>
                  <a:lnTo>
                    <a:pt x="907" y="299"/>
                  </a:lnTo>
                  <a:lnTo>
                    <a:pt x="907" y="299"/>
                  </a:lnTo>
                  <a:lnTo>
                    <a:pt x="910" y="303"/>
                  </a:lnTo>
                  <a:lnTo>
                    <a:pt x="911" y="306"/>
                  </a:lnTo>
                  <a:lnTo>
                    <a:pt x="912" y="310"/>
                  </a:lnTo>
                  <a:lnTo>
                    <a:pt x="911" y="314"/>
                  </a:lnTo>
                  <a:lnTo>
                    <a:pt x="911" y="314"/>
                  </a:lnTo>
                  <a:lnTo>
                    <a:pt x="910" y="317"/>
                  </a:lnTo>
                  <a:lnTo>
                    <a:pt x="908" y="320"/>
                  </a:lnTo>
                  <a:lnTo>
                    <a:pt x="906" y="322"/>
                  </a:lnTo>
                  <a:lnTo>
                    <a:pt x="903" y="323"/>
                  </a:lnTo>
                  <a:lnTo>
                    <a:pt x="903" y="323"/>
                  </a:lnTo>
                  <a:lnTo>
                    <a:pt x="883" y="330"/>
                  </a:lnTo>
                  <a:lnTo>
                    <a:pt x="883" y="330"/>
                  </a:lnTo>
                  <a:lnTo>
                    <a:pt x="877" y="332"/>
                  </a:lnTo>
                  <a:lnTo>
                    <a:pt x="877" y="332"/>
                  </a:lnTo>
                  <a:lnTo>
                    <a:pt x="889" y="333"/>
                  </a:lnTo>
                  <a:lnTo>
                    <a:pt x="889" y="333"/>
                  </a:lnTo>
                  <a:lnTo>
                    <a:pt x="901" y="332"/>
                  </a:lnTo>
                  <a:lnTo>
                    <a:pt x="904" y="332"/>
                  </a:lnTo>
                  <a:lnTo>
                    <a:pt x="903" y="335"/>
                  </a:lnTo>
                  <a:lnTo>
                    <a:pt x="903" y="335"/>
                  </a:lnTo>
                  <a:lnTo>
                    <a:pt x="903" y="336"/>
                  </a:lnTo>
                  <a:lnTo>
                    <a:pt x="903" y="336"/>
                  </a:lnTo>
                  <a:lnTo>
                    <a:pt x="903" y="338"/>
                  </a:lnTo>
                  <a:lnTo>
                    <a:pt x="902" y="340"/>
                  </a:lnTo>
                  <a:lnTo>
                    <a:pt x="902" y="340"/>
                  </a:lnTo>
                  <a:lnTo>
                    <a:pt x="900" y="344"/>
                  </a:lnTo>
                  <a:lnTo>
                    <a:pt x="896" y="349"/>
                  </a:lnTo>
                  <a:lnTo>
                    <a:pt x="893" y="351"/>
                  </a:lnTo>
                  <a:lnTo>
                    <a:pt x="890" y="353"/>
                  </a:lnTo>
                  <a:lnTo>
                    <a:pt x="886" y="354"/>
                  </a:lnTo>
                  <a:lnTo>
                    <a:pt x="882" y="354"/>
                  </a:lnTo>
                  <a:lnTo>
                    <a:pt x="882" y="354"/>
                  </a:lnTo>
                  <a:lnTo>
                    <a:pt x="877" y="353"/>
                  </a:lnTo>
                  <a:lnTo>
                    <a:pt x="877" y="353"/>
                  </a:lnTo>
                  <a:lnTo>
                    <a:pt x="869" y="352"/>
                  </a:lnTo>
                  <a:lnTo>
                    <a:pt x="867" y="352"/>
                  </a:lnTo>
                  <a:lnTo>
                    <a:pt x="867" y="352"/>
                  </a:lnTo>
                  <a:lnTo>
                    <a:pt x="866" y="357"/>
                  </a:lnTo>
                  <a:lnTo>
                    <a:pt x="863" y="362"/>
                  </a:lnTo>
                  <a:lnTo>
                    <a:pt x="863" y="362"/>
                  </a:lnTo>
                  <a:lnTo>
                    <a:pt x="860" y="365"/>
                  </a:lnTo>
                  <a:lnTo>
                    <a:pt x="856" y="366"/>
                  </a:lnTo>
                  <a:lnTo>
                    <a:pt x="856" y="366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45" y="363"/>
                  </a:lnTo>
                  <a:lnTo>
                    <a:pt x="845" y="363"/>
                  </a:lnTo>
                  <a:lnTo>
                    <a:pt x="845" y="368"/>
                  </a:lnTo>
                  <a:lnTo>
                    <a:pt x="843" y="373"/>
                  </a:lnTo>
                  <a:lnTo>
                    <a:pt x="839" y="376"/>
                  </a:lnTo>
                  <a:lnTo>
                    <a:pt x="834" y="37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50" y="399"/>
                  </a:lnTo>
                  <a:lnTo>
                    <a:pt x="850" y="399"/>
                  </a:lnTo>
                  <a:lnTo>
                    <a:pt x="871" y="395"/>
                  </a:lnTo>
                  <a:lnTo>
                    <a:pt x="871" y="395"/>
                  </a:lnTo>
                  <a:lnTo>
                    <a:pt x="892" y="391"/>
                  </a:lnTo>
                  <a:lnTo>
                    <a:pt x="892" y="391"/>
                  </a:lnTo>
                  <a:lnTo>
                    <a:pt x="909" y="387"/>
                  </a:lnTo>
                  <a:lnTo>
                    <a:pt x="909" y="387"/>
                  </a:lnTo>
                  <a:lnTo>
                    <a:pt x="919" y="386"/>
                  </a:lnTo>
                  <a:lnTo>
                    <a:pt x="919" y="386"/>
                  </a:lnTo>
                  <a:lnTo>
                    <a:pt x="921" y="386"/>
                  </a:lnTo>
                  <a:lnTo>
                    <a:pt x="921" y="386"/>
                  </a:lnTo>
                  <a:lnTo>
                    <a:pt x="926" y="387"/>
                  </a:lnTo>
                  <a:lnTo>
                    <a:pt x="929" y="388"/>
                  </a:lnTo>
                  <a:lnTo>
                    <a:pt x="932" y="390"/>
                  </a:lnTo>
                  <a:lnTo>
                    <a:pt x="934" y="392"/>
                  </a:lnTo>
                  <a:lnTo>
                    <a:pt x="934" y="392"/>
                  </a:lnTo>
                  <a:lnTo>
                    <a:pt x="935" y="395"/>
                  </a:lnTo>
                  <a:lnTo>
                    <a:pt x="936" y="399"/>
                  </a:lnTo>
                  <a:lnTo>
                    <a:pt x="935" y="403"/>
                  </a:lnTo>
                  <a:lnTo>
                    <a:pt x="933" y="407"/>
                  </a:lnTo>
                  <a:lnTo>
                    <a:pt x="933" y="407"/>
                  </a:lnTo>
                  <a:lnTo>
                    <a:pt x="931" y="412"/>
                  </a:lnTo>
                  <a:lnTo>
                    <a:pt x="927" y="416"/>
                  </a:lnTo>
                  <a:lnTo>
                    <a:pt x="920" y="423"/>
                  </a:lnTo>
                  <a:lnTo>
                    <a:pt x="920" y="423"/>
                  </a:lnTo>
                  <a:lnTo>
                    <a:pt x="910" y="430"/>
                  </a:lnTo>
                  <a:lnTo>
                    <a:pt x="900" y="437"/>
                  </a:lnTo>
                  <a:lnTo>
                    <a:pt x="889" y="443"/>
                  </a:lnTo>
                  <a:lnTo>
                    <a:pt x="877" y="449"/>
                  </a:lnTo>
                  <a:lnTo>
                    <a:pt x="877" y="449"/>
                  </a:lnTo>
                  <a:lnTo>
                    <a:pt x="869" y="453"/>
                  </a:lnTo>
                  <a:lnTo>
                    <a:pt x="869" y="453"/>
                  </a:lnTo>
                  <a:lnTo>
                    <a:pt x="866" y="454"/>
                  </a:lnTo>
                  <a:lnTo>
                    <a:pt x="866" y="455"/>
                  </a:lnTo>
                  <a:lnTo>
                    <a:pt x="866" y="455"/>
                  </a:lnTo>
                  <a:lnTo>
                    <a:pt x="868" y="461"/>
                  </a:lnTo>
                  <a:lnTo>
                    <a:pt x="868" y="461"/>
                  </a:lnTo>
                  <a:lnTo>
                    <a:pt x="871" y="471"/>
                  </a:lnTo>
                  <a:lnTo>
                    <a:pt x="872" y="477"/>
                  </a:lnTo>
                  <a:lnTo>
                    <a:pt x="872" y="484"/>
                  </a:lnTo>
                  <a:lnTo>
                    <a:pt x="872" y="484"/>
                  </a:lnTo>
                  <a:lnTo>
                    <a:pt x="872" y="487"/>
                  </a:lnTo>
                  <a:lnTo>
                    <a:pt x="872" y="487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504"/>
                  </a:lnTo>
                  <a:lnTo>
                    <a:pt x="872" y="518"/>
                  </a:lnTo>
                  <a:lnTo>
                    <a:pt x="868" y="532"/>
                  </a:lnTo>
                  <a:lnTo>
                    <a:pt x="863" y="545"/>
                  </a:lnTo>
                  <a:lnTo>
                    <a:pt x="863" y="545"/>
                  </a:lnTo>
                  <a:lnTo>
                    <a:pt x="857" y="554"/>
                  </a:lnTo>
                  <a:lnTo>
                    <a:pt x="851" y="562"/>
                  </a:lnTo>
                  <a:lnTo>
                    <a:pt x="844" y="570"/>
                  </a:lnTo>
                  <a:lnTo>
                    <a:pt x="837" y="577"/>
                  </a:lnTo>
                  <a:lnTo>
                    <a:pt x="837" y="577"/>
                  </a:lnTo>
                  <a:lnTo>
                    <a:pt x="823" y="588"/>
                  </a:lnTo>
                  <a:lnTo>
                    <a:pt x="818" y="592"/>
                  </a:lnTo>
                  <a:lnTo>
                    <a:pt x="818" y="592"/>
                  </a:lnTo>
                  <a:lnTo>
                    <a:pt x="819" y="593"/>
                  </a:lnTo>
                  <a:lnTo>
                    <a:pt x="819" y="593"/>
                  </a:lnTo>
                  <a:lnTo>
                    <a:pt x="820" y="593"/>
                  </a:lnTo>
                  <a:lnTo>
                    <a:pt x="820" y="593"/>
                  </a:lnTo>
                  <a:lnTo>
                    <a:pt x="827" y="597"/>
                  </a:lnTo>
                  <a:lnTo>
                    <a:pt x="834" y="602"/>
                  </a:lnTo>
                  <a:lnTo>
                    <a:pt x="840" y="608"/>
                  </a:lnTo>
                  <a:lnTo>
                    <a:pt x="845" y="615"/>
                  </a:lnTo>
                  <a:lnTo>
                    <a:pt x="845" y="615"/>
                  </a:lnTo>
                  <a:lnTo>
                    <a:pt x="849" y="622"/>
                  </a:lnTo>
                  <a:lnTo>
                    <a:pt x="851" y="630"/>
                  </a:lnTo>
                  <a:lnTo>
                    <a:pt x="851" y="638"/>
                  </a:lnTo>
                  <a:lnTo>
                    <a:pt x="850" y="647"/>
                  </a:lnTo>
                  <a:lnTo>
                    <a:pt x="850" y="647"/>
                  </a:lnTo>
                  <a:lnTo>
                    <a:pt x="846" y="657"/>
                  </a:lnTo>
                  <a:lnTo>
                    <a:pt x="841" y="667"/>
                  </a:lnTo>
                  <a:lnTo>
                    <a:pt x="841" y="667"/>
                  </a:lnTo>
                  <a:lnTo>
                    <a:pt x="839" y="673"/>
                  </a:lnTo>
                  <a:lnTo>
                    <a:pt x="839" y="673"/>
                  </a:lnTo>
                  <a:lnTo>
                    <a:pt x="836" y="677"/>
                  </a:lnTo>
                  <a:lnTo>
                    <a:pt x="834" y="680"/>
                  </a:lnTo>
                  <a:lnTo>
                    <a:pt x="827" y="684"/>
                  </a:lnTo>
                  <a:lnTo>
                    <a:pt x="825" y="685"/>
                  </a:lnTo>
                  <a:lnTo>
                    <a:pt x="825" y="685"/>
                  </a:lnTo>
                  <a:lnTo>
                    <a:pt x="826" y="687"/>
                  </a:lnTo>
                  <a:lnTo>
                    <a:pt x="826" y="687"/>
                  </a:lnTo>
                  <a:lnTo>
                    <a:pt x="830" y="695"/>
                  </a:lnTo>
                  <a:lnTo>
                    <a:pt x="830" y="695"/>
                  </a:lnTo>
                  <a:lnTo>
                    <a:pt x="837" y="709"/>
                  </a:lnTo>
                  <a:lnTo>
                    <a:pt x="842" y="724"/>
                  </a:lnTo>
                  <a:lnTo>
                    <a:pt x="846" y="738"/>
                  </a:lnTo>
                  <a:lnTo>
                    <a:pt x="849" y="753"/>
                  </a:lnTo>
                  <a:lnTo>
                    <a:pt x="849" y="753"/>
                  </a:lnTo>
                  <a:lnTo>
                    <a:pt x="852" y="770"/>
                  </a:lnTo>
                  <a:lnTo>
                    <a:pt x="852" y="770"/>
                  </a:lnTo>
                  <a:lnTo>
                    <a:pt x="854" y="780"/>
                  </a:lnTo>
                  <a:lnTo>
                    <a:pt x="855" y="784"/>
                  </a:lnTo>
                  <a:lnTo>
                    <a:pt x="855" y="784"/>
                  </a:lnTo>
                  <a:lnTo>
                    <a:pt x="856" y="795"/>
                  </a:lnTo>
                  <a:lnTo>
                    <a:pt x="857" y="801"/>
                  </a:lnTo>
                  <a:lnTo>
                    <a:pt x="857" y="808"/>
                  </a:lnTo>
                  <a:lnTo>
                    <a:pt x="857" y="808"/>
                  </a:lnTo>
                  <a:lnTo>
                    <a:pt x="857" y="813"/>
                  </a:lnTo>
                  <a:lnTo>
                    <a:pt x="858" y="819"/>
                  </a:lnTo>
                  <a:lnTo>
                    <a:pt x="858" y="822"/>
                  </a:lnTo>
                  <a:lnTo>
                    <a:pt x="858" y="822"/>
                  </a:lnTo>
                  <a:lnTo>
                    <a:pt x="860" y="835"/>
                  </a:lnTo>
                  <a:lnTo>
                    <a:pt x="860" y="842"/>
                  </a:lnTo>
                  <a:lnTo>
                    <a:pt x="860" y="849"/>
                  </a:lnTo>
                  <a:lnTo>
                    <a:pt x="860" y="849"/>
                  </a:lnTo>
                  <a:lnTo>
                    <a:pt x="857" y="871"/>
                  </a:lnTo>
                  <a:lnTo>
                    <a:pt x="857" y="871"/>
                  </a:lnTo>
                  <a:lnTo>
                    <a:pt x="855" y="880"/>
                  </a:lnTo>
                  <a:lnTo>
                    <a:pt x="855" y="884"/>
                  </a:lnTo>
                  <a:lnTo>
                    <a:pt x="858" y="884"/>
                  </a:lnTo>
                  <a:lnTo>
                    <a:pt x="858" y="884"/>
                  </a:lnTo>
                  <a:lnTo>
                    <a:pt x="861" y="884"/>
                  </a:lnTo>
                  <a:lnTo>
                    <a:pt x="874" y="883"/>
                  </a:lnTo>
                  <a:lnTo>
                    <a:pt x="874" y="883"/>
                  </a:lnTo>
                  <a:lnTo>
                    <a:pt x="911" y="883"/>
                  </a:lnTo>
                  <a:lnTo>
                    <a:pt x="911" y="883"/>
                  </a:lnTo>
                  <a:lnTo>
                    <a:pt x="916" y="883"/>
                  </a:lnTo>
                  <a:lnTo>
                    <a:pt x="922" y="885"/>
                  </a:lnTo>
                  <a:lnTo>
                    <a:pt x="926" y="886"/>
                  </a:lnTo>
                  <a:lnTo>
                    <a:pt x="926" y="886"/>
                  </a:lnTo>
                  <a:lnTo>
                    <a:pt x="937" y="890"/>
                  </a:lnTo>
                  <a:lnTo>
                    <a:pt x="949" y="894"/>
                  </a:lnTo>
                  <a:lnTo>
                    <a:pt x="949" y="894"/>
                  </a:lnTo>
                  <a:lnTo>
                    <a:pt x="960" y="900"/>
                  </a:lnTo>
                  <a:lnTo>
                    <a:pt x="965" y="903"/>
                  </a:lnTo>
                  <a:lnTo>
                    <a:pt x="970" y="907"/>
                  </a:lnTo>
                  <a:lnTo>
                    <a:pt x="970" y="907"/>
                  </a:lnTo>
                  <a:lnTo>
                    <a:pt x="976" y="913"/>
                  </a:lnTo>
                  <a:lnTo>
                    <a:pt x="982" y="920"/>
                  </a:lnTo>
                  <a:lnTo>
                    <a:pt x="986" y="928"/>
                  </a:lnTo>
                  <a:lnTo>
                    <a:pt x="987" y="933"/>
                  </a:lnTo>
                  <a:lnTo>
                    <a:pt x="988" y="938"/>
                  </a:lnTo>
                  <a:lnTo>
                    <a:pt x="988" y="938"/>
                  </a:lnTo>
                  <a:lnTo>
                    <a:pt x="989" y="944"/>
                  </a:lnTo>
                  <a:lnTo>
                    <a:pt x="991" y="949"/>
                  </a:lnTo>
                  <a:lnTo>
                    <a:pt x="996" y="960"/>
                  </a:lnTo>
                  <a:lnTo>
                    <a:pt x="998" y="963"/>
                  </a:lnTo>
                  <a:lnTo>
                    <a:pt x="998" y="963"/>
                  </a:lnTo>
                  <a:lnTo>
                    <a:pt x="1002" y="972"/>
                  </a:lnTo>
                  <a:lnTo>
                    <a:pt x="1005" y="981"/>
                  </a:lnTo>
                  <a:lnTo>
                    <a:pt x="1008" y="991"/>
                  </a:lnTo>
                  <a:lnTo>
                    <a:pt x="1009" y="1001"/>
                  </a:lnTo>
                  <a:lnTo>
                    <a:pt x="1009" y="1001"/>
                  </a:lnTo>
                  <a:lnTo>
                    <a:pt x="1010" y="1005"/>
                  </a:lnTo>
                  <a:lnTo>
                    <a:pt x="1010" y="1005"/>
                  </a:lnTo>
                  <a:lnTo>
                    <a:pt x="1011" y="1011"/>
                  </a:lnTo>
                  <a:lnTo>
                    <a:pt x="1011" y="1011"/>
                  </a:lnTo>
                  <a:lnTo>
                    <a:pt x="1011" y="1019"/>
                  </a:lnTo>
                  <a:lnTo>
                    <a:pt x="1010" y="1028"/>
                  </a:lnTo>
                  <a:lnTo>
                    <a:pt x="1009" y="1038"/>
                  </a:lnTo>
                  <a:lnTo>
                    <a:pt x="1006" y="1048"/>
                  </a:lnTo>
                  <a:lnTo>
                    <a:pt x="1006" y="1048"/>
                  </a:lnTo>
                  <a:lnTo>
                    <a:pt x="1002" y="1061"/>
                  </a:lnTo>
                  <a:lnTo>
                    <a:pt x="995" y="1073"/>
                  </a:lnTo>
                  <a:lnTo>
                    <a:pt x="986" y="1085"/>
                  </a:lnTo>
                  <a:lnTo>
                    <a:pt x="975" y="1097"/>
                  </a:lnTo>
                  <a:lnTo>
                    <a:pt x="975" y="1097"/>
                  </a:lnTo>
                  <a:lnTo>
                    <a:pt x="962" y="1108"/>
                  </a:lnTo>
                  <a:lnTo>
                    <a:pt x="955" y="1113"/>
                  </a:lnTo>
                  <a:lnTo>
                    <a:pt x="947" y="1117"/>
                  </a:lnTo>
                  <a:lnTo>
                    <a:pt x="947" y="1117"/>
                  </a:lnTo>
                  <a:lnTo>
                    <a:pt x="940" y="1119"/>
                  </a:lnTo>
                  <a:lnTo>
                    <a:pt x="940" y="1119"/>
                  </a:lnTo>
                  <a:lnTo>
                    <a:pt x="939" y="1120"/>
                  </a:lnTo>
                  <a:lnTo>
                    <a:pt x="939" y="1120"/>
                  </a:lnTo>
                  <a:lnTo>
                    <a:pt x="941" y="1123"/>
                  </a:lnTo>
                  <a:lnTo>
                    <a:pt x="941" y="1123"/>
                  </a:lnTo>
                  <a:lnTo>
                    <a:pt x="947" y="1134"/>
                  </a:lnTo>
                  <a:lnTo>
                    <a:pt x="948" y="1136"/>
                  </a:lnTo>
                  <a:lnTo>
                    <a:pt x="948" y="1136"/>
                  </a:lnTo>
                  <a:lnTo>
                    <a:pt x="951" y="1142"/>
                  </a:lnTo>
                  <a:lnTo>
                    <a:pt x="953" y="1149"/>
                  </a:lnTo>
                  <a:lnTo>
                    <a:pt x="953" y="1149"/>
                  </a:lnTo>
                  <a:lnTo>
                    <a:pt x="971" y="1209"/>
                  </a:lnTo>
                  <a:lnTo>
                    <a:pt x="971" y="1209"/>
                  </a:lnTo>
                  <a:lnTo>
                    <a:pt x="973" y="1218"/>
                  </a:lnTo>
                  <a:lnTo>
                    <a:pt x="974" y="1227"/>
                  </a:lnTo>
                  <a:lnTo>
                    <a:pt x="974" y="1227"/>
                  </a:lnTo>
                  <a:lnTo>
                    <a:pt x="975" y="1232"/>
                  </a:lnTo>
                  <a:lnTo>
                    <a:pt x="975" y="1232"/>
                  </a:lnTo>
                  <a:lnTo>
                    <a:pt x="975" y="1235"/>
                  </a:lnTo>
                  <a:lnTo>
                    <a:pt x="975" y="1235"/>
                  </a:lnTo>
                  <a:lnTo>
                    <a:pt x="975" y="1239"/>
                  </a:lnTo>
                  <a:lnTo>
                    <a:pt x="977" y="1243"/>
                  </a:lnTo>
                  <a:lnTo>
                    <a:pt x="977" y="1243"/>
                  </a:lnTo>
                  <a:lnTo>
                    <a:pt x="978" y="1246"/>
                  </a:lnTo>
                  <a:lnTo>
                    <a:pt x="977" y="1249"/>
                  </a:lnTo>
                  <a:lnTo>
                    <a:pt x="977" y="1249"/>
                  </a:lnTo>
                  <a:lnTo>
                    <a:pt x="977" y="1251"/>
                  </a:lnTo>
                  <a:lnTo>
                    <a:pt x="977" y="1251"/>
                  </a:lnTo>
                  <a:lnTo>
                    <a:pt x="979" y="1262"/>
                  </a:lnTo>
                  <a:lnTo>
                    <a:pt x="979" y="1273"/>
                  </a:lnTo>
                  <a:lnTo>
                    <a:pt x="979" y="1295"/>
                  </a:lnTo>
                  <a:lnTo>
                    <a:pt x="979" y="1298"/>
                  </a:lnTo>
                  <a:lnTo>
                    <a:pt x="979" y="1298"/>
                  </a:lnTo>
                  <a:lnTo>
                    <a:pt x="979" y="1313"/>
                  </a:lnTo>
                  <a:lnTo>
                    <a:pt x="979" y="1313"/>
                  </a:lnTo>
                  <a:lnTo>
                    <a:pt x="978" y="1326"/>
                  </a:lnTo>
                  <a:lnTo>
                    <a:pt x="976" y="1339"/>
                  </a:lnTo>
                  <a:lnTo>
                    <a:pt x="976" y="1340"/>
                  </a:lnTo>
                  <a:lnTo>
                    <a:pt x="976" y="1340"/>
                  </a:lnTo>
                  <a:lnTo>
                    <a:pt x="971" y="1363"/>
                  </a:lnTo>
                  <a:lnTo>
                    <a:pt x="965" y="1386"/>
                  </a:lnTo>
                  <a:lnTo>
                    <a:pt x="965" y="1386"/>
                  </a:lnTo>
                  <a:lnTo>
                    <a:pt x="960" y="1403"/>
                  </a:lnTo>
                  <a:lnTo>
                    <a:pt x="960" y="1403"/>
                  </a:lnTo>
                  <a:lnTo>
                    <a:pt x="953" y="1426"/>
                  </a:lnTo>
                  <a:lnTo>
                    <a:pt x="948" y="1437"/>
                  </a:lnTo>
                  <a:lnTo>
                    <a:pt x="943" y="1448"/>
                  </a:lnTo>
                  <a:lnTo>
                    <a:pt x="943" y="1448"/>
                  </a:lnTo>
                  <a:lnTo>
                    <a:pt x="937" y="1461"/>
                  </a:lnTo>
                  <a:lnTo>
                    <a:pt x="937" y="1461"/>
                  </a:lnTo>
                  <a:lnTo>
                    <a:pt x="935" y="1466"/>
                  </a:lnTo>
                  <a:lnTo>
                    <a:pt x="935" y="1466"/>
                  </a:lnTo>
                  <a:lnTo>
                    <a:pt x="938" y="1467"/>
                  </a:lnTo>
                  <a:lnTo>
                    <a:pt x="938" y="1467"/>
                  </a:lnTo>
                  <a:lnTo>
                    <a:pt x="948" y="1472"/>
                  </a:lnTo>
                  <a:lnTo>
                    <a:pt x="948" y="1472"/>
                  </a:lnTo>
                  <a:lnTo>
                    <a:pt x="965" y="1483"/>
                  </a:lnTo>
                  <a:lnTo>
                    <a:pt x="965" y="1483"/>
                  </a:lnTo>
                  <a:lnTo>
                    <a:pt x="974" y="1488"/>
                  </a:lnTo>
                  <a:lnTo>
                    <a:pt x="974" y="1488"/>
                  </a:lnTo>
                  <a:lnTo>
                    <a:pt x="977" y="1491"/>
                  </a:lnTo>
                  <a:lnTo>
                    <a:pt x="981" y="1494"/>
                  </a:lnTo>
                  <a:lnTo>
                    <a:pt x="986" y="1502"/>
                  </a:lnTo>
                  <a:lnTo>
                    <a:pt x="986" y="1502"/>
                  </a:lnTo>
                  <a:lnTo>
                    <a:pt x="990" y="1507"/>
                  </a:lnTo>
                  <a:lnTo>
                    <a:pt x="990" y="1507"/>
                  </a:lnTo>
                  <a:lnTo>
                    <a:pt x="996" y="1516"/>
                  </a:lnTo>
                  <a:lnTo>
                    <a:pt x="1000" y="1526"/>
                  </a:lnTo>
                  <a:lnTo>
                    <a:pt x="1002" y="1536"/>
                  </a:lnTo>
                  <a:lnTo>
                    <a:pt x="1002" y="1547"/>
                  </a:lnTo>
                  <a:lnTo>
                    <a:pt x="1002" y="1547"/>
                  </a:lnTo>
                  <a:lnTo>
                    <a:pt x="1001" y="1555"/>
                  </a:lnTo>
                  <a:lnTo>
                    <a:pt x="999" y="1563"/>
                  </a:lnTo>
                  <a:lnTo>
                    <a:pt x="999" y="1563"/>
                  </a:lnTo>
                  <a:lnTo>
                    <a:pt x="995" y="1573"/>
                  </a:lnTo>
                  <a:lnTo>
                    <a:pt x="995" y="1573"/>
                  </a:lnTo>
                  <a:lnTo>
                    <a:pt x="993" y="1576"/>
                  </a:lnTo>
                  <a:lnTo>
                    <a:pt x="993" y="1576"/>
                  </a:lnTo>
                  <a:lnTo>
                    <a:pt x="991" y="1580"/>
                  </a:lnTo>
                  <a:lnTo>
                    <a:pt x="988" y="1583"/>
                  </a:lnTo>
                  <a:lnTo>
                    <a:pt x="981" y="1589"/>
                  </a:lnTo>
                  <a:lnTo>
                    <a:pt x="976" y="1592"/>
                  </a:lnTo>
                  <a:lnTo>
                    <a:pt x="976" y="1592"/>
                  </a:lnTo>
                  <a:lnTo>
                    <a:pt x="966" y="1599"/>
                  </a:lnTo>
                  <a:lnTo>
                    <a:pt x="956" y="1605"/>
                  </a:lnTo>
                  <a:lnTo>
                    <a:pt x="956" y="1605"/>
                  </a:lnTo>
                  <a:lnTo>
                    <a:pt x="940" y="1614"/>
                  </a:lnTo>
                  <a:lnTo>
                    <a:pt x="925" y="1621"/>
                  </a:lnTo>
                  <a:lnTo>
                    <a:pt x="925" y="1621"/>
                  </a:lnTo>
                  <a:lnTo>
                    <a:pt x="910" y="1627"/>
                  </a:lnTo>
                  <a:lnTo>
                    <a:pt x="896" y="1631"/>
                  </a:lnTo>
                  <a:lnTo>
                    <a:pt x="896" y="1631"/>
                  </a:lnTo>
                  <a:lnTo>
                    <a:pt x="886" y="1633"/>
                  </a:lnTo>
                  <a:lnTo>
                    <a:pt x="877" y="1634"/>
                  </a:lnTo>
                  <a:lnTo>
                    <a:pt x="877" y="1634"/>
                  </a:lnTo>
                  <a:lnTo>
                    <a:pt x="866" y="1636"/>
                  </a:lnTo>
                  <a:lnTo>
                    <a:pt x="866" y="1636"/>
                  </a:lnTo>
                  <a:lnTo>
                    <a:pt x="852" y="1637"/>
                  </a:lnTo>
                  <a:lnTo>
                    <a:pt x="838" y="1638"/>
                  </a:lnTo>
                  <a:lnTo>
                    <a:pt x="838" y="1638"/>
                  </a:lnTo>
                  <a:lnTo>
                    <a:pt x="826" y="1638"/>
                  </a:lnTo>
                  <a:lnTo>
                    <a:pt x="813" y="1636"/>
                  </a:lnTo>
                  <a:lnTo>
                    <a:pt x="813" y="1636"/>
                  </a:lnTo>
                  <a:lnTo>
                    <a:pt x="813" y="1636"/>
                  </a:lnTo>
                  <a:lnTo>
                    <a:pt x="800" y="1635"/>
                  </a:lnTo>
                  <a:lnTo>
                    <a:pt x="800" y="1635"/>
                  </a:lnTo>
                  <a:lnTo>
                    <a:pt x="790" y="1634"/>
                  </a:lnTo>
                  <a:lnTo>
                    <a:pt x="781" y="1632"/>
                  </a:lnTo>
                  <a:lnTo>
                    <a:pt x="764" y="1626"/>
                  </a:lnTo>
                  <a:lnTo>
                    <a:pt x="764" y="1626"/>
                  </a:lnTo>
                  <a:lnTo>
                    <a:pt x="753" y="1623"/>
                  </a:lnTo>
                  <a:lnTo>
                    <a:pt x="753" y="1623"/>
                  </a:lnTo>
                  <a:lnTo>
                    <a:pt x="738" y="1618"/>
                  </a:lnTo>
                  <a:lnTo>
                    <a:pt x="738" y="1618"/>
                  </a:lnTo>
                  <a:lnTo>
                    <a:pt x="730" y="1614"/>
                  </a:lnTo>
                  <a:lnTo>
                    <a:pt x="730" y="1614"/>
                  </a:lnTo>
                  <a:lnTo>
                    <a:pt x="726" y="1612"/>
                  </a:lnTo>
                  <a:lnTo>
                    <a:pt x="726" y="1612"/>
                  </a:lnTo>
                  <a:lnTo>
                    <a:pt x="724" y="1611"/>
                  </a:lnTo>
                  <a:lnTo>
                    <a:pt x="724" y="1611"/>
                  </a:lnTo>
                  <a:lnTo>
                    <a:pt x="722" y="1610"/>
                  </a:lnTo>
                  <a:lnTo>
                    <a:pt x="722" y="1610"/>
                  </a:lnTo>
                  <a:lnTo>
                    <a:pt x="715" y="1607"/>
                  </a:lnTo>
                  <a:lnTo>
                    <a:pt x="708" y="1603"/>
                  </a:lnTo>
                  <a:lnTo>
                    <a:pt x="695" y="1595"/>
                  </a:lnTo>
                  <a:lnTo>
                    <a:pt x="693" y="1594"/>
                  </a:lnTo>
                  <a:lnTo>
                    <a:pt x="693" y="1594"/>
                  </a:lnTo>
                  <a:lnTo>
                    <a:pt x="681" y="1585"/>
                  </a:lnTo>
                  <a:lnTo>
                    <a:pt x="681" y="1585"/>
                  </a:lnTo>
                  <a:lnTo>
                    <a:pt x="674" y="1578"/>
                  </a:lnTo>
                  <a:lnTo>
                    <a:pt x="670" y="1571"/>
                  </a:lnTo>
                  <a:lnTo>
                    <a:pt x="666" y="1564"/>
                  </a:lnTo>
                  <a:lnTo>
                    <a:pt x="664" y="1556"/>
                  </a:lnTo>
                  <a:lnTo>
                    <a:pt x="664" y="1556"/>
                  </a:lnTo>
                  <a:lnTo>
                    <a:pt x="664" y="1554"/>
                  </a:lnTo>
                  <a:lnTo>
                    <a:pt x="663" y="1553"/>
                  </a:lnTo>
                  <a:lnTo>
                    <a:pt x="663" y="1553"/>
                  </a:lnTo>
                  <a:lnTo>
                    <a:pt x="662" y="1554"/>
                  </a:lnTo>
                  <a:lnTo>
                    <a:pt x="662" y="1554"/>
                  </a:lnTo>
                  <a:lnTo>
                    <a:pt x="653" y="1556"/>
                  </a:lnTo>
                  <a:lnTo>
                    <a:pt x="653" y="1556"/>
                  </a:lnTo>
                  <a:lnTo>
                    <a:pt x="649" y="1557"/>
                  </a:lnTo>
                  <a:lnTo>
                    <a:pt x="649" y="1557"/>
                  </a:lnTo>
                  <a:lnTo>
                    <a:pt x="645" y="1558"/>
                  </a:lnTo>
                  <a:lnTo>
                    <a:pt x="645" y="1558"/>
                  </a:lnTo>
                  <a:lnTo>
                    <a:pt x="637" y="1561"/>
                  </a:lnTo>
                  <a:lnTo>
                    <a:pt x="637" y="1561"/>
                  </a:lnTo>
                  <a:lnTo>
                    <a:pt x="591" y="1582"/>
                  </a:lnTo>
                  <a:lnTo>
                    <a:pt x="591" y="1582"/>
                  </a:lnTo>
                  <a:lnTo>
                    <a:pt x="555" y="1600"/>
                  </a:lnTo>
                  <a:lnTo>
                    <a:pt x="555" y="1600"/>
                  </a:lnTo>
                  <a:lnTo>
                    <a:pt x="538" y="1609"/>
                  </a:lnTo>
                  <a:lnTo>
                    <a:pt x="538" y="1609"/>
                  </a:lnTo>
                  <a:lnTo>
                    <a:pt x="526" y="1615"/>
                  </a:lnTo>
                  <a:lnTo>
                    <a:pt x="526" y="1615"/>
                  </a:lnTo>
                  <a:lnTo>
                    <a:pt x="497" y="1630"/>
                  </a:lnTo>
                  <a:lnTo>
                    <a:pt x="467" y="1644"/>
                  </a:lnTo>
                  <a:lnTo>
                    <a:pt x="467" y="1644"/>
                  </a:lnTo>
                  <a:lnTo>
                    <a:pt x="464" y="1646"/>
                  </a:lnTo>
                  <a:lnTo>
                    <a:pt x="464" y="1646"/>
                  </a:lnTo>
                  <a:lnTo>
                    <a:pt x="466" y="1649"/>
                  </a:lnTo>
                  <a:lnTo>
                    <a:pt x="466" y="1649"/>
                  </a:lnTo>
                  <a:lnTo>
                    <a:pt x="471" y="1659"/>
                  </a:lnTo>
                  <a:lnTo>
                    <a:pt x="471" y="1659"/>
                  </a:lnTo>
                  <a:lnTo>
                    <a:pt x="473" y="1665"/>
                  </a:lnTo>
                  <a:lnTo>
                    <a:pt x="474" y="1670"/>
                  </a:lnTo>
                  <a:lnTo>
                    <a:pt x="475" y="1681"/>
                  </a:lnTo>
                  <a:lnTo>
                    <a:pt x="474" y="1691"/>
                  </a:lnTo>
                  <a:lnTo>
                    <a:pt x="472" y="1700"/>
                  </a:lnTo>
                  <a:lnTo>
                    <a:pt x="472" y="1700"/>
                  </a:lnTo>
                  <a:lnTo>
                    <a:pt x="468" y="1711"/>
                  </a:lnTo>
                  <a:lnTo>
                    <a:pt x="464" y="1719"/>
                  </a:lnTo>
                  <a:lnTo>
                    <a:pt x="464" y="1719"/>
                  </a:lnTo>
                  <a:lnTo>
                    <a:pt x="460" y="1724"/>
                  </a:lnTo>
                  <a:lnTo>
                    <a:pt x="456" y="1728"/>
                  </a:lnTo>
                  <a:lnTo>
                    <a:pt x="448" y="1734"/>
                  </a:lnTo>
                  <a:lnTo>
                    <a:pt x="448" y="1734"/>
                  </a:lnTo>
                  <a:lnTo>
                    <a:pt x="430" y="1744"/>
                  </a:lnTo>
                  <a:lnTo>
                    <a:pt x="411" y="1753"/>
                  </a:lnTo>
                  <a:lnTo>
                    <a:pt x="411" y="1753"/>
                  </a:lnTo>
                  <a:lnTo>
                    <a:pt x="402" y="1756"/>
                  </a:lnTo>
                  <a:lnTo>
                    <a:pt x="393" y="1758"/>
                  </a:lnTo>
                  <a:lnTo>
                    <a:pt x="384" y="1760"/>
                  </a:lnTo>
                  <a:lnTo>
                    <a:pt x="375" y="1761"/>
                  </a:lnTo>
                  <a:lnTo>
                    <a:pt x="375" y="1761"/>
                  </a:lnTo>
                  <a:lnTo>
                    <a:pt x="372" y="1762"/>
                  </a:lnTo>
                  <a:lnTo>
                    <a:pt x="372" y="1762"/>
                  </a:lnTo>
                  <a:lnTo>
                    <a:pt x="371" y="1762"/>
                  </a:lnTo>
                  <a:lnTo>
                    <a:pt x="370" y="1762"/>
                  </a:lnTo>
                  <a:lnTo>
                    <a:pt x="338" y="1762"/>
                  </a:lnTo>
                  <a:close/>
                  <a:moveTo>
                    <a:pt x="830" y="185"/>
                  </a:moveTo>
                  <a:lnTo>
                    <a:pt x="830" y="185"/>
                  </a:lnTo>
                  <a:lnTo>
                    <a:pt x="822" y="185"/>
                  </a:lnTo>
                  <a:lnTo>
                    <a:pt x="814" y="186"/>
                  </a:lnTo>
                  <a:lnTo>
                    <a:pt x="807" y="188"/>
                  </a:lnTo>
                  <a:lnTo>
                    <a:pt x="799" y="191"/>
                  </a:lnTo>
                  <a:lnTo>
                    <a:pt x="799" y="191"/>
                  </a:lnTo>
                  <a:lnTo>
                    <a:pt x="795" y="192"/>
                  </a:lnTo>
                  <a:lnTo>
                    <a:pt x="795" y="192"/>
                  </a:lnTo>
                  <a:lnTo>
                    <a:pt x="796" y="196"/>
                  </a:lnTo>
                  <a:lnTo>
                    <a:pt x="796" y="196"/>
                  </a:lnTo>
                  <a:lnTo>
                    <a:pt x="802" y="214"/>
                  </a:lnTo>
                  <a:lnTo>
                    <a:pt x="802" y="214"/>
                  </a:lnTo>
                  <a:lnTo>
                    <a:pt x="807" y="231"/>
                  </a:lnTo>
                  <a:lnTo>
                    <a:pt x="807" y="233"/>
                  </a:lnTo>
                  <a:lnTo>
                    <a:pt x="807" y="233"/>
                  </a:lnTo>
                  <a:lnTo>
                    <a:pt x="809" y="240"/>
                  </a:lnTo>
                  <a:lnTo>
                    <a:pt x="810" y="247"/>
                  </a:lnTo>
                  <a:lnTo>
                    <a:pt x="810" y="247"/>
                  </a:lnTo>
                  <a:lnTo>
                    <a:pt x="833" y="232"/>
                  </a:lnTo>
                  <a:lnTo>
                    <a:pt x="833" y="232"/>
                  </a:lnTo>
                  <a:lnTo>
                    <a:pt x="839" y="227"/>
                  </a:lnTo>
                  <a:lnTo>
                    <a:pt x="845" y="222"/>
                  </a:lnTo>
                  <a:lnTo>
                    <a:pt x="850" y="217"/>
                  </a:lnTo>
                  <a:lnTo>
                    <a:pt x="854" y="211"/>
                  </a:lnTo>
                  <a:lnTo>
                    <a:pt x="854" y="211"/>
                  </a:lnTo>
                  <a:lnTo>
                    <a:pt x="858" y="204"/>
                  </a:lnTo>
                  <a:lnTo>
                    <a:pt x="861" y="198"/>
                  </a:lnTo>
                  <a:lnTo>
                    <a:pt x="861" y="198"/>
                  </a:lnTo>
                  <a:lnTo>
                    <a:pt x="861" y="195"/>
                  </a:lnTo>
                  <a:lnTo>
                    <a:pt x="861" y="193"/>
                  </a:lnTo>
                  <a:lnTo>
                    <a:pt x="859" y="191"/>
                  </a:lnTo>
                  <a:lnTo>
                    <a:pt x="857" y="189"/>
                  </a:lnTo>
                  <a:lnTo>
                    <a:pt x="857" y="189"/>
                  </a:lnTo>
                  <a:lnTo>
                    <a:pt x="852" y="187"/>
                  </a:lnTo>
                  <a:lnTo>
                    <a:pt x="852" y="187"/>
                  </a:lnTo>
                  <a:lnTo>
                    <a:pt x="841" y="185"/>
                  </a:lnTo>
                  <a:lnTo>
                    <a:pt x="830" y="185"/>
                  </a:lnTo>
                  <a:lnTo>
                    <a:pt x="830" y="1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9" name="Freeform 215"/>
            <p:cNvSpPr>
              <a:spLocks noEditPoints="1"/>
            </p:cNvSpPr>
            <p:nvPr/>
          </p:nvSpPr>
          <p:spPr bwMode="auto">
            <a:xfrm>
              <a:off x="4434" y="1652"/>
              <a:ext cx="967" cy="1416"/>
            </a:xfrm>
            <a:custGeom>
              <a:avLst/>
              <a:gdLst/>
              <a:ahLst/>
              <a:cxnLst>
                <a:cxn ang="0">
                  <a:pos x="325" y="1318"/>
                </a:cxn>
                <a:cxn ang="0">
                  <a:pos x="78" y="1167"/>
                </a:cxn>
                <a:cxn ang="0">
                  <a:pos x="4" y="928"/>
                </a:cxn>
                <a:cxn ang="0">
                  <a:pos x="79" y="629"/>
                </a:cxn>
                <a:cxn ang="0">
                  <a:pos x="220" y="545"/>
                </a:cxn>
                <a:cxn ang="0">
                  <a:pos x="389" y="707"/>
                </a:cxn>
                <a:cxn ang="0">
                  <a:pos x="582" y="779"/>
                </a:cxn>
                <a:cxn ang="0">
                  <a:pos x="801" y="763"/>
                </a:cxn>
                <a:cxn ang="0">
                  <a:pos x="931" y="896"/>
                </a:cxn>
                <a:cxn ang="0">
                  <a:pos x="911" y="1084"/>
                </a:cxn>
                <a:cxn ang="0">
                  <a:pos x="726" y="1211"/>
                </a:cxn>
                <a:cxn ang="0">
                  <a:pos x="912" y="590"/>
                </a:cxn>
                <a:cxn ang="0">
                  <a:pos x="944" y="600"/>
                </a:cxn>
                <a:cxn ang="0">
                  <a:pos x="778" y="561"/>
                </a:cxn>
                <a:cxn ang="0">
                  <a:pos x="646" y="502"/>
                </a:cxn>
                <a:cxn ang="0">
                  <a:pos x="489" y="415"/>
                </a:cxn>
                <a:cxn ang="0">
                  <a:pos x="486" y="693"/>
                </a:cxn>
                <a:cxn ang="0">
                  <a:pos x="691" y="783"/>
                </a:cxn>
                <a:cxn ang="0">
                  <a:pos x="798" y="752"/>
                </a:cxn>
                <a:cxn ang="0">
                  <a:pos x="961" y="715"/>
                </a:cxn>
                <a:cxn ang="0">
                  <a:pos x="264" y="452"/>
                </a:cxn>
                <a:cxn ang="0">
                  <a:pos x="406" y="337"/>
                </a:cxn>
                <a:cxn ang="0">
                  <a:pos x="575" y="358"/>
                </a:cxn>
                <a:cxn ang="0">
                  <a:pos x="784" y="355"/>
                </a:cxn>
                <a:cxn ang="0">
                  <a:pos x="700" y="579"/>
                </a:cxn>
                <a:cxn ang="0">
                  <a:pos x="555" y="399"/>
                </a:cxn>
                <a:cxn ang="0">
                  <a:pos x="442" y="523"/>
                </a:cxn>
                <a:cxn ang="0">
                  <a:pos x="425" y="713"/>
                </a:cxn>
                <a:cxn ang="0">
                  <a:pos x="783" y="483"/>
                </a:cxn>
                <a:cxn ang="0">
                  <a:pos x="799" y="520"/>
                </a:cxn>
                <a:cxn ang="0">
                  <a:pos x="785" y="446"/>
                </a:cxn>
                <a:cxn ang="0">
                  <a:pos x="740" y="395"/>
                </a:cxn>
                <a:cxn ang="0">
                  <a:pos x="428" y="55"/>
                </a:cxn>
                <a:cxn ang="0">
                  <a:pos x="455" y="68"/>
                </a:cxn>
                <a:cxn ang="0">
                  <a:pos x="491" y="43"/>
                </a:cxn>
                <a:cxn ang="0">
                  <a:pos x="509" y="78"/>
                </a:cxn>
                <a:cxn ang="0">
                  <a:pos x="558" y="33"/>
                </a:cxn>
                <a:cxn ang="0">
                  <a:pos x="633" y="12"/>
                </a:cxn>
                <a:cxn ang="0">
                  <a:pos x="721" y="29"/>
                </a:cxn>
                <a:cxn ang="0">
                  <a:pos x="754" y="9"/>
                </a:cxn>
                <a:cxn ang="0">
                  <a:pos x="756" y="47"/>
                </a:cxn>
                <a:cxn ang="0">
                  <a:pos x="699" y="71"/>
                </a:cxn>
                <a:cxn ang="0">
                  <a:pos x="731" y="140"/>
                </a:cxn>
                <a:cxn ang="0">
                  <a:pos x="824" y="202"/>
                </a:cxn>
                <a:cxn ang="0">
                  <a:pos x="567" y="265"/>
                </a:cxn>
                <a:cxn ang="0">
                  <a:pos x="385" y="140"/>
                </a:cxn>
                <a:cxn ang="0">
                  <a:pos x="621" y="224"/>
                </a:cxn>
                <a:cxn ang="0">
                  <a:pos x="657" y="75"/>
                </a:cxn>
                <a:cxn ang="0">
                  <a:pos x="633" y="53"/>
                </a:cxn>
                <a:cxn ang="0">
                  <a:pos x="649" y="200"/>
                </a:cxn>
                <a:cxn ang="0">
                  <a:pos x="767" y="161"/>
                </a:cxn>
                <a:cxn ang="0">
                  <a:pos x="745" y="175"/>
                </a:cxn>
                <a:cxn ang="0">
                  <a:pos x="633" y="88"/>
                </a:cxn>
                <a:cxn ang="0">
                  <a:pos x="302" y="1323"/>
                </a:cxn>
                <a:cxn ang="0">
                  <a:pos x="119" y="1241"/>
                </a:cxn>
                <a:cxn ang="0">
                  <a:pos x="162" y="1366"/>
                </a:cxn>
                <a:cxn ang="0">
                  <a:pos x="423" y="1377"/>
                </a:cxn>
                <a:cxn ang="0">
                  <a:pos x="883" y="1153"/>
                </a:cxn>
                <a:cxn ang="0">
                  <a:pos x="681" y="1215"/>
                </a:cxn>
                <a:cxn ang="0">
                  <a:pos x="733" y="1281"/>
                </a:cxn>
                <a:cxn ang="0">
                  <a:pos x="958" y="1220"/>
                </a:cxn>
              </a:cxnLst>
              <a:rect l="0" t="0" r="r" b="b"/>
              <a:pathLst>
                <a:path w="967" h="1416">
                  <a:moveTo>
                    <a:pt x="637" y="1207"/>
                  </a:moveTo>
                  <a:lnTo>
                    <a:pt x="637" y="1207"/>
                  </a:lnTo>
                  <a:lnTo>
                    <a:pt x="624" y="1210"/>
                  </a:lnTo>
                  <a:lnTo>
                    <a:pt x="610" y="1213"/>
                  </a:lnTo>
                  <a:lnTo>
                    <a:pt x="610" y="1213"/>
                  </a:lnTo>
                  <a:lnTo>
                    <a:pt x="595" y="1218"/>
                  </a:lnTo>
                  <a:lnTo>
                    <a:pt x="581" y="1224"/>
                  </a:lnTo>
                  <a:lnTo>
                    <a:pt x="581" y="1224"/>
                  </a:lnTo>
                  <a:lnTo>
                    <a:pt x="516" y="1256"/>
                  </a:lnTo>
                  <a:lnTo>
                    <a:pt x="516" y="1256"/>
                  </a:lnTo>
                  <a:lnTo>
                    <a:pt x="492" y="1268"/>
                  </a:lnTo>
                  <a:lnTo>
                    <a:pt x="469" y="1281"/>
                  </a:lnTo>
                  <a:lnTo>
                    <a:pt x="469" y="1281"/>
                  </a:lnTo>
                  <a:lnTo>
                    <a:pt x="446" y="1291"/>
                  </a:lnTo>
                  <a:lnTo>
                    <a:pt x="435" y="1296"/>
                  </a:lnTo>
                  <a:lnTo>
                    <a:pt x="423" y="1300"/>
                  </a:lnTo>
                  <a:lnTo>
                    <a:pt x="423" y="1300"/>
                  </a:lnTo>
                  <a:lnTo>
                    <a:pt x="407" y="1305"/>
                  </a:lnTo>
                  <a:lnTo>
                    <a:pt x="391" y="1310"/>
                  </a:lnTo>
                  <a:lnTo>
                    <a:pt x="391" y="1310"/>
                  </a:lnTo>
                  <a:lnTo>
                    <a:pt x="375" y="1313"/>
                  </a:lnTo>
                  <a:lnTo>
                    <a:pt x="358" y="1316"/>
                  </a:lnTo>
                  <a:lnTo>
                    <a:pt x="342" y="1318"/>
                  </a:lnTo>
                  <a:lnTo>
                    <a:pt x="325" y="1318"/>
                  </a:lnTo>
                  <a:lnTo>
                    <a:pt x="325" y="1318"/>
                  </a:lnTo>
                  <a:lnTo>
                    <a:pt x="280" y="1315"/>
                  </a:lnTo>
                  <a:lnTo>
                    <a:pt x="280" y="1315"/>
                  </a:lnTo>
                  <a:lnTo>
                    <a:pt x="271" y="1314"/>
                  </a:lnTo>
                  <a:lnTo>
                    <a:pt x="262" y="1311"/>
                  </a:lnTo>
                  <a:lnTo>
                    <a:pt x="262" y="1311"/>
                  </a:lnTo>
                  <a:lnTo>
                    <a:pt x="241" y="1305"/>
                  </a:lnTo>
                  <a:lnTo>
                    <a:pt x="230" y="1301"/>
                  </a:lnTo>
                  <a:lnTo>
                    <a:pt x="220" y="1297"/>
                  </a:lnTo>
                  <a:lnTo>
                    <a:pt x="220" y="1297"/>
                  </a:lnTo>
                  <a:lnTo>
                    <a:pt x="168" y="1271"/>
                  </a:lnTo>
                  <a:lnTo>
                    <a:pt x="168" y="1271"/>
                  </a:lnTo>
                  <a:lnTo>
                    <a:pt x="155" y="1264"/>
                  </a:lnTo>
                  <a:lnTo>
                    <a:pt x="150" y="1260"/>
                  </a:lnTo>
                  <a:lnTo>
                    <a:pt x="144" y="1255"/>
                  </a:lnTo>
                  <a:lnTo>
                    <a:pt x="144" y="1255"/>
                  </a:lnTo>
                  <a:lnTo>
                    <a:pt x="131" y="1243"/>
                  </a:lnTo>
                  <a:lnTo>
                    <a:pt x="131" y="1243"/>
                  </a:lnTo>
                  <a:lnTo>
                    <a:pt x="127" y="1239"/>
                  </a:lnTo>
                  <a:lnTo>
                    <a:pt x="124" y="1235"/>
                  </a:lnTo>
                  <a:lnTo>
                    <a:pt x="124" y="1235"/>
                  </a:lnTo>
                  <a:lnTo>
                    <a:pt x="104" y="1206"/>
                  </a:lnTo>
                  <a:lnTo>
                    <a:pt x="104" y="1206"/>
                  </a:lnTo>
                  <a:lnTo>
                    <a:pt x="78" y="1167"/>
                  </a:lnTo>
                  <a:lnTo>
                    <a:pt x="78" y="1167"/>
                  </a:lnTo>
                  <a:lnTo>
                    <a:pt x="70" y="1154"/>
                  </a:lnTo>
                  <a:lnTo>
                    <a:pt x="70" y="1154"/>
                  </a:lnTo>
                  <a:lnTo>
                    <a:pt x="59" y="1134"/>
                  </a:lnTo>
                  <a:lnTo>
                    <a:pt x="59" y="1134"/>
                  </a:lnTo>
                  <a:lnTo>
                    <a:pt x="52" y="1119"/>
                  </a:lnTo>
                  <a:lnTo>
                    <a:pt x="45" y="1104"/>
                  </a:lnTo>
                  <a:lnTo>
                    <a:pt x="39" y="1088"/>
                  </a:lnTo>
                  <a:lnTo>
                    <a:pt x="34" y="1072"/>
                  </a:lnTo>
                  <a:lnTo>
                    <a:pt x="34" y="1072"/>
                  </a:lnTo>
                  <a:lnTo>
                    <a:pt x="29" y="1057"/>
                  </a:lnTo>
                  <a:lnTo>
                    <a:pt x="25" y="1043"/>
                  </a:lnTo>
                  <a:lnTo>
                    <a:pt x="25" y="1043"/>
                  </a:lnTo>
                  <a:lnTo>
                    <a:pt x="22" y="1029"/>
                  </a:lnTo>
                  <a:lnTo>
                    <a:pt x="19" y="1016"/>
                  </a:lnTo>
                  <a:lnTo>
                    <a:pt x="19" y="1016"/>
                  </a:lnTo>
                  <a:lnTo>
                    <a:pt x="17" y="1005"/>
                  </a:lnTo>
                  <a:lnTo>
                    <a:pt x="14" y="995"/>
                  </a:lnTo>
                  <a:lnTo>
                    <a:pt x="14" y="995"/>
                  </a:lnTo>
                  <a:lnTo>
                    <a:pt x="11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6" y="947"/>
                  </a:lnTo>
                  <a:lnTo>
                    <a:pt x="4" y="928"/>
                  </a:lnTo>
                  <a:lnTo>
                    <a:pt x="4" y="928"/>
                  </a:lnTo>
                  <a:lnTo>
                    <a:pt x="2" y="904"/>
                  </a:lnTo>
                  <a:lnTo>
                    <a:pt x="0" y="879"/>
                  </a:lnTo>
                  <a:lnTo>
                    <a:pt x="0" y="879"/>
                  </a:lnTo>
                  <a:lnTo>
                    <a:pt x="0" y="862"/>
                  </a:lnTo>
                  <a:lnTo>
                    <a:pt x="2" y="845"/>
                  </a:lnTo>
                  <a:lnTo>
                    <a:pt x="2" y="845"/>
                  </a:lnTo>
                  <a:lnTo>
                    <a:pt x="7" y="804"/>
                  </a:lnTo>
                  <a:lnTo>
                    <a:pt x="7" y="804"/>
                  </a:lnTo>
                  <a:lnTo>
                    <a:pt x="9" y="796"/>
                  </a:lnTo>
                  <a:lnTo>
                    <a:pt x="11" y="788"/>
                  </a:lnTo>
                  <a:lnTo>
                    <a:pt x="11" y="788"/>
                  </a:lnTo>
                  <a:lnTo>
                    <a:pt x="26" y="732"/>
                  </a:lnTo>
                  <a:lnTo>
                    <a:pt x="26" y="732"/>
                  </a:lnTo>
                  <a:lnTo>
                    <a:pt x="30" y="722"/>
                  </a:lnTo>
                  <a:lnTo>
                    <a:pt x="34" y="711"/>
                  </a:lnTo>
                  <a:lnTo>
                    <a:pt x="34" y="711"/>
                  </a:lnTo>
                  <a:lnTo>
                    <a:pt x="48" y="681"/>
                  </a:lnTo>
                  <a:lnTo>
                    <a:pt x="48" y="681"/>
                  </a:lnTo>
                  <a:lnTo>
                    <a:pt x="57" y="664"/>
                  </a:lnTo>
                  <a:lnTo>
                    <a:pt x="57" y="664"/>
                  </a:lnTo>
                  <a:lnTo>
                    <a:pt x="68" y="646"/>
                  </a:lnTo>
                  <a:lnTo>
                    <a:pt x="73" y="638"/>
                  </a:lnTo>
                  <a:lnTo>
                    <a:pt x="79" y="629"/>
                  </a:lnTo>
                  <a:lnTo>
                    <a:pt x="79" y="629"/>
                  </a:lnTo>
                  <a:lnTo>
                    <a:pt x="97" y="607"/>
                  </a:lnTo>
                  <a:lnTo>
                    <a:pt x="117" y="585"/>
                  </a:lnTo>
                  <a:lnTo>
                    <a:pt x="117" y="585"/>
                  </a:lnTo>
                  <a:lnTo>
                    <a:pt x="131" y="573"/>
                  </a:lnTo>
                  <a:lnTo>
                    <a:pt x="139" y="567"/>
                  </a:lnTo>
                  <a:lnTo>
                    <a:pt x="147" y="562"/>
                  </a:lnTo>
                  <a:lnTo>
                    <a:pt x="147" y="562"/>
                  </a:lnTo>
                  <a:lnTo>
                    <a:pt x="158" y="555"/>
                  </a:lnTo>
                  <a:lnTo>
                    <a:pt x="170" y="547"/>
                  </a:lnTo>
                  <a:lnTo>
                    <a:pt x="170" y="547"/>
                  </a:lnTo>
                  <a:lnTo>
                    <a:pt x="176" y="544"/>
                  </a:lnTo>
                  <a:lnTo>
                    <a:pt x="182" y="541"/>
                  </a:lnTo>
                  <a:lnTo>
                    <a:pt x="189" y="538"/>
                  </a:lnTo>
                  <a:lnTo>
                    <a:pt x="196" y="537"/>
                  </a:lnTo>
                  <a:lnTo>
                    <a:pt x="196" y="537"/>
                  </a:lnTo>
                  <a:lnTo>
                    <a:pt x="208" y="534"/>
                  </a:lnTo>
                  <a:lnTo>
                    <a:pt x="208" y="534"/>
                  </a:lnTo>
                  <a:lnTo>
                    <a:pt x="214" y="532"/>
                  </a:lnTo>
                  <a:lnTo>
                    <a:pt x="214" y="532"/>
                  </a:lnTo>
                  <a:lnTo>
                    <a:pt x="217" y="536"/>
                  </a:lnTo>
                  <a:lnTo>
                    <a:pt x="218" y="539"/>
                  </a:lnTo>
                  <a:lnTo>
                    <a:pt x="220" y="545"/>
                  </a:lnTo>
                  <a:lnTo>
                    <a:pt x="220" y="545"/>
                  </a:lnTo>
                  <a:lnTo>
                    <a:pt x="221" y="554"/>
                  </a:lnTo>
                  <a:lnTo>
                    <a:pt x="224" y="563"/>
                  </a:lnTo>
                  <a:lnTo>
                    <a:pt x="227" y="571"/>
                  </a:lnTo>
                  <a:lnTo>
                    <a:pt x="230" y="579"/>
                  </a:lnTo>
                  <a:lnTo>
                    <a:pt x="230" y="579"/>
                  </a:lnTo>
                  <a:lnTo>
                    <a:pt x="235" y="588"/>
                  </a:lnTo>
                  <a:lnTo>
                    <a:pt x="241" y="597"/>
                  </a:lnTo>
                  <a:lnTo>
                    <a:pt x="254" y="613"/>
                  </a:lnTo>
                  <a:lnTo>
                    <a:pt x="254" y="613"/>
                  </a:lnTo>
                  <a:lnTo>
                    <a:pt x="260" y="620"/>
                  </a:lnTo>
                  <a:lnTo>
                    <a:pt x="266" y="626"/>
                  </a:lnTo>
                  <a:lnTo>
                    <a:pt x="278" y="638"/>
                  </a:lnTo>
                  <a:lnTo>
                    <a:pt x="278" y="638"/>
                  </a:lnTo>
                  <a:lnTo>
                    <a:pt x="288" y="648"/>
                  </a:lnTo>
                  <a:lnTo>
                    <a:pt x="300" y="656"/>
                  </a:lnTo>
                  <a:lnTo>
                    <a:pt x="300" y="656"/>
                  </a:lnTo>
                  <a:lnTo>
                    <a:pt x="318" y="670"/>
                  </a:lnTo>
                  <a:lnTo>
                    <a:pt x="338" y="683"/>
                  </a:lnTo>
                  <a:lnTo>
                    <a:pt x="338" y="683"/>
                  </a:lnTo>
                  <a:lnTo>
                    <a:pt x="350" y="690"/>
                  </a:lnTo>
                  <a:lnTo>
                    <a:pt x="363" y="696"/>
                  </a:lnTo>
                  <a:lnTo>
                    <a:pt x="376" y="702"/>
                  </a:lnTo>
                  <a:lnTo>
                    <a:pt x="389" y="707"/>
                  </a:lnTo>
                  <a:lnTo>
                    <a:pt x="389" y="707"/>
                  </a:lnTo>
                  <a:lnTo>
                    <a:pt x="412" y="715"/>
                  </a:lnTo>
                  <a:lnTo>
                    <a:pt x="412" y="715"/>
                  </a:lnTo>
                  <a:lnTo>
                    <a:pt x="434" y="722"/>
                  </a:lnTo>
                  <a:lnTo>
                    <a:pt x="455" y="728"/>
                  </a:lnTo>
                  <a:lnTo>
                    <a:pt x="455" y="728"/>
                  </a:lnTo>
                  <a:lnTo>
                    <a:pt x="474" y="731"/>
                  </a:lnTo>
                  <a:lnTo>
                    <a:pt x="492" y="734"/>
                  </a:lnTo>
                  <a:lnTo>
                    <a:pt x="492" y="734"/>
                  </a:lnTo>
                  <a:lnTo>
                    <a:pt x="511" y="736"/>
                  </a:lnTo>
                  <a:lnTo>
                    <a:pt x="511" y="736"/>
                  </a:lnTo>
                  <a:lnTo>
                    <a:pt x="513" y="737"/>
                  </a:lnTo>
                  <a:lnTo>
                    <a:pt x="514" y="738"/>
                  </a:lnTo>
                  <a:lnTo>
                    <a:pt x="514" y="738"/>
                  </a:lnTo>
                  <a:lnTo>
                    <a:pt x="525" y="746"/>
                  </a:lnTo>
                  <a:lnTo>
                    <a:pt x="530" y="750"/>
                  </a:lnTo>
                  <a:lnTo>
                    <a:pt x="536" y="754"/>
                  </a:lnTo>
                  <a:lnTo>
                    <a:pt x="536" y="754"/>
                  </a:lnTo>
                  <a:lnTo>
                    <a:pt x="552" y="764"/>
                  </a:lnTo>
                  <a:lnTo>
                    <a:pt x="560" y="769"/>
                  </a:lnTo>
                  <a:lnTo>
                    <a:pt x="569" y="773"/>
                  </a:lnTo>
                  <a:lnTo>
                    <a:pt x="569" y="773"/>
                  </a:lnTo>
                  <a:lnTo>
                    <a:pt x="575" y="776"/>
                  </a:lnTo>
                  <a:lnTo>
                    <a:pt x="582" y="779"/>
                  </a:lnTo>
                  <a:lnTo>
                    <a:pt x="582" y="779"/>
                  </a:lnTo>
                  <a:lnTo>
                    <a:pt x="597" y="783"/>
                  </a:lnTo>
                  <a:lnTo>
                    <a:pt x="613" y="786"/>
                  </a:lnTo>
                  <a:lnTo>
                    <a:pt x="645" y="791"/>
                  </a:lnTo>
                  <a:lnTo>
                    <a:pt x="645" y="791"/>
                  </a:lnTo>
                  <a:lnTo>
                    <a:pt x="660" y="792"/>
                  </a:lnTo>
                  <a:lnTo>
                    <a:pt x="675" y="792"/>
                  </a:lnTo>
                  <a:lnTo>
                    <a:pt x="675" y="792"/>
                  </a:lnTo>
                  <a:lnTo>
                    <a:pt x="685" y="791"/>
                  </a:lnTo>
                  <a:lnTo>
                    <a:pt x="695" y="789"/>
                  </a:lnTo>
                  <a:lnTo>
                    <a:pt x="695" y="789"/>
                  </a:lnTo>
                  <a:lnTo>
                    <a:pt x="706" y="787"/>
                  </a:lnTo>
                  <a:lnTo>
                    <a:pt x="717" y="784"/>
                  </a:lnTo>
                  <a:lnTo>
                    <a:pt x="717" y="784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80" y="765"/>
                  </a:lnTo>
                  <a:lnTo>
                    <a:pt x="783" y="763"/>
                  </a:lnTo>
                  <a:lnTo>
                    <a:pt x="783" y="763"/>
                  </a:lnTo>
                  <a:lnTo>
                    <a:pt x="786" y="761"/>
                  </a:lnTo>
                  <a:lnTo>
                    <a:pt x="789" y="760"/>
                  </a:lnTo>
                  <a:lnTo>
                    <a:pt x="795" y="761"/>
                  </a:lnTo>
                  <a:lnTo>
                    <a:pt x="795" y="761"/>
                  </a:lnTo>
                  <a:lnTo>
                    <a:pt x="798" y="761"/>
                  </a:lnTo>
                  <a:lnTo>
                    <a:pt x="801" y="763"/>
                  </a:lnTo>
                  <a:lnTo>
                    <a:pt x="801" y="763"/>
                  </a:lnTo>
                  <a:lnTo>
                    <a:pt x="816" y="772"/>
                  </a:lnTo>
                  <a:lnTo>
                    <a:pt x="824" y="776"/>
                  </a:lnTo>
                  <a:lnTo>
                    <a:pt x="833" y="779"/>
                  </a:lnTo>
                  <a:lnTo>
                    <a:pt x="833" y="779"/>
                  </a:lnTo>
                  <a:lnTo>
                    <a:pt x="845" y="783"/>
                  </a:lnTo>
                  <a:lnTo>
                    <a:pt x="858" y="786"/>
                  </a:lnTo>
                  <a:lnTo>
                    <a:pt x="870" y="787"/>
                  </a:lnTo>
                  <a:lnTo>
                    <a:pt x="883" y="787"/>
                  </a:lnTo>
                  <a:lnTo>
                    <a:pt x="883" y="787"/>
                  </a:lnTo>
                  <a:lnTo>
                    <a:pt x="890" y="785"/>
                  </a:lnTo>
                  <a:lnTo>
                    <a:pt x="898" y="783"/>
                  </a:lnTo>
                  <a:lnTo>
                    <a:pt x="898" y="783"/>
                  </a:lnTo>
                  <a:lnTo>
                    <a:pt x="899" y="788"/>
                  </a:lnTo>
                  <a:lnTo>
                    <a:pt x="899" y="788"/>
                  </a:lnTo>
                  <a:lnTo>
                    <a:pt x="906" y="807"/>
                  </a:lnTo>
                  <a:lnTo>
                    <a:pt x="906" y="807"/>
                  </a:lnTo>
                  <a:lnTo>
                    <a:pt x="917" y="836"/>
                  </a:lnTo>
                  <a:lnTo>
                    <a:pt x="917" y="836"/>
                  </a:lnTo>
                  <a:lnTo>
                    <a:pt x="921" y="851"/>
                  </a:lnTo>
                  <a:lnTo>
                    <a:pt x="921" y="851"/>
                  </a:lnTo>
                  <a:lnTo>
                    <a:pt x="927" y="875"/>
                  </a:lnTo>
                  <a:lnTo>
                    <a:pt x="927" y="875"/>
                  </a:lnTo>
                  <a:lnTo>
                    <a:pt x="931" y="896"/>
                  </a:lnTo>
                  <a:lnTo>
                    <a:pt x="931" y="896"/>
                  </a:lnTo>
                  <a:lnTo>
                    <a:pt x="933" y="905"/>
                  </a:lnTo>
                  <a:lnTo>
                    <a:pt x="934" y="914"/>
                  </a:lnTo>
                  <a:lnTo>
                    <a:pt x="934" y="914"/>
                  </a:lnTo>
                  <a:lnTo>
                    <a:pt x="934" y="925"/>
                  </a:lnTo>
                  <a:lnTo>
                    <a:pt x="935" y="931"/>
                  </a:lnTo>
                  <a:lnTo>
                    <a:pt x="936" y="936"/>
                  </a:lnTo>
                  <a:lnTo>
                    <a:pt x="936" y="936"/>
                  </a:lnTo>
                  <a:lnTo>
                    <a:pt x="936" y="940"/>
                  </a:lnTo>
                  <a:lnTo>
                    <a:pt x="936" y="940"/>
                  </a:lnTo>
                  <a:lnTo>
                    <a:pt x="934" y="964"/>
                  </a:lnTo>
                  <a:lnTo>
                    <a:pt x="934" y="964"/>
                  </a:lnTo>
                  <a:lnTo>
                    <a:pt x="933" y="972"/>
                  </a:lnTo>
                  <a:lnTo>
                    <a:pt x="933" y="980"/>
                  </a:lnTo>
                  <a:lnTo>
                    <a:pt x="933" y="980"/>
                  </a:lnTo>
                  <a:lnTo>
                    <a:pt x="932" y="993"/>
                  </a:lnTo>
                  <a:lnTo>
                    <a:pt x="930" y="1005"/>
                  </a:lnTo>
                  <a:lnTo>
                    <a:pt x="926" y="1030"/>
                  </a:lnTo>
                  <a:lnTo>
                    <a:pt x="926" y="1030"/>
                  </a:lnTo>
                  <a:lnTo>
                    <a:pt x="924" y="1041"/>
                  </a:lnTo>
                  <a:lnTo>
                    <a:pt x="921" y="1052"/>
                  </a:lnTo>
                  <a:lnTo>
                    <a:pt x="914" y="1074"/>
                  </a:lnTo>
                  <a:lnTo>
                    <a:pt x="914" y="1074"/>
                  </a:lnTo>
                  <a:lnTo>
                    <a:pt x="911" y="1084"/>
                  </a:lnTo>
                  <a:lnTo>
                    <a:pt x="908" y="1093"/>
                  </a:lnTo>
                  <a:lnTo>
                    <a:pt x="900" y="1112"/>
                  </a:lnTo>
                  <a:lnTo>
                    <a:pt x="900" y="1112"/>
                  </a:lnTo>
                  <a:lnTo>
                    <a:pt x="893" y="1126"/>
                  </a:lnTo>
                  <a:lnTo>
                    <a:pt x="884" y="1140"/>
                  </a:lnTo>
                  <a:lnTo>
                    <a:pt x="874" y="1153"/>
                  </a:lnTo>
                  <a:lnTo>
                    <a:pt x="862" y="1165"/>
                  </a:lnTo>
                  <a:lnTo>
                    <a:pt x="862" y="1165"/>
                  </a:lnTo>
                  <a:lnTo>
                    <a:pt x="849" y="1176"/>
                  </a:lnTo>
                  <a:lnTo>
                    <a:pt x="842" y="1181"/>
                  </a:lnTo>
                  <a:lnTo>
                    <a:pt x="835" y="1186"/>
                  </a:lnTo>
                  <a:lnTo>
                    <a:pt x="835" y="1186"/>
                  </a:lnTo>
                  <a:lnTo>
                    <a:pt x="818" y="1195"/>
                  </a:lnTo>
                  <a:lnTo>
                    <a:pt x="809" y="1199"/>
                  </a:lnTo>
                  <a:lnTo>
                    <a:pt x="800" y="1202"/>
                  </a:lnTo>
                  <a:lnTo>
                    <a:pt x="800" y="1202"/>
                  </a:lnTo>
                  <a:lnTo>
                    <a:pt x="793" y="1204"/>
                  </a:lnTo>
                  <a:lnTo>
                    <a:pt x="793" y="1204"/>
                  </a:lnTo>
                  <a:lnTo>
                    <a:pt x="782" y="1208"/>
                  </a:lnTo>
                  <a:lnTo>
                    <a:pt x="770" y="1210"/>
                  </a:lnTo>
                  <a:lnTo>
                    <a:pt x="758" y="1212"/>
                  </a:lnTo>
                  <a:lnTo>
                    <a:pt x="746" y="1212"/>
                  </a:lnTo>
                  <a:lnTo>
                    <a:pt x="746" y="1212"/>
                  </a:lnTo>
                  <a:lnTo>
                    <a:pt x="726" y="1211"/>
                  </a:lnTo>
                  <a:lnTo>
                    <a:pt x="705" y="1210"/>
                  </a:lnTo>
                  <a:lnTo>
                    <a:pt x="705" y="1210"/>
                  </a:lnTo>
                  <a:lnTo>
                    <a:pt x="691" y="1209"/>
                  </a:lnTo>
                  <a:lnTo>
                    <a:pt x="678" y="1206"/>
                  </a:lnTo>
                  <a:lnTo>
                    <a:pt x="678" y="1206"/>
                  </a:lnTo>
                  <a:lnTo>
                    <a:pt x="668" y="1205"/>
                  </a:lnTo>
                  <a:lnTo>
                    <a:pt x="657" y="1205"/>
                  </a:lnTo>
                  <a:lnTo>
                    <a:pt x="647" y="1205"/>
                  </a:lnTo>
                  <a:lnTo>
                    <a:pt x="637" y="1207"/>
                  </a:lnTo>
                  <a:lnTo>
                    <a:pt x="637" y="1207"/>
                  </a:lnTo>
                  <a:close/>
                  <a:moveTo>
                    <a:pt x="967" y="668"/>
                  </a:moveTo>
                  <a:lnTo>
                    <a:pt x="967" y="668"/>
                  </a:lnTo>
                  <a:lnTo>
                    <a:pt x="966" y="659"/>
                  </a:lnTo>
                  <a:lnTo>
                    <a:pt x="964" y="649"/>
                  </a:lnTo>
                  <a:lnTo>
                    <a:pt x="962" y="640"/>
                  </a:lnTo>
                  <a:lnTo>
                    <a:pt x="958" y="632"/>
                  </a:lnTo>
                  <a:lnTo>
                    <a:pt x="954" y="624"/>
                  </a:lnTo>
                  <a:lnTo>
                    <a:pt x="948" y="616"/>
                  </a:lnTo>
                  <a:lnTo>
                    <a:pt x="942" y="609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24" y="596"/>
                  </a:lnTo>
                  <a:lnTo>
                    <a:pt x="912" y="590"/>
                  </a:lnTo>
                  <a:lnTo>
                    <a:pt x="912" y="590"/>
                  </a:lnTo>
                  <a:lnTo>
                    <a:pt x="905" y="587"/>
                  </a:lnTo>
                  <a:lnTo>
                    <a:pt x="898" y="586"/>
                  </a:lnTo>
                  <a:lnTo>
                    <a:pt x="890" y="586"/>
                  </a:lnTo>
                  <a:lnTo>
                    <a:pt x="883" y="587"/>
                  </a:lnTo>
                  <a:lnTo>
                    <a:pt x="883" y="587"/>
                  </a:lnTo>
                  <a:lnTo>
                    <a:pt x="872" y="588"/>
                  </a:lnTo>
                  <a:lnTo>
                    <a:pt x="872" y="588"/>
                  </a:lnTo>
                  <a:lnTo>
                    <a:pt x="872" y="585"/>
                  </a:lnTo>
                  <a:lnTo>
                    <a:pt x="873" y="583"/>
                  </a:lnTo>
                  <a:lnTo>
                    <a:pt x="875" y="583"/>
                  </a:lnTo>
                  <a:lnTo>
                    <a:pt x="877" y="582"/>
                  </a:lnTo>
                  <a:lnTo>
                    <a:pt x="877" y="582"/>
                  </a:lnTo>
                  <a:lnTo>
                    <a:pt x="888" y="581"/>
                  </a:lnTo>
                  <a:lnTo>
                    <a:pt x="900" y="581"/>
                  </a:lnTo>
                  <a:lnTo>
                    <a:pt x="900" y="581"/>
                  </a:lnTo>
                  <a:lnTo>
                    <a:pt x="910" y="583"/>
                  </a:lnTo>
                  <a:lnTo>
                    <a:pt x="919" y="586"/>
                  </a:lnTo>
                  <a:lnTo>
                    <a:pt x="928" y="591"/>
                  </a:lnTo>
                  <a:lnTo>
                    <a:pt x="937" y="597"/>
                  </a:lnTo>
                  <a:lnTo>
                    <a:pt x="937" y="597"/>
                  </a:lnTo>
                  <a:lnTo>
                    <a:pt x="940" y="599"/>
                  </a:lnTo>
                  <a:lnTo>
                    <a:pt x="942" y="600"/>
                  </a:lnTo>
                  <a:lnTo>
                    <a:pt x="944" y="600"/>
                  </a:lnTo>
                  <a:lnTo>
                    <a:pt x="944" y="600"/>
                  </a:lnTo>
                  <a:lnTo>
                    <a:pt x="943" y="594"/>
                  </a:lnTo>
                  <a:lnTo>
                    <a:pt x="942" y="591"/>
                  </a:lnTo>
                  <a:lnTo>
                    <a:pt x="940" y="588"/>
                  </a:lnTo>
                  <a:lnTo>
                    <a:pt x="940" y="588"/>
                  </a:lnTo>
                  <a:lnTo>
                    <a:pt x="935" y="583"/>
                  </a:lnTo>
                  <a:lnTo>
                    <a:pt x="930" y="578"/>
                  </a:lnTo>
                  <a:lnTo>
                    <a:pt x="930" y="578"/>
                  </a:lnTo>
                  <a:lnTo>
                    <a:pt x="920" y="570"/>
                  </a:lnTo>
                  <a:lnTo>
                    <a:pt x="915" y="567"/>
                  </a:lnTo>
                  <a:lnTo>
                    <a:pt x="910" y="564"/>
                  </a:lnTo>
                  <a:lnTo>
                    <a:pt x="910" y="564"/>
                  </a:lnTo>
                  <a:lnTo>
                    <a:pt x="897" y="559"/>
                  </a:lnTo>
                  <a:lnTo>
                    <a:pt x="884" y="555"/>
                  </a:lnTo>
                  <a:lnTo>
                    <a:pt x="884" y="555"/>
                  </a:lnTo>
                  <a:lnTo>
                    <a:pt x="878" y="554"/>
                  </a:lnTo>
                  <a:lnTo>
                    <a:pt x="872" y="553"/>
                  </a:lnTo>
                  <a:lnTo>
                    <a:pt x="872" y="553"/>
                  </a:lnTo>
                  <a:lnTo>
                    <a:pt x="852" y="553"/>
                  </a:lnTo>
                  <a:lnTo>
                    <a:pt x="833" y="554"/>
                  </a:lnTo>
                  <a:lnTo>
                    <a:pt x="833" y="554"/>
                  </a:lnTo>
                  <a:lnTo>
                    <a:pt x="816" y="555"/>
                  </a:lnTo>
                  <a:lnTo>
                    <a:pt x="799" y="557"/>
                  </a:lnTo>
                  <a:lnTo>
                    <a:pt x="799" y="557"/>
                  </a:lnTo>
                  <a:lnTo>
                    <a:pt x="778" y="561"/>
                  </a:lnTo>
                  <a:lnTo>
                    <a:pt x="756" y="566"/>
                  </a:lnTo>
                  <a:lnTo>
                    <a:pt x="735" y="572"/>
                  </a:lnTo>
                  <a:lnTo>
                    <a:pt x="715" y="580"/>
                  </a:lnTo>
                  <a:lnTo>
                    <a:pt x="715" y="580"/>
                  </a:lnTo>
                  <a:lnTo>
                    <a:pt x="694" y="588"/>
                  </a:lnTo>
                  <a:lnTo>
                    <a:pt x="684" y="593"/>
                  </a:lnTo>
                  <a:lnTo>
                    <a:pt x="674" y="598"/>
                  </a:lnTo>
                  <a:lnTo>
                    <a:pt x="674" y="598"/>
                  </a:lnTo>
                  <a:lnTo>
                    <a:pt x="664" y="605"/>
                  </a:lnTo>
                  <a:lnTo>
                    <a:pt x="664" y="605"/>
                  </a:lnTo>
                  <a:lnTo>
                    <a:pt x="661" y="606"/>
                  </a:lnTo>
                  <a:lnTo>
                    <a:pt x="659" y="606"/>
                  </a:lnTo>
                  <a:lnTo>
                    <a:pt x="658" y="605"/>
                  </a:lnTo>
                  <a:lnTo>
                    <a:pt x="656" y="603"/>
                  </a:lnTo>
                  <a:lnTo>
                    <a:pt x="656" y="603"/>
                  </a:lnTo>
                  <a:lnTo>
                    <a:pt x="679" y="588"/>
                  </a:lnTo>
                  <a:lnTo>
                    <a:pt x="679" y="588"/>
                  </a:lnTo>
                  <a:lnTo>
                    <a:pt x="676" y="579"/>
                  </a:lnTo>
                  <a:lnTo>
                    <a:pt x="676" y="579"/>
                  </a:lnTo>
                  <a:lnTo>
                    <a:pt x="672" y="564"/>
                  </a:lnTo>
                  <a:lnTo>
                    <a:pt x="667" y="549"/>
                  </a:lnTo>
                  <a:lnTo>
                    <a:pt x="667" y="549"/>
                  </a:lnTo>
                  <a:lnTo>
                    <a:pt x="657" y="525"/>
                  </a:lnTo>
                  <a:lnTo>
                    <a:pt x="646" y="502"/>
                  </a:lnTo>
                  <a:lnTo>
                    <a:pt x="646" y="502"/>
                  </a:lnTo>
                  <a:lnTo>
                    <a:pt x="640" y="490"/>
                  </a:lnTo>
                  <a:lnTo>
                    <a:pt x="634" y="479"/>
                  </a:lnTo>
                  <a:lnTo>
                    <a:pt x="626" y="469"/>
                  </a:lnTo>
                  <a:lnTo>
                    <a:pt x="619" y="459"/>
                  </a:lnTo>
                  <a:lnTo>
                    <a:pt x="619" y="459"/>
                  </a:lnTo>
                  <a:lnTo>
                    <a:pt x="607" y="446"/>
                  </a:lnTo>
                  <a:lnTo>
                    <a:pt x="595" y="433"/>
                  </a:lnTo>
                  <a:lnTo>
                    <a:pt x="595" y="433"/>
                  </a:lnTo>
                  <a:lnTo>
                    <a:pt x="588" y="425"/>
                  </a:lnTo>
                  <a:lnTo>
                    <a:pt x="580" y="418"/>
                  </a:lnTo>
                  <a:lnTo>
                    <a:pt x="572" y="413"/>
                  </a:lnTo>
                  <a:lnTo>
                    <a:pt x="563" y="408"/>
                  </a:lnTo>
                  <a:lnTo>
                    <a:pt x="554" y="404"/>
                  </a:lnTo>
                  <a:lnTo>
                    <a:pt x="544" y="402"/>
                  </a:lnTo>
                  <a:lnTo>
                    <a:pt x="534" y="400"/>
                  </a:lnTo>
                  <a:lnTo>
                    <a:pt x="523" y="399"/>
                  </a:lnTo>
                  <a:lnTo>
                    <a:pt x="523" y="399"/>
                  </a:lnTo>
                  <a:lnTo>
                    <a:pt x="518" y="400"/>
                  </a:lnTo>
                  <a:lnTo>
                    <a:pt x="513" y="401"/>
                  </a:lnTo>
                  <a:lnTo>
                    <a:pt x="505" y="404"/>
                  </a:lnTo>
                  <a:lnTo>
                    <a:pt x="497" y="409"/>
                  </a:lnTo>
                  <a:lnTo>
                    <a:pt x="489" y="415"/>
                  </a:lnTo>
                  <a:lnTo>
                    <a:pt x="489" y="415"/>
                  </a:lnTo>
                  <a:lnTo>
                    <a:pt x="483" y="421"/>
                  </a:lnTo>
                  <a:lnTo>
                    <a:pt x="478" y="428"/>
                  </a:lnTo>
                  <a:lnTo>
                    <a:pt x="469" y="442"/>
                  </a:lnTo>
                  <a:lnTo>
                    <a:pt x="469" y="442"/>
                  </a:lnTo>
                  <a:lnTo>
                    <a:pt x="465" y="452"/>
                  </a:lnTo>
                  <a:lnTo>
                    <a:pt x="461" y="462"/>
                  </a:lnTo>
                  <a:lnTo>
                    <a:pt x="455" y="482"/>
                  </a:lnTo>
                  <a:lnTo>
                    <a:pt x="455" y="482"/>
                  </a:lnTo>
                  <a:lnTo>
                    <a:pt x="452" y="495"/>
                  </a:lnTo>
                  <a:lnTo>
                    <a:pt x="450" y="509"/>
                  </a:lnTo>
                  <a:lnTo>
                    <a:pt x="447" y="536"/>
                  </a:lnTo>
                  <a:lnTo>
                    <a:pt x="447" y="536"/>
                  </a:lnTo>
                  <a:lnTo>
                    <a:pt x="447" y="549"/>
                  </a:lnTo>
                  <a:lnTo>
                    <a:pt x="447" y="562"/>
                  </a:lnTo>
                  <a:lnTo>
                    <a:pt x="448" y="576"/>
                  </a:lnTo>
                  <a:lnTo>
                    <a:pt x="450" y="589"/>
                  </a:lnTo>
                  <a:lnTo>
                    <a:pt x="450" y="589"/>
                  </a:lnTo>
                  <a:lnTo>
                    <a:pt x="454" y="606"/>
                  </a:lnTo>
                  <a:lnTo>
                    <a:pt x="458" y="622"/>
                  </a:lnTo>
                  <a:lnTo>
                    <a:pt x="469" y="655"/>
                  </a:lnTo>
                  <a:lnTo>
                    <a:pt x="469" y="655"/>
                  </a:lnTo>
                  <a:lnTo>
                    <a:pt x="476" y="675"/>
                  </a:lnTo>
                  <a:lnTo>
                    <a:pt x="481" y="684"/>
                  </a:lnTo>
                  <a:lnTo>
                    <a:pt x="486" y="693"/>
                  </a:lnTo>
                  <a:lnTo>
                    <a:pt x="486" y="693"/>
                  </a:lnTo>
                  <a:lnTo>
                    <a:pt x="494" y="705"/>
                  </a:lnTo>
                  <a:lnTo>
                    <a:pt x="503" y="716"/>
                  </a:lnTo>
                  <a:lnTo>
                    <a:pt x="512" y="726"/>
                  </a:lnTo>
                  <a:lnTo>
                    <a:pt x="523" y="736"/>
                  </a:lnTo>
                  <a:lnTo>
                    <a:pt x="523" y="736"/>
                  </a:lnTo>
                  <a:lnTo>
                    <a:pt x="535" y="745"/>
                  </a:lnTo>
                  <a:lnTo>
                    <a:pt x="542" y="750"/>
                  </a:lnTo>
                  <a:lnTo>
                    <a:pt x="549" y="754"/>
                  </a:lnTo>
                  <a:lnTo>
                    <a:pt x="549" y="754"/>
                  </a:lnTo>
                  <a:lnTo>
                    <a:pt x="571" y="765"/>
                  </a:lnTo>
                  <a:lnTo>
                    <a:pt x="595" y="774"/>
                  </a:lnTo>
                  <a:lnTo>
                    <a:pt x="595" y="774"/>
                  </a:lnTo>
                  <a:lnTo>
                    <a:pt x="603" y="777"/>
                  </a:lnTo>
                  <a:lnTo>
                    <a:pt x="603" y="777"/>
                  </a:lnTo>
                  <a:lnTo>
                    <a:pt x="621" y="779"/>
                  </a:lnTo>
                  <a:lnTo>
                    <a:pt x="621" y="779"/>
                  </a:lnTo>
                  <a:lnTo>
                    <a:pt x="655" y="784"/>
                  </a:lnTo>
                  <a:lnTo>
                    <a:pt x="655" y="784"/>
                  </a:lnTo>
                  <a:lnTo>
                    <a:pt x="664" y="785"/>
                  </a:lnTo>
                  <a:lnTo>
                    <a:pt x="673" y="785"/>
                  </a:lnTo>
                  <a:lnTo>
                    <a:pt x="682" y="784"/>
                  </a:lnTo>
                  <a:lnTo>
                    <a:pt x="691" y="783"/>
                  </a:lnTo>
                  <a:lnTo>
                    <a:pt x="691" y="783"/>
                  </a:lnTo>
                  <a:lnTo>
                    <a:pt x="716" y="778"/>
                  </a:lnTo>
                  <a:lnTo>
                    <a:pt x="728" y="775"/>
                  </a:lnTo>
                  <a:lnTo>
                    <a:pt x="740" y="771"/>
                  </a:lnTo>
                  <a:lnTo>
                    <a:pt x="740" y="771"/>
                  </a:lnTo>
                  <a:lnTo>
                    <a:pt x="765" y="762"/>
                  </a:lnTo>
                  <a:lnTo>
                    <a:pt x="789" y="754"/>
                  </a:lnTo>
                  <a:lnTo>
                    <a:pt x="789" y="754"/>
                  </a:lnTo>
                  <a:lnTo>
                    <a:pt x="786" y="751"/>
                  </a:lnTo>
                  <a:lnTo>
                    <a:pt x="786" y="751"/>
                  </a:lnTo>
                  <a:lnTo>
                    <a:pt x="775" y="740"/>
                  </a:lnTo>
                  <a:lnTo>
                    <a:pt x="775" y="740"/>
                  </a:lnTo>
                  <a:lnTo>
                    <a:pt x="773" y="736"/>
                  </a:lnTo>
                  <a:lnTo>
                    <a:pt x="771" y="733"/>
                  </a:lnTo>
                  <a:lnTo>
                    <a:pt x="771" y="733"/>
                  </a:lnTo>
                  <a:lnTo>
                    <a:pt x="771" y="731"/>
                  </a:lnTo>
                  <a:lnTo>
                    <a:pt x="771" y="731"/>
                  </a:lnTo>
                  <a:lnTo>
                    <a:pt x="774" y="730"/>
                  </a:lnTo>
                  <a:lnTo>
                    <a:pt x="774" y="730"/>
                  </a:lnTo>
                  <a:lnTo>
                    <a:pt x="776" y="732"/>
                  </a:lnTo>
                  <a:lnTo>
                    <a:pt x="776" y="732"/>
                  </a:lnTo>
                  <a:lnTo>
                    <a:pt x="781" y="738"/>
                  </a:lnTo>
                  <a:lnTo>
                    <a:pt x="786" y="743"/>
                  </a:lnTo>
                  <a:lnTo>
                    <a:pt x="798" y="752"/>
                  </a:lnTo>
                  <a:lnTo>
                    <a:pt x="798" y="752"/>
                  </a:lnTo>
                  <a:lnTo>
                    <a:pt x="804" y="757"/>
                  </a:lnTo>
                  <a:lnTo>
                    <a:pt x="811" y="761"/>
                  </a:lnTo>
                  <a:lnTo>
                    <a:pt x="824" y="769"/>
                  </a:lnTo>
                  <a:lnTo>
                    <a:pt x="824" y="769"/>
                  </a:lnTo>
                  <a:lnTo>
                    <a:pt x="830" y="772"/>
                  </a:lnTo>
                  <a:lnTo>
                    <a:pt x="836" y="774"/>
                  </a:lnTo>
                  <a:lnTo>
                    <a:pt x="848" y="777"/>
                  </a:lnTo>
                  <a:lnTo>
                    <a:pt x="848" y="777"/>
                  </a:lnTo>
                  <a:lnTo>
                    <a:pt x="862" y="780"/>
                  </a:lnTo>
                  <a:lnTo>
                    <a:pt x="876" y="781"/>
                  </a:lnTo>
                  <a:lnTo>
                    <a:pt x="889" y="780"/>
                  </a:lnTo>
                  <a:lnTo>
                    <a:pt x="903" y="776"/>
                  </a:lnTo>
                  <a:lnTo>
                    <a:pt x="903" y="776"/>
                  </a:lnTo>
                  <a:lnTo>
                    <a:pt x="910" y="773"/>
                  </a:lnTo>
                  <a:lnTo>
                    <a:pt x="917" y="769"/>
                  </a:lnTo>
                  <a:lnTo>
                    <a:pt x="924" y="765"/>
                  </a:lnTo>
                  <a:lnTo>
                    <a:pt x="931" y="760"/>
                  </a:lnTo>
                  <a:lnTo>
                    <a:pt x="931" y="760"/>
                  </a:lnTo>
                  <a:lnTo>
                    <a:pt x="940" y="752"/>
                  </a:lnTo>
                  <a:lnTo>
                    <a:pt x="947" y="743"/>
                  </a:lnTo>
                  <a:lnTo>
                    <a:pt x="947" y="743"/>
                  </a:lnTo>
                  <a:lnTo>
                    <a:pt x="953" y="734"/>
                  </a:lnTo>
                  <a:lnTo>
                    <a:pt x="958" y="725"/>
                  </a:lnTo>
                  <a:lnTo>
                    <a:pt x="961" y="715"/>
                  </a:lnTo>
                  <a:lnTo>
                    <a:pt x="963" y="705"/>
                  </a:lnTo>
                  <a:lnTo>
                    <a:pt x="963" y="705"/>
                  </a:lnTo>
                  <a:lnTo>
                    <a:pt x="965" y="693"/>
                  </a:lnTo>
                  <a:lnTo>
                    <a:pt x="965" y="693"/>
                  </a:lnTo>
                  <a:lnTo>
                    <a:pt x="967" y="681"/>
                  </a:lnTo>
                  <a:lnTo>
                    <a:pt x="967" y="675"/>
                  </a:lnTo>
                  <a:lnTo>
                    <a:pt x="967" y="668"/>
                  </a:lnTo>
                  <a:lnTo>
                    <a:pt x="967" y="668"/>
                  </a:lnTo>
                  <a:close/>
                  <a:moveTo>
                    <a:pt x="233" y="565"/>
                  </a:moveTo>
                  <a:lnTo>
                    <a:pt x="233" y="565"/>
                  </a:lnTo>
                  <a:lnTo>
                    <a:pt x="230" y="557"/>
                  </a:lnTo>
                  <a:lnTo>
                    <a:pt x="228" y="549"/>
                  </a:lnTo>
                  <a:lnTo>
                    <a:pt x="227" y="540"/>
                  </a:lnTo>
                  <a:lnTo>
                    <a:pt x="226" y="532"/>
                  </a:lnTo>
                  <a:lnTo>
                    <a:pt x="226" y="532"/>
                  </a:lnTo>
                  <a:lnTo>
                    <a:pt x="226" y="526"/>
                  </a:lnTo>
                  <a:lnTo>
                    <a:pt x="227" y="520"/>
                  </a:lnTo>
                  <a:lnTo>
                    <a:pt x="229" y="509"/>
                  </a:lnTo>
                  <a:lnTo>
                    <a:pt x="233" y="498"/>
                  </a:lnTo>
                  <a:lnTo>
                    <a:pt x="238" y="487"/>
                  </a:lnTo>
                  <a:lnTo>
                    <a:pt x="238" y="487"/>
                  </a:lnTo>
                  <a:lnTo>
                    <a:pt x="245" y="474"/>
                  </a:lnTo>
                  <a:lnTo>
                    <a:pt x="254" y="462"/>
                  </a:lnTo>
                  <a:lnTo>
                    <a:pt x="264" y="452"/>
                  </a:lnTo>
                  <a:lnTo>
                    <a:pt x="275" y="443"/>
                  </a:lnTo>
                  <a:lnTo>
                    <a:pt x="275" y="443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24" y="410"/>
                  </a:lnTo>
                  <a:lnTo>
                    <a:pt x="324" y="410"/>
                  </a:lnTo>
                  <a:lnTo>
                    <a:pt x="333" y="403"/>
                  </a:lnTo>
                  <a:lnTo>
                    <a:pt x="342" y="396"/>
                  </a:lnTo>
                  <a:lnTo>
                    <a:pt x="350" y="388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64" y="373"/>
                  </a:lnTo>
                  <a:lnTo>
                    <a:pt x="364" y="373"/>
                  </a:lnTo>
                  <a:lnTo>
                    <a:pt x="371" y="363"/>
                  </a:lnTo>
                  <a:lnTo>
                    <a:pt x="379" y="353"/>
                  </a:lnTo>
                  <a:lnTo>
                    <a:pt x="385" y="343"/>
                  </a:lnTo>
                  <a:lnTo>
                    <a:pt x="390" y="332"/>
                  </a:lnTo>
                  <a:lnTo>
                    <a:pt x="390" y="332"/>
                  </a:lnTo>
                  <a:lnTo>
                    <a:pt x="394" y="326"/>
                  </a:lnTo>
                  <a:lnTo>
                    <a:pt x="394" y="326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401" y="333"/>
                  </a:lnTo>
                  <a:lnTo>
                    <a:pt x="406" y="337"/>
                  </a:lnTo>
                  <a:lnTo>
                    <a:pt x="417" y="345"/>
                  </a:lnTo>
                  <a:lnTo>
                    <a:pt x="417" y="345"/>
                  </a:lnTo>
                  <a:lnTo>
                    <a:pt x="419" y="346"/>
                  </a:lnTo>
                  <a:lnTo>
                    <a:pt x="419" y="346"/>
                  </a:lnTo>
                  <a:lnTo>
                    <a:pt x="435" y="351"/>
                  </a:lnTo>
                  <a:lnTo>
                    <a:pt x="443" y="354"/>
                  </a:lnTo>
                  <a:lnTo>
                    <a:pt x="451" y="356"/>
                  </a:lnTo>
                  <a:lnTo>
                    <a:pt x="451" y="356"/>
                  </a:lnTo>
                  <a:lnTo>
                    <a:pt x="462" y="357"/>
                  </a:lnTo>
                  <a:lnTo>
                    <a:pt x="473" y="359"/>
                  </a:lnTo>
                  <a:lnTo>
                    <a:pt x="473" y="359"/>
                  </a:lnTo>
                  <a:lnTo>
                    <a:pt x="487" y="361"/>
                  </a:lnTo>
                  <a:lnTo>
                    <a:pt x="495" y="36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8" y="360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23" y="362"/>
                  </a:lnTo>
                  <a:lnTo>
                    <a:pt x="534" y="362"/>
                  </a:lnTo>
                  <a:lnTo>
                    <a:pt x="555" y="360"/>
                  </a:lnTo>
                  <a:lnTo>
                    <a:pt x="555" y="360"/>
                  </a:lnTo>
                  <a:lnTo>
                    <a:pt x="565" y="359"/>
                  </a:lnTo>
                  <a:lnTo>
                    <a:pt x="575" y="358"/>
                  </a:lnTo>
                  <a:lnTo>
                    <a:pt x="575" y="358"/>
                  </a:lnTo>
                  <a:lnTo>
                    <a:pt x="612" y="352"/>
                  </a:lnTo>
                  <a:lnTo>
                    <a:pt x="612" y="352"/>
                  </a:lnTo>
                  <a:lnTo>
                    <a:pt x="640" y="349"/>
                  </a:lnTo>
                  <a:lnTo>
                    <a:pt x="640" y="349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87" y="343"/>
                  </a:lnTo>
                  <a:lnTo>
                    <a:pt x="709" y="343"/>
                  </a:lnTo>
                  <a:lnTo>
                    <a:pt x="709" y="343"/>
                  </a:lnTo>
                  <a:lnTo>
                    <a:pt x="722" y="343"/>
                  </a:lnTo>
                  <a:lnTo>
                    <a:pt x="735" y="343"/>
                  </a:lnTo>
                  <a:lnTo>
                    <a:pt x="735" y="343"/>
                  </a:lnTo>
                  <a:lnTo>
                    <a:pt x="747" y="345"/>
                  </a:lnTo>
                  <a:lnTo>
                    <a:pt x="759" y="348"/>
                  </a:lnTo>
                  <a:lnTo>
                    <a:pt x="759" y="348"/>
                  </a:lnTo>
                  <a:lnTo>
                    <a:pt x="767" y="349"/>
                  </a:lnTo>
                  <a:lnTo>
                    <a:pt x="775" y="350"/>
                  </a:lnTo>
                  <a:lnTo>
                    <a:pt x="775" y="350"/>
                  </a:lnTo>
                  <a:lnTo>
                    <a:pt x="778" y="350"/>
                  </a:lnTo>
                  <a:lnTo>
                    <a:pt x="780" y="351"/>
                  </a:lnTo>
                  <a:lnTo>
                    <a:pt x="782" y="353"/>
                  </a:lnTo>
                  <a:lnTo>
                    <a:pt x="784" y="355"/>
                  </a:lnTo>
                  <a:lnTo>
                    <a:pt x="784" y="355"/>
                  </a:lnTo>
                  <a:lnTo>
                    <a:pt x="790" y="364"/>
                  </a:lnTo>
                  <a:lnTo>
                    <a:pt x="794" y="373"/>
                  </a:lnTo>
                  <a:lnTo>
                    <a:pt x="798" y="383"/>
                  </a:lnTo>
                  <a:lnTo>
                    <a:pt x="802" y="393"/>
                  </a:lnTo>
                  <a:lnTo>
                    <a:pt x="802" y="393"/>
                  </a:lnTo>
                  <a:lnTo>
                    <a:pt x="806" y="411"/>
                  </a:lnTo>
                  <a:lnTo>
                    <a:pt x="810" y="428"/>
                  </a:lnTo>
                  <a:lnTo>
                    <a:pt x="813" y="446"/>
                  </a:lnTo>
                  <a:lnTo>
                    <a:pt x="815" y="464"/>
                  </a:lnTo>
                  <a:lnTo>
                    <a:pt x="815" y="464"/>
                  </a:lnTo>
                  <a:lnTo>
                    <a:pt x="816" y="484"/>
                  </a:lnTo>
                  <a:lnTo>
                    <a:pt x="816" y="484"/>
                  </a:lnTo>
                  <a:lnTo>
                    <a:pt x="816" y="501"/>
                  </a:lnTo>
                  <a:lnTo>
                    <a:pt x="816" y="518"/>
                  </a:lnTo>
                  <a:lnTo>
                    <a:pt x="816" y="518"/>
                  </a:lnTo>
                  <a:lnTo>
                    <a:pt x="815" y="528"/>
                  </a:lnTo>
                  <a:lnTo>
                    <a:pt x="815" y="528"/>
                  </a:lnTo>
                  <a:lnTo>
                    <a:pt x="811" y="550"/>
                  </a:lnTo>
                  <a:lnTo>
                    <a:pt x="811" y="550"/>
                  </a:lnTo>
                  <a:lnTo>
                    <a:pt x="778" y="556"/>
                  </a:lnTo>
                  <a:lnTo>
                    <a:pt x="746" y="564"/>
                  </a:lnTo>
                  <a:lnTo>
                    <a:pt x="731" y="568"/>
                  </a:lnTo>
                  <a:lnTo>
                    <a:pt x="715" y="574"/>
                  </a:lnTo>
                  <a:lnTo>
                    <a:pt x="700" y="579"/>
                  </a:lnTo>
                  <a:lnTo>
                    <a:pt x="685" y="586"/>
                  </a:lnTo>
                  <a:lnTo>
                    <a:pt x="685" y="586"/>
                  </a:lnTo>
                  <a:lnTo>
                    <a:pt x="683" y="583"/>
                  </a:lnTo>
                  <a:lnTo>
                    <a:pt x="683" y="583"/>
                  </a:lnTo>
                  <a:lnTo>
                    <a:pt x="678" y="561"/>
                  </a:lnTo>
                  <a:lnTo>
                    <a:pt x="670" y="540"/>
                  </a:lnTo>
                  <a:lnTo>
                    <a:pt x="661" y="519"/>
                  </a:lnTo>
                  <a:lnTo>
                    <a:pt x="652" y="499"/>
                  </a:lnTo>
                  <a:lnTo>
                    <a:pt x="652" y="499"/>
                  </a:lnTo>
                  <a:lnTo>
                    <a:pt x="646" y="488"/>
                  </a:lnTo>
                  <a:lnTo>
                    <a:pt x="640" y="477"/>
                  </a:lnTo>
                  <a:lnTo>
                    <a:pt x="633" y="466"/>
                  </a:lnTo>
                  <a:lnTo>
                    <a:pt x="625" y="456"/>
                  </a:lnTo>
                  <a:lnTo>
                    <a:pt x="625" y="456"/>
                  </a:lnTo>
                  <a:lnTo>
                    <a:pt x="615" y="444"/>
                  </a:lnTo>
                  <a:lnTo>
                    <a:pt x="605" y="433"/>
                  </a:lnTo>
                  <a:lnTo>
                    <a:pt x="594" y="422"/>
                  </a:lnTo>
                  <a:lnTo>
                    <a:pt x="582" y="413"/>
                  </a:lnTo>
                  <a:lnTo>
                    <a:pt x="582" y="413"/>
                  </a:lnTo>
                  <a:lnTo>
                    <a:pt x="572" y="407"/>
                  </a:lnTo>
                  <a:lnTo>
                    <a:pt x="562" y="402"/>
                  </a:lnTo>
                  <a:lnTo>
                    <a:pt x="562" y="402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45" y="396"/>
                  </a:lnTo>
                  <a:lnTo>
                    <a:pt x="535" y="394"/>
                  </a:lnTo>
                  <a:lnTo>
                    <a:pt x="525" y="393"/>
                  </a:lnTo>
                  <a:lnTo>
                    <a:pt x="514" y="393"/>
                  </a:lnTo>
                  <a:lnTo>
                    <a:pt x="514" y="393"/>
                  </a:lnTo>
                  <a:lnTo>
                    <a:pt x="508" y="394"/>
                  </a:lnTo>
                  <a:lnTo>
                    <a:pt x="502" y="397"/>
                  </a:lnTo>
                  <a:lnTo>
                    <a:pt x="496" y="400"/>
                  </a:lnTo>
                  <a:lnTo>
                    <a:pt x="491" y="404"/>
                  </a:lnTo>
                  <a:lnTo>
                    <a:pt x="491" y="404"/>
                  </a:lnTo>
                  <a:lnTo>
                    <a:pt x="480" y="416"/>
                  </a:lnTo>
                  <a:lnTo>
                    <a:pt x="474" y="423"/>
                  </a:lnTo>
                  <a:lnTo>
                    <a:pt x="469" y="430"/>
                  </a:lnTo>
                  <a:lnTo>
                    <a:pt x="469" y="430"/>
                  </a:lnTo>
                  <a:lnTo>
                    <a:pt x="466" y="436"/>
                  </a:lnTo>
                  <a:lnTo>
                    <a:pt x="463" y="442"/>
                  </a:lnTo>
                  <a:lnTo>
                    <a:pt x="457" y="455"/>
                  </a:lnTo>
                  <a:lnTo>
                    <a:pt x="457" y="455"/>
                  </a:lnTo>
                  <a:lnTo>
                    <a:pt x="451" y="474"/>
                  </a:lnTo>
                  <a:lnTo>
                    <a:pt x="448" y="483"/>
                  </a:lnTo>
                  <a:lnTo>
                    <a:pt x="446" y="493"/>
                  </a:lnTo>
                  <a:lnTo>
                    <a:pt x="446" y="493"/>
                  </a:lnTo>
                  <a:lnTo>
                    <a:pt x="442" y="523"/>
                  </a:lnTo>
                  <a:lnTo>
                    <a:pt x="442" y="523"/>
                  </a:lnTo>
                  <a:lnTo>
                    <a:pt x="441" y="536"/>
                  </a:lnTo>
                  <a:lnTo>
                    <a:pt x="441" y="550"/>
                  </a:lnTo>
                  <a:lnTo>
                    <a:pt x="441" y="563"/>
                  </a:lnTo>
                  <a:lnTo>
                    <a:pt x="442" y="576"/>
                  </a:lnTo>
                  <a:lnTo>
                    <a:pt x="442" y="576"/>
                  </a:lnTo>
                  <a:lnTo>
                    <a:pt x="445" y="594"/>
                  </a:lnTo>
                  <a:lnTo>
                    <a:pt x="449" y="611"/>
                  </a:lnTo>
                  <a:lnTo>
                    <a:pt x="449" y="611"/>
                  </a:lnTo>
                  <a:lnTo>
                    <a:pt x="453" y="629"/>
                  </a:lnTo>
                  <a:lnTo>
                    <a:pt x="458" y="647"/>
                  </a:lnTo>
                  <a:lnTo>
                    <a:pt x="458" y="647"/>
                  </a:lnTo>
                  <a:lnTo>
                    <a:pt x="463" y="662"/>
                  </a:lnTo>
                  <a:lnTo>
                    <a:pt x="469" y="677"/>
                  </a:lnTo>
                  <a:lnTo>
                    <a:pt x="476" y="691"/>
                  </a:lnTo>
                  <a:lnTo>
                    <a:pt x="485" y="705"/>
                  </a:lnTo>
                  <a:lnTo>
                    <a:pt x="485" y="705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496" y="729"/>
                  </a:lnTo>
                  <a:lnTo>
                    <a:pt x="496" y="729"/>
                  </a:lnTo>
                  <a:lnTo>
                    <a:pt x="474" y="725"/>
                  </a:lnTo>
                  <a:lnTo>
                    <a:pt x="453" y="721"/>
                  </a:lnTo>
                  <a:lnTo>
                    <a:pt x="453" y="721"/>
                  </a:lnTo>
                  <a:lnTo>
                    <a:pt x="425" y="713"/>
                  </a:lnTo>
                  <a:lnTo>
                    <a:pt x="398" y="705"/>
                  </a:lnTo>
                  <a:lnTo>
                    <a:pt x="398" y="705"/>
                  </a:lnTo>
                  <a:lnTo>
                    <a:pt x="384" y="700"/>
                  </a:lnTo>
                  <a:lnTo>
                    <a:pt x="371" y="694"/>
                  </a:lnTo>
                  <a:lnTo>
                    <a:pt x="345" y="680"/>
                  </a:lnTo>
                  <a:lnTo>
                    <a:pt x="345" y="680"/>
                  </a:lnTo>
                  <a:lnTo>
                    <a:pt x="328" y="670"/>
                  </a:lnTo>
                  <a:lnTo>
                    <a:pt x="312" y="659"/>
                  </a:lnTo>
                  <a:lnTo>
                    <a:pt x="296" y="647"/>
                  </a:lnTo>
                  <a:lnTo>
                    <a:pt x="282" y="634"/>
                  </a:lnTo>
                  <a:lnTo>
                    <a:pt x="282" y="634"/>
                  </a:lnTo>
                  <a:lnTo>
                    <a:pt x="275" y="627"/>
                  </a:lnTo>
                  <a:lnTo>
                    <a:pt x="268" y="620"/>
                  </a:lnTo>
                  <a:lnTo>
                    <a:pt x="256" y="605"/>
                  </a:lnTo>
                  <a:lnTo>
                    <a:pt x="256" y="605"/>
                  </a:lnTo>
                  <a:lnTo>
                    <a:pt x="250" y="595"/>
                  </a:lnTo>
                  <a:lnTo>
                    <a:pt x="244" y="585"/>
                  </a:lnTo>
                  <a:lnTo>
                    <a:pt x="233" y="565"/>
                  </a:lnTo>
                  <a:lnTo>
                    <a:pt x="233" y="565"/>
                  </a:lnTo>
                  <a:close/>
                  <a:moveTo>
                    <a:pt x="795" y="493"/>
                  </a:moveTo>
                  <a:lnTo>
                    <a:pt x="795" y="493"/>
                  </a:lnTo>
                  <a:lnTo>
                    <a:pt x="792" y="489"/>
                  </a:lnTo>
                  <a:lnTo>
                    <a:pt x="788" y="485"/>
                  </a:lnTo>
                  <a:lnTo>
                    <a:pt x="783" y="483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1" y="483"/>
                  </a:lnTo>
                  <a:lnTo>
                    <a:pt x="765" y="485"/>
                  </a:lnTo>
                  <a:lnTo>
                    <a:pt x="759" y="489"/>
                  </a:lnTo>
                  <a:lnTo>
                    <a:pt x="754" y="494"/>
                  </a:lnTo>
                  <a:lnTo>
                    <a:pt x="754" y="494"/>
                  </a:lnTo>
                  <a:lnTo>
                    <a:pt x="751" y="499"/>
                  </a:lnTo>
                  <a:lnTo>
                    <a:pt x="748" y="506"/>
                  </a:lnTo>
                  <a:lnTo>
                    <a:pt x="747" y="513"/>
                  </a:lnTo>
                  <a:lnTo>
                    <a:pt x="748" y="520"/>
                  </a:lnTo>
                  <a:lnTo>
                    <a:pt x="750" y="527"/>
                  </a:lnTo>
                  <a:lnTo>
                    <a:pt x="753" y="534"/>
                  </a:lnTo>
                  <a:lnTo>
                    <a:pt x="759" y="540"/>
                  </a:lnTo>
                  <a:lnTo>
                    <a:pt x="766" y="544"/>
                  </a:lnTo>
                  <a:lnTo>
                    <a:pt x="766" y="544"/>
                  </a:lnTo>
                  <a:lnTo>
                    <a:pt x="772" y="546"/>
                  </a:lnTo>
                  <a:lnTo>
                    <a:pt x="778" y="545"/>
                  </a:lnTo>
                  <a:lnTo>
                    <a:pt x="784" y="544"/>
                  </a:lnTo>
                  <a:lnTo>
                    <a:pt x="789" y="541"/>
                  </a:lnTo>
                  <a:lnTo>
                    <a:pt x="789" y="541"/>
                  </a:lnTo>
                  <a:lnTo>
                    <a:pt x="793" y="535"/>
                  </a:lnTo>
                  <a:lnTo>
                    <a:pt x="797" y="528"/>
                  </a:lnTo>
                  <a:lnTo>
                    <a:pt x="799" y="520"/>
                  </a:lnTo>
                  <a:lnTo>
                    <a:pt x="800" y="512"/>
                  </a:lnTo>
                  <a:lnTo>
                    <a:pt x="800" y="512"/>
                  </a:lnTo>
                  <a:lnTo>
                    <a:pt x="800" y="507"/>
                  </a:lnTo>
                  <a:lnTo>
                    <a:pt x="799" y="502"/>
                  </a:lnTo>
                  <a:lnTo>
                    <a:pt x="797" y="498"/>
                  </a:lnTo>
                  <a:lnTo>
                    <a:pt x="795" y="493"/>
                  </a:lnTo>
                  <a:lnTo>
                    <a:pt x="795" y="493"/>
                  </a:lnTo>
                  <a:close/>
                  <a:moveTo>
                    <a:pt x="735" y="419"/>
                  </a:moveTo>
                  <a:lnTo>
                    <a:pt x="735" y="419"/>
                  </a:lnTo>
                  <a:lnTo>
                    <a:pt x="735" y="426"/>
                  </a:lnTo>
                  <a:lnTo>
                    <a:pt x="737" y="433"/>
                  </a:lnTo>
                  <a:lnTo>
                    <a:pt x="740" y="439"/>
                  </a:lnTo>
                  <a:lnTo>
                    <a:pt x="744" y="445"/>
                  </a:lnTo>
                  <a:lnTo>
                    <a:pt x="744" y="445"/>
                  </a:lnTo>
                  <a:lnTo>
                    <a:pt x="749" y="450"/>
                  </a:lnTo>
                  <a:lnTo>
                    <a:pt x="753" y="453"/>
                  </a:lnTo>
                  <a:lnTo>
                    <a:pt x="759" y="454"/>
                  </a:lnTo>
                  <a:lnTo>
                    <a:pt x="765" y="454"/>
                  </a:lnTo>
                  <a:lnTo>
                    <a:pt x="765" y="454"/>
                  </a:lnTo>
                  <a:lnTo>
                    <a:pt x="770" y="453"/>
                  </a:lnTo>
                  <a:lnTo>
                    <a:pt x="776" y="452"/>
                  </a:lnTo>
                  <a:lnTo>
                    <a:pt x="776" y="452"/>
                  </a:lnTo>
                  <a:lnTo>
                    <a:pt x="783" y="448"/>
                  </a:lnTo>
                  <a:lnTo>
                    <a:pt x="785" y="446"/>
                  </a:lnTo>
                  <a:lnTo>
                    <a:pt x="788" y="443"/>
                  </a:lnTo>
                  <a:lnTo>
                    <a:pt x="788" y="443"/>
                  </a:lnTo>
                  <a:lnTo>
                    <a:pt x="792" y="437"/>
                  </a:lnTo>
                  <a:lnTo>
                    <a:pt x="794" y="431"/>
                  </a:lnTo>
                  <a:lnTo>
                    <a:pt x="796" y="425"/>
                  </a:lnTo>
                  <a:lnTo>
                    <a:pt x="796" y="418"/>
                  </a:lnTo>
                  <a:lnTo>
                    <a:pt x="796" y="418"/>
                  </a:lnTo>
                  <a:lnTo>
                    <a:pt x="796" y="411"/>
                  </a:lnTo>
                  <a:lnTo>
                    <a:pt x="794" y="404"/>
                  </a:lnTo>
                  <a:lnTo>
                    <a:pt x="792" y="398"/>
                  </a:lnTo>
                  <a:lnTo>
                    <a:pt x="788" y="392"/>
                  </a:lnTo>
                  <a:lnTo>
                    <a:pt x="788" y="392"/>
                  </a:lnTo>
                  <a:lnTo>
                    <a:pt x="784" y="388"/>
                  </a:lnTo>
                  <a:lnTo>
                    <a:pt x="780" y="384"/>
                  </a:lnTo>
                  <a:lnTo>
                    <a:pt x="775" y="382"/>
                  </a:lnTo>
                  <a:lnTo>
                    <a:pt x="769" y="382"/>
                  </a:lnTo>
                  <a:lnTo>
                    <a:pt x="769" y="382"/>
                  </a:lnTo>
                  <a:lnTo>
                    <a:pt x="762" y="382"/>
                  </a:lnTo>
                  <a:lnTo>
                    <a:pt x="757" y="384"/>
                  </a:lnTo>
                  <a:lnTo>
                    <a:pt x="751" y="387"/>
                  </a:lnTo>
                  <a:lnTo>
                    <a:pt x="746" y="390"/>
                  </a:lnTo>
                  <a:lnTo>
                    <a:pt x="746" y="390"/>
                  </a:lnTo>
                  <a:lnTo>
                    <a:pt x="742" y="392"/>
                  </a:lnTo>
                  <a:lnTo>
                    <a:pt x="740" y="395"/>
                  </a:lnTo>
                  <a:lnTo>
                    <a:pt x="738" y="399"/>
                  </a:lnTo>
                  <a:lnTo>
                    <a:pt x="737" y="402"/>
                  </a:lnTo>
                  <a:lnTo>
                    <a:pt x="737" y="402"/>
                  </a:lnTo>
                  <a:lnTo>
                    <a:pt x="735" y="410"/>
                  </a:lnTo>
                  <a:lnTo>
                    <a:pt x="735" y="419"/>
                  </a:lnTo>
                  <a:lnTo>
                    <a:pt x="735" y="419"/>
                  </a:lnTo>
                  <a:close/>
                  <a:moveTo>
                    <a:pt x="385" y="140"/>
                  </a:moveTo>
                  <a:lnTo>
                    <a:pt x="385" y="140"/>
                  </a:lnTo>
                  <a:lnTo>
                    <a:pt x="385" y="131"/>
                  </a:lnTo>
                  <a:lnTo>
                    <a:pt x="386" y="121"/>
                  </a:lnTo>
                  <a:lnTo>
                    <a:pt x="387" y="112"/>
                  </a:lnTo>
                  <a:lnTo>
                    <a:pt x="389" y="103"/>
                  </a:lnTo>
                  <a:lnTo>
                    <a:pt x="389" y="103"/>
                  </a:lnTo>
                  <a:lnTo>
                    <a:pt x="393" y="91"/>
                  </a:lnTo>
                  <a:lnTo>
                    <a:pt x="399" y="79"/>
                  </a:lnTo>
                  <a:lnTo>
                    <a:pt x="406" y="68"/>
                  </a:lnTo>
                  <a:lnTo>
                    <a:pt x="414" y="57"/>
                  </a:lnTo>
                  <a:lnTo>
                    <a:pt x="414" y="57"/>
                  </a:lnTo>
                  <a:lnTo>
                    <a:pt x="416" y="56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1" y="55"/>
                  </a:lnTo>
                  <a:lnTo>
                    <a:pt x="424" y="55"/>
                  </a:lnTo>
                  <a:lnTo>
                    <a:pt x="428" y="55"/>
                  </a:lnTo>
                  <a:lnTo>
                    <a:pt x="430" y="53"/>
                  </a:lnTo>
                  <a:lnTo>
                    <a:pt x="433" y="51"/>
                  </a:lnTo>
                  <a:lnTo>
                    <a:pt x="433" y="51"/>
                  </a:lnTo>
                  <a:lnTo>
                    <a:pt x="443" y="40"/>
                  </a:lnTo>
                  <a:lnTo>
                    <a:pt x="443" y="40"/>
                  </a:lnTo>
                  <a:lnTo>
                    <a:pt x="447" y="36"/>
                  </a:lnTo>
                  <a:lnTo>
                    <a:pt x="451" y="33"/>
                  </a:lnTo>
                  <a:lnTo>
                    <a:pt x="457" y="31"/>
                  </a:lnTo>
                  <a:lnTo>
                    <a:pt x="463" y="29"/>
                  </a:lnTo>
                  <a:lnTo>
                    <a:pt x="463" y="29"/>
                  </a:lnTo>
                  <a:lnTo>
                    <a:pt x="448" y="45"/>
                  </a:lnTo>
                  <a:lnTo>
                    <a:pt x="448" y="45"/>
                  </a:lnTo>
                  <a:lnTo>
                    <a:pt x="445" y="49"/>
                  </a:lnTo>
                  <a:lnTo>
                    <a:pt x="445" y="49"/>
                  </a:lnTo>
                  <a:lnTo>
                    <a:pt x="442" y="53"/>
                  </a:lnTo>
                  <a:lnTo>
                    <a:pt x="440" y="56"/>
                  </a:lnTo>
                  <a:lnTo>
                    <a:pt x="441" y="60"/>
                  </a:lnTo>
                  <a:lnTo>
                    <a:pt x="444" y="65"/>
                  </a:lnTo>
                  <a:lnTo>
                    <a:pt x="444" y="65"/>
                  </a:lnTo>
                  <a:lnTo>
                    <a:pt x="458" y="56"/>
                  </a:lnTo>
                  <a:lnTo>
                    <a:pt x="458" y="56"/>
                  </a:lnTo>
                  <a:lnTo>
                    <a:pt x="459" y="57"/>
                  </a:lnTo>
                  <a:lnTo>
                    <a:pt x="459" y="57"/>
                  </a:lnTo>
                  <a:lnTo>
                    <a:pt x="455" y="68"/>
                  </a:lnTo>
                  <a:lnTo>
                    <a:pt x="455" y="68"/>
                  </a:lnTo>
                  <a:lnTo>
                    <a:pt x="454" y="71"/>
                  </a:lnTo>
                  <a:lnTo>
                    <a:pt x="454" y="73"/>
                  </a:lnTo>
                  <a:lnTo>
                    <a:pt x="454" y="74"/>
                  </a:lnTo>
                  <a:lnTo>
                    <a:pt x="456" y="76"/>
                  </a:lnTo>
                  <a:lnTo>
                    <a:pt x="456" y="76"/>
                  </a:lnTo>
                  <a:lnTo>
                    <a:pt x="458" y="77"/>
                  </a:lnTo>
                  <a:lnTo>
                    <a:pt x="461" y="77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5" y="75"/>
                  </a:lnTo>
                  <a:lnTo>
                    <a:pt x="470" y="68"/>
                  </a:lnTo>
                  <a:lnTo>
                    <a:pt x="473" y="61"/>
                  </a:lnTo>
                  <a:lnTo>
                    <a:pt x="473" y="61"/>
                  </a:lnTo>
                  <a:lnTo>
                    <a:pt x="475" y="58"/>
                  </a:lnTo>
                  <a:lnTo>
                    <a:pt x="477" y="56"/>
                  </a:lnTo>
                  <a:lnTo>
                    <a:pt x="479" y="55"/>
                  </a:lnTo>
                  <a:lnTo>
                    <a:pt x="479" y="55"/>
                  </a:lnTo>
                  <a:lnTo>
                    <a:pt x="481" y="54"/>
                  </a:lnTo>
                  <a:lnTo>
                    <a:pt x="483" y="52"/>
                  </a:lnTo>
                  <a:lnTo>
                    <a:pt x="486" y="47"/>
                  </a:lnTo>
                  <a:lnTo>
                    <a:pt x="486" y="47"/>
                  </a:lnTo>
                  <a:lnTo>
                    <a:pt x="489" y="44"/>
                  </a:lnTo>
                  <a:lnTo>
                    <a:pt x="491" y="43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82" y="73"/>
                  </a:lnTo>
                  <a:lnTo>
                    <a:pt x="482" y="73"/>
                  </a:lnTo>
                  <a:lnTo>
                    <a:pt x="483" y="75"/>
                  </a:lnTo>
                  <a:lnTo>
                    <a:pt x="485" y="75"/>
                  </a:lnTo>
                  <a:lnTo>
                    <a:pt x="488" y="74"/>
                  </a:lnTo>
                  <a:lnTo>
                    <a:pt x="488" y="74"/>
                  </a:lnTo>
                  <a:lnTo>
                    <a:pt x="492" y="72"/>
                  </a:lnTo>
                  <a:lnTo>
                    <a:pt x="497" y="70"/>
                  </a:lnTo>
                  <a:lnTo>
                    <a:pt x="497" y="70"/>
                  </a:lnTo>
                  <a:lnTo>
                    <a:pt x="499" y="70"/>
                  </a:lnTo>
                  <a:lnTo>
                    <a:pt x="500" y="69"/>
                  </a:lnTo>
                  <a:lnTo>
                    <a:pt x="502" y="66"/>
                  </a:lnTo>
                  <a:lnTo>
                    <a:pt x="502" y="6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6" y="36"/>
                  </a:lnTo>
                  <a:lnTo>
                    <a:pt x="516" y="36"/>
                  </a:lnTo>
                  <a:lnTo>
                    <a:pt x="517" y="37"/>
                  </a:lnTo>
                  <a:lnTo>
                    <a:pt x="517" y="37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09" y="78"/>
                  </a:lnTo>
                  <a:lnTo>
                    <a:pt x="509" y="78"/>
                  </a:lnTo>
                  <a:lnTo>
                    <a:pt x="509" y="81"/>
                  </a:lnTo>
                  <a:lnTo>
                    <a:pt x="509" y="83"/>
                  </a:lnTo>
                  <a:lnTo>
                    <a:pt x="511" y="84"/>
                  </a:lnTo>
                  <a:lnTo>
                    <a:pt x="514" y="84"/>
                  </a:lnTo>
                  <a:lnTo>
                    <a:pt x="514" y="84"/>
                  </a:lnTo>
                  <a:lnTo>
                    <a:pt x="518" y="84"/>
                  </a:lnTo>
                  <a:lnTo>
                    <a:pt x="522" y="83"/>
                  </a:lnTo>
                  <a:lnTo>
                    <a:pt x="525" y="80"/>
                  </a:lnTo>
                  <a:lnTo>
                    <a:pt x="526" y="75"/>
                  </a:lnTo>
                  <a:lnTo>
                    <a:pt x="526" y="75"/>
                  </a:lnTo>
                  <a:lnTo>
                    <a:pt x="529" y="61"/>
                  </a:lnTo>
                  <a:lnTo>
                    <a:pt x="532" y="47"/>
                  </a:lnTo>
                  <a:lnTo>
                    <a:pt x="532" y="47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50" y="13"/>
                  </a:lnTo>
                  <a:lnTo>
                    <a:pt x="550" y="13"/>
                  </a:lnTo>
                  <a:lnTo>
                    <a:pt x="554" y="13"/>
                  </a:lnTo>
                  <a:lnTo>
                    <a:pt x="556" y="15"/>
                  </a:lnTo>
                  <a:lnTo>
                    <a:pt x="557" y="17"/>
                  </a:lnTo>
                  <a:lnTo>
                    <a:pt x="557" y="21"/>
                  </a:lnTo>
                  <a:lnTo>
                    <a:pt x="557" y="21"/>
                  </a:lnTo>
                  <a:lnTo>
                    <a:pt x="558" y="33"/>
                  </a:lnTo>
                  <a:lnTo>
                    <a:pt x="558" y="33"/>
                  </a:lnTo>
                  <a:lnTo>
                    <a:pt x="559" y="40"/>
                  </a:lnTo>
                  <a:lnTo>
                    <a:pt x="563" y="45"/>
                  </a:lnTo>
                  <a:lnTo>
                    <a:pt x="565" y="47"/>
                  </a:lnTo>
                  <a:lnTo>
                    <a:pt x="568" y="49"/>
                  </a:lnTo>
                  <a:lnTo>
                    <a:pt x="571" y="50"/>
                  </a:lnTo>
                  <a:lnTo>
                    <a:pt x="575" y="50"/>
                  </a:lnTo>
                  <a:lnTo>
                    <a:pt x="575" y="50"/>
                  </a:lnTo>
                  <a:lnTo>
                    <a:pt x="581" y="50"/>
                  </a:lnTo>
                  <a:lnTo>
                    <a:pt x="587" y="50"/>
                  </a:lnTo>
                  <a:lnTo>
                    <a:pt x="593" y="48"/>
                  </a:lnTo>
                  <a:lnTo>
                    <a:pt x="598" y="45"/>
                  </a:lnTo>
                  <a:lnTo>
                    <a:pt x="598" y="45"/>
                  </a:lnTo>
                  <a:lnTo>
                    <a:pt x="605" y="39"/>
                  </a:lnTo>
                  <a:lnTo>
                    <a:pt x="611" y="33"/>
                  </a:lnTo>
                  <a:lnTo>
                    <a:pt x="611" y="33"/>
                  </a:lnTo>
                  <a:lnTo>
                    <a:pt x="616" y="26"/>
                  </a:lnTo>
                  <a:lnTo>
                    <a:pt x="621" y="18"/>
                  </a:lnTo>
                  <a:lnTo>
                    <a:pt x="621" y="18"/>
                  </a:lnTo>
                  <a:lnTo>
                    <a:pt x="624" y="14"/>
                  </a:lnTo>
                  <a:lnTo>
                    <a:pt x="626" y="13"/>
                  </a:lnTo>
                  <a:lnTo>
                    <a:pt x="629" y="13"/>
                  </a:lnTo>
                  <a:lnTo>
                    <a:pt x="629" y="13"/>
                  </a:lnTo>
                  <a:lnTo>
                    <a:pt x="633" y="12"/>
                  </a:lnTo>
                  <a:lnTo>
                    <a:pt x="633" y="12"/>
                  </a:lnTo>
                  <a:lnTo>
                    <a:pt x="644" y="9"/>
                  </a:lnTo>
                  <a:lnTo>
                    <a:pt x="656" y="7"/>
                  </a:lnTo>
                  <a:lnTo>
                    <a:pt x="681" y="4"/>
                  </a:lnTo>
                  <a:lnTo>
                    <a:pt x="681" y="4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17" y="0"/>
                  </a:lnTo>
                  <a:lnTo>
                    <a:pt x="717" y="0"/>
                  </a:lnTo>
                  <a:lnTo>
                    <a:pt x="716" y="4"/>
                  </a:lnTo>
                  <a:lnTo>
                    <a:pt x="714" y="8"/>
                  </a:lnTo>
                  <a:lnTo>
                    <a:pt x="710" y="15"/>
                  </a:lnTo>
                  <a:lnTo>
                    <a:pt x="705" y="22"/>
                  </a:lnTo>
                  <a:lnTo>
                    <a:pt x="701" y="29"/>
                  </a:lnTo>
                  <a:lnTo>
                    <a:pt x="701" y="29"/>
                  </a:lnTo>
                  <a:lnTo>
                    <a:pt x="703" y="31"/>
                  </a:lnTo>
                  <a:lnTo>
                    <a:pt x="705" y="31"/>
                  </a:lnTo>
                  <a:lnTo>
                    <a:pt x="709" y="31"/>
                  </a:lnTo>
                  <a:lnTo>
                    <a:pt x="709" y="31"/>
                  </a:lnTo>
                  <a:lnTo>
                    <a:pt x="711" y="31"/>
                  </a:lnTo>
                  <a:lnTo>
                    <a:pt x="713" y="31"/>
                  </a:lnTo>
                  <a:lnTo>
                    <a:pt x="713" y="31"/>
                  </a:lnTo>
                  <a:lnTo>
                    <a:pt x="718" y="31"/>
                  </a:lnTo>
                  <a:lnTo>
                    <a:pt x="721" y="29"/>
                  </a:lnTo>
                  <a:lnTo>
                    <a:pt x="724" y="26"/>
                  </a:lnTo>
                  <a:lnTo>
                    <a:pt x="726" y="22"/>
                  </a:lnTo>
                  <a:lnTo>
                    <a:pt x="726" y="22"/>
                  </a:lnTo>
                  <a:lnTo>
                    <a:pt x="731" y="12"/>
                  </a:lnTo>
                  <a:lnTo>
                    <a:pt x="731" y="12"/>
                  </a:lnTo>
                  <a:lnTo>
                    <a:pt x="732" y="9"/>
                  </a:lnTo>
                  <a:lnTo>
                    <a:pt x="734" y="6"/>
                  </a:lnTo>
                  <a:lnTo>
                    <a:pt x="734" y="6"/>
                  </a:lnTo>
                  <a:lnTo>
                    <a:pt x="733" y="14"/>
                  </a:lnTo>
                  <a:lnTo>
                    <a:pt x="733" y="17"/>
                  </a:lnTo>
                  <a:lnTo>
                    <a:pt x="731" y="21"/>
                  </a:lnTo>
                  <a:lnTo>
                    <a:pt x="731" y="21"/>
                  </a:lnTo>
                  <a:lnTo>
                    <a:pt x="730" y="23"/>
                  </a:lnTo>
                  <a:lnTo>
                    <a:pt x="731" y="26"/>
                  </a:lnTo>
                  <a:lnTo>
                    <a:pt x="731" y="26"/>
                  </a:lnTo>
                  <a:lnTo>
                    <a:pt x="746" y="20"/>
                  </a:lnTo>
                  <a:lnTo>
                    <a:pt x="746" y="20"/>
                  </a:lnTo>
                  <a:lnTo>
                    <a:pt x="748" y="18"/>
                  </a:lnTo>
                  <a:lnTo>
                    <a:pt x="749" y="16"/>
                  </a:lnTo>
                  <a:lnTo>
                    <a:pt x="749" y="16"/>
                  </a:lnTo>
                  <a:lnTo>
                    <a:pt x="750" y="7"/>
                  </a:lnTo>
                  <a:lnTo>
                    <a:pt x="750" y="7"/>
                  </a:lnTo>
                  <a:lnTo>
                    <a:pt x="754" y="9"/>
                  </a:lnTo>
                  <a:lnTo>
                    <a:pt x="754" y="9"/>
                  </a:lnTo>
                  <a:lnTo>
                    <a:pt x="765" y="19"/>
                  </a:lnTo>
                  <a:lnTo>
                    <a:pt x="765" y="19"/>
                  </a:lnTo>
                  <a:lnTo>
                    <a:pt x="773" y="27"/>
                  </a:lnTo>
                  <a:lnTo>
                    <a:pt x="783" y="33"/>
                  </a:lnTo>
                  <a:lnTo>
                    <a:pt x="783" y="33"/>
                  </a:lnTo>
                  <a:lnTo>
                    <a:pt x="789" y="36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800" y="59"/>
                  </a:lnTo>
                  <a:lnTo>
                    <a:pt x="800" y="59"/>
                  </a:lnTo>
                  <a:lnTo>
                    <a:pt x="801" y="62"/>
                  </a:lnTo>
                  <a:lnTo>
                    <a:pt x="800" y="64"/>
                  </a:lnTo>
                  <a:lnTo>
                    <a:pt x="799" y="65"/>
                  </a:lnTo>
                  <a:lnTo>
                    <a:pt x="795" y="66"/>
                  </a:lnTo>
                  <a:lnTo>
                    <a:pt x="795" y="66"/>
                  </a:lnTo>
                  <a:lnTo>
                    <a:pt x="762" y="67"/>
                  </a:lnTo>
                  <a:lnTo>
                    <a:pt x="762" y="67"/>
                  </a:lnTo>
                  <a:lnTo>
                    <a:pt x="754" y="67"/>
                  </a:lnTo>
                  <a:lnTo>
                    <a:pt x="754" y="67"/>
                  </a:lnTo>
                  <a:lnTo>
                    <a:pt x="756" y="60"/>
                  </a:lnTo>
                  <a:lnTo>
                    <a:pt x="756" y="60"/>
                  </a:lnTo>
                  <a:lnTo>
                    <a:pt x="757" y="56"/>
                  </a:lnTo>
                  <a:lnTo>
                    <a:pt x="757" y="51"/>
                  </a:lnTo>
                  <a:lnTo>
                    <a:pt x="756" y="47"/>
                  </a:lnTo>
                  <a:lnTo>
                    <a:pt x="754" y="43"/>
                  </a:lnTo>
                  <a:lnTo>
                    <a:pt x="754" y="43"/>
                  </a:lnTo>
                  <a:lnTo>
                    <a:pt x="752" y="40"/>
                  </a:lnTo>
                  <a:lnTo>
                    <a:pt x="750" y="38"/>
                  </a:lnTo>
                  <a:lnTo>
                    <a:pt x="748" y="37"/>
                  </a:lnTo>
                  <a:lnTo>
                    <a:pt x="745" y="36"/>
                  </a:lnTo>
                  <a:lnTo>
                    <a:pt x="743" y="36"/>
                  </a:lnTo>
                  <a:lnTo>
                    <a:pt x="740" y="36"/>
                  </a:lnTo>
                  <a:lnTo>
                    <a:pt x="737" y="38"/>
                  </a:lnTo>
                  <a:lnTo>
                    <a:pt x="735" y="40"/>
                  </a:lnTo>
                  <a:lnTo>
                    <a:pt x="735" y="40"/>
                  </a:lnTo>
                  <a:lnTo>
                    <a:pt x="731" y="44"/>
                  </a:lnTo>
                  <a:lnTo>
                    <a:pt x="728" y="49"/>
                  </a:lnTo>
                  <a:lnTo>
                    <a:pt x="726" y="54"/>
                  </a:lnTo>
                  <a:lnTo>
                    <a:pt x="725" y="59"/>
                  </a:lnTo>
                  <a:lnTo>
                    <a:pt x="725" y="59"/>
                  </a:lnTo>
                  <a:lnTo>
                    <a:pt x="724" y="63"/>
                  </a:lnTo>
                  <a:lnTo>
                    <a:pt x="723" y="65"/>
                  </a:lnTo>
                  <a:lnTo>
                    <a:pt x="721" y="66"/>
                  </a:lnTo>
                  <a:lnTo>
                    <a:pt x="717" y="67"/>
                  </a:lnTo>
                  <a:lnTo>
                    <a:pt x="717" y="67"/>
                  </a:lnTo>
                  <a:lnTo>
                    <a:pt x="708" y="69"/>
                  </a:lnTo>
                  <a:lnTo>
                    <a:pt x="699" y="71"/>
                  </a:lnTo>
                  <a:lnTo>
                    <a:pt x="699" y="71"/>
                  </a:lnTo>
                  <a:lnTo>
                    <a:pt x="694" y="73"/>
                  </a:lnTo>
                  <a:lnTo>
                    <a:pt x="690" y="77"/>
                  </a:lnTo>
                  <a:lnTo>
                    <a:pt x="690" y="77"/>
                  </a:lnTo>
                  <a:lnTo>
                    <a:pt x="686" y="82"/>
                  </a:lnTo>
                  <a:lnTo>
                    <a:pt x="682" y="88"/>
                  </a:lnTo>
                  <a:lnTo>
                    <a:pt x="682" y="88"/>
                  </a:lnTo>
                  <a:lnTo>
                    <a:pt x="680" y="92"/>
                  </a:lnTo>
                  <a:lnTo>
                    <a:pt x="679" y="96"/>
                  </a:lnTo>
                  <a:lnTo>
                    <a:pt x="679" y="100"/>
                  </a:lnTo>
                  <a:lnTo>
                    <a:pt x="679" y="105"/>
                  </a:lnTo>
                  <a:lnTo>
                    <a:pt x="679" y="105"/>
                  </a:lnTo>
                  <a:lnTo>
                    <a:pt x="681" y="116"/>
                  </a:lnTo>
                  <a:lnTo>
                    <a:pt x="683" y="121"/>
                  </a:lnTo>
                  <a:lnTo>
                    <a:pt x="685" y="126"/>
                  </a:lnTo>
                  <a:lnTo>
                    <a:pt x="685" y="126"/>
                  </a:lnTo>
                  <a:lnTo>
                    <a:pt x="690" y="132"/>
                  </a:lnTo>
                  <a:lnTo>
                    <a:pt x="694" y="134"/>
                  </a:lnTo>
                  <a:lnTo>
                    <a:pt x="697" y="136"/>
                  </a:lnTo>
                  <a:lnTo>
                    <a:pt x="697" y="136"/>
                  </a:lnTo>
                  <a:lnTo>
                    <a:pt x="705" y="138"/>
                  </a:lnTo>
                  <a:lnTo>
                    <a:pt x="714" y="140"/>
                  </a:lnTo>
                  <a:lnTo>
                    <a:pt x="722" y="140"/>
                  </a:lnTo>
                  <a:lnTo>
                    <a:pt x="731" y="140"/>
                  </a:lnTo>
                  <a:lnTo>
                    <a:pt x="731" y="140"/>
                  </a:lnTo>
                  <a:lnTo>
                    <a:pt x="747" y="139"/>
                  </a:lnTo>
                  <a:lnTo>
                    <a:pt x="763" y="136"/>
                  </a:lnTo>
                  <a:lnTo>
                    <a:pt x="779" y="133"/>
                  </a:lnTo>
                  <a:lnTo>
                    <a:pt x="795" y="129"/>
                  </a:lnTo>
                  <a:lnTo>
                    <a:pt x="795" y="129"/>
                  </a:lnTo>
                  <a:lnTo>
                    <a:pt x="806" y="125"/>
                  </a:lnTo>
                  <a:lnTo>
                    <a:pt x="817" y="120"/>
                  </a:lnTo>
                  <a:lnTo>
                    <a:pt x="817" y="120"/>
                  </a:lnTo>
                  <a:lnTo>
                    <a:pt x="819" y="120"/>
                  </a:lnTo>
                  <a:lnTo>
                    <a:pt x="821" y="120"/>
                  </a:lnTo>
                  <a:lnTo>
                    <a:pt x="822" y="121"/>
                  </a:lnTo>
                  <a:lnTo>
                    <a:pt x="824" y="122"/>
                  </a:lnTo>
                  <a:lnTo>
                    <a:pt x="824" y="122"/>
                  </a:lnTo>
                  <a:lnTo>
                    <a:pt x="826" y="127"/>
                  </a:lnTo>
                  <a:lnTo>
                    <a:pt x="828" y="132"/>
                  </a:lnTo>
                  <a:lnTo>
                    <a:pt x="830" y="142"/>
                  </a:lnTo>
                  <a:lnTo>
                    <a:pt x="830" y="142"/>
                  </a:lnTo>
                  <a:lnTo>
                    <a:pt x="832" y="173"/>
                  </a:lnTo>
                  <a:lnTo>
                    <a:pt x="832" y="173"/>
                  </a:lnTo>
                  <a:lnTo>
                    <a:pt x="832" y="179"/>
                  </a:lnTo>
                  <a:lnTo>
                    <a:pt x="830" y="184"/>
                  </a:lnTo>
                  <a:lnTo>
                    <a:pt x="826" y="195"/>
                  </a:lnTo>
                  <a:lnTo>
                    <a:pt x="826" y="195"/>
                  </a:lnTo>
                  <a:lnTo>
                    <a:pt x="824" y="202"/>
                  </a:lnTo>
                  <a:lnTo>
                    <a:pt x="820" y="208"/>
                  </a:lnTo>
                  <a:lnTo>
                    <a:pt x="812" y="220"/>
                  </a:lnTo>
                  <a:lnTo>
                    <a:pt x="802" y="231"/>
                  </a:lnTo>
                  <a:lnTo>
                    <a:pt x="791" y="241"/>
                  </a:lnTo>
                  <a:lnTo>
                    <a:pt x="791" y="241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7" y="251"/>
                  </a:lnTo>
                  <a:lnTo>
                    <a:pt x="775" y="252"/>
                  </a:lnTo>
                  <a:lnTo>
                    <a:pt x="772" y="252"/>
                  </a:lnTo>
                  <a:lnTo>
                    <a:pt x="769" y="251"/>
                  </a:lnTo>
                  <a:lnTo>
                    <a:pt x="769" y="251"/>
                  </a:lnTo>
                  <a:lnTo>
                    <a:pt x="758" y="250"/>
                  </a:lnTo>
                  <a:lnTo>
                    <a:pt x="747" y="249"/>
                  </a:lnTo>
                  <a:lnTo>
                    <a:pt x="726" y="248"/>
                  </a:lnTo>
                  <a:lnTo>
                    <a:pt x="726" y="248"/>
                  </a:lnTo>
                  <a:lnTo>
                    <a:pt x="709" y="249"/>
                  </a:lnTo>
                  <a:lnTo>
                    <a:pt x="692" y="250"/>
                  </a:lnTo>
                  <a:lnTo>
                    <a:pt x="658" y="254"/>
                  </a:lnTo>
                  <a:lnTo>
                    <a:pt x="658" y="254"/>
                  </a:lnTo>
                  <a:lnTo>
                    <a:pt x="615" y="261"/>
                  </a:lnTo>
                  <a:lnTo>
                    <a:pt x="615" y="261"/>
                  </a:lnTo>
                  <a:lnTo>
                    <a:pt x="591" y="263"/>
                  </a:lnTo>
                  <a:lnTo>
                    <a:pt x="567" y="265"/>
                  </a:lnTo>
                  <a:lnTo>
                    <a:pt x="542" y="265"/>
                  </a:lnTo>
                  <a:lnTo>
                    <a:pt x="518" y="264"/>
                  </a:lnTo>
                  <a:lnTo>
                    <a:pt x="518" y="264"/>
                  </a:lnTo>
                  <a:lnTo>
                    <a:pt x="510" y="263"/>
                  </a:lnTo>
                  <a:lnTo>
                    <a:pt x="510" y="263"/>
                  </a:lnTo>
                  <a:lnTo>
                    <a:pt x="482" y="256"/>
                  </a:lnTo>
                  <a:lnTo>
                    <a:pt x="468" y="253"/>
                  </a:lnTo>
                  <a:lnTo>
                    <a:pt x="454" y="249"/>
                  </a:lnTo>
                  <a:lnTo>
                    <a:pt x="454" y="249"/>
                  </a:lnTo>
                  <a:lnTo>
                    <a:pt x="446" y="246"/>
                  </a:lnTo>
                  <a:lnTo>
                    <a:pt x="439" y="242"/>
                  </a:lnTo>
                  <a:lnTo>
                    <a:pt x="423" y="234"/>
                  </a:lnTo>
                  <a:lnTo>
                    <a:pt x="423" y="234"/>
                  </a:lnTo>
                  <a:lnTo>
                    <a:pt x="421" y="232"/>
                  </a:lnTo>
                  <a:lnTo>
                    <a:pt x="418" y="229"/>
                  </a:lnTo>
                  <a:lnTo>
                    <a:pt x="418" y="229"/>
                  </a:lnTo>
                  <a:lnTo>
                    <a:pt x="406" y="209"/>
                  </a:lnTo>
                  <a:lnTo>
                    <a:pt x="401" y="199"/>
                  </a:lnTo>
                  <a:lnTo>
                    <a:pt x="396" y="188"/>
                  </a:lnTo>
                  <a:lnTo>
                    <a:pt x="396" y="188"/>
                  </a:lnTo>
                  <a:lnTo>
                    <a:pt x="392" y="177"/>
                  </a:lnTo>
                  <a:lnTo>
                    <a:pt x="389" y="165"/>
                  </a:lnTo>
                  <a:lnTo>
                    <a:pt x="386" y="152"/>
                  </a:lnTo>
                  <a:lnTo>
                    <a:pt x="385" y="140"/>
                  </a:lnTo>
                  <a:lnTo>
                    <a:pt x="385" y="140"/>
                  </a:lnTo>
                  <a:close/>
                  <a:moveTo>
                    <a:pt x="687" y="217"/>
                  </a:moveTo>
                  <a:lnTo>
                    <a:pt x="687" y="217"/>
                  </a:lnTo>
                  <a:lnTo>
                    <a:pt x="678" y="222"/>
                  </a:lnTo>
                  <a:lnTo>
                    <a:pt x="670" y="227"/>
                  </a:lnTo>
                  <a:lnTo>
                    <a:pt x="670" y="227"/>
                  </a:lnTo>
                  <a:lnTo>
                    <a:pt x="665" y="230"/>
                  </a:lnTo>
                  <a:lnTo>
                    <a:pt x="659" y="232"/>
                  </a:lnTo>
                  <a:lnTo>
                    <a:pt x="654" y="233"/>
                  </a:lnTo>
                  <a:lnTo>
                    <a:pt x="648" y="232"/>
                  </a:lnTo>
                  <a:lnTo>
                    <a:pt x="648" y="232"/>
                  </a:lnTo>
                  <a:lnTo>
                    <a:pt x="639" y="229"/>
                  </a:lnTo>
                  <a:lnTo>
                    <a:pt x="631" y="225"/>
                  </a:lnTo>
                  <a:lnTo>
                    <a:pt x="624" y="219"/>
                  </a:lnTo>
                  <a:lnTo>
                    <a:pt x="618" y="211"/>
                  </a:lnTo>
                  <a:lnTo>
                    <a:pt x="618" y="211"/>
                  </a:lnTo>
                  <a:lnTo>
                    <a:pt x="615" y="207"/>
                  </a:lnTo>
                  <a:lnTo>
                    <a:pt x="615" y="207"/>
                  </a:lnTo>
                  <a:lnTo>
                    <a:pt x="614" y="209"/>
                  </a:lnTo>
                  <a:lnTo>
                    <a:pt x="614" y="210"/>
                  </a:lnTo>
                  <a:lnTo>
                    <a:pt x="614" y="210"/>
                  </a:lnTo>
                  <a:lnTo>
                    <a:pt x="616" y="215"/>
                  </a:lnTo>
                  <a:lnTo>
                    <a:pt x="618" y="220"/>
                  </a:lnTo>
                  <a:lnTo>
                    <a:pt x="621" y="224"/>
                  </a:lnTo>
                  <a:lnTo>
                    <a:pt x="625" y="228"/>
                  </a:lnTo>
                  <a:lnTo>
                    <a:pt x="625" y="228"/>
                  </a:lnTo>
                  <a:lnTo>
                    <a:pt x="630" y="233"/>
                  </a:lnTo>
                  <a:lnTo>
                    <a:pt x="636" y="237"/>
                  </a:lnTo>
                  <a:lnTo>
                    <a:pt x="636" y="237"/>
                  </a:lnTo>
                  <a:lnTo>
                    <a:pt x="645" y="239"/>
                  </a:lnTo>
                  <a:lnTo>
                    <a:pt x="654" y="239"/>
                  </a:lnTo>
                  <a:lnTo>
                    <a:pt x="664" y="238"/>
                  </a:lnTo>
                  <a:lnTo>
                    <a:pt x="673" y="234"/>
                  </a:lnTo>
                  <a:lnTo>
                    <a:pt x="673" y="234"/>
                  </a:lnTo>
                  <a:lnTo>
                    <a:pt x="678" y="231"/>
                  </a:lnTo>
                  <a:lnTo>
                    <a:pt x="682" y="227"/>
                  </a:lnTo>
                  <a:lnTo>
                    <a:pt x="685" y="223"/>
                  </a:lnTo>
                  <a:lnTo>
                    <a:pt x="687" y="217"/>
                  </a:lnTo>
                  <a:lnTo>
                    <a:pt x="687" y="217"/>
                  </a:lnTo>
                  <a:close/>
                  <a:moveTo>
                    <a:pt x="635" y="67"/>
                  </a:moveTo>
                  <a:lnTo>
                    <a:pt x="635" y="67"/>
                  </a:lnTo>
                  <a:lnTo>
                    <a:pt x="637" y="71"/>
                  </a:lnTo>
                  <a:lnTo>
                    <a:pt x="640" y="74"/>
                  </a:lnTo>
                  <a:lnTo>
                    <a:pt x="643" y="76"/>
                  </a:lnTo>
                  <a:lnTo>
                    <a:pt x="647" y="77"/>
                  </a:lnTo>
                  <a:lnTo>
                    <a:pt x="650" y="77"/>
                  </a:lnTo>
                  <a:lnTo>
                    <a:pt x="654" y="76"/>
                  </a:lnTo>
                  <a:lnTo>
                    <a:pt x="657" y="75"/>
                  </a:lnTo>
                  <a:lnTo>
                    <a:pt x="660" y="73"/>
                  </a:lnTo>
                  <a:lnTo>
                    <a:pt x="660" y="73"/>
                  </a:lnTo>
                  <a:lnTo>
                    <a:pt x="664" y="67"/>
                  </a:lnTo>
                  <a:lnTo>
                    <a:pt x="667" y="61"/>
                  </a:lnTo>
                  <a:lnTo>
                    <a:pt x="668" y="54"/>
                  </a:lnTo>
                  <a:lnTo>
                    <a:pt x="669" y="47"/>
                  </a:lnTo>
                  <a:lnTo>
                    <a:pt x="669" y="47"/>
                  </a:lnTo>
                  <a:lnTo>
                    <a:pt x="669" y="43"/>
                  </a:lnTo>
                  <a:lnTo>
                    <a:pt x="669" y="43"/>
                  </a:lnTo>
                  <a:lnTo>
                    <a:pt x="668" y="39"/>
                  </a:lnTo>
                  <a:lnTo>
                    <a:pt x="666" y="35"/>
                  </a:lnTo>
                  <a:lnTo>
                    <a:pt x="662" y="33"/>
                  </a:lnTo>
                  <a:lnTo>
                    <a:pt x="658" y="31"/>
                  </a:lnTo>
                  <a:lnTo>
                    <a:pt x="658" y="31"/>
                  </a:lnTo>
                  <a:lnTo>
                    <a:pt x="654" y="30"/>
                  </a:lnTo>
                  <a:lnTo>
                    <a:pt x="650" y="30"/>
                  </a:lnTo>
                  <a:lnTo>
                    <a:pt x="646" y="31"/>
                  </a:lnTo>
                  <a:lnTo>
                    <a:pt x="643" y="34"/>
                  </a:lnTo>
                  <a:lnTo>
                    <a:pt x="643" y="34"/>
                  </a:lnTo>
                  <a:lnTo>
                    <a:pt x="640" y="37"/>
                  </a:lnTo>
                  <a:lnTo>
                    <a:pt x="637" y="41"/>
                  </a:lnTo>
                  <a:lnTo>
                    <a:pt x="635" y="45"/>
                  </a:lnTo>
                  <a:lnTo>
                    <a:pt x="634" y="49"/>
                  </a:lnTo>
                  <a:lnTo>
                    <a:pt x="633" y="53"/>
                  </a:lnTo>
                  <a:lnTo>
                    <a:pt x="633" y="58"/>
                  </a:lnTo>
                  <a:lnTo>
                    <a:pt x="634" y="63"/>
                  </a:lnTo>
                  <a:lnTo>
                    <a:pt x="635" y="67"/>
                  </a:lnTo>
                  <a:lnTo>
                    <a:pt x="635" y="67"/>
                  </a:lnTo>
                  <a:close/>
                  <a:moveTo>
                    <a:pt x="610" y="106"/>
                  </a:moveTo>
                  <a:lnTo>
                    <a:pt x="610" y="106"/>
                  </a:lnTo>
                  <a:lnTo>
                    <a:pt x="619" y="98"/>
                  </a:lnTo>
                  <a:lnTo>
                    <a:pt x="619" y="98"/>
                  </a:lnTo>
                  <a:lnTo>
                    <a:pt x="622" y="109"/>
                  </a:lnTo>
                  <a:lnTo>
                    <a:pt x="626" y="119"/>
                  </a:lnTo>
                  <a:lnTo>
                    <a:pt x="635" y="138"/>
                  </a:lnTo>
                  <a:lnTo>
                    <a:pt x="635" y="138"/>
                  </a:lnTo>
                  <a:lnTo>
                    <a:pt x="635" y="141"/>
                  </a:lnTo>
                  <a:lnTo>
                    <a:pt x="635" y="144"/>
                  </a:lnTo>
                  <a:lnTo>
                    <a:pt x="635" y="144"/>
                  </a:lnTo>
                  <a:lnTo>
                    <a:pt x="633" y="152"/>
                  </a:lnTo>
                  <a:lnTo>
                    <a:pt x="632" y="161"/>
                  </a:lnTo>
                  <a:lnTo>
                    <a:pt x="632" y="161"/>
                  </a:lnTo>
                  <a:lnTo>
                    <a:pt x="632" y="167"/>
                  </a:lnTo>
                  <a:lnTo>
                    <a:pt x="633" y="172"/>
                  </a:lnTo>
                  <a:lnTo>
                    <a:pt x="634" y="177"/>
                  </a:lnTo>
                  <a:lnTo>
                    <a:pt x="636" y="182"/>
                  </a:lnTo>
                  <a:lnTo>
                    <a:pt x="642" y="192"/>
                  </a:lnTo>
                  <a:lnTo>
                    <a:pt x="649" y="200"/>
                  </a:lnTo>
                  <a:lnTo>
                    <a:pt x="649" y="200"/>
                  </a:lnTo>
                  <a:lnTo>
                    <a:pt x="652" y="203"/>
                  </a:lnTo>
                  <a:lnTo>
                    <a:pt x="656" y="206"/>
                  </a:lnTo>
                  <a:lnTo>
                    <a:pt x="661" y="207"/>
                  </a:lnTo>
                  <a:lnTo>
                    <a:pt x="666" y="208"/>
                  </a:lnTo>
                  <a:lnTo>
                    <a:pt x="666" y="208"/>
                  </a:lnTo>
                  <a:lnTo>
                    <a:pt x="672" y="208"/>
                  </a:lnTo>
                  <a:lnTo>
                    <a:pt x="677" y="207"/>
                  </a:lnTo>
                  <a:lnTo>
                    <a:pt x="683" y="205"/>
                  </a:lnTo>
                  <a:lnTo>
                    <a:pt x="688" y="201"/>
                  </a:lnTo>
                  <a:lnTo>
                    <a:pt x="688" y="201"/>
                  </a:lnTo>
                  <a:lnTo>
                    <a:pt x="702" y="190"/>
                  </a:lnTo>
                  <a:lnTo>
                    <a:pt x="702" y="190"/>
                  </a:lnTo>
                  <a:lnTo>
                    <a:pt x="712" y="190"/>
                  </a:lnTo>
                  <a:lnTo>
                    <a:pt x="717" y="190"/>
                  </a:lnTo>
                  <a:lnTo>
                    <a:pt x="722" y="189"/>
                  </a:lnTo>
                  <a:lnTo>
                    <a:pt x="722" y="189"/>
                  </a:lnTo>
                  <a:lnTo>
                    <a:pt x="730" y="187"/>
                  </a:lnTo>
                  <a:lnTo>
                    <a:pt x="738" y="184"/>
                  </a:lnTo>
                  <a:lnTo>
                    <a:pt x="745" y="180"/>
                  </a:lnTo>
                  <a:lnTo>
                    <a:pt x="751" y="175"/>
                  </a:lnTo>
                  <a:lnTo>
                    <a:pt x="751" y="175"/>
                  </a:lnTo>
                  <a:lnTo>
                    <a:pt x="767" y="161"/>
                  </a:lnTo>
                  <a:lnTo>
                    <a:pt x="767" y="161"/>
                  </a:lnTo>
                  <a:lnTo>
                    <a:pt x="769" y="161"/>
                  </a:lnTo>
                  <a:lnTo>
                    <a:pt x="769" y="161"/>
                  </a:lnTo>
                  <a:lnTo>
                    <a:pt x="771" y="166"/>
                  </a:lnTo>
                  <a:lnTo>
                    <a:pt x="771" y="166"/>
                  </a:lnTo>
                  <a:lnTo>
                    <a:pt x="773" y="163"/>
                  </a:lnTo>
                  <a:lnTo>
                    <a:pt x="774" y="161"/>
                  </a:lnTo>
                  <a:lnTo>
                    <a:pt x="774" y="158"/>
                  </a:lnTo>
                  <a:lnTo>
                    <a:pt x="774" y="156"/>
                  </a:lnTo>
                  <a:lnTo>
                    <a:pt x="774" y="156"/>
                  </a:lnTo>
                  <a:lnTo>
                    <a:pt x="772" y="149"/>
                  </a:lnTo>
                  <a:lnTo>
                    <a:pt x="770" y="146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6"/>
                  </a:lnTo>
                  <a:lnTo>
                    <a:pt x="766" y="148"/>
                  </a:lnTo>
                  <a:lnTo>
                    <a:pt x="766" y="148"/>
                  </a:lnTo>
                  <a:lnTo>
                    <a:pt x="767" y="151"/>
                  </a:lnTo>
                  <a:lnTo>
                    <a:pt x="766" y="153"/>
                  </a:lnTo>
                  <a:lnTo>
                    <a:pt x="765" y="156"/>
                  </a:lnTo>
                  <a:lnTo>
                    <a:pt x="763" y="158"/>
                  </a:lnTo>
                  <a:lnTo>
                    <a:pt x="763" y="158"/>
                  </a:lnTo>
                  <a:lnTo>
                    <a:pt x="753" y="168"/>
                  </a:lnTo>
                  <a:lnTo>
                    <a:pt x="753" y="168"/>
                  </a:lnTo>
                  <a:lnTo>
                    <a:pt x="745" y="175"/>
                  </a:lnTo>
                  <a:lnTo>
                    <a:pt x="736" y="180"/>
                  </a:lnTo>
                  <a:lnTo>
                    <a:pt x="726" y="183"/>
                  </a:lnTo>
                  <a:lnTo>
                    <a:pt x="716" y="184"/>
                  </a:lnTo>
                  <a:lnTo>
                    <a:pt x="716" y="184"/>
                  </a:lnTo>
                  <a:lnTo>
                    <a:pt x="703" y="182"/>
                  </a:lnTo>
                  <a:lnTo>
                    <a:pt x="690" y="179"/>
                  </a:lnTo>
                  <a:lnTo>
                    <a:pt x="679" y="174"/>
                  </a:lnTo>
                  <a:lnTo>
                    <a:pt x="668" y="167"/>
                  </a:lnTo>
                  <a:lnTo>
                    <a:pt x="668" y="167"/>
                  </a:lnTo>
                  <a:lnTo>
                    <a:pt x="656" y="157"/>
                  </a:lnTo>
                  <a:lnTo>
                    <a:pt x="646" y="145"/>
                  </a:lnTo>
                  <a:lnTo>
                    <a:pt x="642" y="139"/>
                  </a:lnTo>
                  <a:lnTo>
                    <a:pt x="638" y="132"/>
                  </a:lnTo>
                  <a:lnTo>
                    <a:pt x="635" y="125"/>
                  </a:lnTo>
                  <a:lnTo>
                    <a:pt x="633" y="118"/>
                  </a:lnTo>
                  <a:lnTo>
                    <a:pt x="633" y="118"/>
                  </a:lnTo>
                  <a:lnTo>
                    <a:pt x="629" y="106"/>
                  </a:lnTo>
                  <a:lnTo>
                    <a:pt x="628" y="100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32" y="91"/>
                  </a:lnTo>
                  <a:lnTo>
                    <a:pt x="633" y="90"/>
                  </a:lnTo>
                  <a:lnTo>
                    <a:pt x="633" y="88"/>
                  </a:lnTo>
                  <a:lnTo>
                    <a:pt x="633" y="88"/>
                  </a:lnTo>
                  <a:lnTo>
                    <a:pt x="626" y="89"/>
                  </a:lnTo>
                  <a:lnTo>
                    <a:pt x="620" y="91"/>
                  </a:lnTo>
                  <a:lnTo>
                    <a:pt x="613" y="95"/>
                  </a:lnTo>
                  <a:lnTo>
                    <a:pt x="611" y="97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09" y="103"/>
                  </a:lnTo>
                  <a:lnTo>
                    <a:pt x="609" y="104"/>
                  </a:lnTo>
                  <a:lnTo>
                    <a:pt x="610" y="106"/>
                  </a:lnTo>
                  <a:lnTo>
                    <a:pt x="610" y="106"/>
                  </a:lnTo>
                  <a:close/>
                  <a:moveTo>
                    <a:pt x="420" y="1314"/>
                  </a:moveTo>
                  <a:lnTo>
                    <a:pt x="420" y="1314"/>
                  </a:lnTo>
                  <a:lnTo>
                    <a:pt x="417" y="1312"/>
                  </a:lnTo>
                  <a:lnTo>
                    <a:pt x="414" y="1312"/>
                  </a:lnTo>
                  <a:lnTo>
                    <a:pt x="414" y="1312"/>
                  </a:lnTo>
                  <a:lnTo>
                    <a:pt x="392" y="1316"/>
                  </a:lnTo>
                  <a:lnTo>
                    <a:pt x="392" y="1316"/>
                  </a:lnTo>
                  <a:lnTo>
                    <a:pt x="375" y="1320"/>
                  </a:lnTo>
                  <a:lnTo>
                    <a:pt x="357" y="1323"/>
                  </a:lnTo>
                  <a:lnTo>
                    <a:pt x="357" y="1323"/>
                  </a:lnTo>
                  <a:lnTo>
                    <a:pt x="340" y="1324"/>
                  </a:lnTo>
                  <a:lnTo>
                    <a:pt x="323" y="1324"/>
                  </a:lnTo>
                  <a:lnTo>
                    <a:pt x="323" y="1324"/>
                  </a:lnTo>
                  <a:lnTo>
                    <a:pt x="302" y="1323"/>
                  </a:lnTo>
                  <a:lnTo>
                    <a:pt x="282" y="1322"/>
                  </a:lnTo>
                  <a:lnTo>
                    <a:pt x="282" y="1322"/>
                  </a:lnTo>
                  <a:lnTo>
                    <a:pt x="272" y="1320"/>
                  </a:lnTo>
                  <a:lnTo>
                    <a:pt x="267" y="1319"/>
                  </a:lnTo>
                  <a:lnTo>
                    <a:pt x="262" y="1317"/>
                  </a:lnTo>
                  <a:lnTo>
                    <a:pt x="262" y="1317"/>
                  </a:lnTo>
                  <a:lnTo>
                    <a:pt x="254" y="1314"/>
                  </a:lnTo>
                  <a:lnTo>
                    <a:pt x="245" y="1312"/>
                  </a:lnTo>
                  <a:lnTo>
                    <a:pt x="245" y="1312"/>
                  </a:lnTo>
                  <a:lnTo>
                    <a:pt x="228" y="1307"/>
                  </a:lnTo>
                  <a:lnTo>
                    <a:pt x="219" y="1304"/>
                  </a:lnTo>
                  <a:lnTo>
                    <a:pt x="210" y="1301"/>
                  </a:lnTo>
                  <a:lnTo>
                    <a:pt x="210" y="1301"/>
                  </a:lnTo>
                  <a:lnTo>
                    <a:pt x="189" y="1291"/>
                  </a:lnTo>
                  <a:lnTo>
                    <a:pt x="168" y="1279"/>
                  </a:lnTo>
                  <a:lnTo>
                    <a:pt x="168" y="1279"/>
                  </a:lnTo>
                  <a:lnTo>
                    <a:pt x="154" y="1271"/>
                  </a:lnTo>
                  <a:lnTo>
                    <a:pt x="141" y="1263"/>
                  </a:lnTo>
                  <a:lnTo>
                    <a:pt x="141" y="1263"/>
                  </a:lnTo>
                  <a:lnTo>
                    <a:pt x="136" y="1259"/>
                  </a:lnTo>
                  <a:lnTo>
                    <a:pt x="131" y="1254"/>
                  </a:lnTo>
                  <a:lnTo>
                    <a:pt x="131" y="1254"/>
                  </a:lnTo>
                  <a:lnTo>
                    <a:pt x="119" y="1241"/>
                  </a:lnTo>
                  <a:lnTo>
                    <a:pt x="119" y="1241"/>
                  </a:lnTo>
                  <a:lnTo>
                    <a:pt x="115" y="1242"/>
                  </a:lnTo>
                  <a:lnTo>
                    <a:pt x="113" y="1245"/>
                  </a:lnTo>
                  <a:lnTo>
                    <a:pt x="111" y="1247"/>
                  </a:lnTo>
                  <a:lnTo>
                    <a:pt x="109" y="1251"/>
                  </a:lnTo>
                  <a:lnTo>
                    <a:pt x="109" y="1251"/>
                  </a:lnTo>
                  <a:lnTo>
                    <a:pt x="107" y="1256"/>
                  </a:lnTo>
                  <a:lnTo>
                    <a:pt x="105" y="1262"/>
                  </a:lnTo>
                  <a:lnTo>
                    <a:pt x="105" y="1262"/>
                  </a:lnTo>
                  <a:lnTo>
                    <a:pt x="104" y="1269"/>
                  </a:lnTo>
                  <a:lnTo>
                    <a:pt x="104" y="1277"/>
                  </a:lnTo>
                  <a:lnTo>
                    <a:pt x="104" y="1277"/>
                  </a:lnTo>
                  <a:lnTo>
                    <a:pt x="104" y="1284"/>
                  </a:lnTo>
                  <a:lnTo>
                    <a:pt x="106" y="1291"/>
                  </a:lnTo>
                  <a:lnTo>
                    <a:pt x="108" y="1299"/>
                  </a:lnTo>
                  <a:lnTo>
                    <a:pt x="111" y="1306"/>
                  </a:lnTo>
                  <a:lnTo>
                    <a:pt x="111" y="1306"/>
                  </a:lnTo>
                  <a:lnTo>
                    <a:pt x="116" y="1316"/>
                  </a:lnTo>
                  <a:lnTo>
                    <a:pt x="122" y="1325"/>
                  </a:lnTo>
                  <a:lnTo>
                    <a:pt x="129" y="1335"/>
                  </a:lnTo>
                  <a:lnTo>
                    <a:pt x="136" y="1343"/>
                  </a:lnTo>
                  <a:lnTo>
                    <a:pt x="136" y="1343"/>
                  </a:lnTo>
                  <a:lnTo>
                    <a:pt x="142" y="1349"/>
                  </a:lnTo>
                  <a:lnTo>
                    <a:pt x="149" y="1355"/>
                  </a:lnTo>
                  <a:lnTo>
                    <a:pt x="162" y="1366"/>
                  </a:lnTo>
                  <a:lnTo>
                    <a:pt x="162" y="1366"/>
                  </a:lnTo>
                  <a:lnTo>
                    <a:pt x="173" y="1375"/>
                  </a:lnTo>
                  <a:lnTo>
                    <a:pt x="185" y="1382"/>
                  </a:lnTo>
                  <a:lnTo>
                    <a:pt x="197" y="1388"/>
                  </a:lnTo>
                  <a:lnTo>
                    <a:pt x="210" y="1393"/>
                  </a:lnTo>
                  <a:lnTo>
                    <a:pt x="210" y="1393"/>
                  </a:lnTo>
                  <a:lnTo>
                    <a:pt x="233" y="1400"/>
                  </a:lnTo>
                  <a:lnTo>
                    <a:pt x="257" y="1407"/>
                  </a:lnTo>
                  <a:lnTo>
                    <a:pt x="257" y="1407"/>
                  </a:lnTo>
                  <a:lnTo>
                    <a:pt x="280" y="1413"/>
                  </a:lnTo>
                  <a:lnTo>
                    <a:pt x="303" y="1415"/>
                  </a:lnTo>
                  <a:lnTo>
                    <a:pt x="326" y="1416"/>
                  </a:lnTo>
                  <a:lnTo>
                    <a:pt x="350" y="1414"/>
                  </a:lnTo>
                  <a:lnTo>
                    <a:pt x="350" y="1414"/>
                  </a:lnTo>
                  <a:lnTo>
                    <a:pt x="357" y="1413"/>
                  </a:lnTo>
                  <a:lnTo>
                    <a:pt x="365" y="1411"/>
                  </a:lnTo>
                  <a:lnTo>
                    <a:pt x="365" y="1411"/>
                  </a:lnTo>
                  <a:lnTo>
                    <a:pt x="375" y="1407"/>
                  </a:lnTo>
                  <a:lnTo>
                    <a:pt x="385" y="1403"/>
                  </a:lnTo>
                  <a:lnTo>
                    <a:pt x="404" y="1393"/>
                  </a:lnTo>
                  <a:lnTo>
                    <a:pt x="404" y="1393"/>
                  </a:lnTo>
                  <a:lnTo>
                    <a:pt x="410" y="1389"/>
                  </a:lnTo>
                  <a:lnTo>
                    <a:pt x="414" y="1385"/>
                  </a:lnTo>
                  <a:lnTo>
                    <a:pt x="423" y="1377"/>
                  </a:lnTo>
                  <a:lnTo>
                    <a:pt x="423" y="1377"/>
                  </a:lnTo>
                  <a:lnTo>
                    <a:pt x="425" y="1374"/>
                  </a:lnTo>
                  <a:lnTo>
                    <a:pt x="426" y="1371"/>
                  </a:lnTo>
                  <a:lnTo>
                    <a:pt x="426" y="1371"/>
                  </a:lnTo>
                  <a:lnTo>
                    <a:pt x="431" y="1356"/>
                  </a:lnTo>
                  <a:lnTo>
                    <a:pt x="432" y="1348"/>
                  </a:lnTo>
                  <a:lnTo>
                    <a:pt x="432" y="1340"/>
                  </a:lnTo>
                  <a:lnTo>
                    <a:pt x="432" y="1340"/>
                  </a:lnTo>
                  <a:lnTo>
                    <a:pt x="431" y="1333"/>
                  </a:lnTo>
                  <a:lnTo>
                    <a:pt x="429" y="1326"/>
                  </a:lnTo>
                  <a:lnTo>
                    <a:pt x="425" y="1319"/>
                  </a:lnTo>
                  <a:lnTo>
                    <a:pt x="420" y="1314"/>
                  </a:lnTo>
                  <a:lnTo>
                    <a:pt x="420" y="1314"/>
                  </a:lnTo>
                  <a:close/>
                  <a:moveTo>
                    <a:pt x="939" y="1163"/>
                  </a:moveTo>
                  <a:lnTo>
                    <a:pt x="939" y="1163"/>
                  </a:lnTo>
                  <a:lnTo>
                    <a:pt x="933" y="1158"/>
                  </a:lnTo>
                  <a:lnTo>
                    <a:pt x="927" y="1153"/>
                  </a:lnTo>
                  <a:lnTo>
                    <a:pt x="927" y="1153"/>
                  </a:lnTo>
                  <a:lnTo>
                    <a:pt x="912" y="1143"/>
                  </a:lnTo>
                  <a:lnTo>
                    <a:pt x="912" y="1143"/>
                  </a:lnTo>
                  <a:lnTo>
                    <a:pt x="896" y="1134"/>
                  </a:lnTo>
                  <a:lnTo>
                    <a:pt x="896" y="1134"/>
                  </a:lnTo>
                  <a:lnTo>
                    <a:pt x="889" y="1144"/>
                  </a:lnTo>
                  <a:lnTo>
                    <a:pt x="883" y="1153"/>
                  </a:lnTo>
                  <a:lnTo>
                    <a:pt x="875" y="1162"/>
                  </a:lnTo>
                  <a:lnTo>
                    <a:pt x="867" y="1170"/>
                  </a:lnTo>
                  <a:lnTo>
                    <a:pt x="867" y="1170"/>
                  </a:lnTo>
                  <a:lnTo>
                    <a:pt x="855" y="1180"/>
                  </a:lnTo>
                  <a:lnTo>
                    <a:pt x="849" y="1185"/>
                  </a:lnTo>
                  <a:lnTo>
                    <a:pt x="843" y="1190"/>
                  </a:lnTo>
                  <a:lnTo>
                    <a:pt x="843" y="1190"/>
                  </a:lnTo>
                  <a:lnTo>
                    <a:pt x="834" y="1196"/>
                  </a:lnTo>
                  <a:lnTo>
                    <a:pt x="825" y="1200"/>
                  </a:lnTo>
                  <a:lnTo>
                    <a:pt x="816" y="1205"/>
                  </a:lnTo>
                  <a:lnTo>
                    <a:pt x="806" y="1208"/>
                  </a:lnTo>
                  <a:lnTo>
                    <a:pt x="806" y="1208"/>
                  </a:lnTo>
                  <a:lnTo>
                    <a:pt x="793" y="1213"/>
                  </a:lnTo>
                  <a:lnTo>
                    <a:pt x="793" y="1213"/>
                  </a:lnTo>
                  <a:lnTo>
                    <a:pt x="778" y="1217"/>
                  </a:lnTo>
                  <a:lnTo>
                    <a:pt x="770" y="1218"/>
                  </a:lnTo>
                  <a:lnTo>
                    <a:pt x="762" y="1219"/>
                  </a:lnTo>
                  <a:lnTo>
                    <a:pt x="762" y="1219"/>
                  </a:lnTo>
                  <a:lnTo>
                    <a:pt x="749" y="1219"/>
                  </a:lnTo>
                  <a:lnTo>
                    <a:pt x="736" y="1219"/>
                  </a:lnTo>
                  <a:lnTo>
                    <a:pt x="736" y="1219"/>
                  </a:lnTo>
                  <a:lnTo>
                    <a:pt x="694" y="1216"/>
                  </a:lnTo>
                  <a:lnTo>
                    <a:pt x="694" y="1216"/>
                  </a:lnTo>
                  <a:lnTo>
                    <a:pt x="681" y="1215"/>
                  </a:lnTo>
                  <a:lnTo>
                    <a:pt x="668" y="1213"/>
                  </a:lnTo>
                  <a:lnTo>
                    <a:pt x="668" y="1213"/>
                  </a:lnTo>
                  <a:lnTo>
                    <a:pt x="656" y="1213"/>
                  </a:lnTo>
                  <a:lnTo>
                    <a:pt x="643" y="1213"/>
                  </a:lnTo>
                  <a:lnTo>
                    <a:pt x="643" y="1213"/>
                  </a:lnTo>
                  <a:lnTo>
                    <a:pt x="640" y="1213"/>
                  </a:lnTo>
                  <a:lnTo>
                    <a:pt x="639" y="1214"/>
                  </a:lnTo>
                  <a:lnTo>
                    <a:pt x="638" y="1216"/>
                  </a:lnTo>
                  <a:lnTo>
                    <a:pt x="638" y="1219"/>
                  </a:lnTo>
                  <a:lnTo>
                    <a:pt x="638" y="1219"/>
                  </a:lnTo>
                  <a:lnTo>
                    <a:pt x="641" y="1227"/>
                  </a:lnTo>
                  <a:lnTo>
                    <a:pt x="642" y="1230"/>
                  </a:lnTo>
                  <a:lnTo>
                    <a:pt x="645" y="1233"/>
                  </a:lnTo>
                  <a:lnTo>
                    <a:pt x="645" y="1233"/>
                  </a:lnTo>
                  <a:lnTo>
                    <a:pt x="653" y="1241"/>
                  </a:lnTo>
                  <a:lnTo>
                    <a:pt x="662" y="1249"/>
                  </a:lnTo>
                  <a:lnTo>
                    <a:pt x="672" y="1255"/>
                  </a:lnTo>
                  <a:lnTo>
                    <a:pt x="682" y="1260"/>
                  </a:lnTo>
                  <a:lnTo>
                    <a:pt x="682" y="1260"/>
                  </a:lnTo>
                  <a:lnTo>
                    <a:pt x="695" y="1266"/>
                  </a:lnTo>
                  <a:lnTo>
                    <a:pt x="695" y="1266"/>
                  </a:lnTo>
                  <a:lnTo>
                    <a:pt x="704" y="1270"/>
                  </a:lnTo>
                  <a:lnTo>
                    <a:pt x="714" y="1274"/>
                  </a:lnTo>
                  <a:lnTo>
                    <a:pt x="733" y="1281"/>
                  </a:lnTo>
                  <a:lnTo>
                    <a:pt x="733" y="1281"/>
                  </a:lnTo>
                  <a:lnTo>
                    <a:pt x="745" y="1284"/>
                  </a:lnTo>
                  <a:lnTo>
                    <a:pt x="756" y="1287"/>
                  </a:lnTo>
                  <a:lnTo>
                    <a:pt x="780" y="1291"/>
                  </a:lnTo>
                  <a:lnTo>
                    <a:pt x="780" y="1291"/>
                  </a:lnTo>
                  <a:lnTo>
                    <a:pt x="791" y="1292"/>
                  </a:lnTo>
                  <a:lnTo>
                    <a:pt x="801" y="1293"/>
                  </a:lnTo>
                  <a:lnTo>
                    <a:pt x="812" y="1293"/>
                  </a:lnTo>
                  <a:lnTo>
                    <a:pt x="823" y="1292"/>
                  </a:lnTo>
                  <a:lnTo>
                    <a:pt x="823" y="1292"/>
                  </a:lnTo>
                  <a:lnTo>
                    <a:pt x="848" y="1287"/>
                  </a:lnTo>
                  <a:lnTo>
                    <a:pt x="860" y="1284"/>
                  </a:lnTo>
                  <a:lnTo>
                    <a:pt x="872" y="1280"/>
                  </a:lnTo>
                  <a:lnTo>
                    <a:pt x="872" y="1280"/>
                  </a:lnTo>
                  <a:lnTo>
                    <a:pt x="887" y="1275"/>
                  </a:lnTo>
                  <a:lnTo>
                    <a:pt x="902" y="1269"/>
                  </a:lnTo>
                  <a:lnTo>
                    <a:pt x="916" y="1262"/>
                  </a:lnTo>
                  <a:lnTo>
                    <a:pt x="929" y="1254"/>
                  </a:lnTo>
                  <a:lnTo>
                    <a:pt x="929" y="1254"/>
                  </a:lnTo>
                  <a:lnTo>
                    <a:pt x="939" y="1246"/>
                  </a:lnTo>
                  <a:lnTo>
                    <a:pt x="948" y="1236"/>
                  </a:lnTo>
                  <a:lnTo>
                    <a:pt x="952" y="1231"/>
                  </a:lnTo>
                  <a:lnTo>
                    <a:pt x="955" y="1226"/>
                  </a:lnTo>
                  <a:lnTo>
                    <a:pt x="958" y="1220"/>
                  </a:lnTo>
                  <a:lnTo>
                    <a:pt x="960" y="1213"/>
                  </a:lnTo>
                  <a:lnTo>
                    <a:pt x="960" y="1213"/>
                  </a:lnTo>
                  <a:lnTo>
                    <a:pt x="961" y="1206"/>
                  </a:lnTo>
                  <a:lnTo>
                    <a:pt x="961" y="1198"/>
                  </a:lnTo>
                  <a:lnTo>
                    <a:pt x="959" y="1191"/>
                  </a:lnTo>
                  <a:lnTo>
                    <a:pt x="955" y="1184"/>
                  </a:lnTo>
                  <a:lnTo>
                    <a:pt x="955" y="1184"/>
                  </a:lnTo>
                  <a:lnTo>
                    <a:pt x="947" y="1173"/>
                  </a:lnTo>
                  <a:lnTo>
                    <a:pt x="939" y="1163"/>
                  </a:lnTo>
                  <a:lnTo>
                    <a:pt x="939" y="1163"/>
                  </a:lnTo>
                  <a:close/>
                </a:path>
              </a:pathLst>
            </a:custGeom>
            <a:solidFill>
              <a:srgbClr val="EFF9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0" name="Freeform 216"/>
            <p:cNvSpPr>
              <a:spLocks noEditPoints="1"/>
            </p:cNvSpPr>
            <p:nvPr/>
          </p:nvSpPr>
          <p:spPr bwMode="auto">
            <a:xfrm>
              <a:off x="5121" y="1708"/>
              <a:ext cx="207" cy="79"/>
            </a:xfrm>
            <a:custGeom>
              <a:avLst/>
              <a:gdLst/>
              <a:ahLst/>
              <a:cxnLst>
                <a:cxn ang="0">
                  <a:pos x="7" y="69"/>
                </a:cxn>
                <a:cxn ang="0">
                  <a:pos x="0" y="52"/>
                </a:cxn>
                <a:cxn ang="0">
                  <a:pos x="2" y="39"/>
                </a:cxn>
                <a:cxn ang="0">
                  <a:pos x="11" y="25"/>
                </a:cxn>
                <a:cxn ang="0">
                  <a:pos x="21" y="19"/>
                </a:cxn>
                <a:cxn ang="0">
                  <a:pos x="40" y="17"/>
                </a:cxn>
                <a:cxn ang="0">
                  <a:pos x="46" y="17"/>
                </a:cxn>
                <a:cxn ang="0">
                  <a:pos x="63" y="16"/>
                </a:cxn>
                <a:cxn ang="0">
                  <a:pos x="99" y="16"/>
                </a:cxn>
                <a:cxn ang="0">
                  <a:pos x="96" y="26"/>
                </a:cxn>
                <a:cxn ang="0">
                  <a:pos x="97" y="37"/>
                </a:cxn>
                <a:cxn ang="0">
                  <a:pos x="102" y="16"/>
                </a:cxn>
                <a:cxn ang="0">
                  <a:pos x="107" y="16"/>
                </a:cxn>
                <a:cxn ang="0">
                  <a:pos x="109" y="29"/>
                </a:cxn>
                <a:cxn ang="0">
                  <a:pos x="110" y="23"/>
                </a:cxn>
                <a:cxn ang="0">
                  <a:pos x="175" y="5"/>
                </a:cxn>
                <a:cxn ang="0">
                  <a:pos x="176" y="16"/>
                </a:cxn>
                <a:cxn ang="0">
                  <a:pos x="179" y="6"/>
                </a:cxn>
                <a:cxn ang="0">
                  <a:pos x="185" y="1"/>
                </a:cxn>
                <a:cxn ang="0">
                  <a:pos x="201" y="0"/>
                </a:cxn>
                <a:cxn ang="0">
                  <a:pos x="207" y="5"/>
                </a:cxn>
                <a:cxn ang="0">
                  <a:pos x="204" y="14"/>
                </a:cxn>
                <a:cxn ang="0">
                  <a:pos x="193" y="25"/>
                </a:cxn>
                <a:cxn ang="0">
                  <a:pos x="166" y="43"/>
                </a:cxn>
                <a:cxn ang="0">
                  <a:pos x="130" y="59"/>
                </a:cxn>
                <a:cxn ang="0">
                  <a:pos x="102" y="69"/>
                </a:cxn>
                <a:cxn ang="0">
                  <a:pos x="50" y="78"/>
                </a:cxn>
                <a:cxn ang="0">
                  <a:pos x="28" y="79"/>
                </a:cxn>
                <a:cxn ang="0">
                  <a:pos x="19" y="75"/>
                </a:cxn>
                <a:cxn ang="0">
                  <a:pos x="15" y="63"/>
                </a:cxn>
                <a:cxn ang="0">
                  <a:pos x="14" y="50"/>
                </a:cxn>
                <a:cxn ang="0">
                  <a:pos x="19" y="37"/>
                </a:cxn>
                <a:cxn ang="0">
                  <a:pos x="18" y="34"/>
                </a:cxn>
                <a:cxn ang="0">
                  <a:pos x="11" y="48"/>
                </a:cxn>
                <a:cxn ang="0">
                  <a:pos x="11" y="66"/>
                </a:cxn>
                <a:cxn ang="0">
                  <a:pos x="34" y="76"/>
                </a:cxn>
                <a:cxn ang="0">
                  <a:pos x="35" y="75"/>
                </a:cxn>
                <a:cxn ang="0">
                  <a:pos x="35" y="55"/>
                </a:cxn>
                <a:cxn ang="0">
                  <a:pos x="37" y="42"/>
                </a:cxn>
                <a:cxn ang="0">
                  <a:pos x="32" y="51"/>
                </a:cxn>
                <a:cxn ang="0">
                  <a:pos x="31" y="69"/>
                </a:cxn>
                <a:cxn ang="0">
                  <a:pos x="34" y="76"/>
                </a:cxn>
                <a:cxn ang="0">
                  <a:pos x="154" y="40"/>
                </a:cxn>
                <a:cxn ang="0">
                  <a:pos x="152" y="26"/>
                </a:cxn>
                <a:cxn ang="0">
                  <a:pos x="151" y="40"/>
                </a:cxn>
                <a:cxn ang="0">
                  <a:pos x="64" y="43"/>
                </a:cxn>
                <a:cxn ang="0">
                  <a:pos x="61" y="48"/>
                </a:cxn>
                <a:cxn ang="0">
                  <a:pos x="61" y="60"/>
                </a:cxn>
                <a:cxn ang="0">
                  <a:pos x="63" y="62"/>
                </a:cxn>
              </a:cxnLst>
              <a:rect l="0" t="0" r="r" b="b"/>
              <a:pathLst>
                <a:path w="207" h="79">
                  <a:moveTo>
                    <a:pt x="13" y="72"/>
                  </a:moveTo>
                  <a:lnTo>
                    <a:pt x="13" y="72"/>
                  </a:lnTo>
                  <a:lnTo>
                    <a:pt x="7" y="69"/>
                  </a:lnTo>
                  <a:lnTo>
                    <a:pt x="3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4" y="33"/>
                  </a:lnTo>
                  <a:lnTo>
                    <a:pt x="7" y="29"/>
                  </a:lnTo>
                  <a:lnTo>
                    <a:pt x="11" y="25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1" y="19"/>
                  </a:lnTo>
                  <a:lnTo>
                    <a:pt x="27" y="17"/>
                  </a:lnTo>
                  <a:lnTo>
                    <a:pt x="34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4" y="16"/>
                  </a:lnTo>
                  <a:lnTo>
                    <a:pt x="63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7" y="21"/>
                  </a:lnTo>
                  <a:lnTo>
                    <a:pt x="96" y="26"/>
                  </a:lnTo>
                  <a:lnTo>
                    <a:pt x="96" y="31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9" y="26"/>
                  </a:lnTo>
                  <a:lnTo>
                    <a:pt x="100" y="21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9" y="29"/>
                  </a:lnTo>
                  <a:lnTo>
                    <a:pt x="110" y="27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6" y="16"/>
                  </a:lnTo>
                  <a:lnTo>
                    <a:pt x="176" y="16"/>
                  </a:lnTo>
                  <a:lnTo>
                    <a:pt x="178" y="13"/>
                  </a:lnTo>
                  <a:lnTo>
                    <a:pt x="179" y="9"/>
                  </a:lnTo>
                  <a:lnTo>
                    <a:pt x="179" y="6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85" y="1"/>
                  </a:lnTo>
                  <a:lnTo>
                    <a:pt x="190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4" y="0"/>
                  </a:lnTo>
                  <a:lnTo>
                    <a:pt x="206" y="2"/>
                  </a:lnTo>
                  <a:lnTo>
                    <a:pt x="207" y="5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4" y="14"/>
                  </a:lnTo>
                  <a:lnTo>
                    <a:pt x="201" y="18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84" y="31"/>
                  </a:lnTo>
                  <a:lnTo>
                    <a:pt x="175" y="37"/>
                  </a:lnTo>
                  <a:lnTo>
                    <a:pt x="166" y="43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30" y="59"/>
                  </a:lnTo>
                  <a:lnTo>
                    <a:pt x="116" y="65"/>
                  </a:lnTo>
                  <a:lnTo>
                    <a:pt x="102" y="69"/>
                  </a:lnTo>
                  <a:lnTo>
                    <a:pt x="102" y="69"/>
                  </a:lnTo>
                  <a:lnTo>
                    <a:pt x="85" y="73"/>
                  </a:lnTo>
                  <a:lnTo>
                    <a:pt x="68" y="76"/>
                  </a:lnTo>
                  <a:lnTo>
                    <a:pt x="50" y="78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5" y="78"/>
                  </a:lnTo>
                  <a:lnTo>
                    <a:pt x="22" y="77"/>
                  </a:lnTo>
                  <a:lnTo>
                    <a:pt x="19" y="75"/>
                  </a:lnTo>
                  <a:lnTo>
                    <a:pt x="18" y="73"/>
                  </a:lnTo>
                  <a:lnTo>
                    <a:pt x="16" y="70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4" y="56"/>
                  </a:lnTo>
                  <a:lnTo>
                    <a:pt x="14" y="50"/>
                  </a:lnTo>
                  <a:lnTo>
                    <a:pt x="16" y="43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8" y="34"/>
                  </a:lnTo>
                  <a:lnTo>
                    <a:pt x="15" y="38"/>
                  </a:lnTo>
                  <a:lnTo>
                    <a:pt x="12" y="43"/>
                  </a:lnTo>
                  <a:lnTo>
                    <a:pt x="11" y="48"/>
                  </a:lnTo>
                  <a:lnTo>
                    <a:pt x="10" y="54"/>
                  </a:lnTo>
                  <a:lnTo>
                    <a:pt x="10" y="60"/>
                  </a:lnTo>
                  <a:lnTo>
                    <a:pt x="11" y="66"/>
                  </a:lnTo>
                  <a:lnTo>
                    <a:pt x="13" y="72"/>
                  </a:lnTo>
                  <a:lnTo>
                    <a:pt x="13" y="72"/>
                  </a:lnTo>
                  <a:close/>
                  <a:moveTo>
                    <a:pt x="34" y="76"/>
                  </a:moveTo>
                  <a:lnTo>
                    <a:pt x="34" y="76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5" y="55"/>
                  </a:lnTo>
                  <a:lnTo>
                    <a:pt x="36" y="51"/>
                  </a:lnTo>
                  <a:lnTo>
                    <a:pt x="37" y="46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4" y="46"/>
                  </a:lnTo>
                  <a:lnTo>
                    <a:pt x="32" y="51"/>
                  </a:lnTo>
                  <a:lnTo>
                    <a:pt x="30" y="60"/>
                  </a:lnTo>
                  <a:lnTo>
                    <a:pt x="30" y="65"/>
                  </a:lnTo>
                  <a:lnTo>
                    <a:pt x="31" y="69"/>
                  </a:lnTo>
                  <a:lnTo>
                    <a:pt x="32" y="72"/>
                  </a:lnTo>
                  <a:lnTo>
                    <a:pt x="34" y="76"/>
                  </a:lnTo>
                  <a:lnTo>
                    <a:pt x="34" y="76"/>
                  </a:lnTo>
                  <a:close/>
                  <a:moveTo>
                    <a:pt x="153" y="45"/>
                  </a:moveTo>
                  <a:lnTo>
                    <a:pt x="153" y="45"/>
                  </a:lnTo>
                  <a:lnTo>
                    <a:pt x="154" y="40"/>
                  </a:lnTo>
                  <a:lnTo>
                    <a:pt x="153" y="35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31"/>
                  </a:lnTo>
                  <a:lnTo>
                    <a:pt x="150" y="35"/>
                  </a:lnTo>
                  <a:lnTo>
                    <a:pt x="151" y="40"/>
                  </a:lnTo>
                  <a:lnTo>
                    <a:pt x="153" y="45"/>
                  </a:lnTo>
                  <a:lnTo>
                    <a:pt x="153" y="45"/>
                  </a:lnTo>
                  <a:close/>
                  <a:moveTo>
                    <a:pt x="64" y="43"/>
                  </a:moveTo>
                  <a:lnTo>
                    <a:pt x="64" y="43"/>
                  </a:lnTo>
                  <a:lnTo>
                    <a:pt x="62" y="45"/>
                  </a:lnTo>
                  <a:lnTo>
                    <a:pt x="61" y="48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1" y="60"/>
                  </a:lnTo>
                  <a:lnTo>
                    <a:pt x="62" y="61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4" y="43"/>
                  </a:lnTo>
                  <a:lnTo>
                    <a:pt x="64" y="43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1" name="Freeform 217"/>
            <p:cNvSpPr>
              <a:spLocks noEditPoints="1"/>
            </p:cNvSpPr>
            <p:nvPr/>
          </p:nvSpPr>
          <p:spPr bwMode="auto">
            <a:xfrm>
              <a:off x="4412" y="1842"/>
              <a:ext cx="799" cy="320"/>
            </a:xfrm>
            <a:custGeom>
              <a:avLst/>
              <a:gdLst/>
              <a:ahLst/>
              <a:cxnLst>
                <a:cxn ang="0">
                  <a:pos x="198" y="11"/>
                </a:cxn>
                <a:cxn ang="0">
                  <a:pos x="268" y="0"/>
                </a:cxn>
                <a:cxn ang="0">
                  <a:pos x="313" y="71"/>
                </a:cxn>
                <a:cxn ang="0">
                  <a:pos x="317" y="138"/>
                </a:cxn>
                <a:cxn ang="0">
                  <a:pos x="50" y="189"/>
                </a:cxn>
                <a:cxn ang="0">
                  <a:pos x="136" y="153"/>
                </a:cxn>
                <a:cxn ang="0">
                  <a:pos x="117" y="96"/>
                </a:cxn>
                <a:cxn ang="0">
                  <a:pos x="58" y="121"/>
                </a:cxn>
                <a:cxn ang="0">
                  <a:pos x="67" y="112"/>
                </a:cxn>
                <a:cxn ang="0">
                  <a:pos x="104" y="72"/>
                </a:cxn>
                <a:cxn ang="0">
                  <a:pos x="30" y="99"/>
                </a:cxn>
                <a:cxn ang="0">
                  <a:pos x="0" y="105"/>
                </a:cxn>
                <a:cxn ang="0">
                  <a:pos x="26" y="119"/>
                </a:cxn>
                <a:cxn ang="0">
                  <a:pos x="17" y="130"/>
                </a:cxn>
                <a:cxn ang="0">
                  <a:pos x="17" y="153"/>
                </a:cxn>
                <a:cxn ang="0">
                  <a:pos x="103" y="126"/>
                </a:cxn>
                <a:cxn ang="0">
                  <a:pos x="91" y="138"/>
                </a:cxn>
                <a:cxn ang="0">
                  <a:pos x="32" y="162"/>
                </a:cxn>
                <a:cxn ang="0">
                  <a:pos x="33" y="188"/>
                </a:cxn>
                <a:cxn ang="0">
                  <a:pos x="614" y="78"/>
                </a:cxn>
                <a:cxn ang="0">
                  <a:pos x="579" y="120"/>
                </a:cxn>
                <a:cxn ang="0">
                  <a:pos x="581" y="163"/>
                </a:cxn>
                <a:cxn ang="0">
                  <a:pos x="659" y="150"/>
                </a:cxn>
                <a:cxn ang="0">
                  <a:pos x="644" y="75"/>
                </a:cxn>
                <a:cxn ang="0">
                  <a:pos x="439" y="103"/>
                </a:cxn>
                <a:cxn ang="0">
                  <a:pos x="438" y="146"/>
                </a:cxn>
                <a:cxn ang="0">
                  <a:pos x="501" y="152"/>
                </a:cxn>
                <a:cxn ang="0">
                  <a:pos x="518" y="77"/>
                </a:cxn>
                <a:cxn ang="0">
                  <a:pos x="463" y="59"/>
                </a:cxn>
                <a:cxn ang="0">
                  <a:pos x="165" y="203"/>
                </a:cxn>
                <a:cxn ang="0">
                  <a:pos x="126" y="198"/>
                </a:cxn>
                <a:cxn ang="0">
                  <a:pos x="138" y="187"/>
                </a:cxn>
                <a:cxn ang="0">
                  <a:pos x="128" y="164"/>
                </a:cxn>
                <a:cxn ang="0">
                  <a:pos x="51" y="195"/>
                </a:cxn>
                <a:cxn ang="0">
                  <a:pos x="38" y="223"/>
                </a:cxn>
                <a:cxn ang="0">
                  <a:pos x="93" y="233"/>
                </a:cxn>
                <a:cxn ang="0">
                  <a:pos x="199" y="235"/>
                </a:cxn>
                <a:cxn ang="0">
                  <a:pos x="157" y="235"/>
                </a:cxn>
                <a:cxn ang="0">
                  <a:pos x="124" y="245"/>
                </a:cxn>
                <a:cxn ang="0">
                  <a:pos x="151" y="220"/>
                </a:cxn>
                <a:cxn ang="0">
                  <a:pos x="80" y="239"/>
                </a:cxn>
                <a:cxn ang="0">
                  <a:pos x="72" y="257"/>
                </a:cxn>
                <a:cxn ang="0">
                  <a:pos x="95" y="256"/>
                </a:cxn>
                <a:cxn ang="0">
                  <a:pos x="87" y="279"/>
                </a:cxn>
                <a:cxn ang="0">
                  <a:pos x="112" y="285"/>
                </a:cxn>
                <a:cxn ang="0">
                  <a:pos x="329" y="146"/>
                </a:cxn>
                <a:cxn ang="0">
                  <a:pos x="251" y="140"/>
                </a:cxn>
                <a:cxn ang="0">
                  <a:pos x="293" y="190"/>
                </a:cxn>
                <a:cxn ang="0">
                  <a:pos x="353" y="191"/>
                </a:cxn>
                <a:cxn ang="0">
                  <a:pos x="791" y="68"/>
                </a:cxn>
                <a:cxn ang="0">
                  <a:pos x="743" y="65"/>
                </a:cxn>
                <a:cxn ang="0">
                  <a:pos x="748" y="131"/>
                </a:cxn>
                <a:cxn ang="0">
                  <a:pos x="798" y="115"/>
                </a:cxn>
                <a:cxn ang="0">
                  <a:pos x="191" y="269"/>
                </a:cxn>
                <a:cxn ang="0">
                  <a:pos x="200" y="254"/>
                </a:cxn>
                <a:cxn ang="0">
                  <a:pos x="169" y="264"/>
                </a:cxn>
                <a:cxn ang="0">
                  <a:pos x="113" y="302"/>
                </a:cxn>
                <a:cxn ang="0">
                  <a:pos x="141" y="319"/>
                </a:cxn>
                <a:cxn ang="0">
                  <a:pos x="199" y="285"/>
                </a:cxn>
                <a:cxn ang="0">
                  <a:pos x="214" y="247"/>
                </a:cxn>
                <a:cxn ang="0">
                  <a:pos x="400" y="121"/>
                </a:cxn>
                <a:cxn ang="0">
                  <a:pos x="409" y="82"/>
                </a:cxn>
              </a:cxnLst>
              <a:rect l="0" t="0" r="r" b="b"/>
              <a:pathLst>
                <a:path w="799" h="320">
                  <a:moveTo>
                    <a:pt x="255" y="133"/>
                  </a:moveTo>
                  <a:lnTo>
                    <a:pt x="255" y="133"/>
                  </a:lnTo>
                  <a:lnTo>
                    <a:pt x="242" y="102"/>
                  </a:lnTo>
                  <a:lnTo>
                    <a:pt x="227" y="73"/>
                  </a:lnTo>
                  <a:lnTo>
                    <a:pt x="211" y="43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1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39" y="1"/>
                  </a:lnTo>
                  <a:lnTo>
                    <a:pt x="245" y="0"/>
                  </a:lnTo>
                  <a:lnTo>
                    <a:pt x="245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72" y="1"/>
                  </a:lnTo>
                  <a:lnTo>
                    <a:pt x="274" y="3"/>
                  </a:lnTo>
                  <a:lnTo>
                    <a:pt x="274" y="3"/>
                  </a:lnTo>
                  <a:lnTo>
                    <a:pt x="282" y="12"/>
                  </a:lnTo>
                  <a:lnTo>
                    <a:pt x="288" y="22"/>
                  </a:lnTo>
                  <a:lnTo>
                    <a:pt x="295" y="31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13" y="71"/>
                  </a:lnTo>
                  <a:lnTo>
                    <a:pt x="318" y="86"/>
                  </a:lnTo>
                  <a:lnTo>
                    <a:pt x="323" y="101"/>
                  </a:lnTo>
                  <a:lnTo>
                    <a:pt x="323" y="101"/>
                  </a:lnTo>
                  <a:lnTo>
                    <a:pt x="330" y="127"/>
                  </a:lnTo>
                  <a:lnTo>
                    <a:pt x="330" y="127"/>
                  </a:lnTo>
                  <a:lnTo>
                    <a:pt x="335" y="142"/>
                  </a:lnTo>
                  <a:lnTo>
                    <a:pt x="335" y="142"/>
                  </a:lnTo>
                  <a:lnTo>
                    <a:pt x="317" y="138"/>
                  </a:lnTo>
                  <a:lnTo>
                    <a:pt x="317" y="138"/>
                  </a:lnTo>
                  <a:lnTo>
                    <a:pt x="289" y="133"/>
                  </a:lnTo>
                  <a:lnTo>
                    <a:pt x="289" y="133"/>
                  </a:lnTo>
                  <a:lnTo>
                    <a:pt x="282" y="132"/>
                  </a:lnTo>
                  <a:lnTo>
                    <a:pt x="275" y="132"/>
                  </a:lnTo>
                  <a:lnTo>
                    <a:pt x="261" y="133"/>
                  </a:lnTo>
                  <a:lnTo>
                    <a:pt x="261" y="133"/>
                  </a:lnTo>
                  <a:lnTo>
                    <a:pt x="255" y="133"/>
                  </a:lnTo>
                  <a:lnTo>
                    <a:pt x="255" y="133"/>
                  </a:lnTo>
                  <a:close/>
                  <a:moveTo>
                    <a:pt x="50" y="189"/>
                  </a:moveTo>
                  <a:lnTo>
                    <a:pt x="50" y="189"/>
                  </a:lnTo>
                  <a:lnTo>
                    <a:pt x="63" y="184"/>
                  </a:lnTo>
                  <a:lnTo>
                    <a:pt x="76" y="180"/>
                  </a:lnTo>
                  <a:lnTo>
                    <a:pt x="76" y="180"/>
                  </a:lnTo>
                  <a:lnTo>
                    <a:pt x="94" y="174"/>
                  </a:lnTo>
                  <a:lnTo>
                    <a:pt x="111" y="167"/>
                  </a:lnTo>
                  <a:lnTo>
                    <a:pt x="111" y="167"/>
                  </a:lnTo>
                  <a:lnTo>
                    <a:pt x="123" y="160"/>
                  </a:lnTo>
                  <a:lnTo>
                    <a:pt x="136" y="153"/>
                  </a:lnTo>
                  <a:lnTo>
                    <a:pt x="136" y="153"/>
                  </a:lnTo>
                  <a:lnTo>
                    <a:pt x="140" y="151"/>
                  </a:lnTo>
                  <a:lnTo>
                    <a:pt x="141" y="148"/>
                  </a:lnTo>
                  <a:lnTo>
                    <a:pt x="141" y="145"/>
                  </a:lnTo>
                  <a:lnTo>
                    <a:pt x="139" y="141"/>
                  </a:lnTo>
                  <a:lnTo>
                    <a:pt x="139" y="141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17" y="96"/>
                  </a:lnTo>
                  <a:lnTo>
                    <a:pt x="117" y="96"/>
                  </a:lnTo>
                  <a:lnTo>
                    <a:pt x="103" y="102"/>
                  </a:lnTo>
                  <a:lnTo>
                    <a:pt x="103" y="102"/>
                  </a:lnTo>
                  <a:lnTo>
                    <a:pt x="90" y="109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67" y="118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4" y="122"/>
                  </a:lnTo>
                  <a:lnTo>
                    <a:pt x="53" y="121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7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67" y="112"/>
                  </a:lnTo>
                  <a:lnTo>
                    <a:pt x="77" y="109"/>
                  </a:lnTo>
                  <a:lnTo>
                    <a:pt x="88" y="104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106" y="95"/>
                  </a:lnTo>
                  <a:lnTo>
                    <a:pt x="110" y="92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76" y="87"/>
                  </a:lnTo>
                  <a:lnTo>
                    <a:pt x="66" y="91"/>
                  </a:lnTo>
                  <a:lnTo>
                    <a:pt x="56" y="94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30" y="99"/>
                  </a:lnTo>
                  <a:lnTo>
                    <a:pt x="23" y="100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2" y="99"/>
                  </a:lnTo>
                  <a:lnTo>
                    <a:pt x="9" y="99"/>
                  </a:lnTo>
                  <a:lnTo>
                    <a:pt x="6" y="101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2" y="113"/>
                  </a:lnTo>
                  <a:lnTo>
                    <a:pt x="3" y="115"/>
                  </a:lnTo>
                  <a:lnTo>
                    <a:pt x="6" y="116"/>
                  </a:lnTo>
                  <a:lnTo>
                    <a:pt x="6" y="116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7" y="120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7" y="123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3" y="125"/>
                  </a:lnTo>
                  <a:lnTo>
                    <a:pt x="21" y="126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13" y="134"/>
                  </a:lnTo>
                  <a:lnTo>
                    <a:pt x="11" y="139"/>
                  </a:lnTo>
                  <a:lnTo>
                    <a:pt x="11" y="143"/>
                  </a:lnTo>
                  <a:lnTo>
                    <a:pt x="12" y="148"/>
                  </a:lnTo>
                  <a:lnTo>
                    <a:pt x="12" y="148"/>
                  </a:lnTo>
                  <a:lnTo>
                    <a:pt x="14" y="151"/>
                  </a:lnTo>
                  <a:lnTo>
                    <a:pt x="17" y="153"/>
                  </a:lnTo>
                  <a:lnTo>
                    <a:pt x="17" y="153"/>
                  </a:lnTo>
                  <a:lnTo>
                    <a:pt x="21" y="154"/>
                  </a:lnTo>
                  <a:lnTo>
                    <a:pt x="26" y="154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0" y="152"/>
                  </a:lnTo>
                  <a:lnTo>
                    <a:pt x="45" y="151"/>
                  </a:lnTo>
                  <a:lnTo>
                    <a:pt x="55" y="147"/>
                  </a:lnTo>
                  <a:lnTo>
                    <a:pt x="55" y="147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6" y="130"/>
                  </a:lnTo>
                  <a:lnTo>
                    <a:pt x="104" y="132"/>
                  </a:lnTo>
                  <a:lnTo>
                    <a:pt x="104" y="132"/>
                  </a:lnTo>
                  <a:lnTo>
                    <a:pt x="91" y="138"/>
                  </a:lnTo>
                  <a:lnTo>
                    <a:pt x="91" y="138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39" y="157"/>
                  </a:lnTo>
                  <a:lnTo>
                    <a:pt x="39" y="157"/>
                  </a:lnTo>
                  <a:lnTo>
                    <a:pt x="35" y="159"/>
                  </a:lnTo>
                  <a:lnTo>
                    <a:pt x="32" y="162"/>
                  </a:lnTo>
                  <a:lnTo>
                    <a:pt x="30" y="165"/>
                  </a:lnTo>
                  <a:lnTo>
                    <a:pt x="28" y="168"/>
                  </a:lnTo>
                  <a:lnTo>
                    <a:pt x="27" y="172"/>
                  </a:lnTo>
                  <a:lnTo>
                    <a:pt x="27" y="175"/>
                  </a:lnTo>
                  <a:lnTo>
                    <a:pt x="27" y="179"/>
                  </a:lnTo>
                  <a:lnTo>
                    <a:pt x="28" y="183"/>
                  </a:lnTo>
                  <a:lnTo>
                    <a:pt x="28" y="183"/>
                  </a:lnTo>
                  <a:lnTo>
                    <a:pt x="30" y="186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41" y="190"/>
                  </a:lnTo>
                  <a:lnTo>
                    <a:pt x="45" y="190"/>
                  </a:lnTo>
                  <a:lnTo>
                    <a:pt x="50" y="189"/>
                  </a:lnTo>
                  <a:lnTo>
                    <a:pt x="50" y="189"/>
                  </a:lnTo>
                  <a:close/>
                  <a:moveTo>
                    <a:pt x="644" y="75"/>
                  </a:moveTo>
                  <a:lnTo>
                    <a:pt x="644" y="75"/>
                  </a:lnTo>
                  <a:lnTo>
                    <a:pt x="614" y="78"/>
                  </a:lnTo>
                  <a:lnTo>
                    <a:pt x="614" y="78"/>
                  </a:lnTo>
                  <a:lnTo>
                    <a:pt x="594" y="81"/>
                  </a:lnTo>
                  <a:lnTo>
                    <a:pt x="594" y="81"/>
                  </a:lnTo>
                  <a:lnTo>
                    <a:pt x="591" y="81"/>
                  </a:lnTo>
                  <a:lnTo>
                    <a:pt x="589" y="83"/>
                  </a:lnTo>
                  <a:lnTo>
                    <a:pt x="589" y="83"/>
                  </a:lnTo>
                  <a:lnTo>
                    <a:pt x="585" y="92"/>
                  </a:lnTo>
                  <a:lnTo>
                    <a:pt x="582" y="101"/>
                  </a:lnTo>
                  <a:lnTo>
                    <a:pt x="582" y="101"/>
                  </a:lnTo>
                  <a:lnTo>
                    <a:pt x="579" y="120"/>
                  </a:lnTo>
                  <a:lnTo>
                    <a:pt x="576" y="140"/>
                  </a:lnTo>
                  <a:lnTo>
                    <a:pt x="576" y="140"/>
                  </a:lnTo>
                  <a:lnTo>
                    <a:pt x="576" y="150"/>
                  </a:lnTo>
                  <a:lnTo>
                    <a:pt x="576" y="159"/>
                  </a:lnTo>
                  <a:lnTo>
                    <a:pt x="576" y="159"/>
                  </a:lnTo>
                  <a:lnTo>
                    <a:pt x="576" y="162"/>
                  </a:lnTo>
                  <a:lnTo>
                    <a:pt x="577" y="163"/>
                  </a:lnTo>
                  <a:lnTo>
                    <a:pt x="578" y="163"/>
                  </a:lnTo>
                  <a:lnTo>
                    <a:pt x="581" y="163"/>
                  </a:lnTo>
                  <a:lnTo>
                    <a:pt x="581" y="163"/>
                  </a:lnTo>
                  <a:lnTo>
                    <a:pt x="590" y="162"/>
                  </a:lnTo>
                  <a:lnTo>
                    <a:pt x="590" y="162"/>
                  </a:lnTo>
                  <a:lnTo>
                    <a:pt x="653" y="153"/>
                  </a:lnTo>
                  <a:lnTo>
                    <a:pt x="653" y="153"/>
                  </a:lnTo>
                  <a:lnTo>
                    <a:pt x="658" y="152"/>
                  </a:lnTo>
                  <a:lnTo>
                    <a:pt x="658" y="152"/>
                  </a:lnTo>
                  <a:lnTo>
                    <a:pt x="659" y="150"/>
                  </a:lnTo>
                  <a:lnTo>
                    <a:pt x="659" y="150"/>
                  </a:lnTo>
                  <a:lnTo>
                    <a:pt x="662" y="128"/>
                  </a:lnTo>
                  <a:lnTo>
                    <a:pt x="665" y="106"/>
                  </a:lnTo>
                  <a:lnTo>
                    <a:pt x="665" y="106"/>
                  </a:lnTo>
                  <a:lnTo>
                    <a:pt x="665" y="98"/>
                  </a:lnTo>
                  <a:lnTo>
                    <a:pt x="665" y="90"/>
                  </a:lnTo>
                  <a:lnTo>
                    <a:pt x="663" y="81"/>
                  </a:lnTo>
                  <a:lnTo>
                    <a:pt x="659" y="73"/>
                  </a:lnTo>
                  <a:lnTo>
                    <a:pt x="659" y="73"/>
                  </a:lnTo>
                  <a:lnTo>
                    <a:pt x="644" y="75"/>
                  </a:lnTo>
                  <a:lnTo>
                    <a:pt x="644" y="75"/>
                  </a:lnTo>
                  <a:close/>
                  <a:moveTo>
                    <a:pt x="463" y="59"/>
                  </a:moveTo>
                  <a:lnTo>
                    <a:pt x="463" y="59"/>
                  </a:lnTo>
                  <a:lnTo>
                    <a:pt x="457" y="65"/>
                  </a:lnTo>
                  <a:lnTo>
                    <a:pt x="453" y="71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2" y="94"/>
                  </a:lnTo>
                  <a:lnTo>
                    <a:pt x="439" y="103"/>
                  </a:lnTo>
                  <a:lnTo>
                    <a:pt x="439" y="103"/>
                  </a:lnTo>
                  <a:lnTo>
                    <a:pt x="436" y="111"/>
                  </a:lnTo>
                  <a:lnTo>
                    <a:pt x="435" y="119"/>
                  </a:lnTo>
                  <a:lnTo>
                    <a:pt x="433" y="136"/>
                  </a:lnTo>
                  <a:lnTo>
                    <a:pt x="433" y="136"/>
                  </a:lnTo>
                  <a:lnTo>
                    <a:pt x="432" y="140"/>
                  </a:lnTo>
                  <a:lnTo>
                    <a:pt x="433" y="142"/>
                  </a:lnTo>
                  <a:lnTo>
                    <a:pt x="435" y="144"/>
                  </a:lnTo>
                  <a:lnTo>
                    <a:pt x="438" y="146"/>
                  </a:lnTo>
                  <a:lnTo>
                    <a:pt x="438" y="146"/>
                  </a:lnTo>
                  <a:lnTo>
                    <a:pt x="445" y="150"/>
                  </a:lnTo>
                  <a:lnTo>
                    <a:pt x="454" y="153"/>
                  </a:lnTo>
                  <a:lnTo>
                    <a:pt x="470" y="158"/>
                  </a:lnTo>
                  <a:lnTo>
                    <a:pt x="470" y="158"/>
                  </a:lnTo>
                  <a:lnTo>
                    <a:pt x="485" y="161"/>
                  </a:lnTo>
                  <a:lnTo>
                    <a:pt x="502" y="163"/>
                  </a:lnTo>
                  <a:lnTo>
                    <a:pt x="502" y="163"/>
                  </a:lnTo>
                  <a:lnTo>
                    <a:pt x="501" y="152"/>
                  </a:lnTo>
                  <a:lnTo>
                    <a:pt x="502" y="140"/>
                  </a:lnTo>
                  <a:lnTo>
                    <a:pt x="503" y="129"/>
                  </a:lnTo>
                  <a:lnTo>
                    <a:pt x="505" y="119"/>
                  </a:lnTo>
                  <a:lnTo>
                    <a:pt x="505" y="119"/>
                  </a:lnTo>
                  <a:lnTo>
                    <a:pt x="507" y="108"/>
                  </a:lnTo>
                  <a:lnTo>
                    <a:pt x="510" y="98"/>
                  </a:lnTo>
                  <a:lnTo>
                    <a:pt x="514" y="87"/>
                  </a:lnTo>
                  <a:lnTo>
                    <a:pt x="518" y="77"/>
                  </a:lnTo>
                  <a:lnTo>
                    <a:pt x="518" y="77"/>
                  </a:lnTo>
                  <a:lnTo>
                    <a:pt x="515" y="75"/>
                  </a:lnTo>
                  <a:lnTo>
                    <a:pt x="511" y="73"/>
                  </a:lnTo>
                  <a:lnTo>
                    <a:pt x="503" y="72"/>
                  </a:lnTo>
                  <a:lnTo>
                    <a:pt x="503" y="72"/>
                  </a:lnTo>
                  <a:lnTo>
                    <a:pt x="492" y="70"/>
                  </a:lnTo>
                  <a:lnTo>
                    <a:pt x="482" y="67"/>
                  </a:lnTo>
                  <a:lnTo>
                    <a:pt x="472" y="63"/>
                  </a:lnTo>
                  <a:lnTo>
                    <a:pt x="463" y="59"/>
                  </a:lnTo>
                  <a:lnTo>
                    <a:pt x="463" y="59"/>
                  </a:lnTo>
                  <a:close/>
                  <a:moveTo>
                    <a:pt x="104" y="232"/>
                  </a:moveTo>
                  <a:lnTo>
                    <a:pt x="104" y="232"/>
                  </a:lnTo>
                  <a:lnTo>
                    <a:pt x="117" y="229"/>
                  </a:lnTo>
                  <a:lnTo>
                    <a:pt x="124" y="227"/>
                  </a:lnTo>
                  <a:lnTo>
                    <a:pt x="130" y="224"/>
                  </a:lnTo>
                  <a:lnTo>
                    <a:pt x="130" y="224"/>
                  </a:lnTo>
                  <a:lnTo>
                    <a:pt x="148" y="214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9" y="201"/>
                  </a:lnTo>
                  <a:lnTo>
                    <a:pt x="169" y="201"/>
                  </a:lnTo>
                  <a:lnTo>
                    <a:pt x="157" y="180"/>
                  </a:lnTo>
                  <a:lnTo>
                    <a:pt x="157" y="180"/>
                  </a:lnTo>
                  <a:lnTo>
                    <a:pt x="151" y="185"/>
                  </a:lnTo>
                  <a:lnTo>
                    <a:pt x="145" y="189"/>
                  </a:lnTo>
                  <a:lnTo>
                    <a:pt x="139" y="193"/>
                  </a:lnTo>
                  <a:lnTo>
                    <a:pt x="133" y="196"/>
                  </a:lnTo>
                  <a:lnTo>
                    <a:pt x="126" y="198"/>
                  </a:lnTo>
                  <a:lnTo>
                    <a:pt x="119" y="200"/>
                  </a:lnTo>
                  <a:lnTo>
                    <a:pt x="105" y="201"/>
                  </a:lnTo>
                  <a:lnTo>
                    <a:pt x="105" y="201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33" y="190"/>
                  </a:lnTo>
                  <a:lnTo>
                    <a:pt x="138" y="187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51" y="177"/>
                  </a:lnTo>
                  <a:lnTo>
                    <a:pt x="154" y="174"/>
                  </a:lnTo>
                  <a:lnTo>
                    <a:pt x="154" y="174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36" y="159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18" y="170"/>
                  </a:lnTo>
                  <a:lnTo>
                    <a:pt x="107" y="174"/>
                  </a:lnTo>
                  <a:lnTo>
                    <a:pt x="86" y="183"/>
                  </a:lnTo>
                  <a:lnTo>
                    <a:pt x="86" y="183"/>
                  </a:lnTo>
                  <a:lnTo>
                    <a:pt x="68" y="188"/>
                  </a:lnTo>
                  <a:lnTo>
                    <a:pt x="60" y="191"/>
                  </a:lnTo>
                  <a:lnTo>
                    <a:pt x="51" y="195"/>
                  </a:lnTo>
                  <a:lnTo>
                    <a:pt x="51" y="195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1" y="203"/>
                  </a:lnTo>
                  <a:lnTo>
                    <a:pt x="39" y="207"/>
                  </a:lnTo>
                  <a:lnTo>
                    <a:pt x="39" y="207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21"/>
                  </a:lnTo>
                  <a:lnTo>
                    <a:pt x="38" y="223"/>
                  </a:lnTo>
                  <a:lnTo>
                    <a:pt x="40" y="224"/>
                  </a:lnTo>
                  <a:lnTo>
                    <a:pt x="42" y="225"/>
                  </a:lnTo>
                  <a:lnTo>
                    <a:pt x="42" y="225"/>
                  </a:lnTo>
                  <a:lnTo>
                    <a:pt x="50" y="229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70" y="233"/>
                  </a:lnTo>
                  <a:lnTo>
                    <a:pt x="81" y="234"/>
                  </a:lnTo>
                  <a:lnTo>
                    <a:pt x="93" y="233"/>
                  </a:lnTo>
                  <a:lnTo>
                    <a:pt x="104" y="232"/>
                  </a:lnTo>
                  <a:lnTo>
                    <a:pt x="104" y="232"/>
                  </a:lnTo>
                  <a:close/>
                  <a:moveTo>
                    <a:pt x="149" y="270"/>
                  </a:moveTo>
                  <a:lnTo>
                    <a:pt x="149" y="270"/>
                  </a:lnTo>
                  <a:lnTo>
                    <a:pt x="163" y="262"/>
                  </a:lnTo>
                  <a:lnTo>
                    <a:pt x="176" y="253"/>
                  </a:lnTo>
                  <a:lnTo>
                    <a:pt x="176" y="253"/>
                  </a:lnTo>
                  <a:lnTo>
                    <a:pt x="188" y="244"/>
                  </a:lnTo>
                  <a:lnTo>
                    <a:pt x="199" y="235"/>
                  </a:lnTo>
                  <a:lnTo>
                    <a:pt x="199" y="235"/>
                  </a:lnTo>
                  <a:lnTo>
                    <a:pt x="201" y="232"/>
                  </a:lnTo>
                  <a:lnTo>
                    <a:pt x="202" y="230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191" y="213"/>
                  </a:lnTo>
                  <a:lnTo>
                    <a:pt x="191" y="213"/>
                  </a:lnTo>
                  <a:lnTo>
                    <a:pt x="157" y="235"/>
                  </a:lnTo>
                  <a:lnTo>
                    <a:pt x="157" y="235"/>
                  </a:lnTo>
                  <a:lnTo>
                    <a:pt x="140" y="245"/>
                  </a:lnTo>
                  <a:lnTo>
                    <a:pt x="131" y="249"/>
                  </a:lnTo>
                  <a:lnTo>
                    <a:pt x="121" y="252"/>
                  </a:lnTo>
                  <a:lnTo>
                    <a:pt x="121" y="252"/>
                  </a:lnTo>
                  <a:lnTo>
                    <a:pt x="120" y="249"/>
                  </a:lnTo>
                  <a:lnTo>
                    <a:pt x="120" y="247"/>
                  </a:lnTo>
                  <a:lnTo>
                    <a:pt x="122" y="246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49" y="232"/>
                  </a:lnTo>
                  <a:lnTo>
                    <a:pt x="162" y="225"/>
                  </a:lnTo>
                  <a:lnTo>
                    <a:pt x="173" y="218"/>
                  </a:lnTo>
                  <a:lnTo>
                    <a:pt x="173" y="218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1" y="200"/>
                  </a:lnTo>
                  <a:lnTo>
                    <a:pt x="181" y="200"/>
                  </a:lnTo>
                  <a:lnTo>
                    <a:pt x="151" y="220"/>
                  </a:lnTo>
                  <a:lnTo>
                    <a:pt x="151" y="220"/>
                  </a:lnTo>
                  <a:lnTo>
                    <a:pt x="138" y="228"/>
                  </a:lnTo>
                  <a:lnTo>
                    <a:pt x="124" y="233"/>
                  </a:lnTo>
                  <a:lnTo>
                    <a:pt x="110" y="237"/>
                  </a:lnTo>
                  <a:lnTo>
                    <a:pt x="102" y="238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85" y="239"/>
                  </a:lnTo>
                  <a:lnTo>
                    <a:pt x="80" y="239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3" y="243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1" y="249"/>
                  </a:lnTo>
                  <a:lnTo>
                    <a:pt x="71" y="254"/>
                  </a:lnTo>
                  <a:lnTo>
                    <a:pt x="71" y="254"/>
                  </a:lnTo>
                  <a:lnTo>
                    <a:pt x="72" y="257"/>
                  </a:lnTo>
                  <a:lnTo>
                    <a:pt x="74" y="259"/>
                  </a:lnTo>
                  <a:lnTo>
                    <a:pt x="76" y="260"/>
                  </a:lnTo>
                  <a:lnTo>
                    <a:pt x="79" y="260"/>
                  </a:lnTo>
                  <a:lnTo>
                    <a:pt x="79" y="260"/>
                  </a:lnTo>
                  <a:lnTo>
                    <a:pt x="85" y="258"/>
                  </a:lnTo>
                  <a:lnTo>
                    <a:pt x="91" y="256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5" y="256"/>
                  </a:lnTo>
                  <a:lnTo>
                    <a:pt x="97" y="257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0" y="266"/>
                  </a:lnTo>
                  <a:lnTo>
                    <a:pt x="90" y="266"/>
                  </a:lnTo>
                  <a:lnTo>
                    <a:pt x="88" y="269"/>
                  </a:lnTo>
                  <a:lnTo>
                    <a:pt x="87" y="272"/>
                  </a:lnTo>
                  <a:lnTo>
                    <a:pt x="86" y="275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8" y="281"/>
                  </a:lnTo>
                  <a:lnTo>
                    <a:pt x="89" y="283"/>
                  </a:lnTo>
                  <a:lnTo>
                    <a:pt x="91" y="284"/>
                  </a:lnTo>
                  <a:lnTo>
                    <a:pt x="94" y="285"/>
                  </a:lnTo>
                  <a:lnTo>
                    <a:pt x="94" y="285"/>
                  </a:lnTo>
                  <a:lnTo>
                    <a:pt x="100" y="286"/>
                  </a:lnTo>
                  <a:lnTo>
                    <a:pt x="106" y="286"/>
                  </a:lnTo>
                  <a:lnTo>
                    <a:pt x="112" y="285"/>
                  </a:lnTo>
                  <a:lnTo>
                    <a:pt x="118" y="283"/>
                  </a:lnTo>
                  <a:lnTo>
                    <a:pt x="118" y="283"/>
                  </a:lnTo>
                  <a:lnTo>
                    <a:pt x="134" y="277"/>
                  </a:lnTo>
                  <a:lnTo>
                    <a:pt x="149" y="270"/>
                  </a:lnTo>
                  <a:lnTo>
                    <a:pt x="149" y="270"/>
                  </a:lnTo>
                  <a:close/>
                  <a:moveTo>
                    <a:pt x="334" y="149"/>
                  </a:moveTo>
                  <a:lnTo>
                    <a:pt x="334" y="149"/>
                  </a:lnTo>
                  <a:lnTo>
                    <a:pt x="332" y="147"/>
                  </a:lnTo>
                  <a:lnTo>
                    <a:pt x="329" y="146"/>
                  </a:lnTo>
                  <a:lnTo>
                    <a:pt x="329" y="146"/>
                  </a:lnTo>
                  <a:lnTo>
                    <a:pt x="298" y="139"/>
                  </a:lnTo>
                  <a:lnTo>
                    <a:pt x="298" y="139"/>
                  </a:lnTo>
                  <a:lnTo>
                    <a:pt x="287" y="138"/>
                  </a:lnTo>
                  <a:lnTo>
                    <a:pt x="277" y="137"/>
                  </a:lnTo>
                  <a:lnTo>
                    <a:pt x="266" y="138"/>
                  </a:lnTo>
                  <a:lnTo>
                    <a:pt x="255" y="139"/>
                  </a:lnTo>
                  <a:lnTo>
                    <a:pt x="255" y="139"/>
                  </a:lnTo>
                  <a:lnTo>
                    <a:pt x="251" y="140"/>
                  </a:lnTo>
                  <a:lnTo>
                    <a:pt x="249" y="141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86" y="191"/>
                  </a:lnTo>
                  <a:lnTo>
                    <a:pt x="293" y="190"/>
                  </a:lnTo>
                  <a:lnTo>
                    <a:pt x="301" y="189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20" y="191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43" y="192"/>
                  </a:lnTo>
                  <a:lnTo>
                    <a:pt x="348" y="192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34" y="149"/>
                  </a:lnTo>
                  <a:lnTo>
                    <a:pt x="334" y="149"/>
                  </a:lnTo>
                  <a:close/>
                  <a:moveTo>
                    <a:pt x="794" y="73"/>
                  </a:moveTo>
                  <a:lnTo>
                    <a:pt x="794" y="73"/>
                  </a:lnTo>
                  <a:lnTo>
                    <a:pt x="793" y="70"/>
                  </a:lnTo>
                  <a:lnTo>
                    <a:pt x="791" y="68"/>
                  </a:lnTo>
                  <a:lnTo>
                    <a:pt x="789" y="67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76" y="65"/>
                  </a:lnTo>
                  <a:lnTo>
                    <a:pt x="767" y="65"/>
                  </a:lnTo>
                  <a:lnTo>
                    <a:pt x="748" y="64"/>
                  </a:lnTo>
                  <a:lnTo>
                    <a:pt x="748" y="64"/>
                  </a:lnTo>
                  <a:lnTo>
                    <a:pt x="743" y="65"/>
                  </a:lnTo>
                  <a:lnTo>
                    <a:pt x="743" y="65"/>
                  </a:lnTo>
                  <a:lnTo>
                    <a:pt x="743" y="66"/>
                  </a:lnTo>
                  <a:lnTo>
                    <a:pt x="743" y="66"/>
                  </a:lnTo>
                  <a:lnTo>
                    <a:pt x="746" y="74"/>
                  </a:lnTo>
                  <a:lnTo>
                    <a:pt x="748" y="82"/>
                  </a:lnTo>
                  <a:lnTo>
                    <a:pt x="750" y="90"/>
                  </a:lnTo>
                  <a:lnTo>
                    <a:pt x="751" y="98"/>
                  </a:lnTo>
                  <a:lnTo>
                    <a:pt x="751" y="106"/>
                  </a:lnTo>
                  <a:lnTo>
                    <a:pt x="750" y="114"/>
                  </a:lnTo>
                  <a:lnTo>
                    <a:pt x="748" y="131"/>
                  </a:lnTo>
                  <a:lnTo>
                    <a:pt x="748" y="131"/>
                  </a:lnTo>
                  <a:lnTo>
                    <a:pt x="745" y="145"/>
                  </a:lnTo>
                  <a:lnTo>
                    <a:pt x="745" y="145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92" y="143"/>
                  </a:lnTo>
                  <a:lnTo>
                    <a:pt x="795" y="134"/>
                  </a:lnTo>
                  <a:lnTo>
                    <a:pt x="798" y="115"/>
                  </a:lnTo>
                  <a:lnTo>
                    <a:pt x="798" y="115"/>
                  </a:lnTo>
                  <a:lnTo>
                    <a:pt x="799" y="104"/>
                  </a:lnTo>
                  <a:lnTo>
                    <a:pt x="799" y="94"/>
                  </a:lnTo>
                  <a:lnTo>
                    <a:pt x="797" y="83"/>
                  </a:lnTo>
                  <a:lnTo>
                    <a:pt x="794" y="73"/>
                  </a:lnTo>
                  <a:lnTo>
                    <a:pt x="794" y="73"/>
                  </a:lnTo>
                  <a:close/>
                  <a:moveTo>
                    <a:pt x="214" y="247"/>
                  </a:moveTo>
                  <a:lnTo>
                    <a:pt x="214" y="247"/>
                  </a:lnTo>
                  <a:lnTo>
                    <a:pt x="203" y="258"/>
                  </a:lnTo>
                  <a:lnTo>
                    <a:pt x="191" y="269"/>
                  </a:lnTo>
                  <a:lnTo>
                    <a:pt x="178" y="278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63" y="287"/>
                  </a:lnTo>
                  <a:lnTo>
                    <a:pt x="162" y="287"/>
                  </a:lnTo>
                  <a:lnTo>
                    <a:pt x="160" y="287"/>
                  </a:lnTo>
                  <a:lnTo>
                    <a:pt x="160" y="287"/>
                  </a:lnTo>
                  <a:lnTo>
                    <a:pt x="187" y="265"/>
                  </a:lnTo>
                  <a:lnTo>
                    <a:pt x="200" y="254"/>
                  </a:lnTo>
                  <a:lnTo>
                    <a:pt x="212" y="241"/>
                  </a:lnTo>
                  <a:lnTo>
                    <a:pt x="212" y="241"/>
                  </a:lnTo>
                  <a:lnTo>
                    <a:pt x="207" y="235"/>
                  </a:lnTo>
                  <a:lnTo>
                    <a:pt x="207" y="235"/>
                  </a:lnTo>
                  <a:lnTo>
                    <a:pt x="201" y="241"/>
                  </a:lnTo>
                  <a:lnTo>
                    <a:pt x="195" y="246"/>
                  </a:lnTo>
                  <a:lnTo>
                    <a:pt x="195" y="246"/>
                  </a:lnTo>
                  <a:lnTo>
                    <a:pt x="169" y="264"/>
                  </a:lnTo>
                  <a:lnTo>
                    <a:pt x="169" y="264"/>
                  </a:lnTo>
                  <a:lnTo>
                    <a:pt x="157" y="272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33" y="283"/>
                  </a:lnTo>
                  <a:lnTo>
                    <a:pt x="123" y="289"/>
                  </a:lnTo>
                  <a:lnTo>
                    <a:pt x="123" y="289"/>
                  </a:lnTo>
                  <a:lnTo>
                    <a:pt x="118" y="292"/>
                  </a:lnTo>
                  <a:lnTo>
                    <a:pt x="115" y="297"/>
                  </a:lnTo>
                  <a:lnTo>
                    <a:pt x="113" y="302"/>
                  </a:lnTo>
                  <a:lnTo>
                    <a:pt x="114" y="310"/>
                  </a:lnTo>
                  <a:lnTo>
                    <a:pt x="114" y="310"/>
                  </a:lnTo>
                  <a:lnTo>
                    <a:pt x="115" y="314"/>
                  </a:lnTo>
                  <a:lnTo>
                    <a:pt x="117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25" y="320"/>
                  </a:lnTo>
                  <a:lnTo>
                    <a:pt x="133" y="320"/>
                  </a:lnTo>
                  <a:lnTo>
                    <a:pt x="141" y="319"/>
                  </a:lnTo>
                  <a:lnTo>
                    <a:pt x="141" y="319"/>
                  </a:lnTo>
                  <a:lnTo>
                    <a:pt x="151" y="317"/>
                  </a:lnTo>
                  <a:lnTo>
                    <a:pt x="159" y="313"/>
                  </a:lnTo>
                  <a:lnTo>
                    <a:pt x="168" y="309"/>
                  </a:lnTo>
                  <a:lnTo>
                    <a:pt x="176" y="304"/>
                  </a:lnTo>
                  <a:lnTo>
                    <a:pt x="176" y="304"/>
                  </a:lnTo>
                  <a:lnTo>
                    <a:pt x="188" y="296"/>
                  </a:lnTo>
                  <a:lnTo>
                    <a:pt x="194" y="291"/>
                  </a:lnTo>
                  <a:lnTo>
                    <a:pt x="199" y="285"/>
                  </a:lnTo>
                  <a:lnTo>
                    <a:pt x="199" y="285"/>
                  </a:lnTo>
                  <a:lnTo>
                    <a:pt x="215" y="266"/>
                  </a:lnTo>
                  <a:lnTo>
                    <a:pt x="215" y="266"/>
                  </a:lnTo>
                  <a:lnTo>
                    <a:pt x="223" y="255"/>
                  </a:lnTo>
                  <a:lnTo>
                    <a:pt x="223" y="255"/>
                  </a:lnTo>
                  <a:lnTo>
                    <a:pt x="216" y="246"/>
                  </a:lnTo>
                  <a:lnTo>
                    <a:pt x="216" y="246"/>
                  </a:lnTo>
                  <a:lnTo>
                    <a:pt x="214" y="247"/>
                  </a:lnTo>
                  <a:lnTo>
                    <a:pt x="214" y="247"/>
                  </a:lnTo>
                  <a:close/>
                  <a:moveTo>
                    <a:pt x="373" y="46"/>
                  </a:moveTo>
                  <a:lnTo>
                    <a:pt x="373" y="46"/>
                  </a:lnTo>
                  <a:lnTo>
                    <a:pt x="378" y="56"/>
                  </a:lnTo>
                  <a:lnTo>
                    <a:pt x="383" y="67"/>
                  </a:lnTo>
                  <a:lnTo>
                    <a:pt x="392" y="88"/>
                  </a:lnTo>
                  <a:lnTo>
                    <a:pt x="392" y="88"/>
                  </a:lnTo>
                  <a:lnTo>
                    <a:pt x="396" y="99"/>
                  </a:lnTo>
                  <a:lnTo>
                    <a:pt x="398" y="110"/>
                  </a:lnTo>
                  <a:lnTo>
                    <a:pt x="400" y="121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10" y="129"/>
                  </a:lnTo>
                  <a:lnTo>
                    <a:pt x="410" y="129"/>
                  </a:lnTo>
                  <a:lnTo>
                    <a:pt x="408" y="121"/>
                  </a:lnTo>
                  <a:lnTo>
                    <a:pt x="407" y="113"/>
                  </a:lnTo>
                  <a:lnTo>
                    <a:pt x="406" y="105"/>
                  </a:lnTo>
                  <a:lnTo>
                    <a:pt x="407" y="97"/>
                  </a:lnTo>
                  <a:lnTo>
                    <a:pt x="409" y="82"/>
                  </a:lnTo>
                  <a:lnTo>
                    <a:pt x="414" y="67"/>
                  </a:lnTo>
                  <a:lnTo>
                    <a:pt x="414" y="67"/>
                  </a:lnTo>
                  <a:lnTo>
                    <a:pt x="408" y="65"/>
                  </a:lnTo>
                  <a:lnTo>
                    <a:pt x="402" y="63"/>
                  </a:lnTo>
                  <a:lnTo>
                    <a:pt x="392" y="58"/>
                  </a:lnTo>
                  <a:lnTo>
                    <a:pt x="383" y="52"/>
                  </a:lnTo>
                  <a:lnTo>
                    <a:pt x="373" y="46"/>
                  </a:lnTo>
                  <a:lnTo>
                    <a:pt x="373" y="46"/>
                  </a:lnTo>
                  <a:close/>
                </a:path>
              </a:pathLst>
            </a:custGeom>
            <a:solidFill>
              <a:srgbClr val="89C3C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2" name="Freeform 218"/>
            <p:cNvSpPr>
              <a:spLocks noEditPoints="1"/>
            </p:cNvSpPr>
            <p:nvPr/>
          </p:nvSpPr>
          <p:spPr bwMode="auto">
            <a:xfrm>
              <a:off x="4811" y="1608"/>
              <a:ext cx="494" cy="121"/>
            </a:xfrm>
            <a:custGeom>
              <a:avLst/>
              <a:gdLst/>
              <a:ahLst/>
              <a:cxnLst>
                <a:cxn ang="0">
                  <a:pos x="441" y="37"/>
                </a:cxn>
                <a:cxn ang="0">
                  <a:pos x="413" y="32"/>
                </a:cxn>
                <a:cxn ang="0">
                  <a:pos x="431" y="41"/>
                </a:cxn>
                <a:cxn ang="0">
                  <a:pos x="478" y="47"/>
                </a:cxn>
                <a:cxn ang="0">
                  <a:pos x="475" y="54"/>
                </a:cxn>
                <a:cxn ang="0">
                  <a:pos x="423" y="45"/>
                </a:cxn>
                <a:cxn ang="0">
                  <a:pos x="409" y="46"/>
                </a:cxn>
                <a:cxn ang="0">
                  <a:pos x="443" y="60"/>
                </a:cxn>
                <a:cxn ang="0">
                  <a:pos x="442" y="66"/>
                </a:cxn>
                <a:cxn ang="0">
                  <a:pos x="402" y="50"/>
                </a:cxn>
                <a:cxn ang="0">
                  <a:pos x="390" y="45"/>
                </a:cxn>
                <a:cxn ang="0">
                  <a:pos x="426" y="73"/>
                </a:cxn>
                <a:cxn ang="0">
                  <a:pos x="417" y="75"/>
                </a:cxn>
                <a:cxn ang="0">
                  <a:pos x="375" y="42"/>
                </a:cxn>
                <a:cxn ang="0">
                  <a:pos x="377" y="37"/>
                </a:cxn>
                <a:cxn ang="0">
                  <a:pos x="440" y="28"/>
                </a:cxn>
                <a:cxn ang="0">
                  <a:pos x="492" y="15"/>
                </a:cxn>
                <a:cxn ang="0">
                  <a:pos x="80" y="40"/>
                </a:cxn>
                <a:cxn ang="0">
                  <a:pos x="78" y="37"/>
                </a:cxn>
                <a:cxn ang="0">
                  <a:pos x="8" y="67"/>
                </a:cxn>
                <a:cxn ang="0">
                  <a:pos x="8" y="79"/>
                </a:cxn>
                <a:cxn ang="0">
                  <a:pos x="56" y="54"/>
                </a:cxn>
                <a:cxn ang="0">
                  <a:pos x="43" y="37"/>
                </a:cxn>
                <a:cxn ang="0">
                  <a:pos x="74" y="34"/>
                </a:cxn>
                <a:cxn ang="0">
                  <a:pos x="2" y="22"/>
                </a:cxn>
                <a:cxn ang="0">
                  <a:pos x="34" y="37"/>
                </a:cxn>
                <a:cxn ang="0">
                  <a:pos x="71" y="59"/>
                </a:cxn>
                <a:cxn ang="0">
                  <a:pos x="43" y="95"/>
                </a:cxn>
                <a:cxn ang="0">
                  <a:pos x="63" y="76"/>
                </a:cxn>
                <a:cxn ang="0">
                  <a:pos x="152" y="60"/>
                </a:cxn>
                <a:cxn ang="0">
                  <a:pos x="141" y="121"/>
                </a:cxn>
                <a:cxn ang="0">
                  <a:pos x="154" y="74"/>
                </a:cxn>
                <a:cxn ang="0">
                  <a:pos x="154" y="57"/>
                </a:cxn>
                <a:cxn ang="0">
                  <a:pos x="110" y="61"/>
                </a:cxn>
                <a:cxn ang="0">
                  <a:pos x="89" y="98"/>
                </a:cxn>
                <a:cxn ang="0">
                  <a:pos x="86" y="115"/>
                </a:cxn>
                <a:cxn ang="0">
                  <a:pos x="113" y="62"/>
                </a:cxn>
                <a:cxn ang="0">
                  <a:pos x="126" y="52"/>
                </a:cxn>
                <a:cxn ang="0">
                  <a:pos x="107" y="85"/>
                </a:cxn>
                <a:cxn ang="0">
                  <a:pos x="146" y="58"/>
                </a:cxn>
                <a:cxn ang="0">
                  <a:pos x="114" y="111"/>
                </a:cxn>
                <a:cxn ang="0">
                  <a:pos x="121" y="105"/>
                </a:cxn>
                <a:cxn ang="0">
                  <a:pos x="146" y="58"/>
                </a:cxn>
                <a:cxn ang="0">
                  <a:pos x="117" y="49"/>
                </a:cxn>
                <a:cxn ang="0">
                  <a:pos x="88" y="60"/>
                </a:cxn>
                <a:cxn ang="0">
                  <a:pos x="473" y="8"/>
                </a:cxn>
                <a:cxn ang="0">
                  <a:pos x="477" y="0"/>
                </a:cxn>
                <a:cxn ang="0">
                  <a:pos x="441" y="23"/>
                </a:cxn>
                <a:cxn ang="0">
                  <a:pos x="473" y="8"/>
                </a:cxn>
                <a:cxn ang="0">
                  <a:pos x="333" y="70"/>
                </a:cxn>
                <a:cxn ang="0">
                  <a:pos x="352" y="46"/>
                </a:cxn>
                <a:cxn ang="0">
                  <a:pos x="340" y="57"/>
                </a:cxn>
                <a:cxn ang="0">
                  <a:pos x="69" y="99"/>
                </a:cxn>
                <a:cxn ang="0">
                  <a:pos x="81" y="94"/>
                </a:cxn>
                <a:cxn ang="0">
                  <a:pos x="86" y="81"/>
                </a:cxn>
                <a:cxn ang="0">
                  <a:pos x="365" y="61"/>
                </a:cxn>
                <a:cxn ang="0">
                  <a:pos x="368" y="40"/>
                </a:cxn>
                <a:cxn ang="0">
                  <a:pos x="53" y="70"/>
                </a:cxn>
                <a:cxn ang="0">
                  <a:pos x="42" y="76"/>
                </a:cxn>
                <a:cxn ang="0">
                  <a:pos x="61" y="62"/>
                </a:cxn>
                <a:cxn ang="0">
                  <a:pos x="54" y="62"/>
                </a:cxn>
                <a:cxn ang="0">
                  <a:pos x="96" y="48"/>
                </a:cxn>
              </a:cxnLst>
              <a:rect l="0" t="0" r="r" b="b"/>
              <a:pathLst>
                <a:path w="494" h="121">
                  <a:moveTo>
                    <a:pt x="489" y="25"/>
                  </a:moveTo>
                  <a:lnTo>
                    <a:pt x="489" y="25"/>
                  </a:lnTo>
                  <a:lnTo>
                    <a:pt x="477" y="29"/>
                  </a:lnTo>
                  <a:lnTo>
                    <a:pt x="465" y="33"/>
                  </a:lnTo>
                  <a:lnTo>
                    <a:pt x="453" y="35"/>
                  </a:lnTo>
                  <a:lnTo>
                    <a:pt x="441" y="37"/>
                  </a:lnTo>
                  <a:lnTo>
                    <a:pt x="441" y="37"/>
                  </a:lnTo>
                  <a:lnTo>
                    <a:pt x="436" y="37"/>
                  </a:lnTo>
                  <a:lnTo>
                    <a:pt x="431" y="36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13" y="32"/>
                  </a:lnTo>
                  <a:lnTo>
                    <a:pt x="413" y="32"/>
                  </a:lnTo>
                  <a:lnTo>
                    <a:pt x="414" y="35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426" y="40"/>
                  </a:lnTo>
                  <a:lnTo>
                    <a:pt x="431" y="41"/>
                  </a:lnTo>
                  <a:lnTo>
                    <a:pt x="436" y="42"/>
                  </a:lnTo>
                  <a:lnTo>
                    <a:pt x="436" y="42"/>
                  </a:lnTo>
                  <a:lnTo>
                    <a:pt x="451" y="45"/>
                  </a:lnTo>
                  <a:lnTo>
                    <a:pt x="451" y="45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80" y="47"/>
                  </a:lnTo>
                  <a:lnTo>
                    <a:pt x="483" y="46"/>
                  </a:lnTo>
                  <a:lnTo>
                    <a:pt x="483" y="46"/>
                  </a:lnTo>
                  <a:lnTo>
                    <a:pt x="480" y="51"/>
                  </a:lnTo>
                  <a:lnTo>
                    <a:pt x="478" y="54"/>
                  </a:lnTo>
                  <a:lnTo>
                    <a:pt x="475" y="54"/>
                  </a:lnTo>
                  <a:lnTo>
                    <a:pt x="470" y="54"/>
                  </a:lnTo>
                  <a:lnTo>
                    <a:pt x="470" y="54"/>
                  </a:lnTo>
                  <a:lnTo>
                    <a:pt x="446" y="51"/>
                  </a:lnTo>
                  <a:lnTo>
                    <a:pt x="435" y="49"/>
                  </a:lnTo>
                  <a:lnTo>
                    <a:pt x="423" y="45"/>
                  </a:lnTo>
                  <a:lnTo>
                    <a:pt x="423" y="45"/>
                  </a:lnTo>
                  <a:lnTo>
                    <a:pt x="406" y="39"/>
                  </a:lnTo>
                  <a:lnTo>
                    <a:pt x="406" y="39"/>
                  </a:lnTo>
                  <a:lnTo>
                    <a:pt x="405" y="41"/>
                  </a:lnTo>
                  <a:lnTo>
                    <a:pt x="406" y="43"/>
                  </a:lnTo>
                  <a:lnTo>
                    <a:pt x="407" y="45"/>
                  </a:lnTo>
                  <a:lnTo>
                    <a:pt x="409" y="46"/>
                  </a:lnTo>
                  <a:lnTo>
                    <a:pt x="409" y="46"/>
                  </a:lnTo>
                  <a:lnTo>
                    <a:pt x="423" y="53"/>
                  </a:lnTo>
                  <a:lnTo>
                    <a:pt x="423" y="53"/>
                  </a:lnTo>
                  <a:lnTo>
                    <a:pt x="433" y="57"/>
                  </a:lnTo>
                  <a:lnTo>
                    <a:pt x="443" y="60"/>
                  </a:lnTo>
                  <a:lnTo>
                    <a:pt x="443" y="60"/>
                  </a:lnTo>
                  <a:lnTo>
                    <a:pt x="448" y="62"/>
                  </a:lnTo>
                  <a:lnTo>
                    <a:pt x="448" y="62"/>
                  </a:lnTo>
                  <a:lnTo>
                    <a:pt x="447" y="64"/>
                  </a:lnTo>
                  <a:lnTo>
                    <a:pt x="446" y="65"/>
                  </a:lnTo>
                  <a:lnTo>
                    <a:pt x="445" y="66"/>
                  </a:lnTo>
                  <a:lnTo>
                    <a:pt x="442" y="66"/>
                  </a:lnTo>
                  <a:lnTo>
                    <a:pt x="442" y="66"/>
                  </a:lnTo>
                  <a:lnTo>
                    <a:pt x="430" y="62"/>
                  </a:lnTo>
                  <a:lnTo>
                    <a:pt x="418" y="59"/>
                  </a:lnTo>
                  <a:lnTo>
                    <a:pt x="418" y="59"/>
                  </a:lnTo>
                  <a:lnTo>
                    <a:pt x="410" y="55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396" y="46"/>
                  </a:lnTo>
                  <a:lnTo>
                    <a:pt x="389" y="42"/>
                  </a:lnTo>
                  <a:lnTo>
                    <a:pt x="389" y="42"/>
                  </a:lnTo>
                  <a:lnTo>
                    <a:pt x="389" y="44"/>
                  </a:lnTo>
                  <a:lnTo>
                    <a:pt x="390" y="45"/>
                  </a:lnTo>
                  <a:lnTo>
                    <a:pt x="390" y="45"/>
                  </a:lnTo>
                  <a:lnTo>
                    <a:pt x="396" y="50"/>
                  </a:lnTo>
                  <a:lnTo>
                    <a:pt x="396" y="50"/>
                  </a:lnTo>
                  <a:lnTo>
                    <a:pt x="415" y="66"/>
                  </a:lnTo>
                  <a:lnTo>
                    <a:pt x="415" y="66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5" y="76"/>
                  </a:lnTo>
                  <a:lnTo>
                    <a:pt x="424" y="76"/>
                  </a:lnTo>
                  <a:lnTo>
                    <a:pt x="423" y="76"/>
                  </a:lnTo>
                  <a:lnTo>
                    <a:pt x="423" y="76"/>
                  </a:lnTo>
                  <a:lnTo>
                    <a:pt x="417" y="75"/>
                  </a:lnTo>
                  <a:lnTo>
                    <a:pt x="411" y="73"/>
                  </a:lnTo>
                  <a:lnTo>
                    <a:pt x="411" y="73"/>
                  </a:lnTo>
                  <a:lnTo>
                    <a:pt x="400" y="67"/>
                  </a:lnTo>
                  <a:lnTo>
                    <a:pt x="391" y="60"/>
                  </a:lnTo>
                  <a:lnTo>
                    <a:pt x="382" y="51"/>
                  </a:lnTo>
                  <a:lnTo>
                    <a:pt x="375" y="42"/>
                  </a:lnTo>
                  <a:lnTo>
                    <a:pt x="375" y="42"/>
                  </a:lnTo>
                  <a:lnTo>
                    <a:pt x="374" y="40"/>
                  </a:lnTo>
                  <a:lnTo>
                    <a:pt x="374" y="40"/>
                  </a:lnTo>
                  <a:lnTo>
                    <a:pt x="373" y="39"/>
                  </a:lnTo>
                  <a:lnTo>
                    <a:pt x="373" y="39"/>
                  </a:lnTo>
                  <a:lnTo>
                    <a:pt x="377" y="37"/>
                  </a:lnTo>
                  <a:lnTo>
                    <a:pt x="377" y="37"/>
                  </a:lnTo>
                  <a:lnTo>
                    <a:pt x="403" y="31"/>
                  </a:lnTo>
                  <a:lnTo>
                    <a:pt x="403" y="31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40" y="28"/>
                  </a:lnTo>
                  <a:lnTo>
                    <a:pt x="453" y="26"/>
                  </a:lnTo>
                  <a:lnTo>
                    <a:pt x="466" y="23"/>
                  </a:lnTo>
                  <a:lnTo>
                    <a:pt x="466" y="23"/>
                  </a:lnTo>
                  <a:lnTo>
                    <a:pt x="479" y="19"/>
                  </a:lnTo>
                  <a:lnTo>
                    <a:pt x="492" y="15"/>
                  </a:lnTo>
                  <a:lnTo>
                    <a:pt x="492" y="15"/>
                  </a:lnTo>
                  <a:lnTo>
                    <a:pt x="494" y="18"/>
                  </a:lnTo>
                  <a:lnTo>
                    <a:pt x="494" y="21"/>
                  </a:lnTo>
                  <a:lnTo>
                    <a:pt x="492" y="23"/>
                  </a:lnTo>
                  <a:lnTo>
                    <a:pt x="489" y="25"/>
                  </a:lnTo>
                  <a:lnTo>
                    <a:pt x="489" y="25"/>
                  </a:lnTo>
                  <a:close/>
                  <a:moveTo>
                    <a:pt x="80" y="40"/>
                  </a:moveTo>
                  <a:lnTo>
                    <a:pt x="80" y="40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62" y="4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27" y="60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3" y="76"/>
                  </a:lnTo>
                  <a:lnTo>
                    <a:pt x="7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80" y="40"/>
                  </a:lnTo>
                  <a:lnTo>
                    <a:pt x="80" y="40"/>
                  </a:lnTo>
                  <a:close/>
                  <a:moveTo>
                    <a:pt x="34" y="37"/>
                  </a:moveTo>
                  <a:lnTo>
                    <a:pt x="34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56" y="37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3" y="32"/>
                  </a:lnTo>
                  <a:lnTo>
                    <a:pt x="37" y="29"/>
                  </a:lnTo>
                  <a:lnTo>
                    <a:pt x="19" y="27"/>
                  </a:lnTo>
                  <a:lnTo>
                    <a:pt x="11" y="25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34" y="37"/>
                  </a:lnTo>
                  <a:lnTo>
                    <a:pt x="34" y="37"/>
                  </a:lnTo>
                  <a:close/>
                  <a:moveTo>
                    <a:pt x="94" y="42"/>
                  </a:moveTo>
                  <a:lnTo>
                    <a:pt x="94" y="42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39" y="93"/>
                  </a:lnTo>
                  <a:lnTo>
                    <a:pt x="39" y="93"/>
                  </a:lnTo>
                  <a:lnTo>
                    <a:pt x="43" y="95"/>
                  </a:lnTo>
                  <a:lnTo>
                    <a:pt x="46" y="95"/>
                  </a:lnTo>
                  <a:lnTo>
                    <a:pt x="49" y="93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94" y="42"/>
                  </a:lnTo>
                  <a:lnTo>
                    <a:pt x="94" y="42"/>
                  </a:lnTo>
                  <a:close/>
                  <a:moveTo>
                    <a:pt x="152" y="60"/>
                  </a:moveTo>
                  <a:lnTo>
                    <a:pt x="152" y="60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0" y="108"/>
                  </a:lnTo>
                  <a:lnTo>
                    <a:pt x="138" y="121"/>
                  </a:lnTo>
                  <a:lnTo>
                    <a:pt x="138" y="121"/>
                  </a:lnTo>
                  <a:lnTo>
                    <a:pt x="141" y="121"/>
                  </a:lnTo>
                  <a:lnTo>
                    <a:pt x="143" y="120"/>
                  </a:lnTo>
                  <a:lnTo>
                    <a:pt x="144" y="119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50" y="88"/>
                  </a:lnTo>
                  <a:lnTo>
                    <a:pt x="154" y="7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6" y="56"/>
                  </a:lnTo>
                  <a:lnTo>
                    <a:pt x="154" y="57"/>
                  </a:lnTo>
                  <a:lnTo>
                    <a:pt x="153" y="58"/>
                  </a:lnTo>
                  <a:lnTo>
                    <a:pt x="152" y="60"/>
                  </a:lnTo>
                  <a:lnTo>
                    <a:pt x="152" y="60"/>
                  </a:lnTo>
                  <a:close/>
                  <a:moveTo>
                    <a:pt x="115" y="58"/>
                  </a:moveTo>
                  <a:lnTo>
                    <a:pt x="115" y="58"/>
                  </a:lnTo>
                  <a:lnTo>
                    <a:pt x="110" y="61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101" y="72"/>
                  </a:lnTo>
                  <a:lnTo>
                    <a:pt x="96" y="81"/>
                  </a:lnTo>
                  <a:lnTo>
                    <a:pt x="92" y="89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83" y="116"/>
                  </a:lnTo>
                  <a:lnTo>
                    <a:pt x="83" y="116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6" y="115"/>
                  </a:lnTo>
                  <a:lnTo>
                    <a:pt x="87" y="113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94" y="97"/>
                  </a:lnTo>
                  <a:lnTo>
                    <a:pt x="100" y="85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5" y="58"/>
                  </a:lnTo>
                  <a:lnTo>
                    <a:pt x="115" y="58"/>
                  </a:lnTo>
                  <a:close/>
                  <a:moveTo>
                    <a:pt x="136" y="54"/>
                  </a:moveTo>
                  <a:lnTo>
                    <a:pt x="136" y="54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15" y="6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6" y="54"/>
                  </a:lnTo>
                  <a:lnTo>
                    <a:pt x="136" y="54"/>
                  </a:lnTo>
                  <a:close/>
                  <a:moveTo>
                    <a:pt x="146" y="58"/>
                  </a:moveTo>
                  <a:lnTo>
                    <a:pt x="146" y="58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34" y="69"/>
                  </a:lnTo>
                  <a:lnTo>
                    <a:pt x="126" y="82"/>
                  </a:lnTo>
                  <a:lnTo>
                    <a:pt x="119" y="96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17" y="111"/>
                  </a:lnTo>
                  <a:lnTo>
                    <a:pt x="119" y="109"/>
                  </a:lnTo>
                  <a:lnTo>
                    <a:pt x="120" y="107"/>
                  </a:lnTo>
                  <a:lnTo>
                    <a:pt x="121" y="105"/>
                  </a:lnTo>
                  <a:lnTo>
                    <a:pt x="121" y="105"/>
                  </a:lnTo>
                  <a:lnTo>
                    <a:pt x="125" y="96"/>
                  </a:lnTo>
                  <a:lnTo>
                    <a:pt x="129" y="87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46" y="58"/>
                  </a:lnTo>
                  <a:lnTo>
                    <a:pt x="146" y="58"/>
                  </a:lnTo>
                  <a:close/>
                  <a:moveTo>
                    <a:pt x="79" y="69"/>
                  </a:moveTo>
                  <a:lnTo>
                    <a:pt x="79" y="69"/>
                  </a:lnTo>
                  <a:lnTo>
                    <a:pt x="89" y="66"/>
                  </a:lnTo>
                  <a:lnTo>
                    <a:pt x="99" y="61"/>
                  </a:lnTo>
                  <a:lnTo>
                    <a:pt x="108" y="56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4" y="48"/>
                  </a:lnTo>
                  <a:lnTo>
                    <a:pt x="112" y="48"/>
                  </a:lnTo>
                  <a:lnTo>
                    <a:pt x="107" y="49"/>
                  </a:lnTo>
                  <a:lnTo>
                    <a:pt x="107" y="49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5" y="61"/>
                  </a:lnTo>
                  <a:lnTo>
                    <a:pt x="83" y="63"/>
                  </a:lnTo>
                  <a:lnTo>
                    <a:pt x="79" y="69"/>
                  </a:lnTo>
                  <a:lnTo>
                    <a:pt x="79" y="69"/>
                  </a:lnTo>
                  <a:close/>
                  <a:moveTo>
                    <a:pt x="473" y="8"/>
                  </a:moveTo>
                  <a:lnTo>
                    <a:pt x="473" y="8"/>
                  </a:lnTo>
                  <a:lnTo>
                    <a:pt x="475" y="6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7" y="3"/>
                  </a:lnTo>
                  <a:lnTo>
                    <a:pt x="477" y="0"/>
                  </a:lnTo>
                  <a:lnTo>
                    <a:pt x="477" y="0"/>
                  </a:lnTo>
                  <a:lnTo>
                    <a:pt x="466" y="7"/>
                  </a:lnTo>
                  <a:lnTo>
                    <a:pt x="455" y="13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41" y="23"/>
                  </a:lnTo>
                  <a:lnTo>
                    <a:pt x="445" y="22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61" y="15"/>
                  </a:lnTo>
                  <a:lnTo>
                    <a:pt x="473" y="8"/>
                  </a:lnTo>
                  <a:lnTo>
                    <a:pt x="473" y="8"/>
                  </a:lnTo>
                  <a:close/>
                  <a:moveTo>
                    <a:pt x="340" y="57"/>
                  </a:moveTo>
                  <a:lnTo>
                    <a:pt x="340" y="57"/>
                  </a:lnTo>
                  <a:lnTo>
                    <a:pt x="336" y="63"/>
                  </a:lnTo>
                  <a:lnTo>
                    <a:pt x="334" y="67"/>
                  </a:lnTo>
                  <a:lnTo>
                    <a:pt x="333" y="70"/>
                  </a:lnTo>
                  <a:lnTo>
                    <a:pt x="333" y="70"/>
                  </a:lnTo>
                  <a:lnTo>
                    <a:pt x="337" y="71"/>
                  </a:lnTo>
                  <a:lnTo>
                    <a:pt x="339" y="70"/>
                  </a:lnTo>
                  <a:lnTo>
                    <a:pt x="341" y="69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52" y="46"/>
                  </a:lnTo>
                  <a:lnTo>
                    <a:pt x="352" y="46"/>
                  </a:lnTo>
                  <a:lnTo>
                    <a:pt x="353" y="42"/>
                  </a:lnTo>
                  <a:lnTo>
                    <a:pt x="353" y="42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0" y="57"/>
                  </a:lnTo>
                  <a:lnTo>
                    <a:pt x="340" y="57"/>
                  </a:lnTo>
                  <a:close/>
                  <a:moveTo>
                    <a:pt x="86" y="81"/>
                  </a:moveTo>
                  <a:lnTo>
                    <a:pt x="86" y="81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9" y="99"/>
                  </a:lnTo>
                  <a:lnTo>
                    <a:pt x="68" y="100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74" y="100"/>
                  </a:lnTo>
                  <a:lnTo>
                    <a:pt x="78" y="97"/>
                  </a:lnTo>
                  <a:lnTo>
                    <a:pt x="81" y="94"/>
                  </a:lnTo>
                  <a:lnTo>
                    <a:pt x="84" y="90"/>
                  </a:lnTo>
                  <a:lnTo>
                    <a:pt x="90" y="82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0" y="77"/>
                  </a:lnTo>
                  <a:lnTo>
                    <a:pt x="86" y="81"/>
                  </a:lnTo>
                  <a:lnTo>
                    <a:pt x="86" y="81"/>
                  </a:lnTo>
                  <a:close/>
                  <a:moveTo>
                    <a:pt x="363" y="41"/>
                  </a:moveTo>
                  <a:lnTo>
                    <a:pt x="363" y="41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5" y="61"/>
                  </a:lnTo>
                  <a:lnTo>
                    <a:pt x="367" y="60"/>
                  </a:lnTo>
                  <a:lnTo>
                    <a:pt x="368" y="58"/>
                  </a:lnTo>
                  <a:lnTo>
                    <a:pt x="368" y="58"/>
                  </a:lnTo>
                  <a:lnTo>
                    <a:pt x="368" y="49"/>
                  </a:lnTo>
                  <a:lnTo>
                    <a:pt x="368" y="40"/>
                  </a:lnTo>
                  <a:lnTo>
                    <a:pt x="368" y="40"/>
                  </a:lnTo>
                  <a:lnTo>
                    <a:pt x="363" y="41"/>
                  </a:lnTo>
                  <a:lnTo>
                    <a:pt x="363" y="41"/>
                  </a:lnTo>
                  <a:close/>
                  <a:moveTo>
                    <a:pt x="44" y="77"/>
                  </a:moveTo>
                  <a:lnTo>
                    <a:pt x="44" y="77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2" y="75"/>
                  </a:lnTo>
                  <a:lnTo>
                    <a:pt x="42" y="76"/>
                  </a:lnTo>
                  <a:lnTo>
                    <a:pt x="44" y="77"/>
                  </a:lnTo>
                  <a:lnTo>
                    <a:pt x="44" y="77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58" y="63"/>
                  </a:lnTo>
                  <a:lnTo>
                    <a:pt x="61" y="62"/>
                  </a:lnTo>
                  <a:lnTo>
                    <a:pt x="63" y="60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4" y="62"/>
                  </a:lnTo>
                  <a:lnTo>
                    <a:pt x="54" y="62"/>
                  </a:lnTo>
                  <a:close/>
                  <a:moveTo>
                    <a:pt x="105" y="46"/>
                  </a:moveTo>
                  <a:lnTo>
                    <a:pt x="105" y="46"/>
                  </a:lnTo>
                  <a:lnTo>
                    <a:pt x="101" y="45"/>
                  </a:lnTo>
                  <a:lnTo>
                    <a:pt x="99" y="46"/>
                  </a:lnTo>
                  <a:lnTo>
                    <a:pt x="96" y="48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105" y="46"/>
                  </a:lnTo>
                  <a:lnTo>
                    <a:pt x="105" y="46"/>
                  </a:lnTo>
                  <a:close/>
                </a:path>
              </a:pathLst>
            </a:custGeom>
            <a:solidFill>
              <a:srgbClr val="FFDF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3" name="Freeform 219"/>
            <p:cNvSpPr>
              <a:spLocks noEditPoints="1"/>
            </p:cNvSpPr>
            <p:nvPr/>
          </p:nvSpPr>
          <p:spPr bwMode="auto">
            <a:xfrm>
              <a:off x="4523" y="1842"/>
              <a:ext cx="720" cy="351"/>
            </a:xfrm>
            <a:custGeom>
              <a:avLst/>
              <a:gdLst/>
              <a:ahLst/>
              <a:cxnLst>
                <a:cxn ang="0">
                  <a:pos x="63" y="197"/>
                </a:cxn>
                <a:cxn ang="0">
                  <a:pos x="8" y="87"/>
                </a:cxn>
                <a:cxn ang="0">
                  <a:pos x="2" y="64"/>
                </a:cxn>
                <a:cxn ang="0">
                  <a:pos x="69" y="18"/>
                </a:cxn>
                <a:cxn ang="0">
                  <a:pos x="105" y="65"/>
                </a:cxn>
                <a:cxn ang="0">
                  <a:pos x="138" y="135"/>
                </a:cxn>
                <a:cxn ang="0">
                  <a:pos x="90" y="170"/>
                </a:cxn>
                <a:cxn ang="0">
                  <a:pos x="278" y="96"/>
                </a:cxn>
                <a:cxn ang="0">
                  <a:pos x="252" y="41"/>
                </a:cxn>
                <a:cxn ang="0">
                  <a:pos x="220" y="16"/>
                </a:cxn>
                <a:cxn ang="0">
                  <a:pos x="178" y="1"/>
                </a:cxn>
                <a:cxn ang="0">
                  <a:pos x="181" y="16"/>
                </a:cxn>
                <a:cxn ang="0">
                  <a:pos x="207" y="70"/>
                </a:cxn>
                <a:cxn ang="0">
                  <a:pos x="229" y="142"/>
                </a:cxn>
                <a:cxn ang="0">
                  <a:pos x="287" y="137"/>
                </a:cxn>
                <a:cxn ang="0">
                  <a:pos x="560" y="98"/>
                </a:cxn>
                <a:cxn ang="0">
                  <a:pos x="554" y="150"/>
                </a:cxn>
                <a:cxn ang="0">
                  <a:pos x="634" y="101"/>
                </a:cxn>
                <a:cxn ang="0">
                  <a:pos x="611" y="65"/>
                </a:cxn>
                <a:cxn ang="0">
                  <a:pos x="413" y="78"/>
                </a:cxn>
                <a:cxn ang="0">
                  <a:pos x="397" y="141"/>
                </a:cxn>
                <a:cxn ang="0">
                  <a:pos x="404" y="164"/>
                </a:cxn>
                <a:cxn ang="0">
                  <a:pos x="458" y="164"/>
                </a:cxn>
                <a:cxn ang="0">
                  <a:pos x="472" y="81"/>
                </a:cxn>
                <a:cxn ang="0">
                  <a:pos x="118" y="151"/>
                </a:cxn>
                <a:cxn ang="0">
                  <a:pos x="75" y="195"/>
                </a:cxn>
                <a:cxn ang="0">
                  <a:pos x="125" y="234"/>
                </a:cxn>
                <a:cxn ang="0">
                  <a:pos x="152" y="184"/>
                </a:cxn>
                <a:cxn ang="0">
                  <a:pos x="118" y="151"/>
                </a:cxn>
                <a:cxn ang="0">
                  <a:pos x="695" y="72"/>
                </a:cxn>
                <a:cxn ang="0">
                  <a:pos x="694" y="103"/>
                </a:cxn>
                <a:cxn ang="0">
                  <a:pos x="683" y="153"/>
                </a:cxn>
                <a:cxn ang="0">
                  <a:pos x="708" y="141"/>
                </a:cxn>
                <a:cxn ang="0">
                  <a:pos x="718" y="121"/>
                </a:cxn>
                <a:cxn ang="0">
                  <a:pos x="715" y="90"/>
                </a:cxn>
                <a:cxn ang="0">
                  <a:pos x="317" y="59"/>
                </a:cxn>
                <a:cxn ang="0">
                  <a:pos x="303" y="89"/>
                </a:cxn>
                <a:cxn ang="0">
                  <a:pos x="308" y="129"/>
                </a:cxn>
                <a:cxn ang="0">
                  <a:pos x="318" y="120"/>
                </a:cxn>
                <a:cxn ang="0">
                  <a:pos x="338" y="68"/>
                </a:cxn>
                <a:cxn ang="0">
                  <a:pos x="335" y="51"/>
                </a:cxn>
                <a:cxn ang="0">
                  <a:pos x="264" y="149"/>
                </a:cxn>
                <a:cxn ang="0">
                  <a:pos x="231" y="154"/>
                </a:cxn>
                <a:cxn ang="0">
                  <a:pos x="252" y="189"/>
                </a:cxn>
                <a:cxn ang="0">
                  <a:pos x="271" y="178"/>
                </a:cxn>
                <a:cxn ang="0">
                  <a:pos x="295" y="137"/>
                </a:cxn>
                <a:cxn ang="0">
                  <a:pos x="673" y="256"/>
                </a:cxn>
                <a:cxn ang="0">
                  <a:pos x="688" y="257"/>
                </a:cxn>
                <a:cxn ang="0">
                  <a:pos x="702" y="229"/>
                </a:cxn>
                <a:cxn ang="0">
                  <a:pos x="696" y="205"/>
                </a:cxn>
                <a:cxn ang="0">
                  <a:pos x="679" y="195"/>
                </a:cxn>
                <a:cxn ang="0">
                  <a:pos x="659" y="216"/>
                </a:cxn>
                <a:cxn ang="0">
                  <a:pos x="663" y="244"/>
                </a:cxn>
                <a:cxn ang="0">
                  <a:pos x="657" y="205"/>
                </a:cxn>
                <a:cxn ang="0">
                  <a:pos x="653" y="241"/>
                </a:cxn>
                <a:cxn ang="0">
                  <a:pos x="654" y="225"/>
                </a:cxn>
                <a:cxn ang="0">
                  <a:pos x="676" y="303"/>
                </a:cxn>
                <a:cxn ang="0">
                  <a:pos x="671" y="335"/>
                </a:cxn>
                <a:cxn ang="0">
                  <a:pos x="690" y="351"/>
                </a:cxn>
                <a:cxn ang="0">
                  <a:pos x="702" y="339"/>
                </a:cxn>
                <a:cxn ang="0">
                  <a:pos x="697" y="299"/>
                </a:cxn>
                <a:cxn ang="0">
                  <a:pos x="681" y="298"/>
                </a:cxn>
              </a:cxnLst>
              <a:rect l="0" t="0" r="r" b="b"/>
              <a:pathLst>
                <a:path w="720" h="351">
                  <a:moveTo>
                    <a:pt x="90" y="170"/>
                  </a:moveTo>
                  <a:lnTo>
                    <a:pt x="90" y="170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3" y="197"/>
                  </a:lnTo>
                  <a:lnTo>
                    <a:pt x="63" y="197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1" y="6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7" y="46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63" y="21"/>
                  </a:lnTo>
                  <a:lnTo>
                    <a:pt x="69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96" y="47"/>
                  </a:lnTo>
                  <a:lnTo>
                    <a:pt x="105" y="6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8" y="135"/>
                  </a:lnTo>
                  <a:lnTo>
                    <a:pt x="138" y="135"/>
                  </a:lnTo>
                  <a:lnTo>
                    <a:pt x="129" y="138"/>
                  </a:lnTo>
                  <a:lnTo>
                    <a:pt x="121" y="142"/>
                  </a:lnTo>
                  <a:lnTo>
                    <a:pt x="113" y="147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90" y="170"/>
                  </a:lnTo>
                  <a:lnTo>
                    <a:pt x="90" y="170"/>
                  </a:lnTo>
                  <a:close/>
                  <a:moveTo>
                    <a:pt x="287" y="137"/>
                  </a:moveTo>
                  <a:lnTo>
                    <a:pt x="287" y="137"/>
                  </a:lnTo>
                  <a:lnTo>
                    <a:pt x="281" y="109"/>
                  </a:lnTo>
                  <a:lnTo>
                    <a:pt x="281" y="109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3" y="82"/>
                  </a:lnTo>
                  <a:lnTo>
                    <a:pt x="267" y="68"/>
                  </a:lnTo>
                  <a:lnTo>
                    <a:pt x="260" y="54"/>
                  </a:lnTo>
                  <a:lnTo>
                    <a:pt x="252" y="41"/>
                  </a:lnTo>
                  <a:lnTo>
                    <a:pt x="252" y="41"/>
                  </a:lnTo>
                  <a:lnTo>
                    <a:pt x="246" y="34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0" y="16"/>
                  </a:lnTo>
                  <a:lnTo>
                    <a:pt x="215" y="1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194" y="5"/>
                  </a:lnTo>
                  <a:lnTo>
                    <a:pt x="178" y="1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81" y="16"/>
                  </a:lnTo>
                  <a:lnTo>
                    <a:pt x="187" y="25"/>
                  </a:lnTo>
                  <a:lnTo>
                    <a:pt x="192" y="34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13" y="83"/>
                  </a:lnTo>
                  <a:lnTo>
                    <a:pt x="218" y="97"/>
                  </a:lnTo>
                  <a:lnTo>
                    <a:pt x="222" y="110"/>
                  </a:lnTo>
                  <a:lnTo>
                    <a:pt x="225" y="124"/>
                  </a:lnTo>
                  <a:lnTo>
                    <a:pt x="225" y="124"/>
                  </a:lnTo>
                  <a:lnTo>
                    <a:pt x="229" y="142"/>
                  </a:lnTo>
                  <a:lnTo>
                    <a:pt x="229" y="142"/>
                  </a:lnTo>
                  <a:lnTo>
                    <a:pt x="244" y="144"/>
                  </a:lnTo>
                  <a:lnTo>
                    <a:pt x="258" y="144"/>
                  </a:lnTo>
                  <a:lnTo>
                    <a:pt x="273" y="142"/>
                  </a:lnTo>
                  <a:lnTo>
                    <a:pt x="280" y="140"/>
                  </a:lnTo>
                  <a:lnTo>
                    <a:pt x="287" y="137"/>
                  </a:lnTo>
                  <a:lnTo>
                    <a:pt x="287" y="137"/>
                  </a:lnTo>
                  <a:close/>
                  <a:moveTo>
                    <a:pt x="556" y="73"/>
                  </a:moveTo>
                  <a:lnTo>
                    <a:pt x="556" y="73"/>
                  </a:lnTo>
                  <a:lnTo>
                    <a:pt x="558" y="85"/>
                  </a:lnTo>
                  <a:lnTo>
                    <a:pt x="560" y="98"/>
                  </a:lnTo>
                  <a:lnTo>
                    <a:pt x="560" y="98"/>
                  </a:lnTo>
                  <a:lnTo>
                    <a:pt x="560" y="111"/>
                  </a:lnTo>
                  <a:lnTo>
                    <a:pt x="559" y="124"/>
                  </a:lnTo>
                  <a:lnTo>
                    <a:pt x="559" y="124"/>
                  </a:lnTo>
                  <a:lnTo>
                    <a:pt x="557" y="137"/>
                  </a:lnTo>
                  <a:lnTo>
                    <a:pt x="554" y="150"/>
                  </a:lnTo>
                  <a:lnTo>
                    <a:pt x="554" y="150"/>
                  </a:lnTo>
                  <a:lnTo>
                    <a:pt x="628" y="145"/>
                  </a:lnTo>
                  <a:lnTo>
                    <a:pt x="628" y="145"/>
                  </a:lnTo>
                  <a:lnTo>
                    <a:pt x="631" y="135"/>
                  </a:lnTo>
                  <a:lnTo>
                    <a:pt x="633" y="124"/>
                  </a:lnTo>
                  <a:lnTo>
                    <a:pt x="634" y="113"/>
                  </a:lnTo>
                  <a:lnTo>
                    <a:pt x="634" y="101"/>
                  </a:lnTo>
                  <a:lnTo>
                    <a:pt x="633" y="90"/>
                  </a:lnTo>
                  <a:lnTo>
                    <a:pt x="631" y="80"/>
                  </a:lnTo>
                  <a:lnTo>
                    <a:pt x="628" y="72"/>
                  </a:lnTo>
                  <a:lnTo>
                    <a:pt x="625" y="65"/>
                  </a:lnTo>
                  <a:lnTo>
                    <a:pt x="625" y="65"/>
                  </a:lnTo>
                  <a:lnTo>
                    <a:pt x="611" y="65"/>
                  </a:lnTo>
                  <a:lnTo>
                    <a:pt x="590" y="67"/>
                  </a:lnTo>
                  <a:lnTo>
                    <a:pt x="569" y="70"/>
                  </a:lnTo>
                  <a:lnTo>
                    <a:pt x="556" y="73"/>
                  </a:lnTo>
                  <a:lnTo>
                    <a:pt x="556" y="73"/>
                  </a:lnTo>
                  <a:close/>
                  <a:moveTo>
                    <a:pt x="413" y="78"/>
                  </a:moveTo>
                  <a:lnTo>
                    <a:pt x="413" y="78"/>
                  </a:lnTo>
                  <a:lnTo>
                    <a:pt x="410" y="84"/>
                  </a:lnTo>
                  <a:lnTo>
                    <a:pt x="407" y="91"/>
                  </a:lnTo>
                  <a:lnTo>
                    <a:pt x="407" y="91"/>
                  </a:lnTo>
                  <a:lnTo>
                    <a:pt x="402" y="107"/>
                  </a:lnTo>
                  <a:lnTo>
                    <a:pt x="398" y="124"/>
                  </a:lnTo>
                  <a:lnTo>
                    <a:pt x="397" y="141"/>
                  </a:lnTo>
                  <a:lnTo>
                    <a:pt x="398" y="158"/>
                  </a:lnTo>
                  <a:lnTo>
                    <a:pt x="398" y="158"/>
                  </a:lnTo>
                  <a:lnTo>
                    <a:pt x="398" y="162"/>
                  </a:lnTo>
                  <a:lnTo>
                    <a:pt x="399" y="163"/>
                  </a:lnTo>
                  <a:lnTo>
                    <a:pt x="401" y="164"/>
                  </a:lnTo>
                  <a:lnTo>
                    <a:pt x="404" y="164"/>
                  </a:lnTo>
                  <a:lnTo>
                    <a:pt x="404" y="164"/>
                  </a:lnTo>
                  <a:lnTo>
                    <a:pt x="434" y="165"/>
                  </a:lnTo>
                  <a:lnTo>
                    <a:pt x="434" y="165"/>
                  </a:lnTo>
                  <a:lnTo>
                    <a:pt x="455" y="165"/>
                  </a:lnTo>
                  <a:lnTo>
                    <a:pt x="455" y="165"/>
                  </a:lnTo>
                  <a:lnTo>
                    <a:pt x="458" y="164"/>
                  </a:lnTo>
                  <a:lnTo>
                    <a:pt x="458" y="164"/>
                  </a:lnTo>
                  <a:lnTo>
                    <a:pt x="462" y="122"/>
                  </a:lnTo>
                  <a:lnTo>
                    <a:pt x="462" y="122"/>
                  </a:lnTo>
                  <a:lnTo>
                    <a:pt x="463" y="112"/>
                  </a:lnTo>
                  <a:lnTo>
                    <a:pt x="466" y="102"/>
                  </a:lnTo>
                  <a:lnTo>
                    <a:pt x="472" y="81"/>
                  </a:lnTo>
                  <a:lnTo>
                    <a:pt x="472" y="81"/>
                  </a:lnTo>
                  <a:lnTo>
                    <a:pt x="442" y="81"/>
                  </a:lnTo>
                  <a:lnTo>
                    <a:pt x="442" y="81"/>
                  </a:lnTo>
                  <a:lnTo>
                    <a:pt x="413" y="78"/>
                  </a:lnTo>
                  <a:lnTo>
                    <a:pt x="413" y="78"/>
                  </a:lnTo>
                  <a:close/>
                  <a:moveTo>
                    <a:pt x="118" y="151"/>
                  </a:moveTo>
                  <a:lnTo>
                    <a:pt x="118" y="151"/>
                  </a:lnTo>
                  <a:lnTo>
                    <a:pt x="113" y="154"/>
                  </a:lnTo>
                  <a:lnTo>
                    <a:pt x="108" y="159"/>
                  </a:lnTo>
                  <a:lnTo>
                    <a:pt x="100" y="168"/>
                  </a:lnTo>
                  <a:lnTo>
                    <a:pt x="100" y="168"/>
                  </a:lnTo>
                  <a:lnTo>
                    <a:pt x="75" y="195"/>
                  </a:lnTo>
                  <a:lnTo>
                    <a:pt x="75" y="195"/>
                  </a:lnTo>
                  <a:lnTo>
                    <a:pt x="94" y="222"/>
                  </a:lnTo>
                  <a:lnTo>
                    <a:pt x="105" y="236"/>
                  </a:lnTo>
                  <a:lnTo>
                    <a:pt x="116" y="249"/>
                  </a:lnTo>
                  <a:lnTo>
                    <a:pt x="116" y="249"/>
                  </a:lnTo>
                  <a:lnTo>
                    <a:pt x="125" y="234"/>
                  </a:lnTo>
                  <a:lnTo>
                    <a:pt x="135" y="221"/>
                  </a:lnTo>
                  <a:lnTo>
                    <a:pt x="147" y="209"/>
                  </a:lnTo>
                  <a:lnTo>
                    <a:pt x="153" y="203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52" y="184"/>
                  </a:lnTo>
                  <a:lnTo>
                    <a:pt x="145" y="171"/>
                  </a:lnTo>
                  <a:lnTo>
                    <a:pt x="138" y="157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18" y="151"/>
                  </a:lnTo>
                  <a:lnTo>
                    <a:pt x="118" y="151"/>
                  </a:lnTo>
                  <a:close/>
                  <a:moveTo>
                    <a:pt x="711" y="86"/>
                  </a:moveTo>
                  <a:lnTo>
                    <a:pt x="711" y="86"/>
                  </a:lnTo>
                  <a:lnTo>
                    <a:pt x="701" y="76"/>
                  </a:lnTo>
                  <a:lnTo>
                    <a:pt x="701" y="76"/>
                  </a:lnTo>
                  <a:lnTo>
                    <a:pt x="698" y="74"/>
                  </a:lnTo>
                  <a:lnTo>
                    <a:pt x="695" y="72"/>
                  </a:lnTo>
                  <a:lnTo>
                    <a:pt x="692" y="72"/>
                  </a:lnTo>
                  <a:lnTo>
                    <a:pt x="688" y="72"/>
                  </a:lnTo>
                  <a:lnTo>
                    <a:pt x="688" y="72"/>
                  </a:lnTo>
                  <a:lnTo>
                    <a:pt x="691" y="82"/>
                  </a:lnTo>
                  <a:lnTo>
                    <a:pt x="693" y="92"/>
                  </a:lnTo>
                  <a:lnTo>
                    <a:pt x="694" y="103"/>
                  </a:lnTo>
                  <a:lnTo>
                    <a:pt x="693" y="113"/>
                  </a:lnTo>
                  <a:lnTo>
                    <a:pt x="692" y="123"/>
                  </a:lnTo>
                  <a:lnTo>
                    <a:pt x="690" y="133"/>
                  </a:lnTo>
                  <a:lnTo>
                    <a:pt x="687" y="143"/>
                  </a:lnTo>
                  <a:lnTo>
                    <a:pt x="683" y="153"/>
                  </a:lnTo>
                  <a:lnTo>
                    <a:pt x="683" y="153"/>
                  </a:lnTo>
                  <a:lnTo>
                    <a:pt x="686" y="153"/>
                  </a:lnTo>
                  <a:lnTo>
                    <a:pt x="689" y="153"/>
                  </a:lnTo>
                  <a:lnTo>
                    <a:pt x="694" y="151"/>
                  </a:lnTo>
                  <a:lnTo>
                    <a:pt x="694" y="151"/>
                  </a:lnTo>
                  <a:lnTo>
                    <a:pt x="701" y="146"/>
                  </a:lnTo>
                  <a:lnTo>
                    <a:pt x="708" y="141"/>
                  </a:lnTo>
                  <a:lnTo>
                    <a:pt x="713" y="134"/>
                  </a:lnTo>
                  <a:lnTo>
                    <a:pt x="715" y="130"/>
                  </a:lnTo>
                  <a:lnTo>
                    <a:pt x="717" y="125"/>
                  </a:lnTo>
                  <a:lnTo>
                    <a:pt x="717" y="125"/>
                  </a:lnTo>
                  <a:lnTo>
                    <a:pt x="718" y="121"/>
                  </a:lnTo>
                  <a:lnTo>
                    <a:pt x="718" y="121"/>
                  </a:lnTo>
                  <a:lnTo>
                    <a:pt x="720" y="112"/>
                  </a:lnTo>
                  <a:lnTo>
                    <a:pt x="720" y="107"/>
                  </a:lnTo>
                  <a:lnTo>
                    <a:pt x="720" y="102"/>
                  </a:lnTo>
                  <a:lnTo>
                    <a:pt x="719" y="98"/>
                  </a:lnTo>
                  <a:lnTo>
                    <a:pt x="717" y="94"/>
                  </a:lnTo>
                  <a:lnTo>
                    <a:pt x="715" y="90"/>
                  </a:lnTo>
                  <a:lnTo>
                    <a:pt x="711" y="86"/>
                  </a:lnTo>
                  <a:lnTo>
                    <a:pt x="711" y="86"/>
                  </a:lnTo>
                  <a:close/>
                  <a:moveTo>
                    <a:pt x="326" y="52"/>
                  </a:moveTo>
                  <a:lnTo>
                    <a:pt x="326" y="52"/>
                  </a:lnTo>
                  <a:lnTo>
                    <a:pt x="321" y="55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2" y="65"/>
                  </a:lnTo>
                  <a:lnTo>
                    <a:pt x="308" y="73"/>
                  </a:lnTo>
                  <a:lnTo>
                    <a:pt x="305" y="80"/>
                  </a:lnTo>
                  <a:lnTo>
                    <a:pt x="303" y="89"/>
                  </a:lnTo>
                  <a:lnTo>
                    <a:pt x="303" y="89"/>
                  </a:lnTo>
                  <a:lnTo>
                    <a:pt x="303" y="9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3" y="116"/>
                  </a:lnTo>
                  <a:lnTo>
                    <a:pt x="304" y="123"/>
                  </a:lnTo>
                  <a:lnTo>
                    <a:pt x="308" y="129"/>
                  </a:lnTo>
                  <a:lnTo>
                    <a:pt x="313" y="134"/>
                  </a:lnTo>
                  <a:lnTo>
                    <a:pt x="313" y="134"/>
                  </a:lnTo>
                  <a:lnTo>
                    <a:pt x="316" y="136"/>
                  </a:lnTo>
                  <a:lnTo>
                    <a:pt x="316" y="136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0" y="109"/>
                  </a:lnTo>
                  <a:lnTo>
                    <a:pt x="322" y="99"/>
                  </a:lnTo>
                  <a:lnTo>
                    <a:pt x="326" y="89"/>
                  </a:lnTo>
                  <a:lnTo>
                    <a:pt x="332" y="79"/>
                  </a:lnTo>
                  <a:lnTo>
                    <a:pt x="332" y="79"/>
                  </a:lnTo>
                  <a:lnTo>
                    <a:pt x="338" y="68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1" y="55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5" y="51"/>
                  </a:lnTo>
                  <a:lnTo>
                    <a:pt x="332" y="51"/>
                  </a:lnTo>
                  <a:lnTo>
                    <a:pt x="329" y="51"/>
                  </a:lnTo>
                  <a:lnTo>
                    <a:pt x="326" y="52"/>
                  </a:lnTo>
                  <a:lnTo>
                    <a:pt x="326" y="52"/>
                  </a:lnTo>
                  <a:close/>
                  <a:moveTo>
                    <a:pt x="264" y="149"/>
                  </a:moveTo>
                  <a:lnTo>
                    <a:pt x="264" y="149"/>
                  </a:lnTo>
                  <a:lnTo>
                    <a:pt x="255" y="149"/>
                  </a:lnTo>
                  <a:lnTo>
                    <a:pt x="247" y="149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1" y="154"/>
                  </a:lnTo>
                  <a:lnTo>
                    <a:pt x="231" y="154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7" y="188"/>
                  </a:lnTo>
                  <a:lnTo>
                    <a:pt x="248" y="189"/>
                  </a:lnTo>
                  <a:lnTo>
                    <a:pt x="250" y="189"/>
                  </a:lnTo>
                  <a:lnTo>
                    <a:pt x="252" y="189"/>
                  </a:lnTo>
                  <a:lnTo>
                    <a:pt x="252" y="189"/>
                  </a:lnTo>
                  <a:lnTo>
                    <a:pt x="257" y="188"/>
                  </a:lnTo>
                  <a:lnTo>
                    <a:pt x="263" y="185"/>
                  </a:lnTo>
                  <a:lnTo>
                    <a:pt x="267" y="182"/>
                  </a:lnTo>
                  <a:lnTo>
                    <a:pt x="271" y="178"/>
                  </a:lnTo>
                  <a:lnTo>
                    <a:pt x="271" y="178"/>
                  </a:lnTo>
                  <a:lnTo>
                    <a:pt x="290" y="150"/>
                  </a:lnTo>
                  <a:lnTo>
                    <a:pt x="290" y="150"/>
                  </a:lnTo>
                  <a:lnTo>
                    <a:pt x="296" y="139"/>
                  </a:lnTo>
                  <a:lnTo>
                    <a:pt x="296" y="139"/>
                  </a:lnTo>
                  <a:lnTo>
                    <a:pt x="295" y="137"/>
                  </a:lnTo>
                  <a:lnTo>
                    <a:pt x="295" y="137"/>
                  </a:lnTo>
                  <a:lnTo>
                    <a:pt x="288" y="142"/>
                  </a:lnTo>
                  <a:lnTo>
                    <a:pt x="280" y="146"/>
                  </a:lnTo>
                  <a:lnTo>
                    <a:pt x="272" y="148"/>
                  </a:lnTo>
                  <a:lnTo>
                    <a:pt x="264" y="149"/>
                  </a:lnTo>
                  <a:lnTo>
                    <a:pt x="264" y="149"/>
                  </a:lnTo>
                  <a:close/>
                  <a:moveTo>
                    <a:pt x="673" y="256"/>
                  </a:moveTo>
                  <a:lnTo>
                    <a:pt x="673" y="256"/>
                  </a:lnTo>
                  <a:lnTo>
                    <a:pt x="677" y="258"/>
                  </a:lnTo>
                  <a:lnTo>
                    <a:pt x="681" y="259"/>
                  </a:lnTo>
                  <a:lnTo>
                    <a:pt x="684" y="259"/>
                  </a:lnTo>
                  <a:lnTo>
                    <a:pt x="688" y="257"/>
                  </a:lnTo>
                  <a:lnTo>
                    <a:pt x="688" y="257"/>
                  </a:lnTo>
                  <a:lnTo>
                    <a:pt x="694" y="253"/>
                  </a:lnTo>
                  <a:lnTo>
                    <a:pt x="697" y="250"/>
                  </a:lnTo>
                  <a:lnTo>
                    <a:pt x="699" y="246"/>
                  </a:lnTo>
                  <a:lnTo>
                    <a:pt x="699" y="246"/>
                  </a:lnTo>
                  <a:lnTo>
                    <a:pt x="701" y="238"/>
                  </a:lnTo>
                  <a:lnTo>
                    <a:pt x="702" y="229"/>
                  </a:lnTo>
                  <a:lnTo>
                    <a:pt x="702" y="229"/>
                  </a:lnTo>
                  <a:lnTo>
                    <a:pt x="702" y="225"/>
                  </a:lnTo>
                  <a:lnTo>
                    <a:pt x="702" y="225"/>
                  </a:lnTo>
                  <a:lnTo>
                    <a:pt x="701" y="216"/>
                  </a:lnTo>
                  <a:lnTo>
                    <a:pt x="698" y="209"/>
                  </a:lnTo>
                  <a:lnTo>
                    <a:pt x="696" y="205"/>
                  </a:lnTo>
                  <a:lnTo>
                    <a:pt x="693" y="202"/>
                  </a:lnTo>
                  <a:lnTo>
                    <a:pt x="690" y="199"/>
                  </a:lnTo>
                  <a:lnTo>
                    <a:pt x="686" y="197"/>
                  </a:lnTo>
                  <a:lnTo>
                    <a:pt x="686" y="197"/>
                  </a:lnTo>
                  <a:lnTo>
                    <a:pt x="681" y="195"/>
                  </a:lnTo>
                  <a:lnTo>
                    <a:pt x="679" y="195"/>
                  </a:lnTo>
                  <a:lnTo>
                    <a:pt x="676" y="196"/>
                  </a:lnTo>
                  <a:lnTo>
                    <a:pt x="676" y="196"/>
                  </a:lnTo>
                  <a:lnTo>
                    <a:pt x="670" y="199"/>
                  </a:lnTo>
                  <a:lnTo>
                    <a:pt x="665" y="203"/>
                  </a:lnTo>
                  <a:lnTo>
                    <a:pt x="661" y="209"/>
                  </a:lnTo>
                  <a:lnTo>
                    <a:pt x="659" y="216"/>
                  </a:lnTo>
                  <a:lnTo>
                    <a:pt x="659" y="216"/>
                  </a:lnTo>
                  <a:lnTo>
                    <a:pt x="658" y="223"/>
                  </a:lnTo>
                  <a:lnTo>
                    <a:pt x="659" y="230"/>
                  </a:lnTo>
                  <a:lnTo>
                    <a:pt x="660" y="237"/>
                  </a:lnTo>
                  <a:lnTo>
                    <a:pt x="663" y="244"/>
                  </a:lnTo>
                  <a:lnTo>
                    <a:pt x="663" y="244"/>
                  </a:lnTo>
                  <a:lnTo>
                    <a:pt x="667" y="251"/>
                  </a:lnTo>
                  <a:lnTo>
                    <a:pt x="670" y="254"/>
                  </a:lnTo>
                  <a:lnTo>
                    <a:pt x="673" y="256"/>
                  </a:lnTo>
                  <a:lnTo>
                    <a:pt x="673" y="256"/>
                  </a:lnTo>
                  <a:close/>
                  <a:moveTo>
                    <a:pt x="657" y="205"/>
                  </a:moveTo>
                  <a:lnTo>
                    <a:pt x="657" y="205"/>
                  </a:lnTo>
                  <a:lnTo>
                    <a:pt x="654" y="209"/>
                  </a:lnTo>
                  <a:lnTo>
                    <a:pt x="652" y="214"/>
                  </a:lnTo>
                  <a:lnTo>
                    <a:pt x="651" y="220"/>
                  </a:lnTo>
                  <a:lnTo>
                    <a:pt x="651" y="227"/>
                  </a:lnTo>
                  <a:lnTo>
                    <a:pt x="652" y="234"/>
                  </a:lnTo>
                  <a:lnTo>
                    <a:pt x="653" y="241"/>
                  </a:lnTo>
                  <a:lnTo>
                    <a:pt x="656" y="247"/>
                  </a:lnTo>
                  <a:lnTo>
                    <a:pt x="660" y="252"/>
                  </a:lnTo>
                  <a:lnTo>
                    <a:pt x="660" y="252"/>
                  </a:lnTo>
                  <a:lnTo>
                    <a:pt x="656" y="241"/>
                  </a:lnTo>
                  <a:lnTo>
                    <a:pt x="654" y="231"/>
                  </a:lnTo>
                  <a:lnTo>
                    <a:pt x="654" y="225"/>
                  </a:lnTo>
                  <a:lnTo>
                    <a:pt x="654" y="219"/>
                  </a:lnTo>
                  <a:lnTo>
                    <a:pt x="657" y="205"/>
                  </a:lnTo>
                  <a:lnTo>
                    <a:pt x="657" y="205"/>
                  </a:lnTo>
                  <a:close/>
                  <a:moveTo>
                    <a:pt x="681" y="298"/>
                  </a:moveTo>
                  <a:lnTo>
                    <a:pt x="681" y="298"/>
                  </a:lnTo>
                  <a:lnTo>
                    <a:pt x="676" y="303"/>
                  </a:lnTo>
                  <a:lnTo>
                    <a:pt x="672" y="309"/>
                  </a:lnTo>
                  <a:lnTo>
                    <a:pt x="670" y="315"/>
                  </a:lnTo>
                  <a:lnTo>
                    <a:pt x="669" y="322"/>
                  </a:lnTo>
                  <a:lnTo>
                    <a:pt x="669" y="322"/>
                  </a:lnTo>
                  <a:lnTo>
                    <a:pt x="669" y="328"/>
                  </a:lnTo>
                  <a:lnTo>
                    <a:pt x="671" y="335"/>
                  </a:lnTo>
                  <a:lnTo>
                    <a:pt x="674" y="341"/>
                  </a:lnTo>
                  <a:lnTo>
                    <a:pt x="678" y="346"/>
                  </a:lnTo>
                  <a:lnTo>
                    <a:pt x="678" y="346"/>
                  </a:lnTo>
                  <a:lnTo>
                    <a:pt x="683" y="350"/>
                  </a:lnTo>
                  <a:lnTo>
                    <a:pt x="687" y="351"/>
                  </a:lnTo>
                  <a:lnTo>
                    <a:pt x="690" y="351"/>
                  </a:lnTo>
                  <a:lnTo>
                    <a:pt x="692" y="350"/>
                  </a:lnTo>
                  <a:lnTo>
                    <a:pt x="697" y="347"/>
                  </a:lnTo>
                  <a:lnTo>
                    <a:pt x="697" y="347"/>
                  </a:lnTo>
                  <a:lnTo>
                    <a:pt x="700" y="343"/>
                  </a:lnTo>
                  <a:lnTo>
                    <a:pt x="702" y="339"/>
                  </a:lnTo>
                  <a:lnTo>
                    <a:pt x="702" y="339"/>
                  </a:lnTo>
                  <a:lnTo>
                    <a:pt x="706" y="322"/>
                  </a:lnTo>
                  <a:lnTo>
                    <a:pt x="706" y="322"/>
                  </a:lnTo>
                  <a:lnTo>
                    <a:pt x="705" y="316"/>
                  </a:lnTo>
                  <a:lnTo>
                    <a:pt x="704" y="309"/>
                  </a:lnTo>
                  <a:lnTo>
                    <a:pt x="701" y="304"/>
                  </a:lnTo>
                  <a:lnTo>
                    <a:pt x="697" y="299"/>
                  </a:lnTo>
                  <a:lnTo>
                    <a:pt x="697" y="299"/>
                  </a:lnTo>
                  <a:lnTo>
                    <a:pt x="693" y="296"/>
                  </a:lnTo>
                  <a:lnTo>
                    <a:pt x="689" y="295"/>
                  </a:lnTo>
                  <a:lnTo>
                    <a:pt x="684" y="296"/>
                  </a:lnTo>
                  <a:lnTo>
                    <a:pt x="681" y="298"/>
                  </a:lnTo>
                  <a:lnTo>
                    <a:pt x="681" y="298"/>
                  </a:lnTo>
                  <a:close/>
                </a:path>
              </a:pathLst>
            </a:custGeom>
            <a:solidFill>
              <a:srgbClr val="C7A0C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4" name="Freeform 220"/>
            <p:cNvSpPr>
              <a:spLocks noEditPoints="1"/>
            </p:cNvSpPr>
            <p:nvPr/>
          </p:nvSpPr>
          <p:spPr bwMode="auto">
            <a:xfrm>
              <a:off x="5073" y="1692"/>
              <a:ext cx="105" cy="159"/>
            </a:xfrm>
            <a:custGeom>
              <a:avLst/>
              <a:gdLst/>
              <a:ahLst/>
              <a:cxnLst>
                <a:cxn ang="0">
                  <a:pos x="99" y="15"/>
                </a:cxn>
                <a:cxn ang="0">
                  <a:pos x="99" y="15"/>
                </a:cxn>
                <a:cxn ang="0">
                  <a:pos x="97" y="11"/>
                </a:cxn>
                <a:cxn ang="0">
                  <a:pos x="97" y="8"/>
                </a:cxn>
                <a:cxn ang="0">
                  <a:pos x="100" y="6"/>
                </a:cxn>
                <a:cxn ang="0">
                  <a:pos x="105" y="5"/>
                </a:cxn>
                <a:cxn ang="0">
                  <a:pos x="105" y="5"/>
                </a:cxn>
                <a:cxn ang="0">
                  <a:pos x="105" y="9"/>
                </a:cxn>
                <a:cxn ang="0">
                  <a:pos x="104" y="11"/>
                </a:cxn>
                <a:cxn ang="0">
                  <a:pos x="102" y="13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2" y="127"/>
                </a:cxn>
                <a:cxn ang="0">
                  <a:pos x="6" y="134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7" y="147"/>
                </a:cxn>
                <a:cxn ang="0">
                  <a:pos x="24" y="151"/>
                </a:cxn>
                <a:cxn ang="0">
                  <a:pos x="32" y="155"/>
                </a:cxn>
                <a:cxn ang="0">
                  <a:pos x="40" y="158"/>
                </a:cxn>
                <a:cxn ang="0">
                  <a:pos x="40" y="158"/>
                </a:cxn>
                <a:cxn ang="0">
                  <a:pos x="42" y="159"/>
                </a:cxn>
                <a:cxn ang="0">
                  <a:pos x="44" y="158"/>
                </a:cxn>
                <a:cxn ang="0">
                  <a:pos x="44" y="158"/>
                </a:cxn>
                <a:cxn ang="0">
                  <a:pos x="50" y="154"/>
                </a:cxn>
                <a:cxn ang="0">
                  <a:pos x="53" y="152"/>
                </a:cxn>
                <a:cxn ang="0">
                  <a:pos x="56" y="149"/>
                </a:cxn>
                <a:cxn ang="0">
                  <a:pos x="56" y="149"/>
                </a:cxn>
                <a:cxn ang="0">
                  <a:pos x="41" y="141"/>
                </a:cxn>
                <a:cxn ang="0">
                  <a:pos x="34" y="137"/>
                </a:cxn>
                <a:cxn ang="0">
                  <a:pos x="27" y="132"/>
                </a:cxn>
                <a:cxn ang="0">
                  <a:pos x="27" y="132"/>
                </a:cxn>
                <a:cxn ang="0">
                  <a:pos x="20" y="127"/>
                </a:cxn>
                <a:cxn ang="0">
                  <a:pos x="14" y="121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10" y="10"/>
                </a:cxn>
                <a:cxn ang="0">
                  <a:pos x="12" y="9"/>
                </a:cxn>
                <a:cxn ang="0">
                  <a:pos x="13" y="7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1"/>
                </a:cxn>
                <a:cxn ang="0">
                  <a:pos x="7" y="11"/>
                </a:cxn>
              </a:cxnLst>
              <a:rect l="0" t="0" r="r" b="b"/>
              <a:pathLst>
                <a:path w="105" h="159">
                  <a:moveTo>
                    <a:pt x="99" y="15"/>
                  </a:moveTo>
                  <a:lnTo>
                    <a:pt x="99" y="15"/>
                  </a:lnTo>
                  <a:lnTo>
                    <a:pt x="97" y="11"/>
                  </a:lnTo>
                  <a:lnTo>
                    <a:pt x="97" y="8"/>
                  </a:lnTo>
                  <a:lnTo>
                    <a:pt x="100" y="6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9"/>
                  </a:lnTo>
                  <a:lnTo>
                    <a:pt x="104" y="11"/>
                  </a:lnTo>
                  <a:lnTo>
                    <a:pt x="102" y="13"/>
                  </a:lnTo>
                  <a:lnTo>
                    <a:pt x="99" y="15"/>
                  </a:lnTo>
                  <a:lnTo>
                    <a:pt x="99" y="15"/>
                  </a:lnTo>
                  <a:close/>
                  <a:moveTo>
                    <a:pt x="1" y="109"/>
                  </a:moveTo>
                  <a:lnTo>
                    <a:pt x="1" y="10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2" y="127"/>
                  </a:lnTo>
                  <a:lnTo>
                    <a:pt x="6" y="134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7" y="147"/>
                  </a:lnTo>
                  <a:lnTo>
                    <a:pt x="24" y="151"/>
                  </a:lnTo>
                  <a:lnTo>
                    <a:pt x="32" y="155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42" y="159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50" y="154"/>
                  </a:lnTo>
                  <a:lnTo>
                    <a:pt x="53" y="152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41" y="141"/>
                  </a:lnTo>
                  <a:lnTo>
                    <a:pt x="34" y="137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0" y="127"/>
                  </a:lnTo>
                  <a:lnTo>
                    <a:pt x="14" y="121"/>
                  </a:lnTo>
                  <a:lnTo>
                    <a:pt x="1" y="109"/>
                  </a:lnTo>
                  <a:lnTo>
                    <a:pt x="1" y="109"/>
                  </a:lnTo>
                  <a:close/>
                  <a:moveTo>
                    <a:pt x="7" y="11"/>
                  </a:move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9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5" name="Freeform 221"/>
            <p:cNvSpPr>
              <a:spLocks noEditPoints="1"/>
            </p:cNvSpPr>
            <p:nvPr/>
          </p:nvSpPr>
          <p:spPr bwMode="auto">
            <a:xfrm>
              <a:off x="4879" y="1323"/>
              <a:ext cx="395" cy="375"/>
            </a:xfrm>
            <a:custGeom>
              <a:avLst/>
              <a:gdLst/>
              <a:ahLst/>
              <a:cxnLst>
                <a:cxn ang="0">
                  <a:pos x="352" y="300"/>
                </a:cxn>
                <a:cxn ang="0">
                  <a:pos x="312" y="317"/>
                </a:cxn>
                <a:cxn ang="0">
                  <a:pos x="199" y="332"/>
                </a:cxn>
                <a:cxn ang="0">
                  <a:pos x="201" y="329"/>
                </a:cxn>
                <a:cxn ang="0">
                  <a:pos x="330" y="261"/>
                </a:cxn>
                <a:cxn ang="0">
                  <a:pos x="312" y="290"/>
                </a:cxn>
                <a:cxn ang="0">
                  <a:pos x="315" y="295"/>
                </a:cxn>
                <a:cxn ang="0">
                  <a:pos x="351" y="288"/>
                </a:cxn>
                <a:cxn ang="0">
                  <a:pos x="371" y="165"/>
                </a:cxn>
                <a:cxn ang="0">
                  <a:pos x="324" y="169"/>
                </a:cxn>
                <a:cxn ang="0">
                  <a:pos x="312" y="177"/>
                </a:cxn>
                <a:cxn ang="0">
                  <a:pos x="340" y="170"/>
                </a:cxn>
                <a:cxn ang="0">
                  <a:pos x="380" y="173"/>
                </a:cxn>
                <a:cxn ang="0">
                  <a:pos x="389" y="190"/>
                </a:cxn>
                <a:cxn ang="0">
                  <a:pos x="378" y="212"/>
                </a:cxn>
                <a:cxn ang="0">
                  <a:pos x="316" y="257"/>
                </a:cxn>
                <a:cxn ang="0">
                  <a:pos x="210" y="312"/>
                </a:cxn>
                <a:cxn ang="0">
                  <a:pos x="151" y="348"/>
                </a:cxn>
                <a:cxn ang="0">
                  <a:pos x="224" y="309"/>
                </a:cxn>
                <a:cxn ang="0">
                  <a:pos x="345" y="243"/>
                </a:cxn>
                <a:cxn ang="0">
                  <a:pos x="389" y="204"/>
                </a:cxn>
                <a:cxn ang="0">
                  <a:pos x="393" y="178"/>
                </a:cxn>
                <a:cxn ang="0">
                  <a:pos x="143" y="353"/>
                </a:cxn>
                <a:cxn ang="0">
                  <a:pos x="139" y="344"/>
                </a:cxn>
                <a:cxn ang="0">
                  <a:pos x="225" y="300"/>
                </a:cxn>
                <a:cxn ang="0">
                  <a:pos x="325" y="240"/>
                </a:cxn>
                <a:cxn ang="0">
                  <a:pos x="318" y="217"/>
                </a:cxn>
                <a:cxn ang="0">
                  <a:pos x="261" y="80"/>
                </a:cxn>
                <a:cxn ang="0">
                  <a:pos x="227" y="20"/>
                </a:cxn>
                <a:cxn ang="0">
                  <a:pos x="218" y="16"/>
                </a:cxn>
                <a:cxn ang="0">
                  <a:pos x="225" y="10"/>
                </a:cxn>
                <a:cxn ang="0">
                  <a:pos x="223" y="1"/>
                </a:cxn>
                <a:cxn ang="0">
                  <a:pos x="202" y="1"/>
                </a:cxn>
                <a:cxn ang="0">
                  <a:pos x="136" y="17"/>
                </a:cxn>
                <a:cxn ang="0">
                  <a:pos x="88" y="31"/>
                </a:cxn>
                <a:cxn ang="0">
                  <a:pos x="36" y="54"/>
                </a:cxn>
                <a:cxn ang="0">
                  <a:pos x="19" y="66"/>
                </a:cxn>
                <a:cxn ang="0">
                  <a:pos x="30" y="72"/>
                </a:cxn>
                <a:cxn ang="0">
                  <a:pos x="133" y="29"/>
                </a:cxn>
                <a:cxn ang="0">
                  <a:pos x="153" y="26"/>
                </a:cxn>
                <a:cxn ang="0">
                  <a:pos x="83" y="55"/>
                </a:cxn>
                <a:cxn ang="0">
                  <a:pos x="30" y="80"/>
                </a:cxn>
                <a:cxn ang="0">
                  <a:pos x="29" y="94"/>
                </a:cxn>
                <a:cxn ang="0">
                  <a:pos x="27" y="180"/>
                </a:cxn>
                <a:cxn ang="0">
                  <a:pos x="27" y="289"/>
                </a:cxn>
                <a:cxn ang="0">
                  <a:pos x="128" y="305"/>
                </a:cxn>
                <a:cxn ang="0">
                  <a:pos x="161" y="309"/>
                </a:cxn>
                <a:cxn ang="0">
                  <a:pos x="80" y="303"/>
                </a:cxn>
                <a:cxn ang="0">
                  <a:pos x="15" y="288"/>
                </a:cxn>
                <a:cxn ang="0">
                  <a:pos x="6" y="289"/>
                </a:cxn>
                <a:cxn ang="0">
                  <a:pos x="1" y="303"/>
                </a:cxn>
                <a:cxn ang="0">
                  <a:pos x="31" y="321"/>
                </a:cxn>
                <a:cxn ang="0">
                  <a:pos x="109" y="333"/>
                </a:cxn>
                <a:cxn ang="0">
                  <a:pos x="118" y="363"/>
                </a:cxn>
                <a:cxn ang="0">
                  <a:pos x="132" y="375"/>
                </a:cxn>
                <a:cxn ang="0">
                  <a:pos x="160" y="360"/>
                </a:cxn>
                <a:cxn ang="0">
                  <a:pos x="152" y="352"/>
                </a:cxn>
              </a:cxnLst>
              <a:rect l="0" t="0" r="r" b="b"/>
              <a:pathLst>
                <a:path w="395" h="375">
                  <a:moveTo>
                    <a:pt x="353" y="290"/>
                  </a:moveTo>
                  <a:lnTo>
                    <a:pt x="353" y="290"/>
                  </a:lnTo>
                  <a:lnTo>
                    <a:pt x="354" y="292"/>
                  </a:lnTo>
                  <a:lnTo>
                    <a:pt x="354" y="295"/>
                  </a:lnTo>
                  <a:lnTo>
                    <a:pt x="354" y="298"/>
                  </a:lnTo>
                  <a:lnTo>
                    <a:pt x="352" y="300"/>
                  </a:lnTo>
                  <a:lnTo>
                    <a:pt x="352" y="300"/>
                  </a:lnTo>
                  <a:lnTo>
                    <a:pt x="349" y="304"/>
                  </a:lnTo>
                  <a:lnTo>
                    <a:pt x="345" y="307"/>
                  </a:lnTo>
                  <a:lnTo>
                    <a:pt x="345" y="307"/>
                  </a:lnTo>
                  <a:lnTo>
                    <a:pt x="328" y="312"/>
                  </a:lnTo>
                  <a:lnTo>
                    <a:pt x="312" y="317"/>
                  </a:lnTo>
                  <a:lnTo>
                    <a:pt x="312" y="317"/>
                  </a:lnTo>
                  <a:lnTo>
                    <a:pt x="290" y="320"/>
                  </a:lnTo>
                  <a:lnTo>
                    <a:pt x="269" y="324"/>
                  </a:lnTo>
                  <a:lnTo>
                    <a:pt x="225" y="329"/>
                  </a:lnTo>
                  <a:lnTo>
                    <a:pt x="225" y="329"/>
                  </a:lnTo>
                  <a:lnTo>
                    <a:pt x="199" y="332"/>
                  </a:lnTo>
                  <a:lnTo>
                    <a:pt x="199" y="332"/>
                  </a:lnTo>
                  <a:lnTo>
                    <a:pt x="198" y="332"/>
                  </a:lnTo>
                  <a:lnTo>
                    <a:pt x="197" y="331"/>
                  </a:lnTo>
                  <a:lnTo>
                    <a:pt x="197" y="331"/>
                  </a:lnTo>
                  <a:lnTo>
                    <a:pt x="201" y="329"/>
                  </a:lnTo>
                  <a:lnTo>
                    <a:pt x="201" y="329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314" y="269"/>
                  </a:lnTo>
                  <a:lnTo>
                    <a:pt x="314" y="269"/>
                  </a:lnTo>
                  <a:lnTo>
                    <a:pt x="330" y="261"/>
                  </a:lnTo>
                  <a:lnTo>
                    <a:pt x="330" y="261"/>
                  </a:lnTo>
                  <a:lnTo>
                    <a:pt x="336" y="283"/>
                  </a:lnTo>
                  <a:lnTo>
                    <a:pt x="336" y="283"/>
                  </a:lnTo>
                  <a:lnTo>
                    <a:pt x="331" y="285"/>
                  </a:lnTo>
                  <a:lnTo>
                    <a:pt x="331" y="285"/>
                  </a:lnTo>
                  <a:lnTo>
                    <a:pt x="312" y="290"/>
                  </a:lnTo>
                  <a:lnTo>
                    <a:pt x="312" y="290"/>
                  </a:lnTo>
                  <a:lnTo>
                    <a:pt x="308" y="292"/>
                  </a:lnTo>
                  <a:lnTo>
                    <a:pt x="308" y="292"/>
                  </a:lnTo>
                  <a:lnTo>
                    <a:pt x="308" y="294"/>
                  </a:lnTo>
                  <a:lnTo>
                    <a:pt x="308" y="296"/>
                  </a:lnTo>
                  <a:lnTo>
                    <a:pt x="308" y="296"/>
                  </a:lnTo>
                  <a:lnTo>
                    <a:pt x="315" y="295"/>
                  </a:lnTo>
                  <a:lnTo>
                    <a:pt x="315" y="295"/>
                  </a:lnTo>
                  <a:lnTo>
                    <a:pt x="341" y="286"/>
                  </a:lnTo>
                  <a:lnTo>
                    <a:pt x="341" y="286"/>
                  </a:lnTo>
                  <a:lnTo>
                    <a:pt x="344" y="286"/>
                  </a:lnTo>
                  <a:lnTo>
                    <a:pt x="348" y="287"/>
                  </a:lnTo>
                  <a:lnTo>
                    <a:pt x="351" y="288"/>
                  </a:lnTo>
                  <a:lnTo>
                    <a:pt x="353" y="290"/>
                  </a:lnTo>
                  <a:lnTo>
                    <a:pt x="353" y="290"/>
                  </a:lnTo>
                  <a:close/>
                  <a:moveTo>
                    <a:pt x="381" y="167"/>
                  </a:moveTo>
                  <a:lnTo>
                    <a:pt x="381" y="167"/>
                  </a:lnTo>
                  <a:lnTo>
                    <a:pt x="371" y="165"/>
                  </a:lnTo>
                  <a:lnTo>
                    <a:pt x="371" y="165"/>
                  </a:lnTo>
                  <a:lnTo>
                    <a:pt x="362" y="164"/>
                  </a:lnTo>
                  <a:lnTo>
                    <a:pt x="353" y="164"/>
                  </a:lnTo>
                  <a:lnTo>
                    <a:pt x="343" y="165"/>
                  </a:lnTo>
                  <a:lnTo>
                    <a:pt x="334" y="166"/>
                  </a:lnTo>
                  <a:lnTo>
                    <a:pt x="334" y="166"/>
                  </a:lnTo>
                  <a:lnTo>
                    <a:pt x="324" y="169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3" y="174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5" y="177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29" y="172"/>
                  </a:lnTo>
                  <a:lnTo>
                    <a:pt x="340" y="170"/>
                  </a:lnTo>
                  <a:lnTo>
                    <a:pt x="352" y="169"/>
                  </a:lnTo>
                  <a:lnTo>
                    <a:pt x="363" y="169"/>
                  </a:lnTo>
                  <a:lnTo>
                    <a:pt x="363" y="169"/>
                  </a:lnTo>
                  <a:lnTo>
                    <a:pt x="369" y="170"/>
                  </a:lnTo>
                  <a:lnTo>
                    <a:pt x="374" y="171"/>
                  </a:lnTo>
                  <a:lnTo>
                    <a:pt x="380" y="173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87" y="179"/>
                  </a:lnTo>
                  <a:lnTo>
                    <a:pt x="389" y="182"/>
                  </a:lnTo>
                  <a:lnTo>
                    <a:pt x="390" y="186"/>
                  </a:lnTo>
                  <a:lnTo>
                    <a:pt x="389" y="190"/>
                  </a:lnTo>
                  <a:lnTo>
                    <a:pt x="389" y="190"/>
                  </a:lnTo>
                  <a:lnTo>
                    <a:pt x="388" y="196"/>
                  </a:lnTo>
                  <a:lnTo>
                    <a:pt x="385" y="201"/>
                  </a:lnTo>
                  <a:lnTo>
                    <a:pt x="382" y="207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73" y="218"/>
                  </a:lnTo>
                  <a:lnTo>
                    <a:pt x="367" y="224"/>
                  </a:lnTo>
                  <a:lnTo>
                    <a:pt x="354" y="233"/>
                  </a:lnTo>
                  <a:lnTo>
                    <a:pt x="354" y="233"/>
                  </a:lnTo>
                  <a:lnTo>
                    <a:pt x="328" y="250"/>
                  </a:lnTo>
                  <a:lnTo>
                    <a:pt x="316" y="257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254" y="290"/>
                  </a:lnTo>
                  <a:lnTo>
                    <a:pt x="254" y="290"/>
                  </a:lnTo>
                  <a:lnTo>
                    <a:pt x="210" y="312"/>
                  </a:lnTo>
                  <a:lnTo>
                    <a:pt x="210" y="312"/>
                  </a:lnTo>
                  <a:lnTo>
                    <a:pt x="151" y="342"/>
                  </a:lnTo>
                  <a:lnTo>
                    <a:pt x="151" y="342"/>
                  </a:lnTo>
                  <a:lnTo>
                    <a:pt x="148" y="345"/>
                  </a:lnTo>
                  <a:lnTo>
                    <a:pt x="145" y="349"/>
                  </a:lnTo>
                  <a:lnTo>
                    <a:pt x="145" y="349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60" y="343"/>
                  </a:lnTo>
                  <a:lnTo>
                    <a:pt x="160" y="343"/>
                  </a:lnTo>
                  <a:lnTo>
                    <a:pt x="175" y="334"/>
                  </a:lnTo>
                  <a:lnTo>
                    <a:pt x="191" y="325"/>
                  </a:lnTo>
                  <a:lnTo>
                    <a:pt x="224" y="309"/>
                  </a:lnTo>
                  <a:lnTo>
                    <a:pt x="224" y="309"/>
                  </a:lnTo>
                  <a:lnTo>
                    <a:pt x="293" y="273"/>
                  </a:lnTo>
                  <a:lnTo>
                    <a:pt x="293" y="273"/>
                  </a:lnTo>
                  <a:lnTo>
                    <a:pt x="319" y="258"/>
                  </a:lnTo>
                  <a:lnTo>
                    <a:pt x="345" y="243"/>
                  </a:lnTo>
                  <a:lnTo>
                    <a:pt x="345" y="243"/>
                  </a:lnTo>
                  <a:lnTo>
                    <a:pt x="358" y="235"/>
                  </a:lnTo>
                  <a:lnTo>
                    <a:pt x="371" y="226"/>
                  </a:lnTo>
                  <a:lnTo>
                    <a:pt x="371" y="226"/>
                  </a:lnTo>
                  <a:lnTo>
                    <a:pt x="378" y="219"/>
                  </a:lnTo>
                  <a:lnTo>
                    <a:pt x="384" y="212"/>
                  </a:lnTo>
                  <a:lnTo>
                    <a:pt x="389" y="204"/>
                  </a:lnTo>
                  <a:lnTo>
                    <a:pt x="394" y="195"/>
                  </a:lnTo>
                  <a:lnTo>
                    <a:pt x="394" y="195"/>
                  </a:lnTo>
                  <a:lnTo>
                    <a:pt x="395" y="191"/>
                  </a:lnTo>
                  <a:lnTo>
                    <a:pt x="395" y="186"/>
                  </a:lnTo>
                  <a:lnTo>
                    <a:pt x="394" y="182"/>
                  </a:lnTo>
                  <a:lnTo>
                    <a:pt x="393" y="178"/>
                  </a:lnTo>
                  <a:lnTo>
                    <a:pt x="391" y="175"/>
                  </a:lnTo>
                  <a:lnTo>
                    <a:pt x="388" y="172"/>
                  </a:lnTo>
                  <a:lnTo>
                    <a:pt x="385" y="169"/>
                  </a:lnTo>
                  <a:lnTo>
                    <a:pt x="381" y="167"/>
                  </a:lnTo>
                  <a:lnTo>
                    <a:pt x="381" y="167"/>
                  </a:lnTo>
                  <a:close/>
                  <a:moveTo>
                    <a:pt x="143" y="353"/>
                  </a:moveTo>
                  <a:lnTo>
                    <a:pt x="143" y="353"/>
                  </a:lnTo>
                  <a:lnTo>
                    <a:pt x="142" y="351"/>
                  </a:lnTo>
                  <a:lnTo>
                    <a:pt x="140" y="350"/>
                  </a:lnTo>
                  <a:lnTo>
                    <a:pt x="138" y="346"/>
                  </a:lnTo>
                  <a:lnTo>
                    <a:pt x="138" y="346"/>
                  </a:lnTo>
                  <a:lnTo>
                    <a:pt x="139" y="344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70" y="327"/>
                  </a:lnTo>
                  <a:lnTo>
                    <a:pt x="198" y="313"/>
                  </a:lnTo>
                  <a:lnTo>
                    <a:pt x="198" y="313"/>
                  </a:lnTo>
                  <a:lnTo>
                    <a:pt x="225" y="300"/>
                  </a:lnTo>
                  <a:lnTo>
                    <a:pt x="250" y="287"/>
                  </a:lnTo>
                  <a:lnTo>
                    <a:pt x="250" y="287"/>
                  </a:lnTo>
                  <a:lnTo>
                    <a:pt x="295" y="263"/>
                  </a:lnTo>
                  <a:lnTo>
                    <a:pt x="295" y="263"/>
                  </a:lnTo>
                  <a:lnTo>
                    <a:pt x="325" y="245"/>
                  </a:lnTo>
                  <a:lnTo>
                    <a:pt x="325" y="240"/>
                  </a:lnTo>
                  <a:lnTo>
                    <a:pt x="325" y="240"/>
                  </a:lnTo>
                  <a:lnTo>
                    <a:pt x="324" y="238"/>
                  </a:lnTo>
                  <a:lnTo>
                    <a:pt x="323" y="236"/>
                  </a:lnTo>
                  <a:lnTo>
                    <a:pt x="323" y="236"/>
                  </a:lnTo>
                  <a:lnTo>
                    <a:pt x="318" y="217"/>
                  </a:lnTo>
                  <a:lnTo>
                    <a:pt x="318" y="217"/>
                  </a:lnTo>
                  <a:lnTo>
                    <a:pt x="313" y="202"/>
                  </a:lnTo>
                  <a:lnTo>
                    <a:pt x="308" y="188"/>
                  </a:lnTo>
                  <a:lnTo>
                    <a:pt x="297" y="159"/>
                  </a:lnTo>
                  <a:lnTo>
                    <a:pt x="297" y="159"/>
                  </a:lnTo>
                  <a:lnTo>
                    <a:pt x="280" y="119"/>
                  </a:lnTo>
                  <a:lnTo>
                    <a:pt x="261" y="80"/>
                  </a:lnTo>
                  <a:lnTo>
                    <a:pt x="261" y="80"/>
                  </a:lnTo>
                  <a:lnTo>
                    <a:pt x="242" y="44"/>
                  </a:lnTo>
                  <a:lnTo>
                    <a:pt x="242" y="44"/>
                  </a:lnTo>
                  <a:lnTo>
                    <a:pt x="229" y="23"/>
                  </a:lnTo>
                  <a:lnTo>
                    <a:pt x="229" y="23"/>
                  </a:lnTo>
                  <a:lnTo>
                    <a:pt x="227" y="20"/>
                  </a:lnTo>
                  <a:lnTo>
                    <a:pt x="225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1" y="19"/>
                  </a:lnTo>
                  <a:lnTo>
                    <a:pt x="219" y="19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5" y="10"/>
                  </a:lnTo>
                  <a:lnTo>
                    <a:pt x="226" y="8"/>
                  </a:lnTo>
                  <a:lnTo>
                    <a:pt x="226" y="6"/>
                  </a:lnTo>
                  <a:lnTo>
                    <a:pt x="226" y="3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3" y="1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197" y="3"/>
                  </a:lnTo>
                  <a:lnTo>
                    <a:pt x="197" y="3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54" y="12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14" y="23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79" y="36"/>
                  </a:lnTo>
                  <a:lnTo>
                    <a:pt x="70" y="39"/>
                  </a:lnTo>
                  <a:lnTo>
                    <a:pt x="70" y="39"/>
                  </a:lnTo>
                  <a:lnTo>
                    <a:pt x="61" y="42"/>
                  </a:lnTo>
                  <a:lnTo>
                    <a:pt x="53" y="46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2" y="62"/>
                  </a:lnTo>
                  <a:lnTo>
                    <a:pt x="20" y="64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9" y="67"/>
                  </a:lnTo>
                  <a:lnTo>
                    <a:pt x="49" y="62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100" y="4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40" y="27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73" y="60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54" y="67"/>
                  </a:lnTo>
                  <a:lnTo>
                    <a:pt x="46" y="7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8" y="89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112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8" y="155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17" y="285"/>
                  </a:lnTo>
                  <a:lnTo>
                    <a:pt x="17" y="285"/>
                  </a:lnTo>
                  <a:lnTo>
                    <a:pt x="27" y="289"/>
                  </a:lnTo>
                  <a:lnTo>
                    <a:pt x="27" y="289"/>
                  </a:lnTo>
                  <a:lnTo>
                    <a:pt x="43" y="293"/>
                  </a:lnTo>
                  <a:lnTo>
                    <a:pt x="60" y="297"/>
                  </a:lnTo>
                  <a:lnTo>
                    <a:pt x="93" y="302"/>
                  </a:lnTo>
                  <a:lnTo>
                    <a:pt x="93" y="302"/>
                  </a:lnTo>
                  <a:lnTo>
                    <a:pt x="110" y="304"/>
                  </a:lnTo>
                  <a:lnTo>
                    <a:pt x="128" y="305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6" y="307"/>
                  </a:lnTo>
                  <a:lnTo>
                    <a:pt x="166" y="307"/>
                  </a:lnTo>
                  <a:lnTo>
                    <a:pt x="161" y="309"/>
                  </a:lnTo>
                  <a:lnTo>
                    <a:pt x="161" y="309"/>
                  </a:lnTo>
                  <a:lnTo>
                    <a:pt x="144" y="309"/>
                  </a:lnTo>
                  <a:lnTo>
                    <a:pt x="144" y="309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94" y="305"/>
                  </a:lnTo>
                  <a:lnTo>
                    <a:pt x="80" y="303"/>
                  </a:lnTo>
                  <a:lnTo>
                    <a:pt x="80" y="303"/>
                  </a:lnTo>
                  <a:lnTo>
                    <a:pt x="53" y="299"/>
                  </a:lnTo>
                  <a:lnTo>
                    <a:pt x="41" y="296"/>
                  </a:lnTo>
                  <a:lnTo>
                    <a:pt x="28" y="293"/>
                  </a:lnTo>
                  <a:lnTo>
                    <a:pt x="28" y="293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12" y="287"/>
                  </a:lnTo>
                  <a:lnTo>
                    <a:pt x="10" y="286"/>
                  </a:lnTo>
                  <a:lnTo>
                    <a:pt x="9" y="287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2" y="294"/>
                  </a:lnTo>
                  <a:lnTo>
                    <a:pt x="2" y="294"/>
                  </a:lnTo>
                  <a:lnTo>
                    <a:pt x="1" y="296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1" y="303"/>
                  </a:lnTo>
                  <a:lnTo>
                    <a:pt x="2" y="306"/>
                  </a:lnTo>
                  <a:lnTo>
                    <a:pt x="5" y="309"/>
                  </a:lnTo>
                  <a:lnTo>
                    <a:pt x="8" y="312"/>
                  </a:lnTo>
                  <a:lnTo>
                    <a:pt x="8" y="312"/>
                  </a:lnTo>
                  <a:lnTo>
                    <a:pt x="19" y="317"/>
                  </a:lnTo>
                  <a:lnTo>
                    <a:pt x="31" y="321"/>
                  </a:lnTo>
                  <a:lnTo>
                    <a:pt x="42" y="324"/>
                  </a:lnTo>
                  <a:lnTo>
                    <a:pt x="54" y="326"/>
                  </a:lnTo>
                  <a:lnTo>
                    <a:pt x="54" y="326"/>
                  </a:lnTo>
                  <a:lnTo>
                    <a:pt x="82" y="330"/>
                  </a:lnTo>
                  <a:lnTo>
                    <a:pt x="109" y="333"/>
                  </a:lnTo>
                  <a:lnTo>
                    <a:pt x="109" y="333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119" y="349"/>
                  </a:lnTo>
                  <a:lnTo>
                    <a:pt x="119" y="349"/>
                  </a:lnTo>
                  <a:lnTo>
                    <a:pt x="118" y="363"/>
                  </a:lnTo>
                  <a:lnTo>
                    <a:pt x="118" y="363"/>
                  </a:lnTo>
                  <a:lnTo>
                    <a:pt x="119" y="367"/>
                  </a:lnTo>
                  <a:lnTo>
                    <a:pt x="120" y="370"/>
                  </a:lnTo>
                  <a:lnTo>
                    <a:pt x="123" y="372"/>
                  </a:lnTo>
                  <a:lnTo>
                    <a:pt x="126" y="374"/>
                  </a:lnTo>
                  <a:lnTo>
                    <a:pt x="126" y="374"/>
                  </a:lnTo>
                  <a:lnTo>
                    <a:pt x="132" y="375"/>
                  </a:lnTo>
                  <a:lnTo>
                    <a:pt x="137" y="375"/>
                  </a:lnTo>
                  <a:lnTo>
                    <a:pt x="141" y="374"/>
                  </a:lnTo>
                  <a:lnTo>
                    <a:pt x="146" y="372"/>
                  </a:lnTo>
                  <a:lnTo>
                    <a:pt x="146" y="372"/>
                  </a:lnTo>
                  <a:lnTo>
                    <a:pt x="153" y="366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66" y="353"/>
                  </a:lnTo>
                  <a:lnTo>
                    <a:pt x="170" y="346"/>
                  </a:lnTo>
                  <a:lnTo>
                    <a:pt x="170" y="346"/>
                  </a:lnTo>
                  <a:lnTo>
                    <a:pt x="152" y="352"/>
                  </a:lnTo>
                  <a:lnTo>
                    <a:pt x="152" y="352"/>
                  </a:lnTo>
                  <a:lnTo>
                    <a:pt x="147" y="353"/>
                  </a:lnTo>
                  <a:lnTo>
                    <a:pt x="143" y="353"/>
                  </a:lnTo>
                  <a:lnTo>
                    <a:pt x="143" y="353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48" name="Group 224"/>
          <p:cNvGrpSpPr>
            <a:grpSpLocks noChangeAspect="1"/>
          </p:cNvGrpSpPr>
          <p:nvPr/>
        </p:nvGrpSpPr>
        <p:grpSpPr bwMode="auto">
          <a:xfrm>
            <a:off x="2159992" y="3816474"/>
            <a:ext cx="2132013" cy="3149600"/>
            <a:chOff x="1270" y="2268"/>
            <a:chExt cx="1343" cy="1984"/>
          </a:xfrm>
        </p:grpSpPr>
        <p:sp>
          <p:nvSpPr>
            <p:cNvPr id="1247" name="AutoShape 223"/>
            <p:cNvSpPr>
              <a:spLocks noChangeAspect="1" noChangeArrowheads="1" noTextEdit="1"/>
            </p:cNvSpPr>
            <p:nvPr/>
          </p:nvSpPr>
          <p:spPr bwMode="auto">
            <a:xfrm>
              <a:off x="1270" y="2268"/>
              <a:ext cx="1343" cy="19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9" name="Freeform 225"/>
            <p:cNvSpPr>
              <a:spLocks noEditPoints="1"/>
            </p:cNvSpPr>
            <p:nvPr/>
          </p:nvSpPr>
          <p:spPr bwMode="auto">
            <a:xfrm>
              <a:off x="1270" y="2268"/>
              <a:ext cx="1343" cy="1984"/>
            </a:xfrm>
            <a:custGeom>
              <a:avLst/>
              <a:gdLst/>
              <a:ahLst/>
              <a:cxnLst>
                <a:cxn ang="0">
                  <a:pos x="886" y="1868"/>
                </a:cxn>
                <a:cxn ang="0">
                  <a:pos x="825" y="1875"/>
                </a:cxn>
                <a:cxn ang="0">
                  <a:pos x="743" y="1879"/>
                </a:cxn>
                <a:cxn ang="0">
                  <a:pos x="653" y="1918"/>
                </a:cxn>
                <a:cxn ang="0">
                  <a:pos x="583" y="1921"/>
                </a:cxn>
                <a:cxn ang="0">
                  <a:pos x="528" y="1914"/>
                </a:cxn>
                <a:cxn ang="0">
                  <a:pos x="434" y="1896"/>
                </a:cxn>
                <a:cxn ang="0">
                  <a:pos x="368" y="1862"/>
                </a:cxn>
                <a:cxn ang="0">
                  <a:pos x="329" y="1835"/>
                </a:cxn>
                <a:cxn ang="0">
                  <a:pos x="282" y="1939"/>
                </a:cxn>
                <a:cxn ang="0">
                  <a:pos x="172" y="1910"/>
                </a:cxn>
                <a:cxn ang="0">
                  <a:pos x="61" y="1681"/>
                </a:cxn>
                <a:cxn ang="0">
                  <a:pos x="128" y="1606"/>
                </a:cxn>
                <a:cxn ang="0">
                  <a:pos x="118" y="1536"/>
                </a:cxn>
                <a:cxn ang="0">
                  <a:pos x="115" y="1464"/>
                </a:cxn>
                <a:cxn ang="0">
                  <a:pos x="153" y="1400"/>
                </a:cxn>
                <a:cxn ang="0">
                  <a:pos x="236" y="1294"/>
                </a:cxn>
                <a:cxn ang="0">
                  <a:pos x="117" y="1197"/>
                </a:cxn>
                <a:cxn ang="0">
                  <a:pos x="0" y="945"/>
                </a:cxn>
                <a:cxn ang="0">
                  <a:pos x="69" y="731"/>
                </a:cxn>
                <a:cxn ang="0">
                  <a:pos x="177" y="656"/>
                </a:cxn>
                <a:cxn ang="0">
                  <a:pos x="442" y="665"/>
                </a:cxn>
                <a:cxn ang="0">
                  <a:pos x="487" y="584"/>
                </a:cxn>
                <a:cxn ang="0">
                  <a:pos x="509" y="542"/>
                </a:cxn>
                <a:cxn ang="0">
                  <a:pos x="465" y="420"/>
                </a:cxn>
                <a:cxn ang="0">
                  <a:pos x="703" y="357"/>
                </a:cxn>
                <a:cxn ang="0">
                  <a:pos x="761" y="351"/>
                </a:cxn>
                <a:cxn ang="0">
                  <a:pos x="803" y="353"/>
                </a:cxn>
                <a:cxn ang="0">
                  <a:pos x="879" y="378"/>
                </a:cxn>
                <a:cxn ang="0">
                  <a:pos x="932" y="420"/>
                </a:cxn>
                <a:cxn ang="0">
                  <a:pos x="973" y="493"/>
                </a:cxn>
                <a:cxn ang="0">
                  <a:pos x="1021" y="538"/>
                </a:cxn>
                <a:cxn ang="0">
                  <a:pos x="1064" y="607"/>
                </a:cxn>
                <a:cxn ang="0">
                  <a:pos x="1090" y="743"/>
                </a:cxn>
                <a:cxn ang="0">
                  <a:pos x="1060" y="888"/>
                </a:cxn>
                <a:cxn ang="0">
                  <a:pos x="1113" y="841"/>
                </a:cxn>
                <a:cxn ang="0">
                  <a:pos x="1198" y="733"/>
                </a:cxn>
                <a:cxn ang="0">
                  <a:pos x="1209" y="499"/>
                </a:cxn>
                <a:cxn ang="0">
                  <a:pos x="1185" y="271"/>
                </a:cxn>
                <a:cxn ang="0">
                  <a:pos x="1122" y="193"/>
                </a:cxn>
                <a:cxn ang="0">
                  <a:pos x="1176" y="49"/>
                </a:cxn>
                <a:cxn ang="0">
                  <a:pos x="1276" y="21"/>
                </a:cxn>
                <a:cxn ang="0">
                  <a:pos x="1342" y="82"/>
                </a:cxn>
                <a:cxn ang="0">
                  <a:pos x="1292" y="225"/>
                </a:cxn>
                <a:cxn ang="0">
                  <a:pos x="1261" y="338"/>
                </a:cxn>
                <a:cxn ang="0">
                  <a:pos x="1261" y="703"/>
                </a:cxn>
                <a:cxn ang="0">
                  <a:pos x="1311" y="889"/>
                </a:cxn>
                <a:cxn ang="0">
                  <a:pos x="1317" y="1022"/>
                </a:cxn>
                <a:cxn ang="0">
                  <a:pos x="1271" y="1164"/>
                </a:cxn>
                <a:cxn ang="0">
                  <a:pos x="1277" y="1370"/>
                </a:cxn>
                <a:cxn ang="0">
                  <a:pos x="1256" y="1700"/>
                </a:cxn>
                <a:cxn ang="0">
                  <a:pos x="1225" y="1516"/>
                </a:cxn>
                <a:cxn ang="0">
                  <a:pos x="1206" y="1147"/>
                </a:cxn>
                <a:cxn ang="0">
                  <a:pos x="1132" y="1120"/>
                </a:cxn>
                <a:cxn ang="0">
                  <a:pos x="1012" y="1186"/>
                </a:cxn>
                <a:cxn ang="0">
                  <a:pos x="1028" y="1344"/>
                </a:cxn>
                <a:cxn ang="0">
                  <a:pos x="1146" y="1529"/>
                </a:cxn>
                <a:cxn ang="0">
                  <a:pos x="1175" y="1593"/>
                </a:cxn>
                <a:cxn ang="0">
                  <a:pos x="1168" y="1681"/>
                </a:cxn>
                <a:cxn ang="0">
                  <a:pos x="1226" y="1726"/>
                </a:cxn>
                <a:cxn ang="0">
                  <a:pos x="1166" y="1898"/>
                </a:cxn>
                <a:cxn ang="0">
                  <a:pos x="188" y="1460"/>
                </a:cxn>
                <a:cxn ang="0">
                  <a:pos x="622" y="715"/>
                </a:cxn>
              </a:cxnLst>
              <a:rect l="0" t="0" r="r" b="b"/>
              <a:pathLst>
                <a:path w="1343" h="1984">
                  <a:moveTo>
                    <a:pt x="993" y="1984"/>
                  </a:moveTo>
                  <a:lnTo>
                    <a:pt x="993" y="1984"/>
                  </a:lnTo>
                  <a:lnTo>
                    <a:pt x="989" y="1983"/>
                  </a:lnTo>
                  <a:lnTo>
                    <a:pt x="985" y="1979"/>
                  </a:lnTo>
                  <a:lnTo>
                    <a:pt x="985" y="1979"/>
                  </a:lnTo>
                  <a:lnTo>
                    <a:pt x="975" y="1964"/>
                  </a:lnTo>
                  <a:lnTo>
                    <a:pt x="965" y="1947"/>
                  </a:lnTo>
                  <a:lnTo>
                    <a:pt x="957" y="1931"/>
                  </a:lnTo>
                  <a:lnTo>
                    <a:pt x="950" y="1914"/>
                  </a:lnTo>
                  <a:lnTo>
                    <a:pt x="950" y="1914"/>
                  </a:lnTo>
                  <a:lnTo>
                    <a:pt x="944" y="1901"/>
                  </a:lnTo>
                  <a:lnTo>
                    <a:pt x="944" y="1901"/>
                  </a:lnTo>
                  <a:lnTo>
                    <a:pt x="941" y="1891"/>
                  </a:lnTo>
                  <a:lnTo>
                    <a:pt x="937" y="1881"/>
                  </a:lnTo>
                  <a:lnTo>
                    <a:pt x="937" y="1881"/>
                  </a:lnTo>
                  <a:lnTo>
                    <a:pt x="934" y="1872"/>
                  </a:lnTo>
                  <a:lnTo>
                    <a:pt x="934" y="1872"/>
                  </a:lnTo>
                  <a:lnTo>
                    <a:pt x="933" y="1868"/>
                  </a:lnTo>
                  <a:lnTo>
                    <a:pt x="931" y="1863"/>
                  </a:lnTo>
                  <a:lnTo>
                    <a:pt x="920" y="1867"/>
                  </a:lnTo>
                  <a:lnTo>
                    <a:pt x="915" y="1861"/>
                  </a:lnTo>
                  <a:lnTo>
                    <a:pt x="910" y="1863"/>
                  </a:lnTo>
                  <a:lnTo>
                    <a:pt x="910" y="1863"/>
                  </a:lnTo>
                  <a:lnTo>
                    <a:pt x="903" y="1866"/>
                  </a:lnTo>
                  <a:lnTo>
                    <a:pt x="903" y="1866"/>
                  </a:lnTo>
                  <a:lnTo>
                    <a:pt x="897" y="1868"/>
                  </a:lnTo>
                  <a:lnTo>
                    <a:pt x="892" y="1869"/>
                  </a:lnTo>
                  <a:lnTo>
                    <a:pt x="892" y="1869"/>
                  </a:lnTo>
                  <a:lnTo>
                    <a:pt x="886" y="1868"/>
                  </a:lnTo>
                  <a:lnTo>
                    <a:pt x="886" y="1868"/>
                  </a:lnTo>
                  <a:lnTo>
                    <a:pt x="883" y="1867"/>
                  </a:lnTo>
                  <a:lnTo>
                    <a:pt x="883" y="1867"/>
                  </a:lnTo>
                  <a:lnTo>
                    <a:pt x="878" y="1868"/>
                  </a:lnTo>
                  <a:lnTo>
                    <a:pt x="878" y="1868"/>
                  </a:lnTo>
                  <a:lnTo>
                    <a:pt x="872" y="1870"/>
                  </a:lnTo>
                  <a:lnTo>
                    <a:pt x="872" y="1870"/>
                  </a:lnTo>
                  <a:lnTo>
                    <a:pt x="869" y="1871"/>
                  </a:lnTo>
                  <a:lnTo>
                    <a:pt x="869" y="1871"/>
                  </a:lnTo>
                  <a:lnTo>
                    <a:pt x="864" y="1872"/>
                  </a:lnTo>
                  <a:lnTo>
                    <a:pt x="859" y="1873"/>
                  </a:lnTo>
                  <a:lnTo>
                    <a:pt x="859" y="1873"/>
                  </a:lnTo>
                  <a:lnTo>
                    <a:pt x="855" y="1873"/>
                  </a:lnTo>
                  <a:lnTo>
                    <a:pt x="855" y="1873"/>
                  </a:lnTo>
                  <a:lnTo>
                    <a:pt x="850" y="1872"/>
                  </a:lnTo>
                  <a:lnTo>
                    <a:pt x="850" y="1872"/>
                  </a:lnTo>
                  <a:lnTo>
                    <a:pt x="843" y="1873"/>
                  </a:lnTo>
                  <a:lnTo>
                    <a:pt x="843" y="1873"/>
                  </a:lnTo>
                  <a:lnTo>
                    <a:pt x="835" y="1874"/>
                  </a:lnTo>
                  <a:lnTo>
                    <a:pt x="835" y="1874"/>
                  </a:lnTo>
                  <a:lnTo>
                    <a:pt x="831" y="1873"/>
                  </a:lnTo>
                  <a:lnTo>
                    <a:pt x="831" y="1873"/>
                  </a:lnTo>
                  <a:lnTo>
                    <a:pt x="830" y="1873"/>
                  </a:lnTo>
                  <a:lnTo>
                    <a:pt x="830" y="1873"/>
                  </a:lnTo>
                  <a:lnTo>
                    <a:pt x="827" y="1874"/>
                  </a:lnTo>
                  <a:lnTo>
                    <a:pt x="825" y="1875"/>
                  </a:lnTo>
                  <a:lnTo>
                    <a:pt x="825" y="1875"/>
                  </a:lnTo>
                  <a:lnTo>
                    <a:pt x="825" y="1875"/>
                  </a:lnTo>
                  <a:lnTo>
                    <a:pt x="825" y="1875"/>
                  </a:lnTo>
                  <a:lnTo>
                    <a:pt x="820" y="1872"/>
                  </a:lnTo>
                  <a:lnTo>
                    <a:pt x="815" y="1871"/>
                  </a:lnTo>
                  <a:lnTo>
                    <a:pt x="815" y="1871"/>
                  </a:lnTo>
                  <a:lnTo>
                    <a:pt x="810" y="1872"/>
                  </a:lnTo>
                  <a:lnTo>
                    <a:pt x="810" y="1872"/>
                  </a:lnTo>
                  <a:lnTo>
                    <a:pt x="809" y="1872"/>
                  </a:lnTo>
                  <a:lnTo>
                    <a:pt x="809" y="1872"/>
                  </a:lnTo>
                  <a:lnTo>
                    <a:pt x="808" y="1872"/>
                  </a:lnTo>
                  <a:lnTo>
                    <a:pt x="808" y="1872"/>
                  </a:lnTo>
                  <a:lnTo>
                    <a:pt x="804" y="1870"/>
                  </a:lnTo>
                  <a:lnTo>
                    <a:pt x="801" y="1868"/>
                  </a:lnTo>
                  <a:lnTo>
                    <a:pt x="794" y="1867"/>
                  </a:lnTo>
                  <a:lnTo>
                    <a:pt x="792" y="1867"/>
                  </a:lnTo>
                  <a:lnTo>
                    <a:pt x="792" y="1867"/>
                  </a:lnTo>
                  <a:lnTo>
                    <a:pt x="782" y="1866"/>
                  </a:lnTo>
                  <a:lnTo>
                    <a:pt x="770" y="1864"/>
                  </a:lnTo>
                  <a:lnTo>
                    <a:pt x="770" y="1864"/>
                  </a:lnTo>
                  <a:lnTo>
                    <a:pt x="763" y="1863"/>
                  </a:lnTo>
                  <a:lnTo>
                    <a:pt x="763" y="1863"/>
                  </a:lnTo>
                  <a:lnTo>
                    <a:pt x="759" y="1864"/>
                  </a:lnTo>
                  <a:lnTo>
                    <a:pt x="756" y="1866"/>
                  </a:lnTo>
                  <a:lnTo>
                    <a:pt x="753" y="1869"/>
                  </a:lnTo>
                  <a:lnTo>
                    <a:pt x="751" y="1873"/>
                  </a:lnTo>
                  <a:lnTo>
                    <a:pt x="750" y="1874"/>
                  </a:lnTo>
                  <a:lnTo>
                    <a:pt x="750" y="1874"/>
                  </a:lnTo>
                  <a:lnTo>
                    <a:pt x="749" y="1877"/>
                  </a:lnTo>
                  <a:lnTo>
                    <a:pt x="749" y="1877"/>
                  </a:lnTo>
                  <a:lnTo>
                    <a:pt x="745" y="1877"/>
                  </a:lnTo>
                  <a:lnTo>
                    <a:pt x="743" y="1879"/>
                  </a:lnTo>
                  <a:lnTo>
                    <a:pt x="738" y="1882"/>
                  </a:lnTo>
                  <a:lnTo>
                    <a:pt x="738" y="1882"/>
                  </a:lnTo>
                  <a:lnTo>
                    <a:pt x="732" y="1886"/>
                  </a:lnTo>
                  <a:lnTo>
                    <a:pt x="731" y="1886"/>
                  </a:lnTo>
                  <a:lnTo>
                    <a:pt x="731" y="1886"/>
                  </a:lnTo>
                  <a:lnTo>
                    <a:pt x="729" y="1888"/>
                  </a:lnTo>
                  <a:lnTo>
                    <a:pt x="729" y="1888"/>
                  </a:lnTo>
                  <a:lnTo>
                    <a:pt x="724" y="1889"/>
                  </a:lnTo>
                  <a:lnTo>
                    <a:pt x="724" y="1889"/>
                  </a:lnTo>
                  <a:lnTo>
                    <a:pt x="713" y="1893"/>
                  </a:lnTo>
                  <a:lnTo>
                    <a:pt x="713" y="1893"/>
                  </a:lnTo>
                  <a:lnTo>
                    <a:pt x="704" y="1898"/>
                  </a:lnTo>
                  <a:lnTo>
                    <a:pt x="704" y="1898"/>
                  </a:lnTo>
                  <a:lnTo>
                    <a:pt x="699" y="1902"/>
                  </a:lnTo>
                  <a:lnTo>
                    <a:pt x="693" y="1905"/>
                  </a:lnTo>
                  <a:lnTo>
                    <a:pt x="693" y="1905"/>
                  </a:lnTo>
                  <a:lnTo>
                    <a:pt x="687" y="1907"/>
                  </a:lnTo>
                  <a:lnTo>
                    <a:pt x="687" y="1907"/>
                  </a:lnTo>
                  <a:lnTo>
                    <a:pt x="676" y="1911"/>
                  </a:lnTo>
                  <a:lnTo>
                    <a:pt x="671" y="1913"/>
                  </a:lnTo>
                  <a:lnTo>
                    <a:pt x="666" y="1914"/>
                  </a:lnTo>
                  <a:lnTo>
                    <a:pt x="666" y="1914"/>
                  </a:lnTo>
                  <a:lnTo>
                    <a:pt x="662" y="1914"/>
                  </a:lnTo>
                  <a:lnTo>
                    <a:pt x="660" y="1915"/>
                  </a:lnTo>
                  <a:lnTo>
                    <a:pt x="658" y="1916"/>
                  </a:lnTo>
                  <a:lnTo>
                    <a:pt x="658" y="1916"/>
                  </a:lnTo>
                  <a:lnTo>
                    <a:pt x="656" y="1917"/>
                  </a:lnTo>
                  <a:lnTo>
                    <a:pt x="656" y="1917"/>
                  </a:lnTo>
                  <a:lnTo>
                    <a:pt x="653" y="1918"/>
                  </a:lnTo>
                  <a:lnTo>
                    <a:pt x="650" y="1919"/>
                  </a:lnTo>
                  <a:lnTo>
                    <a:pt x="650" y="1919"/>
                  </a:lnTo>
                  <a:lnTo>
                    <a:pt x="649" y="1918"/>
                  </a:lnTo>
                  <a:lnTo>
                    <a:pt x="647" y="1917"/>
                  </a:lnTo>
                  <a:lnTo>
                    <a:pt x="647" y="1917"/>
                  </a:lnTo>
                  <a:lnTo>
                    <a:pt x="644" y="1917"/>
                  </a:lnTo>
                  <a:lnTo>
                    <a:pt x="644" y="1917"/>
                  </a:lnTo>
                  <a:lnTo>
                    <a:pt x="642" y="1917"/>
                  </a:lnTo>
                  <a:lnTo>
                    <a:pt x="641" y="1917"/>
                  </a:lnTo>
                  <a:lnTo>
                    <a:pt x="641" y="1917"/>
                  </a:lnTo>
                  <a:lnTo>
                    <a:pt x="634" y="1918"/>
                  </a:lnTo>
                  <a:lnTo>
                    <a:pt x="634" y="1918"/>
                  </a:lnTo>
                  <a:lnTo>
                    <a:pt x="620" y="1921"/>
                  </a:lnTo>
                  <a:lnTo>
                    <a:pt x="620" y="1921"/>
                  </a:lnTo>
                  <a:lnTo>
                    <a:pt x="617" y="1921"/>
                  </a:lnTo>
                  <a:lnTo>
                    <a:pt x="617" y="1921"/>
                  </a:lnTo>
                  <a:lnTo>
                    <a:pt x="614" y="1921"/>
                  </a:lnTo>
                  <a:lnTo>
                    <a:pt x="614" y="1921"/>
                  </a:lnTo>
                  <a:lnTo>
                    <a:pt x="610" y="1921"/>
                  </a:lnTo>
                  <a:lnTo>
                    <a:pt x="610" y="1921"/>
                  </a:lnTo>
                  <a:lnTo>
                    <a:pt x="606" y="1921"/>
                  </a:lnTo>
                  <a:lnTo>
                    <a:pt x="606" y="1921"/>
                  </a:lnTo>
                  <a:lnTo>
                    <a:pt x="603" y="1921"/>
                  </a:lnTo>
                  <a:lnTo>
                    <a:pt x="602" y="1921"/>
                  </a:lnTo>
                  <a:lnTo>
                    <a:pt x="602" y="1921"/>
                  </a:lnTo>
                  <a:lnTo>
                    <a:pt x="598" y="1921"/>
                  </a:lnTo>
                  <a:lnTo>
                    <a:pt x="598" y="1921"/>
                  </a:lnTo>
                  <a:lnTo>
                    <a:pt x="594" y="1921"/>
                  </a:lnTo>
                  <a:lnTo>
                    <a:pt x="583" y="1921"/>
                  </a:lnTo>
                  <a:lnTo>
                    <a:pt x="579" y="1921"/>
                  </a:lnTo>
                  <a:lnTo>
                    <a:pt x="579" y="1921"/>
                  </a:lnTo>
                  <a:lnTo>
                    <a:pt x="566" y="1921"/>
                  </a:lnTo>
                  <a:lnTo>
                    <a:pt x="566" y="1921"/>
                  </a:lnTo>
                  <a:lnTo>
                    <a:pt x="562" y="1921"/>
                  </a:lnTo>
                  <a:lnTo>
                    <a:pt x="562" y="1921"/>
                  </a:lnTo>
                  <a:lnTo>
                    <a:pt x="559" y="1921"/>
                  </a:lnTo>
                  <a:lnTo>
                    <a:pt x="559" y="1921"/>
                  </a:lnTo>
                  <a:lnTo>
                    <a:pt x="557" y="1921"/>
                  </a:lnTo>
                  <a:lnTo>
                    <a:pt x="557" y="1921"/>
                  </a:lnTo>
                  <a:lnTo>
                    <a:pt x="556" y="1921"/>
                  </a:lnTo>
                  <a:lnTo>
                    <a:pt x="556" y="1921"/>
                  </a:lnTo>
                  <a:lnTo>
                    <a:pt x="556" y="1921"/>
                  </a:lnTo>
                  <a:lnTo>
                    <a:pt x="556" y="1921"/>
                  </a:lnTo>
                  <a:lnTo>
                    <a:pt x="554" y="1919"/>
                  </a:lnTo>
                  <a:lnTo>
                    <a:pt x="551" y="1918"/>
                  </a:lnTo>
                  <a:lnTo>
                    <a:pt x="547" y="1917"/>
                  </a:lnTo>
                  <a:lnTo>
                    <a:pt x="547" y="1917"/>
                  </a:lnTo>
                  <a:lnTo>
                    <a:pt x="544" y="1917"/>
                  </a:lnTo>
                  <a:lnTo>
                    <a:pt x="544" y="1917"/>
                  </a:lnTo>
                  <a:lnTo>
                    <a:pt x="541" y="1918"/>
                  </a:lnTo>
                  <a:lnTo>
                    <a:pt x="541" y="1918"/>
                  </a:lnTo>
                  <a:lnTo>
                    <a:pt x="540" y="1918"/>
                  </a:lnTo>
                  <a:lnTo>
                    <a:pt x="539" y="1918"/>
                  </a:lnTo>
                  <a:lnTo>
                    <a:pt x="539" y="1918"/>
                  </a:lnTo>
                  <a:lnTo>
                    <a:pt x="536" y="1917"/>
                  </a:lnTo>
                  <a:lnTo>
                    <a:pt x="536" y="1917"/>
                  </a:lnTo>
                  <a:lnTo>
                    <a:pt x="532" y="1915"/>
                  </a:lnTo>
                  <a:lnTo>
                    <a:pt x="528" y="1914"/>
                  </a:lnTo>
                  <a:lnTo>
                    <a:pt x="520" y="1913"/>
                  </a:lnTo>
                  <a:lnTo>
                    <a:pt x="520" y="1913"/>
                  </a:lnTo>
                  <a:lnTo>
                    <a:pt x="514" y="1913"/>
                  </a:lnTo>
                  <a:lnTo>
                    <a:pt x="514" y="1913"/>
                  </a:lnTo>
                  <a:lnTo>
                    <a:pt x="508" y="1913"/>
                  </a:lnTo>
                  <a:lnTo>
                    <a:pt x="508" y="1913"/>
                  </a:lnTo>
                  <a:lnTo>
                    <a:pt x="500" y="1913"/>
                  </a:lnTo>
                  <a:lnTo>
                    <a:pt x="492" y="1910"/>
                  </a:lnTo>
                  <a:lnTo>
                    <a:pt x="492" y="1910"/>
                  </a:lnTo>
                  <a:lnTo>
                    <a:pt x="488" y="1909"/>
                  </a:lnTo>
                  <a:lnTo>
                    <a:pt x="483" y="1909"/>
                  </a:lnTo>
                  <a:lnTo>
                    <a:pt x="482" y="1909"/>
                  </a:lnTo>
                  <a:lnTo>
                    <a:pt x="482" y="1909"/>
                  </a:lnTo>
                  <a:lnTo>
                    <a:pt x="472" y="1908"/>
                  </a:lnTo>
                  <a:lnTo>
                    <a:pt x="461" y="1904"/>
                  </a:lnTo>
                  <a:lnTo>
                    <a:pt x="461" y="1904"/>
                  </a:lnTo>
                  <a:lnTo>
                    <a:pt x="460" y="1904"/>
                  </a:lnTo>
                  <a:lnTo>
                    <a:pt x="460" y="1904"/>
                  </a:lnTo>
                  <a:lnTo>
                    <a:pt x="455" y="1903"/>
                  </a:lnTo>
                  <a:lnTo>
                    <a:pt x="455" y="1903"/>
                  </a:lnTo>
                  <a:lnTo>
                    <a:pt x="452" y="1903"/>
                  </a:lnTo>
                  <a:lnTo>
                    <a:pt x="449" y="1902"/>
                  </a:lnTo>
                  <a:lnTo>
                    <a:pt x="449" y="1902"/>
                  </a:lnTo>
                  <a:lnTo>
                    <a:pt x="446" y="1900"/>
                  </a:lnTo>
                  <a:lnTo>
                    <a:pt x="443" y="1898"/>
                  </a:lnTo>
                  <a:lnTo>
                    <a:pt x="436" y="1897"/>
                  </a:lnTo>
                  <a:lnTo>
                    <a:pt x="436" y="1897"/>
                  </a:lnTo>
                  <a:lnTo>
                    <a:pt x="434" y="1896"/>
                  </a:lnTo>
                  <a:lnTo>
                    <a:pt x="434" y="1896"/>
                  </a:lnTo>
                  <a:lnTo>
                    <a:pt x="430" y="1891"/>
                  </a:lnTo>
                  <a:lnTo>
                    <a:pt x="426" y="1889"/>
                  </a:lnTo>
                  <a:lnTo>
                    <a:pt x="421" y="1887"/>
                  </a:lnTo>
                  <a:lnTo>
                    <a:pt x="416" y="1886"/>
                  </a:lnTo>
                  <a:lnTo>
                    <a:pt x="415" y="1886"/>
                  </a:lnTo>
                  <a:lnTo>
                    <a:pt x="415" y="1886"/>
                  </a:lnTo>
                  <a:lnTo>
                    <a:pt x="412" y="1885"/>
                  </a:lnTo>
                  <a:lnTo>
                    <a:pt x="411" y="1883"/>
                  </a:lnTo>
                  <a:lnTo>
                    <a:pt x="411" y="1883"/>
                  </a:lnTo>
                  <a:lnTo>
                    <a:pt x="410" y="1880"/>
                  </a:lnTo>
                  <a:lnTo>
                    <a:pt x="409" y="1879"/>
                  </a:lnTo>
                  <a:lnTo>
                    <a:pt x="407" y="1879"/>
                  </a:lnTo>
                  <a:lnTo>
                    <a:pt x="407" y="1879"/>
                  </a:lnTo>
                  <a:lnTo>
                    <a:pt x="405" y="1879"/>
                  </a:lnTo>
                  <a:lnTo>
                    <a:pt x="402" y="1878"/>
                  </a:lnTo>
                  <a:lnTo>
                    <a:pt x="398" y="1875"/>
                  </a:lnTo>
                  <a:lnTo>
                    <a:pt x="398" y="1875"/>
                  </a:lnTo>
                  <a:lnTo>
                    <a:pt x="394" y="1872"/>
                  </a:lnTo>
                  <a:lnTo>
                    <a:pt x="394" y="1872"/>
                  </a:lnTo>
                  <a:lnTo>
                    <a:pt x="390" y="1870"/>
                  </a:lnTo>
                  <a:lnTo>
                    <a:pt x="385" y="1868"/>
                  </a:lnTo>
                  <a:lnTo>
                    <a:pt x="385" y="1868"/>
                  </a:lnTo>
                  <a:lnTo>
                    <a:pt x="379" y="1867"/>
                  </a:lnTo>
                  <a:lnTo>
                    <a:pt x="375" y="1864"/>
                  </a:lnTo>
                  <a:lnTo>
                    <a:pt x="375" y="1864"/>
                  </a:lnTo>
                  <a:lnTo>
                    <a:pt x="372" y="1862"/>
                  </a:lnTo>
                  <a:lnTo>
                    <a:pt x="369" y="1862"/>
                  </a:lnTo>
                  <a:lnTo>
                    <a:pt x="369" y="1862"/>
                  </a:lnTo>
                  <a:lnTo>
                    <a:pt x="368" y="1862"/>
                  </a:lnTo>
                  <a:lnTo>
                    <a:pt x="368" y="1862"/>
                  </a:lnTo>
                  <a:lnTo>
                    <a:pt x="367" y="1859"/>
                  </a:lnTo>
                  <a:lnTo>
                    <a:pt x="365" y="1857"/>
                  </a:lnTo>
                  <a:lnTo>
                    <a:pt x="362" y="1856"/>
                  </a:lnTo>
                  <a:lnTo>
                    <a:pt x="360" y="1855"/>
                  </a:lnTo>
                  <a:lnTo>
                    <a:pt x="360" y="1855"/>
                  </a:lnTo>
                  <a:lnTo>
                    <a:pt x="358" y="1856"/>
                  </a:lnTo>
                  <a:lnTo>
                    <a:pt x="358" y="1856"/>
                  </a:lnTo>
                  <a:lnTo>
                    <a:pt x="357" y="1854"/>
                  </a:lnTo>
                  <a:lnTo>
                    <a:pt x="357" y="1854"/>
                  </a:lnTo>
                  <a:lnTo>
                    <a:pt x="356" y="1852"/>
                  </a:lnTo>
                  <a:lnTo>
                    <a:pt x="354" y="1850"/>
                  </a:lnTo>
                  <a:lnTo>
                    <a:pt x="352" y="1850"/>
                  </a:lnTo>
                  <a:lnTo>
                    <a:pt x="352" y="1850"/>
                  </a:lnTo>
                  <a:lnTo>
                    <a:pt x="350" y="1847"/>
                  </a:lnTo>
                  <a:lnTo>
                    <a:pt x="347" y="1845"/>
                  </a:lnTo>
                  <a:lnTo>
                    <a:pt x="342" y="1843"/>
                  </a:lnTo>
                  <a:lnTo>
                    <a:pt x="342" y="1843"/>
                  </a:lnTo>
                  <a:lnTo>
                    <a:pt x="338" y="1843"/>
                  </a:lnTo>
                  <a:lnTo>
                    <a:pt x="338" y="1843"/>
                  </a:lnTo>
                  <a:lnTo>
                    <a:pt x="337" y="1842"/>
                  </a:lnTo>
                  <a:lnTo>
                    <a:pt x="337" y="1842"/>
                  </a:lnTo>
                  <a:lnTo>
                    <a:pt x="336" y="1842"/>
                  </a:lnTo>
                  <a:lnTo>
                    <a:pt x="336" y="1842"/>
                  </a:lnTo>
                  <a:lnTo>
                    <a:pt x="335" y="1839"/>
                  </a:lnTo>
                  <a:lnTo>
                    <a:pt x="333" y="1838"/>
                  </a:lnTo>
                  <a:lnTo>
                    <a:pt x="329" y="1836"/>
                  </a:lnTo>
                  <a:lnTo>
                    <a:pt x="329" y="1836"/>
                  </a:lnTo>
                  <a:lnTo>
                    <a:pt x="329" y="1835"/>
                  </a:lnTo>
                  <a:lnTo>
                    <a:pt x="329" y="1835"/>
                  </a:lnTo>
                  <a:lnTo>
                    <a:pt x="327" y="1833"/>
                  </a:lnTo>
                  <a:lnTo>
                    <a:pt x="325" y="1831"/>
                  </a:lnTo>
                  <a:lnTo>
                    <a:pt x="321" y="1831"/>
                  </a:lnTo>
                  <a:lnTo>
                    <a:pt x="319" y="1831"/>
                  </a:lnTo>
                  <a:lnTo>
                    <a:pt x="316" y="1831"/>
                  </a:lnTo>
                  <a:lnTo>
                    <a:pt x="316" y="1833"/>
                  </a:lnTo>
                  <a:lnTo>
                    <a:pt x="316" y="1833"/>
                  </a:lnTo>
                  <a:lnTo>
                    <a:pt x="316" y="1836"/>
                  </a:lnTo>
                  <a:lnTo>
                    <a:pt x="316" y="1836"/>
                  </a:lnTo>
                  <a:lnTo>
                    <a:pt x="316" y="1839"/>
                  </a:lnTo>
                  <a:lnTo>
                    <a:pt x="316" y="1843"/>
                  </a:lnTo>
                  <a:lnTo>
                    <a:pt x="316" y="1843"/>
                  </a:lnTo>
                  <a:lnTo>
                    <a:pt x="318" y="1849"/>
                  </a:lnTo>
                  <a:lnTo>
                    <a:pt x="318" y="1856"/>
                  </a:lnTo>
                  <a:lnTo>
                    <a:pt x="317" y="1869"/>
                  </a:lnTo>
                  <a:lnTo>
                    <a:pt x="317" y="1869"/>
                  </a:lnTo>
                  <a:lnTo>
                    <a:pt x="317" y="1875"/>
                  </a:lnTo>
                  <a:lnTo>
                    <a:pt x="317" y="1875"/>
                  </a:lnTo>
                  <a:lnTo>
                    <a:pt x="315" y="1884"/>
                  </a:lnTo>
                  <a:lnTo>
                    <a:pt x="313" y="1893"/>
                  </a:lnTo>
                  <a:lnTo>
                    <a:pt x="313" y="1893"/>
                  </a:lnTo>
                  <a:lnTo>
                    <a:pt x="311" y="1899"/>
                  </a:lnTo>
                  <a:lnTo>
                    <a:pt x="308" y="1905"/>
                  </a:lnTo>
                  <a:lnTo>
                    <a:pt x="301" y="1917"/>
                  </a:lnTo>
                  <a:lnTo>
                    <a:pt x="292" y="1927"/>
                  </a:lnTo>
                  <a:lnTo>
                    <a:pt x="284" y="1937"/>
                  </a:lnTo>
                  <a:lnTo>
                    <a:pt x="284" y="1937"/>
                  </a:lnTo>
                  <a:lnTo>
                    <a:pt x="282" y="1939"/>
                  </a:lnTo>
                  <a:lnTo>
                    <a:pt x="282" y="1939"/>
                  </a:lnTo>
                  <a:lnTo>
                    <a:pt x="280" y="1941"/>
                  </a:lnTo>
                  <a:lnTo>
                    <a:pt x="278" y="1944"/>
                  </a:lnTo>
                  <a:lnTo>
                    <a:pt x="278" y="1944"/>
                  </a:lnTo>
                  <a:lnTo>
                    <a:pt x="275" y="1949"/>
                  </a:lnTo>
                  <a:lnTo>
                    <a:pt x="271" y="1953"/>
                  </a:lnTo>
                  <a:lnTo>
                    <a:pt x="262" y="1961"/>
                  </a:lnTo>
                  <a:lnTo>
                    <a:pt x="262" y="1961"/>
                  </a:lnTo>
                  <a:lnTo>
                    <a:pt x="256" y="1966"/>
                  </a:lnTo>
                  <a:lnTo>
                    <a:pt x="256" y="1966"/>
                  </a:lnTo>
                  <a:lnTo>
                    <a:pt x="254" y="1967"/>
                  </a:lnTo>
                  <a:lnTo>
                    <a:pt x="251" y="1968"/>
                  </a:lnTo>
                  <a:lnTo>
                    <a:pt x="251" y="1968"/>
                  </a:lnTo>
                  <a:lnTo>
                    <a:pt x="248" y="1967"/>
                  </a:lnTo>
                  <a:lnTo>
                    <a:pt x="248" y="1967"/>
                  </a:lnTo>
                  <a:lnTo>
                    <a:pt x="239" y="1962"/>
                  </a:lnTo>
                  <a:lnTo>
                    <a:pt x="239" y="1962"/>
                  </a:lnTo>
                  <a:lnTo>
                    <a:pt x="229" y="1956"/>
                  </a:lnTo>
                  <a:lnTo>
                    <a:pt x="218" y="1950"/>
                  </a:lnTo>
                  <a:lnTo>
                    <a:pt x="218" y="1950"/>
                  </a:lnTo>
                  <a:lnTo>
                    <a:pt x="203" y="1938"/>
                  </a:lnTo>
                  <a:lnTo>
                    <a:pt x="189" y="1926"/>
                  </a:lnTo>
                  <a:lnTo>
                    <a:pt x="189" y="1926"/>
                  </a:lnTo>
                  <a:lnTo>
                    <a:pt x="180" y="1918"/>
                  </a:lnTo>
                  <a:lnTo>
                    <a:pt x="180" y="1918"/>
                  </a:lnTo>
                  <a:lnTo>
                    <a:pt x="175" y="1912"/>
                  </a:lnTo>
                  <a:lnTo>
                    <a:pt x="175" y="1912"/>
                  </a:lnTo>
                  <a:lnTo>
                    <a:pt x="172" y="1910"/>
                  </a:lnTo>
                  <a:lnTo>
                    <a:pt x="172" y="1910"/>
                  </a:lnTo>
                  <a:lnTo>
                    <a:pt x="164" y="1901"/>
                  </a:lnTo>
                  <a:lnTo>
                    <a:pt x="164" y="1901"/>
                  </a:lnTo>
                  <a:lnTo>
                    <a:pt x="156" y="1892"/>
                  </a:lnTo>
                  <a:lnTo>
                    <a:pt x="148" y="1882"/>
                  </a:lnTo>
                  <a:lnTo>
                    <a:pt x="148" y="1882"/>
                  </a:lnTo>
                  <a:lnTo>
                    <a:pt x="128" y="1856"/>
                  </a:lnTo>
                  <a:lnTo>
                    <a:pt x="110" y="1830"/>
                  </a:lnTo>
                  <a:lnTo>
                    <a:pt x="95" y="1804"/>
                  </a:lnTo>
                  <a:lnTo>
                    <a:pt x="82" y="1779"/>
                  </a:lnTo>
                  <a:lnTo>
                    <a:pt x="82" y="1779"/>
                  </a:lnTo>
                  <a:lnTo>
                    <a:pt x="79" y="1773"/>
                  </a:lnTo>
                  <a:lnTo>
                    <a:pt x="79" y="1773"/>
                  </a:lnTo>
                  <a:lnTo>
                    <a:pt x="76" y="1769"/>
                  </a:lnTo>
                  <a:lnTo>
                    <a:pt x="74" y="1764"/>
                  </a:lnTo>
                  <a:lnTo>
                    <a:pt x="74" y="1764"/>
                  </a:lnTo>
                  <a:lnTo>
                    <a:pt x="65" y="1744"/>
                  </a:lnTo>
                  <a:lnTo>
                    <a:pt x="65" y="1744"/>
                  </a:lnTo>
                  <a:lnTo>
                    <a:pt x="58" y="1727"/>
                  </a:lnTo>
                  <a:lnTo>
                    <a:pt x="58" y="1727"/>
                  </a:lnTo>
                  <a:lnTo>
                    <a:pt x="50" y="1709"/>
                  </a:lnTo>
                  <a:lnTo>
                    <a:pt x="50" y="1709"/>
                  </a:lnTo>
                  <a:lnTo>
                    <a:pt x="48" y="1702"/>
                  </a:lnTo>
                  <a:lnTo>
                    <a:pt x="48" y="1699"/>
                  </a:lnTo>
                  <a:lnTo>
                    <a:pt x="48" y="1696"/>
                  </a:lnTo>
                  <a:lnTo>
                    <a:pt x="51" y="1691"/>
                  </a:lnTo>
                  <a:lnTo>
                    <a:pt x="56" y="1686"/>
                  </a:lnTo>
                  <a:lnTo>
                    <a:pt x="56" y="1686"/>
                  </a:lnTo>
                  <a:lnTo>
                    <a:pt x="60" y="1681"/>
                  </a:lnTo>
                  <a:lnTo>
                    <a:pt x="61" y="1681"/>
                  </a:lnTo>
                  <a:lnTo>
                    <a:pt x="61" y="1681"/>
                  </a:lnTo>
                  <a:lnTo>
                    <a:pt x="67" y="1675"/>
                  </a:lnTo>
                  <a:lnTo>
                    <a:pt x="74" y="1669"/>
                  </a:lnTo>
                  <a:lnTo>
                    <a:pt x="82" y="1664"/>
                  </a:lnTo>
                  <a:lnTo>
                    <a:pt x="91" y="1659"/>
                  </a:lnTo>
                  <a:lnTo>
                    <a:pt x="91" y="1659"/>
                  </a:lnTo>
                  <a:lnTo>
                    <a:pt x="110" y="1649"/>
                  </a:lnTo>
                  <a:lnTo>
                    <a:pt x="110" y="1649"/>
                  </a:lnTo>
                  <a:lnTo>
                    <a:pt x="122" y="1642"/>
                  </a:lnTo>
                  <a:lnTo>
                    <a:pt x="122" y="1642"/>
                  </a:lnTo>
                  <a:lnTo>
                    <a:pt x="127" y="1640"/>
                  </a:lnTo>
                  <a:lnTo>
                    <a:pt x="127" y="1640"/>
                  </a:lnTo>
                  <a:lnTo>
                    <a:pt x="130" y="1639"/>
                  </a:lnTo>
                  <a:lnTo>
                    <a:pt x="130" y="1639"/>
                  </a:lnTo>
                  <a:lnTo>
                    <a:pt x="139" y="1635"/>
                  </a:lnTo>
                  <a:lnTo>
                    <a:pt x="145" y="1631"/>
                  </a:lnTo>
                  <a:lnTo>
                    <a:pt x="138" y="1630"/>
                  </a:lnTo>
                  <a:lnTo>
                    <a:pt x="138" y="1630"/>
                  </a:lnTo>
                  <a:lnTo>
                    <a:pt x="136" y="1629"/>
                  </a:lnTo>
                  <a:lnTo>
                    <a:pt x="135" y="1628"/>
                  </a:lnTo>
                  <a:lnTo>
                    <a:pt x="134" y="1627"/>
                  </a:lnTo>
                  <a:lnTo>
                    <a:pt x="134" y="1624"/>
                  </a:lnTo>
                  <a:lnTo>
                    <a:pt x="134" y="1624"/>
                  </a:lnTo>
                  <a:lnTo>
                    <a:pt x="133" y="1621"/>
                  </a:lnTo>
                  <a:lnTo>
                    <a:pt x="132" y="1618"/>
                  </a:lnTo>
                  <a:lnTo>
                    <a:pt x="132" y="1618"/>
                  </a:lnTo>
                  <a:lnTo>
                    <a:pt x="130" y="1616"/>
                  </a:lnTo>
                  <a:lnTo>
                    <a:pt x="129" y="1613"/>
                  </a:lnTo>
                  <a:lnTo>
                    <a:pt x="128" y="1606"/>
                  </a:lnTo>
                  <a:lnTo>
                    <a:pt x="128" y="1605"/>
                  </a:lnTo>
                  <a:lnTo>
                    <a:pt x="128" y="1605"/>
                  </a:lnTo>
                  <a:lnTo>
                    <a:pt x="128" y="1602"/>
                  </a:lnTo>
                  <a:lnTo>
                    <a:pt x="127" y="1599"/>
                  </a:lnTo>
                  <a:lnTo>
                    <a:pt x="127" y="1599"/>
                  </a:lnTo>
                  <a:lnTo>
                    <a:pt x="124" y="1595"/>
                  </a:lnTo>
                  <a:lnTo>
                    <a:pt x="123" y="1591"/>
                  </a:lnTo>
                  <a:lnTo>
                    <a:pt x="123" y="1586"/>
                  </a:lnTo>
                  <a:lnTo>
                    <a:pt x="123" y="1581"/>
                  </a:lnTo>
                  <a:lnTo>
                    <a:pt x="124" y="1578"/>
                  </a:lnTo>
                  <a:lnTo>
                    <a:pt x="124" y="1578"/>
                  </a:lnTo>
                  <a:lnTo>
                    <a:pt x="121" y="1578"/>
                  </a:lnTo>
                  <a:lnTo>
                    <a:pt x="121" y="1578"/>
                  </a:lnTo>
                  <a:lnTo>
                    <a:pt x="116" y="1577"/>
                  </a:lnTo>
                  <a:lnTo>
                    <a:pt x="116" y="1577"/>
                  </a:lnTo>
                  <a:lnTo>
                    <a:pt x="117" y="1573"/>
                  </a:lnTo>
                  <a:lnTo>
                    <a:pt x="117" y="1573"/>
                  </a:lnTo>
                  <a:lnTo>
                    <a:pt x="118" y="1565"/>
                  </a:lnTo>
                  <a:lnTo>
                    <a:pt x="116" y="1557"/>
                  </a:lnTo>
                  <a:lnTo>
                    <a:pt x="116" y="1557"/>
                  </a:lnTo>
                  <a:lnTo>
                    <a:pt x="116" y="1552"/>
                  </a:lnTo>
                  <a:lnTo>
                    <a:pt x="117" y="1547"/>
                  </a:lnTo>
                  <a:lnTo>
                    <a:pt x="117" y="1547"/>
                  </a:lnTo>
                  <a:lnTo>
                    <a:pt x="117" y="1543"/>
                  </a:lnTo>
                  <a:lnTo>
                    <a:pt x="117" y="1543"/>
                  </a:lnTo>
                  <a:lnTo>
                    <a:pt x="117" y="1540"/>
                  </a:lnTo>
                  <a:lnTo>
                    <a:pt x="117" y="1540"/>
                  </a:lnTo>
                  <a:lnTo>
                    <a:pt x="118" y="1536"/>
                  </a:lnTo>
                  <a:lnTo>
                    <a:pt x="118" y="1536"/>
                  </a:lnTo>
                  <a:lnTo>
                    <a:pt x="118" y="1532"/>
                  </a:lnTo>
                  <a:lnTo>
                    <a:pt x="117" y="1530"/>
                  </a:lnTo>
                  <a:lnTo>
                    <a:pt x="114" y="1529"/>
                  </a:lnTo>
                  <a:lnTo>
                    <a:pt x="114" y="1529"/>
                  </a:lnTo>
                  <a:lnTo>
                    <a:pt x="114" y="1525"/>
                  </a:lnTo>
                  <a:lnTo>
                    <a:pt x="112" y="1523"/>
                  </a:lnTo>
                  <a:lnTo>
                    <a:pt x="112" y="1523"/>
                  </a:lnTo>
                  <a:lnTo>
                    <a:pt x="111" y="1520"/>
                  </a:lnTo>
                  <a:lnTo>
                    <a:pt x="111" y="1520"/>
                  </a:lnTo>
                  <a:lnTo>
                    <a:pt x="111" y="1513"/>
                  </a:lnTo>
                  <a:lnTo>
                    <a:pt x="112" y="1506"/>
                  </a:lnTo>
                  <a:lnTo>
                    <a:pt x="112" y="1506"/>
                  </a:lnTo>
                  <a:lnTo>
                    <a:pt x="112" y="1499"/>
                  </a:lnTo>
                  <a:lnTo>
                    <a:pt x="112" y="1497"/>
                  </a:lnTo>
                  <a:lnTo>
                    <a:pt x="111" y="1496"/>
                  </a:lnTo>
                  <a:lnTo>
                    <a:pt x="111" y="1496"/>
                  </a:lnTo>
                  <a:lnTo>
                    <a:pt x="110" y="1496"/>
                  </a:lnTo>
                  <a:lnTo>
                    <a:pt x="110" y="1494"/>
                  </a:lnTo>
                  <a:lnTo>
                    <a:pt x="110" y="1492"/>
                  </a:lnTo>
                  <a:lnTo>
                    <a:pt x="111" y="1489"/>
                  </a:lnTo>
                  <a:lnTo>
                    <a:pt x="111" y="1489"/>
                  </a:lnTo>
                  <a:lnTo>
                    <a:pt x="115" y="1476"/>
                  </a:lnTo>
                  <a:lnTo>
                    <a:pt x="115" y="1476"/>
                  </a:lnTo>
                  <a:lnTo>
                    <a:pt x="117" y="1471"/>
                  </a:lnTo>
                  <a:lnTo>
                    <a:pt x="118" y="1469"/>
                  </a:lnTo>
                  <a:lnTo>
                    <a:pt x="117" y="1468"/>
                  </a:lnTo>
                  <a:lnTo>
                    <a:pt x="117" y="1468"/>
                  </a:lnTo>
                  <a:lnTo>
                    <a:pt x="116" y="1466"/>
                  </a:lnTo>
                  <a:lnTo>
                    <a:pt x="115" y="1464"/>
                  </a:lnTo>
                  <a:lnTo>
                    <a:pt x="116" y="1462"/>
                  </a:lnTo>
                  <a:lnTo>
                    <a:pt x="118" y="1459"/>
                  </a:lnTo>
                  <a:lnTo>
                    <a:pt x="118" y="1459"/>
                  </a:lnTo>
                  <a:lnTo>
                    <a:pt x="126" y="1446"/>
                  </a:lnTo>
                  <a:lnTo>
                    <a:pt x="126" y="1446"/>
                  </a:lnTo>
                  <a:lnTo>
                    <a:pt x="130" y="1439"/>
                  </a:lnTo>
                  <a:lnTo>
                    <a:pt x="132" y="1437"/>
                  </a:lnTo>
                  <a:lnTo>
                    <a:pt x="130" y="1436"/>
                  </a:lnTo>
                  <a:lnTo>
                    <a:pt x="130" y="1436"/>
                  </a:lnTo>
                  <a:lnTo>
                    <a:pt x="129" y="1435"/>
                  </a:lnTo>
                  <a:lnTo>
                    <a:pt x="130" y="1432"/>
                  </a:lnTo>
                  <a:lnTo>
                    <a:pt x="130" y="1432"/>
                  </a:lnTo>
                  <a:lnTo>
                    <a:pt x="133" y="1428"/>
                  </a:lnTo>
                  <a:lnTo>
                    <a:pt x="133" y="1428"/>
                  </a:lnTo>
                  <a:lnTo>
                    <a:pt x="138" y="1422"/>
                  </a:lnTo>
                  <a:lnTo>
                    <a:pt x="139" y="1418"/>
                  </a:lnTo>
                  <a:lnTo>
                    <a:pt x="140" y="1415"/>
                  </a:lnTo>
                  <a:lnTo>
                    <a:pt x="140" y="1415"/>
                  </a:lnTo>
                  <a:lnTo>
                    <a:pt x="142" y="1413"/>
                  </a:lnTo>
                  <a:lnTo>
                    <a:pt x="142" y="1413"/>
                  </a:lnTo>
                  <a:lnTo>
                    <a:pt x="144" y="1411"/>
                  </a:lnTo>
                  <a:lnTo>
                    <a:pt x="144" y="1411"/>
                  </a:lnTo>
                  <a:lnTo>
                    <a:pt x="146" y="1409"/>
                  </a:lnTo>
                  <a:lnTo>
                    <a:pt x="146" y="1409"/>
                  </a:lnTo>
                  <a:lnTo>
                    <a:pt x="149" y="1406"/>
                  </a:lnTo>
                  <a:lnTo>
                    <a:pt x="150" y="1404"/>
                  </a:lnTo>
                  <a:lnTo>
                    <a:pt x="151" y="1402"/>
                  </a:lnTo>
                  <a:lnTo>
                    <a:pt x="151" y="1402"/>
                  </a:lnTo>
                  <a:lnTo>
                    <a:pt x="153" y="1400"/>
                  </a:lnTo>
                  <a:lnTo>
                    <a:pt x="153" y="1400"/>
                  </a:lnTo>
                  <a:lnTo>
                    <a:pt x="155" y="1400"/>
                  </a:lnTo>
                  <a:lnTo>
                    <a:pt x="155" y="1400"/>
                  </a:lnTo>
                  <a:lnTo>
                    <a:pt x="161" y="1395"/>
                  </a:lnTo>
                  <a:lnTo>
                    <a:pt x="165" y="1393"/>
                  </a:lnTo>
                  <a:lnTo>
                    <a:pt x="165" y="1386"/>
                  </a:lnTo>
                  <a:lnTo>
                    <a:pt x="165" y="1386"/>
                  </a:lnTo>
                  <a:lnTo>
                    <a:pt x="174" y="1383"/>
                  </a:lnTo>
                  <a:lnTo>
                    <a:pt x="178" y="1382"/>
                  </a:lnTo>
                  <a:lnTo>
                    <a:pt x="183" y="1382"/>
                  </a:lnTo>
                  <a:lnTo>
                    <a:pt x="183" y="1382"/>
                  </a:lnTo>
                  <a:lnTo>
                    <a:pt x="185" y="1382"/>
                  </a:lnTo>
                  <a:lnTo>
                    <a:pt x="185" y="1382"/>
                  </a:lnTo>
                  <a:lnTo>
                    <a:pt x="186" y="1382"/>
                  </a:lnTo>
                  <a:lnTo>
                    <a:pt x="186" y="1382"/>
                  </a:lnTo>
                  <a:lnTo>
                    <a:pt x="189" y="1382"/>
                  </a:lnTo>
                  <a:lnTo>
                    <a:pt x="192" y="1380"/>
                  </a:lnTo>
                  <a:lnTo>
                    <a:pt x="194" y="1378"/>
                  </a:lnTo>
                  <a:lnTo>
                    <a:pt x="195" y="1376"/>
                  </a:lnTo>
                  <a:lnTo>
                    <a:pt x="195" y="1376"/>
                  </a:lnTo>
                  <a:lnTo>
                    <a:pt x="212" y="1348"/>
                  </a:lnTo>
                  <a:lnTo>
                    <a:pt x="218" y="1337"/>
                  </a:lnTo>
                  <a:lnTo>
                    <a:pt x="218" y="1337"/>
                  </a:lnTo>
                  <a:lnTo>
                    <a:pt x="230" y="1317"/>
                  </a:lnTo>
                  <a:lnTo>
                    <a:pt x="241" y="1296"/>
                  </a:lnTo>
                  <a:lnTo>
                    <a:pt x="237" y="1293"/>
                  </a:lnTo>
                  <a:lnTo>
                    <a:pt x="237" y="1293"/>
                  </a:lnTo>
                  <a:lnTo>
                    <a:pt x="236" y="1294"/>
                  </a:lnTo>
                  <a:lnTo>
                    <a:pt x="236" y="1294"/>
                  </a:lnTo>
                  <a:lnTo>
                    <a:pt x="233" y="1296"/>
                  </a:lnTo>
                  <a:lnTo>
                    <a:pt x="233" y="1296"/>
                  </a:lnTo>
                  <a:lnTo>
                    <a:pt x="229" y="1301"/>
                  </a:lnTo>
                  <a:lnTo>
                    <a:pt x="224" y="1305"/>
                  </a:lnTo>
                  <a:lnTo>
                    <a:pt x="214" y="1313"/>
                  </a:lnTo>
                  <a:lnTo>
                    <a:pt x="210" y="1315"/>
                  </a:lnTo>
                  <a:lnTo>
                    <a:pt x="210" y="1315"/>
                  </a:lnTo>
                  <a:lnTo>
                    <a:pt x="204" y="1318"/>
                  </a:lnTo>
                  <a:lnTo>
                    <a:pt x="198" y="1320"/>
                  </a:lnTo>
                  <a:lnTo>
                    <a:pt x="196" y="1321"/>
                  </a:lnTo>
                  <a:lnTo>
                    <a:pt x="196" y="1321"/>
                  </a:lnTo>
                  <a:lnTo>
                    <a:pt x="196" y="1321"/>
                  </a:lnTo>
                  <a:lnTo>
                    <a:pt x="196" y="1321"/>
                  </a:lnTo>
                  <a:lnTo>
                    <a:pt x="193" y="1320"/>
                  </a:lnTo>
                  <a:lnTo>
                    <a:pt x="193" y="1320"/>
                  </a:lnTo>
                  <a:lnTo>
                    <a:pt x="189" y="1316"/>
                  </a:lnTo>
                  <a:lnTo>
                    <a:pt x="187" y="1312"/>
                  </a:lnTo>
                  <a:lnTo>
                    <a:pt x="187" y="1312"/>
                  </a:lnTo>
                  <a:lnTo>
                    <a:pt x="178" y="1293"/>
                  </a:lnTo>
                  <a:lnTo>
                    <a:pt x="175" y="1283"/>
                  </a:lnTo>
                  <a:lnTo>
                    <a:pt x="172" y="1272"/>
                  </a:lnTo>
                  <a:lnTo>
                    <a:pt x="172" y="1272"/>
                  </a:lnTo>
                  <a:lnTo>
                    <a:pt x="163" y="1236"/>
                  </a:lnTo>
                  <a:lnTo>
                    <a:pt x="163" y="1236"/>
                  </a:lnTo>
                  <a:lnTo>
                    <a:pt x="161" y="1231"/>
                  </a:lnTo>
                  <a:lnTo>
                    <a:pt x="157" y="1227"/>
                  </a:lnTo>
                  <a:lnTo>
                    <a:pt x="157" y="1227"/>
                  </a:lnTo>
                  <a:lnTo>
                    <a:pt x="117" y="1197"/>
                  </a:lnTo>
                  <a:lnTo>
                    <a:pt x="117" y="1197"/>
                  </a:lnTo>
                  <a:lnTo>
                    <a:pt x="102" y="1184"/>
                  </a:lnTo>
                  <a:lnTo>
                    <a:pt x="88" y="1170"/>
                  </a:lnTo>
                  <a:lnTo>
                    <a:pt x="74" y="1155"/>
                  </a:lnTo>
                  <a:lnTo>
                    <a:pt x="60" y="1137"/>
                  </a:lnTo>
                  <a:lnTo>
                    <a:pt x="60" y="1137"/>
                  </a:lnTo>
                  <a:lnTo>
                    <a:pt x="53" y="1125"/>
                  </a:lnTo>
                  <a:lnTo>
                    <a:pt x="45" y="1114"/>
                  </a:lnTo>
                  <a:lnTo>
                    <a:pt x="39" y="1102"/>
                  </a:lnTo>
                  <a:lnTo>
                    <a:pt x="33" y="1090"/>
                  </a:lnTo>
                  <a:lnTo>
                    <a:pt x="27" y="1078"/>
                  </a:lnTo>
                  <a:lnTo>
                    <a:pt x="23" y="1065"/>
                  </a:lnTo>
                  <a:lnTo>
                    <a:pt x="19" y="1053"/>
                  </a:lnTo>
                  <a:lnTo>
                    <a:pt x="15" y="1040"/>
                  </a:lnTo>
                  <a:lnTo>
                    <a:pt x="15" y="1040"/>
                  </a:lnTo>
                  <a:lnTo>
                    <a:pt x="13" y="1031"/>
                  </a:lnTo>
                  <a:lnTo>
                    <a:pt x="13" y="1031"/>
                  </a:lnTo>
                  <a:lnTo>
                    <a:pt x="9" y="1018"/>
                  </a:lnTo>
                  <a:lnTo>
                    <a:pt x="7" y="1005"/>
                  </a:lnTo>
                  <a:lnTo>
                    <a:pt x="7" y="1005"/>
                  </a:lnTo>
                  <a:lnTo>
                    <a:pt x="5" y="989"/>
                  </a:lnTo>
                  <a:lnTo>
                    <a:pt x="5" y="989"/>
                  </a:lnTo>
                  <a:lnTo>
                    <a:pt x="2" y="970"/>
                  </a:lnTo>
                  <a:lnTo>
                    <a:pt x="1" y="960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1" y="948"/>
                  </a:lnTo>
                  <a:lnTo>
                    <a:pt x="1" y="946"/>
                  </a:lnTo>
                  <a:lnTo>
                    <a:pt x="1" y="946"/>
                  </a:lnTo>
                  <a:lnTo>
                    <a:pt x="0" y="945"/>
                  </a:lnTo>
                  <a:lnTo>
                    <a:pt x="0" y="937"/>
                  </a:lnTo>
                  <a:lnTo>
                    <a:pt x="0" y="937"/>
                  </a:lnTo>
                  <a:lnTo>
                    <a:pt x="1" y="934"/>
                  </a:lnTo>
                  <a:lnTo>
                    <a:pt x="1" y="934"/>
                  </a:lnTo>
                  <a:lnTo>
                    <a:pt x="2" y="930"/>
                  </a:lnTo>
                  <a:lnTo>
                    <a:pt x="3" y="926"/>
                  </a:lnTo>
                  <a:lnTo>
                    <a:pt x="3" y="926"/>
                  </a:lnTo>
                  <a:lnTo>
                    <a:pt x="4" y="907"/>
                  </a:lnTo>
                  <a:lnTo>
                    <a:pt x="7" y="889"/>
                  </a:lnTo>
                  <a:lnTo>
                    <a:pt x="7" y="889"/>
                  </a:lnTo>
                  <a:lnTo>
                    <a:pt x="9" y="871"/>
                  </a:lnTo>
                  <a:lnTo>
                    <a:pt x="9" y="871"/>
                  </a:lnTo>
                  <a:lnTo>
                    <a:pt x="11" y="858"/>
                  </a:lnTo>
                  <a:lnTo>
                    <a:pt x="15" y="846"/>
                  </a:lnTo>
                  <a:lnTo>
                    <a:pt x="15" y="846"/>
                  </a:lnTo>
                  <a:lnTo>
                    <a:pt x="17" y="838"/>
                  </a:lnTo>
                  <a:lnTo>
                    <a:pt x="17" y="838"/>
                  </a:lnTo>
                  <a:lnTo>
                    <a:pt x="23" y="821"/>
                  </a:lnTo>
                  <a:lnTo>
                    <a:pt x="30" y="805"/>
                  </a:lnTo>
                  <a:lnTo>
                    <a:pt x="37" y="790"/>
                  </a:lnTo>
                  <a:lnTo>
                    <a:pt x="45" y="776"/>
                  </a:lnTo>
                  <a:lnTo>
                    <a:pt x="45" y="776"/>
                  </a:lnTo>
                  <a:lnTo>
                    <a:pt x="55" y="761"/>
                  </a:lnTo>
                  <a:lnTo>
                    <a:pt x="65" y="747"/>
                  </a:lnTo>
                  <a:lnTo>
                    <a:pt x="65" y="747"/>
                  </a:lnTo>
                  <a:lnTo>
                    <a:pt x="67" y="743"/>
                  </a:lnTo>
                  <a:lnTo>
                    <a:pt x="68" y="739"/>
                  </a:lnTo>
                  <a:lnTo>
                    <a:pt x="69" y="735"/>
                  </a:lnTo>
                  <a:lnTo>
                    <a:pt x="69" y="731"/>
                  </a:lnTo>
                  <a:lnTo>
                    <a:pt x="69" y="731"/>
                  </a:lnTo>
                  <a:lnTo>
                    <a:pt x="68" y="706"/>
                  </a:lnTo>
                  <a:lnTo>
                    <a:pt x="68" y="706"/>
                  </a:lnTo>
                  <a:lnTo>
                    <a:pt x="69" y="684"/>
                  </a:lnTo>
                  <a:lnTo>
                    <a:pt x="69" y="684"/>
                  </a:lnTo>
                  <a:lnTo>
                    <a:pt x="73" y="661"/>
                  </a:lnTo>
                  <a:lnTo>
                    <a:pt x="73" y="661"/>
                  </a:lnTo>
                  <a:lnTo>
                    <a:pt x="74" y="657"/>
                  </a:lnTo>
                  <a:lnTo>
                    <a:pt x="74" y="657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9" y="657"/>
                  </a:lnTo>
                  <a:lnTo>
                    <a:pt x="79" y="657"/>
                  </a:lnTo>
                  <a:lnTo>
                    <a:pt x="100" y="659"/>
                  </a:lnTo>
                  <a:lnTo>
                    <a:pt x="110" y="661"/>
                  </a:lnTo>
                  <a:lnTo>
                    <a:pt x="121" y="664"/>
                  </a:lnTo>
                  <a:lnTo>
                    <a:pt x="121" y="664"/>
                  </a:lnTo>
                  <a:lnTo>
                    <a:pt x="121" y="664"/>
                  </a:lnTo>
                  <a:lnTo>
                    <a:pt x="121" y="664"/>
                  </a:lnTo>
                  <a:lnTo>
                    <a:pt x="128" y="668"/>
                  </a:lnTo>
                  <a:lnTo>
                    <a:pt x="136" y="669"/>
                  </a:lnTo>
                  <a:lnTo>
                    <a:pt x="136" y="669"/>
                  </a:lnTo>
                  <a:lnTo>
                    <a:pt x="141" y="668"/>
                  </a:lnTo>
                  <a:lnTo>
                    <a:pt x="146" y="667"/>
                  </a:lnTo>
                  <a:lnTo>
                    <a:pt x="155" y="664"/>
                  </a:lnTo>
                  <a:lnTo>
                    <a:pt x="155" y="664"/>
                  </a:lnTo>
                  <a:lnTo>
                    <a:pt x="166" y="660"/>
                  </a:lnTo>
                  <a:lnTo>
                    <a:pt x="177" y="656"/>
                  </a:lnTo>
                  <a:lnTo>
                    <a:pt x="177" y="656"/>
                  </a:lnTo>
                  <a:lnTo>
                    <a:pt x="192" y="652"/>
                  </a:lnTo>
                  <a:lnTo>
                    <a:pt x="192" y="652"/>
                  </a:lnTo>
                  <a:lnTo>
                    <a:pt x="202" y="649"/>
                  </a:lnTo>
                  <a:lnTo>
                    <a:pt x="213" y="646"/>
                  </a:lnTo>
                  <a:lnTo>
                    <a:pt x="235" y="643"/>
                  </a:lnTo>
                  <a:lnTo>
                    <a:pt x="240" y="642"/>
                  </a:lnTo>
                  <a:lnTo>
                    <a:pt x="240" y="642"/>
                  </a:lnTo>
                  <a:lnTo>
                    <a:pt x="258" y="640"/>
                  </a:lnTo>
                  <a:lnTo>
                    <a:pt x="274" y="639"/>
                  </a:lnTo>
                  <a:lnTo>
                    <a:pt x="280" y="638"/>
                  </a:lnTo>
                  <a:lnTo>
                    <a:pt x="280" y="638"/>
                  </a:lnTo>
                  <a:lnTo>
                    <a:pt x="302" y="638"/>
                  </a:lnTo>
                  <a:lnTo>
                    <a:pt x="302" y="638"/>
                  </a:lnTo>
                  <a:lnTo>
                    <a:pt x="312" y="638"/>
                  </a:lnTo>
                  <a:lnTo>
                    <a:pt x="312" y="638"/>
                  </a:lnTo>
                  <a:lnTo>
                    <a:pt x="326" y="639"/>
                  </a:lnTo>
                  <a:lnTo>
                    <a:pt x="341" y="641"/>
                  </a:lnTo>
                  <a:lnTo>
                    <a:pt x="357" y="645"/>
                  </a:lnTo>
                  <a:lnTo>
                    <a:pt x="372" y="650"/>
                  </a:lnTo>
                  <a:lnTo>
                    <a:pt x="378" y="652"/>
                  </a:lnTo>
                  <a:lnTo>
                    <a:pt x="378" y="652"/>
                  </a:lnTo>
                  <a:lnTo>
                    <a:pt x="393" y="659"/>
                  </a:lnTo>
                  <a:lnTo>
                    <a:pt x="393" y="659"/>
                  </a:lnTo>
                  <a:lnTo>
                    <a:pt x="399" y="660"/>
                  </a:lnTo>
                  <a:lnTo>
                    <a:pt x="403" y="661"/>
                  </a:lnTo>
                  <a:lnTo>
                    <a:pt x="403" y="661"/>
                  </a:lnTo>
                  <a:lnTo>
                    <a:pt x="416" y="662"/>
                  </a:lnTo>
                  <a:lnTo>
                    <a:pt x="429" y="663"/>
                  </a:lnTo>
                  <a:lnTo>
                    <a:pt x="442" y="665"/>
                  </a:lnTo>
                  <a:lnTo>
                    <a:pt x="455" y="669"/>
                  </a:lnTo>
                  <a:lnTo>
                    <a:pt x="455" y="669"/>
                  </a:lnTo>
                  <a:lnTo>
                    <a:pt x="459" y="670"/>
                  </a:lnTo>
                  <a:lnTo>
                    <a:pt x="459" y="670"/>
                  </a:lnTo>
                  <a:lnTo>
                    <a:pt x="461" y="670"/>
                  </a:lnTo>
                  <a:lnTo>
                    <a:pt x="464" y="671"/>
                  </a:lnTo>
                  <a:lnTo>
                    <a:pt x="465" y="661"/>
                  </a:lnTo>
                  <a:lnTo>
                    <a:pt x="465" y="661"/>
                  </a:lnTo>
                  <a:lnTo>
                    <a:pt x="466" y="647"/>
                  </a:lnTo>
                  <a:lnTo>
                    <a:pt x="466" y="647"/>
                  </a:lnTo>
                  <a:lnTo>
                    <a:pt x="468" y="635"/>
                  </a:lnTo>
                  <a:lnTo>
                    <a:pt x="468" y="635"/>
                  </a:lnTo>
                  <a:lnTo>
                    <a:pt x="469" y="629"/>
                  </a:lnTo>
                  <a:lnTo>
                    <a:pt x="469" y="629"/>
                  </a:lnTo>
                  <a:lnTo>
                    <a:pt x="472" y="616"/>
                  </a:lnTo>
                  <a:lnTo>
                    <a:pt x="472" y="616"/>
                  </a:lnTo>
                  <a:lnTo>
                    <a:pt x="476" y="609"/>
                  </a:lnTo>
                  <a:lnTo>
                    <a:pt x="476" y="609"/>
                  </a:lnTo>
                  <a:lnTo>
                    <a:pt x="478" y="605"/>
                  </a:lnTo>
                  <a:lnTo>
                    <a:pt x="478" y="605"/>
                  </a:lnTo>
                  <a:lnTo>
                    <a:pt x="479" y="600"/>
                  </a:lnTo>
                  <a:lnTo>
                    <a:pt x="479" y="600"/>
                  </a:lnTo>
                  <a:lnTo>
                    <a:pt x="481" y="596"/>
                  </a:lnTo>
                  <a:lnTo>
                    <a:pt x="481" y="596"/>
                  </a:lnTo>
                  <a:lnTo>
                    <a:pt x="484" y="591"/>
                  </a:lnTo>
                  <a:lnTo>
                    <a:pt x="484" y="591"/>
                  </a:lnTo>
                  <a:lnTo>
                    <a:pt x="486" y="586"/>
                  </a:lnTo>
                  <a:lnTo>
                    <a:pt x="486" y="586"/>
                  </a:lnTo>
                  <a:lnTo>
                    <a:pt x="487" y="584"/>
                  </a:lnTo>
                  <a:lnTo>
                    <a:pt x="487" y="584"/>
                  </a:lnTo>
                  <a:lnTo>
                    <a:pt x="489" y="581"/>
                  </a:lnTo>
                  <a:lnTo>
                    <a:pt x="490" y="579"/>
                  </a:lnTo>
                  <a:lnTo>
                    <a:pt x="489" y="576"/>
                  </a:lnTo>
                  <a:lnTo>
                    <a:pt x="489" y="576"/>
                  </a:lnTo>
                  <a:lnTo>
                    <a:pt x="490" y="575"/>
                  </a:lnTo>
                  <a:lnTo>
                    <a:pt x="490" y="575"/>
                  </a:lnTo>
                  <a:lnTo>
                    <a:pt x="491" y="574"/>
                  </a:lnTo>
                  <a:lnTo>
                    <a:pt x="491" y="574"/>
                  </a:lnTo>
                  <a:lnTo>
                    <a:pt x="492" y="572"/>
                  </a:lnTo>
                  <a:lnTo>
                    <a:pt x="492" y="572"/>
                  </a:lnTo>
                  <a:lnTo>
                    <a:pt x="495" y="568"/>
                  </a:lnTo>
                  <a:lnTo>
                    <a:pt x="496" y="565"/>
                  </a:lnTo>
                  <a:lnTo>
                    <a:pt x="497" y="562"/>
                  </a:lnTo>
                  <a:lnTo>
                    <a:pt x="497" y="562"/>
                  </a:lnTo>
                  <a:lnTo>
                    <a:pt x="499" y="559"/>
                  </a:lnTo>
                  <a:lnTo>
                    <a:pt x="500" y="558"/>
                  </a:lnTo>
                  <a:lnTo>
                    <a:pt x="500" y="558"/>
                  </a:lnTo>
                  <a:lnTo>
                    <a:pt x="506" y="554"/>
                  </a:lnTo>
                  <a:lnTo>
                    <a:pt x="506" y="554"/>
                  </a:lnTo>
                  <a:lnTo>
                    <a:pt x="511" y="550"/>
                  </a:lnTo>
                  <a:lnTo>
                    <a:pt x="511" y="550"/>
                  </a:lnTo>
                  <a:lnTo>
                    <a:pt x="513" y="547"/>
                  </a:lnTo>
                  <a:lnTo>
                    <a:pt x="514" y="544"/>
                  </a:lnTo>
                  <a:lnTo>
                    <a:pt x="514" y="539"/>
                  </a:lnTo>
                  <a:lnTo>
                    <a:pt x="510" y="541"/>
                  </a:lnTo>
                  <a:lnTo>
                    <a:pt x="510" y="541"/>
                  </a:lnTo>
                  <a:lnTo>
                    <a:pt x="509" y="542"/>
                  </a:lnTo>
                  <a:lnTo>
                    <a:pt x="509" y="542"/>
                  </a:lnTo>
                  <a:lnTo>
                    <a:pt x="505" y="543"/>
                  </a:lnTo>
                  <a:lnTo>
                    <a:pt x="505" y="543"/>
                  </a:lnTo>
                  <a:lnTo>
                    <a:pt x="501" y="546"/>
                  </a:lnTo>
                  <a:lnTo>
                    <a:pt x="496" y="548"/>
                  </a:lnTo>
                  <a:lnTo>
                    <a:pt x="491" y="550"/>
                  </a:lnTo>
                  <a:lnTo>
                    <a:pt x="486" y="550"/>
                  </a:lnTo>
                  <a:lnTo>
                    <a:pt x="486" y="550"/>
                  </a:lnTo>
                  <a:lnTo>
                    <a:pt x="479" y="549"/>
                  </a:lnTo>
                  <a:lnTo>
                    <a:pt x="472" y="547"/>
                  </a:lnTo>
                  <a:lnTo>
                    <a:pt x="472" y="547"/>
                  </a:lnTo>
                  <a:lnTo>
                    <a:pt x="467" y="545"/>
                  </a:lnTo>
                  <a:lnTo>
                    <a:pt x="463" y="542"/>
                  </a:lnTo>
                  <a:lnTo>
                    <a:pt x="458" y="538"/>
                  </a:lnTo>
                  <a:lnTo>
                    <a:pt x="454" y="534"/>
                  </a:lnTo>
                  <a:lnTo>
                    <a:pt x="454" y="534"/>
                  </a:lnTo>
                  <a:lnTo>
                    <a:pt x="449" y="525"/>
                  </a:lnTo>
                  <a:lnTo>
                    <a:pt x="445" y="516"/>
                  </a:lnTo>
                  <a:lnTo>
                    <a:pt x="442" y="506"/>
                  </a:lnTo>
                  <a:lnTo>
                    <a:pt x="441" y="496"/>
                  </a:lnTo>
                  <a:lnTo>
                    <a:pt x="441" y="496"/>
                  </a:lnTo>
                  <a:lnTo>
                    <a:pt x="440" y="489"/>
                  </a:lnTo>
                  <a:lnTo>
                    <a:pt x="441" y="483"/>
                  </a:lnTo>
                  <a:lnTo>
                    <a:pt x="443" y="470"/>
                  </a:lnTo>
                  <a:lnTo>
                    <a:pt x="443" y="470"/>
                  </a:lnTo>
                  <a:lnTo>
                    <a:pt x="446" y="459"/>
                  </a:lnTo>
                  <a:lnTo>
                    <a:pt x="450" y="449"/>
                  </a:lnTo>
                  <a:lnTo>
                    <a:pt x="454" y="439"/>
                  </a:lnTo>
                  <a:lnTo>
                    <a:pt x="460" y="429"/>
                  </a:lnTo>
                  <a:lnTo>
                    <a:pt x="465" y="420"/>
                  </a:lnTo>
                  <a:lnTo>
                    <a:pt x="472" y="412"/>
                  </a:lnTo>
                  <a:lnTo>
                    <a:pt x="479" y="404"/>
                  </a:lnTo>
                  <a:lnTo>
                    <a:pt x="487" y="396"/>
                  </a:lnTo>
                  <a:lnTo>
                    <a:pt x="487" y="396"/>
                  </a:lnTo>
                  <a:lnTo>
                    <a:pt x="493" y="390"/>
                  </a:lnTo>
                  <a:lnTo>
                    <a:pt x="501" y="386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30" y="373"/>
                  </a:lnTo>
                  <a:lnTo>
                    <a:pt x="544" y="368"/>
                  </a:lnTo>
                  <a:lnTo>
                    <a:pt x="559" y="365"/>
                  </a:lnTo>
                  <a:lnTo>
                    <a:pt x="576" y="362"/>
                  </a:lnTo>
                  <a:lnTo>
                    <a:pt x="576" y="362"/>
                  </a:lnTo>
                  <a:lnTo>
                    <a:pt x="587" y="361"/>
                  </a:lnTo>
                  <a:lnTo>
                    <a:pt x="599" y="360"/>
                  </a:lnTo>
                  <a:lnTo>
                    <a:pt x="599" y="360"/>
                  </a:lnTo>
                  <a:lnTo>
                    <a:pt x="606" y="360"/>
                  </a:lnTo>
                  <a:lnTo>
                    <a:pt x="606" y="360"/>
                  </a:lnTo>
                  <a:lnTo>
                    <a:pt x="623" y="359"/>
                  </a:lnTo>
                  <a:lnTo>
                    <a:pt x="623" y="359"/>
                  </a:lnTo>
                  <a:lnTo>
                    <a:pt x="645" y="358"/>
                  </a:lnTo>
                  <a:lnTo>
                    <a:pt x="668" y="357"/>
                  </a:lnTo>
                  <a:lnTo>
                    <a:pt x="668" y="357"/>
                  </a:lnTo>
                  <a:lnTo>
                    <a:pt x="675" y="357"/>
                  </a:lnTo>
                  <a:lnTo>
                    <a:pt x="677" y="357"/>
                  </a:lnTo>
                  <a:lnTo>
                    <a:pt x="677" y="357"/>
                  </a:lnTo>
                  <a:lnTo>
                    <a:pt x="690" y="357"/>
                  </a:lnTo>
                  <a:lnTo>
                    <a:pt x="690" y="357"/>
                  </a:lnTo>
                  <a:lnTo>
                    <a:pt x="703" y="357"/>
                  </a:lnTo>
                  <a:lnTo>
                    <a:pt x="703" y="357"/>
                  </a:lnTo>
                  <a:lnTo>
                    <a:pt x="705" y="357"/>
                  </a:lnTo>
                  <a:lnTo>
                    <a:pt x="705" y="357"/>
                  </a:lnTo>
                  <a:lnTo>
                    <a:pt x="708" y="356"/>
                  </a:lnTo>
                  <a:lnTo>
                    <a:pt x="709" y="355"/>
                  </a:lnTo>
                  <a:lnTo>
                    <a:pt x="709" y="355"/>
                  </a:lnTo>
                  <a:lnTo>
                    <a:pt x="712" y="354"/>
                  </a:lnTo>
                  <a:lnTo>
                    <a:pt x="716" y="353"/>
                  </a:lnTo>
                  <a:lnTo>
                    <a:pt x="716" y="353"/>
                  </a:lnTo>
                  <a:lnTo>
                    <a:pt x="718" y="353"/>
                  </a:lnTo>
                  <a:lnTo>
                    <a:pt x="718" y="353"/>
                  </a:lnTo>
                  <a:lnTo>
                    <a:pt x="720" y="353"/>
                  </a:lnTo>
                  <a:lnTo>
                    <a:pt x="720" y="353"/>
                  </a:lnTo>
                  <a:lnTo>
                    <a:pt x="723" y="353"/>
                  </a:lnTo>
                  <a:lnTo>
                    <a:pt x="723" y="353"/>
                  </a:lnTo>
                  <a:lnTo>
                    <a:pt x="727" y="352"/>
                  </a:lnTo>
                  <a:lnTo>
                    <a:pt x="727" y="352"/>
                  </a:lnTo>
                  <a:lnTo>
                    <a:pt x="729" y="352"/>
                  </a:lnTo>
                  <a:lnTo>
                    <a:pt x="729" y="352"/>
                  </a:lnTo>
                  <a:lnTo>
                    <a:pt x="733" y="352"/>
                  </a:lnTo>
                  <a:lnTo>
                    <a:pt x="733" y="352"/>
                  </a:lnTo>
                  <a:lnTo>
                    <a:pt x="742" y="351"/>
                  </a:lnTo>
                  <a:lnTo>
                    <a:pt x="742" y="351"/>
                  </a:lnTo>
                  <a:lnTo>
                    <a:pt x="749" y="350"/>
                  </a:lnTo>
                  <a:lnTo>
                    <a:pt x="749" y="350"/>
                  </a:lnTo>
                  <a:lnTo>
                    <a:pt x="750" y="350"/>
                  </a:lnTo>
                  <a:lnTo>
                    <a:pt x="750" y="350"/>
                  </a:lnTo>
                  <a:lnTo>
                    <a:pt x="761" y="351"/>
                  </a:lnTo>
                  <a:lnTo>
                    <a:pt x="761" y="351"/>
                  </a:lnTo>
                  <a:lnTo>
                    <a:pt x="766" y="351"/>
                  </a:lnTo>
                  <a:lnTo>
                    <a:pt x="766" y="351"/>
                  </a:lnTo>
                  <a:lnTo>
                    <a:pt x="767" y="351"/>
                  </a:lnTo>
                  <a:lnTo>
                    <a:pt x="768" y="351"/>
                  </a:lnTo>
                  <a:lnTo>
                    <a:pt x="769" y="351"/>
                  </a:lnTo>
                  <a:lnTo>
                    <a:pt x="769" y="351"/>
                  </a:lnTo>
                  <a:lnTo>
                    <a:pt x="771" y="349"/>
                  </a:lnTo>
                  <a:lnTo>
                    <a:pt x="774" y="349"/>
                  </a:lnTo>
                  <a:lnTo>
                    <a:pt x="774" y="349"/>
                  </a:lnTo>
                  <a:lnTo>
                    <a:pt x="779" y="350"/>
                  </a:lnTo>
                  <a:lnTo>
                    <a:pt x="779" y="350"/>
                  </a:lnTo>
                  <a:lnTo>
                    <a:pt x="786" y="351"/>
                  </a:lnTo>
                  <a:lnTo>
                    <a:pt x="786" y="351"/>
                  </a:lnTo>
                  <a:lnTo>
                    <a:pt x="788" y="351"/>
                  </a:lnTo>
                  <a:lnTo>
                    <a:pt x="788" y="351"/>
                  </a:lnTo>
                  <a:lnTo>
                    <a:pt x="788" y="351"/>
                  </a:lnTo>
                  <a:lnTo>
                    <a:pt x="788" y="351"/>
                  </a:lnTo>
                  <a:lnTo>
                    <a:pt x="790" y="351"/>
                  </a:lnTo>
                  <a:lnTo>
                    <a:pt x="792" y="352"/>
                  </a:lnTo>
                  <a:lnTo>
                    <a:pt x="792" y="352"/>
                  </a:lnTo>
                  <a:lnTo>
                    <a:pt x="793" y="353"/>
                  </a:lnTo>
                  <a:lnTo>
                    <a:pt x="794" y="353"/>
                  </a:lnTo>
                  <a:lnTo>
                    <a:pt x="795" y="353"/>
                  </a:lnTo>
                  <a:lnTo>
                    <a:pt x="795" y="353"/>
                  </a:lnTo>
                  <a:lnTo>
                    <a:pt x="795" y="353"/>
                  </a:lnTo>
                  <a:lnTo>
                    <a:pt x="798" y="352"/>
                  </a:lnTo>
                  <a:lnTo>
                    <a:pt x="798" y="352"/>
                  </a:lnTo>
                  <a:lnTo>
                    <a:pt x="803" y="353"/>
                  </a:lnTo>
                  <a:lnTo>
                    <a:pt x="803" y="353"/>
                  </a:lnTo>
                  <a:lnTo>
                    <a:pt x="808" y="353"/>
                  </a:lnTo>
                  <a:lnTo>
                    <a:pt x="808" y="353"/>
                  </a:lnTo>
                  <a:lnTo>
                    <a:pt x="809" y="353"/>
                  </a:lnTo>
                  <a:lnTo>
                    <a:pt x="809" y="353"/>
                  </a:lnTo>
                  <a:lnTo>
                    <a:pt x="811" y="353"/>
                  </a:lnTo>
                  <a:lnTo>
                    <a:pt x="811" y="353"/>
                  </a:lnTo>
                  <a:lnTo>
                    <a:pt x="817" y="354"/>
                  </a:lnTo>
                  <a:lnTo>
                    <a:pt x="822" y="356"/>
                  </a:lnTo>
                  <a:lnTo>
                    <a:pt x="823" y="356"/>
                  </a:lnTo>
                  <a:lnTo>
                    <a:pt x="823" y="356"/>
                  </a:lnTo>
                  <a:lnTo>
                    <a:pt x="828" y="358"/>
                  </a:lnTo>
                  <a:lnTo>
                    <a:pt x="833" y="359"/>
                  </a:lnTo>
                  <a:lnTo>
                    <a:pt x="843" y="361"/>
                  </a:lnTo>
                  <a:lnTo>
                    <a:pt x="844" y="361"/>
                  </a:lnTo>
                  <a:lnTo>
                    <a:pt x="844" y="361"/>
                  </a:lnTo>
                  <a:lnTo>
                    <a:pt x="847" y="362"/>
                  </a:lnTo>
                  <a:lnTo>
                    <a:pt x="848" y="363"/>
                  </a:lnTo>
                  <a:lnTo>
                    <a:pt x="848" y="363"/>
                  </a:lnTo>
                  <a:lnTo>
                    <a:pt x="853" y="366"/>
                  </a:lnTo>
                  <a:lnTo>
                    <a:pt x="859" y="368"/>
                  </a:lnTo>
                  <a:lnTo>
                    <a:pt x="859" y="368"/>
                  </a:lnTo>
                  <a:lnTo>
                    <a:pt x="864" y="370"/>
                  </a:lnTo>
                  <a:lnTo>
                    <a:pt x="869" y="374"/>
                  </a:lnTo>
                  <a:lnTo>
                    <a:pt x="869" y="374"/>
                  </a:lnTo>
                  <a:lnTo>
                    <a:pt x="874" y="378"/>
                  </a:lnTo>
                  <a:lnTo>
                    <a:pt x="875" y="378"/>
                  </a:lnTo>
                  <a:lnTo>
                    <a:pt x="876" y="378"/>
                  </a:lnTo>
                  <a:lnTo>
                    <a:pt x="876" y="378"/>
                  </a:lnTo>
                  <a:lnTo>
                    <a:pt x="879" y="378"/>
                  </a:lnTo>
                  <a:lnTo>
                    <a:pt x="879" y="378"/>
                  </a:lnTo>
                  <a:lnTo>
                    <a:pt x="881" y="378"/>
                  </a:lnTo>
                  <a:lnTo>
                    <a:pt x="883" y="380"/>
                  </a:lnTo>
                  <a:lnTo>
                    <a:pt x="883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7" y="383"/>
                  </a:lnTo>
                  <a:lnTo>
                    <a:pt x="888" y="384"/>
                  </a:lnTo>
                  <a:lnTo>
                    <a:pt x="888" y="384"/>
                  </a:lnTo>
                  <a:lnTo>
                    <a:pt x="890" y="384"/>
                  </a:lnTo>
                  <a:lnTo>
                    <a:pt x="890" y="384"/>
                  </a:lnTo>
                  <a:lnTo>
                    <a:pt x="891" y="385"/>
                  </a:lnTo>
                  <a:lnTo>
                    <a:pt x="891" y="385"/>
                  </a:lnTo>
                  <a:lnTo>
                    <a:pt x="893" y="389"/>
                  </a:lnTo>
                  <a:lnTo>
                    <a:pt x="896" y="391"/>
                  </a:lnTo>
                  <a:lnTo>
                    <a:pt x="902" y="396"/>
                  </a:lnTo>
                  <a:lnTo>
                    <a:pt x="902" y="396"/>
                  </a:lnTo>
                  <a:lnTo>
                    <a:pt x="906" y="399"/>
                  </a:lnTo>
                  <a:lnTo>
                    <a:pt x="906" y="399"/>
                  </a:lnTo>
                  <a:lnTo>
                    <a:pt x="913" y="404"/>
                  </a:lnTo>
                  <a:lnTo>
                    <a:pt x="920" y="409"/>
                  </a:lnTo>
                  <a:lnTo>
                    <a:pt x="920" y="409"/>
                  </a:lnTo>
                  <a:lnTo>
                    <a:pt x="930" y="415"/>
                  </a:lnTo>
                  <a:lnTo>
                    <a:pt x="930" y="415"/>
                  </a:lnTo>
                  <a:lnTo>
                    <a:pt x="931" y="416"/>
                  </a:lnTo>
                  <a:lnTo>
                    <a:pt x="931" y="416"/>
                  </a:lnTo>
                  <a:lnTo>
                    <a:pt x="931" y="416"/>
                  </a:lnTo>
                  <a:lnTo>
                    <a:pt x="931" y="416"/>
                  </a:lnTo>
                  <a:lnTo>
                    <a:pt x="932" y="420"/>
                  </a:lnTo>
                  <a:lnTo>
                    <a:pt x="934" y="422"/>
                  </a:lnTo>
                  <a:lnTo>
                    <a:pt x="939" y="426"/>
                  </a:lnTo>
                  <a:lnTo>
                    <a:pt x="939" y="426"/>
                  </a:lnTo>
                  <a:lnTo>
                    <a:pt x="941" y="428"/>
                  </a:lnTo>
                  <a:lnTo>
                    <a:pt x="943" y="431"/>
                  </a:lnTo>
                  <a:lnTo>
                    <a:pt x="940" y="435"/>
                  </a:lnTo>
                  <a:lnTo>
                    <a:pt x="943" y="436"/>
                  </a:lnTo>
                  <a:lnTo>
                    <a:pt x="943" y="436"/>
                  </a:lnTo>
                  <a:lnTo>
                    <a:pt x="946" y="439"/>
                  </a:lnTo>
                  <a:lnTo>
                    <a:pt x="947" y="443"/>
                  </a:lnTo>
                  <a:lnTo>
                    <a:pt x="947" y="443"/>
                  </a:lnTo>
                  <a:lnTo>
                    <a:pt x="949" y="448"/>
                  </a:lnTo>
                  <a:lnTo>
                    <a:pt x="951" y="450"/>
                  </a:lnTo>
                  <a:lnTo>
                    <a:pt x="953" y="452"/>
                  </a:lnTo>
                  <a:lnTo>
                    <a:pt x="953" y="452"/>
                  </a:lnTo>
                  <a:lnTo>
                    <a:pt x="956" y="455"/>
                  </a:lnTo>
                  <a:lnTo>
                    <a:pt x="957" y="459"/>
                  </a:lnTo>
                  <a:lnTo>
                    <a:pt x="957" y="459"/>
                  </a:lnTo>
                  <a:lnTo>
                    <a:pt x="958" y="464"/>
                  </a:lnTo>
                  <a:lnTo>
                    <a:pt x="961" y="468"/>
                  </a:lnTo>
                  <a:lnTo>
                    <a:pt x="961" y="468"/>
                  </a:lnTo>
                  <a:lnTo>
                    <a:pt x="959" y="471"/>
                  </a:lnTo>
                  <a:lnTo>
                    <a:pt x="959" y="475"/>
                  </a:lnTo>
                  <a:lnTo>
                    <a:pt x="960" y="478"/>
                  </a:lnTo>
                  <a:lnTo>
                    <a:pt x="963" y="482"/>
                  </a:lnTo>
                  <a:lnTo>
                    <a:pt x="964" y="484"/>
                  </a:lnTo>
                  <a:lnTo>
                    <a:pt x="964" y="484"/>
                  </a:lnTo>
                  <a:lnTo>
                    <a:pt x="970" y="490"/>
                  </a:lnTo>
                  <a:lnTo>
                    <a:pt x="973" y="493"/>
                  </a:lnTo>
                  <a:lnTo>
                    <a:pt x="977" y="496"/>
                  </a:lnTo>
                  <a:lnTo>
                    <a:pt x="977" y="496"/>
                  </a:lnTo>
                  <a:lnTo>
                    <a:pt x="983" y="500"/>
                  </a:lnTo>
                  <a:lnTo>
                    <a:pt x="989" y="506"/>
                  </a:lnTo>
                  <a:lnTo>
                    <a:pt x="989" y="506"/>
                  </a:lnTo>
                  <a:lnTo>
                    <a:pt x="995" y="512"/>
                  </a:lnTo>
                  <a:lnTo>
                    <a:pt x="996" y="513"/>
                  </a:lnTo>
                  <a:lnTo>
                    <a:pt x="999" y="513"/>
                  </a:lnTo>
                  <a:lnTo>
                    <a:pt x="1000" y="514"/>
                  </a:lnTo>
                  <a:lnTo>
                    <a:pt x="1000" y="514"/>
                  </a:lnTo>
                  <a:lnTo>
                    <a:pt x="1002" y="519"/>
                  </a:lnTo>
                  <a:lnTo>
                    <a:pt x="1002" y="519"/>
                  </a:lnTo>
                  <a:lnTo>
                    <a:pt x="1003" y="520"/>
                  </a:lnTo>
                  <a:lnTo>
                    <a:pt x="1003" y="520"/>
                  </a:lnTo>
                  <a:lnTo>
                    <a:pt x="1006" y="525"/>
                  </a:lnTo>
                  <a:lnTo>
                    <a:pt x="1008" y="527"/>
                  </a:lnTo>
                  <a:lnTo>
                    <a:pt x="1011" y="527"/>
                  </a:lnTo>
                  <a:lnTo>
                    <a:pt x="1011" y="527"/>
                  </a:lnTo>
                  <a:lnTo>
                    <a:pt x="1012" y="529"/>
                  </a:lnTo>
                  <a:lnTo>
                    <a:pt x="1012" y="529"/>
                  </a:lnTo>
                  <a:lnTo>
                    <a:pt x="1014" y="531"/>
                  </a:lnTo>
                  <a:lnTo>
                    <a:pt x="1016" y="533"/>
                  </a:lnTo>
                  <a:lnTo>
                    <a:pt x="1016" y="533"/>
                  </a:lnTo>
                  <a:lnTo>
                    <a:pt x="1019" y="536"/>
                  </a:lnTo>
                  <a:lnTo>
                    <a:pt x="1019" y="536"/>
                  </a:lnTo>
                  <a:lnTo>
                    <a:pt x="1020" y="537"/>
                  </a:lnTo>
                  <a:lnTo>
                    <a:pt x="1020" y="537"/>
                  </a:lnTo>
                  <a:lnTo>
                    <a:pt x="1021" y="538"/>
                  </a:lnTo>
                  <a:lnTo>
                    <a:pt x="1021" y="538"/>
                  </a:lnTo>
                  <a:lnTo>
                    <a:pt x="1021" y="542"/>
                  </a:lnTo>
                  <a:lnTo>
                    <a:pt x="1023" y="545"/>
                  </a:lnTo>
                  <a:lnTo>
                    <a:pt x="1028" y="550"/>
                  </a:lnTo>
                  <a:lnTo>
                    <a:pt x="1029" y="551"/>
                  </a:lnTo>
                  <a:lnTo>
                    <a:pt x="1029" y="551"/>
                  </a:lnTo>
                  <a:lnTo>
                    <a:pt x="1033" y="554"/>
                  </a:lnTo>
                  <a:lnTo>
                    <a:pt x="1034" y="556"/>
                  </a:lnTo>
                  <a:lnTo>
                    <a:pt x="1034" y="559"/>
                  </a:lnTo>
                  <a:lnTo>
                    <a:pt x="1034" y="559"/>
                  </a:lnTo>
                  <a:lnTo>
                    <a:pt x="1035" y="561"/>
                  </a:lnTo>
                  <a:lnTo>
                    <a:pt x="1037" y="563"/>
                  </a:lnTo>
                  <a:lnTo>
                    <a:pt x="1037" y="563"/>
                  </a:lnTo>
                  <a:lnTo>
                    <a:pt x="1045" y="571"/>
                  </a:lnTo>
                  <a:lnTo>
                    <a:pt x="1049" y="575"/>
                  </a:lnTo>
                  <a:lnTo>
                    <a:pt x="1049" y="575"/>
                  </a:lnTo>
                  <a:lnTo>
                    <a:pt x="1052" y="579"/>
                  </a:lnTo>
                  <a:lnTo>
                    <a:pt x="1053" y="583"/>
                  </a:lnTo>
                  <a:lnTo>
                    <a:pt x="1053" y="583"/>
                  </a:lnTo>
                  <a:lnTo>
                    <a:pt x="1054" y="586"/>
                  </a:lnTo>
                  <a:lnTo>
                    <a:pt x="1056" y="589"/>
                  </a:lnTo>
                  <a:lnTo>
                    <a:pt x="1056" y="589"/>
                  </a:lnTo>
                  <a:lnTo>
                    <a:pt x="1059" y="593"/>
                  </a:lnTo>
                  <a:lnTo>
                    <a:pt x="1059" y="593"/>
                  </a:lnTo>
                  <a:lnTo>
                    <a:pt x="1063" y="598"/>
                  </a:lnTo>
                  <a:lnTo>
                    <a:pt x="1063" y="601"/>
                  </a:lnTo>
                  <a:lnTo>
                    <a:pt x="1063" y="603"/>
                  </a:lnTo>
                  <a:lnTo>
                    <a:pt x="1063" y="603"/>
                  </a:lnTo>
                  <a:lnTo>
                    <a:pt x="1063" y="605"/>
                  </a:lnTo>
                  <a:lnTo>
                    <a:pt x="1064" y="607"/>
                  </a:lnTo>
                  <a:lnTo>
                    <a:pt x="1064" y="607"/>
                  </a:lnTo>
                  <a:lnTo>
                    <a:pt x="1068" y="615"/>
                  </a:lnTo>
                  <a:lnTo>
                    <a:pt x="1068" y="615"/>
                  </a:lnTo>
                  <a:lnTo>
                    <a:pt x="1072" y="623"/>
                  </a:lnTo>
                  <a:lnTo>
                    <a:pt x="1075" y="632"/>
                  </a:lnTo>
                  <a:lnTo>
                    <a:pt x="1075" y="632"/>
                  </a:lnTo>
                  <a:lnTo>
                    <a:pt x="1078" y="640"/>
                  </a:lnTo>
                  <a:lnTo>
                    <a:pt x="1082" y="648"/>
                  </a:lnTo>
                  <a:lnTo>
                    <a:pt x="1082" y="648"/>
                  </a:lnTo>
                  <a:lnTo>
                    <a:pt x="1085" y="657"/>
                  </a:lnTo>
                  <a:lnTo>
                    <a:pt x="1085" y="657"/>
                  </a:lnTo>
                  <a:lnTo>
                    <a:pt x="1086" y="660"/>
                  </a:lnTo>
                  <a:lnTo>
                    <a:pt x="1086" y="660"/>
                  </a:lnTo>
                  <a:lnTo>
                    <a:pt x="1086" y="663"/>
                  </a:lnTo>
                  <a:lnTo>
                    <a:pt x="1085" y="666"/>
                  </a:lnTo>
                  <a:lnTo>
                    <a:pt x="1086" y="671"/>
                  </a:lnTo>
                  <a:lnTo>
                    <a:pt x="1086" y="671"/>
                  </a:lnTo>
                  <a:lnTo>
                    <a:pt x="1086" y="674"/>
                  </a:lnTo>
                  <a:lnTo>
                    <a:pt x="1086" y="674"/>
                  </a:lnTo>
                  <a:lnTo>
                    <a:pt x="1087" y="690"/>
                  </a:lnTo>
                  <a:lnTo>
                    <a:pt x="1087" y="690"/>
                  </a:lnTo>
                  <a:lnTo>
                    <a:pt x="1088" y="706"/>
                  </a:lnTo>
                  <a:lnTo>
                    <a:pt x="1088" y="706"/>
                  </a:lnTo>
                  <a:lnTo>
                    <a:pt x="1089" y="731"/>
                  </a:lnTo>
                  <a:lnTo>
                    <a:pt x="1090" y="740"/>
                  </a:lnTo>
                  <a:lnTo>
                    <a:pt x="1090" y="740"/>
                  </a:lnTo>
                  <a:lnTo>
                    <a:pt x="1090" y="742"/>
                  </a:lnTo>
                  <a:lnTo>
                    <a:pt x="1090" y="742"/>
                  </a:lnTo>
                  <a:lnTo>
                    <a:pt x="1090" y="743"/>
                  </a:lnTo>
                  <a:lnTo>
                    <a:pt x="1090" y="743"/>
                  </a:lnTo>
                  <a:lnTo>
                    <a:pt x="1089" y="747"/>
                  </a:lnTo>
                  <a:lnTo>
                    <a:pt x="1088" y="752"/>
                  </a:lnTo>
                  <a:lnTo>
                    <a:pt x="1088" y="761"/>
                  </a:lnTo>
                  <a:lnTo>
                    <a:pt x="1088" y="761"/>
                  </a:lnTo>
                  <a:lnTo>
                    <a:pt x="1088" y="766"/>
                  </a:lnTo>
                  <a:lnTo>
                    <a:pt x="1088" y="766"/>
                  </a:lnTo>
                  <a:lnTo>
                    <a:pt x="1087" y="775"/>
                  </a:lnTo>
                  <a:lnTo>
                    <a:pt x="1086" y="784"/>
                  </a:lnTo>
                  <a:lnTo>
                    <a:pt x="1083" y="804"/>
                  </a:lnTo>
                  <a:lnTo>
                    <a:pt x="1083" y="804"/>
                  </a:lnTo>
                  <a:lnTo>
                    <a:pt x="1078" y="820"/>
                  </a:lnTo>
                  <a:lnTo>
                    <a:pt x="1078" y="820"/>
                  </a:lnTo>
                  <a:lnTo>
                    <a:pt x="1075" y="832"/>
                  </a:lnTo>
                  <a:lnTo>
                    <a:pt x="1075" y="832"/>
                  </a:lnTo>
                  <a:lnTo>
                    <a:pt x="1074" y="839"/>
                  </a:lnTo>
                  <a:lnTo>
                    <a:pt x="1074" y="839"/>
                  </a:lnTo>
                  <a:lnTo>
                    <a:pt x="1074" y="844"/>
                  </a:lnTo>
                  <a:lnTo>
                    <a:pt x="1074" y="844"/>
                  </a:lnTo>
                  <a:lnTo>
                    <a:pt x="1069" y="863"/>
                  </a:lnTo>
                  <a:lnTo>
                    <a:pt x="1069" y="863"/>
                  </a:lnTo>
                  <a:lnTo>
                    <a:pt x="1067" y="868"/>
                  </a:lnTo>
                  <a:lnTo>
                    <a:pt x="1067" y="868"/>
                  </a:lnTo>
                  <a:lnTo>
                    <a:pt x="1065" y="871"/>
                  </a:lnTo>
                  <a:lnTo>
                    <a:pt x="1065" y="872"/>
                  </a:lnTo>
                  <a:lnTo>
                    <a:pt x="1065" y="872"/>
                  </a:lnTo>
                  <a:lnTo>
                    <a:pt x="1064" y="875"/>
                  </a:lnTo>
                  <a:lnTo>
                    <a:pt x="1064" y="875"/>
                  </a:lnTo>
                  <a:lnTo>
                    <a:pt x="1060" y="888"/>
                  </a:lnTo>
                  <a:lnTo>
                    <a:pt x="1058" y="898"/>
                  </a:lnTo>
                  <a:lnTo>
                    <a:pt x="1062" y="897"/>
                  </a:lnTo>
                  <a:lnTo>
                    <a:pt x="1062" y="897"/>
                  </a:lnTo>
                  <a:lnTo>
                    <a:pt x="1068" y="897"/>
                  </a:lnTo>
                  <a:lnTo>
                    <a:pt x="1068" y="897"/>
                  </a:lnTo>
                  <a:lnTo>
                    <a:pt x="1082" y="896"/>
                  </a:lnTo>
                  <a:lnTo>
                    <a:pt x="1082" y="896"/>
                  </a:lnTo>
                  <a:lnTo>
                    <a:pt x="1087" y="895"/>
                  </a:lnTo>
                  <a:lnTo>
                    <a:pt x="1090" y="892"/>
                  </a:lnTo>
                  <a:lnTo>
                    <a:pt x="1093" y="889"/>
                  </a:lnTo>
                  <a:lnTo>
                    <a:pt x="1094" y="885"/>
                  </a:lnTo>
                  <a:lnTo>
                    <a:pt x="1094" y="885"/>
                  </a:lnTo>
                  <a:lnTo>
                    <a:pt x="1096" y="877"/>
                  </a:lnTo>
                  <a:lnTo>
                    <a:pt x="1099" y="870"/>
                  </a:lnTo>
                  <a:lnTo>
                    <a:pt x="1104" y="864"/>
                  </a:lnTo>
                  <a:lnTo>
                    <a:pt x="1109" y="859"/>
                  </a:lnTo>
                  <a:lnTo>
                    <a:pt x="1111" y="857"/>
                  </a:lnTo>
                  <a:lnTo>
                    <a:pt x="1109" y="855"/>
                  </a:lnTo>
                  <a:lnTo>
                    <a:pt x="1109" y="855"/>
                  </a:lnTo>
                  <a:lnTo>
                    <a:pt x="1107" y="853"/>
                  </a:lnTo>
                  <a:lnTo>
                    <a:pt x="1107" y="852"/>
                  </a:lnTo>
                  <a:lnTo>
                    <a:pt x="1107" y="852"/>
                  </a:lnTo>
                  <a:lnTo>
                    <a:pt x="1108" y="850"/>
                  </a:lnTo>
                  <a:lnTo>
                    <a:pt x="1110" y="849"/>
                  </a:lnTo>
                  <a:lnTo>
                    <a:pt x="1110" y="849"/>
                  </a:lnTo>
                  <a:lnTo>
                    <a:pt x="1112" y="846"/>
                  </a:lnTo>
                  <a:lnTo>
                    <a:pt x="1114" y="844"/>
                  </a:lnTo>
                  <a:lnTo>
                    <a:pt x="1114" y="842"/>
                  </a:lnTo>
                  <a:lnTo>
                    <a:pt x="1113" y="841"/>
                  </a:lnTo>
                  <a:lnTo>
                    <a:pt x="1113" y="841"/>
                  </a:lnTo>
                  <a:lnTo>
                    <a:pt x="1112" y="839"/>
                  </a:lnTo>
                  <a:lnTo>
                    <a:pt x="1112" y="837"/>
                  </a:lnTo>
                  <a:lnTo>
                    <a:pt x="1113" y="835"/>
                  </a:lnTo>
                  <a:lnTo>
                    <a:pt x="1116" y="833"/>
                  </a:lnTo>
                  <a:lnTo>
                    <a:pt x="1116" y="833"/>
                  </a:lnTo>
                  <a:lnTo>
                    <a:pt x="1124" y="827"/>
                  </a:lnTo>
                  <a:lnTo>
                    <a:pt x="1132" y="821"/>
                  </a:lnTo>
                  <a:lnTo>
                    <a:pt x="1133" y="820"/>
                  </a:lnTo>
                  <a:lnTo>
                    <a:pt x="1133" y="820"/>
                  </a:lnTo>
                  <a:lnTo>
                    <a:pt x="1136" y="817"/>
                  </a:lnTo>
                  <a:lnTo>
                    <a:pt x="1137" y="815"/>
                  </a:lnTo>
                  <a:lnTo>
                    <a:pt x="1137" y="813"/>
                  </a:lnTo>
                  <a:lnTo>
                    <a:pt x="1137" y="813"/>
                  </a:lnTo>
                  <a:lnTo>
                    <a:pt x="1138" y="808"/>
                  </a:lnTo>
                  <a:lnTo>
                    <a:pt x="1139" y="802"/>
                  </a:lnTo>
                  <a:lnTo>
                    <a:pt x="1143" y="792"/>
                  </a:lnTo>
                  <a:lnTo>
                    <a:pt x="1144" y="791"/>
                  </a:lnTo>
                  <a:lnTo>
                    <a:pt x="1144" y="791"/>
                  </a:lnTo>
                  <a:lnTo>
                    <a:pt x="1150" y="780"/>
                  </a:lnTo>
                  <a:lnTo>
                    <a:pt x="1156" y="769"/>
                  </a:lnTo>
                  <a:lnTo>
                    <a:pt x="1163" y="760"/>
                  </a:lnTo>
                  <a:lnTo>
                    <a:pt x="1171" y="751"/>
                  </a:lnTo>
                  <a:lnTo>
                    <a:pt x="1172" y="751"/>
                  </a:lnTo>
                  <a:lnTo>
                    <a:pt x="1172" y="751"/>
                  </a:lnTo>
                  <a:lnTo>
                    <a:pt x="1173" y="749"/>
                  </a:lnTo>
                  <a:lnTo>
                    <a:pt x="1178" y="746"/>
                  </a:lnTo>
                  <a:lnTo>
                    <a:pt x="1178" y="746"/>
                  </a:lnTo>
                  <a:lnTo>
                    <a:pt x="1198" y="733"/>
                  </a:lnTo>
                  <a:lnTo>
                    <a:pt x="1198" y="733"/>
                  </a:lnTo>
                  <a:lnTo>
                    <a:pt x="1203" y="730"/>
                  </a:lnTo>
                  <a:lnTo>
                    <a:pt x="1203" y="730"/>
                  </a:lnTo>
                  <a:lnTo>
                    <a:pt x="1206" y="729"/>
                  </a:lnTo>
                  <a:lnTo>
                    <a:pt x="1207" y="729"/>
                  </a:lnTo>
                  <a:lnTo>
                    <a:pt x="1207" y="727"/>
                  </a:lnTo>
                  <a:lnTo>
                    <a:pt x="1207" y="727"/>
                  </a:lnTo>
                  <a:lnTo>
                    <a:pt x="1208" y="726"/>
                  </a:lnTo>
                  <a:lnTo>
                    <a:pt x="1208" y="726"/>
                  </a:lnTo>
                  <a:lnTo>
                    <a:pt x="1209" y="720"/>
                  </a:lnTo>
                  <a:lnTo>
                    <a:pt x="1209" y="720"/>
                  </a:lnTo>
                  <a:lnTo>
                    <a:pt x="1210" y="683"/>
                  </a:lnTo>
                  <a:lnTo>
                    <a:pt x="1210" y="683"/>
                  </a:lnTo>
                  <a:lnTo>
                    <a:pt x="1209" y="673"/>
                  </a:lnTo>
                  <a:lnTo>
                    <a:pt x="1209" y="673"/>
                  </a:lnTo>
                  <a:lnTo>
                    <a:pt x="1209" y="668"/>
                  </a:lnTo>
                  <a:lnTo>
                    <a:pt x="1209" y="662"/>
                  </a:lnTo>
                  <a:lnTo>
                    <a:pt x="1209" y="662"/>
                  </a:lnTo>
                  <a:lnTo>
                    <a:pt x="1208" y="645"/>
                  </a:lnTo>
                  <a:lnTo>
                    <a:pt x="1208" y="645"/>
                  </a:lnTo>
                  <a:lnTo>
                    <a:pt x="1209" y="629"/>
                  </a:lnTo>
                  <a:lnTo>
                    <a:pt x="1209" y="629"/>
                  </a:lnTo>
                  <a:lnTo>
                    <a:pt x="1209" y="618"/>
                  </a:lnTo>
                  <a:lnTo>
                    <a:pt x="1209" y="611"/>
                  </a:lnTo>
                  <a:lnTo>
                    <a:pt x="1209" y="611"/>
                  </a:lnTo>
                  <a:lnTo>
                    <a:pt x="1209" y="572"/>
                  </a:lnTo>
                  <a:lnTo>
                    <a:pt x="1209" y="571"/>
                  </a:lnTo>
                  <a:lnTo>
                    <a:pt x="1209" y="571"/>
                  </a:lnTo>
                  <a:lnTo>
                    <a:pt x="1209" y="499"/>
                  </a:lnTo>
                  <a:lnTo>
                    <a:pt x="1209" y="499"/>
                  </a:lnTo>
                  <a:lnTo>
                    <a:pt x="1208" y="456"/>
                  </a:lnTo>
                  <a:lnTo>
                    <a:pt x="1208" y="456"/>
                  </a:lnTo>
                  <a:lnTo>
                    <a:pt x="1207" y="422"/>
                  </a:lnTo>
                  <a:lnTo>
                    <a:pt x="1207" y="422"/>
                  </a:lnTo>
                  <a:lnTo>
                    <a:pt x="1206" y="383"/>
                  </a:lnTo>
                  <a:lnTo>
                    <a:pt x="1206" y="370"/>
                  </a:lnTo>
                  <a:lnTo>
                    <a:pt x="1206" y="370"/>
                  </a:lnTo>
                  <a:lnTo>
                    <a:pt x="1206" y="356"/>
                  </a:lnTo>
                  <a:lnTo>
                    <a:pt x="1206" y="347"/>
                  </a:lnTo>
                  <a:lnTo>
                    <a:pt x="1198" y="342"/>
                  </a:lnTo>
                  <a:lnTo>
                    <a:pt x="1198" y="342"/>
                  </a:lnTo>
                  <a:lnTo>
                    <a:pt x="1193" y="338"/>
                  </a:lnTo>
                  <a:lnTo>
                    <a:pt x="1190" y="332"/>
                  </a:lnTo>
                  <a:lnTo>
                    <a:pt x="1190" y="330"/>
                  </a:lnTo>
                  <a:lnTo>
                    <a:pt x="1190" y="327"/>
                  </a:lnTo>
                  <a:lnTo>
                    <a:pt x="1192" y="320"/>
                  </a:lnTo>
                  <a:lnTo>
                    <a:pt x="1192" y="320"/>
                  </a:lnTo>
                  <a:lnTo>
                    <a:pt x="1193" y="317"/>
                  </a:lnTo>
                  <a:lnTo>
                    <a:pt x="1194" y="314"/>
                  </a:lnTo>
                  <a:lnTo>
                    <a:pt x="1193" y="311"/>
                  </a:lnTo>
                  <a:lnTo>
                    <a:pt x="1191" y="308"/>
                  </a:lnTo>
                  <a:lnTo>
                    <a:pt x="1191" y="308"/>
                  </a:lnTo>
                  <a:lnTo>
                    <a:pt x="1187" y="302"/>
                  </a:lnTo>
                  <a:lnTo>
                    <a:pt x="1184" y="296"/>
                  </a:lnTo>
                  <a:lnTo>
                    <a:pt x="1182" y="289"/>
                  </a:lnTo>
                  <a:lnTo>
                    <a:pt x="1182" y="283"/>
                  </a:lnTo>
                  <a:lnTo>
                    <a:pt x="1183" y="277"/>
                  </a:lnTo>
                  <a:lnTo>
                    <a:pt x="1185" y="271"/>
                  </a:lnTo>
                  <a:lnTo>
                    <a:pt x="1188" y="264"/>
                  </a:lnTo>
                  <a:lnTo>
                    <a:pt x="1193" y="258"/>
                  </a:lnTo>
                  <a:lnTo>
                    <a:pt x="1193" y="258"/>
                  </a:lnTo>
                  <a:lnTo>
                    <a:pt x="1195" y="256"/>
                  </a:lnTo>
                  <a:lnTo>
                    <a:pt x="1197" y="253"/>
                  </a:lnTo>
                  <a:lnTo>
                    <a:pt x="1195" y="251"/>
                  </a:lnTo>
                  <a:lnTo>
                    <a:pt x="1195" y="251"/>
                  </a:lnTo>
                  <a:lnTo>
                    <a:pt x="1192" y="249"/>
                  </a:lnTo>
                  <a:lnTo>
                    <a:pt x="1192" y="249"/>
                  </a:lnTo>
                  <a:lnTo>
                    <a:pt x="1186" y="245"/>
                  </a:lnTo>
                  <a:lnTo>
                    <a:pt x="1186" y="245"/>
                  </a:lnTo>
                  <a:lnTo>
                    <a:pt x="1182" y="242"/>
                  </a:lnTo>
                  <a:lnTo>
                    <a:pt x="1178" y="238"/>
                  </a:lnTo>
                  <a:lnTo>
                    <a:pt x="1175" y="234"/>
                  </a:lnTo>
                  <a:lnTo>
                    <a:pt x="1173" y="228"/>
                  </a:lnTo>
                  <a:lnTo>
                    <a:pt x="1173" y="228"/>
                  </a:lnTo>
                  <a:lnTo>
                    <a:pt x="1172" y="226"/>
                  </a:lnTo>
                  <a:lnTo>
                    <a:pt x="1170" y="224"/>
                  </a:lnTo>
                  <a:lnTo>
                    <a:pt x="1168" y="222"/>
                  </a:lnTo>
                  <a:lnTo>
                    <a:pt x="1166" y="221"/>
                  </a:lnTo>
                  <a:lnTo>
                    <a:pt x="1166" y="221"/>
                  </a:lnTo>
                  <a:lnTo>
                    <a:pt x="1160" y="219"/>
                  </a:lnTo>
                  <a:lnTo>
                    <a:pt x="1160" y="219"/>
                  </a:lnTo>
                  <a:lnTo>
                    <a:pt x="1146" y="215"/>
                  </a:lnTo>
                  <a:lnTo>
                    <a:pt x="1146" y="215"/>
                  </a:lnTo>
                  <a:lnTo>
                    <a:pt x="1139" y="212"/>
                  </a:lnTo>
                  <a:lnTo>
                    <a:pt x="1133" y="207"/>
                  </a:lnTo>
                  <a:lnTo>
                    <a:pt x="1128" y="201"/>
                  </a:lnTo>
                  <a:lnTo>
                    <a:pt x="1122" y="193"/>
                  </a:lnTo>
                  <a:lnTo>
                    <a:pt x="1122" y="193"/>
                  </a:lnTo>
                  <a:lnTo>
                    <a:pt x="1120" y="187"/>
                  </a:lnTo>
                  <a:lnTo>
                    <a:pt x="1118" y="181"/>
                  </a:lnTo>
                  <a:lnTo>
                    <a:pt x="1116" y="175"/>
                  </a:lnTo>
                  <a:lnTo>
                    <a:pt x="1116" y="169"/>
                  </a:lnTo>
                  <a:lnTo>
                    <a:pt x="1117" y="162"/>
                  </a:lnTo>
                  <a:lnTo>
                    <a:pt x="1118" y="156"/>
                  </a:lnTo>
                  <a:lnTo>
                    <a:pt x="1120" y="149"/>
                  </a:lnTo>
                  <a:lnTo>
                    <a:pt x="1124" y="142"/>
                  </a:lnTo>
                  <a:lnTo>
                    <a:pt x="1124" y="142"/>
                  </a:lnTo>
                  <a:lnTo>
                    <a:pt x="1127" y="134"/>
                  </a:lnTo>
                  <a:lnTo>
                    <a:pt x="1129" y="127"/>
                  </a:lnTo>
                  <a:lnTo>
                    <a:pt x="1129" y="119"/>
                  </a:lnTo>
                  <a:lnTo>
                    <a:pt x="1127" y="112"/>
                  </a:lnTo>
                  <a:lnTo>
                    <a:pt x="1127" y="112"/>
                  </a:lnTo>
                  <a:lnTo>
                    <a:pt x="1124" y="103"/>
                  </a:lnTo>
                  <a:lnTo>
                    <a:pt x="1124" y="95"/>
                  </a:lnTo>
                  <a:lnTo>
                    <a:pt x="1125" y="87"/>
                  </a:lnTo>
                  <a:lnTo>
                    <a:pt x="1128" y="79"/>
                  </a:lnTo>
                  <a:lnTo>
                    <a:pt x="1132" y="71"/>
                  </a:lnTo>
                  <a:lnTo>
                    <a:pt x="1138" y="65"/>
                  </a:lnTo>
                  <a:lnTo>
                    <a:pt x="1145" y="59"/>
                  </a:lnTo>
                  <a:lnTo>
                    <a:pt x="1152" y="54"/>
                  </a:lnTo>
                  <a:lnTo>
                    <a:pt x="1152" y="54"/>
                  </a:lnTo>
                  <a:lnTo>
                    <a:pt x="1163" y="50"/>
                  </a:lnTo>
                  <a:lnTo>
                    <a:pt x="1168" y="49"/>
                  </a:lnTo>
                  <a:lnTo>
                    <a:pt x="1172" y="49"/>
                  </a:lnTo>
                  <a:lnTo>
                    <a:pt x="1172" y="49"/>
                  </a:lnTo>
                  <a:lnTo>
                    <a:pt x="1176" y="49"/>
                  </a:lnTo>
                  <a:lnTo>
                    <a:pt x="1176" y="49"/>
                  </a:lnTo>
                  <a:lnTo>
                    <a:pt x="1184" y="51"/>
                  </a:lnTo>
                  <a:lnTo>
                    <a:pt x="1184" y="51"/>
                  </a:lnTo>
                  <a:lnTo>
                    <a:pt x="1188" y="52"/>
                  </a:lnTo>
                  <a:lnTo>
                    <a:pt x="1191" y="53"/>
                  </a:lnTo>
                  <a:lnTo>
                    <a:pt x="1192" y="50"/>
                  </a:lnTo>
                  <a:lnTo>
                    <a:pt x="1192" y="50"/>
                  </a:lnTo>
                  <a:lnTo>
                    <a:pt x="1195" y="35"/>
                  </a:lnTo>
                  <a:lnTo>
                    <a:pt x="1197" y="29"/>
                  </a:lnTo>
                  <a:lnTo>
                    <a:pt x="1200" y="23"/>
                  </a:lnTo>
                  <a:lnTo>
                    <a:pt x="1200" y="23"/>
                  </a:lnTo>
                  <a:lnTo>
                    <a:pt x="1204" y="18"/>
                  </a:lnTo>
                  <a:lnTo>
                    <a:pt x="1208" y="13"/>
                  </a:lnTo>
                  <a:lnTo>
                    <a:pt x="1212" y="10"/>
                  </a:lnTo>
                  <a:lnTo>
                    <a:pt x="1217" y="6"/>
                  </a:lnTo>
                  <a:lnTo>
                    <a:pt x="1222" y="4"/>
                  </a:lnTo>
                  <a:lnTo>
                    <a:pt x="1227" y="2"/>
                  </a:lnTo>
                  <a:lnTo>
                    <a:pt x="1233" y="1"/>
                  </a:lnTo>
                  <a:lnTo>
                    <a:pt x="1239" y="0"/>
                  </a:lnTo>
                  <a:lnTo>
                    <a:pt x="1239" y="0"/>
                  </a:lnTo>
                  <a:lnTo>
                    <a:pt x="1242" y="0"/>
                  </a:lnTo>
                  <a:lnTo>
                    <a:pt x="1242" y="0"/>
                  </a:lnTo>
                  <a:lnTo>
                    <a:pt x="1248" y="0"/>
                  </a:lnTo>
                  <a:lnTo>
                    <a:pt x="1254" y="2"/>
                  </a:lnTo>
                  <a:lnTo>
                    <a:pt x="1260" y="6"/>
                  </a:lnTo>
                  <a:lnTo>
                    <a:pt x="1266" y="10"/>
                  </a:lnTo>
                  <a:lnTo>
                    <a:pt x="1266" y="10"/>
                  </a:lnTo>
                  <a:lnTo>
                    <a:pt x="1272" y="16"/>
                  </a:lnTo>
                  <a:lnTo>
                    <a:pt x="1276" y="21"/>
                  </a:lnTo>
                  <a:lnTo>
                    <a:pt x="1278" y="27"/>
                  </a:lnTo>
                  <a:lnTo>
                    <a:pt x="1280" y="33"/>
                  </a:lnTo>
                  <a:lnTo>
                    <a:pt x="1280" y="33"/>
                  </a:lnTo>
                  <a:lnTo>
                    <a:pt x="1281" y="44"/>
                  </a:lnTo>
                  <a:lnTo>
                    <a:pt x="1281" y="44"/>
                  </a:lnTo>
                  <a:lnTo>
                    <a:pt x="1281" y="50"/>
                  </a:lnTo>
                  <a:lnTo>
                    <a:pt x="1281" y="53"/>
                  </a:lnTo>
                  <a:lnTo>
                    <a:pt x="1284" y="53"/>
                  </a:lnTo>
                  <a:lnTo>
                    <a:pt x="1284" y="53"/>
                  </a:lnTo>
                  <a:lnTo>
                    <a:pt x="1287" y="53"/>
                  </a:lnTo>
                  <a:lnTo>
                    <a:pt x="1287" y="53"/>
                  </a:lnTo>
                  <a:lnTo>
                    <a:pt x="1292" y="53"/>
                  </a:lnTo>
                  <a:lnTo>
                    <a:pt x="1292" y="53"/>
                  </a:lnTo>
                  <a:lnTo>
                    <a:pt x="1297" y="52"/>
                  </a:lnTo>
                  <a:lnTo>
                    <a:pt x="1297" y="52"/>
                  </a:lnTo>
                  <a:lnTo>
                    <a:pt x="1301" y="52"/>
                  </a:lnTo>
                  <a:lnTo>
                    <a:pt x="1301" y="52"/>
                  </a:lnTo>
                  <a:lnTo>
                    <a:pt x="1308" y="53"/>
                  </a:lnTo>
                  <a:lnTo>
                    <a:pt x="1315" y="54"/>
                  </a:lnTo>
                  <a:lnTo>
                    <a:pt x="1315" y="54"/>
                  </a:lnTo>
                  <a:lnTo>
                    <a:pt x="1323" y="56"/>
                  </a:lnTo>
                  <a:lnTo>
                    <a:pt x="1323" y="56"/>
                  </a:lnTo>
                  <a:lnTo>
                    <a:pt x="1325" y="57"/>
                  </a:lnTo>
                  <a:lnTo>
                    <a:pt x="1327" y="59"/>
                  </a:lnTo>
                  <a:lnTo>
                    <a:pt x="1327" y="59"/>
                  </a:lnTo>
                  <a:lnTo>
                    <a:pt x="1334" y="69"/>
                  </a:lnTo>
                  <a:lnTo>
                    <a:pt x="1341" y="78"/>
                  </a:lnTo>
                  <a:lnTo>
                    <a:pt x="1341" y="78"/>
                  </a:lnTo>
                  <a:lnTo>
                    <a:pt x="1342" y="82"/>
                  </a:lnTo>
                  <a:lnTo>
                    <a:pt x="1342" y="87"/>
                  </a:lnTo>
                  <a:lnTo>
                    <a:pt x="1342" y="87"/>
                  </a:lnTo>
                  <a:lnTo>
                    <a:pt x="1342" y="98"/>
                  </a:lnTo>
                  <a:lnTo>
                    <a:pt x="1341" y="108"/>
                  </a:lnTo>
                  <a:lnTo>
                    <a:pt x="1339" y="118"/>
                  </a:lnTo>
                  <a:lnTo>
                    <a:pt x="1335" y="128"/>
                  </a:lnTo>
                  <a:lnTo>
                    <a:pt x="1335" y="128"/>
                  </a:lnTo>
                  <a:lnTo>
                    <a:pt x="1334" y="132"/>
                  </a:lnTo>
                  <a:lnTo>
                    <a:pt x="1333" y="137"/>
                  </a:lnTo>
                  <a:lnTo>
                    <a:pt x="1334" y="142"/>
                  </a:lnTo>
                  <a:lnTo>
                    <a:pt x="1336" y="147"/>
                  </a:lnTo>
                  <a:lnTo>
                    <a:pt x="1336" y="147"/>
                  </a:lnTo>
                  <a:lnTo>
                    <a:pt x="1340" y="155"/>
                  </a:lnTo>
                  <a:lnTo>
                    <a:pt x="1342" y="163"/>
                  </a:lnTo>
                  <a:lnTo>
                    <a:pt x="1343" y="172"/>
                  </a:lnTo>
                  <a:lnTo>
                    <a:pt x="1343" y="181"/>
                  </a:lnTo>
                  <a:lnTo>
                    <a:pt x="1343" y="181"/>
                  </a:lnTo>
                  <a:lnTo>
                    <a:pt x="1342" y="187"/>
                  </a:lnTo>
                  <a:lnTo>
                    <a:pt x="1341" y="193"/>
                  </a:lnTo>
                  <a:lnTo>
                    <a:pt x="1339" y="198"/>
                  </a:lnTo>
                  <a:lnTo>
                    <a:pt x="1336" y="204"/>
                  </a:lnTo>
                  <a:lnTo>
                    <a:pt x="1336" y="204"/>
                  </a:lnTo>
                  <a:lnTo>
                    <a:pt x="1332" y="210"/>
                  </a:lnTo>
                  <a:lnTo>
                    <a:pt x="1327" y="215"/>
                  </a:lnTo>
                  <a:lnTo>
                    <a:pt x="1320" y="219"/>
                  </a:lnTo>
                  <a:lnTo>
                    <a:pt x="1313" y="222"/>
                  </a:lnTo>
                  <a:lnTo>
                    <a:pt x="1313" y="222"/>
                  </a:lnTo>
                  <a:lnTo>
                    <a:pt x="1303" y="224"/>
                  </a:lnTo>
                  <a:lnTo>
                    <a:pt x="1292" y="225"/>
                  </a:lnTo>
                  <a:lnTo>
                    <a:pt x="1290" y="225"/>
                  </a:lnTo>
                  <a:lnTo>
                    <a:pt x="1290" y="225"/>
                  </a:lnTo>
                  <a:lnTo>
                    <a:pt x="1287" y="226"/>
                  </a:lnTo>
                  <a:lnTo>
                    <a:pt x="1285" y="227"/>
                  </a:lnTo>
                  <a:lnTo>
                    <a:pt x="1283" y="229"/>
                  </a:lnTo>
                  <a:lnTo>
                    <a:pt x="1281" y="231"/>
                  </a:lnTo>
                  <a:lnTo>
                    <a:pt x="1281" y="231"/>
                  </a:lnTo>
                  <a:lnTo>
                    <a:pt x="1272" y="244"/>
                  </a:lnTo>
                  <a:lnTo>
                    <a:pt x="1272" y="244"/>
                  </a:lnTo>
                  <a:lnTo>
                    <a:pt x="1268" y="250"/>
                  </a:lnTo>
                  <a:lnTo>
                    <a:pt x="1267" y="251"/>
                  </a:lnTo>
                  <a:lnTo>
                    <a:pt x="1268" y="253"/>
                  </a:lnTo>
                  <a:lnTo>
                    <a:pt x="1268" y="253"/>
                  </a:lnTo>
                  <a:lnTo>
                    <a:pt x="1272" y="260"/>
                  </a:lnTo>
                  <a:lnTo>
                    <a:pt x="1274" y="268"/>
                  </a:lnTo>
                  <a:lnTo>
                    <a:pt x="1275" y="27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3" y="293"/>
                  </a:lnTo>
                  <a:lnTo>
                    <a:pt x="1270" y="300"/>
                  </a:lnTo>
                  <a:lnTo>
                    <a:pt x="1269" y="303"/>
                  </a:lnTo>
                  <a:lnTo>
                    <a:pt x="1269" y="303"/>
                  </a:lnTo>
                  <a:lnTo>
                    <a:pt x="1268" y="307"/>
                  </a:lnTo>
                  <a:lnTo>
                    <a:pt x="1268" y="312"/>
                  </a:lnTo>
                  <a:lnTo>
                    <a:pt x="1268" y="312"/>
                  </a:lnTo>
                  <a:lnTo>
                    <a:pt x="1269" y="319"/>
                  </a:lnTo>
                  <a:lnTo>
                    <a:pt x="1268" y="326"/>
                  </a:lnTo>
                  <a:lnTo>
                    <a:pt x="1265" y="332"/>
                  </a:lnTo>
                  <a:lnTo>
                    <a:pt x="1261" y="338"/>
                  </a:lnTo>
                  <a:lnTo>
                    <a:pt x="1261" y="338"/>
                  </a:lnTo>
                  <a:lnTo>
                    <a:pt x="1259" y="342"/>
                  </a:lnTo>
                  <a:lnTo>
                    <a:pt x="1258" y="345"/>
                  </a:lnTo>
                  <a:lnTo>
                    <a:pt x="1258" y="345"/>
                  </a:lnTo>
                  <a:lnTo>
                    <a:pt x="1259" y="367"/>
                  </a:lnTo>
                  <a:lnTo>
                    <a:pt x="1259" y="367"/>
                  </a:lnTo>
                  <a:lnTo>
                    <a:pt x="1259" y="392"/>
                  </a:lnTo>
                  <a:lnTo>
                    <a:pt x="1259" y="392"/>
                  </a:lnTo>
                  <a:lnTo>
                    <a:pt x="1259" y="419"/>
                  </a:lnTo>
                  <a:lnTo>
                    <a:pt x="1259" y="419"/>
                  </a:lnTo>
                  <a:lnTo>
                    <a:pt x="1258" y="438"/>
                  </a:lnTo>
                  <a:lnTo>
                    <a:pt x="1258" y="438"/>
                  </a:lnTo>
                  <a:lnTo>
                    <a:pt x="1259" y="449"/>
                  </a:lnTo>
                  <a:lnTo>
                    <a:pt x="1259" y="449"/>
                  </a:lnTo>
                  <a:lnTo>
                    <a:pt x="1259" y="455"/>
                  </a:lnTo>
                  <a:lnTo>
                    <a:pt x="1259" y="472"/>
                  </a:lnTo>
                  <a:lnTo>
                    <a:pt x="1259" y="472"/>
                  </a:lnTo>
                  <a:lnTo>
                    <a:pt x="1260" y="486"/>
                  </a:lnTo>
                  <a:lnTo>
                    <a:pt x="1260" y="486"/>
                  </a:lnTo>
                  <a:lnTo>
                    <a:pt x="1261" y="518"/>
                  </a:lnTo>
                  <a:lnTo>
                    <a:pt x="1261" y="518"/>
                  </a:lnTo>
                  <a:lnTo>
                    <a:pt x="1261" y="548"/>
                  </a:lnTo>
                  <a:lnTo>
                    <a:pt x="1261" y="548"/>
                  </a:lnTo>
                  <a:lnTo>
                    <a:pt x="1261" y="577"/>
                  </a:lnTo>
                  <a:lnTo>
                    <a:pt x="1261" y="577"/>
                  </a:lnTo>
                  <a:lnTo>
                    <a:pt x="1261" y="611"/>
                  </a:lnTo>
                  <a:lnTo>
                    <a:pt x="1261" y="611"/>
                  </a:lnTo>
                  <a:lnTo>
                    <a:pt x="1261" y="703"/>
                  </a:lnTo>
                  <a:lnTo>
                    <a:pt x="1261" y="703"/>
                  </a:lnTo>
                  <a:lnTo>
                    <a:pt x="1262" y="722"/>
                  </a:lnTo>
                  <a:lnTo>
                    <a:pt x="1262" y="722"/>
                  </a:lnTo>
                  <a:lnTo>
                    <a:pt x="1263" y="731"/>
                  </a:lnTo>
                  <a:lnTo>
                    <a:pt x="1263" y="732"/>
                  </a:lnTo>
                  <a:lnTo>
                    <a:pt x="1264" y="733"/>
                  </a:lnTo>
                  <a:lnTo>
                    <a:pt x="1264" y="733"/>
                  </a:lnTo>
                  <a:lnTo>
                    <a:pt x="1273" y="738"/>
                  </a:lnTo>
                  <a:lnTo>
                    <a:pt x="1281" y="744"/>
                  </a:lnTo>
                  <a:lnTo>
                    <a:pt x="1289" y="751"/>
                  </a:lnTo>
                  <a:lnTo>
                    <a:pt x="1296" y="759"/>
                  </a:lnTo>
                  <a:lnTo>
                    <a:pt x="1298" y="762"/>
                  </a:lnTo>
                  <a:lnTo>
                    <a:pt x="1298" y="762"/>
                  </a:lnTo>
                  <a:lnTo>
                    <a:pt x="1304" y="770"/>
                  </a:lnTo>
                  <a:lnTo>
                    <a:pt x="1309" y="780"/>
                  </a:lnTo>
                  <a:lnTo>
                    <a:pt x="1313" y="789"/>
                  </a:lnTo>
                  <a:lnTo>
                    <a:pt x="1314" y="799"/>
                  </a:lnTo>
                  <a:lnTo>
                    <a:pt x="1314" y="799"/>
                  </a:lnTo>
                  <a:lnTo>
                    <a:pt x="1316" y="817"/>
                  </a:lnTo>
                  <a:lnTo>
                    <a:pt x="1316" y="817"/>
                  </a:lnTo>
                  <a:lnTo>
                    <a:pt x="1318" y="828"/>
                  </a:lnTo>
                  <a:lnTo>
                    <a:pt x="1318" y="828"/>
                  </a:lnTo>
                  <a:lnTo>
                    <a:pt x="1319" y="841"/>
                  </a:lnTo>
                  <a:lnTo>
                    <a:pt x="1319" y="854"/>
                  </a:lnTo>
                  <a:lnTo>
                    <a:pt x="1318" y="866"/>
                  </a:lnTo>
                  <a:lnTo>
                    <a:pt x="1315" y="879"/>
                  </a:lnTo>
                  <a:lnTo>
                    <a:pt x="1315" y="879"/>
                  </a:lnTo>
                  <a:lnTo>
                    <a:pt x="1313" y="885"/>
                  </a:lnTo>
                  <a:lnTo>
                    <a:pt x="1313" y="885"/>
                  </a:lnTo>
                  <a:lnTo>
                    <a:pt x="1311" y="889"/>
                  </a:lnTo>
                  <a:lnTo>
                    <a:pt x="1311" y="889"/>
                  </a:lnTo>
                  <a:lnTo>
                    <a:pt x="1310" y="893"/>
                  </a:lnTo>
                  <a:lnTo>
                    <a:pt x="1309" y="897"/>
                  </a:lnTo>
                  <a:lnTo>
                    <a:pt x="1310" y="901"/>
                  </a:lnTo>
                  <a:lnTo>
                    <a:pt x="1312" y="906"/>
                  </a:lnTo>
                  <a:lnTo>
                    <a:pt x="1312" y="906"/>
                  </a:lnTo>
                  <a:lnTo>
                    <a:pt x="1316" y="914"/>
                  </a:lnTo>
                  <a:lnTo>
                    <a:pt x="1319" y="922"/>
                  </a:lnTo>
                  <a:lnTo>
                    <a:pt x="1321" y="930"/>
                  </a:lnTo>
                  <a:lnTo>
                    <a:pt x="1322" y="940"/>
                  </a:lnTo>
                  <a:lnTo>
                    <a:pt x="1322" y="940"/>
                  </a:lnTo>
                  <a:lnTo>
                    <a:pt x="1322" y="945"/>
                  </a:lnTo>
                  <a:lnTo>
                    <a:pt x="1323" y="949"/>
                  </a:lnTo>
                  <a:lnTo>
                    <a:pt x="1323" y="949"/>
                  </a:lnTo>
                  <a:lnTo>
                    <a:pt x="1325" y="956"/>
                  </a:lnTo>
                  <a:lnTo>
                    <a:pt x="1325" y="956"/>
                  </a:lnTo>
                  <a:lnTo>
                    <a:pt x="1327" y="978"/>
                  </a:lnTo>
                  <a:lnTo>
                    <a:pt x="1327" y="982"/>
                  </a:lnTo>
                  <a:lnTo>
                    <a:pt x="1327" y="982"/>
                  </a:lnTo>
                  <a:lnTo>
                    <a:pt x="1326" y="984"/>
                  </a:lnTo>
                  <a:lnTo>
                    <a:pt x="1326" y="984"/>
                  </a:lnTo>
                  <a:lnTo>
                    <a:pt x="1324" y="989"/>
                  </a:lnTo>
                  <a:lnTo>
                    <a:pt x="1322" y="994"/>
                  </a:lnTo>
                  <a:lnTo>
                    <a:pt x="1320" y="1004"/>
                  </a:lnTo>
                  <a:lnTo>
                    <a:pt x="1320" y="1004"/>
                  </a:lnTo>
                  <a:lnTo>
                    <a:pt x="1319" y="1012"/>
                  </a:lnTo>
                  <a:lnTo>
                    <a:pt x="1319" y="1012"/>
                  </a:lnTo>
                  <a:lnTo>
                    <a:pt x="1317" y="1022"/>
                  </a:lnTo>
                  <a:lnTo>
                    <a:pt x="1317" y="1022"/>
                  </a:lnTo>
                  <a:lnTo>
                    <a:pt x="1316" y="1030"/>
                  </a:lnTo>
                  <a:lnTo>
                    <a:pt x="1314" y="1038"/>
                  </a:lnTo>
                  <a:lnTo>
                    <a:pt x="1314" y="1038"/>
                  </a:lnTo>
                  <a:lnTo>
                    <a:pt x="1309" y="1052"/>
                  </a:lnTo>
                  <a:lnTo>
                    <a:pt x="1309" y="1052"/>
                  </a:lnTo>
                  <a:lnTo>
                    <a:pt x="1306" y="1061"/>
                  </a:lnTo>
                  <a:lnTo>
                    <a:pt x="1302" y="1069"/>
                  </a:lnTo>
                  <a:lnTo>
                    <a:pt x="1302" y="1069"/>
                  </a:lnTo>
                  <a:lnTo>
                    <a:pt x="1301" y="1073"/>
                  </a:lnTo>
                  <a:lnTo>
                    <a:pt x="1301" y="1073"/>
                  </a:lnTo>
                  <a:lnTo>
                    <a:pt x="1296" y="1081"/>
                  </a:lnTo>
                  <a:lnTo>
                    <a:pt x="1291" y="1089"/>
                  </a:lnTo>
                  <a:lnTo>
                    <a:pt x="1291" y="1089"/>
                  </a:lnTo>
                  <a:lnTo>
                    <a:pt x="1288" y="1092"/>
                  </a:lnTo>
                  <a:lnTo>
                    <a:pt x="1288" y="1092"/>
                  </a:lnTo>
                  <a:lnTo>
                    <a:pt x="1285" y="1095"/>
                  </a:lnTo>
                  <a:lnTo>
                    <a:pt x="1283" y="1100"/>
                  </a:lnTo>
                  <a:lnTo>
                    <a:pt x="1283" y="1100"/>
                  </a:lnTo>
                  <a:lnTo>
                    <a:pt x="1282" y="1100"/>
                  </a:lnTo>
                  <a:lnTo>
                    <a:pt x="1282" y="1100"/>
                  </a:lnTo>
                  <a:lnTo>
                    <a:pt x="1280" y="1101"/>
                  </a:lnTo>
                  <a:lnTo>
                    <a:pt x="1280" y="1101"/>
                  </a:lnTo>
                  <a:lnTo>
                    <a:pt x="1277" y="1103"/>
                  </a:lnTo>
                  <a:lnTo>
                    <a:pt x="1274" y="1106"/>
                  </a:lnTo>
                  <a:lnTo>
                    <a:pt x="1272" y="1109"/>
                  </a:lnTo>
                  <a:lnTo>
                    <a:pt x="1272" y="1113"/>
                  </a:lnTo>
                  <a:lnTo>
                    <a:pt x="1272" y="1113"/>
                  </a:lnTo>
                  <a:lnTo>
                    <a:pt x="1271" y="1152"/>
                  </a:lnTo>
                  <a:lnTo>
                    <a:pt x="1271" y="1164"/>
                  </a:lnTo>
                  <a:lnTo>
                    <a:pt x="1271" y="1164"/>
                  </a:lnTo>
                  <a:lnTo>
                    <a:pt x="1271" y="1183"/>
                  </a:lnTo>
                  <a:lnTo>
                    <a:pt x="1271" y="1188"/>
                  </a:lnTo>
                  <a:lnTo>
                    <a:pt x="1271" y="1188"/>
                  </a:lnTo>
                  <a:lnTo>
                    <a:pt x="1272" y="1208"/>
                  </a:lnTo>
                  <a:lnTo>
                    <a:pt x="1272" y="1208"/>
                  </a:lnTo>
                  <a:lnTo>
                    <a:pt x="1272" y="1221"/>
                  </a:lnTo>
                  <a:lnTo>
                    <a:pt x="1272" y="1221"/>
                  </a:lnTo>
                  <a:lnTo>
                    <a:pt x="1272" y="1238"/>
                  </a:lnTo>
                  <a:lnTo>
                    <a:pt x="1273" y="1254"/>
                  </a:lnTo>
                  <a:lnTo>
                    <a:pt x="1273" y="1254"/>
                  </a:lnTo>
                  <a:lnTo>
                    <a:pt x="1274" y="1263"/>
                  </a:lnTo>
                  <a:lnTo>
                    <a:pt x="1274" y="1263"/>
                  </a:lnTo>
                  <a:lnTo>
                    <a:pt x="1275" y="1271"/>
                  </a:lnTo>
                  <a:lnTo>
                    <a:pt x="1276" y="1278"/>
                  </a:lnTo>
                  <a:lnTo>
                    <a:pt x="1276" y="1278"/>
                  </a:lnTo>
                  <a:lnTo>
                    <a:pt x="1276" y="1295"/>
                  </a:lnTo>
                  <a:lnTo>
                    <a:pt x="1276" y="1295"/>
                  </a:lnTo>
                  <a:lnTo>
                    <a:pt x="1276" y="1314"/>
                  </a:lnTo>
                  <a:lnTo>
                    <a:pt x="1276" y="1314"/>
                  </a:lnTo>
                  <a:lnTo>
                    <a:pt x="1277" y="1332"/>
                  </a:lnTo>
                  <a:lnTo>
                    <a:pt x="1277" y="1332"/>
                  </a:lnTo>
                  <a:lnTo>
                    <a:pt x="1277" y="1344"/>
                  </a:lnTo>
                  <a:lnTo>
                    <a:pt x="1277" y="1344"/>
                  </a:lnTo>
                  <a:lnTo>
                    <a:pt x="1277" y="1356"/>
                  </a:lnTo>
                  <a:lnTo>
                    <a:pt x="1277" y="1362"/>
                  </a:lnTo>
                  <a:lnTo>
                    <a:pt x="1277" y="1362"/>
                  </a:lnTo>
                  <a:lnTo>
                    <a:pt x="1277" y="1370"/>
                  </a:lnTo>
                  <a:lnTo>
                    <a:pt x="1277" y="1370"/>
                  </a:lnTo>
                  <a:lnTo>
                    <a:pt x="1277" y="1388"/>
                  </a:lnTo>
                  <a:lnTo>
                    <a:pt x="1277" y="1388"/>
                  </a:lnTo>
                  <a:lnTo>
                    <a:pt x="1278" y="1416"/>
                  </a:lnTo>
                  <a:lnTo>
                    <a:pt x="1278" y="1416"/>
                  </a:lnTo>
                  <a:lnTo>
                    <a:pt x="1278" y="1438"/>
                  </a:lnTo>
                  <a:lnTo>
                    <a:pt x="1278" y="1438"/>
                  </a:lnTo>
                  <a:lnTo>
                    <a:pt x="1278" y="1454"/>
                  </a:lnTo>
                  <a:lnTo>
                    <a:pt x="1278" y="1454"/>
                  </a:lnTo>
                  <a:lnTo>
                    <a:pt x="1278" y="1466"/>
                  </a:lnTo>
                  <a:lnTo>
                    <a:pt x="1278" y="1466"/>
                  </a:lnTo>
                  <a:lnTo>
                    <a:pt x="1279" y="1530"/>
                  </a:lnTo>
                  <a:lnTo>
                    <a:pt x="1279" y="1530"/>
                  </a:lnTo>
                  <a:lnTo>
                    <a:pt x="1281" y="1575"/>
                  </a:lnTo>
                  <a:lnTo>
                    <a:pt x="1281" y="1575"/>
                  </a:lnTo>
                  <a:lnTo>
                    <a:pt x="1282" y="1595"/>
                  </a:lnTo>
                  <a:lnTo>
                    <a:pt x="1282" y="1595"/>
                  </a:lnTo>
                  <a:lnTo>
                    <a:pt x="1283" y="1623"/>
                  </a:lnTo>
                  <a:lnTo>
                    <a:pt x="1283" y="1623"/>
                  </a:lnTo>
                  <a:lnTo>
                    <a:pt x="1284" y="1671"/>
                  </a:lnTo>
                  <a:lnTo>
                    <a:pt x="1284" y="1671"/>
                  </a:lnTo>
                  <a:lnTo>
                    <a:pt x="1283" y="1678"/>
                  </a:lnTo>
                  <a:lnTo>
                    <a:pt x="1281" y="1684"/>
                  </a:lnTo>
                  <a:lnTo>
                    <a:pt x="1281" y="1684"/>
                  </a:lnTo>
                  <a:lnTo>
                    <a:pt x="1279" y="1689"/>
                  </a:lnTo>
                  <a:lnTo>
                    <a:pt x="1275" y="1693"/>
                  </a:lnTo>
                  <a:lnTo>
                    <a:pt x="1270" y="1696"/>
                  </a:lnTo>
                  <a:lnTo>
                    <a:pt x="1264" y="1699"/>
                  </a:lnTo>
                  <a:lnTo>
                    <a:pt x="1264" y="1699"/>
                  </a:lnTo>
                  <a:lnTo>
                    <a:pt x="1256" y="1700"/>
                  </a:lnTo>
                  <a:lnTo>
                    <a:pt x="1250" y="1701"/>
                  </a:lnTo>
                  <a:lnTo>
                    <a:pt x="1250" y="1701"/>
                  </a:lnTo>
                  <a:lnTo>
                    <a:pt x="1243" y="1700"/>
                  </a:lnTo>
                  <a:lnTo>
                    <a:pt x="1237" y="1699"/>
                  </a:lnTo>
                  <a:lnTo>
                    <a:pt x="1237" y="1699"/>
                  </a:lnTo>
                  <a:lnTo>
                    <a:pt x="1234" y="1697"/>
                  </a:lnTo>
                  <a:lnTo>
                    <a:pt x="1231" y="1695"/>
                  </a:lnTo>
                  <a:lnTo>
                    <a:pt x="1229" y="1692"/>
                  </a:lnTo>
                  <a:lnTo>
                    <a:pt x="1228" y="1688"/>
                  </a:lnTo>
                  <a:lnTo>
                    <a:pt x="1228" y="1688"/>
                  </a:lnTo>
                  <a:lnTo>
                    <a:pt x="1226" y="1681"/>
                  </a:lnTo>
                  <a:lnTo>
                    <a:pt x="1226" y="1674"/>
                  </a:lnTo>
                  <a:lnTo>
                    <a:pt x="1226" y="1661"/>
                  </a:lnTo>
                  <a:lnTo>
                    <a:pt x="1226" y="1661"/>
                  </a:lnTo>
                  <a:lnTo>
                    <a:pt x="1227" y="1660"/>
                  </a:lnTo>
                  <a:lnTo>
                    <a:pt x="1227" y="1660"/>
                  </a:lnTo>
                  <a:lnTo>
                    <a:pt x="1227" y="1657"/>
                  </a:lnTo>
                  <a:lnTo>
                    <a:pt x="1227" y="1657"/>
                  </a:lnTo>
                  <a:lnTo>
                    <a:pt x="1226" y="1613"/>
                  </a:lnTo>
                  <a:lnTo>
                    <a:pt x="1226" y="1613"/>
                  </a:lnTo>
                  <a:lnTo>
                    <a:pt x="1226" y="1604"/>
                  </a:lnTo>
                  <a:lnTo>
                    <a:pt x="1226" y="1604"/>
                  </a:lnTo>
                  <a:lnTo>
                    <a:pt x="1226" y="1596"/>
                  </a:lnTo>
                  <a:lnTo>
                    <a:pt x="1226" y="1596"/>
                  </a:lnTo>
                  <a:lnTo>
                    <a:pt x="1226" y="1579"/>
                  </a:lnTo>
                  <a:lnTo>
                    <a:pt x="1226" y="1579"/>
                  </a:lnTo>
                  <a:lnTo>
                    <a:pt x="1226" y="1553"/>
                  </a:lnTo>
                  <a:lnTo>
                    <a:pt x="1226" y="1553"/>
                  </a:lnTo>
                  <a:lnTo>
                    <a:pt x="1225" y="1516"/>
                  </a:lnTo>
                  <a:lnTo>
                    <a:pt x="1224" y="1503"/>
                  </a:lnTo>
                  <a:lnTo>
                    <a:pt x="1224" y="1503"/>
                  </a:lnTo>
                  <a:lnTo>
                    <a:pt x="1223" y="1487"/>
                  </a:lnTo>
                  <a:lnTo>
                    <a:pt x="1223" y="1487"/>
                  </a:lnTo>
                  <a:lnTo>
                    <a:pt x="1222" y="1454"/>
                  </a:lnTo>
                  <a:lnTo>
                    <a:pt x="1222" y="1454"/>
                  </a:lnTo>
                  <a:lnTo>
                    <a:pt x="1221" y="1383"/>
                  </a:lnTo>
                  <a:lnTo>
                    <a:pt x="1221" y="1383"/>
                  </a:lnTo>
                  <a:lnTo>
                    <a:pt x="1221" y="1362"/>
                  </a:lnTo>
                  <a:lnTo>
                    <a:pt x="1221" y="1362"/>
                  </a:lnTo>
                  <a:lnTo>
                    <a:pt x="1221" y="1341"/>
                  </a:lnTo>
                  <a:lnTo>
                    <a:pt x="1221" y="1319"/>
                  </a:lnTo>
                  <a:lnTo>
                    <a:pt x="1221" y="1319"/>
                  </a:lnTo>
                  <a:lnTo>
                    <a:pt x="1219" y="1291"/>
                  </a:lnTo>
                  <a:lnTo>
                    <a:pt x="1218" y="1261"/>
                  </a:lnTo>
                  <a:lnTo>
                    <a:pt x="1218" y="1261"/>
                  </a:lnTo>
                  <a:lnTo>
                    <a:pt x="1218" y="1258"/>
                  </a:lnTo>
                  <a:lnTo>
                    <a:pt x="1218" y="1258"/>
                  </a:lnTo>
                  <a:lnTo>
                    <a:pt x="1218" y="1256"/>
                  </a:lnTo>
                  <a:lnTo>
                    <a:pt x="1217" y="1240"/>
                  </a:lnTo>
                  <a:lnTo>
                    <a:pt x="1217" y="1240"/>
                  </a:lnTo>
                  <a:lnTo>
                    <a:pt x="1216" y="1177"/>
                  </a:lnTo>
                  <a:lnTo>
                    <a:pt x="1216" y="1177"/>
                  </a:lnTo>
                  <a:lnTo>
                    <a:pt x="1216" y="1157"/>
                  </a:lnTo>
                  <a:lnTo>
                    <a:pt x="1216" y="1157"/>
                  </a:lnTo>
                  <a:lnTo>
                    <a:pt x="1216" y="1144"/>
                  </a:lnTo>
                  <a:lnTo>
                    <a:pt x="1212" y="1145"/>
                  </a:lnTo>
                  <a:lnTo>
                    <a:pt x="1212" y="1145"/>
                  </a:lnTo>
                  <a:lnTo>
                    <a:pt x="1206" y="1147"/>
                  </a:lnTo>
                  <a:lnTo>
                    <a:pt x="1206" y="1147"/>
                  </a:lnTo>
                  <a:lnTo>
                    <a:pt x="1202" y="1146"/>
                  </a:lnTo>
                  <a:lnTo>
                    <a:pt x="1198" y="1145"/>
                  </a:lnTo>
                  <a:lnTo>
                    <a:pt x="1190" y="1142"/>
                  </a:lnTo>
                  <a:lnTo>
                    <a:pt x="1188" y="1140"/>
                  </a:lnTo>
                  <a:lnTo>
                    <a:pt x="1187" y="1142"/>
                  </a:lnTo>
                  <a:lnTo>
                    <a:pt x="1187" y="1142"/>
                  </a:lnTo>
                  <a:lnTo>
                    <a:pt x="1185" y="1144"/>
                  </a:lnTo>
                  <a:lnTo>
                    <a:pt x="1184" y="1145"/>
                  </a:lnTo>
                  <a:lnTo>
                    <a:pt x="1184" y="1145"/>
                  </a:lnTo>
                  <a:lnTo>
                    <a:pt x="1182" y="1144"/>
                  </a:lnTo>
                  <a:lnTo>
                    <a:pt x="1182" y="1144"/>
                  </a:lnTo>
                  <a:lnTo>
                    <a:pt x="1177" y="1142"/>
                  </a:lnTo>
                  <a:lnTo>
                    <a:pt x="1172" y="1140"/>
                  </a:lnTo>
                  <a:lnTo>
                    <a:pt x="1172" y="1140"/>
                  </a:lnTo>
                  <a:lnTo>
                    <a:pt x="1170" y="1141"/>
                  </a:lnTo>
                  <a:lnTo>
                    <a:pt x="1167" y="1142"/>
                  </a:lnTo>
                  <a:lnTo>
                    <a:pt x="1167" y="1142"/>
                  </a:lnTo>
                  <a:lnTo>
                    <a:pt x="1164" y="1140"/>
                  </a:lnTo>
                  <a:lnTo>
                    <a:pt x="1164" y="1140"/>
                  </a:lnTo>
                  <a:lnTo>
                    <a:pt x="1151" y="1131"/>
                  </a:lnTo>
                  <a:lnTo>
                    <a:pt x="1144" y="1126"/>
                  </a:lnTo>
                  <a:lnTo>
                    <a:pt x="1141" y="1132"/>
                  </a:lnTo>
                  <a:lnTo>
                    <a:pt x="1141" y="1132"/>
                  </a:lnTo>
                  <a:lnTo>
                    <a:pt x="1138" y="1129"/>
                  </a:lnTo>
                  <a:lnTo>
                    <a:pt x="1136" y="1126"/>
                  </a:lnTo>
                  <a:lnTo>
                    <a:pt x="1136" y="1126"/>
                  </a:lnTo>
                  <a:lnTo>
                    <a:pt x="1132" y="1121"/>
                  </a:lnTo>
                  <a:lnTo>
                    <a:pt x="1132" y="1120"/>
                  </a:lnTo>
                  <a:lnTo>
                    <a:pt x="1131" y="1120"/>
                  </a:lnTo>
                  <a:lnTo>
                    <a:pt x="1131" y="1120"/>
                  </a:lnTo>
                  <a:lnTo>
                    <a:pt x="1128" y="1120"/>
                  </a:lnTo>
                  <a:lnTo>
                    <a:pt x="1128" y="1120"/>
                  </a:lnTo>
                  <a:lnTo>
                    <a:pt x="1124" y="1121"/>
                  </a:lnTo>
                  <a:lnTo>
                    <a:pt x="1119" y="1123"/>
                  </a:lnTo>
                  <a:lnTo>
                    <a:pt x="1118" y="1123"/>
                  </a:lnTo>
                  <a:lnTo>
                    <a:pt x="1118" y="1123"/>
                  </a:lnTo>
                  <a:lnTo>
                    <a:pt x="1098" y="1134"/>
                  </a:lnTo>
                  <a:lnTo>
                    <a:pt x="1098" y="1134"/>
                  </a:lnTo>
                  <a:lnTo>
                    <a:pt x="1077" y="1144"/>
                  </a:lnTo>
                  <a:lnTo>
                    <a:pt x="1077" y="1144"/>
                  </a:lnTo>
                  <a:lnTo>
                    <a:pt x="1071" y="1147"/>
                  </a:lnTo>
                  <a:lnTo>
                    <a:pt x="1064" y="1149"/>
                  </a:lnTo>
                  <a:lnTo>
                    <a:pt x="1050" y="1153"/>
                  </a:lnTo>
                  <a:lnTo>
                    <a:pt x="1050" y="1153"/>
                  </a:lnTo>
                  <a:lnTo>
                    <a:pt x="1041" y="1155"/>
                  </a:lnTo>
                  <a:lnTo>
                    <a:pt x="1041" y="1155"/>
                  </a:lnTo>
                  <a:lnTo>
                    <a:pt x="1034" y="1156"/>
                  </a:lnTo>
                  <a:lnTo>
                    <a:pt x="1034" y="1156"/>
                  </a:lnTo>
                  <a:lnTo>
                    <a:pt x="1021" y="1158"/>
                  </a:lnTo>
                  <a:lnTo>
                    <a:pt x="1021" y="1159"/>
                  </a:lnTo>
                  <a:lnTo>
                    <a:pt x="1021" y="1159"/>
                  </a:lnTo>
                  <a:lnTo>
                    <a:pt x="1018" y="1160"/>
                  </a:lnTo>
                  <a:lnTo>
                    <a:pt x="1017" y="1162"/>
                  </a:lnTo>
                  <a:lnTo>
                    <a:pt x="1016" y="1165"/>
                  </a:lnTo>
                  <a:lnTo>
                    <a:pt x="1016" y="1166"/>
                  </a:lnTo>
                  <a:lnTo>
                    <a:pt x="1016" y="1166"/>
                  </a:lnTo>
                  <a:lnTo>
                    <a:pt x="1012" y="1186"/>
                  </a:lnTo>
                  <a:lnTo>
                    <a:pt x="1012" y="1190"/>
                  </a:lnTo>
                  <a:lnTo>
                    <a:pt x="1012" y="1190"/>
                  </a:lnTo>
                  <a:lnTo>
                    <a:pt x="1010" y="1196"/>
                  </a:lnTo>
                  <a:lnTo>
                    <a:pt x="1007" y="1202"/>
                  </a:lnTo>
                  <a:lnTo>
                    <a:pt x="1000" y="1213"/>
                  </a:lnTo>
                  <a:lnTo>
                    <a:pt x="1000" y="1213"/>
                  </a:lnTo>
                  <a:lnTo>
                    <a:pt x="997" y="1218"/>
                  </a:lnTo>
                  <a:lnTo>
                    <a:pt x="997" y="1218"/>
                  </a:lnTo>
                  <a:lnTo>
                    <a:pt x="989" y="1228"/>
                  </a:lnTo>
                  <a:lnTo>
                    <a:pt x="985" y="1232"/>
                  </a:lnTo>
                  <a:lnTo>
                    <a:pt x="981" y="1236"/>
                  </a:lnTo>
                  <a:lnTo>
                    <a:pt x="979" y="1236"/>
                  </a:lnTo>
                  <a:lnTo>
                    <a:pt x="979" y="1263"/>
                  </a:lnTo>
                  <a:lnTo>
                    <a:pt x="980" y="1264"/>
                  </a:lnTo>
                  <a:lnTo>
                    <a:pt x="980" y="1264"/>
                  </a:lnTo>
                  <a:lnTo>
                    <a:pt x="982" y="1268"/>
                  </a:lnTo>
                  <a:lnTo>
                    <a:pt x="982" y="1268"/>
                  </a:lnTo>
                  <a:lnTo>
                    <a:pt x="988" y="1280"/>
                  </a:lnTo>
                  <a:lnTo>
                    <a:pt x="988" y="1280"/>
                  </a:lnTo>
                  <a:lnTo>
                    <a:pt x="997" y="1293"/>
                  </a:lnTo>
                  <a:lnTo>
                    <a:pt x="997" y="1293"/>
                  </a:lnTo>
                  <a:lnTo>
                    <a:pt x="1004" y="1305"/>
                  </a:lnTo>
                  <a:lnTo>
                    <a:pt x="1004" y="1305"/>
                  </a:lnTo>
                  <a:lnTo>
                    <a:pt x="1011" y="1318"/>
                  </a:lnTo>
                  <a:lnTo>
                    <a:pt x="1011" y="1318"/>
                  </a:lnTo>
                  <a:lnTo>
                    <a:pt x="1018" y="1330"/>
                  </a:lnTo>
                  <a:lnTo>
                    <a:pt x="1018" y="1330"/>
                  </a:lnTo>
                  <a:lnTo>
                    <a:pt x="1028" y="1344"/>
                  </a:lnTo>
                  <a:lnTo>
                    <a:pt x="1028" y="1344"/>
                  </a:lnTo>
                  <a:lnTo>
                    <a:pt x="1036" y="1358"/>
                  </a:lnTo>
                  <a:lnTo>
                    <a:pt x="1036" y="1358"/>
                  </a:lnTo>
                  <a:lnTo>
                    <a:pt x="1059" y="1396"/>
                  </a:lnTo>
                  <a:lnTo>
                    <a:pt x="1061" y="1399"/>
                  </a:lnTo>
                  <a:lnTo>
                    <a:pt x="1061" y="1399"/>
                  </a:lnTo>
                  <a:lnTo>
                    <a:pt x="1082" y="1438"/>
                  </a:lnTo>
                  <a:lnTo>
                    <a:pt x="1082" y="1438"/>
                  </a:lnTo>
                  <a:lnTo>
                    <a:pt x="1098" y="1471"/>
                  </a:lnTo>
                  <a:lnTo>
                    <a:pt x="1098" y="1471"/>
                  </a:lnTo>
                  <a:lnTo>
                    <a:pt x="1104" y="1483"/>
                  </a:lnTo>
                  <a:lnTo>
                    <a:pt x="1104" y="1483"/>
                  </a:lnTo>
                  <a:lnTo>
                    <a:pt x="1109" y="1492"/>
                  </a:lnTo>
                  <a:lnTo>
                    <a:pt x="1109" y="1492"/>
                  </a:lnTo>
                  <a:lnTo>
                    <a:pt x="1115" y="1505"/>
                  </a:lnTo>
                  <a:lnTo>
                    <a:pt x="1115" y="1505"/>
                  </a:lnTo>
                  <a:lnTo>
                    <a:pt x="1117" y="1508"/>
                  </a:lnTo>
                  <a:lnTo>
                    <a:pt x="1119" y="1511"/>
                  </a:lnTo>
                  <a:lnTo>
                    <a:pt x="1119" y="1511"/>
                  </a:lnTo>
                  <a:lnTo>
                    <a:pt x="1124" y="1514"/>
                  </a:lnTo>
                  <a:lnTo>
                    <a:pt x="1124" y="1514"/>
                  </a:lnTo>
                  <a:lnTo>
                    <a:pt x="1130" y="1518"/>
                  </a:lnTo>
                  <a:lnTo>
                    <a:pt x="1130" y="1518"/>
                  </a:lnTo>
                  <a:lnTo>
                    <a:pt x="1136" y="1525"/>
                  </a:lnTo>
                  <a:lnTo>
                    <a:pt x="1136" y="1525"/>
                  </a:lnTo>
                  <a:lnTo>
                    <a:pt x="1139" y="1528"/>
                  </a:lnTo>
                  <a:lnTo>
                    <a:pt x="1141" y="1530"/>
                  </a:lnTo>
                  <a:lnTo>
                    <a:pt x="1145" y="1528"/>
                  </a:lnTo>
                  <a:lnTo>
                    <a:pt x="1145" y="1528"/>
                  </a:lnTo>
                  <a:lnTo>
                    <a:pt x="1146" y="1529"/>
                  </a:lnTo>
                  <a:lnTo>
                    <a:pt x="1146" y="1529"/>
                  </a:lnTo>
                  <a:lnTo>
                    <a:pt x="1149" y="1536"/>
                  </a:lnTo>
                  <a:lnTo>
                    <a:pt x="1150" y="1537"/>
                  </a:lnTo>
                  <a:lnTo>
                    <a:pt x="1150" y="1537"/>
                  </a:lnTo>
                  <a:lnTo>
                    <a:pt x="1151" y="1541"/>
                  </a:lnTo>
                  <a:lnTo>
                    <a:pt x="1152" y="1544"/>
                  </a:lnTo>
                  <a:lnTo>
                    <a:pt x="1155" y="1547"/>
                  </a:lnTo>
                  <a:lnTo>
                    <a:pt x="1158" y="1549"/>
                  </a:lnTo>
                  <a:lnTo>
                    <a:pt x="1158" y="1549"/>
                  </a:lnTo>
                  <a:lnTo>
                    <a:pt x="1159" y="1550"/>
                  </a:lnTo>
                  <a:lnTo>
                    <a:pt x="1159" y="1550"/>
                  </a:lnTo>
                  <a:lnTo>
                    <a:pt x="1160" y="1553"/>
                  </a:lnTo>
                  <a:lnTo>
                    <a:pt x="1161" y="1556"/>
                  </a:lnTo>
                  <a:lnTo>
                    <a:pt x="1164" y="1561"/>
                  </a:lnTo>
                  <a:lnTo>
                    <a:pt x="1164" y="1561"/>
                  </a:lnTo>
                  <a:lnTo>
                    <a:pt x="1167" y="1565"/>
                  </a:lnTo>
                  <a:lnTo>
                    <a:pt x="1167" y="1565"/>
                  </a:lnTo>
                  <a:lnTo>
                    <a:pt x="1168" y="1568"/>
                  </a:lnTo>
                  <a:lnTo>
                    <a:pt x="1168" y="1569"/>
                  </a:lnTo>
                  <a:lnTo>
                    <a:pt x="1168" y="1569"/>
                  </a:lnTo>
                  <a:lnTo>
                    <a:pt x="1167" y="1574"/>
                  </a:lnTo>
                  <a:lnTo>
                    <a:pt x="1167" y="1578"/>
                  </a:lnTo>
                  <a:lnTo>
                    <a:pt x="1169" y="1581"/>
                  </a:lnTo>
                  <a:lnTo>
                    <a:pt x="1171" y="1584"/>
                  </a:lnTo>
                  <a:lnTo>
                    <a:pt x="1171" y="1584"/>
                  </a:lnTo>
                  <a:lnTo>
                    <a:pt x="1173" y="1587"/>
                  </a:lnTo>
                  <a:lnTo>
                    <a:pt x="1173" y="1587"/>
                  </a:lnTo>
                  <a:lnTo>
                    <a:pt x="1175" y="1590"/>
                  </a:lnTo>
                  <a:lnTo>
                    <a:pt x="1175" y="1593"/>
                  </a:lnTo>
                  <a:lnTo>
                    <a:pt x="1175" y="1593"/>
                  </a:lnTo>
                  <a:lnTo>
                    <a:pt x="1176" y="1599"/>
                  </a:lnTo>
                  <a:lnTo>
                    <a:pt x="1178" y="1605"/>
                  </a:lnTo>
                  <a:lnTo>
                    <a:pt x="1178" y="1605"/>
                  </a:lnTo>
                  <a:lnTo>
                    <a:pt x="1179" y="1612"/>
                  </a:lnTo>
                  <a:lnTo>
                    <a:pt x="1179" y="1615"/>
                  </a:lnTo>
                  <a:lnTo>
                    <a:pt x="1179" y="1618"/>
                  </a:lnTo>
                  <a:lnTo>
                    <a:pt x="1179" y="1618"/>
                  </a:lnTo>
                  <a:lnTo>
                    <a:pt x="1178" y="1626"/>
                  </a:lnTo>
                  <a:lnTo>
                    <a:pt x="1178" y="1634"/>
                  </a:lnTo>
                  <a:lnTo>
                    <a:pt x="1178" y="1634"/>
                  </a:lnTo>
                  <a:lnTo>
                    <a:pt x="1178" y="1643"/>
                  </a:lnTo>
                  <a:lnTo>
                    <a:pt x="1178" y="1643"/>
                  </a:lnTo>
                  <a:lnTo>
                    <a:pt x="1177" y="1651"/>
                  </a:lnTo>
                  <a:lnTo>
                    <a:pt x="1177" y="1651"/>
                  </a:lnTo>
                  <a:lnTo>
                    <a:pt x="1176" y="1656"/>
                  </a:lnTo>
                  <a:lnTo>
                    <a:pt x="1176" y="1657"/>
                  </a:lnTo>
                  <a:lnTo>
                    <a:pt x="1176" y="1657"/>
                  </a:lnTo>
                  <a:lnTo>
                    <a:pt x="1175" y="1663"/>
                  </a:lnTo>
                  <a:lnTo>
                    <a:pt x="1175" y="1663"/>
                  </a:lnTo>
                  <a:lnTo>
                    <a:pt x="1175" y="1666"/>
                  </a:lnTo>
                  <a:lnTo>
                    <a:pt x="1175" y="1669"/>
                  </a:lnTo>
                  <a:lnTo>
                    <a:pt x="1171" y="1675"/>
                  </a:lnTo>
                  <a:lnTo>
                    <a:pt x="1171" y="1675"/>
                  </a:lnTo>
                  <a:lnTo>
                    <a:pt x="1170" y="1676"/>
                  </a:lnTo>
                  <a:lnTo>
                    <a:pt x="1170" y="1676"/>
                  </a:lnTo>
                  <a:lnTo>
                    <a:pt x="1169" y="1678"/>
                  </a:lnTo>
                  <a:lnTo>
                    <a:pt x="1168" y="1681"/>
                  </a:lnTo>
                  <a:lnTo>
                    <a:pt x="1168" y="1681"/>
                  </a:lnTo>
                  <a:lnTo>
                    <a:pt x="1164" y="1691"/>
                  </a:lnTo>
                  <a:lnTo>
                    <a:pt x="1158" y="1702"/>
                  </a:lnTo>
                  <a:lnTo>
                    <a:pt x="1158" y="1702"/>
                  </a:lnTo>
                  <a:lnTo>
                    <a:pt x="1157" y="1703"/>
                  </a:lnTo>
                  <a:lnTo>
                    <a:pt x="1156" y="1705"/>
                  </a:lnTo>
                  <a:lnTo>
                    <a:pt x="1156" y="1705"/>
                  </a:lnTo>
                  <a:lnTo>
                    <a:pt x="1155" y="1709"/>
                  </a:lnTo>
                  <a:lnTo>
                    <a:pt x="1154" y="1713"/>
                  </a:lnTo>
                  <a:lnTo>
                    <a:pt x="1149" y="1720"/>
                  </a:lnTo>
                  <a:lnTo>
                    <a:pt x="1149" y="1720"/>
                  </a:lnTo>
                  <a:lnTo>
                    <a:pt x="1143" y="1728"/>
                  </a:lnTo>
                  <a:lnTo>
                    <a:pt x="1140" y="1734"/>
                  </a:lnTo>
                  <a:lnTo>
                    <a:pt x="1146" y="1732"/>
                  </a:lnTo>
                  <a:lnTo>
                    <a:pt x="1146" y="1732"/>
                  </a:lnTo>
                  <a:lnTo>
                    <a:pt x="1151" y="1731"/>
                  </a:lnTo>
                  <a:lnTo>
                    <a:pt x="1151" y="1731"/>
                  </a:lnTo>
                  <a:lnTo>
                    <a:pt x="1155" y="1730"/>
                  </a:lnTo>
                  <a:lnTo>
                    <a:pt x="1159" y="1728"/>
                  </a:lnTo>
                  <a:lnTo>
                    <a:pt x="1159" y="1728"/>
                  </a:lnTo>
                  <a:lnTo>
                    <a:pt x="1164" y="1726"/>
                  </a:lnTo>
                  <a:lnTo>
                    <a:pt x="1169" y="1724"/>
                  </a:lnTo>
                  <a:lnTo>
                    <a:pt x="1175" y="1723"/>
                  </a:lnTo>
                  <a:lnTo>
                    <a:pt x="1181" y="1723"/>
                  </a:lnTo>
                  <a:lnTo>
                    <a:pt x="1182" y="1723"/>
                  </a:lnTo>
                  <a:lnTo>
                    <a:pt x="1182" y="1723"/>
                  </a:lnTo>
                  <a:lnTo>
                    <a:pt x="1199" y="1723"/>
                  </a:lnTo>
                  <a:lnTo>
                    <a:pt x="1216" y="1725"/>
                  </a:lnTo>
                  <a:lnTo>
                    <a:pt x="1216" y="1725"/>
                  </a:lnTo>
                  <a:lnTo>
                    <a:pt x="1226" y="1726"/>
                  </a:lnTo>
                  <a:lnTo>
                    <a:pt x="1237" y="1729"/>
                  </a:lnTo>
                  <a:lnTo>
                    <a:pt x="1237" y="1729"/>
                  </a:lnTo>
                  <a:lnTo>
                    <a:pt x="1246" y="1733"/>
                  </a:lnTo>
                  <a:lnTo>
                    <a:pt x="1254" y="1739"/>
                  </a:lnTo>
                  <a:lnTo>
                    <a:pt x="1261" y="1747"/>
                  </a:lnTo>
                  <a:lnTo>
                    <a:pt x="1266" y="1756"/>
                  </a:lnTo>
                  <a:lnTo>
                    <a:pt x="1266" y="1756"/>
                  </a:lnTo>
                  <a:lnTo>
                    <a:pt x="1274" y="1769"/>
                  </a:lnTo>
                  <a:lnTo>
                    <a:pt x="1282" y="1780"/>
                  </a:lnTo>
                  <a:lnTo>
                    <a:pt x="1282" y="1780"/>
                  </a:lnTo>
                  <a:lnTo>
                    <a:pt x="1285" y="1784"/>
                  </a:lnTo>
                  <a:lnTo>
                    <a:pt x="1285" y="1784"/>
                  </a:lnTo>
                  <a:lnTo>
                    <a:pt x="1288" y="1791"/>
                  </a:lnTo>
                  <a:lnTo>
                    <a:pt x="1289" y="1793"/>
                  </a:lnTo>
                  <a:lnTo>
                    <a:pt x="1289" y="1796"/>
                  </a:lnTo>
                  <a:lnTo>
                    <a:pt x="1288" y="1798"/>
                  </a:lnTo>
                  <a:lnTo>
                    <a:pt x="1287" y="1800"/>
                  </a:lnTo>
                  <a:lnTo>
                    <a:pt x="1282" y="1805"/>
                  </a:lnTo>
                  <a:lnTo>
                    <a:pt x="1282" y="1805"/>
                  </a:lnTo>
                  <a:lnTo>
                    <a:pt x="1265" y="1820"/>
                  </a:lnTo>
                  <a:lnTo>
                    <a:pt x="1265" y="1820"/>
                  </a:lnTo>
                  <a:lnTo>
                    <a:pt x="1245" y="1838"/>
                  </a:lnTo>
                  <a:lnTo>
                    <a:pt x="1245" y="1838"/>
                  </a:lnTo>
                  <a:lnTo>
                    <a:pt x="1229" y="1853"/>
                  </a:lnTo>
                  <a:lnTo>
                    <a:pt x="1212" y="1866"/>
                  </a:lnTo>
                  <a:lnTo>
                    <a:pt x="1177" y="1891"/>
                  </a:lnTo>
                  <a:lnTo>
                    <a:pt x="1177" y="1891"/>
                  </a:lnTo>
                  <a:lnTo>
                    <a:pt x="1166" y="1898"/>
                  </a:lnTo>
                  <a:lnTo>
                    <a:pt x="1166" y="1898"/>
                  </a:lnTo>
                  <a:lnTo>
                    <a:pt x="1151" y="1908"/>
                  </a:lnTo>
                  <a:lnTo>
                    <a:pt x="1135" y="1917"/>
                  </a:lnTo>
                  <a:lnTo>
                    <a:pt x="1135" y="1917"/>
                  </a:lnTo>
                  <a:lnTo>
                    <a:pt x="1117" y="1927"/>
                  </a:lnTo>
                  <a:lnTo>
                    <a:pt x="1117" y="1927"/>
                  </a:lnTo>
                  <a:lnTo>
                    <a:pt x="1095" y="1941"/>
                  </a:lnTo>
                  <a:lnTo>
                    <a:pt x="1088" y="1945"/>
                  </a:lnTo>
                  <a:lnTo>
                    <a:pt x="1088" y="1945"/>
                  </a:lnTo>
                  <a:lnTo>
                    <a:pt x="1081" y="1950"/>
                  </a:lnTo>
                  <a:lnTo>
                    <a:pt x="1073" y="1954"/>
                  </a:lnTo>
                  <a:lnTo>
                    <a:pt x="1058" y="1960"/>
                  </a:lnTo>
                  <a:lnTo>
                    <a:pt x="1052" y="1962"/>
                  </a:lnTo>
                  <a:lnTo>
                    <a:pt x="1052" y="1962"/>
                  </a:lnTo>
                  <a:lnTo>
                    <a:pt x="1034" y="1969"/>
                  </a:lnTo>
                  <a:lnTo>
                    <a:pt x="1034" y="1969"/>
                  </a:lnTo>
                  <a:lnTo>
                    <a:pt x="1009" y="1979"/>
                  </a:lnTo>
                  <a:lnTo>
                    <a:pt x="1009" y="1979"/>
                  </a:lnTo>
                  <a:lnTo>
                    <a:pt x="1002" y="1982"/>
                  </a:lnTo>
                  <a:lnTo>
                    <a:pt x="994" y="1984"/>
                  </a:lnTo>
                  <a:lnTo>
                    <a:pt x="994" y="1984"/>
                  </a:lnTo>
                  <a:lnTo>
                    <a:pt x="993" y="1984"/>
                  </a:lnTo>
                  <a:lnTo>
                    <a:pt x="993" y="1984"/>
                  </a:lnTo>
                  <a:close/>
                  <a:moveTo>
                    <a:pt x="516" y="1713"/>
                  </a:moveTo>
                  <a:lnTo>
                    <a:pt x="516" y="1713"/>
                  </a:lnTo>
                  <a:lnTo>
                    <a:pt x="517" y="1712"/>
                  </a:lnTo>
                  <a:lnTo>
                    <a:pt x="517" y="1710"/>
                  </a:lnTo>
                  <a:lnTo>
                    <a:pt x="512" y="1710"/>
                  </a:lnTo>
                  <a:lnTo>
                    <a:pt x="516" y="1713"/>
                  </a:lnTo>
                  <a:close/>
                  <a:moveTo>
                    <a:pt x="188" y="1460"/>
                  </a:moveTo>
                  <a:lnTo>
                    <a:pt x="188" y="1460"/>
                  </a:lnTo>
                  <a:lnTo>
                    <a:pt x="188" y="1465"/>
                  </a:lnTo>
                  <a:lnTo>
                    <a:pt x="188" y="1465"/>
                  </a:lnTo>
                  <a:lnTo>
                    <a:pt x="187" y="1468"/>
                  </a:lnTo>
                  <a:lnTo>
                    <a:pt x="192" y="1469"/>
                  </a:lnTo>
                  <a:lnTo>
                    <a:pt x="192" y="1469"/>
                  </a:lnTo>
                  <a:lnTo>
                    <a:pt x="193" y="1467"/>
                  </a:lnTo>
                  <a:lnTo>
                    <a:pt x="193" y="1467"/>
                  </a:lnTo>
                  <a:lnTo>
                    <a:pt x="194" y="1462"/>
                  </a:lnTo>
                  <a:lnTo>
                    <a:pt x="193" y="1458"/>
                  </a:lnTo>
                  <a:lnTo>
                    <a:pt x="193" y="1457"/>
                  </a:lnTo>
                  <a:lnTo>
                    <a:pt x="192" y="1456"/>
                  </a:lnTo>
                  <a:lnTo>
                    <a:pt x="192" y="1456"/>
                  </a:lnTo>
                  <a:lnTo>
                    <a:pt x="188" y="1454"/>
                  </a:lnTo>
                  <a:lnTo>
                    <a:pt x="184" y="1458"/>
                  </a:lnTo>
                  <a:lnTo>
                    <a:pt x="184" y="1458"/>
                  </a:lnTo>
                  <a:lnTo>
                    <a:pt x="184" y="1458"/>
                  </a:lnTo>
                  <a:lnTo>
                    <a:pt x="188" y="1460"/>
                  </a:lnTo>
                  <a:lnTo>
                    <a:pt x="188" y="1460"/>
                  </a:lnTo>
                  <a:close/>
                  <a:moveTo>
                    <a:pt x="1167" y="968"/>
                  </a:moveTo>
                  <a:lnTo>
                    <a:pt x="1172" y="971"/>
                  </a:lnTo>
                  <a:lnTo>
                    <a:pt x="1174" y="967"/>
                  </a:lnTo>
                  <a:lnTo>
                    <a:pt x="1174" y="966"/>
                  </a:lnTo>
                  <a:lnTo>
                    <a:pt x="1175" y="966"/>
                  </a:lnTo>
                  <a:lnTo>
                    <a:pt x="1174" y="965"/>
                  </a:lnTo>
                  <a:lnTo>
                    <a:pt x="1174" y="965"/>
                  </a:lnTo>
                  <a:lnTo>
                    <a:pt x="1171" y="962"/>
                  </a:lnTo>
                  <a:lnTo>
                    <a:pt x="1167" y="968"/>
                  </a:lnTo>
                  <a:close/>
                  <a:moveTo>
                    <a:pt x="622" y="715"/>
                  </a:moveTo>
                  <a:lnTo>
                    <a:pt x="622" y="715"/>
                  </a:lnTo>
                  <a:lnTo>
                    <a:pt x="620" y="716"/>
                  </a:lnTo>
                  <a:lnTo>
                    <a:pt x="618" y="717"/>
                  </a:lnTo>
                  <a:lnTo>
                    <a:pt x="618" y="717"/>
                  </a:lnTo>
                  <a:lnTo>
                    <a:pt x="616" y="718"/>
                  </a:lnTo>
                  <a:lnTo>
                    <a:pt x="616" y="723"/>
                  </a:lnTo>
                  <a:lnTo>
                    <a:pt x="616" y="723"/>
                  </a:lnTo>
                  <a:lnTo>
                    <a:pt x="619" y="723"/>
                  </a:lnTo>
                  <a:lnTo>
                    <a:pt x="620" y="722"/>
                  </a:lnTo>
                  <a:lnTo>
                    <a:pt x="620" y="722"/>
                  </a:lnTo>
                  <a:lnTo>
                    <a:pt x="622" y="721"/>
                  </a:lnTo>
                  <a:lnTo>
                    <a:pt x="623" y="716"/>
                  </a:lnTo>
                  <a:lnTo>
                    <a:pt x="622" y="7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0" name="Freeform 226"/>
            <p:cNvSpPr>
              <a:spLocks noEditPoints="1"/>
            </p:cNvSpPr>
            <p:nvPr/>
          </p:nvSpPr>
          <p:spPr bwMode="auto">
            <a:xfrm>
              <a:off x="1954" y="2777"/>
              <a:ext cx="227" cy="141"/>
            </a:xfrm>
            <a:custGeom>
              <a:avLst/>
              <a:gdLst/>
              <a:ahLst/>
              <a:cxnLst>
                <a:cxn ang="0">
                  <a:pos x="227" y="93"/>
                </a:cxn>
                <a:cxn ang="0">
                  <a:pos x="206" y="68"/>
                </a:cxn>
                <a:cxn ang="0">
                  <a:pos x="205" y="32"/>
                </a:cxn>
                <a:cxn ang="0">
                  <a:pos x="174" y="16"/>
                </a:cxn>
                <a:cxn ang="0">
                  <a:pos x="148" y="8"/>
                </a:cxn>
                <a:cxn ang="0">
                  <a:pos x="126" y="2"/>
                </a:cxn>
                <a:cxn ang="0">
                  <a:pos x="112" y="3"/>
                </a:cxn>
                <a:cxn ang="0">
                  <a:pos x="84" y="15"/>
                </a:cxn>
                <a:cxn ang="0">
                  <a:pos x="37" y="38"/>
                </a:cxn>
                <a:cxn ang="0">
                  <a:pos x="11" y="55"/>
                </a:cxn>
                <a:cxn ang="0">
                  <a:pos x="0" y="100"/>
                </a:cxn>
                <a:cxn ang="0">
                  <a:pos x="12" y="132"/>
                </a:cxn>
                <a:cxn ang="0">
                  <a:pos x="43" y="137"/>
                </a:cxn>
                <a:cxn ang="0">
                  <a:pos x="69" y="125"/>
                </a:cxn>
                <a:cxn ang="0">
                  <a:pos x="75" y="100"/>
                </a:cxn>
                <a:cxn ang="0">
                  <a:pos x="41" y="93"/>
                </a:cxn>
                <a:cxn ang="0">
                  <a:pos x="16" y="98"/>
                </a:cxn>
                <a:cxn ang="0">
                  <a:pos x="66" y="88"/>
                </a:cxn>
                <a:cxn ang="0">
                  <a:pos x="86" y="103"/>
                </a:cxn>
                <a:cxn ang="0">
                  <a:pos x="118" y="100"/>
                </a:cxn>
                <a:cxn ang="0">
                  <a:pos x="111" y="101"/>
                </a:cxn>
                <a:cxn ang="0">
                  <a:pos x="86" y="114"/>
                </a:cxn>
                <a:cxn ang="0">
                  <a:pos x="90" y="132"/>
                </a:cxn>
                <a:cxn ang="0">
                  <a:pos x="117" y="133"/>
                </a:cxn>
                <a:cxn ang="0">
                  <a:pos x="129" y="134"/>
                </a:cxn>
                <a:cxn ang="0">
                  <a:pos x="171" y="139"/>
                </a:cxn>
                <a:cxn ang="0">
                  <a:pos x="202" y="115"/>
                </a:cxn>
                <a:cxn ang="0">
                  <a:pos x="190" y="79"/>
                </a:cxn>
                <a:cxn ang="0">
                  <a:pos x="150" y="77"/>
                </a:cxn>
                <a:cxn ang="0">
                  <a:pos x="137" y="92"/>
                </a:cxn>
                <a:cxn ang="0">
                  <a:pos x="133" y="73"/>
                </a:cxn>
                <a:cxn ang="0">
                  <a:pos x="134" y="42"/>
                </a:cxn>
                <a:cxn ang="0">
                  <a:pos x="138" y="48"/>
                </a:cxn>
                <a:cxn ang="0">
                  <a:pos x="153" y="68"/>
                </a:cxn>
                <a:cxn ang="0">
                  <a:pos x="153" y="42"/>
                </a:cxn>
                <a:cxn ang="0">
                  <a:pos x="182" y="27"/>
                </a:cxn>
                <a:cxn ang="0">
                  <a:pos x="183" y="38"/>
                </a:cxn>
                <a:cxn ang="0">
                  <a:pos x="189" y="56"/>
                </a:cxn>
                <a:cxn ang="0">
                  <a:pos x="200" y="78"/>
                </a:cxn>
                <a:cxn ang="0">
                  <a:pos x="20" y="82"/>
                </a:cxn>
                <a:cxn ang="0">
                  <a:pos x="34" y="74"/>
                </a:cxn>
                <a:cxn ang="0">
                  <a:pos x="17" y="70"/>
                </a:cxn>
                <a:cxn ang="0">
                  <a:pos x="29" y="62"/>
                </a:cxn>
                <a:cxn ang="0">
                  <a:pos x="45" y="60"/>
                </a:cxn>
                <a:cxn ang="0">
                  <a:pos x="58" y="33"/>
                </a:cxn>
                <a:cxn ang="0">
                  <a:pos x="65" y="34"/>
                </a:cxn>
                <a:cxn ang="0">
                  <a:pos x="45" y="60"/>
                </a:cxn>
                <a:cxn ang="0">
                  <a:pos x="71" y="83"/>
                </a:cxn>
                <a:cxn ang="0">
                  <a:pos x="50" y="74"/>
                </a:cxn>
                <a:cxn ang="0">
                  <a:pos x="66" y="44"/>
                </a:cxn>
                <a:cxn ang="0">
                  <a:pos x="81" y="30"/>
                </a:cxn>
                <a:cxn ang="0">
                  <a:pos x="89" y="34"/>
                </a:cxn>
                <a:cxn ang="0">
                  <a:pos x="96" y="38"/>
                </a:cxn>
                <a:cxn ang="0">
                  <a:pos x="100" y="65"/>
                </a:cxn>
                <a:cxn ang="0">
                  <a:pos x="165" y="28"/>
                </a:cxn>
                <a:cxn ang="0">
                  <a:pos x="146" y="53"/>
                </a:cxn>
                <a:cxn ang="0">
                  <a:pos x="154" y="28"/>
                </a:cxn>
                <a:cxn ang="0">
                  <a:pos x="168" y="26"/>
                </a:cxn>
              </a:cxnLst>
              <a:rect l="0" t="0" r="r" b="b"/>
              <a:pathLst>
                <a:path w="227" h="141">
                  <a:moveTo>
                    <a:pt x="200" y="78"/>
                  </a:moveTo>
                  <a:lnTo>
                    <a:pt x="200" y="78"/>
                  </a:lnTo>
                  <a:lnTo>
                    <a:pt x="203" y="83"/>
                  </a:lnTo>
                  <a:lnTo>
                    <a:pt x="206" y="88"/>
                  </a:lnTo>
                  <a:lnTo>
                    <a:pt x="208" y="94"/>
                  </a:lnTo>
                  <a:lnTo>
                    <a:pt x="209" y="100"/>
                  </a:lnTo>
                  <a:lnTo>
                    <a:pt x="209" y="100"/>
                  </a:lnTo>
                  <a:lnTo>
                    <a:pt x="227" y="93"/>
                  </a:lnTo>
                  <a:lnTo>
                    <a:pt x="227" y="93"/>
                  </a:lnTo>
                  <a:lnTo>
                    <a:pt x="226" y="88"/>
                  </a:lnTo>
                  <a:lnTo>
                    <a:pt x="224" y="83"/>
                  </a:lnTo>
                  <a:lnTo>
                    <a:pt x="222" y="79"/>
                  </a:lnTo>
                  <a:lnTo>
                    <a:pt x="219" y="75"/>
                  </a:lnTo>
                  <a:lnTo>
                    <a:pt x="215" y="72"/>
                  </a:lnTo>
                  <a:lnTo>
                    <a:pt x="211" y="70"/>
                  </a:lnTo>
                  <a:lnTo>
                    <a:pt x="206" y="68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0" y="63"/>
                  </a:lnTo>
                  <a:lnTo>
                    <a:pt x="200" y="59"/>
                  </a:lnTo>
                  <a:lnTo>
                    <a:pt x="202" y="50"/>
                  </a:lnTo>
                  <a:lnTo>
                    <a:pt x="204" y="41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2" y="31"/>
                  </a:lnTo>
                  <a:lnTo>
                    <a:pt x="202" y="31"/>
                  </a:lnTo>
                  <a:lnTo>
                    <a:pt x="197" y="30"/>
                  </a:lnTo>
                  <a:lnTo>
                    <a:pt x="193" y="28"/>
                  </a:lnTo>
                  <a:lnTo>
                    <a:pt x="185" y="22"/>
                  </a:lnTo>
                  <a:lnTo>
                    <a:pt x="185" y="22"/>
                  </a:lnTo>
                  <a:lnTo>
                    <a:pt x="180" y="18"/>
                  </a:lnTo>
                  <a:lnTo>
                    <a:pt x="174" y="16"/>
                  </a:lnTo>
                  <a:lnTo>
                    <a:pt x="167" y="14"/>
                  </a:lnTo>
                  <a:lnTo>
                    <a:pt x="160" y="15"/>
                  </a:lnTo>
                  <a:lnTo>
                    <a:pt x="160" y="15"/>
                  </a:lnTo>
                  <a:lnTo>
                    <a:pt x="157" y="15"/>
                  </a:lnTo>
                  <a:lnTo>
                    <a:pt x="154" y="13"/>
                  </a:lnTo>
                  <a:lnTo>
                    <a:pt x="154" y="13"/>
                  </a:lnTo>
                  <a:lnTo>
                    <a:pt x="151" y="11"/>
                  </a:lnTo>
                  <a:lnTo>
                    <a:pt x="148" y="8"/>
                  </a:lnTo>
                  <a:lnTo>
                    <a:pt x="145" y="0"/>
                  </a:lnTo>
                  <a:lnTo>
                    <a:pt x="145" y="0"/>
                  </a:lnTo>
                  <a:lnTo>
                    <a:pt x="141" y="2"/>
                  </a:lnTo>
                  <a:lnTo>
                    <a:pt x="138" y="3"/>
                  </a:lnTo>
                  <a:lnTo>
                    <a:pt x="134" y="3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26" y="2"/>
                  </a:lnTo>
                  <a:lnTo>
                    <a:pt x="123" y="2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17" y="2"/>
                  </a:lnTo>
                  <a:lnTo>
                    <a:pt x="116" y="2"/>
                  </a:lnTo>
                  <a:lnTo>
                    <a:pt x="112" y="3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6" y="2"/>
                  </a:lnTo>
                  <a:lnTo>
                    <a:pt x="100" y="3"/>
                  </a:lnTo>
                  <a:lnTo>
                    <a:pt x="100" y="3"/>
                  </a:lnTo>
                  <a:lnTo>
                    <a:pt x="93" y="10"/>
                  </a:lnTo>
                  <a:lnTo>
                    <a:pt x="89" y="13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71" y="19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0" y="28"/>
                  </a:lnTo>
                  <a:lnTo>
                    <a:pt x="42" y="34"/>
                  </a:lnTo>
                  <a:lnTo>
                    <a:pt x="42" y="34"/>
                  </a:lnTo>
                  <a:lnTo>
                    <a:pt x="37" y="38"/>
                  </a:lnTo>
                  <a:lnTo>
                    <a:pt x="32" y="41"/>
                  </a:lnTo>
                  <a:lnTo>
                    <a:pt x="26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15" y="51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6" y="62"/>
                  </a:lnTo>
                  <a:lnTo>
                    <a:pt x="4" y="65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1" y="79"/>
                  </a:lnTo>
                  <a:lnTo>
                    <a:pt x="0" y="89"/>
                  </a:lnTo>
                  <a:lnTo>
                    <a:pt x="0" y="100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2" y="116"/>
                  </a:lnTo>
                  <a:lnTo>
                    <a:pt x="3" y="121"/>
                  </a:lnTo>
                  <a:lnTo>
                    <a:pt x="3" y="121"/>
                  </a:lnTo>
                  <a:lnTo>
                    <a:pt x="5" y="126"/>
                  </a:lnTo>
                  <a:lnTo>
                    <a:pt x="8" y="130"/>
                  </a:lnTo>
                  <a:lnTo>
                    <a:pt x="12" y="132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23" y="136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5" y="139"/>
                  </a:lnTo>
                  <a:lnTo>
                    <a:pt x="39" y="139"/>
                  </a:lnTo>
                  <a:lnTo>
                    <a:pt x="43" y="137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51" y="131"/>
                  </a:lnTo>
                  <a:lnTo>
                    <a:pt x="55" y="129"/>
                  </a:lnTo>
                  <a:lnTo>
                    <a:pt x="59" y="127"/>
                  </a:lnTo>
                  <a:lnTo>
                    <a:pt x="64" y="126"/>
                  </a:lnTo>
                  <a:lnTo>
                    <a:pt x="64" y="126"/>
                  </a:lnTo>
                  <a:lnTo>
                    <a:pt x="69" y="125"/>
                  </a:lnTo>
                  <a:lnTo>
                    <a:pt x="72" y="123"/>
                  </a:lnTo>
                  <a:lnTo>
                    <a:pt x="74" y="120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8" y="112"/>
                  </a:lnTo>
                  <a:lnTo>
                    <a:pt x="78" y="108"/>
                  </a:lnTo>
                  <a:lnTo>
                    <a:pt x="77" y="104"/>
                  </a:lnTo>
                  <a:lnTo>
                    <a:pt x="75" y="100"/>
                  </a:lnTo>
                  <a:lnTo>
                    <a:pt x="73" y="97"/>
                  </a:lnTo>
                  <a:lnTo>
                    <a:pt x="70" y="94"/>
                  </a:lnTo>
                  <a:lnTo>
                    <a:pt x="66" y="92"/>
                  </a:lnTo>
                  <a:lnTo>
                    <a:pt x="62" y="91"/>
                  </a:lnTo>
                  <a:lnTo>
                    <a:pt x="62" y="91"/>
                  </a:lnTo>
                  <a:lnTo>
                    <a:pt x="52" y="91"/>
                  </a:lnTo>
                  <a:lnTo>
                    <a:pt x="47" y="91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32" y="96"/>
                  </a:lnTo>
                  <a:lnTo>
                    <a:pt x="23" y="100"/>
                  </a:lnTo>
                  <a:lnTo>
                    <a:pt x="23" y="100"/>
                  </a:lnTo>
                  <a:lnTo>
                    <a:pt x="19" y="100"/>
                  </a:lnTo>
                  <a:lnTo>
                    <a:pt x="17" y="100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2" y="88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55" y="86"/>
                  </a:lnTo>
                  <a:lnTo>
                    <a:pt x="63" y="87"/>
                  </a:lnTo>
                  <a:lnTo>
                    <a:pt x="66" y="88"/>
                  </a:lnTo>
                  <a:lnTo>
                    <a:pt x="70" y="89"/>
                  </a:lnTo>
                  <a:lnTo>
                    <a:pt x="73" y="91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80" y="10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86" y="103"/>
                  </a:lnTo>
                  <a:lnTo>
                    <a:pt x="86" y="103"/>
                  </a:lnTo>
                  <a:lnTo>
                    <a:pt x="92" y="99"/>
                  </a:lnTo>
                  <a:lnTo>
                    <a:pt x="98" y="96"/>
                  </a:lnTo>
                  <a:lnTo>
                    <a:pt x="104" y="95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6" y="97"/>
                  </a:lnTo>
                  <a:lnTo>
                    <a:pt x="118" y="100"/>
                  </a:lnTo>
                  <a:lnTo>
                    <a:pt x="120" y="103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17" y="107"/>
                  </a:lnTo>
                  <a:lnTo>
                    <a:pt x="116" y="106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1" y="101"/>
                  </a:lnTo>
                  <a:lnTo>
                    <a:pt x="109" y="100"/>
                  </a:lnTo>
                  <a:lnTo>
                    <a:pt x="106" y="100"/>
                  </a:lnTo>
                  <a:lnTo>
                    <a:pt x="103" y="100"/>
                  </a:lnTo>
                  <a:lnTo>
                    <a:pt x="103" y="100"/>
                  </a:lnTo>
                  <a:lnTo>
                    <a:pt x="100" y="101"/>
                  </a:lnTo>
                  <a:lnTo>
                    <a:pt x="97" y="103"/>
                  </a:lnTo>
                  <a:lnTo>
                    <a:pt x="91" y="108"/>
                  </a:lnTo>
                  <a:lnTo>
                    <a:pt x="86" y="114"/>
                  </a:lnTo>
                  <a:lnTo>
                    <a:pt x="85" y="117"/>
                  </a:lnTo>
                  <a:lnTo>
                    <a:pt x="84" y="121"/>
                  </a:lnTo>
                  <a:lnTo>
                    <a:pt x="84" y="121"/>
                  </a:lnTo>
                  <a:lnTo>
                    <a:pt x="84" y="123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7" y="129"/>
                  </a:lnTo>
                  <a:lnTo>
                    <a:pt x="90" y="132"/>
                  </a:lnTo>
                  <a:lnTo>
                    <a:pt x="94" y="135"/>
                  </a:lnTo>
                  <a:lnTo>
                    <a:pt x="98" y="137"/>
                  </a:lnTo>
                  <a:lnTo>
                    <a:pt x="102" y="138"/>
                  </a:lnTo>
                  <a:lnTo>
                    <a:pt x="106" y="138"/>
                  </a:lnTo>
                  <a:lnTo>
                    <a:pt x="111" y="137"/>
                  </a:lnTo>
                  <a:lnTo>
                    <a:pt x="115" y="134"/>
                  </a:lnTo>
                  <a:lnTo>
                    <a:pt x="115" y="134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8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9" y="134"/>
                  </a:lnTo>
                  <a:lnTo>
                    <a:pt x="129" y="134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9" y="139"/>
                  </a:lnTo>
                  <a:lnTo>
                    <a:pt x="145" y="140"/>
                  </a:lnTo>
                  <a:lnTo>
                    <a:pt x="152" y="141"/>
                  </a:lnTo>
                  <a:lnTo>
                    <a:pt x="158" y="141"/>
                  </a:lnTo>
                  <a:lnTo>
                    <a:pt x="164" y="141"/>
                  </a:lnTo>
                  <a:lnTo>
                    <a:pt x="171" y="139"/>
                  </a:lnTo>
                  <a:lnTo>
                    <a:pt x="177" y="137"/>
                  </a:lnTo>
                  <a:lnTo>
                    <a:pt x="183" y="135"/>
                  </a:lnTo>
                  <a:lnTo>
                    <a:pt x="183" y="135"/>
                  </a:lnTo>
                  <a:lnTo>
                    <a:pt x="190" y="130"/>
                  </a:lnTo>
                  <a:lnTo>
                    <a:pt x="196" y="125"/>
                  </a:lnTo>
                  <a:lnTo>
                    <a:pt x="198" y="122"/>
                  </a:lnTo>
                  <a:lnTo>
                    <a:pt x="200" y="119"/>
                  </a:lnTo>
                  <a:lnTo>
                    <a:pt x="202" y="115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3" y="100"/>
                  </a:lnTo>
                  <a:lnTo>
                    <a:pt x="202" y="95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0" y="79"/>
                  </a:lnTo>
                  <a:lnTo>
                    <a:pt x="190" y="79"/>
                  </a:lnTo>
                  <a:lnTo>
                    <a:pt x="187" y="76"/>
                  </a:lnTo>
                  <a:lnTo>
                    <a:pt x="183" y="75"/>
                  </a:lnTo>
                  <a:lnTo>
                    <a:pt x="179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63" y="75"/>
                  </a:lnTo>
                  <a:lnTo>
                    <a:pt x="150" y="77"/>
                  </a:lnTo>
                  <a:lnTo>
                    <a:pt x="150" y="77"/>
                  </a:lnTo>
                  <a:lnTo>
                    <a:pt x="146" y="77"/>
                  </a:lnTo>
                  <a:lnTo>
                    <a:pt x="144" y="79"/>
                  </a:lnTo>
                  <a:lnTo>
                    <a:pt x="141" y="8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39" y="89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5" y="91"/>
                  </a:lnTo>
                  <a:lnTo>
                    <a:pt x="135" y="91"/>
                  </a:lnTo>
                  <a:lnTo>
                    <a:pt x="139" y="75"/>
                  </a:lnTo>
                  <a:lnTo>
                    <a:pt x="139" y="75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133" y="73"/>
                  </a:lnTo>
                  <a:lnTo>
                    <a:pt x="133" y="73"/>
                  </a:lnTo>
                  <a:lnTo>
                    <a:pt x="134" y="71"/>
                  </a:lnTo>
                  <a:lnTo>
                    <a:pt x="134" y="69"/>
                  </a:lnTo>
                  <a:lnTo>
                    <a:pt x="134" y="69"/>
                  </a:lnTo>
                  <a:lnTo>
                    <a:pt x="132" y="62"/>
                  </a:lnTo>
                  <a:lnTo>
                    <a:pt x="132" y="55"/>
                  </a:lnTo>
                  <a:lnTo>
                    <a:pt x="132" y="49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6" y="36"/>
                  </a:lnTo>
                  <a:lnTo>
                    <a:pt x="141" y="31"/>
                  </a:lnTo>
                  <a:lnTo>
                    <a:pt x="141" y="31"/>
                  </a:lnTo>
                  <a:lnTo>
                    <a:pt x="141" y="34"/>
                  </a:lnTo>
                  <a:lnTo>
                    <a:pt x="141" y="37"/>
                  </a:lnTo>
                  <a:lnTo>
                    <a:pt x="141" y="37"/>
                  </a:lnTo>
                  <a:lnTo>
                    <a:pt x="139" y="43"/>
                  </a:lnTo>
                  <a:lnTo>
                    <a:pt x="138" y="4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9" y="66"/>
                  </a:lnTo>
                  <a:lnTo>
                    <a:pt x="141" y="67"/>
                  </a:lnTo>
                  <a:lnTo>
                    <a:pt x="143" y="69"/>
                  </a:lnTo>
                  <a:lnTo>
                    <a:pt x="145" y="70"/>
                  </a:lnTo>
                  <a:lnTo>
                    <a:pt x="147" y="70"/>
                  </a:lnTo>
                  <a:lnTo>
                    <a:pt x="153" y="68"/>
                  </a:lnTo>
                  <a:lnTo>
                    <a:pt x="153" y="68"/>
                  </a:lnTo>
                  <a:lnTo>
                    <a:pt x="150" y="64"/>
                  </a:lnTo>
                  <a:lnTo>
                    <a:pt x="149" y="61"/>
                  </a:lnTo>
                  <a:lnTo>
                    <a:pt x="149" y="57"/>
                  </a:lnTo>
                  <a:lnTo>
                    <a:pt x="149" y="53"/>
                  </a:lnTo>
                  <a:lnTo>
                    <a:pt x="149" y="53"/>
                  </a:lnTo>
                  <a:lnTo>
                    <a:pt x="150" y="47"/>
                  </a:lnTo>
                  <a:lnTo>
                    <a:pt x="153" y="42"/>
                  </a:lnTo>
                  <a:lnTo>
                    <a:pt x="157" y="38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2" y="32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4" y="30"/>
                  </a:lnTo>
                  <a:lnTo>
                    <a:pt x="184" y="30"/>
                  </a:lnTo>
                  <a:lnTo>
                    <a:pt x="188" y="30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83" y="38"/>
                  </a:lnTo>
                  <a:lnTo>
                    <a:pt x="183" y="38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93" y="38"/>
                  </a:lnTo>
                  <a:lnTo>
                    <a:pt x="193" y="38"/>
                  </a:lnTo>
                  <a:lnTo>
                    <a:pt x="188" y="46"/>
                  </a:lnTo>
                  <a:lnTo>
                    <a:pt x="188" y="46"/>
                  </a:lnTo>
                  <a:lnTo>
                    <a:pt x="189" y="51"/>
                  </a:lnTo>
                  <a:lnTo>
                    <a:pt x="189" y="56"/>
                  </a:lnTo>
                  <a:lnTo>
                    <a:pt x="188" y="61"/>
                  </a:lnTo>
                  <a:lnTo>
                    <a:pt x="186" y="65"/>
                  </a:lnTo>
                  <a:lnTo>
                    <a:pt x="186" y="65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92" y="72"/>
                  </a:lnTo>
                  <a:lnTo>
                    <a:pt x="196" y="75"/>
                  </a:lnTo>
                  <a:lnTo>
                    <a:pt x="200" y="78"/>
                  </a:lnTo>
                  <a:lnTo>
                    <a:pt x="200" y="78"/>
                  </a:lnTo>
                  <a:close/>
                  <a:moveTo>
                    <a:pt x="32" y="78"/>
                  </a:moveTo>
                  <a:lnTo>
                    <a:pt x="32" y="78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0" y="83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21" y="79"/>
                  </a:lnTo>
                  <a:lnTo>
                    <a:pt x="23" y="76"/>
                  </a:lnTo>
                  <a:lnTo>
                    <a:pt x="26" y="74"/>
                  </a:lnTo>
                  <a:lnTo>
                    <a:pt x="29" y="73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4" y="74"/>
                  </a:lnTo>
                  <a:lnTo>
                    <a:pt x="34" y="74"/>
                  </a:lnTo>
                  <a:lnTo>
                    <a:pt x="33" y="76"/>
                  </a:lnTo>
                  <a:lnTo>
                    <a:pt x="32" y="78"/>
                  </a:lnTo>
                  <a:lnTo>
                    <a:pt x="32" y="78"/>
                  </a:lnTo>
                  <a:close/>
                  <a:moveTo>
                    <a:pt x="26" y="66"/>
                  </a:moveTo>
                  <a:lnTo>
                    <a:pt x="26" y="66"/>
                  </a:lnTo>
                  <a:lnTo>
                    <a:pt x="21" y="68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15" y="70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6" y="67"/>
                  </a:lnTo>
                  <a:lnTo>
                    <a:pt x="19" y="64"/>
                  </a:lnTo>
                  <a:lnTo>
                    <a:pt x="22" y="63"/>
                  </a:lnTo>
                  <a:lnTo>
                    <a:pt x="26" y="62"/>
                  </a:lnTo>
                  <a:lnTo>
                    <a:pt x="29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1" y="66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45" y="60"/>
                  </a:moveTo>
                  <a:lnTo>
                    <a:pt x="45" y="60"/>
                  </a:lnTo>
                  <a:lnTo>
                    <a:pt x="43" y="58"/>
                  </a:lnTo>
                  <a:lnTo>
                    <a:pt x="43" y="55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6" y="43"/>
                  </a:lnTo>
                  <a:lnTo>
                    <a:pt x="51" y="37"/>
                  </a:lnTo>
                  <a:lnTo>
                    <a:pt x="58" y="33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7" y="29"/>
                  </a:lnTo>
                  <a:lnTo>
                    <a:pt x="69" y="30"/>
                  </a:lnTo>
                  <a:lnTo>
                    <a:pt x="70" y="31"/>
                  </a:lnTo>
                  <a:lnTo>
                    <a:pt x="70" y="33"/>
                  </a:lnTo>
                  <a:lnTo>
                    <a:pt x="70" y="33"/>
                  </a:lnTo>
                  <a:lnTo>
                    <a:pt x="65" y="34"/>
                  </a:lnTo>
                  <a:lnTo>
                    <a:pt x="60" y="36"/>
                  </a:lnTo>
                  <a:lnTo>
                    <a:pt x="56" y="38"/>
                  </a:lnTo>
                  <a:lnTo>
                    <a:pt x="53" y="41"/>
                  </a:lnTo>
                  <a:lnTo>
                    <a:pt x="50" y="45"/>
                  </a:lnTo>
                  <a:lnTo>
                    <a:pt x="48" y="49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5" y="60"/>
                  </a:lnTo>
                  <a:close/>
                  <a:moveTo>
                    <a:pt x="88" y="80"/>
                  </a:moveTo>
                  <a:lnTo>
                    <a:pt x="88" y="80"/>
                  </a:lnTo>
                  <a:lnTo>
                    <a:pt x="81" y="82"/>
                  </a:lnTo>
                  <a:lnTo>
                    <a:pt x="81" y="82"/>
                  </a:lnTo>
                  <a:lnTo>
                    <a:pt x="76" y="84"/>
                  </a:lnTo>
                  <a:lnTo>
                    <a:pt x="74" y="84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70" y="82"/>
                  </a:lnTo>
                  <a:lnTo>
                    <a:pt x="68" y="82"/>
                  </a:lnTo>
                  <a:lnTo>
                    <a:pt x="68" y="82"/>
                  </a:lnTo>
                  <a:lnTo>
                    <a:pt x="62" y="83"/>
                  </a:lnTo>
                  <a:lnTo>
                    <a:pt x="57" y="81"/>
                  </a:lnTo>
                  <a:lnTo>
                    <a:pt x="53" y="78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49" y="69"/>
                  </a:lnTo>
                  <a:lnTo>
                    <a:pt x="49" y="63"/>
                  </a:lnTo>
                  <a:lnTo>
                    <a:pt x="50" y="58"/>
                  </a:lnTo>
                  <a:lnTo>
                    <a:pt x="52" y="53"/>
                  </a:lnTo>
                  <a:lnTo>
                    <a:pt x="52" y="53"/>
                  </a:lnTo>
                  <a:lnTo>
                    <a:pt x="56" y="48"/>
                  </a:lnTo>
                  <a:lnTo>
                    <a:pt x="61" y="45"/>
                  </a:lnTo>
                  <a:lnTo>
                    <a:pt x="66" y="44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5" y="42"/>
                  </a:lnTo>
                  <a:lnTo>
                    <a:pt x="75" y="42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9" y="33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86" y="31"/>
                  </a:lnTo>
                  <a:lnTo>
                    <a:pt x="86" y="31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9" y="34"/>
                  </a:lnTo>
                  <a:lnTo>
                    <a:pt x="89" y="37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4" y="34"/>
                  </a:lnTo>
                  <a:lnTo>
                    <a:pt x="94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5" y="41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95" y="52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100" y="62"/>
                  </a:lnTo>
                  <a:lnTo>
                    <a:pt x="100" y="65"/>
                  </a:lnTo>
                  <a:lnTo>
                    <a:pt x="99" y="69"/>
                  </a:lnTo>
                  <a:lnTo>
                    <a:pt x="98" y="72"/>
                  </a:lnTo>
                  <a:lnTo>
                    <a:pt x="96" y="75"/>
                  </a:lnTo>
                  <a:lnTo>
                    <a:pt x="93" y="77"/>
                  </a:lnTo>
                  <a:lnTo>
                    <a:pt x="91" y="79"/>
                  </a:lnTo>
                  <a:lnTo>
                    <a:pt x="88" y="80"/>
                  </a:lnTo>
                  <a:lnTo>
                    <a:pt x="88" y="80"/>
                  </a:lnTo>
                  <a:close/>
                  <a:moveTo>
                    <a:pt x="165" y="28"/>
                  </a:moveTo>
                  <a:lnTo>
                    <a:pt x="165" y="28"/>
                  </a:lnTo>
                  <a:lnTo>
                    <a:pt x="160" y="29"/>
                  </a:lnTo>
                  <a:lnTo>
                    <a:pt x="156" y="32"/>
                  </a:lnTo>
                  <a:lnTo>
                    <a:pt x="153" y="36"/>
                  </a:lnTo>
                  <a:lnTo>
                    <a:pt x="151" y="41"/>
                  </a:lnTo>
                  <a:lnTo>
                    <a:pt x="151" y="41"/>
                  </a:lnTo>
                  <a:lnTo>
                    <a:pt x="146" y="53"/>
                  </a:lnTo>
                  <a:lnTo>
                    <a:pt x="146" y="53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3" y="56"/>
                  </a:lnTo>
                  <a:lnTo>
                    <a:pt x="143" y="56"/>
                  </a:lnTo>
                  <a:lnTo>
                    <a:pt x="144" y="48"/>
                  </a:lnTo>
                  <a:lnTo>
                    <a:pt x="146" y="41"/>
                  </a:lnTo>
                  <a:lnTo>
                    <a:pt x="149" y="34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7" y="26"/>
                  </a:lnTo>
                  <a:lnTo>
                    <a:pt x="160" y="24"/>
                  </a:lnTo>
                  <a:lnTo>
                    <a:pt x="168" y="23"/>
                  </a:lnTo>
                  <a:lnTo>
                    <a:pt x="168" y="23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68" y="26"/>
                  </a:lnTo>
                  <a:lnTo>
                    <a:pt x="165" y="28"/>
                  </a:lnTo>
                  <a:lnTo>
                    <a:pt x="165" y="28"/>
                  </a:lnTo>
                  <a:close/>
                </a:path>
              </a:pathLst>
            </a:custGeom>
            <a:solidFill>
              <a:srgbClr val="FABF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1" name="Freeform 227"/>
            <p:cNvSpPr>
              <a:spLocks/>
            </p:cNvSpPr>
            <p:nvPr/>
          </p:nvSpPr>
          <p:spPr bwMode="auto">
            <a:xfrm>
              <a:off x="1936" y="2856"/>
              <a:ext cx="314" cy="127"/>
            </a:xfrm>
            <a:custGeom>
              <a:avLst/>
              <a:gdLst/>
              <a:ahLst/>
              <a:cxnLst>
                <a:cxn ang="0">
                  <a:pos x="314" y="44"/>
                </a:cxn>
                <a:cxn ang="0">
                  <a:pos x="311" y="31"/>
                </a:cxn>
                <a:cxn ang="0">
                  <a:pos x="313" y="21"/>
                </a:cxn>
                <a:cxn ang="0">
                  <a:pos x="302" y="28"/>
                </a:cxn>
                <a:cxn ang="0">
                  <a:pos x="300" y="22"/>
                </a:cxn>
                <a:cxn ang="0">
                  <a:pos x="303" y="0"/>
                </a:cxn>
                <a:cxn ang="0">
                  <a:pos x="289" y="23"/>
                </a:cxn>
                <a:cxn ang="0">
                  <a:pos x="264" y="29"/>
                </a:cxn>
                <a:cxn ang="0">
                  <a:pos x="252" y="24"/>
                </a:cxn>
                <a:cxn ang="0">
                  <a:pos x="234" y="27"/>
                </a:cxn>
                <a:cxn ang="0">
                  <a:pos x="225" y="35"/>
                </a:cxn>
                <a:cxn ang="0">
                  <a:pos x="215" y="54"/>
                </a:cxn>
                <a:cxn ang="0">
                  <a:pos x="184" y="68"/>
                </a:cxn>
                <a:cxn ang="0">
                  <a:pos x="172" y="69"/>
                </a:cxn>
                <a:cxn ang="0">
                  <a:pos x="151" y="63"/>
                </a:cxn>
                <a:cxn ang="0">
                  <a:pos x="141" y="58"/>
                </a:cxn>
                <a:cxn ang="0">
                  <a:pos x="131" y="63"/>
                </a:cxn>
                <a:cxn ang="0">
                  <a:pos x="112" y="64"/>
                </a:cxn>
                <a:cxn ang="0">
                  <a:pos x="102" y="56"/>
                </a:cxn>
                <a:cxn ang="0">
                  <a:pos x="83" y="52"/>
                </a:cxn>
                <a:cxn ang="0">
                  <a:pos x="66" y="62"/>
                </a:cxn>
                <a:cxn ang="0">
                  <a:pos x="39" y="65"/>
                </a:cxn>
                <a:cxn ang="0">
                  <a:pos x="26" y="58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7" y="58"/>
                </a:cxn>
                <a:cxn ang="0">
                  <a:pos x="4" y="65"/>
                </a:cxn>
                <a:cxn ang="0">
                  <a:pos x="0" y="83"/>
                </a:cxn>
                <a:cxn ang="0">
                  <a:pos x="6" y="97"/>
                </a:cxn>
                <a:cxn ang="0">
                  <a:pos x="27" y="118"/>
                </a:cxn>
                <a:cxn ang="0">
                  <a:pos x="64" y="127"/>
                </a:cxn>
                <a:cxn ang="0">
                  <a:pos x="101" y="112"/>
                </a:cxn>
                <a:cxn ang="0">
                  <a:pos x="111" y="110"/>
                </a:cxn>
                <a:cxn ang="0">
                  <a:pos x="101" y="123"/>
                </a:cxn>
                <a:cxn ang="0">
                  <a:pos x="118" y="115"/>
                </a:cxn>
                <a:cxn ang="0">
                  <a:pos x="125" y="107"/>
                </a:cxn>
                <a:cxn ang="0">
                  <a:pos x="127" y="116"/>
                </a:cxn>
                <a:cxn ang="0">
                  <a:pos x="131" y="124"/>
                </a:cxn>
                <a:cxn ang="0">
                  <a:pos x="148" y="116"/>
                </a:cxn>
                <a:cxn ang="0">
                  <a:pos x="159" y="102"/>
                </a:cxn>
                <a:cxn ang="0">
                  <a:pos x="156" y="116"/>
                </a:cxn>
                <a:cxn ang="0">
                  <a:pos x="158" y="123"/>
                </a:cxn>
                <a:cxn ang="0">
                  <a:pos x="168" y="120"/>
                </a:cxn>
                <a:cxn ang="0">
                  <a:pos x="175" y="112"/>
                </a:cxn>
                <a:cxn ang="0">
                  <a:pos x="186" y="89"/>
                </a:cxn>
                <a:cxn ang="0">
                  <a:pos x="193" y="79"/>
                </a:cxn>
                <a:cxn ang="0">
                  <a:pos x="189" y="95"/>
                </a:cxn>
                <a:cxn ang="0">
                  <a:pos x="181" y="119"/>
                </a:cxn>
                <a:cxn ang="0">
                  <a:pos x="202" y="115"/>
                </a:cxn>
                <a:cxn ang="0">
                  <a:pos x="220" y="105"/>
                </a:cxn>
                <a:cxn ang="0">
                  <a:pos x="228" y="113"/>
                </a:cxn>
                <a:cxn ang="0">
                  <a:pos x="250" y="107"/>
                </a:cxn>
                <a:cxn ang="0">
                  <a:pos x="263" y="100"/>
                </a:cxn>
                <a:cxn ang="0">
                  <a:pos x="277" y="102"/>
                </a:cxn>
                <a:cxn ang="0">
                  <a:pos x="290" y="92"/>
                </a:cxn>
                <a:cxn ang="0">
                  <a:pos x="303" y="72"/>
                </a:cxn>
                <a:cxn ang="0">
                  <a:pos x="294" y="75"/>
                </a:cxn>
              </a:cxnLst>
              <a:rect l="0" t="0" r="r" b="b"/>
              <a:pathLst>
                <a:path w="314" h="127">
                  <a:moveTo>
                    <a:pt x="294" y="75"/>
                  </a:moveTo>
                  <a:lnTo>
                    <a:pt x="294" y="75"/>
                  </a:lnTo>
                  <a:lnTo>
                    <a:pt x="300" y="67"/>
                  </a:lnTo>
                  <a:lnTo>
                    <a:pt x="305" y="60"/>
                  </a:lnTo>
                  <a:lnTo>
                    <a:pt x="314" y="44"/>
                  </a:lnTo>
                  <a:lnTo>
                    <a:pt x="314" y="44"/>
                  </a:lnTo>
                  <a:lnTo>
                    <a:pt x="310" y="41"/>
                  </a:lnTo>
                  <a:lnTo>
                    <a:pt x="309" y="38"/>
                  </a:lnTo>
                  <a:lnTo>
                    <a:pt x="309" y="36"/>
                  </a:lnTo>
                  <a:lnTo>
                    <a:pt x="311" y="31"/>
                  </a:lnTo>
                  <a:lnTo>
                    <a:pt x="311" y="31"/>
                  </a:lnTo>
                  <a:lnTo>
                    <a:pt x="313" y="27"/>
                  </a:lnTo>
                  <a:lnTo>
                    <a:pt x="314" y="22"/>
                  </a:lnTo>
                  <a:lnTo>
                    <a:pt x="314" y="22"/>
                  </a:lnTo>
                  <a:lnTo>
                    <a:pt x="313" y="21"/>
                  </a:lnTo>
                  <a:lnTo>
                    <a:pt x="313" y="21"/>
                  </a:lnTo>
                  <a:lnTo>
                    <a:pt x="307" y="27"/>
                  </a:lnTo>
                  <a:lnTo>
                    <a:pt x="307" y="27"/>
                  </a:lnTo>
                  <a:lnTo>
                    <a:pt x="304" y="28"/>
                  </a:lnTo>
                  <a:lnTo>
                    <a:pt x="302" y="28"/>
                  </a:lnTo>
                  <a:lnTo>
                    <a:pt x="301" y="27"/>
                  </a:lnTo>
                  <a:lnTo>
                    <a:pt x="301" y="27"/>
                  </a:lnTo>
                  <a:lnTo>
                    <a:pt x="300" y="26"/>
                  </a:lnTo>
                  <a:lnTo>
                    <a:pt x="299" y="25"/>
                  </a:lnTo>
                  <a:lnTo>
                    <a:pt x="300" y="22"/>
                  </a:lnTo>
                  <a:lnTo>
                    <a:pt x="300" y="22"/>
                  </a:lnTo>
                  <a:lnTo>
                    <a:pt x="303" y="17"/>
                  </a:lnTo>
                  <a:lnTo>
                    <a:pt x="304" y="11"/>
                  </a:lnTo>
                  <a:lnTo>
                    <a:pt x="305" y="6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294" y="17"/>
                  </a:lnTo>
                  <a:lnTo>
                    <a:pt x="289" y="23"/>
                  </a:lnTo>
                  <a:lnTo>
                    <a:pt x="283" y="27"/>
                  </a:lnTo>
                  <a:lnTo>
                    <a:pt x="276" y="29"/>
                  </a:lnTo>
                  <a:lnTo>
                    <a:pt x="276" y="29"/>
                  </a:lnTo>
                  <a:lnTo>
                    <a:pt x="267" y="30"/>
                  </a:lnTo>
                  <a:lnTo>
                    <a:pt x="264" y="29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56" y="26"/>
                  </a:lnTo>
                  <a:lnTo>
                    <a:pt x="252" y="24"/>
                  </a:lnTo>
                  <a:lnTo>
                    <a:pt x="252" y="24"/>
                  </a:lnTo>
                  <a:lnTo>
                    <a:pt x="247" y="23"/>
                  </a:lnTo>
                  <a:lnTo>
                    <a:pt x="244" y="23"/>
                  </a:lnTo>
                  <a:lnTo>
                    <a:pt x="242" y="23"/>
                  </a:lnTo>
                  <a:lnTo>
                    <a:pt x="242" y="23"/>
                  </a:lnTo>
                  <a:lnTo>
                    <a:pt x="234" y="27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26" y="33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4" y="41"/>
                  </a:lnTo>
                  <a:lnTo>
                    <a:pt x="222" y="45"/>
                  </a:lnTo>
                  <a:lnTo>
                    <a:pt x="219" y="50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07" y="60"/>
                  </a:lnTo>
                  <a:lnTo>
                    <a:pt x="198" y="65"/>
                  </a:lnTo>
                  <a:lnTo>
                    <a:pt x="194" y="66"/>
                  </a:lnTo>
                  <a:lnTo>
                    <a:pt x="189" y="67"/>
                  </a:lnTo>
                  <a:lnTo>
                    <a:pt x="184" y="68"/>
                  </a:lnTo>
                  <a:lnTo>
                    <a:pt x="179" y="67"/>
                  </a:lnTo>
                  <a:lnTo>
                    <a:pt x="179" y="67"/>
                  </a:lnTo>
                  <a:lnTo>
                    <a:pt x="177" y="67"/>
                  </a:lnTo>
                  <a:lnTo>
                    <a:pt x="177" y="67"/>
                  </a:lnTo>
                  <a:lnTo>
                    <a:pt x="172" y="69"/>
                  </a:lnTo>
                  <a:lnTo>
                    <a:pt x="168" y="69"/>
                  </a:lnTo>
                  <a:lnTo>
                    <a:pt x="160" y="67"/>
                  </a:lnTo>
                  <a:lnTo>
                    <a:pt x="160" y="67"/>
                  </a:lnTo>
                  <a:lnTo>
                    <a:pt x="155" y="66"/>
                  </a:lnTo>
                  <a:lnTo>
                    <a:pt x="151" y="63"/>
                  </a:lnTo>
                  <a:lnTo>
                    <a:pt x="142" y="58"/>
                  </a:lnTo>
                  <a:lnTo>
                    <a:pt x="142" y="58"/>
                  </a:lnTo>
                  <a:lnTo>
                    <a:pt x="141" y="58"/>
                  </a:lnTo>
                  <a:lnTo>
                    <a:pt x="141" y="58"/>
                  </a:lnTo>
                  <a:lnTo>
                    <a:pt x="141" y="58"/>
                  </a:lnTo>
                  <a:lnTo>
                    <a:pt x="136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4" y="61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4" y="64"/>
                  </a:lnTo>
                  <a:lnTo>
                    <a:pt x="118" y="65"/>
                  </a:lnTo>
                  <a:lnTo>
                    <a:pt x="115" y="65"/>
                  </a:lnTo>
                  <a:lnTo>
                    <a:pt x="112" y="64"/>
                  </a:lnTo>
                  <a:lnTo>
                    <a:pt x="109" y="62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2" y="56"/>
                  </a:lnTo>
                  <a:lnTo>
                    <a:pt x="102" y="56"/>
                  </a:lnTo>
                  <a:lnTo>
                    <a:pt x="99" y="54"/>
                  </a:lnTo>
                  <a:lnTo>
                    <a:pt x="96" y="52"/>
                  </a:lnTo>
                  <a:lnTo>
                    <a:pt x="93" y="51"/>
                  </a:lnTo>
                  <a:lnTo>
                    <a:pt x="89" y="51"/>
                  </a:lnTo>
                  <a:lnTo>
                    <a:pt x="83" y="52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1" y="58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1" y="64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47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5" y="64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26" y="58"/>
                  </a:lnTo>
                  <a:lnTo>
                    <a:pt x="21" y="53"/>
                  </a:lnTo>
                  <a:lnTo>
                    <a:pt x="17" y="48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1" y="37"/>
                  </a:lnTo>
                  <a:lnTo>
                    <a:pt x="10" y="35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61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5" y="70"/>
                  </a:lnTo>
                  <a:lnTo>
                    <a:pt x="5" y="75"/>
                  </a:lnTo>
                  <a:lnTo>
                    <a:pt x="3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3" y="88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6" y="97"/>
                  </a:lnTo>
                  <a:lnTo>
                    <a:pt x="9" y="10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21" y="115"/>
                  </a:lnTo>
                  <a:lnTo>
                    <a:pt x="27" y="118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6" y="127"/>
                  </a:lnTo>
                  <a:lnTo>
                    <a:pt x="52" y="127"/>
                  </a:lnTo>
                  <a:lnTo>
                    <a:pt x="64" y="127"/>
                  </a:lnTo>
                  <a:lnTo>
                    <a:pt x="64" y="127"/>
                  </a:lnTo>
                  <a:lnTo>
                    <a:pt x="75" y="126"/>
                  </a:lnTo>
                  <a:lnTo>
                    <a:pt x="84" y="123"/>
                  </a:lnTo>
                  <a:lnTo>
                    <a:pt x="93" y="118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12" y="107"/>
                  </a:lnTo>
                  <a:lnTo>
                    <a:pt x="111" y="110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7" y="124"/>
                  </a:lnTo>
                  <a:lnTo>
                    <a:pt x="111" y="123"/>
                  </a:lnTo>
                  <a:lnTo>
                    <a:pt x="115" y="120"/>
                  </a:lnTo>
                  <a:lnTo>
                    <a:pt x="118" y="115"/>
                  </a:lnTo>
                  <a:lnTo>
                    <a:pt x="118" y="115"/>
                  </a:lnTo>
                  <a:lnTo>
                    <a:pt x="119" y="112"/>
                  </a:lnTo>
                  <a:lnTo>
                    <a:pt x="121" y="110"/>
                  </a:lnTo>
                  <a:lnTo>
                    <a:pt x="123" y="109"/>
                  </a:lnTo>
                  <a:lnTo>
                    <a:pt x="125" y="107"/>
                  </a:lnTo>
                  <a:lnTo>
                    <a:pt x="125" y="107"/>
                  </a:lnTo>
                  <a:lnTo>
                    <a:pt x="127" y="110"/>
                  </a:lnTo>
                  <a:lnTo>
                    <a:pt x="128" y="112"/>
                  </a:lnTo>
                  <a:lnTo>
                    <a:pt x="127" y="114"/>
                  </a:lnTo>
                  <a:lnTo>
                    <a:pt x="127" y="116"/>
                  </a:lnTo>
                  <a:lnTo>
                    <a:pt x="125" y="119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3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44" y="119"/>
                  </a:lnTo>
                  <a:lnTo>
                    <a:pt x="148" y="116"/>
                  </a:lnTo>
                  <a:lnTo>
                    <a:pt x="152" y="111"/>
                  </a:lnTo>
                  <a:lnTo>
                    <a:pt x="155" y="107"/>
                  </a:lnTo>
                  <a:lnTo>
                    <a:pt x="155" y="107"/>
                  </a:lnTo>
                  <a:lnTo>
                    <a:pt x="159" y="102"/>
                  </a:lnTo>
                  <a:lnTo>
                    <a:pt x="159" y="102"/>
                  </a:lnTo>
                  <a:lnTo>
                    <a:pt x="159" y="108"/>
                  </a:lnTo>
                  <a:lnTo>
                    <a:pt x="159" y="111"/>
                  </a:lnTo>
                  <a:lnTo>
                    <a:pt x="158" y="114"/>
                  </a:lnTo>
                  <a:lnTo>
                    <a:pt x="158" y="114"/>
                  </a:lnTo>
                  <a:lnTo>
                    <a:pt x="156" y="116"/>
                  </a:lnTo>
                  <a:lnTo>
                    <a:pt x="156" y="118"/>
                  </a:lnTo>
                  <a:lnTo>
                    <a:pt x="156" y="118"/>
                  </a:lnTo>
                  <a:lnTo>
                    <a:pt x="156" y="121"/>
                  </a:lnTo>
                  <a:lnTo>
                    <a:pt x="158" y="123"/>
                  </a:lnTo>
                  <a:lnTo>
                    <a:pt x="158" y="123"/>
                  </a:lnTo>
                  <a:lnTo>
                    <a:pt x="161" y="124"/>
                  </a:lnTo>
                  <a:lnTo>
                    <a:pt x="164" y="124"/>
                  </a:lnTo>
                  <a:lnTo>
                    <a:pt x="164" y="124"/>
                  </a:lnTo>
                  <a:lnTo>
                    <a:pt x="166" y="123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1" y="115"/>
                  </a:lnTo>
                  <a:lnTo>
                    <a:pt x="172" y="114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9"/>
                  </a:lnTo>
                  <a:lnTo>
                    <a:pt x="186" y="89"/>
                  </a:lnTo>
                  <a:lnTo>
                    <a:pt x="186" y="89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2" y="75"/>
                  </a:lnTo>
                  <a:lnTo>
                    <a:pt x="193" y="77"/>
                  </a:lnTo>
                  <a:lnTo>
                    <a:pt x="193" y="79"/>
                  </a:lnTo>
                  <a:lnTo>
                    <a:pt x="193" y="81"/>
                  </a:lnTo>
                  <a:lnTo>
                    <a:pt x="193" y="81"/>
                  </a:lnTo>
                  <a:lnTo>
                    <a:pt x="191" y="87"/>
                  </a:lnTo>
                  <a:lnTo>
                    <a:pt x="191" y="87"/>
                  </a:lnTo>
                  <a:lnTo>
                    <a:pt x="189" y="95"/>
                  </a:lnTo>
                  <a:lnTo>
                    <a:pt x="187" y="103"/>
                  </a:lnTo>
                  <a:lnTo>
                    <a:pt x="184" y="110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1" y="119"/>
                  </a:lnTo>
                  <a:lnTo>
                    <a:pt x="181" y="119"/>
                  </a:lnTo>
                  <a:lnTo>
                    <a:pt x="187" y="120"/>
                  </a:lnTo>
                  <a:lnTo>
                    <a:pt x="192" y="119"/>
                  </a:lnTo>
                  <a:lnTo>
                    <a:pt x="197" y="118"/>
                  </a:lnTo>
                  <a:lnTo>
                    <a:pt x="202" y="115"/>
                  </a:lnTo>
                  <a:lnTo>
                    <a:pt x="210" y="109"/>
                  </a:lnTo>
                  <a:lnTo>
                    <a:pt x="218" y="102"/>
                  </a:lnTo>
                  <a:lnTo>
                    <a:pt x="218" y="102"/>
                  </a:lnTo>
                  <a:lnTo>
                    <a:pt x="220" y="103"/>
                  </a:lnTo>
                  <a:lnTo>
                    <a:pt x="220" y="105"/>
                  </a:lnTo>
                  <a:lnTo>
                    <a:pt x="220" y="107"/>
                  </a:lnTo>
                  <a:lnTo>
                    <a:pt x="220" y="110"/>
                  </a:lnTo>
                  <a:lnTo>
                    <a:pt x="220" y="113"/>
                  </a:lnTo>
                  <a:lnTo>
                    <a:pt x="220" y="113"/>
                  </a:lnTo>
                  <a:lnTo>
                    <a:pt x="228" y="113"/>
                  </a:lnTo>
                  <a:lnTo>
                    <a:pt x="236" y="113"/>
                  </a:lnTo>
                  <a:lnTo>
                    <a:pt x="236" y="113"/>
                  </a:lnTo>
                  <a:lnTo>
                    <a:pt x="243" y="111"/>
                  </a:lnTo>
                  <a:lnTo>
                    <a:pt x="247" y="109"/>
                  </a:lnTo>
                  <a:lnTo>
                    <a:pt x="250" y="107"/>
                  </a:lnTo>
                  <a:lnTo>
                    <a:pt x="250" y="107"/>
                  </a:lnTo>
                  <a:lnTo>
                    <a:pt x="261" y="95"/>
                  </a:lnTo>
                  <a:lnTo>
                    <a:pt x="261" y="95"/>
                  </a:lnTo>
                  <a:lnTo>
                    <a:pt x="263" y="98"/>
                  </a:lnTo>
                  <a:lnTo>
                    <a:pt x="263" y="100"/>
                  </a:lnTo>
                  <a:lnTo>
                    <a:pt x="262" y="103"/>
                  </a:lnTo>
                  <a:lnTo>
                    <a:pt x="262" y="106"/>
                  </a:lnTo>
                  <a:lnTo>
                    <a:pt x="262" y="106"/>
                  </a:lnTo>
                  <a:lnTo>
                    <a:pt x="272" y="104"/>
                  </a:lnTo>
                  <a:lnTo>
                    <a:pt x="277" y="102"/>
                  </a:lnTo>
                  <a:lnTo>
                    <a:pt x="281" y="99"/>
                  </a:lnTo>
                  <a:lnTo>
                    <a:pt x="281" y="99"/>
                  </a:lnTo>
                  <a:lnTo>
                    <a:pt x="285" y="96"/>
                  </a:lnTo>
                  <a:lnTo>
                    <a:pt x="285" y="96"/>
                  </a:lnTo>
                  <a:lnTo>
                    <a:pt x="290" y="92"/>
                  </a:lnTo>
                  <a:lnTo>
                    <a:pt x="294" y="87"/>
                  </a:lnTo>
                  <a:lnTo>
                    <a:pt x="302" y="77"/>
                  </a:lnTo>
                  <a:lnTo>
                    <a:pt x="302" y="77"/>
                  </a:lnTo>
                  <a:lnTo>
                    <a:pt x="302" y="75"/>
                  </a:lnTo>
                  <a:lnTo>
                    <a:pt x="303" y="72"/>
                  </a:lnTo>
                  <a:lnTo>
                    <a:pt x="303" y="72"/>
                  </a:lnTo>
                  <a:lnTo>
                    <a:pt x="298" y="74"/>
                  </a:lnTo>
                  <a:lnTo>
                    <a:pt x="298" y="74"/>
                  </a:lnTo>
                  <a:lnTo>
                    <a:pt x="294" y="75"/>
                  </a:lnTo>
                  <a:lnTo>
                    <a:pt x="294" y="75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2" name="Freeform 228"/>
            <p:cNvSpPr>
              <a:spLocks noEditPoints="1"/>
            </p:cNvSpPr>
            <p:nvPr/>
          </p:nvSpPr>
          <p:spPr bwMode="auto">
            <a:xfrm>
              <a:off x="1879" y="2923"/>
              <a:ext cx="411" cy="370"/>
            </a:xfrm>
            <a:custGeom>
              <a:avLst/>
              <a:gdLst/>
              <a:ahLst/>
              <a:cxnLst>
                <a:cxn ang="0">
                  <a:pos x="60" y="37"/>
                </a:cxn>
                <a:cxn ang="0">
                  <a:pos x="100" y="65"/>
                </a:cxn>
                <a:cxn ang="0">
                  <a:pos x="140" y="60"/>
                </a:cxn>
                <a:cxn ang="0">
                  <a:pos x="152" y="60"/>
                </a:cxn>
                <a:cxn ang="0">
                  <a:pos x="184" y="63"/>
                </a:cxn>
                <a:cxn ang="0">
                  <a:pos x="195" y="87"/>
                </a:cxn>
                <a:cxn ang="0">
                  <a:pos x="214" y="81"/>
                </a:cxn>
                <a:cxn ang="0">
                  <a:pos x="237" y="59"/>
                </a:cxn>
                <a:cxn ang="0">
                  <a:pos x="263" y="53"/>
                </a:cxn>
                <a:cxn ang="0">
                  <a:pos x="282" y="52"/>
                </a:cxn>
                <a:cxn ang="0">
                  <a:pos x="304" y="49"/>
                </a:cxn>
                <a:cxn ang="0">
                  <a:pos x="341" y="38"/>
                </a:cxn>
                <a:cxn ang="0">
                  <a:pos x="364" y="14"/>
                </a:cxn>
                <a:cxn ang="0">
                  <a:pos x="395" y="28"/>
                </a:cxn>
                <a:cxn ang="0">
                  <a:pos x="409" y="68"/>
                </a:cxn>
                <a:cxn ang="0">
                  <a:pos x="399" y="73"/>
                </a:cxn>
                <a:cxn ang="0">
                  <a:pos x="411" y="143"/>
                </a:cxn>
                <a:cxn ang="0">
                  <a:pos x="404" y="184"/>
                </a:cxn>
                <a:cxn ang="0">
                  <a:pos x="392" y="184"/>
                </a:cxn>
                <a:cxn ang="0">
                  <a:pos x="386" y="220"/>
                </a:cxn>
                <a:cxn ang="0">
                  <a:pos x="374" y="240"/>
                </a:cxn>
                <a:cxn ang="0">
                  <a:pos x="365" y="256"/>
                </a:cxn>
                <a:cxn ang="0">
                  <a:pos x="324" y="296"/>
                </a:cxn>
                <a:cxn ang="0">
                  <a:pos x="302" y="323"/>
                </a:cxn>
                <a:cxn ang="0">
                  <a:pos x="265" y="349"/>
                </a:cxn>
                <a:cxn ang="0">
                  <a:pos x="261" y="355"/>
                </a:cxn>
                <a:cxn ang="0">
                  <a:pos x="264" y="363"/>
                </a:cxn>
                <a:cxn ang="0">
                  <a:pos x="232" y="369"/>
                </a:cxn>
                <a:cxn ang="0">
                  <a:pos x="199" y="362"/>
                </a:cxn>
                <a:cxn ang="0">
                  <a:pos x="194" y="366"/>
                </a:cxn>
                <a:cxn ang="0">
                  <a:pos x="178" y="369"/>
                </a:cxn>
                <a:cxn ang="0">
                  <a:pos x="140" y="346"/>
                </a:cxn>
                <a:cxn ang="0">
                  <a:pos x="129" y="325"/>
                </a:cxn>
                <a:cxn ang="0">
                  <a:pos x="134" y="278"/>
                </a:cxn>
                <a:cxn ang="0">
                  <a:pos x="127" y="244"/>
                </a:cxn>
                <a:cxn ang="0">
                  <a:pos x="101" y="205"/>
                </a:cxn>
                <a:cxn ang="0">
                  <a:pos x="58" y="185"/>
                </a:cxn>
                <a:cxn ang="0">
                  <a:pos x="27" y="177"/>
                </a:cxn>
                <a:cxn ang="0">
                  <a:pos x="7" y="133"/>
                </a:cxn>
                <a:cxn ang="0">
                  <a:pos x="8" y="108"/>
                </a:cxn>
                <a:cxn ang="0">
                  <a:pos x="11" y="76"/>
                </a:cxn>
                <a:cxn ang="0">
                  <a:pos x="9" y="65"/>
                </a:cxn>
                <a:cxn ang="0">
                  <a:pos x="12" y="48"/>
                </a:cxn>
                <a:cxn ang="0">
                  <a:pos x="41" y="11"/>
                </a:cxn>
                <a:cxn ang="0">
                  <a:pos x="216" y="93"/>
                </a:cxn>
                <a:cxn ang="0">
                  <a:pos x="207" y="99"/>
                </a:cxn>
                <a:cxn ang="0">
                  <a:pos x="179" y="96"/>
                </a:cxn>
                <a:cxn ang="0">
                  <a:pos x="175" y="82"/>
                </a:cxn>
                <a:cxn ang="0">
                  <a:pos x="173" y="95"/>
                </a:cxn>
                <a:cxn ang="0">
                  <a:pos x="185" y="109"/>
                </a:cxn>
                <a:cxn ang="0">
                  <a:pos x="215" y="105"/>
                </a:cxn>
                <a:cxn ang="0">
                  <a:pos x="227" y="83"/>
                </a:cxn>
                <a:cxn ang="0">
                  <a:pos x="233" y="120"/>
                </a:cxn>
                <a:cxn ang="0">
                  <a:pos x="221" y="108"/>
                </a:cxn>
                <a:cxn ang="0">
                  <a:pos x="154" y="112"/>
                </a:cxn>
                <a:cxn ang="0">
                  <a:pos x="162" y="106"/>
                </a:cxn>
                <a:cxn ang="0">
                  <a:pos x="175" y="133"/>
                </a:cxn>
                <a:cxn ang="0">
                  <a:pos x="182" y="116"/>
                </a:cxn>
                <a:cxn ang="0">
                  <a:pos x="208" y="121"/>
                </a:cxn>
                <a:cxn ang="0">
                  <a:pos x="203" y="122"/>
                </a:cxn>
                <a:cxn ang="0">
                  <a:pos x="168" y="127"/>
                </a:cxn>
                <a:cxn ang="0">
                  <a:pos x="171" y="114"/>
                </a:cxn>
              </a:cxnLst>
              <a:rect l="0" t="0" r="r" b="b"/>
              <a:pathLst>
                <a:path w="411" h="370">
                  <a:moveTo>
                    <a:pt x="49" y="3"/>
                  </a:moveTo>
                  <a:lnTo>
                    <a:pt x="49" y="3"/>
                  </a:lnTo>
                  <a:lnTo>
                    <a:pt x="53" y="21"/>
                  </a:lnTo>
                  <a:lnTo>
                    <a:pt x="56" y="29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4" y="44"/>
                  </a:lnTo>
                  <a:lnTo>
                    <a:pt x="70" y="50"/>
                  </a:lnTo>
                  <a:lnTo>
                    <a:pt x="76" y="56"/>
                  </a:lnTo>
                  <a:lnTo>
                    <a:pt x="84" y="59"/>
                  </a:lnTo>
                  <a:lnTo>
                    <a:pt x="84" y="59"/>
                  </a:lnTo>
                  <a:lnTo>
                    <a:pt x="100" y="65"/>
                  </a:lnTo>
                  <a:lnTo>
                    <a:pt x="100" y="65"/>
                  </a:lnTo>
                  <a:lnTo>
                    <a:pt x="105" y="66"/>
                  </a:lnTo>
                  <a:lnTo>
                    <a:pt x="105" y="66"/>
                  </a:lnTo>
                  <a:lnTo>
                    <a:pt x="123" y="65"/>
                  </a:lnTo>
                  <a:lnTo>
                    <a:pt x="131" y="63"/>
                  </a:lnTo>
                  <a:lnTo>
                    <a:pt x="140" y="60"/>
                  </a:lnTo>
                  <a:lnTo>
                    <a:pt x="140" y="60"/>
                  </a:lnTo>
                  <a:lnTo>
                    <a:pt x="143" y="59"/>
                  </a:lnTo>
                  <a:lnTo>
                    <a:pt x="146" y="59"/>
                  </a:lnTo>
                  <a:lnTo>
                    <a:pt x="149" y="5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5" y="61"/>
                  </a:lnTo>
                  <a:lnTo>
                    <a:pt x="158" y="62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84" y="63"/>
                  </a:lnTo>
                  <a:lnTo>
                    <a:pt x="184" y="63"/>
                  </a:lnTo>
                  <a:lnTo>
                    <a:pt x="186" y="77"/>
                  </a:lnTo>
                  <a:lnTo>
                    <a:pt x="186" y="77"/>
                  </a:lnTo>
                  <a:lnTo>
                    <a:pt x="187" y="81"/>
                  </a:lnTo>
                  <a:lnTo>
                    <a:pt x="189" y="83"/>
                  </a:lnTo>
                  <a:lnTo>
                    <a:pt x="195" y="87"/>
                  </a:lnTo>
                  <a:lnTo>
                    <a:pt x="195" y="87"/>
                  </a:lnTo>
                  <a:lnTo>
                    <a:pt x="199" y="89"/>
                  </a:lnTo>
                  <a:lnTo>
                    <a:pt x="202" y="88"/>
                  </a:lnTo>
                  <a:lnTo>
                    <a:pt x="208" y="86"/>
                  </a:lnTo>
                  <a:lnTo>
                    <a:pt x="208" y="86"/>
                  </a:lnTo>
                  <a:lnTo>
                    <a:pt x="211" y="84"/>
                  </a:lnTo>
                  <a:lnTo>
                    <a:pt x="214" y="81"/>
                  </a:lnTo>
                  <a:lnTo>
                    <a:pt x="220" y="75"/>
                  </a:lnTo>
                  <a:lnTo>
                    <a:pt x="220" y="75"/>
                  </a:lnTo>
                  <a:lnTo>
                    <a:pt x="225" y="68"/>
                  </a:lnTo>
                  <a:lnTo>
                    <a:pt x="231" y="62"/>
                  </a:lnTo>
                  <a:lnTo>
                    <a:pt x="231" y="62"/>
                  </a:lnTo>
                  <a:lnTo>
                    <a:pt x="237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9" y="59"/>
                  </a:lnTo>
                  <a:lnTo>
                    <a:pt x="254" y="58"/>
                  </a:lnTo>
                  <a:lnTo>
                    <a:pt x="263" y="53"/>
                  </a:lnTo>
                  <a:lnTo>
                    <a:pt x="263" y="53"/>
                  </a:lnTo>
                  <a:lnTo>
                    <a:pt x="270" y="51"/>
                  </a:lnTo>
                  <a:lnTo>
                    <a:pt x="273" y="50"/>
                  </a:lnTo>
                  <a:lnTo>
                    <a:pt x="276" y="51"/>
                  </a:lnTo>
                  <a:lnTo>
                    <a:pt x="276" y="51"/>
                  </a:lnTo>
                  <a:lnTo>
                    <a:pt x="282" y="52"/>
                  </a:lnTo>
                  <a:lnTo>
                    <a:pt x="288" y="52"/>
                  </a:lnTo>
                  <a:lnTo>
                    <a:pt x="301" y="50"/>
                  </a:lnTo>
                  <a:lnTo>
                    <a:pt x="301" y="50"/>
                  </a:lnTo>
                  <a:lnTo>
                    <a:pt x="303" y="50"/>
                  </a:lnTo>
                  <a:lnTo>
                    <a:pt x="304" y="49"/>
                  </a:lnTo>
                  <a:lnTo>
                    <a:pt x="304" y="49"/>
                  </a:lnTo>
                  <a:lnTo>
                    <a:pt x="310" y="46"/>
                  </a:lnTo>
                  <a:lnTo>
                    <a:pt x="316" y="45"/>
                  </a:lnTo>
                  <a:lnTo>
                    <a:pt x="328" y="43"/>
                  </a:lnTo>
                  <a:lnTo>
                    <a:pt x="328" y="43"/>
                  </a:lnTo>
                  <a:lnTo>
                    <a:pt x="335" y="40"/>
                  </a:lnTo>
                  <a:lnTo>
                    <a:pt x="341" y="38"/>
                  </a:lnTo>
                  <a:lnTo>
                    <a:pt x="347" y="34"/>
                  </a:lnTo>
                  <a:lnTo>
                    <a:pt x="352" y="28"/>
                  </a:lnTo>
                  <a:lnTo>
                    <a:pt x="352" y="28"/>
                  </a:lnTo>
                  <a:lnTo>
                    <a:pt x="361" y="19"/>
                  </a:lnTo>
                  <a:lnTo>
                    <a:pt x="361" y="19"/>
                  </a:lnTo>
                  <a:lnTo>
                    <a:pt x="364" y="14"/>
                  </a:lnTo>
                  <a:lnTo>
                    <a:pt x="366" y="10"/>
                  </a:lnTo>
                  <a:lnTo>
                    <a:pt x="369" y="0"/>
                  </a:lnTo>
                  <a:lnTo>
                    <a:pt x="369" y="0"/>
                  </a:lnTo>
                  <a:lnTo>
                    <a:pt x="380" y="11"/>
                  </a:lnTo>
                  <a:lnTo>
                    <a:pt x="390" y="22"/>
                  </a:lnTo>
                  <a:lnTo>
                    <a:pt x="395" y="28"/>
                  </a:lnTo>
                  <a:lnTo>
                    <a:pt x="399" y="35"/>
                  </a:lnTo>
                  <a:lnTo>
                    <a:pt x="402" y="42"/>
                  </a:lnTo>
                  <a:lnTo>
                    <a:pt x="405" y="49"/>
                  </a:lnTo>
                  <a:lnTo>
                    <a:pt x="405" y="49"/>
                  </a:lnTo>
                  <a:lnTo>
                    <a:pt x="407" y="58"/>
                  </a:lnTo>
                  <a:lnTo>
                    <a:pt x="409" y="68"/>
                  </a:lnTo>
                  <a:lnTo>
                    <a:pt x="409" y="68"/>
                  </a:lnTo>
                  <a:lnTo>
                    <a:pt x="399" y="65"/>
                  </a:lnTo>
                  <a:lnTo>
                    <a:pt x="399" y="65"/>
                  </a:lnTo>
                  <a:lnTo>
                    <a:pt x="398" y="69"/>
                  </a:lnTo>
                  <a:lnTo>
                    <a:pt x="399" y="73"/>
                  </a:lnTo>
                  <a:lnTo>
                    <a:pt x="399" y="73"/>
                  </a:lnTo>
                  <a:lnTo>
                    <a:pt x="402" y="83"/>
                  </a:lnTo>
                  <a:lnTo>
                    <a:pt x="405" y="94"/>
                  </a:lnTo>
                  <a:lnTo>
                    <a:pt x="408" y="117"/>
                  </a:lnTo>
                  <a:lnTo>
                    <a:pt x="408" y="117"/>
                  </a:lnTo>
                  <a:lnTo>
                    <a:pt x="410" y="135"/>
                  </a:lnTo>
                  <a:lnTo>
                    <a:pt x="411" y="143"/>
                  </a:lnTo>
                  <a:lnTo>
                    <a:pt x="410" y="152"/>
                  </a:lnTo>
                  <a:lnTo>
                    <a:pt x="410" y="152"/>
                  </a:lnTo>
                  <a:lnTo>
                    <a:pt x="408" y="168"/>
                  </a:lnTo>
                  <a:lnTo>
                    <a:pt x="407" y="176"/>
                  </a:lnTo>
                  <a:lnTo>
                    <a:pt x="404" y="184"/>
                  </a:lnTo>
                  <a:lnTo>
                    <a:pt x="404" y="184"/>
                  </a:lnTo>
                  <a:lnTo>
                    <a:pt x="402" y="188"/>
                  </a:lnTo>
                  <a:lnTo>
                    <a:pt x="402" y="188"/>
                  </a:lnTo>
                  <a:lnTo>
                    <a:pt x="397" y="181"/>
                  </a:lnTo>
                  <a:lnTo>
                    <a:pt x="397" y="181"/>
                  </a:lnTo>
                  <a:lnTo>
                    <a:pt x="393" y="183"/>
                  </a:lnTo>
                  <a:lnTo>
                    <a:pt x="392" y="184"/>
                  </a:lnTo>
                  <a:lnTo>
                    <a:pt x="392" y="186"/>
                  </a:lnTo>
                  <a:lnTo>
                    <a:pt x="392" y="186"/>
                  </a:lnTo>
                  <a:lnTo>
                    <a:pt x="392" y="195"/>
                  </a:lnTo>
                  <a:lnTo>
                    <a:pt x="390" y="203"/>
                  </a:lnTo>
                  <a:lnTo>
                    <a:pt x="386" y="220"/>
                  </a:lnTo>
                  <a:lnTo>
                    <a:pt x="386" y="220"/>
                  </a:lnTo>
                  <a:lnTo>
                    <a:pt x="379" y="242"/>
                  </a:lnTo>
                  <a:lnTo>
                    <a:pt x="379" y="242"/>
                  </a:lnTo>
                  <a:lnTo>
                    <a:pt x="377" y="244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4" y="240"/>
                  </a:lnTo>
                  <a:lnTo>
                    <a:pt x="373" y="238"/>
                  </a:lnTo>
                  <a:lnTo>
                    <a:pt x="371" y="237"/>
                  </a:lnTo>
                  <a:lnTo>
                    <a:pt x="371" y="237"/>
                  </a:lnTo>
                  <a:lnTo>
                    <a:pt x="368" y="246"/>
                  </a:lnTo>
                  <a:lnTo>
                    <a:pt x="368" y="246"/>
                  </a:lnTo>
                  <a:lnTo>
                    <a:pt x="365" y="256"/>
                  </a:lnTo>
                  <a:lnTo>
                    <a:pt x="361" y="265"/>
                  </a:lnTo>
                  <a:lnTo>
                    <a:pt x="354" y="273"/>
                  </a:lnTo>
                  <a:lnTo>
                    <a:pt x="347" y="280"/>
                  </a:lnTo>
                  <a:lnTo>
                    <a:pt x="347" y="280"/>
                  </a:lnTo>
                  <a:lnTo>
                    <a:pt x="336" y="288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17" y="301"/>
                  </a:lnTo>
                  <a:lnTo>
                    <a:pt x="311" y="308"/>
                  </a:lnTo>
                  <a:lnTo>
                    <a:pt x="306" y="315"/>
                  </a:lnTo>
                  <a:lnTo>
                    <a:pt x="302" y="323"/>
                  </a:lnTo>
                  <a:lnTo>
                    <a:pt x="302" y="323"/>
                  </a:lnTo>
                  <a:lnTo>
                    <a:pt x="307" y="331"/>
                  </a:lnTo>
                  <a:lnTo>
                    <a:pt x="307" y="331"/>
                  </a:lnTo>
                  <a:lnTo>
                    <a:pt x="286" y="341"/>
                  </a:lnTo>
                  <a:lnTo>
                    <a:pt x="276" y="346"/>
                  </a:lnTo>
                  <a:lnTo>
                    <a:pt x="265" y="349"/>
                  </a:lnTo>
                  <a:lnTo>
                    <a:pt x="265" y="349"/>
                  </a:lnTo>
                  <a:lnTo>
                    <a:pt x="262" y="350"/>
                  </a:lnTo>
                  <a:lnTo>
                    <a:pt x="262" y="350"/>
                  </a:lnTo>
                  <a:lnTo>
                    <a:pt x="260" y="351"/>
                  </a:lnTo>
                  <a:lnTo>
                    <a:pt x="260" y="352"/>
                  </a:lnTo>
                  <a:lnTo>
                    <a:pt x="260" y="354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6" y="356"/>
                  </a:lnTo>
                  <a:lnTo>
                    <a:pt x="272" y="357"/>
                  </a:lnTo>
                  <a:lnTo>
                    <a:pt x="272" y="357"/>
                  </a:lnTo>
                  <a:lnTo>
                    <a:pt x="268" y="360"/>
                  </a:lnTo>
                  <a:lnTo>
                    <a:pt x="264" y="363"/>
                  </a:lnTo>
                  <a:lnTo>
                    <a:pt x="264" y="363"/>
                  </a:lnTo>
                  <a:lnTo>
                    <a:pt x="254" y="367"/>
                  </a:lnTo>
                  <a:lnTo>
                    <a:pt x="248" y="368"/>
                  </a:lnTo>
                  <a:lnTo>
                    <a:pt x="243" y="369"/>
                  </a:lnTo>
                  <a:lnTo>
                    <a:pt x="243" y="369"/>
                  </a:lnTo>
                  <a:lnTo>
                    <a:pt x="23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13" y="367"/>
                  </a:lnTo>
                  <a:lnTo>
                    <a:pt x="204" y="365"/>
                  </a:lnTo>
                  <a:lnTo>
                    <a:pt x="204" y="365"/>
                  </a:lnTo>
                  <a:lnTo>
                    <a:pt x="199" y="362"/>
                  </a:lnTo>
                  <a:lnTo>
                    <a:pt x="195" y="358"/>
                  </a:lnTo>
                  <a:lnTo>
                    <a:pt x="195" y="358"/>
                  </a:lnTo>
                  <a:lnTo>
                    <a:pt x="193" y="359"/>
                  </a:lnTo>
                  <a:lnTo>
                    <a:pt x="192" y="361"/>
                  </a:lnTo>
                  <a:lnTo>
                    <a:pt x="193" y="364"/>
                  </a:lnTo>
                  <a:lnTo>
                    <a:pt x="194" y="366"/>
                  </a:lnTo>
                  <a:lnTo>
                    <a:pt x="195" y="368"/>
                  </a:lnTo>
                  <a:lnTo>
                    <a:pt x="194" y="369"/>
                  </a:lnTo>
                  <a:lnTo>
                    <a:pt x="194" y="369"/>
                  </a:lnTo>
                  <a:lnTo>
                    <a:pt x="189" y="370"/>
                  </a:lnTo>
                  <a:lnTo>
                    <a:pt x="183" y="370"/>
                  </a:lnTo>
                  <a:lnTo>
                    <a:pt x="178" y="369"/>
                  </a:lnTo>
                  <a:lnTo>
                    <a:pt x="173" y="367"/>
                  </a:lnTo>
                  <a:lnTo>
                    <a:pt x="173" y="367"/>
                  </a:lnTo>
                  <a:lnTo>
                    <a:pt x="164" y="363"/>
                  </a:lnTo>
                  <a:lnTo>
                    <a:pt x="155" y="359"/>
                  </a:lnTo>
                  <a:lnTo>
                    <a:pt x="147" y="353"/>
                  </a:lnTo>
                  <a:lnTo>
                    <a:pt x="140" y="346"/>
                  </a:lnTo>
                  <a:lnTo>
                    <a:pt x="140" y="346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35"/>
                  </a:lnTo>
                  <a:lnTo>
                    <a:pt x="130" y="330"/>
                  </a:lnTo>
                  <a:lnTo>
                    <a:pt x="129" y="325"/>
                  </a:lnTo>
                  <a:lnTo>
                    <a:pt x="131" y="319"/>
                  </a:lnTo>
                  <a:lnTo>
                    <a:pt x="131" y="319"/>
                  </a:lnTo>
                  <a:lnTo>
                    <a:pt x="134" y="309"/>
                  </a:lnTo>
                  <a:lnTo>
                    <a:pt x="135" y="299"/>
                  </a:lnTo>
                  <a:lnTo>
                    <a:pt x="135" y="289"/>
                  </a:lnTo>
                  <a:lnTo>
                    <a:pt x="134" y="278"/>
                  </a:lnTo>
                  <a:lnTo>
                    <a:pt x="134" y="278"/>
                  </a:lnTo>
                  <a:lnTo>
                    <a:pt x="133" y="273"/>
                  </a:lnTo>
                  <a:lnTo>
                    <a:pt x="133" y="273"/>
                  </a:lnTo>
                  <a:lnTo>
                    <a:pt x="133" y="263"/>
                  </a:lnTo>
                  <a:lnTo>
                    <a:pt x="131" y="253"/>
                  </a:lnTo>
                  <a:lnTo>
                    <a:pt x="127" y="244"/>
                  </a:lnTo>
                  <a:lnTo>
                    <a:pt x="123" y="235"/>
                  </a:lnTo>
                  <a:lnTo>
                    <a:pt x="123" y="235"/>
                  </a:lnTo>
                  <a:lnTo>
                    <a:pt x="112" y="217"/>
                  </a:lnTo>
                  <a:lnTo>
                    <a:pt x="112" y="217"/>
                  </a:lnTo>
                  <a:lnTo>
                    <a:pt x="107" y="211"/>
                  </a:lnTo>
                  <a:lnTo>
                    <a:pt x="101" y="205"/>
                  </a:lnTo>
                  <a:lnTo>
                    <a:pt x="95" y="200"/>
                  </a:lnTo>
                  <a:lnTo>
                    <a:pt x="88" y="195"/>
                  </a:lnTo>
                  <a:lnTo>
                    <a:pt x="82" y="192"/>
                  </a:lnTo>
                  <a:lnTo>
                    <a:pt x="74" y="189"/>
                  </a:lnTo>
                  <a:lnTo>
                    <a:pt x="66" y="187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0" y="180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0" y="167"/>
                  </a:lnTo>
                  <a:lnTo>
                    <a:pt x="17" y="162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0" y="145"/>
                  </a:lnTo>
                  <a:lnTo>
                    <a:pt x="7" y="133"/>
                  </a:lnTo>
                  <a:lnTo>
                    <a:pt x="7" y="133"/>
                  </a:lnTo>
                  <a:lnTo>
                    <a:pt x="6" y="127"/>
                  </a:lnTo>
                  <a:lnTo>
                    <a:pt x="6" y="121"/>
                  </a:lnTo>
                  <a:lnTo>
                    <a:pt x="6" y="11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1" y="102"/>
                  </a:lnTo>
                  <a:lnTo>
                    <a:pt x="2" y="97"/>
                  </a:lnTo>
                  <a:lnTo>
                    <a:pt x="5" y="86"/>
                  </a:lnTo>
                  <a:lnTo>
                    <a:pt x="11" y="7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6" y="64"/>
                  </a:lnTo>
                  <a:lnTo>
                    <a:pt x="14" y="63"/>
                  </a:lnTo>
                  <a:lnTo>
                    <a:pt x="12" y="64"/>
                  </a:lnTo>
                  <a:lnTo>
                    <a:pt x="9" y="65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10" y="53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3" y="30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41" y="11"/>
                  </a:lnTo>
                  <a:lnTo>
                    <a:pt x="49" y="3"/>
                  </a:lnTo>
                  <a:lnTo>
                    <a:pt x="49" y="3"/>
                  </a:lnTo>
                  <a:close/>
                  <a:moveTo>
                    <a:pt x="227" y="80"/>
                  </a:moveTo>
                  <a:lnTo>
                    <a:pt x="227" y="80"/>
                  </a:lnTo>
                  <a:lnTo>
                    <a:pt x="221" y="87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4" y="96"/>
                  </a:lnTo>
                  <a:lnTo>
                    <a:pt x="212" y="98"/>
                  </a:lnTo>
                  <a:lnTo>
                    <a:pt x="209" y="99"/>
                  </a:lnTo>
                  <a:lnTo>
                    <a:pt x="207" y="99"/>
                  </a:lnTo>
                  <a:lnTo>
                    <a:pt x="207" y="99"/>
                  </a:lnTo>
                  <a:lnTo>
                    <a:pt x="197" y="102"/>
                  </a:lnTo>
                  <a:lnTo>
                    <a:pt x="197" y="102"/>
                  </a:lnTo>
                  <a:lnTo>
                    <a:pt x="189" y="101"/>
                  </a:lnTo>
                  <a:lnTo>
                    <a:pt x="185" y="100"/>
                  </a:lnTo>
                  <a:lnTo>
                    <a:pt x="182" y="99"/>
                  </a:lnTo>
                  <a:lnTo>
                    <a:pt x="179" y="96"/>
                  </a:lnTo>
                  <a:lnTo>
                    <a:pt x="178" y="93"/>
                  </a:lnTo>
                  <a:lnTo>
                    <a:pt x="177" y="90"/>
                  </a:lnTo>
                  <a:lnTo>
                    <a:pt x="177" y="86"/>
                  </a:lnTo>
                  <a:lnTo>
                    <a:pt x="177" y="86"/>
                  </a:lnTo>
                  <a:lnTo>
                    <a:pt x="176" y="83"/>
                  </a:lnTo>
                  <a:lnTo>
                    <a:pt x="175" y="82"/>
                  </a:lnTo>
                  <a:lnTo>
                    <a:pt x="174" y="82"/>
                  </a:lnTo>
                  <a:lnTo>
                    <a:pt x="174" y="82"/>
                  </a:lnTo>
                  <a:lnTo>
                    <a:pt x="172" y="85"/>
                  </a:lnTo>
                  <a:lnTo>
                    <a:pt x="172" y="88"/>
                  </a:lnTo>
                  <a:lnTo>
                    <a:pt x="172" y="91"/>
                  </a:lnTo>
                  <a:lnTo>
                    <a:pt x="173" y="95"/>
                  </a:lnTo>
                  <a:lnTo>
                    <a:pt x="174" y="99"/>
                  </a:lnTo>
                  <a:lnTo>
                    <a:pt x="176" y="102"/>
                  </a:lnTo>
                  <a:lnTo>
                    <a:pt x="178" y="105"/>
                  </a:lnTo>
                  <a:lnTo>
                    <a:pt x="181" y="107"/>
                  </a:lnTo>
                  <a:lnTo>
                    <a:pt x="181" y="107"/>
                  </a:lnTo>
                  <a:lnTo>
                    <a:pt x="185" y="109"/>
                  </a:lnTo>
                  <a:lnTo>
                    <a:pt x="189" y="110"/>
                  </a:lnTo>
                  <a:lnTo>
                    <a:pt x="194" y="111"/>
                  </a:lnTo>
                  <a:lnTo>
                    <a:pt x="200" y="111"/>
                  </a:lnTo>
                  <a:lnTo>
                    <a:pt x="205" y="110"/>
                  </a:lnTo>
                  <a:lnTo>
                    <a:pt x="210" y="108"/>
                  </a:lnTo>
                  <a:lnTo>
                    <a:pt x="215" y="105"/>
                  </a:lnTo>
                  <a:lnTo>
                    <a:pt x="219" y="101"/>
                  </a:lnTo>
                  <a:lnTo>
                    <a:pt x="219" y="101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7" y="86"/>
                  </a:lnTo>
                  <a:lnTo>
                    <a:pt x="227" y="83"/>
                  </a:lnTo>
                  <a:lnTo>
                    <a:pt x="227" y="80"/>
                  </a:lnTo>
                  <a:lnTo>
                    <a:pt x="227" y="80"/>
                  </a:lnTo>
                  <a:close/>
                  <a:moveTo>
                    <a:pt x="235" y="133"/>
                  </a:moveTo>
                  <a:lnTo>
                    <a:pt x="235" y="133"/>
                  </a:lnTo>
                  <a:lnTo>
                    <a:pt x="235" y="126"/>
                  </a:lnTo>
                  <a:lnTo>
                    <a:pt x="233" y="120"/>
                  </a:lnTo>
                  <a:lnTo>
                    <a:pt x="230" y="114"/>
                  </a:lnTo>
                  <a:lnTo>
                    <a:pt x="227" y="109"/>
                  </a:lnTo>
                  <a:lnTo>
                    <a:pt x="227" y="109"/>
                  </a:lnTo>
                  <a:lnTo>
                    <a:pt x="224" y="107"/>
                  </a:lnTo>
                  <a:lnTo>
                    <a:pt x="223" y="106"/>
                  </a:lnTo>
                  <a:lnTo>
                    <a:pt x="221" y="108"/>
                  </a:lnTo>
                  <a:lnTo>
                    <a:pt x="221" y="108"/>
                  </a:lnTo>
                  <a:lnTo>
                    <a:pt x="235" y="133"/>
                  </a:lnTo>
                  <a:lnTo>
                    <a:pt x="235" y="133"/>
                  </a:lnTo>
                  <a:close/>
                  <a:moveTo>
                    <a:pt x="164" y="100"/>
                  </a:moveTo>
                  <a:lnTo>
                    <a:pt x="164" y="100"/>
                  </a:lnTo>
                  <a:lnTo>
                    <a:pt x="154" y="112"/>
                  </a:lnTo>
                  <a:lnTo>
                    <a:pt x="150" y="119"/>
                  </a:lnTo>
                  <a:lnTo>
                    <a:pt x="147" y="126"/>
                  </a:lnTo>
                  <a:lnTo>
                    <a:pt x="147" y="126"/>
                  </a:lnTo>
                  <a:lnTo>
                    <a:pt x="152" y="121"/>
                  </a:lnTo>
                  <a:lnTo>
                    <a:pt x="157" y="113"/>
                  </a:lnTo>
                  <a:lnTo>
                    <a:pt x="162" y="106"/>
                  </a:lnTo>
                  <a:lnTo>
                    <a:pt x="164" y="100"/>
                  </a:lnTo>
                  <a:lnTo>
                    <a:pt x="164" y="100"/>
                  </a:lnTo>
                  <a:close/>
                  <a:moveTo>
                    <a:pt x="182" y="116"/>
                  </a:moveTo>
                  <a:lnTo>
                    <a:pt x="182" y="116"/>
                  </a:lnTo>
                  <a:lnTo>
                    <a:pt x="176" y="127"/>
                  </a:lnTo>
                  <a:lnTo>
                    <a:pt x="175" y="133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8" y="133"/>
                  </a:lnTo>
                  <a:lnTo>
                    <a:pt x="180" y="127"/>
                  </a:lnTo>
                  <a:lnTo>
                    <a:pt x="182" y="121"/>
                  </a:lnTo>
                  <a:lnTo>
                    <a:pt x="182" y="116"/>
                  </a:lnTo>
                  <a:lnTo>
                    <a:pt x="182" y="116"/>
                  </a:lnTo>
                  <a:close/>
                  <a:moveTo>
                    <a:pt x="207" y="135"/>
                  </a:moveTo>
                  <a:lnTo>
                    <a:pt x="207" y="135"/>
                  </a:lnTo>
                  <a:lnTo>
                    <a:pt x="208" y="130"/>
                  </a:lnTo>
                  <a:lnTo>
                    <a:pt x="208" y="126"/>
                  </a:lnTo>
                  <a:lnTo>
                    <a:pt x="208" y="121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5" y="117"/>
                  </a:lnTo>
                  <a:lnTo>
                    <a:pt x="203" y="116"/>
                  </a:lnTo>
                  <a:lnTo>
                    <a:pt x="203" y="116"/>
                  </a:lnTo>
                  <a:lnTo>
                    <a:pt x="203" y="122"/>
                  </a:lnTo>
                  <a:lnTo>
                    <a:pt x="204" y="126"/>
                  </a:lnTo>
                  <a:lnTo>
                    <a:pt x="206" y="131"/>
                  </a:lnTo>
                  <a:lnTo>
                    <a:pt x="207" y="135"/>
                  </a:lnTo>
                  <a:lnTo>
                    <a:pt x="207" y="135"/>
                  </a:lnTo>
                  <a:close/>
                  <a:moveTo>
                    <a:pt x="168" y="127"/>
                  </a:moveTo>
                  <a:lnTo>
                    <a:pt x="168" y="127"/>
                  </a:lnTo>
                  <a:lnTo>
                    <a:pt x="172" y="121"/>
                  </a:lnTo>
                  <a:lnTo>
                    <a:pt x="174" y="117"/>
                  </a:lnTo>
                  <a:lnTo>
                    <a:pt x="174" y="114"/>
                  </a:lnTo>
                  <a:lnTo>
                    <a:pt x="173" y="111"/>
                  </a:lnTo>
                  <a:lnTo>
                    <a:pt x="173" y="111"/>
                  </a:lnTo>
                  <a:lnTo>
                    <a:pt x="171" y="114"/>
                  </a:lnTo>
                  <a:lnTo>
                    <a:pt x="169" y="118"/>
                  </a:lnTo>
                  <a:lnTo>
                    <a:pt x="168" y="122"/>
                  </a:lnTo>
                  <a:lnTo>
                    <a:pt x="168" y="127"/>
                  </a:lnTo>
                  <a:lnTo>
                    <a:pt x="168" y="127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3" name="Freeform 229"/>
            <p:cNvSpPr>
              <a:spLocks noEditPoints="1"/>
            </p:cNvSpPr>
            <p:nvPr/>
          </p:nvSpPr>
          <p:spPr bwMode="auto">
            <a:xfrm>
              <a:off x="1342" y="3910"/>
              <a:ext cx="1197" cy="312"/>
            </a:xfrm>
            <a:custGeom>
              <a:avLst/>
              <a:gdLst/>
              <a:ahLst/>
              <a:cxnLst>
                <a:cxn ang="0">
                  <a:pos x="1155" y="178"/>
                </a:cxn>
                <a:cxn ang="0">
                  <a:pos x="1102" y="219"/>
                </a:cxn>
                <a:cxn ang="0">
                  <a:pos x="1059" y="246"/>
                </a:cxn>
                <a:cxn ang="0">
                  <a:pos x="1031" y="262"/>
                </a:cxn>
                <a:cxn ang="0">
                  <a:pos x="953" y="295"/>
                </a:cxn>
                <a:cxn ang="0">
                  <a:pos x="893" y="290"/>
                </a:cxn>
                <a:cxn ang="0">
                  <a:pos x="868" y="219"/>
                </a:cxn>
                <a:cxn ang="0">
                  <a:pos x="904" y="204"/>
                </a:cxn>
                <a:cxn ang="0">
                  <a:pos x="911" y="202"/>
                </a:cxn>
                <a:cxn ang="0">
                  <a:pos x="928" y="197"/>
                </a:cxn>
                <a:cxn ang="0">
                  <a:pos x="946" y="189"/>
                </a:cxn>
                <a:cxn ang="0">
                  <a:pos x="971" y="175"/>
                </a:cxn>
                <a:cxn ang="0">
                  <a:pos x="983" y="166"/>
                </a:cxn>
                <a:cxn ang="0">
                  <a:pos x="995" y="159"/>
                </a:cxn>
                <a:cxn ang="0">
                  <a:pos x="1013" y="167"/>
                </a:cxn>
                <a:cxn ang="0">
                  <a:pos x="1006" y="197"/>
                </a:cxn>
                <a:cxn ang="0">
                  <a:pos x="1028" y="140"/>
                </a:cxn>
                <a:cxn ang="0">
                  <a:pos x="1036" y="139"/>
                </a:cxn>
                <a:cxn ang="0">
                  <a:pos x="1031" y="175"/>
                </a:cxn>
                <a:cxn ang="0">
                  <a:pos x="1038" y="156"/>
                </a:cxn>
                <a:cxn ang="0">
                  <a:pos x="1050" y="117"/>
                </a:cxn>
                <a:cxn ang="0">
                  <a:pos x="1072" y="101"/>
                </a:cxn>
                <a:cxn ang="0">
                  <a:pos x="1093" y="94"/>
                </a:cxn>
                <a:cxn ang="0">
                  <a:pos x="1138" y="90"/>
                </a:cxn>
                <a:cxn ang="0">
                  <a:pos x="1174" y="102"/>
                </a:cxn>
                <a:cxn ang="0">
                  <a:pos x="1195" y="130"/>
                </a:cxn>
                <a:cxn ang="0">
                  <a:pos x="1194" y="141"/>
                </a:cxn>
                <a:cxn ang="0">
                  <a:pos x="203" y="159"/>
                </a:cxn>
                <a:cxn ang="0">
                  <a:pos x="152" y="154"/>
                </a:cxn>
                <a:cxn ang="0">
                  <a:pos x="153" y="150"/>
                </a:cxn>
                <a:cxn ang="0">
                  <a:pos x="206" y="153"/>
                </a:cxn>
                <a:cxn ang="0">
                  <a:pos x="167" y="139"/>
                </a:cxn>
                <a:cxn ang="0">
                  <a:pos x="135" y="129"/>
                </a:cxn>
                <a:cxn ang="0">
                  <a:pos x="187" y="138"/>
                </a:cxn>
                <a:cxn ang="0">
                  <a:pos x="180" y="127"/>
                </a:cxn>
                <a:cxn ang="0">
                  <a:pos x="187" y="119"/>
                </a:cxn>
                <a:cxn ang="0">
                  <a:pos x="172" y="120"/>
                </a:cxn>
                <a:cxn ang="0">
                  <a:pos x="167" y="112"/>
                </a:cxn>
                <a:cxn ang="0">
                  <a:pos x="160" y="104"/>
                </a:cxn>
                <a:cxn ang="0">
                  <a:pos x="149" y="93"/>
                </a:cxn>
                <a:cxn ang="0">
                  <a:pos x="139" y="85"/>
                </a:cxn>
                <a:cxn ang="0">
                  <a:pos x="123" y="60"/>
                </a:cxn>
                <a:cxn ang="0">
                  <a:pos x="107" y="51"/>
                </a:cxn>
                <a:cxn ang="0">
                  <a:pos x="92" y="33"/>
                </a:cxn>
                <a:cxn ang="0">
                  <a:pos x="86" y="16"/>
                </a:cxn>
                <a:cxn ang="0">
                  <a:pos x="76" y="5"/>
                </a:cxn>
                <a:cxn ang="0">
                  <a:pos x="36" y="16"/>
                </a:cxn>
                <a:cxn ang="0">
                  <a:pos x="7" y="56"/>
                </a:cxn>
                <a:cxn ang="0">
                  <a:pos x="38" y="121"/>
                </a:cxn>
                <a:cxn ang="0">
                  <a:pos x="67" y="175"/>
                </a:cxn>
                <a:cxn ang="0">
                  <a:pos x="110" y="234"/>
                </a:cxn>
                <a:cxn ang="0">
                  <a:pos x="159" y="279"/>
                </a:cxn>
                <a:cxn ang="0">
                  <a:pos x="191" y="303"/>
                </a:cxn>
                <a:cxn ang="0">
                  <a:pos x="218" y="280"/>
                </a:cxn>
                <a:cxn ang="0">
                  <a:pos x="239" y="234"/>
                </a:cxn>
                <a:cxn ang="0">
                  <a:pos x="231" y="178"/>
                </a:cxn>
                <a:cxn ang="0">
                  <a:pos x="219" y="165"/>
                </a:cxn>
              </a:cxnLst>
              <a:rect l="0" t="0" r="r" b="b"/>
              <a:pathLst>
                <a:path w="1197" h="312">
                  <a:moveTo>
                    <a:pt x="1194" y="141"/>
                  </a:moveTo>
                  <a:lnTo>
                    <a:pt x="1194" y="141"/>
                  </a:lnTo>
                  <a:lnTo>
                    <a:pt x="1178" y="157"/>
                  </a:lnTo>
                  <a:lnTo>
                    <a:pt x="1178" y="157"/>
                  </a:lnTo>
                  <a:lnTo>
                    <a:pt x="1155" y="178"/>
                  </a:lnTo>
                  <a:lnTo>
                    <a:pt x="1131" y="198"/>
                  </a:lnTo>
                  <a:lnTo>
                    <a:pt x="1131" y="198"/>
                  </a:lnTo>
                  <a:lnTo>
                    <a:pt x="1117" y="209"/>
                  </a:lnTo>
                  <a:lnTo>
                    <a:pt x="1102" y="219"/>
                  </a:lnTo>
                  <a:lnTo>
                    <a:pt x="1102" y="219"/>
                  </a:lnTo>
                  <a:lnTo>
                    <a:pt x="1064" y="244"/>
                  </a:lnTo>
                  <a:lnTo>
                    <a:pt x="1064" y="244"/>
                  </a:lnTo>
                  <a:lnTo>
                    <a:pt x="1063" y="245"/>
                  </a:lnTo>
                  <a:lnTo>
                    <a:pt x="1063" y="245"/>
                  </a:lnTo>
                  <a:lnTo>
                    <a:pt x="1059" y="246"/>
                  </a:lnTo>
                  <a:lnTo>
                    <a:pt x="1054" y="247"/>
                  </a:lnTo>
                  <a:lnTo>
                    <a:pt x="1046" y="252"/>
                  </a:lnTo>
                  <a:lnTo>
                    <a:pt x="1039" y="257"/>
                  </a:lnTo>
                  <a:lnTo>
                    <a:pt x="1031" y="262"/>
                  </a:lnTo>
                  <a:lnTo>
                    <a:pt x="1031" y="262"/>
                  </a:lnTo>
                  <a:lnTo>
                    <a:pt x="1016" y="269"/>
                  </a:lnTo>
                  <a:lnTo>
                    <a:pt x="1001" y="276"/>
                  </a:lnTo>
                  <a:lnTo>
                    <a:pt x="1001" y="276"/>
                  </a:lnTo>
                  <a:lnTo>
                    <a:pt x="953" y="295"/>
                  </a:lnTo>
                  <a:lnTo>
                    <a:pt x="953" y="295"/>
                  </a:lnTo>
                  <a:lnTo>
                    <a:pt x="921" y="306"/>
                  </a:lnTo>
                  <a:lnTo>
                    <a:pt x="921" y="306"/>
                  </a:lnTo>
                  <a:lnTo>
                    <a:pt x="904" y="312"/>
                  </a:lnTo>
                  <a:lnTo>
                    <a:pt x="904" y="312"/>
                  </a:lnTo>
                  <a:lnTo>
                    <a:pt x="893" y="290"/>
                  </a:lnTo>
                  <a:lnTo>
                    <a:pt x="883" y="267"/>
                  </a:lnTo>
                  <a:lnTo>
                    <a:pt x="874" y="243"/>
                  </a:lnTo>
                  <a:lnTo>
                    <a:pt x="871" y="231"/>
                  </a:lnTo>
                  <a:lnTo>
                    <a:pt x="868" y="219"/>
                  </a:lnTo>
                  <a:lnTo>
                    <a:pt x="868" y="219"/>
                  </a:lnTo>
                  <a:lnTo>
                    <a:pt x="879" y="213"/>
                  </a:lnTo>
                  <a:lnTo>
                    <a:pt x="890" y="208"/>
                  </a:lnTo>
                  <a:lnTo>
                    <a:pt x="890" y="208"/>
                  </a:lnTo>
                  <a:lnTo>
                    <a:pt x="899" y="206"/>
                  </a:lnTo>
                  <a:lnTo>
                    <a:pt x="904" y="204"/>
                  </a:lnTo>
                  <a:lnTo>
                    <a:pt x="908" y="202"/>
                  </a:lnTo>
                  <a:lnTo>
                    <a:pt x="908" y="202"/>
                  </a:lnTo>
                  <a:lnTo>
                    <a:pt x="909" y="202"/>
                  </a:lnTo>
                  <a:lnTo>
                    <a:pt x="911" y="202"/>
                  </a:lnTo>
                  <a:lnTo>
                    <a:pt x="911" y="202"/>
                  </a:lnTo>
                  <a:lnTo>
                    <a:pt x="914" y="202"/>
                  </a:lnTo>
                  <a:lnTo>
                    <a:pt x="914" y="202"/>
                  </a:lnTo>
                  <a:lnTo>
                    <a:pt x="921" y="200"/>
                  </a:lnTo>
                  <a:lnTo>
                    <a:pt x="928" y="197"/>
                  </a:lnTo>
                  <a:lnTo>
                    <a:pt x="928" y="197"/>
                  </a:lnTo>
                  <a:lnTo>
                    <a:pt x="935" y="193"/>
                  </a:lnTo>
                  <a:lnTo>
                    <a:pt x="942" y="188"/>
                  </a:lnTo>
                  <a:lnTo>
                    <a:pt x="942" y="188"/>
                  </a:lnTo>
                  <a:lnTo>
                    <a:pt x="946" y="189"/>
                  </a:lnTo>
                  <a:lnTo>
                    <a:pt x="946" y="189"/>
                  </a:lnTo>
                  <a:lnTo>
                    <a:pt x="963" y="175"/>
                  </a:lnTo>
                  <a:lnTo>
                    <a:pt x="963" y="175"/>
                  </a:lnTo>
                  <a:lnTo>
                    <a:pt x="966" y="176"/>
                  </a:lnTo>
                  <a:lnTo>
                    <a:pt x="969" y="176"/>
                  </a:lnTo>
                  <a:lnTo>
                    <a:pt x="971" y="175"/>
                  </a:lnTo>
                  <a:lnTo>
                    <a:pt x="973" y="173"/>
                  </a:lnTo>
                  <a:lnTo>
                    <a:pt x="976" y="169"/>
                  </a:lnTo>
                  <a:lnTo>
                    <a:pt x="979" y="165"/>
                  </a:lnTo>
                  <a:lnTo>
                    <a:pt x="979" y="165"/>
                  </a:lnTo>
                  <a:lnTo>
                    <a:pt x="983" y="166"/>
                  </a:lnTo>
                  <a:lnTo>
                    <a:pt x="986" y="166"/>
                  </a:lnTo>
                  <a:lnTo>
                    <a:pt x="988" y="165"/>
                  </a:lnTo>
                  <a:lnTo>
                    <a:pt x="991" y="161"/>
                  </a:lnTo>
                  <a:lnTo>
                    <a:pt x="991" y="161"/>
                  </a:lnTo>
                  <a:lnTo>
                    <a:pt x="995" y="159"/>
                  </a:lnTo>
                  <a:lnTo>
                    <a:pt x="1000" y="156"/>
                  </a:lnTo>
                  <a:lnTo>
                    <a:pt x="1008" y="151"/>
                  </a:lnTo>
                  <a:lnTo>
                    <a:pt x="1023" y="137"/>
                  </a:lnTo>
                  <a:lnTo>
                    <a:pt x="1023" y="137"/>
                  </a:lnTo>
                  <a:lnTo>
                    <a:pt x="1013" y="167"/>
                  </a:lnTo>
                  <a:lnTo>
                    <a:pt x="1008" y="181"/>
                  </a:lnTo>
                  <a:lnTo>
                    <a:pt x="1005" y="196"/>
                  </a:lnTo>
                  <a:lnTo>
                    <a:pt x="1005" y="196"/>
                  </a:lnTo>
                  <a:lnTo>
                    <a:pt x="1006" y="197"/>
                  </a:lnTo>
                  <a:lnTo>
                    <a:pt x="1006" y="197"/>
                  </a:lnTo>
                  <a:lnTo>
                    <a:pt x="1008" y="194"/>
                  </a:lnTo>
                  <a:lnTo>
                    <a:pt x="1008" y="194"/>
                  </a:lnTo>
                  <a:lnTo>
                    <a:pt x="1026" y="145"/>
                  </a:lnTo>
                  <a:lnTo>
                    <a:pt x="1026" y="145"/>
                  </a:lnTo>
                  <a:lnTo>
                    <a:pt x="1028" y="140"/>
                  </a:lnTo>
                  <a:lnTo>
                    <a:pt x="1031" y="135"/>
                  </a:lnTo>
                  <a:lnTo>
                    <a:pt x="1035" y="130"/>
                  </a:lnTo>
                  <a:lnTo>
                    <a:pt x="1040" y="125"/>
                  </a:lnTo>
                  <a:lnTo>
                    <a:pt x="1040" y="125"/>
                  </a:lnTo>
                  <a:lnTo>
                    <a:pt x="1036" y="139"/>
                  </a:lnTo>
                  <a:lnTo>
                    <a:pt x="1034" y="151"/>
                  </a:lnTo>
                  <a:lnTo>
                    <a:pt x="1034" y="151"/>
                  </a:lnTo>
                  <a:lnTo>
                    <a:pt x="1032" y="163"/>
                  </a:lnTo>
                  <a:lnTo>
                    <a:pt x="1031" y="169"/>
                  </a:lnTo>
                  <a:lnTo>
                    <a:pt x="1031" y="175"/>
                  </a:lnTo>
                  <a:lnTo>
                    <a:pt x="1031" y="175"/>
                  </a:lnTo>
                  <a:lnTo>
                    <a:pt x="1033" y="176"/>
                  </a:lnTo>
                  <a:lnTo>
                    <a:pt x="1033" y="176"/>
                  </a:lnTo>
                  <a:lnTo>
                    <a:pt x="1038" y="156"/>
                  </a:lnTo>
                  <a:lnTo>
                    <a:pt x="1038" y="156"/>
                  </a:lnTo>
                  <a:lnTo>
                    <a:pt x="1041" y="140"/>
                  </a:lnTo>
                  <a:lnTo>
                    <a:pt x="1041" y="140"/>
                  </a:lnTo>
                  <a:lnTo>
                    <a:pt x="1043" y="132"/>
                  </a:lnTo>
                  <a:lnTo>
                    <a:pt x="1046" y="124"/>
                  </a:lnTo>
                  <a:lnTo>
                    <a:pt x="1050" y="117"/>
                  </a:lnTo>
                  <a:lnTo>
                    <a:pt x="1056" y="111"/>
                  </a:lnTo>
                  <a:lnTo>
                    <a:pt x="1056" y="111"/>
                  </a:lnTo>
                  <a:lnTo>
                    <a:pt x="1059" y="108"/>
                  </a:lnTo>
                  <a:lnTo>
                    <a:pt x="1063" y="105"/>
                  </a:lnTo>
                  <a:lnTo>
                    <a:pt x="1072" y="101"/>
                  </a:lnTo>
                  <a:lnTo>
                    <a:pt x="1072" y="101"/>
                  </a:lnTo>
                  <a:lnTo>
                    <a:pt x="1077" y="99"/>
                  </a:lnTo>
                  <a:lnTo>
                    <a:pt x="1082" y="98"/>
                  </a:lnTo>
                  <a:lnTo>
                    <a:pt x="1082" y="98"/>
                  </a:lnTo>
                  <a:lnTo>
                    <a:pt x="1093" y="94"/>
                  </a:lnTo>
                  <a:lnTo>
                    <a:pt x="1104" y="91"/>
                  </a:lnTo>
                  <a:lnTo>
                    <a:pt x="1115" y="89"/>
                  </a:lnTo>
                  <a:lnTo>
                    <a:pt x="1126" y="88"/>
                  </a:lnTo>
                  <a:lnTo>
                    <a:pt x="1126" y="88"/>
                  </a:lnTo>
                  <a:lnTo>
                    <a:pt x="1138" y="90"/>
                  </a:lnTo>
                  <a:lnTo>
                    <a:pt x="1138" y="90"/>
                  </a:lnTo>
                  <a:lnTo>
                    <a:pt x="1161" y="95"/>
                  </a:lnTo>
                  <a:lnTo>
                    <a:pt x="1161" y="95"/>
                  </a:lnTo>
                  <a:lnTo>
                    <a:pt x="1168" y="97"/>
                  </a:lnTo>
                  <a:lnTo>
                    <a:pt x="1174" y="102"/>
                  </a:lnTo>
                  <a:lnTo>
                    <a:pt x="1180" y="107"/>
                  </a:lnTo>
                  <a:lnTo>
                    <a:pt x="1184" y="112"/>
                  </a:lnTo>
                  <a:lnTo>
                    <a:pt x="1184" y="112"/>
                  </a:lnTo>
                  <a:lnTo>
                    <a:pt x="1190" y="121"/>
                  </a:lnTo>
                  <a:lnTo>
                    <a:pt x="1195" y="130"/>
                  </a:lnTo>
                  <a:lnTo>
                    <a:pt x="1195" y="130"/>
                  </a:lnTo>
                  <a:lnTo>
                    <a:pt x="1197" y="133"/>
                  </a:lnTo>
                  <a:lnTo>
                    <a:pt x="1197" y="136"/>
                  </a:lnTo>
                  <a:lnTo>
                    <a:pt x="1196" y="138"/>
                  </a:lnTo>
                  <a:lnTo>
                    <a:pt x="1194" y="141"/>
                  </a:lnTo>
                  <a:lnTo>
                    <a:pt x="1194" y="141"/>
                  </a:lnTo>
                  <a:close/>
                  <a:moveTo>
                    <a:pt x="219" y="165"/>
                  </a:moveTo>
                  <a:lnTo>
                    <a:pt x="219" y="165"/>
                  </a:lnTo>
                  <a:lnTo>
                    <a:pt x="211" y="162"/>
                  </a:lnTo>
                  <a:lnTo>
                    <a:pt x="203" y="159"/>
                  </a:lnTo>
                  <a:lnTo>
                    <a:pt x="195" y="156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2" y="154"/>
                  </a:lnTo>
                  <a:lnTo>
                    <a:pt x="152" y="154"/>
                  </a:lnTo>
                  <a:lnTo>
                    <a:pt x="149" y="154"/>
                  </a:lnTo>
                  <a:lnTo>
                    <a:pt x="147" y="153"/>
                  </a:lnTo>
                  <a:lnTo>
                    <a:pt x="145" y="151"/>
                  </a:lnTo>
                  <a:lnTo>
                    <a:pt x="145" y="151"/>
                  </a:lnTo>
                  <a:lnTo>
                    <a:pt x="153" y="150"/>
                  </a:lnTo>
                  <a:lnTo>
                    <a:pt x="161" y="150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91" y="150"/>
                  </a:lnTo>
                  <a:lnTo>
                    <a:pt x="206" y="153"/>
                  </a:lnTo>
                  <a:lnTo>
                    <a:pt x="206" y="153"/>
                  </a:lnTo>
                  <a:lnTo>
                    <a:pt x="201" y="150"/>
                  </a:lnTo>
                  <a:lnTo>
                    <a:pt x="197" y="148"/>
                  </a:lnTo>
                  <a:lnTo>
                    <a:pt x="187" y="144"/>
                  </a:lnTo>
                  <a:lnTo>
                    <a:pt x="167" y="139"/>
                  </a:lnTo>
                  <a:lnTo>
                    <a:pt x="167" y="139"/>
                  </a:lnTo>
                  <a:lnTo>
                    <a:pt x="147" y="134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35" y="129"/>
                  </a:lnTo>
                  <a:lnTo>
                    <a:pt x="142" y="129"/>
                  </a:lnTo>
                  <a:lnTo>
                    <a:pt x="157" y="131"/>
                  </a:lnTo>
                  <a:lnTo>
                    <a:pt x="157" y="131"/>
                  </a:lnTo>
                  <a:lnTo>
                    <a:pt x="172" y="135"/>
                  </a:lnTo>
                  <a:lnTo>
                    <a:pt x="187" y="138"/>
                  </a:lnTo>
                  <a:lnTo>
                    <a:pt x="187" y="138"/>
                  </a:lnTo>
                  <a:lnTo>
                    <a:pt x="187" y="133"/>
                  </a:lnTo>
                  <a:lnTo>
                    <a:pt x="186" y="131"/>
                  </a:lnTo>
                  <a:lnTo>
                    <a:pt x="184" y="129"/>
                  </a:lnTo>
                  <a:lnTo>
                    <a:pt x="180" y="127"/>
                  </a:lnTo>
                  <a:lnTo>
                    <a:pt x="180" y="127"/>
                  </a:lnTo>
                  <a:lnTo>
                    <a:pt x="183" y="123"/>
                  </a:lnTo>
                  <a:lnTo>
                    <a:pt x="183" y="123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3" y="120"/>
                  </a:lnTo>
                  <a:lnTo>
                    <a:pt x="180" y="120"/>
                  </a:lnTo>
                  <a:lnTo>
                    <a:pt x="176" y="121"/>
                  </a:lnTo>
                  <a:lnTo>
                    <a:pt x="172" y="120"/>
                  </a:lnTo>
                  <a:lnTo>
                    <a:pt x="172" y="120"/>
                  </a:lnTo>
                  <a:lnTo>
                    <a:pt x="177" y="113"/>
                  </a:lnTo>
                  <a:lnTo>
                    <a:pt x="177" y="113"/>
                  </a:lnTo>
                  <a:lnTo>
                    <a:pt x="172" y="114"/>
                  </a:lnTo>
                  <a:lnTo>
                    <a:pt x="169" y="114"/>
                  </a:lnTo>
                  <a:lnTo>
                    <a:pt x="167" y="112"/>
                  </a:lnTo>
                  <a:lnTo>
                    <a:pt x="165" y="108"/>
                  </a:lnTo>
                  <a:lnTo>
                    <a:pt x="165" y="108"/>
                  </a:lnTo>
                  <a:lnTo>
                    <a:pt x="163" y="104"/>
                  </a:lnTo>
                  <a:lnTo>
                    <a:pt x="163" y="104"/>
                  </a:lnTo>
                  <a:lnTo>
                    <a:pt x="160" y="104"/>
                  </a:lnTo>
                  <a:lnTo>
                    <a:pt x="158" y="104"/>
                  </a:lnTo>
                  <a:lnTo>
                    <a:pt x="157" y="103"/>
                  </a:lnTo>
                  <a:lnTo>
                    <a:pt x="155" y="101"/>
                  </a:lnTo>
                  <a:lnTo>
                    <a:pt x="155" y="101"/>
                  </a:lnTo>
                  <a:lnTo>
                    <a:pt x="149" y="93"/>
                  </a:lnTo>
                  <a:lnTo>
                    <a:pt x="146" y="90"/>
                  </a:lnTo>
                  <a:lnTo>
                    <a:pt x="141" y="88"/>
                  </a:lnTo>
                  <a:lnTo>
                    <a:pt x="141" y="88"/>
                  </a:lnTo>
                  <a:lnTo>
                    <a:pt x="140" y="87"/>
                  </a:lnTo>
                  <a:lnTo>
                    <a:pt x="139" y="85"/>
                  </a:lnTo>
                  <a:lnTo>
                    <a:pt x="139" y="85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3" y="60"/>
                  </a:lnTo>
                  <a:lnTo>
                    <a:pt x="123" y="60"/>
                  </a:lnTo>
                  <a:lnTo>
                    <a:pt x="119" y="63"/>
                  </a:lnTo>
                  <a:lnTo>
                    <a:pt x="119" y="63"/>
                  </a:lnTo>
                  <a:lnTo>
                    <a:pt x="115" y="61"/>
                  </a:lnTo>
                  <a:lnTo>
                    <a:pt x="112" y="58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5" y="34"/>
                  </a:lnTo>
                  <a:lnTo>
                    <a:pt x="92" y="33"/>
                  </a:lnTo>
                  <a:lnTo>
                    <a:pt x="90" y="30"/>
                  </a:lnTo>
                  <a:lnTo>
                    <a:pt x="89" y="28"/>
                  </a:lnTo>
                  <a:lnTo>
                    <a:pt x="88" y="22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3" y="16"/>
                  </a:lnTo>
                  <a:lnTo>
                    <a:pt x="81" y="14"/>
                  </a:lnTo>
                  <a:lnTo>
                    <a:pt x="79" y="12"/>
                  </a:lnTo>
                  <a:lnTo>
                    <a:pt x="78" y="10"/>
                  </a:lnTo>
                  <a:lnTo>
                    <a:pt x="76" y="5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7" y="2"/>
                  </a:lnTo>
                  <a:lnTo>
                    <a:pt x="58" y="5"/>
                  </a:lnTo>
                  <a:lnTo>
                    <a:pt x="36" y="16"/>
                  </a:lnTo>
                  <a:lnTo>
                    <a:pt x="14" y="29"/>
                  </a:lnTo>
                  <a:lnTo>
                    <a:pt x="5" y="35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27" y="98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44" y="135"/>
                  </a:lnTo>
                  <a:lnTo>
                    <a:pt x="52" y="148"/>
                  </a:lnTo>
                  <a:lnTo>
                    <a:pt x="67" y="175"/>
                  </a:lnTo>
                  <a:lnTo>
                    <a:pt x="67" y="175"/>
                  </a:lnTo>
                  <a:lnTo>
                    <a:pt x="79" y="194"/>
                  </a:lnTo>
                  <a:lnTo>
                    <a:pt x="92" y="212"/>
                  </a:lnTo>
                  <a:lnTo>
                    <a:pt x="92" y="212"/>
                  </a:lnTo>
                  <a:lnTo>
                    <a:pt x="100" y="224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26" y="250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59" y="279"/>
                  </a:lnTo>
                  <a:lnTo>
                    <a:pt x="175" y="293"/>
                  </a:lnTo>
                  <a:lnTo>
                    <a:pt x="175" y="293"/>
                  </a:lnTo>
                  <a:lnTo>
                    <a:pt x="183" y="298"/>
                  </a:lnTo>
                  <a:lnTo>
                    <a:pt x="191" y="303"/>
                  </a:lnTo>
                  <a:lnTo>
                    <a:pt x="191" y="303"/>
                  </a:lnTo>
                  <a:lnTo>
                    <a:pt x="196" y="301"/>
                  </a:lnTo>
                  <a:lnTo>
                    <a:pt x="200" y="298"/>
                  </a:lnTo>
                  <a:lnTo>
                    <a:pt x="200" y="298"/>
                  </a:lnTo>
                  <a:lnTo>
                    <a:pt x="218" y="280"/>
                  </a:lnTo>
                  <a:lnTo>
                    <a:pt x="218" y="280"/>
                  </a:lnTo>
                  <a:lnTo>
                    <a:pt x="226" y="270"/>
                  </a:lnTo>
                  <a:lnTo>
                    <a:pt x="232" y="259"/>
                  </a:lnTo>
                  <a:lnTo>
                    <a:pt x="236" y="247"/>
                  </a:lnTo>
                  <a:lnTo>
                    <a:pt x="239" y="234"/>
                  </a:lnTo>
                  <a:lnTo>
                    <a:pt x="239" y="234"/>
                  </a:lnTo>
                  <a:lnTo>
                    <a:pt x="239" y="220"/>
                  </a:lnTo>
                  <a:lnTo>
                    <a:pt x="238" y="206"/>
                  </a:lnTo>
                  <a:lnTo>
                    <a:pt x="235" y="192"/>
                  </a:lnTo>
                  <a:lnTo>
                    <a:pt x="231" y="178"/>
                  </a:lnTo>
                  <a:lnTo>
                    <a:pt x="231" y="178"/>
                  </a:lnTo>
                  <a:lnTo>
                    <a:pt x="229" y="174"/>
                  </a:lnTo>
                  <a:lnTo>
                    <a:pt x="226" y="171"/>
                  </a:lnTo>
                  <a:lnTo>
                    <a:pt x="223" y="168"/>
                  </a:lnTo>
                  <a:lnTo>
                    <a:pt x="219" y="165"/>
                  </a:lnTo>
                  <a:lnTo>
                    <a:pt x="219" y="165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4" name="Freeform 230"/>
            <p:cNvSpPr>
              <a:spLocks noEditPoints="1"/>
            </p:cNvSpPr>
            <p:nvPr/>
          </p:nvSpPr>
          <p:spPr bwMode="auto">
            <a:xfrm>
              <a:off x="1825" y="3009"/>
              <a:ext cx="758" cy="306"/>
            </a:xfrm>
            <a:custGeom>
              <a:avLst/>
              <a:gdLst/>
              <a:ahLst/>
              <a:cxnLst>
                <a:cxn ang="0">
                  <a:pos x="174" y="244"/>
                </a:cxn>
                <a:cxn ang="0">
                  <a:pos x="164" y="256"/>
                </a:cxn>
                <a:cxn ang="0">
                  <a:pos x="124" y="267"/>
                </a:cxn>
                <a:cxn ang="0">
                  <a:pos x="82" y="258"/>
                </a:cxn>
                <a:cxn ang="0">
                  <a:pos x="69" y="241"/>
                </a:cxn>
                <a:cxn ang="0">
                  <a:pos x="66" y="246"/>
                </a:cxn>
                <a:cxn ang="0">
                  <a:pos x="89" y="272"/>
                </a:cxn>
                <a:cxn ang="0">
                  <a:pos x="72" y="270"/>
                </a:cxn>
                <a:cxn ang="0">
                  <a:pos x="85" y="292"/>
                </a:cxn>
                <a:cxn ang="0">
                  <a:pos x="61" y="306"/>
                </a:cxn>
                <a:cxn ang="0">
                  <a:pos x="26" y="294"/>
                </a:cxn>
                <a:cxn ang="0">
                  <a:pos x="2" y="250"/>
                </a:cxn>
                <a:cxn ang="0">
                  <a:pos x="4" y="210"/>
                </a:cxn>
                <a:cxn ang="0">
                  <a:pos x="26" y="274"/>
                </a:cxn>
                <a:cxn ang="0">
                  <a:pos x="28" y="266"/>
                </a:cxn>
                <a:cxn ang="0">
                  <a:pos x="15" y="214"/>
                </a:cxn>
                <a:cxn ang="0">
                  <a:pos x="25" y="154"/>
                </a:cxn>
                <a:cxn ang="0">
                  <a:pos x="47" y="121"/>
                </a:cxn>
                <a:cxn ang="0">
                  <a:pos x="81" y="104"/>
                </a:cxn>
                <a:cxn ang="0">
                  <a:pos x="133" y="115"/>
                </a:cxn>
                <a:cxn ang="0">
                  <a:pos x="169" y="148"/>
                </a:cxn>
                <a:cxn ang="0">
                  <a:pos x="182" y="196"/>
                </a:cxn>
                <a:cxn ang="0">
                  <a:pos x="753" y="64"/>
                </a:cxn>
                <a:cxn ang="0">
                  <a:pos x="740" y="26"/>
                </a:cxn>
                <a:cxn ang="0">
                  <a:pos x="710" y="0"/>
                </a:cxn>
                <a:cxn ang="0">
                  <a:pos x="711" y="11"/>
                </a:cxn>
                <a:cxn ang="0">
                  <a:pos x="711" y="17"/>
                </a:cxn>
                <a:cxn ang="0">
                  <a:pos x="693" y="27"/>
                </a:cxn>
                <a:cxn ang="0">
                  <a:pos x="691" y="43"/>
                </a:cxn>
                <a:cxn ang="0">
                  <a:pos x="663" y="66"/>
                </a:cxn>
                <a:cxn ang="0">
                  <a:pos x="662" y="86"/>
                </a:cxn>
                <a:cxn ang="0">
                  <a:pos x="657" y="115"/>
                </a:cxn>
                <a:cxn ang="0">
                  <a:pos x="657" y="144"/>
                </a:cxn>
                <a:cxn ang="0">
                  <a:pos x="699" y="175"/>
                </a:cxn>
                <a:cxn ang="0">
                  <a:pos x="734" y="166"/>
                </a:cxn>
                <a:cxn ang="0">
                  <a:pos x="745" y="152"/>
                </a:cxn>
                <a:cxn ang="0">
                  <a:pos x="658" y="160"/>
                </a:cxn>
                <a:cxn ang="0">
                  <a:pos x="649" y="121"/>
                </a:cxn>
                <a:cxn ang="0">
                  <a:pos x="657" y="89"/>
                </a:cxn>
                <a:cxn ang="0">
                  <a:pos x="655" y="67"/>
                </a:cxn>
                <a:cxn ang="0">
                  <a:pos x="650" y="97"/>
                </a:cxn>
                <a:cxn ang="0">
                  <a:pos x="644" y="104"/>
                </a:cxn>
                <a:cxn ang="0">
                  <a:pos x="644" y="65"/>
                </a:cxn>
                <a:cxn ang="0">
                  <a:pos x="634" y="51"/>
                </a:cxn>
                <a:cxn ang="0">
                  <a:pos x="645" y="58"/>
                </a:cxn>
                <a:cxn ang="0">
                  <a:pos x="677" y="51"/>
                </a:cxn>
                <a:cxn ang="0">
                  <a:pos x="684" y="22"/>
                </a:cxn>
                <a:cxn ang="0">
                  <a:pos x="650" y="3"/>
                </a:cxn>
                <a:cxn ang="0">
                  <a:pos x="626" y="9"/>
                </a:cxn>
                <a:cxn ang="0">
                  <a:pos x="594" y="54"/>
                </a:cxn>
                <a:cxn ang="0">
                  <a:pos x="585" y="93"/>
                </a:cxn>
                <a:cxn ang="0">
                  <a:pos x="591" y="142"/>
                </a:cxn>
                <a:cxn ang="0">
                  <a:pos x="623" y="178"/>
                </a:cxn>
                <a:cxn ang="0">
                  <a:pos x="661" y="191"/>
                </a:cxn>
              </a:cxnLst>
              <a:rect l="0" t="0" r="r" b="b"/>
              <a:pathLst>
                <a:path w="758" h="306">
                  <a:moveTo>
                    <a:pt x="182" y="196"/>
                  </a:moveTo>
                  <a:lnTo>
                    <a:pt x="182" y="196"/>
                  </a:lnTo>
                  <a:lnTo>
                    <a:pt x="182" y="209"/>
                  </a:lnTo>
                  <a:lnTo>
                    <a:pt x="180" y="221"/>
                  </a:lnTo>
                  <a:lnTo>
                    <a:pt x="178" y="232"/>
                  </a:lnTo>
                  <a:lnTo>
                    <a:pt x="174" y="244"/>
                  </a:lnTo>
                  <a:lnTo>
                    <a:pt x="174" y="244"/>
                  </a:lnTo>
                  <a:lnTo>
                    <a:pt x="173" y="248"/>
                  </a:lnTo>
                  <a:lnTo>
                    <a:pt x="170" y="251"/>
                  </a:lnTo>
                  <a:lnTo>
                    <a:pt x="167" y="254"/>
                  </a:lnTo>
                  <a:lnTo>
                    <a:pt x="164" y="256"/>
                  </a:lnTo>
                  <a:lnTo>
                    <a:pt x="164" y="256"/>
                  </a:lnTo>
                  <a:lnTo>
                    <a:pt x="156" y="259"/>
                  </a:lnTo>
                  <a:lnTo>
                    <a:pt x="148" y="262"/>
                  </a:lnTo>
                  <a:lnTo>
                    <a:pt x="140" y="265"/>
                  </a:lnTo>
                  <a:lnTo>
                    <a:pt x="131" y="266"/>
                  </a:lnTo>
                  <a:lnTo>
                    <a:pt x="131" y="266"/>
                  </a:lnTo>
                  <a:lnTo>
                    <a:pt x="124" y="267"/>
                  </a:lnTo>
                  <a:lnTo>
                    <a:pt x="116" y="266"/>
                  </a:lnTo>
                  <a:lnTo>
                    <a:pt x="102" y="264"/>
                  </a:lnTo>
                  <a:lnTo>
                    <a:pt x="102" y="264"/>
                  </a:lnTo>
                  <a:lnTo>
                    <a:pt x="92" y="261"/>
                  </a:lnTo>
                  <a:lnTo>
                    <a:pt x="87" y="259"/>
                  </a:lnTo>
                  <a:lnTo>
                    <a:pt x="82" y="258"/>
                  </a:lnTo>
                  <a:lnTo>
                    <a:pt x="82" y="258"/>
                  </a:lnTo>
                  <a:lnTo>
                    <a:pt x="80" y="257"/>
                  </a:lnTo>
                  <a:lnTo>
                    <a:pt x="79" y="256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69" y="241"/>
                  </a:lnTo>
                  <a:lnTo>
                    <a:pt x="69" y="241"/>
                  </a:lnTo>
                  <a:lnTo>
                    <a:pt x="67" y="242"/>
                  </a:lnTo>
                  <a:lnTo>
                    <a:pt x="66" y="243"/>
                  </a:lnTo>
                  <a:lnTo>
                    <a:pt x="66" y="244"/>
                  </a:lnTo>
                  <a:lnTo>
                    <a:pt x="66" y="246"/>
                  </a:lnTo>
                  <a:lnTo>
                    <a:pt x="66" y="246"/>
                  </a:lnTo>
                  <a:lnTo>
                    <a:pt x="68" y="251"/>
                  </a:lnTo>
                  <a:lnTo>
                    <a:pt x="71" y="257"/>
                  </a:lnTo>
                  <a:lnTo>
                    <a:pt x="75" y="262"/>
                  </a:lnTo>
                  <a:lnTo>
                    <a:pt x="80" y="266"/>
                  </a:lnTo>
                  <a:lnTo>
                    <a:pt x="80" y="266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6" y="273"/>
                  </a:lnTo>
                  <a:lnTo>
                    <a:pt x="84" y="273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2" y="270"/>
                  </a:lnTo>
                  <a:lnTo>
                    <a:pt x="73" y="273"/>
                  </a:lnTo>
                  <a:lnTo>
                    <a:pt x="77" y="276"/>
                  </a:lnTo>
                  <a:lnTo>
                    <a:pt x="85" y="280"/>
                  </a:lnTo>
                  <a:lnTo>
                    <a:pt x="85" y="280"/>
                  </a:lnTo>
                  <a:lnTo>
                    <a:pt x="85" y="292"/>
                  </a:lnTo>
                  <a:lnTo>
                    <a:pt x="85" y="292"/>
                  </a:lnTo>
                  <a:lnTo>
                    <a:pt x="84" y="296"/>
                  </a:lnTo>
                  <a:lnTo>
                    <a:pt x="81" y="298"/>
                  </a:lnTo>
                  <a:lnTo>
                    <a:pt x="81" y="298"/>
                  </a:lnTo>
                  <a:lnTo>
                    <a:pt x="75" y="302"/>
                  </a:lnTo>
                  <a:lnTo>
                    <a:pt x="68" y="304"/>
                  </a:lnTo>
                  <a:lnTo>
                    <a:pt x="61" y="306"/>
                  </a:lnTo>
                  <a:lnTo>
                    <a:pt x="54" y="306"/>
                  </a:lnTo>
                  <a:lnTo>
                    <a:pt x="54" y="306"/>
                  </a:lnTo>
                  <a:lnTo>
                    <a:pt x="46" y="305"/>
                  </a:lnTo>
                  <a:lnTo>
                    <a:pt x="39" y="302"/>
                  </a:lnTo>
                  <a:lnTo>
                    <a:pt x="32" y="299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17" y="284"/>
                  </a:lnTo>
                  <a:lnTo>
                    <a:pt x="10" y="274"/>
                  </a:lnTo>
                  <a:lnTo>
                    <a:pt x="5" y="263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1" y="242"/>
                  </a:lnTo>
                  <a:lnTo>
                    <a:pt x="0" y="233"/>
                  </a:lnTo>
                  <a:lnTo>
                    <a:pt x="0" y="224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4" y="210"/>
                  </a:lnTo>
                  <a:lnTo>
                    <a:pt x="7" y="204"/>
                  </a:lnTo>
                  <a:lnTo>
                    <a:pt x="7" y="204"/>
                  </a:lnTo>
                  <a:lnTo>
                    <a:pt x="9" y="223"/>
                  </a:lnTo>
                  <a:lnTo>
                    <a:pt x="13" y="240"/>
                  </a:lnTo>
                  <a:lnTo>
                    <a:pt x="19" y="257"/>
                  </a:lnTo>
                  <a:lnTo>
                    <a:pt x="26" y="274"/>
                  </a:lnTo>
                  <a:lnTo>
                    <a:pt x="26" y="274"/>
                  </a:lnTo>
                  <a:lnTo>
                    <a:pt x="30" y="277"/>
                  </a:lnTo>
                  <a:lnTo>
                    <a:pt x="30" y="277"/>
                  </a:lnTo>
                  <a:lnTo>
                    <a:pt x="30" y="274"/>
                  </a:lnTo>
                  <a:lnTo>
                    <a:pt x="30" y="271"/>
                  </a:lnTo>
                  <a:lnTo>
                    <a:pt x="28" y="266"/>
                  </a:lnTo>
                  <a:lnTo>
                    <a:pt x="28" y="266"/>
                  </a:lnTo>
                  <a:lnTo>
                    <a:pt x="21" y="245"/>
                  </a:lnTo>
                  <a:lnTo>
                    <a:pt x="18" y="235"/>
                  </a:lnTo>
                  <a:lnTo>
                    <a:pt x="16" y="225"/>
                  </a:lnTo>
                  <a:lnTo>
                    <a:pt x="16" y="225"/>
                  </a:lnTo>
                  <a:lnTo>
                    <a:pt x="15" y="214"/>
                  </a:lnTo>
                  <a:lnTo>
                    <a:pt x="15" y="203"/>
                  </a:lnTo>
                  <a:lnTo>
                    <a:pt x="15" y="203"/>
                  </a:lnTo>
                  <a:lnTo>
                    <a:pt x="18" y="184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5" y="154"/>
                  </a:lnTo>
                  <a:lnTo>
                    <a:pt x="28" y="149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8" y="132"/>
                  </a:lnTo>
                  <a:lnTo>
                    <a:pt x="42" y="126"/>
                  </a:lnTo>
                  <a:lnTo>
                    <a:pt x="47" y="121"/>
                  </a:lnTo>
                  <a:lnTo>
                    <a:pt x="47" y="121"/>
                  </a:lnTo>
                  <a:lnTo>
                    <a:pt x="55" y="116"/>
                  </a:lnTo>
                  <a:lnTo>
                    <a:pt x="64" y="111"/>
                  </a:lnTo>
                  <a:lnTo>
                    <a:pt x="72" y="107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90" y="103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110" y="106"/>
                  </a:lnTo>
                  <a:lnTo>
                    <a:pt x="122" y="110"/>
                  </a:lnTo>
                  <a:lnTo>
                    <a:pt x="133" y="115"/>
                  </a:lnTo>
                  <a:lnTo>
                    <a:pt x="144" y="121"/>
                  </a:lnTo>
                  <a:lnTo>
                    <a:pt x="144" y="121"/>
                  </a:lnTo>
                  <a:lnTo>
                    <a:pt x="152" y="126"/>
                  </a:lnTo>
                  <a:lnTo>
                    <a:pt x="158" y="133"/>
                  </a:lnTo>
                  <a:lnTo>
                    <a:pt x="164" y="140"/>
                  </a:lnTo>
                  <a:lnTo>
                    <a:pt x="169" y="148"/>
                  </a:lnTo>
                  <a:lnTo>
                    <a:pt x="169" y="148"/>
                  </a:lnTo>
                  <a:lnTo>
                    <a:pt x="174" y="160"/>
                  </a:lnTo>
                  <a:lnTo>
                    <a:pt x="178" y="172"/>
                  </a:lnTo>
                  <a:lnTo>
                    <a:pt x="180" y="184"/>
                  </a:lnTo>
                  <a:lnTo>
                    <a:pt x="182" y="196"/>
                  </a:lnTo>
                  <a:lnTo>
                    <a:pt x="182" y="196"/>
                  </a:lnTo>
                  <a:close/>
                  <a:moveTo>
                    <a:pt x="758" y="114"/>
                  </a:moveTo>
                  <a:lnTo>
                    <a:pt x="758" y="114"/>
                  </a:lnTo>
                  <a:lnTo>
                    <a:pt x="757" y="97"/>
                  </a:lnTo>
                  <a:lnTo>
                    <a:pt x="755" y="80"/>
                  </a:lnTo>
                  <a:lnTo>
                    <a:pt x="755" y="80"/>
                  </a:lnTo>
                  <a:lnTo>
                    <a:pt x="753" y="64"/>
                  </a:lnTo>
                  <a:lnTo>
                    <a:pt x="751" y="49"/>
                  </a:lnTo>
                  <a:lnTo>
                    <a:pt x="751" y="49"/>
                  </a:lnTo>
                  <a:lnTo>
                    <a:pt x="749" y="43"/>
                  </a:lnTo>
                  <a:lnTo>
                    <a:pt x="747" y="37"/>
                  </a:lnTo>
                  <a:lnTo>
                    <a:pt x="744" y="31"/>
                  </a:lnTo>
                  <a:lnTo>
                    <a:pt x="740" y="26"/>
                  </a:lnTo>
                  <a:lnTo>
                    <a:pt x="740" y="26"/>
                  </a:lnTo>
                  <a:lnTo>
                    <a:pt x="728" y="15"/>
                  </a:lnTo>
                  <a:lnTo>
                    <a:pt x="716" y="3"/>
                  </a:lnTo>
                  <a:lnTo>
                    <a:pt x="716" y="3"/>
                  </a:lnTo>
                  <a:lnTo>
                    <a:pt x="714" y="2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09" y="6"/>
                  </a:lnTo>
                  <a:lnTo>
                    <a:pt x="709" y="8"/>
                  </a:lnTo>
                  <a:lnTo>
                    <a:pt x="710" y="10"/>
                  </a:lnTo>
                  <a:lnTo>
                    <a:pt x="710" y="10"/>
                  </a:lnTo>
                  <a:lnTo>
                    <a:pt x="711" y="11"/>
                  </a:lnTo>
                  <a:lnTo>
                    <a:pt x="713" y="12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6" y="16"/>
                  </a:lnTo>
                  <a:lnTo>
                    <a:pt x="714" y="17"/>
                  </a:lnTo>
                  <a:lnTo>
                    <a:pt x="711" y="17"/>
                  </a:lnTo>
                  <a:lnTo>
                    <a:pt x="708" y="17"/>
                  </a:lnTo>
                  <a:lnTo>
                    <a:pt x="704" y="16"/>
                  </a:lnTo>
                  <a:lnTo>
                    <a:pt x="704" y="16"/>
                  </a:lnTo>
                  <a:lnTo>
                    <a:pt x="690" y="19"/>
                  </a:lnTo>
                  <a:lnTo>
                    <a:pt x="690" y="19"/>
                  </a:lnTo>
                  <a:lnTo>
                    <a:pt x="693" y="27"/>
                  </a:lnTo>
                  <a:lnTo>
                    <a:pt x="693" y="27"/>
                  </a:lnTo>
                  <a:lnTo>
                    <a:pt x="694" y="31"/>
                  </a:lnTo>
                  <a:lnTo>
                    <a:pt x="694" y="35"/>
                  </a:lnTo>
                  <a:lnTo>
                    <a:pt x="693" y="40"/>
                  </a:lnTo>
                  <a:lnTo>
                    <a:pt x="691" y="43"/>
                  </a:lnTo>
                  <a:lnTo>
                    <a:pt x="691" y="43"/>
                  </a:lnTo>
                  <a:lnTo>
                    <a:pt x="680" y="55"/>
                  </a:lnTo>
                  <a:lnTo>
                    <a:pt x="674" y="60"/>
                  </a:lnTo>
                  <a:lnTo>
                    <a:pt x="666" y="64"/>
                  </a:lnTo>
                  <a:lnTo>
                    <a:pt x="666" y="64"/>
                  </a:lnTo>
                  <a:lnTo>
                    <a:pt x="664" y="64"/>
                  </a:lnTo>
                  <a:lnTo>
                    <a:pt x="663" y="66"/>
                  </a:lnTo>
                  <a:lnTo>
                    <a:pt x="661" y="69"/>
                  </a:lnTo>
                  <a:lnTo>
                    <a:pt x="661" y="69"/>
                  </a:lnTo>
                  <a:lnTo>
                    <a:pt x="660" y="74"/>
                  </a:lnTo>
                  <a:lnTo>
                    <a:pt x="660" y="78"/>
                  </a:lnTo>
                  <a:lnTo>
                    <a:pt x="662" y="86"/>
                  </a:lnTo>
                  <a:lnTo>
                    <a:pt x="662" y="86"/>
                  </a:lnTo>
                  <a:lnTo>
                    <a:pt x="663" y="90"/>
                  </a:lnTo>
                  <a:lnTo>
                    <a:pt x="663" y="94"/>
                  </a:lnTo>
                  <a:lnTo>
                    <a:pt x="662" y="98"/>
                  </a:lnTo>
                  <a:lnTo>
                    <a:pt x="661" y="102"/>
                  </a:lnTo>
                  <a:lnTo>
                    <a:pt x="661" y="102"/>
                  </a:lnTo>
                  <a:lnTo>
                    <a:pt x="657" y="115"/>
                  </a:lnTo>
                  <a:lnTo>
                    <a:pt x="654" y="127"/>
                  </a:lnTo>
                  <a:lnTo>
                    <a:pt x="654" y="127"/>
                  </a:lnTo>
                  <a:lnTo>
                    <a:pt x="653" y="131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7" y="144"/>
                  </a:lnTo>
                  <a:lnTo>
                    <a:pt x="661" y="152"/>
                  </a:lnTo>
                  <a:lnTo>
                    <a:pt x="667" y="159"/>
                  </a:lnTo>
                  <a:lnTo>
                    <a:pt x="674" y="165"/>
                  </a:lnTo>
                  <a:lnTo>
                    <a:pt x="682" y="170"/>
                  </a:lnTo>
                  <a:lnTo>
                    <a:pt x="690" y="174"/>
                  </a:lnTo>
                  <a:lnTo>
                    <a:pt x="699" y="175"/>
                  </a:lnTo>
                  <a:lnTo>
                    <a:pt x="709" y="175"/>
                  </a:lnTo>
                  <a:lnTo>
                    <a:pt x="709" y="175"/>
                  </a:lnTo>
                  <a:lnTo>
                    <a:pt x="718" y="174"/>
                  </a:lnTo>
                  <a:lnTo>
                    <a:pt x="726" y="171"/>
                  </a:lnTo>
                  <a:lnTo>
                    <a:pt x="730" y="169"/>
                  </a:lnTo>
                  <a:lnTo>
                    <a:pt x="734" y="166"/>
                  </a:lnTo>
                  <a:lnTo>
                    <a:pt x="737" y="163"/>
                  </a:lnTo>
                  <a:lnTo>
                    <a:pt x="740" y="159"/>
                  </a:lnTo>
                  <a:lnTo>
                    <a:pt x="740" y="159"/>
                  </a:lnTo>
                  <a:lnTo>
                    <a:pt x="743" y="155"/>
                  </a:lnTo>
                  <a:lnTo>
                    <a:pt x="745" y="152"/>
                  </a:lnTo>
                  <a:lnTo>
                    <a:pt x="745" y="152"/>
                  </a:lnTo>
                  <a:lnTo>
                    <a:pt x="751" y="144"/>
                  </a:lnTo>
                  <a:lnTo>
                    <a:pt x="755" y="134"/>
                  </a:lnTo>
                  <a:lnTo>
                    <a:pt x="758" y="124"/>
                  </a:lnTo>
                  <a:lnTo>
                    <a:pt x="758" y="114"/>
                  </a:lnTo>
                  <a:lnTo>
                    <a:pt x="758" y="114"/>
                  </a:lnTo>
                  <a:close/>
                  <a:moveTo>
                    <a:pt x="658" y="160"/>
                  </a:moveTo>
                  <a:lnTo>
                    <a:pt x="658" y="160"/>
                  </a:lnTo>
                  <a:lnTo>
                    <a:pt x="653" y="151"/>
                  </a:lnTo>
                  <a:lnTo>
                    <a:pt x="649" y="141"/>
                  </a:lnTo>
                  <a:lnTo>
                    <a:pt x="648" y="136"/>
                  </a:lnTo>
                  <a:lnTo>
                    <a:pt x="648" y="131"/>
                  </a:lnTo>
                  <a:lnTo>
                    <a:pt x="649" y="121"/>
                  </a:lnTo>
                  <a:lnTo>
                    <a:pt x="649" y="121"/>
                  </a:lnTo>
                  <a:lnTo>
                    <a:pt x="653" y="110"/>
                  </a:lnTo>
                  <a:lnTo>
                    <a:pt x="656" y="98"/>
                  </a:lnTo>
                  <a:lnTo>
                    <a:pt x="656" y="98"/>
                  </a:lnTo>
                  <a:lnTo>
                    <a:pt x="657" y="93"/>
                  </a:lnTo>
                  <a:lnTo>
                    <a:pt x="657" y="89"/>
                  </a:lnTo>
                  <a:lnTo>
                    <a:pt x="657" y="89"/>
                  </a:lnTo>
                  <a:lnTo>
                    <a:pt x="655" y="79"/>
                  </a:lnTo>
                  <a:lnTo>
                    <a:pt x="655" y="74"/>
                  </a:lnTo>
                  <a:lnTo>
                    <a:pt x="655" y="69"/>
                  </a:lnTo>
                  <a:lnTo>
                    <a:pt x="655" y="69"/>
                  </a:lnTo>
                  <a:lnTo>
                    <a:pt x="655" y="67"/>
                  </a:lnTo>
                  <a:lnTo>
                    <a:pt x="655" y="66"/>
                  </a:lnTo>
                  <a:lnTo>
                    <a:pt x="652" y="66"/>
                  </a:lnTo>
                  <a:lnTo>
                    <a:pt x="652" y="66"/>
                  </a:lnTo>
                  <a:lnTo>
                    <a:pt x="651" y="89"/>
                  </a:lnTo>
                  <a:lnTo>
                    <a:pt x="651" y="89"/>
                  </a:lnTo>
                  <a:lnTo>
                    <a:pt x="650" y="97"/>
                  </a:lnTo>
                  <a:lnTo>
                    <a:pt x="649" y="104"/>
                  </a:lnTo>
                  <a:lnTo>
                    <a:pt x="647" y="109"/>
                  </a:lnTo>
                  <a:lnTo>
                    <a:pt x="644" y="112"/>
                  </a:lnTo>
                  <a:lnTo>
                    <a:pt x="644" y="112"/>
                  </a:lnTo>
                  <a:lnTo>
                    <a:pt x="644" y="104"/>
                  </a:lnTo>
                  <a:lnTo>
                    <a:pt x="644" y="104"/>
                  </a:lnTo>
                  <a:lnTo>
                    <a:pt x="646" y="81"/>
                  </a:lnTo>
                  <a:lnTo>
                    <a:pt x="646" y="81"/>
                  </a:lnTo>
                  <a:lnTo>
                    <a:pt x="646" y="75"/>
                  </a:lnTo>
                  <a:lnTo>
                    <a:pt x="645" y="69"/>
                  </a:lnTo>
                  <a:lnTo>
                    <a:pt x="645" y="69"/>
                  </a:lnTo>
                  <a:lnTo>
                    <a:pt x="644" y="65"/>
                  </a:lnTo>
                  <a:lnTo>
                    <a:pt x="642" y="62"/>
                  </a:lnTo>
                  <a:lnTo>
                    <a:pt x="636" y="58"/>
                  </a:lnTo>
                  <a:lnTo>
                    <a:pt x="636" y="58"/>
                  </a:lnTo>
                  <a:lnTo>
                    <a:pt x="634" y="55"/>
                  </a:lnTo>
                  <a:lnTo>
                    <a:pt x="633" y="53"/>
                  </a:lnTo>
                  <a:lnTo>
                    <a:pt x="634" y="51"/>
                  </a:lnTo>
                  <a:lnTo>
                    <a:pt x="636" y="48"/>
                  </a:lnTo>
                  <a:lnTo>
                    <a:pt x="636" y="48"/>
                  </a:lnTo>
                  <a:lnTo>
                    <a:pt x="640" y="54"/>
                  </a:lnTo>
                  <a:lnTo>
                    <a:pt x="640" y="54"/>
                  </a:lnTo>
                  <a:lnTo>
                    <a:pt x="642" y="56"/>
                  </a:lnTo>
                  <a:lnTo>
                    <a:pt x="645" y="58"/>
                  </a:lnTo>
                  <a:lnTo>
                    <a:pt x="653" y="60"/>
                  </a:lnTo>
                  <a:lnTo>
                    <a:pt x="660" y="60"/>
                  </a:lnTo>
                  <a:lnTo>
                    <a:pt x="667" y="58"/>
                  </a:lnTo>
                  <a:lnTo>
                    <a:pt x="667" y="58"/>
                  </a:lnTo>
                  <a:lnTo>
                    <a:pt x="672" y="55"/>
                  </a:lnTo>
                  <a:lnTo>
                    <a:pt x="677" y="51"/>
                  </a:lnTo>
                  <a:lnTo>
                    <a:pt x="685" y="42"/>
                  </a:lnTo>
                  <a:lnTo>
                    <a:pt x="685" y="42"/>
                  </a:lnTo>
                  <a:lnTo>
                    <a:pt x="688" y="37"/>
                  </a:lnTo>
                  <a:lnTo>
                    <a:pt x="689" y="32"/>
                  </a:lnTo>
                  <a:lnTo>
                    <a:pt x="687" y="27"/>
                  </a:lnTo>
                  <a:lnTo>
                    <a:pt x="684" y="22"/>
                  </a:lnTo>
                  <a:lnTo>
                    <a:pt x="684" y="22"/>
                  </a:lnTo>
                  <a:lnTo>
                    <a:pt x="676" y="16"/>
                  </a:lnTo>
                  <a:lnTo>
                    <a:pt x="668" y="10"/>
                  </a:lnTo>
                  <a:lnTo>
                    <a:pt x="660" y="6"/>
                  </a:lnTo>
                  <a:lnTo>
                    <a:pt x="655" y="4"/>
                  </a:lnTo>
                  <a:lnTo>
                    <a:pt x="650" y="3"/>
                  </a:lnTo>
                  <a:lnTo>
                    <a:pt x="650" y="3"/>
                  </a:lnTo>
                  <a:lnTo>
                    <a:pt x="645" y="3"/>
                  </a:lnTo>
                  <a:lnTo>
                    <a:pt x="640" y="3"/>
                  </a:lnTo>
                  <a:lnTo>
                    <a:pt x="640" y="3"/>
                  </a:lnTo>
                  <a:lnTo>
                    <a:pt x="632" y="6"/>
                  </a:lnTo>
                  <a:lnTo>
                    <a:pt x="626" y="9"/>
                  </a:lnTo>
                  <a:lnTo>
                    <a:pt x="620" y="14"/>
                  </a:lnTo>
                  <a:lnTo>
                    <a:pt x="614" y="20"/>
                  </a:lnTo>
                  <a:lnTo>
                    <a:pt x="614" y="20"/>
                  </a:lnTo>
                  <a:lnTo>
                    <a:pt x="608" y="28"/>
                  </a:lnTo>
                  <a:lnTo>
                    <a:pt x="602" y="36"/>
                  </a:lnTo>
                  <a:lnTo>
                    <a:pt x="594" y="54"/>
                  </a:lnTo>
                  <a:lnTo>
                    <a:pt x="594" y="54"/>
                  </a:lnTo>
                  <a:lnTo>
                    <a:pt x="591" y="63"/>
                  </a:lnTo>
                  <a:lnTo>
                    <a:pt x="588" y="73"/>
                  </a:lnTo>
                  <a:lnTo>
                    <a:pt x="588" y="73"/>
                  </a:lnTo>
                  <a:lnTo>
                    <a:pt x="587" y="83"/>
                  </a:lnTo>
                  <a:lnTo>
                    <a:pt x="585" y="93"/>
                  </a:lnTo>
                  <a:lnTo>
                    <a:pt x="585" y="93"/>
                  </a:lnTo>
                  <a:lnTo>
                    <a:pt x="584" y="106"/>
                  </a:lnTo>
                  <a:lnTo>
                    <a:pt x="584" y="118"/>
                  </a:lnTo>
                  <a:lnTo>
                    <a:pt x="587" y="131"/>
                  </a:lnTo>
                  <a:lnTo>
                    <a:pt x="591" y="142"/>
                  </a:lnTo>
                  <a:lnTo>
                    <a:pt x="591" y="142"/>
                  </a:lnTo>
                  <a:lnTo>
                    <a:pt x="595" y="150"/>
                  </a:lnTo>
                  <a:lnTo>
                    <a:pt x="600" y="157"/>
                  </a:lnTo>
                  <a:lnTo>
                    <a:pt x="605" y="163"/>
                  </a:lnTo>
                  <a:lnTo>
                    <a:pt x="610" y="168"/>
                  </a:lnTo>
                  <a:lnTo>
                    <a:pt x="617" y="173"/>
                  </a:lnTo>
                  <a:lnTo>
                    <a:pt x="623" y="178"/>
                  </a:lnTo>
                  <a:lnTo>
                    <a:pt x="638" y="185"/>
                  </a:lnTo>
                  <a:lnTo>
                    <a:pt x="638" y="185"/>
                  </a:lnTo>
                  <a:lnTo>
                    <a:pt x="643" y="187"/>
                  </a:lnTo>
                  <a:lnTo>
                    <a:pt x="649" y="188"/>
                  </a:lnTo>
                  <a:lnTo>
                    <a:pt x="661" y="191"/>
                  </a:lnTo>
                  <a:lnTo>
                    <a:pt x="661" y="191"/>
                  </a:lnTo>
                  <a:lnTo>
                    <a:pt x="661" y="165"/>
                  </a:lnTo>
                  <a:lnTo>
                    <a:pt x="661" y="165"/>
                  </a:lnTo>
                  <a:lnTo>
                    <a:pt x="660" y="162"/>
                  </a:lnTo>
                  <a:lnTo>
                    <a:pt x="658" y="160"/>
                  </a:lnTo>
                  <a:lnTo>
                    <a:pt x="658" y="160"/>
                  </a:lnTo>
                  <a:close/>
                </a:path>
              </a:pathLst>
            </a:custGeom>
            <a:solidFill>
              <a:srgbClr val="FFC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5" name="Freeform 231"/>
            <p:cNvSpPr>
              <a:spLocks/>
            </p:cNvSpPr>
            <p:nvPr/>
          </p:nvSpPr>
          <p:spPr bwMode="auto">
            <a:xfrm>
              <a:off x="1972" y="2756"/>
              <a:ext cx="75" cy="53"/>
            </a:xfrm>
            <a:custGeom>
              <a:avLst/>
              <a:gdLst/>
              <a:ahLst/>
              <a:cxnLst>
                <a:cxn ang="0">
                  <a:pos x="3" y="53"/>
                </a:cxn>
                <a:cxn ang="0">
                  <a:pos x="3" y="53"/>
                </a:cxn>
                <a:cxn ang="0">
                  <a:pos x="0" y="48"/>
                </a:cxn>
                <a:cxn ang="0">
                  <a:pos x="0" y="46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1" y="30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7"/>
                </a:cxn>
                <a:cxn ang="0">
                  <a:pos x="2" y="25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11" y="10"/>
                </a:cxn>
                <a:cxn ang="0">
                  <a:pos x="11" y="10"/>
                </a:cxn>
                <a:cxn ang="0">
                  <a:pos x="16" y="6"/>
                </a:cxn>
                <a:cxn ang="0">
                  <a:pos x="21" y="3"/>
                </a:cxn>
                <a:cxn ang="0">
                  <a:pos x="27" y="2"/>
                </a:cxn>
                <a:cxn ang="0">
                  <a:pos x="33" y="1"/>
                </a:cxn>
                <a:cxn ang="0">
                  <a:pos x="33" y="1"/>
                </a:cxn>
                <a:cxn ang="0">
                  <a:pos x="42" y="0"/>
                </a:cxn>
                <a:cxn ang="0">
                  <a:pos x="50" y="1"/>
                </a:cxn>
                <a:cxn ang="0">
                  <a:pos x="50" y="1"/>
                </a:cxn>
                <a:cxn ang="0">
                  <a:pos x="54" y="2"/>
                </a:cxn>
                <a:cxn ang="0">
                  <a:pos x="58" y="4"/>
                </a:cxn>
                <a:cxn ang="0">
                  <a:pos x="58" y="4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9" y="11"/>
                </a:cxn>
                <a:cxn ang="0">
                  <a:pos x="72" y="13"/>
                </a:cxn>
                <a:cxn ang="0">
                  <a:pos x="74" y="16"/>
                </a:cxn>
                <a:cxn ang="0">
                  <a:pos x="75" y="20"/>
                </a:cxn>
                <a:cxn ang="0">
                  <a:pos x="75" y="20"/>
                </a:cxn>
                <a:cxn ang="0">
                  <a:pos x="66" y="25"/>
                </a:cxn>
                <a:cxn ang="0">
                  <a:pos x="57" y="29"/>
                </a:cxn>
                <a:cxn ang="0">
                  <a:pos x="57" y="29"/>
                </a:cxn>
                <a:cxn ang="0">
                  <a:pos x="45" y="32"/>
                </a:cxn>
                <a:cxn ang="0">
                  <a:pos x="34" y="37"/>
                </a:cxn>
                <a:cxn ang="0">
                  <a:pos x="24" y="43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52"/>
                </a:cxn>
                <a:cxn ang="0">
                  <a:pos x="11" y="53"/>
                </a:cxn>
                <a:cxn ang="0">
                  <a:pos x="3" y="53"/>
                </a:cxn>
                <a:cxn ang="0">
                  <a:pos x="3" y="53"/>
                </a:cxn>
              </a:cxnLst>
              <a:rect l="0" t="0" r="r" b="b"/>
              <a:pathLst>
                <a:path w="75" h="53">
                  <a:moveTo>
                    <a:pt x="3" y="53"/>
                  </a:moveTo>
                  <a:lnTo>
                    <a:pt x="3" y="53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6" y="6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0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4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9" y="11"/>
                  </a:lnTo>
                  <a:lnTo>
                    <a:pt x="72" y="13"/>
                  </a:lnTo>
                  <a:lnTo>
                    <a:pt x="74" y="16"/>
                  </a:lnTo>
                  <a:lnTo>
                    <a:pt x="75" y="20"/>
                  </a:lnTo>
                  <a:lnTo>
                    <a:pt x="75" y="20"/>
                  </a:lnTo>
                  <a:lnTo>
                    <a:pt x="66" y="25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45" y="32"/>
                  </a:lnTo>
                  <a:lnTo>
                    <a:pt x="34" y="37"/>
                  </a:lnTo>
                  <a:lnTo>
                    <a:pt x="24" y="43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52"/>
                  </a:lnTo>
                  <a:lnTo>
                    <a:pt x="11" y="53"/>
                  </a:lnTo>
                  <a:lnTo>
                    <a:pt x="3" y="53"/>
                  </a:lnTo>
                  <a:lnTo>
                    <a:pt x="3" y="53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6" name="Freeform 232"/>
            <p:cNvSpPr>
              <a:spLocks/>
            </p:cNvSpPr>
            <p:nvPr/>
          </p:nvSpPr>
          <p:spPr bwMode="auto">
            <a:xfrm>
              <a:off x="2109" y="2758"/>
              <a:ext cx="71" cy="42"/>
            </a:xfrm>
            <a:custGeom>
              <a:avLst/>
              <a:gdLst/>
              <a:ahLst/>
              <a:cxnLst>
                <a:cxn ang="0">
                  <a:pos x="63" y="41"/>
                </a:cxn>
                <a:cxn ang="0">
                  <a:pos x="63" y="41"/>
                </a:cxn>
                <a:cxn ang="0">
                  <a:pos x="52" y="42"/>
                </a:cxn>
                <a:cxn ang="0">
                  <a:pos x="52" y="42"/>
                </a:cxn>
                <a:cxn ang="0">
                  <a:pos x="49" y="42"/>
                </a:cxn>
                <a:cxn ang="0">
                  <a:pos x="45" y="42"/>
                </a:cxn>
                <a:cxn ang="0">
                  <a:pos x="42" y="40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33" y="32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4"/>
                </a:cxn>
                <a:cxn ang="0">
                  <a:pos x="22" y="23"/>
                </a:cxn>
                <a:cxn ang="0">
                  <a:pos x="17" y="23"/>
                </a:cxn>
                <a:cxn ang="0">
                  <a:pos x="17" y="23"/>
                </a:cxn>
                <a:cxn ang="0">
                  <a:pos x="11" y="23"/>
                </a:cxn>
                <a:cxn ang="0">
                  <a:pos x="4" y="23"/>
                </a:cxn>
                <a:cxn ang="0">
                  <a:pos x="4" y="23"/>
                </a:cxn>
                <a:cxn ang="0">
                  <a:pos x="1" y="21"/>
                </a:cxn>
                <a:cxn ang="0">
                  <a:pos x="0" y="19"/>
                </a:cxn>
                <a:cxn ang="0">
                  <a:pos x="0" y="16"/>
                </a:cxn>
                <a:cxn ang="0">
                  <a:pos x="1" y="13"/>
                </a:cxn>
                <a:cxn ang="0">
                  <a:pos x="1" y="13"/>
                </a:cxn>
                <a:cxn ang="0">
                  <a:pos x="6" y="8"/>
                </a:cxn>
                <a:cxn ang="0">
                  <a:pos x="11" y="5"/>
                </a:cxn>
                <a:cxn ang="0">
                  <a:pos x="17" y="2"/>
                </a:cxn>
                <a:cxn ang="0">
                  <a:pos x="24" y="1"/>
                </a:cxn>
                <a:cxn ang="0">
                  <a:pos x="24" y="1"/>
                </a:cxn>
                <a:cxn ang="0">
                  <a:pos x="31" y="0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46" y="1"/>
                </a:cxn>
                <a:cxn ang="0">
                  <a:pos x="49" y="2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69" y="18"/>
                </a:cxn>
                <a:cxn ang="0">
                  <a:pos x="69" y="18"/>
                </a:cxn>
                <a:cxn ang="0">
                  <a:pos x="71" y="19"/>
                </a:cxn>
                <a:cxn ang="0">
                  <a:pos x="71" y="20"/>
                </a:cxn>
                <a:cxn ang="0">
                  <a:pos x="71" y="22"/>
                </a:cxn>
                <a:cxn ang="0">
                  <a:pos x="69" y="23"/>
                </a:cxn>
                <a:cxn ang="0">
                  <a:pos x="69" y="23"/>
                </a:cxn>
                <a:cxn ang="0">
                  <a:pos x="69" y="25"/>
                </a:cxn>
                <a:cxn ang="0">
                  <a:pos x="69" y="25"/>
                </a:cxn>
                <a:cxn ang="0">
                  <a:pos x="69" y="27"/>
                </a:cxn>
                <a:cxn ang="0">
                  <a:pos x="69" y="30"/>
                </a:cxn>
                <a:cxn ang="0">
                  <a:pos x="67" y="34"/>
                </a:cxn>
                <a:cxn ang="0">
                  <a:pos x="63" y="41"/>
                </a:cxn>
                <a:cxn ang="0">
                  <a:pos x="63" y="41"/>
                </a:cxn>
              </a:cxnLst>
              <a:rect l="0" t="0" r="r" b="b"/>
              <a:pathLst>
                <a:path w="71" h="42">
                  <a:moveTo>
                    <a:pt x="63" y="41"/>
                  </a:moveTo>
                  <a:lnTo>
                    <a:pt x="63" y="41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0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33" y="32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4"/>
                  </a:lnTo>
                  <a:lnTo>
                    <a:pt x="22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1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6" y="8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46" y="1"/>
                  </a:lnTo>
                  <a:lnTo>
                    <a:pt x="49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69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69" y="23"/>
                  </a:lnTo>
                  <a:lnTo>
                    <a:pt x="69" y="23"/>
                  </a:lnTo>
                  <a:lnTo>
                    <a:pt x="69" y="25"/>
                  </a:lnTo>
                  <a:lnTo>
                    <a:pt x="69" y="25"/>
                  </a:lnTo>
                  <a:lnTo>
                    <a:pt x="69" y="27"/>
                  </a:lnTo>
                  <a:lnTo>
                    <a:pt x="69" y="30"/>
                  </a:lnTo>
                  <a:lnTo>
                    <a:pt x="67" y="34"/>
                  </a:lnTo>
                  <a:lnTo>
                    <a:pt x="63" y="41"/>
                  </a:lnTo>
                  <a:lnTo>
                    <a:pt x="63" y="41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7" name="Freeform 233"/>
            <p:cNvSpPr>
              <a:spLocks noEditPoints="1"/>
            </p:cNvSpPr>
            <p:nvPr/>
          </p:nvSpPr>
          <p:spPr bwMode="auto">
            <a:xfrm>
              <a:off x="1279" y="2914"/>
              <a:ext cx="774" cy="666"/>
            </a:xfrm>
            <a:custGeom>
              <a:avLst/>
              <a:gdLst/>
              <a:ahLst/>
              <a:cxnLst>
                <a:cxn ang="0">
                  <a:pos x="601" y="204"/>
                </a:cxn>
                <a:cxn ang="0">
                  <a:pos x="560" y="166"/>
                </a:cxn>
                <a:cxn ang="0">
                  <a:pos x="537" y="145"/>
                </a:cxn>
                <a:cxn ang="0">
                  <a:pos x="483" y="117"/>
                </a:cxn>
                <a:cxn ang="0">
                  <a:pos x="529" y="146"/>
                </a:cxn>
                <a:cxn ang="0">
                  <a:pos x="595" y="207"/>
                </a:cxn>
                <a:cxn ang="0">
                  <a:pos x="531" y="191"/>
                </a:cxn>
                <a:cxn ang="0">
                  <a:pos x="542" y="202"/>
                </a:cxn>
                <a:cxn ang="0">
                  <a:pos x="544" y="216"/>
                </a:cxn>
                <a:cxn ang="0">
                  <a:pos x="482" y="216"/>
                </a:cxn>
                <a:cxn ang="0">
                  <a:pos x="436" y="227"/>
                </a:cxn>
                <a:cxn ang="0">
                  <a:pos x="386" y="255"/>
                </a:cxn>
                <a:cxn ang="0">
                  <a:pos x="364" y="283"/>
                </a:cxn>
                <a:cxn ang="0">
                  <a:pos x="344" y="341"/>
                </a:cxn>
                <a:cxn ang="0">
                  <a:pos x="338" y="390"/>
                </a:cxn>
                <a:cxn ang="0">
                  <a:pos x="340" y="410"/>
                </a:cxn>
                <a:cxn ang="0">
                  <a:pos x="366" y="465"/>
                </a:cxn>
                <a:cxn ang="0">
                  <a:pos x="360" y="488"/>
                </a:cxn>
                <a:cxn ang="0">
                  <a:pos x="269" y="595"/>
                </a:cxn>
                <a:cxn ang="0">
                  <a:pos x="249" y="609"/>
                </a:cxn>
                <a:cxn ang="0">
                  <a:pos x="204" y="657"/>
                </a:cxn>
                <a:cxn ang="0">
                  <a:pos x="169" y="618"/>
                </a:cxn>
                <a:cxn ang="0">
                  <a:pos x="153" y="574"/>
                </a:cxn>
                <a:cxn ang="0">
                  <a:pos x="97" y="533"/>
                </a:cxn>
                <a:cxn ang="0">
                  <a:pos x="81" y="516"/>
                </a:cxn>
                <a:cxn ang="0">
                  <a:pos x="52" y="478"/>
                </a:cxn>
                <a:cxn ang="0">
                  <a:pos x="18" y="409"/>
                </a:cxn>
                <a:cxn ang="0">
                  <a:pos x="0" y="326"/>
                </a:cxn>
                <a:cxn ang="0">
                  <a:pos x="8" y="219"/>
                </a:cxn>
                <a:cxn ang="0">
                  <a:pos x="35" y="146"/>
                </a:cxn>
                <a:cxn ang="0">
                  <a:pos x="65" y="100"/>
                </a:cxn>
                <a:cxn ang="0">
                  <a:pos x="65" y="62"/>
                </a:cxn>
                <a:cxn ang="0">
                  <a:pos x="79" y="19"/>
                </a:cxn>
                <a:cxn ang="0">
                  <a:pos x="125" y="35"/>
                </a:cxn>
                <a:cxn ang="0">
                  <a:pos x="184" y="13"/>
                </a:cxn>
                <a:cxn ang="0">
                  <a:pos x="228" y="5"/>
                </a:cxn>
                <a:cxn ang="0">
                  <a:pos x="317" y="2"/>
                </a:cxn>
                <a:cxn ang="0">
                  <a:pos x="382" y="19"/>
                </a:cxn>
                <a:cxn ang="0">
                  <a:pos x="426" y="25"/>
                </a:cxn>
                <a:cxn ang="0">
                  <a:pos x="498" y="53"/>
                </a:cxn>
                <a:cxn ang="0">
                  <a:pos x="549" y="96"/>
                </a:cxn>
                <a:cxn ang="0">
                  <a:pos x="599" y="157"/>
                </a:cxn>
                <a:cxn ang="0">
                  <a:pos x="706" y="375"/>
                </a:cxn>
                <a:cxn ang="0">
                  <a:pos x="709" y="419"/>
                </a:cxn>
                <a:cxn ang="0">
                  <a:pos x="672" y="371"/>
                </a:cxn>
                <a:cxn ang="0">
                  <a:pos x="694" y="429"/>
                </a:cxn>
                <a:cxn ang="0">
                  <a:pos x="706" y="513"/>
                </a:cxn>
                <a:cxn ang="0">
                  <a:pos x="744" y="507"/>
                </a:cxn>
                <a:cxn ang="0">
                  <a:pos x="747" y="453"/>
                </a:cxn>
                <a:cxn ang="0">
                  <a:pos x="682" y="408"/>
                </a:cxn>
                <a:cxn ang="0">
                  <a:pos x="665" y="371"/>
                </a:cxn>
                <a:cxn ang="0">
                  <a:pos x="675" y="424"/>
                </a:cxn>
                <a:cxn ang="0">
                  <a:pos x="654" y="370"/>
                </a:cxn>
                <a:cxn ang="0">
                  <a:pos x="645" y="382"/>
                </a:cxn>
                <a:cxn ang="0">
                  <a:pos x="658" y="488"/>
                </a:cxn>
                <a:cxn ang="0">
                  <a:pos x="702" y="510"/>
                </a:cxn>
                <a:cxn ang="0">
                  <a:pos x="774" y="444"/>
                </a:cxn>
                <a:cxn ang="0">
                  <a:pos x="713" y="357"/>
                </a:cxn>
                <a:cxn ang="0">
                  <a:pos x="740" y="420"/>
                </a:cxn>
              </a:cxnLst>
              <a:rect l="0" t="0" r="r" b="b"/>
              <a:pathLst>
                <a:path w="774" h="666">
                  <a:moveTo>
                    <a:pt x="599" y="157"/>
                  </a:moveTo>
                  <a:lnTo>
                    <a:pt x="599" y="157"/>
                  </a:lnTo>
                  <a:lnTo>
                    <a:pt x="624" y="192"/>
                  </a:lnTo>
                  <a:lnTo>
                    <a:pt x="624" y="192"/>
                  </a:lnTo>
                  <a:lnTo>
                    <a:pt x="603" y="203"/>
                  </a:lnTo>
                  <a:lnTo>
                    <a:pt x="603" y="203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597" y="202"/>
                  </a:lnTo>
                  <a:lnTo>
                    <a:pt x="597" y="202"/>
                  </a:lnTo>
                  <a:lnTo>
                    <a:pt x="572" y="176"/>
                  </a:lnTo>
                  <a:lnTo>
                    <a:pt x="572" y="176"/>
                  </a:lnTo>
                  <a:lnTo>
                    <a:pt x="560" y="166"/>
                  </a:lnTo>
                  <a:lnTo>
                    <a:pt x="560" y="166"/>
                  </a:lnTo>
                  <a:lnTo>
                    <a:pt x="550" y="157"/>
                  </a:lnTo>
                  <a:lnTo>
                    <a:pt x="544" y="152"/>
                  </a:lnTo>
                  <a:lnTo>
                    <a:pt x="540" y="147"/>
                  </a:lnTo>
                  <a:lnTo>
                    <a:pt x="540" y="147"/>
                  </a:lnTo>
                  <a:lnTo>
                    <a:pt x="538" y="146"/>
                  </a:lnTo>
                  <a:lnTo>
                    <a:pt x="537" y="145"/>
                  </a:lnTo>
                  <a:lnTo>
                    <a:pt x="537" y="145"/>
                  </a:lnTo>
                  <a:lnTo>
                    <a:pt x="496" y="121"/>
                  </a:lnTo>
                  <a:lnTo>
                    <a:pt x="496" y="121"/>
                  </a:lnTo>
                  <a:lnTo>
                    <a:pt x="490" y="118"/>
                  </a:lnTo>
                  <a:lnTo>
                    <a:pt x="484" y="116"/>
                  </a:lnTo>
                  <a:lnTo>
                    <a:pt x="484" y="116"/>
                  </a:lnTo>
                  <a:lnTo>
                    <a:pt x="483" y="117"/>
                  </a:lnTo>
                  <a:lnTo>
                    <a:pt x="483" y="117"/>
                  </a:lnTo>
                  <a:lnTo>
                    <a:pt x="484" y="119"/>
                  </a:lnTo>
                  <a:lnTo>
                    <a:pt x="486" y="120"/>
                  </a:lnTo>
                  <a:lnTo>
                    <a:pt x="486" y="120"/>
                  </a:lnTo>
                  <a:lnTo>
                    <a:pt x="502" y="130"/>
                  </a:lnTo>
                  <a:lnTo>
                    <a:pt x="518" y="139"/>
                  </a:lnTo>
                  <a:lnTo>
                    <a:pt x="518" y="139"/>
                  </a:lnTo>
                  <a:lnTo>
                    <a:pt x="529" y="146"/>
                  </a:lnTo>
                  <a:lnTo>
                    <a:pt x="539" y="154"/>
                  </a:lnTo>
                  <a:lnTo>
                    <a:pt x="539" y="154"/>
                  </a:lnTo>
                  <a:lnTo>
                    <a:pt x="582" y="193"/>
                  </a:lnTo>
                  <a:lnTo>
                    <a:pt x="582" y="193"/>
                  </a:lnTo>
                  <a:lnTo>
                    <a:pt x="588" y="200"/>
                  </a:lnTo>
                  <a:lnTo>
                    <a:pt x="595" y="207"/>
                  </a:lnTo>
                  <a:lnTo>
                    <a:pt x="595" y="207"/>
                  </a:lnTo>
                  <a:lnTo>
                    <a:pt x="580" y="221"/>
                  </a:lnTo>
                  <a:lnTo>
                    <a:pt x="580" y="221"/>
                  </a:lnTo>
                  <a:lnTo>
                    <a:pt x="564" y="208"/>
                  </a:lnTo>
                  <a:lnTo>
                    <a:pt x="564" y="208"/>
                  </a:lnTo>
                  <a:lnTo>
                    <a:pt x="553" y="202"/>
                  </a:lnTo>
                  <a:lnTo>
                    <a:pt x="542" y="196"/>
                  </a:lnTo>
                  <a:lnTo>
                    <a:pt x="531" y="191"/>
                  </a:lnTo>
                  <a:lnTo>
                    <a:pt x="520" y="188"/>
                  </a:lnTo>
                  <a:lnTo>
                    <a:pt x="520" y="188"/>
                  </a:lnTo>
                  <a:lnTo>
                    <a:pt x="516" y="187"/>
                  </a:lnTo>
                  <a:lnTo>
                    <a:pt x="513" y="190"/>
                  </a:lnTo>
                  <a:lnTo>
                    <a:pt x="513" y="190"/>
                  </a:lnTo>
                  <a:lnTo>
                    <a:pt x="528" y="196"/>
                  </a:lnTo>
                  <a:lnTo>
                    <a:pt x="542" y="202"/>
                  </a:lnTo>
                  <a:lnTo>
                    <a:pt x="556" y="210"/>
                  </a:lnTo>
                  <a:lnTo>
                    <a:pt x="562" y="215"/>
                  </a:lnTo>
                  <a:lnTo>
                    <a:pt x="568" y="221"/>
                  </a:lnTo>
                  <a:lnTo>
                    <a:pt x="568" y="221"/>
                  </a:lnTo>
                  <a:lnTo>
                    <a:pt x="556" y="218"/>
                  </a:lnTo>
                  <a:lnTo>
                    <a:pt x="544" y="216"/>
                  </a:lnTo>
                  <a:lnTo>
                    <a:pt x="544" y="216"/>
                  </a:lnTo>
                  <a:lnTo>
                    <a:pt x="508" y="212"/>
                  </a:lnTo>
                  <a:lnTo>
                    <a:pt x="508" y="212"/>
                  </a:lnTo>
                  <a:lnTo>
                    <a:pt x="503" y="213"/>
                  </a:lnTo>
                  <a:lnTo>
                    <a:pt x="499" y="214"/>
                  </a:lnTo>
                  <a:lnTo>
                    <a:pt x="499" y="214"/>
                  </a:lnTo>
                  <a:lnTo>
                    <a:pt x="490" y="215"/>
                  </a:lnTo>
                  <a:lnTo>
                    <a:pt x="482" y="216"/>
                  </a:lnTo>
                  <a:lnTo>
                    <a:pt x="482" y="216"/>
                  </a:lnTo>
                  <a:lnTo>
                    <a:pt x="475" y="215"/>
                  </a:lnTo>
                  <a:lnTo>
                    <a:pt x="469" y="216"/>
                  </a:lnTo>
                  <a:lnTo>
                    <a:pt x="462" y="217"/>
                  </a:lnTo>
                  <a:lnTo>
                    <a:pt x="456" y="219"/>
                  </a:lnTo>
                  <a:lnTo>
                    <a:pt x="456" y="219"/>
                  </a:lnTo>
                  <a:lnTo>
                    <a:pt x="436" y="227"/>
                  </a:lnTo>
                  <a:lnTo>
                    <a:pt x="427" y="230"/>
                  </a:lnTo>
                  <a:lnTo>
                    <a:pt x="417" y="235"/>
                  </a:lnTo>
                  <a:lnTo>
                    <a:pt x="417" y="235"/>
                  </a:lnTo>
                  <a:lnTo>
                    <a:pt x="409" y="239"/>
                  </a:lnTo>
                  <a:lnTo>
                    <a:pt x="401" y="244"/>
                  </a:lnTo>
                  <a:lnTo>
                    <a:pt x="386" y="255"/>
                  </a:lnTo>
                  <a:lnTo>
                    <a:pt x="386" y="255"/>
                  </a:lnTo>
                  <a:lnTo>
                    <a:pt x="375" y="264"/>
                  </a:lnTo>
                  <a:lnTo>
                    <a:pt x="366" y="275"/>
                  </a:lnTo>
                  <a:lnTo>
                    <a:pt x="366" y="275"/>
                  </a:lnTo>
                  <a:lnTo>
                    <a:pt x="363" y="278"/>
                  </a:lnTo>
                  <a:lnTo>
                    <a:pt x="361" y="282"/>
                  </a:lnTo>
                  <a:lnTo>
                    <a:pt x="361" y="282"/>
                  </a:lnTo>
                  <a:lnTo>
                    <a:pt x="364" y="283"/>
                  </a:lnTo>
                  <a:lnTo>
                    <a:pt x="364" y="283"/>
                  </a:lnTo>
                  <a:lnTo>
                    <a:pt x="357" y="299"/>
                  </a:lnTo>
                  <a:lnTo>
                    <a:pt x="357" y="299"/>
                  </a:lnTo>
                  <a:lnTo>
                    <a:pt x="353" y="311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4" y="341"/>
                  </a:lnTo>
                  <a:lnTo>
                    <a:pt x="339" y="359"/>
                  </a:lnTo>
                  <a:lnTo>
                    <a:pt x="339" y="359"/>
                  </a:lnTo>
                  <a:lnTo>
                    <a:pt x="338" y="369"/>
                  </a:lnTo>
                  <a:lnTo>
                    <a:pt x="337" y="379"/>
                  </a:lnTo>
                  <a:lnTo>
                    <a:pt x="337" y="379"/>
                  </a:lnTo>
                  <a:lnTo>
                    <a:pt x="337" y="386"/>
                  </a:lnTo>
                  <a:lnTo>
                    <a:pt x="338" y="390"/>
                  </a:lnTo>
                  <a:lnTo>
                    <a:pt x="340" y="394"/>
                  </a:lnTo>
                  <a:lnTo>
                    <a:pt x="340" y="394"/>
                  </a:lnTo>
                  <a:lnTo>
                    <a:pt x="341" y="396"/>
                  </a:lnTo>
                  <a:lnTo>
                    <a:pt x="341" y="399"/>
                  </a:lnTo>
                  <a:lnTo>
                    <a:pt x="341" y="399"/>
                  </a:lnTo>
                  <a:lnTo>
                    <a:pt x="340" y="404"/>
                  </a:lnTo>
                  <a:lnTo>
                    <a:pt x="340" y="410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8" y="433"/>
                  </a:lnTo>
                  <a:lnTo>
                    <a:pt x="352" y="444"/>
                  </a:lnTo>
                  <a:lnTo>
                    <a:pt x="358" y="455"/>
                  </a:lnTo>
                  <a:lnTo>
                    <a:pt x="366" y="465"/>
                  </a:lnTo>
                  <a:lnTo>
                    <a:pt x="366" y="465"/>
                  </a:lnTo>
                  <a:lnTo>
                    <a:pt x="371" y="471"/>
                  </a:lnTo>
                  <a:lnTo>
                    <a:pt x="371" y="471"/>
                  </a:lnTo>
                  <a:lnTo>
                    <a:pt x="370" y="477"/>
                  </a:lnTo>
                  <a:lnTo>
                    <a:pt x="367" y="481"/>
                  </a:lnTo>
                  <a:lnTo>
                    <a:pt x="364" y="485"/>
                  </a:lnTo>
                  <a:lnTo>
                    <a:pt x="360" y="488"/>
                  </a:lnTo>
                  <a:lnTo>
                    <a:pt x="360" y="488"/>
                  </a:lnTo>
                  <a:lnTo>
                    <a:pt x="344" y="503"/>
                  </a:lnTo>
                  <a:lnTo>
                    <a:pt x="329" y="518"/>
                  </a:lnTo>
                  <a:lnTo>
                    <a:pt x="314" y="534"/>
                  </a:lnTo>
                  <a:lnTo>
                    <a:pt x="301" y="551"/>
                  </a:lnTo>
                  <a:lnTo>
                    <a:pt x="301" y="551"/>
                  </a:lnTo>
                  <a:lnTo>
                    <a:pt x="285" y="573"/>
                  </a:lnTo>
                  <a:lnTo>
                    <a:pt x="269" y="595"/>
                  </a:lnTo>
                  <a:lnTo>
                    <a:pt x="269" y="595"/>
                  </a:lnTo>
                  <a:lnTo>
                    <a:pt x="267" y="598"/>
                  </a:lnTo>
                  <a:lnTo>
                    <a:pt x="263" y="600"/>
                  </a:lnTo>
                  <a:lnTo>
                    <a:pt x="256" y="603"/>
                  </a:lnTo>
                  <a:lnTo>
                    <a:pt x="256" y="603"/>
                  </a:lnTo>
                  <a:lnTo>
                    <a:pt x="252" y="606"/>
                  </a:lnTo>
                  <a:lnTo>
                    <a:pt x="249" y="609"/>
                  </a:lnTo>
                  <a:lnTo>
                    <a:pt x="249" y="609"/>
                  </a:lnTo>
                  <a:lnTo>
                    <a:pt x="239" y="625"/>
                  </a:lnTo>
                  <a:lnTo>
                    <a:pt x="233" y="632"/>
                  </a:lnTo>
                  <a:lnTo>
                    <a:pt x="226" y="639"/>
                  </a:lnTo>
                  <a:lnTo>
                    <a:pt x="219" y="646"/>
                  </a:lnTo>
                  <a:lnTo>
                    <a:pt x="212" y="652"/>
                  </a:lnTo>
                  <a:lnTo>
                    <a:pt x="204" y="657"/>
                  </a:lnTo>
                  <a:lnTo>
                    <a:pt x="196" y="662"/>
                  </a:lnTo>
                  <a:lnTo>
                    <a:pt x="196" y="662"/>
                  </a:lnTo>
                  <a:lnTo>
                    <a:pt x="186" y="666"/>
                  </a:lnTo>
                  <a:lnTo>
                    <a:pt x="186" y="666"/>
                  </a:lnTo>
                  <a:lnTo>
                    <a:pt x="180" y="654"/>
                  </a:lnTo>
                  <a:lnTo>
                    <a:pt x="176" y="642"/>
                  </a:lnTo>
                  <a:lnTo>
                    <a:pt x="169" y="618"/>
                  </a:lnTo>
                  <a:lnTo>
                    <a:pt x="169" y="618"/>
                  </a:lnTo>
                  <a:lnTo>
                    <a:pt x="165" y="606"/>
                  </a:lnTo>
                  <a:lnTo>
                    <a:pt x="162" y="594"/>
                  </a:lnTo>
                  <a:lnTo>
                    <a:pt x="160" y="582"/>
                  </a:lnTo>
                  <a:lnTo>
                    <a:pt x="158" y="568"/>
                  </a:lnTo>
                  <a:lnTo>
                    <a:pt x="158" y="568"/>
                  </a:lnTo>
                  <a:lnTo>
                    <a:pt x="153" y="574"/>
                  </a:lnTo>
                  <a:lnTo>
                    <a:pt x="153" y="574"/>
                  </a:lnTo>
                  <a:lnTo>
                    <a:pt x="144" y="569"/>
                  </a:lnTo>
                  <a:lnTo>
                    <a:pt x="135" y="563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97" y="533"/>
                  </a:lnTo>
                  <a:lnTo>
                    <a:pt x="97" y="533"/>
                  </a:lnTo>
                  <a:lnTo>
                    <a:pt x="96" y="531"/>
                  </a:lnTo>
                  <a:lnTo>
                    <a:pt x="94" y="531"/>
                  </a:lnTo>
                  <a:lnTo>
                    <a:pt x="94" y="531"/>
                  </a:lnTo>
                  <a:lnTo>
                    <a:pt x="92" y="530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16"/>
                  </a:lnTo>
                  <a:lnTo>
                    <a:pt x="81" y="516"/>
                  </a:lnTo>
                  <a:lnTo>
                    <a:pt x="77" y="509"/>
                  </a:lnTo>
                  <a:lnTo>
                    <a:pt x="77" y="509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2" y="478"/>
                  </a:lnTo>
                  <a:lnTo>
                    <a:pt x="52" y="478"/>
                  </a:lnTo>
                  <a:lnTo>
                    <a:pt x="47" y="473"/>
                  </a:lnTo>
                  <a:lnTo>
                    <a:pt x="43" y="467"/>
                  </a:lnTo>
                  <a:lnTo>
                    <a:pt x="36" y="455"/>
                  </a:lnTo>
                  <a:lnTo>
                    <a:pt x="30" y="442"/>
                  </a:lnTo>
                  <a:lnTo>
                    <a:pt x="25" y="429"/>
                  </a:lnTo>
                  <a:lnTo>
                    <a:pt x="25" y="429"/>
                  </a:lnTo>
                  <a:lnTo>
                    <a:pt x="18" y="409"/>
                  </a:lnTo>
                  <a:lnTo>
                    <a:pt x="12" y="388"/>
                  </a:lnTo>
                  <a:lnTo>
                    <a:pt x="12" y="388"/>
                  </a:lnTo>
                  <a:lnTo>
                    <a:pt x="7" y="373"/>
                  </a:lnTo>
                  <a:lnTo>
                    <a:pt x="4" y="357"/>
                  </a:lnTo>
                  <a:lnTo>
                    <a:pt x="1" y="342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1" y="293"/>
                  </a:lnTo>
                  <a:lnTo>
                    <a:pt x="2" y="276"/>
                  </a:lnTo>
                  <a:lnTo>
                    <a:pt x="4" y="260"/>
                  </a:lnTo>
                  <a:lnTo>
                    <a:pt x="4" y="260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22" y="172"/>
                  </a:lnTo>
                  <a:lnTo>
                    <a:pt x="22" y="172"/>
                  </a:lnTo>
                  <a:lnTo>
                    <a:pt x="25" y="165"/>
                  </a:lnTo>
                  <a:lnTo>
                    <a:pt x="28" y="158"/>
                  </a:lnTo>
                  <a:lnTo>
                    <a:pt x="28" y="158"/>
                  </a:lnTo>
                  <a:lnTo>
                    <a:pt x="35" y="146"/>
                  </a:lnTo>
                  <a:lnTo>
                    <a:pt x="42" y="134"/>
                  </a:lnTo>
                  <a:lnTo>
                    <a:pt x="42" y="134"/>
                  </a:lnTo>
                  <a:lnTo>
                    <a:pt x="49" y="122"/>
                  </a:lnTo>
                  <a:lnTo>
                    <a:pt x="57" y="111"/>
                  </a:lnTo>
                  <a:lnTo>
                    <a:pt x="57" y="111"/>
                  </a:lnTo>
                  <a:lnTo>
                    <a:pt x="65" y="100"/>
                  </a:lnTo>
                  <a:lnTo>
                    <a:pt x="65" y="100"/>
                  </a:lnTo>
                  <a:lnTo>
                    <a:pt x="67" y="95"/>
                  </a:lnTo>
                  <a:lnTo>
                    <a:pt x="67" y="92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5" y="75"/>
                  </a:lnTo>
                  <a:lnTo>
                    <a:pt x="65" y="62"/>
                  </a:lnTo>
                  <a:lnTo>
                    <a:pt x="65" y="62"/>
                  </a:lnTo>
                  <a:lnTo>
                    <a:pt x="67" y="40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17"/>
                  </a:lnTo>
                  <a:lnTo>
                    <a:pt x="74" y="18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92" y="24"/>
                  </a:lnTo>
                  <a:lnTo>
                    <a:pt x="98" y="26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9" y="31"/>
                  </a:lnTo>
                  <a:lnTo>
                    <a:pt x="114" y="33"/>
                  </a:lnTo>
                  <a:lnTo>
                    <a:pt x="125" y="35"/>
                  </a:lnTo>
                  <a:lnTo>
                    <a:pt x="125" y="35"/>
                  </a:lnTo>
                  <a:lnTo>
                    <a:pt x="131" y="31"/>
                  </a:lnTo>
                  <a:lnTo>
                    <a:pt x="138" y="27"/>
                  </a:lnTo>
                  <a:lnTo>
                    <a:pt x="152" y="22"/>
                  </a:lnTo>
                  <a:lnTo>
                    <a:pt x="152" y="22"/>
                  </a:lnTo>
                  <a:lnTo>
                    <a:pt x="168" y="17"/>
                  </a:lnTo>
                  <a:lnTo>
                    <a:pt x="184" y="13"/>
                  </a:lnTo>
                  <a:lnTo>
                    <a:pt x="184" y="13"/>
                  </a:lnTo>
                  <a:lnTo>
                    <a:pt x="189" y="11"/>
                  </a:lnTo>
                  <a:lnTo>
                    <a:pt x="195" y="10"/>
                  </a:lnTo>
                  <a:lnTo>
                    <a:pt x="205" y="9"/>
                  </a:lnTo>
                  <a:lnTo>
                    <a:pt x="205" y="9"/>
                  </a:lnTo>
                  <a:lnTo>
                    <a:pt x="217" y="7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49" y="2"/>
                  </a:lnTo>
                  <a:lnTo>
                    <a:pt x="271" y="1"/>
                  </a:lnTo>
                  <a:lnTo>
                    <a:pt x="271" y="1"/>
                  </a:lnTo>
                  <a:lnTo>
                    <a:pt x="286" y="0"/>
                  </a:lnTo>
                  <a:lnTo>
                    <a:pt x="302" y="1"/>
                  </a:lnTo>
                  <a:lnTo>
                    <a:pt x="317" y="2"/>
                  </a:lnTo>
                  <a:lnTo>
                    <a:pt x="333" y="4"/>
                  </a:lnTo>
                  <a:lnTo>
                    <a:pt x="333" y="4"/>
                  </a:lnTo>
                  <a:lnTo>
                    <a:pt x="345" y="7"/>
                  </a:lnTo>
                  <a:lnTo>
                    <a:pt x="357" y="10"/>
                  </a:lnTo>
                  <a:lnTo>
                    <a:pt x="380" y="18"/>
                  </a:lnTo>
                  <a:lnTo>
                    <a:pt x="380" y="18"/>
                  </a:lnTo>
                  <a:lnTo>
                    <a:pt x="382" y="19"/>
                  </a:lnTo>
                  <a:lnTo>
                    <a:pt x="382" y="19"/>
                  </a:lnTo>
                  <a:lnTo>
                    <a:pt x="385" y="22"/>
                  </a:lnTo>
                  <a:lnTo>
                    <a:pt x="389" y="23"/>
                  </a:lnTo>
                  <a:lnTo>
                    <a:pt x="397" y="23"/>
                  </a:lnTo>
                  <a:lnTo>
                    <a:pt x="397" y="23"/>
                  </a:lnTo>
                  <a:lnTo>
                    <a:pt x="416" y="24"/>
                  </a:lnTo>
                  <a:lnTo>
                    <a:pt x="426" y="25"/>
                  </a:lnTo>
                  <a:lnTo>
                    <a:pt x="435" y="27"/>
                  </a:lnTo>
                  <a:lnTo>
                    <a:pt x="435" y="27"/>
                  </a:lnTo>
                  <a:lnTo>
                    <a:pt x="452" y="31"/>
                  </a:lnTo>
                  <a:lnTo>
                    <a:pt x="468" y="37"/>
                  </a:lnTo>
                  <a:lnTo>
                    <a:pt x="483" y="44"/>
                  </a:lnTo>
                  <a:lnTo>
                    <a:pt x="498" y="53"/>
                  </a:lnTo>
                  <a:lnTo>
                    <a:pt x="498" y="53"/>
                  </a:lnTo>
                  <a:lnTo>
                    <a:pt x="509" y="61"/>
                  </a:lnTo>
                  <a:lnTo>
                    <a:pt x="520" y="70"/>
                  </a:lnTo>
                  <a:lnTo>
                    <a:pt x="542" y="88"/>
                  </a:lnTo>
                  <a:lnTo>
                    <a:pt x="542" y="88"/>
                  </a:lnTo>
                  <a:lnTo>
                    <a:pt x="546" y="92"/>
                  </a:lnTo>
                  <a:lnTo>
                    <a:pt x="549" y="96"/>
                  </a:lnTo>
                  <a:lnTo>
                    <a:pt x="549" y="96"/>
                  </a:lnTo>
                  <a:lnTo>
                    <a:pt x="559" y="108"/>
                  </a:lnTo>
                  <a:lnTo>
                    <a:pt x="569" y="120"/>
                  </a:lnTo>
                  <a:lnTo>
                    <a:pt x="569" y="120"/>
                  </a:lnTo>
                  <a:lnTo>
                    <a:pt x="577" y="129"/>
                  </a:lnTo>
                  <a:lnTo>
                    <a:pt x="585" y="138"/>
                  </a:lnTo>
                  <a:lnTo>
                    <a:pt x="599" y="157"/>
                  </a:lnTo>
                  <a:lnTo>
                    <a:pt x="599" y="157"/>
                  </a:lnTo>
                  <a:close/>
                  <a:moveTo>
                    <a:pt x="744" y="445"/>
                  </a:moveTo>
                  <a:lnTo>
                    <a:pt x="744" y="445"/>
                  </a:lnTo>
                  <a:lnTo>
                    <a:pt x="736" y="426"/>
                  </a:lnTo>
                  <a:lnTo>
                    <a:pt x="727" y="409"/>
                  </a:lnTo>
                  <a:lnTo>
                    <a:pt x="717" y="391"/>
                  </a:lnTo>
                  <a:lnTo>
                    <a:pt x="706" y="375"/>
                  </a:lnTo>
                  <a:lnTo>
                    <a:pt x="706" y="375"/>
                  </a:lnTo>
                  <a:lnTo>
                    <a:pt x="697" y="364"/>
                  </a:lnTo>
                  <a:lnTo>
                    <a:pt x="697" y="364"/>
                  </a:lnTo>
                  <a:lnTo>
                    <a:pt x="688" y="368"/>
                  </a:lnTo>
                  <a:lnTo>
                    <a:pt x="688" y="368"/>
                  </a:lnTo>
                  <a:lnTo>
                    <a:pt x="694" y="380"/>
                  </a:lnTo>
                  <a:lnTo>
                    <a:pt x="700" y="393"/>
                  </a:lnTo>
                  <a:lnTo>
                    <a:pt x="709" y="419"/>
                  </a:lnTo>
                  <a:lnTo>
                    <a:pt x="709" y="419"/>
                  </a:lnTo>
                  <a:lnTo>
                    <a:pt x="702" y="407"/>
                  </a:lnTo>
                  <a:lnTo>
                    <a:pt x="695" y="394"/>
                  </a:lnTo>
                  <a:lnTo>
                    <a:pt x="689" y="381"/>
                  </a:lnTo>
                  <a:lnTo>
                    <a:pt x="681" y="368"/>
                  </a:lnTo>
                  <a:lnTo>
                    <a:pt x="681" y="368"/>
                  </a:lnTo>
                  <a:lnTo>
                    <a:pt x="672" y="371"/>
                  </a:lnTo>
                  <a:lnTo>
                    <a:pt x="672" y="371"/>
                  </a:lnTo>
                  <a:lnTo>
                    <a:pt x="677" y="378"/>
                  </a:lnTo>
                  <a:lnTo>
                    <a:pt x="680" y="385"/>
                  </a:lnTo>
                  <a:lnTo>
                    <a:pt x="686" y="400"/>
                  </a:lnTo>
                  <a:lnTo>
                    <a:pt x="686" y="400"/>
                  </a:lnTo>
                  <a:lnTo>
                    <a:pt x="691" y="414"/>
                  </a:lnTo>
                  <a:lnTo>
                    <a:pt x="694" y="429"/>
                  </a:lnTo>
                  <a:lnTo>
                    <a:pt x="700" y="458"/>
                  </a:lnTo>
                  <a:lnTo>
                    <a:pt x="700" y="458"/>
                  </a:lnTo>
                  <a:lnTo>
                    <a:pt x="702" y="475"/>
                  </a:lnTo>
                  <a:lnTo>
                    <a:pt x="704" y="492"/>
                  </a:lnTo>
                  <a:lnTo>
                    <a:pt x="704" y="492"/>
                  </a:lnTo>
                  <a:lnTo>
                    <a:pt x="705" y="502"/>
                  </a:lnTo>
                  <a:lnTo>
                    <a:pt x="706" y="513"/>
                  </a:lnTo>
                  <a:lnTo>
                    <a:pt x="706" y="513"/>
                  </a:lnTo>
                  <a:lnTo>
                    <a:pt x="706" y="518"/>
                  </a:lnTo>
                  <a:lnTo>
                    <a:pt x="707" y="520"/>
                  </a:lnTo>
                  <a:lnTo>
                    <a:pt x="709" y="522"/>
                  </a:lnTo>
                  <a:lnTo>
                    <a:pt x="709" y="522"/>
                  </a:lnTo>
                  <a:lnTo>
                    <a:pt x="732" y="512"/>
                  </a:lnTo>
                  <a:lnTo>
                    <a:pt x="744" y="507"/>
                  </a:lnTo>
                  <a:lnTo>
                    <a:pt x="756" y="501"/>
                  </a:lnTo>
                  <a:lnTo>
                    <a:pt x="756" y="501"/>
                  </a:lnTo>
                  <a:lnTo>
                    <a:pt x="754" y="490"/>
                  </a:lnTo>
                  <a:lnTo>
                    <a:pt x="753" y="480"/>
                  </a:lnTo>
                  <a:lnTo>
                    <a:pt x="753" y="480"/>
                  </a:lnTo>
                  <a:lnTo>
                    <a:pt x="749" y="462"/>
                  </a:lnTo>
                  <a:lnTo>
                    <a:pt x="747" y="453"/>
                  </a:lnTo>
                  <a:lnTo>
                    <a:pt x="744" y="445"/>
                  </a:lnTo>
                  <a:lnTo>
                    <a:pt x="744" y="445"/>
                  </a:lnTo>
                  <a:close/>
                  <a:moveTo>
                    <a:pt x="695" y="470"/>
                  </a:moveTo>
                  <a:lnTo>
                    <a:pt x="695" y="470"/>
                  </a:lnTo>
                  <a:lnTo>
                    <a:pt x="692" y="449"/>
                  </a:lnTo>
                  <a:lnTo>
                    <a:pt x="687" y="429"/>
                  </a:lnTo>
                  <a:lnTo>
                    <a:pt x="682" y="408"/>
                  </a:lnTo>
                  <a:lnTo>
                    <a:pt x="675" y="388"/>
                  </a:lnTo>
                  <a:lnTo>
                    <a:pt x="675" y="388"/>
                  </a:lnTo>
                  <a:lnTo>
                    <a:pt x="672" y="381"/>
                  </a:lnTo>
                  <a:lnTo>
                    <a:pt x="668" y="373"/>
                  </a:lnTo>
                  <a:lnTo>
                    <a:pt x="668" y="373"/>
                  </a:lnTo>
                  <a:lnTo>
                    <a:pt x="667" y="372"/>
                  </a:lnTo>
                  <a:lnTo>
                    <a:pt x="665" y="371"/>
                  </a:lnTo>
                  <a:lnTo>
                    <a:pt x="663" y="371"/>
                  </a:lnTo>
                  <a:lnTo>
                    <a:pt x="661" y="371"/>
                  </a:lnTo>
                  <a:lnTo>
                    <a:pt x="661" y="371"/>
                  </a:lnTo>
                  <a:lnTo>
                    <a:pt x="664" y="385"/>
                  </a:lnTo>
                  <a:lnTo>
                    <a:pt x="668" y="398"/>
                  </a:lnTo>
                  <a:lnTo>
                    <a:pt x="672" y="411"/>
                  </a:lnTo>
                  <a:lnTo>
                    <a:pt x="675" y="424"/>
                  </a:lnTo>
                  <a:lnTo>
                    <a:pt x="675" y="424"/>
                  </a:lnTo>
                  <a:lnTo>
                    <a:pt x="673" y="422"/>
                  </a:lnTo>
                  <a:lnTo>
                    <a:pt x="673" y="422"/>
                  </a:lnTo>
                  <a:lnTo>
                    <a:pt x="659" y="381"/>
                  </a:lnTo>
                  <a:lnTo>
                    <a:pt x="659" y="381"/>
                  </a:lnTo>
                  <a:lnTo>
                    <a:pt x="657" y="374"/>
                  </a:lnTo>
                  <a:lnTo>
                    <a:pt x="654" y="370"/>
                  </a:lnTo>
                  <a:lnTo>
                    <a:pt x="650" y="369"/>
                  </a:lnTo>
                  <a:lnTo>
                    <a:pt x="643" y="368"/>
                  </a:lnTo>
                  <a:lnTo>
                    <a:pt x="643" y="368"/>
                  </a:lnTo>
                  <a:lnTo>
                    <a:pt x="643" y="368"/>
                  </a:lnTo>
                  <a:lnTo>
                    <a:pt x="643" y="368"/>
                  </a:lnTo>
                  <a:lnTo>
                    <a:pt x="645" y="382"/>
                  </a:lnTo>
                  <a:lnTo>
                    <a:pt x="645" y="382"/>
                  </a:lnTo>
                  <a:lnTo>
                    <a:pt x="650" y="405"/>
                  </a:lnTo>
                  <a:lnTo>
                    <a:pt x="655" y="428"/>
                  </a:lnTo>
                  <a:lnTo>
                    <a:pt x="655" y="428"/>
                  </a:lnTo>
                  <a:lnTo>
                    <a:pt x="657" y="443"/>
                  </a:lnTo>
                  <a:lnTo>
                    <a:pt x="658" y="458"/>
                  </a:lnTo>
                  <a:lnTo>
                    <a:pt x="658" y="488"/>
                  </a:lnTo>
                  <a:lnTo>
                    <a:pt x="658" y="488"/>
                  </a:lnTo>
                  <a:lnTo>
                    <a:pt x="657" y="502"/>
                  </a:lnTo>
                  <a:lnTo>
                    <a:pt x="655" y="516"/>
                  </a:lnTo>
                  <a:lnTo>
                    <a:pt x="655" y="516"/>
                  </a:lnTo>
                  <a:lnTo>
                    <a:pt x="667" y="516"/>
                  </a:lnTo>
                  <a:lnTo>
                    <a:pt x="679" y="515"/>
                  </a:lnTo>
                  <a:lnTo>
                    <a:pt x="702" y="510"/>
                  </a:lnTo>
                  <a:lnTo>
                    <a:pt x="702" y="510"/>
                  </a:lnTo>
                  <a:lnTo>
                    <a:pt x="701" y="503"/>
                  </a:lnTo>
                  <a:lnTo>
                    <a:pt x="701" y="503"/>
                  </a:lnTo>
                  <a:lnTo>
                    <a:pt x="695" y="470"/>
                  </a:lnTo>
                  <a:lnTo>
                    <a:pt x="695" y="470"/>
                  </a:lnTo>
                  <a:close/>
                  <a:moveTo>
                    <a:pt x="754" y="459"/>
                  </a:moveTo>
                  <a:lnTo>
                    <a:pt x="754" y="459"/>
                  </a:lnTo>
                  <a:lnTo>
                    <a:pt x="774" y="444"/>
                  </a:lnTo>
                  <a:lnTo>
                    <a:pt x="774" y="444"/>
                  </a:lnTo>
                  <a:lnTo>
                    <a:pt x="770" y="435"/>
                  </a:lnTo>
                  <a:lnTo>
                    <a:pt x="764" y="424"/>
                  </a:lnTo>
                  <a:lnTo>
                    <a:pt x="746" y="397"/>
                  </a:lnTo>
                  <a:lnTo>
                    <a:pt x="728" y="372"/>
                  </a:lnTo>
                  <a:lnTo>
                    <a:pt x="720" y="363"/>
                  </a:lnTo>
                  <a:lnTo>
                    <a:pt x="713" y="357"/>
                  </a:lnTo>
                  <a:lnTo>
                    <a:pt x="713" y="357"/>
                  </a:lnTo>
                  <a:lnTo>
                    <a:pt x="706" y="362"/>
                  </a:lnTo>
                  <a:lnTo>
                    <a:pt x="706" y="362"/>
                  </a:lnTo>
                  <a:lnTo>
                    <a:pt x="720" y="385"/>
                  </a:lnTo>
                  <a:lnTo>
                    <a:pt x="733" y="408"/>
                  </a:lnTo>
                  <a:lnTo>
                    <a:pt x="733" y="408"/>
                  </a:lnTo>
                  <a:lnTo>
                    <a:pt x="740" y="420"/>
                  </a:lnTo>
                  <a:lnTo>
                    <a:pt x="746" y="432"/>
                  </a:lnTo>
                  <a:lnTo>
                    <a:pt x="751" y="445"/>
                  </a:lnTo>
                  <a:lnTo>
                    <a:pt x="754" y="459"/>
                  </a:lnTo>
                  <a:lnTo>
                    <a:pt x="754" y="459"/>
                  </a:lnTo>
                  <a:close/>
                </a:path>
              </a:pathLst>
            </a:custGeom>
            <a:solidFill>
              <a:srgbClr val="FFC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8" name="Freeform 234"/>
            <p:cNvSpPr>
              <a:spLocks noEditPoints="1"/>
            </p:cNvSpPr>
            <p:nvPr/>
          </p:nvSpPr>
          <p:spPr bwMode="auto">
            <a:xfrm>
              <a:off x="1388" y="2623"/>
              <a:ext cx="1202" cy="1559"/>
            </a:xfrm>
            <a:custGeom>
              <a:avLst/>
              <a:gdLst/>
              <a:ahLst/>
              <a:cxnLst>
                <a:cxn ang="0">
                  <a:pos x="542" y="1545"/>
                </a:cxn>
                <a:cxn ang="0">
                  <a:pos x="377" y="1548"/>
                </a:cxn>
                <a:cxn ang="0">
                  <a:pos x="253" y="1491"/>
                </a:cxn>
                <a:cxn ang="0">
                  <a:pos x="153" y="1425"/>
                </a:cxn>
                <a:cxn ang="0">
                  <a:pos x="63" y="1333"/>
                </a:cxn>
                <a:cxn ang="0">
                  <a:pos x="7" y="1192"/>
                </a:cxn>
                <a:cxn ang="0">
                  <a:pos x="46" y="1052"/>
                </a:cxn>
                <a:cxn ang="0">
                  <a:pos x="71" y="1117"/>
                </a:cxn>
                <a:cxn ang="0">
                  <a:pos x="113" y="1204"/>
                </a:cxn>
                <a:cxn ang="0">
                  <a:pos x="193" y="1312"/>
                </a:cxn>
                <a:cxn ang="0">
                  <a:pos x="285" y="1385"/>
                </a:cxn>
                <a:cxn ang="0">
                  <a:pos x="397" y="1440"/>
                </a:cxn>
                <a:cxn ang="0">
                  <a:pos x="554" y="1425"/>
                </a:cxn>
                <a:cxn ang="0">
                  <a:pos x="678" y="1261"/>
                </a:cxn>
                <a:cxn ang="0">
                  <a:pos x="701" y="1083"/>
                </a:cxn>
                <a:cxn ang="0">
                  <a:pos x="746" y="933"/>
                </a:cxn>
                <a:cxn ang="0">
                  <a:pos x="761" y="1072"/>
                </a:cxn>
                <a:cxn ang="0">
                  <a:pos x="754" y="1229"/>
                </a:cxn>
                <a:cxn ang="0">
                  <a:pos x="718" y="1368"/>
                </a:cxn>
                <a:cxn ang="0">
                  <a:pos x="429" y="222"/>
                </a:cxn>
                <a:cxn ang="0">
                  <a:pos x="507" y="329"/>
                </a:cxn>
                <a:cxn ang="0">
                  <a:pos x="609" y="130"/>
                </a:cxn>
                <a:cxn ang="0">
                  <a:pos x="787" y="143"/>
                </a:cxn>
                <a:cxn ang="0">
                  <a:pos x="831" y="241"/>
                </a:cxn>
                <a:cxn ang="0">
                  <a:pos x="818" y="84"/>
                </a:cxn>
                <a:cxn ang="0">
                  <a:pos x="726" y="14"/>
                </a:cxn>
                <a:cxn ang="0">
                  <a:pos x="599" y="9"/>
                </a:cxn>
                <a:cxn ang="0">
                  <a:pos x="477" y="90"/>
                </a:cxn>
                <a:cxn ang="0">
                  <a:pos x="427" y="211"/>
                </a:cxn>
                <a:cxn ang="0">
                  <a:pos x="1007" y="1169"/>
                </a:cxn>
                <a:cxn ang="0">
                  <a:pos x="903" y="1345"/>
                </a:cxn>
                <a:cxn ang="0">
                  <a:pos x="779" y="1399"/>
                </a:cxn>
                <a:cxn ang="0">
                  <a:pos x="666" y="1471"/>
                </a:cxn>
                <a:cxn ang="0">
                  <a:pos x="772" y="1502"/>
                </a:cxn>
                <a:cxn ang="0">
                  <a:pos x="875" y="1476"/>
                </a:cxn>
                <a:cxn ang="0">
                  <a:pos x="968" y="1424"/>
                </a:cxn>
                <a:cxn ang="0">
                  <a:pos x="1047" y="1305"/>
                </a:cxn>
                <a:cxn ang="0">
                  <a:pos x="866" y="258"/>
                </a:cxn>
                <a:cxn ang="0">
                  <a:pos x="872" y="550"/>
                </a:cxn>
                <a:cxn ang="0">
                  <a:pos x="750" y="673"/>
                </a:cxn>
                <a:cxn ang="0">
                  <a:pos x="846" y="673"/>
                </a:cxn>
                <a:cxn ang="0">
                  <a:pos x="918" y="578"/>
                </a:cxn>
                <a:cxn ang="0">
                  <a:pos x="962" y="340"/>
                </a:cxn>
                <a:cxn ang="0">
                  <a:pos x="908" y="203"/>
                </a:cxn>
                <a:cxn ang="0">
                  <a:pos x="846" y="188"/>
                </a:cxn>
                <a:cxn ang="0">
                  <a:pos x="378" y="582"/>
                </a:cxn>
                <a:cxn ang="0">
                  <a:pos x="420" y="615"/>
                </a:cxn>
                <a:cxn ang="0">
                  <a:pos x="423" y="626"/>
                </a:cxn>
                <a:cxn ang="0">
                  <a:pos x="530" y="790"/>
                </a:cxn>
                <a:cxn ang="0">
                  <a:pos x="394" y="813"/>
                </a:cxn>
                <a:cxn ang="0">
                  <a:pos x="439" y="685"/>
                </a:cxn>
                <a:cxn ang="0">
                  <a:pos x="993" y="737"/>
                </a:cxn>
                <a:cxn ang="0">
                  <a:pos x="979" y="574"/>
                </a:cxn>
                <a:cxn ang="0">
                  <a:pos x="1026" y="537"/>
                </a:cxn>
                <a:cxn ang="0">
                  <a:pos x="1072" y="578"/>
                </a:cxn>
                <a:cxn ang="0">
                  <a:pos x="1040" y="595"/>
                </a:cxn>
                <a:cxn ang="0">
                  <a:pos x="714" y="696"/>
                </a:cxn>
                <a:cxn ang="0">
                  <a:pos x="687" y="816"/>
                </a:cxn>
                <a:cxn ang="0">
                  <a:pos x="745" y="818"/>
                </a:cxn>
                <a:cxn ang="0">
                  <a:pos x="473" y="350"/>
                </a:cxn>
                <a:cxn ang="0">
                  <a:pos x="383" y="215"/>
                </a:cxn>
                <a:cxn ang="0">
                  <a:pos x="1197" y="572"/>
                </a:cxn>
                <a:cxn ang="0">
                  <a:pos x="1189" y="683"/>
                </a:cxn>
              </a:cxnLst>
              <a:rect l="0" t="0" r="r" b="b"/>
              <a:pathLst>
                <a:path w="1202" h="1559">
                  <a:moveTo>
                    <a:pt x="652" y="1487"/>
                  </a:moveTo>
                  <a:lnTo>
                    <a:pt x="652" y="1487"/>
                  </a:lnTo>
                  <a:lnTo>
                    <a:pt x="649" y="1492"/>
                  </a:lnTo>
                  <a:lnTo>
                    <a:pt x="647" y="1494"/>
                  </a:lnTo>
                  <a:lnTo>
                    <a:pt x="644" y="1494"/>
                  </a:lnTo>
                  <a:lnTo>
                    <a:pt x="644" y="1494"/>
                  </a:lnTo>
                  <a:lnTo>
                    <a:pt x="642" y="1495"/>
                  </a:lnTo>
                  <a:lnTo>
                    <a:pt x="640" y="1497"/>
                  </a:lnTo>
                  <a:lnTo>
                    <a:pt x="637" y="1501"/>
                  </a:lnTo>
                  <a:lnTo>
                    <a:pt x="637" y="1501"/>
                  </a:lnTo>
                  <a:lnTo>
                    <a:pt x="634" y="1505"/>
                  </a:lnTo>
                  <a:lnTo>
                    <a:pt x="632" y="1506"/>
                  </a:lnTo>
                  <a:lnTo>
                    <a:pt x="630" y="1506"/>
                  </a:lnTo>
                  <a:lnTo>
                    <a:pt x="630" y="1506"/>
                  </a:lnTo>
                  <a:lnTo>
                    <a:pt x="629" y="1507"/>
                  </a:lnTo>
                  <a:lnTo>
                    <a:pt x="627" y="1508"/>
                  </a:lnTo>
                  <a:lnTo>
                    <a:pt x="627" y="1508"/>
                  </a:lnTo>
                  <a:lnTo>
                    <a:pt x="623" y="1513"/>
                  </a:lnTo>
                  <a:lnTo>
                    <a:pt x="617" y="1518"/>
                  </a:lnTo>
                  <a:lnTo>
                    <a:pt x="605" y="1526"/>
                  </a:lnTo>
                  <a:lnTo>
                    <a:pt x="605" y="1526"/>
                  </a:lnTo>
                  <a:lnTo>
                    <a:pt x="603" y="1528"/>
                  </a:lnTo>
                  <a:lnTo>
                    <a:pt x="601" y="1528"/>
                  </a:lnTo>
                  <a:lnTo>
                    <a:pt x="599" y="1528"/>
                  </a:lnTo>
                  <a:lnTo>
                    <a:pt x="599" y="1528"/>
                  </a:lnTo>
                  <a:lnTo>
                    <a:pt x="597" y="1528"/>
                  </a:lnTo>
                  <a:lnTo>
                    <a:pt x="594" y="1530"/>
                  </a:lnTo>
                  <a:lnTo>
                    <a:pt x="594" y="1530"/>
                  </a:lnTo>
                  <a:lnTo>
                    <a:pt x="571" y="1545"/>
                  </a:lnTo>
                  <a:lnTo>
                    <a:pt x="571" y="1545"/>
                  </a:lnTo>
                  <a:lnTo>
                    <a:pt x="570" y="1543"/>
                  </a:lnTo>
                  <a:lnTo>
                    <a:pt x="570" y="1543"/>
                  </a:lnTo>
                  <a:lnTo>
                    <a:pt x="576" y="1538"/>
                  </a:lnTo>
                  <a:lnTo>
                    <a:pt x="576" y="1538"/>
                  </a:lnTo>
                  <a:lnTo>
                    <a:pt x="572" y="1537"/>
                  </a:lnTo>
                  <a:lnTo>
                    <a:pt x="569" y="1537"/>
                  </a:lnTo>
                  <a:lnTo>
                    <a:pt x="565" y="1541"/>
                  </a:lnTo>
                  <a:lnTo>
                    <a:pt x="559" y="1547"/>
                  </a:lnTo>
                  <a:lnTo>
                    <a:pt x="559" y="1547"/>
                  </a:lnTo>
                  <a:lnTo>
                    <a:pt x="557" y="1545"/>
                  </a:lnTo>
                  <a:lnTo>
                    <a:pt x="554" y="1545"/>
                  </a:lnTo>
                  <a:lnTo>
                    <a:pt x="552" y="1546"/>
                  </a:lnTo>
                  <a:lnTo>
                    <a:pt x="551" y="1547"/>
                  </a:lnTo>
                  <a:lnTo>
                    <a:pt x="547" y="1550"/>
                  </a:lnTo>
                  <a:lnTo>
                    <a:pt x="545" y="1551"/>
                  </a:lnTo>
                  <a:lnTo>
                    <a:pt x="543" y="1552"/>
                  </a:lnTo>
                  <a:lnTo>
                    <a:pt x="543" y="1552"/>
                  </a:lnTo>
                  <a:lnTo>
                    <a:pt x="542" y="1545"/>
                  </a:lnTo>
                  <a:lnTo>
                    <a:pt x="542" y="1545"/>
                  </a:lnTo>
                  <a:lnTo>
                    <a:pt x="537" y="1548"/>
                  </a:lnTo>
                  <a:lnTo>
                    <a:pt x="537" y="1548"/>
                  </a:lnTo>
                  <a:lnTo>
                    <a:pt x="535" y="1549"/>
                  </a:lnTo>
                  <a:lnTo>
                    <a:pt x="535" y="1549"/>
                  </a:lnTo>
                  <a:lnTo>
                    <a:pt x="532" y="1547"/>
                  </a:lnTo>
                  <a:lnTo>
                    <a:pt x="530" y="1548"/>
                  </a:lnTo>
                  <a:lnTo>
                    <a:pt x="526" y="1551"/>
                  </a:lnTo>
                  <a:lnTo>
                    <a:pt x="526" y="1551"/>
                  </a:lnTo>
                  <a:lnTo>
                    <a:pt x="524" y="1553"/>
                  </a:lnTo>
                  <a:lnTo>
                    <a:pt x="521" y="1554"/>
                  </a:lnTo>
                  <a:lnTo>
                    <a:pt x="516" y="1554"/>
                  </a:lnTo>
                  <a:lnTo>
                    <a:pt x="516" y="1554"/>
                  </a:lnTo>
                  <a:lnTo>
                    <a:pt x="506" y="1557"/>
                  </a:lnTo>
                  <a:lnTo>
                    <a:pt x="506" y="1557"/>
                  </a:lnTo>
                  <a:lnTo>
                    <a:pt x="495" y="1559"/>
                  </a:lnTo>
                  <a:lnTo>
                    <a:pt x="495" y="1559"/>
                  </a:lnTo>
                  <a:lnTo>
                    <a:pt x="498" y="1553"/>
                  </a:lnTo>
                  <a:lnTo>
                    <a:pt x="498" y="1553"/>
                  </a:lnTo>
                  <a:lnTo>
                    <a:pt x="477" y="1559"/>
                  </a:lnTo>
                  <a:lnTo>
                    <a:pt x="477" y="1559"/>
                  </a:lnTo>
                  <a:lnTo>
                    <a:pt x="472" y="1552"/>
                  </a:lnTo>
                  <a:lnTo>
                    <a:pt x="472" y="1552"/>
                  </a:lnTo>
                  <a:lnTo>
                    <a:pt x="462" y="1559"/>
                  </a:lnTo>
                  <a:lnTo>
                    <a:pt x="462" y="1559"/>
                  </a:lnTo>
                  <a:lnTo>
                    <a:pt x="460" y="1556"/>
                  </a:lnTo>
                  <a:lnTo>
                    <a:pt x="457" y="1554"/>
                  </a:lnTo>
                  <a:lnTo>
                    <a:pt x="457" y="1554"/>
                  </a:lnTo>
                  <a:lnTo>
                    <a:pt x="453" y="1555"/>
                  </a:lnTo>
                  <a:lnTo>
                    <a:pt x="450" y="1556"/>
                  </a:lnTo>
                  <a:lnTo>
                    <a:pt x="450" y="1556"/>
                  </a:lnTo>
                  <a:lnTo>
                    <a:pt x="445" y="1557"/>
                  </a:lnTo>
                  <a:lnTo>
                    <a:pt x="445" y="1557"/>
                  </a:lnTo>
                  <a:lnTo>
                    <a:pt x="444" y="1551"/>
                  </a:lnTo>
                  <a:lnTo>
                    <a:pt x="444" y="1551"/>
                  </a:lnTo>
                  <a:lnTo>
                    <a:pt x="427" y="1558"/>
                  </a:lnTo>
                  <a:lnTo>
                    <a:pt x="427" y="1558"/>
                  </a:lnTo>
                  <a:lnTo>
                    <a:pt x="431" y="1552"/>
                  </a:lnTo>
                  <a:lnTo>
                    <a:pt x="431" y="1552"/>
                  </a:lnTo>
                  <a:lnTo>
                    <a:pt x="426" y="1551"/>
                  </a:lnTo>
                  <a:lnTo>
                    <a:pt x="426" y="1551"/>
                  </a:lnTo>
                  <a:lnTo>
                    <a:pt x="415" y="1551"/>
                  </a:lnTo>
                  <a:lnTo>
                    <a:pt x="409" y="1551"/>
                  </a:lnTo>
                  <a:lnTo>
                    <a:pt x="404" y="1550"/>
                  </a:lnTo>
                  <a:lnTo>
                    <a:pt x="404" y="1550"/>
                  </a:lnTo>
                  <a:lnTo>
                    <a:pt x="399" y="1548"/>
                  </a:lnTo>
                  <a:lnTo>
                    <a:pt x="394" y="1548"/>
                  </a:lnTo>
                  <a:lnTo>
                    <a:pt x="384" y="1548"/>
                  </a:lnTo>
                  <a:lnTo>
                    <a:pt x="384" y="1548"/>
                  </a:lnTo>
                  <a:lnTo>
                    <a:pt x="377" y="1548"/>
                  </a:lnTo>
                  <a:lnTo>
                    <a:pt x="369" y="1548"/>
                  </a:lnTo>
                  <a:lnTo>
                    <a:pt x="369" y="1548"/>
                  </a:lnTo>
                  <a:lnTo>
                    <a:pt x="367" y="1548"/>
                  </a:lnTo>
                  <a:lnTo>
                    <a:pt x="364" y="1547"/>
                  </a:lnTo>
                  <a:lnTo>
                    <a:pt x="359" y="1544"/>
                  </a:lnTo>
                  <a:lnTo>
                    <a:pt x="359" y="1544"/>
                  </a:lnTo>
                  <a:lnTo>
                    <a:pt x="358" y="1543"/>
                  </a:lnTo>
                  <a:lnTo>
                    <a:pt x="357" y="1543"/>
                  </a:lnTo>
                  <a:lnTo>
                    <a:pt x="357" y="1543"/>
                  </a:lnTo>
                  <a:lnTo>
                    <a:pt x="352" y="1544"/>
                  </a:lnTo>
                  <a:lnTo>
                    <a:pt x="348" y="1543"/>
                  </a:lnTo>
                  <a:lnTo>
                    <a:pt x="341" y="1540"/>
                  </a:lnTo>
                  <a:lnTo>
                    <a:pt x="341" y="1540"/>
                  </a:lnTo>
                  <a:lnTo>
                    <a:pt x="335" y="1536"/>
                  </a:lnTo>
                  <a:lnTo>
                    <a:pt x="335" y="1536"/>
                  </a:lnTo>
                  <a:lnTo>
                    <a:pt x="330" y="1533"/>
                  </a:lnTo>
                  <a:lnTo>
                    <a:pt x="325" y="1531"/>
                  </a:lnTo>
                  <a:lnTo>
                    <a:pt x="325" y="1531"/>
                  </a:lnTo>
                  <a:lnTo>
                    <a:pt x="320" y="1530"/>
                  </a:lnTo>
                  <a:lnTo>
                    <a:pt x="318" y="1530"/>
                  </a:lnTo>
                  <a:lnTo>
                    <a:pt x="316" y="1528"/>
                  </a:lnTo>
                  <a:lnTo>
                    <a:pt x="314" y="1525"/>
                  </a:lnTo>
                  <a:lnTo>
                    <a:pt x="314" y="1525"/>
                  </a:lnTo>
                  <a:lnTo>
                    <a:pt x="304" y="1526"/>
                  </a:lnTo>
                  <a:lnTo>
                    <a:pt x="304" y="1526"/>
                  </a:lnTo>
                  <a:lnTo>
                    <a:pt x="304" y="1517"/>
                  </a:lnTo>
                  <a:lnTo>
                    <a:pt x="304" y="1517"/>
                  </a:lnTo>
                  <a:lnTo>
                    <a:pt x="295" y="1520"/>
                  </a:lnTo>
                  <a:lnTo>
                    <a:pt x="295" y="1520"/>
                  </a:lnTo>
                  <a:lnTo>
                    <a:pt x="296" y="1514"/>
                  </a:lnTo>
                  <a:lnTo>
                    <a:pt x="296" y="1514"/>
                  </a:lnTo>
                  <a:lnTo>
                    <a:pt x="290" y="1513"/>
                  </a:lnTo>
                  <a:lnTo>
                    <a:pt x="290" y="1513"/>
                  </a:lnTo>
                  <a:lnTo>
                    <a:pt x="286" y="1513"/>
                  </a:lnTo>
                  <a:lnTo>
                    <a:pt x="284" y="1512"/>
                  </a:lnTo>
                  <a:lnTo>
                    <a:pt x="283" y="1512"/>
                  </a:lnTo>
                  <a:lnTo>
                    <a:pt x="283" y="1512"/>
                  </a:lnTo>
                  <a:lnTo>
                    <a:pt x="281" y="1510"/>
                  </a:lnTo>
                  <a:lnTo>
                    <a:pt x="279" y="1508"/>
                  </a:lnTo>
                  <a:lnTo>
                    <a:pt x="275" y="1506"/>
                  </a:lnTo>
                  <a:lnTo>
                    <a:pt x="271" y="1505"/>
                  </a:lnTo>
                  <a:lnTo>
                    <a:pt x="267" y="1503"/>
                  </a:lnTo>
                  <a:lnTo>
                    <a:pt x="267" y="1503"/>
                  </a:lnTo>
                  <a:lnTo>
                    <a:pt x="267" y="1498"/>
                  </a:lnTo>
                  <a:lnTo>
                    <a:pt x="267" y="1498"/>
                  </a:lnTo>
                  <a:lnTo>
                    <a:pt x="254" y="1499"/>
                  </a:lnTo>
                  <a:lnTo>
                    <a:pt x="254" y="1499"/>
                  </a:lnTo>
                  <a:lnTo>
                    <a:pt x="253" y="1491"/>
                  </a:lnTo>
                  <a:lnTo>
                    <a:pt x="253" y="1491"/>
                  </a:lnTo>
                  <a:lnTo>
                    <a:pt x="248" y="1490"/>
                  </a:lnTo>
                  <a:lnTo>
                    <a:pt x="243" y="1490"/>
                  </a:lnTo>
                  <a:lnTo>
                    <a:pt x="243" y="1490"/>
                  </a:lnTo>
                  <a:lnTo>
                    <a:pt x="233" y="1486"/>
                  </a:lnTo>
                  <a:lnTo>
                    <a:pt x="233" y="1486"/>
                  </a:lnTo>
                  <a:lnTo>
                    <a:pt x="239" y="1480"/>
                  </a:lnTo>
                  <a:lnTo>
                    <a:pt x="239" y="1480"/>
                  </a:lnTo>
                  <a:lnTo>
                    <a:pt x="234" y="1478"/>
                  </a:lnTo>
                  <a:lnTo>
                    <a:pt x="234" y="1478"/>
                  </a:lnTo>
                  <a:lnTo>
                    <a:pt x="228" y="1478"/>
                  </a:lnTo>
                  <a:lnTo>
                    <a:pt x="226" y="1477"/>
                  </a:lnTo>
                  <a:lnTo>
                    <a:pt x="224" y="1474"/>
                  </a:lnTo>
                  <a:lnTo>
                    <a:pt x="224" y="1474"/>
                  </a:lnTo>
                  <a:lnTo>
                    <a:pt x="222" y="1473"/>
                  </a:lnTo>
                  <a:lnTo>
                    <a:pt x="219" y="1472"/>
                  </a:lnTo>
                  <a:lnTo>
                    <a:pt x="213" y="1471"/>
                  </a:lnTo>
                  <a:lnTo>
                    <a:pt x="213" y="1471"/>
                  </a:lnTo>
                  <a:lnTo>
                    <a:pt x="212" y="1468"/>
                  </a:lnTo>
                  <a:lnTo>
                    <a:pt x="210" y="1467"/>
                  </a:lnTo>
                  <a:lnTo>
                    <a:pt x="205" y="1465"/>
                  </a:lnTo>
                  <a:lnTo>
                    <a:pt x="205" y="1465"/>
                  </a:lnTo>
                  <a:lnTo>
                    <a:pt x="200" y="1463"/>
                  </a:lnTo>
                  <a:lnTo>
                    <a:pt x="198" y="1461"/>
                  </a:lnTo>
                  <a:lnTo>
                    <a:pt x="197" y="1458"/>
                  </a:lnTo>
                  <a:lnTo>
                    <a:pt x="197" y="1458"/>
                  </a:lnTo>
                  <a:lnTo>
                    <a:pt x="196" y="1458"/>
                  </a:lnTo>
                  <a:lnTo>
                    <a:pt x="195" y="1457"/>
                  </a:lnTo>
                  <a:lnTo>
                    <a:pt x="195" y="1457"/>
                  </a:lnTo>
                  <a:lnTo>
                    <a:pt x="190" y="1455"/>
                  </a:lnTo>
                  <a:lnTo>
                    <a:pt x="186" y="1453"/>
                  </a:lnTo>
                  <a:lnTo>
                    <a:pt x="182" y="1450"/>
                  </a:lnTo>
                  <a:lnTo>
                    <a:pt x="180" y="1446"/>
                  </a:lnTo>
                  <a:lnTo>
                    <a:pt x="180" y="1446"/>
                  </a:lnTo>
                  <a:lnTo>
                    <a:pt x="177" y="1442"/>
                  </a:lnTo>
                  <a:lnTo>
                    <a:pt x="175" y="1441"/>
                  </a:lnTo>
                  <a:lnTo>
                    <a:pt x="173" y="1440"/>
                  </a:lnTo>
                  <a:lnTo>
                    <a:pt x="173" y="1440"/>
                  </a:lnTo>
                  <a:lnTo>
                    <a:pt x="169" y="1439"/>
                  </a:lnTo>
                  <a:lnTo>
                    <a:pt x="167" y="1437"/>
                  </a:lnTo>
                  <a:lnTo>
                    <a:pt x="165" y="1434"/>
                  </a:lnTo>
                  <a:lnTo>
                    <a:pt x="165" y="1430"/>
                  </a:lnTo>
                  <a:lnTo>
                    <a:pt x="165" y="1430"/>
                  </a:lnTo>
                  <a:lnTo>
                    <a:pt x="163" y="1427"/>
                  </a:lnTo>
                  <a:lnTo>
                    <a:pt x="163" y="1427"/>
                  </a:lnTo>
                  <a:lnTo>
                    <a:pt x="157" y="1431"/>
                  </a:lnTo>
                  <a:lnTo>
                    <a:pt x="157" y="1431"/>
                  </a:lnTo>
                  <a:lnTo>
                    <a:pt x="155" y="1428"/>
                  </a:lnTo>
                  <a:lnTo>
                    <a:pt x="153" y="1425"/>
                  </a:lnTo>
                  <a:lnTo>
                    <a:pt x="153" y="1425"/>
                  </a:lnTo>
                  <a:lnTo>
                    <a:pt x="152" y="1422"/>
                  </a:lnTo>
                  <a:lnTo>
                    <a:pt x="151" y="1421"/>
                  </a:lnTo>
                  <a:lnTo>
                    <a:pt x="149" y="1421"/>
                  </a:lnTo>
                  <a:lnTo>
                    <a:pt x="146" y="1422"/>
                  </a:lnTo>
                  <a:lnTo>
                    <a:pt x="146" y="1422"/>
                  </a:lnTo>
                  <a:lnTo>
                    <a:pt x="144" y="1400"/>
                  </a:lnTo>
                  <a:lnTo>
                    <a:pt x="144" y="1400"/>
                  </a:lnTo>
                  <a:lnTo>
                    <a:pt x="137" y="1401"/>
                  </a:lnTo>
                  <a:lnTo>
                    <a:pt x="137" y="1401"/>
                  </a:lnTo>
                  <a:lnTo>
                    <a:pt x="137" y="1389"/>
                  </a:lnTo>
                  <a:lnTo>
                    <a:pt x="137" y="1389"/>
                  </a:lnTo>
                  <a:lnTo>
                    <a:pt x="126" y="1398"/>
                  </a:lnTo>
                  <a:lnTo>
                    <a:pt x="126" y="1398"/>
                  </a:lnTo>
                  <a:lnTo>
                    <a:pt x="124" y="1393"/>
                  </a:lnTo>
                  <a:lnTo>
                    <a:pt x="123" y="1389"/>
                  </a:lnTo>
                  <a:lnTo>
                    <a:pt x="121" y="1384"/>
                  </a:lnTo>
                  <a:lnTo>
                    <a:pt x="120" y="1382"/>
                  </a:lnTo>
                  <a:lnTo>
                    <a:pt x="118" y="1380"/>
                  </a:lnTo>
                  <a:lnTo>
                    <a:pt x="118" y="1380"/>
                  </a:lnTo>
                  <a:lnTo>
                    <a:pt x="115" y="1388"/>
                  </a:lnTo>
                  <a:lnTo>
                    <a:pt x="115" y="1388"/>
                  </a:lnTo>
                  <a:lnTo>
                    <a:pt x="112" y="1385"/>
                  </a:lnTo>
                  <a:lnTo>
                    <a:pt x="110" y="1382"/>
                  </a:lnTo>
                  <a:lnTo>
                    <a:pt x="105" y="1375"/>
                  </a:lnTo>
                  <a:lnTo>
                    <a:pt x="105" y="1375"/>
                  </a:lnTo>
                  <a:lnTo>
                    <a:pt x="103" y="1371"/>
                  </a:lnTo>
                  <a:lnTo>
                    <a:pt x="101" y="1370"/>
                  </a:lnTo>
                  <a:lnTo>
                    <a:pt x="98" y="1370"/>
                  </a:lnTo>
                  <a:lnTo>
                    <a:pt x="98" y="1370"/>
                  </a:lnTo>
                  <a:lnTo>
                    <a:pt x="97" y="1369"/>
                  </a:lnTo>
                  <a:lnTo>
                    <a:pt x="95" y="1367"/>
                  </a:lnTo>
                  <a:lnTo>
                    <a:pt x="95" y="1367"/>
                  </a:lnTo>
                  <a:lnTo>
                    <a:pt x="91" y="1356"/>
                  </a:lnTo>
                  <a:lnTo>
                    <a:pt x="91" y="1356"/>
                  </a:lnTo>
                  <a:lnTo>
                    <a:pt x="90" y="1353"/>
                  </a:lnTo>
                  <a:lnTo>
                    <a:pt x="89" y="1352"/>
                  </a:lnTo>
                  <a:lnTo>
                    <a:pt x="87" y="1352"/>
                  </a:lnTo>
                  <a:lnTo>
                    <a:pt x="87" y="1352"/>
                  </a:lnTo>
                  <a:lnTo>
                    <a:pt x="85" y="1351"/>
                  </a:lnTo>
                  <a:lnTo>
                    <a:pt x="84" y="1349"/>
                  </a:lnTo>
                  <a:lnTo>
                    <a:pt x="84" y="1349"/>
                  </a:lnTo>
                  <a:lnTo>
                    <a:pt x="77" y="1331"/>
                  </a:lnTo>
                  <a:lnTo>
                    <a:pt x="77" y="1331"/>
                  </a:lnTo>
                  <a:lnTo>
                    <a:pt x="73" y="1332"/>
                  </a:lnTo>
                  <a:lnTo>
                    <a:pt x="70" y="1333"/>
                  </a:lnTo>
                  <a:lnTo>
                    <a:pt x="68" y="1336"/>
                  </a:lnTo>
                  <a:lnTo>
                    <a:pt x="67" y="1340"/>
                  </a:lnTo>
                  <a:lnTo>
                    <a:pt x="67" y="1340"/>
                  </a:lnTo>
                  <a:lnTo>
                    <a:pt x="63" y="1333"/>
                  </a:lnTo>
                  <a:lnTo>
                    <a:pt x="60" y="1326"/>
                  </a:lnTo>
                  <a:lnTo>
                    <a:pt x="60" y="1326"/>
                  </a:lnTo>
                  <a:lnTo>
                    <a:pt x="57" y="1319"/>
                  </a:lnTo>
                  <a:lnTo>
                    <a:pt x="55" y="1312"/>
                  </a:lnTo>
                  <a:lnTo>
                    <a:pt x="55" y="1312"/>
                  </a:lnTo>
                  <a:lnTo>
                    <a:pt x="49" y="1317"/>
                  </a:lnTo>
                  <a:lnTo>
                    <a:pt x="49" y="1317"/>
                  </a:lnTo>
                  <a:lnTo>
                    <a:pt x="47" y="1312"/>
                  </a:lnTo>
                  <a:lnTo>
                    <a:pt x="46" y="1306"/>
                  </a:lnTo>
                  <a:lnTo>
                    <a:pt x="46" y="1294"/>
                  </a:lnTo>
                  <a:lnTo>
                    <a:pt x="46" y="1294"/>
                  </a:lnTo>
                  <a:lnTo>
                    <a:pt x="42" y="1297"/>
                  </a:lnTo>
                  <a:lnTo>
                    <a:pt x="42" y="1297"/>
                  </a:lnTo>
                  <a:lnTo>
                    <a:pt x="39" y="1298"/>
                  </a:lnTo>
                  <a:lnTo>
                    <a:pt x="39" y="1298"/>
                  </a:lnTo>
                  <a:lnTo>
                    <a:pt x="36" y="1296"/>
                  </a:lnTo>
                  <a:lnTo>
                    <a:pt x="34" y="1292"/>
                  </a:lnTo>
                  <a:lnTo>
                    <a:pt x="33" y="1285"/>
                  </a:lnTo>
                  <a:lnTo>
                    <a:pt x="33" y="1285"/>
                  </a:lnTo>
                  <a:lnTo>
                    <a:pt x="33" y="1281"/>
                  </a:lnTo>
                  <a:lnTo>
                    <a:pt x="32" y="1279"/>
                  </a:lnTo>
                  <a:lnTo>
                    <a:pt x="30" y="1278"/>
                  </a:lnTo>
                  <a:lnTo>
                    <a:pt x="27" y="1276"/>
                  </a:lnTo>
                  <a:lnTo>
                    <a:pt x="27" y="1276"/>
                  </a:lnTo>
                  <a:lnTo>
                    <a:pt x="29" y="1262"/>
                  </a:lnTo>
                  <a:lnTo>
                    <a:pt x="29" y="1262"/>
                  </a:lnTo>
                  <a:lnTo>
                    <a:pt x="25" y="1262"/>
                  </a:lnTo>
                  <a:lnTo>
                    <a:pt x="22" y="1261"/>
                  </a:lnTo>
                  <a:lnTo>
                    <a:pt x="20" y="1259"/>
                  </a:lnTo>
                  <a:lnTo>
                    <a:pt x="19" y="1255"/>
                  </a:lnTo>
                  <a:lnTo>
                    <a:pt x="19" y="1255"/>
                  </a:lnTo>
                  <a:lnTo>
                    <a:pt x="18" y="1251"/>
                  </a:lnTo>
                  <a:lnTo>
                    <a:pt x="16" y="1247"/>
                  </a:lnTo>
                  <a:lnTo>
                    <a:pt x="16" y="1247"/>
                  </a:lnTo>
                  <a:lnTo>
                    <a:pt x="14" y="1241"/>
                  </a:lnTo>
                  <a:lnTo>
                    <a:pt x="13" y="1235"/>
                  </a:lnTo>
                  <a:lnTo>
                    <a:pt x="13" y="1235"/>
                  </a:lnTo>
                  <a:lnTo>
                    <a:pt x="13" y="1231"/>
                  </a:lnTo>
                  <a:lnTo>
                    <a:pt x="11" y="1229"/>
                  </a:lnTo>
                  <a:lnTo>
                    <a:pt x="10" y="1227"/>
                  </a:lnTo>
                  <a:lnTo>
                    <a:pt x="10" y="1227"/>
                  </a:lnTo>
                  <a:lnTo>
                    <a:pt x="14" y="1211"/>
                  </a:lnTo>
                  <a:lnTo>
                    <a:pt x="14" y="1211"/>
                  </a:lnTo>
                  <a:lnTo>
                    <a:pt x="4" y="1212"/>
                  </a:lnTo>
                  <a:lnTo>
                    <a:pt x="4" y="1212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8" y="1194"/>
                  </a:lnTo>
                  <a:lnTo>
                    <a:pt x="7" y="1192"/>
                  </a:lnTo>
                  <a:lnTo>
                    <a:pt x="5" y="1190"/>
                  </a:lnTo>
                  <a:lnTo>
                    <a:pt x="5" y="1190"/>
                  </a:lnTo>
                  <a:lnTo>
                    <a:pt x="4" y="1188"/>
                  </a:lnTo>
                  <a:lnTo>
                    <a:pt x="4" y="1184"/>
                  </a:lnTo>
                  <a:lnTo>
                    <a:pt x="4" y="1184"/>
                  </a:lnTo>
                  <a:lnTo>
                    <a:pt x="5" y="1178"/>
                  </a:lnTo>
                  <a:lnTo>
                    <a:pt x="5" y="1175"/>
                  </a:lnTo>
                  <a:lnTo>
                    <a:pt x="5" y="1172"/>
                  </a:lnTo>
                  <a:lnTo>
                    <a:pt x="5" y="1172"/>
                  </a:lnTo>
                  <a:lnTo>
                    <a:pt x="5" y="1171"/>
                  </a:lnTo>
                  <a:lnTo>
                    <a:pt x="5" y="1171"/>
                  </a:lnTo>
                  <a:lnTo>
                    <a:pt x="8" y="1155"/>
                  </a:lnTo>
                  <a:lnTo>
                    <a:pt x="8" y="1155"/>
                  </a:lnTo>
                  <a:lnTo>
                    <a:pt x="0" y="1154"/>
                  </a:lnTo>
                  <a:lnTo>
                    <a:pt x="0" y="1154"/>
                  </a:lnTo>
                  <a:lnTo>
                    <a:pt x="8" y="1133"/>
                  </a:lnTo>
                  <a:lnTo>
                    <a:pt x="8" y="1133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2" y="1132"/>
                  </a:lnTo>
                  <a:lnTo>
                    <a:pt x="2" y="1132"/>
                  </a:lnTo>
                  <a:lnTo>
                    <a:pt x="8" y="1119"/>
                  </a:lnTo>
                  <a:lnTo>
                    <a:pt x="8" y="1119"/>
                  </a:lnTo>
                  <a:lnTo>
                    <a:pt x="9" y="1117"/>
                  </a:lnTo>
                  <a:lnTo>
                    <a:pt x="8" y="1116"/>
                  </a:lnTo>
                  <a:lnTo>
                    <a:pt x="7" y="1115"/>
                  </a:lnTo>
                  <a:lnTo>
                    <a:pt x="5" y="1114"/>
                  </a:lnTo>
                  <a:lnTo>
                    <a:pt x="5" y="1114"/>
                  </a:lnTo>
                  <a:lnTo>
                    <a:pt x="17" y="1103"/>
                  </a:lnTo>
                  <a:lnTo>
                    <a:pt x="17" y="1103"/>
                  </a:lnTo>
                  <a:lnTo>
                    <a:pt x="9" y="1098"/>
                  </a:lnTo>
                  <a:lnTo>
                    <a:pt x="9" y="1098"/>
                  </a:lnTo>
                  <a:lnTo>
                    <a:pt x="15" y="1094"/>
                  </a:lnTo>
                  <a:lnTo>
                    <a:pt x="20" y="1089"/>
                  </a:lnTo>
                  <a:lnTo>
                    <a:pt x="22" y="1086"/>
                  </a:lnTo>
                  <a:lnTo>
                    <a:pt x="23" y="1083"/>
                  </a:lnTo>
                  <a:lnTo>
                    <a:pt x="23" y="1080"/>
                  </a:lnTo>
                  <a:lnTo>
                    <a:pt x="21" y="1075"/>
                  </a:lnTo>
                  <a:lnTo>
                    <a:pt x="21" y="1075"/>
                  </a:lnTo>
                  <a:lnTo>
                    <a:pt x="24" y="1072"/>
                  </a:lnTo>
                  <a:lnTo>
                    <a:pt x="26" y="1069"/>
                  </a:lnTo>
                  <a:lnTo>
                    <a:pt x="36" y="1063"/>
                  </a:lnTo>
                  <a:lnTo>
                    <a:pt x="36" y="1063"/>
                  </a:lnTo>
                  <a:lnTo>
                    <a:pt x="36" y="1059"/>
                  </a:lnTo>
                  <a:lnTo>
                    <a:pt x="36" y="1056"/>
                  </a:lnTo>
                  <a:lnTo>
                    <a:pt x="38" y="1055"/>
                  </a:lnTo>
                  <a:lnTo>
                    <a:pt x="42" y="1054"/>
                  </a:lnTo>
                  <a:lnTo>
                    <a:pt x="42" y="1054"/>
                  </a:lnTo>
                  <a:lnTo>
                    <a:pt x="46" y="1052"/>
                  </a:lnTo>
                  <a:lnTo>
                    <a:pt x="47" y="1051"/>
                  </a:lnTo>
                  <a:lnTo>
                    <a:pt x="48" y="1049"/>
                  </a:lnTo>
                  <a:lnTo>
                    <a:pt x="48" y="1049"/>
                  </a:lnTo>
                  <a:lnTo>
                    <a:pt x="49" y="1049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54" y="1047"/>
                  </a:lnTo>
                  <a:lnTo>
                    <a:pt x="54" y="1047"/>
                  </a:lnTo>
                  <a:lnTo>
                    <a:pt x="59" y="1044"/>
                  </a:lnTo>
                  <a:lnTo>
                    <a:pt x="59" y="1044"/>
                  </a:lnTo>
                  <a:lnTo>
                    <a:pt x="59" y="1037"/>
                  </a:lnTo>
                  <a:lnTo>
                    <a:pt x="59" y="1037"/>
                  </a:lnTo>
                  <a:lnTo>
                    <a:pt x="63" y="1036"/>
                  </a:lnTo>
                  <a:lnTo>
                    <a:pt x="66" y="1035"/>
                  </a:lnTo>
                  <a:lnTo>
                    <a:pt x="70" y="1034"/>
                  </a:lnTo>
                  <a:lnTo>
                    <a:pt x="72" y="1034"/>
                  </a:lnTo>
                  <a:lnTo>
                    <a:pt x="74" y="1034"/>
                  </a:lnTo>
                  <a:lnTo>
                    <a:pt x="74" y="1034"/>
                  </a:lnTo>
                  <a:lnTo>
                    <a:pt x="68" y="1048"/>
                  </a:lnTo>
                  <a:lnTo>
                    <a:pt x="68" y="1048"/>
                  </a:lnTo>
                  <a:lnTo>
                    <a:pt x="65" y="1054"/>
                  </a:lnTo>
                  <a:lnTo>
                    <a:pt x="65" y="1057"/>
                  </a:lnTo>
                  <a:lnTo>
                    <a:pt x="66" y="1061"/>
                  </a:lnTo>
                  <a:lnTo>
                    <a:pt x="66" y="1061"/>
                  </a:lnTo>
                  <a:lnTo>
                    <a:pt x="66" y="1063"/>
                  </a:lnTo>
                  <a:lnTo>
                    <a:pt x="66" y="1065"/>
                  </a:lnTo>
                  <a:lnTo>
                    <a:pt x="66" y="1065"/>
                  </a:lnTo>
                  <a:lnTo>
                    <a:pt x="63" y="1075"/>
                  </a:lnTo>
                  <a:lnTo>
                    <a:pt x="63" y="1075"/>
                  </a:lnTo>
                  <a:lnTo>
                    <a:pt x="68" y="1076"/>
                  </a:lnTo>
                  <a:lnTo>
                    <a:pt x="68" y="1076"/>
                  </a:lnTo>
                  <a:lnTo>
                    <a:pt x="69" y="1077"/>
                  </a:lnTo>
                  <a:lnTo>
                    <a:pt x="69" y="1077"/>
                  </a:lnTo>
                  <a:lnTo>
                    <a:pt x="66" y="1084"/>
                  </a:lnTo>
                  <a:lnTo>
                    <a:pt x="66" y="1084"/>
                  </a:lnTo>
                  <a:lnTo>
                    <a:pt x="66" y="1087"/>
                  </a:lnTo>
                  <a:lnTo>
                    <a:pt x="67" y="1091"/>
                  </a:lnTo>
                  <a:lnTo>
                    <a:pt x="67" y="1091"/>
                  </a:lnTo>
                  <a:lnTo>
                    <a:pt x="67" y="1095"/>
                  </a:lnTo>
                  <a:lnTo>
                    <a:pt x="67" y="1095"/>
                  </a:lnTo>
                  <a:lnTo>
                    <a:pt x="67" y="1098"/>
                  </a:lnTo>
                  <a:lnTo>
                    <a:pt x="67" y="1100"/>
                  </a:lnTo>
                  <a:lnTo>
                    <a:pt x="69" y="1102"/>
                  </a:lnTo>
                  <a:lnTo>
                    <a:pt x="73" y="1103"/>
                  </a:lnTo>
                  <a:lnTo>
                    <a:pt x="73" y="1103"/>
                  </a:lnTo>
                  <a:lnTo>
                    <a:pt x="73" y="1106"/>
                  </a:lnTo>
                  <a:lnTo>
                    <a:pt x="73" y="1108"/>
                  </a:lnTo>
                  <a:lnTo>
                    <a:pt x="72" y="1112"/>
                  </a:lnTo>
                  <a:lnTo>
                    <a:pt x="71" y="1117"/>
                  </a:lnTo>
                  <a:lnTo>
                    <a:pt x="72" y="1119"/>
                  </a:lnTo>
                  <a:lnTo>
                    <a:pt x="73" y="1121"/>
                  </a:lnTo>
                  <a:lnTo>
                    <a:pt x="73" y="1121"/>
                  </a:lnTo>
                  <a:lnTo>
                    <a:pt x="77" y="1118"/>
                  </a:lnTo>
                  <a:lnTo>
                    <a:pt x="77" y="1118"/>
                  </a:lnTo>
                  <a:lnTo>
                    <a:pt x="78" y="1119"/>
                  </a:lnTo>
                  <a:lnTo>
                    <a:pt x="78" y="1119"/>
                  </a:lnTo>
                  <a:lnTo>
                    <a:pt x="76" y="1123"/>
                  </a:lnTo>
                  <a:lnTo>
                    <a:pt x="76" y="1123"/>
                  </a:lnTo>
                  <a:lnTo>
                    <a:pt x="74" y="1126"/>
                  </a:lnTo>
                  <a:lnTo>
                    <a:pt x="74" y="1128"/>
                  </a:lnTo>
                  <a:lnTo>
                    <a:pt x="76" y="1129"/>
                  </a:lnTo>
                  <a:lnTo>
                    <a:pt x="80" y="1130"/>
                  </a:lnTo>
                  <a:lnTo>
                    <a:pt x="80" y="1130"/>
                  </a:lnTo>
                  <a:lnTo>
                    <a:pt x="81" y="1145"/>
                  </a:lnTo>
                  <a:lnTo>
                    <a:pt x="81" y="1145"/>
                  </a:lnTo>
                  <a:lnTo>
                    <a:pt x="88" y="1146"/>
                  </a:lnTo>
                  <a:lnTo>
                    <a:pt x="88" y="1146"/>
                  </a:lnTo>
                  <a:lnTo>
                    <a:pt x="89" y="1148"/>
                  </a:lnTo>
                  <a:lnTo>
                    <a:pt x="89" y="1148"/>
                  </a:lnTo>
                  <a:lnTo>
                    <a:pt x="89" y="1154"/>
                  </a:lnTo>
                  <a:lnTo>
                    <a:pt x="89" y="1154"/>
                  </a:lnTo>
                  <a:lnTo>
                    <a:pt x="89" y="1157"/>
                  </a:lnTo>
                  <a:lnTo>
                    <a:pt x="89" y="1160"/>
                  </a:lnTo>
                  <a:lnTo>
                    <a:pt x="91" y="1161"/>
                  </a:lnTo>
                  <a:lnTo>
                    <a:pt x="94" y="1161"/>
                  </a:lnTo>
                  <a:lnTo>
                    <a:pt x="94" y="1161"/>
                  </a:lnTo>
                  <a:lnTo>
                    <a:pt x="95" y="1167"/>
                  </a:lnTo>
                  <a:lnTo>
                    <a:pt x="94" y="1172"/>
                  </a:lnTo>
                  <a:lnTo>
                    <a:pt x="94" y="1178"/>
                  </a:lnTo>
                  <a:lnTo>
                    <a:pt x="95" y="1181"/>
                  </a:lnTo>
                  <a:lnTo>
                    <a:pt x="96" y="1184"/>
                  </a:lnTo>
                  <a:lnTo>
                    <a:pt x="96" y="1184"/>
                  </a:lnTo>
                  <a:lnTo>
                    <a:pt x="99" y="1181"/>
                  </a:lnTo>
                  <a:lnTo>
                    <a:pt x="101" y="1178"/>
                  </a:lnTo>
                  <a:lnTo>
                    <a:pt x="104" y="1176"/>
                  </a:lnTo>
                  <a:lnTo>
                    <a:pt x="106" y="1177"/>
                  </a:lnTo>
                  <a:lnTo>
                    <a:pt x="108" y="1178"/>
                  </a:lnTo>
                  <a:lnTo>
                    <a:pt x="108" y="1178"/>
                  </a:lnTo>
                  <a:lnTo>
                    <a:pt x="104" y="1190"/>
                  </a:lnTo>
                  <a:lnTo>
                    <a:pt x="104" y="1190"/>
                  </a:lnTo>
                  <a:lnTo>
                    <a:pt x="109" y="1195"/>
                  </a:lnTo>
                  <a:lnTo>
                    <a:pt x="109" y="1195"/>
                  </a:lnTo>
                  <a:lnTo>
                    <a:pt x="109" y="1199"/>
                  </a:lnTo>
                  <a:lnTo>
                    <a:pt x="109" y="1201"/>
                  </a:lnTo>
                  <a:lnTo>
                    <a:pt x="110" y="1203"/>
                  </a:lnTo>
                  <a:lnTo>
                    <a:pt x="110" y="1203"/>
                  </a:lnTo>
                  <a:lnTo>
                    <a:pt x="111" y="1204"/>
                  </a:lnTo>
                  <a:lnTo>
                    <a:pt x="113" y="1204"/>
                  </a:lnTo>
                  <a:lnTo>
                    <a:pt x="118" y="1205"/>
                  </a:lnTo>
                  <a:lnTo>
                    <a:pt x="118" y="1205"/>
                  </a:lnTo>
                  <a:lnTo>
                    <a:pt x="118" y="1217"/>
                  </a:lnTo>
                  <a:lnTo>
                    <a:pt x="118" y="1217"/>
                  </a:lnTo>
                  <a:lnTo>
                    <a:pt x="127" y="1219"/>
                  </a:lnTo>
                  <a:lnTo>
                    <a:pt x="127" y="1219"/>
                  </a:lnTo>
                  <a:lnTo>
                    <a:pt x="125" y="1227"/>
                  </a:lnTo>
                  <a:lnTo>
                    <a:pt x="125" y="1227"/>
                  </a:lnTo>
                  <a:lnTo>
                    <a:pt x="128" y="1227"/>
                  </a:lnTo>
                  <a:lnTo>
                    <a:pt x="129" y="1229"/>
                  </a:lnTo>
                  <a:lnTo>
                    <a:pt x="130" y="1231"/>
                  </a:lnTo>
                  <a:lnTo>
                    <a:pt x="131" y="1233"/>
                  </a:lnTo>
                  <a:lnTo>
                    <a:pt x="131" y="1233"/>
                  </a:lnTo>
                  <a:lnTo>
                    <a:pt x="132" y="1237"/>
                  </a:lnTo>
                  <a:lnTo>
                    <a:pt x="133" y="1239"/>
                  </a:lnTo>
                  <a:lnTo>
                    <a:pt x="134" y="1240"/>
                  </a:lnTo>
                  <a:lnTo>
                    <a:pt x="138" y="1242"/>
                  </a:lnTo>
                  <a:lnTo>
                    <a:pt x="138" y="1242"/>
                  </a:lnTo>
                  <a:lnTo>
                    <a:pt x="141" y="1253"/>
                  </a:lnTo>
                  <a:lnTo>
                    <a:pt x="141" y="1253"/>
                  </a:lnTo>
                  <a:lnTo>
                    <a:pt x="142" y="1254"/>
                  </a:lnTo>
                  <a:lnTo>
                    <a:pt x="143" y="1255"/>
                  </a:lnTo>
                  <a:lnTo>
                    <a:pt x="147" y="1253"/>
                  </a:lnTo>
                  <a:lnTo>
                    <a:pt x="147" y="1253"/>
                  </a:lnTo>
                  <a:lnTo>
                    <a:pt x="149" y="1259"/>
                  </a:lnTo>
                  <a:lnTo>
                    <a:pt x="149" y="1259"/>
                  </a:lnTo>
                  <a:lnTo>
                    <a:pt x="152" y="1266"/>
                  </a:lnTo>
                  <a:lnTo>
                    <a:pt x="156" y="1272"/>
                  </a:lnTo>
                  <a:lnTo>
                    <a:pt x="156" y="1272"/>
                  </a:lnTo>
                  <a:lnTo>
                    <a:pt x="159" y="1275"/>
                  </a:lnTo>
                  <a:lnTo>
                    <a:pt x="162" y="1277"/>
                  </a:lnTo>
                  <a:lnTo>
                    <a:pt x="165" y="1279"/>
                  </a:lnTo>
                  <a:lnTo>
                    <a:pt x="167" y="1283"/>
                  </a:lnTo>
                  <a:lnTo>
                    <a:pt x="167" y="1283"/>
                  </a:lnTo>
                  <a:lnTo>
                    <a:pt x="169" y="1286"/>
                  </a:lnTo>
                  <a:lnTo>
                    <a:pt x="171" y="1289"/>
                  </a:lnTo>
                  <a:lnTo>
                    <a:pt x="176" y="1296"/>
                  </a:lnTo>
                  <a:lnTo>
                    <a:pt x="176" y="1296"/>
                  </a:lnTo>
                  <a:lnTo>
                    <a:pt x="178" y="1298"/>
                  </a:lnTo>
                  <a:lnTo>
                    <a:pt x="182" y="1298"/>
                  </a:lnTo>
                  <a:lnTo>
                    <a:pt x="182" y="1298"/>
                  </a:lnTo>
                  <a:lnTo>
                    <a:pt x="185" y="1305"/>
                  </a:lnTo>
                  <a:lnTo>
                    <a:pt x="185" y="1305"/>
                  </a:lnTo>
                  <a:lnTo>
                    <a:pt x="187" y="1307"/>
                  </a:lnTo>
                  <a:lnTo>
                    <a:pt x="189" y="1309"/>
                  </a:lnTo>
                  <a:lnTo>
                    <a:pt x="189" y="1309"/>
                  </a:lnTo>
                  <a:lnTo>
                    <a:pt x="191" y="1310"/>
                  </a:lnTo>
                  <a:lnTo>
                    <a:pt x="193" y="1312"/>
                  </a:lnTo>
                  <a:lnTo>
                    <a:pt x="193" y="1312"/>
                  </a:lnTo>
                  <a:lnTo>
                    <a:pt x="195" y="1316"/>
                  </a:lnTo>
                  <a:lnTo>
                    <a:pt x="197" y="1318"/>
                  </a:lnTo>
                  <a:lnTo>
                    <a:pt x="199" y="1319"/>
                  </a:lnTo>
                  <a:lnTo>
                    <a:pt x="199" y="1319"/>
                  </a:lnTo>
                  <a:lnTo>
                    <a:pt x="201" y="1320"/>
                  </a:lnTo>
                  <a:lnTo>
                    <a:pt x="202" y="1322"/>
                  </a:lnTo>
                  <a:lnTo>
                    <a:pt x="204" y="1328"/>
                  </a:lnTo>
                  <a:lnTo>
                    <a:pt x="204" y="1328"/>
                  </a:lnTo>
                  <a:lnTo>
                    <a:pt x="204" y="1329"/>
                  </a:lnTo>
                  <a:lnTo>
                    <a:pt x="204" y="1331"/>
                  </a:lnTo>
                  <a:lnTo>
                    <a:pt x="204" y="1331"/>
                  </a:lnTo>
                  <a:lnTo>
                    <a:pt x="206" y="1332"/>
                  </a:lnTo>
                  <a:lnTo>
                    <a:pt x="207" y="1331"/>
                  </a:lnTo>
                  <a:lnTo>
                    <a:pt x="208" y="1329"/>
                  </a:lnTo>
                  <a:lnTo>
                    <a:pt x="210" y="1328"/>
                  </a:lnTo>
                  <a:lnTo>
                    <a:pt x="210" y="1328"/>
                  </a:lnTo>
                  <a:lnTo>
                    <a:pt x="215" y="1337"/>
                  </a:lnTo>
                  <a:lnTo>
                    <a:pt x="215" y="1337"/>
                  </a:lnTo>
                  <a:lnTo>
                    <a:pt x="220" y="1335"/>
                  </a:lnTo>
                  <a:lnTo>
                    <a:pt x="220" y="1335"/>
                  </a:lnTo>
                  <a:lnTo>
                    <a:pt x="220" y="1337"/>
                  </a:lnTo>
                  <a:lnTo>
                    <a:pt x="220" y="1340"/>
                  </a:lnTo>
                  <a:lnTo>
                    <a:pt x="223" y="1343"/>
                  </a:lnTo>
                  <a:lnTo>
                    <a:pt x="226" y="1346"/>
                  </a:lnTo>
                  <a:lnTo>
                    <a:pt x="228" y="1348"/>
                  </a:lnTo>
                  <a:lnTo>
                    <a:pt x="228" y="1350"/>
                  </a:lnTo>
                  <a:lnTo>
                    <a:pt x="228" y="1350"/>
                  </a:lnTo>
                  <a:lnTo>
                    <a:pt x="235" y="1348"/>
                  </a:lnTo>
                  <a:lnTo>
                    <a:pt x="235" y="1348"/>
                  </a:lnTo>
                  <a:lnTo>
                    <a:pt x="237" y="1350"/>
                  </a:lnTo>
                  <a:lnTo>
                    <a:pt x="237" y="1350"/>
                  </a:lnTo>
                  <a:lnTo>
                    <a:pt x="241" y="1359"/>
                  </a:lnTo>
                  <a:lnTo>
                    <a:pt x="241" y="1359"/>
                  </a:lnTo>
                  <a:lnTo>
                    <a:pt x="244" y="1361"/>
                  </a:lnTo>
                  <a:lnTo>
                    <a:pt x="246" y="1363"/>
                  </a:lnTo>
                  <a:lnTo>
                    <a:pt x="246" y="1363"/>
                  </a:lnTo>
                  <a:lnTo>
                    <a:pt x="250" y="1363"/>
                  </a:lnTo>
                  <a:lnTo>
                    <a:pt x="252" y="1365"/>
                  </a:lnTo>
                  <a:lnTo>
                    <a:pt x="256" y="1369"/>
                  </a:lnTo>
                  <a:lnTo>
                    <a:pt x="256" y="1369"/>
                  </a:lnTo>
                  <a:lnTo>
                    <a:pt x="260" y="1371"/>
                  </a:lnTo>
                  <a:lnTo>
                    <a:pt x="264" y="1373"/>
                  </a:lnTo>
                  <a:lnTo>
                    <a:pt x="264" y="1373"/>
                  </a:lnTo>
                  <a:lnTo>
                    <a:pt x="272" y="1385"/>
                  </a:lnTo>
                  <a:lnTo>
                    <a:pt x="272" y="1385"/>
                  </a:lnTo>
                  <a:lnTo>
                    <a:pt x="281" y="1378"/>
                  </a:lnTo>
                  <a:lnTo>
                    <a:pt x="281" y="1378"/>
                  </a:lnTo>
                  <a:lnTo>
                    <a:pt x="283" y="1381"/>
                  </a:lnTo>
                  <a:lnTo>
                    <a:pt x="285" y="1385"/>
                  </a:lnTo>
                  <a:lnTo>
                    <a:pt x="285" y="1385"/>
                  </a:lnTo>
                  <a:lnTo>
                    <a:pt x="285" y="1387"/>
                  </a:lnTo>
                  <a:lnTo>
                    <a:pt x="287" y="1390"/>
                  </a:lnTo>
                  <a:lnTo>
                    <a:pt x="288" y="1391"/>
                  </a:lnTo>
                  <a:lnTo>
                    <a:pt x="291" y="1393"/>
                  </a:lnTo>
                  <a:lnTo>
                    <a:pt x="291" y="1393"/>
                  </a:lnTo>
                  <a:lnTo>
                    <a:pt x="293" y="1394"/>
                  </a:lnTo>
                  <a:lnTo>
                    <a:pt x="294" y="1395"/>
                  </a:lnTo>
                  <a:lnTo>
                    <a:pt x="296" y="1399"/>
                  </a:lnTo>
                  <a:lnTo>
                    <a:pt x="296" y="1399"/>
                  </a:lnTo>
                  <a:lnTo>
                    <a:pt x="298" y="1401"/>
                  </a:lnTo>
                  <a:lnTo>
                    <a:pt x="300" y="1402"/>
                  </a:lnTo>
                  <a:lnTo>
                    <a:pt x="302" y="1402"/>
                  </a:lnTo>
                  <a:lnTo>
                    <a:pt x="305" y="1401"/>
                  </a:lnTo>
                  <a:lnTo>
                    <a:pt x="305" y="1401"/>
                  </a:lnTo>
                  <a:lnTo>
                    <a:pt x="307" y="1405"/>
                  </a:lnTo>
                  <a:lnTo>
                    <a:pt x="310" y="1408"/>
                  </a:lnTo>
                  <a:lnTo>
                    <a:pt x="314" y="1409"/>
                  </a:lnTo>
                  <a:lnTo>
                    <a:pt x="318" y="1409"/>
                  </a:lnTo>
                  <a:lnTo>
                    <a:pt x="318" y="1409"/>
                  </a:lnTo>
                  <a:lnTo>
                    <a:pt x="321" y="1416"/>
                  </a:lnTo>
                  <a:lnTo>
                    <a:pt x="321" y="1416"/>
                  </a:lnTo>
                  <a:lnTo>
                    <a:pt x="330" y="1413"/>
                  </a:lnTo>
                  <a:lnTo>
                    <a:pt x="330" y="1413"/>
                  </a:lnTo>
                  <a:lnTo>
                    <a:pt x="332" y="1416"/>
                  </a:lnTo>
                  <a:lnTo>
                    <a:pt x="334" y="1419"/>
                  </a:lnTo>
                  <a:lnTo>
                    <a:pt x="338" y="1421"/>
                  </a:lnTo>
                  <a:lnTo>
                    <a:pt x="340" y="1421"/>
                  </a:lnTo>
                  <a:lnTo>
                    <a:pt x="342" y="1420"/>
                  </a:lnTo>
                  <a:lnTo>
                    <a:pt x="342" y="1420"/>
                  </a:lnTo>
                  <a:lnTo>
                    <a:pt x="345" y="1424"/>
                  </a:lnTo>
                  <a:lnTo>
                    <a:pt x="345" y="1424"/>
                  </a:lnTo>
                  <a:lnTo>
                    <a:pt x="347" y="1427"/>
                  </a:lnTo>
                  <a:lnTo>
                    <a:pt x="349" y="1428"/>
                  </a:lnTo>
                  <a:lnTo>
                    <a:pt x="351" y="1427"/>
                  </a:lnTo>
                  <a:lnTo>
                    <a:pt x="354" y="1425"/>
                  </a:lnTo>
                  <a:lnTo>
                    <a:pt x="354" y="1425"/>
                  </a:lnTo>
                  <a:lnTo>
                    <a:pt x="360" y="1431"/>
                  </a:lnTo>
                  <a:lnTo>
                    <a:pt x="364" y="1434"/>
                  </a:lnTo>
                  <a:lnTo>
                    <a:pt x="368" y="1435"/>
                  </a:lnTo>
                  <a:lnTo>
                    <a:pt x="368" y="1435"/>
                  </a:lnTo>
                  <a:lnTo>
                    <a:pt x="379" y="1438"/>
                  </a:lnTo>
                  <a:lnTo>
                    <a:pt x="382" y="1438"/>
                  </a:lnTo>
                  <a:lnTo>
                    <a:pt x="385" y="1437"/>
                  </a:lnTo>
                  <a:lnTo>
                    <a:pt x="385" y="1437"/>
                  </a:lnTo>
                  <a:lnTo>
                    <a:pt x="388" y="1439"/>
                  </a:lnTo>
                  <a:lnTo>
                    <a:pt x="391" y="1441"/>
                  </a:lnTo>
                  <a:lnTo>
                    <a:pt x="394" y="1441"/>
                  </a:lnTo>
                  <a:lnTo>
                    <a:pt x="397" y="1440"/>
                  </a:lnTo>
                  <a:lnTo>
                    <a:pt x="397" y="1440"/>
                  </a:lnTo>
                  <a:lnTo>
                    <a:pt x="415" y="1448"/>
                  </a:lnTo>
                  <a:lnTo>
                    <a:pt x="415" y="1448"/>
                  </a:lnTo>
                  <a:lnTo>
                    <a:pt x="422" y="1440"/>
                  </a:lnTo>
                  <a:lnTo>
                    <a:pt x="422" y="1440"/>
                  </a:lnTo>
                  <a:lnTo>
                    <a:pt x="429" y="1448"/>
                  </a:lnTo>
                  <a:lnTo>
                    <a:pt x="429" y="1448"/>
                  </a:lnTo>
                  <a:lnTo>
                    <a:pt x="432" y="1448"/>
                  </a:lnTo>
                  <a:lnTo>
                    <a:pt x="435" y="1448"/>
                  </a:lnTo>
                  <a:lnTo>
                    <a:pt x="440" y="1449"/>
                  </a:lnTo>
                  <a:lnTo>
                    <a:pt x="440" y="1449"/>
                  </a:lnTo>
                  <a:lnTo>
                    <a:pt x="446" y="1451"/>
                  </a:lnTo>
                  <a:lnTo>
                    <a:pt x="452" y="1453"/>
                  </a:lnTo>
                  <a:lnTo>
                    <a:pt x="458" y="1452"/>
                  </a:lnTo>
                  <a:lnTo>
                    <a:pt x="464" y="1451"/>
                  </a:lnTo>
                  <a:lnTo>
                    <a:pt x="464" y="1451"/>
                  </a:lnTo>
                  <a:lnTo>
                    <a:pt x="467" y="1450"/>
                  </a:lnTo>
                  <a:lnTo>
                    <a:pt x="469" y="1450"/>
                  </a:lnTo>
                  <a:lnTo>
                    <a:pt x="469" y="1450"/>
                  </a:lnTo>
                  <a:lnTo>
                    <a:pt x="474" y="1450"/>
                  </a:lnTo>
                  <a:lnTo>
                    <a:pt x="478" y="1449"/>
                  </a:lnTo>
                  <a:lnTo>
                    <a:pt x="482" y="1447"/>
                  </a:lnTo>
                  <a:lnTo>
                    <a:pt x="486" y="1445"/>
                  </a:lnTo>
                  <a:lnTo>
                    <a:pt x="486" y="1445"/>
                  </a:lnTo>
                  <a:lnTo>
                    <a:pt x="489" y="1448"/>
                  </a:lnTo>
                  <a:lnTo>
                    <a:pt x="492" y="1449"/>
                  </a:lnTo>
                  <a:lnTo>
                    <a:pt x="494" y="1449"/>
                  </a:lnTo>
                  <a:lnTo>
                    <a:pt x="498" y="1447"/>
                  </a:lnTo>
                  <a:lnTo>
                    <a:pt x="498" y="1447"/>
                  </a:lnTo>
                  <a:lnTo>
                    <a:pt x="505" y="1442"/>
                  </a:lnTo>
                  <a:lnTo>
                    <a:pt x="505" y="1442"/>
                  </a:lnTo>
                  <a:lnTo>
                    <a:pt x="507" y="1443"/>
                  </a:lnTo>
                  <a:lnTo>
                    <a:pt x="510" y="1443"/>
                  </a:lnTo>
                  <a:lnTo>
                    <a:pt x="512" y="1442"/>
                  </a:lnTo>
                  <a:lnTo>
                    <a:pt x="515" y="1441"/>
                  </a:lnTo>
                  <a:lnTo>
                    <a:pt x="515" y="1441"/>
                  </a:lnTo>
                  <a:lnTo>
                    <a:pt x="521" y="1437"/>
                  </a:lnTo>
                  <a:lnTo>
                    <a:pt x="528" y="1435"/>
                  </a:lnTo>
                  <a:lnTo>
                    <a:pt x="528" y="1435"/>
                  </a:lnTo>
                  <a:lnTo>
                    <a:pt x="531" y="1435"/>
                  </a:lnTo>
                  <a:lnTo>
                    <a:pt x="536" y="1435"/>
                  </a:lnTo>
                  <a:lnTo>
                    <a:pt x="536" y="1435"/>
                  </a:lnTo>
                  <a:lnTo>
                    <a:pt x="542" y="1427"/>
                  </a:lnTo>
                  <a:lnTo>
                    <a:pt x="542" y="1427"/>
                  </a:lnTo>
                  <a:lnTo>
                    <a:pt x="546" y="1428"/>
                  </a:lnTo>
                  <a:lnTo>
                    <a:pt x="548" y="1428"/>
                  </a:lnTo>
                  <a:lnTo>
                    <a:pt x="551" y="1426"/>
                  </a:lnTo>
                  <a:lnTo>
                    <a:pt x="551" y="1426"/>
                  </a:lnTo>
                  <a:lnTo>
                    <a:pt x="554" y="1425"/>
                  </a:lnTo>
                  <a:lnTo>
                    <a:pt x="557" y="1424"/>
                  </a:lnTo>
                  <a:lnTo>
                    <a:pt x="557" y="1424"/>
                  </a:lnTo>
                  <a:lnTo>
                    <a:pt x="565" y="1420"/>
                  </a:lnTo>
                  <a:lnTo>
                    <a:pt x="573" y="1415"/>
                  </a:lnTo>
                  <a:lnTo>
                    <a:pt x="580" y="1410"/>
                  </a:lnTo>
                  <a:lnTo>
                    <a:pt x="586" y="1404"/>
                  </a:lnTo>
                  <a:lnTo>
                    <a:pt x="586" y="1404"/>
                  </a:lnTo>
                  <a:lnTo>
                    <a:pt x="594" y="1396"/>
                  </a:lnTo>
                  <a:lnTo>
                    <a:pt x="594" y="1396"/>
                  </a:lnTo>
                  <a:lnTo>
                    <a:pt x="595" y="1395"/>
                  </a:lnTo>
                  <a:lnTo>
                    <a:pt x="595" y="1395"/>
                  </a:lnTo>
                  <a:lnTo>
                    <a:pt x="598" y="1395"/>
                  </a:lnTo>
                  <a:lnTo>
                    <a:pt x="600" y="1394"/>
                  </a:lnTo>
                  <a:lnTo>
                    <a:pt x="604" y="1391"/>
                  </a:lnTo>
                  <a:lnTo>
                    <a:pt x="607" y="1387"/>
                  </a:lnTo>
                  <a:lnTo>
                    <a:pt x="609" y="1386"/>
                  </a:lnTo>
                  <a:lnTo>
                    <a:pt x="611" y="1385"/>
                  </a:lnTo>
                  <a:lnTo>
                    <a:pt x="611" y="1385"/>
                  </a:lnTo>
                  <a:lnTo>
                    <a:pt x="613" y="1383"/>
                  </a:lnTo>
                  <a:lnTo>
                    <a:pt x="614" y="1380"/>
                  </a:lnTo>
                  <a:lnTo>
                    <a:pt x="614" y="1380"/>
                  </a:lnTo>
                  <a:lnTo>
                    <a:pt x="616" y="1375"/>
                  </a:lnTo>
                  <a:lnTo>
                    <a:pt x="619" y="1370"/>
                  </a:lnTo>
                  <a:lnTo>
                    <a:pt x="626" y="1363"/>
                  </a:lnTo>
                  <a:lnTo>
                    <a:pt x="626" y="1363"/>
                  </a:lnTo>
                  <a:lnTo>
                    <a:pt x="631" y="1357"/>
                  </a:lnTo>
                  <a:lnTo>
                    <a:pt x="633" y="1354"/>
                  </a:lnTo>
                  <a:lnTo>
                    <a:pt x="634" y="1351"/>
                  </a:lnTo>
                  <a:lnTo>
                    <a:pt x="634" y="1351"/>
                  </a:lnTo>
                  <a:lnTo>
                    <a:pt x="636" y="1348"/>
                  </a:lnTo>
                  <a:lnTo>
                    <a:pt x="638" y="1345"/>
                  </a:lnTo>
                  <a:lnTo>
                    <a:pt x="638" y="1345"/>
                  </a:lnTo>
                  <a:lnTo>
                    <a:pt x="644" y="1334"/>
                  </a:lnTo>
                  <a:lnTo>
                    <a:pt x="644" y="1334"/>
                  </a:lnTo>
                  <a:lnTo>
                    <a:pt x="645" y="1330"/>
                  </a:lnTo>
                  <a:lnTo>
                    <a:pt x="645" y="1330"/>
                  </a:lnTo>
                  <a:lnTo>
                    <a:pt x="648" y="1327"/>
                  </a:lnTo>
                  <a:lnTo>
                    <a:pt x="650" y="1324"/>
                  </a:lnTo>
                  <a:lnTo>
                    <a:pt x="654" y="1316"/>
                  </a:lnTo>
                  <a:lnTo>
                    <a:pt x="654" y="1316"/>
                  </a:lnTo>
                  <a:lnTo>
                    <a:pt x="667" y="1289"/>
                  </a:lnTo>
                  <a:lnTo>
                    <a:pt x="667" y="1289"/>
                  </a:lnTo>
                  <a:lnTo>
                    <a:pt x="672" y="1280"/>
                  </a:lnTo>
                  <a:lnTo>
                    <a:pt x="672" y="1280"/>
                  </a:lnTo>
                  <a:lnTo>
                    <a:pt x="676" y="1273"/>
                  </a:lnTo>
                  <a:lnTo>
                    <a:pt x="677" y="1269"/>
                  </a:lnTo>
                  <a:lnTo>
                    <a:pt x="677" y="1264"/>
                  </a:lnTo>
                  <a:lnTo>
                    <a:pt x="677" y="1264"/>
                  </a:lnTo>
                  <a:lnTo>
                    <a:pt x="678" y="1261"/>
                  </a:lnTo>
                  <a:lnTo>
                    <a:pt x="680" y="1258"/>
                  </a:lnTo>
                  <a:lnTo>
                    <a:pt x="680" y="1258"/>
                  </a:lnTo>
                  <a:lnTo>
                    <a:pt x="682" y="1253"/>
                  </a:lnTo>
                  <a:lnTo>
                    <a:pt x="683" y="1250"/>
                  </a:lnTo>
                  <a:lnTo>
                    <a:pt x="683" y="1247"/>
                  </a:lnTo>
                  <a:lnTo>
                    <a:pt x="683" y="1247"/>
                  </a:lnTo>
                  <a:lnTo>
                    <a:pt x="684" y="1244"/>
                  </a:lnTo>
                  <a:lnTo>
                    <a:pt x="685" y="1241"/>
                  </a:lnTo>
                  <a:lnTo>
                    <a:pt x="685" y="1241"/>
                  </a:lnTo>
                  <a:lnTo>
                    <a:pt x="687" y="1237"/>
                  </a:lnTo>
                  <a:lnTo>
                    <a:pt x="688" y="1235"/>
                  </a:lnTo>
                  <a:lnTo>
                    <a:pt x="688" y="1233"/>
                  </a:lnTo>
                  <a:lnTo>
                    <a:pt x="688" y="1233"/>
                  </a:lnTo>
                  <a:lnTo>
                    <a:pt x="688" y="1228"/>
                  </a:lnTo>
                  <a:lnTo>
                    <a:pt x="689" y="1224"/>
                  </a:lnTo>
                  <a:lnTo>
                    <a:pt x="693" y="1216"/>
                  </a:lnTo>
                  <a:lnTo>
                    <a:pt x="693" y="1216"/>
                  </a:lnTo>
                  <a:lnTo>
                    <a:pt x="694" y="1213"/>
                  </a:lnTo>
                  <a:lnTo>
                    <a:pt x="695" y="1211"/>
                  </a:lnTo>
                  <a:lnTo>
                    <a:pt x="694" y="1208"/>
                  </a:lnTo>
                  <a:lnTo>
                    <a:pt x="692" y="1206"/>
                  </a:lnTo>
                  <a:lnTo>
                    <a:pt x="692" y="1206"/>
                  </a:lnTo>
                  <a:lnTo>
                    <a:pt x="695" y="1202"/>
                  </a:lnTo>
                  <a:lnTo>
                    <a:pt x="696" y="1200"/>
                  </a:lnTo>
                  <a:lnTo>
                    <a:pt x="696" y="1198"/>
                  </a:lnTo>
                  <a:lnTo>
                    <a:pt x="696" y="1198"/>
                  </a:lnTo>
                  <a:lnTo>
                    <a:pt x="697" y="1186"/>
                  </a:lnTo>
                  <a:lnTo>
                    <a:pt x="698" y="1180"/>
                  </a:lnTo>
                  <a:lnTo>
                    <a:pt x="698" y="1174"/>
                  </a:lnTo>
                  <a:lnTo>
                    <a:pt x="698" y="1174"/>
                  </a:lnTo>
                  <a:lnTo>
                    <a:pt x="697" y="1164"/>
                  </a:lnTo>
                  <a:lnTo>
                    <a:pt x="697" y="1159"/>
                  </a:lnTo>
                  <a:lnTo>
                    <a:pt x="698" y="1154"/>
                  </a:lnTo>
                  <a:lnTo>
                    <a:pt x="698" y="1154"/>
                  </a:lnTo>
                  <a:lnTo>
                    <a:pt x="699" y="1145"/>
                  </a:lnTo>
                  <a:lnTo>
                    <a:pt x="699" y="1136"/>
                  </a:lnTo>
                  <a:lnTo>
                    <a:pt x="699" y="1119"/>
                  </a:lnTo>
                  <a:lnTo>
                    <a:pt x="699" y="1119"/>
                  </a:lnTo>
                  <a:lnTo>
                    <a:pt x="698" y="1115"/>
                  </a:lnTo>
                  <a:lnTo>
                    <a:pt x="697" y="1111"/>
                  </a:lnTo>
                  <a:lnTo>
                    <a:pt x="697" y="1111"/>
                  </a:lnTo>
                  <a:lnTo>
                    <a:pt x="698" y="1106"/>
                  </a:lnTo>
                  <a:lnTo>
                    <a:pt x="699" y="1104"/>
                  </a:lnTo>
                  <a:lnTo>
                    <a:pt x="699" y="1102"/>
                  </a:lnTo>
                  <a:lnTo>
                    <a:pt x="699" y="1102"/>
                  </a:lnTo>
                  <a:lnTo>
                    <a:pt x="699" y="1097"/>
                  </a:lnTo>
                  <a:lnTo>
                    <a:pt x="700" y="1092"/>
                  </a:lnTo>
                  <a:lnTo>
                    <a:pt x="700" y="1088"/>
                  </a:lnTo>
                  <a:lnTo>
                    <a:pt x="701" y="1083"/>
                  </a:lnTo>
                  <a:lnTo>
                    <a:pt x="701" y="1083"/>
                  </a:lnTo>
                  <a:lnTo>
                    <a:pt x="700" y="1074"/>
                  </a:lnTo>
                  <a:lnTo>
                    <a:pt x="698" y="1064"/>
                  </a:lnTo>
                  <a:lnTo>
                    <a:pt x="698" y="1064"/>
                  </a:lnTo>
                  <a:lnTo>
                    <a:pt x="698" y="1049"/>
                  </a:lnTo>
                  <a:lnTo>
                    <a:pt x="698" y="1049"/>
                  </a:lnTo>
                  <a:lnTo>
                    <a:pt x="698" y="1045"/>
                  </a:lnTo>
                  <a:lnTo>
                    <a:pt x="697" y="1042"/>
                  </a:lnTo>
                  <a:lnTo>
                    <a:pt x="696" y="1040"/>
                  </a:lnTo>
                  <a:lnTo>
                    <a:pt x="696" y="1040"/>
                  </a:lnTo>
                  <a:lnTo>
                    <a:pt x="695" y="1038"/>
                  </a:lnTo>
                  <a:lnTo>
                    <a:pt x="695" y="1035"/>
                  </a:lnTo>
                  <a:lnTo>
                    <a:pt x="695" y="1035"/>
                  </a:lnTo>
                  <a:lnTo>
                    <a:pt x="697" y="1021"/>
                  </a:lnTo>
                  <a:lnTo>
                    <a:pt x="697" y="1021"/>
                  </a:lnTo>
                  <a:lnTo>
                    <a:pt x="693" y="1019"/>
                  </a:lnTo>
                  <a:lnTo>
                    <a:pt x="693" y="1019"/>
                  </a:lnTo>
                  <a:lnTo>
                    <a:pt x="695" y="1003"/>
                  </a:lnTo>
                  <a:lnTo>
                    <a:pt x="695" y="1003"/>
                  </a:lnTo>
                  <a:lnTo>
                    <a:pt x="695" y="996"/>
                  </a:lnTo>
                  <a:lnTo>
                    <a:pt x="694" y="992"/>
                  </a:lnTo>
                  <a:lnTo>
                    <a:pt x="692" y="988"/>
                  </a:lnTo>
                  <a:lnTo>
                    <a:pt x="692" y="988"/>
                  </a:lnTo>
                  <a:lnTo>
                    <a:pt x="691" y="986"/>
                  </a:lnTo>
                  <a:lnTo>
                    <a:pt x="691" y="982"/>
                  </a:lnTo>
                  <a:lnTo>
                    <a:pt x="691" y="975"/>
                  </a:lnTo>
                  <a:lnTo>
                    <a:pt x="691" y="975"/>
                  </a:lnTo>
                  <a:lnTo>
                    <a:pt x="691" y="970"/>
                  </a:lnTo>
                  <a:lnTo>
                    <a:pt x="690" y="968"/>
                  </a:lnTo>
                  <a:lnTo>
                    <a:pt x="688" y="967"/>
                  </a:lnTo>
                  <a:lnTo>
                    <a:pt x="688" y="967"/>
                  </a:lnTo>
                  <a:lnTo>
                    <a:pt x="687" y="964"/>
                  </a:lnTo>
                  <a:lnTo>
                    <a:pt x="687" y="961"/>
                  </a:lnTo>
                  <a:lnTo>
                    <a:pt x="687" y="961"/>
                  </a:lnTo>
                  <a:lnTo>
                    <a:pt x="688" y="957"/>
                  </a:lnTo>
                  <a:lnTo>
                    <a:pt x="689" y="952"/>
                  </a:lnTo>
                  <a:lnTo>
                    <a:pt x="689" y="952"/>
                  </a:lnTo>
                  <a:lnTo>
                    <a:pt x="688" y="949"/>
                  </a:lnTo>
                  <a:lnTo>
                    <a:pt x="686" y="945"/>
                  </a:lnTo>
                  <a:lnTo>
                    <a:pt x="686" y="945"/>
                  </a:lnTo>
                  <a:lnTo>
                    <a:pt x="687" y="943"/>
                  </a:lnTo>
                  <a:lnTo>
                    <a:pt x="688" y="942"/>
                  </a:lnTo>
                  <a:lnTo>
                    <a:pt x="691" y="941"/>
                  </a:lnTo>
                  <a:lnTo>
                    <a:pt x="691" y="941"/>
                  </a:lnTo>
                  <a:lnTo>
                    <a:pt x="717" y="938"/>
                  </a:lnTo>
                  <a:lnTo>
                    <a:pt x="731" y="935"/>
                  </a:lnTo>
                  <a:lnTo>
                    <a:pt x="744" y="932"/>
                  </a:lnTo>
                  <a:lnTo>
                    <a:pt x="744" y="932"/>
                  </a:lnTo>
                  <a:lnTo>
                    <a:pt x="746" y="933"/>
                  </a:lnTo>
                  <a:lnTo>
                    <a:pt x="746" y="933"/>
                  </a:lnTo>
                  <a:lnTo>
                    <a:pt x="746" y="937"/>
                  </a:lnTo>
                  <a:lnTo>
                    <a:pt x="746" y="937"/>
                  </a:lnTo>
                  <a:lnTo>
                    <a:pt x="749" y="951"/>
                  </a:lnTo>
                  <a:lnTo>
                    <a:pt x="749" y="951"/>
                  </a:lnTo>
                  <a:lnTo>
                    <a:pt x="751" y="956"/>
                  </a:lnTo>
                  <a:lnTo>
                    <a:pt x="751" y="958"/>
                  </a:lnTo>
                  <a:lnTo>
                    <a:pt x="749" y="960"/>
                  </a:lnTo>
                  <a:lnTo>
                    <a:pt x="749" y="960"/>
                  </a:lnTo>
                  <a:lnTo>
                    <a:pt x="749" y="962"/>
                  </a:lnTo>
                  <a:lnTo>
                    <a:pt x="749" y="962"/>
                  </a:lnTo>
                  <a:lnTo>
                    <a:pt x="751" y="969"/>
                  </a:lnTo>
                  <a:lnTo>
                    <a:pt x="751" y="977"/>
                  </a:lnTo>
                  <a:lnTo>
                    <a:pt x="751" y="984"/>
                  </a:lnTo>
                  <a:lnTo>
                    <a:pt x="752" y="987"/>
                  </a:lnTo>
                  <a:lnTo>
                    <a:pt x="753" y="991"/>
                  </a:lnTo>
                  <a:lnTo>
                    <a:pt x="753" y="991"/>
                  </a:lnTo>
                  <a:lnTo>
                    <a:pt x="754" y="993"/>
                  </a:lnTo>
                  <a:lnTo>
                    <a:pt x="754" y="996"/>
                  </a:lnTo>
                  <a:lnTo>
                    <a:pt x="754" y="998"/>
                  </a:lnTo>
                  <a:lnTo>
                    <a:pt x="752" y="1000"/>
                  </a:lnTo>
                  <a:lnTo>
                    <a:pt x="752" y="1000"/>
                  </a:lnTo>
                  <a:lnTo>
                    <a:pt x="757" y="1017"/>
                  </a:lnTo>
                  <a:lnTo>
                    <a:pt x="757" y="1017"/>
                  </a:lnTo>
                  <a:lnTo>
                    <a:pt x="758" y="1020"/>
                  </a:lnTo>
                  <a:lnTo>
                    <a:pt x="758" y="1020"/>
                  </a:lnTo>
                  <a:lnTo>
                    <a:pt x="756" y="1021"/>
                  </a:lnTo>
                  <a:lnTo>
                    <a:pt x="755" y="1023"/>
                  </a:lnTo>
                  <a:lnTo>
                    <a:pt x="755" y="1025"/>
                  </a:lnTo>
                  <a:lnTo>
                    <a:pt x="758" y="1030"/>
                  </a:lnTo>
                  <a:lnTo>
                    <a:pt x="758" y="1030"/>
                  </a:lnTo>
                  <a:lnTo>
                    <a:pt x="759" y="1033"/>
                  </a:lnTo>
                  <a:lnTo>
                    <a:pt x="759" y="1034"/>
                  </a:lnTo>
                  <a:lnTo>
                    <a:pt x="758" y="1036"/>
                  </a:lnTo>
                  <a:lnTo>
                    <a:pt x="758" y="1036"/>
                  </a:lnTo>
                  <a:lnTo>
                    <a:pt x="758" y="1038"/>
                  </a:lnTo>
                  <a:lnTo>
                    <a:pt x="758" y="1041"/>
                  </a:lnTo>
                  <a:lnTo>
                    <a:pt x="758" y="1041"/>
                  </a:lnTo>
                  <a:lnTo>
                    <a:pt x="761" y="1055"/>
                  </a:lnTo>
                  <a:lnTo>
                    <a:pt x="761" y="1055"/>
                  </a:lnTo>
                  <a:lnTo>
                    <a:pt x="759" y="1056"/>
                  </a:lnTo>
                  <a:lnTo>
                    <a:pt x="758" y="1057"/>
                  </a:lnTo>
                  <a:lnTo>
                    <a:pt x="757" y="1059"/>
                  </a:lnTo>
                  <a:lnTo>
                    <a:pt x="758" y="1062"/>
                  </a:lnTo>
                  <a:lnTo>
                    <a:pt x="758" y="1062"/>
                  </a:lnTo>
                  <a:lnTo>
                    <a:pt x="759" y="1066"/>
                  </a:lnTo>
                  <a:lnTo>
                    <a:pt x="760" y="1070"/>
                  </a:lnTo>
                  <a:lnTo>
                    <a:pt x="760" y="1070"/>
                  </a:lnTo>
                  <a:lnTo>
                    <a:pt x="761" y="1072"/>
                  </a:lnTo>
                  <a:lnTo>
                    <a:pt x="761" y="1074"/>
                  </a:lnTo>
                  <a:lnTo>
                    <a:pt x="761" y="1074"/>
                  </a:lnTo>
                  <a:lnTo>
                    <a:pt x="760" y="1077"/>
                  </a:lnTo>
                  <a:lnTo>
                    <a:pt x="760" y="1081"/>
                  </a:lnTo>
                  <a:lnTo>
                    <a:pt x="760" y="1081"/>
                  </a:lnTo>
                  <a:lnTo>
                    <a:pt x="761" y="1085"/>
                  </a:lnTo>
                  <a:lnTo>
                    <a:pt x="763" y="1089"/>
                  </a:lnTo>
                  <a:lnTo>
                    <a:pt x="763" y="1089"/>
                  </a:lnTo>
                  <a:lnTo>
                    <a:pt x="763" y="1091"/>
                  </a:lnTo>
                  <a:lnTo>
                    <a:pt x="761" y="1092"/>
                  </a:lnTo>
                  <a:lnTo>
                    <a:pt x="761" y="1092"/>
                  </a:lnTo>
                  <a:lnTo>
                    <a:pt x="760" y="1093"/>
                  </a:lnTo>
                  <a:lnTo>
                    <a:pt x="759" y="1094"/>
                  </a:lnTo>
                  <a:lnTo>
                    <a:pt x="759" y="1097"/>
                  </a:lnTo>
                  <a:lnTo>
                    <a:pt x="759" y="1097"/>
                  </a:lnTo>
                  <a:lnTo>
                    <a:pt x="760" y="1105"/>
                  </a:lnTo>
                  <a:lnTo>
                    <a:pt x="761" y="1109"/>
                  </a:lnTo>
                  <a:lnTo>
                    <a:pt x="761" y="1113"/>
                  </a:lnTo>
                  <a:lnTo>
                    <a:pt x="761" y="1113"/>
                  </a:lnTo>
                  <a:lnTo>
                    <a:pt x="761" y="1119"/>
                  </a:lnTo>
                  <a:lnTo>
                    <a:pt x="762" y="1125"/>
                  </a:lnTo>
                  <a:lnTo>
                    <a:pt x="763" y="1137"/>
                  </a:lnTo>
                  <a:lnTo>
                    <a:pt x="763" y="1137"/>
                  </a:lnTo>
                  <a:lnTo>
                    <a:pt x="758" y="1138"/>
                  </a:lnTo>
                  <a:lnTo>
                    <a:pt x="758" y="1138"/>
                  </a:lnTo>
                  <a:lnTo>
                    <a:pt x="761" y="1145"/>
                  </a:lnTo>
                  <a:lnTo>
                    <a:pt x="762" y="1149"/>
                  </a:lnTo>
                  <a:lnTo>
                    <a:pt x="762" y="1153"/>
                  </a:lnTo>
                  <a:lnTo>
                    <a:pt x="762" y="1153"/>
                  </a:lnTo>
                  <a:lnTo>
                    <a:pt x="762" y="1156"/>
                  </a:lnTo>
                  <a:lnTo>
                    <a:pt x="763" y="1160"/>
                  </a:lnTo>
                  <a:lnTo>
                    <a:pt x="764" y="1168"/>
                  </a:lnTo>
                  <a:lnTo>
                    <a:pt x="764" y="1168"/>
                  </a:lnTo>
                  <a:lnTo>
                    <a:pt x="762" y="1170"/>
                  </a:lnTo>
                  <a:lnTo>
                    <a:pt x="760" y="1172"/>
                  </a:lnTo>
                  <a:lnTo>
                    <a:pt x="760" y="1175"/>
                  </a:lnTo>
                  <a:lnTo>
                    <a:pt x="760" y="1179"/>
                  </a:lnTo>
                  <a:lnTo>
                    <a:pt x="760" y="1179"/>
                  </a:lnTo>
                  <a:lnTo>
                    <a:pt x="758" y="1198"/>
                  </a:lnTo>
                  <a:lnTo>
                    <a:pt x="758" y="1198"/>
                  </a:lnTo>
                  <a:lnTo>
                    <a:pt x="754" y="1198"/>
                  </a:lnTo>
                  <a:lnTo>
                    <a:pt x="754" y="1198"/>
                  </a:lnTo>
                  <a:lnTo>
                    <a:pt x="758" y="1213"/>
                  </a:lnTo>
                  <a:lnTo>
                    <a:pt x="758" y="1213"/>
                  </a:lnTo>
                  <a:lnTo>
                    <a:pt x="752" y="1214"/>
                  </a:lnTo>
                  <a:lnTo>
                    <a:pt x="752" y="1214"/>
                  </a:lnTo>
                  <a:lnTo>
                    <a:pt x="754" y="1224"/>
                  </a:lnTo>
                  <a:lnTo>
                    <a:pt x="754" y="1224"/>
                  </a:lnTo>
                  <a:lnTo>
                    <a:pt x="754" y="1229"/>
                  </a:lnTo>
                  <a:lnTo>
                    <a:pt x="753" y="1232"/>
                  </a:lnTo>
                  <a:lnTo>
                    <a:pt x="751" y="1234"/>
                  </a:lnTo>
                  <a:lnTo>
                    <a:pt x="751" y="1234"/>
                  </a:lnTo>
                  <a:lnTo>
                    <a:pt x="751" y="1236"/>
                  </a:lnTo>
                  <a:lnTo>
                    <a:pt x="751" y="1236"/>
                  </a:lnTo>
                  <a:lnTo>
                    <a:pt x="751" y="1242"/>
                  </a:lnTo>
                  <a:lnTo>
                    <a:pt x="750" y="1248"/>
                  </a:lnTo>
                  <a:lnTo>
                    <a:pt x="749" y="1254"/>
                  </a:lnTo>
                  <a:lnTo>
                    <a:pt x="748" y="1261"/>
                  </a:lnTo>
                  <a:lnTo>
                    <a:pt x="748" y="1261"/>
                  </a:lnTo>
                  <a:lnTo>
                    <a:pt x="749" y="1272"/>
                  </a:lnTo>
                  <a:lnTo>
                    <a:pt x="749" y="1272"/>
                  </a:lnTo>
                  <a:lnTo>
                    <a:pt x="743" y="1271"/>
                  </a:lnTo>
                  <a:lnTo>
                    <a:pt x="743" y="1271"/>
                  </a:lnTo>
                  <a:lnTo>
                    <a:pt x="745" y="1284"/>
                  </a:lnTo>
                  <a:lnTo>
                    <a:pt x="745" y="1284"/>
                  </a:lnTo>
                  <a:lnTo>
                    <a:pt x="740" y="1285"/>
                  </a:lnTo>
                  <a:lnTo>
                    <a:pt x="740" y="1285"/>
                  </a:lnTo>
                  <a:lnTo>
                    <a:pt x="743" y="1294"/>
                  </a:lnTo>
                  <a:lnTo>
                    <a:pt x="743" y="1294"/>
                  </a:lnTo>
                  <a:lnTo>
                    <a:pt x="740" y="1296"/>
                  </a:lnTo>
                  <a:lnTo>
                    <a:pt x="739" y="1299"/>
                  </a:lnTo>
                  <a:lnTo>
                    <a:pt x="739" y="1306"/>
                  </a:lnTo>
                  <a:lnTo>
                    <a:pt x="739" y="1306"/>
                  </a:lnTo>
                  <a:lnTo>
                    <a:pt x="736" y="1307"/>
                  </a:lnTo>
                  <a:lnTo>
                    <a:pt x="735" y="1308"/>
                  </a:lnTo>
                  <a:lnTo>
                    <a:pt x="734" y="1311"/>
                  </a:lnTo>
                  <a:lnTo>
                    <a:pt x="734" y="1313"/>
                  </a:lnTo>
                  <a:lnTo>
                    <a:pt x="734" y="1313"/>
                  </a:lnTo>
                  <a:lnTo>
                    <a:pt x="736" y="1326"/>
                  </a:lnTo>
                  <a:lnTo>
                    <a:pt x="736" y="1326"/>
                  </a:lnTo>
                  <a:lnTo>
                    <a:pt x="730" y="1324"/>
                  </a:lnTo>
                  <a:lnTo>
                    <a:pt x="730" y="1324"/>
                  </a:lnTo>
                  <a:lnTo>
                    <a:pt x="730" y="1332"/>
                  </a:lnTo>
                  <a:lnTo>
                    <a:pt x="730" y="1332"/>
                  </a:lnTo>
                  <a:lnTo>
                    <a:pt x="730" y="1340"/>
                  </a:lnTo>
                  <a:lnTo>
                    <a:pt x="729" y="1343"/>
                  </a:lnTo>
                  <a:lnTo>
                    <a:pt x="725" y="1346"/>
                  </a:lnTo>
                  <a:lnTo>
                    <a:pt x="725" y="1346"/>
                  </a:lnTo>
                  <a:lnTo>
                    <a:pt x="724" y="1349"/>
                  </a:lnTo>
                  <a:lnTo>
                    <a:pt x="724" y="1352"/>
                  </a:lnTo>
                  <a:lnTo>
                    <a:pt x="724" y="1352"/>
                  </a:lnTo>
                  <a:lnTo>
                    <a:pt x="722" y="1362"/>
                  </a:lnTo>
                  <a:lnTo>
                    <a:pt x="722" y="1362"/>
                  </a:lnTo>
                  <a:lnTo>
                    <a:pt x="722" y="1364"/>
                  </a:lnTo>
                  <a:lnTo>
                    <a:pt x="721" y="1365"/>
                  </a:lnTo>
                  <a:lnTo>
                    <a:pt x="721" y="1365"/>
                  </a:lnTo>
                  <a:lnTo>
                    <a:pt x="719" y="1366"/>
                  </a:lnTo>
                  <a:lnTo>
                    <a:pt x="718" y="1368"/>
                  </a:lnTo>
                  <a:lnTo>
                    <a:pt x="717" y="1371"/>
                  </a:lnTo>
                  <a:lnTo>
                    <a:pt x="717" y="1371"/>
                  </a:lnTo>
                  <a:lnTo>
                    <a:pt x="715" y="1380"/>
                  </a:lnTo>
                  <a:lnTo>
                    <a:pt x="715" y="1380"/>
                  </a:lnTo>
                  <a:lnTo>
                    <a:pt x="714" y="1382"/>
                  </a:lnTo>
                  <a:lnTo>
                    <a:pt x="714" y="1382"/>
                  </a:lnTo>
                  <a:lnTo>
                    <a:pt x="711" y="1383"/>
                  </a:lnTo>
                  <a:lnTo>
                    <a:pt x="710" y="1385"/>
                  </a:lnTo>
                  <a:lnTo>
                    <a:pt x="709" y="1390"/>
                  </a:lnTo>
                  <a:lnTo>
                    <a:pt x="709" y="1390"/>
                  </a:lnTo>
                  <a:lnTo>
                    <a:pt x="706" y="1396"/>
                  </a:lnTo>
                  <a:lnTo>
                    <a:pt x="703" y="1402"/>
                  </a:lnTo>
                  <a:lnTo>
                    <a:pt x="700" y="1408"/>
                  </a:lnTo>
                  <a:lnTo>
                    <a:pt x="698" y="1415"/>
                  </a:lnTo>
                  <a:lnTo>
                    <a:pt x="698" y="1415"/>
                  </a:lnTo>
                  <a:lnTo>
                    <a:pt x="698" y="1417"/>
                  </a:lnTo>
                  <a:lnTo>
                    <a:pt x="696" y="1420"/>
                  </a:lnTo>
                  <a:lnTo>
                    <a:pt x="694" y="1421"/>
                  </a:lnTo>
                  <a:lnTo>
                    <a:pt x="691" y="1422"/>
                  </a:lnTo>
                  <a:lnTo>
                    <a:pt x="691" y="1422"/>
                  </a:lnTo>
                  <a:lnTo>
                    <a:pt x="690" y="1422"/>
                  </a:lnTo>
                  <a:lnTo>
                    <a:pt x="690" y="1422"/>
                  </a:lnTo>
                  <a:lnTo>
                    <a:pt x="690" y="1425"/>
                  </a:lnTo>
                  <a:lnTo>
                    <a:pt x="688" y="1427"/>
                  </a:lnTo>
                  <a:lnTo>
                    <a:pt x="685" y="1431"/>
                  </a:lnTo>
                  <a:lnTo>
                    <a:pt x="683" y="1435"/>
                  </a:lnTo>
                  <a:lnTo>
                    <a:pt x="682" y="1437"/>
                  </a:lnTo>
                  <a:lnTo>
                    <a:pt x="683" y="1439"/>
                  </a:lnTo>
                  <a:lnTo>
                    <a:pt x="683" y="1439"/>
                  </a:lnTo>
                  <a:lnTo>
                    <a:pt x="674" y="1451"/>
                  </a:lnTo>
                  <a:lnTo>
                    <a:pt x="674" y="1451"/>
                  </a:lnTo>
                  <a:lnTo>
                    <a:pt x="672" y="1455"/>
                  </a:lnTo>
                  <a:lnTo>
                    <a:pt x="671" y="1457"/>
                  </a:lnTo>
                  <a:lnTo>
                    <a:pt x="668" y="1457"/>
                  </a:lnTo>
                  <a:lnTo>
                    <a:pt x="668" y="1457"/>
                  </a:lnTo>
                  <a:lnTo>
                    <a:pt x="667" y="1458"/>
                  </a:lnTo>
                  <a:lnTo>
                    <a:pt x="666" y="1459"/>
                  </a:lnTo>
                  <a:lnTo>
                    <a:pt x="664" y="1462"/>
                  </a:lnTo>
                  <a:lnTo>
                    <a:pt x="664" y="1462"/>
                  </a:lnTo>
                  <a:lnTo>
                    <a:pt x="662" y="1468"/>
                  </a:lnTo>
                  <a:lnTo>
                    <a:pt x="661" y="1471"/>
                  </a:lnTo>
                  <a:lnTo>
                    <a:pt x="659" y="1474"/>
                  </a:lnTo>
                  <a:lnTo>
                    <a:pt x="659" y="1474"/>
                  </a:lnTo>
                  <a:lnTo>
                    <a:pt x="656" y="1477"/>
                  </a:lnTo>
                  <a:lnTo>
                    <a:pt x="655" y="1480"/>
                  </a:lnTo>
                  <a:lnTo>
                    <a:pt x="652" y="1487"/>
                  </a:lnTo>
                  <a:lnTo>
                    <a:pt x="652" y="1487"/>
                  </a:lnTo>
                  <a:close/>
                  <a:moveTo>
                    <a:pt x="429" y="222"/>
                  </a:moveTo>
                  <a:lnTo>
                    <a:pt x="429" y="222"/>
                  </a:lnTo>
                  <a:lnTo>
                    <a:pt x="428" y="228"/>
                  </a:lnTo>
                  <a:lnTo>
                    <a:pt x="427" y="233"/>
                  </a:lnTo>
                  <a:lnTo>
                    <a:pt x="426" y="239"/>
                  </a:lnTo>
                  <a:lnTo>
                    <a:pt x="427" y="244"/>
                  </a:lnTo>
                  <a:lnTo>
                    <a:pt x="427" y="244"/>
                  </a:lnTo>
                  <a:lnTo>
                    <a:pt x="429" y="252"/>
                  </a:lnTo>
                  <a:lnTo>
                    <a:pt x="429" y="255"/>
                  </a:lnTo>
                  <a:lnTo>
                    <a:pt x="428" y="259"/>
                  </a:lnTo>
                  <a:lnTo>
                    <a:pt x="428" y="259"/>
                  </a:lnTo>
                  <a:lnTo>
                    <a:pt x="431" y="261"/>
                  </a:lnTo>
                  <a:lnTo>
                    <a:pt x="432" y="263"/>
                  </a:lnTo>
                  <a:lnTo>
                    <a:pt x="433" y="267"/>
                  </a:lnTo>
                  <a:lnTo>
                    <a:pt x="432" y="272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40" y="293"/>
                  </a:lnTo>
                  <a:lnTo>
                    <a:pt x="443" y="304"/>
                  </a:lnTo>
                  <a:lnTo>
                    <a:pt x="443" y="304"/>
                  </a:lnTo>
                  <a:lnTo>
                    <a:pt x="448" y="296"/>
                  </a:lnTo>
                  <a:lnTo>
                    <a:pt x="448" y="296"/>
                  </a:lnTo>
                  <a:lnTo>
                    <a:pt x="451" y="305"/>
                  </a:lnTo>
                  <a:lnTo>
                    <a:pt x="451" y="305"/>
                  </a:lnTo>
                  <a:lnTo>
                    <a:pt x="454" y="313"/>
                  </a:lnTo>
                  <a:lnTo>
                    <a:pt x="456" y="317"/>
                  </a:lnTo>
                  <a:lnTo>
                    <a:pt x="459" y="320"/>
                  </a:lnTo>
                  <a:lnTo>
                    <a:pt x="459" y="320"/>
                  </a:lnTo>
                  <a:lnTo>
                    <a:pt x="463" y="324"/>
                  </a:lnTo>
                  <a:lnTo>
                    <a:pt x="467" y="329"/>
                  </a:lnTo>
                  <a:lnTo>
                    <a:pt x="469" y="334"/>
                  </a:lnTo>
                  <a:lnTo>
                    <a:pt x="471" y="340"/>
                  </a:lnTo>
                  <a:lnTo>
                    <a:pt x="471" y="340"/>
                  </a:lnTo>
                  <a:lnTo>
                    <a:pt x="474" y="339"/>
                  </a:lnTo>
                  <a:lnTo>
                    <a:pt x="476" y="339"/>
                  </a:lnTo>
                  <a:lnTo>
                    <a:pt x="478" y="341"/>
                  </a:lnTo>
                  <a:lnTo>
                    <a:pt x="479" y="343"/>
                  </a:lnTo>
                  <a:lnTo>
                    <a:pt x="479" y="343"/>
                  </a:lnTo>
                  <a:lnTo>
                    <a:pt x="485" y="350"/>
                  </a:lnTo>
                  <a:lnTo>
                    <a:pt x="485" y="350"/>
                  </a:lnTo>
                  <a:lnTo>
                    <a:pt x="491" y="358"/>
                  </a:lnTo>
                  <a:lnTo>
                    <a:pt x="491" y="358"/>
                  </a:lnTo>
                  <a:lnTo>
                    <a:pt x="495" y="351"/>
                  </a:lnTo>
                  <a:lnTo>
                    <a:pt x="495" y="351"/>
                  </a:lnTo>
                  <a:lnTo>
                    <a:pt x="498" y="343"/>
                  </a:lnTo>
                  <a:lnTo>
                    <a:pt x="502" y="336"/>
                  </a:lnTo>
                  <a:lnTo>
                    <a:pt x="507" y="329"/>
                  </a:lnTo>
                  <a:lnTo>
                    <a:pt x="512" y="323"/>
                  </a:lnTo>
                  <a:lnTo>
                    <a:pt x="512" y="323"/>
                  </a:lnTo>
                  <a:lnTo>
                    <a:pt x="527" y="308"/>
                  </a:lnTo>
                  <a:lnTo>
                    <a:pt x="542" y="293"/>
                  </a:lnTo>
                  <a:lnTo>
                    <a:pt x="542" y="293"/>
                  </a:lnTo>
                  <a:lnTo>
                    <a:pt x="544" y="290"/>
                  </a:lnTo>
                  <a:lnTo>
                    <a:pt x="546" y="286"/>
                  </a:lnTo>
                  <a:lnTo>
                    <a:pt x="546" y="286"/>
                  </a:lnTo>
                  <a:lnTo>
                    <a:pt x="550" y="279"/>
                  </a:lnTo>
                  <a:lnTo>
                    <a:pt x="550" y="279"/>
                  </a:lnTo>
                  <a:lnTo>
                    <a:pt x="551" y="276"/>
                  </a:lnTo>
                  <a:lnTo>
                    <a:pt x="551" y="272"/>
                  </a:lnTo>
                  <a:lnTo>
                    <a:pt x="552" y="265"/>
                  </a:lnTo>
                  <a:lnTo>
                    <a:pt x="552" y="262"/>
                  </a:lnTo>
                  <a:lnTo>
                    <a:pt x="553" y="259"/>
                  </a:lnTo>
                  <a:lnTo>
                    <a:pt x="555" y="256"/>
                  </a:lnTo>
                  <a:lnTo>
                    <a:pt x="557" y="253"/>
                  </a:lnTo>
                  <a:lnTo>
                    <a:pt x="557" y="253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63" y="239"/>
                  </a:lnTo>
                  <a:lnTo>
                    <a:pt x="563" y="239"/>
                  </a:lnTo>
                  <a:lnTo>
                    <a:pt x="562" y="228"/>
                  </a:lnTo>
                  <a:lnTo>
                    <a:pt x="563" y="223"/>
                  </a:lnTo>
                  <a:lnTo>
                    <a:pt x="564" y="218"/>
                  </a:lnTo>
                  <a:lnTo>
                    <a:pt x="564" y="218"/>
                  </a:lnTo>
                  <a:lnTo>
                    <a:pt x="567" y="210"/>
                  </a:lnTo>
                  <a:lnTo>
                    <a:pt x="569" y="206"/>
                  </a:lnTo>
                  <a:lnTo>
                    <a:pt x="572" y="203"/>
                  </a:lnTo>
                  <a:lnTo>
                    <a:pt x="572" y="203"/>
                  </a:lnTo>
                  <a:lnTo>
                    <a:pt x="578" y="198"/>
                  </a:lnTo>
                  <a:lnTo>
                    <a:pt x="583" y="193"/>
                  </a:lnTo>
                  <a:lnTo>
                    <a:pt x="583" y="193"/>
                  </a:lnTo>
                  <a:lnTo>
                    <a:pt x="579" y="186"/>
                  </a:lnTo>
                  <a:lnTo>
                    <a:pt x="577" y="182"/>
                  </a:lnTo>
                  <a:lnTo>
                    <a:pt x="577" y="178"/>
                  </a:lnTo>
                  <a:lnTo>
                    <a:pt x="577" y="175"/>
                  </a:lnTo>
                  <a:lnTo>
                    <a:pt x="577" y="171"/>
                  </a:lnTo>
                  <a:lnTo>
                    <a:pt x="580" y="164"/>
                  </a:lnTo>
                  <a:lnTo>
                    <a:pt x="580" y="164"/>
                  </a:lnTo>
                  <a:lnTo>
                    <a:pt x="575" y="161"/>
                  </a:lnTo>
                  <a:lnTo>
                    <a:pt x="575" y="161"/>
                  </a:lnTo>
                  <a:lnTo>
                    <a:pt x="578" y="154"/>
                  </a:lnTo>
                  <a:lnTo>
                    <a:pt x="581" y="149"/>
                  </a:lnTo>
                  <a:lnTo>
                    <a:pt x="590" y="140"/>
                  </a:lnTo>
                  <a:lnTo>
                    <a:pt x="590" y="140"/>
                  </a:lnTo>
                  <a:lnTo>
                    <a:pt x="596" y="135"/>
                  </a:lnTo>
                  <a:lnTo>
                    <a:pt x="602" y="132"/>
                  </a:lnTo>
                  <a:lnTo>
                    <a:pt x="609" y="130"/>
                  </a:lnTo>
                  <a:lnTo>
                    <a:pt x="616" y="129"/>
                  </a:lnTo>
                  <a:lnTo>
                    <a:pt x="616" y="129"/>
                  </a:lnTo>
                  <a:lnTo>
                    <a:pt x="623" y="128"/>
                  </a:lnTo>
                  <a:lnTo>
                    <a:pt x="630" y="128"/>
                  </a:lnTo>
                  <a:lnTo>
                    <a:pt x="637" y="129"/>
                  </a:lnTo>
                  <a:lnTo>
                    <a:pt x="644" y="132"/>
                  </a:lnTo>
                  <a:lnTo>
                    <a:pt x="644" y="132"/>
                  </a:lnTo>
                  <a:lnTo>
                    <a:pt x="650" y="135"/>
                  </a:lnTo>
                  <a:lnTo>
                    <a:pt x="655" y="138"/>
                  </a:lnTo>
                  <a:lnTo>
                    <a:pt x="665" y="147"/>
                  </a:lnTo>
                  <a:lnTo>
                    <a:pt x="665" y="147"/>
                  </a:lnTo>
                  <a:lnTo>
                    <a:pt x="667" y="150"/>
                  </a:lnTo>
                  <a:lnTo>
                    <a:pt x="668" y="153"/>
                  </a:lnTo>
                  <a:lnTo>
                    <a:pt x="672" y="152"/>
                  </a:lnTo>
                  <a:lnTo>
                    <a:pt x="672" y="152"/>
                  </a:lnTo>
                  <a:lnTo>
                    <a:pt x="673" y="150"/>
                  </a:lnTo>
                  <a:lnTo>
                    <a:pt x="676" y="150"/>
                  </a:lnTo>
                  <a:lnTo>
                    <a:pt x="676" y="150"/>
                  </a:lnTo>
                  <a:lnTo>
                    <a:pt x="679" y="149"/>
                  </a:lnTo>
                  <a:lnTo>
                    <a:pt x="683" y="148"/>
                  </a:lnTo>
                  <a:lnTo>
                    <a:pt x="686" y="148"/>
                  </a:lnTo>
                  <a:lnTo>
                    <a:pt x="688" y="148"/>
                  </a:lnTo>
                  <a:lnTo>
                    <a:pt x="690" y="149"/>
                  </a:lnTo>
                  <a:lnTo>
                    <a:pt x="690" y="149"/>
                  </a:lnTo>
                  <a:lnTo>
                    <a:pt x="692" y="149"/>
                  </a:lnTo>
                  <a:lnTo>
                    <a:pt x="692" y="149"/>
                  </a:lnTo>
                  <a:lnTo>
                    <a:pt x="696" y="149"/>
                  </a:lnTo>
                  <a:lnTo>
                    <a:pt x="696" y="149"/>
                  </a:lnTo>
                  <a:lnTo>
                    <a:pt x="701" y="148"/>
                  </a:lnTo>
                  <a:lnTo>
                    <a:pt x="704" y="148"/>
                  </a:lnTo>
                  <a:lnTo>
                    <a:pt x="706" y="150"/>
                  </a:lnTo>
                  <a:lnTo>
                    <a:pt x="706" y="150"/>
                  </a:lnTo>
                  <a:lnTo>
                    <a:pt x="715" y="147"/>
                  </a:lnTo>
                  <a:lnTo>
                    <a:pt x="718" y="144"/>
                  </a:lnTo>
                  <a:lnTo>
                    <a:pt x="722" y="141"/>
                  </a:lnTo>
                  <a:lnTo>
                    <a:pt x="722" y="141"/>
                  </a:lnTo>
                  <a:lnTo>
                    <a:pt x="724" y="138"/>
                  </a:lnTo>
                  <a:lnTo>
                    <a:pt x="728" y="136"/>
                  </a:lnTo>
                  <a:lnTo>
                    <a:pt x="728" y="136"/>
                  </a:lnTo>
                  <a:lnTo>
                    <a:pt x="735" y="133"/>
                  </a:lnTo>
                  <a:lnTo>
                    <a:pt x="742" y="131"/>
                  </a:lnTo>
                  <a:lnTo>
                    <a:pt x="749" y="130"/>
                  </a:lnTo>
                  <a:lnTo>
                    <a:pt x="756" y="129"/>
                  </a:lnTo>
                  <a:lnTo>
                    <a:pt x="756" y="129"/>
                  </a:lnTo>
                  <a:lnTo>
                    <a:pt x="764" y="130"/>
                  </a:lnTo>
                  <a:lnTo>
                    <a:pt x="771" y="132"/>
                  </a:lnTo>
                  <a:lnTo>
                    <a:pt x="771" y="132"/>
                  </a:lnTo>
                  <a:lnTo>
                    <a:pt x="782" y="139"/>
                  </a:lnTo>
                  <a:lnTo>
                    <a:pt x="787" y="143"/>
                  </a:lnTo>
                  <a:lnTo>
                    <a:pt x="792" y="147"/>
                  </a:lnTo>
                  <a:lnTo>
                    <a:pt x="792" y="147"/>
                  </a:lnTo>
                  <a:lnTo>
                    <a:pt x="795" y="150"/>
                  </a:lnTo>
                  <a:lnTo>
                    <a:pt x="796" y="154"/>
                  </a:lnTo>
                  <a:lnTo>
                    <a:pt x="798" y="158"/>
                  </a:lnTo>
                  <a:lnTo>
                    <a:pt x="798" y="161"/>
                  </a:lnTo>
                  <a:lnTo>
                    <a:pt x="798" y="165"/>
                  </a:lnTo>
                  <a:lnTo>
                    <a:pt x="797" y="169"/>
                  </a:lnTo>
                  <a:lnTo>
                    <a:pt x="796" y="172"/>
                  </a:lnTo>
                  <a:lnTo>
                    <a:pt x="793" y="175"/>
                  </a:lnTo>
                  <a:lnTo>
                    <a:pt x="793" y="175"/>
                  </a:lnTo>
                  <a:lnTo>
                    <a:pt x="791" y="177"/>
                  </a:lnTo>
                  <a:lnTo>
                    <a:pt x="791" y="177"/>
                  </a:lnTo>
                  <a:lnTo>
                    <a:pt x="785" y="182"/>
                  </a:lnTo>
                  <a:lnTo>
                    <a:pt x="785" y="182"/>
                  </a:lnTo>
                  <a:lnTo>
                    <a:pt x="783" y="183"/>
                  </a:lnTo>
                  <a:lnTo>
                    <a:pt x="782" y="184"/>
                  </a:lnTo>
                  <a:lnTo>
                    <a:pt x="782" y="184"/>
                  </a:lnTo>
                  <a:lnTo>
                    <a:pt x="779" y="184"/>
                  </a:lnTo>
                  <a:lnTo>
                    <a:pt x="778" y="185"/>
                  </a:lnTo>
                  <a:lnTo>
                    <a:pt x="777" y="188"/>
                  </a:lnTo>
                  <a:lnTo>
                    <a:pt x="777" y="188"/>
                  </a:lnTo>
                  <a:lnTo>
                    <a:pt x="774" y="195"/>
                  </a:lnTo>
                  <a:lnTo>
                    <a:pt x="773" y="202"/>
                  </a:lnTo>
                  <a:lnTo>
                    <a:pt x="773" y="217"/>
                  </a:lnTo>
                  <a:lnTo>
                    <a:pt x="773" y="217"/>
                  </a:lnTo>
                  <a:lnTo>
                    <a:pt x="783" y="222"/>
                  </a:lnTo>
                  <a:lnTo>
                    <a:pt x="787" y="224"/>
                  </a:lnTo>
                  <a:lnTo>
                    <a:pt x="790" y="228"/>
                  </a:lnTo>
                  <a:lnTo>
                    <a:pt x="793" y="231"/>
                  </a:lnTo>
                  <a:lnTo>
                    <a:pt x="795" y="236"/>
                  </a:lnTo>
                  <a:lnTo>
                    <a:pt x="797" y="240"/>
                  </a:lnTo>
                  <a:lnTo>
                    <a:pt x="798" y="246"/>
                  </a:lnTo>
                  <a:lnTo>
                    <a:pt x="798" y="246"/>
                  </a:lnTo>
                  <a:lnTo>
                    <a:pt x="799" y="249"/>
                  </a:lnTo>
                  <a:lnTo>
                    <a:pt x="801" y="251"/>
                  </a:lnTo>
                  <a:lnTo>
                    <a:pt x="801" y="251"/>
                  </a:lnTo>
                  <a:lnTo>
                    <a:pt x="806" y="255"/>
                  </a:lnTo>
                  <a:lnTo>
                    <a:pt x="812" y="258"/>
                  </a:lnTo>
                  <a:lnTo>
                    <a:pt x="812" y="258"/>
                  </a:lnTo>
                  <a:lnTo>
                    <a:pt x="815" y="258"/>
                  </a:lnTo>
                  <a:lnTo>
                    <a:pt x="820" y="257"/>
                  </a:lnTo>
                  <a:lnTo>
                    <a:pt x="824" y="256"/>
                  </a:lnTo>
                  <a:lnTo>
                    <a:pt x="827" y="254"/>
                  </a:lnTo>
                  <a:lnTo>
                    <a:pt x="827" y="254"/>
                  </a:lnTo>
                  <a:lnTo>
                    <a:pt x="829" y="247"/>
                  </a:lnTo>
                  <a:lnTo>
                    <a:pt x="830" y="244"/>
                  </a:lnTo>
                  <a:lnTo>
                    <a:pt x="831" y="241"/>
                  </a:lnTo>
                  <a:lnTo>
                    <a:pt x="831" y="241"/>
                  </a:lnTo>
                  <a:lnTo>
                    <a:pt x="831" y="235"/>
                  </a:lnTo>
                  <a:lnTo>
                    <a:pt x="833" y="230"/>
                  </a:lnTo>
                  <a:lnTo>
                    <a:pt x="834" y="225"/>
                  </a:lnTo>
                  <a:lnTo>
                    <a:pt x="834" y="222"/>
                  </a:lnTo>
                  <a:lnTo>
                    <a:pt x="833" y="219"/>
                  </a:lnTo>
                  <a:lnTo>
                    <a:pt x="833" y="219"/>
                  </a:lnTo>
                  <a:lnTo>
                    <a:pt x="833" y="218"/>
                  </a:lnTo>
                  <a:lnTo>
                    <a:pt x="834" y="216"/>
                  </a:lnTo>
                  <a:lnTo>
                    <a:pt x="834" y="216"/>
                  </a:lnTo>
                  <a:lnTo>
                    <a:pt x="835" y="215"/>
                  </a:lnTo>
                  <a:lnTo>
                    <a:pt x="835" y="213"/>
                  </a:lnTo>
                  <a:lnTo>
                    <a:pt x="835" y="213"/>
                  </a:lnTo>
                  <a:lnTo>
                    <a:pt x="834" y="210"/>
                  </a:lnTo>
                  <a:lnTo>
                    <a:pt x="835" y="208"/>
                  </a:lnTo>
                  <a:lnTo>
                    <a:pt x="840" y="206"/>
                  </a:lnTo>
                  <a:lnTo>
                    <a:pt x="840" y="206"/>
                  </a:lnTo>
                  <a:lnTo>
                    <a:pt x="838" y="177"/>
                  </a:lnTo>
                  <a:lnTo>
                    <a:pt x="838" y="177"/>
                  </a:lnTo>
                  <a:lnTo>
                    <a:pt x="846" y="181"/>
                  </a:lnTo>
                  <a:lnTo>
                    <a:pt x="846" y="181"/>
                  </a:lnTo>
                  <a:lnTo>
                    <a:pt x="840" y="158"/>
                  </a:lnTo>
                  <a:lnTo>
                    <a:pt x="840" y="158"/>
                  </a:lnTo>
                  <a:lnTo>
                    <a:pt x="839" y="154"/>
                  </a:lnTo>
                  <a:lnTo>
                    <a:pt x="839" y="152"/>
                  </a:lnTo>
                  <a:lnTo>
                    <a:pt x="841" y="151"/>
                  </a:lnTo>
                  <a:lnTo>
                    <a:pt x="844" y="149"/>
                  </a:lnTo>
                  <a:lnTo>
                    <a:pt x="844" y="149"/>
                  </a:lnTo>
                  <a:lnTo>
                    <a:pt x="842" y="144"/>
                  </a:lnTo>
                  <a:lnTo>
                    <a:pt x="841" y="139"/>
                  </a:lnTo>
                  <a:lnTo>
                    <a:pt x="840" y="134"/>
                  </a:lnTo>
                  <a:lnTo>
                    <a:pt x="839" y="132"/>
                  </a:lnTo>
                  <a:lnTo>
                    <a:pt x="838" y="130"/>
                  </a:lnTo>
                  <a:lnTo>
                    <a:pt x="838" y="130"/>
                  </a:lnTo>
                  <a:lnTo>
                    <a:pt x="838" y="128"/>
                  </a:lnTo>
                  <a:lnTo>
                    <a:pt x="838" y="128"/>
                  </a:lnTo>
                  <a:lnTo>
                    <a:pt x="837" y="123"/>
                  </a:lnTo>
                  <a:lnTo>
                    <a:pt x="836" y="117"/>
                  </a:lnTo>
                  <a:lnTo>
                    <a:pt x="834" y="113"/>
                  </a:lnTo>
                  <a:lnTo>
                    <a:pt x="832" y="108"/>
                  </a:lnTo>
                  <a:lnTo>
                    <a:pt x="832" y="108"/>
                  </a:lnTo>
                  <a:lnTo>
                    <a:pt x="829" y="103"/>
                  </a:lnTo>
                  <a:lnTo>
                    <a:pt x="827" y="98"/>
                  </a:lnTo>
                  <a:lnTo>
                    <a:pt x="824" y="93"/>
                  </a:lnTo>
                  <a:lnTo>
                    <a:pt x="822" y="91"/>
                  </a:lnTo>
                  <a:lnTo>
                    <a:pt x="820" y="90"/>
                  </a:lnTo>
                  <a:lnTo>
                    <a:pt x="820" y="90"/>
                  </a:lnTo>
                  <a:lnTo>
                    <a:pt x="819" y="88"/>
                  </a:lnTo>
                  <a:lnTo>
                    <a:pt x="819" y="88"/>
                  </a:lnTo>
                  <a:lnTo>
                    <a:pt x="818" y="84"/>
                  </a:lnTo>
                  <a:lnTo>
                    <a:pt x="817" y="82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11" y="80"/>
                  </a:lnTo>
                  <a:lnTo>
                    <a:pt x="811" y="75"/>
                  </a:lnTo>
                  <a:lnTo>
                    <a:pt x="809" y="71"/>
                  </a:lnTo>
                  <a:lnTo>
                    <a:pt x="806" y="68"/>
                  </a:lnTo>
                  <a:lnTo>
                    <a:pt x="803" y="66"/>
                  </a:lnTo>
                  <a:lnTo>
                    <a:pt x="803" y="66"/>
                  </a:lnTo>
                  <a:lnTo>
                    <a:pt x="804" y="62"/>
                  </a:lnTo>
                  <a:lnTo>
                    <a:pt x="804" y="62"/>
                  </a:lnTo>
                  <a:lnTo>
                    <a:pt x="802" y="61"/>
                  </a:lnTo>
                  <a:lnTo>
                    <a:pt x="800" y="60"/>
                  </a:lnTo>
                  <a:lnTo>
                    <a:pt x="795" y="60"/>
                  </a:lnTo>
                  <a:lnTo>
                    <a:pt x="793" y="60"/>
                  </a:lnTo>
                  <a:lnTo>
                    <a:pt x="791" y="59"/>
                  </a:lnTo>
                  <a:lnTo>
                    <a:pt x="790" y="57"/>
                  </a:lnTo>
                  <a:lnTo>
                    <a:pt x="789" y="54"/>
                  </a:lnTo>
                  <a:lnTo>
                    <a:pt x="789" y="54"/>
                  </a:lnTo>
                  <a:lnTo>
                    <a:pt x="781" y="53"/>
                  </a:lnTo>
                  <a:lnTo>
                    <a:pt x="781" y="53"/>
                  </a:lnTo>
                  <a:lnTo>
                    <a:pt x="781" y="46"/>
                  </a:lnTo>
                  <a:lnTo>
                    <a:pt x="781" y="46"/>
                  </a:lnTo>
                  <a:lnTo>
                    <a:pt x="778" y="46"/>
                  </a:lnTo>
                  <a:lnTo>
                    <a:pt x="777" y="45"/>
                  </a:lnTo>
                  <a:lnTo>
                    <a:pt x="770" y="40"/>
                  </a:lnTo>
                  <a:lnTo>
                    <a:pt x="770" y="40"/>
                  </a:lnTo>
                  <a:lnTo>
                    <a:pt x="766" y="42"/>
                  </a:lnTo>
                  <a:lnTo>
                    <a:pt x="766" y="42"/>
                  </a:lnTo>
                  <a:lnTo>
                    <a:pt x="761" y="38"/>
                  </a:lnTo>
                  <a:lnTo>
                    <a:pt x="760" y="36"/>
                  </a:lnTo>
                  <a:lnTo>
                    <a:pt x="759" y="34"/>
                  </a:lnTo>
                  <a:lnTo>
                    <a:pt x="759" y="34"/>
                  </a:lnTo>
                  <a:lnTo>
                    <a:pt x="758" y="31"/>
                  </a:lnTo>
                  <a:lnTo>
                    <a:pt x="756" y="30"/>
                  </a:lnTo>
                  <a:lnTo>
                    <a:pt x="754" y="29"/>
                  </a:lnTo>
                  <a:lnTo>
                    <a:pt x="751" y="29"/>
                  </a:lnTo>
                  <a:lnTo>
                    <a:pt x="751" y="29"/>
                  </a:lnTo>
                  <a:lnTo>
                    <a:pt x="746" y="29"/>
                  </a:lnTo>
                  <a:lnTo>
                    <a:pt x="746" y="29"/>
                  </a:lnTo>
                  <a:lnTo>
                    <a:pt x="745" y="25"/>
                  </a:lnTo>
                  <a:lnTo>
                    <a:pt x="743" y="23"/>
                  </a:lnTo>
                  <a:lnTo>
                    <a:pt x="740" y="22"/>
                  </a:lnTo>
                  <a:lnTo>
                    <a:pt x="736" y="21"/>
                  </a:lnTo>
                  <a:lnTo>
                    <a:pt x="736" y="21"/>
                  </a:lnTo>
                  <a:lnTo>
                    <a:pt x="733" y="20"/>
                  </a:lnTo>
                  <a:lnTo>
                    <a:pt x="730" y="19"/>
                  </a:lnTo>
                  <a:lnTo>
                    <a:pt x="728" y="17"/>
                  </a:lnTo>
                  <a:lnTo>
                    <a:pt x="726" y="14"/>
                  </a:lnTo>
                  <a:lnTo>
                    <a:pt x="726" y="14"/>
                  </a:lnTo>
                  <a:lnTo>
                    <a:pt x="723" y="16"/>
                  </a:lnTo>
                  <a:lnTo>
                    <a:pt x="720" y="16"/>
                  </a:lnTo>
                  <a:lnTo>
                    <a:pt x="717" y="15"/>
                  </a:lnTo>
                  <a:lnTo>
                    <a:pt x="714" y="13"/>
                  </a:lnTo>
                  <a:lnTo>
                    <a:pt x="714" y="13"/>
                  </a:lnTo>
                  <a:lnTo>
                    <a:pt x="712" y="12"/>
                  </a:lnTo>
                  <a:lnTo>
                    <a:pt x="710" y="12"/>
                  </a:lnTo>
                  <a:lnTo>
                    <a:pt x="710" y="12"/>
                  </a:lnTo>
                  <a:lnTo>
                    <a:pt x="704" y="12"/>
                  </a:lnTo>
                  <a:lnTo>
                    <a:pt x="701" y="12"/>
                  </a:lnTo>
                  <a:lnTo>
                    <a:pt x="698" y="11"/>
                  </a:lnTo>
                  <a:lnTo>
                    <a:pt x="698" y="11"/>
                  </a:lnTo>
                  <a:lnTo>
                    <a:pt x="694" y="9"/>
                  </a:lnTo>
                  <a:lnTo>
                    <a:pt x="689" y="9"/>
                  </a:lnTo>
                  <a:lnTo>
                    <a:pt x="680" y="9"/>
                  </a:lnTo>
                  <a:lnTo>
                    <a:pt x="680" y="9"/>
                  </a:lnTo>
                  <a:lnTo>
                    <a:pt x="678" y="8"/>
                  </a:lnTo>
                  <a:lnTo>
                    <a:pt x="677" y="8"/>
                  </a:lnTo>
                  <a:lnTo>
                    <a:pt x="677" y="8"/>
                  </a:lnTo>
                  <a:lnTo>
                    <a:pt x="675" y="5"/>
                  </a:lnTo>
                  <a:lnTo>
                    <a:pt x="672" y="3"/>
                  </a:lnTo>
                  <a:lnTo>
                    <a:pt x="668" y="2"/>
                  </a:lnTo>
                  <a:lnTo>
                    <a:pt x="665" y="0"/>
                  </a:lnTo>
                  <a:lnTo>
                    <a:pt x="665" y="0"/>
                  </a:lnTo>
                  <a:lnTo>
                    <a:pt x="663" y="3"/>
                  </a:lnTo>
                  <a:lnTo>
                    <a:pt x="661" y="4"/>
                  </a:lnTo>
                  <a:lnTo>
                    <a:pt x="659" y="3"/>
                  </a:lnTo>
                  <a:lnTo>
                    <a:pt x="656" y="1"/>
                  </a:lnTo>
                  <a:lnTo>
                    <a:pt x="656" y="1"/>
                  </a:lnTo>
                  <a:lnTo>
                    <a:pt x="651" y="4"/>
                  </a:lnTo>
                  <a:lnTo>
                    <a:pt x="651" y="4"/>
                  </a:lnTo>
                  <a:lnTo>
                    <a:pt x="649" y="3"/>
                  </a:lnTo>
                  <a:lnTo>
                    <a:pt x="647" y="2"/>
                  </a:lnTo>
                  <a:lnTo>
                    <a:pt x="643" y="2"/>
                  </a:lnTo>
                  <a:lnTo>
                    <a:pt x="639" y="3"/>
                  </a:lnTo>
                  <a:lnTo>
                    <a:pt x="638" y="3"/>
                  </a:lnTo>
                  <a:lnTo>
                    <a:pt x="636" y="2"/>
                  </a:lnTo>
                  <a:lnTo>
                    <a:pt x="636" y="2"/>
                  </a:lnTo>
                  <a:lnTo>
                    <a:pt x="631" y="3"/>
                  </a:lnTo>
                  <a:lnTo>
                    <a:pt x="626" y="4"/>
                  </a:lnTo>
                  <a:lnTo>
                    <a:pt x="616" y="4"/>
                  </a:lnTo>
                  <a:lnTo>
                    <a:pt x="616" y="4"/>
                  </a:lnTo>
                  <a:lnTo>
                    <a:pt x="602" y="5"/>
                  </a:lnTo>
                  <a:lnTo>
                    <a:pt x="602" y="5"/>
                  </a:lnTo>
                  <a:lnTo>
                    <a:pt x="601" y="6"/>
                  </a:lnTo>
                  <a:lnTo>
                    <a:pt x="601" y="6"/>
                  </a:lnTo>
                  <a:lnTo>
                    <a:pt x="600" y="8"/>
                  </a:lnTo>
                  <a:lnTo>
                    <a:pt x="599" y="9"/>
                  </a:lnTo>
                  <a:lnTo>
                    <a:pt x="598" y="9"/>
                  </a:lnTo>
                  <a:lnTo>
                    <a:pt x="596" y="8"/>
                  </a:lnTo>
                  <a:lnTo>
                    <a:pt x="596" y="8"/>
                  </a:lnTo>
                  <a:lnTo>
                    <a:pt x="591" y="7"/>
                  </a:lnTo>
                  <a:lnTo>
                    <a:pt x="586" y="7"/>
                  </a:lnTo>
                  <a:lnTo>
                    <a:pt x="576" y="10"/>
                  </a:lnTo>
                  <a:lnTo>
                    <a:pt x="576" y="10"/>
                  </a:lnTo>
                  <a:lnTo>
                    <a:pt x="542" y="21"/>
                  </a:lnTo>
                  <a:lnTo>
                    <a:pt x="542" y="21"/>
                  </a:lnTo>
                  <a:lnTo>
                    <a:pt x="541" y="24"/>
                  </a:lnTo>
                  <a:lnTo>
                    <a:pt x="539" y="26"/>
                  </a:lnTo>
                  <a:lnTo>
                    <a:pt x="536" y="27"/>
                  </a:lnTo>
                  <a:lnTo>
                    <a:pt x="532" y="28"/>
                  </a:lnTo>
                  <a:lnTo>
                    <a:pt x="532" y="28"/>
                  </a:lnTo>
                  <a:lnTo>
                    <a:pt x="529" y="29"/>
                  </a:lnTo>
                  <a:lnTo>
                    <a:pt x="526" y="30"/>
                  </a:lnTo>
                  <a:lnTo>
                    <a:pt x="523" y="33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9"/>
                  </a:lnTo>
                  <a:lnTo>
                    <a:pt x="520" y="41"/>
                  </a:lnTo>
                  <a:lnTo>
                    <a:pt x="515" y="44"/>
                  </a:lnTo>
                  <a:lnTo>
                    <a:pt x="515" y="44"/>
                  </a:lnTo>
                  <a:lnTo>
                    <a:pt x="513" y="45"/>
                  </a:lnTo>
                  <a:lnTo>
                    <a:pt x="512" y="46"/>
                  </a:lnTo>
                  <a:lnTo>
                    <a:pt x="512" y="46"/>
                  </a:lnTo>
                  <a:lnTo>
                    <a:pt x="511" y="49"/>
                  </a:lnTo>
                  <a:lnTo>
                    <a:pt x="508" y="51"/>
                  </a:lnTo>
                  <a:lnTo>
                    <a:pt x="503" y="54"/>
                  </a:lnTo>
                  <a:lnTo>
                    <a:pt x="503" y="54"/>
                  </a:lnTo>
                  <a:lnTo>
                    <a:pt x="499" y="56"/>
                  </a:lnTo>
                  <a:lnTo>
                    <a:pt x="498" y="57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6" y="61"/>
                  </a:lnTo>
                  <a:lnTo>
                    <a:pt x="494" y="63"/>
                  </a:lnTo>
                  <a:lnTo>
                    <a:pt x="494" y="63"/>
                  </a:lnTo>
                  <a:lnTo>
                    <a:pt x="489" y="67"/>
                  </a:lnTo>
                  <a:lnTo>
                    <a:pt x="487" y="70"/>
                  </a:lnTo>
                  <a:lnTo>
                    <a:pt x="487" y="73"/>
                  </a:lnTo>
                  <a:lnTo>
                    <a:pt x="487" y="73"/>
                  </a:lnTo>
                  <a:lnTo>
                    <a:pt x="486" y="76"/>
                  </a:lnTo>
                  <a:lnTo>
                    <a:pt x="484" y="78"/>
                  </a:lnTo>
                  <a:lnTo>
                    <a:pt x="484" y="78"/>
                  </a:lnTo>
                  <a:lnTo>
                    <a:pt x="480" y="82"/>
                  </a:lnTo>
                  <a:lnTo>
                    <a:pt x="478" y="85"/>
                  </a:lnTo>
                  <a:lnTo>
                    <a:pt x="478" y="89"/>
                  </a:lnTo>
                  <a:lnTo>
                    <a:pt x="478" y="89"/>
                  </a:lnTo>
                  <a:lnTo>
                    <a:pt x="477" y="90"/>
                  </a:lnTo>
                  <a:lnTo>
                    <a:pt x="474" y="92"/>
                  </a:lnTo>
                  <a:lnTo>
                    <a:pt x="474" y="92"/>
                  </a:lnTo>
                  <a:lnTo>
                    <a:pt x="472" y="95"/>
                  </a:lnTo>
                  <a:lnTo>
                    <a:pt x="471" y="97"/>
                  </a:lnTo>
                  <a:lnTo>
                    <a:pt x="471" y="97"/>
                  </a:lnTo>
                  <a:lnTo>
                    <a:pt x="471" y="100"/>
                  </a:lnTo>
                  <a:lnTo>
                    <a:pt x="470" y="102"/>
                  </a:lnTo>
                  <a:lnTo>
                    <a:pt x="466" y="105"/>
                  </a:lnTo>
                  <a:lnTo>
                    <a:pt x="466" y="105"/>
                  </a:lnTo>
                  <a:lnTo>
                    <a:pt x="463" y="107"/>
                  </a:lnTo>
                  <a:lnTo>
                    <a:pt x="462" y="108"/>
                  </a:lnTo>
                  <a:lnTo>
                    <a:pt x="462" y="108"/>
                  </a:lnTo>
                  <a:lnTo>
                    <a:pt x="462" y="111"/>
                  </a:lnTo>
                  <a:lnTo>
                    <a:pt x="461" y="113"/>
                  </a:lnTo>
                  <a:lnTo>
                    <a:pt x="457" y="116"/>
                  </a:lnTo>
                  <a:lnTo>
                    <a:pt x="457" y="116"/>
                  </a:lnTo>
                  <a:lnTo>
                    <a:pt x="451" y="123"/>
                  </a:lnTo>
                  <a:lnTo>
                    <a:pt x="451" y="123"/>
                  </a:lnTo>
                  <a:lnTo>
                    <a:pt x="458" y="123"/>
                  </a:lnTo>
                  <a:lnTo>
                    <a:pt x="458" y="123"/>
                  </a:lnTo>
                  <a:lnTo>
                    <a:pt x="456" y="126"/>
                  </a:lnTo>
                  <a:lnTo>
                    <a:pt x="455" y="129"/>
                  </a:lnTo>
                  <a:lnTo>
                    <a:pt x="455" y="129"/>
                  </a:lnTo>
                  <a:lnTo>
                    <a:pt x="449" y="135"/>
                  </a:lnTo>
                  <a:lnTo>
                    <a:pt x="447" y="138"/>
                  </a:lnTo>
                  <a:lnTo>
                    <a:pt x="447" y="142"/>
                  </a:lnTo>
                  <a:lnTo>
                    <a:pt x="447" y="142"/>
                  </a:lnTo>
                  <a:lnTo>
                    <a:pt x="446" y="143"/>
                  </a:lnTo>
                  <a:lnTo>
                    <a:pt x="445" y="145"/>
                  </a:lnTo>
                  <a:lnTo>
                    <a:pt x="445" y="145"/>
                  </a:lnTo>
                  <a:lnTo>
                    <a:pt x="439" y="156"/>
                  </a:lnTo>
                  <a:lnTo>
                    <a:pt x="439" y="156"/>
                  </a:lnTo>
                  <a:lnTo>
                    <a:pt x="441" y="157"/>
                  </a:lnTo>
                  <a:lnTo>
                    <a:pt x="442" y="159"/>
                  </a:lnTo>
                  <a:lnTo>
                    <a:pt x="442" y="161"/>
                  </a:lnTo>
                  <a:lnTo>
                    <a:pt x="442" y="164"/>
                  </a:lnTo>
                  <a:lnTo>
                    <a:pt x="442" y="164"/>
                  </a:lnTo>
                  <a:lnTo>
                    <a:pt x="436" y="179"/>
                  </a:lnTo>
                  <a:lnTo>
                    <a:pt x="436" y="179"/>
                  </a:lnTo>
                  <a:lnTo>
                    <a:pt x="429" y="194"/>
                  </a:lnTo>
                  <a:lnTo>
                    <a:pt x="429" y="194"/>
                  </a:lnTo>
                  <a:lnTo>
                    <a:pt x="428" y="196"/>
                  </a:lnTo>
                  <a:lnTo>
                    <a:pt x="428" y="198"/>
                  </a:lnTo>
                  <a:lnTo>
                    <a:pt x="428" y="198"/>
                  </a:lnTo>
                  <a:lnTo>
                    <a:pt x="429" y="202"/>
                  </a:lnTo>
                  <a:lnTo>
                    <a:pt x="429" y="205"/>
                  </a:lnTo>
                  <a:lnTo>
                    <a:pt x="428" y="208"/>
                  </a:lnTo>
                  <a:lnTo>
                    <a:pt x="427" y="211"/>
                  </a:lnTo>
                  <a:lnTo>
                    <a:pt x="427" y="211"/>
                  </a:lnTo>
                  <a:lnTo>
                    <a:pt x="429" y="214"/>
                  </a:lnTo>
                  <a:lnTo>
                    <a:pt x="431" y="215"/>
                  </a:lnTo>
                  <a:lnTo>
                    <a:pt x="431" y="217"/>
                  </a:lnTo>
                  <a:lnTo>
                    <a:pt x="430" y="221"/>
                  </a:lnTo>
                  <a:lnTo>
                    <a:pt x="430" y="221"/>
                  </a:lnTo>
                  <a:lnTo>
                    <a:pt x="429" y="222"/>
                  </a:lnTo>
                  <a:lnTo>
                    <a:pt x="429" y="222"/>
                  </a:lnTo>
                  <a:close/>
                  <a:moveTo>
                    <a:pt x="1055" y="1274"/>
                  </a:moveTo>
                  <a:lnTo>
                    <a:pt x="1055" y="1274"/>
                  </a:lnTo>
                  <a:lnTo>
                    <a:pt x="1053" y="1268"/>
                  </a:lnTo>
                  <a:lnTo>
                    <a:pt x="1052" y="1266"/>
                  </a:lnTo>
                  <a:lnTo>
                    <a:pt x="1054" y="1263"/>
                  </a:lnTo>
                  <a:lnTo>
                    <a:pt x="1054" y="1263"/>
                  </a:lnTo>
                  <a:lnTo>
                    <a:pt x="1052" y="1260"/>
                  </a:lnTo>
                  <a:lnTo>
                    <a:pt x="1053" y="1257"/>
                  </a:lnTo>
                  <a:lnTo>
                    <a:pt x="1056" y="1250"/>
                  </a:lnTo>
                  <a:lnTo>
                    <a:pt x="1056" y="1250"/>
                  </a:lnTo>
                  <a:lnTo>
                    <a:pt x="1045" y="1238"/>
                  </a:lnTo>
                  <a:lnTo>
                    <a:pt x="1045" y="1238"/>
                  </a:lnTo>
                  <a:lnTo>
                    <a:pt x="1047" y="1231"/>
                  </a:lnTo>
                  <a:lnTo>
                    <a:pt x="1047" y="1231"/>
                  </a:lnTo>
                  <a:lnTo>
                    <a:pt x="1044" y="1230"/>
                  </a:lnTo>
                  <a:lnTo>
                    <a:pt x="1044" y="1230"/>
                  </a:lnTo>
                  <a:lnTo>
                    <a:pt x="1042" y="1230"/>
                  </a:lnTo>
                  <a:lnTo>
                    <a:pt x="1042" y="1230"/>
                  </a:lnTo>
                  <a:lnTo>
                    <a:pt x="1041" y="1224"/>
                  </a:lnTo>
                  <a:lnTo>
                    <a:pt x="1041" y="1221"/>
                  </a:lnTo>
                  <a:lnTo>
                    <a:pt x="1040" y="1220"/>
                  </a:lnTo>
                  <a:lnTo>
                    <a:pt x="1040" y="1220"/>
                  </a:lnTo>
                  <a:lnTo>
                    <a:pt x="1037" y="1217"/>
                  </a:lnTo>
                  <a:lnTo>
                    <a:pt x="1036" y="1214"/>
                  </a:lnTo>
                  <a:lnTo>
                    <a:pt x="1037" y="1212"/>
                  </a:lnTo>
                  <a:lnTo>
                    <a:pt x="1038" y="1209"/>
                  </a:lnTo>
                  <a:lnTo>
                    <a:pt x="1038" y="1209"/>
                  </a:lnTo>
                  <a:lnTo>
                    <a:pt x="1035" y="1207"/>
                  </a:lnTo>
                  <a:lnTo>
                    <a:pt x="1034" y="1205"/>
                  </a:lnTo>
                  <a:lnTo>
                    <a:pt x="1034" y="1205"/>
                  </a:lnTo>
                  <a:lnTo>
                    <a:pt x="1024" y="1188"/>
                  </a:lnTo>
                  <a:lnTo>
                    <a:pt x="1024" y="1188"/>
                  </a:lnTo>
                  <a:lnTo>
                    <a:pt x="1023" y="1186"/>
                  </a:lnTo>
                  <a:lnTo>
                    <a:pt x="1023" y="1185"/>
                  </a:lnTo>
                  <a:lnTo>
                    <a:pt x="1023" y="1185"/>
                  </a:lnTo>
                  <a:lnTo>
                    <a:pt x="1019" y="1184"/>
                  </a:lnTo>
                  <a:lnTo>
                    <a:pt x="1017" y="1181"/>
                  </a:lnTo>
                  <a:lnTo>
                    <a:pt x="1014" y="1175"/>
                  </a:lnTo>
                  <a:lnTo>
                    <a:pt x="1014" y="1175"/>
                  </a:lnTo>
                  <a:lnTo>
                    <a:pt x="1009" y="1169"/>
                  </a:lnTo>
                  <a:lnTo>
                    <a:pt x="1009" y="1169"/>
                  </a:lnTo>
                  <a:lnTo>
                    <a:pt x="1007" y="1169"/>
                  </a:lnTo>
                  <a:lnTo>
                    <a:pt x="1007" y="1169"/>
                  </a:lnTo>
                  <a:lnTo>
                    <a:pt x="1005" y="1176"/>
                  </a:lnTo>
                  <a:lnTo>
                    <a:pt x="1003" y="1183"/>
                  </a:lnTo>
                  <a:lnTo>
                    <a:pt x="1001" y="1198"/>
                  </a:lnTo>
                  <a:lnTo>
                    <a:pt x="1001" y="1198"/>
                  </a:lnTo>
                  <a:lnTo>
                    <a:pt x="996" y="1199"/>
                  </a:lnTo>
                  <a:lnTo>
                    <a:pt x="996" y="1199"/>
                  </a:lnTo>
                  <a:lnTo>
                    <a:pt x="997" y="1205"/>
                  </a:lnTo>
                  <a:lnTo>
                    <a:pt x="997" y="1205"/>
                  </a:lnTo>
                  <a:lnTo>
                    <a:pt x="997" y="1212"/>
                  </a:lnTo>
                  <a:lnTo>
                    <a:pt x="997" y="1219"/>
                  </a:lnTo>
                  <a:lnTo>
                    <a:pt x="995" y="1226"/>
                  </a:lnTo>
                  <a:lnTo>
                    <a:pt x="993" y="1230"/>
                  </a:lnTo>
                  <a:lnTo>
                    <a:pt x="990" y="1233"/>
                  </a:lnTo>
                  <a:lnTo>
                    <a:pt x="990" y="1233"/>
                  </a:lnTo>
                  <a:lnTo>
                    <a:pt x="990" y="1233"/>
                  </a:lnTo>
                  <a:lnTo>
                    <a:pt x="990" y="1233"/>
                  </a:lnTo>
                  <a:lnTo>
                    <a:pt x="979" y="1259"/>
                  </a:lnTo>
                  <a:lnTo>
                    <a:pt x="979" y="1259"/>
                  </a:lnTo>
                  <a:lnTo>
                    <a:pt x="965" y="1288"/>
                  </a:lnTo>
                  <a:lnTo>
                    <a:pt x="965" y="1288"/>
                  </a:lnTo>
                  <a:lnTo>
                    <a:pt x="962" y="1287"/>
                  </a:lnTo>
                  <a:lnTo>
                    <a:pt x="962" y="1287"/>
                  </a:lnTo>
                  <a:lnTo>
                    <a:pt x="960" y="1297"/>
                  </a:lnTo>
                  <a:lnTo>
                    <a:pt x="960" y="1297"/>
                  </a:lnTo>
                  <a:lnTo>
                    <a:pt x="955" y="1295"/>
                  </a:lnTo>
                  <a:lnTo>
                    <a:pt x="955" y="1295"/>
                  </a:lnTo>
                  <a:lnTo>
                    <a:pt x="952" y="1301"/>
                  </a:lnTo>
                  <a:lnTo>
                    <a:pt x="949" y="1307"/>
                  </a:lnTo>
                  <a:lnTo>
                    <a:pt x="949" y="1307"/>
                  </a:lnTo>
                  <a:lnTo>
                    <a:pt x="942" y="1315"/>
                  </a:lnTo>
                  <a:lnTo>
                    <a:pt x="935" y="1323"/>
                  </a:lnTo>
                  <a:lnTo>
                    <a:pt x="935" y="1323"/>
                  </a:lnTo>
                  <a:lnTo>
                    <a:pt x="931" y="1325"/>
                  </a:lnTo>
                  <a:lnTo>
                    <a:pt x="927" y="1327"/>
                  </a:lnTo>
                  <a:lnTo>
                    <a:pt x="927" y="1327"/>
                  </a:lnTo>
                  <a:lnTo>
                    <a:pt x="922" y="1334"/>
                  </a:lnTo>
                  <a:lnTo>
                    <a:pt x="922" y="1334"/>
                  </a:lnTo>
                  <a:lnTo>
                    <a:pt x="918" y="1333"/>
                  </a:lnTo>
                  <a:lnTo>
                    <a:pt x="918" y="1333"/>
                  </a:lnTo>
                  <a:lnTo>
                    <a:pt x="915" y="1336"/>
                  </a:lnTo>
                  <a:lnTo>
                    <a:pt x="913" y="1339"/>
                  </a:lnTo>
                  <a:lnTo>
                    <a:pt x="909" y="1342"/>
                  </a:lnTo>
                  <a:lnTo>
                    <a:pt x="907" y="1343"/>
                  </a:lnTo>
                  <a:lnTo>
                    <a:pt x="905" y="1343"/>
                  </a:lnTo>
                  <a:lnTo>
                    <a:pt x="905" y="1343"/>
                  </a:lnTo>
                  <a:lnTo>
                    <a:pt x="904" y="1344"/>
                  </a:lnTo>
                  <a:lnTo>
                    <a:pt x="903" y="1345"/>
                  </a:lnTo>
                  <a:lnTo>
                    <a:pt x="903" y="1345"/>
                  </a:lnTo>
                  <a:lnTo>
                    <a:pt x="899" y="1350"/>
                  </a:lnTo>
                  <a:lnTo>
                    <a:pt x="899" y="1350"/>
                  </a:lnTo>
                  <a:lnTo>
                    <a:pt x="896" y="1346"/>
                  </a:lnTo>
                  <a:lnTo>
                    <a:pt x="896" y="1346"/>
                  </a:lnTo>
                  <a:lnTo>
                    <a:pt x="882" y="1360"/>
                  </a:lnTo>
                  <a:lnTo>
                    <a:pt x="882" y="1360"/>
                  </a:lnTo>
                  <a:lnTo>
                    <a:pt x="878" y="1361"/>
                  </a:lnTo>
                  <a:lnTo>
                    <a:pt x="873" y="1362"/>
                  </a:lnTo>
                  <a:lnTo>
                    <a:pt x="873" y="1362"/>
                  </a:lnTo>
                  <a:lnTo>
                    <a:pt x="868" y="1365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1" y="1364"/>
                  </a:lnTo>
                  <a:lnTo>
                    <a:pt x="861" y="1364"/>
                  </a:lnTo>
                  <a:lnTo>
                    <a:pt x="855" y="1372"/>
                  </a:lnTo>
                  <a:lnTo>
                    <a:pt x="855" y="1372"/>
                  </a:lnTo>
                  <a:lnTo>
                    <a:pt x="851" y="1371"/>
                  </a:lnTo>
                  <a:lnTo>
                    <a:pt x="849" y="1370"/>
                  </a:lnTo>
                  <a:lnTo>
                    <a:pt x="846" y="1371"/>
                  </a:lnTo>
                  <a:lnTo>
                    <a:pt x="845" y="1373"/>
                  </a:lnTo>
                  <a:lnTo>
                    <a:pt x="841" y="1377"/>
                  </a:lnTo>
                  <a:lnTo>
                    <a:pt x="839" y="1379"/>
                  </a:lnTo>
                  <a:lnTo>
                    <a:pt x="837" y="1380"/>
                  </a:lnTo>
                  <a:lnTo>
                    <a:pt x="837" y="1380"/>
                  </a:lnTo>
                  <a:lnTo>
                    <a:pt x="834" y="1376"/>
                  </a:lnTo>
                  <a:lnTo>
                    <a:pt x="834" y="1376"/>
                  </a:lnTo>
                  <a:lnTo>
                    <a:pt x="830" y="1382"/>
                  </a:lnTo>
                  <a:lnTo>
                    <a:pt x="830" y="1382"/>
                  </a:lnTo>
                  <a:lnTo>
                    <a:pt x="829" y="1383"/>
                  </a:lnTo>
                  <a:lnTo>
                    <a:pt x="827" y="1384"/>
                  </a:lnTo>
                  <a:lnTo>
                    <a:pt x="827" y="1384"/>
                  </a:lnTo>
                  <a:lnTo>
                    <a:pt x="824" y="1384"/>
                  </a:lnTo>
                  <a:lnTo>
                    <a:pt x="821" y="1385"/>
                  </a:lnTo>
                  <a:lnTo>
                    <a:pt x="817" y="1389"/>
                  </a:lnTo>
                  <a:lnTo>
                    <a:pt x="817" y="1389"/>
                  </a:lnTo>
                  <a:lnTo>
                    <a:pt x="815" y="1391"/>
                  </a:lnTo>
                  <a:lnTo>
                    <a:pt x="813" y="1392"/>
                  </a:lnTo>
                  <a:lnTo>
                    <a:pt x="811" y="1391"/>
                  </a:lnTo>
                  <a:lnTo>
                    <a:pt x="809" y="1390"/>
                  </a:lnTo>
                  <a:lnTo>
                    <a:pt x="809" y="1390"/>
                  </a:lnTo>
                  <a:lnTo>
                    <a:pt x="802" y="1395"/>
                  </a:lnTo>
                  <a:lnTo>
                    <a:pt x="802" y="1395"/>
                  </a:lnTo>
                  <a:lnTo>
                    <a:pt x="798" y="1391"/>
                  </a:lnTo>
                  <a:lnTo>
                    <a:pt x="798" y="1391"/>
                  </a:lnTo>
                  <a:lnTo>
                    <a:pt x="787" y="1399"/>
                  </a:lnTo>
                  <a:lnTo>
                    <a:pt x="787" y="1399"/>
                  </a:lnTo>
                  <a:lnTo>
                    <a:pt x="783" y="1396"/>
                  </a:lnTo>
                  <a:lnTo>
                    <a:pt x="783" y="1396"/>
                  </a:lnTo>
                  <a:lnTo>
                    <a:pt x="779" y="1399"/>
                  </a:lnTo>
                  <a:lnTo>
                    <a:pt x="776" y="1400"/>
                  </a:lnTo>
                  <a:lnTo>
                    <a:pt x="774" y="1400"/>
                  </a:lnTo>
                  <a:lnTo>
                    <a:pt x="771" y="1399"/>
                  </a:lnTo>
                  <a:lnTo>
                    <a:pt x="771" y="1399"/>
                  </a:lnTo>
                  <a:lnTo>
                    <a:pt x="762" y="1404"/>
                  </a:lnTo>
                  <a:lnTo>
                    <a:pt x="762" y="1404"/>
                  </a:lnTo>
                  <a:lnTo>
                    <a:pt x="759" y="1399"/>
                  </a:lnTo>
                  <a:lnTo>
                    <a:pt x="759" y="1399"/>
                  </a:lnTo>
                  <a:lnTo>
                    <a:pt x="753" y="1401"/>
                  </a:lnTo>
                  <a:lnTo>
                    <a:pt x="748" y="1403"/>
                  </a:lnTo>
                  <a:lnTo>
                    <a:pt x="748" y="1403"/>
                  </a:lnTo>
                  <a:lnTo>
                    <a:pt x="744" y="1405"/>
                  </a:lnTo>
                  <a:lnTo>
                    <a:pt x="742" y="1405"/>
                  </a:lnTo>
                  <a:lnTo>
                    <a:pt x="739" y="1405"/>
                  </a:lnTo>
                  <a:lnTo>
                    <a:pt x="736" y="1403"/>
                  </a:lnTo>
                  <a:lnTo>
                    <a:pt x="736" y="1403"/>
                  </a:lnTo>
                  <a:lnTo>
                    <a:pt x="731" y="1405"/>
                  </a:lnTo>
                  <a:lnTo>
                    <a:pt x="727" y="1406"/>
                  </a:lnTo>
                  <a:lnTo>
                    <a:pt x="725" y="1404"/>
                  </a:lnTo>
                  <a:lnTo>
                    <a:pt x="723" y="1400"/>
                  </a:lnTo>
                  <a:lnTo>
                    <a:pt x="723" y="1400"/>
                  </a:lnTo>
                  <a:lnTo>
                    <a:pt x="720" y="1402"/>
                  </a:lnTo>
                  <a:lnTo>
                    <a:pt x="716" y="1403"/>
                  </a:lnTo>
                  <a:lnTo>
                    <a:pt x="716" y="1403"/>
                  </a:lnTo>
                  <a:lnTo>
                    <a:pt x="712" y="1404"/>
                  </a:lnTo>
                  <a:lnTo>
                    <a:pt x="707" y="1404"/>
                  </a:lnTo>
                  <a:lnTo>
                    <a:pt x="707" y="1404"/>
                  </a:lnTo>
                  <a:lnTo>
                    <a:pt x="705" y="1409"/>
                  </a:lnTo>
                  <a:lnTo>
                    <a:pt x="703" y="1416"/>
                  </a:lnTo>
                  <a:lnTo>
                    <a:pt x="703" y="1416"/>
                  </a:lnTo>
                  <a:lnTo>
                    <a:pt x="702" y="1420"/>
                  </a:lnTo>
                  <a:lnTo>
                    <a:pt x="700" y="1423"/>
                  </a:lnTo>
                  <a:lnTo>
                    <a:pt x="697" y="1426"/>
                  </a:lnTo>
                  <a:lnTo>
                    <a:pt x="694" y="1428"/>
                  </a:lnTo>
                  <a:lnTo>
                    <a:pt x="694" y="1428"/>
                  </a:lnTo>
                  <a:lnTo>
                    <a:pt x="691" y="1440"/>
                  </a:lnTo>
                  <a:lnTo>
                    <a:pt x="691" y="1440"/>
                  </a:lnTo>
                  <a:lnTo>
                    <a:pt x="689" y="1441"/>
                  </a:lnTo>
                  <a:lnTo>
                    <a:pt x="688" y="1443"/>
                  </a:lnTo>
                  <a:lnTo>
                    <a:pt x="688" y="1448"/>
                  </a:lnTo>
                  <a:lnTo>
                    <a:pt x="688" y="1448"/>
                  </a:lnTo>
                  <a:lnTo>
                    <a:pt x="687" y="1451"/>
                  </a:lnTo>
                  <a:lnTo>
                    <a:pt x="687" y="1451"/>
                  </a:lnTo>
                  <a:lnTo>
                    <a:pt x="682" y="1448"/>
                  </a:lnTo>
                  <a:lnTo>
                    <a:pt x="682" y="1448"/>
                  </a:lnTo>
                  <a:lnTo>
                    <a:pt x="675" y="1461"/>
                  </a:lnTo>
                  <a:lnTo>
                    <a:pt x="672" y="1466"/>
                  </a:lnTo>
                  <a:lnTo>
                    <a:pt x="666" y="1471"/>
                  </a:lnTo>
                  <a:lnTo>
                    <a:pt x="666" y="1471"/>
                  </a:lnTo>
                  <a:lnTo>
                    <a:pt x="666" y="1472"/>
                  </a:lnTo>
                  <a:lnTo>
                    <a:pt x="666" y="1472"/>
                  </a:lnTo>
                  <a:lnTo>
                    <a:pt x="652" y="1500"/>
                  </a:lnTo>
                  <a:lnTo>
                    <a:pt x="652" y="1500"/>
                  </a:lnTo>
                  <a:lnTo>
                    <a:pt x="659" y="1500"/>
                  </a:lnTo>
                  <a:lnTo>
                    <a:pt x="662" y="1500"/>
                  </a:lnTo>
                  <a:lnTo>
                    <a:pt x="665" y="1501"/>
                  </a:lnTo>
                  <a:lnTo>
                    <a:pt x="665" y="1501"/>
                  </a:lnTo>
                  <a:lnTo>
                    <a:pt x="668" y="1502"/>
                  </a:lnTo>
                  <a:lnTo>
                    <a:pt x="671" y="1503"/>
                  </a:lnTo>
                  <a:lnTo>
                    <a:pt x="676" y="1501"/>
                  </a:lnTo>
                  <a:lnTo>
                    <a:pt x="676" y="1501"/>
                  </a:lnTo>
                  <a:lnTo>
                    <a:pt x="682" y="1500"/>
                  </a:lnTo>
                  <a:lnTo>
                    <a:pt x="682" y="1500"/>
                  </a:lnTo>
                  <a:lnTo>
                    <a:pt x="684" y="1504"/>
                  </a:lnTo>
                  <a:lnTo>
                    <a:pt x="685" y="1506"/>
                  </a:lnTo>
                  <a:lnTo>
                    <a:pt x="688" y="1506"/>
                  </a:lnTo>
                  <a:lnTo>
                    <a:pt x="692" y="1505"/>
                  </a:lnTo>
                  <a:lnTo>
                    <a:pt x="692" y="1505"/>
                  </a:lnTo>
                  <a:lnTo>
                    <a:pt x="694" y="1504"/>
                  </a:lnTo>
                  <a:lnTo>
                    <a:pt x="694" y="1504"/>
                  </a:lnTo>
                  <a:lnTo>
                    <a:pt x="697" y="1505"/>
                  </a:lnTo>
                  <a:lnTo>
                    <a:pt x="698" y="1506"/>
                  </a:lnTo>
                  <a:lnTo>
                    <a:pt x="698" y="1506"/>
                  </a:lnTo>
                  <a:lnTo>
                    <a:pt x="700" y="1508"/>
                  </a:lnTo>
                  <a:lnTo>
                    <a:pt x="702" y="1509"/>
                  </a:lnTo>
                  <a:lnTo>
                    <a:pt x="704" y="1509"/>
                  </a:lnTo>
                  <a:lnTo>
                    <a:pt x="707" y="1509"/>
                  </a:lnTo>
                  <a:lnTo>
                    <a:pt x="707" y="1509"/>
                  </a:lnTo>
                  <a:lnTo>
                    <a:pt x="717" y="1506"/>
                  </a:lnTo>
                  <a:lnTo>
                    <a:pt x="717" y="1506"/>
                  </a:lnTo>
                  <a:lnTo>
                    <a:pt x="720" y="1510"/>
                  </a:lnTo>
                  <a:lnTo>
                    <a:pt x="720" y="1510"/>
                  </a:lnTo>
                  <a:lnTo>
                    <a:pt x="725" y="1508"/>
                  </a:lnTo>
                  <a:lnTo>
                    <a:pt x="730" y="1507"/>
                  </a:lnTo>
                  <a:lnTo>
                    <a:pt x="732" y="1507"/>
                  </a:lnTo>
                  <a:lnTo>
                    <a:pt x="734" y="1507"/>
                  </a:lnTo>
                  <a:lnTo>
                    <a:pt x="736" y="1508"/>
                  </a:lnTo>
                  <a:lnTo>
                    <a:pt x="739" y="1511"/>
                  </a:lnTo>
                  <a:lnTo>
                    <a:pt x="739" y="1511"/>
                  </a:lnTo>
                  <a:lnTo>
                    <a:pt x="746" y="1509"/>
                  </a:lnTo>
                  <a:lnTo>
                    <a:pt x="752" y="1506"/>
                  </a:lnTo>
                  <a:lnTo>
                    <a:pt x="752" y="1506"/>
                  </a:lnTo>
                  <a:lnTo>
                    <a:pt x="755" y="1505"/>
                  </a:lnTo>
                  <a:lnTo>
                    <a:pt x="757" y="1504"/>
                  </a:lnTo>
                  <a:lnTo>
                    <a:pt x="760" y="1505"/>
                  </a:lnTo>
                  <a:lnTo>
                    <a:pt x="761" y="1507"/>
                  </a:lnTo>
                  <a:lnTo>
                    <a:pt x="761" y="1507"/>
                  </a:lnTo>
                  <a:lnTo>
                    <a:pt x="772" y="1502"/>
                  </a:lnTo>
                  <a:lnTo>
                    <a:pt x="772" y="1502"/>
                  </a:lnTo>
                  <a:lnTo>
                    <a:pt x="775" y="1501"/>
                  </a:lnTo>
                  <a:lnTo>
                    <a:pt x="778" y="1500"/>
                  </a:lnTo>
                  <a:lnTo>
                    <a:pt x="778" y="1500"/>
                  </a:lnTo>
                  <a:lnTo>
                    <a:pt x="781" y="1501"/>
                  </a:lnTo>
                  <a:lnTo>
                    <a:pt x="784" y="1504"/>
                  </a:lnTo>
                  <a:lnTo>
                    <a:pt x="784" y="1504"/>
                  </a:lnTo>
                  <a:lnTo>
                    <a:pt x="790" y="1498"/>
                  </a:lnTo>
                  <a:lnTo>
                    <a:pt x="790" y="1498"/>
                  </a:lnTo>
                  <a:lnTo>
                    <a:pt x="793" y="1496"/>
                  </a:lnTo>
                  <a:lnTo>
                    <a:pt x="795" y="1496"/>
                  </a:lnTo>
                  <a:lnTo>
                    <a:pt x="796" y="1497"/>
                  </a:lnTo>
                  <a:lnTo>
                    <a:pt x="797" y="1500"/>
                  </a:lnTo>
                  <a:lnTo>
                    <a:pt x="797" y="1500"/>
                  </a:lnTo>
                  <a:lnTo>
                    <a:pt x="804" y="1496"/>
                  </a:lnTo>
                  <a:lnTo>
                    <a:pt x="804" y="1496"/>
                  </a:lnTo>
                  <a:lnTo>
                    <a:pt x="806" y="1504"/>
                  </a:lnTo>
                  <a:lnTo>
                    <a:pt x="806" y="1504"/>
                  </a:lnTo>
                  <a:lnTo>
                    <a:pt x="810" y="1503"/>
                  </a:lnTo>
                  <a:lnTo>
                    <a:pt x="813" y="1502"/>
                  </a:lnTo>
                  <a:lnTo>
                    <a:pt x="815" y="1499"/>
                  </a:lnTo>
                  <a:lnTo>
                    <a:pt x="818" y="1496"/>
                  </a:lnTo>
                  <a:lnTo>
                    <a:pt x="818" y="1496"/>
                  </a:lnTo>
                  <a:lnTo>
                    <a:pt x="821" y="1491"/>
                  </a:lnTo>
                  <a:lnTo>
                    <a:pt x="826" y="1487"/>
                  </a:lnTo>
                  <a:lnTo>
                    <a:pt x="826" y="1487"/>
                  </a:lnTo>
                  <a:lnTo>
                    <a:pt x="829" y="1496"/>
                  </a:lnTo>
                  <a:lnTo>
                    <a:pt x="829" y="1496"/>
                  </a:lnTo>
                  <a:lnTo>
                    <a:pt x="834" y="1488"/>
                  </a:lnTo>
                  <a:lnTo>
                    <a:pt x="834" y="1488"/>
                  </a:lnTo>
                  <a:lnTo>
                    <a:pt x="836" y="1487"/>
                  </a:lnTo>
                  <a:lnTo>
                    <a:pt x="838" y="1486"/>
                  </a:lnTo>
                  <a:lnTo>
                    <a:pt x="838" y="1486"/>
                  </a:lnTo>
                  <a:lnTo>
                    <a:pt x="840" y="1488"/>
                  </a:lnTo>
                  <a:lnTo>
                    <a:pt x="841" y="1490"/>
                  </a:lnTo>
                  <a:lnTo>
                    <a:pt x="841" y="1490"/>
                  </a:lnTo>
                  <a:lnTo>
                    <a:pt x="852" y="1481"/>
                  </a:lnTo>
                  <a:lnTo>
                    <a:pt x="852" y="1481"/>
                  </a:lnTo>
                  <a:lnTo>
                    <a:pt x="857" y="1484"/>
                  </a:lnTo>
                  <a:lnTo>
                    <a:pt x="857" y="1484"/>
                  </a:lnTo>
                  <a:lnTo>
                    <a:pt x="862" y="1480"/>
                  </a:lnTo>
                  <a:lnTo>
                    <a:pt x="862" y="1480"/>
                  </a:lnTo>
                  <a:lnTo>
                    <a:pt x="864" y="1479"/>
                  </a:lnTo>
                  <a:lnTo>
                    <a:pt x="866" y="1479"/>
                  </a:lnTo>
                  <a:lnTo>
                    <a:pt x="866" y="1479"/>
                  </a:lnTo>
                  <a:lnTo>
                    <a:pt x="869" y="1479"/>
                  </a:lnTo>
                  <a:lnTo>
                    <a:pt x="871" y="1479"/>
                  </a:lnTo>
                  <a:lnTo>
                    <a:pt x="875" y="1476"/>
                  </a:lnTo>
                  <a:lnTo>
                    <a:pt x="875" y="1476"/>
                  </a:lnTo>
                  <a:lnTo>
                    <a:pt x="878" y="1474"/>
                  </a:lnTo>
                  <a:lnTo>
                    <a:pt x="881" y="1473"/>
                  </a:lnTo>
                  <a:lnTo>
                    <a:pt x="881" y="1473"/>
                  </a:lnTo>
                  <a:lnTo>
                    <a:pt x="884" y="1474"/>
                  </a:lnTo>
                  <a:lnTo>
                    <a:pt x="888" y="1476"/>
                  </a:lnTo>
                  <a:lnTo>
                    <a:pt x="888" y="1476"/>
                  </a:lnTo>
                  <a:lnTo>
                    <a:pt x="893" y="1471"/>
                  </a:lnTo>
                  <a:lnTo>
                    <a:pt x="897" y="1465"/>
                  </a:lnTo>
                  <a:lnTo>
                    <a:pt x="897" y="1465"/>
                  </a:lnTo>
                  <a:lnTo>
                    <a:pt x="899" y="1463"/>
                  </a:lnTo>
                  <a:lnTo>
                    <a:pt x="901" y="1463"/>
                  </a:lnTo>
                  <a:lnTo>
                    <a:pt x="902" y="1464"/>
                  </a:lnTo>
                  <a:lnTo>
                    <a:pt x="904" y="1465"/>
                  </a:lnTo>
                  <a:lnTo>
                    <a:pt x="904" y="1465"/>
                  </a:lnTo>
                  <a:lnTo>
                    <a:pt x="908" y="1461"/>
                  </a:lnTo>
                  <a:lnTo>
                    <a:pt x="912" y="1456"/>
                  </a:lnTo>
                  <a:lnTo>
                    <a:pt x="915" y="1454"/>
                  </a:lnTo>
                  <a:lnTo>
                    <a:pt x="917" y="1453"/>
                  </a:lnTo>
                  <a:lnTo>
                    <a:pt x="920" y="1452"/>
                  </a:lnTo>
                  <a:lnTo>
                    <a:pt x="924" y="1453"/>
                  </a:lnTo>
                  <a:lnTo>
                    <a:pt x="924" y="1453"/>
                  </a:lnTo>
                  <a:lnTo>
                    <a:pt x="930" y="1445"/>
                  </a:lnTo>
                  <a:lnTo>
                    <a:pt x="930" y="1445"/>
                  </a:lnTo>
                  <a:lnTo>
                    <a:pt x="932" y="1443"/>
                  </a:lnTo>
                  <a:lnTo>
                    <a:pt x="934" y="1441"/>
                  </a:lnTo>
                  <a:lnTo>
                    <a:pt x="936" y="1441"/>
                  </a:lnTo>
                  <a:lnTo>
                    <a:pt x="939" y="1443"/>
                  </a:lnTo>
                  <a:lnTo>
                    <a:pt x="939" y="1443"/>
                  </a:lnTo>
                  <a:lnTo>
                    <a:pt x="942" y="1439"/>
                  </a:lnTo>
                  <a:lnTo>
                    <a:pt x="943" y="1437"/>
                  </a:lnTo>
                  <a:lnTo>
                    <a:pt x="944" y="1437"/>
                  </a:lnTo>
                  <a:lnTo>
                    <a:pt x="944" y="1437"/>
                  </a:lnTo>
                  <a:lnTo>
                    <a:pt x="946" y="1437"/>
                  </a:lnTo>
                  <a:lnTo>
                    <a:pt x="947" y="1436"/>
                  </a:lnTo>
                  <a:lnTo>
                    <a:pt x="947" y="1434"/>
                  </a:lnTo>
                  <a:lnTo>
                    <a:pt x="948" y="1432"/>
                  </a:lnTo>
                  <a:lnTo>
                    <a:pt x="949" y="1432"/>
                  </a:lnTo>
                  <a:lnTo>
                    <a:pt x="951" y="1432"/>
                  </a:lnTo>
                  <a:lnTo>
                    <a:pt x="951" y="1432"/>
                  </a:lnTo>
                  <a:lnTo>
                    <a:pt x="953" y="1438"/>
                  </a:lnTo>
                  <a:lnTo>
                    <a:pt x="953" y="1438"/>
                  </a:lnTo>
                  <a:lnTo>
                    <a:pt x="958" y="1430"/>
                  </a:lnTo>
                  <a:lnTo>
                    <a:pt x="958" y="1430"/>
                  </a:lnTo>
                  <a:lnTo>
                    <a:pt x="960" y="1428"/>
                  </a:lnTo>
                  <a:lnTo>
                    <a:pt x="962" y="1427"/>
                  </a:lnTo>
                  <a:lnTo>
                    <a:pt x="962" y="1427"/>
                  </a:lnTo>
                  <a:lnTo>
                    <a:pt x="964" y="1428"/>
                  </a:lnTo>
                  <a:lnTo>
                    <a:pt x="966" y="1427"/>
                  </a:lnTo>
                  <a:lnTo>
                    <a:pt x="968" y="1424"/>
                  </a:lnTo>
                  <a:lnTo>
                    <a:pt x="968" y="1424"/>
                  </a:lnTo>
                  <a:lnTo>
                    <a:pt x="970" y="1420"/>
                  </a:lnTo>
                  <a:lnTo>
                    <a:pt x="972" y="1418"/>
                  </a:lnTo>
                  <a:lnTo>
                    <a:pt x="974" y="1417"/>
                  </a:lnTo>
                  <a:lnTo>
                    <a:pt x="974" y="1417"/>
                  </a:lnTo>
                  <a:lnTo>
                    <a:pt x="977" y="1415"/>
                  </a:lnTo>
                  <a:lnTo>
                    <a:pt x="980" y="1414"/>
                  </a:lnTo>
                  <a:lnTo>
                    <a:pt x="984" y="1409"/>
                  </a:lnTo>
                  <a:lnTo>
                    <a:pt x="984" y="1409"/>
                  </a:lnTo>
                  <a:lnTo>
                    <a:pt x="991" y="1403"/>
                  </a:lnTo>
                  <a:lnTo>
                    <a:pt x="994" y="1400"/>
                  </a:lnTo>
                  <a:lnTo>
                    <a:pt x="998" y="1398"/>
                  </a:lnTo>
                  <a:lnTo>
                    <a:pt x="998" y="1398"/>
                  </a:lnTo>
                  <a:lnTo>
                    <a:pt x="1003" y="1394"/>
                  </a:lnTo>
                  <a:lnTo>
                    <a:pt x="1006" y="1389"/>
                  </a:lnTo>
                  <a:lnTo>
                    <a:pt x="1006" y="1389"/>
                  </a:lnTo>
                  <a:lnTo>
                    <a:pt x="1007" y="1385"/>
                  </a:lnTo>
                  <a:lnTo>
                    <a:pt x="1008" y="1383"/>
                  </a:lnTo>
                  <a:lnTo>
                    <a:pt x="1010" y="1382"/>
                  </a:lnTo>
                  <a:lnTo>
                    <a:pt x="1010" y="1382"/>
                  </a:lnTo>
                  <a:lnTo>
                    <a:pt x="1014" y="1380"/>
                  </a:lnTo>
                  <a:lnTo>
                    <a:pt x="1016" y="1376"/>
                  </a:lnTo>
                  <a:lnTo>
                    <a:pt x="1017" y="1372"/>
                  </a:lnTo>
                  <a:lnTo>
                    <a:pt x="1018" y="1368"/>
                  </a:lnTo>
                  <a:lnTo>
                    <a:pt x="1018" y="1368"/>
                  </a:lnTo>
                  <a:lnTo>
                    <a:pt x="1019" y="1365"/>
                  </a:lnTo>
                  <a:lnTo>
                    <a:pt x="1020" y="1364"/>
                  </a:lnTo>
                  <a:lnTo>
                    <a:pt x="1020" y="1364"/>
                  </a:lnTo>
                  <a:lnTo>
                    <a:pt x="1022" y="1363"/>
                  </a:lnTo>
                  <a:lnTo>
                    <a:pt x="1023" y="1362"/>
                  </a:lnTo>
                  <a:lnTo>
                    <a:pt x="1025" y="1358"/>
                  </a:lnTo>
                  <a:lnTo>
                    <a:pt x="1025" y="1358"/>
                  </a:lnTo>
                  <a:lnTo>
                    <a:pt x="1026" y="1355"/>
                  </a:lnTo>
                  <a:lnTo>
                    <a:pt x="1028" y="1352"/>
                  </a:lnTo>
                  <a:lnTo>
                    <a:pt x="1028" y="1352"/>
                  </a:lnTo>
                  <a:lnTo>
                    <a:pt x="1031" y="1348"/>
                  </a:lnTo>
                  <a:lnTo>
                    <a:pt x="1033" y="1344"/>
                  </a:lnTo>
                  <a:lnTo>
                    <a:pt x="1036" y="1336"/>
                  </a:lnTo>
                  <a:lnTo>
                    <a:pt x="1036" y="1336"/>
                  </a:lnTo>
                  <a:lnTo>
                    <a:pt x="1038" y="1328"/>
                  </a:lnTo>
                  <a:lnTo>
                    <a:pt x="1040" y="1324"/>
                  </a:lnTo>
                  <a:lnTo>
                    <a:pt x="1042" y="1321"/>
                  </a:lnTo>
                  <a:lnTo>
                    <a:pt x="1042" y="1321"/>
                  </a:lnTo>
                  <a:lnTo>
                    <a:pt x="1044" y="1319"/>
                  </a:lnTo>
                  <a:lnTo>
                    <a:pt x="1046" y="1316"/>
                  </a:lnTo>
                  <a:lnTo>
                    <a:pt x="1046" y="1311"/>
                  </a:lnTo>
                  <a:lnTo>
                    <a:pt x="1046" y="1311"/>
                  </a:lnTo>
                  <a:lnTo>
                    <a:pt x="1046" y="1308"/>
                  </a:lnTo>
                  <a:lnTo>
                    <a:pt x="1047" y="1305"/>
                  </a:lnTo>
                  <a:lnTo>
                    <a:pt x="1049" y="1303"/>
                  </a:lnTo>
                  <a:lnTo>
                    <a:pt x="1052" y="1302"/>
                  </a:lnTo>
                  <a:lnTo>
                    <a:pt x="1052" y="1302"/>
                  </a:lnTo>
                  <a:lnTo>
                    <a:pt x="1051" y="1288"/>
                  </a:lnTo>
                  <a:lnTo>
                    <a:pt x="1051" y="1288"/>
                  </a:lnTo>
                  <a:lnTo>
                    <a:pt x="1054" y="1286"/>
                  </a:lnTo>
                  <a:lnTo>
                    <a:pt x="1056" y="1285"/>
                  </a:lnTo>
                  <a:lnTo>
                    <a:pt x="1056" y="1283"/>
                  </a:lnTo>
                  <a:lnTo>
                    <a:pt x="1056" y="1280"/>
                  </a:lnTo>
                  <a:lnTo>
                    <a:pt x="1056" y="1280"/>
                  </a:lnTo>
                  <a:lnTo>
                    <a:pt x="1055" y="1274"/>
                  </a:lnTo>
                  <a:lnTo>
                    <a:pt x="1055" y="1274"/>
                  </a:lnTo>
                  <a:close/>
                  <a:moveTo>
                    <a:pt x="845" y="195"/>
                  </a:moveTo>
                  <a:lnTo>
                    <a:pt x="845" y="195"/>
                  </a:lnTo>
                  <a:lnTo>
                    <a:pt x="847" y="200"/>
                  </a:lnTo>
                  <a:lnTo>
                    <a:pt x="847" y="206"/>
                  </a:lnTo>
                  <a:lnTo>
                    <a:pt x="846" y="211"/>
                  </a:lnTo>
                  <a:lnTo>
                    <a:pt x="843" y="216"/>
                  </a:lnTo>
                  <a:lnTo>
                    <a:pt x="843" y="216"/>
                  </a:lnTo>
                  <a:lnTo>
                    <a:pt x="843" y="218"/>
                  </a:lnTo>
                  <a:lnTo>
                    <a:pt x="843" y="218"/>
                  </a:lnTo>
                  <a:lnTo>
                    <a:pt x="835" y="244"/>
                  </a:lnTo>
                  <a:lnTo>
                    <a:pt x="835" y="244"/>
                  </a:lnTo>
                  <a:lnTo>
                    <a:pt x="836" y="247"/>
                  </a:lnTo>
                  <a:lnTo>
                    <a:pt x="836" y="247"/>
                  </a:lnTo>
                  <a:lnTo>
                    <a:pt x="839" y="243"/>
                  </a:lnTo>
                  <a:lnTo>
                    <a:pt x="841" y="240"/>
                  </a:lnTo>
                  <a:lnTo>
                    <a:pt x="841" y="240"/>
                  </a:lnTo>
                  <a:lnTo>
                    <a:pt x="846" y="228"/>
                  </a:lnTo>
                  <a:lnTo>
                    <a:pt x="846" y="228"/>
                  </a:lnTo>
                  <a:lnTo>
                    <a:pt x="848" y="224"/>
                  </a:lnTo>
                  <a:lnTo>
                    <a:pt x="850" y="223"/>
                  </a:lnTo>
                  <a:lnTo>
                    <a:pt x="852" y="223"/>
                  </a:lnTo>
                  <a:lnTo>
                    <a:pt x="852" y="223"/>
                  </a:lnTo>
                  <a:lnTo>
                    <a:pt x="854" y="223"/>
                  </a:lnTo>
                  <a:lnTo>
                    <a:pt x="856" y="225"/>
                  </a:lnTo>
                  <a:lnTo>
                    <a:pt x="857" y="229"/>
                  </a:lnTo>
                  <a:lnTo>
                    <a:pt x="857" y="229"/>
                  </a:lnTo>
                  <a:lnTo>
                    <a:pt x="858" y="234"/>
                  </a:lnTo>
                  <a:lnTo>
                    <a:pt x="858" y="234"/>
                  </a:lnTo>
                  <a:lnTo>
                    <a:pt x="858" y="247"/>
                  </a:lnTo>
                  <a:lnTo>
                    <a:pt x="858" y="247"/>
                  </a:lnTo>
                  <a:lnTo>
                    <a:pt x="859" y="248"/>
                  </a:lnTo>
                  <a:lnTo>
                    <a:pt x="859" y="248"/>
                  </a:lnTo>
                  <a:lnTo>
                    <a:pt x="864" y="245"/>
                  </a:lnTo>
                  <a:lnTo>
                    <a:pt x="864" y="245"/>
                  </a:lnTo>
                  <a:lnTo>
                    <a:pt x="866" y="248"/>
                  </a:lnTo>
                  <a:lnTo>
                    <a:pt x="867" y="252"/>
                  </a:lnTo>
                  <a:lnTo>
                    <a:pt x="866" y="258"/>
                  </a:lnTo>
                  <a:lnTo>
                    <a:pt x="866" y="258"/>
                  </a:lnTo>
                  <a:lnTo>
                    <a:pt x="864" y="266"/>
                  </a:lnTo>
                  <a:lnTo>
                    <a:pt x="864" y="270"/>
                  </a:lnTo>
                  <a:lnTo>
                    <a:pt x="865" y="272"/>
                  </a:lnTo>
                  <a:lnTo>
                    <a:pt x="867" y="274"/>
                  </a:lnTo>
                  <a:lnTo>
                    <a:pt x="867" y="274"/>
                  </a:lnTo>
                  <a:lnTo>
                    <a:pt x="867" y="277"/>
                  </a:lnTo>
                  <a:lnTo>
                    <a:pt x="866" y="279"/>
                  </a:lnTo>
                  <a:lnTo>
                    <a:pt x="866" y="279"/>
                  </a:lnTo>
                  <a:lnTo>
                    <a:pt x="863" y="287"/>
                  </a:lnTo>
                  <a:lnTo>
                    <a:pt x="863" y="287"/>
                  </a:lnTo>
                  <a:lnTo>
                    <a:pt x="862" y="290"/>
                  </a:lnTo>
                  <a:lnTo>
                    <a:pt x="864" y="293"/>
                  </a:lnTo>
                  <a:lnTo>
                    <a:pt x="864" y="293"/>
                  </a:lnTo>
                  <a:lnTo>
                    <a:pt x="870" y="301"/>
                  </a:lnTo>
                  <a:lnTo>
                    <a:pt x="876" y="308"/>
                  </a:lnTo>
                  <a:lnTo>
                    <a:pt x="876" y="308"/>
                  </a:lnTo>
                  <a:lnTo>
                    <a:pt x="882" y="314"/>
                  </a:lnTo>
                  <a:lnTo>
                    <a:pt x="888" y="321"/>
                  </a:lnTo>
                  <a:lnTo>
                    <a:pt x="893" y="329"/>
                  </a:lnTo>
                  <a:lnTo>
                    <a:pt x="897" y="337"/>
                  </a:lnTo>
                  <a:lnTo>
                    <a:pt x="901" y="345"/>
                  </a:lnTo>
                  <a:lnTo>
                    <a:pt x="903" y="353"/>
                  </a:lnTo>
                  <a:lnTo>
                    <a:pt x="905" y="362"/>
                  </a:lnTo>
                  <a:lnTo>
                    <a:pt x="906" y="372"/>
                  </a:lnTo>
                  <a:lnTo>
                    <a:pt x="906" y="372"/>
                  </a:lnTo>
                  <a:lnTo>
                    <a:pt x="906" y="380"/>
                  </a:lnTo>
                  <a:lnTo>
                    <a:pt x="906" y="380"/>
                  </a:lnTo>
                  <a:lnTo>
                    <a:pt x="897" y="375"/>
                  </a:lnTo>
                  <a:lnTo>
                    <a:pt x="897" y="375"/>
                  </a:lnTo>
                  <a:lnTo>
                    <a:pt x="901" y="391"/>
                  </a:lnTo>
                  <a:lnTo>
                    <a:pt x="904" y="407"/>
                  </a:lnTo>
                  <a:lnTo>
                    <a:pt x="906" y="423"/>
                  </a:lnTo>
                  <a:lnTo>
                    <a:pt x="906" y="439"/>
                  </a:lnTo>
                  <a:lnTo>
                    <a:pt x="906" y="439"/>
                  </a:lnTo>
                  <a:lnTo>
                    <a:pt x="906" y="454"/>
                  </a:lnTo>
                  <a:lnTo>
                    <a:pt x="904" y="468"/>
                  </a:lnTo>
                  <a:lnTo>
                    <a:pt x="901" y="482"/>
                  </a:lnTo>
                  <a:lnTo>
                    <a:pt x="896" y="496"/>
                  </a:lnTo>
                  <a:lnTo>
                    <a:pt x="896" y="496"/>
                  </a:lnTo>
                  <a:lnTo>
                    <a:pt x="893" y="502"/>
                  </a:lnTo>
                  <a:lnTo>
                    <a:pt x="891" y="504"/>
                  </a:lnTo>
                  <a:lnTo>
                    <a:pt x="887" y="505"/>
                  </a:lnTo>
                  <a:lnTo>
                    <a:pt x="887" y="505"/>
                  </a:lnTo>
                  <a:lnTo>
                    <a:pt x="884" y="522"/>
                  </a:lnTo>
                  <a:lnTo>
                    <a:pt x="884" y="522"/>
                  </a:lnTo>
                  <a:lnTo>
                    <a:pt x="882" y="530"/>
                  </a:lnTo>
                  <a:lnTo>
                    <a:pt x="879" y="537"/>
                  </a:lnTo>
                  <a:lnTo>
                    <a:pt x="872" y="550"/>
                  </a:lnTo>
                  <a:lnTo>
                    <a:pt x="872" y="550"/>
                  </a:lnTo>
                  <a:lnTo>
                    <a:pt x="868" y="557"/>
                  </a:lnTo>
                  <a:lnTo>
                    <a:pt x="865" y="560"/>
                  </a:lnTo>
                  <a:lnTo>
                    <a:pt x="861" y="561"/>
                  </a:lnTo>
                  <a:lnTo>
                    <a:pt x="861" y="561"/>
                  </a:lnTo>
                  <a:lnTo>
                    <a:pt x="859" y="563"/>
                  </a:lnTo>
                  <a:lnTo>
                    <a:pt x="858" y="565"/>
                  </a:lnTo>
                  <a:lnTo>
                    <a:pt x="858" y="565"/>
                  </a:lnTo>
                  <a:lnTo>
                    <a:pt x="854" y="571"/>
                  </a:lnTo>
                  <a:lnTo>
                    <a:pt x="850" y="577"/>
                  </a:lnTo>
                  <a:lnTo>
                    <a:pt x="850" y="577"/>
                  </a:lnTo>
                  <a:lnTo>
                    <a:pt x="839" y="586"/>
                  </a:lnTo>
                  <a:lnTo>
                    <a:pt x="828" y="595"/>
                  </a:lnTo>
                  <a:lnTo>
                    <a:pt x="828" y="595"/>
                  </a:lnTo>
                  <a:lnTo>
                    <a:pt x="821" y="600"/>
                  </a:lnTo>
                  <a:lnTo>
                    <a:pt x="814" y="604"/>
                  </a:lnTo>
                  <a:lnTo>
                    <a:pt x="814" y="604"/>
                  </a:lnTo>
                  <a:lnTo>
                    <a:pt x="808" y="610"/>
                  </a:lnTo>
                  <a:lnTo>
                    <a:pt x="803" y="617"/>
                  </a:lnTo>
                  <a:lnTo>
                    <a:pt x="803" y="617"/>
                  </a:lnTo>
                  <a:lnTo>
                    <a:pt x="802" y="620"/>
                  </a:lnTo>
                  <a:lnTo>
                    <a:pt x="800" y="623"/>
                  </a:lnTo>
                  <a:lnTo>
                    <a:pt x="800" y="623"/>
                  </a:lnTo>
                  <a:lnTo>
                    <a:pt x="805" y="623"/>
                  </a:lnTo>
                  <a:lnTo>
                    <a:pt x="805" y="623"/>
                  </a:lnTo>
                  <a:lnTo>
                    <a:pt x="808" y="623"/>
                  </a:lnTo>
                  <a:lnTo>
                    <a:pt x="810" y="623"/>
                  </a:lnTo>
                  <a:lnTo>
                    <a:pt x="810" y="625"/>
                  </a:lnTo>
                  <a:lnTo>
                    <a:pt x="810" y="625"/>
                  </a:lnTo>
                  <a:lnTo>
                    <a:pt x="810" y="628"/>
                  </a:lnTo>
                  <a:lnTo>
                    <a:pt x="809" y="631"/>
                  </a:lnTo>
                  <a:lnTo>
                    <a:pt x="809" y="631"/>
                  </a:lnTo>
                  <a:lnTo>
                    <a:pt x="808" y="632"/>
                  </a:lnTo>
                  <a:lnTo>
                    <a:pt x="806" y="633"/>
                  </a:lnTo>
                  <a:lnTo>
                    <a:pt x="806" y="633"/>
                  </a:lnTo>
                  <a:lnTo>
                    <a:pt x="799" y="638"/>
                  </a:lnTo>
                  <a:lnTo>
                    <a:pt x="793" y="641"/>
                  </a:lnTo>
                  <a:lnTo>
                    <a:pt x="779" y="647"/>
                  </a:lnTo>
                  <a:lnTo>
                    <a:pt x="779" y="647"/>
                  </a:lnTo>
                  <a:lnTo>
                    <a:pt x="774" y="650"/>
                  </a:lnTo>
                  <a:lnTo>
                    <a:pt x="772" y="651"/>
                  </a:lnTo>
                  <a:lnTo>
                    <a:pt x="771" y="653"/>
                  </a:lnTo>
                  <a:lnTo>
                    <a:pt x="771" y="653"/>
                  </a:lnTo>
                  <a:lnTo>
                    <a:pt x="769" y="656"/>
                  </a:lnTo>
                  <a:lnTo>
                    <a:pt x="767" y="659"/>
                  </a:lnTo>
                  <a:lnTo>
                    <a:pt x="762" y="664"/>
                  </a:lnTo>
                  <a:lnTo>
                    <a:pt x="762" y="664"/>
                  </a:lnTo>
                  <a:lnTo>
                    <a:pt x="757" y="669"/>
                  </a:lnTo>
                  <a:lnTo>
                    <a:pt x="750" y="673"/>
                  </a:lnTo>
                  <a:lnTo>
                    <a:pt x="743" y="675"/>
                  </a:lnTo>
                  <a:lnTo>
                    <a:pt x="735" y="675"/>
                  </a:lnTo>
                  <a:lnTo>
                    <a:pt x="735" y="675"/>
                  </a:lnTo>
                  <a:lnTo>
                    <a:pt x="717" y="675"/>
                  </a:lnTo>
                  <a:lnTo>
                    <a:pt x="699" y="674"/>
                  </a:lnTo>
                  <a:lnTo>
                    <a:pt x="699" y="674"/>
                  </a:lnTo>
                  <a:lnTo>
                    <a:pt x="705" y="679"/>
                  </a:lnTo>
                  <a:lnTo>
                    <a:pt x="712" y="684"/>
                  </a:lnTo>
                  <a:lnTo>
                    <a:pt x="718" y="689"/>
                  </a:lnTo>
                  <a:lnTo>
                    <a:pt x="723" y="695"/>
                  </a:lnTo>
                  <a:lnTo>
                    <a:pt x="723" y="695"/>
                  </a:lnTo>
                  <a:lnTo>
                    <a:pt x="725" y="697"/>
                  </a:lnTo>
                  <a:lnTo>
                    <a:pt x="726" y="699"/>
                  </a:lnTo>
                  <a:lnTo>
                    <a:pt x="726" y="699"/>
                  </a:lnTo>
                  <a:lnTo>
                    <a:pt x="726" y="701"/>
                  </a:lnTo>
                  <a:lnTo>
                    <a:pt x="724" y="704"/>
                  </a:lnTo>
                  <a:lnTo>
                    <a:pt x="724" y="704"/>
                  </a:lnTo>
                  <a:lnTo>
                    <a:pt x="731" y="709"/>
                  </a:lnTo>
                  <a:lnTo>
                    <a:pt x="731" y="709"/>
                  </a:lnTo>
                  <a:lnTo>
                    <a:pt x="733" y="710"/>
                  </a:lnTo>
                  <a:lnTo>
                    <a:pt x="734" y="711"/>
                  </a:lnTo>
                  <a:lnTo>
                    <a:pt x="734" y="711"/>
                  </a:lnTo>
                  <a:lnTo>
                    <a:pt x="733" y="716"/>
                  </a:lnTo>
                  <a:lnTo>
                    <a:pt x="735" y="720"/>
                  </a:lnTo>
                  <a:lnTo>
                    <a:pt x="737" y="724"/>
                  </a:lnTo>
                  <a:lnTo>
                    <a:pt x="739" y="728"/>
                  </a:lnTo>
                  <a:lnTo>
                    <a:pt x="739" y="728"/>
                  </a:lnTo>
                  <a:lnTo>
                    <a:pt x="742" y="735"/>
                  </a:lnTo>
                  <a:lnTo>
                    <a:pt x="745" y="741"/>
                  </a:lnTo>
                  <a:lnTo>
                    <a:pt x="745" y="741"/>
                  </a:lnTo>
                  <a:lnTo>
                    <a:pt x="755" y="736"/>
                  </a:lnTo>
                  <a:lnTo>
                    <a:pt x="764" y="731"/>
                  </a:lnTo>
                  <a:lnTo>
                    <a:pt x="764" y="731"/>
                  </a:lnTo>
                  <a:lnTo>
                    <a:pt x="783" y="719"/>
                  </a:lnTo>
                  <a:lnTo>
                    <a:pt x="783" y="719"/>
                  </a:lnTo>
                  <a:lnTo>
                    <a:pt x="791" y="713"/>
                  </a:lnTo>
                  <a:lnTo>
                    <a:pt x="800" y="708"/>
                  </a:lnTo>
                  <a:lnTo>
                    <a:pt x="809" y="703"/>
                  </a:lnTo>
                  <a:lnTo>
                    <a:pt x="817" y="696"/>
                  </a:lnTo>
                  <a:lnTo>
                    <a:pt x="817" y="696"/>
                  </a:lnTo>
                  <a:lnTo>
                    <a:pt x="820" y="694"/>
                  </a:lnTo>
                  <a:lnTo>
                    <a:pt x="820" y="694"/>
                  </a:lnTo>
                  <a:lnTo>
                    <a:pt x="826" y="689"/>
                  </a:lnTo>
                  <a:lnTo>
                    <a:pt x="826" y="689"/>
                  </a:lnTo>
                  <a:lnTo>
                    <a:pt x="834" y="683"/>
                  </a:lnTo>
                  <a:lnTo>
                    <a:pt x="834" y="683"/>
                  </a:lnTo>
                  <a:lnTo>
                    <a:pt x="838" y="680"/>
                  </a:lnTo>
                  <a:lnTo>
                    <a:pt x="842" y="677"/>
                  </a:lnTo>
                  <a:lnTo>
                    <a:pt x="846" y="673"/>
                  </a:lnTo>
                  <a:lnTo>
                    <a:pt x="849" y="669"/>
                  </a:lnTo>
                  <a:lnTo>
                    <a:pt x="849" y="669"/>
                  </a:lnTo>
                  <a:lnTo>
                    <a:pt x="850" y="666"/>
                  </a:lnTo>
                  <a:lnTo>
                    <a:pt x="852" y="663"/>
                  </a:lnTo>
                  <a:lnTo>
                    <a:pt x="854" y="662"/>
                  </a:lnTo>
                  <a:lnTo>
                    <a:pt x="856" y="662"/>
                  </a:lnTo>
                  <a:lnTo>
                    <a:pt x="858" y="662"/>
                  </a:lnTo>
                  <a:lnTo>
                    <a:pt x="858" y="662"/>
                  </a:lnTo>
                  <a:lnTo>
                    <a:pt x="859" y="661"/>
                  </a:lnTo>
                  <a:lnTo>
                    <a:pt x="860" y="660"/>
                  </a:lnTo>
                  <a:lnTo>
                    <a:pt x="860" y="660"/>
                  </a:lnTo>
                  <a:lnTo>
                    <a:pt x="865" y="652"/>
                  </a:lnTo>
                  <a:lnTo>
                    <a:pt x="865" y="652"/>
                  </a:lnTo>
                  <a:lnTo>
                    <a:pt x="867" y="650"/>
                  </a:lnTo>
                  <a:lnTo>
                    <a:pt x="869" y="648"/>
                  </a:lnTo>
                  <a:lnTo>
                    <a:pt x="869" y="648"/>
                  </a:lnTo>
                  <a:lnTo>
                    <a:pt x="872" y="648"/>
                  </a:lnTo>
                  <a:lnTo>
                    <a:pt x="873" y="647"/>
                  </a:lnTo>
                  <a:lnTo>
                    <a:pt x="875" y="643"/>
                  </a:lnTo>
                  <a:lnTo>
                    <a:pt x="875" y="643"/>
                  </a:lnTo>
                  <a:lnTo>
                    <a:pt x="878" y="637"/>
                  </a:lnTo>
                  <a:lnTo>
                    <a:pt x="881" y="635"/>
                  </a:lnTo>
                  <a:lnTo>
                    <a:pt x="884" y="633"/>
                  </a:lnTo>
                  <a:lnTo>
                    <a:pt x="884" y="633"/>
                  </a:lnTo>
                  <a:lnTo>
                    <a:pt x="885" y="632"/>
                  </a:lnTo>
                  <a:lnTo>
                    <a:pt x="886" y="631"/>
                  </a:lnTo>
                  <a:lnTo>
                    <a:pt x="886" y="631"/>
                  </a:lnTo>
                  <a:lnTo>
                    <a:pt x="892" y="616"/>
                  </a:lnTo>
                  <a:lnTo>
                    <a:pt x="892" y="616"/>
                  </a:lnTo>
                  <a:lnTo>
                    <a:pt x="894" y="614"/>
                  </a:lnTo>
                  <a:lnTo>
                    <a:pt x="895" y="613"/>
                  </a:lnTo>
                  <a:lnTo>
                    <a:pt x="895" y="613"/>
                  </a:lnTo>
                  <a:lnTo>
                    <a:pt x="897" y="612"/>
                  </a:lnTo>
                  <a:lnTo>
                    <a:pt x="899" y="612"/>
                  </a:lnTo>
                  <a:lnTo>
                    <a:pt x="900" y="609"/>
                  </a:lnTo>
                  <a:lnTo>
                    <a:pt x="900" y="609"/>
                  </a:lnTo>
                  <a:lnTo>
                    <a:pt x="902" y="603"/>
                  </a:lnTo>
                  <a:lnTo>
                    <a:pt x="905" y="597"/>
                  </a:lnTo>
                  <a:lnTo>
                    <a:pt x="907" y="591"/>
                  </a:lnTo>
                  <a:lnTo>
                    <a:pt x="908" y="584"/>
                  </a:lnTo>
                  <a:lnTo>
                    <a:pt x="908" y="584"/>
                  </a:lnTo>
                  <a:lnTo>
                    <a:pt x="909" y="583"/>
                  </a:lnTo>
                  <a:lnTo>
                    <a:pt x="909" y="583"/>
                  </a:lnTo>
                  <a:lnTo>
                    <a:pt x="912" y="583"/>
                  </a:lnTo>
                  <a:lnTo>
                    <a:pt x="912" y="583"/>
                  </a:lnTo>
                  <a:lnTo>
                    <a:pt x="911" y="576"/>
                  </a:lnTo>
                  <a:lnTo>
                    <a:pt x="911" y="576"/>
                  </a:lnTo>
                  <a:lnTo>
                    <a:pt x="918" y="578"/>
                  </a:lnTo>
                  <a:lnTo>
                    <a:pt x="918" y="578"/>
                  </a:lnTo>
                  <a:lnTo>
                    <a:pt x="918" y="570"/>
                  </a:lnTo>
                  <a:lnTo>
                    <a:pt x="920" y="567"/>
                  </a:lnTo>
                  <a:lnTo>
                    <a:pt x="923" y="565"/>
                  </a:lnTo>
                  <a:lnTo>
                    <a:pt x="923" y="565"/>
                  </a:lnTo>
                  <a:lnTo>
                    <a:pt x="924" y="563"/>
                  </a:lnTo>
                  <a:lnTo>
                    <a:pt x="924" y="563"/>
                  </a:lnTo>
                  <a:lnTo>
                    <a:pt x="928" y="551"/>
                  </a:lnTo>
                  <a:lnTo>
                    <a:pt x="930" y="545"/>
                  </a:lnTo>
                  <a:lnTo>
                    <a:pt x="933" y="539"/>
                  </a:lnTo>
                  <a:lnTo>
                    <a:pt x="933" y="539"/>
                  </a:lnTo>
                  <a:lnTo>
                    <a:pt x="933" y="538"/>
                  </a:lnTo>
                  <a:lnTo>
                    <a:pt x="933" y="538"/>
                  </a:lnTo>
                  <a:lnTo>
                    <a:pt x="936" y="526"/>
                  </a:lnTo>
                  <a:lnTo>
                    <a:pt x="938" y="521"/>
                  </a:lnTo>
                  <a:lnTo>
                    <a:pt x="942" y="516"/>
                  </a:lnTo>
                  <a:lnTo>
                    <a:pt x="942" y="516"/>
                  </a:lnTo>
                  <a:lnTo>
                    <a:pt x="942" y="514"/>
                  </a:lnTo>
                  <a:lnTo>
                    <a:pt x="943" y="513"/>
                  </a:lnTo>
                  <a:lnTo>
                    <a:pt x="943" y="513"/>
                  </a:lnTo>
                  <a:lnTo>
                    <a:pt x="944" y="504"/>
                  </a:lnTo>
                  <a:lnTo>
                    <a:pt x="945" y="494"/>
                  </a:lnTo>
                  <a:lnTo>
                    <a:pt x="945" y="494"/>
                  </a:lnTo>
                  <a:lnTo>
                    <a:pt x="946" y="489"/>
                  </a:lnTo>
                  <a:lnTo>
                    <a:pt x="948" y="483"/>
                  </a:lnTo>
                  <a:lnTo>
                    <a:pt x="950" y="478"/>
                  </a:lnTo>
                  <a:lnTo>
                    <a:pt x="950" y="472"/>
                  </a:lnTo>
                  <a:lnTo>
                    <a:pt x="950" y="472"/>
                  </a:lnTo>
                  <a:lnTo>
                    <a:pt x="951" y="471"/>
                  </a:lnTo>
                  <a:lnTo>
                    <a:pt x="951" y="471"/>
                  </a:lnTo>
                  <a:lnTo>
                    <a:pt x="954" y="468"/>
                  </a:lnTo>
                  <a:lnTo>
                    <a:pt x="955" y="465"/>
                  </a:lnTo>
                  <a:lnTo>
                    <a:pt x="956" y="457"/>
                  </a:lnTo>
                  <a:lnTo>
                    <a:pt x="956" y="457"/>
                  </a:lnTo>
                  <a:lnTo>
                    <a:pt x="958" y="453"/>
                  </a:lnTo>
                  <a:lnTo>
                    <a:pt x="958" y="448"/>
                  </a:lnTo>
                  <a:lnTo>
                    <a:pt x="958" y="448"/>
                  </a:lnTo>
                  <a:lnTo>
                    <a:pt x="961" y="426"/>
                  </a:lnTo>
                  <a:lnTo>
                    <a:pt x="961" y="426"/>
                  </a:lnTo>
                  <a:lnTo>
                    <a:pt x="961" y="420"/>
                  </a:lnTo>
                  <a:lnTo>
                    <a:pt x="961" y="420"/>
                  </a:lnTo>
                  <a:lnTo>
                    <a:pt x="964" y="401"/>
                  </a:lnTo>
                  <a:lnTo>
                    <a:pt x="966" y="382"/>
                  </a:lnTo>
                  <a:lnTo>
                    <a:pt x="966" y="382"/>
                  </a:lnTo>
                  <a:lnTo>
                    <a:pt x="965" y="375"/>
                  </a:lnTo>
                  <a:lnTo>
                    <a:pt x="965" y="367"/>
                  </a:lnTo>
                  <a:lnTo>
                    <a:pt x="963" y="353"/>
                  </a:lnTo>
                  <a:lnTo>
                    <a:pt x="963" y="353"/>
                  </a:lnTo>
                  <a:lnTo>
                    <a:pt x="962" y="345"/>
                  </a:lnTo>
                  <a:lnTo>
                    <a:pt x="962" y="34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3" y="333"/>
                  </a:lnTo>
                  <a:lnTo>
                    <a:pt x="963" y="329"/>
                  </a:lnTo>
                  <a:lnTo>
                    <a:pt x="960" y="323"/>
                  </a:lnTo>
                  <a:lnTo>
                    <a:pt x="960" y="323"/>
                  </a:lnTo>
                  <a:lnTo>
                    <a:pt x="959" y="319"/>
                  </a:lnTo>
                  <a:lnTo>
                    <a:pt x="959" y="317"/>
                  </a:lnTo>
                  <a:lnTo>
                    <a:pt x="960" y="314"/>
                  </a:lnTo>
                  <a:lnTo>
                    <a:pt x="960" y="314"/>
                  </a:lnTo>
                  <a:lnTo>
                    <a:pt x="960" y="311"/>
                  </a:lnTo>
                  <a:lnTo>
                    <a:pt x="960" y="311"/>
                  </a:lnTo>
                  <a:lnTo>
                    <a:pt x="959" y="303"/>
                  </a:lnTo>
                  <a:lnTo>
                    <a:pt x="958" y="295"/>
                  </a:lnTo>
                  <a:lnTo>
                    <a:pt x="955" y="286"/>
                  </a:lnTo>
                  <a:lnTo>
                    <a:pt x="952" y="279"/>
                  </a:lnTo>
                  <a:lnTo>
                    <a:pt x="952" y="279"/>
                  </a:lnTo>
                  <a:lnTo>
                    <a:pt x="950" y="276"/>
                  </a:lnTo>
                  <a:lnTo>
                    <a:pt x="950" y="274"/>
                  </a:lnTo>
                  <a:lnTo>
                    <a:pt x="950" y="274"/>
                  </a:lnTo>
                  <a:lnTo>
                    <a:pt x="950" y="271"/>
                  </a:lnTo>
                  <a:lnTo>
                    <a:pt x="949" y="268"/>
                  </a:lnTo>
                  <a:lnTo>
                    <a:pt x="945" y="263"/>
                  </a:lnTo>
                  <a:lnTo>
                    <a:pt x="945" y="263"/>
                  </a:lnTo>
                  <a:lnTo>
                    <a:pt x="943" y="260"/>
                  </a:lnTo>
                  <a:lnTo>
                    <a:pt x="942" y="258"/>
                  </a:lnTo>
                  <a:lnTo>
                    <a:pt x="942" y="257"/>
                  </a:lnTo>
                  <a:lnTo>
                    <a:pt x="942" y="257"/>
                  </a:lnTo>
                  <a:lnTo>
                    <a:pt x="942" y="254"/>
                  </a:lnTo>
                  <a:lnTo>
                    <a:pt x="941" y="251"/>
                  </a:lnTo>
                  <a:lnTo>
                    <a:pt x="937" y="246"/>
                  </a:lnTo>
                  <a:lnTo>
                    <a:pt x="937" y="246"/>
                  </a:lnTo>
                  <a:lnTo>
                    <a:pt x="933" y="241"/>
                  </a:lnTo>
                  <a:lnTo>
                    <a:pt x="932" y="238"/>
                  </a:lnTo>
                  <a:lnTo>
                    <a:pt x="933" y="235"/>
                  </a:lnTo>
                  <a:lnTo>
                    <a:pt x="933" y="235"/>
                  </a:lnTo>
                  <a:lnTo>
                    <a:pt x="932" y="233"/>
                  </a:lnTo>
                  <a:lnTo>
                    <a:pt x="932" y="233"/>
                  </a:lnTo>
                  <a:lnTo>
                    <a:pt x="926" y="227"/>
                  </a:lnTo>
                  <a:lnTo>
                    <a:pt x="923" y="223"/>
                  </a:lnTo>
                  <a:lnTo>
                    <a:pt x="922" y="218"/>
                  </a:lnTo>
                  <a:lnTo>
                    <a:pt x="922" y="218"/>
                  </a:lnTo>
                  <a:lnTo>
                    <a:pt x="921" y="218"/>
                  </a:lnTo>
                  <a:lnTo>
                    <a:pt x="921" y="218"/>
                  </a:lnTo>
                  <a:lnTo>
                    <a:pt x="917" y="215"/>
                  </a:lnTo>
                  <a:lnTo>
                    <a:pt x="914" y="212"/>
                  </a:lnTo>
                  <a:lnTo>
                    <a:pt x="909" y="204"/>
                  </a:lnTo>
                  <a:lnTo>
                    <a:pt x="909" y="204"/>
                  </a:lnTo>
                  <a:lnTo>
                    <a:pt x="908" y="203"/>
                  </a:lnTo>
                  <a:lnTo>
                    <a:pt x="908" y="203"/>
                  </a:lnTo>
                  <a:lnTo>
                    <a:pt x="904" y="200"/>
                  </a:lnTo>
                  <a:lnTo>
                    <a:pt x="901" y="196"/>
                  </a:lnTo>
                  <a:lnTo>
                    <a:pt x="896" y="188"/>
                  </a:lnTo>
                  <a:lnTo>
                    <a:pt x="896" y="188"/>
                  </a:lnTo>
                  <a:lnTo>
                    <a:pt x="894" y="187"/>
                  </a:lnTo>
                  <a:lnTo>
                    <a:pt x="893" y="186"/>
                  </a:lnTo>
                  <a:lnTo>
                    <a:pt x="893" y="186"/>
                  </a:lnTo>
                  <a:lnTo>
                    <a:pt x="891" y="184"/>
                  </a:lnTo>
                  <a:lnTo>
                    <a:pt x="889" y="183"/>
                  </a:lnTo>
                  <a:lnTo>
                    <a:pt x="889" y="183"/>
                  </a:lnTo>
                  <a:lnTo>
                    <a:pt x="881" y="169"/>
                  </a:lnTo>
                  <a:lnTo>
                    <a:pt x="881" y="169"/>
                  </a:lnTo>
                  <a:lnTo>
                    <a:pt x="879" y="170"/>
                  </a:lnTo>
                  <a:lnTo>
                    <a:pt x="878" y="170"/>
                  </a:lnTo>
                  <a:lnTo>
                    <a:pt x="876" y="167"/>
                  </a:lnTo>
                  <a:lnTo>
                    <a:pt x="876" y="167"/>
                  </a:lnTo>
                  <a:lnTo>
                    <a:pt x="873" y="163"/>
                  </a:lnTo>
                  <a:lnTo>
                    <a:pt x="872" y="162"/>
                  </a:lnTo>
                  <a:lnTo>
                    <a:pt x="871" y="161"/>
                  </a:lnTo>
                  <a:lnTo>
                    <a:pt x="871" y="161"/>
                  </a:lnTo>
                  <a:lnTo>
                    <a:pt x="869" y="161"/>
                  </a:lnTo>
                  <a:lnTo>
                    <a:pt x="867" y="160"/>
                  </a:lnTo>
                  <a:lnTo>
                    <a:pt x="865" y="157"/>
                  </a:lnTo>
                  <a:lnTo>
                    <a:pt x="865" y="157"/>
                  </a:lnTo>
                  <a:lnTo>
                    <a:pt x="864" y="155"/>
                  </a:lnTo>
                  <a:lnTo>
                    <a:pt x="863" y="154"/>
                  </a:lnTo>
                  <a:lnTo>
                    <a:pt x="863" y="154"/>
                  </a:lnTo>
                  <a:lnTo>
                    <a:pt x="860" y="154"/>
                  </a:lnTo>
                  <a:lnTo>
                    <a:pt x="859" y="152"/>
                  </a:lnTo>
                  <a:lnTo>
                    <a:pt x="856" y="149"/>
                  </a:lnTo>
                  <a:lnTo>
                    <a:pt x="856" y="149"/>
                  </a:lnTo>
                  <a:lnTo>
                    <a:pt x="853" y="146"/>
                  </a:lnTo>
                  <a:lnTo>
                    <a:pt x="852" y="146"/>
                  </a:lnTo>
                  <a:lnTo>
                    <a:pt x="849" y="146"/>
                  </a:lnTo>
                  <a:lnTo>
                    <a:pt x="849" y="146"/>
                  </a:lnTo>
                  <a:lnTo>
                    <a:pt x="851" y="155"/>
                  </a:lnTo>
                  <a:lnTo>
                    <a:pt x="851" y="155"/>
                  </a:lnTo>
                  <a:lnTo>
                    <a:pt x="851" y="157"/>
                  </a:lnTo>
                  <a:lnTo>
                    <a:pt x="851" y="159"/>
                  </a:lnTo>
                  <a:lnTo>
                    <a:pt x="850" y="160"/>
                  </a:lnTo>
                  <a:lnTo>
                    <a:pt x="848" y="161"/>
                  </a:lnTo>
                  <a:lnTo>
                    <a:pt x="848" y="161"/>
                  </a:lnTo>
                  <a:lnTo>
                    <a:pt x="850" y="180"/>
                  </a:lnTo>
                  <a:lnTo>
                    <a:pt x="850" y="180"/>
                  </a:lnTo>
                  <a:lnTo>
                    <a:pt x="850" y="183"/>
                  </a:lnTo>
                  <a:lnTo>
                    <a:pt x="848" y="186"/>
                  </a:lnTo>
                  <a:lnTo>
                    <a:pt x="848" y="186"/>
                  </a:lnTo>
                  <a:lnTo>
                    <a:pt x="846" y="188"/>
                  </a:lnTo>
                  <a:lnTo>
                    <a:pt x="845" y="190"/>
                  </a:lnTo>
                  <a:lnTo>
                    <a:pt x="845" y="195"/>
                  </a:lnTo>
                  <a:lnTo>
                    <a:pt x="845" y="195"/>
                  </a:lnTo>
                  <a:close/>
                  <a:moveTo>
                    <a:pt x="338" y="749"/>
                  </a:moveTo>
                  <a:lnTo>
                    <a:pt x="338" y="749"/>
                  </a:lnTo>
                  <a:lnTo>
                    <a:pt x="336" y="734"/>
                  </a:lnTo>
                  <a:lnTo>
                    <a:pt x="335" y="726"/>
                  </a:lnTo>
                  <a:lnTo>
                    <a:pt x="335" y="718"/>
                  </a:lnTo>
                  <a:lnTo>
                    <a:pt x="335" y="718"/>
                  </a:lnTo>
                  <a:lnTo>
                    <a:pt x="338" y="695"/>
                  </a:lnTo>
                  <a:lnTo>
                    <a:pt x="338" y="695"/>
                  </a:lnTo>
                  <a:lnTo>
                    <a:pt x="339" y="693"/>
                  </a:lnTo>
                  <a:lnTo>
                    <a:pt x="339" y="692"/>
                  </a:lnTo>
                  <a:lnTo>
                    <a:pt x="339" y="692"/>
                  </a:lnTo>
                  <a:lnTo>
                    <a:pt x="337" y="689"/>
                  </a:lnTo>
                  <a:lnTo>
                    <a:pt x="337" y="686"/>
                  </a:lnTo>
                  <a:lnTo>
                    <a:pt x="337" y="680"/>
                  </a:lnTo>
                  <a:lnTo>
                    <a:pt x="338" y="674"/>
                  </a:lnTo>
                  <a:lnTo>
                    <a:pt x="340" y="669"/>
                  </a:lnTo>
                  <a:lnTo>
                    <a:pt x="340" y="669"/>
                  </a:lnTo>
                  <a:lnTo>
                    <a:pt x="341" y="665"/>
                  </a:lnTo>
                  <a:lnTo>
                    <a:pt x="341" y="665"/>
                  </a:lnTo>
                  <a:lnTo>
                    <a:pt x="337" y="664"/>
                  </a:lnTo>
                  <a:lnTo>
                    <a:pt x="337" y="664"/>
                  </a:lnTo>
                  <a:lnTo>
                    <a:pt x="337" y="662"/>
                  </a:lnTo>
                  <a:lnTo>
                    <a:pt x="337" y="662"/>
                  </a:lnTo>
                  <a:lnTo>
                    <a:pt x="343" y="652"/>
                  </a:lnTo>
                  <a:lnTo>
                    <a:pt x="343" y="652"/>
                  </a:lnTo>
                  <a:lnTo>
                    <a:pt x="344" y="649"/>
                  </a:lnTo>
                  <a:lnTo>
                    <a:pt x="345" y="647"/>
                  </a:lnTo>
                  <a:lnTo>
                    <a:pt x="343" y="642"/>
                  </a:lnTo>
                  <a:lnTo>
                    <a:pt x="343" y="642"/>
                  </a:lnTo>
                  <a:lnTo>
                    <a:pt x="351" y="626"/>
                  </a:lnTo>
                  <a:lnTo>
                    <a:pt x="351" y="626"/>
                  </a:lnTo>
                  <a:lnTo>
                    <a:pt x="350" y="625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57" y="612"/>
                  </a:lnTo>
                  <a:lnTo>
                    <a:pt x="357" y="612"/>
                  </a:lnTo>
                  <a:lnTo>
                    <a:pt x="358" y="609"/>
                  </a:lnTo>
                  <a:lnTo>
                    <a:pt x="359" y="607"/>
                  </a:lnTo>
                  <a:lnTo>
                    <a:pt x="359" y="607"/>
                  </a:lnTo>
                  <a:lnTo>
                    <a:pt x="358" y="605"/>
                  </a:lnTo>
                  <a:lnTo>
                    <a:pt x="358" y="603"/>
                  </a:lnTo>
                  <a:lnTo>
                    <a:pt x="360" y="599"/>
                  </a:lnTo>
                  <a:lnTo>
                    <a:pt x="360" y="599"/>
                  </a:lnTo>
                  <a:lnTo>
                    <a:pt x="368" y="590"/>
                  </a:lnTo>
                  <a:lnTo>
                    <a:pt x="373" y="585"/>
                  </a:lnTo>
                  <a:lnTo>
                    <a:pt x="378" y="582"/>
                  </a:lnTo>
                  <a:lnTo>
                    <a:pt x="378" y="582"/>
                  </a:lnTo>
                  <a:lnTo>
                    <a:pt x="380" y="580"/>
                  </a:lnTo>
                  <a:lnTo>
                    <a:pt x="381" y="578"/>
                  </a:lnTo>
                  <a:lnTo>
                    <a:pt x="381" y="578"/>
                  </a:lnTo>
                  <a:lnTo>
                    <a:pt x="382" y="575"/>
                  </a:lnTo>
                  <a:lnTo>
                    <a:pt x="383" y="572"/>
                  </a:lnTo>
                  <a:lnTo>
                    <a:pt x="386" y="570"/>
                  </a:lnTo>
                  <a:lnTo>
                    <a:pt x="389" y="569"/>
                  </a:lnTo>
                  <a:lnTo>
                    <a:pt x="389" y="569"/>
                  </a:lnTo>
                  <a:lnTo>
                    <a:pt x="391" y="567"/>
                  </a:lnTo>
                  <a:lnTo>
                    <a:pt x="393" y="565"/>
                  </a:lnTo>
                  <a:lnTo>
                    <a:pt x="394" y="563"/>
                  </a:lnTo>
                  <a:lnTo>
                    <a:pt x="393" y="560"/>
                  </a:lnTo>
                  <a:lnTo>
                    <a:pt x="393" y="560"/>
                  </a:lnTo>
                  <a:lnTo>
                    <a:pt x="406" y="555"/>
                  </a:lnTo>
                  <a:lnTo>
                    <a:pt x="406" y="555"/>
                  </a:lnTo>
                  <a:lnTo>
                    <a:pt x="412" y="552"/>
                  </a:lnTo>
                  <a:lnTo>
                    <a:pt x="414" y="550"/>
                  </a:lnTo>
                  <a:lnTo>
                    <a:pt x="415" y="547"/>
                  </a:lnTo>
                  <a:lnTo>
                    <a:pt x="415" y="547"/>
                  </a:lnTo>
                  <a:lnTo>
                    <a:pt x="420" y="547"/>
                  </a:lnTo>
                  <a:lnTo>
                    <a:pt x="424" y="546"/>
                  </a:lnTo>
                  <a:lnTo>
                    <a:pt x="426" y="546"/>
                  </a:lnTo>
                  <a:lnTo>
                    <a:pt x="428" y="545"/>
                  </a:lnTo>
                  <a:lnTo>
                    <a:pt x="429" y="543"/>
                  </a:lnTo>
                  <a:lnTo>
                    <a:pt x="430" y="540"/>
                  </a:lnTo>
                  <a:lnTo>
                    <a:pt x="430" y="540"/>
                  </a:lnTo>
                  <a:lnTo>
                    <a:pt x="438" y="541"/>
                  </a:lnTo>
                  <a:lnTo>
                    <a:pt x="438" y="541"/>
                  </a:lnTo>
                  <a:lnTo>
                    <a:pt x="442" y="542"/>
                  </a:lnTo>
                  <a:lnTo>
                    <a:pt x="445" y="541"/>
                  </a:lnTo>
                  <a:lnTo>
                    <a:pt x="445" y="541"/>
                  </a:lnTo>
                  <a:lnTo>
                    <a:pt x="448" y="539"/>
                  </a:lnTo>
                  <a:lnTo>
                    <a:pt x="450" y="539"/>
                  </a:lnTo>
                  <a:lnTo>
                    <a:pt x="454" y="541"/>
                  </a:lnTo>
                  <a:lnTo>
                    <a:pt x="454" y="541"/>
                  </a:lnTo>
                  <a:lnTo>
                    <a:pt x="447" y="575"/>
                  </a:lnTo>
                  <a:lnTo>
                    <a:pt x="447" y="575"/>
                  </a:lnTo>
                  <a:lnTo>
                    <a:pt x="446" y="578"/>
                  </a:lnTo>
                  <a:lnTo>
                    <a:pt x="443" y="581"/>
                  </a:lnTo>
                  <a:lnTo>
                    <a:pt x="443" y="581"/>
                  </a:lnTo>
                  <a:lnTo>
                    <a:pt x="437" y="587"/>
                  </a:lnTo>
                  <a:lnTo>
                    <a:pt x="431" y="594"/>
                  </a:lnTo>
                  <a:lnTo>
                    <a:pt x="426" y="602"/>
                  </a:lnTo>
                  <a:lnTo>
                    <a:pt x="421" y="610"/>
                  </a:lnTo>
                  <a:lnTo>
                    <a:pt x="421" y="610"/>
                  </a:lnTo>
                  <a:lnTo>
                    <a:pt x="420" y="613"/>
                  </a:lnTo>
                  <a:lnTo>
                    <a:pt x="420" y="615"/>
                  </a:lnTo>
                  <a:lnTo>
                    <a:pt x="420" y="615"/>
                  </a:lnTo>
                  <a:lnTo>
                    <a:pt x="420" y="618"/>
                  </a:lnTo>
                  <a:lnTo>
                    <a:pt x="420" y="621"/>
                  </a:lnTo>
                  <a:lnTo>
                    <a:pt x="418" y="626"/>
                  </a:lnTo>
                  <a:lnTo>
                    <a:pt x="418" y="626"/>
                  </a:lnTo>
                  <a:lnTo>
                    <a:pt x="417" y="629"/>
                  </a:lnTo>
                  <a:lnTo>
                    <a:pt x="416" y="632"/>
                  </a:lnTo>
                  <a:lnTo>
                    <a:pt x="416" y="635"/>
                  </a:lnTo>
                  <a:lnTo>
                    <a:pt x="419" y="638"/>
                  </a:lnTo>
                  <a:lnTo>
                    <a:pt x="419" y="638"/>
                  </a:lnTo>
                  <a:lnTo>
                    <a:pt x="419" y="640"/>
                  </a:lnTo>
                  <a:lnTo>
                    <a:pt x="418" y="644"/>
                  </a:lnTo>
                  <a:lnTo>
                    <a:pt x="418" y="644"/>
                  </a:lnTo>
                  <a:lnTo>
                    <a:pt x="416" y="650"/>
                  </a:lnTo>
                  <a:lnTo>
                    <a:pt x="417" y="653"/>
                  </a:lnTo>
                  <a:lnTo>
                    <a:pt x="420" y="656"/>
                  </a:lnTo>
                  <a:lnTo>
                    <a:pt x="420" y="656"/>
                  </a:lnTo>
                  <a:lnTo>
                    <a:pt x="421" y="657"/>
                  </a:lnTo>
                  <a:lnTo>
                    <a:pt x="421" y="659"/>
                  </a:lnTo>
                  <a:lnTo>
                    <a:pt x="421" y="659"/>
                  </a:lnTo>
                  <a:lnTo>
                    <a:pt x="421" y="664"/>
                  </a:lnTo>
                  <a:lnTo>
                    <a:pt x="423" y="670"/>
                  </a:lnTo>
                  <a:lnTo>
                    <a:pt x="425" y="675"/>
                  </a:lnTo>
                  <a:lnTo>
                    <a:pt x="426" y="681"/>
                  </a:lnTo>
                  <a:lnTo>
                    <a:pt x="426" y="681"/>
                  </a:lnTo>
                  <a:lnTo>
                    <a:pt x="426" y="683"/>
                  </a:lnTo>
                  <a:lnTo>
                    <a:pt x="427" y="685"/>
                  </a:lnTo>
                  <a:lnTo>
                    <a:pt x="427" y="685"/>
                  </a:lnTo>
                  <a:lnTo>
                    <a:pt x="429" y="683"/>
                  </a:lnTo>
                  <a:lnTo>
                    <a:pt x="429" y="683"/>
                  </a:lnTo>
                  <a:lnTo>
                    <a:pt x="429" y="664"/>
                  </a:lnTo>
                  <a:lnTo>
                    <a:pt x="429" y="664"/>
                  </a:lnTo>
                  <a:lnTo>
                    <a:pt x="427" y="662"/>
                  </a:lnTo>
                  <a:lnTo>
                    <a:pt x="425" y="660"/>
                  </a:lnTo>
                  <a:lnTo>
                    <a:pt x="425" y="658"/>
                  </a:lnTo>
                  <a:lnTo>
                    <a:pt x="426" y="656"/>
                  </a:lnTo>
                  <a:lnTo>
                    <a:pt x="427" y="651"/>
                  </a:lnTo>
                  <a:lnTo>
                    <a:pt x="427" y="649"/>
                  </a:lnTo>
                  <a:lnTo>
                    <a:pt x="427" y="647"/>
                  </a:lnTo>
                  <a:lnTo>
                    <a:pt x="427" y="647"/>
                  </a:lnTo>
                  <a:lnTo>
                    <a:pt x="420" y="652"/>
                  </a:lnTo>
                  <a:lnTo>
                    <a:pt x="420" y="652"/>
                  </a:lnTo>
                  <a:lnTo>
                    <a:pt x="424" y="640"/>
                  </a:lnTo>
                  <a:lnTo>
                    <a:pt x="424" y="640"/>
                  </a:lnTo>
                  <a:lnTo>
                    <a:pt x="425" y="636"/>
                  </a:lnTo>
                  <a:lnTo>
                    <a:pt x="426" y="631"/>
                  </a:lnTo>
                  <a:lnTo>
                    <a:pt x="426" y="631"/>
                  </a:lnTo>
                  <a:lnTo>
                    <a:pt x="425" y="629"/>
                  </a:lnTo>
                  <a:lnTo>
                    <a:pt x="423" y="626"/>
                  </a:lnTo>
                  <a:lnTo>
                    <a:pt x="423" y="626"/>
                  </a:lnTo>
                  <a:lnTo>
                    <a:pt x="429" y="613"/>
                  </a:lnTo>
                  <a:lnTo>
                    <a:pt x="429" y="613"/>
                  </a:lnTo>
                  <a:lnTo>
                    <a:pt x="431" y="615"/>
                  </a:lnTo>
                  <a:lnTo>
                    <a:pt x="431" y="615"/>
                  </a:lnTo>
                  <a:lnTo>
                    <a:pt x="431" y="624"/>
                  </a:lnTo>
                  <a:lnTo>
                    <a:pt x="432" y="633"/>
                  </a:lnTo>
                  <a:lnTo>
                    <a:pt x="436" y="650"/>
                  </a:lnTo>
                  <a:lnTo>
                    <a:pt x="436" y="650"/>
                  </a:lnTo>
                  <a:lnTo>
                    <a:pt x="441" y="661"/>
                  </a:lnTo>
                  <a:lnTo>
                    <a:pt x="446" y="671"/>
                  </a:lnTo>
                  <a:lnTo>
                    <a:pt x="453" y="680"/>
                  </a:lnTo>
                  <a:lnTo>
                    <a:pt x="462" y="688"/>
                  </a:lnTo>
                  <a:lnTo>
                    <a:pt x="462" y="688"/>
                  </a:lnTo>
                  <a:lnTo>
                    <a:pt x="470" y="693"/>
                  </a:lnTo>
                  <a:lnTo>
                    <a:pt x="478" y="697"/>
                  </a:lnTo>
                  <a:lnTo>
                    <a:pt x="485" y="699"/>
                  </a:lnTo>
                  <a:lnTo>
                    <a:pt x="493" y="699"/>
                  </a:lnTo>
                  <a:lnTo>
                    <a:pt x="501" y="698"/>
                  </a:lnTo>
                  <a:lnTo>
                    <a:pt x="508" y="696"/>
                  </a:lnTo>
                  <a:lnTo>
                    <a:pt x="516" y="692"/>
                  </a:lnTo>
                  <a:lnTo>
                    <a:pt x="523" y="688"/>
                  </a:lnTo>
                  <a:lnTo>
                    <a:pt x="523" y="688"/>
                  </a:lnTo>
                  <a:lnTo>
                    <a:pt x="525" y="686"/>
                  </a:lnTo>
                  <a:lnTo>
                    <a:pt x="526" y="683"/>
                  </a:lnTo>
                  <a:lnTo>
                    <a:pt x="526" y="683"/>
                  </a:lnTo>
                  <a:lnTo>
                    <a:pt x="527" y="678"/>
                  </a:lnTo>
                  <a:lnTo>
                    <a:pt x="529" y="672"/>
                  </a:lnTo>
                  <a:lnTo>
                    <a:pt x="529" y="672"/>
                  </a:lnTo>
                  <a:lnTo>
                    <a:pt x="532" y="679"/>
                  </a:lnTo>
                  <a:lnTo>
                    <a:pt x="534" y="686"/>
                  </a:lnTo>
                  <a:lnTo>
                    <a:pt x="534" y="686"/>
                  </a:lnTo>
                  <a:lnTo>
                    <a:pt x="540" y="719"/>
                  </a:lnTo>
                  <a:lnTo>
                    <a:pt x="540" y="719"/>
                  </a:lnTo>
                  <a:lnTo>
                    <a:pt x="542" y="729"/>
                  </a:lnTo>
                  <a:lnTo>
                    <a:pt x="543" y="740"/>
                  </a:lnTo>
                  <a:lnTo>
                    <a:pt x="543" y="760"/>
                  </a:lnTo>
                  <a:lnTo>
                    <a:pt x="543" y="760"/>
                  </a:lnTo>
                  <a:lnTo>
                    <a:pt x="543" y="762"/>
                  </a:lnTo>
                  <a:lnTo>
                    <a:pt x="543" y="763"/>
                  </a:lnTo>
                  <a:lnTo>
                    <a:pt x="543" y="763"/>
                  </a:lnTo>
                  <a:lnTo>
                    <a:pt x="540" y="765"/>
                  </a:lnTo>
                  <a:lnTo>
                    <a:pt x="538" y="767"/>
                  </a:lnTo>
                  <a:lnTo>
                    <a:pt x="537" y="773"/>
                  </a:lnTo>
                  <a:lnTo>
                    <a:pt x="537" y="773"/>
                  </a:lnTo>
                  <a:lnTo>
                    <a:pt x="535" y="779"/>
                  </a:lnTo>
                  <a:lnTo>
                    <a:pt x="532" y="785"/>
                  </a:lnTo>
                  <a:lnTo>
                    <a:pt x="532" y="785"/>
                  </a:lnTo>
                  <a:lnTo>
                    <a:pt x="531" y="789"/>
                  </a:lnTo>
                  <a:lnTo>
                    <a:pt x="530" y="790"/>
                  </a:lnTo>
                  <a:lnTo>
                    <a:pt x="528" y="791"/>
                  </a:lnTo>
                  <a:lnTo>
                    <a:pt x="528" y="791"/>
                  </a:lnTo>
                  <a:lnTo>
                    <a:pt x="526" y="792"/>
                  </a:lnTo>
                  <a:lnTo>
                    <a:pt x="525" y="794"/>
                  </a:lnTo>
                  <a:lnTo>
                    <a:pt x="525" y="794"/>
                  </a:lnTo>
                  <a:lnTo>
                    <a:pt x="522" y="799"/>
                  </a:lnTo>
                  <a:lnTo>
                    <a:pt x="519" y="804"/>
                  </a:lnTo>
                  <a:lnTo>
                    <a:pt x="516" y="809"/>
                  </a:lnTo>
                  <a:lnTo>
                    <a:pt x="512" y="813"/>
                  </a:lnTo>
                  <a:lnTo>
                    <a:pt x="512" y="813"/>
                  </a:lnTo>
                  <a:lnTo>
                    <a:pt x="509" y="816"/>
                  </a:lnTo>
                  <a:lnTo>
                    <a:pt x="509" y="816"/>
                  </a:lnTo>
                  <a:lnTo>
                    <a:pt x="506" y="812"/>
                  </a:lnTo>
                  <a:lnTo>
                    <a:pt x="506" y="812"/>
                  </a:lnTo>
                  <a:lnTo>
                    <a:pt x="492" y="827"/>
                  </a:lnTo>
                  <a:lnTo>
                    <a:pt x="492" y="827"/>
                  </a:lnTo>
                  <a:lnTo>
                    <a:pt x="493" y="819"/>
                  </a:lnTo>
                  <a:lnTo>
                    <a:pt x="493" y="819"/>
                  </a:lnTo>
                  <a:lnTo>
                    <a:pt x="478" y="826"/>
                  </a:lnTo>
                  <a:lnTo>
                    <a:pt x="478" y="826"/>
                  </a:lnTo>
                  <a:lnTo>
                    <a:pt x="474" y="823"/>
                  </a:lnTo>
                  <a:lnTo>
                    <a:pt x="474" y="823"/>
                  </a:lnTo>
                  <a:lnTo>
                    <a:pt x="473" y="826"/>
                  </a:lnTo>
                  <a:lnTo>
                    <a:pt x="471" y="828"/>
                  </a:lnTo>
                  <a:lnTo>
                    <a:pt x="466" y="831"/>
                  </a:lnTo>
                  <a:lnTo>
                    <a:pt x="461" y="832"/>
                  </a:lnTo>
                  <a:lnTo>
                    <a:pt x="455" y="832"/>
                  </a:lnTo>
                  <a:lnTo>
                    <a:pt x="455" y="832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47" y="833"/>
                  </a:lnTo>
                  <a:lnTo>
                    <a:pt x="440" y="833"/>
                  </a:lnTo>
                  <a:lnTo>
                    <a:pt x="434" y="831"/>
                  </a:lnTo>
                  <a:lnTo>
                    <a:pt x="431" y="829"/>
                  </a:lnTo>
                  <a:lnTo>
                    <a:pt x="428" y="826"/>
                  </a:lnTo>
                  <a:lnTo>
                    <a:pt x="428" y="826"/>
                  </a:lnTo>
                  <a:lnTo>
                    <a:pt x="424" y="830"/>
                  </a:lnTo>
                  <a:lnTo>
                    <a:pt x="424" y="830"/>
                  </a:lnTo>
                  <a:lnTo>
                    <a:pt x="409" y="822"/>
                  </a:lnTo>
                  <a:lnTo>
                    <a:pt x="409" y="822"/>
                  </a:lnTo>
                  <a:lnTo>
                    <a:pt x="406" y="820"/>
                  </a:lnTo>
                  <a:lnTo>
                    <a:pt x="404" y="820"/>
                  </a:lnTo>
                  <a:lnTo>
                    <a:pt x="402" y="820"/>
                  </a:lnTo>
                  <a:lnTo>
                    <a:pt x="402" y="820"/>
                  </a:lnTo>
                  <a:lnTo>
                    <a:pt x="401" y="820"/>
                  </a:lnTo>
                  <a:lnTo>
                    <a:pt x="399" y="819"/>
                  </a:lnTo>
                  <a:lnTo>
                    <a:pt x="399" y="819"/>
                  </a:lnTo>
                  <a:lnTo>
                    <a:pt x="394" y="813"/>
                  </a:lnTo>
                  <a:lnTo>
                    <a:pt x="394" y="813"/>
                  </a:lnTo>
                  <a:lnTo>
                    <a:pt x="392" y="811"/>
                  </a:lnTo>
                  <a:lnTo>
                    <a:pt x="391" y="810"/>
                  </a:lnTo>
                  <a:lnTo>
                    <a:pt x="389" y="811"/>
                  </a:lnTo>
                  <a:lnTo>
                    <a:pt x="386" y="813"/>
                  </a:lnTo>
                  <a:lnTo>
                    <a:pt x="386" y="813"/>
                  </a:lnTo>
                  <a:lnTo>
                    <a:pt x="367" y="793"/>
                  </a:lnTo>
                  <a:lnTo>
                    <a:pt x="367" y="793"/>
                  </a:lnTo>
                  <a:lnTo>
                    <a:pt x="363" y="799"/>
                  </a:lnTo>
                  <a:lnTo>
                    <a:pt x="363" y="799"/>
                  </a:lnTo>
                  <a:lnTo>
                    <a:pt x="354" y="783"/>
                  </a:lnTo>
                  <a:lnTo>
                    <a:pt x="354" y="783"/>
                  </a:lnTo>
                  <a:lnTo>
                    <a:pt x="349" y="789"/>
                  </a:lnTo>
                  <a:lnTo>
                    <a:pt x="349" y="789"/>
                  </a:lnTo>
                  <a:lnTo>
                    <a:pt x="346" y="768"/>
                  </a:lnTo>
                  <a:lnTo>
                    <a:pt x="346" y="768"/>
                  </a:lnTo>
                  <a:lnTo>
                    <a:pt x="344" y="747"/>
                  </a:lnTo>
                  <a:lnTo>
                    <a:pt x="344" y="747"/>
                  </a:lnTo>
                  <a:lnTo>
                    <a:pt x="338" y="749"/>
                  </a:lnTo>
                  <a:lnTo>
                    <a:pt x="338" y="749"/>
                  </a:lnTo>
                  <a:close/>
                  <a:moveTo>
                    <a:pt x="467" y="709"/>
                  </a:moveTo>
                  <a:lnTo>
                    <a:pt x="467" y="709"/>
                  </a:lnTo>
                  <a:lnTo>
                    <a:pt x="468" y="713"/>
                  </a:lnTo>
                  <a:lnTo>
                    <a:pt x="471" y="716"/>
                  </a:lnTo>
                  <a:lnTo>
                    <a:pt x="476" y="718"/>
                  </a:lnTo>
                  <a:lnTo>
                    <a:pt x="481" y="719"/>
                  </a:lnTo>
                  <a:lnTo>
                    <a:pt x="481" y="719"/>
                  </a:lnTo>
                  <a:lnTo>
                    <a:pt x="480" y="716"/>
                  </a:lnTo>
                  <a:lnTo>
                    <a:pt x="477" y="714"/>
                  </a:lnTo>
                  <a:lnTo>
                    <a:pt x="467" y="709"/>
                  </a:lnTo>
                  <a:lnTo>
                    <a:pt x="467" y="709"/>
                  </a:lnTo>
                  <a:close/>
                  <a:moveTo>
                    <a:pt x="460" y="712"/>
                  </a:moveTo>
                  <a:lnTo>
                    <a:pt x="460" y="712"/>
                  </a:lnTo>
                  <a:lnTo>
                    <a:pt x="453" y="703"/>
                  </a:lnTo>
                  <a:lnTo>
                    <a:pt x="453" y="703"/>
                  </a:lnTo>
                  <a:lnTo>
                    <a:pt x="447" y="693"/>
                  </a:lnTo>
                  <a:lnTo>
                    <a:pt x="447" y="693"/>
                  </a:lnTo>
                  <a:lnTo>
                    <a:pt x="447" y="696"/>
                  </a:lnTo>
                  <a:lnTo>
                    <a:pt x="447" y="700"/>
                  </a:lnTo>
                  <a:lnTo>
                    <a:pt x="450" y="705"/>
                  </a:lnTo>
                  <a:lnTo>
                    <a:pt x="452" y="708"/>
                  </a:lnTo>
                  <a:lnTo>
                    <a:pt x="455" y="710"/>
                  </a:lnTo>
                  <a:lnTo>
                    <a:pt x="457" y="711"/>
                  </a:lnTo>
                  <a:lnTo>
                    <a:pt x="460" y="712"/>
                  </a:lnTo>
                  <a:lnTo>
                    <a:pt x="460" y="712"/>
                  </a:lnTo>
                  <a:close/>
                  <a:moveTo>
                    <a:pt x="439" y="697"/>
                  </a:moveTo>
                  <a:lnTo>
                    <a:pt x="439" y="697"/>
                  </a:lnTo>
                  <a:lnTo>
                    <a:pt x="440" y="694"/>
                  </a:lnTo>
                  <a:lnTo>
                    <a:pt x="439" y="690"/>
                  </a:lnTo>
                  <a:lnTo>
                    <a:pt x="439" y="685"/>
                  </a:lnTo>
                  <a:lnTo>
                    <a:pt x="437" y="680"/>
                  </a:lnTo>
                  <a:lnTo>
                    <a:pt x="437" y="680"/>
                  </a:lnTo>
                  <a:lnTo>
                    <a:pt x="435" y="684"/>
                  </a:lnTo>
                  <a:lnTo>
                    <a:pt x="434" y="688"/>
                  </a:lnTo>
                  <a:lnTo>
                    <a:pt x="436" y="692"/>
                  </a:lnTo>
                  <a:lnTo>
                    <a:pt x="439" y="697"/>
                  </a:lnTo>
                  <a:lnTo>
                    <a:pt x="439" y="697"/>
                  </a:lnTo>
                  <a:close/>
                  <a:moveTo>
                    <a:pt x="1100" y="772"/>
                  </a:moveTo>
                  <a:lnTo>
                    <a:pt x="1100" y="772"/>
                  </a:lnTo>
                  <a:lnTo>
                    <a:pt x="1100" y="779"/>
                  </a:lnTo>
                  <a:lnTo>
                    <a:pt x="1100" y="779"/>
                  </a:lnTo>
                  <a:lnTo>
                    <a:pt x="1094" y="781"/>
                  </a:lnTo>
                  <a:lnTo>
                    <a:pt x="1090" y="782"/>
                  </a:lnTo>
                  <a:lnTo>
                    <a:pt x="1087" y="781"/>
                  </a:lnTo>
                  <a:lnTo>
                    <a:pt x="1087" y="781"/>
                  </a:lnTo>
                  <a:lnTo>
                    <a:pt x="1085" y="781"/>
                  </a:lnTo>
                  <a:lnTo>
                    <a:pt x="1084" y="781"/>
                  </a:lnTo>
                  <a:lnTo>
                    <a:pt x="1084" y="781"/>
                  </a:lnTo>
                  <a:lnTo>
                    <a:pt x="1080" y="783"/>
                  </a:lnTo>
                  <a:lnTo>
                    <a:pt x="1077" y="783"/>
                  </a:lnTo>
                  <a:lnTo>
                    <a:pt x="1069" y="781"/>
                  </a:lnTo>
                  <a:lnTo>
                    <a:pt x="1069" y="781"/>
                  </a:lnTo>
                  <a:lnTo>
                    <a:pt x="1063" y="779"/>
                  </a:lnTo>
                  <a:lnTo>
                    <a:pt x="1057" y="777"/>
                  </a:lnTo>
                  <a:lnTo>
                    <a:pt x="1051" y="773"/>
                  </a:lnTo>
                  <a:lnTo>
                    <a:pt x="1046" y="768"/>
                  </a:lnTo>
                  <a:lnTo>
                    <a:pt x="1046" y="768"/>
                  </a:lnTo>
                  <a:lnTo>
                    <a:pt x="1043" y="776"/>
                  </a:lnTo>
                  <a:lnTo>
                    <a:pt x="1043" y="776"/>
                  </a:lnTo>
                  <a:lnTo>
                    <a:pt x="1025" y="759"/>
                  </a:lnTo>
                  <a:lnTo>
                    <a:pt x="1025" y="759"/>
                  </a:lnTo>
                  <a:lnTo>
                    <a:pt x="1022" y="766"/>
                  </a:lnTo>
                  <a:lnTo>
                    <a:pt x="1022" y="766"/>
                  </a:lnTo>
                  <a:lnTo>
                    <a:pt x="1020" y="766"/>
                  </a:lnTo>
                  <a:lnTo>
                    <a:pt x="1020" y="766"/>
                  </a:lnTo>
                  <a:lnTo>
                    <a:pt x="1019" y="754"/>
                  </a:lnTo>
                  <a:lnTo>
                    <a:pt x="1019" y="754"/>
                  </a:lnTo>
                  <a:lnTo>
                    <a:pt x="1013" y="752"/>
                  </a:lnTo>
                  <a:lnTo>
                    <a:pt x="1011" y="751"/>
                  </a:lnTo>
                  <a:lnTo>
                    <a:pt x="1009" y="748"/>
                  </a:lnTo>
                  <a:lnTo>
                    <a:pt x="1009" y="748"/>
                  </a:lnTo>
                  <a:lnTo>
                    <a:pt x="1008" y="747"/>
                  </a:lnTo>
                  <a:lnTo>
                    <a:pt x="1005" y="747"/>
                  </a:lnTo>
                  <a:lnTo>
                    <a:pt x="1005" y="747"/>
                  </a:lnTo>
                  <a:lnTo>
                    <a:pt x="1003" y="748"/>
                  </a:lnTo>
                  <a:lnTo>
                    <a:pt x="1001" y="750"/>
                  </a:lnTo>
                  <a:lnTo>
                    <a:pt x="1001" y="750"/>
                  </a:lnTo>
                  <a:lnTo>
                    <a:pt x="997" y="743"/>
                  </a:lnTo>
                  <a:lnTo>
                    <a:pt x="993" y="737"/>
                  </a:lnTo>
                  <a:lnTo>
                    <a:pt x="990" y="730"/>
                  </a:lnTo>
                  <a:lnTo>
                    <a:pt x="985" y="724"/>
                  </a:lnTo>
                  <a:lnTo>
                    <a:pt x="985" y="724"/>
                  </a:lnTo>
                  <a:lnTo>
                    <a:pt x="982" y="729"/>
                  </a:lnTo>
                  <a:lnTo>
                    <a:pt x="982" y="729"/>
                  </a:lnTo>
                  <a:lnTo>
                    <a:pt x="980" y="714"/>
                  </a:lnTo>
                  <a:lnTo>
                    <a:pt x="980" y="714"/>
                  </a:lnTo>
                  <a:lnTo>
                    <a:pt x="979" y="708"/>
                  </a:lnTo>
                  <a:lnTo>
                    <a:pt x="979" y="708"/>
                  </a:lnTo>
                  <a:lnTo>
                    <a:pt x="976" y="703"/>
                  </a:lnTo>
                  <a:lnTo>
                    <a:pt x="976" y="701"/>
                  </a:lnTo>
                  <a:lnTo>
                    <a:pt x="976" y="698"/>
                  </a:lnTo>
                  <a:lnTo>
                    <a:pt x="976" y="698"/>
                  </a:lnTo>
                  <a:lnTo>
                    <a:pt x="976" y="696"/>
                  </a:lnTo>
                  <a:lnTo>
                    <a:pt x="976" y="695"/>
                  </a:lnTo>
                  <a:lnTo>
                    <a:pt x="976" y="695"/>
                  </a:lnTo>
                  <a:lnTo>
                    <a:pt x="973" y="689"/>
                  </a:lnTo>
                  <a:lnTo>
                    <a:pt x="973" y="683"/>
                  </a:lnTo>
                  <a:lnTo>
                    <a:pt x="972" y="671"/>
                  </a:lnTo>
                  <a:lnTo>
                    <a:pt x="972" y="671"/>
                  </a:lnTo>
                  <a:lnTo>
                    <a:pt x="972" y="665"/>
                  </a:lnTo>
                  <a:lnTo>
                    <a:pt x="974" y="658"/>
                  </a:lnTo>
                  <a:lnTo>
                    <a:pt x="974" y="658"/>
                  </a:lnTo>
                  <a:lnTo>
                    <a:pt x="967" y="663"/>
                  </a:lnTo>
                  <a:lnTo>
                    <a:pt x="967" y="663"/>
                  </a:lnTo>
                  <a:lnTo>
                    <a:pt x="968" y="654"/>
                  </a:lnTo>
                  <a:lnTo>
                    <a:pt x="970" y="645"/>
                  </a:lnTo>
                  <a:lnTo>
                    <a:pt x="970" y="645"/>
                  </a:lnTo>
                  <a:lnTo>
                    <a:pt x="971" y="641"/>
                  </a:lnTo>
                  <a:lnTo>
                    <a:pt x="971" y="637"/>
                  </a:lnTo>
                  <a:lnTo>
                    <a:pt x="972" y="628"/>
                  </a:lnTo>
                  <a:lnTo>
                    <a:pt x="972" y="628"/>
                  </a:lnTo>
                  <a:lnTo>
                    <a:pt x="973" y="625"/>
                  </a:lnTo>
                  <a:lnTo>
                    <a:pt x="972" y="623"/>
                  </a:lnTo>
                  <a:lnTo>
                    <a:pt x="970" y="622"/>
                  </a:lnTo>
                  <a:lnTo>
                    <a:pt x="970" y="622"/>
                  </a:lnTo>
                  <a:lnTo>
                    <a:pt x="970" y="620"/>
                  </a:lnTo>
                  <a:lnTo>
                    <a:pt x="970" y="617"/>
                  </a:lnTo>
                  <a:lnTo>
                    <a:pt x="970" y="617"/>
                  </a:lnTo>
                  <a:lnTo>
                    <a:pt x="973" y="599"/>
                  </a:lnTo>
                  <a:lnTo>
                    <a:pt x="973" y="599"/>
                  </a:lnTo>
                  <a:lnTo>
                    <a:pt x="974" y="594"/>
                  </a:lnTo>
                  <a:lnTo>
                    <a:pt x="974" y="594"/>
                  </a:lnTo>
                  <a:lnTo>
                    <a:pt x="968" y="598"/>
                  </a:lnTo>
                  <a:lnTo>
                    <a:pt x="968" y="598"/>
                  </a:lnTo>
                  <a:lnTo>
                    <a:pt x="967" y="597"/>
                  </a:lnTo>
                  <a:lnTo>
                    <a:pt x="967" y="597"/>
                  </a:lnTo>
                  <a:lnTo>
                    <a:pt x="973" y="585"/>
                  </a:lnTo>
                  <a:lnTo>
                    <a:pt x="979" y="574"/>
                  </a:lnTo>
                  <a:lnTo>
                    <a:pt x="979" y="574"/>
                  </a:lnTo>
                  <a:lnTo>
                    <a:pt x="981" y="566"/>
                  </a:lnTo>
                  <a:lnTo>
                    <a:pt x="983" y="557"/>
                  </a:lnTo>
                  <a:lnTo>
                    <a:pt x="983" y="557"/>
                  </a:lnTo>
                  <a:lnTo>
                    <a:pt x="983" y="556"/>
                  </a:lnTo>
                  <a:lnTo>
                    <a:pt x="982" y="554"/>
                  </a:lnTo>
                  <a:lnTo>
                    <a:pt x="980" y="552"/>
                  </a:lnTo>
                  <a:lnTo>
                    <a:pt x="980" y="552"/>
                  </a:lnTo>
                  <a:lnTo>
                    <a:pt x="981" y="545"/>
                  </a:lnTo>
                  <a:lnTo>
                    <a:pt x="982" y="538"/>
                  </a:lnTo>
                  <a:lnTo>
                    <a:pt x="982" y="538"/>
                  </a:lnTo>
                  <a:lnTo>
                    <a:pt x="984" y="533"/>
                  </a:lnTo>
                  <a:lnTo>
                    <a:pt x="988" y="528"/>
                  </a:lnTo>
                  <a:lnTo>
                    <a:pt x="988" y="528"/>
                  </a:lnTo>
                  <a:lnTo>
                    <a:pt x="990" y="526"/>
                  </a:lnTo>
                  <a:lnTo>
                    <a:pt x="990" y="524"/>
                  </a:lnTo>
                  <a:lnTo>
                    <a:pt x="989" y="522"/>
                  </a:lnTo>
                  <a:lnTo>
                    <a:pt x="986" y="520"/>
                  </a:lnTo>
                  <a:lnTo>
                    <a:pt x="986" y="520"/>
                  </a:lnTo>
                  <a:lnTo>
                    <a:pt x="993" y="513"/>
                  </a:lnTo>
                  <a:lnTo>
                    <a:pt x="993" y="513"/>
                  </a:lnTo>
                  <a:lnTo>
                    <a:pt x="998" y="509"/>
                  </a:lnTo>
                  <a:lnTo>
                    <a:pt x="999" y="507"/>
                  </a:lnTo>
                  <a:lnTo>
                    <a:pt x="998" y="504"/>
                  </a:lnTo>
                  <a:lnTo>
                    <a:pt x="998" y="504"/>
                  </a:lnTo>
                  <a:lnTo>
                    <a:pt x="1000" y="502"/>
                  </a:lnTo>
                  <a:lnTo>
                    <a:pt x="1000" y="502"/>
                  </a:lnTo>
                  <a:lnTo>
                    <a:pt x="1002" y="500"/>
                  </a:lnTo>
                  <a:lnTo>
                    <a:pt x="1002" y="497"/>
                  </a:lnTo>
                  <a:lnTo>
                    <a:pt x="1002" y="495"/>
                  </a:lnTo>
                  <a:lnTo>
                    <a:pt x="1001" y="492"/>
                  </a:lnTo>
                  <a:lnTo>
                    <a:pt x="1001" y="492"/>
                  </a:lnTo>
                  <a:lnTo>
                    <a:pt x="1003" y="489"/>
                  </a:lnTo>
                  <a:lnTo>
                    <a:pt x="1005" y="486"/>
                  </a:lnTo>
                  <a:lnTo>
                    <a:pt x="1006" y="483"/>
                  </a:lnTo>
                  <a:lnTo>
                    <a:pt x="1006" y="479"/>
                  </a:lnTo>
                  <a:lnTo>
                    <a:pt x="1006" y="479"/>
                  </a:lnTo>
                  <a:lnTo>
                    <a:pt x="1017" y="470"/>
                  </a:lnTo>
                  <a:lnTo>
                    <a:pt x="1017" y="470"/>
                  </a:lnTo>
                  <a:lnTo>
                    <a:pt x="1017" y="478"/>
                  </a:lnTo>
                  <a:lnTo>
                    <a:pt x="1017" y="478"/>
                  </a:lnTo>
                  <a:lnTo>
                    <a:pt x="1016" y="493"/>
                  </a:lnTo>
                  <a:lnTo>
                    <a:pt x="1016" y="501"/>
                  </a:lnTo>
                  <a:lnTo>
                    <a:pt x="1017" y="508"/>
                  </a:lnTo>
                  <a:lnTo>
                    <a:pt x="1018" y="515"/>
                  </a:lnTo>
                  <a:lnTo>
                    <a:pt x="1020" y="523"/>
                  </a:lnTo>
                  <a:lnTo>
                    <a:pt x="1023" y="530"/>
                  </a:lnTo>
                  <a:lnTo>
                    <a:pt x="1026" y="537"/>
                  </a:lnTo>
                  <a:lnTo>
                    <a:pt x="1026" y="537"/>
                  </a:lnTo>
                  <a:lnTo>
                    <a:pt x="1028" y="541"/>
                  </a:lnTo>
                  <a:lnTo>
                    <a:pt x="1028" y="545"/>
                  </a:lnTo>
                  <a:lnTo>
                    <a:pt x="1028" y="545"/>
                  </a:lnTo>
                  <a:lnTo>
                    <a:pt x="1027" y="554"/>
                  </a:lnTo>
                  <a:lnTo>
                    <a:pt x="1026" y="564"/>
                  </a:lnTo>
                  <a:lnTo>
                    <a:pt x="1026" y="564"/>
                  </a:lnTo>
                  <a:lnTo>
                    <a:pt x="1026" y="568"/>
                  </a:lnTo>
                  <a:lnTo>
                    <a:pt x="1027" y="571"/>
                  </a:lnTo>
                  <a:lnTo>
                    <a:pt x="1029" y="573"/>
                  </a:lnTo>
                  <a:lnTo>
                    <a:pt x="1029" y="573"/>
                  </a:lnTo>
                  <a:lnTo>
                    <a:pt x="1031" y="575"/>
                  </a:lnTo>
                  <a:lnTo>
                    <a:pt x="1031" y="578"/>
                  </a:lnTo>
                  <a:lnTo>
                    <a:pt x="1032" y="585"/>
                  </a:lnTo>
                  <a:lnTo>
                    <a:pt x="1032" y="585"/>
                  </a:lnTo>
                  <a:lnTo>
                    <a:pt x="1033" y="593"/>
                  </a:lnTo>
                  <a:lnTo>
                    <a:pt x="1033" y="593"/>
                  </a:lnTo>
                  <a:lnTo>
                    <a:pt x="1035" y="592"/>
                  </a:lnTo>
                  <a:lnTo>
                    <a:pt x="1036" y="591"/>
                  </a:lnTo>
                  <a:lnTo>
                    <a:pt x="1037" y="588"/>
                  </a:lnTo>
                  <a:lnTo>
                    <a:pt x="1037" y="588"/>
                  </a:lnTo>
                  <a:lnTo>
                    <a:pt x="1037" y="582"/>
                  </a:lnTo>
                  <a:lnTo>
                    <a:pt x="1036" y="575"/>
                  </a:lnTo>
                  <a:lnTo>
                    <a:pt x="1034" y="569"/>
                  </a:lnTo>
                  <a:lnTo>
                    <a:pt x="1032" y="563"/>
                  </a:lnTo>
                  <a:lnTo>
                    <a:pt x="1032" y="563"/>
                  </a:lnTo>
                  <a:lnTo>
                    <a:pt x="1030" y="560"/>
                  </a:lnTo>
                  <a:lnTo>
                    <a:pt x="1030" y="557"/>
                  </a:lnTo>
                  <a:lnTo>
                    <a:pt x="1030" y="557"/>
                  </a:lnTo>
                  <a:lnTo>
                    <a:pt x="1031" y="552"/>
                  </a:lnTo>
                  <a:lnTo>
                    <a:pt x="1032" y="547"/>
                  </a:lnTo>
                  <a:lnTo>
                    <a:pt x="1032" y="547"/>
                  </a:lnTo>
                  <a:lnTo>
                    <a:pt x="1037" y="555"/>
                  </a:lnTo>
                  <a:lnTo>
                    <a:pt x="1042" y="563"/>
                  </a:lnTo>
                  <a:lnTo>
                    <a:pt x="1042" y="563"/>
                  </a:lnTo>
                  <a:lnTo>
                    <a:pt x="1048" y="570"/>
                  </a:lnTo>
                  <a:lnTo>
                    <a:pt x="1055" y="576"/>
                  </a:lnTo>
                  <a:lnTo>
                    <a:pt x="1055" y="576"/>
                  </a:lnTo>
                  <a:lnTo>
                    <a:pt x="1063" y="581"/>
                  </a:lnTo>
                  <a:lnTo>
                    <a:pt x="1071" y="585"/>
                  </a:lnTo>
                  <a:lnTo>
                    <a:pt x="1071" y="585"/>
                  </a:lnTo>
                  <a:lnTo>
                    <a:pt x="1079" y="588"/>
                  </a:lnTo>
                  <a:lnTo>
                    <a:pt x="1084" y="589"/>
                  </a:lnTo>
                  <a:lnTo>
                    <a:pt x="1090" y="589"/>
                  </a:lnTo>
                  <a:lnTo>
                    <a:pt x="1090" y="589"/>
                  </a:lnTo>
                  <a:lnTo>
                    <a:pt x="1087" y="586"/>
                  </a:lnTo>
                  <a:lnTo>
                    <a:pt x="1085" y="584"/>
                  </a:lnTo>
                  <a:lnTo>
                    <a:pt x="1079" y="582"/>
                  </a:lnTo>
                  <a:lnTo>
                    <a:pt x="1074" y="580"/>
                  </a:lnTo>
                  <a:lnTo>
                    <a:pt x="1072" y="578"/>
                  </a:lnTo>
                  <a:lnTo>
                    <a:pt x="1070" y="577"/>
                  </a:lnTo>
                  <a:lnTo>
                    <a:pt x="1070" y="577"/>
                  </a:lnTo>
                  <a:lnTo>
                    <a:pt x="1098" y="582"/>
                  </a:lnTo>
                  <a:lnTo>
                    <a:pt x="1098" y="582"/>
                  </a:lnTo>
                  <a:lnTo>
                    <a:pt x="1098" y="595"/>
                  </a:lnTo>
                  <a:lnTo>
                    <a:pt x="1098" y="595"/>
                  </a:lnTo>
                  <a:lnTo>
                    <a:pt x="1098" y="611"/>
                  </a:lnTo>
                  <a:lnTo>
                    <a:pt x="1098" y="626"/>
                  </a:lnTo>
                  <a:lnTo>
                    <a:pt x="1098" y="626"/>
                  </a:lnTo>
                  <a:lnTo>
                    <a:pt x="1099" y="641"/>
                  </a:lnTo>
                  <a:lnTo>
                    <a:pt x="1099" y="657"/>
                  </a:lnTo>
                  <a:lnTo>
                    <a:pt x="1099" y="657"/>
                  </a:lnTo>
                  <a:lnTo>
                    <a:pt x="1099" y="714"/>
                  </a:lnTo>
                  <a:lnTo>
                    <a:pt x="1099" y="714"/>
                  </a:lnTo>
                  <a:lnTo>
                    <a:pt x="1098" y="720"/>
                  </a:lnTo>
                  <a:lnTo>
                    <a:pt x="1098" y="726"/>
                  </a:lnTo>
                  <a:lnTo>
                    <a:pt x="1098" y="726"/>
                  </a:lnTo>
                  <a:lnTo>
                    <a:pt x="1100" y="772"/>
                  </a:lnTo>
                  <a:lnTo>
                    <a:pt x="1100" y="772"/>
                  </a:lnTo>
                  <a:close/>
                  <a:moveTo>
                    <a:pt x="1069" y="623"/>
                  </a:moveTo>
                  <a:lnTo>
                    <a:pt x="1069" y="623"/>
                  </a:lnTo>
                  <a:lnTo>
                    <a:pt x="1068" y="620"/>
                  </a:lnTo>
                  <a:lnTo>
                    <a:pt x="1067" y="618"/>
                  </a:lnTo>
                  <a:lnTo>
                    <a:pt x="1067" y="618"/>
                  </a:lnTo>
                  <a:lnTo>
                    <a:pt x="1063" y="616"/>
                  </a:lnTo>
                  <a:lnTo>
                    <a:pt x="1061" y="613"/>
                  </a:lnTo>
                  <a:lnTo>
                    <a:pt x="1059" y="609"/>
                  </a:lnTo>
                  <a:lnTo>
                    <a:pt x="1058" y="605"/>
                  </a:lnTo>
                  <a:lnTo>
                    <a:pt x="1058" y="605"/>
                  </a:lnTo>
                  <a:lnTo>
                    <a:pt x="1056" y="604"/>
                  </a:lnTo>
                  <a:lnTo>
                    <a:pt x="1054" y="602"/>
                  </a:lnTo>
                  <a:lnTo>
                    <a:pt x="1054" y="602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49" y="605"/>
                  </a:lnTo>
                  <a:lnTo>
                    <a:pt x="1046" y="598"/>
                  </a:lnTo>
                  <a:lnTo>
                    <a:pt x="1043" y="583"/>
                  </a:lnTo>
                  <a:lnTo>
                    <a:pt x="1043" y="583"/>
                  </a:lnTo>
                  <a:lnTo>
                    <a:pt x="1039" y="585"/>
                  </a:lnTo>
                  <a:lnTo>
                    <a:pt x="1038" y="586"/>
                  </a:lnTo>
                  <a:lnTo>
                    <a:pt x="1038" y="588"/>
                  </a:lnTo>
                  <a:lnTo>
                    <a:pt x="1038" y="588"/>
                  </a:lnTo>
                  <a:lnTo>
                    <a:pt x="1040" y="595"/>
                  </a:lnTo>
                  <a:lnTo>
                    <a:pt x="1042" y="602"/>
                  </a:lnTo>
                  <a:lnTo>
                    <a:pt x="1046" y="608"/>
                  </a:lnTo>
                  <a:lnTo>
                    <a:pt x="1051" y="614"/>
                  </a:lnTo>
                  <a:lnTo>
                    <a:pt x="1051" y="614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4" y="611"/>
                  </a:lnTo>
                  <a:lnTo>
                    <a:pt x="1056" y="615"/>
                  </a:lnTo>
                  <a:lnTo>
                    <a:pt x="1059" y="619"/>
                  </a:lnTo>
                  <a:lnTo>
                    <a:pt x="1063" y="621"/>
                  </a:lnTo>
                  <a:lnTo>
                    <a:pt x="1069" y="623"/>
                  </a:lnTo>
                  <a:lnTo>
                    <a:pt x="1069" y="623"/>
                  </a:lnTo>
                  <a:close/>
                  <a:moveTo>
                    <a:pt x="742" y="789"/>
                  </a:moveTo>
                  <a:lnTo>
                    <a:pt x="742" y="789"/>
                  </a:lnTo>
                  <a:lnTo>
                    <a:pt x="741" y="787"/>
                  </a:lnTo>
                  <a:lnTo>
                    <a:pt x="741" y="784"/>
                  </a:lnTo>
                  <a:lnTo>
                    <a:pt x="743" y="778"/>
                  </a:lnTo>
                  <a:lnTo>
                    <a:pt x="743" y="778"/>
                  </a:lnTo>
                  <a:lnTo>
                    <a:pt x="744" y="776"/>
                  </a:lnTo>
                  <a:lnTo>
                    <a:pt x="744" y="773"/>
                  </a:lnTo>
                  <a:lnTo>
                    <a:pt x="744" y="773"/>
                  </a:lnTo>
                  <a:lnTo>
                    <a:pt x="743" y="768"/>
                  </a:lnTo>
                  <a:lnTo>
                    <a:pt x="742" y="763"/>
                  </a:lnTo>
                  <a:lnTo>
                    <a:pt x="741" y="758"/>
                  </a:lnTo>
                  <a:lnTo>
                    <a:pt x="740" y="755"/>
                  </a:lnTo>
                  <a:lnTo>
                    <a:pt x="738" y="753"/>
                  </a:lnTo>
                  <a:lnTo>
                    <a:pt x="738" y="753"/>
                  </a:lnTo>
                  <a:lnTo>
                    <a:pt x="738" y="751"/>
                  </a:lnTo>
                  <a:lnTo>
                    <a:pt x="739" y="748"/>
                  </a:lnTo>
                  <a:lnTo>
                    <a:pt x="739" y="748"/>
                  </a:lnTo>
                  <a:lnTo>
                    <a:pt x="734" y="742"/>
                  </a:lnTo>
                  <a:lnTo>
                    <a:pt x="734" y="742"/>
                  </a:lnTo>
                  <a:lnTo>
                    <a:pt x="737" y="738"/>
                  </a:lnTo>
                  <a:lnTo>
                    <a:pt x="737" y="738"/>
                  </a:lnTo>
                  <a:lnTo>
                    <a:pt x="731" y="726"/>
                  </a:lnTo>
                  <a:lnTo>
                    <a:pt x="728" y="720"/>
                  </a:lnTo>
                  <a:lnTo>
                    <a:pt x="726" y="715"/>
                  </a:lnTo>
                  <a:lnTo>
                    <a:pt x="726" y="715"/>
                  </a:lnTo>
                  <a:lnTo>
                    <a:pt x="724" y="711"/>
                  </a:lnTo>
                  <a:lnTo>
                    <a:pt x="723" y="709"/>
                  </a:lnTo>
                  <a:lnTo>
                    <a:pt x="720" y="707"/>
                  </a:lnTo>
                  <a:lnTo>
                    <a:pt x="718" y="705"/>
                  </a:lnTo>
                  <a:lnTo>
                    <a:pt x="718" y="705"/>
                  </a:lnTo>
                  <a:lnTo>
                    <a:pt x="714" y="703"/>
                  </a:lnTo>
                  <a:lnTo>
                    <a:pt x="711" y="700"/>
                  </a:lnTo>
                  <a:lnTo>
                    <a:pt x="711" y="700"/>
                  </a:lnTo>
                  <a:lnTo>
                    <a:pt x="714" y="696"/>
                  </a:lnTo>
                  <a:lnTo>
                    <a:pt x="714" y="696"/>
                  </a:lnTo>
                  <a:lnTo>
                    <a:pt x="711" y="694"/>
                  </a:lnTo>
                  <a:lnTo>
                    <a:pt x="709" y="692"/>
                  </a:lnTo>
                  <a:lnTo>
                    <a:pt x="709" y="692"/>
                  </a:lnTo>
                  <a:lnTo>
                    <a:pt x="706" y="687"/>
                  </a:lnTo>
                  <a:lnTo>
                    <a:pt x="702" y="683"/>
                  </a:lnTo>
                  <a:lnTo>
                    <a:pt x="697" y="680"/>
                  </a:lnTo>
                  <a:lnTo>
                    <a:pt x="692" y="677"/>
                  </a:lnTo>
                  <a:lnTo>
                    <a:pt x="692" y="677"/>
                  </a:lnTo>
                  <a:lnTo>
                    <a:pt x="688" y="676"/>
                  </a:lnTo>
                  <a:lnTo>
                    <a:pt x="682" y="676"/>
                  </a:lnTo>
                  <a:lnTo>
                    <a:pt x="682" y="676"/>
                  </a:lnTo>
                  <a:lnTo>
                    <a:pt x="676" y="676"/>
                  </a:lnTo>
                  <a:lnTo>
                    <a:pt x="670" y="676"/>
                  </a:lnTo>
                  <a:lnTo>
                    <a:pt x="664" y="675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48" y="667"/>
                  </a:lnTo>
                  <a:lnTo>
                    <a:pt x="648" y="667"/>
                  </a:lnTo>
                  <a:lnTo>
                    <a:pt x="638" y="661"/>
                  </a:lnTo>
                  <a:lnTo>
                    <a:pt x="634" y="658"/>
                  </a:lnTo>
                  <a:lnTo>
                    <a:pt x="630" y="654"/>
                  </a:lnTo>
                  <a:lnTo>
                    <a:pt x="630" y="654"/>
                  </a:lnTo>
                  <a:lnTo>
                    <a:pt x="616" y="638"/>
                  </a:lnTo>
                  <a:lnTo>
                    <a:pt x="616" y="638"/>
                  </a:lnTo>
                  <a:lnTo>
                    <a:pt x="611" y="643"/>
                  </a:lnTo>
                  <a:lnTo>
                    <a:pt x="611" y="643"/>
                  </a:lnTo>
                  <a:lnTo>
                    <a:pt x="628" y="666"/>
                  </a:lnTo>
                  <a:lnTo>
                    <a:pt x="645" y="688"/>
                  </a:lnTo>
                  <a:lnTo>
                    <a:pt x="660" y="712"/>
                  </a:lnTo>
                  <a:lnTo>
                    <a:pt x="667" y="724"/>
                  </a:lnTo>
                  <a:lnTo>
                    <a:pt x="674" y="737"/>
                  </a:lnTo>
                  <a:lnTo>
                    <a:pt x="674" y="737"/>
                  </a:lnTo>
                  <a:lnTo>
                    <a:pt x="661" y="744"/>
                  </a:lnTo>
                  <a:lnTo>
                    <a:pt x="661" y="744"/>
                  </a:lnTo>
                  <a:lnTo>
                    <a:pt x="664" y="747"/>
                  </a:lnTo>
                  <a:lnTo>
                    <a:pt x="664" y="747"/>
                  </a:lnTo>
                  <a:lnTo>
                    <a:pt x="669" y="752"/>
                  </a:lnTo>
                  <a:lnTo>
                    <a:pt x="674" y="758"/>
                  </a:lnTo>
                  <a:lnTo>
                    <a:pt x="677" y="764"/>
                  </a:lnTo>
                  <a:lnTo>
                    <a:pt x="680" y="771"/>
                  </a:lnTo>
                  <a:lnTo>
                    <a:pt x="680" y="771"/>
                  </a:lnTo>
                  <a:lnTo>
                    <a:pt x="684" y="784"/>
                  </a:lnTo>
                  <a:lnTo>
                    <a:pt x="685" y="791"/>
                  </a:lnTo>
                  <a:lnTo>
                    <a:pt x="686" y="798"/>
                  </a:lnTo>
                  <a:lnTo>
                    <a:pt x="686" y="798"/>
                  </a:lnTo>
                  <a:lnTo>
                    <a:pt x="687" y="806"/>
                  </a:lnTo>
                  <a:lnTo>
                    <a:pt x="688" y="813"/>
                  </a:lnTo>
                  <a:lnTo>
                    <a:pt x="688" y="813"/>
                  </a:lnTo>
                  <a:lnTo>
                    <a:pt x="687" y="816"/>
                  </a:lnTo>
                  <a:lnTo>
                    <a:pt x="687" y="816"/>
                  </a:lnTo>
                  <a:lnTo>
                    <a:pt x="686" y="818"/>
                  </a:lnTo>
                  <a:lnTo>
                    <a:pt x="686" y="821"/>
                  </a:lnTo>
                  <a:lnTo>
                    <a:pt x="688" y="825"/>
                  </a:lnTo>
                  <a:lnTo>
                    <a:pt x="688" y="825"/>
                  </a:lnTo>
                  <a:lnTo>
                    <a:pt x="689" y="829"/>
                  </a:lnTo>
                  <a:lnTo>
                    <a:pt x="689" y="829"/>
                  </a:lnTo>
                  <a:lnTo>
                    <a:pt x="691" y="841"/>
                  </a:lnTo>
                  <a:lnTo>
                    <a:pt x="692" y="854"/>
                  </a:lnTo>
                  <a:lnTo>
                    <a:pt x="692" y="854"/>
                  </a:lnTo>
                  <a:lnTo>
                    <a:pt x="691" y="873"/>
                  </a:lnTo>
                  <a:lnTo>
                    <a:pt x="690" y="893"/>
                  </a:lnTo>
                  <a:lnTo>
                    <a:pt x="690" y="893"/>
                  </a:lnTo>
                  <a:lnTo>
                    <a:pt x="689" y="902"/>
                  </a:lnTo>
                  <a:lnTo>
                    <a:pt x="689" y="902"/>
                  </a:lnTo>
                  <a:lnTo>
                    <a:pt x="703" y="902"/>
                  </a:lnTo>
                  <a:lnTo>
                    <a:pt x="718" y="902"/>
                  </a:lnTo>
                  <a:lnTo>
                    <a:pt x="732" y="901"/>
                  </a:lnTo>
                  <a:lnTo>
                    <a:pt x="747" y="899"/>
                  </a:lnTo>
                  <a:lnTo>
                    <a:pt x="747" y="899"/>
                  </a:lnTo>
                  <a:lnTo>
                    <a:pt x="747" y="894"/>
                  </a:lnTo>
                  <a:lnTo>
                    <a:pt x="747" y="889"/>
                  </a:lnTo>
                  <a:lnTo>
                    <a:pt x="747" y="889"/>
                  </a:lnTo>
                  <a:lnTo>
                    <a:pt x="746" y="885"/>
                  </a:lnTo>
                  <a:lnTo>
                    <a:pt x="746" y="881"/>
                  </a:lnTo>
                  <a:lnTo>
                    <a:pt x="747" y="874"/>
                  </a:lnTo>
                  <a:lnTo>
                    <a:pt x="748" y="866"/>
                  </a:lnTo>
                  <a:lnTo>
                    <a:pt x="748" y="862"/>
                  </a:lnTo>
                  <a:lnTo>
                    <a:pt x="748" y="859"/>
                  </a:lnTo>
                  <a:lnTo>
                    <a:pt x="748" y="859"/>
                  </a:lnTo>
                  <a:lnTo>
                    <a:pt x="749" y="857"/>
                  </a:lnTo>
                  <a:lnTo>
                    <a:pt x="749" y="857"/>
                  </a:lnTo>
                  <a:lnTo>
                    <a:pt x="750" y="855"/>
                  </a:lnTo>
                  <a:lnTo>
                    <a:pt x="750" y="854"/>
                  </a:lnTo>
                  <a:lnTo>
                    <a:pt x="750" y="851"/>
                  </a:lnTo>
                  <a:lnTo>
                    <a:pt x="750" y="851"/>
                  </a:lnTo>
                  <a:lnTo>
                    <a:pt x="747" y="840"/>
                  </a:lnTo>
                  <a:lnTo>
                    <a:pt x="747" y="840"/>
                  </a:lnTo>
                  <a:lnTo>
                    <a:pt x="747" y="837"/>
                  </a:lnTo>
                  <a:lnTo>
                    <a:pt x="747" y="836"/>
                  </a:lnTo>
                  <a:lnTo>
                    <a:pt x="747" y="836"/>
                  </a:lnTo>
                  <a:lnTo>
                    <a:pt x="749" y="834"/>
                  </a:lnTo>
                  <a:lnTo>
                    <a:pt x="749" y="832"/>
                  </a:lnTo>
                  <a:lnTo>
                    <a:pt x="748" y="828"/>
                  </a:lnTo>
                  <a:lnTo>
                    <a:pt x="748" y="828"/>
                  </a:lnTo>
                  <a:lnTo>
                    <a:pt x="746" y="822"/>
                  </a:lnTo>
                  <a:lnTo>
                    <a:pt x="746" y="822"/>
                  </a:lnTo>
                  <a:lnTo>
                    <a:pt x="745" y="820"/>
                  </a:lnTo>
                  <a:lnTo>
                    <a:pt x="745" y="818"/>
                  </a:lnTo>
                  <a:lnTo>
                    <a:pt x="746" y="817"/>
                  </a:lnTo>
                  <a:lnTo>
                    <a:pt x="749" y="816"/>
                  </a:lnTo>
                  <a:lnTo>
                    <a:pt x="749" y="816"/>
                  </a:lnTo>
                  <a:lnTo>
                    <a:pt x="746" y="807"/>
                  </a:lnTo>
                  <a:lnTo>
                    <a:pt x="746" y="807"/>
                  </a:lnTo>
                  <a:lnTo>
                    <a:pt x="751" y="804"/>
                  </a:lnTo>
                  <a:lnTo>
                    <a:pt x="751" y="804"/>
                  </a:lnTo>
                  <a:lnTo>
                    <a:pt x="742" y="789"/>
                  </a:lnTo>
                  <a:lnTo>
                    <a:pt x="742" y="789"/>
                  </a:lnTo>
                  <a:close/>
                  <a:moveTo>
                    <a:pt x="382" y="332"/>
                  </a:moveTo>
                  <a:lnTo>
                    <a:pt x="382" y="332"/>
                  </a:lnTo>
                  <a:lnTo>
                    <a:pt x="418" y="357"/>
                  </a:lnTo>
                  <a:lnTo>
                    <a:pt x="435" y="370"/>
                  </a:lnTo>
                  <a:lnTo>
                    <a:pt x="443" y="378"/>
                  </a:lnTo>
                  <a:lnTo>
                    <a:pt x="451" y="386"/>
                  </a:lnTo>
                  <a:lnTo>
                    <a:pt x="451" y="386"/>
                  </a:lnTo>
                  <a:lnTo>
                    <a:pt x="468" y="404"/>
                  </a:lnTo>
                  <a:lnTo>
                    <a:pt x="476" y="414"/>
                  </a:lnTo>
                  <a:lnTo>
                    <a:pt x="483" y="424"/>
                  </a:lnTo>
                  <a:lnTo>
                    <a:pt x="483" y="424"/>
                  </a:lnTo>
                  <a:lnTo>
                    <a:pt x="491" y="434"/>
                  </a:lnTo>
                  <a:lnTo>
                    <a:pt x="491" y="434"/>
                  </a:lnTo>
                  <a:lnTo>
                    <a:pt x="491" y="429"/>
                  </a:lnTo>
                  <a:lnTo>
                    <a:pt x="491" y="426"/>
                  </a:lnTo>
                  <a:lnTo>
                    <a:pt x="490" y="423"/>
                  </a:lnTo>
                  <a:lnTo>
                    <a:pt x="487" y="421"/>
                  </a:lnTo>
                  <a:lnTo>
                    <a:pt x="487" y="421"/>
                  </a:lnTo>
                  <a:lnTo>
                    <a:pt x="485" y="417"/>
                  </a:lnTo>
                  <a:lnTo>
                    <a:pt x="484" y="413"/>
                  </a:lnTo>
                  <a:lnTo>
                    <a:pt x="484" y="413"/>
                  </a:lnTo>
                  <a:lnTo>
                    <a:pt x="485" y="408"/>
                  </a:lnTo>
                  <a:lnTo>
                    <a:pt x="486" y="402"/>
                  </a:lnTo>
                  <a:lnTo>
                    <a:pt x="486" y="402"/>
                  </a:lnTo>
                  <a:lnTo>
                    <a:pt x="487" y="392"/>
                  </a:lnTo>
                  <a:lnTo>
                    <a:pt x="489" y="387"/>
                  </a:lnTo>
                  <a:lnTo>
                    <a:pt x="492" y="382"/>
                  </a:lnTo>
                  <a:lnTo>
                    <a:pt x="492" y="382"/>
                  </a:lnTo>
                  <a:lnTo>
                    <a:pt x="495" y="375"/>
                  </a:lnTo>
                  <a:lnTo>
                    <a:pt x="495" y="375"/>
                  </a:lnTo>
                  <a:lnTo>
                    <a:pt x="491" y="375"/>
                  </a:lnTo>
                  <a:lnTo>
                    <a:pt x="489" y="374"/>
                  </a:lnTo>
                  <a:lnTo>
                    <a:pt x="489" y="373"/>
                  </a:lnTo>
                  <a:lnTo>
                    <a:pt x="489" y="370"/>
                  </a:lnTo>
                  <a:lnTo>
                    <a:pt x="489" y="370"/>
                  </a:lnTo>
                  <a:lnTo>
                    <a:pt x="490" y="362"/>
                  </a:lnTo>
                  <a:lnTo>
                    <a:pt x="490" y="362"/>
                  </a:lnTo>
                  <a:lnTo>
                    <a:pt x="476" y="346"/>
                  </a:lnTo>
                  <a:lnTo>
                    <a:pt x="476" y="346"/>
                  </a:lnTo>
                  <a:lnTo>
                    <a:pt x="473" y="350"/>
                  </a:lnTo>
                  <a:lnTo>
                    <a:pt x="473" y="350"/>
                  </a:lnTo>
                  <a:lnTo>
                    <a:pt x="467" y="344"/>
                  </a:lnTo>
                  <a:lnTo>
                    <a:pt x="465" y="341"/>
                  </a:lnTo>
                  <a:lnTo>
                    <a:pt x="464" y="338"/>
                  </a:lnTo>
                  <a:lnTo>
                    <a:pt x="464" y="338"/>
                  </a:lnTo>
                  <a:lnTo>
                    <a:pt x="462" y="332"/>
                  </a:lnTo>
                  <a:lnTo>
                    <a:pt x="459" y="329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54" y="326"/>
                  </a:lnTo>
                  <a:lnTo>
                    <a:pt x="453" y="325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17"/>
                  </a:lnTo>
                  <a:lnTo>
                    <a:pt x="448" y="313"/>
                  </a:lnTo>
                  <a:lnTo>
                    <a:pt x="448" y="313"/>
                  </a:lnTo>
                  <a:lnTo>
                    <a:pt x="444" y="313"/>
                  </a:lnTo>
                  <a:lnTo>
                    <a:pt x="442" y="312"/>
                  </a:lnTo>
                  <a:lnTo>
                    <a:pt x="440" y="310"/>
                  </a:lnTo>
                  <a:lnTo>
                    <a:pt x="439" y="307"/>
                  </a:lnTo>
                  <a:lnTo>
                    <a:pt x="439" y="307"/>
                  </a:lnTo>
                  <a:lnTo>
                    <a:pt x="437" y="302"/>
                  </a:lnTo>
                  <a:lnTo>
                    <a:pt x="436" y="296"/>
                  </a:lnTo>
                  <a:lnTo>
                    <a:pt x="434" y="291"/>
                  </a:lnTo>
                  <a:lnTo>
                    <a:pt x="432" y="288"/>
                  </a:lnTo>
                  <a:lnTo>
                    <a:pt x="430" y="286"/>
                  </a:lnTo>
                  <a:lnTo>
                    <a:pt x="430" y="286"/>
                  </a:lnTo>
                  <a:lnTo>
                    <a:pt x="429" y="285"/>
                  </a:lnTo>
                  <a:lnTo>
                    <a:pt x="429" y="285"/>
                  </a:lnTo>
                  <a:lnTo>
                    <a:pt x="428" y="277"/>
                  </a:lnTo>
                  <a:lnTo>
                    <a:pt x="426" y="273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3" y="269"/>
                  </a:lnTo>
                  <a:lnTo>
                    <a:pt x="423" y="269"/>
                  </a:lnTo>
                  <a:lnTo>
                    <a:pt x="423" y="264"/>
                  </a:lnTo>
                  <a:lnTo>
                    <a:pt x="423" y="259"/>
                  </a:lnTo>
                  <a:lnTo>
                    <a:pt x="421" y="250"/>
                  </a:lnTo>
                  <a:lnTo>
                    <a:pt x="421" y="250"/>
                  </a:lnTo>
                  <a:lnTo>
                    <a:pt x="421" y="240"/>
                  </a:lnTo>
                  <a:lnTo>
                    <a:pt x="421" y="230"/>
                  </a:lnTo>
                  <a:lnTo>
                    <a:pt x="421" y="230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399" y="197"/>
                  </a:lnTo>
                  <a:lnTo>
                    <a:pt x="399" y="197"/>
                  </a:lnTo>
                  <a:lnTo>
                    <a:pt x="393" y="203"/>
                  </a:lnTo>
                  <a:lnTo>
                    <a:pt x="388" y="208"/>
                  </a:lnTo>
                  <a:lnTo>
                    <a:pt x="383" y="215"/>
                  </a:lnTo>
                  <a:lnTo>
                    <a:pt x="379" y="222"/>
                  </a:lnTo>
                  <a:lnTo>
                    <a:pt x="379" y="222"/>
                  </a:lnTo>
                  <a:lnTo>
                    <a:pt x="375" y="229"/>
                  </a:lnTo>
                  <a:lnTo>
                    <a:pt x="373" y="233"/>
                  </a:lnTo>
                  <a:lnTo>
                    <a:pt x="372" y="237"/>
                  </a:lnTo>
                  <a:lnTo>
                    <a:pt x="372" y="237"/>
                  </a:lnTo>
                  <a:lnTo>
                    <a:pt x="371" y="239"/>
                  </a:lnTo>
                  <a:lnTo>
                    <a:pt x="370" y="240"/>
                  </a:lnTo>
                  <a:lnTo>
                    <a:pt x="370" y="240"/>
                  </a:lnTo>
                  <a:lnTo>
                    <a:pt x="368" y="244"/>
                  </a:lnTo>
                  <a:lnTo>
                    <a:pt x="366" y="249"/>
                  </a:lnTo>
                  <a:lnTo>
                    <a:pt x="366" y="249"/>
                  </a:lnTo>
                  <a:lnTo>
                    <a:pt x="365" y="254"/>
                  </a:lnTo>
                  <a:lnTo>
                    <a:pt x="362" y="259"/>
                  </a:lnTo>
                  <a:lnTo>
                    <a:pt x="362" y="259"/>
                  </a:lnTo>
                  <a:lnTo>
                    <a:pt x="359" y="266"/>
                  </a:lnTo>
                  <a:lnTo>
                    <a:pt x="359" y="270"/>
                  </a:lnTo>
                  <a:lnTo>
                    <a:pt x="359" y="273"/>
                  </a:lnTo>
                  <a:lnTo>
                    <a:pt x="359" y="273"/>
                  </a:lnTo>
                  <a:lnTo>
                    <a:pt x="359" y="276"/>
                  </a:lnTo>
                  <a:lnTo>
                    <a:pt x="359" y="276"/>
                  </a:lnTo>
                  <a:lnTo>
                    <a:pt x="355" y="295"/>
                  </a:lnTo>
                  <a:lnTo>
                    <a:pt x="355" y="295"/>
                  </a:lnTo>
                  <a:lnTo>
                    <a:pt x="352" y="318"/>
                  </a:lnTo>
                  <a:lnTo>
                    <a:pt x="352" y="318"/>
                  </a:lnTo>
                  <a:lnTo>
                    <a:pt x="357" y="320"/>
                  </a:lnTo>
                  <a:lnTo>
                    <a:pt x="360" y="321"/>
                  </a:lnTo>
                  <a:lnTo>
                    <a:pt x="360" y="321"/>
                  </a:lnTo>
                  <a:lnTo>
                    <a:pt x="366" y="323"/>
                  </a:lnTo>
                  <a:lnTo>
                    <a:pt x="372" y="325"/>
                  </a:lnTo>
                  <a:lnTo>
                    <a:pt x="382" y="332"/>
                  </a:lnTo>
                  <a:lnTo>
                    <a:pt x="382" y="332"/>
                  </a:lnTo>
                  <a:close/>
                  <a:moveTo>
                    <a:pt x="1202" y="602"/>
                  </a:moveTo>
                  <a:lnTo>
                    <a:pt x="1202" y="602"/>
                  </a:lnTo>
                  <a:lnTo>
                    <a:pt x="1201" y="599"/>
                  </a:lnTo>
                  <a:lnTo>
                    <a:pt x="1199" y="596"/>
                  </a:lnTo>
                  <a:lnTo>
                    <a:pt x="1199" y="592"/>
                  </a:lnTo>
                  <a:lnTo>
                    <a:pt x="1199" y="591"/>
                  </a:lnTo>
                  <a:lnTo>
                    <a:pt x="1200" y="589"/>
                  </a:lnTo>
                  <a:lnTo>
                    <a:pt x="1200" y="589"/>
                  </a:lnTo>
                  <a:lnTo>
                    <a:pt x="1199" y="587"/>
                  </a:lnTo>
                  <a:lnTo>
                    <a:pt x="1199" y="587"/>
                  </a:lnTo>
                  <a:lnTo>
                    <a:pt x="1198" y="584"/>
                  </a:lnTo>
                  <a:lnTo>
                    <a:pt x="1196" y="581"/>
                  </a:lnTo>
                  <a:lnTo>
                    <a:pt x="1196" y="577"/>
                  </a:lnTo>
                  <a:lnTo>
                    <a:pt x="1198" y="574"/>
                  </a:lnTo>
                  <a:lnTo>
                    <a:pt x="1198" y="574"/>
                  </a:lnTo>
                  <a:lnTo>
                    <a:pt x="1197" y="572"/>
                  </a:lnTo>
                  <a:lnTo>
                    <a:pt x="1197" y="572"/>
                  </a:lnTo>
                  <a:lnTo>
                    <a:pt x="1189" y="555"/>
                  </a:lnTo>
                  <a:lnTo>
                    <a:pt x="1189" y="555"/>
                  </a:lnTo>
                  <a:lnTo>
                    <a:pt x="1187" y="552"/>
                  </a:lnTo>
                  <a:lnTo>
                    <a:pt x="1184" y="549"/>
                  </a:lnTo>
                  <a:lnTo>
                    <a:pt x="1184" y="549"/>
                  </a:lnTo>
                  <a:lnTo>
                    <a:pt x="1177" y="555"/>
                  </a:lnTo>
                  <a:lnTo>
                    <a:pt x="1170" y="559"/>
                  </a:lnTo>
                  <a:lnTo>
                    <a:pt x="1163" y="563"/>
                  </a:lnTo>
                  <a:lnTo>
                    <a:pt x="1156" y="565"/>
                  </a:lnTo>
                  <a:lnTo>
                    <a:pt x="1156" y="565"/>
                  </a:lnTo>
                  <a:lnTo>
                    <a:pt x="1153" y="566"/>
                  </a:lnTo>
                  <a:lnTo>
                    <a:pt x="1151" y="567"/>
                  </a:lnTo>
                  <a:lnTo>
                    <a:pt x="1150" y="570"/>
                  </a:lnTo>
                  <a:lnTo>
                    <a:pt x="1150" y="573"/>
                  </a:lnTo>
                  <a:lnTo>
                    <a:pt x="1150" y="573"/>
                  </a:lnTo>
                  <a:lnTo>
                    <a:pt x="1150" y="611"/>
                  </a:lnTo>
                  <a:lnTo>
                    <a:pt x="1150" y="611"/>
                  </a:lnTo>
                  <a:lnTo>
                    <a:pt x="1150" y="688"/>
                  </a:lnTo>
                  <a:lnTo>
                    <a:pt x="1150" y="688"/>
                  </a:lnTo>
                  <a:lnTo>
                    <a:pt x="1151" y="693"/>
                  </a:lnTo>
                  <a:lnTo>
                    <a:pt x="1151" y="693"/>
                  </a:lnTo>
                  <a:lnTo>
                    <a:pt x="1152" y="703"/>
                  </a:lnTo>
                  <a:lnTo>
                    <a:pt x="1152" y="703"/>
                  </a:lnTo>
                  <a:lnTo>
                    <a:pt x="1152" y="743"/>
                  </a:lnTo>
                  <a:lnTo>
                    <a:pt x="1152" y="743"/>
                  </a:lnTo>
                  <a:lnTo>
                    <a:pt x="1152" y="748"/>
                  </a:lnTo>
                  <a:lnTo>
                    <a:pt x="1152" y="748"/>
                  </a:lnTo>
                  <a:lnTo>
                    <a:pt x="1164" y="731"/>
                  </a:lnTo>
                  <a:lnTo>
                    <a:pt x="1164" y="731"/>
                  </a:lnTo>
                  <a:lnTo>
                    <a:pt x="1165" y="730"/>
                  </a:lnTo>
                  <a:lnTo>
                    <a:pt x="1166" y="729"/>
                  </a:lnTo>
                  <a:lnTo>
                    <a:pt x="1166" y="729"/>
                  </a:lnTo>
                  <a:lnTo>
                    <a:pt x="1168" y="729"/>
                  </a:lnTo>
                  <a:lnTo>
                    <a:pt x="1169" y="728"/>
                  </a:lnTo>
                  <a:lnTo>
                    <a:pt x="1171" y="725"/>
                  </a:lnTo>
                  <a:lnTo>
                    <a:pt x="1171" y="725"/>
                  </a:lnTo>
                  <a:lnTo>
                    <a:pt x="1174" y="716"/>
                  </a:lnTo>
                  <a:lnTo>
                    <a:pt x="1179" y="707"/>
                  </a:lnTo>
                  <a:lnTo>
                    <a:pt x="1179" y="707"/>
                  </a:lnTo>
                  <a:lnTo>
                    <a:pt x="1183" y="702"/>
                  </a:lnTo>
                  <a:lnTo>
                    <a:pt x="1183" y="702"/>
                  </a:lnTo>
                  <a:lnTo>
                    <a:pt x="1183" y="700"/>
                  </a:lnTo>
                  <a:lnTo>
                    <a:pt x="1183" y="699"/>
                  </a:lnTo>
                  <a:lnTo>
                    <a:pt x="1183" y="698"/>
                  </a:lnTo>
                  <a:lnTo>
                    <a:pt x="1184" y="696"/>
                  </a:lnTo>
                  <a:lnTo>
                    <a:pt x="1184" y="696"/>
                  </a:lnTo>
                  <a:lnTo>
                    <a:pt x="1186" y="692"/>
                  </a:lnTo>
                  <a:lnTo>
                    <a:pt x="1188" y="688"/>
                  </a:lnTo>
                  <a:lnTo>
                    <a:pt x="1189" y="683"/>
                  </a:lnTo>
                  <a:lnTo>
                    <a:pt x="1189" y="679"/>
                  </a:lnTo>
                  <a:lnTo>
                    <a:pt x="1189" y="679"/>
                  </a:lnTo>
                  <a:lnTo>
                    <a:pt x="1189" y="675"/>
                  </a:lnTo>
                  <a:lnTo>
                    <a:pt x="1190" y="673"/>
                  </a:lnTo>
                  <a:lnTo>
                    <a:pt x="1190" y="673"/>
                  </a:lnTo>
                  <a:lnTo>
                    <a:pt x="1193" y="666"/>
                  </a:lnTo>
                  <a:lnTo>
                    <a:pt x="1195" y="658"/>
                  </a:lnTo>
                  <a:lnTo>
                    <a:pt x="1197" y="651"/>
                  </a:lnTo>
                  <a:lnTo>
                    <a:pt x="1197" y="643"/>
                  </a:lnTo>
                  <a:lnTo>
                    <a:pt x="1197" y="643"/>
                  </a:lnTo>
                  <a:lnTo>
                    <a:pt x="1198" y="637"/>
                  </a:lnTo>
                  <a:lnTo>
                    <a:pt x="1199" y="630"/>
                  </a:lnTo>
                  <a:lnTo>
                    <a:pt x="1202" y="616"/>
                  </a:lnTo>
                  <a:lnTo>
                    <a:pt x="1202" y="616"/>
                  </a:lnTo>
                  <a:lnTo>
                    <a:pt x="1202" y="609"/>
                  </a:lnTo>
                  <a:lnTo>
                    <a:pt x="1202" y="602"/>
                  </a:lnTo>
                  <a:lnTo>
                    <a:pt x="1202" y="602"/>
                  </a:lnTo>
                  <a:close/>
                  <a:moveTo>
                    <a:pt x="1066" y="574"/>
                  </a:moveTo>
                  <a:lnTo>
                    <a:pt x="1066" y="574"/>
                  </a:lnTo>
                  <a:lnTo>
                    <a:pt x="1056" y="568"/>
                  </a:lnTo>
                  <a:lnTo>
                    <a:pt x="1056" y="568"/>
                  </a:lnTo>
                  <a:lnTo>
                    <a:pt x="1055" y="569"/>
                  </a:lnTo>
                  <a:lnTo>
                    <a:pt x="1055" y="569"/>
                  </a:lnTo>
                  <a:lnTo>
                    <a:pt x="1064" y="576"/>
                  </a:lnTo>
                  <a:lnTo>
                    <a:pt x="1064" y="576"/>
                  </a:lnTo>
                  <a:lnTo>
                    <a:pt x="1066" y="574"/>
                  </a:lnTo>
                  <a:lnTo>
                    <a:pt x="1066" y="57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9" name="Freeform 235"/>
            <p:cNvSpPr>
              <a:spLocks noEditPoints="1"/>
            </p:cNvSpPr>
            <p:nvPr/>
          </p:nvSpPr>
          <p:spPr bwMode="auto">
            <a:xfrm>
              <a:off x="2404" y="2286"/>
              <a:ext cx="193" cy="1638"/>
            </a:xfrm>
            <a:custGeom>
              <a:avLst/>
              <a:gdLst/>
              <a:ahLst/>
              <a:cxnLst>
                <a:cxn ang="0">
                  <a:pos x="112" y="521"/>
                </a:cxn>
                <a:cxn ang="0">
                  <a:pos x="117" y="449"/>
                </a:cxn>
                <a:cxn ang="0">
                  <a:pos x="78" y="407"/>
                </a:cxn>
                <a:cxn ang="0">
                  <a:pos x="92" y="319"/>
                </a:cxn>
                <a:cxn ang="0">
                  <a:pos x="128" y="301"/>
                </a:cxn>
                <a:cxn ang="0">
                  <a:pos x="65" y="304"/>
                </a:cxn>
                <a:cxn ang="0">
                  <a:pos x="123" y="720"/>
                </a:cxn>
                <a:cxn ang="0">
                  <a:pos x="115" y="719"/>
                </a:cxn>
                <a:cxn ang="0">
                  <a:pos x="122" y="956"/>
                </a:cxn>
                <a:cxn ang="0">
                  <a:pos x="116" y="964"/>
                </a:cxn>
                <a:cxn ang="0">
                  <a:pos x="86" y="601"/>
                </a:cxn>
                <a:cxn ang="0">
                  <a:pos x="82" y="343"/>
                </a:cxn>
                <a:cxn ang="0">
                  <a:pos x="82" y="334"/>
                </a:cxn>
                <a:cxn ang="0">
                  <a:pos x="99" y="1582"/>
                </a:cxn>
                <a:cxn ang="0">
                  <a:pos x="122" y="1617"/>
                </a:cxn>
                <a:cxn ang="0">
                  <a:pos x="141" y="1621"/>
                </a:cxn>
                <a:cxn ang="0">
                  <a:pos x="138" y="1532"/>
                </a:cxn>
                <a:cxn ang="0">
                  <a:pos x="97" y="1500"/>
                </a:cxn>
                <a:cxn ang="0">
                  <a:pos x="112" y="1058"/>
                </a:cxn>
                <a:cxn ang="0">
                  <a:pos x="107" y="1063"/>
                </a:cxn>
                <a:cxn ang="0">
                  <a:pos x="185" y="106"/>
                </a:cxn>
                <a:cxn ang="0">
                  <a:pos x="175" y="56"/>
                </a:cxn>
                <a:cxn ang="0">
                  <a:pos x="131" y="47"/>
                </a:cxn>
                <a:cxn ang="0">
                  <a:pos x="114" y="2"/>
                </a:cxn>
                <a:cxn ang="0">
                  <a:pos x="75" y="35"/>
                </a:cxn>
                <a:cxn ang="0">
                  <a:pos x="44" y="49"/>
                </a:cxn>
                <a:cxn ang="0">
                  <a:pos x="9" y="83"/>
                </a:cxn>
                <a:cxn ang="0">
                  <a:pos x="14" y="122"/>
                </a:cxn>
                <a:cxn ang="0">
                  <a:pos x="25" y="184"/>
                </a:cxn>
                <a:cxn ang="0">
                  <a:pos x="57" y="193"/>
                </a:cxn>
                <a:cxn ang="0">
                  <a:pos x="78" y="212"/>
                </a:cxn>
                <a:cxn ang="0">
                  <a:pos x="80" y="168"/>
                </a:cxn>
                <a:cxn ang="0">
                  <a:pos x="56" y="170"/>
                </a:cxn>
                <a:cxn ang="0">
                  <a:pos x="18" y="158"/>
                </a:cxn>
                <a:cxn ang="0">
                  <a:pos x="28" y="128"/>
                </a:cxn>
                <a:cxn ang="0">
                  <a:pos x="50" y="134"/>
                </a:cxn>
                <a:cxn ang="0">
                  <a:pos x="51" y="117"/>
                </a:cxn>
                <a:cxn ang="0">
                  <a:pos x="38" y="97"/>
                </a:cxn>
                <a:cxn ang="0">
                  <a:pos x="44" y="73"/>
                </a:cxn>
                <a:cxn ang="0">
                  <a:pos x="87" y="98"/>
                </a:cxn>
                <a:cxn ang="0">
                  <a:pos x="77" y="72"/>
                </a:cxn>
                <a:cxn ang="0">
                  <a:pos x="87" y="50"/>
                </a:cxn>
                <a:cxn ang="0">
                  <a:pos x="112" y="37"/>
                </a:cxn>
                <a:cxn ang="0">
                  <a:pos x="122" y="71"/>
                </a:cxn>
                <a:cxn ang="0">
                  <a:pos x="139" y="68"/>
                </a:cxn>
                <a:cxn ang="0">
                  <a:pos x="166" y="94"/>
                </a:cxn>
                <a:cxn ang="0">
                  <a:pos x="151" y="120"/>
                </a:cxn>
                <a:cxn ang="0">
                  <a:pos x="172" y="131"/>
                </a:cxn>
                <a:cxn ang="0">
                  <a:pos x="178" y="154"/>
                </a:cxn>
                <a:cxn ang="0">
                  <a:pos x="146" y="183"/>
                </a:cxn>
                <a:cxn ang="0">
                  <a:pos x="113" y="170"/>
                </a:cxn>
                <a:cxn ang="0">
                  <a:pos x="114" y="195"/>
                </a:cxn>
                <a:cxn ang="0">
                  <a:pos x="135" y="203"/>
                </a:cxn>
                <a:cxn ang="0">
                  <a:pos x="174" y="187"/>
                </a:cxn>
                <a:cxn ang="0">
                  <a:pos x="189" y="143"/>
                </a:cxn>
                <a:cxn ang="0">
                  <a:pos x="106" y="1429"/>
                </a:cxn>
                <a:cxn ang="0">
                  <a:pos x="97" y="1421"/>
                </a:cxn>
                <a:cxn ang="0">
                  <a:pos x="125" y="1162"/>
                </a:cxn>
                <a:cxn ang="0">
                  <a:pos x="122" y="1258"/>
                </a:cxn>
                <a:cxn ang="0">
                  <a:pos x="90" y="1216"/>
                </a:cxn>
                <a:cxn ang="0">
                  <a:pos x="121" y="1362"/>
                </a:cxn>
                <a:cxn ang="0">
                  <a:pos x="95" y="1333"/>
                </a:cxn>
              </a:cxnLst>
              <a:rect l="0" t="0" r="r" b="b"/>
              <a:pathLst>
                <a:path w="193" h="1638">
                  <a:moveTo>
                    <a:pt x="88" y="507"/>
                  </a:moveTo>
                  <a:lnTo>
                    <a:pt x="88" y="507"/>
                  </a:lnTo>
                  <a:lnTo>
                    <a:pt x="85" y="503"/>
                  </a:lnTo>
                  <a:lnTo>
                    <a:pt x="83" y="499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2" y="488"/>
                  </a:lnTo>
                  <a:lnTo>
                    <a:pt x="82" y="488"/>
                  </a:lnTo>
                  <a:lnTo>
                    <a:pt x="89" y="497"/>
                  </a:lnTo>
                  <a:lnTo>
                    <a:pt x="96" y="506"/>
                  </a:lnTo>
                  <a:lnTo>
                    <a:pt x="104" y="514"/>
                  </a:lnTo>
                  <a:lnTo>
                    <a:pt x="112" y="521"/>
                  </a:lnTo>
                  <a:lnTo>
                    <a:pt x="112" y="521"/>
                  </a:lnTo>
                  <a:lnTo>
                    <a:pt x="116" y="526"/>
                  </a:lnTo>
                  <a:lnTo>
                    <a:pt x="118" y="530"/>
                  </a:lnTo>
                  <a:lnTo>
                    <a:pt x="119" y="536"/>
                  </a:lnTo>
                  <a:lnTo>
                    <a:pt x="118" y="542"/>
                  </a:lnTo>
                  <a:lnTo>
                    <a:pt x="118" y="542"/>
                  </a:lnTo>
                  <a:lnTo>
                    <a:pt x="88" y="507"/>
                  </a:lnTo>
                  <a:lnTo>
                    <a:pt x="88" y="507"/>
                  </a:lnTo>
                  <a:close/>
                  <a:moveTo>
                    <a:pt x="115" y="448"/>
                  </a:moveTo>
                  <a:lnTo>
                    <a:pt x="115" y="448"/>
                  </a:lnTo>
                  <a:lnTo>
                    <a:pt x="117" y="449"/>
                  </a:lnTo>
                  <a:lnTo>
                    <a:pt x="117" y="449"/>
                  </a:lnTo>
                  <a:lnTo>
                    <a:pt x="118" y="445"/>
                  </a:lnTo>
                  <a:lnTo>
                    <a:pt x="117" y="441"/>
                  </a:lnTo>
                  <a:lnTo>
                    <a:pt x="116" y="437"/>
                  </a:lnTo>
                  <a:lnTo>
                    <a:pt x="112" y="434"/>
                  </a:lnTo>
                  <a:lnTo>
                    <a:pt x="112" y="434"/>
                  </a:lnTo>
                  <a:lnTo>
                    <a:pt x="105" y="427"/>
                  </a:lnTo>
                  <a:lnTo>
                    <a:pt x="98" y="419"/>
                  </a:lnTo>
                  <a:lnTo>
                    <a:pt x="98" y="419"/>
                  </a:lnTo>
                  <a:lnTo>
                    <a:pt x="78" y="399"/>
                  </a:lnTo>
                  <a:lnTo>
                    <a:pt x="78" y="399"/>
                  </a:lnTo>
                  <a:lnTo>
                    <a:pt x="78" y="403"/>
                  </a:lnTo>
                  <a:lnTo>
                    <a:pt x="78" y="407"/>
                  </a:lnTo>
                  <a:lnTo>
                    <a:pt x="78" y="407"/>
                  </a:lnTo>
                  <a:lnTo>
                    <a:pt x="81" y="412"/>
                  </a:lnTo>
                  <a:lnTo>
                    <a:pt x="83" y="416"/>
                  </a:lnTo>
                  <a:lnTo>
                    <a:pt x="90" y="424"/>
                  </a:lnTo>
                  <a:lnTo>
                    <a:pt x="90" y="424"/>
                  </a:lnTo>
                  <a:lnTo>
                    <a:pt x="115" y="448"/>
                  </a:lnTo>
                  <a:lnTo>
                    <a:pt x="115" y="448"/>
                  </a:lnTo>
                  <a:close/>
                  <a:moveTo>
                    <a:pt x="81" y="320"/>
                  </a:moveTo>
                  <a:lnTo>
                    <a:pt x="81" y="320"/>
                  </a:lnTo>
                  <a:lnTo>
                    <a:pt x="87" y="319"/>
                  </a:lnTo>
                  <a:lnTo>
                    <a:pt x="90" y="319"/>
                  </a:lnTo>
                  <a:lnTo>
                    <a:pt x="92" y="319"/>
                  </a:lnTo>
                  <a:lnTo>
                    <a:pt x="92" y="319"/>
                  </a:lnTo>
                  <a:lnTo>
                    <a:pt x="98" y="320"/>
                  </a:lnTo>
                  <a:lnTo>
                    <a:pt x="103" y="320"/>
                  </a:lnTo>
                  <a:lnTo>
                    <a:pt x="114" y="318"/>
                  </a:lnTo>
                  <a:lnTo>
                    <a:pt x="114" y="318"/>
                  </a:lnTo>
                  <a:lnTo>
                    <a:pt x="118" y="317"/>
                  </a:lnTo>
                  <a:lnTo>
                    <a:pt x="121" y="316"/>
                  </a:lnTo>
                  <a:lnTo>
                    <a:pt x="124" y="314"/>
                  </a:lnTo>
                  <a:lnTo>
                    <a:pt x="126" y="311"/>
                  </a:lnTo>
                  <a:lnTo>
                    <a:pt x="128" y="308"/>
                  </a:lnTo>
                  <a:lnTo>
                    <a:pt x="128" y="305"/>
                  </a:lnTo>
                  <a:lnTo>
                    <a:pt x="128" y="301"/>
                  </a:lnTo>
                  <a:lnTo>
                    <a:pt x="127" y="297"/>
                  </a:lnTo>
                  <a:lnTo>
                    <a:pt x="127" y="297"/>
                  </a:lnTo>
                  <a:lnTo>
                    <a:pt x="120" y="298"/>
                  </a:lnTo>
                  <a:lnTo>
                    <a:pt x="120" y="298"/>
                  </a:lnTo>
                  <a:lnTo>
                    <a:pt x="115" y="300"/>
                  </a:lnTo>
                  <a:lnTo>
                    <a:pt x="109" y="302"/>
                  </a:lnTo>
                  <a:lnTo>
                    <a:pt x="97" y="303"/>
                  </a:lnTo>
                  <a:lnTo>
                    <a:pt x="85" y="303"/>
                  </a:lnTo>
                  <a:lnTo>
                    <a:pt x="74" y="302"/>
                  </a:lnTo>
                  <a:lnTo>
                    <a:pt x="74" y="302"/>
                  </a:lnTo>
                  <a:lnTo>
                    <a:pt x="69" y="302"/>
                  </a:lnTo>
                  <a:lnTo>
                    <a:pt x="65" y="304"/>
                  </a:lnTo>
                  <a:lnTo>
                    <a:pt x="65" y="304"/>
                  </a:lnTo>
                  <a:lnTo>
                    <a:pt x="66" y="312"/>
                  </a:lnTo>
                  <a:lnTo>
                    <a:pt x="67" y="314"/>
                  </a:lnTo>
                  <a:lnTo>
                    <a:pt x="69" y="317"/>
                  </a:lnTo>
                  <a:lnTo>
                    <a:pt x="72" y="318"/>
                  </a:lnTo>
                  <a:lnTo>
                    <a:pt x="74" y="319"/>
                  </a:lnTo>
                  <a:lnTo>
                    <a:pt x="81" y="320"/>
                  </a:lnTo>
                  <a:lnTo>
                    <a:pt x="81" y="320"/>
                  </a:lnTo>
                  <a:close/>
                  <a:moveTo>
                    <a:pt x="122" y="724"/>
                  </a:moveTo>
                  <a:lnTo>
                    <a:pt x="122" y="724"/>
                  </a:lnTo>
                  <a:lnTo>
                    <a:pt x="123" y="722"/>
                  </a:lnTo>
                  <a:lnTo>
                    <a:pt x="123" y="720"/>
                  </a:lnTo>
                  <a:lnTo>
                    <a:pt x="121" y="717"/>
                  </a:lnTo>
                  <a:lnTo>
                    <a:pt x="121" y="717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82" y="679"/>
                  </a:lnTo>
                  <a:lnTo>
                    <a:pt x="82" y="679"/>
                  </a:lnTo>
                  <a:lnTo>
                    <a:pt x="82" y="682"/>
                  </a:lnTo>
                  <a:lnTo>
                    <a:pt x="83" y="685"/>
                  </a:lnTo>
                  <a:lnTo>
                    <a:pt x="86" y="690"/>
                  </a:lnTo>
                  <a:lnTo>
                    <a:pt x="86" y="690"/>
                  </a:lnTo>
                  <a:lnTo>
                    <a:pt x="115" y="719"/>
                  </a:lnTo>
                  <a:lnTo>
                    <a:pt x="115" y="719"/>
                  </a:lnTo>
                  <a:lnTo>
                    <a:pt x="118" y="722"/>
                  </a:lnTo>
                  <a:lnTo>
                    <a:pt x="122" y="724"/>
                  </a:lnTo>
                  <a:lnTo>
                    <a:pt x="122" y="724"/>
                  </a:lnTo>
                  <a:close/>
                  <a:moveTo>
                    <a:pt x="116" y="964"/>
                  </a:moveTo>
                  <a:lnTo>
                    <a:pt x="116" y="964"/>
                  </a:lnTo>
                  <a:lnTo>
                    <a:pt x="122" y="970"/>
                  </a:lnTo>
                  <a:lnTo>
                    <a:pt x="129" y="976"/>
                  </a:lnTo>
                  <a:lnTo>
                    <a:pt x="129" y="976"/>
                  </a:lnTo>
                  <a:lnTo>
                    <a:pt x="129" y="970"/>
                  </a:lnTo>
                  <a:lnTo>
                    <a:pt x="129" y="965"/>
                  </a:lnTo>
                  <a:lnTo>
                    <a:pt x="127" y="960"/>
                  </a:lnTo>
                  <a:lnTo>
                    <a:pt x="122" y="956"/>
                  </a:lnTo>
                  <a:lnTo>
                    <a:pt x="122" y="956"/>
                  </a:lnTo>
                  <a:lnTo>
                    <a:pt x="120" y="954"/>
                  </a:lnTo>
                  <a:lnTo>
                    <a:pt x="117" y="951"/>
                  </a:lnTo>
                  <a:lnTo>
                    <a:pt x="117" y="951"/>
                  </a:lnTo>
                  <a:lnTo>
                    <a:pt x="87" y="919"/>
                  </a:lnTo>
                  <a:lnTo>
                    <a:pt x="87" y="919"/>
                  </a:lnTo>
                  <a:lnTo>
                    <a:pt x="87" y="924"/>
                  </a:lnTo>
                  <a:lnTo>
                    <a:pt x="88" y="928"/>
                  </a:lnTo>
                  <a:lnTo>
                    <a:pt x="88" y="932"/>
                  </a:lnTo>
                  <a:lnTo>
                    <a:pt x="90" y="935"/>
                  </a:lnTo>
                  <a:lnTo>
                    <a:pt x="90" y="935"/>
                  </a:lnTo>
                  <a:lnTo>
                    <a:pt x="116" y="964"/>
                  </a:lnTo>
                  <a:lnTo>
                    <a:pt x="116" y="964"/>
                  </a:lnTo>
                  <a:close/>
                  <a:moveTo>
                    <a:pt x="115" y="622"/>
                  </a:moveTo>
                  <a:lnTo>
                    <a:pt x="115" y="622"/>
                  </a:lnTo>
                  <a:lnTo>
                    <a:pt x="110" y="617"/>
                  </a:lnTo>
                  <a:lnTo>
                    <a:pt x="105" y="612"/>
                  </a:lnTo>
                  <a:lnTo>
                    <a:pt x="96" y="602"/>
                  </a:lnTo>
                  <a:lnTo>
                    <a:pt x="96" y="602"/>
                  </a:lnTo>
                  <a:lnTo>
                    <a:pt x="83" y="588"/>
                  </a:lnTo>
                  <a:lnTo>
                    <a:pt x="83" y="588"/>
                  </a:lnTo>
                  <a:lnTo>
                    <a:pt x="83" y="595"/>
                  </a:lnTo>
                  <a:lnTo>
                    <a:pt x="84" y="598"/>
                  </a:lnTo>
                  <a:lnTo>
                    <a:pt x="86" y="601"/>
                  </a:lnTo>
                  <a:lnTo>
                    <a:pt x="86" y="601"/>
                  </a:lnTo>
                  <a:lnTo>
                    <a:pt x="115" y="632"/>
                  </a:lnTo>
                  <a:lnTo>
                    <a:pt x="115" y="632"/>
                  </a:lnTo>
                  <a:lnTo>
                    <a:pt x="120" y="636"/>
                  </a:lnTo>
                  <a:lnTo>
                    <a:pt x="120" y="636"/>
                  </a:lnTo>
                  <a:lnTo>
                    <a:pt x="120" y="631"/>
                  </a:lnTo>
                  <a:lnTo>
                    <a:pt x="120" y="627"/>
                  </a:lnTo>
                  <a:lnTo>
                    <a:pt x="118" y="625"/>
                  </a:lnTo>
                  <a:lnTo>
                    <a:pt x="115" y="622"/>
                  </a:lnTo>
                  <a:lnTo>
                    <a:pt x="115" y="622"/>
                  </a:lnTo>
                  <a:close/>
                  <a:moveTo>
                    <a:pt x="82" y="343"/>
                  </a:moveTo>
                  <a:lnTo>
                    <a:pt x="82" y="34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118" y="375"/>
                  </a:lnTo>
                  <a:lnTo>
                    <a:pt x="118" y="375"/>
                  </a:lnTo>
                  <a:lnTo>
                    <a:pt x="119" y="371"/>
                  </a:lnTo>
                  <a:lnTo>
                    <a:pt x="119" y="368"/>
                  </a:lnTo>
                  <a:lnTo>
                    <a:pt x="117" y="365"/>
                  </a:lnTo>
                  <a:lnTo>
                    <a:pt x="115" y="363"/>
                  </a:lnTo>
                  <a:lnTo>
                    <a:pt x="115" y="363"/>
                  </a:lnTo>
                  <a:lnTo>
                    <a:pt x="105" y="355"/>
                  </a:lnTo>
                  <a:lnTo>
                    <a:pt x="105" y="355"/>
                  </a:lnTo>
                  <a:lnTo>
                    <a:pt x="82" y="334"/>
                  </a:lnTo>
                  <a:lnTo>
                    <a:pt x="82" y="334"/>
                  </a:lnTo>
                  <a:lnTo>
                    <a:pt x="78" y="330"/>
                  </a:lnTo>
                  <a:lnTo>
                    <a:pt x="78" y="330"/>
                  </a:lnTo>
                  <a:lnTo>
                    <a:pt x="77" y="335"/>
                  </a:lnTo>
                  <a:lnTo>
                    <a:pt x="78" y="338"/>
                  </a:lnTo>
                  <a:lnTo>
                    <a:pt x="79" y="340"/>
                  </a:lnTo>
                  <a:lnTo>
                    <a:pt x="82" y="343"/>
                  </a:lnTo>
                  <a:lnTo>
                    <a:pt x="82" y="343"/>
                  </a:lnTo>
                  <a:close/>
                  <a:moveTo>
                    <a:pt x="133" y="1611"/>
                  </a:moveTo>
                  <a:lnTo>
                    <a:pt x="133" y="1611"/>
                  </a:lnTo>
                  <a:lnTo>
                    <a:pt x="116" y="1597"/>
                  </a:lnTo>
                  <a:lnTo>
                    <a:pt x="99" y="1582"/>
                  </a:lnTo>
                  <a:lnTo>
                    <a:pt x="99" y="1582"/>
                  </a:lnTo>
                  <a:lnTo>
                    <a:pt x="98" y="1582"/>
                  </a:lnTo>
                  <a:lnTo>
                    <a:pt x="98" y="1582"/>
                  </a:lnTo>
                  <a:lnTo>
                    <a:pt x="97" y="1585"/>
                  </a:lnTo>
                  <a:lnTo>
                    <a:pt x="97" y="1588"/>
                  </a:lnTo>
                  <a:lnTo>
                    <a:pt x="97" y="1590"/>
                  </a:lnTo>
                  <a:lnTo>
                    <a:pt x="98" y="1592"/>
                  </a:lnTo>
                  <a:lnTo>
                    <a:pt x="101" y="1596"/>
                  </a:lnTo>
                  <a:lnTo>
                    <a:pt x="105" y="1600"/>
                  </a:lnTo>
                  <a:lnTo>
                    <a:pt x="105" y="1600"/>
                  </a:lnTo>
                  <a:lnTo>
                    <a:pt x="122" y="1617"/>
                  </a:lnTo>
                  <a:lnTo>
                    <a:pt x="122" y="1617"/>
                  </a:lnTo>
                  <a:lnTo>
                    <a:pt x="136" y="1629"/>
                  </a:lnTo>
                  <a:lnTo>
                    <a:pt x="136" y="1629"/>
                  </a:lnTo>
                  <a:lnTo>
                    <a:pt x="138" y="1631"/>
                  </a:lnTo>
                  <a:lnTo>
                    <a:pt x="140" y="1633"/>
                  </a:lnTo>
                  <a:lnTo>
                    <a:pt x="140" y="1633"/>
                  </a:lnTo>
                  <a:lnTo>
                    <a:pt x="141" y="1635"/>
                  </a:lnTo>
                  <a:lnTo>
                    <a:pt x="144" y="1638"/>
                  </a:lnTo>
                  <a:lnTo>
                    <a:pt x="144" y="1638"/>
                  </a:lnTo>
                  <a:lnTo>
                    <a:pt x="144" y="1633"/>
                  </a:lnTo>
                  <a:lnTo>
                    <a:pt x="144" y="1633"/>
                  </a:lnTo>
                  <a:lnTo>
                    <a:pt x="143" y="1626"/>
                  </a:lnTo>
                  <a:lnTo>
                    <a:pt x="141" y="1621"/>
                  </a:lnTo>
                  <a:lnTo>
                    <a:pt x="138" y="1616"/>
                  </a:lnTo>
                  <a:lnTo>
                    <a:pt x="133" y="1611"/>
                  </a:lnTo>
                  <a:lnTo>
                    <a:pt x="133" y="1611"/>
                  </a:lnTo>
                  <a:close/>
                  <a:moveTo>
                    <a:pt x="106" y="1509"/>
                  </a:moveTo>
                  <a:lnTo>
                    <a:pt x="106" y="1509"/>
                  </a:lnTo>
                  <a:lnTo>
                    <a:pt x="129" y="1532"/>
                  </a:lnTo>
                  <a:lnTo>
                    <a:pt x="129" y="1532"/>
                  </a:lnTo>
                  <a:lnTo>
                    <a:pt x="139" y="1542"/>
                  </a:lnTo>
                  <a:lnTo>
                    <a:pt x="139" y="1542"/>
                  </a:lnTo>
                  <a:lnTo>
                    <a:pt x="140" y="1538"/>
                  </a:lnTo>
                  <a:lnTo>
                    <a:pt x="139" y="1535"/>
                  </a:lnTo>
                  <a:lnTo>
                    <a:pt x="138" y="1532"/>
                  </a:lnTo>
                  <a:lnTo>
                    <a:pt x="135" y="1530"/>
                  </a:lnTo>
                  <a:lnTo>
                    <a:pt x="135" y="1530"/>
                  </a:lnTo>
                  <a:lnTo>
                    <a:pt x="127" y="1523"/>
                  </a:lnTo>
                  <a:lnTo>
                    <a:pt x="119" y="1516"/>
                  </a:lnTo>
                  <a:lnTo>
                    <a:pt x="105" y="1501"/>
                  </a:lnTo>
                  <a:lnTo>
                    <a:pt x="105" y="1501"/>
                  </a:lnTo>
                  <a:lnTo>
                    <a:pt x="101" y="1496"/>
                  </a:lnTo>
                  <a:lnTo>
                    <a:pt x="95" y="1491"/>
                  </a:lnTo>
                  <a:lnTo>
                    <a:pt x="95" y="1491"/>
                  </a:lnTo>
                  <a:lnTo>
                    <a:pt x="96" y="1496"/>
                  </a:lnTo>
                  <a:lnTo>
                    <a:pt x="96" y="1498"/>
                  </a:lnTo>
                  <a:lnTo>
                    <a:pt x="97" y="1500"/>
                  </a:lnTo>
                  <a:lnTo>
                    <a:pt x="97" y="1500"/>
                  </a:lnTo>
                  <a:lnTo>
                    <a:pt x="101" y="1504"/>
                  </a:lnTo>
                  <a:lnTo>
                    <a:pt x="106" y="1509"/>
                  </a:lnTo>
                  <a:lnTo>
                    <a:pt x="106" y="1509"/>
                  </a:lnTo>
                  <a:close/>
                  <a:moveTo>
                    <a:pt x="107" y="1063"/>
                  </a:moveTo>
                  <a:lnTo>
                    <a:pt x="107" y="1063"/>
                  </a:lnTo>
                  <a:lnTo>
                    <a:pt x="128" y="1083"/>
                  </a:lnTo>
                  <a:lnTo>
                    <a:pt x="128" y="1083"/>
                  </a:lnTo>
                  <a:lnTo>
                    <a:pt x="129" y="1075"/>
                  </a:lnTo>
                  <a:lnTo>
                    <a:pt x="129" y="1075"/>
                  </a:lnTo>
                  <a:lnTo>
                    <a:pt x="112" y="1058"/>
                  </a:lnTo>
                  <a:lnTo>
                    <a:pt x="112" y="1058"/>
                  </a:lnTo>
                  <a:lnTo>
                    <a:pt x="104" y="1049"/>
                  </a:lnTo>
                  <a:lnTo>
                    <a:pt x="104" y="1049"/>
                  </a:lnTo>
                  <a:lnTo>
                    <a:pt x="92" y="1038"/>
                  </a:lnTo>
                  <a:lnTo>
                    <a:pt x="92" y="1038"/>
                  </a:lnTo>
                  <a:lnTo>
                    <a:pt x="89" y="1035"/>
                  </a:lnTo>
                  <a:lnTo>
                    <a:pt x="89" y="1035"/>
                  </a:lnTo>
                  <a:lnTo>
                    <a:pt x="89" y="1040"/>
                  </a:lnTo>
                  <a:lnTo>
                    <a:pt x="89" y="1043"/>
                  </a:lnTo>
                  <a:lnTo>
                    <a:pt x="90" y="1045"/>
                  </a:lnTo>
                  <a:lnTo>
                    <a:pt x="93" y="1048"/>
                  </a:lnTo>
                  <a:lnTo>
                    <a:pt x="93" y="1048"/>
                  </a:lnTo>
                  <a:lnTo>
                    <a:pt x="107" y="1063"/>
                  </a:lnTo>
                  <a:lnTo>
                    <a:pt x="107" y="1063"/>
                  </a:lnTo>
                  <a:close/>
                  <a:moveTo>
                    <a:pt x="172" y="129"/>
                  </a:moveTo>
                  <a:lnTo>
                    <a:pt x="172" y="129"/>
                  </a:lnTo>
                  <a:lnTo>
                    <a:pt x="173" y="118"/>
                  </a:lnTo>
                  <a:lnTo>
                    <a:pt x="173" y="118"/>
                  </a:lnTo>
                  <a:lnTo>
                    <a:pt x="173" y="116"/>
                  </a:lnTo>
                  <a:lnTo>
                    <a:pt x="174" y="114"/>
                  </a:lnTo>
                  <a:lnTo>
                    <a:pt x="176" y="112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82" y="109"/>
                  </a:lnTo>
                  <a:lnTo>
                    <a:pt x="185" y="106"/>
                  </a:lnTo>
                  <a:lnTo>
                    <a:pt x="185" y="106"/>
                  </a:lnTo>
                  <a:lnTo>
                    <a:pt x="189" y="98"/>
                  </a:lnTo>
                  <a:lnTo>
                    <a:pt x="192" y="90"/>
                  </a:lnTo>
                  <a:lnTo>
                    <a:pt x="193" y="82"/>
                  </a:lnTo>
                  <a:lnTo>
                    <a:pt x="193" y="74"/>
                  </a:lnTo>
                  <a:lnTo>
                    <a:pt x="193" y="74"/>
                  </a:lnTo>
                  <a:lnTo>
                    <a:pt x="192" y="69"/>
                  </a:lnTo>
                  <a:lnTo>
                    <a:pt x="189" y="66"/>
                  </a:lnTo>
                  <a:lnTo>
                    <a:pt x="189" y="66"/>
                  </a:lnTo>
                  <a:lnTo>
                    <a:pt x="185" y="61"/>
                  </a:lnTo>
                  <a:lnTo>
                    <a:pt x="181" y="58"/>
                  </a:lnTo>
                  <a:lnTo>
                    <a:pt x="175" y="56"/>
                  </a:lnTo>
                  <a:lnTo>
                    <a:pt x="170" y="55"/>
                  </a:lnTo>
                  <a:lnTo>
                    <a:pt x="164" y="54"/>
                  </a:lnTo>
                  <a:lnTo>
                    <a:pt x="158" y="55"/>
                  </a:lnTo>
                  <a:lnTo>
                    <a:pt x="152" y="56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60"/>
                  </a:lnTo>
                  <a:lnTo>
                    <a:pt x="140" y="60"/>
                  </a:lnTo>
                  <a:lnTo>
                    <a:pt x="140" y="60"/>
                  </a:lnTo>
                  <a:lnTo>
                    <a:pt x="136" y="57"/>
                  </a:lnTo>
                  <a:lnTo>
                    <a:pt x="133" y="52"/>
                  </a:lnTo>
                  <a:lnTo>
                    <a:pt x="131" y="47"/>
                  </a:lnTo>
                  <a:lnTo>
                    <a:pt x="131" y="42"/>
                  </a:lnTo>
                  <a:lnTo>
                    <a:pt x="131" y="42"/>
                  </a:lnTo>
                  <a:lnTo>
                    <a:pt x="132" y="36"/>
                  </a:lnTo>
                  <a:lnTo>
                    <a:pt x="132" y="30"/>
                  </a:lnTo>
                  <a:lnTo>
                    <a:pt x="130" y="23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27" y="13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19" y="5"/>
                  </a:lnTo>
                  <a:lnTo>
                    <a:pt x="114" y="2"/>
                  </a:lnTo>
                  <a:lnTo>
                    <a:pt x="109" y="0"/>
                  </a:lnTo>
                  <a:lnTo>
                    <a:pt x="104" y="0"/>
                  </a:lnTo>
                  <a:lnTo>
                    <a:pt x="99" y="0"/>
                  </a:lnTo>
                  <a:lnTo>
                    <a:pt x="94" y="2"/>
                  </a:lnTo>
                  <a:lnTo>
                    <a:pt x="89" y="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78" y="13"/>
                  </a:lnTo>
                  <a:lnTo>
                    <a:pt x="75" y="20"/>
                  </a:lnTo>
                  <a:lnTo>
                    <a:pt x="74" y="27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5" y="39"/>
                  </a:lnTo>
                  <a:lnTo>
                    <a:pt x="75" y="43"/>
                  </a:lnTo>
                  <a:lnTo>
                    <a:pt x="73" y="45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6" y="51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7" y="50"/>
                  </a:lnTo>
                  <a:lnTo>
                    <a:pt x="44" y="49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35" y="50"/>
                  </a:lnTo>
                  <a:lnTo>
                    <a:pt x="30" y="52"/>
                  </a:lnTo>
                  <a:lnTo>
                    <a:pt x="25" y="54"/>
                  </a:lnTo>
                  <a:lnTo>
                    <a:pt x="21" y="57"/>
                  </a:lnTo>
                  <a:lnTo>
                    <a:pt x="18" y="60"/>
                  </a:lnTo>
                  <a:lnTo>
                    <a:pt x="14" y="64"/>
                  </a:lnTo>
                  <a:lnTo>
                    <a:pt x="12" y="69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9" y="83"/>
                  </a:lnTo>
                  <a:lnTo>
                    <a:pt x="10" y="89"/>
                  </a:lnTo>
                  <a:lnTo>
                    <a:pt x="11" y="92"/>
                  </a:lnTo>
                  <a:lnTo>
                    <a:pt x="13" y="95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20" y="102"/>
                  </a:lnTo>
                  <a:lnTo>
                    <a:pt x="21" y="105"/>
                  </a:lnTo>
                  <a:lnTo>
                    <a:pt x="21" y="105"/>
                  </a:lnTo>
                  <a:lnTo>
                    <a:pt x="19" y="114"/>
                  </a:lnTo>
                  <a:lnTo>
                    <a:pt x="17" y="118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7" y="130"/>
                  </a:lnTo>
                  <a:lnTo>
                    <a:pt x="4" y="135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1" y="157"/>
                  </a:lnTo>
                  <a:lnTo>
                    <a:pt x="3" y="165"/>
                  </a:lnTo>
                  <a:lnTo>
                    <a:pt x="8" y="172"/>
                  </a:lnTo>
                  <a:lnTo>
                    <a:pt x="14" y="178"/>
                  </a:lnTo>
                  <a:lnTo>
                    <a:pt x="21" y="182"/>
                  </a:lnTo>
                  <a:lnTo>
                    <a:pt x="25" y="184"/>
                  </a:lnTo>
                  <a:lnTo>
                    <a:pt x="29" y="185"/>
                  </a:lnTo>
                  <a:lnTo>
                    <a:pt x="33" y="185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41" y="185"/>
                  </a:lnTo>
                  <a:lnTo>
                    <a:pt x="43" y="185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7" y="190"/>
                  </a:lnTo>
                  <a:lnTo>
                    <a:pt x="50" y="192"/>
                  </a:lnTo>
                  <a:lnTo>
                    <a:pt x="53" y="193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58" y="197"/>
                  </a:lnTo>
                  <a:lnTo>
                    <a:pt x="59" y="202"/>
                  </a:lnTo>
                  <a:lnTo>
                    <a:pt x="59" y="206"/>
                  </a:lnTo>
                  <a:lnTo>
                    <a:pt x="60" y="207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6" y="211"/>
                  </a:lnTo>
                  <a:lnTo>
                    <a:pt x="70" y="213"/>
                  </a:lnTo>
                  <a:lnTo>
                    <a:pt x="74" y="213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67" y="197"/>
                  </a:lnTo>
                  <a:lnTo>
                    <a:pt x="67" y="197"/>
                  </a:lnTo>
                  <a:lnTo>
                    <a:pt x="65" y="194"/>
                  </a:lnTo>
                  <a:lnTo>
                    <a:pt x="65" y="194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5" y="176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80" y="168"/>
                  </a:lnTo>
                  <a:lnTo>
                    <a:pt x="80" y="168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80" y="155"/>
                  </a:lnTo>
                  <a:lnTo>
                    <a:pt x="78" y="153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0" y="170"/>
                  </a:lnTo>
                  <a:lnTo>
                    <a:pt x="44" y="172"/>
                  </a:lnTo>
                  <a:lnTo>
                    <a:pt x="38" y="172"/>
                  </a:lnTo>
                  <a:lnTo>
                    <a:pt x="35" y="172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8" y="158"/>
                  </a:lnTo>
                  <a:lnTo>
                    <a:pt x="18" y="158"/>
                  </a:lnTo>
                  <a:lnTo>
                    <a:pt x="18" y="144"/>
                  </a:lnTo>
                  <a:lnTo>
                    <a:pt x="18" y="144"/>
                  </a:lnTo>
                  <a:lnTo>
                    <a:pt x="18" y="141"/>
                  </a:lnTo>
                  <a:lnTo>
                    <a:pt x="19" y="139"/>
                  </a:lnTo>
                  <a:lnTo>
                    <a:pt x="21" y="138"/>
                  </a:lnTo>
                  <a:lnTo>
                    <a:pt x="24" y="137"/>
                  </a:lnTo>
                  <a:lnTo>
                    <a:pt x="24" y="137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8" y="128"/>
                  </a:lnTo>
                  <a:lnTo>
                    <a:pt x="29" y="126"/>
                  </a:lnTo>
                  <a:lnTo>
                    <a:pt x="31" y="125"/>
                  </a:lnTo>
                  <a:lnTo>
                    <a:pt x="35" y="124"/>
                  </a:lnTo>
                  <a:lnTo>
                    <a:pt x="35" y="124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5" y="123"/>
                  </a:lnTo>
                  <a:lnTo>
                    <a:pt x="47" y="123"/>
                  </a:lnTo>
                  <a:lnTo>
                    <a:pt x="48" y="125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63" y="131"/>
                  </a:lnTo>
                  <a:lnTo>
                    <a:pt x="69" y="129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73" y="124"/>
                  </a:lnTo>
                  <a:lnTo>
                    <a:pt x="73" y="124"/>
                  </a:lnTo>
                  <a:lnTo>
                    <a:pt x="55" y="112"/>
                  </a:lnTo>
                  <a:lnTo>
                    <a:pt x="55" y="112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51" y="117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43" y="116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6" y="111"/>
                  </a:lnTo>
                  <a:lnTo>
                    <a:pt x="35" y="108"/>
                  </a:lnTo>
                  <a:lnTo>
                    <a:pt x="35" y="105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4" y="94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8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4" y="73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74" y="88"/>
                  </a:lnTo>
                  <a:lnTo>
                    <a:pt x="78" y="92"/>
                  </a:lnTo>
                  <a:lnTo>
                    <a:pt x="82" y="96"/>
                  </a:lnTo>
                  <a:lnTo>
                    <a:pt x="87" y="98"/>
                  </a:lnTo>
                  <a:lnTo>
                    <a:pt x="87" y="9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87" y="88"/>
                  </a:lnTo>
                  <a:lnTo>
                    <a:pt x="87" y="84"/>
                  </a:lnTo>
                  <a:lnTo>
                    <a:pt x="87" y="84"/>
                  </a:lnTo>
                  <a:lnTo>
                    <a:pt x="85" y="79"/>
                  </a:lnTo>
                  <a:lnTo>
                    <a:pt x="84" y="77"/>
                  </a:lnTo>
                  <a:lnTo>
                    <a:pt x="82" y="76"/>
                  </a:lnTo>
                  <a:lnTo>
                    <a:pt x="82" y="76"/>
                  </a:lnTo>
                  <a:lnTo>
                    <a:pt x="79" y="74"/>
                  </a:lnTo>
                  <a:lnTo>
                    <a:pt x="77" y="72"/>
                  </a:lnTo>
                  <a:lnTo>
                    <a:pt x="77" y="69"/>
                  </a:lnTo>
                  <a:lnTo>
                    <a:pt x="77" y="66"/>
                  </a:lnTo>
                  <a:lnTo>
                    <a:pt x="77" y="66"/>
                  </a:lnTo>
                  <a:lnTo>
                    <a:pt x="77" y="58"/>
                  </a:lnTo>
                  <a:lnTo>
                    <a:pt x="77" y="58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80" y="52"/>
                  </a:lnTo>
                  <a:lnTo>
                    <a:pt x="83" y="51"/>
                  </a:lnTo>
                  <a:lnTo>
                    <a:pt x="83" y="51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7" y="45"/>
                  </a:lnTo>
                  <a:lnTo>
                    <a:pt x="87" y="45"/>
                  </a:lnTo>
                  <a:lnTo>
                    <a:pt x="87" y="42"/>
                  </a:lnTo>
                  <a:lnTo>
                    <a:pt x="88" y="40"/>
                  </a:lnTo>
                  <a:lnTo>
                    <a:pt x="90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9" y="37"/>
                  </a:lnTo>
                  <a:lnTo>
                    <a:pt x="105" y="36"/>
                  </a:lnTo>
                  <a:lnTo>
                    <a:pt x="105" y="36"/>
                  </a:lnTo>
                  <a:lnTo>
                    <a:pt x="109" y="37"/>
                  </a:lnTo>
                  <a:lnTo>
                    <a:pt x="112" y="37"/>
                  </a:lnTo>
                  <a:lnTo>
                    <a:pt x="113" y="40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50"/>
                  </a:lnTo>
                  <a:lnTo>
                    <a:pt x="113" y="50"/>
                  </a:lnTo>
                  <a:lnTo>
                    <a:pt x="122" y="50"/>
                  </a:lnTo>
                  <a:lnTo>
                    <a:pt x="122" y="50"/>
                  </a:lnTo>
                  <a:lnTo>
                    <a:pt x="123" y="56"/>
                  </a:lnTo>
                  <a:lnTo>
                    <a:pt x="123" y="61"/>
                  </a:lnTo>
                  <a:lnTo>
                    <a:pt x="122" y="66"/>
                  </a:lnTo>
                  <a:lnTo>
                    <a:pt x="122" y="71"/>
                  </a:lnTo>
                  <a:lnTo>
                    <a:pt x="122" y="71"/>
                  </a:lnTo>
                  <a:lnTo>
                    <a:pt x="117" y="75"/>
                  </a:lnTo>
                  <a:lnTo>
                    <a:pt x="117" y="75"/>
                  </a:lnTo>
                  <a:lnTo>
                    <a:pt x="116" y="86"/>
                  </a:lnTo>
                  <a:lnTo>
                    <a:pt x="117" y="98"/>
                  </a:lnTo>
                  <a:lnTo>
                    <a:pt x="117" y="98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6" y="79"/>
                  </a:lnTo>
                  <a:lnTo>
                    <a:pt x="126" y="79"/>
                  </a:lnTo>
                  <a:lnTo>
                    <a:pt x="130" y="75"/>
                  </a:lnTo>
                  <a:lnTo>
                    <a:pt x="134" y="71"/>
                  </a:lnTo>
                  <a:lnTo>
                    <a:pt x="139" y="68"/>
                  </a:lnTo>
                  <a:lnTo>
                    <a:pt x="145" y="65"/>
                  </a:lnTo>
                  <a:lnTo>
                    <a:pt x="145" y="65"/>
                  </a:lnTo>
                  <a:lnTo>
                    <a:pt x="152" y="75"/>
                  </a:lnTo>
                  <a:lnTo>
                    <a:pt x="152" y="75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71" y="82"/>
                  </a:lnTo>
                  <a:lnTo>
                    <a:pt x="172" y="86"/>
                  </a:lnTo>
                  <a:lnTo>
                    <a:pt x="170" y="89"/>
                  </a:lnTo>
                  <a:lnTo>
                    <a:pt x="166" y="94"/>
                  </a:lnTo>
                  <a:lnTo>
                    <a:pt x="166" y="94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70" y="101"/>
                  </a:lnTo>
                  <a:lnTo>
                    <a:pt x="170" y="101"/>
                  </a:lnTo>
                  <a:lnTo>
                    <a:pt x="170" y="103"/>
                  </a:lnTo>
                  <a:lnTo>
                    <a:pt x="171" y="105"/>
                  </a:lnTo>
                  <a:lnTo>
                    <a:pt x="170" y="107"/>
                  </a:lnTo>
                  <a:lnTo>
                    <a:pt x="169" y="108"/>
                  </a:lnTo>
                  <a:lnTo>
                    <a:pt x="169" y="108"/>
                  </a:lnTo>
                  <a:lnTo>
                    <a:pt x="151" y="120"/>
                  </a:lnTo>
                  <a:lnTo>
                    <a:pt x="151" y="120"/>
                  </a:lnTo>
                  <a:lnTo>
                    <a:pt x="145" y="112"/>
                  </a:lnTo>
                  <a:lnTo>
                    <a:pt x="145" y="112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43" y="133"/>
                  </a:lnTo>
                  <a:lnTo>
                    <a:pt x="143" y="133"/>
                  </a:lnTo>
                  <a:lnTo>
                    <a:pt x="149" y="122"/>
                  </a:lnTo>
                  <a:lnTo>
                    <a:pt x="149" y="122"/>
                  </a:lnTo>
                  <a:lnTo>
                    <a:pt x="155" y="125"/>
                  </a:lnTo>
                  <a:lnTo>
                    <a:pt x="161" y="126"/>
                  </a:lnTo>
                  <a:lnTo>
                    <a:pt x="166" y="128"/>
                  </a:lnTo>
                  <a:lnTo>
                    <a:pt x="172" y="131"/>
                  </a:lnTo>
                  <a:lnTo>
                    <a:pt x="172" y="131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74" y="146"/>
                  </a:lnTo>
                  <a:lnTo>
                    <a:pt x="174" y="146"/>
                  </a:lnTo>
                  <a:lnTo>
                    <a:pt x="177" y="147"/>
                  </a:lnTo>
                  <a:lnTo>
                    <a:pt x="179" y="149"/>
                  </a:lnTo>
                  <a:lnTo>
                    <a:pt x="179" y="151"/>
                  </a:lnTo>
                  <a:lnTo>
                    <a:pt x="178" y="154"/>
                  </a:lnTo>
                  <a:lnTo>
                    <a:pt x="178" y="154"/>
                  </a:lnTo>
                  <a:lnTo>
                    <a:pt x="175" y="159"/>
                  </a:lnTo>
                  <a:lnTo>
                    <a:pt x="175" y="159"/>
                  </a:lnTo>
                  <a:lnTo>
                    <a:pt x="166" y="177"/>
                  </a:lnTo>
                  <a:lnTo>
                    <a:pt x="166" y="177"/>
                  </a:lnTo>
                  <a:lnTo>
                    <a:pt x="156" y="173"/>
                  </a:lnTo>
                  <a:lnTo>
                    <a:pt x="156" y="173"/>
                  </a:lnTo>
                  <a:lnTo>
                    <a:pt x="152" y="181"/>
                  </a:lnTo>
                  <a:lnTo>
                    <a:pt x="152" y="181"/>
                  </a:lnTo>
                  <a:lnTo>
                    <a:pt x="151" y="183"/>
                  </a:lnTo>
                  <a:lnTo>
                    <a:pt x="150" y="183"/>
                  </a:lnTo>
                  <a:lnTo>
                    <a:pt x="148" y="184"/>
                  </a:lnTo>
                  <a:lnTo>
                    <a:pt x="146" y="183"/>
                  </a:lnTo>
                  <a:lnTo>
                    <a:pt x="146" y="183"/>
                  </a:lnTo>
                  <a:lnTo>
                    <a:pt x="125" y="172"/>
                  </a:lnTo>
                  <a:lnTo>
                    <a:pt x="125" y="172"/>
                  </a:lnTo>
                  <a:lnTo>
                    <a:pt x="127" y="161"/>
                  </a:lnTo>
                  <a:lnTo>
                    <a:pt x="127" y="161"/>
                  </a:lnTo>
                  <a:lnTo>
                    <a:pt x="111" y="154"/>
                  </a:lnTo>
                  <a:lnTo>
                    <a:pt x="111" y="154"/>
                  </a:lnTo>
                  <a:lnTo>
                    <a:pt x="110" y="161"/>
                  </a:lnTo>
                  <a:lnTo>
                    <a:pt x="110" y="161"/>
                  </a:lnTo>
                  <a:lnTo>
                    <a:pt x="110" y="166"/>
                  </a:lnTo>
                  <a:lnTo>
                    <a:pt x="111" y="168"/>
                  </a:lnTo>
                  <a:lnTo>
                    <a:pt x="113" y="170"/>
                  </a:lnTo>
                  <a:lnTo>
                    <a:pt x="118" y="171"/>
                  </a:lnTo>
                  <a:lnTo>
                    <a:pt x="118" y="171"/>
                  </a:lnTo>
                  <a:lnTo>
                    <a:pt x="121" y="172"/>
                  </a:lnTo>
                  <a:lnTo>
                    <a:pt x="122" y="173"/>
                  </a:lnTo>
                  <a:lnTo>
                    <a:pt x="122" y="175"/>
                  </a:lnTo>
                  <a:lnTo>
                    <a:pt x="122" y="175"/>
                  </a:lnTo>
                  <a:lnTo>
                    <a:pt x="122" y="189"/>
                  </a:lnTo>
                  <a:lnTo>
                    <a:pt x="122" y="189"/>
                  </a:lnTo>
                  <a:lnTo>
                    <a:pt x="122" y="194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4" y="195"/>
                  </a:lnTo>
                  <a:lnTo>
                    <a:pt x="114" y="195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2" y="200"/>
                  </a:lnTo>
                  <a:lnTo>
                    <a:pt x="112" y="204"/>
                  </a:lnTo>
                  <a:lnTo>
                    <a:pt x="114" y="213"/>
                  </a:lnTo>
                  <a:lnTo>
                    <a:pt x="114" y="213"/>
                  </a:lnTo>
                  <a:lnTo>
                    <a:pt x="121" y="212"/>
                  </a:lnTo>
                  <a:lnTo>
                    <a:pt x="127" y="209"/>
                  </a:lnTo>
                  <a:lnTo>
                    <a:pt x="130" y="208"/>
                  </a:lnTo>
                  <a:lnTo>
                    <a:pt x="132" y="206"/>
                  </a:lnTo>
                  <a:lnTo>
                    <a:pt x="135" y="203"/>
                  </a:lnTo>
                  <a:lnTo>
                    <a:pt x="136" y="200"/>
                  </a:lnTo>
                  <a:lnTo>
                    <a:pt x="136" y="200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41" y="191"/>
                  </a:lnTo>
                  <a:lnTo>
                    <a:pt x="143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66" y="189"/>
                  </a:lnTo>
                  <a:lnTo>
                    <a:pt x="174" y="187"/>
                  </a:lnTo>
                  <a:lnTo>
                    <a:pt x="178" y="185"/>
                  </a:lnTo>
                  <a:lnTo>
                    <a:pt x="181" y="182"/>
                  </a:lnTo>
                  <a:lnTo>
                    <a:pt x="184" y="179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8" y="172"/>
                  </a:lnTo>
                  <a:lnTo>
                    <a:pt x="188" y="172"/>
                  </a:lnTo>
                  <a:lnTo>
                    <a:pt x="191" y="164"/>
                  </a:lnTo>
                  <a:lnTo>
                    <a:pt x="192" y="155"/>
                  </a:lnTo>
                  <a:lnTo>
                    <a:pt x="192" y="151"/>
                  </a:lnTo>
                  <a:lnTo>
                    <a:pt x="190" y="147"/>
                  </a:lnTo>
                  <a:lnTo>
                    <a:pt x="189" y="143"/>
                  </a:lnTo>
                  <a:lnTo>
                    <a:pt x="186" y="139"/>
                  </a:lnTo>
                  <a:lnTo>
                    <a:pt x="186" y="139"/>
                  </a:lnTo>
                  <a:lnTo>
                    <a:pt x="183" y="135"/>
                  </a:lnTo>
                  <a:lnTo>
                    <a:pt x="180" y="132"/>
                  </a:lnTo>
                  <a:lnTo>
                    <a:pt x="176" y="130"/>
                  </a:lnTo>
                  <a:lnTo>
                    <a:pt x="172" y="129"/>
                  </a:lnTo>
                  <a:lnTo>
                    <a:pt x="172" y="129"/>
                  </a:lnTo>
                  <a:close/>
                  <a:moveTo>
                    <a:pt x="101" y="1424"/>
                  </a:moveTo>
                  <a:lnTo>
                    <a:pt x="101" y="1424"/>
                  </a:lnTo>
                  <a:lnTo>
                    <a:pt x="103" y="1426"/>
                  </a:lnTo>
                  <a:lnTo>
                    <a:pt x="106" y="1429"/>
                  </a:lnTo>
                  <a:lnTo>
                    <a:pt x="106" y="1429"/>
                  </a:lnTo>
                  <a:lnTo>
                    <a:pt x="123" y="1448"/>
                  </a:lnTo>
                  <a:lnTo>
                    <a:pt x="123" y="1448"/>
                  </a:lnTo>
                  <a:lnTo>
                    <a:pt x="130" y="1454"/>
                  </a:lnTo>
                  <a:lnTo>
                    <a:pt x="137" y="1460"/>
                  </a:lnTo>
                  <a:lnTo>
                    <a:pt x="137" y="1460"/>
                  </a:lnTo>
                  <a:lnTo>
                    <a:pt x="137" y="1448"/>
                  </a:lnTo>
                  <a:lnTo>
                    <a:pt x="137" y="1448"/>
                  </a:lnTo>
                  <a:lnTo>
                    <a:pt x="96" y="1408"/>
                  </a:lnTo>
                  <a:lnTo>
                    <a:pt x="96" y="1408"/>
                  </a:lnTo>
                  <a:lnTo>
                    <a:pt x="94" y="1413"/>
                  </a:lnTo>
                  <a:lnTo>
                    <a:pt x="95" y="1417"/>
                  </a:lnTo>
                  <a:lnTo>
                    <a:pt x="97" y="1421"/>
                  </a:lnTo>
                  <a:lnTo>
                    <a:pt x="101" y="1424"/>
                  </a:lnTo>
                  <a:lnTo>
                    <a:pt x="101" y="1424"/>
                  </a:lnTo>
                  <a:close/>
                  <a:moveTo>
                    <a:pt x="113" y="1158"/>
                  </a:moveTo>
                  <a:lnTo>
                    <a:pt x="113" y="1158"/>
                  </a:lnTo>
                  <a:lnTo>
                    <a:pt x="123" y="1169"/>
                  </a:lnTo>
                  <a:lnTo>
                    <a:pt x="123" y="1169"/>
                  </a:lnTo>
                  <a:lnTo>
                    <a:pt x="129" y="1174"/>
                  </a:lnTo>
                  <a:lnTo>
                    <a:pt x="129" y="1174"/>
                  </a:lnTo>
                  <a:lnTo>
                    <a:pt x="129" y="1170"/>
                  </a:lnTo>
                  <a:lnTo>
                    <a:pt x="129" y="1167"/>
                  </a:lnTo>
                  <a:lnTo>
                    <a:pt x="127" y="1165"/>
                  </a:lnTo>
                  <a:lnTo>
                    <a:pt x="125" y="1162"/>
                  </a:lnTo>
                  <a:lnTo>
                    <a:pt x="125" y="1162"/>
                  </a:lnTo>
                  <a:lnTo>
                    <a:pt x="96" y="1132"/>
                  </a:lnTo>
                  <a:lnTo>
                    <a:pt x="96" y="1132"/>
                  </a:lnTo>
                  <a:lnTo>
                    <a:pt x="90" y="1125"/>
                  </a:lnTo>
                  <a:lnTo>
                    <a:pt x="90" y="1125"/>
                  </a:lnTo>
                  <a:lnTo>
                    <a:pt x="89" y="1132"/>
                  </a:lnTo>
                  <a:lnTo>
                    <a:pt x="90" y="1134"/>
                  </a:lnTo>
                  <a:lnTo>
                    <a:pt x="92" y="1136"/>
                  </a:lnTo>
                  <a:lnTo>
                    <a:pt x="92" y="1136"/>
                  </a:lnTo>
                  <a:lnTo>
                    <a:pt x="113" y="1158"/>
                  </a:lnTo>
                  <a:lnTo>
                    <a:pt x="113" y="1158"/>
                  </a:lnTo>
                  <a:close/>
                  <a:moveTo>
                    <a:pt x="122" y="1258"/>
                  </a:moveTo>
                  <a:lnTo>
                    <a:pt x="122" y="1258"/>
                  </a:lnTo>
                  <a:lnTo>
                    <a:pt x="128" y="1262"/>
                  </a:lnTo>
                  <a:lnTo>
                    <a:pt x="134" y="1267"/>
                  </a:lnTo>
                  <a:lnTo>
                    <a:pt x="134" y="1267"/>
                  </a:lnTo>
                  <a:lnTo>
                    <a:pt x="134" y="1262"/>
                  </a:lnTo>
                  <a:lnTo>
                    <a:pt x="133" y="1259"/>
                  </a:lnTo>
                  <a:lnTo>
                    <a:pt x="132" y="1256"/>
                  </a:lnTo>
                  <a:lnTo>
                    <a:pt x="129" y="1253"/>
                  </a:lnTo>
                  <a:lnTo>
                    <a:pt x="129" y="1253"/>
                  </a:lnTo>
                  <a:lnTo>
                    <a:pt x="104" y="1229"/>
                  </a:lnTo>
                  <a:lnTo>
                    <a:pt x="104" y="1229"/>
                  </a:lnTo>
                  <a:lnTo>
                    <a:pt x="90" y="1216"/>
                  </a:lnTo>
                  <a:lnTo>
                    <a:pt x="90" y="1216"/>
                  </a:lnTo>
                  <a:lnTo>
                    <a:pt x="91" y="1222"/>
                  </a:lnTo>
                  <a:lnTo>
                    <a:pt x="91" y="1225"/>
                  </a:lnTo>
                  <a:lnTo>
                    <a:pt x="92" y="1227"/>
                  </a:lnTo>
                  <a:lnTo>
                    <a:pt x="92" y="1227"/>
                  </a:lnTo>
                  <a:lnTo>
                    <a:pt x="99" y="1235"/>
                  </a:lnTo>
                  <a:lnTo>
                    <a:pt x="107" y="1243"/>
                  </a:lnTo>
                  <a:lnTo>
                    <a:pt x="122" y="1258"/>
                  </a:lnTo>
                  <a:lnTo>
                    <a:pt x="122" y="1258"/>
                  </a:lnTo>
                  <a:close/>
                  <a:moveTo>
                    <a:pt x="98" y="1336"/>
                  </a:moveTo>
                  <a:lnTo>
                    <a:pt x="98" y="1336"/>
                  </a:lnTo>
                  <a:lnTo>
                    <a:pt x="121" y="1362"/>
                  </a:lnTo>
                  <a:lnTo>
                    <a:pt x="121" y="1362"/>
                  </a:lnTo>
                  <a:lnTo>
                    <a:pt x="127" y="1367"/>
                  </a:lnTo>
                  <a:lnTo>
                    <a:pt x="135" y="1374"/>
                  </a:lnTo>
                  <a:lnTo>
                    <a:pt x="135" y="1374"/>
                  </a:lnTo>
                  <a:lnTo>
                    <a:pt x="136" y="1365"/>
                  </a:lnTo>
                  <a:lnTo>
                    <a:pt x="136" y="1365"/>
                  </a:lnTo>
                  <a:lnTo>
                    <a:pt x="134" y="1365"/>
                  </a:lnTo>
                  <a:lnTo>
                    <a:pt x="134" y="1365"/>
                  </a:lnTo>
                  <a:lnTo>
                    <a:pt x="96" y="1329"/>
                  </a:lnTo>
                  <a:lnTo>
                    <a:pt x="96" y="1329"/>
                  </a:lnTo>
                  <a:lnTo>
                    <a:pt x="95" y="1331"/>
                  </a:lnTo>
                  <a:lnTo>
                    <a:pt x="95" y="1333"/>
                  </a:lnTo>
                  <a:lnTo>
                    <a:pt x="98" y="1336"/>
                  </a:lnTo>
                  <a:lnTo>
                    <a:pt x="98" y="1336"/>
                  </a:lnTo>
                  <a:close/>
                </a:path>
              </a:pathLst>
            </a:custGeom>
            <a:solidFill>
              <a:srgbClr val="FFC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0" name="Freeform 236"/>
            <p:cNvSpPr>
              <a:spLocks noEditPoints="1"/>
            </p:cNvSpPr>
            <p:nvPr/>
          </p:nvSpPr>
          <p:spPr bwMode="auto">
            <a:xfrm>
              <a:off x="2007" y="2533"/>
              <a:ext cx="475" cy="321"/>
            </a:xfrm>
            <a:custGeom>
              <a:avLst/>
              <a:gdLst/>
              <a:ahLst/>
              <a:cxnLst>
                <a:cxn ang="0">
                  <a:pos x="471" y="10"/>
                </a:cxn>
                <a:cxn ang="0">
                  <a:pos x="470" y="24"/>
                </a:cxn>
                <a:cxn ang="0">
                  <a:pos x="470" y="27"/>
                </a:cxn>
                <a:cxn ang="0">
                  <a:pos x="465" y="20"/>
                </a:cxn>
                <a:cxn ang="0">
                  <a:pos x="467" y="8"/>
                </a:cxn>
                <a:cxn ang="0">
                  <a:pos x="475" y="0"/>
                </a:cxn>
                <a:cxn ang="0">
                  <a:pos x="473" y="5"/>
                </a:cxn>
                <a:cxn ang="0">
                  <a:pos x="20" y="302"/>
                </a:cxn>
                <a:cxn ang="0">
                  <a:pos x="18" y="305"/>
                </a:cxn>
                <a:cxn ang="0">
                  <a:pos x="21" y="309"/>
                </a:cxn>
                <a:cxn ang="0">
                  <a:pos x="23" y="308"/>
                </a:cxn>
                <a:cxn ang="0">
                  <a:pos x="23" y="302"/>
                </a:cxn>
                <a:cxn ang="0">
                  <a:pos x="21" y="301"/>
                </a:cxn>
                <a:cxn ang="0">
                  <a:pos x="21" y="293"/>
                </a:cxn>
                <a:cxn ang="0">
                  <a:pos x="6" y="301"/>
                </a:cxn>
                <a:cxn ang="0">
                  <a:pos x="0" y="308"/>
                </a:cxn>
                <a:cxn ang="0">
                  <a:pos x="2" y="315"/>
                </a:cxn>
                <a:cxn ang="0">
                  <a:pos x="15" y="321"/>
                </a:cxn>
                <a:cxn ang="0">
                  <a:pos x="14" y="306"/>
                </a:cxn>
                <a:cxn ang="0">
                  <a:pos x="17" y="299"/>
                </a:cxn>
                <a:cxn ang="0">
                  <a:pos x="27" y="297"/>
                </a:cxn>
                <a:cxn ang="0">
                  <a:pos x="35" y="303"/>
                </a:cxn>
                <a:cxn ang="0">
                  <a:pos x="35" y="317"/>
                </a:cxn>
                <a:cxn ang="0">
                  <a:pos x="38" y="314"/>
                </a:cxn>
                <a:cxn ang="0">
                  <a:pos x="42" y="306"/>
                </a:cxn>
                <a:cxn ang="0">
                  <a:pos x="38" y="299"/>
                </a:cxn>
                <a:cxn ang="0">
                  <a:pos x="25" y="293"/>
                </a:cxn>
                <a:cxn ang="0">
                  <a:pos x="114" y="296"/>
                </a:cxn>
                <a:cxn ang="0">
                  <a:pos x="110" y="300"/>
                </a:cxn>
                <a:cxn ang="0">
                  <a:pos x="112" y="303"/>
                </a:cxn>
                <a:cxn ang="0">
                  <a:pos x="115" y="303"/>
                </a:cxn>
                <a:cxn ang="0">
                  <a:pos x="117" y="300"/>
                </a:cxn>
                <a:cxn ang="0">
                  <a:pos x="114" y="296"/>
                </a:cxn>
                <a:cxn ang="0">
                  <a:pos x="111" y="287"/>
                </a:cxn>
                <a:cxn ang="0">
                  <a:pos x="103" y="294"/>
                </a:cxn>
                <a:cxn ang="0">
                  <a:pos x="101" y="304"/>
                </a:cxn>
                <a:cxn ang="0">
                  <a:pos x="105" y="310"/>
                </a:cxn>
                <a:cxn ang="0">
                  <a:pos x="111" y="312"/>
                </a:cxn>
                <a:cxn ang="0">
                  <a:pos x="108" y="304"/>
                </a:cxn>
                <a:cxn ang="0">
                  <a:pos x="113" y="292"/>
                </a:cxn>
                <a:cxn ang="0">
                  <a:pos x="121" y="289"/>
                </a:cxn>
                <a:cxn ang="0">
                  <a:pos x="128" y="299"/>
                </a:cxn>
                <a:cxn ang="0">
                  <a:pos x="127" y="307"/>
                </a:cxn>
                <a:cxn ang="0">
                  <a:pos x="124" y="312"/>
                </a:cxn>
                <a:cxn ang="0">
                  <a:pos x="130" y="308"/>
                </a:cxn>
                <a:cxn ang="0">
                  <a:pos x="131" y="297"/>
                </a:cxn>
                <a:cxn ang="0">
                  <a:pos x="128" y="288"/>
                </a:cxn>
                <a:cxn ang="0">
                  <a:pos x="115" y="286"/>
                </a:cxn>
              </a:cxnLst>
              <a:rect l="0" t="0" r="r" b="b"/>
              <a:pathLst>
                <a:path w="475" h="321">
                  <a:moveTo>
                    <a:pt x="473" y="5"/>
                  </a:moveTo>
                  <a:lnTo>
                    <a:pt x="473" y="5"/>
                  </a:lnTo>
                  <a:lnTo>
                    <a:pt x="471" y="10"/>
                  </a:lnTo>
                  <a:lnTo>
                    <a:pt x="469" y="14"/>
                  </a:lnTo>
                  <a:lnTo>
                    <a:pt x="469" y="19"/>
                  </a:lnTo>
                  <a:lnTo>
                    <a:pt x="470" y="24"/>
                  </a:lnTo>
                  <a:lnTo>
                    <a:pt x="470" y="24"/>
                  </a:lnTo>
                  <a:lnTo>
                    <a:pt x="470" y="26"/>
                  </a:lnTo>
                  <a:lnTo>
                    <a:pt x="470" y="27"/>
                  </a:lnTo>
                  <a:lnTo>
                    <a:pt x="467" y="28"/>
                  </a:lnTo>
                  <a:lnTo>
                    <a:pt x="467" y="28"/>
                  </a:lnTo>
                  <a:lnTo>
                    <a:pt x="465" y="20"/>
                  </a:lnTo>
                  <a:lnTo>
                    <a:pt x="465" y="16"/>
                  </a:lnTo>
                  <a:lnTo>
                    <a:pt x="466" y="12"/>
                  </a:lnTo>
                  <a:lnTo>
                    <a:pt x="467" y="8"/>
                  </a:lnTo>
                  <a:lnTo>
                    <a:pt x="469" y="5"/>
                  </a:lnTo>
                  <a:lnTo>
                    <a:pt x="472" y="2"/>
                  </a:lnTo>
                  <a:lnTo>
                    <a:pt x="475" y="0"/>
                  </a:lnTo>
                  <a:lnTo>
                    <a:pt x="475" y="0"/>
                  </a:lnTo>
                  <a:lnTo>
                    <a:pt x="473" y="5"/>
                  </a:lnTo>
                  <a:lnTo>
                    <a:pt x="473" y="5"/>
                  </a:lnTo>
                  <a:close/>
                  <a:moveTo>
                    <a:pt x="21" y="301"/>
                  </a:moveTo>
                  <a:lnTo>
                    <a:pt x="21" y="301"/>
                  </a:lnTo>
                  <a:lnTo>
                    <a:pt x="20" y="302"/>
                  </a:lnTo>
                  <a:lnTo>
                    <a:pt x="19" y="30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9" y="308"/>
                  </a:lnTo>
                  <a:lnTo>
                    <a:pt x="20" y="309"/>
                  </a:lnTo>
                  <a:lnTo>
                    <a:pt x="21" y="309"/>
                  </a:lnTo>
                  <a:lnTo>
                    <a:pt x="21" y="309"/>
                  </a:lnTo>
                  <a:lnTo>
                    <a:pt x="22" y="309"/>
                  </a:lnTo>
                  <a:lnTo>
                    <a:pt x="23" y="308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3" y="302"/>
                  </a:lnTo>
                  <a:lnTo>
                    <a:pt x="22" y="302"/>
                  </a:lnTo>
                  <a:lnTo>
                    <a:pt x="21" y="301"/>
                  </a:lnTo>
                  <a:lnTo>
                    <a:pt x="21" y="301"/>
                  </a:lnTo>
                  <a:close/>
                  <a:moveTo>
                    <a:pt x="25" y="293"/>
                  </a:moveTo>
                  <a:lnTo>
                    <a:pt x="25" y="293"/>
                  </a:lnTo>
                  <a:lnTo>
                    <a:pt x="21" y="293"/>
                  </a:lnTo>
                  <a:lnTo>
                    <a:pt x="18" y="294"/>
                  </a:lnTo>
                  <a:lnTo>
                    <a:pt x="12" y="297"/>
                  </a:lnTo>
                  <a:lnTo>
                    <a:pt x="6" y="301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2" y="315"/>
                  </a:lnTo>
                  <a:lnTo>
                    <a:pt x="5" y="319"/>
                  </a:lnTo>
                  <a:lnTo>
                    <a:pt x="9" y="320"/>
                  </a:lnTo>
                  <a:lnTo>
                    <a:pt x="15" y="321"/>
                  </a:lnTo>
                  <a:lnTo>
                    <a:pt x="15" y="321"/>
                  </a:lnTo>
                  <a:lnTo>
                    <a:pt x="14" y="313"/>
                  </a:lnTo>
                  <a:lnTo>
                    <a:pt x="14" y="306"/>
                  </a:lnTo>
                  <a:lnTo>
                    <a:pt x="14" y="306"/>
                  </a:lnTo>
                  <a:lnTo>
                    <a:pt x="15" y="302"/>
                  </a:lnTo>
                  <a:lnTo>
                    <a:pt x="17" y="299"/>
                  </a:lnTo>
                  <a:lnTo>
                    <a:pt x="21" y="298"/>
                  </a:lnTo>
                  <a:lnTo>
                    <a:pt x="27" y="297"/>
                  </a:lnTo>
                  <a:lnTo>
                    <a:pt x="27" y="297"/>
                  </a:lnTo>
                  <a:lnTo>
                    <a:pt x="30" y="298"/>
                  </a:lnTo>
                  <a:lnTo>
                    <a:pt x="33" y="300"/>
                  </a:lnTo>
                  <a:lnTo>
                    <a:pt x="35" y="303"/>
                  </a:lnTo>
                  <a:lnTo>
                    <a:pt x="35" y="306"/>
                  </a:lnTo>
                  <a:lnTo>
                    <a:pt x="35" y="306"/>
                  </a:lnTo>
                  <a:lnTo>
                    <a:pt x="35" y="317"/>
                  </a:lnTo>
                  <a:lnTo>
                    <a:pt x="35" y="317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41" y="311"/>
                  </a:lnTo>
                  <a:lnTo>
                    <a:pt x="42" y="308"/>
                  </a:lnTo>
                  <a:lnTo>
                    <a:pt x="42" y="306"/>
                  </a:lnTo>
                  <a:lnTo>
                    <a:pt x="41" y="303"/>
                  </a:lnTo>
                  <a:lnTo>
                    <a:pt x="41" y="303"/>
                  </a:lnTo>
                  <a:lnTo>
                    <a:pt x="38" y="299"/>
                  </a:lnTo>
                  <a:lnTo>
                    <a:pt x="34" y="296"/>
                  </a:lnTo>
                  <a:lnTo>
                    <a:pt x="30" y="294"/>
                  </a:lnTo>
                  <a:lnTo>
                    <a:pt x="25" y="293"/>
                  </a:lnTo>
                  <a:lnTo>
                    <a:pt x="25" y="293"/>
                  </a:lnTo>
                  <a:close/>
                  <a:moveTo>
                    <a:pt x="114" y="296"/>
                  </a:moveTo>
                  <a:lnTo>
                    <a:pt x="114" y="296"/>
                  </a:lnTo>
                  <a:lnTo>
                    <a:pt x="112" y="296"/>
                  </a:lnTo>
                  <a:lnTo>
                    <a:pt x="111" y="297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1" y="302"/>
                  </a:lnTo>
                  <a:lnTo>
                    <a:pt x="112" y="303"/>
                  </a:lnTo>
                  <a:lnTo>
                    <a:pt x="114" y="304"/>
                  </a:lnTo>
                  <a:lnTo>
                    <a:pt x="114" y="304"/>
                  </a:lnTo>
                  <a:lnTo>
                    <a:pt x="115" y="303"/>
                  </a:lnTo>
                  <a:lnTo>
                    <a:pt x="116" y="302"/>
                  </a:lnTo>
                  <a:lnTo>
                    <a:pt x="117" y="300"/>
                  </a:lnTo>
                  <a:lnTo>
                    <a:pt x="117" y="300"/>
                  </a:lnTo>
                  <a:lnTo>
                    <a:pt x="116" y="297"/>
                  </a:lnTo>
                  <a:lnTo>
                    <a:pt x="115" y="296"/>
                  </a:lnTo>
                  <a:lnTo>
                    <a:pt x="114" y="296"/>
                  </a:lnTo>
                  <a:lnTo>
                    <a:pt x="114" y="296"/>
                  </a:lnTo>
                  <a:close/>
                  <a:moveTo>
                    <a:pt x="111" y="287"/>
                  </a:moveTo>
                  <a:lnTo>
                    <a:pt x="111" y="287"/>
                  </a:lnTo>
                  <a:lnTo>
                    <a:pt x="107" y="289"/>
                  </a:lnTo>
                  <a:lnTo>
                    <a:pt x="105" y="291"/>
                  </a:lnTo>
                  <a:lnTo>
                    <a:pt x="103" y="294"/>
                  </a:lnTo>
                  <a:lnTo>
                    <a:pt x="101" y="297"/>
                  </a:lnTo>
                  <a:lnTo>
                    <a:pt x="101" y="300"/>
                  </a:lnTo>
                  <a:lnTo>
                    <a:pt x="101" y="304"/>
                  </a:lnTo>
                  <a:lnTo>
                    <a:pt x="103" y="307"/>
                  </a:lnTo>
                  <a:lnTo>
                    <a:pt x="105" y="310"/>
                  </a:lnTo>
                  <a:lnTo>
                    <a:pt x="105" y="310"/>
                  </a:lnTo>
                  <a:lnTo>
                    <a:pt x="107" y="312"/>
                  </a:lnTo>
                  <a:lnTo>
                    <a:pt x="109" y="312"/>
                  </a:lnTo>
                  <a:lnTo>
                    <a:pt x="111" y="312"/>
                  </a:lnTo>
                  <a:lnTo>
                    <a:pt x="111" y="312"/>
                  </a:lnTo>
                  <a:lnTo>
                    <a:pt x="108" y="304"/>
                  </a:lnTo>
                  <a:lnTo>
                    <a:pt x="108" y="304"/>
                  </a:lnTo>
                  <a:lnTo>
                    <a:pt x="107" y="299"/>
                  </a:lnTo>
                  <a:lnTo>
                    <a:pt x="109" y="295"/>
                  </a:lnTo>
                  <a:lnTo>
                    <a:pt x="113" y="292"/>
                  </a:lnTo>
                  <a:lnTo>
                    <a:pt x="117" y="290"/>
                  </a:lnTo>
                  <a:lnTo>
                    <a:pt x="117" y="290"/>
                  </a:lnTo>
                  <a:lnTo>
                    <a:pt x="121" y="289"/>
                  </a:lnTo>
                  <a:lnTo>
                    <a:pt x="124" y="291"/>
                  </a:lnTo>
                  <a:lnTo>
                    <a:pt x="127" y="294"/>
                  </a:lnTo>
                  <a:lnTo>
                    <a:pt x="128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7" y="307"/>
                  </a:lnTo>
                  <a:lnTo>
                    <a:pt x="127" y="307"/>
                  </a:lnTo>
                  <a:lnTo>
                    <a:pt x="124" y="312"/>
                  </a:lnTo>
                  <a:lnTo>
                    <a:pt x="124" y="312"/>
                  </a:lnTo>
                  <a:lnTo>
                    <a:pt x="128" y="313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1" y="303"/>
                  </a:lnTo>
                  <a:lnTo>
                    <a:pt x="131" y="297"/>
                  </a:lnTo>
                  <a:lnTo>
                    <a:pt x="130" y="292"/>
                  </a:lnTo>
                  <a:lnTo>
                    <a:pt x="128" y="288"/>
                  </a:lnTo>
                  <a:lnTo>
                    <a:pt x="128" y="288"/>
                  </a:lnTo>
                  <a:lnTo>
                    <a:pt x="123" y="286"/>
                  </a:lnTo>
                  <a:lnTo>
                    <a:pt x="119" y="285"/>
                  </a:lnTo>
                  <a:lnTo>
                    <a:pt x="115" y="286"/>
                  </a:lnTo>
                  <a:lnTo>
                    <a:pt x="111" y="287"/>
                  </a:lnTo>
                  <a:lnTo>
                    <a:pt x="111" y="2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1" name="Freeform 237"/>
            <p:cNvSpPr>
              <a:spLocks noEditPoints="1"/>
            </p:cNvSpPr>
            <p:nvPr/>
          </p:nvSpPr>
          <p:spPr bwMode="auto">
            <a:xfrm>
              <a:off x="1326" y="3225"/>
              <a:ext cx="1225" cy="1016"/>
            </a:xfrm>
            <a:custGeom>
              <a:avLst/>
              <a:gdLst/>
              <a:ahLst/>
              <a:cxnLst>
                <a:cxn ang="0">
                  <a:pos x="319" y="615"/>
                </a:cxn>
                <a:cxn ang="0">
                  <a:pos x="292" y="592"/>
                </a:cxn>
                <a:cxn ang="0">
                  <a:pos x="368" y="630"/>
                </a:cxn>
                <a:cxn ang="0">
                  <a:pos x="511" y="674"/>
                </a:cxn>
                <a:cxn ang="0">
                  <a:pos x="425" y="650"/>
                </a:cxn>
                <a:cxn ang="0">
                  <a:pos x="485" y="735"/>
                </a:cxn>
                <a:cxn ang="0">
                  <a:pos x="460" y="723"/>
                </a:cxn>
                <a:cxn ang="0">
                  <a:pos x="485" y="676"/>
                </a:cxn>
                <a:cxn ang="0">
                  <a:pos x="431" y="717"/>
                </a:cxn>
                <a:cxn ang="0">
                  <a:pos x="340" y="633"/>
                </a:cxn>
                <a:cxn ang="0">
                  <a:pos x="516" y="692"/>
                </a:cxn>
                <a:cxn ang="0">
                  <a:pos x="522" y="692"/>
                </a:cxn>
                <a:cxn ang="0">
                  <a:pos x="391" y="720"/>
                </a:cxn>
                <a:cxn ang="0">
                  <a:pos x="303" y="614"/>
                </a:cxn>
                <a:cxn ang="0">
                  <a:pos x="494" y="755"/>
                </a:cxn>
                <a:cxn ang="0">
                  <a:pos x="508" y="685"/>
                </a:cxn>
                <a:cxn ang="0">
                  <a:pos x="345" y="656"/>
                </a:cxn>
                <a:cxn ang="0">
                  <a:pos x="389" y="672"/>
                </a:cxn>
                <a:cxn ang="0">
                  <a:pos x="325" y="627"/>
                </a:cxn>
                <a:cxn ang="0">
                  <a:pos x="906" y="292"/>
                </a:cxn>
                <a:cxn ang="0">
                  <a:pos x="791" y="305"/>
                </a:cxn>
                <a:cxn ang="0">
                  <a:pos x="627" y="305"/>
                </a:cxn>
                <a:cxn ang="0">
                  <a:pos x="614" y="332"/>
                </a:cxn>
                <a:cxn ang="0">
                  <a:pos x="754" y="332"/>
                </a:cxn>
                <a:cxn ang="0">
                  <a:pos x="917" y="297"/>
                </a:cxn>
                <a:cxn ang="0">
                  <a:pos x="456" y="568"/>
                </a:cxn>
                <a:cxn ang="0">
                  <a:pos x="369" y="211"/>
                </a:cxn>
                <a:cxn ang="0">
                  <a:pos x="513" y="310"/>
                </a:cxn>
                <a:cxn ang="0">
                  <a:pos x="489" y="270"/>
                </a:cxn>
                <a:cxn ang="0">
                  <a:pos x="421" y="204"/>
                </a:cxn>
                <a:cxn ang="0">
                  <a:pos x="332" y="172"/>
                </a:cxn>
                <a:cxn ang="0">
                  <a:pos x="1069" y="941"/>
                </a:cxn>
                <a:cxn ang="0">
                  <a:pos x="927" y="1008"/>
                </a:cxn>
                <a:cxn ang="0">
                  <a:pos x="1123" y="926"/>
                </a:cxn>
                <a:cxn ang="0">
                  <a:pos x="381" y="474"/>
                </a:cxn>
                <a:cxn ang="0">
                  <a:pos x="87" y="878"/>
                </a:cxn>
                <a:cxn ang="0">
                  <a:pos x="27" y="764"/>
                </a:cxn>
                <a:cxn ang="0">
                  <a:pos x="47" y="845"/>
                </a:cxn>
                <a:cxn ang="0">
                  <a:pos x="172" y="989"/>
                </a:cxn>
                <a:cxn ang="0">
                  <a:pos x="482" y="592"/>
                </a:cxn>
                <a:cxn ang="0">
                  <a:pos x="493" y="339"/>
                </a:cxn>
                <a:cxn ang="0">
                  <a:pos x="532" y="400"/>
                </a:cxn>
                <a:cxn ang="0">
                  <a:pos x="493" y="419"/>
                </a:cxn>
                <a:cxn ang="0">
                  <a:pos x="511" y="365"/>
                </a:cxn>
                <a:cxn ang="0">
                  <a:pos x="455" y="609"/>
                </a:cxn>
                <a:cxn ang="0">
                  <a:pos x="529" y="632"/>
                </a:cxn>
                <a:cxn ang="0">
                  <a:pos x="491" y="523"/>
                </a:cxn>
                <a:cxn ang="0">
                  <a:pos x="573" y="361"/>
                </a:cxn>
                <a:cxn ang="0">
                  <a:pos x="326" y="532"/>
                </a:cxn>
                <a:cxn ang="0">
                  <a:pos x="453" y="525"/>
                </a:cxn>
                <a:cxn ang="0">
                  <a:pos x="567" y="276"/>
                </a:cxn>
                <a:cxn ang="0">
                  <a:pos x="524" y="322"/>
                </a:cxn>
                <a:cxn ang="0">
                  <a:pos x="597" y="325"/>
                </a:cxn>
                <a:cxn ang="0">
                  <a:pos x="421" y="497"/>
                </a:cxn>
                <a:cxn ang="0">
                  <a:pos x="268" y="632"/>
                </a:cxn>
                <a:cxn ang="0">
                  <a:pos x="453" y="710"/>
                </a:cxn>
                <a:cxn ang="0">
                  <a:pos x="250" y="640"/>
                </a:cxn>
                <a:cxn ang="0">
                  <a:pos x="421" y="689"/>
                </a:cxn>
                <a:cxn ang="0">
                  <a:pos x="350" y="704"/>
                </a:cxn>
                <a:cxn ang="0">
                  <a:pos x="428" y="729"/>
                </a:cxn>
                <a:cxn ang="0">
                  <a:pos x="605" y="180"/>
                </a:cxn>
                <a:cxn ang="0">
                  <a:pos x="308" y="677"/>
                </a:cxn>
                <a:cxn ang="0">
                  <a:pos x="511" y="752"/>
                </a:cxn>
              </a:cxnLst>
              <a:rect l="0" t="0" r="r" b="b"/>
              <a:pathLst>
                <a:path w="1225" h="1016">
                  <a:moveTo>
                    <a:pt x="399" y="644"/>
                  </a:moveTo>
                  <a:lnTo>
                    <a:pt x="399" y="644"/>
                  </a:lnTo>
                  <a:lnTo>
                    <a:pt x="404" y="646"/>
                  </a:lnTo>
                  <a:lnTo>
                    <a:pt x="410" y="648"/>
                  </a:lnTo>
                  <a:lnTo>
                    <a:pt x="410" y="648"/>
                  </a:lnTo>
                  <a:lnTo>
                    <a:pt x="410" y="649"/>
                  </a:lnTo>
                  <a:lnTo>
                    <a:pt x="410" y="649"/>
                  </a:lnTo>
                  <a:lnTo>
                    <a:pt x="404" y="648"/>
                  </a:lnTo>
                  <a:lnTo>
                    <a:pt x="399" y="646"/>
                  </a:lnTo>
                  <a:lnTo>
                    <a:pt x="394" y="645"/>
                  </a:lnTo>
                  <a:lnTo>
                    <a:pt x="389" y="643"/>
                  </a:lnTo>
                  <a:lnTo>
                    <a:pt x="389" y="643"/>
                  </a:lnTo>
                  <a:lnTo>
                    <a:pt x="382" y="640"/>
                  </a:lnTo>
                  <a:lnTo>
                    <a:pt x="375" y="637"/>
                  </a:lnTo>
                  <a:lnTo>
                    <a:pt x="361" y="632"/>
                  </a:lnTo>
                  <a:lnTo>
                    <a:pt x="361" y="632"/>
                  </a:lnTo>
                  <a:lnTo>
                    <a:pt x="319" y="615"/>
                  </a:lnTo>
                  <a:lnTo>
                    <a:pt x="319" y="615"/>
                  </a:lnTo>
                  <a:lnTo>
                    <a:pt x="310" y="610"/>
                  </a:lnTo>
                  <a:lnTo>
                    <a:pt x="305" y="607"/>
                  </a:lnTo>
                  <a:lnTo>
                    <a:pt x="301" y="604"/>
                  </a:lnTo>
                  <a:lnTo>
                    <a:pt x="301" y="604"/>
                  </a:lnTo>
                  <a:lnTo>
                    <a:pt x="296" y="601"/>
                  </a:lnTo>
                  <a:lnTo>
                    <a:pt x="292" y="599"/>
                  </a:lnTo>
                  <a:lnTo>
                    <a:pt x="292" y="599"/>
                  </a:lnTo>
                  <a:lnTo>
                    <a:pt x="288" y="596"/>
                  </a:lnTo>
                  <a:lnTo>
                    <a:pt x="284" y="593"/>
                  </a:lnTo>
                  <a:lnTo>
                    <a:pt x="284" y="593"/>
                  </a:lnTo>
                  <a:lnTo>
                    <a:pt x="284" y="591"/>
                  </a:lnTo>
                  <a:lnTo>
                    <a:pt x="284" y="588"/>
                  </a:lnTo>
                  <a:lnTo>
                    <a:pt x="284" y="588"/>
                  </a:lnTo>
                  <a:lnTo>
                    <a:pt x="288" y="590"/>
                  </a:lnTo>
                  <a:lnTo>
                    <a:pt x="292" y="592"/>
                  </a:lnTo>
                  <a:lnTo>
                    <a:pt x="292" y="592"/>
                  </a:lnTo>
                  <a:lnTo>
                    <a:pt x="297" y="596"/>
                  </a:lnTo>
                  <a:lnTo>
                    <a:pt x="303" y="600"/>
                  </a:lnTo>
                  <a:lnTo>
                    <a:pt x="316" y="605"/>
                  </a:lnTo>
                  <a:lnTo>
                    <a:pt x="316" y="605"/>
                  </a:lnTo>
                  <a:lnTo>
                    <a:pt x="320" y="607"/>
                  </a:lnTo>
                  <a:lnTo>
                    <a:pt x="323" y="609"/>
                  </a:lnTo>
                  <a:lnTo>
                    <a:pt x="323" y="609"/>
                  </a:lnTo>
                  <a:lnTo>
                    <a:pt x="325" y="611"/>
                  </a:lnTo>
                  <a:lnTo>
                    <a:pt x="327" y="612"/>
                  </a:lnTo>
                  <a:lnTo>
                    <a:pt x="327" y="612"/>
                  </a:lnTo>
                  <a:lnTo>
                    <a:pt x="334" y="615"/>
                  </a:lnTo>
                  <a:lnTo>
                    <a:pt x="340" y="618"/>
                  </a:lnTo>
                  <a:lnTo>
                    <a:pt x="353" y="625"/>
                  </a:lnTo>
                  <a:lnTo>
                    <a:pt x="353" y="625"/>
                  </a:lnTo>
                  <a:lnTo>
                    <a:pt x="360" y="628"/>
                  </a:lnTo>
                  <a:lnTo>
                    <a:pt x="360" y="628"/>
                  </a:lnTo>
                  <a:lnTo>
                    <a:pt x="368" y="630"/>
                  </a:lnTo>
                  <a:lnTo>
                    <a:pt x="375" y="634"/>
                  </a:lnTo>
                  <a:lnTo>
                    <a:pt x="375" y="634"/>
                  </a:lnTo>
                  <a:lnTo>
                    <a:pt x="387" y="639"/>
                  </a:lnTo>
                  <a:lnTo>
                    <a:pt x="393" y="642"/>
                  </a:lnTo>
                  <a:lnTo>
                    <a:pt x="399" y="644"/>
                  </a:lnTo>
                  <a:lnTo>
                    <a:pt x="399" y="644"/>
                  </a:lnTo>
                  <a:close/>
                  <a:moveTo>
                    <a:pt x="441" y="657"/>
                  </a:moveTo>
                  <a:lnTo>
                    <a:pt x="441" y="657"/>
                  </a:lnTo>
                  <a:lnTo>
                    <a:pt x="455" y="662"/>
                  </a:lnTo>
                  <a:lnTo>
                    <a:pt x="469" y="667"/>
                  </a:lnTo>
                  <a:lnTo>
                    <a:pt x="469" y="667"/>
                  </a:lnTo>
                  <a:lnTo>
                    <a:pt x="481" y="670"/>
                  </a:lnTo>
                  <a:lnTo>
                    <a:pt x="493" y="672"/>
                  </a:lnTo>
                  <a:lnTo>
                    <a:pt x="493" y="672"/>
                  </a:lnTo>
                  <a:lnTo>
                    <a:pt x="499" y="673"/>
                  </a:lnTo>
                  <a:lnTo>
                    <a:pt x="505" y="673"/>
                  </a:lnTo>
                  <a:lnTo>
                    <a:pt x="511" y="674"/>
                  </a:lnTo>
                  <a:lnTo>
                    <a:pt x="517" y="676"/>
                  </a:lnTo>
                  <a:lnTo>
                    <a:pt x="517" y="676"/>
                  </a:lnTo>
                  <a:lnTo>
                    <a:pt x="519" y="676"/>
                  </a:lnTo>
                  <a:lnTo>
                    <a:pt x="521" y="676"/>
                  </a:lnTo>
                  <a:lnTo>
                    <a:pt x="521" y="676"/>
                  </a:lnTo>
                  <a:lnTo>
                    <a:pt x="521" y="674"/>
                  </a:lnTo>
                  <a:lnTo>
                    <a:pt x="521" y="674"/>
                  </a:lnTo>
                  <a:lnTo>
                    <a:pt x="509" y="672"/>
                  </a:lnTo>
                  <a:lnTo>
                    <a:pt x="496" y="669"/>
                  </a:lnTo>
                  <a:lnTo>
                    <a:pt x="472" y="663"/>
                  </a:lnTo>
                  <a:lnTo>
                    <a:pt x="448" y="655"/>
                  </a:lnTo>
                  <a:lnTo>
                    <a:pt x="425" y="646"/>
                  </a:lnTo>
                  <a:lnTo>
                    <a:pt x="425" y="646"/>
                  </a:lnTo>
                  <a:lnTo>
                    <a:pt x="423" y="647"/>
                  </a:lnTo>
                  <a:lnTo>
                    <a:pt x="423" y="647"/>
                  </a:lnTo>
                  <a:lnTo>
                    <a:pt x="423" y="649"/>
                  </a:lnTo>
                  <a:lnTo>
                    <a:pt x="425" y="650"/>
                  </a:lnTo>
                  <a:lnTo>
                    <a:pt x="428" y="652"/>
                  </a:lnTo>
                  <a:lnTo>
                    <a:pt x="428" y="652"/>
                  </a:lnTo>
                  <a:lnTo>
                    <a:pt x="441" y="657"/>
                  </a:lnTo>
                  <a:lnTo>
                    <a:pt x="441" y="657"/>
                  </a:lnTo>
                  <a:close/>
                  <a:moveTo>
                    <a:pt x="491" y="689"/>
                  </a:moveTo>
                  <a:lnTo>
                    <a:pt x="491" y="689"/>
                  </a:lnTo>
                  <a:lnTo>
                    <a:pt x="479" y="731"/>
                  </a:lnTo>
                  <a:lnTo>
                    <a:pt x="479" y="731"/>
                  </a:lnTo>
                  <a:lnTo>
                    <a:pt x="474" y="746"/>
                  </a:lnTo>
                  <a:lnTo>
                    <a:pt x="474" y="746"/>
                  </a:lnTo>
                  <a:lnTo>
                    <a:pt x="473" y="748"/>
                  </a:lnTo>
                  <a:lnTo>
                    <a:pt x="474" y="750"/>
                  </a:lnTo>
                  <a:lnTo>
                    <a:pt x="475" y="752"/>
                  </a:lnTo>
                  <a:lnTo>
                    <a:pt x="478" y="752"/>
                  </a:lnTo>
                  <a:lnTo>
                    <a:pt x="478" y="752"/>
                  </a:lnTo>
                  <a:lnTo>
                    <a:pt x="482" y="744"/>
                  </a:lnTo>
                  <a:lnTo>
                    <a:pt x="485" y="735"/>
                  </a:lnTo>
                  <a:lnTo>
                    <a:pt x="489" y="716"/>
                  </a:lnTo>
                  <a:lnTo>
                    <a:pt x="493" y="698"/>
                  </a:lnTo>
                  <a:lnTo>
                    <a:pt x="496" y="680"/>
                  </a:lnTo>
                  <a:lnTo>
                    <a:pt x="496" y="680"/>
                  </a:lnTo>
                  <a:lnTo>
                    <a:pt x="494" y="684"/>
                  </a:lnTo>
                  <a:lnTo>
                    <a:pt x="491" y="689"/>
                  </a:lnTo>
                  <a:lnTo>
                    <a:pt x="491" y="689"/>
                  </a:lnTo>
                  <a:close/>
                  <a:moveTo>
                    <a:pt x="485" y="676"/>
                  </a:moveTo>
                  <a:lnTo>
                    <a:pt x="485" y="676"/>
                  </a:lnTo>
                  <a:lnTo>
                    <a:pt x="483" y="676"/>
                  </a:lnTo>
                  <a:lnTo>
                    <a:pt x="483" y="676"/>
                  </a:lnTo>
                  <a:lnTo>
                    <a:pt x="482" y="678"/>
                  </a:lnTo>
                  <a:lnTo>
                    <a:pt x="482" y="678"/>
                  </a:lnTo>
                  <a:lnTo>
                    <a:pt x="477" y="690"/>
                  </a:lnTo>
                  <a:lnTo>
                    <a:pt x="472" y="701"/>
                  </a:lnTo>
                  <a:lnTo>
                    <a:pt x="467" y="712"/>
                  </a:lnTo>
                  <a:lnTo>
                    <a:pt x="460" y="723"/>
                  </a:lnTo>
                  <a:lnTo>
                    <a:pt x="460" y="723"/>
                  </a:lnTo>
                  <a:lnTo>
                    <a:pt x="457" y="728"/>
                  </a:lnTo>
                  <a:lnTo>
                    <a:pt x="454" y="734"/>
                  </a:lnTo>
                  <a:lnTo>
                    <a:pt x="450" y="746"/>
                  </a:lnTo>
                  <a:lnTo>
                    <a:pt x="450" y="746"/>
                  </a:lnTo>
                  <a:lnTo>
                    <a:pt x="452" y="746"/>
                  </a:lnTo>
                  <a:lnTo>
                    <a:pt x="454" y="745"/>
                  </a:lnTo>
                  <a:lnTo>
                    <a:pt x="455" y="742"/>
                  </a:lnTo>
                  <a:lnTo>
                    <a:pt x="455" y="742"/>
                  </a:lnTo>
                  <a:lnTo>
                    <a:pt x="466" y="722"/>
                  </a:lnTo>
                  <a:lnTo>
                    <a:pt x="466" y="722"/>
                  </a:lnTo>
                  <a:lnTo>
                    <a:pt x="474" y="708"/>
                  </a:lnTo>
                  <a:lnTo>
                    <a:pt x="481" y="695"/>
                  </a:lnTo>
                  <a:lnTo>
                    <a:pt x="481" y="695"/>
                  </a:lnTo>
                  <a:lnTo>
                    <a:pt x="484" y="686"/>
                  </a:lnTo>
                  <a:lnTo>
                    <a:pt x="485" y="681"/>
                  </a:lnTo>
                  <a:lnTo>
                    <a:pt x="485" y="676"/>
                  </a:lnTo>
                  <a:lnTo>
                    <a:pt x="485" y="676"/>
                  </a:lnTo>
                  <a:close/>
                  <a:moveTo>
                    <a:pt x="439" y="740"/>
                  </a:moveTo>
                  <a:lnTo>
                    <a:pt x="439" y="740"/>
                  </a:lnTo>
                  <a:lnTo>
                    <a:pt x="457" y="671"/>
                  </a:lnTo>
                  <a:lnTo>
                    <a:pt x="457" y="671"/>
                  </a:lnTo>
                  <a:lnTo>
                    <a:pt x="453" y="677"/>
                  </a:lnTo>
                  <a:lnTo>
                    <a:pt x="449" y="685"/>
                  </a:lnTo>
                  <a:lnTo>
                    <a:pt x="446" y="695"/>
                  </a:lnTo>
                  <a:lnTo>
                    <a:pt x="443" y="706"/>
                  </a:lnTo>
                  <a:lnTo>
                    <a:pt x="440" y="717"/>
                  </a:lnTo>
                  <a:lnTo>
                    <a:pt x="438" y="727"/>
                  </a:lnTo>
                  <a:lnTo>
                    <a:pt x="438" y="734"/>
                  </a:lnTo>
                  <a:lnTo>
                    <a:pt x="439" y="740"/>
                  </a:lnTo>
                  <a:lnTo>
                    <a:pt x="439" y="740"/>
                  </a:lnTo>
                  <a:close/>
                  <a:moveTo>
                    <a:pt x="425" y="722"/>
                  </a:moveTo>
                  <a:lnTo>
                    <a:pt x="425" y="722"/>
                  </a:lnTo>
                  <a:lnTo>
                    <a:pt x="431" y="717"/>
                  </a:lnTo>
                  <a:lnTo>
                    <a:pt x="434" y="714"/>
                  </a:lnTo>
                  <a:lnTo>
                    <a:pt x="435" y="711"/>
                  </a:lnTo>
                  <a:lnTo>
                    <a:pt x="435" y="711"/>
                  </a:lnTo>
                  <a:lnTo>
                    <a:pt x="442" y="691"/>
                  </a:lnTo>
                  <a:lnTo>
                    <a:pt x="447" y="672"/>
                  </a:lnTo>
                  <a:lnTo>
                    <a:pt x="447" y="672"/>
                  </a:lnTo>
                  <a:lnTo>
                    <a:pt x="440" y="683"/>
                  </a:lnTo>
                  <a:lnTo>
                    <a:pt x="433" y="696"/>
                  </a:lnTo>
                  <a:lnTo>
                    <a:pt x="429" y="709"/>
                  </a:lnTo>
                  <a:lnTo>
                    <a:pt x="425" y="722"/>
                  </a:lnTo>
                  <a:lnTo>
                    <a:pt x="425" y="722"/>
                  </a:lnTo>
                  <a:close/>
                  <a:moveTo>
                    <a:pt x="297" y="666"/>
                  </a:moveTo>
                  <a:lnTo>
                    <a:pt x="297" y="666"/>
                  </a:lnTo>
                  <a:lnTo>
                    <a:pt x="298" y="667"/>
                  </a:lnTo>
                  <a:lnTo>
                    <a:pt x="298" y="667"/>
                  </a:lnTo>
                  <a:lnTo>
                    <a:pt x="340" y="633"/>
                  </a:lnTo>
                  <a:lnTo>
                    <a:pt x="340" y="633"/>
                  </a:lnTo>
                  <a:lnTo>
                    <a:pt x="338" y="631"/>
                  </a:lnTo>
                  <a:lnTo>
                    <a:pt x="338" y="631"/>
                  </a:lnTo>
                  <a:lnTo>
                    <a:pt x="326" y="638"/>
                  </a:lnTo>
                  <a:lnTo>
                    <a:pt x="315" y="645"/>
                  </a:lnTo>
                  <a:lnTo>
                    <a:pt x="310" y="650"/>
                  </a:lnTo>
                  <a:lnTo>
                    <a:pt x="305" y="654"/>
                  </a:lnTo>
                  <a:lnTo>
                    <a:pt x="300" y="660"/>
                  </a:lnTo>
                  <a:lnTo>
                    <a:pt x="297" y="666"/>
                  </a:lnTo>
                  <a:lnTo>
                    <a:pt x="297" y="666"/>
                  </a:lnTo>
                  <a:close/>
                  <a:moveTo>
                    <a:pt x="521" y="683"/>
                  </a:moveTo>
                  <a:lnTo>
                    <a:pt x="521" y="683"/>
                  </a:lnTo>
                  <a:lnTo>
                    <a:pt x="519" y="683"/>
                  </a:lnTo>
                  <a:lnTo>
                    <a:pt x="518" y="683"/>
                  </a:lnTo>
                  <a:lnTo>
                    <a:pt x="517" y="685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92"/>
                  </a:lnTo>
                  <a:lnTo>
                    <a:pt x="516" y="692"/>
                  </a:lnTo>
                  <a:lnTo>
                    <a:pt x="517" y="719"/>
                  </a:lnTo>
                  <a:lnTo>
                    <a:pt x="517" y="719"/>
                  </a:lnTo>
                  <a:lnTo>
                    <a:pt x="518" y="747"/>
                  </a:lnTo>
                  <a:lnTo>
                    <a:pt x="518" y="747"/>
                  </a:lnTo>
                  <a:lnTo>
                    <a:pt x="518" y="752"/>
                  </a:lnTo>
                  <a:lnTo>
                    <a:pt x="520" y="754"/>
                  </a:lnTo>
                  <a:lnTo>
                    <a:pt x="522" y="756"/>
                  </a:lnTo>
                  <a:lnTo>
                    <a:pt x="522" y="756"/>
                  </a:lnTo>
                  <a:lnTo>
                    <a:pt x="521" y="747"/>
                  </a:lnTo>
                  <a:lnTo>
                    <a:pt x="520" y="739"/>
                  </a:lnTo>
                  <a:lnTo>
                    <a:pt x="520" y="739"/>
                  </a:lnTo>
                  <a:lnTo>
                    <a:pt x="519" y="729"/>
                  </a:lnTo>
                  <a:lnTo>
                    <a:pt x="519" y="720"/>
                  </a:lnTo>
                  <a:lnTo>
                    <a:pt x="522" y="701"/>
                  </a:lnTo>
                  <a:lnTo>
                    <a:pt x="522" y="701"/>
                  </a:lnTo>
                  <a:lnTo>
                    <a:pt x="522" y="692"/>
                  </a:lnTo>
                  <a:lnTo>
                    <a:pt x="522" y="688"/>
                  </a:lnTo>
                  <a:lnTo>
                    <a:pt x="521" y="683"/>
                  </a:lnTo>
                  <a:lnTo>
                    <a:pt x="521" y="683"/>
                  </a:lnTo>
                  <a:close/>
                  <a:moveTo>
                    <a:pt x="400" y="665"/>
                  </a:moveTo>
                  <a:lnTo>
                    <a:pt x="400" y="665"/>
                  </a:lnTo>
                  <a:lnTo>
                    <a:pt x="401" y="677"/>
                  </a:lnTo>
                  <a:lnTo>
                    <a:pt x="401" y="677"/>
                  </a:lnTo>
                  <a:lnTo>
                    <a:pt x="401" y="687"/>
                  </a:lnTo>
                  <a:lnTo>
                    <a:pt x="399" y="697"/>
                  </a:lnTo>
                  <a:lnTo>
                    <a:pt x="396" y="706"/>
                  </a:lnTo>
                  <a:lnTo>
                    <a:pt x="391" y="715"/>
                  </a:lnTo>
                  <a:lnTo>
                    <a:pt x="391" y="715"/>
                  </a:lnTo>
                  <a:lnTo>
                    <a:pt x="387" y="721"/>
                  </a:lnTo>
                  <a:lnTo>
                    <a:pt x="387" y="721"/>
                  </a:lnTo>
                  <a:lnTo>
                    <a:pt x="390" y="721"/>
                  </a:lnTo>
                  <a:lnTo>
                    <a:pt x="391" y="720"/>
                  </a:lnTo>
                  <a:lnTo>
                    <a:pt x="391" y="720"/>
                  </a:lnTo>
                  <a:lnTo>
                    <a:pt x="398" y="709"/>
                  </a:lnTo>
                  <a:lnTo>
                    <a:pt x="401" y="703"/>
                  </a:lnTo>
                  <a:lnTo>
                    <a:pt x="403" y="696"/>
                  </a:lnTo>
                  <a:lnTo>
                    <a:pt x="403" y="696"/>
                  </a:lnTo>
                  <a:lnTo>
                    <a:pt x="407" y="656"/>
                  </a:lnTo>
                  <a:lnTo>
                    <a:pt x="407" y="656"/>
                  </a:lnTo>
                  <a:lnTo>
                    <a:pt x="404" y="658"/>
                  </a:lnTo>
                  <a:lnTo>
                    <a:pt x="402" y="660"/>
                  </a:lnTo>
                  <a:lnTo>
                    <a:pt x="400" y="662"/>
                  </a:lnTo>
                  <a:lnTo>
                    <a:pt x="400" y="665"/>
                  </a:lnTo>
                  <a:lnTo>
                    <a:pt x="400" y="665"/>
                  </a:lnTo>
                  <a:close/>
                  <a:moveTo>
                    <a:pt x="276" y="655"/>
                  </a:moveTo>
                  <a:lnTo>
                    <a:pt x="276" y="655"/>
                  </a:lnTo>
                  <a:lnTo>
                    <a:pt x="280" y="658"/>
                  </a:lnTo>
                  <a:lnTo>
                    <a:pt x="280" y="658"/>
                  </a:lnTo>
                  <a:lnTo>
                    <a:pt x="303" y="614"/>
                  </a:lnTo>
                  <a:lnTo>
                    <a:pt x="303" y="614"/>
                  </a:lnTo>
                  <a:lnTo>
                    <a:pt x="298" y="619"/>
                  </a:lnTo>
                  <a:lnTo>
                    <a:pt x="294" y="623"/>
                  </a:lnTo>
                  <a:lnTo>
                    <a:pt x="287" y="633"/>
                  </a:lnTo>
                  <a:lnTo>
                    <a:pt x="281" y="644"/>
                  </a:lnTo>
                  <a:lnTo>
                    <a:pt x="276" y="655"/>
                  </a:lnTo>
                  <a:lnTo>
                    <a:pt x="276" y="655"/>
                  </a:lnTo>
                  <a:close/>
                  <a:moveTo>
                    <a:pt x="508" y="685"/>
                  </a:moveTo>
                  <a:lnTo>
                    <a:pt x="508" y="685"/>
                  </a:lnTo>
                  <a:lnTo>
                    <a:pt x="506" y="701"/>
                  </a:lnTo>
                  <a:lnTo>
                    <a:pt x="505" y="710"/>
                  </a:lnTo>
                  <a:lnTo>
                    <a:pt x="504" y="718"/>
                  </a:lnTo>
                  <a:lnTo>
                    <a:pt x="504" y="718"/>
                  </a:lnTo>
                  <a:lnTo>
                    <a:pt x="500" y="737"/>
                  </a:lnTo>
                  <a:lnTo>
                    <a:pt x="498" y="746"/>
                  </a:lnTo>
                  <a:lnTo>
                    <a:pt x="496" y="751"/>
                  </a:lnTo>
                  <a:lnTo>
                    <a:pt x="494" y="755"/>
                  </a:lnTo>
                  <a:lnTo>
                    <a:pt x="494" y="755"/>
                  </a:lnTo>
                  <a:lnTo>
                    <a:pt x="493" y="757"/>
                  </a:lnTo>
                  <a:lnTo>
                    <a:pt x="493" y="760"/>
                  </a:lnTo>
                  <a:lnTo>
                    <a:pt x="493" y="760"/>
                  </a:lnTo>
                  <a:lnTo>
                    <a:pt x="495" y="760"/>
                  </a:lnTo>
                  <a:lnTo>
                    <a:pt x="495" y="760"/>
                  </a:lnTo>
                  <a:lnTo>
                    <a:pt x="498" y="754"/>
                  </a:lnTo>
                  <a:lnTo>
                    <a:pt x="500" y="748"/>
                  </a:lnTo>
                  <a:lnTo>
                    <a:pt x="503" y="735"/>
                  </a:lnTo>
                  <a:lnTo>
                    <a:pt x="503" y="735"/>
                  </a:lnTo>
                  <a:lnTo>
                    <a:pt x="506" y="721"/>
                  </a:lnTo>
                  <a:lnTo>
                    <a:pt x="508" y="707"/>
                  </a:lnTo>
                  <a:lnTo>
                    <a:pt x="508" y="707"/>
                  </a:lnTo>
                  <a:lnTo>
                    <a:pt x="509" y="694"/>
                  </a:lnTo>
                  <a:lnTo>
                    <a:pt x="510" y="682"/>
                  </a:lnTo>
                  <a:lnTo>
                    <a:pt x="510" y="682"/>
                  </a:lnTo>
                  <a:lnTo>
                    <a:pt x="509" y="683"/>
                  </a:lnTo>
                  <a:lnTo>
                    <a:pt x="508" y="685"/>
                  </a:lnTo>
                  <a:lnTo>
                    <a:pt x="508" y="685"/>
                  </a:lnTo>
                  <a:close/>
                  <a:moveTo>
                    <a:pt x="327" y="691"/>
                  </a:moveTo>
                  <a:lnTo>
                    <a:pt x="327" y="691"/>
                  </a:lnTo>
                  <a:lnTo>
                    <a:pt x="330" y="692"/>
                  </a:lnTo>
                  <a:lnTo>
                    <a:pt x="332" y="692"/>
                  </a:lnTo>
                  <a:lnTo>
                    <a:pt x="333" y="690"/>
                  </a:lnTo>
                  <a:lnTo>
                    <a:pt x="334" y="688"/>
                  </a:lnTo>
                  <a:lnTo>
                    <a:pt x="334" y="688"/>
                  </a:lnTo>
                  <a:lnTo>
                    <a:pt x="340" y="672"/>
                  </a:lnTo>
                  <a:lnTo>
                    <a:pt x="344" y="664"/>
                  </a:lnTo>
                  <a:lnTo>
                    <a:pt x="349" y="657"/>
                  </a:lnTo>
                  <a:lnTo>
                    <a:pt x="349" y="657"/>
                  </a:lnTo>
                  <a:lnTo>
                    <a:pt x="362" y="640"/>
                  </a:lnTo>
                  <a:lnTo>
                    <a:pt x="362" y="640"/>
                  </a:lnTo>
                  <a:lnTo>
                    <a:pt x="356" y="645"/>
                  </a:lnTo>
                  <a:lnTo>
                    <a:pt x="350" y="650"/>
                  </a:lnTo>
                  <a:lnTo>
                    <a:pt x="345" y="656"/>
                  </a:lnTo>
                  <a:lnTo>
                    <a:pt x="341" y="663"/>
                  </a:lnTo>
                  <a:lnTo>
                    <a:pt x="333" y="677"/>
                  </a:lnTo>
                  <a:lnTo>
                    <a:pt x="327" y="691"/>
                  </a:lnTo>
                  <a:lnTo>
                    <a:pt x="327" y="691"/>
                  </a:lnTo>
                  <a:close/>
                  <a:moveTo>
                    <a:pt x="391" y="652"/>
                  </a:moveTo>
                  <a:lnTo>
                    <a:pt x="391" y="652"/>
                  </a:lnTo>
                  <a:lnTo>
                    <a:pt x="386" y="667"/>
                  </a:lnTo>
                  <a:lnTo>
                    <a:pt x="381" y="682"/>
                  </a:lnTo>
                  <a:lnTo>
                    <a:pt x="375" y="697"/>
                  </a:lnTo>
                  <a:lnTo>
                    <a:pt x="371" y="704"/>
                  </a:lnTo>
                  <a:lnTo>
                    <a:pt x="367" y="711"/>
                  </a:lnTo>
                  <a:lnTo>
                    <a:pt x="367" y="711"/>
                  </a:lnTo>
                  <a:lnTo>
                    <a:pt x="372" y="705"/>
                  </a:lnTo>
                  <a:lnTo>
                    <a:pt x="378" y="697"/>
                  </a:lnTo>
                  <a:lnTo>
                    <a:pt x="382" y="689"/>
                  </a:lnTo>
                  <a:lnTo>
                    <a:pt x="386" y="680"/>
                  </a:lnTo>
                  <a:lnTo>
                    <a:pt x="389" y="672"/>
                  </a:lnTo>
                  <a:lnTo>
                    <a:pt x="391" y="664"/>
                  </a:lnTo>
                  <a:lnTo>
                    <a:pt x="391" y="657"/>
                  </a:lnTo>
                  <a:lnTo>
                    <a:pt x="391" y="652"/>
                  </a:lnTo>
                  <a:lnTo>
                    <a:pt x="391" y="652"/>
                  </a:lnTo>
                  <a:close/>
                  <a:moveTo>
                    <a:pt x="298" y="654"/>
                  </a:moveTo>
                  <a:lnTo>
                    <a:pt x="298" y="654"/>
                  </a:lnTo>
                  <a:lnTo>
                    <a:pt x="302" y="649"/>
                  </a:lnTo>
                  <a:lnTo>
                    <a:pt x="307" y="644"/>
                  </a:lnTo>
                  <a:lnTo>
                    <a:pt x="313" y="640"/>
                  </a:lnTo>
                  <a:lnTo>
                    <a:pt x="319" y="637"/>
                  </a:lnTo>
                  <a:lnTo>
                    <a:pt x="319" y="637"/>
                  </a:lnTo>
                  <a:lnTo>
                    <a:pt x="333" y="628"/>
                  </a:lnTo>
                  <a:lnTo>
                    <a:pt x="333" y="628"/>
                  </a:lnTo>
                  <a:lnTo>
                    <a:pt x="331" y="626"/>
                  </a:lnTo>
                  <a:lnTo>
                    <a:pt x="329" y="626"/>
                  </a:lnTo>
                  <a:lnTo>
                    <a:pt x="325" y="627"/>
                  </a:lnTo>
                  <a:lnTo>
                    <a:pt x="325" y="627"/>
                  </a:lnTo>
                  <a:lnTo>
                    <a:pt x="317" y="631"/>
                  </a:lnTo>
                  <a:lnTo>
                    <a:pt x="310" y="637"/>
                  </a:lnTo>
                  <a:lnTo>
                    <a:pt x="304" y="643"/>
                  </a:lnTo>
                  <a:lnTo>
                    <a:pt x="299" y="650"/>
                  </a:lnTo>
                  <a:lnTo>
                    <a:pt x="299" y="650"/>
                  </a:lnTo>
                  <a:lnTo>
                    <a:pt x="293" y="659"/>
                  </a:lnTo>
                  <a:lnTo>
                    <a:pt x="293" y="659"/>
                  </a:lnTo>
                  <a:lnTo>
                    <a:pt x="296" y="657"/>
                  </a:lnTo>
                  <a:lnTo>
                    <a:pt x="298" y="654"/>
                  </a:lnTo>
                  <a:lnTo>
                    <a:pt x="298" y="654"/>
                  </a:lnTo>
                  <a:close/>
                  <a:moveTo>
                    <a:pt x="881" y="302"/>
                  </a:moveTo>
                  <a:lnTo>
                    <a:pt x="881" y="302"/>
                  </a:lnTo>
                  <a:lnTo>
                    <a:pt x="882" y="300"/>
                  </a:lnTo>
                  <a:lnTo>
                    <a:pt x="884" y="299"/>
                  </a:lnTo>
                  <a:lnTo>
                    <a:pt x="897" y="295"/>
                  </a:lnTo>
                  <a:lnTo>
                    <a:pt x="897" y="295"/>
                  </a:lnTo>
                  <a:lnTo>
                    <a:pt x="906" y="292"/>
                  </a:lnTo>
                  <a:lnTo>
                    <a:pt x="910" y="290"/>
                  </a:lnTo>
                  <a:lnTo>
                    <a:pt x="914" y="287"/>
                  </a:lnTo>
                  <a:lnTo>
                    <a:pt x="914" y="287"/>
                  </a:lnTo>
                  <a:lnTo>
                    <a:pt x="913" y="285"/>
                  </a:lnTo>
                  <a:lnTo>
                    <a:pt x="913" y="285"/>
                  </a:lnTo>
                  <a:lnTo>
                    <a:pt x="900" y="289"/>
                  </a:lnTo>
                  <a:lnTo>
                    <a:pt x="888" y="292"/>
                  </a:lnTo>
                  <a:lnTo>
                    <a:pt x="888" y="292"/>
                  </a:lnTo>
                  <a:lnTo>
                    <a:pt x="870" y="296"/>
                  </a:lnTo>
                  <a:lnTo>
                    <a:pt x="852" y="298"/>
                  </a:lnTo>
                  <a:lnTo>
                    <a:pt x="852" y="298"/>
                  </a:lnTo>
                  <a:lnTo>
                    <a:pt x="814" y="302"/>
                  </a:lnTo>
                  <a:lnTo>
                    <a:pt x="814" y="302"/>
                  </a:lnTo>
                  <a:lnTo>
                    <a:pt x="810" y="302"/>
                  </a:lnTo>
                  <a:lnTo>
                    <a:pt x="810" y="302"/>
                  </a:lnTo>
                  <a:lnTo>
                    <a:pt x="800" y="304"/>
                  </a:lnTo>
                  <a:lnTo>
                    <a:pt x="791" y="305"/>
                  </a:lnTo>
                  <a:lnTo>
                    <a:pt x="771" y="306"/>
                  </a:lnTo>
                  <a:lnTo>
                    <a:pt x="771" y="306"/>
                  </a:lnTo>
                  <a:lnTo>
                    <a:pt x="754" y="307"/>
                  </a:lnTo>
                  <a:lnTo>
                    <a:pt x="736" y="307"/>
                  </a:lnTo>
                  <a:lnTo>
                    <a:pt x="736" y="307"/>
                  </a:lnTo>
                  <a:lnTo>
                    <a:pt x="682" y="310"/>
                  </a:lnTo>
                  <a:lnTo>
                    <a:pt x="682" y="310"/>
                  </a:lnTo>
                  <a:lnTo>
                    <a:pt x="672" y="310"/>
                  </a:lnTo>
                  <a:lnTo>
                    <a:pt x="661" y="308"/>
                  </a:lnTo>
                  <a:lnTo>
                    <a:pt x="661" y="308"/>
                  </a:lnTo>
                  <a:lnTo>
                    <a:pt x="654" y="308"/>
                  </a:lnTo>
                  <a:lnTo>
                    <a:pt x="647" y="308"/>
                  </a:lnTo>
                  <a:lnTo>
                    <a:pt x="647" y="308"/>
                  </a:lnTo>
                  <a:lnTo>
                    <a:pt x="641" y="307"/>
                  </a:lnTo>
                  <a:lnTo>
                    <a:pt x="641" y="307"/>
                  </a:lnTo>
                  <a:lnTo>
                    <a:pt x="627" y="305"/>
                  </a:lnTo>
                  <a:lnTo>
                    <a:pt x="627" y="305"/>
                  </a:lnTo>
                  <a:lnTo>
                    <a:pt x="621" y="305"/>
                  </a:lnTo>
                  <a:lnTo>
                    <a:pt x="617" y="307"/>
                  </a:lnTo>
                  <a:lnTo>
                    <a:pt x="614" y="310"/>
                  </a:lnTo>
                  <a:lnTo>
                    <a:pt x="611" y="316"/>
                  </a:lnTo>
                  <a:lnTo>
                    <a:pt x="611" y="316"/>
                  </a:lnTo>
                  <a:lnTo>
                    <a:pt x="636" y="316"/>
                  </a:lnTo>
                  <a:lnTo>
                    <a:pt x="636" y="316"/>
                  </a:lnTo>
                  <a:lnTo>
                    <a:pt x="638" y="317"/>
                  </a:lnTo>
                  <a:lnTo>
                    <a:pt x="640" y="318"/>
                  </a:lnTo>
                  <a:lnTo>
                    <a:pt x="640" y="318"/>
                  </a:lnTo>
                  <a:lnTo>
                    <a:pt x="639" y="319"/>
                  </a:lnTo>
                  <a:lnTo>
                    <a:pt x="639" y="319"/>
                  </a:lnTo>
                  <a:lnTo>
                    <a:pt x="608" y="319"/>
                  </a:lnTo>
                  <a:lnTo>
                    <a:pt x="608" y="319"/>
                  </a:lnTo>
                  <a:lnTo>
                    <a:pt x="606" y="330"/>
                  </a:lnTo>
                  <a:lnTo>
                    <a:pt x="606" y="330"/>
                  </a:lnTo>
                  <a:lnTo>
                    <a:pt x="614" y="332"/>
                  </a:lnTo>
                  <a:lnTo>
                    <a:pt x="622" y="334"/>
                  </a:lnTo>
                  <a:lnTo>
                    <a:pt x="622" y="334"/>
                  </a:lnTo>
                  <a:lnTo>
                    <a:pt x="628" y="335"/>
                  </a:lnTo>
                  <a:lnTo>
                    <a:pt x="635" y="335"/>
                  </a:lnTo>
                  <a:lnTo>
                    <a:pt x="641" y="336"/>
                  </a:lnTo>
                  <a:lnTo>
                    <a:pt x="647" y="337"/>
                  </a:lnTo>
                  <a:lnTo>
                    <a:pt x="647" y="337"/>
                  </a:lnTo>
                  <a:lnTo>
                    <a:pt x="650" y="338"/>
                  </a:lnTo>
                  <a:lnTo>
                    <a:pt x="654" y="337"/>
                  </a:lnTo>
                  <a:lnTo>
                    <a:pt x="654" y="337"/>
                  </a:lnTo>
                  <a:lnTo>
                    <a:pt x="660" y="336"/>
                  </a:lnTo>
                  <a:lnTo>
                    <a:pt x="660" y="336"/>
                  </a:lnTo>
                  <a:lnTo>
                    <a:pt x="714" y="335"/>
                  </a:lnTo>
                  <a:lnTo>
                    <a:pt x="714" y="335"/>
                  </a:lnTo>
                  <a:lnTo>
                    <a:pt x="734" y="334"/>
                  </a:lnTo>
                  <a:lnTo>
                    <a:pt x="754" y="332"/>
                  </a:lnTo>
                  <a:lnTo>
                    <a:pt x="754" y="332"/>
                  </a:lnTo>
                  <a:lnTo>
                    <a:pt x="804" y="324"/>
                  </a:lnTo>
                  <a:lnTo>
                    <a:pt x="804" y="324"/>
                  </a:lnTo>
                  <a:lnTo>
                    <a:pt x="819" y="321"/>
                  </a:lnTo>
                  <a:lnTo>
                    <a:pt x="834" y="319"/>
                  </a:lnTo>
                  <a:lnTo>
                    <a:pt x="834" y="319"/>
                  </a:lnTo>
                  <a:lnTo>
                    <a:pt x="848" y="317"/>
                  </a:lnTo>
                  <a:lnTo>
                    <a:pt x="862" y="314"/>
                  </a:lnTo>
                  <a:lnTo>
                    <a:pt x="876" y="310"/>
                  </a:lnTo>
                  <a:lnTo>
                    <a:pt x="890" y="305"/>
                  </a:lnTo>
                  <a:lnTo>
                    <a:pt x="890" y="305"/>
                  </a:lnTo>
                  <a:lnTo>
                    <a:pt x="895" y="304"/>
                  </a:lnTo>
                  <a:lnTo>
                    <a:pt x="899" y="304"/>
                  </a:lnTo>
                  <a:lnTo>
                    <a:pt x="899" y="304"/>
                  </a:lnTo>
                  <a:lnTo>
                    <a:pt x="914" y="300"/>
                  </a:lnTo>
                  <a:lnTo>
                    <a:pt x="914" y="300"/>
                  </a:lnTo>
                  <a:lnTo>
                    <a:pt x="916" y="299"/>
                  </a:lnTo>
                  <a:lnTo>
                    <a:pt x="917" y="297"/>
                  </a:lnTo>
                  <a:lnTo>
                    <a:pt x="916" y="295"/>
                  </a:lnTo>
                  <a:lnTo>
                    <a:pt x="915" y="293"/>
                  </a:lnTo>
                  <a:lnTo>
                    <a:pt x="915" y="293"/>
                  </a:lnTo>
                  <a:lnTo>
                    <a:pt x="898" y="299"/>
                  </a:lnTo>
                  <a:lnTo>
                    <a:pt x="890" y="301"/>
                  </a:lnTo>
                  <a:lnTo>
                    <a:pt x="881" y="302"/>
                  </a:lnTo>
                  <a:lnTo>
                    <a:pt x="881" y="302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81" y="537"/>
                  </a:lnTo>
                  <a:lnTo>
                    <a:pt x="481" y="537"/>
                  </a:lnTo>
                  <a:lnTo>
                    <a:pt x="472" y="536"/>
                  </a:lnTo>
                  <a:lnTo>
                    <a:pt x="472" y="536"/>
                  </a:lnTo>
                  <a:lnTo>
                    <a:pt x="456" y="567"/>
                  </a:lnTo>
                  <a:lnTo>
                    <a:pt x="456" y="567"/>
                  </a:lnTo>
                  <a:lnTo>
                    <a:pt x="456" y="568"/>
                  </a:lnTo>
                  <a:lnTo>
                    <a:pt x="456" y="568"/>
                  </a:lnTo>
                  <a:close/>
                  <a:moveTo>
                    <a:pt x="332" y="507"/>
                  </a:moveTo>
                  <a:lnTo>
                    <a:pt x="332" y="507"/>
                  </a:lnTo>
                  <a:lnTo>
                    <a:pt x="343" y="499"/>
                  </a:lnTo>
                  <a:lnTo>
                    <a:pt x="354" y="491"/>
                  </a:lnTo>
                  <a:lnTo>
                    <a:pt x="375" y="473"/>
                  </a:lnTo>
                  <a:lnTo>
                    <a:pt x="375" y="473"/>
                  </a:lnTo>
                  <a:lnTo>
                    <a:pt x="363" y="467"/>
                  </a:lnTo>
                  <a:lnTo>
                    <a:pt x="363" y="467"/>
                  </a:lnTo>
                  <a:lnTo>
                    <a:pt x="354" y="476"/>
                  </a:lnTo>
                  <a:lnTo>
                    <a:pt x="346" y="485"/>
                  </a:lnTo>
                  <a:lnTo>
                    <a:pt x="338" y="496"/>
                  </a:lnTo>
                  <a:lnTo>
                    <a:pt x="332" y="507"/>
                  </a:lnTo>
                  <a:lnTo>
                    <a:pt x="332" y="507"/>
                  </a:lnTo>
                  <a:close/>
                  <a:moveTo>
                    <a:pt x="341" y="184"/>
                  </a:moveTo>
                  <a:lnTo>
                    <a:pt x="341" y="184"/>
                  </a:lnTo>
                  <a:lnTo>
                    <a:pt x="355" y="198"/>
                  </a:lnTo>
                  <a:lnTo>
                    <a:pt x="369" y="211"/>
                  </a:lnTo>
                  <a:lnTo>
                    <a:pt x="369" y="211"/>
                  </a:lnTo>
                  <a:lnTo>
                    <a:pt x="397" y="236"/>
                  </a:lnTo>
                  <a:lnTo>
                    <a:pt x="426" y="261"/>
                  </a:lnTo>
                  <a:lnTo>
                    <a:pt x="426" y="261"/>
                  </a:lnTo>
                  <a:lnTo>
                    <a:pt x="438" y="270"/>
                  </a:lnTo>
                  <a:lnTo>
                    <a:pt x="452" y="279"/>
                  </a:lnTo>
                  <a:lnTo>
                    <a:pt x="452" y="279"/>
                  </a:lnTo>
                  <a:lnTo>
                    <a:pt x="465" y="288"/>
                  </a:lnTo>
                  <a:lnTo>
                    <a:pt x="472" y="292"/>
                  </a:lnTo>
                  <a:lnTo>
                    <a:pt x="480" y="295"/>
                  </a:lnTo>
                  <a:lnTo>
                    <a:pt x="480" y="295"/>
                  </a:lnTo>
                  <a:lnTo>
                    <a:pt x="485" y="297"/>
                  </a:lnTo>
                  <a:lnTo>
                    <a:pt x="491" y="300"/>
                  </a:lnTo>
                  <a:lnTo>
                    <a:pt x="502" y="305"/>
                  </a:lnTo>
                  <a:lnTo>
                    <a:pt x="502" y="305"/>
                  </a:lnTo>
                  <a:lnTo>
                    <a:pt x="513" y="310"/>
                  </a:lnTo>
                  <a:lnTo>
                    <a:pt x="513" y="310"/>
                  </a:lnTo>
                  <a:lnTo>
                    <a:pt x="516" y="299"/>
                  </a:lnTo>
                  <a:lnTo>
                    <a:pt x="516" y="299"/>
                  </a:lnTo>
                  <a:lnTo>
                    <a:pt x="487" y="289"/>
                  </a:lnTo>
                  <a:lnTo>
                    <a:pt x="487" y="289"/>
                  </a:lnTo>
                  <a:lnTo>
                    <a:pt x="483" y="288"/>
                  </a:lnTo>
                  <a:lnTo>
                    <a:pt x="481" y="286"/>
                  </a:lnTo>
                  <a:lnTo>
                    <a:pt x="480" y="283"/>
                  </a:lnTo>
                  <a:lnTo>
                    <a:pt x="480" y="283"/>
                  </a:lnTo>
                  <a:lnTo>
                    <a:pt x="517" y="294"/>
                  </a:lnTo>
                  <a:lnTo>
                    <a:pt x="517" y="294"/>
                  </a:lnTo>
                  <a:lnTo>
                    <a:pt x="519" y="287"/>
                  </a:lnTo>
                  <a:lnTo>
                    <a:pt x="519" y="287"/>
                  </a:lnTo>
                  <a:lnTo>
                    <a:pt x="503" y="280"/>
                  </a:lnTo>
                  <a:lnTo>
                    <a:pt x="503" y="280"/>
                  </a:lnTo>
                  <a:lnTo>
                    <a:pt x="496" y="277"/>
                  </a:lnTo>
                  <a:lnTo>
                    <a:pt x="492" y="274"/>
                  </a:lnTo>
                  <a:lnTo>
                    <a:pt x="489" y="270"/>
                  </a:lnTo>
                  <a:lnTo>
                    <a:pt x="489" y="270"/>
                  </a:lnTo>
                  <a:lnTo>
                    <a:pt x="521" y="283"/>
                  </a:lnTo>
                  <a:lnTo>
                    <a:pt x="521" y="283"/>
                  </a:lnTo>
                  <a:lnTo>
                    <a:pt x="524" y="278"/>
                  </a:lnTo>
                  <a:lnTo>
                    <a:pt x="524" y="278"/>
                  </a:lnTo>
                  <a:lnTo>
                    <a:pt x="502" y="266"/>
                  </a:lnTo>
                  <a:lnTo>
                    <a:pt x="502" y="266"/>
                  </a:lnTo>
                  <a:lnTo>
                    <a:pt x="489" y="258"/>
                  </a:lnTo>
                  <a:lnTo>
                    <a:pt x="489" y="258"/>
                  </a:lnTo>
                  <a:lnTo>
                    <a:pt x="475" y="249"/>
                  </a:lnTo>
                  <a:lnTo>
                    <a:pt x="462" y="241"/>
                  </a:lnTo>
                  <a:lnTo>
                    <a:pt x="462" y="241"/>
                  </a:lnTo>
                  <a:lnTo>
                    <a:pt x="452" y="233"/>
                  </a:lnTo>
                  <a:lnTo>
                    <a:pt x="443" y="224"/>
                  </a:lnTo>
                  <a:lnTo>
                    <a:pt x="425" y="207"/>
                  </a:lnTo>
                  <a:lnTo>
                    <a:pt x="425" y="207"/>
                  </a:lnTo>
                  <a:lnTo>
                    <a:pt x="421" y="204"/>
                  </a:lnTo>
                  <a:lnTo>
                    <a:pt x="417" y="201"/>
                  </a:lnTo>
                  <a:lnTo>
                    <a:pt x="413" y="200"/>
                  </a:lnTo>
                  <a:lnTo>
                    <a:pt x="408" y="199"/>
                  </a:lnTo>
                  <a:lnTo>
                    <a:pt x="408" y="199"/>
                  </a:lnTo>
                  <a:lnTo>
                    <a:pt x="404" y="199"/>
                  </a:lnTo>
                  <a:lnTo>
                    <a:pt x="404" y="199"/>
                  </a:lnTo>
                  <a:lnTo>
                    <a:pt x="395" y="196"/>
                  </a:lnTo>
                  <a:lnTo>
                    <a:pt x="386" y="194"/>
                  </a:lnTo>
                  <a:lnTo>
                    <a:pt x="386" y="194"/>
                  </a:lnTo>
                  <a:lnTo>
                    <a:pt x="377" y="191"/>
                  </a:lnTo>
                  <a:lnTo>
                    <a:pt x="368" y="188"/>
                  </a:lnTo>
                  <a:lnTo>
                    <a:pt x="350" y="179"/>
                  </a:lnTo>
                  <a:lnTo>
                    <a:pt x="350" y="179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2" y="172"/>
                  </a:lnTo>
                  <a:lnTo>
                    <a:pt x="332" y="172"/>
                  </a:lnTo>
                  <a:lnTo>
                    <a:pt x="341" y="184"/>
                  </a:lnTo>
                  <a:lnTo>
                    <a:pt x="341" y="184"/>
                  </a:lnTo>
                  <a:close/>
                  <a:moveTo>
                    <a:pt x="1218" y="825"/>
                  </a:moveTo>
                  <a:lnTo>
                    <a:pt x="1218" y="825"/>
                  </a:lnTo>
                  <a:lnTo>
                    <a:pt x="1215" y="827"/>
                  </a:lnTo>
                  <a:lnTo>
                    <a:pt x="1215" y="827"/>
                  </a:lnTo>
                  <a:lnTo>
                    <a:pt x="1208" y="836"/>
                  </a:lnTo>
                  <a:lnTo>
                    <a:pt x="1200" y="844"/>
                  </a:lnTo>
                  <a:lnTo>
                    <a:pt x="1183" y="860"/>
                  </a:lnTo>
                  <a:lnTo>
                    <a:pt x="1183" y="860"/>
                  </a:lnTo>
                  <a:lnTo>
                    <a:pt x="1166" y="875"/>
                  </a:lnTo>
                  <a:lnTo>
                    <a:pt x="1149" y="890"/>
                  </a:lnTo>
                  <a:lnTo>
                    <a:pt x="1149" y="890"/>
                  </a:lnTo>
                  <a:lnTo>
                    <a:pt x="1130" y="904"/>
                  </a:lnTo>
                  <a:lnTo>
                    <a:pt x="1110" y="917"/>
                  </a:lnTo>
                  <a:lnTo>
                    <a:pt x="1090" y="929"/>
                  </a:lnTo>
                  <a:lnTo>
                    <a:pt x="1069" y="941"/>
                  </a:lnTo>
                  <a:lnTo>
                    <a:pt x="1069" y="941"/>
                  </a:lnTo>
                  <a:lnTo>
                    <a:pt x="1055" y="949"/>
                  </a:lnTo>
                  <a:lnTo>
                    <a:pt x="1041" y="956"/>
                  </a:lnTo>
                  <a:lnTo>
                    <a:pt x="1041" y="956"/>
                  </a:lnTo>
                  <a:lnTo>
                    <a:pt x="981" y="984"/>
                  </a:lnTo>
                  <a:lnTo>
                    <a:pt x="981" y="984"/>
                  </a:lnTo>
                  <a:lnTo>
                    <a:pt x="978" y="984"/>
                  </a:lnTo>
                  <a:lnTo>
                    <a:pt x="978" y="984"/>
                  </a:lnTo>
                  <a:lnTo>
                    <a:pt x="974" y="984"/>
                  </a:lnTo>
                  <a:lnTo>
                    <a:pt x="970" y="985"/>
                  </a:lnTo>
                  <a:lnTo>
                    <a:pt x="963" y="988"/>
                  </a:lnTo>
                  <a:lnTo>
                    <a:pt x="963" y="988"/>
                  </a:lnTo>
                  <a:lnTo>
                    <a:pt x="945" y="994"/>
                  </a:lnTo>
                  <a:lnTo>
                    <a:pt x="945" y="994"/>
                  </a:lnTo>
                  <a:lnTo>
                    <a:pt x="924" y="1002"/>
                  </a:lnTo>
                  <a:lnTo>
                    <a:pt x="924" y="1002"/>
                  </a:lnTo>
                  <a:lnTo>
                    <a:pt x="927" y="1008"/>
                  </a:lnTo>
                  <a:lnTo>
                    <a:pt x="927" y="1008"/>
                  </a:lnTo>
                  <a:lnTo>
                    <a:pt x="930" y="1013"/>
                  </a:lnTo>
                  <a:lnTo>
                    <a:pt x="933" y="1016"/>
                  </a:lnTo>
                  <a:lnTo>
                    <a:pt x="937" y="1016"/>
                  </a:lnTo>
                  <a:lnTo>
                    <a:pt x="943" y="1015"/>
                  </a:lnTo>
                  <a:lnTo>
                    <a:pt x="943" y="1015"/>
                  </a:lnTo>
                  <a:lnTo>
                    <a:pt x="961" y="1010"/>
                  </a:lnTo>
                  <a:lnTo>
                    <a:pt x="961" y="1010"/>
                  </a:lnTo>
                  <a:lnTo>
                    <a:pt x="982" y="1003"/>
                  </a:lnTo>
                  <a:lnTo>
                    <a:pt x="1003" y="994"/>
                  </a:lnTo>
                  <a:lnTo>
                    <a:pt x="1024" y="985"/>
                  </a:lnTo>
                  <a:lnTo>
                    <a:pt x="1044" y="974"/>
                  </a:lnTo>
                  <a:lnTo>
                    <a:pt x="1044" y="974"/>
                  </a:lnTo>
                  <a:lnTo>
                    <a:pt x="1093" y="945"/>
                  </a:lnTo>
                  <a:lnTo>
                    <a:pt x="1093" y="945"/>
                  </a:lnTo>
                  <a:lnTo>
                    <a:pt x="1108" y="936"/>
                  </a:lnTo>
                  <a:lnTo>
                    <a:pt x="1123" y="926"/>
                  </a:lnTo>
                  <a:lnTo>
                    <a:pt x="1137" y="915"/>
                  </a:lnTo>
                  <a:lnTo>
                    <a:pt x="1151" y="904"/>
                  </a:lnTo>
                  <a:lnTo>
                    <a:pt x="1151" y="904"/>
                  </a:lnTo>
                  <a:lnTo>
                    <a:pt x="1173" y="886"/>
                  </a:lnTo>
                  <a:lnTo>
                    <a:pt x="1196" y="868"/>
                  </a:lnTo>
                  <a:lnTo>
                    <a:pt x="1196" y="868"/>
                  </a:lnTo>
                  <a:lnTo>
                    <a:pt x="1204" y="861"/>
                  </a:lnTo>
                  <a:lnTo>
                    <a:pt x="1212" y="853"/>
                  </a:lnTo>
                  <a:lnTo>
                    <a:pt x="1219" y="845"/>
                  </a:lnTo>
                  <a:lnTo>
                    <a:pt x="1225" y="836"/>
                  </a:lnTo>
                  <a:lnTo>
                    <a:pt x="1225" y="836"/>
                  </a:lnTo>
                  <a:lnTo>
                    <a:pt x="1218" y="825"/>
                  </a:lnTo>
                  <a:lnTo>
                    <a:pt x="1218" y="825"/>
                  </a:lnTo>
                  <a:close/>
                  <a:moveTo>
                    <a:pt x="416" y="490"/>
                  </a:moveTo>
                  <a:lnTo>
                    <a:pt x="416" y="490"/>
                  </a:lnTo>
                  <a:lnTo>
                    <a:pt x="381" y="474"/>
                  </a:lnTo>
                  <a:lnTo>
                    <a:pt x="381" y="474"/>
                  </a:lnTo>
                  <a:lnTo>
                    <a:pt x="370" y="534"/>
                  </a:lnTo>
                  <a:lnTo>
                    <a:pt x="370" y="534"/>
                  </a:lnTo>
                  <a:lnTo>
                    <a:pt x="372" y="536"/>
                  </a:lnTo>
                  <a:lnTo>
                    <a:pt x="372" y="536"/>
                  </a:lnTo>
                  <a:lnTo>
                    <a:pt x="416" y="490"/>
                  </a:lnTo>
                  <a:lnTo>
                    <a:pt x="416" y="490"/>
                  </a:lnTo>
                  <a:close/>
                  <a:moveTo>
                    <a:pt x="130" y="933"/>
                  </a:moveTo>
                  <a:lnTo>
                    <a:pt x="130" y="933"/>
                  </a:lnTo>
                  <a:lnTo>
                    <a:pt x="124" y="927"/>
                  </a:lnTo>
                  <a:lnTo>
                    <a:pt x="118" y="921"/>
                  </a:lnTo>
                  <a:lnTo>
                    <a:pt x="118" y="921"/>
                  </a:lnTo>
                  <a:lnTo>
                    <a:pt x="109" y="909"/>
                  </a:lnTo>
                  <a:lnTo>
                    <a:pt x="109" y="909"/>
                  </a:lnTo>
                  <a:lnTo>
                    <a:pt x="102" y="901"/>
                  </a:lnTo>
                  <a:lnTo>
                    <a:pt x="96" y="893"/>
                  </a:lnTo>
                  <a:lnTo>
                    <a:pt x="96" y="893"/>
                  </a:lnTo>
                  <a:lnTo>
                    <a:pt x="87" y="878"/>
                  </a:lnTo>
                  <a:lnTo>
                    <a:pt x="79" y="864"/>
                  </a:lnTo>
                  <a:lnTo>
                    <a:pt x="79" y="864"/>
                  </a:lnTo>
                  <a:lnTo>
                    <a:pt x="73" y="854"/>
                  </a:lnTo>
                  <a:lnTo>
                    <a:pt x="66" y="844"/>
                  </a:lnTo>
                  <a:lnTo>
                    <a:pt x="66" y="844"/>
                  </a:lnTo>
                  <a:lnTo>
                    <a:pt x="44" y="802"/>
                  </a:lnTo>
                  <a:lnTo>
                    <a:pt x="44" y="802"/>
                  </a:lnTo>
                  <a:lnTo>
                    <a:pt x="42" y="797"/>
                  </a:lnTo>
                  <a:lnTo>
                    <a:pt x="42" y="797"/>
                  </a:lnTo>
                  <a:lnTo>
                    <a:pt x="32" y="776"/>
                  </a:lnTo>
                  <a:lnTo>
                    <a:pt x="32" y="776"/>
                  </a:lnTo>
                  <a:lnTo>
                    <a:pt x="31" y="773"/>
                  </a:lnTo>
                  <a:lnTo>
                    <a:pt x="30" y="770"/>
                  </a:lnTo>
                  <a:lnTo>
                    <a:pt x="30" y="770"/>
                  </a:lnTo>
                  <a:lnTo>
                    <a:pt x="30" y="768"/>
                  </a:lnTo>
                  <a:lnTo>
                    <a:pt x="29" y="767"/>
                  </a:lnTo>
                  <a:lnTo>
                    <a:pt x="27" y="764"/>
                  </a:lnTo>
                  <a:lnTo>
                    <a:pt x="27" y="764"/>
                  </a:lnTo>
                  <a:lnTo>
                    <a:pt x="24" y="757"/>
                  </a:lnTo>
                  <a:lnTo>
                    <a:pt x="24" y="757"/>
                  </a:lnTo>
                  <a:lnTo>
                    <a:pt x="18" y="744"/>
                  </a:lnTo>
                  <a:lnTo>
                    <a:pt x="15" y="737"/>
                  </a:lnTo>
                  <a:lnTo>
                    <a:pt x="11" y="731"/>
                  </a:lnTo>
                  <a:lnTo>
                    <a:pt x="11" y="731"/>
                  </a:lnTo>
                  <a:lnTo>
                    <a:pt x="0" y="738"/>
                  </a:lnTo>
                  <a:lnTo>
                    <a:pt x="0" y="738"/>
                  </a:lnTo>
                  <a:lnTo>
                    <a:pt x="2" y="745"/>
                  </a:lnTo>
                  <a:lnTo>
                    <a:pt x="3" y="752"/>
                  </a:lnTo>
                  <a:lnTo>
                    <a:pt x="3" y="752"/>
                  </a:lnTo>
                  <a:lnTo>
                    <a:pt x="11" y="771"/>
                  </a:lnTo>
                  <a:lnTo>
                    <a:pt x="19" y="790"/>
                  </a:lnTo>
                  <a:lnTo>
                    <a:pt x="19" y="790"/>
                  </a:lnTo>
                  <a:lnTo>
                    <a:pt x="33" y="818"/>
                  </a:lnTo>
                  <a:lnTo>
                    <a:pt x="47" y="845"/>
                  </a:lnTo>
                  <a:lnTo>
                    <a:pt x="47" y="845"/>
                  </a:lnTo>
                  <a:lnTo>
                    <a:pt x="55" y="860"/>
                  </a:lnTo>
                  <a:lnTo>
                    <a:pt x="64" y="875"/>
                  </a:lnTo>
                  <a:lnTo>
                    <a:pt x="64" y="875"/>
                  </a:lnTo>
                  <a:lnTo>
                    <a:pt x="75" y="892"/>
                  </a:lnTo>
                  <a:lnTo>
                    <a:pt x="87" y="908"/>
                  </a:lnTo>
                  <a:lnTo>
                    <a:pt x="100" y="924"/>
                  </a:lnTo>
                  <a:lnTo>
                    <a:pt x="113" y="939"/>
                  </a:lnTo>
                  <a:lnTo>
                    <a:pt x="113" y="939"/>
                  </a:lnTo>
                  <a:lnTo>
                    <a:pt x="132" y="958"/>
                  </a:lnTo>
                  <a:lnTo>
                    <a:pt x="132" y="958"/>
                  </a:lnTo>
                  <a:lnTo>
                    <a:pt x="140" y="964"/>
                  </a:lnTo>
                  <a:lnTo>
                    <a:pt x="147" y="969"/>
                  </a:lnTo>
                  <a:lnTo>
                    <a:pt x="147" y="969"/>
                  </a:lnTo>
                  <a:lnTo>
                    <a:pt x="159" y="979"/>
                  </a:lnTo>
                  <a:lnTo>
                    <a:pt x="172" y="989"/>
                  </a:lnTo>
                  <a:lnTo>
                    <a:pt x="172" y="989"/>
                  </a:lnTo>
                  <a:lnTo>
                    <a:pt x="183" y="997"/>
                  </a:lnTo>
                  <a:lnTo>
                    <a:pt x="189" y="1000"/>
                  </a:lnTo>
                  <a:lnTo>
                    <a:pt x="195" y="1002"/>
                  </a:lnTo>
                  <a:lnTo>
                    <a:pt x="195" y="1002"/>
                  </a:lnTo>
                  <a:lnTo>
                    <a:pt x="207" y="995"/>
                  </a:lnTo>
                  <a:lnTo>
                    <a:pt x="207" y="995"/>
                  </a:lnTo>
                  <a:lnTo>
                    <a:pt x="197" y="990"/>
                  </a:lnTo>
                  <a:lnTo>
                    <a:pt x="188" y="984"/>
                  </a:lnTo>
                  <a:lnTo>
                    <a:pt x="180" y="978"/>
                  </a:lnTo>
                  <a:lnTo>
                    <a:pt x="172" y="971"/>
                  </a:lnTo>
                  <a:lnTo>
                    <a:pt x="172" y="971"/>
                  </a:lnTo>
                  <a:lnTo>
                    <a:pt x="130" y="933"/>
                  </a:lnTo>
                  <a:lnTo>
                    <a:pt x="130" y="933"/>
                  </a:lnTo>
                  <a:close/>
                  <a:moveTo>
                    <a:pt x="488" y="538"/>
                  </a:moveTo>
                  <a:lnTo>
                    <a:pt x="488" y="538"/>
                  </a:lnTo>
                  <a:lnTo>
                    <a:pt x="482" y="592"/>
                  </a:lnTo>
                  <a:lnTo>
                    <a:pt x="482" y="592"/>
                  </a:lnTo>
                  <a:lnTo>
                    <a:pt x="483" y="593"/>
                  </a:lnTo>
                  <a:lnTo>
                    <a:pt x="483" y="593"/>
                  </a:lnTo>
                  <a:lnTo>
                    <a:pt x="493" y="582"/>
                  </a:lnTo>
                  <a:lnTo>
                    <a:pt x="501" y="571"/>
                  </a:lnTo>
                  <a:lnTo>
                    <a:pt x="519" y="548"/>
                  </a:lnTo>
                  <a:lnTo>
                    <a:pt x="519" y="548"/>
                  </a:lnTo>
                  <a:lnTo>
                    <a:pt x="488" y="538"/>
                  </a:lnTo>
                  <a:lnTo>
                    <a:pt x="488" y="538"/>
                  </a:lnTo>
                  <a:close/>
                  <a:moveTo>
                    <a:pt x="515" y="359"/>
                  </a:moveTo>
                  <a:lnTo>
                    <a:pt x="515" y="359"/>
                  </a:lnTo>
                  <a:lnTo>
                    <a:pt x="531" y="341"/>
                  </a:lnTo>
                  <a:lnTo>
                    <a:pt x="531" y="341"/>
                  </a:lnTo>
                  <a:lnTo>
                    <a:pt x="517" y="324"/>
                  </a:lnTo>
                  <a:lnTo>
                    <a:pt x="517" y="324"/>
                  </a:lnTo>
                  <a:lnTo>
                    <a:pt x="510" y="327"/>
                  </a:lnTo>
                  <a:lnTo>
                    <a:pt x="504" y="331"/>
                  </a:lnTo>
                  <a:lnTo>
                    <a:pt x="493" y="339"/>
                  </a:lnTo>
                  <a:lnTo>
                    <a:pt x="493" y="339"/>
                  </a:lnTo>
                  <a:lnTo>
                    <a:pt x="472" y="356"/>
                  </a:lnTo>
                  <a:lnTo>
                    <a:pt x="462" y="365"/>
                  </a:lnTo>
                  <a:lnTo>
                    <a:pt x="453" y="375"/>
                  </a:lnTo>
                  <a:lnTo>
                    <a:pt x="453" y="375"/>
                  </a:lnTo>
                  <a:lnTo>
                    <a:pt x="430" y="396"/>
                  </a:lnTo>
                  <a:lnTo>
                    <a:pt x="408" y="417"/>
                  </a:lnTo>
                  <a:lnTo>
                    <a:pt x="408" y="417"/>
                  </a:lnTo>
                  <a:lnTo>
                    <a:pt x="389" y="437"/>
                  </a:lnTo>
                  <a:lnTo>
                    <a:pt x="389" y="437"/>
                  </a:lnTo>
                  <a:lnTo>
                    <a:pt x="380" y="447"/>
                  </a:lnTo>
                  <a:lnTo>
                    <a:pt x="380" y="447"/>
                  </a:lnTo>
                  <a:lnTo>
                    <a:pt x="485" y="492"/>
                  </a:lnTo>
                  <a:lnTo>
                    <a:pt x="485" y="492"/>
                  </a:lnTo>
                  <a:lnTo>
                    <a:pt x="503" y="455"/>
                  </a:lnTo>
                  <a:lnTo>
                    <a:pt x="522" y="418"/>
                  </a:lnTo>
                  <a:lnTo>
                    <a:pt x="532" y="400"/>
                  </a:lnTo>
                  <a:lnTo>
                    <a:pt x="543" y="383"/>
                  </a:lnTo>
                  <a:lnTo>
                    <a:pt x="555" y="366"/>
                  </a:lnTo>
                  <a:lnTo>
                    <a:pt x="568" y="350"/>
                  </a:lnTo>
                  <a:lnTo>
                    <a:pt x="568" y="350"/>
                  </a:lnTo>
                  <a:lnTo>
                    <a:pt x="554" y="345"/>
                  </a:lnTo>
                  <a:lnTo>
                    <a:pt x="554" y="345"/>
                  </a:lnTo>
                  <a:lnTo>
                    <a:pt x="550" y="344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0" y="357"/>
                  </a:lnTo>
                  <a:lnTo>
                    <a:pt x="540" y="357"/>
                  </a:lnTo>
                  <a:lnTo>
                    <a:pt x="518" y="384"/>
                  </a:lnTo>
                  <a:lnTo>
                    <a:pt x="507" y="398"/>
                  </a:lnTo>
                  <a:lnTo>
                    <a:pt x="498" y="412"/>
                  </a:lnTo>
                  <a:lnTo>
                    <a:pt x="498" y="412"/>
                  </a:lnTo>
                  <a:lnTo>
                    <a:pt x="493" y="419"/>
                  </a:lnTo>
                  <a:lnTo>
                    <a:pt x="493" y="419"/>
                  </a:lnTo>
                  <a:lnTo>
                    <a:pt x="492" y="418"/>
                  </a:lnTo>
                  <a:lnTo>
                    <a:pt x="492" y="418"/>
                  </a:lnTo>
                  <a:lnTo>
                    <a:pt x="497" y="408"/>
                  </a:lnTo>
                  <a:lnTo>
                    <a:pt x="503" y="398"/>
                  </a:lnTo>
                  <a:lnTo>
                    <a:pt x="516" y="380"/>
                  </a:lnTo>
                  <a:lnTo>
                    <a:pt x="544" y="344"/>
                  </a:lnTo>
                  <a:lnTo>
                    <a:pt x="544" y="344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21" y="358"/>
                  </a:lnTo>
                  <a:lnTo>
                    <a:pt x="513" y="368"/>
                  </a:lnTo>
                  <a:lnTo>
                    <a:pt x="507" y="378"/>
                  </a:lnTo>
                  <a:lnTo>
                    <a:pt x="507" y="378"/>
                  </a:lnTo>
                  <a:lnTo>
                    <a:pt x="506" y="374"/>
                  </a:lnTo>
                  <a:lnTo>
                    <a:pt x="507" y="372"/>
                  </a:lnTo>
                  <a:lnTo>
                    <a:pt x="507" y="372"/>
                  </a:lnTo>
                  <a:lnTo>
                    <a:pt x="511" y="365"/>
                  </a:lnTo>
                  <a:lnTo>
                    <a:pt x="515" y="359"/>
                  </a:lnTo>
                  <a:lnTo>
                    <a:pt x="515" y="359"/>
                  </a:lnTo>
                  <a:close/>
                  <a:moveTo>
                    <a:pt x="532" y="607"/>
                  </a:moveTo>
                  <a:lnTo>
                    <a:pt x="532" y="607"/>
                  </a:lnTo>
                  <a:lnTo>
                    <a:pt x="538" y="553"/>
                  </a:lnTo>
                  <a:lnTo>
                    <a:pt x="538" y="553"/>
                  </a:lnTo>
                  <a:lnTo>
                    <a:pt x="525" y="550"/>
                  </a:lnTo>
                  <a:lnTo>
                    <a:pt x="525" y="550"/>
                  </a:lnTo>
                  <a:lnTo>
                    <a:pt x="525" y="565"/>
                  </a:lnTo>
                  <a:lnTo>
                    <a:pt x="527" y="579"/>
                  </a:lnTo>
                  <a:lnTo>
                    <a:pt x="529" y="593"/>
                  </a:lnTo>
                  <a:lnTo>
                    <a:pt x="532" y="607"/>
                  </a:lnTo>
                  <a:lnTo>
                    <a:pt x="532" y="607"/>
                  </a:lnTo>
                  <a:close/>
                  <a:moveTo>
                    <a:pt x="504" y="623"/>
                  </a:moveTo>
                  <a:lnTo>
                    <a:pt x="504" y="623"/>
                  </a:lnTo>
                  <a:lnTo>
                    <a:pt x="455" y="609"/>
                  </a:lnTo>
                  <a:lnTo>
                    <a:pt x="455" y="609"/>
                  </a:lnTo>
                  <a:lnTo>
                    <a:pt x="448" y="606"/>
                  </a:lnTo>
                  <a:lnTo>
                    <a:pt x="442" y="603"/>
                  </a:lnTo>
                  <a:lnTo>
                    <a:pt x="442" y="603"/>
                  </a:lnTo>
                  <a:lnTo>
                    <a:pt x="441" y="603"/>
                  </a:lnTo>
                  <a:lnTo>
                    <a:pt x="441" y="603"/>
                  </a:lnTo>
                  <a:lnTo>
                    <a:pt x="438" y="608"/>
                  </a:lnTo>
                  <a:lnTo>
                    <a:pt x="438" y="608"/>
                  </a:lnTo>
                  <a:lnTo>
                    <a:pt x="447" y="612"/>
                  </a:lnTo>
                  <a:lnTo>
                    <a:pt x="455" y="615"/>
                  </a:lnTo>
                  <a:lnTo>
                    <a:pt x="455" y="615"/>
                  </a:lnTo>
                  <a:lnTo>
                    <a:pt x="489" y="625"/>
                  </a:lnTo>
                  <a:lnTo>
                    <a:pt x="523" y="637"/>
                  </a:lnTo>
                  <a:lnTo>
                    <a:pt x="523" y="637"/>
                  </a:lnTo>
                  <a:lnTo>
                    <a:pt x="528" y="640"/>
                  </a:lnTo>
                  <a:lnTo>
                    <a:pt x="528" y="640"/>
                  </a:lnTo>
                  <a:lnTo>
                    <a:pt x="529" y="632"/>
                  </a:lnTo>
                  <a:lnTo>
                    <a:pt x="529" y="632"/>
                  </a:lnTo>
                  <a:lnTo>
                    <a:pt x="525" y="629"/>
                  </a:lnTo>
                  <a:lnTo>
                    <a:pt x="520" y="627"/>
                  </a:lnTo>
                  <a:lnTo>
                    <a:pt x="520" y="627"/>
                  </a:lnTo>
                  <a:lnTo>
                    <a:pt x="504" y="623"/>
                  </a:lnTo>
                  <a:lnTo>
                    <a:pt x="504" y="623"/>
                  </a:lnTo>
                  <a:close/>
                  <a:moveTo>
                    <a:pt x="552" y="384"/>
                  </a:moveTo>
                  <a:lnTo>
                    <a:pt x="552" y="384"/>
                  </a:lnTo>
                  <a:lnTo>
                    <a:pt x="541" y="398"/>
                  </a:lnTo>
                  <a:lnTo>
                    <a:pt x="532" y="412"/>
                  </a:lnTo>
                  <a:lnTo>
                    <a:pt x="524" y="427"/>
                  </a:lnTo>
                  <a:lnTo>
                    <a:pt x="516" y="443"/>
                  </a:lnTo>
                  <a:lnTo>
                    <a:pt x="516" y="443"/>
                  </a:lnTo>
                  <a:lnTo>
                    <a:pt x="494" y="489"/>
                  </a:lnTo>
                  <a:lnTo>
                    <a:pt x="494" y="489"/>
                  </a:lnTo>
                  <a:lnTo>
                    <a:pt x="480" y="520"/>
                  </a:lnTo>
                  <a:lnTo>
                    <a:pt x="480" y="520"/>
                  </a:lnTo>
                  <a:lnTo>
                    <a:pt x="491" y="523"/>
                  </a:lnTo>
                  <a:lnTo>
                    <a:pt x="491" y="523"/>
                  </a:lnTo>
                  <a:lnTo>
                    <a:pt x="504" y="526"/>
                  </a:lnTo>
                  <a:lnTo>
                    <a:pt x="504" y="526"/>
                  </a:lnTo>
                  <a:lnTo>
                    <a:pt x="535" y="535"/>
                  </a:lnTo>
                  <a:lnTo>
                    <a:pt x="535" y="535"/>
                  </a:lnTo>
                  <a:lnTo>
                    <a:pt x="541" y="535"/>
                  </a:lnTo>
                  <a:lnTo>
                    <a:pt x="541" y="535"/>
                  </a:lnTo>
                  <a:lnTo>
                    <a:pt x="542" y="523"/>
                  </a:lnTo>
                  <a:lnTo>
                    <a:pt x="544" y="510"/>
                  </a:lnTo>
                  <a:lnTo>
                    <a:pt x="544" y="510"/>
                  </a:lnTo>
                  <a:lnTo>
                    <a:pt x="555" y="442"/>
                  </a:lnTo>
                  <a:lnTo>
                    <a:pt x="555" y="442"/>
                  </a:lnTo>
                  <a:lnTo>
                    <a:pt x="559" y="417"/>
                  </a:lnTo>
                  <a:lnTo>
                    <a:pt x="564" y="393"/>
                  </a:lnTo>
                  <a:lnTo>
                    <a:pt x="564" y="393"/>
                  </a:lnTo>
                  <a:lnTo>
                    <a:pt x="568" y="377"/>
                  </a:lnTo>
                  <a:lnTo>
                    <a:pt x="573" y="361"/>
                  </a:lnTo>
                  <a:lnTo>
                    <a:pt x="573" y="361"/>
                  </a:lnTo>
                  <a:lnTo>
                    <a:pt x="572" y="361"/>
                  </a:lnTo>
                  <a:lnTo>
                    <a:pt x="572" y="361"/>
                  </a:lnTo>
                  <a:lnTo>
                    <a:pt x="562" y="373"/>
                  </a:lnTo>
                  <a:lnTo>
                    <a:pt x="552" y="384"/>
                  </a:lnTo>
                  <a:lnTo>
                    <a:pt x="552" y="384"/>
                  </a:lnTo>
                  <a:close/>
                  <a:moveTo>
                    <a:pt x="437" y="586"/>
                  </a:moveTo>
                  <a:lnTo>
                    <a:pt x="437" y="586"/>
                  </a:lnTo>
                  <a:lnTo>
                    <a:pt x="419" y="575"/>
                  </a:lnTo>
                  <a:lnTo>
                    <a:pt x="419" y="575"/>
                  </a:lnTo>
                  <a:lnTo>
                    <a:pt x="400" y="567"/>
                  </a:lnTo>
                  <a:lnTo>
                    <a:pt x="400" y="567"/>
                  </a:lnTo>
                  <a:lnTo>
                    <a:pt x="388" y="560"/>
                  </a:lnTo>
                  <a:lnTo>
                    <a:pt x="375" y="554"/>
                  </a:lnTo>
                  <a:lnTo>
                    <a:pt x="375" y="554"/>
                  </a:lnTo>
                  <a:lnTo>
                    <a:pt x="326" y="532"/>
                  </a:lnTo>
                  <a:lnTo>
                    <a:pt x="326" y="532"/>
                  </a:lnTo>
                  <a:lnTo>
                    <a:pt x="316" y="527"/>
                  </a:lnTo>
                  <a:lnTo>
                    <a:pt x="316" y="527"/>
                  </a:lnTo>
                  <a:lnTo>
                    <a:pt x="313" y="532"/>
                  </a:lnTo>
                  <a:lnTo>
                    <a:pt x="313" y="532"/>
                  </a:lnTo>
                  <a:lnTo>
                    <a:pt x="437" y="593"/>
                  </a:lnTo>
                  <a:lnTo>
                    <a:pt x="437" y="593"/>
                  </a:lnTo>
                  <a:lnTo>
                    <a:pt x="439" y="589"/>
                  </a:lnTo>
                  <a:lnTo>
                    <a:pt x="439" y="587"/>
                  </a:lnTo>
                  <a:lnTo>
                    <a:pt x="437" y="586"/>
                  </a:lnTo>
                  <a:lnTo>
                    <a:pt x="437" y="586"/>
                  </a:lnTo>
                  <a:close/>
                  <a:moveTo>
                    <a:pt x="444" y="577"/>
                  </a:moveTo>
                  <a:lnTo>
                    <a:pt x="444" y="577"/>
                  </a:lnTo>
                  <a:lnTo>
                    <a:pt x="474" y="514"/>
                  </a:lnTo>
                  <a:lnTo>
                    <a:pt x="474" y="514"/>
                  </a:lnTo>
                  <a:lnTo>
                    <a:pt x="457" y="508"/>
                  </a:lnTo>
                  <a:lnTo>
                    <a:pt x="457" y="508"/>
                  </a:lnTo>
                  <a:lnTo>
                    <a:pt x="453" y="525"/>
                  </a:lnTo>
                  <a:lnTo>
                    <a:pt x="450" y="542"/>
                  </a:lnTo>
                  <a:lnTo>
                    <a:pt x="448" y="560"/>
                  </a:lnTo>
                  <a:lnTo>
                    <a:pt x="444" y="577"/>
                  </a:lnTo>
                  <a:lnTo>
                    <a:pt x="444" y="577"/>
                  </a:lnTo>
                  <a:close/>
                  <a:moveTo>
                    <a:pt x="620" y="294"/>
                  </a:moveTo>
                  <a:lnTo>
                    <a:pt x="620" y="294"/>
                  </a:lnTo>
                  <a:lnTo>
                    <a:pt x="615" y="292"/>
                  </a:lnTo>
                  <a:lnTo>
                    <a:pt x="610" y="290"/>
                  </a:lnTo>
                  <a:lnTo>
                    <a:pt x="605" y="289"/>
                  </a:lnTo>
                  <a:lnTo>
                    <a:pt x="599" y="288"/>
                  </a:lnTo>
                  <a:lnTo>
                    <a:pt x="589" y="288"/>
                  </a:lnTo>
                  <a:lnTo>
                    <a:pt x="579" y="288"/>
                  </a:lnTo>
                  <a:lnTo>
                    <a:pt x="579" y="288"/>
                  </a:lnTo>
                  <a:lnTo>
                    <a:pt x="581" y="282"/>
                  </a:lnTo>
                  <a:lnTo>
                    <a:pt x="581" y="282"/>
                  </a:lnTo>
                  <a:lnTo>
                    <a:pt x="571" y="278"/>
                  </a:lnTo>
                  <a:lnTo>
                    <a:pt x="567" y="276"/>
                  </a:lnTo>
                  <a:lnTo>
                    <a:pt x="563" y="273"/>
                  </a:lnTo>
                  <a:lnTo>
                    <a:pt x="563" y="273"/>
                  </a:lnTo>
                  <a:lnTo>
                    <a:pt x="557" y="270"/>
                  </a:lnTo>
                  <a:lnTo>
                    <a:pt x="554" y="269"/>
                  </a:lnTo>
                  <a:lnTo>
                    <a:pt x="551" y="269"/>
                  </a:lnTo>
                  <a:lnTo>
                    <a:pt x="545" y="270"/>
                  </a:lnTo>
                  <a:lnTo>
                    <a:pt x="538" y="274"/>
                  </a:lnTo>
                  <a:lnTo>
                    <a:pt x="538" y="274"/>
                  </a:lnTo>
                  <a:lnTo>
                    <a:pt x="534" y="277"/>
                  </a:lnTo>
                  <a:lnTo>
                    <a:pt x="531" y="281"/>
                  </a:lnTo>
                  <a:lnTo>
                    <a:pt x="526" y="289"/>
                  </a:lnTo>
                  <a:lnTo>
                    <a:pt x="523" y="298"/>
                  </a:lnTo>
                  <a:lnTo>
                    <a:pt x="520" y="308"/>
                  </a:lnTo>
                  <a:lnTo>
                    <a:pt x="520" y="308"/>
                  </a:lnTo>
                  <a:lnTo>
                    <a:pt x="520" y="313"/>
                  </a:lnTo>
                  <a:lnTo>
                    <a:pt x="521" y="318"/>
                  </a:lnTo>
                  <a:lnTo>
                    <a:pt x="524" y="322"/>
                  </a:lnTo>
                  <a:lnTo>
                    <a:pt x="527" y="326"/>
                  </a:lnTo>
                  <a:lnTo>
                    <a:pt x="527" y="326"/>
                  </a:lnTo>
                  <a:lnTo>
                    <a:pt x="531" y="329"/>
                  </a:lnTo>
                  <a:lnTo>
                    <a:pt x="536" y="332"/>
                  </a:lnTo>
                  <a:lnTo>
                    <a:pt x="545" y="336"/>
                  </a:lnTo>
                  <a:lnTo>
                    <a:pt x="545" y="336"/>
                  </a:lnTo>
                  <a:lnTo>
                    <a:pt x="555" y="340"/>
                  </a:lnTo>
                  <a:lnTo>
                    <a:pt x="564" y="342"/>
                  </a:lnTo>
                  <a:lnTo>
                    <a:pt x="574" y="343"/>
                  </a:lnTo>
                  <a:lnTo>
                    <a:pt x="579" y="342"/>
                  </a:lnTo>
                  <a:lnTo>
                    <a:pt x="585" y="341"/>
                  </a:lnTo>
                  <a:lnTo>
                    <a:pt x="585" y="341"/>
                  </a:lnTo>
                  <a:lnTo>
                    <a:pt x="592" y="339"/>
                  </a:lnTo>
                  <a:lnTo>
                    <a:pt x="595" y="336"/>
                  </a:lnTo>
                  <a:lnTo>
                    <a:pt x="596" y="335"/>
                  </a:lnTo>
                  <a:lnTo>
                    <a:pt x="597" y="332"/>
                  </a:lnTo>
                  <a:lnTo>
                    <a:pt x="597" y="325"/>
                  </a:lnTo>
                  <a:lnTo>
                    <a:pt x="597" y="325"/>
                  </a:lnTo>
                  <a:lnTo>
                    <a:pt x="598" y="318"/>
                  </a:lnTo>
                  <a:lnTo>
                    <a:pt x="599" y="315"/>
                  </a:lnTo>
                  <a:lnTo>
                    <a:pt x="600" y="312"/>
                  </a:lnTo>
                  <a:lnTo>
                    <a:pt x="600" y="312"/>
                  </a:lnTo>
                  <a:lnTo>
                    <a:pt x="604" y="307"/>
                  </a:lnTo>
                  <a:lnTo>
                    <a:pt x="608" y="302"/>
                  </a:lnTo>
                  <a:lnTo>
                    <a:pt x="613" y="297"/>
                  </a:lnTo>
                  <a:lnTo>
                    <a:pt x="620" y="294"/>
                  </a:lnTo>
                  <a:lnTo>
                    <a:pt x="620" y="294"/>
                  </a:lnTo>
                  <a:close/>
                  <a:moveTo>
                    <a:pt x="449" y="505"/>
                  </a:moveTo>
                  <a:lnTo>
                    <a:pt x="449" y="505"/>
                  </a:lnTo>
                  <a:lnTo>
                    <a:pt x="431" y="497"/>
                  </a:lnTo>
                  <a:lnTo>
                    <a:pt x="431" y="497"/>
                  </a:lnTo>
                  <a:lnTo>
                    <a:pt x="426" y="495"/>
                  </a:lnTo>
                  <a:lnTo>
                    <a:pt x="423" y="495"/>
                  </a:lnTo>
                  <a:lnTo>
                    <a:pt x="421" y="497"/>
                  </a:lnTo>
                  <a:lnTo>
                    <a:pt x="419" y="502"/>
                  </a:lnTo>
                  <a:lnTo>
                    <a:pt x="419" y="502"/>
                  </a:lnTo>
                  <a:lnTo>
                    <a:pt x="419" y="505"/>
                  </a:lnTo>
                  <a:lnTo>
                    <a:pt x="419" y="505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09" y="548"/>
                  </a:lnTo>
                  <a:lnTo>
                    <a:pt x="409" y="548"/>
                  </a:lnTo>
                  <a:lnTo>
                    <a:pt x="410" y="548"/>
                  </a:lnTo>
                  <a:lnTo>
                    <a:pt x="410" y="548"/>
                  </a:lnTo>
                  <a:lnTo>
                    <a:pt x="449" y="505"/>
                  </a:lnTo>
                  <a:lnTo>
                    <a:pt x="449" y="505"/>
                  </a:lnTo>
                  <a:close/>
                  <a:moveTo>
                    <a:pt x="296" y="608"/>
                  </a:moveTo>
                  <a:lnTo>
                    <a:pt x="296" y="608"/>
                  </a:lnTo>
                  <a:lnTo>
                    <a:pt x="286" y="615"/>
                  </a:lnTo>
                  <a:lnTo>
                    <a:pt x="276" y="623"/>
                  </a:lnTo>
                  <a:lnTo>
                    <a:pt x="268" y="632"/>
                  </a:lnTo>
                  <a:lnTo>
                    <a:pt x="260" y="642"/>
                  </a:lnTo>
                  <a:lnTo>
                    <a:pt x="260" y="642"/>
                  </a:lnTo>
                  <a:lnTo>
                    <a:pt x="262" y="644"/>
                  </a:lnTo>
                  <a:lnTo>
                    <a:pt x="262" y="644"/>
                  </a:lnTo>
                  <a:lnTo>
                    <a:pt x="263" y="645"/>
                  </a:lnTo>
                  <a:lnTo>
                    <a:pt x="263" y="645"/>
                  </a:lnTo>
                  <a:lnTo>
                    <a:pt x="278" y="625"/>
                  </a:lnTo>
                  <a:lnTo>
                    <a:pt x="287" y="616"/>
                  </a:lnTo>
                  <a:lnTo>
                    <a:pt x="296" y="608"/>
                  </a:lnTo>
                  <a:lnTo>
                    <a:pt x="296" y="608"/>
                  </a:lnTo>
                  <a:close/>
                  <a:moveTo>
                    <a:pt x="472" y="676"/>
                  </a:moveTo>
                  <a:lnTo>
                    <a:pt x="472" y="676"/>
                  </a:lnTo>
                  <a:lnTo>
                    <a:pt x="457" y="696"/>
                  </a:lnTo>
                  <a:lnTo>
                    <a:pt x="457" y="696"/>
                  </a:lnTo>
                  <a:lnTo>
                    <a:pt x="454" y="702"/>
                  </a:lnTo>
                  <a:lnTo>
                    <a:pt x="453" y="710"/>
                  </a:lnTo>
                  <a:lnTo>
                    <a:pt x="453" y="710"/>
                  </a:lnTo>
                  <a:lnTo>
                    <a:pt x="477" y="676"/>
                  </a:lnTo>
                  <a:lnTo>
                    <a:pt x="477" y="676"/>
                  </a:lnTo>
                  <a:lnTo>
                    <a:pt x="475" y="675"/>
                  </a:lnTo>
                  <a:lnTo>
                    <a:pt x="474" y="674"/>
                  </a:lnTo>
                  <a:lnTo>
                    <a:pt x="473" y="675"/>
                  </a:lnTo>
                  <a:lnTo>
                    <a:pt x="472" y="676"/>
                  </a:lnTo>
                  <a:lnTo>
                    <a:pt x="472" y="676"/>
                  </a:lnTo>
                  <a:close/>
                  <a:moveTo>
                    <a:pt x="250" y="640"/>
                  </a:moveTo>
                  <a:lnTo>
                    <a:pt x="250" y="640"/>
                  </a:lnTo>
                  <a:lnTo>
                    <a:pt x="253" y="638"/>
                  </a:lnTo>
                  <a:lnTo>
                    <a:pt x="257" y="634"/>
                  </a:lnTo>
                  <a:lnTo>
                    <a:pt x="265" y="624"/>
                  </a:lnTo>
                  <a:lnTo>
                    <a:pt x="272" y="612"/>
                  </a:lnTo>
                  <a:lnTo>
                    <a:pt x="277" y="601"/>
                  </a:lnTo>
                  <a:lnTo>
                    <a:pt x="277" y="601"/>
                  </a:lnTo>
                  <a:lnTo>
                    <a:pt x="250" y="640"/>
                  </a:lnTo>
                  <a:lnTo>
                    <a:pt x="250" y="640"/>
                  </a:lnTo>
                  <a:close/>
                  <a:moveTo>
                    <a:pt x="311" y="684"/>
                  </a:moveTo>
                  <a:lnTo>
                    <a:pt x="311" y="684"/>
                  </a:lnTo>
                  <a:lnTo>
                    <a:pt x="313" y="685"/>
                  </a:lnTo>
                  <a:lnTo>
                    <a:pt x="313" y="685"/>
                  </a:lnTo>
                  <a:lnTo>
                    <a:pt x="331" y="656"/>
                  </a:lnTo>
                  <a:lnTo>
                    <a:pt x="331" y="656"/>
                  </a:lnTo>
                  <a:lnTo>
                    <a:pt x="324" y="662"/>
                  </a:lnTo>
                  <a:lnTo>
                    <a:pt x="319" y="669"/>
                  </a:lnTo>
                  <a:lnTo>
                    <a:pt x="315" y="676"/>
                  </a:lnTo>
                  <a:lnTo>
                    <a:pt x="311" y="684"/>
                  </a:lnTo>
                  <a:lnTo>
                    <a:pt x="311" y="684"/>
                  </a:lnTo>
                  <a:close/>
                  <a:moveTo>
                    <a:pt x="421" y="656"/>
                  </a:moveTo>
                  <a:lnTo>
                    <a:pt x="421" y="656"/>
                  </a:lnTo>
                  <a:lnTo>
                    <a:pt x="421" y="673"/>
                  </a:lnTo>
                  <a:lnTo>
                    <a:pt x="421" y="673"/>
                  </a:lnTo>
                  <a:lnTo>
                    <a:pt x="421" y="689"/>
                  </a:lnTo>
                  <a:lnTo>
                    <a:pt x="421" y="689"/>
                  </a:lnTo>
                  <a:lnTo>
                    <a:pt x="423" y="681"/>
                  </a:lnTo>
                  <a:lnTo>
                    <a:pt x="424" y="673"/>
                  </a:lnTo>
                  <a:lnTo>
                    <a:pt x="424" y="665"/>
                  </a:lnTo>
                  <a:lnTo>
                    <a:pt x="423" y="656"/>
                  </a:lnTo>
                  <a:lnTo>
                    <a:pt x="423" y="656"/>
                  </a:lnTo>
                  <a:lnTo>
                    <a:pt x="421" y="656"/>
                  </a:lnTo>
                  <a:lnTo>
                    <a:pt x="421" y="656"/>
                  </a:lnTo>
                  <a:close/>
                  <a:moveTo>
                    <a:pt x="350" y="704"/>
                  </a:moveTo>
                  <a:lnTo>
                    <a:pt x="350" y="704"/>
                  </a:lnTo>
                  <a:lnTo>
                    <a:pt x="352" y="699"/>
                  </a:lnTo>
                  <a:lnTo>
                    <a:pt x="354" y="695"/>
                  </a:lnTo>
                  <a:lnTo>
                    <a:pt x="356" y="685"/>
                  </a:lnTo>
                  <a:lnTo>
                    <a:pt x="356" y="685"/>
                  </a:lnTo>
                  <a:lnTo>
                    <a:pt x="348" y="703"/>
                  </a:lnTo>
                  <a:lnTo>
                    <a:pt x="348" y="703"/>
                  </a:lnTo>
                  <a:lnTo>
                    <a:pt x="350" y="704"/>
                  </a:lnTo>
                  <a:lnTo>
                    <a:pt x="350" y="704"/>
                  </a:lnTo>
                  <a:close/>
                  <a:moveTo>
                    <a:pt x="295" y="679"/>
                  </a:moveTo>
                  <a:lnTo>
                    <a:pt x="295" y="679"/>
                  </a:lnTo>
                  <a:lnTo>
                    <a:pt x="300" y="678"/>
                  </a:lnTo>
                  <a:lnTo>
                    <a:pt x="302" y="677"/>
                  </a:lnTo>
                  <a:lnTo>
                    <a:pt x="303" y="675"/>
                  </a:lnTo>
                  <a:lnTo>
                    <a:pt x="303" y="671"/>
                  </a:lnTo>
                  <a:lnTo>
                    <a:pt x="303" y="671"/>
                  </a:lnTo>
                  <a:lnTo>
                    <a:pt x="298" y="674"/>
                  </a:lnTo>
                  <a:lnTo>
                    <a:pt x="297" y="676"/>
                  </a:lnTo>
                  <a:lnTo>
                    <a:pt x="295" y="679"/>
                  </a:lnTo>
                  <a:lnTo>
                    <a:pt x="295" y="679"/>
                  </a:lnTo>
                  <a:close/>
                  <a:moveTo>
                    <a:pt x="430" y="734"/>
                  </a:moveTo>
                  <a:lnTo>
                    <a:pt x="430" y="734"/>
                  </a:lnTo>
                  <a:lnTo>
                    <a:pt x="432" y="724"/>
                  </a:lnTo>
                  <a:lnTo>
                    <a:pt x="432" y="724"/>
                  </a:lnTo>
                  <a:lnTo>
                    <a:pt x="428" y="726"/>
                  </a:lnTo>
                  <a:lnTo>
                    <a:pt x="428" y="729"/>
                  </a:lnTo>
                  <a:lnTo>
                    <a:pt x="428" y="731"/>
                  </a:lnTo>
                  <a:lnTo>
                    <a:pt x="430" y="734"/>
                  </a:lnTo>
                  <a:lnTo>
                    <a:pt x="430" y="734"/>
                  </a:lnTo>
                  <a:close/>
                  <a:moveTo>
                    <a:pt x="435" y="661"/>
                  </a:moveTo>
                  <a:lnTo>
                    <a:pt x="435" y="661"/>
                  </a:lnTo>
                  <a:lnTo>
                    <a:pt x="428" y="658"/>
                  </a:lnTo>
                  <a:lnTo>
                    <a:pt x="428" y="658"/>
                  </a:lnTo>
                  <a:lnTo>
                    <a:pt x="430" y="667"/>
                  </a:lnTo>
                  <a:lnTo>
                    <a:pt x="430" y="667"/>
                  </a:lnTo>
                  <a:lnTo>
                    <a:pt x="435" y="661"/>
                  </a:lnTo>
                  <a:lnTo>
                    <a:pt x="435" y="661"/>
                  </a:lnTo>
                  <a:close/>
                  <a:moveTo>
                    <a:pt x="606" y="168"/>
                  </a:moveTo>
                  <a:lnTo>
                    <a:pt x="606" y="168"/>
                  </a:lnTo>
                  <a:lnTo>
                    <a:pt x="605" y="168"/>
                  </a:lnTo>
                  <a:lnTo>
                    <a:pt x="605" y="168"/>
                  </a:lnTo>
                  <a:lnTo>
                    <a:pt x="605" y="180"/>
                  </a:lnTo>
                  <a:lnTo>
                    <a:pt x="605" y="180"/>
                  </a:lnTo>
                  <a:lnTo>
                    <a:pt x="606" y="180"/>
                  </a:lnTo>
                  <a:lnTo>
                    <a:pt x="606" y="180"/>
                  </a:lnTo>
                  <a:lnTo>
                    <a:pt x="606" y="168"/>
                  </a:lnTo>
                  <a:lnTo>
                    <a:pt x="606" y="168"/>
                  </a:lnTo>
                  <a:close/>
                  <a:moveTo>
                    <a:pt x="494" y="0"/>
                  </a:moveTo>
                  <a:lnTo>
                    <a:pt x="494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0" y="5"/>
                  </a:lnTo>
                  <a:lnTo>
                    <a:pt x="490" y="5"/>
                  </a:lnTo>
                  <a:lnTo>
                    <a:pt x="492" y="4"/>
                  </a:lnTo>
                  <a:lnTo>
                    <a:pt x="493" y="3"/>
                  </a:lnTo>
                  <a:lnTo>
                    <a:pt x="494" y="0"/>
                  </a:lnTo>
                  <a:lnTo>
                    <a:pt x="494" y="0"/>
                  </a:lnTo>
                  <a:close/>
                  <a:moveTo>
                    <a:pt x="307" y="676"/>
                  </a:moveTo>
                  <a:lnTo>
                    <a:pt x="307" y="676"/>
                  </a:lnTo>
                  <a:lnTo>
                    <a:pt x="308" y="677"/>
                  </a:lnTo>
                  <a:lnTo>
                    <a:pt x="308" y="677"/>
                  </a:lnTo>
                  <a:lnTo>
                    <a:pt x="310" y="673"/>
                  </a:lnTo>
                  <a:lnTo>
                    <a:pt x="310" y="673"/>
                  </a:lnTo>
                  <a:lnTo>
                    <a:pt x="309" y="672"/>
                  </a:lnTo>
                  <a:lnTo>
                    <a:pt x="309" y="672"/>
                  </a:lnTo>
                  <a:lnTo>
                    <a:pt x="307" y="676"/>
                  </a:lnTo>
                  <a:lnTo>
                    <a:pt x="307" y="676"/>
                  </a:lnTo>
                  <a:close/>
                  <a:moveTo>
                    <a:pt x="372" y="662"/>
                  </a:moveTo>
                  <a:lnTo>
                    <a:pt x="372" y="662"/>
                  </a:lnTo>
                  <a:lnTo>
                    <a:pt x="377" y="656"/>
                  </a:lnTo>
                  <a:lnTo>
                    <a:pt x="377" y="656"/>
                  </a:lnTo>
                  <a:lnTo>
                    <a:pt x="373" y="659"/>
                  </a:lnTo>
                  <a:lnTo>
                    <a:pt x="372" y="662"/>
                  </a:lnTo>
                  <a:lnTo>
                    <a:pt x="372" y="662"/>
                  </a:lnTo>
                  <a:close/>
                  <a:moveTo>
                    <a:pt x="512" y="749"/>
                  </a:moveTo>
                  <a:lnTo>
                    <a:pt x="512" y="749"/>
                  </a:lnTo>
                  <a:lnTo>
                    <a:pt x="511" y="752"/>
                  </a:lnTo>
                  <a:lnTo>
                    <a:pt x="511" y="752"/>
                  </a:lnTo>
                  <a:lnTo>
                    <a:pt x="513" y="753"/>
                  </a:lnTo>
                  <a:lnTo>
                    <a:pt x="513" y="753"/>
                  </a:lnTo>
                  <a:lnTo>
                    <a:pt x="513" y="750"/>
                  </a:lnTo>
                  <a:lnTo>
                    <a:pt x="513" y="750"/>
                  </a:lnTo>
                  <a:lnTo>
                    <a:pt x="512" y="749"/>
                  </a:lnTo>
                  <a:lnTo>
                    <a:pt x="512" y="749"/>
                  </a:lnTo>
                  <a:close/>
                </a:path>
              </a:pathLst>
            </a:custGeom>
            <a:solidFill>
              <a:srgbClr val="FFCB0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2" name="Freeform 238"/>
            <p:cNvSpPr>
              <a:spLocks noEditPoints="1"/>
            </p:cNvSpPr>
            <p:nvPr/>
          </p:nvSpPr>
          <p:spPr bwMode="auto">
            <a:xfrm>
              <a:off x="1459" y="2273"/>
              <a:ext cx="1148" cy="1797"/>
            </a:xfrm>
            <a:custGeom>
              <a:avLst/>
              <a:gdLst/>
              <a:ahLst/>
              <a:cxnLst>
                <a:cxn ang="0">
                  <a:pos x="307" y="1517"/>
                </a:cxn>
                <a:cxn ang="0">
                  <a:pos x="365" y="1615"/>
                </a:cxn>
                <a:cxn ang="0">
                  <a:pos x="348" y="1500"/>
                </a:cxn>
                <a:cxn ang="0">
                  <a:pos x="1051" y="750"/>
                </a:cxn>
                <a:cxn ang="0">
                  <a:pos x="1028" y="678"/>
                </a:cxn>
                <a:cxn ang="0">
                  <a:pos x="1064" y="442"/>
                </a:cxn>
                <a:cxn ang="0">
                  <a:pos x="1025" y="487"/>
                </a:cxn>
                <a:cxn ang="0">
                  <a:pos x="1075" y="1045"/>
                </a:cxn>
                <a:cxn ang="0">
                  <a:pos x="1061" y="1689"/>
                </a:cxn>
                <a:cxn ang="0">
                  <a:pos x="1075" y="256"/>
                </a:cxn>
                <a:cxn ang="0">
                  <a:pos x="1052" y="242"/>
                </a:cxn>
                <a:cxn ang="0">
                  <a:pos x="942" y="104"/>
                </a:cxn>
                <a:cxn ang="0">
                  <a:pos x="959" y="117"/>
                </a:cxn>
                <a:cxn ang="0">
                  <a:pos x="1015" y="206"/>
                </a:cxn>
                <a:cxn ang="0">
                  <a:pos x="1023" y="145"/>
                </a:cxn>
                <a:cxn ang="0">
                  <a:pos x="1036" y="87"/>
                </a:cxn>
                <a:cxn ang="0">
                  <a:pos x="1110" y="117"/>
                </a:cxn>
                <a:cxn ang="0">
                  <a:pos x="1051" y="167"/>
                </a:cxn>
                <a:cxn ang="0">
                  <a:pos x="1129" y="127"/>
                </a:cxn>
                <a:cxn ang="0">
                  <a:pos x="1014" y="37"/>
                </a:cxn>
                <a:cxn ang="0">
                  <a:pos x="1146" y="107"/>
                </a:cxn>
                <a:cxn ang="0">
                  <a:pos x="1069" y="284"/>
                </a:cxn>
                <a:cxn ang="0">
                  <a:pos x="1040" y="1407"/>
                </a:cxn>
                <a:cxn ang="0">
                  <a:pos x="1076" y="1532"/>
                </a:cxn>
                <a:cxn ang="0">
                  <a:pos x="368" y="1188"/>
                </a:cxn>
                <a:cxn ang="0">
                  <a:pos x="485" y="1237"/>
                </a:cxn>
                <a:cxn ang="0">
                  <a:pos x="606" y="1140"/>
                </a:cxn>
                <a:cxn ang="0">
                  <a:pos x="474" y="1164"/>
                </a:cxn>
                <a:cxn ang="0">
                  <a:pos x="806" y="1201"/>
                </a:cxn>
                <a:cxn ang="0">
                  <a:pos x="678" y="1113"/>
                </a:cxn>
                <a:cxn ang="0">
                  <a:pos x="891" y="1012"/>
                </a:cxn>
                <a:cxn ang="0">
                  <a:pos x="855" y="939"/>
                </a:cxn>
                <a:cxn ang="0">
                  <a:pos x="329" y="526"/>
                </a:cxn>
                <a:cxn ang="0">
                  <a:pos x="400" y="431"/>
                </a:cxn>
                <a:cxn ang="0">
                  <a:pos x="384" y="364"/>
                </a:cxn>
                <a:cxn ang="0">
                  <a:pos x="178" y="1569"/>
                </a:cxn>
                <a:cxn ang="0">
                  <a:pos x="257" y="1089"/>
                </a:cxn>
                <a:cxn ang="0">
                  <a:pos x="279" y="926"/>
                </a:cxn>
                <a:cxn ang="0">
                  <a:pos x="347" y="888"/>
                </a:cxn>
                <a:cxn ang="0">
                  <a:pos x="172" y="1065"/>
                </a:cxn>
                <a:cxn ang="0">
                  <a:pos x="685" y="1324"/>
                </a:cxn>
                <a:cxn ang="0">
                  <a:pos x="698" y="1507"/>
                </a:cxn>
                <a:cxn ang="0">
                  <a:pos x="653" y="1744"/>
                </a:cxn>
                <a:cxn ang="0">
                  <a:pos x="786" y="1710"/>
                </a:cxn>
                <a:cxn ang="0">
                  <a:pos x="885" y="1637"/>
                </a:cxn>
                <a:cxn ang="0">
                  <a:pos x="296" y="1153"/>
                </a:cxn>
                <a:cxn ang="0">
                  <a:pos x="541" y="1294"/>
                </a:cxn>
                <a:cxn ang="0">
                  <a:pos x="371" y="1714"/>
                </a:cxn>
                <a:cxn ang="0">
                  <a:pos x="337" y="1695"/>
                </a:cxn>
                <a:cxn ang="0">
                  <a:pos x="292" y="1654"/>
                </a:cxn>
                <a:cxn ang="0">
                  <a:pos x="247" y="1670"/>
                </a:cxn>
                <a:cxn ang="0">
                  <a:pos x="192" y="1650"/>
                </a:cxn>
                <a:cxn ang="0">
                  <a:pos x="112" y="1588"/>
                </a:cxn>
                <a:cxn ang="0">
                  <a:pos x="223" y="1160"/>
                </a:cxn>
                <a:cxn ang="0">
                  <a:pos x="2" y="1448"/>
                </a:cxn>
                <a:cxn ang="0">
                  <a:pos x="54" y="1550"/>
                </a:cxn>
                <a:cxn ang="0">
                  <a:pos x="113" y="1638"/>
                </a:cxn>
                <a:cxn ang="0">
                  <a:pos x="201" y="1728"/>
                </a:cxn>
                <a:cxn ang="0">
                  <a:pos x="296" y="1774"/>
                </a:cxn>
                <a:cxn ang="0">
                  <a:pos x="408" y="1792"/>
                </a:cxn>
                <a:cxn ang="0">
                  <a:pos x="513" y="1744"/>
                </a:cxn>
                <a:cxn ang="0">
                  <a:pos x="611" y="1578"/>
                </a:cxn>
              </a:cxnLst>
              <a:rect l="0" t="0" r="r" b="b"/>
              <a:pathLst>
                <a:path w="1148" h="1797">
                  <a:moveTo>
                    <a:pt x="189" y="1473"/>
                  </a:moveTo>
                  <a:lnTo>
                    <a:pt x="189" y="1473"/>
                  </a:lnTo>
                  <a:lnTo>
                    <a:pt x="242" y="1433"/>
                  </a:lnTo>
                  <a:lnTo>
                    <a:pt x="242" y="1433"/>
                  </a:lnTo>
                  <a:lnTo>
                    <a:pt x="230" y="1494"/>
                  </a:lnTo>
                  <a:lnTo>
                    <a:pt x="230" y="1494"/>
                  </a:lnTo>
                  <a:lnTo>
                    <a:pt x="220" y="1489"/>
                  </a:lnTo>
                  <a:lnTo>
                    <a:pt x="209" y="1485"/>
                  </a:lnTo>
                  <a:lnTo>
                    <a:pt x="199" y="1480"/>
                  </a:lnTo>
                  <a:lnTo>
                    <a:pt x="189" y="1473"/>
                  </a:lnTo>
                  <a:lnTo>
                    <a:pt x="189" y="1473"/>
                  </a:lnTo>
                  <a:close/>
                  <a:moveTo>
                    <a:pt x="350" y="1450"/>
                  </a:moveTo>
                  <a:lnTo>
                    <a:pt x="350" y="1450"/>
                  </a:lnTo>
                  <a:lnTo>
                    <a:pt x="329" y="1441"/>
                  </a:lnTo>
                  <a:lnTo>
                    <a:pt x="329" y="1441"/>
                  </a:lnTo>
                  <a:lnTo>
                    <a:pt x="292" y="1423"/>
                  </a:lnTo>
                  <a:lnTo>
                    <a:pt x="292" y="1423"/>
                  </a:lnTo>
                  <a:lnTo>
                    <a:pt x="248" y="1405"/>
                  </a:lnTo>
                  <a:lnTo>
                    <a:pt x="248" y="1405"/>
                  </a:lnTo>
                  <a:lnTo>
                    <a:pt x="245" y="1404"/>
                  </a:lnTo>
                  <a:lnTo>
                    <a:pt x="243" y="1404"/>
                  </a:lnTo>
                  <a:lnTo>
                    <a:pt x="242" y="1405"/>
                  </a:lnTo>
                  <a:lnTo>
                    <a:pt x="240" y="1406"/>
                  </a:lnTo>
                  <a:lnTo>
                    <a:pt x="240" y="1406"/>
                  </a:lnTo>
                  <a:lnTo>
                    <a:pt x="236" y="1411"/>
                  </a:lnTo>
                  <a:lnTo>
                    <a:pt x="236" y="1411"/>
                  </a:lnTo>
                  <a:lnTo>
                    <a:pt x="240" y="1413"/>
                  </a:lnTo>
                  <a:lnTo>
                    <a:pt x="240" y="1413"/>
                  </a:lnTo>
                  <a:lnTo>
                    <a:pt x="263" y="1423"/>
                  </a:lnTo>
                  <a:lnTo>
                    <a:pt x="274" y="1429"/>
                  </a:lnTo>
                  <a:lnTo>
                    <a:pt x="284" y="1436"/>
                  </a:lnTo>
                  <a:lnTo>
                    <a:pt x="284" y="1436"/>
                  </a:lnTo>
                  <a:lnTo>
                    <a:pt x="288" y="1438"/>
                  </a:lnTo>
                  <a:lnTo>
                    <a:pt x="292" y="1439"/>
                  </a:lnTo>
                  <a:lnTo>
                    <a:pt x="292" y="1439"/>
                  </a:lnTo>
                  <a:lnTo>
                    <a:pt x="321" y="1452"/>
                  </a:lnTo>
                  <a:lnTo>
                    <a:pt x="321" y="1452"/>
                  </a:lnTo>
                  <a:lnTo>
                    <a:pt x="345" y="1461"/>
                  </a:lnTo>
                  <a:lnTo>
                    <a:pt x="345" y="1461"/>
                  </a:lnTo>
                  <a:lnTo>
                    <a:pt x="350" y="1450"/>
                  </a:lnTo>
                  <a:lnTo>
                    <a:pt x="350" y="1450"/>
                  </a:lnTo>
                  <a:close/>
                  <a:moveTo>
                    <a:pt x="316" y="1465"/>
                  </a:moveTo>
                  <a:lnTo>
                    <a:pt x="316" y="1465"/>
                  </a:lnTo>
                  <a:lnTo>
                    <a:pt x="304" y="1477"/>
                  </a:lnTo>
                  <a:lnTo>
                    <a:pt x="293" y="1490"/>
                  </a:lnTo>
                  <a:lnTo>
                    <a:pt x="272" y="1515"/>
                  </a:lnTo>
                  <a:lnTo>
                    <a:pt x="272" y="1515"/>
                  </a:lnTo>
                  <a:lnTo>
                    <a:pt x="304" y="1529"/>
                  </a:lnTo>
                  <a:lnTo>
                    <a:pt x="304" y="1529"/>
                  </a:lnTo>
                  <a:lnTo>
                    <a:pt x="307" y="1517"/>
                  </a:lnTo>
                  <a:lnTo>
                    <a:pt x="311" y="1497"/>
                  </a:lnTo>
                  <a:lnTo>
                    <a:pt x="314" y="1477"/>
                  </a:lnTo>
                  <a:lnTo>
                    <a:pt x="316" y="1465"/>
                  </a:lnTo>
                  <a:lnTo>
                    <a:pt x="316" y="1465"/>
                  </a:lnTo>
                  <a:close/>
                  <a:moveTo>
                    <a:pt x="406" y="1494"/>
                  </a:moveTo>
                  <a:lnTo>
                    <a:pt x="406" y="1494"/>
                  </a:lnTo>
                  <a:lnTo>
                    <a:pt x="347" y="1478"/>
                  </a:lnTo>
                  <a:lnTo>
                    <a:pt x="347" y="1478"/>
                  </a:lnTo>
                  <a:lnTo>
                    <a:pt x="345" y="1478"/>
                  </a:lnTo>
                  <a:lnTo>
                    <a:pt x="344" y="1479"/>
                  </a:lnTo>
                  <a:lnTo>
                    <a:pt x="343" y="1480"/>
                  </a:lnTo>
                  <a:lnTo>
                    <a:pt x="343" y="1483"/>
                  </a:lnTo>
                  <a:lnTo>
                    <a:pt x="343" y="1483"/>
                  </a:lnTo>
                  <a:lnTo>
                    <a:pt x="406" y="1500"/>
                  </a:lnTo>
                  <a:lnTo>
                    <a:pt x="406" y="1500"/>
                  </a:lnTo>
                  <a:lnTo>
                    <a:pt x="406" y="1494"/>
                  </a:lnTo>
                  <a:lnTo>
                    <a:pt x="406" y="1494"/>
                  </a:lnTo>
                  <a:close/>
                  <a:moveTo>
                    <a:pt x="236" y="1497"/>
                  </a:moveTo>
                  <a:lnTo>
                    <a:pt x="236" y="1497"/>
                  </a:lnTo>
                  <a:lnTo>
                    <a:pt x="267" y="1512"/>
                  </a:lnTo>
                  <a:lnTo>
                    <a:pt x="267" y="1512"/>
                  </a:lnTo>
                  <a:lnTo>
                    <a:pt x="282" y="1454"/>
                  </a:lnTo>
                  <a:lnTo>
                    <a:pt x="282" y="1454"/>
                  </a:lnTo>
                  <a:lnTo>
                    <a:pt x="281" y="1453"/>
                  </a:lnTo>
                  <a:lnTo>
                    <a:pt x="281" y="1453"/>
                  </a:lnTo>
                  <a:lnTo>
                    <a:pt x="236" y="1497"/>
                  </a:lnTo>
                  <a:lnTo>
                    <a:pt x="236" y="1497"/>
                  </a:lnTo>
                  <a:close/>
                  <a:moveTo>
                    <a:pt x="365" y="1615"/>
                  </a:moveTo>
                  <a:lnTo>
                    <a:pt x="365" y="1615"/>
                  </a:lnTo>
                  <a:lnTo>
                    <a:pt x="390" y="1620"/>
                  </a:lnTo>
                  <a:lnTo>
                    <a:pt x="390" y="1620"/>
                  </a:lnTo>
                  <a:lnTo>
                    <a:pt x="393" y="1597"/>
                  </a:lnTo>
                  <a:lnTo>
                    <a:pt x="393" y="1597"/>
                  </a:lnTo>
                  <a:lnTo>
                    <a:pt x="371" y="1588"/>
                  </a:lnTo>
                  <a:lnTo>
                    <a:pt x="348" y="1580"/>
                  </a:lnTo>
                  <a:lnTo>
                    <a:pt x="348" y="1580"/>
                  </a:lnTo>
                  <a:lnTo>
                    <a:pt x="325" y="1573"/>
                  </a:lnTo>
                  <a:lnTo>
                    <a:pt x="314" y="1569"/>
                  </a:lnTo>
                  <a:lnTo>
                    <a:pt x="303" y="1564"/>
                  </a:lnTo>
                  <a:lnTo>
                    <a:pt x="303" y="1564"/>
                  </a:lnTo>
                  <a:lnTo>
                    <a:pt x="293" y="1591"/>
                  </a:lnTo>
                  <a:lnTo>
                    <a:pt x="293" y="1591"/>
                  </a:lnTo>
                  <a:lnTo>
                    <a:pt x="299" y="1594"/>
                  </a:lnTo>
                  <a:lnTo>
                    <a:pt x="304" y="1597"/>
                  </a:lnTo>
                  <a:lnTo>
                    <a:pt x="316" y="1601"/>
                  </a:lnTo>
                  <a:lnTo>
                    <a:pt x="316" y="1601"/>
                  </a:lnTo>
                  <a:lnTo>
                    <a:pt x="328" y="1605"/>
                  </a:lnTo>
                  <a:lnTo>
                    <a:pt x="340" y="1609"/>
                  </a:lnTo>
                  <a:lnTo>
                    <a:pt x="340" y="1609"/>
                  </a:lnTo>
                  <a:lnTo>
                    <a:pt x="365" y="1615"/>
                  </a:lnTo>
                  <a:lnTo>
                    <a:pt x="365" y="1615"/>
                  </a:lnTo>
                  <a:close/>
                  <a:moveTo>
                    <a:pt x="228" y="1659"/>
                  </a:moveTo>
                  <a:lnTo>
                    <a:pt x="228" y="1659"/>
                  </a:lnTo>
                  <a:lnTo>
                    <a:pt x="234" y="1651"/>
                  </a:lnTo>
                  <a:lnTo>
                    <a:pt x="239" y="1643"/>
                  </a:lnTo>
                  <a:lnTo>
                    <a:pt x="239" y="1643"/>
                  </a:lnTo>
                  <a:lnTo>
                    <a:pt x="245" y="1627"/>
                  </a:lnTo>
                  <a:lnTo>
                    <a:pt x="248" y="1619"/>
                  </a:lnTo>
                  <a:lnTo>
                    <a:pt x="250" y="1610"/>
                  </a:lnTo>
                  <a:lnTo>
                    <a:pt x="250" y="1610"/>
                  </a:lnTo>
                  <a:lnTo>
                    <a:pt x="241" y="1621"/>
                  </a:lnTo>
                  <a:lnTo>
                    <a:pt x="233" y="1633"/>
                  </a:lnTo>
                  <a:lnTo>
                    <a:pt x="227" y="1645"/>
                  </a:lnTo>
                  <a:lnTo>
                    <a:pt x="224" y="1652"/>
                  </a:lnTo>
                  <a:lnTo>
                    <a:pt x="222" y="1659"/>
                  </a:lnTo>
                  <a:lnTo>
                    <a:pt x="222" y="1659"/>
                  </a:lnTo>
                  <a:lnTo>
                    <a:pt x="223" y="1660"/>
                  </a:lnTo>
                  <a:lnTo>
                    <a:pt x="225" y="1660"/>
                  </a:lnTo>
                  <a:lnTo>
                    <a:pt x="228" y="1659"/>
                  </a:lnTo>
                  <a:lnTo>
                    <a:pt x="228" y="1659"/>
                  </a:lnTo>
                  <a:close/>
                  <a:moveTo>
                    <a:pt x="242" y="1580"/>
                  </a:moveTo>
                  <a:lnTo>
                    <a:pt x="242" y="1580"/>
                  </a:lnTo>
                  <a:lnTo>
                    <a:pt x="250" y="1584"/>
                  </a:lnTo>
                  <a:lnTo>
                    <a:pt x="259" y="1587"/>
                  </a:lnTo>
                  <a:lnTo>
                    <a:pt x="277" y="1593"/>
                  </a:lnTo>
                  <a:lnTo>
                    <a:pt x="277" y="1593"/>
                  </a:lnTo>
                  <a:lnTo>
                    <a:pt x="280" y="1593"/>
                  </a:lnTo>
                  <a:lnTo>
                    <a:pt x="283" y="1593"/>
                  </a:lnTo>
                  <a:lnTo>
                    <a:pt x="285" y="1591"/>
                  </a:lnTo>
                  <a:lnTo>
                    <a:pt x="286" y="1588"/>
                  </a:lnTo>
                  <a:lnTo>
                    <a:pt x="286" y="1588"/>
                  </a:lnTo>
                  <a:lnTo>
                    <a:pt x="292" y="1575"/>
                  </a:lnTo>
                  <a:lnTo>
                    <a:pt x="292" y="1575"/>
                  </a:lnTo>
                  <a:lnTo>
                    <a:pt x="302" y="1550"/>
                  </a:lnTo>
                  <a:lnTo>
                    <a:pt x="302" y="1550"/>
                  </a:lnTo>
                  <a:lnTo>
                    <a:pt x="177" y="1488"/>
                  </a:lnTo>
                  <a:lnTo>
                    <a:pt x="177" y="1488"/>
                  </a:lnTo>
                  <a:lnTo>
                    <a:pt x="165" y="1511"/>
                  </a:lnTo>
                  <a:lnTo>
                    <a:pt x="159" y="1522"/>
                  </a:lnTo>
                  <a:lnTo>
                    <a:pt x="154" y="1534"/>
                  </a:lnTo>
                  <a:lnTo>
                    <a:pt x="154" y="1534"/>
                  </a:lnTo>
                  <a:lnTo>
                    <a:pt x="170" y="1545"/>
                  </a:lnTo>
                  <a:lnTo>
                    <a:pt x="178" y="1549"/>
                  </a:lnTo>
                  <a:lnTo>
                    <a:pt x="186" y="1552"/>
                  </a:lnTo>
                  <a:lnTo>
                    <a:pt x="186" y="1552"/>
                  </a:lnTo>
                  <a:lnTo>
                    <a:pt x="189" y="1554"/>
                  </a:lnTo>
                  <a:lnTo>
                    <a:pt x="189" y="1554"/>
                  </a:lnTo>
                  <a:lnTo>
                    <a:pt x="242" y="1580"/>
                  </a:lnTo>
                  <a:lnTo>
                    <a:pt x="242" y="1580"/>
                  </a:lnTo>
                  <a:close/>
                  <a:moveTo>
                    <a:pt x="348" y="1500"/>
                  </a:moveTo>
                  <a:lnTo>
                    <a:pt x="348" y="1500"/>
                  </a:lnTo>
                  <a:lnTo>
                    <a:pt x="344" y="1503"/>
                  </a:lnTo>
                  <a:lnTo>
                    <a:pt x="339" y="1509"/>
                  </a:lnTo>
                  <a:lnTo>
                    <a:pt x="327" y="1523"/>
                  </a:lnTo>
                  <a:lnTo>
                    <a:pt x="316" y="1538"/>
                  </a:lnTo>
                  <a:lnTo>
                    <a:pt x="312" y="1545"/>
                  </a:lnTo>
                  <a:lnTo>
                    <a:pt x="310" y="1549"/>
                  </a:lnTo>
                  <a:lnTo>
                    <a:pt x="310" y="1549"/>
                  </a:lnTo>
                  <a:lnTo>
                    <a:pt x="316" y="1553"/>
                  </a:lnTo>
                  <a:lnTo>
                    <a:pt x="324" y="1556"/>
                  </a:lnTo>
                  <a:lnTo>
                    <a:pt x="324" y="1556"/>
                  </a:lnTo>
                  <a:lnTo>
                    <a:pt x="376" y="1571"/>
                  </a:lnTo>
                  <a:lnTo>
                    <a:pt x="376" y="1571"/>
                  </a:lnTo>
                  <a:lnTo>
                    <a:pt x="392" y="1575"/>
                  </a:lnTo>
                  <a:lnTo>
                    <a:pt x="392" y="1575"/>
                  </a:lnTo>
                  <a:lnTo>
                    <a:pt x="387" y="1507"/>
                  </a:lnTo>
                  <a:lnTo>
                    <a:pt x="387" y="1507"/>
                  </a:lnTo>
                  <a:lnTo>
                    <a:pt x="344" y="1561"/>
                  </a:lnTo>
                  <a:lnTo>
                    <a:pt x="344" y="1561"/>
                  </a:lnTo>
                  <a:lnTo>
                    <a:pt x="343" y="1556"/>
                  </a:lnTo>
                  <a:lnTo>
                    <a:pt x="342" y="1552"/>
                  </a:lnTo>
                  <a:lnTo>
                    <a:pt x="343" y="1544"/>
                  </a:lnTo>
                  <a:lnTo>
                    <a:pt x="345" y="1530"/>
                  </a:lnTo>
                  <a:lnTo>
                    <a:pt x="345" y="1530"/>
                  </a:lnTo>
                  <a:lnTo>
                    <a:pt x="348" y="1500"/>
                  </a:lnTo>
                  <a:lnTo>
                    <a:pt x="348" y="1500"/>
                  </a:lnTo>
                  <a:close/>
                  <a:moveTo>
                    <a:pt x="1053" y="750"/>
                  </a:moveTo>
                  <a:lnTo>
                    <a:pt x="1053" y="750"/>
                  </a:lnTo>
                  <a:lnTo>
                    <a:pt x="1066" y="748"/>
                  </a:lnTo>
                  <a:lnTo>
                    <a:pt x="1066" y="748"/>
                  </a:lnTo>
                  <a:lnTo>
                    <a:pt x="1067" y="748"/>
                  </a:lnTo>
                  <a:lnTo>
                    <a:pt x="1068" y="746"/>
                  </a:lnTo>
                  <a:lnTo>
                    <a:pt x="1068" y="746"/>
                  </a:lnTo>
                  <a:lnTo>
                    <a:pt x="1067" y="744"/>
                  </a:lnTo>
                  <a:lnTo>
                    <a:pt x="1066" y="743"/>
                  </a:lnTo>
                  <a:lnTo>
                    <a:pt x="1066" y="743"/>
                  </a:lnTo>
                  <a:lnTo>
                    <a:pt x="1058" y="737"/>
                  </a:lnTo>
                  <a:lnTo>
                    <a:pt x="1058" y="737"/>
                  </a:lnTo>
                  <a:lnTo>
                    <a:pt x="1032" y="712"/>
                  </a:lnTo>
                  <a:lnTo>
                    <a:pt x="1032" y="712"/>
                  </a:lnTo>
                  <a:lnTo>
                    <a:pt x="1028" y="707"/>
                  </a:lnTo>
                  <a:lnTo>
                    <a:pt x="1028" y="707"/>
                  </a:lnTo>
                  <a:lnTo>
                    <a:pt x="1026" y="735"/>
                  </a:lnTo>
                  <a:lnTo>
                    <a:pt x="1026" y="735"/>
                  </a:lnTo>
                  <a:lnTo>
                    <a:pt x="1032" y="737"/>
                  </a:lnTo>
                  <a:lnTo>
                    <a:pt x="1039" y="740"/>
                  </a:lnTo>
                  <a:lnTo>
                    <a:pt x="1044" y="744"/>
                  </a:lnTo>
                  <a:lnTo>
                    <a:pt x="1049" y="748"/>
                  </a:lnTo>
                  <a:lnTo>
                    <a:pt x="1049" y="748"/>
                  </a:lnTo>
                  <a:lnTo>
                    <a:pt x="1051" y="750"/>
                  </a:lnTo>
                  <a:lnTo>
                    <a:pt x="1053" y="750"/>
                  </a:lnTo>
                  <a:lnTo>
                    <a:pt x="1053" y="750"/>
                  </a:lnTo>
                  <a:close/>
                  <a:moveTo>
                    <a:pt x="1028" y="523"/>
                  </a:moveTo>
                  <a:lnTo>
                    <a:pt x="1028" y="523"/>
                  </a:lnTo>
                  <a:lnTo>
                    <a:pt x="1027" y="533"/>
                  </a:lnTo>
                  <a:lnTo>
                    <a:pt x="1027" y="533"/>
                  </a:lnTo>
                  <a:lnTo>
                    <a:pt x="1027" y="558"/>
                  </a:lnTo>
                  <a:lnTo>
                    <a:pt x="1027" y="558"/>
                  </a:lnTo>
                  <a:lnTo>
                    <a:pt x="1027" y="570"/>
                  </a:lnTo>
                  <a:lnTo>
                    <a:pt x="1026" y="582"/>
                  </a:lnTo>
                  <a:lnTo>
                    <a:pt x="1026" y="582"/>
                  </a:lnTo>
                  <a:lnTo>
                    <a:pt x="1028" y="588"/>
                  </a:lnTo>
                  <a:lnTo>
                    <a:pt x="1030" y="594"/>
                  </a:lnTo>
                  <a:lnTo>
                    <a:pt x="1030" y="594"/>
                  </a:lnTo>
                  <a:lnTo>
                    <a:pt x="1038" y="604"/>
                  </a:lnTo>
                  <a:lnTo>
                    <a:pt x="1046" y="613"/>
                  </a:lnTo>
                  <a:lnTo>
                    <a:pt x="1046" y="613"/>
                  </a:lnTo>
                  <a:lnTo>
                    <a:pt x="1063" y="631"/>
                  </a:lnTo>
                  <a:lnTo>
                    <a:pt x="1063" y="631"/>
                  </a:lnTo>
                  <a:lnTo>
                    <a:pt x="1064" y="630"/>
                  </a:lnTo>
                  <a:lnTo>
                    <a:pt x="1064" y="630"/>
                  </a:lnTo>
                  <a:lnTo>
                    <a:pt x="1065" y="573"/>
                  </a:lnTo>
                  <a:lnTo>
                    <a:pt x="1065" y="573"/>
                  </a:lnTo>
                  <a:lnTo>
                    <a:pt x="1064" y="568"/>
                  </a:lnTo>
                  <a:lnTo>
                    <a:pt x="1063" y="563"/>
                  </a:lnTo>
                  <a:lnTo>
                    <a:pt x="1061" y="559"/>
                  </a:lnTo>
                  <a:lnTo>
                    <a:pt x="1057" y="555"/>
                  </a:lnTo>
                  <a:lnTo>
                    <a:pt x="1057" y="555"/>
                  </a:lnTo>
                  <a:lnTo>
                    <a:pt x="1050" y="547"/>
                  </a:lnTo>
                  <a:lnTo>
                    <a:pt x="1042" y="540"/>
                  </a:lnTo>
                  <a:lnTo>
                    <a:pt x="1028" y="523"/>
                  </a:lnTo>
                  <a:lnTo>
                    <a:pt x="1028" y="523"/>
                  </a:lnTo>
                  <a:close/>
                  <a:moveTo>
                    <a:pt x="1032" y="687"/>
                  </a:moveTo>
                  <a:lnTo>
                    <a:pt x="1032" y="687"/>
                  </a:lnTo>
                  <a:lnTo>
                    <a:pt x="1051" y="708"/>
                  </a:lnTo>
                  <a:lnTo>
                    <a:pt x="1051" y="708"/>
                  </a:lnTo>
                  <a:lnTo>
                    <a:pt x="1059" y="716"/>
                  </a:lnTo>
                  <a:lnTo>
                    <a:pt x="1063" y="720"/>
                  </a:lnTo>
                  <a:lnTo>
                    <a:pt x="1069" y="723"/>
                  </a:lnTo>
                  <a:lnTo>
                    <a:pt x="1069" y="723"/>
                  </a:lnTo>
                  <a:lnTo>
                    <a:pt x="1066" y="658"/>
                  </a:lnTo>
                  <a:lnTo>
                    <a:pt x="1066" y="658"/>
                  </a:lnTo>
                  <a:lnTo>
                    <a:pt x="1029" y="620"/>
                  </a:lnTo>
                  <a:lnTo>
                    <a:pt x="1029" y="620"/>
                  </a:lnTo>
                  <a:lnTo>
                    <a:pt x="1029" y="638"/>
                  </a:lnTo>
                  <a:lnTo>
                    <a:pt x="1029" y="638"/>
                  </a:lnTo>
                  <a:lnTo>
                    <a:pt x="1029" y="649"/>
                  </a:lnTo>
                  <a:lnTo>
                    <a:pt x="1029" y="649"/>
                  </a:lnTo>
                  <a:lnTo>
                    <a:pt x="1028" y="678"/>
                  </a:lnTo>
                  <a:lnTo>
                    <a:pt x="1028" y="678"/>
                  </a:lnTo>
                  <a:lnTo>
                    <a:pt x="1028" y="680"/>
                  </a:lnTo>
                  <a:lnTo>
                    <a:pt x="1029" y="683"/>
                  </a:lnTo>
                  <a:lnTo>
                    <a:pt x="1032" y="687"/>
                  </a:lnTo>
                  <a:lnTo>
                    <a:pt x="1032" y="687"/>
                  </a:lnTo>
                  <a:close/>
                  <a:moveTo>
                    <a:pt x="1052" y="919"/>
                  </a:moveTo>
                  <a:lnTo>
                    <a:pt x="1052" y="919"/>
                  </a:lnTo>
                  <a:lnTo>
                    <a:pt x="1048" y="917"/>
                  </a:lnTo>
                  <a:lnTo>
                    <a:pt x="1043" y="914"/>
                  </a:lnTo>
                  <a:lnTo>
                    <a:pt x="1035" y="909"/>
                  </a:lnTo>
                  <a:lnTo>
                    <a:pt x="1035" y="909"/>
                  </a:lnTo>
                  <a:lnTo>
                    <a:pt x="1034" y="916"/>
                  </a:lnTo>
                  <a:lnTo>
                    <a:pt x="1034" y="922"/>
                  </a:lnTo>
                  <a:lnTo>
                    <a:pt x="1035" y="926"/>
                  </a:lnTo>
                  <a:lnTo>
                    <a:pt x="1039" y="931"/>
                  </a:lnTo>
                  <a:lnTo>
                    <a:pt x="1039" y="931"/>
                  </a:lnTo>
                  <a:lnTo>
                    <a:pt x="1064" y="959"/>
                  </a:lnTo>
                  <a:lnTo>
                    <a:pt x="1064" y="959"/>
                  </a:lnTo>
                  <a:lnTo>
                    <a:pt x="1073" y="967"/>
                  </a:lnTo>
                  <a:lnTo>
                    <a:pt x="1073" y="967"/>
                  </a:lnTo>
                  <a:lnTo>
                    <a:pt x="1073" y="920"/>
                  </a:lnTo>
                  <a:lnTo>
                    <a:pt x="1073" y="920"/>
                  </a:lnTo>
                  <a:lnTo>
                    <a:pt x="1062" y="920"/>
                  </a:lnTo>
                  <a:lnTo>
                    <a:pt x="1057" y="920"/>
                  </a:lnTo>
                  <a:lnTo>
                    <a:pt x="1052" y="919"/>
                  </a:lnTo>
                  <a:lnTo>
                    <a:pt x="1052" y="919"/>
                  </a:lnTo>
                  <a:close/>
                  <a:moveTo>
                    <a:pt x="1073" y="1171"/>
                  </a:moveTo>
                  <a:lnTo>
                    <a:pt x="1073" y="1171"/>
                  </a:lnTo>
                  <a:lnTo>
                    <a:pt x="1075" y="1170"/>
                  </a:lnTo>
                  <a:lnTo>
                    <a:pt x="1075" y="1170"/>
                  </a:lnTo>
                  <a:lnTo>
                    <a:pt x="1073" y="1103"/>
                  </a:lnTo>
                  <a:lnTo>
                    <a:pt x="1073" y="1103"/>
                  </a:lnTo>
                  <a:lnTo>
                    <a:pt x="1054" y="1085"/>
                  </a:lnTo>
                  <a:lnTo>
                    <a:pt x="1034" y="1065"/>
                  </a:lnTo>
                  <a:lnTo>
                    <a:pt x="1034" y="1065"/>
                  </a:lnTo>
                  <a:lnTo>
                    <a:pt x="1034" y="1098"/>
                  </a:lnTo>
                  <a:lnTo>
                    <a:pt x="1034" y="1113"/>
                  </a:lnTo>
                  <a:lnTo>
                    <a:pt x="1035" y="1129"/>
                  </a:lnTo>
                  <a:lnTo>
                    <a:pt x="1035" y="1129"/>
                  </a:lnTo>
                  <a:lnTo>
                    <a:pt x="1044" y="1140"/>
                  </a:lnTo>
                  <a:lnTo>
                    <a:pt x="1054" y="1151"/>
                  </a:lnTo>
                  <a:lnTo>
                    <a:pt x="1073" y="1171"/>
                  </a:lnTo>
                  <a:lnTo>
                    <a:pt x="1073" y="1171"/>
                  </a:lnTo>
                  <a:close/>
                  <a:moveTo>
                    <a:pt x="1033" y="414"/>
                  </a:moveTo>
                  <a:lnTo>
                    <a:pt x="1033" y="414"/>
                  </a:lnTo>
                  <a:lnTo>
                    <a:pt x="1053" y="436"/>
                  </a:lnTo>
                  <a:lnTo>
                    <a:pt x="1053" y="436"/>
                  </a:lnTo>
                  <a:lnTo>
                    <a:pt x="1062" y="445"/>
                  </a:lnTo>
                  <a:lnTo>
                    <a:pt x="1062" y="445"/>
                  </a:lnTo>
                  <a:lnTo>
                    <a:pt x="1064" y="442"/>
                  </a:lnTo>
                  <a:lnTo>
                    <a:pt x="1064" y="442"/>
                  </a:lnTo>
                  <a:lnTo>
                    <a:pt x="1064" y="398"/>
                  </a:lnTo>
                  <a:lnTo>
                    <a:pt x="1064" y="398"/>
                  </a:lnTo>
                  <a:lnTo>
                    <a:pt x="1063" y="395"/>
                  </a:lnTo>
                  <a:lnTo>
                    <a:pt x="1060" y="392"/>
                  </a:lnTo>
                  <a:lnTo>
                    <a:pt x="1060" y="392"/>
                  </a:lnTo>
                  <a:lnTo>
                    <a:pt x="1051" y="385"/>
                  </a:lnTo>
                  <a:lnTo>
                    <a:pt x="1043" y="378"/>
                  </a:lnTo>
                  <a:lnTo>
                    <a:pt x="1026" y="363"/>
                  </a:lnTo>
                  <a:lnTo>
                    <a:pt x="1026" y="363"/>
                  </a:lnTo>
                  <a:lnTo>
                    <a:pt x="1023" y="361"/>
                  </a:lnTo>
                  <a:lnTo>
                    <a:pt x="1023" y="361"/>
                  </a:lnTo>
                  <a:lnTo>
                    <a:pt x="1023" y="375"/>
                  </a:lnTo>
                  <a:lnTo>
                    <a:pt x="1023" y="382"/>
                  </a:lnTo>
                  <a:lnTo>
                    <a:pt x="1023" y="388"/>
                  </a:lnTo>
                  <a:lnTo>
                    <a:pt x="1023" y="388"/>
                  </a:lnTo>
                  <a:lnTo>
                    <a:pt x="1023" y="396"/>
                  </a:lnTo>
                  <a:lnTo>
                    <a:pt x="1025" y="402"/>
                  </a:lnTo>
                  <a:lnTo>
                    <a:pt x="1028" y="409"/>
                  </a:lnTo>
                  <a:lnTo>
                    <a:pt x="1033" y="414"/>
                  </a:lnTo>
                  <a:lnTo>
                    <a:pt x="1033" y="414"/>
                  </a:lnTo>
                  <a:close/>
                  <a:moveTo>
                    <a:pt x="1063" y="338"/>
                  </a:moveTo>
                  <a:lnTo>
                    <a:pt x="1063" y="338"/>
                  </a:lnTo>
                  <a:lnTo>
                    <a:pt x="1028" y="340"/>
                  </a:lnTo>
                  <a:lnTo>
                    <a:pt x="1028" y="340"/>
                  </a:lnTo>
                  <a:lnTo>
                    <a:pt x="1037" y="348"/>
                  </a:lnTo>
                  <a:lnTo>
                    <a:pt x="1045" y="356"/>
                  </a:lnTo>
                  <a:lnTo>
                    <a:pt x="1054" y="364"/>
                  </a:lnTo>
                  <a:lnTo>
                    <a:pt x="1063" y="370"/>
                  </a:lnTo>
                  <a:lnTo>
                    <a:pt x="1063" y="370"/>
                  </a:lnTo>
                  <a:lnTo>
                    <a:pt x="1063" y="338"/>
                  </a:lnTo>
                  <a:lnTo>
                    <a:pt x="1063" y="338"/>
                  </a:lnTo>
                  <a:close/>
                  <a:moveTo>
                    <a:pt x="1059" y="529"/>
                  </a:moveTo>
                  <a:lnTo>
                    <a:pt x="1059" y="529"/>
                  </a:lnTo>
                  <a:lnTo>
                    <a:pt x="1063" y="533"/>
                  </a:lnTo>
                  <a:lnTo>
                    <a:pt x="1063" y="533"/>
                  </a:lnTo>
                  <a:lnTo>
                    <a:pt x="1064" y="529"/>
                  </a:lnTo>
                  <a:lnTo>
                    <a:pt x="1064" y="529"/>
                  </a:lnTo>
                  <a:lnTo>
                    <a:pt x="1064" y="479"/>
                  </a:lnTo>
                  <a:lnTo>
                    <a:pt x="1064" y="479"/>
                  </a:lnTo>
                  <a:lnTo>
                    <a:pt x="1063" y="473"/>
                  </a:lnTo>
                  <a:lnTo>
                    <a:pt x="1062" y="471"/>
                  </a:lnTo>
                  <a:lnTo>
                    <a:pt x="1060" y="468"/>
                  </a:lnTo>
                  <a:lnTo>
                    <a:pt x="1060" y="468"/>
                  </a:lnTo>
                  <a:lnTo>
                    <a:pt x="1043" y="452"/>
                  </a:lnTo>
                  <a:lnTo>
                    <a:pt x="1025" y="435"/>
                  </a:lnTo>
                  <a:lnTo>
                    <a:pt x="1025" y="435"/>
                  </a:lnTo>
                  <a:lnTo>
                    <a:pt x="1024" y="475"/>
                  </a:lnTo>
                  <a:lnTo>
                    <a:pt x="1024" y="475"/>
                  </a:lnTo>
                  <a:lnTo>
                    <a:pt x="1024" y="481"/>
                  </a:lnTo>
                  <a:lnTo>
                    <a:pt x="1025" y="487"/>
                  </a:lnTo>
                  <a:lnTo>
                    <a:pt x="1028" y="492"/>
                  </a:lnTo>
                  <a:lnTo>
                    <a:pt x="1031" y="497"/>
                  </a:lnTo>
                  <a:lnTo>
                    <a:pt x="1031" y="497"/>
                  </a:lnTo>
                  <a:lnTo>
                    <a:pt x="1044" y="513"/>
                  </a:lnTo>
                  <a:lnTo>
                    <a:pt x="1059" y="529"/>
                  </a:lnTo>
                  <a:lnTo>
                    <a:pt x="1059" y="529"/>
                  </a:lnTo>
                  <a:close/>
                  <a:moveTo>
                    <a:pt x="1040" y="1224"/>
                  </a:moveTo>
                  <a:lnTo>
                    <a:pt x="1040" y="1224"/>
                  </a:lnTo>
                  <a:lnTo>
                    <a:pt x="1050" y="1235"/>
                  </a:lnTo>
                  <a:lnTo>
                    <a:pt x="1060" y="1247"/>
                  </a:lnTo>
                  <a:lnTo>
                    <a:pt x="1060" y="1247"/>
                  </a:lnTo>
                  <a:lnTo>
                    <a:pt x="1069" y="1255"/>
                  </a:lnTo>
                  <a:lnTo>
                    <a:pt x="1078" y="1263"/>
                  </a:lnTo>
                  <a:lnTo>
                    <a:pt x="1078" y="1263"/>
                  </a:lnTo>
                  <a:lnTo>
                    <a:pt x="1079" y="1262"/>
                  </a:lnTo>
                  <a:lnTo>
                    <a:pt x="1079" y="1262"/>
                  </a:lnTo>
                  <a:lnTo>
                    <a:pt x="1078" y="1242"/>
                  </a:lnTo>
                  <a:lnTo>
                    <a:pt x="1078" y="1242"/>
                  </a:lnTo>
                  <a:lnTo>
                    <a:pt x="1076" y="1224"/>
                  </a:lnTo>
                  <a:lnTo>
                    <a:pt x="1075" y="1206"/>
                  </a:lnTo>
                  <a:lnTo>
                    <a:pt x="1075" y="1206"/>
                  </a:lnTo>
                  <a:lnTo>
                    <a:pt x="1075" y="1201"/>
                  </a:lnTo>
                  <a:lnTo>
                    <a:pt x="1073" y="1196"/>
                  </a:lnTo>
                  <a:lnTo>
                    <a:pt x="1071" y="1192"/>
                  </a:lnTo>
                  <a:lnTo>
                    <a:pt x="1067" y="1188"/>
                  </a:lnTo>
                  <a:lnTo>
                    <a:pt x="1067" y="1188"/>
                  </a:lnTo>
                  <a:lnTo>
                    <a:pt x="1051" y="1172"/>
                  </a:lnTo>
                  <a:lnTo>
                    <a:pt x="1036" y="1156"/>
                  </a:lnTo>
                  <a:lnTo>
                    <a:pt x="1036" y="1156"/>
                  </a:lnTo>
                  <a:lnTo>
                    <a:pt x="1034" y="1182"/>
                  </a:lnTo>
                  <a:lnTo>
                    <a:pt x="1034" y="1182"/>
                  </a:lnTo>
                  <a:lnTo>
                    <a:pt x="1034" y="1189"/>
                  </a:lnTo>
                  <a:lnTo>
                    <a:pt x="1034" y="1189"/>
                  </a:lnTo>
                  <a:lnTo>
                    <a:pt x="1037" y="1216"/>
                  </a:lnTo>
                  <a:lnTo>
                    <a:pt x="1037" y="1216"/>
                  </a:lnTo>
                  <a:lnTo>
                    <a:pt x="1037" y="1220"/>
                  </a:lnTo>
                  <a:lnTo>
                    <a:pt x="1040" y="1224"/>
                  </a:lnTo>
                  <a:lnTo>
                    <a:pt x="1040" y="1224"/>
                  </a:lnTo>
                  <a:close/>
                  <a:moveTo>
                    <a:pt x="1034" y="1031"/>
                  </a:moveTo>
                  <a:lnTo>
                    <a:pt x="1034" y="1031"/>
                  </a:lnTo>
                  <a:lnTo>
                    <a:pt x="1034" y="1035"/>
                  </a:lnTo>
                  <a:lnTo>
                    <a:pt x="1035" y="1038"/>
                  </a:lnTo>
                  <a:lnTo>
                    <a:pt x="1036" y="1040"/>
                  </a:lnTo>
                  <a:lnTo>
                    <a:pt x="1038" y="1043"/>
                  </a:lnTo>
                  <a:lnTo>
                    <a:pt x="1038" y="1043"/>
                  </a:lnTo>
                  <a:lnTo>
                    <a:pt x="1066" y="1072"/>
                  </a:lnTo>
                  <a:lnTo>
                    <a:pt x="1066" y="1072"/>
                  </a:lnTo>
                  <a:lnTo>
                    <a:pt x="1074" y="1080"/>
                  </a:lnTo>
                  <a:lnTo>
                    <a:pt x="1074" y="1080"/>
                  </a:lnTo>
                  <a:lnTo>
                    <a:pt x="1075" y="1045"/>
                  </a:lnTo>
                  <a:lnTo>
                    <a:pt x="1075" y="1045"/>
                  </a:lnTo>
                  <a:lnTo>
                    <a:pt x="1074" y="1000"/>
                  </a:lnTo>
                  <a:lnTo>
                    <a:pt x="1074" y="1000"/>
                  </a:lnTo>
                  <a:lnTo>
                    <a:pt x="1074" y="997"/>
                  </a:lnTo>
                  <a:lnTo>
                    <a:pt x="1072" y="995"/>
                  </a:lnTo>
                  <a:lnTo>
                    <a:pt x="1072" y="995"/>
                  </a:lnTo>
                  <a:lnTo>
                    <a:pt x="1054" y="978"/>
                  </a:lnTo>
                  <a:lnTo>
                    <a:pt x="1046" y="969"/>
                  </a:lnTo>
                  <a:lnTo>
                    <a:pt x="1038" y="959"/>
                  </a:lnTo>
                  <a:lnTo>
                    <a:pt x="1038" y="959"/>
                  </a:lnTo>
                  <a:lnTo>
                    <a:pt x="1033" y="955"/>
                  </a:lnTo>
                  <a:lnTo>
                    <a:pt x="1033" y="955"/>
                  </a:lnTo>
                  <a:lnTo>
                    <a:pt x="1034" y="968"/>
                  </a:lnTo>
                  <a:lnTo>
                    <a:pt x="1034" y="968"/>
                  </a:lnTo>
                  <a:lnTo>
                    <a:pt x="1034" y="1031"/>
                  </a:lnTo>
                  <a:lnTo>
                    <a:pt x="1034" y="1031"/>
                  </a:lnTo>
                  <a:close/>
                  <a:moveTo>
                    <a:pt x="1010" y="59"/>
                  </a:move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9"/>
                  </a:lnTo>
                  <a:close/>
                  <a:moveTo>
                    <a:pt x="1085" y="1652"/>
                  </a:moveTo>
                  <a:lnTo>
                    <a:pt x="1085" y="1652"/>
                  </a:lnTo>
                  <a:lnTo>
                    <a:pt x="1084" y="1652"/>
                  </a:lnTo>
                  <a:lnTo>
                    <a:pt x="1083" y="1652"/>
                  </a:lnTo>
                  <a:lnTo>
                    <a:pt x="1081" y="1650"/>
                  </a:lnTo>
                  <a:lnTo>
                    <a:pt x="1081" y="1650"/>
                  </a:lnTo>
                  <a:lnTo>
                    <a:pt x="1055" y="1626"/>
                  </a:lnTo>
                  <a:lnTo>
                    <a:pt x="1055" y="1626"/>
                  </a:lnTo>
                  <a:lnTo>
                    <a:pt x="1043" y="1616"/>
                  </a:lnTo>
                  <a:lnTo>
                    <a:pt x="1043" y="1616"/>
                  </a:lnTo>
                  <a:lnTo>
                    <a:pt x="1042" y="1617"/>
                  </a:lnTo>
                  <a:lnTo>
                    <a:pt x="1042" y="1617"/>
                  </a:lnTo>
                  <a:lnTo>
                    <a:pt x="1042" y="1624"/>
                  </a:lnTo>
                  <a:lnTo>
                    <a:pt x="1042" y="1624"/>
                  </a:lnTo>
                  <a:lnTo>
                    <a:pt x="1043" y="1641"/>
                  </a:lnTo>
                  <a:lnTo>
                    <a:pt x="1043" y="1641"/>
                  </a:lnTo>
                  <a:lnTo>
                    <a:pt x="1043" y="1654"/>
                  </a:lnTo>
                  <a:lnTo>
                    <a:pt x="1043" y="1666"/>
                  </a:lnTo>
                  <a:lnTo>
                    <a:pt x="1043" y="1666"/>
                  </a:lnTo>
                  <a:lnTo>
                    <a:pt x="1044" y="1675"/>
                  </a:lnTo>
                  <a:lnTo>
                    <a:pt x="1046" y="1679"/>
                  </a:lnTo>
                  <a:lnTo>
                    <a:pt x="1048" y="1682"/>
                  </a:lnTo>
                  <a:lnTo>
                    <a:pt x="1048" y="1682"/>
                  </a:lnTo>
                  <a:lnTo>
                    <a:pt x="1051" y="1686"/>
                  </a:lnTo>
                  <a:lnTo>
                    <a:pt x="1056" y="1688"/>
                  </a:lnTo>
                  <a:lnTo>
                    <a:pt x="1061" y="1689"/>
                  </a:lnTo>
                  <a:lnTo>
                    <a:pt x="1067" y="1689"/>
                  </a:lnTo>
                  <a:lnTo>
                    <a:pt x="1067" y="1689"/>
                  </a:lnTo>
                  <a:lnTo>
                    <a:pt x="1074" y="1686"/>
                  </a:lnTo>
                  <a:lnTo>
                    <a:pt x="1081" y="1683"/>
                  </a:lnTo>
                  <a:lnTo>
                    <a:pt x="1081" y="1683"/>
                  </a:lnTo>
                  <a:lnTo>
                    <a:pt x="1085" y="1681"/>
                  </a:lnTo>
                  <a:lnTo>
                    <a:pt x="1088" y="1678"/>
                  </a:lnTo>
                  <a:lnTo>
                    <a:pt x="1089" y="1674"/>
                  </a:lnTo>
                  <a:lnTo>
                    <a:pt x="1090" y="1670"/>
                  </a:lnTo>
                  <a:lnTo>
                    <a:pt x="1090" y="1670"/>
                  </a:lnTo>
                  <a:lnTo>
                    <a:pt x="1089" y="1655"/>
                  </a:lnTo>
                  <a:lnTo>
                    <a:pt x="1085" y="1652"/>
                  </a:lnTo>
                  <a:close/>
                  <a:moveTo>
                    <a:pt x="1010" y="58"/>
                  </a:moveTo>
                  <a:lnTo>
                    <a:pt x="1010" y="58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10" y="58"/>
                  </a:lnTo>
                  <a:lnTo>
                    <a:pt x="1010" y="58"/>
                  </a:lnTo>
                  <a:close/>
                  <a:moveTo>
                    <a:pt x="1146" y="161"/>
                  </a:moveTo>
                  <a:lnTo>
                    <a:pt x="1146" y="161"/>
                  </a:lnTo>
                  <a:lnTo>
                    <a:pt x="1147" y="166"/>
                  </a:lnTo>
                  <a:lnTo>
                    <a:pt x="1148" y="171"/>
                  </a:lnTo>
                  <a:lnTo>
                    <a:pt x="1147" y="180"/>
                  </a:lnTo>
                  <a:lnTo>
                    <a:pt x="1145" y="189"/>
                  </a:lnTo>
                  <a:lnTo>
                    <a:pt x="1142" y="197"/>
                  </a:lnTo>
                  <a:lnTo>
                    <a:pt x="1142" y="197"/>
                  </a:lnTo>
                  <a:lnTo>
                    <a:pt x="1140" y="201"/>
                  </a:lnTo>
                  <a:lnTo>
                    <a:pt x="1136" y="204"/>
                  </a:lnTo>
                  <a:lnTo>
                    <a:pt x="1136" y="204"/>
                  </a:lnTo>
                  <a:lnTo>
                    <a:pt x="1128" y="209"/>
                  </a:lnTo>
                  <a:lnTo>
                    <a:pt x="1119" y="213"/>
                  </a:lnTo>
                  <a:lnTo>
                    <a:pt x="1109" y="215"/>
                  </a:lnTo>
                  <a:lnTo>
                    <a:pt x="1099" y="215"/>
                  </a:lnTo>
                  <a:lnTo>
                    <a:pt x="1099" y="215"/>
                  </a:lnTo>
                  <a:lnTo>
                    <a:pt x="1090" y="214"/>
                  </a:lnTo>
                  <a:lnTo>
                    <a:pt x="1090" y="214"/>
                  </a:lnTo>
                  <a:lnTo>
                    <a:pt x="1089" y="219"/>
                  </a:lnTo>
                  <a:lnTo>
                    <a:pt x="1087" y="223"/>
                  </a:lnTo>
                  <a:lnTo>
                    <a:pt x="1084" y="228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75" y="236"/>
                  </a:lnTo>
                  <a:lnTo>
                    <a:pt x="1075" y="236"/>
                  </a:lnTo>
                  <a:lnTo>
                    <a:pt x="1065" y="245"/>
                  </a:lnTo>
                  <a:lnTo>
                    <a:pt x="1065" y="245"/>
                  </a:lnTo>
                  <a:lnTo>
                    <a:pt x="1072" y="252"/>
                  </a:lnTo>
                  <a:lnTo>
                    <a:pt x="1072" y="252"/>
                  </a:lnTo>
                  <a:lnTo>
                    <a:pt x="1075" y="256"/>
                  </a:lnTo>
                  <a:lnTo>
                    <a:pt x="1077" y="259"/>
                  </a:lnTo>
                  <a:lnTo>
                    <a:pt x="1080" y="268"/>
                  </a:lnTo>
                  <a:lnTo>
                    <a:pt x="1080" y="268"/>
                  </a:lnTo>
                  <a:lnTo>
                    <a:pt x="1081" y="273"/>
                  </a:lnTo>
                  <a:lnTo>
                    <a:pt x="1081" y="277"/>
                  </a:lnTo>
                  <a:lnTo>
                    <a:pt x="1079" y="286"/>
                  </a:lnTo>
                  <a:lnTo>
                    <a:pt x="1076" y="294"/>
                  </a:lnTo>
                  <a:lnTo>
                    <a:pt x="1071" y="301"/>
                  </a:lnTo>
                  <a:lnTo>
                    <a:pt x="1071" y="301"/>
                  </a:lnTo>
                  <a:lnTo>
                    <a:pt x="1069" y="304"/>
                  </a:lnTo>
                  <a:lnTo>
                    <a:pt x="1065" y="306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50" y="310"/>
                  </a:lnTo>
                  <a:lnTo>
                    <a:pt x="1043" y="310"/>
                  </a:lnTo>
                  <a:lnTo>
                    <a:pt x="1036" y="310"/>
                  </a:lnTo>
                  <a:lnTo>
                    <a:pt x="1029" y="309"/>
                  </a:lnTo>
                  <a:lnTo>
                    <a:pt x="1029" y="309"/>
                  </a:lnTo>
                  <a:lnTo>
                    <a:pt x="1024" y="309"/>
                  </a:lnTo>
                  <a:lnTo>
                    <a:pt x="1020" y="309"/>
                  </a:lnTo>
                  <a:lnTo>
                    <a:pt x="1020" y="309"/>
                  </a:lnTo>
                  <a:lnTo>
                    <a:pt x="1015" y="308"/>
                  </a:lnTo>
                  <a:lnTo>
                    <a:pt x="1012" y="307"/>
                  </a:lnTo>
                  <a:lnTo>
                    <a:pt x="1008" y="304"/>
                  </a:lnTo>
                  <a:lnTo>
                    <a:pt x="1006" y="300"/>
                  </a:lnTo>
                  <a:lnTo>
                    <a:pt x="1006" y="300"/>
                  </a:lnTo>
                  <a:lnTo>
                    <a:pt x="1003" y="295"/>
                  </a:lnTo>
                  <a:lnTo>
                    <a:pt x="1001" y="289"/>
                  </a:lnTo>
                  <a:lnTo>
                    <a:pt x="1000" y="284"/>
                  </a:lnTo>
                  <a:lnTo>
                    <a:pt x="999" y="279"/>
                  </a:lnTo>
                  <a:lnTo>
                    <a:pt x="1000" y="274"/>
                  </a:lnTo>
                  <a:lnTo>
                    <a:pt x="1002" y="269"/>
                  </a:lnTo>
                  <a:lnTo>
                    <a:pt x="1005" y="264"/>
                  </a:lnTo>
                  <a:lnTo>
                    <a:pt x="1008" y="259"/>
                  </a:lnTo>
                  <a:lnTo>
                    <a:pt x="1008" y="259"/>
                  </a:lnTo>
                  <a:lnTo>
                    <a:pt x="1014" y="252"/>
                  </a:lnTo>
                  <a:lnTo>
                    <a:pt x="1017" y="249"/>
                  </a:lnTo>
                  <a:lnTo>
                    <a:pt x="1020" y="247"/>
                  </a:lnTo>
                  <a:lnTo>
                    <a:pt x="1020" y="247"/>
                  </a:lnTo>
                  <a:lnTo>
                    <a:pt x="1023" y="246"/>
                  </a:lnTo>
                  <a:lnTo>
                    <a:pt x="1025" y="246"/>
                  </a:lnTo>
                  <a:lnTo>
                    <a:pt x="1025" y="246"/>
                  </a:lnTo>
                  <a:lnTo>
                    <a:pt x="1030" y="248"/>
                  </a:lnTo>
                  <a:lnTo>
                    <a:pt x="1034" y="248"/>
                  </a:lnTo>
                  <a:lnTo>
                    <a:pt x="1043" y="247"/>
                  </a:lnTo>
                  <a:lnTo>
                    <a:pt x="1043" y="247"/>
                  </a:lnTo>
                  <a:lnTo>
                    <a:pt x="1054" y="246"/>
                  </a:lnTo>
                  <a:lnTo>
                    <a:pt x="1054" y="246"/>
                  </a:lnTo>
                  <a:lnTo>
                    <a:pt x="1053" y="244"/>
                  </a:lnTo>
                  <a:lnTo>
                    <a:pt x="1052" y="242"/>
                  </a:lnTo>
                  <a:lnTo>
                    <a:pt x="1051" y="242"/>
                  </a:lnTo>
                  <a:lnTo>
                    <a:pt x="1049" y="242"/>
                  </a:lnTo>
                  <a:lnTo>
                    <a:pt x="1049" y="242"/>
                  </a:lnTo>
                  <a:lnTo>
                    <a:pt x="1040" y="242"/>
                  </a:lnTo>
                  <a:lnTo>
                    <a:pt x="1031" y="242"/>
                  </a:lnTo>
                  <a:lnTo>
                    <a:pt x="1031" y="242"/>
                  </a:lnTo>
                  <a:lnTo>
                    <a:pt x="1018" y="240"/>
                  </a:lnTo>
                  <a:lnTo>
                    <a:pt x="1006" y="238"/>
                  </a:lnTo>
                  <a:lnTo>
                    <a:pt x="1006" y="238"/>
                  </a:lnTo>
                  <a:lnTo>
                    <a:pt x="1002" y="236"/>
                  </a:lnTo>
                  <a:lnTo>
                    <a:pt x="999" y="235"/>
                  </a:lnTo>
                  <a:lnTo>
                    <a:pt x="995" y="230"/>
                  </a:lnTo>
                  <a:lnTo>
                    <a:pt x="991" y="224"/>
                  </a:lnTo>
                  <a:lnTo>
                    <a:pt x="989" y="217"/>
                  </a:lnTo>
                  <a:lnTo>
                    <a:pt x="989" y="217"/>
                  </a:lnTo>
                  <a:lnTo>
                    <a:pt x="988" y="213"/>
                  </a:lnTo>
                  <a:lnTo>
                    <a:pt x="987" y="211"/>
                  </a:lnTo>
                  <a:lnTo>
                    <a:pt x="984" y="210"/>
                  </a:lnTo>
                  <a:lnTo>
                    <a:pt x="980" y="211"/>
                  </a:lnTo>
                  <a:lnTo>
                    <a:pt x="980" y="211"/>
                  </a:lnTo>
                  <a:lnTo>
                    <a:pt x="973" y="211"/>
                  </a:lnTo>
                  <a:lnTo>
                    <a:pt x="970" y="210"/>
                  </a:lnTo>
                  <a:lnTo>
                    <a:pt x="966" y="208"/>
                  </a:lnTo>
                  <a:lnTo>
                    <a:pt x="966" y="208"/>
                  </a:lnTo>
                  <a:lnTo>
                    <a:pt x="963" y="207"/>
                  </a:lnTo>
                  <a:lnTo>
                    <a:pt x="963" y="207"/>
                  </a:lnTo>
                  <a:lnTo>
                    <a:pt x="957" y="205"/>
                  </a:lnTo>
                  <a:lnTo>
                    <a:pt x="952" y="202"/>
                  </a:lnTo>
                  <a:lnTo>
                    <a:pt x="948" y="198"/>
                  </a:lnTo>
                  <a:lnTo>
                    <a:pt x="944" y="195"/>
                  </a:lnTo>
                  <a:lnTo>
                    <a:pt x="938" y="185"/>
                  </a:lnTo>
                  <a:lnTo>
                    <a:pt x="933" y="175"/>
                  </a:lnTo>
                  <a:lnTo>
                    <a:pt x="933" y="175"/>
                  </a:lnTo>
                  <a:lnTo>
                    <a:pt x="932" y="172"/>
                  </a:lnTo>
                  <a:lnTo>
                    <a:pt x="932" y="169"/>
                  </a:lnTo>
                  <a:lnTo>
                    <a:pt x="933" y="164"/>
                  </a:lnTo>
                  <a:lnTo>
                    <a:pt x="933" y="164"/>
                  </a:lnTo>
                  <a:lnTo>
                    <a:pt x="935" y="149"/>
                  </a:lnTo>
                  <a:lnTo>
                    <a:pt x="938" y="143"/>
                  </a:lnTo>
                  <a:lnTo>
                    <a:pt x="941" y="136"/>
                  </a:lnTo>
                  <a:lnTo>
                    <a:pt x="941" y="136"/>
                  </a:lnTo>
                  <a:lnTo>
                    <a:pt x="942" y="133"/>
                  </a:lnTo>
                  <a:lnTo>
                    <a:pt x="944" y="131"/>
                  </a:lnTo>
                  <a:lnTo>
                    <a:pt x="944" y="131"/>
                  </a:lnTo>
                  <a:lnTo>
                    <a:pt x="947" y="127"/>
                  </a:lnTo>
                  <a:lnTo>
                    <a:pt x="947" y="123"/>
                  </a:lnTo>
                  <a:lnTo>
                    <a:pt x="947" y="120"/>
                  </a:lnTo>
                  <a:lnTo>
                    <a:pt x="946" y="116"/>
                  </a:lnTo>
                  <a:lnTo>
                    <a:pt x="946" y="116"/>
                  </a:lnTo>
                  <a:lnTo>
                    <a:pt x="942" y="104"/>
                  </a:lnTo>
                  <a:lnTo>
                    <a:pt x="942" y="104"/>
                  </a:lnTo>
                  <a:lnTo>
                    <a:pt x="940" y="99"/>
                  </a:lnTo>
                  <a:lnTo>
                    <a:pt x="939" y="94"/>
                  </a:lnTo>
                  <a:lnTo>
                    <a:pt x="939" y="89"/>
                  </a:lnTo>
                  <a:lnTo>
                    <a:pt x="940" y="84"/>
                  </a:lnTo>
                  <a:lnTo>
                    <a:pt x="942" y="79"/>
                  </a:lnTo>
                  <a:lnTo>
                    <a:pt x="944" y="75"/>
                  </a:lnTo>
                  <a:lnTo>
                    <a:pt x="950" y="66"/>
                  </a:lnTo>
                  <a:lnTo>
                    <a:pt x="950" y="66"/>
                  </a:lnTo>
                  <a:lnTo>
                    <a:pt x="953" y="62"/>
                  </a:lnTo>
                  <a:lnTo>
                    <a:pt x="954" y="60"/>
                  </a:lnTo>
                  <a:lnTo>
                    <a:pt x="956" y="59"/>
                  </a:lnTo>
                  <a:lnTo>
                    <a:pt x="956" y="59"/>
                  </a:lnTo>
                  <a:lnTo>
                    <a:pt x="965" y="54"/>
                  </a:lnTo>
                  <a:lnTo>
                    <a:pt x="974" y="51"/>
                  </a:lnTo>
                  <a:lnTo>
                    <a:pt x="979" y="50"/>
                  </a:lnTo>
                  <a:lnTo>
                    <a:pt x="984" y="50"/>
                  </a:lnTo>
                  <a:lnTo>
                    <a:pt x="989" y="50"/>
                  </a:lnTo>
                  <a:lnTo>
                    <a:pt x="994" y="51"/>
                  </a:lnTo>
                  <a:lnTo>
                    <a:pt x="994" y="51"/>
                  </a:lnTo>
                  <a:lnTo>
                    <a:pt x="1000" y="54"/>
                  </a:lnTo>
                  <a:lnTo>
                    <a:pt x="1006" y="57"/>
                  </a:lnTo>
                  <a:lnTo>
                    <a:pt x="1006" y="57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59"/>
                  </a:lnTo>
                  <a:lnTo>
                    <a:pt x="1010" y="59"/>
                  </a:lnTo>
                  <a:lnTo>
                    <a:pt x="1006" y="61"/>
                  </a:lnTo>
                  <a:lnTo>
                    <a:pt x="1002" y="60"/>
                  </a:lnTo>
                  <a:lnTo>
                    <a:pt x="1002" y="60"/>
                  </a:lnTo>
                  <a:lnTo>
                    <a:pt x="992" y="57"/>
                  </a:lnTo>
                  <a:lnTo>
                    <a:pt x="987" y="57"/>
                  </a:lnTo>
                  <a:lnTo>
                    <a:pt x="982" y="57"/>
                  </a:lnTo>
                  <a:lnTo>
                    <a:pt x="977" y="58"/>
                  </a:lnTo>
                  <a:lnTo>
                    <a:pt x="972" y="60"/>
                  </a:lnTo>
                  <a:lnTo>
                    <a:pt x="967" y="62"/>
                  </a:lnTo>
                  <a:lnTo>
                    <a:pt x="963" y="65"/>
                  </a:lnTo>
                  <a:lnTo>
                    <a:pt x="963" y="65"/>
                  </a:lnTo>
                  <a:lnTo>
                    <a:pt x="958" y="69"/>
                  </a:lnTo>
                  <a:lnTo>
                    <a:pt x="955" y="74"/>
                  </a:lnTo>
                  <a:lnTo>
                    <a:pt x="952" y="80"/>
                  </a:lnTo>
                  <a:lnTo>
                    <a:pt x="950" y="85"/>
                  </a:lnTo>
                  <a:lnTo>
                    <a:pt x="949" y="91"/>
                  </a:lnTo>
                  <a:lnTo>
                    <a:pt x="949" y="97"/>
                  </a:lnTo>
                  <a:lnTo>
                    <a:pt x="950" y="103"/>
                  </a:lnTo>
                  <a:lnTo>
                    <a:pt x="952" y="108"/>
                  </a:lnTo>
                  <a:lnTo>
                    <a:pt x="952" y="108"/>
                  </a:lnTo>
                  <a:lnTo>
                    <a:pt x="955" y="113"/>
                  </a:lnTo>
                  <a:lnTo>
                    <a:pt x="959" y="117"/>
                  </a:lnTo>
                  <a:lnTo>
                    <a:pt x="959" y="117"/>
                  </a:lnTo>
                  <a:lnTo>
                    <a:pt x="960" y="120"/>
                  </a:lnTo>
                  <a:lnTo>
                    <a:pt x="960" y="123"/>
                  </a:lnTo>
                  <a:lnTo>
                    <a:pt x="959" y="127"/>
                  </a:lnTo>
                  <a:lnTo>
                    <a:pt x="958" y="129"/>
                  </a:lnTo>
                  <a:lnTo>
                    <a:pt x="958" y="129"/>
                  </a:lnTo>
                  <a:lnTo>
                    <a:pt x="951" y="135"/>
                  </a:lnTo>
                  <a:lnTo>
                    <a:pt x="948" y="138"/>
                  </a:lnTo>
                  <a:lnTo>
                    <a:pt x="946" y="142"/>
                  </a:lnTo>
                  <a:lnTo>
                    <a:pt x="946" y="142"/>
                  </a:lnTo>
                  <a:lnTo>
                    <a:pt x="942" y="151"/>
                  </a:lnTo>
                  <a:lnTo>
                    <a:pt x="940" y="160"/>
                  </a:lnTo>
                  <a:lnTo>
                    <a:pt x="940" y="165"/>
                  </a:lnTo>
                  <a:lnTo>
                    <a:pt x="940" y="170"/>
                  </a:lnTo>
                  <a:lnTo>
                    <a:pt x="942" y="175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49" y="187"/>
                  </a:lnTo>
                  <a:lnTo>
                    <a:pt x="949" y="187"/>
                  </a:lnTo>
                  <a:lnTo>
                    <a:pt x="955" y="194"/>
                  </a:lnTo>
                  <a:lnTo>
                    <a:pt x="962" y="199"/>
                  </a:lnTo>
                  <a:lnTo>
                    <a:pt x="966" y="201"/>
                  </a:lnTo>
                  <a:lnTo>
                    <a:pt x="970" y="202"/>
                  </a:lnTo>
                  <a:lnTo>
                    <a:pt x="974" y="203"/>
                  </a:lnTo>
                  <a:lnTo>
                    <a:pt x="979" y="202"/>
                  </a:lnTo>
                  <a:lnTo>
                    <a:pt x="979" y="202"/>
                  </a:lnTo>
                  <a:lnTo>
                    <a:pt x="984" y="202"/>
                  </a:lnTo>
                  <a:lnTo>
                    <a:pt x="987" y="205"/>
                  </a:lnTo>
                  <a:lnTo>
                    <a:pt x="987" y="205"/>
                  </a:lnTo>
                  <a:lnTo>
                    <a:pt x="992" y="209"/>
                  </a:lnTo>
                  <a:lnTo>
                    <a:pt x="998" y="213"/>
                  </a:lnTo>
                  <a:lnTo>
                    <a:pt x="998" y="213"/>
                  </a:lnTo>
                  <a:lnTo>
                    <a:pt x="998" y="218"/>
                  </a:lnTo>
                  <a:lnTo>
                    <a:pt x="1001" y="222"/>
                  </a:lnTo>
                  <a:lnTo>
                    <a:pt x="1005" y="226"/>
                  </a:lnTo>
                  <a:lnTo>
                    <a:pt x="1009" y="230"/>
                  </a:lnTo>
                  <a:lnTo>
                    <a:pt x="1009" y="230"/>
                  </a:lnTo>
                  <a:lnTo>
                    <a:pt x="1014" y="231"/>
                  </a:lnTo>
                  <a:lnTo>
                    <a:pt x="1018" y="232"/>
                  </a:lnTo>
                  <a:lnTo>
                    <a:pt x="1022" y="231"/>
                  </a:lnTo>
                  <a:lnTo>
                    <a:pt x="1026" y="229"/>
                  </a:lnTo>
                  <a:lnTo>
                    <a:pt x="1026" y="229"/>
                  </a:lnTo>
                  <a:lnTo>
                    <a:pt x="1027" y="227"/>
                  </a:lnTo>
                  <a:lnTo>
                    <a:pt x="1028" y="224"/>
                  </a:lnTo>
                  <a:lnTo>
                    <a:pt x="1028" y="224"/>
                  </a:lnTo>
                  <a:lnTo>
                    <a:pt x="1028" y="212"/>
                  </a:lnTo>
                  <a:lnTo>
                    <a:pt x="1028" y="212"/>
                  </a:lnTo>
                  <a:lnTo>
                    <a:pt x="1027" y="209"/>
                  </a:lnTo>
                  <a:lnTo>
                    <a:pt x="1026" y="207"/>
                  </a:lnTo>
                  <a:lnTo>
                    <a:pt x="1026" y="207"/>
                  </a:lnTo>
                  <a:lnTo>
                    <a:pt x="1015" y="206"/>
                  </a:lnTo>
                  <a:lnTo>
                    <a:pt x="1015" y="206"/>
                  </a:lnTo>
                  <a:lnTo>
                    <a:pt x="1015" y="196"/>
                  </a:lnTo>
                  <a:lnTo>
                    <a:pt x="1015" y="196"/>
                  </a:lnTo>
                  <a:lnTo>
                    <a:pt x="1015" y="193"/>
                  </a:lnTo>
                  <a:lnTo>
                    <a:pt x="1018" y="191"/>
                  </a:lnTo>
                  <a:lnTo>
                    <a:pt x="1018" y="191"/>
                  </a:lnTo>
                  <a:lnTo>
                    <a:pt x="1029" y="187"/>
                  </a:lnTo>
                  <a:lnTo>
                    <a:pt x="1029" y="187"/>
                  </a:lnTo>
                  <a:lnTo>
                    <a:pt x="1030" y="180"/>
                  </a:lnTo>
                  <a:lnTo>
                    <a:pt x="1031" y="173"/>
                  </a:lnTo>
                  <a:lnTo>
                    <a:pt x="1031" y="166"/>
                  </a:lnTo>
                  <a:lnTo>
                    <a:pt x="1030" y="162"/>
                  </a:lnTo>
                  <a:lnTo>
                    <a:pt x="1029" y="159"/>
                  </a:lnTo>
                  <a:lnTo>
                    <a:pt x="1029" y="159"/>
                  </a:lnTo>
                  <a:lnTo>
                    <a:pt x="1003" y="163"/>
                  </a:lnTo>
                  <a:lnTo>
                    <a:pt x="1003" y="163"/>
                  </a:lnTo>
                  <a:lnTo>
                    <a:pt x="1000" y="164"/>
                  </a:lnTo>
                  <a:lnTo>
                    <a:pt x="998" y="165"/>
                  </a:lnTo>
                  <a:lnTo>
                    <a:pt x="997" y="167"/>
                  </a:lnTo>
                  <a:lnTo>
                    <a:pt x="997" y="171"/>
                  </a:lnTo>
                  <a:lnTo>
                    <a:pt x="997" y="171"/>
                  </a:lnTo>
                  <a:lnTo>
                    <a:pt x="996" y="178"/>
                  </a:lnTo>
                  <a:lnTo>
                    <a:pt x="996" y="178"/>
                  </a:lnTo>
                  <a:lnTo>
                    <a:pt x="983" y="181"/>
                  </a:lnTo>
                  <a:lnTo>
                    <a:pt x="983" y="181"/>
                  </a:lnTo>
                  <a:lnTo>
                    <a:pt x="982" y="175"/>
                  </a:lnTo>
                  <a:lnTo>
                    <a:pt x="982" y="175"/>
                  </a:lnTo>
                  <a:lnTo>
                    <a:pt x="981" y="172"/>
                  </a:lnTo>
                  <a:lnTo>
                    <a:pt x="980" y="170"/>
                  </a:lnTo>
                  <a:lnTo>
                    <a:pt x="979" y="169"/>
                  </a:lnTo>
                  <a:lnTo>
                    <a:pt x="976" y="168"/>
                  </a:lnTo>
                  <a:lnTo>
                    <a:pt x="976" y="168"/>
                  </a:lnTo>
                  <a:lnTo>
                    <a:pt x="968" y="168"/>
                  </a:lnTo>
                  <a:lnTo>
                    <a:pt x="968" y="168"/>
                  </a:lnTo>
                  <a:lnTo>
                    <a:pt x="968" y="156"/>
                  </a:lnTo>
                  <a:lnTo>
                    <a:pt x="968" y="156"/>
                  </a:lnTo>
                  <a:lnTo>
                    <a:pt x="978" y="154"/>
                  </a:lnTo>
                  <a:lnTo>
                    <a:pt x="978" y="154"/>
                  </a:lnTo>
                  <a:lnTo>
                    <a:pt x="977" y="147"/>
                  </a:lnTo>
                  <a:lnTo>
                    <a:pt x="977" y="144"/>
                  </a:lnTo>
                  <a:lnTo>
                    <a:pt x="978" y="143"/>
                  </a:lnTo>
                  <a:lnTo>
                    <a:pt x="980" y="142"/>
                  </a:lnTo>
                  <a:lnTo>
                    <a:pt x="982" y="142"/>
                  </a:lnTo>
                  <a:lnTo>
                    <a:pt x="989" y="142"/>
                  </a:lnTo>
                  <a:lnTo>
                    <a:pt x="989" y="142"/>
                  </a:lnTo>
                  <a:lnTo>
                    <a:pt x="992" y="154"/>
                  </a:lnTo>
                  <a:lnTo>
                    <a:pt x="992" y="154"/>
                  </a:lnTo>
                  <a:lnTo>
                    <a:pt x="1020" y="146"/>
                  </a:lnTo>
                  <a:lnTo>
                    <a:pt x="1020" y="146"/>
                  </a:lnTo>
                  <a:lnTo>
                    <a:pt x="1023" y="145"/>
                  </a:lnTo>
                  <a:lnTo>
                    <a:pt x="1025" y="143"/>
                  </a:lnTo>
                  <a:lnTo>
                    <a:pt x="1026" y="140"/>
                  </a:lnTo>
                  <a:lnTo>
                    <a:pt x="1025" y="137"/>
                  </a:lnTo>
                  <a:lnTo>
                    <a:pt x="1025" y="137"/>
                  </a:lnTo>
                  <a:lnTo>
                    <a:pt x="1022" y="134"/>
                  </a:lnTo>
                  <a:lnTo>
                    <a:pt x="1019" y="132"/>
                  </a:lnTo>
                  <a:lnTo>
                    <a:pt x="1019" y="132"/>
                  </a:lnTo>
                  <a:lnTo>
                    <a:pt x="1000" y="118"/>
                  </a:lnTo>
                  <a:lnTo>
                    <a:pt x="1000" y="118"/>
                  </a:lnTo>
                  <a:lnTo>
                    <a:pt x="992" y="125"/>
                  </a:lnTo>
                  <a:lnTo>
                    <a:pt x="992" y="125"/>
                  </a:lnTo>
                  <a:lnTo>
                    <a:pt x="985" y="120"/>
                  </a:lnTo>
                  <a:lnTo>
                    <a:pt x="985" y="120"/>
                  </a:lnTo>
                  <a:lnTo>
                    <a:pt x="987" y="114"/>
                  </a:lnTo>
                  <a:lnTo>
                    <a:pt x="988" y="112"/>
                  </a:lnTo>
                  <a:lnTo>
                    <a:pt x="988" y="110"/>
                  </a:lnTo>
                  <a:lnTo>
                    <a:pt x="988" y="110"/>
                  </a:lnTo>
                  <a:lnTo>
                    <a:pt x="987" y="108"/>
                  </a:lnTo>
                  <a:lnTo>
                    <a:pt x="986" y="106"/>
                  </a:lnTo>
                  <a:lnTo>
                    <a:pt x="981" y="101"/>
                  </a:lnTo>
                  <a:lnTo>
                    <a:pt x="981" y="101"/>
                  </a:lnTo>
                  <a:lnTo>
                    <a:pt x="988" y="91"/>
                  </a:lnTo>
                  <a:lnTo>
                    <a:pt x="988" y="91"/>
                  </a:lnTo>
                  <a:lnTo>
                    <a:pt x="996" y="96"/>
                  </a:lnTo>
                  <a:lnTo>
                    <a:pt x="996" y="96"/>
                  </a:lnTo>
                  <a:lnTo>
                    <a:pt x="1005" y="86"/>
                  </a:lnTo>
                  <a:lnTo>
                    <a:pt x="1005" y="86"/>
                  </a:lnTo>
                  <a:lnTo>
                    <a:pt x="1011" y="89"/>
                  </a:lnTo>
                  <a:lnTo>
                    <a:pt x="1011" y="89"/>
                  </a:lnTo>
                  <a:lnTo>
                    <a:pt x="1012" y="90"/>
                  </a:lnTo>
                  <a:lnTo>
                    <a:pt x="1012" y="90"/>
                  </a:lnTo>
                  <a:lnTo>
                    <a:pt x="1012" y="92"/>
                  </a:lnTo>
                  <a:lnTo>
                    <a:pt x="1012" y="92"/>
                  </a:lnTo>
                  <a:lnTo>
                    <a:pt x="1010" y="97"/>
                  </a:lnTo>
                  <a:lnTo>
                    <a:pt x="1010" y="100"/>
                  </a:lnTo>
                  <a:lnTo>
                    <a:pt x="1012" y="103"/>
                  </a:lnTo>
                  <a:lnTo>
                    <a:pt x="1016" y="107"/>
                  </a:lnTo>
                  <a:lnTo>
                    <a:pt x="1016" y="107"/>
                  </a:lnTo>
                  <a:lnTo>
                    <a:pt x="1020" y="110"/>
                  </a:lnTo>
                  <a:lnTo>
                    <a:pt x="1024" y="113"/>
                  </a:lnTo>
                  <a:lnTo>
                    <a:pt x="1024" y="113"/>
                  </a:lnTo>
                  <a:lnTo>
                    <a:pt x="1028" y="116"/>
                  </a:lnTo>
                  <a:lnTo>
                    <a:pt x="1032" y="118"/>
                  </a:lnTo>
                  <a:lnTo>
                    <a:pt x="1032" y="118"/>
                  </a:lnTo>
                  <a:lnTo>
                    <a:pt x="1035" y="118"/>
                  </a:lnTo>
                  <a:lnTo>
                    <a:pt x="1037" y="117"/>
                  </a:lnTo>
                  <a:lnTo>
                    <a:pt x="1039" y="116"/>
                  </a:lnTo>
                  <a:lnTo>
                    <a:pt x="1039" y="113"/>
                  </a:lnTo>
                  <a:lnTo>
                    <a:pt x="1039" y="113"/>
                  </a:lnTo>
                  <a:lnTo>
                    <a:pt x="1036" y="87"/>
                  </a:lnTo>
                  <a:lnTo>
                    <a:pt x="1036" y="87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27" y="68"/>
                  </a:lnTo>
                  <a:lnTo>
                    <a:pt x="1027" y="68"/>
                  </a:lnTo>
                  <a:lnTo>
                    <a:pt x="1036" y="71"/>
                  </a:lnTo>
                  <a:lnTo>
                    <a:pt x="1036" y="71"/>
                  </a:lnTo>
                  <a:lnTo>
                    <a:pt x="1037" y="69"/>
                  </a:lnTo>
                  <a:lnTo>
                    <a:pt x="1037" y="69"/>
                  </a:lnTo>
                  <a:lnTo>
                    <a:pt x="1038" y="61"/>
                  </a:lnTo>
                  <a:lnTo>
                    <a:pt x="1038" y="59"/>
                  </a:lnTo>
                  <a:lnTo>
                    <a:pt x="1039" y="57"/>
                  </a:lnTo>
                  <a:lnTo>
                    <a:pt x="1041" y="56"/>
                  </a:lnTo>
                  <a:lnTo>
                    <a:pt x="1044" y="56"/>
                  </a:lnTo>
                  <a:lnTo>
                    <a:pt x="1052" y="56"/>
                  </a:lnTo>
                  <a:lnTo>
                    <a:pt x="1052" y="56"/>
                  </a:lnTo>
                  <a:lnTo>
                    <a:pt x="1053" y="56"/>
                  </a:lnTo>
                  <a:lnTo>
                    <a:pt x="1053" y="56"/>
                  </a:lnTo>
                  <a:lnTo>
                    <a:pt x="1054" y="65"/>
                  </a:lnTo>
                  <a:lnTo>
                    <a:pt x="1055" y="68"/>
                  </a:lnTo>
                  <a:lnTo>
                    <a:pt x="1057" y="69"/>
                  </a:lnTo>
                  <a:lnTo>
                    <a:pt x="1062" y="69"/>
                  </a:lnTo>
                  <a:lnTo>
                    <a:pt x="1062" y="69"/>
                  </a:lnTo>
                  <a:lnTo>
                    <a:pt x="1063" y="74"/>
                  </a:lnTo>
                  <a:lnTo>
                    <a:pt x="1062" y="77"/>
                  </a:lnTo>
                  <a:lnTo>
                    <a:pt x="1061" y="79"/>
                  </a:lnTo>
                  <a:lnTo>
                    <a:pt x="1058" y="83"/>
                  </a:lnTo>
                  <a:lnTo>
                    <a:pt x="1058" y="83"/>
                  </a:lnTo>
                  <a:lnTo>
                    <a:pt x="1057" y="85"/>
                  </a:lnTo>
                  <a:lnTo>
                    <a:pt x="1057" y="88"/>
                  </a:lnTo>
                  <a:lnTo>
                    <a:pt x="1057" y="88"/>
                  </a:lnTo>
                  <a:lnTo>
                    <a:pt x="1056" y="117"/>
                  </a:lnTo>
                  <a:lnTo>
                    <a:pt x="1056" y="117"/>
                  </a:lnTo>
                  <a:lnTo>
                    <a:pt x="1058" y="120"/>
                  </a:lnTo>
                  <a:lnTo>
                    <a:pt x="1058" y="120"/>
                  </a:lnTo>
                  <a:lnTo>
                    <a:pt x="1084" y="102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9" y="93"/>
                  </a:lnTo>
                  <a:lnTo>
                    <a:pt x="1088" y="85"/>
                  </a:lnTo>
                  <a:lnTo>
                    <a:pt x="1088" y="85"/>
                  </a:lnTo>
                  <a:lnTo>
                    <a:pt x="1097" y="96"/>
                  </a:lnTo>
                  <a:lnTo>
                    <a:pt x="1097" y="96"/>
                  </a:lnTo>
                  <a:lnTo>
                    <a:pt x="1105" y="87"/>
                  </a:lnTo>
                  <a:lnTo>
                    <a:pt x="1105" y="87"/>
                  </a:lnTo>
                  <a:lnTo>
                    <a:pt x="1112" y="99"/>
                  </a:lnTo>
                  <a:lnTo>
                    <a:pt x="1112" y="99"/>
                  </a:lnTo>
                  <a:lnTo>
                    <a:pt x="1103" y="105"/>
                  </a:lnTo>
                  <a:lnTo>
                    <a:pt x="1103" y="105"/>
                  </a:lnTo>
                  <a:lnTo>
                    <a:pt x="1110" y="117"/>
                  </a:lnTo>
                  <a:lnTo>
                    <a:pt x="1110" y="117"/>
                  </a:lnTo>
                  <a:lnTo>
                    <a:pt x="1097" y="126"/>
                  </a:lnTo>
                  <a:lnTo>
                    <a:pt x="1097" y="126"/>
                  </a:lnTo>
                  <a:lnTo>
                    <a:pt x="1094" y="123"/>
                  </a:lnTo>
                  <a:lnTo>
                    <a:pt x="1094" y="123"/>
                  </a:lnTo>
                  <a:lnTo>
                    <a:pt x="1091" y="121"/>
                  </a:lnTo>
                  <a:lnTo>
                    <a:pt x="1088" y="120"/>
                  </a:lnTo>
                  <a:lnTo>
                    <a:pt x="1085" y="121"/>
                  </a:lnTo>
                  <a:lnTo>
                    <a:pt x="1082" y="124"/>
                  </a:lnTo>
                  <a:lnTo>
                    <a:pt x="1082" y="124"/>
                  </a:lnTo>
                  <a:lnTo>
                    <a:pt x="1069" y="135"/>
                  </a:lnTo>
                  <a:lnTo>
                    <a:pt x="1069" y="135"/>
                  </a:lnTo>
                  <a:lnTo>
                    <a:pt x="1065" y="139"/>
                  </a:lnTo>
                  <a:lnTo>
                    <a:pt x="1065" y="139"/>
                  </a:lnTo>
                  <a:lnTo>
                    <a:pt x="1077" y="147"/>
                  </a:lnTo>
                  <a:lnTo>
                    <a:pt x="1083" y="150"/>
                  </a:lnTo>
                  <a:lnTo>
                    <a:pt x="1090" y="152"/>
                  </a:lnTo>
                  <a:lnTo>
                    <a:pt x="1090" y="152"/>
                  </a:lnTo>
                  <a:lnTo>
                    <a:pt x="1096" y="141"/>
                  </a:lnTo>
                  <a:lnTo>
                    <a:pt x="1096" y="141"/>
                  </a:lnTo>
                  <a:lnTo>
                    <a:pt x="1110" y="146"/>
                  </a:lnTo>
                  <a:lnTo>
                    <a:pt x="1110" y="146"/>
                  </a:lnTo>
                  <a:lnTo>
                    <a:pt x="1106" y="157"/>
                  </a:lnTo>
                  <a:lnTo>
                    <a:pt x="1106" y="157"/>
                  </a:lnTo>
                  <a:lnTo>
                    <a:pt x="1106" y="160"/>
                  </a:lnTo>
                  <a:lnTo>
                    <a:pt x="1107" y="161"/>
                  </a:lnTo>
                  <a:lnTo>
                    <a:pt x="1108" y="161"/>
                  </a:lnTo>
                  <a:lnTo>
                    <a:pt x="1108" y="161"/>
                  </a:lnTo>
                  <a:lnTo>
                    <a:pt x="1118" y="164"/>
                  </a:lnTo>
                  <a:lnTo>
                    <a:pt x="1118" y="164"/>
                  </a:lnTo>
                  <a:lnTo>
                    <a:pt x="1110" y="184"/>
                  </a:lnTo>
                  <a:lnTo>
                    <a:pt x="1110" y="184"/>
                  </a:lnTo>
                  <a:lnTo>
                    <a:pt x="1098" y="179"/>
                  </a:lnTo>
                  <a:lnTo>
                    <a:pt x="1098" y="179"/>
                  </a:lnTo>
                  <a:lnTo>
                    <a:pt x="1093" y="191"/>
                  </a:lnTo>
                  <a:lnTo>
                    <a:pt x="1093" y="191"/>
                  </a:lnTo>
                  <a:lnTo>
                    <a:pt x="1076" y="182"/>
                  </a:lnTo>
                  <a:lnTo>
                    <a:pt x="1076" y="182"/>
                  </a:lnTo>
                  <a:lnTo>
                    <a:pt x="1078" y="178"/>
                  </a:lnTo>
                  <a:lnTo>
                    <a:pt x="1078" y="178"/>
                  </a:lnTo>
                  <a:lnTo>
                    <a:pt x="1079" y="174"/>
                  </a:lnTo>
                  <a:lnTo>
                    <a:pt x="1079" y="172"/>
                  </a:lnTo>
                  <a:lnTo>
                    <a:pt x="1078" y="170"/>
                  </a:lnTo>
                  <a:lnTo>
                    <a:pt x="1074" y="168"/>
                  </a:lnTo>
                  <a:lnTo>
                    <a:pt x="1074" y="168"/>
                  </a:lnTo>
                  <a:lnTo>
                    <a:pt x="1055" y="161"/>
                  </a:lnTo>
                  <a:lnTo>
                    <a:pt x="1055" y="161"/>
                  </a:lnTo>
                  <a:lnTo>
                    <a:pt x="1052" y="164"/>
                  </a:lnTo>
                  <a:lnTo>
                    <a:pt x="1051" y="166"/>
                  </a:lnTo>
                  <a:lnTo>
                    <a:pt x="1051" y="167"/>
                  </a:lnTo>
                  <a:lnTo>
                    <a:pt x="1051" y="167"/>
                  </a:lnTo>
                  <a:lnTo>
                    <a:pt x="1050" y="177"/>
                  </a:lnTo>
                  <a:lnTo>
                    <a:pt x="1049" y="187"/>
                  </a:lnTo>
                  <a:lnTo>
                    <a:pt x="1049" y="187"/>
                  </a:lnTo>
                  <a:lnTo>
                    <a:pt x="1062" y="190"/>
                  </a:lnTo>
                  <a:lnTo>
                    <a:pt x="1062" y="190"/>
                  </a:lnTo>
                  <a:lnTo>
                    <a:pt x="1062" y="203"/>
                  </a:lnTo>
                  <a:lnTo>
                    <a:pt x="1062" y="203"/>
                  </a:lnTo>
                  <a:lnTo>
                    <a:pt x="1053" y="202"/>
                  </a:lnTo>
                  <a:lnTo>
                    <a:pt x="1053" y="202"/>
                  </a:lnTo>
                  <a:lnTo>
                    <a:pt x="1052" y="209"/>
                  </a:lnTo>
                  <a:lnTo>
                    <a:pt x="1052" y="217"/>
                  </a:lnTo>
                  <a:lnTo>
                    <a:pt x="1053" y="225"/>
                  </a:lnTo>
                  <a:lnTo>
                    <a:pt x="1054" y="231"/>
                  </a:lnTo>
                  <a:lnTo>
                    <a:pt x="1054" y="231"/>
                  </a:lnTo>
                  <a:lnTo>
                    <a:pt x="1068" y="229"/>
                  </a:lnTo>
                  <a:lnTo>
                    <a:pt x="1068" y="229"/>
                  </a:lnTo>
                  <a:lnTo>
                    <a:pt x="1072" y="229"/>
                  </a:lnTo>
                  <a:lnTo>
                    <a:pt x="1075" y="228"/>
                  </a:lnTo>
                  <a:lnTo>
                    <a:pt x="1075" y="228"/>
                  </a:lnTo>
                  <a:lnTo>
                    <a:pt x="1081" y="223"/>
                  </a:lnTo>
                  <a:lnTo>
                    <a:pt x="1083" y="221"/>
                  </a:lnTo>
                  <a:lnTo>
                    <a:pt x="1085" y="217"/>
                  </a:lnTo>
                  <a:lnTo>
                    <a:pt x="1085" y="217"/>
                  </a:lnTo>
                  <a:lnTo>
                    <a:pt x="1090" y="209"/>
                  </a:lnTo>
                  <a:lnTo>
                    <a:pt x="1090" y="209"/>
                  </a:lnTo>
                  <a:lnTo>
                    <a:pt x="1114" y="208"/>
                  </a:lnTo>
                  <a:lnTo>
                    <a:pt x="1114" y="208"/>
                  </a:lnTo>
                  <a:lnTo>
                    <a:pt x="1118" y="206"/>
                  </a:lnTo>
                  <a:lnTo>
                    <a:pt x="1118" y="206"/>
                  </a:lnTo>
                  <a:lnTo>
                    <a:pt x="1125" y="202"/>
                  </a:lnTo>
                  <a:lnTo>
                    <a:pt x="1131" y="197"/>
                  </a:lnTo>
                  <a:lnTo>
                    <a:pt x="1136" y="191"/>
                  </a:lnTo>
                  <a:lnTo>
                    <a:pt x="1137" y="188"/>
                  </a:lnTo>
                  <a:lnTo>
                    <a:pt x="1139" y="184"/>
                  </a:lnTo>
                  <a:lnTo>
                    <a:pt x="1139" y="184"/>
                  </a:lnTo>
                  <a:lnTo>
                    <a:pt x="1141" y="173"/>
                  </a:lnTo>
                  <a:lnTo>
                    <a:pt x="1142" y="168"/>
                  </a:lnTo>
                  <a:lnTo>
                    <a:pt x="1141" y="163"/>
                  </a:lnTo>
                  <a:lnTo>
                    <a:pt x="1140" y="158"/>
                  </a:lnTo>
                  <a:lnTo>
                    <a:pt x="1139" y="154"/>
                  </a:lnTo>
                  <a:lnTo>
                    <a:pt x="1136" y="149"/>
                  </a:lnTo>
                  <a:lnTo>
                    <a:pt x="1132" y="145"/>
                  </a:lnTo>
                  <a:lnTo>
                    <a:pt x="1132" y="145"/>
                  </a:lnTo>
                  <a:lnTo>
                    <a:pt x="1123" y="138"/>
                  </a:lnTo>
                  <a:lnTo>
                    <a:pt x="1123" y="138"/>
                  </a:lnTo>
                  <a:lnTo>
                    <a:pt x="1124" y="134"/>
                  </a:lnTo>
                  <a:lnTo>
                    <a:pt x="1124" y="131"/>
                  </a:lnTo>
                  <a:lnTo>
                    <a:pt x="1126" y="129"/>
                  </a:lnTo>
                  <a:lnTo>
                    <a:pt x="1129" y="127"/>
                  </a:lnTo>
                  <a:lnTo>
                    <a:pt x="1129" y="127"/>
                  </a:lnTo>
                  <a:lnTo>
                    <a:pt x="1132" y="124"/>
                  </a:lnTo>
                  <a:lnTo>
                    <a:pt x="1135" y="120"/>
                  </a:lnTo>
                  <a:lnTo>
                    <a:pt x="1135" y="120"/>
                  </a:lnTo>
                  <a:lnTo>
                    <a:pt x="1140" y="109"/>
                  </a:lnTo>
                  <a:lnTo>
                    <a:pt x="1142" y="103"/>
                  </a:lnTo>
                  <a:lnTo>
                    <a:pt x="1143" y="97"/>
                  </a:lnTo>
                  <a:lnTo>
                    <a:pt x="1143" y="97"/>
                  </a:lnTo>
                  <a:lnTo>
                    <a:pt x="1143" y="91"/>
                  </a:lnTo>
                  <a:lnTo>
                    <a:pt x="1142" y="85"/>
                  </a:lnTo>
                  <a:lnTo>
                    <a:pt x="1140" y="79"/>
                  </a:lnTo>
                  <a:lnTo>
                    <a:pt x="1136" y="74"/>
                  </a:lnTo>
                  <a:lnTo>
                    <a:pt x="1136" y="74"/>
                  </a:lnTo>
                  <a:lnTo>
                    <a:pt x="1132" y="70"/>
                  </a:lnTo>
                  <a:lnTo>
                    <a:pt x="1127" y="67"/>
                  </a:lnTo>
                  <a:lnTo>
                    <a:pt x="1123" y="65"/>
                  </a:lnTo>
                  <a:lnTo>
                    <a:pt x="1118" y="64"/>
                  </a:lnTo>
                  <a:lnTo>
                    <a:pt x="1113" y="63"/>
                  </a:lnTo>
                  <a:lnTo>
                    <a:pt x="1108" y="63"/>
                  </a:lnTo>
                  <a:lnTo>
                    <a:pt x="1103" y="63"/>
                  </a:lnTo>
                  <a:lnTo>
                    <a:pt x="1097" y="64"/>
                  </a:lnTo>
                  <a:lnTo>
                    <a:pt x="1097" y="64"/>
                  </a:lnTo>
                  <a:lnTo>
                    <a:pt x="1087" y="67"/>
                  </a:lnTo>
                  <a:lnTo>
                    <a:pt x="1087" y="67"/>
                  </a:lnTo>
                  <a:lnTo>
                    <a:pt x="1084" y="63"/>
                  </a:lnTo>
                  <a:lnTo>
                    <a:pt x="1082" y="60"/>
                  </a:lnTo>
                  <a:lnTo>
                    <a:pt x="1081" y="55"/>
                  </a:lnTo>
                  <a:lnTo>
                    <a:pt x="1082" y="51"/>
                  </a:lnTo>
                  <a:lnTo>
                    <a:pt x="1082" y="51"/>
                  </a:lnTo>
                  <a:lnTo>
                    <a:pt x="1082" y="48"/>
                  </a:lnTo>
                  <a:lnTo>
                    <a:pt x="1082" y="48"/>
                  </a:lnTo>
                  <a:lnTo>
                    <a:pt x="1079" y="29"/>
                  </a:lnTo>
                  <a:lnTo>
                    <a:pt x="1079" y="29"/>
                  </a:lnTo>
                  <a:lnTo>
                    <a:pt x="1077" y="25"/>
                  </a:lnTo>
                  <a:lnTo>
                    <a:pt x="1075" y="21"/>
                  </a:lnTo>
                  <a:lnTo>
                    <a:pt x="1072" y="17"/>
                  </a:lnTo>
                  <a:lnTo>
                    <a:pt x="1068" y="14"/>
                  </a:lnTo>
                  <a:lnTo>
                    <a:pt x="1068" y="14"/>
                  </a:lnTo>
                  <a:lnTo>
                    <a:pt x="1063" y="11"/>
                  </a:lnTo>
                  <a:lnTo>
                    <a:pt x="1057" y="9"/>
                  </a:lnTo>
                  <a:lnTo>
                    <a:pt x="1051" y="8"/>
                  </a:lnTo>
                  <a:lnTo>
                    <a:pt x="1045" y="8"/>
                  </a:lnTo>
                  <a:lnTo>
                    <a:pt x="1045" y="8"/>
                  </a:lnTo>
                  <a:lnTo>
                    <a:pt x="1037" y="10"/>
                  </a:lnTo>
                  <a:lnTo>
                    <a:pt x="1031" y="13"/>
                  </a:lnTo>
                  <a:lnTo>
                    <a:pt x="1026" y="17"/>
                  </a:lnTo>
                  <a:lnTo>
                    <a:pt x="1021" y="22"/>
                  </a:lnTo>
                  <a:lnTo>
                    <a:pt x="1021" y="22"/>
                  </a:lnTo>
                  <a:lnTo>
                    <a:pt x="1017" y="29"/>
                  </a:lnTo>
                  <a:lnTo>
                    <a:pt x="1014" y="37"/>
                  </a:lnTo>
                  <a:lnTo>
                    <a:pt x="1014" y="45"/>
                  </a:lnTo>
                  <a:lnTo>
                    <a:pt x="1015" y="52"/>
                  </a:lnTo>
                  <a:lnTo>
                    <a:pt x="1015" y="52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58"/>
                  </a:lnTo>
                  <a:lnTo>
                    <a:pt x="1010" y="37"/>
                  </a:lnTo>
                  <a:lnTo>
                    <a:pt x="1010" y="37"/>
                  </a:lnTo>
                  <a:lnTo>
                    <a:pt x="1010" y="32"/>
                  </a:lnTo>
                  <a:lnTo>
                    <a:pt x="1011" y="28"/>
                  </a:lnTo>
                  <a:lnTo>
                    <a:pt x="1012" y="24"/>
                  </a:lnTo>
                  <a:lnTo>
                    <a:pt x="1014" y="20"/>
                  </a:lnTo>
                  <a:lnTo>
                    <a:pt x="1020" y="13"/>
                  </a:lnTo>
                  <a:lnTo>
                    <a:pt x="1027" y="8"/>
                  </a:lnTo>
                  <a:lnTo>
                    <a:pt x="1027" y="8"/>
                  </a:lnTo>
                  <a:lnTo>
                    <a:pt x="1034" y="4"/>
                  </a:lnTo>
                  <a:lnTo>
                    <a:pt x="1042" y="1"/>
                  </a:lnTo>
                  <a:lnTo>
                    <a:pt x="1042" y="1"/>
                  </a:lnTo>
                  <a:lnTo>
                    <a:pt x="1048" y="0"/>
                  </a:lnTo>
                  <a:lnTo>
                    <a:pt x="1053" y="0"/>
                  </a:lnTo>
                  <a:lnTo>
                    <a:pt x="1058" y="0"/>
                  </a:lnTo>
                  <a:lnTo>
                    <a:pt x="1063" y="2"/>
                  </a:lnTo>
                  <a:lnTo>
                    <a:pt x="1068" y="4"/>
                  </a:lnTo>
                  <a:lnTo>
                    <a:pt x="1072" y="7"/>
                  </a:lnTo>
                  <a:lnTo>
                    <a:pt x="1076" y="11"/>
                  </a:lnTo>
                  <a:lnTo>
                    <a:pt x="1080" y="15"/>
                  </a:lnTo>
                  <a:lnTo>
                    <a:pt x="1080" y="15"/>
                  </a:lnTo>
                  <a:lnTo>
                    <a:pt x="1084" y="23"/>
                  </a:lnTo>
                  <a:lnTo>
                    <a:pt x="1086" y="31"/>
                  </a:lnTo>
                  <a:lnTo>
                    <a:pt x="1087" y="39"/>
                  </a:lnTo>
                  <a:lnTo>
                    <a:pt x="1086" y="48"/>
                  </a:lnTo>
                  <a:lnTo>
                    <a:pt x="1086" y="48"/>
                  </a:lnTo>
                  <a:lnTo>
                    <a:pt x="1086" y="53"/>
                  </a:lnTo>
                  <a:lnTo>
                    <a:pt x="1087" y="56"/>
                  </a:lnTo>
                  <a:lnTo>
                    <a:pt x="1090" y="57"/>
                  </a:lnTo>
                  <a:lnTo>
                    <a:pt x="1095" y="56"/>
                  </a:lnTo>
                  <a:lnTo>
                    <a:pt x="1095" y="56"/>
                  </a:lnTo>
                  <a:lnTo>
                    <a:pt x="1103" y="54"/>
                  </a:lnTo>
                  <a:lnTo>
                    <a:pt x="1112" y="53"/>
                  </a:lnTo>
                  <a:lnTo>
                    <a:pt x="1121" y="55"/>
                  </a:lnTo>
                  <a:lnTo>
                    <a:pt x="1129" y="58"/>
                  </a:lnTo>
                  <a:lnTo>
                    <a:pt x="1129" y="58"/>
                  </a:lnTo>
                  <a:lnTo>
                    <a:pt x="1136" y="62"/>
                  </a:lnTo>
                  <a:lnTo>
                    <a:pt x="1142" y="68"/>
                  </a:lnTo>
                  <a:lnTo>
                    <a:pt x="1145" y="75"/>
                  </a:lnTo>
                  <a:lnTo>
                    <a:pt x="1147" y="84"/>
                  </a:lnTo>
                  <a:lnTo>
                    <a:pt x="1147" y="84"/>
                  </a:lnTo>
                  <a:lnTo>
                    <a:pt x="1148" y="96"/>
                  </a:lnTo>
                  <a:lnTo>
                    <a:pt x="1146" y="107"/>
                  </a:lnTo>
                  <a:lnTo>
                    <a:pt x="1142" y="118"/>
                  </a:lnTo>
                  <a:lnTo>
                    <a:pt x="1137" y="129"/>
                  </a:lnTo>
                  <a:lnTo>
                    <a:pt x="1137" y="129"/>
                  </a:lnTo>
                  <a:lnTo>
                    <a:pt x="1134" y="134"/>
                  </a:lnTo>
                  <a:lnTo>
                    <a:pt x="1134" y="134"/>
                  </a:lnTo>
                  <a:lnTo>
                    <a:pt x="1137" y="139"/>
                  </a:lnTo>
                  <a:lnTo>
                    <a:pt x="1137" y="139"/>
                  </a:lnTo>
                  <a:lnTo>
                    <a:pt x="1141" y="145"/>
                  </a:lnTo>
                  <a:lnTo>
                    <a:pt x="1142" y="149"/>
                  </a:lnTo>
                  <a:lnTo>
                    <a:pt x="1143" y="153"/>
                  </a:lnTo>
                  <a:lnTo>
                    <a:pt x="1143" y="153"/>
                  </a:lnTo>
                  <a:lnTo>
                    <a:pt x="1144" y="157"/>
                  </a:lnTo>
                  <a:lnTo>
                    <a:pt x="1146" y="161"/>
                  </a:lnTo>
                  <a:lnTo>
                    <a:pt x="1146" y="161"/>
                  </a:lnTo>
                  <a:close/>
                  <a:moveTo>
                    <a:pt x="1023" y="254"/>
                  </a:moveTo>
                  <a:lnTo>
                    <a:pt x="1023" y="254"/>
                  </a:lnTo>
                  <a:lnTo>
                    <a:pt x="1019" y="256"/>
                  </a:lnTo>
                  <a:lnTo>
                    <a:pt x="1015" y="259"/>
                  </a:lnTo>
                  <a:lnTo>
                    <a:pt x="1013" y="263"/>
                  </a:lnTo>
                  <a:lnTo>
                    <a:pt x="1011" y="268"/>
                  </a:lnTo>
                  <a:lnTo>
                    <a:pt x="1010" y="274"/>
                  </a:lnTo>
                  <a:lnTo>
                    <a:pt x="1010" y="281"/>
                  </a:lnTo>
                  <a:lnTo>
                    <a:pt x="1010" y="287"/>
                  </a:lnTo>
                  <a:lnTo>
                    <a:pt x="1012" y="295"/>
                  </a:lnTo>
                  <a:lnTo>
                    <a:pt x="1012" y="295"/>
                  </a:lnTo>
                  <a:lnTo>
                    <a:pt x="1018" y="293"/>
                  </a:lnTo>
                  <a:lnTo>
                    <a:pt x="1018" y="293"/>
                  </a:lnTo>
                  <a:lnTo>
                    <a:pt x="1020" y="292"/>
                  </a:lnTo>
                  <a:lnTo>
                    <a:pt x="1022" y="290"/>
                  </a:lnTo>
                  <a:lnTo>
                    <a:pt x="1022" y="288"/>
                  </a:lnTo>
                  <a:lnTo>
                    <a:pt x="1022" y="286"/>
                  </a:lnTo>
                  <a:lnTo>
                    <a:pt x="1022" y="286"/>
                  </a:lnTo>
                  <a:lnTo>
                    <a:pt x="1021" y="280"/>
                  </a:lnTo>
                  <a:lnTo>
                    <a:pt x="1021" y="275"/>
                  </a:lnTo>
                  <a:lnTo>
                    <a:pt x="1023" y="270"/>
                  </a:lnTo>
                  <a:lnTo>
                    <a:pt x="1025" y="265"/>
                  </a:lnTo>
                  <a:lnTo>
                    <a:pt x="1025" y="265"/>
                  </a:lnTo>
                  <a:lnTo>
                    <a:pt x="1027" y="262"/>
                  </a:lnTo>
                  <a:lnTo>
                    <a:pt x="1027" y="259"/>
                  </a:lnTo>
                  <a:lnTo>
                    <a:pt x="1026" y="257"/>
                  </a:lnTo>
                  <a:lnTo>
                    <a:pt x="1023" y="254"/>
                  </a:lnTo>
                  <a:lnTo>
                    <a:pt x="1023" y="254"/>
                  </a:lnTo>
                  <a:close/>
                  <a:moveTo>
                    <a:pt x="1063" y="291"/>
                  </a:moveTo>
                  <a:lnTo>
                    <a:pt x="1063" y="291"/>
                  </a:lnTo>
                  <a:lnTo>
                    <a:pt x="1064" y="292"/>
                  </a:lnTo>
                  <a:lnTo>
                    <a:pt x="1064" y="292"/>
                  </a:lnTo>
                  <a:lnTo>
                    <a:pt x="1066" y="291"/>
                  </a:lnTo>
                  <a:lnTo>
                    <a:pt x="1067" y="290"/>
                  </a:lnTo>
                  <a:lnTo>
                    <a:pt x="1067" y="290"/>
                  </a:lnTo>
                  <a:lnTo>
                    <a:pt x="1069" y="284"/>
                  </a:lnTo>
                  <a:lnTo>
                    <a:pt x="1071" y="279"/>
                  </a:lnTo>
                  <a:lnTo>
                    <a:pt x="1072" y="274"/>
                  </a:lnTo>
                  <a:lnTo>
                    <a:pt x="1071" y="268"/>
                  </a:lnTo>
                  <a:lnTo>
                    <a:pt x="1071" y="268"/>
                  </a:lnTo>
                  <a:lnTo>
                    <a:pt x="1071" y="266"/>
                  </a:lnTo>
                  <a:lnTo>
                    <a:pt x="1070" y="265"/>
                  </a:lnTo>
                  <a:lnTo>
                    <a:pt x="1069" y="264"/>
                  </a:lnTo>
                  <a:lnTo>
                    <a:pt x="1066" y="264"/>
                  </a:lnTo>
                  <a:lnTo>
                    <a:pt x="1066" y="264"/>
                  </a:lnTo>
                  <a:lnTo>
                    <a:pt x="1067" y="271"/>
                  </a:lnTo>
                  <a:lnTo>
                    <a:pt x="1066" y="278"/>
                  </a:lnTo>
                  <a:lnTo>
                    <a:pt x="1063" y="291"/>
                  </a:lnTo>
                  <a:lnTo>
                    <a:pt x="1063" y="291"/>
                  </a:lnTo>
                  <a:close/>
                  <a:moveTo>
                    <a:pt x="1042" y="1333"/>
                  </a:moveTo>
                  <a:lnTo>
                    <a:pt x="1042" y="1333"/>
                  </a:lnTo>
                  <a:lnTo>
                    <a:pt x="1062" y="1354"/>
                  </a:lnTo>
                  <a:lnTo>
                    <a:pt x="1062" y="1354"/>
                  </a:lnTo>
                  <a:lnTo>
                    <a:pt x="1069" y="1362"/>
                  </a:lnTo>
                  <a:lnTo>
                    <a:pt x="1069" y="1362"/>
                  </a:lnTo>
                  <a:lnTo>
                    <a:pt x="1074" y="1367"/>
                  </a:lnTo>
                  <a:lnTo>
                    <a:pt x="1076" y="1368"/>
                  </a:lnTo>
                  <a:lnTo>
                    <a:pt x="1079" y="1369"/>
                  </a:lnTo>
                  <a:lnTo>
                    <a:pt x="1079" y="1369"/>
                  </a:lnTo>
                  <a:lnTo>
                    <a:pt x="1079" y="1287"/>
                  </a:lnTo>
                  <a:lnTo>
                    <a:pt x="1079" y="1287"/>
                  </a:lnTo>
                  <a:lnTo>
                    <a:pt x="1067" y="1278"/>
                  </a:lnTo>
                  <a:lnTo>
                    <a:pt x="1057" y="1269"/>
                  </a:lnTo>
                  <a:lnTo>
                    <a:pt x="1036" y="1248"/>
                  </a:lnTo>
                  <a:lnTo>
                    <a:pt x="1036" y="1248"/>
                  </a:lnTo>
                  <a:lnTo>
                    <a:pt x="1037" y="1258"/>
                  </a:lnTo>
                  <a:lnTo>
                    <a:pt x="1037" y="1258"/>
                  </a:lnTo>
                  <a:lnTo>
                    <a:pt x="1038" y="1311"/>
                  </a:lnTo>
                  <a:lnTo>
                    <a:pt x="1038" y="1311"/>
                  </a:lnTo>
                  <a:lnTo>
                    <a:pt x="1040" y="1330"/>
                  </a:lnTo>
                  <a:lnTo>
                    <a:pt x="1040" y="1330"/>
                  </a:lnTo>
                  <a:lnTo>
                    <a:pt x="1040" y="1332"/>
                  </a:lnTo>
                  <a:lnTo>
                    <a:pt x="1042" y="1333"/>
                  </a:lnTo>
                  <a:lnTo>
                    <a:pt x="1042" y="1333"/>
                  </a:lnTo>
                  <a:close/>
                  <a:moveTo>
                    <a:pt x="1077" y="1391"/>
                  </a:moveTo>
                  <a:lnTo>
                    <a:pt x="1077" y="1391"/>
                  </a:lnTo>
                  <a:lnTo>
                    <a:pt x="1061" y="1377"/>
                  </a:lnTo>
                  <a:lnTo>
                    <a:pt x="1053" y="1370"/>
                  </a:lnTo>
                  <a:lnTo>
                    <a:pt x="1046" y="1362"/>
                  </a:lnTo>
                  <a:lnTo>
                    <a:pt x="1046" y="1362"/>
                  </a:lnTo>
                  <a:lnTo>
                    <a:pt x="1040" y="1355"/>
                  </a:lnTo>
                  <a:lnTo>
                    <a:pt x="1040" y="1355"/>
                  </a:lnTo>
                  <a:lnTo>
                    <a:pt x="1040" y="1389"/>
                  </a:lnTo>
                  <a:lnTo>
                    <a:pt x="1040" y="1389"/>
                  </a:lnTo>
                  <a:lnTo>
                    <a:pt x="1040" y="1407"/>
                  </a:lnTo>
                  <a:lnTo>
                    <a:pt x="1040" y="1407"/>
                  </a:lnTo>
                  <a:lnTo>
                    <a:pt x="1041" y="1410"/>
                  </a:lnTo>
                  <a:lnTo>
                    <a:pt x="1043" y="1413"/>
                  </a:lnTo>
                  <a:lnTo>
                    <a:pt x="1043" y="1413"/>
                  </a:lnTo>
                  <a:lnTo>
                    <a:pt x="1057" y="1429"/>
                  </a:lnTo>
                  <a:lnTo>
                    <a:pt x="1071" y="1443"/>
                  </a:lnTo>
                  <a:lnTo>
                    <a:pt x="1071" y="1443"/>
                  </a:lnTo>
                  <a:lnTo>
                    <a:pt x="1081" y="1452"/>
                  </a:lnTo>
                  <a:lnTo>
                    <a:pt x="1081" y="1452"/>
                  </a:lnTo>
                  <a:lnTo>
                    <a:pt x="1082" y="1450"/>
                  </a:lnTo>
                  <a:lnTo>
                    <a:pt x="1082" y="1450"/>
                  </a:lnTo>
                  <a:lnTo>
                    <a:pt x="1080" y="1401"/>
                  </a:lnTo>
                  <a:lnTo>
                    <a:pt x="1080" y="1401"/>
                  </a:lnTo>
                  <a:lnTo>
                    <a:pt x="1080" y="1396"/>
                  </a:lnTo>
                  <a:lnTo>
                    <a:pt x="1079" y="1393"/>
                  </a:lnTo>
                  <a:lnTo>
                    <a:pt x="1077" y="1391"/>
                  </a:lnTo>
                  <a:lnTo>
                    <a:pt x="1077" y="1391"/>
                  </a:lnTo>
                  <a:close/>
                  <a:moveTo>
                    <a:pt x="1045" y="1587"/>
                  </a:moveTo>
                  <a:lnTo>
                    <a:pt x="1045" y="1587"/>
                  </a:lnTo>
                  <a:lnTo>
                    <a:pt x="1078" y="1618"/>
                  </a:lnTo>
                  <a:lnTo>
                    <a:pt x="1078" y="1618"/>
                  </a:lnTo>
                  <a:lnTo>
                    <a:pt x="1087" y="1626"/>
                  </a:lnTo>
                  <a:lnTo>
                    <a:pt x="1087" y="1626"/>
                  </a:lnTo>
                  <a:lnTo>
                    <a:pt x="1088" y="1617"/>
                  </a:lnTo>
                  <a:lnTo>
                    <a:pt x="1088" y="1609"/>
                  </a:lnTo>
                  <a:lnTo>
                    <a:pt x="1087" y="1593"/>
                  </a:lnTo>
                  <a:lnTo>
                    <a:pt x="1085" y="1577"/>
                  </a:lnTo>
                  <a:lnTo>
                    <a:pt x="1085" y="1569"/>
                  </a:lnTo>
                  <a:lnTo>
                    <a:pt x="1085" y="1561"/>
                  </a:lnTo>
                  <a:lnTo>
                    <a:pt x="1085" y="1561"/>
                  </a:lnTo>
                  <a:lnTo>
                    <a:pt x="1079" y="1557"/>
                  </a:lnTo>
                  <a:lnTo>
                    <a:pt x="1079" y="1557"/>
                  </a:lnTo>
                  <a:lnTo>
                    <a:pt x="1053" y="1531"/>
                  </a:lnTo>
                  <a:lnTo>
                    <a:pt x="1053" y="1531"/>
                  </a:lnTo>
                  <a:lnTo>
                    <a:pt x="1048" y="1526"/>
                  </a:lnTo>
                  <a:lnTo>
                    <a:pt x="1041" y="1522"/>
                  </a:lnTo>
                  <a:lnTo>
                    <a:pt x="1041" y="1522"/>
                  </a:lnTo>
                  <a:lnTo>
                    <a:pt x="1043" y="1582"/>
                  </a:lnTo>
                  <a:lnTo>
                    <a:pt x="1043" y="1582"/>
                  </a:lnTo>
                  <a:lnTo>
                    <a:pt x="1044" y="1585"/>
                  </a:lnTo>
                  <a:lnTo>
                    <a:pt x="1045" y="1587"/>
                  </a:lnTo>
                  <a:lnTo>
                    <a:pt x="1045" y="1587"/>
                  </a:lnTo>
                  <a:close/>
                  <a:moveTo>
                    <a:pt x="1044" y="1498"/>
                  </a:moveTo>
                  <a:lnTo>
                    <a:pt x="1044" y="1498"/>
                  </a:lnTo>
                  <a:lnTo>
                    <a:pt x="1048" y="1502"/>
                  </a:lnTo>
                  <a:lnTo>
                    <a:pt x="1052" y="1506"/>
                  </a:lnTo>
                  <a:lnTo>
                    <a:pt x="1052" y="1506"/>
                  </a:lnTo>
                  <a:lnTo>
                    <a:pt x="1061" y="1516"/>
                  </a:lnTo>
                  <a:lnTo>
                    <a:pt x="1069" y="1526"/>
                  </a:lnTo>
                  <a:lnTo>
                    <a:pt x="1069" y="1526"/>
                  </a:lnTo>
                  <a:lnTo>
                    <a:pt x="1076" y="1532"/>
                  </a:lnTo>
                  <a:lnTo>
                    <a:pt x="1084" y="1538"/>
                  </a:lnTo>
                  <a:lnTo>
                    <a:pt x="1084" y="1538"/>
                  </a:lnTo>
                  <a:lnTo>
                    <a:pt x="1082" y="1479"/>
                  </a:lnTo>
                  <a:lnTo>
                    <a:pt x="1082" y="1479"/>
                  </a:lnTo>
                  <a:lnTo>
                    <a:pt x="1071" y="1470"/>
                  </a:lnTo>
                  <a:lnTo>
                    <a:pt x="1060" y="1460"/>
                  </a:lnTo>
                  <a:lnTo>
                    <a:pt x="1050" y="1450"/>
                  </a:lnTo>
                  <a:lnTo>
                    <a:pt x="1039" y="1441"/>
                  </a:lnTo>
                  <a:lnTo>
                    <a:pt x="1039" y="1441"/>
                  </a:lnTo>
                  <a:lnTo>
                    <a:pt x="1040" y="1463"/>
                  </a:lnTo>
                  <a:lnTo>
                    <a:pt x="1040" y="1463"/>
                  </a:lnTo>
                  <a:lnTo>
                    <a:pt x="1040" y="1488"/>
                  </a:lnTo>
                  <a:lnTo>
                    <a:pt x="1040" y="1488"/>
                  </a:lnTo>
                  <a:lnTo>
                    <a:pt x="1040" y="1494"/>
                  </a:lnTo>
                  <a:lnTo>
                    <a:pt x="1042" y="1496"/>
                  </a:lnTo>
                  <a:lnTo>
                    <a:pt x="1044" y="1498"/>
                  </a:lnTo>
                  <a:lnTo>
                    <a:pt x="1044" y="1498"/>
                  </a:lnTo>
                  <a:close/>
                  <a:moveTo>
                    <a:pt x="472" y="1138"/>
                  </a:moveTo>
                  <a:lnTo>
                    <a:pt x="472" y="1138"/>
                  </a:lnTo>
                  <a:lnTo>
                    <a:pt x="467" y="1138"/>
                  </a:lnTo>
                  <a:lnTo>
                    <a:pt x="467" y="1138"/>
                  </a:lnTo>
                  <a:lnTo>
                    <a:pt x="462" y="1152"/>
                  </a:lnTo>
                  <a:lnTo>
                    <a:pt x="462" y="1152"/>
                  </a:lnTo>
                  <a:lnTo>
                    <a:pt x="457" y="1151"/>
                  </a:lnTo>
                  <a:lnTo>
                    <a:pt x="457" y="1151"/>
                  </a:lnTo>
                  <a:lnTo>
                    <a:pt x="452" y="1161"/>
                  </a:lnTo>
                  <a:lnTo>
                    <a:pt x="452" y="1161"/>
                  </a:lnTo>
                  <a:lnTo>
                    <a:pt x="451" y="1164"/>
                  </a:lnTo>
                  <a:lnTo>
                    <a:pt x="449" y="1167"/>
                  </a:lnTo>
                  <a:lnTo>
                    <a:pt x="446" y="1168"/>
                  </a:lnTo>
                  <a:lnTo>
                    <a:pt x="443" y="1169"/>
                  </a:lnTo>
                  <a:lnTo>
                    <a:pt x="443" y="1169"/>
                  </a:lnTo>
                  <a:lnTo>
                    <a:pt x="437" y="1172"/>
                  </a:lnTo>
                  <a:lnTo>
                    <a:pt x="431" y="1176"/>
                  </a:lnTo>
                  <a:lnTo>
                    <a:pt x="431" y="1176"/>
                  </a:lnTo>
                  <a:lnTo>
                    <a:pt x="417" y="1186"/>
                  </a:lnTo>
                  <a:lnTo>
                    <a:pt x="417" y="1186"/>
                  </a:lnTo>
                  <a:lnTo>
                    <a:pt x="414" y="1180"/>
                  </a:lnTo>
                  <a:lnTo>
                    <a:pt x="414" y="1180"/>
                  </a:lnTo>
                  <a:lnTo>
                    <a:pt x="407" y="1183"/>
                  </a:lnTo>
                  <a:lnTo>
                    <a:pt x="400" y="1186"/>
                  </a:lnTo>
                  <a:lnTo>
                    <a:pt x="393" y="1188"/>
                  </a:lnTo>
                  <a:lnTo>
                    <a:pt x="385" y="1187"/>
                  </a:lnTo>
                  <a:lnTo>
                    <a:pt x="385" y="1187"/>
                  </a:lnTo>
                  <a:lnTo>
                    <a:pt x="383" y="1187"/>
                  </a:lnTo>
                  <a:lnTo>
                    <a:pt x="381" y="1187"/>
                  </a:lnTo>
                  <a:lnTo>
                    <a:pt x="381" y="1187"/>
                  </a:lnTo>
                  <a:lnTo>
                    <a:pt x="378" y="1189"/>
                  </a:lnTo>
                  <a:lnTo>
                    <a:pt x="375" y="1189"/>
                  </a:lnTo>
                  <a:lnTo>
                    <a:pt x="368" y="1188"/>
                  </a:lnTo>
                  <a:lnTo>
                    <a:pt x="361" y="1187"/>
                  </a:lnTo>
                  <a:lnTo>
                    <a:pt x="358" y="1187"/>
                  </a:lnTo>
                  <a:lnTo>
                    <a:pt x="355" y="1187"/>
                  </a:lnTo>
                  <a:lnTo>
                    <a:pt x="355" y="1187"/>
                  </a:lnTo>
                  <a:lnTo>
                    <a:pt x="353" y="1187"/>
                  </a:lnTo>
                  <a:lnTo>
                    <a:pt x="350" y="1185"/>
                  </a:lnTo>
                  <a:lnTo>
                    <a:pt x="350" y="1185"/>
                  </a:lnTo>
                  <a:lnTo>
                    <a:pt x="343" y="1182"/>
                  </a:lnTo>
                  <a:lnTo>
                    <a:pt x="339" y="1180"/>
                  </a:lnTo>
                  <a:lnTo>
                    <a:pt x="335" y="1179"/>
                  </a:lnTo>
                  <a:lnTo>
                    <a:pt x="335" y="1179"/>
                  </a:lnTo>
                  <a:lnTo>
                    <a:pt x="332" y="1179"/>
                  </a:lnTo>
                  <a:lnTo>
                    <a:pt x="329" y="1177"/>
                  </a:lnTo>
                  <a:lnTo>
                    <a:pt x="327" y="1176"/>
                  </a:lnTo>
                  <a:lnTo>
                    <a:pt x="325" y="1174"/>
                  </a:lnTo>
                  <a:lnTo>
                    <a:pt x="325" y="1174"/>
                  </a:lnTo>
                  <a:lnTo>
                    <a:pt x="322" y="1171"/>
                  </a:lnTo>
                  <a:lnTo>
                    <a:pt x="319" y="1170"/>
                  </a:lnTo>
                  <a:lnTo>
                    <a:pt x="316" y="1170"/>
                  </a:lnTo>
                  <a:lnTo>
                    <a:pt x="312" y="1170"/>
                  </a:lnTo>
                  <a:lnTo>
                    <a:pt x="312" y="1170"/>
                  </a:lnTo>
                  <a:lnTo>
                    <a:pt x="313" y="1171"/>
                  </a:lnTo>
                  <a:lnTo>
                    <a:pt x="315" y="1172"/>
                  </a:lnTo>
                  <a:lnTo>
                    <a:pt x="315" y="1172"/>
                  </a:lnTo>
                  <a:lnTo>
                    <a:pt x="347" y="1196"/>
                  </a:lnTo>
                  <a:lnTo>
                    <a:pt x="347" y="1196"/>
                  </a:lnTo>
                  <a:lnTo>
                    <a:pt x="368" y="1209"/>
                  </a:lnTo>
                  <a:lnTo>
                    <a:pt x="379" y="1215"/>
                  </a:lnTo>
                  <a:lnTo>
                    <a:pt x="390" y="1221"/>
                  </a:lnTo>
                  <a:lnTo>
                    <a:pt x="390" y="1221"/>
                  </a:lnTo>
                  <a:lnTo>
                    <a:pt x="394" y="1222"/>
                  </a:lnTo>
                  <a:lnTo>
                    <a:pt x="397" y="1222"/>
                  </a:lnTo>
                  <a:lnTo>
                    <a:pt x="400" y="1222"/>
                  </a:lnTo>
                  <a:lnTo>
                    <a:pt x="403" y="1219"/>
                  </a:lnTo>
                  <a:lnTo>
                    <a:pt x="403" y="1219"/>
                  </a:lnTo>
                  <a:lnTo>
                    <a:pt x="407" y="1216"/>
                  </a:lnTo>
                  <a:lnTo>
                    <a:pt x="411" y="1215"/>
                  </a:lnTo>
                  <a:lnTo>
                    <a:pt x="415" y="1214"/>
                  </a:lnTo>
                  <a:lnTo>
                    <a:pt x="420" y="1215"/>
                  </a:lnTo>
                  <a:lnTo>
                    <a:pt x="420" y="1215"/>
                  </a:lnTo>
                  <a:lnTo>
                    <a:pt x="431" y="1219"/>
                  </a:lnTo>
                  <a:lnTo>
                    <a:pt x="441" y="1224"/>
                  </a:lnTo>
                  <a:lnTo>
                    <a:pt x="441" y="1224"/>
                  </a:lnTo>
                  <a:lnTo>
                    <a:pt x="449" y="1228"/>
                  </a:lnTo>
                  <a:lnTo>
                    <a:pt x="456" y="1231"/>
                  </a:lnTo>
                  <a:lnTo>
                    <a:pt x="465" y="1234"/>
                  </a:lnTo>
                  <a:lnTo>
                    <a:pt x="474" y="1235"/>
                  </a:lnTo>
                  <a:lnTo>
                    <a:pt x="474" y="1235"/>
                  </a:lnTo>
                  <a:lnTo>
                    <a:pt x="480" y="1235"/>
                  </a:lnTo>
                  <a:lnTo>
                    <a:pt x="485" y="1237"/>
                  </a:lnTo>
                  <a:lnTo>
                    <a:pt x="491" y="1241"/>
                  </a:lnTo>
                  <a:lnTo>
                    <a:pt x="495" y="1245"/>
                  </a:lnTo>
                  <a:lnTo>
                    <a:pt x="495" y="1245"/>
                  </a:lnTo>
                  <a:lnTo>
                    <a:pt x="498" y="1248"/>
                  </a:lnTo>
                  <a:lnTo>
                    <a:pt x="501" y="1249"/>
                  </a:lnTo>
                  <a:lnTo>
                    <a:pt x="501" y="1249"/>
                  </a:lnTo>
                  <a:lnTo>
                    <a:pt x="507" y="1249"/>
                  </a:lnTo>
                  <a:lnTo>
                    <a:pt x="513" y="1251"/>
                  </a:lnTo>
                  <a:lnTo>
                    <a:pt x="518" y="1252"/>
                  </a:lnTo>
                  <a:lnTo>
                    <a:pt x="524" y="1253"/>
                  </a:lnTo>
                  <a:lnTo>
                    <a:pt x="524" y="1253"/>
                  </a:lnTo>
                  <a:lnTo>
                    <a:pt x="550" y="1254"/>
                  </a:lnTo>
                  <a:lnTo>
                    <a:pt x="575" y="1254"/>
                  </a:lnTo>
                  <a:lnTo>
                    <a:pt x="575" y="1254"/>
                  </a:lnTo>
                  <a:lnTo>
                    <a:pt x="612" y="1252"/>
                  </a:lnTo>
                  <a:lnTo>
                    <a:pt x="612" y="1252"/>
                  </a:lnTo>
                  <a:lnTo>
                    <a:pt x="614" y="1241"/>
                  </a:lnTo>
                  <a:lnTo>
                    <a:pt x="614" y="1241"/>
                  </a:lnTo>
                  <a:lnTo>
                    <a:pt x="611" y="1239"/>
                  </a:lnTo>
                  <a:lnTo>
                    <a:pt x="609" y="1237"/>
                  </a:lnTo>
                  <a:lnTo>
                    <a:pt x="609" y="1235"/>
                  </a:lnTo>
                  <a:lnTo>
                    <a:pt x="610" y="1231"/>
                  </a:lnTo>
                  <a:lnTo>
                    <a:pt x="610" y="1231"/>
                  </a:lnTo>
                  <a:lnTo>
                    <a:pt x="612" y="1227"/>
                  </a:lnTo>
                  <a:lnTo>
                    <a:pt x="612" y="1227"/>
                  </a:lnTo>
                  <a:lnTo>
                    <a:pt x="612" y="1223"/>
                  </a:lnTo>
                  <a:lnTo>
                    <a:pt x="612" y="1220"/>
                  </a:lnTo>
                  <a:lnTo>
                    <a:pt x="612" y="1220"/>
                  </a:lnTo>
                  <a:lnTo>
                    <a:pt x="611" y="1214"/>
                  </a:lnTo>
                  <a:lnTo>
                    <a:pt x="611" y="1207"/>
                  </a:lnTo>
                  <a:lnTo>
                    <a:pt x="611" y="1207"/>
                  </a:lnTo>
                  <a:lnTo>
                    <a:pt x="613" y="1197"/>
                  </a:lnTo>
                  <a:lnTo>
                    <a:pt x="613" y="1188"/>
                  </a:lnTo>
                  <a:lnTo>
                    <a:pt x="613" y="1183"/>
                  </a:lnTo>
                  <a:lnTo>
                    <a:pt x="612" y="1179"/>
                  </a:lnTo>
                  <a:lnTo>
                    <a:pt x="611" y="1174"/>
                  </a:lnTo>
                  <a:lnTo>
                    <a:pt x="608" y="1170"/>
                  </a:lnTo>
                  <a:lnTo>
                    <a:pt x="608" y="1170"/>
                  </a:lnTo>
                  <a:lnTo>
                    <a:pt x="607" y="1167"/>
                  </a:lnTo>
                  <a:lnTo>
                    <a:pt x="608" y="1165"/>
                  </a:lnTo>
                  <a:lnTo>
                    <a:pt x="609" y="1164"/>
                  </a:lnTo>
                  <a:lnTo>
                    <a:pt x="612" y="1163"/>
                  </a:lnTo>
                  <a:lnTo>
                    <a:pt x="612" y="1163"/>
                  </a:lnTo>
                  <a:lnTo>
                    <a:pt x="608" y="1156"/>
                  </a:lnTo>
                  <a:lnTo>
                    <a:pt x="608" y="1156"/>
                  </a:lnTo>
                  <a:lnTo>
                    <a:pt x="607" y="1152"/>
                  </a:lnTo>
                  <a:lnTo>
                    <a:pt x="606" y="1148"/>
                  </a:lnTo>
                  <a:lnTo>
                    <a:pt x="606" y="1148"/>
                  </a:lnTo>
                  <a:lnTo>
                    <a:pt x="606" y="1143"/>
                  </a:lnTo>
                  <a:lnTo>
                    <a:pt x="606" y="1140"/>
                  </a:lnTo>
                  <a:lnTo>
                    <a:pt x="605" y="1137"/>
                  </a:lnTo>
                  <a:lnTo>
                    <a:pt x="605" y="1137"/>
                  </a:lnTo>
                  <a:lnTo>
                    <a:pt x="604" y="1136"/>
                  </a:lnTo>
                  <a:lnTo>
                    <a:pt x="604" y="1136"/>
                  </a:lnTo>
                  <a:lnTo>
                    <a:pt x="605" y="1134"/>
                  </a:lnTo>
                  <a:lnTo>
                    <a:pt x="606" y="1132"/>
                  </a:lnTo>
                  <a:lnTo>
                    <a:pt x="605" y="1129"/>
                  </a:lnTo>
                  <a:lnTo>
                    <a:pt x="601" y="1123"/>
                  </a:lnTo>
                  <a:lnTo>
                    <a:pt x="601" y="1123"/>
                  </a:lnTo>
                  <a:lnTo>
                    <a:pt x="600" y="1120"/>
                  </a:lnTo>
                  <a:lnTo>
                    <a:pt x="600" y="1119"/>
                  </a:lnTo>
                  <a:lnTo>
                    <a:pt x="600" y="1119"/>
                  </a:lnTo>
                  <a:lnTo>
                    <a:pt x="601" y="1116"/>
                  </a:lnTo>
                  <a:lnTo>
                    <a:pt x="600" y="1113"/>
                  </a:lnTo>
                  <a:lnTo>
                    <a:pt x="597" y="1109"/>
                  </a:lnTo>
                  <a:lnTo>
                    <a:pt x="597" y="1109"/>
                  </a:lnTo>
                  <a:lnTo>
                    <a:pt x="595" y="1107"/>
                  </a:lnTo>
                  <a:lnTo>
                    <a:pt x="594" y="1104"/>
                  </a:lnTo>
                  <a:lnTo>
                    <a:pt x="594" y="1104"/>
                  </a:lnTo>
                  <a:lnTo>
                    <a:pt x="593" y="1101"/>
                  </a:lnTo>
                  <a:lnTo>
                    <a:pt x="592" y="1099"/>
                  </a:lnTo>
                  <a:lnTo>
                    <a:pt x="588" y="1097"/>
                  </a:lnTo>
                  <a:lnTo>
                    <a:pt x="588" y="1097"/>
                  </a:lnTo>
                  <a:lnTo>
                    <a:pt x="585" y="1099"/>
                  </a:lnTo>
                  <a:lnTo>
                    <a:pt x="585" y="1099"/>
                  </a:lnTo>
                  <a:lnTo>
                    <a:pt x="580" y="1101"/>
                  </a:lnTo>
                  <a:lnTo>
                    <a:pt x="578" y="1104"/>
                  </a:lnTo>
                  <a:lnTo>
                    <a:pt x="577" y="1107"/>
                  </a:lnTo>
                  <a:lnTo>
                    <a:pt x="578" y="1113"/>
                  </a:lnTo>
                  <a:lnTo>
                    <a:pt x="578" y="1113"/>
                  </a:lnTo>
                  <a:lnTo>
                    <a:pt x="580" y="1130"/>
                  </a:lnTo>
                  <a:lnTo>
                    <a:pt x="580" y="1130"/>
                  </a:lnTo>
                  <a:lnTo>
                    <a:pt x="582" y="1144"/>
                  </a:lnTo>
                  <a:lnTo>
                    <a:pt x="582" y="1144"/>
                  </a:lnTo>
                  <a:lnTo>
                    <a:pt x="581" y="1147"/>
                  </a:lnTo>
                  <a:lnTo>
                    <a:pt x="580" y="1149"/>
                  </a:lnTo>
                  <a:lnTo>
                    <a:pt x="579" y="1150"/>
                  </a:lnTo>
                  <a:lnTo>
                    <a:pt x="576" y="1151"/>
                  </a:lnTo>
                  <a:lnTo>
                    <a:pt x="576" y="1151"/>
                  </a:lnTo>
                  <a:lnTo>
                    <a:pt x="526" y="1170"/>
                  </a:lnTo>
                  <a:lnTo>
                    <a:pt x="526" y="1170"/>
                  </a:lnTo>
                  <a:lnTo>
                    <a:pt x="519" y="1159"/>
                  </a:lnTo>
                  <a:lnTo>
                    <a:pt x="519" y="1159"/>
                  </a:lnTo>
                  <a:lnTo>
                    <a:pt x="511" y="1160"/>
                  </a:lnTo>
                  <a:lnTo>
                    <a:pt x="504" y="1162"/>
                  </a:lnTo>
                  <a:lnTo>
                    <a:pt x="504" y="1162"/>
                  </a:lnTo>
                  <a:lnTo>
                    <a:pt x="491" y="1164"/>
                  </a:lnTo>
                  <a:lnTo>
                    <a:pt x="479" y="1165"/>
                  </a:lnTo>
                  <a:lnTo>
                    <a:pt x="479" y="1165"/>
                  </a:lnTo>
                  <a:lnTo>
                    <a:pt x="474" y="1164"/>
                  </a:lnTo>
                  <a:lnTo>
                    <a:pt x="471" y="1163"/>
                  </a:lnTo>
                  <a:lnTo>
                    <a:pt x="470" y="1162"/>
                  </a:lnTo>
                  <a:lnTo>
                    <a:pt x="470" y="1162"/>
                  </a:lnTo>
                  <a:lnTo>
                    <a:pt x="472" y="1138"/>
                  </a:lnTo>
                  <a:lnTo>
                    <a:pt x="472" y="1138"/>
                  </a:lnTo>
                  <a:close/>
                  <a:moveTo>
                    <a:pt x="680" y="1131"/>
                  </a:moveTo>
                  <a:lnTo>
                    <a:pt x="680" y="1131"/>
                  </a:lnTo>
                  <a:lnTo>
                    <a:pt x="681" y="1137"/>
                  </a:lnTo>
                  <a:lnTo>
                    <a:pt x="682" y="1143"/>
                  </a:lnTo>
                  <a:lnTo>
                    <a:pt x="682" y="1150"/>
                  </a:lnTo>
                  <a:lnTo>
                    <a:pt x="685" y="1156"/>
                  </a:lnTo>
                  <a:lnTo>
                    <a:pt x="685" y="1156"/>
                  </a:lnTo>
                  <a:lnTo>
                    <a:pt x="686" y="1158"/>
                  </a:lnTo>
                  <a:lnTo>
                    <a:pt x="685" y="1160"/>
                  </a:lnTo>
                  <a:lnTo>
                    <a:pt x="682" y="1162"/>
                  </a:lnTo>
                  <a:lnTo>
                    <a:pt x="682" y="1162"/>
                  </a:lnTo>
                  <a:lnTo>
                    <a:pt x="683" y="1165"/>
                  </a:lnTo>
                  <a:lnTo>
                    <a:pt x="683" y="1165"/>
                  </a:lnTo>
                  <a:lnTo>
                    <a:pt x="684" y="1171"/>
                  </a:lnTo>
                  <a:lnTo>
                    <a:pt x="683" y="1176"/>
                  </a:lnTo>
                  <a:lnTo>
                    <a:pt x="683" y="1182"/>
                  </a:lnTo>
                  <a:lnTo>
                    <a:pt x="684" y="1187"/>
                  </a:lnTo>
                  <a:lnTo>
                    <a:pt x="684" y="1187"/>
                  </a:lnTo>
                  <a:lnTo>
                    <a:pt x="683" y="1190"/>
                  </a:lnTo>
                  <a:lnTo>
                    <a:pt x="683" y="1193"/>
                  </a:lnTo>
                  <a:lnTo>
                    <a:pt x="685" y="1199"/>
                  </a:lnTo>
                  <a:lnTo>
                    <a:pt x="685" y="1199"/>
                  </a:lnTo>
                  <a:lnTo>
                    <a:pt x="686" y="1209"/>
                  </a:lnTo>
                  <a:lnTo>
                    <a:pt x="686" y="1209"/>
                  </a:lnTo>
                  <a:lnTo>
                    <a:pt x="686" y="1212"/>
                  </a:lnTo>
                  <a:lnTo>
                    <a:pt x="685" y="1216"/>
                  </a:lnTo>
                  <a:lnTo>
                    <a:pt x="683" y="1222"/>
                  </a:lnTo>
                  <a:lnTo>
                    <a:pt x="683" y="1222"/>
                  </a:lnTo>
                  <a:lnTo>
                    <a:pt x="682" y="1235"/>
                  </a:lnTo>
                  <a:lnTo>
                    <a:pt x="680" y="1249"/>
                  </a:lnTo>
                  <a:lnTo>
                    <a:pt x="680" y="1249"/>
                  </a:lnTo>
                  <a:lnTo>
                    <a:pt x="696" y="1247"/>
                  </a:lnTo>
                  <a:lnTo>
                    <a:pt x="711" y="1246"/>
                  </a:lnTo>
                  <a:lnTo>
                    <a:pt x="711" y="1246"/>
                  </a:lnTo>
                  <a:lnTo>
                    <a:pt x="739" y="1240"/>
                  </a:lnTo>
                  <a:lnTo>
                    <a:pt x="767" y="1234"/>
                  </a:lnTo>
                  <a:lnTo>
                    <a:pt x="767" y="1234"/>
                  </a:lnTo>
                  <a:lnTo>
                    <a:pt x="777" y="1231"/>
                  </a:lnTo>
                  <a:lnTo>
                    <a:pt x="785" y="1227"/>
                  </a:lnTo>
                  <a:lnTo>
                    <a:pt x="793" y="1221"/>
                  </a:lnTo>
                  <a:lnTo>
                    <a:pt x="799" y="1212"/>
                  </a:lnTo>
                  <a:lnTo>
                    <a:pt x="799" y="1212"/>
                  </a:lnTo>
                  <a:lnTo>
                    <a:pt x="802" y="1207"/>
                  </a:lnTo>
                  <a:lnTo>
                    <a:pt x="806" y="1201"/>
                  </a:lnTo>
                  <a:lnTo>
                    <a:pt x="806" y="1201"/>
                  </a:lnTo>
                  <a:lnTo>
                    <a:pt x="811" y="1192"/>
                  </a:lnTo>
                  <a:lnTo>
                    <a:pt x="815" y="1183"/>
                  </a:lnTo>
                  <a:lnTo>
                    <a:pt x="815" y="1183"/>
                  </a:lnTo>
                  <a:lnTo>
                    <a:pt x="817" y="1175"/>
                  </a:lnTo>
                  <a:lnTo>
                    <a:pt x="818" y="1167"/>
                  </a:lnTo>
                  <a:lnTo>
                    <a:pt x="819" y="1151"/>
                  </a:lnTo>
                  <a:lnTo>
                    <a:pt x="819" y="1151"/>
                  </a:lnTo>
                  <a:lnTo>
                    <a:pt x="817" y="1134"/>
                  </a:lnTo>
                  <a:lnTo>
                    <a:pt x="815" y="1117"/>
                  </a:lnTo>
                  <a:lnTo>
                    <a:pt x="815" y="1117"/>
                  </a:lnTo>
                  <a:lnTo>
                    <a:pt x="812" y="1090"/>
                  </a:lnTo>
                  <a:lnTo>
                    <a:pt x="810" y="1076"/>
                  </a:lnTo>
                  <a:lnTo>
                    <a:pt x="807" y="1063"/>
                  </a:lnTo>
                  <a:lnTo>
                    <a:pt x="807" y="1063"/>
                  </a:lnTo>
                  <a:lnTo>
                    <a:pt x="805" y="1047"/>
                  </a:lnTo>
                  <a:lnTo>
                    <a:pt x="805" y="1047"/>
                  </a:lnTo>
                  <a:lnTo>
                    <a:pt x="802" y="1030"/>
                  </a:lnTo>
                  <a:lnTo>
                    <a:pt x="802" y="1030"/>
                  </a:lnTo>
                  <a:lnTo>
                    <a:pt x="799" y="1021"/>
                  </a:lnTo>
                  <a:lnTo>
                    <a:pt x="798" y="1017"/>
                  </a:lnTo>
                  <a:lnTo>
                    <a:pt x="798" y="1012"/>
                  </a:lnTo>
                  <a:lnTo>
                    <a:pt x="798" y="1012"/>
                  </a:lnTo>
                  <a:lnTo>
                    <a:pt x="796" y="1011"/>
                  </a:lnTo>
                  <a:lnTo>
                    <a:pt x="796" y="1011"/>
                  </a:lnTo>
                  <a:lnTo>
                    <a:pt x="791" y="1016"/>
                  </a:lnTo>
                  <a:lnTo>
                    <a:pt x="791" y="1016"/>
                  </a:lnTo>
                  <a:lnTo>
                    <a:pt x="785" y="1021"/>
                  </a:lnTo>
                  <a:lnTo>
                    <a:pt x="785" y="1021"/>
                  </a:lnTo>
                  <a:lnTo>
                    <a:pt x="783" y="1023"/>
                  </a:lnTo>
                  <a:lnTo>
                    <a:pt x="781" y="1026"/>
                  </a:lnTo>
                  <a:lnTo>
                    <a:pt x="781" y="1026"/>
                  </a:lnTo>
                  <a:lnTo>
                    <a:pt x="776" y="1033"/>
                  </a:lnTo>
                  <a:lnTo>
                    <a:pt x="773" y="1036"/>
                  </a:lnTo>
                  <a:lnTo>
                    <a:pt x="769" y="1038"/>
                  </a:lnTo>
                  <a:lnTo>
                    <a:pt x="769" y="1038"/>
                  </a:lnTo>
                  <a:lnTo>
                    <a:pt x="768" y="1039"/>
                  </a:lnTo>
                  <a:lnTo>
                    <a:pt x="768" y="1039"/>
                  </a:lnTo>
                  <a:lnTo>
                    <a:pt x="761" y="1045"/>
                  </a:lnTo>
                  <a:lnTo>
                    <a:pt x="753" y="1051"/>
                  </a:lnTo>
                  <a:lnTo>
                    <a:pt x="745" y="1056"/>
                  </a:lnTo>
                  <a:lnTo>
                    <a:pt x="737" y="1061"/>
                  </a:lnTo>
                  <a:lnTo>
                    <a:pt x="737" y="1061"/>
                  </a:lnTo>
                  <a:lnTo>
                    <a:pt x="721" y="1070"/>
                  </a:lnTo>
                  <a:lnTo>
                    <a:pt x="706" y="1080"/>
                  </a:lnTo>
                  <a:lnTo>
                    <a:pt x="676" y="1099"/>
                  </a:lnTo>
                  <a:lnTo>
                    <a:pt x="676" y="1099"/>
                  </a:lnTo>
                  <a:lnTo>
                    <a:pt x="675" y="1104"/>
                  </a:lnTo>
                  <a:lnTo>
                    <a:pt x="676" y="1107"/>
                  </a:lnTo>
                  <a:lnTo>
                    <a:pt x="676" y="1107"/>
                  </a:lnTo>
                  <a:lnTo>
                    <a:pt x="678" y="1113"/>
                  </a:lnTo>
                  <a:lnTo>
                    <a:pt x="679" y="1119"/>
                  </a:lnTo>
                  <a:lnTo>
                    <a:pt x="679" y="1125"/>
                  </a:lnTo>
                  <a:lnTo>
                    <a:pt x="680" y="1131"/>
                  </a:lnTo>
                  <a:lnTo>
                    <a:pt x="680" y="1131"/>
                  </a:lnTo>
                  <a:close/>
                  <a:moveTo>
                    <a:pt x="807" y="1027"/>
                  </a:moveTo>
                  <a:lnTo>
                    <a:pt x="807" y="1027"/>
                  </a:lnTo>
                  <a:lnTo>
                    <a:pt x="810" y="1036"/>
                  </a:lnTo>
                  <a:lnTo>
                    <a:pt x="811" y="1044"/>
                  </a:lnTo>
                  <a:lnTo>
                    <a:pt x="813" y="1053"/>
                  </a:lnTo>
                  <a:lnTo>
                    <a:pt x="815" y="1061"/>
                  </a:lnTo>
                  <a:lnTo>
                    <a:pt x="815" y="1061"/>
                  </a:lnTo>
                  <a:lnTo>
                    <a:pt x="816" y="1067"/>
                  </a:lnTo>
                  <a:lnTo>
                    <a:pt x="817" y="1072"/>
                  </a:lnTo>
                  <a:lnTo>
                    <a:pt x="817" y="1083"/>
                  </a:lnTo>
                  <a:lnTo>
                    <a:pt x="817" y="1083"/>
                  </a:lnTo>
                  <a:lnTo>
                    <a:pt x="822" y="1114"/>
                  </a:lnTo>
                  <a:lnTo>
                    <a:pt x="822" y="1114"/>
                  </a:lnTo>
                  <a:lnTo>
                    <a:pt x="825" y="1145"/>
                  </a:lnTo>
                  <a:lnTo>
                    <a:pt x="825" y="1145"/>
                  </a:lnTo>
                  <a:lnTo>
                    <a:pt x="834" y="1146"/>
                  </a:lnTo>
                  <a:lnTo>
                    <a:pt x="842" y="1146"/>
                  </a:lnTo>
                  <a:lnTo>
                    <a:pt x="850" y="1145"/>
                  </a:lnTo>
                  <a:lnTo>
                    <a:pt x="858" y="1143"/>
                  </a:lnTo>
                  <a:lnTo>
                    <a:pt x="858" y="1143"/>
                  </a:lnTo>
                  <a:lnTo>
                    <a:pt x="869" y="1139"/>
                  </a:lnTo>
                  <a:lnTo>
                    <a:pt x="880" y="1135"/>
                  </a:lnTo>
                  <a:lnTo>
                    <a:pt x="901" y="1125"/>
                  </a:lnTo>
                  <a:lnTo>
                    <a:pt x="901" y="1125"/>
                  </a:lnTo>
                  <a:lnTo>
                    <a:pt x="914" y="1118"/>
                  </a:lnTo>
                  <a:lnTo>
                    <a:pt x="920" y="1113"/>
                  </a:lnTo>
                  <a:lnTo>
                    <a:pt x="926" y="1108"/>
                  </a:lnTo>
                  <a:lnTo>
                    <a:pt x="926" y="1108"/>
                  </a:lnTo>
                  <a:lnTo>
                    <a:pt x="915" y="1087"/>
                  </a:lnTo>
                  <a:lnTo>
                    <a:pt x="915" y="1087"/>
                  </a:lnTo>
                  <a:lnTo>
                    <a:pt x="910" y="1089"/>
                  </a:lnTo>
                  <a:lnTo>
                    <a:pt x="910" y="1089"/>
                  </a:lnTo>
                  <a:lnTo>
                    <a:pt x="906" y="1077"/>
                  </a:lnTo>
                  <a:lnTo>
                    <a:pt x="906" y="1077"/>
                  </a:lnTo>
                  <a:lnTo>
                    <a:pt x="904" y="1070"/>
                  </a:lnTo>
                  <a:lnTo>
                    <a:pt x="903" y="1064"/>
                  </a:lnTo>
                  <a:lnTo>
                    <a:pt x="903" y="1064"/>
                  </a:lnTo>
                  <a:lnTo>
                    <a:pt x="900" y="1056"/>
                  </a:lnTo>
                  <a:lnTo>
                    <a:pt x="898" y="1048"/>
                  </a:lnTo>
                  <a:lnTo>
                    <a:pt x="896" y="1031"/>
                  </a:lnTo>
                  <a:lnTo>
                    <a:pt x="896" y="1031"/>
                  </a:lnTo>
                  <a:lnTo>
                    <a:pt x="894" y="1026"/>
                  </a:lnTo>
                  <a:lnTo>
                    <a:pt x="894" y="1026"/>
                  </a:lnTo>
                  <a:lnTo>
                    <a:pt x="892" y="1021"/>
                  </a:lnTo>
                  <a:lnTo>
                    <a:pt x="891" y="1017"/>
                  </a:lnTo>
                  <a:lnTo>
                    <a:pt x="891" y="1012"/>
                  </a:lnTo>
                  <a:lnTo>
                    <a:pt x="892" y="1007"/>
                  </a:lnTo>
                  <a:lnTo>
                    <a:pt x="892" y="1007"/>
                  </a:lnTo>
                  <a:lnTo>
                    <a:pt x="895" y="987"/>
                  </a:lnTo>
                  <a:lnTo>
                    <a:pt x="895" y="987"/>
                  </a:lnTo>
                  <a:lnTo>
                    <a:pt x="895" y="984"/>
                  </a:lnTo>
                  <a:lnTo>
                    <a:pt x="894" y="982"/>
                  </a:lnTo>
                  <a:lnTo>
                    <a:pt x="894" y="982"/>
                  </a:lnTo>
                  <a:lnTo>
                    <a:pt x="893" y="977"/>
                  </a:lnTo>
                  <a:lnTo>
                    <a:pt x="892" y="972"/>
                  </a:lnTo>
                  <a:lnTo>
                    <a:pt x="893" y="962"/>
                  </a:lnTo>
                  <a:lnTo>
                    <a:pt x="893" y="962"/>
                  </a:lnTo>
                  <a:lnTo>
                    <a:pt x="894" y="959"/>
                  </a:lnTo>
                  <a:lnTo>
                    <a:pt x="893" y="957"/>
                  </a:lnTo>
                  <a:lnTo>
                    <a:pt x="891" y="956"/>
                  </a:lnTo>
                  <a:lnTo>
                    <a:pt x="891" y="956"/>
                  </a:lnTo>
                  <a:lnTo>
                    <a:pt x="890" y="954"/>
                  </a:lnTo>
                  <a:lnTo>
                    <a:pt x="889" y="952"/>
                  </a:lnTo>
                  <a:lnTo>
                    <a:pt x="890" y="948"/>
                  </a:lnTo>
                  <a:lnTo>
                    <a:pt x="890" y="948"/>
                  </a:lnTo>
                  <a:lnTo>
                    <a:pt x="891" y="945"/>
                  </a:lnTo>
                  <a:lnTo>
                    <a:pt x="891" y="945"/>
                  </a:lnTo>
                  <a:lnTo>
                    <a:pt x="898" y="927"/>
                  </a:lnTo>
                  <a:lnTo>
                    <a:pt x="902" y="918"/>
                  </a:lnTo>
                  <a:lnTo>
                    <a:pt x="907" y="910"/>
                  </a:lnTo>
                  <a:lnTo>
                    <a:pt x="907" y="910"/>
                  </a:lnTo>
                  <a:lnTo>
                    <a:pt x="907" y="908"/>
                  </a:lnTo>
                  <a:lnTo>
                    <a:pt x="907" y="908"/>
                  </a:lnTo>
                  <a:lnTo>
                    <a:pt x="902" y="909"/>
                  </a:lnTo>
                  <a:lnTo>
                    <a:pt x="902" y="909"/>
                  </a:lnTo>
                  <a:lnTo>
                    <a:pt x="899" y="897"/>
                  </a:lnTo>
                  <a:lnTo>
                    <a:pt x="899" y="897"/>
                  </a:lnTo>
                  <a:lnTo>
                    <a:pt x="878" y="901"/>
                  </a:lnTo>
                  <a:lnTo>
                    <a:pt x="878" y="901"/>
                  </a:lnTo>
                  <a:lnTo>
                    <a:pt x="881" y="915"/>
                  </a:lnTo>
                  <a:lnTo>
                    <a:pt x="882" y="921"/>
                  </a:lnTo>
                  <a:lnTo>
                    <a:pt x="881" y="928"/>
                  </a:lnTo>
                  <a:lnTo>
                    <a:pt x="881" y="928"/>
                  </a:lnTo>
                  <a:lnTo>
                    <a:pt x="879" y="928"/>
                  </a:lnTo>
                  <a:lnTo>
                    <a:pt x="879" y="928"/>
                  </a:lnTo>
                  <a:lnTo>
                    <a:pt x="875" y="909"/>
                  </a:lnTo>
                  <a:lnTo>
                    <a:pt x="875" y="909"/>
                  </a:lnTo>
                  <a:lnTo>
                    <a:pt x="871" y="919"/>
                  </a:lnTo>
                  <a:lnTo>
                    <a:pt x="866" y="928"/>
                  </a:lnTo>
                  <a:lnTo>
                    <a:pt x="861" y="937"/>
                  </a:lnTo>
                  <a:lnTo>
                    <a:pt x="855" y="945"/>
                  </a:lnTo>
                  <a:lnTo>
                    <a:pt x="855" y="945"/>
                  </a:lnTo>
                  <a:lnTo>
                    <a:pt x="853" y="943"/>
                  </a:lnTo>
                  <a:lnTo>
                    <a:pt x="853" y="941"/>
                  </a:lnTo>
                  <a:lnTo>
                    <a:pt x="855" y="939"/>
                  </a:lnTo>
                  <a:lnTo>
                    <a:pt x="855" y="939"/>
                  </a:lnTo>
                  <a:lnTo>
                    <a:pt x="863" y="925"/>
                  </a:lnTo>
                  <a:lnTo>
                    <a:pt x="865" y="918"/>
                  </a:lnTo>
                  <a:lnTo>
                    <a:pt x="867" y="911"/>
                  </a:lnTo>
                  <a:lnTo>
                    <a:pt x="867" y="911"/>
                  </a:lnTo>
                  <a:lnTo>
                    <a:pt x="868" y="902"/>
                  </a:lnTo>
                  <a:lnTo>
                    <a:pt x="868" y="902"/>
                  </a:lnTo>
                  <a:lnTo>
                    <a:pt x="865" y="903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55" y="922"/>
                  </a:lnTo>
                  <a:lnTo>
                    <a:pt x="847" y="941"/>
                  </a:lnTo>
                  <a:lnTo>
                    <a:pt x="847" y="941"/>
                  </a:lnTo>
                  <a:lnTo>
                    <a:pt x="844" y="942"/>
                  </a:lnTo>
                  <a:lnTo>
                    <a:pt x="844" y="942"/>
                  </a:lnTo>
                  <a:lnTo>
                    <a:pt x="840" y="953"/>
                  </a:lnTo>
                  <a:lnTo>
                    <a:pt x="840" y="953"/>
                  </a:lnTo>
                  <a:lnTo>
                    <a:pt x="836" y="961"/>
                  </a:lnTo>
                  <a:lnTo>
                    <a:pt x="836" y="961"/>
                  </a:lnTo>
                  <a:lnTo>
                    <a:pt x="832" y="967"/>
                  </a:lnTo>
                  <a:lnTo>
                    <a:pt x="828" y="972"/>
                  </a:lnTo>
                  <a:lnTo>
                    <a:pt x="828" y="972"/>
                  </a:lnTo>
                  <a:lnTo>
                    <a:pt x="826" y="974"/>
                  </a:lnTo>
                  <a:lnTo>
                    <a:pt x="824" y="976"/>
                  </a:lnTo>
                  <a:lnTo>
                    <a:pt x="824" y="976"/>
                  </a:lnTo>
                  <a:lnTo>
                    <a:pt x="810" y="996"/>
                  </a:lnTo>
                  <a:lnTo>
                    <a:pt x="810" y="996"/>
                  </a:lnTo>
                  <a:lnTo>
                    <a:pt x="808" y="1000"/>
                  </a:lnTo>
                  <a:lnTo>
                    <a:pt x="806" y="1004"/>
                  </a:lnTo>
                  <a:lnTo>
                    <a:pt x="805" y="1008"/>
                  </a:lnTo>
                  <a:lnTo>
                    <a:pt x="805" y="1013"/>
                  </a:lnTo>
                  <a:lnTo>
                    <a:pt x="805" y="1013"/>
                  </a:lnTo>
                  <a:lnTo>
                    <a:pt x="806" y="1020"/>
                  </a:lnTo>
                  <a:lnTo>
                    <a:pt x="807" y="1027"/>
                  </a:lnTo>
                  <a:lnTo>
                    <a:pt x="807" y="1027"/>
                  </a:lnTo>
                  <a:close/>
                  <a:moveTo>
                    <a:pt x="262" y="513"/>
                  </a:moveTo>
                  <a:lnTo>
                    <a:pt x="262" y="513"/>
                  </a:lnTo>
                  <a:lnTo>
                    <a:pt x="270" y="523"/>
                  </a:lnTo>
                  <a:lnTo>
                    <a:pt x="278" y="532"/>
                  </a:lnTo>
                  <a:lnTo>
                    <a:pt x="278" y="532"/>
                  </a:lnTo>
                  <a:lnTo>
                    <a:pt x="282" y="535"/>
                  </a:lnTo>
                  <a:lnTo>
                    <a:pt x="287" y="537"/>
                  </a:lnTo>
                  <a:lnTo>
                    <a:pt x="292" y="539"/>
                  </a:lnTo>
                  <a:lnTo>
                    <a:pt x="297" y="539"/>
                  </a:lnTo>
                  <a:lnTo>
                    <a:pt x="297" y="539"/>
                  </a:lnTo>
                  <a:lnTo>
                    <a:pt x="303" y="538"/>
                  </a:lnTo>
                  <a:lnTo>
                    <a:pt x="308" y="537"/>
                  </a:lnTo>
                  <a:lnTo>
                    <a:pt x="318" y="532"/>
                  </a:lnTo>
                  <a:lnTo>
                    <a:pt x="318" y="532"/>
                  </a:lnTo>
                  <a:lnTo>
                    <a:pt x="329" y="526"/>
                  </a:lnTo>
                  <a:lnTo>
                    <a:pt x="329" y="526"/>
                  </a:lnTo>
                  <a:lnTo>
                    <a:pt x="331" y="526"/>
                  </a:lnTo>
                  <a:lnTo>
                    <a:pt x="333" y="526"/>
                  </a:lnTo>
                  <a:lnTo>
                    <a:pt x="333" y="526"/>
                  </a:lnTo>
                  <a:lnTo>
                    <a:pt x="333" y="530"/>
                  </a:lnTo>
                  <a:lnTo>
                    <a:pt x="333" y="530"/>
                  </a:lnTo>
                  <a:lnTo>
                    <a:pt x="331" y="533"/>
                  </a:lnTo>
                  <a:lnTo>
                    <a:pt x="331" y="533"/>
                  </a:lnTo>
                  <a:lnTo>
                    <a:pt x="350" y="560"/>
                  </a:lnTo>
                  <a:lnTo>
                    <a:pt x="350" y="560"/>
                  </a:lnTo>
                  <a:lnTo>
                    <a:pt x="353" y="555"/>
                  </a:lnTo>
                  <a:lnTo>
                    <a:pt x="353" y="555"/>
                  </a:lnTo>
                  <a:lnTo>
                    <a:pt x="350" y="552"/>
                  </a:lnTo>
                  <a:lnTo>
                    <a:pt x="349" y="549"/>
                  </a:lnTo>
                  <a:lnTo>
                    <a:pt x="350" y="546"/>
                  </a:lnTo>
                  <a:lnTo>
                    <a:pt x="351" y="543"/>
                  </a:lnTo>
                  <a:lnTo>
                    <a:pt x="351" y="543"/>
                  </a:lnTo>
                  <a:lnTo>
                    <a:pt x="353" y="539"/>
                  </a:lnTo>
                  <a:lnTo>
                    <a:pt x="355" y="534"/>
                  </a:lnTo>
                  <a:lnTo>
                    <a:pt x="355" y="534"/>
                  </a:lnTo>
                  <a:lnTo>
                    <a:pt x="356" y="530"/>
                  </a:lnTo>
                  <a:lnTo>
                    <a:pt x="357" y="527"/>
                  </a:lnTo>
                  <a:lnTo>
                    <a:pt x="357" y="527"/>
                  </a:lnTo>
                  <a:lnTo>
                    <a:pt x="362" y="518"/>
                  </a:lnTo>
                  <a:lnTo>
                    <a:pt x="362" y="518"/>
                  </a:lnTo>
                  <a:lnTo>
                    <a:pt x="360" y="514"/>
                  </a:lnTo>
                  <a:lnTo>
                    <a:pt x="360" y="511"/>
                  </a:lnTo>
                  <a:lnTo>
                    <a:pt x="362" y="507"/>
                  </a:lnTo>
                  <a:lnTo>
                    <a:pt x="363" y="503"/>
                  </a:lnTo>
                  <a:lnTo>
                    <a:pt x="363" y="503"/>
                  </a:lnTo>
                  <a:lnTo>
                    <a:pt x="368" y="493"/>
                  </a:lnTo>
                  <a:lnTo>
                    <a:pt x="370" y="488"/>
                  </a:lnTo>
                  <a:lnTo>
                    <a:pt x="371" y="483"/>
                  </a:lnTo>
                  <a:lnTo>
                    <a:pt x="371" y="483"/>
                  </a:lnTo>
                  <a:lnTo>
                    <a:pt x="372" y="479"/>
                  </a:lnTo>
                  <a:lnTo>
                    <a:pt x="373" y="476"/>
                  </a:lnTo>
                  <a:lnTo>
                    <a:pt x="377" y="469"/>
                  </a:lnTo>
                  <a:lnTo>
                    <a:pt x="381" y="463"/>
                  </a:lnTo>
                  <a:lnTo>
                    <a:pt x="383" y="459"/>
                  </a:lnTo>
                  <a:lnTo>
                    <a:pt x="384" y="456"/>
                  </a:lnTo>
                  <a:lnTo>
                    <a:pt x="384" y="456"/>
                  </a:lnTo>
                  <a:lnTo>
                    <a:pt x="385" y="454"/>
                  </a:lnTo>
                  <a:lnTo>
                    <a:pt x="387" y="453"/>
                  </a:lnTo>
                  <a:lnTo>
                    <a:pt x="387" y="453"/>
                  </a:lnTo>
                  <a:lnTo>
                    <a:pt x="390" y="450"/>
                  </a:lnTo>
                  <a:lnTo>
                    <a:pt x="392" y="447"/>
                  </a:lnTo>
                  <a:lnTo>
                    <a:pt x="394" y="440"/>
                  </a:lnTo>
                  <a:lnTo>
                    <a:pt x="394" y="440"/>
                  </a:lnTo>
                  <a:lnTo>
                    <a:pt x="397" y="435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6" y="426"/>
                  </a:lnTo>
                  <a:lnTo>
                    <a:pt x="406" y="426"/>
                  </a:lnTo>
                  <a:lnTo>
                    <a:pt x="405" y="423"/>
                  </a:lnTo>
                  <a:lnTo>
                    <a:pt x="406" y="420"/>
                  </a:lnTo>
                  <a:lnTo>
                    <a:pt x="407" y="418"/>
                  </a:lnTo>
                  <a:lnTo>
                    <a:pt x="410" y="416"/>
                  </a:lnTo>
                  <a:lnTo>
                    <a:pt x="410" y="416"/>
                  </a:lnTo>
                  <a:lnTo>
                    <a:pt x="413" y="413"/>
                  </a:lnTo>
                  <a:lnTo>
                    <a:pt x="414" y="412"/>
                  </a:lnTo>
                  <a:lnTo>
                    <a:pt x="415" y="410"/>
                  </a:lnTo>
                  <a:lnTo>
                    <a:pt x="415" y="410"/>
                  </a:lnTo>
                  <a:lnTo>
                    <a:pt x="417" y="407"/>
                  </a:lnTo>
                  <a:lnTo>
                    <a:pt x="419" y="404"/>
                  </a:lnTo>
                  <a:lnTo>
                    <a:pt x="424" y="400"/>
                  </a:lnTo>
                  <a:lnTo>
                    <a:pt x="424" y="400"/>
                  </a:lnTo>
                  <a:lnTo>
                    <a:pt x="427" y="399"/>
                  </a:lnTo>
                  <a:lnTo>
                    <a:pt x="428" y="398"/>
                  </a:lnTo>
                  <a:lnTo>
                    <a:pt x="429" y="397"/>
                  </a:lnTo>
                  <a:lnTo>
                    <a:pt x="429" y="397"/>
                  </a:lnTo>
                  <a:lnTo>
                    <a:pt x="430" y="393"/>
                  </a:lnTo>
                  <a:lnTo>
                    <a:pt x="432" y="391"/>
                  </a:lnTo>
                  <a:lnTo>
                    <a:pt x="435" y="390"/>
                  </a:lnTo>
                  <a:lnTo>
                    <a:pt x="438" y="390"/>
                  </a:lnTo>
                  <a:lnTo>
                    <a:pt x="438" y="390"/>
                  </a:lnTo>
                  <a:lnTo>
                    <a:pt x="442" y="388"/>
                  </a:lnTo>
                  <a:lnTo>
                    <a:pt x="443" y="387"/>
                  </a:lnTo>
                  <a:lnTo>
                    <a:pt x="444" y="385"/>
                  </a:lnTo>
                  <a:lnTo>
                    <a:pt x="444" y="385"/>
                  </a:lnTo>
                  <a:lnTo>
                    <a:pt x="446" y="379"/>
                  </a:lnTo>
                  <a:lnTo>
                    <a:pt x="448" y="377"/>
                  </a:lnTo>
                  <a:lnTo>
                    <a:pt x="450" y="375"/>
                  </a:lnTo>
                  <a:lnTo>
                    <a:pt x="450" y="375"/>
                  </a:lnTo>
                  <a:lnTo>
                    <a:pt x="458" y="371"/>
                  </a:lnTo>
                  <a:lnTo>
                    <a:pt x="467" y="367"/>
                  </a:lnTo>
                  <a:lnTo>
                    <a:pt x="467" y="367"/>
                  </a:lnTo>
                  <a:lnTo>
                    <a:pt x="472" y="365"/>
                  </a:lnTo>
                  <a:lnTo>
                    <a:pt x="477" y="363"/>
                  </a:lnTo>
                  <a:lnTo>
                    <a:pt x="477" y="363"/>
                  </a:lnTo>
                  <a:lnTo>
                    <a:pt x="477" y="362"/>
                  </a:lnTo>
                  <a:lnTo>
                    <a:pt x="477" y="362"/>
                  </a:lnTo>
                  <a:lnTo>
                    <a:pt x="474" y="362"/>
                  </a:lnTo>
                  <a:lnTo>
                    <a:pt x="474" y="362"/>
                  </a:lnTo>
                  <a:lnTo>
                    <a:pt x="451" y="361"/>
                  </a:lnTo>
                  <a:lnTo>
                    <a:pt x="451" y="361"/>
                  </a:lnTo>
                  <a:lnTo>
                    <a:pt x="438" y="360"/>
                  </a:lnTo>
                  <a:lnTo>
                    <a:pt x="424" y="360"/>
                  </a:lnTo>
                  <a:lnTo>
                    <a:pt x="424" y="360"/>
                  </a:lnTo>
                  <a:lnTo>
                    <a:pt x="404" y="362"/>
                  </a:lnTo>
                  <a:lnTo>
                    <a:pt x="384" y="364"/>
                  </a:lnTo>
                  <a:lnTo>
                    <a:pt x="384" y="364"/>
                  </a:lnTo>
                  <a:lnTo>
                    <a:pt x="368" y="367"/>
                  </a:lnTo>
                  <a:lnTo>
                    <a:pt x="352" y="371"/>
                  </a:lnTo>
                  <a:lnTo>
                    <a:pt x="352" y="371"/>
                  </a:lnTo>
                  <a:lnTo>
                    <a:pt x="338" y="376"/>
                  </a:lnTo>
                  <a:lnTo>
                    <a:pt x="324" y="382"/>
                  </a:lnTo>
                  <a:lnTo>
                    <a:pt x="324" y="382"/>
                  </a:lnTo>
                  <a:lnTo>
                    <a:pt x="313" y="388"/>
                  </a:lnTo>
                  <a:lnTo>
                    <a:pt x="303" y="395"/>
                  </a:lnTo>
                  <a:lnTo>
                    <a:pt x="294" y="404"/>
                  </a:lnTo>
                  <a:lnTo>
                    <a:pt x="285" y="413"/>
                  </a:lnTo>
                  <a:lnTo>
                    <a:pt x="285" y="413"/>
                  </a:lnTo>
                  <a:lnTo>
                    <a:pt x="281" y="420"/>
                  </a:lnTo>
                  <a:lnTo>
                    <a:pt x="277" y="426"/>
                  </a:lnTo>
                  <a:lnTo>
                    <a:pt x="271" y="440"/>
                  </a:lnTo>
                  <a:lnTo>
                    <a:pt x="260" y="469"/>
                  </a:lnTo>
                  <a:lnTo>
                    <a:pt x="260" y="469"/>
                  </a:lnTo>
                  <a:lnTo>
                    <a:pt x="259" y="471"/>
                  </a:lnTo>
                  <a:lnTo>
                    <a:pt x="259" y="471"/>
                  </a:lnTo>
                  <a:lnTo>
                    <a:pt x="258" y="481"/>
                  </a:lnTo>
                  <a:lnTo>
                    <a:pt x="258" y="490"/>
                  </a:lnTo>
                  <a:lnTo>
                    <a:pt x="259" y="500"/>
                  </a:lnTo>
                  <a:lnTo>
                    <a:pt x="261" y="509"/>
                  </a:lnTo>
                  <a:lnTo>
                    <a:pt x="261" y="509"/>
                  </a:lnTo>
                  <a:lnTo>
                    <a:pt x="261" y="511"/>
                  </a:lnTo>
                  <a:lnTo>
                    <a:pt x="262" y="513"/>
                  </a:lnTo>
                  <a:lnTo>
                    <a:pt x="262" y="513"/>
                  </a:lnTo>
                  <a:close/>
                  <a:moveTo>
                    <a:pt x="325" y="1640"/>
                  </a:moveTo>
                  <a:lnTo>
                    <a:pt x="325" y="1640"/>
                  </a:lnTo>
                  <a:lnTo>
                    <a:pt x="336" y="1625"/>
                  </a:lnTo>
                  <a:lnTo>
                    <a:pt x="336" y="1625"/>
                  </a:lnTo>
                  <a:lnTo>
                    <a:pt x="329" y="1624"/>
                  </a:lnTo>
                  <a:lnTo>
                    <a:pt x="329" y="1624"/>
                  </a:lnTo>
                  <a:lnTo>
                    <a:pt x="324" y="1639"/>
                  </a:lnTo>
                  <a:lnTo>
                    <a:pt x="324" y="1639"/>
                  </a:lnTo>
                  <a:lnTo>
                    <a:pt x="325" y="1640"/>
                  </a:lnTo>
                  <a:lnTo>
                    <a:pt x="325" y="1640"/>
                  </a:lnTo>
                  <a:close/>
                  <a:moveTo>
                    <a:pt x="173" y="1622"/>
                  </a:moveTo>
                  <a:lnTo>
                    <a:pt x="173" y="1622"/>
                  </a:lnTo>
                  <a:lnTo>
                    <a:pt x="180" y="1618"/>
                  </a:lnTo>
                  <a:lnTo>
                    <a:pt x="183" y="1615"/>
                  </a:lnTo>
                  <a:lnTo>
                    <a:pt x="184" y="1611"/>
                  </a:lnTo>
                  <a:lnTo>
                    <a:pt x="184" y="1611"/>
                  </a:lnTo>
                  <a:lnTo>
                    <a:pt x="172" y="1620"/>
                  </a:lnTo>
                  <a:lnTo>
                    <a:pt x="172" y="1620"/>
                  </a:lnTo>
                  <a:lnTo>
                    <a:pt x="173" y="1622"/>
                  </a:lnTo>
                  <a:lnTo>
                    <a:pt x="173" y="1622"/>
                  </a:lnTo>
                  <a:close/>
                  <a:moveTo>
                    <a:pt x="183" y="1570"/>
                  </a:moveTo>
                  <a:lnTo>
                    <a:pt x="183" y="1570"/>
                  </a:lnTo>
                  <a:lnTo>
                    <a:pt x="180" y="1569"/>
                  </a:lnTo>
                  <a:lnTo>
                    <a:pt x="178" y="1569"/>
                  </a:lnTo>
                  <a:lnTo>
                    <a:pt x="176" y="1570"/>
                  </a:lnTo>
                  <a:lnTo>
                    <a:pt x="174" y="1572"/>
                  </a:lnTo>
                  <a:lnTo>
                    <a:pt x="174" y="1572"/>
                  </a:lnTo>
                  <a:lnTo>
                    <a:pt x="160" y="1598"/>
                  </a:lnTo>
                  <a:lnTo>
                    <a:pt x="160" y="1598"/>
                  </a:lnTo>
                  <a:lnTo>
                    <a:pt x="166" y="1592"/>
                  </a:lnTo>
                  <a:lnTo>
                    <a:pt x="173" y="1585"/>
                  </a:lnTo>
                  <a:lnTo>
                    <a:pt x="180" y="1579"/>
                  </a:lnTo>
                  <a:lnTo>
                    <a:pt x="184" y="1576"/>
                  </a:lnTo>
                  <a:lnTo>
                    <a:pt x="189" y="1574"/>
                  </a:lnTo>
                  <a:lnTo>
                    <a:pt x="189" y="1574"/>
                  </a:lnTo>
                  <a:lnTo>
                    <a:pt x="183" y="1570"/>
                  </a:lnTo>
                  <a:lnTo>
                    <a:pt x="183" y="1570"/>
                  </a:lnTo>
                  <a:close/>
                  <a:moveTo>
                    <a:pt x="172" y="1065"/>
                  </a:moveTo>
                  <a:lnTo>
                    <a:pt x="172" y="1065"/>
                  </a:lnTo>
                  <a:lnTo>
                    <a:pt x="177" y="1080"/>
                  </a:lnTo>
                  <a:lnTo>
                    <a:pt x="180" y="1087"/>
                  </a:lnTo>
                  <a:lnTo>
                    <a:pt x="185" y="1094"/>
                  </a:lnTo>
                  <a:lnTo>
                    <a:pt x="185" y="1094"/>
                  </a:lnTo>
                  <a:lnTo>
                    <a:pt x="194" y="1105"/>
                  </a:lnTo>
                  <a:lnTo>
                    <a:pt x="204" y="1115"/>
                  </a:lnTo>
                  <a:lnTo>
                    <a:pt x="204" y="1115"/>
                  </a:lnTo>
                  <a:lnTo>
                    <a:pt x="211" y="1120"/>
                  </a:lnTo>
                  <a:lnTo>
                    <a:pt x="211" y="1120"/>
                  </a:lnTo>
                  <a:lnTo>
                    <a:pt x="221" y="1126"/>
                  </a:lnTo>
                  <a:lnTo>
                    <a:pt x="232" y="1132"/>
                  </a:lnTo>
                  <a:lnTo>
                    <a:pt x="243" y="1136"/>
                  </a:lnTo>
                  <a:lnTo>
                    <a:pt x="255" y="1140"/>
                  </a:lnTo>
                  <a:lnTo>
                    <a:pt x="255" y="1140"/>
                  </a:lnTo>
                  <a:lnTo>
                    <a:pt x="275" y="1145"/>
                  </a:lnTo>
                  <a:lnTo>
                    <a:pt x="275" y="1145"/>
                  </a:lnTo>
                  <a:lnTo>
                    <a:pt x="272" y="1137"/>
                  </a:lnTo>
                  <a:lnTo>
                    <a:pt x="270" y="1130"/>
                  </a:lnTo>
                  <a:lnTo>
                    <a:pt x="269" y="1124"/>
                  </a:lnTo>
                  <a:lnTo>
                    <a:pt x="269" y="1117"/>
                  </a:lnTo>
                  <a:lnTo>
                    <a:pt x="269" y="1117"/>
                  </a:lnTo>
                  <a:lnTo>
                    <a:pt x="268" y="1113"/>
                  </a:lnTo>
                  <a:lnTo>
                    <a:pt x="268" y="1113"/>
                  </a:lnTo>
                  <a:lnTo>
                    <a:pt x="267" y="1111"/>
                  </a:lnTo>
                  <a:lnTo>
                    <a:pt x="266" y="1110"/>
                  </a:lnTo>
                  <a:lnTo>
                    <a:pt x="266" y="1110"/>
                  </a:lnTo>
                  <a:lnTo>
                    <a:pt x="264" y="1108"/>
                  </a:lnTo>
                  <a:lnTo>
                    <a:pt x="262" y="1106"/>
                  </a:lnTo>
                  <a:lnTo>
                    <a:pt x="261" y="1101"/>
                  </a:lnTo>
                  <a:lnTo>
                    <a:pt x="261" y="1101"/>
                  </a:lnTo>
                  <a:lnTo>
                    <a:pt x="261" y="1096"/>
                  </a:lnTo>
                  <a:lnTo>
                    <a:pt x="260" y="1094"/>
                  </a:lnTo>
                  <a:lnTo>
                    <a:pt x="260" y="1093"/>
                  </a:lnTo>
                  <a:lnTo>
                    <a:pt x="260" y="1093"/>
                  </a:lnTo>
                  <a:lnTo>
                    <a:pt x="257" y="1089"/>
                  </a:lnTo>
                  <a:lnTo>
                    <a:pt x="256" y="1084"/>
                  </a:lnTo>
                  <a:lnTo>
                    <a:pt x="256" y="1075"/>
                  </a:lnTo>
                  <a:lnTo>
                    <a:pt x="256" y="1075"/>
                  </a:lnTo>
                  <a:lnTo>
                    <a:pt x="258" y="1065"/>
                  </a:lnTo>
                  <a:lnTo>
                    <a:pt x="259" y="1056"/>
                  </a:lnTo>
                  <a:lnTo>
                    <a:pt x="259" y="1056"/>
                  </a:lnTo>
                  <a:lnTo>
                    <a:pt x="260" y="1041"/>
                  </a:lnTo>
                  <a:lnTo>
                    <a:pt x="260" y="1034"/>
                  </a:lnTo>
                  <a:lnTo>
                    <a:pt x="259" y="1027"/>
                  </a:lnTo>
                  <a:lnTo>
                    <a:pt x="259" y="1027"/>
                  </a:lnTo>
                  <a:lnTo>
                    <a:pt x="259" y="1023"/>
                  </a:lnTo>
                  <a:lnTo>
                    <a:pt x="259" y="1018"/>
                  </a:lnTo>
                  <a:lnTo>
                    <a:pt x="262" y="1010"/>
                  </a:lnTo>
                  <a:lnTo>
                    <a:pt x="262" y="1010"/>
                  </a:lnTo>
                  <a:lnTo>
                    <a:pt x="268" y="999"/>
                  </a:lnTo>
                  <a:lnTo>
                    <a:pt x="268" y="999"/>
                  </a:lnTo>
                  <a:lnTo>
                    <a:pt x="266" y="999"/>
                  </a:lnTo>
                  <a:lnTo>
                    <a:pt x="264" y="999"/>
                  </a:lnTo>
                  <a:lnTo>
                    <a:pt x="263" y="998"/>
                  </a:lnTo>
                  <a:lnTo>
                    <a:pt x="264" y="996"/>
                  </a:lnTo>
                  <a:lnTo>
                    <a:pt x="264" y="996"/>
                  </a:lnTo>
                  <a:lnTo>
                    <a:pt x="266" y="992"/>
                  </a:lnTo>
                  <a:lnTo>
                    <a:pt x="267" y="988"/>
                  </a:lnTo>
                  <a:lnTo>
                    <a:pt x="268" y="978"/>
                  </a:lnTo>
                  <a:lnTo>
                    <a:pt x="268" y="978"/>
                  </a:lnTo>
                  <a:lnTo>
                    <a:pt x="269" y="975"/>
                  </a:lnTo>
                  <a:lnTo>
                    <a:pt x="271" y="971"/>
                  </a:lnTo>
                  <a:lnTo>
                    <a:pt x="271" y="971"/>
                  </a:lnTo>
                  <a:lnTo>
                    <a:pt x="273" y="969"/>
                  </a:lnTo>
                  <a:lnTo>
                    <a:pt x="273" y="967"/>
                  </a:lnTo>
                  <a:lnTo>
                    <a:pt x="273" y="967"/>
                  </a:lnTo>
                  <a:lnTo>
                    <a:pt x="276" y="960"/>
                  </a:lnTo>
                  <a:lnTo>
                    <a:pt x="279" y="954"/>
                  </a:lnTo>
                  <a:lnTo>
                    <a:pt x="288" y="943"/>
                  </a:lnTo>
                  <a:lnTo>
                    <a:pt x="288" y="943"/>
                  </a:lnTo>
                  <a:lnTo>
                    <a:pt x="293" y="936"/>
                  </a:lnTo>
                  <a:lnTo>
                    <a:pt x="296" y="932"/>
                  </a:lnTo>
                  <a:lnTo>
                    <a:pt x="297" y="928"/>
                  </a:lnTo>
                  <a:lnTo>
                    <a:pt x="297" y="928"/>
                  </a:lnTo>
                  <a:lnTo>
                    <a:pt x="298" y="926"/>
                  </a:lnTo>
                  <a:lnTo>
                    <a:pt x="300" y="925"/>
                  </a:lnTo>
                  <a:lnTo>
                    <a:pt x="300" y="925"/>
                  </a:lnTo>
                  <a:lnTo>
                    <a:pt x="305" y="920"/>
                  </a:lnTo>
                  <a:lnTo>
                    <a:pt x="305" y="920"/>
                  </a:lnTo>
                  <a:lnTo>
                    <a:pt x="303" y="918"/>
                  </a:lnTo>
                  <a:lnTo>
                    <a:pt x="301" y="918"/>
                  </a:lnTo>
                  <a:lnTo>
                    <a:pt x="297" y="920"/>
                  </a:lnTo>
                  <a:lnTo>
                    <a:pt x="297" y="920"/>
                  </a:lnTo>
                  <a:lnTo>
                    <a:pt x="288" y="922"/>
                  </a:lnTo>
                  <a:lnTo>
                    <a:pt x="279" y="926"/>
                  </a:lnTo>
                  <a:lnTo>
                    <a:pt x="271" y="931"/>
                  </a:lnTo>
                  <a:lnTo>
                    <a:pt x="264" y="938"/>
                  </a:lnTo>
                  <a:lnTo>
                    <a:pt x="264" y="938"/>
                  </a:lnTo>
                  <a:lnTo>
                    <a:pt x="245" y="957"/>
                  </a:lnTo>
                  <a:lnTo>
                    <a:pt x="245" y="957"/>
                  </a:lnTo>
                  <a:lnTo>
                    <a:pt x="240" y="960"/>
                  </a:lnTo>
                  <a:lnTo>
                    <a:pt x="240" y="960"/>
                  </a:lnTo>
                  <a:lnTo>
                    <a:pt x="240" y="957"/>
                  </a:lnTo>
                  <a:lnTo>
                    <a:pt x="242" y="953"/>
                  </a:lnTo>
                  <a:lnTo>
                    <a:pt x="245" y="948"/>
                  </a:lnTo>
                  <a:lnTo>
                    <a:pt x="253" y="940"/>
                  </a:lnTo>
                  <a:lnTo>
                    <a:pt x="253" y="940"/>
                  </a:lnTo>
                  <a:lnTo>
                    <a:pt x="261" y="931"/>
                  </a:lnTo>
                  <a:lnTo>
                    <a:pt x="270" y="923"/>
                  </a:lnTo>
                  <a:lnTo>
                    <a:pt x="270" y="923"/>
                  </a:lnTo>
                  <a:lnTo>
                    <a:pt x="264" y="923"/>
                  </a:lnTo>
                  <a:lnTo>
                    <a:pt x="258" y="924"/>
                  </a:lnTo>
                  <a:lnTo>
                    <a:pt x="258" y="924"/>
                  </a:lnTo>
                  <a:lnTo>
                    <a:pt x="247" y="929"/>
                  </a:lnTo>
                  <a:lnTo>
                    <a:pt x="247" y="929"/>
                  </a:lnTo>
                  <a:lnTo>
                    <a:pt x="242" y="931"/>
                  </a:lnTo>
                  <a:lnTo>
                    <a:pt x="240" y="932"/>
                  </a:lnTo>
                  <a:lnTo>
                    <a:pt x="236" y="930"/>
                  </a:lnTo>
                  <a:lnTo>
                    <a:pt x="236" y="930"/>
                  </a:lnTo>
                  <a:lnTo>
                    <a:pt x="242" y="926"/>
                  </a:lnTo>
                  <a:lnTo>
                    <a:pt x="242" y="926"/>
                  </a:lnTo>
                  <a:lnTo>
                    <a:pt x="257" y="919"/>
                  </a:lnTo>
                  <a:lnTo>
                    <a:pt x="257" y="919"/>
                  </a:lnTo>
                  <a:lnTo>
                    <a:pt x="262" y="917"/>
                  </a:lnTo>
                  <a:lnTo>
                    <a:pt x="268" y="916"/>
                  </a:lnTo>
                  <a:lnTo>
                    <a:pt x="274" y="916"/>
                  </a:lnTo>
                  <a:lnTo>
                    <a:pt x="280" y="916"/>
                  </a:lnTo>
                  <a:lnTo>
                    <a:pt x="280" y="916"/>
                  </a:lnTo>
                  <a:lnTo>
                    <a:pt x="284" y="916"/>
                  </a:lnTo>
                  <a:lnTo>
                    <a:pt x="287" y="915"/>
                  </a:lnTo>
                  <a:lnTo>
                    <a:pt x="287" y="915"/>
                  </a:lnTo>
                  <a:lnTo>
                    <a:pt x="299" y="912"/>
                  </a:lnTo>
                  <a:lnTo>
                    <a:pt x="311" y="909"/>
                  </a:lnTo>
                  <a:lnTo>
                    <a:pt x="311" y="909"/>
                  </a:lnTo>
                  <a:lnTo>
                    <a:pt x="321" y="905"/>
                  </a:lnTo>
                  <a:lnTo>
                    <a:pt x="326" y="902"/>
                  </a:lnTo>
                  <a:lnTo>
                    <a:pt x="328" y="899"/>
                  </a:lnTo>
                  <a:lnTo>
                    <a:pt x="330" y="896"/>
                  </a:lnTo>
                  <a:lnTo>
                    <a:pt x="330" y="896"/>
                  </a:lnTo>
                  <a:lnTo>
                    <a:pt x="332" y="895"/>
                  </a:lnTo>
                  <a:lnTo>
                    <a:pt x="336" y="893"/>
                  </a:lnTo>
                  <a:lnTo>
                    <a:pt x="336" y="893"/>
                  </a:lnTo>
                  <a:lnTo>
                    <a:pt x="346" y="891"/>
                  </a:lnTo>
                  <a:lnTo>
                    <a:pt x="346" y="891"/>
                  </a:lnTo>
                  <a:lnTo>
                    <a:pt x="347" y="888"/>
                  </a:lnTo>
                  <a:lnTo>
                    <a:pt x="349" y="885"/>
                  </a:lnTo>
                  <a:lnTo>
                    <a:pt x="352" y="884"/>
                  </a:lnTo>
                  <a:lnTo>
                    <a:pt x="356" y="884"/>
                  </a:lnTo>
                  <a:lnTo>
                    <a:pt x="356" y="884"/>
                  </a:lnTo>
                  <a:lnTo>
                    <a:pt x="360" y="885"/>
                  </a:lnTo>
                  <a:lnTo>
                    <a:pt x="363" y="884"/>
                  </a:lnTo>
                  <a:lnTo>
                    <a:pt x="363" y="884"/>
                  </a:lnTo>
                  <a:lnTo>
                    <a:pt x="369" y="883"/>
                  </a:lnTo>
                  <a:lnTo>
                    <a:pt x="375" y="884"/>
                  </a:lnTo>
                  <a:lnTo>
                    <a:pt x="385" y="887"/>
                  </a:lnTo>
                  <a:lnTo>
                    <a:pt x="385" y="887"/>
                  </a:lnTo>
                  <a:lnTo>
                    <a:pt x="392" y="873"/>
                  </a:lnTo>
                  <a:lnTo>
                    <a:pt x="392" y="873"/>
                  </a:lnTo>
                  <a:lnTo>
                    <a:pt x="383" y="869"/>
                  </a:lnTo>
                  <a:lnTo>
                    <a:pt x="383" y="869"/>
                  </a:lnTo>
                  <a:lnTo>
                    <a:pt x="366" y="865"/>
                  </a:lnTo>
                  <a:lnTo>
                    <a:pt x="366" y="865"/>
                  </a:lnTo>
                  <a:lnTo>
                    <a:pt x="353" y="862"/>
                  </a:lnTo>
                  <a:lnTo>
                    <a:pt x="346" y="861"/>
                  </a:lnTo>
                  <a:lnTo>
                    <a:pt x="339" y="860"/>
                  </a:lnTo>
                  <a:lnTo>
                    <a:pt x="339" y="860"/>
                  </a:lnTo>
                  <a:lnTo>
                    <a:pt x="318" y="862"/>
                  </a:lnTo>
                  <a:lnTo>
                    <a:pt x="318" y="862"/>
                  </a:lnTo>
                  <a:lnTo>
                    <a:pt x="306" y="863"/>
                  </a:lnTo>
                  <a:lnTo>
                    <a:pt x="294" y="864"/>
                  </a:lnTo>
                  <a:lnTo>
                    <a:pt x="271" y="869"/>
                  </a:lnTo>
                  <a:lnTo>
                    <a:pt x="271" y="869"/>
                  </a:lnTo>
                  <a:lnTo>
                    <a:pt x="260" y="872"/>
                  </a:lnTo>
                  <a:lnTo>
                    <a:pt x="250" y="876"/>
                  </a:lnTo>
                  <a:lnTo>
                    <a:pt x="229" y="886"/>
                  </a:lnTo>
                  <a:lnTo>
                    <a:pt x="229" y="886"/>
                  </a:lnTo>
                  <a:lnTo>
                    <a:pt x="221" y="892"/>
                  </a:lnTo>
                  <a:lnTo>
                    <a:pt x="213" y="898"/>
                  </a:lnTo>
                  <a:lnTo>
                    <a:pt x="207" y="906"/>
                  </a:lnTo>
                  <a:lnTo>
                    <a:pt x="201" y="914"/>
                  </a:lnTo>
                  <a:lnTo>
                    <a:pt x="201" y="914"/>
                  </a:lnTo>
                  <a:lnTo>
                    <a:pt x="193" y="926"/>
                  </a:lnTo>
                  <a:lnTo>
                    <a:pt x="187" y="937"/>
                  </a:lnTo>
                  <a:lnTo>
                    <a:pt x="177" y="962"/>
                  </a:lnTo>
                  <a:lnTo>
                    <a:pt x="177" y="962"/>
                  </a:lnTo>
                  <a:lnTo>
                    <a:pt x="172" y="976"/>
                  </a:lnTo>
                  <a:lnTo>
                    <a:pt x="169" y="991"/>
                  </a:lnTo>
                  <a:lnTo>
                    <a:pt x="164" y="1019"/>
                  </a:lnTo>
                  <a:lnTo>
                    <a:pt x="164" y="1019"/>
                  </a:lnTo>
                  <a:lnTo>
                    <a:pt x="164" y="1023"/>
                  </a:lnTo>
                  <a:lnTo>
                    <a:pt x="164" y="1023"/>
                  </a:lnTo>
                  <a:lnTo>
                    <a:pt x="165" y="1034"/>
                  </a:lnTo>
                  <a:lnTo>
                    <a:pt x="166" y="1044"/>
                  </a:lnTo>
                  <a:lnTo>
                    <a:pt x="169" y="1055"/>
                  </a:lnTo>
                  <a:lnTo>
                    <a:pt x="172" y="1065"/>
                  </a:lnTo>
                  <a:lnTo>
                    <a:pt x="172" y="1065"/>
                  </a:lnTo>
                  <a:close/>
                  <a:moveTo>
                    <a:pt x="149" y="1561"/>
                  </a:moveTo>
                  <a:lnTo>
                    <a:pt x="149" y="1561"/>
                  </a:lnTo>
                  <a:lnTo>
                    <a:pt x="154" y="1557"/>
                  </a:lnTo>
                  <a:lnTo>
                    <a:pt x="154" y="1557"/>
                  </a:lnTo>
                  <a:lnTo>
                    <a:pt x="154" y="1556"/>
                  </a:lnTo>
                  <a:lnTo>
                    <a:pt x="154" y="1553"/>
                  </a:lnTo>
                  <a:lnTo>
                    <a:pt x="154" y="1553"/>
                  </a:lnTo>
                  <a:lnTo>
                    <a:pt x="148" y="1561"/>
                  </a:lnTo>
                  <a:lnTo>
                    <a:pt x="148" y="1561"/>
                  </a:lnTo>
                  <a:lnTo>
                    <a:pt x="149" y="1561"/>
                  </a:lnTo>
                  <a:lnTo>
                    <a:pt x="149" y="1561"/>
                  </a:lnTo>
                  <a:close/>
                  <a:moveTo>
                    <a:pt x="905" y="1473"/>
                  </a:moveTo>
                  <a:lnTo>
                    <a:pt x="905" y="1473"/>
                  </a:lnTo>
                  <a:lnTo>
                    <a:pt x="866" y="1402"/>
                  </a:lnTo>
                  <a:lnTo>
                    <a:pt x="866" y="1402"/>
                  </a:lnTo>
                  <a:lnTo>
                    <a:pt x="831" y="1338"/>
                  </a:lnTo>
                  <a:lnTo>
                    <a:pt x="831" y="1338"/>
                  </a:lnTo>
                  <a:lnTo>
                    <a:pt x="815" y="1313"/>
                  </a:lnTo>
                  <a:lnTo>
                    <a:pt x="800" y="1288"/>
                  </a:lnTo>
                  <a:lnTo>
                    <a:pt x="800" y="1288"/>
                  </a:lnTo>
                  <a:lnTo>
                    <a:pt x="796" y="1282"/>
                  </a:lnTo>
                  <a:lnTo>
                    <a:pt x="792" y="1277"/>
                  </a:lnTo>
                  <a:lnTo>
                    <a:pt x="784" y="1267"/>
                  </a:lnTo>
                  <a:lnTo>
                    <a:pt x="784" y="1267"/>
                  </a:lnTo>
                  <a:lnTo>
                    <a:pt x="782" y="1265"/>
                  </a:lnTo>
                  <a:lnTo>
                    <a:pt x="780" y="1264"/>
                  </a:lnTo>
                  <a:lnTo>
                    <a:pt x="775" y="1264"/>
                  </a:lnTo>
                  <a:lnTo>
                    <a:pt x="775" y="1264"/>
                  </a:lnTo>
                  <a:lnTo>
                    <a:pt x="758" y="1268"/>
                  </a:lnTo>
                  <a:lnTo>
                    <a:pt x="749" y="1270"/>
                  </a:lnTo>
                  <a:lnTo>
                    <a:pt x="740" y="1272"/>
                  </a:lnTo>
                  <a:lnTo>
                    <a:pt x="740" y="1272"/>
                  </a:lnTo>
                  <a:lnTo>
                    <a:pt x="725" y="1273"/>
                  </a:lnTo>
                  <a:lnTo>
                    <a:pt x="711" y="1276"/>
                  </a:lnTo>
                  <a:lnTo>
                    <a:pt x="682" y="1281"/>
                  </a:lnTo>
                  <a:lnTo>
                    <a:pt x="682" y="1281"/>
                  </a:lnTo>
                  <a:lnTo>
                    <a:pt x="681" y="1290"/>
                  </a:lnTo>
                  <a:lnTo>
                    <a:pt x="682" y="1298"/>
                  </a:lnTo>
                  <a:lnTo>
                    <a:pt x="682" y="1298"/>
                  </a:lnTo>
                  <a:lnTo>
                    <a:pt x="683" y="1303"/>
                  </a:lnTo>
                  <a:lnTo>
                    <a:pt x="685" y="1308"/>
                  </a:lnTo>
                  <a:lnTo>
                    <a:pt x="685" y="1308"/>
                  </a:lnTo>
                  <a:lnTo>
                    <a:pt x="685" y="1310"/>
                  </a:lnTo>
                  <a:lnTo>
                    <a:pt x="685" y="1312"/>
                  </a:lnTo>
                  <a:lnTo>
                    <a:pt x="685" y="1312"/>
                  </a:lnTo>
                  <a:lnTo>
                    <a:pt x="684" y="1315"/>
                  </a:lnTo>
                  <a:lnTo>
                    <a:pt x="684" y="1318"/>
                  </a:lnTo>
                  <a:lnTo>
                    <a:pt x="685" y="1324"/>
                  </a:lnTo>
                  <a:lnTo>
                    <a:pt x="685" y="1324"/>
                  </a:lnTo>
                  <a:lnTo>
                    <a:pt x="685" y="1330"/>
                  </a:lnTo>
                  <a:lnTo>
                    <a:pt x="685" y="1330"/>
                  </a:lnTo>
                  <a:lnTo>
                    <a:pt x="685" y="1333"/>
                  </a:lnTo>
                  <a:lnTo>
                    <a:pt x="685" y="1335"/>
                  </a:lnTo>
                  <a:lnTo>
                    <a:pt x="685" y="1335"/>
                  </a:lnTo>
                  <a:lnTo>
                    <a:pt x="687" y="1344"/>
                  </a:lnTo>
                  <a:lnTo>
                    <a:pt x="688" y="1353"/>
                  </a:lnTo>
                  <a:lnTo>
                    <a:pt x="688" y="1353"/>
                  </a:lnTo>
                  <a:lnTo>
                    <a:pt x="689" y="1357"/>
                  </a:lnTo>
                  <a:lnTo>
                    <a:pt x="691" y="1361"/>
                  </a:lnTo>
                  <a:lnTo>
                    <a:pt x="695" y="1369"/>
                  </a:lnTo>
                  <a:lnTo>
                    <a:pt x="695" y="1369"/>
                  </a:lnTo>
                  <a:lnTo>
                    <a:pt x="690" y="1371"/>
                  </a:lnTo>
                  <a:lnTo>
                    <a:pt x="690" y="1371"/>
                  </a:lnTo>
                  <a:lnTo>
                    <a:pt x="692" y="1380"/>
                  </a:lnTo>
                  <a:lnTo>
                    <a:pt x="692" y="1380"/>
                  </a:lnTo>
                  <a:lnTo>
                    <a:pt x="694" y="1383"/>
                  </a:lnTo>
                  <a:lnTo>
                    <a:pt x="694" y="1385"/>
                  </a:lnTo>
                  <a:lnTo>
                    <a:pt x="694" y="1385"/>
                  </a:lnTo>
                  <a:lnTo>
                    <a:pt x="694" y="1389"/>
                  </a:lnTo>
                  <a:lnTo>
                    <a:pt x="694" y="1393"/>
                  </a:lnTo>
                  <a:lnTo>
                    <a:pt x="695" y="1397"/>
                  </a:lnTo>
                  <a:lnTo>
                    <a:pt x="695" y="1401"/>
                  </a:lnTo>
                  <a:lnTo>
                    <a:pt x="695" y="1401"/>
                  </a:lnTo>
                  <a:lnTo>
                    <a:pt x="695" y="1407"/>
                  </a:lnTo>
                  <a:lnTo>
                    <a:pt x="695" y="1410"/>
                  </a:lnTo>
                  <a:lnTo>
                    <a:pt x="693" y="1412"/>
                  </a:lnTo>
                  <a:lnTo>
                    <a:pt x="693" y="1412"/>
                  </a:lnTo>
                  <a:lnTo>
                    <a:pt x="693" y="1414"/>
                  </a:lnTo>
                  <a:lnTo>
                    <a:pt x="693" y="1416"/>
                  </a:lnTo>
                  <a:lnTo>
                    <a:pt x="693" y="1416"/>
                  </a:lnTo>
                  <a:lnTo>
                    <a:pt x="695" y="1430"/>
                  </a:lnTo>
                  <a:lnTo>
                    <a:pt x="696" y="1436"/>
                  </a:lnTo>
                  <a:lnTo>
                    <a:pt x="699" y="1443"/>
                  </a:lnTo>
                  <a:lnTo>
                    <a:pt x="699" y="1443"/>
                  </a:lnTo>
                  <a:lnTo>
                    <a:pt x="699" y="1443"/>
                  </a:lnTo>
                  <a:lnTo>
                    <a:pt x="699" y="1443"/>
                  </a:lnTo>
                  <a:lnTo>
                    <a:pt x="697" y="1446"/>
                  </a:lnTo>
                  <a:lnTo>
                    <a:pt x="695" y="1449"/>
                  </a:lnTo>
                  <a:lnTo>
                    <a:pt x="695" y="1449"/>
                  </a:lnTo>
                  <a:lnTo>
                    <a:pt x="695" y="1456"/>
                  </a:lnTo>
                  <a:lnTo>
                    <a:pt x="695" y="1463"/>
                  </a:lnTo>
                  <a:lnTo>
                    <a:pt x="695" y="1463"/>
                  </a:lnTo>
                  <a:lnTo>
                    <a:pt x="696" y="1478"/>
                  </a:lnTo>
                  <a:lnTo>
                    <a:pt x="696" y="1492"/>
                  </a:lnTo>
                  <a:lnTo>
                    <a:pt x="696" y="1492"/>
                  </a:lnTo>
                  <a:lnTo>
                    <a:pt x="696" y="1497"/>
                  </a:lnTo>
                  <a:lnTo>
                    <a:pt x="697" y="1503"/>
                  </a:lnTo>
                  <a:lnTo>
                    <a:pt x="697" y="1503"/>
                  </a:lnTo>
                  <a:lnTo>
                    <a:pt x="698" y="1507"/>
                  </a:lnTo>
                  <a:lnTo>
                    <a:pt x="698" y="1512"/>
                  </a:lnTo>
                  <a:lnTo>
                    <a:pt x="697" y="1517"/>
                  </a:lnTo>
                  <a:lnTo>
                    <a:pt x="697" y="1522"/>
                  </a:lnTo>
                  <a:lnTo>
                    <a:pt x="697" y="1522"/>
                  </a:lnTo>
                  <a:lnTo>
                    <a:pt x="697" y="1523"/>
                  </a:lnTo>
                  <a:lnTo>
                    <a:pt x="696" y="1524"/>
                  </a:lnTo>
                  <a:lnTo>
                    <a:pt x="696" y="1524"/>
                  </a:lnTo>
                  <a:lnTo>
                    <a:pt x="694" y="1526"/>
                  </a:lnTo>
                  <a:lnTo>
                    <a:pt x="694" y="1528"/>
                  </a:lnTo>
                  <a:lnTo>
                    <a:pt x="694" y="1532"/>
                  </a:lnTo>
                  <a:lnTo>
                    <a:pt x="694" y="1532"/>
                  </a:lnTo>
                  <a:lnTo>
                    <a:pt x="693" y="1542"/>
                  </a:lnTo>
                  <a:lnTo>
                    <a:pt x="692" y="1551"/>
                  </a:lnTo>
                  <a:lnTo>
                    <a:pt x="690" y="1571"/>
                  </a:lnTo>
                  <a:lnTo>
                    <a:pt x="690" y="1571"/>
                  </a:lnTo>
                  <a:lnTo>
                    <a:pt x="687" y="1588"/>
                  </a:lnTo>
                  <a:lnTo>
                    <a:pt x="687" y="1588"/>
                  </a:lnTo>
                  <a:lnTo>
                    <a:pt x="682" y="1615"/>
                  </a:lnTo>
                  <a:lnTo>
                    <a:pt x="682" y="1615"/>
                  </a:lnTo>
                  <a:lnTo>
                    <a:pt x="682" y="1618"/>
                  </a:lnTo>
                  <a:lnTo>
                    <a:pt x="682" y="1618"/>
                  </a:lnTo>
                  <a:lnTo>
                    <a:pt x="681" y="1622"/>
                  </a:lnTo>
                  <a:lnTo>
                    <a:pt x="680" y="1627"/>
                  </a:lnTo>
                  <a:lnTo>
                    <a:pt x="679" y="1631"/>
                  </a:lnTo>
                  <a:lnTo>
                    <a:pt x="679" y="1633"/>
                  </a:lnTo>
                  <a:lnTo>
                    <a:pt x="680" y="1635"/>
                  </a:lnTo>
                  <a:lnTo>
                    <a:pt x="680" y="1635"/>
                  </a:lnTo>
                  <a:lnTo>
                    <a:pt x="680" y="1636"/>
                  </a:lnTo>
                  <a:lnTo>
                    <a:pt x="680" y="1636"/>
                  </a:lnTo>
                  <a:lnTo>
                    <a:pt x="677" y="1638"/>
                  </a:lnTo>
                  <a:lnTo>
                    <a:pt x="676" y="1641"/>
                  </a:lnTo>
                  <a:lnTo>
                    <a:pt x="677" y="1647"/>
                  </a:lnTo>
                  <a:lnTo>
                    <a:pt x="677" y="1647"/>
                  </a:lnTo>
                  <a:lnTo>
                    <a:pt x="677" y="1649"/>
                  </a:lnTo>
                  <a:lnTo>
                    <a:pt x="676" y="1651"/>
                  </a:lnTo>
                  <a:lnTo>
                    <a:pt x="676" y="1651"/>
                  </a:lnTo>
                  <a:lnTo>
                    <a:pt x="672" y="1663"/>
                  </a:lnTo>
                  <a:lnTo>
                    <a:pt x="670" y="1669"/>
                  </a:lnTo>
                  <a:lnTo>
                    <a:pt x="668" y="1675"/>
                  </a:lnTo>
                  <a:lnTo>
                    <a:pt x="668" y="1675"/>
                  </a:lnTo>
                  <a:lnTo>
                    <a:pt x="665" y="1691"/>
                  </a:lnTo>
                  <a:lnTo>
                    <a:pt x="660" y="1706"/>
                  </a:lnTo>
                  <a:lnTo>
                    <a:pt x="660" y="1706"/>
                  </a:lnTo>
                  <a:lnTo>
                    <a:pt x="657" y="1716"/>
                  </a:lnTo>
                  <a:lnTo>
                    <a:pt x="653" y="1726"/>
                  </a:lnTo>
                  <a:lnTo>
                    <a:pt x="653" y="1726"/>
                  </a:lnTo>
                  <a:lnTo>
                    <a:pt x="648" y="1736"/>
                  </a:lnTo>
                  <a:lnTo>
                    <a:pt x="643" y="1746"/>
                  </a:lnTo>
                  <a:lnTo>
                    <a:pt x="643" y="1746"/>
                  </a:lnTo>
                  <a:lnTo>
                    <a:pt x="653" y="1744"/>
                  </a:lnTo>
                  <a:lnTo>
                    <a:pt x="653" y="1744"/>
                  </a:lnTo>
                  <a:lnTo>
                    <a:pt x="658" y="1744"/>
                  </a:lnTo>
                  <a:lnTo>
                    <a:pt x="660" y="1745"/>
                  </a:lnTo>
                  <a:lnTo>
                    <a:pt x="661" y="1747"/>
                  </a:lnTo>
                  <a:lnTo>
                    <a:pt x="661" y="1747"/>
                  </a:lnTo>
                  <a:lnTo>
                    <a:pt x="667" y="1744"/>
                  </a:lnTo>
                  <a:lnTo>
                    <a:pt x="670" y="1743"/>
                  </a:lnTo>
                  <a:lnTo>
                    <a:pt x="672" y="1744"/>
                  </a:lnTo>
                  <a:lnTo>
                    <a:pt x="674" y="1748"/>
                  </a:lnTo>
                  <a:lnTo>
                    <a:pt x="674" y="1748"/>
                  </a:lnTo>
                  <a:lnTo>
                    <a:pt x="679" y="1746"/>
                  </a:lnTo>
                  <a:lnTo>
                    <a:pt x="684" y="1744"/>
                  </a:lnTo>
                  <a:lnTo>
                    <a:pt x="686" y="1743"/>
                  </a:lnTo>
                  <a:lnTo>
                    <a:pt x="689" y="1743"/>
                  </a:lnTo>
                  <a:lnTo>
                    <a:pt x="691" y="1744"/>
                  </a:lnTo>
                  <a:lnTo>
                    <a:pt x="694" y="1746"/>
                  </a:lnTo>
                  <a:lnTo>
                    <a:pt x="694" y="1746"/>
                  </a:lnTo>
                  <a:lnTo>
                    <a:pt x="697" y="1743"/>
                  </a:lnTo>
                  <a:lnTo>
                    <a:pt x="699" y="1742"/>
                  </a:lnTo>
                  <a:lnTo>
                    <a:pt x="705" y="1740"/>
                  </a:lnTo>
                  <a:lnTo>
                    <a:pt x="711" y="1739"/>
                  </a:lnTo>
                  <a:lnTo>
                    <a:pt x="714" y="1738"/>
                  </a:lnTo>
                  <a:lnTo>
                    <a:pt x="716" y="1737"/>
                  </a:lnTo>
                  <a:lnTo>
                    <a:pt x="716" y="1737"/>
                  </a:lnTo>
                  <a:lnTo>
                    <a:pt x="719" y="1737"/>
                  </a:lnTo>
                  <a:lnTo>
                    <a:pt x="719" y="1737"/>
                  </a:lnTo>
                  <a:lnTo>
                    <a:pt x="721" y="1736"/>
                  </a:lnTo>
                  <a:lnTo>
                    <a:pt x="724" y="1736"/>
                  </a:lnTo>
                  <a:lnTo>
                    <a:pt x="724" y="1736"/>
                  </a:lnTo>
                  <a:lnTo>
                    <a:pt x="727" y="1734"/>
                  </a:lnTo>
                  <a:lnTo>
                    <a:pt x="729" y="1734"/>
                  </a:lnTo>
                  <a:lnTo>
                    <a:pt x="731" y="1735"/>
                  </a:lnTo>
                  <a:lnTo>
                    <a:pt x="733" y="1736"/>
                  </a:lnTo>
                  <a:lnTo>
                    <a:pt x="733" y="1736"/>
                  </a:lnTo>
                  <a:lnTo>
                    <a:pt x="740" y="1728"/>
                  </a:lnTo>
                  <a:lnTo>
                    <a:pt x="740" y="1728"/>
                  </a:lnTo>
                  <a:lnTo>
                    <a:pt x="743" y="1734"/>
                  </a:lnTo>
                  <a:lnTo>
                    <a:pt x="743" y="1734"/>
                  </a:lnTo>
                  <a:lnTo>
                    <a:pt x="759" y="1722"/>
                  </a:lnTo>
                  <a:lnTo>
                    <a:pt x="759" y="1722"/>
                  </a:lnTo>
                  <a:lnTo>
                    <a:pt x="763" y="1719"/>
                  </a:lnTo>
                  <a:lnTo>
                    <a:pt x="768" y="1717"/>
                  </a:lnTo>
                  <a:lnTo>
                    <a:pt x="773" y="1716"/>
                  </a:lnTo>
                  <a:lnTo>
                    <a:pt x="777" y="1716"/>
                  </a:lnTo>
                  <a:lnTo>
                    <a:pt x="777" y="1716"/>
                  </a:lnTo>
                  <a:lnTo>
                    <a:pt x="780" y="1716"/>
                  </a:lnTo>
                  <a:lnTo>
                    <a:pt x="782" y="1715"/>
                  </a:lnTo>
                  <a:lnTo>
                    <a:pt x="785" y="1712"/>
                  </a:lnTo>
                  <a:lnTo>
                    <a:pt x="785" y="1712"/>
                  </a:lnTo>
                  <a:lnTo>
                    <a:pt x="786" y="1710"/>
                  </a:lnTo>
                  <a:lnTo>
                    <a:pt x="788" y="1707"/>
                  </a:lnTo>
                  <a:lnTo>
                    <a:pt x="788" y="1707"/>
                  </a:lnTo>
                  <a:lnTo>
                    <a:pt x="794" y="1710"/>
                  </a:lnTo>
                  <a:lnTo>
                    <a:pt x="794" y="1710"/>
                  </a:lnTo>
                  <a:lnTo>
                    <a:pt x="799" y="1707"/>
                  </a:lnTo>
                  <a:lnTo>
                    <a:pt x="803" y="1703"/>
                  </a:lnTo>
                  <a:lnTo>
                    <a:pt x="808" y="1700"/>
                  </a:lnTo>
                  <a:lnTo>
                    <a:pt x="811" y="1699"/>
                  </a:lnTo>
                  <a:lnTo>
                    <a:pt x="814" y="1699"/>
                  </a:lnTo>
                  <a:lnTo>
                    <a:pt x="814" y="1699"/>
                  </a:lnTo>
                  <a:lnTo>
                    <a:pt x="817" y="1695"/>
                  </a:lnTo>
                  <a:lnTo>
                    <a:pt x="820" y="1692"/>
                  </a:lnTo>
                  <a:lnTo>
                    <a:pt x="822" y="1690"/>
                  </a:lnTo>
                  <a:lnTo>
                    <a:pt x="824" y="1690"/>
                  </a:lnTo>
                  <a:lnTo>
                    <a:pt x="826" y="1690"/>
                  </a:lnTo>
                  <a:lnTo>
                    <a:pt x="829" y="1691"/>
                  </a:lnTo>
                  <a:lnTo>
                    <a:pt x="829" y="1691"/>
                  </a:lnTo>
                  <a:lnTo>
                    <a:pt x="833" y="1687"/>
                  </a:lnTo>
                  <a:lnTo>
                    <a:pt x="838" y="1684"/>
                  </a:lnTo>
                  <a:lnTo>
                    <a:pt x="842" y="1681"/>
                  </a:lnTo>
                  <a:lnTo>
                    <a:pt x="844" y="1679"/>
                  </a:lnTo>
                  <a:lnTo>
                    <a:pt x="846" y="1676"/>
                  </a:lnTo>
                  <a:lnTo>
                    <a:pt x="846" y="1676"/>
                  </a:lnTo>
                  <a:lnTo>
                    <a:pt x="847" y="1676"/>
                  </a:lnTo>
                  <a:lnTo>
                    <a:pt x="847" y="1676"/>
                  </a:lnTo>
                  <a:lnTo>
                    <a:pt x="849" y="1676"/>
                  </a:lnTo>
                  <a:lnTo>
                    <a:pt x="851" y="1674"/>
                  </a:lnTo>
                  <a:lnTo>
                    <a:pt x="853" y="1671"/>
                  </a:lnTo>
                  <a:lnTo>
                    <a:pt x="853" y="1671"/>
                  </a:lnTo>
                  <a:lnTo>
                    <a:pt x="856" y="1667"/>
                  </a:lnTo>
                  <a:lnTo>
                    <a:pt x="856" y="1667"/>
                  </a:lnTo>
                  <a:lnTo>
                    <a:pt x="859" y="1671"/>
                  </a:lnTo>
                  <a:lnTo>
                    <a:pt x="859" y="1671"/>
                  </a:lnTo>
                  <a:lnTo>
                    <a:pt x="867" y="1658"/>
                  </a:lnTo>
                  <a:lnTo>
                    <a:pt x="867" y="1658"/>
                  </a:lnTo>
                  <a:lnTo>
                    <a:pt x="869" y="1654"/>
                  </a:lnTo>
                  <a:lnTo>
                    <a:pt x="870" y="1653"/>
                  </a:lnTo>
                  <a:lnTo>
                    <a:pt x="872" y="1652"/>
                  </a:lnTo>
                  <a:lnTo>
                    <a:pt x="872" y="1652"/>
                  </a:lnTo>
                  <a:lnTo>
                    <a:pt x="874" y="1651"/>
                  </a:lnTo>
                  <a:lnTo>
                    <a:pt x="876" y="1649"/>
                  </a:lnTo>
                  <a:lnTo>
                    <a:pt x="877" y="1647"/>
                  </a:lnTo>
                  <a:lnTo>
                    <a:pt x="877" y="1645"/>
                  </a:lnTo>
                  <a:lnTo>
                    <a:pt x="877" y="1645"/>
                  </a:lnTo>
                  <a:lnTo>
                    <a:pt x="878" y="1642"/>
                  </a:lnTo>
                  <a:lnTo>
                    <a:pt x="879" y="1641"/>
                  </a:lnTo>
                  <a:lnTo>
                    <a:pt x="881" y="1640"/>
                  </a:lnTo>
                  <a:lnTo>
                    <a:pt x="884" y="1641"/>
                  </a:lnTo>
                  <a:lnTo>
                    <a:pt x="884" y="1641"/>
                  </a:lnTo>
                  <a:lnTo>
                    <a:pt x="885" y="1637"/>
                  </a:lnTo>
                  <a:lnTo>
                    <a:pt x="885" y="1633"/>
                  </a:lnTo>
                  <a:lnTo>
                    <a:pt x="886" y="1632"/>
                  </a:lnTo>
                  <a:lnTo>
                    <a:pt x="887" y="1630"/>
                  </a:lnTo>
                  <a:lnTo>
                    <a:pt x="889" y="1630"/>
                  </a:lnTo>
                  <a:lnTo>
                    <a:pt x="892" y="1629"/>
                  </a:lnTo>
                  <a:lnTo>
                    <a:pt x="892" y="1629"/>
                  </a:lnTo>
                  <a:lnTo>
                    <a:pt x="891" y="1625"/>
                  </a:lnTo>
                  <a:lnTo>
                    <a:pt x="891" y="1622"/>
                  </a:lnTo>
                  <a:lnTo>
                    <a:pt x="893" y="1620"/>
                  </a:lnTo>
                  <a:lnTo>
                    <a:pt x="896" y="1618"/>
                  </a:lnTo>
                  <a:lnTo>
                    <a:pt x="896" y="1618"/>
                  </a:lnTo>
                  <a:lnTo>
                    <a:pt x="897" y="1617"/>
                  </a:lnTo>
                  <a:lnTo>
                    <a:pt x="898" y="1616"/>
                  </a:lnTo>
                  <a:lnTo>
                    <a:pt x="898" y="1616"/>
                  </a:lnTo>
                  <a:lnTo>
                    <a:pt x="905" y="1599"/>
                  </a:lnTo>
                  <a:lnTo>
                    <a:pt x="905" y="1599"/>
                  </a:lnTo>
                  <a:lnTo>
                    <a:pt x="906" y="1596"/>
                  </a:lnTo>
                  <a:lnTo>
                    <a:pt x="907" y="1594"/>
                  </a:lnTo>
                  <a:lnTo>
                    <a:pt x="907" y="1594"/>
                  </a:lnTo>
                  <a:lnTo>
                    <a:pt x="910" y="1591"/>
                  </a:lnTo>
                  <a:lnTo>
                    <a:pt x="912" y="1587"/>
                  </a:lnTo>
                  <a:lnTo>
                    <a:pt x="915" y="1578"/>
                  </a:lnTo>
                  <a:lnTo>
                    <a:pt x="915" y="1578"/>
                  </a:lnTo>
                  <a:lnTo>
                    <a:pt x="917" y="1572"/>
                  </a:lnTo>
                  <a:lnTo>
                    <a:pt x="920" y="1565"/>
                  </a:lnTo>
                  <a:lnTo>
                    <a:pt x="920" y="1565"/>
                  </a:lnTo>
                  <a:lnTo>
                    <a:pt x="920" y="1558"/>
                  </a:lnTo>
                  <a:lnTo>
                    <a:pt x="921" y="1550"/>
                  </a:lnTo>
                  <a:lnTo>
                    <a:pt x="921" y="1550"/>
                  </a:lnTo>
                  <a:lnTo>
                    <a:pt x="922" y="1545"/>
                  </a:lnTo>
                  <a:lnTo>
                    <a:pt x="924" y="1540"/>
                  </a:lnTo>
                  <a:lnTo>
                    <a:pt x="924" y="1540"/>
                  </a:lnTo>
                  <a:lnTo>
                    <a:pt x="925" y="1536"/>
                  </a:lnTo>
                  <a:lnTo>
                    <a:pt x="926" y="1532"/>
                  </a:lnTo>
                  <a:lnTo>
                    <a:pt x="927" y="1527"/>
                  </a:lnTo>
                  <a:lnTo>
                    <a:pt x="926" y="1523"/>
                  </a:lnTo>
                  <a:lnTo>
                    <a:pt x="926" y="1523"/>
                  </a:lnTo>
                  <a:lnTo>
                    <a:pt x="922" y="1510"/>
                  </a:lnTo>
                  <a:lnTo>
                    <a:pt x="917" y="1498"/>
                  </a:lnTo>
                  <a:lnTo>
                    <a:pt x="911" y="1485"/>
                  </a:lnTo>
                  <a:lnTo>
                    <a:pt x="905" y="1473"/>
                  </a:lnTo>
                  <a:lnTo>
                    <a:pt x="905" y="1473"/>
                  </a:lnTo>
                  <a:close/>
                  <a:moveTo>
                    <a:pt x="295" y="1154"/>
                  </a:moveTo>
                  <a:lnTo>
                    <a:pt x="295" y="1154"/>
                  </a:lnTo>
                  <a:lnTo>
                    <a:pt x="303" y="1162"/>
                  </a:lnTo>
                  <a:lnTo>
                    <a:pt x="303" y="1162"/>
                  </a:lnTo>
                  <a:lnTo>
                    <a:pt x="304" y="1161"/>
                  </a:lnTo>
                  <a:lnTo>
                    <a:pt x="304" y="1161"/>
                  </a:lnTo>
                  <a:lnTo>
                    <a:pt x="296" y="1153"/>
                  </a:lnTo>
                  <a:lnTo>
                    <a:pt x="296" y="1153"/>
                  </a:lnTo>
                  <a:lnTo>
                    <a:pt x="295" y="1154"/>
                  </a:lnTo>
                  <a:lnTo>
                    <a:pt x="295" y="1154"/>
                  </a:lnTo>
                  <a:close/>
                  <a:moveTo>
                    <a:pt x="622" y="1428"/>
                  </a:moveTo>
                  <a:lnTo>
                    <a:pt x="622" y="1428"/>
                  </a:lnTo>
                  <a:lnTo>
                    <a:pt x="623" y="1421"/>
                  </a:lnTo>
                  <a:lnTo>
                    <a:pt x="622" y="1415"/>
                  </a:lnTo>
                  <a:lnTo>
                    <a:pt x="622" y="1415"/>
                  </a:lnTo>
                  <a:lnTo>
                    <a:pt x="622" y="1410"/>
                  </a:lnTo>
                  <a:lnTo>
                    <a:pt x="621" y="1405"/>
                  </a:lnTo>
                  <a:lnTo>
                    <a:pt x="621" y="1401"/>
                  </a:lnTo>
                  <a:lnTo>
                    <a:pt x="618" y="1396"/>
                  </a:lnTo>
                  <a:lnTo>
                    <a:pt x="618" y="1396"/>
                  </a:lnTo>
                  <a:lnTo>
                    <a:pt x="618" y="1394"/>
                  </a:lnTo>
                  <a:lnTo>
                    <a:pt x="618" y="1392"/>
                  </a:lnTo>
                  <a:lnTo>
                    <a:pt x="618" y="1392"/>
                  </a:lnTo>
                  <a:lnTo>
                    <a:pt x="620" y="1381"/>
                  </a:lnTo>
                  <a:lnTo>
                    <a:pt x="620" y="1381"/>
                  </a:lnTo>
                  <a:lnTo>
                    <a:pt x="617" y="1380"/>
                  </a:lnTo>
                  <a:lnTo>
                    <a:pt x="616" y="1378"/>
                  </a:lnTo>
                  <a:lnTo>
                    <a:pt x="615" y="1375"/>
                  </a:lnTo>
                  <a:lnTo>
                    <a:pt x="616" y="1372"/>
                  </a:lnTo>
                  <a:lnTo>
                    <a:pt x="616" y="1372"/>
                  </a:lnTo>
                  <a:lnTo>
                    <a:pt x="617" y="1362"/>
                  </a:lnTo>
                  <a:lnTo>
                    <a:pt x="618" y="1352"/>
                  </a:lnTo>
                  <a:lnTo>
                    <a:pt x="618" y="1352"/>
                  </a:lnTo>
                  <a:lnTo>
                    <a:pt x="617" y="1342"/>
                  </a:lnTo>
                  <a:lnTo>
                    <a:pt x="615" y="1331"/>
                  </a:lnTo>
                  <a:lnTo>
                    <a:pt x="615" y="1331"/>
                  </a:lnTo>
                  <a:lnTo>
                    <a:pt x="615" y="1328"/>
                  </a:lnTo>
                  <a:lnTo>
                    <a:pt x="614" y="1327"/>
                  </a:lnTo>
                  <a:lnTo>
                    <a:pt x="614" y="1327"/>
                  </a:lnTo>
                  <a:lnTo>
                    <a:pt x="612" y="1326"/>
                  </a:lnTo>
                  <a:lnTo>
                    <a:pt x="612" y="1324"/>
                  </a:lnTo>
                  <a:lnTo>
                    <a:pt x="612" y="1321"/>
                  </a:lnTo>
                  <a:lnTo>
                    <a:pt x="612" y="1321"/>
                  </a:lnTo>
                  <a:lnTo>
                    <a:pt x="611" y="1309"/>
                  </a:lnTo>
                  <a:lnTo>
                    <a:pt x="611" y="1309"/>
                  </a:lnTo>
                  <a:lnTo>
                    <a:pt x="608" y="1308"/>
                  </a:lnTo>
                  <a:lnTo>
                    <a:pt x="607" y="1306"/>
                  </a:lnTo>
                  <a:lnTo>
                    <a:pt x="607" y="1304"/>
                  </a:lnTo>
                  <a:lnTo>
                    <a:pt x="607" y="1304"/>
                  </a:lnTo>
                  <a:lnTo>
                    <a:pt x="609" y="1297"/>
                  </a:lnTo>
                  <a:lnTo>
                    <a:pt x="609" y="1297"/>
                  </a:lnTo>
                  <a:lnTo>
                    <a:pt x="611" y="1291"/>
                  </a:lnTo>
                  <a:lnTo>
                    <a:pt x="611" y="1291"/>
                  </a:lnTo>
                  <a:lnTo>
                    <a:pt x="587" y="1293"/>
                  </a:lnTo>
                  <a:lnTo>
                    <a:pt x="587" y="1293"/>
                  </a:lnTo>
                  <a:lnTo>
                    <a:pt x="544" y="1294"/>
                  </a:lnTo>
                  <a:lnTo>
                    <a:pt x="544" y="1294"/>
                  </a:lnTo>
                  <a:lnTo>
                    <a:pt x="541" y="1294"/>
                  </a:lnTo>
                  <a:lnTo>
                    <a:pt x="541" y="1294"/>
                  </a:lnTo>
                  <a:lnTo>
                    <a:pt x="527" y="1295"/>
                  </a:lnTo>
                  <a:lnTo>
                    <a:pt x="512" y="1295"/>
                  </a:lnTo>
                  <a:lnTo>
                    <a:pt x="484" y="1294"/>
                  </a:lnTo>
                  <a:lnTo>
                    <a:pt x="484" y="1294"/>
                  </a:lnTo>
                  <a:lnTo>
                    <a:pt x="475" y="1294"/>
                  </a:lnTo>
                  <a:lnTo>
                    <a:pt x="475" y="1294"/>
                  </a:lnTo>
                  <a:lnTo>
                    <a:pt x="470" y="1294"/>
                  </a:lnTo>
                  <a:lnTo>
                    <a:pt x="465" y="1296"/>
                  </a:lnTo>
                  <a:lnTo>
                    <a:pt x="456" y="1300"/>
                  </a:lnTo>
                  <a:lnTo>
                    <a:pt x="456" y="1300"/>
                  </a:lnTo>
                  <a:lnTo>
                    <a:pt x="455" y="1301"/>
                  </a:lnTo>
                  <a:lnTo>
                    <a:pt x="455" y="1303"/>
                  </a:lnTo>
                  <a:lnTo>
                    <a:pt x="455" y="1303"/>
                  </a:lnTo>
                  <a:lnTo>
                    <a:pt x="452" y="1310"/>
                  </a:lnTo>
                  <a:lnTo>
                    <a:pt x="449" y="1317"/>
                  </a:lnTo>
                  <a:lnTo>
                    <a:pt x="449" y="1317"/>
                  </a:lnTo>
                  <a:lnTo>
                    <a:pt x="436" y="1375"/>
                  </a:lnTo>
                  <a:lnTo>
                    <a:pt x="436" y="1375"/>
                  </a:lnTo>
                  <a:lnTo>
                    <a:pt x="428" y="1404"/>
                  </a:lnTo>
                  <a:lnTo>
                    <a:pt x="428" y="1404"/>
                  </a:lnTo>
                  <a:lnTo>
                    <a:pt x="423" y="1429"/>
                  </a:lnTo>
                  <a:lnTo>
                    <a:pt x="418" y="1455"/>
                  </a:lnTo>
                  <a:lnTo>
                    <a:pt x="418" y="1455"/>
                  </a:lnTo>
                  <a:lnTo>
                    <a:pt x="415" y="1478"/>
                  </a:lnTo>
                  <a:lnTo>
                    <a:pt x="412" y="1502"/>
                  </a:lnTo>
                  <a:lnTo>
                    <a:pt x="412" y="1502"/>
                  </a:lnTo>
                  <a:lnTo>
                    <a:pt x="407" y="1536"/>
                  </a:lnTo>
                  <a:lnTo>
                    <a:pt x="407" y="1536"/>
                  </a:lnTo>
                  <a:lnTo>
                    <a:pt x="404" y="1561"/>
                  </a:lnTo>
                  <a:lnTo>
                    <a:pt x="404" y="1561"/>
                  </a:lnTo>
                  <a:lnTo>
                    <a:pt x="397" y="1617"/>
                  </a:lnTo>
                  <a:lnTo>
                    <a:pt x="397" y="1617"/>
                  </a:lnTo>
                  <a:lnTo>
                    <a:pt x="396" y="1633"/>
                  </a:lnTo>
                  <a:lnTo>
                    <a:pt x="395" y="1649"/>
                  </a:lnTo>
                  <a:lnTo>
                    <a:pt x="395" y="1649"/>
                  </a:lnTo>
                  <a:lnTo>
                    <a:pt x="395" y="1676"/>
                  </a:lnTo>
                  <a:lnTo>
                    <a:pt x="396" y="1704"/>
                  </a:lnTo>
                  <a:lnTo>
                    <a:pt x="396" y="1704"/>
                  </a:lnTo>
                  <a:lnTo>
                    <a:pt x="396" y="1708"/>
                  </a:lnTo>
                  <a:lnTo>
                    <a:pt x="396" y="1710"/>
                  </a:lnTo>
                  <a:lnTo>
                    <a:pt x="394" y="1712"/>
                  </a:lnTo>
                  <a:lnTo>
                    <a:pt x="394" y="1712"/>
                  </a:lnTo>
                  <a:lnTo>
                    <a:pt x="386" y="1719"/>
                  </a:lnTo>
                  <a:lnTo>
                    <a:pt x="386" y="1719"/>
                  </a:lnTo>
                  <a:lnTo>
                    <a:pt x="383" y="1713"/>
                  </a:lnTo>
                  <a:lnTo>
                    <a:pt x="383" y="1713"/>
                  </a:lnTo>
                  <a:lnTo>
                    <a:pt x="380" y="1715"/>
                  </a:lnTo>
                  <a:lnTo>
                    <a:pt x="377" y="1715"/>
                  </a:lnTo>
                  <a:lnTo>
                    <a:pt x="371" y="1714"/>
                  </a:lnTo>
                  <a:lnTo>
                    <a:pt x="371" y="1714"/>
                  </a:lnTo>
                  <a:lnTo>
                    <a:pt x="374" y="1705"/>
                  </a:lnTo>
                  <a:lnTo>
                    <a:pt x="374" y="1705"/>
                  </a:lnTo>
                  <a:lnTo>
                    <a:pt x="376" y="1697"/>
                  </a:lnTo>
                  <a:lnTo>
                    <a:pt x="378" y="1689"/>
                  </a:lnTo>
                  <a:lnTo>
                    <a:pt x="379" y="1680"/>
                  </a:lnTo>
                  <a:lnTo>
                    <a:pt x="379" y="1671"/>
                  </a:lnTo>
                  <a:lnTo>
                    <a:pt x="379" y="1671"/>
                  </a:lnTo>
                  <a:lnTo>
                    <a:pt x="375" y="1683"/>
                  </a:lnTo>
                  <a:lnTo>
                    <a:pt x="373" y="1695"/>
                  </a:lnTo>
                  <a:lnTo>
                    <a:pt x="369" y="1707"/>
                  </a:lnTo>
                  <a:lnTo>
                    <a:pt x="367" y="1712"/>
                  </a:lnTo>
                  <a:lnTo>
                    <a:pt x="364" y="1717"/>
                  </a:lnTo>
                  <a:lnTo>
                    <a:pt x="364" y="1717"/>
                  </a:lnTo>
                  <a:lnTo>
                    <a:pt x="356" y="1716"/>
                  </a:lnTo>
                  <a:lnTo>
                    <a:pt x="356" y="1716"/>
                  </a:lnTo>
                  <a:lnTo>
                    <a:pt x="355" y="1712"/>
                  </a:lnTo>
                  <a:lnTo>
                    <a:pt x="355" y="1709"/>
                  </a:lnTo>
                  <a:lnTo>
                    <a:pt x="357" y="1702"/>
                  </a:lnTo>
                  <a:lnTo>
                    <a:pt x="357" y="1702"/>
                  </a:lnTo>
                  <a:lnTo>
                    <a:pt x="361" y="1689"/>
                  </a:lnTo>
                  <a:lnTo>
                    <a:pt x="364" y="1676"/>
                  </a:lnTo>
                  <a:lnTo>
                    <a:pt x="364" y="1676"/>
                  </a:lnTo>
                  <a:lnTo>
                    <a:pt x="367" y="1657"/>
                  </a:lnTo>
                  <a:lnTo>
                    <a:pt x="370" y="1637"/>
                  </a:lnTo>
                  <a:lnTo>
                    <a:pt x="370" y="1637"/>
                  </a:lnTo>
                  <a:lnTo>
                    <a:pt x="370" y="1633"/>
                  </a:lnTo>
                  <a:lnTo>
                    <a:pt x="370" y="1633"/>
                  </a:lnTo>
                  <a:lnTo>
                    <a:pt x="368" y="1635"/>
                  </a:lnTo>
                  <a:lnTo>
                    <a:pt x="368" y="1635"/>
                  </a:lnTo>
                  <a:lnTo>
                    <a:pt x="365" y="1646"/>
                  </a:lnTo>
                  <a:lnTo>
                    <a:pt x="364" y="1651"/>
                  </a:lnTo>
                  <a:lnTo>
                    <a:pt x="364" y="1657"/>
                  </a:lnTo>
                  <a:lnTo>
                    <a:pt x="364" y="1657"/>
                  </a:lnTo>
                  <a:lnTo>
                    <a:pt x="363" y="1665"/>
                  </a:lnTo>
                  <a:lnTo>
                    <a:pt x="361" y="1674"/>
                  </a:lnTo>
                  <a:lnTo>
                    <a:pt x="357" y="1691"/>
                  </a:lnTo>
                  <a:lnTo>
                    <a:pt x="357" y="1691"/>
                  </a:lnTo>
                  <a:lnTo>
                    <a:pt x="357" y="1695"/>
                  </a:lnTo>
                  <a:lnTo>
                    <a:pt x="355" y="1699"/>
                  </a:lnTo>
                  <a:lnTo>
                    <a:pt x="355" y="1699"/>
                  </a:lnTo>
                  <a:lnTo>
                    <a:pt x="352" y="1706"/>
                  </a:lnTo>
                  <a:lnTo>
                    <a:pt x="352" y="1709"/>
                  </a:lnTo>
                  <a:lnTo>
                    <a:pt x="352" y="1713"/>
                  </a:lnTo>
                  <a:lnTo>
                    <a:pt x="352" y="1713"/>
                  </a:lnTo>
                  <a:lnTo>
                    <a:pt x="347" y="1713"/>
                  </a:lnTo>
                  <a:lnTo>
                    <a:pt x="343" y="1711"/>
                  </a:lnTo>
                  <a:lnTo>
                    <a:pt x="334" y="1706"/>
                  </a:lnTo>
                  <a:lnTo>
                    <a:pt x="334" y="1706"/>
                  </a:lnTo>
                  <a:lnTo>
                    <a:pt x="337" y="1695"/>
                  </a:lnTo>
                  <a:lnTo>
                    <a:pt x="340" y="1685"/>
                  </a:lnTo>
                  <a:lnTo>
                    <a:pt x="343" y="1674"/>
                  </a:lnTo>
                  <a:lnTo>
                    <a:pt x="346" y="1664"/>
                  </a:lnTo>
                  <a:lnTo>
                    <a:pt x="346" y="1664"/>
                  </a:lnTo>
                  <a:lnTo>
                    <a:pt x="335" y="1680"/>
                  </a:lnTo>
                  <a:lnTo>
                    <a:pt x="335" y="1680"/>
                  </a:lnTo>
                  <a:lnTo>
                    <a:pt x="331" y="1686"/>
                  </a:lnTo>
                  <a:lnTo>
                    <a:pt x="328" y="1692"/>
                  </a:lnTo>
                  <a:lnTo>
                    <a:pt x="326" y="1698"/>
                  </a:lnTo>
                  <a:lnTo>
                    <a:pt x="325" y="1705"/>
                  </a:lnTo>
                  <a:lnTo>
                    <a:pt x="325" y="1705"/>
                  </a:lnTo>
                  <a:lnTo>
                    <a:pt x="325" y="1707"/>
                  </a:lnTo>
                  <a:lnTo>
                    <a:pt x="325" y="1707"/>
                  </a:lnTo>
                  <a:lnTo>
                    <a:pt x="321" y="1706"/>
                  </a:lnTo>
                  <a:lnTo>
                    <a:pt x="317" y="1705"/>
                  </a:lnTo>
                  <a:lnTo>
                    <a:pt x="314" y="1703"/>
                  </a:lnTo>
                  <a:lnTo>
                    <a:pt x="312" y="1700"/>
                  </a:lnTo>
                  <a:lnTo>
                    <a:pt x="312" y="1700"/>
                  </a:lnTo>
                  <a:lnTo>
                    <a:pt x="314" y="1693"/>
                  </a:lnTo>
                  <a:lnTo>
                    <a:pt x="316" y="1687"/>
                  </a:lnTo>
                  <a:lnTo>
                    <a:pt x="322" y="1674"/>
                  </a:lnTo>
                  <a:lnTo>
                    <a:pt x="329" y="1662"/>
                  </a:lnTo>
                  <a:lnTo>
                    <a:pt x="336" y="1650"/>
                  </a:lnTo>
                  <a:lnTo>
                    <a:pt x="336" y="1650"/>
                  </a:lnTo>
                  <a:lnTo>
                    <a:pt x="317" y="1671"/>
                  </a:lnTo>
                  <a:lnTo>
                    <a:pt x="317" y="1671"/>
                  </a:lnTo>
                  <a:lnTo>
                    <a:pt x="316" y="1674"/>
                  </a:lnTo>
                  <a:lnTo>
                    <a:pt x="315" y="1677"/>
                  </a:lnTo>
                  <a:lnTo>
                    <a:pt x="315" y="1677"/>
                  </a:lnTo>
                  <a:lnTo>
                    <a:pt x="308" y="1701"/>
                  </a:lnTo>
                  <a:lnTo>
                    <a:pt x="308" y="1701"/>
                  </a:lnTo>
                  <a:lnTo>
                    <a:pt x="294" y="1693"/>
                  </a:lnTo>
                  <a:lnTo>
                    <a:pt x="294" y="1693"/>
                  </a:lnTo>
                  <a:lnTo>
                    <a:pt x="293" y="1691"/>
                  </a:lnTo>
                  <a:lnTo>
                    <a:pt x="292" y="1689"/>
                  </a:lnTo>
                  <a:lnTo>
                    <a:pt x="292" y="1689"/>
                  </a:lnTo>
                  <a:lnTo>
                    <a:pt x="291" y="1684"/>
                  </a:lnTo>
                  <a:lnTo>
                    <a:pt x="291" y="1684"/>
                  </a:lnTo>
                  <a:lnTo>
                    <a:pt x="286" y="1684"/>
                  </a:lnTo>
                  <a:lnTo>
                    <a:pt x="283" y="1683"/>
                  </a:lnTo>
                  <a:lnTo>
                    <a:pt x="281" y="1681"/>
                  </a:lnTo>
                  <a:lnTo>
                    <a:pt x="279" y="1677"/>
                  </a:lnTo>
                  <a:lnTo>
                    <a:pt x="279" y="1677"/>
                  </a:lnTo>
                  <a:lnTo>
                    <a:pt x="283" y="1677"/>
                  </a:lnTo>
                  <a:lnTo>
                    <a:pt x="285" y="1676"/>
                  </a:lnTo>
                  <a:lnTo>
                    <a:pt x="287" y="1670"/>
                  </a:lnTo>
                  <a:lnTo>
                    <a:pt x="287" y="1670"/>
                  </a:lnTo>
                  <a:lnTo>
                    <a:pt x="288" y="1666"/>
                  </a:lnTo>
                  <a:lnTo>
                    <a:pt x="288" y="1666"/>
                  </a:lnTo>
                  <a:lnTo>
                    <a:pt x="292" y="1654"/>
                  </a:lnTo>
                  <a:lnTo>
                    <a:pt x="297" y="1642"/>
                  </a:lnTo>
                  <a:lnTo>
                    <a:pt x="302" y="1631"/>
                  </a:lnTo>
                  <a:lnTo>
                    <a:pt x="309" y="1620"/>
                  </a:lnTo>
                  <a:lnTo>
                    <a:pt x="309" y="1620"/>
                  </a:lnTo>
                  <a:lnTo>
                    <a:pt x="311" y="1616"/>
                  </a:lnTo>
                  <a:lnTo>
                    <a:pt x="311" y="1616"/>
                  </a:lnTo>
                  <a:lnTo>
                    <a:pt x="307" y="1617"/>
                  </a:lnTo>
                  <a:lnTo>
                    <a:pt x="307" y="1617"/>
                  </a:lnTo>
                  <a:lnTo>
                    <a:pt x="303" y="1622"/>
                  </a:lnTo>
                  <a:lnTo>
                    <a:pt x="299" y="1627"/>
                  </a:lnTo>
                  <a:lnTo>
                    <a:pt x="296" y="1633"/>
                  </a:lnTo>
                  <a:lnTo>
                    <a:pt x="294" y="1639"/>
                  </a:lnTo>
                  <a:lnTo>
                    <a:pt x="294" y="1639"/>
                  </a:lnTo>
                  <a:lnTo>
                    <a:pt x="292" y="1649"/>
                  </a:lnTo>
                  <a:lnTo>
                    <a:pt x="288" y="1659"/>
                  </a:lnTo>
                  <a:lnTo>
                    <a:pt x="282" y="1668"/>
                  </a:lnTo>
                  <a:lnTo>
                    <a:pt x="277" y="1677"/>
                  </a:lnTo>
                  <a:lnTo>
                    <a:pt x="277" y="1677"/>
                  </a:lnTo>
                  <a:lnTo>
                    <a:pt x="275" y="1678"/>
                  </a:lnTo>
                  <a:lnTo>
                    <a:pt x="274" y="1679"/>
                  </a:lnTo>
                  <a:lnTo>
                    <a:pt x="272" y="1679"/>
                  </a:lnTo>
                  <a:lnTo>
                    <a:pt x="269" y="1677"/>
                  </a:lnTo>
                  <a:lnTo>
                    <a:pt x="269" y="1677"/>
                  </a:lnTo>
                  <a:lnTo>
                    <a:pt x="275" y="1662"/>
                  </a:lnTo>
                  <a:lnTo>
                    <a:pt x="278" y="1654"/>
                  </a:lnTo>
                  <a:lnTo>
                    <a:pt x="279" y="1646"/>
                  </a:lnTo>
                  <a:lnTo>
                    <a:pt x="279" y="1646"/>
                  </a:lnTo>
                  <a:lnTo>
                    <a:pt x="280" y="1629"/>
                  </a:lnTo>
                  <a:lnTo>
                    <a:pt x="280" y="1612"/>
                  </a:lnTo>
                  <a:lnTo>
                    <a:pt x="280" y="1612"/>
                  </a:lnTo>
                  <a:lnTo>
                    <a:pt x="278" y="1613"/>
                  </a:lnTo>
                  <a:lnTo>
                    <a:pt x="278" y="1613"/>
                  </a:lnTo>
                  <a:lnTo>
                    <a:pt x="278" y="1618"/>
                  </a:lnTo>
                  <a:lnTo>
                    <a:pt x="278" y="1618"/>
                  </a:lnTo>
                  <a:lnTo>
                    <a:pt x="277" y="1636"/>
                  </a:lnTo>
                  <a:lnTo>
                    <a:pt x="276" y="1645"/>
                  </a:lnTo>
                  <a:lnTo>
                    <a:pt x="274" y="1654"/>
                  </a:lnTo>
                  <a:lnTo>
                    <a:pt x="274" y="1654"/>
                  </a:lnTo>
                  <a:lnTo>
                    <a:pt x="272" y="1661"/>
                  </a:lnTo>
                  <a:lnTo>
                    <a:pt x="269" y="1667"/>
                  </a:lnTo>
                  <a:lnTo>
                    <a:pt x="265" y="1673"/>
                  </a:lnTo>
                  <a:lnTo>
                    <a:pt x="259" y="1677"/>
                  </a:lnTo>
                  <a:lnTo>
                    <a:pt x="259" y="1677"/>
                  </a:lnTo>
                  <a:lnTo>
                    <a:pt x="256" y="1678"/>
                  </a:lnTo>
                  <a:lnTo>
                    <a:pt x="254" y="1678"/>
                  </a:lnTo>
                  <a:lnTo>
                    <a:pt x="251" y="1676"/>
                  </a:lnTo>
                  <a:lnTo>
                    <a:pt x="248" y="1674"/>
                  </a:lnTo>
                  <a:lnTo>
                    <a:pt x="248" y="1674"/>
                  </a:lnTo>
                  <a:lnTo>
                    <a:pt x="247" y="1672"/>
                  </a:lnTo>
                  <a:lnTo>
                    <a:pt x="247" y="1670"/>
                  </a:lnTo>
                  <a:lnTo>
                    <a:pt x="250" y="1667"/>
                  </a:lnTo>
                  <a:lnTo>
                    <a:pt x="250" y="1667"/>
                  </a:lnTo>
                  <a:lnTo>
                    <a:pt x="254" y="1662"/>
                  </a:lnTo>
                  <a:lnTo>
                    <a:pt x="258" y="1657"/>
                  </a:lnTo>
                  <a:lnTo>
                    <a:pt x="260" y="1652"/>
                  </a:lnTo>
                  <a:lnTo>
                    <a:pt x="262" y="1646"/>
                  </a:lnTo>
                  <a:lnTo>
                    <a:pt x="263" y="1640"/>
                  </a:lnTo>
                  <a:lnTo>
                    <a:pt x="264" y="1634"/>
                  </a:lnTo>
                  <a:lnTo>
                    <a:pt x="263" y="1627"/>
                  </a:lnTo>
                  <a:lnTo>
                    <a:pt x="262" y="1621"/>
                  </a:lnTo>
                  <a:lnTo>
                    <a:pt x="262" y="1621"/>
                  </a:lnTo>
                  <a:lnTo>
                    <a:pt x="258" y="1634"/>
                  </a:lnTo>
                  <a:lnTo>
                    <a:pt x="252" y="1647"/>
                  </a:lnTo>
                  <a:lnTo>
                    <a:pt x="246" y="1658"/>
                  </a:lnTo>
                  <a:lnTo>
                    <a:pt x="241" y="1663"/>
                  </a:lnTo>
                  <a:lnTo>
                    <a:pt x="237" y="1668"/>
                  </a:lnTo>
                  <a:lnTo>
                    <a:pt x="237" y="1668"/>
                  </a:lnTo>
                  <a:lnTo>
                    <a:pt x="219" y="1663"/>
                  </a:lnTo>
                  <a:lnTo>
                    <a:pt x="219" y="1663"/>
                  </a:lnTo>
                  <a:lnTo>
                    <a:pt x="214" y="1661"/>
                  </a:lnTo>
                  <a:lnTo>
                    <a:pt x="214" y="1661"/>
                  </a:lnTo>
                  <a:lnTo>
                    <a:pt x="211" y="1659"/>
                  </a:lnTo>
                  <a:lnTo>
                    <a:pt x="210" y="1657"/>
                  </a:lnTo>
                  <a:lnTo>
                    <a:pt x="210" y="1655"/>
                  </a:lnTo>
                  <a:lnTo>
                    <a:pt x="211" y="1651"/>
                  </a:lnTo>
                  <a:lnTo>
                    <a:pt x="211" y="1651"/>
                  </a:lnTo>
                  <a:lnTo>
                    <a:pt x="216" y="1638"/>
                  </a:lnTo>
                  <a:lnTo>
                    <a:pt x="223" y="1626"/>
                  </a:lnTo>
                  <a:lnTo>
                    <a:pt x="231" y="1614"/>
                  </a:lnTo>
                  <a:lnTo>
                    <a:pt x="239" y="1603"/>
                  </a:lnTo>
                  <a:lnTo>
                    <a:pt x="239" y="1603"/>
                  </a:lnTo>
                  <a:lnTo>
                    <a:pt x="245" y="1596"/>
                  </a:lnTo>
                  <a:lnTo>
                    <a:pt x="245" y="1596"/>
                  </a:lnTo>
                  <a:lnTo>
                    <a:pt x="242" y="1595"/>
                  </a:lnTo>
                  <a:lnTo>
                    <a:pt x="239" y="1593"/>
                  </a:lnTo>
                  <a:lnTo>
                    <a:pt x="236" y="1594"/>
                  </a:lnTo>
                  <a:lnTo>
                    <a:pt x="234" y="1596"/>
                  </a:lnTo>
                  <a:lnTo>
                    <a:pt x="234" y="1596"/>
                  </a:lnTo>
                  <a:lnTo>
                    <a:pt x="222" y="1609"/>
                  </a:lnTo>
                  <a:lnTo>
                    <a:pt x="218" y="1617"/>
                  </a:lnTo>
                  <a:lnTo>
                    <a:pt x="213" y="1624"/>
                  </a:lnTo>
                  <a:lnTo>
                    <a:pt x="213" y="1624"/>
                  </a:lnTo>
                  <a:lnTo>
                    <a:pt x="210" y="1632"/>
                  </a:lnTo>
                  <a:lnTo>
                    <a:pt x="208" y="1640"/>
                  </a:lnTo>
                  <a:lnTo>
                    <a:pt x="206" y="1648"/>
                  </a:lnTo>
                  <a:lnTo>
                    <a:pt x="205" y="1656"/>
                  </a:lnTo>
                  <a:lnTo>
                    <a:pt x="205" y="1656"/>
                  </a:lnTo>
                  <a:lnTo>
                    <a:pt x="198" y="1654"/>
                  </a:lnTo>
                  <a:lnTo>
                    <a:pt x="198" y="1654"/>
                  </a:lnTo>
                  <a:lnTo>
                    <a:pt x="192" y="1650"/>
                  </a:lnTo>
                  <a:lnTo>
                    <a:pt x="192" y="1650"/>
                  </a:lnTo>
                  <a:lnTo>
                    <a:pt x="190" y="1653"/>
                  </a:lnTo>
                  <a:lnTo>
                    <a:pt x="190" y="1653"/>
                  </a:lnTo>
                  <a:lnTo>
                    <a:pt x="187" y="1655"/>
                  </a:lnTo>
                  <a:lnTo>
                    <a:pt x="187" y="1655"/>
                  </a:lnTo>
                  <a:lnTo>
                    <a:pt x="187" y="1650"/>
                  </a:lnTo>
                  <a:lnTo>
                    <a:pt x="188" y="1644"/>
                  </a:lnTo>
                  <a:lnTo>
                    <a:pt x="192" y="1635"/>
                  </a:lnTo>
                  <a:lnTo>
                    <a:pt x="196" y="1626"/>
                  </a:lnTo>
                  <a:lnTo>
                    <a:pt x="200" y="1616"/>
                  </a:lnTo>
                  <a:lnTo>
                    <a:pt x="200" y="1616"/>
                  </a:lnTo>
                  <a:lnTo>
                    <a:pt x="199" y="1616"/>
                  </a:lnTo>
                  <a:lnTo>
                    <a:pt x="199" y="1616"/>
                  </a:lnTo>
                  <a:lnTo>
                    <a:pt x="184" y="1644"/>
                  </a:lnTo>
                  <a:lnTo>
                    <a:pt x="184" y="1644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3" y="1634"/>
                  </a:lnTo>
                  <a:lnTo>
                    <a:pt x="173" y="1634"/>
                  </a:lnTo>
                  <a:lnTo>
                    <a:pt x="166" y="1636"/>
                  </a:lnTo>
                  <a:lnTo>
                    <a:pt x="161" y="1636"/>
                  </a:lnTo>
                  <a:lnTo>
                    <a:pt x="157" y="1633"/>
                  </a:lnTo>
                  <a:lnTo>
                    <a:pt x="153" y="1629"/>
                  </a:lnTo>
                  <a:lnTo>
                    <a:pt x="153" y="1629"/>
                  </a:lnTo>
                  <a:lnTo>
                    <a:pt x="150" y="1624"/>
                  </a:lnTo>
                  <a:lnTo>
                    <a:pt x="150" y="1624"/>
                  </a:lnTo>
                  <a:lnTo>
                    <a:pt x="148" y="1620"/>
                  </a:lnTo>
                  <a:lnTo>
                    <a:pt x="146" y="1617"/>
                  </a:lnTo>
                  <a:lnTo>
                    <a:pt x="142" y="1615"/>
                  </a:lnTo>
                  <a:lnTo>
                    <a:pt x="138" y="1614"/>
                  </a:lnTo>
                  <a:lnTo>
                    <a:pt x="138" y="1614"/>
                  </a:lnTo>
                  <a:lnTo>
                    <a:pt x="138" y="1608"/>
                  </a:lnTo>
                  <a:lnTo>
                    <a:pt x="139" y="1603"/>
                  </a:lnTo>
                  <a:lnTo>
                    <a:pt x="139" y="1603"/>
                  </a:lnTo>
                  <a:lnTo>
                    <a:pt x="141" y="1598"/>
                  </a:lnTo>
                  <a:lnTo>
                    <a:pt x="144" y="1593"/>
                  </a:lnTo>
                  <a:lnTo>
                    <a:pt x="144" y="1593"/>
                  </a:lnTo>
                  <a:lnTo>
                    <a:pt x="142" y="1592"/>
                  </a:lnTo>
                  <a:lnTo>
                    <a:pt x="142" y="1592"/>
                  </a:lnTo>
                  <a:lnTo>
                    <a:pt x="130" y="1609"/>
                  </a:lnTo>
                  <a:lnTo>
                    <a:pt x="130" y="1609"/>
                  </a:lnTo>
                  <a:lnTo>
                    <a:pt x="129" y="1605"/>
                  </a:lnTo>
                  <a:lnTo>
                    <a:pt x="127" y="1603"/>
                  </a:lnTo>
                  <a:lnTo>
                    <a:pt x="124" y="1601"/>
                  </a:lnTo>
                  <a:lnTo>
                    <a:pt x="122" y="1600"/>
                  </a:lnTo>
                  <a:lnTo>
                    <a:pt x="111" y="1597"/>
                  </a:lnTo>
                  <a:lnTo>
                    <a:pt x="111" y="1597"/>
                  </a:lnTo>
                  <a:lnTo>
                    <a:pt x="110" y="1594"/>
                  </a:lnTo>
                  <a:lnTo>
                    <a:pt x="110" y="1592"/>
                  </a:lnTo>
                  <a:lnTo>
                    <a:pt x="112" y="1588"/>
                  </a:lnTo>
                  <a:lnTo>
                    <a:pt x="112" y="1588"/>
                  </a:lnTo>
                  <a:lnTo>
                    <a:pt x="132" y="1560"/>
                  </a:lnTo>
                  <a:lnTo>
                    <a:pt x="132" y="1560"/>
                  </a:lnTo>
                  <a:lnTo>
                    <a:pt x="139" y="1549"/>
                  </a:lnTo>
                  <a:lnTo>
                    <a:pt x="143" y="1543"/>
                  </a:lnTo>
                  <a:lnTo>
                    <a:pt x="146" y="1537"/>
                  </a:lnTo>
                  <a:lnTo>
                    <a:pt x="146" y="1537"/>
                  </a:lnTo>
                  <a:lnTo>
                    <a:pt x="153" y="1520"/>
                  </a:lnTo>
                  <a:lnTo>
                    <a:pt x="161" y="1504"/>
                  </a:lnTo>
                  <a:lnTo>
                    <a:pt x="170" y="1488"/>
                  </a:lnTo>
                  <a:lnTo>
                    <a:pt x="180" y="1473"/>
                  </a:lnTo>
                  <a:lnTo>
                    <a:pt x="180" y="1473"/>
                  </a:lnTo>
                  <a:lnTo>
                    <a:pt x="190" y="1458"/>
                  </a:lnTo>
                  <a:lnTo>
                    <a:pt x="190" y="1458"/>
                  </a:lnTo>
                  <a:lnTo>
                    <a:pt x="205" y="1437"/>
                  </a:lnTo>
                  <a:lnTo>
                    <a:pt x="213" y="1427"/>
                  </a:lnTo>
                  <a:lnTo>
                    <a:pt x="222" y="1417"/>
                  </a:lnTo>
                  <a:lnTo>
                    <a:pt x="222" y="1417"/>
                  </a:lnTo>
                  <a:lnTo>
                    <a:pt x="224" y="1414"/>
                  </a:lnTo>
                  <a:lnTo>
                    <a:pt x="224" y="1414"/>
                  </a:lnTo>
                  <a:lnTo>
                    <a:pt x="240" y="1397"/>
                  </a:lnTo>
                  <a:lnTo>
                    <a:pt x="256" y="1379"/>
                  </a:lnTo>
                  <a:lnTo>
                    <a:pt x="256" y="1379"/>
                  </a:lnTo>
                  <a:lnTo>
                    <a:pt x="275" y="1361"/>
                  </a:lnTo>
                  <a:lnTo>
                    <a:pt x="293" y="1344"/>
                  </a:lnTo>
                  <a:lnTo>
                    <a:pt x="293" y="1344"/>
                  </a:lnTo>
                  <a:lnTo>
                    <a:pt x="310" y="1327"/>
                  </a:lnTo>
                  <a:lnTo>
                    <a:pt x="328" y="1312"/>
                  </a:lnTo>
                  <a:lnTo>
                    <a:pt x="328" y="1312"/>
                  </a:lnTo>
                  <a:lnTo>
                    <a:pt x="352" y="1292"/>
                  </a:lnTo>
                  <a:lnTo>
                    <a:pt x="376" y="1273"/>
                  </a:lnTo>
                  <a:lnTo>
                    <a:pt x="376" y="1273"/>
                  </a:lnTo>
                  <a:lnTo>
                    <a:pt x="381" y="1270"/>
                  </a:lnTo>
                  <a:lnTo>
                    <a:pt x="381" y="1270"/>
                  </a:lnTo>
                  <a:lnTo>
                    <a:pt x="370" y="1265"/>
                  </a:lnTo>
                  <a:lnTo>
                    <a:pt x="360" y="1262"/>
                  </a:lnTo>
                  <a:lnTo>
                    <a:pt x="360" y="1262"/>
                  </a:lnTo>
                  <a:lnTo>
                    <a:pt x="350" y="1258"/>
                  </a:lnTo>
                  <a:lnTo>
                    <a:pt x="340" y="1253"/>
                  </a:lnTo>
                  <a:lnTo>
                    <a:pt x="322" y="1242"/>
                  </a:lnTo>
                  <a:lnTo>
                    <a:pt x="322" y="1242"/>
                  </a:lnTo>
                  <a:lnTo>
                    <a:pt x="299" y="1227"/>
                  </a:lnTo>
                  <a:lnTo>
                    <a:pt x="288" y="1219"/>
                  </a:lnTo>
                  <a:lnTo>
                    <a:pt x="278" y="1210"/>
                  </a:lnTo>
                  <a:lnTo>
                    <a:pt x="278" y="1210"/>
                  </a:lnTo>
                  <a:lnTo>
                    <a:pt x="268" y="1201"/>
                  </a:lnTo>
                  <a:lnTo>
                    <a:pt x="258" y="1192"/>
                  </a:lnTo>
                  <a:lnTo>
                    <a:pt x="258" y="1192"/>
                  </a:lnTo>
                  <a:lnTo>
                    <a:pt x="223" y="1160"/>
                  </a:lnTo>
                  <a:lnTo>
                    <a:pt x="223" y="1160"/>
                  </a:lnTo>
                  <a:lnTo>
                    <a:pt x="204" y="1141"/>
                  </a:lnTo>
                  <a:lnTo>
                    <a:pt x="204" y="1141"/>
                  </a:lnTo>
                  <a:lnTo>
                    <a:pt x="191" y="1126"/>
                  </a:lnTo>
                  <a:lnTo>
                    <a:pt x="191" y="1126"/>
                  </a:lnTo>
                  <a:lnTo>
                    <a:pt x="177" y="1139"/>
                  </a:lnTo>
                  <a:lnTo>
                    <a:pt x="177" y="1139"/>
                  </a:lnTo>
                  <a:lnTo>
                    <a:pt x="162" y="1154"/>
                  </a:lnTo>
                  <a:lnTo>
                    <a:pt x="162" y="1154"/>
                  </a:lnTo>
                  <a:lnTo>
                    <a:pt x="156" y="1160"/>
                  </a:lnTo>
                  <a:lnTo>
                    <a:pt x="156" y="1160"/>
                  </a:lnTo>
                  <a:lnTo>
                    <a:pt x="146" y="1171"/>
                  </a:lnTo>
                  <a:lnTo>
                    <a:pt x="146" y="1171"/>
                  </a:lnTo>
                  <a:lnTo>
                    <a:pt x="135" y="1184"/>
                  </a:lnTo>
                  <a:lnTo>
                    <a:pt x="135" y="1184"/>
                  </a:lnTo>
                  <a:lnTo>
                    <a:pt x="123" y="1200"/>
                  </a:lnTo>
                  <a:lnTo>
                    <a:pt x="111" y="1216"/>
                  </a:lnTo>
                  <a:lnTo>
                    <a:pt x="111" y="1216"/>
                  </a:lnTo>
                  <a:lnTo>
                    <a:pt x="98" y="1234"/>
                  </a:lnTo>
                  <a:lnTo>
                    <a:pt x="86" y="1253"/>
                  </a:lnTo>
                  <a:lnTo>
                    <a:pt x="86" y="1253"/>
                  </a:lnTo>
                  <a:lnTo>
                    <a:pt x="78" y="1266"/>
                  </a:lnTo>
                  <a:lnTo>
                    <a:pt x="78" y="1266"/>
                  </a:lnTo>
                  <a:lnTo>
                    <a:pt x="70" y="1280"/>
                  </a:lnTo>
                  <a:lnTo>
                    <a:pt x="70" y="1280"/>
                  </a:lnTo>
                  <a:lnTo>
                    <a:pt x="42" y="1324"/>
                  </a:lnTo>
                  <a:lnTo>
                    <a:pt x="42" y="1324"/>
                  </a:lnTo>
                  <a:lnTo>
                    <a:pt x="27" y="1351"/>
                  </a:lnTo>
                  <a:lnTo>
                    <a:pt x="27" y="1351"/>
                  </a:lnTo>
                  <a:lnTo>
                    <a:pt x="3" y="1395"/>
                  </a:lnTo>
                  <a:lnTo>
                    <a:pt x="3" y="1395"/>
                  </a:lnTo>
                  <a:lnTo>
                    <a:pt x="2" y="1398"/>
                  </a:lnTo>
                  <a:lnTo>
                    <a:pt x="2" y="1400"/>
                  </a:lnTo>
                  <a:lnTo>
                    <a:pt x="3" y="1402"/>
                  </a:lnTo>
                  <a:lnTo>
                    <a:pt x="3" y="1402"/>
                  </a:lnTo>
                  <a:lnTo>
                    <a:pt x="3" y="1404"/>
                  </a:lnTo>
                  <a:lnTo>
                    <a:pt x="2" y="1407"/>
                  </a:lnTo>
                  <a:lnTo>
                    <a:pt x="2" y="1407"/>
                  </a:lnTo>
                  <a:lnTo>
                    <a:pt x="0" y="1418"/>
                  </a:lnTo>
                  <a:lnTo>
                    <a:pt x="0" y="1418"/>
                  </a:lnTo>
                  <a:lnTo>
                    <a:pt x="7" y="1418"/>
                  </a:lnTo>
                  <a:lnTo>
                    <a:pt x="7" y="1418"/>
                  </a:lnTo>
                  <a:lnTo>
                    <a:pt x="1" y="1435"/>
                  </a:lnTo>
                  <a:lnTo>
                    <a:pt x="1" y="1435"/>
                  </a:lnTo>
                  <a:lnTo>
                    <a:pt x="3" y="1436"/>
                  </a:lnTo>
                  <a:lnTo>
                    <a:pt x="4" y="1438"/>
                  </a:lnTo>
                  <a:lnTo>
                    <a:pt x="5" y="1439"/>
                  </a:lnTo>
                  <a:lnTo>
                    <a:pt x="4" y="1441"/>
                  </a:lnTo>
                  <a:lnTo>
                    <a:pt x="2" y="1444"/>
                  </a:lnTo>
                  <a:lnTo>
                    <a:pt x="2" y="1446"/>
                  </a:lnTo>
                  <a:lnTo>
                    <a:pt x="2" y="1448"/>
                  </a:lnTo>
                  <a:lnTo>
                    <a:pt x="2" y="1448"/>
                  </a:lnTo>
                  <a:lnTo>
                    <a:pt x="4" y="1448"/>
                  </a:lnTo>
                  <a:lnTo>
                    <a:pt x="4" y="1448"/>
                  </a:lnTo>
                  <a:lnTo>
                    <a:pt x="8" y="1447"/>
                  </a:lnTo>
                  <a:lnTo>
                    <a:pt x="9" y="1448"/>
                  </a:lnTo>
                  <a:lnTo>
                    <a:pt x="10" y="1449"/>
                  </a:lnTo>
                  <a:lnTo>
                    <a:pt x="9" y="1452"/>
                  </a:lnTo>
                  <a:lnTo>
                    <a:pt x="9" y="1452"/>
                  </a:lnTo>
                  <a:lnTo>
                    <a:pt x="7" y="1460"/>
                  </a:lnTo>
                  <a:lnTo>
                    <a:pt x="7" y="1460"/>
                  </a:lnTo>
                  <a:lnTo>
                    <a:pt x="7" y="1463"/>
                  </a:lnTo>
                  <a:lnTo>
                    <a:pt x="7" y="1463"/>
                  </a:lnTo>
                  <a:lnTo>
                    <a:pt x="11" y="1457"/>
                  </a:lnTo>
                  <a:lnTo>
                    <a:pt x="11" y="1457"/>
                  </a:lnTo>
                  <a:lnTo>
                    <a:pt x="13" y="1458"/>
                  </a:lnTo>
                  <a:lnTo>
                    <a:pt x="14" y="1459"/>
                  </a:lnTo>
                  <a:lnTo>
                    <a:pt x="14" y="1459"/>
                  </a:lnTo>
                  <a:lnTo>
                    <a:pt x="14" y="1462"/>
                  </a:lnTo>
                  <a:lnTo>
                    <a:pt x="15" y="1465"/>
                  </a:lnTo>
                  <a:lnTo>
                    <a:pt x="16" y="1468"/>
                  </a:lnTo>
                  <a:lnTo>
                    <a:pt x="15" y="1471"/>
                  </a:lnTo>
                  <a:lnTo>
                    <a:pt x="15" y="1471"/>
                  </a:lnTo>
                  <a:lnTo>
                    <a:pt x="14" y="1476"/>
                  </a:lnTo>
                  <a:lnTo>
                    <a:pt x="14" y="1482"/>
                  </a:lnTo>
                  <a:lnTo>
                    <a:pt x="14" y="1482"/>
                  </a:lnTo>
                  <a:lnTo>
                    <a:pt x="15" y="1486"/>
                  </a:lnTo>
                  <a:lnTo>
                    <a:pt x="17" y="1490"/>
                  </a:lnTo>
                  <a:lnTo>
                    <a:pt x="17" y="1490"/>
                  </a:lnTo>
                  <a:lnTo>
                    <a:pt x="22" y="1490"/>
                  </a:lnTo>
                  <a:lnTo>
                    <a:pt x="22" y="1490"/>
                  </a:lnTo>
                  <a:lnTo>
                    <a:pt x="22" y="1505"/>
                  </a:lnTo>
                  <a:lnTo>
                    <a:pt x="22" y="1505"/>
                  </a:lnTo>
                  <a:lnTo>
                    <a:pt x="29" y="1506"/>
                  </a:lnTo>
                  <a:lnTo>
                    <a:pt x="29" y="1506"/>
                  </a:lnTo>
                  <a:lnTo>
                    <a:pt x="28" y="1520"/>
                  </a:lnTo>
                  <a:lnTo>
                    <a:pt x="28" y="1520"/>
                  </a:lnTo>
                  <a:lnTo>
                    <a:pt x="34" y="1522"/>
                  </a:lnTo>
                  <a:lnTo>
                    <a:pt x="40" y="1525"/>
                  </a:lnTo>
                  <a:lnTo>
                    <a:pt x="40" y="1525"/>
                  </a:lnTo>
                  <a:lnTo>
                    <a:pt x="41" y="1526"/>
                  </a:lnTo>
                  <a:lnTo>
                    <a:pt x="42" y="1528"/>
                  </a:lnTo>
                  <a:lnTo>
                    <a:pt x="42" y="1531"/>
                  </a:lnTo>
                  <a:lnTo>
                    <a:pt x="40" y="1538"/>
                  </a:lnTo>
                  <a:lnTo>
                    <a:pt x="40" y="1538"/>
                  </a:lnTo>
                  <a:lnTo>
                    <a:pt x="47" y="1540"/>
                  </a:lnTo>
                  <a:lnTo>
                    <a:pt x="47" y="1540"/>
                  </a:lnTo>
                  <a:lnTo>
                    <a:pt x="43" y="1550"/>
                  </a:lnTo>
                  <a:lnTo>
                    <a:pt x="43" y="1550"/>
                  </a:lnTo>
                  <a:lnTo>
                    <a:pt x="54" y="1550"/>
                  </a:lnTo>
                  <a:lnTo>
                    <a:pt x="54" y="1550"/>
                  </a:lnTo>
                  <a:lnTo>
                    <a:pt x="52" y="1556"/>
                  </a:lnTo>
                  <a:lnTo>
                    <a:pt x="52" y="1556"/>
                  </a:lnTo>
                  <a:lnTo>
                    <a:pt x="51" y="1562"/>
                  </a:lnTo>
                  <a:lnTo>
                    <a:pt x="51" y="1562"/>
                  </a:lnTo>
                  <a:lnTo>
                    <a:pt x="62" y="1565"/>
                  </a:lnTo>
                  <a:lnTo>
                    <a:pt x="62" y="1565"/>
                  </a:lnTo>
                  <a:lnTo>
                    <a:pt x="65" y="1566"/>
                  </a:lnTo>
                  <a:lnTo>
                    <a:pt x="66" y="1567"/>
                  </a:lnTo>
                  <a:lnTo>
                    <a:pt x="66" y="1569"/>
                  </a:lnTo>
                  <a:lnTo>
                    <a:pt x="65" y="1572"/>
                  </a:lnTo>
                  <a:lnTo>
                    <a:pt x="65" y="1572"/>
                  </a:lnTo>
                  <a:lnTo>
                    <a:pt x="63" y="1575"/>
                  </a:lnTo>
                  <a:lnTo>
                    <a:pt x="63" y="1575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0" y="1574"/>
                  </a:lnTo>
                  <a:lnTo>
                    <a:pt x="70" y="1574"/>
                  </a:lnTo>
                  <a:lnTo>
                    <a:pt x="72" y="1573"/>
                  </a:lnTo>
                  <a:lnTo>
                    <a:pt x="72" y="1573"/>
                  </a:lnTo>
                  <a:lnTo>
                    <a:pt x="71" y="1576"/>
                  </a:lnTo>
                  <a:lnTo>
                    <a:pt x="71" y="1578"/>
                  </a:lnTo>
                  <a:lnTo>
                    <a:pt x="73" y="1580"/>
                  </a:lnTo>
                  <a:lnTo>
                    <a:pt x="75" y="1580"/>
                  </a:lnTo>
                  <a:lnTo>
                    <a:pt x="75" y="1580"/>
                  </a:lnTo>
                  <a:lnTo>
                    <a:pt x="74" y="1593"/>
                  </a:lnTo>
                  <a:lnTo>
                    <a:pt x="74" y="1593"/>
                  </a:lnTo>
                  <a:lnTo>
                    <a:pt x="85" y="1595"/>
                  </a:lnTo>
                  <a:lnTo>
                    <a:pt x="85" y="1595"/>
                  </a:lnTo>
                  <a:lnTo>
                    <a:pt x="84" y="1608"/>
                  </a:lnTo>
                  <a:lnTo>
                    <a:pt x="84" y="1608"/>
                  </a:lnTo>
                  <a:lnTo>
                    <a:pt x="86" y="1606"/>
                  </a:lnTo>
                  <a:lnTo>
                    <a:pt x="88" y="1605"/>
                  </a:lnTo>
                  <a:lnTo>
                    <a:pt x="88" y="1605"/>
                  </a:lnTo>
                  <a:lnTo>
                    <a:pt x="89" y="1607"/>
                  </a:lnTo>
                  <a:lnTo>
                    <a:pt x="90" y="1608"/>
                  </a:lnTo>
                  <a:lnTo>
                    <a:pt x="90" y="1608"/>
                  </a:lnTo>
                  <a:lnTo>
                    <a:pt x="91" y="1620"/>
                  </a:lnTo>
                  <a:lnTo>
                    <a:pt x="91" y="1620"/>
                  </a:lnTo>
                  <a:lnTo>
                    <a:pt x="96" y="1616"/>
                  </a:lnTo>
                  <a:lnTo>
                    <a:pt x="96" y="1616"/>
                  </a:lnTo>
                  <a:lnTo>
                    <a:pt x="98" y="1624"/>
                  </a:lnTo>
                  <a:lnTo>
                    <a:pt x="98" y="1624"/>
                  </a:lnTo>
                  <a:lnTo>
                    <a:pt x="99" y="1628"/>
                  </a:lnTo>
                  <a:lnTo>
                    <a:pt x="100" y="1630"/>
                  </a:lnTo>
                  <a:lnTo>
                    <a:pt x="100" y="1630"/>
                  </a:lnTo>
                  <a:lnTo>
                    <a:pt x="104" y="1631"/>
                  </a:lnTo>
                  <a:lnTo>
                    <a:pt x="106" y="1633"/>
                  </a:lnTo>
                  <a:lnTo>
                    <a:pt x="109" y="1638"/>
                  </a:lnTo>
                  <a:lnTo>
                    <a:pt x="109" y="1638"/>
                  </a:lnTo>
                  <a:lnTo>
                    <a:pt x="113" y="1638"/>
                  </a:lnTo>
                  <a:lnTo>
                    <a:pt x="115" y="1640"/>
                  </a:lnTo>
                  <a:lnTo>
                    <a:pt x="117" y="1644"/>
                  </a:lnTo>
                  <a:lnTo>
                    <a:pt x="118" y="1650"/>
                  </a:lnTo>
                  <a:lnTo>
                    <a:pt x="118" y="1650"/>
                  </a:lnTo>
                  <a:lnTo>
                    <a:pt x="121" y="1650"/>
                  </a:lnTo>
                  <a:lnTo>
                    <a:pt x="123" y="1650"/>
                  </a:lnTo>
                  <a:lnTo>
                    <a:pt x="124" y="1651"/>
                  </a:lnTo>
                  <a:lnTo>
                    <a:pt x="125" y="1654"/>
                  </a:lnTo>
                  <a:lnTo>
                    <a:pt x="125" y="1654"/>
                  </a:lnTo>
                  <a:lnTo>
                    <a:pt x="126" y="1662"/>
                  </a:lnTo>
                  <a:lnTo>
                    <a:pt x="126" y="1662"/>
                  </a:lnTo>
                  <a:lnTo>
                    <a:pt x="131" y="1658"/>
                  </a:lnTo>
                  <a:lnTo>
                    <a:pt x="131" y="1658"/>
                  </a:lnTo>
                  <a:lnTo>
                    <a:pt x="134" y="1668"/>
                  </a:lnTo>
                  <a:lnTo>
                    <a:pt x="134" y="1668"/>
                  </a:lnTo>
                  <a:lnTo>
                    <a:pt x="137" y="1668"/>
                  </a:lnTo>
                  <a:lnTo>
                    <a:pt x="139" y="1669"/>
                  </a:lnTo>
                  <a:lnTo>
                    <a:pt x="141" y="1670"/>
                  </a:lnTo>
                  <a:lnTo>
                    <a:pt x="142" y="1671"/>
                  </a:lnTo>
                  <a:lnTo>
                    <a:pt x="143" y="1675"/>
                  </a:lnTo>
                  <a:lnTo>
                    <a:pt x="144" y="1677"/>
                  </a:lnTo>
                  <a:lnTo>
                    <a:pt x="145" y="1678"/>
                  </a:lnTo>
                  <a:lnTo>
                    <a:pt x="145" y="1678"/>
                  </a:lnTo>
                  <a:lnTo>
                    <a:pt x="151" y="1675"/>
                  </a:lnTo>
                  <a:lnTo>
                    <a:pt x="151" y="1675"/>
                  </a:lnTo>
                  <a:lnTo>
                    <a:pt x="154" y="1686"/>
                  </a:lnTo>
                  <a:lnTo>
                    <a:pt x="154" y="1686"/>
                  </a:lnTo>
                  <a:lnTo>
                    <a:pt x="158" y="1685"/>
                  </a:lnTo>
                  <a:lnTo>
                    <a:pt x="160" y="1686"/>
                  </a:lnTo>
                  <a:lnTo>
                    <a:pt x="161" y="1688"/>
                  </a:lnTo>
                  <a:lnTo>
                    <a:pt x="162" y="1693"/>
                  </a:lnTo>
                  <a:lnTo>
                    <a:pt x="162" y="1693"/>
                  </a:lnTo>
                  <a:lnTo>
                    <a:pt x="167" y="1691"/>
                  </a:lnTo>
                  <a:lnTo>
                    <a:pt x="167" y="1691"/>
                  </a:lnTo>
                  <a:lnTo>
                    <a:pt x="170" y="1696"/>
                  </a:lnTo>
                  <a:lnTo>
                    <a:pt x="171" y="1701"/>
                  </a:lnTo>
                  <a:lnTo>
                    <a:pt x="173" y="1705"/>
                  </a:lnTo>
                  <a:lnTo>
                    <a:pt x="175" y="1707"/>
                  </a:lnTo>
                  <a:lnTo>
                    <a:pt x="177" y="1708"/>
                  </a:lnTo>
                  <a:lnTo>
                    <a:pt x="177" y="1708"/>
                  </a:lnTo>
                  <a:lnTo>
                    <a:pt x="181" y="1703"/>
                  </a:lnTo>
                  <a:lnTo>
                    <a:pt x="181" y="1703"/>
                  </a:lnTo>
                  <a:lnTo>
                    <a:pt x="183" y="1704"/>
                  </a:lnTo>
                  <a:lnTo>
                    <a:pt x="183" y="1704"/>
                  </a:lnTo>
                  <a:lnTo>
                    <a:pt x="189" y="1717"/>
                  </a:lnTo>
                  <a:lnTo>
                    <a:pt x="189" y="1717"/>
                  </a:lnTo>
                  <a:lnTo>
                    <a:pt x="195" y="1711"/>
                  </a:lnTo>
                  <a:lnTo>
                    <a:pt x="195" y="1711"/>
                  </a:lnTo>
                  <a:lnTo>
                    <a:pt x="201" y="1728"/>
                  </a:lnTo>
                  <a:lnTo>
                    <a:pt x="201" y="1728"/>
                  </a:lnTo>
                  <a:lnTo>
                    <a:pt x="203" y="1729"/>
                  </a:lnTo>
                  <a:lnTo>
                    <a:pt x="203" y="1729"/>
                  </a:lnTo>
                  <a:lnTo>
                    <a:pt x="204" y="1727"/>
                  </a:lnTo>
                  <a:lnTo>
                    <a:pt x="205" y="1725"/>
                  </a:lnTo>
                  <a:lnTo>
                    <a:pt x="205" y="1725"/>
                  </a:lnTo>
                  <a:lnTo>
                    <a:pt x="209" y="1723"/>
                  </a:lnTo>
                  <a:lnTo>
                    <a:pt x="213" y="1723"/>
                  </a:lnTo>
                  <a:lnTo>
                    <a:pt x="216" y="1725"/>
                  </a:lnTo>
                  <a:lnTo>
                    <a:pt x="217" y="1730"/>
                  </a:lnTo>
                  <a:lnTo>
                    <a:pt x="217" y="1730"/>
                  </a:lnTo>
                  <a:lnTo>
                    <a:pt x="219" y="1735"/>
                  </a:lnTo>
                  <a:lnTo>
                    <a:pt x="219" y="1735"/>
                  </a:lnTo>
                  <a:lnTo>
                    <a:pt x="224" y="1734"/>
                  </a:lnTo>
                  <a:lnTo>
                    <a:pt x="224" y="1734"/>
                  </a:lnTo>
                  <a:lnTo>
                    <a:pt x="229" y="1747"/>
                  </a:lnTo>
                  <a:lnTo>
                    <a:pt x="229" y="1747"/>
                  </a:lnTo>
                  <a:lnTo>
                    <a:pt x="236" y="1740"/>
                  </a:lnTo>
                  <a:lnTo>
                    <a:pt x="236" y="1740"/>
                  </a:lnTo>
                  <a:lnTo>
                    <a:pt x="238" y="1747"/>
                  </a:lnTo>
                  <a:lnTo>
                    <a:pt x="238" y="1747"/>
                  </a:lnTo>
                  <a:lnTo>
                    <a:pt x="240" y="1751"/>
                  </a:lnTo>
                  <a:lnTo>
                    <a:pt x="241" y="1753"/>
                  </a:lnTo>
                  <a:lnTo>
                    <a:pt x="245" y="1754"/>
                  </a:lnTo>
                  <a:lnTo>
                    <a:pt x="250" y="1754"/>
                  </a:lnTo>
                  <a:lnTo>
                    <a:pt x="250" y="1754"/>
                  </a:lnTo>
                  <a:lnTo>
                    <a:pt x="254" y="1753"/>
                  </a:lnTo>
                  <a:lnTo>
                    <a:pt x="257" y="1754"/>
                  </a:lnTo>
                  <a:lnTo>
                    <a:pt x="263" y="1755"/>
                  </a:lnTo>
                  <a:lnTo>
                    <a:pt x="263" y="1755"/>
                  </a:lnTo>
                  <a:lnTo>
                    <a:pt x="264" y="1758"/>
                  </a:lnTo>
                  <a:lnTo>
                    <a:pt x="264" y="1761"/>
                  </a:lnTo>
                  <a:lnTo>
                    <a:pt x="265" y="1764"/>
                  </a:lnTo>
                  <a:lnTo>
                    <a:pt x="267" y="1766"/>
                  </a:lnTo>
                  <a:lnTo>
                    <a:pt x="267" y="1766"/>
                  </a:lnTo>
                  <a:lnTo>
                    <a:pt x="271" y="1763"/>
                  </a:lnTo>
                  <a:lnTo>
                    <a:pt x="271" y="1763"/>
                  </a:lnTo>
                  <a:lnTo>
                    <a:pt x="275" y="1760"/>
                  </a:lnTo>
                  <a:lnTo>
                    <a:pt x="275" y="1760"/>
                  </a:lnTo>
                  <a:lnTo>
                    <a:pt x="278" y="1772"/>
                  </a:lnTo>
                  <a:lnTo>
                    <a:pt x="278" y="1772"/>
                  </a:lnTo>
                  <a:lnTo>
                    <a:pt x="280" y="1768"/>
                  </a:lnTo>
                  <a:lnTo>
                    <a:pt x="280" y="1768"/>
                  </a:lnTo>
                  <a:lnTo>
                    <a:pt x="282" y="1765"/>
                  </a:lnTo>
                  <a:lnTo>
                    <a:pt x="282" y="1765"/>
                  </a:lnTo>
                  <a:lnTo>
                    <a:pt x="288" y="1773"/>
                  </a:lnTo>
                  <a:lnTo>
                    <a:pt x="288" y="1773"/>
                  </a:lnTo>
                  <a:lnTo>
                    <a:pt x="290" y="1775"/>
                  </a:lnTo>
                  <a:lnTo>
                    <a:pt x="292" y="1775"/>
                  </a:lnTo>
                  <a:lnTo>
                    <a:pt x="293" y="1775"/>
                  </a:lnTo>
                  <a:lnTo>
                    <a:pt x="296" y="1774"/>
                  </a:lnTo>
                  <a:lnTo>
                    <a:pt x="296" y="1774"/>
                  </a:lnTo>
                  <a:lnTo>
                    <a:pt x="298" y="1772"/>
                  </a:lnTo>
                  <a:lnTo>
                    <a:pt x="298" y="1772"/>
                  </a:lnTo>
                  <a:lnTo>
                    <a:pt x="301" y="1776"/>
                  </a:lnTo>
                  <a:lnTo>
                    <a:pt x="304" y="1779"/>
                  </a:lnTo>
                  <a:lnTo>
                    <a:pt x="308" y="1780"/>
                  </a:lnTo>
                  <a:lnTo>
                    <a:pt x="310" y="1781"/>
                  </a:lnTo>
                  <a:lnTo>
                    <a:pt x="313" y="1780"/>
                  </a:lnTo>
                  <a:lnTo>
                    <a:pt x="313" y="1780"/>
                  </a:lnTo>
                  <a:lnTo>
                    <a:pt x="314" y="1780"/>
                  </a:lnTo>
                  <a:lnTo>
                    <a:pt x="315" y="1781"/>
                  </a:lnTo>
                  <a:lnTo>
                    <a:pt x="318" y="1783"/>
                  </a:lnTo>
                  <a:lnTo>
                    <a:pt x="318" y="1783"/>
                  </a:lnTo>
                  <a:lnTo>
                    <a:pt x="322" y="1786"/>
                  </a:lnTo>
                  <a:lnTo>
                    <a:pt x="322" y="1786"/>
                  </a:lnTo>
                  <a:lnTo>
                    <a:pt x="329" y="1781"/>
                  </a:lnTo>
                  <a:lnTo>
                    <a:pt x="329" y="1781"/>
                  </a:lnTo>
                  <a:lnTo>
                    <a:pt x="333" y="1787"/>
                  </a:lnTo>
                  <a:lnTo>
                    <a:pt x="333" y="1787"/>
                  </a:lnTo>
                  <a:lnTo>
                    <a:pt x="338" y="1784"/>
                  </a:lnTo>
                  <a:lnTo>
                    <a:pt x="338" y="1784"/>
                  </a:lnTo>
                  <a:lnTo>
                    <a:pt x="342" y="1793"/>
                  </a:lnTo>
                  <a:lnTo>
                    <a:pt x="342" y="1793"/>
                  </a:lnTo>
                  <a:lnTo>
                    <a:pt x="344" y="1789"/>
                  </a:lnTo>
                  <a:lnTo>
                    <a:pt x="347" y="1787"/>
                  </a:lnTo>
                  <a:lnTo>
                    <a:pt x="350" y="1785"/>
                  </a:lnTo>
                  <a:lnTo>
                    <a:pt x="354" y="1784"/>
                  </a:lnTo>
                  <a:lnTo>
                    <a:pt x="354" y="1784"/>
                  </a:lnTo>
                  <a:lnTo>
                    <a:pt x="359" y="1792"/>
                  </a:lnTo>
                  <a:lnTo>
                    <a:pt x="359" y="1792"/>
                  </a:lnTo>
                  <a:lnTo>
                    <a:pt x="364" y="1789"/>
                  </a:lnTo>
                  <a:lnTo>
                    <a:pt x="364" y="1789"/>
                  </a:lnTo>
                  <a:lnTo>
                    <a:pt x="366" y="1791"/>
                  </a:lnTo>
                  <a:lnTo>
                    <a:pt x="369" y="1793"/>
                  </a:lnTo>
                  <a:lnTo>
                    <a:pt x="372" y="1794"/>
                  </a:lnTo>
                  <a:lnTo>
                    <a:pt x="375" y="1792"/>
                  </a:lnTo>
                  <a:lnTo>
                    <a:pt x="375" y="1792"/>
                  </a:lnTo>
                  <a:lnTo>
                    <a:pt x="377" y="1797"/>
                  </a:lnTo>
                  <a:lnTo>
                    <a:pt x="377" y="1797"/>
                  </a:lnTo>
                  <a:lnTo>
                    <a:pt x="388" y="1792"/>
                  </a:lnTo>
                  <a:lnTo>
                    <a:pt x="388" y="1792"/>
                  </a:lnTo>
                  <a:lnTo>
                    <a:pt x="391" y="1795"/>
                  </a:lnTo>
                  <a:lnTo>
                    <a:pt x="391" y="1795"/>
                  </a:lnTo>
                  <a:lnTo>
                    <a:pt x="400" y="1792"/>
                  </a:lnTo>
                  <a:lnTo>
                    <a:pt x="400" y="1792"/>
                  </a:lnTo>
                  <a:lnTo>
                    <a:pt x="402" y="1791"/>
                  </a:lnTo>
                  <a:lnTo>
                    <a:pt x="403" y="1791"/>
                  </a:lnTo>
                  <a:lnTo>
                    <a:pt x="403" y="1791"/>
                  </a:lnTo>
                  <a:lnTo>
                    <a:pt x="406" y="1793"/>
                  </a:lnTo>
                  <a:lnTo>
                    <a:pt x="408" y="1792"/>
                  </a:lnTo>
                  <a:lnTo>
                    <a:pt x="411" y="1790"/>
                  </a:lnTo>
                  <a:lnTo>
                    <a:pt x="411" y="1790"/>
                  </a:lnTo>
                  <a:lnTo>
                    <a:pt x="417" y="1785"/>
                  </a:lnTo>
                  <a:lnTo>
                    <a:pt x="417" y="1785"/>
                  </a:lnTo>
                  <a:lnTo>
                    <a:pt x="423" y="1791"/>
                  </a:lnTo>
                  <a:lnTo>
                    <a:pt x="423" y="1791"/>
                  </a:lnTo>
                  <a:lnTo>
                    <a:pt x="430" y="1786"/>
                  </a:lnTo>
                  <a:lnTo>
                    <a:pt x="430" y="1786"/>
                  </a:lnTo>
                  <a:lnTo>
                    <a:pt x="432" y="1784"/>
                  </a:lnTo>
                  <a:lnTo>
                    <a:pt x="435" y="1783"/>
                  </a:lnTo>
                  <a:lnTo>
                    <a:pt x="435" y="1783"/>
                  </a:lnTo>
                  <a:lnTo>
                    <a:pt x="437" y="1785"/>
                  </a:lnTo>
                  <a:lnTo>
                    <a:pt x="439" y="1787"/>
                  </a:lnTo>
                  <a:lnTo>
                    <a:pt x="439" y="1787"/>
                  </a:lnTo>
                  <a:lnTo>
                    <a:pt x="442" y="1786"/>
                  </a:lnTo>
                  <a:lnTo>
                    <a:pt x="442" y="1786"/>
                  </a:lnTo>
                  <a:lnTo>
                    <a:pt x="445" y="1783"/>
                  </a:lnTo>
                  <a:lnTo>
                    <a:pt x="448" y="1780"/>
                  </a:lnTo>
                  <a:lnTo>
                    <a:pt x="452" y="1778"/>
                  </a:lnTo>
                  <a:lnTo>
                    <a:pt x="454" y="1778"/>
                  </a:lnTo>
                  <a:lnTo>
                    <a:pt x="457" y="1778"/>
                  </a:lnTo>
                  <a:lnTo>
                    <a:pt x="457" y="1778"/>
                  </a:lnTo>
                  <a:lnTo>
                    <a:pt x="458" y="1777"/>
                  </a:lnTo>
                  <a:lnTo>
                    <a:pt x="458" y="1777"/>
                  </a:lnTo>
                  <a:lnTo>
                    <a:pt x="461" y="1775"/>
                  </a:lnTo>
                  <a:lnTo>
                    <a:pt x="465" y="1773"/>
                  </a:lnTo>
                  <a:lnTo>
                    <a:pt x="468" y="1771"/>
                  </a:lnTo>
                  <a:lnTo>
                    <a:pt x="470" y="1768"/>
                  </a:lnTo>
                  <a:lnTo>
                    <a:pt x="470" y="1768"/>
                  </a:lnTo>
                  <a:lnTo>
                    <a:pt x="471" y="1767"/>
                  </a:lnTo>
                  <a:lnTo>
                    <a:pt x="473" y="1767"/>
                  </a:lnTo>
                  <a:lnTo>
                    <a:pt x="473" y="1767"/>
                  </a:lnTo>
                  <a:lnTo>
                    <a:pt x="474" y="1773"/>
                  </a:lnTo>
                  <a:lnTo>
                    <a:pt x="474" y="1773"/>
                  </a:lnTo>
                  <a:lnTo>
                    <a:pt x="478" y="1770"/>
                  </a:lnTo>
                  <a:lnTo>
                    <a:pt x="483" y="1767"/>
                  </a:lnTo>
                  <a:lnTo>
                    <a:pt x="487" y="1764"/>
                  </a:lnTo>
                  <a:lnTo>
                    <a:pt x="490" y="1763"/>
                  </a:lnTo>
                  <a:lnTo>
                    <a:pt x="493" y="1762"/>
                  </a:lnTo>
                  <a:lnTo>
                    <a:pt x="493" y="1762"/>
                  </a:lnTo>
                  <a:lnTo>
                    <a:pt x="494" y="1762"/>
                  </a:lnTo>
                  <a:lnTo>
                    <a:pt x="495" y="1760"/>
                  </a:lnTo>
                  <a:lnTo>
                    <a:pt x="495" y="1760"/>
                  </a:lnTo>
                  <a:lnTo>
                    <a:pt x="501" y="1754"/>
                  </a:lnTo>
                  <a:lnTo>
                    <a:pt x="501" y="1754"/>
                  </a:lnTo>
                  <a:lnTo>
                    <a:pt x="505" y="1752"/>
                  </a:lnTo>
                  <a:lnTo>
                    <a:pt x="508" y="1750"/>
                  </a:lnTo>
                  <a:lnTo>
                    <a:pt x="511" y="1748"/>
                  </a:lnTo>
                  <a:lnTo>
                    <a:pt x="513" y="1744"/>
                  </a:lnTo>
                  <a:lnTo>
                    <a:pt x="513" y="1744"/>
                  </a:lnTo>
                  <a:lnTo>
                    <a:pt x="516" y="1743"/>
                  </a:lnTo>
                  <a:lnTo>
                    <a:pt x="519" y="1742"/>
                  </a:lnTo>
                  <a:lnTo>
                    <a:pt x="522" y="1737"/>
                  </a:lnTo>
                  <a:lnTo>
                    <a:pt x="522" y="1737"/>
                  </a:lnTo>
                  <a:lnTo>
                    <a:pt x="523" y="1735"/>
                  </a:lnTo>
                  <a:lnTo>
                    <a:pt x="525" y="1735"/>
                  </a:lnTo>
                  <a:lnTo>
                    <a:pt x="526" y="1735"/>
                  </a:lnTo>
                  <a:lnTo>
                    <a:pt x="528" y="1736"/>
                  </a:lnTo>
                  <a:lnTo>
                    <a:pt x="528" y="1736"/>
                  </a:lnTo>
                  <a:lnTo>
                    <a:pt x="537" y="1724"/>
                  </a:lnTo>
                  <a:lnTo>
                    <a:pt x="537" y="1724"/>
                  </a:lnTo>
                  <a:lnTo>
                    <a:pt x="539" y="1721"/>
                  </a:lnTo>
                  <a:lnTo>
                    <a:pt x="540" y="1719"/>
                  </a:lnTo>
                  <a:lnTo>
                    <a:pt x="540" y="1719"/>
                  </a:lnTo>
                  <a:lnTo>
                    <a:pt x="542" y="1715"/>
                  </a:lnTo>
                  <a:lnTo>
                    <a:pt x="544" y="1714"/>
                  </a:lnTo>
                  <a:lnTo>
                    <a:pt x="546" y="1713"/>
                  </a:lnTo>
                  <a:lnTo>
                    <a:pt x="546" y="1713"/>
                  </a:lnTo>
                  <a:lnTo>
                    <a:pt x="547" y="1712"/>
                  </a:lnTo>
                  <a:lnTo>
                    <a:pt x="549" y="1711"/>
                  </a:lnTo>
                  <a:lnTo>
                    <a:pt x="549" y="1711"/>
                  </a:lnTo>
                  <a:lnTo>
                    <a:pt x="569" y="1680"/>
                  </a:lnTo>
                  <a:lnTo>
                    <a:pt x="569" y="1680"/>
                  </a:lnTo>
                  <a:lnTo>
                    <a:pt x="570" y="1679"/>
                  </a:lnTo>
                  <a:lnTo>
                    <a:pt x="570" y="1679"/>
                  </a:lnTo>
                  <a:lnTo>
                    <a:pt x="579" y="1659"/>
                  </a:lnTo>
                  <a:lnTo>
                    <a:pt x="579" y="1659"/>
                  </a:lnTo>
                  <a:lnTo>
                    <a:pt x="597" y="1627"/>
                  </a:lnTo>
                  <a:lnTo>
                    <a:pt x="597" y="1627"/>
                  </a:lnTo>
                  <a:lnTo>
                    <a:pt x="598" y="1625"/>
                  </a:lnTo>
                  <a:lnTo>
                    <a:pt x="598" y="1622"/>
                  </a:lnTo>
                  <a:lnTo>
                    <a:pt x="598" y="1622"/>
                  </a:lnTo>
                  <a:lnTo>
                    <a:pt x="597" y="1620"/>
                  </a:lnTo>
                  <a:lnTo>
                    <a:pt x="598" y="1617"/>
                  </a:lnTo>
                  <a:lnTo>
                    <a:pt x="600" y="1613"/>
                  </a:lnTo>
                  <a:lnTo>
                    <a:pt x="600" y="1613"/>
                  </a:lnTo>
                  <a:lnTo>
                    <a:pt x="603" y="1608"/>
                  </a:lnTo>
                  <a:lnTo>
                    <a:pt x="604" y="1606"/>
                  </a:lnTo>
                  <a:lnTo>
                    <a:pt x="604" y="1603"/>
                  </a:lnTo>
                  <a:lnTo>
                    <a:pt x="604" y="1603"/>
                  </a:lnTo>
                  <a:lnTo>
                    <a:pt x="604" y="1600"/>
                  </a:lnTo>
                  <a:lnTo>
                    <a:pt x="605" y="1596"/>
                  </a:lnTo>
                  <a:lnTo>
                    <a:pt x="609" y="1590"/>
                  </a:lnTo>
                  <a:lnTo>
                    <a:pt x="609" y="1590"/>
                  </a:lnTo>
                  <a:lnTo>
                    <a:pt x="611" y="1587"/>
                  </a:lnTo>
                  <a:lnTo>
                    <a:pt x="611" y="1585"/>
                  </a:lnTo>
                  <a:lnTo>
                    <a:pt x="611" y="1584"/>
                  </a:lnTo>
                  <a:lnTo>
                    <a:pt x="611" y="1584"/>
                  </a:lnTo>
                  <a:lnTo>
                    <a:pt x="610" y="1580"/>
                  </a:lnTo>
                  <a:lnTo>
                    <a:pt x="611" y="1578"/>
                  </a:lnTo>
                  <a:lnTo>
                    <a:pt x="613" y="1572"/>
                  </a:lnTo>
                  <a:lnTo>
                    <a:pt x="613" y="1572"/>
                  </a:lnTo>
                  <a:lnTo>
                    <a:pt x="616" y="1565"/>
                  </a:lnTo>
                  <a:lnTo>
                    <a:pt x="617" y="1562"/>
                  </a:lnTo>
                  <a:lnTo>
                    <a:pt x="616" y="1558"/>
                  </a:lnTo>
                  <a:lnTo>
                    <a:pt x="616" y="1558"/>
                  </a:lnTo>
                  <a:lnTo>
                    <a:pt x="617" y="1553"/>
                  </a:lnTo>
                  <a:lnTo>
                    <a:pt x="618" y="1548"/>
                  </a:lnTo>
                  <a:lnTo>
                    <a:pt x="618" y="1548"/>
                  </a:lnTo>
                  <a:lnTo>
                    <a:pt x="620" y="1543"/>
                  </a:lnTo>
                  <a:lnTo>
                    <a:pt x="620" y="1537"/>
                  </a:lnTo>
                  <a:lnTo>
                    <a:pt x="620" y="1531"/>
                  </a:lnTo>
                  <a:lnTo>
                    <a:pt x="621" y="1526"/>
                  </a:lnTo>
                  <a:lnTo>
                    <a:pt x="621" y="1526"/>
                  </a:lnTo>
                  <a:lnTo>
                    <a:pt x="620" y="1524"/>
                  </a:lnTo>
                  <a:lnTo>
                    <a:pt x="620" y="1524"/>
                  </a:lnTo>
                  <a:lnTo>
                    <a:pt x="619" y="1521"/>
                  </a:lnTo>
                  <a:lnTo>
                    <a:pt x="618" y="1519"/>
                  </a:lnTo>
                  <a:lnTo>
                    <a:pt x="619" y="1514"/>
                  </a:lnTo>
                  <a:lnTo>
                    <a:pt x="619" y="1514"/>
                  </a:lnTo>
                  <a:lnTo>
                    <a:pt x="621" y="1503"/>
                  </a:lnTo>
                  <a:lnTo>
                    <a:pt x="622" y="1498"/>
                  </a:lnTo>
                  <a:lnTo>
                    <a:pt x="621" y="1492"/>
                  </a:lnTo>
                  <a:lnTo>
                    <a:pt x="621" y="1492"/>
                  </a:lnTo>
                  <a:lnTo>
                    <a:pt x="621" y="1488"/>
                  </a:lnTo>
                  <a:lnTo>
                    <a:pt x="622" y="1484"/>
                  </a:lnTo>
                  <a:lnTo>
                    <a:pt x="622" y="1484"/>
                  </a:lnTo>
                  <a:lnTo>
                    <a:pt x="622" y="1477"/>
                  </a:lnTo>
                  <a:lnTo>
                    <a:pt x="622" y="1474"/>
                  </a:lnTo>
                  <a:lnTo>
                    <a:pt x="621" y="1470"/>
                  </a:lnTo>
                  <a:lnTo>
                    <a:pt x="621" y="1470"/>
                  </a:lnTo>
                  <a:lnTo>
                    <a:pt x="620" y="1468"/>
                  </a:lnTo>
                  <a:lnTo>
                    <a:pt x="620" y="1465"/>
                  </a:lnTo>
                  <a:lnTo>
                    <a:pt x="620" y="1465"/>
                  </a:lnTo>
                  <a:lnTo>
                    <a:pt x="621" y="1459"/>
                  </a:lnTo>
                  <a:lnTo>
                    <a:pt x="622" y="1453"/>
                  </a:lnTo>
                  <a:lnTo>
                    <a:pt x="622" y="1446"/>
                  </a:lnTo>
                  <a:lnTo>
                    <a:pt x="624" y="1440"/>
                  </a:lnTo>
                  <a:lnTo>
                    <a:pt x="624" y="1440"/>
                  </a:lnTo>
                  <a:lnTo>
                    <a:pt x="625" y="1438"/>
                  </a:lnTo>
                  <a:lnTo>
                    <a:pt x="624" y="1436"/>
                  </a:lnTo>
                  <a:lnTo>
                    <a:pt x="624" y="1436"/>
                  </a:lnTo>
                  <a:lnTo>
                    <a:pt x="623" y="1435"/>
                  </a:lnTo>
                  <a:lnTo>
                    <a:pt x="622" y="1432"/>
                  </a:lnTo>
                  <a:lnTo>
                    <a:pt x="622" y="1428"/>
                  </a:lnTo>
                  <a:lnTo>
                    <a:pt x="622" y="1428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65" name="Group 241"/>
          <p:cNvGrpSpPr>
            <a:grpSpLocks noChangeAspect="1"/>
          </p:cNvGrpSpPr>
          <p:nvPr/>
        </p:nvGrpSpPr>
        <p:grpSpPr bwMode="auto">
          <a:xfrm>
            <a:off x="3528144" y="288082"/>
            <a:ext cx="1392237" cy="1322387"/>
            <a:chOff x="2903" y="2903"/>
            <a:chExt cx="877" cy="833"/>
          </a:xfrm>
        </p:grpSpPr>
        <p:sp>
          <p:nvSpPr>
            <p:cNvPr id="1264" name="AutoShape 240"/>
            <p:cNvSpPr>
              <a:spLocks noChangeAspect="1" noChangeArrowheads="1" noTextEdit="1"/>
            </p:cNvSpPr>
            <p:nvPr/>
          </p:nvSpPr>
          <p:spPr bwMode="auto">
            <a:xfrm>
              <a:off x="2903" y="2903"/>
              <a:ext cx="877" cy="8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6" name="Freeform 242"/>
            <p:cNvSpPr>
              <a:spLocks noEditPoints="1"/>
            </p:cNvSpPr>
            <p:nvPr/>
          </p:nvSpPr>
          <p:spPr bwMode="auto">
            <a:xfrm>
              <a:off x="2903" y="2903"/>
              <a:ext cx="877" cy="833"/>
            </a:xfrm>
            <a:custGeom>
              <a:avLst/>
              <a:gdLst/>
              <a:ahLst/>
              <a:cxnLst>
                <a:cxn ang="0">
                  <a:pos x="833" y="168"/>
                </a:cxn>
                <a:cxn ang="0">
                  <a:pos x="760" y="58"/>
                </a:cxn>
                <a:cxn ang="0">
                  <a:pos x="705" y="7"/>
                </a:cxn>
                <a:cxn ang="0">
                  <a:pos x="602" y="36"/>
                </a:cxn>
                <a:cxn ang="0">
                  <a:pos x="519" y="162"/>
                </a:cxn>
                <a:cxn ang="0">
                  <a:pos x="479" y="213"/>
                </a:cxn>
                <a:cxn ang="0">
                  <a:pos x="442" y="225"/>
                </a:cxn>
                <a:cxn ang="0">
                  <a:pos x="401" y="228"/>
                </a:cxn>
                <a:cxn ang="0">
                  <a:pos x="361" y="278"/>
                </a:cxn>
                <a:cxn ang="0">
                  <a:pos x="359" y="168"/>
                </a:cxn>
                <a:cxn ang="0">
                  <a:pos x="329" y="76"/>
                </a:cxn>
                <a:cxn ang="0">
                  <a:pos x="226" y="69"/>
                </a:cxn>
                <a:cxn ang="0">
                  <a:pos x="157" y="200"/>
                </a:cxn>
                <a:cxn ang="0">
                  <a:pos x="150" y="254"/>
                </a:cxn>
                <a:cxn ang="0">
                  <a:pos x="149" y="349"/>
                </a:cxn>
                <a:cxn ang="0">
                  <a:pos x="118" y="355"/>
                </a:cxn>
                <a:cxn ang="0">
                  <a:pos x="18" y="453"/>
                </a:cxn>
                <a:cxn ang="0">
                  <a:pos x="39" y="578"/>
                </a:cxn>
                <a:cxn ang="0">
                  <a:pos x="89" y="565"/>
                </a:cxn>
                <a:cxn ang="0">
                  <a:pos x="176" y="583"/>
                </a:cxn>
                <a:cxn ang="0">
                  <a:pos x="264" y="642"/>
                </a:cxn>
                <a:cxn ang="0">
                  <a:pos x="268" y="741"/>
                </a:cxn>
                <a:cxn ang="0">
                  <a:pos x="210" y="755"/>
                </a:cxn>
                <a:cxn ang="0">
                  <a:pos x="217" y="790"/>
                </a:cxn>
                <a:cxn ang="0">
                  <a:pos x="284" y="782"/>
                </a:cxn>
                <a:cxn ang="0">
                  <a:pos x="313" y="833"/>
                </a:cxn>
                <a:cxn ang="0">
                  <a:pos x="410" y="796"/>
                </a:cxn>
                <a:cxn ang="0">
                  <a:pos x="384" y="763"/>
                </a:cxn>
                <a:cxn ang="0">
                  <a:pos x="405" y="731"/>
                </a:cxn>
                <a:cxn ang="0">
                  <a:pos x="518" y="660"/>
                </a:cxn>
                <a:cxn ang="0">
                  <a:pos x="596" y="521"/>
                </a:cxn>
                <a:cxn ang="0">
                  <a:pos x="624" y="631"/>
                </a:cxn>
                <a:cxn ang="0">
                  <a:pos x="657" y="679"/>
                </a:cxn>
                <a:cxn ang="0">
                  <a:pos x="681" y="620"/>
                </a:cxn>
                <a:cxn ang="0">
                  <a:pos x="721" y="616"/>
                </a:cxn>
                <a:cxn ang="0">
                  <a:pos x="742" y="633"/>
                </a:cxn>
                <a:cxn ang="0">
                  <a:pos x="766" y="600"/>
                </a:cxn>
                <a:cxn ang="0">
                  <a:pos x="805" y="489"/>
                </a:cxn>
                <a:cxn ang="0">
                  <a:pos x="863" y="331"/>
                </a:cxn>
                <a:cxn ang="0">
                  <a:pos x="867" y="281"/>
                </a:cxn>
                <a:cxn ang="0">
                  <a:pos x="751" y="490"/>
                </a:cxn>
                <a:cxn ang="0">
                  <a:pos x="753" y="520"/>
                </a:cxn>
                <a:cxn ang="0">
                  <a:pos x="337" y="535"/>
                </a:cxn>
                <a:cxn ang="0">
                  <a:pos x="390" y="314"/>
                </a:cxn>
                <a:cxn ang="0">
                  <a:pos x="331" y="735"/>
                </a:cxn>
                <a:cxn ang="0">
                  <a:pos x="341" y="709"/>
                </a:cxn>
                <a:cxn ang="0">
                  <a:pos x="489" y="408"/>
                </a:cxn>
                <a:cxn ang="0">
                  <a:pos x="466" y="376"/>
                </a:cxn>
                <a:cxn ang="0">
                  <a:pos x="466" y="304"/>
                </a:cxn>
                <a:cxn ang="0">
                  <a:pos x="550" y="429"/>
                </a:cxn>
                <a:cxn ang="0">
                  <a:pos x="773" y="171"/>
                </a:cxn>
                <a:cxn ang="0">
                  <a:pos x="636" y="245"/>
                </a:cxn>
                <a:cxn ang="0">
                  <a:pos x="758" y="175"/>
                </a:cxn>
                <a:cxn ang="0">
                  <a:pos x="651" y="471"/>
                </a:cxn>
                <a:cxn ang="0">
                  <a:pos x="595" y="139"/>
                </a:cxn>
                <a:cxn ang="0">
                  <a:pos x="682" y="62"/>
                </a:cxn>
                <a:cxn ang="0">
                  <a:pos x="725" y="472"/>
                </a:cxn>
                <a:cxn ang="0">
                  <a:pos x="760" y="367"/>
                </a:cxn>
                <a:cxn ang="0">
                  <a:pos x="799" y="386"/>
                </a:cxn>
                <a:cxn ang="0">
                  <a:pos x="659" y="40"/>
                </a:cxn>
                <a:cxn ang="0">
                  <a:pos x="473" y="224"/>
                </a:cxn>
                <a:cxn ang="0">
                  <a:pos x="455" y="238"/>
                </a:cxn>
                <a:cxn ang="0">
                  <a:pos x="453" y="238"/>
                </a:cxn>
              </a:cxnLst>
              <a:rect l="0" t="0" r="r" b="b"/>
              <a:pathLst>
                <a:path w="877" h="833">
                  <a:moveTo>
                    <a:pt x="867" y="281"/>
                  </a:moveTo>
                  <a:lnTo>
                    <a:pt x="867" y="281"/>
                  </a:lnTo>
                  <a:lnTo>
                    <a:pt x="862" y="268"/>
                  </a:lnTo>
                  <a:lnTo>
                    <a:pt x="855" y="254"/>
                  </a:lnTo>
                  <a:lnTo>
                    <a:pt x="841" y="228"/>
                  </a:lnTo>
                  <a:lnTo>
                    <a:pt x="841" y="228"/>
                  </a:lnTo>
                  <a:lnTo>
                    <a:pt x="837" y="223"/>
                  </a:lnTo>
                  <a:lnTo>
                    <a:pt x="835" y="220"/>
                  </a:lnTo>
                  <a:lnTo>
                    <a:pt x="834" y="217"/>
                  </a:lnTo>
                  <a:lnTo>
                    <a:pt x="834" y="217"/>
                  </a:lnTo>
                  <a:lnTo>
                    <a:pt x="832" y="205"/>
                  </a:lnTo>
                  <a:lnTo>
                    <a:pt x="830" y="193"/>
                  </a:lnTo>
                  <a:lnTo>
                    <a:pt x="830" y="193"/>
                  </a:lnTo>
                  <a:lnTo>
                    <a:pt x="827" y="179"/>
                  </a:lnTo>
                  <a:lnTo>
                    <a:pt x="824" y="164"/>
                  </a:lnTo>
                  <a:lnTo>
                    <a:pt x="824" y="164"/>
                  </a:lnTo>
                  <a:lnTo>
                    <a:pt x="825" y="165"/>
                  </a:lnTo>
                  <a:lnTo>
                    <a:pt x="826" y="166"/>
                  </a:lnTo>
                  <a:lnTo>
                    <a:pt x="828" y="167"/>
                  </a:lnTo>
                  <a:lnTo>
                    <a:pt x="828" y="167"/>
                  </a:lnTo>
                  <a:lnTo>
                    <a:pt x="831" y="168"/>
                  </a:lnTo>
                  <a:lnTo>
                    <a:pt x="832" y="169"/>
                  </a:lnTo>
                  <a:lnTo>
                    <a:pt x="833" y="168"/>
                  </a:lnTo>
                  <a:lnTo>
                    <a:pt x="833" y="168"/>
                  </a:lnTo>
                  <a:lnTo>
                    <a:pt x="834" y="167"/>
                  </a:lnTo>
                  <a:lnTo>
                    <a:pt x="835" y="166"/>
                  </a:lnTo>
                  <a:lnTo>
                    <a:pt x="835" y="162"/>
                  </a:lnTo>
                  <a:lnTo>
                    <a:pt x="835" y="162"/>
                  </a:lnTo>
                  <a:lnTo>
                    <a:pt x="832" y="154"/>
                  </a:lnTo>
                  <a:lnTo>
                    <a:pt x="830" y="146"/>
                  </a:lnTo>
                  <a:lnTo>
                    <a:pt x="830" y="146"/>
                  </a:lnTo>
                  <a:lnTo>
                    <a:pt x="824" y="135"/>
                  </a:lnTo>
                  <a:lnTo>
                    <a:pt x="818" y="125"/>
                  </a:lnTo>
                  <a:lnTo>
                    <a:pt x="810" y="115"/>
                  </a:lnTo>
                  <a:lnTo>
                    <a:pt x="801" y="106"/>
                  </a:lnTo>
                  <a:lnTo>
                    <a:pt x="801" y="106"/>
                  </a:lnTo>
                  <a:lnTo>
                    <a:pt x="794" y="100"/>
                  </a:lnTo>
                  <a:lnTo>
                    <a:pt x="785" y="95"/>
                  </a:lnTo>
                  <a:lnTo>
                    <a:pt x="777" y="90"/>
                  </a:lnTo>
                  <a:lnTo>
                    <a:pt x="767" y="86"/>
                  </a:lnTo>
                  <a:lnTo>
                    <a:pt x="767" y="86"/>
                  </a:lnTo>
                  <a:lnTo>
                    <a:pt x="762" y="84"/>
                  </a:lnTo>
                  <a:lnTo>
                    <a:pt x="759" y="80"/>
                  </a:lnTo>
                  <a:lnTo>
                    <a:pt x="758" y="76"/>
                  </a:lnTo>
                  <a:lnTo>
                    <a:pt x="759" y="70"/>
                  </a:lnTo>
                  <a:lnTo>
                    <a:pt x="759" y="70"/>
                  </a:lnTo>
                  <a:lnTo>
                    <a:pt x="760" y="64"/>
                  </a:lnTo>
                  <a:lnTo>
                    <a:pt x="760" y="58"/>
                  </a:lnTo>
                  <a:lnTo>
                    <a:pt x="759" y="46"/>
                  </a:lnTo>
                  <a:lnTo>
                    <a:pt x="759" y="46"/>
                  </a:lnTo>
                  <a:lnTo>
                    <a:pt x="758" y="40"/>
                  </a:lnTo>
                  <a:lnTo>
                    <a:pt x="756" y="34"/>
                  </a:lnTo>
                  <a:lnTo>
                    <a:pt x="754" y="29"/>
                  </a:lnTo>
                  <a:lnTo>
                    <a:pt x="751" y="24"/>
                  </a:lnTo>
                  <a:lnTo>
                    <a:pt x="751" y="24"/>
                  </a:lnTo>
                  <a:lnTo>
                    <a:pt x="748" y="21"/>
                  </a:lnTo>
                  <a:lnTo>
                    <a:pt x="745" y="18"/>
                  </a:lnTo>
                  <a:lnTo>
                    <a:pt x="738" y="14"/>
                  </a:lnTo>
                  <a:lnTo>
                    <a:pt x="738" y="14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19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09" y="14"/>
                  </a:lnTo>
                  <a:lnTo>
                    <a:pt x="709" y="14"/>
                  </a:lnTo>
                  <a:lnTo>
                    <a:pt x="707" y="15"/>
                  </a:lnTo>
                  <a:lnTo>
                    <a:pt x="707" y="15"/>
                  </a:lnTo>
                  <a:lnTo>
                    <a:pt x="707" y="14"/>
                  </a:lnTo>
                  <a:lnTo>
                    <a:pt x="707" y="14"/>
                  </a:lnTo>
                  <a:lnTo>
                    <a:pt x="706" y="10"/>
                  </a:lnTo>
                  <a:lnTo>
                    <a:pt x="705" y="7"/>
                  </a:lnTo>
                  <a:lnTo>
                    <a:pt x="704" y="5"/>
                  </a:lnTo>
                  <a:lnTo>
                    <a:pt x="701" y="3"/>
                  </a:lnTo>
                  <a:lnTo>
                    <a:pt x="696" y="2"/>
                  </a:lnTo>
                  <a:lnTo>
                    <a:pt x="690" y="1"/>
                  </a:lnTo>
                  <a:lnTo>
                    <a:pt x="690" y="1"/>
                  </a:lnTo>
                  <a:lnTo>
                    <a:pt x="689" y="1"/>
                  </a:lnTo>
                  <a:lnTo>
                    <a:pt x="688" y="0"/>
                  </a:lnTo>
                  <a:lnTo>
                    <a:pt x="688" y="0"/>
                  </a:lnTo>
                  <a:lnTo>
                    <a:pt x="657" y="0"/>
                  </a:lnTo>
                  <a:lnTo>
                    <a:pt x="657" y="0"/>
                  </a:lnTo>
                  <a:lnTo>
                    <a:pt x="656" y="1"/>
                  </a:lnTo>
                  <a:lnTo>
                    <a:pt x="654" y="1"/>
                  </a:lnTo>
                  <a:lnTo>
                    <a:pt x="650" y="2"/>
                  </a:lnTo>
                  <a:lnTo>
                    <a:pt x="650" y="2"/>
                  </a:lnTo>
                  <a:lnTo>
                    <a:pt x="640" y="5"/>
                  </a:lnTo>
                  <a:lnTo>
                    <a:pt x="630" y="8"/>
                  </a:lnTo>
                  <a:lnTo>
                    <a:pt x="621" y="13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07" y="22"/>
                  </a:lnTo>
                  <a:lnTo>
                    <a:pt x="604" y="26"/>
                  </a:lnTo>
                  <a:lnTo>
                    <a:pt x="602" y="31"/>
                  </a:lnTo>
                  <a:lnTo>
                    <a:pt x="602" y="36"/>
                  </a:lnTo>
                  <a:lnTo>
                    <a:pt x="602" y="36"/>
                  </a:lnTo>
                  <a:lnTo>
                    <a:pt x="602" y="50"/>
                  </a:lnTo>
                  <a:lnTo>
                    <a:pt x="602" y="50"/>
                  </a:lnTo>
                  <a:lnTo>
                    <a:pt x="598" y="44"/>
                  </a:lnTo>
                  <a:lnTo>
                    <a:pt x="595" y="39"/>
                  </a:lnTo>
                  <a:lnTo>
                    <a:pt x="595" y="39"/>
                  </a:lnTo>
                  <a:lnTo>
                    <a:pt x="593" y="35"/>
                  </a:lnTo>
                  <a:lnTo>
                    <a:pt x="591" y="34"/>
                  </a:lnTo>
                  <a:lnTo>
                    <a:pt x="590" y="33"/>
                  </a:lnTo>
                  <a:lnTo>
                    <a:pt x="586" y="34"/>
                  </a:lnTo>
                  <a:lnTo>
                    <a:pt x="582" y="37"/>
                  </a:lnTo>
                  <a:lnTo>
                    <a:pt x="582" y="37"/>
                  </a:lnTo>
                  <a:lnTo>
                    <a:pt x="566" y="55"/>
                  </a:lnTo>
                  <a:lnTo>
                    <a:pt x="566" y="55"/>
                  </a:lnTo>
                  <a:lnTo>
                    <a:pt x="557" y="67"/>
                  </a:lnTo>
                  <a:lnTo>
                    <a:pt x="557" y="67"/>
                  </a:lnTo>
                  <a:lnTo>
                    <a:pt x="550" y="77"/>
                  </a:lnTo>
                  <a:lnTo>
                    <a:pt x="543" y="88"/>
                  </a:lnTo>
                  <a:lnTo>
                    <a:pt x="538" y="99"/>
                  </a:lnTo>
                  <a:lnTo>
                    <a:pt x="533" y="111"/>
                  </a:lnTo>
                  <a:lnTo>
                    <a:pt x="533" y="111"/>
                  </a:lnTo>
                  <a:lnTo>
                    <a:pt x="527" y="129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19" y="162"/>
                  </a:lnTo>
                  <a:lnTo>
                    <a:pt x="517" y="175"/>
                  </a:lnTo>
                  <a:lnTo>
                    <a:pt x="517" y="175"/>
                  </a:lnTo>
                  <a:lnTo>
                    <a:pt x="516" y="189"/>
                  </a:lnTo>
                  <a:lnTo>
                    <a:pt x="516" y="203"/>
                  </a:lnTo>
                  <a:lnTo>
                    <a:pt x="516" y="203"/>
                  </a:lnTo>
                  <a:lnTo>
                    <a:pt x="517" y="206"/>
                  </a:lnTo>
                  <a:lnTo>
                    <a:pt x="517" y="208"/>
                  </a:lnTo>
                  <a:lnTo>
                    <a:pt x="517" y="209"/>
                  </a:lnTo>
                  <a:lnTo>
                    <a:pt x="517" y="209"/>
                  </a:lnTo>
                  <a:lnTo>
                    <a:pt x="514" y="206"/>
                  </a:lnTo>
                  <a:lnTo>
                    <a:pt x="510" y="203"/>
                  </a:lnTo>
                  <a:lnTo>
                    <a:pt x="502" y="200"/>
                  </a:lnTo>
                  <a:lnTo>
                    <a:pt x="502" y="200"/>
                  </a:lnTo>
                  <a:lnTo>
                    <a:pt x="498" y="199"/>
                  </a:lnTo>
                  <a:lnTo>
                    <a:pt x="495" y="199"/>
                  </a:lnTo>
                  <a:lnTo>
                    <a:pt x="491" y="200"/>
                  </a:lnTo>
                  <a:lnTo>
                    <a:pt x="488" y="202"/>
                  </a:lnTo>
                  <a:lnTo>
                    <a:pt x="488" y="202"/>
                  </a:lnTo>
                  <a:lnTo>
                    <a:pt x="483" y="210"/>
                  </a:lnTo>
                  <a:lnTo>
                    <a:pt x="483" y="210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79" y="213"/>
                  </a:lnTo>
                  <a:lnTo>
                    <a:pt x="479" y="213"/>
                  </a:lnTo>
                  <a:lnTo>
                    <a:pt x="478" y="212"/>
                  </a:lnTo>
                  <a:lnTo>
                    <a:pt x="477" y="211"/>
                  </a:lnTo>
                  <a:lnTo>
                    <a:pt x="479" y="208"/>
                  </a:lnTo>
                  <a:lnTo>
                    <a:pt x="479" y="208"/>
                  </a:lnTo>
                  <a:lnTo>
                    <a:pt x="480" y="204"/>
                  </a:lnTo>
                  <a:lnTo>
                    <a:pt x="480" y="203"/>
                  </a:lnTo>
                  <a:lnTo>
                    <a:pt x="478" y="201"/>
                  </a:lnTo>
                  <a:lnTo>
                    <a:pt x="478" y="201"/>
                  </a:lnTo>
                  <a:lnTo>
                    <a:pt x="474" y="197"/>
                  </a:lnTo>
                  <a:lnTo>
                    <a:pt x="472" y="197"/>
                  </a:lnTo>
                  <a:lnTo>
                    <a:pt x="469" y="197"/>
                  </a:lnTo>
                  <a:lnTo>
                    <a:pt x="469" y="197"/>
                  </a:lnTo>
                  <a:lnTo>
                    <a:pt x="463" y="200"/>
                  </a:lnTo>
                  <a:lnTo>
                    <a:pt x="460" y="202"/>
                  </a:lnTo>
                  <a:lnTo>
                    <a:pt x="458" y="205"/>
                  </a:lnTo>
                  <a:lnTo>
                    <a:pt x="457" y="208"/>
                  </a:lnTo>
                  <a:lnTo>
                    <a:pt x="457" y="211"/>
                  </a:lnTo>
                  <a:lnTo>
                    <a:pt x="457" y="214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3" y="218"/>
                  </a:lnTo>
                  <a:lnTo>
                    <a:pt x="449" y="219"/>
                  </a:lnTo>
                  <a:lnTo>
                    <a:pt x="446" y="221"/>
                  </a:lnTo>
                  <a:lnTo>
                    <a:pt x="442" y="225"/>
                  </a:lnTo>
                  <a:lnTo>
                    <a:pt x="442" y="225"/>
                  </a:lnTo>
                  <a:lnTo>
                    <a:pt x="440" y="228"/>
                  </a:lnTo>
                  <a:lnTo>
                    <a:pt x="439" y="230"/>
                  </a:lnTo>
                  <a:lnTo>
                    <a:pt x="439" y="233"/>
                  </a:lnTo>
                  <a:lnTo>
                    <a:pt x="441" y="236"/>
                  </a:lnTo>
                  <a:lnTo>
                    <a:pt x="441" y="236"/>
                  </a:lnTo>
                  <a:lnTo>
                    <a:pt x="442" y="238"/>
                  </a:lnTo>
                  <a:lnTo>
                    <a:pt x="441" y="239"/>
                  </a:lnTo>
                  <a:lnTo>
                    <a:pt x="440" y="240"/>
                  </a:lnTo>
                  <a:lnTo>
                    <a:pt x="438" y="241"/>
                  </a:lnTo>
                  <a:lnTo>
                    <a:pt x="438" y="241"/>
                  </a:lnTo>
                  <a:lnTo>
                    <a:pt x="432" y="243"/>
                  </a:lnTo>
                  <a:lnTo>
                    <a:pt x="430" y="245"/>
                  </a:lnTo>
                  <a:lnTo>
                    <a:pt x="428" y="248"/>
                  </a:lnTo>
                  <a:lnTo>
                    <a:pt x="428" y="248"/>
                  </a:lnTo>
                  <a:lnTo>
                    <a:pt x="425" y="237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18" y="225"/>
                  </a:lnTo>
                  <a:lnTo>
                    <a:pt x="416" y="223"/>
                  </a:lnTo>
                  <a:lnTo>
                    <a:pt x="413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01" y="228"/>
                  </a:lnTo>
                  <a:lnTo>
                    <a:pt x="392" y="233"/>
                  </a:lnTo>
                  <a:lnTo>
                    <a:pt x="392" y="233"/>
                  </a:lnTo>
                  <a:lnTo>
                    <a:pt x="384" y="240"/>
                  </a:lnTo>
                  <a:lnTo>
                    <a:pt x="375" y="246"/>
                  </a:lnTo>
                  <a:lnTo>
                    <a:pt x="375" y="246"/>
                  </a:lnTo>
                  <a:lnTo>
                    <a:pt x="372" y="250"/>
                  </a:lnTo>
                  <a:lnTo>
                    <a:pt x="369" y="254"/>
                  </a:lnTo>
                  <a:lnTo>
                    <a:pt x="364" y="263"/>
                  </a:lnTo>
                  <a:lnTo>
                    <a:pt x="364" y="263"/>
                  </a:lnTo>
                  <a:lnTo>
                    <a:pt x="363" y="265"/>
                  </a:lnTo>
                  <a:lnTo>
                    <a:pt x="364" y="266"/>
                  </a:lnTo>
                  <a:lnTo>
                    <a:pt x="365" y="267"/>
                  </a:lnTo>
                  <a:lnTo>
                    <a:pt x="365" y="267"/>
                  </a:lnTo>
                  <a:lnTo>
                    <a:pt x="369" y="269"/>
                  </a:lnTo>
                  <a:lnTo>
                    <a:pt x="372" y="273"/>
                  </a:lnTo>
                  <a:lnTo>
                    <a:pt x="375" y="277"/>
                  </a:lnTo>
                  <a:lnTo>
                    <a:pt x="380" y="280"/>
                  </a:lnTo>
                  <a:lnTo>
                    <a:pt x="380" y="280"/>
                  </a:lnTo>
                  <a:lnTo>
                    <a:pt x="376" y="280"/>
                  </a:lnTo>
                  <a:lnTo>
                    <a:pt x="372" y="279"/>
                  </a:lnTo>
                  <a:lnTo>
                    <a:pt x="368" y="278"/>
                  </a:lnTo>
                  <a:lnTo>
                    <a:pt x="364" y="278"/>
                  </a:lnTo>
                  <a:lnTo>
                    <a:pt x="364" y="278"/>
                  </a:lnTo>
                  <a:lnTo>
                    <a:pt x="361" y="278"/>
                  </a:lnTo>
                  <a:lnTo>
                    <a:pt x="359" y="277"/>
                  </a:lnTo>
                  <a:lnTo>
                    <a:pt x="358" y="275"/>
                  </a:lnTo>
                  <a:lnTo>
                    <a:pt x="358" y="275"/>
                  </a:lnTo>
                  <a:lnTo>
                    <a:pt x="343" y="232"/>
                  </a:lnTo>
                  <a:lnTo>
                    <a:pt x="343" y="232"/>
                  </a:lnTo>
                  <a:lnTo>
                    <a:pt x="343" y="229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9" y="224"/>
                  </a:lnTo>
                  <a:lnTo>
                    <a:pt x="354" y="220"/>
                  </a:lnTo>
                  <a:lnTo>
                    <a:pt x="358" y="215"/>
                  </a:lnTo>
                  <a:lnTo>
                    <a:pt x="361" y="210"/>
                  </a:lnTo>
                  <a:lnTo>
                    <a:pt x="361" y="210"/>
                  </a:lnTo>
                  <a:lnTo>
                    <a:pt x="364" y="200"/>
                  </a:lnTo>
                  <a:lnTo>
                    <a:pt x="365" y="195"/>
                  </a:lnTo>
                  <a:lnTo>
                    <a:pt x="366" y="191"/>
                  </a:lnTo>
                  <a:lnTo>
                    <a:pt x="365" y="186"/>
                  </a:lnTo>
                  <a:lnTo>
                    <a:pt x="364" y="182"/>
                  </a:lnTo>
                  <a:lnTo>
                    <a:pt x="362" y="177"/>
                  </a:lnTo>
                  <a:lnTo>
                    <a:pt x="359" y="173"/>
                  </a:lnTo>
                  <a:lnTo>
                    <a:pt x="359" y="173"/>
                  </a:lnTo>
                  <a:lnTo>
                    <a:pt x="358" y="171"/>
                  </a:lnTo>
                  <a:lnTo>
                    <a:pt x="358" y="170"/>
                  </a:lnTo>
                  <a:lnTo>
                    <a:pt x="359" y="168"/>
                  </a:lnTo>
                  <a:lnTo>
                    <a:pt x="359" y="168"/>
                  </a:lnTo>
                  <a:lnTo>
                    <a:pt x="362" y="162"/>
                  </a:lnTo>
                  <a:lnTo>
                    <a:pt x="365" y="156"/>
                  </a:lnTo>
                  <a:lnTo>
                    <a:pt x="367" y="150"/>
                  </a:lnTo>
                  <a:lnTo>
                    <a:pt x="368" y="144"/>
                  </a:lnTo>
                  <a:lnTo>
                    <a:pt x="368" y="138"/>
                  </a:lnTo>
                  <a:lnTo>
                    <a:pt x="367" y="131"/>
                  </a:lnTo>
                  <a:lnTo>
                    <a:pt x="366" y="125"/>
                  </a:lnTo>
                  <a:lnTo>
                    <a:pt x="364" y="118"/>
                  </a:lnTo>
                  <a:lnTo>
                    <a:pt x="364" y="118"/>
                  </a:lnTo>
                  <a:lnTo>
                    <a:pt x="363" y="114"/>
                  </a:lnTo>
                  <a:lnTo>
                    <a:pt x="361" y="111"/>
                  </a:lnTo>
                  <a:lnTo>
                    <a:pt x="358" y="109"/>
                  </a:lnTo>
                  <a:lnTo>
                    <a:pt x="355" y="107"/>
                  </a:lnTo>
                  <a:lnTo>
                    <a:pt x="351" y="105"/>
                  </a:lnTo>
                  <a:lnTo>
                    <a:pt x="347" y="105"/>
                  </a:lnTo>
                  <a:lnTo>
                    <a:pt x="343" y="105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8" y="98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3" y="82"/>
                  </a:lnTo>
                  <a:lnTo>
                    <a:pt x="329" y="76"/>
                  </a:lnTo>
                  <a:lnTo>
                    <a:pt x="325" y="70"/>
                  </a:lnTo>
                  <a:lnTo>
                    <a:pt x="321" y="66"/>
                  </a:lnTo>
                  <a:lnTo>
                    <a:pt x="316" y="63"/>
                  </a:lnTo>
                  <a:lnTo>
                    <a:pt x="310" y="61"/>
                  </a:lnTo>
                  <a:lnTo>
                    <a:pt x="304" y="60"/>
                  </a:lnTo>
                  <a:lnTo>
                    <a:pt x="297" y="60"/>
                  </a:lnTo>
                  <a:lnTo>
                    <a:pt x="297" y="60"/>
                  </a:lnTo>
                  <a:lnTo>
                    <a:pt x="290" y="60"/>
                  </a:lnTo>
                  <a:lnTo>
                    <a:pt x="283" y="63"/>
                  </a:lnTo>
                  <a:lnTo>
                    <a:pt x="277" y="66"/>
                  </a:lnTo>
                  <a:lnTo>
                    <a:pt x="271" y="71"/>
                  </a:lnTo>
                  <a:lnTo>
                    <a:pt x="271" y="71"/>
                  </a:lnTo>
                  <a:lnTo>
                    <a:pt x="270" y="72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5" y="67"/>
                  </a:lnTo>
                  <a:lnTo>
                    <a:pt x="261" y="64"/>
                  </a:lnTo>
                  <a:lnTo>
                    <a:pt x="257" y="62"/>
                  </a:lnTo>
                  <a:lnTo>
                    <a:pt x="253" y="61"/>
                  </a:lnTo>
                  <a:lnTo>
                    <a:pt x="248" y="61"/>
                  </a:lnTo>
                  <a:lnTo>
                    <a:pt x="244" y="61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6" y="69"/>
                  </a:lnTo>
                  <a:lnTo>
                    <a:pt x="219" y="75"/>
                  </a:lnTo>
                  <a:lnTo>
                    <a:pt x="213" y="82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198" y="103"/>
                  </a:lnTo>
                  <a:lnTo>
                    <a:pt x="194" y="110"/>
                  </a:lnTo>
                  <a:lnTo>
                    <a:pt x="191" y="117"/>
                  </a:lnTo>
                  <a:lnTo>
                    <a:pt x="189" y="124"/>
                  </a:lnTo>
                  <a:lnTo>
                    <a:pt x="188" y="132"/>
                  </a:lnTo>
                  <a:lnTo>
                    <a:pt x="187" y="140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51"/>
                  </a:lnTo>
                  <a:lnTo>
                    <a:pt x="185" y="154"/>
                  </a:lnTo>
                  <a:lnTo>
                    <a:pt x="185" y="154"/>
                  </a:lnTo>
                  <a:lnTo>
                    <a:pt x="179" y="160"/>
                  </a:lnTo>
                  <a:lnTo>
                    <a:pt x="174" y="166"/>
                  </a:lnTo>
                  <a:lnTo>
                    <a:pt x="169" y="174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2" y="191"/>
                  </a:lnTo>
                  <a:lnTo>
                    <a:pt x="160" y="196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5" y="203"/>
                  </a:lnTo>
                  <a:lnTo>
                    <a:pt x="154" y="205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5" y="211"/>
                  </a:lnTo>
                  <a:lnTo>
                    <a:pt x="153" y="215"/>
                  </a:lnTo>
                  <a:lnTo>
                    <a:pt x="151" y="218"/>
                  </a:lnTo>
                  <a:lnTo>
                    <a:pt x="148" y="221"/>
                  </a:lnTo>
                  <a:lnTo>
                    <a:pt x="148" y="221"/>
                  </a:lnTo>
                  <a:lnTo>
                    <a:pt x="146" y="223"/>
                  </a:lnTo>
                  <a:lnTo>
                    <a:pt x="144" y="226"/>
                  </a:lnTo>
                  <a:lnTo>
                    <a:pt x="144" y="226"/>
                  </a:lnTo>
                  <a:lnTo>
                    <a:pt x="140" y="232"/>
                  </a:lnTo>
                  <a:lnTo>
                    <a:pt x="138" y="238"/>
                  </a:lnTo>
                  <a:lnTo>
                    <a:pt x="136" y="245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35" y="254"/>
                  </a:lnTo>
                  <a:lnTo>
                    <a:pt x="137" y="255"/>
                  </a:lnTo>
                  <a:lnTo>
                    <a:pt x="137" y="255"/>
                  </a:lnTo>
                  <a:lnTo>
                    <a:pt x="141" y="255"/>
                  </a:lnTo>
                  <a:lnTo>
                    <a:pt x="144" y="255"/>
                  </a:lnTo>
                  <a:lnTo>
                    <a:pt x="150" y="254"/>
                  </a:lnTo>
                  <a:lnTo>
                    <a:pt x="150" y="254"/>
                  </a:lnTo>
                  <a:lnTo>
                    <a:pt x="152" y="253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7" y="270"/>
                  </a:lnTo>
                  <a:lnTo>
                    <a:pt x="160" y="277"/>
                  </a:lnTo>
                  <a:lnTo>
                    <a:pt x="165" y="283"/>
                  </a:lnTo>
                  <a:lnTo>
                    <a:pt x="165" y="283"/>
                  </a:lnTo>
                  <a:lnTo>
                    <a:pt x="166" y="284"/>
                  </a:lnTo>
                  <a:lnTo>
                    <a:pt x="166" y="286"/>
                  </a:lnTo>
                  <a:lnTo>
                    <a:pt x="165" y="288"/>
                  </a:lnTo>
                  <a:lnTo>
                    <a:pt x="165" y="288"/>
                  </a:lnTo>
                  <a:lnTo>
                    <a:pt x="153" y="299"/>
                  </a:lnTo>
                  <a:lnTo>
                    <a:pt x="153" y="299"/>
                  </a:lnTo>
                  <a:lnTo>
                    <a:pt x="144" y="306"/>
                  </a:lnTo>
                  <a:lnTo>
                    <a:pt x="141" y="310"/>
                  </a:lnTo>
                  <a:lnTo>
                    <a:pt x="138" y="315"/>
                  </a:lnTo>
                  <a:lnTo>
                    <a:pt x="138" y="315"/>
                  </a:lnTo>
                  <a:lnTo>
                    <a:pt x="136" y="321"/>
                  </a:lnTo>
                  <a:lnTo>
                    <a:pt x="136" y="327"/>
                  </a:lnTo>
                  <a:lnTo>
                    <a:pt x="137" y="332"/>
                  </a:lnTo>
                  <a:lnTo>
                    <a:pt x="138" y="337"/>
                  </a:lnTo>
                  <a:lnTo>
                    <a:pt x="141" y="341"/>
                  </a:lnTo>
                  <a:lnTo>
                    <a:pt x="145" y="345"/>
                  </a:lnTo>
                  <a:lnTo>
                    <a:pt x="149" y="349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9" y="353"/>
                  </a:lnTo>
                  <a:lnTo>
                    <a:pt x="164" y="353"/>
                  </a:lnTo>
                  <a:lnTo>
                    <a:pt x="173" y="353"/>
                  </a:lnTo>
                  <a:lnTo>
                    <a:pt x="173" y="353"/>
                  </a:lnTo>
                  <a:lnTo>
                    <a:pt x="175" y="354"/>
                  </a:lnTo>
                  <a:lnTo>
                    <a:pt x="176" y="354"/>
                  </a:lnTo>
                  <a:lnTo>
                    <a:pt x="176" y="356"/>
                  </a:lnTo>
                  <a:lnTo>
                    <a:pt x="176" y="358"/>
                  </a:lnTo>
                  <a:lnTo>
                    <a:pt x="176" y="358"/>
                  </a:lnTo>
                  <a:lnTo>
                    <a:pt x="172" y="365"/>
                  </a:lnTo>
                  <a:lnTo>
                    <a:pt x="172" y="365"/>
                  </a:lnTo>
                  <a:lnTo>
                    <a:pt x="170" y="368"/>
                  </a:lnTo>
                  <a:lnTo>
                    <a:pt x="168" y="369"/>
                  </a:lnTo>
                  <a:lnTo>
                    <a:pt x="166" y="370"/>
                  </a:lnTo>
                  <a:lnTo>
                    <a:pt x="163" y="369"/>
                  </a:lnTo>
                  <a:lnTo>
                    <a:pt x="163" y="369"/>
                  </a:lnTo>
                  <a:lnTo>
                    <a:pt x="147" y="364"/>
                  </a:lnTo>
                  <a:lnTo>
                    <a:pt x="139" y="362"/>
                  </a:lnTo>
                  <a:lnTo>
                    <a:pt x="131" y="359"/>
                  </a:lnTo>
                  <a:lnTo>
                    <a:pt x="131" y="359"/>
                  </a:lnTo>
                  <a:lnTo>
                    <a:pt x="125" y="356"/>
                  </a:lnTo>
                  <a:lnTo>
                    <a:pt x="118" y="355"/>
                  </a:lnTo>
                  <a:lnTo>
                    <a:pt x="112" y="354"/>
                  </a:lnTo>
                  <a:lnTo>
                    <a:pt x="105" y="355"/>
                  </a:lnTo>
                  <a:lnTo>
                    <a:pt x="105" y="355"/>
                  </a:lnTo>
                  <a:lnTo>
                    <a:pt x="98" y="358"/>
                  </a:lnTo>
                  <a:lnTo>
                    <a:pt x="96" y="360"/>
                  </a:lnTo>
                  <a:lnTo>
                    <a:pt x="94" y="363"/>
                  </a:lnTo>
                  <a:lnTo>
                    <a:pt x="94" y="363"/>
                  </a:lnTo>
                  <a:lnTo>
                    <a:pt x="89" y="378"/>
                  </a:lnTo>
                  <a:lnTo>
                    <a:pt x="87" y="386"/>
                  </a:lnTo>
                  <a:lnTo>
                    <a:pt x="83" y="393"/>
                  </a:lnTo>
                  <a:lnTo>
                    <a:pt x="83" y="393"/>
                  </a:lnTo>
                  <a:lnTo>
                    <a:pt x="79" y="402"/>
                  </a:lnTo>
                  <a:lnTo>
                    <a:pt x="73" y="411"/>
                  </a:lnTo>
                  <a:lnTo>
                    <a:pt x="73" y="411"/>
                  </a:lnTo>
                  <a:lnTo>
                    <a:pt x="70" y="414"/>
                  </a:lnTo>
                  <a:lnTo>
                    <a:pt x="66" y="417"/>
                  </a:lnTo>
                  <a:lnTo>
                    <a:pt x="58" y="423"/>
                  </a:lnTo>
                  <a:lnTo>
                    <a:pt x="58" y="423"/>
                  </a:lnTo>
                  <a:lnTo>
                    <a:pt x="44" y="433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24" y="448"/>
                  </a:lnTo>
                  <a:lnTo>
                    <a:pt x="18" y="453"/>
                  </a:lnTo>
                  <a:lnTo>
                    <a:pt x="18" y="453"/>
                  </a:lnTo>
                  <a:lnTo>
                    <a:pt x="12" y="459"/>
                  </a:lnTo>
                  <a:lnTo>
                    <a:pt x="10" y="463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5" y="474"/>
                  </a:lnTo>
                  <a:lnTo>
                    <a:pt x="3" y="478"/>
                  </a:lnTo>
                  <a:lnTo>
                    <a:pt x="2" y="482"/>
                  </a:lnTo>
                  <a:lnTo>
                    <a:pt x="2" y="482"/>
                  </a:lnTo>
                  <a:lnTo>
                    <a:pt x="1" y="489"/>
                  </a:lnTo>
                  <a:lnTo>
                    <a:pt x="1" y="493"/>
                  </a:lnTo>
                  <a:lnTo>
                    <a:pt x="0" y="496"/>
                  </a:lnTo>
                  <a:lnTo>
                    <a:pt x="0" y="496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2" y="515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5" y="532"/>
                  </a:lnTo>
                  <a:lnTo>
                    <a:pt x="8" y="541"/>
                  </a:lnTo>
                  <a:lnTo>
                    <a:pt x="13" y="550"/>
                  </a:lnTo>
                  <a:lnTo>
                    <a:pt x="19" y="559"/>
                  </a:lnTo>
                  <a:lnTo>
                    <a:pt x="19" y="559"/>
                  </a:lnTo>
                  <a:lnTo>
                    <a:pt x="32" y="572"/>
                  </a:lnTo>
                  <a:lnTo>
                    <a:pt x="39" y="578"/>
                  </a:lnTo>
                  <a:lnTo>
                    <a:pt x="46" y="584"/>
                  </a:lnTo>
                  <a:lnTo>
                    <a:pt x="46" y="584"/>
                  </a:lnTo>
                  <a:lnTo>
                    <a:pt x="56" y="592"/>
                  </a:lnTo>
                  <a:lnTo>
                    <a:pt x="62" y="596"/>
                  </a:lnTo>
                  <a:lnTo>
                    <a:pt x="68" y="598"/>
                  </a:lnTo>
                  <a:lnTo>
                    <a:pt x="68" y="598"/>
                  </a:lnTo>
                  <a:lnTo>
                    <a:pt x="76" y="600"/>
                  </a:lnTo>
                  <a:lnTo>
                    <a:pt x="84" y="601"/>
                  </a:lnTo>
                  <a:lnTo>
                    <a:pt x="101" y="601"/>
                  </a:lnTo>
                  <a:lnTo>
                    <a:pt x="101" y="601"/>
                  </a:lnTo>
                  <a:lnTo>
                    <a:pt x="105" y="600"/>
                  </a:lnTo>
                  <a:lnTo>
                    <a:pt x="110" y="597"/>
                  </a:lnTo>
                  <a:lnTo>
                    <a:pt x="110" y="597"/>
                  </a:lnTo>
                  <a:lnTo>
                    <a:pt x="112" y="595"/>
                  </a:lnTo>
                  <a:lnTo>
                    <a:pt x="112" y="593"/>
                  </a:lnTo>
                  <a:lnTo>
                    <a:pt x="112" y="591"/>
                  </a:lnTo>
                  <a:lnTo>
                    <a:pt x="110" y="589"/>
                  </a:lnTo>
                  <a:lnTo>
                    <a:pt x="110" y="589"/>
                  </a:lnTo>
                  <a:lnTo>
                    <a:pt x="105" y="585"/>
                  </a:lnTo>
                  <a:lnTo>
                    <a:pt x="101" y="581"/>
                  </a:lnTo>
                  <a:lnTo>
                    <a:pt x="93" y="571"/>
                  </a:lnTo>
                  <a:lnTo>
                    <a:pt x="93" y="571"/>
                  </a:lnTo>
                  <a:lnTo>
                    <a:pt x="91" y="568"/>
                  </a:lnTo>
                  <a:lnTo>
                    <a:pt x="89" y="565"/>
                  </a:lnTo>
                  <a:lnTo>
                    <a:pt x="86" y="558"/>
                  </a:lnTo>
                  <a:lnTo>
                    <a:pt x="86" y="558"/>
                  </a:lnTo>
                  <a:lnTo>
                    <a:pt x="85" y="553"/>
                  </a:lnTo>
                  <a:lnTo>
                    <a:pt x="83" y="548"/>
                  </a:lnTo>
                  <a:lnTo>
                    <a:pt x="82" y="544"/>
                  </a:lnTo>
                  <a:lnTo>
                    <a:pt x="79" y="539"/>
                  </a:lnTo>
                  <a:lnTo>
                    <a:pt x="79" y="539"/>
                  </a:lnTo>
                  <a:lnTo>
                    <a:pt x="91" y="542"/>
                  </a:lnTo>
                  <a:lnTo>
                    <a:pt x="103" y="543"/>
                  </a:lnTo>
                  <a:lnTo>
                    <a:pt x="126" y="544"/>
                  </a:lnTo>
                  <a:lnTo>
                    <a:pt x="126" y="544"/>
                  </a:lnTo>
                  <a:lnTo>
                    <a:pt x="132" y="543"/>
                  </a:lnTo>
                  <a:lnTo>
                    <a:pt x="137" y="542"/>
                  </a:lnTo>
                  <a:lnTo>
                    <a:pt x="137" y="542"/>
                  </a:lnTo>
                  <a:lnTo>
                    <a:pt x="141" y="542"/>
                  </a:lnTo>
                  <a:lnTo>
                    <a:pt x="143" y="542"/>
                  </a:lnTo>
                  <a:lnTo>
                    <a:pt x="145" y="544"/>
                  </a:lnTo>
                  <a:lnTo>
                    <a:pt x="145" y="544"/>
                  </a:lnTo>
                  <a:lnTo>
                    <a:pt x="152" y="554"/>
                  </a:lnTo>
                  <a:lnTo>
                    <a:pt x="160" y="562"/>
                  </a:lnTo>
                  <a:lnTo>
                    <a:pt x="160" y="562"/>
                  </a:lnTo>
                  <a:lnTo>
                    <a:pt x="169" y="572"/>
                  </a:lnTo>
                  <a:lnTo>
                    <a:pt x="176" y="583"/>
                  </a:lnTo>
                  <a:lnTo>
                    <a:pt x="176" y="583"/>
                  </a:lnTo>
                  <a:lnTo>
                    <a:pt x="180" y="587"/>
                  </a:lnTo>
                  <a:lnTo>
                    <a:pt x="184" y="591"/>
                  </a:lnTo>
                  <a:lnTo>
                    <a:pt x="189" y="595"/>
                  </a:lnTo>
                  <a:lnTo>
                    <a:pt x="192" y="600"/>
                  </a:lnTo>
                  <a:lnTo>
                    <a:pt x="192" y="600"/>
                  </a:lnTo>
                  <a:lnTo>
                    <a:pt x="196" y="606"/>
                  </a:lnTo>
                  <a:lnTo>
                    <a:pt x="200" y="610"/>
                  </a:lnTo>
                  <a:lnTo>
                    <a:pt x="205" y="615"/>
                  </a:lnTo>
                  <a:lnTo>
                    <a:pt x="209" y="620"/>
                  </a:lnTo>
                  <a:lnTo>
                    <a:pt x="209" y="620"/>
                  </a:lnTo>
                  <a:lnTo>
                    <a:pt x="213" y="626"/>
                  </a:lnTo>
                  <a:lnTo>
                    <a:pt x="217" y="631"/>
                  </a:lnTo>
                  <a:lnTo>
                    <a:pt x="222" y="636"/>
                  </a:lnTo>
                  <a:lnTo>
                    <a:pt x="227" y="642"/>
                  </a:lnTo>
                  <a:lnTo>
                    <a:pt x="227" y="642"/>
                  </a:lnTo>
                  <a:lnTo>
                    <a:pt x="229" y="644"/>
                  </a:lnTo>
                  <a:lnTo>
                    <a:pt x="232" y="645"/>
                  </a:lnTo>
                  <a:lnTo>
                    <a:pt x="235" y="644"/>
                  </a:lnTo>
                  <a:lnTo>
                    <a:pt x="238" y="642"/>
                  </a:lnTo>
                  <a:lnTo>
                    <a:pt x="238" y="642"/>
                  </a:lnTo>
                  <a:lnTo>
                    <a:pt x="250" y="627"/>
                  </a:lnTo>
                  <a:lnTo>
                    <a:pt x="250" y="627"/>
                  </a:lnTo>
                  <a:lnTo>
                    <a:pt x="264" y="642"/>
                  </a:lnTo>
                  <a:lnTo>
                    <a:pt x="264" y="642"/>
                  </a:lnTo>
                  <a:lnTo>
                    <a:pt x="275" y="652"/>
                  </a:lnTo>
                  <a:lnTo>
                    <a:pt x="286" y="661"/>
                  </a:lnTo>
                  <a:lnTo>
                    <a:pt x="286" y="661"/>
                  </a:lnTo>
                  <a:lnTo>
                    <a:pt x="290" y="664"/>
                  </a:lnTo>
                  <a:lnTo>
                    <a:pt x="292" y="667"/>
                  </a:lnTo>
                  <a:lnTo>
                    <a:pt x="296" y="674"/>
                  </a:lnTo>
                  <a:lnTo>
                    <a:pt x="296" y="674"/>
                  </a:lnTo>
                  <a:lnTo>
                    <a:pt x="299" y="680"/>
                  </a:lnTo>
                  <a:lnTo>
                    <a:pt x="302" y="684"/>
                  </a:lnTo>
                  <a:lnTo>
                    <a:pt x="306" y="688"/>
                  </a:lnTo>
                  <a:lnTo>
                    <a:pt x="311" y="691"/>
                  </a:lnTo>
                  <a:lnTo>
                    <a:pt x="311" y="691"/>
                  </a:lnTo>
                  <a:lnTo>
                    <a:pt x="312" y="692"/>
                  </a:lnTo>
                  <a:lnTo>
                    <a:pt x="312" y="694"/>
                  </a:lnTo>
                  <a:lnTo>
                    <a:pt x="311" y="696"/>
                  </a:lnTo>
                  <a:lnTo>
                    <a:pt x="311" y="696"/>
                  </a:lnTo>
                  <a:lnTo>
                    <a:pt x="290" y="731"/>
                  </a:lnTo>
                  <a:lnTo>
                    <a:pt x="290" y="731"/>
                  </a:lnTo>
                  <a:lnTo>
                    <a:pt x="287" y="735"/>
                  </a:lnTo>
                  <a:lnTo>
                    <a:pt x="283" y="738"/>
                  </a:lnTo>
                  <a:lnTo>
                    <a:pt x="280" y="740"/>
                  </a:lnTo>
                  <a:lnTo>
                    <a:pt x="276" y="741"/>
                  </a:lnTo>
                  <a:lnTo>
                    <a:pt x="272" y="741"/>
                  </a:lnTo>
                  <a:lnTo>
                    <a:pt x="268" y="741"/>
                  </a:lnTo>
                  <a:lnTo>
                    <a:pt x="264" y="740"/>
                  </a:lnTo>
                  <a:lnTo>
                    <a:pt x="259" y="738"/>
                  </a:lnTo>
                  <a:lnTo>
                    <a:pt x="259" y="738"/>
                  </a:lnTo>
                  <a:lnTo>
                    <a:pt x="255" y="735"/>
                  </a:lnTo>
                  <a:lnTo>
                    <a:pt x="250" y="734"/>
                  </a:lnTo>
                  <a:lnTo>
                    <a:pt x="245" y="734"/>
                  </a:lnTo>
                  <a:lnTo>
                    <a:pt x="240" y="734"/>
                  </a:lnTo>
                  <a:lnTo>
                    <a:pt x="240" y="734"/>
                  </a:lnTo>
                  <a:lnTo>
                    <a:pt x="224" y="737"/>
                  </a:lnTo>
                  <a:lnTo>
                    <a:pt x="224" y="737"/>
                  </a:lnTo>
                  <a:lnTo>
                    <a:pt x="219" y="739"/>
                  </a:lnTo>
                  <a:lnTo>
                    <a:pt x="214" y="741"/>
                  </a:lnTo>
                  <a:lnTo>
                    <a:pt x="209" y="744"/>
                  </a:lnTo>
                  <a:lnTo>
                    <a:pt x="205" y="748"/>
                  </a:lnTo>
                  <a:lnTo>
                    <a:pt x="205" y="748"/>
                  </a:lnTo>
                  <a:lnTo>
                    <a:pt x="205" y="748"/>
                  </a:lnTo>
                  <a:lnTo>
                    <a:pt x="205" y="748"/>
                  </a:lnTo>
                  <a:lnTo>
                    <a:pt x="207" y="749"/>
                  </a:lnTo>
                  <a:lnTo>
                    <a:pt x="209" y="750"/>
                  </a:lnTo>
                  <a:lnTo>
                    <a:pt x="211" y="750"/>
                  </a:lnTo>
                  <a:lnTo>
                    <a:pt x="212" y="752"/>
                  </a:lnTo>
                  <a:lnTo>
                    <a:pt x="212" y="752"/>
                  </a:lnTo>
                  <a:lnTo>
                    <a:pt x="211" y="753"/>
                  </a:lnTo>
                  <a:lnTo>
                    <a:pt x="210" y="755"/>
                  </a:lnTo>
                  <a:lnTo>
                    <a:pt x="206" y="757"/>
                  </a:lnTo>
                  <a:lnTo>
                    <a:pt x="206" y="757"/>
                  </a:lnTo>
                  <a:lnTo>
                    <a:pt x="201" y="763"/>
                  </a:lnTo>
                  <a:lnTo>
                    <a:pt x="199" y="766"/>
                  </a:lnTo>
                  <a:lnTo>
                    <a:pt x="197" y="770"/>
                  </a:lnTo>
                  <a:lnTo>
                    <a:pt x="197" y="770"/>
                  </a:lnTo>
                  <a:lnTo>
                    <a:pt x="196" y="774"/>
                  </a:lnTo>
                  <a:lnTo>
                    <a:pt x="197" y="775"/>
                  </a:lnTo>
                  <a:lnTo>
                    <a:pt x="197" y="777"/>
                  </a:lnTo>
                  <a:lnTo>
                    <a:pt x="197" y="777"/>
                  </a:lnTo>
                  <a:lnTo>
                    <a:pt x="198" y="778"/>
                  </a:lnTo>
                  <a:lnTo>
                    <a:pt x="200" y="778"/>
                  </a:lnTo>
                  <a:lnTo>
                    <a:pt x="204" y="778"/>
                  </a:lnTo>
                  <a:lnTo>
                    <a:pt x="204" y="778"/>
                  </a:lnTo>
                  <a:lnTo>
                    <a:pt x="210" y="776"/>
                  </a:lnTo>
                  <a:lnTo>
                    <a:pt x="210" y="776"/>
                  </a:lnTo>
                  <a:lnTo>
                    <a:pt x="218" y="774"/>
                  </a:lnTo>
                  <a:lnTo>
                    <a:pt x="222" y="774"/>
                  </a:lnTo>
                  <a:lnTo>
                    <a:pt x="226" y="775"/>
                  </a:lnTo>
                  <a:lnTo>
                    <a:pt x="226" y="775"/>
                  </a:lnTo>
                  <a:lnTo>
                    <a:pt x="218" y="787"/>
                  </a:lnTo>
                  <a:lnTo>
                    <a:pt x="218" y="787"/>
                  </a:lnTo>
                  <a:lnTo>
                    <a:pt x="217" y="789"/>
                  </a:lnTo>
                  <a:lnTo>
                    <a:pt x="217" y="790"/>
                  </a:lnTo>
                  <a:lnTo>
                    <a:pt x="219" y="791"/>
                  </a:lnTo>
                  <a:lnTo>
                    <a:pt x="221" y="792"/>
                  </a:lnTo>
                  <a:lnTo>
                    <a:pt x="221" y="792"/>
                  </a:lnTo>
                  <a:lnTo>
                    <a:pt x="228" y="792"/>
                  </a:lnTo>
                  <a:lnTo>
                    <a:pt x="235" y="791"/>
                  </a:lnTo>
                  <a:lnTo>
                    <a:pt x="235" y="791"/>
                  </a:lnTo>
                  <a:lnTo>
                    <a:pt x="246" y="790"/>
                  </a:lnTo>
                  <a:lnTo>
                    <a:pt x="251" y="789"/>
                  </a:lnTo>
                  <a:lnTo>
                    <a:pt x="256" y="786"/>
                  </a:lnTo>
                  <a:lnTo>
                    <a:pt x="256" y="786"/>
                  </a:lnTo>
                  <a:lnTo>
                    <a:pt x="261" y="784"/>
                  </a:lnTo>
                  <a:lnTo>
                    <a:pt x="266" y="781"/>
                  </a:lnTo>
                  <a:lnTo>
                    <a:pt x="266" y="781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8" y="786"/>
                  </a:lnTo>
                  <a:lnTo>
                    <a:pt x="270" y="788"/>
                  </a:lnTo>
                  <a:lnTo>
                    <a:pt x="272" y="788"/>
                  </a:lnTo>
                  <a:lnTo>
                    <a:pt x="274" y="786"/>
                  </a:lnTo>
                  <a:lnTo>
                    <a:pt x="274" y="786"/>
                  </a:lnTo>
                  <a:lnTo>
                    <a:pt x="279" y="783"/>
                  </a:lnTo>
                  <a:lnTo>
                    <a:pt x="281" y="782"/>
                  </a:lnTo>
                  <a:lnTo>
                    <a:pt x="284" y="782"/>
                  </a:lnTo>
                  <a:lnTo>
                    <a:pt x="284" y="782"/>
                  </a:lnTo>
                  <a:lnTo>
                    <a:pt x="279" y="785"/>
                  </a:lnTo>
                  <a:lnTo>
                    <a:pt x="275" y="790"/>
                  </a:lnTo>
                  <a:lnTo>
                    <a:pt x="272" y="795"/>
                  </a:lnTo>
                  <a:lnTo>
                    <a:pt x="269" y="800"/>
                  </a:lnTo>
                  <a:lnTo>
                    <a:pt x="269" y="800"/>
                  </a:lnTo>
                  <a:lnTo>
                    <a:pt x="268" y="803"/>
                  </a:lnTo>
                  <a:lnTo>
                    <a:pt x="269" y="805"/>
                  </a:lnTo>
                  <a:lnTo>
                    <a:pt x="271" y="807"/>
                  </a:lnTo>
                  <a:lnTo>
                    <a:pt x="274" y="808"/>
                  </a:lnTo>
                  <a:lnTo>
                    <a:pt x="274" y="808"/>
                  </a:lnTo>
                  <a:lnTo>
                    <a:pt x="284" y="808"/>
                  </a:lnTo>
                  <a:lnTo>
                    <a:pt x="293" y="808"/>
                  </a:lnTo>
                  <a:lnTo>
                    <a:pt x="293" y="808"/>
                  </a:lnTo>
                  <a:lnTo>
                    <a:pt x="298" y="809"/>
                  </a:lnTo>
                  <a:lnTo>
                    <a:pt x="304" y="808"/>
                  </a:lnTo>
                  <a:lnTo>
                    <a:pt x="304" y="808"/>
                  </a:lnTo>
                  <a:lnTo>
                    <a:pt x="314" y="803"/>
                  </a:lnTo>
                  <a:lnTo>
                    <a:pt x="314" y="803"/>
                  </a:lnTo>
                  <a:lnTo>
                    <a:pt x="310" y="811"/>
                  </a:lnTo>
                  <a:lnTo>
                    <a:pt x="309" y="818"/>
                  </a:lnTo>
                  <a:lnTo>
                    <a:pt x="308" y="822"/>
                  </a:lnTo>
                  <a:lnTo>
                    <a:pt x="309" y="826"/>
                  </a:lnTo>
                  <a:lnTo>
                    <a:pt x="310" y="830"/>
                  </a:lnTo>
                  <a:lnTo>
                    <a:pt x="313" y="833"/>
                  </a:lnTo>
                  <a:lnTo>
                    <a:pt x="313" y="833"/>
                  </a:lnTo>
                  <a:lnTo>
                    <a:pt x="318" y="833"/>
                  </a:lnTo>
                  <a:lnTo>
                    <a:pt x="318" y="833"/>
                  </a:lnTo>
                  <a:lnTo>
                    <a:pt x="322" y="831"/>
                  </a:lnTo>
                  <a:lnTo>
                    <a:pt x="326" y="829"/>
                  </a:lnTo>
                  <a:lnTo>
                    <a:pt x="333" y="826"/>
                  </a:lnTo>
                  <a:lnTo>
                    <a:pt x="333" y="826"/>
                  </a:lnTo>
                  <a:lnTo>
                    <a:pt x="340" y="823"/>
                  </a:lnTo>
                  <a:lnTo>
                    <a:pt x="346" y="818"/>
                  </a:lnTo>
                  <a:lnTo>
                    <a:pt x="346" y="818"/>
                  </a:lnTo>
                  <a:lnTo>
                    <a:pt x="353" y="809"/>
                  </a:lnTo>
                  <a:lnTo>
                    <a:pt x="361" y="800"/>
                  </a:lnTo>
                  <a:lnTo>
                    <a:pt x="361" y="800"/>
                  </a:lnTo>
                  <a:lnTo>
                    <a:pt x="364" y="796"/>
                  </a:lnTo>
                  <a:lnTo>
                    <a:pt x="368" y="792"/>
                  </a:lnTo>
                  <a:lnTo>
                    <a:pt x="373" y="790"/>
                  </a:lnTo>
                  <a:lnTo>
                    <a:pt x="379" y="790"/>
                  </a:lnTo>
                  <a:lnTo>
                    <a:pt x="379" y="790"/>
                  </a:lnTo>
                  <a:lnTo>
                    <a:pt x="386" y="791"/>
                  </a:lnTo>
                  <a:lnTo>
                    <a:pt x="386" y="791"/>
                  </a:lnTo>
                  <a:lnTo>
                    <a:pt x="404" y="793"/>
                  </a:lnTo>
                  <a:lnTo>
                    <a:pt x="404" y="793"/>
                  </a:lnTo>
                  <a:lnTo>
                    <a:pt x="407" y="794"/>
                  </a:lnTo>
                  <a:lnTo>
                    <a:pt x="410" y="796"/>
                  </a:lnTo>
                  <a:lnTo>
                    <a:pt x="416" y="800"/>
                  </a:lnTo>
                  <a:lnTo>
                    <a:pt x="416" y="800"/>
                  </a:lnTo>
                  <a:lnTo>
                    <a:pt x="419" y="802"/>
                  </a:lnTo>
                  <a:lnTo>
                    <a:pt x="422" y="802"/>
                  </a:lnTo>
                  <a:lnTo>
                    <a:pt x="424" y="800"/>
                  </a:lnTo>
                  <a:lnTo>
                    <a:pt x="426" y="797"/>
                  </a:lnTo>
                  <a:lnTo>
                    <a:pt x="426" y="797"/>
                  </a:lnTo>
                  <a:lnTo>
                    <a:pt x="426" y="794"/>
                  </a:lnTo>
                  <a:lnTo>
                    <a:pt x="425" y="791"/>
                  </a:lnTo>
                  <a:lnTo>
                    <a:pt x="423" y="785"/>
                  </a:lnTo>
                  <a:lnTo>
                    <a:pt x="423" y="785"/>
                  </a:lnTo>
                  <a:lnTo>
                    <a:pt x="418" y="778"/>
                  </a:lnTo>
                  <a:lnTo>
                    <a:pt x="413" y="773"/>
                  </a:lnTo>
                  <a:lnTo>
                    <a:pt x="410" y="771"/>
                  </a:lnTo>
                  <a:lnTo>
                    <a:pt x="406" y="770"/>
                  </a:lnTo>
                  <a:lnTo>
                    <a:pt x="402" y="769"/>
                  </a:lnTo>
                  <a:lnTo>
                    <a:pt x="397" y="769"/>
                  </a:lnTo>
                  <a:lnTo>
                    <a:pt x="397" y="769"/>
                  </a:lnTo>
                  <a:lnTo>
                    <a:pt x="393" y="769"/>
                  </a:lnTo>
                  <a:lnTo>
                    <a:pt x="389" y="768"/>
                  </a:lnTo>
                  <a:lnTo>
                    <a:pt x="389" y="768"/>
                  </a:lnTo>
                  <a:lnTo>
                    <a:pt x="386" y="767"/>
                  </a:lnTo>
                  <a:lnTo>
                    <a:pt x="385" y="765"/>
                  </a:lnTo>
                  <a:lnTo>
                    <a:pt x="384" y="763"/>
                  </a:lnTo>
                  <a:lnTo>
                    <a:pt x="386" y="760"/>
                  </a:lnTo>
                  <a:lnTo>
                    <a:pt x="386" y="760"/>
                  </a:lnTo>
                  <a:lnTo>
                    <a:pt x="390" y="753"/>
                  </a:lnTo>
                  <a:lnTo>
                    <a:pt x="390" y="753"/>
                  </a:lnTo>
                  <a:lnTo>
                    <a:pt x="391" y="751"/>
                  </a:lnTo>
                  <a:lnTo>
                    <a:pt x="393" y="750"/>
                  </a:lnTo>
                  <a:lnTo>
                    <a:pt x="394" y="751"/>
                  </a:lnTo>
                  <a:lnTo>
                    <a:pt x="396" y="752"/>
                  </a:lnTo>
                  <a:lnTo>
                    <a:pt x="396" y="752"/>
                  </a:lnTo>
                  <a:lnTo>
                    <a:pt x="399" y="754"/>
                  </a:lnTo>
                  <a:lnTo>
                    <a:pt x="403" y="755"/>
                  </a:lnTo>
                  <a:lnTo>
                    <a:pt x="408" y="754"/>
                  </a:lnTo>
                  <a:lnTo>
                    <a:pt x="412" y="753"/>
                  </a:lnTo>
                  <a:lnTo>
                    <a:pt x="412" y="753"/>
                  </a:lnTo>
                  <a:lnTo>
                    <a:pt x="414" y="751"/>
                  </a:lnTo>
                  <a:lnTo>
                    <a:pt x="415" y="748"/>
                  </a:lnTo>
                  <a:lnTo>
                    <a:pt x="415" y="748"/>
                  </a:lnTo>
                  <a:lnTo>
                    <a:pt x="412" y="746"/>
                  </a:lnTo>
                  <a:lnTo>
                    <a:pt x="412" y="746"/>
                  </a:lnTo>
                  <a:lnTo>
                    <a:pt x="408" y="743"/>
                  </a:lnTo>
                  <a:lnTo>
                    <a:pt x="406" y="740"/>
                  </a:lnTo>
                  <a:lnTo>
                    <a:pt x="406" y="740"/>
                  </a:lnTo>
                  <a:lnTo>
                    <a:pt x="405" y="736"/>
                  </a:lnTo>
                  <a:lnTo>
                    <a:pt x="405" y="731"/>
                  </a:lnTo>
                  <a:lnTo>
                    <a:pt x="405" y="721"/>
                  </a:lnTo>
                  <a:lnTo>
                    <a:pt x="405" y="721"/>
                  </a:lnTo>
                  <a:lnTo>
                    <a:pt x="406" y="719"/>
                  </a:lnTo>
                  <a:lnTo>
                    <a:pt x="407" y="717"/>
                  </a:lnTo>
                  <a:lnTo>
                    <a:pt x="409" y="716"/>
                  </a:lnTo>
                  <a:lnTo>
                    <a:pt x="412" y="717"/>
                  </a:lnTo>
                  <a:lnTo>
                    <a:pt x="412" y="717"/>
                  </a:lnTo>
                  <a:lnTo>
                    <a:pt x="415" y="718"/>
                  </a:lnTo>
                  <a:lnTo>
                    <a:pt x="415" y="718"/>
                  </a:lnTo>
                  <a:lnTo>
                    <a:pt x="421" y="719"/>
                  </a:lnTo>
                  <a:lnTo>
                    <a:pt x="427" y="719"/>
                  </a:lnTo>
                  <a:lnTo>
                    <a:pt x="433" y="718"/>
                  </a:lnTo>
                  <a:lnTo>
                    <a:pt x="439" y="715"/>
                  </a:lnTo>
                  <a:lnTo>
                    <a:pt x="439" y="715"/>
                  </a:lnTo>
                  <a:lnTo>
                    <a:pt x="441" y="713"/>
                  </a:lnTo>
                  <a:lnTo>
                    <a:pt x="443" y="711"/>
                  </a:lnTo>
                  <a:lnTo>
                    <a:pt x="445" y="709"/>
                  </a:lnTo>
                  <a:lnTo>
                    <a:pt x="447" y="707"/>
                  </a:lnTo>
                  <a:lnTo>
                    <a:pt x="447" y="707"/>
                  </a:lnTo>
                  <a:lnTo>
                    <a:pt x="488" y="682"/>
                  </a:lnTo>
                  <a:lnTo>
                    <a:pt x="488" y="682"/>
                  </a:lnTo>
                  <a:lnTo>
                    <a:pt x="498" y="675"/>
                  </a:lnTo>
                  <a:lnTo>
                    <a:pt x="508" y="668"/>
                  </a:lnTo>
                  <a:lnTo>
                    <a:pt x="518" y="660"/>
                  </a:lnTo>
                  <a:lnTo>
                    <a:pt x="527" y="652"/>
                  </a:lnTo>
                  <a:lnTo>
                    <a:pt x="527" y="652"/>
                  </a:lnTo>
                  <a:lnTo>
                    <a:pt x="538" y="639"/>
                  </a:lnTo>
                  <a:lnTo>
                    <a:pt x="548" y="625"/>
                  </a:lnTo>
                  <a:lnTo>
                    <a:pt x="548" y="625"/>
                  </a:lnTo>
                  <a:lnTo>
                    <a:pt x="555" y="613"/>
                  </a:lnTo>
                  <a:lnTo>
                    <a:pt x="561" y="602"/>
                  </a:lnTo>
                  <a:lnTo>
                    <a:pt x="561" y="602"/>
                  </a:lnTo>
                  <a:lnTo>
                    <a:pt x="564" y="595"/>
                  </a:lnTo>
                  <a:lnTo>
                    <a:pt x="565" y="587"/>
                  </a:lnTo>
                  <a:lnTo>
                    <a:pt x="565" y="580"/>
                  </a:lnTo>
                  <a:lnTo>
                    <a:pt x="567" y="573"/>
                  </a:lnTo>
                  <a:lnTo>
                    <a:pt x="567" y="573"/>
                  </a:lnTo>
                  <a:lnTo>
                    <a:pt x="569" y="561"/>
                  </a:lnTo>
                  <a:lnTo>
                    <a:pt x="571" y="549"/>
                  </a:lnTo>
                  <a:lnTo>
                    <a:pt x="572" y="525"/>
                  </a:lnTo>
                  <a:lnTo>
                    <a:pt x="572" y="525"/>
                  </a:lnTo>
                  <a:lnTo>
                    <a:pt x="572" y="523"/>
                  </a:lnTo>
                  <a:lnTo>
                    <a:pt x="572" y="523"/>
                  </a:lnTo>
                  <a:lnTo>
                    <a:pt x="573" y="522"/>
                  </a:lnTo>
                  <a:lnTo>
                    <a:pt x="573" y="522"/>
                  </a:lnTo>
                  <a:lnTo>
                    <a:pt x="585" y="521"/>
                  </a:lnTo>
                  <a:lnTo>
                    <a:pt x="596" y="521"/>
                  </a:lnTo>
                  <a:lnTo>
                    <a:pt x="596" y="521"/>
                  </a:lnTo>
                  <a:lnTo>
                    <a:pt x="609" y="521"/>
                  </a:lnTo>
                  <a:lnTo>
                    <a:pt x="622" y="523"/>
                  </a:lnTo>
                  <a:lnTo>
                    <a:pt x="622" y="523"/>
                  </a:lnTo>
                  <a:lnTo>
                    <a:pt x="637" y="524"/>
                  </a:lnTo>
                  <a:lnTo>
                    <a:pt x="653" y="527"/>
                  </a:lnTo>
                  <a:lnTo>
                    <a:pt x="653" y="527"/>
                  </a:lnTo>
                  <a:lnTo>
                    <a:pt x="657" y="529"/>
                  </a:lnTo>
                  <a:lnTo>
                    <a:pt x="660" y="531"/>
                  </a:lnTo>
                  <a:lnTo>
                    <a:pt x="663" y="533"/>
                  </a:lnTo>
                  <a:lnTo>
                    <a:pt x="665" y="536"/>
                  </a:lnTo>
                  <a:lnTo>
                    <a:pt x="666" y="540"/>
                  </a:lnTo>
                  <a:lnTo>
                    <a:pt x="667" y="543"/>
                  </a:lnTo>
                  <a:lnTo>
                    <a:pt x="666" y="547"/>
                  </a:lnTo>
                  <a:lnTo>
                    <a:pt x="664" y="551"/>
                  </a:lnTo>
                  <a:lnTo>
                    <a:pt x="664" y="551"/>
                  </a:lnTo>
                  <a:lnTo>
                    <a:pt x="660" y="559"/>
                  </a:lnTo>
                  <a:lnTo>
                    <a:pt x="655" y="566"/>
                  </a:lnTo>
                  <a:lnTo>
                    <a:pt x="655" y="566"/>
                  </a:lnTo>
                  <a:lnTo>
                    <a:pt x="646" y="581"/>
                  </a:lnTo>
                  <a:lnTo>
                    <a:pt x="637" y="597"/>
                  </a:lnTo>
                  <a:lnTo>
                    <a:pt x="629" y="613"/>
                  </a:lnTo>
                  <a:lnTo>
                    <a:pt x="627" y="622"/>
                  </a:lnTo>
                  <a:lnTo>
                    <a:pt x="624" y="631"/>
                  </a:lnTo>
                  <a:lnTo>
                    <a:pt x="624" y="631"/>
                  </a:lnTo>
                  <a:lnTo>
                    <a:pt x="622" y="645"/>
                  </a:lnTo>
                  <a:lnTo>
                    <a:pt x="622" y="658"/>
                  </a:lnTo>
                  <a:lnTo>
                    <a:pt x="623" y="672"/>
                  </a:lnTo>
                  <a:lnTo>
                    <a:pt x="625" y="679"/>
                  </a:lnTo>
                  <a:lnTo>
                    <a:pt x="627" y="685"/>
                  </a:lnTo>
                  <a:lnTo>
                    <a:pt x="627" y="685"/>
                  </a:lnTo>
                  <a:lnTo>
                    <a:pt x="630" y="692"/>
                  </a:lnTo>
                  <a:lnTo>
                    <a:pt x="634" y="698"/>
                  </a:lnTo>
                  <a:lnTo>
                    <a:pt x="639" y="704"/>
                  </a:lnTo>
                  <a:lnTo>
                    <a:pt x="644" y="708"/>
                  </a:lnTo>
                  <a:lnTo>
                    <a:pt x="650" y="711"/>
                  </a:lnTo>
                  <a:lnTo>
                    <a:pt x="656" y="714"/>
                  </a:lnTo>
                  <a:lnTo>
                    <a:pt x="664" y="715"/>
                  </a:lnTo>
                  <a:lnTo>
                    <a:pt x="671" y="715"/>
                  </a:lnTo>
                  <a:lnTo>
                    <a:pt x="671" y="715"/>
                  </a:lnTo>
                  <a:lnTo>
                    <a:pt x="671" y="714"/>
                  </a:lnTo>
                  <a:lnTo>
                    <a:pt x="671" y="714"/>
                  </a:lnTo>
                  <a:lnTo>
                    <a:pt x="665" y="706"/>
                  </a:lnTo>
                  <a:lnTo>
                    <a:pt x="662" y="702"/>
                  </a:lnTo>
                  <a:lnTo>
                    <a:pt x="659" y="697"/>
                  </a:lnTo>
                  <a:lnTo>
                    <a:pt x="659" y="697"/>
                  </a:lnTo>
                  <a:lnTo>
                    <a:pt x="658" y="691"/>
                  </a:lnTo>
                  <a:lnTo>
                    <a:pt x="657" y="685"/>
                  </a:lnTo>
                  <a:lnTo>
                    <a:pt x="657" y="679"/>
                  </a:lnTo>
                  <a:lnTo>
                    <a:pt x="657" y="672"/>
                  </a:lnTo>
                  <a:lnTo>
                    <a:pt x="657" y="672"/>
                  </a:lnTo>
                  <a:lnTo>
                    <a:pt x="659" y="662"/>
                  </a:lnTo>
                  <a:lnTo>
                    <a:pt x="662" y="652"/>
                  </a:lnTo>
                  <a:lnTo>
                    <a:pt x="665" y="642"/>
                  </a:lnTo>
                  <a:lnTo>
                    <a:pt x="670" y="633"/>
                  </a:lnTo>
                  <a:lnTo>
                    <a:pt x="670" y="633"/>
                  </a:lnTo>
                  <a:lnTo>
                    <a:pt x="674" y="626"/>
                  </a:lnTo>
                  <a:lnTo>
                    <a:pt x="676" y="620"/>
                  </a:lnTo>
                  <a:lnTo>
                    <a:pt x="676" y="617"/>
                  </a:lnTo>
                  <a:lnTo>
                    <a:pt x="675" y="613"/>
                  </a:lnTo>
                  <a:lnTo>
                    <a:pt x="674" y="610"/>
                  </a:lnTo>
                  <a:lnTo>
                    <a:pt x="672" y="606"/>
                  </a:lnTo>
                  <a:lnTo>
                    <a:pt x="672" y="606"/>
                  </a:lnTo>
                  <a:lnTo>
                    <a:pt x="670" y="603"/>
                  </a:lnTo>
                  <a:lnTo>
                    <a:pt x="670" y="601"/>
                  </a:lnTo>
                  <a:lnTo>
                    <a:pt x="670" y="599"/>
                  </a:lnTo>
                  <a:lnTo>
                    <a:pt x="670" y="599"/>
                  </a:lnTo>
                  <a:lnTo>
                    <a:pt x="675" y="601"/>
                  </a:lnTo>
                  <a:lnTo>
                    <a:pt x="678" y="603"/>
                  </a:lnTo>
                  <a:lnTo>
                    <a:pt x="679" y="605"/>
                  </a:lnTo>
                  <a:lnTo>
                    <a:pt x="679" y="608"/>
                  </a:lnTo>
                  <a:lnTo>
                    <a:pt x="679" y="608"/>
                  </a:lnTo>
                  <a:lnTo>
                    <a:pt x="681" y="620"/>
                  </a:lnTo>
                  <a:lnTo>
                    <a:pt x="684" y="631"/>
                  </a:lnTo>
                  <a:lnTo>
                    <a:pt x="684" y="631"/>
                  </a:lnTo>
                  <a:lnTo>
                    <a:pt x="688" y="638"/>
                  </a:lnTo>
                  <a:lnTo>
                    <a:pt x="692" y="644"/>
                  </a:lnTo>
                  <a:lnTo>
                    <a:pt x="697" y="650"/>
                  </a:lnTo>
                  <a:lnTo>
                    <a:pt x="702" y="654"/>
                  </a:lnTo>
                  <a:lnTo>
                    <a:pt x="709" y="658"/>
                  </a:lnTo>
                  <a:lnTo>
                    <a:pt x="716" y="661"/>
                  </a:lnTo>
                  <a:lnTo>
                    <a:pt x="723" y="663"/>
                  </a:lnTo>
                  <a:lnTo>
                    <a:pt x="730" y="664"/>
                  </a:lnTo>
                  <a:lnTo>
                    <a:pt x="730" y="664"/>
                  </a:lnTo>
                  <a:lnTo>
                    <a:pt x="735" y="664"/>
                  </a:lnTo>
                  <a:lnTo>
                    <a:pt x="737" y="664"/>
                  </a:lnTo>
                  <a:lnTo>
                    <a:pt x="739" y="663"/>
                  </a:lnTo>
                  <a:lnTo>
                    <a:pt x="739" y="663"/>
                  </a:lnTo>
                  <a:lnTo>
                    <a:pt x="739" y="661"/>
                  </a:lnTo>
                  <a:lnTo>
                    <a:pt x="738" y="660"/>
                  </a:lnTo>
                  <a:lnTo>
                    <a:pt x="735" y="656"/>
                  </a:lnTo>
                  <a:lnTo>
                    <a:pt x="735" y="656"/>
                  </a:lnTo>
                  <a:lnTo>
                    <a:pt x="729" y="647"/>
                  </a:lnTo>
                  <a:lnTo>
                    <a:pt x="725" y="637"/>
                  </a:lnTo>
                  <a:lnTo>
                    <a:pt x="722" y="627"/>
                  </a:lnTo>
                  <a:lnTo>
                    <a:pt x="721" y="616"/>
                  </a:lnTo>
                  <a:lnTo>
                    <a:pt x="721" y="616"/>
                  </a:lnTo>
                  <a:lnTo>
                    <a:pt x="721" y="602"/>
                  </a:lnTo>
                  <a:lnTo>
                    <a:pt x="723" y="590"/>
                  </a:lnTo>
                  <a:lnTo>
                    <a:pt x="726" y="577"/>
                  </a:lnTo>
                  <a:lnTo>
                    <a:pt x="731" y="565"/>
                  </a:lnTo>
                  <a:lnTo>
                    <a:pt x="731" y="565"/>
                  </a:lnTo>
                  <a:lnTo>
                    <a:pt x="734" y="557"/>
                  </a:lnTo>
                  <a:lnTo>
                    <a:pt x="734" y="557"/>
                  </a:lnTo>
                  <a:lnTo>
                    <a:pt x="738" y="549"/>
                  </a:lnTo>
                  <a:lnTo>
                    <a:pt x="738" y="549"/>
                  </a:lnTo>
                  <a:lnTo>
                    <a:pt x="738" y="550"/>
                  </a:lnTo>
                  <a:lnTo>
                    <a:pt x="738" y="550"/>
                  </a:lnTo>
                  <a:lnTo>
                    <a:pt x="737" y="552"/>
                  </a:lnTo>
                  <a:lnTo>
                    <a:pt x="737" y="552"/>
                  </a:lnTo>
                  <a:lnTo>
                    <a:pt x="734" y="564"/>
                  </a:lnTo>
                  <a:lnTo>
                    <a:pt x="731" y="577"/>
                  </a:lnTo>
                  <a:lnTo>
                    <a:pt x="729" y="589"/>
                  </a:lnTo>
                  <a:lnTo>
                    <a:pt x="728" y="602"/>
                  </a:lnTo>
                  <a:lnTo>
                    <a:pt x="728" y="602"/>
                  </a:lnTo>
                  <a:lnTo>
                    <a:pt x="730" y="612"/>
                  </a:lnTo>
                  <a:lnTo>
                    <a:pt x="731" y="617"/>
                  </a:lnTo>
                  <a:lnTo>
                    <a:pt x="733" y="621"/>
                  </a:lnTo>
                  <a:lnTo>
                    <a:pt x="735" y="625"/>
                  </a:lnTo>
                  <a:lnTo>
                    <a:pt x="738" y="629"/>
                  </a:lnTo>
                  <a:lnTo>
                    <a:pt x="742" y="633"/>
                  </a:lnTo>
                  <a:lnTo>
                    <a:pt x="746" y="636"/>
                  </a:lnTo>
                  <a:lnTo>
                    <a:pt x="746" y="636"/>
                  </a:lnTo>
                  <a:lnTo>
                    <a:pt x="750" y="638"/>
                  </a:lnTo>
                  <a:lnTo>
                    <a:pt x="754" y="639"/>
                  </a:lnTo>
                  <a:lnTo>
                    <a:pt x="764" y="640"/>
                  </a:lnTo>
                  <a:lnTo>
                    <a:pt x="768" y="640"/>
                  </a:lnTo>
                  <a:lnTo>
                    <a:pt x="773" y="639"/>
                  </a:lnTo>
                  <a:lnTo>
                    <a:pt x="777" y="638"/>
                  </a:lnTo>
                  <a:lnTo>
                    <a:pt x="781" y="636"/>
                  </a:lnTo>
                  <a:lnTo>
                    <a:pt x="781" y="636"/>
                  </a:lnTo>
                  <a:lnTo>
                    <a:pt x="783" y="634"/>
                  </a:lnTo>
                  <a:lnTo>
                    <a:pt x="783" y="632"/>
                  </a:lnTo>
                  <a:lnTo>
                    <a:pt x="783" y="630"/>
                  </a:lnTo>
                  <a:lnTo>
                    <a:pt x="780" y="628"/>
                  </a:lnTo>
                  <a:lnTo>
                    <a:pt x="780" y="628"/>
                  </a:lnTo>
                  <a:lnTo>
                    <a:pt x="776" y="625"/>
                  </a:lnTo>
                  <a:lnTo>
                    <a:pt x="772" y="622"/>
                  </a:lnTo>
                  <a:lnTo>
                    <a:pt x="768" y="618"/>
                  </a:lnTo>
                  <a:lnTo>
                    <a:pt x="766" y="613"/>
                  </a:lnTo>
                  <a:lnTo>
                    <a:pt x="766" y="613"/>
                  </a:lnTo>
                  <a:lnTo>
                    <a:pt x="766" y="606"/>
                  </a:lnTo>
                  <a:lnTo>
                    <a:pt x="766" y="603"/>
                  </a:lnTo>
                  <a:lnTo>
                    <a:pt x="766" y="600"/>
                  </a:lnTo>
                  <a:lnTo>
                    <a:pt x="766" y="600"/>
                  </a:lnTo>
                  <a:lnTo>
                    <a:pt x="765" y="594"/>
                  </a:lnTo>
                  <a:lnTo>
                    <a:pt x="765" y="588"/>
                  </a:lnTo>
                  <a:lnTo>
                    <a:pt x="766" y="577"/>
                  </a:lnTo>
                  <a:lnTo>
                    <a:pt x="766" y="577"/>
                  </a:lnTo>
                  <a:lnTo>
                    <a:pt x="770" y="564"/>
                  </a:lnTo>
                  <a:lnTo>
                    <a:pt x="776" y="552"/>
                  </a:lnTo>
                  <a:lnTo>
                    <a:pt x="783" y="541"/>
                  </a:lnTo>
                  <a:lnTo>
                    <a:pt x="792" y="530"/>
                  </a:lnTo>
                  <a:lnTo>
                    <a:pt x="792" y="530"/>
                  </a:lnTo>
                  <a:lnTo>
                    <a:pt x="802" y="520"/>
                  </a:lnTo>
                  <a:lnTo>
                    <a:pt x="811" y="510"/>
                  </a:lnTo>
                  <a:lnTo>
                    <a:pt x="811" y="510"/>
                  </a:lnTo>
                  <a:lnTo>
                    <a:pt x="814" y="507"/>
                  </a:lnTo>
                  <a:lnTo>
                    <a:pt x="814" y="504"/>
                  </a:lnTo>
                  <a:lnTo>
                    <a:pt x="813" y="501"/>
                  </a:lnTo>
                  <a:lnTo>
                    <a:pt x="810" y="498"/>
                  </a:lnTo>
                  <a:lnTo>
                    <a:pt x="810" y="498"/>
                  </a:lnTo>
                  <a:lnTo>
                    <a:pt x="806" y="495"/>
                  </a:lnTo>
                  <a:lnTo>
                    <a:pt x="806" y="495"/>
                  </a:lnTo>
                  <a:lnTo>
                    <a:pt x="804" y="493"/>
                  </a:lnTo>
                  <a:lnTo>
                    <a:pt x="804" y="490"/>
                  </a:lnTo>
                  <a:lnTo>
                    <a:pt x="804" y="490"/>
                  </a:lnTo>
                  <a:lnTo>
                    <a:pt x="804" y="489"/>
                  </a:lnTo>
                  <a:lnTo>
                    <a:pt x="805" y="489"/>
                  </a:lnTo>
                  <a:lnTo>
                    <a:pt x="808" y="488"/>
                  </a:lnTo>
                  <a:lnTo>
                    <a:pt x="808" y="488"/>
                  </a:lnTo>
                  <a:lnTo>
                    <a:pt x="812" y="486"/>
                  </a:lnTo>
                  <a:lnTo>
                    <a:pt x="815" y="484"/>
                  </a:lnTo>
                  <a:lnTo>
                    <a:pt x="818" y="481"/>
                  </a:lnTo>
                  <a:lnTo>
                    <a:pt x="820" y="477"/>
                  </a:lnTo>
                  <a:lnTo>
                    <a:pt x="820" y="477"/>
                  </a:lnTo>
                  <a:lnTo>
                    <a:pt x="822" y="470"/>
                  </a:lnTo>
                  <a:lnTo>
                    <a:pt x="826" y="463"/>
                  </a:lnTo>
                  <a:lnTo>
                    <a:pt x="830" y="457"/>
                  </a:lnTo>
                  <a:lnTo>
                    <a:pt x="834" y="451"/>
                  </a:lnTo>
                  <a:lnTo>
                    <a:pt x="834" y="451"/>
                  </a:lnTo>
                  <a:lnTo>
                    <a:pt x="840" y="443"/>
                  </a:lnTo>
                  <a:lnTo>
                    <a:pt x="846" y="435"/>
                  </a:lnTo>
                  <a:lnTo>
                    <a:pt x="846" y="435"/>
                  </a:lnTo>
                  <a:lnTo>
                    <a:pt x="850" y="426"/>
                  </a:lnTo>
                  <a:lnTo>
                    <a:pt x="853" y="418"/>
                  </a:lnTo>
                  <a:lnTo>
                    <a:pt x="856" y="409"/>
                  </a:lnTo>
                  <a:lnTo>
                    <a:pt x="858" y="400"/>
                  </a:lnTo>
                  <a:lnTo>
                    <a:pt x="861" y="381"/>
                  </a:lnTo>
                  <a:lnTo>
                    <a:pt x="863" y="363"/>
                  </a:lnTo>
                  <a:lnTo>
                    <a:pt x="863" y="363"/>
                  </a:lnTo>
                  <a:lnTo>
                    <a:pt x="863" y="347"/>
                  </a:lnTo>
                  <a:lnTo>
                    <a:pt x="863" y="331"/>
                  </a:lnTo>
                  <a:lnTo>
                    <a:pt x="863" y="331"/>
                  </a:lnTo>
                  <a:lnTo>
                    <a:pt x="863" y="328"/>
                  </a:lnTo>
                  <a:lnTo>
                    <a:pt x="862" y="326"/>
                  </a:lnTo>
                  <a:lnTo>
                    <a:pt x="860" y="324"/>
                  </a:lnTo>
                  <a:lnTo>
                    <a:pt x="857" y="323"/>
                  </a:lnTo>
                  <a:lnTo>
                    <a:pt x="857" y="323"/>
                  </a:lnTo>
                  <a:lnTo>
                    <a:pt x="851" y="321"/>
                  </a:lnTo>
                  <a:lnTo>
                    <a:pt x="849" y="319"/>
                  </a:lnTo>
                  <a:lnTo>
                    <a:pt x="850" y="317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4" y="310"/>
                  </a:lnTo>
                  <a:lnTo>
                    <a:pt x="856" y="310"/>
                  </a:lnTo>
                  <a:lnTo>
                    <a:pt x="856" y="310"/>
                  </a:lnTo>
                  <a:lnTo>
                    <a:pt x="869" y="317"/>
                  </a:lnTo>
                  <a:lnTo>
                    <a:pt x="869" y="317"/>
                  </a:lnTo>
                  <a:lnTo>
                    <a:pt x="873" y="319"/>
                  </a:lnTo>
                  <a:lnTo>
                    <a:pt x="875" y="319"/>
                  </a:lnTo>
                  <a:lnTo>
                    <a:pt x="877" y="318"/>
                  </a:lnTo>
                  <a:lnTo>
                    <a:pt x="877" y="318"/>
                  </a:lnTo>
                  <a:lnTo>
                    <a:pt x="877" y="310"/>
                  </a:lnTo>
                  <a:lnTo>
                    <a:pt x="877" y="310"/>
                  </a:lnTo>
                  <a:lnTo>
                    <a:pt x="872" y="296"/>
                  </a:lnTo>
                  <a:lnTo>
                    <a:pt x="867" y="281"/>
                  </a:lnTo>
                  <a:lnTo>
                    <a:pt x="867" y="281"/>
                  </a:lnTo>
                  <a:close/>
                  <a:moveTo>
                    <a:pt x="761" y="553"/>
                  </a:moveTo>
                  <a:lnTo>
                    <a:pt x="761" y="553"/>
                  </a:lnTo>
                  <a:lnTo>
                    <a:pt x="764" y="548"/>
                  </a:lnTo>
                  <a:lnTo>
                    <a:pt x="764" y="548"/>
                  </a:lnTo>
                  <a:lnTo>
                    <a:pt x="761" y="553"/>
                  </a:lnTo>
                  <a:lnTo>
                    <a:pt x="761" y="553"/>
                  </a:lnTo>
                  <a:lnTo>
                    <a:pt x="761" y="553"/>
                  </a:lnTo>
                  <a:lnTo>
                    <a:pt x="761" y="553"/>
                  </a:lnTo>
                  <a:lnTo>
                    <a:pt x="756" y="563"/>
                  </a:lnTo>
                  <a:lnTo>
                    <a:pt x="752" y="574"/>
                  </a:lnTo>
                  <a:lnTo>
                    <a:pt x="749" y="584"/>
                  </a:lnTo>
                  <a:lnTo>
                    <a:pt x="748" y="595"/>
                  </a:lnTo>
                  <a:lnTo>
                    <a:pt x="748" y="595"/>
                  </a:lnTo>
                  <a:lnTo>
                    <a:pt x="749" y="584"/>
                  </a:lnTo>
                  <a:lnTo>
                    <a:pt x="752" y="574"/>
                  </a:lnTo>
                  <a:lnTo>
                    <a:pt x="756" y="563"/>
                  </a:lnTo>
                  <a:lnTo>
                    <a:pt x="761" y="553"/>
                  </a:lnTo>
                  <a:lnTo>
                    <a:pt x="761" y="553"/>
                  </a:lnTo>
                  <a:close/>
                  <a:moveTo>
                    <a:pt x="750" y="519"/>
                  </a:moveTo>
                  <a:lnTo>
                    <a:pt x="750" y="519"/>
                  </a:lnTo>
                  <a:lnTo>
                    <a:pt x="752" y="509"/>
                  </a:lnTo>
                  <a:lnTo>
                    <a:pt x="752" y="499"/>
                  </a:lnTo>
                  <a:lnTo>
                    <a:pt x="751" y="490"/>
                  </a:lnTo>
                  <a:lnTo>
                    <a:pt x="750" y="485"/>
                  </a:lnTo>
                  <a:lnTo>
                    <a:pt x="748" y="481"/>
                  </a:lnTo>
                  <a:lnTo>
                    <a:pt x="748" y="481"/>
                  </a:lnTo>
                  <a:lnTo>
                    <a:pt x="745" y="476"/>
                  </a:lnTo>
                  <a:lnTo>
                    <a:pt x="742" y="472"/>
                  </a:lnTo>
                  <a:lnTo>
                    <a:pt x="735" y="464"/>
                  </a:lnTo>
                  <a:lnTo>
                    <a:pt x="735" y="464"/>
                  </a:lnTo>
                  <a:lnTo>
                    <a:pt x="726" y="452"/>
                  </a:lnTo>
                  <a:lnTo>
                    <a:pt x="726" y="452"/>
                  </a:lnTo>
                  <a:lnTo>
                    <a:pt x="731" y="453"/>
                  </a:lnTo>
                  <a:lnTo>
                    <a:pt x="736" y="454"/>
                  </a:lnTo>
                  <a:lnTo>
                    <a:pt x="740" y="456"/>
                  </a:lnTo>
                  <a:lnTo>
                    <a:pt x="744" y="459"/>
                  </a:lnTo>
                  <a:lnTo>
                    <a:pt x="748" y="463"/>
                  </a:lnTo>
                  <a:lnTo>
                    <a:pt x="751" y="467"/>
                  </a:lnTo>
                  <a:lnTo>
                    <a:pt x="754" y="471"/>
                  </a:lnTo>
                  <a:lnTo>
                    <a:pt x="756" y="476"/>
                  </a:lnTo>
                  <a:lnTo>
                    <a:pt x="756" y="476"/>
                  </a:lnTo>
                  <a:lnTo>
                    <a:pt x="758" y="482"/>
                  </a:lnTo>
                  <a:lnTo>
                    <a:pt x="759" y="487"/>
                  </a:lnTo>
                  <a:lnTo>
                    <a:pt x="760" y="493"/>
                  </a:lnTo>
                  <a:lnTo>
                    <a:pt x="760" y="499"/>
                  </a:lnTo>
                  <a:lnTo>
                    <a:pt x="757" y="509"/>
                  </a:lnTo>
                  <a:lnTo>
                    <a:pt x="753" y="520"/>
                  </a:lnTo>
                  <a:lnTo>
                    <a:pt x="753" y="520"/>
                  </a:lnTo>
                  <a:lnTo>
                    <a:pt x="746" y="533"/>
                  </a:lnTo>
                  <a:lnTo>
                    <a:pt x="746" y="533"/>
                  </a:lnTo>
                  <a:lnTo>
                    <a:pt x="748" y="526"/>
                  </a:lnTo>
                  <a:lnTo>
                    <a:pt x="750" y="519"/>
                  </a:lnTo>
                  <a:lnTo>
                    <a:pt x="750" y="519"/>
                  </a:lnTo>
                  <a:close/>
                  <a:moveTo>
                    <a:pt x="449" y="386"/>
                  </a:moveTo>
                  <a:lnTo>
                    <a:pt x="449" y="386"/>
                  </a:lnTo>
                  <a:lnTo>
                    <a:pt x="448" y="385"/>
                  </a:lnTo>
                  <a:lnTo>
                    <a:pt x="448" y="385"/>
                  </a:lnTo>
                  <a:lnTo>
                    <a:pt x="449" y="386"/>
                  </a:lnTo>
                  <a:lnTo>
                    <a:pt x="449" y="386"/>
                  </a:lnTo>
                  <a:close/>
                  <a:moveTo>
                    <a:pt x="337" y="534"/>
                  </a:moveTo>
                  <a:lnTo>
                    <a:pt x="337" y="534"/>
                  </a:lnTo>
                  <a:lnTo>
                    <a:pt x="340" y="533"/>
                  </a:lnTo>
                  <a:lnTo>
                    <a:pt x="342" y="532"/>
                  </a:lnTo>
                  <a:lnTo>
                    <a:pt x="342" y="532"/>
                  </a:lnTo>
                  <a:lnTo>
                    <a:pt x="340" y="533"/>
                  </a:lnTo>
                  <a:lnTo>
                    <a:pt x="337" y="534"/>
                  </a:lnTo>
                  <a:lnTo>
                    <a:pt x="337" y="534"/>
                  </a:lnTo>
                  <a:lnTo>
                    <a:pt x="337" y="535"/>
                  </a:lnTo>
                  <a:lnTo>
                    <a:pt x="336" y="536"/>
                  </a:lnTo>
                  <a:lnTo>
                    <a:pt x="336" y="536"/>
                  </a:lnTo>
                  <a:lnTo>
                    <a:pt x="337" y="535"/>
                  </a:lnTo>
                  <a:lnTo>
                    <a:pt x="337" y="534"/>
                  </a:lnTo>
                  <a:lnTo>
                    <a:pt x="337" y="534"/>
                  </a:lnTo>
                  <a:close/>
                  <a:moveTo>
                    <a:pt x="392" y="345"/>
                  </a:moveTo>
                  <a:lnTo>
                    <a:pt x="392" y="345"/>
                  </a:lnTo>
                  <a:lnTo>
                    <a:pt x="392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2" y="344"/>
                  </a:lnTo>
                  <a:lnTo>
                    <a:pt x="392" y="345"/>
                  </a:lnTo>
                  <a:lnTo>
                    <a:pt x="392" y="345"/>
                  </a:lnTo>
                  <a:lnTo>
                    <a:pt x="393" y="344"/>
                  </a:lnTo>
                  <a:lnTo>
                    <a:pt x="393" y="344"/>
                  </a:lnTo>
                  <a:lnTo>
                    <a:pt x="392" y="345"/>
                  </a:lnTo>
                  <a:lnTo>
                    <a:pt x="392" y="345"/>
                  </a:lnTo>
                  <a:close/>
                  <a:moveTo>
                    <a:pt x="389" y="316"/>
                  </a:moveTo>
                  <a:lnTo>
                    <a:pt x="389" y="316"/>
                  </a:lnTo>
                  <a:lnTo>
                    <a:pt x="387" y="317"/>
                  </a:lnTo>
                  <a:lnTo>
                    <a:pt x="386" y="316"/>
                  </a:lnTo>
                  <a:lnTo>
                    <a:pt x="385" y="315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7" y="313"/>
                  </a:lnTo>
                  <a:lnTo>
                    <a:pt x="390" y="314"/>
                  </a:lnTo>
                  <a:lnTo>
                    <a:pt x="390" y="314"/>
                  </a:lnTo>
                  <a:lnTo>
                    <a:pt x="389" y="316"/>
                  </a:lnTo>
                  <a:lnTo>
                    <a:pt x="389" y="316"/>
                  </a:lnTo>
                  <a:close/>
                  <a:moveTo>
                    <a:pt x="349" y="756"/>
                  </a:moveTo>
                  <a:lnTo>
                    <a:pt x="349" y="756"/>
                  </a:lnTo>
                  <a:lnTo>
                    <a:pt x="347" y="757"/>
                  </a:lnTo>
                  <a:lnTo>
                    <a:pt x="345" y="757"/>
                  </a:lnTo>
                  <a:lnTo>
                    <a:pt x="345" y="757"/>
                  </a:lnTo>
                  <a:lnTo>
                    <a:pt x="342" y="756"/>
                  </a:lnTo>
                  <a:lnTo>
                    <a:pt x="338" y="755"/>
                  </a:lnTo>
                  <a:lnTo>
                    <a:pt x="334" y="754"/>
                  </a:lnTo>
                  <a:lnTo>
                    <a:pt x="330" y="752"/>
                  </a:lnTo>
                  <a:lnTo>
                    <a:pt x="330" y="752"/>
                  </a:lnTo>
                  <a:lnTo>
                    <a:pt x="328" y="751"/>
                  </a:lnTo>
                  <a:lnTo>
                    <a:pt x="328" y="751"/>
                  </a:lnTo>
                  <a:lnTo>
                    <a:pt x="324" y="749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4" y="741"/>
                  </a:lnTo>
                  <a:lnTo>
                    <a:pt x="324" y="741"/>
                  </a:lnTo>
                  <a:lnTo>
                    <a:pt x="324" y="740"/>
                  </a:lnTo>
                  <a:lnTo>
                    <a:pt x="324" y="740"/>
                  </a:lnTo>
                  <a:lnTo>
                    <a:pt x="326" y="737"/>
                  </a:lnTo>
                  <a:lnTo>
                    <a:pt x="328" y="735"/>
                  </a:lnTo>
                  <a:lnTo>
                    <a:pt x="331" y="735"/>
                  </a:lnTo>
                  <a:lnTo>
                    <a:pt x="335" y="736"/>
                  </a:lnTo>
                  <a:lnTo>
                    <a:pt x="335" y="736"/>
                  </a:lnTo>
                  <a:lnTo>
                    <a:pt x="337" y="737"/>
                  </a:lnTo>
                  <a:lnTo>
                    <a:pt x="340" y="737"/>
                  </a:lnTo>
                  <a:lnTo>
                    <a:pt x="344" y="736"/>
                  </a:lnTo>
                  <a:lnTo>
                    <a:pt x="347" y="734"/>
                  </a:lnTo>
                  <a:lnTo>
                    <a:pt x="349" y="732"/>
                  </a:lnTo>
                  <a:lnTo>
                    <a:pt x="352" y="729"/>
                  </a:lnTo>
                  <a:lnTo>
                    <a:pt x="354" y="726"/>
                  </a:lnTo>
                  <a:lnTo>
                    <a:pt x="355" y="722"/>
                  </a:lnTo>
                  <a:lnTo>
                    <a:pt x="355" y="722"/>
                  </a:lnTo>
                  <a:lnTo>
                    <a:pt x="356" y="719"/>
                  </a:lnTo>
                  <a:lnTo>
                    <a:pt x="355" y="718"/>
                  </a:lnTo>
                  <a:lnTo>
                    <a:pt x="352" y="719"/>
                  </a:lnTo>
                  <a:lnTo>
                    <a:pt x="352" y="719"/>
                  </a:lnTo>
                  <a:lnTo>
                    <a:pt x="349" y="720"/>
                  </a:lnTo>
                  <a:lnTo>
                    <a:pt x="346" y="720"/>
                  </a:lnTo>
                  <a:lnTo>
                    <a:pt x="343" y="719"/>
                  </a:lnTo>
                  <a:lnTo>
                    <a:pt x="340" y="716"/>
                  </a:lnTo>
                  <a:lnTo>
                    <a:pt x="340" y="716"/>
                  </a:lnTo>
                  <a:lnTo>
                    <a:pt x="340" y="714"/>
                  </a:lnTo>
                  <a:lnTo>
                    <a:pt x="340" y="712"/>
                  </a:lnTo>
                  <a:lnTo>
                    <a:pt x="341" y="709"/>
                  </a:lnTo>
                  <a:lnTo>
                    <a:pt x="341" y="709"/>
                  </a:lnTo>
                  <a:lnTo>
                    <a:pt x="342" y="702"/>
                  </a:lnTo>
                  <a:lnTo>
                    <a:pt x="343" y="701"/>
                  </a:lnTo>
                  <a:lnTo>
                    <a:pt x="344" y="699"/>
                  </a:lnTo>
                  <a:lnTo>
                    <a:pt x="346" y="699"/>
                  </a:lnTo>
                  <a:lnTo>
                    <a:pt x="348" y="699"/>
                  </a:lnTo>
                  <a:lnTo>
                    <a:pt x="355" y="700"/>
                  </a:lnTo>
                  <a:lnTo>
                    <a:pt x="355" y="700"/>
                  </a:lnTo>
                  <a:lnTo>
                    <a:pt x="376" y="703"/>
                  </a:lnTo>
                  <a:lnTo>
                    <a:pt x="376" y="703"/>
                  </a:lnTo>
                  <a:lnTo>
                    <a:pt x="379" y="703"/>
                  </a:lnTo>
                  <a:lnTo>
                    <a:pt x="380" y="704"/>
                  </a:lnTo>
                  <a:lnTo>
                    <a:pt x="380" y="706"/>
                  </a:lnTo>
                  <a:lnTo>
                    <a:pt x="379" y="708"/>
                  </a:lnTo>
                  <a:lnTo>
                    <a:pt x="379" y="708"/>
                  </a:lnTo>
                  <a:lnTo>
                    <a:pt x="364" y="739"/>
                  </a:lnTo>
                  <a:lnTo>
                    <a:pt x="364" y="739"/>
                  </a:lnTo>
                  <a:lnTo>
                    <a:pt x="361" y="744"/>
                  </a:lnTo>
                  <a:lnTo>
                    <a:pt x="357" y="749"/>
                  </a:lnTo>
                  <a:lnTo>
                    <a:pt x="354" y="753"/>
                  </a:lnTo>
                  <a:lnTo>
                    <a:pt x="349" y="756"/>
                  </a:lnTo>
                  <a:lnTo>
                    <a:pt x="349" y="756"/>
                  </a:lnTo>
                  <a:close/>
                  <a:moveTo>
                    <a:pt x="502" y="417"/>
                  </a:moveTo>
                  <a:lnTo>
                    <a:pt x="502" y="417"/>
                  </a:lnTo>
                  <a:lnTo>
                    <a:pt x="489" y="408"/>
                  </a:lnTo>
                  <a:lnTo>
                    <a:pt x="477" y="399"/>
                  </a:lnTo>
                  <a:lnTo>
                    <a:pt x="477" y="399"/>
                  </a:lnTo>
                  <a:lnTo>
                    <a:pt x="447" y="375"/>
                  </a:lnTo>
                  <a:lnTo>
                    <a:pt x="447" y="375"/>
                  </a:lnTo>
                  <a:lnTo>
                    <a:pt x="445" y="373"/>
                  </a:lnTo>
                  <a:lnTo>
                    <a:pt x="444" y="371"/>
                  </a:lnTo>
                  <a:lnTo>
                    <a:pt x="445" y="369"/>
                  </a:lnTo>
                  <a:lnTo>
                    <a:pt x="445" y="369"/>
                  </a:lnTo>
                  <a:lnTo>
                    <a:pt x="445" y="368"/>
                  </a:lnTo>
                  <a:lnTo>
                    <a:pt x="444" y="366"/>
                  </a:lnTo>
                  <a:lnTo>
                    <a:pt x="444" y="366"/>
                  </a:lnTo>
                  <a:lnTo>
                    <a:pt x="443" y="363"/>
                  </a:lnTo>
                  <a:lnTo>
                    <a:pt x="442" y="359"/>
                  </a:lnTo>
                  <a:lnTo>
                    <a:pt x="442" y="352"/>
                  </a:lnTo>
                  <a:lnTo>
                    <a:pt x="442" y="352"/>
                  </a:lnTo>
                  <a:lnTo>
                    <a:pt x="446" y="361"/>
                  </a:lnTo>
                  <a:lnTo>
                    <a:pt x="452" y="369"/>
                  </a:lnTo>
                  <a:lnTo>
                    <a:pt x="452" y="369"/>
                  </a:lnTo>
                  <a:lnTo>
                    <a:pt x="458" y="376"/>
                  </a:lnTo>
                  <a:lnTo>
                    <a:pt x="458" y="376"/>
                  </a:lnTo>
                  <a:lnTo>
                    <a:pt x="460" y="377"/>
                  </a:lnTo>
                  <a:lnTo>
                    <a:pt x="462" y="377"/>
                  </a:lnTo>
                  <a:lnTo>
                    <a:pt x="466" y="376"/>
                  </a:lnTo>
                  <a:lnTo>
                    <a:pt x="466" y="376"/>
                  </a:lnTo>
                  <a:lnTo>
                    <a:pt x="475" y="369"/>
                  </a:lnTo>
                  <a:lnTo>
                    <a:pt x="486" y="363"/>
                  </a:lnTo>
                  <a:lnTo>
                    <a:pt x="486" y="363"/>
                  </a:lnTo>
                  <a:lnTo>
                    <a:pt x="492" y="358"/>
                  </a:lnTo>
                  <a:lnTo>
                    <a:pt x="496" y="354"/>
                  </a:lnTo>
                  <a:lnTo>
                    <a:pt x="504" y="342"/>
                  </a:lnTo>
                  <a:lnTo>
                    <a:pt x="504" y="342"/>
                  </a:lnTo>
                  <a:lnTo>
                    <a:pt x="508" y="335"/>
                  </a:lnTo>
                  <a:lnTo>
                    <a:pt x="511" y="327"/>
                  </a:lnTo>
                  <a:lnTo>
                    <a:pt x="513" y="319"/>
                  </a:lnTo>
                  <a:lnTo>
                    <a:pt x="513" y="311"/>
                  </a:lnTo>
                  <a:lnTo>
                    <a:pt x="513" y="311"/>
                  </a:lnTo>
                  <a:lnTo>
                    <a:pt x="513" y="308"/>
                  </a:lnTo>
                  <a:lnTo>
                    <a:pt x="512" y="305"/>
                  </a:lnTo>
                  <a:lnTo>
                    <a:pt x="510" y="304"/>
                  </a:lnTo>
                  <a:lnTo>
                    <a:pt x="507" y="303"/>
                  </a:lnTo>
                  <a:lnTo>
                    <a:pt x="507" y="303"/>
                  </a:lnTo>
                  <a:lnTo>
                    <a:pt x="492" y="302"/>
                  </a:lnTo>
                  <a:lnTo>
                    <a:pt x="485" y="303"/>
                  </a:lnTo>
                  <a:lnTo>
                    <a:pt x="478" y="303"/>
                  </a:lnTo>
                  <a:lnTo>
                    <a:pt x="478" y="303"/>
                  </a:lnTo>
                  <a:lnTo>
                    <a:pt x="472" y="304"/>
                  </a:lnTo>
                  <a:lnTo>
                    <a:pt x="466" y="304"/>
                  </a:lnTo>
                  <a:lnTo>
                    <a:pt x="466" y="304"/>
                  </a:lnTo>
                  <a:lnTo>
                    <a:pt x="466" y="303"/>
                  </a:lnTo>
                  <a:lnTo>
                    <a:pt x="466" y="303"/>
                  </a:lnTo>
                  <a:lnTo>
                    <a:pt x="469" y="299"/>
                  </a:lnTo>
                  <a:lnTo>
                    <a:pt x="474" y="297"/>
                  </a:lnTo>
                  <a:lnTo>
                    <a:pt x="483" y="294"/>
                  </a:lnTo>
                  <a:lnTo>
                    <a:pt x="483" y="294"/>
                  </a:lnTo>
                  <a:lnTo>
                    <a:pt x="493" y="290"/>
                  </a:lnTo>
                  <a:lnTo>
                    <a:pt x="504" y="286"/>
                  </a:lnTo>
                  <a:lnTo>
                    <a:pt x="514" y="282"/>
                  </a:lnTo>
                  <a:lnTo>
                    <a:pt x="524" y="277"/>
                  </a:lnTo>
                  <a:lnTo>
                    <a:pt x="524" y="277"/>
                  </a:lnTo>
                  <a:lnTo>
                    <a:pt x="526" y="292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53" y="394"/>
                  </a:lnTo>
                  <a:lnTo>
                    <a:pt x="553" y="394"/>
                  </a:lnTo>
                  <a:lnTo>
                    <a:pt x="556" y="403"/>
                  </a:lnTo>
                  <a:lnTo>
                    <a:pt x="557" y="408"/>
                  </a:lnTo>
                  <a:lnTo>
                    <a:pt x="558" y="413"/>
                  </a:lnTo>
                  <a:lnTo>
                    <a:pt x="558" y="413"/>
                  </a:lnTo>
                  <a:lnTo>
                    <a:pt x="556" y="420"/>
                  </a:lnTo>
                  <a:lnTo>
                    <a:pt x="553" y="426"/>
                  </a:lnTo>
                  <a:lnTo>
                    <a:pt x="553" y="426"/>
                  </a:lnTo>
                  <a:lnTo>
                    <a:pt x="550" y="429"/>
                  </a:lnTo>
                  <a:lnTo>
                    <a:pt x="547" y="430"/>
                  </a:lnTo>
                  <a:lnTo>
                    <a:pt x="544" y="430"/>
                  </a:lnTo>
                  <a:lnTo>
                    <a:pt x="541" y="429"/>
                  </a:lnTo>
                  <a:lnTo>
                    <a:pt x="541" y="429"/>
                  </a:lnTo>
                  <a:lnTo>
                    <a:pt x="521" y="425"/>
                  </a:lnTo>
                  <a:lnTo>
                    <a:pt x="511" y="421"/>
                  </a:lnTo>
                  <a:lnTo>
                    <a:pt x="502" y="417"/>
                  </a:lnTo>
                  <a:lnTo>
                    <a:pt x="502" y="417"/>
                  </a:lnTo>
                  <a:close/>
                  <a:moveTo>
                    <a:pt x="527" y="187"/>
                  </a:moveTo>
                  <a:lnTo>
                    <a:pt x="527" y="187"/>
                  </a:lnTo>
                  <a:lnTo>
                    <a:pt x="527" y="187"/>
                  </a:lnTo>
                  <a:lnTo>
                    <a:pt x="529" y="189"/>
                  </a:lnTo>
                  <a:lnTo>
                    <a:pt x="529" y="189"/>
                  </a:lnTo>
                  <a:lnTo>
                    <a:pt x="527" y="187"/>
                  </a:lnTo>
                  <a:lnTo>
                    <a:pt x="527" y="187"/>
                  </a:lnTo>
                  <a:close/>
                  <a:moveTo>
                    <a:pt x="770" y="179"/>
                  </a:moveTo>
                  <a:lnTo>
                    <a:pt x="770" y="179"/>
                  </a:lnTo>
                  <a:lnTo>
                    <a:pt x="773" y="178"/>
                  </a:lnTo>
                  <a:lnTo>
                    <a:pt x="774" y="177"/>
                  </a:lnTo>
                  <a:lnTo>
                    <a:pt x="773" y="175"/>
                  </a:lnTo>
                  <a:lnTo>
                    <a:pt x="773" y="175"/>
                  </a:lnTo>
                  <a:lnTo>
                    <a:pt x="772" y="173"/>
                  </a:lnTo>
                  <a:lnTo>
                    <a:pt x="773" y="171"/>
                  </a:lnTo>
                  <a:lnTo>
                    <a:pt x="773" y="171"/>
                  </a:lnTo>
                  <a:lnTo>
                    <a:pt x="780" y="174"/>
                  </a:lnTo>
                  <a:lnTo>
                    <a:pt x="786" y="179"/>
                  </a:lnTo>
                  <a:lnTo>
                    <a:pt x="792" y="184"/>
                  </a:lnTo>
                  <a:lnTo>
                    <a:pt x="797" y="191"/>
                  </a:lnTo>
                  <a:lnTo>
                    <a:pt x="797" y="191"/>
                  </a:lnTo>
                  <a:lnTo>
                    <a:pt x="789" y="188"/>
                  </a:lnTo>
                  <a:lnTo>
                    <a:pt x="781" y="185"/>
                  </a:lnTo>
                  <a:lnTo>
                    <a:pt x="781" y="185"/>
                  </a:lnTo>
                  <a:lnTo>
                    <a:pt x="765" y="183"/>
                  </a:lnTo>
                  <a:lnTo>
                    <a:pt x="757" y="183"/>
                  </a:lnTo>
                  <a:lnTo>
                    <a:pt x="749" y="183"/>
                  </a:lnTo>
                  <a:lnTo>
                    <a:pt x="749" y="183"/>
                  </a:lnTo>
                  <a:lnTo>
                    <a:pt x="731" y="186"/>
                  </a:lnTo>
                  <a:lnTo>
                    <a:pt x="722" y="188"/>
                  </a:lnTo>
                  <a:lnTo>
                    <a:pt x="714" y="190"/>
                  </a:lnTo>
                  <a:lnTo>
                    <a:pt x="714" y="190"/>
                  </a:lnTo>
                  <a:lnTo>
                    <a:pt x="700" y="196"/>
                  </a:lnTo>
                  <a:lnTo>
                    <a:pt x="687" y="203"/>
                  </a:lnTo>
                  <a:lnTo>
                    <a:pt x="675" y="210"/>
                  </a:lnTo>
                  <a:lnTo>
                    <a:pt x="663" y="219"/>
                  </a:lnTo>
                  <a:lnTo>
                    <a:pt x="663" y="219"/>
                  </a:lnTo>
                  <a:lnTo>
                    <a:pt x="649" y="232"/>
                  </a:lnTo>
                  <a:lnTo>
                    <a:pt x="636" y="245"/>
                  </a:lnTo>
                  <a:lnTo>
                    <a:pt x="636" y="245"/>
                  </a:lnTo>
                  <a:lnTo>
                    <a:pt x="635" y="244"/>
                  </a:lnTo>
                  <a:lnTo>
                    <a:pt x="635" y="244"/>
                  </a:lnTo>
                  <a:lnTo>
                    <a:pt x="638" y="239"/>
                  </a:lnTo>
                  <a:lnTo>
                    <a:pt x="641" y="235"/>
                  </a:lnTo>
                  <a:lnTo>
                    <a:pt x="647" y="227"/>
                  </a:lnTo>
                  <a:lnTo>
                    <a:pt x="647" y="227"/>
                  </a:lnTo>
                  <a:lnTo>
                    <a:pt x="655" y="218"/>
                  </a:lnTo>
                  <a:lnTo>
                    <a:pt x="665" y="209"/>
                  </a:lnTo>
                  <a:lnTo>
                    <a:pt x="675" y="201"/>
                  </a:lnTo>
                  <a:lnTo>
                    <a:pt x="685" y="193"/>
                  </a:lnTo>
                  <a:lnTo>
                    <a:pt x="685" y="193"/>
                  </a:lnTo>
                  <a:lnTo>
                    <a:pt x="693" y="188"/>
                  </a:lnTo>
                  <a:lnTo>
                    <a:pt x="701" y="184"/>
                  </a:lnTo>
                  <a:lnTo>
                    <a:pt x="718" y="177"/>
                  </a:lnTo>
                  <a:lnTo>
                    <a:pt x="718" y="177"/>
                  </a:lnTo>
                  <a:lnTo>
                    <a:pt x="728" y="173"/>
                  </a:lnTo>
                  <a:lnTo>
                    <a:pt x="738" y="169"/>
                  </a:lnTo>
                  <a:lnTo>
                    <a:pt x="738" y="169"/>
                  </a:lnTo>
                  <a:lnTo>
                    <a:pt x="743" y="168"/>
                  </a:lnTo>
                  <a:lnTo>
                    <a:pt x="747" y="168"/>
                  </a:lnTo>
                  <a:lnTo>
                    <a:pt x="751" y="170"/>
                  </a:lnTo>
                  <a:lnTo>
                    <a:pt x="754" y="172"/>
                  </a:lnTo>
                  <a:lnTo>
                    <a:pt x="754" y="172"/>
                  </a:lnTo>
                  <a:lnTo>
                    <a:pt x="758" y="175"/>
                  </a:lnTo>
                  <a:lnTo>
                    <a:pt x="761" y="177"/>
                  </a:lnTo>
                  <a:lnTo>
                    <a:pt x="765" y="178"/>
                  </a:lnTo>
                  <a:lnTo>
                    <a:pt x="770" y="179"/>
                  </a:lnTo>
                  <a:lnTo>
                    <a:pt x="770" y="179"/>
                  </a:lnTo>
                  <a:close/>
                  <a:moveTo>
                    <a:pt x="809" y="259"/>
                  </a:moveTo>
                  <a:lnTo>
                    <a:pt x="809" y="259"/>
                  </a:lnTo>
                  <a:lnTo>
                    <a:pt x="809" y="259"/>
                  </a:lnTo>
                  <a:lnTo>
                    <a:pt x="809" y="259"/>
                  </a:lnTo>
                  <a:lnTo>
                    <a:pt x="809" y="259"/>
                  </a:lnTo>
                  <a:lnTo>
                    <a:pt x="809" y="259"/>
                  </a:lnTo>
                  <a:lnTo>
                    <a:pt x="809" y="259"/>
                  </a:lnTo>
                  <a:close/>
                  <a:moveTo>
                    <a:pt x="811" y="257"/>
                  </a:moveTo>
                  <a:lnTo>
                    <a:pt x="811" y="257"/>
                  </a:lnTo>
                  <a:lnTo>
                    <a:pt x="811" y="258"/>
                  </a:lnTo>
                  <a:lnTo>
                    <a:pt x="810" y="258"/>
                  </a:lnTo>
                  <a:lnTo>
                    <a:pt x="810" y="258"/>
                  </a:lnTo>
                  <a:lnTo>
                    <a:pt x="811" y="258"/>
                  </a:lnTo>
                  <a:lnTo>
                    <a:pt x="811" y="257"/>
                  </a:lnTo>
                  <a:lnTo>
                    <a:pt x="811" y="257"/>
                  </a:lnTo>
                  <a:close/>
                  <a:moveTo>
                    <a:pt x="651" y="471"/>
                  </a:moveTo>
                  <a:lnTo>
                    <a:pt x="651" y="471"/>
                  </a:lnTo>
                  <a:lnTo>
                    <a:pt x="651" y="471"/>
                  </a:lnTo>
                  <a:lnTo>
                    <a:pt x="651" y="471"/>
                  </a:lnTo>
                  <a:lnTo>
                    <a:pt x="651" y="471"/>
                  </a:lnTo>
                  <a:lnTo>
                    <a:pt x="651" y="471"/>
                  </a:lnTo>
                  <a:close/>
                  <a:moveTo>
                    <a:pt x="725" y="472"/>
                  </a:moveTo>
                  <a:lnTo>
                    <a:pt x="725" y="472"/>
                  </a:lnTo>
                  <a:lnTo>
                    <a:pt x="721" y="470"/>
                  </a:lnTo>
                  <a:lnTo>
                    <a:pt x="716" y="467"/>
                  </a:lnTo>
                  <a:lnTo>
                    <a:pt x="712" y="466"/>
                  </a:lnTo>
                  <a:lnTo>
                    <a:pt x="708" y="465"/>
                  </a:lnTo>
                  <a:lnTo>
                    <a:pt x="708" y="465"/>
                  </a:lnTo>
                  <a:lnTo>
                    <a:pt x="712" y="466"/>
                  </a:lnTo>
                  <a:lnTo>
                    <a:pt x="716" y="467"/>
                  </a:lnTo>
                  <a:lnTo>
                    <a:pt x="721" y="470"/>
                  </a:lnTo>
                  <a:lnTo>
                    <a:pt x="725" y="472"/>
                  </a:lnTo>
                  <a:lnTo>
                    <a:pt x="725" y="472"/>
                  </a:lnTo>
                  <a:close/>
                  <a:moveTo>
                    <a:pt x="671" y="81"/>
                  </a:moveTo>
                  <a:lnTo>
                    <a:pt x="671" y="81"/>
                  </a:lnTo>
                  <a:lnTo>
                    <a:pt x="662" y="84"/>
                  </a:lnTo>
                  <a:lnTo>
                    <a:pt x="654" y="88"/>
                  </a:lnTo>
                  <a:lnTo>
                    <a:pt x="639" y="98"/>
                  </a:lnTo>
                  <a:lnTo>
                    <a:pt x="639" y="98"/>
                  </a:lnTo>
                  <a:lnTo>
                    <a:pt x="629" y="105"/>
                  </a:lnTo>
                  <a:lnTo>
                    <a:pt x="620" y="113"/>
                  </a:lnTo>
                  <a:lnTo>
                    <a:pt x="603" y="130"/>
                  </a:lnTo>
                  <a:lnTo>
                    <a:pt x="603" y="130"/>
                  </a:lnTo>
                  <a:lnTo>
                    <a:pt x="595" y="139"/>
                  </a:lnTo>
                  <a:lnTo>
                    <a:pt x="588" y="148"/>
                  </a:lnTo>
                  <a:lnTo>
                    <a:pt x="581" y="158"/>
                  </a:lnTo>
                  <a:lnTo>
                    <a:pt x="575" y="168"/>
                  </a:lnTo>
                  <a:lnTo>
                    <a:pt x="575" y="168"/>
                  </a:lnTo>
                  <a:lnTo>
                    <a:pt x="575" y="170"/>
                  </a:lnTo>
                  <a:lnTo>
                    <a:pt x="573" y="171"/>
                  </a:lnTo>
                  <a:lnTo>
                    <a:pt x="573" y="171"/>
                  </a:lnTo>
                  <a:lnTo>
                    <a:pt x="583" y="146"/>
                  </a:lnTo>
                  <a:lnTo>
                    <a:pt x="583" y="146"/>
                  </a:lnTo>
                  <a:lnTo>
                    <a:pt x="591" y="129"/>
                  </a:lnTo>
                  <a:lnTo>
                    <a:pt x="595" y="121"/>
                  </a:lnTo>
                  <a:lnTo>
                    <a:pt x="601" y="112"/>
                  </a:lnTo>
                  <a:lnTo>
                    <a:pt x="601" y="112"/>
                  </a:lnTo>
                  <a:lnTo>
                    <a:pt x="610" y="101"/>
                  </a:lnTo>
                  <a:lnTo>
                    <a:pt x="621" y="90"/>
                  </a:lnTo>
                  <a:lnTo>
                    <a:pt x="632" y="81"/>
                  </a:lnTo>
                  <a:lnTo>
                    <a:pt x="645" y="73"/>
                  </a:lnTo>
                  <a:lnTo>
                    <a:pt x="645" y="73"/>
                  </a:lnTo>
                  <a:lnTo>
                    <a:pt x="652" y="69"/>
                  </a:lnTo>
                  <a:lnTo>
                    <a:pt x="659" y="66"/>
                  </a:lnTo>
                  <a:lnTo>
                    <a:pt x="666" y="63"/>
                  </a:lnTo>
                  <a:lnTo>
                    <a:pt x="673" y="62"/>
                  </a:lnTo>
                  <a:lnTo>
                    <a:pt x="673" y="62"/>
                  </a:lnTo>
                  <a:lnTo>
                    <a:pt x="682" y="62"/>
                  </a:lnTo>
                  <a:lnTo>
                    <a:pt x="690" y="63"/>
                  </a:lnTo>
                  <a:lnTo>
                    <a:pt x="697" y="67"/>
                  </a:lnTo>
                  <a:lnTo>
                    <a:pt x="703" y="74"/>
                  </a:lnTo>
                  <a:lnTo>
                    <a:pt x="703" y="74"/>
                  </a:lnTo>
                  <a:lnTo>
                    <a:pt x="687" y="77"/>
                  </a:lnTo>
                  <a:lnTo>
                    <a:pt x="671" y="81"/>
                  </a:lnTo>
                  <a:lnTo>
                    <a:pt x="671" y="81"/>
                  </a:lnTo>
                  <a:close/>
                  <a:moveTo>
                    <a:pt x="692" y="350"/>
                  </a:moveTo>
                  <a:lnTo>
                    <a:pt x="692" y="350"/>
                  </a:lnTo>
                  <a:lnTo>
                    <a:pt x="680" y="359"/>
                  </a:lnTo>
                  <a:lnTo>
                    <a:pt x="680" y="359"/>
                  </a:lnTo>
                  <a:lnTo>
                    <a:pt x="692" y="350"/>
                  </a:lnTo>
                  <a:lnTo>
                    <a:pt x="692" y="350"/>
                  </a:lnTo>
                  <a:close/>
                  <a:moveTo>
                    <a:pt x="725" y="472"/>
                  </a:moveTo>
                  <a:lnTo>
                    <a:pt x="725" y="472"/>
                  </a:lnTo>
                  <a:lnTo>
                    <a:pt x="723" y="473"/>
                  </a:lnTo>
                  <a:lnTo>
                    <a:pt x="722" y="473"/>
                  </a:lnTo>
                  <a:lnTo>
                    <a:pt x="720" y="471"/>
                  </a:lnTo>
                  <a:lnTo>
                    <a:pt x="720" y="471"/>
                  </a:lnTo>
                  <a:lnTo>
                    <a:pt x="722" y="473"/>
                  </a:lnTo>
                  <a:lnTo>
                    <a:pt x="723" y="473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4" y="474"/>
                  </a:lnTo>
                  <a:lnTo>
                    <a:pt x="725" y="474"/>
                  </a:lnTo>
                  <a:lnTo>
                    <a:pt x="725" y="474"/>
                  </a:lnTo>
                  <a:lnTo>
                    <a:pt x="724" y="474"/>
                  </a:lnTo>
                  <a:lnTo>
                    <a:pt x="725" y="472"/>
                  </a:lnTo>
                  <a:lnTo>
                    <a:pt x="725" y="472"/>
                  </a:lnTo>
                  <a:close/>
                  <a:moveTo>
                    <a:pt x="795" y="407"/>
                  </a:moveTo>
                  <a:lnTo>
                    <a:pt x="795" y="407"/>
                  </a:lnTo>
                  <a:lnTo>
                    <a:pt x="795" y="397"/>
                  </a:lnTo>
                  <a:lnTo>
                    <a:pt x="795" y="397"/>
                  </a:lnTo>
                  <a:lnTo>
                    <a:pt x="794" y="393"/>
                  </a:lnTo>
                  <a:lnTo>
                    <a:pt x="792" y="390"/>
                  </a:lnTo>
                  <a:lnTo>
                    <a:pt x="790" y="386"/>
                  </a:lnTo>
                  <a:lnTo>
                    <a:pt x="787" y="383"/>
                  </a:lnTo>
                  <a:lnTo>
                    <a:pt x="787" y="383"/>
                  </a:lnTo>
                  <a:lnTo>
                    <a:pt x="774" y="373"/>
                  </a:lnTo>
                  <a:lnTo>
                    <a:pt x="768" y="370"/>
                  </a:lnTo>
                  <a:lnTo>
                    <a:pt x="760" y="367"/>
                  </a:lnTo>
                  <a:lnTo>
                    <a:pt x="760" y="367"/>
                  </a:lnTo>
                  <a:lnTo>
                    <a:pt x="753" y="365"/>
                  </a:lnTo>
                  <a:lnTo>
                    <a:pt x="745" y="364"/>
                  </a:lnTo>
                  <a:lnTo>
                    <a:pt x="745" y="364"/>
                  </a:lnTo>
                  <a:lnTo>
                    <a:pt x="728" y="364"/>
                  </a:lnTo>
                  <a:lnTo>
                    <a:pt x="719" y="364"/>
                  </a:lnTo>
                  <a:lnTo>
                    <a:pt x="711" y="366"/>
                  </a:lnTo>
                  <a:lnTo>
                    <a:pt x="711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15" y="362"/>
                  </a:lnTo>
                  <a:lnTo>
                    <a:pt x="723" y="358"/>
                  </a:lnTo>
                  <a:lnTo>
                    <a:pt x="731" y="355"/>
                  </a:lnTo>
                  <a:lnTo>
                    <a:pt x="739" y="353"/>
                  </a:lnTo>
                  <a:lnTo>
                    <a:pt x="748" y="352"/>
                  </a:lnTo>
                  <a:lnTo>
                    <a:pt x="756" y="352"/>
                  </a:lnTo>
                  <a:lnTo>
                    <a:pt x="764" y="354"/>
                  </a:lnTo>
                  <a:lnTo>
                    <a:pt x="772" y="356"/>
                  </a:lnTo>
                  <a:lnTo>
                    <a:pt x="772" y="356"/>
                  </a:lnTo>
                  <a:lnTo>
                    <a:pt x="778" y="360"/>
                  </a:lnTo>
                  <a:lnTo>
                    <a:pt x="784" y="365"/>
                  </a:lnTo>
                  <a:lnTo>
                    <a:pt x="790" y="372"/>
                  </a:lnTo>
                  <a:lnTo>
                    <a:pt x="795" y="379"/>
                  </a:lnTo>
                  <a:lnTo>
                    <a:pt x="799" y="386"/>
                  </a:lnTo>
                  <a:lnTo>
                    <a:pt x="803" y="393"/>
                  </a:lnTo>
                  <a:lnTo>
                    <a:pt x="805" y="400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3" y="405"/>
                  </a:lnTo>
                  <a:lnTo>
                    <a:pt x="800" y="404"/>
                  </a:lnTo>
                  <a:lnTo>
                    <a:pt x="795" y="407"/>
                  </a:lnTo>
                  <a:lnTo>
                    <a:pt x="795" y="407"/>
                  </a:lnTo>
                  <a:close/>
                  <a:moveTo>
                    <a:pt x="679" y="37"/>
                  </a:moveTo>
                  <a:lnTo>
                    <a:pt x="679" y="37"/>
                  </a:lnTo>
                  <a:lnTo>
                    <a:pt x="684" y="36"/>
                  </a:lnTo>
                  <a:lnTo>
                    <a:pt x="684" y="36"/>
                  </a:lnTo>
                  <a:lnTo>
                    <a:pt x="679" y="37"/>
                  </a:lnTo>
                  <a:lnTo>
                    <a:pt x="679" y="37"/>
                  </a:lnTo>
                  <a:close/>
                  <a:moveTo>
                    <a:pt x="659" y="40"/>
                  </a:moveTo>
                  <a:lnTo>
                    <a:pt x="659" y="40"/>
                  </a:lnTo>
                  <a:lnTo>
                    <a:pt x="658" y="38"/>
                  </a:lnTo>
                  <a:lnTo>
                    <a:pt x="658" y="37"/>
                  </a:lnTo>
                  <a:lnTo>
                    <a:pt x="658" y="37"/>
                  </a:lnTo>
                  <a:lnTo>
                    <a:pt x="658" y="38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close/>
                  <a:moveTo>
                    <a:pt x="443" y="267"/>
                  </a:moveTo>
                  <a:lnTo>
                    <a:pt x="443" y="267"/>
                  </a:lnTo>
                  <a:lnTo>
                    <a:pt x="438" y="271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2" y="267"/>
                  </a:lnTo>
                  <a:lnTo>
                    <a:pt x="432" y="267"/>
                  </a:lnTo>
                  <a:lnTo>
                    <a:pt x="432" y="264"/>
                  </a:lnTo>
                  <a:lnTo>
                    <a:pt x="432" y="263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9" y="261"/>
                  </a:lnTo>
                  <a:lnTo>
                    <a:pt x="441" y="261"/>
                  </a:lnTo>
                  <a:lnTo>
                    <a:pt x="444" y="263"/>
                  </a:lnTo>
                  <a:lnTo>
                    <a:pt x="444" y="263"/>
                  </a:lnTo>
                  <a:lnTo>
                    <a:pt x="444" y="264"/>
                  </a:lnTo>
                  <a:lnTo>
                    <a:pt x="444" y="265"/>
                  </a:lnTo>
                  <a:lnTo>
                    <a:pt x="443" y="267"/>
                  </a:lnTo>
                  <a:lnTo>
                    <a:pt x="443" y="267"/>
                  </a:lnTo>
                  <a:close/>
                  <a:moveTo>
                    <a:pt x="474" y="221"/>
                  </a:moveTo>
                  <a:lnTo>
                    <a:pt x="474" y="221"/>
                  </a:lnTo>
                  <a:lnTo>
                    <a:pt x="475" y="222"/>
                  </a:lnTo>
                  <a:lnTo>
                    <a:pt x="474" y="223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6" y="235"/>
                  </a:lnTo>
                  <a:lnTo>
                    <a:pt x="465" y="235"/>
                  </a:lnTo>
                  <a:lnTo>
                    <a:pt x="464" y="235"/>
                  </a:lnTo>
                  <a:lnTo>
                    <a:pt x="464" y="235"/>
                  </a:lnTo>
                  <a:lnTo>
                    <a:pt x="461" y="233"/>
                  </a:lnTo>
                  <a:lnTo>
                    <a:pt x="460" y="232"/>
                  </a:lnTo>
                  <a:lnTo>
                    <a:pt x="460" y="230"/>
                  </a:lnTo>
                  <a:lnTo>
                    <a:pt x="460" y="230"/>
                  </a:lnTo>
                  <a:lnTo>
                    <a:pt x="462" y="227"/>
                  </a:lnTo>
                  <a:lnTo>
                    <a:pt x="462" y="225"/>
                  </a:lnTo>
                  <a:lnTo>
                    <a:pt x="460" y="219"/>
                  </a:lnTo>
                  <a:lnTo>
                    <a:pt x="460" y="219"/>
                  </a:lnTo>
                  <a:lnTo>
                    <a:pt x="465" y="219"/>
                  </a:lnTo>
                  <a:lnTo>
                    <a:pt x="469" y="218"/>
                  </a:lnTo>
                  <a:lnTo>
                    <a:pt x="469" y="218"/>
                  </a:lnTo>
                  <a:lnTo>
                    <a:pt x="472" y="219"/>
                  </a:lnTo>
                  <a:lnTo>
                    <a:pt x="474" y="221"/>
                  </a:lnTo>
                  <a:lnTo>
                    <a:pt x="474" y="221"/>
                  </a:lnTo>
                  <a:close/>
                  <a:moveTo>
                    <a:pt x="453" y="238"/>
                  </a:moveTo>
                  <a:lnTo>
                    <a:pt x="453" y="238"/>
                  </a:lnTo>
                  <a:lnTo>
                    <a:pt x="455" y="238"/>
                  </a:lnTo>
                  <a:lnTo>
                    <a:pt x="457" y="239"/>
                  </a:lnTo>
                  <a:lnTo>
                    <a:pt x="460" y="242"/>
                  </a:lnTo>
                  <a:lnTo>
                    <a:pt x="460" y="242"/>
                  </a:lnTo>
                  <a:lnTo>
                    <a:pt x="460" y="243"/>
                  </a:lnTo>
                  <a:lnTo>
                    <a:pt x="460" y="244"/>
                  </a:lnTo>
                  <a:lnTo>
                    <a:pt x="458" y="245"/>
                  </a:lnTo>
                  <a:lnTo>
                    <a:pt x="458" y="245"/>
                  </a:lnTo>
                  <a:lnTo>
                    <a:pt x="456" y="250"/>
                  </a:lnTo>
                  <a:lnTo>
                    <a:pt x="453" y="254"/>
                  </a:lnTo>
                  <a:lnTo>
                    <a:pt x="453" y="254"/>
                  </a:lnTo>
                  <a:lnTo>
                    <a:pt x="451" y="255"/>
                  </a:lnTo>
                  <a:lnTo>
                    <a:pt x="450" y="256"/>
                  </a:lnTo>
                  <a:lnTo>
                    <a:pt x="449" y="255"/>
                  </a:lnTo>
                  <a:lnTo>
                    <a:pt x="449" y="255"/>
                  </a:lnTo>
                  <a:lnTo>
                    <a:pt x="447" y="253"/>
                  </a:lnTo>
                  <a:lnTo>
                    <a:pt x="447" y="251"/>
                  </a:lnTo>
                  <a:lnTo>
                    <a:pt x="447" y="251"/>
                  </a:lnTo>
                  <a:lnTo>
                    <a:pt x="448" y="247"/>
                  </a:lnTo>
                  <a:lnTo>
                    <a:pt x="447" y="244"/>
                  </a:lnTo>
                  <a:lnTo>
                    <a:pt x="445" y="241"/>
                  </a:lnTo>
                  <a:lnTo>
                    <a:pt x="442" y="239"/>
                  </a:lnTo>
                  <a:lnTo>
                    <a:pt x="442" y="239"/>
                  </a:lnTo>
                  <a:lnTo>
                    <a:pt x="448" y="239"/>
                  </a:lnTo>
                  <a:lnTo>
                    <a:pt x="453" y="238"/>
                  </a:lnTo>
                  <a:lnTo>
                    <a:pt x="453" y="2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7" name="Freeform 243"/>
            <p:cNvSpPr>
              <a:spLocks noEditPoints="1"/>
            </p:cNvSpPr>
            <p:nvPr/>
          </p:nvSpPr>
          <p:spPr bwMode="auto">
            <a:xfrm>
              <a:off x="2910" y="2984"/>
              <a:ext cx="862" cy="740"/>
            </a:xfrm>
            <a:custGeom>
              <a:avLst/>
              <a:gdLst/>
              <a:ahLst/>
              <a:cxnLst>
                <a:cxn ang="0">
                  <a:pos x="203" y="181"/>
                </a:cxn>
                <a:cxn ang="0">
                  <a:pos x="205" y="186"/>
                </a:cxn>
                <a:cxn ang="0">
                  <a:pos x="135" y="166"/>
                </a:cxn>
                <a:cxn ang="0">
                  <a:pos x="170" y="493"/>
                </a:cxn>
                <a:cxn ang="0">
                  <a:pos x="284" y="447"/>
                </a:cxn>
                <a:cxn ang="0">
                  <a:pos x="298" y="417"/>
                </a:cxn>
                <a:cxn ang="0">
                  <a:pos x="325" y="461"/>
                </a:cxn>
                <a:cxn ang="0">
                  <a:pos x="294" y="458"/>
                </a:cxn>
                <a:cxn ang="0">
                  <a:pos x="242" y="320"/>
                </a:cxn>
                <a:cxn ang="0">
                  <a:pos x="305" y="660"/>
                </a:cxn>
                <a:cxn ang="0">
                  <a:pos x="323" y="645"/>
                </a:cxn>
                <a:cxn ang="0">
                  <a:pos x="319" y="624"/>
                </a:cxn>
                <a:cxn ang="0">
                  <a:pos x="313" y="610"/>
                </a:cxn>
                <a:cxn ang="0">
                  <a:pos x="254" y="671"/>
                </a:cxn>
                <a:cxn ang="0">
                  <a:pos x="232" y="688"/>
                </a:cxn>
                <a:cxn ang="0">
                  <a:pos x="247" y="700"/>
                </a:cxn>
                <a:cxn ang="0">
                  <a:pos x="402" y="699"/>
                </a:cxn>
                <a:cxn ang="0">
                  <a:pos x="317" y="723"/>
                </a:cxn>
                <a:cxn ang="0">
                  <a:pos x="284" y="713"/>
                </a:cxn>
                <a:cxn ang="0">
                  <a:pos x="295" y="680"/>
                </a:cxn>
                <a:cxn ang="0">
                  <a:pos x="387" y="635"/>
                </a:cxn>
                <a:cxn ang="0">
                  <a:pos x="394" y="659"/>
                </a:cxn>
                <a:cxn ang="0">
                  <a:pos x="375" y="672"/>
                </a:cxn>
                <a:cxn ang="0">
                  <a:pos x="188" y="425"/>
                </a:cxn>
                <a:cxn ang="0">
                  <a:pos x="145" y="437"/>
                </a:cxn>
                <a:cxn ang="0">
                  <a:pos x="117" y="409"/>
                </a:cxn>
                <a:cxn ang="0">
                  <a:pos x="164" y="354"/>
                </a:cxn>
                <a:cxn ang="0">
                  <a:pos x="198" y="333"/>
                </a:cxn>
                <a:cxn ang="0">
                  <a:pos x="132" y="289"/>
                </a:cxn>
                <a:cxn ang="0">
                  <a:pos x="1" y="415"/>
                </a:cxn>
                <a:cxn ang="0">
                  <a:pos x="77" y="491"/>
                </a:cxn>
                <a:cxn ang="0">
                  <a:pos x="70" y="472"/>
                </a:cxn>
                <a:cxn ang="0">
                  <a:pos x="197" y="395"/>
                </a:cxn>
                <a:cxn ang="0">
                  <a:pos x="190" y="398"/>
                </a:cxn>
                <a:cxn ang="0">
                  <a:pos x="786" y="27"/>
                </a:cxn>
                <a:cxn ang="0">
                  <a:pos x="798" y="125"/>
                </a:cxn>
                <a:cxn ang="0">
                  <a:pos x="711" y="136"/>
                </a:cxn>
                <a:cxn ang="0">
                  <a:pos x="647" y="154"/>
                </a:cxn>
                <a:cxn ang="0">
                  <a:pos x="857" y="210"/>
                </a:cxn>
                <a:cxn ang="0">
                  <a:pos x="678" y="300"/>
                </a:cxn>
                <a:cxn ang="0">
                  <a:pos x="645" y="339"/>
                </a:cxn>
                <a:cxn ang="0">
                  <a:pos x="760" y="334"/>
                </a:cxn>
                <a:cxn ang="0">
                  <a:pos x="757" y="344"/>
                </a:cxn>
                <a:cxn ang="0">
                  <a:pos x="617" y="375"/>
                </a:cxn>
                <a:cxn ang="0">
                  <a:pos x="719" y="363"/>
                </a:cxn>
                <a:cxn ang="0">
                  <a:pos x="747" y="551"/>
                </a:cxn>
                <a:cxn ang="0">
                  <a:pos x="755" y="473"/>
                </a:cxn>
                <a:cxn ang="0">
                  <a:pos x="772" y="454"/>
                </a:cxn>
                <a:cxn ang="0">
                  <a:pos x="796" y="340"/>
                </a:cxn>
                <a:cxn ang="0">
                  <a:pos x="391" y="420"/>
                </a:cxn>
                <a:cxn ang="0">
                  <a:pos x="399" y="307"/>
                </a:cxn>
                <a:cxn ang="0">
                  <a:pos x="381" y="314"/>
                </a:cxn>
                <a:cxn ang="0">
                  <a:pos x="351" y="278"/>
                </a:cxn>
                <a:cxn ang="0">
                  <a:pos x="365" y="385"/>
                </a:cxn>
                <a:cxn ang="0">
                  <a:pos x="355" y="375"/>
                </a:cxn>
                <a:cxn ang="0">
                  <a:pos x="327" y="330"/>
                </a:cxn>
                <a:cxn ang="0">
                  <a:pos x="304" y="387"/>
                </a:cxn>
                <a:cxn ang="0">
                  <a:pos x="410" y="427"/>
                </a:cxn>
                <a:cxn ang="0">
                  <a:pos x="376" y="401"/>
                </a:cxn>
                <a:cxn ang="0">
                  <a:pos x="392" y="420"/>
                </a:cxn>
                <a:cxn ang="0">
                  <a:pos x="483" y="130"/>
                </a:cxn>
                <a:cxn ang="0">
                  <a:pos x="581" y="77"/>
                </a:cxn>
                <a:cxn ang="0">
                  <a:pos x="662" y="25"/>
                </a:cxn>
              </a:cxnLst>
              <a:rect l="0" t="0" r="r" b="b"/>
              <a:pathLst>
                <a:path w="862" h="740">
                  <a:moveTo>
                    <a:pt x="138" y="167"/>
                  </a:moveTo>
                  <a:lnTo>
                    <a:pt x="138" y="167"/>
                  </a:lnTo>
                  <a:lnTo>
                    <a:pt x="142" y="166"/>
                  </a:lnTo>
                  <a:lnTo>
                    <a:pt x="146" y="166"/>
                  </a:lnTo>
                  <a:lnTo>
                    <a:pt x="146" y="166"/>
                  </a:lnTo>
                  <a:lnTo>
                    <a:pt x="156" y="166"/>
                  </a:lnTo>
                  <a:lnTo>
                    <a:pt x="165" y="167"/>
                  </a:lnTo>
                  <a:lnTo>
                    <a:pt x="183" y="172"/>
                  </a:lnTo>
                  <a:lnTo>
                    <a:pt x="183" y="172"/>
                  </a:lnTo>
                  <a:lnTo>
                    <a:pt x="192" y="174"/>
                  </a:lnTo>
                  <a:lnTo>
                    <a:pt x="196" y="173"/>
                  </a:lnTo>
                  <a:lnTo>
                    <a:pt x="200" y="172"/>
                  </a:lnTo>
                  <a:lnTo>
                    <a:pt x="200" y="172"/>
                  </a:lnTo>
                  <a:lnTo>
                    <a:pt x="203" y="171"/>
                  </a:lnTo>
                  <a:lnTo>
                    <a:pt x="204" y="169"/>
                  </a:lnTo>
                  <a:lnTo>
                    <a:pt x="204" y="167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211" y="168"/>
                  </a:lnTo>
                  <a:lnTo>
                    <a:pt x="211" y="168"/>
                  </a:lnTo>
                  <a:lnTo>
                    <a:pt x="211" y="169"/>
                  </a:lnTo>
                  <a:lnTo>
                    <a:pt x="212" y="170"/>
                  </a:lnTo>
                  <a:lnTo>
                    <a:pt x="212" y="171"/>
                  </a:lnTo>
                  <a:lnTo>
                    <a:pt x="211" y="171"/>
                  </a:lnTo>
                  <a:lnTo>
                    <a:pt x="211" y="171"/>
                  </a:lnTo>
                  <a:lnTo>
                    <a:pt x="208" y="172"/>
                  </a:lnTo>
                  <a:lnTo>
                    <a:pt x="207" y="174"/>
                  </a:lnTo>
                  <a:lnTo>
                    <a:pt x="206" y="176"/>
                  </a:lnTo>
                  <a:lnTo>
                    <a:pt x="205" y="178"/>
                  </a:lnTo>
                  <a:lnTo>
                    <a:pt x="205" y="178"/>
                  </a:lnTo>
                  <a:lnTo>
                    <a:pt x="203" y="181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3" y="196"/>
                  </a:lnTo>
                  <a:lnTo>
                    <a:pt x="172" y="195"/>
                  </a:lnTo>
                  <a:lnTo>
                    <a:pt x="172" y="195"/>
                  </a:lnTo>
                  <a:lnTo>
                    <a:pt x="171" y="195"/>
                  </a:lnTo>
                  <a:lnTo>
                    <a:pt x="171" y="194"/>
                  </a:lnTo>
                  <a:lnTo>
                    <a:pt x="172" y="192"/>
                  </a:lnTo>
                  <a:lnTo>
                    <a:pt x="172" y="192"/>
                  </a:lnTo>
                  <a:lnTo>
                    <a:pt x="177" y="178"/>
                  </a:lnTo>
                  <a:lnTo>
                    <a:pt x="177" y="178"/>
                  </a:lnTo>
                  <a:lnTo>
                    <a:pt x="178" y="177"/>
                  </a:lnTo>
                  <a:lnTo>
                    <a:pt x="177" y="176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4" y="174"/>
                  </a:lnTo>
                  <a:lnTo>
                    <a:pt x="173" y="175"/>
                  </a:lnTo>
                  <a:lnTo>
                    <a:pt x="172" y="177"/>
                  </a:lnTo>
                  <a:lnTo>
                    <a:pt x="172" y="177"/>
                  </a:lnTo>
                  <a:lnTo>
                    <a:pt x="165" y="204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3"/>
                  </a:lnTo>
                  <a:lnTo>
                    <a:pt x="169" y="203"/>
                  </a:lnTo>
                  <a:lnTo>
                    <a:pt x="176" y="199"/>
                  </a:lnTo>
                  <a:lnTo>
                    <a:pt x="184" y="196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5" y="186"/>
                  </a:lnTo>
                  <a:lnTo>
                    <a:pt x="210" y="182"/>
                  </a:lnTo>
                  <a:lnTo>
                    <a:pt x="214" y="177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8" y="168"/>
                  </a:lnTo>
                  <a:lnTo>
                    <a:pt x="218" y="166"/>
                  </a:lnTo>
                  <a:lnTo>
                    <a:pt x="217" y="164"/>
                  </a:lnTo>
                  <a:lnTo>
                    <a:pt x="215" y="162"/>
                  </a:lnTo>
                  <a:lnTo>
                    <a:pt x="215" y="162"/>
                  </a:lnTo>
                  <a:lnTo>
                    <a:pt x="210" y="159"/>
                  </a:lnTo>
                  <a:lnTo>
                    <a:pt x="206" y="155"/>
                  </a:lnTo>
                  <a:lnTo>
                    <a:pt x="203" y="151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196" y="139"/>
                  </a:lnTo>
                  <a:lnTo>
                    <a:pt x="191" y="133"/>
                  </a:lnTo>
                  <a:lnTo>
                    <a:pt x="191" y="133"/>
                  </a:lnTo>
                  <a:lnTo>
                    <a:pt x="187" y="129"/>
                  </a:lnTo>
                  <a:lnTo>
                    <a:pt x="182" y="127"/>
                  </a:lnTo>
                  <a:lnTo>
                    <a:pt x="178" y="126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65" y="131"/>
                  </a:lnTo>
                  <a:lnTo>
                    <a:pt x="158" y="134"/>
                  </a:lnTo>
                  <a:lnTo>
                    <a:pt x="158" y="134"/>
                  </a:lnTo>
                  <a:lnTo>
                    <a:pt x="150" y="140"/>
                  </a:lnTo>
                  <a:lnTo>
                    <a:pt x="143" y="147"/>
                  </a:lnTo>
                  <a:lnTo>
                    <a:pt x="139" y="155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6"/>
                  </a:lnTo>
                  <a:lnTo>
                    <a:pt x="135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8" y="167"/>
                  </a:lnTo>
                  <a:close/>
                  <a:moveTo>
                    <a:pt x="178" y="151"/>
                  </a:moveTo>
                  <a:lnTo>
                    <a:pt x="178" y="151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5" y="149"/>
                  </a:lnTo>
                  <a:lnTo>
                    <a:pt x="185" y="149"/>
                  </a:lnTo>
                  <a:lnTo>
                    <a:pt x="186" y="149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6" y="151"/>
                  </a:lnTo>
                  <a:lnTo>
                    <a:pt x="185" y="152"/>
                  </a:lnTo>
                  <a:lnTo>
                    <a:pt x="185" y="152"/>
                  </a:lnTo>
                  <a:lnTo>
                    <a:pt x="180" y="154"/>
                  </a:lnTo>
                  <a:lnTo>
                    <a:pt x="180" y="154"/>
                  </a:lnTo>
                  <a:lnTo>
                    <a:pt x="178" y="155"/>
                  </a:lnTo>
                  <a:lnTo>
                    <a:pt x="177" y="155"/>
                  </a:lnTo>
                  <a:lnTo>
                    <a:pt x="176" y="154"/>
                  </a:lnTo>
                  <a:lnTo>
                    <a:pt x="176" y="154"/>
                  </a:lnTo>
                  <a:lnTo>
                    <a:pt x="176" y="153"/>
                  </a:lnTo>
                  <a:lnTo>
                    <a:pt x="177" y="152"/>
                  </a:lnTo>
                  <a:lnTo>
                    <a:pt x="178" y="151"/>
                  </a:lnTo>
                  <a:lnTo>
                    <a:pt x="178" y="151"/>
                  </a:lnTo>
                  <a:close/>
                  <a:moveTo>
                    <a:pt x="222" y="555"/>
                  </a:moveTo>
                  <a:lnTo>
                    <a:pt x="222" y="555"/>
                  </a:lnTo>
                  <a:lnTo>
                    <a:pt x="185" y="511"/>
                  </a:lnTo>
                  <a:lnTo>
                    <a:pt x="185" y="511"/>
                  </a:lnTo>
                  <a:lnTo>
                    <a:pt x="170" y="493"/>
                  </a:lnTo>
                  <a:lnTo>
                    <a:pt x="170" y="493"/>
                  </a:lnTo>
                  <a:lnTo>
                    <a:pt x="157" y="478"/>
                  </a:lnTo>
                  <a:lnTo>
                    <a:pt x="144" y="463"/>
                  </a:lnTo>
                  <a:lnTo>
                    <a:pt x="144" y="463"/>
                  </a:lnTo>
                  <a:lnTo>
                    <a:pt x="142" y="461"/>
                  </a:lnTo>
                  <a:lnTo>
                    <a:pt x="142" y="460"/>
                  </a:lnTo>
                  <a:lnTo>
                    <a:pt x="142" y="459"/>
                  </a:lnTo>
                  <a:lnTo>
                    <a:pt x="142" y="459"/>
                  </a:lnTo>
                  <a:lnTo>
                    <a:pt x="146" y="457"/>
                  </a:lnTo>
                  <a:lnTo>
                    <a:pt x="147" y="458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76" y="491"/>
                  </a:lnTo>
                  <a:lnTo>
                    <a:pt x="176" y="491"/>
                  </a:lnTo>
                  <a:lnTo>
                    <a:pt x="218" y="543"/>
                  </a:lnTo>
                  <a:lnTo>
                    <a:pt x="218" y="543"/>
                  </a:lnTo>
                  <a:lnTo>
                    <a:pt x="220" y="545"/>
                  </a:lnTo>
                  <a:lnTo>
                    <a:pt x="222" y="545"/>
                  </a:lnTo>
                  <a:lnTo>
                    <a:pt x="224" y="545"/>
                  </a:lnTo>
                  <a:lnTo>
                    <a:pt x="226" y="543"/>
                  </a:lnTo>
                  <a:lnTo>
                    <a:pt x="226" y="543"/>
                  </a:lnTo>
                  <a:lnTo>
                    <a:pt x="232" y="535"/>
                  </a:lnTo>
                  <a:lnTo>
                    <a:pt x="237" y="527"/>
                  </a:lnTo>
                  <a:lnTo>
                    <a:pt x="237" y="527"/>
                  </a:lnTo>
                  <a:lnTo>
                    <a:pt x="263" y="480"/>
                  </a:lnTo>
                  <a:lnTo>
                    <a:pt x="263" y="480"/>
                  </a:lnTo>
                  <a:lnTo>
                    <a:pt x="272" y="461"/>
                  </a:lnTo>
                  <a:lnTo>
                    <a:pt x="281" y="442"/>
                  </a:lnTo>
                  <a:lnTo>
                    <a:pt x="281" y="442"/>
                  </a:lnTo>
                  <a:lnTo>
                    <a:pt x="283" y="444"/>
                  </a:lnTo>
                  <a:lnTo>
                    <a:pt x="284" y="447"/>
                  </a:lnTo>
                  <a:lnTo>
                    <a:pt x="284" y="452"/>
                  </a:lnTo>
                  <a:lnTo>
                    <a:pt x="282" y="458"/>
                  </a:lnTo>
                  <a:lnTo>
                    <a:pt x="280" y="463"/>
                  </a:lnTo>
                  <a:lnTo>
                    <a:pt x="280" y="463"/>
                  </a:lnTo>
                  <a:lnTo>
                    <a:pt x="271" y="482"/>
                  </a:lnTo>
                  <a:lnTo>
                    <a:pt x="262" y="501"/>
                  </a:lnTo>
                  <a:lnTo>
                    <a:pt x="251" y="519"/>
                  </a:lnTo>
                  <a:lnTo>
                    <a:pt x="240" y="537"/>
                  </a:lnTo>
                  <a:lnTo>
                    <a:pt x="240" y="537"/>
                  </a:lnTo>
                  <a:lnTo>
                    <a:pt x="234" y="546"/>
                  </a:lnTo>
                  <a:lnTo>
                    <a:pt x="227" y="555"/>
                  </a:lnTo>
                  <a:lnTo>
                    <a:pt x="227" y="555"/>
                  </a:lnTo>
                  <a:lnTo>
                    <a:pt x="224" y="557"/>
                  </a:lnTo>
                  <a:lnTo>
                    <a:pt x="222" y="555"/>
                  </a:lnTo>
                  <a:lnTo>
                    <a:pt x="222" y="555"/>
                  </a:lnTo>
                  <a:close/>
                  <a:moveTo>
                    <a:pt x="284" y="414"/>
                  </a:moveTo>
                  <a:lnTo>
                    <a:pt x="284" y="414"/>
                  </a:lnTo>
                  <a:lnTo>
                    <a:pt x="288" y="395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4" y="373"/>
                  </a:lnTo>
                  <a:lnTo>
                    <a:pt x="294" y="373"/>
                  </a:lnTo>
                  <a:lnTo>
                    <a:pt x="307" y="402"/>
                  </a:lnTo>
                  <a:lnTo>
                    <a:pt x="307" y="402"/>
                  </a:lnTo>
                  <a:lnTo>
                    <a:pt x="307" y="403"/>
                  </a:lnTo>
                  <a:lnTo>
                    <a:pt x="306" y="405"/>
                  </a:lnTo>
                  <a:lnTo>
                    <a:pt x="306" y="405"/>
                  </a:lnTo>
                  <a:lnTo>
                    <a:pt x="303" y="407"/>
                  </a:lnTo>
                  <a:lnTo>
                    <a:pt x="301" y="410"/>
                  </a:lnTo>
                  <a:lnTo>
                    <a:pt x="299" y="413"/>
                  </a:lnTo>
                  <a:lnTo>
                    <a:pt x="298" y="417"/>
                  </a:lnTo>
                  <a:lnTo>
                    <a:pt x="297" y="421"/>
                  </a:lnTo>
                  <a:lnTo>
                    <a:pt x="297" y="425"/>
                  </a:lnTo>
                  <a:lnTo>
                    <a:pt x="298" y="429"/>
                  </a:lnTo>
                  <a:lnTo>
                    <a:pt x="299" y="433"/>
                  </a:lnTo>
                  <a:lnTo>
                    <a:pt x="299" y="433"/>
                  </a:lnTo>
                  <a:lnTo>
                    <a:pt x="299" y="422"/>
                  </a:lnTo>
                  <a:lnTo>
                    <a:pt x="299" y="422"/>
                  </a:lnTo>
                  <a:lnTo>
                    <a:pt x="300" y="417"/>
                  </a:lnTo>
                  <a:lnTo>
                    <a:pt x="301" y="414"/>
                  </a:lnTo>
                  <a:lnTo>
                    <a:pt x="303" y="410"/>
                  </a:lnTo>
                  <a:lnTo>
                    <a:pt x="306" y="407"/>
                  </a:lnTo>
                  <a:lnTo>
                    <a:pt x="306" y="407"/>
                  </a:lnTo>
                  <a:lnTo>
                    <a:pt x="308" y="406"/>
                  </a:lnTo>
                  <a:lnTo>
                    <a:pt x="309" y="407"/>
                  </a:lnTo>
                  <a:lnTo>
                    <a:pt x="310" y="408"/>
                  </a:lnTo>
                  <a:lnTo>
                    <a:pt x="310" y="408"/>
                  </a:lnTo>
                  <a:lnTo>
                    <a:pt x="333" y="445"/>
                  </a:lnTo>
                  <a:lnTo>
                    <a:pt x="333" y="445"/>
                  </a:lnTo>
                  <a:lnTo>
                    <a:pt x="334" y="447"/>
                  </a:lnTo>
                  <a:lnTo>
                    <a:pt x="334" y="448"/>
                  </a:lnTo>
                  <a:lnTo>
                    <a:pt x="334" y="449"/>
                  </a:lnTo>
                  <a:lnTo>
                    <a:pt x="332" y="450"/>
                  </a:lnTo>
                  <a:lnTo>
                    <a:pt x="332" y="450"/>
                  </a:lnTo>
                  <a:lnTo>
                    <a:pt x="330" y="451"/>
                  </a:lnTo>
                  <a:lnTo>
                    <a:pt x="329" y="452"/>
                  </a:lnTo>
                  <a:lnTo>
                    <a:pt x="329" y="452"/>
                  </a:lnTo>
                  <a:lnTo>
                    <a:pt x="328" y="453"/>
                  </a:lnTo>
                  <a:lnTo>
                    <a:pt x="328" y="455"/>
                  </a:lnTo>
                  <a:lnTo>
                    <a:pt x="328" y="455"/>
                  </a:lnTo>
                  <a:lnTo>
                    <a:pt x="326" y="457"/>
                  </a:lnTo>
                  <a:lnTo>
                    <a:pt x="325" y="461"/>
                  </a:lnTo>
                  <a:lnTo>
                    <a:pt x="325" y="464"/>
                  </a:lnTo>
                  <a:lnTo>
                    <a:pt x="325" y="468"/>
                  </a:lnTo>
                  <a:lnTo>
                    <a:pt x="325" y="468"/>
                  </a:lnTo>
                  <a:lnTo>
                    <a:pt x="327" y="461"/>
                  </a:lnTo>
                  <a:lnTo>
                    <a:pt x="329" y="455"/>
                  </a:lnTo>
                  <a:lnTo>
                    <a:pt x="329" y="455"/>
                  </a:lnTo>
                  <a:lnTo>
                    <a:pt x="330" y="454"/>
                  </a:lnTo>
                  <a:lnTo>
                    <a:pt x="330" y="453"/>
                  </a:lnTo>
                  <a:lnTo>
                    <a:pt x="330" y="453"/>
                  </a:lnTo>
                  <a:lnTo>
                    <a:pt x="333" y="452"/>
                  </a:lnTo>
                  <a:lnTo>
                    <a:pt x="336" y="451"/>
                  </a:lnTo>
                  <a:lnTo>
                    <a:pt x="339" y="453"/>
                  </a:lnTo>
                  <a:lnTo>
                    <a:pt x="341" y="456"/>
                  </a:lnTo>
                  <a:lnTo>
                    <a:pt x="341" y="456"/>
                  </a:lnTo>
                  <a:lnTo>
                    <a:pt x="344" y="458"/>
                  </a:lnTo>
                  <a:lnTo>
                    <a:pt x="344" y="458"/>
                  </a:lnTo>
                  <a:lnTo>
                    <a:pt x="347" y="463"/>
                  </a:lnTo>
                  <a:lnTo>
                    <a:pt x="348" y="466"/>
                  </a:lnTo>
                  <a:lnTo>
                    <a:pt x="347" y="469"/>
                  </a:lnTo>
                  <a:lnTo>
                    <a:pt x="342" y="473"/>
                  </a:lnTo>
                  <a:lnTo>
                    <a:pt x="342" y="473"/>
                  </a:lnTo>
                  <a:lnTo>
                    <a:pt x="333" y="480"/>
                  </a:lnTo>
                  <a:lnTo>
                    <a:pt x="333" y="480"/>
                  </a:lnTo>
                  <a:lnTo>
                    <a:pt x="328" y="482"/>
                  </a:lnTo>
                  <a:lnTo>
                    <a:pt x="323" y="483"/>
                  </a:lnTo>
                  <a:lnTo>
                    <a:pt x="319" y="482"/>
                  </a:lnTo>
                  <a:lnTo>
                    <a:pt x="314" y="480"/>
                  </a:lnTo>
                  <a:lnTo>
                    <a:pt x="314" y="480"/>
                  </a:lnTo>
                  <a:lnTo>
                    <a:pt x="306" y="473"/>
                  </a:lnTo>
                  <a:lnTo>
                    <a:pt x="299" y="466"/>
                  </a:lnTo>
                  <a:lnTo>
                    <a:pt x="294" y="458"/>
                  </a:lnTo>
                  <a:lnTo>
                    <a:pt x="289" y="450"/>
                  </a:lnTo>
                  <a:lnTo>
                    <a:pt x="286" y="441"/>
                  </a:lnTo>
                  <a:lnTo>
                    <a:pt x="284" y="432"/>
                  </a:lnTo>
                  <a:lnTo>
                    <a:pt x="283" y="423"/>
                  </a:lnTo>
                  <a:lnTo>
                    <a:pt x="284" y="414"/>
                  </a:lnTo>
                  <a:lnTo>
                    <a:pt x="284" y="414"/>
                  </a:lnTo>
                  <a:close/>
                  <a:moveTo>
                    <a:pt x="242" y="320"/>
                  </a:moveTo>
                  <a:lnTo>
                    <a:pt x="242" y="320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0" y="315"/>
                  </a:lnTo>
                  <a:lnTo>
                    <a:pt x="291" y="316"/>
                  </a:lnTo>
                  <a:lnTo>
                    <a:pt x="291" y="316"/>
                  </a:lnTo>
                  <a:lnTo>
                    <a:pt x="291" y="318"/>
                  </a:lnTo>
                  <a:lnTo>
                    <a:pt x="290" y="318"/>
                  </a:lnTo>
                  <a:lnTo>
                    <a:pt x="288" y="320"/>
                  </a:lnTo>
                  <a:lnTo>
                    <a:pt x="288" y="320"/>
                  </a:lnTo>
                  <a:lnTo>
                    <a:pt x="281" y="321"/>
                  </a:lnTo>
                  <a:lnTo>
                    <a:pt x="274" y="321"/>
                  </a:lnTo>
                  <a:lnTo>
                    <a:pt x="274" y="321"/>
                  </a:lnTo>
                  <a:lnTo>
                    <a:pt x="260" y="322"/>
                  </a:lnTo>
                  <a:lnTo>
                    <a:pt x="246" y="324"/>
                  </a:lnTo>
                  <a:lnTo>
                    <a:pt x="217" y="328"/>
                  </a:lnTo>
                  <a:lnTo>
                    <a:pt x="217" y="328"/>
                  </a:lnTo>
                  <a:lnTo>
                    <a:pt x="220" y="326"/>
                  </a:lnTo>
                  <a:lnTo>
                    <a:pt x="223" y="324"/>
                  </a:lnTo>
                  <a:lnTo>
                    <a:pt x="229" y="321"/>
                  </a:lnTo>
                  <a:lnTo>
                    <a:pt x="235" y="320"/>
                  </a:lnTo>
                  <a:lnTo>
                    <a:pt x="242" y="320"/>
                  </a:lnTo>
                  <a:lnTo>
                    <a:pt x="242" y="320"/>
                  </a:lnTo>
                  <a:close/>
                  <a:moveTo>
                    <a:pt x="288" y="676"/>
                  </a:moveTo>
                  <a:lnTo>
                    <a:pt x="288" y="676"/>
                  </a:lnTo>
                  <a:lnTo>
                    <a:pt x="294" y="677"/>
                  </a:lnTo>
                  <a:lnTo>
                    <a:pt x="300" y="678"/>
                  </a:lnTo>
                  <a:lnTo>
                    <a:pt x="311" y="680"/>
                  </a:lnTo>
                  <a:lnTo>
                    <a:pt x="311" y="680"/>
                  </a:lnTo>
                  <a:lnTo>
                    <a:pt x="321" y="681"/>
                  </a:lnTo>
                  <a:lnTo>
                    <a:pt x="326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25" y="678"/>
                  </a:lnTo>
                  <a:lnTo>
                    <a:pt x="321" y="677"/>
                  </a:lnTo>
                  <a:lnTo>
                    <a:pt x="318" y="676"/>
                  </a:lnTo>
                  <a:lnTo>
                    <a:pt x="318" y="676"/>
                  </a:lnTo>
                  <a:lnTo>
                    <a:pt x="312" y="673"/>
                  </a:lnTo>
                  <a:lnTo>
                    <a:pt x="309" y="672"/>
                  </a:lnTo>
                  <a:lnTo>
                    <a:pt x="305" y="672"/>
                  </a:lnTo>
                  <a:lnTo>
                    <a:pt x="305" y="672"/>
                  </a:lnTo>
                  <a:lnTo>
                    <a:pt x="302" y="671"/>
                  </a:lnTo>
                  <a:lnTo>
                    <a:pt x="299" y="669"/>
                  </a:lnTo>
                  <a:lnTo>
                    <a:pt x="299" y="669"/>
                  </a:lnTo>
                  <a:lnTo>
                    <a:pt x="305" y="670"/>
                  </a:lnTo>
                  <a:lnTo>
                    <a:pt x="308" y="669"/>
                  </a:lnTo>
                  <a:lnTo>
                    <a:pt x="311" y="668"/>
                  </a:lnTo>
                  <a:lnTo>
                    <a:pt x="311" y="668"/>
                  </a:lnTo>
                  <a:lnTo>
                    <a:pt x="307" y="665"/>
                  </a:lnTo>
                  <a:lnTo>
                    <a:pt x="305" y="663"/>
                  </a:lnTo>
                  <a:lnTo>
                    <a:pt x="303" y="661"/>
                  </a:lnTo>
                  <a:lnTo>
                    <a:pt x="303" y="661"/>
                  </a:lnTo>
                  <a:lnTo>
                    <a:pt x="304" y="660"/>
                  </a:lnTo>
                  <a:lnTo>
                    <a:pt x="305" y="660"/>
                  </a:lnTo>
                  <a:lnTo>
                    <a:pt x="307" y="662"/>
                  </a:lnTo>
                  <a:lnTo>
                    <a:pt x="308" y="663"/>
                  </a:lnTo>
                  <a:lnTo>
                    <a:pt x="309" y="662"/>
                  </a:lnTo>
                  <a:lnTo>
                    <a:pt x="310" y="661"/>
                  </a:lnTo>
                  <a:lnTo>
                    <a:pt x="310" y="661"/>
                  </a:lnTo>
                  <a:lnTo>
                    <a:pt x="312" y="658"/>
                  </a:lnTo>
                  <a:lnTo>
                    <a:pt x="312" y="656"/>
                  </a:lnTo>
                  <a:lnTo>
                    <a:pt x="311" y="653"/>
                  </a:lnTo>
                  <a:lnTo>
                    <a:pt x="308" y="650"/>
                  </a:lnTo>
                  <a:lnTo>
                    <a:pt x="308" y="650"/>
                  </a:lnTo>
                  <a:lnTo>
                    <a:pt x="313" y="652"/>
                  </a:lnTo>
                  <a:lnTo>
                    <a:pt x="315" y="652"/>
                  </a:lnTo>
                  <a:lnTo>
                    <a:pt x="316" y="650"/>
                  </a:lnTo>
                  <a:lnTo>
                    <a:pt x="316" y="650"/>
                  </a:lnTo>
                  <a:lnTo>
                    <a:pt x="318" y="648"/>
                  </a:lnTo>
                  <a:lnTo>
                    <a:pt x="317" y="645"/>
                  </a:lnTo>
                  <a:lnTo>
                    <a:pt x="316" y="643"/>
                  </a:lnTo>
                  <a:lnTo>
                    <a:pt x="315" y="642"/>
                  </a:lnTo>
                  <a:lnTo>
                    <a:pt x="315" y="642"/>
                  </a:lnTo>
                  <a:lnTo>
                    <a:pt x="314" y="641"/>
                  </a:lnTo>
                  <a:lnTo>
                    <a:pt x="314" y="640"/>
                  </a:lnTo>
                  <a:lnTo>
                    <a:pt x="314" y="640"/>
                  </a:lnTo>
                  <a:lnTo>
                    <a:pt x="315" y="640"/>
                  </a:lnTo>
                  <a:lnTo>
                    <a:pt x="316" y="641"/>
                  </a:lnTo>
                  <a:lnTo>
                    <a:pt x="316" y="641"/>
                  </a:lnTo>
                  <a:lnTo>
                    <a:pt x="318" y="642"/>
                  </a:lnTo>
                  <a:lnTo>
                    <a:pt x="319" y="642"/>
                  </a:lnTo>
                  <a:lnTo>
                    <a:pt x="319" y="642"/>
                  </a:lnTo>
                  <a:lnTo>
                    <a:pt x="321" y="642"/>
                  </a:lnTo>
                  <a:lnTo>
                    <a:pt x="322" y="642"/>
                  </a:lnTo>
                  <a:lnTo>
                    <a:pt x="323" y="645"/>
                  </a:lnTo>
                  <a:lnTo>
                    <a:pt x="323" y="645"/>
                  </a:lnTo>
                  <a:lnTo>
                    <a:pt x="324" y="647"/>
                  </a:lnTo>
                  <a:lnTo>
                    <a:pt x="326" y="649"/>
                  </a:lnTo>
                  <a:lnTo>
                    <a:pt x="328" y="650"/>
                  </a:lnTo>
                  <a:lnTo>
                    <a:pt x="331" y="650"/>
                  </a:lnTo>
                  <a:lnTo>
                    <a:pt x="331" y="650"/>
                  </a:lnTo>
                  <a:lnTo>
                    <a:pt x="334" y="650"/>
                  </a:lnTo>
                  <a:lnTo>
                    <a:pt x="336" y="649"/>
                  </a:lnTo>
                  <a:lnTo>
                    <a:pt x="338" y="647"/>
                  </a:lnTo>
                  <a:lnTo>
                    <a:pt x="339" y="645"/>
                  </a:lnTo>
                  <a:lnTo>
                    <a:pt x="339" y="645"/>
                  </a:lnTo>
                  <a:lnTo>
                    <a:pt x="334" y="642"/>
                  </a:lnTo>
                  <a:lnTo>
                    <a:pt x="328" y="639"/>
                  </a:lnTo>
                  <a:lnTo>
                    <a:pt x="323" y="636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319" y="634"/>
                  </a:lnTo>
                  <a:lnTo>
                    <a:pt x="321" y="634"/>
                  </a:lnTo>
                  <a:lnTo>
                    <a:pt x="323" y="634"/>
                  </a:lnTo>
                  <a:lnTo>
                    <a:pt x="323" y="634"/>
                  </a:lnTo>
                  <a:lnTo>
                    <a:pt x="326" y="634"/>
                  </a:lnTo>
                  <a:lnTo>
                    <a:pt x="327" y="634"/>
                  </a:lnTo>
                  <a:lnTo>
                    <a:pt x="328" y="632"/>
                  </a:lnTo>
                  <a:lnTo>
                    <a:pt x="328" y="632"/>
                  </a:lnTo>
                  <a:lnTo>
                    <a:pt x="328" y="631"/>
                  </a:lnTo>
                  <a:lnTo>
                    <a:pt x="327" y="630"/>
                  </a:lnTo>
                  <a:lnTo>
                    <a:pt x="325" y="629"/>
                  </a:lnTo>
                  <a:lnTo>
                    <a:pt x="325" y="629"/>
                  </a:lnTo>
                  <a:lnTo>
                    <a:pt x="322" y="627"/>
                  </a:lnTo>
                  <a:lnTo>
                    <a:pt x="320" y="626"/>
                  </a:lnTo>
                  <a:lnTo>
                    <a:pt x="319" y="624"/>
                  </a:lnTo>
                  <a:lnTo>
                    <a:pt x="319" y="624"/>
                  </a:lnTo>
                  <a:lnTo>
                    <a:pt x="324" y="626"/>
                  </a:lnTo>
                  <a:lnTo>
                    <a:pt x="324" y="626"/>
                  </a:lnTo>
                  <a:lnTo>
                    <a:pt x="327" y="627"/>
                  </a:lnTo>
                  <a:lnTo>
                    <a:pt x="328" y="627"/>
                  </a:lnTo>
                  <a:lnTo>
                    <a:pt x="328" y="626"/>
                  </a:lnTo>
                  <a:lnTo>
                    <a:pt x="328" y="626"/>
                  </a:lnTo>
                  <a:lnTo>
                    <a:pt x="330" y="622"/>
                  </a:lnTo>
                  <a:lnTo>
                    <a:pt x="329" y="620"/>
                  </a:lnTo>
                  <a:lnTo>
                    <a:pt x="327" y="619"/>
                  </a:lnTo>
                  <a:lnTo>
                    <a:pt x="327" y="619"/>
                  </a:lnTo>
                  <a:lnTo>
                    <a:pt x="324" y="618"/>
                  </a:lnTo>
                  <a:lnTo>
                    <a:pt x="323" y="617"/>
                  </a:lnTo>
                  <a:lnTo>
                    <a:pt x="322" y="615"/>
                  </a:lnTo>
                  <a:lnTo>
                    <a:pt x="322" y="615"/>
                  </a:lnTo>
                  <a:lnTo>
                    <a:pt x="328" y="618"/>
                  </a:lnTo>
                  <a:lnTo>
                    <a:pt x="328" y="618"/>
                  </a:lnTo>
                  <a:lnTo>
                    <a:pt x="330" y="617"/>
                  </a:lnTo>
                  <a:lnTo>
                    <a:pt x="332" y="616"/>
                  </a:lnTo>
                  <a:lnTo>
                    <a:pt x="332" y="616"/>
                  </a:lnTo>
                  <a:lnTo>
                    <a:pt x="332" y="615"/>
                  </a:lnTo>
                  <a:lnTo>
                    <a:pt x="332" y="614"/>
                  </a:lnTo>
                  <a:lnTo>
                    <a:pt x="330" y="613"/>
                  </a:lnTo>
                  <a:lnTo>
                    <a:pt x="330" y="613"/>
                  </a:lnTo>
                  <a:lnTo>
                    <a:pt x="325" y="611"/>
                  </a:lnTo>
                  <a:lnTo>
                    <a:pt x="321" y="608"/>
                  </a:lnTo>
                  <a:lnTo>
                    <a:pt x="321" y="608"/>
                  </a:lnTo>
                  <a:lnTo>
                    <a:pt x="318" y="607"/>
                  </a:lnTo>
                  <a:lnTo>
                    <a:pt x="316" y="607"/>
                  </a:lnTo>
                  <a:lnTo>
                    <a:pt x="315" y="608"/>
                  </a:lnTo>
                  <a:lnTo>
                    <a:pt x="313" y="610"/>
                  </a:lnTo>
                  <a:lnTo>
                    <a:pt x="313" y="610"/>
                  </a:lnTo>
                  <a:lnTo>
                    <a:pt x="301" y="631"/>
                  </a:lnTo>
                  <a:lnTo>
                    <a:pt x="289" y="651"/>
                  </a:lnTo>
                  <a:lnTo>
                    <a:pt x="289" y="651"/>
                  </a:lnTo>
                  <a:lnTo>
                    <a:pt x="285" y="657"/>
                  </a:lnTo>
                  <a:lnTo>
                    <a:pt x="280" y="662"/>
                  </a:lnTo>
                  <a:lnTo>
                    <a:pt x="275" y="664"/>
                  </a:lnTo>
                  <a:lnTo>
                    <a:pt x="268" y="666"/>
                  </a:lnTo>
                  <a:lnTo>
                    <a:pt x="268" y="666"/>
                  </a:lnTo>
                  <a:lnTo>
                    <a:pt x="259" y="665"/>
                  </a:lnTo>
                  <a:lnTo>
                    <a:pt x="255" y="664"/>
                  </a:lnTo>
                  <a:lnTo>
                    <a:pt x="251" y="662"/>
                  </a:lnTo>
                  <a:lnTo>
                    <a:pt x="251" y="662"/>
                  </a:lnTo>
                  <a:lnTo>
                    <a:pt x="244" y="659"/>
                  </a:lnTo>
                  <a:lnTo>
                    <a:pt x="238" y="658"/>
                  </a:lnTo>
                  <a:lnTo>
                    <a:pt x="231" y="659"/>
                  </a:lnTo>
                  <a:lnTo>
                    <a:pt x="224" y="661"/>
                  </a:lnTo>
                  <a:lnTo>
                    <a:pt x="224" y="661"/>
                  </a:lnTo>
                  <a:lnTo>
                    <a:pt x="226" y="663"/>
                  </a:lnTo>
                  <a:lnTo>
                    <a:pt x="226" y="664"/>
                  </a:lnTo>
                  <a:lnTo>
                    <a:pt x="226" y="665"/>
                  </a:lnTo>
                  <a:lnTo>
                    <a:pt x="226" y="665"/>
                  </a:lnTo>
                  <a:lnTo>
                    <a:pt x="226" y="667"/>
                  </a:lnTo>
                  <a:lnTo>
                    <a:pt x="227" y="668"/>
                  </a:lnTo>
                  <a:lnTo>
                    <a:pt x="229" y="669"/>
                  </a:lnTo>
                  <a:lnTo>
                    <a:pt x="229" y="669"/>
                  </a:lnTo>
                  <a:lnTo>
                    <a:pt x="235" y="670"/>
                  </a:lnTo>
                  <a:lnTo>
                    <a:pt x="241" y="671"/>
                  </a:lnTo>
                  <a:lnTo>
                    <a:pt x="248" y="672"/>
                  </a:lnTo>
                  <a:lnTo>
                    <a:pt x="254" y="671"/>
                  </a:lnTo>
                  <a:lnTo>
                    <a:pt x="254" y="671"/>
                  </a:lnTo>
                  <a:lnTo>
                    <a:pt x="261" y="670"/>
                  </a:lnTo>
                  <a:lnTo>
                    <a:pt x="268" y="670"/>
                  </a:lnTo>
                  <a:lnTo>
                    <a:pt x="268" y="670"/>
                  </a:lnTo>
                  <a:lnTo>
                    <a:pt x="266" y="671"/>
                  </a:lnTo>
                  <a:lnTo>
                    <a:pt x="264" y="672"/>
                  </a:lnTo>
                  <a:lnTo>
                    <a:pt x="264" y="672"/>
                  </a:lnTo>
                  <a:lnTo>
                    <a:pt x="242" y="674"/>
                  </a:lnTo>
                  <a:lnTo>
                    <a:pt x="242" y="674"/>
                  </a:lnTo>
                  <a:lnTo>
                    <a:pt x="238" y="674"/>
                  </a:lnTo>
                  <a:lnTo>
                    <a:pt x="235" y="674"/>
                  </a:lnTo>
                  <a:lnTo>
                    <a:pt x="233" y="673"/>
                  </a:lnTo>
                  <a:lnTo>
                    <a:pt x="233" y="673"/>
                  </a:lnTo>
                  <a:lnTo>
                    <a:pt x="228" y="670"/>
                  </a:lnTo>
                  <a:lnTo>
                    <a:pt x="222" y="670"/>
                  </a:lnTo>
                  <a:lnTo>
                    <a:pt x="217" y="672"/>
                  </a:lnTo>
                  <a:lnTo>
                    <a:pt x="212" y="674"/>
                  </a:lnTo>
                  <a:lnTo>
                    <a:pt x="212" y="674"/>
                  </a:lnTo>
                  <a:lnTo>
                    <a:pt x="216" y="675"/>
                  </a:lnTo>
                  <a:lnTo>
                    <a:pt x="218" y="676"/>
                  </a:lnTo>
                  <a:lnTo>
                    <a:pt x="218" y="679"/>
                  </a:lnTo>
                  <a:lnTo>
                    <a:pt x="217" y="683"/>
                  </a:lnTo>
                  <a:lnTo>
                    <a:pt x="217" y="683"/>
                  </a:lnTo>
                  <a:lnTo>
                    <a:pt x="217" y="685"/>
                  </a:lnTo>
                  <a:lnTo>
                    <a:pt x="217" y="687"/>
                  </a:lnTo>
                  <a:lnTo>
                    <a:pt x="219" y="688"/>
                  </a:lnTo>
                  <a:lnTo>
                    <a:pt x="221" y="689"/>
                  </a:lnTo>
                  <a:lnTo>
                    <a:pt x="221" y="689"/>
                  </a:lnTo>
                  <a:lnTo>
                    <a:pt x="224" y="690"/>
                  </a:lnTo>
                  <a:lnTo>
                    <a:pt x="227" y="690"/>
                  </a:lnTo>
                  <a:lnTo>
                    <a:pt x="229" y="689"/>
                  </a:lnTo>
                  <a:lnTo>
                    <a:pt x="232" y="688"/>
                  </a:lnTo>
                  <a:lnTo>
                    <a:pt x="232" y="688"/>
                  </a:lnTo>
                  <a:lnTo>
                    <a:pt x="236" y="686"/>
                  </a:lnTo>
                  <a:lnTo>
                    <a:pt x="241" y="685"/>
                  </a:lnTo>
                  <a:lnTo>
                    <a:pt x="241" y="685"/>
                  </a:lnTo>
                  <a:lnTo>
                    <a:pt x="250" y="685"/>
                  </a:lnTo>
                  <a:lnTo>
                    <a:pt x="259" y="684"/>
                  </a:lnTo>
                  <a:lnTo>
                    <a:pt x="259" y="684"/>
                  </a:lnTo>
                  <a:lnTo>
                    <a:pt x="271" y="680"/>
                  </a:lnTo>
                  <a:lnTo>
                    <a:pt x="271" y="680"/>
                  </a:lnTo>
                  <a:lnTo>
                    <a:pt x="269" y="682"/>
                  </a:lnTo>
                  <a:lnTo>
                    <a:pt x="269" y="682"/>
                  </a:lnTo>
                  <a:lnTo>
                    <a:pt x="264" y="685"/>
                  </a:lnTo>
                  <a:lnTo>
                    <a:pt x="260" y="686"/>
                  </a:lnTo>
                  <a:lnTo>
                    <a:pt x="255" y="687"/>
                  </a:lnTo>
                  <a:lnTo>
                    <a:pt x="249" y="687"/>
                  </a:lnTo>
                  <a:lnTo>
                    <a:pt x="249" y="687"/>
                  </a:lnTo>
                  <a:lnTo>
                    <a:pt x="240" y="687"/>
                  </a:lnTo>
                  <a:lnTo>
                    <a:pt x="236" y="689"/>
                  </a:lnTo>
                  <a:lnTo>
                    <a:pt x="232" y="691"/>
                  </a:lnTo>
                  <a:lnTo>
                    <a:pt x="232" y="691"/>
                  </a:lnTo>
                  <a:lnTo>
                    <a:pt x="236" y="693"/>
                  </a:lnTo>
                  <a:lnTo>
                    <a:pt x="238" y="694"/>
                  </a:lnTo>
                  <a:lnTo>
                    <a:pt x="239" y="696"/>
                  </a:lnTo>
                  <a:lnTo>
                    <a:pt x="239" y="696"/>
                  </a:lnTo>
                  <a:lnTo>
                    <a:pt x="239" y="698"/>
                  </a:lnTo>
                  <a:lnTo>
                    <a:pt x="239" y="700"/>
                  </a:lnTo>
                  <a:lnTo>
                    <a:pt x="236" y="704"/>
                  </a:lnTo>
                  <a:lnTo>
                    <a:pt x="236" y="704"/>
                  </a:lnTo>
                  <a:lnTo>
                    <a:pt x="242" y="702"/>
                  </a:lnTo>
                  <a:lnTo>
                    <a:pt x="247" y="700"/>
                  </a:lnTo>
                  <a:lnTo>
                    <a:pt x="247" y="700"/>
                  </a:lnTo>
                  <a:lnTo>
                    <a:pt x="253" y="697"/>
                  </a:lnTo>
                  <a:lnTo>
                    <a:pt x="257" y="696"/>
                  </a:lnTo>
                  <a:lnTo>
                    <a:pt x="260" y="696"/>
                  </a:lnTo>
                  <a:lnTo>
                    <a:pt x="260" y="696"/>
                  </a:lnTo>
                  <a:lnTo>
                    <a:pt x="262" y="695"/>
                  </a:lnTo>
                  <a:lnTo>
                    <a:pt x="263" y="694"/>
                  </a:lnTo>
                  <a:lnTo>
                    <a:pt x="263" y="694"/>
                  </a:lnTo>
                  <a:lnTo>
                    <a:pt x="266" y="689"/>
                  </a:lnTo>
                  <a:lnTo>
                    <a:pt x="270" y="686"/>
                  </a:lnTo>
                  <a:lnTo>
                    <a:pt x="278" y="680"/>
                  </a:lnTo>
                  <a:lnTo>
                    <a:pt x="278" y="680"/>
                  </a:lnTo>
                  <a:lnTo>
                    <a:pt x="283" y="678"/>
                  </a:lnTo>
                  <a:lnTo>
                    <a:pt x="288" y="676"/>
                  </a:lnTo>
                  <a:lnTo>
                    <a:pt x="288" y="676"/>
                  </a:lnTo>
                  <a:close/>
                  <a:moveTo>
                    <a:pt x="302" y="658"/>
                  </a:moveTo>
                  <a:lnTo>
                    <a:pt x="302" y="658"/>
                  </a:lnTo>
                  <a:lnTo>
                    <a:pt x="302" y="659"/>
                  </a:lnTo>
                  <a:lnTo>
                    <a:pt x="301" y="659"/>
                  </a:lnTo>
                  <a:lnTo>
                    <a:pt x="300" y="658"/>
                  </a:lnTo>
                  <a:lnTo>
                    <a:pt x="300" y="658"/>
                  </a:lnTo>
                  <a:lnTo>
                    <a:pt x="299" y="657"/>
                  </a:lnTo>
                  <a:lnTo>
                    <a:pt x="299" y="657"/>
                  </a:lnTo>
                  <a:lnTo>
                    <a:pt x="301" y="657"/>
                  </a:lnTo>
                  <a:lnTo>
                    <a:pt x="302" y="658"/>
                  </a:lnTo>
                  <a:lnTo>
                    <a:pt x="302" y="658"/>
                  </a:lnTo>
                  <a:close/>
                  <a:moveTo>
                    <a:pt x="396" y="694"/>
                  </a:moveTo>
                  <a:lnTo>
                    <a:pt x="396" y="694"/>
                  </a:lnTo>
                  <a:lnTo>
                    <a:pt x="401" y="695"/>
                  </a:lnTo>
                  <a:lnTo>
                    <a:pt x="405" y="698"/>
                  </a:lnTo>
                  <a:lnTo>
                    <a:pt x="405" y="698"/>
                  </a:lnTo>
                  <a:lnTo>
                    <a:pt x="402" y="699"/>
                  </a:lnTo>
                  <a:lnTo>
                    <a:pt x="400" y="701"/>
                  </a:lnTo>
                  <a:lnTo>
                    <a:pt x="399" y="703"/>
                  </a:lnTo>
                  <a:lnTo>
                    <a:pt x="399" y="705"/>
                  </a:lnTo>
                  <a:lnTo>
                    <a:pt x="399" y="705"/>
                  </a:lnTo>
                  <a:lnTo>
                    <a:pt x="399" y="707"/>
                  </a:lnTo>
                  <a:lnTo>
                    <a:pt x="398" y="707"/>
                  </a:lnTo>
                  <a:lnTo>
                    <a:pt x="395" y="707"/>
                  </a:lnTo>
                  <a:lnTo>
                    <a:pt x="395" y="707"/>
                  </a:lnTo>
                  <a:lnTo>
                    <a:pt x="367" y="704"/>
                  </a:lnTo>
                  <a:lnTo>
                    <a:pt x="367" y="704"/>
                  </a:lnTo>
                  <a:lnTo>
                    <a:pt x="362" y="705"/>
                  </a:lnTo>
                  <a:lnTo>
                    <a:pt x="359" y="706"/>
                  </a:lnTo>
                  <a:lnTo>
                    <a:pt x="355" y="708"/>
                  </a:lnTo>
                  <a:lnTo>
                    <a:pt x="352" y="712"/>
                  </a:lnTo>
                  <a:lnTo>
                    <a:pt x="352" y="712"/>
                  </a:lnTo>
                  <a:lnTo>
                    <a:pt x="344" y="723"/>
                  </a:lnTo>
                  <a:lnTo>
                    <a:pt x="335" y="734"/>
                  </a:lnTo>
                  <a:lnTo>
                    <a:pt x="335" y="734"/>
                  </a:lnTo>
                  <a:lnTo>
                    <a:pt x="329" y="738"/>
                  </a:lnTo>
                  <a:lnTo>
                    <a:pt x="323" y="740"/>
                  </a:lnTo>
                  <a:lnTo>
                    <a:pt x="323" y="740"/>
                  </a:lnTo>
                  <a:lnTo>
                    <a:pt x="321" y="740"/>
                  </a:lnTo>
                  <a:lnTo>
                    <a:pt x="321" y="738"/>
                  </a:lnTo>
                  <a:lnTo>
                    <a:pt x="321" y="738"/>
                  </a:lnTo>
                  <a:lnTo>
                    <a:pt x="321" y="733"/>
                  </a:lnTo>
                  <a:lnTo>
                    <a:pt x="319" y="730"/>
                  </a:lnTo>
                  <a:lnTo>
                    <a:pt x="315" y="728"/>
                  </a:lnTo>
                  <a:lnTo>
                    <a:pt x="310" y="729"/>
                  </a:lnTo>
                  <a:lnTo>
                    <a:pt x="310" y="729"/>
                  </a:lnTo>
                  <a:lnTo>
                    <a:pt x="313" y="725"/>
                  </a:lnTo>
                  <a:lnTo>
                    <a:pt x="317" y="723"/>
                  </a:lnTo>
                  <a:lnTo>
                    <a:pt x="317" y="723"/>
                  </a:lnTo>
                  <a:lnTo>
                    <a:pt x="324" y="719"/>
                  </a:lnTo>
                  <a:lnTo>
                    <a:pt x="332" y="716"/>
                  </a:lnTo>
                  <a:lnTo>
                    <a:pt x="332" y="716"/>
                  </a:lnTo>
                  <a:lnTo>
                    <a:pt x="337" y="713"/>
                  </a:lnTo>
                  <a:lnTo>
                    <a:pt x="340" y="709"/>
                  </a:lnTo>
                  <a:lnTo>
                    <a:pt x="342" y="705"/>
                  </a:lnTo>
                  <a:lnTo>
                    <a:pt x="344" y="700"/>
                  </a:lnTo>
                  <a:lnTo>
                    <a:pt x="344" y="700"/>
                  </a:lnTo>
                  <a:lnTo>
                    <a:pt x="341" y="703"/>
                  </a:lnTo>
                  <a:lnTo>
                    <a:pt x="339" y="705"/>
                  </a:lnTo>
                  <a:lnTo>
                    <a:pt x="332" y="708"/>
                  </a:lnTo>
                  <a:lnTo>
                    <a:pt x="326" y="709"/>
                  </a:lnTo>
                  <a:lnTo>
                    <a:pt x="319" y="710"/>
                  </a:lnTo>
                  <a:lnTo>
                    <a:pt x="319" y="710"/>
                  </a:lnTo>
                  <a:lnTo>
                    <a:pt x="310" y="713"/>
                  </a:lnTo>
                  <a:lnTo>
                    <a:pt x="306" y="715"/>
                  </a:lnTo>
                  <a:lnTo>
                    <a:pt x="302" y="718"/>
                  </a:lnTo>
                  <a:lnTo>
                    <a:pt x="302" y="718"/>
                  </a:lnTo>
                  <a:lnTo>
                    <a:pt x="298" y="720"/>
                  </a:lnTo>
                  <a:lnTo>
                    <a:pt x="294" y="722"/>
                  </a:lnTo>
                  <a:lnTo>
                    <a:pt x="289" y="722"/>
                  </a:lnTo>
                  <a:lnTo>
                    <a:pt x="285" y="722"/>
                  </a:lnTo>
                  <a:lnTo>
                    <a:pt x="285" y="722"/>
                  </a:lnTo>
                  <a:lnTo>
                    <a:pt x="283" y="722"/>
                  </a:lnTo>
                  <a:lnTo>
                    <a:pt x="282" y="721"/>
                  </a:lnTo>
                  <a:lnTo>
                    <a:pt x="283" y="719"/>
                  </a:lnTo>
                  <a:lnTo>
                    <a:pt x="283" y="719"/>
                  </a:lnTo>
                  <a:lnTo>
                    <a:pt x="283" y="718"/>
                  </a:lnTo>
                  <a:lnTo>
                    <a:pt x="283" y="718"/>
                  </a:lnTo>
                  <a:lnTo>
                    <a:pt x="284" y="713"/>
                  </a:lnTo>
                  <a:lnTo>
                    <a:pt x="283" y="710"/>
                  </a:lnTo>
                  <a:lnTo>
                    <a:pt x="281" y="709"/>
                  </a:lnTo>
                  <a:lnTo>
                    <a:pt x="277" y="708"/>
                  </a:lnTo>
                  <a:lnTo>
                    <a:pt x="277" y="708"/>
                  </a:lnTo>
                  <a:lnTo>
                    <a:pt x="279" y="706"/>
                  </a:lnTo>
                  <a:lnTo>
                    <a:pt x="281" y="705"/>
                  </a:lnTo>
                  <a:lnTo>
                    <a:pt x="288" y="704"/>
                  </a:lnTo>
                  <a:lnTo>
                    <a:pt x="288" y="704"/>
                  </a:lnTo>
                  <a:lnTo>
                    <a:pt x="301" y="705"/>
                  </a:lnTo>
                  <a:lnTo>
                    <a:pt x="308" y="705"/>
                  </a:lnTo>
                  <a:lnTo>
                    <a:pt x="314" y="703"/>
                  </a:lnTo>
                  <a:lnTo>
                    <a:pt x="314" y="703"/>
                  </a:lnTo>
                  <a:lnTo>
                    <a:pt x="319" y="702"/>
                  </a:lnTo>
                  <a:lnTo>
                    <a:pt x="322" y="700"/>
                  </a:lnTo>
                  <a:lnTo>
                    <a:pt x="325" y="697"/>
                  </a:lnTo>
                  <a:lnTo>
                    <a:pt x="327" y="694"/>
                  </a:lnTo>
                  <a:lnTo>
                    <a:pt x="327" y="694"/>
                  </a:lnTo>
                  <a:lnTo>
                    <a:pt x="316" y="694"/>
                  </a:lnTo>
                  <a:lnTo>
                    <a:pt x="305" y="694"/>
                  </a:lnTo>
                  <a:lnTo>
                    <a:pt x="283" y="697"/>
                  </a:lnTo>
                  <a:lnTo>
                    <a:pt x="283" y="697"/>
                  </a:lnTo>
                  <a:lnTo>
                    <a:pt x="285" y="693"/>
                  </a:lnTo>
                  <a:lnTo>
                    <a:pt x="285" y="689"/>
                  </a:lnTo>
                  <a:lnTo>
                    <a:pt x="284" y="686"/>
                  </a:lnTo>
                  <a:lnTo>
                    <a:pt x="283" y="684"/>
                  </a:lnTo>
                  <a:lnTo>
                    <a:pt x="281" y="683"/>
                  </a:lnTo>
                  <a:lnTo>
                    <a:pt x="281" y="683"/>
                  </a:lnTo>
                  <a:lnTo>
                    <a:pt x="284" y="680"/>
                  </a:lnTo>
                  <a:lnTo>
                    <a:pt x="287" y="679"/>
                  </a:lnTo>
                  <a:lnTo>
                    <a:pt x="291" y="679"/>
                  </a:lnTo>
                  <a:lnTo>
                    <a:pt x="295" y="680"/>
                  </a:lnTo>
                  <a:lnTo>
                    <a:pt x="295" y="680"/>
                  </a:lnTo>
                  <a:lnTo>
                    <a:pt x="308" y="683"/>
                  </a:lnTo>
                  <a:lnTo>
                    <a:pt x="314" y="684"/>
                  </a:lnTo>
                  <a:lnTo>
                    <a:pt x="321" y="684"/>
                  </a:lnTo>
                  <a:lnTo>
                    <a:pt x="321" y="684"/>
                  </a:lnTo>
                  <a:lnTo>
                    <a:pt x="330" y="683"/>
                  </a:lnTo>
                  <a:lnTo>
                    <a:pt x="339" y="682"/>
                  </a:lnTo>
                  <a:lnTo>
                    <a:pt x="339" y="682"/>
                  </a:lnTo>
                  <a:lnTo>
                    <a:pt x="346" y="679"/>
                  </a:lnTo>
                  <a:lnTo>
                    <a:pt x="352" y="675"/>
                  </a:lnTo>
                  <a:lnTo>
                    <a:pt x="357" y="670"/>
                  </a:lnTo>
                  <a:lnTo>
                    <a:pt x="360" y="663"/>
                  </a:lnTo>
                  <a:lnTo>
                    <a:pt x="360" y="663"/>
                  </a:lnTo>
                  <a:lnTo>
                    <a:pt x="369" y="647"/>
                  </a:lnTo>
                  <a:lnTo>
                    <a:pt x="377" y="629"/>
                  </a:lnTo>
                  <a:lnTo>
                    <a:pt x="377" y="629"/>
                  </a:lnTo>
                  <a:lnTo>
                    <a:pt x="379" y="627"/>
                  </a:lnTo>
                  <a:lnTo>
                    <a:pt x="381" y="627"/>
                  </a:lnTo>
                  <a:lnTo>
                    <a:pt x="382" y="628"/>
                  </a:lnTo>
                  <a:lnTo>
                    <a:pt x="382" y="628"/>
                  </a:lnTo>
                  <a:lnTo>
                    <a:pt x="385" y="630"/>
                  </a:lnTo>
                  <a:lnTo>
                    <a:pt x="388" y="631"/>
                  </a:lnTo>
                  <a:lnTo>
                    <a:pt x="391" y="632"/>
                  </a:lnTo>
                  <a:lnTo>
                    <a:pt x="395" y="630"/>
                  </a:lnTo>
                  <a:lnTo>
                    <a:pt x="395" y="630"/>
                  </a:lnTo>
                  <a:lnTo>
                    <a:pt x="397" y="630"/>
                  </a:lnTo>
                  <a:lnTo>
                    <a:pt x="397" y="630"/>
                  </a:lnTo>
                  <a:lnTo>
                    <a:pt x="396" y="632"/>
                  </a:lnTo>
                  <a:lnTo>
                    <a:pt x="396" y="632"/>
                  </a:lnTo>
                  <a:lnTo>
                    <a:pt x="387" y="635"/>
                  </a:lnTo>
                  <a:lnTo>
                    <a:pt x="387" y="635"/>
                  </a:lnTo>
                  <a:lnTo>
                    <a:pt x="392" y="636"/>
                  </a:lnTo>
                  <a:lnTo>
                    <a:pt x="393" y="638"/>
                  </a:lnTo>
                  <a:lnTo>
                    <a:pt x="393" y="640"/>
                  </a:lnTo>
                  <a:lnTo>
                    <a:pt x="393" y="640"/>
                  </a:lnTo>
                  <a:lnTo>
                    <a:pt x="392" y="644"/>
                  </a:lnTo>
                  <a:lnTo>
                    <a:pt x="390" y="645"/>
                  </a:lnTo>
                  <a:lnTo>
                    <a:pt x="384" y="645"/>
                  </a:lnTo>
                  <a:lnTo>
                    <a:pt x="384" y="645"/>
                  </a:lnTo>
                  <a:lnTo>
                    <a:pt x="389" y="647"/>
                  </a:lnTo>
                  <a:lnTo>
                    <a:pt x="389" y="647"/>
                  </a:lnTo>
                  <a:lnTo>
                    <a:pt x="391" y="648"/>
                  </a:lnTo>
                  <a:lnTo>
                    <a:pt x="391" y="649"/>
                  </a:lnTo>
                  <a:lnTo>
                    <a:pt x="391" y="651"/>
                  </a:lnTo>
                  <a:lnTo>
                    <a:pt x="391" y="651"/>
                  </a:lnTo>
                  <a:lnTo>
                    <a:pt x="391" y="652"/>
                  </a:lnTo>
                  <a:lnTo>
                    <a:pt x="390" y="653"/>
                  </a:lnTo>
                  <a:lnTo>
                    <a:pt x="387" y="653"/>
                  </a:lnTo>
                  <a:lnTo>
                    <a:pt x="387" y="653"/>
                  </a:lnTo>
                  <a:lnTo>
                    <a:pt x="384" y="653"/>
                  </a:lnTo>
                  <a:lnTo>
                    <a:pt x="382" y="653"/>
                  </a:lnTo>
                  <a:lnTo>
                    <a:pt x="380" y="653"/>
                  </a:lnTo>
                  <a:lnTo>
                    <a:pt x="380" y="653"/>
                  </a:lnTo>
                  <a:lnTo>
                    <a:pt x="382" y="655"/>
                  </a:lnTo>
                  <a:lnTo>
                    <a:pt x="383" y="656"/>
                  </a:lnTo>
                  <a:lnTo>
                    <a:pt x="387" y="655"/>
                  </a:lnTo>
                  <a:lnTo>
                    <a:pt x="387" y="655"/>
                  </a:lnTo>
                  <a:lnTo>
                    <a:pt x="389" y="655"/>
                  </a:lnTo>
                  <a:lnTo>
                    <a:pt x="391" y="656"/>
                  </a:lnTo>
                  <a:lnTo>
                    <a:pt x="393" y="657"/>
                  </a:lnTo>
                  <a:lnTo>
                    <a:pt x="394" y="659"/>
                  </a:lnTo>
                  <a:lnTo>
                    <a:pt x="394" y="659"/>
                  </a:lnTo>
                  <a:lnTo>
                    <a:pt x="399" y="669"/>
                  </a:lnTo>
                  <a:lnTo>
                    <a:pt x="399" y="669"/>
                  </a:lnTo>
                  <a:lnTo>
                    <a:pt x="396" y="669"/>
                  </a:lnTo>
                  <a:lnTo>
                    <a:pt x="394" y="668"/>
                  </a:lnTo>
                  <a:lnTo>
                    <a:pt x="390" y="665"/>
                  </a:lnTo>
                  <a:lnTo>
                    <a:pt x="390" y="665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4" y="657"/>
                  </a:lnTo>
                  <a:lnTo>
                    <a:pt x="383" y="658"/>
                  </a:lnTo>
                  <a:lnTo>
                    <a:pt x="382" y="660"/>
                  </a:lnTo>
                  <a:lnTo>
                    <a:pt x="382" y="660"/>
                  </a:lnTo>
                  <a:lnTo>
                    <a:pt x="380" y="661"/>
                  </a:lnTo>
                  <a:lnTo>
                    <a:pt x="379" y="661"/>
                  </a:lnTo>
                  <a:lnTo>
                    <a:pt x="375" y="660"/>
                  </a:lnTo>
                  <a:lnTo>
                    <a:pt x="375" y="660"/>
                  </a:lnTo>
                  <a:lnTo>
                    <a:pt x="375" y="662"/>
                  </a:lnTo>
                  <a:lnTo>
                    <a:pt x="376" y="662"/>
                  </a:lnTo>
                  <a:lnTo>
                    <a:pt x="378" y="663"/>
                  </a:lnTo>
                  <a:lnTo>
                    <a:pt x="378" y="663"/>
                  </a:lnTo>
                  <a:lnTo>
                    <a:pt x="380" y="664"/>
                  </a:lnTo>
                  <a:lnTo>
                    <a:pt x="381" y="664"/>
                  </a:lnTo>
                  <a:lnTo>
                    <a:pt x="381" y="665"/>
                  </a:lnTo>
                  <a:lnTo>
                    <a:pt x="381" y="665"/>
                  </a:lnTo>
                  <a:lnTo>
                    <a:pt x="380" y="668"/>
                  </a:lnTo>
                  <a:lnTo>
                    <a:pt x="377" y="669"/>
                  </a:lnTo>
                  <a:lnTo>
                    <a:pt x="377" y="669"/>
                  </a:lnTo>
                  <a:lnTo>
                    <a:pt x="370" y="669"/>
                  </a:lnTo>
                  <a:lnTo>
                    <a:pt x="370" y="669"/>
                  </a:lnTo>
                  <a:lnTo>
                    <a:pt x="373" y="670"/>
                  </a:lnTo>
                  <a:lnTo>
                    <a:pt x="375" y="672"/>
                  </a:lnTo>
                  <a:lnTo>
                    <a:pt x="375" y="674"/>
                  </a:lnTo>
                  <a:lnTo>
                    <a:pt x="373" y="677"/>
                  </a:lnTo>
                  <a:lnTo>
                    <a:pt x="373" y="677"/>
                  </a:lnTo>
                  <a:lnTo>
                    <a:pt x="371" y="678"/>
                  </a:lnTo>
                  <a:lnTo>
                    <a:pt x="369" y="678"/>
                  </a:lnTo>
                  <a:lnTo>
                    <a:pt x="369" y="678"/>
                  </a:lnTo>
                  <a:lnTo>
                    <a:pt x="366" y="677"/>
                  </a:lnTo>
                  <a:lnTo>
                    <a:pt x="363" y="677"/>
                  </a:lnTo>
                  <a:lnTo>
                    <a:pt x="363" y="677"/>
                  </a:lnTo>
                  <a:lnTo>
                    <a:pt x="370" y="681"/>
                  </a:lnTo>
                  <a:lnTo>
                    <a:pt x="370" y="681"/>
                  </a:lnTo>
                  <a:lnTo>
                    <a:pt x="372" y="682"/>
                  </a:lnTo>
                  <a:lnTo>
                    <a:pt x="372" y="684"/>
                  </a:lnTo>
                  <a:lnTo>
                    <a:pt x="372" y="688"/>
                  </a:lnTo>
                  <a:lnTo>
                    <a:pt x="372" y="688"/>
                  </a:lnTo>
                  <a:lnTo>
                    <a:pt x="367" y="687"/>
                  </a:lnTo>
                  <a:lnTo>
                    <a:pt x="365" y="686"/>
                  </a:lnTo>
                  <a:lnTo>
                    <a:pt x="362" y="686"/>
                  </a:lnTo>
                  <a:lnTo>
                    <a:pt x="362" y="686"/>
                  </a:lnTo>
                  <a:lnTo>
                    <a:pt x="367" y="689"/>
                  </a:lnTo>
                  <a:lnTo>
                    <a:pt x="371" y="690"/>
                  </a:lnTo>
                  <a:lnTo>
                    <a:pt x="381" y="692"/>
                  </a:lnTo>
                  <a:lnTo>
                    <a:pt x="381" y="692"/>
                  </a:lnTo>
                  <a:lnTo>
                    <a:pt x="396" y="694"/>
                  </a:lnTo>
                  <a:lnTo>
                    <a:pt x="396" y="694"/>
                  </a:lnTo>
                  <a:close/>
                  <a:moveTo>
                    <a:pt x="177" y="435"/>
                  </a:moveTo>
                  <a:lnTo>
                    <a:pt x="177" y="435"/>
                  </a:lnTo>
                  <a:lnTo>
                    <a:pt x="183" y="430"/>
                  </a:lnTo>
                  <a:lnTo>
                    <a:pt x="186" y="428"/>
                  </a:lnTo>
                  <a:lnTo>
                    <a:pt x="188" y="425"/>
                  </a:lnTo>
                  <a:lnTo>
                    <a:pt x="188" y="425"/>
                  </a:lnTo>
                  <a:lnTo>
                    <a:pt x="165" y="423"/>
                  </a:lnTo>
                  <a:lnTo>
                    <a:pt x="141" y="420"/>
                  </a:lnTo>
                  <a:lnTo>
                    <a:pt x="141" y="420"/>
                  </a:lnTo>
                  <a:lnTo>
                    <a:pt x="143" y="422"/>
                  </a:lnTo>
                  <a:lnTo>
                    <a:pt x="143" y="422"/>
                  </a:lnTo>
                  <a:lnTo>
                    <a:pt x="148" y="428"/>
                  </a:lnTo>
                  <a:lnTo>
                    <a:pt x="149" y="431"/>
                  </a:lnTo>
                  <a:lnTo>
                    <a:pt x="149" y="433"/>
                  </a:lnTo>
                  <a:lnTo>
                    <a:pt x="149" y="436"/>
                  </a:lnTo>
                  <a:lnTo>
                    <a:pt x="147" y="438"/>
                  </a:lnTo>
                  <a:lnTo>
                    <a:pt x="142" y="444"/>
                  </a:lnTo>
                  <a:lnTo>
                    <a:pt x="142" y="444"/>
                  </a:lnTo>
                  <a:lnTo>
                    <a:pt x="137" y="446"/>
                  </a:lnTo>
                  <a:lnTo>
                    <a:pt x="132" y="448"/>
                  </a:lnTo>
                  <a:lnTo>
                    <a:pt x="122" y="450"/>
                  </a:lnTo>
                  <a:lnTo>
                    <a:pt x="122" y="450"/>
                  </a:lnTo>
                  <a:lnTo>
                    <a:pt x="120" y="450"/>
                  </a:lnTo>
                  <a:lnTo>
                    <a:pt x="119" y="450"/>
                  </a:lnTo>
                  <a:lnTo>
                    <a:pt x="119" y="449"/>
                  </a:lnTo>
                  <a:lnTo>
                    <a:pt x="119" y="446"/>
                  </a:lnTo>
                  <a:lnTo>
                    <a:pt x="119" y="446"/>
                  </a:lnTo>
                  <a:lnTo>
                    <a:pt x="121" y="447"/>
                  </a:lnTo>
                  <a:lnTo>
                    <a:pt x="121" y="448"/>
                  </a:lnTo>
                  <a:lnTo>
                    <a:pt x="122" y="448"/>
                  </a:lnTo>
                  <a:lnTo>
                    <a:pt x="122" y="448"/>
                  </a:lnTo>
                  <a:lnTo>
                    <a:pt x="132" y="446"/>
                  </a:lnTo>
                  <a:lnTo>
                    <a:pt x="136" y="444"/>
                  </a:lnTo>
                  <a:lnTo>
                    <a:pt x="140" y="442"/>
                  </a:lnTo>
                  <a:lnTo>
                    <a:pt x="140" y="442"/>
                  </a:lnTo>
                  <a:lnTo>
                    <a:pt x="143" y="440"/>
                  </a:lnTo>
                  <a:lnTo>
                    <a:pt x="145" y="437"/>
                  </a:lnTo>
                  <a:lnTo>
                    <a:pt x="146" y="433"/>
                  </a:lnTo>
                  <a:lnTo>
                    <a:pt x="146" y="431"/>
                  </a:lnTo>
                  <a:lnTo>
                    <a:pt x="146" y="431"/>
                  </a:lnTo>
                  <a:lnTo>
                    <a:pt x="143" y="426"/>
                  </a:lnTo>
                  <a:lnTo>
                    <a:pt x="139" y="421"/>
                  </a:lnTo>
                  <a:lnTo>
                    <a:pt x="134" y="418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23" y="414"/>
                  </a:lnTo>
                  <a:lnTo>
                    <a:pt x="123" y="414"/>
                  </a:lnTo>
                  <a:lnTo>
                    <a:pt x="116" y="412"/>
                  </a:lnTo>
                  <a:lnTo>
                    <a:pt x="108" y="410"/>
                  </a:lnTo>
                  <a:lnTo>
                    <a:pt x="108" y="410"/>
                  </a:lnTo>
                  <a:lnTo>
                    <a:pt x="98" y="408"/>
                  </a:lnTo>
                  <a:lnTo>
                    <a:pt x="88" y="405"/>
                  </a:lnTo>
                  <a:lnTo>
                    <a:pt x="88" y="405"/>
                  </a:lnTo>
                  <a:lnTo>
                    <a:pt x="86" y="404"/>
                  </a:lnTo>
                  <a:lnTo>
                    <a:pt x="86" y="402"/>
                  </a:lnTo>
                  <a:lnTo>
                    <a:pt x="86" y="402"/>
                  </a:lnTo>
                  <a:lnTo>
                    <a:pt x="86" y="400"/>
                  </a:lnTo>
                  <a:lnTo>
                    <a:pt x="86" y="400"/>
                  </a:lnTo>
                  <a:lnTo>
                    <a:pt x="87" y="399"/>
                  </a:lnTo>
                  <a:lnTo>
                    <a:pt x="87" y="399"/>
                  </a:lnTo>
                  <a:lnTo>
                    <a:pt x="89" y="399"/>
                  </a:lnTo>
                  <a:lnTo>
                    <a:pt x="91" y="400"/>
                  </a:lnTo>
                  <a:lnTo>
                    <a:pt x="91" y="400"/>
                  </a:lnTo>
                  <a:lnTo>
                    <a:pt x="95" y="403"/>
                  </a:lnTo>
                  <a:lnTo>
                    <a:pt x="99" y="405"/>
                  </a:lnTo>
                  <a:lnTo>
                    <a:pt x="107" y="407"/>
                  </a:lnTo>
                  <a:lnTo>
                    <a:pt x="107" y="407"/>
                  </a:lnTo>
                  <a:lnTo>
                    <a:pt x="117" y="409"/>
                  </a:lnTo>
                  <a:lnTo>
                    <a:pt x="126" y="412"/>
                  </a:lnTo>
                  <a:lnTo>
                    <a:pt x="126" y="412"/>
                  </a:lnTo>
                  <a:lnTo>
                    <a:pt x="135" y="414"/>
                  </a:lnTo>
                  <a:lnTo>
                    <a:pt x="145" y="416"/>
                  </a:lnTo>
                  <a:lnTo>
                    <a:pt x="145" y="416"/>
                  </a:lnTo>
                  <a:lnTo>
                    <a:pt x="160" y="419"/>
                  </a:lnTo>
                  <a:lnTo>
                    <a:pt x="175" y="421"/>
                  </a:lnTo>
                  <a:lnTo>
                    <a:pt x="175" y="421"/>
                  </a:lnTo>
                  <a:lnTo>
                    <a:pt x="197" y="423"/>
                  </a:lnTo>
                  <a:lnTo>
                    <a:pt x="207" y="423"/>
                  </a:lnTo>
                  <a:lnTo>
                    <a:pt x="218" y="422"/>
                  </a:lnTo>
                  <a:lnTo>
                    <a:pt x="218" y="422"/>
                  </a:lnTo>
                  <a:lnTo>
                    <a:pt x="238" y="420"/>
                  </a:lnTo>
                  <a:lnTo>
                    <a:pt x="248" y="417"/>
                  </a:lnTo>
                  <a:lnTo>
                    <a:pt x="257" y="414"/>
                  </a:lnTo>
                  <a:lnTo>
                    <a:pt x="257" y="414"/>
                  </a:lnTo>
                  <a:lnTo>
                    <a:pt x="260" y="413"/>
                  </a:lnTo>
                  <a:lnTo>
                    <a:pt x="260" y="412"/>
                  </a:lnTo>
                  <a:lnTo>
                    <a:pt x="259" y="410"/>
                  </a:lnTo>
                  <a:lnTo>
                    <a:pt x="259" y="410"/>
                  </a:lnTo>
                  <a:lnTo>
                    <a:pt x="250" y="401"/>
                  </a:lnTo>
                  <a:lnTo>
                    <a:pt x="245" y="396"/>
                  </a:lnTo>
                  <a:lnTo>
                    <a:pt x="239" y="393"/>
                  </a:lnTo>
                  <a:lnTo>
                    <a:pt x="239" y="393"/>
                  </a:lnTo>
                  <a:lnTo>
                    <a:pt x="223" y="383"/>
                  </a:lnTo>
                  <a:lnTo>
                    <a:pt x="208" y="373"/>
                  </a:lnTo>
                  <a:lnTo>
                    <a:pt x="208" y="373"/>
                  </a:lnTo>
                  <a:lnTo>
                    <a:pt x="193" y="365"/>
                  </a:lnTo>
                  <a:lnTo>
                    <a:pt x="178" y="359"/>
                  </a:lnTo>
                  <a:lnTo>
                    <a:pt x="178" y="359"/>
                  </a:lnTo>
                  <a:lnTo>
                    <a:pt x="164" y="354"/>
                  </a:lnTo>
                  <a:lnTo>
                    <a:pt x="149" y="350"/>
                  </a:lnTo>
                  <a:lnTo>
                    <a:pt x="149" y="350"/>
                  </a:lnTo>
                  <a:lnTo>
                    <a:pt x="137" y="346"/>
                  </a:lnTo>
                  <a:lnTo>
                    <a:pt x="125" y="343"/>
                  </a:lnTo>
                  <a:lnTo>
                    <a:pt x="125" y="343"/>
                  </a:lnTo>
                  <a:lnTo>
                    <a:pt x="124" y="342"/>
                  </a:lnTo>
                  <a:lnTo>
                    <a:pt x="124" y="341"/>
                  </a:lnTo>
                  <a:lnTo>
                    <a:pt x="124" y="341"/>
                  </a:lnTo>
                  <a:lnTo>
                    <a:pt x="124" y="340"/>
                  </a:lnTo>
                  <a:lnTo>
                    <a:pt x="125" y="339"/>
                  </a:lnTo>
                  <a:lnTo>
                    <a:pt x="125" y="339"/>
                  </a:lnTo>
                  <a:lnTo>
                    <a:pt x="128" y="338"/>
                  </a:lnTo>
                  <a:lnTo>
                    <a:pt x="130" y="339"/>
                  </a:lnTo>
                  <a:lnTo>
                    <a:pt x="131" y="339"/>
                  </a:lnTo>
                  <a:lnTo>
                    <a:pt x="131" y="339"/>
                  </a:lnTo>
                  <a:lnTo>
                    <a:pt x="135" y="342"/>
                  </a:lnTo>
                  <a:lnTo>
                    <a:pt x="139" y="343"/>
                  </a:lnTo>
                  <a:lnTo>
                    <a:pt x="147" y="345"/>
                  </a:lnTo>
                  <a:lnTo>
                    <a:pt x="147" y="345"/>
                  </a:lnTo>
                  <a:lnTo>
                    <a:pt x="152" y="346"/>
                  </a:lnTo>
                  <a:lnTo>
                    <a:pt x="156" y="347"/>
                  </a:lnTo>
                  <a:lnTo>
                    <a:pt x="161" y="346"/>
                  </a:lnTo>
                  <a:lnTo>
                    <a:pt x="166" y="345"/>
                  </a:lnTo>
                  <a:lnTo>
                    <a:pt x="166" y="345"/>
                  </a:lnTo>
                  <a:lnTo>
                    <a:pt x="169" y="343"/>
                  </a:lnTo>
                  <a:lnTo>
                    <a:pt x="173" y="343"/>
                  </a:lnTo>
                  <a:lnTo>
                    <a:pt x="173" y="343"/>
                  </a:lnTo>
                  <a:lnTo>
                    <a:pt x="177" y="343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98" y="333"/>
                  </a:lnTo>
                  <a:lnTo>
                    <a:pt x="214" y="324"/>
                  </a:lnTo>
                  <a:lnTo>
                    <a:pt x="214" y="324"/>
                  </a:lnTo>
                  <a:lnTo>
                    <a:pt x="229" y="315"/>
                  </a:lnTo>
                  <a:lnTo>
                    <a:pt x="235" y="310"/>
                  </a:lnTo>
                  <a:lnTo>
                    <a:pt x="241" y="304"/>
                  </a:lnTo>
                  <a:lnTo>
                    <a:pt x="241" y="304"/>
                  </a:lnTo>
                  <a:lnTo>
                    <a:pt x="244" y="300"/>
                  </a:lnTo>
                  <a:lnTo>
                    <a:pt x="247" y="296"/>
                  </a:lnTo>
                  <a:lnTo>
                    <a:pt x="249" y="291"/>
                  </a:lnTo>
                  <a:lnTo>
                    <a:pt x="249" y="286"/>
                  </a:lnTo>
                  <a:lnTo>
                    <a:pt x="249" y="286"/>
                  </a:lnTo>
                  <a:lnTo>
                    <a:pt x="249" y="283"/>
                  </a:lnTo>
                  <a:lnTo>
                    <a:pt x="248" y="282"/>
                  </a:lnTo>
                  <a:lnTo>
                    <a:pt x="246" y="281"/>
                  </a:lnTo>
                  <a:lnTo>
                    <a:pt x="244" y="280"/>
                  </a:lnTo>
                  <a:lnTo>
                    <a:pt x="244" y="280"/>
                  </a:lnTo>
                  <a:lnTo>
                    <a:pt x="240" y="280"/>
                  </a:lnTo>
                  <a:lnTo>
                    <a:pt x="236" y="282"/>
                  </a:lnTo>
                  <a:lnTo>
                    <a:pt x="236" y="282"/>
                  </a:lnTo>
                  <a:lnTo>
                    <a:pt x="227" y="286"/>
                  </a:lnTo>
                  <a:lnTo>
                    <a:pt x="217" y="291"/>
                  </a:lnTo>
                  <a:lnTo>
                    <a:pt x="217" y="291"/>
                  </a:lnTo>
                  <a:lnTo>
                    <a:pt x="207" y="294"/>
                  </a:lnTo>
                  <a:lnTo>
                    <a:pt x="196" y="296"/>
                  </a:lnTo>
                  <a:lnTo>
                    <a:pt x="185" y="297"/>
                  </a:lnTo>
                  <a:lnTo>
                    <a:pt x="174" y="297"/>
                  </a:lnTo>
                  <a:lnTo>
                    <a:pt x="174" y="297"/>
                  </a:lnTo>
                  <a:lnTo>
                    <a:pt x="156" y="295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2" y="289"/>
                  </a:lnTo>
                  <a:lnTo>
                    <a:pt x="128" y="287"/>
                  </a:lnTo>
                  <a:lnTo>
                    <a:pt x="125" y="286"/>
                  </a:lnTo>
                  <a:lnTo>
                    <a:pt x="125" y="286"/>
                  </a:lnTo>
                  <a:lnTo>
                    <a:pt x="119" y="282"/>
                  </a:lnTo>
                  <a:lnTo>
                    <a:pt x="113" y="280"/>
                  </a:lnTo>
                  <a:lnTo>
                    <a:pt x="107" y="280"/>
                  </a:lnTo>
                  <a:lnTo>
                    <a:pt x="100" y="281"/>
                  </a:lnTo>
                  <a:lnTo>
                    <a:pt x="100" y="281"/>
                  </a:lnTo>
                  <a:lnTo>
                    <a:pt x="98" y="282"/>
                  </a:lnTo>
                  <a:lnTo>
                    <a:pt x="95" y="284"/>
                  </a:lnTo>
                  <a:lnTo>
                    <a:pt x="93" y="286"/>
                  </a:lnTo>
                  <a:lnTo>
                    <a:pt x="92" y="289"/>
                  </a:lnTo>
                  <a:lnTo>
                    <a:pt x="92" y="289"/>
                  </a:lnTo>
                  <a:lnTo>
                    <a:pt x="89" y="30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1" y="320"/>
                  </a:lnTo>
                  <a:lnTo>
                    <a:pt x="76" y="329"/>
                  </a:lnTo>
                  <a:lnTo>
                    <a:pt x="69" y="338"/>
                  </a:lnTo>
                  <a:lnTo>
                    <a:pt x="65" y="341"/>
                  </a:lnTo>
                  <a:lnTo>
                    <a:pt x="61" y="345"/>
                  </a:lnTo>
                  <a:lnTo>
                    <a:pt x="61" y="345"/>
                  </a:lnTo>
                  <a:lnTo>
                    <a:pt x="41" y="359"/>
                  </a:lnTo>
                  <a:lnTo>
                    <a:pt x="22" y="373"/>
                  </a:lnTo>
                  <a:lnTo>
                    <a:pt x="22" y="373"/>
                  </a:lnTo>
                  <a:lnTo>
                    <a:pt x="15" y="380"/>
                  </a:lnTo>
                  <a:lnTo>
                    <a:pt x="10" y="387"/>
                  </a:lnTo>
                  <a:lnTo>
                    <a:pt x="6" y="395"/>
                  </a:lnTo>
                  <a:lnTo>
                    <a:pt x="3" y="403"/>
                  </a:lnTo>
                  <a:lnTo>
                    <a:pt x="3" y="403"/>
                  </a:lnTo>
                  <a:lnTo>
                    <a:pt x="1" y="415"/>
                  </a:lnTo>
                  <a:lnTo>
                    <a:pt x="0" y="421"/>
                  </a:lnTo>
                  <a:lnTo>
                    <a:pt x="1" y="428"/>
                  </a:lnTo>
                  <a:lnTo>
                    <a:pt x="1" y="428"/>
                  </a:lnTo>
                  <a:lnTo>
                    <a:pt x="3" y="434"/>
                  </a:lnTo>
                  <a:lnTo>
                    <a:pt x="3" y="441"/>
                  </a:lnTo>
                  <a:lnTo>
                    <a:pt x="3" y="441"/>
                  </a:lnTo>
                  <a:lnTo>
                    <a:pt x="3" y="446"/>
                  </a:lnTo>
                  <a:lnTo>
                    <a:pt x="4" y="451"/>
                  </a:lnTo>
                  <a:lnTo>
                    <a:pt x="8" y="460"/>
                  </a:lnTo>
                  <a:lnTo>
                    <a:pt x="8" y="460"/>
                  </a:lnTo>
                  <a:lnTo>
                    <a:pt x="13" y="468"/>
                  </a:lnTo>
                  <a:lnTo>
                    <a:pt x="19" y="475"/>
                  </a:lnTo>
                  <a:lnTo>
                    <a:pt x="19" y="475"/>
                  </a:lnTo>
                  <a:lnTo>
                    <a:pt x="32" y="489"/>
                  </a:lnTo>
                  <a:lnTo>
                    <a:pt x="40" y="496"/>
                  </a:lnTo>
                  <a:lnTo>
                    <a:pt x="48" y="501"/>
                  </a:lnTo>
                  <a:lnTo>
                    <a:pt x="48" y="501"/>
                  </a:lnTo>
                  <a:lnTo>
                    <a:pt x="56" y="507"/>
                  </a:lnTo>
                  <a:lnTo>
                    <a:pt x="61" y="509"/>
                  </a:lnTo>
                  <a:lnTo>
                    <a:pt x="66" y="511"/>
                  </a:lnTo>
                  <a:lnTo>
                    <a:pt x="66" y="511"/>
                  </a:lnTo>
                  <a:lnTo>
                    <a:pt x="76" y="513"/>
                  </a:lnTo>
                  <a:lnTo>
                    <a:pt x="86" y="513"/>
                  </a:lnTo>
                  <a:lnTo>
                    <a:pt x="86" y="513"/>
                  </a:lnTo>
                  <a:lnTo>
                    <a:pt x="91" y="513"/>
                  </a:lnTo>
                  <a:lnTo>
                    <a:pt x="93" y="512"/>
                  </a:lnTo>
                  <a:lnTo>
                    <a:pt x="95" y="511"/>
                  </a:lnTo>
                  <a:lnTo>
                    <a:pt x="95" y="511"/>
                  </a:lnTo>
                  <a:lnTo>
                    <a:pt x="90" y="507"/>
                  </a:lnTo>
                  <a:lnTo>
                    <a:pt x="85" y="502"/>
                  </a:lnTo>
                  <a:lnTo>
                    <a:pt x="77" y="491"/>
                  </a:lnTo>
                  <a:lnTo>
                    <a:pt x="77" y="491"/>
                  </a:lnTo>
                  <a:lnTo>
                    <a:pt x="76" y="495"/>
                  </a:lnTo>
                  <a:lnTo>
                    <a:pt x="74" y="496"/>
                  </a:lnTo>
                  <a:lnTo>
                    <a:pt x="72" y="497"/>
                  </a:lnTo>
                  <a:lnTo>
                    <a:pt x="72" y="497"/>
                  </a:lnTo>
                  <a:lnTo>
                    <a:pt x="65" y="497"/>
                  </a:lnTo>
                  <a:lnTo>
                    <a:pt x="58" y="496"/>
                  </a:lnTo>
                  <a:lnTo>
                    <a:pt x="52" y="493"/>
                  </a:lnTo>
                  <a:lnTo>
                    <a:pt x="46" y="488"/>
                  </a:lnTo>
                  <a:lnTo>
                    <a:pt x="46" y="488"/>
                  </a:lnTo>
                  <a:lnTo>
                    <a:pt x="43" y="487"/>
                  </a:lnTo>
                  <a:lnTo>
                    <a:pt x="42" y="486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4" y="484"/>
                  </a:lnTo>
                  <a:lnTo>
                    <a:pt x="46" y="484"/>
                  </a:lnTo>
                  <a:lnTo>
                    <a:pt x="48" y="487"/>
                  </a:lnTo>
                  <a:lnTo>
                    <a:pt x="48" y="487"/>
                  </a:lnTo>
                  <a:lnTo>
                    <a:pt x="53" y="490"/>
                  </a:lnTo>
                  <a:lnTo>
                    <a:pt x="58" y="493"/>
                  </a:lnTo>
                  <a:lnTo>
                    <a:pt x="63" y="495"/>
                  </a:lnTo>
                  <a:lnTo>
                    <a:pt x="69" y="495"/>
                  </a:lnTo>
                  <a:lnTo>
                    <a:pt x="69" y="495"/>
                  </a:lnTo>
                  <a:lnTo>
                    <a:pt x="73" y="494"/>
                  </a:lnTo>
                  <a:lnTo>
                    <a:pt x="75" y="492"/>
                  </a:lnTo>
                  <a:lnTo>
                    <a:pt x="76" y="489"/>
                  </a:lnTo>
                  <a:lnTo>
                    <a:pt x="75" y="485"/>
                  </a:lnTo>
                  <a:lnTo>
                    <a:pt x="75" y="485"/>
                  </a:lnTo>
                  <a:lnTo>
                    <a:pt x="72" y="479"/>
                  </a:lnTo>
                  <a:lnTo>
                    <a:pt x="70" y="472"/>
                  </a:lnTo>
                  <a:lnTo>
                    <a:pt x="70" y="472"/>
                  </a:lnTo>
                  <a:lnTo>
                    <a:pt x="67" y="462"/>
                  </a:lnTo>
                  <a:lnTo>
                    <a:pt x="63" y="452"/>
                  </a:lnTo>
                  <a:lnTo>
                    <a:pt x="63" y="452"/>
                  </a:lnTo>
                  <a:lnTo>
                    <a:pt x="63" y="450"/>
                  </a:lnTo>
                  <a:lnTo>
                    <a:pt x="63" y="449"/>
                  </a:lnTo>
                  <a:lnTo>
                    <a:pt x="65" y="448"/>
                  </a:lnTo>
                  <a:lnTo>
                    <a:pt x="67" y="447"/>
                  </a:lnTo>
                  <a:lnTo>
                    <a:pt x="67" y="447"/>
                  </a:lnTo>
                  <a:lnTo>
                    <a:pt x="69" y="447"/>
                  </a:lnTo>
                  <a:lnTo>
                    <a:pt x="70" y="448"/>
                  </a:lnTo>
                  <a:lnTo>
                    <a:pt x="73" y="450"/>
                  </a:lnTo>
                  <a:lnTo>
                    <a:pt x="73" y="450"/>
                  </a:lnTo>
                  <a:lnTo>
                    <a:pt x="80" y="453"/>
                  </a:lnTo>
                  <a:lnTo>
                    <a:pt x="86" y="454"/>
                  </a:lnTo>
                  <a:lnTo>
                    <a:pt x="99" y="456"/>
                  </a:lnTo>
                  <a:lnTo>
                    <a:pt x="99" y="456"/>
                  </a:lnTo>
                  <a:lnTo>
                    <a:pt x="115" y="456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9" y="455"/>
                  </a:lnTo>
                  <a:lnTo>
                    <a:pt x="147" y="453"/>
                  </a:lnTo>
                  <a:lnTo>
                    <a:pt x="155" y="449"/>
                  </a:lnTo>
                  <a:lnTo>
                    <a:pt x="162" y="445"/>
                  </a:lnTo>
                  <a:lnTo>
                    <a:pt x="162" y="445"/>
                  </a:lnTo>
                  <a:lnTo>
                    <a:pt x="170" y="441"/>
                  </a:lnTo>
                  <a:lnTo>
                    <a:pt x="177" y="435"/>
                  </a:lnTo>
                  <a:lnTo>
                    <a:pt x="177" y="435"/>
                  </a:lnTo>
                  <a:close/>
                  <a:moveTo>
                    <a:pt x="190" y="398"/>
                  </a:moveTo>
                  <a:lnTo>
                    <a:pt x="190" y="398"/>
                  </a:lnTo>
                  <a:lnTo>
                    <a:pt x="193" y="397"/>
                  </a:lnTo>
                  <a:lnTo>
                    <a:pt x="197" y="395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3" y="389"/>
                  </a:lnTo>
                  <a:lnTo>
                    <a:pt x="203" y="387"/>
                  </a:lnTo>
                  <a:lnTo>
                    <a:pt x="203" y="384"/>
                  </a:lnTo>
                  <a:lnTo>
                    <a:pt x="203" y="384"/>
                  </a:lnTo>
                  <a:lnTo>
                    <a:pt x="201" y="377"/>
                  </a:lnTo>
                  <a:lnTo>
                    <a:pt x="198" y="371"/>
                  </a:lnTo>
                  <a:lnTo>
                    <a:pt x="198" y="371"/>
                  </a:lnTo>
                  <a:lnTo>
                    <a:pt x="200" y="371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4" y="379"/>
                  </a:lnTo>
                  <a:lnTo>
                    <a:pt x="205" y="385"/>
                  </a:lnTo>
                  <a:lnTo>
                    <a:pt x="205" y="385"/>
                  </a:lnTo>
                  <a:lnTo>
                    <a:pt x="205" y="388"/>
                  </a:lnTo>
                  <a:lnTo>
                    <a:pt x="205" y="391"/>
                  </a:lnTo>
                  <a:lnTo>
                    <a:pt x="204" y="393"/>
                  </a:lnTo>
                  <a:lnTo>
                    <a:pt x="202" y="395"/>
                  </a:lnTo>
                  <a:lnTo>
                    <a:pt x="198" y="397"/>
                  </a:lnTo>
                  <a:lnTo>
                    <a:pt x="194" y="399"/>
                  </a:lnTo>
                  <a:lnTo>
                    <a:pt x="194" y="399"/>
                  </a:lnTo>
                  <a:lnTo>
                    <a:pt x="185" y="402"/>
                  </a:lnTo>
                  <a:lnTo>
                    <a:pt x="174" y="404"/>
                  </a:lnTo>
                  <a:lnTo>
                    <a:pt x="174" y="404"/>
                  </a:lnTo>
                  <a:lnTo>
                    <a:pt x="173" y="404"/>
                  </a:lnTo>
                  <a:lnTo>
                    <a:pt x="172" y="403"/>
                  </a:lnTo>
                  <a:lnTo>
                    <a:pt x="172" y="403"/>
                  </a:lnTo>
                  <a:lnTo>
                    <a:pt x="181" y="400"/>
                  </a:lnTo>
                  <a:lnTo>
                    <a:pt x="190" y="398"/>
                  </a:lnTo>
                  <a:lnTo>
                    <a:pt x="190" y="398"/>
                  </a:lnTo>
                  <a:close/>
                  <a:moveTo>
                    <a:pt x="819" y="74"/>
                  </a:moveTo>
                  <a:lnTo>
                    <a:pt x="819" y="74"/>
                  </a:lnTo>
                  <a:lnTo>
                    <a:pt x="819" y="77"/>
                  </a:lnTo>
                  <a:lnTo>
                    <a:pt x="819" y="77"/>
                  </a:lnTo>
                  <a:lnTo>
                    <a:pt x="815" y="75"/>
                  </a:lnTo>
                  <a:lnTo>
                    <a:pt x="811" y="72"/>
                  </a:lnTo>
                  <a:lnTo>
                    <a:pt x="809" y="68"/>
                  </a:lnTo>
                  <a:lnTo>
                    <a:pt x="806" y="64"/>
                  </a:lnTo>
                  <a:lnTo>
                    <a:pt x="806" y="64"/>
                  </a:lnTo>
                  <a:lnTo>
                    <a:pt x="802" y="56"/>
                  </a:lnTo>
                  <a:lnTo>
                    <a:pt x="797" y="49"/>
                  </a:lnTo>
                  <a:lnTo>
                    <a:pt x="792" y="43"/>
                  </a:lnTo>
                  <a:lnTo>
                    <a:pt x="785" y="37"/>
                  </a:lnTo>
                  <a:lnTo>
                    <a:pt x="779" y="32"/>
                  </a:lnTo>
                  <a:lnTo>
                    <a:pt x="772" y="27"/>
                  </a:lnTo>
                  <a:lnTo>
                    <a:pt x="764" y="23"/>
                  </a:lnTo>
                  <a:lnTo>
                    <a:pt x="756" y="20"/>
                  </a:lnTo>
                  <a:lnTo>
                    <a:pt x="756" y="20"/>
                  </a:lnTo>
                  <a:lnTo>
                    <a:pt x="753" y="19"/>
                  </a:lnTo>
                  <a:lnTo>
                    <a:pt x="751" y="18"/>
                  </a:lnTo>
                  <a:lnTo>
                    <a:pt x="750" y="16"/>
                  </a:lnTo>
                  <a:lnTo>
                    <a:pt x="750" y="13"/>
                  </a:lnTo>
                  <a:lnTo>
                    <a:pt x="750" y="13"/>
                  </a:lnTo>
                  <a:lnTo>
                    <a:pt x="750" y="10"/>
                  </a:lnTo>
                  <a:lnTo>
                    <a:pt x="751" y="9"/>
                  </a:lnTo>
                  <a:lnTo>
                    <a:pt x="752" y="9"/>
                  </a:lnTo>
                  <a:lnTo>
                    <a:pt x="755" y="9"/>
                  </a:lnTo>
                  <a:lnTo>
                    <a:pt x="755" y="9"/>
                  </a:lnTo>
                  <a:lnTo>
                    <a:pt x="766" y="14"/>
                  </a:lnTo>
                  <a:lnTo>
                    <a:pt x="776" y="20"/>
                  </a:lnTo>
                  <a:lnTo>
                    <a:pt x="786" y="27"/>
                  </a:lnTo>
                  <a:lnTo>
                    <a:pt x="794" y="34"/>
                  </a:lnTo>
                  <a:lnTo>
                    <a:pt x="802" y="43"/>
                  </a:lnTo>
                  <a:lnTo>
                    <a:pt x="809" y="52"/>
                  </a:lnTo>
                  <a:lnTo>
                    <a:pt x="814" y="63"/>
                  </a:lnTo>
                  <a:lnTo>
                    <a:pt x="819" y="74"/>
                  </a:lnTo>
                  <a:lnTo>
                    <a:pt x="819" y="74"/>
                  </a:lnTo>
                  <a:close/>
                  <a:moveTo>
                    <a:pt x="388" y="416"/>
                  </a:moveTo>
                  <a:lnTo>
                    <a:pt x="388" y="416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87" y="416"/>
                  </a:lnTo>
                  <a:lnTo>
                    <a:pt x="387" y="416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88" y="416"/>
                  </a:lnTo>
                  <a:close/>
                  <a:moveTo>
                    <a:pt x="692" y="122"/>
                  </a:moveTo>
                  <a:lnTo>
                    <a:pt x="692" y="122"/>
                  </a:lnTo>
                  <a:lnTo>
                    <a:pt x="708" y="115"/>
                  </a:lnTo>
                  <a:lnTo>
                    <a:pt x="724" y="111"/>
                  </a:lnTo>
                  <a:lnTo>
                    <a:pt x="732" y="109"/>
                  </a:lnTo>
                  <a:lnTo>
                    <a:pt x="741" y="108"/>
                  </a:lnTo>
                  <a:lnTo>
                    <a:pt x="749" y="108"/>
                  </a:lnTo>
                  <a:lnTo>
                    <a:pt x="758" y="108"/>
                  </a:lnTo>
                  <a:lnTo>
                    <a:pt x="758" y="108"/>
                  </a:lnTo>
                  <a:lnTo>
                    <a:pt x="768" y="110"/>
                  </a:lnTo>
                  <a:lnTo>
                    <a:pt x="777" y="112"/>
                  </a:lnTo>
                  <a:lnTo>
                    <a:pt x="786" y="116"/>
                  </a:lnTo>
                  <a:lnTo>
                    <a:pt x="795" y="122"/>
                  </a:lnTo>
                  <a:lnTo>
                    <a:pt x="795" y="122"/>
                  </a:lnTo>
                  <a:lnTo>
                    <a:pt x="798" y="125"/>
                  </a:lnTo>
                  <a:lnTo>
                    <a:pt x="800" y="129"/>
                  </a:lnTo>
                  <a:lnTo>
                    <a:pt x="802" y="134"/>
                  </a:lnTo>
                  <a:lnTo>
                    <a:pt x="803" y="139"/>
                  </a:lnTo>
                  <a:lnTo>
                    <a:pt x="803" y="139"/>
                  </a:lnTo>
                  <a:lnTo>
                    <a:pt x="804" y="144"/>
                  </a:lnTo>
                  <a:lnTo>
                    <a:pt x="804" y="147"/>
                  </a:lnTo>
                  <a:lnTo>
                    <a:pt x="804" y="150"/>
                  </a:lnTo>
                  <a:lnTo>
                    <a:pt x="804" y="150"/>
                  </a:lnTo>
                  <a:lnTo>
                    <a:pt x="788" y="140"/>
                  </a:lnTo>
                  <a:lnTo>
                    <a:pt x="788" y="140"/>
                  </a:lnTo>
                  <a:lnTo>
                    <a:pt x="781" y="136"/>
                  </a:lnTo>
                  <a:lnTo>
                    <a:pt x="775" y="135"/>
                  </a:lnTo>
                  <a:lnTo>
                    <a:pt x="772" y="136"/>
                  </a:lnTo>
                  <a:lnTo>
                    <a:pt x="769" y="137"/>
                  </a:lnTo>
                  <a:lnTo>
                    <a:pt x="766" y="138"/>
                  </a:lnTo>
                  <a:lnTo>
                    <a:pt x="763" y="141"/>
                  </a:lnTo>
                  <a:lnTo>
                    <a:pt x="763" y="141"/>
                  </a:lnTo>
                  <a:lnTo>
                    <a:pt x="757" y="146"/>
                  </a:lnTo>
                  <a:lnTo>
                    <a:pt x="757" y="146"/>
                  </a:lnTo>
                  <a:lnTo>
                    <a:pt x="755" y="142"/>
                  </a:lnTo>
                  <a:lnTo>
                    <a:pt x="753" y="138"/>
                  </a:lnTo>
                  <a:lnTo>
                    <a:pt x="753" y="138"/>
                  </a:lnTo>
                  <a:lnTo>
                    <a:pt x="752" y="133"/>
                  </a:lnTo>
                  <a:lnTo>
                    <a:pt x="750" y="130"/>
                  </a:lnTo>
                  <a:lnTo>
                    <a:pt x="747" y="129"/>
                  </a:lnTo>
                  <a:lnTo>
                    <a:pt x="742" y="129"/>
                  </a:lnTo>
                  <a:lnTo>
                    <a:pt x="742" y="129"/>
                  </a:lnTo>
                  <a:lnTo>
                    <a:pt x="734" y="129"/>
                  </a:lnTo>
                  <a:lnTo>
                    <a:pt x="726" y="131"/>
                  </a:lnTo>
                  <a:lnTo>
                    <a:pt x="718" y="133"/>
                  </a:lnTo>
                  <a:lnTo>
                    <a:pt x="711" y="136"/>
                  </a:lnTo>
                  <a:lnTo>
                    <a:pt x="711" y="136"/>
                  </a:lnTo>
                  <a:lnTo>
                    <a:pt x="687" y="147"/>
                  </a:lnTo>
                  <a:lnTo>
                    <a:pt x="675" y="154"/>
                  </a:lnTo>
                  <a:lnTo>
                    <a:pt x="665" y="162"/>
                  </a:lnTo>
                  <a:lnTo>
                    <a:pt x="665" y="162"/>
                  </a:lnTo>
                  <a:lnTo>
                    <a:pt x="653" y="172"/>
                  </a:lnTo>
                  <a:lnTo>
                    <a:pt x="643" y="183"/>
                  </a:lnTo>
                  <a:lnTo>
                    <a:pt x="633" y="196"/>
                  </a:lnTo>
                  <a:lnTo>
                    <a:pt x="625" y="209"/>
                  </a:lnTo>
                  <a:lnTo>
                    <a:pt x="625" y="209"/>
                  </a:lnTo>
                  <a:lnTo>
                    <a:pt x="616" y="224"/>
                  </a:lnTo>
                  <a:lnTo>
                    <a:pt x="609" y="240"/>
                  </a:lnTo>
                  <a:lnTo>
                    <a:pt x="596" y="273"/>
                  </a:lnTo>
                  <a:lnTo>
                    <a:pt x="596" y="273"/>
                  </a:lnTo>
                  <a:lnTo>
                    <a:pt x="587" y="293"/>
                  </a:lnTo>
                  <a:lnTo>
                    <a:pt x="587" y="293"/>
                  </a:lnTo>
                  <a:lnTo>
                    <a:pt x="587" y="288"/>
                  </a:lnTo>
                  <a:lnTo>
                    <a:pt x="588" y="284"/>
                  </a:lnTo>
                  <a:lnTo>
                    <a:pt x="589" y="275"/>
                  </a:lnTo>
                  <a:lnTo>
                    <a:pt x="589" y="275"/>
                  </a:lnTo>
                  <a:lnTo>
                    <a:pt x="595" y="237"/>
                  </a:lnTo>
                  <a:lnTo>
                    <a:pt x="595" y="237"/>
                  </a:lnTo>
                  <a:lnTo>
                    <a:pt x="598" y="226"/>
                  </a:lnTo>
                  <a:lnTo>
                    <a:pt x="602" y="216"/>
                  </a:lnTo>
                  <a:lnTo>
                    <a:pt x="607" y="206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20" y="185"/>
                  </a:lnTo>
                  <a:lnTo>
                    <a:pt x="629" y="174"/>
                  </a:lnTo>
                  <a:lnTo>
                    <a:pt x="638" y="163"/>
                  </a:lnTo>
                  <a:lnTo>
                    <a:pt x="647" y="154"/>
                  </a:lnTo>
                  <a:lnTo>
                    <a:pt x="657" y="145"/>
                  </a:lnTo>
                  <a:lnTo>
                    <a:pt x="668" y="137"/>
                  </a:lnTo>
                  <a:lnTo>
                    <a:pt x="680" y="129"/>
                  </a:lnTo>
                  <a:lnTo>
                    <a:pt x="692" y="122"/>
                  </a:lnTo>
                  <a:lnTo>
                    <a:pt x="692" y="122"/>
                  </a:lnTo>
                  <a:close/>
                  <a:moveTo>
                    <a:pt x="862" y="229"/>
                  </a:moveTo>
                  <a:lnTo>
                    <a:pt x="862" y="229"/>
                  </a:lnTo>
                  <a:lnTo>
                    <a:pt x="860" y="228"/>
                  </a:lnTo>
                  <a:lnTo>
                    <a:pt x="860" y="228"/>
                  </a:lnTo>
                  <a:lnTo>
                    <a:pt x="854" y="225"/>
                  </a:lnTo>
                  <a:lnTo>
                    <a:pt x="849" y="222"/>
                  </a:lnTo>
                  <a:lnTo>
                    <a:pt x="846" y="217"/>
                  </a:lnTo>
                  <a:lnTo>
                    <a:pt x="844" y="210"/>
                  </a:lnTo>
                  <a:lnTo>
                    <a:pt x="844" y="210"/>
                  </a:lnTo>
                  <a:lnTo>
                    <a:pt x="842" y="203"/>
                  </a:lnTo>
                  <a:lnTo>
                    <a:pt x="839" y="197"/>
                  </a:lnTo>
                  <a:lnTo>
                    <a:pt x="832" y="184"/>
                  </a:lnTo>
                  <a:lnTo>
                    <a:pt x="832" y="184"/>
                  </a:lnTo>
                  <a:lnTo>
                    <a:pt x="829" y="180"/>
                  </a:lnTo>
                  <a:lnTo>
                    <a:pt x="827" y="176"/>
                  </a:lnTo>
                  <a:lnTo>
                    <a:pt x="827" y="172"/>
                  </a:lnTo>
                  <a:lnTo>
                    <a:pt x="827" y="167"/>
                  </a:lnTo>
                  <a:lnTo>
                    <a:pt x="827" y="167"/>
                  </a:lnTo>
                  <a:lnTo>
                    <a:pt x="827" y="159"/>
                  </a:lnTo>
                  <a:lnTo>
                    <a:pt x="827" y="151"/>
                  </a:lnTo>
                  <a:lnTo>
                    <a:pt x="827" y="151"/>
                  </a:lnTo>
                  <a:lnTo>
                    <a:pt x="831" y="156"/>
                  </a:lnTo>
                  <a:lnTo>
                    <a:pt x="836" y="164"/>
                  </a:lnTo>
                  <a:lnTo>
                    <a:pt x="842" y="174"/>
                  </a:lnTo>
                  <a:lnTo>
                    <a:pt x="847" y="186"/>
                  </a:lnTo>
                  <a:lnTo>
                    <a:pt x="857" y="210"/>
                  </a:lnTo>
                  <a:lnTo>
                    <a:pt x="860" y="221"/>
                  </a:lnTo>
                  <a:lnTo>
                    <a:pt x="862" y="229"/>
                  </a:lnTo>
                  <a:lnTo>
                    <a:pt x="862" y="229"/>
                  </a:lnTo>
                  <a:close/>
                  <a:moveTo>
                    <a:pt x="796" y="340"/>
                  </a:moveTo>
                  <a:lnTo>
                    <a:pt x="796" y="340"/>
                  </a:lnTo>
                  <a:lnTo>
                    <a:pt x="794" y="335"/>
                  </a:lnTo>
                  <a:lnTo>
                    <a:pt x="792" y="332"/>
                  </a:lnTo>
                  <a:lnTo>
                    <a:pt x="789" y="332"/>
                  </a:lnTo>
                  <a:lnTo>
                    <a:pt x="784" y="332"/>
                  </a:lnTo>
                  <a:lnTo>
                    <a:pt x="784" y="332"/>
                  </a:lnTo>
                  <a:lnTo>
                    <a:pt x="782" y="332"/>
                  </a:lnTo>
                  <a:lnTo>
                    <a:pt x="781" y="332"/>
                  </a:lnTo>
                  <a:lnTo>
                    <a:pt x="780" y="331"/>
                  </a:lnTo>
                  <a:lnTo>
                    <a:pt x="780" y="328"/>
                  </a:lnTo>
                  <a:lnTo>
                    <a:pt x="780" y="328"/>
                  </a:lnTo>
                  <a:lnTo>
                    <a:pt x="782" y="320"/>
                  </a:lnTo>
                  <a:lnTo>
                    <a:pt x="781" y="316"/>
                  </a:lnTo>
                  <a:lnTo>
                    <a:pt x="779" y="312"/>
                  </a:lnTo>
                  <a:lnTo>
                    <a:pt x="779" y="312"/>
                  </a:lnTo>
                  <a:lnTo>
                    <a:pt x="770" y="302"/>
                  </a:lnTo>
                  <a:lnTo>
                    <a:pt x="764" y="298"/>
                  </a:lnTo>
                  <a:lnTo>
                    <a:pt x="758" y="294"/>
                  </a:lnTo>
                  <a:lnTo>
                    <a:pt x="758" y="294"/>
                  </a:lnTo>
                  <a:lnTo>
                    <a:pt x="752" y="292"/>
                  </a:lnTo>
                  <a:lnTo>
                    <a:pt x="746" y="290"/>
                  </a:lnTo>
                  <a:lnTo>
                    <a:pt x="734" y="288"/>
                  </a:lnTo>
                  <a:lnTo>
                    <a:pt x="721" y="289"/>
                  </a:lnTo>
                  <a:lnTo>
                    <a:pt x="709" y="290"/>
                  </a:lnTo>
                  <a:lnTo>
                    <a:pt x="709" y="290"/>
                  </a:lnTo>
                  <a:lnTo>
                    <a:pt x="693" y="294"/>
                  </a:lnTo>
                  <a:lnTo>
                    <a:pt x="678" y="300"/>
                  </a:lnTo>
                  <a:lnTo>
                    <a:pt x="664" y="307"/>
                  </a:lnTo>
                  <a:lnTo>
                    <a:pt x="650" y="315"/>
                  </a:lnTo>
                  <a:lnTo>
                    <a:pt x="650" y="315"/>
                  </a:lnTo>
                  <a:lnTo>
                    <a:pt x="611" y="343"/>
                  </a:lnTo>
                  <a:lnTo>
                    <a:pt x="591" y="355"/>
                  </a:lnTo>
                  <a:lnTo>
                    <a:pt x="581" y="361"/>
                  </a:lnTo>
                  <a:lnTo>
                    <a:pt x="570" y="366"/>
                  </a:lnTo>
                  <a:lnTo>
                    <a:pt x="570" y="366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8" y="368"/>
                  </a:lnTo>
                  <a:lnTo>
                    <a:pt x="567" y="373"/>
                  </a:lnTo>
                  <a:lnTo>
                    <a:pt x="568" y="376"/>
                  </a:lnTo>
                  <a:lnTo>
                    <a:pt x="571" y="377"/>
                  </a:lnTo>
                  <a:lnTo>
                    <a:pt x="576" y="377"/>
                  </a:lnTo>
                  <a:lnTo>
                    <a:pt x="576" y="377"/>
                  </a:lnTo>
                  <a:lnTo>
                    <a:pt x="582" y="376"/>
                  </a:lnTo>
                  <a:lnTo>
                    <a:pt x="582" y="376"/>
                  </a:lnTo>
                  <a:lnTo>
                    <a:pt x="596" y="372"/>
                  </a:lnTo>
                  <a:lnTo>
                    <a:pt x="609" y="367"/>
                  </a:lnTo>
                  <a:lnTo>
                    <a:pt x="622" y="361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7" y="353"/>
                  </a:lnTo>
                  <a:lnTo>
                    <a:pt x="638" y="350"/>
                  </a:lnTo>
                  <a:lnTo>
                    <a:pt x="638" y="350"/>
                  </a:lnTo>
                  <a:lnTo>
                    <a:pt x="640" y="345"/>
                  </a:lnTo>
                  <a:lnTo>
                    <a:pt x="642" y="342"/>
                  </a:lnTo>
                  <a:lnTo>
                    <a:pt x="644" y="340"/>
                  </a:lnTo>
                  <a:lnTo>
                    <a:pt x="644" y="340"/>
                  </a:lnTo>
                  <a:lnTo>
                    <a:pt x="645" y="339"/>
                  </a:lnTo>
                  <a:lnTo>
                    <a:pt x="645" y="339"/>
                  </a:lnTo>
                  <a:lnTo>
                    <a:pt x="645" y="339"/>
                  </a:lnTo>
                  <a:lnTo>
                    <a:pt x="646" y="340"/>
                  </a:lnTo>
                  <a:lnTo>
                    <a:pt x="645" y="341"/>
                  </a:lnTo>
                  <a:lnTo>
                    <a:pt x="645" y="341"/>
                  </a:lnTo>
                  <a:lnTo>
                    <a:pt x="640" y="351"/>
                  </a:lnTo>
                  <a:lnTo>
                    <a:pt x="640" y="351"/>
                  </a:lnTo>
                  <a:lnTo>
                    <a:pt x="652" y="346"/>
                  </a:lnTo>
                  <a:lnTo>
                    <a:pt x="662" y="341"/>
                  </a:lnTo>
                  <a:lnTo>
                    <a:pt x="662" y="341"/>
                  </a:lnTo>
                  <a:lnTo>
                    <a:pt x="675" y="336"/>
                  </a:lnTo>
                  <a:lnTo>
                    <a:pt x="689" y="331"/>
                  </a:lnTo>
                  <a:lnTo>
                    <a:pt x="702" y="327"/>
                  </a:lnTo>
                  <a:lnTo>
                    <a:pt x="717" y="326"/>
                  </a:lnTo>
                  <a:lnTo>
                    <a:pt x="717" y="326"/>
                  </a:lnTo>
                  <a:lnTo>
                    <a:pt x="720" y="325"/>
                  </a:lnTo>
                  <a:lnTo>
                    <a:pt x="723" y="323"/>
                  </a:lnTo>
                  <a:lnTo>
                    <a:pt x="723" y="323"/>
                  </a:lnTo>
                  <a:lnTo>
                    <a:pt x="724" y="321"/>
                  </a:lnTo>
                  <a:lnTo>
                    <a:pt x="725" y="320"/>
                  </a:lnTo>
                  <a:lnTo>
                    <a:pt x="727" y="321"/>
                  </a:lnTo>
                  <a:lnTo>
                    <a:pt x="727" y="321"/>
                  </a:lnTo>
                  <a:lnTo>
                    <a:pt x="726" y="322"/>
                  </a:lnTo>
                  <a:lnTo>
                    <a:pt x="725" y="323"/>
                  </a:lnTo>
                  <a:lnTo>
                    <a:pt x="725" y="324"/>
                  </a:lnTo>
                  <a:lnTo>
                    <a:pt x="724" y="325"/>
                  </a:lnTo>
                  <a:lnTo>
                    <a:pt x="724" y="325"/>
                  </a:lnTo>
                  <a:lnTo>
                    <a:pt x="737" y="326"/>
                  </a:lnTo>
                  <a:lnTo>
                    <a:pt x="749" y="329"/>
                  </a:lnTo>
                  <a:lnTo>
                    <a:pt x="755" y="331"/>
                  </a:lnTo>
                  <a:lnTo>
                    <a:pt x="760" y="334"/>
                  </a:lnTo>
                  <a:lnTo>
                    <a:pt x="765" y="338"/>
                  </a:lnTo>
                  <a:lnTo>
                    <a:pt x="770" y="342"/>
                  </a:lnTo>
                  <a:lnTo>
                    <a:pt x="770" y="342"/>
                  </a:lnTo>
                  <a:lnTo>
                    <a:pt x="775" y="347"/>
                  </a:lnTo>
                  <a:lnTo>
                    <a:pt x="779" y="352"/>
                  </a:lnTo>
                  <a:lnTo>
                    <a:pt x="782" y="357"/>
                  </a:lnTo>
                  <a:lnTo>
                    <a:pt x="784" y="363"/>
                  </a:lnTo>
                  <a:lnTo>
                    <a:pt x="785" y="369"/>
                  </a:lnTo>
                  <a:lnTo>
                    <a:pt x="786" y="375"/>
                  </a:lnTo>
                  <a:lnTo>
                    <a:pt x="786" y="382"/>
                  </a:lnTo>
                  <a:lnTo>
                    <a:pt x="785" y="388"/>
                  </a:lnTo>
                  <a:lnTo>
                    <a:pt x="785" y="388"/>
                  </a:lnTo>
                  <a:lnTo>
                    <a:pt x="785" y="380"/>
                  </a:lnTo>
                  <a:lnTo>
                    <a:pt x="784" y="372"/>
                  </a:lnTo>
                  <a:lnTo>
                    <a:pt x="782" y="365"/>
                  </a:lnTo>
                  <a:lnTo>
                    <a:pt x="780" y="359"/>
                  </a:lnTo>
                  <a:lnTo>
                    <a:pt x="776" y="352"/>
                  </a:lnTo>
                  <a:lnTo>
                    <a:pt x="771" y="347"/>
                  </a:lnTo>
                  <a:lnTo>
                    <a:pt x="765" y="341"/>
                  </a:lnTo>
                  <a:lnTo>
                    <a:pt x="758" y="337"/>
                  </a:lnTo>
                  <a:lnTo>
                    <a:pt x="758" y="337"/>
                  </a:lnTo>
                  <a:lnTo>
                    <a:pt x="760" y="345"/>
                  </a:lnTo>
                  <a:lnTo>
                    <a:pt x="761" y="353"/>
                  </a:lnTo>
                  <a:lnTo>
                    <a:pt x="760" y="360"/>
                  </a:lnTo>
                  <a:lnTo>
                    <a:pt x="758" y="368"/>
                  </a:lnTo>
                  <a:lnTo>
                    <a:pt x="758" y="368"/>
                  </a:lnTo>
                  <a:lnTo>
                    <a:pt x="758" y="365"/>
                  </a:lnTo>
                  <a:lnTo>
                    <a:pt x="758" y="365"/>
                  </a:lnTo>
                  <a:lnTo>
                    <a:pt x="759" y="358"/>
                  </a:lnTo>
                  <a:lnTo>
                    <a:pt x="759" y="351"/>
                  </a:lnTo>
                  <a:lnTo>
                    <a:pt x="757" y="344"/>
                  </a:lnTo>
                  <a:lnTo>
                    <a:pt x="755" y="337"/>
                  </a:lnTo>
                  <a:lnTo>
                    <a:pt x="755" y="337"/>
                  </a:lnTo>
                  <a:lnTo>
                    <a:pt x="754" y="335"/>
                  </a:lnTo>
                  <a:lnTo>
                    <a:pt x="752" y="333"/>
                  </a:lnTo>
                  <a:lnTo>
                    <a:pt x="752" y="333"/>
                  </a:lnTo>
                  <a:lnTo>
                    <a:pt x="744" y="331"/>
                  </a:lnTo>
                  <a:lnTo>
                    <a:pt x="737" y="329"/>
                  </a:lnTo>
                  <a:lnTo>
                    <a:pt x="730" y="328"/>
                  </a:lnTo>
                  <a:lnTo>
                    <a:pt x="722" y="328"/>
                  </a:lnTo>
                  <a:lnTo>
                    <a:pt x="722" y="328"/>
                  </a:lnTo>
                  <a:lnTo>
                    <a:pt x="705" y="330"/>
                  </a:lnTo>
                  <a:lnTo>
                    <a:pt x="705" y="330"/>
                  </a:lnTo>
                  <a:lnTo>
                    <a:pt x="693" y="333"/>
                  </a:lnTo>
                  <a:lnTo>
                    <a:pt x="680" y="337"/>
                  </a:lnTo>
                  <a:lnTo>
                    <a:pt x="680" y="337"/>
                  </a:lnTo>
                  <a:lnTo>
                    <a:pt x="687" y="342"/>
                  </a:lnTo>
                  <a:lnTo>
                    <a:pt x="688" y="344"/>
                  </a:lnTo>
                  <a:lnTo>
                    <a:pt x="688" y="346"/>
                  </a:lnTo>
                  <a:lnTo>
                    <a:pt x="688" y="346"/>
                  </a:lnTo>
                  <a:lnTo>
                    <a:pt x="684" y="342"/>
                  </a:lnTo>
                  <a:lnTo>
                    <a:pt x="679" y="340"/>
                  </a:lnTo>
                  <a:lnTo>
                    <a:pt x="675" y="339"/>
                  </a:lnTo>
                  <a:lnTo>
                    <a:pt x="669" y="341"/>
                  </a:lnTo>
                  <a:lnTo>
                    <a:pt x="669" y="341"/>
                  </a:lnTo>
                  <a:lnTo>
                    <a:pt x="613" y="369"/>
                  </a:lnTo>
                  <a:lnTo>
                    <a:pt x="613" y="369"/>
                  </a:lnTo>
                  <a:lnTo>
                    <a:pt x="619" y="375"/>
                  </a:lnTo>
                  <a:lnTo>
                    <a:pt x="619" y="375"/>
                  </a:lnTo>
                  <a:lnTo>
                    <a:pt x="618" y="375"/>
                  </a:lnTo>
                  <a:lnTo>
                    <a:pt x="618" y="375"/>
                  </a:lnTo>
                  <a:lnTo>
                    <a:pt x="617" y="375"/>
                  </a:lnTo>
                  <a:lnTo>
                    <a:pt x="617" y="375"/>
                  </a:lnTo>
                  <a:lnTo>
                    <a:pt x="613" y="372"/>
                  </a:lnTo>
                  <a:lnTo>
                    <a:pt x="609" y="372"/>
                  </a:lnTo>
                  <a:lnTo>
                    <a:pt x="605" y="372"/>
                  </a:lnTo>
                  <a:lnTo>
                    <a:pt x="600" y="373"/>
                  </a:lnTo>
                  <a:lnTo>
                    <a:pt x="600" y="373"/>
                  </a:lnTo>
                  <a:lnTo>
                    <a:pt x="587" y="378"/>
                  </a:lnTo>
                  <a:lnTo>
                    <a:pt x="573" y="380"/>
                  </a:lnTo>
                  <a:lnTo>
                    <a:pt x="573" y="380"/>
                  </a:lnTo>
                  <a:lnTo>
                    <a:pt x="570" y="380"/>
                  </a:lnTo>
                  <a:lnTo>
                    <a:pt x="568" y="381"/>
                  </a:lnTo>
                  <a:lnTo>
                    <a:pt x="568" y="383"/>
                  </a:lnTo>
                  <a:lnTo>
                    <a:pt x="568" y="383"/>
                  </a:lnTo>
                  <a:lnTo>
                    <a:pt x="568" y="386"/>
                  </a:lnTo>
                  <a:lnTo>
                    <a:pt x="568" y="388"/>
                  </a:lnTo>
                  <a:lnTo>
                    <a:pt x="569" y="390"/>
                  </a:lnTo>
                  <a:lnTo>
                    <a:pt x="572" y="391"/>
                  </a:lnTo>
                  <a:lnTo>
                    <a:pt x="572" y="391"/>
                  </a:lnTo>
                  <a:lnTo>
                    <a:pt x="582" y="393"/>
                  </a:lnTo>
                  <a:lnTo>
                    <a:pt x="592" y="393"/>
                  </a:lnTo>
                  <a:lnTo>
                    <a:pt x="601" y="392"/>
                  </a:lnTo>
                  <a:lnTo>
                    <a:pt x="610" y="389"/>
                  </a:lnTo>
                  <a:lnTo>
                    <a:pt x="610" y="389"/>
                  </a:lnTo>
                  <a:lnTo>
                    <a:pt x="655" y="371"/>
                  </a:lnTo>
                  <a:lnTo>
                    <a:pt x="655" y="371"/>
                  </a:lnTo>
                  <a:lnTo>
                    <a:pt x="670" y="366"/>
                  </a:lnTo>
                  <a:lnTo>
                    <a:pt x="686" y="363"/>
                  </a:lnTo>
                  <a:lnTo>
                    <a:pt x="694" y="362"/>
                  </a:lnTo>
                  <a:lnTo>
                    <a:pt x="702" y="362"/>
                  </a:lnTo>
                  <a:lnTo>
                    <a:pt x="710" y="362"/>
                  </a:lnTo>
                  <a:lnTo>
                    <a:pt x="719" y="363"/>
                  </a:lnTo>
                  <a:lnTo>
                    <a:pt x="719" y="363"/>
                  </a:lnTo>
                  <a:lnTo>
                    <a:pt x="727" y="366"/>
                  </a:lnTo>
                  <a:lnTo>
                    <a:pt x="734" y="369"/>
                  </a:lnTo>
                  <a:lnTo>
                    <a:pt x="741" y="374"/>
                  </a:lnTo>
                  <a:lnTo>
                    <a:pt x="747" y="380"/>
                  </a:lnTo>
                  <a:lnTo>
                    <a:pt x="752" y="386"/>
                  </a:lnTo>
                  <a:lnTo>
                    <a:pt x="756" y="393"/>
                  </a:lnTo>
                  <a:lnTo>
                    <a:pt x="758" y="401"/>
                  </a:lnTo>
                  <a:lnTo>
                    <a:pt x="759" y="409"/>
                  </a:lnTo>
                  <a:lnTo>
                    <a:pt x="759" y="409"/>
                  </a:lnTo>
                  <a:lnTo>
                    <a:pt x="759" y="415"/>
                  </a:lnTo>
                  <a:lnTo>
                    <a:pt x="758" y="421"/>
                  </a:lnTo>
                  <a:lnTo>
                    <a:pt x="755" y="433"/>
                  </a:lnTo>
                  <a:lnTo>
                    <a:pt x="751" y="444"/>
                  </a:lnTo>
                  <a:lnTo>
                    <a:pt x="746" y="454"/>
                  </a:lnTo>
                  <a:lnTo>
                    <a:pt x="746" y="454"/>
                  </a:lnTo>
                  <a:lnTo>
                    <a:pt x="741" y="463"/>
                  </a:lnTo>
                  <a:lnTo>
                    <a:pt x="737" y="472"/>
                  </a:lnTo>
                  <a:lnTo>
                    <a:pt x="734" y="481"/>
                  </a:lnTo>
                  <a:lnTo>
                    <a:pt x="731" y="490"/>
                  </a:lnTo>
                  <a:lnTo>
                    <a:pt x="730" y="500"/>
                  </a:lnTo>
                  <a:lnTo>
                    <a:pt x="729" y="510"/>
                  </a:lnTo>
                  <a:lnTo>
                    <a:pt x="728" y="519"/>
                  </a:lnTo>
                  <a:lnTo>
                    <a:pt x="729" y="529"/>
                  </a:lnTo>
                  <a:lnTo>
                    <a:pt x="729" y="529"/>
                  </a:lnTo>
                  <a:lnTo>
                    <a:pt x="730" y="534"/>
                  </a:lnTo>
                  <a:lnTo>
                    <a:pt x="732" y="539"/>
                  </a:lnTo>
                  <a:lnTo>
                    <a:pt x="735" y="543"/>
                  </a:lnTo>
                  <a:lnTo>
                    <a:pt x="739" y="547"/>
                  </a:lnTo>
                  <a:lnTo>
                    <a:pt x="743" y="549"/>
                  </a:lnTo>
                  <a:lnTo>
                    <a:pt x="747" y="551"/>
                  </a:lnTo>
                  <a:lnTo>
                    <a:pt x="752" y="552"/>
                  </a:lnTo>
                  <a:lnTo>
                    <a:pt x="757" y="552"/>
                  </a:lnTo>
                  <a:lnTo>
                    <a:pt x="757" y="552"/>
                  </a:lnTo>
                  <a:lnTo>
                    <a:pt x="753" y="548"/>
                  </a:lnTo>
                  <a:lnTo>
                    <a:pt x="749" y="544"/>
                  </a:lnTo>
                  <a:lnTo>
                    <a:pt x="746" y="540"/>
                  </a:lnTo>
                  <a:lnTo>
                    <a:pt x="744" y="535"/>
                  </a:lnTo>
                  <a:lnTo>
                    <a:pt x="744" y="535"/>
                  </a:lnTo>
                  <a:lnTo>
                    <a:pt x="742" y="526"/>
                  </a:lnTo>
                  <a:lnTo>
                    <a:pt x="741" y="518"/>
                  </a:lnTo>
                  <a:lnTo>
                    <a:pt x="741" y="510"/>
                  </a:lnTo>
                  <a:lnTo>
                    <a:pt x="742" y="502"/>
                  </a:lnTo>
                  <a:lnTo>
                    <a:pt x="744" y="495"/>
                  </a:lnTo>
                  <a:lnTo>
                    <a:pt x="747" y="487"/>
                  </a:lnTo>
                  <a:lnTo>
                    <a:pt x="750" y="480"/>
                  </a:lnTo>
                  <a:lnTo>
                    <a:pt x="754" y="472"/>
                  </a:lnTo>
                  <a:lnTo>
                    <a:pt x="754" y="472"/>
                  </a:lnTo>
                  <a:lnTo>
                    <a:pt x="757" y="467"/>
                  </a:lnTo>
                  <a:lnTo>
                    <a:pt x="757" y="467"/>
                  </a:lnTo>
                  <a:lnTo>
                    <a:pt x="766" y="453"/>
                  </a:lnTo>
                  <a:lnTo>
                    <a:pt x="766" y="453"/>
                  </a:lnTo>
                  <a:lnTo>
                    <a:pt x="775" y="438"/>
                  </a:lnTo>
                  <a:lnTo>
                    <a:pt x="781" y="422"/>
                  </a:lnTo>
                  <a:lnTo>
                    <a:pt x="781" y="422"/>
                  </a:lnTo>
                  <a:lnTo>
                    <a:pt x="780" y="429"/>
                  </a:lnTo>
                  <a:lnTo>
                    <a:pt x="778" y="435"/>
                  </a:lnTo>
                  <a:lnTo>
                    <a:pt x="773" y="447"/>
                  </a:lnTo>
                  <a:lnTo>
                    <a:pt x="766" y="458"/>
                  </a:lnTo>
                  <a:lnTo>
                    <a:pt x="758" y="468"/>
                  </a:lnTo>
                  <a:lnTo>
                    <a:pt x="758" y="468"/>
                  </a:lnTo>
                  <a:lnTo>
                    <a:pt x="755" y="473"/>
                  </a:lnTo>
                  <a:lnTo>
                    <a:pt x="755" y="473"/>
                  </a:lnTo>
                  <a:lnTo>
                    <a:pt x="750" y="486"/>
                  </a:lnTo>
                  <a:lnTo>
                    <a:pt x="746" y="499"/>
                  </a:lnTo>
                  <a:lnTo>
                    <a:pt x="746" y="499"/>
                  </a:lnTo>
                  <a:lnTo>
                    <a:pt x="744" y="512"/>
                  </a:lnTo>
                  <a:lnTo>
                    <a:pt x="743" y="517"/>
                  </a:lnTo>
                  <a:lnTo>
                    <a:pt x="744" y="523"/>
                  </a:lnTo>
                  <a:lnTo>
                    <a:pt x="745" y="529"/>
                  </a:lnTo>
                  <a:lnTo>
                    <a:pt x="747" y="534"/>
                  </a:lnTo>
                  <a:lnTo>
                    <a:pt x="750" y="540"/>
                  </a:lnTo>
                  <a:lnTo>
                    <a:pt x="753" y="545"/>
                  </a:lnTo>
                  <a:lnTo>
                    <a:pt x="753" y="545"/>
                  </a:lnTo>
                  <a:lnTo>
                    <a:pt x="758" y="549"/>
                  </a:lnTo>
                  <a:lnTo>
                    <a:pt x="760" y="550"/>
                  </a:lnTo>
                  <a:lnTo>
                    <a:pt x="763" y="551"/>
                  </a:lnTo>
                  <a:lnTo>
                    <a:pt x="763" y="551"/>
                  </a:lnTo>
                  <a:lnTo>
                    <a:pt x="761" y="548"/>
                  </a:lnTo>
                  <a:lnTo>
                    <a:pt x="759" y="545"/>
                  </a:lnTo>
                  <a:lnTo>
                    <a:pt x="757" y="543"/>
                  </a:lnTo>
                  <a:lnTo>
                    <a:pt x="756" y="539"/>
                  </a:lnTo>
                  <a:lnTo>
                    <a:pt x="756" y="539"/>
                  </a:lnTo>
                  <a:lnTo>
                    <a:pt x="753" y="529"/>
                  </a:lnTo>
                  <a:lnTo>
                    <a:pt x="751" y="518"/>
                  </a:lnTo>
                  <a:lnTo>
                    <a:pt x="751" y="507"/>
                  </a:lnTo>
                  <a:lnTo>
                    <a:pt x="753" y="496"/>
                  </a:lnTo>
                  <a:lnTo>
                    <a:pt x="753" y="496"/>
                  </a:lnTo>
                  <a:lnTo>
                    <a:pt x="754" y="488"/>
                  </a:lnTo>
                  <a:lnTo>
                    <a:pt x="757" y="481"/>
                  </a:lnTo>
                  <a:lnTo>
                    <a:pt x="760" y="474"/>
                  </a:lnTo>
                  <a:lnTo>
                    <a:pt x="763" y="467"/>
                  </a:lnTo>
                  <a:lnTo>
                    <a:pt x="772" y="454"/>
                  </a:lnTo>
                  <a:lnTo>
                    <a:pt x="782" y="442"/>
                  </a:lnTo>
                  <a:lnTo>
                    <a:pt x="782" y="442"/>
                  </a:lnTo>
                  <a:lnTo>
                    <a:pt x="796" y="430"/>
                  </a:lnTo>
                  <a:lnTo>
                    <a:pt x="796" y="430"/>
                  </a:lnTo>
                  <a:lnTo>
                    <a:pt x="798" y="427"/>
                  </a:lnTo>
                  <a:lnTo>
                    <a:pt x="799" y="424"/>
                  </a:lnTo>
                  <a:lnTo>
                    <a:pt x="798" y="422"/>
                  </a:lnTo>
                  <a:lnTo>
                    <a:pt x="796" y="419"/>
                  </a:lnTo>
                  <a:lnTo>
                    <a:pt x="796" y="419"/>
                  </a:lnTo>
                  <a:lnTo>
                    <a:pt x="792" y="416"/>
                  </a:lnTo>
                  <a:lnTo>
                    <a:pt x="792" y="416"/>
                  </a:lnTo>
                  <a:lnTo>
                    <a:pt x="789" y="412"/>
                  </a:lnTo>
                  <a:lnTo>
                    <a:pt x="788" y="410"/>
                  </a:lnTo>
                  <a:lnTo>
                    <a:pt x="789" y="408"/>
                  </a:lnTo>
                  <a:lnTo>
                    <a:pt x="789" y="406"/>
                  </a:lnTo>
                  <a:lnTo>
                    <a:pt x="791" y="404"/>
                  </a:lnTo>
                  <a:lnTo>
                    <a:pt x="795" y="402"/>
                  </a:lnTo>
                  <a:lnTo>
                    <a:pt x="795" y="402"/>
                  </a:lnTo>
                  <a:lnTo>
                    <a:pt x="799" y="401"/>
                  </a:lnTo>
                  <a:lnTo>
                    <a:pt x="799" y="401"/>
                  </a:lnTo>
                  <a:lnTo>
                    <a:pt x="802" y="400"/>
                  </a:lnTo>
                  <a:lnTo>
                    <a:pt x="804" y="399"/>
                  </a:lnTo>
                  <a:lnTo>
                    <a:pt x="806" y="397"/>
                  </a:lnTo>
                  <a:lnTo>
                    <a:pt x="807" y="394"/>
                  </a:lnTo>
                  <a:lnTo>
                    <a:pt x="807" y="394"/>
                  </a:lnTo>
                  <a:lnTo>
                    <a:pt x="808" y="385"/>
                  </a:lnTo>
                  <a:lnTo>
                    <a:pt x="807" y="375"/>
                  </a:lnTo>
                  <a:lnTo>
                    <a:pt x="807" y="375"/>
                  </a:lnTo>
                  <a:lnTo>
                    <a:pt x="806" y="366"/>
                  </a:lnTo>
                  <a:lnTo>
                    <a:pt x="803" y="357"/>
                  </a:lnTo>
                  <a:lnTo>
                    <a:pt x="796" y="340"/>
                  </a:lnTo>
                  <a:lnTo>
                    <a:pt x="796" y="340"/>
                  </a:lnTo>
                  <a:close/>
                  <a:moveTo>
                    <a:pt x="727" y="322"/>
                  </a:moveTo>
                  <a:lnTo>
                    <a:pt x="727" y="322"/>
                  </a:lnTo>
                  <a:lnTo>
                    <a:pt x="728" y="320"/>
                  </a:lnTo>
                  <a:lnTo>
                    <a:pt x="730" y="318"/>
                  </a:lnTo>
                  <a:lnTo>
                    <a:pt x="735" y="314"/>
                  </a:lnTo>
                  <a:lnTo>
                    <a:pt x="741" y="312"/>
                  </a:lnTo>
                  <a:lnTo>
                    <a:pt x="746" y="311"/>
                  </a:lnTo>
                  <a:lnTo>
                    <a:pt x="746" y="311"/>
                  </a:lnTo>
                  <a:lnTo>
                    <a:pt x="736" y="316"/>
                  </a:lnTo>
                  <a:lnTo>
                    <a:pt x="731" y="318"/>
                  </a:lnTo>
                  <a:lnTo>
                    <a:pt x="727" y="322"/>
                  </a:lnTo>
                  <a:lnTo>
                    <a:pt x="727" y="322"/>
                  </a:lnTo>
                  <a:close/>
                  <a:moveTo>
                    <a:pt x="619" y="376"/>
                  </a:moveTo>
                  <a:lnTo>
                    <a:pt x="619" y="376"/>
                  </a:lnTo>
                  <a:lnTo>
                    <a:pt x="620" y="375"/>
                  </a:lnTo>
                  <a:lnTo>
                    <a:pt x="620" y="375"/>
                  </a:lnTo>
                  <a:lnTo>
                    <a:pt x="621" y="376"/>
                  </a:lnTo>
                  <a:lnTo>
                    <a:pt x="621" y="376"/>
                  </a:lnTo>
                  <a:lnTo>
                    <a:pt x="622" y="377"/>
                  </a:lnTo>
                  <a:lnTo>
                    <a:pt x="622" y="377"/>
                  </a:lnTo>
                  <a:lnTo>
                    <a:pt x="620" y="377"/>
                  </a:lnTo>
                  <a:lnTo>
                    <a:pt x="619" y="376"/>
                  </a:lnTo>
                  <a:lnTo>
                    <a:pt x="619" y="376"/>
                  </a:lnTo>
                  <a:close/>
                  <a:moveTo>
                    <a:pt x="391" y="420"/>
                  </a:move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close/>
                  <a:moveTo>
                    <a:pt x="485" y="377"/>
                  </a:moveTo>
                  <a:lnTo>
                    <a:pt x="485" y="377"/>
                  </a:lnTo>
                  <a:lnTo>
                    <a:pt x="478" y="371"/>
                  </a:lnTo>
                  <a:lnTo>
                    <a:pt x="470" y="366"/>
                  </a:lnTo>
                  <a:lnTo>
                    <a:pt x="470" y="366"/>
                  </a:lnTo>
                  <a:lnTo>
                    <a:pt x="465" y="363"/>
                  </a:lnTo>
                  <a:lnTo>
                    <a:pt x="461" y="358"/>
                  </a:lnTo>
                  <a:lnTo>
                    <a:pt x="461" y="358"/>
                  </a:lnTo>
                  <a:lnTo>
                    <a:pt x="452" y="346"/>
                  </a:lnTo>
                  <a:lnTo>
                    <a:pt x="448" y="339"/>
                  </a:lnTo>
                  <a:lnTo>
                    <a:pt x="445" y="333"/>
                  </a:lnTo>
                  <a:lnTo>
                    <a:pt x="445" y="333"/>
                  </a:lnTo>
                  <a:lnTo>
                    <a:pt x="440" y="318"/>
                  </a:lnTo>
                  <a:lnTo>
                    <a:pt x="435" y="303"/>
                  </a:lnTo>
                  <a:lnTo>
                    <a:pt x="432" y="288"/>
                  </a:lnTo>
                  <a:lnTo>
                    <a:pt x="429" y="272"/>
                  </a:lnTo>
                  <a:lnTo>
                    <a:pt x="429" y="272"/>
                  </a:lnTo>
                  <a:lnTo>
                    <a:pt x="428" y="275"/>
                  </a:lnTo>
                  <a:lnTo>
                    <a:pt x="427" y="278"/>
                  </a:lnTo>
                  <a:lnTo>
                    <a:pt x="427" y="278"/>
                  </a:lnTo>
                  <a:lnTo>
                    <a:pt x="413" y="299"/>
                  </a:lnTo>
                  <a:lnTo>
                    <a:pt x="413" y="299"/>
                  </a:lnTo>
                  <a:lnTo>
                    <a:pt x="412" y="300"/>
                  </a:lnTo>
                  <a:lnTo>
                    <a:pt x="410" y="301"/>
                  </a:lnTo>
                  <a:lnTo>
                    <a:pt x="407" y="301"/>
                  </a:lnTo>
                  <a:lnTo>
                    <a:pt x="405" y="299"/>
                  </a:lnTo>
                  <a:lnTo>
                    <a:pt x="405" y="299"/>
                  </a:lnTo>
                  <a:lnTo>
                    <a:pt x="394" y="290"/>
                  </a:lnTo>
                  <a:lnTo>
                    <a:pt x="394" y="290"/>
                  </a:lnTo>
                  <a:lnTo>
                    <a:pt x="399" y="307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17" y="354"/>
                  </a:lnTo>
                  <a:lnTo>
                    <a:pt x="417" y="354"/>
                  </a:lnTo>
                  <a:lnTo>
                    <a:pt x="414" y="352"/>
                  </a:lnTo>
                  <a:lnTo>
                    <a:pt x="413" y="350"/>
                  </a:lnTo>
                  <a:lnTo>
                    <a:pt x="413" y="350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1" y="321"/>
                  </a:lnTo>
                  <a:lnTo>
                    <a:pt x="398" y="318"/>
                  </a:lnTo>
                  <a:lnTo>
                    <a:pt x="393" y="316"/>
                  </a:lnTo>
                  <a:lnTo>
                    <a:pt x="388" y="315"/>
                  </a:lnTo>
                  <a:lnTo>
                    <a:pt x="388" y="315"/>
                  </a:lnTo>
                  <a:lnTo>
                    <a:pt x="383" y="316"/>
                  </a:lnTo>
                  <a:lnTo>
                    <a:pt x="379" y="318"/>
                  </a:lnTo>
                  <a:lnTo>
                    <a:pt x="375" y="322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2" y="331"/>
                  </a:lnTo>
                  <a:lnTo>
                    <a:pt x="371" y="335"/>
                  </a:lnTo>
                  <a:lnTo>
                    <a:pt x="371" y="345"/>
                  </a:lnTo>
                  <a:lnTo>
                    <a:pt x="371" y="345"/>
                  </a:lnTo>
                  <a:lnTo>
                    <a:pt x="369" y="340"/>
                  </a:lnTo>
                  <a:lnTo>
                    <a:pt x="369" y="334"/>
                  </a:lnTo>
                  <a:lnTo>
                    <a:pt x="370" y="328"/>
                  </a:lnTo>
                  <a:lnTo>
                    <a:pt x="372" y="322"/>
                  </a:lnTo>
                  <a:lnTo>
                    <a:pt x="372" y="322"/>
                  </a:lnTo>
                  <a:lnTo>
                    <a:pt x="375" y="319"/>
                  </a:lnTo>
                  <a:lnTo>
                    <a:pt x="378" y="316"/>
                  </a:lnTo>
                  <a:lnTo>
                    <a:pt x="381" y="314"/>
                  </a:lnTo>
                  <a:lnTo>
                    <a:pt x="384" y="313"/>
                  </a:lnTo>
                  <a:lnTo>
                    <a:pt x="387" y="313"/>
                  </a:lnTo>
                  <a:lnTo>
                    <a:pt x="391" y="313"/>
                  </a:lnTo>
                  <a:lnTo>
                    <a:pt x="399" y="315"/>
                  </a:lnTo>
                  <a:lnTo>
                    <a:pt x="399" y="315"/>
                  </a:lnTo>
                  <a:lnTo>
                    <a:pt x="396" y="305"/>
                  </a:lnTo>
                  <a:lnTo>
                    <a:pt x="393" y="29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386" y="271"/>
                  </a:lnTo>
                  <a:lnTo>
                    <a:pt x="383" y="269"/>
                  </a:lnTo>
                  <a:lnTo>
                    <a:pt x="383" y="269"/>
                  </a:lnTo>
                  <a:lnTo>
                    <a:pt x="378" y="267"/>
                  </a:lnTo>
                  <a:lnTo>
                    <a:pt x="373" y="266"/>
                  </a:lnTo>
                  <a:lnTo>
                    <a:pt x="368" y="267"/>
                  </a:lnTo>
                  <a:lnTo>
                    <a:pt x="363" y="269"/>
                  </a:lnTo>
                  <a:lnTo>
                    <a:pt x="363" y="269"/>
                  </a:lnTo>
                  <a:lnTo>
                    <a:pt x="358" y="274"/>
                  </a:lnTo>
                  <a:lnTo>
                    <a:pt x="354" y="280"/>
                  </a:lnTo>
                  <a:lnTo>
                    <a:pt x="351" y="286"/>
                  </a:lnTo>
                  <a:lnTo>
                    <a:pt x="348" y="292"/>
                  </a:lnTo>
                  <a:lnTo>
                    <a:pt x="348" y="292"/>
                  </a:lnTo>
                  <a:lnTo>
                    <a:pt x="346" y="302"/>
                  </a:lnTo>
                  <a:lnTo>
                    <a:pt x="345" y="312"/>
                  </a:lnTo>
                  <a:lnTo>
                    <a:pt x="345" y="312"/>
                  </a:lnTo>
                  <a:lnTo>
                    <a:pt x="344" y="305"/>
                  </a:lnTo>
                  <a:lnTo>
                    <a:pt x="345" y="299"/>
                  </a:lnTo>
                  <a:lnTo>
                    <a:pt x="346" y="292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51" y="278"/>
                  </a:lnTo>
                  <a:lnTo>
                    <a:pt x="355" y="273"/>
                  </a:lnTo>
                  <a:lnTo>
                    <a:pt x="361" y="268"/>
                  </a:lnTo>
                  <a:lnTo>
                    <a:pt x="367" y="264"/>
                  </a:lnTo>
                  <a:lnTo>
                    <a:pt x="367" y="264"/>
                  </a:lnTo>
                  <a:lnTo>
                    <a:pt x="364" y="264"/>
                  </a:lnTo>
                  <a:lnTo>
                    <a:pt x="360" y="264"/>
                  </a:lnTo>
                  <a:lnTo>
                    <a:pt x="357" y="264"/>
                  </a:lnTo>
                  <a:lnTo>
                    <a:pt x="354" y="263"/>
                  </a:lnTo>
                  <a:lnTo>
                    <a:pt x="354" y="263"/>
                  </a:lnTo>
                  <a:lnTo>
                    <a:pt x="345" y="258"/>
                  </a:lnTo>
                  <a:lnTo>
                    <a:pt x="336" y="253"/>
                  </a:lnTo>
                  <a:lnTo>
                    <a:pt x="336" y="253"/>
                  </a:lnTo>
                  <a:lnTo>
                    <a:pt x="333" y="251"/>
                  </a:lnTo>
                  <a:lnTo>
                    <a:pt x="330" y="251"/>
                  </a:lnTo>
                  <a:lnTo>
                    <a:pt x="328" y="251"/>
                  </a:lnTo>
                  <a:lnTo>
                    <a:pt x="326" y="251"/>
                  </a:lnTo>
                  <a:lnTo>
                    <a:pt x="324" y="253"/>
                  </a:lnTo>
                  <a:lnTo>
                    <a:pt x="323" y="255"/>
                  </a:lnTo>
                  <a:lnTo>
                    <a:pt x="321" y="260"/>
                  </a:lnTo>
                  <a:lnTo>
                    <a:pt x="321" y="260"/>
                  </a:lnTo>
                  <a:lnTo>
                    <a:pt x="320" y="274"/>
                  </a:lnTo>
                  <a:lnTo>
                    <a:pt x="320" y="287"/>
                  </a:lnTo>
                  <a:lnTo>
                    <a:pt x="320" y="287"/>
                  </a:lnTo>
                  <a:lnTo>
                    <a:pt x="321" y="295"/>
                  </a:lnTo>
                  <a:lnTo>
                    <a:pt x="321" y="299"/>
                  </a:lnTo>
                  <a:lnTo>
                    <a:pt x="322" y="303"/>
                  </a:lnTo>
                  <a:lnTo>
                    <a:pt x="322" y="303"/>
                  </a:lnTo>
                  <a:lnTo>
                    <a:pt x="330" y="325"/>
                  </a:lnTo>
                  <a:lnTo>
                    <a:pt x="340" y="346"/>
                  </a:lnTo>
                  <a:lnTo>
                    <a:pt x="352" y="365"/>
                  </a:lnTo>
                  <a:lnTo>
                    <a:pt x="365" y="385"/>
                  </a:lnTo>
                  <a:lnTo>
                    <a:pt x="365" y="385"/>
                  </a:lnTo>
                  <a:lnTo>
                    <a:pt x="371" y="392"/>
                  </a:lnTo>
                  <a:lnTo>
                    <a:pt x="376" y="401"/>
                  </a:lnTo>
                  <a:lnTo>
                    <a:pt x="376" y="401"/>
                  </a:lnTo>
                  <a:lnTo>
                    <a:pt x="373" y="399"/>
                  </a:lnTo>
                  <a:lnTo>
                    <a:pt x="372" y="397"/>
                  </a:lnTo>
                  <a:lnTo>
                    <a:pt x="372" y="397"/>
                  </a:lnTo>
                  <a:lnTo>
                    <a:pt x="362" y="385"/>
                  </a:lnTo>
                  <a:lnTo>
                    <a:pt x="362" y="385"/>
                  </a:lnTo>
                  <a:lnTo>
                    <a:pt x="359" y="382"/>
                  </a:lnTo>
                  <a:lnTo>
                    <a:pt x="356" y="382"/>
                  </a:lnTo>
                  <a:lnTo>
                    <a:pt x="353" y="382"/>
                  </a:lnTo>
                  <a:lnTo>
                    <a:pt x="350" y="384"/>
                  </a:lnTo>
                  <a:lnTo>
                    <a:pt x="350" y="384"/>
                  </a:lnTo>
                  <a:lnTo>
                    <a:pt x="347" y="388"/>
                  </a:lnTo>
                  <a:lnTo>
                    <a:pt x="345" y="392"/>
                  </a:lnTo>
                  <a:lnTo>
                    <a:pt x="345" y="392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2" y="404"/>
                  </a:lnTo>
                  <a:lnTo>
                    <a:pt x="342" y="400"/>
                  </a:lnTo>
                  <a:lnTo>
                    <a:pt x="343" y="392"/>
                  </a:lnTo>
                  <a:lnTo>
                    <a:pt x="343" y="392"/>
                  </a:lnTo>
                  <a:lnTo>
                    <a:pt x="345" y="388"/>
                  </a:lnTo>
                  <a:lnTo>
                    <a:pt x="347" y="384"/>
                  </a:lnTo>
                  <a:lnTo>
                    <a:pt x="350" y="381"/>
                  </a:lnTo>
                  <a:lnTo>
                    <a:pt x="354" y="379"/>
                  </a:lnTo>
                  <a:lnTo>
                    <a:pt x="354" y="379"/>
                  </a:lnTo>
                  <a:lnTo>
                    <a:pt x="355" y="378"/>
                  </a:lnTo>
                  <a:lnTo>
                    <a:pt x="356" y="377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43" y="356"/>
                  </a:lnTo>
                  <a:lnTo>
                    <a:pt x="333" y="336"/>
                  </a:lnTo>
                  <a:lnTo>
                    <a:pt x="333" y="336"/>
                  </a:lnTo>
                  <a:lnTo>
                    <a:pt x="331" y="334"/>
                  </a:lnTo>
                  <a:lnTo>
                    <a:pt x="329" y="333"/>
                  </a:lnTo>
                  <a:lnTo>
                    <a:pt x="326" y="333"/>
                  </a:lnTo>
                  <a:lnTo>
                    <a:pt x="324" y="334"/>
                  </a:lnTo>
                  <a:lnTo>
                    <a:pt x="324" y="334"/>
                  </a:lnTo>
                  <a:lnTo>
                    <a:pt x="321" y="336"/>
                  </a:lnTo>
                  <a:lnTo>
                    <a:pt x="319" y="338"/>
                  </a:lnTo>
                  <a:lnTo>
                    <a:pt x="318" y="341"/>
                  </a:lnTo>
                  <a:lnTo>
                    <a:pt x="317" y="344"/>
                  </a:lnTo>
                  <a:lnTo>
                    <a:pt x="317" y="344"/>
                  </a:lnTo>
                  <a:lnTo>
                    <a:pt x="317" y="352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19" y="371"/>
                  </a:lnTo>
                  <a:lnTo>
                    <a:pt x="319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6" y="361"/>
                  </a:lnTo>
                  <a:lnTo>
                    <a:pt x="315" y="355"/>
                  </a:lnTo>
                  <a:lnTo>
                    <a:pt x="315" y="350"/>
                  </a:lnTo>
                  <a:lnTo>
                    <a:pt x="315" y="350"/>
                  </a:lnTo>
                  <a:lnTo>
                    <a:pt x="315" y="343"/>
                  </a:lnTo>
                  <a:lnTo>
                    <a:pt x="317" y="337"/>
                  </a:lnTo>
                  <a:lnTo>
                    <a:pt x="318" y="335"/>
                  </a:lnTo>
                  <a:lnTo>
                    <a:pt x="320" y="333"/>
                  </a:lnTo>
                  <a:lnTo>
                    <a:pt x="323" y="331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8" y="330"/>
                  </a:lnTo>
                  <a:lnTo>
                    <a:pt x="329" y="329"/>
                  </a:lnTo>
                  <a:lnTo>
                    <a:pt x="328" y="327"/>
                  </a:lnTo>
                  <a:lnTo>
                    <a:pt x="328" y="327"/>
                  </a:lnTo>
                  <a:lnTo>
                    <a:pt x="318" y="301"/>
                  </a:lnTo>
                  <a:lnTo>
                    <a:pt x="318" y="301"/>
                  </a:lnTo>
                  <a:lnTo>
                    <a:pt x="315" y="293"/>
                  </a:lnTo>
                  <a:lnTo>
                    <a:pt x="311" y="285"/>
                  </a:lnTo>
                  <a:lnTo>
                    <a:pt x="311" y="285"/>
                  </a:lnTo>
                  <a:lnTo>
                    <a:pt x="310" y="283"/>
                  </a:lnTo>
                  <a:lnTo>
                    <a:pt x="309" y="282"/>
                  </a:lnTo>
                  <a:lnTo>
                    <a:pt x="307" y="282"/>
                  </a:lnTo>
                  <a:lnTo>
                    <a:pt x="307" y="282"/>
                  </a:lnTo>
                  <a:lnTo>
                    <a:pt x="305" y="283"/>
                  </a:lnTo>
                  <a:lnTo>
                    <a:pt x="304" y="286"/>
                  </a:lnTo>
                  <a:lnTo>
                    <a:pt x="304" y="286"/>
                  </a:lnTo>
                  <a:lnTo>
                    <a:pt x="303" y="289"/>
                  </a:lnTo>
                  <a:lnTo>
                    <a:pt x="303" y="289"/>
                  </a:lnTo>
                  <a:lnTo>
                    <a:pt x="301" y="301"/>
                  </a:lnTo>
                  <a:lnTo>
                    <a:pt x="299" y="312"/>
                  </a:lnTo>
                  <a:lnTo>
                    <a:pt x="297" y="336"/>
                  </a:lnTo>
                  <a:lnTo>
                    <a:pt x="297" y="336"/>
                  </a:lnTo>
                  <a:lnTo>
                    <a:pt x="295" y="352"/>
                  </a:lnTo>
                  <a:lnTo>
                    <a:pt x="295" y="352"/>
                  </a:lnTo>
                  <a:lnTo>
                    <a:pt x="295" y="361"/>
                  </a:lnTo>
                  <a:lnTo>
                    <a:pt x="295" y="365"/>
                  </a:lnTo>
                  <a:lnTo>
                    <a:pt x="296" y="370"/>
                  </a:lnTo>
                  <a:lnTo>
                    <a:pt x="296" y="370"/>
                  </a:lnTo>
                  <a:lnTo>
                    <a:pt x="304" y="387"/>
                  </a:lnTo>
                  <a:lnTo>
                    <a:pt x="304" y="387"/>
                  </a:lnTo>
                  <a:lnTo>
                    <a:pt x="313" y="406"/>
                  </a:lnTo>
                  <a:lnTo>
                    <a:pt x="323" y="424"/>
                  </a:lnTo>
                  <a:lnTo>
                    <a:pt x="334" y="441"/>
                  </a:lnTo>
                  <a:lnTo>
                    <a:pt x="347" y="458"/>
                  </a:lnTo>
                  <a:lnTo>
                    <a:pt x="347" y="458"/>
                  </a:lnTo>
                  <a:lnTo>
                    <a:pt x="349" y="460"/>
                  </a:lnTo>
                  <a:lnTo>
                    <a:pt x="352" y="462"/>
                  </a:lnTo>
                  <a:lnTo>
                    <a:pt x="355" y="463"/>
                  </a:lnTo>
                  <a:lnTo>
                    <a:pt x="359" y="464"/>
                  </a:lnTo>
                  <a:lnTo>
                    <a:pt x="362" y="465"/>
                  </a:lnTo>
                  <a:lnTo>
                    <a:pt x="366" y="464"/>
                  </a:lnTo>
                  <a:lnTo>
                    <a:pt x="369" y="463"/>
                  </a:lnTo>
                  <a:lnTo>
                    <a:pt x="372" y="462"/>
                  </a:lnTo>
                  <a:lnTo>
                    <a:pt x="372" y="462"/>
                  </a:lnTo>
                  <a:lnTo>
                    <a:pt x="375" y="460"/>
                  </a:lnTo>
                  <a:lnTo>
                    <a:pt x="377" y="457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4" y="446"/>
                  </a:lnTo>
                  <a:lnTo>
                    <a:pt x="386" y="440"/>
                  </a:lnTo>
                  <a:lnTo>
                    <a:pt x="388" y="434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2" y="425"/>
                  </a:lnTo>
                  <a:lnTo>
                    <a:pt x="395" y="424"/>
                  </a:lnTo>
                  <a:lnTo>
                    <a:pt x="397" y="423"/>
                  </a:lnTo>
                  <a:lnTo>
                    <a:pt x="401" y="424"/>
                  </a:lnTo>
                  <a:lnTo>
                    <a:pt x="401" y="424"/>
                  </a:lnTo>
                  <a:lnTo>
                    <a:pt x="406" y="426"/>
                  </a:lnTo>
                  <a:lnTo>
                    <a:pt x="406" y="426"/>
                  </a:lnTo>
                  <a:lnTo>
                    <a:pt x="410" y="427"/>
                  </a:lnTo>
                  <a:lnTo>
                    <a:pt x="415" y="428"/>
                  </a:lnTo>
                  <a:lnTo>
                    <a:pt x="419" y="426"/>
                  </a:lnTo>
                  <a:lnTo>
                    <a:pt x="424" y="423"/>
                  </a:lnTo>
                  <a:lnTo>
                    <a:pt x="424" y="423"/>
                  </a:lnTo>
                  <a:lnTo>
                    <a:pt x="431" y="415"/>
                  </a:lnTo>
                  <a:lnTo>
                    <a:pt x="436" y="411"/>
                  </a:lnTo>
                  <a:lnTo>
                    <a:pt x="441" y="409"/>
                  </a:lnTo>
                  <a:lnTo>
                    <a:pt x="441" y="409"/>
                  </a:lnTo>
                  <a:lnTo>
                    <a:pt x="451" y="408"/>
                  </a:lnTo>
                  <a:lnTo>
                    <a:pt x="461" y="408"/>
                  </a:lnTo>
                  <a:lnTo>
                    <a:pt x="461" y="408"/>
                  </a:lnTo>
                  <a:lnTo>
                    <a:pt x="469" y="408"/>
                  </a:lnTo>
                  <a:lnTo>
                    <a:pt x="476" y="406"/>
                  </a:lnTo>
                  <a:lnTo>
                    <a:pt x="482" y="402"/>
                  </a:lnTo>
                  <a:lnTo>
                    <a:pt x="485" y="399"/>
                  </a:lnTo>
                  <a:lnTo>
                    <a:pt x="488" y="396"/>
                  </a:lnTo>
                  <a:lnTo>
                    <a:pt x="488" y="396"/>
                  </a:lnTo>
                  <a:lnTo>
                    <a:pt x="491" y="390"/>
                  </a:lnTo>
                  <a:lnTo>
                    <a:pt x="491" y="386"/>
                  </a:lnTo>
                  <a:lnTo>
                    <a:pt x="491" y="383"/>
                  </a:lnTo>
                  <a:lnTo>
                    <a:pt x="490" y="381"/>
                  </a:lnTo>
                  <a:lnTo>
                    <a:pt x="485" y="377"/>
                  </a:lnTo>
                  <a:lnTo>
                    <a:pt x="485" y="377"/>
                  </a:lnTo>
                  <a:close/>
                  <a:moveTo>
                    <a:pt x="376" y="401"/>
                  </a:moveTo>
                  <a:lnTo>
                    <a:pt x="376" y="401"/>
                  </a:lnTo>
                  <a:lnTo>
                    <a:pt x="379" y="402"/>
                  </a:lnTo>
                  <a:lnTo>
                    <a:pt x="380" y="405"/>
                  </a:lnTo>
                  <a:lnTo>
                    <a:pt x="380" y="405"/>
                  </a:lnTo>
                  <a:lnTo>
                    <a:pt x="378" y="405"/>
                  </a:lnTo>
                  <a:lnTo>
                    <a:pt x="377" y="404"/>
                  </a:lnTo>
                  <a:lnTo>
                    <a:pt x="376" y="401"/>
                  </a:lnTo>
                  <a:lnTo>
                    <a:pt x="376" y="401"/>
                  </a:lnTo>
                  <a:close/>
                  <a:moveTo>
                    <a:pt x="380" y="406"/>
                  </a:moveTo>
                  <a:lnTo>
                    <a:pt x="380" y="406"/>
                  </a:lnTo>
                  <a:lnTo>
                    <a:pt x="381" y="406"/>
                  </a:lnTo>
                  <a:lnTo>
                    <a:pt x="382" y="407"/>
                  </a:lnTo>
                  <a:lnTo>
                    <a:pt x="384" y="410"/>
                  </a:lnTo>
                  <a:lnTo>
                    <a:pt x="384" y="410"/>
                  </a:lnTo>
                  <a:lnTo>
                    <a:pt x="382" y="409"/>
                  </a:lnTo>
                  <a:lnTo>
                    <a:pt x="381" y="408"/>
                  </a:lnTo>
                  <a:lnTo>
                    <a:pt x="380" y="406"/>
                  </a:lnTo>
                  <a:lnTo>
                    <a:pt x="380" y="406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89" y="419"/>
                  </a:lnTo>
                  <a:lnTo>
                    <a:pt x="389" y="419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85" y="413"/>
                  </a:lnTo>
                  <a:lnTo>
                    <a:pt x="383" y="410"/>
                  </a:lnTo>
                  <a:lnTo>
                    <a:pt x="383" y="410"/>
                  </a:lnTo>
                  <a:lnTo>
                    <a:pt x="387" y="412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91" y="417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2" y="420"/>
                  </a:lnTo>
                  <a:lnTo>
                    <a:pt x="392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2" y="421"/>
                  </a:lnTo>
                  <a:lnTo>
                    <a:pt x="392" y="421"/>
                  </a:lnTo>
                  <a:close/>
                  <a:moveTo>
                    <a:pt x="534" y="178"/>
                  </a:moveTo>
                  <a:lnTo>
                    <a:pt x="534" y="178"/>
                  </a:lnTo>
                  <a:lnTo>
                    <a:pt x="534" y="181"/>
                  </a:lnTo>
                  <a:lnTo>
                    <a:pt x="534" y="182"/>
                  </a:lnTo>
                  <a:lnTo>
                    <a:pt x="533" y="183"/>
                  </a:lnTo>
                  <a:lnTo>
                    <a:pt x="533" y="183"/>
                  </a:lnTo>
                  <a:lnTo>
                    <a:pt x="529" y="185"/>
                  </a:lnTo>
                  <a:lnTo>
                    <a:pt x="527" y="185"/>
                  </a:lnTo>
                  <a:lnTo>
                    <a:pt x="525" y="185"/>
                  </a:lnTo>
                  <a:lnTo>
                    <a:pt x="525" y="185"/>
                  </a:lnTo>
                  <a:lnTo>
                    <a:pt x="524" y="185"/>
                  </a:lnTo>
                  <a:lnTo>
                    <a:pt x="524" y="183"/>
                  </a:lnTo>
                  <a:lnTo>
                    <a:pt x="524" y="180"/>
                  </a:lnTo>
                  <a:lnTo>
                    <a:pt x="524" y="180"/>
                  </a:lnTo>
                  <a:lnTo>
                    <a:pt x="522" y="170"/>
                  </a:lnTo>
                  <a:lnTo>
                    <a:pt x="519" y="161"/>
                  </a:lnTo>
                  <a:lnTo>
                    <a:pt x="513" y="153"/>
                  </a:lnTo>
                  <a:lnTo>
                    <a:pt x="507" y="146"/>
                  </a:lnTo>
                  <a:lnTo>
                    <a:pt x="507" y="146"/>
                  </a:lnTo>
                  <a:lnTo>
                    <a:pt x="497" y="138"/>
                  </a:lnTo>
                  <a:lnTo>
                    <a:pt x="491" y="134"/>
                  </a:lnTo>
                  <a:lnTo>
                    <a:pt x="485" y="131"/>
                  </a:lnTo>
                  <a:lnTo>
                    <a:pt x="485" y="131"/>
                  </a:lnTo>
                  <a:lnTo>
                    <a:pt x="483" y="131"/>
                  </a:lnTo>
                  <a:lnTo>
                    <a:pt x="483" y="130"/>
                  </a:lnTo>
                  <a:lnTo>
                    <a:pt x="483" y="128"/>
                  </a:lnTo>
                  <a:lnTo>
                    <a:pt x="483" y="128"/>
                  </a:lnTo>
                  <a:lnTo>
                    <a:pt x="485" y="126"/>
                  </a:lnTo>
                  <a:lnTo>
                    <a:pt x="487" y="125"/>
                  </a:lnTo>
                  <a:lnTo>
                    <a:pt x="489" y="124"/>
                  </a:lnTo>
                  <a:lnTo>
                    <a:pt x="492" y="124"/>
                  </a:lnTo>
                  <a:lnTo>
                    <a:pt x="492" y="124"/>
                  </a:lnTo>
                  <a:lnTo>
                    <a:pt x="502" y="130"/>
                  </a:lnTo>
                  <a:lnTo>
                    <a:pt x="502" y="130"/>
                  </a:lnTo>
                  <a:lnTo>
                    <a:pt x="509" y="134"/>
                  </a:lnTo>
                  <a:lnTo>
                    <a:pt x="515" y="139"/>
                  </a:lnTo>
                  <a:lnTo>
                    <a:pt x="520" y="144"/>
                  </a:lnTo>
                  <a:lnTo>
                    <a:pt x="524" y="150"/>
                  </a:lnTo>
                  <a:lnTo>
                    <a:pt x="528" y="157"/>
                  </a:lnTo>
                  <a:lnTo>
                    <a:pt x="531" y="163"/>
                  </a:lnTo>
                  <a:lnTo>
                    <a:pt x="533" y="171"/>
                  </a:lnTo>
                  <a:lnTo>
                    <a:pt x="534" y="178"/>
                  </a:lnTo>
                  <a:lnTo>
                    <a:pt x="534" y="178"/>
                  </a:lnTo>
                  <a:close/>
                  <a:moveTo>
                    <a:pt x="572" y="122"/>
                  </a:moveTo>
                  <a:lnTo>
                    <a:pt x="572" y="122"/>
                  </a:lnTo>
                  <a:lnTo>
                    <a:pt x="563" y="138"/>
                  </a:lnTo>
                  <a:lnTo>
                    <a:pt x="555" y="154"/>
                  </a:lnTo>
                  <a:lnTo>
                    <a:pt x="555" y="154"/>
                  </a:lnTo>
                  <a:lnTo>
                    <a:pt x="555" y="146"/>
                  </a:lnTo>
                  <a:lnTo>
                    <a:pt x="555" y="138"/>
                  </a:lnTo>
                  <a:lnTo>
                    <a:pt x="556" y="129"/>
                  </a:lnTo>
                  <a:lnTo>
                    <a:pt x="559" y="121"/>
                  </a:lnTo>
                  <a:lnTo>
                    <a:pt x="559" y="121"/>
                  </a:lnTo>
                  <a:lnTo>
                    <a:pt x="565" y="106"/>
                  </a:lnTo>
                  <a:lnTo>
                    <a:pt x="573" y="91"/>
                  </a:lnTo>
                  <a:lnTo>
                    <a:pt x="581" y="77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606" y="48"/>
                  </a:lnTo>
                  <a:lnTo>
                    <a:pt x="621" y="33"/>
                  </a:lnTo>
                  <a:lnTo>
                    <a:pt x="629" y="27"/>
                  </a:lnTo>
                  <a:lnTo>
                    <a:pt x="638" y="21"/>
                  </a:lnTo>
                  <a:lnTo>
                    <a:pt x="647" y="15"/>
                  </a:lnTo>
                  <a:lnTo>
                    <a:pt x="656" y="10"/>
                  </a:lnTo>
                  <a:lnTo>
                    <a:pt x="656" y="10"/>
                  </a:lnTo>
                  <a:lnTo>
                    <a:pt x="667" y="6"/>
                  </a:lnTo>
                  <a:lnTo>
                    <a:pt x="677" y="3"/>
                  </a:lnTo>
                  <a:lnTo>
                    <a:pt x="688" y="1"/>
                  </a:lnTo>
                  <a:lnTo>
                    <a:pt x="699" y="0"/>
                  </a:lnTo>
                  <a:lnTo>
                    <a:pt x="699" y="0"/>
                  </a:lnTo>
                  <a:lnTo>
                    <a:pt x="702" y="0"/>
                  </a:lnTo>
                  <a:lnTo>
                    <a:pt x="705" y="2"/>
                  </a:lnTo>
                  <a:lnTo>
                    <a:pt x="706" y="5"/>
                  </a:lnTo>
                  <a:lnTo>
                    <a:pt x="708" y="10"/>
                  </a:lnTo>
                  <a:lnTo>
                    <a:pt x="708" y="10"/>
                  </a:lnTo>
                  <a:lnTo>
                    <a:pt x="702" y="9"/>
                  </a:lnTo>
                  <a:lnTo>
                    <a:pt x="697" y="10"/>
                  </a:lnTo>
                  <a:lnTo>
                    <a:pt x="693" y="12"/>
                  </a:lnTo>
                  <a:lnTo>
                    <a:pt x="689" y="15"/>
                  </a:lnTo>
                  <a:lnTo>
                    <a:pt x="683" y="22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3" y="25"/>
                  </a:lnTo>
                  <a:lnTo>
                    <a:pt x="670" y="23"/>
                  </a:lnTo>
                  <a:lnTo>
                    <a:pt x="667" y="23"/>
                  </a:lnTo>
                  <a:lnTo>
                    <a:pt x="662" y="25"/>
                  </a:lnTo>
                  <a:lnTo>
                    <a:pt x="662" y="25"/>
                  </a:lnTo>
                  <a:lnTo>
                    <a:pt x="652" y="30"/>
                  </a:lnTo>
                  <a:lnTo>
                    <a:pt x="642" y="36"/>
                  </a:lnTo>
                  <a:lnTo>
                    <a:pt x="633" y="42"/>
                  </a:lnTo>
                  <a:lnTo>
                    <a:pt x="624" y="48"/>
                  </a:lnTo>
                  <a:lnTo>
                    <a:pt x="616" y="55"/>
                  </a:lnTo>
                  <a:lnTo>
                    <a:pt x="608" y="63"/>
                  </a:lnTo>
                  <a:lnTo>
                    <a:pt x="600" y="71"/>
                  </a:lnTo>
                  <a:lnTo>
                    <a:pt x="593" y="80"/>
                  </a:lnTo>
                  <a:lnTo>
                    <a:pt x="593" y="80"/>
                  </a:lnTo>
                  <a:lnTo>
                    <a:pt x="590" y="84"/>
                  </a:lnTo>
                  <a:lnTo>
                    <a:pt x="588" y="89"/>
                  </a:lnTo>
                  <a:lnTo>
                    <a:pt x="586" y="93"/>
                  </a:lnTo>
                  <a:lnTo>
                    <a:pt x="585" y="98"/>
                  </a:lnTo>
                  <a:lnTo>
                    <a:pt x="585" y="103"/>
                  </a:lnTo>
                  <a:lnTo>
                    <a:pt x="586" y="108"/>
                  </a:lnTo>
                  <a:lnTo>
                    <a:pt x="587" y="113"/>
                  </a:lnTo>
                  <a:lnTo>
                    <a:pt x="589" y="118"/>
                  </a:lnTo>
                  <a:lnTo>
                    <a:pt x="589" y="118"/>
                  </a:lnTo>
                  <a:lnTo>
                    <a:pt x="591" y="122"/>
                  </a:lnTo>
                  <a:lnTo>
                    <a:pt x="592" y="127"/>
                  </a:lnTo>
                  <a:lnTo>
                    <a:pt x="592" y="127"/>
                  </a:lnTo>
                  <a:lnTo>
                    <a:pt x="579" y="120"/>
                  </a:lnTo>
                  <a:lnTo>
                    <a:pt x="579" y="120"/>
                  </a:lnTo>
                  <a:lnTo>
                    <a:pt x="577" y="119"/>
                  </a:lnTo>
                  <a:lnTo>
                    <a:pt x="575" y="119"/>
                  </a:lnTo>
                  <a:lnTo>
                    <a:pt x="574" y="120"/>
                  </a:lnTo>
                  <a:lnTo>
                    <a:pt x="572" y="122"/>
                  </a:lnTo>
                  <a:lnTo>
                    <a:pt x="572" y="122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8" name="Freeform 244"/>
            <p:cNvSpPr>
              <a:spLocks noEditPoints="1"/>
            </p:cNvSpPr>
            <p:nvPr/>
          </p:nvSpPr>
          <p:spPr bwMode="auto">
            <a:xfrm>
              <a:off x="3045" y="2909"/>
              <a:ext cx="714" cy="707"/>
            </a:xfrm>
            <a:custGeom>
              <a:avLst/>
              <a:gdLst/>
              <a:ahLst/>
              <a:cxnLst>
                <a:cxn ang="0">
                  <a:pos x="288" y="707"/>
                </a:cxn>
                <a:cxn ang="0">
                  <a:pos x="177" y="681"/>
                </a:cxn>
                <a:cxn ang="0">
                  <a:pos x="150" y="534"/>
                </a:cxn>
                <a:cxn ang="0">
                  <a:pos x="249" y="532"/>
                </a:cxn>
                <a:cxn ang="0">
                  <a:pos x="340" y="485"/>
                </a:cxn>
                <a:cxn ang="0">
                  <a:pos x="413" y="433"/>
                </a:cxn>
                <a:cxn ang="0">
                  <a:pos x="700" y="343"/>
                </a:cxn>
                <a:cxn ang="0">
                  <a:pos x="670" y="309"/>
                </a:cxn>
                <a:cxn ang="0">
                  <a:pos x="661" y="255"/>
                </a:cxn>
                <a:cxn ang="0">
                  <a:pos x="554" y="275"/>
                </a:cxn>
                <a:cxn ang="0">
                  <a:pos x="483" y="344"/>
                </a:cxn>
                <a:cxn ang="0">
                  <a:pos x="508" y="316"/>
                </a:cxn>
                <a:cxn ang="0">
                  <a:pos x="424" y="432"/>
                </a:cxn>
                <a:cxn ang="0">
                  <a:pos x="613" y="210"/>
                </a:cxn>
                <a:cxn ang="0">
                  <a:pos x="705" y="302"/>
                </a:cxn>
                <a:cxn ang="0">
                  <a:pos x="679" y="276"/>
                </a:cxn>
                <a:cxn ang="0">
                  <a:pos x="197" y="213"/>
                </a:cxn>
                <a:cxn ang="0">
                  <a:pos x="218" y="117"/>
                </a:cxn>
                <a:cxn ang="0">
                  <a:pos x="152" y="60"/>
                </a:cxn>
                <a:cxn ang="0">
                  <a:pos x="51" y="146"/>
                </a:cxn>
                <a:cxn ang="0">
                  <a:pos x="25" y="341"/>
                </a:cxn>
                <a:cxn ang="0">
                  <a:pos x="84" y="235"/>
                </a:cxn>
                <a:cxn ang="0">
                  <a:pos x="151" y="205"/>
                </a:cxn>
                <a:cxn ang="0">
                  <a:pos x="65" y="348"/>
                </a:cxn>
                <a:cxn ang="0">
                  <a:pos x="29" y="305"/>
                </a:cxn>
                <a:cxn ang="0">
                  <a:pos x="405" y="149"/>
                </a:cxn>
                <a:cxn ang="0">
                  <a:pos x="516" y="30"/>
                </a:cxn>
                <a:cxn ang="0">
                  <a:pos x="610" y="45"/>
                </a:cxn>
                <a:cxn ang="0">
                  <a:pos x="539" y="0"/>
                </a:cxn>
                <a:cxn ang="0">
                  <a:pos x="445" y="35"/>
                </a:cxn>
                <a:cxn ang="0">
                  <a:pos x="387" y="183"/>
                </a:cxn>
                <a:cxn ang="0">
                  <a:pos x="509" y="618"/>
                </a:cxn>
                <a:cxn ang="0">
                  <a:pos x="564" y="484"/>
                </a:cxn>
                <a:cxn ang="0">
                  <a:pos x="435" y="498"/>
                </a:cxn>
                <a:cxn ang="0">
                  <a:pos x="538" y="514"/>
                </a:cxn>
                <a:cxn ang="0">
                  <a:pos x="512" y="700"/>
                </a:cxn>
                <a:cxn ang="0">
                  <a:pos x="595" y="70"/>
                </a:cxn>
                <a:cxn ang="0">
                  <a:pos x="455" y="73"/>
                </a:cxn>
                <a:cxn ang="0">
                  <a:pos x="538" y="49"/>
                </a:cxn>
                <a:cxn ang="0">
                  <a:pos x="598" y="66"/>
                </a:cxn>
                <a:cxn ang="0">
                  <a:pos x="522" y="314"/>
                </a:cxn>
                <a:cxn ang="0">
                  <a:pos x="653" y="258"/>
                </a:cxn>
                <a:cxn ang="0">
                  <a:pos x="317" y="362"/>
                </a:cxn>
                <a:cxn ang="0">
                  <a:pos x="318" y="303"/>
                </a:cxn>
                <a:cxn ang="0">
                  <a:pos x="269" y="223"/>
                </a:cxn>
                <a:cxn ang="0">
                  <a:pos x="402" y="264"/>
                </a:cxn>
                <a:cxn ang="0">
                  <a:pos x="425" y="158"/>
                </a:cxn>
                <a:cxn ang="0">
                  <a:pos x="416" y="320"/>
                </a:cxn>
                <a:cxn ang="0">
                  <a:pos x="572" y="507"/>
                </a:cxn>
                <a:cxn ang="0">
                  <a:pos x="569" y="460"/>
                </a:cxn>
                <a:cxn ang="0">
                  <a:pos x="434" y="482"/>
                </a:cxn>
                <a:cxn ang="0">
                  <a:pos x="588" y="464"/>
                </a:cxn>
                <a:cxn ang="0">
                  <a:pos x="283" y="315"/>
                </a:cxn>
                <a:cxn ang="0">
                  <a:pos x="293" y="325"/>
                </a:cxn>
                <a:cxn ang="0">
                  <a:pos x="216" y="300"/>
                </a:cxn>
                <a:cxn ang="0">
                  <a:pos x="68" y="534"/>
                </a:cxn>
                <a:cxn ang="0">
                  <a:pos x="110" y="523"/>
                </a:cxn>
                <a:cxn ang="0">
                  <a:pos x="82" y="539"/>
                </a:cxn>
                <a:cxn ang="0">
                  <a:pos x="293" y="279"/>
                </a:cxn>
                <a:cxn ang="0">
                  <a:pos x="573" y="524"/>
                </a:cxn>
                <a:cxn ang="0">
                  <a:pos x="428" y="153"/>
                </a:cxn>
                <a:cxn ang="0">
                  <a:pos x="42" y="260"/>
                </a:cxn>
              </a:cxnLst>
              <a:rect l="0" t="0" r="r" b="b"/>
              <a:pathLst>
                <a:path w="714" h="707">
                  <a:moveTo>
                    <a:pt x="428" y="449"/>
                  </a:moveTo>
                  <a:lnTo>
                    <a:pt x="428" y="449"/>
                  </a:lnTo>
                  <a:lnTo>
                    <a:pt x="427" y="468"/>
                  </a:lnTo>
                  <a:lnTo>
                    <a:pt x="427" y="468"/>
                  </a:lnTo>
                  <a:lnTo>
                    <a:pt x="427" y="489"/>
                  </a:lnTo>
                  <a:lnTo>
                    <a:pt x="426" y="510"/>
                  </a:lnTo>
                  <a:lnTo>
                    <a:pt x="426" y="510"/>
                  </a:lnTo>
                  <a:lnTo>
                    <a:pt x="423" y="541"/>
                  </a:lnTo>
                  <a:lnTo>
                    <a:pt x="419" y="573"/>
                  </a:lnTo>
                  <a:lnTo>
                    <a:pt x="419" y="573"/>
                  </a:lnTo>
                  <a:lnTo>
                    <a:pt x="418" y="580"/>
                  </a:lnTo>
                  <a:lnTo>
                    <a:pt x="416" y="588"/>
                  </a:lnTo>
                  <a:lnTo>
                    <a:pt x="410" y="601"/>
                  </a:lnTo>
                  <a:lnTo>
                    <a:pt x="402" y="614"/>
                  </a:lnTo>
                  <a:lnTo>
                    <a:pt x="393" y="627"/>
                  </a:lnTo>
                  <a:lnTo>
                    <a:pt x="393" y="627"/>
                  </a:lnTo>
                  <a:lnTo>
                    <a:pt x="386" y="635"/>
                  </a:lnTo>
                  <a:lnTo>
                    <a:pt x="378" y="644"/>
                  </a:lnTo>
                  <a:lnTo>
                    <a:pt x="370" y="651"/>
                  </a:lnTo>
                  <a:lnTo>
                    <a:pt x="361" y="658"/>
                  </a:lnTo>
                  <a:lnTo>
                    <a:pt x="343" y="670"/>
                  </a:lnTo>
                  <a:lnTo>
                    <a:pt x="324" y="682"/>
                  </a:lnTo>
                  <a:lnTo>
                    <a:pt x="324" y="682"/>
                  </a:lnTo>
                  <a:lnTo>
                    <a:pt x="309" y="691"/>
                  </a:lnTo>
                  <a:lnTo>
                    <a:pt x="302" y="696"/>
                  </a:lnTo>
                  <a:lnTo>
                    <a:pt x="295" y="702"/>
                  </a:lnTo>
                  <a:lnTo>
                    <a:pt x="295" y="702"/>
                  </a:lnTo>
                  <a:lnTo>
                    <a:pt x="292" y="705"/>
                  </a:lnTo>
                  <a:lnTo>
                    <a:pt x="288" y="707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75" y="707"/>
                  </a:lnTo>
                  <a:lnTo>
                    <a:pt x="271" y="705"/>
                  </a:lnTo>
                  <a:lnTo>
                    <a:pt x="267" y="703"/>
                  </a:lnTo>
                  <a:lnTo>
                    <a:pt x="263" y="700"/>
                  </a:lnTo>
                  <a:lnTo>
                    <a:pt x="263" y="700"/>
                  </a:lnTo>
                  <a:lnTo>
                    <a:pt x="261" y="698"/>
                  </a:lnTo>
                  <a:lnTo>
                    <a:pt x="260" y="697"/>
                  </a:lnTo>
                  <a:lnTo>
                    <a:pt x="259" y="697"/>
                  </a:lnTo>
                  <a:lnTo>
                    <a:pt x="259" y="697"/>
                  </a:lnTo>
                  <a:lnTo>
                    <a:pt x="257" y="699"/>
                  </a:lnTo>
                  <a:lnTo>
                    <a:pt x="256" y="703"/>
                  </a:lnTo>
                  <a:lnTo>
                    <a:pt x="256" y="703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33" y="690"/>
                  </a:lnTo>
                  <a:lnTo>
                    <a:pt x="233" y="690"/>
                  </a:lnTo>
                  <a:lnTo>
                    <a:pt x="210" y="687"/>
                  </a:lnTo>
                  <a:lnTo>
                    <a:pt x="200" y="685"/>
                  </a:lnTo>
                  <a:lnTo>
                    <a:pt x="190" y="682"/>
                  </a:lnTo>
                  <a:lnTo>
                    <a:pt x="190" y="682"/>
                  </a:lnTo>
                  <a:lnTo>
                    <a:pt x="184" y="679"/>
                  </a:lnTo>
                  <a:lnTo>
                    <a:pt x="184" y="679"/>
                  </a:lnTo>
                  <a:lnTo>
                    <a:pt x="182" y="678"/>
                  </a:lnTo>
                  <a:lnTo>
                    <a:pt x="180" y="677"/>
                  </a:lnTo>
                  <a:lnTo>
                    <a:pt x="178" y="678"/>
                  </a:lnTo>
                  <a:lnTo>
                    <a:pt x="177" y="681"/>
                  </a:lnTo>
                  <a:lnTo>
                    <a:pt x="177" y="681"/>
                  </a:lnTo>
                  <a:lnTo>
                    <a:pt x="177" y="682"/>
                  </a:lnTo>
                  <a:lnTo>
                    <a:pt x="176" y="682"/>
                  </a:lnTo>
                  <a:lnTo>
                    <a:pt x="174" y="681"/>
                  </a:lnTo>
                  <a:lnTo>
                    <a:pt x="174" y="681"/>
                  </a:lnTo>
                  <a:lnTo>
                    <a:pt x="170" y="678"/>
                  </a:lnTo>
                  <a:lnTo>
                    <a:pt x="165" y="674"/>
                  </a:lnTo>
                  <a:lnTo>
                    <a:pt x="162" y="670"/>
                  </a:lnTo>
                  <a:lnTo>
                    <a:pt x="159" y="664"/>
                  </a:lnTo>
                  <a:lnTo>
                    <a:pt x="159" y="664"/>
                  </a:lnTo>
                  <a:lnTo>
                    <a:pt x="156" y="658"/>
                  </a:lnTo>
                  <a:lnTo>
                    <a:pt x="152" y="653"/>
                  </a:lnTo>
                  <a:lnTo>
                    <a:pt x="141" y="644"/>
                  </a:lnTo>
                  <a:lnTo>
                    <a:pt x="141" y="644"/>
                  </a:lnTo>
                  <a:lnTo>
                    <a:pt x="126" y="630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1" y="614"/>
                  </a:lnTo>
                  <a:lnTo>
                    <a:pt x="111" y="613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4" y="607"/>
                  </a:lnTo>
                  <a:lnTo>
                    <a:pt x="117" y="603"/>
                  </a:lnTo>
                  <a:lnTo>
                    <a:pt x="121" y="594"/>
                  </a:lnTo>
                  <a:lnTo>
                    <a:pt x="121" y="594"/>
                  </a:lnTo>
                  <a:lnTo>
                    <a:pt x="135" y="568"/>
                  </a:lnTo>
                  <a:lnTo>
                    <a:pt x="148" y="543"/>
                  </a:lnTo>
                  <a:lnTo>
                    <a:pt x="148" y="543"/>
                  </a:lnTo>
                  <a:lnTo>
                    <a:pt x="149" y="537"/>
                  </a:lnTo>
                  <a:lnTo>
                    <a:pt x="150" y="534"/>
                  </a:lnTo>
                  <a:lnTo>
                    <a:pt x="152" y="531"/>
                  </a:lnTo>
                  <a:lnTo>
                    <a:pt x="152" y="531"/>
                  </a:lnTo>
                  <a:lnTo>
                    <a:pt x="160" y="542"/>
                  </a:lnTo>
                  <a:lnTo>
                    <a:pt x="168" y="552"/>
                  </a:lnTo>
                  <a:lnTo>
                    <a:pt x="168" y="552"/>
                  </a:lnTo>
                  <a:lnTo>
                    <a:pt x="171" y="556"/>
                  </a:lnTo>
                  <a:lnTo>
                    <a:pt x="175" y="558"/>
                  </a:lnTo>
                  <a:lnTo>
                    <a:pt x="180" y="560"/>
                  </a:lnTo>
                  <a:lnTo>
                    <a:pt x="185" y="561"/>
                  </a:lnTo>
                  <a:lnTo>
                    <a:pt x="190" y="561"/>
                  </a:lnTo>
                  <a:lnTo>
                    <a:pt x="195" y="560"/>
                  </a:lnTo>
                  <a:lnTo>
                    <a:pt x="200" y="559"/>
                  </a:lnTo>
                  <a:lnTo>
                    <a:pt x="204" y="556"/>
                  </a:lnTo>
                  <a:lnTo>
                    <a:pt x="204" y="556"/>
                  </a:lnTo>
                  <a:lnTo>
                    <a:pt x="211" y="550"/>
                  </a:lnTo>
                  <a:lnTo>
                    <a:pt x="214" y="547"/>
                  </a:lnTo>
                  <a:lnTo>
                    <a:pt x="217" y="543"/>
                  </a:lnTo>
                  <a:lnTo>
                    <a:pt x="217" y="543"/>
                  </a:lnTo>
                  <a:lnTo>
                    <a:pt x="219" y="542"/>
                  </a:lnTo>
                  <a:lnTo>
                    <a:pt x="221" y="542"/>
                  </a:lnTo>
                  <a:lnTo>
                    <a:pt x="221" y="542"/>
                  </a:lnTo>
                  <a:lnTo>
                    <a:pt x="228" y="542"/>
                  </a:lnTo>
                  <a:lnTo>
                    <a:pt x="232" y="542"/>
                  </a:lnTo>
                  <a:lnTo>
                    <a:pt x="235" y="542"/>
                  </a:lnTo>
                  <a:lnTo>
                    <a:pt x="235" y="542"/>
                  </a:lnTo>
                  <a:lnTo>
                    <a:pt x="239" y="540"/>
                  </a:lnTo>
                  <a:lnTo>
                    <a:pt x="243" y="538"/>
                  </a:lnTo>
                  <a:lnTo>
                    <a:pt x="246" y="535"/>
                  </a:lnTo>
                  <a:lnTo>
                    <a:pt x="249" y="532"/>
                  </a:lnTo>
                  <a:lnTo>
                    <a:pt x="252" y="525"/>
                  </a:lnTo>
                  <a:lnTo>
                    <a:pt x="255" y="517"/>
                  </a:lnTo>
                  <a:lnTo>
                    <a:pt x="255" y="517"/>
                  </a:lnTo>
                  <a:lnTo>
                    <a:pt x="257" y="510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1" y="503"/>
                  </a:lnTo>
                  <a:lnTo>
                    <a:pt x="262" y="502"/>
                  </a:lnTo>
                  <a:lnTo>
                    <a:pt x="265" y="503"/>
                  </a:lnTo>
                  <a:lnTo>
                    <a:pt x="265" y="503"/>
                  </a:lnTo>
                  <a:lnTo>
                    <a:pt x="270" y="505"/>
                  </a:lnTo>
                  <a:lnTo>
                    <a:pt x="276" y="506"/>
                  </a:lnTo>
                  <a:lnTo>
                    <a:pt x="281" y="506"/>
                  </a:lnTo>
                  <a:lnTo>
                    <a:pt x="286" y="505"/>
                  </a:lnTo>
                  <a:lnTo>
                    <a:pt x="286" y="505"/>
                  </a:lnTo>
                  <a:lnTo>
                    <a:pt x="290" y="503"/>
                  </a:lnTo>
                  <a:lnTo>
                    <a:pt x="293" y="501"/>
                  </a:lnTo>
                  <a:lnTo>
                    <a:pt x="298" y="495"/>
                  </a:lnTo>
                  <a:lnTo>
                    <a:pt x="298" y="495"/>
                  </a:lnTo>
                  <a:lnTo>
                    <a:pt x="300" y="493"/>
                  </a:lnTo>
                  <a:lnTo>
                    <a:pt x="302" y="491"/>
                  </a:lnTo>
                  <a:lnTo>
                    <a:pt x="308" y="489"/>
                  </a:lnTo>
                  <a:lnTo>
                    <a:pt x="308" y="489"/>
                  </a:lnTo>
                  <a:lnTo>
                    <a:pt x="314" y="487"/>
                  </a:lnTo>
                  <a:lnTo>
                    <a:pt x="320" y="487"/>
                  </a:lnTo>
                  <a:lnTo>
                    <a:pt x="332" y="487"/>
                  </a:lnTo>
                  <a:lnTo>
                    <a:pt x="332" y="487"/>
                  </a:lnTo>
                  <a:lnTo>
                    <a:pt x="336" y="486"/>
                  </a:lnTo>
                  <a:lnTo>
                    <a:pt x="340" y="485"/>
                  </a:lnTo>
                  <a:lnTo>
                    <a:pt x="348" y="481"/>
                  </a:lnTo>
                  <a:lnTo>
                    <a:pt x="354" y="475"/>
                  </a:lnTo>
                  <a:lnTo>
                    <a:pt x="357" y="472"/>
                  </a:lnTo>
                  <a:lnTo>
                    <a:pt x="358" y="468"/>
                  </a:lnTo>
                  <a:lnTo>
                    <a:pt x="358" y="468"/>
                  </a:lnTo>
                  <a:lnTo>
                    <a:pt x="359" y="464"/>
                  </a:lnTo>
                  <a:lnTo>
                    <a:pt x="359" y="461"/>
                  </a:lnTo>
                  <a:lnTo>
                    <a:pt x="359" y="461"/>
                  </a:lnTo>
                  <a:lnTo>
                    <a:pt x="359" y="458"/>
                  </a:lnTo>
                  <a:lnTo>
                    <a:pt x="360" y="456"/>
                  </a:lnTo>
                  <a:lnTo>
                    <a:pt x="361" y="455"/>
                  </a:lnTo>
                  <a:lnTo>
                    <a:pt x="364" y="454"/>
                  </a:lnTo>
                  <a:lnTo>
                    <a:pt x="364" y="454"/>
                  </a:lnTo>
                  <a:lnTo>
                    <a:pt x="375" y="450"/>
                  </a:lnTo>
                  <a:lnTo>
                    <a:pt x="379" y="448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8" y="438"/>
                  </a:lnTo>
                  <a:lnTo>
                    <a:pt x="389" y="435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0" y="429"/>
                  </a:lnTo>
                  <a:lnTo>
                    <a:pt x="390" y="428"/>
                  </a:lnTo>
                  <a:lnTo>
                    <a:pt x="393" y="428"/>
                  </a:lnTo>
                  <a:lnTo>
                    <a:pt x="393" y="428"/>
                  </a:lnTo>
                  <a:lnTo>
                    <a:pt x="400" y="429"/>
                  </a:lnTo>
                  <a:lnTo>
                    <a:pt x="407" y="431"/>
                  </a:lnTo>
                  <a:lnTo>
                    <a:pt x="407" y="431"/>
                  </a:lnTo>
                  <a:lnTo>
                    <a:pt x="413" y="433"/>
                  </a:lnTo>
                  <a:lnTo>
                    <a:pt x="420" y="435"/>
                  </a:lnTo>
                  <a:lnTo>
                    <a:pt x="420" y="435"/>
                  </a:lnTo>
                  <a:lnTo>
                    <a:pt x="423" y="438"/>
                  </a:lnTo>
                  <a:lnTo>
                    <a:pt x="426" y="441"/>
                  </a:lnTo>
                  <a:lnTo>
                    <a:pt x="428" y="445"/>
                  </a:lnTo>
                  <a:lnTo>
                    <a:pt x="428" y="449"/>
                  </a:lnTo>
                  <a:lnTo>
                    <a:pt x="428" y="449"/>
                  </a:lnTo>
                  <a:close/>
                  <a:moveTo>
                    <a:pt x="714" y="362"/>
                  </a:moveTo>
                  <a:lnTo>
                    <a:pt x="714" y="362"/>
                  </a:lnTo>
                  <a:lnTo>
                    <a:pt x="712" y="378"/>
                  </a:lnTo>
                  <a:lnTo>
                    <a:pt x="709" y="394"/>
                  </a:lnTo>
                  <a:lnTo>
                    <a:pt x="705" y="409"/>
                  </a:lnTo>
                  <a:lnTo>
                    <a:pt x="699" y="424"/>
                  </a:lnTo>
                  <a:lnTo>
                    <a:pt x="699" y="424"/>
                  </a:lnTo>
                  <a:lnTo>
                    <a:pt x="697" y="427"/>
                  </a:lnTo>
                  <a:lnTo>
                    <a:pt x="696" y="428"/>
                  </a:lnTo>
                  <a:lnTo>
                    <a:pt x="694" y="429"/>
                  </a:lnTo>
                  <a:lnTo>
                    <a:pt x="694" y="429"/>
                  </a:lnTo>
                  <a:lnTo>
                    <a:pt x="699" y="412"/>
                  </a:lnTo>
                  <a:lnTo>
                    <a:pt x="701" y="403"/>
                  </a:lnTo>
                  <a:lnTo>
                    <a:pt x="702" y="395"/>
                  </a:lnTo>
                  <a:lnTo>
                    <a:pt x="702" y="395"/>
                  </a:lnTo>
                  <a:lnTo>
                    <a:pt x="703" y="377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1" y="352"/>
                  </a:lnTo>
                  <a:lnTo>
                    <a:pt x="701" y="352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0" y="348"/>
                  </a:lnTo>
                  <a:lnTo>
                    <a:pt x="700" y="350"/>
                  </a:lnTo>
                  <a:lnTo>
                    <a:pt x="701" y="352"/>
                  </a:lnTo>
                  <a:lnTo>
                    <a:pt x="701" y="352"/>
                  </a:lnTo>
                  <a:lnTo>
                    <a:pt x="701" y="376"/>
                  </a:lnTo>
                  <a:lnTo>
                    <a:pt x="700" y="388"/>
                  </a:lnTo>
                  <a:lnTo>
                    <a:pt x="699" y="400"/>
                  </a:lnTo>
                  <a:lnTo>
                    <a:pt x="699" y="400"/>
                  </a:lnTo>
                  <a:lnTo>
                    <a:pt x="697" y="409"/>
                  </a:lnTo>
                  <a:lnTo>
                    <a:pt x="694" y="417"/>
                  </a:lnTo>
                  <a:lnTo>
                    <a:pt x="691" y="425"/>
                  </a:lnTo>
                  <a:lnTo>
                    <a:pt x="687" y="433"/>
                  </a:lnTo>
                  <a:lnTo>
                    <a:pt x="687" y="433"/>
                  </a:lnTo>
                  <a:lnTo>
                    <a:pt x="690" y="422"/>
                  </a:lnTo>
                  <a:lnTo>
                    <a:pt x="691" y="412"/>
                  </a:lnTo>
                  <a:lnTo>
                    <a:pt x="691" y="412"/>
                  </a:lnTo>
                  <a:lnTo>
                    <a:pt x="693" y="390"/>
                  </a:lnTo>
                  <a:lnTo>
                    <a:pt x="693" y="379"/>
                  </a:lnTo>
                  <a:lnTo>
                    <a:pt x="693" y="369"/>
                  </a:lnTo>
                  <a:lnTo>
                    <a:pt x="691" y="358"/>
                  </a:lnTo>
                  <a:lnTo>
                    <a:pt x="689" y="347"/>
                  </a:lnTo>
                  <a:lnTo>
                    <a:pt x="686" y="337"/>
                  </a:lnTo>
                  <a:lnTo>
                    <a:pt x="682" y="327"/>
                  </a:lnTo>
                  <a:lnTo>
                    <a:pt x="682" y="327"/>
                  </a:lnTo>
                  <a:lnTo>
                    <a:pt x="678" y="320"/>
                  </a:lnTo>
                  <a:lnTo>
                    <a:pt x="673" y="314"/>
                  </a:lnTo>
                  <a:lnTo>
                    <a:pt x="673" y="314"/>
                  </a:lnTo>
                  <a:lnTo>
                    <a:pt x="671" y="311"/>
                  </a:lnTo>
                  <a:lnTo>
                    <a:pt x="670" y="309"/>
                  </a:lnTo>
                  <a:lnTo>
                    <a:pt x="670" y="306"/>
                  </a:lnTo>
                  <a:lnTo>
                    <a:pt x="671" y="303"/>
                  </a:lnTo>
                  <a:lnTo>
                    <a:pt x="671" y="303"/>
                  </a:lnTo>
                  <a:lnTo>
                    <a:pt x="672" y="295"/>
                  </a:lnTo>
                  <a:lnTo>
                    <a:pt x="672" y="287"/>
                  </a:lnTo>
                  <a:lnTo>
                    <a:pt x="670" y="272"/>
                  </a:lnTo>
                  <a:lnTo>
                    <a:pt x="670" y="272"/>
                  </a:lnTo>
                  <a:lnTo>
                    <a:pt x="669" y="270"/>
                  </a:lnTo>
                  <a:lnTo>
                    <a:pt x="669" y="268"/>
                  </a:lnTo>
                  <a:lnTo>
                    <a:pt x="671" y="268"/>
                  </a:lnTo>
                  <a:lnTo>
                    <a:pt x="671" y="268"/>
                  </a:lnTo>
                  <a:lnTo>
                    <a:pt x="671" y="267"/>
                  </a:lnTo>
                  <a:lnTo>
                    <a:pt x="671" y="266"/>
                  </a:lnTo>
                  <a:lnTo>
                    <a:pt x="670" y="265"/>
                  </a:lnTo>
                  <a:lnTo>
                    <a:pt x="670" y="265"/>
                  </a:lnTo>
                  <a:lnTo>
                    <a:pt x="661" y="258"/>
                  </a:lnTo>
                  <a:lnTo>
                    <a:pt x="661" y="258"/>
                  </a:lnTo>
                  <a:lnTo>
                    <a:pt x="667" y="253"/>
                  </a:lnTo>
                  <a:lnTo>
                    <a:pt x="667" y="253"/>
                  </a:lnTo>
                  <a:lnTo>
                    <a:pt x="668" y="252"/>
                  </a:lnTo>
                  <a:lnTo>
                    <a:pt x="669" y="252"/>
                  </a:lnTo>
                  <a:lnTo>
                    <a:pt x="669" y="251"/>
                  </a:lnTo>
                  <a:lnTo>
                    <a:pt x="669" y="251"/>
                  </a:lnTo>
                  <a:lnTo>
                    <a:pt x="667" y="251"/>
                  </a:lnTo>
                  <a:lnTo>
                    <a:pt x="666" y="252"/>
                  </a:lnTo>
                  <a:lnTo>
                    <a:pt x="666" y="252"/>
                  </a:lnTo>
                  <a:lnTo>
                    <a:pt x="664" y="253"/>
                  </a:lnTo>
                  <a:lnTo>
                    <a:pt x="664" y="253"/>
                  </a:lnTo>
                  <a:lnTo>
                    <a:pt x="661" y="255"/>
                  </a:lnTo>
                  <a:lnTo>
                    <a:pt x="658" y="256"/>
                  </a:lnTo>
                  <a:lnTo>
                    <a:pt x="655" y="255"/>
                  </a:lnTo>
                  <a:lnTo>
                    <a:pt x="651" y="254"/>
                  </a:lnTo>
                  <a:lnTo>
                    <a:pt x="651" y="254"/>
                  </a:lnTo>
                  <a:lnTo>
                    <a:pt x="641" y="252"/>
                  </a:lnTo>
                  <a:lnTo>
                    <a:pt x="631" y="250"/>
                  </a:lnTo>
                  <a:lnTo>
                    <a:pt x="621" y="250"/>
                  </a:lnTo>
                  <a:lnTo>
                    <a:pt x="611" y="251"/>
                  </a:lnTo>
                  <a:lnTo>
                    <a:pt x="611" y="251"/>
                  </a:lnTo>
                  <a:lnTo>
                    <a:pt x="609" y="251"/>
                  </a:lnTo>
                  <a:lnTo>
                    <a:pt x="608" y="251"/>
                  </a:lnTo>
                  <a:lnTo>
                    <a:pt x="608" y="250"/>
                  </a:lnTo>
                  <a:lnTo>
                    <a:pt x="608" y="248"/>
                  </a:lnTo>
                  <a:lnTo>
                    <a:pt x="608" y="248"/>
                  </a:lnTo>
                  <a:lnTo>
                    <a:pt x="609" y="244"/>
                  </a:lnTo>
                  <a:lnTo>
                    <a:pt x="609" y="240"/>
                  </a:lnTo>
                  <a:lnTo>
                    <a:pt x="609" y="240"/>
                  </a:lnTo>
                  <a:lnTo>
                    <a:pt x="606" y="249"/>
                  </a:lnTo>
                  <a:lnTo>
                    <a:pt x="606" y="249"/>
                  </a:lnTo>
                  <a:lnTo>
                    <a:pt x="604" y="251"/>
                  </a:lnTo>
                  <a:lnTo>
                    <a:pt x="601" y="253"/>
                  </a:lnTo>
                  <a:lnTo>
                    <a:pt x="601" y="253"/>
                  </a:lnTo>
                  <a:lnTo>
                    <a:pt x="590" y="257"/>
                  </a:lnTo>
                  <a:lnTo>
                    <a:pt x="579" y="262"/>
                  </a:lnTo>
                  <a:lnTo>
                    <a:pt x="568" y="267"/>
                  </a:lnTo>
                  <a:lnTo>
                    <a:pt x="557" y="273"/>
                  </a:lnTo>
                  <a:lnTo>
                    <a:pt x="557" y="273"/>
                  </a:lnTo>
                  <a:lnTo>
                    <a:pt x="554" y="275"/>
                  </a:lnTo>
                  <a:lnTo>
                    <a:pt x="554" y="275"/>
                  </a:lnTo>
                  <a:lnTo>
                    <a:pt x="560" y="250"/>
                  </a:lnTo>
                  <a:lnTo>
                    <a:pt x="560" y="250"/>
                  </a:lnTo>
                  <a:lnTo>
                    <a:pt x="557" y="254"/>
                  </a:lnTo>
                  <a:lnTo>
                    <a:pt x="556" y="258"/>
                  </a:lnTo>
                  <a:lnTo>
                    <a:pt x="554" y="266"/>
                  </a:lnTo>
                  <a:lnTo>
                    <a:pt x="554" y="266"/>
                  </a:lnTo>
                  <a:lnTo>
                    <a:pt x="553" y="271"/>
                  </a:lnTo>
                  <a:lnTo>
                    <a:pt x="550" y="275"/>
                  </a:lnTo>
                  <a:lnTo>
                    <a:pt x="547" y="279"/>
                  </a:lnTo>
                  <a:lnTo>
                    <a:pt x="543" y="282"/>
                  </a:lnTo>
                  <a:lnTo>
                    <a:pt x="543" y="282"/>
                  </a:lnTo>
                  <a:lnTo>
                    <a:pt x="528" y="294"/>
                  </a:lnTo>
                  <a:lnTo>
                    <a:pt x="514" y="306"/>
                  </a:lnTo>
                  <a:lnTo>
                    <a:pt x="502" y="320"/>
                  </a:lnTo>
                  <a:lnTo>
                    <a:pt x="490" y="335"/>
                  </a:lnTo>
                  <a:lnTo>
                    <a:pt x="490" y="335"/>
                  </a:lnTo>
                  <a:lnTo>
                    <a:pt x="487" y="339"/>
                  </a:lnTo>
                  <a:lnTo>
                    <a:pt x="487" y="339"/>
                  </a:lnTo>
                  <a:lnTo>
                    <a:pt x="486" y="335"/>
                  </a:lnTo>
                  <a:lnTo>
                    <a:pt x="486" y="331"/>
                  </a:lnTo>
                  <a:lnTo>
                    <a:pt x="485" y="327"/>
                  </a:lnTo>
                  <a:lnTo>
                    <a:pt x="484" y="323"/>
                  </a:lnTo>
                  <a:lnTo>
                    <a:pt x="484" y="323"/>
                  </a:lnTo>
                  <a:lnTo>
                    <a:pt x="484" y="328"/>
                  </a:lnTo>
                  <a:lnTo>
                    <a:pt x="484" y="332"/>
                  </a:lnTo>
                  <a:lnTo>
                    <a:pt x="484" y="332"/>
                  </a:lnTo>
                  <a:lnTo>
                    <a:pt x="485" y="336"/>
                  </a:lnTo>
                  <a:lnTo>
                    <a:pt x="484" y="340"/>
                  </a:lnTo>
                  <a:lnTo>
                    <a:pt x="483" y="344"/>
                  </a:lnTo>
                  <a:lnTo>
                    <a:pt x="481" y="348"/>
                  </a:lnTo>
                  <a:lnTo>
                    <a:pt x="481" y="348"/>
                  </a:lnTo>
                  <a:lnTo>
                    <a:pt x="465" y="379"/>
                  </a:lnTo>
                  <a:lnTo>
                    <a:pt x="449" y="409"/>
                  </a:lnTo>
                  <a:lnTo>
                    <a:pt x="449" y="409"/>
                  </a:lnTo>
                  <a:lnTo>
                    <a:pt x="446" y="415"/>
                  </a:lnTo>
                  <a:lnTo>
                    <a:pt x="443" y="420"/>
                  </a:lnTo>
                  <a:lnTo>
                    <a:pt x="439" y="424"/>
                  </a:lnTo>
                  <a:lnTo>
                    <a:pt x="435" y="428"/>
                  </a:lnTo>
                  <a:lnTo>
                    <a:pt x="435" y="428"/>
                  </a:lnTo>
                  <a:lnTo>
                    <a:pt x="434" y="429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35" y="431"/>
                  </a:lnTo>
                  <a:lnTo>
                    <a:pt x="436" y="431"/>
                  </a:lnTo>
                  <a:lnTo>
                    <a:pt x="436" y="431"/>
                  </a:lnTo>
                  <a:lnTo>
                    <a:pt x="438" y="429"/>
                  </a:lnTo>
                  <a:lnTo>
                    <a:pt x="440" y="427"/>
                  </a:lnTo>
                  <a:lnTo>
                    <a:pt x="440" y="427"/>
                  </a:lnTo>
                  <a:lnTo>
                    <a:pt x="449" y="416"/>
                  </a:lnTo>
                  <a:lnTo>
                    <a:pt x="456" y="403"/>
                  </a:lnTo>
                  <a:lnTo>
                    <a:pt x="469" y="377"/>
                  </a:lnTo>
                  <a:lnTo>
                    <a:pt x="469" y="377"/>
                  </a:lnTo>
                  <a:lnTo>
                    <a:pt x="476" y="362"/>
                  </a:lnTo>
                  <a:lnTo>
                    <a:pt x="485" y="348"/>
                  </a:lnTo>
                  <a:lnTo>
                    <a:pt x="494" y="335"/>
                  </a:lnTo>
                  <a:lnTo>
                    <a:pt x="504" y="322"/>
                  </a:lnTo>
                  <a:lnTo>
                    <a:pt x="504" y="322"/>
                  </a:lnTo>
                  <a:lnTo>
                    <a:pt x="508" y="316"/>
                  </a:lnTo>
                  <a:lnTo>
                    <a:pt x="510" y="314"/>
                  </a:lnTo>
                  <a:lnTo>
                    <a:pt x="512" y="313"/>
                  </a:lnTo>
                  <a:lnTo>
                    <a:pt x="512" y="313"/>
                  </a:lnTo>
                  <a:lnTo>
                    <a:pt x="514" y="313"/>
                  </a:lnTo>
                  <a:lnTo>
                    <a:pt x="517" y="314"/>
                  </a:lnTo>
                  <a:lnTo>
                    <a:pt x="523" y="317"/>
                  </a:lnTo>
                  <a:lnTo>
                    <a:pt x="523" y="317"/>
                  </a:lnTo>
                  <a:lnTo>
                    <a:pt x="531" y="319"/>
                  </a:lnTo>
                  <a:lnTo>
                    <a:pt x="541" y="321"/>
                  </a:lnTo>
                  <a:lnTo>
                    <a:pt x="541" y="321"/>
                  </a:lnTo>
                  <a:lnTo>
                    <a:pt x="548" y="321"/>
                  </a:lnTo>
                  <a:lnTo>
                    <a:pt x="548" y="321"/>
                  </a:lnTo>
                  <a:lnTo>
                    <a:pt x="534" y="335"/>
                  </a:lnTo>
                  <a:lnTo>
                    <a:pt x="534" y="335"/>
                  </a:lnTo>
                  <a:lnTo>
                    <a:pt x="521" y="351"/>
                  </a:lnTo>
                  <a:lnTo>
                    <a:pt x="508" y="367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72" y="412"/>
                  </a:lnTo>
                  <a:lnTo>
                    <a:pt x="460" y="422"/>
                  </a:lnTo>
                  <a:lnTo>
                    <a:pt x="447" y="431"/>
                  </a:lnTo>
                  <a:lnTo>
                    <a:pt x="440" y="434"/>
                  </a:lnTo>
                  <a:lnTo>
                    <a:pt x="433" y="438"/>
                  </a:lnTo>
                  <a:lnTo>
                    <a:pt x="433" y="438"/>
                  </a:lnTo>
                  <a:lnTo>
                    <a:pt x="430" y="438"/>
                  </a:lnTo>
                  <a:lnTo>
                    <a:pt x="428" y="437"/>
                  </a:lnTo>
                  <a:lnTo>
                    <a:pt x="425" y="433"/>
                  </a:lnTo>
                  <a:lnTo>
                    <a:pt x="425" y="433"/>
                  </a:lnTo>
                  <a:lnTo>
                    <a:pt x="424" y="432"/>
                  </a:lnTo>
                  <a:lnTo>
                    <a:pt x="425" y="431"/>
                  </a:lnTo>
                  <a:lnTo>
                    <a:pt x="427" y="429"/>
                  </a:lnTo>
                  <a:lnTo>
                    <a:pt x="427" y="429"/>
                  </a:lnTo>
                  <a:lnTo>
                    <a:pt x="432" y="423"/>
                  </a:lnTo>
                  <a:lnTo>
                    <a:pt x="436" y="417"/>
                  </a:lnTo>
                  <a:lnTo>
                    <a:pt x="443" y="403"/>
                  </a:lnTo>
                  <a:lnTo>
                    <a:pt x="443" y="403"/>
                  </a:lnTo>
                  <a:lnTo>
                    <a:pt x="462" y="356"/>
                  </a:lnTo>
                  <a:lnTo>
                    <a:pt x="482" y="309"/>
                  </a:lnTo>
                  <a:lnTo>
                    <a:pt x="482" y="309"/>
                  </a:lnTo>
                  <a:lnTo>
                    <a:pt x="490" y="292"/>
                  </a:lnTo>
                  <a:lnTo>
                    <a:pt x="500" y="277"/>
                  </a:lnTo>
                  <a:lnTo>
                    <a:pt x="510" y="262"/>
                  </a:lnTo>
                  <a:lnTo>
                    <a:pt x="523" y="249"/>
                  </a:lnTo>
                  <a:lnTo>
                    <a:pt x="523" y="249"/>
                  </a:lnTo>
                  <a:lnTo>
                    <a:pt x="531" y="241"/>
                  </a:lnTo>
                  <a:lnTo>
                    <a:pt x="540" y="235"/>
                  </a:lnTo>
                  <a:lnTo>
                    <a:pt x="549" y="229"/>
                  </a:lnTo>
                  <a:lnTo>
                    <a:pt x="558" y="224"/>
                  </a:lnTo>
                  <a:lnTo>
                    <a:pt x="568" y="219"/>
                  </a:lnTo>
                  <a:lnTo>
                    <a:pt x="578" y="215"/>
                  </a:lnTo>
                  <a:lnTo>
                    <a:pt x="588" y="212"/>
                  </a:lnTo>
                  <a:lnTo>
                    <a:pt x="599" y="210"/>
                  </a:lnTo>
                  <a:lnTo>
                    <a:pt x="599" y="210"/>
                  </a:lnTo>
                  <a:lnTo>
                    <a:pt x="604" y="209"/>
                  </a:lnTo>
                  <a:lnTo>
                    <a:pt x="610" y="209"/>
                  </a:lnTo>
                  <a:lnTo>
                    <a:pt x="610" y="209"/>
                  </a:lnTo>
                  <a:lnTo>
                    <a:pt x="611" y="209"/>
                  </a:lnTo>
                  <a:lnTo>
                    <a:pt x="613" y="210"/>
                  </a:lnTo>
                  <a:lnTo>
                    <a:pt x="614" y="213"/>
                  </a:lnTo>
                  <a:lnTo>
                    <a:pt x="614" y="213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7" y="224"/>
                  </a:lnTo>
                  <a:lnTo>
                    <a:pt x="620" y="225"/>
                  </a:lnTo>
                  <a:lnTo>
                    <a:pt x="622" y="226"/>
                  </a:lnTo>
                  <a:lnTo>
                    <a:pt x="625" y="224"/>
                  </a:lnTo>
                  <a:lnTo>
                    <a:pt x="625" y="224"/>
                  </a:lnTo>
                  <a:lnTo>
                    <a:pt x="629" y="221"/>
                  </a:lnTo>
                  <a:lnTo>
                    <a:pt x="629" y="221"/>
                  </a:lnTo>
                  <a:lnTo>
                    <a:pt x="634" y="217"/>
                  </a:lnTo>
                  <a:lnTo>
                    <a:pt x="639" y="216"/>
                  </a:lnTo>
                  <a:lnTo>
                    <a:pt x="645" y="216"/>
                  </a:lnTo>
                  <a:lnTo>
                    <a:pt x="651" y="219"/>
                  </a:lnTo>
                  <a:lnTo>
                    <a:pt x="651" y="219"/>
                  </a:lnTo>
                  <a:lnTo>
                    <a:pt x="656" y="222"/>
                  </a:lnTo>
                  <a:lnTo>
                    <a:pt x="662" y="226"/>
                  </a:lnTo>
                  <a:lnTo>
                    <a:pt x="671" y="234"/>
                  </a:lnTo>
                  <a:lnTo>
                    <a:pt x="680" y="244"/>
                  </a:lnTo>
                  <a:lnTo>
                    <a:pt x="688" y="255"/>
                  </a:lnTo>
                  <a:lnTo>
                    <a:pt x="688" y="255"/>
                  </a:lnTo>
                  <a:lnTo>
                    <a:pt x="692" y="262"/>
                  </a:lnTo>
                  <a:lnTo>
                    <a:pt x="697" y="269"/>
                  </a:lnTo>
                  <a:lnTo>
                    <a:pt x="704" y="285"/>
                  </a:lnTo>
                  <a:lnTo>
                    <a:pt x="704" y="285"/>
                  </a:lnTo>
                  <a:lnTo>
                    <a:pt x="705" y="291"/>
                  </a:lnTo>
                  <a:lnTo>
                    <a:pt x="706" y="296"/>
                  </a:lnTo>
                  <a:lnTo>
                    <a:pt x="705" y="302"/>
                  </a:lnTo>
                  <a:lnTo>
                    <a:pt x="702" y="307"/>
                  </a:lnTo>
                  <a:lnTo>
                    <a:pt x="702" y="307"/>
                  </a:lnTo>
                  <a:lnTo>
                    <a:pt x="700" y="312"/>
                  </a:lnTo>
                  <a:lnTo>
                    <a:pt x="700" y="316"/>
                  </a:lnTo>
                  <a:lnTo>
                    <a:pt x="701" y="318"/>
                  </a:lnTo>
                  <a:lnTo>
                    <a:pt x="703" y="320"/>
                  </a:lnTo>
                  <a:lnTo>
                    <a:pt x="708" y="322"/>
                  </a:lnTo>
                  <a:lnTo>
                    <a:pt x="708" y="322"/>
                  </a:lnTo>
                  <a:lnTo>
                    <a:pt x="710" y="323"/>
                  </a:lnTo>
                  <a:lnTo>
                    <a:pt x="712" y="325"/>
                  </a:lnTo>
                  <a:lnTo>
                    <a:pt x="713" y="327"/>
                  </a:lnTo>
                  <a:lnTo>
                    <a:pt x="713" y="330"/>
                  </a:lnTo>
                  <a:lnTo>
                    <a:pt x="713" y="330"/>
                  </a:lnTo>
                  <a:lnTo>
                    <a:pt x="714" y="346"/>
                  </a:lnTo>
                  <a:lnTo>
                    <a:pt x="714" y="362"/>
                  </a:lnTo>
                  <a:lnTo>
                    <a:pt x="714" y="362"/>
                  </a:lnTo>
                  <a:close/>
                  <a:moveTo>
                    <a:pt x="672" y="248"/>
                  </a:moveTo>
                  <a:lnTo>
                    <a:pt x="672" y="248"/>
                  </a:lnTo>
                  <a:lnTo>
                    <a:pt x="670" y="249"/>
                  </a:lnTo>
                  <a:lnTo>
                    <a:pt x="669" y="251"/>
                  </a:lnTo>
                  <a:lnTo>
                    <a:pt x="669" y="251"/>
                  </a:lnTo>
                  <a:lnTo>
                    <a:pt x="671" y="250"/>
                  </a:lnTo>
                  <a:lnTo>
                    <a:pt x="672" y="250"/>
                  </a:lnTo>
                  <a:lnTo>
                    <a:pt x="672" y="248"/>
                  </a:lnTo>
                  <a:lnTo>
                    <a:pt x="672" y="248"/>
                  </a:lnTo>
                  <a:close/>
                  <a:moveTo>
                    <a:pt x="680" y="283"/>
                  </a:moveTo>
                  <a:lnTo>
                    <a:pt x="680" y="283"/>
                  </a:lnTo>
                  <a:lnTo>
                    <a:pt x="680" y="279"/>
                  </a:lnTo>
                  <a:lnTo>
                    <a:pt x="679" y="276"/>
                  </a:lnTo>
                  <a:lnTo>
                    <a:pt x="677" y="273"/>
                  </a:lnTo>
                  <a:lnTo>
                    <a:pt x="674" y="271"/>
                  </a:lnTo>
                  <a:lnTo>
                    <a:pt x="674" y="271"/>
                  </a:lnTo>
                  <a:lnTo>
                    <a:pt x="680" y="283"/>
                  </a:lnTo>
                  <a:lnTo>
                    <a:pt x="680" y="283"/>
                  </a:lnTo>
                  <a:close/>
                  <a:moveTo>
                    <a:pt x="63" y="156"/>
                  </a:moveTo>
                  <a:lnTo>
                    <a:pt x="63" y="156"/>
                  </a:lnTo>
                  <a:lnTo>
                    <a:pt x="69" y="154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82" y="146"/>
                  </a:lnTo>
                  <a:lnTo>
                    <a:pt x="89" y="140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3" y="122"/>
                  </a:lnTo>
                  <a:lnTo>
                    <a:pt x="122" y="123"/>
                  </a:lnTo>
                  <a:lnTo>
                    <a:pt x="130" y="124"/>
                  </a:lnTo>
                  <a:lnTo>
                    <a:pt x="139" y="127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57" y="138"/>
                  </a:lnTo>
                  <a:lnTo>
                    <a:pt x="165" y="148"/>
                  </a:lnTo>
                  <a:lnTo>
                    <a:pt x="173" y="158"/>
                  </a:lnTo>
                  <a:lnTo>
                    <a:pt x="178" y="170"/>
                  </a:lnTo>
                  <a:lnTo>
                    <a:pt x="178" y="170"/>
                  </a:lnTo>
                  <a:lnTo>
                    <a:pt x="197" y="213"/>
                  </a:lnTo>
                  <a:lnTo>
                    <a:pt x="197" y="213"/>
                  </a:lnTo>
                  <a:lnTo>
                    <a:pt x="198" y="216"/>
                  </a:lnTo>
                  <a:lnTo>
                    <a:pt x="199" y="217"/>
                  </a:lnTo>
                  <a:lnTo>
                    <a:pt x="201" y="215"/>
                  </a:lnTo>
                  <a:lnTo>
                    <a:pt x="201" y="215"/>
                  </a:lnTo>
                  <a:lnTo>
                    <a:pt x="207" y="209"/>
                  </a:lnTo>
                  <a:lnTo>
                    <a:pt x="212" y="202"/>
                  </a:lnTo>
                  <a:lnTo>
                    <a:pt x="215" y="194"/>
                  </a:lnTo>
                  <a:lnTo>
                    <a:pt x="218" y="186"/>
                  </a:lnTo>
                  <a:lnTo>
                    <a:pt x="218" y="186"/>
                  </a:lnTo>
                  <a:lnTo>
                    <a:pt x="218" y="182"/>
                  </a:lnTo>
                  <a:lnTo>
                    <a:pt x="217" y="178"/>
                  </a:lnTo>
                  <a:lnTo>
                    <a:pt x="215" y="175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09" y="171"/>
                  </a:lnTo>
                  <a:lnTo>
                    <a:pt x="207" y="170"/>
                  </a:lnTo>
                  <a:lnTo>
                    <a:pt x="207" y="168"/>
                  </a:lnTo>
                  <a:lnTo>
                    <a:pt x="207" y="168"/>
                  </a:lnTo>
                  <a:lnTo>
                    <a:pt x="208" y="165"/>
                  </a:lnTo>
                  <a:lnTo>
                    <a:pt x="210" y="162"/>
                  </a:lnTo>
                  <a:lnTo>
                    <a:pt x="210" y="162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7" y="149"/>
                  </a:lnTo>
                  <a:lnTo>
                    <a:pt x="219" y="139"/>
                  </a:lnTo>
                  <a:lnTo>
                    <a:pt x="220" y="128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6" y="114"/>
                  </a:lnTo>
                  <a:lnTo>
                    <a:pt x="215" y="111"/>
                  </a:lnTo>
                  <a:lnTo>
                    <a:pt x="213" y="108"/>
                  </a:lnTo>
                  <a:lnTo>
                    <a:pt x="210" y="106"/>
                  </a:lnTo>
                  <a:lnTo>
                    <a:pt x="207" y="105"/>
                  </a:lnTo>
                  <a:lnTo>
                    <a:pt x="204" y="105"/>
                  </a:lnTo>
                  <a:lnTo>
                    <a:pt x="201" y="105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3" y="107"/>
                  </a:lnTo>
                  <a:lnTo>
                    <a:pt x="193" y="107"/>
                  </a:lnTo>
                  <a:lnTo>
                    <a:pt x="191" y="107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90" y="104"/>
                  </a:lnTo>
                  <a:lnTo>
                    <a:pt x="190" y="98"/>
                  </a:lnTo>
                  <a:lnTo>
                    <a:pt x="190" y="91"/>
                  </a:lnTo>
                  <a:lnTo>
                    <a:pt x="190" y="91"/>
                  </a:lnTo>
                  <a:lnTo>
                    <a:pt x="189" y="86"/>
                  </a:lnTo>
                  <a:lnTo>
                    <a:pt x="187" y="81"/>
                  </a:lnTo>
                  <a:lnTo>
                    <a:pt x="184" y="76"/>
                  </a:lnTo>
                  <a:lnTo>
                    <a:pt x="181" y="71"/>
                  </a:lnTo>
                  <a:lnTo>
                    <a:pt x="176" y="67"/>
                  </a:lnTo>
                  <a:lnTo>
                    <a:pt x="172" y="64"/>
                  </a:lnTo>
                  <a:lnTo>
                    <a:pt x="167" y="62"/>
                  </a:lnTo>
                  <a:lnTo>
                    <a:pt x="161" y="60"/>
                  </a:lnTo>
                  <a:lnTo>
                    <a:pt x="161" y="60"/>
                  </a:lnTo>
                  <a:lnTo>
                    <a:pt x="157" y="60"/>
                  </a:lnTo>
                  <a:lnTo>
                    <a:pt x="152" y="60"/>
                  </a:lnTo>
                  <a:lnTo>
                    <a:pt x="144" y="62"/>
                  </a:lnTo>
                  <a:lnTo>
                    <a:pt x="137" y="66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27" y="73"/>
                  </a:lnTo>
                  <a:lnTo>
                    <a:pt x="125" y="74"/>
                  </a:lnTo>
                  <a:lnTo>
                    <a:pt x="124" y="73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18" y="66"/>
                  </a:lnTo>
                  <a:lnTo>
                    <a:pt x="114" y="63"/>
                  </a:lnTo>
                  <a:lnTo>
                    <a:pt x="110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98" y="63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83" y="72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5" y="94"/>
                  </a:lnTo>
                  <a:lnTo>
                    <a:pt x="61" y="101"/>
                  </a:lnTo>
                  <a:lnTo>
                    <a:pt x="58" y="108"/>
                  </a:lnTo>
                  <a:lnTo>
                    <a:pt x="55" y="116"/>
                  </a:lnTo>
                  <a:lnTo>
                    <a:pt x="53" y="123"/>
                  </a:lnTo>
                  <a:lnTo>
                    <a:pt x="51" y="132"/>
                  </a:lnTo>
                  <a:lnTo>
                    <a:pt x="51" y="140"/>
                  </a:lnTo>
                  <a:lnTo>
                    <a:pt x="51" y="140"/>
                  </a:lnTo>
                  <a:lnTo>
                    <a:pt x="51" y="146"/>
                  </a:lnTo>
                  <a:lnTo>
                    <a:pt x="51" y="146"/>
                  </a:lnTo>
                  <a:lnTo>
                    <a:pt x="52" y="151"/>
                  </a:lnTo>
                  <a:lnTo>
                    <a:pt x="54" y="155"/>
                  </a:lnTo>
                  <a:lnTo>
                    <a:pt x="58" y="156"/>
                  </a:lnTo>
                  <a:lnTo>
                    <a:pt x="63" y="156"/>
                  </a:lnTo>
                  <a:lnTo>
                    <a:pt x="63" y="156"/>
                  </a:lnTo>
                  <a:close/>
                  <a:moveTo>
                    <a:pt x="65" y="348"/>
                  </a:moveTo>
                  <a:lnTo>
                    <a:pt x="65" y="348"/>
                  </a:lnTo>
                  <a:lnTo>
                    <a:pt x="58" y="350"/>
                  </a:lnTo>
                  <a:lnTo>
                    <a:pt x="50" y="349"/>
                  </a:lnTo>
                  <a:lnTo>
                    <a:pt x="43" y="347"/>
                  </a:lnTo>
                  <a:lnTo>
                    <a:pt x="37" y="343"/>
                  </a:lnTo>
                  <a:lnTo>
                    <a:pt x="32" y="337"/>
                  </a:lnTo>
                  <a:lnTo>
                    <a:pt x="28" y="331"/>
                  </a:lnTo>
                  <a:lnTo>
                    <a:pt x="25" y="324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6" y="312"/>
                  </a:lnTo>
                  <a:lnTo>
                    <a:pt x="28" y="307"/>
                  </a:lnTo>
                  <a:lnTo>
                    <a:pt x="28" y="307"/>
                  </a:lnTo>
                  <a:lnTo>
                    <a:pt x="25" y="312"/>
                  </a:lnTo>
                  <a:lnTo>
                    <a:pt x="23" y="316"/>
                  </a:lnTo>
                  <a:lnTo>
                    <a:pt x="22" y="320"/>
                  </a:lnTo>
                  <a:lnTo>
                    <a:pt x="22" y="324"/>
                  </a:lnTo>
                  <a:lnTo>
                    <a:pt x="23" y="328"/>
                  </a:lnTo>
                  <a:lnTo>
                    <a:pt x="24" y="332"/>
                  </a:lnTo>
                  <a:lnTo>
                    <a:pt x="29" y="341"/>
                  </a:lnTo>
                  <a:lnTo>
                    <a:pt x="29" y="341"/>
                  </a:lnTo>
                  <a:lnTo>
                    <a:pt x="25" y="341"/>
                  </a:lnTo>
                  <a:lnTo>
                    <a:pt x="22" y="341"/>
                  </a:lnTo>
                  <a:lnTo>
                    <a:pt x="14" y="339"/>
                  </a:lnTo>
                  <a:lnTo>
                    <a:pt x="8" y="335"/>
                  </a:lnTo>
                  <a:lnTo>
                    <a:pt x="5" y="333"/>
                  </a:lnTo>
                  <a:lnTo>
                    <a:pt x="3" y="330"/>
                  </a:lnTo>
                  <a:lnTo>
                    <a:pt x="3" y="330"/>
                  </a:lnTo>
                  <a:lnTo>
                    <a:pt x="0" y="324"/>
                  </a:lnTo>
                  <a:lnTo>
                    <a:pt x="0" y="317"/>
                  </a:lnTo>
                  <a:lnTo>
                    <a:pt x="2" y="310"/>
                  </a:lnTo>
                  <a:lnTo>
                    <a:pt x="4" y="307"/>
                  </a:lnTo>
                  <a:lnTo>
                    <a:pt x="6" y="304"/>
                  </a:lnTo>
                  <a:lnTo>
                    <a:pt x="6" y="304"/>
                  </a:lnTo>
                  <a:lnTo>
                    <a:pt x="19" y="294"/>
                  </a:lnTo>
                  <a:lnTo>
                    <a:pt x="32" y="284"/>
                  </a:lnTo>
                  <a:lnTo>
                    <a:pt x="46" y="277"/>
                  </a:lnTo>
                  <a:lnTo>
                    <a:pt x="60" y="271"/>
                  </a:lnTo>
                  <a:lnTo>
                    <a:pt x="60" y="271"/>
                  </a:lnTo>
                  <a:lnTo>
                    <a:pt x="70" y="266"/>
                  </a:lnTo>
                  <a:lnTo>
                    <a:pt x="77" y="261"/>
                  </a:lnTo>
                  <a:lnTo>
                    <a:pt x="81" y="257"/>
                  </a:lnTo>
                  <a:lnTo>
                    <a:pt x="83" y="253"/>
                  </a:lnTo>
                  <a:lnTo>
                    <a:pt x="86" y="249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1"/>
                  </a:lnTo>
                  <a:lnTo>
                    <a:pt x="87" y="239"/>
                  </a:lnTo>
                  <a:lnTo>
                    <a:pt x="86" y="237"/>
                  </a:lnTo>
                  <a:lnTo>
                    <a:pt x="84" y="235"/>
                  </a:lnTo>
                  <a:lnTo>
                    <a:pt x="84" y="235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2" y="226"/>
                  </a:lnTo>
                  <a:lnTo>
                    <a:pt x="71" y="223"/>
                  </a:lnTo>
                  <a:lnTo>
                    <a:pt x="70" y="221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73" y="205"/>
                  </a:lnTo>
                  <a:lnTo>
                    <a:pt x="76" y="199"/>
                  </a:lnTo>
                  <a:lnTo>
                    <a:pt x="79" y="193"/>
                  </a:lnTo>
                  <a:lnTo>
                    <a:pt x="82" y="188"/>
                  </a:lnTo>
                  <a:lnTo>
                    <a:pt x="87" y="183"/>
                  </a:lnTo>
                  <a:lnTo>
                    <a:pt x="92" y="179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8" y="171"/>
                  </a:lnTo>
                  <a:lnTo>
                    <a:pt x="113" y="170"/>
                  </a:lnTo>
                  <a:lnTo>
                    <a:pt x="118" y="170"/>
                  </a:lnTo>
                  <a:lnTo>
                    <a:pt x="123" y="170"/>
                  </a:lnTo>
                  <a:lnTo>
                    <a:pt x="128" y="171"/>
                  </a:lnTo>
                  <a:lnTo>
                    <a:pt x="133" y="17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43" y="180"/>
                  </a:lnTo>
                  <a:lnTo>
                    <a:pt x="147" y="185"/>
                  </a:lnTo>
                  <a:lnTo>
                    <a:pt x="149" y="191"/>
                  </a:lnTo>
                  <a:lnTo>
                    <a:pt x="151" y="197"/>
                  </a:lnTo>
                  <a:lnTo>
                    <a:pt x="151" y="197"/>
                  </a:lnTo>
                  <a:lnTo>
                    <a:pt x="151" y="205"/>
                  </a:lnTo>
                  <a:lnTo>
                    <a:pt x="151" y="213"/>
                  </a:lnTo>
                  <a:lnTo>
                    <a:pt x="150" y="220"/>
                  </a:lnTo>
                  <a:lnTo>
                    <a:pt x="149" y="227"/>
                  </a:lnTo>
                  <a:lnTo>
                    <a:pt x="146" y="233"/>
                  </a:lnTo>
                  <a:lnTo>
                    <a:pt x="143" y="240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26" y="263"/>
                  </a:lnTo>
                  <a:lnTo>
                    <a:pt x="116" y="271"/>
                  </a:lnTo>
                  <a:lnTo>
                    <a:pt x="111" y="275"/>
                  </a:lnTo>
                  <a:lnTo>
                    <a:pt x="105" y="278"/>
                  </a:lnTo>
                  <a:lnTo>
                    <a:pt x="99" y="280"/>
                  </a:lnTo>
                  <a:lnTo>
                    <a:pt x="92" y="282"/>
                  </a:lnTo>
                  <a:lnTo>
                    <a:pt x="92" y="282"/>
                  </a:lnTo>
                  <a:lnTo>
                    <a:pt x="90" y="283"/>
                  </a:lnTo>
                  <a:lnTo>
                    <a:pt x="89" y="284"/>
                  </a:lnTo>
                  <a:lnTo>
                    <a:pt x="88" y="286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9" y="304"/>
                  </a:lnTo>
                  <a:lnTo>
                    <a:pt x="88" y="312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5" y="329"/>
                  </a:lnTo>
                  <a:lnTo>
                    <a:pt x="80" y="337"/>
                  </a:lnTo>
                  <a:lnTo>
                    <a:pt x="77" y="341"/>
                  </a:lnTo>
                  <a:lnTo>
                    <a:pt x="74" y="344"/>
                  </a:lnTo>
                  <a:lnTo>
                    <a:pt x="70" y="346"/>
                  </a:lnTo>
                  <a:lnTo>
                    <a:pt x="65" y="348"/>
                  </a:lnTo>
                  <a:lnTo>
                    <a:pt x="65" y="348"/>
                  </a:lnTo>
                  <a:close/>
                  <a:moveTo>
                    <a:pt x="96" y="221"/>
                  </a:moveTo>
                  <a:lnTo>
                    <a:pt x="96" y="221"/>
                  </a:lnTo>
                  <a:lnTo>
                    <a:pt x="97" y="226"/>
                  </a:lnTo>
                  <a:lnTo>
                    <a:pt x="99" y="231"/>
                  </a:lnTo>
                  <a:lnTo>
                    <a:pt x="103" y="235"/>
                  </a:lnTo>
                  <a:lnTo>
                    <a:pt x="105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10" y="236"/>
                  </a:lnTo>
                  <a:lnTo>
                    <a:pt x="112" y="235"/>
                  </a:lnTo>
                  <a:lnTo>
                    <a:pt x="116" y="232"/>
                  </a:lnTo>
                  <a:lnTo>
                    <a:pt x="118" y="227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8" y="215"/>
                  </a:lnTo>
                  <a:lnTo>
                    <a:pt x="115" y="210"/>
                  </a:lnTo>
                  <a:lnTo>
                    <a:pt x="112" y="207"/>
                  </a:lnTo>
                  <a:lnTo>
                    <a:pt x="110" y="206"/>
                  </a:lnTo>
                  <a:lnTo>
                    <a:pt x="107" y="206"/>
                  </a:lnTo>
                  <a:lnTo>
                    <a:pt x="107" y="206"/>
                  </a:lnTo>
                  <a:lnTo>
                    <a:pt x="103" y="207"/>
                  </a:lnTo>
                  <a:lnTo>
                    <a:pt x="100" y="210"/>
                  </a:lnTo>
                  <a:lnTo>
                    <a:pt x="97" y="215"/>
                  </a:lnTo>
                  <a:lnTo>
                    <a:pt x="96" y="221"/>
                  </a:lnTo>
                  <a:lnTo>
                    <a:pt x="96" y="221"/>
                  </a:lnTo>
                  <a:close/>
                  <a:moveTo>
                    <a:pt x="29" y="306"/>
                  </a:moveTo>
                  <a:lnTo>
                    <a:pt x="29" y="306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28" y="306"/>
                  </a:lnTo>
                  <a:lnTo>
                    <a:pt x="28" y="306"/>
                  </a:lnTo>
                  <a:lnTo>
                    <a:pt x="28" y="307"/>
                  </a:lnTo>
                  <a:lnTo>
                    <a:pt x="29" y="307"/>
                  </a:lnTo>
                  <a:lnTo>
                    <a:pt x="29" y="307"/>
                  </a:lnTo>
                  <a:lnTo>
                    <a:pt x="29" y="306"/>
                  </a:lnTo>
                  <a:lnTo>
                    <a:pt x="29" y="306"/>
                  </a:lnTo>
                  <a:close/>
                  <a:moveTo>
                    <a:pt x="383" y="212"/>
                  </a:moveTo>
                  <a:lnTo>
                    <a:pt x="383" y="212"/>
                  </a:lnTo>
                  <a:lnTo>
                    <a:pt x="393" y="224"/>
                  </a:lnTo>
                  <a:lnTo>
                    <a:pt x="393" y="224"/>
                  </a:lnTo>
                  <a:lnTo>
                    <a:pt x="393" y="216"/>
                  </a:lnTo>
                  <a:lnTo>
                    <a:pt x="393" y="209"/>
                  </a:lnTo>
                  <a:lnTo>
                    <a:pt x="393" y="209"/>
                  </a:lnTo>
                  <a:lnTo>
                    <a:pt x="393" y="204"/>
                  </a:lnTo>
                  <a:lnTo>
                    <a:pt x="394" y="198"/>
                  </a:lnTo>
                  <a:lnTo>
                    <a:pt x="393" y="193"/>
                  </a:lnTo>
                  <a:lnTo>
                    <a:pt x="391" y="190"/>
                  </a:lnTo>
                  <a:lnTo>
                    <a:pt x="390" y="187"/>
                  </a:lnTo>
                  <a:lnTo>
                    <a:pt x="390" y="187"/>
                  </a:lnTo>
                  <a:lnTo>
                    <a:pt x="392" y="188"/>
                  </a:lnTo>
                  <a:lnTo>
                    <a:pt x="394" y="187"/>
                  </a:lnTo>
                  <a:lnTo>
                    <a:pt x="395" y="186"/>
                  </a:lnTo>
                  <a:lnTo>
                    <a:pt x="395" y="184"/>
                  </a:lnTo>
                  <a:lnTo>
                    <a:pt x="395" y="184"/>
                  </a:lnTo>
                  <a:lnTo>
                    <a:pt x="402" y="161"/>
                  </a:lnTo>
                  <a:lnTo>
                    <a:pt x="402" y="161"/>
                  </a:lnTo>
                  <a:lnTo>
                    <a:pt x="405" y="149"/>
                  </a:lnTo>
                  <a:lnTo>
                    <a:pt x="410" y="138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20" y="113"/>
                  </a:lnTo>
                  <a:lnTo>
                    <a:pt x="421" y="109"/>
                  </a:lnTo>
                  <a:lnTo>
                    <a:pt x="421" y="105"/>
                  </a:lnTo>
                  <a:lnTo>
                    <a:pt x="420" y="101"/>
                  </a:lnTo>
                  <a:lnTo>
                    <a:pt x="420" y="101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4" y="106"/>
                  </a:lnTo>
                  <a:lnTo>
                    <a:pt x="424" y="106"/>
                  </a:lnTo>
                  <a:lnTo>
                    <a:pt x="428" y="99"/>
                  </a:lnTo>
                  <a:lnTo>
                    <a:pt x="428" y="99"/>
                  </a:lnTo>
                  <a:lnTo>
                    <a:pt x="439" y="83"/>
                  </a:lnTo>
                  <a:lnTo>
                    <a:pt x="445" y="75"/>
                  </a:lnTo>
                  <a:lnTo>
                    <a:pt x="452" y="68"/>
                  </a:lnTo>
                  <a:lnTo>
                    <a:pt x="452" y="68"/>
                  </a:lnTo>
                  <a:lnTo>
                    <a:pt x="465" y="58"/>
                  </a:lnTo>
                  <a:lnTo>
                    <a:pt x="478" y="49"/>
                  </a:lnTo>
                  <a:lnTo>
                    <a:pt x="493" y="42"/>
                  </a:lnTo>
                  <a:lnTo>
                    <a:pt x="508" y="37"/>
                  </a:lnTo>
                  <a:lnTo>
                    <a:pt x="508" y="37"/>
                  </a:lnTo>
                  <a:lnTo>
                    <a:pt x="513" y="34"/>
                  </a:lnTo>
                  <a:lnTo>
                    <a:pt x="514" y="32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23" y="14"/>
                  </a:lnTo>
                  <a:lnTo>
                    <a:pt x="523" y="14"/>
                  </a:lnTo>
                  <a:lnTo>
                    <a:pt x="523" y="17"/>
                  </a:lnTo>
                  <a:lnTo>
                    <a:pt x="523" y="19"/>
                  </a:lnTo>
                  <a:lnTo>
                    <a:pt x="520" y="23"/>
                  </a:lnTo>
                  <a:lnTo>
                    <a:pt x="520" y="23"/>
                  </a:lnTo>
                  <a:lnTo>
                    <a:pt x="518" y="28"/>
                  </a:lnTo>
                  <a:lnTo>
                    <a:pt x="517" y="31"/>
                  </a:lnTo>
                  <a:lnTo>
                    <a:pt x="517" y="34"/>
                  </a:lnTo>
                  <a:lnTo>
                    <a:pt x="517" y="34"/>
                  </a:lnTo>
                  <a:lnTo>
                    <a:pt x="523" y="33"/>
                  </a:lnTo>
                  <a:lnTo>
                    <a:pt x="529" y="32"/>
                  </a:lnTo>
                  <a:lnTo>
                    <a:pt x="542" y="30"/>
                  </a:lnTo>
                  <a:lnTo>
                    <a:pt x="542" y="30"/>
                  </a:lnTo>
                  <a:lnTo>
                    <a:pt x="552" y="30"/>
                  </a:lnTo>
                  <a:lnTo>
                    <a:pt x="561" y="31"/>
                  </a:lnTo>
                  <a:lnTo>
                    <a:pt x="571" y="33"/>
                  </a:lnTo>
                  <a:lnTo>
                    <a:pt x="580" y="37"/>
                  </a:lnTo>
                  <a:lnTo>
                    <a:pt x="580" y="37"/>
                  </a:lnTo>
                  <a:lnTo>
                    <a:pt x="584" y="40"/>
                  </a:lnTo>
                  <a:lnTo>
                    <a:pt x="588" y="43"/>
                  </a:lnTo>
                  <a:lnTo>
                    <a:pt x="592" y="47"/>
                  </a:lnTo>
                  <a:lnTo>
                    <a:pt x="595" y="51"/>
                  </a:lnTo>
                  <a:lnTo>
                    <a:pt x="599" y="60"/>
                  </a:lnTo>
                  <a:lnTo>
                    <a:pt x="603" y="71"/>
                  </a:lnTo>
                  <a:lnTo>
                    <a:pt x="603" y="71"/>
                  </a:lnTo>
                  <a:lnTo>
                    <a:pt x="610" y="99"/>
                  </a:lnTo>
                  <a:lnTo>
                    <a:pt x="610" y="99"/>
                  </a:lnTo>
                  <a:lnTo>
                    <a:pt x="610" y="45"/>
                  </a:lnTo>
                  <a:lnTo>
                    <a:pt x="610" y="45"/>
                  </a:lnTo>
                  <a:lnTo>
                    <a:pt x="609" y="36"/>
                  </a:lnTo>
                  <a:lnTo>
                    <a:pt x="607" y="28"/>
                  </a:lnTo>
                  <a:lnTo>
                    <a:pt x="602" y="21"/>
                  </a:lnTo>
                  <a:lnTo>
                    <a:pt x="595" y="15"/>
                  </a:lnTo>
                  <a:lnTo>
                    <a:pt x="595" y="15"/>
                  </a:lnTo>
                  <a:lnTo>
                    <a:pt x="589" y="11"/>
                  </a:lnTo>
                  <a:lnTo>
                    <a:pt x="582" y="7"/>
                  </a:lnTo>
                  <a:lnTo>
                    <a:pt x="582" y="7"/>
                  </a:lnTo>
                  <a:lnTo>
                    <a:pt x="578" y="6"/>
                  </a:lnTo>
                  <a:lnTo>
                    <a:pt x="577" y="7"/>
                  </a:lnTo>
                  <a:lnTo>
                    <a:pt x="576" y="8"/>
                  </a:lnTo>
                  <a:lnTo>
                    <a:pt x="576" y="8"/>
                  </a:lnTo>
                  <a:lnTo>
                    <a:pt x="570" y="14"/>
                  </a:lnTo>
                  <a:lnTo>
                    <a:pt x="564" y="18"/>
                  </a:lnTo>
                  <a:lnTo>
                    <a:pt x="564" y="18"/>
                  </a:lnTo>
                  <a:lnTo>
                    <a:pt x="561" y="19"/>
                  </a:lnTo>
                  <a:lnTo>
                    <a:pt x="561" y="18"/>
                  </a:lnTo>
                  <a:lnTo>
                    <a:pt x="560" y="16"/>
                  </a:lnTo>
                  <a:lnTo>
                    <a:pt x="560" y="16"/>
                  </a:lnTo>
                  <a:lnTo>
                    <a:pt x="559" y="11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7" y="2"/>
                  </a:lnTo>
                  <a:lnTo>
                    <a:pt x="556" y="2"/>
                  </a:lnTo>
                  <a:lnTo>
                    <a:pt x="556" y="2"/>
                  </a:lnTo>
                  <a:lnTo>
                    <a:pt x="547" y="1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30" y="0"/>
                  </a:lnTo>
                  <a:lnTo>
                    <a:pt x="522" y="0"/>
                  </a:lnTo>
                  <a:lnTo>
                    <a:pt x="513" y="1"/>
                  </a:lnTo>
                  <a:lnTo>
                    <a:pt x="505" y="3"/>
                  </a:lnTo>
                  <a:lnTo>
                    <a:pt x="490" y="9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0" y="19"/>
                  </a:lnTo>
                  <a:lnTo>
                    <a:pt x="468" y="23"/>
                  </a:lnTo>
                  <a:lnTo>
                    <a:pt x="466" y="27"/>
                  </a:lnTo>
                  <a:lnTo>
                    <a:pt x="465" y="32"/>
                  </a:lnTo>
                  <a:lnTo>
                    <a:pt x="465" y="32"/>
                  </a:lnTo>
                  <a:lnTo>
                    <a:pt x="465" y="45"/>
                  </a:lnTo>
                  <a:lnTo>
                    <a:pt x="465" y="45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0" y="52"/>
                  </a:lnTo>
                  <a:lnTo>
                    <a:pt x="458" y="51"/>
                  </a:lnTo>
                  <a:lnTo>
                    <a:pt x="454" y="48"/>
                  </a:lnTo>
                  <a:lnTo>
                    <a:pt x="454" y="48"/>
                  </a:lnTo>
                  <a:lnTo>
                    <a:pt x="453" y="45"/>
                  </a:lnTo>
                  <a:lnTo>
                    <a:pt x="453" y="45"/>
                  </a:lnTo>
                  <a:lnTo>
                    <a:pt x="448" y="37"/>
                  </a:lnTo>
                  <a:lnTo>
                    <a:pt x="448" y="37"/>
                  </a:lnTo>
                  <a:lnTo>
                    <a:pt x="446" y="35"/>
                  </a:lnTo>
                  <a:lnTo>
                    <a:pt x="445" y="35"/>
                  </a:lnTo>
                  <a:lnTo>
                    <a:pt x="444" y="36"/>
                  </a:lnTo>
                  <a:lnTo>
                    <a:pt x="444" y="36"/>
                  </a:lnTo>
                  <a:lnTo>
                    <a:pt x="432" y="49"/>
                  </a:lnTo>
                  <a:lnTo>
                    <a:pt x="421" y="62"/>
                  </a:lnTo>
                  <a:lnTo>
                    <a:pt x="421" y="62"/>
                  </a:lnTo>
                  <a:lnTo>
                    <a:pt x="415" y="72"/>
                  </a:lnTo>
                  <a:lnTo>
                    <a:pt x="409" y="82"/>
                  </a:lnTo>
                  <a:lnTo>
                    <a:pt x="404" y="92"/>
                  </a:lnTo>
                  <a:lnTo>
                    <a:pt x="399" y="102"/>
                  </a:lnTo>
                  <a:lnTo>
                    <a:pt x="395" y="113"/>
                  </a:lnTo>
                  <a:lnTo>
                    <a:pt x="391" y="123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4" y="154"/>
                  </a:lnTo>
                  <a:lnTo>
                    <a:pt x="382" y="163"/>
                  </a:lnTo>
                  <a:lnTo>
                    <a:pt x="382" y="167"/>
                  </a:lnTo>
                  <a:lnTo>
                    <a:pt x="383" y="172"/>
                  </a:lnTo>
                  <a:lnTo>
                    <a:pt x="384" y="176"/>
                  </a:lnTo>
                  <a:lnTo>
                    <a:pt x="386" y="180"/>
                  </a:lnTo>
                  <a:lnTo>
                    <a:pt x="386" y="180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9" y="184"/>
                  </a:lnTo>
                  <a:lnTo>
                    <a:pt x="390" y="186"/>
                  </a:lnTo>
                  <a:lnTo>
                    <a:pt x="390" y="186"/>
                  </a:lnTo>
                  <a:lnTo>
                    <a:pt x="388" y="186"/>
                  </a:lnTo>
                  <a:lnTo>
                    <a:pt x="388" y="185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5" y="181"/>
                  </a:lnTo>
                  <a:lnTo>
                    <a:pt x="385" y="181"/>
                  </a:lnTo>
                  <a:lnTo>
                    <a:pt x="383" y="178"/>
                  </a:lnTo>
                  <a:lnTo>
                    <a:pt x="383" y="178"/>
                  </a:lnTo>
                  <a:lnTo>
                    <a:pt x="381" y="178"/>
                  </a:lnTo>
                  <a:lnTo>
                    <a:pt x="381" y="178"/>
                  </a:lnTo>
                  <a:lnTo>
                    <a:pt x="381" y="190"/>
                  </a:lnTo>
                  <a:lnTo>
                    <a:pt x="382" y="202"/>
                  </a:lnTo>
                  <a:lnTo>
                    <a:pt x="382" y="202"/>
                  </a:lnTo>
                  <a:lnTo>
                    <a:pt x="382" y="207"/>
                  </a:lnTo>
                  <a:lnTo>
                    <a:pt x="382" y="210"/>
                  </a:lnTo>
                  <a:lnTo>
                    <a:pt x="383" y="212"/>
                  </a:lnTo>
                  <a:lnTo>
                    <a:pt x="383" y="212"/>
                  </a:lnTo>
                  <a:close/>
                  <a:moveTo>
                    <a:pt x="521" y="593"/>
                  </a:moveTo>
                  <a:lnTo>
                    <a:pt x="521" y="593"/>
                  </a:lnTo>
                  <a:lnTo>
                    <a:pt x="518" y="598"/>
                  </a:lnTo>
                  <a:lnTo>
                    <a:pt x="516" y="603"/>
                  </a:lnTo>
                  <a:lnTo>
                    <a:pt x="516" y="603"/>
                  </a:lnTo>
                  <a:lnTo>
                    <a:pt x="511" y="620"/>
                  </a:lnTo>
                  <a:lnTo>
                    <a:pt x="511" y="620"/>
                  </a:lnTo>
                  <a:lnTo>
                    <a:pt x="510" y="623"/>
                  </a:lnTo>
                  <a:lnTo>
                    <a:pt x="510" y="624"/>
                  </a:lnTo>
                  <a:lnTo>
                    <a:pt x="509" y="624"/>
                  </a:lnTo>
                  <a:lnTo>
                    <a:pt x="509" y="624"/>
                  </a:lnTo>
                  <a:lnTo>
                    <a:pt x="508" y="623"/>
                  </a:lnTo>
                  <a:lnTo>
                    <a:pt x="508" y="622"/>
                  </a:lnTo>
                  <a:lnTo>
                    <a:pt x="509" y="620"/>
                  </a:lnTo>
                  <a:lnTo>
                    <a:pt x="509" y="620"/>
                  </a:lnTo>
                  <a:lnTo>
                    <a:pt x="509" y="618"/>
                  </a:lnTo>
                  <a:lnTo>
                    <a:pt x="509" y="616"/>
                  </a:lnTo>
                  <a:lnTo>
                    <a:pt x="510" y="613"/>
                  </a:lnTo>
                  <a:lnTo>
                    <a:pt x="509" y="611"/>
                  </a:lnTo>
                  <a:lnTo>
                    <a:pt x="509" y="611"/>
                  </a:lnTo>
                  <a:lnTo>
                    <a:pt x="497" y="622"/>
                  </a:lnTo>
                  <a:lnTo>
                    <a:pt x="497" y="622"/>
                  </a:lnTo>
                  <a:lnTo>
                    <a:pt x="497" y="620"/>
                  </a:lnTo>
                  <a:lnTo>
                    <a:pt x="498" y="619"/>
                  </a:lnTo>
                  <a:lnTo>
                    <a:pt x="499" y="617"/>
                  </a:lnTo>
                  <a:lnTo>
                    <a:pt x="499" y="617"/>
                  </a:lnTo>
                  <a:lnTo>
                    <a:pt x="505" y="612"/>
                  </a:lnTo>
                  <a:lnTo>
                    <a:pt x="510" y="606"/>
                  </a:lnTo>
                  <a:lnTo>
                    <a:pt x="514" y="599"/>
                  </a:lnTo>
                  <a:lnTo>
                    <a:pt x="518" y="592"/>
                  </a:lnTo>
                  <a:lnTo>
                    <a:pt x="518" y="592"/>
                  </a:lnTo>
                  <a:lnTo>
                    <a:pt x="524" y="582"/>
                  </a:lnTo>
                  <a:lnTo>
                    <a:pt x="530" y="572"/>
                  </a:lnTo>
                  <a:lnTo>
                    <a:pt x="545" y="553"/>
                  </a:lnTo>
                  <a:lnTo>
                    <a:pt x="545" y="553"/>
                  </a:lnTo>
                  <a:lnTo>
                    <a:pt x="552" y="545"/>
                  </a:lnTo>
                  <a:lnTo>
                    <a:pt x="558" y="536"/>
                  </a:lnTo>
                  <a:lnTo>
                    <a:pt x="564" y="526"/>
                  </a:lnTo>
                  <a:lnTo>
                    <a:pt x="568" y="516"/>
                  </a:lnTo>
                  <a:lnTo>
                    <a:pt x="568" y="516"/>
                  </a:lnTo>
                  <a:lnTo>
                    <a:pt x="570" y="509"/>
                  </a:lnTo>
                  <a:lnTo>
                    <a:pt x="570" y="502"/>
                  </a:lnTo>
                  <a:lnTo>
                    <a:pt x="570" y="496"/>
                  </a:lnTo>
                  <a:lnTo>
                    <a:pt x="567" y="489"/>
                  </a:lnTo>
                  <a:lnTo>
                    <a:pt x="564" y="484"/>
                  </a:lnTo>
                  <a:lnTo>
                    <a:pt x="560" y="479"/>
                  </a:lnTo>
                  <a:lnTo>
                    <a:pt x="554" y="475"/>
                  </a:lnTo>
                  <a:lnTo>
                    <a:pt x="548" y="473"/>
                  </a:lnTo>
                  <a:lnTo>
                    <a:pt x="548" y="473"/>
                  </a:lnTo>
                  <a:lnTo>
                    <a:pt x="542" y="471"/>
                  </a:lnTo>
                  <a:lnTo>
                    <a:pt x="535" y="471"/>
                  </a:lnTo>
                  <a:lnTo>
                    <a:pt x="522" y="472"/>
                  </a:lnTo>
                  <a:lnTo>
                    <a:pt x="522" y="472"/>
                  </a:lnTo>
                  <a:lnTo>
                    <a:pt x="511" y="474"/>
                  </a:lnTo>
                  <a:lnTo>
                    <a:pt x="501" y="477"/>
                  </a:lnTo>
                  <a:lnTo>
                    <a:pt x="480" y="482"/>
                  </a:lnTo>
                  <a:lnTo>
                    <a:pt x="480" y="482"/>
                  </a:lnTo>
                  <a:lnTo>
                    <a:pt x="467" y="485"/>
                  </a:lnTo>
                  <a:lnTo>
                    <a:pt x="461" y="486"/>
                  </a:lnTo>
                  <a:lnTo>
                    <a:pt x="454" y="487"/>
                  </a:lnTo>
                  <a:lnTo>
                    <a:pt x="454" y="487"/>
                  </a:lnTo>
                  <a:lnTo>
                    <a:pt x="434" y="486"/>
                  </a:lnTo>
                  <a:lnTo>
                    <a:pt x="434" y="486"/>
                  </a:lnTo>
                  <a:lnTo>
                    <a:pt x="433" y="486"/>
                  </a:lnTo>
                  <a:lnTo>
                    <a:pt x="432" y="486"/>
                  </a:lnTo>
                  <a:lnTo>
                    <a:pt x="432" y="487"/>
                  </a:lnTo>
                  <a:lnTo>
                    <a:pt x="432" y="487"/>
                  </a:lnTo>
                  <a:lnTo>
                    <a:pt x="432" y="491"/>
                  </a:lnTo>
                  <a:lnTo>
                    <a:pt x="431" y="494"/>
                  </a:lnTo>
                  <a:lnTo>
                    <a:pt x="431" y="494"/>
                  </a:lnTo>
                  <a:lnTo>
                    <a:pt x="431" y="496"/>
                  </a:lnTo>
                  <a:lnTo>
                    <a:pt x="431" y="497"/>
                  </a:lnTo>
                  <a:lnTo>
                    <a:pt x="433" y="498"/>
                  </a:lnTo>
                  <a:lnTo>
                    <a:pt x="435" y="498"/>
                  </a:lnTo>
                  <a:lnTo>
                    <a:pt x="435" y="498"/>
                  </a:lnTo>
                  <a:lnTo>
                    <a:pt x="451" y="497"/>
                  </a:lnTo>
                  <a:lnTo>
                    <a:pt x="467" y="496"/>
                  </a:lnTo>
                  <a:lnTo>
                    <a:pt x="467" y="496"/>
                  </a:lnTo>
                  <a:lnTo>
                    <a:pt x="481" y="495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6" y="493"/>
                  </a:lnTo>
                  <a:lnTo>
                    <a:pt x="515" y="495"/>
                  </a:lnTo>
                  <a:lnTo>
                    <a:pt x="519" y="496"/>
                  </a:lnTo>
                  <a:lnTo>
                    <a:pt x="523" y="499"/>
                  </a:lnTo>
                  <a:lnTo>
                    <a:pt x="527" y="502"/>
                  </a:lnTo>
                  <a:lnTo>
                    <a:pt x="530" y="506"/>
                  </a:lnTo>
                  <a:lnTo>
                    <a:pt x="530" y="506"/>
                  </a:lnTo>
                  <a:lnTo>
                    <a:pt x="534" y="510"/>
                  </a:lnTo>
                  <a:lnTo>
                    <a:pt x="534" y="510"/>
                  </a:lnTo>
                  <a:lnTo>
                    <a:pt x="535" y="511"/>
                  </a:lnTo>
                  <a:lnTo>
                    <a:pt x="536" y="512"/>
                  </a:lnTo>
                  <a:lnTo>
                    <a:pt x="538" y="511"/>
                  </a:lnTo>
                  <a:lnTo>
                    <a:pt x="539" y="510"/>
                  </a:lnTo>
                  <a:lnTo>
                    <a:pt x="539" y="510"/>
                  </a:lnTo>
                  <a:lnTo>
                    <a:pt x="541" y="507"/>
                  </a:lnTo>
                  <a:lnTo>
                    <a:pt x="543" y="503"/>
                  </a:lnTo>
                  <a:lnTo>
                    <a:pt x="545" y="496"/>
                  </a:lnTo>
                  <a:lnTo>
                    <a:pt x="545" y="496"/>
                  </a:lnTo>
                  <a:lnTo>
                    <a:pt x="545" y="501"/>
                  </a:lnTo>
                  <a:lnTo>
                    <a:pt x="544" y="506"/>
                  </a:lnTo>
                  <a:lnTo>
                    <a:pt x="542" y="511"/>
                  </a:lnTo>
                  <a:lnTo>
                    <a:pt x="538" y="514"/>
                  </a:lnTo>
                  <a:lnTo>
                    <a:pt x="538" y="514"/>
                  </a:lnTo>
                  <a:lnTo>
                    <a:pt x="536" y="517"/>
                  </a:lnTo>
                  <a:lnTo>
                    <a:pt x="536" y="520"/>
                  </a:lnTo>
                  <a:lnTo>
                    <a:pt x="536" y="520"/>
                  </a:lnTo>
                  <a:lnTo>
                    <a:pt x="536" y="526"/>
                  </a:lnTo>
                  <a:lnTo>
                    <a:pt x="535" y="531"/>
                  </a:lnTo>
                  <a:lnTo>
                    <a:pt x="534" y="536"/>
                  </a:lnTo>
                  <a:lnTo>
                    <a:pt x="531" y="542"/>
                  </a:lnTo>
                  <a:lnTo>
                    <a:pt x="531" y="542"/>
                  </a:lnTo>
                  <a:lnTo>
                    <a:pt x="514" y="570"/>
                  </a:lnTo>
                  <a:lnTo>
                    <a:pt x="514" y="570"/>
                  </a:lnTo>
                  <a:lnTo>
                    <a:pt x="505" y="586"/>
                  </a:lnTo>
                  <a:lnTo>
                    <a:pt x="496" y="602"/>
                  </a:lnTo>
                  <a:lnTo>
                    <a:pt x="493" y="611"/>
                  </a:lnTo>
                  <a:lnTo>
                    <a:pt x="490" y="620"/>
                  </a:lnTo>
                  <a:lnTo>
                    <a:pt x="487" y="629"/>
                  </a:lnTo>
                  <a:lnTo>
                    <a:pt x="486" y="638"/>
                  </a:lnTo>
                  <a:lnTo>
                    <a:pt x="486" y="638"/>
                  </a:lnTo>
                  <a:lnTo>
                    <a:pt x="486" y="651"/>
                  </a:lnTo>
                  <a:lnTo>
                    <a:pt x="487" y="664"/>
                  </a:lnTo>
                  <a:lnTo>
                    <a:pt x="488" y="670"/>
                  </a:lnTo>
                  <a:lnTo>
                    <a:pt x="490" y="676"/>
                  </a:lnTo>
                  <a:lnTo>
                    <a:pt x="493" y="682"/>
                  </a:lnTo>
                  <a:lnTo>
                    <a:pt x="497" y="687"/>
                  </a:lnTo>
                  <a:lnTo>
                    <a:pt x="497" y="687"/>
                  </a:lnTo>
                  <a:lnTo>
                    <a:pt x="500" y="691"/>
                  </a:lnTo>
                  <a:lnTo>
                    <a:pt x="503" y="695"/>
                  </a:lnTo>
                  <a:lnTo>
                    <a:pt x="507" y="698"/>
                  </a:lnTo>
                  <a:lnTo>
                    <a:pt x="512" y="700"/>
                  </a:lnTo>
                  <a:lnTo>
                    <a:pt x="512" y="700"/>
                  </a:lnTo>
                  <a:lnTo>
                    <a:pt x="512" y="698"/>
                  </a:lnTo>
                  <a:lnTo>
                    <a:pt x="512" y="698"/>
                  </a:lnTo>
                  <a:lnTo>
                    <a:pt x="510" y="688"/>
                  </a:lnTo>
                  <a:lnTo>
                    <a:pt x="508" y="678"/>
                  </a:lnTo>
                  <a:lnTo>
                    <a:pt x="509" y="667"/>
                  </a:lnTo>
                  <a:lnTo>
                    <a:pt x="510" y="657"/>
                  </a:lnTo>
                  <a:lnTo>
                    <a:pt x="510" y="657"/>
                  </a:lnTo>
                  <a:lnTo>
                    <a:pt x="513" y="647"/>
                  </a:lnTo>
                  <a:lnTo>
                    <a:pt x="516" y="638"/>
                  </a:lnTo>
                  <a:lnTo>
                    <a:pt x="519" y="629"/>
                  </a:lnTo>
                  <a:lnTo>
                    <a:pt x="524" y="620"/>
                  </a:lnTo>
                  <a:lnTo>
                    <a:pt x="524" y="620"/>
                  </a:lnTo>
                  <a:lnTo>
                    <a:pt x="526" y="617"/>
                  </a:lnTo>
                  <a:lnTo>
                    <a:pt x="527" y="614"/>
                  </a:lnTo>
                  <a:lnTo>
                    <a:pt x="527" y="611"/>
                  </a:lnTo>
                  <a:lnTo>
                    <a:pt x="527" y="608"/>
                  </a:lnTo>
                  <a:lnTo>
                    <a:pt x="527" y="608"/>
                  </a:lnTo>
                  <a:lnTo>
                    <a:pt x="521" y="593"/>
                  </a:lnTo>
                  <a:lnTo>
                    <a:pt x="521" y="593"/>
                  </a:lnTo>
                  <a:close/>
                  <a:moveTo>
                    <a:pt x="597" y="64"/>
                  </a:moveTo>
                  <a:lnTo>
                    <a:pt x="597" y="64"/>
                  </a:lnTo>
                  <a:lnTo>
                    <a:pt x="597" y="74"/>
                  </a:lnTo>
                  <a:lnTo>
                    <a:pt x="596" y="79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5" y="77"/>
                  </a:lnTo>
                  <a:lnTo>
                    <a:pt x="595" y="70"/>
                  </a:lnTo>
                  <a:lnTo>
                    <a:pt x="595" y="70"/>
                  </a:lnTo>
                  <a:lnTo>
                    <a:pt x="593" y="59"/>
                  </a:lnTo>
                  <a:lnTo>
                    <a:pt x="591" y="54"/>
                  </a:lnTo>
                  <a:lnTo>
                    <a:pt x="589" y="49"/>
                  </a:lnTo>
                  <a:lnTo>
                    <a:pt x="586" y="45"/>
                  </a:lnTo>
                  <a:lnTo>
                    <a:pt x="582" y="42"/>
                  </a:lnTo>
                  <a:lnTo>
                    <a:pt x="577" y="39"/>
                  </a:lnTo>
                  <a:lnTo>
                    <a:pt x="572" y="36"/>
                  </a:lnTo>
                  <a:lnTo>
                    <a:pt x="572" y="36"/>
                  </a:lnTo>
                  <a:lnTo>
                    <a:pt x="566" y="35"/>
                  </a:lnTo>
                  <a:lnTo>
                    <a:pt x="560" y="34"/>
                  </a:lnTo>
                  <a:lnTo>
                    <a:pt x="548" y="33"/>
                  </a:lnTo>
                  <a:lnTo>
                    <a:pt x="548" y="33"/>
                  </a:lnTo>
                  <a:lnTo>
                    <a:pt x="535" y="34"/>
                  </a:lnTo>
                  <a:lnTo>
                    <a:pt x="522" y="36"/>
                  </a:lnTo>
                  <a:lnTo>
                    <a:pt x="509" y="39"/>
                  </a:lnTo>
                  <a:lnTo>
                    <a:pt x="496" y="43"/>
                  </a:lnTo>
                  <a:lnTo>
                    <a:pt x="496" y="43"/>
                  </a:lnTo>
                  <a:lnTo>
                    <a:pt x="485" y="48"/>
                  </a:lnTo>
                  <a:lnTo>
                    <a:pt x="474" y="54"/>
                  </a:lnTo>
                  <a:lnTo>
                    <a:pt x="464" y="61"/>
                  </a:lnTo>
                  <a:lnTo>
                    <a:pt x="455" y="69"/>
                  </a:lnTo>
                  <a:lnTo>
                    <a:pt x="455" y="69"/>
                  </a:lnTo>
                  <a:lnTo>
                    <a:pt x="470" y="71"/>
                  </a:lnTo>
                  <a:lnTo>
                    <a:pt x="470" y="71"/>
                  </a:lnTo>
                  <a:lnTo>
                    <a:pt x="468" y="72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60" y="72"/>
                  </a:lnTo>
                  <a:lnTo>
                    <a:pt x="455" y="73"/>
                  </a:lnTo>
                  <a:lnTo>
                    <a:pt x="450" y="75"/>
                  </a:lnTo>
                  <a:lnTo>
                    <a:pt x="446" y="79"/>
                  </a:lnTo>
                  <a:lnTo>
                    <a:pt x="446" y="79"/>
                  </a:lnTo>
                  <a:lnTo>
                    <a:pt x="436" y="91"/>
                  </a:lnTo>
                  <a:lnTo>
                    <a:pt x="428" y="104"/>
                  </a:lnTo>
                  <a:lnTo>
                    <a:pt x="421" y="118"/>
                  </a:lnTo>
                  <a:lnTo>
                    <a:pt x="415" y="132"/>
                  </a:lnTo>
                  <a:lnTo>
                    <a:pt x="415" y="132"/>
                  </a:lnTo>
                  <a:lnTo>
                    <a:pt x="414" y="136"/>
                  </a:lnTo>
                  <a:lnTo>
                    <a:pt x="413" y="140"/>
                  </a:lnTo>
                  <a:lnTo>
                    <a:pt x="413" y="140"/>
                  </a:lnTo>
                  <a:lnTo>
                    <a:pt x="424" y="135"/>
                  </a:lnTo>
                  <a:lnTo>
                    <a:pt x="434" y="131"/>
                  </a:lnTo>
                  <a:lnTo>
                    <a:pt x="434" y="131"/>
                  </a:lnTo>
                  <a:lnTo>
                    <a:pt x="438" y="129"/>
                  </a:lnTo>
                  <a:lnTo>
                    <a:pt x="440" y="125"/>
                  </a:lnTo>
                  <a:lnTo>
                    <a:pt x="440" y="125"/>
                  </a:lnTo>
                  <a:lnTo>
                    <a:pt x="448" y="111"/>
                  </a:lnTo>
                  <a:lnTo>
                    <a:pt x="457" y="98"/>
                  </a:lnTo>
                  <a:lnTo>
                    <a:pt x="468" y="85"/>
                  </a:lnTo>
                  <a:lnTo>
                    <a:pt x="480" y="74"/>
                  </a:lnTo>
                  <a:lnTo>
                    <a:pt x="480" y="74"/>
                  </a:lnTo>
                  <a:lnTo>
                    <a:pt x="490" y="67"/>
                  </a:lnTo>
                  <a:lnTo>
                    <a:pt x="500" y="60"/>
                  </a:lnTo>
                  <a:lnTo>
                    <a:pt x="511" y="55"/>
                  </a:lnTo>
                  <a:lnTo>
                    <a:pt x="523" y="51"/>
                  </a:lnTo>
                  <a:lnTo>
                    <a:pt x="523" y="51"/>
                  </a:lnTo>
                  <a:lnTo>
                    <a:pt x="531" y="50"/>
                  </a:lnTo>
                  <a:lnTo>
                    <a:pt x="538" y="49"/>
                  </a:lnTo>
                  <a:lnTo>
                    <a:pt x="545" y="50"/>
                  </a:lnTo>
                  <a:lnTo>
                    <a:pt x="552" y="53"/>
                  </a:lnTo>
                  <a:lnTo>
                    <a:pt x="558" y="56"/>
                  </a:lnTo>
                  <a:lnTo>
                    <a:pt x="564" y="60"/>
                  </a:lnTo>
                  <a:lnTo>
                    <a:pt x="569" y="66"/>
                  </a:lnTo>
                  <a:lnTo>
                    <a:pt x="573" y="72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3" y="95"/>
                  </a:lnTo>
                  <a:lnTo>
                    <a:pt x="583" y="95"/>
                  </a:lnTo>
                  <a:lnTo>
                    <a:pt x="591" y="120"/>
                  </a:lnTo>
                  <a:lnTo>
                    <a:pt x="596" y="132"/>
                  </a:lnTo>
                  <a:lnTo>
                    <a:pt x="602" y="144"/>
                  </a:lnTo>
                  <a:lnTo>
                    <a:pt x="602" y="144"/>
                  </a:lnTo>
                  <a:lnTo>
                    <a:pt x="609" y="154"/>
                  </a:lnTo>
                  <a:lnTo>
                    <a:pt x="613" y="159"/>
                  </a:lnTo>
                  <a:lnTo>
                    <a:pt x="619" y="163"/>
                  </a:lnTo>
                  <a:lnTo>
                    <a:pt x="619" y="163"/>
                  </a:lnTo>
                  <a:lnTo>
                    <a:pt x="620" y="164"/>
                  </a:lnTo>
                  <a:lnTo>
                    <a:pt x="622" y="164"/>
                  </a:lnTo>
                  <a:lnTo>
                    <a:pt x="622" y="164"/>
                  </a:lnTo>
                  <a:lnTo>
                    <a:pt x="623" y="163"/>
                  </a:lnTo>
                  <a:lnTo>
                    <a:pt x="623" y="162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00" y="73"/>
                  </a:lnTo>
                  <a:lnTo>
                    <a:pt x="600" y="73"/>
                  </a:lnTo>
                  <a:lnTo>
                    <a:pt x="599" y="69"/>
                  </a:lnTo>
                  <a:lnTo>
                    <a:pt x="598" y="66"/>
                  </a:lnTo>
                  <a:lnTo>
                    <a:pt x="597" y="64"/>
                  </a:lnTo>
                  <a:lnTo>
                    <a:pt x="597" y="64"/>
                  </a:lnTo>
                  <a:close/>
                  <a:moveTo>
                    <a:pt x="668" y="276"/>
                  </a:moveTo>
                  <a:lnTo>
                    <a:pt x="668" y="276"/>
                  </a:lnTo>
                  <a:lnTo>
                    <a:pt x="669" y="291"/>
                  </a:lnTo>
                  <a:lnTo>
                    <a:pt x="669" y="299"/>
                  </a:lnTo>
                  <a:lnTo>
                    <a:pt x="668" y="306"/>
                  </a:lnTo>
                  <a:lnTo>
                    <a:pt x="668" y="306"/>
                  </a:lnTo>
                  <a:lnTo>
                    <a:pt x="656" y="298"/>
                  </a:lnTo>
                  <a:lnTo>
                    <a:pt x="656" y="298"/>
                  </a:lnTo>
                  <a:lnTo>
                    <a:pt x="650" y="295"/>
                  </a:lnTo>
                  <a:lnTo>
                    <a:pt x="643" y="292"/>
                  </a:lnTo>
                  <a:lnTo>
                    <a:pt x="637" y="291"/>
                  </a:lnTo>
                  <a:lnTo>
                    <a:pt x="630" y="290"/>
                  </a:lnTo>
                  <a:lnTo>
                    <a:pt x="630" y="290"/>
                  </a:lnTo>
                  <a:lnTo>
                    <a:pt x="619" y="290"/>
                  </a:lnTo>
                  <a:lnTo>
                    <a:pt x="609" y="291"/>
                  </a:lnTo>
                  <a:lnTo>
                    <a:pt x="599" y="293"/>
                  </a:lnTo>
                  <a:lnTo>
                    <a:pt x="590" y="296"/>
                  </a:lnTo>
                  <a:lnTo>
                    <a:pt x="581" y="299"/>
                  </a:lnTo>
                  <a:lnTo>
                    <a:pt x="572" y="304"/>
                  </a:lnTo>
                  <a:lnTo>
                    <a:pt x="564" y="310"/>
                  </a:lnTo>
                  <a:lnTo>
                    <a:pt x="555" y="316"/>
                  </a:lnTo>
                  <a:lnTo>
                    <a:pt x="555" y="316"/>
                  </a:lnTo>
                  <a:lnTo>
                    <a:pt x="551" y="318"/>
                  </a:lnTo>
                  <a:lnTo>
                    <a:pt x="547" y="319"/>
                  </a:lnTo>
                  <a:lnTo>
                    <a:pt x="547" y="319"/>
                  </a:lnTo>
                  <a:lnTo>
                    <a:pt x="530" y="316"/>
                  </a:lnTo>
                  <a:lnTo>
                    <a:pt x="522" y="314"/>
                  </a:lnTo>
                  <a:lnTo>
                    <a:pt x="514" y="310"/>
                  </a:lnTo>
                  <a:lnTo>
                    <a:pt x="514" y="310"/>
                  </a:lnTo>
                  <a:lnTo>
                    <a:pt x="525" y="300"/>
                  </a:lnTo>
                  <a:lnTo>
                    <a:pt x="537" y="290"/>
                  </a:lnTo>
                  <a:lnTo>
                    <a:pt x="550" y="281"/>
                  </a:lnTo>
                  <a:lnTo>
                    <a:pt x="563" y="273"/>
                  </a:lnTo>
                  <a:lnTo>
                    <a:pt x="563" y="273"/>
                  </a:lnTo>
                  <a:lnTo>
                    <a:pt x="579" y="264"/>
                  </a:lnTo>
                  <a:lnTo>
                    <a:pt x="579" y="264"/>
                  </a:lnTo>
                  <a:lnTo>
                    <a:pt x="581" y="263"/>
                  </a:lnTo>
                  <a:lnTo>
                    <a:pt x="583" y="263"/>
                  </a:lnTo>
                  <a:lnTo>
                    <a:pt x="586" y="265"/>
                  </a:lnTo>
                  <a:lnTo>
                    <a:pt x="586" y="265"/>
                  </a:lnTo>
                  <a:lnTo>
                    <a:pt x="589" y="270"/>
                  </a:lnTo>
                  <a:lnTo>
                    <a:pt x="592" y="272"/>
                  </a:lnTo>
                  <a:lnTo>
                    <a:pt x="595" y="273"/>
                  </a:lnTo>
                  <a:lnTo>
                    <a:pt x="595" y="273"/>
                  </a:lnTo>
                  <a:lnTo>
                    <a:pt x="593" y="270"/>
                  </a:lnTo>
                  <a:lnTo>
                    <a:pt x="590" y="267"/>
                  </a:lnTo>
                  <a:lnTo>
                    <a:pt x="585" y="262"/>
                  </a:lnTo>
                  <a:lnTo>
                    <a:pt x="585" y="262"/>
                  </a:lnTo>
                  <a:lnTo>
                    <a:pt x="596" y="258"/>
                  </a:lnTo>
                  <a:lnTo>
                    <a:pt x="607" y="255"/>
                  </a:lnTo>
                  <a:lnTo>
                    <a:pt x="607" y="255"/>
                  </a:lnTo>
                  <a:lnTo>
                    <a:pt x="618" y="254"/>
                  </a:lnTo>
                  <a:lnTo>
                    <a:pt x="630" y="253"/>
                  </a:lnTo>
                  <a:lnTo>
                    <a:pt x="641" y="255"/>
                  </a:lnTo>
                  <a:lnTo>
                    <a:pt x="653" y="258"/>
                  </a:lnTo>
                  <a:lnTo>
                    <a:pt x="653" y="258"/>
                  </a:lnTo>
                  <a:lnTo>
                    <a:pt x="659" y="260"/>
                  </a:lnTo>
                  <a:lnTo>
                    <a:pt x="664" y="264"/>
                  </a:lnTo>
                  <a:lnTo>
                    <a:pt x="667" y="270"/>
                  </a:lnTo>
                  <a:lnTo>
                    <a:pt x="668" y="276"/>
                  </a:lnTo>
                  <a:lnTo>
                    <a:pt x="668" y="276"/>
                  </a:lnTo>
                  <a:close/>
                  <a:moveTo>
                    <a:pt x="599" y="278"/>
                  </a:moveTo>
                  <a:lnTo>
                    <a:pt x="599" y="278"/>
                  </a:lnTo>
                  <a:lnTo>
                    <a:pt x="599" y="277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8" y="278"/>
                  </a:lnTo>
                  <a:lnTo>
                    <a:pt x="599" y="278"/>
                  </a:lnTo>
                  <a:lnTo>
                    <a:pt x="599" y="278"/>
                  </a:lnTo>
                  <a:lnTo>
                    <a:pt x="599" y="278"/>
                  </a:lnTo>
                  <a:lnTo>
                    <a:pt x="599" y="278"/>
                  </a:lnTo>
                  <a:close/>
                  <a:moveTo>
                    <a:pt x="299" y="314"/>
                  </a:moveTo>
                  <a:lnTo>
                    <a:pt x="299" y="314"/>
                  </a:lnTo>
                  <a:lnTo>
                    <a:pt x="298" y="316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301" y="330"/>
                  </a:lnTo>
                  <a:lnTo>
                    <a:pt x="304" y="336"/>
                  </a:lnTo>
                  <a:lnTo>
                    <a:pt x="307" y="341"/>
                  </a:lnTo>
                  <a:lnTo>
                    <a:pt x="307" y="341"/>
                  </a:lnTo>
                  <a:lnTo>
                    <a:pt x="308" y="343"/>
                  </a:lnTo>
                  <a:lnTo>
                    <a:pt x="308" y="343"/>
                  </a:lnTo>
                  <a:lnTo>
                    <a:pt x="309" y="349"/>
                  </a:lnTo>
                  <a:lnTo>
                    <a:pt x="312" y="353"/>
                  </a:lnTo>
                  <a:lnTo>
                    <a:pt x="317" y="362"/>
                  </a:lnTo>
                  <a:lnTo>
                    <a:pt x="317" y="362"/>
                  </a:lnTo>
                  <a:lnTo>
                    <a:pt x="318" y="364"/>
                  </a:lnTo>
                  <a:lnTo>
                    <a:pt x="319" y="365"/>
                  </a:lnTo>
                  <a:lnTo>
                    <a:pt x="321" y="365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26" y="361"/>
                  </a:lnTo>
                  <a:lnTo>
                    <a:pt x="330" y="359"/>
                  </a:lnTo>
                  <a:lnTo>
                    <a:pt x="330" y="359"/>
                  </a:lnTo>
                  <a:lnTo>
                    <a:pt x="338" y="354"/>
                  </a:lnTo>
                  <a:lnTo>
                    <a:pt x="344" y="347"/>
                  </a:lnTo>
                  <a:lnTo>
                    <a:pt x="350" y="341"/>
                  </a:lnTo>
                  <a:lnTo>
                    <a:pt x="356" y="333"/>
                  </a:lnTo>
                  <a:lnTo>
                    <a:pt x="356" y="333"/>
                  </a:lnTo>
                  <a:lnTo>
                    <a:pt x="359" y="327"/>
                  </a:lnTo>
                  <a:lnTo>
                    <a:pt x="361" y="321"/>
                  </a:lnTo>
                  <a:lnTo>
                    <a:pt x="363" y="314"/>
                  </a:lnTo>
                  <a:lnTo>
                    <a:pt x="364" y="307"/>
                  </a:lnTo>
                  <a:lnTo>
                    <a:pt x="364" y="307"/>
                  </a:lnTo>
                  <a:lnTo>
                    <a:pt x="364" y="305"/>
                  </a:lnTo>
                  <a:lnTo>
                    <a:pt x="363" y="304"/>
                  </a:lnTo>
                  <a:lnTo>
                    <a:pt x="362" y="303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40" y="303"/>
                  </a:lnTo>
                  <a:lnTo>
                    <a:pt x="340" y="303"/>
                  </a:lnTo>
                  <a:lnTo>
                    <a:pt x="321" y="303"/>
                  </a:lnTo>
                  <a:lnTo>
                    <a:pt x="321" y="303"/>
                  </a:lnTo>
                  <a:lnTo>
                    <a:pt x="318" y="303"/>
                  </a:lnTo>
                  <a:lnTo>
                    <a:pt x="315" y="304"/>
                  </a:lnTo>
                  <a:lnTo>
                    <a:pt x="310" y="307"/>
                  </a:lnTo>
                  <a:lnTo>
                    <a:pt x="310" y="307"/>
                  </a:lnTo>
                  <a:lnTo>
                    <a:pt x="299" y="314"/>
                  </a:lnTo>
                  <a:lnTo>
                    <a:pt x="299" y="314"/>
                  </a:lnTo>
                  <a:close/>
                  <a:moveTo>
                    <a:pt x="234" y="264"/>
                  </a:moveTo>
                  <a:lnTo>
                    <a:pt x="234" y="264"/>
                  </a:lnTo>
                  <a:lnTo>
                    <a:pt x="250" y="277"/>
                  </a:lnTo>
                  <a:lnTo>
                    <a:pt x="259" y="284"/>
                  </a:lnTo>
                  <a:lnTo>
                    <a:pt x="269" y="289"/>
                  </a:lnTo>
                  <a:lnTo>
                    <a:pt x="269" y="289"/>
                  </a:lnTo>
                  <a:lnTo>
                    <a:pt x="272" y="290"/>
                  </a:lnTo>
                  <a:lnTo>
                    <a:pt x="273" y="289"/>
                  </a:lnTo>
                  <a:lnTo>
                    <a:pt x="274" y="288"/>
                  </a:lnTo>
                  <a:lnTo>
                    <a:pt x="274" y="288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6" y="273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5" y="258"/>
                  </a:lnTo>
                  <a:lnTo>
                    <a:pt x="282" y="247"/>
                  </a:lnTo>
                  <a:lnTo>
                    <a:pt x="274" y="225"/>
                  </a:lnTo>
                  <a:lnTo>
                    <a:pt x="274" y="225"/>
                  </a:lnTo>
                  <a:lnTo>
                    <a:pt x="273" y="223"/>
                  </a:lnTo>
                  <a:lnTo>
                    <a:pt x="272" y="222"/>
                  </a:lnTo>
                  <a:lnTo>
                    <a:pt x="269" y="223"/>
                  </a:lnTo>
                  <a:lnTo>
                    <a:pt x="269" y="223"/>
                  </a:lnTo>
                  <a:lnTo>
                    <a:pt x="259" y="228"/>
                  </a:lnTo>
                  <a:lnTo>
                    <a:pt x="249" y="234"/>
                  </a:lnTo>
                  <a:lnTo>
                    <a:pt x="240" y="241"/>
                  </a:lnTo>
                  <a:lnTo>
                    <a:pt x="232" y="250"/>
                  </a:lnTo>
                  <a:lnTo>
                    <a:pt x="232" y="250"/>
                  </a:lnTo>
                  <a:lnTo>
                    <a:pt x="230" y="254"/>
                  </a:lnTo>
                  <a:lnTo>
                    <a:pt x="229" y="257"/>
                  </a:lnTo>
                  <a:lnTo>
                    <a:pt x="230" y="260"/>
                  </a:lnTo>
                  <a:lnTo>
                    <a:pt x="234" y="264"/>
                  </a:lnTo>
                  <a:lnTo>
                    <a:pt x="234" y="264"/>
                  </a:lnTo>
                  <a:close/>
                  <a:moveTo>
                    <a:pt x="425" y="158"/>
                  </a:moveTo>
                  <a:lnTo>
                    <a:pt x="425" y="158"/>
                  </a:lnTo>
                  <a:lnTo>
                    <a:pt x="404" y="166"/>
                  </a:lnTo>
                  <a:lnTo>
                    <a:pt x="404" y="166"/>
                  </a:lnTo>
                  <a:lnTo>
                    <a:pt x="403" y="167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398" y="186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5" y="217"/>
                  </a:lnTo>
                  <a:lnTo>
                    <a:pt x="397" y="230"/>
                  </a:lnTo>
                  <a:lnTo>
                    <a:pt x="402" y="254"/>
                  </a:lnTo>
                  <a:lnTo>
                    <a:pt x="402" y="254"/>
                  </a:lnTo>
                  <a:lnTo>
                    <a:pt x="403" y="257"/>
                  </a:lnTo>
                  <a:lnTo>
                    <a:pt x="402" y="259"/>
                  </a:lnTo>
                  <a:lnTo>
                    <a:pt x="402" y="261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8" y="290"/>
                  </a:lnTo>
                  <a:lnTo>
                    <a:pt x="408" y="290"/>
                  </a:lnTo>
                  <a:lnTo>
                    <a:pt x="413" y="305"/>
                  </a:lnTo>
                  <a:lnTo>
                    <a:pt x="416" y="312"/>
                  </a:lnTo>
                  <a:lnTo>
                    <a:pt x="419" y="320"/>
                  </a:lnTo>
                  <a:lnTo>
                    <a:pt x="419" y="320"/>
                  </a:lnTo>
                  <a:lnTo>
                    <a:pt x="418" y="306"/>
                  </a:lnTo>
                  <a:lnTo>
                    <a:pt x="417" y="293"/>
                  </a:lnTo>
                  <a:lnTo>
                    <a:pt x="417" y="293"/>
                  </a:lnTo>
                  <a:lnTo>
                    <a:pt x="415" y="281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6" y="249"/>
                  </a:lnTo>
                  <a:lnTo>
                    <a:pt x="416" y="240"/>
                  </a:lnTo>
                  <a:lnTo>
                    <a:pt x="415" y="230"/>
                  </a:lnTo>
                  <a:lnTo>
                    <a:pt x="415" y="230"/>
                  </a:lnTo>
                  <a:lnTo>
                    <a:pt x="415" y="225"/>
                  </a:lnTo>
                  <a:lnTo>
                    <a:pt x="415" y="219"/>
                  </a:lnTo>
                  <a:lnTo>
                    <a:pt x="415" y="219"/>
                  </a:lnTo>
                  <a:lnTo>
                    <a:pt x="416" y="205"/>
                  </a:lnTo>
                  <a:lnTo>
                    <a:pt x="417" y="192"/>
                  </a:lnTo>
                  <a:lnTo>
                    <a:pt x="420" y="179"/>
                  </a:lnTo>
                  <a:lnTo>
                    <a:pt x="423" y="166"/>
                  </a:lnTo>
                  <a:lnTo>
                    <a:pt x="423" y="166"/>
                  </a:lnTo>
                  <a:lnTo>
                    <a:pt x="425" y="162"/>
                  </a:lnTo>
                  <a:lnTo>
                    <a:pt x="425" y="160"/>
                  </a:lnTo>
                  <a:lnTo>
                    <a:pt x="425" y="158"/>
                  </a:lnTo>
                  <a:lnTo>
                    <a:pt x="425" y="158"/>
                  </a:lnTo>
                  <a:close/>
                  <a:moveTo>
                    <a:pt x="409" y="301"/>
                  </a:moveTo>
                  <a:lnTo>
                    <a:pt x="409" y="301"/>
                  </a:lnTo>
                  <a:lnTo>
                    <a:pt x="403" y="283"/>
                  </a:lnTo>
                  <a:lnTo>
                    <a:pt x="399" y="264"/>
                  </a:lnTo>
                  <a:lnTo>
                    <a:pt x="399" y="264"/>
                  </a:lnTo>
                  <a:lnTo>
                    <a:pt x="399" y="262"/>
                  </a:lnTo>
                  <a:lnTo>
                    <a:pt x="398" y="262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1" y="265"/>
                  </a:lnTo>
                  <a:lnTo>
                    <a:pt x="388" y="267"/>
                  </a:lnTo>
                  <a:lnTo>
                    <a:pt x="388" y="271"/>
                  </a:lnTo>
                  <a:lnTo>
                    <a:pt x="389" y="277"/>
                  </a:lnTo>
                  <a:lnTo>
                    <a:pt x="389" y="277"/>
                  </a:lnTo>
                  <a:lnTo>
                    <a:pt x="390" y="282"/>
                  </a:lnTo>
                  <a:lnTo>
                    <a:pt x="390" y="282"/>
                  </a:lnTo>
                  <a:lnTo>
                    <a:pt x="414" y="374"/>
                  </a:lnTo>
                  <a:lnTo>
                    <a:pt x="414" y="374"/>
                  </a:lnTo>
                  <a:lnTo>
                    <a:pt x="417" y="383"/>
                  </a:lnTo>
                  <a:lnTo>
                    <a:pt x="420" y="393"/>
                  </a:lnTo>
                  <a:lnTo>
                    <a:pt x="420" y="393"/>
                  </a:lnTo>
                  <a:lnTo>
                    <a:pt x="422" y="383"/>
                  </a:lnTo>
                  <a:lnTo>
                    <a:pt x="422" y="373"/>
                  </a:lnTo>
                  <a:lnTo>
                    <a:pt x="422" y="354"/>
                  </a:lnTo>
                  <a:lnTo>
                    <a:pt x="422" y="354"/>
                  </a:lnTo>
                  <a:lnTo>
                    <a:pt x="422" y="346"/>
                  </a:lnTo>
                  <a:lnTo>
                    <a:pt x="421" y="337"/>
                  </a:lnTo>
                  <a:lnTo>
                    <a:pt x="419" y="329"/>
                  </a:lnTo>
                  <a:lnTo>
                    <a:pt x="416" y="320"/>
                  </a:lnTo>
                  <a:lnTo>
                    <a:pt x="416" y="320"/>
                  </a:lnTo>
                  <a:lnTo>
                    <a:pt x="412" y="311"/>
                  </a:lnTo>
                  <a:lnTo>
                    <a:pt x="409" y="301"/>
                  </a:lnTo>
                  <a:lnTo>
                    <a:pt x="409" y="301"/>
                  </a:lnTo>
                  <a:close/>
                  <a:moveTo>
                    <a:pt x="583" y="468"/>
                  </a:moveTo>
                  <a:lnTo>
                    <a:pt x="583" y="468"/>
                  </a:lnTo>
                  <a:lnTo>
                    <a:pt x="582" y="468"/>
                  </a:lnTo>
                  <a:lnTo>
                    <a:pt x="583" y="466"/>
                  </a:lnTo>
                  <a:lnTo>
                    <a:pt x="583" y="466"/>
                  </a:lnTo>
                  <a:lnTo>
                    <a:pt x="581" y="467"/>
                  </a:lnTo>
                  <a:lnTo>
                    <a:pt x="580" y="467"/>
                  </a:lnTo>
                  <a:lnTo>
                    <a:pt x="578" y="465"/>
                  </a:lnTo>
                  <a:lnTo>
                    <a:pt x="578" y="465"/>
                  </a:lnTo>
                  <a:lnTo>
                    <a:pt x="569" y="463"/>
                  </a:lnTo>
                  <a:lnTo>
                    <a:pt x="560" y="462"/>
                  </a:lnTo>
                  <a:lnTo>
                    <a:pt x="556" y="463"/>
                  </a:lnTo>
                  <a:lnTo>
                    <a:pt x="551" y="464"/>
                  </a:lnTo>
                  <a:lnTo>
                    <a:pt x="543" y="469"/>
                  </a:lnTo>
                  <a:lnTo>
                    <a:pt x="543" y="469"/>
                  </a:lnTo>
                  <a:lnTo>
                    <a:pt x="553" y="472"/>
                  </a:lnTo>
                  <a:lnTo>
                    <a:pt x="557" y="474"/>
                  </a:lnTo>
                  <a:lnTo>
                    <a:pt x="561" y="477"/>
                  </a:lnTo>
                  <a:lnTo>
                    <a:pt x="564" y="480"/>
                  </a:lnTo>
                  <a:lnTo>
                    <a:pt x="567" y="483"/>
                  </a:lnTo>
                  <a:lnTo>
                    <a:pt x="569" y="487"/>
                  </a:lnTo>
                  <a:lnTo>
                    <a:pt x="571" y="491"/>
                  </a:lnTo>
                  <a:lnTo>
                    <a:pt x="571" y="491"/>
                  </a:lnTo>
                  <a:lnTo>
                    <a:pt x="572" y="499"/>
                  </a:lnTo>
                  <a:lnTo>
                    <a:pt x="572" y="507"/>
                  </a:lnTo>
                  <a:lnTo>
                    <a:pt x="572" y="507"/>
                  </a:lnTo>
                  <a:lnTo>
                    <a:pt x="573" y="510"/>
                  </a:lnTo>
                  <a:lnTo>
                    <a:pt x="574" y="511"/>
                  </a:lnTo>
                  <a:lnTo>
                    <a:pt x="576" y="512"/>
                  </a:lnTo>
                  <a:lnTo>
                    <a:pt x="576" y="512"/>
                  </a:lnTo>
                  <a:lnTo>
                    <a:pt x="580" y="513"/>
                  </a:lnTo>
                  <a:lnTo>
                    <a:pt x="580" y="513"/>
                  </a:lnTo>
                  <a:lnTo>
                    <a:pt x="582" y="513"/>
                  </a:lnTo>
                  <a:lnTo>
                    <a:pt x="584" y="513"/>
                  </a:lnTo>
                  <a:lnTo>
                    <a:pt x="586" y="512"/>
                  </a:lnTo>
                  <a:lnTo>
                    <a:pt x="587" y="510"/>
                  </a:lnTo>
                  <a:lnTo>
                    <a:pt x="587" y="510"/>
                  </a:lnTo>
                  <a:lnTo>
                    <a:pt x="589" y="504"/>
                  </a:lnTo>
                  <a:lnTo>
                    <a:pt x="590" y="498"/>
                  </a:lnTo>
                  <a:lnTo>
                    <a:pt x="592" y="486"/>
                  </a:lnTo>
                  <a:lnTo>
                    <a:pt x="592" y="486"/>
                  </a:lnTo>
                  <a:lnTo>
                    <a:pt x="592" y="481"/>
                  </a:lnTo>
                  <a:lnTo>
                    <a:pt x="591" y="476"/>
                  </a:lnTo>
                  <a:lnTo>
                    <a:pt x="588" y="472"/>
                  </a:lnTo>
                  <a:lnTo>
                    <a:pt x="583" y="468"/>
                  </a:lnTo>
                  <a:lnTo>
                    <a:pt x="583" y="468"/>
                  </a:lnTo>
                  <a:close/>
                  <a:moveTo>
                    <a:pt x="583" y="466"/>
                  </a:moveTo>
                  <a:lnTo>
                    <a:pt x="583" y="466"/>
                  </a:lnTo>
                  <a:lnTo>
                    <a:pt x="583" y="466"/>
                  </a:lnTo>
                  <a:lnTo>
                    <a:pt x="583" y="466"/>
                  </a:lnTo>
                  <a:lnTo>
                    <a:pt x="583" y="466"/>
                  </a:lnTo>
                  <a:lnTo>
                    <a:pt x="583" y="466"/>
                  </a:lnTo>
                  <a:lnTo>
                    <a:pt x="576" y="462"/>
                  </a:lnTo>
                  <a:lnTo>
                    <a:pt x="569" y="460"/>
                  </a:lnTo>
                  <a:lnTo>
                    <a:pt x="562" y="459"/>
                  </a:lnTo>
                  <a:lnTo>
                    <a:pt x="558" y="460"/>
                  </a:lnTo>
                  <a:lnTo>
                    <a:pt x="555" y="461"/>
                  </a:lnTo>
                  <a:lnTo>
                    <a:pt x="555" y="461"/>
                  </a:lnTo>
                  <a:lnTo>
                    <a:pt x="546" y="465"/>
                  </a:lnTo>
                  <a:lnTo>
                    <a:pt x="537" y="467"/>
                  </a:lnTo>
                  <a:lnTo>
                    <a:pt x="528" y="469"/>
                  </a:lnTo>
                  <a:lnTo>
                    <a:pt x="518" y="470"/>
                  </a:lnTo>
                  <a:lnTo>
                    <a:pt x="518" y="470"/>
                  </a:lnTo>
                  <a:lnTo>
                    <a:pt x="510" y="471"/>
                  </a:lnTo>
                  <a:lnTo>
                    <a:pt x="502" y="473"/>
                  </a:lnTo>
                  <a:lnTo>
                    <a:pt x="502" y="473"/>
                  </a:lnTo>
                  <a:lnTo>
                    <a:pt x="503" y="471"/>
                  </a:lnTo>
                  <a:lnTo>
                    <a:pt x="505" y="469"/>
                  </a:lnTo>
                  <a:lnTo>
                    <a:pt x="507" y="467"/>
                  </a:lnTo>
                  <a:lnTo>
                    <a:pt x="508" y="464"/>
                  </a:lnTo>
                  <a:lnTo>
                    <a:pt x="508" y="464"/>
                  </a:lnTo>
                  <a:lnTo>
                    <a:pt x="505" y="465"/>
                  </a:lnTo>
                  <a:lnTo>
                    <a:pt x="503" y="467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498" y="474"/>
                  </a:lnTo>
                  <a:lnTo>
                    <a:pt x="496" y="476"/>
                  </a:lnTo>
                  <a:lnTo>
                    <a:pt x="496" y="476"/>
                  </a:lnTo>
                  <a:lnTo>
                    <a:pt x="474" y="482"/>
                  </a:lnTo>
                  <a:lnTo>
                    <a:pt x="462" y="483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34" y="482"/>
                  </a:lnTo>
                  <a:lnTo>
                    <a:pt x="434" y="482"/>
                  </a:lnTo>
                  <a:lnTo>
                    <a:pt x="432" y="481"/>
                  </a:lnTo>
                  <a:lnTo>
                    <a:pt x="432" y="479"/>
                  </a:lnTo>
                  <a:lnTo>
                    <a:pt x="432" y="479"/>
                  </a:lnTo>
                  <a:lnTo>
                    <a:pt x="431" y="474"/>
                  </a:lnTo>
                  <a:lnTo>
                    <a:pt x="432" y="471"/>
                  </a:lnTo>
                  <a:lnTo>
                    <a:pt x="435" y="470"/>
                  </a:lnTo>
                  <a:lnTo>
                    <a:pt x="440" y="471"/>
                  </a:lnTo>
                  <a:lnTo>
                    <a:pt x="440" y="471"/>
                  </a:lnTo>
                  <a:lnTo>
                    <a:pt x="454" y="472"/>
                  </a:lnTo>
                  <a:lnTo>
                    <a:pt x="466" y="471"/>
                  </a:lnTo>
                  <a:lnTo>
                    <a:pt x="479" y="468"/>
                  </a:lnTo>
                  <a:lnTo>
                    <a:pt x="491" y="463"/>
                  </a:lnTo>
                  <a:lnTo>
                    <a:pt x="491" y="463"/>
                  </a:lnTo>
                  <a:lnTo>
                    <a:pt x="514" y="453"/>
                  </a:lnTo>
                  <a:lnTo>
                    <a:pt x="526" y="448"/>
                  </a:lnTo>
                  <a:lnTo>
                    <a:pt x="538" y="445"/>
                  </a:lnTo>
                  <a:lnTo>
                    <a:pt x="538" y="445"/>
                  </a:lnTo>
                  <a:lnTo>
                    <a:pt x="551" y="442"/>
                  </a:lnTo>
                  <a:lnTo>
                    <a:pt x="558" y="442"/>
                  </a:lnTo>
                  <a:lnTo>
                    <a:pt x="565" y="442"/>
                  </a:lnTo>
                  <a:lnTo>
                    <a:pt x="565" y="442"/>
                  </a:lnTo>
                  <a:lnTo>
                    <a:pt x="570" y="443"/>
                  </a:lnTo>
                  <a:lnTo>
                    <a:pt x="574" y="445"/>
                  </a:lnTo>
                  <a:lnTo>
                    <a:pt x="577" y="447"/>
                  </a:lnTo>
                  <a:lnTo>
                    <a:pt x="580" y="450"/>
                  </a:lnTo>
                  <a:lnTo>
                    <a:pt x="585" y="456"/>
                  </a:lnTo>
                  <a:lnTo>
                    <a:pt x="588" y="464"/>
                  </a:lnTo>
                  <a:lnTo>
                    <a:pt x="588" y="464"/>
                  </a:lnTo>
                  <a:lnTo>
                    <a:pt x="589" y="466"/>
                  </a:lnTo>
                  <a:lnTo>
                    <a:pt x="589" y="468"/>
                  </a:lnTo>
                  <a:lnTo>
                    <a:pt x="589" y="468"/>
                  </a:lnTo>
                  <a:lnTo>
                    <a:pt x="587" y="468"/>
                  </a:lnTo>
                  <a:lnTo>
                    <a:pt x="586" y="467"/>
                  </a:lnTo>
                  <a:lnTo>
                    <a:pt x="584" y="467"/>
                  </a:lnTo>
                  <a:lnTo>
                    <a:pt x="583" y="466"/>
                  </a:lnTo>
                  <a:lnTo>
                    <a:pt x="583" y="466"/>
                  </a:lnTo>
                  <a:close/>
                  <a:moveTo>
                    <a:pt x="513" y="462"/>
                  </a:moveTo>
                  <a:lnTo>
                    <a:pt x="513" y="462"/>
                  </a:lnTo>
                  <a:lnTo>
                    <a:pt x="512" y="462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09" y="463"/>
                  </a:lnTo>
                  <a:lnTo>
                    <a:pt x="508" y="463"/>
                  </a:lnTo>
                  <a:lnTo>
                    <a:pt x="509" y="464"/>
                  </a:lnTo>
                  <a:lnTo>
                    <a:pt x="509" y="464"/>
                  </a:lnTo>
                  <a:lnTo>
                    <a:pt x="509" y="465"/>
                  </a:lnTo>
                  <a:lnTo>
                    <a:pt x="510" y="464"/>
                  </a:lnTo>
                  <a:lnTo>
                    <a:pt x="511" y="463"/>
                  </a:lnTo>
                  <a:lnTo>
                    <a:pt x="511" y="463"/>
                  </a:lnTo>
                  <a:lnTo>
                    <a:pt x="513" y="462"/>
                  </a:lnTo>
                  <a:lnTo>
                    <a:pt x="513" y="462"/>
                  </a:lnTo>
                  <a:close/>
                  <a:moveTo>
                    <a:pt x="287" y="314"/>
                  </a:moveTo>
                  <a:lnTo>
                    <a:pt x="287" y="314"/>
                  </a:lnTo>
                  <a:lnTo>
                    <a:pt x="285" y="313"/>
                  </a:lnTo>
                  <a:lnTo>
                    <a:pt x="284" y="314"/>
                  </a:lnTo>
                  <a:lnTo>
                    <a:pt x="283" y="315"/>
                  </a:lnTo>
                  <a:lnTo>
                    <a:pt x="283" y="315"/>
                  </a:lnTo>
                  <a:lnTo>
                    <a:pt x="278" y="323"/>
                  </a:lnTo>
                  <a:lnTo>
                    <a:pt x="272" y="331"/>
                  </a:lnTo>
                  <a:lnTo>
                    <a:pt x="266" y="339"/>
                  </a:lnTo>
                  <a:lnTo>
                    <a:pt x="260" y="346"/>
                  </a:lnTo>
                  <a:lnTo>
                    <a:pt x="260" y="346"/>
                  </a:lnTo>
                  <a:lnTo>
                    <a:pt x="258" y="348"/>
                  </a:lnTo>
                  <a:lnTo>
                    <a:pt x="257" y="349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58" y="355"/>
                  </a:lnTo>
                  <a:lnTo>
                    <a:pt x="259" y="360"/>
                  </a:lnTo>
                  <a:lnTo>
                    <a:pt x="262" y="363"/>
                  </a:lnTo>
                  <a:lnTo>
                    <a:pt x="264" y="365"/>
                  </a:lnTo>
                  <a:lnTo>
                    <a:pt x="266" y="366"/>
                  </a:lnTo>
                  <a:lnTo>
                    <a:pt x="266" y="366"/>
                  </a:lnTo>
                  <a:lnTo>
                    <a:pt x="270" y="367"/>
                  </a:lnTo>
                  <a:lnTo>
                    <a:pt x="272" y="370"/>
                  </a:lnTo>
                  <a:lnTo>
                    <a:pt x="272" y="370"/>
                  </a:lnTo>
                  <a:lnTo>
                    <a:pt x="274" y="372"/>
                  </a:lnTo>
                  <a:lnTo>
                    <a:pt x="275" y="372"/>
                  </a:lnTo>
                  <a:lnTo>
                    <a:pt x="276" y="369"/>
                  </a:lnTo>
                  <a:lnTo>
                    <a:pt x="276" y="369"/>
                  </a:lnTo>
                  <a:lnTo>
                    <a:pt x="283" y="358"/>
                  </a:lnTo>
                  <a:lnTo>
                    <a:pt x="283" y="358"/>
                  </a:lnTo>
                  <a:lnTo>
                    <a:pt x="288" y="351"/>
                  </a:lnTo>
                  <a:lnTo>
                    <a:pt x="291" y="343"/>
                  </a:lnTo>
                  <a:lnTo>
                    <a:pt x="293" y="334"/>
                  </a:lnTo>
                  <a:lnTo>
                    <a:pt x="293" y="325"/>
                  </a:lnTo>
                  <a:lnTo>
                    <a:pt x="293" y="325"/>
                  </a:lnTo>
                  <a:lnTo>
                    <a:pt x="292" y="319"/>
                  </a:lnTo>
                  <a:lnTo>
                    <a:pt x="291" y="316"/>
                  </a:lnTo>
                  <a:lnTo>
                    <a:pt x="290" y="315"/>
                  </a:lnTo>
                  <a:lnTo>
                    <a:pt x="287" y="314"/>
                  </a:lnTo>
                  <a:lnTo>
                    <a:pt x="287" y="314"/>
                  </a:lnTo>
                  <a:close/>
                  <a:moveTo>
                    <a:pt x="219" y="301"/>
                  </a:moveTo>
                  <a:lnTo>
                    <a:pt x="219" y="301"/>
                  </a:lnTo>
                  <a:lnTo>
                    <a:pt x="247" y="302"/>
                  </a:lnTo>
                  <a:lnTo>
                    <a:pt x="262" y="303"/>
                  </a:lnTo>
                  <a:lnTo>
                    <a:pt x="276" y="305"/>
                  </a:lnTo>
                  <a:lnTo>
                    <a:pt x="276" y="305"/>
                  </a:lnTo>
                  <a:lnTo>
                    <a:pt x="272" y="300"/>
                  </a:lnTo>
                  <a:lnTo>
                    <a:pt x="271" y="297"/>
                  </a:lnTo>
                  <a:lnTo>
                    <a:pt x="270" y="295"/>
                  </a:lnTo>
                  <a:lnTo>
                    <a:pt x="270" y="295"/>
                  </a:lnTo>
                  <a:lnTo>
                    <a:pt x="268" y="293"/>
                  </a:lnTo>
                  <a:lnTo>
                    <a:pt x="268" y="293"/>
                  </a:lnTo>
                  <a:lnTo>
                    <a:pt x="258" y="287"/>
                  </a:lnTo>
                  <a:lnTo>
                    <a:pt x="247" y="283"/>
                  </a:lnTo>
                  <a:lnTo>
                    <a:pt x="236" y="279"/>
                  </a:lnTo>
                  <a:lnTo>
                    <a:pt x="225" y="277"/>
                  </a:lnTo>
                  <a:lnTo>
                    <a:pt x="225" y="277"/>
                  </a:lnTo>
                  <a:lnTo>
                    <a:pt x="222" y="277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1" y="280"/>
                  </a:lnTo>
                  <a:lnTo>
                    <a:pt x="216" y="299"/>
                  </a:lnTo>
                  <a:lnTo>
                    <a:pt x="216" y="299"/>
                  </a:lnTo>
                  <a:lnTo>
                    <a:pt x="216" y="300"/>
                  </a:lnTo>
                  <a:lnTo>
                    <a:pt x="217" y="301"/>
                  </a:lnTo>
                  <a:lnTo>
                    <a:pt x="219" y="301"/>
                  </a:lnTo>
                  <a:lnTo>
                    <a:pt x="219" y="301"/>
                  </a:lnTo>
                  <a:close/>
                  <a:moveTo>
                    <a:pt x="101" y="552"/>
                  </a:moveTo>
                  <a:lnTo>
                    <a:pt x="101" y="552"/>
                  </a:lnTo>
                  <a:lnTo>
                    <a:pt x="99" y="551"/>
                  </a:lnTo>
                  <a:lnTo>
                    <a:pt x="98" y="551"/>
                  </a:lnTo>
                  <a:lnTo>
                    <a:pt x="94" y="552"/>
                  </a:lnTo>
                  <a:lnTo>
                    <a:pt x="88" y="556"/>
                  </a:lnTo>
                  <a:lnTo>
                    <a:pt x="88" y="556"/>
                  </a:lnTo>
                  <a:lnTo>
                    <a:pt x="86" y="557"/>
                  </a:lnTo>
                  <a:lnTo>
                    <a:pt x="83" y="557"/>
                  </a:lnTo>
                  <a:lnTo>
                    <a:pt x="81" y="556"/>
                  </a:lnTo>
                  <a:lnTo>
                    <a:pt x="79" y="555"/>
                  </a:lnTo>
                  <a:lnTo>
                    <a:pt x="79" y="555"/>
                  </a:lnTo>
                  <a:lnTo>
                    <a:pt x="77" y="553"/>
                  </a:lnTo>
                  <a:lnTo>
                    <a:pt x="77" y="551"/>
                  </a:lnTo>
                  <a:lnTo>
                    <a:pt x="78" y="547"/>
                  </a:lnTo>
                  <a:lnTo>
                    <a:pt x="78" y="547"/>
                  </a:lnTo>
                  <a:lnTo>
                    <a:pt x="78" y="545"/>
                  </a:lnTo>
                  <a:lnTo>
                    <a:pt x="78" y="544"/>
                  </a:lnTo>
                  <a:lnTo>
                    <a:pt x="75" y="543"/>
                  </a:lnTo>
                  <a:lnTo>
                    <a:pt x="75" y="543"/>
                  </a:lnTo>
                  <a:lnTo>
                    <a:pt x="71" y="542"/>
                  </a:lnTo>
                  <a:lnTo>
                    <a:pt x="69" y="541"/>
                  </a:lnTo>
                  <a:lnTo>
                    <a:pt x="67" y="539"/>
                  </a:lnTo>
                  <a:lnTo>
                    <a:pt x="67" y="537"/>
                  </a:lnTo>
                  <a:lnTo>
                    <a:pt x="67" y="537"/>
                  </a:lnTo>
                  <a:lnTo>
                    <a:pt x="68" y="534"/>
                  </a:lnTo>
                  <a:lnTo>
                    <a:pt x="70" y="531"/>
                  </a:lnTo>
                  <a:lnTo>
                    <a:pt x="73" y="529"/>
                  </a:lnTo>
                  <a:lnTo>
                    <a:pt x="77" y="528"/>
                  </a:lnTo>
                  <a:lnTo>
                    <a:pt x="77" y="528"/>
                  </a:lnTo>
                  <a:lnTo>
                    <a:pt x="78" y="529"/>
                  </a:lnTo>
                  <a:lnTo>
                    <a:pt x="80" y="528"/>
                  </a:lnTo>
                  <a:lnTo>
                    <a:pt x="81" y="526"/>
                  </a:lnTo>
                  <a:lnTo>
                    <a:pt x="81" y="526"/>
                  </a:lnTo>
                  <a:lnTo>
                    <a:pt x="83" y="522"/>
                  </a:lnTo>
                  <a:lnTo>
                    <a:pt x="83" y="522"/>
                  </a:lnTo>
                  <a:lnTo>
                    <a:pt x="85" y="518"/>
                  </a:lnTo>
                  <a:lnTo>
                    <a:pt x="87" y="516"/>
                  </a:lnTo>
                  <a:lnTo>
                    <a:pt x="89" y="516"/>
                  </a:lnTo>
                  <a:lnTo>
                    <a:pt x="89" y="516"/>
                  </a:lnTo>
                  <a:lnTo>
                    <a:pt x="91" y="516"/>
                  </a:lnTo>
                  <a:lnTo>
                    <a:pt x="93" y="517"/>
                  </a:lnTo>
                  <a:lnTo>
                    <a:pt x="95" y="519"/>
                  </a:lnTo>
                  <a:lnTo>
                    <a:pt x="96" y="521"/>
                  </a:lnTo>
                  <a:lnTo>
                    <a:pt x="96" y="521"/>
                  </a:lnTo>
                  <a:lnTo>
                    <a:pt x="97" y="523"/>
                  </a:lnTo>
                  <a:lnTo>
                    <a:pt x="99" y="524"/>
                  </a:lnTo>
                  <a:lnTo>
                    <a:pt x="100" y="524"/>
                  </a:lnTo>
                  <a:lnTo>
                    <a:pt x="103" y="522"/>
                  </a:lnTo>
                  <a:lnTo>
                    <a:pt x="103" y="522"/>
                  </a:lnTo>
                  <a:lnTo>
                    <a:pt x="104" y="521"/>
                  </a:lnTo>
                  <a:lnTo>
                    <a:pt x="106" y="521"/>
                  </a:lnTo>
                  <a:lnTo>
                    <a:pt x="108" y="522"/>
                  </a:lnTo>
                  <a:lnTo>
                    <a:pt x="110" y="523"/>
                  </a:lnTo>
                  <a:lnTo>
                    <a:pt x="110" y="523"/>
                  </a:lnTo>
                  <a:lnTo>
                    <a:pt x="111" y="524"/>
                  </a:lnTo>
                  <a:lnTo>
                    <a:pt x="111" y="526"/>
                  </a:lnTo>
                  <a:lnTo>
                    <a:pt x="110" y="529"/>
                  </a:lnTo>
                  <a:lnTo>
                    <a:pt x="110" y="529"/>
                  </a:lnTo>
                  <a:lnTo>
                    <a:pt x="110" y="530"/>
                  </a:lnTo>
                  <a:lnTo>
                    <a:pt x="110" y="530"/>
                  </a:lnTo>
                  <a:lnTo>
                    <a:pt x="108" y="533"/>
                  </a:lnTo>
                  <a:lnTo>
                    <a:pt x="107" y="535"/>
                  </a:lnTo>
                  <a:lnTo>
                    <a:pt x="108" y="538"/>
                  </a:lnTo>
                  <a:lnTo>
                    <a:pt x="110" y="541"/>
                  </a:lnTo>
                  <a:lnTo>
                    <a:pt x="110" y="541"/>
                  </a:lnTo>
                  <a:lnTo>
                    <a:pt x="111" y="543"/>
                  </a:lnTo>
                  <a:lnTo>
                    <a:pt x="111" y="545"/>
                  </a:lnTo>
                  <a:lnTo>
                    <a:pt x="109" y="548"/>
                  </a:lnTo>
                  <a:lnTo>
                    <a:pt x="106" y="551"/>
                  </a:lnTo>
                  <a:lnTo>
                    <a:pt x="101" y="552"/>
                  </a:lnTo>
                  <a:lnTo>
                    <a:pt x="101" y="552"/>
                  </a:lnTo>
                  <a:close/>
                  <a:moveTo>
                    <a:pt x="101" y="538"/>
                  </a:moveTo>
                  <a:lnTo>
                    <a:pt x="101" y="538"/>
                  </a:lnTo>
                  <a:lnTo>
                    <a:pt x="101" y="535"/>
                  </a:lnTo>
                  <a:lnTo>
                    <a:pt x="99" y="532"/>
                  </a:lnTo>
                  <a:lnTo>
                    <a:pt x="96" y="530"/>
                  </a:lnTo>
                  <a:lnTo>
                    <a:pt x="92" y="529"/>
                  </a:lnTo>
                  <a:lnTo>
                    <a:pt x="92" y="529"/>
                  </a:lnTo>
                  <a:lnTo>
                    <a:pt x="89" y="530"/>
                  </a:lnTo>
                  <a:lnTo>
                    <a:pt x="85" y="532"/>
                  </a:lnTo>
                  <a:lnTo>
                    <a:pt x="83" y="535"/>
                  </a:lnTo>
                  <a:lnTo>
                    <a:pt x="82" y="539"/>
                  </a:lnTo>
                  <a:lnTo>
                    <a:pt x="82" y="539"/>
                  </a:lnTo>
                  <a:lnTo>
                    <a:pt x="83" y="542"/>
                  </a:lnTo>
                  <a:lnTo>
                    <a:pt x="84" y="545"/>
                  </a:lnTo>
                  <a:lnTo>
                    <a:pt x="87" y="547"/>
                  </a:lnTo>
                  <a:lnTo>
                    <a:pt x="90" y="548"/>
                  </a:lnTo>
                  <a:lnTo>
                    <a:pt x="90" y="548"/>
                  </a:lnTo>
                  <a:lnTo>
                    <a:pt x="94" y="548"/>
                  </a:lnTo>
                  <a:lnTo>
                    <a:pt x="98" y="545"/>
                  </a:lnTo>
                  <a:lnTo>
                    <a:pt x="100" y="542"/>
                  </a:lnTo>
                  <a:lnTo>
                    <a:pt x="101" y="538"/>
                  </a:lnTo>
                  <a:lnTo>
                    <a:pt x="101" y="538"/>
                  </a:lnTo>
                  <a:close/>
                  <a:moveTo>
                    <a:pt x="276" y="298"/>
                  </a:moveTo>
                  <a:lnTo>
                    <a:pt x="276" y="298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1" y="312"/>
                  </a:lnTo>
                  <a:lnTo>
                    <a:pt x="293" y="313"/>
                  </a:lnTo>
                  <a:lnTo>
                    <a:pt x="295" y="312"/>
                  </a:lnTo>
                  <a:lnTo>
                    <a:pt x="297" y="311"/>
                  </a:lnTo>
                  <a:lnTo>
                    <a:pt x="297" y="311"/>
                  </a:lnTo>
                  <a:lnTo>
                    <a:pt x="312" y="301"/>
                  </a:lnTo>
                  <a:lnTo>
                    <a:pt x="312" y="301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13" y="297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03" y="287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0" y="278"/>
                  </a:lnTo>
                  <a:lnTo>
                    <a:pt x="289" y="278"/>
                  </a:lnTo>
                  <a:lnTo>
                    <a:pt x="287" y="279"/>
                  </a:lnTo>
                  <a:lnTo>
                    <a:pt x="287" y="279"/>
                  </a:lnTo>
                  <a:lnTo>
                    <a:pt x="276" y="293"/>
                  </a:lnTo>
                  <a:lnTo>
                    <a:pt x="276" y="293"/>
                  </a:lnTo>
                  <a:lnTo>
                    <a:pt x="275" y="295"/>
                  </a:lnTo>
                  <a:lnTo>
                    <a:pt x="276" y="298"/>
                  </a:lnTo>
                  <a:lnTo>
                    <a:pt x="276" y="298"/>
                  </a:lnTo>
                  <a:close/>
                  <a:moveTo>
                    <a:pt x="570" y="519"/>
                  </a:moveTo>
                  <a:lnTo>
                    <a:pt x="570" y="519"/>
                  </a:lnTo>
                  <a:lnTo>
                    <a:pt x="565" y="529"/>
                  </a:lnTo>
                  <a:lnTo>
                    <a:pt x="560" y="538"/>
                  </a:lnTo>
                  <a:lnTo>
                    <a:pt x="548" y="555"/>
                  </a:lnTo>
                  <a:lnTo>
                    <a:pt x="548" y="555"/>
                  </a:lnTo>
                  <a:lnTo>
                    <a:pt x="546" y="557"/>
                  </a:lnTo>
                  <a:lnTo>
                    <a:pt x="545" y="560"/>
                  </a:lnTo>
                  <a:lnTo>
                    <a:pt x="545" y="560"/>
                  </a:lnTo>
                  <a:lnTo>
                    <a:pt x="547" y="567"/>
                  </a:lnTo>
                  <a:lnTo>
                    <a:pt x="549" y="574"/>
                  </a:lnTo>
                  <a:lnTo>
                    <a:pt x="549" y="574"/>
                  </a:lnTo>
                  <a:lnTo>
                    <a:pt x="563" y="559"/>
                  </a:lnTo>
                  <a:lnTo>
                    <a:pt x="569" y="550"/>
                  </a:lnTo>
                  <a:lnTo>
                    <a:pt x="574" y="542"/>
                  </a:lnTo>
                  <a:lnTo>
                    <a:pt x="574" y="542"/>
                  </a:lnTo>
                  <a:lnTo>
                    <a:pt x="578" y="536"/>
                  </a:lnTo>
                  <a:lnTo>
                    <a:pt x="579" y="533"/>
                  </a:lnTo>
                  <a:lnTo>
                    <a:pt x="577" y="529"/>
                  </a:lnTo>
                  <a:lnTo>
                    <a:pt x="573" y="524"/>
                  </a:lnTo>
                  <a:lnTo>
                    <a:pt x="573" y="524"/>
                  </a:lnTo>
                  <a:lnTo>
                    <a:pt x="570" y="519"/>
                  </a:lnTo>
                  <a:lnTo>
                    <a:pt x="570" y="519"/>
                  </a:lnTo>
                  <a:close/>
                  <a:moveTo>
                    <a:pt x="428" y="153"/>
                  </a:moveTo>
                  <a:lnTo>
                    <a:pt x="428" y="153"/>
                  </a:lnTo>
                  <a:lnTo>
                    <a:pt x="435" y="136"/>
                  </a:lnTo>
                  <a:lnTo>
                    <a:pt x="435" y="136"/>
                  </a:lnTo>
                  <a:lnTo>
                    <a:pt x="435" y="135"/>
                  </a:lnTo>
                  <a:lnTo>
                    <a:pt x="435" y="134"/>
                  </a:lnTo>
                  <a:lnTo>
                    <a:pt x="435" y="134"/>
                  </a:lnTo>
                  <a:lnTo>
                    <a:pt x="434" y="133"/>
                  </a:lnTo>
                  <a:lnTo>
                    <a:pt x="433" y="134"/>
                  </a:lnTo>
                  <a:lnTo>
                    <a:pt x="433" y="134"/>
                  </a:lnTo>
                  <a:lnTo>
                    <a:pt x="412" y="143"/>
                  </a:lnTo>
                  <a:lnTo>
                    <a:pt x="412" y="143"/>
                  </a:lnTo>
                  <a:lnTo>
                    <a:pt x="410" y="144"/>
                  </a:lnTo>
                  <a:lnTo>
                    <a:pt x="410" y="145"/>
                  </a:lnTo>
                  <a:lnTo>
                    <a:pt x="410" y="145"/>
                  </a:lnTo>
                  <a:lnTo>
                    <a:pt x="406" y="155"/>
                  </a:lnTo>
                  <a:lnTo>
                    <a:pt x="403" y="164"/>
                  </a:lnTo>
                  <a:lnTo>
                    <a:pt x="403" y="164"/>
                  </a:lnTo>
                  <a:lnTo>
                    <a:pt x="406" y="164"/>
                  </a:lnTo>
                  <a:lnTo>
                    <a:pt x="406" y="164"/>
                  </a:lnTo>
                  <a:lnTo>
                    <a:pt x="415" y="159"/>
                  </a:lnTo>
                  <a:lnTo>
                    <a:pt x="420" y="157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7" y="155"/>
                  </a:lnTo>
                  <a:lnTo>
                    <a:pt x="428" y="153"/>
                  </a:lnTo>
                  <a:lnTo>
                    <a:pt x="428" y="153"/>
                  </a:lnTo>
                  <a:close/>
                  <a:moveTo>
                    <a:pt x="543" y="560"/>
                  </a:moveTo>
                  <a:lnTo>
                    <a:pt x="543" y="560"/>
                  </a:lnTo>
                  <a:lnTo>
                    <a:pt x="526" y="583"/>
                  </a:lnTo>
                  <a:lnTo>
                    <a:pt x="526" y="583"/>
                  </a:lnTo>
                  <a:lnTo>
                    <a:pt x="525" y="585"/>
                  </a:lnTo>
                  <a:lnTo>
                    <a:pt x="526" y="586"/>
                  </a:lnTo>
                  <a:lnTo>
                    <a:pt x="526" y="586"/>
                  </a:lnTo>
                  <a:lnTo>
                    <a:pt x="533" y="589"/>
                  </a:lnTo>
                  <a:lnTo>
                    <a:pt x="536" y="589"/>
                  </a:lnTo>
                  <a:lnTo>
                    <a:pt x="538" y="589"/>
                  </a:lnTo>
                  <a:lnTo>
                    <a:pt x="541" y="588"/>
                  </a:lnTo>
                  <a:lnTo>
                    <a:pt x="543" y="586"/>
                  </a:lnTo>
                  <a:lnTo>
                    <a:pt x="547" y="580"/>
                  </a:lnTo>
                  <a:lnTo>
                    <a:pt x="547" y="580"/>
                  </a:lnTo>
                  <a:lnTo>
                    <a:pt x="548" y="578"/>
                  </a:lnTo>
                  <a:lnTo>
                    <a:pt x="548" y="575"/>
                  </a:lnTo>
                  <a:lnTo>
                    <a:pt x="548" y="575"/>
                  </a:lnTo>
                  <a:lnTo>
                    <a:pt x="543" y="560"/>
                  </a:lnTo>
                  <a:lnTo>
                    <a:pt x="543" y="560"/>
                  </a:lnTo>
                  <a:close/>
                  <a:moveTo>
                    <a:pt x="67" y="252"/>
                  </a:moveTo>
                  <a:lnTo>
                    <a:pt x="67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6" y="253"/>
                  </a:lnTo>
                  <a:lnTo>
                    <a:pt x="44" y="256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7" y="264"/>
                  </a:lnTo>
                  <a:lnTo>
                    <a:pt x="54" y="261"/>
                  </a:lnTo>
                  <a:lnTo>
                    <a:pt x="61" y="258"/>
                  </a:lnTo>
                  <a:lnTo>
                    <a:pt x="64" y="255"/>
                  </a:lnTo>
                  <a:lnTo>
                    <a:pt x="67" y="252"/>
                  </a:lnTo>
                  <a:lnTo>
                    <a:pt x="67" y="252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9" name="Freeform 245"/>
            <p:cNvSpPr>
              <a:spLocks/>
            </p:cNvSpPr>
            <p:nvPr/>
          </p:nvSpPr>
          <p:spPr bwMode="auto">
            <a:xfrm>
              <a:off x="3101" y="3470"/>
              <a:ext cx="28" cy="9"/>
            </a:xfrm>
            <a:custGeom>
              <a:avLst/>
              <a:gdLst/>
              <a:ahLst/>
              <a:cxnLst>
                <a:cxn ang="0">
                  <a:pos x="28" y="7"/>
                </a:cxn>
                <a:cxn ang="0">
                  <a:pos x="28" y="7"/>
                </a:cxn>
                <a:cxn ang="0">
                  <a:pos x="24" y="6"/>
                </a:cxn>
                <a:cxn ang="0">
                  <a:pos x="20" y="7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10" y="9"/>
                </a:cxn>
                <a:cxn ang="0">
                  <a:pos x="7" y="9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5" y="0"/>
                </a:cxn>
                <a:cxn ang="0">
                  <a:pos x="22" y="3"/>
                </a:cxn>
                <a:cxn ang="0">
                  <a:pos x="25" y="5"/>
                </a:cxn>
                <a:cxn ang="0">
                  <a:pos x="28" y="7"/>
                </a:cxn>
                <a:cxn ang="0">
                  <a:pos x="28" y="7"/>
                </a:cxn>
              </a:cxnLst>
              <a:rect l="0" t="0" r="r" b="b"/>
              <a:pathLst>
                <a:path w="28" h="9">
                  <a:moveTo>
                    <a:pt x="28" y="7"/>
                  </a:moveTo>
                  <a:lnTo>
                    <a:pt x="28" y="7"/>
                  </a:lnTo>
                  <a:lnTo>
                    <a:pt x="24" y="6"/>
                  </a:lnTo>
                  <a:lnTo>
                    <a:pt x="20" y="7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86B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0" name="Freeform 246"/>
            <p:cNvSpPr>
              <a:spLocks noEditPoints="1"/>
            </p:cNvSpPr>
            <p:nvPr/>
          </p:nvSpPr>
          <p:spPr bwMode="auto">
            <a:xfrm>
              <a:off x="3060" y="3117"/>
              <a:ext cx="371" cy="408"/>
            </a:xfrm>
            <a:custGeom>
              <a:avLst/>
              <a:gdLst/>
              <a:ahLst/>
              <a:cxnLst>
                <a:cxn ang="0">
                  <a:pos x="114" y="283"/>
                </a:cxn>
                <a:cxn ang="0">
                  <a:pos x="94" y="295"/>
                </a:cxn>
                <a:cxn ang="0">
                  <a:pos x="84" y="297"/>
                </a:cxn>
                <a:cxn ang="0">
                  <a:pos x="57" y="295"/>
                </a:cxn>
                <a:cxn ang="0">
                  <a:pos x="31" y="322"/>
                </a:cxn>
                <a:cxn ang="0">
                  <a:pos x="31" y="339"/>
                </a:cxn>
                <a:cxn ang="0">
                  <a:pos x="17" y="330"/>
                </a:cxn>
                <a:cxn ang="0">
                  <a:pos x="14" y="322"/>
                </a:cxn>
                <a:cxn ang="0">
                  <a:pos x="18" y="343"/>
                </a:cxn>
                <a:cxn ang="0">
                  <a:pos x="76" y="404"/>
                </a:cxn>
                <a:cxn ang="0">
                  <a:pos x="84" y="364"/>
                </a:cxn>
                <a:cxn ang="0">
                  <a:pos x="73" y="397"/>
                </a:cxn>
                <a:cxn ang="0">
                  <a:pos x="76" y="385"/>
                </a:cxn>
                <a:cxn ang="0">
                  <a:pos x="72" y="378"/>
                </a:cxn>
                <a:cxn ang="0">
                  <a:pos x="51" y="374"/>
                </a:cxn>
                <a:cxn ang="0">
                  <a:pos x="75" y="370"/>
                </a:cxn>
                <a:cxn ang="0">
                  <a:pos x="69" y="363"/>
                </a:cxn>
                <a:cxn ang="0">
                  <a:pos x="37" y="359"/>
                </a:cxn>
                <a:cxn ang="0">
                  <a:pos x="61" y="350"/>
                </a:cxn>
                <a:cxn ang="0">
                  <a:pos x="50" y="334"/>
                </a:cxn>
                <a:cxn ang="0">
                  <a:pos x="60" y="317"/>
                </a:cxn>
                <a:cxn ang="0">
                  <a:pos x="77" y="305"/>
                </a:cxn>
                <a:cxn ang="0">
                  <a:pos x="93" y="310"/>
                </a:cxn>
                <a:cxn ang="0">
                  <a:pos x="97" y="326"/>
                </a:cxn>
                <a:cxn ang="0">
                  <a:pos x="95" y="344"/>
                </a:cxn>
                <a:cxn ang="0">
                  <a:pos x="75" y="351"/>
                </a:cxn>
                <a:cxn ang="0">
                  <a:pos x="70" y="357"/>
                </a:cxn>
                <a:cxn ang="0">
                  <a:pos x="80" y="360"/>
                </a:cxn>
                <a:cxn ang="0">
                  <a:pos x="104" y="358"/>
                </a:cxn>
                <a:cxn ang="0">
                  <a:pos x="132" y="271"/>
                </a:cxn>
                <a:cxn ang="0">
                  <a:pos x="98" y="261"/>
                </a:cxn>
                <a:cxn ang="0">
                  <a:pos x="49" y="306"/>
                </a:cxn>
                <a:cxn ang="0">
                  <a:pos x="59" y="307"/>
                </a:cxn>
                <a:cxn ang="0">
                  <a:pos x="102" y="327"/>
                </a:cxn>
                <a:cxn ang="0">
                  <a:pos x="112" y="327"/>
                </a:cxn>
                <a:cxn ang="0">
                  <a:pos x="23" y="219"/>
                </a:cxn>
                <a:cxn ang="0">
                  <a:pos x="58" y="201"/>
                </a:cxn>
                <a:cxn ang="0">
                  <a:pos x="143" y="189"/>
                </a:cxn>
                <a:cxn ang="0">
                  <a:pos x="80" y="245"/>
                </a:cxn>
                <a:cxn ang="0">
                  <a:pos x="364" y="58"/>
                </a:cxn>
                <a:cxn ang="0">
                  <a:pos x="308" y="76"/>
                </a:cxn>
                <a:cxn ang="0">
                  <a:pos x="337" y="59"/>
                </a:cxn>
                <a:cxn ang="0">
                  <a:pos x="342" y="45"/>
                </a:cxn>
                <a:cxn ang="0">
                  <a:pos x="330" y="57"/>
                </a:cxn>
                <a:cxn ang="0">
                  <a:pos x="304" y="69"/>
                </a:cxn>
                <a:cxn ang="0">
                  <a:pos x="347" y="32"/>
                </a:cxn>
                <a:cxn ang="0">
                  <a:pos x="351" y="17"/>
                </a:cxn>
                <a:cxn ang="0">
                  <a:pos x="339" y="32"/>
                </a:cxn>
                <a:cxn ang="0">
                  <a:pos x="299" y="66"/>
                </a:cxn>
                <a:cxn ang="0">
                  <a:pos x="322" y="38"/>
                </a:cxn>
                <a:cxn ang="0">
                  <a:pos x="325" y="23"/>
                </a:cxn>
                <a:cxn ang="0">
                  <a:pos x="314" y="31"/>
                </a:cxn>
                <a:cxn ang="0">
                  <a:pos x="294" y="59"/>
                </a:cxn>
                <a:cxn ang="0">
                  <a:pos x="325" y="6"/>
                </a:cxn>
                <a:cxn ang="0">
                  <a:pos x="358" y="18"/>
                </a:cxn>
                <a:cxn ang="0">
                  <a:pos x="371" y="52"/>
                </a:cxn>
                <a:cxn ang="0">
                  <a:pos x="141" y="203"/>
                </a:cxn>
                <a:cxn ang="0">
                  <a:pos x="82" y="249"/>
                </a:cxn>
                <a:cxn ang="0">
                  <a:pos x="141" y="215"/>
                </a:cxn>
                <a:cxn ang="0">
                  <a:pos x="90" y="256"/>
                </a:cxn>
                <a:cxn ang="0">
                  <a:pos x="142" y="207"/>
                </a:cxn>
                <a:cxn ang="0">
                  <a:pos x="24" y="315"/>
                </a:cxn>
                <a:cxn ang="0">
                  <a:pos x="50" y="296"/>
                </a:cxn>
              </a:cxnLst>
              <a:rect l="0" t="0" r="r" b="b"/>
              <a:pathLst>
                <a:path w="371" h="408">
                  <a:moveTo>
                    <a:pt x="98" y="261"/>
                  </a:moveTo>
                  <a:lnTo>
                    <a:pt x="98" y="261"/>
                  </a:lnTo>
                  <a:lnTo>
                    <a:pt x="106" y="267"/>
                  </a:lnTo>
                  <a:lnTo>
                    <a:pt x="113" y="273"/>
                  </a:lnTo>
                  <a:lnTo>
                    <a:pt x="113" y="273"/>
                  </a:lnTo>
                  <a:lnTo>
                    <a:pt x="116" y="277"/>
                  </a:lnTo>
                  <a:lnTo>
                    <a:pt x="116" y="279"/>
                  </a:lnTo>
                  <a:lnTo>
                    <a:pt x="116" y="281"/>
                  </a:lnTo>
                  <a:lnTo>
                    <a:pt x="114" y="283"/>
                  </a:lnTo>
                  <a:lnTo>
                    <a:pt x="109" y="285"/>
                  </a:lnTo>
                  <a:lnTo>
                    <a:pt x="109" y="285"/>
                  </a:lnTo>
                  <a:lnTo>
                    <a:pt x="96" y="289"/>
                  </a:lnTo>
                  <a:lnTo>
                    <a:pt x="96" y="289"/>
                  </a:lnTo>
                  <a:lnTo>
                    <a:pt x="93" y="290"/>
                  </a:lnTo>
                  <a:lnTo>
                    <a:pt x="93" y="291"/>
                  </a:lnTo>
                  <a:lnTo>
                    <a:pt x="93" y="293"/>
                  </a:lnTo>
                  <a:lnTo>
                    <a:pt x="93" y="293"/>
                  </a:lnTo>
                  <a:lnTo>
                    <a:pt x="94" y="295"/>
                  </a:lnTo>
                  <a:lnTo>
                    <a:pt x="94" y="297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88" y="301"/>
                  </a:lnTo>
                  <a:lnTo>
                    <a:pt x="87" y="301"/>
                  </a:lnTo>
                  <a:lnTo>
                    <a:pt x="85" y="300"/>
                  </a:lnTo>
                  <a:lnTo>
                    <a:pt x="85" y="300"/>
                  </a:lnTo>
                  <a:lnTo>
                    <a:pt x="84" y="299"/>
                  </a:lnTo>
                  <a:lnTo>
                    <a:pt x="84" y="297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74" y="293"/>
                  </a:lnTo>
                  <a:lnTo>
                    <a:pt x="63" y="294"/>
                  </a:lnTo>
                  <a:lnTo>
                    <a:pt x="63" y="294"/>
                  </a:lnTo>
                  <a:lnTo>
                    <a:pt x="60" y="294"/>
                  </a:lnTo>
                  <a:lnTo>
                    <a:pt x="57" y="295"/>
                  </a:lnTo>
                  <a:lnTo>
                    <a:pt x="53" y="298"/>
                  </a:lnTo>
                  <a:lnTo>
                    <a:pt x="53" y="298"/>
                  </a:lnTo>
                  <a:lnTo>
                    <a:pt x="31" y="317"/>
                  </a:lnTo>
                  <a:lnTo>
                    <a:pt x="31" y="317"/>
                  </a:lnTo>
                  <a:lnTo>
                    <a:pt x="30" y="318"/>
                  </a:lnTo>
                  <a:lnTo>
                    <a:pt x="29" y="320"/>
                  </a:lnTo>
                  <a:lnTo>
                    <a:pt x="30" y="321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8" y="331"/>
                  </a:lnTo>
                  <a:lnTo>
                    <a:pt x="38" y="331"/>
                  </a:lnTo>
                  <a:lnTo>
                    <a:pt x="39" y="332"/>
                  </a:lnTo>
                  <a:lnTo>
                    <a:pt x="39" y="334"/>
                  </a:lnTo>
                  <a:lnTo>
                    <a:pt x="39" y="335"/>
                  </a:lnTo>
                  <a:lnTo>
                    <a:pt x="37" y="337"/>
                  </a:lnTo>
                  <a:lnTo>
                    <a:pt x="37" y="337"/>
                  </a:lnTo>
                  <a:lnTo>
                    <a:pt x="33" y="339"/>
                  </a:lnTo>
                  <a:lnTo>
                    <a:pt x="31" y="339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1" y="328"/>
                  </a:lnTo>
                  <a:lnTo>
                    <a:pt x="20" y="328"/>
                  </a:lnTo>
                  <a:lnTo>
                    <a:pt x="18" y="329"/>
                  </a:lnTo>
                  <a:lnTo>
                    <a:pt x="18" y="329"/>
                  </a:lnTo>
                  <a:lnTo>
                    <a:pt x="17" y="330"/>
                  </a:lnTo>
                  <a:lnTo>
                    <a:pt x="16" y="329"/>
                  </a:lnTo>
                  <a:lnTo>
                    <a:pt x="14" y="328"/>
                  </a:lnTo>
                  <a:lnTo>
                    <a:pt x="14" y="328"/>
                  </a:lnTo>
                  <a:lnTo>
                    <a:pt x="14" y="326"/>
                  </a:lnTo>
                  <a:lnTo>
                    <a:pt x="15" y="324"/>
                  </a:lnTo>
                  <a:lnTo>
                    <a:pt x="15" y="323"/>
                  </a:lnTo>
                  <a:lnTo>
                    <a:pt x="15" y="322"/>
                  </a:lnTo>
                  <a:lnTo>
                    <a:pt x="15" y="322"/>
                  </a:lnTo>
                  <a:lnTo>
                    <a:pt x="14" y="322"/>
                  </a:lnTo>
                  <a:lnTo>
                    <a:pt x="12" y="322"/>
                  </a:lnTo>
                  <a:lnTo>
                    <a:pt x="10" y="323"/>
                  </a:lnTo>
                  <a:lnTo>
                    <a:pt x="9" y="322"/>
                  </a:lnTo>
                  <a:lnTo>
                    <a:pt x="9" y="322"/>
                  </a:lnTo>
                  <a:lnTo>
                    <a:pt x="7" y="320"/>
                  </a:lnTo>
                  <a:lnTo>
                    <a:pt x="5" y="320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18" y="343"/>
                  </a:lnTo>
                  <a:lnTo>
                    <a:pt x="35" y="364"/>
                  </a:lnTo>
                  <a:lnTo>
                    <a:pt x="52" y="384"/>
                  </a:lnTo>
                  <a:lnTo>
                    <a:pt x="69" y="405"/>
                  </a:lnTo>
                  <a:lnTo>
                    <a:pt x="69" y="405"/>
                  </a:lnTo>
                  <a:lnTo>
                    <a:pt x="71" y="407"/>
                  </a:lnTo>
                  <a:lnTo>
                    <a:pt x="73" y="408"/>
                  </a:lnTo>
                  <a:lnTo>
                    <a:pt x="74" y="407"/>
                  </a:lnTo>
                  <a:lnTo>
                    <a:pt x="76" y="404"/>
                  </a:lnTo>
                  <a:lnTo>
                    <a:pt x="76" y="404"/>
                  </a:lnTo>
                  <a:lnTo>
                    <a:pt x="90" y="380"/>
                  </a:lnTo>
                  <a:lnTo>
                    <a:pt x="90" y="380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97" y="362"/>
                  </a:lnTo>
                  <a:lnTo>
                    <a:pt x="93" y="362"/>
                  </a:lnTo>
                  <a:lnTo>
                    <a:pt x="93" y="362"/>
                  </a:lnTo>
                  <a:lnTo>
                    <a:pt x="87" y="362"/>
                  </a:lnTo>
                  <a:lnTo>
                    <a:pt x="84" y="364"/>
                  </a:lnTo>
                  <a:lnTo>
                    <a:pt x="81" y="368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81" y="379"/>
                  </a:lnTo>
                  <a:lnTo>
                    <a:pt x="81" y="384"/>
                  </a:lnTo>
                  <a:lnTo>
                    <a:pt x="81" y="384"/>
                  </a:lnTo>
                  <a:lnTo>
                    <a:pt x="80" y="389"/>
                  </a:lnTo>
                  <a:lnTo>
                    <a:pt x="77" y="393"/>
                  </a:lnTo>
                  <a:lnTo>
                    <a:pt x="73" y="397"/>
                  </a:lnTo>
                  <a:lnTo>
                    <a:pt x="71" y="398"/>
                  </a:lnTo>
                  <a:lnTo>
                    <a:pt x="68" y="398"/>
                  </a:lnTo>
                  <a:lnTo>
                    <a:pt x="68" y="398"/>
                  </a:lnTo>
                  <a:lnTo>
                    <a:pt x="69" y="397"/>
                  </a:lnTo>
                  <a:lnTo>
                    <a:pt x="69" y="396"/>
                  </a:lnTo>
                  <a:lnTo>
                    <a:pt x="71" y="394"/>
                  </a:lnTo>
                  <a:lnTo>
                    <a:pt x="71" y="394"/>
                  </a:lnTo>
                  <a:lnTo>
                    <a:pt x="75" y="389"/>
                  </a:lnTo>
                  <a:lnTo>
                    <a:pt x="76" y="385"/>
                  </a:lnTo>
                  <a:lnTo>
                    <a:pt x="77" y="382"/>
                  </a:lnTo>
                  <a:lnTo>
                    <a:pt x="77" y="382"/>
                  </a:lnTo>
                  <a:lnTo>
                    <a:pt x="77" y="380"/>
                  </a:lnTo>
                  <a:lnTo>
                    <a:pt x="77" y="379"/>
                  </a:lnTo>
                  <a:lnTo>
                    <a:pt x="76" y="378"/>
                  </a:lnTo>
                  <a:lnTo>
                    <a:pt x="76" y="378"/>
                  </a:lnTo>
                  <a:lnTo>
                    <a:pt x="74" y="377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67" y="381"/>
                  </a:lnTo>
                  <a:lnTo>
                    <a:pt x="63" y="383"/>
                  </a:lnTo>
                  <a:lnTo>
                    <a:pt x="63" y="383"/>
                  </a:lnTo>
                  <a:lnTo>
                    <a:pt x="59" y="383"/>
                  </a:lnTo>
                  <a:lnTo>
                    <a:pt x="56" y="382"/>
                  </a:lnTo>
                  <a:lnTo>
                    <a:pt x="53" y="380"/>
                  </a:lnTo>
                  <a:lnTo>
                    <a:pt x="51" y="377"/>
                  </a:lnTo>
                  <a:lnTo>
                    <a:pt x="51" y="377"/>
                  </a:lnTo>
                  <a:lnTo>
                    <a:pt x="51" y="374"/>
                  </a:lnTo>
                  <a:lnTo>
                    <a:pt x="52" y="371"/>
                  </a:lnTo>
                  <a:lnTo>
                    <a:pt x="54" y="369"/>
                  </a:lnTo>
                  <a:lnTo>
                    <a:pt x="58" y="367"/>
                  </a:lnTo>
                  <a:lnTo>
                    <a:pt x="58" y="367"/>
                  </a:lnTo>
                  <a:lnTo>
                    <a:pt x="62" y="366"/>
                  </a:lnTo>
                  <a:lnTo>
                    <a:pt x="67" y="366"/>
                  </a:lnTo>
                  <a:lnTo>
                    <a:pt x="71" y="368"/>
                  </a:lnTo>
                  <a:lnTo>
                    <a:pt x="75" y="370"/>
                  </a:lnTo>
                  <a:lnTo>
                    <a:pt x="75" y="370"/>
                  </a:lnTo>
                  <a:lnTo>
                    <a:pt x="76" y="370"/>
                  </a:lnTo>
                  <a:lnTo>
                    <a:pt x="76" y="371"/>
                  </a:lnTo>
                  <a:lnTo>
                    <a:pt x="77" y="370"/>
                  </a:lnTo>
                  <a:lnTo>
                    <a:pt x="77" y="370"/>
                  </a:lnTo>
                  <a:lnTo>
                    <a:pt x="77" y="369"/>
                  </a:lnTo>
                  <a:lnTo>
                    <a:pt x="76" y="368"/>
                  </a:lnTo>
                  <a:lnTo>
                    <a:pt x="76" y="368"/>
                  </a:lnTo>
                  <a:lnTo>
                    <a:pt x="73" y="365"/>
                  </a:lnTo>
                  <a:lnTo>
                    <a:pt x="69" y="363"/>
                  </a:lnTo>
                  <a:lnTo>
                    <a:pt x="65" y="363"/>
                  </a:lnTo>
                  <a:lnTo>
                    <a:pt x="60" y="364"/>
                  </a:lnTo>
                  <a:lnTo>
                    <a:pt x="60" y="364"/>
                  </a:lnTo>
                  <a:lnTo>
                    <a:pt x="51" y="365"/>
                  </a:lnTo>
                  <a:lnTo>
                    <a:pt x="47" y="365"/>
                  </a:lnTo>
                  <a:lnTo>
                    <a:pt x="42" y="364"/>
                  </a:lnTo>
                  <a:lnTo>
                    <a:pt x="42" y="364"/>
                  </a:lnTo>
                  <a:lnTo>
                    <a:pt x="39" y="362"/>
                  </a:lnTo>
                  <a:lnTo>
                    <a:pt x="37" y="359"/>
                  </a:lnTo>
                  <a:lnTo>
                    <a:pt x="37" y="356"/>
                  </a:lnTo>
                  <a:lnTo>
                    <a:pt x="39" y="353"/>
                  </a:lnTo>
                  <a:lnTo>
                    <a:pt x="39" y="353"/>
                  </a:lnTo>
                  <a:lnTo>
                    <a:pt x="43" y="350"/>
                  </a:lnTo>
                  <a:lnTo>
                    <a:pt x="47" y="350"/>
                  </a:lnTo>
                  <a:lnTo>
                    <a:pt x="47" y="350"/>
                  </a:lnTo>
                  <a:lnTo>
                    <a:pt x="54" y="349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58" y="345"/>
                  </a:lnTo>
                  <a:lnTo>
                    <a:pt x="58" y="343"/>
                  </a:lnTo>
                  <a:lnTo>
                    <a:pt x="58" y="340"/>
                  </a:lnTo>
                  <a:lnTo>
                    <a:pt x="58" y="340"/>
                  </a:lnTo>
                  <a:lnTo>
                    <a:pt x="57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48" y="331"/>
                  </a:lnTo>
                  <a:lnTo>
                    <a:pt x="48" y="328"/>
                  </a:lnTo>
                  <a:lnTo>
                    <a:pt x="48" y="328"/>
                  </a:lnTo>
                  <a:lnTo>
                    <a:pt x="49" y="325"/>
                  </a:lnTo>
                  <a:lnTo>
                    <a:pt x="51" y="322"/>
                  </a:lnTo>
                  <a:lnTo>
                    <a:pt x="54" y="319"/>
                  </a:lnTo>
                  <a:lnTo>
                    <a:pt x="58" y="318"/>
                  </a:lnTo>
                  <a:lnTo>
                    <a:pt x="58" y="318"/>
                  </a:lnTo>
                  <a:lnTo>
                    <a:pt x="60" y="317"/>
                  </a:lnTo>
                  <a:lnTo>
                    <a:pt x="62" y="316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6" y="309"/>
                  </a:lnTo>
                  <a:lnTo>
                    <a:pt x="68" y="306"/>
                  </a:lnTo>
                  <a:lnTo>
                    <a:pt x="70" y="305"/>
                  </a:lnTo>
                  <a:lnTo>
                    <a:pt x="72" y="304"/>
                  </a:lnTo>
                  <a:lnTo>
                    <a:pt x="75" y="304"/>
                  </a:lnTo>
                  <a:lnTo>
                    <a:pt x="77" y="305"/>
                  </a:lnTo>
                  <a:lnTo>
                    <a:pt x="80" y="306"/>
                  </a:lnTo>
                  <a:lnTo>
                    <a:pt x="82" y="309"/>
                  </a:lnTo>
                  <a:lnTo>
                    <a:pt x="82" y="309"/>
                  </a:lnTo>
                  <a:lnTo>
                    <a:pt x="85" y="311"/>
                  </a:lnTo>
                  <a:lnTo>
                    <a:pt x="86" y="311"/>
                  </a:lnTo>
                  <a:lnTo>
                    <a:pt x="88" y="311"/>
                  </a:lnTo>
                  <a:lnTo>
                    <a:pt x="88" y="311"/>
                  </a:lnTo>
                  <a:lnTo>
                    <a:pt x="91" y="310"/>
                  </a:lnTo>
                  <a:lnTo>
                    <a:pt x="93" y="310"/>
                  </a:lnTo>
                  <a:lnTo>
                    <a:pt x="96" y="312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9" y="316"/>
                  </a:lnTo>
                  <a:lnTo>
                    <a:pt x="100" y="319"/>
                  </a:lnTo>
                  <a:lnTo>
                    <a:pt x="99" y="322"/>
                  </a:lnTo>
                  <a:lnTo>
                    <a:pt x="98" y="324"/>
                  </a:lnTo>
                  <a:lnTo>
                    <a:pt x="98" y="324"/>
                  </a:lnTo>
                  <a:lnTo>
                    <a:pt x="97" y="326"/>
                  </a:lnTo>
                  <a:lnTo>
                    <a:pt x="97" y="328"/>
                  </a:lnTo>
                  <a:lnTo>
                    <a:pt x="98" y="332"/>
                  </a:lnTo>
                  <a:lnTo>
                    <a:pt x="98" y="332"/>
                  </a:lnTo>
                  <a:lnTo>
                    <a:pt x="99" y="334"/>
                  </a:lnTo>
                  <a:lnTo>
                    <a:pt x="100" y="337"/>
                  </a:lnTo>
                  <a:lnTo>
                    <a:pt x="100" y="340"/>
                  </a:lnTo>
                  <a:lnTo>
                    <a:pt x="98" y="342"/>
                  </a:lnTo>
                  <a:lnTo>
                    <a:pt x="98" y="342"/>
                  </a:lnTo>
                  <a:lnTo>
                    <a:pt x="95" y="344"/>
                  </a:lnTo>
                  <a:lnTo>
                    <a:pt x="92" y="346"/>
                  </a:lnTo>
                  <a:lnTo>
                    <a:pt x="88" y="347"/>
                  </a:lnTo>
                  <a:lnTo>
                    <a:pt x="84" y="347"/>
                  </a:lnTo>
                  <a:lnTo>
                    <a:pt x="84" y="347"/>
                  </a:lnTo>
                  <a:lnTo>
                    <a:pt x="82" y="347"/>
                  </a:lnTo>
                  <a:lnTo>
                    <a:pt x="80" y="348"/>
                  </a:lnTo>
                  <a:lnTo>
                    <a:pt x="80" y="348"/>
                  </a:lnTo>
                  <a:lnTo>
                    <a:pt x="77" y="349"/>
                  </a:lnTo>
                  <a:lnTo>
                    <a:pt x="75" y="351"/>
                  </a:lnTo>
                  <a:lnTo>
                    <a:pt x="75" y="351"/>
                  </a:lnTo>
                  <a:lnTo>
                    <a:pt x="72" y="352"/>
                  </a:lnTo>
                  <a:lnTo>
                    <a:pt x="70" y="352"/>
                  </a:lnTo>
                  <a:lnTo>
                    <a:pt x="68" y="352"/>
                  </a:lnTo>
                  <a:lnTo>
                    <a:pt x="67" y="353"/>
                  </a:lnTo>
                  <a:lnTo>
                    <a:pt x="67" y="354"/>
                  </a:lnTo>
                  <a:lnTo>
                    <a:pt x="67" y="354"/>
                  </a:lnTo>
                  <a:lnTo>
                    <a:pt x="68" y="355"/>
                  </a:lnTo>
                  <a:lnTo>
                    <a:pt x="70" y="357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6" y="362"/>
                  </a:lnTo>
                  <a:lnTo>
                    <a:pt x="78" y="362"/>
                  </a:lnTo>
                  <a:lnTo>
                    <a:pt x="79" y="361"/>
                  </a:lnTo>
                  <a:lnTo>
                    <a:pt x="80" y="360"/>
                  </a:lnTo>
                  <a:lnTo>
                    <a:pt x="80" y="360"/>
                  </a:lnTo>
                  <a:lnTo>
                    <a:pt x="83" y="357"/>
                  </a:lnTo>
                  <a:lnTo>
                    <a:pt x="85" y="354"/>
                  </a:lnTo>
                  <a:lnTo>
                    <a:pt x="91" y="351"/>
                  </a:lnTo>
                  <a:lnTo>
                    <a:pt x="91" y="351"/>
                  </a:lnTo>
                  <a:lnTo>
                    <a:pt x="96" y="350"/>
                  </a:lnTo>
                  <a:lnTo>
                    <a:pt x="100" y="351"/>
                  </a:lnTo>
                  <a:lnTo>
                    <a:pt x="102" y="353"/>
                  </a:lnTo>
                  <a:lnTo>
                    <a:pt x="104" y="358"/>
                  </a:lnTo>
                  <a:lnTo>
                    <a:pt x="104" y="358"/>
                  </a:lnTo>
                  <a:lnTo>
                    <a:pt x="113" y="338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7" y="307"/>
                  </a:lnTo>
                  <a:lnTo>
                    <a:pt x="129" y="301"/>
                  </a:lnTo>
                  <a:lnTo>
                    <a:pt x="129" y="294"/>
                  </a:lnTo>
                  <a:lnTo>
                    <a:pt x="129" y="294"/>
                  </a:lnTo>
                  <a:lnTo>
                    <a:pt x="130" y="282"/>
                  </a:lnTo>
                  <a:lnTo>
                    <a:pt x="132" y="271"/>
                  </a:lnTo>
                  <a:lnTo>
                    <a:pt x="137" y="248"/>
                  </a:lnTo>
                  <a:lnTo>
                    <a:pt x="137" y="248"/>
                  </a:lnTo>
                  <a:lnTo>
                    <a:pt x="140" y="234"/>
                  </a:lnTo>
                  <a:lnTo>
                    <a:pt x="141" y="219"/>
                  </a:lnTo>
                  <a:lnTo>
                    <a:pt x="141" y="219"/>
                  </a:lnTo>
                  <a:lnTo>
                    <a:pt x="96" y="259"/>
                  </a:lnTo>
                  <a:lnTo>
                    <a:pt x="96" y="259"/>
                  </a:lnTo>
                  <a:lnTo>
                    <a:pt x="97" y="260"/>
                  </a:lnTo>
                  <a:lnTo>
                    <a:pt x="98" y="261"/>
                  </a:lnTo>
                  <a:lnTo>
                    <a:pt x="98" y="261"/>
                  </a:lnTo>
                  <a:close/>
                  <a:moveTo>
                    <a:pt x="54" y="313"/>
                  </a:moveTo>
                  <a:lnTo>
                    <a:pt x="54" y="313"/>
                  </a:lnTo>
                  <a:lnTo>
                    <a:pt x="51" y="313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8" y="308"/>
                  </a:lnTo>
                  <a:lnTo>
                    <a:pt x="48" y="308"/>
                  </a:lnTo>
                  <a:lnTo>
                    <a:pt x="49" y="306"/>
                  </a:lnTo>
                  <a:lnTo>
                    <a:pt x="50" y="304"/>
                  </a:lnTo>
                  <a:lnTo>
                    <a:pt x="52" y="303"/>
                  </a:lnTo>
                  <a:lnTo>
                    <a:pt x="54" y="302"/>
                  </a:lnTo>
                  <a:lnTo>
                    <a:pt x="54" y="302"/>
                  </a:lnTo>
                  <a:lnTo>
                    <a:pt x="56" y="303"/>
                  </a:lnTo>
                  <a:lnTo>
                    <a:pt x="57" y="303"/>
                  </a:lnTo>
                  <a:lnTo>
                    <a:pt x="58" y="305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6" y="313"/>
                  </a:lnTo>
                  <a:lnTo>
                    <a:pt x="54" y="313"/>
                  </a:lnTo>
                  <a:lnTo>
                    <a:pt x="54" y="313"/>
                  </a:lnTo>
                  <a:close/>
                  <a:moveTo>
                    <a:pt x="106" y="332"/>
                  </a:moveTo>
                  <a:lnTo>
                    <a:pt x="106" y="332"/>
                  </a:lnTo>
                  <a:lnTo>
                    <a:pt x="104" y="332"/>
                  </a:lnTo>
                  <a:lnTo>
                    <a:pt x="103" y="330"/>
                  </a:lnTo>
                  <a:lnTo>
                    <a:pt x="102" y="327"/>
                  </a:lnTo>
                  <a:lnTo>
                    <a:pt x="102" y="327"/>
                  </a:lnTo>
                  <a:lnTo>
                    <a:pt x="103" y="325"/>
                  </a:lnTo>
                  <a:lnTo>
                    <a:pt x="104" y="323"/>
                  </a:lnTo>
                  <a:lnTo>
                    <a:pt x="106" y="322"/>
                  </a:lnTo>
                  <a:lnTo>
                    <a:pt x="108" y="321"/>
                  </a:lnTo>
                  <a:lnTo>
                    <a:pt x="108" y="321"/>
                  </a:lnTo>
                  <a:lnTo>
                    <a:pt x="110" y="322"/>
                  </a:lnTo>
                  <a:lnTo>
                    <a:pt x="111" y="323"/>
                  </a:lnTo>
                  <a:lnTo>
                    <a:pt x="112" y="327"/>
                  </a:lnTo>
                  <a:lnTo>
                    <a:pt x="112" y="327"/>
                  </a:lnTo>
                  <a:lnTo>
                    <a:pt x="112" y="329"/>
                  </a:lnTo>
                  <a:lnTo>
                    <a:pt x="110" y="331"/>
                  </a:lnTo>
                  <a:lnTo>
                    <a:pt x="108" y="332"/>
                  </a:lnTo>
                  <a:lnTo>
                    <a:pt x="106" y="332"/>
                  </a:lnTo>
                  <a:lnTo>
                    <a:pt x="106" y="332"/>
                  </a:lnTo>
                  <a:close/>
                  <a:moveTo>
                    <a:pt x="32" y="222"/>
                  </a:moveTo>
                  <a:lnTo>
                    <a:pt x="32" y="222"/>
                  </a:lnTo>
                  <a:lnTo>
                    <a:pt x="23" y="219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6" y="215"/>
                  </a:lnTo>
                  <a:lnTo>
                    <a:pt x="18" y="215"/>
                  </a:lnTo>
                  <a:lnTo>
                    <a:pt x="22" y="214"/>
                  </a:lnTo>
                  <a:lnTo>
                    <a:pt x="22" y="214"/>
                  </a:lnTo>
                  <a:lnTo>
                    <a:pt x="31" y="212"/>
                  </a:lnTo>
                  <a:lnTo>
                    <a:pt x="40" y="209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62" y="199"/>
                  </a:lnTo>
                  <a:lnTo>
                    <a:pt x="66" y="198"/>
                  </a:lnTo>
                  <a:lnTo>
                    <a:pt x="75" y="197"/>
                  </a:lnTo>
                  <a:lnTo>
                    <a:pt x="75" y="197"/>
                  </a:lnTo>
                  <a:lnTo>
                    <a:pt x="100" y="194"/>
                  </a:lnTo>
                  <a:lnTo>
                    <a:pt x="124" y="191"/>
                  </a:lnTo>
                  <a:lnTo>
                    <a:pt x="124" y="191"/>
                  </a:lnTo>
                  <a:lnTo>
                    <a:pt x="143" y="189"/>
                  </a:lnTo>
                  <a:lnTo>
                    <a:pt x="143" y="189"/>
                  </a:lnTo>
                  <a:lnTo>
                    <a:pt x="134" y="199"/>
                  </a:lnTo>
                  <a:lnTo>
                    <a:pt x="124" y="207"/>
                  </a:lnTo>
                  <a:lnTo>
                    <a:pt x="124" y="207"/>
                  </a:lnTo>
                  <a:lnTo>
                    <a:pt x="106" y="222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0" y="245"/>
                  </a:lnTo>
                  <a:lnTo>
                    <a:pt x="80" y="245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4" y="245"/>
                  </a:lnTo>
                  <a:lnTo>
                    <a:pt x="74" y="245"/>
                  </a:lnTo>
                  <a:lnTo>
                    <a:pt x="65" y="238"/>
                  </a:lnTo>
                  <a:lnTo>
                    <a:pt x="54" y="232"/>
                  </a:lnTo>
                  <a:lnTo>
                    <a:pt x="32" y="222"/>
                  </a:lnTo>
                  <a:lnTo>
                    <a:pt x="32" y="222"/>
                  </a:lnTo>
                  <a:close/>
                  <a:moveTo>
                    <a:pt x="364" y="58"/>
                  </a:moveTo>
                  <a:lnTo>
                    <a:pt x="364" y="58"/>
                  </a:lnTo>
                  <a:lnTo>
                    <a:pt x="314" y="78"/>
                  </a:lnTo>
                  <a:lnTo>
                    <a:pt x="314" y="78"/>
                  </a:lnTo>
                  <a:lnTo>
                    <a:pt x="311" y="78"/>
                  </a:lnTo>
                  <a:lnTo>
                    <a:pt x="311" y="78"/>
                  </a:lnTo>
                  <a:lnTo>
                    <a:pt x="310" y="78"/>
                  </a:lnTo>
                  <a:lnTo>
                    <a:pt x="309" y="78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5"/>
                  </a:lnTo>
                  <a:lnTo>
                    <a:pt x="309" y="74"/>
                  </a:lnTo>
                  <a:lnTo>
                    <a:pt x="309" y="74"/>
                  </a:lnTo>
                  <a:lnTo>
                    <a:pt x="320" y="67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3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40" y="58"/>
                  </a:lnTo>
                  <a:lnTo>
                    <a:pt x="343" y="57"/>
                  </a:lnTo>
                  <a:lnTo>
                    <a:pt x="346" y="55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46" y="49"/>
                  </a:lnTo>
                  <a:lnTo>
                    <a:pt x="345" y="47"/>
                  </a:lnTo>
                  <a:lnTo>
                    <a:pt x="342" y="45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36" y="45"/>
                  </a:lnTo>
                  <a:lnTo>
                    <a:pt x="334" y="47"/>
                  </a:lnTo>
                  <a:lnTo>
                    <a:pt x="332" y="49"/>
                  </a:lnTo>
                  <a:lnTo>
                    <a:pt x="331" y="53"/>
                  </a:lnTo>
                  <a:lnTo>
                    <a:pt x="331" y="53"/>
                  </a:lnTo>
                  <a:lnTo>
                    <a:pt x="331" y="55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07" y="71"/>
                  </a:lnTo>
                  <a:lnTo>
                    <a:pt x="307" y="71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6" y="68"/>
                  </a:lnTo>
                  <a:lnTo>
                    <a:pt x="306" y="68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41" y="35"/>
                  </a:lnTo>
                  <a:lnTo>
                    <a:pt x="341" y="35"/>
                  </a:lnTo>
                  <a:lnTo>
                    <a:pt x="343" y="33"/>
                  </a:lnTo>
                  <a:lnTo>
                    <a:pt x="347" y="32"/>
                  </a:lnTo>
                  <a:lnTo>
                    <a:pt x="347" y="32"/>
                  </a:lnTo>
                  <a:lnTo>
                    <a:pt x="351" y="31"/>
                  </a:lnTo>
                  <a:lnTo>
                    <a:pt x="354" y="29"/>
                  </a:lnTo>
                  <a:lnTo>
                    <a:pt x="354" y="29"/>
                  </a:lnTo>
                  <a:lnTo>
                    <a:pt x="356" y="25"/>
                  </a:lnTo>
                  <a:lnTo>
                    <a:pt x="356" y="24"/>
                  </a:lnTo>
                  <a:lnTo>
                    <a:pt x="356" y="22"/>
                  </a:lnTo>
                  <a:lnTo>
                    <a:pt x="356" y="22"/>
                  </a:lnTo>
                  <a:lnTo>
                    <a:pt x="353" y="18"/>
                  </a:lnTo>
                  <a:lnTo>
                    <a:pt x="351" y="17"/>
                  </a:lnTo>
                  <a:lnTo>
                    <a:pt x="349" y="16"/>
                  </a:lnTo>
                  <a:lnTo>
                    <a:pt x="349" y="16"/>
                  </a:lnTo>
                  <a:lnTo>
                    <a:pt x="344" y="17"/>
                  </a:lnTo>
                  <a:lnTo>
                    <a:pt x="341" y="20"/>
                  </a:lnTo>
                  <a:lnTo>
                    <a:pt x="339" y="24"/>
                  </a:lnTo>
                  <a:lnTo>
                    <a:pt x="340" y="28"/>
                  </a:lnTo>
                  <a:lnTo>
                    <a:pt x="340" y="28"/>
                  </a:lnTo>
                  <a:lnTo>
                    <a:pt x="340" y="30"/>
                  </a:lnTo>
                  <a:lnTo>
                    <a:pt x="339" y="32"/>
                  </a:lnTo>
                  <a:lnTo>
                    <a:pt x="339" y="32"/>
                  </a:lnTo>
                  <a:lnTo>
                    <a:pt x="331" y="41"/>
                  </a:lnTo>
                  <a:lnTo>
                    <a:pt x="322" y="49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2" y="67"/>
                  </a:lnTo>
                  <a:lnTo>
                    <a:pt x="301" y="67"/>
                  </a:lnTo>
                  <a:lnTo>
                    <a:pt x="299" y="66"/>
                  </a:lnTo>
                  <a:lnTo>
                    <a:pt x="299" y="66"/>
                  </a:lnTo>
                  <a:lnTo>
                    <a:pt x="298" y="63"/>
                  </a:lnTo>
                  <a:lnTo>
                    <a:pt x="298" y="62"/>
                  </a:lnTo>
                  <a:lnTo>
                    <a:pt x="298" y="60"/>
                  </a:lnTo>
                  <a:lnTo>
                    <a:pt x="298" y="60"/>
                  </a:lnTo>
                  <a:lnTo>
                    <a:pt x="317" y="39"/>
                  </a:lnTo>
                  <a:lnTo>
                    <a:pt x="317" y="39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25" y="37"/>
                  </a:lnTo>
                  <a:lnTo>
                    <a:pt x="328" y="36"/>
                  </a:lnTo>
                  <a:lnTo>
                    <a:pt x="330" y="34"/>
                  </a:lnTo>
                  <a:lnTo>
                    <a:pt x="330" y="31"/>
                  </a:lnTo>
                  <a:lnTo>
                    <a:pt x="330" y="31"/>
                  </a:lnTo>
                  <a:lnTo>
                    <a:pt x="330" y="28"/>
                  </a:lnTo>
                  <a:lnTo>
                    <a:pt x="329" y="26"/>
                  </a:lnTo>
                  <a:lnTo>
                    <a:pt x="328" y="24"/>
                  </a:lnTo>
                  <a:lnTo>
                    <a:pt x="325" y="23"/>
                  </a:lnTo>
                  <a:lnTo>
                    <a:pt x="325" y="23"/>
                  </a:lnTo>
                  <a:lnTo>
                    <a:pt x="323" y="23"/>
                  </a:lnTo>
                  <a:lnTo>
                    <a:pt x="319" y="24"/>
                  </a:lnTo>
                  <a:lnTo>
                    <a:pt x="317" y="26"/>
                  </a:lnTo>
                  <a:lnTo>
                    <a:pt x="315" y="28"/>
                  </a:lnTo>
                  <a:lnTo>
                    <a:pt x="315" y="28"/>
                  </a:lnTo>
                  <a:lnTo>
                    <a:pt x="314" y="29"/>
                  </a:lnTo>
                  <a:lnTo>
                    <a:pt x="314" y="31"/>
                  </a:lnTo>
                  <a:lnTo>
                    <a:pt x="314" y="31"/>
                  </a:lnTo>
                  <a:lnTo>
                    <a:pt x="315" y="34"/>
                  </a:lnTo>
                  <a:lnTo>
                    <a:pt x="315" y="36"/>
                  </a:lnTo>
                  <a:lnTo>
                    <a:pt x="313" y="39"/>
                  </a:lnTo>
                  <a:lnTo>
                    <a:pt x="311" y="41"/>
                  </a:lnTo>
                  <a:lnTo>
                    <a:pt x="311" y="41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5" y="58"/>
                  </a:lnTo>
                  <a:lnTo>
                    <a:pt x="294" y="59"/>
                  </a:lnTo>
                  <a:lnTo>
                    <a:pt x="293" y="58"/>
                  </a:lnTo>
                  <a:lnTo>
                    <a:pt x="293" y="58"/>
                  </a:lnTo>
                  <a:lnTo>
                    <a:pt x="292" y="56"/>
                  </a:lnTo>
                  <a:lnTo>
                    <a:pt x="293" y="53"/>
                  </a:lnTo>
                  <a:lnTo>
                    <a:pt x="293" y="53"/>
                  </a:lnTo>
                  <a:lnTo>
                    <a:pt x="307" y="33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5" y="6"/>
                  </a:lnTo>
                  <a:lnTo>
                    <a:pt x="329" y="1"/>
                  </a:lnTo>
                  <a:lnTo>
                    <a:pt x="329" y="1"/>
                  </a:lnTo>
                  <a:lnTo>
                    <a:pt x="330" y="0"/>
                  </a:lnTo>
                  <a:lnTo>
                    <a:pt x="331" y="0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44" y="7"/>
                  </a:lnTo>
                  <a:lnTo>
                    <a:pt x="353" y="14"/>
                  </a:lnTo>
                  <a:lnTo>
                    <a:pt x="358" y="18"/>
                  </a:lnTo>
                  <a:lnTo>
                    <a:pt x="361" y="23"/>
                  </a:lnTo>
                  <a:lnTo>
                    <a:pt x="365" y="28"/>
                  </a:lnTo>
                  <a:lnTo>
                    <a:pt x="368" y="34"/>
                  </a:lnTo>
                  <a:lnTo>
                    <a:pt x="368" y="34"/>
                  </a:lnTo>
                  <a:lnTo>
                    <a:pt x="370" y="41"/>
                  </a:lnTo>
                  <a:lnTo>
                    <a:pt x="371" y="44"/>
                  </a:lnTo>
                  <a:lnTo>
                    <a:pt x="371" y="48"/>
                  </a:lnTo>
                  <a:lnTo>
                    <a:pt x="371" y="48"/>
                  </a:lnTo>
                  <a:lnTo>
                    <a:pt x="371" y="52"/>
                  </a:lnTo>
                  <a:lnTo>
                    <a:pt x="370" y="54"/>
                  </a:lnTo>
                  <a:lnTo>
                    <a:pt x="368" y="56"/>
                  </a:lnTo>
                  <a:lnTo>
                    <a:pt x="364" y="58"/>
                  </a:lnTo>
                  <a:lnTo>
                    <a:pt x="364" y="58"/>
                  </a:lnTo>
                  <a:close/>
                  <a:moveTo>
                    <a:pt x="143" y="195"/>
                  </a:moveTo>
                  <a:lnTo>
                    <a:pt x="143" y="195"/>
                  </a:lnTo>
                  <a:lnTo>
                    <a:pt x="143" y="198"/>
                  </a:lnTo>
                  <a:lnTo>
                    <a:pt x="143" y="201"/>
                  </a:lnTo>
                  <a:lnTo>
                    <a:pt x="141" y="203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14" y="227"/>
                  </a:lnTo>
                  <a:lnTo>
                    <a:pt x="89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5" y="252"/>
                  </a:lnTo>
                  <a:lnTo>
                    <a:pt x="83" y="251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96" y="235"/>
                  </a:lnTo>
                  <a:lnTo>
                    <a:pt x="112" y="222"/>
                  </a:lnTo>
                  <a:lnTo>
                    <a:pt x="143" y="195"/>
                  </a:lnTo>
                  <a:lnTo>
                    <a:pt x="143" y="195"/>
                  </a:lnTo>
                  <a:close/>
                  <a:moveTo>
                    <a:pt x="142" y="207"/>
                  </a:moveTo>
                  <a:lnTo>
                    <a:pt x="142" y="207"/>
                  </a:lnTo>
                  <a:lnTo>
                    <a:pt x="143" y="211"/>
                  </a:lnTo>
                  <a:lnTo>
                    <a:pt x="141" y="215"/>
                  </a:lnTo>
                  <a:lnTo>
                    <a:pt x="138" y="218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96" y="255"/>
                  </a:lnTo>
                  <a:lnTo>
                    <a:pt x="96" y="255"/>
                  </a:lnTo>
                  <a:lnTo>
                    <a:pt x="93" y="257"/>
                  </a:lnTo>
                  <a:lnTo>
                    <a:pt x="91" y="257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89" y="254"/>
                  </a:lnTo>
                  <a:lnTo>
                    <a:pt x="90" y="253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116" y="229"/>
                  </a:lnTo>
                  <a:lnTo>
                    <a:pt x="141" y="208"/>
                  </a:lnTo>
                  <a:lnTo>
                    <a:pt x="141" y="208"/>
                  </a:lnTo>
                  <a:lnTo>
                    <a:pt x="142" y="207"/>
                  </a:lnTo>
                  <a:lnTo>
                    <a:pt x="142" y="207"/>
                  </a:lnTo>
                  <a:close/>
                  <a:moveTo>
                    <a:pt x="50" y="296"/>
                  </a:moveTo>
                  <a:lnTo>
                    <a:pt x="50" y="296"/>
                  </a:lnTo>
                  <a:lnTo>
                    <a:pt x="39" y="306"/>
                  </a:lnTo>
                  <a:lnTo>
                    <a:pt x="29" y="314"/>
                  </a:lnTo>
                  <a:lnTo>
                    <a:pt x="29" y="314"/>
                  </a:lnTo>
                  <a:lnTo>
                    <a:pt x="27" y="315"/>
                  </a:lnTo>
                  <a:lnTo>
                    <a:pt x="26" y="315"/>
                  </a:lnTo>
                  <a:lnTo>
                    <a:pt x="24" y="315"/>
                  </a:lnTo>
                  <a:lnTo>
                    <a:pt x="24" y="315"/>
                  </a:lnTo>
                  <a:lnTo>
                    <a:pt x="23" y="313"/>
                  </a:lnTo>
                  <a:lnTo>
                    <a:pt x="24" y="312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41" y="296"/>
                  </a:lnTo>
                  <a:lnTo>
                    <a:pt x="44" y="296"/>
                  </a:lnTo>
                  <a:lnTo>
                    <a:pt x="50" y="296"/>
                  </a:lnTo>
                  <a:lnTo>
                    <a:pt x="50" y="296"/>
                  </a:lnTo>
                  <a:close/>
                </a:path>
              </a:pathLst>
            </a:custGeom>
            <a:solidFill>
              <a:srgbClr val="FDB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1" name="Freeform 247"/>
            <p:cNvSpPr>
              <a:spLocks/>
            </p:cNvSpPr>
            <p:nvPr/>
          </p:nvSpPr>
          <p:spPr bwMode="auto">
            <a:xfrm>
              <a:off x="3272" y="3215"/>
              <a:ext cx="36" cy="30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0" y="29"/>
                </a:cxn>
                <a:cxn ang="0">
                  <a:pos x="18" y="14"/>
                </a:cxn>
                <a:cxn ang="0">
                  <a:pos x="27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6" y="2"/>
                </a:cxn>
                <a:cxn ang="0">
                  <a:pos x="34" y="4"/>
                </a:cxn>
                <a:cxn ang="0">
                  <a:pos x="32" y="7"/>
                </a:cxn>
                <a:cxn ang="0">
                  <a:pos x="32" y="7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5" y="30"/>
                </a:cxn>
                <a:cxn ang="0">
                  <a:pos x="0" y="29"/>
                </a:cxn>
                <a:cxn ang="0">
                  <a:pos x="0" y="29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lnTo>
                    <a:pt x="0" y="29"/>
                  </a:lnTo>
                  <a:lnTo>
                    <a:pt x="18" y="14"/>
                  </a:lnTo>
                  <a:lnTo>
                    <a:pt x="27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5" y="30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2" name="Freeform 248"/>
            <p:cNvSpPr>
              <a:spLocks/>
            </p:cNvSpPr>
            <p:nvPr/>
          </p:nvSpPr>
          <p:spPr bwMode="auto">
            <a:xfrm>
              <a:off x="3282" y="3216"/>
              <a:ext cx="35" cy="29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0" y="29"/>
                </a:cxn>
                <a:cxn ang="0">
                  <a:pos x="15" y="16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2" y="1"/>
                </a:cxn>
                <a:cxn ang="0">
                  <a:pos x="32" y="1"/>
                </a:cxn>
                <a:cxn ang="0">
                  <a:pos x="33" y="0"/>
                </a:cxn>
                <a:cxn ang="0">
                  <a:pos x="35" y="1"/>
                </a:cxn>
                <a:cxn ang="0">
                  <a:pos x="35" y="1"/>
                </a:cxn>
                <a:cxn ang="0">
                  <a:pos x="35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4" y="22"/>
                </a:cxn>
                <a:cxn ang="0">
                  <a:pos x="9" y="26"/>
                </a:cxn>
                <a:cxn ang="0">
                  <a:pos x="9" y="26"/>
                </a:cxn>
                <a:cxn ang="0">
                  <a:pos x="7" y="28"/>
                </a:cxn>
                <a:cxn ang="0">
                  <a:pos x="5" y="29"/>
                </a:cxn>
                <a:cxn ang="0">
                  <a:pos x="0" y="29"/>
                </a:cxn>
                <a:cxn ang="0">
                  <a:pos x="0" y="29"/>
                </a:cxn>
              </a:cxnLst>
              <a:rect l="0" t="0" r="r" b="b"/>
              <a:pathLst>
                <a:path w="35" h="29">
                  <a:moveTo>
                    <a:pt x="0" y="29"/>
                  </a:moveTo>
                  <a:lnTo>
                    <a:pt x="0" y="29"/>
                  </a:lnTo>
                  <a:lnTo>
                    <a:pt x="15" y="16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4" y="22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7" y="28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3" name="Freeform 249"/>
            <p:cNvSpPr>
              <a:spLocks/>
            </p:cNvSpPr>
            <p:nvPr/>
          </p:nvSpPr>
          <p:spPr bwMode="auto">
            <a:xfrm>
              <a:off x="3293" y="3219"/>
              <a:ext cx="31" cy="29"/>
            </a:xfrm>
            <a:custGeom>
              <a:avLst/>
              <a:gdLst/>
              <a:ahLst/>
              <a:cxnLst>
                <a:cxn ang="0">
                  <a:pos x="2" y="29"/>
                </a:cxn>
                <a:cxn ang="0">
                  <a:pos x="2" y="29"/>
                </a:cxn>
                <a:cxn ang="0">
                  <a:pos x="1" y="2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6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14" y="13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9" y="0"/>
                </a:cxn>
                <a:cxn ang="0">
                  <a:pos x="30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1" y="2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" y="28"/>
                </a:cxn>
                <a:cxn ang="0">
                  <a:pos x="3" y="28"/>
                </a:cxn>
                <a:cxn ang="0">
                  <a:pos x="2" y="29"/>
                </a:cxn>
                <a:cxn ang="0">
                  <a:pos x="2" y="29"/>
                </a:cxn>
              </a:cxnLst>
              <a:rect l="0" t="0" r="r" b="b"/>
              <a:pathLst>
                <a:path w="31" h="29">
                  <a:moveTo>
                    <a:pt x="2" y="29"/>
                  </a:moveTo>
                  <a:lnTo>
                    <a:pt x="2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4" y="13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4" name="Freeform 250"/>
            <p:cNvSpPr>
              <a:spLocks/>
            </p:cNvSpPr>
            <p:nvPr/>
          </p:nvSpPr>
          <p:spPr bwMode="auto">
            <a:xfrm>
              <a:off x="3114" y="3486"/>
              <a:ext cx="19" cy="1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14" y="1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9" y="5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3" y="9"/>
                </a:cxn>
                <a:cxn ang="0">
                  <a:pos x="10" y="10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5" y="10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9" h="11">
                  <a:moveTo>
                    <a:pt x="9" y="0"/>
                  </a:moveTo>
                  <a:lnTo>
                    <a:pt x="9" y="0"/>
                  </a:lnTo>
                  <a:lnTo>
                    <a:pt x="14" y="1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10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6B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5" name="Freeform 251"/>
            <p:cNvSpPr>
              <a:spLocks/>
            </p:cNvSpPr>
            <p:nvPr/>
          </p:nvSpPr>
          <p:spPr bwMode="auto">
            <a:xfrm>
              <a:off x="3332" y="3148"/>
              <a:ext cx="13" cy="1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3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3" y="1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10" y="8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3" y="13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13" h="13">
                  <a:moveTo>
                    <a:pt x="0" y="9"/>
                  </a:moveTo>
                  <a:lnTo>
                    <a:pt x="0" y="9"/>
                  </a:lnTo>
                  <a:lnTo>
                    <a:pt x="1" y="6"/>
                  </a:lnTo>
                  <a:lnTo>
                    <a:pt x="4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0" y="8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6" name="Freeform 252"/>
            <p:cNvSpPr>
              <a:spLocks/>
            </p:cNvSpPr>
            <p:nvPr/>
          </p:nvSpPr>
          <p:spPr bwMode="auto">
            <a:xfrm>
              <a:off x="3076" y="3431"/>
              <a:ext cx="19" cy="21"/>
            </a:xfrm>
            <a:custGeom>
              <a:avLst/>
              <a:gdLst/>
              <a:ahLst/>
              <a:cxnLst>
                <a:cxn ang="0">
                  <a:pos x="19" y="19"/>
                </a:cxn>
                <a:cxn ang="0">
                  <a:pos x="19" y="19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17" y="21"/>
                </a:cxn>
                <a:cxn ang="0">
                  <a:pos x="16" y="21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12" y="10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9" y="19"/>
                </a:cxn>
                <a:cxn ang="0">
                  <a:pos x="19" y="19"/>
                </a:cxn>
              </a:cxnLst>
              <a:rect l="0" t="0" r="r" b="b"/>
              <a:pathLst>
                <a:path w="19" h="21">
                  <a:moveTo>
                    <a:pt x="19" y="19"/>
                  </a:move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12" y="10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7" name="Freeform 253"/>
            <p:cNvSpPr>
              <a:spLocks/>
            </p:cNvSpPr>
            <p:nvPr/>
          </p:nvSpPr>
          <p:spPr bwMode="auto">
            <a:xfrm>
              <a:off x="3346" y="3125"/>
              <a:ext cx="13" cy="12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3" y="12"/>
                </a:cxn>
                <a:cxn ang="0">
                  <a:pos x="1" y="12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0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2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0" y="8"/>
                </a:cxn>
                <a:cxn ang="0">
                  <a:pos x="8" y="10"/>
                </a:cxn>
                <a:cxn ang="0">
                  <a:pos x="5" y="12"/>
                </a:cxn>
                <a:cxn ang="0">
                  <a:pos x="3" y="12"/>
                </a:cxn>
                <a:cxn ang="0">
                  <a:pos x="3" y="12"/>
                </a:cxn>
              </a:cxnLst>
              <a:rect l="0" t="0" r="r" b="b"/>
              <a:pathLst>
                <a:path w="13" h="12">
                  <a:moveTo>
                    <a:pt x="3" y="12"/>
                  </a:moveTo>
                  <a:lnTo>
                    <a:pt x="3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8" name="Freeform 254"/>
            <p:cNvSpPr>
              <a:spLocks/>
            </p:cNvSpPr>
            <p:nvPr/>
          </p:nvSpPr>
          <p:spPr bwMode="auto">
            <a:xfrm>
              <a:off x="3363" y="3105"/>
              <a:ext cx="13" cy="12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7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9" y="8"/>
                </a:cxn>
                <a:cxn ang="0">
                  <a:pos x="5" y="11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3" h="12">
                  <a:moveTo>
                    <a:pt x="2" y="1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9" name="Freeform 255"/>
            <p:cNvSpPr>
              <a:spLocks/>
            </p:cNvSpPr>
            <p:nvPr/>
          </p:nvSpPr>
          <p:spPr bwMode="auto">
            <a:xfrm>
              <a:off x="3312" y="3684"/>
              <a:ext cx="12" cy="15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12" y="15"/>
                </a:cxn>
                <a:cxn ang="0">
                  <a:pos x="6" y="11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9" y="9"/>
                </a:cxn>
                <a:cxn ang="0">
                  <a:pos x="12" y="15"/>
                </a:cxn>
                <a:cxn ang="0">
                  <a:pos x="12" y="15"/>
                </a:cxn>
              </a:cxnLst>
              <a:rect l="0" t="0" r="r" b="b"/>
              <a:pathLst>
                <a:path w="12" h="15">
                  <a:moveTo>
                    <a:pt x="12" y="15"/>
                  </a:moveTo>
                  <a:lnTo>
                    <a:pt x="12" y="15"/>
                  </a:lnTo>
                  <a:lnTo>
                    <a:pt x="6" y="11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9" y="9"/>
                  </a:lnTo>
                  <a:lnTo>
                    <a:pt x="12" y="15"/>
                  </a:lnTo>
                  <a:lnTo>
                    <a:pt x="12" y="15"/>
                  </a:lnTo>
                  <a:close/>
                </a:path>
              </a:pathLst>
            </a:custGeom>
            <a:solidFill>
              <a:srgbClr val="FCD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0" name="Freeform 256"/>
            <p:cNvSpPr>
              <a:spLocks/>
            </p:cNvSpPr>
            <p:nvPr/>
          </p:nvSpPr>
          <p:spPr bwMode="auto">
            <a:xfrm>
              <a:off x="3339" y="3176"/>
              <a:ext cx="12" cy="10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11" y="5"/>
                </a:cxn>
                <a:cxn ang="0">
                  <a:pos x="9" y="7"/>
                </a:cxn>
                <a:cxn ang="0">
                  <a:pos x="6" y="9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2" y="2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12" h="10">
                  <a:moveTo>
                    <a:pt x="12" y="3"/>
                  </a:moveTo>
                  <a:lnTo>
                    <a:pt x="12" y="3"/>
                  </a:lnTo>
                  <a:lnTo>
                    <a:pt x="11" y="5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1" name="Freeform 257"/>
            <p:cNvSpPr>
              <a:spLocks/>
            </p:cNvSpPr>
            <p:nvPr/>
          </p:nvSpPr>
          <p:spPr bwMode="auto">
            <a:xfrm>
              <a:off x="3347" y="3184"/>
              <a:ext cx="11" cy="9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7" y="7"/>
                </a:cxn>
                <a:cxn ang="0">
                  <a:pos x="5" y="8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1" y="3"/>
                </a:cxn>
                <a:cxn ang="0">
                  <a:pos x="11" y="3"/>
                </a:cxn>
              </a:cxnLst>
              <a:rect l="0" t="0" r="r" b="b"/>
              <a:pathLst>
                <a:path w="11" h="9">
                  <a:moveTo>
                    <a:pt x="11" y="3"/>
                  </a:moveTo>
                  <a:lnTo>
                    <a:pt x="11" y="3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2" name="Freeform 258"/>
            <p:cNvSpPr>
              <a:spLocks/>
            </p:cNvSpPr>
            <p:nvPr/>
          </p:nvSpPr>
          <p:spPr bwMode="auto">
            <a:xfrm>
              <a:off x="3402" y="3137"/>
              <a:ext cx="10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9" y="7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2" y="8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lnTo>
                    <a:pt x="6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3" name="Freeform 259"/>
            <p:cNvSpPr>
              <a:spLocks/>
            </p:cNvSpPr>
            <p:nvPr/>
          </p:nvSpPr>
          <p:spPr bwMode="auto">
            <a:xfrm>
              <a:off x="3378" y="3143"/>
              <a:ext cx="9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6"/>
                </a:cxn>
                <a:cxn ang="0">
                  <a:pos x="7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9" y="4"/>
                  </a:lnTo>
                  <a:lnTo>
                    <a:pt x="8" y="6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4" name="Freeform 260"/>
            <p:cNvSpPr>
              <a:spLocks/>
            </p:cNvSpPr>
            <p:nvPr/>
          </p:nvSpPr>
          <p:spPr bwMode="auto">
            <a:xfrm>
              <a:off x="3146" y="3471"/>
              <a:ext cx="14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4" y="2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6B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5" name="Freeform 261"/>
            <p:cNvSpPr>
              <a:spLocks/>
            </p:cNvSpPr>
            <p:nvPr/>
          </p:nvSpPr>
          <p:spPr bwMode="auto">
            <a:xfrm>
              <a:off x="3298" y="3235"/>
              <a:ext cx="17" cy="16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2" y="16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15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lnTo>
                    <a:pt x="17" y="0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6" name="Freeform 262"/>
            <p:cNvSpPr>
              <a:spLocks/>
            </p:cNvSpPr>
            <p:nvPr/>
          </p:nvSpPr>
          <p:spPr bwMode="auto">
            <a:xfrm>
              <a:off x="3395" y="3165"/>
              <a:ext cx="8" cy="8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3" y="8"/>
                </a:cxn>
                <a:cxn ang="0">
                  <a:pos x="3" y="8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3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7" name="Freeform 263"/>
            <p:cNvSpPr>
              <a:spLocks/>
            </p:cNvSpPr>
            <p:nvPr/>
          </p:nvSpPr>
          <p:spPr bwMode="auto">
            <a:xfrm>
              <a:off x="3359" y="3195"/>
              <a:ext cx="7" cy="7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5" y="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8" name="Freeform 264"/>
            <p:cNvSpPr>
              <a:spLocks/>
            </p:cNvSpPr>
            <p:nvPr/>
          </p:nvSpPr>
          <p:spPr bwMode="auto">
            <a:xfrm>
              <a:off x="3355" y="3191"/>
              <a:ext cx="6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9" name="Freeform 265"/>
            <p:cNvSpPr>
              <a:spLocks/>
            </p:cNvSpPr>
            <p:nvPr/>
          </p:nvSpPr>
          <p:spPr bwMode="auto">
            <a:xfrm>
              <a:off x="3147" y="3410"/>
              <a:ext cx="4" cy="4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4" y="2"/>
                </a:cxn>
                <a:cxn ang="0">
                  <a:pos x="4" y="2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5E7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0" name="Freeform 266"/>
            <p:cNvSpPr>
              <a:spLocks/>
            </p:cNvSpPr>
            <p:nvPr/>
          </p:nvSpPr>
          <p:spPr bwMode="auto">
            <a:xfrm>
              <a:off x="3745" y="3252"/>
              <a:ext cx="1" cy="9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9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1" name="Freeform 267"/>
            <p:cNvSpPr>
              <a:spLocks/>
            </p:cNvSpPr>
            <p:nvPr/>
          </p:nvSpPr>
          <p:spPr bwMode="auto">
            <a:xfrm>
              <a:off x="3221" y="3700"/>
              <a:ext cx="8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2" name="Freeform 268"/>
            <p:cNvSpPr>
              <a:spLocks/>
            </p:cNvSpPr>
            <p:nvPr/>
          </p:nvSpPr>
          <p:spPr bwMode="auto">
            <a:xfrm>
              <a:off x="3218" y="3704"/>
              <a:ext cx="2" cy="2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3" name="Freeform 269"/>
            <p:cNvSpPr>
              <a:spLocks/>
            </p:cNvSpPr>
            <p:nvPr/>
          </p:nvSpPr>
          <p:spPr bwMode="auto">
            <a:xfrm>
              <a:off x="3368" y="3206"/>
              <a:ext cx="1" cy="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4" name="Freeform 270"/>
            <p:cNvSpPr>
              <a:spLocks/>
            </p:cNvSpPr>
            <p:nvPr/>
          </p:nvSpPr>
          <p:spPr bwMode="auto">
            <a:xfrm>
              <a:off x="3537" y="3147"/>
              <a:ext cx="2" cy="2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5" name="Freeform 271"/>
            <p:cNvSpPr>
              <a:spLocks/>
            </p:cNvSpPr>
            <p:nvPr/>
          </p:nvSpPr>
          <p:spPr bwMode="auto">
            <a:xfrm>
              <a:off x="3147" y="3120"/>
              <a:ext cx="10" cy="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lnTo>
                    <a:pt x="10" y="5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6" name="Freeform 272"/>
            <p:cNvSpPr>
              <a:spLocks/>
            </p:cNvSpPr>
            <p:nvPr/>
          </p:nvSpPr>
          <p:spPr bwMode="auto">
            <a:xfrm>
              <a:off x="3111" y="3423"/>
              <a:ext cx="5" cy="4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2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5E7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7" name="Freeform 273"/>
            <p:cNvSpPr>
              <a:spLocks noEditPoints="1"/>
            </p:cNvSpPr>
            <p:nvPr/>
          </p:nvSpPr>
          <p:spPr bwMode="auto">
            <a:xfrm>
              <a:off x="3062" y="2997"/>
              <a:ext cx="672" cy="734"/>
            </a:xfrm>
            <a:custGeom>
              <a:avLst/>
              <a:gdLst/>
              <a:ahLst/>
              <a:cxnLst>
                <a:cxn ang="0">
                  <a:pos x="168" y="236"/>
                </a:cxn>
                <a:cxn ang="0">
                  <a:pos x="148" y="273"/>
                </a:cxn>
                <a:cxn ang="0">
                  <a:pos x="81" y="304"/>
                </a:cxn>
                <a:cxn ang="0">
                  <a:pos x="84" y="263"/>
                </a:cxn>
                <a:cxn ang="0">
                  <a:pos x="23" y="265"/>
                </a:cxn>
                <a:cxn ang="0">
                  <a:pos x="76" y="198"/>
                </a:cxn>
                <a:cxn ang="0">
                  <a:pos x="129" y="91"/>
                </a:cxn>
                <a:cxn ang="0">
                  <a:pos x="51" y="129"/>
                </a:cxn>
                <a:cxn ang="0">
                  <a:pos x="25" y="69"/>
                </a:cxn>
                <a:cxn ang="0">
                  <a:pos x="103" y="38"/>
                </a:cxn>
                <a:cxn ang="0">
                  <a:pos x="197" y="195"/>
                </a:cxn>
                <a:cxn ang="0">
                  <a:pos x="416" y="309"/>
                </a:cxn>
                <a:cxn ang="0">
                  <a:pos x="421" y="152"/>
                </a:cxn>
                <a:cxn ang="0">
                  <a:pos x="466" y="72"/>
                </a:cxn>
                <a:cxn ang="0">
                  <a:pos x="545" y="41"/>
                </a:cxn>
                <a:cxn ang="0">
                  <a:pos x="572" y="40"/>
                </a:cxn>
                <a:cxn ang="0">
                  <a:pos x="523" y="30"/>
                </a:cxn>
                <a:cxn ang="0">
                  <a:pos x="456" y="57"/>
                </a:cxn>
                <a:cxn ang="0">
                  <a:pos x="427" y="112"/>
                </a:cxn>
                <a:cxn ang="0">
                  <a:pos x="409" y="292"/>
                </a:cxn>
                <a:cxn ang="0">
                  <a:pos x="660" y="358"/>
                </a:cxn>
                <a:cxn ang="0">
                  <a:pos x="619" y="259"/>
                </a:cxn>
                <a:cxn ang="0">
                  <a:pos x="598" y="230"/>
                </a:cxn>
                <a:cxn ang="0">
                  <a:pos x="649" y="249"/>
                </a:cxn>
                <a:cxn ang="0">
                  <a:pos x="611" y="225"/>
                </a:cxn>
                <a:cxn ang="0">
                  <a:pos x="545" y="243"/>
                </a:cxn>
                <a:cxn ang="0">
                  <a:pos x="489" y="295"/>
                </a:cxn>
                <a:cxn ang="0">
                  <a:pos x="563" y="245"/>
                </a:cxn>
                <a:cxn ang="0">
                  <a:pos x="483" y="298"/>
                </a:cxn>
                <a:cxn ang="0">
                  <a:pos x="595" y="207"/>
                </a:cxn>
                <a:cxn ang="0">
                  <a:pos x="670" y="322"/>
                </a:cxn>
                <a:cxn ang="0">
                  <a:pos x="658" y="268"/>
                </a:cxn>
                <a:cxn ang="0">
                  <a:pos x="646" y="244"/>
                </a:cxn>
                <a:cxn ang="0">
                  <a:pos x="517" y="75"/>
                </a:cxn>
                <a:cxn ang="0">
                  <a:pos x="447" y="140"/>
                </a:cxn>
                <a:cxn ang="0">
                  <a:pos x="455" y="175"/>
                </a:cxn>
                <a:cxn ang="0">
                  <a:pos x="585" y="66"/>
                </a:cxn>
                <a:cxn ang="0">
                  <a:pos x="626" y="43"/>
                </a:cxn>
                <a:cxn ang="0">
                  <a:pos x="657" y="105"/>
                </a:cxn>
                <a:cxn ang="0">
                  <a:pos x="609" y="65"/>
                </a:cxn>
                <a:cxn ang="0">
                  <a:pos x="657" y="138"/>
                </a:cxn>
                <a:cxn ang="0">
                  <a:pos x="614" y="17"/>
                </a:cxn>
                <a:cxn ang="0">
                  <a:pos x="574" y="424"/>
                </a:cxn>
                <a:cxn ang="0">
                  <a:pos x="561" y="457"/>
                </a:cxn>
                <a:cxn ang="0">
                  <a:pos x="542" y="491"/>
                </a:cxn>
                <a:cxn ang="0">
                  <a:pos x="569" y="563"/>
                </a:cxn>
                <a:cxn ang="0">
                  <a:pos x="587" y="413"/>
                </a:cxn>
                <a:cxn ang="0">
                  <a:pos x="290" y="291"/>
                </a:cxn>
                <a:cxn ang="0">
                  <a:pos x="341" y="364"/>
                </a:cxn>
                <a:cxn ang="0">
                  <a:pos x="428" y="296"/>
                </a:cxn>
                <a:cxn ang="0">
                  <a:pos x="418" y="278"/>
                </a:cxn>
                <a:cxn ang="0">
                  <a:pos x="417" y="413"/>
                </a:cxn>
                <a:cxn ang="0">
                  <a:pos x="455" y="421"/>
                </a:cxn>
                <a:cxn ang="0">
                  <a:pos x="511" y="422"/>
                </a:cxn>
                <a:cxn ang="0">
                  <a:pos x="10" y="184"/>
                </a:cxn>
                <a:cxn ang="0">
                  <a:pos x="53" y="676"/>
                </a:cxn>
                <a:cxn ang="0">
                  <a:pos x="80" y="689"/>
                </a:cxn>
                <a:cxn ang="0">
                  <a:pos x="156" y="732"/>
                </a:cxn>
                <a:cxn ang="0">
                  <a:pos x="122" y="674"/>
                </a:cxn>
                <a:cxn ang="0">
                  <a:pos x="115" y="709"/>
                </a:cxn>
                <a:cxn ang="0">
                  <a:pos x="66" y="655"/>
                </a:cxn>
                <a:cxn ang="0">
                  <a:pos x="79" y="451"/>
                </a:cxn>
              </a:cxnLst>
              <a:rect l="0" t="0" r="r" b="b"/>
              <a:pathLst>
                <a:path w="672" h="734">
                  <a:moveTo>
                    <a:pt x="224" y="227"/>
                  </a:moveTo>
                  <a:lnTo>
                    <a:pt x="224" y="227"/>
                  </a:lnTo>
                  <a:lnTo>
                    <a:pt x="225" y="229"/>
                  </a:lnTo>
                  <a:lnTo>
                    <a:pt x="223" y="230"/>
                  </a:lnTo>
                  <a:lnTo>
                    <a:pt x="223" y="230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5" y="246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87" y="237"/>
                  </a:lnTo>
                  <a:lnTo>
                    <a:pt x="187" y="237"/>
                  </a:lnTo>
                  <a:lnTo>
                    <a:pt x="184" y="235"/>
                  </a:lnTo>
                  <a:lnTo>
                    <a:pt x="180" y="234"/>
                  </a:lnTo>
                  <a:lnTo>
                    <a:pt x="172" y="234"/>
                  </a:lnTo>
                  <a:lnTo>
                    <a:pt x="172" y="234"/>
                  </a:lnTo>
                  <a:lnTo>
                    <a:pt x="170" y="235"/>
                  </a:lnTo>
                  <a:lnTo>
                    <a:pt x="168" y="236"/>
                  </a:lnTo>
                  <a:lnTo>
                    <a:pt x="166" y="241"/>
                  </a:lnTo>
                  <a:lnTo>
                    <a:pt x="166" y="241"/>
                  </a:lnTo>
                  <a:lnTo>
                    <a:pt x="164" y="251"/>
                  </a:lnTo>
                  <a:lnTo>
                    <a:pt x="165" y="261"/>
                  </a:lnTo>
                  <a:lnTo>
                    <a:pt x="165" y="261"/>
                  </a:lnTo>
                  <a:lnTo>
                    <a:pt x="165" y="265"/>
                  </a:lnTo>
                  <a:lnTo>
                    <a:pt x="165" y="270"/>
                  </a:lnTo>
                  <a:lnTo>
                    <a:pt x="165" y="270"/>
                  </a:lnTo>
                  <a:lnTo>
                    <a:pt x="164" y="270"/>
                  </a:lnTo>
                  <a:lnTo>
                    <a:pt x="164" y="270"/>
                  </a:lnTo>
                  <a:lnTo>
                    <a:pt x="161" y="265"/>
                  </a:lnTo>
                  <a:lnTo>
                    <a:pt x="159" y="264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3" y="264"/>
                  </a:lnTo>
                  <a:lnTo>
                    <a:pt x="151" y="267"/>
                  </a:lnTo>
                  <a:lnTo>
                    <a:pt x="149" y="269"/>
                  </a:lnTo>
                  <a:lnTo>
                    <a:pt x="148" y="273"/>
                  </a:lnTo>
                  <a:lnTo>
                    <a:pt x="148" y="273"/>
                  </a:lnTo>
                  <a:lnTo>
                    <a:pt x="145" y="282"/>
                  </a:lnTo>
                  <a:lnTo>
                    <a:pt x="144" y="292"/>
                  </a:lnTo>
                  <a:lnTo>
                    <a:pt x="144" y="292"/>
                  </a:lnTo>
                  <a:lnTo>
                    <a:pt x="144" y="296"/>
                  </a:lnTo>
                  <a:lnTo>
                    <a:pt x="143" y="298"/>
                  </a:lnTo>
                  <a:lnTo>
                    <a:pt x="141" y="298"/>
                  </a:lnTo>
                  <a:lnTo>
                    <a:pt x="137" y="299"/>
                  </a:lnTo>
                  <a:lnTo>
                    <a:pt x="137" y="299"/>
                  </a:lnTo>
                  <a:lnTo>
                    <a:pt x="121" y="299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94" y="303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81" y="304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91" y="293"/>
                  </a:lnTo>
                  <a:lnTo>
                    <a:pt x="95" y="287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100" y="276"/>
                  </a:lnTo>
                  <a:lnTo>
                    <a:pt x="100" y="271"/>
                  </a:lnTo>
                  <a:lnTo>
                    <a:pt x="98" y="266"/>
                  </a:lnTo>
                  <a:lnTo>
                    <a:pt x="97" y="264"/>
                  </a:lnTo>
                  <a:lnTo>
                    <a:pt x="95" y="262"/>
                  </a:lnTo>
                  <a:lnTo>
                    <a:pt x="95" y="262"/>
                  </a:lnTo>
                  <a:lnTo>
                    <a:pt x="92" y="261"/>
                  </a:lnTo>
                  <a:lnTo>
                    <a:pt x="89" y="261"/>
                  </a:lnTo>
                  <a:lnTo>
                    <a:pt x="86" y="262"/>
                  </a:lnTo>
                  <a:lnTo>
                    <a:pt x="84" y="263"/>
                  </a:lnTo>
                  <a:lnTo>
                    <a:pt x="84" y="263"/>
                  </a:lnTo>
                  <a:lnTo>
                    <a:pt x="73" y="269"/>
                  </a:lnTo>
                  <a:lnTo>
                    <a:pt x="62" y="273"/>
                  </a:lnTo>
                  <a:lnTo>
                    <a:pt x="51" y="277"/>
                  </a:lnTo>
                  <a:lnTo>
                    <a:pt x="39" y="279"/>
                  </a:lnTo>
                  <a:lnTo>
                    <a:pt x="39" y="279"/>
                  </a:lnTo>
                  <a:lnTo>
                    <a:pt x="29" y="279"/>
                  </a:lnTo>
                  <a:lnTo>
                    <a:pt x="19" y="278"/>
                  </a:lnTo>
                  <a:lnTo>
                    <a:pt x="19" y="278"/>
                  </a:lnTo>
                  <a:lnTo>
                    <a:pt x="17" y="277"/>
                  </a:lnTo>
                  <a:lnTo>
                    <a:pt x="17" y="275"/>
                  </a:lnTo>
                  <a:lnTo>
                    <a:pt x="17" y="275"/>
                  </a:lnTo>
                  <a:lnTo>
                    <a:pt x="18" y="275"/>
                  </a:lnTo>
                  <a:lnTo>
                    <a:pt x="18" y="275"/>
                  </a:lnTo>
                  <a:lnTo>
                    <a:pt x="20" y="269"/>
                  </a:lnTo>
                  <a:lnTo>
                    <a:pt x="21" y="267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6" y="264"/>
                  </a:lnTo>
                  <a:lnTo>
                    <a:pt x="28" y="264"/>
                  </a:lnTo>
                  <a:lnTo>
                    <a:pt x="34" y="266"/>
                  </a:lnTo>
                  <a:lnTo>
                    <a:pt x="34" y="266"/>
                  </a:lnTo>
                  <a:lnTo>
                    <a:pt x="42" y="266"/>
                  </a:lnTo>
                  <a:lnTo>
                    <a:pt x="49" y="265"/>
                  </a:lnTo>
                  <a:lnTo>
                    <a:pt x="55" y="262"/>
                  </a:lnTo>
                  <a:lnTo>
                    <a:pt x="61" y="258"/>
                  </a:lnTo>
                  <a:lnTo>
                    <a:pt x="66" y="253"/>
                  </a:lnTo>
                  <a:lnTo>
                    <a:pt x="70" y="248"/>
                  </a:lnTo>
                  <a:lnTo>
                    <a:pt x="73" y="241"/>
                  </a:lnTo>
                  <a:lnTo>
                    <a:pt x="74" y="234"/>
                  </a:lnTo>
                  <a:lnTo>
                    <a:pt x="74" y="234"/>
                  </a:lnTo>
                  <a:lnTo>
                    <a:pt x="75" y="217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199"/>
                  </a:lnTo>
                  <a:lnTo>
                    <a:pt x="76" y="198"/>
                  </a:lnTo>
                  <a:lnTo>
                    <a:pt x="79" y="197"/>
                  </a:lnTo>
                  <a:lnTo>
                    <a:pt x="79" y="197"/>
                  </a:lnTo>
                  <a:lnTo>
                    <a:pt x="89" y="192"/>
                  </a:lnTo>
                  <a:lnTo>
                    <a:pt x="99" y="187"/>
                  </a:lnTo>
                  <a:lnTo>
                    <a:pt x="108" y="180"/>
                  </a:lnTo>
                  <a:lnTo>
                    <a:pt x="116" y="173"/>
                  </a:lnTo>
                  <a:lnTo>
                    <a:pt x="122" y="164"/>
                  </a:lnTo>
                  <a:lnTo>
                    <a:pt x="128" y="155"/>
                  </a:lnTo>
                  <a:lnTo>
                    <a:pt x="132" y="145"/>
                  </a:lnTo>
                  <a:lnTo>
                    <a:pt x="136" y="134"/>
                  </a:lnTo>
                  <a:lnTo>
                    <a:pt x="136" y="134"/>
                  </a:lnTo>
                  <a:lnTo>
                    <a:pt x="138" y="123"/>
                  </a:lnTo>
                  <a:lnTo>
                    <a:pt x="138" y="117"/>
                  </a:lnTo>
                  <a:lnTo>
                    <a:pt x="137" y="112"/>
                  </a:lnTo>
                  <a:lnTo>
                    <a:pt x="136" y="106"/>
                  </a:lnTo>
                  <a:lnTo>
                    <a:pt x="135" y="101"/>
                  </a:lnTo>
                  <a:lnTo>
                    <a:pt x="132" y="96"/>
                  </a:lnTo>
                  <a:lnTo>
                    <a:pt x="129" y="91"/>
                  </a:lnTo>
                  <a:lnTo>
                    <a:pt x="129" y="91"/>
                  </a:lnTo>
                  <a:lnTo>
                    <a:pt x="126" y="87"/>
                  </a:lnTo>
                  <a:lnTo>
                    <a:pt x="123" y="84"/>
                  </a:lnTo>
                  <a:lnTo>
                    <a:pt x="119" y="82"/>
                  </a:lnTo>
                  <a:lnTo>
                    <a:pt x="115" y="81"/>
                  </a:lnTo>
                  <a:lnTo>
                    <a:pt x="107" y="79"/>
                  </a:lnTo>
                  <a:lnTo>
                    <a:pt x="99" y="79"/>
                  </a:lnTo>
                  <a:lnTo>
                    <a:pt x="99" y="79"/>
                  </a:lnTo>
                  <a:lnTo>
                    <a:pt x="89" y="81"/>
                  </a:lnTo>
                  <a:lnTo>
                    <a:pt x="81" y="84"/>
                  </a:lnTo>
                  <a:lnTo>
                    <a:pt x="73" y="88"/>
                  </a:lnTo>
                  <a:lnTo>
                    <a:pt x="67" y="94"/>
                  </a:lnTo>
                  <a:lnTo>
                    <a:pt x="62" y="100"/>
                  </a:lnTo>
                  <a:lnTo>
                    <a:pt x="57" y="108"/>
                  </a:lnTo>
                  <a:lnTo>
                    <a:pt x="54" y="116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1" y="129"/>
                  </a:lnTo>
                  <a:lnTo>
                    <a:pt x="51" y="129"/>
                  </a:lnTo>
                  <a:lnTo>
                    <a:pt x="47" y="124"/>
                  </a:lnTo>
                  <a:lnTo>
                    <a:pt x="44" y="118"/>
                  </a:lnTo>
                  <a:lnTo>
                    <a:pt x="39" y="114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7" y="109"/>
                  </a:lnTo>
                  <a:lnTo>
                    <a:pt x="21" y="110"/>
                  </a:lnTo>
                  <a:lnTo>
                    <a:pt x="15" y="112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9" y="107"/>
                  </a:lnTo>
                  <a:lnTo>
                    <a:pt x="10" y="100"/>
                  </a:lnTo>
                  <a:lnTo>
                    <a:pt x="11" y="93"/>
                  </a:lnTo>
                  <a:lnTo>
                    <a:pt x="14" y="87"/>
                  </a:lnTo>
                  <a:lnTo>
                    <a:pt x="17" y="80"/>
                  </a:lnTo>
                  <a:lnTo>
                    <a:pt x="20" y="75"/>
                  </a:lnTo>
                  <a:lnTo>
                    <a:pt x="25" y="69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5" y="69"/>
                  </a:lnTo>
                  <a:lnTo>
                    <a:pt x="38" y="71"/>
                  </a:lnTo>
                  <a:lnTo>
                    <a:pt x="40" y="72"/>
                  </a:lnTo>
                  <a:lnTo>
                    <a:pt x="43" y="72"/>
                  </a:lnTo>
                  <a:lnTo>
                    <a:pt x="46" y="72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61" y="65"/>
                  </a:lnTo>
                  <a:lnTo>
                    <a:pt x="69" y="59"/>
                  </a:lnTo>
                  <a:lnTo>
                    <a:pt x="76" y="53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6" y="41"/>
                  </a:lnTo>
                  <a:lnTo>
                    <a:pt x="91" y="39"/>
                  </a:lnTo>
                  <a:lnTo>
                    <a:pt x="97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11" y="40"/>
                  </a:lnTo>
                  <a:lnTo>
                    <a:pt x="119" y="43"/>
                  </a:lnTo>
                  <a:lnTo>
                    <a:pt x="126" y="46"/>
                  </a:lnTo>
                  <a:lnTo>
                    <a:pt x="133" y="51"/>
                  </a:lnTo>
                  <a:lnTo>
                    <a:pt x="139" y="56"/>
                  </a:lnTo>
                  <a:lnTo>
                    <a:pt x="144" y="62"/>
                  </a:lnTo>
                  <a:lnTo>
                    <a:pt x="149" y="69"/>
                  </a:lnTo>
                  <a:lnTo>
                    <a:pt x="154" y="76"/>
                  </a:lnTo>
                  <a:lnTo>
                    <a:pt x="154" y="76"/>
                  </a:lnTo>
                  <a:lnTo>
                    <a:pt x="162" y="93"/>
                  </a:lnTo>
                  <a:lnTo>
                    <a:pt x="169" y="111"/>
                  </a:lnTo>
                  <a:lnTo>
                    <a:pt x="181" y="146"/>
                  </a:lnTo>
                  <a:lnTo>
                    <a:pt x="181" y="146"/>
                  </a:lnTo>
                  <a:lnTo>
                    <a:pt x="188" y="171"/>
                  </a:lnTo>
                  <a:lnTo>
                    <a:pt x="192" y="183"/>
                  </a:lnTo>
                  <a:lnTo>
                    <a:pt x="197" y="195"/>
                  </a:lnTo>
                  <a:lnTo>
                    <a:pt x="197" y="195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197" y="206"/>
                  </a:lnTo>
                  <a:lnTo>
                    <a:pt x="197" y="206"/>
                  </a:lnTo>
                  <a:lnTo>
                    <a:pt x="195" y="212"/>
                  </a:lnTo>
                  <a:lnTo>
                    <a:pt x="195" y="214"/>
                  </a:lnTo>
                  <a:lnTo>
                    <a:pt x="196" y="216"/>
                  </a:lnTo>
                  <a:lnTo>
                    <a:pt x="197" y="217"/>
                  </a:lnTo>
                  <a:lnTo>
                    <a:pt x="199" y="217"/>
                  </a:lnTo>
                  <a:lnTo>
                    <a:pt x="205" y="217"/>
                  </a:lnTo>
                  <a:lnTo>
                    <a:pt x="205" y="217"/>
                  </a:lnTo>
                  <a:lnTo>
                    <a:pt x="209" y="217"/>
                  </a:lnTo>
                  <a:lnTo>
                    <a:pt x="212" y="217"/>
                  </a:lnTo>
                  <a:lnTo>
                    <a:pt x="216" y="220"/>
                  </a:lnTo>
                  <a:lnTo>
                    <a:pt x="220" y="223"/>
                  </a:lnTo>
                  <a:lnTo>
                    <a:pt x="224" y="227"/>
                  </a:lnTo>
                  <a:lnTo>
                    <a:pt x="224" y="227"/>
                  </a:lnTo>
                  <a:close/>
                  <a:moveTo>
                    <a:pt x="416" y="309"/>
                  </a:moveTo>
                  <a:lnTo>
                    <a:pt x="416" y="309"/>
                  </a:lnTo>
                  <a:lnTo>
                    <a:pt x="416" y="293"/>
                  </a:lnTo>
                  <a:lnTo>
                    <a:pt x="416" y="277"/>
                  </a:lnTo>
                  <a:lnTo>
                    <a:pt x="417" y="245"/>
                  </a:lnTo>
                  <a:lnTo>
                    <a:pt x="417" y="245"/>
                  </a:lnTo>
                  <a:lnTo>
                    <a:pt x="417" y="233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20" y="211"/>
                  </a:lnTo>
                  <a:lnTo>
                    <a:pt x="422" y="202"/>
                  </a:lnTo>
                  <a:lnTo>
                    <a:pt x="427" y="183"/>
                  </a:lnTo>
                  <a:lnTo>
                    <a:pt x="427" y="183"/>
                  </a:lnTo>
                  <a:lnTo>
                    <a:pt x="427" y="177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23" y="166"/>
                  </a:lnTo>
                  <a:lnTo>
                    <a:pt x="421" y="159"/>
                  </a:lnTo>
                  <a:lnTo>
                    <a:pt x="421" y="152"/>
                  </a:lnTo>
                  <a:lnTo>
                    <a:pt x="421" y="147"/>
                  </a:lnTo>
                  <a:lnTo>
                    <a:pt x="421" y="147"/>
                  </a:lnTo>
                  <a:lnTo>
                    <a:pt x="423" y="160"/>
                  </a:lnTo>
                  <a:lnTo>
                    <a:pt x="425" y="167"/>
                  </a:lnTo>
                  <a:lnTo>
                    <a:pt x="429" y="173"/>
                  </a:lnTo>
                  <a:lnTo>
                    <a:pt x="429" y="173"/>
                  </a:lnTo>
                  <a:lnTo>
                    <a:pt x="437" y="155"/>
                  </a:lnTo>
                  <a:lnTo>
                    <a:pt x="446" y="137"/>
                  </a:lnTo>
                  <a:lnTo>
                    <a:pt x="457" y="120"/>
                  </a:lnTo>
                  <a:lnTo>
                    <a:pt x="463" y="112"/>
                  </a:lnTo>
                  <a:lnTo>
                    <a:pt x="469" y="104"/>
                  </a:lnTo>
                  <a:lnTo>
                    <a:pt x="469" y="104"/>
                  </a:lnTo>
                  <a:lnTo>
                    <a:pt x="470" y="103"/>
                  </a:lnTo>
                  <a:lnTo>
                    <a:pt x="470" y="101"/>
                  </a:lnTo>
                  <a:lnTo>
                    <a:pt x="470" y="101"/>
                  </a:lnTo>
                  <a:lnTo>
                    <a:pt x="468" y="89"/>
                  </a:lnTo>
                  <a:lnTo>
                    <a:pt x="468" y="89"/>
                  </a:lnTo>
                  <a:lnTo>
                    <a:pt x="466" y="72"/>
                  </a:lnTo>
                  <a:lnTo>
                    <a:pt x="466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72" y="101"/>
                  </a:lnTo>
                  <a:lnTo>
                    <a:pt x="472" y="101"/>
                  </a:lnTo>
                  <a:lnTo>
                    <a:pt x="479" y="94"/>
                  </a:lnTo>
                  <a:lnTo>
                    <a:pt x="479" y="94"/>
                  </a:lnTo>
                  <a:lnTo>
                    <a:pt x="493" y="82"/>
                  </a:lnTo>
                  <a:lnTo>
                    <a:pt x="508" y="71"/>
                  </a:lnTo>
                  <a:lnTo>
                    <a:pt x="523" y="62"/>
                  </a:lnTo>
                  <a:lnTo>
                    <a:pt x="540" y="54"/>
                  </a:lnTo>
                  <a:lnTo>
                    <a:pt x="540" y="54"/>
                  </a:lnTo>
                  <a:lnTo>
                    <a:pt x="543" y="53"/>
                  </a:lnTo>
                  <a:lnTo>
                    <a:pt x="544" y="51"/>
                  </a:lnTo>
                  <a:lnTo>
                    <a:pt x="545" y="49"/>
                  </a:lnTo>
                  <a:lnTo>
                    <a:pt x="545" y="46"/>
                  </a:lnTo>
                  <a:lnTo>
                    <a:pt x="545" y="46"/>
                  </a:lnTo>
                  <a:lnTo>
                    <a:pt x="545" y="41"/>
                  </a:lnTo>
                  <a:lnTo>
                    <a:pt x="547" y="37"/>
                  </a:lnTo>
                  <a:lnTo>
                    <a:pt x="551" y="28"/>
                  </a:lnTo>
                  <a:lnTo>
                    <a:pt x="551" y="28"/>
                  </a:lnTo>
                  <a:lnTo>
                    <a:pt x="551" y="30"/>
                  </a:lnTo>
                  <a:lnTo>
                    <a:pt x="551" y="31"/>
                  </a:lnTo>
                  <a:lnTo>
                    <a:pt x="551" y="31"/>
                  </a:lnTo>
                  <a:lnTo>
                    <a:pt x="548" y="39"/>
                  </a:lnTo>
                  <a:lnTo>
                    <a:pt x="547" y="47"/>
                  </a:lnTo>
                  <a:lnTo>
                    <a:pt x="547" y="47"/>
                  </a:lnTo>
                  <a:lnTo>
                    <a:pt x="547" y="49"/>
                  </a:lnTo>
                  <a:lnTo>
                    <a:pt x="548" y="50"/>
                  </a:lnTo>
                  <a:lnTo>
                    <a:pt x="550" y="50"/>
                  </a:lnTo>
                  <a:lnTo>
                    <a:pt x="550" y="50"/>
                  </a:lnTo>
                  <a:lnTo>
                    <a:pt x="570" y="44"/>
                  </a:lnTo>
                  <a:lnTo>
                    <a:pt x="570" y="44"/>
                  </a:lnTo>
                  <a:lnTo>
                    <a:pt x="572" y="44"/>
                  </a:lnTo>
                  <a:lnTo>
                    <a:pt x="573" y="43"/>
                  </a:lnTo>
                  <a:lnTo>
                    <a:pt x="572" y="40"/>
                  </a:lnTo>
                  <a:lnTo>
                    <a:pt x="572" y="40"/>
                  </a:lnTo>
                  <a:lnTo>
                    <a:pt x="560" y="5"/>
                  </a:lnTo>
                  <a:lnTo>
                    <a:pt x="560" y="5"/>
                  </a:lnTo>
                  <a:lnTo>
                    <a:pt x="559" y="3"/>
                  </a:lnTo>
                  <a:lnTo>
                    <a:pt x="557" y="1"/>
                  </a:lnTo>
                  <a:lnTo>
                    <a:pt x="554" y="0"/>
                  </a:lnTo>
                  <a:lnTo>
                    <a:pt x="552" y="1"/>
                  </a:lnTo>
                  <a:lnTo>
                    <a:pt x="552" y="1"/>
                  </a:lnTo>
                  <a:lnTo>
                    <a:pt x="545" y="2"/>
                  </a:lnTo>
                  <a:lnTo>
                    <a:pt x="540" y="5"/>
                  </a:lnTo>
                  <a:lnTo>
                    <a:pt x="536" y="9"/>
                  </a:lnTo>
                  <a:lnTo>
                    <a:pt x="532" y="14"/>
                  </a:lnTo>
                  <a:lnTo>
                    <a:pt x="532" y="14"/>
                  </a:lnTo>
                  <a:lnTo>
                    <a:pt x="526" y="27"/>
                  </a:lnTo>
                  <a:lnTo>
                    <a:pt x="526" y="27"/>
                  </a:lnTo>
                  <a:lnTo>
                    <a:pt x="524" y="29"/>
                  </a:lnTo>
                  <a:lnTo>
                    <a:pt x="524" y="30"/>
                  </a:lnTo>
                  <a:lnTo>
                    <a:pt x="523" y="30"/>
                  </a:lnTo>
                  <a:lnTo>
                    <a:pt x="523" y="30"/>
                  </a:lnTo>
                  <a:lnTo>
                    <a:pt x="522" y="30"/>
                  </a:lnTo>
                  <a:lnTo>
                    <a:pt x="521" y="29"/>
                  </a:lnTo>
                  <a:lnTo>
                    <a:pt x="520" y="26"/>
                  </a:lnTo>
                  <a:lnTo>
                    <a:pt x="520" y="26"/>
                  </a:lnTo>
                  <a:lnTo>
                    <a:pt x="520" y="18"/>
                  </a:lnTo>
                  <a:lnTo>
                    <a:pt x="520" y="18"/>
                  </a:lnTo>
                  <a:lnTo>
                    <a:pt x="519" y="16"/>
                  </a:lnTo>
                  <a:lnTo>
                    <a:pt x="519" y="15"/>
                  </a:lnTo>
                  <a:lnTo>
                    <a:pt x="517" y="14"/>
                  </a:lnTo>
                  <a:lnTo>
                    <a:pt x="515" y="15"/>
                  </a:lnTo>
                  <a:lnTo>
                    <a:pt x="515" y="15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493" y="26"/>
                  </a:lnTo>
                  <a:lnTo>
                    <a:pt x="484" y="32"/>
                  </a:lnTo>
                  <a:lnTo>
                    <a:pt x="469" y="44"/>
                  </a:lnTo>
                  <a:lnTo>
                    <a:pt x="456" y="57"/>
                  </a:lnTo>
                  <a:lnTo>
                    <a:pt x="443" y="72"/>
                  </a:lnTo>
                  <a:lnTo>
                    <a:pt x="443" y="72"/>
                  </a:lnTo>
                  <a:lnTo>
                    <a:pt x="440" y="76"/>
                  </a:lnTo>
                  <a:lnTo>
                    <a:pt x="438" y="82"/>
                  </a:lnTo>
                  <a:lnTo>
                    <a:pt x="437" y="87"/>
                  </a:lnTo>
                  <a:lnTo>
                    <a:pt x="439" y="93"/>
                  </a:lnTo>
                  <a:lnTo>
                    <a:pt x="439" y="93"/>
                  </a:lnTo>
                  <a:lnTo>
                    <a:pt x="446" y="115"/>
                  </a:lnTo>
                  <a:lnTo>
                    <a:pt x="446" y="115"/>
                  </a:lnTo>
                  <a:lnTo>
                    <a:pt x="447" y="117"/>
                  </a:lnTo>
                  <a:lnTo>
                    <a:pt x="447" y="119"/>
                  </a:lnTo>
                  <a:lnTo>
                    <a:pt x="446" y="120"/>
                  </a:lnTo>
                  <a:lnTo>
                    <a:pt x="446" y="120"/>
                  </a:lnTo>
                  <a:lnTo>
                    <a:pt x="445" y="120"/>
                  </a:lnTo>
                  <a:lnTo>
                    <a:pt x="443" y="120"/>
                  </a:lnTo>
                  <a:lnTo>
                    <a:pt x="440" y="119"/>
                  </a:lnTo>
                  <a:lnTo>
                    <a:pt x="440" y="119"/>
                  </a:lnTo>
                  <a:lnTo>
                    <a:pt x="427" y="112"/>
                  </a:lnTo>
                  <a:lnTo>
                    <a:pt x="427" y="112"/>
                  </a:lnTo>
                  <a:lnTo>
                    <a:pt x="425" y="111"/>
                  </a:lnTo>
                  <a:lnTo>
                    <a:pt x="423" y="113"/>
                  </a:lnTo>
                  <a:lnTo>
                    <a:pt x="423" y="113"/>
                  </a:lnTo>
                  <a:lnTo>
                    <a:pt x="415" y="127"/>
                  </a:lnTo>
                  <a:lnTo>
                    <a:pt x="415" y="127"/>
                  </a:lnTo>
                  <a:lnTo>
                    <a:pt x="410" y="139"/>
                  </a:lnTo>
                  <a:lnTo>
                    <a:pt x="406" y="151"/>
                  </a:lnTo>
                  <a:lnTo>
                    <a:pt x="403" y="164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6" y="224"/>
                  </a:lnTo>
                  <a:lnTo>
                    <a:pt x="406" y="224"/>
                  </a:lnTo>
                  <a:lnTo>
                    <a:pt x="408" y="245"/>
                  </a:lnTo>
                  <a:lnTo>
                    <a:pt x="409" y="255"/>
                  </a:lnTo>
                  <a:lnTo>
                    <a:pt x="409" y="266"/>
                  </a:lnTo>
                  <a:lnTo>
                    <a:pt x="409" y="266"/>
                  </a:lnTo>
                  <a:lnTo>
                    <a:pt x="409" y="292"/>
                  </a:lnTo>
                  <a:lnTo>
                    <a:pt x="408" y="305"/>
                  </a:lnTo>
                  <a:lnTo>
                    <a:pt x="406" y="318"/>
                  </a:lnTo>
                  <a:lnTo>
                    <a:pt x="406" y="318"/>
                  </a:lnTo>
                  <a:lnTo>
                    <a:pt x="405" y="323"/>
                  </a:lnTo>
                  <a:lnTo>
                    <a:pt x="403" y="329"/>
                  </a:lnTo>
                  <a:lnTo>
                    <a:pt x="398" y="339"/>
                  </a:lnTo>
                  <a:lnTo>
                    <a:pt x="398" y="339"/>
                  </a:lnTo>
                  <a:lnTo>
                    <a:pt x="403" y="338"/>
                  </a:lnTo>
                  <a:lnTo>
                    <a:pt x="409" y="335"/>
                  </a:lnTo>
                  <a:lnTo>
                    <a:pt x="413" y="331"/>
                  </a:lnTo>
                  <a:lnTo>
                    <a:pt x="415" y="326"/>
                  </a:lnTo>
                  <a:lnTo>
                    <a:pt x="415" y="326"/>
                  </a:lnTo>
                  <a:lnTo>
                    <a:pt x="416" y="318"/>
                  </a:lnTo>
                  <a:lnTo>
                    <a:pt x="416" y="309"/>
                  </a:lnTo>
                  <a:lnTo>
                    <a:pt x="416" y="309"/>
                  </a:lnTo>
                  <a:close/>
                  <a:moveTo>
                    <a:pt x="661" y="356"/>
                  </a:moveTo>
                  <a:lnTo>
                    <a:pt x="661" y="356"/>
                  </a:lnTo>
                  <a:lnTo>
                    <a:pt x="660" y="358"/>
                  </a:lnTo>
                  <a:lnTo>
                    <a:pt x="660" y="358"/>
                  </a:lnTo>
                  <a:lnTo>
                    <a:pt x="656" y="345"/>
                  </a:lnTo>
                  <a:lnTo>
                    <a:pt x="652" y="332"/>
                  </a:lnTo>
                  <a:lnTo>
                    <a:pt x="652" y="332"/>
                  </a:lnTo>
                  <a:lnTo>
                    <a:pt x="653" y="326"/>
                  </a:lnTo>
                  <a:lnTo>
                    <a:pt x="653" y="326"/>
                  </a:lnTo>
                  <a:lnTo>
                    <a:pt x="654" y="320"/>
                  </a:lnTo>
                  <a:lnTo>
                    <a:pt x="653" y="314"/>
                  </a:lnTo>
                  <a:lnTo>
                    <a:pt x="653" y="309"/>
                  </a:lnTo>
                  <a:lnTo>
                    <a:pt x="651" y="303"/>
                  </a:lnTo>
                  <a:lnTo>
                    <a:pt x="647" y="29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38" y="276"/>
                  </a:lnTo>
                  <a:lnTo>
                    <a:pt x="634" y="271"/>
                  </a:lnTo>
                  <a:lnTo>
                    <a:pt x="630" y="266"/>
                  </a:lnTo>
                  <a:lnTo>
                    <a:pt x="625" y="262"/>
                  </a:lnTo>
                  <a:lnTo>
                    <a:pt x="619" y="259"/>
                  </a:lnTo>
                  <a:lnTo>
                    <a:pt x="614" y="256"/>
                  </a:lnTo>
                  <a:lnTo>
                    <a:pt x="608" y="254"/>
                  </a:lnTo>
                  <a:lnTo>
                    <a:pt x="601" y="252"/>
                  </a:lnTo>
                  <a:lnTo>
                    <a:pt x="601" y="252"/>
                  </a:lnTo>
                  <a:lnTo>
                    <a:pt x="592" y="251"/>
                  </a:lnTo>
                  <a:lnTo>
                    <a:pt x="583" y="252"/>
                  </a:lnTo>
                  <a:lnTo>
                    <a:pt x="583" y="252"/>
                  </a:lnTo>
                  <a:lnTo>
                    <a:pt x="579" y="252"/>
                  </a:lnTo>
                  <a:lnTo>
                    <a:pt x="576" y="252"/>
                  </a:lnTo>
                  <a:lnTo>
                    <a:pt x="573" y="251"/>
                  </a:lnTo>
                  <a:lnTo>
                    <a:pt x="571" y="249"/>
                  </a:lnTo>
                  <a:lnTo>
                    <a:pt x="571" y="249"/>
                  </a:lnTo>
                  <a:lnTo>
                    <a:pt x="567" y="245"/>
                  </a:lnTo>
                  <a:lnTo>
                    <a:pt x="562" y="241"/>
                  </a:lnTo>
                  <a:lnTo>
                    <a:pt x="562" y="241"/>
                  </a:lnTo>
                  <a:lnTo>
                    <a:pt x="580" y="234"/>
                  </a:lnTo>
                  <a:lnTo>
                    <a:pt x="589" y="232"/>
                  </a:lnTo>
                  <a:lnTo>
                    <a:pt x="598" y="230"/>
                  </a:lnTo>
                  <a:lnTo>
                    <a:pt x="598" y="230"/>
                  </a:lnTo>
                  <a:lnTo>
                    <a:pt x="605" y="229"/>
                  </a:lnTo>
                  <a:lnTo>
                    <a:pt x="611" y="229"/>
                  </a:lnTo>
                  <a:lnTo>
                    <a:pt x="617" y="229"/>
                  </a:lnTo>
                  <a:lnTo>
                    <a:pt x="623" y="231"/>
                  </a:lnTo>
                  <a:lnTo>
                    <a:pt x="629" y="233"/>
                  </a:lnTo>
                  <a:lnTo>
                    <a:pt x="634" y="236"/>
                  </a:lnTo>
                  <a:lnTo>
                    <a:pt x="639" y="239"/>
                  </a:lnTo>
                  <a:lnTo>
                    <a:pt x="644" y="244"/>
                  </a:lnTo>
                  <a:lnTo>
                    <a:pt x="644" y="244"/>
                  </a:lnTo>
                  <a:lnTo>
                    <a:pt x="645" y="244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6"/>
                  </a:lnTo>
                  <a:lnTo>
                    <a:pt x="647" y="247"/>
                  </a:lnTo>
                  <a:lnTo>
                    <a:pt x="649" y="249"/>
                  </a:lnTo>
                  <a:lnTo>
                    <a:pt x="649" y="249"/>
                  </a:lnTo>
                  <a:lnTo>
                    <a:pt x="648" y="246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7" y="244"/>
                  </a:lnTo>
                  <a:lnTo>
                    <a:pt x="645" y="241"/>
                  </a:lnTo>
                  <a:lnTo>
                    <a:pt x="643" y="239"/>
                  </a:lnTo>
                  <a:lnTo>
                    <a:pt x="637" y="235"/>
                  </a:lnTo>
                  <a:lnTo>
                    <a:pt x="637" y="235"/>
                  </a:lnTo>
                  <a:lnTo>
                    <a:pt x="632" y="232"/>
                  </a:lnTo>
                  <a:lnTo>
                    <a:pt x="627" y="230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4" y="227"/>
                  </a:lnTo>
                  <a:lnTo>
                    <a:pt x="613" y="226"/>
                  </a:lnTo>
                  <a:lnTo>
                    <a:pt x="614" y="223"/>
                  </a:lnTo>
                  <a:lnTo>
                    <a:pt x="614" y="223"/>
                  </a:lnTo>
                  <a:lnTo>
                    <a:pt x="611" y="225"/>
                  </a:lnTo>
                  <a:lnTo>
                    <a:pt x="609" y="226"/>
                  </a:lnTo>
                  <a:lnTo>
                    <a:pt x="604" y="227"/>
                  </a:lnTo>
                  <a:lnTo>
                    <a:pt x="598" y="227"/>
                  </a:lnTo>
                  <a:lnTo>
                    <a:pt x="593" y="228"/>
                  </a:lnTo>
                  <a:lnTo>
                    <a:pt x="593" y="228"/>
                  </a:lnTo>
                  <a:lnTo>
                    <a:pt x="571" y="235"/>
                  </a:lnTo>
                  <a:lnTo>
                    <a:pt x="550" y="244"/>
                  </a:lnTo>
                  <a:lnTo>
                    <a:pt x="550" y="244"/>
                  </a:lnTo>
                  <a:lnTo>
                    <a:pt x="548" y="245"/>
                  </a:lnTo>
                  <a:lnTo>
                    <a:pt x="547" y="245"/>
                  </a:lnTo>
                  <a:lnTo>
                    <a:pt x="546" y="244"/>
                  </a:lnTo>
                  <a:lnTo>
                    <a:pt x="546" y="244"/>
                  </a:lnTo>
                  <a:lnTo>
                    <a:pt x="549" y="238"/>
                  </a:lnTo>
                  <a:lnTo>
                    <a:pt x="550" y="235"/>
                  </a:lnTo>
                  <a:lnTo>
                    <a:pt x="550" y="231"/>
                  </a:lnTo>
                  <a:lnTo>
                    <a:pt x="550" y="231"/>
                  </a:lnTo>
                  <a:lnTo>
                    <a:pt x="545" y="243"/>
                  </a:lnTo>
                  <a:lnTo>
                    <a:pt x="545" y="243"/>
                  </a:lnTo>
                  <a:lnTo>
                    <a:pt x="540" y="249"/>
                  </a:lnTo>
                  <a:lnTo>
                    <a:pt x="534" y="253"/>
                  </a:lnTo>
                  <a:lnTo>
                    <a:pt x="534" y="253"/>
                  </a:lnTo>
                  <a:lnTo>
                    <a:pt x="533" y="254"/>
                  </a:lnTo>
                  <a:lnTo>
                    <a:pt x="533" y="255"/>
                  </a:lnTo>
                  <a:lnTo>
                    <a:pt x="533" y="255"/>
                  </a:lnTo>
                  <a:lnTo>
                    <a:pt x="531" y="255"/>
                  </a:lnTo>
                  <a:lnTo>
                    <a:pt x="530" y="256"/>
                  </a:lnTo>
                  <a:lnTo>
                    <a:pt x="530" y="256"/>
                  </a:lnTo>
                  <a:lnTo>
                    <a:pt x="517" y="265"/>
                  </a:lnTo>
                  <a:lnTo>
                    <a:pt x="517" y="265"/>
                  </a:lnTo>
                  <a:lnTo>
                    <a:pt x="509" y="272"/>
                  </a:lnTo>
                  <a:lnTo>
                    <a:pt x="500" y="280"/>
                  </a:lnTo>
                  <a:lnTo>
                    <a:pt x="484" y="297"/>
                  </a:lnTo>
                  <a:lnTo>
                    <a:pt x="484" y="297"/>
                  </a:lnTo>
                  <a:lnTo>
                    <a:pt x="486" y="297"/>
                  </a:lnTo>
                  <a:lnTo>
                    <a:pt x="487" y="297"/>
                  </a:lnTo>
                  <a:lnTo>
                    <a:pt x="489" y="295"/>
                  </a:lnTo>
                  <a:lnTo>
                    <a:pt x="489" y="295"/>
                  </a:lnTo>
                  <a:lnTo>
                    <a:pt x="505" y="280"/>
                  </a:lnTo>
                  <a:lnTo>
                    <a:pt x="521" y="265"/>
                  </a:lnTo>
                  <a:lnTo>
                    <a:pt x="521" y="265"/>
                  </a:lnTo>
                  <a:lnTo>
                    <a:pt x="533" y="256"/>
                  </a:lnTo>
                  <a:lnTo>
                    <a:pt x="533" y="256"/>
                  </a:lnTo>
                  <a:lnTo>
                    <a:pt x="533" y="255"/>
                  </a:lnTo>
                  <a:lnTo>
                    <a:pt x="533" y="255"/>
                  </a:lnTo>
                  <a:lnTo>
                    <a:pt x="533" y="256"/>
                  </a:lnTo>
                  <a:lnTo>
                    <a:pt x="533" y="256"/>
                  </a:lnTo>
                  <a:lnTo>
                    <a:pt x="533" y="256"/>
                  </a:lnTo>
                  <a:lnTo>
                    <a:pt x="556" y="244"/>
                  </a:lnTo>
                  <a:lnTo>
                    <a:pt x="556" y="244"/>
                  </a:lnTo>
                  <a:lnTo>
                    <a:pt x="558" y="243"/>
                  </a:lnTo>
                  <a:lnTo>
                    <a:pt x="560" y="243"/>
                  </a:lnTo>
                  <a:lnTo>
                    <a:pt x="561" y="243"/>
                  </a:lnTo>
                  <a:lnTo>
                    <a:pt x="563" y="245"/>
                  </a:lnTo>
                  <a:lnTo>
                    <a:pt x="563" y="245"/>
                  </a:lnTo>
                  <a:lnTo>
                    <a:pt x="572" y="253"/>
                  </a:lnTo>
                  <a:lnTo>
                    <a:pt x="572" y="253"/>
                  </a:lnTo>
                  <a:lnTo>
                    <a:pt x="546" y="267"/>
                  </a:lnTo>
                  <a:lnTo>
                    <a:pt x="521" y="283"/>
                  </a:lnTo>
                  <a:lnTo>
                    <a:pt x="472" y="315"/>
                  </a:lnTo>
                  <a:lnTo>
                    <a:pt x="472" y="315"/>
                  </a:lnTo>
                  <a:lnTo>
                    <a:pt x="469" y="317"/>
                  </a:lnTo>
                  <a:lnTo>
                    <a:pt x="468" y="318"/>
                  </a:lnTo>
                  <a:lnTo>
                    <a:pt x="466" y="318"/>
                  </a:lnTo>
                  <a:lnTo>
                    <a:pt x="466" y="318"/>
                  </a:lnTo>
                  <a:lnTo>
                    <a:pt x="469" y="314"/>
                  </a:lnTo>
                  <a:lnTo>
                    <a:pt x="473" y="310"/>
                  </a:lnTo>
                  <a:lnTo>
                    <a:pt x="481" y="302"/>
                  </a:lnTo>
                  <a:lnTo>
                    <a:pt x="481" y="302"/>
                  </a:lnTo>
                  <a:lnTo>
                    <a:pt x="483" y="301"/>
                  </a:lnTo>
                  <a:lnTo>
                    <a:pt x="483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81" y="299"/>
                  </a:lnTo>
                  <a:lnTo>
                    <a:pt x="481" y="299"/>
                  </a:lnTo>
                  <a:lnTo>
                    <a:pt x="482" y="297"/>
                  </a:lnTo>
                  <a:lnTo>
                    <a:pt x="482" y="297"/>
                  </a:lnTo>
                  <a:lnTo>
                    <a:pt x="499" y="275"/>
                  </a:lnTo>
                  <a:lnTo>
                    <a:pt x="499" y="275"/>
                  </a:lnTo>
                  <a:lnTo>
                    <a:pt x="522" y="249"/>
                  </a:lnTo>
                  <a:lnTo>
                    <a:pt x="522" y="249"/>
                  </a:lnTo>
                  <a:lnTo>
                    <a:pt x="528" y="242"/>
                  </a:lnTo>
                  <a:lnTo>
                    <a:pt x="536" y="235"/>
                  </a:lnTo>
                  <a:lnTo>
                    <a:pt x="543" y="229"/>
                  </a:lnTo>
                  <a:lnTo>
                    <a:pt x="551" y="223"/>
                  </a:lnTo>
                  <a:lnTo>
                    <a:pt x="559" y="219"/>
                  </a:lnTo>
                  <a:lnTo>
                    <a:pt x="568" y="214"/>
                  </a:lnTo>
                  <a:lnTo>
                    <a:pt x="577" y="211"/>
                  </a:lnTo>
                  <a:lnTo>
                    <a:pt x="587" y="208"/>
                  </a:lnTo>
                  <a:lnTo>
                    <a:pt x="587" y="208"/>
                  </a:lnTo>
                  <a:lnTo>
                    <a:pt x="595" y="207"/>
                  </a:lnTo>
                  <a:lnTo>
                    <a:pt x="604" y="206"/>
                  </a:lnTo>
                  <a:lnTo>
                    <a:pt x="612" y="206"/>
                  </a:lnTo>
                  <a:lnTo>
                    <a:pt x="620" y="207"/>
                  </a:lnTo>
                  <a:lnTo>
                    <a:pt x="628" y="210"/>
                  </a:lnTo>
                  <a:lnTo>
                    <a:pt x="635" y="213"/>
                  </a:lnTo>
                  <a:lnTo>
                    <a:pt x="642" y="218"/>
                  </a:lnTo>
                  <a:lnTo>
                    <a:pt x="649" y="224"/>
                  </a:lnTo>
                  <a:lnTo>
                    <a:pt x="649" y="224"/>
                  </a:lnTo>
                  <a:lnTo>
                    <a:pt x="656" y="233"/>
                  </a:lnTo>
                  <a:lnTo>
                    <a:pt x="661" y="242"/>
                  </a:lnTo>
                  <a:lnTo>
                    <a:pt x="665" y="252"/>
                  </a:lnTo>
                  <a:lnTo>
                    <a:pt x="668" y="263"/>
                  </a:lnTo>
                  <a:lnTo>
                    <a:pt x="668" y="263"/>
                  </a:lnTo>
                  <a:lnTo>
                    <a:pt x="670" y="275"/>
                  </a:lnTo>
                  <a:lnTo>
                    <a:pt x="671" y="287"/>
                  </a:lnTo>
                  <a:lnTo>
                    <a:pt x="672" y="299"/>
                  </a:lnTo>
                  <a:lnTo>
                    <a:pt x="671" y="310"/>
                  </a:lnTo>
                  <a:lnTo>
                    <a:pt x="670" y="322"/>
                  </a:lnTo>
                  <a:lnTo>
                    <a:pt x="668" y="333"/>
                  </a:lnTo>
                  <a:lnTo>
                    <a:pt x="665" y="345"/>
                  </a:lnTo>
                  <a:lnTo>
                    <a:pt x="661" y="356"/>
                  </a:lnTo>
                  <a:lnTo>
                    <a:pt x="661" y="356"/>
                  </a:lnTo>
                  <a:close/>
                  <a:moveTo>
                    <a:pt x="615" y="222"/>
                  </a:moveTo>
                  <a:lnTo>
                    <a:pt x="615" y="222"/>
                  </a:lnTo>
                  <a:lnTo>
                    <a:pt x="615" y="221"/>
                  </a:lnTo>
                  <a:lnTo>
                    <a:pt x="615" y="221"/>
                  </a:lnTo>
                  <a:lnTo>
                    <a:pt x="614" y="222"/>
                  </a:lnTo>
                  <a:lnTo>
                    <a:pt x="614" y="222"/>
                  </a:lnTo>
                  <a:lnTo>
                    <a:pt x="614" y="223"/>
                  </a:lnTo>
                  <a:lnTo>
                    <a:pt x="615" y="223"/>
                  </a:lnTo>
                  <a:lnTo>
                    <a:pt x="615" y="223"/>
                  </a:lnTo>
                  <a:lnTo>
                    <a:pt x="615" y="222"/>
                  </a:lnTo>
                  <a:lnTo>
                    <a:pt x="615" y="222"/>
                  </a:lnTo>
                  <a:close/>
                  <a:moveTo>
                    <a:pt x="658" y="274"/>
                  </a:moveTo>
                  <a:lnTo>
                    <a:pt x="658" y="274"/>
                  </a:lnTo>
                  <a:lnTo>
                    <a:pt x="658" y="268"/>
                  </a:lnTo>
                  <a:lnTo>
                    <a:pt x="657" y="262"/>
                  </a:lnTo>
                  <a:lnTo>
                    <a:pt x="654" y="256"/>
                  </a:lnTo>
                  <a:lnTo>
                    <a:pt x="651" y="251"/>
                  </a:lnTo>
                  <a:lnTo>
                    <a:pt x="651" y="251"/>
                  </a:lnTo>
                  <a:lnTo>
                    <a:pt x="651" y="249"/>
                  </a:lnTo>
                  <a:lnTo>
                    <a:pt x="650" y="248"/>
                  </a:lnTo>
                  <a:lnTo>
                    <a:pt x="649" y="249"/>
                  </a:lnTo>
                  <a:lnTo>
                    <a:pt x="649" y="249"/>
                  </a:lnTo>
                  <a:lnTo>
                    <a:pt x="649" y="249"/>
                  </a:lnTo>
                  <a:lnTo>
                    <a:pt x="649" y="250"/>
                  </a:lnTo>
                  <a:lnTo>
                    <a:pt x="650" y="251"/>
                  </a:lnTo>
                  <a:lnTo>
                    <a:pt x="650" y="251"/>
                  </a:lnTo>
                  <a:lnTo>
                    <a:pt x="653" y="257"/>
                  </a:lnTo>
                  <a:lnTo>
                    <a:pt x="655" y="263"/>
                  </a:lnTo>
                  <a:lnTo>
                    <a:pt x="658" y="274"/>
                  </a:lnTo>
                  <a:lnTo>
                    <a:pt x="658" y="274"/>
                  </a:lnTo>
                  <a:close/>
                  <a:moveTo>
                    <a:pt x="646" y="244"/>
                  </a:move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close/>
                  <a:moveTo>
                    <a:pt x="564" y="48"/>
                  </a:moveTo>
                  <a:lnTo>
                    <a:pt x="564" y="48"/>
                  </a:lnTo>
                  <a:lnTo>
                    <a:pt x="551" y="52"/>
                  </a:lnTo>
                  <a:lnTo>
                    <a:pt x="538" y="57"/>
                  </a:lnTo>
                  <a:lnTo>
                    <a:pt x="526" y="63"/>
                  </a:lnTo>
                  <a:lnTo>
                    <a:pt x="514" y="70"/>
                  </a:lnTo>
                  <a:lnTo>
                    <a:pt x="514" y="70"/>
                  </a:lnTo>
                  <a:lnTo>
                    <a:pt x="510" y="72"/>
                  </a:lnTo>
                  <a:lnTo>
                    <a:pt x="507" y="75"/>
                  </a:lnTo>
                  <a:lnTo>
                    <a:pt x="507" y="75"/>
                  </a:lnTo>
                  <a:lnTo>
                    <a:pt x="512" y="75"/>
                  </a:lnTo>
                  <a:lnTo>
                    <a:pt x="517" y="75"/>
                  </a:lnTo>
                  <a:lnTo>
                    <a:pt x="522" y="76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24" y="79"/>
                  </a:lnTo>
                  <a:lnTo>
                    <a:pt x="522" y="78"/>
                  </a:lnTo>
                  <a:lnTo>
                    <a:pt x="522" y="78"/>
                  </a:lnTo>
                  <a:lnTo>
                    <a:pt x="516" y="77"/>
                  </a:lnTo>
                  <a:lnTo>
                    <a:pt x="510" y="77"/>
                  </a:lnTo>
                  <a:lnTo>
                    <a:pt x="504" y="78"/>
                  </a:lnTo>
                  <a:lnTo>
                    <a:pt x="498" y="81"/>
                  </a:lnTo>
                  <a:lnTo>
                    <a:pt x="498" y="81"/>
                  </a:lnTo>
                  <a:lnTo>
                    <a:pt x="487" y="90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69" y="109"/>
                  </a:lnTo>
                  <a:lnTo>
                    <a:pt x="461" y="119"/>
                  </a:lnTo>
                  <a:lnTo>
                    <a:pt x="453" y="129"/>
                  </a:lnTo>
                  <a:lnTo>
                    <a:pt x="447" y="140"/>
                  </a:lnTo>
                  <a:lnTo>
                    <a:pt x="441" y="151"/>
                  </a:lnTo>
                  <a:lnTo>
                    <a:pt x="436" y="163"/>
                  </a:lnTo>
                  <a:lnTo>
                    <a:pt x="431" y="175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5" y="197"/>
                  </a:lnTo>
                  <a:lnTo>
                    <a:pt x="424" y="202"/>
                  </a:lnTo>
                  <a:lnTo>
                    <a:pt x="423" y="208"/>
                  </a:lnTo>
                  <a:lnTo>
                    <a:pt x="423" y="208"/>
                  </a:lnTo>
                  <a:lnTo>
                    <a:pt x="428" y="204"/>
                  </a:lnTo>
                  <a:lnTo>
                    <a:pt x="432" y="201"/>
                  </a:lnTo>
                  <a:lnTo>
                    <a:pt x="437" y="199"/>
                  </a:lnTo>
                  <a:lnTo>
                    <a:pt x="442" y="197"/>
                  </a:lnTo>
                  <a:lnTo>
                    <a:pt x="442" y="197"/>
                  </a:lnTo>
                  <a:lnTo>
                    <a:pt x="446" y="196"/>
                  </a:lnTo>
                  <a:lnTo>
                    <a:pt x="448" y="192"/>
                  </a:lnTo>
                  <a:lnTo>
                    <a:pt x="448" y="192"/>
                  </a:lnTo>
                  <a:lnTo>
                    <a:pt x="455" y="175"/>
                  </a:lnTo>
                  <a:lnTo>
                    <a:pt x="455" y="175"/>
                  </a:lnTo>
                  <a:lnTo>
                    <a:pt x="461" y="162"/>
                  </a:lnTo>
                  <a:lnTo>
                    <a:pt x="468" y="149"/>
                  </a:lnTo>
                  <a:lnTo>
                    <a:pt x="476" y="138"/>
                  </a:lnTo>
                  <a:lnTo>
                    <a:pt x="485" y="127"/>
                  </a:lnTo>
                  <a:lnTo>
                    <a:pt x="485" y="127"/>
                  </a:lnTo>
                  <a:lnTo>
                    <a:pt x="494" y="117"/>
                  </a:lnTo>
                  <a:lnTo>
                    <a:pt x="504" y="108"/>
                  </a:lnTo>
                  <a:lnTo>
                    <a:pt x="514" y="100"/>
                  </a:lnTo>
                  <a:lnTo>
                    <a:pt x="525" y="92"/>
                  </a:lnTo>
                  <a:lnTo>
                    <a:pt x="537" y="86"/>
                  </a:lnTo>
                  <a:lnTo>
                    <a:pt x="548" y="80"/>
                  </a:lnTo>
                  <a:lnTo>
                    <a:pt x="561" y="75"/>
                  </a:lnTo>
                  <a:lnTo>
                    <a:pt x="573" y="70"/>
                  </a:lnTo>
                  <a:lnTo>
                    <a:pt x="573" y="70"/>
                  </a:lnTo>
                  <a:lnTo>
                    <a:pt x="580" y="69"/>
                  </a:lnTo>
                  <a:lnTo>
                    <a:pt x="583" y="68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5" y="63"/>
                  </a:lnTo>
                  <a:lnTo>
                    <a:pt x="583" y="60"/>
                  </a:lnTo>
                  <a:lnTo>
                    <a:pt x="579" y="54"/>
                  </a:lnTo>
                  <a:lnTo>
                    <a:pt x="579" y="54"/>
                  </a:lnTo>
                  <a:lnTo>
                    <a:pt x="576" y="49"/>
                  </a:lnTo>
                  <a:lnTo>
                    <a:pt x="573" y="47"/>
                  </a:lnTo>
                  <a:lnTo>
                    <a:pt x="570" y="47"/>
                  </a:lnTo>
                  <a:lnTo>
                    <a:pt x="564" y="48"/>
                  </a:lnTo>
                  <a:lnTo>
                    <a:pt x="564" y="48"/>
                  </a:lnTo>
                  <a:close/>
                  <a:moveTo>
                    <a:pt x="606" y="42"/>
                  </a:moveTo>
                  <a:lnTo>
                    <a:pt x="606" y="42"/>
                  </a:lnTo>
                  <a:lnTo>
                    <a:pt x="610" y="43"/>
                  </a:lnTo>
                  <a:lnTo>
                    <a:pt x="610" y="43"/>
                  </a:lnTo>
                  <a:lnTo>
                    <a:pt x="614" y="45"/>
                  </a:lnTo>
                  <a:lnTo>
                    <a:pt x="618" y="45"/>
                  </a:lnTo>
                  <a:lnTo>
                    <a:pt x="622" y="45"/>
                  </a:lnTo>
                  <a:lnTo>
                    <a:pt x="626" y="43"/>
                  </a:lnTo>
                  <a:lnTo>
                    <a:pt x="626" y="43"/>
                  </a:lnTo>
                  <a:lnTo>
                    <a:pt x="630" y="42"/>
                  </a:lnTo>
                  <a:lnTo>
                    <a:pt x="634" y="42"/>
                  </a:lnTo>
                  <a:lnTo>
                    <a:pt x="634" y="42"/>
                  </a:lnTo>
                  <a:lnTo>
                    <a:pt x="620" y="47"/>
                  </a:lnTo>
                  <a:lnTo>
                    <a:pt x="620" y="47"/>
                  </a:lnTo>
                  <a:lnTo>
                    <a:pt x="622" y="49"/>
                  </a:lnTo>
                  <a:lnTo>
                    <a:pt x="623" y="50"/>
                  </a:lnTo>
                  <a:lnTo>
                    <a:pt x="623" y="50"/>
                  </a:lnTo>
                  <a:lnTo>
                    <a:pt x="632" y="58"/>
                  </a:lnTo>
                  <a:lnTo>
                    <a:pt x="641" y="66"/>
                  </a:lnTo>
                  <a:lnTo>
                    <a:pt x="648" y="76"/>
                  </a:lnTo>
                  <a:lnTo>
                    <a:pt x="654" y="86"/>
                  </a:lnTo>
                  <a:lnTo>
                    <a:pt x="654" y="86"/>
                  </a:lnTo>
                  <a:lnTo>
                    <a:pt x="657" y="95"/>
                  </a:lnTo>
                  <a:lnTo>
                    <a:pt x="658" y="100"/>
                  </a:lnTo>
                  <a:lnTo>
                    <a:pt x="657" y="105"/>
                  </a:lnTo>
                  <a:lnTo>
                    <a:pt x="657" y="105"/>
                  </a:lnTo>
                  <a:lnTo>
                    <a:pt x="654" y="95"/>
                  </a:lnTo>
                  <a:lnTo>
                    <a:pt x="651" y="87"/>
                  </a:lnTo>
                  <a:lnTo>
                    <a:pt x="646" y="79"/>
                  </a:lnTo>
                  <a:lnTo>
                    <a:pt x="641" y="71"/>
                  </a:lnTo>
                  <a:lnTo>
                    <a:pt x="641" y="71"/>
                  </a:lnTo>
                  <a:lnTo>
                    <a:pt x="634" y="63"/>
                  </a:lnTo>
                  <a:lnTo>
                    <a:pt x="626" y="55"/>
                  </a:lnTo>
                  <a:lnTo>
                    <a:pt x="617" y="49"/>
                  </a:lnTo>
                  <a:lnTo>
                    <a:pt x="607" y="45"/>
                  </a:lnTo>
                  <a:lnTo>
                    <a:pt x="607" y="45"/>
                  </a:lnTo>
                  <a:lnTo>
                    <a:pt x="604" y="45"/>
                  </a:lnTo>
                  <a:lnTo>
                    <a:pt x="603" y="45"/>
                  </a:lnTo>
                  <a:lnTo>
                    <a:pt x="603" y="47"/>
                  </a:lnTo>
                  <a:lnTo>
                    <a:pt x="603" y="49"/>
                  </a:lnTo>
                  <a:lnTo>
                    <a:pt x="603" y="49"/>
                  </a:lnTo>
                  <a:lnTo>
                    <a:pt x="607" y="62"/>
                  </a:lnTo>
                  <a:lnTo>
                    <a:pt x="607" y="62"/>
                  </a:lnTo>
                  <a:lnTo>
                    <a:pt x="609" y="65"/>
                  </a:lnTo>
                  <a:lnTo>
                    <a:pt x="610" y="68"/>
                  </a:lnTo>
                  <a:lnTo>
                    <a:pt x="613" y="70"/>
                  </a:lnTo>
                  <a:lnTo>
                    <a:pt x="616" y="71"/>
                  </a:lnTo>
                  <a:lnTo>
                    <a:pt x="616" y="71"/>
                  </a:lnTo>
                  <a:lnTo>
                    <a:pt x="624" y="75"/>
                  </a:lnTo>
                  <a:lnTo>
                    <a:pt x="628" y="77"/>
                  </a:lnTo>
                  <a:lnTo>
                    <a:pt x="631" y="80"/>
                  </a:lnTo>
                  <a:lnTo>
                    <a:pt x="631" y="80"/>
                  </a:lnTo>
                  <a:lnTo>
                    <a:pt x="637" y="85"/>
                  </a:lnTo>
                  <a:lnTo>
                    <a:pt x="642" y="91"/>
                  </a:lnTo>
                  <a:lnTo>
                    <a:pt x="646" y="98"/>
                  </a:lnTo>
                  <a:lnTo>
                    <a:pt x="649" y="104"/>
                  </a:lnTo>
                  <a:lnTo>
                    <a:pt x="652" y="111"/>
                  </a:lnTo>
                  <a:lnTo>
                    <a:pt x="654" y="118"/>
                  </a:lnTo>
                  <a:lnTo>
                    <a:pt x="656" y="126"/>
                  </a:lnTo>
                  <a:lnTo>
                    <a:pt x="656" y="134"/>
                  </a:lnTo>
                  <a:lnTo>
                    <a:pt x="656" y="134"/>
                  </a:lnTo>
                  <a:lnTo>
                    <a:pt x="657" y="138"/>
                  </a:lnTo>
                  <a:lnTo>
                    <a:pt x="658" y="141"/>
                  </a:lnTo>
                  <a:lnTo>
                    <a:pt x="661" y="14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37"/>
                  </a:lnTo>
                  <a:lnTo>
                    <a:pt x="668" y="118"/>
                  </a:lnTo>
                  <a:lnTo>
                    <a:pt x="665" y="99"/>
                  </a:lnTo>
                  <a:lnTo>
                    <a:pt x="660" y="80"/>
                  </a:lnTo>
                  <a:lnTo>
                    <a:pt x="660" y="80"/>
                  </a:lnTo>
                  <a:lnTo>
                    <a:pt x="655" y="65"/>
                  </a:lnTo>
                  <a:lnTo>
                    <a:pt x="649" y="51"/>
                  </a:lnTo>
                  <a:lnTo>
                    <a:pt x="645" y="44"/>
                  </a:lnTo>
                  <a:lnTo>
                    <a:pt x="640" y="38"/>
                  </a:lnTo>
                  <a:lnTo>
                    <a:pt x="635" y="32"/>
                  </a:lnTo>
                  <a:lnTo>
                    <a:pt x="629" y="27"/>
                  </a:lnTo>
                  <a:lnTo>
                    <a:pt x="629" y="27"/>
                  </a:lnTo>
                  <a:lnTo>
                    <a:pt x="622" y="22"/>
                  </a:lnTo>
                  <a:lnTo>
                    <a:pt x="614" y="17"/>
                  </a:lnTo>
                  <a:lnTo>
                    <a:pt x="607" y="13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9" y="17"/>
                  </a:lnTo>
                  <a:lnTo>
                    <a:pt x="600" y="24"/>
                  </a:lnTo>
                  <a:lnTo>
                    <a:pt x="601" y="38"/>
                  </a:lnTo>
                  <a:lnTo>
                    <a:pt x="601" y="38"/>
                  </a:lnTo>
                  <a:lnTo>
                    <a:pt x="602" y="40"/>
                  </a:lnTo>
                  <a:lnTo>
                    <a:pt x="603" y="41"/>
                  </a:lnTo>
                  <a:lnTo>
                    <a:pt x="606" y="42"/>
                  </a:lnTo>
                  <a:lnTo>
                    <a:pt x="606" y="42"/>
                  </a:lnTo>
                  <a:close/>
                  <a:moveTo>
                    <a:pt x="579" y="384"/>
                  </a:moveTo>
                  <a:lnTo>
                    <a:pt x="579" y="384"/>
                  </a:lnTo>
                  <a:lnTo>
                    <a:pt x="580" y="395"/>
                  </a:lnTo>
                  <a:lnTo>
                    <a:pt x="579" y="404"/>
                  </a:lnTo>
                  <a:lnTo>
                    <a:pt x="577" y="414"/>
                  </a:lnTo>
                  <a:lnTo>
                    <a:pt x="574" y="424"/>
                  </a:lnTo>
                  <a:lnTo>
                    <a:pt x="574" y="424"/>
                  </a:lnTo>
                  <a:lnTo>
                    <a:pt x="573" y="427"/>
                  </a:lnTo>
                  <a:lnTo>
                    <a:pt x="570" y="429"/>
                  </a:lnTo>
                  <a:lnTo>
                    <a:pt x="567" y="430"/>
                  </a:lnTo>
                  <a:lnTo>
                    <a:pt x="564" y="429"/>
                  </a:lnTo>
                  <a:lnTo>
                    <a:pt x="564" y="429"/>
                  </a:lnTo>
                  <a:lnTo>
                    <a:pt x="561" y="428"/>
                  </a:lnTo>
                  <a:lnTo>
                    <a:pt x="559" y="428"/>
                  </a:lnTo>
                  <a:lnTo>
                    <a:pt x="557" y="429"/>
                  </a:lnTo>
                  <a:lnTo>
                    <a:pt x="557" y="429"/>
                  </a:lnTo>
                  <a:lnTo>
                    <a:pt x="559" y="432"/>
                  </a:lnTo>
                  <a:lnTo>
                    <a:pt x="561" y="434"/>
                  </a:lnTo>
                  <a:lnTo>
                    <a:pt x="561" y="434"/>
                  </a:lnTo>
                  <a:lnTo>
                    <a:pt x="564" y="437"/>
                  </a:lnTo>
                  <a:lnTo>
                    <a:pt x="565" y="441"/>
                  </a:lnTo>
                  <a:lnTo>
                    <a:pt x="566" y="445"/>
                  </a:lnTo>
                  <a:lnTo>
                    <a:pt x="565" y="449"/>
                  </a:lnTo>
                  <a:lnTo>
                    <a:pt x="565" y="449"/>
                  </a:lnTo>
                  <a:lnTo>
                    <a:pt x="561" y="457"/>
                  </a:lnTo>
                  <a:lnTo>
                    <a:pt x="557" y="464"/>
                  </a:lnTo>
                  <a:lnTo>
                    <a:pt x="557" y="464"/>
                  </a:lnTo>
                  <a:lnTo>
                    <a:pt x="550" y="477"/>
                  </a:lnTo>
                  <a:lnTo>
                    <a:pt x="548" y="484"/>
                  </a:lnTo>
                  <a:lnTo>
                    <a:pt x="546" y="490"/>
                  </a:lnTo>
                  <a:lnTo>
                    <a:pt x="544" y="497"/>
                  </a:lnTo>
                  <a:lnTo>
                    <a:pt x="543" y="504"/>
                  </a:lnTo>
                  <a:lnTo>
                    <a:pt x="544" y="511"/>
                  </a:lnTo>
                  <a:lnTo>
                    <a:pt x="544" y="519"/>
                  </a:lnTo>
                  <a:lnTo>
                    <a:pt x="544" y="519"/>
                  </a:lnTo>
                  <a:lnTo>
                    <a:pt x="545" y="524"/>
                  </a:lnTo>
                  <a:lnTo>
                    <a:pt x="545" y="524"/>
                  </a:lnTo>
                  <a:lnTo>
                    <a:pt x="545" y="526"/>
                  </a:lnTo>
                  <a:lnTo>
                    <a:pt x="545" y="529"/>
                  </a:lnTo>
                  <a:lnTo>
                    <a:pt x="545" y="529"/>
                  </a:lnTo>
                  <a:lnTo>
                    <a:pt x="542" y="516"/>
                  </a:lnTo>
                  <a:lnTo>
                    <a:pt x="541" y="504"/>
                  </a:lnTo>
                  <a:lnTo>
                    <a:pt x="542" y="491"/>
                  </a:lnTo>
                  <a:lnTo>
                    <a:pt x="545" y="479"/>
                  </a:lnTo>
                  <a:lnTo>
                    <a:pt x="545" y="479"/>
                  </a:lnTo>
                  <a:lnTo>
                    <a:pt x="535" y="491"/>
                  </a:lnTo>
                  <a:lnTo>
                    <a:pt x="526" y="504"/>
                  </a:lnTo>
                  <a:lnTo>
                    <a:pt x="526" y="504"/>
                  </a:lnTo>
                  <a:lnTo>
                    <a:pt x="526" y="507"/>
                  </a:lnTo>
                  <a:lnTo>
                    <a:pt x="526" y="507"/>
                  </a:lnTo>
                  <a:lnTo>
                    <a:pt x="527" y="517"/>
                  </a:lnTo>
                  <a:lnTo>
                    <a:pt x="528" y="527"/>
                  </a:lnTo>
                  <a:lnTo>
                    <a:pt x="531" y="537"/>
                  </a:lnTo>
                  <a:lnTo>
                    <a:pt x="534" y="541"/>
                  </a:lnTo>
                  <a:lnTo>
                    <a:pt x="537" y="546"/>
                  </a:lnTo>
                  <a:lnTo>
                    <a:pt x="537" y="546"/>
                  </a:lnTo>
                  <a:lnTo>
                    <a:pt x="544" y="552"/>
                  </a:lnTo>
                  <a:lnTo>
                    <a:pt x="551" y="557"/>
                  </a:lnTo>
                  <a:lnTo>
                    <a:pt x="559" y="561"/>
                  </a:lnTo>
                  <a:lnTo>
                    <a:pt x="569" y="563"/>
                  </a:lnTo>
                  <a:lnTo>
                    <a:pt x="569" y="563"/>
                  </a:lnTo>
                  <a:lnTo>
                    <a:pt x="568" y="561"/>
                  </a:lnTo>
                  <a:lnTo>
                    <a:pt x="568" y="561"/>
                  </a:lnTo>
                  <a:lnTo>
                    <a:pt x="563" y="554"/>
                  </a:lnTo>
                  <a:lnTo>
                    <a:pt x="560" y="547"/>
                  </a:lnTo>
                  <a:lnTo>
                    <a:pt x="558" y="540"/>
                  </a:lnTo>
                  <a:lnTo>
                    <a:pt x="556" y="532"/>
                  </a:lnTo>
                  <a:lnTo>
                    <a:pt x="555" y="524"/>
                  </a:lnTo>
                  <a:lnTo>
                    <a:pt x="555" y="517"/>
                  </a:lnTo>
                  <a:lnTo>
                    <a:pt x="557" y="501"/>
                  </a:lnTo>
                  <a:lnTo>
                    <a:pt x="557" y="501"/>
                  </a:lnTo>
                  <a:lnTo>
                    <a:pt x="560" y="487"/>
                  </a:lnTo>
                  <a:lnTo>
                    <a:pt x="564" y="473"/>
                  </a:lnTo>
                  <a:lnTo>
                    <a:pt x="570" y="460"/>
                  </a:lnTo>
                  <a:lnTo>
                    <a:pt x="575" y="448"/>
                  </a:lnTo>
                  <a:lnTo>
                    <a:pt x="575" y="448"/>
                  </a:lnTo>
                  <a:lnTo>
                    <a:pt x="583" y="431"/>
                  </a:lnTo>
                  <a:lnTo>
                    <a:pt x="585" y="422"/>
                  </a:lnTo>
                  <a:lnTo>
                    <a:pt x="587" y="413"/>
                  </a:lnTo>
                  <a:lnTo>
                    <a:pt x="587" y="413"/>
                  </a:lnTo>
                  <a:lnTo>
                    <a:pt x="588" y="405"/>
                  </a:lnTo>
                  <a:lnTo>
                    <a:pt x="586" y="397"/>
                  </a:lnTo>
                  <a:lnTo>
                    <a:pt x="583" y="390"/>
                  </a:lnTo>
                  <a:lnTo>
                    <a:pt x="581" y="387"/>
                  </a:lnTo>
                  <a:lnTo>
                    <a:pt x="579" y="384"/>
                  </a:lnTo>
                  <a:lnTo>
                    <a:pt x="579" y="384"/>
                  </a:lnTo>
                  <a:close/>
                  <a:moveTo>
                    <a:pt x="365" y="338"/>
                  </a:moveTo>
                  <a:lnTo>
                    <a:pt x="365" y="338"/>
                  </a:lnTo>
                  <a:lnTo>
                    <a:pt x="362" y="337"/>
                  </a:lnTo>
                  <a:lnTo>
                    <a:pt x="362" y="337"/>
                  </a:lnTo>
                  <a:lnTo>
                    <a:pt x="355" y="335"/>
                  </a:lnTo>
                  <a:lnTo>
                    <a:pt x="347" y="332"/>
                  </a:lnTo>
                  <a:lnTo>
                    <a:pt x="347" y="332"/>
                  </a:lnTo>
                  <a:lnTo>
                    <a:pt x="332" y="323"/>
                  </a:lnTo>
                  <a:lnTo>
                    <a:pt x="318" y="313"/>
                  </a:lnTo>
                  <a:lnTo>
                    <a:pt x="303" y="303"/>
                  </a:lnTo>
                  <a:lnTo>
                    <a:pt x="290" y="291"/>
                  </a:lnTo>
                  <a:lnTo>
                    <a:pt x="290" y="292"/>
                  </a:lnTo>
                  <a:lnTo>
                    <a:pt x="290" y="292"/>
                  </a:lnTo>
                  <a:lnTo>
                    <a:pt x="289" y="291"/>
                  </a:lnTo>
                  <a:lnTo>
                    <a:pt x="289" y="291"/>
                  </a:lnTo>
                  <a:lnTo>
                    <a:pt x="288" y="291"/>
                  </a:lnTo>
                  <a:lnTo>
                    <a:pt x="289" y="292"/>
                  </a:lnTo>
                  <a:lnTo>
                    <a:pt x="289" y="292"/>
                  </a:lnTo>
                  <a:lnTo>
                    <a:pt x="292" y="305"/>
                  </a:lnTo>
                  <a:lnTo>
                    <a:pt x="297" y="317"/>
                  </a:lnTo>
                  <a:lnTo>
                    <a:pt x="297" y="317"/>
                  </a:lnTo>
                  <a:lnTo>
                    <a:pt x="302" y="326"/>
                  </a:lnTo>
                  <a:lnTo>
                    <a:pt x="307" y="335"/>
                  </a:lnTo>
                  <a:lnTo>
                    <a:pt x="313" y="343"/>
                  </a:lnTo>
                  <a:lnTo>
                    <a:pt x="321" y="349"/>
                  </a:lnTo>
                  <a:lnTo>
                    <a:pt x="321" y="349"/>
                  </a:lnTo>
                  <a:lnTo>
                    <a:pt x="339" y="363"/>
                  </a:lnTo>
                  <a:lnTo>
                    <a:pt x="339" y="363"/>
                  </a:lnTo>
                  <a:lnTo>
                    <a:pt x="341" y="364"/>
                  </a:lnTo>
                  <a:lnTo>
                    <a:pt x="342" y="364"/>
                  </a:lnTo>
                  <a:lnTo>
                    <a:pt x="342" y="364"/>
                  </a:lnTo>
                  <a:lnTo>
                    <a:pt x="349" y="362"/>
                  </a:lnTo>
                  <a:lnTo>
                    <a:pt x="356" y="359"/>
                  </a:lnTo>
                  <a:lnTo>
                    <a:pt x="362" y="355"/>
                  </a:lnTo>
                  <a:lnTo>
                    <a:pt x="365" y="352"/>
                  </a:lnTo>
                  <a:lnTo>
                    <a:pt x="367" y="349"/>
                  </a:lnTo>
                  <a:lnTo>
                    <a:pt x="367" y="349"/>
                  </a:lnTo>
                  <a:lnTo>
                    <a:pt x="369" y="345"/>
                  </a:lnTo>
                  <a:lnTo>
                    <a:pt x="369" y="343"/>
                  </a:lnTo>
                  <a:lnTo>
                    <a:pt x="368" y="341"/>
                  </a:lnTo>
                  <a:lnTo>
                    <a:pt x="365" y="338"/>
                  </a:lnTo>
                  <a:lnTo>
                    <a:pt x="365" y="338"/>
                  </a:lnTo>
                  <a:close/>
                  <a:moveTo>
                    <a:pt x="421" y="317"/>
                  </a:moveTo>
                  <a:lnTo>
                    <a:pt x="421" y="317"/>
                  </a:lnTo>
                  <a:lnTo>
                    <a:pt x="423" y="312"/>
                  </a:lnTo>
                  <a:lnTo>
                    <a:pt x="425" y="307"/>
                  </a:lnTo>
                  <a:lnTo>
                    <a:pt x="428" y="296"/>
                  </a:lnTo>
                  <a:lnTo>
                    <a:pt x="431" y="274"/>
                  </a:lnTo>
                  <a:lnTo>
                    <a:pt x="431" y="274"/>
                  </a:lnTo>
                  <a:lnTo>
                    <a:pt x="435" y="246"/>
                  </a:lnTo>
                  <a:lnTo>
                    <a:pt x="437" y="232"/>
                  </a:lnTo>
                  <a:lnTo>
                    <a:pt x="440" y="218"/>
                  </a:lnTo>
                  <a:lnTo>
                    <a:pt x="440" y="218"/>
                  </a:lnTo>
                  <a:lnTo>
                    <a:pt x="445" y="199"/>
                  </a:lnTo>
                  <a:lnTo>
                    <a:pt x="445" y="199"/>
                  </a:lnTo>
                  <a:lnTo>
                    <a:pt x="439" y="201"/>
                  </a:lnTo>
                  <a:lnTo>
                    <a:pt x="433" y="203"/>
                  </a:lnTo>
                  <a:lnTo>
                    <a:pt x="423" y="210"/>
                  </a:lnTo>
                  <a:lnTo>
                    <a:pt x="423" y="210"/>
                  </a:lnTo>
                  <a:lnTo>
                    <a:pt x="422" y="212"/>
                  </a:lnTo>
                  <a:lnTo>
                    <a:pt x="421" y="214"/>
                  </a:lnTo>
                  <a:lnTo>
                    <a:pt x="421" y="214"/>
                  </a:lnTo>
                  <a:lnTo>
                    <a:pt x="420" y="230"/>
                  </a:lnTo>
                  <a:lnTo>
                    <a:pt x="419" y="246"/>
                  </a:lnTo>
                  <a:lnTo>
                    <a:pt x="418" y="278"/>
                  </a:lnTo>
                  <a:lnTo>
                    <a:pt x="418" y="278"/>
                  </a:lnTo>
                  <a:lnTo>
                    <a:pt x="419" y="307"/>
                  </a:lnTo>
                  <a:lnTo>
                    <a:pt x="419" y="307"/>
                  </a:lnTo>
                  <a:lnTo>
                    <a:pt x="419" y="320"/>
                  </a:lnTo>
                  <a:lnTo>
                    <a:pt x="419" y="320"/>
                  </a:lnTo>
                  <a:lnTo>
                    <a:pt x="421" y="317"/>
                  </a:lnTo>
                  <a:lnTo>
                    <a:pt x="421" y="317"/>
                  </a:lnTo>
                  <a:close/>
                  <a:moveTo>
                    <a:pt x="497" y="411"/>
                  </a:moveTo>
                  <a:lnTo>
                    <a:pt x="497" y="411"/>
                  </a:lnTo>
                  <a:lnTo>
                    <a:pt x="489" y="410"/>
                  </a:lnTo>
                  <a:lnTo>
                    <a:pt x="481" y="410"/>
                  </a:lnTo>
                  <a:lnTo>
                    <a:pt x="481" y="410"/>
                  </a:lnTo>
                  <a:lnTo>
                    <a:pt x="463" y="411"/>
                  </a:lnTo>
                  <a:lnTo>
                    <a:pt x="446" y="411"/>
                  </a:lnTo>
                  <a:lnTo>
                    <a:pt x="446" y="411"/>
                  </a:lnTo>
                  <a:lnTo>
                    <a:pt x="431" y="412"/>
                  </a:lnTo>
                  <a:lnTo>
                    <a:pt x="424" y="413"/>
                  </a:lnTo>
                  <a:lnTo>
                    <a:pt x="417" y="413"/>
                  </a:lnTo>
                  <a:lnTo>
                    <a:pt x="417" y="413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4" y="418"/>
                  </a:lnTo>
                  <a:lnTo>
                    <a:pt x="414" y="418"/>
                  </a:lnTo>
                  <a:lnTo>
                    <a:pt x="414" y="419"/>
                  </a:lnTo>
                  <a:lnTo>
                    <a:pt x="414" y="420"/>
                  </a:lnTo>
                  <a:lnTo>
                    <a:pt x="417" y="421"/>
                  </a:lnTo>
                  <a:lnTo>
                    <a:pt x="417" y="421"/>
                  </a:lnTo>
                  <a:lnTo>
                    <a:pt x="431" y="420"/>
                  </a:lnTo>
                  <a:lnTo>
                    <a:pt x="431" y="420"/>
                  </a:lnTo>
                  <a:lnTo>
                    <a:pt x="436" y="420"/>
                  </a:lnTo>
                  <a:lnTo>
                    <a:pt x="442" y="420"/>
                  </a:lnTo>
                  <a:lnTo>
                    <a:pt x="448" y="421"/>
                  </a:lnTo>
                  <a:lnTo>
                    <a:pt x="453" y="421"/>
                  </a:lnTo>
                  <a:lnTo>
                    <a:pt x="453" y="421"/>
                  </a:lnTo>
                  <a:lnTo>
                    <a:pt x="455" y="421"/>
                  </a:lnTo>
                  <a:lnTo>
                    <a:pt x="455" y="421"/>
                  </a:lnTo>
                  <a:lnTo>
                    <a:pt x="462" y="423"/>
                  </a:lnTo>
                  <a:lnTo>
                    <a:pt x="469" y="424"/>
                  </a:lnTo>
                  <a:lnTo>
                    <a:pt x="483" y="425"/>
                  </a:lnTo>
                  <a:lnTo>
                    <a:pt x="483" y="425"/>
                  </a:lnTo>
                  <a:lnTo>
                    <a:pt x="491" y="426"/>
                  </a:lnTo>
                  <a:lnTo>
                    <a:pt x="498" y="428"/>
                  </a:lnTo>
                  <a:lnTo>
                    <a:pt x="505" y="432"/>
                  </a:lnTo>
                  <a:lnTo>
                    <a:pt x="507" y="434"/>
                  </a:lnTo>
                  <a:lnTo>
                    <a:pt x="510" y="438"/>
                  </a:lnTo>
                  <a:lnTo>
                    <a:pt x="510" y="438"/>
                  </a:lnTo>
                  <a:lnTo>
                    <a:pt x="513" y="441"/>
                  </a:lnTo>
                  <a:lnTo>
                    <a:pt x="513" y="441"/>
                  </a:lnTo>
                  <a:lnTo>
                    <a:pt x="514" y="440"/>
                  </a:lnTo>
                  <a:lnTo>
                    <a:pt x="514" y="440"/>
                  </a:lnTo>
                  <a:lnTo>
                    <a:pt x="514" y="434"/>
                  </a:lnTo>
                  <a:lnTo>
                    <a:pt x="514" y="434"/>
                  </a:lnTo>
                  <a:lnTo>
                    <a:pt x="513" y="426"/>
                  </a:lnTo>
                  <a:lnTo>
                    <a:pt x="511" y="422"/>
                  </a:lnTo>
                  <a:lnTo>
                    <a:pt x="509" y="419"/>
                  </a:lnTo>
                  <a:lnTo>
                    <a:pt x="507" y="417"/>
                  </a:lnTo>
                  <a:lnTo>
                    <a:pt x="504" y="414"/>
                  </a:lnTo>
                  <a:lnTo>
                    <a:pt x="497" y="411"/>
                  </a:lnTo>
                  <a:lnTo>
                    <a:pt x="497" y="411"/>
                  </a:lnTo>
                  <a:close/>
                  <a:moveTo>
                    <a:pt x="13" y="158"/>
                  </a:moveTo>
                  <a:lnTo>
                    <a:pt x="13" y="158"/>
                  </a:lnTo>
                  <a:lnTo>
                    <a:pt x="8" y="158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1" y="157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" y="166"/>
                  </a:lnTo>
                  <a:lnTo>
                    <a:pt x="3" y="172"/>
                  </a:lnTo>
                  <a:lnTo>
                    <a:pt x="6" y="178"/>
                  </a:lnTo>
                  <a:lnTo>
                    <a:pt x="10" y="184"/>
                  </a:lnTo>
                  <a:lnTo>
                    <a:pt x="10" y="18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7" y="161"/>
                  </a:lnTo>
                  <a:lnTo>
                    <a:pt x="17" y="160"/>
                  </a:lnTo>
                  <a:lnTo>
                    <a:pt x="16" y="159"/>
                  </a:lnTo>
                  <a:lnTo>
                    <a:pt x="13" y="158"/>
                  </a:lnTo>
                  <a:lnTo>
                    <a:pt x="13" y="158"/>
                  </a:lnTo>
                  <a:close/>
                  <a:moveTo>
                    <a:pt x="60" y="664"/>
                  </a:moveTo>
                  <a:lnTo>
                    <a:pt x="60" y="664"/>
                  </a:lnTo>
                  <a:lnTo>
                    <a:pt x="55" y="664"/>
                  </a:lnTo>
                  <a:lnTo>
                    <a:pt x="53" y="665"/>
                  </a:lnTo>
                  <a:lnTo>
                    <a:pt x="51" y="667"/>
                  </a:lnTo>
                  <a:lnTo>
                    <a:pt x="51" y="667"/>
                  </a:lnTo>
                  <a:lnTo>
                    <a:pt x="43" y="678"/>
                  </a:lnTo>
                  <a:lnTo>
                    <a:pt x="43" y="678"/>
                  </a:lnTo>
                  <a:lnTo>
                    <a:pt x="48" y="677"/>
                  </a:lnTo>
                  <a:lnTo>
                    <a:pt x="53" y="676"/>
                  </a:lnTo>
                  <a:lnTo>
                    <a:pt x="62" y="671"/>
                  </a:lnTo>
                  <a:lnTo>
                    <a:pt x="62" y="671"/>
                  </a:lnTo>
                  <a:lnTo>
                    <a:pt x="64" y="669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3" y="664"/>
                  </a:lnTo>
                  <a:lnTo>
                    <a:pt x="60" y="664"/>
                  </a:lnTo>
                  <a:lnTo>
                    <a:pt x="60" y="664"/>
                  </a:lnTo>
                  <a:close/>
                  <a:moveTo>
                    <a:pt x="76" y="681"/>
                  </a:moveTo>
                  <a:lnTo>
                    <a:pt x="76" y="681"/>
                  </a:lnTo>
                  <a:lnTo>
                    <a:pt x="73" y="683"/>
                  </a:lnTo>
                  <a:lnTo>
                    <a:pt x="70" y="686"/>
                  </a:lnTo>
                  <a:lnTo>
                    <a:pt x="66" y="692"/>
                  </a:lnTo>
                  <a:lnTo>
                    <a:pt x="66" y="692"/>
                  </a:lnTo>
                  <a:lnTo>
                    <a:pt x="73" y="692"/>
                  </a:lnTo>
                  <a:lnTo>
                    <a:pt x="80" y="689"/>
                  </a:lnTo>
                  <a:lnTo>
                    <a:pt x="80" y="689"/>
                  </a:lnTo>
                  <a:lnTo>
                    <a:pt x="84" y="687"/>
                  </a:lnTo>
                  <a:lnTo>
                    <a:pt x="85" y="685"/>
                  </a:lnTo>
                  <a:lnTo>
                    <a:pt x="84" y="683"/>
                  </a:lnTo>
                  <a:lnTo>
                    <a:pt x="84" y="683"/>
                  </a:lnTo>
                  <a:lnTo>
                    <a:pt x="83" y="681"/>
                  </a:lnTo>
                  <a:lnTo>
                    <a:pt x="81" y="681"/>
                  </a:lnTo>
                  <a:lnTo>
                    <a:pt x="79" y="681"/>
                  </a:lnTo>
                  <a:lnTo>
                    <a:pt x="76" y="681"/>
                  </a:lnTo>
                  <a:lnTo>
                    <a:pt x="76" y="681"/>
                  </a:lnTo>
                  <a:close/>
                  <a:moveTo>
                    <a:pt x="161" y="718"/>
                  </a:moveTo>
                  <a:lnTo>
                    <a:pt x="161" y="718"/>
                  </a:lnTo>
                  <a:lnTo>
                    <a:pt x="158" y="720"/>
                  </a:lnTo>
                  <a:lnTo>
                    <a:pt x="157" y="722"/>
                  </a:lnTo>
                  <a:lnTo>
                    <a:pt x="155" y="725"/>
                  </a:lnTo>
                  <a:lnTo>
                    <a:pt x="155" y="727"/>
                  </a:lnTo>
                  <a:lnTo>
                    <a:pt x="155" y="727"/>
                  </a:lnTo>
                  <a:lnTo>
                    <a:pt x="156" y="732"/>
                  </a:lnTo>
                  <a:lnTo>
                    <a:pt x="156" y="732"/>
                  </a:lnTo>
                  <a:lnTo>
                    <a:pt x="157" y="734"/>
                  </a:lnTo>
                  <a:lnTo>
                    <a:pt x="159" y="733"/>
                  </a:lnTo>
                  <a:lnTo>
                    <a:pt x="159" y="733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7" y="723"/>
                  </a:lnTo>
                  <a:lnTo>
                    <a:pt x="167" y="721"/>
                  </a:lnTo>
                  <a:lnTo>
                    <a:pt x="166" y="720"/>
                  </a:lnTo>
                  <a:lnTo>
                    <a:pt x="166" y="720"/>
                  </a:lnTo>
                  <a:lnTo>
                    <a:pt x="164" y="718"/>
                  </a:lnTo>
                  <a:lnTo>
                    <a:pt x="162" y="717"/>
                  </a:lnTo>
                  <a:lnTo>
                    <a:pt x="161" y="718"/>
                  </a:lnTo>
                  <a:lnTo>
                    <a:pt x="161" y="718"/>
                  </a:lnTo>
                  <a:close/>
                  <a:moveTo>
                    <a:pt x="128" y="674"/>
                  </a:moveTo>
                  <a:lnTo>
                    <a:pt x="128" y="674"/>
                  </a:lnTo>
                  <a:lnTo>
                    <a:pt x="125" y="673"/>
                  </a:lnTo>
                  <a:lnTo>
                    <a:pt x="122" y="674"/>
                  </a:lnTo>
                  <a:lnTo>
                    <a:pt x="122" y="674"/>
                  </a:lnTo>
                  <a:lnTo>
                    <a:pt x="119" y="676"/>
                  </a:lnTo>
                  <a:lnTo>
                    <a:pt x="117" y="678"/>
                  </a:lnTo>
                  <a:lnTo>
                    <a:pt x="116" y="681"/>
                  </a:lnTo>
                  <a:lnTo>
                    <a:pt x="114" y="685"/>
                  </a:lnTo>
                  <a:lnTo>
                    <a:pt x="114" y="685"/>
                  </a:lnTo>
                  <a:lnTo>
                    <a:pt x="128" y="681"/>
                  </a:lnTo>
                  <a:lnTo>
                    <a:pt x="128" y="681"/>
                  </a:lnTo>
                  <a:lnTo>
                    <a:pt x="130" y="680"/>
                  </a:lnTo>
                  <a:lnTo>
                    <a:pt x="131" y="677"/>
                  </a:lnTo>
                  <a:lnTo>
                    <a:pt x="131" y="677"/>
                  </a:lnTo>
                  <a:lnTo>
                    <a:pt x="130" y="675"/>
                  </a:lnTo>
                  <a:lnTo>
                    <a:pt x="128" y="674"/>
                  </a:lnTo>
                  <a:lnTo>
                    <a:pt x="128" y="674"/>
                  </a:lnTo>
                  <a:close/>
                  <a:moveTo>
                    <a:pt x="122" y="699"/>
                  </a:moveTo>
                  <a:lnTo>
                    <a:pt x="122" y="699"/>
                  </a:lnTo>
                  <a:lnTo>
                    <a:pt x="120" y="700"/>
                  </a:lnTo>
                  <a:lnTo>
                    <a:pt x="118" y="703"/>
                  </a:lnTo>
                  <a:lnTo>
                    <a:pt x="115" y="709"/>
                  </a:lnTo>
                  <a:lnTo>
                    <a:pt x="115" y="709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7" y="705"/>
                  </a:lnTo>
                  <a:lnTo>
                    <a:pt x="129" y="704"/>
                  </a:lnTo>
                  <a:lnTo>
                    <a:pt x="130" y="703"/>
                  </a:lnTo>
                  <a:lnTo>
                    <a:pt x="130" y="701"/>
                  </a:lnTo>
                  <a:lnTo>
                    <a:pt x="130" y="701"/>
                  </a:lnTo>
                  <a:lnTo>
                    <a:pt x="128" y="699"/>
                  </a:lnTo>
                  <a:lnTo>
                    <a:pt x="127" y="698"/>
                  </a:lnTo>
                  <a:lnTo>
                    <a:pt x="124" y="698"/>
                  </a:lnTo>
                  <a:lnTo>
                    <a:pt x="122" y="699"/>
                  </a:lnTo>
                  <a:lnTo>
                    <a:pt x="122" y="699"/>
                  </a:lnTo>
                  <a:close/>
                  <a:moveTo>
                    <a:pt x="56" y="652"/>
                  </a:moveTo>
                  <a:lnTo>
                    <a:pt x="56" y="652"/>
                  </a:lnTo>
                  <a:lnTo>
                    <a:pt x="60" y="654"/>
                  </a:lnTo>
                  <a:lnTo>
                    <a:pt x="63" y="655"/>
                  </a:lnTo>
                  <a:lnTo>
                    <a:pt x="66" y="655"/>
                  </a:lnTo>
                  <a:lnTo>
                    <a:pt x="69" y="654"/>
                  </a:lnTo>
                  <a:lnTo>
                    <a:pt x="69" y="654"/>
                  </a:lnTo>
                  <a:lnTo>
                    <a:pt x="71" y="653"/>
                  </a:lnTo>
                  <a:lnTo>
                    <a:pt x="72" y="651"/>
                  </a:lnTo>
                  <a:lnTo>
                    <a:pt x="72" y="651"/>
                  </a:lnTo>
                  <a:lnTo>
                    <a:pt x="71" y="650"/>
                  </a:lnTo>
                  <a:lnTo>
                    <a:pt x="69" y="649"/>
                  </a:lnTo>
                  <a:lnTo>
                    <a:pt x="69" y="649"/>
                  </a:lnTo>
                  <a:lnTo>
                    <a:pt x="66" y="648"/>
                  </a:lnTo>
                  <a:lnTo>
                    <a:pt x="63" y="649"/>
                  </a:lnTo>
                  <a:lnTo>
                    <a:pt x="56" y="652"/>
                  </a:lnTo>
                  <a:lnTo>
                    <a:pt x="56" y="652"/>
                  </a:lnTo>
                  <a:close/>
                  <a:moveTo>
                    <a:pt x="74" y="457"/>
                  </a:moveTo>
                  <a:lnTo>
                    <a:pt x="74" y="457"/>
                  </a:lnTo>
                  <a:lnTo>
                    <a:pt x="76" y="457"/>
                  </a:lnTo>
                  <a:lnTo>
                    <a:pt x="78" y="455"/>
                  </a:lnTo>
                  <a:lnTo>
                    <a:pt x="79" y="453"/>
                  </a:lnTo>
                  <a:lnTo>
                    <a:pt x="79" y="451"/>
                  </a:lnTo>
                  <a:lnTo>
                    <a:pt x="79" y="451"/>
                  </a:lnTo>
                  <a:lnTo>
                    <a:pt x="79" y="448"/>
                  </a:lnTo>
                  <a:lnTo>
                    <a:pt x="79" y="447"/>
                  </a:lnTo>
                  <a:lnTo>
                    <a:pt x="77" y="445"/>
                  </a:lnTo>
                  <a:lnTo>
                    <a:pt x="75" y="445"/>
                  </a:lnTo>
                  <a:lnTo>
                    <a:pt x="75" y="445"/>
                  </a:lnTo>
                  <a:lnTo>
                    <a:pt x="73" y="445"/>
                  </a:lnTo>
                  <a:lnTo>
                    <a:pt x="71" y="447"/>
                  </a:lnTo>
                  <a:lnTo>
                    <a:pt x="69" y="449"/>
                  </a:lnTo>
                  <a:lnTo>
                    <a:pt x="69" y="452"/>
                  </a:lnTo>
                  <a:lnTo>
                    <a:pt x="69" y="452"/>
                  </a:lnTo>
                  <a:lnTo>
                    <a:pt x="69" y="454"/>
                  </a:lnTo>
                  <a:lnTo>
                    <a:pt x="70" y="456"/>
                  </a:lnTo>
                  <a:lnTo>
                    <a:pt x="72" y="457"/>
                  </a:lnTo>
                  <a:lnTo>
                    <a:pt x="74" y="457"/>
                  </a:lnTo>
                  <a:lnTo>
                    <a:pt x="74" y="457"/>
                  </a:lnTo>
                  <a:close/>
                </a:path>
              </a:pathLst>
            </a:custGeom>
            <a:solidFill>
              <a:srgbClr val="FFDD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00" name="Group 276"/>
          <p:cNvGrpSpPr>
            <a:grpSpLocks noChangeAspect="1"/>
          </p:cNvGrpSpPr>
          <p:nvPr/>
        </p:nvGrpSpPr>
        <p:grpSpPr bwMode="auto">
          <a:xfrm>
            <a:off x="7200552" y="72058"/>
            <a:ext cx="2776537" cy="2889250"/>
            <a:chOff x="4601" y="1134"/>
            <a:chExt cx="1749" cy="1820"/>
          </a:xfrm>
        </p:grpSpPr>
        <p:sp>
          <p:nvSpPr>
            <p:cNvPr id="1299" name="AutoShape 275"/>
            <p:cNvSpPr>
              <a:spLocks noChangeAspect="1" noChangeArrowheads="1" noTextEdit="1"/>
            </p:cNvSpPr>
            <p:nvPr/>
          </p:nvSpPr>
          <p:spPr bwMode="auto">
            <a:xfrm>
              <a:off x="4601" y="1134"/>
              <a:ext cx="1749" cy="1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1" name="Freeform 277"/>
            <p:cNvSpPr>
              <a:spLocks noEditPoints="1"/>
            </p:cNvSpPr>
            <p:nvPr/>
          </p:nvSpPr>
          <p:spPr bwMode="auto">
            <a:xfrm>
              <a:off x="4602" y="1134"/>
              <a:ext cx="1748" cy="1820"/>
            </a:xfrm>
            <a:custGeom>
              <a:avLst/>
              <a:gdLst/>
              <a:ahLst/>
              <a:cxnLst>
                <a:cxn ang="0">
                  <a:pos x="896" y="1750"/>
                </a:cxn>
                <a:cxn ang="0">
                  <a:pos x="825" y="1743"/>
                </a:cxn>
                <a:cxn ang="0">
                  <a:pos x="697" y="1659"/>
                </a:cxn>
                <a:cxn ang="0">
                  <a:pos x="578" y="1686"/>
                </a:cxn>
                <a:cxn ang="0">
                  <a:pos x="483" y="1792"/>
                </a:cxn>
                <a:cxn ang="0">
                  <a:pos x="305" y="1723"/>
                </a:cxn>
                <a:cxn ang="0">
                  <a:pos x="254" y="1741"/>
                </a:cxn>
                <a:cxn ang="0">
                  <a:pos x="124" y="1705"/>
                </a:cxn>
                <a:cxn ang="0">
                  <a:pos x="61" y="1710"/>
                </a:cxn>
                <a:cxn ang="0">
                  <a:pos x="77" y="1595"/>
                </a:cxn>
                <a:cxn ang="0">
                  <a:pos x="70" y="1451"/>
                </a:cxn>
                <a:cxn ang="0">
                  <a:pos x="52" y="1349"/>
                </a:cxn>
                <a:cxn ang="0">
                  <a:pos x="51" y="1177"/>
                </a:cxn>
                <a:cxn ang="0">
                  <a:pos x="221" y="1029"/>
                </a:cxn>
                <a:cxn ang="0">
                  <a:pos x="294" y="816"/>
                </a:cxn>
                <a:cxn ang="0">
                  <a:pos x="332" y="683"/>
                </a:cxn>
                <a:cxn ang="0">
                  <a:pos x="389" y="544"/>
                </a:cxn>
                <a:cxn ang="0">
                  <a:pos x="361" y="440"/>
                </a:cxn>
                <a:cxn ang="0">
                  <a:pos x="469" y="329"/>
                </a:cxn>
                <a:cxn ang="0">
                  <a:pos x="508" y="261"/>
                </a:cxn>
                <a:cxn ang="0">
                  <a:pos x="486" y="154"/>
                </a:cxn>
                <a:cxn ang="0">
                  <a:pos x="606" y="133"/>
                </a:cxn>
                <a:cxn ang="0">
                  <a:pos x="770" y="157"/>
                </a:cxn>
                <a:cxn ang="0">
                  <a:pos x="930" y="213"/>
                </a:cxn>
                <a:cxn ang="0">
                  <a:pos x="1039" y="230"/>
                </a:cxn>
                <a:cxn ang="0">
                  <a:pos x="1089" y="147"/>
                </a:cxn>
                <a:cxn ang="0">
                  <a:pos x="1025" y="35"/>
                </a:cxn>
                <a:cxn ang="0">
                  <a:pos x="1188" y="9"/>
                </a:cxn>
                <a:cxn ang="0">
                  <a:pos x="1298" y="48"/>
                </a:cxn>
                <a:cxn ang="0">
                  <a:pos x="1169" y="39"/>
                </a:cxn>
                <a:cxn ang="0">
                  <a:pos x="1147" y="119"/>
                </a:cxn>
                <a:cxn ang="0">
                  <a:pos x="1249" y="273"/>
                </a:cxn>
                <a:cxn ang="0">
                  <a:pos x="1086" y="334"/>
                </a:cxn>
                <a:cxn ang="0">
                  <a:pos x="914" y="284"/>
                </a:cxn>
                <a:cxn ang="0">
                  <a:pos x="771" y="221"/>
                </a:cxn>
                <a:cxn ang="0">
                  <a:pos x="641" y="255"/>
                </a:cxn>
                <a:cxn ang="0">
                  <a:pos x="592" y="332"/>
                </a:cxn>
                <a:cxn ang="0">
                  <a:pos x="693" y="459"/>
                </a:cxn>
                <a:cxn ang="0">
                  <a:pos x="649" y="602"/>
                </a:cxn>
                <a:cxn ang="0">
                  <a:pos x="801" y="529"/>
                </a:cxn>
                <a:cxn ang="0">
                  <a:pos x="975" y="470"/>
                </a:cxn>
                <a:cxn ang="0">
                  <a:pos x="1167" y="402"/>
                </a:cxn>
                <a:cxn ang="0">
                  <a:pos x="1282" y="490"/>
                </a:cxn>
                <a:cxn ang="0">
                  <a:pos x="1350" y="657"/>
                </a:cxn>
                <a:cxn ang="0">
                  <a:pos x="1447" y="792"/>
                </a:cxn>
                <a:cxn ang="0">
                  <a:pos x="1604" y="937"/>
                </a:cxn>
                <a:cxn ang="0">
                  <a:pos x="1640" y="1128"/>
                </a:cxn>
                <a:cxn ang="0">
                  <a:pos x="1492" y="1173"/>
                </a:cxn>
                <a:cxn ang="0">
                  <a:pos x="1427" y="1238"/>
                </a:cxn>
                <a:cxn ang="0">
                  <a:pos x="1439" y="1428"/>
                </a:cxn>
                <a:cxn ang="0">
                  <a:pos x="1491" y="1500"/>
                </a:cxn>
                <a:cxn ang="0">
                  <a:pos x="1613" y="1520"/>
                </a:cxn>
                <a:cxn ang="0">
                  <a:pos x="1744" y="1618"/>
                </a:cxn>
                <a:cxn ang="0">
                  <a:pos x="1608" y="1523"/>
                </a:cxn>
                <a:cxn ang="0">
                  <a:pos x="1511" y="1503"/>
                </a:cxn>
                <a:cxn ang="0">
                  <a:pos x="1425" y="1591"/>
                </a:cxn>
                <a:cxn ang="0">
                  <a:pos x="1420" y="1639"/>
                </a:cxn>
                <a:cxn ang="0">
                  <a:pos x="1297" y="1662"/>
                </a:cxn>
                <a:cxn ang="0">
                  <a:pos x="1146" y="1650"/>
                </a:cxn>
                <a:cxn ang="0">
                  <a:pos x="1050" y="1751"/>
                </a:cxn>
                <a:cxn ang="0">
                  <a:pos x="1018" y="1781"/>
                </a:cxn>
                <a:cxn ang="0">
                  <a:pos x="1518" y="1645"/>
                </a:cxn>
                <a:cxn ang="0">
                  <a:pos x="1530" y="1647"/>
                </a:cxn>
              </a:cxnLst>
              <a:rect l="0" t="0" r="r" b="b"/>
              <a:pathLst>
                <a:path w="1748" h="1820">
                  <a:moveTo>
                    <a:pt x="968" y="1820"/>
                  </a:moveTo>
                  <a:lnTo>
                    <a:pt x="968" y="1820"/>
                  </a:lnTo>
                  <a:lnTo>
                    <a:pt x="966" y="1818"/>
                  </a:lnTo>
                  <a:lnTo>
                    <a:pt x="964" y="1816"/>
                  </a:lnTo>
                  <a:lnTo>
                    <a:pt x="964" y="1816"/>
                  </a:lnTo>
                  <a:lnTo>
                    <a:pt x="963" y="1815"/>
                  </a:lnTo>
                  <a:lnTo>
                    <a:pt x="963" y="1815"/>
                  </a:lnTo>
                  <a:lnTo>
                    <a:pt x="963" y="1815"/>
                  </a:lnTo>
                  <a:lnTo>
                    <a:pt x="963" y="1815"/>
                  </a:lnTo>
                  <a:lnTo>
                    <a:pt x="962" y="1812"/>
                  </a:lnTo>
                  <a:lnTo>
                    <a:pt x="961" y="1811"/>
                  </a:lnTo>
                  <a:lnTo>
                    <a:pt x="959" y="1810"/>
                  </a:lnTo>
                  <a:lnTo>
                    <a:pt x="959" y="1810"/>
                  </a:lnTo>
                  <a:lnTo>
                    <a:pt x="957" y="1809"/>
                  </a:lnTo>
                  <a:lnTo>
                    <a:pt x="956" y="1808"/>
                  </a:lnTo>
                  <a:lnTo>
                    <a:pt x="953" y="1803"/>
                  </a:lnTo>
                  <a:lnTo>
                    <a:pt x="953" y="1803"/>
                  </a:lnTo>
                  <a:lnTo>
                    <a:pt x="951" y="1798"/>
                  </a:lnTo>
                  <a:lnTo>
                    <a:pt x="951" y="1798"/>
                  </a:lnTo>
                  <a:lnTo>
                    <a:pt x="949" y="1795"/>
                  </a:lnTo>
                  <a:lnTo>
                    <a:pt x="945" y="1792"/>
                  </a:lnTo>
                  <a:lnTo>
                    <a:pt x="945" y="1792"/>
                  </a:lnTo>
                  <a:lnTo>
                    <a:pt x="943" y="1790"/>
                  </a:lnTo>
                  <a:lnTo>
                    <a:pt x="943" y="1790"/>
                  </a:lnTo>
                  <a:lnTo>
                    <a:pt x="942" y="1789"/>
                  </a:lnTo>
                  <a:lnTo>
                    <a:pt x="942" y="1789"/>
                  </a:lnTo>
                  <a:lnTo>
                    <a:pt x="940" y="1788"/>
                  </a:lnTo>
                  <a:lnTo>
                    <a:pt x="940" y="1787"/>
                  </a:lnTo>
                  <a:lnTo>
                    <a:pt x="940" y="1787"/>
                  </a:lnTo>
                  <a:lnTo>
                    <a:pt x="938" y="1783"/>
                  </a:lnTo>
                  <a:lnTo>
                    <a:pt x="935" y="1782"/>
                  </a:lnTo>
                  <a:lnTo>
                    <a:pt x="932" y="1781"/>
                  </a:lnTo>
                  <a:lnTo>
                    <a:pt x="932" y="1781"/>
                  </a:lnTo>
                  <a:lnTo>
                    <a:pt x="931" y="1781"/>
                  </a:lnTo>
                  <a:lnTo>
                    <a:pt x="931" y="1781"/>
                  </a:lnTo>
                  <a:lnTo>
                    <a:pt x="926" y="1776"/>
                  </a:lnTo>
                  <a:lnTo>
                    <a:pt x="926" y="1776"/>
                  </a:lnTo>
                  <a:lnTo>
                    <a:pt x="918" y="1769"/>
                  </a:lnTo>
                  <a:lnTo>
                    <a:pt x="918" y="1769"/>
                  </a:lnTo>
                  <a:lnTo>
                    <a:pt x="916" y="1767"/>
                  </a:lnTo>
                  <a:lnTo>
                    <a:pt x="916" y="1767"/>
                  </a:lnTo>
                  <a:lnTo>
                    <a:pt x="914" y="1765"/>
                  </a:lnTo>
                  <a:lnTo>
                    <a:pt x="910" y="1763"/>
                  </a:lnTo>
                  <a:lnTo>
                    <a:pt x="910" y="1763"/>
                  </a:lnTo>
                  <a:lnTo>
                    <a:pt x="906" y="1762"/>
                  </a:lnTo>
                  <a:lnTo>
                    <a:pt x="903" y="1760"/>
                  </a:lnTo>
                  <a:lnTo>
                    <a:pt x="900" y="1757"/>
                  </a:lnTo>
                  <a:lnTo>
                    <a:pt x="898" y="1753"/>
                  </a:lnTo>
                  <a:lnTo>
                    <a:pt x="898" y="1753"/>
                  </a:lnTo>
                  <a:lnTo>
                    <a:pt x="896" y="1750"/>
                  </a:lnTo>
                  <a:lnTo>
                    <a:pt x="894" y="1748"/>
                  </a:lnTo>
                  <a:lnTo>
                    <a:pt x="894" y="1748"/>
                  </a:lnTo>
                  <a:lnTo>
                    <a:pt x="890" y="1746"/>
                  </a:lnTo>
                  <a:lnTo>
                    <a:pt x="890" y="1746"/>
                  </a:lnTo>
                  <a:lnTo>
                    <a:pt x="884" y="1743"/>
                  </a:lnTo>
                  <a:lnTo>
                    <a:pt x="878" y="1740"/>
                  </a:lnTo>
                  <a:lnTo>
                    <a:pt x="878" y="1740"/>
                  </a:lnTo>
                  <a:lnTo>
                    <a:pt x="872" y="1737"/>
                  </a:lnTo>
                  <a:lnTo>
                    <a:pt x="872" y="1737"/>
                  </a:lnTo>
                  <a:lnTo>
                    <a:pt x="867" y="1734"/>
                  </a:lnTo>
                  <a:lnTo>
                    <a:pt x="864" y="1733"/>
                  </a:lnTo>
                  <a:lnTo>
                    <a:pt x="860" y="1732"/>
                  </a:lnTo>
                  <a:lnTo>
                    <a:pt x="860" y="1732"/>
                  </a:lnTo>
                  <a:lnTo>
                    <a:pt x="855" y="1731"/>
                  </a:lnTo>
                  <a:lnTo>
                    <a:pt x="850" y="1728"/>
                  </a:lnTo>
                  <a:lnTo>
                    <a:pt x="850" y="1728"/>
                  </a:lnTo>
                  <a:lnTo>
                    <a:pt x="843" y="1725"/>
                  </a:lnTo>
                  <a:lnTo>
                    <a:pt x="841" y="1724"/>
                  </a:lnTo>
                  <a:lnTo>
                    <a:pt x="839" y="1726"/>
                  </a:lnTo>
                  <a:lnTo>
                    <a:pt x="839" y="1726"/>
                  </a:lnTo>
                  <a:lnTo>
                    <a:pt x="837" y="1726"/>
                  </a:lnTo>
                  <a:lnTo>
                    <a:pt x="837" y="1726"/>
                  </a:lnTo>
                  <a:lnTo>
                    <a:pt x="835" y="1726"/>
                  </a:lnTo>
                  <a:lnTo>
                    <a:pt x="833" y="1725"/>
                  </a:lnTo>
                  <a:lnTo>
                    <a:pt x="833" y="1725"/>
                  </a:lnTo>
                  <a:lnTo>
                    <a:pt x="830" y="1723"/>
                  </a:lnTo>
                  <a:lnTo>
                    <a:pt x="826" y="1722"/>
                  </a:lnTo>
                  <a:lnTo>
                    <a:pt x="826" y="1722"/>
                  </a:lnTo>
                  <a:lnTo>
                    <a:pt x="824" y="1722"/>
                  </a:lnTo>
                  <a:lnTo>
                    <a:pt x="820" y="1721"/>
                  </a:lnTo>
                  <a:lnTo>
                    <a:pt x="817" y="1730"/>
                  </a:lnTo>
                  <a:lnTo>
                    <a:pt x="820" y="1732"/>
                  </a:lnTo>
                  <a:lnTo>
                    <a:pt x="821" y="1733"/>
                  </a:lnTo>
                  <a:lnTo>
                    <a:pt x="821" y="1733"/>
                  </a:lnTo>
                  <a:lnTo>
                    <a:pt x="825" y="1736"/>
                  </a:lnTo>
                  <a:lnTo>
                    <a:pt x="825" y="1736"/>
                  </a:lnTo>
                  <a:lnTo>
                    <a:pt x="829" y="1739"/>
                  </a:lnTo>
                  <a:lnTo>
                    <a:pt x="831" y="1743"/>
                  </a:lnTo>
                  <a:lnTo>
                    <a:pt x="833" y="1747"/>
                  </a:lnTo>
                  <a:lnTo>
                    <a:pt x="832" y="1751"/>
                  </a:lnTo>
                  <a:lnTo>
                    <a:pt x="832" y="1751"/>
                  </a:lnTo>
                  <a:lnTo>
                    <a:pt x="832" y="1753"/>
                  </a:lnTo>
                  <a:lnTo>
                    <a:pt x="831" y="1753"/>
                  </a:lnTo>
                  <a:lnTo>
                    <a:pt x="831" y="1753"/>
                  </a:lnTo>
                  <a:lnTo>
                    <a:pt x="829" y="1752"/>
                  </a:lnTo>
                  <a:lnTo>
                    <a:pt x="829" y="1752"/>
                  </a:lnTo>
                  <a:lnTo>
                    <a:pt x="828" y="1751"/>
                  </a:lnTo>
                  <a:lnTo>
                    <a:pt x="828" y="1751"/>
                  </a:lnTo>
                  <a:lnTo>
                    <a:pt x="827" y="1746"/>
                  </a:lnTo>
                  <a:lnTo>
                    <a:pt x="825" y="1743"/>
                  </a:lnTo>
                  <a:lnTo>
                    <a:pt x="820" y="1736"/>
                  </a:lnTo>
                  <a:lnTo>
                    <a:pt x="820" y="1736"/>
                  </a:lnTo>
                  <a:lnTo>
                    <a:pt x="816" y="1731"/>
                  </a:lnTo>
                  <a:lnTo>
                    <a:pt x="816" y="1731"/>
                  </a:lnTo>
                  <a:lnTo>
                    <a:pt x="813" y="1728"/>
                  </a:lnTo>
                  <a:lnTo>
                    <a:pt x="809" y="1727"/>
                  </a:lnTo>
                  <a:lnTo>
                    <a:pt x="809" y="1727"/>
                  </a:lnTo>
                  <a:lnTo>
                    <a:pt x="807" y="1726"/>
                  </a:lnTo>
                  <a:lnTo>
                    <a:pt x="805" y="1724"/>
                  </a:lnTo>
                  <a:lnTo>
                    <a:pt x="805" y="1724"/>
                  </a:lnTo>
                  <a:lnTo>
                    <a:pt x="803" y="1720"/>
                  </a:lnTo>
                  <a:lnTo>
                    <a:pt x="802" y="1719"/>
                  </a:lnTo>
                  <a:lnTo>
                    <a:pt x="800" y="1718"/>
                  </a:lnTo>
                  <a:lnTo>
                    <a:pt x="800" y="1718"/>
                  </a:lnTo>
                  <a:lnTo>
                    <a:pt x="794" y="1715"/>
                  </a:lnTo>
                  <a:lnTo>
                    <a:pt x="789" y="1711"/>
                  </a:lnTo>
                  <a:lnTo>
                    <a:pt x="784" y="1705"/>
                  </a:lnTo>
                  <a:lnTo>
                    <a:pt x="780" y="1698"/>
                  </a:lnTo>
                  <a:lnTo>
                    <a:pt x="780" y="1698"/>
                  </a:lnTo>
                  <a:lnTo>
                    <a:pt x="779" y="1695"/>
                  </a:lnTo>
                  <a:lnTo>
                    <a:pt x="776" y="1693"/>
                  </a:lnTo>
                  <a:lnTo>
                    <a:pt x="776" y="1693"/>
                  </a:lnTo>
                  <a:lnTo>
                    <a:pt x="765" y="1686"/>
                  </a:lnTo>
                  <a:lnTo>
                    <a:pt x="754" y="1679"/>
                  </a:lnTo>
                  <a:lnTo>
                    <a:pt x="754" y="1679"/>
                  </a:lnTo>
                  <a:lnTo>
                    <a:pt x="743" y="1671"/>
                  </a:lnTo>
                  <a:lnTo>
                    <a:pt x="743" y="1671"/>
                  </a:lnTo>
                  <a:lnTo>
                    <a:pt x="737" y="1667"/>
                  </a:lnTo>
                  <a:lnTo>
                    <a:pt x="732" y="1665"/>
                  </a:lnTo>
                  <a:lnTo>
                    <a:pt x="732" y="1665"/>
                  </a:lnTo>
                  <a:lnTo>
                    <a:pt x="727" y="1663"/>
                  </a:lnTo>
                  <a:lnTo>
                    <a:pt x="727" y="1663"/>
                  </a:lnTo>
                  <a:lnTo>
                    <a:pt x="723" y="1662"/>
                  </a:lnTo>
                  <a:lnTo>
                    <a:pt x="723" y="1662"/>
                  </a:lnTo>
                  <a:lnTo>
                    <a:pt x="722" y="1662"/>
                  </a:lnTo>
                  <a:lnTo>
                    <a:pt x="722" y="1662"/>
                  </a:lnTo>
                  <a:lnTo>
                    <a:pt x="718" y="1663"/>
                  </a:lnTo>
                  <a:lnTo>
                    <a:pt x="718" y="1663"/>
                  </a:lnTo>
                  <a:lnTo>
                    <a:pt x="714" y="1664"/>
                  </a:lnTo>
                  <a:lnTo>
                    <a:pt x="714" y="1664"/>
                  </a:lnTo>
                  <a:lnTo>
                    <a:pt x="714" y="1664"/>
                  </a:lnTo>
                  <a:lnTo>
                    <a:pt x="714" y="1664"/>
                  </a:lnTo>
                  <a:lnTo>
                    <a:pt x="710" y="1662"/>
                  </a:lnTo>
                  <a:lnTo>
                    <a:pt x="710" y="1662"/>
                  </a:lnTo>
                  <a:lnTo>
                    <a:pt x="708" y="1661"/>
                  </a:lnTo>
                  <a:lnTo>
                    <a:pt x="705" y="1659"/>
                  </a:lnTo>
                  <a:lnTo>
                    <a:pt x="705" y="1659"/>
                  </a:lnTo>
                  <a:lnTo>
                    <a:pt x="700" y="1659"/>
                  </a:lnTo>
                  <a:lnTo>
                    <a:pt x="700" y="1659"/>
                  </a:lnTo>
                  <a:lnTo>
                    <a:pt x="697" y="1659"/>
                  </a:lnTo>
                  <a:lnTo>
                    <a:pt x="697" y="1659"/>
                  </a:lnTo>
                  <a:lnTo>
                    <a:pt x="694" y="1659"/>
                  </a:lnTo>
                  <a:lnTo>
                    <a:pt x="694" y="1659"/>
                  </a:lnTo>
                  <a:lnTo>
                    <a:pt x="694" y="1659"/>
                  </a:lnTo>
                  <a:lnTo>
                    <a:pt x="690" y="1659"/>
                  </a:lnTo>
                  <a:lnTo>
                    <a:pt x="690" y="1659"/>
                  </a:lnTo>
                  <a:lnTo>
                    <a:pt x="685" y="1659"/>
                  </a:lnTo>
                  <a:lnTo>
                    <a:pt x="685" y="1659"/>
                  </a:lnTo>
                  <a:lnTo>
                    <a:pt x="681" y="1659"/>
                  </a:lnTo>
                  <a:lnTo>
                    <a:pt x="681" y="1659"/>
                  </a:lnTo>
                  <a:lnTo>
                    <a:pt x="673" y="1659"/>
                  </a:lnTo>
                  <a:lnTo>
                    <a:pt x="673" y="1659"/>
                  </a:lnTo>
                  <a:lnTo>
                    <a:pt x="667" y="1661"/>
                  </a:lnTo>
                  <a:lnTo>
                    <a:pt x="660" y="1661"/>
                  </a:lnTo>
                  <a:lnTo>
                    <a:pt x="660" y="1661"/>
                  </a:lnTo>
                  <a:lnTo>
                    <a:pt x="655" y="1661"/>
                  </a:lnTo>
                  <a:lnTo>
                    <a:pt x="655" y="1661"/>
                  </a:lnTo>
                  <a:lnTo>
                    <a:pt x="653" y="1661"/>
                  </a:lnTo>
                  <a:lnTo>
                    <a:pt x="653" y="1661"/>
                  </a:lnTo>
                  <a:lnTo>
                    <a:pt x="650" y="1661"/>
                  </a:lnTo>
                  <a:lnTo>
                    <a:pt x="649" y="1662"/>
                  </a:lnTo>
                  <a:lnTo>
                    <a:pt x="649" y="1662"/>
                  </a:lnTo>
                  <a:lnTo>
                    <a:pt x="646" y="1664"/>
                  </a:lnTo>
                  <a:lnTo>
                    <a:pt x="644" y="1664"/>
                  </a:lnTo>
                  <a:lnTo>
                    <a:pt x="638" y="1665"/>
                  </a:lnTo>
                  <a:lnTo>
                    <a:pt x="638" y="1665"/>
                  </a:lnTo>
                  <a:lnTo>
                    <a:pt x="631" y="1666"/>
                  </a:lnTo>
                  <a:lnTo>
                    <a:pt x="628" y="1667"/>
                  </a:lnTo>
                  <a:lnTo>
                    <a:pt x="624" y="1669"/>
                  </a:lnTo>
                  <a:lnTo>
                    <a:pt x="624" y="1669"/>
                  </a:lnTo>
                  <a:lnTo>
                    <a:pt x="624" y="1669"/>
                  </a:lnTo>
                  <a:lnTo>
                    <a:pt x="624" y="1669"/>
                  </a:lnTo>
                  <a:lnTo>
                    <a:pt x="621" y="1668"/>
                  </a:lnTo>
                  <a:lnTo>
                    <a:pt x="621" y="1668"/>
                  </a:lnTo>
                  <a:lnTo>
                    <a:pt x="618" y="1669"/>
                  </a:lnTo>
                  <a:lnTo>
                    <a:pt x="615" y="1669"/>
                  </a:lnTo>
                  <a:lnTo>
                    <a:pt x="611" y="1672"/>
                  </a:lnTo>
                  <a:lnTo>
                    <a:pt x="611" y="1672"/>
                  </a:lnTo>
                  <a:lnTo>
                    <a:pt x="609" y="1673"/>
                  </a:lnTo>
                  <a:lnTo>
                    <a:pt x="607" y="1674"/>
                  </a:lnTo>
                  <a:lnTo>
                    <a:pt x="607" y="1674"/>
                  </a:lnTo>
                  <a:lnTo>
                    <a:pt x="604" y="1675"/>
                  </a:lnTo>
                  <a:lnTo>
                    <a:pt x="600" y="1676"/>
                  </a:lnTo>
                  <a:lnTo>
                    <a:pt x="600" y="1676"/>
                  </a:lnTo>
                  <a:lnTo>
                    <a:pt x="597" y="1676"/>
                  </a:lnTo>
                  <a:lnTo>
                    <a:pt x="597" y="1676"/>
                  </a:lnTo>
                  <a:lnTo>
                    <a:pt x="591" y="1677"/>
                  </a:lnTo>
                  <a:lnTo>
                    <a:pt x="586" y="1679"/>
                  </a:lnTo>
                  <a:lnTo>
                    <a:pt x="582" y="1682"/>
                  </a:lnTo>
                  <a:lnTo>
                    <a:pt x="578" y="1686"/>
                  </a:lnTo>
                  <a:lnTo>
                    <a:pt x="578" y="1686"/>
                  </a:lnTo>
                  <a:lnTo>
                    <a:pt x="575" y="1688"/>
                  </a:lnTo>
                  <a:lnTo>
                    <a:pt x="573" y="1688"/>
                  </a:lnTo>
                  <a:lnTo>
                    <a:pt x="573" y="1688"/>
                  </a:lnTo>
                  <a:lnTo>
                    <a:pt x="570" y="1688"/>
                  </a:lnTo>
                  <a:lnTo>
                    <a:pt x="566" y="1686"/>
                  </a:lnTo>
                  <a:lnTo>
                    <a:pt x="564" y="1690"/>
                  </a:lnTo>
                  <a:lnTo>
                    <a:pt x="564" y="1690"/>
                  </a:lnTo>
                  <a:lnTo>
                    <a:pt x="562" y="1692"/>
                  </a:lnTo>
                  <a:lnTo>
                    <a:pt x="562" y="1692"/>
                  </a:lnTo>
                  <a:lnTo>
                    <a:pt x="560" y="1697"/>
                  </a:lnTo>
                  <a:lnTo>
                    <a:pt x="560" y="1697"/>
                  </a:lnTo>
                  <a:lnTo>
                    <a:pt x="558" y="1700"/>
                  </a:lnTo>
                  <a:lnTo>
                    <a:pt x="555" y="1702"/>
                  </a:lnTo>
                  <a:lnTo>
                    <a:pt x="555" y="1702"/>
                  </a:lnTo>
                  <a:lnTo>
                    <a:pt x="553" y="1703"/>
                  </a:lnTo>
                  <a:lnTo>
                    <a:pt x="551" y="1704"/>
                  </a:lnTo>
                  <a:lnTo>
                    <a:pt x="548" y="1708"/>
                  </a:lnTo>
                  <a:lnTo>
                    <a:pt x="548" y="1708"/>
                  </a:lnTo>
                  <a:lnTo>
                    <a:pt x="546" y="1710"/>
                  </a:lnTo>
                  <a:lnTo>
                    <a:pt x="546" y="1710"/>
                  </a:lnTo>
                  <a:lnTo>
                    <a:pt x="544" y="1713"/>
                  </a:lnTo>
                  <a:lnTo>
                    <a:pt x="544" y="1713"/>
                  </a:lnTo>
                  <a:lnTo>
                    <a:pt x="544" y="1714"/>
                  </a:lnTo>
                  <a:lnTo>
                    <a:pt x="544" y="1714"/>
                  </a:lnTo>
                  <a:lnTo>
                    <a:pt x="537" y="1718"/>
                  </a:lnTo>
                  <a:lnTo>
                    <a:pt x="532" y="1723"/>
                  </a:lnTo>
                  <a:lnTo>
                    <a:pt x="522" y="1734"/>
                  </a:lnTo>
                  <a:lnTo>
                    <a:pt x="522" y="1734"/>
                  </a:lnTo>
                  <a:lnTo>
                    <a:pt x="513" y="1743"/>
                  </a:lnTo>
                  <a:lnTo>
                    <a:pt x="513" y="1743"/>
                  </a:lnTo>
                  <a:lnTo>
                    <a:pt x="511" y="1745"/>
                  </a:lnTo>
                  <a:lnTo>
                    <a:pt x="509" y="1748"/>
                  </a:lnTo>
                  <a:lnTo>
                    <a:pt x="509" y="1748"/>
                  </a:lnTo>
                  <a:lnTo>
                    <a:pt x="507" y="1752"/>
                  </a:lnTo>
                  <a:lnTo>
                    <a:pt x="504" y="1753"/>
                  </a:lnTo>
                  <a:lnTo>
                    <a:pt x="504" y="1753"/>
                  </a:lnTo>
                  <a:lnTo>
                    <a:pt x="502" y="1754"/>
                  </a:lnTo>
                  <a:lnTo>
                    <a:pt x="501" y="1756"/>
                  </a:lnTo>
                  <a:lnTo>
                    <a:pt x="499" y="1761"/>
                  </a:lnTo>
                  <a:lnTo>
                    <a:pt x="499" y="1761"/>
                  </a:lnTo>
                  <a:lnTo>
                    <a:pt x="498" y="1765"/>
                  </a:lnTo>
                  <a:lnTo>
                    <a:pt x="497" y="1769"/>
                  </a:lnTo>
                  <a:lnTo>
                    <a:pt x="492" y="1777"/>
                  </a:lnTo>
                  <a:lnTo>
                    <a:pt x="492" y="1777"/>
                  </a:lnTo>
                  <a:lnTo>
                    <a:pt x="487" y="1787"/>
                  </a:lnTo>
                  <a:lnTo>
                    <a:pt x="487" y="1787"/>
                  </a:lnTo>
                  <a:lnTo>
                    <a:pt x="485" y="1789"/>
                  </a:lnTo>
                  <a:lnTo>
                    <a:pt x="483" y="1792"/>
                  </a:lnTo>
                  <a:lnTo>
                    <a:pt x="483" y="1792"/>
                  </a:lnTo>
                  <a:lnTo>
                    <a:pt x="483" y="1792"/>
                  </a:lnTo>
                  <a:lnTo>
                    <a:pt x="483" y="1792"/>
                  </a:lnTo>
                  <a:lnTo>
                    <a:pt x="478" y="1787"/>
                  </a:lnTo>
                  <a:lnTo>
                    <a:pt x="475" y="1782"/>
                  </a:lnTo>
                  <a:lnTo>
                    <a:pt x="475" y="1782"/>
                  </a:lnTo>
                  <a:lnTo>
                    <a:pt x="473" y="1780"/>
                  </a:lnTo>
                  <a:lnTo>
                    <a:pt x="473" y="1780"/>
                  </a:lnTo>
                  <a:lnTo>
                    <a:pt x="471" y="1776"/>
                  </a:lnTo>
                  <a:lnTo>
                    <a:pt x="468" y="1772"/>
                  </a:lnTo>
                  <a:lnTo>
                    <a:pt x="463" y="1768"/>
                  </a:lnTo>
                  <a:lnTo>
                    <a:pt x="458" y="1766"/>
                  </a:lnTo>
                  <a:lnTo>
                    <a:pt x="458" y="1766"/>
                  </a:lnTo>
                  <a:lnTo>
                    <a:pt x="457" y="1765"/>
                  </a:lnTo>
                  <a:lnTo>
                    <a:pt x="455" y="1762"/>
                  </a:lnTo>
                  <a:lnTo>
                    <a:pt x="455" y="1762"/>
                  </a:lnTo>
                  <a:lnTo>
                    <a:pt x="454" y="1759"/>
                  </a:lnTo>
                  <a:lnTo>
                    <a:pt x="452" y="1757"/>
                  </a:lnTo>
                  <a:lnTo>
                    <a:pt x="449" y="1755"/>
                  </a:lnTo>
                  <a:lnTo>
                    <a:pt x="446" y="1753"/>
                  </a:lnTo>
                  <a:lnTo>
                    <a:pt x="446" y="1753"/>
                  </a:lnTo>
                  <a:lnTo>
                    <a:pt x="437" y="1749"/>
                  </a:lnTo>
                  <a:lnTo>
                    <a:pt x="428" y="1744"/>
                  </a:lnTo>
                  <a:lnTo>
                    <a:pt x="419" y="1739"/>
                  </a:lnTo>
                  <a:lnTo>
                    <a:pt x="410" y="1732"/>
                  </a:lnTo>
                  <a:lnTo>
                    <a:pt x="410" y="1732"/>
                  </a:lnTo>
                  <a:lnTo>
                    <a:pt x="403" y="1729"/>
                  </a:lnTo>
                  <a:lnTo>
                    <a:pt x="395" y="1726"/>
                  </a:lnTo>
                  <a:lnTo>
                    <a:pt x="395" y="1726"/>
                  </a:lnTo>
                  <a:lnTo>
                    <a:pt x="382" y="1722"/>
                  </a:lnTo>
                  <a:lnTo>
                    <a:pt x="370" y="1719"/>
                  </a:lnTo>
                  <a:lnTo>
                    <a:pt x="370" y="1719"/>
                  </a:lnTo>
                  <a:lnTo>
                    <a:pt x="364" y="1719"/>
                  </a:lnTo>
                  <a:lnTo>
                    <a:pt x="364" y="1719"/>
                  </a:lnTo>
                  <a:lnTo>
                    <a:pt x="358" y="1719"/>
                  </a:lnTo>
                  <a:lnTo>
                    <a:pt x="358" y="1719"/>
                  </a:lnTo>
                  <a:lnTo>
                    <a:pt x="353" y="1719"/>
                  </a:lnTo>
                  <a:lnTo>
                    <a:pt x="353" y="1719"/>
                  </a:lnTo>
                  <a:lnTo>
                    <a:pt x="344" y="1720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0" y="1723"/>
                  </a:lnTo>
                  <a:lnTo>
                    <a:pt x="330" y="1723"/>
                  </a:lnTo>
                  <a:lnTo>
                    <a:pt x="324" y="1723"/>
                  </a:lnTo>
                  <a:lnTo>
                    <a:pt x="324" y="1723"/>
                  </a:lnTo>
                  <a:lnTo>
                    <a:pt x="317" y="1723"/>
                  </a:lnTo>
                  <a:lnTo>
                    <a:pt x="317" y="1723"/>
                  </a:lnTo>
                  <a:lnTo>
                    <a:pt x="310" y="1723"/>
                  </a:lnTo>
                  <a:lnTo>
                    <a:pt x="310" y="1723"/>
                  </a:lnTo>
                  <a:lnTo>
                    <a:pt x="305" y="1723"/>
                  </a:lnTo>
                  <a:lnTo>
                    <a:pt x="305" y="1723"/>
                  </a:lnTo>
                  <a:lnTo>
                    <a:pt x="294" y="1723"/>
                  </a:lnTo>
                  <a:lnTo>
                    <a:pt x="294" y="1723"/>
                  </a:lnTo>
                  <a:lnTo>
                    <a:pt x="291" y="1723"/>
                  </a:lnTo>
                  <a:lnTo>
                    <a:pt x="289" y="1724"/>
                  </a:lnTo>
                  <a:lnTo>
                    <a:pt x="288" y="1726"/>
                  </a:lnTo>
                  <a:lnTo>
                    <a:pt x="288" y="1726"/>
                  </a:lnTo>
                  <a:lnTo>
                    <a:pt x="284" y="1728"/>
                  </a:lnTo>
                  <a:lnTo>
                    <a:pt x="281" y="1730"/>
                  </a:lnTo>
                  <a:lnTo>
                    <a:pt x="276" y="1731"/>
                  </a:lnTo>
                  <a:lnTo>
                    <a:pt x="271" y="1731"/>
                  </a:lnTo>
                  <a:lnTo>
                    <a:pt x="269" y="1731"/>
                  </a:lnTo>
                  <a:lnTo>
                    <a:pt x="269" y="1731"/>
                  </a:lnTo>
                  <a:lnTo>
                    <a:pt x="263" y="1732"/>
                  </a:lnTo>
                  <a:lnTo>
                    <a:pt x="263" y="1732"/>
                  </a:lnTo>
                  <a:lnTo>
                    <a:pt x="261" y="1733"/>
                  </a:lnTo>
                  <a:lnTo>
                    <a:pt x="252" y="1736"/>
                  </a:lnTo>
                  <a:lnTo>
                    <a:pt x="259" y="1741"/>
                  </a:lnTo>
                  <a:lnTo>
                    <a:pt x="259" y="1741"/>
                  </a:lnTo>
                  <a:lnTo>
                    <a:pt x="262" y="1743"/>
                  </a:lnTo>
                  <a:lnTo>
                    <a:pt x="262" y="1743"/>
                  </a:lnTo>
                  <a:lnTo>
                    <a:pt x="264" y="1745"/>
                  </a:lnTo>
                  <a:lnTo>
                    <a:pt x="268" y="1746"/>
                  </a:lnTo>
                  <a:lnTo>
                    <a:pt x="268" y="1746"/>
                  </a:lnTo>
                  <a:lnTo>
                    <a:pt x="271" y="1746"/>
                  </a:lnTo>
                  <a:lnTo>
                    <a:pt x="274" y="1748"/>
                  </a:lnTo>
                  <a:lnTo>
                    <a:pt x="279" y="1753"/>
                  </a:lnTo>
                  <a:lnTo>
                    <a:pt x="279" y="1753"/>
                  </a:lnTo>
                  <a:lnTo>
                    <a:pt x="282" y="1756"/>
                  </a:lnTo>
                  <a:lnTo>
                    <a:pt x="282" y="1756"/>
                  </a:lnTo>
                  <a:lnTo>
                    <a:pt x="283" y="1757"/>
                  </a:lnTo>
                  <a:lnTo>
                    <a:pt x="283" y="1757"/>
                  </a:lnTo>
                  <a:lnTo>
                    <a:pt x="282" y="1758"/>
                  </a:lnTo>
                  <a:lnTo>
                    <a:pt x="281" y="1759"/>
                  </a:lnTo>
                  <a:lnTo>
                    <a:pt x="281" y="1759"/>
                  </a:lnTo>
                  <a:lnTo>
                    <a:pt x="280" y="1760"/>
                  </a:lnTo>
                  <a:lnTo>
                    <a:pt x="280" y="1760"/>
                  </a:lnTo>
                  <a:lnTo>
                    <a:pt x="280" y="1759"/>
                  </a:lnTo>
                  <a:lnTo>
                    <a:pt x="280" y="1759"/>
                  </a:lnTo>
                  <a:lnTo>
                    <a:pt x="278" y="1756"/>
                  </a:lnTo>
                  <a:lnTo>
                    <a:pt x="275" y="1754"/>
                  </a:lnTo>
                  <a:lnTo>
                    <a:pt x="270" y="1751"/>
                  </a:lnTo>
                  <a:lnTo>
                    <a:pt x="270" y="1751"/>
                  </a:lnTo>
                  <a:lnTo>
                    <a:pt x="268" y="1750"/>
                  </a:lnTo>
                  <a:lnTo>
                    <a:pt x="268" y="1750"/>
                  </a:lnTo>
                  <a:lnTo>
                    <a:pt x="264" y="1748"/>
                  </a:lnTo>
                  <a:lnTo>
                    <a:pt x="264" y="1748"/>
                  </a:lnTo>
                  <a:lnTo>
                    <a:pt x="260" y="1746"/>
                  </a:lnTo>
                  <a:lnTo>
                    <a:pt x="257" y="1744"/>
                  </a:lnTo>
                  <a:lnTo>
                    <a:pt x="257" y="1744"/>
                  </a:lnTo>
                  <a:lnTo>
                    <a:pt x="254" y="1741"/>
                  </a:lnTo>
                  <a:lnTo>
                    <a:pt x="251" y="1739"/>
                  </a:lnTo>
                  <a:lnTo>
                    <a:pt x="251" y="1739"/>
                  </a:lnTo>
                  <a:lnTo>
                    <a:pt x="247" y="1738"/>
                  </a:lnTo>
                  <a:lnTo>
                    <a:pt x="243" y="1736"/>
                  </a:lnTo>
                  <a:lnTo>
                    <a:pt x="239" y="1734"/>
                  </a:lnTo>
                  <a:lnTo>
                    <a:pt x="236" y="1730"/>
                  </a:lnTo>
                  <a:lnTo>
                    <a:pt x="236" y="1730"/>
                  </a:lnTo>
                  <a:lnTo>
                    <a:pt x="234" y="1728"/>
                  </a:lnTo>
                  <a:lnTo>
                    <a:pt x="232" y="1728"/>
                  </a:lnTo>
                  <a:lnTo>
                    <a:pt x="232" y="1728"/>
                  </a:lnTo>
                  <a:lnTo>
                    <a:pt x="231" y="1728"/>
                  </a:lnTo>
                  <a:lnTo>
                    <a:pt x="231" y="1728"/>
                  </a:lnTo>
                  <a:lnTo>
                    <a:pt x="227" y="1726"/>
                  </a:lnTo>
                  <a:lnTo>
                    <a:pt x="227" y="1726"/>
                  </a:lnTo>
                  <a:lnTo>
                    <a:pt x="218" y="1722"/>
                  </a:lnTo>
                  <a:lnTo>
                    <a:pt x="216" y="1721"/>
                  </a:lnTo>
                  <a:lnTo>
                    <a:pt x="216" y="1721"/>
                  </a:lnTo>
                  <a:lnTo>
                    <a:pt x="208" y="1718"/>
                  </a:lnTo>
                  <a:lnTo>
                    <a:pt x="204" y="1717"/>
                  </a:lnTo>
                  <a:lnTo>
                    <a:pt x="200" y="1716"/>
                  </a:lnTo>
                  <a:lnTo>
                    <a:pt x="200" y="1716"/>
                  </a:lnTo>
                  <a:lnTo>
                    <a:pt x="195" y="1714"/>
                  </a:lnTo>
                  <a:lnTo>
                    <a:pt x="195" y="1714"/>
                  </a:lnTo>
                  <a:lnTo>
                    <a:pt x="192" y="1713"/>
                  </a:lnTo>
                  <a:lnTo>
                    <a:pt x="187" y="1712"/>
                  </a:lnTo>
                  <a:lnTo>
                    <a:pt x="187" y="1712"/>
                  </a:lnTo>
                  <a:lnTo>
                    <a:pt x="182" y="1711"/>
                  </a:lnTo>
                  <a:lnTo>
                    <a:pt x="177" y="1710"/>
                  </a:lnTo>
                  <a:lnTo>
                    <a:pt x="168" y="1706"/>
                  </a:lnTo>
                  <a:lnTo>
                    <a:pt x="168" y="1706"/>
                  </a:lnTo>
                  <a:lnTo>
                    <a:pt x="164" y="1704"/>
                  </a:lnTo>
                  <a:lnTo>
                    <a:pt x="161" y="1704"/>
                  </a:lnTo>
                  <a:lnTo>
                    <a:pt x="161" y="1704"/>
                  </a:lnTo>
                  <a:lnTo>
                    <a:pt x="158" y="1704"/>
                  </a:lnTo>
                  <a:lnTo>
                    <a:pt x="158" y="1704"/>
                  </a:lnTo>
                  <a:lnTo>
                    <a:pt x="154" y="1705"/>
                  </a:lnTo>
                  <a:lnTo>
                    <a:pt x="154" y="1705"/>
                  </a:lnTo>
                  <a:lnTo>
                    <a:pt x="146" y="1704"/>
                  </a:lnTo>
                  <a:lnTo>
                    <a:pt x="146" y="1704"/>
                  </a:lnTo>
                  <a:lnTo>
                    <a:pt x="142" y="1703"/>
                  </a:lnTo>
                  <a:lnTo>
                    <a:pt x="142" y="1703"/>
                  </a:lnTo>
                  <a:lnTo>
                    <a:pt x="139" y="1703"/>
                  </a:lnTo>
                  <a:lnTo>
                    <a:pt x="139" y="1703"/>
                  </a:lnTo>
                  <a:lnTo>
                    <a:pt x="131" y="1704"/>
                  </a:lnTo>
                  <a:lnTo>
                    <a:pt x="131" y="1704"/>
                  </a:lnTo>
                  <a:lnTo>
                    <a:pt x="127" y="1704"/>
                  </a:lnTo>
                  <a:lnTo>
                    <a:pt x="127" y="1704"/>
                  </a:lnTo>
                  <a:lnTo>
                    <a:pt x="125" y="1704"/>
                  </a:lnTo>
                  <a:lnTo>
                    <a:pt x="125" y="1704"/>
                  </a:lnTo>
                  <a:lnTo>
                    <a:pt x="124" y="1705"/>
                  </a:lnTo>
                  <a:lnTo>
                    <a:pt x="124" y="1705"/>
                  </a:lnTo>
                  <a:lnTo>
                    <a:pt x="114" y="1703"/>
                  </a:lnTo>
                  <a:lnTo>
                    <a:pt x="114" y="1703"/>
                  </a:lnTo>
                  <a:lnTo>
                    <a:pt x="109" y="1704"/>
                  </a:lnTo>
                  <a:lnTo>
                    <a:pt x="103" y="1705"/>
                  </a:lnTo>
                  <a:lnTo>
                    <a:pt x="103" y="1705"/>
                  </a:lnTo>
                  <a:lnTo>
                    <a:pt x="98" y="1706"/>
                  </a:lnTo>
                  <a:lnTo>
                    <a:pt x="98" y="1706"/>
                  </a:lnTo>
                  <a:lnTo>
                    <a:pt x="93" y="1706"/>
                  </a:lnTo>
                  <a:lnTo>
                    <a:pt x="93" y="1706"/>
                  </a:lnTo>
                  <a:lnTo>
                    <a:pt x="86" y="1705"/>
                  </a:lnTo>
                  <a:lnTo>
                    <a:pt x="84" y="1706"/>
                  </a:lnTo>
                  <a:lnTo>
                    <a:pt x="82" y="1705"/>
                  </a:lnTo>
                  <a:lnTo>
                    <a:pt x="82" y="1705"/>
                  </a:lnTo>
                  <a:lnTo>
                    <a:pt x="76" y="1706"/>
                  </a:lnTo>
                  <a:lnTo>
                    <a:pt x="72" y="1708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7" y="1711"/>
                  </a:lnTo>
                  <a:lnTo>
                    <a:pt x="67" y="1711"/>
                  </a:lnTo>
                  <a:lnTo>
                    <a:pt x="36" y="1718"/>
                  </a:lnTo>
                  <a:lnTo>
                    <a:pt x="36" y="1718"/>
                  </a:lnTo>
                  <a:lnTo>
                    <a:pt x="35" y="1718"/>
                  </a:lnTo>
                  <a:lnTo>
                    <a:pt x="35" y="1718"/>
                  </a:lnTo>
                  <a:lnTo>
                    <a:pt x="33" y="1718"/>
                  </a:lnTo>
                  <a:lnTo>
                    <a:pt x="33" y="1718"/>
                  </a:lnTo>
                  <a:lnTo>
                    <a:pt x="32" y="1717"/>
                  </a:lnTo>
                  <a:lnTo>
                    <a:pt x="32" y="1717"/>
                  </a:lnTo>
                  <a:lnTo>
                    <a:pt x="33" y="1715"/>
                  </a:lnTo>
                  <a:lnTo>
                    <a:pt x="33" y="1715"/>
                  </a:lnTo>
                  <a:lnTo>
                    <a:pt x="35" y="1714"/>
                  </a:lnTo>
                  <a:lnTo>
                    <a:pt x="37" y="1714"/>
                  </a:lnTo>
                  <a:lnTo>
                    <a:pt x="37" y="1714"/>
                  </a:lnTo>
                  <a:lnTo>
                    <a:pt x="40" y="1714"/>
                  </a:lnTo>
                  <a:lnTo>
                    <a:pt x="40" y="1714"/>
                  </a:lnTo>
                  <a:lnTo>
                    <a:pt x="44" y="1714"/>
                  </a:lnTo>
                  <a:lnTo>
                    <a:pt x="44" y="1714"/>
                  </a:lnTo>
                  <a:lnTo>
                    <a:pt x="47" y="1714"/>
                  </a:lnTo>
                  <a:lnTo>
                    <a:pt x="49" y="1713"/>
                  </a:lnTo>
                  <a:lnTo>
                    <a:pt x="51" y="1712"/>
                  </a:lnTo>
                  <a:lnTo>
                    <a:pt x="53" y="1710"/>
                  </a:lnTo>
                  <a:lnTo>
                    <a:pt x="53" y="1710"/>
                  </a:lnTo>
                  <a:lnTo>
                    <a:pt x="56" y="1709"/>
                  </a:lnTo>
                  <a:lnTo>
                    <a:pt x="56" y="1709"/>
                  </a:lnTo>
                  <a:lnTo>
                    <a:pt x="56" y="1709"/>
                  </a:lnTo>
                  <a:lnTo>
                    <a:pt x="56" y="1709"/>
                  </a:lnTo>
                  <a:lnTo>
                    <a:pt x="58" y="1710"/>
                  </a:lnTo>
                  <a:lnTo>
                    <a:pt x="58" y="1710"/>
                  </a:lnTo>
                  <a:lnTo>
                    <a:pt x="61" y="1710"/>
                  </a:lnTo>
                  <a:lnTo>
                    <a:pt x="61" y="1710"/>
                  </a:lnTo>
                  <a:lnTo>
                    <a:pt x="62" y="1710"/>
                  </a:lnTo>
                  <a:lnTo>
                    <a:pt x="62" y="1710"/>
                  </a:lnTo>
                  <a:lnTo>
                    <a:pt x="67" y="1709"/>
                  </a:lnTo>
                  <a:lnTo>
                    <a:pt x="69" y="1707"/>
                  </a:lnTo>
                  <a:lnTo>
                    <a:pt x="71" y="1705"/>
                  </a:lnTo>
                  <a:lnTo>
                    <a:pt x="72" y="1701"/>
                  </a:lnTo>
                  <a:lnTo>
                    <a:pt x="94" y="1697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6" y="1689"/>
                  </a:lnTo>
                  <a:lnTo>
                    <a:pt x="96" y="1684"/>
                  </a:lnTo>
                  <a:lnTo>
                    <a:pt x="96" y="1679"/>
                  </a:lnTo>
                  <a:lnTo>
                    <a:pt x="95" y="1674"/>
                  </a:lnTo>
                  <a:lnTo>
                    <a:pt x="95" y="1674"/>
                  </a:lnTo>
                  <a:lnTo>
                    <a:pt x="94" y="1670"/>
                  </a:lnTo>
                  <a:lnTo>
                    <a:pt x="94" y="1665"/>
                  </a:lnTo>
                  <a:lnTo>
                    <a:pt x="94" y="1665"/>
                  </a:lnTo>
                  <a:lnTo>
                    <a:pt x="94" y="1661"/>
                  </a:lnTo>
                  <a:lnTo>
                    <a:pt x="94" y="1661"/>
                  </a:lnTo>
                  <a:lnTo>
                    <a:pt x="94" y="1660"/>
                  </a:lnTo>
                  <a:lnTo>
                    <a:pt x="94" y="1660"/>
                  </a:lnTo>
                  <a:lnTo>
                    <a:pt x="94" y="1657"/>
                  </a:lnTo>
                  <a:lnTo>
                    <a:pt x="92" y="1655"/>
                  </a:lnTo>
                  <a:lnTo>
                    <a:pt x="92" y="1655"/>
                  </a:lnTo>
                  <a:lnTo>
                    <a:pt x="91" y="1653"/>
                  </a:lnTo>
                  <a:lnTo>
                    <a:pt x="91" y="1651"/>
                  </a:lnTo>
                  <a:lnTo>
                    <a:pt x="91" y="1647"/>
                  </a:lnTo>
                  <a:lnTo>
                    <a:pt x="91" y="1647"/>
                  </a:lnTo>
                  <a:lnTo>
                    <a:pt x="92" y="1643"/>
                  </a:lnTo>
                  <a:lnTo>
                    <a:pt x="92" y="1643"/>
                  </a:lnTo>
                  <a:lnTo>
                    <a:pt x="92" y="1640"/>
                  </a:lnTo>
                  <a:lnTo>
                    <a:pt x="91" y="1636"/>
                  </a:lnTo>
                  <a:lnTo>
                    <a:pt x="89" y="1629"/>
                  </a:lnTo>
                  <a:lnTo>
                    <a:pt x="89" y="1627"/>
                  </a:lnTo>
                  <a:lnTo>
                    <a:pt x="89" y="1627"/>
                  </a:lnTo>
                  <a:lnTo>
                    <a:pt x="88" y="1622"/>
                  </a:lnTo>
                  <a:lnTo>
                    <a:pt x="88" y="1619"/>
                  </a:lnTo>
                  <a:lnTo>
                    <a:pt x="88" y="1619"/>
                  </a:lnTo>
                  <a:lnTo>
                    <a:pt x="89" y="1614"/>
                  </a:lnTo>
                  <a:lnTo>
                    <a:pt x="89" y="1610"/>
                  </a:lnTo>
                  <a:lnTo>
                    <a:pt x="89" y="1610"/>
                  </a:lnTo>
                  <a:lnTo>
                    <a:pt x="89" y="1607"/>
                  </a:lnTo>
                  <a:lnTo>
                    <a:pt x="89" y="1604"/>
                  </a:lnTo>
                  <a:lnTo>
                    <a:pt x="86" y="1603"/>
                  </a:lnTo>
                  <a:lnTo>
                    <a:pt x="86" y="1603"/>
                  </a:lnTo>
                  <a:lnTo>
                    <a:pt x="80" y="1601"/>
                  </a:lnTo>
                  <a:lnTo>
                    <a:pt x="79" y="1599"/>
                  </a:lnTo>
                  <a:lnTo>
                    <a:pt x="78" y="1597"/>
                  </a:lnTo>
                  <a:lnTo>
                    <a:pt x="77" y="1595"/>
                  </a:lnTo>
                  <a:lnTo>
                    <a:pt x="77" y="1595"/>
                  </a:lnTo>
                  <a:lnTo>
                    <a:pt x="75" y="1590"/>
                  </a:lnTo>
                  <a:lnTo>
                    <a:pt x="75" y="1589"/>
                  </a:lnTo>
                  <a:lnTo>
                    <a:pt x="76" y="1587"/>
                  </a:lnTo>
                  <a:lnTo>
                    <a:pt x="76" y="1587"/>
                  </a:lnTo>
                  <a:lnTo>
                    <a:pt x="77" y="1584"/>
                  </a:lnTo>
                  <a:lnTo>
                    <a:pt x="77" y="1581"/>
                  </a:lnTo>
                  <a:lnTo>
                    <a:pt x="77" y="1581"/>
                  </a:lnTo>
                  <a:lnTo>
                    <a:pt x="76" y="1577"/>
                  </a:lnTo>
                  <a:lnTo>
                    <a:pt x="76" y="1573"/>
                  </a:lnTo>
                  <a:lnTo>
                    <a:pt x="77" y="1564"/>
                  </a:lnTo>
                  <a:lnTo>
                    <a:pt x="77" y="1564"/>
                  </a:lnTo>
                  <a:lnTo>
                    <a:pt x="77" y="1557"/>
                  </a:lnTo>
                  <a:lnTo>
                    <a:pt x="77" y="1550"/>
                  </a:lnTo>
                  <a:lnTo>
                    <a:pt x="77" y="1550"/>
                  </a:lnTo>
                  <a:lnTo>
                    <a:pt x="76" y="1535"/>
                  </a:lnTo>
                  <a:lnTo>
                    <a:pt x="76" y="1535"/>
                  </a:lnTo>
                  <a:lnTo>
                    <a:pt x="75" y="1528"/>
                  </a:lnTo>
                  <a:lnTo>
                    <a:pt x="76" y="1522"/>
                  </a:lnTo>
                  <a:lnTo>
                    <a:pt x="79" y="1509"/>
                  </a:lnTo>
                  <a:lnTo>
                    <a:pt x="79" y="1509"/>
                  </a:lnTo>
                  <a:lnTo>
                    <a:pt x="80" y="1503"/>
                  </a:lnTo>
                  <a:lnTo>
                    <a:pt x="80" y="1503"/>
                  </a:lnTo>
                  <a:lnTo>
                    <a:pt x="81" y="1502"/>
                  </a:lnTo>
                  <a:lnTo>
                    <a:pt x="83" y="1500"/>
                  </a:lnTo>
                  <a:lnTo>
                    <a:pt x="87" y="1499"/>
                  </a:lnTo>
                  <a:lnTo>
                    <a:pt x="87" y="1499"/>
                  </a:lnTo>
                  <a:lnTo>
                    <a:pt x="88" y="1500"/>
                  </a:lnTo>
                  <a:lnTo>
                    <a:pt x="88" y="1500"/>
                  </a:lnTo>
                  <a:lnTo>
                    <a:pt x="89" y="1500"/>
                  </a:lnTo>
                  <a:lnTo>
                    <a:pt x="89" y="1500"/>
                  </a:lnTo>
                  <a:lnTo>
                    <a:pt x="91" y="1500"/>
                  </a:lnTo>
                  <a:lnTo>
                    <a:pt x="91" y="1500"/>
                  </a:lnTo>
                  <a:lnTo>
                    <a:pt x="93" y="1501"/>
                  </a:lnTo>
                  <a:lnTo>
                    <a:pt x="93" y="1501"/>
                  </a:lnTo>
                  <a:lnTo>
                    <a:pt x="99" y="1502"/>
                  </a:lnTo>
                  <a:lnTo>
                    <a:pt x="96" y="1483"/>
                  </a:lnTo>
                  <a:lnTo>
                    <a:pt x="93" y="1482"/>
                  </a:lnTo>
                  <a:lnTo>
                    <a:pt x="93" y="1482"/>
                  </a:lnTo>
                  <a:lnTo>
                    <a:pt x="88" y="1480"/>
                  </a:lnTo>
                  <a:lnTo>
                    <a:pt x="83" y="1477"/>
                  </a:lnTo>
                  <a:lnTo>
                    <a:pt x="78" y="1472"/>
                  </a:lnTo>
                  <a:lnTo>
                    <a:pt x="73" y="1467"/>
                  </a:lnTo>
                  <a:lnTo>
                    <a:pt x="73" y="1467"/>
                  </a:lnTo>
                  <a:lnTo>
                    <a:pt x="72" y="1464"/>
                  </a:lnTo>
                  <a:lnTo>
                    <a:pt x="72" y="1461"/>
                  </a:lnTo>
                  <a:lnTo>
                    <a:pt x="72" y="1461"/>
                  </a:lnTo>
                  <a:lnTo>
                    <a:pt x="70" y="1455"/>
                  </a:lnTo>
                  <a:lnTo>
                    <a:pt x="70" y="1455"/>
                  </a:lnTo>
                  <a:lnTo>
                    <a:pt x="70" y="1453"/>
                  </a:lnTo>
                  <a:lnTo>
                    <a:pt x="70" y="1451"/>
                  </a:lnTo>
                  <a:lnTo>
                    <a:pt x="74" y="1447"/>
                  </a:lnTo>
                  <a:lnTo>
                    <a:pt x="74" y="1447"/>
                  </a:lnTo>
                  <a:lnTo>
                    <a:pt x="77" y="1442"/>
                  </a:lnTo>
                  <a:lnTo>
                    <a:pt x="80" y="1437"/>
                  </a:lnTo>
                  <a:lnTo>
                    <a:pt x="80" y="1437"/>
                  </a:lnTo>
                  <a:lnTo>
                    <a:pt x="82" y="1432"/>
                  </a:lnTo>
                  <a:lnTo>
                    <a:pt x="84" y="1429"/>
                  </a:lnTo>
                  <a:lnTo>
                    <a:pt x="81" y="1426"/>
                  </a:lnTo>
                  <a:lnTo>
                    <a:pt x="81" y="1426"/>
                  </a:lnTo>
                  <a:lnTo>
                    <a:pt x="80" y="1425"/>
                  </a:lnTo>
                  <a:lnTo>
                    <a:pt x="80" y="1425"/>
                  </a:lnTo>
                  <a:lnTo>
                    <a:pt x="75" y="1422"/>
                  </a:lnTo>
                  <a:lnTo>
                    <a:pt x="75" y="1422"/>
                  </a:lnTo>
                  <a:lnTo>
                    <a:pt x="73" y="1420"/>
                  </a:lnTo>
                  <a:lnTo>
                    <a:pt x="72" y="1418"/>
                  </a:lnTo>
                  <a:lnTo>
                    <a:pt x="72" y="1416"/>
                  </a:lnTo>
                  <a:lnTo>
                    <a:pt x="72" y="1413"/>
                  </a:lnTo>
                  <a:lnTo>
                    <a:pt x="72" y="1413"/>
                  </a:lnTo>
                  <a:lnTo>
                    <a:pt x="73" y="1400"/>
                  </a:lnTo>
                  <a:lnTo>
                    <a:pt x="73" y="1394"/>
                  </a:lnTo>
                  <a:lnTo>
                    <a:pt x="72" y="1387"/>
                  </a:lnTo>
                  <a:lnTo>
                    <a:pt x="72" y="1387"/>
                  </a:lnTo>
                  <a:lnTo>
                    <a:pt x="71" y="1382"/>
                  </a:lnTo>
                  <a:lnTo>
                    <a:pt x="71" y="1376"/>
                  </a:lnTo>
                  <a:lnTo>
                    <a:pt x="71" y="1376"/>
                  </a:lnTo>
                  <a:lnTo>
                    <a:pt x="71" y="1371"/>
                  </a:lnTo>
                  <a:lnTo>
                    <a:pt x="71" y="1371"/>
                  </a:lnTo>
                  <a:lnTo>
                    <a:pt x="71" y="1371"/>
                  </a:lnTo>
                  <a:lnTo>
                    <a:pt x="71" y="1371"/>
                  </a:lnTo>
                  <a:lnTo>
                    <a:pt x="72" y="1369"/>
                  </a:lnTo>
                  <a:lnTo>
                    <a:pt x="72" y="1369"/>
                  </a:lnTo>
                  <a:lnTo>
                    <a:pt x="74" y="1367"/>
                  </a:lnTo>
                  <a:lnTo>
                    <a:pt x="75" y="1364"/>
                  </a:lnTo>
                  <a:lnTo>
                    <a:pt x="75" y="1361"/>
                  </a:lnTo>
                  <a:lnTo>
                    <a:pt x="73" y="1357"/>
                  </a:lnTo>
                  <a:lnTo>
                    <a:pt x="73" y="1357"/>
                  </a:lnTo>
                  <a:lnTo>
                    <a:pt x="70" y="1354"/>
                  </a:lnTo>
                  <a:lnTo>
                    <a:pt x="66" y="1352"/>
                  </a:lnTo>
                  <a:lnTo>
                    <a:pt x="63" y="1350"/>
                  </a:lnTo>
                  <a:lnTo>
                    <a:pt x="59" y="1350"/>
                  </a:lnTo>
                  <a:lnTo>
                    <a:pt x="59" y="1350"/>
                  </a:lnTo>
                  <a:lnTo>
                    <a:pt x="57" y="1350"/>
                  </a:lnTo>
                  <a:lnTo>
                    <a:pt x="57" y="1350"/>
                  </a:lnTo>
                  <a:lnTo>
                    <a:pt x="57" y="1350"/>
                  </a:lnTo>
                  <a:lnTo>
                    <a:pt x="54" y="1350"/>
                  </a:lnTo>
                  <a:lnTo>
                    <a:pt x="54" y="1350"/>
                  </a:lnTo>
                  <a:lnTo>
                    <a:pt x="53" y="1350"/>
                  </a:lnTo>
                  <a:lnTo>
                    <a:pt x="53" y="1350"/>
                  </a:lnTo>
                  <a:lnTo>
                    <a:pt x="53" y="1350"/>
                  </a:lnTo>
                  <a:lnTo>
                    <a:pt x="52" y="1349"/>
                  </a:lnTo>
                  <a:lnTo>
                    <a:pt x="52" y="1349"/>
                  </a:lnTo>
                  <a:lnTo>
                    <a:pt x="51" y="1346"/>
                  </a:lnTo>
                  <a:lnTo>
                    <a:pt x="48" y="1345"/>
                  </a:lnTo>
                  <a:lnTo>
                    <a:pt x="45" y="1343"/>
                  </a:lnTo>
                  <a:lnTo>
                    <a:pt x="42" y="1343"/>
                  </a:lnTo>
                  <a:lnTo>
                    <a:pt x="42" y="1343"/>
                  </a:lnTo>
                  <a:lnTo>
                    <a:pt x="40" y="1344"/>
                  </a:lnTo>
                  <a:lnTo>
                    <a:pt x="40" y="1344"/>
                  </a:lnTo>
                  <a:lnTo>
                    <a:pt x="37" y="1344"/>
                  </a:lnTo>
                  <a:lnTo>
                    <a:pt x="37" y="1344"/>
                  </a:lnTo>
                  <a:lnTo>
                    <a:pt x="34" y="1343"/>
                  </a:lnTo>
                  <a:lnTo>
                    <a:pt x="29" y="1340"/>
                  </a:lnTo>
                  <a:lnTo>
                    <a:pt x="28" y="1339"/>
                  </a:lnTo>
                  <a:lnTo>
                    <a:pt x="28" y="1339"/>
                  </a:lnTo>
                  <a:lnTo>
                    <a:pt x="19" y="1331"/>
                  </a:lnTo>
                  <a:lnTo>
                    <a:pt x="12" y="1322"/>
                  </a:lnTo>
                  <a:lnTo>
                    <a:pt x="12" y="1322"/>
                  </a:lnTo>
                  <a:lnTo>
                    <a:pt x="6" y="1314"/>
                  </a:lnTo>
                  <a:lnTo>
                    <a:pt x="3" y="1305"/>
                  </a:lnTo>
                  <a:lnTo>
                    <a:pt x="1" y="1297"/>
                  </a:lnTo>
                  <a:lnTo>
                    <a:pt x="2" y="1288"/>
                  </a:lnTo>
                  <a:lnTo>
                    <a:pt x="2" y="1288"/>
                  </a:lnTo>
                  <a:lnTo>
                    <a:pt x="2" y="1285"/>
                  </a:lnTo>
                  <a:lnTo>
                    <a:pt x="1" y="1281"/>
                  </a:lnTo>
                  <a:lnTo>
                    <a:pt x="1" y="1281"/>
                  </a:lnTo>
                  <a:lnTo>
                    <a:pt x="0" y="1278"/>
                  </a:lnTo>
                  <a:lnTo>
                    <a:pt x="0" y="1275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" y="1256"/>
                  </a:lnTo>
                  <a:lnTo>
                    <a:pt x="4" y="1256"/>
                  </a:lnTo>
                  <a:lnTo>
                    <a:pt x="6" y="1247"/>
                  </a:lnTo>
                  <a:lnTo>
                    <a:pt x="6" y="1247"/>
                  </a:lnTo>
                  <a:lnTo>
                    <a:pt x="9" y="1241"/>
                  </a:lnTo>
                  <a:lnTo>
                    <a:pt x="11" y="1235"/>
                  </a:lnTo>
                  <a:lnTo>
                    <a:pt x="13" y="1233"/>
                  </a:lnTo>
                  <a:lnTo>
                    <a:pt x="13" y="1233"/>
                  </a:lnTo>
                  <a:lnTo>
                    <a:pt x="15" y="1229"/>
                  </a:lnTo>
                  <a:lnTo>
                    <a:pt x="15" y="1229"/>
                  </a:lnTo>
                  <a:lnTo>
                    <a:pt x="17" y="1225"/>
                  </a:lnTo>
                  <a:lnTo>
                    <a:pt x="19" y="1221"/>
                  </a:lnTo>
                  <a:lnTo>
                    <a:pt x="19" y="1221"/>
                  </a:lnTo>
                  <a:lnTo>
                    <a:pt x="21" y="1214"/>
                  </a:lnTo>
                  <a:lnTo>
                    <a:pt x="25" y="1208"/>
                  </a:lnTo>
                  <a:lnTo>
                    <a:pt x="29" y="1202"/>
                  </a:lnTo>
                  <a:lnTo>
                    <a:pt x="35" y="1196"/>
                  </a:lnTo>
                  <a:lnTo>
                    <a:pt x="35" y="1196"/>
                  </a:lnTo>
                  <a:lnTo>
                    <a:pt x="44" y="1187"/>
                  </a:lnTo>
                  <a:lnTo>
                    <a:pt x="51" y="1177"/>
                  </a:lnTo>
                  <a:lnTo>
                    <a:pt x="51" y="1177"/>
                  </a:lnTo>
                  <a:lnTo>
                    <a:pt x="54" y="1175"/>
                  </a:lnTo>
                  <a:lnTo>
                    <a:pt x="57" y="1173"/>
                  </a:lnTo>
                  <a:lnTo>
                    <a:pt x="57" y="1173"/>
                  </a:lnTo>
                  <a:lnTo>
                    <a:pt x="62" y="1170"/>
                  </a:lnTo>
                  <a:lnTo>
                    <a:pt x="62" y="1170"/>
                  </a:lnTo>
                  <a:lnTo>
                    <a:pt x="69" y="1167"/>
                  </a:lnTo>
                  <a:lnTo>
                    <a:pt x="73" y="1164"/>
                  </a:lnTo>
                  <a:lnTo>
                    <a:pt x="76" y="1160"/>
                  </a:lnTo>
                  <a:lnTo>
                    <a:pt x="76" y="1160"/>
                  </a:lnTo>
                  <a:lnTo>
                    <a:pt x="78" y="1160"/>
                  </a:lnTo>
                  <a:lnTo>
                    <a:pt x="78" y="1160"/>
                  </a:lnTo>
                  <a:lnTo>
                    <a:pt x="84" y="1158"/>
                  </a:lnTo>
                  <a:lnTo>
                    <a:pt x="89" y="1156"/>
                  </a:lnTo>
                  <a:lnTo>
                    <a:pt x="93" y="1153"/>
                  </a:lnTo>
                  <a:lnTo>
                    <a:pt x="98" y="1149"/>
                  </a:lnTo>
                  <a:lnTo>
                    <a:pt x="98" y="1149"/>
                  </a:lnTo>
                  <a:lnTo>
                    <a:pt x="104" y="1142"/>
                  </a:lnTo>
                  <a:lnTo>
                    <a:pt x="112" y="1134"/>
                  </a:lnTo>
                  <a:lnTo>
                    <a:pt x="112" y="1134"/>
                  </a:lnTo>
                  <a:lnTo>
                    <a:pt x="119" y="1130"/>
                  </a:lnTo>
                  <a:lnTo>
                    <a:pt x="119" y="1130"/>
                  </a:lnTo>
                  <a:lnTo>
                    <a:pt x="124" y="1127"/>
                  </a:lnTo>
                  <a:lnTo>
                    <a:pt x="124" y="1127"/>
                  </a:lnTo>
                  <a:lnTo>
                    <a:pt x="145" y="1112"/>
                  </a:lnTo>
                  <a:lnTo>
                    <a:pt x="152" y="1107"/>
                  </a:lnTo>
                  <a:lnTo>
                    <a:pt x="152" y="1107"/>
                  </a:lnTo>
                  <a:lnTo>
                    <a:pt x="154" y="1106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56" y="1101"/>
                  </a:lnTo>
                  <a:lnTo>
                    <a:pt x="159" y="1098"/>
                  </a:lnTo>
                  <a:lnTo>
                    <a:pt x="165" y="1093"/>
                  </a:lnTo>
                  <a:lnTo>
                    <a:pt x="165" y="1093"/>
                  </a:lnTo>
                  <a:lnTo>
                    <a:pt x="171" y="1088"/>
                  </a:lnTo>
                  <a:lnTo>
                    <a:pt x="176" y="1083"/>
                  </a:lnTo>
                  <a:lnTo>
                    <a:pt x="176" y="1083"/>
                  </a:lnTo>
                  <a:lnTo>
                    <a:pt x="184" y="1074"/>
                  </a:lnTo>
                  <a:lnTo>
                    <a:pt x="188" y="1071"/>
                  </a:lnTo>
                  <a:lnTo>
                    <a:pt x="192" y="1068"/>
                  </a:lnTo>
                  <a:lnTo>
                    <a:pt x="192" y="1068"/>
                  </a:lnTo>
                  <a:lnTo>
                    <a:pt x="195" y="1066"/>
                  </a:lnTo>
                  <a:lnTo>
                    <a:pt x="197" y="1064"/>
                  </a:lnTo>
                  <a:lnTo>
                    <a:pt x="197" y="1064"/>
                  </a:lnTo>
                  <a:lnTo>
                    <a:pt x="202" y="1057"/>
                  </a:lnTo>
                  <a:lnTo>
                    <a:pt x="207" y="1050"/>
                  </a:lnTo>
                  <a:lnTo>
                    <a:pt x="207" y="1050"/>
                  </a:lnTo>
                  <a:lnTo>
                    <a:pt x="215" y="1041"/>
                  </a:lnTo>
                  <a:lnTo>
                    <a:pt x="218" y="1035"/>
                  </a:lnTo>
                  <a:lnTo>
                    <a:pt x="221" y="1029"/>
                  </a:lnTo>
                  <a:lnTo>
                    <a:pt x="221" y="1029"/>
                  </a:lnTo>
                  <a:lnTo>
                    <a:pt x="225" y="1025"/>
                  </a:lnTo>
                  <a:lnTo>
                    <a:pt x="228" y="1020"/>
                  </a:lnTo>
                  <a:lnTo>
                    <a:pt x="232" y="1010"/>
                  </a:lnTo>
                  <a:lnTo>
                    <a:pt x="233" y="1008"/>
                  </a:lnTo>
                  <a:lnTo>
                    <a:pt x="233" y="1008"/>
                  </a:lnTo>
                  <a:lnTo>
                    <a:pt x="235" y="1006"/>
                  </a:lnTo>
                  <a:lnTo>
                    <a:pt x="235" y="1006"/>
                  </a:lnTo>
                  <a:lnTo>
                    <a:pt x="238" y="1003"/>
                  </a:lnTo>
                  <a:lnTo>
                    <a:pt x="241" y="1000"/>
                  </a:lnTo>
                  <a:lnTo>
                    <a:pt x="243" y="995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8" y="982"/>
                  </a:lnTo>
                  <a:lnTo>
                    <a:pt x="252" y="973"/>
                  </a:lnTo>
                  <a:lnTo>
                    <a:pt x="252" y="973"/>
                  </a:lnTo>
                  <a:lnTo>
                    <a:pt x="255" y="964"/>
                  </a:lnTo>
                  <a:lnTo>
                    <a:pt x="255" y="964"/>
                  </a:lnTo>
                  <a:lnTo>
                    <a:pt x="261" y="951"/>
                  </a:lnTo>
                  <a:lnTo>
                    <a:pt x="265" y="938"/>
                  </a:lnTo>
                  <a:lnTo>
                    <a:pt x="265" y="936"/>
                  </a:lnTo>
                  <a:lnTo>
                    <a:pt x="265" y="936"/>
                  </a:lnTo>
                  <a:lnTo>
                    <a:pt x="266" y="933"/>
                  </a:lnTo>
                  <a:lnTo>
                    <a:pt x="266" y="933"/>
                  </a:lnTo>
                  <a:lnTo>
                    <a:pt x="267" y="931"/>
                  </a:lnTo>
                  <a:lnTo>
                    <a:pt x="267" y="931"/>
                  </a:lnTo>
                  <a:lnTo>
                    <a:pt x="269" y="925"/>
                  </a:lnTo>
                  <a:lnTo>
                    <a:pt x="269" y="925"/>
                  </a:lnTo>
                  <a:lnTo>
                    <a:pt x="273" y="910"/>
                  </a:lnTo>
                  <a:lnTo>
                    <a:pt x="273" y="910"/>
                  </a:lnTo>
                  <a:lnTo>
                    <a:pt x="280" y="884"/>
                  </a:lnTo>
                  <a:lnTo>
                    <a:pt x="282" y="874"/>
                  </a:lnTo>
                  <a:lnTo>
                    <a:pt x="282" y="874"/>
                  </a:lnTo>
                  <a:lnTo>
                    <a:pt x="284" y="869"/>
                  </a:lnTo>
                  <a:lnTo>
                    <a:pt x="284" y="869"/>
                  </a:lnTo>
                  <a:lnTo>
                    <a:pt x="285" y="862"/>
                  </a:lnTo>
                  <a:lnTo>
                    <a:pt x="286" y="859"/>
                  </a:lnTo>
                  <a:lnTo>
                    <a:pt x="286" y="855"/>
                  </a:lnTo>
                  <a:lnTo>
                    <a:pt x="286" y="855"/>
                  </a:lnTo>
                  <a:lnTo>
                    <a:pt x="286" y="851"/>
                  </a:lnTo>
                  <a:lnTo>
                    <a:pt x="286" y="847"/>
                  </a:lnTo>
                  <a:lnTo>
                    <a:pt x="289" y="839"/>
                  </a:lnTo>
                  <a:lnTo>
                    <a:pt x="289" y="839"/>
                  </a:lnTo>
                  <a:lnTo>
                    <a:pt x="292" y="832"/>
                  </a:lnTo>
                  <a:lnTo>
                    <a:pt x="292" y="832"/>
                  </a:lnTo>
                  <a:lnTo>
                    <a:pt x="294" y="824"/>
                  </a:lnTo>
                  <a:lnTo>
                    <a:pt x="294" y="816"/>
                  </a:lnTo>
                  <a:lnTo>
                    <a:pt x="294" y="816"/>
                  </a:lnTo>
                  <a:lnTo>
                    <a:pt x="295" y="810"/>
                  </a:lnTo>
                  <a:lnTo>
                    <a:pt x="295" y="810"/>
                  </a:lnTo>
                  <a:lnTo>
                    <a:pt x="295" y="804"/>
                  </a:lnTo>
                  <a:lnTo>
                    <a:pt x="295" y="804"/>
                  </a:lnTo>
                  <a:lnTo>
                    <a:pt x="295" y="798"/>
                  </a:lnTo>
                  <a:lnTo>
                    <a:pt x="296" y="794"/>
                  </a:lnTo>
                  <a:lnTo>
                    <a:pt x="296" y="794"/>
                  </a:lnTo>
                  <a:lnTo>
                    <a:pt x="299" y="787"/>
                  </a:lnTo>
                  <a:lnTo>
                    <a:pt x="301" y="780"/>
                  </a:lnTo>
                  <a:lnTo>
                    <a:pt x="302" y="773"/>
                  </a:lnTo>
                  <a:lnTo>
                    <a:pt x="302" y="766"/>
                  </a:lnTo>
                  <a:lnTo>
                    <a:pt x="302" y="766"/>
                  </a:lnTo>
                  <a:lnTo>
                    <a:pt x="303" y="760"/>
                  </a:lnTo>
                  <a:lnTo>
                    <a:pt x="303" y="760"/>
                  </a:lnTo>
                  <a:lnTo>
                    <a:pt x="304" y="754"/>
                  </a:lnTo>
                  <a:lnTo>
                    <a:pt x="304" y="754"/>
                  </a:lnTo>
                  <a:lnTo>
                    <a:pt x="305" y="747"/>
                  </a:lnTo>
                  <a:lnTo>
                    <a:pt x="305" y="747"/>
                  </a:lnTo>
                  <a:lnTo>
                    <a:pt x="306" y="740"/>
                  </a:lnTo>
                  <a:lnTo>
                    <a:pt x="306" y="740"/>
                  </a:lnTo>
                  <a:lnTo>
                    <a:pt x="307" y="733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0"/>
                  </a:lnTo>
                  <a:lnTo>
                    <a:pt x="308" y="730"/>
                  </a:lnTo>
                  <a:lnTo>
                    <a:pt x="309" y="729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2"/>
                  </a:lnTo>
                  <a:lnTo>
                    <a:pt x="311" y="719"/>
                  </a:lnTo>
                  <a:lnTo>
                    <a:pt x="315" y="712"/>
                  </a:lnTo>
                  <a:lnTo>
                    <a:pt x="315" y="712"/>
                  </a:lnTo>
                  <a:lnTo>
                    <a:pt x="318" y="707"/>
                  </a:lnTo>
                  <a:lnTo>
                    <a:pt x="318" y="707"/>
                  </a:lnTo>
                  <a:lnTo>
                    <a:pt x="320" y="702"/>
                  </a:lnTo>
                  <a:lnTo>
                    <a:pt x="320" y="702"/>
                  </a:lnTo>
                  <a:lnTo>
                    <a:pt x="321" y="701"/>
                  </a:lnTo>
                  <a:lnTo>
                    <a:pt x="321" y="701"/>
                  </a:lnTo>
                  <a:lnTo>
                    <a:pt x="322" y="698"/>
                  </a:lnTo>
                  <a:lnTo>
                    <a:pt x="322" y="698"/>
                  </a:lnTo>
                  <a:lnTo>
                    <a:pt x="323" y="696"/>
                  </a:lnTo>
                  <a:lnTo>
                    <a:pt x="323" y="696"/>
                  </a:lnTo>
                  <a:lnTo>
                    <a:pt x="326" y="692"/>
                  </a:lnTo>
                  <a:lnTo>
                    <a:pt x="328" y="689"/>
                  </a:lnTo>
                  <a:lnTo>
                    <a:pt x="329" y="685"/>
                  </a:lnTo>
                  <a:lnTo>
                    <a:pt x="329" y="685"/>
                  </a:lnTo>
                  <a:lnTo>
                    <a:pt x="332" y="683"/>
                  </a:lnTo>
                  <a:lnTo>
                    <a:pt x="335" y="680"/>
                  </a:lnTo>
                  <a:lnTo>
                    <a:pt x="339" y="675"/>
                  </a:lnTo>
                  <a:lnTo>
                    <a:pt x="339" y="675"/>
                  </a:lnTo>
                  <a:lnTo>
                    <a:pt x="343" y="669"/>
                  </a:lnTo>
                  <a:lnTo>
                    <a:pt x="343" y="669"/>
                  </a:lnTo>
                  <a:lnTo>
                    <a:pt x="349" y="664"/>
                  </a:lnTo>
                  <a:lnTo>
                    <a:pt x="355" y="659"/>
                  </a:lnTo>
                  <a:lnTo>
                    <a:pt x="355" y="659"/>
                  </a:lnTo>
                  <a:lnTo>
                    <a:pt x="362" y="654"/>
                  </a:lnTo>
                  <a:lnTo>
                    <a:pt x="369" y="647"/>
                  </a:lnTo>
                  <a:lnTo>
                    <a:pt x="369" y="647"/>
                  </a:lnTo>
                  <a:lnTo>
                    <a:pt x="372" y="644"/>
                  </a:lnTo>
                  <a:lnTo>
                    <a:pt x="377" y="643"/>
                  </a:lnTo>
                  <a:lnTo>
                    <a:pt x="377" y="643"/>
                  </a:lnTo>
                  <a:lnTo>
                    <a:pt x="386" y="642"/>
                  </a:lnTo>
                  <a:lnTo>
                    <a:pt x="395" y="639"/>
                  </a:lnTo>
                  <a:lnTo>
                    <a:pt x="395" y="639"/>
                  </a:lnTo>
                  <a:lnTo>
                    <a:pt x="398" y="637"/>
                  </a:lnTo>
                  <a:lnTo>
                    <a:pt x="400" y="633"/>
                  </a:lnTo>
                  <a:lnTo>
                    <a:pt x="400" y="633"/>
                  </a:lnTo>
                  <a:lnTo>
                    <a:pt x="401" y="631"/>
                  </a:lnTo>
                  <a:lnTo>
                    <a:pt x="400" y="628"/>
                  </a:lnTo>
                  <a:lnTo>
                    <a:pt x="399" y="623"/>
                  </a:lnTo>
                  <a:lnTo>
                    <a:pt x="399" y="623"/>
                  </a:lnTo>
                  <a:lnTo>
                    <a:pt x="398" y="620"/>
                  </a:lnTo>
                  <a:lnTo>
                    <a:pt x="397" y="618"/>
                  </a:lnTo>
                  <a:lnTo>
                    <a:pt x="398" y="615"/>
                  </a:lnTo>
                  <a:lnTo>
                    <a:pt x="399" y="612"/>
                  </a:lnTo>
                  <a:lnTo>
                    <a:pt x="399" y="612"/>
                  </a:lnTo>
                  <a:lnTo>
                    <a:pt x="400" y="609"/>
                  </a:lnTo>
                  <a:lnTo>
                    <a:pt x="400" y="607"/>
                  </a:lnTo>
                  <a:lnTo>
                    <a:pt x="398" y="602"/>
                  </a:lnTo>
                  <a:lnTo>
                    <a:pt x="398" y="602"/>
                  </a:lnTo>
                  <a:lnTo>
                    <a:pt x="395" y="597"/>
                  </a:lnTo>
                  <a:lnTo>
                    <a:pt x="395" y="590"/>
                  </a:lnTo>
                  <a:lnTo>
                    <a:pt x="395" y="583"/>
                  </a:lnTo>
                  <a:lnTo>
                    <a:pt x="397" y="577"/>
                  </a:lnTo>
                  <a:lnTo>
                    <a:pt x="397" y="577"/>
                  </a:lnTo>
                  <a:lnTo>
                    <a:pt x="399" y="573"/>
                  </a:lnTo>
                  <a:lnTo>
                    <a:pt x="399" y="573"/>
                  </a:lnTo>
                  <a:lnTo>
                    <a:pt x="404" y="564"/>
                  </a:lnTo>
                  <a:lnTo>
                    <a:pt x="405" y="559"/>
                  </a:lnTo>
                  <a:lnTo>
                    <a:pt x="406" y="554"/>
                  </a:lnTo>
                  <a:lnTo>
                    <a:pt x="406" y="551"/>
                  </a:lnTo>
                  <a:lnTo>
                    <a:pt x="403" y="550"/>
                  </a:lnTo>
                  <a:lnTo>
                    <a:pt x="403" y="550"/>
                  </a:lnTo>
                  <a:lnTo>
                    <a:pt x="399" y="548"/>
                  </a:lnTo>
                  <a:lnTo>
                    <a:pt x="399" y="548"/>
                  </a:lnTo>
                  <a:lnTo>
                    <a:pt x="389" y="544"/>
                  </a:lnTo>
                  <a:lnTo>
                    <a:pt x="389" y="544"/>
                  </a:lnTo>
                  <a:lnTo>
                    <a:pt x="383" y="543"/>
                  </a:lnTo>
                  <a:lnTo>
                    <a:pt x="383" y="543"/>
                  </a:lnTo>
                  <a:lnTo>
                    <a:pt x="379" y="541"/>
                  </a:lnTo>
                  <a:lnTo>
                    <a:pt x="379" y="541"/>
                  </a:lnTo>
                  <a:lnTo>
                    <a:pt x="377" y="541"/>
                  </a:lnTo>
                  <a:lnTo>
                    <a:pt x="377" y="541"/>
                  </a:lnTo>
                  <a:lnTo>
                    <a:pt x="375" y="540"/>
                  </a:lnTo>
                  <a:lnTo>
                    <a:pt x="375" y="540"/>
                  </a:lnTo>
                  <a:lnTo>
                    <a:pt x="372" y="537"/>
                  </a:lnTo>
                  <a:lnTo>
                    <a:pt x="368" y="535"/>
                  </a:lnTo>
                  <a:lnTo>
                    <a:pt x="365" y="534"/>
                  </a:lnTo>
                  <a:lnTo>
                    <a:pt x="361" y="534"/>
                  </a:lnTo>
                  <a:lnTo>
                    <a:pt x="360" y="534"/>
                  </a:lnTo>
                  <a:lnTo>
                    <a:pt x="360" y="534"/>
                  </a:lnTo>
                  <a:lnTo>
                    <a:pt x="354" y="533"/>
                  </a:lnTo>
                  <a:lnTo>
                    <a:pt x="349" y="531"/>
                  </a:lnTo>
                  <a:lnTo>
                    <a:pt x="344" y="528"/>
                  </a:lnTo>
                  <a:lnTo>
                    <a:pt x="339" y="524"/>
                  </a:lnTo>
                  <a:lnTo>
                    <a:pt x="339" y="524"/>
                  </a:lnTo>
                  <a:lnTo>
                    <a:pt x="334" y="519"/>
                  </a:lnTo>
                  <a:lnTo>
                    <a:pt x="334" y="519"/>
                  </a:lnTo>
                  <a:lnTo>
                    <a:pt x="326" y="512"/>
                  </a:lnTo>
                  <a:lnTo>
                    <a:pt x="326" y="512"/>
                  </a:lnTo>
                  <a:lnTo>
                    <a:pt x="322" y="507"/>
                  </a:lnTo>
                  <a:lnTo>
                    <a:pt x="320" y="504"/>
                  </a:lnTo>
                  <a:lnTo>
                    <a:pt x="320" y="501"/>
                  </a:lnTo>
                  <a:lnTo>
                    <a:pt x="320" y="501"/>
                  </a:lnTo>
                  <a:lnTo>
                    <a:pt x="318" y="488"/>
                  </a:lnTo>
                  <a:lnTo>
                    <a:pt x="318" y="481"/>
                  </a:lnTo>
                  <a:lnTo>
                    <a:pt x="319" y="475"/>
                  </a:lnTo>
                  <a:lnTo>
                    <a:pt x="319" y="475"/>
                  </a:lnTo>
                  <a:lnTo>
                    <a:pt x="320" y="469"/>
                  </a:lnTo>
                  <a:lnTo>
                    <a:pt x="323" y="464"/>
                  </a:lnTo>
                  <a:lnTo>
                    <a:pt x="330" y="455"/>
                  </a:lnTo>
                  <a:lnTo>
                    <a:pt x="333" y="453"/>
                  </a:lnTo>
                  <a:lnTo>
                    <a:pt x="333" y="453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9" y="445"/>
                  </a:lnTo>
                  <a:lnTo>
                    <a:pt x="343" y="442"/>
                  </a:lnTo>
                  <a:lnTo>
                    <a:pt x="348" y="441"/>
                  </a:lnTo>
                  <a:lnTo>
                    <a:pt x="353" y="441"/>
                  </a:lnTo>
                  <a:lnTo>
                    <a:pt x="353" y="441"/>
                  </a:lnTo>
                  <a:lnTo>
                    <a:pt x="355" y="441"/>
                  </a:lnTo>
                  <a:lnTo>
                    <a:pt x="355" y="441"/>
                  </a:lnTo>
                  <a:lnTo>
                    <a:pt x="356" y="441"/>
                  </a:lnTo>
                  <a:lnTo>
                    <a:pt x="356" y="441"/>
                  </a:lnTo>
                  <a:lnTo>
                    <a:pt x="359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61" y="440"/>
                  </a:lnTo>
                  <a:lnTo>
                    <a:pt x="366" y="439"/>
                  </a:lnTo>
                  <a:lnTo>
                    <a:pt x="371" y="437"/>
                  </a:lnTo>
                  <a:lnTo>
                    <a:pt x="375" y="434"/>
                  </a:lnTo>
                  <a:lnTo>
                    <a:pt x="377" y="431"/>
                  </a:lnTo>
                  <a:lnTo>
                    <a:pt x="378" y="428"/>
                  </a:lnTo>
                  <a:lnTo>
                    <a:pt x="378" y="428"/>
                  </a:lnTo>
                  <a:lnTo>
                    <a:pt x="381" y="425"/>
                  </a:lnTo>
                  <a:lnTo>
                    <a:pt x="381" y="425"/>
                  </a:lnTo>
                  <a:lnTo>
                    <a:pt x="384" y="422"/>
                  </a:lnTo>
                  <a:lnTo>
                    <a:pt x="384" y="422"/>
                  </a:lnTo>
                  <a:lnTo>
                    <a:pt x="385" y="421"/>
                  </a:lnTo>
                  <a:lnTo>
                    <a:pt x="385" y="421"/>
                  </a:lnTo>
                  <a:lnTo>
                    <a:pt x="388" y="419"/>
                  </a:lnTo>
                  <a:lnTo>
                    <a:pt x="388" y="419"/>
                  </a:lnTo>
                  <a:lnTo>
                    <a:pt x="393" y="415"/>
                  </a:lnTo>
                  <a:lnTo>
                    <a:pt x="398" y="412"/>
                  </a:lnTo>
                  <a:lnTo>
                    <a:pt x="404" y="409"/>
                  </a:lnTo>
                  <a:lnTo>
                    <a:pt x="411" y="406"/>
                  </a:lnTo>
                  <a:lnTo>
                    <a:pt x="411" y="406"/>
                  </a:lnTo>
                  <a:lnTo>
                    <a:pt x="416" y="404"/>
                  </a:lnTo>
                  <a:lnTo>
                    <a:pt x="416" y="404"/>
                  </a:lnTo>
                  <a:lnTo>
                    <a:pt x="416" y="404"/>
                  </a:lnTo>
                  <a:lnTo>
                    <a:pt x="419" y="402"/>
                  </a:lnTo>
                  <a:lnTo>
                    <a:pt x="419" y="374"/>
                  </a:lnTo>
                  <a:lnTo>
                    <a:pt x="416" y="373"/>
                  </a:lnTo>
                  <a:lnTo>
                    <a:pt x="416" y="373"/>
                  </a:lnTo>
                  <a:lnTo>
                    <a:pt x="415" y="372"/>
                  </a:lnTo>
                  <a:lnTo>
                    <a:pt x="414" y="371"/>
                  </a:lnTo>
                  <a:lnTo>
                    <a:pt x="415" y="369"/>
                  </a:lnTo>
                  <a:lnTo>
                    <a:pt x="416" y="365"/>
                  </a:lnTo>
                  <a:lnTo>
                    <a:pt x="416" y="364"/>
                  </a:lnTo>
                  <a:lnTo>
                    <a:pt x="416" y="364"/>
                  </a:lnTo>
                  <a:lnTo>
                    <a:pt x="420" y="362"/>
                  </a:lnTo>
                  <a:lnTo>
                    <a:pt x="423" y="359"/>
                  </a:lnTo>
                  <a:lnTo>
                    <a:pt x="428" y="353"/>
                  </a:lnTo>
                  <a:lnTo>
                    <a:pt x="428" y="353"/>
                  </a:lnTo>
                  <a:lnTo>
                    <a:pt x="433" y="348"/>
                  </a:lnTo>
                  <a:lnTo>
                    <a:pt x="438" y="344"/>
                  </a:lnTo>
                  <a:lnTo>
                    <a:pt x="438" y="344"/>
                  </a:lnTo>
                  <a:lnTo>
                    <a:pt x="446" y="340"/>
                  </a:lnTo>
                  <a:lnTo>
                    <a:pt x="455" y="337"/>
                  </a:lnTo>
                  <a:lnTo>
                    <a:pt x="455" y="337"/>
                  </a:lnTo>
                  <a:lnTo>
                    <a:pt x="457" y="336"/>
                  </a:lnTo>
                  <a:lnTo>
                    <a:pt x="457" y="336"/>
                  </a:lnTo>
                  <a:lnTo>
                    <a:pt x="463" y="334"/>
                  </a:lnTo>
                  <a:lnTo>
                    <a:pt x="465" y="332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69" y="329"/>
                  </a:lnTo>
                  <a:lnTo>
                    <a:pt x="474" y="328"/>
                  </a:lnTo>
                  <a:lnTo>
                    <a:pt x="478" y="326"/>
                  </a:lnTo>
                  <a:lnTo>
                    <a:pt x="481" y="324"/>
                  </a:lnTo>
                  <a:lnTo>
                    <a:pt x="484" y="320"/>
                  </a:lnTo>
                  <a:lnTo>
                    <a:pt x="484" y="320"/>
                  </a:lnTo>
                  <a:lnTo>
                    <a:pt x="486" y="320"/>
                  </a:lnTo>
                  <a:lnTo>
                    <a:pt x="486" y="320"/>
                  </a:lnTo>
                  <a:lnTo>
                    <a:pt x="488" y="319"/>
                  </a:lnTo>
                  <a:lnTo>
                    <a:pt x="488" y="319"/>
                  </a:lnTo>
                  <a:lnTo>
                    <a:pt x="491" y="318"/>
                  </a:lnTo>
                  <a:lnTo>
                    <a:pt x="491" y="318"/>
                  </a:lnTo>
                  <a:lnTo>
                    <a:pt x="497" y="316"/>
                  </a:lnTo>
                  <a:lnTo>
                    <a:pt x="502" y="314"/>
                  </a:lnTo>
                  <a:lnTo>
                    <a:pt x="502" y="314"/>
                  </a:lnTo>
                  <a:lnTo>
                    <a:pt x="510" y="311"/>
                  </a:lnTo>
                  <a:lnTo>
                    <a:pt x="516" y="310"/>
                  </a:lnTo>
                  <a:lnTo>
                    <a:pt x="516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22" y="310"/>
                  </a:lnTo>
                  <a:lnTo>
                    <a:pt x="525" y="308"/>
                  </a:lnTo>
                  <a:lnTo>
                    <a:pt x="525" y="308"/>
                  </a:lnTo>
                  <a:lnTo>
                    <a:pt x="536" y="298"/>
                  </a:lnTo>
                  <a:lnTo>
                    <a:pt x="543" y="292"/>
                  </a:lnTo>
                  <a:lnTo>
                    <a:pt x="541" y="289"/>
                  </a:lnTo>
                  <a:lnTo>
                    <a:pt x="541" y="289"/>
                  </a:lnTo>
                  <a:lnTo>
                    <a:pt x="540" y="287"/>
                  </a:lnTo>
                  <a:lnTo>
                    <a:pt x="540" y="287"/>
                  </a:lnTo>
                  <a:lnTo>
                    <a:pt x="539" y="285"/>
                  </a:lnTo>
                  <a:lnTo>
                    <a:pt x="539" y="285"/>
                  </a:lnTo>
                  <a:lnTo>
                    <a:pt x="538" y="281"/>
                  </a:lnTo>
                  <a:lnTo>
                    <a:pt x="537" y="278"/>
                  </a:lnTo>
                  <a:lnTo>
                    <a:pt x="535" y="275"/>
                  </a:lnTo>
                  <a:lnTo>
                    <a:pt x="533" y="273"/>
                  </a:lnTo>
                  <a:lnTo>
                    <a:pt x="529" y="270"/>
                  </a:lnTo>
                  <a:lnTo>
                    <a:pt x="524" y="268"/>
                  </a:lnTo>
                  <a:lnTo>
                    <a:pt x="524" y="268"/>
                  </a:lnTo>
                  <a:lnTo>
                    <a:pt x="521" y="267"/>
                  </a:lnTo>
                  <a:lnTo>
                    <a:pt x="521" y="267"/>
                  </a:lnTo>
                  <a:lnTo>
                    <a:pt x="517" y="265"/>
                  </a:lnTo>
                  <a:lnTo>
                    <a:pt x="517" y="265"/>
                  </a:lnTo>
                  <a:lnTo>
                    <a:pt x="517" y="264"/>
                  </a:lnTo>
                  <a:lnTo>
                    <a:pt x="517" y="264"/>
                  </a:lnTo>
                  <a:lnTo>
                    <a:pt x="515" y="263"/>
                  </a:lnTo>
                  <a:lnTo>
                    <a:pt x="512" y="262"/>
                  </a:lnTo>
                  <a:lnTo>
                    <a:pt x="512" y="262"/>
                  </a:lnTo>
                  <a:lnTo>
                    <a:pt x="508" y="261"/>
                  </a:lnTo>
                  <a:lnTo>
                    <a:pt x="504" y="259"/>
                  </a:lnTo>
                  <a:lnTo>
                    <a:pt x="498" y="254"/>
                  </a:lnTo>
                  <a:lnTo>
                    <a:pt x="498" y="254"/>
                  </a:lnTo>
                  <a:lnTo>
                    <a:pt x="491" y="248"/>
                  </a:lnTo>
                  <a:lnTo>
                    <a:pt x="491" y="248"/>
                  </a:lnTo>
                  <a:lnTo>
                    <a:pt x="483" y="242"/>
                  </a:lnTo>
                  <a:lnTo>
                    <a:pt x="476" y="233"/>
                  </a:lnTo>
                  <a:lnTo>
                    <a:pt x="476" y="233"/>
                  </a:lnTo>
                  <a:lnTo>
                    <a:pt x="473" y="231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65" y="228"/>
                  </a:lnTo>
                  <a:lnTo>
                    <a:pt x="462" y="225"/>
                  </a:lnTo>
                  <a:lnTo>
                    <a:pt x="459" y="223"/>
                  </a:lnTo>
                  <a:lnTo>
                    <a:pt x="457" y="220"/>
                  </a:lnTo>
                  <a:lnTo>
                    <a:pt x="457" y="220"/>
                  </a:lnTo>
                  <a:lnTo>
                    <a:pt x="455" y="214"/>
                  </a:lnTo>
                  <a:lnTo>
                    <a:pt x="451" y="209"/>
                  </a:lnTo>
                  <a:lnTo>
                    <a:pt x="451" y="209"/>
                  </a:lnTo>
                  <a:lnTo>
                    <a:pt x="448" y="204"/>
                  </a:lnTo>
                  <a:lnTo>
                    <a:pt x="448" y="204"/>
                  </a:lnTo>
                  <a:lnTo>
                    <a:pt x="446" y="202"/>
                  </a:lnTo>
                  <a:lnTo>
                    <a:pt x="446" y="202"/>
                  </a:lnTo>
                  <a:lnTo>
                    <a:pt x="443" y="196"/>
                  </a:lnTo>
                  <a:lnTo>
                    <a:pt x="443" y="194"/>
                  </a:lnTo>
                  <a:lnTo>
                    <a:pt x="444" y="192"/>
                  </a:lnTo>
                  <a:lnTo>
                    <a:pt x="446" y="190"/>
                  </a:lnTo>
                  <a:lnTo>
                    <a:pt x="445" y="188"/>
                  </a:lnTo>
                  <a:lnTo>
                    <a:pt x="445" y="188"/>
                  </a:lnTo>
                  <a:lnTo>
                    <a:pt x="445" y="186"/>
                  </a:lnTo>
                  <a:lnTo>
                    <a:pt x="445" y="183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52" y="171"/>
                  </a:lnTo>
                  <a:lnTo>
                    <a:pt x="452" y="171"/>
                  </a:lnTo>
                  <a:lnTo>
                    <a:pt x="462" y="165"/>
                  </a:lnTo>
                  <a:lnTo>
                    <a:pt x="462" y="165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70" y="159"/>
                  </a:lnTo>
                  <a:lnTo>
                    <a:pt x="473" y="158"/>
                  </a:lnTo>
                  <a:lnTo>
                    <a:pt x="473" y="158"/>
                  </a:lnTo>
                  <a:lnTo>
                    <a:pt x="474" y="158"/>
                  </a:lnTo>
                  <a:lnTo>
                    <a:pt x="476" y="159"/>
                  </a:lnTo>
                  <a:lnTo>
                    <a:pt x="478" y="157"/>
                  </a:lnTo>
                  <a:lnTo>
                    <a:pt x="478" y="157"/>
                  </a:lnTo>
                  <a:lnTo>
                    <a:pt x="482" y="155"/>
                  </a:lnTo>
                  <a:lnTo>
                    <a:pt x="486" y="154"/>
                  </a:lnTo>
                  <a:lnTo>
                    <a:pt x="495" y="152"/>
                  </a:lnTo>
                  <a:lnTo>
                    <a:pt x="495" y="152"/>
                  </a:lnTo>
                  <a:lnTo>
                    <a:pt x="500" y="152"/>
                  </a:lnTo>
                  <a:lnTo>
                    <a:pt x="500" y="152"/>
                  </a:lnTo>
                  <a:lnTo>
                    <a:pt x="503" y="151"/>
                  </a:lnTo>
                  <a:lnTo>
                    <a:pt x="506" y="149"/>
                  </a:lnTo>
                  <a:lnTo>
                    <a:pt x="506" y="149"/>
                  </a:lnTo>
                  <a:lnTo>
                    <a:pt x="510" y="147"/>
                  </a:lnTo>
                  <a:lnTo>
                    <a:pt x="515" y="146"/>
                  </a:lnTo>
                  <a:lnTo>
                    <a:pt x="515" y="146"/>
                  </a:lnTo>
                  <a:lnTo>
                    <a:pt x="517" y="146"/>
                  </a:lnTo>
                  <a:lnTo>
                    <a:pt x="517" y="146"/>
                  </a:lnTo>
                  <a:lnTo>
                    <a:pt x="520" y="146"/>
                  </a:lnTo>
                  <a:lnTo>
                    <a:pt x="523" y="145"/>
                  </a:lnTo>
                  <a:lnTo>
                    <a:pt x="523" y="145"/>
                  </a:lnTo>
                  <a:lnTo>
                    <a:pt x="527" y="142"/>
                  </a:lnTo>
                  <a:lnTo>
                    <a:pt x="530" y="141"/>
                  </a:lnTo>
                  <a:lnTo>
                    <a:pt x="534" y="140"/>
                  </a:lnTo>
                  <a:lnTo>
                    <a:pt x="538" y="140"/>
                  </a:lnTo>
                  <a:lnTo>
                    <a:pt x="538" y="140"/>
                  </a:lnTo>
                  <a:lnTo>
                    <a:pt x="545" y="140"/>
                  </a:lnTo>
                  <a:lnTo>
                    <a:pt x="545" y="140"/>
                  </a:lnTo>
                  <a:lnTo>
                    <a:pt x="546" y="140"/>
                  </a:lnTo>
                  <a:lnTo>
                    <a:pt x="546" y="140"/>
                  </a:lnTo>
                  <a:lnTo>
                    <a:pt x="549" y="140"/>
                  </a:lnTo>
                  <a:lnTo>
                    <a:pt x="549" y="140"/>
                  </a:lnTo>
                  <a:lnTo>
                    <a:pt x="552" y="138"/>
                  </a:lnTo>
                  <a:lnTo>
                    <a:pt x="554" y="138"/>
                  </a:lnTo>
                  <a:lnTo>
                    <a:pt x="559" y="137"/>
                  </a:lnTo>
                  <a:lnTo>
                    <a:pt x="559" y="137"/>
                  </a:lnTo>
                  <a:lnTo>
                    <a:pt x="563" y="137"/>
                  </a:lnTo>
                  <a:lnTo>
                    <a:pt x="563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72" y="137"/>
                  </a:lnTo>
                  <a:lnTo>
                    <a:pt x="572" y="137"/>
                  </a:lnTo>
                  <a:lnTo>
                    <a:pt x="577" y="136"/>
                  </a:lnTo>
                  <a:lnTo>
                    <a:pt x="581" y="134"/>
                  </a:lnTo>
                  <a:lnTo>
                    <a:pt x="581" y="134"/>
                  </a:lnTo>
                  <a:lnTo>
                    <a:pt x="583" y="133"/>
                  </a:lnTo>
                  <a:lnTo>
                    <a:pt x="583" y="133"/>
                  </a:lnTo>
                  <a:lnTo>
                    <a:pt x="588" y="135"/>
                  </a:lnTo>
                  <a:lnTo>
                    <a:pt x="592" y="136"/>
                  </a:lnTo>
                  <a:lnTo>
                    <a:pt x="592" y="136"/>
                  </a:lnTo>
                  <a:lnTo>
                    <a:pt x="597" y="135"/>
                  </a:lnTo>
                  <a:lnTo>
                    <a:pt x="602" y="134"/>
                  </a:lnTo>
                  <a:lnTo>
                    <a:pt x="602" y="134"/>
                  </a:lnTo>
                  <a:lnTo>
                    <a:pt x="603" y="134"/>
                  </a:lnTo>
                  <a:lnTo>
                    <a:pt x="603" y="134"/>
                  </a:lnTo>
                  <a:lnTo>
                    <a:pt x="606" y="133"/>
                  </a:lnTo>
                  <a:lnTo>
                    <a:pt x="606" y="133"/>
                  </a:lnTo>
                  <a:lnTo>
                    <a:pt x="607" y="133"/>
                  </a:lnTo>
                  <a:lnTo>
                    <a:pt x="607" y="133"/>
                  </a:lnTo>
                  <a:lnTo>
                    <a:pt x="611" y="134"/>
                  </a:lnTo>
                  <a:lnTo>
                    <a:pt x="611" y="134"/>
                  </a:lnTo>
                  <a:lnTo>
                    <a:pt x="613" y="134"/>
                  </a:lnTo>
                  <a:lnTo>
                    <a:pt x="613" y="134"/>
                  </a:lnTo>
                  <a:lnTo>
                    <a:pt x="620" y="133"/>
                  </a:lnTo>
                  <a:lnTo>
                    <a:pt x="620" y="133"/>
                  </a:lnTo>
                  <a:lnTo>
                    <a:pt x="625" y="134"/>
                  </a:lnTo>
                  <a:lnTo>
                    <a:pt x="631" y="135"/>
                  </a:lnTo>
                  <a:lnTo>
                    <a:pt x="631" y="135"/>
                  </a:lnTo>
                  <a:lnTo>
                    <a:pt x="634" y="136"/>
                  </a:lnTo>
                  <a:lnTo>
                    <a:pt x="638" y="137"/>
                  </a:lnTo>
                  <a:lnTo>
                    <a:pt x="638" y="137"/>
                  </a:lnTo>
                  <a:lnTo>
                    <a:pt x="643" y="136"/>
                  </a:lnTo>
                  <a:lnTo>
                    <a:pt x="647" y="135"/>
                  </a:lnTo>
                  <a:lnTo>
                    <a:pt x="647" y="135"/>
                  </a:lnTo>
                  <a:lnTo>
                    <a:pt x="651" y="134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4"/>
                  </a:lnTo>
                  <a:lnTo>
                    <a:pt x="657" y="133"/>
                  </a:lnTo>
                  <a:lnTo>
                    <a:pt x="657" y="133"/>
                  </a:lnTo>
                  <a:lnTo>
                    <a:pt x="663" y="135"/>
                  </a:lnTo>
                  <a:lnTo>
                    <a:pt x="670" y="136"/>
                  </a:lnTo>
                  <a:lnTo>
                    <a:pt x="670" y="136"/>
                  </a:lnTo>
                  <a:lnTo>
                    <a:pt x="678" y="135"/>
                  </a:lnTo>
                  <a:lnTo>
                    <a:pt x="678" y="135"/>
                  </a:lnTo>
                  <a:lnTo>
                    <a:pt x="686" y="135"/>
                  </a:lnTo>
                  <a:lnTo>
                    <a:pt x="686" y="135"/>
                  </a:lnTo>
                  <a:lnTo>
                    <a:pt x="687" y="135"/>
                  </a:lnTo>
                  <a:lnTo>
                    <a:pt x="687" y="135"/>
                  </a:lnTo>
                  <a:lnTo>
                    <a:pt x="691" y="135"/>
                  </a:lnTo>
                  <a:lnTo>
                    <a:pt x="694" y="137"/>
                  </a:lnTo>
                  <a:lnTo>
                    <a:pt x="694" y="137"/>
                  </a:lnTo>
                  <a:lnTo>
                    <a:pt x="702" y="140"/>
                  </a:lnTo>
                  <a:lnTo>
                    <a:pt x="709" y="142"/>
                  </a:lnTo>
                  <a:lnTo>
                    <a:pt x="717" y="143"/>
                  </a:lnTo>
                  <a:lnTo>
                    <a:pt x="724" y="144"/>
                  </a:lnTo>
                  <a:lnTo>
                    <a:pt x="724" y="144"/>
                  </a:lnTo>
                  <a:lnTo>
                    <a:pt x="731" y="144"/>
                  </a:lnTo>
                  <a:lnTo>
                    <a:pt x="739" y="146"/>
                  </a:lnTo>
                  <a:lnTo>
                    <a:pt x="742" y="147"/>
                  </a:lnTo>
                  <a:lnTo>
                    <a:pt x="742" y="147"/>
                  </a:lnTo>
                  <a:lnTo>
                    <a:pt x="749" y="149"/>
                  </a:lnTo>
                  <a:lnTo>
                    <a:pt x="756" y="152"/>
                  </a:lnTo>
                  <a:lnTo>
                    <a:pt x="756" y="152"/>
                  </a:lnTo>
                  <a:lnTo>
                    <a:pt x="763" y="154"/>
                  </a:lnTo>
                  <a:lnTo>
                    <a:pt x="770" y="157"/>
                  </a:lnTo>
                  <a:lnTo>
                    <a:pt x="770" y="157"/>
                  </a:lnTo>
                  <a:lnTo>
                    <a:pt x="774" y="158"/>
                  </a:lnTo>
                  <a:lnTo>
                    <a:pt x="778" y="159"/>
                  </a:lnTo>
                  <a:lnTo>
                    <a:pt x="778" y="159"/>
                  </a:lnTo>
                  <a:lnTo>
                    <a:pt x="783" y="161"/>
                  </a:lnTo>
                  <a:lnTo>
                    <a:pt x="783" y="161"/>
                  </a:lnTo>
                  <a:lnTo>
                    <a:pt x="790" y="164"/>
                  </a:lnTo>
                  <a:lnTo>
                    <a:pt x="790" y="164"/>
                  </a:lnTo>
                  <a:lnTo>
                    <a:pt x="796" y="166"/>
                  </a:lnTo>
                  <a:lnTo>
                    <a:pt x="802" y="168"/>
                  </a:lnTo>
                  <a:lnTo>
                    <a:pt x="802" y="168"/>
                  </a:lnTo>
                  <a:lnTo>
                    <a:pt x="803" y="169"/>
                  </a:lnTo>
                  <a:lnTo>
                    <a:pt x="805" y="169"/>
                  </a:lnTo>
                  <a:lnTo>
                    <a:pt x="805" y="169"/>
                  </a:lnTo>
                  <a:lnTo>
                    <a:pt x="811" y="170"/>
                  </a:lnTo>
                  <a:lnTo>
                    <a:pt x="816" y="172"/>
                  </a:lnTo>
                  <a:lnTo>
                    <a:pt x="827" y="177"/>
                  </a:lnTo>
                  <a:lnTo>
                    <a:pt x="827" y="177"/>
                  </a:lnTo>
                  <a:lnTo>
                    <a:pt x="836" y="181"/>
                  </a:lnTo>
                  <a:lnTo>
                    <a:pt x="846" y="184"/>
                  </a:lnTo>
                  <a:lnTo>
                    <a:pt x="846" y="184"/>
                  </a:lnTo>
                  <a:lnTo>
                    <a:pt x="850" y="185"/>
                  </a:lnTo>
                  <a:lnTo>
                    <a:pt x="854" y="187"/>
                  </a:lnTo>
                  <a:lnTo>
                    <a:pt x="854" y="187"/>
                  </a:lnTo>
                  <a:lnTo>
                    <a:pt x="859" y="190"/>
                  </a:lnTo>
                  <a:lnTo>
                    <a:pt x="865" y="191"/>
                  </a:lnTo>
                  <a:lnTo>
                    <a:pt x="865" y="191"/>
                  </a:lnTo>
                  <a:lnTo>
                    <a:pt x="869" y="192"/>
                  </a:lnTo>
                  <a:lnTo>
                    <a:pt x="869" y="192"/>
                  </a:lnTo>
                  <a:lnTo>
                    <a:pt x="887" y="197"/>
                  </a:lnTo>
                  <a:lnTo>
                    <a:pt x="887" y="197"/>
                  </a:lnTo>
                  <a:lnTo>
                    <a:pt x="889" y="197"/>
                  </a:lnTo>
                  <a:lnTo>
                    <a:pt x="889" y="197"/>
                  </a:lnTo>
                  <a:lnTo>
                    <a:pt x="893" y="198"/>
                  </a:lnTo>
                  <a:lnTo>
                    <a:pt x="893" y="198"/>
                  </a:lnTo>
                  <a:lnTo>
                    <a:pt x="895" y="199"/>
                  </a:lnTo>
                  <a:lnTo>
                    <a:pt x="895" y="199"/>
                  </a:lnTo>
                  <a:lnTo>
                    <a:pt x="895" y="199"/>
                  </a:lnTo>
                  <a:lnTo>
                    <a:pt x="895" y="199"/>
                  </a:lnTo>
                  <a:lnTo>
                    <a:pt x="898" y="202"/>
                  </a:lnTo>
                  <a:lnTo>
                    <a:pt x="902" y="203"/>
                  </a:lnTo>
                  <a:lnTo>
                    <a:pt x="909" y="205"/>
                  </a:lnTo>
                  <a:lnTo>
                    <a:pt x="909" y="205"/>
                  </a:lnTo>
                  <a:lnTo>
                    <a:pt x="914" y="206"/>
                  </a:lnTo>
                  <a:lnTo>
                    <a:pt x="918" y="208"/>
                  </a:lnTo>
                  <a:lnTo>
                    <a:pt x="918" y="208"/>
                  </a:lnTo>
                  <a:lnTo>
                    <a:pt x="920" y="210"/>
                  </a:lnTo>
                  <a:lnTo>
                    <a:pt x="923" y="212"/>
                  </a:lnTo>
                  <a:lnTo>
                    <a:pt x="927" y="213"/>
                  </a:lnTo>
                  <a:lnTo>
                    <a:pt x="930" y="213"/>
                  </a:lnTo>
                  <a:lnTo>
                    <a:pt x="930" y="213"/>
                  </a:lnTo>
                  <a:lnTo>
                    <a:pt x="933" y="213"/>
                  </a:lnTo>
                  <a:lnTo>
                    <a:pt x="933" y="213"/>
                  </a:lnTo>
                  <a:lnTo>
                    <a:pt x="933" y="213"/>
                  </a:lnTo>
                  <a:lnTo>
                    <a:pt x="933" y="213"/>
                  </a:lnTo>
                  <a:lnTo>
                    <a:pt x="936" y="214"/>
                  </a:lnTo>
                  <a:lnTo>
                    <a:pt x="939" y="215"/>
                  </a:lnTo>
                  <a:lnTo>
                    <a:pt x="939" y="215"/>
                  </a:lnTo>
                  <a:lnTo>
                    <a:pt x="943" y="217"/>
                  </a:lnTo>
                  <a:lnTo>
                    <a:pt x="949" y="218"/>
                  </a:lnTo>
                  <a:lnTo>
                    <a:pt x="949" y="218"/>
                  </a:lnTo>
                  <a:lnTo>
                    <a:pt x="952" y="217"/>
                  </a:lnTo>
                  <a:lnTo>
                    <a:pt x="952" y="217"/>
                  </a:lnTo>
                  <a:lnTo>
                    <a:pt x="953" y="217"/>
                  </a:lnTo>
                  <a:lnTo>
                    <a:pt x="953" y="217"/>
                  </a:lnTo>
                  <a:lnTo>
                    <a:pt x="955" y="219"/>
                  </a:lnTo>
                  <a:lnTo>
                    <a:pt x="955" y="219"/>
                  </a:lnTo>
                  <a:lnTo>
                    <a:pt x="966" y="223"/>
                  </a:lnTo>
                  <a:lnTo>
                    <a:pt x="971" y="224"/>
                  </a:lnTo>
                  <a:lnTo>
                    <a:pt x="978" y="224"/>
                  </a:lnTo>
                  <a:lnTo>
                    <a:pt x="978" y="224"/>
                  </a:lnTo>
                  <a:lnTo>
                    <a:pt x="984" y="224"/>
                  </a:lnTo>
                  <a:lnTo>
                    <a:pt x="984" y="224"/>
                  </a:lnTo>
                  <a:lnTo>
                    <a:pt x="985" y="224"/>
                  </a:lnTo>
                  <a:lnTo>
                    <a:pt x="985" y="224"/>
                  </a:lnTo>
                  <a:lnTo>
                    <a:pt x="988" y="226"/>
                  </a:lnTo>
                  <a:lnTo>
                    <a:pt x="992" y="227"/>
                  </a:lnTo>
                  <a:lnTo>
                    <a:pt x="998" y="228"/>
                  </a:lnTo>
                  <a:lnTo>
                    <a:pt x="998" y="228"/>
                  </a:lnTo>
                  <a:lnTo>
                    <a:pt x="1001" y="228"/>
                  </a:lnTo>
                  <a:lnTo>
                    <a:pt x="1001" y="228"/>
                  </a:lnTo>
                  <a:lnTo>
                    <a:pt x="1006" y="229"/>
                  </a:lnTo>
                  <a:lnTo>
                    <a:pt x="1006" y="229"/>
                  </a:lnTo>
                  <a:lnTo>
                    <a:pt x="1012" y="229"/>
                  </a:lnTo>
                  <a:lnTo>
                    <a:pt x="1015" y="230"/>
                  </a:lnTo>
                  <a:lnTo>
                    <a:pt x="1018" y="231"/>
                  </a:lnTo>
                  <a:lnTo>
                    <a:pt x="1018" y="231"/>
                  </a:lnTo>
                  <a:lnTo>
                    <a:pt x="1021" y="232"/>
                  </a:lnTo>
                  <a:lnTo>
                    <a:pt x="1023" y="232"/>
                  </a:lnTo>
                  <a:lnTo>
                    <a:pt x="1023" y="232"/>
                  </a:lnTo>
                  <a:lnTo>
                    <a:pt x="1026" y="232"/>
                  </a:lnTo>
                  <a:lnTo>
                    <a:pt x="1029" y="230"/>
                  </a:lnTo>
                  <a:lnTo>
                    <a:pt x="1029" y="230"/>
                  </a:lnTo>
                  <a:lnTo>
                    <a:pt x="1031" y="229"/>
                  </a:lnTo>
                  <a:lnTo>
                    <a:pt x="1032" y="229"/>
                  </a:lnTo>
                  <a:lnTo>
                    <a:pt x="1032" y="229"/>
                  </a:lnTo>
                  <a:lnTo>
                    <a:pt x="1037" y="230"/>
                  </a:lnTo>
                  <a:lnTo>
                    <a:pt x="1037" y="230"/>
                  </a:lnTo>
                  <a:lnTo>
                    <a:pt x="1039" y="230"/>
                  </a:lnTo>
                  <a:lnTo>
                    <a:pt x="1039" y="230"/>
                  </a:lnTo>
                  <a:lnTo>
                    <a:pt x="1045" y="231"/>
                  </a:lnTo>
                  <a:lnTo>
                    <a:pt x="1045" y="231"/>
                  </a:lnTo>
                  <a:lnTo>
                    <a:pt x="1049" y="231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5" y="229"/>
                  </a:lnTo>
                  <a:lnTo>
                    <a:pt x="1055" y="229"/>
                  </a:lnTo>
                  <a:lnTo>
                    <a:pt x="1062" y="228"/>
                  </a:lnTo>
                  <a:lnTo>
                    <a:pt x="1069" y="226"/>
                  </a:lnTo>
                  <a:lnTo>
                    <a:pt x="1075" y="223"/>
                  </a:lnTo>
                  <a:lnTo>
                    <a:pt x="1081" y="220"/>
                  </a:lnTo>
                  <a:lnTo>
                    <a:pt x="1081" y="220"/>
                  </a:lnTo>
                  <a:lnTo>
                    <a:pt x="1084" y="217"/>
                  </a:lnTo>
                  <a:lnTo>
                    <a:pt x="1084" y="217"/>
                  </a:lnTo>
                  <a:lnTo>
                    <a:pt x="1087" y="215"/>
                  </a:lnTo>
                  <a:lnTo>
                    <a:pt x="1090" y="213"/>
                  </a:lnTo>
                  <a:lnTo>
                    <a:pt x="1092" y="210"/>
                  </a:lnTo>
                  <a:lnTo>
                    <a:pt x="1094" y="206"/>
                  </a:lnTo>
                  <a:lnTo>
                    <a:pt x="1094" y="206"/>
                  </a:lnTo>
                  <a:lnTo>
                    <a:pt x="1096" y="203"/>
                  </a:lnTo>
                  <a:lnTo>
                    <a:pt x="1099" y="200"/>
                  </a:lnTo>
                  <a:lnTo>
                    <a:pt x="1099" y="200"/>
                  </a:lnTo>
                  <a:lnTo>
                    <a:pt x="1102" y="197"/>
                  </a:lnTo>
                  <a:lnTo>
                    <a:pt x="1102" y="197"/>
                  </a:lnTo>
                  <a:lnTo>
                    <a:pt x="1104" y="196"/>
                  </a:lnTo>
                  <a:lnTo>
                    <a:pt x="1104" y="196"/>
                  </a:lnTo>
                  <a:lnTo>
                    <a:pt x="1105" y="195"/>
                  </a:lnTo>
                  <a:lnTo>
                    <a:pt x="1107" y="194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85"/>
                  </a:lnTo>
                  <a:lnTo>
                    <a:pt x="1106" y="178"/>
                  </a:lnTo>
                  <a:lnTo>
                    <a:pt x="1103" y="172"/>
                  </a:lnTo>
                  <a:lnTo>
                    <a:pt x="1099" y="166"/>
                  </a:lnTo>
                  <a:lnTo>
                    <a:pt x="1099" y="166"/>
                  </a:lnTo>
                  <a:lnTo>
                    <a:pt x="1099" y="165"/>
                  </a:lnTo>
                  <a:lnTo>
                    <a:pt x="1099" y="165"/>
                  </a:lnTo>
                  <a:lnTo>
                    <a:pt x="1099" y="161"/>
                  </a:lnTo>
                  <a:lnTo>
                    <a:pt x="1099" y="159"/>
                  </a:lnTo>
                  <a:lnTo>
                    <a:pt x="1098" y="156"/>
                  </a:lnTo>
                  <a:lnTo>
                    <a:pt x="1097" y="154"/>
                  </a:lnTo>
                  <a:lnTo>
                    <a:pt x="1094" y="150"/>
                  </a:lnTo>
                  <a:lnTo>
                    <a:pt x="1091" y="148"/>
                  </a:lnTo>
                  <a:lnTo>
                    <a:pt x="1091" y="148"/>
                  </a:lnTo>
                  <a:lnTo>
                    <a:pt x="1089" y="147"/>
                  </a:lnTo>
                  <a:lnTo>
                    <a:pt x="1089" y="147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82" y="142"/>
                  </a:lnTo>
                  <a:lnTo>
                    <a:pt x="1082" y="142"/>
                  </a:lnTo>
                  <a:lnTo>
                    <a:pt x="1079" y="138"/>
                  </a:lnTo>
                  <a:lnTo>
                    <a:pt x="1078" y="137"/>
                  </a:lnTo>
                  <a:lnTo>
                    <a:pt x="1078" y="137"/>
                  </a:lnTo>
                  <a:lnTo>
                    <a:pt x="1077" y="134"/>
                  </a:lnTo>
                  <a:lnTo>
                    <a:pt x="1076" y="133"/>
                  </a:lnTo>
                  <a:lnTo>
                    <a:pt x="1075" y="132"/>
                  </a:lnTo>
                  <a:lnTo>
                    <a:pt x="1075" y="132"/>
                  </a:lnTo>
                  <a:lnTo>
                    <a:pt x="1072" y="131"/>
                  </a:lnTo>
                  <a:lnTo>
                    <a:pt x="1070" y="129"/>
                  </a:lnTo>
                  <a:lnTo>
                    <a:pt x="1067" y="123"/>
                  </a:lnTo>
                  <a:lnTo>
                    <a:pt x="1067" y="123"/>
                  </a:lnTo>
                  <a:lnTo>
                    <a:pt x="1064" y="118"/>
                  </a:lnTo>
                  <a:lnTo>
                    <a:pt x="1059" y="112"/>
                  </a:lnTo>
                  <a:lnTo>
                    <a:pt x="1059" y="112"/>
                  </a:lnTo>
                  <a:lnTo>
                    <a:pt x="1058" y="111"/>
                  </a:lnTo>
                  <a:lnTo>
                    <a:pt x="1057" y="109"/>
                  </a:lnTo>
                  <a:lnTo>
                    <a:pt x="1055" y="103"/>
                  </a:lnTo>
                  <a:lnTo>
                    <a:pt x="1055" y="103"/>
                  </a:lnTo>
                  <a:lnTo>
                    <a:pt x="1055" y="101"/>
                  </a:lnTo>
                  <a:lnTo>
                    <a:pt x="1055" y="101"/>
                  </a:lnTo>
                  <a:lnTo>
                    <a:pt x="1053" y="91"/>
                  </a:lnTo>
                  <a:lnTo>
                    <a:pt x="1053" y="91"/>
                  </a:lnTo>
                  <a:lnTo>
                    <a:pt x="1052" y="86"/>
                  </a:lnTo>
                  <a:lnTo>
                    <a:pt x="1052" y="86"/>
                  </a:lnTo>
                  <a:lnTo>
                    <a:pt x="1051" y="85"/>
                  </a:lnTo>
                  <a:lnTo>
                    <a:pt x="1050" y="83"/>
                  </a:lnTo>
                  <a:lnTo>
                    <a:pt x="1050" y="83"/>
                  </a:lnTo>
                  <a:lnTo>
                    <a:pt x="1047" y="79"/>
                  </a:lnTo>
                  <a:lnTo>
                    <a:pt x="1045" y="74"/>
                  </a:lnTo>
                  <a:lnTo>
                    <a:pt x="1045" y="74"/>
                  </a:lnTo>
                  <a:lnTo>
                    <a:pt x="1042" y="70"/>
                  </a:lnTo>
                  <a:lnTo>
                    <a:pt x="1039" y="66"/>
                  </a:lnTo>
                  <a:lnTo>
                    <a:pt x="1038" y="64"/>
                  </a:lnTo>
                  <a:lnTo>
                    <a:pt x="1038" y="64"/>
                  </a:lnTo>
                  <a:lnTo>
                    <a:pt x="1035" y="60"/>
                  </a:lnTo>
                  <a:lnTo>
                    <a:pt x="1034" y="58"/>
                  </a:lnTo>
                  <a:lnTo>
                    <a:pt x="1034" y="56"/>
                  </a:lnTo>
                  <a:lnTo>
                    <a:pt x="1034" y="56"/>
                  </a:lnTo>
                  <a:lnTo>
                    <a:pt x="1033" y="53"/>
                  </a:lnTo>
                  <a:lnTo>
                    <a:pt x="1032" y="50"/>
                  </a:lnTo>
                  <a:lnTo>
                    <a:pt x="1029" y="44"/>
                  </a:lnTo>
                  <a:lnTo>
                    <a:pt x="1029" y="44"/>
                  </a:lnTo>
                  <a:lnTo>
                    <a:pt x="1027" y="42"/>
                  </a:lnTo>
                  <a:lnTo>
                    <a:pt x="1027" y="42"/>
                  </a:lnTo>
                  <a:lnTo>
                    <a:pt x="1026" y="38"/>
                  </a:lnTo>
                  <a:lnTo>
                    <a:pt x="1025" y="35"/>
                  </a:lnTo>
                  <a:lnTo>
                    <a:pt x="1026" y="33"/>
                  </a:lnTo>
                  <a:lnTo>
                    <a:pt x="1027" y="30"/>
                  </a:lnTo>
                  <a:lnTo>
                    <a:pt x="1027" y="30"/>
                  </a:lnTo>
                  <a:lnTo>
                    <a:pt x="1035" y="22"/>
                  </a:lnTo>
                  <a:lnTo>
                    <a:pt x="1043" y="14"/>
                  </a:lnTo>
                  <a:lnTo>
                    <a:pt x="1043" y="14"/>
                  </a:lnTo>
                  <a:lnTo>
                    <a:pt x="1045" y="13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7" y="11"/>
                  </a:lnTo>
                  <a:lnTo>
                    <a:pt x="1064" y="8"/>
                  </a:lnTo>
                  <a:lnTo>
                    <a:pt x="1064" y="8"/>
                  </a:lnTo>
                  <a:lnTo>
                    <a:pt x="1070" y="5"/>
                  </a:lnTo>
                  <a:lnTo>
                    <a:pt x="1076" y="3"/>
                  </a:lnTo>
                  <a:lnTo>
                    <a:pt x="1076" y="3"/>
                  </a:lnTo>
                  <a:lnTo>
                    <a:pt x="1080" y="2"/>
                  </a:lnTo>
                  <a:lnTo>
                    <a:pt x="1080" y="2"/>
                  </a:lnTo>
                  <a:lnTo>
                    <a:pt x="1084" y="4"/>
                  </a:lnTo>
                  <a:lnTo>
                    <a:pt x="1089" y="4"/>
                  </a:lnTo>
                  <a:lnTo>
                    <a:pt x="1089" y="4"/>
                  </a:lnTo>
                  <a:lnTo>
                    <a:pt x="1095" y="4"/>
                  </a:lnTo>
                  <a:lnTo>
                    <a:pt x="1095" y="4"/>
                  </a:lnTo>
                  <a:lnTo>
                    <a:pt x="1101" y="3"/>
                  </a:lnTo>
                  <a:lnTo>
                    <a:pt x="1101" y="3"/>
                  </a:lnTo>
                  <a:lnTo>
                    <a:pt x="1101" y="3"/>
                  </a:lnTo>
                  <a:lnTo>
                    <a:pt x="1101" y="3"/>
                  </a:lnTo>
                  <a:lnTo>
                    <a:pt x="1103" y="3"/>
                  </a:lnTo>
                  <a:lnTo>
                    <a:pt x="1103" y="3"/>
                  </a:lnTo>
                  <a:lnTo>
                    <a:pt x="1111" y="2"/>
                  </a:lnTo>
                  <a:lnTo>
                    <a:pt x="1117" y="1"/>
                  </a:lnTo>
                  <a:lnTo>
                    <a:pt x="1117" y="1"/>
                  </a:lnTo>
                  <a:lnTo>
                    <a:pt x="1124" y="0"/>
                  </a:lnTo>
                  <a:lnTo>
                    <a:pt x="1124" y="0"/>
                  </a:lnTo>
                  <a:lnTo>
                    <a:pt x="1126" y="1"/>
                  </a:lnTo>
                  <a:lnTo>
                    <a:pt x="1126" y="1"/>
                  </a:lnTo>
                  <a:lnTo>
                    <a:pt x="1139" y="2"/>
                  </a:lnTo>
                  <a:lnTo>
                    <a:pt x="1139" y="2"/>
                  </a:lnTo>
                  <a:lnTo>
                    <a:pt x="1146" y="3"/>
                  </a:lnTo>
                  <a:lnTo>
                    <a:pt x="1146" y="3"/>
                  </a:lnTo>
                  <a:lnTo>
                    <a:pt x="1152" y="4"/>
                  </a:lnTo>
                  <a:lnTo>
                    <a:pt x="1152" y="4"/>
                  </a:lnTo>
                  <a:lnTo>
                    <a:pt x="1155" y="5"/>
                  </a:lnTo>
                  <a:lnTo>
                    <a:pt x="1159" y="6"/>
                  </a:lnTo>
                  <a:lnTo>
                    <a:pt x="1159" y="6"/>
                  </a:lnTo>
                  <a:lnTo>
                    <a:pt x="1164" y="5"/>
                  </a:lnTo>
                  <a:lnTo>
                    <a:pt x="1164" y="5"/>
                  </a:lnTo>
                  <a:lnTo>
                    <a:pt x="1167" y="5"/>
                  </a:lnTo>
                  <a:lnTo>
                    <a:pt x="1168" y="6"/>
                  </a:lnTo>
                  <a:lnTo>
                    <a:pt x="1168" y="6"/>
                  </a:lnTo>
                  <a:lnTo>
                    <a:pt x="1188" y="9"/>
                  </a:lnTo>
                  <a:lnTo>
                    <a:pt x="1206" y="10"/>
                  </a:lnTo>
                  <a:lnTo>
                    <a:pt x="1206" y="10"/>
                  </a:lnTo>
                  <a:lnTo>
                    <a:pt x="1211" y="11"/>
                  </a:lnTo>
                  <a:lnTo>
                    <a:pt x="1211" y="11"/>
                  </a:lnTo>
                  <a:lnTo>
                    <a:pt x="1223" y="12"/>
                  </a:lnTo>
                  <a:lnTo>
                    <a:pt x="1228" y="13"/>
                  </a:lnTo>
                  <a:lnTo>
                    <a:pt x="1233" y="15"/>
                  </a:lnTo>
                  <a:lnTo>
                    <a:pt x="1233" y="15"/>
                  </a:lnTo>
                  <a:lnTo>
                    <a:pt x="1236" y="16"/>
                  </a:lnTo>
                  <a:lnTo>
                    <a:pt x="1239" y="16"/>
                  </a:lnTo>
                  <a:lnTo>
                    <a:pt x="1239" y="16"/>
                  </a:lnTo>
                  <a:lnTo>
                    <a:pt x="1240" y="17"/>
                  </a:lnTo>
                  <a:lnTo>
                    <a:pt x="1240" y="17"/>
                  </a:lnTo>
                  <a:lnTo>
                    <a:pt x="1242" y="17"/>
                  </a:lnTo>
                  <a:lnTo>
                    <a:pt x="1242" y="17"/>
                  </a:lnTo>
                  <a:lnTo>
                    <a:pt x="1244" y="17"/>
                  </a:lnTo>
                  <a:lnTo>
                    <a:pt x="1244" y="17"/>
                  </a:lnTo>
                  <a:lnTo>
                    <a:pt x="1248" y="21"/>
                  </a:lnTo>
                  <a:lnTo>
                    <a:pt x="1253" y="23"/>
                  </a:lnTo>
                  <a:lnTo>
                    <a:pt x="1257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4" y="25"/>
                  </a:lnTo>
                  <a:lnTo>
                    <a:pt x="1267" y="26"/>
                  </a:lnTo>
                  <a:lnTo>
                    <a:pt x="1270" y="28"/>
                  </a:lnTo>
                  <a:lnTo>
                    <a:pt x="1273" y="31"/>
                  </a:lnTo>
                  <a:lnTo>
                    <a:pt x="1273" y="31"/>
                  </a:lnTo>
                  <a:lnTo>
                    <a:pt x="1273" y="32"/>
                  </a:lnTo>
                  <a:lnTo>
                    <a:pt x="1273" y="32"/>
                  </a:lnTo>
                  <a:lnTo>
                    <a:pt x="1275" y="34"/>
                  </a:lnTo>
                  <a:lnTo>
                    <a:pt x="1276" y="35"/>
                  </a:lnTo>
                  <a:lnTo>
                    <a:pt x="1278" y="35"/>
                  </a:lnTo>
                  <a:lnTo>
                    <a:pt x="1278" y="35"/>
                  </a:lnTo>
                  <a:lnTo>
                    <a:pt x="1279" y="35"/>
                  </a:lnTo>
                  <a:lnTo>
                    <a:pt x="1279" y="35"/>
                  </a:lnTo>
                  <a:lnTo>
                    <a:pt x="1280" y="35"/>
                  </a:lnTo>
                  <a:lnTo>
                    <a:pt x="1280" y="35"/>
                  </a:lnTo>
                  <a:lnTo>
                    <a:pt x="1282" y="36"/>
                  </a:lnTo>
                  <a:lnTo>
                    <a:pt x="1285" y="37"/>
                  </a:lnTo>
                  <a:lnTo>
                    <a:pt x="1285" y="37"/>
                  </a:lnTo>
                  <a:lnTo>
                    <a:pt x="1289" y="40"/>
                  </a:lnTo>
                  <a:lnTo>
                    <a:pt x="1295" y="41"/>
                  </a:lnTo>
                  <a:lnTo>
                    <a:pt x="1295" y="41"/>
                  </a:lnTo>
                  <a:lnTo>
                    <a:pt x="1297" y="42"/>
                  </a:lnTo>
                  <a:lnTo>
                    <a:pt x="1298" y="43"/>
                  </a:lnTo>
                  <a:lnTo>
                    <a:pt x="1298" y="43"/>
                  </a:lnTo>
                  <a:lnTo>
                    <a:pt x="1299" y="44"/>
                  </a:lnTo>
                  <a:lnTo>
                    <a:pt x="1299" y="46"/>
                  </a:lnTo>
                  <a:lnTo>
                    <a:pt x="1299" y="46"/>
                  </a:lnTo>
                  <a:lnTo>
                    <a:pt x="1298" y="48"/>
                  </a:lnTo>
                  <a:lnTo>
                    <a:pt x="1298" y="48"/>
                  </a:lnTo>
                  <a:lnTo>
                    <a:pt x="1293" y="48"/>
                  </a:lnTo>
                  <a:lnTo>
                    <a:pt x="1293" y="48"/>
                  </a:lnTo>
                  <a:lnTo>
                    <a:pt x="1286" y="47"/>
                  </a:lnTo>
                  <a:lnTo>
                    <a:pt x="1283" y="46"/>
                  </a:lnTo>
                  <a:lnTo>
                    <a:pt x="1281" y="44"/>
                  </a:lnTo>
                  <a:lnTo>
                    <a:pt x="1281" y="44"/>
                  </a:lnTo>
                  <a:lnTo>
                    <a:pt x="1279" y="43"/>
                  </a:lnTo>
                  <a:lnTo>
                    <a:pt x="1277" y="42"/>
                  </a:lnTo>
                  <a:lnTo>
                    <a:pt x="1273" y="41"/>
                  </a:lnTo>
                  <a:lnTo>
                    <a:pt x="1273" y="41"/>
                  </a:lnTo>
                  <a:lnTo>
                    <a:pt x="1271" y="41"/>
                  </a:lnTo>
                  <a:lnTo>
                    <a:pt x="1271" y="41"/>
                  </a:lnTo>
                  <a:lnTo>
                    <a:pt x="1267" y="41"/>
                  </a:lnTo>
                  <a:lnTo>
                    <a:pt x="1267" y="41"/>
                  </a:lnTo>
                  <a:lnTo>
                    <a:pt x="1262" y="41"/>
                  </a:lnTo>
                  <a:lnTo>
                    <a:pt x="1256" y="40"/>
                  </a:lnTo>
                  <a:lnTo>
                    <a:pt x="1256" y="40"/>
                  </a:lnTo>
                  <a:lnTo>
                    <a:pt x="1250" y="39"/>
                  </a:lnTo>
                  <a:lnTo>
                    <a:pt x="1243" y="38"/>
                  </a:lnTo>
                  <a:lnTo>
                    <a:pt x="1243" y="38"/>
                  </a:lnTo>
                  <a:lnTo>
                    <a:pt x="1238" y="39"/>
                  </a:lnTo>
                  <a:lnTo>
                    <a:pt x="1238" y="39"/>
                  </a:lnTo>
                  <a:lnTo>
                    <a:pt x="1231" y="37"/>
                  </a:lnTo>
                  <a:lnTo>
                    <a:pt x="1225" y="36"/>
                  </a:lnTo>
                  <a:lnTo>
                    <a:pt x="1225" y="36"/>
                  </a:lnTo>
                  <a:lnTo>
                    <a:pt x="1220" y="37"/>
                  </a:lnTo>
                  <a:lnTo>
                    <a:pt x="1220" y="37"/>
                  </a:lnTo>
                  <a:lnTo>
                    <a:pt x="1216" y="37"/>
                  </a:lnTo>
                  <a:lnTo>
                    <a:pt x="1216" y="37"/>
                  </a:lnTo>
                  <a:lnTo>
                    <a:pt x="1208" y="36"/>
                  </a:lnTo>
                  <a:lnTo>
                    <a:pt x="1208" y="36"/>
                  </a:lnTo>
                  <a:lnTo>
                    <a:pt x="1206" y="35"/>
                  </a:lnTo>
                  <a:lnTo>
                    <a:pt x="1206" y="35"/>
                  </a:lnTo>
                  <a:lnTo>
                    <a:pt x="1202" y="36"/>
                  </a:lnTo>
                  <a:lnTo>
                    <a:pt x="1202" y="36"/>
                  </a:lnTo>
                  <a:lnTo>
                    <a:pt x="1200" y="37"/>
                  </a:lnTo>
                  <a:lnTo>
                    <a:pt x="1200" y="37"/>
                  </a:lnTo>
                  <a:lnTo>
                    <a:pt x="1196" y="35"/>
                  </a:lnTo>
                  <a:lnTo>
                    <a:pt x="1191" y="35"/>
                  </a:lnTo>
                  <a:lnTo>
                    <a:pt x="1191" y="35"/>
                  </a:lnTo>
                  <a:lnTo>
                    <a:pt x="1185" y="36"/>
                  </a:lnTo>
                  <a:lnTo>
                    <a:pt x="1179" y="37"/>
                  </a:lnTo>
                  <a:lnTo>
                    <a:pt x="1177" y="38"/>
                  </a:lnTo>
                  <a:lnTo>
                    <a:pt x="1177" y="38"/>
                  </a:lnTo>
                  <a:lnTo>
                    <a:pt x="1175" y="38"/>
                  </a:lnTo>
                  <a:lnTo>
                    <a:pt x="1175" y="38"/>
                  </a:lnTo>
                  <a:lnTo>
                    <a:pt x="1169" y="39"/>
                  </a:lnTo>
                  <a:lnTo>
                    <a:pt x="1169" y="39"/>
                  </a:lnTo>
                  <a:lnTo>
                    <a:pt x="1169" y="39"/>
                  </a:lnTo>
                  <a:lnTo>
                    <a:pt x="1169" y="39"/>
                  </a:lnTo>
                  <a:lnTo>
                    <a:pt x="1164" y="38"/>
                  </a:lnTo>
                  <a:lnTo>
                    <a:pt x="1160" y="38"/>
                  </a:lnTo>
                  <a:lnTo>
                    <a:pt x="1160" y="38"/>
                  </a:lnTo>
                  <a:lnTo>
                    <a:pt x="1153" y="38"/>
                  </a:lnTo>
                  <a:lnTo>
                    <a:pt x="1153" y="38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6" y="38"/>
                  </a:lnTo>
                  <a:lnTo>
                    <a:pt x="1146" y="38"/>
                  </a:lnTo>
                  <a:lnTo>
                    <a:pt x="1142" y="39"/>
                  </a:lnTo>
                  <a:lnTo>
                    <a:pt x="1139" y="40"/>
                  </a:lnTo>
                  <a:lnTo>
                    <a:pt x="1133" y="43"/>
                  </a:lnTo>
                  <a:lnTo>
                    <a:pt x="1133" y="43"/>
                  </a:lnTo>
                  <a:lnTo>
                    <a:pt x="1131" y="45"/>
                  </a:lnTo>
                  <a:lnTo>
                    <a:pt x="1128" y="46"/>
                  </a:lnTo>
                  <a:lnTo>
                    <a:pt x="1128" y="46"/>
                  </a:lnTo>
                  <a:lnTo>
                    <a:pt x="1125" y="47"/>
                  </a:lnTo>
                  <a:lnTo>
                    <a:pt x="1125" y="47"/>
                  </a:lnTo>
                  <a:lnTo>
                    <a:pt x="1118" y="50"/>
                  </a:lnTo>
                  <a:lnTo>
                    <a:pt x="1111" y="54"/>
                  </a:lnTo>
                  <a:lnTo>
                    <a:pt x="1108" y="56"/>
                  </a:lnTo>
                  <a:lnTo>
                    <a:pt x="1108" y="56"/>
                  </a:lnTo>
                  <a:lnTo>
                    <a:pt x="1106" y="58"/>
                  </a:lnTo>
                  <a:lnTo>
                    <a:pt x="1105" y="60"/>
                  </a:lnTo>
                  <a:lnTo>
                    <a:pt x="1105" y="64"/>
                  </a:lnTo>
                  <a:lnTo>
                    <a:pt x="1105" y="64"/>
                  </a:lnTo>
                  <a:lnTo>
                    <a:pt x="1107" y="80"/>
                  </a:lnTo>
                  <a:lnTo>
                    <a:pt x="1107" y="80"/>
                  </a:lnTo>
                  <a:lnTo>
                    <a:pt x="1107" y="83"/>
                  </a:lnTo>
                  <a:lnTo>
                    <a:pt x="1109" y="84"/>
                  </a:lnTo>
                  <a:lnTo>
                    <a:pt x="1112" y="87"/>
                  </a:lnTo>
                  <a:lnTo>
                    <a:pt x="1112" y="87"/>
                  </a:lnTo>
                  <a:lnTo>
                    <a:pt x="1115" y="88"/>
                  </a:lnTo>
                  <a:lnTo>
                    <a:pt x="1117" y="90"/>
                  </a:lnTo>
                  <a:lnTo>
                    <a:pt x="1121" y="96"/>
                  </a:lnTo>
                  <a:lnTo>
                    <a:pt x="1122" y="97"/>
                  </a:lnTo>
                  <a:lnTo>
                    <a:pt x="1122" y="97"/>
                  </a:lnTo>
                  <a:lnTo>
                    <a:pt x="1124" y="100"/>
                  </a:lnTo>
                  <a:lnTo>
                    <a:pt x="1126" y="103"/>
                  </a:lnTo>
                  <a:lnTo>
                    <a:pt x="1131" y="105"/>
                  </a:lnTo>
                  <a:lnTo>
                    <a:pt x="1133" y="106"/>
                  </a:lnTo>
                  <a:lnTo>
                    <a:pt x="1136" y="107"/>
                  </a:lnTo>
                  <a:lnTo>
                    <a:pt x="1136" y="107"/>
                  </a:lnTo>
                  <a:lnTo>
                    <a:pt x="1137" y="107"/>
                  </a:lnTo>
                  <a:lnTo>
                    <a:pt x="1138" y="108"/>
                  </a:lnTo>
                  <a:lnTo>
                    <a:pt x="1138" y="108"/>
                  </a:lnTo>
                  <a:lnTo>
                    <a:pt x="1140" y="113"/>
                  </a:lnTo>
                  <a:lnTo>
                    <a:pt x="1143" y="117"/>
                  </a:lnTo>
                  <a:lnTo>
                    <a:pt x="1147" y="119"/>
                  </a:lnTo>
                  <a:lnTo>
                    <a:pt x="1151" y="121"/>
                  </a:lnTo>
                  <a:lnTo>
                    <a:pt x="1151" y="121"/>
                  </a:lnTo>
                  <a:lnTo>
                    <a:pt x="1153" y="122"/>
                  </a:lnTo>
                  <a:lnTo>
                    <a:pt x="1153" y="122"/>
                  </a:lnTo>
                  <a:lnTo>
                    <a:pt x="1154" y="122"/>
                  </a:lnTo>
                  <a:lnTo>
                    <a:pt x="1154" y="122"/>
                  </a:lnTo>
                  <a:lnTo>
                    <a:pt x="1158" y="126"/>
                  </a:lnTo>
                  <a:lnTo>
                    <a:pt x="1163" y="130"/>
                  </a:lnTo>
                  <a:lnTo>
                    <a:pt x="1173" y="134"/>
                  </a:lnTo>
                  <a:lnTo>
                    <a:pt x="1173" y="134"/>
                  </a:lnTo>
                  <a:lnTo>
                    <a:pt x="1179" y="137"/>
                  </a:lnTo>
                  <a:lnTo>
                    <a:pt x="1184" y="140"/>
                  </a:lnTo>
                  <a:lnTo>
                    <a:pt x="1184" y="140"/>
                  </a:lnTo>
                  <a:lnTo>
                    <a:pt x="1188" y="143"/>
                  </a:lnTo>
                  <a:lnTo>
                    <a:pt x="1188" y="143"/>
                  </a:lnTo>
                  <a:lnTo>
                    <a:pt x="1192" y="145"/>
                  </a:lnTo>
                  <a:lnTo>
                    <a:pt x="1195" y="149"/>
                  </a:lnTo>
                  <a:lnTo>
                    <a:pt x="1195" y="149"/>
                  </a:lnTo>
                  <a:lnTo>
                    <a:pt x="1197" y="153"/>
                  </a:lnTo>
                  <a:lnTo>
                    <a:pt x="1200" y="158"/>
                  </a:lnTo>
                  <a:lnTo>
                    <a:pt x="1205" y="162"/>
                  </a:lnTo>
                  <a:lnTo>
                    <a:pt x="1208" y="164"/>
                  </a:lnTo>
                  <a:lnTo>
                    <a:pt x="1212" y="165"/>
                  </a:lnTo>
                  <a:lnTo>
                    <a:pt x="1212" y="165"/>
                  </a:lnTo>
                  <a:lnTo>
                    <a:pt x="1213" y="166"/>
                  </a:lnTo>
                  <a:lnTo>
                    <a:pt x="1213" y="166"/>
                  </a:lnTo>
                  <a:lnTo>
                    <a:pt x="1216" y="171"/>
                  </a:lnTo>
                  <a:lnTo>
                    <a:pt x="1220" y="174"/>
                  </a:lnTo>
                  <a:lnTo>
                    <a:pt x="1220" y="174"/>
                  </a:lnTo>
                  <a:lnTo>
                    <a:pt x="1224" y="179"/>
                  </a:lnTo>
                  <a:lnTo>
                    <a:pt x="1227" y="184"/>
                  </a:lnTo>
                  <a:lnTo>
                    <a:pt x="1227" y="184"/>
                  </a:lnTo>
                  <a:lnTo>
                    <a:pt x="1230" y="192"/>
                  </a:lnTo>
                  <a:lnTo>
                    <a:pt x="1233" y="199"/>
                  </a:lnTo>
                  <a:lnTo>
                    <a:pt x="1233" y="199"/>
                  </a:lnTo>
                  <a:lnTo>
                    <a:pt x="1237" y="206"/>
                  </a:lnTo>
                  <a:lnTo>
                    <a:pt x="1237" y="206"/>
                  </a:lnTo>
                  <a:lnTo>
                    <a:pt x="1249" y="233"/>
                  </a:lnTo>
                  <a:lnTo>
                    <a:pt x="1249" y="233"/>
                  </a:lnTo>
                  <a:lnTo>
                    <a:pt x="1250" y="238"/>
                  </a:lnTo>
                  <a:lnTo>
                    <a:pt x="1250" y="238"/>
                  </a:lnTo>
                  <a:lnTo>
                    <a:pt x="1251" y="242"/>
                  </a:lnTo>
                  <a:lnTo>
                    <a:pt x="1252" y="246"/>
                  </a:lnTo>
                  <a:lnTo>
                    <a:pt x="1252" y="246"/>
                  </a:lnTo>
                  <a:lnTo>
                    <a:pt x="1254" y="250"/>
                  </a:lnTo>
                  <a:lnTo>
                    <a:pt x="1255" y="254"/>
                  </a:lnTo>
                  <a:lnTo>
                    <a:pt x="1254" y="258"/>
                  </a:lnTo>
                  <a:lnTo>
                    <a:pt x="1253" y="263"/>
                  </a:lnTo>
                  <a:lnTo>
                    <a:pt x="1253" y="263"/>
                  </a:lnTo>
                  <a:lnTo>
                    <a:pt x="1249" y="273"/>
                  </a:lnTo>
                  <a:lnTo>
                    <a:pt x="1249" y="273"/>
                  </a:lnTo>
                  <a:lnTo>
                    <a:pt x="1247" y="278"/>
                  </a:lnTo>
                  <a:lnTo>
                    <a:pt x="1247" y="278"/>
                  </a:lnTo>
                  <a:lnTo>
                    <a:pt x="1245" y="282"/>
                  </a:lnTo>
                  <a:lnTo>
                    <a:pt x="1245" y="282"/>
                  </a:lnTo>
                  <a:lnTo>
                    <a:pt x="1243" y="287"/>
                  </a:lnTo>
                  <a:lnTo>
                    <a:pt x="1241" y="294"/>
                  </a:lnTo>
                  <a:lnTo>
                    <a:pt x="1241" y="294"/>
                  </a:lnTo>
                  <a:lnTo>
                    <a:pt x="1239" y="298"/>
                  </a:lnTo>
                  <a:lnTo>
                    <a:pt x="1236" y="302"/>
                  </a:lnTo>
                  <a:lnTo>
                    <a:pt x="1232" y="306"/>
                  </a:lnTo>
                  <a:lnTo>
                    <a:pt x="1227" y="308"/>
                  </a:lnTo>
                  <a:lnTo>
                    <a:pt x="1227" y="308"/>
                  </a:lnTo>
                  <a:lnTo>
                    <a:pt x="1219" y="312"/>
                  </a:lnTo>
                  <a:lnTo>
                    <a:pt x="1213" y="317"/>
                  </a:lnTo>
                  <a:lnTo>
                    <a:pt x="1213" y="317"/>
                  </a:lnTo>
                  <a:lnTo>
                    <a:pt x="1208" y="321"/>
                  </a:lnTo>
                  <a:lnTo>
                    <a:pt x="1204" y="322"/>
                  </a:lnTo>
                  <a:lnTo>
                    <a:pt x="1204" y="322"/>
                  </a:lnTo>
                  <a:lnTo>
                    <a:pt x="1200" y="323"/>
                  </a:lnTo>
                  <a:lnTo>
                    <a:pt x="1197" y="325"/>
                  </a:lnTo>
                  <a:lnTo>
                    <a:pt x="1197" y="325"/>
                  </a:lnTo>
                  <a:lnTo>
                    <a:pt x="1196" y="326"/>
                  </a:lnTo>
                  <a:lnTo>
                    <a:pt x="1196" y="326"/>
                  </a:lnTo>
                  <a:lnTo>
                    <a:pt x="1194" y="327"/>
                  </a:lnTo>
                  <a:lnTo>
                    <a:pt x="1194" y="327"/>
                  </a:lnTo>
                  <a:lnTo>
                    <a:pt x="1187" y="330"/>
                  </a:lnTo>
                  <a:lnTo>
                    <a:pt x="1187" y="330"/>
                  </a:lnTo>
                  <a:lnTo>
                    <a:pt x="1171" y="334"/>
                  </a:lnTo>
                  <a:lnTo>
                    <a:pt x="1163" y="336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53" y="336"/>
                  </a:lnTo>
                  <a:lnTo>
                    <a:pt x="1153" y="336"/>
                  </a:lnTo>
                  <a:lnTo>
                    <a:pt x="1138" y="336"/>
                  </a:lnTo>
                  <a:lnTo>
                    <a:pt x="1138" y="336"/>
                  </a:lnTo>
                  <a:lnTo>
                    <a:pt x="1128" y="336"/>
                  </a:lnTo>
                  <a:lnTo>
                    <a:pt x="1128" y="336"/>
                  </a:lnTo>
                  <a:lnTo>
                    <a:pt x="1125" y="336"/>
                  </a:lnTo>
                  <a:lnTo>
                    <a:pt x="1125" y="336"/>
                  </a:lnTo>
                  <a:lnTo>
                    <a:pt x="1119" y="336"/>
                  </a:lnTo>
                  <a:lnTo>
                    <a:pt x="1113" y="337"/>
                  </a:lnTo>
                  <a:lnTo>
                    <a:pt x="1113" y="337"/>
                  </a:lnTo>
                  <a:lnTo>
                    <a:pt x="1107" y="338"/>
                  </a:lnTo>
                  <a:lnTo>
                    <a:pt x="1101" y="339"/>
                  </a:lnTo>
                  <a:lnTo>
                    <a:pt x="1101" y="339"/>
                  </a:lnTo>
                  <a:lnTo>
                    <a:pt x="1096" y="338"/>
                  </a:lnTo>
                  <a:lnTo>
                    <a:pt x="1091" y="336"/>
                  </a:lnTo>
                  <a:lnTo>
                    <a:pt x="1091" y="336"/>
                  </a:lnTo>
                  <a:lnTo>
                    <a:pt x="1086" y="334"/>
                  </a:lnTo>
                  <a:lnTo>
                    <a:pt x="1079" y="333"/>
                  </a:lnTo>
                  <a:lnTo>
                    <a:pt x="1079" y="333"/>
                  </a:lnTo>
                  <a:lnTo>
                    <a:pt x="1077" y="333"/>
                  </a:lnTo>
                  <a:lnTo>
                    <a:pt x="1077" y="333"/>
                  </a:lnTo>
                  <a:lnTo>
                    <a:pt x="1071" y="332"/>
                  </a:lnTo>
                  <a:lnTo>
                    <a:pt x="1065" y="330"/>
                  </a:lnTo>
                  <a:lnTo>
                    <a:pt x="1065" y="330"/>
                  </a:lnTo>
                  <a:lnTo>
                    <a:pt x="1059" y="327"/>
                  </a:lnTo>
                  <a:lnTo>
                    <a:pt x="1059" y="327"/>
                  </a:lnTo>
                  <a:lnTo>
                    <a:pt x="1053" y="325"/>
                  </a:lnTo>
                  <a:lnTo>
                    <a:pt x="1047" y="325"/>
                  </a:lnTo>
                  <a:lnTo>
                    <a:pt x="1047" y="325"/>
                  </a:lnTo>
                  <a:lnTo>
                    <a:pt x="1042" y="325"/>
                  </a:lnTo>
                  <a:lnTo>
                    <a:pt x="1042" y="325"/>
                  </a:lnTo>
                  <a:lnTo>
                    <a:pt x="1037" y="326"/>
                  </a:lnTo>
                  <a:lnTo>
                    <a:pt x="1037" y="326"/>
                  </a:lnTo>
                  <a:lnTo>
                    <a:pt x="1031" y="325"/>
                  </a:lnTo>
                  <a:lnTo>
                    <a:pt x="1024" y="323"/>
                  </a:lnTo>
                  <a:lnTo>
                    <a:pt x="1024" y="323"/>
                  </a:lnTo>
                  <a:lnTo>
                    <a:pt x="1016" y="320"/>
                  </a:lnTo>
                  <a:lnTo>
                    <a:pt x="1011" y="319"/>
                  </a:lnTo>
                  <a:lnTo>
                    <a:pt x="1007" y="318"/>
                  </a:lnTo>
                  <a:lnTo>
                    <a:pt x="1007" y="318"/>
                  </a:lnTo>
                  <a:lnTo>
                    <a:pt x="1001" y="319"/>
                  </a:lnTo>
                  <a:lnTo>
                    <a:pt x="1001" y="319"/>
                  </a:lnTo>
                  <a:lnTo>
                    <a:pt x="1001" y="319"/>
                  </a:lnTo>
                  <a:lnTo>
                    <a:pt x="1001" y="319"/>
                  </a:lnTo>
                  <a:lnTo>
                    <a:pt x="997" y="318"/>
                  </a:lnTo>
                  <a:lnTo>
                    <a:pt x="997" y="318"/>
                  </a:lnTo>
                  <a:lnTo>
                    <a:pt x="990" y="315"/>
                  </a:lnTo>
                  <a:lnTo>
                    <a:pt x="983" y="313"/>
                  </a:lnTo>
                  <a:lnTo>
                    <a:pt x="977" y="312"/>
                  </a:lnTo>
                  <a:lnTo>
                    <a:pt x="971" y="312"/>
                  </a:lnTo>
                  <a:lnTo>
                    <a:pt x="971" y="312"/>
                  </a:lnTo>
                  <a:lnTo>
                    <a:pt x="966" y="311"/>
                  </a:lnTo>
                  <a:lnTo>
                    <a:pt x="962" y="309"/>
                  </a:lnTo>
                  <a:lnTo>
                    <a:pt x="962" y="309"/>
                  </a:lnTo>
                  <a:lnTo>
                    <a:pt x="957" y="306"/>
                  </a:lnTo>
                  <a:lnTo>
                    <a:pt x="952" y="303"/>
                  </a:lnTo>
                  <a:lnTo>
                    <a:pt x="942" y="300"/>
                  </a:lnTo>
                  <a:lnTo>
                    <a:pt x="942" y="300"/>
                  </a:lnTo>
                  <a:lnTo>
                    <a:pt x="936" y="298"/>
                  </a:lnTo>
                  <a:lnTo>
                    <a:pt x="935" y="298"/>
                  </a:lnTo>
                  <a:lnTo>
                    <a:pt x="935" y="298"/>
                  </a:lnTo>
                  <a:lnTo>
                    <a:pt x="933" y="297"/>
                  </a:lnTo>
                  <a:lnTo>
                    <a:pt x="933" y="297"/>
                  </a:lnTo>
                  <a:lnTo>
                    <a:pt x="929" y="292"/>
                  </a:lnTo>
                  <a:lnTo>
                    <a:pt x="924" y="289"/>
                  </a:lnTo>
                  <a:lnTo>
                    <a:pt x="919" y="286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2" y="283"/>
                  </a:lnTo>
                  <a:lnTo>
                    <a:pt x="912" y="283"/>
                  </a:lnTo>
                  <a:lnTo>
                    <a:pt x="911" y="281"/>
                  </a:lnTo>
                  <a:lnTo>
                    <a:pt x="911" y="281"/>
                  </a:lnTo>
                  <a:lnTo>
                    <a:pt x="906" y="278"/>
                  </a:lnTo>
                  <a:lnTo>
                    <a:pt x="906" y="278"/>
                  </a:lnTo>
                  <a:lnTo>
                    <a:pt x="895" y="270"/>
                  </a:lnTo>
                  <a:lnTo>
                    <a:pt x="895" y="270"/>
                  </a:lnTo>
                  <a:lnTo>
                    <a:pt x="885" y="265"/>
                  </a:lnTo>
                  <a:lnTo>
                    <a:pt x="875" y="261"/>
                  </a:lnTo>
                  <a:lnTo>
                    <a:pt x="875" y="261"/>
                  </a:lnTo>
                  <a:lnTo>
                    <a:pt x="867" y="258"/>
                  </a:lnTo>
                  <a:lnTo>
                    <a:pt x="860" y="256"/>
                  </a:lnTo>
                  <a:lnTo>
                    <a:pt x="860" y="256"/>
                  </a:lnTo>
                  <a:lnTo>
                    <a:pt x="857" y="255"/>
                  </a:lnTo>
                  <a:lnTo>
                    <a:pt x="856" y="254"/>
                  </a:lnTo>
                  <a:lnTo>
                    <a:pt x="856" y="254"/>
                  </a:lnTo>
                  <a:lnTo>
                    <a:pt x="854" y="251"/>
                  </a:lnTo>
                  <a:lnTo>
                    <a:pt x="852" y="248"/>
                  </a:lnTo>
                  <a:lnTo>
                    <a:pt x="848" y="247"/>
                  </a:lnTo>
                  <a:lnTo>
                    <a:pt x="844" y="246"/>
                  </a:lnTo>
                  <a:lnTo>
                    <a:pt x="844" y="246"/>
                  </a:lnTo>
                  <a:lnTo>
                    <a:pt x="842" y="246"/>
                  </a:lnTo>
                  <a:lnTo>
                    <a:pt x="842" y="246"/>
                  </a:lnTo>
                  <a:lnTo>
                    <a:pt x="841" y="246"/>
                  </a:lnTo>
                  <a:lnTo>
                    <a:pt x="841" y="246"/>
                  </a:lnTo>
                  <a:lnTo>
                    <a:pt x="840" y="246"/>
                  </a:lnTo>
                  <a:lnTo>
                    <a:pt x="839" y="245"/>
                  </a:lnTo>
                  <a:lnTo>
                    <a:pt x="839" y="245"/>
                  </a:lnTo>
                  <a:lnTo>
                    <a:pt x="836" y="242"/>
                  </a:lnTo>
                  <a:lnTo>
                    <a:pt x="833" y="239"/>
                  </a:lnTo>
                  <a:lnTo>
                    <a:pt x="826" y="237"/>
                  </a:lnTo>
                  <a:lnTo>
                    <a:pt x="824" y="236"/>
                  </a:lnTo>
                  <a:lnTo>
                    <a:pt x="824" y="236"/>
                  </a:lnTo>
                  <a:lnTo>
                    <a:pt x="817" y="233"/>
                  </a:lnTo>
                  <a:lnTo>
                    <a:pt x="810" y="230"/>
                  </a:lnTo>
                  <a:lnTo>
                    <a:pt x="806" y="228"/>
                  </a:lnTo>
                  <a:lnTo>
                    <a:pt x="806" y="228"/>
                  </a:lnTo>
                  <a:lnTo>
                    <a:pt x="799" y="225"/>
                  </a:lnTo>
                  <a:lnTo>
                    <a:pt x="796" y="224"/>
                  </a:lnTo>
                  <a:lnTo>
                    <a:pt x="792" y="224"/>
                  </a:lnTo>
                  <a:lnTo>
                    <a:pt x="792" y="224"/>
                  </a:lnTo>
                  <a:lnTo>
                    <a:pt x="788" y="224"/>
                  </a:lnTo>
                  <a:lnTo>
                    <a:pt x="785" y="225"/>
                  </a:lnTo>
                  <a:lnTo>
                    <a:pt x="785" y="225"/>
                  </a:lnTo>
                  <a:lnTo>
                    <a:pt x="781" y="223"/>
                  </a:lnTo>
                  <a:lnTo>
                    <a:pt x="778" y="222"/>
                  </a:lnTo>
                  <a:lnTo>
                    <a:pt x="771" y="221"/>
                  </a:lnTo>
                  <a:lnTo>
                    <a:pt x="771" y="221"/>
                  </a:lnTo>
                  <a:lnTo>
                    <a:pt x="766" y="221"/>
                  </a:lnTo>
                  <a:lnTo>
                    <a:pt x="766" y="221"/>
                  </a:lnTo>
                  <a:lnTo>
                    <a:pt x="757" y="218"/>
                  </a:lnTo>
                  <a:lnTo>
                    <a:pt x="757" y="218"/>
                  </a:lnTo>
                  <a:lnTo>
                    <a:pt x="750" y="215"/>
                  </a:lnTo>
                  <a:lnTo>
                    <a:pt x="742" y="213"/>
                  </a:lnTo>
                  <a:lnTo>
                    <a:pt x="742" y="213"/>
                  </a:lnTo>
                  <a:lnTo>
                    <a:pt x="739" y="213"/>
                  </a:lnTo>
                  <a:lnTo>
                    <a:pt x="739" y="213"/>
                  </a:lnTo>
                  <a:lnTo>
                    <a:pt x="731" y="212"/>
                  </a:lnTo>
                  <a:lnTo>
                    <a:pt x="731" y="212"/>
                  </a:lnTo>
                  <a:lnTo>
                    <a:pt x="726" y="213"/>
                  </a:lnTo>
                  <a:lnTo>
                    <a:pt x="721" y="215"/>
                  </a:lnTo>
                  <a:lnTo>
                    <a:pt x="721" y="215"/>
                  </a:lnTo>
                  <a:lnTo>
                    <a:pt x="720" y="214"/>
                  </a:lnTo>
                  <a:lnTo>
                    <a:pt x="720" y="214"/>
                  </a:lnTo>
                  <a:lnTo>
                    <a:pt x="717" y="213"/>
                  </a:lnTo>
                  <a:lnTo>
                    <a:pt x="713" y="213"/>
                  </a:lnTo>
                  <a:lnTo>
                    <a:pt x="712" y="216"/>
                  </a:lnTo>
                  <a:lnTo>
                    <a:pt x="712" y="216"/>
                  </a:lnTo>
                  <a:lnTo>
                    <a:pt x="710" y="218"/>
                  </a:lnTo>
                  <a:lnTo>
                    <a:pt x="707" y="219"/>
                  </a:lnTo>
                  <a:lnTo>
                    <a:pt x="707" y="219"/>
                  </a:lnTo>
                  <a:lnTo>
                    <a:pt x="705" y="219"/>
                  </a:lnTo>
                  <a:lnTo>
                    <a:pt x="705" y="219"/>
                  </a:lnTo>
                  <a:lnTo>
                    <a:pt x="698" y="218"/>
                  </a:lnTo>
                  <a:lnTo>
                    <a:pt x="698" y="218"/>
                  </a:lnTo>
                  <a:lnTo>
                    <a:pt x="694" y="218"/>
                  </a:lnTo>
                  <a:lnTo>
                    <a:pt x="691" y="219"/>
                  </a:lnTo>
                  <a:lnTo>
                    <a:pt x="691" y="219"/>
                  </a:lnTo>
                  <a:lnTo>
                    <a:pt x="683" y="221"/>
                  </a:lnTo>
                  <a:lnTo>
                    <a:pt x="674" y="223"/>
                  </a:lnTo>
                  <a:lnTo>
                    <a:pt x="674" y="223"/>
                  </a:lnTo>
                  <a:lnTo>
                    <a:pt x="662" y="225"/>
                  </a:lnTo>
                  <a:lnTo>
                    <a:pt x="660" y="225"/>
                  </a:lnTo>
                  <a:lnTo>
                    <a:pt x="660" y="225"/>
                  </a:lnTo>
                  <a:lnTo>
                    <a:pt x="650" y="228"/>
                  </a:lnTo>
                  <a:lnTo>
                    <a:pt x="645" y="230"/>
                  </a:lnTo>
                  <a:lnTo>
                    <a:pt x="640" y="233"/>
                  </a:lnTo>
                  <a:lnTo>
                    <a:pt x="640" y="233"/>
                  </a:lnTo>
                  <a:lnTo>
                    <a:pt x="626" y="243"/>
                  </a:lnTo>
                  <a:lnTo>
                    <a:pt x="629" y="247"/>
                  </a:lnTo>
                  <a:lnTo>
                    <a:pt x="629" y="247"/>
                  </a:lnTo>
                  <a:lnTo>
                    <a:pt x="630" y="249"/>
                  </a:lnTo>
                  <a:lnTo>
                    <a:pt x="630" y="249"/>
                  </a:lnTo>
                  <a:lnTo>
                    <a:pt x="633" y="252"/>
                  </a:lnTo>
                  <a:lnTo>
                    <a:pt x="634" y="254"/>
                  </a:lnTo>
                  <a:lnTo>
                    <a:pt x="636" y="254"/>
                  </a:lnTo>
                  <a:lnTo>
                    <a:pt x="636" y="254"/>
                  </a:lnTo>
                  <a:lnTo>
                    <a:pt x="641" y="255"/>
                  </a:lnTo>
                  <a:lnTo>
                    <a:pt x="644" y="258"/>
                  </a:lnTo>
                  <a:lnTo>
                    <a:pt x="650" y="264"/>
                  </a:lnTo>
                  <a:lnTo>
                    <a:pt x="651" y="265"/>
                  </a:lnTo>
                  <a:lnTo>
                    <a:pt x="651" y="265"/>
                  </a:lnTo>
                  <a:lnTo>
                    <a:pt x="653" y="267"/>
                  </a:lnTo>
                  <a:lnTo>
                    <a:pt x="653" y="267"/>
                  </a:lnTo>
                  <a:lnTo>
                    <a:pt x="661" y="272"/>
                  </a:lnTo>
                  <a:lnTo>
                    <a:pt x="669" y="279"/>
                  </a:lnTo>
                  <a:lnTo>
                    <a:pt x="669" y="279"/>
                  </a:lnTo>
                  <a:lnTo>
                    <a:pt x="680" y="287"/>
                  </a:lnTo>
                  <a:lnTo>
                    <a:pt x="680" y="287"/>
                  </a:lnTo>
                  <a:lnTo>
                    <a:pt x="686" y="292"/>
                  </a:lnTo>
                  <a:lnTo>
                    <a:pt x="690" y="296"/>
                  </a:lnTo>
                  <a:lnTo>
                    <a:pt x="690" y="298"/>
                  </a:lnTo>
                  <a:lnTo>
                    <a:pt x="690" y="301"/>
                  </a:lnTo>
                  <a:lnTo>
                    <a:pt x="690" y="308"/>
                  </a:lnTo>
                  <a:lnTo>
                    <a:pt x="690" y="308"/>
                  </a:lnTo>
                  <a:lnTo>
                    <a:pt x="685" y="310"/>
                  </a:lnTo>
                  <a:lnTo>
                    <a:pt x="685" y="310"/>
                  </a:lnTo>
                  <a:lnTo>
                    <a:pt x="678" y="315"/>
                  </a:lnTo>
                  <a:lnTo>
                    <a:pt x="670" y="318"/>
                  </a:lnTo>
                  <a:lnTo>
                    <a:pt x="670" y="318"/>
                  </a:lnTo>
                  <a:lnTo>
                    <a:pt x="666" y="319"/>
                  </a:lnTo>
                  <a:lnTo>
                    <a:pt x="661" y="319"/>
                  </a:lnTo>
                  <a:lnTo>
                    <a:pt x="661" y="319"/>
                  </a:lnTo>
                  <a:lnTo>
                    <a:pt x="656" y="319"/>
                  </a:lnTo>
                  <a:lnTo>
                    <a:pt x="653" y="319"/>
                  </a:lnTo>
                  <a:lnTo>
                    <a:pt x="652" y="319"/>
                  </a:lnTo>
                  <a:lnTo>
                    <a:pt x="652" y="319"/>
                  </a:lnTo>
                  <a:lnTo>
                    <a:pt x="644" y="319"/>
                  </a:lnTo>
                  <a:lnTo>
                    <a:pt x="644" y="319"/>
                  </a:lnTo>
                  <a:lnTo>
                    <a:pt x="636" y="320"/>
                  </a:lnTo>
                  <a:lnTo>
                    <a:pt x="636" y="320"/>
                  </a:lnTo>
                  <a:lnTo>
                    <a:pt x="628" y="319"/>
                  </a:lnTo>
                  <a:lnTo>
                    <a:pt x="628" y="319"/>
                  </a:lnTo>
                  <a:lnTo>
                    <a:pt x="626" y="318"/>
                  </a:lnTo>
                  <a:lnTo>
                    <a:pt x="626" y="318"/>
                  </a:lnTo>
                  <a:lnTo>
                    <a:pt x="623" y="319"/>
                  </a:lnTo>
                  <a:lnTo>
                    <a:pt x="620" y="320"/>
                  </a:lnTo>
                  <a:lnTo>
                    <a:pt x="615" y="323"/>
                  </a:lnTo>
                  <a:lnTo>
                    <a:pt x="614" y="323"/>
                  </a:lnTo>
                  <a:lnTo>
                    <a:pt x="614" y="323"/>
                  </a:lnTo>
                  <a:lnTo>
                    <a:pt x="607" y="328"/>
                  </a:lnTo>
                  <a:lnTo>
                    <a:pt x="603" y="329"/>
                  </a:lnTo>
                  <a:lnTo>
                    <a:pt x="599" y="330"/>
                  </a:lnTo>
                  <a:lnTo>
                    <a:pt x="599" y="330"/>
                  </a:lnTo>
                  <a:lnTo>
                    <a:pt x="599" y="330"/>
                  </a:lnTo>
                  <a:lnTo>
                    <a:pt x="599" y="330"/>
                  </a:lnTo>
                  <a:lnTo>
                    <a:pt x="596" y="330"/>
                  </a:lnTo>
                  <a:lnTo>
                    <a:pt x="592" y="332"/>
                  </a:lnTo>
                  <a:lnTo>
                    <a:pt x="586" y="335"/>
                  </a:lnTo>
                  <a:lnTo>
                    <a:pt x="586" y="335"/>
                  </a:lnTo>
                  <a:lnTo>
                    <a:pt x="583" y="337"/>
                  </a:lnTo>
                  <a:lnTo>
                    <a:pt x="583" y="337"/>
                  </a:lnTo>
                  <a:lnTo>
                    <a:pt x="575" y="342"/>
                  </a:lnTo>
                  <a:lnTo>
                    <a:pt x="575" y="342"/>
                  </a:lnTo>
                  <a:lnTo>
                    <a:pt x="572" y="344"/>
                  </a:lnTo>
                  <a:lnTo>
                    <a:pt x="570" y="345"/>
                  </a:lnTo>
                  <a:lnTo>
                    <a:pt x="570" y="347"/>
                  </a:lnTo>
                  <a:lnTo>
                    <a:pt x="570" y="347"/>
                  </a:lnTo>
                  <a:lnTo>
                    <a:pt x="569" y="350"/>
                  </a:lnTo>
                  <a:lnTo>
                    <a:pt x="569" y="350"/>
                  </a:lnTo>
                  <a:lnTo>
                    <a:pt x="568" y="359"/>
                  </a:lnTo>
                  <a:lnTo>
                    <a:pt x="568" y="359"/>
                  </a:lnTo>
                  <a:lnTo>
                    <a:pt x="569" y="363"/>
                  </a:lnTo>
                  <a:lnTo>
                    <a:pt x="570" y="366"/>
                  </a:lnTo>
                  <a:lnTo>
                    <a:pt x="572" y="367"/>
                  </a:lnTo>
                  <a:lnTo>
                    <a:pt x="572" y="367"/>
                  </a:lnTo>
                  <a:lnTo>
                    <a:pt x="579" y="371"/>
                  </a:lnTo>
                  <a:lnTo>
                    <a:pt x="586" y="374"/>
                  </a:lnTo>
                  <a:lnTo>
                    <a:pt x="586" y="374"/>
                  </a:lnTo>
                  <a:lnTo>
                    <a:pt x="595" y="375"/>
                  </a:lnTo>
                  <a:lnTo>
                    <a:pt x="595" y="375"/>
                  </a:lnTo>
                  <a:lnTo>
                    <a:pt x="602" y="375"/>
                  </a:lnTo>
                  <a:lnTo>
                    <a:pt x="602" y="375"/>
                  </a:lnTo>
                  <a:lnTo>
                    <a:pt x="612" y="378"/>
                  </a:lnTo>
                  <a:lnTo>
                    <a:pt x="622" y="381"/>
                  </a:lnTo>
                  <a:lnTo>
                    <a:pt x="622" y="381"/>
                  </a:lnTo>
                  <a:lnTo>
                    <a:pt x="626" y="383"/>
                  </a:lnTo>
                  <a:lnTo>
                    <a:pt x="631" y="386"/>
                  </a:lnTo>
                  <a:lnTo>
                    <a:pt x="638" y="392"/>
                  </a:lnTo>
                  <a:lnTo>
                    <a:pt x="638" y="392"/>
                  </a:lnTo>
                  <a:lnTo>
                    <a:pt x="643" y="397"/>
                  </a:lnTo>
                  <a:lnTo>
                    <a:pt x="649" y="400"/>
                  </a:lnTo>
                  <a:lnTo>
                    <a:pt x="661" y="406"/>
                  </a:lnTo>
                  <a:lnTo>
                    <a:pt x="661" y="406"/>
                  </a:lnTo>
                  <a:lnTo>
                    <a:pt x="665" y="408"/>
                  </a:lnTo>
                  <a:lnTo>
                    <a:pt x="668" y="411"/>
                  </a:lnTo>
                  <a:lnTo>
                    <a:pt x="674" y="418"/>
                  </a:lnTo>
                  <a:lnTo>
                    <a:pt x="674" y="418"/>
                  </a:lnTo>
                  <a:lnTo>
                    <a:pt x="676" y="421"/>
                  </a:lnTo>
                  <a:lnTo>
                    <a:pt x="676" y="421"/>
                  </a:lnTo>
                  <a:lnTo>
                    <a:pt x="683" y="432"/>
                  </a:lnTo>
                  <a:lnTo>
                    <a:pt x="683" y="432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87" y="438"/>
                  </a:lnTo>
                  <a:lnTo>
                    <a:pt x="687" y="438"/>
                  </a:lnTo>
                  <a:lnTo>
                    <a:pt x="690" y="448"/>
                  </a:lnTo>
                  <a:lnTo>
                    <a:pt x="693" y="459"/>
                  </a:lnTo>
                  <a:lnTo>
                    <a:pt x="693" y="459"/>
                  </a:lnTo>
                  <a:lnTo>
                    <a:pt x="694" y="465"/>
                  </a:lnTo>
                  <a:lnTo>
                    <a:pt x="695" y="472"/>
                  </a:lnTo>
                  <a:lnTo>
                    <a:pt x="695" y="472"/>
                  </a:lnTo>
                  <a:lnTo>
                    <a:pt x="696" y="484"/>
                  </a:lnTo>
                  <a:lnTo>
                    <a:pt x="696" y="484"/>
                  </a:lnTo>
                  <a:lnTo>
                    <a:pt x="696" y="490"/>
                  </a:lnTo>
                  <a:lnTo>
                    <a:pt x="695" y="497"/>
                  </a:lnTo>
                  <a:lnTo>
                    <a:pt x="695" y="497"/>
                  </a:lnTo>
                  <a:lnTo>
                    <a:pt x="689" y="511"/>
                  </a:lnTo>
                  <a:lnTo>
                    <a:pt x="689" y="513"/>
                  </a:lnTo>
                  <a:lnTo>
                    <a:pt x="689" y="513"/>
                  </a:lnTo>
                  <a:lnTo>
                    <a:pt x="688" y="515"/>
                  </a:lnTo>
                  <a:lnTo>
                    <a:pt x="688" y="515"/>
                  </a:lnTo>
                  <a:lnTo>
                    <a:pt x="679" y="521"/>
                  </a:lnTo>
                  <a:lnTo>
                    <a:pt x="679" y="521"/>
                  </a:lnTo>
                  <a:lnTo>
                    <a:pt x="666" y="530"/>
                  </a:lnTo>
                  <a:lnTo>
                    <a:pt x="659" y="534"/>
                  </a:lnTo>
                  <a:lnTo>
                    <a:pt x="652" y="536"/>
                  </a:lnTo>
                  <a:lnTo>
                    <a:pt x="652" y="536"/>
                  </a:lnTo>
                  <a:lnTo>
                    <a:pt x="649" y="537"/>
                  </a:lnTo>
                  <a:lnTo>
                    <a:pt x="646" y="539"/>
                  </a:lnTo>
                  <a:lnTo>
                    <a:pt x="641" y="542"/>
                  </a:lnTo>
                  <a:lnTo>
                    <a:pt x="641" y="542"/>
                  </a:lnTo>
                  <a:lnTo>
                    <a:pt x="636" y="546"/>
                  </a:lnTo>
                  <a:lnTo>
                    <a:pt x="633" y="548"/>
                  </a:lnTo>
                  <a:lnTo>
                    <a:pt x="633" y="551"/>
                  </a:lnTo>
                  <a:lnTo>
                    <a:pt x="633" y="551"/>
                  </a:lnTo>
                  <a:lnTo>
                    <a:pt x="634" y="554"/>
                  </a:lnTo>
                  <a:lnTo>
                    <a:pt x="634" y="554"/>
                  </a:lnTo>
                  <a:lnTo>
                    <a:pt x="634" y="560"/>
                  </a:lnTo>
                  <a:lnTo>
                    <a:pt x="636" y="565"/>
                  </a:lnTo>
                  <a:lnTo>
                    <a:pt x="636" y="565"/>
                  </a:lnTo>
                  <a:lnTo>
                    <a:pt x="637" y="571"/>
                  </a:lnTo>
                  <a:lnTo>
                    <a:pt x="637" y="574"/>
                  </a:lnTo>
                  <a:lnTo>
                    <a:pt x="637" y="575"/>
                  </a:lnTo>
                  <a:lnTo>
                    <a:pt x="637" y="575"/>
                  </a:lnTo>
                  <a:lnTo>
                    <a:pt x="634" y="578"/>
                  </a:lnTo>
                  <a:lnTo>
                    <a:pt x="628" y="580"/>
                  </a:lnTo>
                  <a:lnTo>
                    <a:pt x="624" y="581"/>
                  </a:lnTo>
                  <a:lnTo>
                    <a:pt x="625" y="585"/>
                  </a:lnTo>
                  <a:lnTo>
                    <a:pt x="625" y="585"/>
                  </a:lnTo>
                  <a:lnTo>
                    <a:pt x="626" y="592"/>
                  </a:lnTo>
                  <a:lnTo>
                    <a:pt x="629" y="596"/>
                  </a:lnTo>
                  <a:lnTo>
                    <a:pt x="633" y="599"/>
                  </a:lnTo>
                  <a:lnTo>
                    <a:pt x="639" y="601"/>
                  </a:lnTo>
                  <a:lnTo>
                    <a:pt x="639" y="601"/>
                  </a:lnTo>
                  <a:lnTo>
                    <a:pt x="644" y="602"/>
                  </a:lnTo>
                  <a:lnTo>
                    <a:pt x="649" y="602"/>
                  </a:lnTo>
                  <a:lnTo>
                    <a:pt x="649" y="602"/>
                  </a:lnTo>
                  <a:lnTo>
                    <a:pt x="657" y="601"/>
                  </a:lnTo>
                  <a:lnTo>
                    <a:pt x="666" y="600"/>
                  </a:lnTo>
                  <a:lnTo>
                    <a:pt x="669" y="599"/>
                  </a:lnTo>
                  <a:lnTo>
                    <a:pt x="669" y="599"/>
                  </a:lnTo>
                  <a:lnTo>
                    <a:pt x="678" y="596"/>
                  </a:lnTo>
                  <a:lnTo>
                    <a:pt x="678" y="596"/>
                  </a:lnTo>
                  <a:lnTo>
                    <a:pt x="685" y="594"/>
                  </a:lnTo>
                  <a:lnTo>
                    <a:pt x="691" y="593"/>
                  </a:lnTo>
                  <a:lnTo>
                    <a:pt x="691" y="593"/>
                  </a:lnTo>
                  <a:lnTo>
                    <a:pt x="693" y="593"/>
                  </a:lnTo>
                  <a:lnTo>
                    <a:pt x="693" y="593"/>
                  </a:lnTo>
                  <a:lnTo>
                    <a:pt x="694" y="593"/>
                  </a:lnTo>
                  <a:lnTo>
                    <a:pt x="694" y="593"/>
                  </a:lnTo>
                  <a:lnTo>
                    <a:pt x="694" y="593"/>
                  </a:lnTo>
                  <a:lnTo>
                    <a:pt x="694" y="593"/>
                  </a:lnTo>
                  <a:lnTo>
                    <a:pt x="699" y="592"/>
                  </a:lnTo>
                  <a:lnTo>
                    <a:pt x="704" y="589"/>
                  </a:lnTo>
                  <a:lnTo>
                    <a:pt x="704" y="589"/>
                  </a:lnTo>
                  <a:lnTo>
                    <a:pt x="707" y="588"/>
                  </a:lnTo>
                  <a:lnTo>
                    <a:pt x="707" y="588"/>
                  </a:lnTo>
                  <a:lnTo>
                    <a:pt x="711" y="586"/>
                  </a:lnTo>
                  <a:lnTo>
                    <a:pt x="711" y="586"/>
                  </a:lnTo>
                  <a:lnTo>
                    <a:pt x="717" y="584"/>
                  </a:lnTo>
                  <a:lnTo>
                    <a:pt x="717" y="584"/>
                  </a:lnTo>
                  <a:lnTo>
                    <a:pt x="723" y="580"/>
                  </a:lnTo>
                  <a:lnTo>
                    <a:pt x="723" y="580"/>
                  </a:lnTo>
                  <a:lnTo>
                    <a:pt x="730" y="576"/>
                  </a:lnTo>
                  <a:lnTo>
                    <a:pt x="730" y="576"/>
                  </a:lnTo>
                  <a:lnTo>
                    <a:pt x="745" y="567"/>
                  </a:lnTo>
                  <a:lnTo>
                    <a:pt x="745" y="567"/>
                  </a:lnTo>
                  <a:lnTo>
                    <a:pt x="749" y="565"/>
                  </a:lnTo>
                  <a:lnTo>
                    <a:pt x="749" y="565"/>
                  </a:lnTo>
                  <a:lnTo>
                    <a:pt x="753" y="563"/>
                  </a:lnTo>
                  <a:lnTo>
                    <a:pt x="758" y="560"/>
                  </a:lnTo>
                  <a:lnTo>
                    <a:pt x="758" y="560"/>
                  </a:lnTo>
                  <a:lnTo>
                    <a:pt x="767" y="553"/>
                  </a:lnTo>
                  <a:lnTo>
                    <a:pt x="769" y="551"/>
                  </a:lnTo>
                  <a:lnTo>
                    <a:pt x="769" y="551"/>
                  </a:lnTo>
                  <a:lnTo>
                    <a:pt x="779" y="543"/>
                  </a:lnTo>
                  <a:lnTo>
                    <a:pt x="779" y="543"/>
                  </a:lnTo>
                  <a:lnTo>
                    <a:pt x="784" y="539"/>
                  </a:lnTo>
                  <a:lnTo>
                    <a:pt x="784" y="539"/>
                  </a:lnTo>
                  <a:lnTo>
                    <a:pt x="789" y="536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96" y="531"/>
                  </a:lnTo>
                  <a:lnTo>
                    <a:pt x="796" y="531"/>
                  </a:lnTo>
                  <a:lnTo>
                    <a:pt x="797" y="531"/>
                  </a:lnTo>
                  <a:lnTo>
                    <a:pt x="797" y="531"/>
                  </a:lnTo>
                  <a:lnTo>
                    <a:pt x="801" y="529"/>
                  </a:lnTo>
                  <a:lnTo>
                    <a:pt x="801" y="529"/>
                  </a:lnTo>
                  <a:lnTo>
                    <a:pt x="806" y="525"/>
                  </a:lnTo>
                  <a:lnTo>
                    <a:pt x="806" y="525"/>
                  </a:lnTo>
                  <a:lnTo>
                    <a:pt x="814" y="520"/>
                  </a:lnTo>
                  <a:lnTo>
                    <a:pt x="818" y="519"/>
                  </a:lnTo>
                  <a:lnTo>
                    <a:pt x="823" y="518"/>
                  </a:lnTo>
                  <a:lnTo>
                    <a:pt x="823" y="518"/>
                  </a:lnTo>
                  <a:lnTo>
                    <a:pt x="824" y="518"/>
                  </a:lnTo>
                  <a:lnTo>
                    <a:pt x="827" y="518"/>
                  </a:lnTo>
                  <a:lnTo>
                    <a:pt x="828" y="516"/>
                  </a:lnTo>
                  <a:lnTo>
                    <a:pt x="828" y="516"/>
                  </a:lnTo>
                  <a:lnTo>
                    <a:pt x="829" y="514"/>
                  </a:lnTo>
                  <a:lnTo>
                    <a:pt x="831" y="513"/>
                  </a:lnTo>
                  <a:lnTo>
                    <a:pt x="837" y="511"/>
                  </a:lnTo>
                  <a:lnTo>
                    <a:pt x="837" y="511"/>
                  </a:lnTo>
                  <a:lnTo>
                    <a:pt x="840" y="510"/>
                  </a:lnTo>
                  <a:lnTo>
                    <a:pt x="844" y="509"/>
                  </a:lnTo>
                  <a:lnTo>
                    <a:pt x="844" y="509"/>
                  </a:lnTo>
                  <a:lnTo>
                    <a:pt x="852" y="506"/>
                  </a:lnTo>
                  <a:lnTo>
                    <a:pt x="861" y="503"/>
                  </a:lnTo>
                  <a:lnTo>
                    <a:pt x="861" y="503"/>
                  </a:lnTo>
                  <a:lnTo>
                    <a:pt x="868" y="501"/>
                  </a:lnTo>
                  <a:lnTo>
                    <a:pt x="868" y="501"/>
                  </a:lnTo>
                  <a:lnTo>
                    <a:pt x="876" y="498"/>
                  </a:lnTo>
                  <a:lnTo>
                    <a:pt x="876" y="498"/>
                  </a:lnTo>
                  <a:lnTo>
                    <a:pt x="883" y="495"/>
                  </a:lnTo>
                  <a:lnTo>
                    <a:pt x="889" y="494"/>
                  </a:lnTo>
                  <a:lnTo>
                    <a:pt x="889" y="494"/>
                  </a:lnTo>
                  <a:lnTo>
                    <a:pt x="895" y="493"/>
                  </a:lnTo>
                  <a:lnTo>
                    <a:pt x="900" y="491"/>
                  </a:lnTo>
                  <a:lnTo>
                    <a:pt x="900" y="491"/>
                  </a:lnTo>
                  <a:lnTo>
                    <a:pt x="905" y="489"/>
                  </a:lnTo>
                  <a:lnTo>
                    <a:pt x="907" y="488"/>
                  </a:lnTo>
                  <a:lnTo>
                    <a:pt x="907" y="488"/>
                  </a:lnTo>
                  <a:lnTo>
                    <a:pt x="914" y="486"/>
                  </a:lnTo>
                  <a:lnTo>
                    <a:pt x="922" y="482"/>
                  </a:lnTo>
                  <a:lnTo>
                    <a:pt x="922" y="482"/>
                  </a:lnTo>
                  <a:lnTo>
                    <a:pt x="929" y="479"/>
                  </a:lnTo>
                  <a:lnTo>
                    <a:pt x="936" y="477"/>
                  </a:lnTo>
                  <a:lnTo>
                    <a:pt x="936" y="477"/>
                  </a:lnTo>
                  <a:lnTo>
                    <a:pt x="941" y="475"/>
                  </a:lnTo>
                  <a:lnTo>
                    <a:pt x="941" y="475"/>
                  </a:lnTo>
                  <a:lnTo>
                    <a:pt x="951" y="473"/>
                  </a:lnTo>
                  <a:lnTo>
                    <a:pt x="962" y="472"/>
                  </a:lnTo>
                  <a:lnTo>
                    <a:pt x="962" y="472"/>
                  </a:lnTo>
                  <a:lnTo>
                    <a:pt x="971" y="471"/>
                  </a:lnTo>
                  <a:lnTo>
                    <a:pt x="971" y="471"/>
                  </a:lnTo>
                  <a:lnTo>
                    <a:pt x="972" y="471"/>
                  </a:lnTo>
                  <a:lnTo>
                    <a:pt x="973" y="471"/>
                  </a:lnTo>
                  <a:lnTo>
                    <a:pt x="975" y="470"/>
                  </a:lnTo>
                  <a:lnTo>
                    <a:pt x="975" y="470"/>
                  </a:lnTo>
                  <a:lnTo>
                    <a:pt x="981" y="468"/>
                  </a:lnTo>
                  <a:lnTo>
                    <a:pt x="988" y="467"/>
                  </a:lnTo>
                  <a:lnTo>
                    <a:pt x="988" y="467"/>
                  </a:lnTo>
                  <a:lnTo>
                    <a:pt x="996" y="466"/>
                  </a:lnTo>
                  <a:lnTo>
                    <a:pt x="1003" y="463"/>
                  </a:lnTo>
                  <a:lnTo>
                    <a:pt x="1003" y="463"/>
                  </a:lnTo>
                  <a:lnTo>
                    <a:pt x="1013" y="460"/>
                  </a:lnTo>
                  <a:lnTo>
                    <a:pt x="1023" y="458"/>
                  </a:lnTo>
                  <a:lnTo>
                    <a:pt x="1023" y="458"/>
                  </a:lnTo>
                  <a:lnTo>
                    <a:pt x="1032" y="455"/>
                  </a:lnTo>
                  <a:lnTo>
                    <a:pt x="1041" y="451"/>
                  </a:lnTo>
                  <a:lnTo>
                    <a:pt x="1041" y="451"/>
                  </a:lnTo>
                  <a:lnTo>
                    <a:pt x="1046" y="448"/>
                  </a:lnTo>
                  <a:lnTo>
                    <a:pt x="1046" y="448"/>
                  </a:lnTo>
                  <a:lnTo>
                    <a:pt x="1061" y="441"/>
                  </a:lnTo>
                  <a:lnTo>
                    <a:pt x="1061" y="441"/>
                  </a:lnTo>
                  <a:lnTo>
                    <a:pt x="1070" y="437"/>
                  </a:lnTo>
                  <a:lnTo>
                    <a:pt x="1070" y="436"/>
                  </a:lnTo>
                  <a:lnTo>
                    <a:pt x="1070" y="436"/>
                  </a:lnTo>
                  <a:lnTo>
                    <a:pt x="1073" y="435"/>
                  </a:lnTo>
                  <a:lnTo>
                    <a:pt x="1074" y="434"/>
                  </a:lnTo>
                  <a:lnTo>
                    <a:pt x="1075" y="432"/>
                  </a:lnTo>
                  <a:lnTo>
                    <a:pt x="1075" y="432"/>
                  </a:lnTo>
                  <a:lnTo>
                    <a:pt x="1077" y="429"/>
                  </a:lnTo>
                  <a:lnTo>
                    <a:pt x="1079" y="427"/>
                  </a:lnTo>
                  <a:lnTo>
                    <a:pt x="1086" y="425"/>
                  </a:lnTo>
                  <a:lnTo>
                    <a:pt x="1086" y="425"/>
                  </a:lnTo>
                  <a:lnTo>
                    <a:pt x="1089" y="424"/>
                  </a:lnTo>
                  <a:lnTo>
                    <a:pt x="1089" y="424"/>
                  </a:lnTo>
                  <a:lnTo>
                    <a:pt x="1100" y="421"/>
                  </a:lnTo>
                  <a:lnTo>
                    <a:pt x="1100" y="421"/>
                  </a:lnTo>
                  <a:lnTo>
                    <a:pt x="1109" y="418"/>
                  </a:lnTo>
                  <a:lnTo>
                    <a:pt x="1119" y="415"/>
                  </a:lnTo>
                  <a:lnTo>
                    <a:pt x="1119" y="415"/>
                  </a:lnTo>
                  <a:lnTo>
                    <a:pt x="1125" y="412"/>
                  </a:lnTo>
                  <a:lnTo>
                    <a:pt x="1125" y="412"/>
                  </a:lnTo>
                  <a:lnTo>
                    <a:pt x="1134" y="408"/>
                  </a:lnTo>
                  <a:lnTo>
                    <a:pt x="1139" y="405"/>
                  </a:lnTo>
                  <a:lnTo>
                    <a:pt x="1143" y="401"/>
                  </a:lnTo>
                  <a:lnTo>
                    <a:pt x="1143" y="401"/>
                  </a:lnTo>
                  <a:lnTo>
                    <a:pt x="1145" y="400"/>
                  </a:lnTo>
                  <a:lnTo>
                    <a:pt x="1146" y="400"/>
                  </a:lnTo>
                  <a:lnTo>
                    <a:pt x="1146" y="400"/>
                  </a:lnTo>
                  <a:lnTo>
                    <a:pt x="1158" y="401"/>
                  </a:lnTo>
                  <a:lnTo>
                    <a:pt x="1161" y="401"/>
                  </a:lnTo>
                  <a:lnTo>
                    <a:pt x="1161" y="401"/>
                  </a:lnTo>
                  <a:lnTo>
                    <a:pt x="1163" y="401"/>
                  </a:lnTo>
                  <a:lnTo>
                    <a:pt x="1163" y="401"/>
                  </a:lnTo>
                  <a:lnTo>
                    <a:pt x="1167" y="402"/>
                  </a:lnTo>
                  <a:lnTo>
                    <a:pt x="1167" y="402"/>
                  </a:lnTo>
                  <a:lnTo>
                    <a:pt x="1169" y="401"/>
                  </a:lnTo>
                  <a:lnTo>
                    <a:pt x="1170" y="401"/>
                  </a:lnTo>
                  <a:lnTo>
                    <a:pt x="1170" y="401"/>
                  </a:lnTo>
                  <a:lnTo>
                    <a:pt x="1176" y="401"/>
                  </a:lnTo>
                  <a:lnTo>
                    <a:pt x="1176" y="401"/>
                  </a:lnTo>
                  <a:lnTo>
                    <a:pt x="1180" y="401"/>
                  </a:lnTo>
                  <a:lnTo>
                    <a:pt x="1183" y="403"/>
                  </a:lnTo>
                  <a:lnTo>
                    <a:pt x="1183" y="403"/>
                  </a:lnTo>
                  <a:lnTo>
                    <a:pt x="1186" y="405"/>
                  </a:lnTo>
                  <a:lnTo>
                    <a:pt x="1189" y="405"/>
                  </a:lnTo>
                  <a:lnTo>
                    <a:pt x="1189" y="405"/>
                  </a:lnTo>
                  <a:lnTo>
                    <a:pt x="1191" y="405"/>
                  </a:lnTo>
                  <a:lnTo>
                    <a:pt x="1191" y="405"/>
                  </a:lnTo>
                  <a:lnTo>
                    <a:pt x="1193" y="405"/>
                  </a:lnTo>
                  <a:lnTo>
                    <a:pt x="1193" y="405"/>
                  </a:lnTo>
                  <a:lnTo>
                    <a:pt x="1195" y="405"/>
                  </a:lnTo>
                  <a:lnTo>
                    <a:pt x="1195" y="405"/>
                  </a:lnTo>
                  <a:lnTo>
                    <a:pt x="1198" y="408"/>
                  </a:lnTo>
                  <a:lnTo>
                    <a:pt x="1201" y="410"/>
                  </a:lnTo>
                  <a:lnTo>
                    <a:pt x="1208" y="411"/>
                  </a:lnTo>
                  <a:lnTo>
                    <a:pt x="1209" y="411"/>
                  </a:lnTo>
                  <a:lnTo>
                    <a:pt x="1209" y="411"/>
                  </a:lnTo>
                  <a:lnTo>
                    <a:pt x="1218" y="414"/>
                  </a:lnTo>
                  <a:lnTo>
                    <a:pt x="1225" y="419"/>
                  </a:lnTo>
                  <a:lnTo>
                    <a:pt x="1232" y="426"/>
                  </a:lnTo>
                  <a:lnTo>
                    <a:pt x="1239" y="434"/>
                  </a:lnTo>
                  <a:lnTo>
                    <a:pt x="1240" y="436"/>
                  </a:lnTo>
                  <a:lnTo>
                    <a:pt x="1240" y="436"/>
                  </a:lnTo>
                  <a:lnTo>
                    <a:pt x="1243" y="439"/>
                  </a:lnTo>
                  <a:lnTo>
                    <a:pt x="1246" y="443"/>
                  </a:lnTo>
                  <a:lnTo>
                    <a:pt x="1250" y="446"/>
                  </a:lnTo>
                  <a:lnTo>
                    <a:pt x="1255" y="448"/>
                  </a:lnTo>
                  <a:lnTo>
                    <a:pt x="1255" y="448"/>
                  </a:lnTo>
                  <a:lnTo>
                    <a:pt x="1256" y="449"/>
                  </a:lnTo>
                  <a:lnTo>
                    <a:pt x="1256" y="449"/>
                  </a:lnTo>
                  <a:lnTo>
                    <a:pt x="1272" y="469"/>
                  </a:lnTo>
                  <a:lnTo>
                    <a:pt x="1272" y="469"/>
                  </a:lnTo>
                  <a:lnTo>
                    <a:pt x="1273" y="471"/>
                  </a:lnTo>
                  <a:lnTo>
                    <a:pt x="1274" y="473"/>
                  </a:lnTo>
                  <a:lnTo>
                    <a:pt x="1274" y="473"/>
                  </a:lnTo>
                  <a:lnTo>
                    <a:pt x="1277" y="475"/>
                  </a:lnTo>
                  <a:lnTo>
                    <a:pt x="1279" y="477"/>
                  </a:lnTo>
                  <a:lnTo>
                    <a:pt x="1280" y="480"/>
                  </a:lnTo>
                  <a:lnTo>
                    <a:pt x="1280" y="483"/>
                  </a:lnTo>
                  <a:lnTo>
                    <a:pt x="1280" y="483"/>
                  </a:lnTo>
                  <a:lnTo>
                    <a:pt x="1280" y="487"/>
                  </a:lnTo>
                  <a:lnTo>
                    <a:pt x="1282" y="489"/>
                  </a:lnTo>
                  <a:lnTo>
                    <a:pt x="1282" y="489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7" y="500"/>
                  </a:lnTo>
                  <a:lnTo>
                    <a:pt x="1289" y="503"/>
                  </a:lnTo>
                  <a:lnTo>
                    <a:pt x="1289" y="503"/>
                  </a:lnTo>
                  <a:lnTo>
                    <a:pt x="1289" y="505"/>
                  </a:lnTo>
                  <a:lnTo>
                    <a:pt x="1289" y="505"/>
                  </a:lnTo>
                  <a:lnTo>
                    <a:pt x="1290" y="507"/>
                  </a:lnTo>
                  <a:lnTo>
                    <a:pt x="1292" y="510"/>
                  </a:lnTo>
                  <a:lnTo>
                    <a:pt x="1292" y="510"/>
                  </a:lnTo>
                  <a:lnTo>
                    <a:pt x="1295" y="514"/>
                  </a:lnTo>
                  <a:lnTo>
                    <a:pt x="1296" y="518"/>
                  </a:lnTo>
                  <a:lnTo>
                    <a:pt x="1296" y="518"/>
                  </a:lnTo>
                  <a:lnTo>
                    <a:pt x="1297" y="523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302" y="531"/>
                  </a:lnTo>
                  <a:lnTo>
                    <a:pt x="1304" y="535"/>
                  </a:lnTo>
                  <a:lnTo>
                    <a:pt x="1307" y="545"/>
                  </a:lnTo>
                  <a:lnTo>
                    <a:pt x="1307" y="545"/>
                  </a:lnTo>
                  <a:lnTo>
                    <a:pt x="1309" y="554"/>
                  </a:lnTo>
                  <a:lnTo>
                    <a:pt x="1309" y="554"/>
                  </a:lnTo>
                  <a:lnTo>
                    <a:pt x="1312" y="564"/>
                  </a:lnTo>
                  <a:lnTo>
                    <a:pt x="1315" y="575"/>
                  </a:lnTo>
                  <a:lnTo>
                    <a:pt x="1315" y="575"/>
                  </a:lnTo>
                  <a:lnTo>
                    <a:pt x="1316" y="581"/>
                  </a:lnTo>
                  <a:lnTo>
                    <a:pt x="1318" y="588"/>
                  </a:lnTo>
                  <a:lnTo>
                    <a:pt x="1323" y="600"/>
                  </a:lnTo>
                  <a:lnTo>
                    <a:pt x="1323" y="600"/>
                  </a:lnTo>
                  <a:lnTo>
                    <a:pt x="1326" y="605"/>
                  </a:lnTo>
                  <a:lnTo>
                    <a:pt x="1326" y="605"/>
                  </a:lnTo>
                  <a:lnTo>
                    <a:pt x="1327" y="607"/>
                  </a:lnTo>
                  <a:lnTo>
                    <a:pt x="1327" y="607"/>
                  </a:lnTo>
                  <a:lnTo>
                    <a:pt x="1328" y="610"/>
                  </a:lnTo>
                  <a:lnTo>
                    <a:pt x="1328" y="613"/>
                  </a:lnTo>
                  <a:lnTo>
                    <a:pt x="1328" y="613"/>
                  </a:lnTo>
                  <a:lnTo>
                    <a:pt x="1329" y="616"/>
                  </a:lnTo>
                  <a:lnTo>
                    <a:pt x="1330" y="619"/>
                  </a:lnTo>
                  <a:lnTo>
                    <a:pt x="1330" y="619"/>
                  </a:lnTo>
                  <a:lnTo>
                    <a:pt x="1332" y="623"/>
                  </a:lnTo>
                  <a:lnTo>
                    <a:pt x="1334" y="628"/>
                  </a:lnTo>
                  <a:lnTo>
                    <a:pt x="1334" y="628"/>
                  </a:lnTo>
                  <a:lnTo>
                    <a:pt x="1338" y="637"/>
                  </a:lnTo>
                  <a:lnTo>
                    <a:pt x="1341" y="641"/>
                  </a:lnTo>
                  <a:lnTo>
                    <a:pt x="1345" y="645"/>
                  </a:lnTo>
                  <a:lnTo>
                    <a:pt x="1345" y="645"/>
                  </a:lnTo>
                  <a:lnTo>
                    <a:pt x="1346" y="645"/>
                  </a:lnTo>
                  <a:lnTo>
                    <a:pt x="1346" y="645"/>
                  </a:lnTo>
                  <a:lnTo>
                    <a:pt x="1346" y="650"/>
                  </a:lnTo>
                  <a:lnTo>
                    <a:pt x="1347" y="654"/>
                  </a:lnTo>
                  <a:lnTo>
                    <a:pt x="1350" y="657"/>
                  </a:lnTo>
                  <a:lnTo>
                    <a:pt x="1352" y="660"/>
                  </a:lnTo>
                  <a:lnTo>
                    <a:pt x="1352" y="660"/>
                  </a:lnTo>
                  <a:lnTo>
                    <a:pt x="1354" y="664"/>
                  </a:lnTo>
                  <a:lnTo>
                    <a:pt x="1354" y="664"/>
                  </a:lnTo>
                  <a:lnTo>
                    <a:pt x="1360" y="673"/>
                  </a:lnTo>
                  <a:lnTo>
                    <a:pt x="1364" y="684"/>
                  </a:lnTo>
                  <a:lnTo>
                    <a:pt x="1364" y="684"/>
                  </a:lnTo>
                  <a:lnTo>
                    <a:pt x="1367" y="690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4" y="700"/>
                  </a:lnTo>
                  <a:lnTo>
                    <a:pt x="1374" y="700"/>
                  </a:lnTo>
                  <a:lnTo>
                    <a:pt x="1376" y="704"/>
                  </a:lnTo>
                  <a:lnTo>
                    <a:pt x="1376" y="704"/>
                  </a:lnTo>
                  <a:lnTo>
                    <a:pt x="1378" y="708"/>
                  </a:lnTo>
                  <a:lnTo>
                    <a:pt x="1378" y="708"/>
                  </a:lnTo>
                  <a:lnTo>
                    <a:pt x="1380" y="710"/>
                  </a:lnTo>
                  <a:lnTo>
                    <a:pt x="1382" y="712"/>
                  </a:lnTo>
                  <a:lnTo>
                    <a:pt x="1382" y="712"/>
                  </a:lnTo>
                  <a:lnTo>
                    <a:pt x="1385" y="714"/>
                  </a:lnTo>
                  <a:lnTo>
                    <a:pt x="1387" y="717"/>
                  </a:lnTo>
                  <a:lnTo>
                    <a:pt x="1390" y="724"/>
                  </a:lnTo>
                  <a:lnTo>
                    <a:pt x="1390" y="724"/>
                  </a:lnTo>
                  <a:lnTo>
                    <a:pt x="1391" y="727"/>
                  </a:lnTo>
                  <a:lnTo>
                    <a:pt x="1393" y="730"/>
                  </a:lnTo>
                  <a:lnTo>
                    <a:pt x="1393" y="730"/>
                  </a:lnTo>
                  <a:lnTo>
                    <a:pt x="1398" y="735"/>
                  </a:lnTo>
                  <a:lnTo>
                    <a:pt x="1398" y="735"/>
                  </a:lnTo>
                  <a:lnTo>
                    <a:pt x="1406" y="741"/>
                  </a:lnTo>
                  <a:lnTo>
                    <a:pt x="1406" y="741"/>
                  </a:lnTo>
                  <a:lnTo>
                    <a:pt x="1408" y="745"/>
                  </a:lnTo>
                  <a:lnTo>
                    <a:pt x="1411" y="749"/>
                  </a:lnTo>
                  <a:lnTo>
                    <a:pt x="1411" y="749"/>
                  </a:lnTo>
                  <a:lnTo>
                    <a:pt x="1413" y="754"/>
                  </a:lnTo>
                  <a:lnTo>
                    <a:pt x="1414" y="755"/>
                  </a:lnTo>
                  <a:lnTo>
                    <a:pt x="1414" y="755"/>
                  </a:lnTo>
                  <a:lnTo>
                    <a:pt x="1416" y="758"/>
                  </a:lnTo>
                  <a:lnTo>
                    <a:pt x="1419" y="760"/>
                  </a:lnTo>
                  <a:lnTo>
                    <a:pt x="1419" y="760"/>
                  </a:lnTo>
                  <a:lnTo>
                    <a:pt x="1423" y="764"/>
                  </a:lnTo>
                  <a:lnTo>
                    <a:pt x="1427" y="768"/>
                  </a:lnTo>
                  <a:lnTo>
                    <a:pt x="1434" y="777"/>
                  </a:lnTo>
                  <a:lnTo>
                    <a:pt x="1434" y="777"/>
                  </a:lnTo>
                  <a:lnTo>
                    <a:pt x="1437" y="780"/>
                  </a:lnTo>
                  <a:lnTo>
                    <a:pt x="1441" y="784"/>
                  </a:lnTo>
                  <a:lnTo>
                    <a:pt x="1441" y="784"/>
                  </a:lnTo>
                  <a:lnTo>
                    <a:pt x="1444" y="787"/>
                  </a:lnTo>
                  <a:lnTo>
                    <a:pt x="1446" y="790"/>
                  </a:lnTo>
                  <a:lnTo>
                    <a:pt x="1447" y="792"/>
                  </a:lnTo>
                  <a:lnTo>
                    <a:pt x="1447" y="792"/>
                  </a:lnTo>
                  <a:lnTo>
                    <a:pt x="1453" y="799"/>
                  </a:lnTo>
                  <a:lnTo>
                    <a:pt x="1453" y="799"/>
                  </a:lnTo>
                  <a:lnTo>
                    <a:pt x="1458" y="806"/>
                  </a:lnTo>
                  <a:lnTo>
                    <a:pt x="1464" y="813"/>
                  </a:lnTo>
                  <a:lnTo>
                    <a:pt x="1471" y="820"/>
                  </a:lnTo>
                  <a:lnTo>
                    <a:pt x="1480" y="825"/>
                  </a:lnTo>
                  <a:lnTo>
                    <a:pt x="1480" y="825"/>
                  </a:lnTo>
                  <a:lnTo>
                    <a:pt x="1483" y="827"/>
                  </a:lnTo>
                  <a:lnTo>
                    <a:pt x="1487" y="830"/>
                  </a:lnTo>
                  <a:lnTo>
                    <a:pt x="1494" y="837"/>
                  </a:lnTo>
                  <a:lnTo>
                    <a:pt x="1494" y="837"/>
                  </a:lnTo>
                  <a:lnTo>
                    <a:pt x="1506" y="851"/>
                  </a:lnTo>
                  <a:lnTo>
                    <a:pt x="1514" y="857"/>
                  </a:lnTo>
                  <a:lnTo>
                    <a:pt x="1522" y="863"/>
                  </a:lnTo>
                  <a:lnTo>
                    <a:pt x="1522" y="863"/>
                  </a:lnTo>
                  <a:lnTo>
                    <a:pt x="1524" y="866"/>
                  </a:lnTo>
                  <a:lnTo>
                    <a:pt x="1527" y="869"/>
                  </a:lnTo>
                  <a:lnTo>
                    <a:pt x="1527" y="869"/>
                  </a:lnTo>
                  <a:lnTo>
                    <a:pt x="1530" y="873"/>
                  </a:lnTo>
                  <a:lnTo>
                    <a:pt x="1530" y="873"/>
                  </a:lnTo>
                  <a:lnTo>
                    <a:pt x="1531" y="874"/>
                  </a:lnTo>
                  <a:lnTo>
                    <a:pt x="1531" y="874"/>
                  </a:lnTo>
                  <a:lnTo>
                    <a:pt x="1533" y="877"/>
                  </a:lnTo>
                  <a:lnTo>
                    <a:pt x="1537" y="879"/>
                  </a:lnTo>
                  <a:lnTo>
                    <a:pt x="1537" y="879"/>
                  </a:lnTo>
                  <a:lnTo>
                    <a:pt x="1542" y="882"/>
                  </a:lnTo>
                  <a:lnTo>
                    <a:pt x="1546" y="885"/>
                  </a:lnTo>
                  <a:lnTo>
                    <a:pt x="1546" y="885"/>
                  </a:lnTo>
                  <a:lnTo>
                    <a:pt x="1550" y="889"/>
                  </a:lnTo>
                  <a:lnTo>
                    <a:pt x="1551" y="890"/>
                  </a:lnTo>
                  <a:lnTo>
                    <a:pt x="1551" y="890"/>
                  </a:lnTo>
                  <a:lnTo>
                    <a:pt x="1558" y="895"/>
                  </a:lnTo>
                  <a:lnTo>
                    <a:pt x="1565" y="899"/>
                  </a:lnTo>
                  <a:lnTo>
                    <a:pt x="1565" y="899"/>
                  </a:lnTo>
                  <a:lnTo>
                    <a:pt x="1571" y="902"/>
                  </a:lnTo>
                  <a:lnTo>
                    <a:pt x="1577" y="907"/>
                  </a:lnTo>
                  <a:lnTo>
                    <a:pt x="1577" y="907"/>
                  </a:lnTo>
                  <a:lnTo>
                    <a:pt x="1584" y="912"/>
                  </a:lnTo>
                  <a:lnTo>
                    <a:pt x="1584" y="912"/>
                  </a:lnTo>
                  <a:lnTo>
                    <a:pt x="1589" y="916"/>
                  </a:lnTo>
                  <a:lnTo>
                    <a:pt x="1593" y="920"/>
                  </a:lnTo>
                  <a:lnTo>
                    <a:pt x="1596" y="925"/>
                  </a:lnTo>
                  <a:lnTo>
                    <a:pt x="1598" y="931"/>
                  </a:lnTo>
                  <a:lnTo>
                    <a:pt x="1598" y="931"/>
                  </a:lnTo>
                  <a:lnTo>
                    <a:pt x="1600" y="933"/>
                  </a:lnTo>
                  <a:lnTo>
                    <a:pt x="1601" y="935"/>
                  </a:lnTo>
                  <a:lnTo>
                    <a:pt x="1601" y="935"/>
                  </a:lnTo>
                  <a:lnTo>
                    <a:pt x="1602" y="935"/>
                  </a:lnTo>
                  <a:lnTo>
                    <a:pt x="1604" y="937"/>
                  </a:lnTo>
                  <a:lnTo>
                    <a:pt x="1604" y="937"/>
                  </a:lnTo>
                  <a:lnTo>
                    <a:pt x="1609" y="945"/>
                  </a:lnTo>
                  <a:lnTo>
                    <a:pt x="1609" y="945"/>
                  </a:lnTo>
                  <a:lnTo>
                    <a:pt x="1621" y="964"/>
                  </a:lnTo>
                  <a:lnTo>
                    <a:pt x="1621" y="964"/>
                  </a:lnTo>
                  <a:lnTo>
                    <a:pt x="1626" y="974"/>
                  </a:lnTo>
                  <a:lnTo>
                    <a:pt x="1626" y="974"/>
                  </a:lnTo>
                  <a:lnTo>
                    <a:pt x="1631" y="986"/>
                  </a:lnTo>
                  <a:lnTo>
                    <a:pt x="1632" y="990"/>
                  </a:lnTo>
                  <a:lnTo>
                    <a:pt x="1632" y="990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5"/>
                  </a:lnTo>
                  <a:lnTo>
                    <a:pt x="1634" y="998"/>
                  </a:lnTo>
                  <a:lnTo>
                    <a:pt x="1634" y="998"/>
                  </a:lnTo>
                  <a:lnTo>
                    <a:pt x="1638" y="1006"/>
                  </a:lnTo>
                  <a:lnTo>
                    <a:pt x="1640" y="1014"/>
                  </a:lnTo>
                  <a:lnTo>
                    <a:pt x="1640" y="1014"/>
                  </a:lnTo>
                  <a:lnTo>
                    <a:pt x="1643" y="1025"/>
                  </a:lnTo>
                  <a:lnTo>
                    <a:pt x="1646" y="1030"/>
                  </a:lnTo>
                  <a:lnTo>
                    <a:pt x="1649" y="1036"/>
                  </a:lnTo>
                  <a:lnTo>
                    <a:pt x="1649" y="1036"/>
                  </a:lnTo>
                  <a:lnTo>
                    <a:pt x="1651" y="1038"/>
                  </a:lnTo>
                  <a:lnTo>
                    <a:pt x="1652" y="1041"/>
                  </a:lnTo>
                  <a:lnTo>
                    <a:pt x="1654" y="1048"/>
                  </a:lnTo>
                  <a:lnTo>
                    <a:pt x="1654" y="1048"/>
                  </a:lnTo>
                  <a:lnTo>
                    <a:pt x="1655" y="1054"/>
                  </a:lnTo>
                  <a:lnTo>
                    <a:pt x="1655" y="1054"/>
                  </a:lnTo>
                  <a:lnTo>
                    <a:pt x="1655" y="1056"/>
                  </a:lnTo>
                  <a:lnTo>
                    <a:pt x="1655" y="1056"/>
                  </a:lnTo>
                  <a:lnTo>
                    <a:pt x="1653" y="1062"/>
                  </a:lnTo>
                  <a:lnTo>
                    <a:pt x="1652" y="1067"/>
                  </a:lnTo>
                  <a:lnTo>
                    <a:pt x="1653" y="1072"/>
                  </a:lnTo>
                  <a:lnTo>
                    <a:pt x="1655" y="1077"/>
                  </a:lnTo>
                  <a:lnTo>
                    <a:pt x="1655" y="1077"/>
                  </a:lnTo>
                  <a:lnTo>
                    <a:pt x="1656" y="1080"/>
                  </a:lnTo>
                  <a:lnTo>
                    <a:pt x="1656" y="1080"/>
                  </a:lnTo>
                  <a:lnTo>
                    <a:pt x="1652" y="1091"/>
                  </a:lnTo>
                  <a:lnTo>
                    <a:pt x="1650" y="1103"/>
                  </a:lnTo>
                  <a:lnTo>
                    <a:pt x="1650" y="1103"/>
                  </a:lnTo>
                  <a:lnTo>
                    <a:pt x="1647" y="1115"/>
                  </a:lnTo>
                  <a:lnTo>
                    <a:pt x="1647" y="1115"/>
                  </a:lnTo>
                  <a:lnTo>
                    <a:pt x="1646" y="1117"/>
                  </a:lnTo>
                  <a:lnTo>
                    <a:pt x="1646" y="1117"/>
                  </a:lnTo>
                  <a:lnTo>
                    <a:pt x="1643" y="1121"/>
                  </a:lnTo>
                  <a:lnTo>
                    <a:pt x="1641" y="1124"/>
                  </a:lnTo>
                  <a:lnTo>
                    <a:pt x="1640" y="1128"/>
                  </a:lnTo>
                  <a:lnTo>
                    <a:pt x="1640" y="1133"/>
                  </a:lnTo>
                  <a:lnTo>
                    <a:pt x="1640" y="1133"/>
                  </a:lnTo>
                  <a:lnTo>
                    <a:pt x="1640" y="1133"/>
                  </a:lnTo>
                  <a:lnTo>
                    <a:pt x="1640" y="1133"/>
                  </a:lnTo>
                  <a:lnTo>
                    <a:pt x="1637" y="1139"/>
                  </a:lnTo>
                  <a:lnTo>
                    <a:pt x="1635" y="1145"/>
                  </a:lnTo>
                  <a:lnTo>
                    <a:pt x="1635" y="1145"/>
                  </a:lnTo>
                  <a:lnTo>
                    <a:pt x="1632" y="1153"/>
                  </a:lnTo>
                  <a:lnTo>
                    <a:pt x="1629" y="1157"/>
                  </a:lnTo>
                  <a:lnTo>
                    <a:pt x="1626" y="1160"/>
                  </a:lnTo>
                  <a:lnTo>
                    <a:pt x="1626" y="1160"/>
                  </a:lnTo>
                  <a:lnTo>
                    <a:pt x="1621" y="1167"/>
                  </a:lnTo>
                  <a:lnTo>
                    <a:pt x="1616" y="1173"/>
                  </a:lnTo>
                  <a:lnTo>
                    <a:pt x="1616" y="1173"/>
                  </a:lnTo>
                  <a:lnTo>
                    <a:pt x="1613" y="1177"/>
                  </a:lnTo>
                  <a:lnTo>
                    <a:pt x="1613" y="1177"/>
                  </a:lnTo>
                  <a:lnTo>
                    <a:pt x="1610" y="1180"/>
                  </a:lnTo>
                  <a:lnTo>
                    <a:pt x="1606" y="1181"/>
                  </a:lnTo>
                  <a:lnTo>
                    <a:pt x="1606" y="1181"/>
                  </a:lnTo>
                  <a:lnTo>
                    <a:pt x="1595" y="1183"/>
                  </a:lnTo>
                  <a:lnTo>
                    <a:pt x="1595" y="1183"/>
                  </a:lnTo>
                  <a:lnTo>
                    <a:pt x="1591" y="1183"/>
                  </a:lnTo>
                  <a:lnTo>
                    <a:pt x="1591" y="1183"/>
                  </a:lnTo>
                  <a:lnTo>
                    <a:pt x="1586" y="1184"/>
                  </a:lnTo>
                  <a:lnTo>
                    <a:pt x="1586" y="1184"/>
                  </a:lnTo>
                  <a:lnTo>
                    <a:pt x="1580" y="1183"/>
                  </a:lnTo>
                  <a:lnTo>
                    <a:pt x="1574" y="1182"/>
                  </a:lnTo>
                  <a:lnTo>
                    <a:pt x="1562" y="1178"/>
                  </a:lnTo>
                  <a:lnTo>
                    <a:pt x="1562" y="1178"/>
                  </a:lnTo>
                  <a:lnTo>
                    <a:pt x="1552" y="1175"/>
                  </a:lnTo>
                  <a:lnTo>
                    <a:pt x="1552" y="1175"/>
                  </a:lnTo>
                  <a:lnTo>
                    <a:pt x="1546" y="1173"/>
                  </a:lnTo>
                  <a:lnTo>
                    <a:pt x="1539" y="1172"/>
                  </a:lnTo>
                  <a:lnTo>
                    <a:pt x="1539" y="1172"/>
                  </a:lnTo>
                  <a:lnTo>
                    <a:pt x="1533" y="1173"/>
                  </a:lnTo>
                  <a:lnTo>
                    <a:pt x="1528" y="1175"/>
                  </a:lnTo>
                  <a:lnTo>
                    <a:pt x="1528" y="1175"/>
                  </a:lnTo>
                  <a:lnTo>
                    <a:pt x="1526" y="1176"/>
                  </a:lnTo>
                  <a:lnTo>
                    <a:pt x="1526" y="1176"/>
                  </a:lnTo>
                  <a:lnTo>
                    <a:pt x="1517" y="1175"/>
                  </a:lnTo>
                  <a:lnTo>
                    <a:pt x="1517" y="1175"/>
                  </a:lnTo>
                  <a:lnTo>
                    <a:pt x="1509" y="1174"/>
                  </a:lnTo>
                  <a:lnTo>
                    <a:pt x="1509" y="1174"/>
                  </a:lnTo>
                  <a:lnTo>
                    <a:pt x="1504" y="1173"/>
                  </a:lnTo>
                  <a:lnTo>
                    <a:pt x="1504" y="1173"/>
                  </a:lnTo>
                  <a:lnTo>
                    <a:pt x="1501" y="1173"/>
                  </a:lnTo>
                  <a:lnTo>
                    <a:pt x="1501" y="1173"/>
                  </a:lnTo>
                  <a:lnTo>
                    <a:pt x="1498" y="1174"/>
                  </a:lnTo>
                  <a:lnTo>
                    <a:pt x="1498" y="1174"/>
                  </a:lnTo>
                  <a:lnTo>
                    <a:pt x="1492" y="1173"/>
                  </a:lnTo>
                  <a:lnTo>
                    <a:pt x="1487" y="1171"/>
                  </a:lnTo>
                  <a:lnTo>
                    <a:pt x="1483" y="1167"/>
                  </a:lnTo>
                  <a:lnTo>
                    <a:pt x="1479" y="1162"/>
                  </a:lnTo>
                  <a:lnTo>
                    <a:pt x="1479" y="1162"/>
                  </a:lnTo>
                  <a:lnTo>
                    <a:pt x="1477" y="1159"/>
                  </a:lnTo>
                  <a:lnTo>
                    <a:pt x="1475" y="1155"/>
                  </a:lnTo>
                  <a:lnTo>
                    <a:pt x="1471" y="1152"/>
                  </a:lnTo>
                  <a:lnTo>
                    <a:pt x="1465" y="1151"/>
                  </a:lnTo>
                  <a:lnTo>
                    <a:pt x="1465" y="1151"/>
                  </a:lnTo>
                  <a:lnTo>
                    <a:pt x="1463" y="1149"/>
                  </a:lnTo>
                  <a:lnTo>
                    <a:pt x="1463" y="1149"/>
                  </a:lnTo>
                  <a:lnTo>
                    <a:pt x="1461" y="1146"/>
                  </a:lnTo>
                  <a:lnTo>
                    <a:pt x="1459" y="1145"/>
                  </a:lnTo>
                  <a:lnTo>
                    <a:pt x="1458" y="1145"/>
                  </a:lnTo>
                  <a:lnTo>
                    <a:pt x="1458" y="1145"/>
                  </a:lnTo>
                  <a:lnTo>
                    <a:pt x="1455" y="1145"/>
                  </a:lnTo>
                  <a:lnTo>
                    <a:pt x="1455" y="1145"/>
                  </a:lnTo>
                  <a:lnTo>
                    <a:pt x="1451" y="1145"/>
                  </a:lnTo>
                  <a:lnTo>
                    <a:pt x="1451" y="1145"/>
                  </a:lnTo>
                  <a:lnTo>
                    <a:pt x="1444" y="1145"/>
                  </a:lnTo>
                  <a:lnTo>
                    <a:pt x="1440" y="1146"/>
                  </a:lnTo>
                  <a:lnTo>
                    <a:pt x="1436" y="1147"/>
                  </a:lnTo>
                  <a:lnTo>
                    <a:pt x="1436" y="1147"/>
                  </a:lnTo>
                  <a:lnTo>
                    <a:pt x="1434" y="1148"/>
                  </a:lnTo>
                  <a:lnTo>
                    <a:pt x="1432" y="1150"/>
                  </a:lnTo>
                  <a:lnTo>
                    <a:pt x="1430" y="1153"/>
                  </a:lnTo>
                  <a:lnTo>
                    <a:pt x="1429" y="1157"/>
                  </a:lnTo>
                  <a:lnTo>
                    <a:pt x="1429" y="1157"/>
                  </a:lnTo>
                  <a:lnTo>
                    <a:pt x="1428" y="1159"/>
                  </a:lnTo>
                  <a:lnTo>
                    <a:pt x="1428" y="1159"/>
                  </a:lnTo>
                  <a:lnTo>
                    <a:pt x="1428" y="1162"/>
                  </a:lnTo>
                  <a:lnTo>
                    <a:pt x="1428" y="1165"/>
                  </a:lnTo>
                  <a:lnTo>
                    <a:pt x="1428" y="1165"/>
                  </a:lnTo>
                  <a:lnTo>
                    <a:pt x="1429" y="1170"/>
                  </a:lnTo>
                  <a:lnTo>
                    <a:pt x="1429" y="1176"/>
                  </a:lnTo>
                  <a:lnTo>
                    <a:pt x="1427" y="1188"/>
                  </a:lnTo>
                  <a:lnTo>
                    <a:pt x="1427" y="1188"/>
                  </a:lnTo>
                  <a:lnTo>
                    <a:pt x="1425" y="1199"/>
                  </a:lnTo>
                  <a:lnTo>
                    <a:pt x="1425" y="1199"/>
                  </a:lnTo>
                  <a:lnTo>
                    <a:pt x="1425" y="1201"/>
                  </a:lnTo>
                  <a:lnTo>
                    <a:pt x="1425" y="1203"/>
                  </a:lnTo>
                  <a:lnTo>
                    <a:pt x="1425" y="1203"/>
                  </a:lnTo>
                  <a:lnTo>
                    <a:pt x="1426" y="1207"/>
                  </a:lnTo>
                  <a:lnTo>
                    <a:pt x="1427" y="1211"/>
                  </a:lnTo>
                  <a:lnTo>
                    <a:pt x="1426" y="1219"/>
                  </a:lnTo>
                  <a:lnTo>
                    <a:pt x="1426" y="1219"/>
                  </a:lnTo>
                  <a:lnTo>
                    <a:pt x="1426" y="1227"/>
                  </a:lnTo>
                  <a:lnTo>
                    <a:pt x="1427" y="1235"/>
                  </a:lnTo>
                  <a:lnTo>
                    <a:pt x="1427" y="1238"/>
                  </a:lnTo>
                  <a:lnTo>
                    <a:pt x="1427" y="1238"/>
                  </a:lnTo>
                  <a:lnTo>
                    <a:pt x="1430" y="1249"/>
                  </a:lnTo>
                  <a:lnTo>
                    <a:pt x="1430" y="1250"/>
                  </a:lnTo>
                  <a:lnTo>
                    <a:pt x="1430" y="1250"/>
                  </a:lnTo>
                  <a:lnTo>
                    <a:pt x="1431" y="1256"/>
                  </a:lnTo>
                  <a:lnTo>
                    <a:pt x="1431" y="1260"/>
                  </a:lnTo>
                  <a:lnTo>
                    <a:pt x="1431" y="1260"/>
                  </a:lnTo>
                  <a:lnTo>
                    <a:pt x="1430" y="1262"/>
                  </a:lnTo>
                  <a:lnTo>
                    <a:pt x="1431" y="1265"/>
                  </a:lnTo>
                  <a:lnTo>
                    <a:pt x="1431" y="1265"/>
                  </a:lnTo>
                  <a:lnTo>
                    <a:pt x="1432" y="1268"/>
                  </a:lnTo>
                  <a:lnTo>
                    <a:pt x="1433" y="1272"/>
                  </a:lnTo>
                  <a:lnTo>
                    <a:pt x="1432" y="1279"/>
                  </a:lnTo>
                  <a:lnTo>
                    <a:pt x="1432" y="1279"/>
                  </a:lnTo>
                  <a:lnTo>
                    <a:pt x="1432" y="1285"/>
                  </a:lnTo>
                  <a:lnTo>
                    <a:pt x="1432" y="1290"/>
                  </a:lnTo>
                  <a:lnTo>
                    <a:pt x="1432" y="1290"/>
                  </a:lnTo>
                  <a:lnTo>
                    <a:pt x="1433" y="1299"/>
                  </a:lnTo>
                  <a:lnTo>
                    <a:pt x="1433" y="1299"/>
                  </a:lnTo>
                  <a:lnTo>
                    <a:pt x="1434" y="1302"/>
                  </a:lnTo>
                  <a:lnTo>
                    <a:pt x="1434" y="1302"/>
                  </a:lnTo>
                  <a:lnTo>
                    <a:pt x="1435" y="1304"/>
                  </a:lnTo>
                  <a:lnTo>
                    <a:pt x="1435" y="1304"/>
                  </a:lnTo>
                  <a:lnTo>
                    <a:pt x="1435" y="1304"/>
                  </a:lnTo>
                  <a:lnTo>
                    <a:pt x="1435" y="1304"/>
                  </a:lnTo>
                  <a:lnTo>
                    <a:pt x="1434" y="1312"/>
                  </a:lnTo>
                  <a:lnTo>
                    <a:pt x="1435" y="1319"/>
                  </a:lnTo>
                  <a:lnTo>
                    <a:pt x="1435" y="1319"/>
                  </a:lnTo>
                  <a:lnTo>
                    <a:pt x="1435" y="1329"/>
                  </a:lnTo>
                  <a:lnTo>
                    <a:pt x="1435" y="1333"/>
                  </a:lnTo>
                  <a:lnTo>
                    <a:pt x="1434" y="1338"/>
                  </a:lnTo>
                  <a:lnTo>
                    <a:pt x="1434" y="1338"/>
                  </a:lnTo>
                  <a:lnTo>
                    <a:pt x="1433" y="1340"/>
                  </a:lnTo>
                  <a:lnTo>
                    <a:pt x="1433" y="1342"/>
                  </a:lnTo>
                  <a:lnTo>
                    <a:pt x="1433" y="1342"/>
                  </a:lnTo>
                  <a:lnTo>
                    <a:pt x="1435" y="1349"/>
                  </a:lnTo>
                  <a:lnTo>
                    <a:pt x="1435" y="1349"/>
                  </a:lnTo>
                  <a:lnTo>
                    <a:pt x="1437" y="1357"/>
                  </a:lnTo>
                  <a:lnTo>
                    <a:pt x="1440" y="1366"/>
                  </a:lnTo>
                  <a:lnTo>
                    <a:pt x="1440" y="1366"/>
                  </a:lnTo>
                  <a:lnTo>
                    <a:pt x="1442" y="1370"/>
                  </a:lnTo>
                  <a:lnTo>
                    <a:pt x="1441" y="1373"/>
                  </a:lnTo>
                  <a:lnTo>
                    <a:pt x="1441" y="1373"/>
                  </a:lnTo>
                  <a:lnTo>
                    <a:pt x="1439" y="1379"/>
                  </a:lnTo>
                  <a:lnTo>
                    <a:pt x="1439" y="1384"/>
                  </a:lnTo>
                  <a:lnTo>
                    <a:pt x="1439" y="1384"/>
                  </a:lnTo>
                  <a:lnTo>
                    <a:pt x="1439" y="1417"/>
                  </a:lnTo>
                  <a:lnTo>
                    <a:pt x="1439" y="1417"/>
                  </a:lnTo>
                  <a:lnTo>
                    <a:pt x="1439" y="1421"/>
                  </a:lnTo>
                  <a:lnTo>
                    <a:pt x="1439" y="1421"/>
                  </a:lnTo>
                  <a:lnTo>
                    <a:pt x="1439" y="1428"/>
                  </a:lnTo>
                  <a:lnTo>
                    <a:pt x="1439" y="1432"/>
                  </a:lnTo>
                  <a:lnTo>
                    <a:pt x="1441" y="1435"/>
                  </a:lnTo>
                  <a:lnTo>
                    <a:pt x="1441" y="1435"/>
                  </a:lnTo>
                  <a:lnTo>
                    <a:pt x="1441" y="1436"/>
                  </a:lnTo>
                  <a:lnTo>
                    <a:pt x="1441" y="1436"/>
                  </a:lnTo>
                  <a:lnTo>
                    <a:pt x="1439" y="1441"/>
                  </a:lnTo>
                  <a:lnTo>
                    <a:pt x="1438" y="1447"/>
                  </a:lnTo>
                  <a:lnTo>
                    <a:pt x="1437" y="1459"/>
                  </a:lnTo>
                  <a:lnTo>
                    <a:pt x="1437" y="1459"/>
                  </a:lnTo>
                  <a:lnTo>
                    <a:pt x="1436" y="1468"/>
                  </a:lnTo>
                  <a:lnTo>
                    <a:pt x="1435" y="1476"/>
                  </a:lnTo>
                  <a:lnTo>
                    <a:pt x="1435" y="1476"/>
                  </a:lnTo>
                  <a:lnTo>
                    <a:pt x="1432" y="1490"/>
                  </a:lnTo>
                  <a:lnTo>
                    <a:pt x="1432" y="1490"/>
                  </a:lnTo>
                  <a:lnTo>
                    <a:pt x="1432" y="1496"/>
                  </a:lnTo>
                  <a:lnTo>
                    <a:pt x="1431" y="1500"/>
                  </a:lnTo>
                  <a:lnTo>
                    <a:pt x="1434" y="1501"/>
                  </a:lnTo>
                  <a:lnTo>
                    <a:pt x="1434" y="1501"/>
                  </a:lnTo>
                  <a:lnTo>
                    <a:pt x="1434" y="1501"/>
                  </a:lnTo>
                  <a:lnTo>
                    <a:pt x="1437" y="1503"/>
                  </a:lnTo>
                  <a:lnTo>
                    <a:pt x="1440" y="1503"/>
                  </a:lnTo>
                  <a:lnTo>
                    <a:pt x="1440" y="1503"/>
                  </a:lnTo>
                  <a:lnTo>
                    <a:pt x="1441" y="1503"/>
                  </a:lnTo>
                  <a:lnTo>
                    <a:pt x="1441" y="1503"/>
                  </a:lnTo>
                  <a:lnTo>
                    <a:pt x="1444" y="1502"/>
                  </a:lnTo>
                  <a:lnTo>
                    <a:pt x="1444" y="1502"/>
                  </a:lnTo>
                  <a:lnTo>
                    <a:pt x="1448" y="1502"/>
                  </a:lnTo>
                  <a:lnTo>
                    <a:pt x="1448" y="1502"/>
                  </a:lnTo>
                  <a:lnTo>
                    <a:pt x="1451" y="1502"/>
                  </a:lnTo>
                  <a:lnTo>
                    <a:pt x="1453" y="1505"/>
                  </a:lnTo>
                  <a:lnTo>
                    <a:pt x="1456" y="1503"/>
                  </a:lnTo>
                  <a:lnTo>
                    <a:pt x="1456" y="1503"/>
                  </a:lnTo>
                  <a:lnTo>
                    <a:pt x="1458" y="1502"/>
                  </a:lnTo>
                  <a:lnTo>
                    <a:pt x="1461" y="1502"/>
                  </a:lnTo>
                  <a:lnTo>
                    <a:pt x="1461" y="1502"/>
                  </a:lnTo>
                  <a:lnTo>
                    <a:pt x="1465" y="1502"/>
                  </a:lnTo>
                  <a:lnTo>
                    <a:pt x="1465" y="1502"/>
                  </a:lnTo>
                  <a:lnTo>
                    <a:pt x="1469" y="1502"/>
                  </a:lnTo>
                  <a:lnTo>
                    <a:pt x="1469" y="1502"/>
                  </a:lnTo>
                  <a:lnTo>
                    <a:pt x="1474" y="1501"/>
                  </a:lnTo>
                  <a:lnTo>
                    <a:pt x="1476" y="1501"/>
                  </a:lnTo>
                  <a:lnTo>
                    <a:pt x="1479" y="1499"/>
                  </a:lnTo>
                  <a:lnTo>
                    <a:pt x="1479" y="1499"/>
                  </a:lnTo>
                  <a:lnTo>
                    <a:pt x="1482" y="1499"/>
                  </a:lnTo>
                  <a:lnTo>
                    <a:pt x="1482" y="1499"/>
                  </a:lnTo>
                  <a:lnTo>
                    <a:pt x="1486" y="1499"/>
                  </a:lnTo>
                  <a:lnTo>
                    <a:pt x="1486" y="1499"/>
                  </a:lnTo>
                  <a:lnTo>
                    <a:pt x="1491" y="1499"/>
                  </a:lnTo>
                  <a:lnTo>
                    <a:pt x="1491" y="1499"/>
                  </a:lnTo>
                  <a:lnTo>
                    <a:pt x="1491" y="1500"/>
                  </a:lnTo>
                  <a:lnTo>
                    <a:pt x="1491" y="1500"/>
                  </a:lnTo>
                  <a:lnTo>
                    <a:pt x="1494" y="1500"/>
                  </a:lnTo>
                  <a:lnTo>
                    <a:pt x="1496" y="1500"/>
                  </a:lnTo>
                  <a:lnTo>
                    <a:pt x="1498" y="1499"/>
                  </a:lnTo>
                  <a:lnTo>
                    <a:pt x="1498" y="1499"/>
                  </a:lnTo>
                  <a:lnTo>
                    <a:pt x="1499" y="1498"/>
                  </a:lnTo>
                  <a:lnTo>
                    <a:pt x="1501" y="1498"/>
                  </a:lnTo>
                  <a:lnTo>
                    <a:pt x="1501" y="1498"/>
                  </a:lnTo>
                  <a:lnTo>
                    <a:pt x="1504" y="1498"/>
                  </a:lnTo>
                  <a:lnTo>
                    <a:pt x="1504" y="1498"/>
                  </a:lnTo>
                  <a:lnTo>
                    <a:pt x="1510" y="1499"/>
                  </a:lnTo>
                  <a:lnTo>
                    <a:pt x="1510" y="1499"/>
                  </a:lnTo>
                  <a:lnTo>
                    <a:pt x="1512" y="1499"/>
                  </a:lnTo>
                  <a:lnTo>
                    <a:pt x="1512" y="1499"/>
                  </a:lnTo>
                  <a:lnTo>
                    <a:pt x="1513" y="1499"/>
                  </a:lnTo>
                  <a:lnTo>
                    <a:pt x="1513" y="1499"/>
                  </a:lnTo>
                  <a:lnTo>
                    <a:pt x="1519" y="1499"/>
                  </a:lnTo>
                  <a:lnTo>
                    <a:pt x="1524" y="1501"/>
                  </a:lnTo>
                  <a:lnTo>
                    <a:pt x="1524" y="1501"/>
                  </a:lnTo>
                  <a:lnTo>
                    <a:pt x="1533" y="1503"/>
                  </a:lnTo>
                  <a:lnTo>
                    <a:pt x="1533" y="1503"/>
                  </a:lnTo>
                  <a:lnTo>
                    <a:pt x="1538" y="1504"/>
                  </a:lnTo>
                  <a:lnTo>
                    <a:pt x="1538" y="1504"/>
                  </a:lnTo>
                  <a:lnTo>
                    <a:pt x="1543" y="1505"/>
                  </a:lnTo>
                  <a:lnTo>
                    <a:pt x="1548" y="1505"/>
                  </a:lnTo>
                  <a:lnTo>
                    <a:pt x="1548" y="1505"/>
                  </a:lnTo>
                  <a:lnTo>
                    <a:pt x="1554" y="1504"/>
                  </a:lnTo>
                  <a:lnTo>
                    <a:pt x="1559" y="1502"/>
                  </a:lnTo>
                  <a:lnTo>
                    <a:pt x="1559" y="1502"/>
                  </a:lnTo>
                  <a:lnTo>
                    <a:pt x="1560" y="1502"/>
                  </a:lnTo>
                  <a:lnTo>
                    <a:pt x="1560" y="1502"/>
                  </a:lnTo>
                  <a:lnTo>
                    <a:pt x="1571" y="1507"/>
                  </a:lnTo>
                  <a:lnTo>
                    <a:pt x="1578" y="1510"/>
                  </a:lnTo>
                  <a:lnTo>
                    <a:pt x="1580" y="1509"/>
                  </a:lnTo>
                  <a:lnTo>
                    <a:pt x="1580" y="1509"/>
                  </a:lnTo>
                  <a:lnTo>
                    <a:pt x="1583" y="1508"/>
                  </a:lnTo>
                  <a:lnTo>
                    <a:pt x="1583" y="1508"/>
                  </a:lnTo>
                  <a:lnTo>
                    <a:pt x="1585" y="1508"/>
                  </a:lnTo>
                  <a:lnTo>
                    <a:pt x="1587" y="1510"/>
                  </a:lnTo>
                  <a:lnTo>
                    <a:pt x="1588" y="1512"/>
                  </a:lnTo>
                  <a:lnTo>
                    <a:pt x="1590" y="1512"/>
                  </a:lnTo>
                  <a:lnTo>
                    <a:pt x="1590" y="1512"/>
                  </a:lnTo>
                  <a:lnTo>
                    <a:pt x="1594" y="1513"/>
                  </a:lnTo>
                  <a:lnTo>
                    <a:pt x="1598" y="1514"/>
                  </a:lnTo>
                  <a:lnTo>
                    <a:pt x="1605" y="1517"/>
                  </a:lnTo>
                  <a:lnTo>
                    <a:pt x="1605" y="1517"/>
                  </a:lnTo>
                  <a:lnTo>
                    <a:pt x="1610" y="1519"/>
                  </a:lnTo>
                  <a:lnTo>
                    <a:pt x="1610" y="1519"/>
                  </a:lnTo>
                  <a:lnTo>
                    <a:pt x="1613" y="1520"/>
                  </a:lnTo>
                  <a:lnTo>
                    <a:pt x="1613" y="1520"/>
                  </a:lnTo>
                  <a:lnTo>
                    <a:pt x="1615" y="1521"/>
                  </a:lnTo>
                  <a:lnTo>
                    <a:pt x="1615" y="1521"/>
                  </a:lnTo>
                  <a:lnTo>
                    <a:pt x="1626" y="1527"/>
                  </a:lnTo>
                  <a:lnTo>
                    <a:pt x="1637" y="1533"/>
                  </a:lnTo>
                  <a:lnTo>
                    <a:pt x="1637" y="1533"/>
                  </a:lnTo>
                  <a:lnTo>
                    <a:pt x="1648" y="1539"/>
                  </a:lnTo>
                  <a:lnTo>
                    <a:pt x="1648" y="1539"/>
                  </a:lnTo>
                  <a:lnTo>
                    <a:pt x="1649" y="1539"/>
                  </a:lnTo>
                  <a:lnTo>
                    <a:pt x="1649" y="1539"/>
                  </a:lnTo>
                  <a:lnTo>
                    <a:pt x="1650" y="1541"/>
                  </a:lnTo>
                  <a:lnTo>
                    <a:pt x="1652" y="1543"/>
                  </a:lnTo>
                  <a:lnTo>
                    <a:pt x="1652" y="1543"/>
                  </a:lnTo>
                  <a:lnTo>
                    <a:pt x="1658" y="1546"/>
                  </a:lnTo>
                  <a:lnTo>
                    <a:pt x="1663" y="1549"/>
                  </a:lnTo>
                  <a:lnTo>
                    <a:pt x="1663" y="1549"/>
                  </a:lnTo>
                  <a:lnTo>
                    <a:pt x="1665" y="1549"/>
                  </a:lnTo>
                  <a:lnTo>
                    <a:pt x="1665" y="1549"/>
                  </a:lnTo>
                  <a:lnTo>
                    <a:pt x="1668" y="1550"/>
                  </a:lnTo>
                  <a:lnTo>
                    <a:pt x="1669" y="1552"/>
                  </a:lnTo>
                  <a:lnTo>
                    <a:pt x="1669" y="1552"/>
                  </a:lnTo>
                  <a:lnTo>
                    <a:pt x="1670" y="1554"/>
                  </a:lnTo>
                  <a:lnTo>
                    <a:pt x="1672" y="1556"/>
                  </a:lnTo>
                  <a:lnTo>
                    <a:pt x="1676" y="1558"/>
                  </a:lnTo>
                  <a:lnTo>
                    <a:pt x="1676" y="1558"/>
                  </a:lnTo>
                  <a:lnTo>
                    <a:pt x="1684" y="1560"/>
                  </a:lnTo>
                  <a:lnTo>
                    <a:pt x="1691" y="1564"/>
                  </a:lnTo>
                  <a:lnTo>
                    <a:pt x="1698" y="1569"/>
                  </a:lnTo>
                  <a:lnTo>
                    <a:pt x="1704" y="1575"/>
                  </a:lnTo>
                  <a:lnTo>
                    <a:pt x="1704" y="1575"/>
                  </a:lnTo>
                  <a:lnTo>
                    <a:pt x="1708" y="1578"/>
                  </a:lnTo>
                  <a:lnTo>
                    <a:pt x="1708" y="1578"/>
                  </a:lnTo>
                  <a:lnTo>
                    <a:pt x="1712" y="1581"/>
                  </a:lnTo>
                  <a:lnTo>
                    <a:pt x="1713" y="1583"/>
                  </a:lnTo>
                  <a:lnTo>
                    <a:pt x="1714" y="1585"/>
                  </a:lnTo>
                  <a:lnTo>
                    <a:pt x="1714" y="1585"/>
                  </a:lnTo>
                  <a:lnTo>
                    <a:pt x="1714" y="1588"/>
                  </a:lnTo>
                  <a:lnTo>
                    <a:pt x="1716" y="1591"/>
                  </a:lnTo>
                  <a:lnTo>
                    <a:pt x="1719" y="1593"/>
                  </a:lnTo>
                  <a:lnTo>
                    <a:pt x="1722" y="1594"/>
                  </a:lnTo>
                  <a:lnTo>
                    <a:pt x="1722" y="1594"/>
                  </a:lnTo>
                  <a:lnTo>
                    <a:pt x="1724" y="1595"/>
                  </a:lnTo>
                  <a:lnTo>
                    <a:pt x="1727" y="1598"/>
                  </a:lnTo>
                  <a:lnTo>
                    <a:pt x="1727" y="1598"/>
                  </a:lnTo>
                  <a:lnTo>
                    <a:pt x="1728" y="1600"/>
                  </a:lnTo>
                  <a:lnTo>
                    <a:pt x="1728" y="1600"/>
                  </a:lnTo>
                  <a:lnTo>
                    <a:pt x="1733" y="1606"/>
                  </a:lnTo>
                  <a:lnTo>
                    <a:pt x="1739" y="1612"/>
                  </a:lnTo>
                  <a:lnTo>
                    <a:pt x="1739" y="1612"/>
                  </a:lnTo>
                  <a:lnTo>
                    <a:pt x="1742" y="1615"/>
                  </a:lnTo>
                  <a:lnTo>
                    <a:pt x="1744" y="1618"/>
                  </a:lnTo>
                  <a:lnTo>
                    <a:pt x="1748" y="1625"/>
                  </a:lnTo>
                  <a:lnTo>
                    <a:pt x="1748" y="1626"/>
                  </a:lnTo>
                  <a:lnTo>
                    <a:pt x="1748" y="1626"/>
                  </a:lnTo>
                  <a:lnTo>
                    <a:pt x="1747" y="1627"/>
                  </a:lnTo>
                  <a:lnTo>
                    <a:pt x="1747" y="1627"/>
                  </a:lnTo>
                  <a:lnTo>
                    <a:pt x="1745" y="1626"/>
                  </a:lnTo>
                  <a:lnTo>
                    <a:pt x="1744" y="1625"/>
                  </a:lnTo>
                  <a:lnTo>
                    <a:pt x="1742" y="1623"/>
                  </a:lnTo>
                  <a:lnTo>
                    <a:pt x="1742" y="1623"/>
                  </a:lnTo>
                  <a:lnTo>
                    <a:pt x="1740" y="1618"/>
                  </a:lnTo>
                  <a:lnTo>
                    <a:pt x="1737" y="1613"/>
                  </a:lnTo>
                  <a:lnTo>
                    <a:pt x="1737" y="1613"/>
                  </a:lnTo>
                  <a:lnTo>
                    <a:pt x="1720" y="1597"/>
                  </a:lnTo>
                  <a:lnTo>
                    <a:pt x="1720" y="1597"/>
                  </a:lnTo>
                  <a:lnTo>
                    <a:pt x="1713" y="1591"/>
                  </a:lnTo>
                  <a:lnTo>
                    <a:pt x="1713" y="1591"/>
                  </a:lnTo>
                  <a:lnTo>
                    <a:pt x="1713" y="1591"/>
                  </a:lnTo>
                  <a:lnTo>
                    <a:pt x="1713" y="1591"/>
                  </a:lnTo>
                  <a:lnTo>
                    <a:pt x="1710" y="1584"/>
                  </a:lnTo>
                  <a:lnTo>
                    <a:pt x="1705" y="1579"/>
                  </a:lnTo>
                  <a:lnTo>
                    <a:pt x="1700" y="1576"/>
                  </a:lnTo>
                  <a:lnTo>
                    <a:pt x="1695" y="1573"/>
                  </a:lnTo>
                  <a:lnTo>
                    <a:pt x="1695" y="1573"/>
                  </a:lnTo>
                  <a:lnTo>
                    <a:pt x="1688" y="1569"/>
                  </a:lnTo>
                  <a:lnTo>
                    <a:pt x="1688" y="1569"/>
                  </a:lnTo>
                  <a:lnTo>
                    <a:pt x="1671" y="1557"/>
                  </a:lnTo>
                  <a:lnTo>
                    <a:pt x="1655" y="1547"/>
                  </a:lnTo>
                  <a:lnTo>
                    <a:pt x="1655" y="1547"/>
                  </a:lnTo>
                  <a:lnTo>
                    <a:pt x="1651" y="1545"/>
                  </a:lnTo>
                  <a:lnTo>
                    <a:pt x="1651" y="1545"/>
                  </a:lnTo>
                  <a:lnTo>
                    <a:pt x="1645" y="1542"/>
                  </a:lnTo>
                  <a:lnTo>
                    <a:pt x="1642" y="1540"/>
                  </a:lnTo>
                  <a:lnTo>
                    <a:pt x="1640" y="1537"/>
                  </a:lnTo>
                  <a:lnTo>
                    <a:pt x="1640" y="1537"/>
                  </a:lnTo>
                  <a:lnTo>
                    <a:pt x="1637" y="1535"/>
                  </a:lnTo>
                  <a:lnTo>
                    <a:pt x="1634" y="1534"/>
                  </a:lnTo>
                  <a:lnTo>
                    <a:pt x="1633" y="1534"/>
                  </a:lnTo>
                  <a:lnTo>
                    <a:pt x="1632" y="1534"/>
                  </a:lnTo>
                  <a:lnTo>
                    <a:pt x="1632" y="1534"/>
                  </a:lnTo>
                  <a:lnTo>
                    <a:pt x="1630" y="1534"/>
                  </a:lnTo>
                  <a:lnTo>
                    <a:pt x="1630" y="1534"/>
                  </a:lnTo>
                  <a:lnTo>
                    <a:pt x="1626" y="1533"/>
                  </a:lnTo>
                  <a:lnTo>
                    <a:pt x="1626" y="1533"/>
                  </a:lnTo>
                  <a:lnTo>
                    <a:pt x="1622" y="1531"/>
                  </a:lnTo>
                  <a:lnTo>
                    <a:pt x="1622" y="1531"/>
                  </a:lnTo>
                  <a:lnTo>
                    <a:pt x="1618" y="1529"/>
                  </a:lnTo>
                  <a:lnTo>
                    <a:pt x="1616" y="1527"/>
                  </a:lnTo>
                  <a:lnTo>
                    <a:pt x="1616" y="1527"/>
                  </a:lnTo>
                  <a:lnTo>
                    <a:pt x="1611" y="1524"/>
                  </a:lnTo>
                  <a:lnTo>
                    <a:pt x="1608" y="1523"/>
                  </a:lnTo>
                  <a:lnTo>
                    <a:pt x="1604" y="1522"/>
                  </a:lnTo>
                  <a:lnTo>
                    <a:pt x="1604" y="1522"/>
                  </a:lnTo>
                  <a:lnTo>
                    <a:pt x="1603" y="1522"/>
                  </a:lnTo>
                  <a:lnTo>
                    <a:pt x="1603" y="1522"/>
                  </a:lnTo>
                  <a:lnTo>
                    <a:pt x="1601" y="1521"/>
                  </a:lnTo>
                  <a:lnTo>
                    <a:pt x="1601" y="1521"/>
                  </a:lnTo>
                  <a:lnTo>
                    <a:pt x="1598" y="1519"/>
                  </a:lnTo>
                  <a:lnTo>
                    <a:pt x="1598" y="1519"/>
                  </a:lnTo>
                  <a:lnTo>
                    <a:pt x="1591" y="1517"/>
                  </a:lnTo>
                  <a:lnTo>
                    <a:pt x="1591" y="1517"/>
                  </a:lnTo>
                  <a:lnTo>
                    <a:pt x="1587" y="1516"/>
                  </a:lnTo>
                  <a:lnTo>
                    <a:pt x="1584" y="1514"/>
                  </a:lnTo>
                  <a:lnTo>
                    <a:pt x="1582" y="1512"/>
                  </a:lnTo>
                  <a:lnTo>
                    <a:pt x="1579" y="1513"/>
                  </a:lnTo>
                  <a:lnTo>
                    <a:pt x="1579" y="1513"/>
                  </a:lnTo>
                  <a:lnTo>
                    <a:pt x="1578" y="1513"/>
                  </a:lnTo>
                  <a:lnTo>
                    <a:pt x="1578" y="1513"/>
                  </a:lnTo>
                  <a:lnTo>
                    <a:pt x="1576" y="1512"/>
                  </a:lnTo>
                  <a:lnTo>
                    <a:pt x="1573" y="1511"/>
                  </a:lnTo>
                  <a:lnTo>
                    <a:pt x="1573" y="1511"/>
                  </a:lnTo>
                  <a:lnTo>
                    <a:pt x="1570" y="1509"/>
                  </a:lnTo>
                  <a:lnTo>
                    <a:pt x="1567" y="1508"/>
                  </a:lnTo>
                  <a:lnTo>
                    <a:pt x="1567" y="1508"/>
                  </a:lnTo>
                  <a:lnTo>
                    <a:pt x="1562" y="1507"/>
                  </a:lnTo>
                  <a:lnTo>
                    <a:pt x="1562" y="1507"/>
                  </a:lnTo>
                  <a:lnTo>
                    <a:pt x="1555" y="1508"/>
                  </a:lnTo>
                  <a:lnTo>
                    <a:pt x="1555" y="1508"/>
                  </a:lnTo>
                  <a:lnTo>
                    <a:pt x="1551" y="1509"/>
                  </a:lnTo>
                  <a:lnTo>
                    <a:pt x="1551" y="1509"/>
                  </a:lnTo>
                  <a:lnTo>
                    <a:pt x="1547" y="1509"/>
                  </a:lnTo>
                  <a:lnTo>
                    <a:pt x="1547" y="1509"/>
                  </a:lnTo>
                  <a:lnTo>
                    <a:pt x="1546" y="1509"/>
                  </a:lnTo>
                  <a:lnTo>
                    <a:pt x="1544" y="1508"/>
                  </a:lnTo>
                  <a:lnTo>
                    <a:pt x="1544" y="1508"/>
                  </a:lnTo>
                  <a:lnTo>
                    <a:pt x="1541" y="1507"/>
                  </a:lnTo>
                  <a:lnTo>
                    <a:pt x="1539" y="1506"/>
                  </a:lnTo>
                  <a:lnTo>
                    <a:pt x="1537" y="1506"/>
                  </a:lnTo>
                  <a:lnTo>
                    <a:pt x="1536" y="1506"/>
                  </a:lnTo>
                  <a:lnTo>
                    <a:pt x="1536" y="1506"/>
                  </a:lnTo>
                  <a:lnTo>
                    <a:pt x="1534" y="1507"/>
                  </a:lnTo>
                  <a:lnTo>
                    <a:pt x="1534" y="1507"/>
                  </a:lnTo>
                  <a:lnTo>
                    <a:pt x="1533" y="1507"/>
                  </a:lnTo>
                  <a:lnTo>
                    <a:pt x="1533" y="1507"/>
                  </a:lnTo>
                  <a:lnTo>
                    <a:pt x="1529" y="1505"/>
                  </a:lnTo>
                  <a:lnTo>
                    <a:pt x="1525" y="1503"/>
                  </a:lnTo>
                  <a:lnTo>
                    <a:pt x="1518" y="1503"/>
                  </a:lnTo>
                  <a:lnTo>
                    <a:pt x="1518" y="1503"/>
                  </a:lnTo>
                  <a:lnTo>
                    <a:pt x="1514" y="1503"/>
                  </a:lnTo>
                  <a:lnTo>
                    <a:pt x="1514" y="1503"/>
                  </a:lnTo>
                  <a:lnTo>
                    <a:pt x="1511" y="1503"/>
                  </a:lnTo>
                  <a:lnTo>
                    <a:pt x="1511" y="1503"/>
                  </a:lnTo>
                  <a:lnTo>
                    <a:pt x="1503" y="1502"/>
                  </a:lnTo>
                  <a:lnTo>
                    <a:pt x="1503" y="1502"/>
                  </a:lnTo>
                  <a:lnTo>
                    <a:pt x="1501" y="1501"/>
                  </a:lnTo>
                  <a:lnTo>
                    <a:pt x="1501" y="1501"/>
                  </a:lnTo>
                  <a:lnTo>
                    <a:pt x="1497" y="1502"/>
                  </a:lnTo>
                  <a:lnTo>
                    <a:pt x="1494" y="1503"/>
                  </a:lnTo>
                  <a:lnTo>
                    <a:pt x="1494" y="1503"/>
                  </a:lnTo>
                  <a:lnTo>
                    <a:pt x="1493" y="1504"/>
                  </a:lnTo>
                  <a:lnTo>
                    <a:pt x="1493" y="1504"/>
                  </a:lnTo>
                  <a:lnTo>
                    <a:pt x="1488" y="1503"/>
                  </a:lnTo>
                  <a:lnTo>
                    <a:pt x="1484" y="1502"/>
                  </a:lnTo>
                  <a:lnTo>
                    <a:pt x="1484" y="1502"/>
                  </a:lnTo>
                  <a:lnTo>
                    <a:pt x="1478" y="1503"/>
                  </a:lnTo>
                  <a:lnTo>
                    <a:pt x="1472" y="1505"/>
                  </a:lnTo>
                  <a:lnTo>
                    <a:pt x="1472" y="1505"/>
                  </a:lnTo>
                  <a:lnTo>
                    <a:pt x="1472" y="1505"/>
                  </a:lnTo>
                  <a:lnTo>
                    <a:pt x="1469" y="1507"/>
                  </a:lnTo>
                  <a:lnTo>
                    <a:pt x="1469" y="1507"/>
                  </a:lnTo>
                  <a:lnTo>
                    <a:pt x="1465" y="1505"/>
                  </a:lnTo>
                  <a:lnTo>
                    <a:pt x="1460" y="1505"/>
                  </a:lnTo>
                  <a:lnTo>
                    <a:pt x="1460" y="1505"/>
                  </a:lnTo>
                  <a:lnTo>
                    <a:pt x="1451" y="1506"/>
                  </a:lnTo>
                  <a:lnTo>
                    <a:pt x="1451" y="1506"/>
                  </a:lnTo>
                  <a:lnTo>
                    <a:pt x="1444" y="1506"/>
                  </a:lnTo>
                  <a:lnTo>
                    <a:pt x="1444" y="1506"/>
                  </a:lnTo>
                  <a:lnTo>
                    <a:pt x="1438" y="1508"/>
                  </a:lnTo>
                  <a:lnTo>
                    <a:pt x="1434" y="1510"/>
                  </a:lnTo>
                  <a:lnTo>
                    <a:pt x="1432" y="1513"/>
                  </a:lnTo>
                  <a:lnTo>
                    <a:pt x="1431" y="1518"/>
                  </a:lnTo>
                  <a:lnTo>
                    <a:pt x="1430" y="1520"/>
                  </a:lnTo>
                  <a:lnTo>
                    <a:pt x="1430" y="1520"/>
                  </a:lnTo>
                  <a:lnTo>
                    <a:pt x="1429" y="1525"/>
                  </a:lnTo>
                  <a:lnTo>
                    <a:pt x="1428" y="1531"/>
                  </a:lnTo>
                  <a:lnTo>
                    <a:pt x="1429" y="1536"/>
                  </a:lnTo>
                  <a:lnTo>
                    <a:pt x="1430" y="1542"/>
                  </a:lnTo>
                  <a:lnTo>
                    <a:pt x="1430" y="1542"/>
                  </a:lnTo>
                  <a:lnTo>
                    <a:pt x="1430" y="1545"/>
                  </a:lnTo>
                  <a:lnTo>
                    <a:pt x="1430" y="1545"/>
                  </a:lnTo>
                  <a:lnTo>
                    <a:pt x="1428" y="1548"/>
                  </a:lnTo>
                  <a:lnTo>
                    <a:pt x="1427" y="1552"/>
                  </a:lnTo>
                  <a:lnTo>
                    <a:pt x="1428" y="1559"/>
                  </a:lnTo>
                  <a:lnTo>
                    <a:pt x="1428" y="1560"/>
                  </a:lnTo>
                  <a:lnTo>
                    <a:pt x="1428" y="1560"/>
                  </a:lnTo>
                  <a:lnTo>
                    <a:pt x="1428" y="1566"/>
                  </a:lnTo>
                  <a:lnTo>
                    <a:pt x="1428" y="1572"/>
                  </a:lnTo>
                  <a:lnTo>
                    <a:pt x="1425" y="1584"/>
                  </a:lnTo>
                  <a:lnTo>
                    <a:pt x="1425" y="1584"/>
                  </a:lnTo>
                  <a:lnTo>
                    <a:pt x="1425" y="1588"/>
                  </a:lnTo>
                  <a:lnTo>
                    <a:pt x="1425" y="1591"/>
                  </a:lnTo>
                  <a:lnTo>
                    <a:pt x="1426" y="1598"/>
                  </a:lnTo>
                  <a:lnTo>
                    <a:pt x="1426" y="1598"/>
                  </a:lnTo>
                  <a:lnTo>
                    <a:pt x="1426" y="1601"/>
                  </a:lnTo>
                  <a:lnTo>
                    <a:pt x="1426" y="1601"/>
                  </a:lnTo>
                  <a:lnTo>
                    <a:pt x="1427" y="1608"/>
                  </a:lnTo>
                  <a:lnTo>
                    <a:pt x="1426" y="1610"/>
                  </a:lnTo>
                  <a:lnTo>
                    <a:pt x="1425" y="1612"/>
                  </a:lnTo>
                  <a:lnTo>
                    <a:pt x="1425" y="1612"/>
                  </a:lnTo>
                  <a:lnTo>
                    <a:pt x="1424" y="1613"/>
                  </a:lnTo>
                  <a:lnTo>
                    <a:pt x="1424" y="1613"/>
                  </a:lnTo>
                  <a:lnTo>
                    <a:pt x="1421" y="1616"/>
                  </a:lnTo>
                  <a:lnTo>
                    <a:pt x="1419" y="1619"/>
                  </a:lnTo>
                  <a:lnTo>
                    <a:pt x="1419" y="1622"/>
                  </a:lnTo>
                  <a:lnTo>
                    <a:pt x="1421" y="1625"/>
                  </a:lnTo>
                  <a:lnTo>
                    <a:pt x="1421" y="1625"/>
                  </a:lnTo>
                  <a:lnTo>
                    <a:pt x="1426" y="1629"/>
                  </a:lnTo>
                  <a:lnTo>
                    <a:pt x="1429" y="1630"/>
                  </a:lnTo>
                  <a:lnTo>
                    <a:pt x="1432" y="1631"/>
                  </a:lnTo>
                  <a:lnTo>
                    <a:pt x="1432" y="1631"/>
                  </a:lnTo>
                  <a:lnTo>
                    <a:pt x="1434" y="1631"/>
                  </a:lnTo>
                  <a:lnTo>
                    <a:pt x="1434" y="1631"/>
                  </a:lnTo>
                  <a:lnTo>
                    <a:pt x="1439" y="1630"/>
                  </a:lnTo>
                  <a:lnTo>
                    <a:pt x="1439" y="1630"/>
                  </a:lnTo>
                  <a:lnTo>
                    <a:pt x="1447" y="1631"/>
                  </a:lnTo>
                  <a:lnTo>
                    <a:pt x="1447" y="1631"/>
                  </a:lnTo>
                  <a:lnTo>
                    <a:pt x="1452" y="1631"/>
                  </a:lnTo>
                  <a:lnTo>
                    <a:pt x="1452" y="1631"/>
                  </a:lnTo>
                  <a:lnTo>
                    <a:pt x="1456" y="1632"/>
                  </a:lnTo>
                  <a:lnTo>
                    <a:pt x="1456" y="1632"/>
                  </a:lnTo>
                  <a:lnTo>
                    <a:pt x="1454" y="1632"/>
                  </a:lnTo>
                  <a:lnTo>
                    <a:pt x="1453" y="1633"/>
                  </a:lnTo>
                  <a:lnTo>
                    <a:pt x="1453" y="1633"/>
                  </a:lnTo>
                  <a:lnTo>
                    <a:pt x="1448" y="1634"/>
                  </a:lnTo>
                  <a:lnTo>
                    <a:pt x="1448" y="1634"/>
                  </a:lnTo>
                  <a:lnTo>
                    <a:pt x="1447" y="1633"/>
                  </a:lnTo>
                  <a:lnTo>
                    <a:pt x="1447" y="1633"/>
                  </a:lnTo>
                  <a:lnTo>
                    <a:pt x="1443" y="1632"/>
                  </a:lnTo>
                  <a:lnTo>
                    <a:pt x="1443" y="1632"/>
                  </a:lnTo>
                  <a:lnTo>
                    <a:pt x="1439" y="1633"/>
                  </a:lnTo>
                  <a:lnTo>
                    <a:pt x="1439" y="1633"/>
                  </a:lnTo>
                  <a:lnTo>
                    <a:pt x="1437" y="1634"/>
                  </a:lnTo>
                  <a:lnTo>
                    <a:pt x="1435" y="1635"/>
                  </a:lnTo>
                  <a:lnTo>
                    <a:pt x="1435" y="1635"/>
                  </a:lnTo>
                  <a:lnTo>
                    <a:pt x="1429" y="1634"/>
                  </a:lnTo>
                  <a:lnTo>
                    <a:pt x="1429" y="1634"/>
                  </a:lnTo>
                  <a:lnTo>
                    <a:pt x="1425" y="1633"/>
                  </a:lnTo>
                  <a:lnTo>
                    <a:pt x="1421" y="1632"/>
                  </a:lnTo>
                  <a:lnTo>
                    <a:pt x="1420" y="1637"/>
                  </a:lnTo>
                  <a:lnTo>
                    <a:pt x="1420" y="1637"/>
                  </a:lnTo>
                  <a:lnTo>
                    <a:pt x="1420" y="1639"/>
                  </a:lnTo>
                  <a:lnTo>
                    <a:pt x="1420" y="1639"/>
                  </a:lnTo>
                  <a:lnTo>
                    <a:pt x="1420" y="1640"/>
                  </a:lnTo>
                  <a:lnTo>
                    <a:pt x="1420" y="1640"/>
                  </a:lnTo>
                  <a:lnTo>
                    <a:pt x="1418" y="1643"/>
                  </a:lnTo>
                  <a:lnTo>
                    <a:pt x="1418" y="1643"/>
                  </a:lnTo>
                  <a:lnTo>
                    <a:pt x="1416" y="1641"/>
                  </a:lnTo>
                  <a:lnTo>
                    <a:pt x="1415" y="1641"/>
                  </a:lnTo>
                  <a:lnTo>
                    <a:pt x="1415" y="1641"/>
                  </a:lnTo>
                  <a:lnTo>
                    <a:pt x="1412" y="1636"/>
                  </a:lnTo>
                  <a:lnTo>
                    <a:pt x="1409" y="1635"/>
                  </a:lnTo>
                  <a:lnTo>
                    <a:pt x="1407" y="1635"/>
                  </a:lnTo>
                  <a:lnTo>
                    <a:pt x="1407" y="1635"/>
                  </a:lnTo>
                  <a:lnTo>
                    <a:pt x="1404" y="1635"/>
                  </a:lnTo>
                  <a:lnTo>
                    <a:pt x="1400" y="1636"/>
                  </a:lnTo>
                  <a:lnTo>
                    <a:pt x="1400" y="1637"/>
                  </a:lnTo>
                  <a:lnTo>
                    <a:pt x="1400" y="1637"/>
                  </a:lnTo>
                  <a:lnTo>
                    <a:pt x="1392" y="1638"/>
                  </a:lnTo>
                  <a:lnTo>
                    <a:pt x="1392" y="1638"/>
                  </a:lnTo>
                  <a:lnTo>
                    <a:pt x="1388" y="1639"/>
                  </a:lnTo>
                  <a:lnTo>
                    <a:pt x="1388" y="1639"/>
                  </a:lnTo>
                  <a:lnTo>
                    <a:pt x="1381" y="1642"/>
                  </a:lnTo>
                  <a:lnTo>
                    <a:pt x="1373" y="1645"/>
                  </a:lnTo>
                  <a:lnTo>
                    <a:pt x="1361" y="1653"/>
                  </a:lnTo>
                  <a:lnTo>
                    <a:pt x="1361" y="1653"/>
                  </a:lnTo>
                  <a:lnTo>
                    <a:pt x="1358" y="1655"/>
                  </a:lnTo>
                  <a:lnTo>
                    <a:pt x="1358" y="1655"/>
                  </a:lnTo>
                  <a:lnTo>
                    <a:pt x="1351" y="1660"/>
                  </a:lnTo>
                  <a:lnTo>
                    <a:pt x="1348" y="1664"/>
                  </a:lnTo>
                  <a:lnTo>
                    <a:pt x="1346" y="1668"/>
                  </a:lnTo>
                  <a:lnTo>
                    <a:pt x="1346" y="1668"/>
                  </a:lnTo>
                  <a:lnTo>
                    <a:pt x="1336" y="1673"/>
                  </a:lnTo>
                  <a:lnTo>
                    <a:pt x="1327" y="1679"/>
                  </a:lnTo>
                  <a:lnTo>
                    <a:pt x="1327" y="1679"/>
                  </a:lnTo>
                  <a:lnTo>
                    <a:pt x="1326" y="1679"/>
                  </a:lnTo>
                  <a:lnTo>
                    <a:pt x="1326" y="1679"/>
                  </a:lnTo>
                  <a:lnTo>
                    <a:pt x="1317" y="1674"/>
                  </a:lnTo>
                  <a:lnTo>
                    <a:pt x="1313" y="1671"/>
                  </a:lnTo>
                  <a:lnTo>
                    <a:pt x="1309" y="1668"/>
                  </a:lnTo>
                  <a:lnTo>
                    <a:pt x="1309" y="1668"/>
                  </a:lnTo>
                  <a:lnTo>
                    <a:pt x="1308" y="1667"/>
                  </a:lnTo>
                  <a:lnTo>
                    <a:pt x="1308" y="1667"/>
                  </a:lnTo>
                  <a:lnTo>
                    <a:pt x="1307" y="1664"/>
                  </a:lnTo>
                  <a:lnTo>
                    <a:pt x="1305" y="1663"/>
                  </a:lnTo>
                  <a:lnTo>
                    <a:pt x="1303" y="1663"/>
                  </a:lnTo>
                  <a:lnTo>
                    <a:pt x="1303" y="1663"/>
                  </a:lnTo>
                  <a:lnTo>
                    <a:pt x="1302" y="1663"/>
                  </a:lnTo>
                  <a:lnTo>
                    <a:pt x="1302" y="1663"/>
                  </a:lnTo>
                  <a:lnTo>
                    <a:pt x="1301" y="1663"/>
                  </a:lnTo>
                  <a:lnTo>
                    <a:pt x="1301" y="1663"/>
                  </a:lnTo>
                  <a:lnTo>
                    <a:pt x="1297" y="1662"/>
                  </a:lnTo>
                  <a:lnTo>
                    <a:pt x="1293" y="1659"/>
                  </a:lnTo>
                  <a:lnTo>
                    <a:pt x="1293" y="1659"/>
                  </a:lnTo>
                  <a:lnTo>
                    <a:pt x="1287" y="1655"/>
                  </a:lnTo>
                  <a:lnTo>
                    <a:pt x="1284" y="1654"/>
                  </a:lnTo>
                  <a:lnTo>
                    <a:pt x="1280" y="1653"/>
                  </a:lnTo>
                  <a:lnTo>
                    <a:pt x="1280" y="1653"/>
                  </a:lnTo>
                  <a:lnTo>
                    <a:pt x="1274" y="1651"/>
                  </a:lnTo>
                  <a:lnTo>
                    <a:pt x="1267" y="1649"/>
                  </a:lnTo>
                  <a:lnTo>
                    <a:pt x="1267" y="1649"/>
                  </a:lnTo>
                  <a:lnTo>
                    <a:pt x="1255" y="1645"/>
                  </a:lnTo>
                  <a:lnTo>
                    <a:pt x="1255" y="1645"/>
                  </a:lnTo>
                  <a:lnTo>
                    <a:pt x="1232" y="1640"/>
                  </a:lnTo>
                  <a:lnTo>
                    <a:pt x="1232" y="1640"/>
                  </a:lnTo>
                  <a:lnTo>
                    <a:pt x="1222" y="1638"/>
                  </a:lnTo>
                  <a:lnTo>
                    <a:pt x="1222" y="1638"/>
                  </a:lnTo>
                  <a:lnTo>
                    <a:pt x="1219" y="1637"/>
                  </a:lnTo>
                  <a:lnTo>
                    <a:pt x="1214" y="1636"/>
                  </a:lnTo>
                  <a:lnTo>
                    <a:pt x="1213" y="1638"/>
                  </a:lnTo>
                  <a:lnTo>
                    <a:pt x="1213" y="1638"/>
                  </a:lnTo>
                  <a:lnTo>
                    <a:pt x="1211" y="1640"/>
                  </a:lnTo>
                  <a:lnTo>
                    <a:pt x="1210" y="1641"/>
                  </a:lnTo>
                  <a:lnTo>
                    <a:pt x="1210" y="1641"/>
                  </a:lnTo>
                  <a:lnTo>
                    <a:pt x="1209" y="1640"/>
                  </a:lnTo>
                  <a:lnTo>
                    <a:pt x="1207" y="1639"/>
                  </a:lnTo>
                  <a:lnTo>
                    <a:pt x="1207" y="1639"/>
                  </a:lnTo>
                  <a:lnTo>
                    <a:pt x="1203" y="1637"/>
                  </a:lnTo>
                  <a:lnTo>
                    <a:pt x="1198" y="1637"/>
                  </a:lnTo>
                  <a:lnTo>
                    <a:pt x="1198" y="1637"/>
                  </a:lnTo>
                  <a:lnTo>
                    <a:pt x="1195" y="1637"/>
                  </a:lnTo>
                  <a:lnTo>
                    <a:pt x="1192" y="1638"/>
                  </a:lnTo>
                  <a:lnTo>
                    <a:pt x="1189" y="1639"/>
                  </a:lnTo>
                  <a:lnTo>
                    <a:pt x="1187" y="1641"/>
                  </a:lnTo>
                  <a:lnTo>
                    <a:pt x="1187" y="1641"/>
                  </a:lnTo>
                  <a:lnTo>
                    <a:pt x="1185" y="1642"/>
                  </a:lnTo>
                  <a:lnTo>
                    <a:pt x="1185" y="1642"/>
                  </a:lnTo>
                  <a:lnTo>
                    <a:pt x="1183" y="1642"/>
                  </a:lnTo>
                  <a:lnTo>
                    <a:pt x="1183" y="1642"/>
                  </a:lnTo>
                  <a:lnTo>
                    <a:pt x="1178" y="1641"/>
                  </a:lnTo>
                  <a:lnTo>
                    <a:pt x="1178" y="1641"/>
                  </a:lnTo>
                  <a:lnTo>
                    <a:pt x="1174" y="1642"/>
                  </a:lnTo>
                  <a:lnTo>
                    <a:pt x="1172" y="1643"/>
                  </a:lnTo>
                  <a:lnTo>
                    <a:pt x="1172" y="1643"/>
                  </a:lnTo>
                  <a:lnTo>
                    <a:pt x="1167" y="1645"/>
                  </a:lnTo>
                  <a:lnTo>
                    <a:pt x="1163" y="1645"/>
                  </a:lnTo>
                  <a:lnTo>
                    <a:pt x="1163" y="1645"/>
                  </a:lnTo>
                  <a:lnTo>
                    <a:pt x="1159" y="1646"/>
                  </a:lnTo>
                  <a:lnTo>
                    <a:pt x="1159" y="1646"/>
                  </a:lnTo>
                  <a:lnTo>
                    <a:pt x="1152" y="1648"/>
                  </a:lnTo>
                  <a:lnTo>
                    <a:pt x="1146" y="1650"/>
                  </a:lnTo>
                  <a:lnTo>
                    <a:pt x="1146" y="1650"/>
                  </a:lnTo>
                  <a:lnTo>
                    <a:pt x="1141" y="1653"/>
                  </a:lnTo>
                  <a:lnTo>
                    <a:pt x="1141" y="1653"/>
                  </a:lnTo>
                  <a:lnTo>
                    <a:pt x="1128" y="1658"/>
                  </a:lnTo>
                  <a:lnTo>
                    <a:pt x="1128" y="1658"/>
                  </a:lnTo>
                  <a:lnTo>
                    <a:pt x="1113" y="1665"/>
                  </a:lnTo>
                  <a:lnTo>
                    <a:pt x="1113" y="1665"/>
                  </a:lnTo>
                  <a:lnTo>
                    <a:pt x="1107" y="1667"/>
                  </a:lnTo>
                  <a:lnTo>
                    <a:pt x="1102" y="1671"/>
                  </a:lnTo>
                  <a:lnTo>
                    <a:pt x="1102" y="1671"/>
                  </a:lnTo>
                  <a:lnTo>
                    <a:pt x="1098" y="1673"/>
                  </a:lnTo>
                  <a:lnTo>
                    <a:pt x="1094" y="1675"/>
                  </a:lnTo>
                  <a:lnTo>
                    <a:pt x="1094" y="1675"/>
                  </a:lnTo>
                  <a:lnTo>
                    <a:pt x="1089" y="1677"/>
                  </a:lnTo>
                  <a:lnTo>
                    <a:pt x="1089" y="1677"/>
                  </a:lnTo>
                  <a:lnTo>
                    <a:pt x="1076" y="1684"/>
                  </a:lnTo>
                  <a:lnTo>
                    <a:pt x="1068" y="1688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7" y="1694"/>
                  </a:lnTo>
                  <a:lnTo>
                    <a:pt x="1066" y="1696"/>
                  </a:lnTo>
                  <a:lnTo>
                    <a:pt x="1064" y="1697"/>
                  </a:lnTo>
                  <a:lnTo>
                    <a:pt x="1061" y="1698"/>
                  </a:lnTo>
                  <a:lnTo>
                    <a:pt x="1061" y="1698"/>
                  </a:lnTo>
                  <a:lnTo>
                    <a:pt x="1061" y="1698"/>
                  </a:lnTo>
                  <a:lnTo>
                    <a:pt x="1058" y="1699"/>
                  </a:lnTo>
                  <a:lnTo>
                    <a:pt x="1056" y="1700"/>
                  </a:lnTo>
                  <a:lnTo>
                    <a:pt x="1055" y="1701"/>
                  </a:lnTo>
                  <a:lnTo>
                    <a:pt x="1055" y="1701"/>
                  </a:lnTo>
                  <a:lnTo>
                    <a:pt x="1053" y="1703"/>
                  </a:lnTo>
                  <a:lnTo>
                    <a:pt x="1053" y="1703"/>
                  </a:lnTo>
                  <a:lnTo>
                    <a:pt x="1050" y="1705"/>
                  </a:lnTo>
                  <a:lnTo>
                    <a:pt x="1050" y="1705"/>
                  </a:lnTo>
                  <a:lnTo>
                    <a:pt x="1047" y="1707"/>
                  </a:lnTo>
                  <a:lnTo>
                    <a:pt x="1044" y="1710"/>
                  </a:lnTo>
                  <a:lnTo>
                    <a:pt x="1041" y="1714"/>
                  </a:lnTo>
                  <a:lnTo>
                    <a:pt x="1041" y="1714"/>
                  </a:lnTo>
                  <a:lnTo>
                    <a:pt x="1039" y="1717"/>
                  </a:lnTo>
                  <a:lnTo>
                    <a:pt x="1039" y="1717"/>
                  </a:lnTo>
                  <a:lnTo>
                    <a:pt x="1038" y="1720"/>
                  </a:lnTo>
                  <a:lnTo>
                    <a:pt x="1039" y="1724"/>
                  </a:lnTo>
                  <a:lnTo>
                    <a:pt x="1040" y="1727"/>
                  </a:lnTo>
                  <a:lnTo>
                    <a:pt x="1040" y="1727"/>
                  </a:lnTo>
                  <a:lnTo>
                    <a:pt x="1043" y="1731"/>
                  </a:lnTo>
                  <a:lnTo>
                    <a:pt x="1047" y="1735"/>
                  </a:lnTo>
                  <a:lnTo>
                    <a:pt x="1047" y="1735"/>
                  </a:lnTo>
                  <a:lnTo>
                    <a:pt x="1049" y="1738"/>
                  </a:lnTo>
                  <a:lnTo>
                    <a:pt x="1051" y="1741"/>
                  </a:lnTo>
                  <a:lnTo>
                    <a:pt x="1051" y="1745"/>
                  </a:lnTo>
                  <a:lnTo>
                    <a:pt x="1051" y="1751"/>
                  </a:lnTo>
                  <a:lnTo>
                    <a:pt x="1050" y="1751"/>
                  </a:lnTo>
                  <a:lnTo>
                    <a:pt x="1050" y="1751"/>
                  </a:lnTo>
                  <a:lnTo>
                    <a:pt x="1050" y="1754"/>
                  </a:lnTo>
                  <a:lnTo>
                    <a:pt x="1050" y="1756"/>
                  </a:lnTo>
                  <a:lnTo>
                    <a:pt x="1051" y="1758"/>
                  </a:lnTo>
                  <a:lnTo>
                    <a:pt x="1051" y="1758"/>
                  </a:lnTo>
                  <a:lnTo>
                    <a:pt x="1053" y="1760"/>
                  </a:lnTo>
                  <a:lnTo>
                    <a:pt x="1053" y="1763"/>
                  </a:lnTo>
                  <a:lnTo>
                    <a:pt x="1053" y="1767"/>
                  </a:lnTo>
                  <a:lnTo>
                    <a:pt x="1052" y="1772"/>
                  </a:lnTo>
                  <a:lnTo>
                    <a:pt x="1051" y="1777"/>
                  </a:lnTo>
                  <a:lnTo>
                    <a:pt x="1061" y="1778"/>
                  </a:lnTo>
                  <a:lnTo>
                    <a:pt x="1061" y="1778"/>
                  </a:lnTo>
                  <a:lnTo>
                    <a:pt x="1070" y="1779"/>
                  </a:lnTo>
                  <a:lnTo>
                    <a:pt x="1070" y="1779"/>
                  </a:lnTo>
                  <a:lnTo>
                    <a:pt x="1072" y="1779"/>
                  </a:lnTo>
                  <a:lnTo>
                    <a:pt x="1072" y="1779"/>
                  </a:lnTo>
                  <a:lnTo>
                    <a:pt x="1077" y="1783"/>
                  </a:lnTo>
                  <a:lnTo>
                    <a:pt x="1083" y="1785"/>
                  </a:lnTo>
                  <a:lnTo>
                    <a:pt x="1094" y="1787"/>
                  </a:lnTo>
                  <a:lnTo>
                    <a:pt x="1094" y="1787"/>
                  </a:lnTo>
                  <a:lnTo>
                    <a:pt x="1103" y="1789"/>
                  </a:lnTo>
                  <a:lnTo>
                    <a:pt x="1103" y="1789"/>
                  </a:lnTo>
                  <a:lnTo>
                    <a:pt x="1104" y="1790"/>
                  </a:lnTo>
                  <a:lnTo>
                    <a:pt x="1105" y="1792"/>
                  </a:lnTo>
                  <a:lnTo>
                    <a:pt x="1105" y="1792"/>
                  </a:lnTo>
                  <a:lnTo>
                    <a:pt x="1087" y="1790"/>
                  </a:lnTo>
                  <a:lnTo>
                    <a:pt x="1087" y="1790"/>
                  </a:lnTo>
                  <a:lnTo>
                    <a:pt x="1083" y="1786"/>
                  </a:lnTo>
                  <a:lnTo>
                    <a:pt x="1078" y="1783"/>
                  </a:lnTo>
                  <a:lnTo>
                    <a:pt x="1073" y="1781"/>
                  </a:lnTo>
                  <a:lnTo>
                    <a:pt x="1067" y="1781"/>
                  </a:lnTo>
                  <a:lnTo>
                    <a:pt x="1067" y="1781"/>
                  </a:lnTo>
                  <a:lnTo>
                    <a:pt x="1066" y="1781"/>
                  </a:lnTo>
                  <a:lnTo>
                    <a:pt x="1066" y="1781"/>
                  </a:lnTo>
                  <a:lnTo>
                    <a:pt x="1065" y="1781"/>
                  </a:lnTo>
                  <a:lnTo>
                    <a:pt x="1065" y="1781"/>
                  </a:lnTo>
                  <a:lnTo>
                    <a:pt x="1062" y="1780"/>
                  </a:lnTo>
                  <a:lnTo>
                    <a:pt x="1062" y="1780"/>
                  </a:lnTo>
                  <a:lnTo>
                    <a:pt x="1061" y="1779"/>
                  </a:lnTo>
                  <a:lnTo>
                    <a:pt x="1061" y="1779"/>
                  </a:lnTo>
                  <a:lnTo>
                    <a:pt x="1055" y="1778"/>
                  </a:lnTo>
                  <a:lnTo>
                    <a:pt x="1055" y="1778"/>
                  </a:lnTo>
                  <a:lnTo>
                    <a:pt x="1052" y="1779"/>
                  </a:lnTo>
                  <a:lnTo>
                    <a:pt x="1052" y="1779"/>
                  </a:lnTo>
                  <a:lnTo>
                    <a:pt x="1043" y="1781"/>
                  </a:lnTo>
                  <a:lnTo>
                    <a:pt x="1032" y="1782"/>
                  </a:lnTo>
                  <a:lnTo>
                    <a:pt x="1032" y="1782"/>
                  </a:lnTo>
                  <a:lnTo>
                    <a:pt x="1025" y="1781"/>
                  </a:lnTo>
                  <a:lnTo>
                    <a:pt x="1025" y="1781"/>
                  </a:lnTo>
                  <a:lnTo>
                    <a:pt x="1018" y="1781"/>
                  </a:lnTo>
                  <a:lnTo>
                    <a:pt x="1018" y="1781"/>
                  </a:lnTo>
                  <a:lnTo>
                    <a:pt x="1009" y="1780"/>
                  </a:lnTo>
                  <a:lnTo>
                    <a:pt x="1009" y="1780"/>
                  </a:lnTo>
                  <a:lnTo>
                    <a:pt x="1006" y="1780"/>
                  </a:lnTo>
                  <a:lnTo>
                    <a:pt x="1006" y="1780"/>
                  </a:lnTo>
                  <a:lnTo>
                    <a:pt x="998" y="1781"/>
                  </a:lnTo>
                  <a:lnTo>
                    <a:pt x="991" y="1783"/>
                  </a:lnTo>
                  <a:lnTo>
                    <a:pt x="991" y="1783"/>
                  </a:lnTo>
                  <a:lnTo>
                    <a:pt x="982" y="1786"/>
                  </a:lnTo>
                  <a:lnTo>
                    <a:pt x="973" y="1788"/>
                  </a:lnTo>
                  <a:lnTo>
                    <a:pt x="973" y="1788"/>
                  </a:lnTo>
                  <a:lnTo>
                    <a:pt x="968" y="1789"/>
                  </a:lnTo>
                  <a:lnTo>
                    <a:pt x="968" y="1789"/>
                  </a:lnTo>
                  <a:lnTo>
                    <a:pt x="967" y="1789"/>
                  </a:lnTo>
                  <a:lnTo>
                    <a:pt x="967" y="1789"/>
                  </a:lnTo>
                  <a:lnTo>
                    <a:pt x="964" y="1789"/>
                  </a:lnTo>
                  <a:lnTo>
                    <a:pt x="964" y="1789"/>
                  </a:lnTo>
                  <a:lnTo>
                    <a:pt x="961" y="1788"/>
                  </a:lnTo>
                  <a:lnTo>
                    <a:pt x="953" y="1788"/>
                  </a:lnTo>
                  <a:lnTo>
                    <a:pt x="950" y="1796"/>
                  </a:lnTo>
                  <a:lnTo>
                    <a:pt x="952" y="1798"/>
                  </a:lnTo>
                  <a:lnTo>
                    <a:pt x="952" y="1798"/>
                  </a:lnTo>
                  <a:lnTo>
                    <a:pt x="955" y="1801"/>
                  </a:lnTo>
                  <a:lnTo>
                    <a:pt x="955" y="1801"/>
                  </a:lnTo>
                  <a:lnTo>
                    <a:pt x="962" y="1808"/>
                  </a:lnTo>
                  <a:lnTo>
                    <a:pt x="962" y="1808"/>
                  </a:lnTo>
                  <a:lnTo>
                    <a:pt x="968" y="1816"/>
                  </a:lnTo>
                  <a:lnTo>
                    <a:pt x="968" y="1816"/>
                  </a:lnTo>
                  <a:lnTo>
                    <a:pt x="969" y="1818"/>
                  </a:lnTo>
                  <a:lnTo>
                    <a:pt x="969" y="1818"/>
                  </a:lnTo>
                  <a:lnTo>
                    <a:pt x="968" y="1820"/>
                  </a:lnTo>
                  <a:lnTo>
                    <a:pt x="968" y="1820"/>
                  </a:lnTo>
                  <a:close/>
                  <a:moveTo>
                    <a:pt x="1580" y="1687"/>
                  </a:moveTo>
                  <a:lnTo>
                    <a:pt x="1580" y="1687"/>
                  </a:lnTo>
                  <a:lnTo>
                    <a:pt x="1577" y="1687"/>
                  </a:lnTo>
                  <a:lnTo>
                    <a:pt x="1575" y="1685"/>
                  </a:lnTo>
                  <a:lnTo>
                    <a:pt x="1571" y="1679"/>
                  </a:lnTo>
                  <a:lnTo>
                    <a:pt x="1571" y="1679"/>
                  </a:lnTo>
                  <a:lnTo>
                    <a:pt x="1571" y="1679"/>
                  </a:lnTo>
                  <a:lnTo>
                    <a:pt x="1568" y="1674"/>
                  </a:lnTo>
                  <a:lnTo>
                    <a:pt x="1564" y="1670"/>
                  </a:lnTo>
                  <a:lnTo>
                    <a:pt x="1564" y="1670"/>
                  </a:lnTo>
                  <a:lnTo>
                    <a:pt x="1555" y="1664"/>
                  </a:lnTo>
                  <a:lnTo>
                    <a:pt x="1555" y="1664"/>
                  </a:lnTo>
                  <a:lnTo>
                    <a:pt x="1537" y="1651"/>
                  </a:lnTo>
                  <a:lnTo>
                    <a:pt x="1537" y="1651"/>
                  </a:lnTo>
                  <a:lnTo>
                    <a:pt x="1529" y="1648"/>
                  </a:lnTo>
                  <a:lnTo>
                    <a:pt x="1522" y="1646"/>
                  </a:lnTo>
                  <a:lnTo>
                    <a:pt x="1522" y="1646"/>
                  </a:lnTo>
                  <a:lnTo>
                    <a:pt x="1518" y="1645"/>
                  </a:lnTo>
                  <a:lnTo>
                    <a:pt x="1515" y="1644"/>
                  </a:lnTo>
                  <a:lnTo>
                    <a:pt x="1515" y="1644"/>
                  </a:lnTo>
                  <a:lnTo>
                    <a:pt x="1511" y="1641"/>
                  </a:lnTo>
                  <a:lnTo>
                    <a:pt x="1508" y="1640"/>
                  </a:lnTo>
                  <a:lnTo>
                    <a:pt x="1505" y="1639"/>
                  </a:lnTo>
                  <a:lnTo>
                    <a:pt x="1505" y="1639"/>
                  </a:lnTo>
                  <a:lnTo>
                    <a:pt x="1502" y="1639"/>
                  </a:lnTo>
                  <a:lnTo>
                    <a:pt x="1500" y="1640"/>
                  </a:lnTo>
                  <a:lnTo>
                    <a:pt x="1500" y="1640"/>
                  </a:lnTo>
                  <a:lnTo>
                    <a:pt x="1497" y="1639"/>
                  </a:lnTo>
                  <a:lnTo>
                    <a:pt x="1494" y="1638"/>
                  </a:lnTo>
                  <a:lnTo>
                    <a:pt x="1488" y="1637"/>
                  </a:lnTo>
                  <a:lnTo>
                    <a:pt x="1488" y="1637"/>
                  </a:lnTo>
                  <a:lnTo>
                    <a:pt x="1485" y="1636"/>
                  </a:lnTo>
                  <a:lnTo>
                    <a:pt x="1485" y="1636"/>
                  </a:lnTo>
                  <a:lnTo>
                    <a:pt x="1472" y="1633"/>
                  </a:lnTo>
                  <a:lnTo>
                    <a:pt x="1472" y="1633"/>
                  </a:lnTo>
                  <a:lnTo>
                    <a:pt x="1462" y="1631"/>
                  </a:lnTo>
                  <a:lnTo>
                    <a:pt x="1462" y="1631"/>
                  </a:lnTo>
                  <a:lnTo>
                    <a:pt x="1468" y="1630"/>
                  </a:lnTo>
                  <a:lnTo>
                    <a:pt x="1468" y="1630"/>
                  </a:lnTo>
                  <a:lnTo>
                    <a:pt x="1471" y="1629"/>
                  </a:lnTo>
                  <a:lnTo>
                    <a:pt x="1471" y="1629"/>
                  </a:lnTo>
                  <a:lnTo>
                    <a:pt x="1475" y="1629"/>
                  </a:lnTo>
                  <a:lnTo>
                    <a:pt x="1479" y="1630"/>
                  </a:lnTo>
                  <a:lnTo>
                    <a:pt x="1479" y="1630"/>
                  </a:lnTo>
                  <a:lnTo>
                    <a:pt x="1483" y="1631"/>
                  </a:lnTo>
                  <a:lnTo>
                    <a:pt x="1487" y="1632"/>
                  </a:lnTo>
                  <a:lnTo>
                    <a:pt x="1487" y="1632"/>
                  </a:lnTo>
                  <a:lnTo>
                    <a:pt x="1491" y="1632"/>
                  </a:lnTo>
                  <a:lnTo>
                    <a:pt x="1493" y="1633"/>
                  </a:lnTo>
                  <a:lnTo>
                    <a:pt x="1493" y="1633"/>
                  </a:lnTo>
                  <a:lnTo>
                    <a:pt x="1495" y="1633"/>
                  </a:lnTo>
                  <a:lnTo>
                    <a:pt x="1496" y="1633"/>
                  </a:lnTo>
                  <a:lnTo>
                    <a:pt x="1496" y="1633"/>
                  </a:lnTo>
                  <a:lnTo>
                    <a:pt x="1501" y="1636"/>
                  </a:lnTo>
                  <a:lnTo>
                    <a:pt x="1506" y="1638"/>
                  </a:lnTo>
                  <a:lnTo>
                    <a:pt x="1511" y="1639"/>
                  </a:lnTo>
                  <a:lnTo>
                    <a:pt x="1516" y="1639"/>
                  </a:lnTo>
                  <a:lnTo>
                    <a:pt x="1516" y="1639"/>
                  </a:lnTo>
                  <a:lnTo>
                    <a:pt x="1517" y="1639"/>
                  </a:lnTo>
                  <a:lnTo>
                    <a:pt x="1517" y="1639"/>
                  </a:lnTo>
                  <a:lnTo>
                    <a:pt x="1518" y="1639"/>
                  </a:lnTo>
                  <a:lnTo>
                    <a:pt x="1518" y="1639"/>
                  </a:lnTo>
                  <a:lnTo>
                    <a:pt x="1520" y="1641"/>
                  </a:lnTo>
                  <a:lnTo>
                    <a:pt x="1520" y="1641"/>
                  </a:lnTo>
                  <a:lnTo>
                    <a:pt x="1523" y="1643"/>
                  </a:lnTo>
                  <a:lnTo>
                    <a:pt x="1523" y="1643"/>
                  </a:lnTo>
                  <a:lnTo>
                    <a:pt x="1526" y="1645"/>
                  </a:lnTo>
                  <a:lnTo>
                    <a:pt x="1530" y="1647"/>
                  </a:lnTo>
                  <a:lnTo>
                    <a:pt x="1532" y="1647"/>
                  </a:lnTo>
                  <a:lnTo>
                    <a:pt x="1532" y="1647"/>
                  </a:lnTo>
                  <a:lnTo>
                    <a:pt x="1536" y="1649"/>
                  </a:lnTo>
                  <a:lnTo>
                    <a:pt x="1539" y="1651"/>
                  </a:lnTo>
                  <a:lnTo>
                    <a:pt x="1539" y="1651"/>
                  </a:lnTo>
                  <a:lnTo>
                    <a:pt x="1541" y="1653"/>
                  </a:lnTo>
                  <a:lnTo>
                    <a:pt x="1545" y="1654"/>
                  </a:lnTo>
                  <a:lnTo>
                    <a:pt x="1545" y="1654"/>
                  </a:lnTo>
                  <a:lnTo>
                    <a:pt x="1545" y="1654"/>
                  </a:lnTo>
                  <a:lnTo>
                    <a:pt x="1550" y="1655"/>
                  </a:lnTo>
                  <a:lnTo>
                    <a:pt x="1553" y="1657"/>
                  </a:lnTo>
                  <a:lnTo>
                    <a:pt x="1560" y="1663"/>
                  </a:lnTo>
                  <a:lnTo>
                    <a:pt x="1560" y="1663"/>
                  </a:lnTo>
                  <a:lnTo>
                    <a:pt x="1564" y="1667"/>
                  </a:lnTo>
                  <a:lnTo>
                    <a:pt x="1564" y="1667"/>
                  </a:lnTo>
                  <a:lnTo>
                    <a:pt x="1567" y="1669"/>
                  </a:lnTo>
                  <a:lnTo>
                    <a:pt x="1567" y="1669"/>
                  </a:lnTo>
                  <a:lnTo>
                    <a:pt x="1568" y="1669"/>
                  </a:lnTo>
                  <a:lnTo>
                    <a:pt x="1568" y="1669"/>
                  </a:lnTo>
                  <a:lnTo>
                    <a:pt x="1570" y="1670"/>
                  </a:lnTo>
                  <a:lnTo>
                    <a:pt x="1570" y="1670"/>
                  </a:lnTo>
                  <a:lnTo>
                    <a:pt x="1571" y="1671"/>
                  </a:lnTo>
                  <a:lnTo>
                    <a:pt x="1571" y="1671"/>
                  </a:lnTo>
                  <a:lnTo>
                    <a:pt x="1572" y="1675"/>
                  </a:lnTo>
                  <a:lnTo>
                    <a:pt x="1574" y="1679"/>
                  </a:lnTo>
                  <a:lnTo>
                    <a:pt x="1579" y="1684"/>
                  </a:lnTo>
                  <a:lnTo>
                    <a:pt x="1579" y="1684"/>
                  </a:lnTo>
                  <a:lnTo>
                    <a:pt x="1581" y="1686"/>
                  </a:lnTo>
                  <a:lnTo>
                    <a:pt x="1581" y="1686"/>
                  </a:lnTo>
                  <a:lnTo>
                    <a:pt x="1582" y="1687"/>
                  </a:lnTo>
                  <a:lnTo>
                    <a:pt x="1582" y="1687"/>
                  </a:lnTo>
                  <a:lnTo>
                    <a:pt x="1580" y="1687"/>
                  </a:lnTo>
                  <a:lnTo>
                    <a:pt x="1580" y="16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2" name="Freeform 278"/>
            <p:cNvSpPr>
              <a:spLocks noEditPoints="1"/>
            </p:cNvSpPr>
            <p:nvPr/>
          </p:nvSpPr>
          <p:spPr bwMode="auto">
            <a:xfrm>
              <a:off x="4614" y="1548"/>
              <a:ext cx="1631" cy="942"/>
            </a:xfrm>
            <a:custGeom>
              <a:avLst/>
              <a:gdLst/>
              <a:ahLst/>
              <a:cxnLst>
                <a:cxn ang="0">
                  <a:pos x="378" y="339"/>
                </a:cxn>
                <a:cxn ang="0">
                  <a:pos x="367" y="433"/>
                </a:cxn>
                <a:cxn ang="0">
                  <a:pos x="385" y="476"/>
                </a:cxn>
                <a:cxn ang="0">
                  <a:pos x="500" y="519"/>
                </a:cxn>
                <a:cxn ang="0">
                  <a:pos x="534" y="461"/>
                </a:cxn>
                <a:cxn ang="0">
                  <a:pos x="589" y="364"/>
                </a:cxn>
                <a:cxn ang="0">
                  <a:pos x="616" y="326"/>
                </a:cxn>
                <a:cxn ang="0">
                  <a:pos x="622" y="227"/>
                </a:cxn>
                <a:cxn ang="0">
                  <a:pos x="700" y="185"/>
                </a:cxn>
                <a:cxn ang="0">
                  <a:pos x="786" y="129"/>
                </a:cxn>
                <a:cxn ang="0">
                  <a:pos x="904" y="85"/>
                </a:cxn>
                <a:cxn ang="0">
                  <a:pos x="967" y="102"/>
                </a:cxn>
                <a:cxn ang="0">
                  <a:pos x="919" y="268"/>
                </a:cxn>
                <a:cxn ang="0">
                  <a:pos x="1025" y="54"/>
                </a:cxn>
                <a:cxn ang="0">
                  <a:pos x="1113" y="10"/>
                </a:cxn>
                <a:cxn ang="0">
                  <a:pos x="1232" y="43"/>
                </a:cxn>
                <a:cxn ang="0">
                  <a:pos x="1293" y="161"/>
                </a:cxn>
                <a:cxn ang="0">
                  <a:pos x="1338" y="262"/>
                </a:cxn>
                <a:cxn ang="0">
                  <a:pos x="1400" y="358"/>
                </a:cxn>
                <a:cxn ang="0">
                  <a:pos x="1474" y="432"/>
                </a:cxn>
                <a:cxn ang="0">
                  <a:pos x="1560" y="507"/>
                </a:cxn>
                <a:cxn ang="0">
                  <a:pos x="1627" y="633"/>
                </a:cxn>
                <a:cxn ang="0">
                  <a:pos x="1614" y="719"/>
                </a:cxn>
                <a:cxn ang="0">
                  <a:pos x="1518" y="748"/>
                </a:cxn>
                <a:cxn ang="0">
                  <a:pos x="1462" y="651"/>
                </a:cxn>
                <a:cxn ang="0">
                  <a:pos x="1402" y="561"/>
                </a:cxn>
                <a:cxn ang="0">
                  <a:pos x="1294" y="431"/>
                </a:cxn>
                <a:cxn ang="0">
                  <a:pos x="1235" y="316"/>
                </a:cxn>
                <a:cxn ang="0">
                  <a:pos x="1187" y="220"/>
                </a:cxn>
                <a:cxn ang="0">
                  <a:pos x="1119" y="191"/>
                </a:cxn>
                <a:cxn ang="0">
                  <a:pos x="1030" y="296"/>
                </a:cxn>
                <a:cxn ang="0">
                  <a:pos x="983" y="411"/>
                </a:cxn>
                <a:cxn ang="0">
                  <a:pos x="931" y="495"/>
                </a:cxn>
                <a:cxn ang="0">
                  <a:pos x="846" y="591"/>
                </a:cxn>
                <a:cxn ang="0">
                  <a:pos x="810" y="668"/>
                </a:cxn>
                <a:cxn ang="0">
                  <a:pos x="751" y="811"/>
                </a:cxn>
                <a:cxn ang="0">
                  <a:pos x="648" y="864"/>
                </a:cxn>
                <a:cxn ang="0">
                  <a:pos x="483" y="896"/>
                </a:cxn>
                <a:cxn ang="0">
                  <a:pos x="353" y="899"/>
                </a:cxn>
                <a:cxn ang="0">
                  <a:pos x="223" y="922"/>
                </a:cxn>
                <a:cxn ang="0">
                  <a:pos x="120" y="937"/>
                </a:cxn>
                <a:cxn ang="0">
                  <a:pos x="4" y="895"/>
                </a:cxn>
                <a:cxn ang="0">
                  <a:pos x="27" y="796"/>
                </a:cxn>
                <a:cxn ang="0">
                  <a:pos x="129" y="715"/>
                </a:cxn>
                <a:cxn ang="0">
                  <a:pos x="211" y="637"/>
                </a:cxn>
                <a:cxn ang="0">
                  <a:pos x="256" y="553"/>
                </a:cxn>
                <a:cxn ang="0">
                  <a:pos x="294" y="393"/>
                </a:cxn>
                <a:cxn ang="0">
                  <a:pos x="328" y="279"/>
                </a:cxn>
                <a:cxn ang="0">
                  <a:pos x="621" y="680"/>
                </a:cxn>
                <a:cxn ang="0">
                  <a:pos x="472" y="757"/>
                </a:cxn>
                <a:cxn ang="0">
                  <a:pos x="331" y="781"/>
                </a:cxn>
                <a:cxn ang="0">
                  <a:pos x="183" y="782"/>
                </a:cxn>
                <a:cxn ang="0">
                  <a:pos x="37" y="826"/>
                </a:cxn>
                <a:cxn ang="0">
                  <a:pos x="170" y="796"/>
                </a:cxn>
                <a:cxn ang="0">
                  <a:pos x="248" y="785"/>
                </a:cxn>
                <a:cxn ang="0">
                  <a:pos x="280" y="811"/>
                </a:cxn>
                <a:cxn ang="0">
                  <a:pos x="453" y="769"/>
                </a:cxn>
                <a:cxn ang="0">
                  <a:pos x="610" y="696"/>
                </a:cxn>
                <a:cxn ang="0">
                  <a:pos x="751" y="412"/>
                </a:cxn>
                <a:cxn ang="0">
                  <a:pos x="733" y="508"/>
                </a:cxn>
                <a:cxn ang="0">
                  <a:pos x="694" y="626"/>
                </a:cxn>
                <a:cxn ang="0">
                  <a:pos x="730" y="582"/>
                </a:cxn>
                <a:cxn ang="0">
                  <a:pos x="763" y="403"/>
                </a:cxn>
              </a:cxnLst>
              <a:rect l="0" t="0" r="r" b="b"/>
              <a:pathLst>
                <a:path w="1631" h="942">
                  <a:moveTo>
                    <a:pt x="384" y="237"/>
                  </a:moveTo>
                  <a:lnTo>
                    <a:pt x="384" y="237"/>
                  </a:lnTo>
                  <a:lnTo>
                    <a:pt x="386" y="243"/>
                  </a:lnTo>
                  <a:lnTo>
                    <a:pt x="387" y="248"/>
                  </a:lnTo>
                  <a:lnTo>
                    <a:pt x="387" y="253"/>
                  </a:lnTo>
                  <a:lnTo>
                    <a:pt x="385" y="256"/>
                  </a:lnTo>
                  <a:lnTo>
                    <a:pt x="383" y="258"/>
                  </a:lnTo>
                  <a:lnTo>
                    <a:pt x="383" y="258"/>
                  </a:lnTo>
                  <a:lnTo>
                    <a:pt x="383" y="265"/>
                  </a:lnTo>
                  <a:lnTo>
                    <a:pt x="382" y="271"/>
                  </a:lnTo>
                  <a:lnTo>
                    <a:pt x="382" y="278"/>
                  </a:lnTo>
                  <a:lnTo>
                    <a:pt x="382" y="281"/>
                  </a:lnTo>
                  <a:lnTo>
                    <a:pt x="384" y="284"/>
                  </a:lnTo>
                  <a:lnTo>
                    <a:pt x="384" y="284"/>
                  </a:lnTo>
                  <a:lnTo>
                    <a:pt x="382" y="290"/>
                  </a:lnTo>
                  <a:lnTo>
                    <a:pt x="381" y="292"/>
                  </a:lnTo>
                  <a:lnTo>
                    <a:pt x="382" y="296"/>
                  </a:lnTo>
                  <a:lnTo>
                    <a:pt x="382" y="296"/>
                  </a:lnTo>
                  <a:lnTo>
                    <a:pt x="382" y="299"/>
                  </a:lnTo>
                  <a:lnTo>
                    <a:pt x="381" y="302"/>
                  </a:lnTo>
                  <a:lnTo>
                    <a:pt x="380" y="306"/>
                  </a:lnTo>
                  <a:lnTo>
                    <a:pt x="380" y="309"/>
                  </a:lnTo>
                  <a:lnTo>
                    <a:pt x="380" y="309"/>
                  </a:lnTo>
                  <a:lnTo>
                    <a:pt x="380" y="315"/>
                  </a:lnTo>
                  <a:lnTo>
                    <a:pt x="378" y="322"/>
                  </a:lnTo>
                  <a:lnTo>
                    <a:pt x="377" y="328"/>
                  </a:lnTo>
                  <a:lnTo>
                    <a:pt x="377" y="332"/>
                  </a:lnTo>
                  <a:lnTo>
                    <a:pt x="378" y="335"/>
                  </a:lnTo>
                  <a:lnTo>
                    <a:pt x="378" y="335"/>
                  </a:lnTo>
                  <a:lnTo>
                    <a:pt x="378" y="339"/>
                  </a:lnTo>
                  <a:lnTo>
                    <a:pt x="378" y="343"/>
                  </a:lnTo>
                  <a:lnTo>
                    <a:pt x="376" y="347"/>
                  </a:lnTo>
                  <a:lnTo>
                    <a:pt x="374" y="350"/>
                  </a:lnTo>
                  <a:lnTo>
                    <a:pt x="374" y="350"/>
                  </a:lnTo>
                  <a:lnTo>
                    <a:pt x="373" y="353"/>
                  </a:lnTo>
                  <a:lnTo>
                    <a:pt x="372" y="355"/>
                  </a:lnTo>
                  <a:lnTo>
                    <a:pt x="373" y="358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5" y="363"/>
                  </a:lnTo>
                  <a:lnTo>
                    <a:pt x="375" y="366"/>
                  </a:lnTo>
                  <a:lnTo>
                    <a:pt x="375" y="369"/>
                  </a:lnTo>
                  <a:lnTo>
                    <a:pt x="374" y="372"/>
                  </a:lnTo>
                  <a:lnTo>
                    <a:pt x="374" y="372"/>
                  </a:lnTo>
                  <a:lnTo>
                    <a:pt x="373" y="374"/>
                  </a:lnTo>
                  <a:lnTo>
                    <a:pt x="373" y="374"/>
                  </a:lnTo>
                  <a:lnTo>
                    <a:pt x="374" y="380"/>
                  </a:lnTo>
                  <a:lnTo>
                    <a:pt x="373" y="387"/>
                  </a:lnTo>
                  <a:lnTo>
                    <a:pt x="372" y="393"/>
                  </a:lnTo>
                  <a:lnTo>
                    <a:pt x="372" y="399"/>
                  </a:lnTo>
                  <a:lnTo>
                    <a:pt x="372" y="399"/>
                  </a:lnTo>
                  <a:lnTo>
                    <a:pt x="372" y="403"/>
                  </a:lnTo>
                  <a:lnTo>
                    <a:pt x="371" y="408"/>
                  </a:lnTo>
                  <a:lnTo>
                    <a:pt x="371" y="412"/>
                  </a:lnTo>
                  <a:lnTo>
                    <a:pt x="371" y="417"/>
                  </a:lnTo>
                  <a:lnTo>
                    <a:pt x="371" y="417"/>
                  </a:lnTo>
                  <a:lnTo>
                    <a:pt x="371" y="421"/>
                  </a:lnTo>
                  <a:lnTo>
                    <a:pt x="370" y="425"/>
                  </a:lnTo>
                  <a:lnTo>
                    <a:pt x="367" y="433"/>
                  </a:lnTo>
                  <a:lnTo>
                    <a:pt x="367" y="433"/>
                  </a:lnTo>
                  <a:lnTo>
                    <a:pt x="369" y="439"/>
                  </a:lnTo>
                  <a:lnTo>
                    <a:pt x="369" y="439"/>
                  </a:lnTo>
                  <a:lnTo>
                    <a:pt x="368" y="447"/>
                  </a:lnTo>
                  <a:lnTo>
                    <a:pt x="366" y="454"/>
                  </a:lnTo>
                  <a:lnTo>
                    <a:pt x="366" y="454"/>
                  </a:lnTo>
                  <a:lnTo>
                    <a:pt x="365" y="458"/>
                  </a:lnTo>
                  <a:lnTo>
                    <a:pt x="364" y="460"/>
                  </a:lnTo>
                  <a:lnTo>
                    <a:pt x="361" y="460"/>
                  </a:lnTo>
                  <a:lnTo>
                    <a:pt x="358" y="458"/>
                  </a:lnTo>
                  <a:lnTo>
                    <a:pt x="358" y="458"/>
                  </a:lnTo>
                  <a:lnTo>
                    <a:pt x="355" y="458"/>
                  </a:lnTo>
                  <a:lnTo>
                    <a:pt x="351" y="458"/>
                  </a:lnTo>
                  <a:lnTo>
                    <a:pt x="348" y="459"/>
                  </a:lnTo>
                  <a:lnTo>
                    <a:pt x="346" y="462"/>
                  </a:lnTo>
                  <a:lnTo>
                    <a:pt x="346" y="462"/>
                  </a:lnTo>
                  <a:lnTo>
                    <a:pt x="345" y="464"/>
                  </a:lnTo>
                  <a:lnTo>
                    <a:pt x="345" y="466"/>
                  </a:lnTo>
                  <a:lnTo>
                    <a:pt x="346" y="468"/>
                  </a:lnTo>
                  <a:lnTo>
                    <a:pt x="348" y="469"/>
                  </a:lnTo>
                  <a:lnTo>
                    <a:pt x="348" y="469"/>
                  </a:lnTo>
                  <a:lnTo>
                    <a:pt x="353" y="471"/>
                  </a:lnTo>
                  <a:lnTo>
                    <a:pt x="358" y="472"/>
                  </a:lnTo>
                  <a:lnTo>
                    <a:pt x="358" y="472"/>
                  </a:lnTo>
                  <a:lnTo>
                    <a:pt x="372" y="475"/>
                  </a:lnTo>
                  <a:lnTo>
                    <a:pt x="372" y="475"/>
                  </a:lnTo>
                  <a:lnTo>
                    <a:pt x="373" y="475"/>
                  </a:lnTo>
                  <a:lnTo>
                    <a:pt x="373" y="475"/>
                  </a:lnTo>
                  <a:lnTo>
                    <a:pt x="376" y="475"/>
                  </a:lnTo>
                  <a:lnTo>
                    <a:pt x="379" y="475"/>
                  </a:lnTo>
                  <a:lnTo>
                    <a:pt x="385" y="476"/>
                  </a:lnTo>
                  <a:lnTo>
                    <a:pt x="391" y="478"/>
                  </a:lnTo>
                  <a:lnTo>
                    <a:pt x="397" y="479"/>
                  </a:lnTo>
                  <a:lnTo>
                    <a:pt x="397" y="479"/>
                  </a:lnTo>
                  <a:lnTo>
                    <a:pt x="415" y="478"/>
                  </a:lnTo>
                  <a:lnTo>
                    <a:pt x="415" y="478"/>
                  </a:lnTo>
                  <a:lnTo>
                    <a:pt x="418" y="479"/>
                  </a:lnTo>
                  <a:lnTo>
                    <a:pt x="421" y="479"/>
                  </a:lnTo>
                  <a:lnTo>
                    <a:pt x="421" y="479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54" y="490"/>
                  </a:lnTo>
                  <a:lnTo>
                    <a:pt x="454" y="490"/>
                  </a:lnTo>
                  <a:lnTo>
                    <a:pt x="457" y="491"/>
                  </a:lnTo>
                  <a:lnTo>
                    <a:pt x="460" y="493"/>
                  </a:lnTo>
                  <a:lnTo>
                    <a:pt x="464" y="493"/>
                  </a:lnTo>
                  <a:lnTo>
                    <a:pt x="467" y="492"/>
                  </a:lnTo>
                  <a:lnTo>
                    <a:pt x="467" y="492"/>
                  </a:lnTo>
                  <a:lnTo>
                    <a:pt x="469" y="494"/>
                  </a:lnTo>
                  <a:lnTo>
                    <a:pt x="470" y="496"/>
                  </a:lnTo>
                  <a:lnTo>
                    <a:pt x="474" y="499"/>
                  </a:lnTo>
                  <a:lnTo>
                    <a:pt x="483" y="504"/>
                  </a:lnTo>
                  <a:lnTo>
                    <a:pt x="483" y="504"/>
                  </a:lnTo>
                  <a:lnTo>
                    <a:pt x="486" y="506"/>
                  </a:lnTo>
                  <a:lnTo>
                    <a:pt x="488" y="508"/>
                  </a:lnTo>
                  <a:lnTo>
                    <a:pt x="488" y="508"/>
                  </a:lnTo>
                  <a:lnTo>
                    <a:pt x="489" y="510"/>
                  </a:lnTo>
                  <a:lnTo>
                    <a:pt x="490" y="512"/>
                  </a:lnTo>
                  <a:lnTo>
                    <a:pt x="493" y="514"/>
                  </a:lnTo>
                  <a:lnTo>
                    <a:pt x="497" y="516"/>
                  </a:lnTo>
                  <a:lnTo>
                    <a:pt x="500" y="519"/>
                  </a:lnTo>
                  <a:lnTo>
                    <a:pt x="500" y="519"/>
                  </a:lnTo>
                  <a:lnTo>
                    <a:pt x="502" y="519"/>
                  </a:lnTo>
                  <a:lnTo>
                    <a:pt x="505" y="518"/>
                  </a:lnTo>
                  <a:lnTo>
                    <a:pt x="505" y="518"/>
                  </a:lnTo>
                  <a:lnTo>
                    <a:pt x="507" y="515"/>
                  </a:lnTo>
                  <a:lnTo>
                    <a:pt x="508" y="511"/>
                  </a:lnTo>
                  <a:lnTo>
                    <a:pt x="506" y="507"/>
                  </a:lnTo>
                  <a:lnTo>
                    <a:pt x="504" y="504"/>
                  </a:lnTo>
                  <a:lnTo>
                    <a:pt x="504" y="504"/>
                  </a:lnTo>
                  <a:lnTo>
                    <a:pt x="484" y="490"/>
                  </a:lnTo>
                  <a:lnTo>
                    <a:pt x="484" y="490"/>
                  </a:lnTo>
                  <a:lnTo>
                    <a:pt x="491" y="482"/>
                  </a:lnTo>
                  <a:lnTo>
                    <a:pt x="491" y="482"/>
                  </a:lnTo>
                  <a:lnTo>
                    <a:pt x="506" y="476"/>
                  </a:lnTo>
                  <a:lnTo>
                    <a:pt x="506" y="476"/>
                  </a:lnTo>
                  <a:lnTo>
                    <a:pt x="513" y="474"/>
                  </a:lnTo>
                  <a:lnTo>
                    <a:pt x="517" y="474"/>
                  </a:lnTo>
                  <a:lnTo>
                    <a:pt x="521" y="474"/>
                  </a:lnTo>
                  <a:lnTo>
                    <a:pt x="521" y="474"/>
                  </a:lnTo>
                  <a:lnTo>
                    <a:pt x="526" y="475"/>
                  </a:lnTo>
                  <a:lnTo>
                    <a:pt x="531" y="475"/>
                  </a:lnTo>
                  <a:lnTo>
                    <a:pt x="531" y="475"/>
                  </a:lnTo>
                  <a:lnTo>
                    <a:pt x="534" y="474"/>
                  </a:lnTo>
                  <a:lnTo>
                    <a:pt x="536" y="472"/>
                  </a:lnTo>
                  <a:lnTo>
                    <a:pt x="537" y="470"/>
                  </a:lnTo>
                  <a:lnTo>
                    <a:pt x="537" y="467"/>
                  </a:lnTo>
                  <a:lnTo>
                    <a:pt x="537" y="467"/>
                  </a:lnTo>
                  <a:lnTo>
                    <a:pt x="537" y="464"/>
                  </a:lnTo>
                  <a:lnTo>
                    <a:pt x="536" y="462"/>
                  </a:lnTo>
                  <a:lnTo>
                    <a:pt x="534" y="461"/>
                  </a:lnTo>
                  <a:lnTo>
                    <a:pt x="530" y="461"/>
                  </a:lnTo>
                  <a:lnTo>
                    <a:pt x="530" y="461"/>
                  </a:lnTo>
                  <a:lnTo>
                    <a:pt x="527" y="460"/>
                  </a:lnTo>
                  <a:lnTo>
                    <a:pt x="527" y="460"/>
                  </a:lnTo>
                  <a:lnTo>
                    <a:pt x="534" y="446"/>
                  </a:lnTo>
                  <a:lnTo>
                    <a:pt x="534" y="446"/>
                  </a:lnTo>
                  <a:lnTo>
                    <a:pt x="536" y="440"/>
                  </a:lnTo>
                  <a:lnTo>
                    <a:pt x="536" y="440"/>
                  </a:lnTo>
                  <a:lnTo>
                    <a:pt x="536" y="437"/>
                  </a:lnTo>
                  <a:lnTo>
                    <a:pt x="537" y="434"/>
                  </a:lnTo>
                  <a:lnTo>
                    <a:pt x="537" y="434"/>
                  </a:lnTo>
                  <a:lnTo>
                    <a:pt x="540" y="431"/>
                  </a:lnTo>
                  <a:lnTo>
                    <a:pt x="541" y="426"/>
                  </a:lnTo>
                  <a:lnTo>
                    <a:pt x="544" y="422"/>
                  </a:lnTo>
                  <a:lnTo>
                    <a:pt x="545" y="421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8" y="418"/>
                  </a:lnTo>
                  <a:lnTo>
                    <a:pt x="549" y="417"/>
                  </a:lnTo>
                  <a:lnTo>
                    <a:pt x="549" y="417"/>
                  </a:lnTo>
                  <a:lnTo>
                    <a:pt x="549" y="413"/>
                  </a:lnTo>
                  <a:lnTo>
                    <a:pt x="550" y="410"/>
                  </a:lnTo>
                  <a:lnTo>
                    <a:pt x="555" y="405"/>
                  </a:lnTo>
                  <a:lnTo>
                    <a:pt x="555" y="405"/>
                  </a:lnTo>
                  <a:lnTo>
                    <a:pt x="564" y="393"/>
                  </a:lnTo>
                  <a:lnTo>
                    <a:pt x="572" y="380"/>
                  </a:lnTo>
                  <a:lnTo>
                    <a:pt x="572" y="380"/>
                  </a:lnTo>
                  <a:lnTo>
                    <a:pt x="576" y="376"/>
                  </a:lnTo>
                  <a:lnTo>
                    <a:pt x="580" y="371"/>
                  </a:lnTo>
                  <a:lnTo>
                    <a:pt x="589" y="364"/>
                  </a:lnTo>
                  <a:lnTo>
                    <a:pt x="589" y="364"/>
                  </a:lnTo>
                  <a:lnTo>
                    <a:pt x="606" y="352"/>
                  </a:lnTo>
                  <a:lnTo>
                    <a:pt x="606" y="352"/>
                  </a:lnTo>
                  <a:lnTo>
                    <a:pt x="632" y="332"/>
                  </a:lnTo>
                  <a:lnTo>
                    <a:pt x="632" y="332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7" y="332"/>
                  </a:lnTo>
                  <a:lnTo>
                    <a:pt x="639" y="331"/>
                  </a:lnTo>
                  <a:lnTo>
                    <a:pt x="644" y="329"/>
                  </a:lnTo>
                  <a:lnTo>
                    <a:pt x="648" y="326"/>
                  </a:lnTo>
                  <a:lnTo>
                    <a:pt x="653" y="323"/>
                  </a:lnTo>
                  <a:lnTo>
                    <a:pt x="653" y="323"/>
                  </a:lnTo>
                  <a:lnTo>
                    <a:pt x="656" y="322"/>
                  </a:lnTo>
                  <a:lnTo>
                    <a:pt x="658" y="320"/>
                  </a:lnTo>
                  <a:lnTo>
                    <a:pt x="658" y="317"/>
                  </a:lnTo>
                  <a:lnTo>
                    <a:pt x="657" y="313"/>
                  </a:lnTo>
                  <a:lnTo>
                    <a:pt x="657" y="313"/>
                  </a:lnTo>
                  <a:lnTo>
                    <a:pt x="653" y="312"/>
                  </a:lnTo>
                  <a:lnTo>
                    <a:pt x="649" y="312"/>
                  </a:lnTo>
                  <a:lnTo>
                    <a:pt x="646" y="314"/>
                  </a:lnTo>
                  <a:lnTo>
                    <a:pt x="642" y="316"/>
                  </a:lnTo>
                  <a:lnTo>
                    <a:pt x="642" y="316"/>
                  </a:lnTo>
                  <a:lnTo>
                    <a:pt x="639" y="318"/>
                  </a:lnTo>
                  <a:lnTo>
                    <a:pt x="636" y="320"/>
                  </a:lnTo>
                  <a:lnTo>
                    <a:pt x="629" y="321"/>
                  </a:lnTo>
                  <a:lnTo>
                    <a:pt x="629" y="321"/>
                  </a:lnTo>
                  <a:lnTo>
                    <a:pt x="626" y="322"/>
                  </a:lnTo>
                  <a:lnTo>
                    <a:pt x="622" y="323"/>
                  </a:lnTo>
                  <a:lnTo>
                    <a:pt x="616" y="326"/>
                  </a:lnTo>
                  <a:lnTo>
                    <a:pt x="616" y="326"/>
                  </a:lnTo>
                  <a:lnTo>
                    <a:pt x="612" y="316"/>
                  </a:lnTo>
                  <a:lnTo>
                    <a:pt x="610" y="311"/>
                  </a:lnTo>
                  <a:lnTo>
                    <a:pt x="611" y="306"/>
                  </a:lnTo>
                  <a:lnTo>
                    <a:pt x="611" y="306"/>
                  </a:lnTo>
                  <a:lnTo>
                    <a:pt x="610" y="301"/>
                  </a:lnTo>
                  <a:lnTo>
                    <a:pt x="610" y="295"/>
                  </a:lnTo>
                  <a:lnTo>
                    <a:pt x="610" y="295"/>
                  </a:lnTo>
                  <a:lnTo>
                    <a:pt x="609" y="292"/>
                  </a:lnTo>
                  <a:lnTo>
                    <a:pt x="610" y="289"/>
                  </a:lnTo>
                  <a:lnTo>
                    <a:pt x="610" y="289"/>
                  </a:lnTo>
                  <a:lnTo>
                    <a:pt x="612" y="286"/>
                  </a:lnTo>
                  <a:lnTo>
                    <a:pt x="613" y="283"/>
                  </a:lnTo>
                  <a:lnTo>
                    <a:pt x="612" y="279"/>
                  </a:lnTo>
                  <a:lnTo>
                    <a:pt x="611" y="276"/>
                  </a:lnTo>
                  <a:lnTo>
                    <a:pt x="611" y="276"/>
                  </a:lnTo>
                  <a:lnTo>
                    <a:pt x="610" y="274"/>
                  </a:lnTo>
                  <a:lnTo>
                    <a:pt x="610" y="274"/>
                  </a:lnTo>
                  <a:lnTo>
                    <a:pt x="611" y="267"/>
                  </a:lnTo>
                  <a:lnTo>
                    <a:pt x="611" y="260"/>
                  </a:lnTo>
                  <a:lnTo>
                    <a:pt x="610" y="253"/>
                  </a:lnTo>
                  <a:lnTo>
                    <a:pt x="610" y="246"/>
                  </a:lnTo>
                  <a:lnTo>
                    <a:pt x="610" y="246"/>
                  </a:lnTo>
                  <a:lnTo>
                    <a:pt x="610" y="232"/>
                  </a:lnTo>
                  <a:lnTo>
                    <a:pt x="610" y="232"/>
                  </a:lnTo>
                  <a:lnTo>
                    <a:pt x="616" y="230"/>
                  </a:lnTo>
                  <a:lnTo>
                    <a:pt x="619" y="230"/>
                  </a:lnTo>
                  <a:lnTo>
                    <a:pt x="620" y="228"/>
                  </a:lnTo>
                  <a:lnTo>
                    <a:pt x="620" y="228"/>
                  </a:lnTo>
                  <a:lnTo>
                    <a:pt x="622" y="227"/>
                  </a:lnTo>
                  <a:lnTo>
                    <a:pt x="622" y="225"/>
                  </a:lnTo>
                  <a:lnTo>
                    <a:pt x="623" y="220"/>
                  </a:lnTo>
                  <a:lnTo>
                    <a:pt x="623" y="220"/>
                  </a:lnTo>
                  <a:lnTo>
                    <a:pt x="624" y="215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08"/>
                  </a:lnTo>
                  <a:lnTo>
                    <a:pt x="625" y="206"/>
                  </a:lnTo>
                  <a:lnTo>
                    <a:pt x="627" y="202"/>
                  </a:lnTo>
                  <a:lnTo>
                    <a:pt x="627" y="202"/>
                  </a:lnTo>
                  <a:lnTo>
                    <a:pt x="629" y="200"/>
                  </a:lnTo>
                  <a:lnTo>
                    <a:pt x="632" y="200"/>
                  </a:lnTo>
                  <a:lnTo>
                    <a:pt x="632" y="200"/>
                  </a:lnTo>
                  <a:lnTo>
                    <a:pt x="636" y="201"/>
                  </a:lnTo>
                  <a:lnTo>
                    <a:pt x="639" y="201"/>
                  </a:lnTo>
                  <a:lnTo>
                    <a:pt x="643" y="199"/>
                  </a:lnTo>
                  <a:lnTo>
                    <a:pt x="646" y="197"/>
                  </a:lnTo>
                  <a:lnTo>
                    <a:pt x="646" y="197"/>
                  </a:lnTo>
                  <a:lnTo>
                    <a:pt x="653" y="199"/>
                  </a:lnTo>
                  <a:lnTo>
                    <a:pt x="659" y="198"/>
                  </a:lnTo>
                  <a:lnTo>
                    <a:pt x="665" y="197"/>
                  </a:lnTo>
                  <a:lnTo>
                    <a:pt x="671" y="194"/>
                  </a:lnTo>
                  <a:lnTo>
                    <a:pt x="671" y="194"/>
                  </a:lnTo>
                  <a:lnTo>
                    <a:pt x="677" y="192"/>
                  </a:lnTo>
                  <a:lnTo>
                    <a:pt x="684" y="191"/>
                  </a:lnTo>
                  <a:lnTo>
                    <a:pt x="684" y="191"/>
                  </a:lnTo>
                  <a:lnTo>
                    <a:pt x="689" y="190"/>
                  </a:lnTo>
                  <a:lnTo>
                    <a:pt x="694" y="189"/>
                  </a:lnTo>
                  <a:lnTo>
                    <a:pt x="698" y="187"/>
                  </a:lnTo>
                  <a:lnTo>
                    <a:pt x="700" y="185"/>
                  </a:lnTo>
                  <a:lnTo>
                    <a:pt x="701" y="182"/>
                  </a:lnTo>
                  <a:lnTo>
                    <a:pt x="701" y="182"/>
                  </a:lnTo>
                  <a:lnTo>
                    <a:pt x="705" y="183"/>
                  </a:lnTo>
                  <a:lnTo>
                    <a:pt x="709" y="183"/>
                  </a:lnTo>
                  <a:lnTo>
                    <a:pt x="713" y="181"/>
                  </a:lnTo>
                  <a:lnTo>
                    <a:pt x="716" y="177"/>
                  </a:lnTo>
                  <a:lnTo>
                    <a:pt x="716" y="177"/>
                  </a:lnTo>
                  <a:lnTo>
                    <a:pt x="717" y="176"/>
                  </a:lnTo>
                  <a:lnTo>
                    <a:pt x="718" y="175"/>
                  </a:lnTo>
                  <a:lnTo>
                    <a:pt x="718" y="175"/>
                  </a:lnTo>
                  <a:lnTo>
                    <a:pt x="724" y="174"/>
                  </a:lnTo>
                  <a:lnTo>
                    <a:pt x="729" y="171"/>
                  </a:lnTo>
                  <a:lnTo>
                    <a:pt x="733" y="168"/>
                  </a:lnTo>
                  <a:lnTo>
                    <a:pt x="737" y="163"/>
                  </a:lnTo>
                  <a:lnTo>
                    <a:pt x="737" y="163"/>
                  </a:lnTo>
                  <a:lnTo>
                    <a:pt x="739" y="162"/>
                  </a:lnTo>
                  <a:lnTo>
                    <a:pt x="741" y="162"/>
                  </a:lnTo>
                  <a:lnTo>
                    <a:pt x="746" y="160"/>
                  </a:lnTo>
                  <a:lnTo>
                    <a:pt x="746" y="160"/>
                  </a:lnTo>
                  <a:lnTo>
                    <a:pt x="752" y="156"/>
                  </a:lnTo>
                  <a:lnTo>
                    <a:pt x="757" y="151"/>
                  </a:lnTo>
                  <a:lnTo>
                    <a:pt x="757" y="151"/>
                  </a:lnTo>
                  <a:lnTo>
                    <a:pt x="775" y="138"/>
                  </a:lnTo>
                  <a:lnTo>
                    <a:pt x="775" y="138"/>
                  </a:lnTo>
                  <a:lnTo>
                    <a:pt x="777" y="137"/>
                  </a:lnTo>
                  <a:lnTo>
                    <a:pt x="778" y="136"/>
                  </a:lnTo>
                  <a:lnTo>
                    <a:pt x="778" y="136"/>
                  </a:lnTo>
                  <a:lnTo>
                    <a:pt x="780" y="134"/>
                  </a:lnTo>
                  <a:lnTo>
                    <a:pt x="782" y="132"/>
                  </a:lnTo>
                  <a:lnTo>
                    <a:pt x="786" y="129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807" y="119"/>
                  </a:lnTo>
                  <a:lnTo>
                    <a:pt x="817" y="114"/>
                  </a:lnTo>
                  <a:lnTo>
                    <a:pt x="817" y="114"/>
                  </a:lnTo>
                  <a:lnTo>
                    <a:pt x="826" y="110"/>
                  </a:lnTo>
                  <a:lnTo>
                    <a:pt x="830" y="108"/>
                  </a:lnTo>
                  <a:lnTo>
                    <a:pt x="835" y="108"/>
                  </a:lnTo>
                  <a:lnTo>
                    <a:pt x="835" y="108"/>
                  </a:lnTo>
                  <a:lnTo>
                    <a:pt x="838" y="107"/>
                  </a:lnTo>
                  <a:lnTo>
                    <a:pt x="840" y="105"/>
                  </a:lnTo>
                  <a:lnTo>
                    <a:pt x="840" y="105"/>
                  </a:lnTo>
                  <a:lnTo>
                    <a:pt x="844" y="102"/>
                  </a:lnTo>
                  <a:lnTo>
                    <a:pt x="848" y="100"/>
                  </a:lnTo>
                  <a:lnTo>
                    <a:pt x="852" y="98"/>
                  </a:lnTo>
                  <a:lnTo>
                    <a:pt x="857" y="98"/>
                  </a:lnTo>
                  <a:lnTo>
                    <a:pt x="857" y="98"/>
                  </a:lnTo>
                  <a:lnTo>
                    <a:pt x="861" y="98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7" y="95"/>
                  </a:lnTo>
                  <a:lnTo>
                    <a:pt x="869" y="94"/>
                  </a:lnTo>
                  <a:lnTo>
                    <a:pt x="870" y="94"/>
                  </a:lnTo>
                  <a:lnTo>
                    <a:pt x="870" y="94"/>
                  </a:lnTo>
                  <a:lnTo>
                    <a:pt x="875" y="95"/>
                  </a:lnTo>
                  <a:lnTo>
                    <a:pt x="879" y="93"/>
                  </a:lnTo>
                  <a:lnTo>
                    <a:pt x="886" y="89"/>
                  </a:lnTo>
                  <a:lnTo>
                    <a:pt x="886" y="89"/>
                  </a:lnTo>
                  <a:lnTo>
                    <a:pt x="895" y="87"/>
                  </a:lnTo>
                  <a:lnTo>
                    <a:pt x="904" y="85"/>
                  </a:lnTo>
                  <a:lnTo>
                    <a:pt x="904" y="85"/>
                  </a:lnTo>
                  <a:lnTo>
                    <a:pt x="908" y="84"/>
                  </a:lnTo>
                  <a:lnTo>
                    <a:pt x="912" y="82"/>
                  </a:lnTo>
                  <a:lnTo>
                    <a:pt x="912" y="82"/>
                  </a:lnTo>
                  <a:lnTo>
                    <a:pt x="918" y="78"/>
                  </a:lnTo>
                  <a:lnTo>
                    <a:pt x="925" y="75"/>
                  </a:lnTo>
                  <a:lnTo>
                    <a:pt x="932" y="73"/>
                  </a:lnTo>
                  <a:lnTo>
                    <a:pt x="939" y="71"/>
                  </a:lnTo>
                  <a:lnTo>
                    <a:pt x="939" y="71"/>
                  </a:lnTo>
                  <a:lnTo>
                    <a:pt x="961" y="68"/>
                  </a:lnTo>
                  <a:lnTo>
                    <a:pt x="961" y="68"/>
                  </a:lnTo>
                  <a:lnTo>
                    <a:pt x="969" y="67"/>
                  </a:lnTo>
                  <a:lnTo>
                    <a:pt x="977" y="65"/>
                  </a:lnTo>
                  <a:lnTo>
                    <a:pt x="992" y="61"/>
                  </a:lnTo>
                  <a:lnTo>
                    <a:pt x="992" y="61"/>
                  </a:lnTo>
                  <a:lnTo>
                    <a:pt x="998" y="59"/>
                  </a:lnTo>
                  <a:lnTo>
                    <a:pt x="1001" y="59"/>
                  </a:lnTo>
                  <a:lnTo>
                    <a:pt x="1004" y="61"/>
                  </a:lnTo>
                  <a:lnTo>
                    <a:pt x="1004" y="61"/>
                  </a:lnTo>
                  <a:lnTo>
                    <a:pt x="991" y="76"/>
                  </a:lnTo>
                  <a:lnTo>
                    <a:pt x="991" y="76"/>
                  </a:lnTo>
                  <a:lnTo>
                    <a:pt x="983" y="83"/>
                  </a:lnTo>
                  <a:lnTo>
                    <a:pt x="980" y="87"/>
                  </a:lnTo>
                  <a:lnTo>
                    <a:pt x="978" y="92"/>
                  </a:lnTo>
                  <a:lnTo>
                    <a:pt x="978" y="92"/>
                  </a:lnTo>
                  <a:lnTo>
                    <a:pt x="976" y="94"/>
                  </a:lnTo>
                  <a:lnTo>
                    <a:pt x="974" y="96"/>
                  </a:lnTo>
                  <a:lnTo>
                    <a:pt x="974" y="96"/>
                  </a:lnTo>
                  <a:lnTo>
                    <a:pt x="971" y="99"/>
                  </a:lnTo>
                  <a:lnTo>
                    <a:pt x="967" y="102"/>
                  </a:lnTo>
                  <a:lnTo>
                    <a:pt x="962" y="109"/>
                  </a:lnTo>
                  <a:lnTo>
                    <a:pt x="952" y="125"/>
                  </a:lnTo>
                  <a:lnTo>
                    <a:pt x="952" y="125"/>
                  </a:lnTo>
                  <a:lnTo>
                    <a:pt x="942" y="144"/>
                  </a:lnTo>
                  <a:lnTo>
                    <a:pt x="942" y="144"/>
                  </a:lnTo>
                  <a:lnTo>
                    <a:pt x="940" y="149"/>
                  </a:lnTo>
                  <a:lnTo>
                    <a:pt x="939" y="154"/>
                  </a:lnTo>
                  <a:lnTo>
                    <a:pt x="939" y="154"/>
                  </a:lnTo>
                  <a:lnTo>
                    <a:pt x="932" y="169"/>
                  </a:lnTo>
                  <a:lnTo>
                    <a:pt x="929" y="177"/>
                  </a:lnTo>
                  <a:lnTo>
                    <a:pt x="927" y="186"/>
                  </a:lnTo>
                  <a:lnTo>
                    <a:pt x="927" y="186"/>
                  </a:lnTo>
                  <a:lnTo>
                    <a:pt x="923" y="202"/>
                  </a:lnTo>
                  <a:lnTo>
                    <a:pt x="919" y="219"/>
                  </a:lnTo>
                  <a:lnTo>
                    <a:pt x="919" y="219"/>
                  </a:lnTo>
                  <a:lnTo>
                    <a:pt x="919" y="226"/>
                  </a:lnTo>
                  <a:lnTo>
                    <a:pt x="919" y="233"/>
                  </a:lnTo>
                  <a:lnTo>
                    <a:pt x="919" y="233"/>
                  </a:lnTo>
                  <a:lnTo>
                    <a:pt x="920" y="236"/>
                  </a:lnTo>
                  <a:lnTo>
                    <a:pt x="919" y="239"/>
                  </a:lnTo>
                  <a:lnTo>
                    <a:pt x="918" y="245"/>
                  </a:lnTo>
                  <a:lnTo>
                    <a:pt x="918" y="245"/>
                  </a:lnTo>
                  <a:lnTo>
                    <a:pt x="911" y="267"/>
                  </a:lnTo>
                  <a:lnTo>
                    <a:pt x="911" y="267"/>
                  </a:lnTo>
                  <a:lnTo>
                    <a:pt x="912" y="269"/>
                  </a:lnTo>
                  <a:lnTo>
                    <a:pt x="913" y="272"/>
                  </a:lnTo>
                  <a:lnTo>
                    <a:pt x="913" y="272"/>
                  </a:lnTo>
                  <a:lnTo>
                    <a:pt x="918" y="269"/>
                  </a:lnTo>
                  <a:lnTo>
                    <a:pt x="918" y="269"/>
                  </a:lnTo>
                  <a:lnTo>
                    <a:pt x="919" y="268"/>
                  </a:lnTo>
                  <a:lnTo>
                    <a:pt x="919" y="266"/>
                  </a:lnTo>
                  <a:lnTo>
                    <a:pt x="919" y="266"/>
                  </a:lnTo>
                  <a:lnTo>
                    <a:pt x="922" y="257"/>
                  </a:lnTo>
                  <a:lnTo>
                    <a:pt x="925" y="247"/>
                  </a:lnTo>
                  <a:lnTo>
                    <a:pt x="925" y="247"/>
                  </a:lnTo>
                  <a:lnTo>
                    <a:pt x="926" y="236"/>
                  </a:lnTo>
                  <a:lnTo>
                    <a:pt x="927" y="225"/>
                  </a:lnTo>
                  <a:lnTo>
                    <a:pt x="927" y="225"/>
                  </a:lnTo>
                  <a:lnTo>
                    <a:pt x="927" y="218"/>
                  </a:lnTo>
                  <a:lnTo>
                    <a:pt x="927" y="218"/>
                  </a:lnTo>
                  <a:lnTo>
                    <a:pt x="930" y="203"/>
                  </a:lnTo>
                  <a:lnTo>
                    <a:pt x="933" y="188"/>
                  </a:lnTo>
                  <a:lnTo>
                    <a:pt x="933" y="188"/>
                  </a:lnTo>
                  <a:lnTo>
                    <a:pt x="939" y="171"/>
                  </a:lnTo>
                  <a:lnTo>
                    <a:pt x="946" y="154"/>
                  </a:lnTo>
                  <a:lnTo>
                    <a:pt x="946" y="154"/>
                  </a:lnTo>
                  <a:lnTo>
                    <a:pt x="955" y="136"/>
                  </a:lnTo>
                  <a:lnTo>
                    <a:pt x="965" y="119"/>
                  </a:lnTo>
                  <a:lnTo>
                    <a:pt x="965" y="119"/>
                  </a:lnTo>
                  <a:lnTo>
                    <a:pt x="967" y="116"/>
                  </a:lnTo>
                  <a:lnTo>
                    <a:pt x="967" y="116"/>
                  </a:lnTo>
                  <a:lnTo>
                    <a:pt x="972" y="107"/>
                  </a:lnTo>
                  <a:lnTo>
                    <a:pt x="979" y="100"/>
                  </a:lnTo>
                  <a:lnTo>
                    <a:pt x="979" y="100"/>
                  </a:lnTo>
                  <a:lnTo>
                    <a:pt x="992" y="85"/>
                  </a:lnTo>
                  <a:lnTo>
                    <a:pt x="1004" y="70"/>
                  </a:lnTo>
                  <a:lnTo>
                    <a:pt x="1004" y="70"/>
                  </a:lnTo>
                  <a:lnTo>
                    <a:pt x="1014" y="61"/>
                  </a:lnTo>
                  <a:lnTo>
                    <a:pt x="1019" y="57"/>
                  </a:lnTo>
                  <a:lnTo>
                    <a:pt x="1025" y="54"/>
                  </a:lnTo>
                  <a:lnTo>
                    <a:pt x="1025" y="54"/>
                  </a:lnTo>
                  <a:lnTo>
                    <a:pt x="1031" y="50"/>
                  </a:lnTo>
                  <a:lnTo>
                    <a:pt x="1037" y="46"/>
                  </a:lnTo>
                  <a:lnTo>
                    <a:pt x="1037" y="46"/>
                  </a:lnTo>
                  <a:lnTo>
                    <a:pt x="1043" y="43"/>
                  </a:lnTo>
                  <a:lnTo>
                    <a:pt x="1050" y="41"/>
                  </a:lnTo>
                  <a:lnTo>
                    <a:pt x="1050" y="41"/>
                  </a:lnTo>
                  <a:lnTo>
                    <a:pt x="1052" y="38"/>
                  </a:lnTo>
                  <a:lnTo>
                    <a:pt x="1054" y="36"/>
                  </a:lnTo>
                  <a:lnTo>
                    <a:pt x="1058" y="34"/>
                  </a:lnTo>
                  <a:lnTo>
                    <a:pt x="1062" y="33"/>
                  </a:lnTo>
                  <a:lnTo>
                    <a:pt x="1062" y="33"/>
                  </a:lnTo>
                  <a:lnTo>
                    <a:pt x="1065" y="33"/>
                  </a:lnTo>
                  <a:lnTo>
                    <a:pt x="1068" y="32"/>
                  </a:lnTo>
                  <a:lnTo>
                    <a:pt x="1070" y="30"/>
                  </a:lnTo>
                  <a:lnTo>
                    <a:pt x="1071" y="27"/>
                  </a:lnTo>
                  <a:lnTo>
                    <a:pt x="1071" y="27"/>
                  </a:lnTo>
                  <a:lnTo>
                    <a:pt x="1073" y="24"/>
                  </a:lnTo>
                  <a:lnTo>
                    <a:pt x="1075" y="22"/>
                  </a:lnTo>
                  <a:lnTo>
                    <a:pt x="1075" y="22"/>
                  </a:lnTo>
                  <a:lnTo>
                    <a:pt x="1082" y="21"/>
                  </a:lnTo>
                  <a:lnTo>
                    <a:pt x="1089" y="18"/>
                  </a:lnTo>
                  <a:lnTo>
                    <a:pt x="1095" y="16"/>
                  </a:lnTo>
                  <a:lnTo>
                    <a:pt x="1099" y="15"/>
                  </a:lnTo>
                  <a:lnTo>
                    <a:pt x="1103" y="15"/>
                  </a:lnTo>
                  <a:lnTo>
                    <a:pt x="1103" y="15"/>
                  </a:lnTo>
                  <a:lnTo>
                    <a:pt x="1105" y="15"/>
                  </a:lnTo>
                  <a:lnTo>
                    <a:pt x="1107" y="13"/>
                  </a:lnTo>
                  <a:lnTo>
                    <a:pt x="1113" y="10"/>
                  </a:lnTo>
                  <a:lnTo>
                    <a:pt x="1113" y="10"/>
                  </a:lnTo>
                  <a:lnTo>
                    <a:pt x="1117" y="11"/>
                  </a:lnTo>
                  <a:lnTo>
                    <a:pt x="1120" y="10"/>
                  </a:lnTo>
                  <a:lnTo>
                    <a:pt x="1123" y="8"/>
                  </a:lnTo>
                  <a:lnTo>
                    <a:pt x="1126" y="5"/>
                  </a:lnTo>
                  <a:lnTo>
                    <a:pt x="1126" y="5"/>
                  </a:lnTo>
                  <a:lnTo>
                    <a:pt x="1131" y="2"/>
                  </a:lnTo>
                  <a:lnTo>
                    <a:pt x="1136" y="1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9" y="0"/>
                  </a:lnTo>
                  <a:lnTo>
                    <a:pt x="1159" y="0"/>
                  </a:lnTo>
                  <a:lnTo>
                    <a:pt x="1168" y="1"/>
                  </a:lnTo>
                  <a:lnTo>
                    <a:pt x="1173" y="1"/>
                  </a:lnTo>
                  <a:lnTo>
                    <a:pt x="1176" y="3"/>
                  </a:lnTo>
                  <a:lnTo>
                    <a:pt x="1176" y="3"/>
                  </a:lnTo>
                  <a:lnTo>
                    <a:pt x="1182" y="5"/>
                  </a:lnTo>
                  <a:lnTo>
                    <a:pt x="1188" y="7"/>
                  </a:lnTo>
                  <a:lnTo>
                    <a:pt x="1193" y="8"/>
                  </a:lnTo>
                  <a:lnTo>
                    <a:pt x="1198" y="10"/>
                  </a:lnTo>
                  <a:lnTo>
                    <a:pt x="1198" y="10"/>
                  </a:lnTo>
                  <a:lnTo>
                    <a:pt x="1208" y="16"/>
                  </a:lnTo>
                  <a:lnTo>
                    <a:pt x="1212" y="19"/>
                  </a:lnTo>
                  <a:lnTo>
                    <a:pt x="1215" y="23"/>
                  </a:lnTo>
                  <a:lnTo>
                    <a:pt x="1215" y="23"/>
                  </a:lnTo>
                  <a:lnTo>
                    <a:pt x="1220" y="29"/>
                  </a:lnTo>
                  <a:lnTo>
                    <a:pt x="1226" y="35"/>
                  </a:lnTo>
                  <a:lnTo>
                    <a:pt x="1226" y="35"/>
                  </a:lnTo>
                  <a:lnTo>
                    <a:pt x="1229" y="39"/>
                  </a:lnTo>
                  <a:lnTo>
                    <a:pt x="1232" y="43"/>
                  </a:lnTo>
                  <a:lnTo>
                    <a:pt x="1235" y="47"/>
                  </a:lnTo>
                  <a:lnTo>
                    <a:pt x="1238" y="48"/>
                  </a:lnTo>
                  <a:lnTo>
                    <a:pt x="1241" y="49"/>
                  </a:lnTo>
                  <a:lnTo>
                    <a:pt x="1241" y="49"/>
                  </a:lnTo>
                  <a:lnTo>
                    <a:pt x="1242" y="50"/>
                  </a:lnTo>
                  <a:lnTo>
                    <a:pt x="1243" y="51"/>
                  </a:lnTo>
                  <a:lnTo>
                    <a:pt x="1243" y="51"/>
                  </a:lnTo>
                  <a:lnTo>
                    <a:pt x="1252" y="63"/>
                  </a:lnTo>
                  <a:lnTo>
                    <a:pt x="1252" y="63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64" y="89"/>
                  </a:lnTo>
                  <a:lnTo>
                    <a:pt x="1264" y="89"/>
                  </a:lnTo>
                  <a:lnTo>
                    <a:pt x="1264" y="90"/>
                  </a:lnTo>
                  <a:lnTo>
                    <a:pt x="1264" y="90"/>
                  </a:lnTo>
                  <a:lnTo>
                    <a:pt x="1269" y="97"/>
                  </a:lnTo>
                  <a:lnTo>
                    <a:pt x="1272" y="104"/>
                  </a:lnTo>
                  <a:lnTo>
                    <a:pt x="1275" y="112"/>
                  </a:lnTo>
                  <a:lnTo>
                    <a:pt x="1279" y="119"/>
                  </a:lnTo>
                  <a:lnTo>
                    <a:pt x="1279" y="119"/>
                  </a:lnTo>
                  <a:lnTo>
                    <a:pt x="1280" y="122"/>
                  </a:lnTo>
                  <a:lnTo>
                    <a:pt x="1281" y="125"/>
                  </a:lnTo>
                  <a:lnTo>
                    <a:pt x="1281" y="125"/>
                  </a:lnTo>
                  <a:lnTo>
                    <a:pt x="1282" y="132"/>
                  </a:lnTo>
                  <a:lnTo>
                    <a:pt x="1284" y="138"/>
                  </a:lnTo>
                  <a:lnTo>
                    <a:pt x="1286" y="144"/>
                  </a:lnTo>
                  <a:lnTo>
                    <a:pt x="1289" y="150"/>
                  </a:lnTo>
                  <a:lnTo>
                    <a:pt x="1289" y="150"/>
                  </a:lnTo>
                  <a:lnTo>
                    <a:pt x="1292" y="157"/>
                  </a:lnTo>
                  <a:lnTo>
                    <a:pt x="1293" y="161"/>
                  </a:lnTo>
                  <a:lnTo>
                    <a:pt x="1293" y="165"/>
                  </a:lnTo>
                  <a:lnTo>
                    <a:pt x="1293" y="165"/>
                  </a:lnTo>
                  <a:lnTo>
                    <a:pt x="1293" y="169"/>
                  </a:lnTo>
                  <a:lnTo>
                    <a:pt x="1294" y="172"/>
                  </a:lnTo>
                  <a:lnTo>
                    <a:pt x="1297" y="178"/>
                  </a:lnTo>
                  <a:lnTo>
                    <a:pt x="1297" y="178"/>
                  </a:lnTo>
                  <a:lnTo>
                    <a:pt x="1300" y="184"/>
                  </a:lnTo>
                  <a:lnTo>
                    <a:pt x="1300" y="188"/>
                  </a:lnTo>
                  <a:lnTo>
                    <a:pt x="1301" y="191"/>
                  </a:lnTo>
                  <a:lnTo>
                    <a:pt x="1301" y="191"/>
                  </a:lnTo>
                  <a:lnTo>
                    <a:pt x="1302" y="197"/>
                  </a:lnTo>
                  <a:lnTo>
                    <a:pt x="1303" y="202"/>
                  </a:lnTo>
                  <a:lnTo>
                    <a:pt x="1308" y="211"/>
                  </a:lnTo>
                  <a:lnTo>
                    <a:pt x="1308" y="211"/>
                  </a:lnTo>
                  <a:lnTo>
                    <a:pt x="1310" y="214"/>
                  </a:lnTo>
                  <a:lnTo>
                    <a:pt x="1311" y="216"/>
                  </a:lnTo>
                  <a:lnTo>
                    <a:pt x="1311" y="216"/>
                  </a:lnTo>
                  <a:lnTo>
                    <a:pt x="1311" y="220"/>
                  </a:lnTo>
                  <a:lnTo>
                    <a:pt x="1312" y="223"/>
                  </a:lnTo>
                  <a:lnTo>
                    <a:pt x="1316" y="229"/>
                  </a:lnTo>
                  <a:lnTo>
                    <a:pt x="1316" y="229"/>
                  </a:lnTo>
                  <a:lnTo>
                    <a:pt x="1321" y="236"/>
                  </a:lnTo>
                  <a:lnTo>
                    <a:pt x="1324" y="243"/>
                  </a:lnTo>
                  <a:lnTo>
                    <a:pt x="1324" y="243"/>
                  </a:lnTo>
                  <a:lnTo>
                    <a:pt x="1328" y="251"/>
                  </a:lnTo>
                  <a:lnTo>
                    <a:pt x="1331" y="255"/>
                  </a:lnTo>
                  <a:lnTo>
                    <a:pt x="1335" y="257"/>
                  </a:lnTo>
                  <a:lnTo>
                    <a:pt x="1335" y="257"/>
                  </a:lnTo>
                  <a:lnTo>
                    <a:pt x="1337" y="259"/>
                  </a:lnTo>
                  <a:lnTo>
                    <a:pt x="1338" y="262"/>
                  </a:lnTo>
                  <a:lnTo>
                    <a:pt x="1338" y="262"/>
                  </a:lnTo>
                  <a:lnTo>
                    <a:pt x="1338" y="266"/>
                  </a:lnTo>
                  <a:lnTo>
                    <a:pt x="1339" y="269"/>
                  </a:lnTo>
                  <a:lnTo>
                    <a:pt x="1341" y="272"/>
                  </a:lnTo>
                  <a:lnTo>
                    <a:pt x="1343" y="275"/>
                  </a:lnTo>
                  <a:lnTo>
                    <a:pt x="1343" y="275"/>
                  </a:lnTo>
                  <a:lnTo>
                    <a:pt x="1348" y="286"/>
                  </a:lnTo>
                  <a:lnTo>
                    <a:pt x="1352" y="291"/>
                  </a:lnTo>
                  <a:lnTo>
                    <a:pt x="1356" y="295"/>
                  </a:lnTo>
                  <a:lnTo>
                    <a:pt x="1356" y="295"/>
                  </a:lnTo>
                  <a:lnTo>
                    <a:pt x="1356" y="297"/>
                  </a:lnTo>
                  <a:lnTo>
                    <a:pt x="1356" y="297"/>
                  </a:lnTo>
                  <a:lnTo>
                    <a:pt x="1358" y="302"/>
                  </a:lnTo>
                  <a:lnTo>
                    <a:pt x="1360" y="305"/>
                  </a:lnTo>
                  <a:lnTo>
                    <a:pt x="1362" y="306"/>
                  </a:lnTo>
                  <a:lnTo>
                    <a:pt x="1366" y="308"/>
                  </a:lnTo>
                  <a:lnTo>
                    <a:pt x="1366" y="308"/>
                  </a:lnTo>
                  <a:lnTo>
                    <a:pt x="1366" y="312"/>
                  </a:lnTo>
                  <a:lnTo>
                    <a:pt x="1367" y="315"/>
                  </a:lnTo>
                  <a:lnTo>
                    <a:pt x="1369" y="318"/>
                  </a:lnTo>
                  <a:lnTo>
                    <a:pt x="1371" y="320"/>
                  </a:lnTo>
                  <a:lnTo>
                    <a:pt x="1371" y="320"/>
                  </a:lnTo>
                  <a:lnTo>
                    <a:pt x="1374" y="323"/>
                  </a:lnTo>
                  <a:lnTo>
                    <a:pt x="1377" y="326"/>
                  </a:lnTo>
                  <a:lnTo>
                    <a:pt x="1381" y="332"/>
                  </a:lnTo>
                  <a:lnTo>
                    <a:pt x="1381" y="332"/>
                  </a:lnTo>
                  <a:lnTo>
                    <a:pt x="1388" y="342"/>
                  </a:lnTo>
                  <a:lnTo>
                    <a:pt x="1395" y="352"/>
                  </a:lnTo>
                  <a:lnTo>
                    <a:pt x="1395" y="352"/>
                  </a:lnTo>
                  <a:lnTo>
                    <a:pt x="1400" y="358"/>
                  </a:lnTo>
                  <a:lnTo>
                    <a:pt x="1406" y="363"/>
                  </a:lnTo>
                  <a:lnTo>
                    <a:pt x="1406" y="363"/>
                  </a:lnTo>
                  <a:lnTo>
                    <a:pt x="1411" y="367"/>
                  </a:lnTo>
                  <a:lnTo>
                    <a:pt x="1411" y="367"/>
                  </a:lnTo>
                  <a:lnTo>
                    <a:pt x="1417" y="376"/>
                  </a:lnTo>
                  <a:lnTo>
                    <a:pt x="1420" y="380"/>
                  </a:lnTo>
                  <a:lnTo>
                    <a:pt x="1425" y="384"/>
                  </a:lnTo>
                  <a:lnTo>
                    <a:pt x="1425" y="384"/>
                  </a:lnTo>
                  <a:lnTo>
                    <a:pt x="1426" y="385"/>
                  </a:lnTo>
                  <a:lnTo>
                    <a:pt x="1428" y="387"/>
                  </a:lnTo>
                  <a:lnTo>
                    <a:pt x="1428" y="387"/>
                  </a:lnTo>
                  <a:lnTo>
                    <a:pt x="1430" y="391"/>
                  </a:lnTo>
                  <a:lnTo>
                    <a:pt x="1433" y="395"/>
                  </a:lnTo>
                  <a:lnTo>
                    <a:pt x="1439" y="402"/>
                  </a:lnTo>
                  <a:lnTo>
                    <a:pt x="1446" y="409"/>
                  </a:lnTo>
                  <a:lnTo>
                    <a:pt x="1449" y="412"/>
                  </a:lnTo>
                  <a:lnTo>
                    <a:pt x="1452" y="416"/>
                  </a:lnTo>
                  <a:lnTo>
                    <a:pt x="1452" y="416"/>
                  </a:lnTo>
                  <a:lnTo>
                    <a:pt x="1453" y="417"/>
                  </a:lnTo>
                  <a:lnTo>
                    <a:pt x="1455" y="418"/>
                  </a:lnTo>
                  <a:lnTo>
                    <a:pt x="1455" y="418"/>
                  </a:lnTo>
                  <a:lnTo>
                    <a:pt x="1461" y="421"/>
                  </a:lnTo>
                  <a:lnTo>
                    <a:pt x="1463" y="423"/>
                  </a:lnTo>
                  <a:lnTo>
                    <a:pt x="1465" y="425"/>
                  </a:lnTo>
                  <a:lnTo>
                    <a:pt x="1465" y="425"/>
                  </a:lnTo>
                  <a:lnTo>
                    <a:pt x="1467" y="427"/>
                  </a:lnTo>
                  <a:lnTo>
                    <a:pt x="1469" y="428"/>
                  </a:lnTo>
                  <a:lnTo>
                    <a:pt x="1472" y="429"/>
                  </a:lnTo>
                  <a:lnTo>
                    <a:pt x="1474" y="432"/>
                  </a:lnTo>
                  <a:lnTo>
                    <a:pt x="1474" y="432"/>
                  </a:lnTo>
                  <a:lnTo>
                    <a:pt x="1475" y="436"/>
                  </a:lnTo>
                  <a:lnTo>
                    <a:pt x="1478" y="439"/>
                  </a:lnTo>
                  <a:lnTo>
                    <a:pt x="1478" y="439"/>
                  </a:lnTo>
                  <a:lnTo>
                    <a:pt x="1480" y="442"/>
                  </a:lnTo>
                  <a:lnTo>
                    <a:pt x="1480" y="442"/>
                  </a:lnTo>
                  <a:lnTo>
                    <a:pt x="1496" y="453"/>
                  </a:lnTo>
                  <a:lnTo>
                    <a:pt x="1496" y="453"/>
                  </a:lnTo>
                  <a:lnTo>
                    <a:pt x="1497" y="453"/>
                  </a:lnTo>
                  <a:lnTo>
                    <a:pt x="1497" y="453"/>
                  </a:lnTo>
                  <a:lnTo>
                    <a:pt x="1498" y="456"/>
                  </a:lnTo>
                  <a:lnTo>
                    <a:pt x="1500" y="459"/>
                  </a:lnTo>
                  <a:lnTo>
                    <a:pt x="1505" y="462"/>
                  </a:lnTo>
                  <a:lnTo>
                    <a:pt x="1510" y="466"/>
                  </a:lnTo>
                  <a:lnTo>
                    <a:pt x="1512" y="468"/>
                  </a:lnTo>
                  <a:lnTo>
                    <a:pt x="1514" y="471"/>
                  </a:lnTo>
                  <a:lnTo>
                    <a:pt x="1514" y="471"/>
                  </a:lnTo>
                  <a:lnTo>
                    <a:pt x="1515" y="473"/>
                  </a:lnTo>
                  <a:lnTo>
                    <a:pt x="1517" y="475"/>
                  </a:lnTo>
                  <a:lnTo>
                    <a:pt x="1522" y="478"/>
                  </a:lnTo>
                  <a:lnTo>
                    <a:pt x="1522" y="478"/>
                  </a:lnTo>
                  <a:lnTo>
                    <a:pt x="1526" y="482"/>
                  </a:lnTo>
                  <a:lnTo>
                    <a:pt x="1530" y="485"/>
                  </a:lnTo>
                  <a:lnTo>
                    <a:pt x="1530" y="485"/>
                  </a:lnTo>
                  <a:lnTo>
                    <a:pt x="1547" y="495"/>
                  </a:lnTo>
                  <a:lnTo>
                    <a:pt x="1547" y="495"/>
                  </a:lnTo>
                  <a:lnTo>
                    <a:pt x="1552" y="499"/>
                  </a:lnTo>
                  <a:lnTo>
                    <a:pt x="1556" y="503"/>
                  </a:lnTo>
                  <a:lnTo>
                    <a:pt x="1556" y="503"/>
                  </a:lnTo>
                  <a:lnTo>
                    <a:pt x="1558" y="505"/>
                  </a:lnTo>
                  <a:lnTo>
                    <a:pt x="1560" y="507"/>
                  </a:lnTo>
                  <a:lnTo>
                    <a:pt x="1560" y="507"/>
                  </a:lnTo>
                  <a:lnTo>
                    <a:pt x="1563" y="507"/>
                  </a:lnTo>
                  <a:lnTo>
                    <a:pt x="1565" y="508"/>
                  </a:lnTo>
                  <a:lnTo>
                    <a:pt x="1568" y="511"/>
                  </a:lnTo>
                  <a:lnTo>
                    <a:pt x="1574" y="519"/>
                  </a:lnTo>
                  <a:lnTo>
                    <a:pt x="1574" y="519"/>
                  </a:lnTo>
                  <a:lnTo>
                    <a:pt x="1585" y="533"/>
                  </a:lnTo>
                  <a:lnTo>
                    <a:pt x="1590" y="540"/>
                  </a:lnTo>
                  <a:lnTo>
                    <a:pt x="1594" y="548"/>
                  </a:lnTo>
                  <a:lnTo>
                    <a:pt x="1594" y="548"/>
                  </a:lnTo>
                  <a:lnTo>
                    <a:pt x="1596" y="550"/>
                  </a:lnTo>
                  <a:lnTo>
                    <a:pt x="1598" y="553"/>
                  </a:lnTo>
                  <a:lnTo>
                    <a:pt x="1600" y="555"/>
                  </a:lnTo>
                  <a:lnTo>
                    <a:pt x="1602" y="559"/>
                  </a:lnTo>
                  <a:lnTo>
                    <a:pt x="1602" y="559"/>
                  </a:lnTo>
                  <a:lnTo>
                    <a:pt x="1603" y="567"/>
                  </a:lnTo>
                  <a:lnTo>
                    <a:pt x="1603" y="567"/>
                  </a:lnTo>
                  <a:lnTo>
                    <a:pt x="1605" y="573"/>
                  </a:lnTo>
                  <a:lnTo>
                    <a:pt x="1605" y="573"/>
                  </a:lnTo>
                  <a:lnTo>
                    <a:pt x="1609" y="580"/>
                  </a:lnTo>
                  <a:lnTo>
                    <a:pt x="1609" y="580"/>
                  </a:lnTo>
                  <a:lnTo>
                    <a:pt x="1620" y="611"/>
                  </a:lnTo>
                  <a:lnTo>
                    <a:pt x="1620" y="611"/>
                  </a:lnTo>
                  <a:lnTo>
                    <a:pt x="1624" y="621"/>
                  </a:lnTo>
                  <a:lnTo>
                    <a:pt x="1624" y="621"/>
                  </a:lnTo>
                  <a:lnTo>
                    <a:pt x="1626" y="626"/>
                  </a:lnTo>
                  <a:lnTo>
                    <a:pt x="1627" y="628"/>
                  </a:lnTo>
                  <a:lnTo>
                    <a:pt x="1627" y="631"/>
                  </a:lnTo>
                  <a:lnTo>
                    <a:pt x="1627" y="631"/>
                  </a:lnTo>
                  <a:lnTo>
                    <a:pt x="1627" y="633"/>
                  </a:lnTo>
                  <a:lnTo>
                    <a:pt x="1628" y="635"/>
                  </a:lnTo>
                  <a:lnTo>
                    <a:pt x="1628" y="635"/>
                  </a:lnTo>
                  <a:lnTo>
                    <a:pt x="1629" y="641"/>
                  </a:lnTo>
                  <a:lnTo>
                    <a:pt x="1629" y="641"/>
                  </a:lnTo>
                  <a:lnTo>
                    <a:pt x="1629" y="645"/>
                  </a:lnTo>
                  <a:lnTo>
                    <a:pt x="1630" y="648"/>
                  </a:lnTo>
                  <a:lnTo>
                    <a:pt x="1630" y="648"/>
                  </a:lnTo>
                  <a:lnTo>
                    <a:pt x="1631" y="651"/>
                  </a:lnTo>
                  <a:lnTo>
                    <a:pt x="1631" y="653"/>
                  </a:lnTo>
                  <a:lnTo>
                    <a:pt x="1630" y="658"/>
                  </a:lnTo>
                  <a:lnTo>
                    <a:pt x="1630" y="658"/>
                  </a:lnTo>
                  <a:lnTo>
                    <a:pt x="1628" y="667"/>
                  </a:lnTo>
                  <a:lnTo>
                    <a:pt x="1628" y="677"/>
                  </a:lnTo>
                  <a:lnTo>
                    <a:pt x="1628" y="677"/>
                  </a:lnTo>
                  <a:lnTo>
                    <a:pt x="1624" y="682"/>
                  </a:lnTo>
                  <a:lnTo>
                    <a:pt x="1623" y="685"/>
                  </a:lnTo>
                  <a:lnTo>
                    <a:pt x="1623" y="687"/>
                  </a:lnTo>
                  <a:lnTo>
                    <a:pt x="1624" y="689"/>
                  </a:lnTo>
                  <a:lnTo>
                    <a:pt x="1624" y="689"/>
                  </a:lnTo>
                  <a:lnTo>
                    <a:pt x="1623" y="691"/>
                  </a:lnTo>
                  <a:lnTo>
                    <a:pt x="1622" y="693"/>
                  </a:lnTo>
                  <a:lnTo>
                    <a:pt x="1622" y="693"/>
                  </a:lnTo>
                  <a:lnTo>
                    <a:pt x="1620" y="696"/>
                  </a:lnTo>
                  <a:lnTo>
                    <a:pt x="1620" y="698"/>
                  </a:lnTo>
                  <a:lnTo>
                    <a:pt x="1620" y="700"/>
                  </a:lnTo>
                  <a:lnTo>
                    <a:pt x="1620" y="700"/>
                  </a:lnTo>
                  <a:lnTo>
                    <a:pt x="1620" y="702"/>
                  </a:lnTo>
                  <a:lnTo>
                    <a:pt x="1620" y="704"/>
                  </a:lnTo>
                  <a:lnTo>
                    <a:pt x="1620" y="704"/>
                  </a:lnTo>
                  <a:lnTo>
                    <a:pt x="1614" y="719"/>
                  </a:lnTo>
                  <a:lnTo>
                    <a:pt x="1608" y="733"/>
                  </a:lnTo>
                  <a:lnTo>
                    <a:pt x="1608" y="733"/>
                  </a:lnTo>
                  <a:lnTo>
                    <a:pt x="1604" y="741"/>
                  </a:lnTo>
                  <a:lnTo>
                    <a:pt x="1598" y="748"/>
                  </a:lnTo>
                  <a:lnTo>
                    <a:pt x="1598" y="748"/>
                  </a:lnTo>
                  <a:lnTo>
                    <a:pt x="1593" y="754"/>
                  </a:lnTo>
                  <a:lnTo>
                    <a:pt x="1590" y="756"/>
                  </a:lnTo>
                  <a:lnTo>
                    <a:pt x="1586" y="757"/>
                  </a:lnTo>
                  <a:lnTo>
                    <a:pt x="1586" y="757"/>
                  </a:lnTo>
                  <a:lnTo>
                    <a:pt x="1583" y="758"/>
                  </a:lnTo>
                  <a:lnTo>
                    <a:pt x="1581" y="759"/>
                  </a:lnTo>
                  <a:lnTo>
                    <a:pt x="1581" y="759"/>
                  </a:lnTo>
                  <a:lnTo>
                    <a:pt x="1563" y="755"/>
                  </a:lnTo>
                  <a:lnTo>
                    <a:pt x="1563" y="755"/>
                  </a:lnTo>
                  <a:lnTo>
                    <a:pt x="1561" y="753"/>
                  </a:lnTo>
                  <a:lnTo>
                    <a:pt x="1559" y="751"/>
                  </a:lnTo>
                  <a:lnTo>
                    <a:pt x="1556" y="751"/>
                  </a:lnTo>
                  <a:lnTo>
                    <a:pt x="1552" y="753"/>
                  </a:lnTo>
                  <a:lnTo>
                    <a:pt x="1552" y="753"/>
                  </a:lnTo>
                  <a:lnTo>
                    <a:pt x="1551" y="753"/>
                  </a:lnTo>
                  <a:lnTo>
                    <a:pt x="1549" y="753"/>
                  </a:lnTo>
                  <a:lnTo>
                    <a:pt x="1549" y="753"/>
                  </a:lnTo>
                  <a:lnTo>
                    <a:pt x="1538" y="749"/>
                  </a:lnTo>
                  <a:lnTo>
                    <a:pt x="1533" y="748"/>
                  </a:lnTo>
                  <a:lnTo>
                    <a:pt x="1527" y="748"/>
                  </a:lnTo>
                  <a:lnTo>
                    <a:pt x="1527" y="748"/>
                  </a:lnTo>
                  <a:lnTo>
                    <a:pt x="1523" y="747"/>
                  </a:lnTo>
                  <a:lnTo>
                    <a:pt x="1521" y="747"/>
                  </a:lnTo>
                  <a:lnTo>
                    <a:pt x="1518" y="748"/>
                  </a:lnTo>
                  <a:lnTo>
                    <a:pt x="1518" y="748"/>
                  </a:lnTo>
                  <a:lnTo>
                    <a:pt x="1516" y="749"/>
                  </a:lnTo>
                  <a:lnTo>
                    <a:pt x="1514" y="749"/>
                  </a:lnTo>
                  <a:lnTo>
                    <a:pt x="1514" y="749"/>
                  </a:lnTo>
                  <a:lnTo>
                    <a:pt x="1511" y="747"/>
                  </a:lnTo>
                  <a:lnTo>
                    <a:pt x="1508" y="747"/>
                  </a:lnTo>
                  <a:lnTo>
                    <a:pt x="1502" y="747"/>
                  </a:lnTo>
                  <a:lnTo>
                    <a:pt x="1496" y="748"/>
                  </a:lnTo>
                  <a:lnTo>
                    <a:pt x="1490" y="749"/>
                  </a:lnTo>
                  <a:lnTo>
                    <a:pt x="1490" y="749"/>
                  </a:lnTo>
                  <a:lnTo>
                    <a:pt x="1487" y="748"/>
                  </a:lnTo>
                  <a:lnTo>
                    <a:pt x="1484" y="747"/>
                  </a:lnTo>
                  <a:lnTo>
                    <a:pt x="1484" y="747"/>
                  </a:lnTo>
                  <a:lnTo>
                    <a:pt x="1461" y="723"/>
                  </a:lnTo>
                  <a:lnTo>
                    <a:pt x="1461" y="723"/>
                  </a:lnTo>
                  <a:lnTo>
                    <a:pt x="1458" y="720"/>
                  </a:lnTo>
                  <a:lnTo>
                    <a:pt x="1457" y="716"/>
                  </a:lnTo>
                  <a:lnTo>
                    <a:pt x="1456" y="712"/>
                  </a:lnTo>
                  <a:lnTo>
                    <a:pt x="1457" y="707"/>
                  </a:lnTo>
                  <a:lnTo>
                    <a:pt x="1457" y="707"/>
                  </a:lnTo>
                  <a:lnTo>
                    <a:pt x="1458" y="696"/>
                  </a:lnTo>
                  <a:lnTo>
                    <a:pt x="1459" y="690"/>
                  </a:lnTo>
                  <a:lnTo>
                    <a:pt x="1461" y="685"/>
                  </a:lnTo>
                  <a:lnTo>
                    <a:pt x="1461" y="685"/>
                  </a:lnTo>
                  <a:lnTo>
                    <a:pt x="1463" y="676"/>
                  </a:lnTo>
                  <a:lnTo>
                    <a:pt x="1463" y="676"/>
                  </a:lnTo>
                  <a:lnTo>
                    <a:pt x="1464" y="672"/>
                  </a:lnTo>
                  <a:lnTo>
                    <a:pt x="1464" y="667"/>
                  </a:lnTo>
                  <a:lnTo>
                    <a:pt x="1464" y="667"/>
                  </a:lnTo>
                  <a:lnTo>
                    <a:pt x="1462" y="657"/>
                  </a:lnTo>
                  <a:lnTo>
                    <a:pt x="1462" y="651"/>
                  </a:lnTo>
                  <a:lnTo>
                    <a:pt x="1463" y="646"/>
                  </a:lnTo>
                  <a:lnTo>
                    <a:pt x="1463" y="646"/>
                  </a:lnTo>
                  <a:lnTo>
                    <a:pt x="1462" y="644"/>
                  </a:lnTo>
                  <a:lnTo>
                    <a:pt x="1462" y="641"/>
                  </a:lnTo>
                  <a:lnTo>
                    <a:pt x="1462" y="641"/>
                  </a:lnTo>
                  <a:lnTo>
                    <a:pt x="1460" y="636"/>
                  </a:lnTo>
                  <a:lnTo>
                    <a:pt x="1460" y="636"/>
                  </a:lnTo>
                  <a:lnTo>
                    <a:pt x="1458" y="628"/>
                  </a:lnTo>
                  <a:lnTo>
                    <a:pt x="1454" y="619"/>
                  </a:lnTo>
                  <a:lnTo>
                    <a:pt x="1449" y="612"/>
                  </a:lnTo>
                  <a:lnTo>
                    <a:pt x="1444" y="605"/>
                  </a:lnTo>
                  <a:lnTo>
                    <a:pt x="1444" y="605"/>
                  </a:lnTo>
                  <a:lnTo>
                    <a:pt x="1441" y="601"/>
                  </a:lnTo>
                  <a:lnTo>
                    <a:pt x="1438" y="596"/>
                  </a:lnTo>
                  <a:lnTo>
                    <a:pt x="1438" y="596"/>
                  </a:lnTo>
                  <a:lnTo>
                    <a:pt x="1436" y="591"/>
                  </a:lnTo>
                  <a:lnTo>
                    <a:pt x="1433" y="587"/>
                  </a:lnTo>
                  <a:lnTo>
                    <a:pt x="1430" y="584"/>
                  </a:lnTo>
                  <a:lnTo>
                    <a:pt x="1425" y="582"/>
                  </a:lnTo>
                  <a:lnTo>
                    <a:pt x="1425" y="582"/>
                  </a:lnTo>
                  <a:lnTo>
                    <a:pt x="1421" y="580"/>
                  </a:lnTo>
                  <a:lnTo>
                    <a:pt x="1417" y="577"/>
                  </a:lnTo>
                  <a:lnTo>
                    <a:pt x="1414" y="574"/>
                  </a:lnTo>
                  <a:lnTo>
                    <a:pt x="1412" y="570"/>
                  </a:lnTo>
                  <a:lnTo>
                    <a:pt x="1412" y="570"/>
                  </a:lnTo>
                  <a:lnTo>
                    <a:pt x="1411" y="567"/>
                  </a:lnTo>
                  <a:lnTo>
                    <a:pt x="1409" y="566"/>
                  </a:lnTo>
                  <a:lnTo>
                    <a:pt x="1409" y="566"/>
                  </a:lnTo>
                  <a:lnTo>
                    <a:pt x="1405" y="564"/>
                  </a:lnTo>
                  <a:lnTo>
                    <a:pt x="1402" y="561"/>
                  </a:lnTo>
                  <a:lnTo>
                    <a:pt x="1397" y="555"/>
                  </a:lnTo>
                  <a:lnTo>
                    <a:pt x="1393" y="549"/>
                  </a:lnTo>
                  <a:lnTo>
                    <a:pt x="1388" y="543"/>
                  </a:lnTo>
                  <a:lnTo>
                    <a:pt x="1388" y="543"/>
                  </a:lnTo>
                  <a:lnTo>
                    <a:pt x="1379" y="536"/>
                  </a:lnTo>
                  <a:lnTo>
                    <a:pt x="1379" y="536"/>
                  </a:lnTo>
                  <a:lnTo>
                    <a:pt x="1360" y="519"/>
                  </a:lnTo>
                  <a:lnTo>
                    <a:pt x="1360" y="519"/>
                  </a:lnTo>
                  <a:lnTo>
                    <a:pt x="1353" y="510"/>
                  </a:lnTo>
                  <a:lnTo>
                    <a:pt x="1353" y="510"/>
                  </a:lnTo>
                  <a:lnTo>
                    <a:pt x="1329" y="482"/>
                  </a:lnTo>
                  <a:lnTo>
                    <a:pt x="1329" y="482"/>
                  </a:lnTo>
                  <a:lnTo>
                    <a:pt x="1326" y="478"/>
                  </a:lnTo>
                  <a:lnTo>
                    <a:pt x="1322" y="475"/>
                  </a:lnTo>
                  <a:lnTo>
                    <a:pt x="1322" y="475"/>
                  </a:lnTo>
                  <a:lnTo>
                    <a:pt x="1319" y="473"/>
                  </a:lnTo>
                  <a:lnTo>
                    <a:pt x="1316" y="470"/>
                  </a:lnTo>
                  <a:lnTo>
                    <a:pt x="1314" y="467"/>
                  </a:lnTo>
                  <a:lnTo>
                    <a:pt x="1312" y="464"/>
                  </a:lnTo>
                  <a:lnTo>
                    <a:pt x="1312" y="464"/>
                  </a:lnTo>
                  <a:lnTo>
                    <a:pt x="1310" y="459"/>
                  </a:lnTo>
                  <a:lnTo>
                    <a:pt x="1307" y="454"/>
                  </a:lnTo>
                  <a:lnTo>
                    <a:pt x="1300" y="445"/>
                  </a:lnTo>
                  <a:lnTo>
                    <a:pt x="1300" y="445"/>
                  </a:lnTo>
                  <a:lnTo>
                    <a:pt x="1299" y="441"/>
                  </a:lnTo>
                  <a:lnTo>
                    <a:pt x="1298" y="437"/>
                  </a:lnTo>
                  <a:lnTo>
                    <a:pt x="1297" y="434"/>
                  </a:lnTo>
                  <a:lnTo>
                    <a:pt x="1296" y="432"/>
                  </a:lnTo>
                  <a:lnTo>
                    <a:pt x="1294" y="431"/>
                  </a:lnTo>
                  <a:lnTo>
                    <a:pt x="1294" y="431"/>
                  </a:lnTo>
                  <a:lnTo>
                    <a:pt x="1290" y="428"/>
                  </a:lnTo>
                  <a:lnTo>
                    <a:pt x="1288" y="425"/>
                  </a:lnTo>
                  <a:lnTo>
                    <a:pt x="1286" y="417"/>
                  </a:lnTo>
                  <a:lnTo>
                    <a:pt x="1286" y="417"/>
                  </a:lnTo>
                  <a:lnTo>
                    <a:pt x="1285" y="415"/>
                  </a:lnTo>
                  <a:lnTo>
                    <a:pt x="1285" y="415"/>
                  </a:lnTo>
                  <a:lnTo>
                    <a:pt x="1282" y="412"/>
                  </a:lnTo>
                  <a:lnTo>
                    <a:pt x="1279" y="409"/>
                  </a:lnTo>
                  <a:lnTo>
                    <a:pt x="1276" y="400"/>
                  </a:lnTo>
                  <a:lnTo>
                    <a:pt x="1276" y="400"/>
                  </a:lnTo>
                  <a:lnTo>
                    <a:pt x="1270" y="390"/>
                  </a:lnTo>
                  <a:lnTo>
                    <a:pt x="1267" y="385"/>
                  </a:lnTo>
                  <a:lnTo>
                    <a:pt x="1265" y="379"/>
                  </a:lnTo>
                  <a:lnTo>
                    <a:pt x="1265" y="379"/>
                  </a:lnTo>
                  <a:lnTo>
                    <a:pt x="1262" y="374"/>
                  </a:lnTo>
                  <a:lnTo>
                    <a:pt x="1259" y="370"/>
                  </a:lnTo>
                  <a:lnTo>
                    <a:pt x="1256" y="365"/>
                  </a:lnTo>
                  <a:lnTo>
                    <a:pt x="1256" y="362"/>
                  </a:lnTo>
                  <a:lnTo>
                    <a:pt x="1256" y="359"/>
                  </a:lnTo>
                  <a:lnTo>
                    <a:pt x="1256" y="359"/>
                  </a:lnTo>
                  <a:lnTo>
                    <a:pt x="1256" y="357"/>
                  </a:lnTo>
                  <a:lnTo>
                    <a:pt x="1255" y="356"/>
                  </a:lnTo>
                  <a:lnTo>
                    <a:pt x="1255" y="356"/>
                  </a:lnTo>
                  <a:lnTo>
                    <a:pt x="1252" y="355"/>
                  </a:lnTo>
                  <a:lnTo>
                    <a:pt x="1250" y="352"/>
                  </a:lnTo>
                  <a:lnTo>
                    <a:pt x="1247" y="345"/>
                  </a:lnTo>
                  <a:lnTo>
                    <a:pt x="1247" y="345"/>
                  </a:lnTo>
                  <a:lnTo>
                    <a:pt x="1242" y="333"/>
                  </a:lnTo>
                  <a:lnTo>
                    <a:pt x="1242" y="333"/>
                  </a:lnTo>
                  <a:lnTo>
                    <a:pt x="1235" y="316"/>
                  </a:lnTo>
                  <a:lnTo>
                    <a:pt x="1235" y="316"/>
                  </a:lnTo>
                  <a:lnTo>
                    <a:pt x="1233" y="311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299"/>
                  </a:lnTo>
                  <a:lnTo>
                    <a:pt x="1230" y="296"/>
                  </a:lnTo>
                  <a:lnTo>
                    <a:pt x="1228" y="293"/>
                  </a:lnTo>
                  <a:lnTo>
                    <a:pt x="1228" y="293"/>
                  </a:lnTo>
                  <a:lnTo>
                    <a:pt x="1227" y="291"/>
                  </a:lnTo>
                  <a:lnTo>
                    <a:pt x="1227" y="291"/>
                  </a:lnTo>
                  <a:lnTo>
                    <a:pt x="1227" y="287"/>
                  </a:lnTo>
                  <a:lnTo>
                    <a:pt x="1225" y="282"/>
                  </a:lnTo>
                  <a:lnTo>
                    <a:pt x="1222" y="275"/>
                  </a:lnTo>
                  <a:lnTo>
                    <a:pt x="1217" y="267"/>
                  </a:lnTo>
                  <a:lnTo>
                    <a:pt x="1212" y="260"/>
                  </a:lnTo>
                  <a:lnTo>
                    <a:pt x="1212" y="260"/>
                  </a:lnTo>
                  <a:lnTo>
                    <a:pt x="1210" y="255"/>
                  </a:lnTo>
                  <a:lnTo>
                    <a:pt x="1207" y="251"/>
                  </a:lnTo>
                  <a:lnTo>
                    <a:pt x="1204" y="246"/>
                  </a:lnTo>
                  <a:lnTo>
                    <a:pt x="1204" y="244"/>
                  </a:lnTo>
                  <a:lnTo>
                    <a:pt x="1204" y="241"/>
                  </a:lnTo>
                  <a:lnTo>
                    <a:pt x="1204" y="241"/>
                  </a:lnTo>
                  <a:lnTo>
                    <a:pt x="1201" y="238"/>
                  </a:lnTo>
                  <a:lnTo>
                    <a:pt x="1199" y="234"/>
                  </a:lnTo>
                  <a:lnTo>
                    <a:pt x="1197" y="231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2" y="227"/>
                  </a:lnTo>
                  <a:lnTo>
                    <a:pt x="1190" y="225"/>
                  </a:lnTo>
                  <a:lnTo>
                    <a:pt x="1187" y="220"/>
                  </a:lnTo>
                  <a:lnTo>
                    <a:pt x="1187" y="220"/>
                  </a:lnTo>
                  <a:lnTo>
                    <a:pt x="1183" y="210"/>
                  </a:lnTo>
                  <a:lnTo>
                    <a:pt x="1178" y="202"/>
                  </a:lnTo>
                  <a:lnTo>
                    <a:pt x="1178" y="202"/>
                  </a:lnTo>
                  <a:lnTo>
                    <a:pt x="1175" y="198"/>
                  </a:lnTo>
                  <a:lnTo>
                    <a:pt x="1174" y="194"/>
                  </a:lnTo>
                  <a:lnTo>
                    <a:pt x="1174" y="194"/>
                  </a:lnTo>
                  <a:lnTo>
                    <a:pt x="1172" y="190"/>
                  </a:lnTo>
                  <a:lnTo>
                    <a:pt x="1170" y="187"/>
                  </a:lnTo>
                  <a:lnTo>
                    <a:pt x="1167" y="185"/>
                  </a:lnTo>
                  <a:lnTo>
                    <a:pt x="1164" y="183"/>
                  </a:lnTo>
                  <a:lnTo>
                    <a:pt x="1164" y="183"/>
                  </a:lnTo>
                  <a:lnTo>
                    <a:pt x="1158" y="180"/>
                  </a:lnTo>
                  <a:lnTo>
                    <a:pt x="1158" y="180"/>
                  </a:lnTo>
                  <a:lnTo>
                    <a:pt x="1155" y="179"/>
                  </a:lnTo>
                  <a:lnTo>
                    <a:pt x="1151" y="178"/>
                  </a:lnTo>
                  <a:lnTo>
                    <a:pt x="1151" y="178"/>
                  </a:lnTo>
                  <a:lnTo>
                    <a:pt x="1144" y="178"/>
                  </a:lnTo>
                  <a:lnTo>
                    <a:pt x="1144" y="178"/>
                  </a:lnTo>
                  <a:lnTo>
                    <a:pt x="1138" y="177"/>
                  </a:lnTo>
                  <a:lnTo>
                    <a:pt x="1135" y="178"/>
                  </a:lnTo>
                  <a:lnTo>
                    <a:pt x="1133" y="180"/>
                  </a:lnTo>
                  <a:lnTo>
                    <a:pt x="1131" y="184"/>
                  </a:lnTo>
                  <a:lnTo>
                    <a:pt x="1131" y="184"/>
                  </a:lnTo>
                  <a:lnTo>
                    <a:pt x="1128" y="184"/>
                  </a:lnTo>
                  <a:lnTo>
                    <a:pt x="1125" y="185"/>
                  </a:lnTo>
                  <a:lnTo>
                    <a:pt x="1123" y="186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19" y="191"/>
                  </a:lnTo>
                  <a:lnTo>
                    <a:pt x="1119" y="191"/>
                  </a:lnTo>
                  <a:lnTo>
                    <a:pt x="1116" y="191"/>
                  </a:lnTo>
                  <a:lnTo>
                    <a:pt x="1114" y="191"/>
                  </a:lnTo>
                  <a:lnTo>
                    <a:pt x="1109" y="193"/>
                  </a:lnTo>
                  <a:lnTo>
                    <a:pt x="1104" y="196"/>
                  </a:lnTo>
                  <a:lnTo>
                    <a:pt x="1100" y="198"/>
                  </a:lnTo>
                  <a:lnTo>
                    <a:pt x="1100" y="198"/>
                  </a:lnTo>
                  <a:lnTo>
                    <a:pt x="1097" y="199"/>
                  </a:lnTo>
                  <a:lnTo>
                    <a:pt x="1097" y="199"/>
                  </a:lnTo>
                  <a:lnTo>
                    <a:pt x="1091" y="206"/>
                  </a:lnTo>
                  <a:lnTo>
                    <a:pt x="1084" y="212"/>
                  </a:lnTo>
                  <a:lnTo>
                    <a:pt x="1078" y="219"/>
                  </a:lnTo>
                  <a:lnTo>
                    <a:pt x="1075" y="222"/>
                  </a:lnTo>
                  <a:lnTo>
                    <a:pt x="1072" y="226"/>
                  </a:lnTo>
                  <a:lnTo>
                    <a:pt x="1072" y="226"/>
                  </a:lnTo>
                  <a:lnTo>
                    <a:pt x="1070" y="229"/>
                  </a:lnTo>
                  <a:lnTo>
                    <a:pt x="1067" y="232"/>
                  </a:lnTo>
                  <a:lnTo>
                    <a:pt x="1067" y="232"/>
                  </a:lnTo>
                  <a:lnTo>
                    <a:pt x="1062" y="239"/>
                  </a:lnTo>
                  <a:lnTo>
                    <a:pt x="1062" y="239"/>
                  </a:lnTo>
                  <a:lnTo>
                    <a:pt x="1046" y="269"/>
                  </a:lnTo>
                  <a:lnTo>
                    <a:pt x="1046" y="269"/>
                  </a:lnTo>
                  <a:lnTo>
                    <a:pt x="1040" y="281"/>
                  </a:lnTo>
                  <a:lnTo>
                    <a:pt x="1040" y="281"/>
                  </a:lnTo>
                  <a:lnTo>
                    <a:pt x="1038" y="284"/>
                  </a:lnTo>
                  <a:lnTo>
                    <a:pt x="1035" y="287"/>
                  </a:lnTo>
                  <a:lnTo>
                    <a:pt x="1035" y="287"/>
                  </a:lnTo>
                  <a:lnTo>
                    <a:pt x="1031" y="292"/>
                  </a:lnTo>
                  <a:lnTo>
                    <a:pt x="1031" y="292"/>
                  </a:lnTo>
                  <a:lnTo>
                    <a:pt x="1030" y="296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5" y="305"/>
                  </a:lnTo>
                  <a:lnTo>
                    <a:pt x="1024" y="307"/>
                  </a:lnTo>
                  <a:lnTo>
                    <a:pt x="1024" y="310"/>
                  </a:lnTo>
                  <a:lnTo>
                    <a:pt x="1024" y="310"/>
                  </a:lnTo>
                  <a:lnTo>
                    <a:pt x="1024" y="312"/>
                  </a:lnTo>
                  <a:lnTo>
                    <a:pt x="1023" y="314"/>
                  </a:lnTo>
                  <a:lnTo>
                    <a:pt x="1023" y="314"/>
                  </a:lnTo>
                  <a:lnTo>
                    <a:pt x="1016" y="332"/>
                  </a:lnTo>
                  <a:lnTo>
                    <a:pt x="1016" y="332"/>
                  </a:lnTo>
                  <a:lnTo>
                    <a:pt x="1015" y="334"/>
                  </a:lnTo>
                  <a:lnTo>
                    <a:pt x="1015" y="334"/>
                  </a:lnTo>
                  <a:lnTo>
                    <a:pt x="1012" y="338"/>
                  </a:lnTo>
                  <a:lnTo>
                    <a:pt x="1010" y="342"/>
                  </a:lnTo>
                  <a:lnTo>
                    <a:pt x="1007" y="351"/>
                  </a:lnTo>
                  <a:lnTo>
                    <a:pt x="1007" y="351"/>
                  </a:lnTo>
                  <a:lnTo>
                    <a:pt x="1004" y="361"/>
                  </a:lnTo>
                  <a:lnTo>
                    <a:pt x="1001" y="370"/>
                  </a:lnTo>
                  <a:lnTo>
                    <a:pt x="1001" y="370"/>
                  </a:lnTo>
                  <a:lnTo>
                    <a:pt x="995" y="383"/>
                  </a:lnTo>
                  <a:lnTo>
                    <a:pt x="987" y="396"/>
                  </a:lnTo>
                  <a:lnTo>
                    <a:pt x="987" y="396"/>
                  </a:lnTo>
                  <a:lnTo>
                    <a:pt x="985" y="401"/>
                  </a:lnTo>
                  <a:lnTo>
                    <a:pt x="984" y="403"/>
                  </a:lnTo>
                  <a:lnTo>
                    <a:pt x="984" y="405"/>
                  </a:lnTo>
                  <a:lnTo>
                    <a:pt x="984" y="405"/>
                  </a:lnTo>
                  <a:lnTo>
                    <a:pt x="984" y="408"/>
                  </a:lnTo>
                  <a:lnTo>
                    <a:pt x="984" y="409"/>
                  </a:lnTo>
                  <a:lnTo>
                    <a:pt x="983" y="411"/>
                  </a:lnTo>
                  <a:lnTo>
                    <a:pt x="980" y="412"/>
                  </a:lnTo>
                  <a:lnTo>
                    <a:pt x="980" y="412"/>
                  </a:lnTo>
                  <a:lnTo>
                    <a:pt x="978" y="414"/>
                  </a:lnTo>
                  <a:lnTo>
                    <a:pt x="977" y="416"/>
                  </a:lnTo>
                  <a:lnTo>
                    <a:pt x="975" y="422"/>
                  </a:lnTo>
                  <a:lnTo>
                    <a:pt x="975" y="422"/>
                  </a:lnTo>
                  <a:lnTo>
                    <a:pt x="975" y="425"/>
                  </a:lnTo>
                  <a:lnTo>
                    <a:pt x="974" y="428"/>
                  </a:lnTo>
                  <a:lnTo>
                    <a:pt x="974" y="428"/>
                  </a:lnTo>
                  <a:lnTo>
                    <a:pt x="968" y="437"/>
                  </a:lnTo>
                  <a:lnTo>
                    <a:pt x="962" y="446"/>
                  </a:lnTo>
                  <a:lnTo>
                    <a:pt x="962" y="446"/>
                  </a:lnTo>
                  <a:lnTo>
                    <a:pt x="958" y="451"/>
                  </a:lnTo>
                  <a:lnTo>
                    <a:pt x="955" y="456"/>
                  </a:lnTo>
                  <a:lnTo>
                    <a:pt x="952" y="461"/>
                  </a:lnTo>
                  <a:lnTo>
                    <a:pt x="950" y="466"/>
                  </a:lnTo>
                  <a:lnTo>
                    <a:pt x="950" y="466"/>
                  </a:lnTo>
                  <a:lnTo>
                    <a:pt x="949" y="469"/>
                  </a:lnTo>
                  <a:lnTo>
                    <a:pt x="948" y="472"/>
                  </a:lnTo>
                  <a:lnTo>
                    <a:pt x="946" y="474"/>
                  </a:lnTo>
                  <a:lnTo>
                    <a:pt x="944" y="475"/>
                  </a:lnTo>
                  <a:lnTo>
                    <a:pt x="944" y="475"/>
                  </a:lnTo>
                  <a:lnTo>
                    <a:pt x="940" y="478"/>
                  </a:lnTo>
                  <a:lnTo>
                    <a:pt x="939" y="480"/>
                  </a:lnTo>
                  <a:lnTo>
                    <a:pt x="939" y="483"/>
                  </a:lnTo>
                  <a:lnTo>
                    <a:pt x="940" y="487"/>
                  </a:lnTo>
                  <a:lnTo>
                    <a:pt x="940" y="487"/>
                  </a:lnTo>
                  <a:lnTo>
                    <a:pt x="937" y="489"/>
                  </a:lnTo>
                  <a:lnTo>
                    <a:pt x="934" y="491"/>
                  </a:lnTo>
                  <a:lnTo>
                    <a:pt x="931" y="495"/>
                  </a:lnTo>
                  <a:lnTo>
                    <a:pt x="930" y="499"/>
                  </a:lnTo>
                  <a:lnTo>
                    <a:pt x="930" y="499"/>
                  </a:lnTo>
                  <a:lnTo>
                    <a:pt x="930" y="501"/>
                  </a:lnTo>
                  <a:lnTo>
                    <a:pt x="928" y="503"/>
                  </a:lnTo>
                  <a:lnTo>
                    <a:pt x="924" y="507"/>
                  </a:lnTo>
                  <a:lnTo>
                    <a:pt x="924" y="507"/>
                  </a:lnTo>
                  <a:lnTo>
                    <a:pt x="920" y="510"/>
                  </a:lnTo>
                  <a:lnTo>
                    <a:pt x="917" y="513"/>
                  </a:lnTo>
                  <a:lnTo>
                    <a:pt x="917" y="513"/>
                  </a:lnTo>
                  <a:lnTo>
                    <a:pt x="912" y="521"/>
                  </a:lnTo>
                  <a:lnTo>
                    <a:pt x="906" y="528"/>
                  </a:lnTo>
                  <a:lnTo>
                    <a:pt x="899" y="535"/>
                  </a:lnTo>
                  <a:lnTo>
                    <a:pt x="892" y="541"/>
                  </a:lnTo>
                  <a:lnTo>
                    <a:pt x="892" y="541"/>
                  </a:lnTo>
                  <a:lnTo>
                    <a:pt x="889" y="545"/>
                  </a:lnTo>
                  <a:lnTo>
                    <a:pt x="886" y="549"/>
                  </a:lnTo>
                  <a:lnTo>
                    <a:pt x="886" y="549"/>
                  </a:lnTo>
                  <a:lnTo>
                    <a:pt x="885" y="551"/>
                  </a:lnTo>
                  <a:lnTo>
                    <a:pt x="884" y="552"/>
                  </a:lnTo>
                  <a:lnTo>
                    <a:pt x="884" y="552"/>
                  </a:lnTo>
                  <a:lnTo>
                    <a:pt x="879" y="556"/>
                  </a:lnTo>
                  <a:lnTo>
                    <a:pt x="875" y="560"/>
                  </a:lnTo>
                  <a:lnTo>
                    <a:pt x="869" y="569"/>
                  </a:lnTo>
                  <a:lnTo>
                    <a:pt x="869" y="569"/>
                  </a:lnTo>
                  <a:lnTo>
                    <a:pt x="866" y="573"/>
                  </a:lnTo>
                  <a:lnTo>
                    <a:pt x="862" y="576"/>
                  </a:lnTo>
                  <a:lnTo>
                    <a:pt x="862" y="576"/>
                  </a:lnTo>
                  <a:lnTo>
                    <a:pt x="857" y="579"/>
                  </a:lnTo>
                  <a:lnTo>
                    <a:pt x="853" y="583"/>
                  </a:lnTo>
                  <a:lnTo>
                    <a:pt x="846" y="591"/>
                  </a:lnTo>
                  <a:lnTo>
                    <a:pt x="846" y="591"/>
                  </a:lnTo>
                  <a:lnTo>
                    <a:pt x="844" y="593"/>
                  </a:lnTo>
                  <a:lnTo>
                    <a:pt x="844" y="595"/>
                  </a:lnTo>
                  <a:lnTo>
                    <a:pt x="844" y="595"/>
                  </a:lnTo>
                  <a:lnTo>
                    <a:pt x="844" y="599"/>
                  </a:lnTo>
                  <a:lnTo>
                    <a:pt x="842" y="602"/>
                  </a:lnTo>
                  <a:lnTo>
                    <a:pt x="838" y="607"/>
                  </a:lnTo>
                  <a:lnTo>
                    <a:pt x="838" y="607"/>
                  </a:lnTo>
                  <a:lnTo>
                    <a:pt x="834" y="612"/>
                  </a:lnTo>
                  <a:lnTo>
                    <a:pt x="831" y="617"/>
                  </a:lnTo>
                  <a:lnTo>
                    <a:pt x="830" y="623"/>
                  </a:lnTo>
                  <a:lnTo>
                    <a:pt x="830" y="629"/>
                  </a:lnTo>
                  <a:lnTo>
                    <a:pt x="830" y="629"/>
                  </a:lnTo>
                  <a:lnTo>
                    <a:pt x="827" y="630"/>
                  </a:lnTo>
                  <a:lnTo>
                    <a:pt x="825" y="633"/>
                  </a:lnTo>
                  <a:lnTo>
                    <a:pt x="824" y="635"/>
                  </a:lnTo>
                  <a:lnTo>
                    <a:pt x="823" y="639"/>
                  </a:lnTo>
                  <a:lnTo>
                    <a:pt x="823" y="639"/>
                  </a:lnTo>
                  <a:lnTo>
                    <a:pt x="821" y="646"/>
                  </a:lnTo>
                  <a:lnTo>
                    <a:pt x="819" y="650"/>
                  </a:lnTo>
                  <a:lnTo>
                    <a:pt x="816" y="653"/>
                  </a:lnTo>
                  <a:lnTo>
                    <a:pt x="816" y="653"/>
                  </a:lnTo>
                  <a:lnTo>
                    <a:pt x="815" y="655"/>
                  </a:lnTo>
                  <a:lnTo>
                    <a:pt x="815" y="657"/>
                  </a:lnTo>
                  <a:lnTo>
                    <a:pt x="815" y="657"/>
                  </a:lnTo>
                  <a:lnTo>
                    <a:pt x="815" y="659"/>
                  </a:lnTo>
                  <a:lnTo>
                    <a:pt x="815" y="660"/>
                  </a:lnTo>
                  <a:lnTo>
                    <a:pt x="815" y="660"/>
                  </a:lnTo>
                  <a:lnTo>
                    <a:pt x="811" y="664"/>
                  </a:lnTo>
                  <a:lnTo>
                    <a:pt x="810" y="668"/>
                  </a:lnTo>
                  <a:lnTo>
                    <a:pt x="808" y="678"/>
                  </a:lnTo>
                  <a:lnTo>
                    <a:pt x="808" y="678"/>
                  </a:lnTo>
                  <a:lnTo>
                    <a:pt x="807" y="683"/>
                  </a:lnTo>
                  <a:lnTo>
                    <a:pt x="806" y="686"/>
                  </a:lnTo>
                  <a:lnTo>
                    <a:pt x="803" y="688"/>
                  </a:lnTo>
                  <a:lnTo>
                    <a:pt x="803" y="688"/>
                  </a:lnTo>
                  <a:lnTo>
                    <a:pt x="802" y="688"/>
                  </a:lnTo>
                  <a:lnTo>
                    <a:pt x="801" y="690"/>
                  </a:lnTo>
                  <a:lnTo>
                    <a:pt x="800" y="693"/>
                  </a:lnTo>
                  <a:lnTo>
                    <a:pt x="800" y="693"/>
                  </a:lnTo>
                  <a:lnTo>
                    <a:pt x="800" y="705"/>
                  </a:lnTo>
                  <a:lnTo>
                    <a:pt x="797" y="717"/>
                  </a:lnTo>
                  <a:lnTo>
                    <a:pt x="794" y="728"/>
                  </a:lnTo>
                  <a:lnTo>
                    <a:pt x="790" y="739"/>
                  </a:lnTo>
                  <a:lnTo>
                    <a:pt x="790" y="739"/>
                  </a:lnTo>
                  <a:lnTo>
                    <a:pt x="777" y="770"/>
                  </a:lnTo>
                  <a:lnTo>
                    <a:pt x="777" y="770"/>
                  </a:lnTo>
                  <a:lnTo>
                    <a:pt x="774" y="777"/>
                  </a:lnTo>
                  <a:lnTo>
                    <a:pt x="774" y="777"/>
                  </a:lnTo>
                  <a:lnTo>
                    <a:pt x="772" y="782"/>
                  </a:lnTo>
                  <a:lnTo>
                    <a:pt x="769" y="786"/>
                  </a:lnTo>
                  <a:lnTo>
                    <a:pt x="766" y="790"/>
                  </a:lnTo>
                  <a:lnTo>
                    <a:pt x="764" y="795"/>
                  </a:lnTo>
                  <a:lnTo>
                    <a:pt x="764" y="795"/>
                  </a:lnTo>
                  <a:lnTo>
                    <a:pt x="763" y="798"/>
                  </a:lnTo>
                  <a:lnTo>
                    <a:pt x="760" y="801"/>
                  </a:lnTo>
                  <a:lnTo>
                    <a:pt x="754" y="807"/>
                  </a:lnTo>
                  <a:lnTo>
                    <a:pt x="754" y="807"/>
                  </a:lnTo>
                  <a:lnTo>
                    <a:pt x="752" y="809"/>
                  </a:lnTo>
                  <a:lnTo>
                    <a:pt x="751" y="811"/>
                  </a:lnTo>
                  <a:lnTo>
                    <a:pt x="751" y="811"/>
                  </a:lnTo>
                  <a:lnTo>
                    <a:pt x="750" y="815"/>
                  </a:lnTo>
                  <a:lnTo>
                    <a:pt x="748" y="819"/>
                  </a:lnTo>
                  <a:lnTo>
                    <a:pt x="745" y="823"/>
                  </a:lnTo>
                  <a:lnTo>
                    <a:pt x="742" y="826"/>
                  </a:lnTo>
                  <a:lnTo>
                    <a:pt x="742" y="826"/>
                  </a:lnTo>
                  <a:lnTo>
                    <a:pt x="737" y="824"/>
                  </a:lnTo>
                  <a:lnTo>
                    <a:pt x="734" y="823"/>
                  </a:lnTo>
                  <a:lnTo>
                    <a:pt x="732" y="822"/>
                  </a:lnTo>
                  <a:lnTo>
                    <a:pt x="732" y="822"/>
                  </a:lnTo>
                  <a:lnTo>
                    <a:pt x="730" y="823"/>
                  </a:lnTo>
                  <a:lnTo>
                    <a:pt x="728" y="825"/>
                  </a:lnTo>
                  <a:lnTo>
                    <a:pt x="724" y="830"/>
                  </a:lnTo>
                  <a:lnTo>
                    <a:pt x="724" y="830"/>
                  </a:lnTo>
                  <a:lnTo>
                    <a:pt x="713" y="837"/>
                  </a:lnTo>
                  <a:lnTo>
                    <a:pt x="713" y="837"/>
                  </a:lnTo>
                  <a:lnTo>
                    <a:pt x="704" y="843"/>
                  </a:lnTo>
                  <a:lnTo>
                    <a:pt x="696" y="849"/>
                  </a:lnTo>
                  <a:lnTo>
                    <a:pt x="696" y="849"/>
                  </a:lnTo>
                  <a:lnTo>
                    <a:pt x="691" y="852"/>
                  </a:lnTo>
                  <a:lnTo>
                    <a:pt x="687" y="856"/>
                  </a:lnTo>
                  <a:lnTo>
                    <a:pt x="687" y="856"/>
                  </a:lnTo>
                  <a:lnTo>
                    <a:pt x="683" y="859"/>
                  </a:lnTo>
                  <a:lnTo>
                    <a:pt x="678" y="861"/>
                  </a:lnTo>
                  <a:lnTo>
                    <a:pt x="678" y="861"/>
                  </a:lnTo>
                  <a:lnTo>
                    <a:pt x="668" y="862"/>
                  </a:lnTo>
                  <a:lnTo>
                    <a:pt x="658" y="863"/>
                  </a:lnTo>
                  <a:lnTo>
                    <a:pt x="658" y="863"/>
                  </a:lnTo>
                  <a:lnTo>
                    <a:pt x="651" y="864"/>
                  </a:lnTo>
                  <a:lnTo>
                    <a:pt x="648" y="864"/>
                  </a:lnTo>
                  <a:lnTo>
                    <a:pt x="646" y="866"/>
                  </a:lnTo>
                  <a:lnTo>
                    <a:pt x="646" y="866"/>
                  </a:lnTo>
                  <a:lnTo>
                    <a:pt x="639" y="869"/>
                  </a:lnTo>
                  <a:lnTo>
                    <a:pt x="631" y="872"/>
                  </a:lnTo>
                  <a:lnTo>
                    <a:pt x="616" y="875"/>
                  </a:lnTo>
                  <a:lnTo>
                    <a:pt x="616" y="875"/>
                  </a:lnTo>
                  <a:lnTo>
                    <a:pt x="606" y="878"/>
                  </a:lnTo>
                  <a:lnTo>
                    <a:pt x="596" y="881"/>
                  </a:lnTo>
                  <a:lnTo>
                    <a:pt x="585" y="882"/>
                  </a:lnTo>
                  <a:lnTo>
                    <a:pt x="574" y="881"/>
                  </a:lnTo>
                  <a:lnTo>
                    <a:pt x="574" y="881"/>
                  </a:lnTo>
                  <a:lnTo>
                    <a:pt x="572" y="882"/>
                  </a:lnTo>
                  <a:lnTo>
                    <a:pt x="572" y="882"/>
                  </a:lnTo>
                  <a:lnTo>
                    <a:pt x="545" y="888"/>
                  </a:lnTo>
                  <a:lnTo>
                    <a:pt x="545" y="888"/>
                  </a:lnTo>
                  <a:lnTo>
                    <a:pt x="542" y="889"/>
                  </a:lnTo>
                  <a:lnTo>
                    <a:pt x="539" y="889"/>
                  </a:lnTo>
                  <a:lnTo>
                    <a:pt x="539" y="889"/>
                  </a:lnTo>
                  <a:lnTo>
                    <a:pt x="535" y="889"/>
                  </a:lnTo>
                  <a:lnTo>
                    <a:pt x="530" y="889"/>
                  </a:lnTo>
                  <a:lnTo>
                    <a:pt x="522" y="891"/>
                  </a:lnTo>
                  <a:lnTo>
                    <a:pt x="513" y="893"/>
                  </a:lnTo>
                  <a:lnTo>
                    <a:pt x="505" y="894"/>
                  </a:lnTo>
                  <a:lnTo>
                    <a:pt x="505" y="894"/>
                  </a:lnTo>
                  <a:lnTo>
                    <a:pt x="503" y="895"/>
                  </a:lnTo>
                  <a:lnTo>
                    <a:pt x="502" y="895"/>
                  </a:lnTo>
                  <a:lnTo>
                    <a:pt x="502" y="895"/>
                  </a:lnTo>
                  <a:lnTo>
                    <a:pt x="497" y="893"/>
                  </a:lnTo>
                  <a:lnTo>
                    <a:pt x="492" y="894"/>
                  </a:lnTo>
                  <a:lnTo>
                    <a:pt x="483" y="896"/>
                  </a:lnTo>
                  <a:lnTo>
                    <a:pt x="483" y="896"/>
                  </a:lnTo>
                  <a:lnTo>
                    <a:pt x="479" y="897"/>
                  </a:lnTo>
                  <a:lnTo>
                    <a:pt x="479" y="897"/>
                  </a:lnTo>
                  <a:lnTo>
                    <a:pt x="469" y="896"/>
                  </a:lnTo>
                  <a:lnTo>
                    <a:pt x="460" y="895"/>
                  </a:lnTo>
                  <a:lnTo>
                    <a:pt x="450" y="895"/>
                  </a:lnTo>
                  <a:lnTo>
                    <a:pt x="441" y="896"/>
                  </a:lnTo>
                  <a:lnTo>
                    <a:pt x="441" y="896"/>
                  </a:lnTo>
                  <a:lnTo>
                    <a:pt x="437" y="896"/>
                  </a:lnTo>
                  <a:lnTo>
                    <a:pt x="434" y="896"/>
                  </a:lnTo>
                  <a:lnTo>
                    <a:pt x="434" y="896"/>
                  </a:lnTo>
                  <a:lnTo>
                    <a:pt x="428" y="895"/>
                  </a:lnTo>
                  <a:lnTo>
                    <a:pt x="423" y="896"/>
                  </a:lnTo>
                  <a:lnTo>
                    <a:pt x="423" y="896"/>
                  </a:lnTo>
                  <a:lnTo>
                    <a:pt x="415" y="896"/>
                  </a:lnTo>
                  <a:lnTo>
                    <a:pt x="415" y="896"/>
                  </a:lnTo>
                  <a:lnTo>
                    <a:pt x="410" y="896"/>
                  </a:lnTo>
                  <a:lnTo>
                    <a:pt x="406" y="896"/>
                  </a:lnTo>
                  <a:lnTo>
                    <a:pt x="402" y="896"/>
                  </a:lnTo>
                  <a:lnTo>
                    <a:pt x="397" y="897"/>
                  </a:lnTo>
                  <a:lnTo>
                    <a:pt x="397" y="897"/>
                  </a:lnTo>
                  <a:lnTo>
                    <a:pt x="393" y="898"/>
                  </a:lnTo>
                  <a:lnTo>
                    <a:pt x="388" y="899"/>
                  </a:lnTo>
                  <a:lnTo>
                    <a:pt x="378" y="900"/>
                  </a:lnTo>
                  <a:lnTo>
                    <a:pt x="378" y="900"/>
                  </a:lnTo>
                  <a:lnTo>
                    <a:pt x="372" y="900"/>
                  </a:lnTo>
                  <a:lnTo>
                    <a:pt x="366" y="899"/>
                  </a:lnTo>
                  <a:lnTo>
                    <a:pt x="359" y="899"/>
                  </a:lnTo>
                  <a:lnTo>
                    <a:pt x="353" y="899"/>
                  </a:lnTo>
                  <a:lnTo>
                    <a:pt x="353" y="899"/>
                  </a:lnTo>
                  <a:lnTo>
                    <a:pt x="340" y="900"/>
                  </a:lnTo>
                  <a:lnTo>
                    <a:pt x="340" y="900"/>
                  </a:lnTo>
                  <a:lnTo>
                    <a:pt x="326" y="900"/>
                  </a:lnTo>
                  <a:lnTo>
                    <a:pt x="319" y="899"/>
                  </a:lnTo>
                  <a:lnTo>
                    <a:pt x="313" y="899"/>
                  </a:lnTo>
                  <a:lnTo>
                    <a:pt x="313" y="899"/>
                  </a:lnTo>
                  <a:lnTo>
                    <a:pt x="309" y="899"/>
                  </a:lnTo>
                  <a:lnTo>
                    <a:pt x="306" y="899"/>
                  </a:lnTo>
                  <a:lnTo>
                    <a:pt x="302" y="902"/>
                  </a:lnTo>
                  <a:lnTo>
                    <a:pt x="302" y="902"/>
                  </a:lnTo>
                  <a:lnTo>
                    <a:pt x="289" y="902"/>
                  </a:lnTo>
                  <a:lnTo>
                    <a:pt x="283" y="903"/>
                  </a:lnTo>
                  <a:lnTo>
                    <a:pt x="277" y="905"/>
                  </a:lnTo>
                  <a:lnTo>
                    <a:pt x="277" y="905"/>
                  </a:lnTo>
                  <a:lnTo>
                    <a:pt x="273" y="907"/>
                  </a:lnTo>
                  <a:lnTo>
                    <a:pt x="268" y="908"/>
                  </a:lnTo>
                  <a:lnTo>
                    <a:pt x="264" y="909"/>
                  </a:lnTo>
                  <a:lnTo>
                    <a:pt x="259" y="911"/>
                  </a:lnTo>
                  <a:lnTo>
                    <a:pt x="259" y="911"/>
                  </a:lnTo>
                  <a:lnTo>
                    <a:pt x="255" y="913"/>
                  </a:lnTo>
                  <a:lnTo>
                    <a:pt x="251" y="915"/>
                  </a:lnTo>
                  <a:lnTo>
                    <a:pt x="241" y="916"/>
                  </a:lnTo>
                  <a:lnTo>
                    <a:pt x="241" y="916"/>
                  </a:lnTo>
                  <a:lnTo>
                    <a:pt x="235" y="917"/>
                  </a:lnTo>
                  <a:lnTo>
                    <a:pt x="235" y="917"/>
                  </a:lnTo>
                  <a:lnTo>
                    <a:pt x="231" y="917"/>
                  </a:lnTo>
                  <a:lnTo>
                    <a:pt x="228" y="919"/>
                  </a:lnTo>
                  <a:lnTo>
                    <a:pt x="228" y="919"/>
                  </a:lnTo>
                  <a:lnTo>
                    <a:pt x="226" y="921"/>
                  </a:lnTo>
                  <a:lnTo>
                    <a:pt x="223" y="922"/>
                  </a:lnTo>
                  <a:lnTo>
                    <a:pt x="217" y="924"/>
                  </a:lnTo>
                  <a:lnTo>
                    <a:pt x="217" y="924"/>
                  </a:lnTo>
                  <a:lnTo>
                    <a:pt x="214" y="926"/>
                  </a:lnTo>
                  <a:lnTo>
                    <a:pt x="210" y="927"/>
                  </a:lnTo>
                  <a:lnTo>
                    <a:pt x="210" y="927"/>
                  </a:lnTo>
                  <a:lnTo>
                    <a:pt x="206" y="929"/>
                  </a:lnTo>
                  <a:lnTo>
                    <a:pt x="203" y="931"/>
                  </a:lnTo>
                  <a:lnTo>
                    <a:pt x="200" y="932"/>
                  </a:lnTo>
                  <a:lnTo>
                    <a:pt x="198" y="932"/>
                  </a:lnTo>
                  <a:lnTo>
                    <a:pt x="195" y="931"/>
                  </a:lnTo>
                  <a:lnTo>
                    <a:pt x="195" y="931"/>
                  </a:lnTo>
                  <a:lnTo>
                    <a:pt x="194" y="931"/>
                  </a:lnTo>
                  <a:lnTo>
                    <a:pt x="192" y="932"/>
                  </a:lnTo>
                  <a:lnTo>
                    <a:pt x="192" y="932"/>
                  </a:lnTo>
                  <a:lnTo>
                    <a:pt x="189" y="935"/>
                  </a:lnTo>
                  <a:lnTo>
                    <a:pt x="185" y="937"/>
                  </a:lnTo>
                  <a:lnTo>
                    <a:pt x="177" y="939"/>
                  </a:lnTo>
                  <a:lnTo>
                    <a:pt x="161" y="941"/>
                  </a:lnTo>
                  <a:lnTo>
                    <a:pt x="161" y="941"/>
                  </a:lnTo>
                  <a:lnTo>
                    <a:pt x="157" y="942"/>
                  </a:lnTo>
                  <a:lnTo>
                    <a:pt x="152" y="942"/>
                  </a:lnTo>
                  <a:lnTo>
                    <a:pt x="147" y="940"/>
                  </a:lnTo>
                  <a:lnTo>
                    <a:pt x="143" y="938"/>
                  </a:lnTo>
                  <a:lnTo>
                    <a:pt x="143" y="938"/>
                  </a:lnTo>
                  <a:lnTo>
                    <a:pt x="139" y="937"/>
                  </a:lnTo>
                  <a:lnTo>
                    <a:pt x="136" y="937"/>
                  </a:lnTo>
                  <a:lnTo>
                    <a:pt x="136" y="937"/>
                  </a:lnTo>
                  <a:lnTo>
                    <a:pt x="132" y="937"/>
                  </a:lnTo>
                  <a:lnTo>
                    <a:pt x="128" y="938"/>
                  </a:lnTo>
                  <a:lnTo>
                    <a:pt x="120" y="937"/>
                  </a:lnTo>
                  <a:lnTo>
                    <a:pt x="113" y="935"/>
                  </a:lnTo>
                  <a:lnTo>
                    <a:pt x="105" y="935"/>
                  </a:lnTo>
                  <a:lnTo>
                    <a:pt x="105" y="935"/>
                  </a:lnTo>
                  <a:lnTo>
                    <a:pt x="101" y="933"/>
                  </a:lnTo>
                  <a:lnTo>
                    <a:pt x="97" y="933"/>
                  </a:lnTo>
                  <a:lnTo>
                    <a:pt x="92" y="932"/>
                  </a:lnTo>
                  <a:lnTo>
                    <a:pt x="88" y="930"/>
                  </a:lnTo>
                  <a:lnTo>
                    <a:pt x="88" y="930"/>
                  </a:lnTo>
                  <a:lnTo>
                    <a:pt x="87" y="930"/>
                  </a:lnTo>
                  <a:lnTo>
                    <a:pt x="85" y="929"/>
                  </a:lnTo>
                  <a:lnTo>
                    <a:pt x="80" y="930"/>
                  </a:lnTo>
                  <a:lnTo>
                    <a:pt x="80" y="930"/>
                  </a:lnTo>
                  <a:lnTo>
                    <a:pt x="71" y="930"/>
                  </a:lnTo>
                  <a:lnTo>
                    <a:pt x="62" y="929"/>
                  </a:lnTo>
                  <a:lnTo>
                    <a:pt x="54" y="926"/>
                  </a:lnTo>
                  <a:lnTo>
                    <a:pt x="50" y="924"/>
                  </a:lnTo>
                  <a:lnTo>
                    <a:pt x="46" y="921"/>
                  </a:lnTo>
                  <a:lnTo>
                    <a:pt x="46" y="921"/>
                  </a:lnTo>
                  <a:lnTo>
                    <a:pt x="43" y="920"/>
                  </a:lnTo>
                  <a:lnTo>
                    <a:pt x="40" y="919"/>
                  </a:lnTo>
                  <a:lnTo>
                    <a:pt x="40" y="919"/>
                  </a:lnTo>
                  <a:lnTo>
                    <a:pt x="36" y="920"/>
                  </a:lnTo>
                  <a:lnTo>
                    <a:pt x="32" y="919"/>
                  </a:lnTo>
                  <a:lnTo>
                    <a:pt x="28" y="917"/>
                  </a:lnTo>
                  <a:lnTo>
                    <a:pt x="24" y="917"/>
                  </a:lnTo>
                  <a:lnTo>
                    <a:pt x="24" y="917"/>
                  </a:lnTo>
                  <a:lnTo>
                    <a:pt x="22" y="917"/>
                  </a:lnTo>
                  <a:lnTo>
                    <a:pt x="20" y="916"/>
                  </a:lnTo>
                  <a:lnTo>
                    <a:pt x="20" y="916"/>
                  </a:lnTo>
                  <a:lnTo>
                    <a:pt x="4" y="895"/>
                  </a:lnTo>
                  <a:lnTo>
                    <a:pt x="4" y="895"/>
                  </a:lnTo>
                  <a:lnTo>
                    <a:pt x="2" y="891"/>
                  </a:lnTo>
                  <a:lnTo>
                    <a:pt x="2" y="887"/>
                  </a:lnTo>
                  <a:lnTo>
                    <a:pt x="2" y="878"/>
                  </a:lnTo>
                  <a:lnTo>
                    <a:pt x="2" y="878"/>
                  </a:lnTo>
                  <a:lnTo>
                    <a:pt x="2" y="876"/>
                  </a:lnTo>
                  <a:lnTo>
                    <a:pt x="2" y="873"/>
                  </a:lnTo>
                  <a:lnTo>
                    <a:pt x="2" y="873"/>
                  </a:lnTo>
                  <a:lnTo>
                    <a:pt x="0" y="870"/>
                  </a:lnTo>
                  <a:lnTo>
                    <a:pt x="0" y="866"/>
                  </a:lnTo>
                  <a:lnTo>
                    <a:pt x="0" y="858"/>
                  </a:lnTo>
                  <a:lnTo>
                    <a:pt x="2" y="851"/>
                  </a:lnTo>
                  <a:lnTo>
                    <a:pt x="3" y="843"/>
                  </a:lnTo>
                  <a:lnTo>
                    <a:pt x="3" y="843"/>
                  </a:lnTo>
                  <a:lnTo>
                    <a:pt x="3" y="838"/>
                  </a:lnTo>
                  <a:lnTo>
                    <a:pt x="4" y="833"/>
                  </a:lnTo>
                  <a:lnTo>
                    <a:pt x="7" y="829"/>
                  </a:lnTo>
                  <a:lnTo>
                    <a:pt x="11" y="825"/>
                  </a:lnTo>
                  <a:lnTo>
                    <a:pt x="11" y="825"/>
                  </a:lnTo>
                  <a:lnTo>
                    <a:pt x="12" y="824"/>
                  </a:lnTo>
                  <a:lnTo>
                    <a:pt x="13" y="822"/>
                  </a:lnTo>
                  <a:lnTo>
                    <a:pt x="13" y="822"/>
                  </a:lnTo>
                  <a:lnTo>
                    <a:pt x="14" y="818"/>
                  </a:lnTo>
                  <a:lnTo>
                    <a:pt x="16" y="815"/>
                  </a:lnTo>
                  <a:lnTo>
                    <a:pt x="17" y="812"/>
                  </a:lnTo>
                  <a:lnTo>
                    <a:pt x="19" y="808"/>
                  </a:lnTo>
                  <a:lnTo>
                    <a:pt x="19" y="808"/>
                  </a:lnTo>
                  <a:lnTo>
                    <a:pt x="20" y="804"/>
                  </a:lnTo>
                  <a:lnTo>
                    <a:pt x="22" y="801"/>
                  </a:lnTo>
                  <a:lnTo>
                    <a:pt x="27" y="796"/>
                  </a:lnTo>
                  <a:lnTo>
                    <a:pt x="38" y="787"/>
                  </a:lnTo>
                  <a:lnTo>
                    <a:pt x="38" y="787"/>
                  </a:lnTo>
                  <a:lnTo>
                    <a:pt x="42" y="783"/>
                  </a:lnTo>
                  <a:lnTo>
                    <a:pt x="44" y="781"/>
                  </a:lnTo>
                  <a:lnTo>
                    <a:pt x="45" y="778"/>
                  </a:lnTo>
                  <a:lnTo>
                    <a:pt x="45" y="778"/>
                  </a:lnTo>
                  <a:lnTo>
                    <a:pt x="47" y="775"/>
                  </a:lnTo>
                  <a:lnTo>
                    <a:pt x="49" y="772"/>
                  </a:lnTo>
                  <a:lnTo>
                    <a:pt x="54" y="767"/>
                  </a:lnTo>
                  <a:lnTo>
                    <a:pt x="54" y="767"/>
                  </a:lnTo>
                  <a:lnTo>
                    <a:pt x="59" y="763"/>
                  </a:lnTo>
                  <a:lnTo>
                    <a:pt x="64" y="760"/>
                  </a:lnTo>
                  <a:lnTo>
                    <a:pt x="76" y="755"/>
                  </a:lnTo>
                  <a:lnTo>
                    <a:pt x="76" y="755"/>
                  </a:lnTo>
                  <a:lnTo>
                    <a:pt x="82" y="752"/>
                  </a:lnTo>
                  <a:lnTo>
                    <a:pt x="88" y="748"/>
                  </a:lnTo>
                  <a:lnTo>
                    <a:pt x="93" y="743"/>
                  </a:lnTo>
                  <a:lnTo>
                    <a:pt x="97" y="737"/>
                  </a:lnTo>
                  <a:lnTo>
                    <a:pt x="97" y="737"/>
                  </a:lnTo>
                  <a:lnTo>
                    <a:pt x="102" y="737"/>
                  </a:lnTo>
                  <a:lnTo>
                    <a:pt x="106" y="735"/>
                  </a:lnTo>
                  <a:lnTo>
                    <a:pt x="110" y="732"/>
                  </a:lnTo>
                  <a:lnTo>
                    <a:pt x="112" y="728"/>
                  </a:lnTo>
                  <a:lnTo>
                    <a:pt x="112" y="728"/>
                  </a:lnTo>
                  <a:lnTo>
                    <a:pt x="114" y="725"/>
                  </a:lnTo>
                  <a:lnTo>
                    <a:pt x="117" y="723"/>
                  </a:lnTo>
                  <a:lnTo>
                    <a:pt x="117" y="723"/>
                  </a:lnTo>
                  <a:lnTo>
                    <a:pt x="126" y="717"/>
                  </a:lnTo>
                  <a:lnTo>
                    <a:pt x="126" y="717"/>
                  </a:lnTo>
                  <a:lnTo>
                    <a:pt x="129" y="715"/>
                  </a:lnTo>
                  <a:lnTo>
                    <a:pt x="132" y="713"/>
                  </a:lnTo>
                  <a:lnTo>
                    <a:pt x="132" y="713"/>
                  </a:lnTo>
                  <a:lnTo>
                    <a:pt x="134" y="712"/>
                  </a:lnTo>
                  <a:lnTo>
                    <a:pt x="136" y="710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5" y="704"/>
                  </a:lnTo>
                  <a:lnTo>
                    <a:pt x="149" y="702"/>
                  </a:lnTo>
                  <a:lnTo>
                    <a:pt x="156" y="695"/>
                  </a:lnTo>
                  <a:lnTo>
                    <a:pt x="156" y="695"/>
                  </a:lnTo>
                  <a:lnTo>
                    <a:pt x="162" y="690"/>
                  </a:lnTo>
                  <a:lnTo>
                    <a:pt x="168" y="685"/>
                  </a:lnTo>
                  <a:lnTo>
                    <a:pt x="168" y="685"/>
                  </a:lnTo>
                  <a:lnTo>
                    <a:pt x="173" y="680"/>
                  </a:lnTo>
                  <a:lnTo>
                    <a:pt x="173" y="680"/>
                  </a:lnTo>
                  <a:lnTo>
                    <a:pt x="183" y="671"/>
                  </a:lnTo>
                  <a:lnTo>
                    <a:pt x="183" y="671"/>
                  </a:lnTo>
                  <a:lnTo>
                    <a:pt x="189" y="666"/>
                  </a:lnTo>
                  <a:lnTo>
                    <a:pt x="192" y="663"/>
                  </a:lnTo>
                  <a:lnTo>
                    <a:pt x="193" y="658"/>
                  </a:lnTo>
                  <a:lnTo>
                    <a:pt x="193" y="658"/>
                  </a:lnTo>
                  <a:lnTo>
                    <a:pt x="194" y="656"/>
                  </a:lnTo>
                  <a:lnTo>
                    <a:pt x="196" y="654"/>
                  </a:lnTo>
                  <a:lnTo>
                    <a:pt x="200" y="650"/>
                  </a:lnTo>
                  <a:lnTo>
                    <a:pt x="200" y="650"/>
                  </a:lnTo>
                  <a:lnTo>
                    <a:pt x="206" y="642"/>
                  </a:lnTo>
                  <a:lnTo>
                    <a:pt x="206" y="642"/>
                  </a:lnTo>
                  <a:lnTo>
                    <a:pt x="207" y="640"/>
                  </a:lnTo>
                  <a:lnTo>
                    <a:pt x="207" y="640"/>
                  </a:lnTo>
                  <a:lnTo>
                    <a:pt x="211" y="637"/>
                  </a:lnTo>
                  <a:lnTo>
                    <a:pt x="214" y="632"/>
                  </a:lnTo>
                  <a:lnTo>
                    <a:pt x="217" y="627"/>
                  </a:lnTo>
                  <a:lnTo>
                    <a:pt x="220" y="623"/>
                  </a:lnTo>
                  <a:lnTo>
                    <a:pt x="220" y="623"/>
                  </a:lnTo>
                  <a:lnTo>
                    <a:pt x="224" y="621"/>
                  </a:lnTo>
                  <a:lnTo>
                    <a:pt x="226" y="618"/>
                  </a:lnTo>
                  <a:lnTo>
                    <a:pt x="228" y="614"/>
                  </a:lnTo>
                  <a:lnTo>
                    <a:pt x="227" y="610"/>
                  </a:lnTo>
                  <a:lnTo>
                    <a:pt x="227" y="610"/>
                  </a:lnTo>
                  <a:lnTo>
                    <a:pt x="227" y="608"/>
                  </a:lnTo>
                  <a:lnTo>
                    <a:pt x="228" y="607"/>
                  </a:lnTo>
                  <a:lnTo>
                    <a:pt x="231" y="603"/>
                  </a:lnTo>
                  <a:lnTo>
                    <a:pt x="231" y="603"/>
                  </a:lnTo>
                  <a:lnTo>
                    <a:pt x="237" y="594"/>
                  </a:lnTo>
                  <a:lnTo>
                    <a:pt x="237" y="594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3" y="583"/>
                  </a:lnTo>
                  <a:lnTo>
                    <a:pt x="244" y="582"/>
                  </a:lnTo>
                  <a:lnTo>
                    <a:pt x="245" y="580"/>
                  </a:lnTo>
                  <a:lnTo>
                    <a:pt x="245" y="580"/>
                  </a:lnTo>
                  <a:lnTo>
                    <a:pt x="245" y="576"/>
                  </a:lnTo>
                  <a:lnTo>
                    <a:pt x="247" y="573"/>
                  </a:lnTo>
                  <a:lnTo>
                    <a:pt x="251" y="567"/>
                  </a:lnTo>
                  <a:lnTo>
                    <a:pt x="251" y="567"/>
                  </a:lnTo>
                  <a:lnTo>
                    <a:pt x="253" y="564"/>
                  </a:lnTo>
                  <a:lnTo>
                    <a:pt x="255" y="560"/>
                  </a:lnTo>
                  <a:lnTo>
                    <a:pt x="256" y="557"/>
                  </a:lnTo>
                  <a:lnTo>
                    <a:pt x="256" y="553"/>
                  </a:lnTo>
                  <a:lnTo>
                    <a:pt x="256" y="553"/>
                  </a:lnTo>
                  <a:lnTo>
                    <a:pt x="257" y="547"/>
                  </a:lnTo>
                  <a:lnTo>
                    <a:pt x="259" y="542"/>
                  </a:lnTo>
                  <a:lnTo>
                    <a:pt x="259" y="542"/>
                  </a:lnTo>
                  <a:lnTo>
                    <a:pt x="271" y="511"/>
                  </a:lnTo>
                  <a:lnTo>
                    <a:pt x="271" y="511"/>
                  </a:lnTo>
                  <a:lnTo>
                    <a:pt x="272" y="505"/>
                  </a:lnTo>
                  <a:lnTo>
                    <a:pt x="273" y="500"/>
                  </a:lnTo>
                  <a:lnTo>
                    <a:pt x="273" y="500"/>
                  </a:lnTo>
                  <a:lnTo>
                    <a:pt x="272" y="496"/>
                  </a:lnTo>
                  <a:lnTo>
                    <a:pt x="272" y="495"/>
                  </a:lnTo>
                  <a:lnTo>
                    <a:pt x="273" y="494"/>
                  </a:lnTo>
                  <a:lnTo>
                    <a:pt x="273" y="494"/>
                  </a:lnTo>
                  <a:lnTo>
                    <a:pt x="275" y="492"/>
                  </a:lnTo>
                  <a:lnTo>
                    <a:pt x="276" y="489"/>
                  </a:lnTo>
                  <a:lnTo>
                    <a:pt x="277" y="484"/>
                  </a:lnTo>
                  <a:lnTo>
                    <a:pt x="278" y="478"/>
                  </a:lnTo>
                  <a:lnTo>
                    <a:pt x="280" y="473"/>
                  </a:lnTo>
                  <a:lnTo>
                    <a:pt x="280" y="473"/>
                  </a:lnTo>
                  <a:lnTo>
                    <a:pt x="281" y="468"/>
                  </a:lnTo>
                  <a:lnTo>
                    <a:pt x="283" y="463"/>
                  </a:lnTo>
                  <a:lnTo>
                    <a:pt x="284" y="452"/>
                  </a:lnTo>
                  <a:lnTo>
                    <a:pt x="284" y="452"/>
                  </a:lnTo>
                  <a:lnTo>
                    <a:pt x="287" y="434"/>
                  </a:lnTo>
                  <a:lnTo>
                    <a:pt x="288" y="426"/>
                  </a:lnTo>
                  <a:lnTo>
                    <a:pt x="291" y="417"/>
                  </a:lnTo>
                  <a:lnTo>
                    <a:pt x="291" y="417"/>
                  </a:lnTo>
                  <a:lnTo>
                    <a:pt x="293" y="407"/>
                  </a:lnTo>
                  <a:lnTo>
                    <a:pt x="294" y="397"/>
                  </a:lnTo>
                  <a:lnTo>
                    <a:pt x="294" y="397"/>
                  </a:lnTo>
                  <a:lnTo>
                    <a:pt x="294" y="393"/>
                  </a:lnTo>
                  <a:lnTo>
                    <a:pt x="295" y="388"/>
                  </a:lnTo>
                  <a:lnTo>
                    <a:pt x="295" y="388"/>
                  </a:lnTo>
                  <a:lnTo>
                    <a:pt x="301" y="362"/>
                  </a:lnTo>
                  <a:lnTo>
                    <a:pt x="301" y="362"/>
                  </a:lnTo>
                  <a:lnTo>
                    <a:pt x="302" y="358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302" y="346"/>
                  </a:lnTo>
                  <a:lnTo>
                    <a:pt x="303" y="342"/>
                  </a:lnTo>
                  <a:lnTo>
                    <a:pt x="305" y="338"/>
                  </a:lnTo>
                  <a:lnTo>
                    <a:pt x="305" y="338"/>
                  </a:lnTo>
                  <a:lnTo>
                    <a:pt x="306" y="333"/>
                  </a:lnTo>
                  <a:lnTo>
                    <a:pt x="306" y="328"/>
                  </a:lnTo>
                  <a:lnTo>
                    <a:pt x="306" y="328"/>
                  </a:lnTo>
                  <a:lnTo>
                    <a:pt x="305" y="325"/>
                  </a:lnTo>
                  <a:lnTo>
                    <a:pt x="305" y="323"/>
                  </a:lnTo>
                  <a:lnTo>
                    <a:pt x="307" y="318"/>
                  </a:lnTo>
                  <a:lnTo>
                    <a:pt x="307" y="318"/>
                  </a:lnTo>
                  <a:lnTo>
                    <a:pt x="309" y="315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09"/>
                  </a:lnTo>
                  <a:lnTo>
                    <a:pt x="312" y="306"/>
                  </a:lnTo>
                  <a:lnTo>
                    <a:pt x="315" y="302"/>
                  </a:lnTo>
                  <a:lnTo>
                    <a:pt x="315" y="302"/>
                  </a:lnTo>
                  <a:lnTo>
                    <a:pt x="321" y="292"/>
                  </a:lnTo>
                  <a:lnTo>
                    <a:pt x="327" y="282"/>
                  </a:lnTo>
                  <a:lnTo>
                    <a:pt x="327" y="282"/>
                  </a:lnTo>
                  <a:lnTo>
                    <a:pt x="327" y="280"/>
                  </a:lnTo>
                  <a:lnTo>
                    <a:pt x="328" y="279"/>
                  </a:lnTo>
                  <a:lnTo>
                    <a:pt x="328" y="279"/>
                  </a:lnTo>
                  <a:lnTo>
                    <a:pt x="330" y="277"/>
                  </a:lnTo>
                  <a:lnTo>
                    <a:pt x="332" y="275"/>
                  </a:lnTo>
                  <a:lnTo>
                    <a:pt x="336" y="270"/>
                  </a:lnTo>
                  <a:lnTo>
                    <a:pt x="339" y="265"/>
                  </a:lnTo>
                  <a:lnTo>
                    <a:pt x="342" y="263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7" y="261"/>
                  </a:lnTo>
                  <a:lnTo>
                    <a:pt x="348" y="259"/>
                  </a:lnTo>
                  <a:lnTo>
                    <a:pt x="348" y="259"/>
                  </a:lnTo>
                  <a:lnTo>
                    <a:pt x="350" y="255"/>
                  </a:lnTo>
                  <a:lnTo>
                    <a:pt x="353" y="252"/>
                  </a:lnTo>
                  <a:lnTo>
                    <a:pt x="359" y="247"/>
                  </a:lnTo>
                  <a:lnTo>
                    <a:pt x="359" y="247"/>
                  </a:lnTo>
                  <a:lnTo>
                    <a:pt x="362" y="244"/>
                  </a:lnTo>
                  <a:lnTo>
                    <a:pt x="365" y="243"/>
                  </a:lnTo>
                  <a:lnTo>
                    <a:pt x="369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5" y="241"/>
                  </a:lnTo>
                  <a:lnTo>
                    <a:pt x="378" y="240"/>
                  </a:lnTo>
                  <a:lnTo>
                    <a:pt x="384" y="237"/>
                  </a:lnTo>
                  <a:lnTo>
                    <a:pt x="384" y="237"/>
                  </a:lnTo>
                  <a:close/>
                  <a:moveTo>
                    <a:pt x="628" y="681"/>
                  </a:moveTo>
                  <a:lnTo>
                    <a:pt x="628" y="681"/>
                  </a:lnTo>
                  <a:lnTo>
                    <a:pt x="626" y="679"/>
                  </a:lnTo>
                  <a:lnTo>
                    <a:pt x="625" y="678"/>
                  </a:lnTo>
                  <a:lnTo>
                    <a:pt x="623" y="679"/>
                  </a:lnTo>
                  <a:lnTo>
                    <a:pt x="621" y="680"/>
                  </a:lnTo>
                  <a:lnTo>
                    <a:pt x="621" y="680"/>
                  </a:lnTo>
                  <a:lnTo>
                    <a:pt x="612" y="686"/>
                  </a:lnTo>
                  <a:lnTo>
                    <a:pt x="612" y="686"/>
                  </a:lnTo>
                  <a:lnTo>
                    <a:pt x="593" y="698"/>
                  </a:lnTo>
                  <a:lnTo>
                    <a:pt x="593" y="698"/>
                  </a:lnTo>
                  <a:lnTo>
                    <a:pt x="589" y="701"/>
                  </a:lnTo>
                  <a:lnTo>
                    <a:pt x="585" y="703"/>
                  </a:lnTo>
                  <a:lnTo>
                    <a:pt x="585" y="703"/>
                  </a:lnTo>
                  <a:lnTo>
                    <a:pt x="573" y="708"/>
                  </a:lnTo>
                  <a:lnTo>
                    <a:pt x="562" y="715"/>
                  </a:lnTo>
                  <a:lnTo>
                    <a:pt x="562" y="715"/>
                  </a:lnTo>
                  <a:lnTo>
                    <a:pt x="553" y="721"/>
                  </a:lnTo>
                  <a:lnTo>
                    <a:pt x="553" y="721"/>
                  </a:lnTo>
                  <a:lnTo>
                    <a:pt x="533" y="732"/>
                  </a:lnTo>
                  <a:lnTo>
                    <a:pt x="533" y="732"/>
                  </a:lnTo>
                  <a:lnTo>
                    <a:pt x="505" y="746"/>
                  </a:lnTo>
                  <a:lnTo>
                    <a:pt x="505" y="746"/>
                  </a:lnTo>
                  <a:lnTo>
                    <a:pt x="503" y="747"/>
                  </a:lnTo>
                  <a:lnTo>
                    <a:pt x="500" y="748"/>
                  </a:lnTo>
                  <a:lnTo>
                    <a:pt x="500" y="748"/>
                  </a:lnTo>
                  <a:lnTo>
                    <a:pt x="496" y="750"/>
                  </a:lnTo>
                  <a:lnTo>
                    <a:pt x="491" y="753"/>
                  </a:lnTo>
                  <a:lnTo>
                    <a:pt x="485" y="753"/>
                  </a:lnTo>
                  <a:lnTo>
                    <a:pt x="480" y="753"/>
                  </a:lnTo>
                  <a:lnTo>
                    <a:pt x="480" y="753"/>
                  </a:lnTo>
                  <a:lnTo>
                    <a:pt x="478" y="754"/>
                  </a:lnTo>
                  <a:lnTo>
                    <a:pt x="475" y="755"/>
                  </a:lnTo>
                  <a:lnTo>
                    <a:pt x="475" y="755"/>
                  </a:lnTo>
                  <a:lnTo>
                    <a:pt x="473" y="756"/>
                  </a:lnTo>
                  <a:lnTo>
                    <a:pt x="472" y="757"/>
                  </a:lnTo>
                  <a:lnTo>
                    <a:pt x="472" y="757"/>
                  </a:lnTo>
                  <a:lnTo>
                    <a:pt x="459" y="757"/>
                  </a:lnTo>
                  <a:lnTo>
                    <a:pt x="452" y="759"/>
                  </a:lnTo>
                  <a:lnTo>
                    <a:pt x="446" y="761"/>
                  </a:lnTo>
                  <a:lnTo>
                    <a:pt x="446" y="761"/>
                  </a:lnTo>
                  <a:lnTo>
                    <a:pt x="444" y="762"/>
                  </a:lnTo>
                  <a:lnTo>
                    <a:pt x="444" y="762"/>
                  </a:lnTo>
                  <a:lnTo>
                    <a:pt x="437" y="760"/>
                  </a:lnTo>
                  <a:lnTo>
                    <a:pt x="430" y="759"/>
                  </a:lnTo>
                  <a:lnTo>
                    <a:pt x="416" y="760"/>
                  </a:lnTo>
                  <a:lnTo>
                    <a:pt x="416" y="760"/>
                  </a:lnTo>
                  <a:lnTo>
                    <a:pt x="404" y="760"/>
                  </a:lnTo>
                  <a:lnTo>
                    <a:pt x="398" y="761"/>
                  </a:lnTo>
                  <a:lnTo>
                    <a:pt x="392" y="763"/>
                  </a:lnTo>
                  <a:lnTo>
                    <a:pt x="392" y="763"/>
                  </a:lnTo>
                  <a:lnTo>
                    <a:pt x="390" y="764"/>
                  </a:lnTo>
                  <a:lnTo>
                    <a:pt x="387" y="764"/>
                  </a:lnTo>
                  <a:lnTo>
                    <a:pt x="387" y="764"/>
                  </a:lnTo>
                  <a:lnTo>
                    <a:pt x="382" y="765"/>
                  </a:lnTo>
                  <a:lnTo>
                    <a:pt x="376" y="766"/>
                  </a:lnTo>
                  <a:lnTo>
                    <a:pt x="370" y="768"/>
                  </a:lnTo>
                  <a:lnTo>
                    <a:pt x="364" y="768"/>
                  </a:lnTo>
                  <a:lnTo>
                    <a:pt x="364" y="768"/>
                  </a:lnTo>
                  <a:lnTo>
                    <a:pt x="363" y="768"/>
                  </a:lnTo>
                  <a:lnTo>
                    <a:pt x="362" y="769"/>
                  </a:lnTo>
                  <a:lnTo>
                    <a:pt x="362" y="769"/>
                  </a:lnTo>
                  <a:lnTo>
                    <a:pt x="338" y="779"/>
                  </a:lnTo>
                  <a:lnTo>
                    <a:pt x="338" y="779"/>
                  </a:lnTo>
                  <a:lnTo>
                    <a:pt x="335" y="780"/>
                  </a:lnTo>
                  <a:lnTo>
                    <a:pt x="331" y="781"/>
                  </a:lnTo>
                  <a:lnTo>
                    <a:pt x="328" y="780"/>
                  </a:lnTo>
                  <a:lnTo>
                    <a:pt x="325" y="778"/>
                  </a:lnTo>
                  <a:lnTo>
                    <a:pt x="325" y="778"/>
                  </a:lnTo>
                  <a:lnTo>
                    <a:pt x="321" y="777"/>
                  </a:lnTo>
                  <a:lnTo>
                    <a:pt x="318" y="776"/>
                  </a:lnTo>
                  <a:lnTo>
                    <a:pt x="318" y="776"/>
                  </a:lnTo>
                  <a:lnTo>
                    <a:pt x="30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1" y="776"/>
                  </a:lnTo>
                  <a:lnTo>
                    <a:pt x="284" y="775"/>
                  </a:lnTo>
                  <a:lnTo>
                    <a:pt x="276" y="775"/>
                  </a:lnTo>
                  <a:lnTo>
                    <a:pt x="269" y="775"/>
                  </a:lnTo>
                  <a:lnTo>
                    <a:pt x="269" y="775"/>
                  </a:lnTo>
                  <a:lnTo>
                    <a:pt x="261" y="775"/>
                  </a:lnTo>
                  <a:lnTo>
                    <a:pt x="254" y="775"/>
                  </a:lnTo>
                  <a:lnTo>
                    <a:pt x="239" y="774"/>
                  </a:lnTo>
                  <a:lnTo>
                    <a:pt x="239" y="774"/>
                  </a:lnTo>
                  <a:lnTo>
                    <a:pt x="235" y="774"/>
                  </a:lnTo>
                  <a:lnTo>
                    <a:pt x="235" y="774"/>
                  </a:lnTo>
                  <a:lnTo>
                    <a:pt x="224" y="776"/>
                  </a:lnTo>
                  <a:lnTo>
                    <a:pt x="219" y="777"/>
                  </a:lnTo>
                  <a:lnTo>
                    <a:pt x="214" y="777"/>
                  </a:lnTo>
                  <a:lnTo>
                    <a:pt x="214" y="777"/>
                  </a:lnTo>
                  <a:lnTo>
                    <a:pt x="207" y="777"/>
                  </a:lnTo>
                  <a:lnTo>
                    <a:pt x="200" y="778"/>
                  </a:lnTo>
                  <a:lnTo>
                    <a:pt x="192" y="779"/>
                  </a:lnTo>
                  <a:lnTo>
                    <a:pt x="185" y="782"/>
                  </a:lnTo>
                  <a:lnTo>
                    <a:pt x="185" y="782"/>
                  </a:lnTo>
                  <a:lnTo>
                    <a:pt x="183" y="782"/>
                  </a:lnTo>
                  <a:lnTo>
                    <a:pt x="182" y="782"/>
                  </a:lnTo>
                  <a:lnTo>
                    <a:pt x="180" y="782"/>
                  </a:lnTo>
                  <a:lnTo>
                    <a:pt x="178" y="783"/>
                  </a:lnTo>
                  <a:lnTo>
                    <a:pt x="178" y="783"/>
                  </a:lnTo>
                  <a:lnTo>
                    <a:pt x="170" y="786"/>
                  </a:lnTo>
                  <a:lnTo>
                    <a:pt x="161" y="789"/>
                  </a:lnTo>
                  <a:lnTo>
                    <a:pt x="152" y="792"/>
                  </a:lnTo>
                  <a:lnTo>
                    <a:pt x="143" y="795"/>
                  </a:lnTo>
                  <a:lnTo>
                    <a:pt x="143" y="795"/>
                  </a:lnTo>
                  <a:lnTo>
                    <a:pt x="127" y="802"/>
                  </a:lnTo>
                  <a:lnTo>
                    <a:pt x="127" y="802"/>
                  </a:lnTo>
                  <a:lnTo>
                    <a:pt x="118" y="805"/>
                  </a:lnTo>
                  <a:lnTo>
                    <a:pt x="110" y="808"/>
                  </a:lnTo>
                  <a:lnTo>
                    <a:pt x="110" y="808"/>
                  </a:lnTo>
                  <a:lnTo>
                    <a:pt x="105" y="809"/>
                  </a:lnTo>
                  <a:lnTo>
                    <a:pt x="103" y="810"/>
                  </a:lnTo>
                  <a:lnTo>
                    <a:pt x="101" y="812"/>
                  </a:lnTo>
                  <a:lnTo>
                    <a:pt x="101" y="812"/>
                  </a:lnTo>
                  <a:lnTo>
                    <a:pt x="99" y="815"/>
                  </a:lnTo>
                  <a:lnTo>
                    <a:pt x="96" y="816"/>
                  </a:lnTo>
                  <a:lnTo>
                    <a:pt x="96" y="816"/>
                  </a:lnTo>
                  <a:lnTo>
                    <a:pt x="82" y="818"/>
                  </a:lnTo>
                  <a:lnTo>
                    <a:pt x="69" y="821"/>
                  </a:lnTo>
                  <a:lnTo>
                    <a:pt x="69" y="821"/>
                  </a:lnTo>
                  <a:lnTo>
                    <a:pt x="56" y="824"/>
                  </a:lnTo>
                  <a:lnTo>
                    <a:pt x="50" y="825"/>
                  </a:lnTo>
                  <a:lnTo>
                    <a:pt x="43" y="825"/>
                  </a:lnTo>
                  <a:lnTo>
                    <a:pt x="43" y="825"/>
                  </a:lnTo>
                  <a:lnTo>
                    <a:pt x="40" y="825"/>
                  </a:lnTo>
                  <a:lnTo>
                    <a:pt x="37" y="826"/>
                  </a:lnTo>
                  <a:lnTo>
                    <a:pt x="37" y="826"/>
                  </a:lnTo>
                  <a:lnTo>
                    <a:pt x="35" y="828"/>
                  </a:lnTo>
                  <a:lnTo>
                    <a:pt x="34" y="830"/>
                  </a:lnTo>
                  <a:lnTo>
                    <a:pt x="34" y="830"/>
                  </a:lnTo>
                  <a:lnTo>
                    <a:pt x="36" y="831"/>
                  </a:lnTo>
                  <a:lnTo>
                    <a:pt x="38" y="833"/>
                  </a:lnTo>
                  <a:lnTo>
                    <a:pt x="38" y="833"/>
                  </a:lnTo>
                  <a:lnTo>
                    <a:pt x="53" y="833"/>
                  </a:lnTo>
                  <a:lnTo>
                    <a:pt x="60" y="833"/>
                  </a:lnTo>
                  <a:lnTo>
                    <a:pt x="67" y="832"/>
                  </a:lnTo>
                  <a:lnTo>
                    <a:pt x="67" y="832"/>
                  </a:lnTo>
                  <a:lnTo>
                    <a:pt x="78" y="830"/>
                  </a:lnTo>
                  <a:lnTo>
                    <a:pt x="88" y="827"/>
                  </a:lnTo>
                  <a:lnTo>
                    <a:pt x="98" y="824"/>
                  </a:lnTo>
                  <a:lnTo>
                    <a:pt x="108" y="820"/>
                  </a:lnTo>
                  <a:lnTo>
                    <a:pt x="108" y="820"/>
                  </a:lnTo>
                  <a:lnTo>
                    <a:pt x="118" y="815"/>
                  </a:lnTo>
                  <a:lnTo>
                    <a:pt x="123" y="813"/>
                  </a:lnTo>
                  <a:lnTo>
                    <a:pt x="129" y="813"/>
                  </a:lnTo>
                  <a:lnTo>
                    <a:pt x="129" y="813"/>
                  </a:lnTo>
                  <a:lnTo>
                    <a:pt x="131" y="813"/>
                  </a:lnTo>
                  <a:lnTo>
                    <a:pt x="132" y="812"/>
                  </a:lnTo>
                  <a:lnTo>
                    <a:pt x="132" y="812"/>
                  </a:lnTo>
                  <a:lnTo>
                    <a:pt x="135" y="809"/>
                  </a:lnTo>
                  <a:lnTo>
                    <a:pt x="139" y="807"/>
                  </a:lnTo>
                  <a:lnTo>
                    <a:pt x="147" y="804"/>
                  </a:lnTo>
                  <a:lnTo>
                    <a:pt x="147" y="804"/>
                  </a:lnTo>
                  <a:lnTo>
                    <a:pt x="158" y="799"/>
                  </a:lnTo>
                  <a:lnTo>
                    <a:pt x="170" y="796"/>
                  </a:lnTo>
                  <a:lnTo>
                    <a:pt x="170" y="796"/>
                  </a:lnTo>
                  <a:lnTo>
                    <a:pt x="176" y="794"/>
                  </a:lnTo>
                  <a:lnTo>
                    <a:pt x="181" y="792"/>
                  </a:lnTo>
                  <a:lnTo>
                    <a:pt x="186" y="791"/>
                  </a:lnTo>
                  <a:lnTo>
                    <a:pt x="189" y="791"/>
                  </a:lnTo>
                  <a:lnTo>
                    <a:pt x="192" y="792"/>
                  </a:lnTo>
                  <a:lnTo>
                    <a:pt x="192" y="792"/>
                  </a:lnTo>
                  <a:lnTo>
                    <a:pt x="193" y="792"/>
                  </a:lnTo>
                  <a:lnTo>
                    <a:pt x="195" y="791"/>
                  </a:lnTo>
                  <a:lnTo>
                    <a:pt x="195" y="791"/>
                  </a:lnTo>
                  <a:lnTo>
                    <a:pt x="198" y="789"/>
                  </a:lnTo>
                  <a:lnTo>
                    <a:pt x="200" y="788"/>
                  </a:lnTo>
                  <a:lnTo>
                    <a:pt x="204" y="788"/>
                  </a:lnTo>
                  <a:lnTo>
                    <a:pt x="207" y="788"/>
                  </a:lnTo>
                  <a:lnTo>
                    <a:pt x="207" y="788"/>
                  </a:lnTo>
                  <a:lnTo>
                    <a:pt x="214" y="787"/>
                  </a:lnTo>
                  <a:lnTo>
                    <a:pt x="214" y="787"/>
                  </a:lnTo>
                  <a:lnTo>
                    <a:pt x="219" y="786"/>
                  </a:lnTo>
                  <a:lnTo>
                    <a:pt x="224" y="784"/>
                  </a:lnTo>
                  <a:lnTo>
                    <a:pt x="229" y="784"/>
                  </a:lnTo>
                  <a:lnTo>
                    <a:pt x="231" y="784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5" y="785"/>
                  </a:lnTo>
                  <a:lnTo>
                    <a:pt x="237" y="785"/>
                  </a:lnTo>
                  <a:lnTo>
                    <a:pt x="237" y="785"/>
                  </a:lnTo>
                  <a:lnTo>
                    <a:pt x="238" y="784"/>
                  </a:lnTo>
                  <a:lnTo>
                    <a:pt x="240" y="783"/>
                  </a:lnTo>
                  <a:lnTo>
                    <a:pt x="245" y="784"/>
                  </a:lnTo>
                  <a:lnTo>
                    <a:pt x="245" y="784"/>
                  </a:lnTo>
                  <a:lnTo>
                    <a:pt x="248" y="785"/>
                  </a:lnTo>
                  <a:lnTo>
                    <a:pt x="252" y="786"/>
                  </a:lnTo>
                  <a:lnTo>
                    <a:pt x="255" y="786"/>
                  </a:lnTo>
                  <a:lnTo>
                    <a:pt x="259" y="785"/>
                  </a:lnTo>
                  <a:lnTo>
                    <a:pt x="259" y="785"/>
                  </a:lnTo>
                  <a:lnTo>
                    <a:pt x="261" y="784"/>
                  </a:lnTo>
                  <a:lnTo>
                    <a:pt x="263" y="784"/>
                  </a:lnTo>
                  <a:lnTo>
                    <a:pt x="263" y="784"/>
                  </a:lnTo>
                  <a:lnTo>
                    <a:pt x="296" y="784"/>
                  </a:lnTo>
                  <a:lnTo>
                    <a:pt x="296" y="784"/>
                  </a:lnTo>
                  <a:lnTo>
                    <a:pt x="307" y="784"/>
                  </a:lnTo>
                  <a:lnTo>
                    <a:pt x="307" y="784"/>
                  </a:lnTo>
                  <a:lnTo>
                    <a:pt x="311" y="785"/>
                  </a:lnTo>
                  <a:lnTo>
                    <a:pt x="313" y="786"/>
                  </a:lnTo>
                  <a:lnTo>
                    <a:pt x="314" y="789"/>
                  </a:lnTo>
                  <a:lnTo>
                    <a:pt x="314" y="789"/>
                  </a:lnTo>
                  <a:lnTo>
                    <a:pt x="309" y="790"/>
                  </a:lnTo>
                  <a:lnTo>
                    <a:pt x="304" y="792"/>
                  </a:lnTo>
                  <a:lnTo>
                    <a:pt x="304" y="792"/>
                  </a:lnTo>
                  <a:lnTo>
                    <a:pt x="292" y="798"/>
                  </a:lnTo>
                  <a:lnTo>
                    <a:pt x="286" y="799"/>
                  </a:lnTo>
                  <a:lnTo>
                    <a:pt x="279" y="800"/>
                  </a:lnTo>
                  <a:lnTo>
                    <a:pt x="279" y="800"/>
                  </a:lnTo>
                  <a:lnTo>
                    <a:pt x="277" y="801"/>
                  </a:lnTo>
                  <a:lnTo>
                    <a:pt x="276" y="802"/>
                  </a:lnTo>
                  <a:lnTo>
                    <a:pt x="275" y="804"/>
                  </a:lnTo>
                  <a:lnTo>
                    <a:pt x="276" y="807"/>
                  </a:lnTo>
                  <a:lnTo>
                    <a:pt x="276" y="807"/>
                  </a:lnTo>
                  <a:lnTo>
                    <a:pt x="277" y="810"/>
                  </a:lnTo>
                  <a:lnTo>
                    <a:pt x="278" y="811"/>
                  </a:lnTo>
                  <a:lnTo>
                    <a:pt x="280" y="811"/>
                  </a:lnTo>
                  <a:lnTo>
                    <a:pt x="283" y="811"/>
                  </a:lnTo>
                  <a:lnTo>
                    <a:pt x="283" y="811"/>
                  </a:lnTo>
                  <a:lnTo>
                    <a:pt x="289" y="809"/>
                  </a:lnTo>
                  <a:lnTo>
                    <a:pt x="295" y="807"/>
                  </a:lnTo>
                  <a:lnTo>
                    <a:pt x="295" y="807"/>
                  </a:lnTo>
                  <a:lnTo>
                    <a:pt x="299" y="807"/>
                  </a:lnTo>
                  <a:lnTo>
                    <a:pt x="302" y="805"/>
                  </a:lnTo>
                  <a:lnTo>
                    <a:pt x="304" y="804"/>
                  </a:lnTo>
                  <a:lnTo>
                    <a:pt x="305" y="802"/>
                  </a:lnTo>
                  <a:lnTo>
                    <a:pt x="305" y="802"/>
                  </a:lnTo>
                  <a:lnTo>
                    <a:pt x="325" y="795"/>
                  </a:lnTo>
                  <a:lnTo>
                    <a:pt x="343" y="788"/>
                  </a:lnTo>
                  <a:lnTo>
                    <a:pt x="343" y="788"/>
                  </a:lnTo>
                  <a:lnTo>
                    <a:pt x="353" y="784"/>
                  </a:lnTo>
                  <a:lnTo>
                    <a:pt x="353" y="784"/>
                  </a:lnTo>
                  <a:lnTo>
                    <a:pt x="358" y="781"/>
                  </a:lnTo>
                  <a:lnTo>
                    <a:pt x="361" y="780"/>
                  </a:lnTo>
                  <a:lnTo>
                    <a:pt x="363" y="780"/>
                  </a:lnTo>
                  <a:lnTo>
                    <a:pt x="363" y="780"/>
                  </a:lnTo>
                  <a:lnTo>
                    <a:pt x="372" y="778"/>
                  </a:lnTo>
                  <a:lnTo>
                    <a:pt x="380" y="776"/>
                  </a:lnTo>
                  <a:lnTo>
                    <a:pt x="387" y="773"/>
                  </a:lnTo>
                  <a:lnTo>
                    <a:pt x="395" y="771"/>
                  </a:lnTo>
                  <a:lnTo>
                    <a:pt x="395" y="771"/>
                  </a:lnTo>
                  <a:lnTo>
                    <a:pt x="403" y="770"/>
                  </a:lnTo>
                  <a:lnTo>
                    <a:pt x="411" y="770"/>
                  </a:lnTo>
                  <a:lnTo>
                    <a:pt x="426" y="770"/>
                  </a:lnTo>
                  <a:lnTo>
                    <a:pt x="426" y="770"/>
                  </a:lnTo>
                  <a:lnTo>
                    <a:pt x="444" y="769"/>
                  </a:lnTo>
                  <a:lnTo>
                    <a:pt x="453" y="769"/>
                  </a:lnTo>
                  <a:lnTo>
                    <a:pt x="462" y="767"/>
                  </a:lnTo>
                  <a:lnTo>
                    <a:pt x="462" y="767"/>
                  </a:lnTo>
                  <a:lnTo>
                    <a:pt x="466" y="766"/>
                  </a:lnTo>
                  <a:lnTo>
                    <a:pt x="469" y="766"/>
                  </a:lnTo>
                  <a:lnTo>
                    <a:pt x="469" y="766"/>
                  </a:lnTo>
                  <a:lnTo>
                    <a:pt x="474" y="766"/>
                  </a:lnTo>
                  <a:lnTo>
                    <a:pt x="479" y="766"/>
                  </a:lnTo>
                  <a:lnTo>
                    <a:pt x="489" y="764"/>
                  </a:lnTo>
                  <a:lnTo>
                    <a:pt x="497" y="760"/>
                  </a:lnTo>
                  <a:lnTo>
                    <a:pt x="506" y="756"/>
                  </a:lnTo>
                  <a:lnTo>
                    <a:pt x="506" y="756"/>
                  </a:lnTo>
                  <a:lnTo>
                    <a:pt x="518" y="751"/>
                  </a:lnTo>
                  <a:lnTo>
                    <a:pt x="524" y="748"/>
                  </a:lnTo>
                  <a:lnTo>
                    <a:pt x="529" y="744"/>
                  </a:lnTo>
                  <a:lnTo>
                    <a:pt x="529" y="744"/>
                  </a:lnTo>
                  <a:lnTo>
                    <a:pt x="534" y="740"/>
                  </a:lnTo>
                  <a:lnTo>
                    <a:pt x="539" y="738"/>
                  </a:lnTo>
                  <a:lnTo>
                    <a:pt x="551" y="732"/>
                  </a:lnTo>
                  <a:lnTo>
                    <a:pt x="551" y="732"/>
                  </a:lnTo>
                  <a:lnTo>
                    <a:pt x="572" y="719"/>
                  </a:lnTo>
                  <a:lnTo>
                    <a:pt x="572" y="719"/>
                  </a:lnTo>
                  <a:lnTo>
                    <a:pt x="581" y="714"/>
                  </a:lnTo>
                  <a:lnTo>
                    <a:pt x="581" y="714"/>
                  </a:lnTo>
                  <a:lnTo>
                    <a:pt x="591" y="709"/>
                  </a:lnTo>
                  <a:lnTo>
                    <a:pt x="596" y="706"/>
                  </a:lnTo>
                  <a:lnTo>
                    <a:pt x="600" y="702"/>
                  </a:lnTo>
                  <a:lnTo>
                    <a:pt x="600" y="702"/>
                  </a:lnTo>
                  <a:lnTo>
                    <a:pt x="603" y="701"/>
                  </a:lnTo>
                  <a:lnTo>
                    <a:pt x="603" y="701"/>
                  </a:lnTo>
                  <a:lnTo>
                    <a:pt x="610" y="696"/>
                  </a:lnTo>
                  <a:lnTo>
                    <a:pt x="617" y="692"/>
                  </a:lnTo>
                  <a:lnTo>
                    <a:pt x="628" y="681"/>
                  </a:lnTo>
                  <a:lnTo>
                    <a:pt x="628" y="681"/>
                  </a:lnTo>
                  <a:close/>
                  <a:moveTo>
                    <a:pt x="852" y="319"/>
                  </a:moveTo>
                  <a:lnTo>
                    <a:pt x="852" y="319"/>
                  </a:lnTo>
                  <a:lnTo>
                    <a:pt x="851" y="317"/>
                  </a:lnTo>
                  <a:lnTo>
                    <a:pt x="851" y="317"/>
                  </a:lnTo>
                  <a:lnTo>
                    <a:pt x="843" y="319"/>
                  </a:lnTo>
                  <a:lnTo>
                    <a:pt x="839" y="320"/>
                  </a:lnTo>
                  <a:lnTo>
                    <a:pt x="836" y="322"/>
                  </a:lnTo>
                  <a:lnTo>
                    <a:pt x="836" y="322"/>
                  </a:lnTo>
                  <a:lnTo>
                    <a:pt x="825" y="330"/>
                  </a:lnTo>
                  <a:lnTo>
                    <a:pt x="819" y="333"/>
                  </a:lnTo>
                  <a:lnTo>
                    <a:pt x="812" y="335"/>
                  </a:lnTo>
                  <a:lnTo>
                    <a:pt x="812" y="335"/>
                  </a:lnTo>
                  <a:lnTo>
                    <a:pt x="811" y="336"/>
                  </a:lnTo>
                  <a:lnTo>
                    <a:pt x="811" y="336"/>
                  </a:lnTo>
                  <a:lnTo>
                    <a:pt x="808" y="340"/>
                  </a:lnTo>
                  <a:lnTo>
                    <a:pt x="805" y="342"/>
                  </a:lnTo>
                  <a:lnTo>
                    <a:pt x="797" y="346"/>
                  </a:lnTo>
                  <a:lnTo>
                    <a:pt x="797" y="346"/>
                  </a:lnTo>
                  <a:lnTo>
                    <a:pt x="784" y="356"/>
                  </a:lnTo>
                  <a:lnTo>
                    <a:pt x="784" y="356"/>
                  </a:lnTo>
                  <a:lnTo>
                    <a:pt x="777" y="362"/>
                  </a:lnTo>
                  <a:lnTo>
                    <a:pt x="770" y="369"/>
                  </a:lnTo>
                  <a:lnTo>
                    <a:pt x="765" y="377"/>
                  </a:lnTo>
                  <a:lnTo>
                    <a:pt x="761" y="386"/>
                  </a:lnTo>
                  <a:lnTo>
                    <a:pt x="761" y="386"/>
                  </a:lnTo>
                  <a:lnTo>
                    <a:pt x="754" y="403"/>
                  </a:lnTo>
                  <a:lnTo>
                    <a:pt x="751" y="412"/>
                  </a:lnTo>
                  <a:lnTo>
                    <a:pt x="749" y="421"/>
                  </a:lnTo>
                  <a:lnTo>
                    <a:pt x="749" y="421"/>
                  </a:lnTo>
                  <a:lnTo>
                    <a:pt x="747" y="425"/>
                  </a:lnTo>
                  <a:lnTo>
                    <a:pt x="747" y="425"/>
                  </a:lnTo>
                  <a:lnTo>
                    <a:pt x="745" y="429"/>
                  </a:lnTo>
                  <a:lnTo>
                    <a:pt x="743" y="434"/>
                  </a:lnTo>
                  <a:lnTo>
                    <a:pt x="741" y="444"/>
                  </a:lnTo>
                  <a:lnTo>
                    <a:pt x="741" y="444"/>
                  </a:lnTo>
                  <a:lnTo>
                    <a:pt x="740" y="449"/>
                  </a:lnTo>
                  <a:lnTo>
                    <a:pt x="738" y="454"/>
                  </a:lnTo>
                  <a:lnTo>
                    <a:pt x="736" y="460"/>
                  </a:lnTo>
                  <a:lnTo>
                    <a:pt x="737" y="462"/>
                  </a:lnTo>
                  <a:lnTo>
                    <a:pt x="738" y="465"/>
                  </a:lnTo>
                  <a:lnTo>
                    <a:pt x="738" y="465"/>
                  </a:lnTo>
                  <a:lnTo>
                    <a:pt x="737" y="468"/>
                  </a:lnTo>
                  <a:lnTo>
                    <a:pt x="737" y="468"/>
                  </a:lnTo>
                  <a:lnTo>
                    <a:pt x="736" y="470"/>
                  </a:lnTo>
                  <a:lnTo>
                    <a:pt x="736" y="472"/>
                  </a:lnTo>
                  <a:lnTo>
                    <a:pt x="736" y="472"/>
                  </a:lnTo>
                  <a:lnTo>
                    <a:pt x="737" y="478"/>
                  </a:lnTo>
                  <a:lnTo>
                    <a:pt x="737" y="483"/>
                  </a:lnTo>
                  <a:lnTo>
                    <a:pt x="736" y="488"/>
                  </a:lnTo>
                  <a:lnTo>
                    <a:pt x="734" y="493"/>
                  </a:lnTo>
                  <a:lnTo>
                    <a:pt x="734" y="493"/>
                  </a:lnTo>
                  <a:lnTo>
                    <a:pt x="735" y="495"/>
                  </a:lnTo>
                  <a:lnTo>
                    <a:pt x="735" y="496"/>
                  </a:lnTo>
                  <a:lnTo>
                    <a:pt x="735" y="496"/>
                  </a:lnTo>
                  <a:lnTo>
                    <a:pt x="733" y="500"/>
                  </a:lnTo>
                  <a:lnTo>
                    <a:pt x="733" y="504"/>
                  </a:lnTo>
                  <a:lnTo>
                    <a:pt x="733" y="508"/>
                  </a:lnTo>
                  <a:lnTo>
                    <a:pt x="734" y="512"/>
                  </a:lnTo>
                  <a:lnTo>
                    <a:pt x="734" y="512"/>
                  </a:lnTo>
                  <a:lnTo>
                    <a:pt x="734" y="513"/>
                  </a:lnTo>
                  <a:lnTo>
                    <a:pt x="733" y="515"/>
                  </a:lnTo>
                  <a:lnTo>
                    <a:pt x="733" y="515"/>
                  </a:lnTo>
                  <a:lnTo>
                    <a:pt x="733" y="518"/>
                  </a:lnTo>
                  <a:lnTo>
                    <a:pt x="733" y="522"/>
                  </a:lnTo>
                  <a:lnTo>
                    <a:pt x="733" y="522"/>
                  </a:lnTo>
                  <a:lnTo>
                    <a:pt x="733" y="529"/>
                  </a:lnTo>
                  <a:lnTo>
                    <a:pt x="733" y="537"/>
                  </a:lnTo>
                  <a:lnTo>
                    <a:pt x="732" y="544"/>
                  </a:lnTo>
                  <a:lnTo>
                    <a:pt x="730" y="551"/>
                  </a:lnTo>
                  <a:lnTo>
                    <a:pt x="730" y="551"/>
                  </a:lnTo>
                  <a:lnTo>
                    <a:pt x="724" y="566"/>
                  </a:lnTo>
                  <a:lnTo>
                    <a:pt x="724" y="566"/>
                  </a:lnTo>
                  <a:lnTo>
                    <a:pt x="715" y="589"/>
                  </a:lnTo>
                  <a:lnTo>
                    <a:pt x="715" y="589"/>
                  </a:lnTo>
                  <a:lnTo>
                    <a:pt x="714" y="593"/>
                  </a:lnTo>
                  <a:lnTo>
                    <a:pt x="713" y="597"/>
                  </a:lnTo>
                  <a:lnTo>
                    <a:pt x="713" y="597"/>
                  </a:lnTo>
                  <a:lnTo>
                    <a:pt x="710" y="597"/>
                  </a:lnTo>
                  <a:lnTo>
                    <a:pt x="708" y="599"/>
                  </a:lnTo>
                  <a:lnTo>
                    <a:pt x="706" y="601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2" y="614"/>
                  </a:lnTo>
                  <a:lnTo>
                    <a:pt x="700" y="618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4" y="626"/>
                  </a:lnTo>
                  <a:lnTo>
                    <a:pt x="693" y="631"/>
                  </a:lnTo>
                  <a:lnTo>
                    <a:pt x="693" y="631"/>
                  </a:lnTo>
                  <a:lnTo>
                    <a:pt x="692" y="637"/>
                  </a:lnTo>
                  <a:lnTo>
                    <a:pt x="690" y="640"/>
                  </a:lnTo>
                  <a:lnTo>
                    <a:pt x="688" y="642"/>
                  </a:lnTo>
                  <a:lnTo>
                    <a:pt x="688" y="642"/>
                  </a:lnTo>
                  <a:lnTo>
                    <a:pt x="687" y="644"/>
                  </a:lnTo>
                  <a:lnTo>
                    <a:pt x="687" y="646"/>
                  </a:lnTo>
                  <a:lnTo>
                    <a:pt x="687" y="646"/>
                  </a:lnTo>
                  <a:lnTo>
                    <a:pt x="687" y="657"/>
                  </a:lnTo>
                  <a:lnTo>
                    <a:pt x="687" y="657"/>
                  </a:lnTo>
                  <a:lnTo>
                    <a:pt x="687" y="660"/>
                  </a:lnTo>
                  <a:lnTo>
                    <a:pt x="689" y="662"/>
                  </a:lnTo>
                  <a:lnTo>
                    <a:pt x="689" y="662"/>
                  </a:lnTo>
                  <a:lnTo>
                    <a:pt x="691" y="663"/>
                  </a:lnTo>
                  <a:lnTo>
                    <a:pt x="694" y="662"/>
                  </a:lnTo>
                  <a:lnTo>
                    <a:pt x="694" y="662"/>
                  </a:lnTo>
                  <a:lnTo>
                    <a:pt x="696" y="658"/>
                  </a:lnTo>
                  <a:lnTo>
                    <a:pt x="697" y="655"/>
                  </a:lnTo>
                  <a:lnTo>
                    <a:pt x="697" y="653"/>
                  </a:lnTo>
                  <a:lnTo>
                    <a:pt x="697" y="653"/>
                  </a:lnTo>
                  <a:lnTo>
                    <a:pt x="697" y="650"/>
                  </a:lnTo>
                  <a:lnTo>
                    <a:pt x="697" y="647"/>
                  </a:lnTo>
                  <a:lnTo>
                    <a:pt x="699" y="642"/>
                  </a:lnTo>
                  <a:lnTo>
                    <a:pt x="699" y="642"/>
                  </a:lnTo>
                  <a:lnTo>
                    <a:pt x="709" y="621"/>
                  </a:lnTo>
                  <a:lnTo>
                    <a:pt x="720" y="602"/>
                  </a:lnTo>
                  <a:lnTo>
                    <a:pt x="720" y="602"/>
                  </a:lnTo>
                  <a:lnTo>
                    <a:pt x="728" y="589"/>
                  </a:lnTo>
                  <a:lnTo>
                    <a:pt x="730" y="582"/>
                  </a:lnTo>
                  <a:lnTo>
                    <a:pt x="732" y="574"/>
                  </a:lnTo>
                  <a:lnTo>
                    <a:pt x="732" y="574"/>
                  </a:lnTo>
                  <a:lnTo>
                    <a:pt x="733" y="566"/>
                  </a:lnTo>
                  <a:lnTo>
                    <a:pt x="737" y="558"/>
                  </a:lnTo>
                  <a:lnTo>
                    <a:pt x="737" y="558"/>
                  </a:lnTo>
                  <a:lnTo>
                    <a:pt x="740" y="550"/>
                  </a:lnTo>
                  <a:lnTo>
                    <a:pt x="741" y="542"/>
                  </a:lnTo>
                  <a:lnTo>
                    <a:pt x="743" y="525"/>
                  </a:lnTo>
                  <a:lnTo>
                    <a:pt x="743" y="525"/>
                  </a:lnTo>
                  <a:lnTo>
                    <a:pt x="743" y="521"/>
                  </a:lnTo>
                  <a:lnTo>
                    <a:pt x="742" y="518"/>
                  </a:lnTo>
                  <a:lnTo>
                    <a:pt x="741" y="514"/>
                  </a:lnTo>
                  <a:lnTo>
                    <a:pt x="742" y="510"/>
                  </a:lnTo>
                  <a:lnTo>
                    <a:pt x="742" y="510"/>
                  </a:lnTo>
                  <a:lnTo>
                    <a:pt x="743" y="502"/>
                  </a:lnTo>
                  <a:lnTo>
                    <a:pt x="744" y="494"/>
                  </a:lnTo>
                  <a:lnTo>
                    <a:pt x="746" y="477"/>
                  </a:lnTo>
                  <a:lnTo>
                    <a:pt x="746" y="477"/>
                  </a:lnTo>
                  <a:lnTo>
                    <a:pt x="746" y="474"/>
                  </a:lnTo>
                  <a:lnTo>
                    <a:pt x="746" y="474"/>
                  </a:lnTo>
                  <a:lnTo>
                    <a:pt x="745" y="466"/>
                  </a:lnTo>
                  <a:lnTo>
                    <a:pt x="746" y="458"/>
                  </a:lnTo>
                  <a:lnTo>
                    <a:pt x="750" y="443"/>
                  </a:lnTo>
                  <a:lnTo>
                    <a:pt x="750" y="443"/>
                  </a:lnTo>
                  <a:lnTo>
                    <a:pt x="758" y="414"/>
                  </a:lnTo>
                  <a:lnTo>
                    <a:pt x="758" y="414"/>
                  </a:lnTo>
                  <a:lnTo>
                    <a:pt x="760" y="410"/>
                  </a:lnTo>
                  <a:lnTo>
                    <a:pt x="760" y="410"/>
                  </a:lnTo>
                  <a:lnTo>
                    <a:pt x="763" y="403"/>
                  </a:lnTo>
                  <a:lnTo>
                    <a:pt x="763" y="403"/>
                  </a:lnTo>
                  <a:lnTo>
                    <a:pt x="769" y="387"/>
                  </a:lnTo>
                  <a:lnTo>
                    <a:pt x="772" y="379"/>
                  </a:lnTo>
                  <a:lnTo>
                    <a:pt x="777" y="372"/>
                  </a:lnTo>
                  <a:lnTo>
                    <a:pt x="777" y="372"/>
                  </a:lnTo>
                  <a:lnTo>
                    <a:pt x="780" y="370"/>
                  </a:lnTo>
                  <a:lnTo>
                    <a:pt x="783" y="368"/>
                  </a:lnTo>
                  <a:lnTo>
                    <a:pt x="786" y="365"/>
                  </a:lnTo>
                  <a:lnTo>
                    <a:pt x="789" y="363"/>
                  </a:lnTo>
                  <a:lnTo>
                    <a:pt x="789" y="363"/>
                  </a:lnTo>
                  <a:lnTo>
                    <a:pt x="793" y="357"/>
                  </a:lnTo>
                  <a:lnTo>
                    <a:pt x="799" y="353"/>
                  </a:lnTo>
                  <a:lnTo>
                    <a:pt x="811" y="346"/>
                  </a:lnTo>
                  <a:lnTo>
                    <a:pt x="811" y="346"/>
                  </a:lnTo>
                  <a:lnTo>
                    <a:pt x="830" y="334"/>
                  </a:lnTo>
                  <a:lnTo>
                    <a:pt x="849" y="323"/>
                  </a:lnTo>
                  <a:lnTo>
                    <a:pt x="849" y="323"/>
                  </a:lnTo>
                  <a:lnTo>
                    <a:pt x="851" y="321"/>
                  </a:lnTo>
                  <a:lnTo>
                    <a:pt x="852" y="319"/>
                  </a:lnTo>
                  <a:lnTo>
                    <a:pt x="852" y="319"/>
                  </a:lnTo>
                  <a:close/>
                </a:path>
              </a:pathLst>
            </a:custGeom>
            <a:solidFill>
              <a:srgbClr val="E1F4F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3" name="Freeform 279"/>
            <p:cNvSpPr>
              <a:spLocks noEditPoints="1"/>
            </p:cNvSpPr>
            <p:nvPr/>
          </p:nvSpPr>
          <p:spPr bwMode="auto">
            <a:xfrm>
              <a:off x="5309" y="1776"/>
              <a:ext cx="722" cy="1070"/>
            </a:xfrm>
            <a:custGeom>
              <a:avLst/>
              <a:gdLst/>
              <a:ahLst/>
              <a:cxnLst>
                <a:cxn ang="0">
                  <a:pos x="4" y="984"/>
                </a:cxn>
                <a:cxn ang="0">
                  <a:pos x="53" y="947"/>
                </a:cxn>
                <a:cxn ang="0">
                  <a:pos x="23" y="886"/>
                </a:cxn>
                <a:cxn ang="0">
                  <a:pos x="3" y="816"/>
                </a:cxn>
                <a:cxn ang="0">
                  <a:pos x="64" y="757"/>
                </a:cxn>
                <a:cxn ang="0">
                  <a:pos x="47" y="671"/>
                </a:cxn>
                <a:cxn ang="0">
                  <a:pos x="85" y="567"/>
                </a:cxn>
                <a:cxn ang="0">
                  <a:pos x="130" y="443"/>
                </a:cxn>
                <a:cxn ang="0">
                  <a:pos x="189" y="340"/>
                </a:cxn>
                <a:cxn ang="0">
                  <a:pos x="250" y="269"/>
                </a:cxn>
                <a:cxn ang="0">
                  <a:pos x="300" y="183"/>
                </a:cxn>
                <a:cxn ang="0">
                  <a:pos x="353" y="63"/>
                </a:cxn>
                <a:cxn ang="0">
                  <a:pos x="413" y="42"/>
                </a:cxn>
                <a:cxn ang="0">
                  <a:pos x="488" y="168"/>
                </a:cxn>
                <a:cxn ang="0">
                  <a:pos x="542" y="275"/>
                </a:cxn>
                <a:cxn ang="0">
                  <a:pos x="588" y="344"/>
                </a:cxn>
                <a:cxn ang="0">
                  <a:pos x="640" y="422"/>
                </a:cxn>
                <a:cxn ang="0">
                  <a:pos x="712" y="509"/>
                </a:cxn>
                <a:cxn ang="0">
                  <a:pos x="711" y="628"/>
                </a:cxn>
                <a:cxn ang="0">
                  <a:pos x="720" y="749"/>
                </a:cxn>
                <a:cxn ang="0">
                  <a:pos x="710" y="896"/>
                </a:cxn>
                <a:cxn ang="0">
                  <a:pos x="681" y="987"/>
                </a:cxn>
                <a:cxn ang="0">
                  <a:pos x="577" y="1003"/>
                </a:cxn>
                <a:cxn ang="0">
                  <a:pos x="502" y="990"/>
                </a:cxn>
                <a:cxn ang="0">
                  <a:pos x="418" y="1008"/>
                </a:cxn>
                <a:cxn ang="0">
                  <a:pos x="344" y="1036"/>
                </a:cxn>
                <a:cxn ang="0">
                  <a:pos x="347" y="912"/>
                </a:cxn>
                <a:cxn ang="0">
                  <a:pos x="349" y="801"/>
                </a:cxn>
                <a:cxn ang="0">
                  <a:pos x="353" y="689"/>
                </a:cxn>
                <a:cxn ang="0">
                  <a:pos x="345" y="594"/>
                </a:cxn>
                <a:cxn ang="0">
                  <a:pos x="314" y="542"/>
                </a:cxn>
                <a:cxn ang="0">
                  <a:pos x="235" y="503"/>
                </a:cxn>
                <a:cxn ang="0">
                  <a:pos x="157" y="514"/>
                </a:cxn>
                <a:cxn ang="0">
                  <a:pos x="110" y="625"/>
                </a:cxn>
                <a:cxn ang="0">
                  <a:pos x="110" y="728"/>
                </a:cxn>
                <a:cxn ang="0">
                  <a:pos x="103" y="862"/>
                </a:cxn>
                <a:cxn ang="0">
                  <a:pos x="102" y="1014"/>
                </a:cxn>
                <a:cxn ang="0">
                  <a:pos x="430" y="593"/>
                </a:cxn>
                <a:cxn ang="0">
                  <a:pos x="435" y="710"/>
                </a:cxn>
                <a:cxn ang="0">
                  <a:pos x="435" y="802"/>
                </a:cxn>
                <a:cxn ang="0">
                  <a:pos x="437" y="882"/>
                </a:cxn>
                <a:cxn ang="0">
                  <a:pos x="459" y="817"/>
                </a:cxn>
                <a:cxn ang="0">
                  <a:pos x="541" y="816"/>
                </a:cxn>
                <a:cxn ang="0">
                  <a:pos x="661" y="815"/>
                </a:cxn>
                <a:cxn ang="0">
                  <a:pos x="592" y="876"/>
                </a:cxn>
                <a:cxn ang="0">
                  <a:pos x="482" y="876"/>
                </a:cxn>
                <a:cxn ang="0">
                  <a:pos x="515" y="888"/>
                </a:cxn>
                <a:cxn ang="0">
                  <a:pos x="670" y="870"/>
                </a:cxn>
                <a:cxn ang="0">
                  <a:pos x="643" y="776"/>
                </a:cxn>
                <a:cxn ang="0">
                  <a:pos x="642" y="687"/>
                </a:cxn>
                <a:cxn ang="0">
                  <a:pos x="634" y="549"/>
                </a:cxn>
                <a:cxn ang="0">
                  <a:pos x="570" y="476"/>
                </a:cxn>
                <a:cxn ang="0">
                  <a:pos x="472" y="483"/>
                </a:cxn>
                <a:cxn ang="0">
                  <a:pos x="355" y="338"/>
                </a:cxn>
                <a:cxn ang="0">
                  <a:pos x="459" y="351"/>
                </a:cxn>
                <a:cxn ang="0">
                  <a:pos x="436" y="288"/>
                </a:cxn>
                <a:cxn ang="0">
                  <a:pos x="358" y="312"/>
                </a:cxn>
                <a:cxn ang="0">
                  <a:pos x="372" y="398"/>
                </a:cxn>
                <a:cxn ang="0">
                  <a:pos x="290" y="372"/>
                </a:cxn>
                <a:cxn ang="0">
                  <a:pos x="301" y="443"/>
                </a:cxn>
                <a:cxn ang="0">
                  <a:pos x="422" y="417"/>
                </a:cxn>
                <a:cxn ang="0">
                  <a:pos x="386" y="479"/>
                </a:cxn>
              </a:cxnLst>
              <a:rect l="0" t="0" r="r" b="b"/>
              <a:pathLst>
                <a:path w="722" h="1070">
                  <a:moveTo>
                    <a:pt x="101" y="1070"/>
                  </a:moveTo>
                  <a:lnTo>
                    <a:pt x="101" y="1070"/>
                  </a:lnTo>
                  <a:lnTo>
                    <a:pt x="98" y="1069"/>
                  </a:lnTo>
                  <a:lnTo>
                    <a:pt x="95" y="1068"/>
                  </a:lnTo>
                  <a:lnTo>
                    <a:pt x="91" y="1065"/>
                  </a:lnTo>
                  <a:lnTo>
                    <a:pt x="88" y="1061"/>
                  </a:lnTo>
                  <a:lnTo>
                    <a:pt x="84" y="1056"/>
                  </a:lnTo>
                  <a:lnTo>
                    <a:pt x="84" y="1056"/>
                  </a:lnTo>
                  <a:lnTo>
                    <a:pt x="79" y="1050"/>
                  </a:lnTo>
                  <a:lnTo>
                    <a:pt x="73" y="1044"/>
                  </a:lnTo>
                  <a:lnTo>
                    <a:pt x="73" y="1044"/>
                  </a:lnTo>
                  <a:lnTo>
                    <a:pt x="51" y="1030"/>
                  </a:lnTo>
                  <a:lnTo>
                    <a:pt x="51" y="1030"/>
                  </a:lnTo>
                  <a:lnTo>
                    <a:pt x="40" y="1022"/>
                  </a:lnTo>
                  <a:lnTo>
                    <a:pt x="34" y="1019"/>
                  </a:lnTo>
                  <a:lnTo>
                    <a:pt x="31" y="1018"/>
                  </a:lnTo>
                  <a:lnTo>
                    <a:pt x="27" y="1019"/>
                  </a:lnTo>
                  <a:lnTo>
                    <a:pt x="27" y="1019"/>
                  </a:lnTo>
                  <a:lnTo>
                    <a:pt x="25" y="1018"/>
                  </a:lnTo>
                  <a:lnTo>
                    <a:pt x="25" y="1018"/>
                  </a:lnTo>
                  <a:lnTo>
                    <a:pt x="21" y="1015"/>
                  </a:lnTo>
                  <a:lnTo>
                    <a:pt x="15" y="1013"/>
                  </a:lnTo>
                  <a:lnTo>
                    <a:pt x="3" y="1010"/>
                  </a:lnTo>
                  <a:lnTo>
                    <a:pt x="3" y="1010"/>
                  </a:lnTo>
                  <a:lnTo>
                    <a:pt x="4" y="998"/>
                  </a:lnTo>
                  <a:lnTo>
                    <a:pt x="4" y="998"/>
                  </a:lnTo>
                  <a:lnTo>
                    <a:pt x="4" y="989"/>
                  </a:lnTo>
                  <a:lnTo>
                    <a:pt x="4" y="984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3" y="976"/>
                  </a:lnTo>
                  <a:lnTo>
                    <a:pt x="2" y="973"/>
                  </a:lnTo>
                  <a:lnTo>
                    <a:pt x="2" y="966"/>
                  </a:lnTo>
                  <a:lnTo>
                    <a:pt x="3" y="958"/>
                  </a:lnTo>
                  <a:lnTo>
                    <a:pt x="2" y="955"/>
                  </a:lnTo>
                  <a:lnTo>
                    <a:pt x="1" y="952"/>
                  </a:lnTo>
                  <a:lnTo>
                    <a:pt x="1" y="952"/>
                  </a:lnTo>
                  <a:lnTo>
                    <a:pt x="8" y="951"/>
                  </a:lnTo>
                  <a:lnTo>
                    <a:pt x="14" y="950"/>
                  </a:lnTo>
                  <a:lnTo>
                    <a:pt x="14" y="950"/>
                  </a:lnTo>
                  <a:lnTo>
                    <a:pt x="19" y="951"/>
                  </a:lnTo>
                  <a:lnTo>
                    <a:pt x="24" y="952"/>
                  </a:lnTo>
                  <a:lnTo>
                    <a:pt x="24" y="952"/>
                  </a:lnTo>
                  <a:lnTo>
                    <a:pt x="29" y="954"/>
                  </a:lnTo>
                  <a:lnTo>
                    <a:pt x="32" y="954"/>
                  </a:lnTo>
                  <a:lnTo>
                    <a:pt x="35" y="953"/>
                  </a:lnTo>
                  <a:lnTo>
                    <a:pt x="35" y="953"/>
                  </a:lnTo>
                  <a:lnTo>
                    <a:pt x="37" y="953"/>
                  </a:lnTo>
                  <a:lnTo>
                    <a:pt x="39" y="953"/>
                  </a:lnTo>
                  <a:lnTo>
                    <a:pt x="44" y="955"/>
                  </a:lnTo>
                  <a:lnTo>
                    <a:pt x="44" y="955"/>
                  </a:lnTo>
                  <a:lnTo>
                    <a:pt x="48" y="955"/>
                  </a:lnTo>
                  <a:lnTo>
                    <a:pt x="51" y="954"/>
                  </a:lnTo>
                  <a:lnTo>
                    <a:pt x="52" y="952"/>
                  </a:lnTo>
                  <a:lnTo>
                    <a:pt x="53" y="947"/>
                  </a:lnTo>
                  <a:lnTo>
                    <a:pt x="53" y="947"/>
                  </a:lnTo>
                  <a:lnTo>
                    <a:pt x="55" y="939"/>
                  </a:lnTo>
                  <a:lnTo>
                    <a:pt x="56" y="935"/>
                  </a:lnTo>
                  <a:lnTo>
                    <a:pt x="59" y="931"/>
                  </a:lnTo>
                  <a:lnTo>
                    <a:pt x="59" y="931"/>
                  </a:lnTo>
                  <a:lnTo>
                    <a:pt x="60" y="928"/>
                  </a:lnTo>
                  <a:lnTo>
                    <a:pt x="61" y="924"/>
                  </a:lnTo>
                  <a:lnTo>
                    <a:pt x="61" y="924"/>
                  </a:lnTo>
                  <a:lnTo>
                    <a:pt x="62" y="915"/>
                  </a:lnTo>
                  <a:lnTo>
                    <a:pt x="62" y="907"/>
                  </a:lnTo>
                  <a:lnTo>
                    <a:pt x="62" y="907"/>
                  </a:lnTo>
                  <a:lnTo>
                    <a:pt x="61" y="899"/>
                  </a:lnTo>
                  <a:lnTo>
                    <a:pt x="60" y="896"/>
                  </a:lnTo>
                  <a:lnTo>
                    <a:pt x="57" y="893"/>
                  </a:lnTo>
                  <a:lnTo>
                    <a:pt x="57" y="893"/>
                  </a:lnTo>
                  <a:lnTo>
                    <a:pt x="54" y="890"/>
                  </a:lnTo>
                  <a:lnTo>
                    <a:pt x="50" y="887"/>
                  </a:lnTo>
                  <a:lnTo>
                    <a:pt x="48" y="886"/>
                  </a:lnTo>
                  <a:lnTo>
                    <a:pt x="46" y="886"/>
                  </a:lnTo>
                  <a:lnTo>
                    <a:pt x="43" y="886"/>
                  </a:lnTo>
                  <a:lnTo>
                    <a:pt x="41" y="888"/>
                  </a:lnTo>
                  <a:lnTo>
                    <a:pt x="41" y="888"/>
                  </a:lnTo>
                  <a:lnTo>
                    <a:pt x="38" y="884"/>
                  </a:lnTo>
                  <a:lnTo>
                    <a:pt x="35" y="882"/>
                  </a:lnTo>
                  <a:lnTo>
                    <a:pt x="32" y="882"/>
                  </a:lnTo>
                  <a:lnTo>
                    <a:pt x="28" y="884"/>
                  </a:lnTo>
                  <a:lnTo>
                    <a:pt x="28" y="884"/>
                  </a:lnTo>
                  <a:lnTo>
                    <a:pt x="26" y="885"/>
                  </a:lnTo>
                  <a:lnTo>
                    <a:pt x="23" y="886"/>
                  </a:lnTo>
                  <a:lnTo>
                    <a:pt x="18" y="885"/>
                  </a:lnTo>
                  <a:lnTo>
                    <a:pt x="18" y="885"/>
                  </a:lnTo>
                  <a:lnTo>
                    <a:pt x="14" y="884"/>
                  </a:lnTo>
                  <a:lnTo>
                    <a:pt x="9" y="884"/>
                  </a:lnTo>
                  <a:lnTo>
                    <a:pt x="5" y="885"/>
                  </a:lnTo>
                  <a:lnTo>
                    <a:pt x="0" y="886"/>
                  </a:lnTo>
                  <a:lnTo>
                    <a:pt x="0" y="886"/>
                  </a:lnTo>
                  <a:lnTo>
                    <a:pt x="3" y="866"/>
                  </a:lnTo>
                  <a:lnTo>
                    <a:pt x="3" y="866"/>
                  </a:lnTo>
                  <a:lnTo>
                    <a:pt x="3" y="859"/>
                  </a:lnTo>
                  <a:lnTo>
                    <a:pt x="4" y="855"/>
                  </a:lnTo>
                  <a:lnTo>
                    <a:pt x="6" y="852"/>
                  </a:lnTo>
                  <a:lnTo>
                    <a:pt x="6" y="852"/>
                  </a:lnTo>
                  <a:lnTo>
                    <a:pt x="6" y="851"/>
                  </a:lnTo>
                  <a:lnTo>
                    <a:pt x="6" y="849"/>
                  </a:lnTo>
                  <a:lnTo>
                    <a:pt x="6" y="849"/>
                  </a:lnTo>
                  <a:lnTo>
                    <a:pt x="4" y="845"/>
                  </a:lnTo>
                  <a:lnTo>
                    <a:pt x="3" y="840"/>
                  </a:lnTo>
                  <a:lnTo>
                    <a:pt x="4" y="835"/>
                  </a:lnTo>
                  <a:lnTo>
                    <a:pt x="6" y="831"/>
                  </a:lnTo>
                  <a:lnTo>
                    <a:pt x="6" y="831"/>
                  </a:lnTo>
                  <a:lnTo>
                    <a:pt x="4" y="825"/>
                  </a:lnTo>
                  <a:lnTo>
                    <a:pt x="3" y="823"/>
                  </a:lnTo>
                  <a:lnTo>
                    <a:pt x="4" y="820"/>
                  </a:lnTo>
                  <a:lnTo>
                    <a:pt x="4" y="820"/>
                  </a:lnTo>
                  <a:lnTo>
                    <a:pt x="4" y="818"/>
                  </a:lnTo>
                  <a:lnTo>
                    <a:pt x="3" y="816"/>
                  </a:lnTo>
                  <a:lnTo>
                    <a:pt x="3" y="816"/>
                  </a:lnTo>
                  <a:lnTo>
                    <a:pt x="2" y="813"/>
                  </a:lnTo>
                  <a:lnTo>
                    <a:pt x="1" y="809"/>
                  </a:lnTo>
                  <a:lnTo>
                    <a:pt x="2" y="806"/>
                  </a:lnTo>
                  <a:lnTo>
                    <a:pt x="3" y="802"/>
                  </a:lnTo>
                  <a:lnTo>
                    <a:pt x="3" y="802"/>
                  </a:lnTo>
                  <a:lnTo>
                    <a:pt x="4" y="801"/>
                  </a:lnTo>
                  <a:lnTo>
                    <a:pt x="4" y="798"/>
                  </a:lnTo>
                  <a:lnTo>
                    <a:pt x="3" y="793"/>
                  </a:lnTo>
                  <a:lnTo>
                    <a:pt x="3" y="793"/>
                  </a:lnTo>
                  <a:lnTo>
                    <a:pt x="10" y="785"/>
                  </a:lnTo>
                  <a:lnTo>
                    <a:pt x="10" y="785"/>
                  </a:lnTo>
                  <a:lnTo>
                    <a:pt x="14" y="786"/>
                  </a:lnTo>
                  <a:lnTo>
                    <a:pt x="17" y="786"/>
                  </a:lnTo>
                  <a:lnTo>
                    <a:pt x="24" y="784"/>
                  </a:lnTo>
                  <a:lnTo>
                    <a:pt x="24" y="784"/>
                  </a:lnTo>
                  <a:lnTo>
                    <a:pt x="28" y="782"/>
                  </a:lnTo>
                  <a:lnTo>
                    <a:pt x="33" y="780"/>
                  </a:lnTo>
                  <a:lnTo>
                    <a:pt x="37" y="778"/>
                  </a:lnTo>
                  <a:lnTo>
                    <a:pt x="43" y="777"/>
                  </a:lnTo>
                  <a:lnTo>
                    <a:pt x="43" y="777"/>
                  </a:lnTo>
                  <a:lnTo>
                    <a:pt x="47" y="777"/>
                  </a:lnTo>
                  <a:lnTo>
                    <a:pt x="51" y="775"/>
                  </a:lnTo>
                  <a:lnTo>
                    <a:pt x="59" y="770"/>
                  </a:lnTo>
                  <a:lnTo>
                    <a:pt x="59" y="770"/>
                  </a:lnTo>
                  <a:lnTo>
                    <a:pt x="61" y="767"/>
                  </a:lnTo>
                  <a:lnTo>
                    <a:pt x="63" y="764"/>
                  </a:lnTo>
                  <a:lnTo>
                    <a:pt x="64" y="760"/>
                  </a:lnTo>
                  <a:lnTo>
                    <a:pt x="64" y="757"/>
                  </a:lnTo>
                  <a:lnTo>
                    <a:pt x="64" y="757"/>
                  </a:lnTo>
                  <a:lnTo>
                    <a:pt x="61" y="742"/>
                  </a:lnTo>
                  <a:lnTo>
                    <a:pt x="57" y="726"/>
                  </a:lnTo>
                  <a:lnTo>
                    <a:pt x="57" y="726"/>
                  </a:lnTo>
                  <a:lnTo>
                    <a:pt x="56" y="724"/>
                  </a:lnTo>
                  <a:lnTo>
                    <a:pt x="54" y="722"/>
                  </a:lnTo>
                  <a:lnTo>
                    <a:pt x="52" y="721"/>
                  </a:lnTo>
                  <a:lnTo>
                    <a:pt x="49" y="721"/>
                  </a:lnTo>
                  <a:lnTo>
                    <a:pt x="49" y="721"/>
                  </a:lnTo>
                  <a:lnTo>
                    <a:pt x="39" y="720"/>
                  </a:lnTo>
                  <a:lnTo>
                    <a:pt x="30" y="718"/>
                  </a:lnTo>
                  <a:lnTo>
                    <a:pt x="30" y="718"/>
                  </a:lnTo>
                  <a:lnTo>
                    <a:pt x="25" y="718"/>
                  </a:lnTo>
                  <a:lnTo>
                    <a:pt x="20" y="719"/>
                  </a:lnTo>
                  <a:lnTo>
                    <a:pt x="10" y="722"/>
                  </a:lnTo>
                  <a:lnTo>
                    <a:pt x="10" y="722"/>
                  </a:lnTo>
                  <a:lnTo>
                    <a:pt x="0" y="723"/>
                  </a:lnTo>
                  <a:lnTo>
                    <a:pt x="0" y="723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31" y="685"/>
                  </a:lnTo>
                  <a:lnTo>
                    <a:pt x="31" y="685"/>
                  </a:lnTo>
                  <a:lnTo>
                    <a:pt x="36" y="684"/>
                  </a:lnTo>
                  <a:lnTo>
                    <a:pt x="40" y="682"/>
                  </a:lnTo>
                  <a:lnTo>
                    <a:pt x="43" y="679"/>
                  </a:lnTo>
                  <a:lnTo>
                    <a:pt x="45" y="674"/>
                  </a:lnTo>
                  <a:lnTo>
                    <a:pt x="45" y="674"/>
                  </a:lnTo>
                  <a:lnTo>
                    <a:pt x="47" y="671"/>
                  </a:lnTo>
                  <a:lnTo>
                    <a:pt x="47" y="671"/>
                  </a:lnTo>
                  <a:lnTo>
                    <a:pt x="51" y="666"/>
                  </a:lnTo>
                  <a:lnTo>
                    <a:pt x="54" y="661"/>
                  </a:lnTo>
                  <a:lnTo>
                    <a:pt x="58" y="649"/>
                  </a:lnTo>
                  <a:lnTo>
                    <a:pt x="58" y="649"/>
                  </a:lnTo>
                  <a:lnTo>
                    <a:pt x="58" y="645"/>
                  </a:lnTo>
                  <a:lnTo>
                    <a:pt x="58" y="642"/>
                  </a:lnTo>
                  <a:lnTo>
                    <a:pt x="58" y="642"/>
                  </a:lnTo>
                  <a:lnTo>
                    <a:pt x="56" y="640"/>
                  </a:lnTo>
                  <a:lnTo>
                    <a:pt x="55" y="638"/>
                  </a:lnTo>
                  <a:lnTo>
                    <a:pt x="55" y="638"/>
                  </a:lnTo>
                  <a:lnTo>
                    <a:pt x="56" y="635"/>
                  </a:lnTo>
                  <a:lnTo>
                    <a:pt x="55" y="632"/>
                  </a:lnTo>
                  <a:lnTo>
                    <a:pt x="53" y="627"/>
                  </a:lnTo>
                  <a:lnTo>
                    <a:pt x="50" y="621"/>
                  </a:lnTo>
                  <a:lnTo>
                    <a:pt x="49" y="619"/>
                  </a:lnTo>
                  <a:lnTo>
                    <a:pt x="48" y="615"/>
                  </a:lnTo>
                  <a:lnTo>
                    <a:pt x="48" y="615"/>
                  </a:lnTo>
                  <a:lnTo>
                    <a:pt x="53" y="612"/>
                  </a:lnTo>
                  <a:lnTo>
                    <a:pt x="58" y="607"/>
                  </a:lnTo>
                  <a:lnTo>
                    <a:pt x="58" y="607"/>
                  </a:lnTo>
                  <a:lnTo>
                    <a:pt x="62" y="601"/>
                  </a:lnTo>
                  <a:lnTo>
                    <a:pt x="66" y="595"/>
                  </a:lnTo>
                  <a:lnTo>
                    <a:pt x="66" y="595"/>
                  </a:lnTo>
                  <a:lnTo>
                    <a:pt x="70" y="588"/>
                  </a:lnTo>
                  <a:lnTo>
                    <a:pt x="75" y="581"/>
                  </a:lnTo>
                  <a:lnTo>
                    <a:pt x="85" y="567"/>
                  </a:lnTo>
                  <a:lnTo>
                    <a:pt x="85" y="567"/>
                  </a:lnTo>
                  <a:lnTo>
                    <a:pt x="87" y="563"/>
                  </a:lnTo>
                  <a:lnTo>
                    <a:pt x="89" y="558"/>
                  </a:lnTo>
                  <a:lnTo>
                    <a:pt x="89" y="558"/>
                  </a:lnTo>
                  <a:lnTo>
                    <a:pt x="91" y="551"/>
                  </a:lnTo>
                  <a:lnTo>
                    <a:pt x="93" y="548"/>
                  </a:lnTo>
                  <a:lnTo>
                    <a:pt x="94" y="545"/>
                  </a:lnTo>
                  <a:lnTo>
                    <a:pt x="94" y="545"/>
                  </a:lnTo>
                  <a:lnTo>
                    <a:pt x="98" y="541"/>
                  </a:lnTo>
                  <a:lnTo>
                    <a:pt x="100" y="536"/>
                  </a:lnTo>
                  <a:lnTo>
                    <a:pt x="102" y="531"/>
                  </a:lnTo>
                  <a:lnTo>
                    <a:pt x="103" y="525"/>
                  </a:lnTo>
                  <a:lnTo>
                    <a:pt x="103" y="525"/>
                  </a:lnTo>
                  <a:lnTo>
                    <a:pt x="104" y="520"/>
                  </a:lnTo>
                  <a:lnTo>
                    <a:pt x="106" y="515"/>
                  </a:lnTo>
                  <a:lnTo>
                    <a:pt x="111" y="505"/>
                  </a:lnTo>
                  <a:lnTo>
                    <a:pt x="111" y="505"/>
                  </a:lnTo>
                  <a:lnTo>
                    <a:pt x="113" y="501"/>
                  </a:lnTo>
                  <a:lnTo>
                    <a:pt x="113" y="498"/>
                  </a:lnTo>
                  <a:lnTo>
                    <a:pt x="113" y="498"/>
                  </a:lnTo>
                  <a:lnTo>
                    <a:pt x="113" y="488"/>
                  </a:lnTo>
                  <a:lnTo>
                    <a:pt x="115" y="479"/>
                  </a:lnTo>
                  <a:lnTo>
                    <a:pt x="118" y="470"/>
                  </a:lnTo>
                  <a:lnTo>
                    <a:pt x="122" y="462"/>
                  </a:lnTo>
                  <a:lnTo>
                    <a:pt x="122" y="462"/>
                  </a:lnTo>
                  <a:lnTo>
                    <a:pt x="124" y="456"/>
                  </a:lnTo>
                  <a:lnTo>
                    <a:pt x="126" y="451"/>
                  </a:lnTo>
                  <a:lnTo>
                    <a:pt x="126" y="451"/>
                  </a:lnTo>
                  <a:lnTo>
                    <a:pt x="130" y="443"/>
                  </a:lnTo>
                  <a:lnTo>
                    <a:pt x="133" y="434"/>
                  </a:lnTo>
                  <a:lnTo>
                    <a:pt x="138" y="417"/>
                  </a:lnTo>
                  <a:lnTo>
                    <a:pt x="138" y="417"/>
                  </a:lnTo>
                  <a:lnTo>
                    <a:pt x="140" y="412"/>
                  </a:lnTo>
                  <a:lnTo>
                    <a:pt x="143" y="407"/>
                  </a:lnTo>
                  <a:lnTo>
                    <a:pt x="145" y="403"/>
                  </a:lnTo>
                  <a:lnTo>
                    <a:pt x="147" y="397"/>
                  </a:lnTo>
                  <a:lnTo>
                    <a:pt x="147" y="397"/>
                  </a:lnTo>
                  <a:lnTo>
                    <a:pt x="150" y="395"/>
                  </a:lnTo>
                  <a:lnTo>
                    <a:pt x="151" y="392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3" y="384"/>
                  </a:lnTo>
                  <a:lnTo>
                    <a:pt x="154" y="382"/>
                  </a:lnTo>
                  <a:lnTo>
                    <a:pt x="158" y="378"/>
                  </a:lnTo>
                  <a:lnTo>
                    <a:pt x="158" y="378"/>
                  </a:lnTo>
                  <a:lnTo>
                    <a:pt x="165" y="372"/>
                  </a:lnTo>
                  <a:lnTo>
                    <a:pt x="168" y="369"/>
                  </a:lnTo>
                  <a:lnTo>
                    <a:pt x="171" y="365"/>
                  </a:lnTo>
                  <a:lnTo>
                    <a:pt x="171" y="365"/>
                  </a:lnTo>
                  <a:lnTo>
                    <a:pt x="173" y="361"/>
                  </a:lnTo>
                  <a:lnTo>
                    <a:pt x="177" y="357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6" y="347"/>
                  </a:lnTo>
                  <a:lnTo>
                    <a:pt x="188" y="345"/>
                  </a:lnTo>
                  <a:lnTo>
                    <a:pt x="189" y="340"/>
                  </a:lnTo>
                  <a:lnTo>
                    <a:pt x="189" y="340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201" y="329"/>
                  </a:lnTo>
                  <a:lnTo>
                    <a:pt x="203" y="325"/>
                  </a:lnTo>
                  <a:lnTo>
                    <a:pt x="206" y="323"/>
                  </a:lnTo>
                  <a:lnTo>
                    <a:pt x="210" y="321"/>
                  </a:lnTo>
                  <a:lnTo>
                    <a:pt x="210" y="321"/>
                  </a:lnTo>
                  <a:lnTo>
                    <a:pt x="211" y="319"/>
                  </a:lnTo>
                  <a:lnTo>
                    <a:pt x="212" y="317"/>
                  </a:lnTo>
                  <a:lnTo>
                    <a:pt x="212" y="317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25" y="302"/>
                  </a:lnTo>
                  <a:lnTo>
                    <a:pt x="228" y="298"/>
                  </a:lnTo>
                  <a:lnTo>
                    <a:pt x="230" y="294"/>
                  </a:lnTo>
                  <a:lnTo>
                    <a:pt x="230" y="294"/>
                  </a:lnTo>
                  <a:lnTo>
                    <a:pt x="231" y="292"/>
                  </a:lnTo>
                  <a:lnTo>
                    <a:pt x="233" y="291"/>
                  </a:lnTo>
                  <a:lnTo>
                    <a:pt x="233" y="291"/>
                  </a:lnTo>
                  <a:lnTo>
                    <a:pt x="237" y="288"/>
                  </a:lnTo>
                  <a:lnTo>
                    <a:pt x="240" y="284"/>
                  </a:lnTo>
                  <a:lnTo>
                    <a:pt x="243" y="280"/>
                  </a:lnTo>
                  <a:lnTo>
                    <a:pt x="246" y="277"/>
                  </a:lnTo>
                  <a:lnTo>
                    <a:pt x="246" y="277"/>
                  </a:lnTo>
                  <a:lnTo>
                    <a:pt x="247" y="275"/>
                  </a:lnTo>
                  <a:lnTo>
                    <a:pt x="248" y="272"/>
                  </a:lnTo>
                  <a:lnTo>
                    <a:pt x="248" y="272"/>
                  </a:lnTo>
                  <a:lnTo>
                    <a:pt x="250" y="269"/>
                  </a:lnTo>
                  <a:lnTo>
                    <a:pt x="253" y="266"/>
                  </a:lnTo>
                  <a:lnTo>
                    <a:pt x="253" y="266"/>
                  </a:lnTo>
                  <a:lnTo>
                    <a:pt x="256" y="263"/>
                  </a:lnTo>
                  <a:lnTo>
                    <a:pt x="257" y="258"/>
                  </a:lnTo>
                  <a:lnTo>
                    <a:pt x="257" y="258"/>
                  </a:lnTo>
                  <a:lnTo>
                    <a:pt x="258" y="255"/>
                  </a:lnTo>
                  <a:lnTo>
                    <a:pt x="260" y="252"/>
                  </a:lnTo>
                  <a:lnTo>
                    <a:pt x="260" y="252"/>
                  </a:lnTo>
                  <a:lnTo>
                    <a:pt x="266" y="243"/>
                  </a:lnTo>
                  <a:lnTo>
                    <a:pt x="266" y="243"/>
                  </a:lnTo>
                  <a:lnTo>
                    <a:pt x="271" y="232"/>
                  </a:lnTo>
                  <a:lnTo>
                    <a:pt x="274" y="227"/>
                  </a:lnTo>
                  <a:lnTo>
                    <a:pt x="278" y="222"/>
                  </a:lnTo>
                  <a:lnTo>
                    <a:pt x="278" y="222"/>
                  </a:lnTo>
                  <a:lnTo>
                    <a:pt x="280" y="220"/>
                  </a:lnTo>
                  <a:lnTo>
                    <a:pt x="282" y="217"/>
                  </a:lnTo>
                  <a:lnTo>
                    <a:pt x="282" y="217"/>
                  </a:lnTo>
                  <a:lnTo>
                    <a:pt x="285" y="212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92" y="203"/>
                  </a:lnTo>
                  <a:lnTo>
                    <a:pt x="294" y="200"/>
                  </a:lnTo>
                  <a:lnTo>
                    <a:pt x="294" y="196"/>
                  </a:lnTo>
                  <a:lnTo>
                    <a:pt x="294" y="196"/>
                  </a:lnTo>
                  <a:lnTo>
                    <a:pt x="295" y="195"/>
                  </a:lnTo>
                  <a:lnTo>
                    <a:pt x="296" y="193"/>
                  </a:lnTo>
                  <a:lnTo>
                    <a:pt x="296" y="193"/>
                  </a:lnTo>
                  <a:lnTo>
                    <a:pt x="300" y="183"/>
                  </a:lnTo>
                  <a:lnTo>
                    <a:pt x="300" y="183"/>
                  </a:lnTo>
                  <a:lnTo>
                    <a:pt x="301" y="179"/>
                  </a:lnTo>
                  <a:lnTo>
                    <a:pt x="302" y="177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6" y="173"/>
                  </a:lnTo>
                  <a:lnTo>
                    <a:pt x="307" y="170"/>
                  </a:lnTo>
                  <a:lnTo>
                    <a:pt x="307" y="170"/>
                  </a:lnTo>
                  <a:lnTo>
                    <a:pt x="311" y="159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20" y="139"/>
                  </a:lnTo>
                  <a:lnTo>
                    <a:pt x="323" y="128"/>
                  </a:lnTo>
                  <a:lnTo>
                    <a:pt x="323" y="128"/>
                  </a:lnTo>
                  <a:lnTo>
                    <a:pt x="327" y="116"/>
                  </a:lnTo>
                  <a:lnTo>
                    <a:pt x="333" y="104"/>
                  </a:lnTo>
                  <a:lnTo>
                    <a:pt x="333" y="104"/>
                  </a:lnTo>
                  <a:lnTo>
                    <a:pt x="338" y="94"/>
                  </a:lnTo>
                  <a:lnTo>
                    <a:pt x="340" y="88"/>
                  </a:lnTo>
                  <a:lnTo>
                    <a:pt x="340" y="82"/>
                  </a:lnTo>
                  <a:lnTo>
                    <a:pt x="340" y="82"/>
                  </a:lnTo>
                  <a:lnTo>
                    <a:pt x="341" y="79"/>
                  </a:lnTo>
                  <a:lnTo>
                    <a:pt x="343" y="77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51" y="68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4" y="59"/>
                  </a:lnTo>
                  <a:lnTo>
                    <a:pt x="357" y="56"/>
                  </a:lnTo>
                  <a:lnTo>
                    <a:pt x="362" y="48"/>
                  </a:lnTo>
                  <a:lnTo>
                    <a:pt x="362" y="48"/>
                  </a:lnTo>
                  <a:lnTo>
                    <a:pt x="364" y="46"/>
                  </a:lnTo>
                  <a:lnTo>
                    <a:pt x="365" y="43"/>
                  </a:lnTo>
                  <a:lnTo>
                    <a:pt x="365" y="43"/>
                  </a:lnTo>
                  <a:lnTo>
                    <a:pt x="368" y="34"/>
                  </a:lnTo>
                  <a:lnTo>
                    <a:pt x="371" y="26"/>
                  </a:lnTo>
                  <a:lnTo>
                    <a:pt x="371" y="26"/>
                  </a:lnTo>
                  <a:lnTo>
                    <a:pt x="376" y="18"/>
                  </a:lnTo>
                  <a:lnTo>
                    <a:pt x="382" y="11"/>
                  </a:lnTo>
                  <a:lnTo>
                    <a:pt x="382" y="11"/>
                  </a:lnTo>
                  <a:lnTo>
                    <a:pt x="387" y="6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9"/>
                  </a:lnTo>
                  <a:lnTo>
                    <a:pt x="397" y="11"/>
                  </a:lnTo>
                  <a:lnTo>
                    <a:pt x="399" y="14"/>
                  </a:lnTo>
                  <a:lnTo>
                    <a:pt x="401" y="16"/>
                  </a:lnTo>
                  <a:lnTo>
                    <a:pt x="401" y="16"/>
                  </a:lnTo>
                  <a:lnTo>
                    <a:pt x="404" y="18"/>
                  </a:lnTo>
                  <a:lnTo>
                    <a:pt x="406" y="20"/>
                  </a:lnTo>
                  <a:lnTo>
                    <a:pt x="406" y="20"/>
                  </a:lnTo>
                  <a:lnTo>
                    <a:pt x="413" y="42"/>
                  </a:lnTo>
                  <a:lnTo>
                    <a:pt x="413" y="42"/>
                  </a:lnTo>
                  <a:lnTo>
                    <a:pt x="416" y="48"/>
                  </a:lnTo>
                  <a:lnTo>
                    <a:pt x="416" y="48"/>
                  </a:lnTo>
                  <a:lnTo>
                    <a:pt x="421" y="55"/>
                  </a:lnTo>
                  <a:lnTo>
                    <a:pt x="421" y="55"/>
                  </a:lnTo>
                  <a:lnTo>
                    <a:pt x="426" y="61"/>
                  </a:lnTo>
                  <a:lnTo>
                    <a:pt x="430" y="68"/>
                  </a:lnTo>
                  <a:lnTo>
                    <a:pt x="430" y="68"/>
                  </a:lnTo>
                  <a:lnTo>
                    <a:pt x="437" y="79"/>
                  </a:lnTo>
                  <a:lnTo>
                    <a:pt x="445" y="90"/>
                  </a:lnTo>
                  <a:lnTo>
                    <a:pt x="461" y="112"/>
                  </a:lnTo>
                  <a:lnTo>
                    <a:pt x="461" y="112"/>
                  </a:lnTo>
                  <a:lnTo>
                    <a:pt x="463" y="115"/>
                  </a:lnTo>
                  <a:lnTo>
                    <a:pt x="464" y="118"/>
                  </a:lnTo>
                  <a:lnTo>
                    <a:pt x="464" y="118"/>
                  </a:lnTo>
                  <a:lnTo>
                    <a:pt x="471" y="130"/>
                  </a:lnTo>
                  <a:lnTo>
                    <a:pt x="471" y="130"/>
                  </a:lnTo>
                  <a:lnTo>
                    <a:pt x="476" y="139"/>
                  </a:lnTo>
                  <a:lnTo>
                    <a:pt x="479" y="144"/>
                  </a:lnTo>
                  <a:lnTo>
                    <a:pt x="479" y="150"/>
                  </a:lnTo>
                  <a:lnTo>
                    <a:pt x="479" y="150"/>
                  </a:lnTo>
                  <a:lnTo>
                    <a:pt x="480" y="152"/>
                  </a:lnTo>
                  <a:lnTo>
                    <a:pt x="480" y="153"/>
                  </a:lnTo>
                  <a:lnTo>
                    <a:pt x="480" y="153"/>
                  </a:lnTo>
                  <a:lnTo>
                    <a:pt x="484" y="156"/>
                  </a:lnTo>
                  <a:lnTo>
                    <a:pt x="486" y="160"/>
                  </a:lnTo>
                  <a:lnTo>
                    <a:pt x="488" y="168"/>
                  </a:lnTo>
                  <a:lnTo>
                    <a:pt x="488" y="168"/>
                  </a:lnTo>
                  <a:lnTo>
                    <a:pt x="491" y="174"/>
                  </a:lnTo>
                  <a:lnTo>
                    <a:pt x="495" y="180"/>
                  </a:lnTo>
                  <a:lnTo>
                    <a:pt x="495" y="180"/>
                  </a:lnTo>
                  <a:lnTo>
                    <a:pt x="501" y="192"/>
                  </a:lnTo>
                  <a:lnTo>
                    <a:pt x="504" y="198"/>
                  </a:lnTo>
                  <a:lnTo>
                    <a:pt x="506" y="204"/>
                  </a:lnTo>
                  <a:lnTo>
                    <a:pt x="506" y="204"/>
                  </a:lnTo>
                  <a:lnTo>
                    <a:pt x="510" y="213"/>
                  </a:lnTo>
                  <a:lnTo>
                    <a:pt x="512" y="216"/>
                  </a:lnTo>
                  <a:lnTo>
                    <a:pt x="515" y="220"/>
                  </a:lnTo>
                  <a:lnTo>
                    <a:pt x="515" y="220"/>
                  </a:lnTo>
                  <a:lnTo>
                    <a:pt x="516" y="221"/>
                  </a:lnTo>
                  <a:lnTo>
                    <a:pt x="517" y="223"/>
                  </a:lnTo>
                  <a:lnTo>
                    <a:pt x="517" y="223"/>
                  </a:lnTo>
                  <a:lnTo>
                    <a:pt x="518" y="228"/>
                  </a:lnTo>
                  <a:lnTo>
                    <a:pt x="521" y="233"/>
                  </a:lnTo>
                  <a:lnTo>
                    <a:pt x="523" y="238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6" y="244"/>
                  </a:lnTo>
                  <a:lnTo>
                    <a:pt x="526" y="247"/>
                  </a:lnTo>
                  <a:lnTo>
                    <a:pt x="527" y="250"/>
                  </a:lnTo>
                  <a:lnTo>
                    <a:pt x="529" y="254"/>
                  </a:lnTo>
                  <a:lnTo>
                    <a:pt x="536" y="263"/>
                  </a:lnTo>
                  <a:lnTo>
                    <a:pt x="536" y="263"/>
                  </a:lnTo>
                  <a:lnTo>
                    <a:pt x="540" y="269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7" y="284"/>
                  </a:lnTo>
                  <a:lnTo>
                    <a:pt x="547" y="284"/>
                  </a:lnTo>
                  <a:lnTo>
                    <a:pt x="549" y="286"/>
                  </a:lnTo>
                  <a:lnTo>
                    <a:pt x="550" y="288"/>
                  </a:lnTo>
                  <a:lnTo>
                    <a:pt x="550" y="288"/>
                  </a:lnTo>
                  <a:lnTo>
                    <a:pt x="549" y="292"/>
                  </a:lnTo>
                  <a:lnTo>
                    <a:pt x="550" y="295"/>
                  </a:lnTo>
                  <a:lnTo>
                    <a:pt x="554" y="301"/>
                  </a:lnTo>
                  <a:lnTo>
                    <a:pt x="559" y="307"/>
                  </a:lnTo>
                  <a:lnTo>
                    <a:pt x="560" y="310"/>
                  </a:lnTo>
                  <a:lnTo>
                    <a:pt x="561" y="314"/>
                  </a:lnTo>
                  <a:lnTo>
                    <a:pt x="561" y="314"/>
                  </a:lnTo>
                  <a:lnTo>
                    <a:pt x="564" y="315"/>
                  </a:lnTo>
                  <a:lnTo>
                    <a:pt x="566" y="317"/>
                  </a:lnTo>
                  <a:lnTo>
                    <a:pt x="568" y="322"/>
                  </a:lnTo>
                  <a:lnTo>
                    <a:pt x="572" y="327"/>
                  </a:lnTo>
                  <a:lnTo>
                    <a:pt x="574" y="329"/>
                  </a:lnTo>
                  <a:lnTo>
                    <a:pt x="577" y="330"/>
                  </a:lnTo>
                  <a:lnTo>
                    <a:pt x="577" y="330"/>
                  </a:lnTo>
                  <a:lnTo>
                    <a:pt x="578" y="331"/>
                  </a:lnTo>
                  <a:lnTo>
                    <a:pt x="578" y="334"/>
                  </a:lnTo>
                  <a:lnTo>
                    <a:pt x="578" y="334"/>
                  </a:lnTo>
                  <a:lnTo>
                    <a:pt x="581" y="339"/>
                  </a:lnTo>
                  <a:lnTo>
                    <a:pt x="583" y="342"/>
                  </a:lnTo>
                  <a:lnTo>
                    <a:pt x="587" y="343"/>
                  </a:lnTo>
                  <a:lnTo>
                    <a:pt x="587" y="343"/>
                  </a:lnTo>
                  <a:lnTo>
                    <a:pt x="588" y="344"/>
                  </a:lnTo>
                  <a:lnTo>
                    <a:pt x="589" y="345"/>
                  </a:lnTo>
                  <a:lnTo>
                    <a:pt x="591" y="349"/>
                  </a:lnTo>
                  <a:lnTo>
                    <a:pt x="591" y="349"/>
                  </a:lnTo>
                  <a:lnTo>
                    <a:pt x="592" y="353"/>
                  </a:lnTo>
                  <a:lnTo>
                    <a:pt x="592" y="354"/>
                  </a:lnTo>
                  <a:lnTo>
                    <a:pt x="593" y="356"/>
                  </a:lnTo>
                  <a:lnTo>
                    <a:pt x="593" y="356"/>
                  </a:lnTo>
                  <a:lnTo>
                    <a:pt x="598" y="361"/>
                  </a:lnTo>
                  <a:lnTo>
                    <a:pt x="603" y="367"/>
                  </a:lnTo>
                  <a:lnTo>
                    <a:pt x="609" y="381"/>
                  </a:lnTo>
                  <a:lnTo>
                    <a:pt x="609" y="381"/>
                  </a:lnTo>
                  <a:lnTo>
                    <a:pt x="609" y="382"/>
                  </a:lnTo>
                  <a:lnTo>
                    <a:pt x="609" y="382"/>
                  </a:lnTo>
                  <a:lnTo>
                    <a:pt x="614" y="386"/>
                  </a:lnTo>
                  <a:lnTo>
                    <a:pt x="617" y="390"/>
                  </a:lnTo>
                  <a:lnTo>
                    <a:pt x="623" y="401"/>
                  </a:lnTo>
                  <a:lnTo>
                    <a:pt x="623" y="401"/>
                  </a:lnTo>
                  <a:lnTo>
                    <a:pt x="624" y="402"/>
                  </a:lnTo>
                  <a:lnTo>
                    <a:pt x="626" y="404"/>
                  </a:lnTo>
                  <a:lnTo>
                    <a:pt x="626" y="404"/>
                  </a:lnTo>
                  <a:lnTo>
                    <a:pt x="629" y="405"/>
                  </a:lnTo>
                  <a:lnTo>
                    <a:pt x="632" y="408"/>
                  </a:lnTo>
                  <a:lnTo>
                    <a:pt x="633" y="411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5" y="416"/>
                  </a:lnTo>
                  <a:lnTo>
                    <a:pt x="637" y="418"/>
                  </a:lnTo>
                  <a:lnTo>
                    <a:pt x="640" y="422"/>
                  </a:lnTo>
                  <a:lnTo>
                    <a:pt x="640" y="422"/>
                  </a:lnTo>
                  <a:lnTo>
                    <a:pt x="646" y="431"/>
                  </a:lnTo>
                  <a:lnTo>
                    <a:pt x="649" y="436"/>
                  </a:lnTo>
                  <a:lnTo>
                    <a:pt x="650" y="441"/>
                  </a:lnTo>
                  <a:lnTo>
                    <a:pt x="650" y="441"/>
                  </a:lnTo>
                  <a:lnTo>
                    <a:pt x="652" y="443"/>
                  </a:lnTo>
                  <a:lnTo>
                    <a:pt x="655" y="446"/>
                  </a:lnTo>
                  <a:lnTo>
                    <a:pt x="655" y="446"/>
                  </a:lnTo>
                  <a:lnTo>
                    <a:pt x="664" y="460"/>
                  </a:lnTo>
                  <a:lnTo>
                    <a:pt x="664" y="460"/>
                  </a:lnTo>
                  <a:lnTo>
                    <a:pt x="665" y="462"/>
                  </a:lnTo>
                  <a:lnTo>
                    <a:pt x="667" y="464"/>
                  </a:lnTo>
                  <a:lnTo>
                    <a:pt x="667" y="464"/>
                  </a:lnTo>
                  <a:lnTo>
                    <a:pt x="672" y="468"/>
                  </a:lnTo>
                  <a:lnTo>
                    <a:pt x="675" y="472"/>
                  </a:lnTo>
                  <a:lnTo>
                    <a:pt x="678" y="477"/>
                  </a:lnTo>
                  <a:lnTo>
                    <a:pt x="679" y="483"/>
                  </a:lnTo>
                  <a:lnTo>
                    <a:pt x="679" y="483"/>
                  </a:lnTo>
                  <a:lnTo>
                    <a:pt x="679" y="485"/>
                  </a:lnTo>
                  <a:lnTo>
                    <a:pt x="681" y="487"/>
                  </a:lnTo>
                  <a:lnTo>
                    <a:pt x="681" y="487"/>
                  </a:lnTo>
                  <a:lnTo>
                    <a:pt x="686" y="493"/>
                  </a:lnTo>
                  <a:lnTo>
                    <a:pt x="693" y="498"/>
                  </a:lnTo>
                  <a:lnTo>
                    <a:pt x="699" y="502"/>
                  </a:lnTo>
                  <a:lnTo>
                    <a:pt x="707" y="506"/>
                  </a:lnTo>
                  <a:lnTo>
                    <a:pt x="707" y="506"/>
                  </a:lnTo>
                  <a:lnTo>
                    <a:pt x="710" y="507"/>
                  </a:lnTo>
                  <a:lnTo>
                    <a:pt x="712" y="509"/>
                  </a:lnTo>
                  <a:lnTo>
                    <a:pt x="712" y="511"/>
                  </a:lnTo>
                  <a:lnTo>
                    <a:pt x="711" y="515"/>
                  </a:lnTo>
                  <a:lnTo>
                    <a:pt x="711" y="515"/>
                  </a:lnTo>
                  <a:lnTo>
                    <a:pt x="710" y="518"/>
                  </a:lnTo>
                  <a:lnTo>
                    <a:pt x="710" y="521"/>
                  </a:lnTo>
                  <a:lnTo>
                    <a:pt x="710" y="521"/>
                  </a:lnTo>
                  <a:lnTo>
                    <a:pt x="710" y="525"/>
                  </a:lnTo>
                  <a:lnTo>
                    <a:pt x="710" y="529"/>
                  </a:lnTo>
                  <a:lnTo>
                    <a:pt x="710" y="529"/>
                  </a:lnTo>
                  <a:lnTo>
                    <a:pt x="709" y="538"/>
                  </a:lnTo>
                  <a:lnTo>
                    <a:pt x="708" y="546"/>
                  </a:lnTo>
                  <a:lnTo>
                    <a:pt x="706" y="555"/>
                  </a:lnTo>
                  <a:lnTo>
                    <a:pt x="707" y="564"/>
                  </a:lnTo>
                  <a:lnTo>
                    <a:pt x="707" y="564"/>
                  </a:lnTo>
                  <a:lnTo>
                    <a:pt x="707" y="573"/>
                  </a:lnTo>
                  <a:lnTo>
                    <a:pt x="708" y="582"/>
                  </a:lnTo>
                  <a:lnTo>
                    <a:pt x="708" y="582"/>
                  </a:lnTo>
                  <a:lnTo>
                    <a:pt x="710" y="589"/>
                  </a:lnTo>
                  <a:lnTo>
                    <a:pt x="710" y="593"/>
                  </a:lnTo>
                  <a:lnTo>
                    <a:pt x="709" y="597"/>
                  </a:lnTo>
                  <a:lnTo>
                    <a:pt x="709" y="597"/>
                  </a:lnTo>
                  <a:lnTo>
                    <a:pt x="709" y="597"/>
                  </a:lnTo>
                  <a:lnTo>
                    <a:pt x="709" y="597"/>
                  </a:lnTo>
                  <a:lnTo>
                    <a:pt x="711" y="604"/>
                  </a:lnTo>
                  <a:lnTo>
                    <a:pt x="711" y="611"/>
                  </a:lnTo>
                  <a:lnTo>
                    <a:pt x="710" y="625"/>
                  </a:lnTo>
                  <a:lnTo>
                    <a:pt x="710" y="625"/>
                  </a:lnTo>
                  <a:lnTo>
                    <a:pt x="711" y="628"/>
                  </a:lnTo>
                  <a:lnTo>
                    <a:pt x="712" y="630"/>
                  </a:lnTo>
                  <a:lnTo>
                    <a:pt x="712" y="630"/>
                  </a:lnTo>
                  <a:lnTo>
                    <a:pt x="714" y="635"/>
                  </a:lnTo>
                  <a:lnTo>
                    <a:pt x="715" y="639"/>
                  </a:lnTo>
                  <a:lnTo>
                    <a:pt x="715" y="644"/>
                  </a:lnTo>
                  <a:lnTo>
                    <a:pt x="714" y="648"/>
                  </a:lnTo>
                  <a:lnTo>
                    <a:pt x="714" y="648"/>
                  </a:lnTo>
                  <a:lnTo>
                    <a:pt x="713" y="655"/>
                  </a:lnTo>
                  <a:lnTo>
                    <a:pt x="713" y="662"/>
                  </a:lnTo>
                  <a:lnTo>
                    <a:pt x="713" y="669"/>
                  </a:lnTo>
                  <a:lnTo>
                    <a:pt x="715" y="675"/>
                  </a:lnTo>
                  <a:lnTo>
                    <a:pt x="715" y="675"/>
                  </a:lnTo>
                  <a:lnTo>
                    <a:pt x="716" y="677"/>
                  </a:lnTo>
                  <a:lnTo>
                    <a:pt x="716" y="679"/>
                  </a:lnTo>
                  <a:lnTo>
                    <a:pt x="716" y="679"/>
                  </a:lnTo>
                  <a:lnTo>
                    <a:pt x="715" y="683"/>
                  </a:lnTo>
                  <a:lnTo>
                    <a:pt x="714" y="687"/>
                  </a:lnTo>
                  <a:lnTo>
                    <a:pt x="715" y="695"/>
                  </a:lnTo>
                  <a:lnTo>
                    <a:pt x="717" y="703"/>
                  </a:lnTo>
                  <a:lnTo>
                    <a:pt x="719" y="711"/>
                  </a:lnTo>
                  <a:lnTo>
                    <a:pt x="719" y="711"/>
                  </a:lnTo>
                  <a:lnTo>
                    <a:pt x="720" y="722"/>
                  </a:lnTo>
                  <a:lnTo>
                    <a:pt x="720" y="728"/>
                  </a:lnTo>
                  <a:lnTo>
                    <a:pt x="719" y="734"/>
                  </a:lnTo>
                  <a:lnTo>
                    <a:pt x="719" y="734"/>
                  </a:lnTo>
                  <a:lnTo>
                    <a:pt x="718" y="738"/>
                  </a:lnTo>
                  <a:lnTo>
                    <a:pt x="718" y="741"/>
                  </a:lnTo>
                  <a:lnTo>
                    <a:pt x="720" y="749"/>
                  </a:lnTo>
                  <a:lnTo>
                    <a:pt x="720" y="749"/>
                  </a:lnTo>
                  <a:lnTo>
                    <a:pt x="720" y="750"/>
                  </a:lnTo>
                  <a:lnTo>
                    <a:pt x="720" y="750"/>
                  </a:lnTo>
                  <a:lnTo>
                    <a:pt x="720" y="759"/>
                  </a:lnTo>
                  <a:lnTo>
                    <a:pt x="719" y="767"/>
                  </a:lnTo>
                  <a:lnTo>
                    <a:pt x="719" y="767"/>
                  </a:lnTo>
                  <a:lnTo>
                    <a:pt x="720" y="771"/>
                  </a:lnTo>
                  <a:lnTo>
                    <a:pt x="721" y="775"/>
                  </a:lnTo>
                  <a:lnTo>
                    <a:pt x="722" y="779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1" y="789"/>
                  </a:lnTo>
                  <a:lnTo>
                    <a:pt x="721" y="795"/>
                  </a:lnTo>
                  <a:lnTo>
                    <a:pt x="720" y="807"/>
                  </a:lnTo>
                  <a:lnTo>
                    <a:pt x="720" y="807"/>
                  </a:lnTo>
                  <a:lnTo>
                    <a:pt x="719" y="813"/>
                  </a:lnTo>
                  <a:lnTo>
                    <a:pt x="718" y="819"/>
                  </a:lnTo>
                  <a:lnTo>
                    <a:pt x="718" y="819"/>
                  </a:lnTo>
                  <a:lnTo>
                    <a:pt x="715" y="836"/>
                  </a:lnTo>
                  <a:lnTo>
                    <a:pt x="712" y="853"/>
                  </a:lnTo>
                  <a:lnTo>
                    <a:pt x="712" y="853"/>
                  </a:lnTo>
                  <a:lnTo>
                    <a:pt x="711" y="862"/>
                  </a:lnTo>
                  <a:lnTo>
                    <a:pt x="711" y="872"/>
                  </a:lnTo>
                  <a:lnTo>
                    <a:pt x="711" y="881"/>
                  </a:lnTo>
                  <a:lnTo>
                    <a:pt x="710" y="890"/>
                  </a:lnTo>
                  <a:lnTo>
                    <a:pt x="710" y="890"/>
                  </a:lnTo>
                  <a:lnTo>
                    <a:pt x="709" y="893"/>
                  </a:lnTo>
                  <a:lnTo>
                    <a:pt x="710" y="896"/>
                  </a:lnTo>
                  <a:lnTo>
                    <a:pt x="710" y="903"/>
                  </a:lnTo>
                  <a:lnTo>
                    <a:pt x="710" y="903"/>
                  </a:lnTo>
                  <a:lnTo>
                    <a:pt x="709" y="908"/>
                  </a:lnTo>
                  <a:lnTo>
                    <a:pt x="709" y="913"/>
                  </a:lnTo>
                  <a:lnTo>
                    <a:pt x="709" y="913"/>
                  </a:lnTo>
                  <a:lnTo>
                    <a:pt x="709" y="922"/>
                  </a:lnTo>
                  <a:lnTo>
                    <a:pt x="709" y="922"/>
                  </a:lnTo>
                  <a:lnTo>
                    <a:pt x="707" y="925"/>
                  </a:lnTo>
                  <a:lnTo>
                    <a:pt x="706" y="928"/>
                  </a:lnTo>
                  <a:lnTo>
                    <a:pt x="706" y="931"/>
                  </a:lnTo>
                  <a:lnTo>
                    <a:pt x="707" y="935"/>
                  </a:lnTo>
                  <a:lnTo>
                    <a:pt x="707" y="935"/>
                  </a:lnTo>
                  <a:lnTo>
                    <a:pt x="707" y="937"/>
                  </a:lnTo>
                  <a:lnTo>
                    <a:pt x="707" y="940"/>
                  </a:lnTo>
                  <a:lnTo>
                    <a:pt x="707" y="945"/>
                  </a:lnTo>
                  <a:lnTo>
                    <a:pt x="707" y="945"/>
                  </a:lnTo>
                  <a:lnTo>
                    <a:pt x="707" y="951"/>
                  </a:lnTo>
                  <a:lnTo>
                    <a:pt x="707" y="957"/>
                  </a:lnTo>
                  <a:lnTo>
                    <a:pt x="706" y="963"/>
                  </a:lnTo>
                  <a:lnTo>
                    <a:pt x="705" y="969"/>
                  </a:lnTo>
                  <a:lnTo>
                    <a:pt x="705" y="969"/>
                  </a:lnTo>
                  <a:lnTo>
                    <a:pt x="704" y="972"/>
                  </a:lnTo>
                  <a:lnTo>
                    <a:pt x="705" y="975"/>
                  </a:lnTo>
                  <a:lnTo>
                    <a:pt x="705" y="975"/>
                  </a:lnTo>
                  <a:lnTo>
                    <a:pt x="705" y="985"/>
                  </a:lnTo>
                  <a:lnTo>
                    <a:pt x="705" y="985"/>
                  </a:lnTo>
                  <a:lnTo>
                    <a:pt x="681" y="987"/>
                  </a:lnTo>
                  <a:lnTo>
                    <a:pt x="681" y="987"/>
                  </a:lnTo>
                  <a:lnTo>
                    <a:pt x="678" y="988"/>
                  </a:lnTo>
                  <a:lnTo>
                    <a:pt x="675" y="990"/>
                  </a:lnTo>
                  <a:lnTo>
                    <a:pt x="675" y="990"/>
                  </a:lnTo>
                  <a:lnTo>
                    <a:pt x="670" y="994"/>
                  </a:lnTo>
                  <a:lnTo>
                    <a:pt x="667" y="995"/>
                  </a:lnTo>
                  <a:lnTo>
                    <a:pt x="663" y="996"/>
                  </a:lnTo>
                  <a:lnTo>
                    <a:pt x="663" y="996"/>
                  </a:lnTo>
                  <a:lnTo>
                    <a:pt x="661" y="996"/>
                  </a:lnTo>
                  <a:lnTo>
                    <a:pt x="659" y="997"/>
                  </a:lnTo>
                  <a:lnTo>
                    <a:pt x="659" y="997"/>
                  </a:lnTo>
                  <a:lnTo>
                    <a:pt x="632" y="1020"/>
                  </a:lnTo>
                  <a:lnTo>
                    <a:pt x="632" y="1020"/>
                  </a:lnTo>
                  <a:lnTo>
                    <a:pt x="629" y="1022"/>
                  </a:lnTo>
                  <a:lnTo>
                    <a:pt x="626" y="1024"/>
                  </a:lnTo>
                  <a:lnTo>
                    <a:pt x="622" y="1024"/>
                  </a:lnTo>
                  <a:lnTo>
                    <a:pt x="619" y="1025"/>
                  </a:lnTo>
                  <a:lnTo>
                    <a:pt x="616" y="1024"/>
                  </a:lnTo>
                  <a:lnTo>
                    <a:pt x="613" y="1023"/>
                  </a:lnTo>
                  <a:lnTo>
                    <a:pt x="610" y="1021"/>
                  </a:lnTo>
                  <a:lnTo>
                    <a:pt x="608" y="1019"/>
                  </a:lnTo>
                  <a:lnTo>
                    <a:pt x="608" y="1019"/>
                  </a:lnTo>
                  <a:lnTo>
                    <a:pt x="606" y="1016"/>
                  </a:lnTo>
                  <a:lnTo>
                    <a:pt x="603" y="1015"/>
                  </a:lnTo>
                  <a:lnTo>
                    <a:pt x="597" y="1013"/>
                  </a:lnTo>
                  <a:lnTo>
                    <a:pt x="597" y="1013"/>
                  </a:lnTo>
                  <a:lnTo>
                    <a:pt x="587" y="1009"/>
                  </a:lnTo>
                  <a:lnTo>
                    <a:pt x="577" y="1003"/>
                  </a:lnTo>
                  <a:lnTo>
                    <a:pt x="577" y="1003"/>
                  </a:lnTo>
                  <a:lnTo>
                    <a:pt x="574" y="1002"/>
                  </a:lnTo>
                  <a:lnTo>
                    <a:pt x="572" y="1002"/>
                  </a:lnTo>
                  <a:lnTo>
                    <a:pt x="569" y="1001"/>
                  </a:lnTo>
                  <a:lnTo>
                    <a:pt x="567" y="1001"/>
                  </a:lnTo>
                  <a:lnTo>
                    <a:pt x="567" y="1001"/>
                  </a:lnTo>
                  <a:lnTo>
                    <a:pt x="563" y="997"/>
                  </a:lnTo>
                  <a:lnTo>
                    <a:pt x="560" y="996"/>
                  </a:lnTo>
                  <a:lnTo>
                    <a:pt x="557" y="997"/>
                  </a:lnTo>
                  <a:lnTo>
                    <a:pt x="557" y="997"/>
                  </a:lnTo>
                  <a:lnTo>
                    <a:pt x="555" y="997"/>
                  </a:lnTo>
                  <a:lnTo>
                    <a:pt x="553" y="996"/>
                  </a:lnTo>
                  <a:lnTo>
                    <a:pt x="553" y="996"/>
                  </a:lnTo>
                  <a:lnTo>
                    <a:pt x="551" y="993"/>
                  </a:lnTo>
                  <a:lnTo>
                    <a:pt x="549" y="992"/>
                  </a:lnTo>
                  <a:lnTo>
                    <a:pt x="547" y="991"/>
                  </a:lnTo>
                  <a:lnTo>
                    <a:pt x="544" y="990"/>
                  </a:lnTo>
                  <a:lnTo>
                    <a:pt x="539" y="991"/>
                  </a:lnTo>
                  <a:lnTo>
                    <a:pt x="533" y="992"/>
                  </a:lnTo>
                  <a:lnTo>
                    <a:pt x="533" y="992"/>
                  </a:lnTo>
                  <a:lnTo>
                    <a:pt x="528" y="992"/>
                  </a:lnTo>
                  <a:lnTo>
                    <a:pt x="523" y="991"/>
                  </a:lnTo>
                  <a:lnTo>
                    <a:pt x="523" y="991"/>
                  </a:lnTo>
                  <a:lnTo>
                    <a:pt x="517" y="989"/>
                  </a:lnTo>
                  <a:lnTo>
                    <a:pt x="511" y="988"/>
                  </a:lnTo>
                  <a:lnTo>
                    <a:pt x="511" y="988"/>
                  </a:lnTo>
                  <a:lnTo>
                    <a:pt x="507" y="988"/>
                  </a:lnTo>
                  <a:lnTo>
                    <a:pt x="502" y="990"/>
                  </a:lnTo>
                  <a:lnTo>
                    <a:pt x="502" y="990"/>
                  </a:lnTo>
                  <a:lnTo>
                    <a:pt x="500" y="988"/>
                  </a:lnTo>
                  <a:lnTo>
                    <a:pt x="498" y="987"/>
                  </a:lnTo>
                  <a:lnTo>
                    <a:pt x="495" y="987"/>
                  </a:lnTo>
                  <a:lnTo>
                    <a:pt x="491" y="989"/>
                  </a:lnTo>
                  <a:lnTo>
                    <a:pt x="491" y="989"/>
                  </a:lnTo>
                  <a:lnTo>
                    <a:pt x="489" y="990"/>
                  </a:lnTo>
                  <a:lnTo>
                    <a:pt x="487" y="990"/>
                  </a:lnTo>
                  <a:lnTo>
                    <a:pt x="487" y="990"/>
                  </a:lnTo>
                  <a:lnTo>
                    <a:pt x="484" y="989"/>
                  </a:lnTo>
                  <a:lnTo>
                    <a:pt x="481" y="988"/>
                  </a:lnTo>
                  <a:lnTo>
                    <a:pt x="475" y="989"/>
                  </a:lnTo>
                  <a:lnTo>
                    <a:pt x="464" y="993"/>
                  </a:lnTo>
                  <a:lnTo>
                    <a:pt x="464" y="993"/>
                  </a:lnTo>
                  <a:lnTo>
                    <a:pt x="454" y="996"/>
                  </a:lnTo>
                  <a:lnTo>
                    <a:pt x="443" y="998"/>
                  </a:lnTo>
                  <a:lnTo>
                    <a:pt x="443" y="998"/>
                  </a:lnTo>
                  <a:lnTo>
                    <a:pt x="440" y="999"/>
                  </a:lnTo>
                  <a:lnTo>
                    <a:pt x="437" y="1000"/>
                  </a:lnTo>
                  <a:lnTo>
                    <a:pt x="437" y="1000"/>
                  </a:lnTo>
                  <a:lnTo>
                    <a:pt x="432" y="1003"/>
                  </a:lnTo>
                  <a:lnTo>
                    <a:pt x="429" y="1004"/>
                  </a:lnTo>
                  <a:lnTo>
                    <a:pt x="426" y="1004"/>
                  </a:lnTo>
                  <a:lnTo>
                    <a:pt x="426" y="1004"/>
                  </a:lnTo>
                  <a:lnTo>
                    <a:pt x="424" y="1005"/>
                  </a:lnTo>
                  <a:lnTo>
                    <a:pt x="422" y="1006"/>
                  </a:lnTo>
                  <a:lnTo>
                    <a:pt x="422" y="1006"/>
                  </a:lnTo>
                  <a:lnTo>
                    <a:pt x="420" y="1007"/>
                  </a:lnTo>
                  <a:lnTo>
                    <a:pt x="418" y="1008"/>
                  </a:lnTo>
                  <a:lnTo>
                    <a:pt x="414" y="1010"/>
                  </a:lnTo>
                  <a:lnTo>
                    <a:pt x="414" y="1010"/>
                  </a:lnTo>
                  <a:lnTo>
                    <a:pt x="408" y="1013"/>
                  </a:lnTo>
                  <a:lnTo>
                    <a:pt x="402" y="1017"/>
                  </a:lnTo>
                  <a:lnTo>
                    <a:pt x="402" y="1017"/>
                  </a:lnTo>
                  <a:lnTo>
                    <a:pt x="396" y="1018"/>
                  </a:lnTo>
                  <a:lnTo>
                    <a:pt x="393" y="1019"/>
                  </a:lnTo>
                  <a:lnTo>
                    <a:pt x="391" y="1021"/>
                  </a:lnTo>
                  <a:lnTo>
                    <a:pt x="391" y="1021"/>
                  </a:lnTo>
                  <a:lnTo>
                    <a:pt x="387" y="1023"/>
                  </a:lnTo>
                  <a:lnTo>
                    <a:pt x="384" y="1025"/>
                  </a:lnTo>
                  <a:lnTo>
                    <a:pt x="376" y="1028"/>
                  </a:lnTo>
                  <a:lnTo>
                    <a:pt x="376" y="1028"/>
                  </a:lnTo>
                  <a:lnTo>
                    <a:pt x="357" y="1040"/>
                  </a:lnTo>
                  <a:lnTo>
                    <a:pt x="357" y="1040"/>
                  </a:lnTo>
                  <a:lnTo>
                    <a:pt x="355" y="1042"/>
                  </a:lnTo>
                  <a:lnTo>
                    <a:pt x="355" y="1042"/>
                  </a:lnTo>
                  <a:lnTo>
                    <a:pt x="353" y="1046"/>
                  </a:lnTo>
                  <a:lnTo>
                    <a:pt x="351" y="1048"/>
                  </a:lnTo>
                  <a:lnTo>
                    <a:pt x="347" y="1049"/>
                  </a:lnTo>
                  <a:lnTo>
                    <a:pt x="343" y="1050"/>
                  </a:lnTo>
                  <a:lnTo>
                    <a:pt x="343" y="1050"/>
                  </a:lnTo>
                  <a:lnTo>
                    <a:pt x="342" y="1047"/>
                  </a:lnTo>
                  <a:lnTo>
                    <a:pt x="341" y="1045"/>
                  </a:lnTo>
                  <a:lnTo>
                    <a:pt x="342" y="1042"/>
                  </a:lnTo>
                  <a:lnTo>
                    <a:pt x="343" y="1039"/>
                  </a:lnTo>
                  <a:lnTo>
                    <a:pt x="343" y="1039"/>
                  </a:lnTo>
                  <a:lnTo>
                    <a:pt x="344" y="1036"/>
                  </a:lnTo>
                  <a:lnTo>
                    <a:pt x="344" y="1036"/>
                  </a:lnTo>
                  <a:lnTo>
                    <a:pt x="344" y="1024"/>
                  </a:lnTo>
                  <a:lnTo>
                    <a:pt x="344" y="1017"/>
                  </a:lnTo>
                  <a:lnTo>
                    <a:pt x="344" y="1011"/>
                  </a:lnTo>
                  <a:lnTo>
                    <a:pt x="344" y="1011"/>
                  </a:lnTo>
                  <a:lnTo>
                    <a:pt x="343" y="1003"/>
                  </a:lnTo>
                  <a:lnTo>
                    <a:pt x="343" y="994"/>
                  </a:lnTo>
                  <a:lnTo>
                    <a:pt x="343" y="994"/>
                  </a:lnTo>
                  <a:lnTo>
                    <a:pt x="344" y="970"/>
                  </a:lnTo>
                  <a:lnTo>
                    <a:pt x="344" y="970"/>
                  </a:lnTo>
                  <a:lnTo>
                    <a:pt x="346" y="954"/>
                  </a:lnTo>
                  <a:lnTo>
                    <a:pt x="346" y="954"/>
                  </a:lnTo>
                  <a:lnTo>
                    <a:pt x="346" y="952"/>
                  </a:lnTo>
                  <a:lnTo>
                    <a:pt x="346" y="951"/>
                  </a:lnTo>
                  <a:lnTo>
                    <a:pt x="346" y="951"/>
                  </a:lnTo>
                  <a:lnTo>
                    <a:pt x="345" y="947"/>
                  </a:lnTo>
                  <a:lnTo>
                    <a:pt x="344" y="944"/>
                  </a:lnTo>
                  <a:lnTo>
                    <a:pt x="346" y="937"/>
                  </a:lnTo>
                  <a:lnTo>
                    <a:pt x="346" y="937"/>
                  </a:lnTo>
                  <a:lnTo>
                    <a:pt x="347" y="929"/>
                  </a:lnTo>
                  <a:lnTo>
                    <a:pt x="347" y="925"/>
                  </a:lnTo>
                  <a:lnTo>
                    <a:pt x="345" y="921"/>
                  </a:lnTo>
                  <a:lnTo>
                    <a:pt x="345" y="921"/>
                  </a:lnTo>
                  <a:lnTo>
                    <a:pt x="344" y="919"/>
                  </a:lnTo>
                  <a:lnTo>
                    <a:pt x="344" y="917"/>
                  </a:lnTo>
                  <a:lnTo>
                    <a:pt x="344" y="917"/>
                  </a:lnTo>
                  <a:lnTo>
                    <a:pt x="346" y="914"/>
                  </a:lnTo>
                  <a:lnTo>
                    <a:pt x="347" y="912"/>
                  </a:lnTo>
                  <a:lnTo>
                    <a:pt x="346" y="907"/>
                  </a:lnTo>
                  <a:lnTo>
                    <a:pt x="345" y="902"/>
                  </a:lnTo>
                  <a:lnTo>
                    <a:pt x="343" y="897"/>
                  </a:lnTo>
                  <a:lnTo>
                    <a:pt x="343" y="897"/>
                  </a:lnTo>
                  <a:lnTo>
                    <a:pt x="343" y="893"/>
                  </a:lnTo>
                  <a:lnTo>
                    <a:pt x="344" y="890"/>
                  </a:lnTo>
                  <a:lnTo>
                    <a:pt x="344" y="890"/>
                  </a:lnTo>
                  <a:lnTo>
                    <a:pt x="346" y="885"/>
                  </a:lnTo>
                  <a:lnTo>
                    <a:pt x="347" y="881"/>
                  </a:lnTo>
                  <a:lnTo>
                    <a:pt x="347" y="876"/>
                  </a:lnTo>
                  <a:lnTo>
                    <a:pt x="346" y="871"/>
                  </a:lnTo>
                  <a:lnTo>
                    <a:pt x="346" y="871"/>
                  </a:lnTo>
                  <a:lnTo>
                    <a:pt x="346" y="868"/>
                  </a:lnTo>
                  <a:lnTo>
                    <a:pt x="346" y="865"/>
                  </a:lnTo>
                  <a:lnTo>
                    <a:pt x="346" y="865"/>
                  </a:lnTo>
                  <a:lnTo>
                    <a:pt x="347" y="852"/>
                  </a:lnTo>
                  <a:lnTo>
                    <a:pt x="347" y="846"/>
                  </a:lnTo>
                  <a:lnTo>
                    <a:pt x="346" y="840"/>
                  </a:lnTo>
                  <a:lnTo>
                    <a:pt x="346" y="840"/>
                  </a:lnTo>
                  <a:lnTo>
                    <a:pt x="346" y="837"/>
                  </a:lnTo>
                  <a:lnTo>
                    <a:pt x="347" y="834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6" y="821"/>
                  </a:lnTo>
                  <a:lnTo>
                    <a:pt x="345" y="814"/>
                  </a:lnTo>
                  <a:lnTo>
                    <a:pt x="346" y="808"/>
                  </a:lnTo>
                  <a:lnTo>
                    <a:pt x="349" y="801"/>
                  </a:lnTo>
                  <a:lnTo>
                    <a:pt x="349" y="801"/>
                  </a:lnTo>
                  <a:lnTo>
                    <a:pt x="349" y="798"/>
                  </a:lnTo>
                  <a:lnTo>
                    <a:pt x="349" y="794"/>
                  </a:lnTo>
                  <a:lnTo>
                    <a:pt x="349" y="794"/>
                  </a:lnTo>
                  <a:lnTo>
                    <a:pt x="349" y="786"/>
                  </a:lnTo>
                  <a:lnTo>
                    <a:pt x="349" y="777"/>
                  </a:lnTo>
                  <a:lnTo>
                    <a:pt x="350" y="769"/>
                  </a:lnTo>
                  <a:lnTo>
                    <a:pt x="350" y="761"/>
                  </a:lnTo>
                  <a:lnTo>
                    <a:pt x="350" y="761"/>
                  </a:lnTo>
                  <a:lnTo>
                    <a:pt x="351" y="756"/>
                  </a:lnTo>
                  <a:lnTo>
                    <a:pt x="351" y="753"/>
                  </a:lnTo>
                  <a:lnTo>
                    <a:pt x="349" y="751"/>
                  </a:lnTo>
                  <a:lnTo>
                    <a:pt x="349" y="751"/>
                  </a:lnTo>
                  <a:lnTo>
                    <a:pt x="349" y="749"/>
                  </a:lnTo>
                  <a:lnTo>
                    <a:pt x="350" y="747"/>
                  </a:lnTo>
                  <a:lnTo>
                    <a:pt x="350" y="747"/>
                  </a:lnTo>
                  <a:lnTo>
                    <a:pt x="351" y="744"/>
                  </a:lnTo>
                  <a:lnTo>
                    <a:pt x="351" y="741"/>
                  </a:lnTo>
                  <a:lnTo>
                    <a:pt x="348" y="734"/>
                  </a:lnTo>
                  <a:lnTo>
                    <a:pt x="348" y="734"/>
                  </a:lnTo>
                  <a:lnTo>
                    <a:pt x="351" y="731"/>
                  </a:lnTo>
                  <a:lnTo>
                    <a:pt x="353" y="727"/>
                  </a:lnTo>
                  <a:lnTo>
                    <a:pt x="353" y="724"/>
                  </a:lnTo>
                  <a:lnTo>
                    <a:pt x="353" y="719"/>
                  </a:lnTo>
                  <a:lnTo>
                    <a:pt x="353" y="719"/>
                  </a:lnTo>
                  <a:lnTo>
                    <a:pt x="353" y="707"/>
                  </a:lnTo>
                  <a:lnTo>
                    <a:pt x="353" y="695"/>
                  </a:lnTo>
                  <a:lnTo>
                    <a:pt x="353" y="695"/>
                  </a:lnTo>
                  <a:lnTo>
                    <a:pt x="353" y="689"/>
                  </a:lnTo>
                  <a:lnTo>
                    <a:pt x="353" y="684"/>
                  </a:lnTo>
                  <a:lnTo>
                    <a:pt x="353" y="684"/>
                  </a:lnTo>
                  <a:lnTo>
                    <a:pt x="352" y="677"/>
                  </a:lnTo>
                  <a:lnTo>
                    <a:pt x="353" y="671"/>
                  </a:lnTo>
                  <a:lnTo>
                    <a:pt x="353" y="664"/>
                  </a:lnTo>
                  <a:lnTo>
                    <a:pt x="352" y="658"/>
                  </a:lnTo>
                  <a:lnTo>
                    <a:pt x="352" y="658"/>
                  </a:lnTo>
                  <a:lnTo>
                    <a:pt x="351" y="654"/>
                  </a:lnTo>
                  <a:lnTo>
                    <a:pt x="350" y="650"/>
                  </a:lnTo>
                  <a:lnTo>
                    <a:pt x="350" y="650"/>
                  </a:lnTo>
                  <a:lnTo>
                    <a:pt x="349" y="645"/>
                  </a:lnTo>
                  <a:lnTo>
                    <a:pt x="349" y="643"/>
                  </a:lnTo>
                  <a:lnTo>
                    <a:pt x="350" y="640"/>
                  </a:lnTo>
                  <a:lnTo>
                    <a:pt x="350" y="640"/>
                  </a:lnTo>
                  <a:lnTo>
                    <a:pt x="350" y="637"/>
                  </a:lnTo>
                  <a:lnTo>
                    <a:pt x="350" y="634"/>
                  </a:lnTo>
                  <a:lnTo>
                    <a:pt x="350" y="634"/>
                  </a:lnTo>
                  <a:lnTo>
                    <a:pt x="350" y="624"/>
                  </a:lnTo>
                  <a:lnTo>
                    <a:pt x="350" y="618"/>
                  </a:lnTo>
                  <a:lnTo>
                    <a:pt x="351" y="613"/>
                  </a:lnTo>
                  <a:lnTo>
                    <a:pt x="351" y="613"/>
                  </a:lnTo>
                  <a:lnTo>
                    <a:pt x="351" y="611"/>
                  </a:lnTo>
                  <a:lnTo>
                    <a:pt x="351" y="611"/>
                  </a:lnTo>
                  <a:lnTo>
                    <a:pt x="349" y="607"/>
                  </a:lnTo>
                  <a:lnTo>
                    <a:pt x="347" y="603"/>
                  </a:lnTo>
                  <a:lnTo>
                    <a:pt x="347" y="598"/>
                  </a:lnTo>
                  <a:lnTo>
                    <a:pt x="345" y="594"/>
                  </a:lnTo>
                  <a:lnTo>
                    <a:pt x="345" y="594"/>
                  </a:lnTo>
                  <a:lnTo>
                    <a:pt x="343" y="589"/>
                  </a:lnTo>
                  <a:lnTo>
                    <a:pt x="343" y="584"/>
                  </a:lnTo>
                  <a:lnTo>
                    <a:pt x="343" y="584"/>
                  </a:lnTo>
                  <a:lnTo>
                    <a:pt x="343" y="581"/>
                  </a:lnTo>
                  <a:lnTo>
                    <a:pt x="342" y="579"/>
                  </a:lnTo>
                  <a:lnTo>
                    <a:pt x="341" y="577"/>
                  </a:lnTo>
                  <a:lnTo>
                    <a:pt x="338" y="575"/>
                  </a:lnTo>
                  <a:lnTo>
                    <a:pt x="338" y="575"/>
                  </a:lnTo>
                  <a:lnTo>
                    <a:pt x="334" y="572"/>
                  </a:lnTo>
                  <a:lnTo>
                    <a:pt x="333" y="569"/>
                  </a:lnTo>
                  <a:lnTo>
                    <a:pt x="332" y="567"/>
                  </a:lnTo>
                  <a:lnTo>
                    <a:pt x="332" y="567"/>
                  </a:lnTo>
                  <a:lnTo>
                    <a:pt x="331" y="563"/>
                  </a:lnTo>
                  <a:lnTo>
                    <a:pt x="330" y="561"/>
                  </a:lnTo>
                  <a:lnTo>
                    <a:pt x="328" y="560"/>
                  </a:lnTo>
                  <a:lnTo>
                    <a:pt x="325" y="558"/>
                  </a:lnTo>
                  <a:lnTo>
                    <a:pt x="325" y="558"/>
                  </a:lnTo>
                  <a:lnTo>
                    <a:pt x="322" y="557"/>
                  </a:lnTo>
                  <a:lnTo>
                    <a:pt x="320" y="555"/>
                  </a:lnTo>
                  <a:lnTo>
                    <a:pt x="319" y="553"/>
                  </a:lnTo>
                  <a:lnTo>
                    <a:pt x="319" y="550"/>
                  </a:lnTo>
                  <a:lnTo>
                    <a:pt x="319" y="550"/>
                  </a:lnTo>
                  <a:lnTo>
                    <a:pt x="319" y="549"/>
                  </a:lnTo>
                  <a:lnTo>
                    <a:pt x="318" y="547"/>
                  </a:lnTo>
                  <a:lnTo>
                    <a:pt x="316" y="545"/>
                  </a:lnTo>
                  <a:lnTo>
                    <a:pt x="316" y="545"/>
                  </a:lnTo>
                  <a:lnTo>
                    <a:pt x="315" y="543"/>
                  </a:lnTo>
                  <a:lnTo>
                    <a:pt x="314" y="542"/>
                  </a:lnTo>
                  <a:lnTo>
                    <a:pt x="311" y="540"/>
                  </a:lnTo>
                  <a:lnTo>
                    <a:pt x="308" y="538"/>
                  </a:lnTo>
                  <a:lnTo>
                    <a:pt x="307" y="537"/>
                  </a:lnTo>
                  <a:lnTo>
                    <a:pt x="306" y="535"/>
                  </a:lnTo>
                  <a:lnTo>
                    <a:pt x="306" y="535"/>
                  </a:lnTo>
                  <a:lnTo>
                    <a:pt x="306" y="531"/>
                  </a:lnTo>
                  <a:lnTo>
                    <a:pt x="303" y="528"/>
                  </a:lnTo>
                  <a:lnTo>
                    <a:pt x="301" y="526"/>
                  </a:lnTo>
                  <a:lnTo>
                    <a:pt x="299" y="524"/>
                  </a:lnTo>
                  <a:lnTo>
                    <a:pt x="299" y="524"/>
                  </a:lnTo>
                  <a:lnTo>
                    <a:pt x="297" y="522"/>
                  </a:lnTo>
                  <a:lnTo>
                    <a:pt x="295" y="522"/>
                  </a:lnTo>
                  <a:lnTo>
                    <a:pt x="295" y="522"/>
                  </a:lnTo>
                  <a:lnTo>
                    <a:pt x="290" y="522"/>
                  </a:lnTo>
                  <a:lnTo>
                    <a:pt x="286" y="520"/>
                  </a:lnTo>
                  <a:lnTo>
                    <a:pt x="282" y="518"/>
                  </a:lnTo>
                  <a:lnTo>
                    <a:pt x="278" y="516"/>
                  </a:lnTo>
                  <a:lnTo>
                    <a:pt x="278" y="516"/>
                  </a:lnTo>
                  <a:lnTo>
                    <a:pt x="276" y="515"/>
                  </a:lnTo>
                  <a:lnTo>
                    <a:pt x="276" y="515"/>
                  </a:lnTo>
                  <a:lnTo>
                    <a:pt x="268" y="509"/>
                  </a:lnTo>
                  <a:lnTo>
                    <a:pt x="264" y="507"/>
                  </a:lnTo>
                  <a:lnTo>
                    <a:pt x="259" y="505"/>
                  </a:lnTo>
                  <a:lnTo>
                    <a:pt x="250" y="503"/>
                  </a:lnTo>
                  <a:lnTo>
                    <a:pt x="240" y="504"/>
                  </a:lnTo>
                  <a:lnTo>
                    <a:pt x="240" y="504"/>
                  </a:lnTo>
                  <a:lnTo>
                    <a:pt x="238" y="503"/>
                  </a:lnTo>
                  <a:lnTo>
                    <a:pt x="235" y="503"/>
                  </a:lnTo>
                  <a:lnTo>
                    <a:pt x="231" y="500"/>
                  </a:lnTo>
                  <a:lnTo>
                    <a:pt x="231" y="500"/>
                  </a:lnTo>
                  <a:lnTo>
                    <a:pt x="226" y="498"/>
                  </a:lnTo>
                  <a:lnTo>
                    <a:pt x="224" y="498"/>
                  </a:lnTo>
                  <a:lnTo>
                    <a:pt x="221" y="498"/>
                  </a:lnTo>
                  <a:lnTo>
                    <a:pt x="221" y="498"/>
                  </a:lnTo>
                  <a:lnTo>
                    <a:pt x="216" y="501"/>
                  </a:lnTo>
                  <a:lnTo>
                    <a:pt x="210" y="502"/>
                  </a:lnTo>
                  <a:lnTo>
                    <a:pt x="204" y="502"/>
                  </a:lnTo>
                  <a:lnTo>
                    <a:pt x="198" y="501"/>
                  </a:lnTo>
                  <a:lnTo>
                    <a:pt x="198" y="501"/>
                  </a:lnTo>
                  <a:lnTo>
                    <a:pt x="196" y="502"/>
                  </a:lnTo>
                  <a:lnTo>
                    <a:pt x="194" y="502"/>
                  </a:lnTo>
                  <a:lnTo>
                    <a:pt x="189" y="502"/>
                  </a:lnTo>
                  <a:lnTo>
                    <a:pt x="184" y="503"/>
                  </a:lnTo>
                  <a:lnTo>
                    <a:pt x="181" y="504"/>
                  </a:lnTo>
                  <a:lnTo>
                    <a:pt x="179" y="506"/>
                  </a:lnTo>
                  <a:lnTo>
                    <a:pt x="179" y="506"/>
                  </a:lnTo>
                  <a:lnTo>
                    <a:pt x="178" y="507"/>
                  </a:lnTo>
                  <a:lnTo>
                    <a:pt x="175" y="507"/>
                  </a:lnTo>
                  <a:lnTo>
                    <a:pt x="175" y="507"/>
                  </a:lnTo>
                  <a:lnTo>
                    <a:pt x="171" y="508"/>
                  </a:lnTo>
                  <a:lnTo>
                    <a:pt x="167" y="508"/>
                  </a:lnTo>
                  <a:lnTo>
                    <a:pt x="164" y="510"/>
                  </a:lnTo>
                  <a:lnTo>
                    <a:pt x="162" y="511"/>
                  </a:lnTo>
                  <a:lnTo>
                    <a:pt x="161" y="513"/>
                  </a:lnTo>
                  <a:lnTo>
                    <a:pt x="161" y="513"/>
                  </a:lnTo>
                  <a:lnTo>
                    <a:pt x="157" y="514"/>
                  </a:lnTo>
                  <a:lnTo>
                    <a:pt x="153" y="516"/>
                  </a:lnTo>
                  <a:lnTo>
                    <a:pt x="146" y="521"/>
                  </a:lnTo>
                  <a:lnTo>
                    <a:pt x="140" y="527"/>
                  </a:lnTo>
                  <a:lnTo>
                    <a:pt x="135" y="534"/>
                  </a:lnTo>
                  <a:lnTo>
                    <a:pt x="135" y="534"/>
                  </a:lnTo>
                  <a:lnTo>
                    <a:pt x="132" y="537"/>
                  </a:lnTo>
                  <a:lnTo>
                    <a:pt x="129" y="539"/>
                  </a:lnTo>
                  <a:lnTo>
                    <a:pt x="129" y="539"/>
                  </a:lnTo>
                  <a:lnTo>
                    <a:pt x="126" y="541"/>
                  </a:lnTo>
                  <a:lnTo>
                    <a:pt x="124" y="543"/>
                  </a:lnTo>
                  <a:lnTo>
                    <a:pt x="124" y="543"/>
                  </a:lnTo>
                  <a:lnTo>
                    <a:pt x="122" y="548"/>
                  </a:lnTo>
                  <a:lnTo>
                    <a:pt x="119" y="553"/>
                  </a:lnTo>
                  <a:lnTo>
                    <a:pt x="116" y="558"/>
                  </a:lnTo>
                  <a:lnTo>
                    <a:pt x="114" y="563"/>
                  </a:lnTo>
                  <a:lnTo>
                    <a:pt x="114" y="563"/>
                  </a:lnTo>
                  <a:lnTo>
                    <a:pt x="112" y="572"/>
                  </a:lnTo>
                  <a:lnTo>
                    <a:pt x="111" y="581"/>
                  </a:lnTo>
                  <a:lnTo>
                    <a:pt x="109" y="599"/>
                  </a:lnTo>
                  <a:lnTo>
                    <a:pt x="109" y="599"/>
                  </a:lnTo>
                  <a:lnTo>
                    <a:pt x="110" y="603"/>
                  </a:lnTo>
                  <a:lnTo>
                    <a:pt x="110" y="607"/>
                  </a:lnTo>
                  <a:lnTo>
                    <a:pt x="110" y="607"/>
                  </a:lnTo>
                  <a:lnTo>
                    <a:pt x="110" y="612"/>
                  </a:lnTo>
                  <a:lnTo>
                    <a:pt x="108" y="616"/>
                  </a:lnTo>
                  <a:lnTo>
                    <a:pt x="108" y="621"/>
                  </a:lnTo>
                  <a:lnTo>
                    <a:pt x="108" y="623"/>
                  </a:lnTo>
                  <a:lnTo>
                    <a:pt x="110" y="625"/>
                  </a:lnTo>
                  <a:lnTo>
                    <a:pt x="110" y="625"/>
                  </a:lnTo>
                  <a:lnTo>
                    <a:pt x="109" y="627"/>
                  </a:lnTo>
                  <a:lnTo>
                    <a:pt x="108" y="628"/>
                  </a:lnTo>
                  <a:lnTo>
                    <a:pt x="108" y="628"/>
                  </a:lnTo>
                  <a:lnTo>
                    <a:pt x="107" y="631"/>
                  </a:lnTo>
                  <a:lnTo>
                    <a:pt x="107" y="634"/>
                  </a:lnTo>
                  <a:lnTo>
                    <a:pt x="107" y="634"/>
                  </a:lnTo>
                  <a:lnTo>
                    <a:pt x="109" y="641"/>
                  </a:lnTo>
                  <a:lnTo>
                    <a:pt x="109" y="649"/>
                  </a:lnTo>
                  <a:lnTo>
                    <a:pt x="109" y="656"/>
                  </a:lnTo>
                  <a:lnTo>
                    <a:pt x="107" y="664"/>
                  </a:lnTo>
                  <a:lnTo>
                    <a:pt x="107" y="664"/>
                  </a:lnTo>
                  <a:lnTo>
                    <a:pt x="107" y="667"/>
                  </a:lnTo>
                  <a:lnTo>
                    <a:pt x="108" y="671"/>
                  </a:lnTo>
                  <a:lnTo>
                    <a:pt x="109" y="679"/>
                  </a:lnTo>
                  <a:lnTo>
                    <a:pt x="109" y="679"/>
                  </a:lnTo>
                  <a:lnTo>
                    <a:pt x="108" y="686"/>
                  </a:lnTo>
                  <a:lnTo>
                    <a:pt x="108" y="686"/>
                  </a:lnTo>
                  <a:lnTo>
                    <a:pt x="108" y="693"/>
                  </a:lnTo>
                  <a:lnTo>
                    <a:pt x="108" y="693"/>
                  </a:lnTo>
                  <a:lnTo>
                    <a:pt x="107" y="699"/>
                  </a:lnTo>
                  <a:lnTo>
                    <a:pt x="107" y="699"/>
                  </a:lnTo>
                  <a:lnTo>
                    <a:pt x="107" y="704"/>
                  </a:lnTo>
                  <a:lnTo>
                    <a:pt x="107" y="704"/>
                  </a:lnTo>
                  <a:lnTo>
                    <a:pt x="108" y="716"/>
                  </a:lnTo>
                  <a:lnTo>
                    <a:pt x="108" y="716"/>
                  </a:lnTo>
                  <a:lnTo>
                    <a:pt x="109" y="722"/>
                  </a:lnTo>
                  <a:lnTo>
                    <a:pt x="110" y="728"/>
                  </a:lnTo>
                  <a:lnTo>
                    <a:pt x="110" y="728"/>
                  </a:lnTo>
                  <a:lnTo>
                    <a:pt x="109" y="733"/>
                  </a:lnTo>
                  <a:lnTo>
                    <a:pt x="107" y="739"/>
                  </a:lnTo>
                  <a:lnTo>
                    <a:pt x="107" y="739"/>
                  </a:lnTo>
                  <a:lnTo>
                    <a:pt x="106" y="749"/>
                  </a:lnTo>
                  <a:lnTo>
                    <a:pt x="105" y="759"/>
                  </a:lnTo>
                  <a:lnTo>
                    <a:pt x="105" y="759"/>
                  </a:lnTo>
                  <a:lnTo>
                    <a:pt x="105" y="764"/>
                  </a:lnTo>
                  <a:lnTo>
                    <a:pt x="105" y="768"/>
                  </a:lnTo>
                  <a:lnTo>
                    <a:pt x="106" y="773"/>
                  </a:lnTo>
                  <a:lnTo>
                    <a:pt x="105" y="778"/>
                  </a:lnTo>
                  <a:lnTo>
                    <a:pt x="105" y="778"/>
                  </a:lnTo>
                  <a:lnTo>
                    <a:pt x="104" y="798"/>
                  </a:lnTo>
                  <a:lnTo>
                    <a:pt x="104" y="798"/>
                  </a:lnTo>
                  <a:lnTo>
                    <a:pt x="104" y="804"/>
                  </a:lnTo>
                  <a:lnTo>
                    <a:pt x="104" y="804"/>
                  </a:lnTo>
                  <a:lnTo>
                    <a:pt x="105" y="806"/>
                  </a:lnTo>
                  <a:lnTo>
                    <a:pt x="105" y="809"/>
                  </a:lnTo>
                  <a:lnTo>
                    <a:pt x="105" y="809"/>
                  </a:lnTo>
                  <a:lnTo>
                    <a:pt x="103" y="814"/>
                  </a:lnTo>
                  <a:lnTo>
                    <a:pt x="103" y="819"/>
                  </a:lnTo>
                  <a:lnTo>
                    <a:pt x="104" y="829"/>
                  </a:lnTo>
                  <a:lnTo>
                    <a:pt x="104" y="829"/>
                  </a:lnTo>
                  <a:lnTo>
                    <a:pt x="103" y="837"/>
                  </a:lnTo>
                  <a:lnTo>
                    <a:pt x="103" y="845"/>
                  </a:lnTo>
                  <a:lnTo>
                    <a:pt x="103" y="845"/>
                  </a:lnTo>
                  <a:lnTo>
                    <a:pt x="103" y="854"/>
                  </a:lnTo>
                  <a:lnTo>
                    <a:pt x="103" y="862"/>
                  </a:lnTo>
                  <a:lnTo>
                    <a:pt x="103" y="871"/>
                  </a:lnTo>
                  <a:lnTo>
                    <a:pt x="104" y="879"/>
                  </a:lnTo>
                  <a:lnTo>
                    <a:pt x="104" y="879"/>
                  </a:lnTo>
                  <a:lnTo>
                    <a:pt x="105" y="883"/>
                  </a:lnTo>
                  <a:lnTo>
                    <a:pt x="104" y="886"/>
                  </a:lnTo>
                  <a:lnTo>
                    <a:pt x="102" y="892"/>
                  </a:lnTo>
                  <a:lnTo>
                    <a:pt x="102" y="892"/>
                  </a:lnTo>
                  <a:lnTo>
                    <a:pt x="101" y="897"/>
                  </a:lnTo>
                  <a:lnTo>
                    <a:pt x="101" y="900"/>
                  </a:lnTo>
                  <a:lnTo>
                    <a:pt x="102" y="904"/>
                  </a:lnTo>
                  <a:lnTo>
                    <a:pt x="103" y="907"/>
                  </a:lnTo>
                  <a:lnTo>
                    <a:pt x="103" y="907"/>
                  </a:lnTo>
                  <a:lnTo>
                    <a:pt x="105" y="913"/>
                  </a:lnTo>
                  <a:lnTo>
                    <a:pt x="105" y="918"/>
                  </a:lnTo>
                  <a:lnTo>
                    <a:pt x="104" y="924"/>
                  </a:lnTo>
                  <a:lnTo>
                    <a:pt x="102" y="929"/>
                  </a:lnTo>
                  <a:lnTo>
                    <a:pt x="102" y="929"/>
                  </a:lnTo>
                  <a:lnTo>
                    <a:pt x="101" y="932"/>
                  </a:lnTo>
                  <a:lnTo>
                    <a:pt x="101" y="935"/>
                  </a:lnTo>
                  <a:lnTo>
                    <a:pt x="101" y="935"/>
                  </a:lnTo>
                  <a:lnTo>
                    <a:pt x="100" y="960"/>
                  </a:lnTo>
                  <a:lnTo>
                    <a:pt x="100" y="960"/>
                  </a:lnTo>
                  <a:lnTo>
                    <a:pt x="101" y="971"/>
                  </a:lnTo>
                  <a:lnTo>
                    <a:pt x="101" y="971"/>
                  </a:lnTo>
                  <a:lnTo>
                    <a:pt x="101" y="992"/>
                  </a:lnTo>
                  <a:lnTo>
                    <a:pt x="101" y="1003"/>
                  </a:lnTo>
                  <a:lnTo>
                    <a:pt x="102" y="1014"/>
                  </a:lnTo>
                  <a:lnTo>
                    <a:pt x="102" y="1014"/>
                  </a:lnTo>
                  <a:lnTo>
                    <a:pt x="102" y="1020"/>
                  </a:lnTo>
                  <a:lnTo>
                    <a:pt x="102" y="1025"/>
                  </a:lnTo>
                  <a:lnTo>
                    <a:pt x="100" y="1037"/>
                  </a:lnTo>
                  <a:lnTo>
                    <a:pt x="100" y="1037"/>
                  </a:lnTo>
                  <a:lnTo>
                    <a:pt x="100" y="1042"/>
                  </a:lnTo>
                  <a:lnTo>
                    <a:pt x="100" y="1047"/>
                  </a:lnTo>
                  <a:lnTo>
                    <a:pt x="102" y="1058"/>
                  </a:lnTo>
                  <a:lnTo>
                    <a:pt x="102" y="1058"/>
                  </a:lnTo>
                  <a:lnTo>
                    <a:pt x="103" y="1064"/>
                  </a:lnTo>
                  <a:lnTo>
                    <a:pt x="103" y="1067"/>
                  </a:lnTo>
                  <a:lnTo>
                    <a:pt x="101" y="1070"/>
                  </a:lnTo>
                  <a:lnTo>
                    <a:pt x="101" y="1070"/>
                  </a:lnTo>
                  <a:close/>
                  <a:moveTo>
                    <a:pt x="434" y="549"/>
                  </a:moveTo>
                  <a:lnTo>
                    <a:pt x="434" y="549"/>
                  </a:lnTo>
                  <a:lnTo>
                    <a:pt x="429" y="555"/>
                  </a:lnTo>
                  <a:lnTo>
                    <a:pt x="428" y="557"/>
                  </a:lnTo>
                  <a:lnTo>
                    <a:pt x="427" y="558"/>
                  </a:lnTo>
                  <a:lnTo>
                    <a:pt x="427" y="558"/>
                  </a:lnTo>
                  <a:lnTo>
                    <a:pt x="429" y="564"/>
                  </a:lnTo>
                  <a:lnTo>
                    <a:pt x="429" y="570"/>
                  </a:lnTo>
                  <a:lnTo>
                    <a:pt x="428" y="575"/>
                  </a:lnTo>
                  <a:lnTo>
                    <a:pt x="427" y="580"/>
                  </a:lnTo>
                  <a:lnTo>
                    <a:pt x="427" y="580"/>
                  </a:lnTo>
                  <a:lnTo>
                    <a:pt x="427" y="581"/>
                  </a:lnTo>
                  <a:lnTo>
                    <a:pt x="427" y="581"/>
                  </a:lnTo>
                  <a:lnTo>
                    <a:pt x="429" y="584"/>
                  </a:lnTo>
                  <a:lnTo>
                    <a:pt x="429" y="587"/>
                  </a:lnTo>
                  <a:lnTo>
                    <a:pt x="430" y="593"/>
                  </a:lnTo>
                  <a:lnTo>
                    <a:pt x="429" y="598"/>
                  </a:lnTo>
                  <a:lnTo>
                    <a:pt x="429" y="604"/>
                  </a:lnTo>
                  <a:lnTo>
                    <a:pt x="429" y="604"/>
                  </a:lnTo>
                  <a:lnTo>
                    <a:pt x="429" y="607"/>
                  </a:lnTo>
                  <a:lnTo>
                    <a:pt x="429" y="609"/>
                  </a:lnTo>
                  <a:lnTo>
                    <a:pt x="429" y="609"/>
                  </a:lnTo>
                  <a:lnTo>
                    <a:pt x="431" y="611"/>
                  </a:lnTo>
                  <a:lnTo>
                    <a:pt x="431" y="614"/>
                  </a:lnTo>
                  <a:lnTo>
                    <a:pt x="431" y="616"/>
                  </a:lnTo>
                  <a:lnTo>
                    <a:pt x="432" y="618"/>
                  </a:lnTo>
                  <a:lnTo>
                    <a:pt x="432" y="618"/>
                  </a:lnTo>
                  <a:lnTo>
                    <a:pt x="433" y="623"/>
                  </a:lnTo>
                  <a:lnTo>
                    <a:pt x="433" y="627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1" y="639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4" y="648"/>
                  </a:lnTo>
                  <a:lnTo>
                    <a:pt x="435" y="653"/>
                  </a:lnTo>
                  <a:lnTo>
                    <a:pt x="435" y="653"/>
                  </a:lnTo>
                  <a:lnTo>
                    <a:pt x="435" y="692"/>
                  </a:lnTo>
                  <a:lnTo>
                    <a:pt x="435" y="692"/>
                  </a:lnTo>
                  <a:lnTo>
                    <a:pt x="433" y="695"/>
                  </a:lnTo>
                  <a:lnTo>
                    <a:pt x="433" y="698"/>
                  </a:lnTo>
                  <a:lnTo>
                    <a:pt x="435" y="704"/>
                  </a:lnTo>
                  <a:lnTo>
                    <a:pt x="435" y="704"/>
                  </a:lnTo>
                  <a:lnTo>
                    <a:pt x="435" y="710"/>
                  </a:lnTo>
                  <a:lnTo>
                    <a:pt x="435" y="715"/>
                  </a:lnTo>
                  <a:lnTo>
                    <a:pt x="435" y="715"/>
                  </a:lnTo>
                  <a:lnTo>
                    <a:pt x="434" y="721"/>
                  </a:lnTo>
                  <a:lnTo>
                    <a:pt x="435" y="727"/>
                  </a:lnTo>
                  <a:lnTo>
                    <a:pt x="435" y="727"/>
                  </a:lnTo>
                  <a:lnTo>
                    <a:pt x="435" y="732"/>
                  </a:lnTo>
                  <a:lnTo>
                    <a:pt x="434" y="738"/>
                  </a:lnTo>
                  <a:lnTo>
                    <a:pt x="434" y="738"/>
                  </a:lnTo>
                  <a:lnTo>
                    <a:pt x="432" y="744"/>
                  </a:lnTo>
                  <a:lnTo>
                    <a:pt x="432" y="747"/>
                  </a:lnTo>
                  <a:lnTo>
                    <a:pt x="433" y="750"/>
                  </a:lnTo>
                  <a:lnTo>
                    <a:pt x="433" y="750"/>
                  </a:lnTo>
                  <a:lnTo>
                    <a:pt x="435" y="754"/>
                  </a:lnTo>
                  <a:lnTo>
                    <a:pt x="436" y="757"/>
                  </a:lnTo>
                  <a:lnTo>
                    <a:pt x="435" y="765"/>
                  </a:lnTo>
                  <a:lnTo>
                    <a:pt x="435" y="765"/>
                  </a:lnTo>
                  <a:lnTo>
                    <a:pt x="433" y="773"/>
                  </a:lnTo>
                  <a:lnTo>
                    <a:pt x="434" y="777"/>
                  </a:lnTo>
                  <a:lnTo>
                    <a:pt x="436" y="781"/>
                  </a:lnTo>
                  <a:lnTo>
                    <a:pt x="436" y="781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35" y="785"/>
                  </a:lnTo>
                  <a:lnTo>
                    <a:pt x="434" y="787"/>
                  </a:lnTo>
                  <a:lnTo>
                    <a:pt x="434" y="791"/>
                  </a:lnTo>
                  <a:lnTo>
                    <a:pt x="436" y="798"/>
                  </a:lnTo>
                  <a:lnTo>
                    <a:pt x="436" y="798"/>
                  </a:lnTo>
                  <a:lnTo>
                    <a:pt x="435" y="802"/>
                  </a:lnTo>
                  <a:lnTo>
                    <a:pt x="435" y="802"/>
                  </a:lnTo>
                  <a:lnTo>
                    <a:pt x="435" y="807"/>
                  </a:lnTo>
                  <a:lnTo>
                    <a:pt x="435" y="812"/>
                  </a:lnTo>
                  <a:lnTo>
                    <a:pt x="435" y="812"/>
                  </a:lnTo>
                  <a:lnTo>
                    <a:pt x="435" y="817"/>
                  </a:lnTo>
                  <a:lnTo>
                    <a:pt x="437" y="821"/>
                  </a:lnTo>
                  <a:lnTo>
                    <a:pt x="437" y="821"/>
                  </a:lnTo>
                  <a:lnTo>
                    <a:pt x="434" y="824"/>
                  </a:lnTo>
                  <a:lnTo>
                    <a:pt x="432" y="827"/>
                  </a:lnTo>
                  <a:lnTo>
                    <a:pt x="432" y="830"/>
                  </a:lnTo>
                  <a:lnTo>
                    <a:pt x="434" y="834"/>
                  </a:lnTo>
                  <a:lnTo>
                    <a:pt x="434" y="834"/>
                  </a:lnTo>
                  <a:lnTo>
                    <a:pt x="435" y="835"/>
                  </a:lnTo>
                  <a:lnTo>
                    <a:pt x="434" y="837"/>
                  </a:lnTo>
                  <a:lnTo>
                    <a:pt x="434" y="837"/>
                  </a:lnTo>
                  <a:lnTo>
                    <a:pt x="433" y="840"/>
                  </a:lnTo>
                  <a:lnTo>
                    <a:pt x="432" y="843"/>
                  </a:lnTo>
                  <a:lnTo>
                    <a:pt x="431" y="850"/>
                  </a:lnTo>
                  <a:lnTo>
                    <a:pt x="431" y="857"/>
                  </a:lnTo>
                  <a:lnTo>
                    <a:pt x="429" y="864"/>
                  </a:lnTo>
                  <a:lnTo>
                    <a:pt x="429" y="864"/>
                  </a:lnTo>
                  <a:lnTo>
                    <a:pt x="429" y="865"/>
                  </a:lnTo>
                  <a:lnTo>
                    <a:pt x="430" y="867"/>
                  </a:lnTo>
                  <a:lnTo>
                    <a:pt x="430" y="867"/>
                  </a:lnTo>
                  <a:lnTo>
                    <a:pt x="432" y="873"/>
                  </a:lnTo>
                  <a:lnTo>
                    <a:pt x="435" y="879"/>
                  </a:lnTo>
                  <a:lnTo>
                    <a:pt x="435" y="879"/>
                  </a:lnTo>
                  <a:lnTo>
                    <a:pt x="437" y="882"/>
                  </a:lnTo>
                  <a:lnTo>
                    <a:pt x="440" y="882"/>
                  </a:lnTo>
                  <a:lnTo>
                    <a:pt x="440" y="882"/>
                  </a:lnTo>
                  <a:lnTo>
                    <a:pt x="442" y="882"/>
                  </a:lnTo>
                  <a:lnTo>
                    <a:pt x="444" y="880"/>
                  </a:lnTo>
                  <a:lnTo>
                    <a:pt x="445" y="878"/>
                  </a:lnTo>
                  <a:lnTo>
                    <a:pt x="445" y="876"/>
                  </a:lnTo>
                  <a:lnTo>
                    <a:pt x="445" y="876"/>
                  </a:lnTo>
                  <a:lnTo>
                    <a:pt x="443" y="868"/>
                  </a:lnTo>
                  <a:lnTo>
                    <a:pt x="443" y="868"/>
                  </a:lnTo>
                  <a:lnTo>
                    <a:pt x="443" y="865"/>
                  </a:lnTo>
                  <a:lnTo>
                    <a:pt x="443" y="863"/>
                  </a:lnTo>
                  <a:lnTo>
                    <a:pt x="443" y="863"/>
                  </a:lnTo>
                  <a:lnTo>
                    <a:pt x="445" y="859"/>
                  </a:lnTo>
                  <a:lnTo>
                    <a:pt x="445" y="855"/>
                  </a:lnTo>
                  <a:lnTo>
                    <a:pt x="445" y="848"/>
                  </a:lnTo>
                  <a:lnTo>
                    <a:pt x="445" y="848"/>
                  </a:lnTo>
                  <a:lnTo>
                    <a:pt x="445" y="845"/>
                  </a:lnTo>
                  <a:lnTo>
                    <a:pt x="446" y="842"/>
                  </a:lnTo>
                  <a:lnTo>
                    <a:pt x="447" y="839"/>
                  </a:lnTo>
                  <a:lnTo>
                    <a:pt x="447" y="837"/>
                  </a:lnTo>
                  <a:lnTo>
                    <a:pt x="447" y="837"/>
                  </a:lnTo>
                  <a:lnTo>
                    <a:pt x="446" y="832"/>
                  </a:lnTo>
                  <a:lnTo>
                    <a:pt x="446" y="829"/>
                  </a:lnTo>
                  <a:lnTo>
                    <a:pt x="447" y="825"/>
                  </a:lnTo>
                  <a:lnTo>
                    <a:pt x="448" y="822"/>
                  </a:lnTo>
                  <a:lnTo>
                    <a:pt x="448" y="822"/>
                  </a:lnTo>
                  <a:lnTo>
                    <a:pt x="454" y="820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61" y="815"/>
                  </a:lnTo>
                  <a:lnTo>
                    <a:pt x="463" y="815"/>
                  </a:lnTo>
                  <a:lnTo>
                    <a:pt x="465" y="815"/>
                  </a:lnTo>
                  <a:lnTo>
                    <a:pt x="468" y="817"/>
                  </a:lnTo>
                  <a:lnTo>
                    <a:pt x="468" y="817"/>
                  </a:lnTo>
                  <a:lnTo>
                    <a:pt x="472" y="820"/>
                  </a:lnTo>
                  <a:lnTo>
                    <a:pt x="472" y="820"/>
                  </a:lnTo>
                  <a:lnTo>
                    <a:pt x="482" y="817"/>
                  </a:lnTo>
                  <a:lnTo>
                    <a:pt x="487" y="817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4" y="818"/>
                  </a:lnTo>
                  <a:lnTo>
                    <a:pt x="496" y="817"/>
                  </a:lnTo>
                  <a:lnTo>
                    <a:pt x="496" y="817"/>
                  </a:lnTo>
                  <a:lnTo>
                    <a:pt x="505" y="815"/>
                  </a:lnTo>
                  <a:lnTo>
                    <a:pt x="509" y="815"/>
                  </a:lnTo>
                  <a:lnTo>
                    <a:pt x="513" y="817"/>
                  </a:lnTo>
                  <a:lnTo>
                    <a:pt x="513" y="817"/>
                  </a:lnTo>
                  <a:lnTo>
                    <a:pt x="516" y="817"/>
                  </a:lnTo>
                  <a:lnTo>
                    <a:pt x="518" y="817"/>
                  </a:lnTo>
                  <a:lnTo>
                    <a:pt x="521" y="816"/>
                  </a:lnTo>
                  <a:lnTo>
                    <a:pt x="524" y="817"/>
                  </a:lnTo>
                  <a:lnTo>
                    <a:pt x="524" y="817"/>
                  </a:lnTo>
                  <a:lnTo>
                    <a:pt x="528" y="818"/>
                  </a:lnTo>
                  <a:lnTo>
                    <a:pt x="532" y="817"/>
                  </a:lnTo>
                  <a:lnTo>
                    <a:pt x="536" y="817"/>
                  </a:lnTo>
                  <a:lnTo>
                    <a:pt x="541" y="816"/>
                  </a:lnTo>
                  <a:lnTo>
                    <a:pt x="541" y="816"/>
                  </a:lnTo>
                  <a:lnTo>
                    <a:pt x="549" y="817"/>
                  </a:lnTo>
                  <a:lnTo>
                    <a:pt x="558" y="818"/>
                  </a:lnTo>
                  <a:lnTo>
                    <a:pt x="558" y="818"/>
                  </a:lnTo>
                  <a:lnTo>
                    <a:pt x="571" y="816"/>
                  </a:lnTo>
                  <a:lnTo>
                    <a:pt x="577" y="816"/>
                  </a:lnTo>
                  <a:lnTo>
                    <a:pt x="584" y="818"/>
                  </a:lnTo>
                  <a:lnTo>
                    <a:pt x="584" y="818"/>
                  </a:lnTo>
                  <a:lnTo>
                    <a:pt x="586" y="818"/>
                  </a:lnTo>
                  <a:lnTo>
                    <a:pt x="589" y="816"/>
                  </a:lnTo>
                  <a:lnTo>
                    <a:pt x="589" y="816"/>
                  </a:lnTo>
                  <a:lnTo>
                    <a:pt x="594" y="814"/>
                  </a:lnTo>
                  <a:lnTo>
                    <a:pt x="597" y="814"/>
                  </a:lnTo>
                  <a:lnTo>
                    <a:pt x="600" y="815"/>
                  </a:lnTo>
                  <a:lnTo>
                    <a:pt x="600" y="815"/>
                  </a:lnTo>
                  <a:lnTo>
                    <a:pt x="603" y="817"/>
                  </a:lnTo>
                  <a:lnTo>
                    <a:pt x="605" y="817"/>
                  </a:lnTo>
                  <a:lnTo>
                    <a:pt x="608" y="817"/>
                  </a:lnTo>
                  <a:lnTo>
                    <a:pt x="611" y="816"/>
                  </a:lnTo>
                  <a:lnTo>
                    <a:pt x="611" y="816"/>
                  </a:lnTo>
                  <a:lnTo>
                    <a:pt x="615" y="814"/>
                  </a:lnTo>
                  <a:lnTo>
                    <a:pt x="619" y="814"/>
                  </a:lnTo>
                  <a:lnTo>
                    <a:pt x="619" y="814"/>
                  </a:lnTo>
                  <a:lnTo>
                    <a:pt x="624" y="815"/>
                  </a:lnTo>
                  <a:lnTo>
                    <a:pt x="629" y="815"/>
                  </a:lnTo>
                  <a:lnTo>
                    <a:pt x="640" y="815"/>
                  </a:lnTo>
                  <a:lnTo>
                    <a:pt x="650" y="814"/>
                  </a:lnTo>
                  <a:lnTo>
                    <a:pt x="661" y="815"/>
                  </a:lnTo>
                  <a:lnTo>
                    <a:pt x="661" y="815"/>
                  </a:lnTo>
                  <a:lnTo>
                    <a:pt x="664" y="820"/>
                  </a:lnTo>
                  <a:lnTo>
                    <a:pt x="664" y="822"/>
                  </a:lnTo>
                  <a:lnTo>
                    <a:pt x="663" y="825"/>
                  </a:lnTo>
                  <a:lnTo>
                    <a:pt x="663" y="825"/>
                  </a:lnTo>
                  <a:lnTo>
                    <a:pt x="662" y="832"/>
                  </a:lnTo>
                  <a:lnTo>
                    <a:pt x="662" y="838"/>
                  </a:lnTo>
                  <a:lnTo>
                    <a:pt x="661" y="845"/>
                  </a:lnTo>
                  <a:lnTo>
                    <a:pt x="659" y="851"/>
                  </a:lnTo>
                  <a:lnTo>
                    <a:pt x="659" y="851"/>
                  </a:lnTo>
                  <a:lnTo>
                    <a:pt x="659" y="853"/>
                  </a:lnTo>
                  <a:lnTo>
                    <a:pt x="659" y="855"/>
                  </a:lnTo>
                  <a:lnTo>
                    <a:pt x="659" y="855"/>
                  </a:lnTo>
                  <a:lnTo>
                    <a:pt x="659" y="859"/>
                  </a:lnTo>
                  <a:lnTo>
                    <a:pt x="658" y="862"/>
                  </a:lnTo>
                  <a:lnTo>
                    <a:pt x="655" y="865"/>
                  </a:lnTo>
                  <a:lnTo>
                    <a:pt x="652" y="867"/>
                  </a:lnTo>
                  <a:lnTo>
                    <a:pt x="652" y="867"/>
                  </a:lnTo>
                  <a:lnTo>
                    <a:pt x="641" y="870"/>
                  </a:lnTo>
                  <a:lnTo>
                    <a:pt x="631" y="873"/>
                  </a:lnTo>
                  <a:lnTo>
                    <a:pt x="631" y="873"/>
                  </a:lnTo>
                  <a:lnTo>
                    <a:pt x="627" y="874"/>
                  </a:lnTo>
                  <a:lnTo>
                    <a:pt x="623" y="875"/>
                  </a:lnTo>
                  <a:lnTo>
                    <a:pt x="614" y="875"/>
                  </a:lnTo>
                  <a:lnTo>
                    <a:pt x="606" y="875"/>
                  </a:lnTo>
                  <a:lnTo>
                    <a:pt x="598" y="875"/>
                  </a:lnTo>
                  <a:lnTo>
                    <a:pt x="598" y="875"/>
                  </a:lnTo>
                  <a:lnTo>
                    <a:pt x="592" y="876"/>
                  </a:lnTo>
                  <a:lnTo>
                    <a:pt x="587" y="875"/>
                  </a:lnTo>
                  <a:lnTo>
                    <a:pt x="582" y="874"/>
                  </a:lnTo>
                  <a:lnTo>
                    <a:pt x="576" y="875"/>
                  </a:lnTo>
                  <a:lnTo>
                    <a:pt x="576" y="875"/>
                  </a:lnTo>
                  <a:lnTo>
                    <a:pt x="569" y="876"/>
                  </a:lnTo>
                  <a:lnTo>
                    <a:pt x="561" y="875"/>
                  </a:lnTo>
                  <a:lnTo>
                    <a:pt x="561" y="875"/>
                  </a:lnTo>
                  <a:lnTo>
                    <a:pt x="557" y="874"/>
                  </a:lnTo>
                  <a:lnTo>
                    <a:pt x="553" y="874"/>
                  </a:lnTo>
                  <a:lnTo>
                    <a:pt x="549" y="875"/>
                  </a:lnTo>
                  <a:lnTo>
                    <a:pt x="545" y="876"/>
                  </a:lnTo>
                  <a:lnTo>
                    <a:pt x="545" y="876"/>
                  </a:lnTo>
                  <a:lnTo>
                    <a:pt x="539" y="878"/>
                  </a:lnTo>
                  <a:lnTo>
                    <a:pt x="534" y="879"/>
                  </a:lnTo>
                  <a:lnTo>
                    <a:pt x="529" y="878"/>
                  </a:lnTo>
                  <a:lnTo>
                    <a:pt x="524" y="877"/>
                  </a:lnTo>
                  <a:lnTo>
                    <a:pt x="524" y="877"/>
                  </a:lnTo>
                  <a:lnTo>
                    <a:pt x="520" y="876"/>
                  </a:lnTo>
                  <a:lnTo>
                    <a:pt x="516" y="876"/>
                  </a:lnTo>
                  <a:lnTo>
                    <a:pt x="509" y="877"/>
                  </a:lnTo>
                  <a:lnTo>
                    <a:pt x="509" y="877"/>
                  </a:lnTo>
                  <a:lnTo>
                    <a:pt x="502" y="879"/>
                  </a:lnTo>
                  <a:lnTo>
                    <a:pt x="499" y="879"/>
                  </a:lnTo>
                  <a:lnTo>
                    <a:pt x="496" y="878"/>
                  </a:lnTo>
                  <a:lnTo>
                    <a:pt x="496" y="878"/>
                  </a:lnTo>
                  <a:lnTo>
                    <a:pt x="493" y="876"/>
                  </a:lnTo>
                  <a:lnTo>
                    <a:pt x="489" y="875"/>
                  </a:lnTo>
                  <a:lnTo>
                    <a:pt x="482" y="876"/>
                  </a:lnTo>
                  <a:lnTo>
                    <a:pt x="482" y="876"/>
                  </a:lnTo>
                  <a:lnTo>
                    <a:pt x="474" y="877"/>
                  </a:lnTo>
                  <a:lnTo>
                    <a:pt x="467" y="878"/>
                  </a:lnTo>
                  <a:lnTo>
                    <a:pt x="467" y="878"/>
                  </a:lnTo>
                  <a:lnTo>
                    <a:pt x="461" y="879"/>
                  </a:lnTo>
                  <a:lnTo>
                    <a:pt x="458" y="879"/>
                  </a:lnTo>
                  <a:lnTo>
                    <a:pt x="455" y="877"/>
                  </a:lnTo>
                  <a:lnTo>
                    <a:pt x="455" y="877"/>
                  </a:lnTo>
                  <a:lnTo>
                    <a:pt x="453" y="876"/>
                  </a:lnTo>
                  <a:lnTo>
                    <a:pt x="450" y="877"/>
                  </a:lnTo>
                  <a:lnTo>
                    <a:pt x="448" y="878"/>
                  </a:lnTo>
                  <a:lnTo>
                    <a:pt x="447" y="881"/>
                  </a:lnTo>
                  <a:lnTo>
                    <a:pt x="447" y="881"/>
                  </a:lnTo>
                  <a:lnTo>
                    <a:pt x="447" y="884"/>
                  </a:lnTo>
                  <a:lnTo>
                    <a:pt x="450" y="887"/>
                  </a:lnTo>
                  <a:lnTo>
                    <a:pt x="452" y="890"/>
                  </a:lnTo>
                  <a:lnTo>
                    <a:pt x="455" y="891"/>
                  </a:lnTo>
                  <a:lnTo>
                    <a:pt x="455" y="891"/>
                  </a:lnTo>
                  <a:lnTo>
                    <a:pt x="480" y="889"/>
                  </a:lnTo>
                  <a:lnTo>
                    <a:pt x="480" y="889"/>
                  </a:lnTo>
                  <a:lnTo>
                    <a:pt x="490" y="888"/>
                  </a:lnTo>
                  <a:lnTo>
                    <a:pt x="490" y="888"/>
                  </a:lnTo>
                  <a:lnTo>
                    <a:pt x="500" y="889"/>
                  </a:lnTo>
                  <a:lnTo>
                    <a:pt x="505" y="889"/>
                  </a:lnTo>
                  <a:lnTo>
                    <a:pt x="510" y="888"/>
                  </a:lnTo>
                  <a:lnTo>
                    <a:pt x="510" y="888"/>
                  </a:lnTo>
                  <a:lnTo>
                    <a:pt x="513" y="888"/>
                  </a:lnTo>
                  <a:lnTo>
                    <a:pt x="515" y="888"/>
                  </a:lnTo>
                  <a:lnTo>
                    <a:pt x="515" y="888"/>
                  </a:lnTo>
                  <a:lnTo>
                    <a:pt x="538" y="890"/>
                  </a:lnTo>
                  <a:lnTo>
                    <a:pt x="538" y="890"/>
                  </a:lnTo>
                  <a:lnTo>
                    <a:pt x="544" y="889"/>
                  </a:lnTo>
                  <a:lnTo>
                    <a:pt x="551" y="888"/>
                  </a:lnTo>
                  <a:lnTo>
                    <a:pt x="557" y="888"/>
                  </a:lnTo>
                  <a:lnTo>
                    <a:pt x="560" y="888"/>
                  </a:lnTo>
                  <a:lnTo>
                    <a:pt x="563" y="890"/>
                  </a:lnTo>
                  <a:lnTo>
                    <a:pt x="563" y="890"/>
                  </a:lnTo>
                  <a:lnTo>
                    <a:pt x="565" y="889"/>
                  </a:lnTo>
                  <a:lnTo>
                    <a:pt x="565" y="889"/>
                  </a:lnTo>
                  <a:lnTo>
                    <a:pt x="573" y="888"/>
                  </a:lnTo>
                  <a:lnTo>
                    <a:pt x="582" y="887"/>
                  </a:lnTo>
                  <a:lnTo>
                    <a:pt x="591" y="887"/>
                  </a:lnTo>
                  <a:lnTo>
                    <a:pt x="600" y="886"/>
                  </a:lnTo>
                  <a:lnTo>
                    <a:pt x="600" y="886"/>
                  </a:lnTo>
                  <a:lnTo>
                    <a:pt x="607" y="886"/>
                  </a:lnTo>
                  <a:lnTo>
                    <a:pt x="613" y="887"/>
                  </a:lnTo>
                  <a:lnTo>
                    <a:pt x="619" y="888"/>
                  </a:lnTo>
                  <a:lnTo>
                    <a:pt x="626" y="887"/>
                  </a:lnTo>
                  <a:lnTo>
                    <a:pt x="626" y="887"/>
                  </a:lnTo>
                  <a:lnTo>
                    <a:pt x="644" y="882"/>
                  </a:lnTo>
                  <a:lnTo>
                    <a:pt x="644" y="882"/>
                  </a:lnTo>
                  <a:lnTo>
                    <a:pt x="661" y="878"/>
                  </a:lnTo>
                  <a:lnTo>
                    <a:pt x="661" y="878"/>
                  </a:lnTo>
                  <a:lnTo>
                    <a:pt x="664" y="876"/>
                  </a:lnTo>
                  <a:lnTo>
                    <a:pt x="668" y="873"/>
                  </a:lnTo>
                  <a:lnTo>
                    <a:pt x="670" y="870"/>
                  </a:lnTo>
                  <a:lnTo>
                    <a:pt x="671" y="867"/>
                  </a:lnTo>
                  <a:lnTo>
                    <a:pt x="671" y="867"/>
                  </a:lnTo>
                  <a:lnTo>
                    <a:pt x="671" y="853"/>
                  </a:lnTo>
                  <a:lnTo>
                    <a:pt x="671" y="846"/>
                  </a:lnTo>
                  <a:lnTo>
                    <a:pt x="673" y="839"/>
                  </a:lnTo>
                  <a:lnTo>
                    <a:pt x="673" y="839"/>
                  </a:lnTo>
                  <a:lnTo>
                    <a:pt x="675" y="829"/>
                  </a:lnTo>
                  <a:lnTo>
                    <a:pt x="674" y="818"/>
                  </a:lnTo>
                  <a:lnTo>
                    <a:pt x="674" y="818"/>
                  </a:lnTo>
                  <a:lnTo>
                    <a:pt x="673" y="814"/>
                  </a:lnTo>
                  <a:lnTo>
                    <a:pt x="672" y="811"/>
                  </a:lnTo>
                  <a:lnTo>
                    <a:pt x="670" y="808"/>
                  </a:lnTo>
                  <a:lnTo>
                    <a:pt x="668" y="806"/>
                  </a:lnTo>
                  <a:lnTo>
                    <a:pt x="666" y="804"/>
                  </a:lnTo>
                  <a:lnTo>
                    <a:pt x="662" y="803"/>
                  </a:lnTo>
                  <a:lnTo>
                    <a:pt x="659" y="803"/>
                  </a:lnTo>
                  <a:lnTo>
                    <a:pt x="655" y="803"/>
                  </a:lnTo>
                  <a:lnTo>
                    <a:pt x="655" y="803"/>
                  </a:lnTo>
                  <a:lnTo>
                    <a:pt x="648" y="803"/>
                  </a:lnTo>
                  <a:lnTo>
                    <a:pt x="641" y="803"/>
                  </a:lnTo>
                  <a:lnTo>
                    <a:pt x="641" y="803"/>
                  </a:lnTo>
                  <a:lnTo>
                    <a:pt x="643" y="797"/>
                  </a:lnTo>
                  <a:lnTo>
                    <a:pt x="643" y="795"/>
                  </a:lnTo>
                  <a:lnTo>
                    <a:pt x="643" y="793"/>
                  </a:lnTo>
                  <a:lnTo>
                    <a:pt x="643" y="793"/>
                  </a:lnTo>
                  <a:lnTo>
                    <a:pt x="642" y="785"/>
                  </a:lnTo>
                  <a:lnTo>
                    <a:pt x="642" y="781"/>
                  </a:lnTo>
                  <a:lnTo>
                    <a:pt x="643" y="776"/>
                  </a:lnTo>
                  <a:lnTo>
                    <a:pt x="643" y="776"/>
                  </a:lnTo>
                  <a:lnTo>
                    <a:pt x="643" y="774"/>
                  </a:lnTo>
                  <a:lnTo>
                    <a:pt x="642" y="771"/>
                  </a:lnTo>
                  <a:lnTo>
                    <a:pt x="642" y="771"/>
                  </a:lnTo>
                  <a:lnTo>
                    <a:pt x="641" y="759"/>
                  </a:lnTo>
                  <a:lnTo>
                    <a:pt x="640" y="753"/>
                  </a:lnTo>
                  <a:lnTo>
                    <a:pt x="642" y="747"/>
                  </a:lnTo>
                  <a:lnTo>
                    <a:pt x="642" y="747"/>
                  </a:lnTo>
                  <a:lnTo>
                    <a:pt x="642" y="746"/>
                  </a:lnTo>
                  <a:lnTo>
                    <a:pt x="642" y="744"/>
                  </a:lnTo>
                  <a:lnTo>
                    <a:pt x="642" y="744"/>
                  </a:lnTo>
                  <a:lnTo>
                    <a:pt x="642" y="731"/>
                  </a:lnTo>
                  <a:lnTo>
                    <a:pt x="643" y="725"/>
                  </a:lnTo>
                  <a:lnTo>
                    <a:pt x="645" y="718"/>
                  </a:lnTo>
                  <a:lnTo>
                    <a:pt x="645" y="718"/>
                  </a:lnTo>
                  <a:lnTo>
                    <a:pt x="645" y="717"/>
                  </a:lnTo>
                  <a:lnTo>
                    <a:pt x="645" y="715"/>
                  </a:lnTo>
                  <a:lnTo>
                    <a:pt x="645" y="715"/>
                  </a:lnTo>
                  <a:lnTo>
                    <a:pt x="643" y="709"/>
                  </a:lnTo>
                  <a:lnTo>
                    <a:pt x="642" y="707"/>
                  </a:lnTo>
                  <a:lnTo>
                    <a:pt x="641" y="705"/>
                  </a:lnTo>
                  <a:lnTo>
                    <a:pt x="641" y="705"/>
                  </a:lnTo>
                  <a:lnTo>
                    <a:pt x="639" y="701"/>
                  </a:lnTo>
                  <a:lnTo>
                    <a:pt x="638" y="698"/>
                  </a:lnTo>
                  <a:lnTo>
                    <a:pt x="639" y="695"/>
                  </a:lnTo>
                  <a:lnTo>
                    <a:pt x="640" y="692"/>
                  </a:lnTo>
                  <a:lnTo>
                    <a:pt x="640" y="692"/>
                  </a:lnTo>
                  <a:lnTo>
                    <a:pt x="642" y="687"/>
                  </a:lnTo>
                  <a:lnTo>
                    <a:pt x="643" y="684"/>
                  </a:lnTo>
                  <a:lnTo>
                    <a:pt x="643" y="682"/>
                  </a:lnTo>
                  <a:lnTo>
                    <a:pt x="643" y="682"/>
                  </a:lnTo>
                  <a:lnTo>
                    <a:pt x="643" y="672"/>
                  </a:lnTo>
                  <a:lnTo>
                    <a:pt x="644" y="663"/>
                  </a:lnTo>
                  <a:lnTo>
                    <a:pt x="645" y="654"/>
                  </a:lnTo>
                  <a:lnTo>
                    <a:pt x="645" y="649"/>
                  </a:lnTo>
                  <a:lnTo>
                    <a:pt x="644" y="644"/>
                  </a:lnTo>
                  <a:lnTo>
                    <a:pt x="644" y="644"/>
                  </a:lnTo>
                  <a:lnTo>
                    <a:pt x="644" y="642"/>
                  </a:lnTo>
                  <a:lnTo>
                    <a:pt x="644" y="642"/>
                  </a:lnTo>
                  <a:lnTo>
                    <a:pt x="647" y="614"/>
                  </a:lnTo>
                  <a:lnTo>
                    <a:pt x="647" y="614"/>
                  </a:lnTo>
                  <a:lnTo>
                    <a:pt x="647" y="612"/>
                  </a:lnTo>
                  <a:lnTo>
                    <a:pt x="647" y="612"/>
                  </a:lnTo>
                  <a:lnTo>
                    <a:pt x="645" y="609"/>
                  </a:lnTo>
                  <a:lnTo>
                    <a:pt x="644" y="606"/>
                  </a:lnTo>
                  <a:lnTo>
                    <a:pt x="644" y="600"/>
                  </a:lnTo>
                  <a:lnTo>
                    <a:pt x="644" y="594"/>
                  </a:lnTo>
                  <a:lnTo>
                    <a:pt x="643" y="588"/>
                  </a:lnTo>
                  <a:lnTo>
                    <a:pt x="643" y="588"/>
                  </a:lnTo>
                  <a:lnTo>
                    <a:pt x="641" y="578"/>
                  </a:lnTo>
                  <a:lnTo>
                    <a:pt x="641" y="578"/>
                  </a:lnTo>
                  <a:lnTo>
                    <a:pt x="638" y="569"/>
                  </a:lnTo>
                  <a:lnTo>
                    <a:pt x="638" y="569"/>
                  </a:lnTo>
                  <a:lnTo>
                    <a:pt x="636" y="562"/>
                  </a:lnTo>
                  <a:lnTo>
                    <a:pt x="636" y="562"/>
                  </a:lnTo>
                  <a:lnTo>
                    <a:pt x="634" y="549"/>
                  </a:lnTo>
                  <a:lnTo>
                    <a:pt x="634" y="549"/>
                  </a:lnTo>
                  <a:lnTo>
                    <a:pt x="633" y="540"/>
                  </a:lnTo>
                  <a:lnTo>
                    <a:pt x="632" y="536"/>
                  </a:lnTo>
                  <a:lnTo>
                    <a:pt x="630" y="532"/>
                  </a:lnTo>
                  <a:lnTo>
                    <a:pt x="630" y="532"/>
                  </a:lnTo>
                  <a:lnTo>
                    <a:pt x="628" y="526"/>
                  </a:lnTo>
                  <a:lnTo>
                    <a:pt x="625" y="521"/>
                  </a:lnTo>
                  <a:lnTo>
                    <a:pt x="622" y="515"/>
                  </a:lnTo>
                  <a:lnTo>
                    <a:pt x="620" y="513"/>
                  </a:lnTo>
                  <a:lnTo>
                    <a:pt x="617" y="511"/>
                  </a:lnTo>
                  <a:lnTo>
                    <a:pt x="617" y="511"/>
                  </a:lnTo>
                  <a:lnTo>
                    <a:pt x="616" y="510"/>
                  </a:lnTo>
                  <a:lnTo>
                    <a:pt x="616" y="510"/>
                  </a:lnTo>
                  <a:lnTo>
                    <a:pt x="614" y="505"/>
                  </a:lnTo>
                  <a:lnTo>
                    <a:pt x="611" y="501"/>
                  </a:lnTo>
                  <a:lnTo>
                    <a:pt x="606" y="498"/>
                  </a:lnTo>
                  <a:lnTo>
                    <a:pt x="601" y="496"/>
                  </a:lnTo>
                  <a:lnTo>
                    <a:pt x="601" y="496"/>
                  </a:lnTo>
                  <a:lnTo>
                    <a:pt x="597" y="493"/>
                  </a:lnTo>
                  <a:lnTo>
                    <a:pt x="595" y="492"/>
                  </a:lnTo>
                  <a:lnTo>
                    <a:pt x="594" y="489"/>
                  </a:lnTo>
                  <a:lnTo>
                    <a:pt x="594" y="489"/>
                  </a:lnTo>
                  <a:lnTo>
                    <a:pt x="593" y="487"/>
                  </a:lnTo>
                  <a:lnTo>
                    <a:pt x="592" y="486"/>
                  </a:lnTo>
                  <a:lnTo>
                    <a:pt x="588" y="484"/>
                  </a:lnTo>
                  <a:lnTo>
                    <a:pt x="588" y="484"/>
                  </a:lnTo>
                  <a:lnTo>
                    <a:pt x="576" y="479"/>
                  </a:lnTo>
                  <a:lnTo>
                    <a:pt x="570" y="476"/>
                  </a:lnTo>
                  <a:lnTo>
                    <a:pt x="565" y="473"/>
                  </a:lnTo>
                  <a:lnTo>
                    <a:pt x="565" y="473"/>
                  </a:lnTo>
                  <a:lnTo>
                    <a:pt x="559" y="470"/>
                  </a:lnTo>
                  <a:lnTo>
                    <a:pt x="553" y="469"/>
                  </a:lnTo>
                  <a:lnTo>
                    <a:pt x="541" y="467"/>
                  </a:lnTo>
                  <a:lnTo>
                    <a:pt x="541" y="467"/>
                  </a:lnTo>
                  <a:lnTo>
                    <a:pt x="535" y="466"/>
                  </a:lnTo>
                  <a:lnTo>
                    <a:pt x="529" y="466"/>
                  </a:lnTo>
                  <a:lnTo>
                    <a:pt x="523" y="466"/>
                  </a:lnTo>
                  <a:lnTo>
                    <a:pt x="517" y="469"/>
                  </a:lnTo>
                  <a:lnTo>
                    <a:pt x="517" y="469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0" y="468"/>
                  </a:lnTo>
                  <a:lnTo>
                    <a:pt x="506" y="468"/>
                  </a:lnTo>
                  <a:lnTo>
                    <a:pt x="502" y="470"/>
                  </a:lnTo>
                  <a:lnTo>
                    <a:pt x="498" y="474"/>
                  </a:lnTo>
                  <a:lnTo>
                    <a:pt x="498" y="474"/>
                  </a:lnTo>
                  <a:lnTo>
                    <a:pt x="495" y="473"/>
                  </a:lnTo>
                  <a:lnTo>
                    <a:pt x="493" y="472"/>
                  </a:lnTo>
                  <a:lnTo>
                    <a:pt x="491" y="473"/>
                  </a:lnTo>
                  <a:lnTo>
                    <a:pt x="489" y="474"/>
                  </a:lnTo>
                  <a:lnTo>
                    <a:pt x="487" y="477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79" y="480"/>
                  </a:lnTo>
                  <a:lnTo>
                    <a:pt x="475" y="481"/>
                  </a:lnTo>
                  <a:lnTo>
                    <a:pt x="472" y="483"/>
                  </a:lnTo>
                  <a:lnTo>
                    <a:pt x="470" y="487"/>
                  </a:lnTo>
                  <a:lnTo>
                    <a:pt x="470" y="487"/>
                  </a:lnTo>
                  <a:lnTo>
                    <a:pt x="468" y="490"/>
                  </a:lnTo>
                  <a:lnTo>
                    <a:pt x="466" y="492"/>
                  </a:lnTo>
                  <a:lnTo>
                    <a:pt x="461" y="495"/>
                  </a:lnTo>
                  <a:lnTo>
                    <a:pt x="461" y="495"/>
                  </a:lnTo>
                  <a:lnTo>
                    <a:pt x="459" y="496"/>
                  </a:lnTo>
                  <a:lnTo>
                    <a:pt x="457" y="497"/>
                  </a:lnTo>
                  <a:lnTo>
                    <a:pt x="457" y="497"/>
                  </a:lnTo>
                  <a:lnTo>
                    <a:pt x="452" y="503"/>
                  </a:lnTo>
                  <a:lnTo>
                    <a:pt x="448" y="509"/>
                  </a:lnTo>
                  <a:lnTo>
                    <a:pt x="444" y="516"/>
                  </a:lnTo>
                  <a:lnTo>
                    <a:pt x="442" y="523"/>
                  </a:lnTo>
                  <a:lnTo>
                    <a:pt x="442" y="523"/>
                  </a:lnTo>
                  <a:lnTo>
                    <a:pt x="441" y="527"/>
                  </a:lnTo>
                  <a:lnTo>
                    <a:pt x="438" y="530"/>
                  </a:lnTo>
                  <a:lnTo>
                    <a:pt x="438" y="530"/>
                  </a:lnTo>
                  <a:lnTo>
                    <a:pt x="434" y="534"/>
                  </a:lnTo>
                  <a:lnTo>
                    <a:pt x="432" y="539"/>
                  </a:lnTo>
                  <a:lnTo>
                    <a:pt x="432" y="544"/>
                  </a:lnTo>
                  <a:lnTo>
                    <a:pt x="434" y="549"/>
                  </a:lnTo>
                  <a:lnTo>
                    <a:pt x="434" y="549"/>
                  </a:lnTo>
                  <a:close/>
                  <a:moveTo>
                    <a:pt x="359" y="323"/>
                  </a:moveTo>
                  <a:lnTo>
                    <a:pt x="359" y="323"/>
                  </a:lnTo>
                  <a:lnTo>
                    <a:pt x="357" y="327"/>
                  </a:lnTo>
                  <a:lnTo>
                    <a:pt x="356" y="330"/>
                  </a:lnTo>
                  <a:lnTo>
                    <a:pt x="355" y="334"/>
                  </a:lnTo>
                  <a:lnTo>
                    <a:pt x="355" y="338"/>
                  </a:lnTo>
                  <a:lnTo>
                    <a:pt x="355" y="338"/>
                  </a:lnTo>
                  <a:lnTo>
                    <a:pt x="355" y="343"/>
                  </a:lnTo>
                  <a:lnTo>
                    <a:pt x="356" y="348"/>
                  </a:lnTo>
                  <a:lnTo>
                    <a:pt x="356" y="348"/>
                  </a:lnTo>
                  <a:lnTo>
                    <a:pt x="358" y="355"/>
                  </a:lnTo>
                  <a:lnTo>
                    <a:pt x="360" y="358"/>
                  </a:lnTo>
                  <a:lnTo>
                    <a:pt x="364" y="361"/>
                  </a:lnTo>
                  <a:lnTo>
                    <a:pt x="364" y="361"/>
                  </a:lnTo>
                  <a:lnTo>
                    <a:pt x="368" y="363"/>
                  </a:lnTo>
                  <a:lnTo>
                    <a:pt x="373" y="365"/>
                  </a:lnTo>
                  <a:lnTo>
                    <a:pt x="383" y="369"/>
                  </a:lnTo>
                  <a:lnTo>
                    <a:pt x="383" y="369"/>
                  </a:lnTo>
                  <a:lnTo>
                    <a:pt x="387" y="370"/>
                  </a:lnTo>
                  <a:lnTo>
                    <a:pt x="392" y="370"/>
                  </a:lnTo>
                  <a:lnTo>
                    <a:pt x="392" y="370"/>
                  </a:lnTo>
                  <a:lnTo>
                    <a:pt x="397" y="370"/>
                  </a:lnTo>
                  <a:lnTo>
                    <a:pt x="397" y="370"/>
                  </a:lnTo>
                  <a:lnTo>
                    <a:pt x="411" y="369"/>
                  </a:lnTo>
                  <a:lnTo>
                    <a:pt x="418" y="369"/>
                  </a:lnTo>
                  <a:lnTo>
                    <a:pt x="425" y="367"/>
                  </a:lnTo>
                  <a:lnTo>
                    <a:pt x="425" y="367"/>
                  </a:lnTo>
                  <a:lnTo>
                    <a:pt x="446" y="362"/>
                  </a:lnTo>
                  <a:lnTo>
                    <a:pt x="446" y="362"/>
                  </a:lnTo>
                  <a:lnTo>
                    <a:pt x="449" y="360"/>
                  </a:lnTo>
                  <a:lnTo>
                    <a:pt x="453" y="358"/>
                  </a:lnTo>
                  <a:lnTo>
                    <a:pt x="453" y="358"/>
                  </a:lnTo>
                  <a:lnTo>
                    <a:pt x="457" y="355"/>
                  </a:lnTo>
                  <a:lnTo>
                    <a:pt x="459" y="351"/>
                  </a:lnTo>
                  <a:lnTo>
                    <a:pt x="460" y="347"/>
                  </a:lnTo>
                  <a:lnTo>
                    <a:pt x="459" y="342"/>
                  </a:lnTo>
                  <a:lnTo>
                    <a:pt x="459" y="342"/>
                  </a:lnTo>
                  <a:lnTo>
                    <a:pt x="457" y="337"/>
                  </a:lnTo>
                  <a:lnTo>
                    <a:pt x="455" y="332"/>
                  </a:lnTo>
                  <a:lnTo>
                    <a:pt x="455" y="332"/>
                  </a:lnTo>
                  <a:lnTo>
                    <a:pt x="454" y="328"/>
                  </a:lnTo>
                  <a:lnTo>
                    <a:pt x="454" y="325"/>
                  </a:lnTo>
                  <a:lnTo>
                    <a:pt x="454" y="325"/>
                  </a:lnTo>
                  <a:lnTo>
                    <a:pt x="454" y="319"/>
                  </a:lnTo>
                  <a:lnTo>
                    <a:pt x="455" y="314"/>
                  </a:lnTo>
                  <a:lnTo>
                    <a:pt x="455" y="311"/>
                  </a:lnTo>
                  <a:lnTo>
                    <a:pt x="454" y="309"/>
                  </a:lnTo>
                  <a:lnTo>
                    <a:pt x="453" y="306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50" y="302"/>
                  </a:lnTo>
                  <a:lnTo>
                    <a:pt x="450" y="302"/>
                  </a:lnTo>
                  <a:lnTo>
                    <a:pt x="450" y="299"/>
                  </a:lnTo>
                  <a:lnTo>
                    <a:pt x="449" y="296"/>
                  </a:lnTo>
                  <a:lnTo>
                    <a:pt x="447" y="295"/>
                  </a:lnTo>
                  <a:lnTo>
                    <a:pt x="445" y="294"/>
                  </a:lnTo>
                  <a:lnTo>
                    <a:pt x="445" y="294"/>
                  </a:lnTo>
                  <a:lnTo>
                    <a:pt x="442" y="292"/>
                  </a:lnTo>
                  <a:lnTo>
                    <a:pt x="440" y="290"/>
                  </a:lnTo>
                  <a:lnTo>
                    <a:pt x="440" y="290"/>
                  </a:lnTo>
                  <a:lnTo>
                    <a:pt x="438" y="289"/>
                  </a:lnTo>
                  <a:lnTo>
                    <a:pt x="436" y="288"/>
                  </a:lnTo>
                  <a:lnTo>
                    <a:pt x="431" y="288"/>
                  </a:lnTo>
                  <a:lnTo>
                    <a:pt x="431" y="288"/>
                  </a:lnTo>
                  <a:lnTo>
                    <a:pt x="417" y="290"/>
                  </a:lnTo>
                  <a:lnTo>
                    <a:pt x="410" y="291"/>
                  </a:lnTo>
                  <a:lnTo>
                    <a:pt x="403" y="289"/>
                  </a:lnTo>
                  <a:lnTo>
                    <a:pt x="403" y="289"/>
                  </a:lnTo>
                  <a:lnTo>
                    <a:pt x="400" y="289"/>
                  </a:lnTo>
                  <a:lnTo>
                    <a:pt x="398" y="289"/>
                  </a:lnTo>
                  <a:lnTo>
                    <a:pt x="393" y="290"/>
                  </a:lnTo>
                  <a:lnTo>
                    <a:pt x="393" y="290"/>
                  </a:lnTo>
                  <a:lnTo>
                    <a:pt x="383" y="293"/>
                  </a:lnTo>
                  <a:lnTo>
                    <a:pt x="378" y="294"/>
                  </a:lnTo>
                  <a:lnTo>
                    <a:pt x="373" y="293"/>
                  </a:lnTo>
                  <a:lnTo>
                    <a:pt x="373" y="293"/>
                  </a:lnTo>
                  <a:lnTo>
                    <a:pt x="370" y="293"/>
                  </a:lnTo>
                  <a:lnTo>
                    <a:pt x="368" y="295"/>
                  </a:lnTo>
                  <a:lnTo>
                    <a:pt x="368" y="295"/>
                  </a:lnTo>
                  <a:lnTo>
                    <a:pt x="366" y="296"/>
                  </a:lnTo>
                  <a:lnTo>
                    <a:pt x="364" y="298"/>
                  </a:lnTo>
                  <a:lnTo>
                    <a:pt x="360" y="298"/>
                  </a:lnTo>
                  <a:lnTo>
                    <a:pt x="360" y="298"/>
                  </a:lnTo>
                  <a:lnTo>
                    <a:pt x="357" y="299"/>
                  </a:lnTo>
                  <a:lnTo>
                    <a:pt x="356" y="301"/>
                  </a:lnTo>
                  <a:lnTo>
                    <a:pt x="355" y="304"/>
                  </a:lnTo>
                  <a:lnTo>
                    <a:pt x="356" y="306"/>
                  </a:lnTo>
                  <a:lnTo>
                    <a:pt x="356" y="306"/>
                  </a:lnTo>
                  <a:lnTo>
                    <a:pt x="357" y="309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59" y="323"/>
                  </a:lnTo>
                  <a:lnTo>
                    <a:pt x="359" y="323"/>
                  </a:lnTo>
                  <a:close/>
                  <a:moveTo>
                    <a:pt x="340" y="444"/>
                  </a:moveTo>
                  <a:lnTo>
                    <a:pt x="340" y="444"/>
                  </a:lnTo>
                  <a:lnTo>
                    <a:pt x="343" y="444"/>
                  </a:lnTo>
                  <a:lnTo>
                    <a:pt x="345" y="443"/>
                  </a:lnTo>
                  <a:lnTo>
                    <a:pt x="347" y="442"/>
                  </a:lnTo>
                  <a:lnTo>
                    <a:pt x="349" y="440"/>
                  </a:lnTo>
                  <a:lnTo>
                    <a:pt x="349" y="440"/>
                  </a:lnTo>
                  <a:lnTo>
                    <a:pt x="351" y="439"/>
                  </a:lnTo>
                  <a:lnTo>
                    <a:pt x="352" y="439"/>
                  </a:lnTo>
                  <a:lnTo>
                    <a:pt x="352" y="439"/>
                  </a:lnTo>
                  <a:lnTo>
                    <a:pt x="356" y="439"/>
                  </a:lnTo>
                  <a:lnTo>
                    <a:pt x="358" y="438"/>
                  </a:lnTo>
                  <a:lnTo>
                    <a:pt x="361" y="436"/>
                  </a:lnTo>
                  <a:lnTo>
                    <a:pt x="363" y="433"/>
                  </a:lnTo>
                  <a:lnTo>
                    <a:pt x="363" y="433"/>
                  </a:lnTo>
                  <a:lnTo>
                    <a:pt x="365" y="431"/>
                  </a:lnTo>
                  <a:lnTo>
                    <a:pt x="368" y="430"/>
                  </a:lnTo>
                  <a:lnTo>
                    <a:pt x="368" y="430"/>
                  </a:lnTo>
                  <a:lnTo>
                    <a:pt x="371" y="427"/>
                  </a:lnTo>
                  <a:lnTo>
                    <a:pt x="372" y="426"/>
                  </a:lnTo>
                  <a:lnTo>
                    <a:pt x="372" y="425"/>
                  </a:lnTo>
                  <a:lnTo>
                    <a:pt x="372" y="425"/>
                  </a:lnTo>
                  <a:lnTo>
                    <a:pt x="371" y="411"/>
                  </a:lnTo>
                  <a:lnTo>
                    <a:pt x="371" y="404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2" y="392"/>
                  </a:lnTo>
                  <a:lnTo>
                    <a:pt x="371" y="387"/>
                  </a:lnTo>
                  <a:lnTo>
                    <a:pt x="371" y="387"/>
                  </a:lnTo>
                  <a:lnTo>
                    <a:pt x="371" y="383"/>
                  </a:lnTo>
                  <a:lnTo>
                    <a:pt x="371" y="380"/>
                  </a:lnTo>
                  <a:lnTo>
                    <a:pt x="369" y="377"/>
                  </a:lnTo>
                  <a:lnTo>
                    <a:pt x="367" y="375"/>
                  </a:lnTo>
                  <a:lnTo>
                    <a:pt x="367" y="375"/>
                  </a:lnTo>
                  <a:lnTo>
                    <a:pt x="359" y="372"/>
                  </a:lnTo>
                  <a:lnTo>
                    <a:pt x="351" y="371"/>
                  </a:lnTo>
                  <a:lnTo>
                    <a:pt x="351" y="371"/>
                  </a:lnTo>
                  <a:lnTo>
                    <a:pt x="340" y="371"/>
                  </a:lnTo>
                  <a:lnTo>
                    <a:pt x="335" y="370"/>
                  </a:lnTo>
                  <a:lnTo>
                    <a:pt x="329" y="368"/>
                  </a:lnTo>
                  <a:lnTo>
                    <a:pt x="329" y="368"/>
                  </a:lnTo>
                  <a:lnTo>
                    <a:pt x="325" y="367"/>
                  </a:lnTo>
                  <a:lnTo>
                    <a:pt x="321" y="367"/>
                  </a:lnTo>
                  <a:lnTo>
                    <a:pt x="316" y="367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08" y="367"/>
                  </a:lnTo>
                  <a:lnTo>
                    <a:pt x="304" y="367"/>
                  </a:lnTo>
                  <a:lnTo>
                    <a:pt x="300" y="369"/>
                  </a:lnTo>
                  <a:lnTo>
                    <a:pt x="296" y="371"/>
                  </a:lnTo>
                  <a:lnTo>
                    <a:pt x="296" y="371"/>
                  </a:lnTo>
                  <a:lnTo>
                    <a:pt x="293" y="372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5" y="373"/>
                  </a:lnTo>
                  <a:lnTo>
                    <a:pt x="279" y="375"/>
                  </a:lnTo>
                  <a:lnTo>
                    <a:pt x="275" y="379"/>
                  </a:lnTo>
                  <a:lnTo>
                    <a:pt x="273" y="381"/>
                  </a:lnTo>
                  <a:lnTo>
                    <a:pt x="272" y="383"/>
                  </a:lnTo>
                  <a:lnTo>
                    <a:pt x="272" y="383"/>
                  </a:lnTo>
                  <a:lnTo>
                    <a:pt x="270" y="390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8" y="405"/>
                  </a:lnTo>
                  <a:lnTo>
                    <a:pt x="269" y="408"/>
                  </a:lnTo>
                  <a:lnTo>
                    <a:pt x="270" y="412"/>
                  </a:lnTo>
                  <a:lnTo>
                    <a:pt x="270" y="412"/>
                  </a:lnTo>
                  <a:lnTo>
                    <a:pt x="271" y="416"/>
                  </a:lnTo>
                  <a:lnTo>
                    <a:pt x="272" y="420"/>
                  </a:lnTo>
                  <a:lnTo>
                    <a:pt x="272" y="424"/>
                  </a:lnTo>
                  <a:lnTo>
                    <a:pt x="270" y="429"/>
                  </a:lnTo>
                  <a:lnTo>
                    <a:pt x="270" y="429"/>
                  </a:lnTo>
                  <a:lnTo>
                    <a:pt x="270" y="432"/>
                  </a:lnTo>
                  <a:lnTo>
                    <a:pt x="271" y="435"/>
                  </a:lnTo>
                  <a:lnTo>
                    <a:pt x="271" y="435"/>
                  </a:lnTo>
                  <a:lnTo>
                    <a:pt x="277" y="439"/>
                  </a:lnTo>
                  <a:lnTo>
                    <a:pt x="283" y="443"/>
                  </a:lnTo>
                  <a:lnTo>
                    <a:pt x="283" y="443"/>
                  </a:lnTo>
                  <a:lnTo>
                    <a:pt x="288" y="444"/>
                  </a:lnTo>
                  <a:lnTo>
                    <a:pt x="292" y="444"/>
                  </a:lnTo>
                  <a:lnTo>
                    <a:pt x="301" y="443"/>
                  </a:lnTo>
                  <a:lnTo>
                    <a:pt x="301" y="443"/>
                  </a:lnTo>
                  <a:lnTo>
                    <a:pt x="306" y="442"/>
                  </a:lnTo>
                  <a:lnTo>
                    <a:pt x="311" y="444"/>
                  </a:lnTo>
                  <a:lnTo>
                    <a:pt x="311" y="444"/>
                  </a:lnTo>
                  <a:lnTo>
                    <a:pt x="317" y="445"/>
                  </a:lnTo>
                  <a:lnTo>
                    <a:pt x="322" y="445"/>
                  </a:lnTo>
                  <a:lnTo>
                    <a:pt x="322" y="445"/>
                  </a:lnTo>
                  <a:lnTo>
                    <a:pt x="340" y="444"/>
                  </a:lnTo>
                  <a:lnTo>
                    <a:pt x="340" y="444"/>
                  </a:lnTo>
                  <a:close/>
                  <a:moveTo>
                    <a:pt x="476" y="435"/>
                  </a:moveTo>
                  <a:lnTo>
                    <a:pt x="476" y="435"/>
                  </a:lnTo>
                  <a:lnTo>
                    <a:pt x="476" y="431"/>
                  </a:lnTo>
                  <a:lnTo>
                    <a:pt x="475" y="427"/>
                  </a:lnTo>
                  <a:lnTo>
                    <a:pt x="473" y="423"/>
                  </a:lnTo>
                  <a:lnTo>
                    <a:pt x="470" y="421"/>
                  </a:lnTo>
                  <a:lnTo>
                    <a:pt x="470" y="421"/>
                  </a:lnTo>
                  <a:lnTo>
                    <a:pt x="463" y="416"/>
                  </a:lnTo>
                  <a:lnTo>
                    <a:pt x="459" y="415"/>
                  </a:lnTo>
                  <a:lnTo>
                    <a:pt x="455" y="414"/>
                  </a:lnTo>
                  <a:lnTo>
                    <a:pt x="455" y="414"/>
                  </a:lnTo>
                  <a:lnTo>
                    <a:pt x="450" y="414"/>
                  </a:lnTo>
                  <a:lnTo>
                    <a:pt x="446" y="415"/>
                  </a:lnTo>
                  <a:lnTo>
                    <a:pt x="436" y="417"/>
                  </a:lnTo>
                  <a:lnTo>
                    <a:pt x="436" y="417"/>
                  </a:lnTo>
                  <a:lnTo>
                    <a:pt x="432" y="418"/>
                  </a:lnTo>
                  <a:lnTo>
                    <a:pt x="432" y="418"/>
                  </a:lnTo>
                  <a:lnTo>
                    <a:pt x="427" y="417"/>
                  </a:lnTo>
                  <a:lnTo>
                    <a:pt x="422" y="417"/>
                  </a:lnTo>
                  <a:lnTo>
                    <a:pt x="417" y="419"/>
                  </a:lnTo>
                  <a:lnTo>
                    <a:pt x="412" y="421"/>
                  </a:lnTo>
                  <a:lnTo>
                    <a:pt x="412" y="421"/>
                  </a:lnTo>
                  <a:lnTo>
                    <a:pt x="410" y="422"/>
                  </a:lnTo>
                  <a:lnTo>
                    <a:pt x="407" y="421"/>
                  </a:lnTo>
                  <a:lnTo>
                    <a:pt x="407" y="421"/>
                  </a:lnTo>
                  <a:lnTo>
                    <a:pt x="404" y="421"/>
                  </a:lnTo>
                  <a:lnTo>
                    <a:pt x="402" y="420"/>
                  </a:lnTo>
                  <a:lnTo>
                    <a:pt x="397" y="421"/>
                  </a:lnTo>
                  <a:lnTo>
                    <a:pt x="392" y="423"/>
                  </a:lnTo>
                  <a:lnTo>
                    <a:pt x="387" y="424"/>
                  </a:lnTo>
                  <a:lnTo>
                    <a:pt x="387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4" y="426"/>
                  </a:lnTo>
                  <a:lnTo>
                    <a:pt x="381" y="437"/>
                  </a:lnTo>
                  <a:lnTo>
                    <a:pt x="380" y="442"/>
                  </a:lnTo>
                  <a:lnTo>
                    <a:pt x="379" y="447"/>
                  </a:lnTo>
                  <a:lnTo>
                    <a:pt x="379" y="447"/>
                  </a:lnTo>
                  <a:lnTo>
                    <a:pt x="380" y="457"/>
                  </a:lnTo>
                  <a:lnTo>
                    <a:pt x="379" y="462"/>
                  </a:lnTo>
                  <a:lnTo>
                    <a:pt x="378" y="466"/>
                  </a:lnTo>
                  <a:lnTo>
                    <a:pt x="378" y="466"/>
                  </a:lnTo>
                  <a:lnTo>
                    <a:pt x="378" y="469"/>
                  </a:lnTo>
                  <a:lnTo>
                    <a:pt x="380" y="472"/>
                  </a:lnTo>
                  <a:lnTo>
                    <a:pt x="380" y="472"/>
                  </a:lnTo>
                  <a:lnTo>
                    <a:pt x="383" y="476"/>
                  </a:lnTo>
                  <a:lnTo>
                    <a:pt x="386" y="479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2" y="480"/>
                  </a:lnTo>
                  <a:lnTo>
                    <a:pt x="395" y="479"/>
                  </a:lnTo>
                  <a:lnTo>
                    <a:pt x="395" y="479"/>
                  </a:lnTo>
                  <a:lnTo>
                    <a:pt x="398" y="479"/>
                  </a:lnTo>
                  <a:lnTo>
                    <a:pt x="400" y="479"/>
                  </a:lnTo>
                  <a:lnTo>
                    <a:pt x="400" y="479"/>
                  </a:lnTo>
                  <a:lnTo>
                    <a:pt x="415" y="479"/>
                  </a:lnTo>
                  <a:lnTo>
                    <a:pt x="422" y="478"/>
                  </a:lnTo>
                  <a:lnTo>
                    <a:pt x="429" y="476"/>
                  </a:lnTo>
                  <a:lnTo>
                    <a:pt x="429" y="476"/>
                  </a:lnTo>
                  <a:lnTo>
                    <a:pt x="440" y="474"/>
                  </a:lnTo>
                  <a:lnTo>
                    <a:pt x="446" y="473"/>
                  </a:lnTo>
                  <a:lnTo>
                    <a:pt x="451" y="474"/>
                  </a:lnTo>
                  <a:lnTo>
                    <a:pt x="451" y="474"/>
                  </a:lnTo>
                  <a:lnTo>
                    <a:pt x="455" y="474"/>
                  </a:lnTo>
                  <a:lnTo>
                    <a:pt x="458" y="474"/>
                  </a:lnTo>
                  <a:lnTo>
                    <a:pt x="463" y="472"/>
                  </a:lnTo>
                  <a:lnTo>
                    <a:pt x="468" y="469"/>
                  </a:lnTo>
                  <a:lnTo>
                    <a:pt x="472" y="465"/>
                  </a:lnTo>
                  <a:lnTo>
                    <a:pt x="472" y="465"/>
                  </a:lnTo>
                  <a:lnTo>
                    <a:pt x="473" y="464"/>
                  </a:lnTo>
                  <a:lnTo>
                    <a:pt x="474" y="462"/>
                  </a:lnTo>
                  <a:lnTo>
                    <a:pt x="474" y="462"/>
                  </a:lnTo>
                  <a:lnTo>
                    <a:pt x="476" y="435"/>
                  </a:lnTo>
                  <a:lnTo>
                    <a:pt x="476" y="435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4" name="Freeform 280"/>
            <p:cNvSpPr>
              <a:spLocks noEditPoints="1"/>
            </p:cNvSpPr>
            <p:nvPr/>
          </p:nvSpPr>
          <p:spPr bwMode="auto">
            <a:xfrm>
              <a:off x="4703" y="2435"/>
              <a:ext cx="598" cy="473"/>
            </a:xfrm>
            <a:custGeom>
              <a:avLst/>
              <a:gdLst/>
              <a:ahLst/>
              <a:cxnLst>
                <a:cxn ang="0">
                  <a:pos x="557" y="230"/>
                </a:cxn>
                <a:cxn ang="0">
                  <a:pos x="553" y="277"/>
                </a:cxn>
                <a:cxn ang="0">
                  <a:pos x="587" y="295"/>
                </a:cxn>
                <a:cxn ang="0">
                  <a:pos x="596" y="329"/>
                </a:cxn>
                <a:cxn ang="0">
                  <a:pos x="576" y="349"/>
                </a:cxn>
                <a:cxn ang="0">
                  <a:pos x="533" y="357"/>
                </a:cxn>
                <a:cxn ang="0">
                  <a:pos x="475" y="376"/>
                </a:cxn>
                <a:cxn ang="0">
                  <a:pos x="444" y="398"/>
                </a:cxn>
                <a:cxn ang="0">
                  <a:pos x="389" y="464"/>
                </a:cxn>
                <a:cxn ang="0">
                  <a:pos x="338" y="442"/>
                </a:cxn>
                <a:cxn ang="0">
                  <a:pos x="268" y="411"/>
                </a:cxn>
                <a:cxn ang="0">
                  <a:pos x="224" y="410"/>
                </a:cxn>
                <a:cxn ang="0">
                  <a:pos x="168" y="422"/>
                </a:cxn>
                <a:cxn ang="0">
                  <a:pos x="139" y="423"/>
                </a:cxn>
                <a:cxn ang="0">
                  <a:pos x="107" y="408"/>
                </a:cxn>
                <a:cxn ang="0">
                  <a:pos x="44" y="394"/>
                </a:cxn>
                <a:cxn ang="0">
                  <a:pos x="7" y="391"/>
                </a:cxn>
                <a:cxn ang="0">
                  <a:pos x="3" y="345"/>
                </a:cxn>
                <a:cxn ang="0">
                  <a:pos x="42" y="301"/>
                </a:cxn>
                <a:cxn ang="0">
                  <a:pos x="76" y="276"/>
                </a:cxn>
                <a:cxn ang="0">
                  <a:pos x="71" y="217"/>
                </a:cxn>
                <a:cxn ang="0">
                  <a:pos x="24" y="203"/>
                </a:cxn>
                <a:cxn ang="0">
                  <a:pos x="38" y="185"/>
                </a:cxn>
                <a:cxn ang="0">
                  <a:pos x="68" y="148"/>
                </a:cxn>
                <a:cxn ang="0">
                  <a:pos x="35" y="130"/>
                </a:cxn>
                <a:cxn ang="0">
                  <a:pos x="58" y="103"/>
                </a:cxn>
                <a:cxn ang="0">
                  <a:pos x="78" y="68"/>
                </a:cxn>
                <a:cxn ang="0">
                  <a:pos x="116" y="55"/>
                </a:cxn>
                <a:cxn ang="0">
                  <a:pos x="159" y="41"/>
                </a:cxn>
                <a:cxn ang="0">
                  <a:pos x="198" y="29"/>
                </a:cxn>
                <a:cxn ang="0">
                  <a:pos x="271" y="22"/>
                </a:cxn>
                <a:cxn ang="0">
                  <a:pos x="330" y="21"/>
                </a:cxn>
                <a:cxn ang="0">
                  <a:pos x="392" y="21"/>
                </a:cxn>
                <a:cxn ang="0">
                  <a:pos x="447" y="15"/>
                </a:cxn>
                <a:cxn ang="0">
                  <a:pos x="504" y="7"/>
                </a:cxn>
                <a:cxn ang="0">
                  <a:pos x="555" y="31"/>
                </a:cxn>
                <a:cxn ang="0">
                  <a:pos x="588" y="35"/>
                </a:cxn>
                <a:cxn ang="0">
                  <a:pos x="558" y="69"/>
                </a:cxn>
                <a:cxn ang="0">
                  <a:pos x="540" y="111"/>
                </a:cxn>
                <a:cxn ang="0">
                  <a:pos x="595" y="150"/>
                </a:cxn>
                <a:cxn ang="0">
                  <a:pos x="595" y="207"/>
                </a:cxn>
                <a:cxn ang="0">
                  <a:pos x="183" y="277"/>
                </a:cxn>
                <a:cxn ang="0">
                  <a:pos x="153" y="317"/>
                </a:cxn>
                <a:cxn ang="0">
                  <a:pos x="175" y="367"/>
                </a:cxn>
                <a:cxn ang="0">
                  <a:pos x="212" y="367"/>
                </a:cxn>
                <a:cxn ang="0">
                  <a:pos x="244" y="368"/>
                </a:cxn>
                <a:cxn ang="0">
                  <a:pos x="312" y="366"/>
                </a:cxn>
                <a:cxn ang="0">
                  <a:pos x="381" y="369"/>
                </a:cxn>
                <a:cxn ang="0">
                  <a:pos x="417" y="345"/>
                </a:cxn>
                <a:cxn ang="0">
                  <a:pos x="413" y="280"/>
                </a:cxn>
                <a:cxn ang="0">
                  <a:pos x="410" y="224"/>
                </a:cxn>
                <a:cxn ang="0">
                  <a:pos x="413" y="162"/>
                </a:cxn>
                <a:cxn ang="0">
                  <a:pos x="391" y="69"/>
                </a:cxn>
                <a:cxn ang="0">
                  <a:pos x="339" y="38"/>
                </a:cxn>
                <a:cxn ang="0">
                  <a:pos x="281" y="37"/>
                </a:cxn>
                <a:cxn ang="0">
                  <a:pos x="242" y="54"/>
                </a:cxn>
                <a:cxn ang="0">
                  <a:pos x="203" y="97"/>
                </a:cxn>
                <a:cxn ang="0">
                  <a:pos x="190" y="139"/>
                </a:cxn>
                <a:cxn ang="0">
                  <a:pos x="186" y="203"/>
                </a:cxn>
                <a:cxn ang="0">
                  <a:pos x="185" y="250"/>
                </a:cxn>
              </a:cxnLst>
              <a:rect l="0" t="0" r="r" b="b"/>
              <a:pathLst>
                <a:path w="598" h="473">
                  <a:moveTo>
                    <a:pt x="595" y="227"/>
                  </a:moveTo>
                  <a:lnTo>
                    <a:pt x="595" y="227"/>
                  </a:lnTo>
                  <a:lnTo>
                    <a:pt x="592" y="229"/>
                  </a:lnTo>
                  <a:lnTo>
                    <a:pt x="592" y="229"/>
                  </a:lnTo>
                  <a:lnTo>
                    <a:pt x="584" y="225"/>
                  </a:lnTo>
                  <a:lnTo>
                    <a:pt x="584" y="225"/>
                  </a:lnTo>
                  <a:lnTo>
                    <a:pt x="582" y="227"/>
                  </a:lnTo>
                  <a:lnTo>
                    <a:pt x="579" y="229"/>
                  </a:lnTo>
                  <a:lnTo>
                    <a:pt x="576" y="229"/>
                  </a:lnTo>
                  <a:lnTo>
                    <a:pt x="573" y="229"/>
                  </a:lnTo>
                  <a:lnTo>
                    <a:pt x="567" y="229"/>
                  </a:lnTo>
                  <a:lnTo>
                    <a:pt x="561" y="229"/>
                  </a:lnTo>
                  <a:lnTo>
                    <a:pt x="561" y="229"/>
                  </a:lnTo>
                  <a:lnTo>
                    <a:pt x="557" y="230"/>
                  </a:lnTo>
                  <a:lnTo>
                    <a:pt x="552" y="233"/>
                  </a:lnTo>
                  <a:lnTo>
                    <a:pt x="549" y="237"/>
                  </a:lnTo>
                  <a:lnTo>
                    <a:pt x="547" y="242"/>
                  </a:lnTo>
                  <a:lnTo>
                    <a:pt x="547" y="242"/>
                  </a:lnTo>
                  <a:lnTo>
                    <a:pt x="547" y="245"/>
                  </a:lnTo>
                  <a:lnTo>
                    <a:pt x="546" y="249"/>
                  </a:lnTo>
                  <a:lnTo>
                    <a:pt x="546" y="249"/>
                  </a:lnTo>
                  <a:lnTo>
                    <a:pt x="545" y="252"/>
                  </a:lnTo>
                  <a:lnTo>
                    <a:pt x="545" y="254"/>
                  </a:lnTo>
                  <a:lnTo>
                    <a:pt x="547" y="260"/>
                  </a:lnTo>
                  <a:lnTo>
                    <a:pt x="547" y="260"/>
                  </a:lnTo>
                  <a:lnTo>
                    <a:pt x="550" y="270"/>
                  </a:lnTo>
                  <a:lnTo>
                    <a:pt x="550" y="270"/>
                  </a:lnTo>
                  <a:lnTo>
                    <a:pt x="553" y="277"/>
                  </a:lnTo>
                  <a:lnTo>
                    <a:pt x="555" y="283"/>
                  </a:lnTo>
                  <a:lnTo>
                    <a:pt x="559" y="289"/>
                  </a:lnTo>
                  <a:lnTo>
                    <a:pt x="564" y="293"/>
                  </a:lnTo>
                  <a:lnTo>
                    <a:pt x="564" y="293"/>
                  </a:lnTo>
                  <a:lnTo>
                    <a:pt x="566" y="295"/>
                  </a:lnTo>
                  <a:lnTo>
                    <a:pt x="567" y="296"/>
                  </a:lnTo>
                  <a:lnTo>
                    <a:pt x="567" y="296"/>
                  </a:lnTo>
                  <a:lnTo>
                    <a:pt x="570" y="295"/>
                  </a:lnTo>
                  <a:lnTo>
                    <a:pt x="572" y="295"/>
                  </a:lnTo>
                  <a:lnTo>
                    <a:pt x="577" y="296"/>
                  </a:lnTo>
                  <a:lnTo>
                    <a:pt x="582" y="296"/>
                  </a:lnTo>
                  <a:lnTo>
                    <a:pt x="585" y="296"/>
                  </a:lnTo>
                  <a:lnTo>
                    <a:pt x="587" y="295"/>
                  </a:lnTo>
                  <a:lnTo>
                    <a:pt x="587" y="295"/>
                  </a:lnTo>
                  <a:lnTo>
                    <a:pt x="591" y="293"/>
                  </a:lnTo>
                  <a:lnTo>
                    <a:pt x="594" y="293"/>
                  </a:lnTo>
                  <a:lnTo>
                    <a:pt x="594" y="293"/>
                  </a:lnTo>
                  <a:lnTo>
                    <a:pt x="596" y="295"/>
                  </a:lnTo>
                  <a:lnTo>
                    <a:pt x="596" y="295"/>
                  </a:lnTo>
                  <a:lnTo>
                    <a:pt x="595" y="305"/>
                  </a:lnTo>
                  <a:lnTo>
                    <a:pt x="596" y="311"/>
                  </a:lnTo>
                  <a:lnTo>
                    <a:pt x="597" y="316"/>
                  </a:lnTo>
                  <a:lnTo>
                    <a:pt x="597" y="316"/>
                  </a:lnTo>
                  <a:lnTo>
                    <a:pt x="598" y="321"/>
                  </a:lnTo>
                  <a:lnTo>
                    <a:pt x="598" y="324"/>
                  </a:lnTo>
                  <a:lnTo>
                    <a:pt x="597" y="327"/>
                  </a:lnTo>
                  <a:lnTo>
                    <a:pt x="597" y="327"/>
                  </a:lnTo>
                  <a:lnTo>
                    <a:pt x="596" y="329"/>
                  </a:lnTo>
                  <a:lnTo>
                    <a:pt x="596" y="330"/>
                  </a:lnTo>
                  <a:lnTo>
                    <a:pt x="597" y="334"/>
                  </a:lnTo>
                  <a:lnTo>
                    <a:pt x="597" y="334"/>
                  </a:lnTo>
                  <a:lnTo>
                    <a:pt x="597" y="342"/>
                  </a:lnTo>
                  <a:lnTo>
                    <a:pt x="597" y="346"/>
                  </a:lnTo>
                  <a:lnTo>
                    <a:pt x="596" y="350"/>
                  </a:lnTo>
                  <a:lnTo>
                    <a:pt x="596" y="350"/>
                  </a:lnTo>
                  <a:lnTo>
                    <a:pt x="594" y="351"/>
                  </a:lnTo>
                  <a:lnTo>
                    <a:pt x="594" y="351"/>
                  </a:lnTo>
                  <a:lnTo>
                    <a:pt x="587" y="349"/>
                  </a:lnTo>
                  <a:lnTo>
                    <a:pt x="583" y="348"/>
                  </a:lnTo>
                  <a:lnTo>
                    <a:pt x="580" y="348"/>
                  </a:lnTo>
                  <a:lnTo>
                    <a:pt x="580" y="348"/>
                  </a:lnTo>
                  <a:lnTo>
                    <a:pt x="576" y="349"/>
                  </a:lnTo>
                  <a:lnTo>
                    <a:pt x="573" y="350"/>
                  </a:lnTo>
                  <a:lnTo>
                    <a:pt x="570" y="351"/>
                  </a:lnTo>
                  <a:lnTo>
                    <a:pt x="567" y="351"/>
                  </a:lnTo>
                  <a:lnTo>
                    <a:pt x="567" y="351"/>
                  </a:lnTo>
                  <a:lnTo>
                    <a:pt x="565" y="351"/>
                  </a:lnTo>
                  <a:lnTo>
                    <a:pt x="563" y="352"/>
                  </a:lnTo>
                  <a:lnTo>
                    <a:pt x="559" y="353"/>
                  </a:lnTo>
                  <a:lnTo>
                    <a:pt x="559" y="353"/>
                  </a:lnTo>
                  <a:lnTo>
                    <a:pt x="556" y="353"/>
                  </a:lnTo>
                  <a:lnTo>
                    <a:pt x="552" y="351"/>
                  </a:lnTo>
                  <a:lnTo>
                    <a:pt x="552" y="351"/>
                  </a:lnTo>
                  <a:lnTo>
                    <a:pt x="546" y="354"/>
                  </a:lnTo>
                  <a:lnTo>
                    <a:pt x="539" y="356"/>
                  </a:lnTo>
                  <a:lnTo>
                    <a:pt x="533" y="357"/>
                  </a:lnTo>
                  <a:lnTo>
                    <a:pt x="526" y="357"/>
                  </a:lnTo>
                  <a:lnTo>
                    <a:pt x="526" y="357"/>
                  </a:lnTo>
                  <a:lnTo>
                    <a:pt x="521" y="357"/>
                  </a:lnTo>
                  <a:lnTo>
                    <a:pt x="517" y="359"/>
                  </a:lnTo>
                  <a:lnTo>
                    <a:pt x="508" y="363"/>
                  </a:lnTo>
                  <a:lnTo>
                    <a:pt x="508" y="363"/>
                  </a:lnTo>
                  <a:lnTo>
                    <a:pt x="501" y="366"/>
                  </a:lnTo>
                  <a:lnTo>
                    <a:pt x="497" y="368"/>
                  </a:lnTo>
                  <a:lnTo>
                    <a:pt x="494" y="368"/>
                  </a:lnTo>
                  <a:lnTo>
                    <a:pt x="494" y="368"/>
                  </a:lnTo>
                  <a:lnTo>
                    <a:pt x="489" y="370"/>
                  </a:lnTo>
                  <a:lnTo>
                    <a:pt x="484" y="372"/>
                  </a:lnTo>
                  <a:lnTo>
                    <a:pt x="475" y="376"/>
                  </a:lnTo>
                  <a:lnTo>
                    <a:pt x="475" y="376"/>
                  </a:lnTo>
                  <a:lnTo>
                    <a:pt x="472" y="378"/>
                  </a:lnTo>
                  <a:lnTo>
                    <a:pt x="470" y="379"/>
                  </a:lnTo>
                  <a:lnTo>
                    <a:pt x="467" y="379"/>
                  </a:lnTo>
                  <a:lnTo>
                    <a:pt x="467" y="379"/>
                  </a:lnTo>
                  <a:lnTo>
                    <a:pt x="465" y="380"/>
                  </a:lnTo>
                  <a:lnTo>
                    <a:pt x="462" y="381"/>
                  </a:lnTo>
                  <a:lnTo>
                    <a:pt x="458" y="384"/>
                  </a:lnTo>
                  <a:lnTo>
                    <a:pt x="454" y="388"/>
                  </a:lnTo>
                  <a:lnTo>
                    <a:pt x="452" y="394"/>
                  </a:lnTo>
                  <a:lnTo>
                    <a:pt x="452" y="394"/>
                  </a:lnTo>
                  <a:lnTo>
                    <a:pt x="449" y="394"/>
                  </a:lnTo>
                  <a:lnTo>
                    <a:pt x="447" y="394"/>
                  </a:lnTo>
                  <a:lnTo>
                    <a:pt x="445" y="396"/>
                  </a:lnTo>
                  <a:lnTo>
                    <a:pt x="444" y="398"/>
                  </a:lnTo>
                  <a:lnTo>
                    <a:pt x="441" y="402"/>
                  </a:lnTo>
                  <a:lnTo>
                    <a:pt x="438" y="405"/>
                  </a:lnTo>
                  <a:lnTo>
                    <a:pt x="438" y="405"/>
                  </a:lnTo>
                  <a:lnTo>
                    <a:pt x="432" y="409"/>
                  </a:lnTo>
                  <a:lnTo>
                    <a:pt x="427" y="414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10" y="432"/>
                  </a:lnTo>
                  <a:lnTo>
                    <a:pt x="402" y="440"/>
                  </a:lnTo>
                  <a:lnTo>
                    <a:pt x="402" y="440"/>
                  </a:lnTo>
                  <a:lnTo>
                    <a:pt x="398" y="445"/>
                  </a:lnTo>
                  <a:lnTo>
                    <a:pt x="394" y="451"/>
                  </a:lnTo>
                  <a:lnTo>
                    <a:pt x="391" y="458"/>
                  </a:lnTo>
                  <a:lnTo>
                    <a:pt x="389" y="464"/>
                  </a:lnTo>
                  <a:lnTo>
                    <a:pt x="389" y="464"/>
                  </a:lnTo>
                  <a:lnTo>
                    <a:pt x="387" y="466"/>
                  </a:lnTo>
                  <a:lnTo>
                    <a:pt x="385" y="468"/>
                  </a:lnTo>
                  <a:lnTo>
                    <a:pt x="385" y="468"/>
                  </a:lnTo>
                  <a:lnTo>
                    <a:pt x="379" y="473"/>
                  </a:lnTo>
                  <a:lnTo>
                    <a:pt x="379" y="473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49" y="445"/>
                  </a:lnTo>
                  <a:lnTo>
                    <a:pt x="345" y="444"/>
                  </a:lnTo>
                  <a:lnTo>
                    <a:pt x="345" y="444"/>
                  </a:lnTo>
                  <a:lnTo>
                    <a:pt x="342" y="443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2" y="437"/>
                  </a:lnTo>
                  <a:lnTo>
                    <a:pt x="325" y="432"/>
                  </a:lnTo>
                  <a:lnTo>
                    <a:pt x="325" y="432"/>
                  </a:lnTo>
                  <a:lnTo>
                    <a:pt x="312" y="425"/>
                  </a:lnTo>
                  <a:lnTo>
                    <a:pt x="299" y="417"/>
                  </a:lnTo>
                  <a:lnTo>
                    <a:pt x="299" y="417"/>
                  </a:lnTo>
                  <a:lnTo>
                    <a:pt x="298" y="416"/>
                  </a:lnTo>
                  <a:lnTo>
                    <a:pt x="296" y="415"/>
                  </a:lnTo>
                  <a:lnTo>
                    <a:pt x="296" y="415"/>
                  </a:lnTo>
                  <a:lnTo>
                    <a:pt x="293" y="416"/>
                  </a:lnTo>
                  <a:lnTo>
                    <a:pt x="289" y="416"/>
                  </a:lnTo>
                  <a:lnTo>
                    <a:pt x="282" y="415"/>
                  </a:lnTo>
                  <a:lnTo>
                    <a:pt x="275" y="412"/>
                  </a:lnTo>
                  <a:lnTo>
                    <a:pt x="268" y="411"/>
                  </a:lnTo>
                  <a:lnTo>
                    <a:pt x="268" y="411"/>
                  </a:lnTo>
                  <a:lnTo>
                    <a:pt x="260" y="410"/>
                  </a:lnTo>
                  <a:lnTo>
                    <a:pt x="256" y="410"/>
                  </a:lnTo>
                  <a:lnTo>
                    <a:pt x="252" y="411"/>
                  </a:lnTo>
                  <a:lnTo>
                    <a:pt x="252" y="411"/>
                  </a:lnTo>
                  <a:lnTo>
                    <a:pt x="247" y="411"/>
                  </a:lnTo>
                  <a:lnTo>
                    <a:pt x="241" y="411"/>
                  </a:lnTo>
                  <a:lnTo>
                    <a:pt x="235" y="411"/>
                  </a:lnTo>
                  <a:lnTo>
                    <a:pt x="230" y="413"/>
                  </a:lnTo>
                  <a:lnTo>
                    <a:pt x="230" y="413"/>
                  </a:lnTo>
                  <a:lnTo>
                    <a:pt x="229" y="413"/>
                  </a:lnTo>
                  <a:lnTo>
                    <a:pt x="229" y="413"/>
                  </a:lnTo>
                  <a:lnTo>
                    <a:pt x="226" y="411"/>
                  </a:lnTo>
                  <a:lnTo>
                    <a:pt x="224" y="410"/>
                  </a:lnTo>
                  <a:lnTo>
                    <a:pt x="222" y="410"/>
                  </a:lnTo>
                  <a:lnTo>
                    <a:pt x="220" y="411"/>
                  </a:lnTo>
                  <a:lnTo>
                    <a:pt x="217" y="413"/>
                  </a:lnTo>
                  <a:lnTo>
                    <a:pt x="213" y="417"/>
                  </a:lnTo>
                  <a:lnTo>
                    <a:pt x="213" y="417"/>
                  </a:lnTo>
                  <a:lnTo>
                    <a:pt x="207" y="414"/>
                  </a:lnTo>
                  <a:lnTo>
                    <a:pt x="200" y="413"/>
                  </a:lnTo>
                  <a:lnTo>
                    <a:pt x="194" y="415"/>
                  </a:lnTo>
                  <a:lnTo>
                    <a:pt x="188" y="418"/>
                  </a:lnTo>
                  <a:lnTo>
                    <a:pt x="188" y="418"/>
                  </a:lnTo>
                  <a:lnTo>
                    <a:pt x="183" y="420"/>
                  </a:lnTo>
                  <a:lnTo>
                    <a:pt x="178" y="422"/>
                  </a:lnTo>
                  <a:lnTo>
                    <a:pt x="173" y="422"/>
                  </a:lnTo>
                  <a:lnTo>
                    <a:pt x="168" y="422"/>
                  </a:lnTo>
                  <a:lnTo>
                    <a:pt x="168" y="422"/>
                  </a:lnTo>
                  <a:lnTo>
                    <a:pt x="164" y="423"/>
                  </a:lnTo>
                  <a:lnTo>
                    <a:pt x="160" y="425"/>
                  </a:lnTo>
                  <a:lnTo>
                    <a:pt x="160" y="425"/>
                  </a:lnTo>
                  <a:lnTo>
                    <a:pt x="151" y="430"/>
                  </a:lnTo>
                  <a:lnTo>
                    <a:pt x="151" y="430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2" y="425"/>
                  </a:lnTo>
                  <a:lnTo>
                    <a:pt x="140" y="424"/>
                  </a:lnTo>
                  <a:lnTo>
                    <a:pt x="139" y="423"/>
                  </a:lnTo>
                  <a:lnTo>
                    <a:pt x="139" y="423"/>
                  </a:lnTo>
                  <a:lnTo>
                    <a:pt x="138" y="421"/>
                  </a:lnTo>
                  <a:lnTo>
                    <a:pt x="135" y="419"/>
                  </a:lnTo>
                  <a:lnTo>
                    <a:pt x="129" y="417"/>
                  </a:lnTo>
                  <a:lnTo>
                    <a:pt x="129" y="417"/>
                  </a:lnTo>
                  <a:lnTo>
                    <a:pt x="124" y="416"/>
                  </a:lnTo>
                  <a:lnTo>
                    <a:pt x="124" y="416"/>
                  </a:lnTo>
                  <a:lnTo>
                    <a:pt x="120" y="415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7" y="413"/>
                  </a:lnTo>
                  <a:lnTo>
                    <a:pt x="115" y="410"/>
                  </a:lnTo>
                  <a:lnTo>
                    <a:pt x="112" y="409"/>
                  </a:lnTo>
                  <a:lnTo>
                    <a:pt x="107" y="408"/>
                  </a:lnTo>
                  <a:lnTo>
                    <a:pt x="107" y="408"/>
                  </a:lnTo>
                  <a:lnTo>
                    <a:pt x="100" y="406"/>
                  </a:lnTo>
                  <a:lnTo>
                    <a:pt x="92" y="403"/>
                  </a:lnTo>
                  <a:lnTo>
                    <a:pt x="92" y="403"/>
                  </a:lnTo>
                  <a:lnTo>
                    <a:pt x="72" y="400"/>
                  </a:lnTo>
                  <a:lnTo>
                    <a:pt x="72" y="400"/>
                  </a:lnTo>
                  <a:lnTo>
                    <a:pt x="69" y="399"/>
                  </a:lnTo>
                  <a:lnTo>
                    <a:pt x="67" y="399"/>
                  </a:lnTo>
                  <a:lnTo>
                    <a:pt x="66" y="398"/>
                  </a:lnTo>
                  <a:lnTo>
                    <a:pt x="66" y="398"/>
                  </a:lnTo>
                  <a:lnTo>
                    <a:pt x="63" y="396"/>
                  </a:lnTo>
                  <a:lnTo>
                    <a:pt x="60" y="395"/>
                  </a:lnTo>
                  <a:lnTo>
                    <a:pt x="53" y="394"/>
                  </a:lnTo>
                  <a:lnTo>
                    <a:pt x="47" y="394"/>
                  </a:lnTo>
                  <a:lnTo>
                    <a:pt x="44" y="394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39" y="394"/>
                  </a:lnTo>
                  <a:lnTo>
                    <a:pt x="36" y="395"/>
                  </a:lnTo>
                  <a:lnTo>
                    <a:pt x="36" y="395"/>
                  </a:lnTo>
                  <a:lnTo>
                    <a:pt x="32" y="396"/>
                  </a:lnTo>
                  <a:lnTo>
                    <a:pt x="30" y="396"/>
                  </a:lnTo>
                  <a:lnTo>
                    <a:pt x="28" y="396"/>
                  </a:lnTo>
                  <a:lnTo>
                    <a:pt x="28" y="396"/>
                  </a:lnTo>
                  <a:lnTo>
                    <a:pt x="24" y="394"/>
                  </a:lnTo>
                  <a:lnTo>
                    <a:pt x="19" y="394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7" y="391"/>
                  </a:lnTo>
                  <a:lnTo>
                    <a:pt x="6" y="387"/>
                  </a:lnTo>
                  <a:lnTo>
                    <a:pt x="6" y="383"/>
                  </a:lnTo>
                  <a:lnTo>
                    <a:pt x="6" y="379"/>
                  </a:lnTo>
                  <a:lnTo>
                    <a:pt x="6" y="379"/>
                  </a:lnTo>
                  <a:lnTo>
                    <a:pt x="6" y="369"/>
                  </a:lnTo>
                  <a:lnTo>
                    <a:pt x="6" y="369"/>
                  </a:lnTo>
                  <a:lnTo>
                    <a:pt x="5" y="363"/>
                  </a:lnTo>
                  <a:lnTo>
                    <a:pt x="5" y="360"/>
                  </a:lnTo>
                  <a:lnTo>
                    <a:pt x="6" y="357"/>
                  </a:lnTo>
                  <a:lnTo>
                    <a:pt x="6" y="357"/>
                  </a:lnTo>
                  <a:lnTo>
                    <a:pt x="6" y="355"/>
                  </a:lnTo>
                  <a:lnTo>
                    <a:pt x="5" y="352"/>
                  </a:lnTo>
                  <a:lnTo>
                    <a:pt x="5" y="352"/>
                  </a:lnTo>
                  <a:lnTo>
                    <a:pt x="3" y="345"/>
                  </a:lnTo>
                  <a:lnTo>
                    <a:pt x="1" y="338"/>
                  </a:lnTo>
                  <a:lnTo>
                    <a:pt x="1" y="33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1" y="315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3" y="304"/>
                  </a:lnTo>
                  <a:lnTo>
                    <a:pt x="7" y="302"/>
                  </a:lnTo>
                  <a:lnTo>
                    <a:pt x="15" y="302"/>
                  </a:lnTo>
                  <a:lnTo>
                    <a:pt x="15" y="302"/>
                  </a:lnTo>
                  <a:lnTo>
                    <a:pt x="40" y="301"/>
                  </a:lnTo>
                  <a:lnTo>
                    <a:pt x="40" y="301"/>
                  </a:lnTo>
                  <a:lnTo>
                    <a:pt x="42" y="301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5" y="298"/>
                  </a:lnTo>
                  <a:lnTo>
                    <a:pt x="46" y="297"/>
                  </a:lnTo>
                  <a:lnTo>
                    <a:pt x="46" y="297"/>
                  </a:lnTo>
                  <a:lnTo>
                    <a:pt x="51" y="296"/>
                  </a:lnTo>
                  <a:lnTo>
                    <a:pt x="55" y="295"/>
                  </a:lnTo>
                  <a:lnTo>
                    <a:pt x="58" y="292"/>
                  </a:lnTo>
                  <a:lnTo>
                    <a:pt x="62" y="289"/>
                  </a:lnTo>
                  <a:lnTo>
                    <a:pt x="68" y="283"/>
                  </a:lnTo>
                  <a:lnTo>
                    <a:pt x="71" y="28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6" y="276"/>
                  </a:lnTo>
                  <a:lnTo>
                    <a:pt x="78" y="275"/>
                  </a:lnTo>
                  <a:lnTo>
                    <a:pt x="78" y="272"/>
                  </a:lnTo>
                  <a:lnTo>
                    <a:pt x="78" y="264"/>
                  </a:lnTo>
                  <a:lnTo>
                    <a:pt x="78" y="264"/>
                  </a:lnTo>
                  <a:lnTo>
                    <a:pt x="77" y="253"/>
                  </a:lnTo>
                  <a:lnTo>
                    <a:pt x="77" y="247"/>
                  </a:lnTo>
                  <a:lnTo>
                    <a:pt x="77" y="241"/>
                  </a:lnTo>
                  <a:lnTo>
                    <a:pt x="77" y="241"/>
                  </a:lnTo>
                  <a:lnTo>
                    <a:pt x="77" y="236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3" y="227"/>
                  </a:lnTo>
                  <a:lnTo>
                    <a:pt x="72" y="222"/>
                  </a:lnTo>
                  <a:lnTo>
                    <a:pt x="71" y="217"/>
                  </a:lnTo>
                  <a:lnTo>
                    <a:pt x="70" y="215"/>
                  </a:lnTo>
                  <a:lnTo>
                    <a:pt x="68" y="213"/>
                  </a:lnTo>
                  <a:lnTo>
                    <a:pt x="68" y="213"/>
                  </a:lnTo>
                  <a:lnTo>
                    <a:pt x="62" y="211"/>
                  </a:lnTo>
                  <a:lnTo>
                    <a:pt x="62" y="211"/>
                  </a:lnTo>
                  <a:lnTo>
                    <a:pt x="55" y="208"/>
                  </a:lnTo>
                  <a:lnTo>
                    <a:pt x="55" y="208"/>
                  </a:lnTo>
                  <a:lnTo>
                    <a:pt x="48" y="205"/>
                  </a:lnTo>
                  <a:lnTo>
                    <a:pt x="45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37" y="205"/>
                  </a:lnTo>
                  <a:lnTo>
                    <a:pt x="33" y="204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18" y="203"/>
                  </a:lnTo>
                  <a:lnTo>
                    <a:pt x="12" y="201"/>
                  </a:lnTo>
                  <a:lnTo>
                    <a:pt x="12" y="201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15" y="182"/>
                  </a:lnTo>
                  <a:lnTo>
                    <a:pt x="22" y="182"/>
                  </a:lnTo>
                  <a:lnTo>
                    <a:pt x="28" y="183"/>
                  </a:lnTo>
                  <a:lnTo>
                    <a:pt x="31" y="183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7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42" y="182"/>
                  </a:lnTo>
                  <a:lnTo>
                    <a:pt x="47" y="180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61" y="174"/>
                  </a:lnTo>
                  <a:lnTo>
                    <a:pt x="64" y="171"/>
                  </a:lnTo>
                  <a:lnTo>
                    <a:pt x="66" y="168"/>
                  </a:lnTo>
                  <a:lnTo>
                    <a:pt x="67" y="163"/>
                  </a:lnTo>
                  <a:lnTo>
                    <a:pt x="67" y="163"/>
                  </a:lnTo>
                  <a:lnTo>
                    <a:pt x="69" y="158"/>
                  </a:lnTo>
                  <a:lnTo>
                    <a:pt x="69" y="153"/>
                  </a:lnTo>
                  <a:lnTo>
                    <a:pt x="69" y="150"/>
                  </a:lnTo>
                  <a:lnTo>
                    <a:pt x="68" y="148"/>
                  </a:lnTo>
                  <a:lnTo>
                    <a:pt x="66" y="145"/>
                  </a:lnTo>
                  <a:lnTo>
                    <a:pt x="63" y="143"/>
                  </a:lnTo>
                  <a:lnTo>
                    <a:pt x="63" y="143"/>
                  </a:lnTo>
                  <a:lnTo>
                    <a:pt x="62" y="142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59" y="135"/>
                  </a:lnTo>
                  <a:lnTo>
                    <a:pt x="55" y="133"/>
                  </a:lnTo>
                  <a:lnTo>
                    <a:pt x="51" y="131"/>
                  </a:lnTo>
                  <a:lnTo>
                    <a:pt x="47" y="131"/>
                  </a:lnTo>
                  <a:lnTo>
                    <a:pt x="47" y="131"/>
                  </a:lnTo>
                  <a:lnTo>
                    <a:pt x="41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0" y="129"/>
                  </a:lnTo>
                  <a:lnTo>
                    <a:pt x="27" y="129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16" y="129"/>
                  </a:lnTo>
                  <a:lnTo>
                    <a:pt x="13" y="126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7" y="121"/>
                  </a:lnTo>
                  <a:lnTo>
                    <a:pt x="23" y="119"/>
                  </a:lnTo>
                  <a:lnTo>
                    <a:pt x="35" y="114"/>
                  </a:lnTo>
                  <a:lnTo>
                    <a:pt x="46" y="108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60" y="93"/>
                  </a:lnTo>
                  <a:lnTo>
                    <a:pt x="62" y="89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6" y="84"/>
                  </a:lnTo>
                  <a:lnTo>
                    <a:pt x="66" y="82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8" y="72"/>
                  </a:lnTo>
                  <a:lnTo>
                    <a:pt x="69" y="69"/>
                  </a:lnTo>
                  <a:lnTo>
                    <a:pt x="72" y="6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80" y="68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84" y="65"/>
                  </a:lnTo>
                  <a:lnTo>
                    <a:pt x="87" y="64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6" y="62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8" y="57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9" y="55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5" y="50"/>
                  </a:lnTo>
                  <a:lnTo>
                    <a:pt x="130" y="48"/>
                  </a:lnTo>
                  <a:lnTo>
                    <a:pt x="135" y="46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44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52" y="43"/>
                  </a:lnTo>
                  <a:lnTo>
                    <a:pt x="156" y="43"/>
                  </a:lnTo>
                  <a:lnTo>
                    <a:pt x="159" y="41"/>
                  </a:lnTo>
                  <a:lnTo>
                    <a:pt x="163" y="39"/>
                  </a:lnTo>
                  <a:lnTo>
                    <a:pt x="163" y="39"/>
                  </a:lnTo>
                  <a:lnTo>
                    <a:pt x="168" y="36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4" y="35"/>
                  </a:lnTo>
                  <a:lnTo>
                    <a:pt x="176" y="36"/>
                  </a:lnTo>
                  <a:lnTo>
                    <a:pt x="177" y="35"/>
                  </a:lnTo>
                  <a:lnTo>
                    <a:pt x="177" y="35"/>
                  </a:lnTo>
                  <a:lnTo>
                    <a:pt x="181" y="32"/>
                  </a:lnTo>
                  <a:lnTo>
                    <a:pt x="186" y="31"/>
                  </a:lnTo>
                  <a:lnTo>
                    <a:pt x="195" y="29"/>
                  </a:lnTo>
                  <a:lnTo>
                    <a:pt x="195" y="29"/>
                  </a:lnTo>
                  <a:lnTo>
                    <a:pt x="198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4" y="29"/>
                  </a:lnTo>
                  <a:lnTo>
                    <a:pt x="207" y="28"/>
                  </a:lnTo>
                  <a:lnTo>
                    <a:pt x="207" y="28"/>
                  </a:lnTo>
                  <a:lnTo>
                    <a:pt x="216" y="26"/>
                  </a:lnTo>
                  <a:lnTo>
                    <a:pt x="224" y="26"/>
                  </a:lnTo>
                  <a:lnTo>
                    <a:pt x="242" y="26"/>
                  </a:lnTo>
                  <a:lnTo>
                    <a:pt x="242" y="26"/>
                  </a:lnTo>
                  <a:lnTo>
                    <a:pt x="246" y="25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61" y="23"/>
                  </a:lnTo>
                  <a:lnTo>
                    <a:pt x="271" y="22"/>
                  </a:lnTo>
                  <a:lnTo>
                    <a:pt x="280" y="23"/>
                  </a:lnTo>
                  <a:lnTo>
                    <a:pt x="290" y="25"/>
                  </a:lnTo>
                  <a:lnTo>
                    <a:pt x="290" y="25"/>
                  </a:lnTo>
                  <a:lnTo>
                    <a:pt x="292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8" y="23"/>
                  </a:lnTo>
                  <a:lnTo>
                    <a:pt x="301" y="23"/>
                  </a:lnTo>
                  <a:lnTo>
                    <a:pt x="308" y="23"/>
                  </a:lnTo>
                  <a:lnTo>
                    <a:pt x="308" y="23"/>
                  </a:lnTo>
                  <a:lnTo>
                    <a:pt x="314" y="23"/>
                  </a:lnTo>
                  <a:lnTo>
                    <a:pt x="314" y="23"/>
                  </a:lnTo>
                  <a:lnTo>
                    <a:pt x="325" y="21"/>
                  </a:lnTo>
                  <a:lnTo>
                    <a:pt x="330" y="21"/>
                  </a:lnTo>
                  <a:lnTo>
                    <a:pt x="335" y="22"/>
                  </a:lnTo>
                  <a:lnTo>
                    <a:pt x="335" y="22"/>
                  </a:lnTo>
                  <a:lnTo>
                    <a:pt x="337" y="23"/>
                  </a:lnTo>
                  <a:lnTo>
                    <a:pt x="338" y="22"/>
                  </a:lnTo>
                  <a:lnTo>
                    <a:pt x="338" y="22"/>
                  </a:lnTo>
                  <a:lnTo>
                    <a:pt x="342" y="20"/>
                  </a:lnTo>
                  <a:lnTo>
                    <a:pt x="345" y="20"/>
                  </a:lnTo>
                  <a:lnTo>
                    <a:pt x="352" y="21"/>
                  </a:lnTo>
                  <a:lnTo>
                    <a:pt x="352" y="21"/>
                  </a:lnTo>
                  <a:lnTo>
                    <a:pt x="356" y="22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76" y="21"/>
                  </a:lnTo>
                  <a:lnTo>
                    <a:pt x="392" y="21"/>
                  </a:lnTo>
                  <a:lnTo>
                    <a:pt x="392" y="21"/>
                  </a:lnTo>
                  <a:lnTo>
                    <a:pt x="396" y="20"/>
                  </a:lnTo>
                  <a:lnTo>
                    <a:pt x="399" y="20"/>
                  </a:lnTo>
                  <a:lnTo>
                    <a:pt x="399" y="20"/>
                  </a:lnTo>
                  <a:lnTo>
                    <a:pt x="405" y="19"/>
                  </a:lnTo>
                  <a:lnTo>
                    <a:pt x="408" y="19"/>
                  </a:lnTo>
                  <a:lnTo>
                    <a:pt x="411" y="20"/>
                  </a:lnTo>
                  <a:lnTo>
                    <a:pt x="411" y="20"/>
                  </a:lnTo>
                  <a:lnTo>
                    <a:pt x="413" y="21"/>
                  </a:lnTo>
                  <a:lnTo>
                    <a:pt x="415" y="21"/>
                  </a:lnTo>
                  <a:lnTo>
                    <a:pt x="415" y="21"/>
                  </a:lnTo>
                  <a:lnTo>
                    <a:pt x="423" y="18"/>
                  </a:lnTo>
                  <a:lnTo>
                    <a:pt x="431" y="16"/>
                  </a:lnTo>
                  <a:lnTo>
                    <a:pt x="447" y="15"/>
                  </a:lnTo>
                  <a:lnTo>
                    <a:pt x="447" y="15"/>
                  </a:lnTo>
                  <a:lnTo>
                    <a:pt x="451" y="14"/>
                  </a:lnTo>
                  <a:lnTo>
                    <a:pt x="456" y="13"/>
                  </a:lnTo>
                  <a:lnTo>
                    <a:pt x="461" y="12"/>
                  </a:lnTo>
                  <a:lnTo>
                    <a:pt x="465" y="14"/>
                  </a:lnTo>
                  <a:lnTo>
                    <a:pt x="465" y="14"/>
                  </a:lnTo>
                  <a:lnTo>
                    <a:pt x="467" y="13"/>
                  </a:lnTo>
                  <a:lnTo>
                    <a:pt x="469" y="12"/>
                  </a:lnTo>
                  <a:lnTo>
                    <a:pt x="469" y="12"/>
                  </a:lnTo>
                  <a:lnTo>
                    <a:pt x="475" y="10"/>
                  </a:lnTo>
                  <a:lnTo>
                    <a:pt x="481" y="9"/>
                  </a:lnTo>
                  <a:lnTo>
                    <a:pt x="494" y="8"/>
                  </a:lnTo>
                  <a:lnTo>
                    <a:pt x="494" y="8"/>
                  </a:lnTo>
                  <a:lnTo>
                    <a:pt x="504" y="7"/>
                  </a:lnTo>
                  <a:lnTo>
                    <a:pt x="513" y="5"/>
                  </a:lnTo>
                  <a:lnTo>
                    <a:pt x="513" y="5"/>
                  </a:lnTo>
                  <a:lnTo>
                    <a:pt x="522" y="3"/>
                  </a:lnTo>
                  <a:lnTo>
                    <a:pt x="532" y="2"/>
                  </a:lnTo>
                  <a:lnTo>
                    <a:pt x="532" y="2"/>
                  </a:lnTo>
                  <a:lnTo>
                    <a:pt x="537" y="0"/>
                  </a:lnTo>
                  <a:lnTo>
                    <a:pt x="537" y="0"/>
                  </a:lnTo>
                  <a:lnTo>
                    <a:pt x="538" y="20"/>
                  </a:lnTo>
                  <a:lnTo>
                    <a:pt x="538" y="20"/>
                  </a:lnTo>
                  <a:lnTo>
                    <a:pt x="539" y="22"/>
                  </a:lnTo>
                  <a:lnTo>
                    <a:pt x="540" y="24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55" y="31"/>
                  </a:lnTo>
                  <a:lnTo>
                    <a:pt x="555" y="31"/>
                  </a:lnTo>
                  <a:lnTo>
                    <a:pt x="558" y="32"/>
                  </a:lnTo>
                  <a:lnTo>
                    <a:pt x="560" y="33"/>
                  </a:lnTo>
                  <a:lnTo>
                    <a:pt x="562" y="32"/>
                  </a:lnTo>
                  <a:lnTo>
                    <a:pt x="562" y="32"/>
                  </a:lnTo>
                  <a:lnTo>
                    <a:pt x="565" y="32"/>
                  </a:lnTo>
                  <a:lnTo>
                    <a:pt x="569" y="33"/>
                  </a:lnTo>
                  <a:lnTo>
                    <a:pt x="569" y="33"/>
                  </a:lnTo>
                  <a:lnTo>
                    <a:pt x="576" y="35"/>
                  </a:lnTo>
                  <a:lnTo>
                    <a:pt x="580" y="35"/>
                  </a:lnTo>
                  <a:lnTo>
                    <a:pt x="584" y="34"/>
                  </a:lnTo>
                  <a:lnTo>
                    <a:pt x="584" y="34"/>
                  </a:lnTo>
                  <a:lnTo>
                    <a:pt x="586" y="34"/>
                  </a:lnTo>
                  <a:lnTo>
                    <a:pt x="588" y="35"/>
                  </a:lnTo>
                  <a:lnTo>
                    <a:pt x="592" y="38"/>
                  </a:lnTo>
                  <a:lnTo>
                    <a:pt x="595" y="43"/>
                  </a:lnTo>
                  <a:lnTo>
                    <a:pt x="595" y="45"/>
                  </a:lnTo>
                  <a:lnTo>
                    <a:pt x="595" y="48"/>
                  </a:lnTo>
                  <a:lnTo>
                    <a:pt x="595" y="48"/>
                  </a:lnTo>
                  <a:lnTo>
                    <a:pt x="592" y="67"/>
                  </a:lnTo>
                  <a:lnTo>
                    <a:pt x="592" y="67"/>
                  </a:lnTo>
                  <a:lnTo>
                    <a:pt x="583" y="69"/>
                  </a:lnTo>
                  <a:lnTo>
                    <a:pt x="579" y="69"/>
                  </a:lnTo>
                  <a:lnTo>
                    <a:pt x="575" y="68"/>
                  </a:lnTo>
                  <a:lnTo>
                    <a:pt x="575" y="68"/>
                  </a:lnTo>
                  <a:lnTo>
                    <a:pt x="571" y="67"/>
                  </a:lnTo>
                  <a:lnTo>
                    <a:pt x="571" y="67"/>
                  </a:lnTo>
                  <a:lnTo>
                    <a:pt x="558" y="69"/>
                  </a:lnTo>
                  <a:lnTo>
                    <a:pt x="545" y="69"/>
                  </a:lnTo>
                  <a:lnTo>
                    <a:pt x="545" y="69"/>
                  </a:lnTo>
                  <a:lnTo>
                    <a:pt x="543" y="70"/>
                  </a:lnTo>
                  <a:lnTo>
                    <a:pt x="540" y="73"/>
                  </a:lnTo>
                  <a:lnTo>
                    <a:pt x="540" y="73"/>
                  </a:lnTo>
                  <a:lnTo>
                    <a:pt x="537" y="79"/>
                  </a:lnTo>
                  <a:lnTo>
                    <a:pt x="535" y="85"/>
                  </a:lnTo>
                  <a:lnTo>
                    <a:pt x="535" y="92"/>
                  </a:lnTo>
                  <a:lnTo>
                    <a:pt x="537" y="99"/>
                  </a:lnTo>
                  <a:lnTo>
                    <a:pt x="537" y="99"/>
                  </a:lnTo>
                  <a:lnTo>
                    <a:pt x="540" y="107"/>
                  </a:lnTo>
                  <a:lnTo>
                    <a:pt x="540" y="107"/>
                  </a:lnTo>
                  <a:lnTo>
                    <a:pt x="540" y="109"/>
                  </a:lnTo>
                  <a:lnTo>
                    <a:pt x="540" y="111"/>
                  </a:lnTo>
                  <a:lnTo>
                    <a:pt x="540" y="111"/>
                  </a:lnTo>
                  <a:lnTo>
                    <a:pt x="552" y="123"/>
                  </a:lnTo>
                  <a:lnTo>
                    <a:pt x="552" y="123"/>
                  </a:lnTo>
                  <a:lnTo>
                    <a:pt x="554" y="125"/>
                  </a:lnTo>
                  <a:lnTo>
                    <a:pt x="556" y="126"/>
                  </a:lnTo>
                  <a:lnTo>
                    <a:pt x="556" y="126"/>
                  </a:lnTo>
                  <a:lnTo>
                    <a:pt x="580" y="127"/>
                  </a:lnTo>
                  <a:lnTo>
                    <a:pt x="580" y="127"/>
                  </a:lnTo>
                  <a:lnTo>
                    <a:pt x="589" y="128"/>
                  </a:lnTo>
                  <a:lnTo>
                    <a:pt x="594" y="128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6" y="140"/>
                  </a:lnTo>
                  <a:lnTo>
                    <a:pt x="595" y="150"/>
                  </a:lnTo>
                  <a:lnTo>
                    <a:pt x="595" y="160"/>
                  </a:lnTo>
                  <a:lnTo>
                    <a:pt x="596" y="170"/>
                  </a:lnTo>
                  <a:lnTo>
                    <a:pt x="596" y="170"/>
                  </a:lnTo>
                  <a:lnTo>
                    <a:pt x="596" y="178"/>
                  </a:lnTo>
                  <a:lnTo>
                    <a:pt x="596" y="178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6" y="182"/>
                  </a:lnTo>
                  <a:lnTo>
                    <a:pt x="597" y="185"/>
                  </a:lnTo>
                  <a:lnTo>
                    <a:pt x="597" y="188"/>
                  </a:lnTo>
                  <a:lnTo>
                    <a:pt x="597" y="194"/>
                  </a:lnTo>
                  <a:lnTo>
                    <a:pt x="596" y="201"/>
                  </a:lnTo>
                  <a:lnTo>
                    <a:pt x="595" y="207"/>
                  </a:lnTo>
                  <a:lnTo>
                    <a:pt x="595" y="207"/>
                  </a:lnTo>
                  <a:lnTo>
                    <a:pt x="596" y="208"/>
                  </a:lnTo>
                  <a:lnTo>
                    <a:pt x="595" y="210"/>
                  </a:lnTo>
                  <a:lnTo>
                    <a:pt x="595" y="210"/>
                  </a:lnTo>
                  <a:lnTo>
                    <a:pt x="594" y="212"/>
                  </a:lnTo>
                  <a:lnTo>
                    <a:pt x="593" y="214"/>
                  </a:lnTo>
                  <a:lnTo>
                    <a:pt x="593" y="218"/>
                  </a:lnTo>
                  <a:lnTo>
                    <a:pt x="594" y="222"/>
                  </a:lnTo>
                  <a:lnTo>
                    <a:pt x="595" y="227"/>
                  </a:lnTo>
                  <a:lnTo>
                    <a:pt x="595" y="227"/>
                  </a:lnTo>
                  <a:close/>
                  <a:moveTo>
                    <a:pt x="189" y="275"/>
                  </a:moveTo>
                  <a:lnTo>
                    <a:pt x="189" y="275"/>
                  </a:lnTo>
                  <a:lnTo>
                    <a:pt x="186" y="277"/>
                  </a:lnTo>
                  <a:lnTo>
                    <a:pt x="183" y="277"/>
                  </a:lnTo>
                  <a:lnTo>
                    <a:pt x="183" y="277"/>
                  </a:lnTo>
                  <a:lnTo>
                    <a:pt x="177" y="278"/>
                  </a:lnTo>
                  <a:lnTo>
                    <a:pt x="171" y="281"/>
                  </a:lnTo>
                  <a:lnTo>
                    <a:pt x="166" y="285"/>
                  </a:lnTo>
                  <a:lnTo>
                    <a:pt x="161" y="289"/>
                  </a:lnTo>
                  <a:lnTo>
                    <a:pt x="161" y="289"/>
                  </a:lnTo>
                  <a:lnTo>
                    <a:pt x="157" y="294"/>
                  </a:lnTo>
                  <a:lnTo>
                    <a:pt x="156" y="297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3"/>
                  </a:lnTo>
                  <a:lnTo>
                    <a:pt x="156" y="306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3" y="317"/>
                  </a:lnTo>
                  <a:lnTo>
                    <a:pt x="151" y="322"/>
                  </a:lnTo>
                  <a:lnTo>
                    <a:pt x="151" y="328"/>
                  </a:lnTo>
                  <a:lnTo>
                    <a:pt x="153" y="334"/>
                  </a:lnTo>
                  <a:lnTo>
                    <a:pt x="153" y="334"/>
                  </a:lnTo>
                  <a:lnTo>
                    <a:pt x="154" y="338"/>
                  </a:lnTo>
                  <a:lnTo>
                    <a:pt x="155" y="344"/>
                  </a:lnTo>
                  <a:lnTo>
                    <a:pt x="157" y="354"/>
                  </a:lnTo>
                  <a:lnTo>
                    <a:pt x="157" y="354"/>
                  </a:lnTo>
                  <a:lnTo>
                    <a:pt x="158" y="358"/>
                  </a:lnTo>
                  <a:lnTo>
                    <a:pt x="161" y="362"/>
                  </a:lnTo>
                  <a:lnTo>
                    <a:pt x="164" y="364"/>
                  </a:lnTo>
                  <a:lnTo>
                    <a:pt x="169" y="366"/>
                  </a:lnTo>
                  <a:lnTo>
                    <a:pt x="169" y="366"/>
                  </a:lnTo>
                  <a:lnTo>
                    <a:pt x="175" y="367"/>
                  </a:lnTo>
                  <a:lnTo>
                    <a:pt x="178" y="367"/>
                  </a:lnTo>
                  <a:lnTo>
                    <a:pt x="181" y="366"/>
                  </a:lnTo>
                  <a:lnTo>
                    <a:pt x="181" y="366"/>
                  </a:lnTo>
                  <a:lnTo>
                    <a:pt x="184" y="366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90" y="368"/>
                  </a:lnTo>
                  <a:lnTo>
                    <a:pt x="195" y="368"/>
                  </a:lnTo>
                  <a:lnTo>
                    <a:pt x="199" y="368"/>
                  </a:lnTo>
                  <a:lnTo>
                    <a:pt x="203" y="367"/>
                  </a:lnTo>
                  <a:lnTo>
                    <a:pt x="203" y="367"/>
                  </a:lnTo>
                  <a:lnTo>
                    <a:pt x="206" y="366"/>
                  </a:lnTo>
                  <a:lnTo>
                    <a:pt x="209" y="366"/>
                  </a:lnTo>
                  <a:lnTo>
                    <a:pt x="212" y="367"/>
                  </a:lnTo>
                  <a:lnTo>
                    <a:pt x="215" y="368"/>
                  </a:lnTo>
                  <a:lnTo>
                    <a:pt x="215" y="368"/>
                  </a:lnTo>
                  <a:lnTo>
                    <a:pt x="218" y="370"/>
                  </a:lnTo>
                  <a:lnTo>
                    <a:pt x="221" y="370"/>
                  </a:lnTo>
                  <a:lnTo>
                    <a:pt x="221" y="370"/>
                  </a:lnTo>
                  <a:lnTo>
                    <a:pt x="223" y="369"/>
                  </a:lnTo>
                  <a:lnTo>
                    <a:pt x="226" y="369"/>
                  </a:lnTo>
                  <a:lnTo>
                    <a:pt x="231" y="370"/>
                  </a:lnTo>
                  <a:lnTo>
                    <a:pt x="237" y="370"/>
                  </a:lnTo>
                  <a:lnTo>
                    <a:pt x="239" y="369"/>
                  </a:lnTo>
                  <a:lnTo>
                    <a:pt x="242" y="368"/>
                  </a:lnTo>
                  <a:lnTo>
                    <a:pt x="242" y="368"/>
                  </a:lnTo>
                  <a:lnTo>
                    <a:pt x="244" y="368"/>
                  </a:lnTo>
                  <a:lnTo>
                    <a:pt x="244" y="368"/>
                  </a:lnTo>
                  <a:lnTo>
                    <a:pt x="249" y="370"/>
                  </a:lnTo>
                  <a:lnTo>
                    <a:pt x="255" y="370"/>
                  </a:lnTo>
                  <a:lnTo>
                    <a:pt x="265" y="369"/>
                  </a:lnTo>
                  <a:lnTo>
                    <a:pt x="265" y="369"/>
                  </a:lnTo>
                  <a:lnTo>
                    <a:pt x="271" y="369"/>
                  </a:lnTo>
                  <a:lnTo>
                    <a:pt x="277" y="369"/>
                  </a:lnTo>
                  <a:lnTo>
                    <a:pt x="277" y="369"/>
                  </a:lnTo>
                  <a:lnTo>
                    <a:pt x="291" y="369"/>
                  </a:lnTo>
                  <a:lnTo>
                    <a:pt x="297" y="368"/>
                  </a:lnTo>
                  <a:lnTo>
                    <a:pt x="304" y="367"/>
                  </a:lnTo>
                  <a:lnTo>
                    <a:pt x="304" y="367"/>
                  </a:lnTo>
                  <a:lnTo>
                    <a:pt x="309" y="366"/>
                  </a:lnTo>
                  <a:lnTo>
                    <a:pt x="309" y="366"/>
                  </a:lnTo>
                  <a:lnTo>
                    <a:pt x="312" y="366"/>
                  </a:lnTo>
                  <a:lnTo>
                    <a:pt x="315" y="366"/>
                  </a:lnTo>
                  <a:lnTo>
                    <a:pt x="322" y="367"/>
                  </a:lnTo>
                  <a:lnTo>
                    <a:pt x="328" y="368"/>
                  </a:lnTo>
                  <a:lnTo>
                    <a:pt x="334" y="368"/>
                  </a:lnTo>
                  <a:lnTo>
                    <a:pt x="334" y="368"/>
                  </a:lnTo>
                  <a:lnTo>
                    <a:pt x="340" y="367"/>
                  </a:lnTo>
                  <a:lnTo>
                    <a:pt x="347" y="368"/>
                  </a:lnTo>
                  <a:lnTo>
                    <a:pt x="353" y="368"/>
                  </a:lnTo>
                  <a:lnTo>
                    <a:pt x="360" y="367"/>
                  </a:lnTo>
                  <a:lnTo>
                    <a:pt x="360" y="367"/>
                  </a:lnTo>
                  <a:lnTo>
                    <a:pt x="363" y="367"/>
                  </a:lnTo>
                  <a:lnTo>
                    <a:pt x="367" y="368"/>
                  </a:lnTo>
                  <a:lnTo>
                    <a:pt x="367" y="368"/>
                  </a:lnTo>
                  <a:lnTo>
                    <a:pt x="381" y="369"/>
                  </a:lnTo>
                  <a:lnTo>
                    <a:pt x="387" y="368"/>
                  </a:lnTo>
                  <a:lnTo>
                    <a:pt x="390" y="367"/>
                  </a:lnTo>
                  <a:lnTo>
                    <a:pt x="394" y="366"/>
                  </a:lnTo>
                  <a:lnTo>
                    <a:pt x="394" y="366"/>
                  </a:lnTo>
                  <a:lnTo>
                    <a:pt x="397" y="364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5" y="361"/>
                  </a:lnTo>
                  <a:lnTo>
                    <a:pt x="409" y="358"/>
                  </a:lnTo>
                  <a:lnTo>
                    <a:pt x="412" y="355"/>
                  </a:lnTo>
                  <a:lnTo>
                    <a:pt x="413" y="350"/>
                  </a:lnTo>
                  <a:lnTo>
                    <a:pt x="413" y="350"/>
                  </a:lnTo>
                  <a:lnTo>
                    <a:pt x="415" y="347"/>
                  </a:lnTo>
                  <a:lnTo>
                    <a:pt x="417" y="345"/>
                  </a:lnTo>
                  <a:lnTo>
                    <a:pt x="417" y="345"/>
                  </a:lnTo>
                  <a:lnTo>
                    <a:pt x="420" y="341"/>
                  </a:lnTo>
                  <a:lnTo>
                    <a:pt x="421" y="338"/>
                  </a:lnTo>
                  <a:lnTo>
                    <a:pt x="421" y="334"/>
                  </a:lnTo>
                  <a:lnTo>
                    <a:pt x="419" y="330"/>
                  </a:lnTo>
                  <a:lnTo>
                    <a:pt x="419" y="330"/>
                  </a:lnTo>
                  <a:lnTo>
                    <a:pt x="417" y="325"/>
                  </a:lnTo>
                  <a:lnTo>
                    <a:pt x="417" y="320"/>
                  </a:lnTo>
                  <a:lnTo>
                    <a:pt x="417" y="320"/>
                  </a:lnTo>
                  <a:lnTo>
                    <a:pt x="417" y="312"/>
                  </a:lnTo>
                  <a:lnTo>
                    <a:pt x="416" y="304"/>
                  </a:lnTo>
                  <a:lnTo>
                    <a:pt x="416" y="304"/>
                  </a:lnTo>
                  <a:lnTo>
                    <a:pt x="414" y="292"/>
                  </a:lnTo>
                  <a:lnTo>
                    <a:pt x="413" y="280"/>
                  </a:lnTo>
                  <a:lnTo>
                    <a:pt x="411" y="255"/>
                  </a:lnTo>
                  <a:lnTo>
                    <a:pt x="411" y="255"/>
                  </a:lnTo>
                  <a:lnTo>
                    <a:pt x="412" y="250"/>
                  </a:lnTo>
                  <a:lnTo>
                    <a:pt x="412" y="245"/>
                  </a:lnTo>
                  <a:lnTo>
                    <a:pt x="412" y="241"/>
                  </a:lnTo>
                  <a:lnTo>
                    <a:pt x="412" y="238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10" y="235"/>
                  </a:lnTo>
                  <a:lnTo>
                    <a:pt x="410" y="234"/>
                  </a:lnTo>
                  <a:lnTo>
                    <a:pt x="410" y="234"/>
                  </a:lnTo>
                  <a:lnTo>
                    <a:pt x="411" y="231"/>
                  </a:lnTo>
                  <a:lnTo>
                    <a:pt x="411" y="229"/>
                  </a:lnTo>
                  <a:lnTo>
                    <a:pt x="410" y="224"/>
                  </a:lnTo>
                  <a:lnTo>
                    <a:pt x="410" y="224"/>
                  </a:lnTo>
                  <a:lnTo>
                    <a:pt x="411" y="221"/>
                  </a:lnTo>
                  <a:lnTo>
                    <a:pt x="411" y="219"/>
                  </a:lnTo>
                  <a:lnTo>
                    <a:pt x="413" y="214"/>
                  </a:lnTo>
                  <a:lnTo>
                    <a:pt x="413" y="214"/>
                  </a:lnTo>
                  <a:lnTo>
                    <a:pt x="413" y="208"/>
                  </a:lnTo>
                  <a:lnTo>
                    <a:pt x="413" y="201"/>
                  </a:lnTo>
                  <a:lnTo>
                    <a:pt x="413" y="201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4" y="168"/>
                  </a:lnTo>
                  <a:lnTo>
                    <a:pt x="413" y="165"/>
                  </a:lnTo>
                  <a:lnTo>
                    <a:pt x="413" y="162"/>
                  </a:lnTo>
                  <a:lnTo>
                    <a:pt x="413" y="162"/>
                  </a:lnTo>
                  <a:lnTo>
                    <a:pt x="414" y="151"/>
                  </a:lnTo>
                  <a:lnTo>
                    <a:pt x="413" y="139"/>
                  </a:lnTo>
                  <a:lnTo>
                    <a:pt x="413" y="139"/>
                  </a:lnTo>
                  <a:lnTo>
                    <a:pt x="411" y="110"/>
                  </a:lnTo>
                  <a:lnTo>
                    <a:pt x="411" y="110"/>
                  </a:lnTo>
                  <a:lnTo>
                    <a:pt x="409" y="105"/>
                  </a:lnTo>
                  <a:lnTo>
                    <a:pt x="409" y="105"/>
                  </a:lnTo>
                  <a:lnTo>
                    <a:pt x="401" y="84"/>
                  </a:lnTo>
                  <a:lnTo>
                    <a:pt x="401" y="84"/>
                  </a:lnTo>
                  <a:lnTo>
                    <a:pt x="398" y="77"/>
                  </a:lnTo>
                  <a:lnTo>
                    <a:pt x="396" y="73"/>
                  </a:lnTo>
                  <a:lnTo>
                    <a:pt x="393" y="71"/>
                  </a:lnTo>
                  <a:lnTo>
                    <a:pt x="393" y="71"/>
                  </a:lnTo>
                  <a:lnTo>
                    <a:pt x="391" y="69"/>
                  </a:lnTo>
                  <a:lnTo>
                    <a:pt x="390" y="67"/>
                  </a:lnTo>
                  <a:lnTo>
                    <a:pt x="390" y="67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83" y="56"/>
                  </a:lnTo>
                  <a:lnTo>
                    <a:pt x="376" y="49"/>
                  </a:lnTo>
                  <a:lnTo>
                    <a:pt x="376" y="49"/>
                  </a:lnTo>
                  <a:lnTo>
                    <a:pt x="370" y="45"/>
                  </a:lnTo>
                  <a:lnTo>
                    <a:pt x="363" y="43"/>
                  </a:lnTo>
                  <a:lnTo>
                    <a:pt x="363" y="43"/>
                  </a:lnTo>
                  <a:lnTo>
                    <a:pt x="358" y="41"/>
                  </a:lnTo>
                  <a:lnTo>
                    <a:pt x="358" y="41"/>
                  </a:lnTo>
                  <a:lnTo>
                    <a:pt x="349" y="40"/>
                  </a:lnTo>
                  <a:lnTo>
                    <a:pt x="339" y="38"/>
                  </a:lnTo>
                  <a:lnTo>
                    <a:pt x="330" y="36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19" y="34"/>
                  </a:lnTo>
                  <a:lnTo>
                    <a:pt x="319" y="34"/>
                  </a:lnTo>
                  <a:lnTo>
                    <a:pt x="312" y="33"/>
                  </a:lnTo>
                  <a:lnTo>
                    <a:pt x="308" y="33"/>
                  </a:lnTo>
                  <a:lnTo>
                    <a:pt x="305" y="33"/>
                  </a:lnTo>
                  <a:lnTo>
                    <a:pt x="305" y="33"/>
                  </a:lnTo>
                  <a:lnTo>
                    <a:pt x="300" y="35"/>
                  </a:lnTo>
                  <a:lnTo>
                    <a:pt x="295" y="36"/>
                  </a:lnTo>
                  <a:lnTo>
                    <a:pt x="285" y="36"/>
                  </a:lnTo>
                  <a:lnTo>
                    <a:pt x="285" y="36"/>
                  </a:lnTo>
                  <a:lnTo>
                    <a:pt x="281" y="37"/>
                  </a:lnTo>
                  <a:lnTo>
                    <a:pt x="278" y="39"/>
                  </a:lnTo>
                  <a:lnTo>
                    <a:pt x="278" y="39"/>
                  </a:lnTo>
                  <a:lnTo>
                    <a:pt x="273" y="43"/>
                  </a:lnTo>
                  <a:lnTo>
                    <a:pt x="270" y="43"/>
                  </a:lnTo>
                  <a:lnTo>
                    <a:pt x="267" y="43"/>
                  </a:lnTo>
                  <a:lnTo>
                    <a:pt x="267" y="43"/>
                  </a:lnTo>
                  <a:lnTo>
                    <a:pt x="262" y="43"/>
                  </a:lnTo>
                  <a:lnTo>
                    <a:pt x="257" y="44"/>
                  </a:lnTo>
                  <a:lnTo>
                    <a:pt x="253" y="46"/>
                  </a:lnTo>
                  <a:lnTo>
                    <a:pt x="250" y="50"/>
                  </a:lnTo>
                  <a:lnTo>
                    <a:pt x="250" y="50"/>
                  </a:lnTo>
                  <a:lnTo>
                    <a:pt x="248" y="52"/>
                  </a:lnTo>
                  <a:lnTo>
                    <a:pt x="248" y="52"/>
                  </a:lnTo>
                  <a:lnTo>
                    <a:pt x="242" y="54"/>
                  </a:lnTo>
                  <a:lnTo>
                    <a:pt x="237" y="58"/>
                  </a:lnTo>
                  <a:lnTo>
                    <a:pt x="232" y="62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4" y="68"/>
                  </a:lnTo>
                  <a:lnTo>
                    <a:pt x="221" y="70"/>
                  </a:lnTo>
                  <a:lnTo>
                    <a:pt x="221" y="70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211" y="81"/>
                  </a:lnTo>
                  <a:lnTo>
                    <a:pt x="207" y="86"/>
                  </a:lnTo>
                  <a:lnTo>
                    <a:pt x="204" y="91"/>
                  </a:lnTo>
                  <a:lnTo>
                    <a:pt x="203" y="94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2" y="100"/>
                  </a:lnTo>
                  <a:lnTo>
                    <a:pt x="200" y="102"/>
                  </a:lnTo>
                  <a:lnTo>
                    <a:pt x="200" y="102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3" y="112"/>
                  </a:lnTo>
                  <a:lnTo>
                    <a:pt x="192" y="117"/>
                  </a:lnTo>
                  <a:lnTo>
                    <a:pt x="191" y="125"/>
                  </a:lnTo>
                  <a:lnTo>
                    <a:pt x="191" y="125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0" y="139"/>
                  </a:lnTo>
                  <a:lnTo>
                    <a:pt x="190" y="139"/>
                  </a:lnTo>
                  <a:lnTo>
                    <a:pt x="188" y="145"/>
                  </a:lnTo>
                  <a:lnTo>
                    <a:pt x="188" y="152"/>
                  </a:lnTo>
                  <a:lnTo>
                    <a:pt x="188" y="158"/>
                  </a:lnTo>
                  <a:lnTo>
                    <a:pt x="188" y="165"/>
                  </a:lnTo>
                  <a:lnTo>
                    <a:pt x="188" y="165"/>
                  </a:lnTo>
                  <a:lnTo>
                    <a:pt x="187" y="172"/>
                  </a:lnTo>
                  <a:lnTo>
                    <a:pt x="188" y="178"/>
                  </a:lnTo>
                  <a:lnTo>
                    <a:pt x="188" y="185"/>
                  </a:lnTo>
                  <a:lnTo>
                    <a:pt x="187" y="192"/>
                  </a:lnTo>
                  <a:lnTo>
                    <a:pt x="187" y="192"/>
                  </a:lnTo>
                  <a:lnTo>
                    <a:pt x="186" y="197"/>
                  </a:lnTo>
                  <a:lnTo>
                    <a:pt x="186" y="200"/>
                  </a:lnTo>
                  <a:lnTo>
                    <a:pt x="186" y="203"/>
                  </a:lnTo>
                  <a:lnTo>
                    <a:pt x="186" y="203"/>
                  </a:lnTo>
                  <a:lnTo>
                    <a:pt x="185" y="205"/>
                  </a:lnTo>
                  <a:lnTo>
                    <a:pt x="185" y="208"/>
                  </a:lnTo>
                  <a:lnTo>
                    <a:pt x="186" y="212"/>
                  </a:lnTo>
                  <a:lnTo>
                    <a:pt x="186" y="212"/>
                  </a:lnTo>
                  <a:lnTo>
                    <a:pt x="187" y="219"/>
                  </a:lnTo>
                  <a:lnTo>
                    <a:pt x="188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5" y="232"/>
                  </a:lnTo>
                  <a:lnTo>
                    <a:pt x="186" y="238"/>
                  </a:lnTo>
                  <a:lnTo>
                    <a:pt x="186" y="244"/>
                  </a:lnTo>
                  <a:lnTo>
                    <a:pt x="186" y="247"/>
                  </a:lnTo>
                  <a:lnTo>
                    <a:pt x="185" y="250"/>
                  </a:lnTo>
                  <a:lnTo>
                    <a:pt x="185" y="250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8" y="257"/>
                  </a:lnTo>
                  <a:lnTo>
                    <a:pt x="189" y="263"/>
                  </a:lnTo>
                  <a:lnTo>
                    <a:pt x="189" y="275"/>
                  </a:lnTo>
                  <a:lnTo>
                    <a:pt x="189" y="275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5" name="Freeform 281"/>
            <p:cNvSpPr>
              <a:spLocks/>
            </p:cNvSpPr>
            <p:nvPr/>
          </p:nvSpPr>
          <p:spPr bwMode="auto">
            <a:xfrm>
              <a:off x="5027" y="1141"/>
              <a:ext cx="837" cy="388"/>
            </a:xfrm>
            <a:custGeom>
              <a:avLst/>
              <a:gdLst/>
              <a:ahLst/>
              <a:cxnLst>
                <a:cxn ang="0">
                  <a:pos x="209" y="306"/>
                </a:cxn>
                <a:cxn ang="0">
                  <a:pos x="174" y="315"/>
                </a:cxn>
                <a:cxn ang="0">
                  <a:pos x="142" y="331"/>
                </a:cxn>
                <a:cxn ang="0">
                  <a:pos x="123" y="364"/>
                </a:cxn>
                <a:cxn ang="0">
                  <a:pos x="65" y="385"/>
                </a:cxn>
                <a:cxn ang="0">
                  <a:pos x="14" y="384"/>
                </a:cxn>
                <a:cxn ang="0">
                  <a:pos x="12" y="346"/>
                </a:cxn>
                <a:cxn ang="0">
                  <a:pos x="62" y="321"/>
                </a:cxn>
                <a:cxn ang="0">
                  <a:pos x="109" y="302"/>
                </a:cxn>
                <a:cxn ang="0">
                  <a:pos x="112" y="262"/>
                </a:cxn>
                <a:cxn ang="0">
                  <a:pos x="81" y="242"/>
                </a:cxn>
                <a:cxn ang="0">
                  <a:pos x="37" y="205"/>
                </a:cxn>
                <a:cxn ang="0">
                  <a:pos x="31" y="169"/>
                </a:cxn>
                <a:cxn ang="0">
                  <a:pos x="75" y="152"/>
                </a:cxn>
                <a:cxn ang="0">
                  <a:pos x="102" y="142"/>
                </a:cxn>
                <a:cxn ang="0">
                  <a:pos x="149" y="135"/>
                </a:cxn>
                <a:cxn ang="0">
                  <a:pos x="195" y="133"/>
                </a:cxn>
                <a:cxn ang="0">
                  <a:pos x="236" y="135"/>
                </a:cxn>
                <a:cxn ang="0">
                  <a:pos x="268" y="135"/>
                </a:cxn>
                <a:cxn ang="0">
                  <a:pos x="332" y="151"/>
                </a:cxn>
                <a:cxn ang="0">
                  <a:pos x="374" y="163"/>
                </a:cxn>
                <a:cxn ang="0">
                  <a:pos x="431" y="187"/>
                </a:cxn>
                <a:cxn ang="0">
                  <a:pos x="464" y="196"/>
                </a:cxn>
                <a:cxn ang="0">
                  <a:pos x="555" y="224"/>
                </a:cxn>
                <a:cxn ang="0">
                  <a:pos x="633" y="229"/>
                </a:cxn>
                <a:cxn ang="0">
                  <a:pos x="673" y="206"/>
                </a:cxn>
                <a:cxn ang="0">
                  <a:pos x="685" y="164"/>
                </a:cxn>
                <a:cxn ang="0">
                  <a:pos x="647" y="113"/>
                </a:cxn>
                <a:cxn ang="0">
                  <a:pos x="629" y="68"/>
                </a:cxn>
                <a:cxn ang="0">
                  <a:pos x="612" y="40"/>
                </a:cxn>
                <a:cxn ang="0">
                  <a:pos x="618" y="15"/>
                </a:cxn>
                <a:cxn ang="0">
                  <a:pos x="661" y="4"/>
                </a:cxn>
                <a:cxn ang="0">
                  <a:pos x="715" y="2"/>
                </a:cxn>
                <a:cxn ang="0">
                  <a:pos x="767" y="8"/>
                </a:cxn>
                <a:cxn ang="0">
                  <a:pos x="812" y="16"/>
                </a:cxn>
                <a:cxn ang="0">
                  <a:pos x="817" y="25"/>
                </a:cxn>
                <a:cxn ang="0">
                  <a:pos x="760" y="21"/>
                </a:cxn>
                <a:cxn ang="0">
                  <a:pos x="704" y="31"/>
                </a:cxn>
                <a:cxn ang="0">
                  <a:pos x="674" y="53"/>
                </a:cxn>
                <a:cxn ang="0">
                  <a:pos x="687" y="93"/>
                </a:cxn>
                <a:cxn ang="0">
                  <a:pos x="724" y="121"/>
                </a:cxn>
                <a:cxn ang="0">
                  <a:pos x="749" y="138"/>
                </a:cxn>
                <a:cxn ang="0">
                  <a:pos x="791" y="172"/>
                </a:cxn>
                <a:cxn ang="0">
                  <a:pos x="814" y="221"/>
                </a:cxn>
                <a:cxn ang="0">
                  <a:pos x="815" y="268"/>
                </a:cxn>
                <a:cxn ang="0">
                  <a:pos x="791" y="300"/>
                </a:cxn>
                <a:cxn ang="0">
                  <a:pos x="755" y="319"/>
                </a:cxn>
                <a:cxn ang="0">
                  <a:pos x="711" y="322"/>
                </a:cxn>
                <a:cxn ang="0">
                  <a:pos x="671" y="322"/>
                </a:cxn>
                <a:cxn ang="0">
                  <a:pos x="626" y="312"/>
                </a:cxn>
                <a:cxn ang="0">
                  <a:pos x="576" y="302"/>
                </a:cxn>
                <a:cxn ang="0">
                  <a:pos x="511" y="284"/>
                </a:cxn>
                <a:cxn ang="0">
                  <a:pos x="466" y="254"/>
                </a:cxn>
                <a:cxn ang="0">
                  <a:pos x="423" y="232"/>
                </a:cxn>
                <a:cxn ang="0">
                  <a:pos x="401" y="223"/>
                </a:cxn>
                <a:cxn ang="0">
                  <a:pos x="353" y="209"/>
                </a:cxn>
                <a:cxn ang="0">
                  <a:pos x="281" y="201"/>
                </a:cxn>
                <a:cxn ang="0">
                  <a:pos x="240" y="206"/>
                </a:cxn>
                <a:cxn ang="0">
                  <a:pos x="203" y="224"/>
                </a:cxn>
                <a:cxn ang="0">
                  <a:pos x="197" y="248"/>
                </a:cxn>
                <a:cxn ang="0">
                  <a:pos x="223" y="265"/>
                </a:cxn>
              </a:cxnLst>
              <a:rect l="0" t="0" r="r" b="b"/>
              <a:pathLst>
                <a:path w="837" h="388">
                  <a:moveTo>
                    <a:pt x="258" y="296"/>
                  </a:moveTo>
                  <a:lnTo>
                    <a:pt x="258" y="296"/>
                  </a:lnTo>
                  <a:lnTo>
                    <a:pt x="254" y="299"/>
                  </a:lnTo>
                  <a:lnTo>
                    <a:pt x="251" y="301"/>
                  </a:lnTo>
                  <a:lnTo>
                    <a:pt x="251" y="301"/>
                  </a:lnTo>
                  <a:lnTo>
                    <a:pt x="240" y="304"/>
                  </a:lnTo>
                  <a:lnTo>
                    <a:pt x="234" y="305"/>
                  </a:lnTo>
                  <a:lnTo>
                    <a:pt x="228" y="304"/>
                  </a:lnTo>
                  <a:lnTo>
                    <a:pt x="228" y="304"/>
                  </a:lnTo>
                  <a:lnTo>
                    <a:pt x="219" y="304"/>
                  </a:lnTo>
                  <a:lnTo>
                    <a:pt x="211" y="305"/>
                  </a:lnTo>
                  <a:lnTo>
                    <a:pt x="211" y="305"/>
                  </a:lnTo>
                  <a:lnTo>
                    <a:pt x="209" y="306"/>
                  </a:lnTo>
                  <a:lnTo>
                    <a:pt x="209" y="306"/>
                  </a:lnTo>
                  <a:lnTo>
                    <a:pt x="205" y="303"/>
                  </a:lnTo>
                  <a:lnTo>
                    <a:pt x="202" y="303"/>
                  </a:lnTo>
                  <a:lnTo>
                    <a:pt x="198" y="305"/>
                  </a:lnTo>
                  <a:lnTo>
                    <a:pt x="195" y="307"/>
                  </a:lnTo>
                  <a:lnTo>
                    <a:pt x="195" y="307"/>
                  </a:lnTo>
                  <a:lnTo>
                    <a:pt x="191" y="309"/>
                  </a:lnTo>
                  <a:lnTo>
                    <a:pt x="187" y="310"/>
                  </a:lnTo>
                  <a:lnTo>
                    <a:pt x="182" y="311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77" y="315"/>
                  </a:lnTo>
                  <a:lnTo>
                    <a:pt x="174" y="315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65" y="316"/>
                  </a:lnTo>
                  <a:lnTo>
                    <a:pt x="163" y="319"/>
                  </a:lnTo>
                  <a:lnTo>
                    <a:pt x="163" y="319"/>
                  </a:lnTo>
                  <a:lnTo>
                    <a:pt x="161" y="321"/>
                  </a:lnTo>
                  <a:lnTo>
                    <a:pt x="160" y="322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0" y="325"/>
                  </a:lnTo>
                  <a:lnTo>
                    <a:pt x="146" y="328"/>
                  </a:lnTo>
                  <a:lnTo>
                    <a:pt x="144" y="329"/>
                  </a:lnTo>
                  <a:lnTo>
                    <a:pt x="142" y="331"/>
                  </a:lnTo>
                  <a:lnTo>
                    <a:pt x="141" y="334"/>
                  </a:lnTo>
                  <a:lnTo>
                    <a:pt x="140" y="337"/>
                  </a:lnTo>
                  <a:lnTo>
                    <a:pt x="140" y="337"/>
                  </a:lnTo>
                  <a:lnTo>
                    <a:pt x="139" y="340"/>
                  </a:lnTo>
                  <a:lnTo>
                    <a:pt x="137" y="343"/>
                  </a:lnTo>
                  <a:lnTo>
                    <a:pt x="137" y="343"/>
                  </a:lnTo>
                  <a:lnTo>
                    <a:pt x="136" y="347"/>
                  </a:lnTo>
                  <a:lnTo>
                    <a:pt x="135" y="352"/>
                  </a:lnTo>
                  <a:lnTo>
                    <a:pt x="136" y="356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23" y="364"/>
                  </a:lnTo>
                  <a:lnTo>
                    <a:pt x="123" y="364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7" y="370"/>
                  </a:lnTo>
                  <a:lnTo>
                    <a:pt x="97" y="370"/>
                  </a:lnTo>
                  <a:lnTo>
                    <a:pt x="89" y="371"/>
                  </a:lnTo>
                  <a:lnTo>
                    <a:pt x="86" y="372"/>
                  </a:lnTo>
                  <a:lnTo>
                    <a:pt x="83" y="375"/>
                  </a:lnTo>
                  <a:lnTo>
                    <a:pt x="83" y="375"/>
                  </a:lnTo>
                  <a:lnTo>
                    <a:pt x="79" y="379"/>
                  </a:lnTo>
                  <a:lnTo>
                    <a:pt x="74" y="381"/>
                  </a:lnTo>
                  <a:lnTo>
                    <a:pt x="65" y="385"/>
                  </a:lnTo>
                  <a:lnTo>
                    <a:pt x="65" y="385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58" y="383"/>
                  </a:lnTo>
                  <a:lnTo>
                    <a:pt x="52" y="382"/>
                  </a:lnTo>
                  <a:lnTo>
                    <a:pt x="46" y="382"/>
                  </a:lnTo>
                  <a:lnTo>
                    <a:pt x="40" y="383"/>
                  </a:lnTo>
                  <a:lnTo>
                    <a:pt x="40" y="383"/>
                  </a:lnTo>
                  <a:lnTo>
                    <a:pt x="34" y="383"/>
                  </a:lnTo>
                  <a:lnTo>
                    <a:pt x="29" y="384"/>
                  </a:lnTo>
                  <a:lnTo>
                    <a:pt x="29" y="384"/>
                  </a:lnTo>
                  <a:lnTo>
                    <a:pt x="24" y="384"/>
                  </a:lnTo>
                  <a:lnTo>
                    <a:pt x="19" y="384"/>
                  </a:lnTo>
                  <a:lnTo>
                    <a:pt x="14" y="384"/>
                  </a:lnTo>
                  <a:lnTo>
                    <a:pt x="9" y="385"/>
                  </a:lnTo>
                  <a:lnTo>
                    <a:pt x="9" y="385"/>
                  </a:lnTo>
                  <a:lnTo>
                    <a:pt x="2" y="388"/>
                  </a:lnTo>
                  <a:lnTo>
                    <a:pt x="2" y="388"/>
                  </a:lnTo>
                  <a:lnTo>
                    <a:pt x="0" y="372"/>
                  </a:lnTo>
                  <a:lnTo>
                    <a:pt x="0" y="372"/>
                  </a:lnTo>
                  <a:lnTo>
                    <a:pt x="0" y="364"/>
                  </a:lnTo>
                  <a:lnTo>
                    <a:pt x="0" y="364"/>
                  </a:lnTo>
                  <a:lnTo>
                    <a:pt x="0" y="362"/>
                  </a:lnTo>
                  <a:lnTo>
                    <a:pt x="1" y="361"/>
                  </a:lnTo>
                  <a:lnTo>
                    <a:pt x="1" y="361"/>
                  </a:lnTo>
                  <a:lnTo>
                    <a:pt x="8" y="351"/>
                  </a:lnTo>
                  <a:lnTo>
                    <a:pt x="12" y="346"/>
                  </a:lnTo>
                  <a:lnTo>
                    <a:pt x="18" y="343"/>
                  </a:lnTo>
                  <a:lnTo>
                    <a:pt x="18" y="343"/>
                  </a:lnTo>
                  <a:lnTo>
                    <a:pt x="31" y="336"/>
                  </a:lnTo>
                  <a:lnTo>
                    <a:pt x="38" y="333"/>
                  </a:lnTo>
                  <a:lnTo>
                    <a:pt x="46" y="332"/>
                  </a:lnTo>
                  <a:lnTo>
                    <a:pt x="46" y="332"/>
                  </a:lnTo>
                  <a:lnTo>
                    <a:pt x="48" y="331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53" y="327"/>
                  </a:lnTo>
                  <a:lnTo>
                    <a:pt x="56" y="325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8" y="318"/>
                  </a:lnTo>
                  <a:lnTo>
                    <a:pt x="75" y="316"/>
                  </a:lnTo>
                  <a:lnTo>
                    <a:pt x="75" y="316"/>
                  </a:lnTo>
                  <a:lnTo>
                    <a:pt x="81" y="314"/>
                  </a:lnTo>
                  <a:lnTo>
                    <a:pt x="86" y="312"/>
                  </a:lnTo>
                  <a:lnTo>
                    <a:pt x="86" y="312"/>
                  </a:lnTo>
                  <a:lnTo>
                    <a:pt x="93" y="309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03" y="307"/>
                  </a:lnTo>
                  <a:lnTo>
                    <a:pt x="105" y="306"/>
                  </a:lnTo>
                  <a:lnTo>
                    <a:pt x="109" y="302"/>
                  </a:lnTo>
                  <a:lnTo>
                    <a:pt x="109" y="302"/>
                  </a:lnTo>
                  <a:lnTo>
                    <a:pt x="112" y="300"/>
                  </a:lnTo>
                  <a:lnTo>
                    <a:pt x="115" y="298"/>
                  </a:lnTo>
                  <a:lnTo>
                    <a:pt x="117" y="295"/>
                  </a:lnTo>
                  <a:lnTo>
                    <a:pt x="119" y="292"/>
                  </a:lnTo>
                  <a:lnTo>
                    <a:pt x="119" y="292"/>
                  </a:lnTo>
                  <a:lnTo>
                    <a:pt x="120" y="286"/>
                  </a:lnTo>
                  <a:lnTo>
                    <a:pt x="121" y="280"/>
                  </a:lnTo>
                  <a:lnTo>
                    <a:pt x="120" y="269"/>
                  </a:lnTo>
                  <a:lnTo>
                    <a:pt x="120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5"/>
                  </a:lnTo>
                  <a:lnTo>
                    <a:pt x="112" y="262"/>
                  </a:lnTo>
                  <a:lnTo>
                    <a:pt x="109" y="260"/>
                  </a:lnTo>
                  <a:lnTo>
                    <a:pt x="107" y="258"/>
                  </a:lnTo>
                  <a:lnTo>
                    <a:pt x="107" y="258"/>
                  </a:lnTo>
                  <a:lnTo>
                    <a:pt x="105" y="256"/>
                  </a:lnTo>
                  <a:lnTo>
                    <a:pt x="102" y="254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89" y="249"/>
                  </a:lnTo>
                  <a:lnTo>
                    <a:pt x="85" y="247"/>
                  </a:lnTo>
                  <a:lnTo>
                    <a:pt x="84" y="246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1" y="242"/>
                  </a:lnTo>
                  <a:lnTo>
                    <a:pt x="79" y="242"/>
                  </a:lnTo>
                  <a:lnTo>
                    <a:pt x="79" y="242"/>
                  </a:lnTo>
                  <a:lnTo>
                    <a:pt x="74" y="240"/>
                  </a:lnTo>
                  <a:lnTo>
                    <a:pt x="70" y="238"/>
                  </a:lnTo>
                  <a:lnTo>
                    <a:pt x="67" y="235"/>
                  </a:lnTo>
                  <a:lnTo>
                    <a:pt x="66" y="233"/>
                  </a:lnTo>
                  <a:lnTo>
                    <a:pt x="65" y="230"/>
                  </a:lnTo>
                  <a:lnTo>
                    <a:pt x="65" y="230"/>
                  </a:lnTo>
                  <a:lnTo>
                    <a:pt x="64" y="229"/>
                  </a:lnTo>
                  <a:lnTo>
                    <a:pt x="64" y="229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7" y="205"/>
                  </a:lnTo>
                  <a:lnTo>
                    <a:pt x="36" y="203"/>
                  </a:lnTo>
                  <a:lnTo>
                    <a:pt x="32" y="198"/>
                  </a:lnTo>
                  <a:lnTo>
                    <a:pt x="32" y="198"/>
                  </a:lnTo>
                  <a:lnTo>
                    <a:pt x="30" y="195"/>
                  </a:lnTo>
                  <a:lnTo>
                    <a:pt x="29" y="191"/>
                  </a:lnTo>
                  <a:lnTo>
                    <a:pt x="29" y="187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7" y="181"/>
                  </a:lnTo>
                  <a:lnTo>
                    <a:pt x="27" y="179"/>
                  </a:lnTo>
                  <a:lnTo>
                    <a:pt x="28" y="176"/>
                  </a:lnTo>
                  <a:lnTo>
                    <a:pt x="30" y="172"/>
                  </a:lnTo>
                  <a:lnTo>
                    <a:pt x="31" y="169"/>
                  </a:lnTo>
                  <a:lnTo>
                    <a:pt x="31" y="169"/>
                  </a:lnTo>
                  <a:lnTo>
                    <a:pt x="37" y="167"/>
                  </a:lnTo>
                  <a:lnTo>
                    <a:pt x="39" y="166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6" y="161"/>
                  </a:lnTo>
                  <a:lnTo>
                    <a:pt x="51" y="158"/>
                  </a:lnTo>
                  <a:lnTo>
                    <a:pt x="57" y="155"/>
                  </a:lnTo>
                  <a:lnTo>
                    <a:pt x="60" y="155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9" y="153"/>
                  </a:lnTo>
                  <a:lnTo>
                    <a:pt x="75" y="152"/>
                  </a:lnTo>
                  <a:lnTo>
                    <a:pt x="81" y="150"/>
                  </a:lnTo>
                  <a:lnTo>
                    <a:pt x="84" y="149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9" y="145"/>
                  </a:lnTo>
                  <a:lnTo>
                    <a:pt x="91" y="145"/>
                  </a:lnTo>
                  <a:lnTo>
                    <a:pt x="93" y="145"/>
                  </a:lnTo>
                  <a:lnTo>
                    <a:pt x="93" y="145"/>
                  </a:lnTo>
                  <a:lnTo>
                    <a:pt x="96" y="146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104" y="141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13" y="141"/>
                  </a:lnTo>
                  <a:lnTo>
                    <a:pt x="120" y="140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9" y="135"/>
                  </a:lnTo>
                  <a:lnTo>
                    <a:pt x="142" y="135"/>
                  </a:lnTo>
                  <a:lnTo>
                    <a:pt x="145" y="136"/>
                  </a:lnTo>
                  <a:lnTo>
                    <a:pt x="145" y="136"/>
                  </a:lnTo>
                  <a:lnTo>
                    <a:pt x="147" y="136"/>
                  </a:lnTo>
                  <a:lnTo>
                    <a:pt x="149" y="135"/>
                  </a:lnTo>
                  <a:lnTo>
                    <a:pt x="149" y="135"/>
                  </a:lnTo>
                  <a:lnTo>
                    <a:pt x="158" y="133"/>
                  </a:lnTo>
                  <a:lnTo>
                    <a:pt x="162" y="134"/>
                  </a:lnTo>
                  <a:lnTo>
                    <a:pt x="167" y="135"/>
                  </a:lnTo>
                  <a:lnTo>
                    <a:pt x="167" y="135"/>
                  </a:lnTo>
                  <a:lnTo>
                    <a:pt x="169" y="136"/>
                  </a:lnTo>
                  <a:lnTo>
                    <a:pt x="172" y="135"/>
                  </a:lnTo>
                  <a:lnTo>
                    <a:pt x="172" y="135"/>
                  </a:lnTo>
                  <a:lnTo>
                    <a:pt x="191" y="133"/>
                  </a:lnTo>
                  <a:lnTo>
                    <a:pt x="191" y="133"/>
                  </a:lnTo>
                  <a:lnTo>
                    <a:pt x="193" y="133"/>
                  </a:lnTo>
                  <a:lnTo>
                    <a:pt x="195" y="133"/>
                  </a:lnTo>
                  <a:lnTo>
                    <a:pt x="195" y="133"/>
                  </a:lnTo>
                  <a:lnTo>
                    <a:pt x="200" y="136"/>
                  </a:lnTo>
                  <a:lnTo>
                    <a:pt x="205" y="136"/>
                  </a:lnTo>
                  <a:lnTo>
                    <a:pt x="216" y="136"/>
                  </a:lnTo>
                  <a:lnTo>
                    <a:pt x="216" y="136"/>
                  </a:lnTo>
                  <a:lnTo>
                    <a:pt x="222" y="136"/>
                  </a:lnTo>
                  <a:lnTo>
                    <a:pt x="222" y="136"/>
                  </a:lnTo>
                  <a:lnTo>
                    <a:pt x="227" y="136"/>
                  </a:lnTo>
                  <a:lnTo>
                    <a:pt x="228" y="136"/>
                  </a:lnTo>
                  <a:lnTo>
                    <a:pt x="230" y="135"/>
                  </a:lnTo>
                  <a:lnTo>
                    <a:pt x="230" y="135"/>
                  </a:lnTo>
                  <a:lnTo>
                    <a:pt x="233" y="134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9" y="136"/>
                  </a:lnTo>
                  <a:lnTo>
                    <a:pt x="241" y="135"/>
                  </a:lnTo>
                  <a:lnTo>
                    <a:pt x="241" y="135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3" y="136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8" y="135"/>
                  </a:lnTo>
                  <a:lnTo>
                    <a:pt x="262" y="134"/>
                  </a:lnTo>
                  <a:lnTo>
                    <a:pt x="268" y="135"/>
                  </a:lnTo>
                  <a:lnTo>
                    <a:pt x="274" y="136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7" y="137"/>
                  </a:lnTo>
                  <a:lnTo>
                    <a:pt x="292" y="138"/>
                  </a:lnTo>
                  <a:lnTo>
                    <a:pt x="303" y="141"/>
                  </a:lnTo>
                  <a:lnTo>
                    <a:pt x="303" y="141"/>
                  </a:lnTo>
                  <a:lnTo>
                    <a:pt x="315" y="144"/>
                  </a:lnTo>
                  <a:lnTo>
                    <a:pt x="320" y="146"/>
                  </a:lnTo>
                  <a:lnTo>
                    <a:pt x="326" y="147"/>
                  </a:lnTo>
                  <a:lnTo>
                    <a:pt x="326" y="147"/>
                  </a:lnTo>
                  <a:lnTo>
                    <a:pt x="329" y="149"/>
                  </a:lnTo>
                  <a:lnTo>
                    <a:pt x="332" y="151"/>
                  </a:lnTo>
                  <a:lnTo>
                    <a:pt x="338" y="153"/>
                  </a:lnTo>
                  <a:lnTo>
                    <a:pt x="351" y="155"/>
                  </a:lnTo>
                  <a:lnTo>
                    <a:pt x="351" y="155"/>
                  </a:lnTo>
                  <a:lnTo>
                    <a:pt x="353" y="156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58" y="160"/>
                  </a:lnTo>
                  <a:lnTo>
                    <a:pt x="362" y="161"/>
                  </a:lnTo>
                  <a:lnTo>
                    <a:pt x="366" y="162"/>
                  </a:lnTo>
                  <a:lnTo>
                    <a:pt x="371" y="162"/>
                  </a:lnTo>
                  <a:lnTo>
                    <a:pt x="371" y="162"/>
                  </a:lnTo>
                  <a:lnTo>
                    <a:pt x="373" y="162"/>
                  </a:lnTo>
                  <a:lnTo>
                    <a:pt x="374" y="163"/>
                  </a:lnTo>
                  <a:lnTo>
                    <a:pt x="374" y="163"/>
                  </a:lnTo>
                  <a:lnTo>
                    <a:pt x="381" y="167"/>
                  </a:lnTo>
                  <a:lnTo>
                    <a:pt x="388" y="170"/>
                  </a:lnTo>
                  <a:lnTo>
                    <a:pt x="402" y="174"/>
                  </a:lnTo>
                  <a:lnTo>
                    <a:pt x="402" y="174"/>
                  </a:lnTo>
                  <a:lnTo>
                    <a:pt x="408" y="176"/>
                  </a:lnTo>
                  <a:lnTo>
                    <a:pt x="415" y="180"/>
                  </a:lnTo>
                  <a:lnTo>
                    <a:pt x="415" y="180"/>
                  </a:lnTo>
                  <a:lnTo>
                    <a:pt x="427" y="185"/>
                  </a:lnTo>
                  <a:lnTo>
                    <a:pt x="427" y="185"/>
                  </a:lnTo>
                  <a:lnTo>
                    <a:pt x="429" y="186"/>
                  </a:lnTo>
                  <a:lnTo>
                    <a:pt x="431" y="187"/>
                  </a:lnTo>
                  <a:lnTo>
                    <a:pt x="431" y="187"/>
                  </a:lnTo>
                  <a:lnTo>
                    <a:pt x="433" y="189"/>
                  </a:lnTo>
                  <a:lnTo>
                    <a:pt x="435" y="190"/>
                  </a:lnTo>
                  <a:lnTo>
                    <a:pt x="437" y="190"/>
                  </a:lnTo>
                  <a:lnTo>
                    <a:pt x="440" y="190"/>
                  </a:lnTo>
                  <a:lnTo>
                    <a:pt x="440" y="190"/>
                  </a:lnTo>
                  <a:lnTo>
                    <a:pt x="443" y="189"/>
                  </a:lnTo>
                  <a:lnTo>
                    <a:pt x="446" y="191"/>
                  </a:lnTo>
                  <a:lnTo>
                    <a:pt x="446" y="191"/>
                  </a:lnTo>
                  <a:lnTo>
                    <a:pt x="448" y="193"/>
                  </a:lnTo>
                  <a:lnTo>
                    <a:pt x="451" y="194"/>
                  </a:lnTo>
                  <a:lnTo>
                    <a:pt x="457" y="195"/>
                  </a:lnTo>
                  <a:lnTo>
                    <a:pt x="457" y="195"/>
                  </a:lnTo>
                  <a:lnTo>
                    <a:pt x="464" y="196"/>
                  </a:lnTo>
                  <a:lnTo>
                    <a:pt x="471" y="198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95" y="207"/>
                  </a:lnTo>
                  <a:lnTo>
                    <a:pt x="506" y="210"/>
                  </a:lnTo>
                  <a:lnTo>
                    <a:pt x="516" y="213"/>
                  </a:lnTo>
                  <a:lnTo>
                    <a:pt x="527" y="217"/>
                  </a:lnTo>
                  <a:lnTo>
                    <a:pt x="527" y="217"/>
                  </a:lnTo>
                  <a:lnTo>
                    <a:pt x="537" y="221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52" y="224"/>
                  </a:lnTo>
                  <a:lnTo>
                    <a:pt x="555" y="224"/>
                  </a:lnTo>
                  <a:lnTo>
                    <a:pt x="558" y="223"/>
                  </a:lnTo>
                  <a:lnTo>
                    <a:pt x="558" y="223"/>
                  </a:lnTo>
                  <a:lnTo>
                    <a:pt x="559" y="223"/>
                  </a:lnTo>
                  <a:lnTo>
                    <a:pt x="561" y="223"/>
                  </a:lnTo>
                  <a:lnTo>
                    <a:pt x="561" y="223"/>
                  </a:lnTo>
                  <a:lnTo>
                    <a:pt x="569" y="225"/>
                  </a:lnTo>
                  <a:lnTo>
                    <a:pt x="578" y="227"/>
                  </a:lnTo>
                  <a:lnTo>
                    <a:pt x="578" y="227"/>
                  </a:lnTo>
                  <a:lnTo>
                    <a:pt x="619" y="230"/>
                  </a:lnTo>
                  <a:lnTo>
                    <a:pt x="619" y="230"/>
                  </a:lnTo>
                  <a:lnTo>
                    <a:pt x="623" y="230"/>
                  </a:lnTo>
                  <a:lnTo>
                    <a:pt x="628" y="230"/>
                  </a:lnTo>
                  <a:lnTo>
                    <a:pt x="633" y="229"/>
                  </a:lnTo>
                  <a:lnTo>
                    <a:pt x="637" y="226"/>
                  </a:lnTo>
                  <a:lnTo>
                    <a:pt x="637" y="226"/>
                  </a:lnTo>
                  <a:lnTo>
                    <a:pt x="638" y="226"/>
                  </a:lnTo>
                  <a:lnTo>
                    <a:pt x="639" y="225"/>
                  </a:lnTo>
                  <a:lnTo>
                    <a:pt x="639" y="225"/>
                  </a:lnTo>
                  <a:lnTo>
                    <a:pt x="642" y="225"/>
                  </a:lnTo>
                  <a:lnTo>
                    <a:pt x="644" y="225"/>
                  </a:lnTo>
                  <a:lnTo>
                    <a:pt x="649" y="223"/>
                  </a:lnTo>
                  <a:lnTo>
                    <a:pt x="657" y="218"/>
                  </a:lnTo>
                  <a:lnTo>
                    <a:pt x="657" y="218"/>
                  </a:lnTo>
                  <a:lnTo>
                    <a:pt x="661" y="216"/>
                  </a:lnTo>
                  <a:lnTo>
                    <a:pt x="665" y="213"/>
                  </a:lnTo>
                  <a:lnTo>
                    <a:pt x="673" y="206"/>
                  </a:lnTo>
                  <a:lnTo>
                    <a:pt x="673" y="206"/>
                  </a:lnTo>
                  <a:lnTo>
                    <a:pt x="679" y="200"/>
                  </a:lnTo>
                  <a:lnTo>
                    <a:pt x="684" y="193"/>
                  </a:lnTo>
                  <a:lnTo>
                    <a:pt x="684" y="193"/>
                  </a:lnTo>
                  <a:lnTo>
                    <a:pt x="686" y="189"/>
                  </a:lnTo>
                  <a:lnTo>
                    <a:pt x="687" y="185"/>
                  </a:lnTo>
                  <a:lnTo>
                    <a:pt x="689" y="176"/>
                  </a:lnTo>
                  <a:lnTo>
                    <a:pt x="689" y="176"/>
                  </a:lnTo>
                  <a:lnTo>
                    <a:pt x="690" y="173"/>
                  </a:lnTo>
                  <a:lnTo>
                    <a:pt x="689" y="169"/>
                  </a:lnTo>
                  <a:lnTo>
                    <a:pt x="688" y="166"/>
                  </a:lnTo>
                  <a:lnTo>
                    <a:pt x="685" y="164"/>
                  </a:lnTo>
                  <a:lnTo>
                    <a:pt x="685" y="164"/>
                  </a:lnTo>
                  <a:lnTo>
                    <a:pt x="684" y="163"/>
                  </a:lnTo>
                  <a:lnTo>
                    <a:pt x="683" y="161"/>
                  </a:lnTo>
                  <a:lnTo>
                    <a:pt x="683" y="157"/>
                  </a:lnTo>
                  <a:lnTo>
                    <a:pt x="683" y="157"/>
                  </a:lnTo>
                  <a:lnTo>
                    <a:pt x="683" y="154"/>
                  </a:lnTo>
                  <a:lnTo>
                    <a:pt x="683" y="152"/>
                  </a:lnTo>
                  <a:lnTo>
                    <a:pt x="680" y="148"/>
                  </a:lnTo>
                  <a:lnTo>
                    <a:pt x="680" y="148"/>
                  </a:lnTo>
                  <a:lnTo>
                    <a:pt x="668" y="135"/>
                  </a:lnTo>
                  <a:lnTo>
                    <a:pt x="655" y="123"/>
                  </a:lnTo>
                  <a:lnTo>
                    <a:pt x="655" y="123"/>
                  </a:lnTo>
                  <a:lnTo>
                    <a:pt x="651" y="118"/>
                  </a:lnTo>
                  <a:lnTo>
                    <a:pt x="647" y="113"/>
                  </a:lnTo>
                  <a:lnTo>
                    <a:pt x="640" y="103"/>
                  </a:lnTo>
                  <a:lnTo>
                    <a:pt x="640" y="103"/>
                  </a:lnTo>
                  <a:lnTo>
                    <a:pt x="636" y="95"/>
                  </a:lnTo>
                  <a:lnTo>
                    <a:pt x="635" y="90"/>
                  </a:lnTo>
                  <a:lnTo>
                    <a:pt x="635" y="86"/>
                  </a:lnTo>
                  <a:lnTo>
                    <a:pt x="635" y="86"/>
                  </a:lnTo>
                  <a:lnTo>
                    <a:pt x="633" y="83"/>
                  </a:lnTo>
                  <a:lnTo>
                    <a:pt x="632" y="79"/>
                  </a:lnTo>
                  <a:lnTo>
                    <a:pt x="632" y="72"/>
                  </a:lnTo>
                  <a:lnTo>
                    <a:pt x="632" y="72"/>
                  </a:lnTo>
                  <a:lnTo>
                    <a:pt x="631" y="70"/>
                  </a:lnTo>
                  <a:lnTo>
                    <a:pt x="629" y="68"/>
                  </a:lnTo>
                  <a:lnTo>
                    <a:pt x="629" y="68"/>
                  </a:lnTo>
                  <a:lnTo>
                    <a:pt x="628" y="67"/>
                  </a:lnTo>
                  <a:lnTo>
                    <a:pt x="627" y="66"/>
                  </a:lnTo>
                  <a:lnTo>
                    <a:pt x="627" y="66"/>
                  </a:lnTo>
                  <a:lnTo>
                    <a:pt x="627" y="64"/>
                  </a:lnTo>
                  <a:lnTo>
                    <a:pt x="626" y="61"/>
                  </a:lnTo>
                  <a:lnTo>
                    <a:pt x="623" y="58"/>
                  </a:lnTo>
                  <a:lnTo>
                    <a:pt x="620" y="55"/>
                  </a:lnTo>
                  <a:lnTo>
                    <a:pt x="616" y="51"/>
                  </a:lnTo>
                  <a:lnTo>
                    <a:pt x="616" y="51"/>
                  </a:lnTo>
                  <a:lnTo>
                    <a:pt x="616" y="49"/>
                  </a:lnTo>
                  <a:lnTo>
                    <a:pt x="616" y="46"/>
                  </a:lnTo>
                  <a:lnTo>
                    <a:pt x="614" y="43"/>
                  </a:lnTo>
                  <a:lnTo>
                    <a:pt x="612" y="40"/>
                  </a:lnTo>
                  <a:lnTo>
                    <a:pt x="612" y="40"/>
                  </a:lnTo>
                  <a:lnTo>
                    <a:pt x="610" y="36"/>
                  </a:lnTo>
                  <a:lnTo>
                    <a:pt x="608" y="31"/>
                  </a:lnTo>
                  <a:lnTo>
                    <a:pt x="608" y="31"/>
                  </a:lnTo>
                  <a:lnTo>
                    <a:pt x="608" y="28"/>
                  </a:lnTo>
                  <a:lnTo>
                    <a:pt x="608" y="26"/>
                  </a:lnTo>
                  <a:lnTo>
                    <a:pt x="609" y="24"/>
                  </a:lnTo>
                  <a:lnTo>
                    <a:pt x="612" y="22"/>
                  </a:lnTo>
                  <a:lnTo>
                    <a:pt x="612" y="22"/>
                  </a:lnTo>
                  <a:lnTo>
                    <a:pt x="614" y="21"/>
                  </a:lnTo>
                  <a:lnTo>
                    <a:pt x="615" y="18"/>
                  </a:lnTo>
                  <a:lnTo>
                    <a:pt x="615" y="18"/>
                  </a:lnTo>
                  <a:lnTo>
                    <a:pt x="618" y="15"/>
                  </a:lnTo>
                  <a:lnTo>
                    <a:pt x="621" y="12"/>
                  </a:lnTo>
                  <a:lnTo>
                    <a:pt x="625" y="11"/>
                  </a:lnTo>
                  <a:lnTo>
                    <a:pt x="629" y="10"/>
                  </a:lnTo>
                  <a:lnTo>
                    <a:pt x="629" y="10"/>
                  </a:lnTo>
                  <a:lnTo>
                    <a:pt x="634" y="9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48" y="4"/>
                  </a:lnTo>
                  <a:lnTo>
                    <a:pt x="652" y="3"/>
                  </a:lnTo>
                  <a:lnTo>
                    <a:pt x="657" y="4"/>
                  </a:lnTo>
                  <a:lnTo>
                    <a:pt x="657" y="4"/>
                  </a:lnTo>
                  <a:lnTo>
                    <a:pt x="659" y="5"/>
                  </a:lnTo>
                  <a:lnTo>
                    <a:pt x="661" y="4"/>
                  </a:lnTo>
                  <a:lnTo>
                    <a:pt x="661" y="4"/>
                  </a:lnTo>
                  <a:lnTo>
                    <a:pt x="664" y="3"/>
                  </a:lnTo>
                  <a:lnTo>
                    <a:pt x="668" y="2"/>
                  </a:lnTo>
                  <a:lnTo>
                    <a:pt x="673" y="2"/>
                  </a:lnTo>
                  <a:lnTo>
                    <a:pt x="677" y="1"/>
                  </a:lnTo>
                  <a:lnTo>
                    <a:pt x="677" y="1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85" y="0"/>
                  </a:lnTo>
                  <a:lnTo>
                    <a:pt x="708" y="3"/>
                  </a:lnTo>
                  <a:lnTo>
                    <a:pt x="708" y="3"/>
                  </a:lnTo>
                  <a:lnTo>
                    <a:pt x="711" y="2"/>
                  </a:lnTo>
                  <a:lnTo>
                    <a:pt x="715" y="2"/>
                  </a:lnTo>
                  <a:lnTo>
                    <a:pt x="715" y="2"/>
                  </a:lnTo>
                  <a:lnTo>
                    <a:pt x="719" y="1"/>
                  </a:lnTo>
                  <a:lnTo>
                    <a:pt x="724" y="1"/>
                  </a:lnTo>
                  <a:lnTo>
                    <a:pt x="728" y="2"/>
                  </a:lnTo>
                  <a:lnTo>
                    <a:pt x="732" y="5"/>
                  </a:lnTo>
                  <a:lnTo>
                    <a:pt x="732" y="5"/>
                  </a:lnTo>
                  <a:lnTo>
                    <a:pt x="734" y="6"/>
                  </a:lnTo>
                  <a:lnTo>
                    <a:pt x="737" y="6"/>
                  </a:lnTo>
                  <a:lnTo>
                    <a:pt x="737" y="6"/>
                  </a:lnTo>
                  <a:lnTo>
                    <a:pt x="752" y="6"/>
                  </a:lnTo>
                  <a:lnTo>
                    <a:pt x="759" y="6"/>
                  </a:lnTo>
                  <a:lnTo>
                    <a:pt x="763" y="7"/>
                  </a:lnTo>
                  <a:lnTo>
                    <a:pt x="767" y="8"/>
                  </a:lnTo>
                  <a:lnTo>
                    <a:pt x="767" y="8"/>
                  </a:lnTo>
                  <a:lnTo>
                    <a:pt x="769" y="9"/>
                  </a:lnTo>
                  <a:lnTo>
                    <a:pt x="772" y="8"/>
                  </a:lnTo>
                  <a:lnTo>
                    <a:pt x="772" y="8"/>
                  </a:lnTo>
                  <a:lnTo>
                    <a:pt x="782" y="8"/>
                  </a:lnTo>
                  <a:lnTo>
                    <a:pt x="787" y="9"/>
                  </a:lnTo>
                  <a:lnTo>
                    <a:pt x="792" y="11"/>
                  </a:lnTo>
                  <a:lnTo>
                    <a:pt x="792" y="11"/>
                  </a:lnTo>
                  <a:lnTo>
                    <a:pt x="793" y="11"/>
                  </a:lnTo>
                  <a:lnTo>
                    <a:pt x="793" y="11"/>
                  </a:lnTo>
                  <a:lnTo>
                    <a:pt x="798" y="11"/>
                  </a:lnTo>
                  <a:lnTo>
                    <a:pt x="803" y="12"/>
                  </a:lnTo>
                  <a:lnTo>
                    <a:pt x="812" y="16"/>
                  </a:lnTo>
                  <a:lnTo>
                    <a:pt x="812" y="16"/>
                  </a:lnTo>
                  <a:lnTo>
                    <a:pt x="833" y="22"/>
                  </a:lnTo>
                  <a:lnTo>
                    <a:pt x="833" y="22"/>
                  </a:lnTo>
                  <a:lnTo>
                    <a:pt x="837" y="24"/>
                  </a:lnTo>
                  <a:lnTo>
                    <a:pt x="837" y="24"/>
                  </a:lnTo>
                  <a:lnTo>
                    <a:pt x="834" y="27"/>
                  </a:lnTo>
                  <a:lnTo>
                    <a:pt x="832" y="27"/>
                  </a:lnTo>
                  <a:lnTo>
                    <a:pt x="829" y="27"/>
                  </a:lnTo>
                  <a:lnTo>
                    <a:pt x="827" y="26"/>
                  </a:lnTo>
                  <a:lnTo>
                    <a:pt x="827" y="26"/>
                  </a:lnTo>
                  <a:lnTo>
                    <a:pt x="825" y="24"/>
                  </a:lnTo>
                  <a:lnTo>
                    <a:pt x="822" y="24"/>
                  </a:lnTo>
                  <a:lnTo>
                    <a:pt x="817" y="25"/>
                  </a:lnTo>
                  <a:lnTo>
                    <a:pt x="817" y="25"/>
                  </a:lnTo>
                  <a:lnTo>
                    <a:pt x="813" y="25"/>
                  </a:lnTo>
                  <a:lnTo>
                    <a:pt x="811" y="25"/>
                  </a:lnTo>
                  <a:lnTo>
                    <a:pt x="810" y="24"/>
                  </a:lnTo>
                  <a:lnTo>
                    <a:pt x="810" y="24"/>
                  </a:lnTo>
                  <a:lnTo>
                    <a:pt x="805" y="22"/>
                  </a:lnTo>
                  <a:lnTo>
                    <a:pt x="801" y="21"/>
                  </a:lnTo>
                  <a:lnTo>
                    <a:pt x="792" y="22"/>
                  </a:lnTo>
                  <a:lnTo>
                    <a:pt x="792" y="22"/>
                  </a:lnTo>
                  <a:lnTo>
                    <a:pt x="784" y="23"/>
                  </a:lnTo>
                  <a:lnTo>
                    <a:pt x="784" y="23"/>
                  </a:lnTo>
                  <a:lnTo>
                    <a:pt x="768" y="21"/>
                  </a:lnTo>
                  <a:lnTo>
                    <a:pt x="760" y="21"/>
                  </a:lnTo>
                  <a:lnTo>
                    <a:pt x="756" y="22"/>
                  </a:lnTo>
                  <a:lnTo>
                    <a:pt x="752" y="24"/>
                  </a:lnTo>
                  <a:lnTo>
                    <a:pt x="752" y="24"/>
                  </a:lnTo>
                  <a:lnTo>
                    <a:pt x="749" y="25"/>
                  </a:lnTo>
                  <a:lnTo>
                    <a:pt x="749" y="25"/>
                  </a:lnTo>
                  <a:lnTo>
                    <a:pt x="740" y="24"/>
                  </a:lnTo>
                  <a:lnTo>
                    <a:pt x="731" y="25"/>
                  </a:lnTo>
                  <a:lnTo>
                    <a:pt x="722" y="26"/>
                  </a:lnTo>
                  <a:lnTo>
                    <a:pt x="714" y="27"/>
                  </a:lnTo>
                  <a:lnTo>
                    <a:pt x="714" y="27"/>
                  </a:lnTo>
                  <a:lnTo>
                    <a:pt x="709" y="28"/>
                  </a:lnTo>
                  <a:lnTo>
                    <a:pt x="704" y="31"/>
                  </a:lnTo>
                  <a:lnTo>
                    <a:pt x="704" y="31"/>
                  </a:lnTo>
                  <a:lnTo>
                    <a:pt x="701" y="34"/>
                  </a:lnTo>
                  <a:lnTo>
                    <a:pt x="699" y="35"/>
                  </a:lnTo>
                  <a:lnTo>
                    <a:pt x="697" y="35"/>
                  </a:lnTo>
                  <a:lnTo>
                    <a:pt x="697" y="35"/>
                  </a:lnTo>
                  <a:lnTo>
                    <a:pt x="694" y="36"/>
                  </a:lnTo>
                  <a:lnTo>
                    <a:pt x="692" y="37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3" y="43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676" y="50"/>
                  </a:lnTo>
                  <a:lnTo>
                    <a:pt x="674" y="53"/>
                  </a:lnTo>
                  <a:lnTo>
                    <a:pt x="673" y="57"/>
                  </a:lnTo>
                  <a:lnTo>
                    <a:pt x="673" y="57"/>
                  </a:lnTo>
                  <a:lnTo>
                    <a:pt x="673" y="66"/>
                  </a:lnTo>
                  <a:lnTo>
                    <a:pt x="674" y="71"/>
                  </a:lnTo>
                  <a:lnTo>
                    <a:pt x="676" y="76"/>
                  </a:lnTo>
                  <a:lnTo>
                    <a:pt x="676" y="76"/>
                  </a:lnTo>
                  <a:lnTo>
                    <a:pt x="679" y="81"/>
                  </a:lnTo>
                  <a:lnTo>
                    <a:pt x="679" y="81"/>
                  </a:lnTo>
                  <a:lnTo>
                    <a:pt x="683" y="85"/>
                  </a:lnTo>
                  <a:lnTo>
                    <a:pt x="685" y="88"/>
                  </a:lnTo>
                  <a:lnTo>
                    <a:pt x="686" y="91"/>
                  </a:lnTo>
                  <a:lnTo>
                    <a:pt x="686" y="91"/>
                  </a:lnTo>
                  <a:lnTo>
                    <a:pt x="687" y="93"/>
                  </a:lnTo>
                  <a:lnTo>
                    <a:pt x="689" y="93"/>
                  </a:lnTo>
                  <a:lnTo>
                    <a:pt x="689" y="93"/>
                  </a:lnTo>
                  <a:lnTo>
                    <a:pt x="692" y="94"/>
                  </a:lnTo>
                  <a:lnTo>
                    <a:pt x="695" y="96"/>
                  </a:lnTo>
                  <a:lnTo>
                    <a:pt x="701" y="100"/>
                  </a:lnTo>
                  <a:lnTo>
                    <a:pt x="710" y="110"/>
                  </a:lnTo>
                  <a:lnTo>
                    <a:pt x="710" y="110"/>
                  </a:lnTo>
                  <a:lnTo>
                    <a:pt x="713" y="113"/>
                  </a:lnTo>
                  <a:lnTo>
                    <a:pt x="715" y="115"/>
                  </a:lnTo>
                  <a:lnTo>
                    <a:pt x="717" y="116"/>
                  </a:lnTo>
                  <a:lnTo>
                    <a:pt x="717" y="116"/>
                  </a:lnTo>
                  <a:lnTo>
                    <a:pt x="721" y="118"/>
                  </a:lnTo>
                  <a:lnTo>
                    <a:pt x="724" y="121"/>
                  </a:lnTo>
                  <a:lnTo>
                    <a:pt x="724" y="121"/>
                  </a:lnTo>
                  <a:lnTo>
                    <a:pt x="727" y="125"/>
                  </a:lnTo>
                  <a:lnTo>
                    <a:pt x="730" y="128"/>
                  </a:lnTo>
                  <a:lnTo>
                    <a:pt x="734" y="129"/>
                  </a:lnTo>
                  <a:lnTo>
                    <a:pt x="738" y="130"/>
                  </a:lnTo>
                  <a:lnTo>
                    <a:pt x="738" y="130"/>
                  </a:lnTo>
                  <a:lnTo>
                    <a:pt x="742" y="132"/>
                  </a:lnTo>
                  <a:lnTo>
                    <a:pt x="744" y="133"/>
                  </a:lnTo>
                  <a:lnTo>
                    <a:pt x="745" y="135"/>
                  </a:lnTo>
                  <a:lnTo>
                    <a:pt x="745" y="135"/>
                  </a:lnTo>
                  <a:lnTo>
                    <a:pt x="746" y="137"/>
                  </a:lnTo>
                  <a:lnTo>
                    <a:pt x="749" y="138"/>
                  </a:lnTo>
                  <a:lnTo>
                    <a:pt x="749" y="138"/>
                  </a:lnTo>
                  <a:lnTo>
                    <a:pt x="756" y="141"/>
                  </a:lnTo>
                  <a:lnTo>
                    <a:pt x="760" y="142"/>
                  </a:lnTo>
                  <a:lnTo>
                    <a:pt x="763" y="144"/>
                  </a:lnTo>
                  <a:lnTo>
                    <a:pt x="763" y="144"/>
                  </a:lnTo>
                  <a:lnTo>
                    <a:pt x="767" y="147"/>
                  </a:lnTo>
                  <a:lnTo>
                    <a:pt x="770" y="151"/>
                  </a:lnTo>
                  <a:lnTo>
                    <a:pt x="775" y="158"/>
                  </a:lnTo>
                  <a:lnTo>
                    <a:pt x="775" y="158"/>
                  </a:lnTo>
                  <a:lnTo>
                    <a:pt x="780" y="163"/>
                  </a:lnTo>
                  <a:lnTo>
                    <a:pt x="780" y="163"/>
                  </a:lnTo>
                  <a:lnTo>
                    <a:pt x="785" y="168"/>
                  </a:lnTo>
                  <a:lnTo>
                    <a:pt x="791" y="172"/>
                  </a:lnTo>
                  <a:lnTo>
                    <a:pt x="791" y="172"/>
                  </a:lnTo>
                  <a:lnTo>
                    <a:pt x="796" y="178"/>
                  </a:lnTo>
                  <a:lnTo>
                    <a:pt x="800" y="184"/>
                  </a:lnTo>
                  <a:lnTo>
                    <a:pt x="805" y="196"/>
                  </a:lnTo>
                  <a:lnTo>
                    <a:pt x="805" y="196"/>
                  </a:lnTo>
                  <a:lnTo>
                    <a:pt x="808" y="201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12" y="207"/>
                  </a:lnTo>
                  <a:lnTo>
                    <a:pt x="812" y="209"/>
                  </a:lnTo>
                  <a:lnTo>
                    <a:pt x="812" y="209"/>
                  </a:lnTo>
                  <a:lnTo>
                    <a:pt x="812" y="212"/>
                  </a:lnTo>
                  <a:lnTo>
                    <a:pt x="812" y="215"/>
                  </a:lnTo>
                  <a:lnTo>
                    <a:pt x="814" y="221"/>
                  </a:lnTo>
                  <a:lnTo>
                    <a:pt x="820" y="232"/>
                  </a:lnTo>
                  <a:lnTo>
                    <a:pt x="820" y="232"/>
                  </a:lnTo>
                  <a:lnTo>
                    <a:pt x="822" y="237"/>
                  </a:lnTo>
                  <a:lnTo>
                    <a:pt x="823" y="241"/>
                  </a:lnTo>
                  <a:lnTo>
                    <a:pt x="822" y="249"/>
                  </a:lnTo>
                  <a:lnTo>
                    <a:pt x="822" y="249"/>
                  </a:lnTo>
                  <a:lnTo>
                    <a:pt x="821" y="256"/>
                  </a:lnTo>
                  <a:lnTo>
                    <a:pt x="819" y="260"/>
                  </a:lnTo>
                  <a:lnTo>
                    <a:pt x="816" y="262"/>
                  </a:lnTo>
                  <a:lnTo>
                    <a:pt x="816" y="262"/>
                  </a:lnTo>
                  <a:lnTo>
                    <a:pt x="815" y="265"/>
                  </a:lnTo>
                  <a:lnTo>
                    <a:pt x="815" y="268"/>
                  </a:lnTo>
                  <a:lnTo>
                    <a:pt x="815" y="268"/>
                  </a:lnTo>
                  <a:lnTo>
                    <a:pt x="815" y="272"/>
                  </a:lnTo>
                  <a:lnTo>
                    <a:pt x="814" y="277"/>
                  </a:lnTo>
                  <a:lnTo>
                    <a:pt x="812" y="281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07" y="286"/>
                  </a:lnTo>
                  <a:lnTo>
                    <a:pt x="806" y="289"/>
                  </a:lnTo>
                  <a:lnTo>
                    <a:pt x="802" y="295"/>
                  </a:lnTo>
                  <a:lnTo>
                    <a:pt x="802" y="295"/>
                  </a:lnTo>
                  <a:lnTo>
                    <a:pt x="799" y="294"/>
                  </a:lnTo>
                  <a:lnTo>
                    <a:pt x="795" y="295"/>
                  </a:lnTo>
                  <a:lnTo>
                    <a:pt x="793" y="297"/>
                  </a:lnTo>
                  <a:lnTo>
                    <a:pt x="791" y="300"/>
                  </a:lnTo>
                  <a:lnTo>
                    <a:pt x="791" y="300"/>
                  </a:lnTo>
                  <a:lnTo>
                    <a:pt x="788" y="302"/>
                  </a:lnTo>
                  <a:lnTo>
                    <a:pt x="786" y="303"/>
                  </a:lnTo>
                  <a:lnTo>
                    <a:pt x="781" y="307"/>
                  </a:lnTo>
                  <a:lnTo>
                    <a:pt x="776" y="311"/>
                  </a:lnTo>
                  <a:lnTo>
                    <a:pt x="773" y="312"/>
                  </a:lnTo>
                  <a:lnTo>
                    <a:pt x="770" y="312"/>
                  </a:lnTo>
                  <a:lnTo>
                    <a:pt x="770" y="312"/>
                  </a:lnTo>
                  <a:lnTo>
                    <a:pt x="767" y="313"/>
                  </a:lnTo>
                  <a:lnTo>
                    <a:pt x="765" y="314"/>
                  </a:lnTo>
                  <a:lnTo>
                    <a:pt x="759" y="318"/>
                  </a:lnTo>
                  <a:lnTo>
                    <a:pt x="759" y="318"/>
                  </a:lnTo>
                  <a:lnTo>
                    <a:pt x="755" y="319"/>
                  </a:lnTo>
                  <a:lnTo>
                    <a:pt x="751" y="319"/>
                  </a:lnTo>
                  <a:lnTo>
                    <a:pt x="751" y="319"/>
                  </a:lnTo>
                  <a:lnTo>
                    <a:pt x="733" y="323"/>
                  </a:lnTo>
                  <a:lnTo>
                    <a:pt x="733" y="323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4" y="324"/>
                  </a:lnTo>
                  <a:lnTo>
                    <a:pt x="722" y="324"/>
                  </a:lnTo>
                  <a:lnTo>
                    <a:pt x="719" y="322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2"/>
                  </a:lnTo>
                  <a:lnTo>
                    <a:pt x="711" y="322"/>
                  </a:lnTo>
                  <a:lnTo>
                    <a:pt x="708" y="323"/>
                  </a:lnTo>
                  <a:lnTo>
                    <a:pt x="704" y="323"/>
                  </a:lnTo>
                  <a:lnTo>
                    <a:pt x="701" y="322"/>
                  </a:lnTo>
                  <a:lnTo>
                    <a:pt x="697" y="322"/>
                  </a:lnTo>
                  <a:lnTo>
                    <a:pt x="697" y="322"/>
                  </a:lnTo>
                  <a:lnTo>
                    <a:pt x="689" y="322"/>
                  </a:lnTo>
                  <a:lnTo>
                    <a:pt x="685" y="323"/>
                  </a:lnTo>
                  <a:lnTo>
                    <a:pt x="681" y="324"/>
                  </a:lnTo>
                  <a:lnTo>
                    <a:pt x="681" y="324"/>
                  </a:lnTo>
                  <a:lnTo>
                    <a:pt x="678" y="325"/>
                  </a:lnTo>
                  <a:lnTo>
                    <a:pt x="676" y="325"/>
                  </a:lnTo>
                  <a:lnTo>
                    <a:pt x="676" y="325"/>
                  </a:lnTo>
                  <a:lnTo>
                    <a:pt x="671" y="322"/>
                  </a:lnTo>
                  <a:lnTo>
                    <a:pt x="665" y="321"/>
                  </a:lnTo>
                  <a:lnTo>
                    <a:pt x="660" y="321"/>
                  </a:lnTo>
                  <a:lnTo>
                    <a:pt x="654" y="320"/>
                  </a:lnTo>
                  <a:lnTo>
                    <a:pt x="654" y="320"/>
                  </a:lnTo>
                  <a:lnTo>
                    <a:pt x="645" y="318"/>
                  </a:lnTo>
                  <a:lnTo>
                    <a:pt x="641" y="316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35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0" y="313"/>
                  </a:lnTo>
                  <a:lnTo>
                    <a:pt x="626" y="312"/>
                  </a:lnTo>
                  <a:lnTo>
                    <a:pt x="622" y="311"/>
                  </a:lnTo>
                  <a:lnTo>
                    <a:pt x="618" y="311"/>
                  </a:lnTo>
                  <a:lnTo>
                    <a:pt x="618" y="311"/>
                  </a:lnTo>
                  <a:lnTo>
                    <a:pt x="606" y="312"/>
                  </a:lnTo>
                  <a:lnTo>
                    <a:pt x="600" y="311"/>
                  </a:lnTo>
                  <a:lnTo>
                    <a:pt x="598" y="309"/>
                  </a:lnTo>
                  <a:lnTo>
                    <a:pt x="595" y="307"/>
                  </a:lnTo>
                  <a:lnTo>
                    <a:pt x="595" y="307"/>
                  </a:lnTo>
                  <a:lnTo>
                    <a:pt x="592" y="307"/>
                  </a:lnTo>
                  <a:lnTo>
                    <a:pt x="589" y="307"/>
                  </a:lnTo>
                  <a:lnTo>
                    <a:pt x="584" y="305"/>
                  </a:lnTo>
                  <a:lnTo>
                    <a:pt x="579" y="302"/>
                  </a:lnTo>
                  <a:lnTo>
                    <a:pt x="576" y="302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64" y="300"/>
                  </a:lnTo>
                  <a:lnTo>
                    <a:pt x="554" y="298"/>
                  </a:lnTo>
                  <a:lnTo>
                    <a:pt x="545" y="296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6" y="288"/>
                  </a:lnTo>
                  <a:lnTo>
                    <a:pt x="520" y="286"/>
                  </a:lnTo>
                  <a:lnTo>
                    <a:pt x="515" y="285"/>
                  </a:lnTo>
                  <a:lnTo>
                    <a:pt x="515" y="285"/>
                  </a:lnTo>
                  <a:lnTo>
                    <a:pt x="513" y="284"/>
                  </a:lnTo>
                  <a:lnTo>
                    <a:pt x="511" y="284"/>
                  </a:lnTo>
                  <a:lnTo>
                    <a:pt x="511" y="284"/>
                  </a:lnTo>
                  <a:lnTo>
                    <a:pt x="507" y="280"/>
                  </a:lnTo>
                  <a:lnTo>
                    <a:pt x="503" y="278"/>
                  </a:lnTo>
                  <a:lnTo>
                    <a:pt x="494" y="274"/>
                  </a:lnTo>
                  <a:lnTo>
                    <a:pt x="494" y="274"/>
                  </a:lnTo>
                  <a:lnTo>
                    <a:pt x="493" y="273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5" y="266"/>
                  </a:lnTo>
                  <a:lnTo>
                    <a:pt x="479" y="261"/>
                  </a:lnTo>
                  <a:lnTo>
                    <a:pt x="479" y="261"/>
                  </a:lnTo>
                  <a:lnTo>
                    <a:pt x="471" y="257"/>
                  </a:lnTo>
                  <a:lnTo>
                    <a:pt x="466" y="254"/>
                  </a:lnTo>
                  <a:lnTo>
                    <a:pt x="463" y="251"/>
                  </a:lnTo>
                  <a:lnTo>
                    <a:pt x="463" y="251"/>
                  </a:lnTo>
                  <a:lnTo>
                    <a:pt x="460" y="249"/>
                  </a:lnTo>
                  <a:lnTo>
                    <a:pt x="457" y="248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45" y="245"/>
                  </a:lnTo>
                  <a:lnTo>
                    <a:pt x="440" y="242"/>
                  </a:lnTo>
                  <a:lnTo>
                    <a:pt x="435" y="239"/>
                  </a:lnTo>
                  <a:lnTo>
                    <a:pt x="430" y="235"/>
                  </a:lnTo>
                  <a:lnTo>
                    <a:pt x="430" y="235"/>
                  </a:lnTo>
                  <a:lnTo>
                    <a:pt x="427" y="234"/>
                  </a:lnTo>
                  <a:lnTo>
                    <a:pt x="423" y="232"/>
                  </a:lnTo>
                  <a:lnTo>
                    <a:pt x="423" y="232"/>
                  </a:lnTo>
                  <a:lnTo>
                    <a:pt x="419" y="231"/>
                  </a:lnTo>
                  <a:lnTo>
                    <a:pt x="417" y="229"/>
                  </a:lnTo>
                  <a:lnTo>
                    <a:pt x="415" y="227"/>
                  </a:lnTo>
                  <a:lnTo>
                    <a:pt x="415" y="227"/>
                  </a:lnTo>
                  <a:lnTo>
                    <a:pt x="414" y="226"/>
                  </a:lnTo>
                  <a:lnTo>
                    <a:pt x="413" y="226"/>
                  </a:lnTo>
                  <a:lnTo>
                    <a:pt x="409" y="224"/>
                  </a:lnTo>
                  <a:lnTo>
                    <a:pt x="409" y="224"/>
                  </a:lnTo>
                  <a:lnTo>
                    <a:pt x="405" y="224"/>
                  </a:lnTo>
                  <a:lnTo>
                    <a:pt x="403" y="223"/>
                  </a:lnTo>
                  <a:lnTo>
                    <a:pt x="401" y="223"/>
                  </a:lnTo>
                  <a:lnTo>
                    <a:pt x="401" y="223"/>
                  </a:lnTo>
                  <a:lnTo>
                    <a:pt x="398" y="220"/>
                  </a:lnTo>
                  <a:lnTo>
                    <a:pt x="394" y="218"/>
                  </a:lnTo>
                  <a:lnTo>
                    <a:pt x="386" y="215"/>
                  </a:lnTo>
                  <a:lnTo>
                    <a:pt x="378" y="213"/>
                  </a:lnTo>
                  <a:lnTo>
                    <a:pt x="374" y="211"/>
                  </a:lnTo>
                  <a:lnTo>
                    <a:pt x="370" y="209"/>
                  </a:lnTo>
                  <a:lnTo>
                    <a:pt x="370" y="209"/>
                  </a:lnTo>
                  <a:lnTo>
                    <a:pt x="368" y="208"/>
                  </a:lnTo>
                  <a:lnTo>
                    <a:pt x="367" y="208"/>
                  </a:lnTo>
                  <a:lnTo>
                    <a:pt x="367" y="208"/>
                  </a:lnTo>
                  <a:lnTo>
                    <a:pt x="363" y="209"/>
                  </a:lnTo>
                  <a:lnTo>
                    <a:pt x="360" y="210"/>
                  </a:lnTo>
                  <a:lnTo>
                    <a:pt x="353" y="209"/>
                  </a:lnTo>
                  <a:lnTo>
                    <a:pt x="341" y="205"/>
                  </a:lnTo>
                  <a:lnTo>
                    <a:pt x="341" y="205"/>
                  </a:lnTo>
                  <a:lnTo>
                    <a:pt x="329" y="202"/>
                  </a:lnTo>
                  <a:lnTo>
                    <a:pt x="324" y="201"/>
                  </a:lnTo>
                  <a:lnTo>
                    <a:pt x="318" y="198"/>
                  </a:lnTo>
                  <a:lnTo>
                    <a:pt x="318" y="198"/>
                  </a:lnTo>
                  <a:lnTo>
                    <a:pt x="316" y="198"/>
                  </a:lnTo>
                  <a:lnTo>
                    <a:pt x="313" y="198"/>
                  </a:lnTo>
                  <a:lnTo>
                    <a:pt x="306" y="199"/>
                  </a:lnTo>
                  <a:lnTo>
                    <a:pt x="306" y="199"/>
                  </a:lnTo>
                  <a:lnTo>
                    <a:pt x="288" y="201"/>
                  </a:lnTo>
                  <a:lnTo>
                    <a:pt x="288" y="201"/>
                  </a:lnTo>
                  <a:lnTo>
                    <a:pt x="281" y="201"/>
                  </a:lnTo>
                  <a:lnTo>
                    <a:pt x="274" y="202"/>
                  </a:lnTo>
                  <a:lnTo>
                    <a:pt x="274" y="202"/>
                  </a:lnTo>
                  <a:lnTo>
                    <a:pt x="267" y="204"/>
                  </a:lnTo>
                  <a:lnTo>
                    <a:pt x="264" y="205"/>
                  </a:lnTo>
                  <a:lnTo>
                    <a:pt x="260" y="204"/>
                  </a:lnTo>
                  <a:lnTo>
                    <a:pt x="260" y="204"/>
                  </a:lnTo>
                  <a:lnTo>
                    <a:pt x="259" y="204"/>
                  </a:lnTo>
                  <a:lnTo>
                    <a:pt x="258" y="205"/>
                  </a:lnTo>
                  <a:lnTo>
                    <a:pt x="258" y="205"/>
                  </a:lnTo>
                  <a:lnTo>
                    <a:pt x="254" y="207"/>
                  </a:lnTo>
                  <a:lnTo>
                    <a:pt x="249" y="208"/>
                  </a:lnTo>
                  <a:lnTo>
                    <a:pt x="245" y="208"/>
                  </a:lnTo>
                  <a:lnTo>
                    <a:pt x="240" y="206"/>
                  </a:lnTo>
                  <a:lnTo>
                    <a:pt x="240" y="206"/>
                  </a:lnTo>
                  <a:lnTo>
                    <a:pt x="236" y="208"/>
                  </a:lnTo>
                  <a:lnTo>
                    <a:pt x="232" y="210"/>
                  </a:lnTo>
                  <a:lnTo>
                    <a:pt x="222" y="212"/>
                  </a:lnTo>
                  <a:lnTo>
                    <a:pt x="222" y="212"/>
                  </a:lnTo>
                  <a:lnTo>
                    <a:pt x="220" y="213"/>
                  </a:lnTo>
                  <a:lnTo>
                    <a:pt x="218" y="215"/>
                  </a:lnTo>
                  <a:lnTo>
                    <a:pt x="214" y="219"/>
                  </a:lnTo>
                  <a:lnTo>
                    <a:pt x="214" y="219"/>
                  </a:lnTo>
                  <a:lnTo>
                    <a:pt x="212" y="221"/>
                  </a:lnTo>
                  <a:lnTo>
                    <a:pt x="210" y="223"/>
                  </a:lnTo>
                  <a:lnTo>
                    <a:pt x="207" y="224"/>
                  </a:lnTo>
                  <a:lnTo>
                    <a:pt x="203" y="224"/>
                  </a:lnTo>
                  <a:lnTo>
                    <a:pt x="203" y="224"/>
                  </a:lnTo>
                  <a:lnTo>
                    <a:pt x="201" y="224"/>
                  </a:lnTo>
                  <a:lnTo>
                    <a:pt x="199" y="225"/>
                  </a:lnTo>
                  <a:lnTo>
                    <a:pt x="198" y="227"/>
                  </a:lnTo>
                  <a:lnTo>
                    <a:pt x="197" y="229"/>
                  </a:lnTo>
                  <a:lnTo>
                    <a:pt x="197" y="229"/>
                  </a:lnTo>
                  <a:lnTo>
                    <a:pt x="197" y="233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4" y="239"/>
                  </a:lnTo>
                  <a:lnTo>
                    <a:pt x="194" y="241"/>
                  </a:lnTo>
                  <a:lnTo>
                    <a:pt x="195" y="245"/>
                  </a:lnTo>
                  <a:lnTo>
                    <a:pt x="197" y="248"/>
                  </a:lnTo>
                  <a:lnTo>
                    <a:pt x="201" y="250"/>
                  </a:lnTo>
                  <a:lnTo>
                    <a:pt x="201" y="250"/>
                  </a:lnTo>
                  <a:lnTo>
                    <a:pt x="207" y="251"/>
                  </a:lnTo>
                  <a:lnTo>
                    <a:pt x="209" y="253"/>
                  </a:lnTo>
                  <a:lnTo>
                    <a:pt x="211" y="255"/>
                  </a:lnTo>
                  <a:lnTo>
                    <a:pt x="211" y="255"/>
                  </a:lnTo>
                  <a:lnTo>
                    <a:pt x="214" y="257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9" y="260"/>
                  </a:lnTo>
                  <a:lnTo>
                    <a:pt x="221" y="262"/>
                  </a:lnTo>
                  <a:lnTo>
                    <a:pt x="221" y="262"/>
                  </a:lnTo>
                  <a:lnTo>
                    <a:pt x="223" y="265"/>
                  </a:lnTo>
                  <a:lnTo>
                    <a:pt x="225" y="266"/>
                  </a:lnTo>
                  <a:lnTo>
                    <a:pt x="230" y="269"/>
                  </a:lnTo>
                  <a:lnTo>
                    <a:pt x="230" y="269"/>
                  </a:lnTo>
                  <a:lnTo>
                    <a:pt x="236" y="274"/>
                  </a:lnTo>
                  <a:lnTo>
                    <a:pt x="243" y="278"/>
                  </a:lnTo>
                  <a:lnTo>
                    <a:pt x="249" y="283"/>
                  </a:lnTo>
                  <a:lnTo>
                    <a:pt x="252" y="286"/>
                  </a:lnTo>
                  <a:lnTo>
                    <a:pt x="254" y="289"/>
                  </a:lnTo>
                  <a:lnTo>
                    <a:pt x="254" y="289"/>
                  </a:lnTo>
                  <a:lnTo>
                    <a:pt x="258" y="296"/>
                  </a:lnTo>
                  <a:lnTo>
                    <a:pt x="258" y="296"/>
                  </a:lnTo>
                  <a:close/>
                </a:path>
              </a:pathLst>
            </a:custGeom>
            <a:solidFill>
              <a:srgbClr val="E6E7E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6" name="Freeform 282"/>
            <p:cNvSpPr>
              <a:spLocks noEditPoints="1"/>
            </p:cNvSpPr>
            <p:nvPr/>
          </p:nvSpPr>
          <p:spPr bwMode="auto">
            <a:xfrm>
              <a:off x="5421" y="2310"/>
              <a:ext cx="168" cy="514"/>
            </a:xfrm>
            <a:custGeom>
              <a:avLst/>
              <a:gdLst/>
              <a:ahLst/>
              <a:cxnLst>
                <a:cxn ang="0">
                  <a:pos x="121" y="463"/>
                </a:cxn>
                <a:cxn ang="0">
                  <a:pos x="81" y="493"/>
                </a:cxn>
                <a:cxn ang="0">
                  <a:pos x="82" y="429"/>
                </a:cxn>
                <a:cxn ang="0">
                  <a:pos x="71" y="369"/>
                </a:cxn>
                <a:cxn ang="0">
                  <a:pos x="69" y="409"/>
                </a:cxn>
                <a:cxn ang="0">
                  <a:pos x="70" y="462"/>
                </a:cxn>
                <a:cxn ang="0">
                  <a:pos x="67" y="506"/>
                </a:cxn>
                <a:cxn ang="0">
                  <a:pos x="35" y="488"/>
                </a:cxn>
                <a:cxn ang="0">
                  <a:pos x="33" y="421"/>
                </a:cxn>
                <a:cxn ang="0">
                  <a:pos x="32" y="371"/>
                </a:cxn>
                <a:cxn ang="0">
                  <a:pos x="21" y="419"/>
                </a:cxn>
                <a:cxn ang="0">
                  <a:pos x="24" y="492"/>
                </a:cxn>
                <a:cxn ang="0">
                  <a:pos x="3" y="494"/>
                </a:cxn>
                <a:cxn ang="0">
                  <a:pos x="3" y="409"/>
                </a:cxn>
                <a:cxn ang="0">
                  <a:pos x="3" y="352"/>
                </a:cxn>
                <a:cxn ang="0">
                  <a:pos x="5" y="291"/>
                </a:cxn>
                <a:cxn ang="0">
                  <a:pos x="5" y="237"/>
                </a:cxn>
                <a:cxn ang="0">
                  <a:pos x="10" y="176"/>
                </a:cxn>
                <a:cxn ang="0">
                  <a:pos x="9" y="87"/>
                </a:cxn>
                <a:cxn ang="0">
                  <a:pos x="13" y="44"/>
                </a:cxn>
                <a:cxn ang="0">
                  <a:pos x="28" y="50"/>
                </a:cxn>
                <a:cxn ang="0">
                  <a:pos x="24" y="123"/>
                </a:cxn>
                <a:cxn ang="0">
                  <a:pos x="34" y="166"/>
                </a:cxn>
                <a:cxn ang="0">
                  <a:pos x="35" y="118"/>
                </a:cxn>
                <a:cxn ang="0">
                  <a:pos x="38" y="4"/>
                </a:cxn>
                <a:cxn ang="0">
                  <a:pos x="74" y="22"/>
                </a:cxn>
                <a:cxn ang="0">
                  <a:pos x="71" y="72"/>
                </a:cxn>
                <a:cxn ang="0">
                  <a:pos x="71" y="143"/>
                </a:cxn>
                <a:cxn ang="0">
                  <a:pos x="79" y="202"/>
                </a:cxn>
                <a:cxn ang="0">
                  <a:pos x="81" y="131"/>
                </a:cxn>
                <a:cxn ang="0">
                  <a:pos x="82" y="88"/>
                </a:cxn>
                <a:cxn ang="0">
                  <a:pos x="78" y="2"/>
                </a:cxn>
                <a:cxn ang="0">
                  <a:pos x="119" y="63"/>
                </a:cxn>
                <a:cxn ang="0">
                  <a:pos x="120" y="125"/>
                </a:cxn>
                <a:cxn ang="0">
                  <a:pos x="121" y="180"/>
                </a:cxn>
                <a:cxn ang="0">
                  <a:pos x="126" y="117"/>
                </a:cxn>
                <a:cxn ang="0">
                  <a:pos x="126" y="41"/>
                </a:cxn>
                <a:cxn ang="0">
                  <a:pos x="141" y="58"/>
                </a:cxn>
                <a:cxn ang="0">
                  <a:pos x="155" y="111"/>
                </a:cxn>
                <a:cxn ang="0">
                  <a:pos x="167" y="192"/>
                </a:cxn>
                <a:cxn ang="0">
                  <a:pos x="164" y="262"/>
                </a:cxn>
                <a:cxn ang="0">
                  <a:pos x="159" y="321"/>
                </a:cxn>
                <a:cxn ang="0">
                  <a:pos x="160" y="399"/>
                </a:cxn>
                <a:cxn ang="0">
                  <a:pos x="155" y="463"/>
                </a:cxn>
                <a:cxn ang="0">
                  <a:pos x="148" y="291"/>
                </a:cxn>
                <a:cxn ang="0">
                  <a:pos x="144" y="255"/>
                </a:cxn>
                <a:cxn ang="0">
                  <a:pos x="107" y="260"/>
                </a:cxn>
                <a:cxn ang="0">
                  <a:pos x="116" y="362"/>
                </a:cxn>
                <a:cxn ang="0">
                  <a:pos x="120" y="441"/>
                </a:cxn>
                <a:cxn ang="0">
                  <a:pos x="126" y="316"/>
                </a:cxn>
                <a:cxn ang="0">
                  <a:pos x="23" y="311"/>
                </a:cxn>
                <a:cxn ang="0">
                  <a:pos x="35" y="331"/>
                </a:cxn>
                <a:cxn ang="0">
                  <a:pos x="31" y="244"/>
                </a:cxn>
                <a:cxn ang="0">
                  <a:pos x="23" y="218"/>
                </a:cxn>
                <a:cxn ang="0">
                  <a:pos x="78" y="209"/>
                </a:cxn>
                <a:cxn ang="0">
                  <a:pos x="68" y="268"/>
                </a:cxn>
                <a:cxn ang="0">
                  <a:pos x="67" y="306"/>
                </a:cxn>
                <a:cxn ang="0">
                  <a:pos x="82" y="333"/>
                </a:cxn>
                <a:cxn ang="0">
                  <a:pos x="80" y="291"/>
                </a:cxn>
                <a:cxn ang="0">
                  <a:pos x="79" y="230"/>
                </a:cxn>
                <a:cxn ang="0">
                  <a:pos x="115" y="240"/>
                </a:cxn>
              </a:cxnLst>
              <a:rect l="0" t="0" r="r" b="b"/>
              <a:pathLst>
                <a:path w="168" h="514">
                  <a:moveTo>
                    <a:pt x="153" y="497"/>
                  </a:moveTo>
                  <a:lnTo>
                    <a:pt x="153" y="497"/>
                  </a:lnTo>
                  <a:lnTo>
                    <a:pt x="140" y="503"/>
                  </a:lnTo>
                  <a:lnTo>
                    <a:pt x="140" y="503"/>
                  </a:lnTo>
                  <a:lnTo>
                    <a:pt x="134" y="501"/>
                  </a:lnTo>
                  <a:lnTo>
                    <a:pt x="127" y="498"/>
                  </a:lnTo>
                  <a:lnTo>
                    <a:pt x="127" y="498"/>
                  </a:lnTo>
                  <a:lnTo>
                    <a:pt x="125" y="496"/>
                  </a:lnTo>
                  <a:lnTo>
                    <a:pt x="124" y="493"/>
                  </a:lnTo>
                  <a:lnTo>
                    <a:pt x="124" y="493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23" y="469"/>
                  </a:lnTo>
                  <a:lnTo>
                    <a:pt x="124" y="462"/>
                  </a:lnTo>
                  <a:lnTo>
                    <a:pt x="124" y="462"/>
                  </a:lnTo>
                  <a:lnTo>
                    <a:pt x="121" y="463"/>
                  </a:lnTo>
                  <a:lnTo>
                    <a:pt x="119" y="465"/>
                  </a:lnTo>
                  <a:lnTo>
                    <a:pt x="119" y="465"/>
                  </a:lnTo>
                  <a:lnTo>
                    <a:pt x="115" y="469"/>
                  </a:lnTo>
                  <a:lnTo>
                    <a:pt x="113" y="474"/>
                  </a:lnTo>
                  <a:lnTo>
                    <a:pt x="112" y="480"/>
                  </a:lnTo>
                  <a:lnTo>
                    <a:pt x="111" y="485"/>
                  </a:lnTo>
                  <a:lnTo>
                    <a:pt x="111" y="485"/>
                  </a:lnTo>
                  <a:lnTo>
                    <a:pt x="111" y="501"/>
                  </a:lnTo>
                  <a:lnTo>
                    <a:pt x="111" y="501"/>
                  </a:lnTo>
                  <a:lnTo>
                    <a:pt x="104" y="502"/>
                  </a:lnTo>
                  <a:lnTo>
                    <a:pt x="97" y="502"/>
                  </a:lnTo>
                  <a:lnTo>
                    <a:pt x="82" y="500"/>
                  </a:lnTo>
                  <a:lnTo>
                    <a:pt x="82" y="500"/>
                  </a:lnTo>
                  <a:lnTo>
                    <a:pt x="81" y="497"/>
                  </a:lnTo>
                  <a:lnTo>
                    <a:pt x="81" y="493"/>
                  </a:lnTo>
                  <a:lnTo>
                    <a:pt x="81" y="493"/>
                  </a:lnTo>
                  <a:lnTo>
                    <a:pt x="82" y="487"/>
                  </a:lnTo>
                  <a:lnTo>
                    <a:pt x="82" y="480"/>
                  </a:lnTo>
                  <a:lnTo>
                    <a:pt x="81" y="474"/>
                  </a:lnTo>
                  <a:lnTo>
                    <a:pt x="79" y="467"/>
                  </a:lnTo>
                  <a:lnTo>
                    <a:pt x="79" y="467"/>
                  </a:lnTo>
                  <a:lnTo>
                    <a:pt x="79" y="465"/>
                  </a:lnTo>
                  <a:lnTo>
                    <a:pt x="79" y="463"/>
                  </a:lnTo>
                  <a:lnTo>
                    <a:pt x="79" y="463"/>
                  </a:lnTo>
                  <a:lnTo>
                    <a:pt x="80" y="461"/>
                  </a:lnTo>
                  <a:lnTo>
                    <a:pt x="81" y="459"/>
                  </a:lnTo>
                  <a:lnTo>
                    <a:pt x="81" y="455"/>
                  </a:lnTo>
                  <a:lnTo>
                    <a:pt x="80" y="450"/>
                  </a:lnTo>
                  <a:lnTo>
                    <a:pt x="80" y="446"/>
                  </a:lnTo>
                  <a:lnTo>
                    <a:pt x="80" y="446"/>
                  </a:lnTo>
                  <a:lnTo>
                    <a:pt x="82" y="429"/>
                  </a:lnTo>
                  <a:lnTo>
                    <a:pt x="82" y="429"/>
                  </a:lnTo>
                  <a:lnTo>
                    <a:pt x="81" y="425"/>
                  </a:lnTo>
                  <a:lnTo>
                    <a:pt x="79" y="421"/>
                  </a:lnTo>
                  <a:lnTo>
                    <a:pt x="79" y="421"/>
                  </a:lnTo>
                  <a:lnTo>
                    <a:pt x="78" y="415"/>
                  </a:lnTo>
                  <a:lnTo>
                    <a:pt x="78" y="412"/>
                  </a:lnTo>
                  <a:lnTo>
                    <a:pt x="79" y="409"/>
                  </a:lnTo>
                  <a:lnTo>
                    <a:pt x="79" y="409"/>
                  </a:lnTo>
                  <a:lnTo>
                    <a:pt x="79" y="407"/>
                  </a:lnTo>
                  <a:lnTo>
                    <a:pt x="79" y="404"/>
                  </a:lnTo>
                  <a:lnTo>
                    <a:pt x="79" y="404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7" y="375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1" y="369"/>
                  </a:lnTo>
                  <a:lnTo>
                    <a:pt x="71" y="369"/>
                  </a:lnTo>
                  <a:lnTo>
                    <a:pt x="69" y="373"/>
                  </a:lnTo>
                  <a:lnTo>
                    <a:pt x="69" y="378"/>
                  </a:lnTo>
                  <a:lnTo>
                    <a:pt x="71" y="387"/>
                  </a:lnTo>
                  <a:lnTo>
                    <a:pt x="71" y="387"/>
                  </a:lnTo>
                  <a:lnTo>
                    <a:pt x="71" y="391"/>
                  </a:lnTo>
                  <a:lnTo>
                    <a:pt x="71" y="393"/>
                  </a:lnTo>
                  <a:lnTo>
                    <a:pt x="70" y="395"/>
                  </a:lnTo>
                  <a:lnTo>
                    <a:pt x="70" y="395"/>
                  </a:lnTo>
                  <a:lnTo>
                    <a:pt x="69" y="397"/>
                  </a:lnTo>
                  <a:lnTo>
                    <a:pt x="70" y="399"/>
                  </a:lnTo>
                  <a:lnTo>
                    <a:pt x="70" y="399"/>
                  </a:lnTo>
                  <a:lnTo>
                    <a:pt x="70" y="402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69" y="409"/>
                  </a:lnTo>
                  <a:lnTo>
                    <a:pt x="70" y="413"/>
                  </a:lnTo>
                  <a:lnTo>
                    <a:pt x="72" y="422"/>
                  </a:lnTo>
                  <a:lnTo>
                    <a:pt x="72" y="422"/>
                  </a:lnTo>
                  <a:lnTo>
                    <a:pt x="73" y="427"/>
                  </a:lnTo>
                  <a:lnTo>
                    <a:pt x="73" y="433"/>
                  </a:lnTo>
                  <a:lnTo>
                    <a:pt x="72" y="444"/>
                  </a:lnTo>
                  <a:lnTo>
                    <a:pt x="72" y="444"/>
                  </a:lnTo>
                  <a:lnTo>
                    <a:pt x="71" y="449"/>
                  </a:lnTo>
                  <a:lnTo>
                    <a:pt x="71" y="452"/>
                  </a:lnTo>
                  <a:lnTo>
                    <a:pt x="72" y="454"/>
                  </a:lnTo>
                  <a:lnTo>
                    <a:pt x="72" y="454"/>
                  </a:lnTo>
                  <a:lnTo>
                    <a:pt x="72" y="456"/>
                  </a:lnTo>
                  <a:lnTo>
                    <a:pt x="72" y="458"/>
                  </a:lnTo>
                  <a:lnTo>
                    <a:pt x="72" y="458"/>
                  </a:lnTo>
                  <a:lnTo>
                    <a:pt x="70" y="460"/>
                  </a:lnTo>
                  <a:lnTo>
                    <a:pt x="70" y="462"/>
                  </a:lnTo>
                  <a:lnTo>
                    <a:pt x="70" y="467"/>
                  </a:lnTo>
                  <a:lnTo>
                    <a:pt x="70" y="467"/>
                  </a:lnTo>
                  <a:lnTo>
                    <a:pt x="72" y="473"/>
                  </a:lnTo>
                  <a:lnTo>
                    <a:pt x="72" y="475"/>
                  </a:lnTo>
                  <a:lnTo>
                    <a:pt x="71" y="478"/>
                  </a:lnTo>
                  <a:lnTo>
                    <a:pt x="71" y="478"/>
                  </a:lnTo>
                  <a:lnTo>
                    <a:pt x="70" y="481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72" y="489"/>
                  </a:lnTo>
                  <a:lnTo>
                    <a:pt x="72" y="489"/>
                  </a:lnTo>
                  <a:lnTo>
                    <a:pt x="71" y="493"/>
                  </a:lnTo>
                  <a:lnTo>
                    <a:pt x="71" y="493"/>
                  </a:lnTo>
                  <a:lnTo>
                    <a:pt x="69" y="503"/>
                  </a:lnTo>
                  <a:lnTo>
                    <a:pt x="69" y="503"/>
                  </a:lnTo>
                  <a:lnTo>
                    <a:pt x="67" y="506"/>
                  </a:lnTo>
                  <a:lnTo>
                    <a:pt x="65" y="507"/>
                  </a:lnTo>
                  <a:lnTo>
                    <a:pt x="62" y="507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57" y="506"/>
                  </a:lnTo>
                  <a:lnTo>
                    <a:pt x="54" y="506"/>
                  </a:lnTo>
                  <a:lnTo>
                    <a:pt x="50" y="508"/>
                  </a:lnTo>
                  <a:lnTo>
                    <a:pt x="50" y="508"/>
                  </a:lnTo>
                  <a:lnTo>
                    <a:pt x="47" y="510"/>
                  </a:lnTo>
                  <a:lnTo>
                    <a:pt x="44" y="511"/>
                  </a:lnTo>
                  <a:lnTo>
                    <a:pt x="41" y="510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5" y="498"/>
                  </a:lnTo>
                  <a:lnTo>
                    <a:pt x="35" y="493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5" y="482"/>
                  </a:lnTo>
                  <a:lnTo>
                    <a:pt x="35" y="477"/>
                  </a:lnTo>
                  <a:lnTo>
                    <a:pt x="35" y="471"/>
                  </a:lnTo>
                  <a:lnTo>
                    <a:pt x="35" y="465"/>
                  </a:lnTo>
                  <a:lnTo>
                    <a:pt x="35" y="465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5" y="437"/>
                  </a:lnTo>
                  <a:lnTo>
                    <a:pt x="34" y="435"/>
                  </a:lnTo>
                  <a:lnTo>
                    <a:pt x="34" y="435"/>
                  </a:lnTo>
                  <a:lnTo>
                    <a:pt x="32" y="431"/>
                  </a:lnTo>
                  <a:lnTo>
                    <a:pt x="31" y="428"/>
                  </a:lnTo>
                  <a:lnTo>
                    <a:pt x="31" y="425"/>
                  </a:lnTo>
                  <a:lnTo>
                    <a:pt x="33" y="421"/>
                  </a:lnTo>
                  <a:lnTo>
                    <a:pt x="33" y="421"/>
                  </a:lnTo>
                  <a:lnTo>
                    <a:pt x="34" y="419"/>
                  </a:lnTo>
                  <a:lnTo>
                    <a:pt x="34" y="418"/>
                  </a:lnTo>
                  <a:lnTo>
                    <a:pt x="34" y="418"/>
                  </a:lnTo>
                  <a:lnTo>
                    <a:pt x="33" y="416"/>
                  </a:lnTo>
                  <a:lnTo>
                    <a:pt x="32" y="413"/>
                  </a:lnTo>
                  <a:lnTo>
                    <a:pt x="32" y="409"/>
                  </a:lnTo>
                  <a:lnTo>
                    <a:pt x="32" y="404"/>
                  </a:lnTo>
                  <a:lnTo>
                    <a:pt x="32" y="399"/>
                  </a:lnTo>
                  <a:lnTo>
                    <a:pt x="32" y="399"/>
                  </a:lnTo>
                  <a:lnTo>
                    <a:pt x="31" y="394"/>
                  </a:lnTo>
                  <a:lnTo>
                    <a:pt x="32" y="390"/>
                  </a:lnTo>
                  <a:lnTo>
                    <a:pt x="32" y="385"/>
                  </a:lnTo>
                  <a:lnTo>
                    <a:pt x="32" y="380"/>
                  </a:lnTo>
                  <a:lnTo>
                    <a:pt x="32" y="380"/>
                  </a:lnTo>
                  <a:lnTo>
                    <a:pt x="32" y="376"/>
                  </a:lnTo>
                  <a:lnTo>
                    <a:pt x="32" y="371"/>
                  </a:lnTo>
                  <a:lnTo>
                    <a:pt x="31" y="367"/>
                  </a:lnTo>
                  <a:lnTo>
                    <a:pt x="29" y="365"/>
                  </a:lnTo>
                  <a:lnTo>
                    <a:pt x="27" y="364"/>
                  </a:lnTo>
                  <a:lnTo>
                    <a:pt x="27" y="364"/>
                  </a:lnTo>
                  <a:lnTo>
                    <a:pt x="25" y="365"/>
                  </a:lnTo>
                  <a:lnTo>
                    <a:pt x="23" y="366"/>
                  </a:lnTo>
                  <a:lnTo>
                    <a:pt x="22" y="368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22" y="375"/>
                  </a:lnTo>
                  <a:lnTo>
                    <a:pt x="22" y="379"/>
                  </a:lnTo>
                  <a:lnTo>
                    <a:pt x="20" y="387"/>
                  </a:lnTo>
                  <a:lnTo>
                    <a:pt x="20" y="387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1" y="419"/>
                  </a:lnTo>
                  <a:lnTo>
                    <a:pt x="21" y="419"/>
                  </a:lnTo>
                  <a:lnTo>
                    <a:pt x="22" y="436"/>
                  </a:lnTo>
                  <a:lnTo>
                    <a:pt x="22" y="436"/>
                  </a:lnTo>
                  <a:lnTo>
                    <a:pt x="21" y="443"/>
                  </a:lnTo>
                  <a:lnTo>
                    <a:pt x="21" y="443"/>
                  </a:lnTo>
                  <a:lnTo>
                    <a:pt x="22" y="449"/>
                  </a:lnTo>
                  <a:lnTo>
                    <a:pt x="23" y="453"/>
                  </a:lnTo>
                  <a:lnTo>
                    <a:pt x="23" y="453"/>
                  </a:lnTo>
                  <a:lnTo>
                    <a:pt x="24" y="458"/>
                  </a:lnTo>
                  <a:lnTo>
                    <a:pt x="24" y="463"/>
                  </a:lnTo>
                  <a:lnTo>
                    <a:pt x="24" y="463"/>
                  </a:lnTo>
                  <a:lnTo>
                    <a:pt x="23" y="485"/>
                  </a:lnTo>
                  <a:lnTo>
                    <a:pt x="23" y="485"/>
                  </a:lnTo>
                  <a:lnTo>
                    <a:pt x="23" y="489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5" y="494"/>
                  </a:lnTo>
                  <a:lnTo>
                    <a:pt x="25" y="494"/>
                  </a:lnTo>
                  <a:lnTo>
                    <a:pt x="24" y="497"/>
                  </a:lnTo>
                  <a:lnTo>
                    <a:pt x="23" y="499"/>
                  </a:lnTo>
                  <a:lnTo>
                    <a:pt x="24" y="504"/>
                  </a:lnTo>
                  <a:lnTo>
                    <a:pt x="25" y="508"/>
                  </a:lnTo>
                  <a:lnTo>
                    <a:pt x="25" y="512"/>
                  </a:lnTo>
                  <a:lnTo>
                    <a:pt x="25" y="512"/>
                  </a:lnTo>
                  <a:lnTo>
                    <a:pt x="3" y="514"/>
                  </a:lnTo>
                  <a:lnTo>
                    <a:pt x="3" y="514"/>
                  </a:lnTo>
                  <a:lnTo>
                    <a:pt x="1" y="509"/>
                  </a:lnTo>
                  <a:lnTo>
                    <a:pt x="1" y="506"/>
                  </a:lnTo>
                  <a:lnTo>
                    <a:pt x="1" y="503"/>
                  </a:lnTo>
                  <a:lnTo>
                    <a:pt x="1" y="503"/>
                  </a:lnTo>
                  <a:lnTo>
                    <a:pt x="2" y="499"/>
                  </a:lnTo>
                  <a:lnTo>
                    <a:pt x="3" y="494"/>
                  </a:lnTo>
                  <a:lnTo>
                    <a:pt x="3" y="486"/>
                  </a:lnTo>
                  <a:lnTo>
                    <a:pt x="3" y="486"/>
                  </a:lnTo>
                  <a:lnTo>
                    <a:pt x="1" y="464"/>
                  </a:lnTo>
                  <a:lnTo>
                    <a:pt x="1" y="464"/>
                  </a:lnTo>
                  <a:lnTo>
                    <a:pt x="1" y="443"/>
                  </a:lnTo>
                  <a:lnTo>
                    <a:pt x="1" y="443"/>
                  </a:lnTo>
                  <a:lnTo>
                    <a:pt x="1" y="436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0" y="428"/>
                  </a:lnTo>
                  <a:lnTo>
                    <a:pt x="0" y="426"/>
                  </a:lnTo>
                  <a:lnTo>
                    <a:pt x="1" y="422"/>
                  </a:lnTo>
                  <a:lnTo>
                    <a:pt x="1" y="422"/>
                  </a:lnTo>
                  <a:lnTo>
                    <a:pt x="2" y="413"/>
                  </a:lnTo>
                  <a:lnTo>
                    <a:pt x="3" y="409"/>
                  </a:lnTo>
                  <a:lnTo>
                    <a:pt x="2" y="404"/>
                  </a:lnTo>
                  <a:lnTo>
                    <a:pt x="2" y="404"/>
                  </a:lnTo>
                  <a:lnTo>
                    <a:pt x="2" y="399"/>
                  </a:lnTo>
                  <a:lnTo>
                    <a:pt x="2" y="395"/>
                  </a:lnTo>
                  <a:lnTo>
                    <a:pt x="2" y="390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5" y="382"/>
                  </a:lnTo>
                  <a:lnTo>
                    <a:pt x="6" y="377"/>
                  </a:lnTo>
                  <a:lnTo>
                    <a:pt x="5" y="373"/>
                  </a:lnTo>
                  <a:lnTo>
                    <a:pt x="2" y="370"/>
                  </a:lnTo>
                  <a:lnTo>
                    <a:pt x="2" y="370"/>
                  </a:lnTo>
                  <a:lnTo>
                    <a:pt x="3" y="365"/>
                  </a:lnTo>
                  <a:lnTo>
                    <a:pt x="2" y="361"/>
                  </a:lnTo>
                  <a:lnTo>
                    <a:pt x="2" y="356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4" y="348"/>
                  </a:lnTo>
                  <a:lnTo>
                    <a:pt x="4" y="343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4" y="328"/>
                  </a:lnTo>
                  <a:lnTo>
                    <a:pt x="3" y="325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5" y="319"/>
                  </a:lnTo>
                  <a:lnTo>
                    <a:pt x="6" y="315"/>
                  </a:lnTo>
                  <a:lnTo>
                    <a:pt x="4" y="307"/>
                  </a:lnTo>
                  <a:lnTo>
                    <a:pt x="4" y="307"/>
                  </a:lnTo>
                  <a:lnTo>
                    <a:pt x="3" y="299"/>
                  </a:lnTo>
                  <a:lnTo>
                    <a:pt x="3" y="295"/>
                  </a:lnTo>
                  <a:lnTo>
                    <a:pt x="5" y="291"/>
                  </a:lnTo>
                  <a:lnTo>
                    <a:pt x="5" y="291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5" y="285"/>
                  </a:lnTo>
                  <a:lnTo>
                    <a:pt x="5" y="282"/>
                  </a:lnTo>
                  <a:lnTo>
                    <a:pt x="6" y="278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4" y="267"/>
                  </a:lnTo>
                  <a:lnTo>
                    <a:pt x="4" y="259"/>
                  </a:lnTo>
                  <a:lnTo>
                    <a:pt x="5" y="251"/>
                  </a:lnTo>
                  <a:lnTo>
                    <a:pt x="6" y="244"/>
                  </a:lnTo>
                  <a:lnTo>
                    <a:pt x="6" y="244"/>
                  </a:lnTo>
                  <a:lnTo>
                    <a:pt x="6" y="240"/>
                  </a:lnTo>
                  <a:lnTo>
                    <a:pt x="5" y="237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30"/>
                  </a:lnTo>
                  <a:lnTo>
                    <a:pt x="5" y="228"/>
                  </a:lnTo>
                  <a:lnTo>
                    <a:pt x="5" y="228"/>
                  </a:lnTo>
                  <a:lnTo>
                    <a:pt x="6" y="225"/>
                  </a:lnTo>
                  <a:lnTo>
                    <a:pt x="7" y="222"/>
                  </a:lnTo>
                  <a:lnTo>
                    <a:pt x="7" y="217"/>
                  </a:lnTo>
                  <a:lnTo>
                    <a:pt x="7" y="217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8" y="206"/>
                  </a:lnTo>
                  <a:lnTo>
                    <a:pt x="9" y="19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0" y="176"/>
                  </a:lnTo>
                  <a:lnTo>
                    <a:pt x="10" y="176"/>
                  </a:lnTo>
                  <a:lnTo>
                    <a:pt x="9" y="169"/>
                  </a:lnTo>
                  <a:lnTo>
                    <a:pt x="9" y="162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5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38"/>
                  </a:lnTo>
                  <a:lnTo>
                    <a:pt x="9" y="129"/>
                  </a:lnTo>
                  <a:lnTo>
                    <a:pt x="9" y="120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95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1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1" y="58"/>
                  </a:lnTo>
                  <a:lnTo>
                    <a:pt x="11" y="5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38"/>
                  </a:lnTo>
                  <a:lnTo>
                    <a:pt x="14" y="3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19"/>
                  </a:lnTo>
                  <a:lnTo>
                    <a:pt x="23" y="15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8" y="21"/>
                  </a:lnTo>
                  <a:lnTo>
                    <a:pt x="28" y="31"/>
                  </a:lnTo>
                  <a:lnTo>
                    <a:pt x="28" y="4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7" y="61"/>
                  </a:lnTo>
                  <a:lnTo>
                    <a:pt x="27" y="67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6" y="76"/>
                  </a:lnTo>
                  <a:lnTo>
                    <a:pt x="26" y="80"/>
                  </a:lnTo>
                  <a:lnTo>
                    <a:pt x="26" y="88"/>
                  </a:lnTo>
                  <a:lnTo>
                    <a:pt x="27" y="95"/>
                  </a:lnTo>
                  <a:lnTo>
                    <a:pt x="27" y="99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6" y="108"/>
                  </a:lnTo>
                  <a:lnTo>
                    <a:pt x="25" y="113"/>
                  </a:lnTo>
                  <a:lnTo>
                    <a:pt x="25" y="118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3" y="127"/>
                  </a:lnTo>
                  <a:lnTo>
                    <a:pt x="23" y="132"/>
                  </a:lnTo>
                  <a:lnTo>
                    <a:pt x="24" y="140"/>
                  </a:lnTo>
                  <a:lnTo>
                    <a:pt x="24" y="140"/>
                  </a:lnTo>
                  <a:lnTo>
                    <a:pt x="24" y="148"/>
                  </a:lnTo>
                  <a:lnTo>
                    <a:pt x="24" y="152"/>
                  </a:lnTo>
                  <a:lnTo>
                    <a:pt x="22" y="155"/>
                  </a:lnTo>
                  <a:lnTo>
                    <a:pt x="22" y="155"/>
                  </a:lnTo>
                  <a:lnTo>
                    <a:pt x="22" y="158"/>
                  </a:lnTo>
                  <a:lnTo>
                    <a:pt x="22" y="160"/>
                  </a:lnTo>
                  <a:lnTo>
                    <a:pt x="22" y="160"/>
                  </a:lnTo>
                  <a:lnTo>
                    <a:pt x="28" y="170"/>
                  </a:lnTo>
                  <a:lnTo>
                    <a:pt x="28" y="170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2" y="160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34" y="155"/>
                  </a:lnTo>
                  <a:lnTo>
                    <a:pt x="35" y="151"/>
                  </a:lnTo>
                  <a:lnTo>
                    <a:pt x="34" y="143"/>
                  </a:lnTo>
                  <a:lnTo>
                    <a:pt x="34" y="143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4" y="123"/>
                  </a:lnTo>
                  <a:lnTo>
                    <a:pt x="35" y="118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7" y="91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7" y="30"/>
                  </a:lnTo>
                  <a:lnTo>
                    <a:pt x="37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4"/>
                  </a:lnTo>
                  <a:lnTo>
                    <a:pt x="70" y="8"/>
                  </a:lnTo>
                  <a:lnTo>
                    <a:pt x="72" y="15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3" y="33"/>
                  </a:lnTo>
                  <a:lnTo>
                    <a:pt x="73" y="37"/>
                  </a:lnTo>
                  <a:lnTo>
                    <a:pt x="73" y="41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3" y="53"/>
                  </a:lnTo>
                  <a:lnTo>
                    <a:pt x="73" y="56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1" y="72"/>
                  </a:lnTo>
                  <a:lnTo>
                    <a:pt x="71" y="80"/>
                  </a:lnTo>
                  <a:lnTo>
                    <a:pt x="72" y="8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1" y="108"/>
                  </a:lnTo>
                  <a:lnTo>
                    <a:pt x="71" y="108"/>
                  </a:lnTo>
                  <a:lnTo>
                    <a:pt x="70" y="112"/>
                  </a:lnTo>
                  <a:lnTo>
                    <a:pt x="70" y="116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72" y="138"/>
                  </a:lnTo>
                  <a:lnTo>
                    <a:pt x="72" y="138"/>
                  </a:lnTo>
                  <a:lnTo>
                    <a:pt x="71" y="140"/>
                  </a:lnTo>
                  <a:lnTo>
                    <a:pt x="71" y="143"/>
                  </a:lnTo>
                  <a:lnTo>
                    <a:pt x="71" y="143"/>
                  </a:lnTo>
                  <a:lnTo>
                    <a:pt x="69" y="147"/>
                  </a:lnTo>
                  <a:lnTo>
                    <a:pt x="69" y="149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0" y="153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9"/>
                  </a:lnTo>
                  <a:lnTo>
                    <a:pt x="71" y="161"/>
                  </a:lnTo>
                  <a:lnTo>
                    <a:pt x="73" y="166"/>
                  </a:lnTo>
                  <a:lnTo>
                    <a:pt x="73" y="166"/>
                  </a:lnTo>
                  <a:lnTo>
                    <a:pt x="76" y="171"/>
                  </a:lnTo>
                  <a:lnTo>
                    <a:pt x="78" y="177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79" y="202"/>
                  </a:lnTo>
                  <a:lnTo>
                    <a:pt x="79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193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78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3" y="167"/>
                  </a:lnTo>
                  <a:lnTo>
                    <a:pt x="82" y="163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0" y="141"/>
                  </a:lnTo>
                  <a:lnTo>
                    <a:pt x="80" y="135"/>
                  </a:lnTo>
                  <a:lnTo>
                    <a:pt x="81" y="131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5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0" y="117"/>
                  </a:lnTo>
                  <a:lnTo>
                    <a:pt x="80" y="113"/>
                  </a:lnTo>
                  <a:lnTo>
                    <a:pt x="81" y="109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1" y="100"/>
                  </a:lnTo>
                  <a:lnTo>
                    <a:pt x="81" y="97"/>
                  </a:lnTo>
                  <a:lnTo>
                    <a:pt x="80" y="94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2" y="88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0" y="61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2" y="30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4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11" y="13"/>
                  </a:lnTo>
                  <a:lnTo>
                    <a:pt x="113" y="16"/>
                  </a:lnTo>
                  <a:lnTo>
                    <a:pt x="114" y="19"/>
                  </a:lnTo>
                  <a:lnTo>
                    <a:pt x="115" y="23"/>
                  </a:lnTo>
                  <a:lnTo>
                    <a:pt x="115" y="23"/>
                  </a:lnTo>
                  <a:lnTo>
                    <a:pt x="115" y="30"/>
                  </a:lnTo>
                  <a:lnTo>
                    <a:pt x="116" y="34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8" y="41"/>
                  </a:lnTo>
                  <a:lnTo>
                    <a:pt x="119" y="44"/>
                  </a:lnTo>
                  <a:lnTo>
                    <a:pt x="119" y="51"/>
                  </a:lnTo>
                  <a:lnTo>
                    <a:pt x="119" y="51"/>
                  </a:lnTo>
                  <a:lnTo>
                    <a:pt x="119" y="63"/>
                  </a:lnTo>
                  <a:lnTo>
                    <a:pt x="119" y="69"/>
                  </a:lnTo>
                  <a:lnTo>
                    <a:pt x="120" y="75"/>
                  </a:lnTo>
                  <a:lnTo>
                    <a:pt x="120" y="75"/>
                  </a:lnTo>
                  <a:lnTo>
                    <a:pt x="120" y="82"/>
                  </a:lnTo>
                  <a:lnTo>
                    <a:pt x="120" y="89"/>
                  </a:lnTo>
                  <a:lnTo>
                    <a:pt x="119" y="95"/>
                  </a:lnTo>
                  <a:lnTo>
                    <a:pt x="119" y="98"/>
                  </a:lnTo>
                  <a:lnTo>
                    <a:pt x="121" y="102"/>
                  </a:lnTo>
                  <a:lnTo>
                    <a:pt x="121" y="102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19" y="106"/>
                  </a:lnTo>
                  <a:lnTo>
                    <a:pt x="118" y="109"/>
                  </a:lnTo>
                  <a:lnTo>
                    <a:pt x="117" y="114"/>
                  </a:lnTo>
                  <a:lnTo>
                    <a:pt x="118" y="119"/>
                  </a:lnTo>
                  <a:lnTo>
                    <a:pt x="120" y="125"/>
                  </a:lnTo>
                  <a:lnTo>
                    <a:pt x="120" y="125"/>
                  </a:lnTo>
                  <a:lnTo>
                    <a:pt x="121" y="131"/>
                  </a:lnTo>
                  <a:lnTo>
                    <a:pt x="121" y="138"/>
                  </a:lnTo>
                  <a:lnTo>
                    <a:pt x="120" y="144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18" y="159"/>
                  </a:lnTo>
                  <a:lnTo>
                    <a:pt x="117" y="164"/>
                  </a:lnTo>
                  <a:lnTo>
                    <a:pt x="115" y="168"/>
                  </a:lnTo>
                  <a:lnTo>
                    <a:pt x="115" y="168"/>
                  </a:lnTo>
                  <a:lnTo>
                    <a:pt x="115" y="170"/>
                  </a:lnTo>
                  <a:lnTo>
                    <a:pt x="115" y="173"/>
                  </a:lnTo>
                  <a:lnTo>
                    <a:pt x="118" y="178"/>
                  </a:lnTo>
                  <a:lnTo>
                    <a:pt x="118" y="178"/>
                  </a:lnTo>
                  <a:lnTo>
                    <a:pt x="119" y="180"/>
                  </a:lnTo>
                  <a:lnTo>
                    <a:pt x="121" y="180"/>
                  </a:lnTo>
                  <a:lnTo>
                    <a:pt x="124" y="180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27" y="174"/>
                  </a:lnTo>
                  <a:lnTo>
                    <a:pt x="127" y="174"/>
                  </a:lnTo>
                  <a:lnTo>
                    <a:pt x="128" y="167"/>
                  </a:lnTo>
                  <a:lnTo>
                    <a:pt x="127" y="160"/>
                  </a:lnTo>
                  <a:lnTo>
                    <a:pt x="127" y="160"/>
                  </a:lnTo>
                  <a:lnTo>
                    <a:pt x="127" y="155"/>
                  </a:lnTo>
                  <a:lnTo>
                    <a:pt x="127" y="150"/>
                  </a:lnTo>
                  <a:lnTo>
                    <a:pt x="128" y="140"/>
                  </a:lnTo>
                  <a:lnTo>
                    <a:pt x="128" y="140"/>
                  </a:lnTo>
                  <a:lnTo>
                    <a:pt x="128" y="132"/>
                  </a:lnTo>
                  <a:lnTo>
                    <a:pt x="127" y="124"/>
                  </a:lnTo>
                  <a:lnTo>
                    <a:pt x="127" y="124"/>
                  </a:lnTo>
                  <a:lnTo>
                    <a:pt x="126" y="117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9" y="95"/>
                  </a:lnTo>
                  <a:lnTo>
                    <a:pt x="129" y="88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7" y="76"/>
                  </a:lnTo>
                  <a:lnTo>
                    <a:pt x="128" y="73"/>
                  </a:lnTo>
                  <a:lnTo>
                    <a:pt x="128" y="73"/>
                  </a:lnTo>
                  <a:lnTo>
                    <a:pt x="128" y="71"/>
                  </a:lnTo>
                  <a:lnTo>
                    <a:pt x="129" y="68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41"/>
                  </a:lnTo>
                  <a:lnTo>
                    <a:pt x="126" y="41"/>
                  </a:lnTo>
                  <a:lnTo>
                    <a:pt x="125" y="35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9"/>
                  </a:lnTo>
                  <a:lnTo>
                    <a:pt x="128" y="30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34" y="38"/>
                  </a:lnTo>
                  <a:lnTo>
                    <a:pt x="135" y="42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50"/>
                  </a:lnTo>
                  <a:lnTo>
                    <a:pt x="138" y="53"/>
                  </a:lnTo>
                  <a:lnTo>
                    <a:pt x="141" y="58"/>
                  </a:lnTo>
                  <a:lnTo>
                    <a:pt x="141" y="58"/>
                  </a:lnTo>
                  <a:lnTo>
                    <a:pt x="145" y="65"/>
                  </a:lnTo>
                  <a:lnTo>
                    <a:pt x="147" y="71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1" y="93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1" y="100"/>
                  </a:lnTo>
                  <a:lnTo>
                    <a:pt x="151" y="104"/>
                  </a:lnTo>
                  <a:lnTo>
                    <a:pt x="152" y="107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7" y="120"/>
                  </a:lnTo>
                  <a:lnTo>
                    <a:pt x="161" y="128"/>
                  </a:lnTo>
                  <a:lnTo>
                    <a:pt x="164" y="137"/>
                  </a:lnTo>
                  <a:lnTo>
                    <a:pt x="167" y="145"/>
                  </a:lnTo>
                  <a:lnTo>
                    <a:pt x="167" y="145"/>
                  </a:lnTo>
                  <a:lnTo>
                    <a:pt x="168" y="155"/>
                  </a:lnTo>
                  <a:lnTo>
                    <a:pt x="168" y="160"/>
                  </a:lnTo>
                  <a:lnTo>
                    <a:pt x="167" y="165"/>
                  </a:lnTo>
                  <a:lnTo>
                    <a:pt x="167" y="165"/>
                  </a:lnTo>
                  <a:lnTo>
                    <a:pt x="165" y="171"/>
                  </a:lnTo>
                  <a:lnTo>
                    <a:pt x="165" y="174"/>
                  </a:lnTo>
                  <a:lnTo>
                    <a:pt x="165" y="177"/>
                  </a:lnTo>
                  <a:lnTo>
                    <a:pt x="165" y="177"/>
                  </a:lnTo>
                  <a:lnTo>
                    <a:pt x="167" y="182"/>
                  </a:lnTo>
                  <a:lnTo>
                    <a:pt x="167" y="187"/>
                  </a:lnTo>
                  <a:lnTo>
                    <a:pt x="167" y="192"/>
                  </a:lnTo>
                  <a:lnTo>
                    <a:pt x="167" y="197"/>
                  </a:lnTo>
                  <a:lnTo>
                    <a:pt x="167" y="197"/>
                  </a:lnTo>
                  <a:lnTo>
                    <a:pt x="168" y="203"/>
                  </a:lnTo>
                  <a:lnTo>
                    <a:pt x="168" y="209"/>
                  </a:lnTo>
                  <a:lnTo>
                    <a:pt x="168" y="222"/>
                  </a:lnTo>
                  <a:lnTo>
                    <a:pt x="168" y="222"/>
                  </a:lnTo>
                  <a:lnTo>
                    <a:pt x="167" y="225"/>
                  </a:lnTo>
                  <a:lnTo>
                    <a:pt x="167" y="225"/>
                  </a:lnTo>
                  <a:lnTo>
                    <a:pt x="165" y="228"/>
                  </a:lnTo>
                  <a:lnTo>
                    <a:pt x="164" y="232"/>
                  </a:lnTo>
                  <a:lnTo>
                    <a:pt x="164" y="238"/>
                  </a:lnTo>
                  <a:lnTo>
                    <a:pt x="165" y="251"/>
                  </a:lnTo>
                  <a:lnTo>
                    <a:pt x="165" y="251"/>
                  </a:lnTo>
                  <a:lnTo>
                    <a:pt x="164" y="260"/>
                  </a:lnTo>
                  <a:lnTo>
                    <a:pt x="164" y="260"/>
                  </a:lnTo>
                  <a:lnTo>
                    <a:pt x="164" y="262"/>
                  </a:lnTo>
                  <a:lnTo>
                    <a:pt x="163" y="264"/>
                  </a:lnTo>
                  <a:lnTo>
                    <a:pt x="163" y="264"/>
                  </a:lnTo>
                  <a:lnTo>
                    <a:pt x="164" y="267"/>
                  </a:lnTo>
                  <a:lnTo>
                    <a:pt x="163" y="270"/>
                  </a:lnTo>
                  <a:lnTo>
                    <a:pt x="160" y="275"/>
                  </a:lnTo>
                  <a:lnTo>
                    <a:pt x="160" y="275"/>
                  </a:lnTo>
                  <a:lnTo>
                    <a:pt x="161" y="281"/>
                  </a:lnTo>
                  <a:lnTo>
                    <a:pt x="162" y="286"/>
                  </a:lnTo>
                  <a:lnTo>
                    <a:pt x="160" y="291"/>
                  </a:lnTo>
                  <a:lnTo>
                    <a:pt x="157" y="296"/>
                  </a:lnTo>
                  <a:lnTo>
                    <a:pt x="157" y="296"/>
                  </a:lnTo>
                  <a:lnTo>
                    <a:pt x="156" y="298"/>
                  </a:lnTo>
                  <a:lnTo>
                    <a:pt x="156" y="301"/>
                  </a:lnTo>
                  <a:lnTo>
                    <a:pt x="156" y="301"/>
                  </a:lnTo>
                  <a:lnTo>
                    <a:pt x="159" y="321"/>
                  </a:lnTo>
                  <a:lnTo>
                    <a:pt x="159" y="321"/>
                  </a:lnTo>
                  <a:lnTo>
                    <a:pt x="161" y="327"/>
                  </a:lnTo>
                  <a:lnTo>
                    <a:pt x="162" y="334"/>
                  </a:lnTo>
                  <a:lnTo>
                    <a:pt x="162" y="334"/>
                  </a:lnTo>
                  <a:lnTo>
                    <a:pt x="163" y="344"/>
                  </a:lnTo>
                  <a:lnTo>
                    <a:pt x="163" y="349"/>
                  </a:lnTo>
                  <a:lnTo>
                    <a:pt x="161" y="355"/>
                  </a:lnTo>
                  <a:lnTo>
                    <a:pt x="161" y="355"/>
                  </a:lnTo>
                  <a:lnTo>
                    <a:pt x="159" y="359"/>
                  </a:lnTo>
                  <a:lnTo>
                    <a:pt x="158" y="363"/>
                  </a:lnTo>
                  <a:lnTo>
                    <a:pt x="159" y="372"/>
                  </a:lnTo>
                  <a:lnTo>
                    <a:pt x="159" y="372"/>
                  </a:lnTo>
                  <a:lnTo>
                    <a:pt x="160" y="380"/>
                  </a:lnTo>
                  <a:lnTo>
                    <a:pt x="160" y="384"/>
                  </a:lnTo>
                  <a:lnTo>
                    <a:pt x="160" y="388"/>
                  </a:lnTo>
                  <a:lnTo>
                    <a:pt x="160" y="388"/>
                  </a:lnTo>
                  <a:lnTo>
                    <a:pt x="160" y="399"/>
                  </a:lnTo>
                  <a:lnTo>
                    <a:pt x="159" y="404"/>
                  </a:lnTo>
                  <a:lnTo>
                    <a:pt x="157" y="409"/>
                  </a:lnTo>
                  <a:lnTo>
                    <a:pt x="157" y="409"/>
                  </a:lnTo>
                  <a:lnTo>
                    <a:pt x="157" y="410"/>
                  </a:lnTo>
                  <a:lnTo>
                    <a:pt x="157" y="410"/>
                  </a:lnTo>
                  <a:lnTo>
                    <a:pt x="157" y="437"/>
                  </a:lnTo>
                  <a:lnTo>
                    <a:pt x="157" y="437"/>
                  </a:lnTo>
                  <a:lnTo>
                    <a:pt x="156" y="445"/>
                  </a:lnTo>
                  <a:lnTo>
                    <a:pt x="156" y="445"/>
                  </a:lnTo>
                  <a:lnTo>
                    <a:pt x="156" y="449"/>
                  </a:lnTo>
                  <a:lnTo>
                    <a:pt x="155" y="453"/>
                  </a:lnTo>
                  <a:lnTo>
                    <a:pt x="154" y="457"/>
                  </a:lnTo>
                  <a:lnTo>
                    <a:pt x="154" y="459"/>
                  </a:lnTo>
                  <a:lnTo>
                    <a:pt x="155" y="461"/>
                  </a:lnTo>
                  <a:lnTo>
                    <a:pt x="155" y="461"/>
                  </a:lnTo>
                  <a:lnTo>
                    <a:pt x="155" y="463"/>
                  </a:lnTo>
                  <a:lnTo>
                    <a:pt x="154" y="465"/>
                  </a:lnTo>
                  <a:lnTo>
                    <a:pt x="154" y="465"/>
                  </a:lnTo>
                  <a:lnTo>
                    <a:pt x="152" y="473"/>
                  </a:lnTo>
                  <a:lnTo>
                    <a:pt x="151" y="481"/>
                  </a:lnTo>
                  <a:lnTo>
                    <a:pt x="151" y="489"/>
                  </a:lnTo>
                  <a:lnTo>
                    <a:pt x="153" y="497"/>
                  </a:lnTo>
                  <a:lnTo>
                    <a:pt x="153" y="497"/>
                  </a:lnTo>
                  <a:close/>
                  <a:moveTo>
                    <a:pt x="124" y="305"/>
                  </a:moveTo>
                  <a:lnTo>
                    <a:pt x="124" y="305"/>
                  </a:lnTo>
                  <a:lnTo>
                    <a:pt x="133" y="305"/>
                  </a:lnTo>
                  <a:lnTo>
                    <a:pt x="137" y="304"/>
                  </a:lnTo>
                  <a:lnTo>
                    <a:pt x="140" y="303"/>
                  </a:lnTo>
                  <a:lnTo>
                    <a:pt x="143" y="301"/>
                  </a:lnTo>
                  <a:lnTo>
                    <a:pt x="145" y="298"/>
                  </a:lnTo>
                  <a:lnTo>
                    <a:pt x="147" y="295"/>
                  </a:lnTo>
                  <a:lnTo>
                    <a:pt x="148" y="291"/>
                  </a:lnTo>
                  <a:lnTo>
                    <a:pt x="148" y="291"/>
                  </a:lnTo>
                  <a:lnTo>
                    <a:pt x="150" y="287"/>
                  </a:lnTo>
                  <a:lnTo>
                    <a:pt x="150" y="287"/>
                  </a:lnTo>
                  <a:lnTo>
                    <a:pt x="151" y="283"/>
                  </a:lnTo>
                  <a:lnTo>
                    <a:pt x="152" y="279"/>
                  </a:lnTo>
                  <a:lnTo>
                    <a:pt x="152" y="279"/>
                  </a:lnTo>
                  <a:lnTo>
                    <a:pt x="151" y="272"/>
                  </a:lnTo>
                  <a:lnTo>
                    <a:pt x="151" y="269"/>
                  </a:lnTo>
                  <a:lnTo>
                    <a:pt x="152" y="266"/>
                  </a:lnTo>
                  <a:lnTo>
                    <a:pt x="152" y="266"/>
                  </a:lnTo>
                  <a:lnTo>
                    <a:pt x="152" y="264"/>
                  </a:lnTo>
                  <a:lnTo>
                    <a:pt x="150" y="262"/>
                  </a:lnTo>
                  <a:lnTo>
                    <a:pt x="150" y="262"/>
                  </a:lnTo>
                  <a:lnTo>
                    <a:pt x="148" y="261"/>
                  </a:lnTo>
                  <a:lnTo>
                    <a:pt x="147" y="259"/>
                  </a:lnTo>
                  <a:lnTo>
                    <a:pt x="144" y="255"/>
                  </a:lnTo>
                  <a:lnTo>
                    <a:pt x="141" y="251"/>
                  </a:lnTo>
                  <a:lnTo>
                    <a:pt x="139" y="250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5" y="245"/>
                  </a:lnTo>
                  <a:lnTo>
                    <a:pt x="132" y="244"/>
                  </a:lnTo>
                  <a:lnTo>
                    <a:pt x="129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9" y="247"/>
                  </a:lnTo>
                  <a:lnTo>
                    <a:pt x="113" y="248"/>
                  </a:lnTo>
                  <a:lnTo>
                    <a:pt x="113" y="248"/>
                  </a:lnTo>
                  <a:lnTo>
                    <a:pt x="112" y="250"/>
                  </a:lnTo>
                  <a:lnTo>
                    <a:pt x="112" y="250"/>
                  </a:lnTo>
                  <a:lnTo>
                    <a:pt x="109" y="255"/>
                  </a:lnTo>
                  <a:lnTo>
                    <a:pt x="107" y="260"/>
                  </a:lnTo>
                  <a:lnTo>
                    <a:pt x="106" y="265"/>
                  </a:lnTo>
                  <a:lnTo>
                    <a:pt x="105" y="271"/>
                  </a:lnTo>
                  <a:lnTo>
                    <a:pt x="105" y="271"/>
                  </a:lnTo>
                  <a:lnTo>
                    <a:pt x="106" y="277"/>
                  </a:lnTo>
                  <a:lnTo>
                    <a:pt x="106" y="284"/>
                  </a:lnTo>
                  <a:lnTo>
                    <a:pt x="108" y="290"/>
                  </a:lnTo>
                  <a:lnTo>
                    <a:pt x="110" y="292"/>
                  </a:lnTo>
                  <a:lnTo>
                    <a:pt x="113" y="295"/>
                  </a:lnTo>
                  <a:lnTo>
                    <a:pt x="113" y="295"/>
                  </a:lnTo>
                  <a:lnTo>
                    <a:pt x="116" y="298"/>
                  </a:lnTo>
                  <a:lnTo>
                    <a:pt x="117" y="302"/>
                  </a:lnTo>
                  <a:lnTo>
                    <a:pt x="117" y="302"/>
                  </a:lnTo>
                  <a:lnTo>
                    <a:pt x="117" y="326"/>
                  </a:lnTo>
                  <a:lnTo>
                    <a:pt x="116" y="350"/>
                  </a:lnTo>
                  <a:lnTo>
                    <a:pt x="116" y="350"/>
                  </a:lnTo>
                  <a:lnTo>
                    <a:pt x="116" y="362"/>
                  </a:lnTo>
                  <a:lnTo>
                    <a:pt x="117" y="373"/>
                  </a:lnTo>
                  <a:lnTo>
                    <a:pt x="117" y="373"/>
                  </a:lnTo>
                  <a:lnTo>
                    <a:pt x="119" y="389"/>
                  </a:lnTo>
                  <a:lnTo>
                    <a:pt x="119" y="389"/>
                  </a:lnTo>
                  <a:lnTo>
                    <a:pt x="119" y="396"/>
                  </a:lnTo>
                  <a:lnTo>
                    <a:pt x="119" y="396"/>
                  </a:lnTo>
                  <a:lnTo>
                    <a:pt x="121" y="411"/>
                  </a:lnTo>
                  <a:lnTo>
                    <a:pt x="121" y="411"/>
                  </a:lnTo>
                  <a:lnTo>
                    <a:pt x="121" y="415"/>
                  </a:lnTo>
                  <a:lnTo>
                    <a:pt x="120" y="418"/>
                  </a:lnTo>
                  <a:lnTo>
                    <a:pt x="120" y="418"/>
                  </a:lnTo>
                  <a:lnTo>
                    <a:pt x="118" y="423"/>
                  </a:lnTo>
                  <a:lnTo>
                    <a:pt x="118" y="428"/>
                  </a:lnTo>
                  <a:lnTo>
                    <a:pt x="119" y="438"/>
                  </a:lnTo>
                  <a:lnTo>
                    <a:pt x="119" y="438"/>
                  </a:lnTo>
                  <a:lnTo>
                    <a:pt x="120" y="441"/>
                  </a:lnTo>
                  <a:lnTo>
                    <a:pt x="123" y="444"/>
                  </a:lnTo>
                  <a:lnTo>
                    <a:pt x="123" y="444"/>
                  </a:lnTo>
                  <a:lnTo>
                    <a:pt x="124" y="441"/>
                  </a:lnTo>
                  <a:lnTo>
                    <a:pt x="124" y="441"/>
                  </a:lnTo>
                  <a:lnTo>
                    <a:pt x="128" y="396"/>
                  </a:lnTo>
                  <a:lnTo>
                    <a:pt x="128" y="396"/>
                  </a:lnTo>
                  <a:lnTo>
                    <a:pt x="128" y="391"/>
                  </a:lnTo>
                  <a:lnTo>
                    <a:pt x="127" y="385"/>
                  </a:lnTo>
                  <a:lnTo>
                    <a:pt x="127" y="385"/>
                  </a:lnTo>
                  <a:lnTo>
                    <a:pt x="126" y="377"/>
                  </a:lnTo>
                  <a:lnTo>
                    <a:pt x="125" y="368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7" y="333"/>
                  </a:lnTo>
                  <a:lnTo>
                    <a:pt x="127" y="324"/>
                  </a:lnTo>
                  <a:lnTo>
                    <a:pt x="126" y="316"/>
                  </a:lnTo>
                  <a:lnTo>
                    <a:pt x="126" y="316"/>
                  </a:lnTo>
                  <a:lnTo>
                    <a:pt x="124" y="305"/>
                  </a:lnTo>
                  <a:lnTo>
                    <a:pt x="124" y="305"/>
                  </a:lnTo>
                  <a:close/>
                  <a:moveTo>
                    <a:pt x="17" y="264"/>
                  </a:moveTo>
                  <a:lnTo>
                    <a:pt x="17" y="264"/>
                  </a:lnTo>
                  <a:lnTo>
                    <a:pt x="19" y="266"/>
                  </a:lnTo>
                  <a:lnTo>
                    <a:pt x="20" y="267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0" y="281"/>
                  </a:lnTo>
                  <a:lnTo>
                    <a:pt x="20" y="292"/>
                  </a:lnTo>
                  <a:lnTo>
                    <a:pt x="20" y="292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2" y="303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23" y="32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5"/>
                  </a:lnTo>
                  <a:lnTo>
                    <a:pt x="24" y="337"/>
                  </a:lnTo>
                  <a:lnTo>
                    <a:pt x="25" y="339"/>
                  </a:lnTo>
                  <a:lnTo>
                    <a:pt x="28" y="340"/>
                  </a:lnTo>
                  <a:lnTo>
                    <a:pt x="28" y="340"/>
                  </a:lnTo>
                  <a:lnTo>
                    <a:pt x="31" y="341"/>
                  </a:lnTo>
                  <a:lnTo>
                    <a:pt x="34" y="340"/>
                  </a:lnTo>
                  <a:lnTo>
                    <a:pt x="34" y="340"/>
                  </a:lnTo>
                  <a:lnTo>
                    <a:pt x="36" y="337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5" y="331"/>
                  </a:lnTo>
                  <a:lnTo>
                    <a:pt x="34" y="327"/>
                  </a:lnTo>
                  <a:lnTo>
                    <a:pt x="34" y="320"/>
                  </a:lnTo>
                  <a:lnTo>
                    <a:pt x="34" y="320"/>
                  </a:lnTo>
                  <a:lnTo>
                    <a:pt x="32" y="302"/>
                  </a:lnTo>
                  <a:lnTo>
                    <a:pt x="31" y="293"/>
                  </a:lnTo>
                  <a:lnTo>
                    <a:pt x="32" y="284"/>
                  </a:lnTo>
                  <a:lnTo>
                    <a:pt x="32" y="284"/>
                  </a:lnTo>
                  <a:lnTo>
                    <a:pt x="32" y="278"/>
                  </a:lnTo>
                  <a:lnTo>
                    <a:pt x="32" y="278"/>
                  </a:lnTo>
                  <a:lnTo>
                    <a:pt x="32" y="272"/>
                  </a:lnTo>
                  <a:lnTo>
                    <a:pt x="32" y="272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0" y="254"/>
                  </a:lnTo>
                  <a:lnTo>
                    <a:pt x="29" y="249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2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14"/>
                  </a:lnTo>
                  <a:lnTo>
                    <a:pt x="31" y="214"/>
                  </a:lnTo>
                  <a:lnTo>
                    <a:pt x="30" y="208"/>
                  </a:lnTo>
                  <a:lnTo>
                    <a:pt x="29" y="202"/>
                  </a:lnTo>
                  <a:lnTo>
                    <a:pt x="29" y="202"/>
                  </a:lnTo>
                  <a:lnTo>
                    <a:pt x="26" y="202"/>
                  </a:lnTo>
                  <a:lnTo>
                    <a:pt x="23" y="204"/>
                  </a:lnTo>
                  <a:lnTo>
                    <a:pt x="22" y="206"/>
                  </a:lnTo>
                  <a:lnTo>
                    <a:pt x="22" y="209"/>
                  </a:lnTo>
                  <a:lnTo>
                    <a:pt x="22" y="209"/>
                  </a:lnTo>
                  <a:lnTo>
                    <a:pt x="23" y="214"/>
                  </a:lnTo>
                  <a:lnTo>
                    <a:pt x="23" y="218"/>
                  </a:lnTo>
                  <a:lnTo>
                    <a:pt x="22" y="222"/>
                  </a:lnTo>
                  <a:lnTo>
                    <a:pt x="19" y="226"/>
                  </a:lnTo>
                  <a:lnTo>
                    <a:pt x="19" y="226"/>
                  </a:lnTo>
                  <a:lnTo>
                    <a:pt x="18" y="229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18" y="238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8" y="253"/>
                  </a:lnTo>
                  <a:lnTo>
                    <a:pt x="17" y="264"/>
                  </a:lnTo>
                  <a:lnTo>
                    <a:pt x="17" y="264"/>
                  </a:lnTo>
                  <a:close/>
                  <a:moveTo>
                    <a:pt x="80" y="210"/>
                  </a:moveTo>
                  <a:lnTo>
                    <a:pt x="80" y="210"/>
                  </a:lnTo>
                  <a:lnTo>
                    <a:pt x="78" y="209"/>
                  </a:lnTo>
                  <a:lnTo>
                    <a:pt x="78" y="209"/>
                  </a:lnTo>
                  <a:lnTo>
                    <a:pt x="75" y="213"/>
                  </a:lnTo>
                  <a:lnTo>
                    <a:pt x="74" y="215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3" y="223"/>
                  </a:lnTo>
                  <a:lnTo>
                    <a:pt x="71" y="230"/>
                  </a:lnTo>
                  <a:lnTo>
                    <a:pt x="69" y="237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9"/>
                  </a:lnTo>
                  <a:lnTo>
                    <a:pt x="67" y="252"/>
                  </a:lnTo>
                  <a:lnTo>
                    <a:pt x="68" y="255"/>
                  </a:lnTo>
                  <a:lnTo>
                    <a:pt x="68" y="255"/>
                  </a:lnTo>
                  <a:lnTo>
                    <a:pt x="69" y="258"/>
                  </a:lnTo>
                  <a:lnTo>
                    <a:pt x="69" y="262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7" y="272"/>
                  </a:lnTo>
                  <a:lnTo>
                    <a:pt x="67" y="275"/>
                  </a:lnTo>
                  <a:lnTo>
                    <a:pt x="67" y="279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0" y="284"/>
                  </a:lnTo>
                  <a:lnTo>
                    <a:pt x="70" y="287"/>
                  </a:lnTo>
                  <a:lnTo>
                    <a:pt x="69" y="289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6" y="294"/>
                  </a:lnTo>
                  <a:lnTo>
                    <a:pt x="66" y="297"/>
                  </a:lnTo>
                  <a:lnTo>
                    <a:pt x="66" y="297"/>
                  </a:lnTo>
                  <a:lnTo>
                    <a:pt x="67" y="306"/>
                  </a:lnTo>
                  <a:lnTo>
                    <a:pt x="67" y="306"/>
                  </a:lnTo>
                  <a:lnTo>
                    <a:pt x="67" y="314"/>
                  </a:lnTo>
                  <a:lnTo>
                    <a:pt x="68" y="322"/>
                  </a:lnTo>
                  <a:lnTo>
                    <a:pt x="68" y="322"/>
                  </a:lnTo>
                  <a:lnTo>
                    <a:pt x="70" y="328"/>
                  </a:lnTo>
                  <a:lnTo>
                    <a:pt x="71" y="331"/>
                  </a:lnTo>
                  <a:lnTo>
                    <a:pt x="71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2" y="340"/>
                  </a:lnTo>
                  <a:lnTo>
                    <a:pt x="74" y="342"/>
                  </a:lnTo>
                  <a:lnTo>
                    <a:pt x="77" y="343"/>
                  </a:lnTo>
                  <a:lnTo>
                    <a:pt x="77" y="343"/>
                  </a:lnTo>
                  <a:lnTo>
                    <a:pt x="80" y="341"/>
                  </a:lnTo>
                  <a:lnTo>
                    <a:pt x="82" y="339"/>
                  </a:lnTo>
                  <a:lnTo>
                    <a:pt x="82" y="337"/>
                  </a:lnTo>
                  <a:lnTo>
                    <a:pt x="82" y="333"/>
                  </a:lnTo>
                  <a:lnTo>
                    <a:pt x="82" y="333"/>
                  </a:lnTo>
                  <a:lnTo>
                    <a:pt x="81" y="331"/>
                  </a:lnTo>
                  <a:lnTo>
                    <a:pt x="82" y="329"/>
                  </a:lnTo>
                  <a:lnTo>
                    <a:pt x="82" y="329"/>
                  </a:lnTo>
                  <a:lnTo>
                    <a:pt x="83" y="327"/>
                  </a:lnTo>
                  <a:lnTo>
                    <a:pt x="83" y="325"/>
                  </a:lnTo>
                  <a:lnTo>
                    <a:pt x="82" y="322"/>
                  </a:lnTo>
                  <a:lnTo>
                    <a:pt x="82" y="322"/>
                  </a:lnTo>
                  <a:lnTo>
                    <a:pt x="81" y="316"/>
                  </a:lnTo>
                  <a:lnTo>
                    <a:pt x="81" y="309"/>
                  </a:lnTo>
                  <a:lnTo>
                    <a:pt x="81" y="309"/>
                  </a:lnTo>
                  <a:lnTo>
                    <a:pt x="81" y="305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80" y="296"/>
                  </a:lnTo>
                  <a:lnTo>
                    <a:pt x="80" y="291"/>
                  </a:lnTo>
                  <a:lnTo>
                    <a:pt x="80" y="291"/>
                  </a:lnTo>
                  <a:lnTo>
                    <a:pt x="81" y="286"/>
                  </a:lnTo>
                  <a:lnTo>
                    <a:pt x="81" y="282"/>
                  </a:lnTo>
                  <a:lnTo>
                    <a:pt x="80" y="278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66"/>
                  </a:lnTo>
                  <a:lnTo>
                    <a:pt x="79" y="263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1" y="256"/>
                  </a:lnTo>
                  <a:lnTo>
                    <a:pt x="81" y="252"/>
                  </a:lnTo>
                  <a:lnTo>
                    <a:pt x="79" y="245"/>
                  </a:lnTo>
                  <a:lnTo>
                    <a:pt x="79" y="245"/>
                  </a:lnTo>
                  <a:lnTo>
                    <a:pt x="79" y="238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80" y="210"/>
                  </a:lnTo>
                  <a:lnTo>
                    <a:pt x="80" y="210"/>
                  </a:lnTo>
                  <a:close/>
                  <a:moveTo>
                    <a:pt x="122" y="202"/>
                  </a:moveTo>
                  <a:lnTo>
                    <a:pt x="122" y="202"/>
                  </a:lnTo>
                  <a:lnTo>
                    <a:pt x="118" y="202"/>
                  </a:lnTo>
                  <a:lnTo>
                    <a:pt x="115" y="203"/>
                  </a:lnTo>
                  <a:lnTo>
                    <a:pt x="114" y="206"/>
                  </a:lnTo>
                  <a:lnTo>
                    <a:pt x="114" y="211"/>
                  </a:lnTo>
                  <a:lnTo>
                    <a:pt x="114" y="211"/>
                  </a:lnTo>
                  <a:lnTo>
                    <a:pt x="115" y="223"/>
                  </a:lnTo>
                  <a:lnTo>
                    <a:pt x="115" y="229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8"/>
                  </a:lnTo>
                  <a:lnTo>
                    <a:pt x="115" y="240"/>
                  </a:lnTo>
                  <a:lnTo>
                    <a:pt x="115" y="240"/>
                  </a:lnTo>
                  <a:lnTo>
                    <a:pt x="117" y="242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22" y="243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5" y="234"/>
                  </a:lnTo>
                  <a:lnTo>
                    <a:pt x="125" y="231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4" y="221"/>
                  </a:lnTo>
                  <a:lnTo>
                    <a:pt x="123" y="215"/>
                  </a:lnTo>
                  <a:lnTo>
                    <a:pt x="122" y="202"/>
                  </a:lnTo>
                  <a:lnTo>
                    <a:pt x="122" y="202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7" name="Freeform 283"/>
            <p:cNvSpPr>
              <a:spLocks/>
            </p:cNvSpPr>
            <p:nvPr/>
          </p:nvSpPr>
          <p:spPr bwMode="auto">
            <a:xfrm>
              <a:off x="4931" y="1514"/>
              <a:ext cx="357" cy="158"/>
            </a:xfrm>
            <a:custGeom>
              <a:avLst/>
              <a:gdLst/>
              <a:ahLst/>
              <a:cxnLst>
                <a:cxn ang="0">
                  <a:pos x="51" y="131"/>
                </a:cxn>
                <a:cxn ang="0">
                  <a:pos x="44" y="123"/>
                </a:cxn>
                <a:cxn ang="0">
                  <a:pos x="40" y="131"/>
                </a:cxn>
                <a:cxn ang="0">
                  <a:pos x="41" y="140"/>
                </a:cxn>
                <a:cxn ang="0">
                  <a:pos x="30" y="140"/>
                </a:cxn>
                <a:cxn ang="0">
                  <a:pos x="17" y="135"/>
                </a:cxn>
                <a:cxn ang="0">
                  <a:pos x="9" y="127"/>
                </a:cxn>
                <a:cxn ang="0">
                  <a:pos x="1" y="106"/>
                </a:cxn>
                <a:cxn ang="0">
                  <a:pos x="7" y="87"/>
                </a:cxn>
                <a:cxn ang="0">
                  <a:pos x="30" y="71"/>
                </a:cxn>
                <a:cxn ang="0">
                  <a:pos x="48" y="72"/>
                </a:cxn>
                <a:cxn ang="0">
                  <a:pos x="58" y="73"/>
                </a:cxn>
                <a:cxn ang="0">
                  <a:pos x="60" y="65"/>
                </a:cxn>
                <a:cxn ang="0">
                  <a:pos x="59" y="55"/>
                </a:cxn>
                <a:cxn ang="0">
                  <a:pos x="85" y="32"/>
                </a:cxn>
                <a:cxn ang="0">
                  <a:pos x="102" y="26"/>
                </a:cxn>
                <a:cxn ang="0">
                  <a:pos x="125" y="22"/>
                </a:cxn>
                <a:cxn ang="0">
                  <a:pos x="137" y="22"/>
                </a:cxn>
                <a:cxn ang="0">
                  <a:pos x="168" y="20"/>
                </a:cxn>
                <a:cxn ang="0">
                  <a:pos x="177" y="18"/>
                </a:cxn>
                <a:cxn ang="0">
                  <a:pos x="202" y="9"/>
                </a:cxn>
                <a:cxn ang="0">
                  <a:pos x="224" y="1"/>
                </a:cxn>
                <a:cxn ang="0">
                  <a:pos x="245" y="1"/>
                </a:cxn>
                <a:cxn ang="0">
                  <a:pos x="267" y="5"/>
                </a:cxn>
                <a:cxn ang="0">
                  <a:pos x="280" y="5"/>
                </a:cxn>
                <a:cxn ang="0">
                  <a:pos x="295" y="12"/>
                </a:cxn>
                <a:cxn ang="0">
                  <a:pos x="313" y="24"/>
                </a:cxn>
                <a:cxn ang="0">
                  <a:pos x="325" y="30"/>
                </a:cxn>
                <a:cxn ang="0">
                  <a:pos x="347" y="58"/>
                </a:cxn>
                <a:cxn ang="0">
                  <a:pos x="353" y="72"/>
                </a:cxn>
                <a:cxn ang="0">
                  <a:pos x="354" y="80"/>
                </a:cxn>
                <a:cxn ang="0">
                  <a:pos x="356" y="109"/>
                </a:cxn>
                <a:cxn ang="0">
                  <a:pos x="337" y="137"/>
                </a:cxn>
                <a:cxn ang="0">
                  <a:pos x="321" y="144"/>
                </a:cxn>
                <a:cxn ang="0">
                  <a:pos x="296" y="151"/>
                </a:cxn>
                <a:cxn ang="0">
                  <a:pos x="295" y="126"/>
                </a:cxn>
                <a:cxn ang="0">
                  <a:pos x="312" y="102"/>
                </a:cxn>
                <a:cxn ang="0">
                  <a:pos x="308" y="94"/>
                </a:cxn>
                <a:cxn ang="0">
                  <a:pos x="300" y="97"/>
                </a:cxn>
                <a:cxn ang="0">
                  <a:pos x="293" y="112"/>
                </a:cxn>
                <a:cxn ang="0">
                  <a:pos x="280" y="118"/>
                </a:cxn>
                <a:cxn ang="0">
                  <a:pos x="268" y="122"/>
                </a:cxn>
                <a:cxn ang="0">
                  <a:pos x="252" y="126"/>
                </a:cxn>
                <a:cxn ang="0">
                  <a:pos x="238" y="123"/>
                </a:cxn>
                <a:cxn ang="0">
                  <a:pos x="229" y="117"/>
                </a:cxn>
                <a:cxn ang="0">
                  <a:pos x="220" y="110"/>
                </a:cxn>
                <a:cxn ang="0">
                  <a:pos x="217" y="92"/>
                </a:cxn>
                <a:cxn ang="0">
                  <a:pos x="217" y="83"/>
                </a:cxn>
                <a:cxn ang="0">
                  <a:pos x="210" y="75"/>
                </a:cxn>
                <a:cxn ang="0">
                  <a:pos x="203" y="73"/>
                </a:cxn>
                <a:cxn ang="0">
                  <a:pos x="199" y="79"/>
                </a:cxn>
                <a:cxn ang="0">
                  <a:pos x="149" y="77"/>
                </a:cxn>
                <a:cxn ang="0">
                  <a:pos x="117" y="99"/>
                </a:cxn>
                <a:cxn ang="0">
                  <a:pos x="109" y="105"/>
                </a:cxn>
                <a:cxn ang="0">
                  <a:pos x="92" y="118"/>
                </a:cxn>
                <a:cxn ang="0">
                  <a:pos x="76" y="127"/>
                </a:cxn>
                <a:cxn ang="0">
                  <a:pos x="74" y="151"/>
                </a:cxn>
              </a:cxnLst>
              <a:rect l="0" t="0" r="r" b="b"/>
              <a:pathLst>
                <a:path w="357" h="158">
                  <a:moveTo>
                    <a:pt x="55" y="150"/>
                  </a:moveTo>
                  <a:lnTo>
                    <a:pt x="55" y="150"/>
                  </a:lnTo>
                  <a:lnTo>
                    <a:pt x="53" y="140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49" y="126"/>
                  </a:lnTo>
                  <a:lnTo>
                    <a:pt x="47" y="124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1" y="124"/>
                  </a:lnTo>
                  <a:lnTo>
                    <a:pt x="40" y="126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3" y="145"/>
                  </a:lnTo>
                  <a:lnTo>
                    <a:pt x="43" y="145"/>
                  </a:lnTo>
                  <a:lnTo>
                    <a:pt x="38" y="142"/>
                  </a:lnTo>
                  <a:lnTo>
                    <a:pt x="34" y="141"/>
                  </a:lnTo>
                  <a:lnTo>
                    <a:pt x="30" y="140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3" y="139"/>
                  </a:lnTo>
                  <a:lnTo>
                    <a:pt x="21" y="138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5" y="132"/>
                  </a:lnTo>
                  <a:lnTo>
                    <a:pt x="12" y="129"/>
                  </a:lnTo>
                  <a:lnTo>
                    <a:pt x="12" y="129"/>
                  </a:lnTo>
                  <a:lnTo>
                    <a:pt x="9" y="127"/>
                  </a:lnTo>
                  <a:lnTo>
                    <a:pt x="7" y="124"/>
                  </a:lnTo>
                  <a:lnTo>
                    <a:pt x="4" y="119"/>
                  </a:lnTo>
                  <a:lnTo>
                    <a:pt x="2" y="113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2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3" y="92"/>
                  </a:lnTo>
                  <a:lnTo>
                    <a:pt x="7" y="87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6"/>
                  </a:lnTo>
                  <a:lnTo>
                    <a:pt x="23" y="73"/>
                  </a:lnTo>
                  <a:lnTo>
                    <a:pt x="30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41" y="72"/>
                  </a:lnTo>
                  <a:lnTo>
                    <a:pt x="45" y="72"/>
                  </a:lnTo>
                  <a:lnTo>
                    <a:pt x="48" y="72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54" y="74"/>
                  </a:lnTo>
                  <a:lnTo>
                    <a:pt x="56" y="74"/>
                  </a:lnTo>
                  <a:lnTo>
                    <a:pt x="58" y="73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0" y="65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9" y="55"/>
                  </a:lnTo>
                  <a:lnTo>
                    <a:pt x="63" y="49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9" y="36"/>
                  </a:lnTo>
                  <a:lnTo>
                    <a:pt x="85" y="32"/>
                  </a:lnTo>
                  <a:lnTo>
                    <a:pt x="91" y="29"/>
                  </a:lnTo>
                  <a:lnTo>
                    <a:pt x="98" y="28"/>
                  </a:lnTo>
                  <a:lnTo>
                    <a:pt x="98" y="28"/>
                  </a:lnTo>
                  <a:lnTo>
                    <a:pt x="100" y="27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6" y="24"/>
                  </a:lnTo>
                  <a:lnTo>
                    <a:pt x="109" y="23"/>
                  </a:lnTo>
                  <a:lnTo>
                    <a:pt x="117" y="22"/>
                  </a:lnTo>
                  <a:lnTo>
                    <a:pt x="125" y="22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7" y="22"/>
                  </a:lnTo>
                  <a:lnTo>
                    <a:pt x="142" y="21"/>
                  </a:lnTo>
                  <a:lnTo>
                    <a:pt x="151" y="22"/>
                  </a:lnTo>
                  <a:lnTo>
                    <a:pt x="159" y="22"/>
                  </a:lnTo>
                  <a:lnTo>
                    <a:pt x="164" y="21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1" y="19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7" y="18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84" y="13"/>
                  </a:lnTo>
                  <a:lnTo>
                    <a:pt x="190" y="11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12" y="6"/>
                  </a:lnTo>
                  <a:lnTo>
                    <a:pt x="223" y="3"/>
                  </a:lnTo>
                  <a:lnTo>
                    <a:pt x="223" y="3"/>
                  </a:lnTo>
                  <a:lnTo>
                    <a:pt x="224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36" y="0"/>
                  </a:lnTo>
                  <a:lnTo>
                    <a:pt x="245" y="1"/>
                  </a:lnTo>
                  <a:lnTo>
                    <a:pt x="245" y="1"/>
                  </a:lnTo>
                  <a:lnTo>
                    <a:pt x="255" y="2"/>
                  </a:lnTo>
                  <a:lnTo>
                    <a:pt x="260" y="3"/>
                  </a:lnTo>
                  <a:lnTo>
                    <a:pt x="265" y="6"/>
                  </a:lnTo>
                  <a:lnTo>
                    <a:pt x="265" y="6"/>
                  </a:lnTo>
                  <a:lnTo>
                    <a:pt x="267" y="5"/>
                  </a:lnTo>
                  <a:lnTo>
                    <a:pt x="269" y="5"/>
                  </a:lnTo>
                  <a:lnTo>
                    <a:pt x="272" y="6"/>
                  </a:lnTo>
                  <a:lnTo>
                    <a:pt x="276" y="6"/>
                  </a:lnTo>
                  <a:lnTo>
                    <a:pt x="278" y="6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2" y="5"/>
                  </a:lnTo>
                  <a:lnTo>
                    <a:pt x="283" y="6"/>
                  </a:lnTo>
                  <a:lnTo>
                    <a:pt x="283" y="6"/>
                  </a:lnTo>
                  <a:lnTo>
                    <a:pt x="295" y="12"/>
                  </a:lnTo>
                  <a:lnTo>
                    <a:pt x="300" y="15"/>
                  </a:lnTo>
                  <a:lnTo>
                    <a:pt x="306" y="20"/>
                  </a:lnTo>
                  <a:lnTo>
                    <a:pt x="306" y="20"/>
                  </a:lnTo>
                  <a:lnTo>
                    <a:pt x="309" y="22"/>
                  </a:lnTo>
                  <a:lnTo>
                    <a:pt x="313" y="24"/>
                  </a:lnTo>
                  <a:lnTo>
                    <a:pt x="321" y="28"/>
                  </a:lnTo>
                  <a:lnTo>
                    <a:pt x="321" y="28"/>
                  </a:lnTo>
                  <a:lnTo>
                    <a:pt x="323" y="29"/>
                  </a:lnTo>
                  <a:lnTo>
                    <a:pt x="325" y="30"/>
                  </a:lnTo>
                  <a:lnTo>
                    <a:pt x="325" y="30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7" y="58"/>
                  </a:lnTo>
                  <a:lnTo>
                    <a:pt x="349" y="61"/>
                  </a:lnTo>
                  <a:lnTo>
                    <a:pt x="351" y="63"/>
                  </a:lnTo>
                  <a:lnTo>
                    <a:pt x="355" y="65"/>
                  </a:lnTo>
                  <a:lnTo>
                    <a:pt x="355" y="65"/>
                  </a:lnTo>
                  <a:lnTo>
                    <a:pt x="353" y="72"/>
                  </a:lnTo>
                  <a:lnTo>
                    <a:pt x="353" y="72"/>
                  </a:lnTo>
                  <a:lnTo>
                    <a:pt x="352" y="74"/>
                  </a:lnTo>
                  <a:lnTo>
                    <a:pt x="352" y="76"/>
                  </a:lnTo>
                  <a:lnTo>
                    <a:pt x="354" y="80"/>
                  </a:lnTo>
                  <a:lnTo>
                    <a:pt x="354" y="80"/>
                  </a:lnTo>
                  <a:lnTo>
                    <a:pt x="356" y="84"/>
                  </a:lnTo>
                  <a:lnTo>
                    <a:pt x="357" y="88"/>
                  </a:lnTo>
                  <a:lnTo>
                    <a:pt x="357" y="88"/>
                  </a:lnTo>
                  <a:lnTo>
                    <a:pt x="357" y="102"/>
                  </a:lnTo>
                  <a:lnTo>
                    <a:pt x="356" y="109"/>
                  </a:lnTo>
                  <a:lnTo>
                    <a:pt x="354" y="116"/>
                  </a:lnTo>
                  <a:lnTo>
                    <a:pt x="354" y="116"/>
                  </a:lnTo>
                  <a:lnTo>
                    <a:pt x="349" y="124"/>
                  </a:lnTo>
                  <a:lnTo>
                    <a:pt x="344" y="131"/>
                  </a:lnTo>
                  <a:lnTo>
                    <a:pt x="337" y="137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28" y="143"/>
                  </a:lnTo>
                  <a:lnTo>
                    <a:pt x="326" y="143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04" y="151"/>
                  </a:lnTo>
                  <a:lnTo>
                    <a:pt x="304" y="151"/>
                  </a:lnTo>
                  <a:lnTo>
                    <a:pt x="300" y="152"/>
                  </a:lnTo>
                  <a:lnTo>
                    <a:pt x="296" y="151"/>
                  </a:lnTo>
                  <a:lnTo>
                    <a:pt x="295" y="149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5" y="126"/>
                  </a:lnTo>
                  <a:lnTo>
                    <a:pt x="295" y="126"/>
                  </a:lnTo>
                  <a:lnTo>
                    <a:pt x="309" y="115"/>
                  </a:lnTo>
                  <a:lnTo>
                    <a:pt x="309" y="115"/>
                  </a:lnTo>
                  <a:lnTo>
                    <a:pt x="311" y="112"/>
                  </a:lnTo>
                  <a:lnTo>
                    <a:pt x="312" y="107"/>
                  </a:lnTo>
                  <a:lnTo>
                    <a:pt x="312" y="102"/>
                  </a:lnTo>
                  <a:lnTo>
                    <a:pt x="312" y="98"/>
                  </a:lnTo>
                  <a:lnTo>
                    <a:pt x="312" y="98"/>
                  </a:lnTo>
                  <a:lnTo>
                    <a:pt x="311" y="96"/>
                  </a:lnTo>
                  <a:lnTo>
                    <a:pt x="310" y="95"/>
                  </a:lnTo>
                  <a:lnTo>
                    <a:pt x="308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3" y="94"/>
                  </a:lnTo>
                  <a:lnTo>
                    <a:pt x="301" y="96"/>
                  </a:lnTo>
                  <a:lnTo>
                    <a:pt x="300" y="97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9" y="105"/>
                  </a:lnTo>
                  <a:lnTo>
                    <a:pt x="297" y="109"/>
                  </a:lnTo>
                  <a:lnTo>
                    <a:pt x="293" y="112"/>
                  </a:lnTo>
                  <a:lnTo>
                    <a:pt x="289" y="113"/>
                  </a:lnTo>
                  <a:lnTo>
                    <a:pt x="289" y="113"/>
                  </a:lnTo>
                  <a:lnTo>
                    <a:pt x="285" y="114"/>
                  </a:lnTo>
                  <a:lnTo>
                    <a:pt x="283" y="116"/>
                  </a:lnTo>
                  <a:lnTo>
                    <a:pt x="280" y="118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6" y="120"/>
                  </a:lnTo>
                  <a:lnTo>
                    <a:pt x="273" y="120"/>
                  </a:lnTo>
                  <a:lnTo>
                    <a:pt x="268" y="122"/>
                  </a:lnTo>
                  <a:lnTo>
                    <a:pt x="263" y="124"/>
                  </a:lnTo>
                  <a:lnTo>
                    <a:pt x="257" y="125"/>
                  </a:lnTo>
                  <a:lnTo>
                    <a:pt x="257" y="125"/>
                  </a:lnTo>
                  <a:lnTo>
                    <a:pt x="254" y="126"/>
                  </a:lnTo>
                  <a:lnTo>
                    <a:pt x="252" y="126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248" y="124"/>
                  </a:lnTo>
                  <a:lnTo>
                    <a:pt x="245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5" y="123"/>
                  </a:lnTo>
                  <a:lnTo>
                    <a:pt x="232" y="122"/>
                  </a:lnTo>
                  <a:lnTo>
                    <a:pt x="230" y="121"/>
                  </a:lnTo>
                  <a:lnTo>
                    <a:pt x="229" y="117"/>
                  </a:lnTo>
                  <a:lnTo>
                    <a:pt x="229" y="117"/>
                  </a:lnTo>
                  <a:lnTo>
                    <a:pt x="227" y="114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0" y="110"/>
                  </a:lnTo>
                  <a:lnTo>
                    <a:pt x="218" y="107"/>
                  </a:lnTo>
                  <a:lnTo>
                    <a:pt x="217" y="103"/>
                  </a:lnTo>
                  <a:lnTo>
                    <a:pt x="217" y="99"/>
                  </a:lnTo>
                  <a:lnTo>
                    <a:pt x="217" y="99"/>
                  </a:lnTo>
                  <a:lnTo>
                    <a:pt x="217" y="92"/>
                  </a:lnTo>
                  <a:lnTo>
                    <a:pt x="218" y="89"/>
                  </a:lnTo>
                  <a:lnTo>
                    <a:pt x="221" y="86"/>
                  </a:lnTo>
                  <a:lnTo>
                    <a:pt x="221" y="86"/>
                  </a:lnTo>
                  <a:lnTo>
                    <a:pt x="219" y="84"/>
                  </a:lnTo>
                  <a:lnTo>
                    <a:pt x="217" y="83"/>
                  </a:lnTo>
                  <a:lnTo>
                    <a:pt x="215" y="82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11" y="79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8" y="73"/>
                  </a:lnTo>
                  <a:lnTo>
                    <a:pt x="205" y="72"/>
                  </a:lnTo>
                  <a:lnTo>
                    <a:pt x="205" y="72"/>
                  </a:lnTo>
                  <a:lnTo>
                    <a:pt x="203" y="73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0" y="77"/>
                  </a:lnTo>
                  <a:lnTo>
                    <a:pt x="199" y="79"/>
                  </a:lnTo>
                  <a:lnTo>
                    <a:pt x="199" y="79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53" y="76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38" y="84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1" y="96"/>
                  </a:lnTo>
                  <a:lnTo>
                    <a:pt x="117" y="99"/>
                  </a:lnTo>
                  <a:lnTo>
                    <a:pt x="114" y="103"/>
                  </a:lnTo>
                  <a:lnTo>
                    <a:pt x="114" y="103"/>
                  </a:lnTo>
                  <a:lnTo>
                    <a:pt x="112" y="104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1" y="109"/>
                  </a:lnTo>
                  <a:lnTo>
                    <a:pt x="98" y="112"/>
                  </a:lnTo>
                  <a:lnTo>
                    <a:pt x="95" y="115"/>
                  </a:lnTo>
                  <a:lnTo>
                    <a:pt x="95" y="115"/>
                  </a:lnTo>
                  <a:lnTo>
                    <a:pt x="92" y="118"/>
                  </a:lnTo>
                  <a:lnTo>
                    <a:pt x="88" y="121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7" y="126"/>
                  </a:lnTo>
                  <a:lnTo>
                    <a:pt x="76" y="127"/>
                  </a:lnTo>
                  <a:lnTo>
                    <a:pt x="75" y="129"/>
                  </a:lnTo>
                  <a:lnTo>
                    <a:pt x="75" y="129"/>
                  </a:lnTo>
                  <a:lnTo>
                    <a:pt x="74" y="136"/>
                  </a:lnTo>
                  <a:lnTo>
                    <a:pt x="74" y="143"/>
                  </a:lnTo>
                  <a:lnTo>
                    <a:pt x="74" y="151"/>
                  </a:lnTo>
                  <a:lnTo>
                    <a:pt x="75" y="158"/>
                  </a:lnTo>
                  <a:lnTo>
                    <a:pt x="75" y="158"/>
                  </a:lnTo>
                  <a:lnTo>
                    <a:pt x="55" y="150"/>
                  </a:lnTo>
                  <a:lnTo>
                    <a:pt x="55" y="150"/>
                  </a:lnTo>
                  <a:close/>
                </a:path>
              </a:pathLst>
            </a:custGeom>
            <a:solidFill>
              <a:srgbClr val="E1F4F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8" name="Freeform 284"/>
            <p:cNvSpPr>
              <a:spLocks/>
            </p:cNvSpPr>
            <p:nvPr/>
          </p:nvSpPr>
          <p:spPr bwMode="auto">
            <a:xfrm>
              <a:off x="5478" y="2287"/>
              <a:ext cx="172" cy="562"/>
            </a:xfrm>
            <a:custGeom>
              <a:avLst/>
              <a:gdLst/>
              <a:ahLst/>
              <a:cxnLst>
                <a:cxn ang="0">
                  <a:pos x="169" y="236"/>
                </a:cxn>
                <a:cxn ang="0">
                  <a:pos x="168" y="265"/>
                </a:cxn>
                <a:cxn ang="0">
                  <a:pos x="164" y="302"/>
                </a:cxn>
                <a:cxn ang="0">
                  <a:pos x="163" y="318"/>
                </a:cxn>
                <a:cxn ang="0">
                  <a:pos x="166" y="339"/>
                </a:cxn>
                <a:cxn ang="0">
                  <a:pos x="164" y="348"/>
                </a:cxn>
                <a:cxn ang="0">
                  <a:pos x="166" y="364"/>
                </a:cxn>
                <a:cxn ang="0">
                  <a:pos x="162" y="383"/>
                </a:cxn>
                <a:cxn ang="0">
                  <a:pos x="162" y="395"/>
                </a:cxn>
                <a:cxn ang="0">
                  <a:pos x="163" y="403"/>
                </a:cxn>
                <a:cxn ang="0">
                  <a:pos x="167" y="422"/>
                </a:cxn>
                <a:cxn ang="0">
                  <a:pos x="164" y="447"/>
                </a:cxn>
                <a:cxn ang="0">
                  <a:pos x="164" y="461"/>
                </a:cxn>
                <a:cxn ang="0">
                  <a:pos x="162" y="500"/>
                </a:cxn>
                <a:cxn ang="0">
                  <a:pos x="161" y="529"/>
                </a:cxn>
                <a:cxn ang="0">
                  <a:pos x="158" y="552"/>
                </a:cxn>
                <a:cxn ang="0">
                  <a:pos x="153" y="562"/>
                </a:cxn>
                <a:cxn ang="0">
                  <a:pos x="131" y="548"/>
                </a:cxn>
                <a:cxn ang="0">
                  <a:pos x="112" y="533"/>
                </a:cxn>
                <a:cxn ang="0">
                  <a:pos x="107" y="521"/>
                </a:cxn>
                <a:cxn ang="0">
                  <a:pos x="106" y="504"/>
                </a:cxn>
                <a:cxn ang="0">
                  <a:pos x="112" y="486"/>
                </a:cxn>
                <a:cxn ang="0">
                  <a:pos x="111" y="473"/>
                </a:cxn>
                <a:cxn ang="0">
                  <a:pos x="116" y="413"/>
                </a:cxn>
                <a:cxn ang="0">
                  <a:pos x="115" y="394"/>
                </a:cxn>
                <a:cxn ang="0">
                  <a:pos x="116" y="382"/>
                </a:cxn>
                <a:cxn ang="0">
                  <a:pos x="117" y="349"/>
                </a:cxn>
                <a:cxn ang="0">
                  <a:pos x="112" y="340"/>
                </a:cxn>
                <a:cxn ang="0">
                  <a:pos x="116" y="312"/>
                </a:cxn>
                <a:cxn ang="0">
                  <a:pos x="119" y="294"/>
                </a:cxn>
                <a:cxn ang="0">
                  <a:pos x="121" y="270"/>
                </a:cxn>
                <a:cxn ang="0">
                  <a:pos x="123" y="259"/>
                </a:cxn>
                <a:cxn ang="0">
                  <a:pos x="122" y="245"/>
                </a:cxn>
                <a:cxn ang="0">
                  <a:pos x="123" y="227"/>
                </a:cxn>
                <a:cxn ang="0">
                  <a:pos x="121" y="212"/>
                </a:cxn>
                <a:cxn ang="0">
                  <a:pos x="123" y="199"/>
                </a:cxn>
                <a:cxn ang="0">
                  <a:pos x="122" y="168"/>
                </a:cxn>
                <a:cxn ang="0">
                  <a:pos x="114" y="143"/>
                </a:cxn>
                <a:cxn ang="0">
                  <a:pos x="109" y="126"/>
                </a:cxn>
                <a:cxn ang="0">
                  <a:pos x="100" y="77"/>
                </a:cxn>
                <a:cxn ang="0">
                  <a:pos x="91" y="58"/>
                </a:cxn>
                <a:cxn ang="0">
                  <a:pos x="68" y="33"/>
                </a:cxn>
                <a:cxn ang="0">
                  <a:pos x="39" y="19"/>
                </a:cxn>
                <a:cxn ang="0">
                  <a:pos x="24" y="13"/>
                </a:cxn>
                <a:cxn ang="0">
                  <a:pos x="0" y="11"/>
                </a:cxn>
                <a:cxn ang="0">
                  <a:pos x="37" y="1"/>
                </a:cxn>
                <a:cxn ang="0">
                  <a:pos x="59" y="0"/>
                </a:cxn>
                <a:cxn ang="0">
                  <a:pos x="81" y="6"/>
                </a:cxn>
                <a:cxn ang="0">
                  <a:pos x="95" y="8"/>
                </a:cxn>
                <a:cxn ang="0">
                  <a:pos x="106" y="18"/>
                </a:cxn>
                <a:cxn ang="0">
                  <a:pos x="127" y="32"/>
                </a:cxn>
                <a:cxn ang="0">
                  <a:pos x="138" y="42"/>
                </a:cxn>
                <a:cxn ang="0">
                  <a:pos x="141" y="53"/>
                </a:cxn>
                <a:cxn ang="0">
                  <a:pos x="158" y="69"/>
                </a:cxn>
                <a:cxn ang="0">
                  <a:pos x="163" y="91"/>
                </a:cxn>
                <a:cxn ang="0">
                  <a:pos x="165" y="106"/>
                </a:cxn>
                <a:cxn ang="0">
                  <a:pos x="168" y="127"/>
                </a:cxn>
                <a:cxn ang="0">
                  <a:pos x="170" y="145"/>
                </a:cxn>
                <a:cxn ang="0">
                  <a:pos x="172" y="171"/>
                </a:cxn>
                <a:cxn ang="0">
                  <a:pos x="170" y="209"/>
                </a:cxn>
              </a:cxnLst>
              <a:rect l="0" t="0" r="r" b="b"/>
              <a:pathLst>
                <a:path w="172" h="562">
                  <a:moveTo>
                    <a:pt x="169" y="225"/>
                  </a:moveTo>
                  <a:lnTo>
                    <a:pt x="169" y="225"/>
                  </a:lnTo>
                  <a:lnTo>
                    <a:pt x="170" y="230"/>
                  </a:lnTo>
                  <a:lnTo>
                    <a:pt x="170" y="233"/>
                  </a:lnTo>
                  <a:lnTo>
                    <a:pt x="169" y="236"/>
                  </a:lnTo>
                  <a:lnTo>
                    <a:pt x="169" y="236"/>
                  </a:lnTo>
                  <a:lnTo>
                    <a:pt x="168" y="239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50"/>
                  </a:lnTo>
                  <a:lnTo>
                    <a:pt x="169" y="257"/>
                  </a:lnTo>
                  <a:lnTo>
                    <a:pt x="168" y="265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67" y="286"/>
                  </a:lnTo>
                  <a:lnTo>
                    <a:pt x="164" y="298"/>
                  </a:lnTo>
                  <a:lnTo>
                    <a:pt x="164" y="298"/>
                  </a:lnTo>
                  <a:lnTo>
                    <a:pt x="164" y="302"/>
                  </a:lnTo>
                  <a:lnTo>
                    <a:pt x="165" y="306"/>
                  </a:lnTo>
                  <a:lnTo>
                    <a:pt x="166" y="310"/>
                  </a:lnTo>
                  <a:lnTo>
                    <a:pt x="167" y="314"/>
                  </a:lnTo>
                  <a:lnTo>
                    <a:pt x="167" y="314"/>
                  </a:lnTo>
                  <a:lnTo>
                    <a:pt x="165" y="316"/>
                  </a:lnTo>
                  <a:lnTo>
                    <a:pt x="163" y="318"/>
                  </a:lnTo>
                  <a:lnTo>
                    <a:pt x="163" y="321"/>
                  </a:lnTo>
                  <a:lnTo>
                    <a:pt x="163" y="324"/>
                  </a:lnTo>
                  <a:lnTo>
                    <a:pt x="163" y="329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6" y="339"/>
                  </a:lnTo>
                  <a:lnTo>
                    <a:pt x="166" y="341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5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5" y="356"/>
                  </a:lnTo>
                  <a:lnTo>
                    <a:pt x="165" y="356"/>
                  </a:lnTo>
                  <a:lnTo>
                    <a:pt x="164" y="358"/>
                  </a:lnTo>
                  <a:lnTo>
                    <a:pt x="164" y="360"/>
                  </a:lnTo>
                  <a:lnTo>
                    <a:pt x="164" y="360"/>
                  </a:lnTo>
                  <a:lnTo>
                    <a:pt x="166" y="364"/>
                  </a:lnTo>
                  <a:lnTo>
                    <a:pt x="166" y="368"/>
                  </a:lnTo>
                  <a:lnTo>
                    <a:pt x="165" y="372"/>
                  </a:lnTo>
                  <a:lnTo>
                    <a:pt x="162" y="376"/>
                  </a:lnTo>
                  <a:lnTo>
                    <a:pt x="162" y="376"/>
                  </a:lnTo>
                  <a:lnTo>
                    <a:pt x="162" y="379"/>
                  </a:lnTo>
                  <a:lnTo>
                    <a:pt x="162" y="383"/>
                  </a:lnTo>
                  <a:lnTo>
                    <a:pt x="162" y="383"/>
                  </a:lnTo>
                  <a:lnTo>
                    <a:pt x="163" y="386"/>
                  </a:lnTo>
                  <a:lnTo>
                    <a:pt x="164" y="389"/>
                  </a:lnTo>
                  <a:lnTo>
                    <a:pt x="163" y="392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2" y="397"/>
                  </a:lnTo>
                  <a:lnTo>
                    <a:pt x="163" y="399"/>
                  </a:lnTo>
                  <a:lnTo>
                    <a:pt x="163" y="399"/>
                  </a:lnTo>
                  <a:lnTo>
                    <a:pt x="164" y="401"/>
                  </a:lnTo>
                  <a:lnTo>
                    <a:pt x="164" y="401"/>
                  </a:lnTo>
                  <a:lnTo>
                    <a:pt x="163" y="403"/>
                  </a:lnTo>
                  <a:lnTo>
                    <a:pt x="163" y="406"/>
                  </a:lnTo>
                  <a:lnTo>
                    <a:pt x="163" y="410"/>
                  </a:lnTo>
                  <a:lnTo>
                    <a:pt x="165" y="414"/>
                  </a:lnTo>
                  <a:lnTo>
                    <a:pt x="167" y="418"/>
                  </a:lnTo>
                  <a:lnTo>
                    <a:pt x="167" y="418"/>
                  </a:lnTo>
                  <a:lnTo>
                    <a:pt x="167" y="422"/>
                  </a:lnTo>
                  <a:lnTo>
                    <a:pt x="165" y="426"/>
                  </a:lnTo>
                  <a:lnTo>
                    <a:pt x="165" y="426"/>
                  </a:lnTo>
                  <a:lnTo>
                    <a:pt x="164" y="431"/>
                  </a:lnTo>
                  <a:lnTo>
                    <a:pt x="163" y="436"/>
                  </a:lnTo>
                  <a:lnTo>
                    <a:pt x="163" y="441"/>
                  </a:lnTo>
                  <a:lnTo>
                    <a:pt x="164" y="447"/>
                  </a:lnTo>
                  <a:lnTo>
                    <a:pt x="164" y="447"/>
                  </a:lnTo>
                  <a:lnTo>
                    <a:pt x="165" y="449"/>
                  </a:lnTo>
                  <a:lnTo>
                    <a:pt x="165" y="452"/>
                  </a:lnTo>
                  <a:lnTo>
                    <a:pt x="165" y="452"/>
                  </a:lnTo>
                  <a:lnTo>
                    <a:pt x="164" y="456"/>
                  </a:lnTo>
                  <a:lnTo>
                    <a:pt x="164" y="461"/>
                  </a:lnTo>
                  <a:lnTo>
                    <a:pt x="164" y="465"/>
                  </a:lnTo>
                  <a:lnTo>
                    <a:pt x="164" y="469"/>
                  </a:lnTo>
                  <a:lnTo>
                    <a:pt x="164" y="469"/>
                  </a:lnTo>
                  <a:lnTo>
                    <a:pt x="162" y="479"/>
                  </a:lnTo>
                  <a:lnTo>
                    <a:pt x="162" y="489"/>
                  </a:lnTo>
                  <a:lnTo>
                    <a:pt x="162" y="500"/>
                  </a:lnTo>
                  <a:lnTo>
                    <a:pt x="164" y="510"/>
                  </a:lnTo>
                  <a:lnTo>
                    <a:pt x="164" y="510"/>
                  </a:lnTo>
                  <a:lnTo>
                    <a:pt x="164" y="515"/>
                  </a:lnTo>
                  <a:lnTo>
                    <a:pt x="164" y="519"/>
                  </a:lnTo>
                  <a:lnTo>
                    <a:pt x="163" y="524"/>
                  </a:lnTo>
                  <a:lnTo>
                    <a:pt x="161" y="529"/>
                  </a:lnTo>
                  <a:lnTo>
                    <a:pt x="161" y="529"/>
                  </a:lnTo>
                  <a:lnTo>
                    <a:pt x="160" y="531"/>
                  </a:lnTo>
                  <a:lnTo>
                    <a:pt x="159" y="533"/>
                  </a:lnTo>
                  <a:lnTo>
                    <a:pt x="159" y="538"/>
                  </a:lnTo>
                  <a:lnTo>
                    <a:pt x="159" y="538"/>
                  </a:lnTo>
                  <a:lnTo>
                    <a:pt x="158" y="552"/>
                  </a:lnTo>
                  <a:lnTo>
                    <a:pt x="158" y="552"/>
                  </a:lnTo>
                  <a:lnTo>
                    <a:pt x="158" y="555"/>
                  </a:lnTo>
                  <a:lnTo>
                    <a:pt x="157" y="558"/>
                  </a:lnTo>
                  <a:lnTo>
                    <a:pt x="155" y="561"/>
                  </a:lnTo>
                  <a:lnTo>
                    <a:pt x="153" y="562"/>
                  </a:lnTo>
                  <a:lnTo>
                    <a:pt x="153" y="562"/>
                  </a:lnTo>
                  <a:lnTo>
                    <a:pt x="137" y="555"/>
                  </a:lnTo>
                  <a:lnTo>
                    <a:pt x="137" y="555"/>
                  </a:lnTo>
                  <a:lnTo>
                    <a:pt x="135" y="554"/>
                  </a:lnTo>
                  <a:lnTo>
                    <a:pt x="133" y="552"/>
                  </a:lnTo>
                  <a:lnTo>
                    <a:pt x="133" y="552"/>
                  </a:lnTo>
                  <a:lnTo>
                    <a:pt x="131" y="548"/>
                  </a:lnTo>
                  <a:lnTo>
                    <a:pt x="128" y="545"/>
                  </a:lnTo>
                  <a:lnTo>
                    <a:pt x="120" y="541"/>
                  </a:lnTo>
                  <a:lnTo>
                    <a:pt x="120" y="541"/>
                  </a:lnTo>
                  <a:lnTo>
                    <a:pt x="115" y="538"/>
                  </a:lnTo>
                  <a:lnTo>
                    <a:pt x="113" y="536"/>
                  </a:lnTo>
                  <a:lnTo>
                    <a:pt x="112" y="533"/>
                  </a:lnTo>
                  <a:lnTo>
                    <a:pt x="112" y="533"/>
                  </a:lnTo>
                  <a:lnTo>
                    <a:pt x="111" y="531"/>
                  </a:lnTo>
                  <a:lnTo>
                    <a:pt x="110" y="529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7" y="521"/>
                  </a:lnTo>
                  <a:lnTo>
                    <a:pt x="107" y="521"/>
                  </a:lnTo>
                  <a:lnTo>
                    <a:pt x="108" y="518"/>
                  </a:lnTo>
                  <a:lnTo>
                    <a:pt x="107" y="514"/>
                  </a:lnTo>
                  <a:lnTo>
                    <a:pt x="107" y="514"/>
                  </a:lnTo>
                  <a:lnTo>
                    <a:pt x="106" y="509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7" y="496"/>
                  </a:lnTo>
                  <a:lnTo>
                    <a:pt x="109" y="492"/>
                  </a:lnTo>
                  <a:lnTo>
                    <a:pt x="111" y="488"/>
                  </a:lnTo>
                  <a:lnTo>
                    <a:pt x="111" y="488"/>
                  </a:lnTo>
                  <a:lnTo>
                    <a:pt x="112" y="486"/>
                  </a:lnTo>
                  <a:lnTo>
                    <a:pt x="111" y="484"/>
                  </a:lnTo>
                  <a:lnTo>
                    <a:pt x="111" y="484"/>
                  </a:lnTo>
                  <a:lnTo>
                    <a:pt x="110" y="482"/>
                  </a:lnTo>
                  <a:lnTo>
                    <a:pt x="110" y="479"/>
                  </a:lnTo>
                  <a:lnTo>
                    <a:pt x="111" y="473"/>
                  </a:lnTo>
                  <a:lnTo>
                    <a:pt x="111" y="473"/>
                  </a:lnTo>
                  <a:lnTo>
                    <a:pt x="111" y="467"/>
                  </a:lnTo>
                  <a:lnTo>
                    <a:pt x="111" y="461"/>
                  </a:lnTo>
                  <a:lnTo>
                    <a:pt x="111" y="461"/>
                  </a:lnTo>
                  <a:lnTo>
                    <a:pt x="111" y="455"/>
                  </a:lnTo>
                  <a:lnTo>
                    <a:pt x="111" y="455"/>
                  </a:lnTo>
                  <a:lnTo>
                    <a:pt x="116" y="413"/>
                  </a:lnTo>
                  <a:lnTo>
                    <a:pt x="116" y="413"/>
                  </a:lnTo>
                  <a:lnTo>
                    <a:pt x="115" y="411"/>
                  </a:lnTo>
                  <a:lnTo>
                    <a:pt x="114" y="408"/>
                  </a:lnTo>
                  <a:lnTo>
                    <a:pt x="115" y="402"/>
                  </a:lnTo>
                  <a:lnTo>
                    <a:pt x="116" y="396"/>
                  </a:lnTo>
                  <a:lnTo>
                    <a:pt x="115" y="394"/>
                  </a:lnTo>
                  <a:lnTo>
                    <a:pt x="114" y="391"/>
                  </a:lnTo>
                  <a:lnTo>
                    <a:pt x="114" y="391"/>
                  </a:lnTo>
                  <a:lnTo>
                    <a:pt x="114" y="389"/>
                  </a:lnTo>
                  <a:lnTo>
                    <a:pt x="115" y="386"/>
                  </a:lnTo>
                  <a:lnTo>
                    <a:pt x="116" y="382"/>
                  </a:lnTo>
                  <a:lnTo>
                    <a:pt x="116" y="382"/>
                  </a:lnTo>
                  <a:lnTo>
                    <a:pt x="118" y="378"/>
                  </a:lnTo>
                  <a:lnTo>
                    <a:pt x="118" y="375"/>
                  </a:lnTo>
                  <a:lnTo>
                    <a:pt x="118" y="369"/>
                  </a:lnTo>
                  <a:lnTo>
                    <a:pt x="117" y="355"/>
                  </a:lnTo>
                  <a:lnTo>
                    <a:pt x="117" y="355"/>
                  </a:lnTo>
                  <a:lnTo>
                    <a:pt x="117" y="349"/>
                  </a:lnTo>
                  <a:lnTo>
                    <a:pt x="116" y="346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2" y="342"/>
                  </a:lnTo>
                  <a:lnTo>
                    <a:pt x="112" y="340"/>
                  </a:lnTo>
                  <a:lnTo>
                    <a:pt x="112" y="340"/>
                  </a:lnTo>
                  <a:lnTo>
                    <a:pt x="113" y="329"/>
                  </a:lnTo>
                  <a:lnTo>
                    <a:pt x="114" y="323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6" y="315"/>
                  </a:lnTo>
                  <a:lnTo>
                    <a:pt x="116" y="312"/>
                  </a:lnTo>
                  <a:lnTo>
                    <a:pt x="116" y="312"/>
                  </a:lnTo>
                  <a:lnTo>
                    <a:pt x="116" y="303"/>
                  </a:lnTo>
                  <a:lnTo>
                    <a:pt x="116" y="299"/>
                  </a:lnTo>
                  <a:lnTo>
                    <a:pt x="118" y="295"/>
                  </a:lnTo>
                  <a:lnTo>
                    <a:pt x="118" y="295"/>
                  </a:lnTo>
                  <a:lnTo>
                    <a:pt x="119" y="294"/>
                  </a:lnTo>
                  <a:lnTo>
                    <a:pt x="119" y="294"/>
                  </a:lnTo>
                  <a:lnTo>
                    <a:pt x="118" y="291"/>
                  </a:lnTo>
                  <a:lnTo>
                    <a:pt x="118" y="288"/>
                  </a:lnTo>
                  <a:lnTo>
                    <a:pt x="119" y="282"/>
                  </a:lnTo>
                  <a:lnTo>
                    <a:pt x="121" y="276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1" y="267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3" y="262"/>
                  </a:lnTo>
                  <a:lnTo>
                    <a:pt x="123" y="259"/>
                  </a:lnTo>
                  <a:lnTo>
                    <a:pt x="122" y="256"/>
                  </a:lnTo>
                  <a:lnTo>
                    <a:pt x="120" y="254"/>
                  </a:lnTo>
                  <a:lnTo>
                    <a:pt x="120" y="254"/>
                  </a:lnTo>
                  <a:lnTo>
                    <a:pt x="121" y="251"/>
                  </a:lnTo>
                  <a:lnTo>
                    <a:pt x="122" y="248"/>
                  </a:lnTo>
                  <a:lnTo>
                    <a:pt x="122" y="245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1" y="238"/>
                  </a:lnTo>
                  <a:lnTo>
                    <a:pt x="121" y="235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4" y="222"/>
                  </a:lnTo>
                  <a:lnTo>
                    <a:pt x="124" y="219"/>
                  </a:lnTo>
                  <a:lnTo>
                    <a:pt x="122" y="217"/>
                  </a:lnTo>
                  <a:lnTo>
                    <a:pt x="122" y="217"/>
                  </a:lnTo>
                  <a:lnTo>
                    <a:pt x="121" y="215"/>
                  </a:lnTo>
                  <a:lnTo>
                    <a:pt x="121" y="212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24" y="206"/>
                  </a:lnTo>
                  <a:lnTo>
                    <a:pt x="125" y="204"/>
                  </a:lnTo>
                  <a:lnTo>
                    <a:pt x="125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22" y="166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17" y="157"/>
                  </a:lnTo>
                  <a:lnTo>
                    <a:pt x="115" y="150"/>
                  </a:lnTo>
                  <a:lnTo>
                    <a:pt x="114" y="143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4" y="133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09" y="126"/>
                  </a:lnTo>
                  <a:lnTo>
                    <a:pt x="107" y="122"/>
                  </a:lnTo>
                  <a:lnTo>
                    <a:pt x="106" y="113"/>
                  </a:lnTo>
                  <a:lnTo>
                    <a:pt x="106" y="113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0" y="77"/>
                  </a:lnTo>
                  <a:lnTo>
                    <a:pt x="98" y="75"/>
                  </a:lnTo>
                  <a:lnTo>
                    <a:pt x="98" y="75"/>
                  </a:lnTo>
                  <a:lnTo>
                    <a:pt x="96" y="71"/>
                  </a:lnTo>
                  <a:lnTo>
                    <a:pt x="94" y="67"/>
                  </a:lnTo>
                  <a:lnTo>
                    <a:pt x="91" y="63"/>
                  </a:lnTo>
                  <a:lnTo>
                    <a:pt x="91" y="58"/>
                  </a:lnTo>
                  <a:lnTo>
                    <a:pt x="91" y="58"/>
                  </a:lnTo>
                  <a:lnTo>
                    <a:pt x="90" y="56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75" y="39"/>
                  </a:lnTo>
                  <a:lnTo>
                    <a:pt x="68" y="33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6" y="23"/>
                  </a:lnTo>
                  <a:lnTo>
                    <a:pt x="50" y="21"/>
                  </a:lnTo>
                  <a:lnTo>
                    <a:pt x="45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15"/>
                  </a:lnTo>
                  <a:lnTo>
                    <a:pt x="24" y="13"/>
                  </a:lnTo>
                  <a:lnTo>
                    <a:pt x="1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6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17" y="5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7" y="1"/>
                  </a:lnTo>
                  <a:lnTo>
                    <a:pt x="42" y="1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9" y="4"/>
                  </a:lnTo>
                  <a:lnTo>
                    <a:pt x="73" y="4"/>
                  </a:lnTo>
                  <a:lnTo>
                    <a:pt x="77" y="5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4" y="7"/>
                  </a:lnTo>
                  <a:lnTo>
                    <a:pt x="88" y="7"/>
                  </a:lnTo>
                  <a:lnTo>
                    <a:pt x="91" y="7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6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12"/>
                  </a:lnTo>
                  <a:lnTo>
                    <a:pt x="101" y="15"/>
                  </a:lnTo>
                  <a:lnTo>
                    <a:pt x="106" y="18"/>
                  </a:lnTo>
                  <a:lnTo>
                    <a:pt x="112" y="20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23" y="26"/>
                  </a:lnTo>
                  <a:lnTo>
                    <a:pt x="126" y="29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29" y="35"/>
                  </a:lnTo>
                  <a:lnTo>
                    <a:pt x="131" y="37"/>
                  </a:lnTo>
                  <a:lnTo>
                    <a:pt x="131" y="37"/>
                  </a:lnTo>
                  <a:lnTo>
                    <a:pt x="135" y="40"/>
                  </a:lnTo>
                  <a:lnTo>
                    <a:pt x="138" y="42"/>
                  </a:lnTo>
                  <a:lnTo>
                    <a:pt x="140" y="45"/>
                  </a:lnTo>
                  <a:lnTo>
                    <a:pt x="140" y="48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1" y="53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47" y="57"/>
                  </a:lnTo>
                  <a:lnTo>
                    <a:pt x="150" y="59"/>
                  </a:lnTo>
                  <a:lnTo>
                    <a:pt x="154" y="64"/>
                  </a:lnTo>
                  <a:lnTo>
                    <a:pt x="158" y="69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2" y="79"/>
                  </a:lnTo>
                  <a:lnTo>
                    <a:pt x="162" y="83"/>
                  </a:lnTo>
                  <a:lnTo>
                    <a:pt x="162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66" y="97"/>
                  </a:lnTo>
                  <a:lnTo>
                    <a:pt x="166" y="100"/>
                  </a:lnTo>
                  <a:lnTo>
                    <a:pt x="165" y="104"/>
                  </a:lnTo>
                  <a:lnTo>
                    <a:pt x="165" y="104"/>
                  </a:lnTo>
                  <a:lnTo>
                    <a:pt x="165" y="106"/>
                  </a:lnTo>
                  <a:lnTo>
                    <a:pt x="167" y="108"/>
                  </a:lnTo>
                  <a:lnTo>
                    <a:pt x="167" y="108"/>
                  </a:lnTo>
                  <a:lnTo>
                    <a:pt x="169" y="113"/>
                  </a:lnTo>
                  <a:lnTo>
                    <a:pt x="170" y="118"/>
                  </a:lnTo>
                  <a:lnTo>
                    <a:pt x="169" y="122"/>
                  </a:lnTo>
                  <a:lnTo>
                    <a:pt x="168" y="127"/>
                  </a:lnTo>
                  <a:lnTo>
                    <a:pt x="168" y="127"/>
                  </a:lnTo>
                  <a:lnTo>
                    <a:pt x="167" y="135"/>
                  </a:lnTo>
                  <a:lnTo>
                    <a:pt x="167" y="139"/>
                  </a:lnTo>
                  <a:lnTo>
                    <a:pt x="170" y="143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9" y="148"/>
                  </a:lnTo>
                  <a:lnTo>
                    <a:pt x="169" y="151"/>
                  </a:lnTo>
                  <a:lnTo>
                    <a:pt x="170" y="158"/>
                  </a:lnTo>
                  <a:lnTo>
                    <a:pt x="171" y="164"/>
                  </a:lnTo>
                  <a:lnTo>
                    <a:pt x="172" y="171"/>
                  </a:lnTo>
                  <a:lnTo>
                    <a:pt x="172" y="171"/>
                  </a:lnTo>
                  <a:lnTo>
                    <a:pt x="172" y="180"/>
                  </a:lnTo>
                  <a:lnTo>
                    <a:pt x="172" y="190"/>
                  </a:lnTo>
                  <a:lnTo>
                    <a:pt x="172" y="200"/>
                  </a:lnTo>
                  <a:lnTo>
                    <a:pt x="170" y="209"/>
                  </a:lnTo>
                  <a:lnTo>
                    <a:pt x="170" y="209"/>
                  </a:lnTo>
                  <a:lnTo>
                    <a:pt x="169" y="217"/>
                  </a:lnTo>
                  <a:lnTo>
                    <a:pt x="169" y="225"/>
                  </a:lnTo>
                  <a:lnTo>
                    <a:pt x="169" y="225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9" name="Freeform 285"/>
            <p:cNvSpPr>
              <a:spLocks noEditPoints="1"/>
            </p:cNvSpPr>
            <p:nvPr/>
          </p:nvSpPr>
          <p:spPr bwMode="auto">
            <a:xfrm>
              <a:off x="5095" y="1603"/>
              <a:ext cx="131" cy="412"/>
            </a:xfrm>
            <a:custGeom>
              <a:avLst/>
              <a:gdLst/>
              <a:ahLst/>
              <a:cxnLst>
                <a:cxn ang="0">
                  <a:pos x="18" y="412"/>
                </a:cxn>
                <a:cxn ang="0">
                  <a:pos x="10" y="401"/>
                </a:cxn>
                <a:cxn ang="0">
                  <a:pos x="10" y="350"/>
                </a:cxn>
                <a:cxn ang="0">
                  <a:pos x="8" y="334"/>
                </a:cxn>
                <a:cxn ang="0">
                  <a:pos x="5" y="308"/>
                </a:cxn>
                <a:cxn ang="0">
                  <a:pos x="5" y="299"/>
                </a:cxn>
                <a:cxn ang="0">
                  <a:pos x="0" y="283"/>
                </a:cxn>
                <a:cxn ang="0">
                  <a:pos x="10" y="270"/>
                </a:cxn>
                <a:cxn ang="0">
                  <a:pos x="39" y="271"/>
                </a:cxn>
                <a:cxn ang="0">
                  <a:pos x="52" y="262"/>
                </a:cxn>
                <a:cxn ang="0">
                  <a:pos x="49" y="241"/>
                </a:cxn>
                <a:cxn ang="0">
                  <a:pos x="46" y="221"/>
                </a:cxn>
                <a:cxn ang="0">
                  <a:pos x="10" y="215"/>
                </a:cxn>
                <a:cxn ang="0">
                  <a:pos x="11" y="189"/>
                </a:cxn>
                <a:cxn ang="0">
                  <a:pos x="8" y="175"/>
                </a:cxn>
                <a:cxn ang="0">
                  <a:pos x="11" y="157"/>
                </a:cxn>
                <a:cxn ang="0">
                  <a:pos x="13" y="135"/>
                </a:cxn>
                <a:cxn ang="0">
                  <a:pos x="7" y="105"/>
                </a:cxn>
                <a:cxn ang="0">
                  <a:pos x="6" y="72"/>
                </a:cxn>
                <a:cxn ang="0">
                  <a:pos x="8" y="63"/>
                </a:cxn>
                <a:cxn ang="0">
                  <a:pos x="7" y="21"/>
                </a:cxn>
                <a:cxn ang="0">
                  <a:pos x="33" y="4"/>
                </a:cxn>
                <a:cxn ang="0">
                  <a:pos x="42" y="25"/>
                </a:cxn>
                <a:cxn ang="0">
                  <a:pos x="52" y="35"/>
                </a:cxn>
                <a:cxn ang="0">
                  <a:pos x="74" y="46"/>
                </a:cxn>
                <a:cxn ang="0">
                  <a:pos x="109" y="47"/>
                </a:cxn>
                <a:cxn ang="0">
                  <a:pos x="118" y="56"/>
                </a:cxn>
                <a:cxn ang="0">
                  <a:pos x="129" y="76"/>
                </a:cxn>
                <a:cxn ang="0">
                  <a:pos x="131" y="95"/>
                </a:cxn>
                <a:cxn ang="0">
                  <a:pos x="117" y="116"/>
                </a:cxn>
                <a:cxn ang="0">
                  <a:pos x="83" y="116"/>
                </a:cxn>
                <a:cxn ang="0">
                  <a:pos x="68" y="113"/>
                </a:cxn>
                <a:cxn ang="0">
                  <a:pos x="44" y="127"/>
                </a:cxn>
                <a:cxn ang="0">
                  <a:pos x="45" y="141"/>
                </a:cxn>
                <a:cxn ang="0">
                  <a:pos x="46" y="151"/>
                </a:cxn>
                <a:cxn ang="0">
                  <a:pos x="62" y="164"/>
                </a:cxn>
                <a:cxn ang="0">
                  <a:pos x="81" y="167"/>
                </a:cxn>
                <a:cxn ang="0">
                  <a:pos x="96" y="169"/>
                </a:cxn>
                <a:cxn ang="0">
                  <a:pos x="119" y="201"/>
                </a:cxn>
                <a:cxn ang="0">
                  <a:pos x="117" y="220"/>
                </a:cxn>
                <a:cxn ang="0">
                  <a:pos x="118" y="246"/>
                </a:cxn>
                <a:cxn ang="0">
                  <a:pos x="118" y="266"/>
                </a:cxn>
                <a:cxn ang="0">
                  <a:pos x="116" y="288"/>
                </a:cxn>
                <a:cxn ang="0">
                  <a:pos x="90" y="307"/>
                </a:cxn>
                <a:cxn ang="0">
                  <a:pos x="78" y="321"/>
                </a:cxn>
                <a:cxn ang="0">
                  <a:pos x="71" y="335"/>
                </a:cxn>
                <a:cxn ang="0">
                  <a:pos x="58" y="353"/>
                </a:cxn>
                <a:cxn ang="0">
                  <a:pos x="42" y="384"/>
                </a:cxn>
                <a:cxn ang="0">
                  <a:pos x="34" y="293"/>
                </a:cxn>
                <a:cxn ang="0">
                  <a:pos x="31" y="315"/>
                </a:cxn>
                <a:cxn ang="0">
                  <a:pos x="37" y="328"/>
                </a:cxn>
                <a:cxn ang="0">
                  <a:pos x="57" y="325"/>
                </a:cxn>
                <a:cxn ang="0">
                  <a:pos x="68" y="309"/>
                </a:cxn>
                <a:cxn ang="0">
                  <a:pos x="80" y="299"/>
                </a:cxn>
                <a:cxn ang="0">
                  <a:pos x="59" y="283"/>
                </a:cxn>
                <a:cxn ang="0">
                  <a:pos x="34" y="293"/>
                </a:cxn>
                <a:cxn ang="0">
                  <a:pos x="41" y="100"/>
                </a:cxn>
                <a:cxn ang="0">
                  <a:pos x="68" y="102"/>
                </a:cxn>
                <a:cxn ang="0">
                  <a:pos x="73" y="83"/>
                </a:cxn>
                <a:cxn ang="0">
                  <a:pos x="61" y="67"/>
                </a:cxn>
                <a:cxn ang="0">
                  <a:pos x="37" y="72"/>
                </a:cxn>
                <a:cxn ang="0">
                  <a:pos x="34" y="88"/>
                </a:cxn>
              </a:cxnLst>
              <a:rect l="0" t="0" r="r" b="b"/>
              <a:pathLst>
                <a:path w="131" h="412">
                  <a:moveTo>
                    <a:pt x="34" y="405"/>
                  </a:moveTo>
                  <a:lnTo>
                    <a:pt x="34" y="405"/>
                  </a:lnTo>
                  <a:lnTo>
                    <a:pt x="31" y="406"/>
                  </a:lnTo>
                  <a:lnTo>
                    <a:pt x="28" y="406"/>
                  </a:lnTo>
                  <a:lnTo>
                    <a:pt x="23" y="409"/>
                  </a:lnTo>
                  <a:lnTo>
                    <a:pt x="18" y="412"/>
                  </a:lnTo>
                  <a:lnTo>
                    <a:pt x="16" y="412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1" y="403"/>
                  </a:lnTo>
                  <a:lnTo>
                    <a:pt x="11" y="403"/>
                  </a:lnTo>
                  <a:lnTo>
                    <a:pt x="10" y="401"/>
                  </a:lnTo>
                  <a:lnTo>
                    <a:pt x="10" y="401"/>
                  </a:lnTo>
                  <a:lnTo>
                    <a:pt x="10" y="371"/>
                  </a:lnTo>
                  <a:lnTo>
                    <a:pt x="10" y="371"/>
                  </a:lnTo>
                  <a:lnTo>
                    <a:pt x="10" y="355"/>
                  </a:lnTo>
                  <a:lnTo>
                    <a:pt x="10" y="355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9" y="339"/>
                  </a:lnTo>
                  <a:lnTo>
                    <a:pt x="8" y="33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0"/>
                  </a:lnTo>
                  <a:lnTo>
                    <a:pt x="7" y="316"/>
                  </a:lnTo>
                  <a:lnTo>
                    <a:pt x="7" y="312"/>
                  </a:lnTo>
                  <a:lnTo>
                    <a:pt x="5" y="308"/>
                  </a:lnTo>
                  <a:lnTo>
                    <a:pt x="5" y="308"/>
                  </a:lnTo>
                  <a:lnTo>
                    <a:pt x="4" y="306"/>
                  </a:lnTo>
                  <a:lnTo>
                    <a:pt x="5" y="304"/>
                  </a:lnTo>
                  <a:lnTo>
                    <a:pt x="5" y="304"/>
                  </a:lnTo>
                  <a:lnTo>
                    <a:pt x="5" y="302"/>
                  </a:lnTo>
                  <a:lnTo>
                    <a:pt x="5" y="299"/>
                  </a:lnTo>
                  <a:lnTo>
                    <a:pt x="4" y="297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" y="292"/>
                  </a:lnTo>
                  <a:lnTo>
                    <a:pt x="0" y="289"/>
                  </a:lnTo>
                  <a:lnTo>
                    <a:pt x="0" y="283"/>
                  </a:lnTo>
                  <a:lnTo>
                    <a:pt x="2" y="276"/>
                  </a:lnTo>
                  <a:lnTo>
                    <a:pt x="4" y="273"/>
                  </a:lnTo>
                  <a:lnTo>
                    <a:pt x="6" y="271"/>
                  </a:lnTo>
                  <a:lnTo>
                    <a:pt x="6" y="271"/>
                  </a:lnTo>
                  <a:lnTo>
                    <a:pt x="7" y="271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6" y="270"/>
                  </a:lnTo>
                  <a:lnTo>
                    <a:pt x="22" y="270"/>
                  </a:lnTo>
                  <a:lnTo>
                    <a:pt x="35" y="271"/>
                  </a:lnTo>
                  <a:lnTo>
                    <a:pt x="35" y="271"/>
                  </a:lnTo>
                  <a:lnTo>
                    <a:pt x="39" y="271"/>
                  </a:lnTo>
                  <a:lnTo>
                    <a:pt x="43" y="271"/>
                  </a:lnTo>
                  <a:lnTo>
                    <a:pt x="46" y="269"/>
                  </a:lnTo>
                  <a:lnTo>
                    <a:pt x="48" y="266"/>
                  </a:lnTo>
                  <a:lnTo>
                    <a:pt x="48" y="266"/>
                  </a:lnTo>
                  <a:lnTo>
                    <a:pt x="50" y="264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7"/>
                  </a:lnTo>
                  <a:lnTo>
                    <a:pt x="49" y="241"/>
                  </a:lnTo>
                  <a:lnTo>
                    <a:pt x="49" y="241"/>
                  </a:lnTo>
                  <a:lnTo>
                    <a:pt x="52" y="236"/>
                  </a:lnTo>
                  <a:lnTo>
                    <a:pt x="53" y="232"/>
                  </a:lnTo>
                  <a:lnTo>
                    <a:pt x="52" y="227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46" y="221"/>
                  </a:lnTo>
                  <a:lnTo>
                    <a:pt x="43" y="220"/>
                  </a:lnTo>
                  <a:lnTo>
                    <a:pt x="41" y="221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9" y="210"/>
                  </a:lnTo>
                  <a:lnTo>
                    <a:pt x="9" y="205"/>
                  </a:lnTo>
                  <a:lnTo>
                    <a:pt x="10" y="200"/>
                  </a:lnTo>
                  <a:lnTo>
                    <a:pt x="11" y="195"/>
                  </a:lnTo>
                  <a:lnTo>
                    <a:pt x="11" y="195"/>
                  </a:lnTo>
                  <a:lnTo>
                    <a:pt x="11" y="189"/>
                  </a:lnTo>
                  <a:lnTo>
                    <a:pt x="10" y="185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8" y="178"/>
                  </a:lnTo>
                  <a:lnTo>
                    <a:pt x="8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0" y="173"/>
                  </a:lnTo>
                  <a:lnTo>
                    <a:pt x="11" y="171"/>
                  </a:lnTo>
                  <a:lnTo>
                    <a:pt x="12" y="166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11" y="149"/>
                  </a:lnTo>
                  <a:lnTo>
                    <a:pt x="12" y="146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4" y="138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0" y="131"/>
                  </a:lnTo>
                  <a:lnTo>
                    <a:pt x="9" y="128"/>
                  </a:lnTo>
                  <a:lnTo>
                    <a:pt x="7" y="120"/>
                  </a:lnTo>
                  <a:lnTo>
                    <a:pt x="7" y="113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93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8" y="63"/>
                  </a:lnTo>
                  <a:lnTo>
                    <a:pt x="8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40" y="15"/>
                  </a:lnTo>
                  <a:lnTo>
                    <a:pt x="42" y="19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3" y="29"/>
                  </a:lnTo>
                  <a:lnTo>
                    <a:pt x="46" y="3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2" y="35"/>
                  </a:lnTo>
                  <a:lnTo>
                    <a:pt x="54" y="37"/>
                  </a:lnTo>
                  <a:lnTo>
                    <a:pt x="58" y="40"/>
                  </a:lnTo>
                  <a:lnTo>
                    <a:pt x="63" y="43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4" y="46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7" y="49"/>
                  </a:lnTo>
                  <a:lnTo>
                    <a:pt x="94" y="49"/>
                  </a:lnTo>
                  <a:lnTo>
                    <a:pt x="102" y="49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12" y="46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19" y="69"/>
                  </a:lnTo>
                  <a:lnTo>
                    <a:pt x="121" y="73"/>
                  </a:lnTo>
                  <a:lnTo>
                    <a:pt x="124" y="75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28" y="80"/>
                  </a:lnTo>
                  <a:lnTo>
                    <a:pt x="127" y="85"/>
                  </a:lnTo>
                  <a:lnTo>
                    <a:pt x="128" y="90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24" y="98"/>
                  </a:lnTo>
                  <a:lnTo>
                    <a:pt x="119" y="102"/>
                  </a:lnTo>
                  <a:lnTo>
                    <a:pt x="118" y="105"/>
                  </a:lnTo>
                  <a:lnTo>
                    <a:pt x="117" y="108"/>
                  </a:lnTo>
                  <a:lnTo>
                    <a:pt x="117" y="112"/>
                  </a:lnTo>
                  <a:lnTo>
                    <a:pt x="117" y="116"/>
                  </a:lnTo>
                  <a:lnTo>
                    <a:pt x="117" y="116"/>
                  </a:lnTo>
                  <a:lnTo>
                    <a:pt x="109" y="118"/>
                  </a:lnTo>
                  <a:lnTo>
                    <a:pt x="101" y="118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3" y="116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77" y="117"/>
                  </a:lnTo>
                  <a:lnTo>
                    <a:pt x="74" y="116"/>
                  </a:lnTo>
                  <a:lnTo>
                    <a:pt x="68" y="113"/>
                  </a:lnTo>
                  <a:lnTo>
                    <a:pt x="68" y="113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48" y="120"/>
                  </a:lnTo>
                  <a:lnTo>
                    <a:pt x="46" y="122"/>
                  </a:lnTo>
                  <a:lnTo>
                    <a:pt x="45" y="124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130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44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42"/>
                  </a:lnTo>
                  <a:lnTo>
                    <a:pt x="45" y="143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6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51" y="160"/>
                  </a:lnTo>
                  <a:lnTo>
                    <a:pt x="54" y="162"/>
                  </a:lnTo>
                  <a:lnTo>
                    <a:pt x="58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9" y="163"/>
                  </a:lnTo>
                  <a:lnTo>
                    <a:pt x="69" y="163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81" y="167"/>
                  </a:lnTo>
                  <a:lnTo>
                    <a:pt x="84" y="167"/>
                  </a:lnTo>
                  <a:lnTo>
                    <a:pt x="87" y="169"/>
                  </a:lnTo>
                  <a:lnTo>
                    <a:pt x="87" y="169"/>
                  </a:lnTo>
                  <a:lnTo>
                    <a:pt x="89" y="169"/>
                  </a:lnTo>
                  <a:lnTo>
                    <a:pt x="91" y="169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20" y="205"/>
                  </a:lnTo>
                  <a:lnTo>
                    <a:pt x="119" y="208"/>
                  </a:lnTo>
                  <a:lnTo>
                    <a:pt x="119" y="208"/>
                  </a:lnTo>
                  <a:lnTo>
                    <a:pt x="118" y="214"/>
                  </a:lnTo>
                  <a:lnTo>
                    <a:pt x="117" y="22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37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18" y="246"/>
                  </a:lnTo>
                  <a:lnTo>
                    <a:pt x="118" y="249"/>
                  </a:lnTo>
                  <a:lnTo>
                    <a:pt x="118" y="251"/>
                  </a:lnTo>
                  <a:lnTo>
                    <a:pt x="118" y="251"/>
                  </a:lnTo>
                  <a:lnTo>
                    <a:pt x="116" y="256"/>
                  </a:lnTo>
                  <a:lnTo>
                    <a:pt x="117" y="261"/>
                  </a:lnTo>
                  <a:lnTo>
                    <a:pt x="118" y="266"/>
                  </a:lnTo>
                  <a:lnTo>
                    <a:pt x="120" y="271"/>
                  </a:lnTo>
                  <a:lnTo>
                    <a:pt x="120" y="271"/>
                  </a:lnTo>
                  <a:lnTo>
                    <a:pt x="121" y="275"/>
                  </a:lnTo>
                  <a:lnTo>
                    <a:pt x="121" y="280"/>
                  </a:lnTo>
                  <a:lnTo>
                    <a:pt x="119" y="285"/>
                  </a:lnTo>
                  <a:lnTo>
                    <a:pt x="116" y="288"/>
                  </a:lnTo>
                  <a:lnTo>
                    <a:pt x="116" y="288"/>
                  </a:lnTo>
                  <a:lnTo>
                    <a:pt x="99" y="302"/>
                  </a:lnTo>
                  <a:lnTo>
                    <a:pt x="99" y="302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0" y="307"/>
                  </a:lnTo>
                  <a:lnTo>
                    <a:pt x="87" y="311"/>
                  </a:lnTo>
                  <a:lnTo>
                    <a:pt x="83" y="315"/>
                  </a:lnTo>
                  <a:lnTo>
                    <a:pt x="79" y="318"/>
                  </a:lnTo>
                  <a:lnTo>
                    <a:pt x="79" y="318"/>
                  </a:lnTo>
                  <a:lnTo>
                    <a:pt x="79" y="320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4"/>
                  </a:lnTo>
                  <a:lnTo>
                    <a:pt x="78" y="326"/>
                  </a:lnTo>
                  <a:lnTo>
                    <a:pt x="75" y="329"/>
                  </a:lnTo>
                  <a:lnTo>
                    <a:pt x="75" y="329"/>
                  </a:lnTo>
                  <a:lnTo>
                    <a:pt x="71" y="335"/>
                  </a:lnTo>
                  <a:lnTo>
                    <a:pt x="71" y="335"/>
                  </a:lnTo>
                  <a:lnTo>
                    <a:pt x="69" y="338"/>
                  </a:lnTo>
                  <a:lnTo>
                    <a:pt x="68" y="340"/>
                  </a:lnTo>
                  <a:lnTo>
                    <a:pt x="68" y="340"/>
                  </a:lnTo>
                  <a:lnTo>
                    <a:pt x="62" y="346"/>
                  </a:lnTo>
                  <a:lnTo>
                    <a:pt x="58" y="353"/>
                  </a:lnTo>
                  <a:lnTo>
                    <a:pt x="55" y="359"/>
                  </a:lnTo>
                  <a:lnTo>
                    <a:pt x="51" y="366"/>
                  </a:lnTo>
                  <a:lnTo>
                    <a:pt x="51" y="366"/>
                  </a:lnTo>
                  <a:lnTo>
                    <a:pt x="48" y="370"/>
                  </a:lnTo>
                  <a:lnTo>
                    <a:pt x="45" y="375"/>
                  </a:lnTo>
                  <a:lnTo>
                    <a:pt x="42" y="384"/>
                  </a:lnTo>
                  <a:lnTo>
                    <a:pt x="39" y="394"/>
                  </a:lnTo>
                  <a:lnTo>
                    <a:pt x="35" y="403"/>
                  </a:lnTo>
                  <a:lnTo>
                    <a:pt x="35" y="403"/>
                  </a:lnTo>
                  <a:lnTo>
                    <a:pt x="34" y="405"/>
                  </a:lnTo>
                  <a:lnTo>
                    <a:pt x="34" y="405"/>
                  </a:lnTo>
                  <a:close/>
                  <a:moveTo>
                    <a:pt x="34" y="293"/>
                  </a:moveTo>
                  <a:lnTo>
                    <a:pt x="34" y="293"/>
                  </a:lnTo>
                  <a:lnTo>
                    <a:pt x="34" y="292"/>
                  </a:lnTo>
                  <a:lnTo>
                    <a:pt x="34" y="292"/>
                  </a:lnTo>
                  <a:lnTo>
                    <a:pt x="32" y="299"/>
                  </a:lnTo>
                  <a:lnTo>
                    <a:pt x="32" y="307"/>
                  </a:lnTo>
                  <a:lnTo>
                    <a:pt x="31" y="315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1" y="325"/>
                  </a:lnTo>
                  <a:lnTo>
                    <a:pt x="32" y="326"/>
                  </a:lnTo>
                  <a:lnTo>
                    <a:pt x="37" y="328"/>
                  </a:lnTo>
                  <a:lnTo>
                    <a:pt x="37" y="328"/>
                  </a:lnTo>
                  <a:lnTo>
                    <a:pt x="41" y="328"/>
                  </a:lnTo>
                  <a:lnTo>
                    <a:pt x="45" y="327"/>
                  </a:lnTo>
                  <a:lnTo>
                    <a:pt x="49" y="325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7" y="325"/>
                  </a:lnTo>
                  <a:lnTo>
                    <a:pt x="60" y="324"/>
                  </a:lnTo>
                  <a:lnTo>
                    <a:pt x="62" y="322"/>
                  </a:lnTo>
                  <a:lnTo>
                    <a:pt x="64" y="318"/>
                  </a:lnTo>
                  <a:lnTo>
                    <a:pt x="64" y="318"/>
                  </a:lnTo>
                  <a:lnTo>
                    <a:pt x="66" y="314"/>
                  </a:lnTo>
                  <a:lnTo>
                    <a:pt x="68" y="309"/>
                  </a:lnTo>
                  <a:lnTo>
                    <a:pt x="68" y="309"/>
                  </a:lnTo>
                  <a:lnTo>
                    <a:pt x="73" y="309"/>
                  </a:lnTo>
                  <a:lnTo>
                    <a:pt x="76" y="306"/>
                  </a:lnTo>
                  <a:lnTo>
                    <a:pt x="78" y="303"/>
                  </a:lnTo>
                  <a:lnTo>
                    <a:pt x="80" y="299"/>
                  </a:lnTo>
                  <a:lnTo>
                    <a:pt x="80" y="299"/>
                  </a:lnTo>
                  <a:lnTo>
                    <a:pt x="81" y="297"/>
                  </a:lnTo>
                  <a:lnTo>
                    <a:pt x="80" y="295"/>
                  </a:lnTo>
                  <a:lnTo>
                    <a:pt x="80" y="293"/>
                  </a:lnTo>
                  <a:lnTo>
                    <a:pt x="78" y="292"/>
                  </a:lnTo>
                  <a:lnTo>
                    <a:pt x="78" y="292"/>
                  </a:lnTo>
                  <a:lnTo>
                    <a:pt x="59" y="283"/>
                  </a:lnTo>
                  <a:lnTo>
                    <a:pt x="59" y="283"/>
                  </a:lnTo>
                  <a:lnTo>
                    <a:pt x="56" y="282"/>
                  </a:lnTo>
                  <a:lnTo>
                    <a:pt x="52" y="283"/>
                  </a:lnTo>
                  <a:lnTo>
                    <a:pt x="52" y="283"/>
                  </a:lnTo>
                  <a:lnTo>
                    <a:pt x="43" y="287"/>
                  </a:lnTo>
                  <a:lnTo>
                    <a:pt x="34" y="293"/>
                  </a:lnTo>
                  <a:lnTo>
                    <a:pt x="34" y="293"/>
                  </a:lnTo>
                  <a:close/>
                  <a:moveTo>
                    <a:pt x="34" y="88"/>
                  </a:moveTo>
                  <a:lnTo>
                    <a:pt x="34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1" y="100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50" y="106"/>
                  </a:lnTo>
                  <a:lnTo>
                    <a:pt x="56" y="106"/>
                  </a:lnTo>
                  <a:lnTo>
                    <a:pt x="62" y="105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3" y="93"/>
                  </a:lnTo>
                  <a:lnTo>
                    <a:pt x="74" y="88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0" y="71"/>
                  </a:lnTo>
                  <a:lnTo>
                    <a:pt x="69" y="68"/>
                  </a:lnTo>
                  <a:lnTo>
                    <a:pt x="66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52" y="67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6" y="74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7" y="80"/>
                  </a:lnTo>
                  <a:lnTo>
                    <a:pt x="37" y="82"/>
                  </a:lnTo>
                  <a:lnTo>
                    <a:pt x="34" y="88"/>
                  </a:lnTo>
                  <a:lnTo>
                    <a:pt x="34" y="88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0" name="Freeform 286"/>
            <p:cNvSpPr>
              <a:spLocks/>
            </p:cNvSpPr>
            <p:nvPr/>
          </p:nvSpPr>
          <p:spPr bwMode="auto">
            <a:xfrm>
              <a:off x="4995" y="1604"/>
              <a:ext cx="100" cy="422"/>
            </a:xfrm>
            <a:custGeom>
              <a:avLst/>
              <a:gdLst/>
              <a:ahLst/>
              <a:cxnLst>
                <a:cxn ang="0">
                  <a:pos x="84" y="422"/>
                </a:cxn>
                <a:cxn ang="0">
                  <a:pos x="55" y="414"/>
                </a:cxn>
                <a:cxn ang="0">
                  <a:pos x="43" y="412"/>
                </a:cxn>
                <a:cxn ang="0">
                  <a:pos x="18" y="411"/>
                </a:cxn>
                <a:cxn ang="0">
                  <a:pos x="0" y="407"/>
                </a:cxn>
                <a:cxn ang="0">
                  <a:pos x="3" y="359"/>
                </a:cxn>
                <a:cxn ang="0">
                  <a:pos x="2" y="341"/>
                </a:cxn>
                <a:cxn ang="0">
                  <a:pos x="8" y="329"/>
                </a:cxn>
                <a:cxn ang="0">
                  <a:pos x="21" y="341"/>
                </a:cxn>
                <a:cxn ang="0">
                  <a:pos x="37" y="342"/>
                </a:cxn>
                <a:cxn ang="0">
                  <a:pos x="50" y="348"/>
                </a:cxn>
                <a:cxn ang="0">
                  <a:pos x="58" y="348"/>
                </a:cxn>
                <a:cxn ang="0">
                  <a:pos x="73" y="346"/>
                </a:cxn>
                <a:cxn ang="0">
                  <a:pos x="77" y="332"/>
                </a:cxn>
                <a:cxn ang="0">
                  <a:pos x="77" y="302"/>
                </a:cxn>
                <a:cxn ang="0">
                  <a:pos x="69" y="294"/>
                </a:cxn>
                <a:cxn ang="0">
                  <a:pos x="58" y="290"/>
                </a:cxn>
                <a:cxn ang="0">
                  <a:pos x="38" y="292"/>
                </a:cxn>
                <a:cxn ang="0">
                  <a:pos x="18" y="294"/>
                </a:cxn>
                <a:cxn ang="0">
                  <a:pos x="8" y="313"/>
                </a:cxn>
                <a:cxn ang="0">
                  <a:pos x="7" y="293"/>
                </a:cxn>
                <a:cxn ang="0">
                  <a:pos x="9" y="272"/>
                </a:cxn>
                <a:cxn ang="0">
                  <a:pos x="13" y="252"/>
                </a:cxn>
                <a:cxn ang="0">
                  <a:pos x="13" y="231"/>
                </a:cxn>
                <a:cxn ang="0">
                  <a:pos x="16" y="217"/>
                </a:cxn>
                <a:cxn ang="0">
                  <a:pos x="16" y="193"/>
                </a:cxn>
                <a:cxn ang="0">
                  <a:pos x="16" y="177"/>
                </a:cxn>
                <a:cxn ang="0">
                  <a:pos x="17" y="150"/>
                </a:cxn>
                <a:cxn ang="0">
                  <a:pos x="22" y="140"/>
                </a:cxn>
                <a:cxn ang="0">
                  <a:pos x="32" y="140"/>
                </a:cxn>
                <a:cxn ang="0">
                  <a:pos x="57" y="145"/>
                </a:cxn>
                <a:cxn ang="0">
                  <a:pos x="65" y="137"/>
                </a:cxn>
                <a:cxn ang="0">
                  <a:pos x="71" y="125"/>
                </a:cxn>
                <a:cxn ang="0">
                  <a:pos x="68" y="102"/>
                </a:cxn>
                <a:cxn ang="0">
                  <a:pos x="60" y="90"/>
                </a:cxn>
                <a:cxn ang="0">
                  <a:pos x="44" y="87"/>
                </a:cxn>
                <a:cxn ang="0">
                  <a:pos x="21" y="54"/>
                </a:cxn>
                <a:cxn ang="0">
                  <a:pos x="25" y="46"/>
                </a:cxn>
                <a:cxn ang="0">
                  <a:pos x="46" y="28"/>
                </a:cxn>
                <a:cxn ang="0">
                  <a:pos x="61" y="18"/>
                </a:cxn>
                <a:cxn ang="0">
                  <a:pos x="78" y="8"/>
                </a:cxn>
                <a:cxn ang="0">
                  <a:pos x="96" y="25"/>
                </a:cxn>
                <a:cxn ang="0">
                  <a:pos x="94" y="36"/>
                </a:cxn>
                <a:cxn ang="0">
                  <a:pos x="94" y="62"/>
                </a:cxn>
                <a:cxn ang="0">
                  <a:pos x="97" y="77"/>
                </a:cxn>
                <a:cxn ang="0">
                  <a:pos x="95" y="101"/>
                </a:cxn>
                <a:cxn ang="0">
                  <a:pos x="95" y="126"/>
                </a:cxn>
                <a:cxn ang="0">
                  <a:pos x="100" y="146"/>
                </a:cxn>
                <a:cxn ang="0">
                  <a:pos x="99" y="164"/>
                </a:cxn>
                <a:cxn ang="0">
                  <a:pos x="97" y="194"/>
                </a:cxn>
                <a:cxn ang="0">
                  <a:pos x="97" y="210"/>
                </a:cxn>
                <a:cxn ang="0">
                  <a:pos x="92" y="217"/>
                </a:cxn>
                <a:cxn ang="0">
                  <a:pos x="59" y="224"/>
                </a:cxn>
                <a:cxn ang="0">
                  <a:pos x="53" y="233"/>
                </a:cxn>
                <a:cxn ang="0">
                  <a:pos x="54" y="246"/>
                </a:cxn>
                <a:cxn ang="0">
                  <a:pos x="54" y="262"/>
                </a:cxn>
                <a:cxn ang="0">
                  <a:pos x="66" y="274"/>
                </a:cxn>
                <a:cxn ang="0">
                  <a:pos x="86" y="272"/>
                </a:cxn>
                <a:cxn ang="0">
                  <a:pos x="91" y="286"/>
                </a:cxn>
                <a:cxn ang="0">
                  <a:pos x="92" y="308"/>
                </a:cxn>
                <a:cxn ang="0">
                  <a:pos x="96" y="335"/>
                </a:cxn>
                <a:cxn ang="0">
                  <a:pos x="97" y="361"/>
                </a:cxn>
                <a:cxn ang="0">
                  <a:pos x="97" y="377"/>
                </a:cxn>
              </a:cxnLst>
              <a:rect l="0" t="0" r="r" b="b"/>
              <a:pathLst>
                <a:path w="100" h="422">
                  <a:moveTo>
                    <a:pt x="98" y="418"/>
                  </a:moveTo>
                  <a:lnTo>
                    <a:pt x="98" y="418"/>
                  </a:lnTo>
                  <a:lnTo>
                    <a:pt x="93" y="421"/>
                  </a:lnTo>
                  <a:lnTo>
                    <a:pt x="89" y="422"/>
                  </a:lnTo>
                  <a:lnTo>
                    <a:pt x="84" y="422"/>
                  </a:lnTo>
                  <a:lnTo>
                    <a:pt x="78" y="420"/>
                  </a:lnTo>
                  <a:lnTo>
                    <a:pt x="78" y="420"/>
                  </a:lnTo>
                  <a:lnTo>
                    <a:pt x="65" y="416"/>
                  </a:lnTo>
                  <a:lnTo>
                    <a:pt x="58" y="414"/>
                  </a:lnTo>
                  <a:lnTo>
                    <a:pt x="55" y="414"/>
                  </a:lnTo>
                  <a:lnTo>
                    <a:pt x="51" y="415"/>
                  </a:lnTo>
                  <a:lnTo>
                    <a:pt x="51" y="415"/>
                  </a:lnTo>
                  <a:lnTo>
                    <a:pt x="49" y="415"/>
                  </a:lnTo>
                  <a:lnTo>
                    <a:pt x="49" y="415"/>
                  </a:lnTo>
                  <a:lnTo>
                    <a:pt x="43" y="412"/>
                  </a:lnTo>
                  <a:lnTo>
                    <a:pt x="37" y="411"/>
                  </a:lnTo>
                  <a:lnTo>
                    <a:pt x="25" y="410"/>
                  </a:lnTo>
                  <a:lnTo>
                    <a:pt x="25" y="410"/>
                  </a:lnTo>
                  <a:lnTo>
                    <a:pt x="22" y="410"/>
                  </a:lnTo>
                  <a:lnTo>
                    <a:pt x="18" y="411"/>
                  </a:lnTo>
                  <a:lnTo>
                    <a:pt x="15" y="411"/>
                  </a:lnTo>
                  <a:lnTo>
                    <a:pt x="11" y="410"/>
                  </a:lnTo>
                  <a:lnTo>
                    <a:pt x="11" y="410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1" y="368"/>
                  </a:lnTo>
                  <a:lnTo>
                    <a:pt x="1" y="368"/>
                  </a:lnTo>
                  <a:lnTo>
                    <a:pt x="2" y="364"/>
                  </a:lnTo>
                  <a:lnTo>
                    <a:pt x="3" y="359"/>
                  </a:lnTo>
                  <a:lnTo>
                    <a:pt x="3" y="359"/>
                  </a:lnTo>
                  <a:lnTo>
                    <a:pt x="4" y="356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2" y="347"/>
                  </a:lnTo>
                  <a:lnTo>
                    <a:pt x="2" y="341"/>
                  </a:lnTo>
                  <a:lnTo>
                    <a:pt x="5" y="330"/>
                  </a:lnTo>
                  <a:lnTo>
                    <a:pt x="5" y="330"/>
                  </a:lnTo>
                  <a:lnTo>
                    <a:pt x="7" y="323"/>
                  </a:lnTo>
                  <a:lnTo>
                    <a:pt x="7" y="323"/>
                  </a:lnTo>
                  <a:lnTo>
                    <a:pt x="8" y="329"/>
                  </a:lnTo>
                  <a:lnTo>
                    <a:pt x="8" y="329"/>
                  </a:lnTo>
                  <a:lnTo>
                    <a:pt x="9" y="332"/>
                  </a:lnTo>
                  <a:lnTo>
                    <a:pt x="10" y="334"/>
                  </a:lnTo>
                  <a:lnTo>
                    <a:pt x="10" y="334"/>
                  </a:lnTo>
                  <a:lnTo>
                    <a:pt x="21" y="341"/>
                  </a:lnTo>
                  <a:lnTo>
                    <a:pt x="26" y="343"/>
                  </a:lnTo>
                  <a:lnTo>
                    <a:pt x="30" y="343"/>
                  </a:lnTo>
                  <a:lnTo>
                    <a:pt x="33" y="343"/>
                  </a:lnTo>
                  <a:lnTo>
                    <a:pt x="33" y="343"/>
                  </a:lnTo>
                  <a:lnTo>
                    <a:pt x="37" y="342"/>
                  </a:lnTo>
                  <a:lnTo>
                    <a:pt x="40" y="342"/>
                  </a:lnTo>
                  <a:lnTo>
                    <a:pt x="43" y="344"/>
                  </a:lnTo>
                  <a:lnTo>
                    <a:pt x="46" y="346"/>
                  </a:lnTo>
                  <a:lnTo>
                    <a:pt x="46" y="346"/>
                  </a:lnTo>
                  <a:lnTo>
                    <a:pt x="50" y="348"/>
                  </a:lnTo>
                  <a:lnTo>
                    <a:pt x="52" y="349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6" y="348"/>
                  </a:lnTo>
                  <a:lnTo>
                    <a:pt x="58" y="348"/>
                  </a:lnTo>
                  <a:lnTo>
                    <a:pt x="58" y="348"/>
                  </a:lnTo>
                  <a:lnTo>
                    <a:pt x="63" y="349"/>
                  </a:lnTo>
                  <a:lnTo>
                    <a:pt x="67" y="349"/>
                  </a:lnTo>
                  <a:lnTo>
                    <a:pt x="70" y="348"/>
                  </a:lnTo>
                  <a:lnTo>
                    <a:pt x="73" y="346"/>
                  </a:lnTo>
                  <a:lnTo>
                    <a:pt x="75" y="344"/>
                  </a:lnTo>
                  <a:lnTo>
                    <a:pt x="76" y="341"/>
                  </a:lnTo>
                  <a:lnTo>
                    <a:pt x="77" y="336"/>
                  </a:lnTo>
                  <a:lnTo>
                    <a:pt x="77" y="332"/>
                  </a:lnTo>
                  <a:lnTo>
                    <a:pt x="77" y="332"/>
                  </a:lnTo>
                  <a:lnTo>
                    <a:pt x="77" y="327"/>
                  </a:lnTo>
                  <a:lnTo>
                    <a:pt x="77" y="327"/>
                  </a:lnTo>
                  <a:lnTo>
                    <a:pt x="78" y="314"/>
                  </a:lnTo>
                  <a:lnTo>
                    <a:pt x="78" y="314"/>
                  </a:lnTo>
                  <a:lnTo>
                    <a:pt x="77" y="302"/>
                  </a:lnTo>
                  <a:lnTo>
                    <a:pt x="77" y="302"/>
                  </a:lnTo>
                  <a:lnTo>
                    <a:pt x="76" y="298"/>
                  </a:lnTo>
                  <a:lnTo>
                    <a:pt x="75" y="296"/>
                  </a:lnTo>
                  <a:lnTo>
                    <a:pt x="73" y="295"/>
                  </a:lnTo>
                  <a:lnTo>
                    <a:pt x="69" y="294"/>
                  </a:lnTo>
                  <a:lnTo>
                    <a:pt x="69" y="294"/>
                  </a:lnTo>
                  <a:lnTo>
                    <a:pt x="63" y="294"/>
                  </a:lnTo>
                  <a:lnTo>
                    <a:pt x="60" y="293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5" y="289"/>
                  </a:lnTo>
                  <a:lnTo>
                    <a:pt x="53" y="290"/>
                  </a:lnTo>
                  <a:lnTo>
                    <a:pt x="53" y="290"/>
                  </a:lnTo>
                  <a:lnTo>
                    <a:pt x="46" y="291"/>
                  </a:lnTo>
                  <a:lnTo>
                    <a:pt x="38" y="292"/>
                  </a:lnTo>
                  <a:lnTo>
                    <a:pt x="24" y="292"/>
                  </a:lnTo>
                  <a:lnTo>
                    <a:pt x="24" y="292"/>
                  </a:lnTo>
                  <a:lnTo>
                    <a:pt x="21" y="292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14" y="298"/>
                  </a:lnTo>
                  <a:lnTo>
                    <a:pt x="11" y="303"/>
                  </a:lnTo>
                  <a:lnTo>
                    <a:pt x="9" y="308"/>
                  </a:lnTo>
                  <a:lnTo>
                    <a:pt x="8" y="313"/>
                  </a:lnTo>
                  <a:lnTo>
                    <a:pt x="8" y="313"/>
                  </a:lnTo>
                  <a:lnTo>
                    <a:pt x="6" y="313"/>
                  </a:lnTo>
                  <a:lnTo>
                    <a:pt x="6" y="313"/>
                  </a:lnTo>
                  <a:lnTo>
                    <a:pt x="6" y="303"/>
                  </a:lnTo>
                  <a:lnTo>
                    <a:pt x="6" y="297"/>
                  </a:lnTo>
                  <a:lnTo>
                    <a:pt x="7" y="293"/>
                  </a:lnTo>
                  <a:lnTo>
                    <a:pt x="7" y="293"/>
                  </a:lnTo>
                  <a:lnTo>
                    <a:pt x="8" y="285"/>
                  </a:lnTo>
                  <a:lnTo>
                    <a:pt x="9" y="278"/>
                  </a:lnTo>
                  <a:lnTo>
                    <a:pt x="9" y="278"/>
                  </a:lnTo>
                  <a:lnTo>
                    <a:pt x="9" y="272"/>
                  </a:lnTo>
                  <a:lnTo>
                    <a:pt x="10" y="266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3" y="253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11" y="246"/>
                  </a:lnTo>
                  <a:lnTo>
                    <a:pt x="12" y="241"/>
                  </a:lnTo>
                  <a:lnTo>
                    <a:pt x="13" y="231"/>
                  </a:lnTo>
                  <a:lnTo>
                    <a:pt x="13" y="231"/>
                  </a:lnTo>
                  <a:lnTo>
                    <a:pt x="12" y="225"/>
                  </a:lnTo>
                  <a:lnTo>
                    <a:pt x="13" y="222"/>
                  </a:lnTo>
                  <a:lnTo>
                    <a:pt x="15" y="219"/>
                  </a:lnTo>
                  <a:lnTo>
                    <a:pt x="15" y="219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14" y="213"/>
                  </a:lnTo>
                  <a:lnTo>
                    <a:pt x="14" y="209"/>
                  </a:lnTo>
                  <a:lnTo>
                    <a:pt x="15" y="201"/>
                  </a:lnTo>
                  <a:lnTo>
                    <a:pt x="16" y="193"/>
                  </a:lnTo>
                  <a:lnTo>
                    <a:pt x="16" y="189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1"/>
                  </a:lnTo>
                  <a:lnTo>
                    <a:pt x="16" y="177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18" y="159"/>
                  </a:lnTo>
                  <a:lnTo>
                    <a:pt x="18" y="154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47"/>
                  </a:lnTo>
                  <a:lnTo>
                    <a:pt x="18" y="144"/>
                  </a:lnTo>
                  <a:lnTo>
                    <a:pt x="19" y="142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7" y="139"/>
                  </a:lnTo>
                  <a:lnTo>
                    <a:pt x="30" y="139"/>
                  </a:lnTo>
                  <a:lnTo>
                    <a:pt x="32" y="140"/>
                  </a:lnTo>
                  <a:lnTo>
                    <a:pt x="32" y="140"/>
                  </a:lnTo>
                  <a:lnTo>
                    <a:pt x="38" y="142"/>
                  </a:lnTo>
                  <a:lnTo>
                    <a:pt x="43" y="143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60" y="144"/>
                  </a:lnTo>
                  <a:lnTo>
                    <a:pt x="62" y="142"/>
                  </a:lnTo>
                  <a:lnTo>
                    <a:pt x="64" y="140"/>
                  </a:lnTo>
                  <a:lnTo>
                    <a:pt x="64" y="140"/>
                  </a:lnTo>
                  <a:lnTo>
                    <a:pt x="65" y="137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69" y="131"/>
                  </a:lnTo>
                  <a:lnTo>
                    <a:pt x="70" y="128"/>
                  </a:lnTo>
                  <a:lnTo>
                    <a:pt x="71" y="125"/>
                  </a:lnTo>
                  <a:lnTo>
                    <a:pt x="72" y="122"/>
                  </a:lnTo>
                  <a:lnTo>
                    <a:pt x="71" y="116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68" y="102"/>
                  </a:lnTo>
                  <a:lnTo>
                    <a:pt x="66" y="99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52" y="87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35" y="89"/>
                  </a:lnTo>
                  <a:lnTo>
                    <a:pt x="30" y="90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2" y="50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34" y="38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54" y="24"/>
                  </a:lnTo>
                  <a:lnTo>
                    <a:pt x="58" y="22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3" y="1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72" y="12"/>
                  </a:lnTo>
                  <a:lnTo>
                    <a:pt x="78" y="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5"/>
                  </a:lnTo>
                  <a:lnTo>
                    <a:pt x="96" y="28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4" y="33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5" y="43"/>
                  </a:lnTo>
                  <a:lnTo>
                    <a:pt x="95" y="49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7" y="72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4" y="89"/>
                  </a:lnTo>
                  <a:lnTo>
                    <a:pt x="94" y="95"/>
                  </a:lnTo>
                  <a:lnTo>
                    <a:pt x="94" y="98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94" y="106"/>
                  </a:lnTo>
                  <a:lnTo>
                    <a:pt x="94" y="11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6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98" y="133"/>
                  </a:lnTo>
                  <a:lnTo>
                    <a:pt x="100" y="137"/>
                  </a:lnTo>
                  <a:lnTo>
                    <a:pt x="100" y="146"/>
                  </a:lnTo>
                  <a:lnTo>
                    <a:pt x="100" y="146"/>
                  </a:lnTo>
                  <a:lnTo>
                    <a:pt x="100" y="155"/>
                  </a:lnTo>
                  <a:lnTo>
                    <a:pt x="100" y="160"/>
                  </a:lnTo>
                  <a:lnTo>
                    <a:pt x="99" y="164"/>
                  </a:lnTo>
                  <a:lnTo>
                    <a:pt x="99" y="164"/>
                  </a:lnTo>
                  <a:lnTo>
                    <a:pt x="97" y="170"/>
                  </a:lnTo>
                  <a:lnTo>
                    <a:pt x="96" y="176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7" y="194"/>
                  </a:lnTo>
                  <a:lnTo>
                    <a:pt x="97" y="196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6" y="204"/>
                  </a:lnTo>
                  <a:lnTo>
                    <a:pt x="97" y="210"/>
                  </a:lnTo>
                  <a:lnTo>
                    <a:pt x="97" y="210"/>
                  </a:lnTo>
                  <a:lnTo>
                    <a:pt x="97" y="212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2" y="217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59" y="224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4" y="228"/>
                  </a:lnTo>
                  <a:lnTo>
                    <a:pt x="53" y="230"/>
                  </a:lnTo>
                  <a:lnTo>
                    <a:pt x="53" y="233"/>
                  </a:lnTo>
                  <a:lnTo>
                    <a:pt x="53" y="233"/>
                  </a:lnTo>
                  <a:lnTo>
                    <a:pt x="51" y="240"/>
                  </a:lnTo>
                  <a:lnTo>
                    <a:pt x="52" y="243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5" y="248"/>
                  </a:lnTo>
                  <a:lnTo>
                    <a:pt x="55" y="251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62"/>
                  </a:lnTo>
                  <a:lnTo>
                    <a:pt x="55" y="266"/>
                  </a:lnTo>
                  <a:lnTo>
                    <a:pt x="58" y="269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66" y="274"/>
                  </a:lnTo>
                  <a:lnTo>
                    <a:pt x="71" y="275"/>
                  </a:lnTo>
                  <a:lnTo>
                    <a:pt x="77" y="275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6" y="272"/>
                  </a:lnTo>
                  <a:lnTo>
                    <a:pt x="88" y="272"/>
                  </a:lnTo>
                  <a:lnTo>
                    <a:pt x="89" y="274"/>
                  </a:lnTo>
                  <a:lnTo>
                    <a:pt x="90" y="278"/>
                  </a:lnTo>
                  <a:lnTo>
                    <a:pt x="90" y="278"/>
                  </a:lnTo>
                  <a:lnTo>
                    <a:pt x="91" y="286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7"/>
                  </a:lnTo>
                  <a:lnTo>
                    <a:pt x="90" y="301"/>
                  </a:lnTo>
                  <a:lnTo>
                    <a:pt x="92" y="308"/>
                  </a:lnTo>
                  <a:lnTo>
                    <a:pt x="92" y="308"/>
                  </a:lnTo>
                  <a:lnTo>
                    <a:pt x="94" y="319"/>
                  </a:lnTo>
                  <a:lnTo>
                    <a:pt x="94" y="319"/>
                  </a:lnTo>
                  <a:lnTo>
                    <a:pt x="95" y="327"/>
                  </a:lnTo>
                  <a:lnTo>
                    <a:pt x="96" y="335"/>
                  </a:lnTo>
                  <a:lnTo>
                    <a:pt x="96" y="335"/>
                  </a:lnTo>
                  <a:lnTo>
                    <a:pt x="96" y="342"/>
                  </a:lnTo>
                  <a:lnTo>
                    <a:pt x="97" y="348"/>
                  </a:lnTo>
                  <a:lnTo>
                    <a:pt x="97" y="354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6" y="365"/>
                  </a:lnTo>
                  <a:lnTo>
                    <a:pt x="96" y="369"/>
                  </a:lnTo>
                  <a:lnTo>
                    <a:pt x="97" y="377"/>
                  </a:lnTo>
                  <a:lnTo>
                    <a:pt x="97" y="377"/>
                  </a:lnTo>
                  <a:lnTo>
                    <a:pt x="98" y="400"/>
                  </a:lnTo>
                  <a:lnTo>
                    <a:pt x="98" y="400"/>
                  </a:lnTo>
                  <a:lnTo>
                    <a:pt x="98" y="418"/>
                  </a:lnTo>
                  <a:lnTo>
                    <a:pt x="98" y="418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1" name="Freeform 287"/>
            <p:cNvSpPr>
              <a:spLocks/>
            </p:cNvSpPr>
            <p:nvPr/>
          </p:nvSpPr>
          <p:spPr bwMode="auto">
            <a:xfrm>
              <a:off x="5423" y="2822"/>
              <a:ext cx="211" cy="65"/>
            </a:xfrm>
            <a:custGeom>
              <a:avLst/>
              <a:gdLst/>
              <a:ahLst/>
              <a:cxnLst>
                <a:cxn ang="0">
                  <a:pos x="211" y="48"/>
                </a:cxn>
                <a:cxn ang="0">
                  <a:pos x="196" y="52"/>
                </a:cxn>
                <a:cxn ang="0">
                  <a:pos x="184" y="53"/>
                </a:cxn>
                <a:cxn ang="0">
                  <a:pos x="180" y="51"/>
                </a:cxn>
                <a:cxn ang="0">
                  <a:pos x="170" y="57"/>
                </a:cxn>
                <a:cxn ang="0">
                  <a:pos x="158" y="58"/>
                </a:cxn>
                <a:cxn ang="0">
                  <a:pos x="153" y="59"/>
                </a:cxn>
                <a:cxn ang="0">
                  <a:pos x="140" y="63"/>
                </a:cxn>
                <a:cxn ang="0">
                  <a:pos x="133" y="58"/>
                </a:cxn>
                <a:cxn ang="0">
                  <a:pos x="128" y="62"/>
                </a:cxn>
                <a:cxn ang="0">
                  <a:pos x="126" y="63"/>
                </a:cxn>
                <a:cxn ang="0">
                  <a:pos x="124" y="63"/>
                </a:cxn>
                <a:cxn ang="0">
                  <a:pos x="118" y="61"/>
                </a:cxn>
                <a:cxn ang="0">
                  <a:pos x="112" y="63"/>
                </a:cxn>
                <a:cxn ang="0">
                  <a:pos x="108" y="64"/>
                </a:cxn>
                <a:cxn ang="0">
                  <a:pos x="104" y="63"/>
                </a:cxn>
                <a:cxn ang="0">
                  <a:pos x="96" y="62"/>
                </a:cxn>
                <a:cxn ang="0">
                  <a:pos x="90" y="64"/>
                </a:cxn>
                <a:cxn ang="0">
                  <a:pos x="86" y="65"/>
                </a:cxn>
                <a:cxn ang="0">
                  <a:pos x="83" y="60"/>
                </a:cxn>
                <a:cxn ang="0">
                  <a:pos x="80" y="55"/>
                </a:cxn>
                <a:cxn ang="0">
                  <a:pos x="71" y="49"/>
                </a:cxn>
                <a:cxn ang="0">
                  <a:pos x="58" y="42"/>
                </a:cxn>
                <a:cxn ang="0">
                  <a:pos x="47" y="38"/>
                </a:cxn>
                <a:cxn ang="0">
                  <a:pos x="37" y="33"/>
                </a:cxn>
                <a:cxn ang="0">
                  <a:pos x="34" y="31"/>
                </a:cxn>
                <a:cxn ang="0">
                  <a:pos x="31" y="31"/>
                </a:cxn>
                <a:cxn ang="0">
                  <a:pos x="27" y="30"/>
                </a:cxn>
                <a:cxn ang="0">
                  <a:pos x="25" y="28"/>
                </a:cxn>
                <a:cxn ang="0">
                  <a:pos x="16" y="27"/>
                </a:cxn>
                <a:cxn ang="0">
                  <a:pos x="10" y="27"/>
                </a:cxn>
                <a:cxn ang="0">
                  <a:pos x="3" y="26"/>
                </a:cxn>
                <a:cxn ang="0">
                  <a:pos x="0" y="21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16" y="14"/>
                </a:cxn>
                <a:cxn ang="0">
                  <a:pos x="24" y="14"/>
                </a:cxn>
                <a:cxn ang="0">
                  <a:pos x="32" y="12"/>
                </a:cxn>
                <a:cxn ang="0">
                  <a:pos x="45" y="10"/>
                </a:cxn>
                <a:cxn ang="0">
                  <a:pos x="49" y="10"/>
                </a:cxn>
                <a:cxn ang="0">
                  <a:pos x="52" y="10"/>
                </a:cxn>
                <a:cxn ang="0">
                  <a:pos x="56" y="8"/>
                </a:cxn>
                <a:cxn ang="0">
                  <a:pos x="68" y="5"/>
                </a:cxn>
                <a:cxn ang="0">
                  <a:pos x="84" y="2"/>
                </a:cxn>
                <a:cxn ang="0">
                  <a:pos x="86" y="2"/>
                </a:cxn>
                <a:cxn ang="0">
                  <a:pos x="88" y="3"/>
                </a:cxn>
                <a:cxn ang="0">
                  <a:pos x="93" y="3"/>
                </a:cxn>
                <a:cxn ang="0">
                  <a:pos x="98" y="2"/>
                </a:cxn>
                <a:cxn ang="0">
                  <a:pos x="112" y="1"/>
                </a:cxn>
                <a:cxn ang="0">
                  <a:pos x="130" y="0"/>
                </a:cxn>
                <a:cxn ang="0">
                  <a:pos x="137" y="1"/>
                </a:cxn>
                <a:cxn ang="0">
                  <a:pos x="144" y="2"/>
                </a:cxn>
                <a:cxn ang="0">
                  <a:pos x="151" y="3"/>
                </a:cxn>
                <a:cxn ang="0">
                  <a:pos x="170" y="18"/>
                </a:cxn>
                <a:cxn ang="0">
                  <a:pos x="174" y="21"/>
                </a:cxn>
                <a:cxn ang="0">
                  <a:pos x="178" y="24"/>
                </a:cxn>
                <a:cxn ang="0">
                  <a:pos x="187" y="29"/>
                </a:cxn>
                <a:cxn ang="0">
                  <a:pos x="188" y="32"/>
                </a:cxn>
                <a:cxn ang="0">
                  <a:pos x="197" y="36"/>
                </a:cxn>
                <a:cxn ang="0">
                  <a:pos x="204" y="44"/>
                </a:cxn>
                <a:cxn ang="0">
                  <a:pos x="205" y="45"/>
                </a:cxn>
                <a:cxn ang="0">
                  <a:pos x="211" y="47"/>
                </a:cxn>
                <a:cxn ang="0">
                  <a:pos x="211" y="48"/>
                </a:cxn>
              </a:cxnLst>
              <a:rect l="0" t="0" r="r" b="b"/>
              <a:pathLst>
                <a:path w="211" h="65">
                  <a:moveTo>
                    <a:pt x="211" y="48"/>
                  </a:moveTo>
                  <a:lnTo>
                    <a:pt x="211" y="48"/>
                  </a:lnTo>
                  <a:lnTo>
                    <a:pt x="203" y="50"/>
                  </a:lnTo>
                  <a:lnTo>
                    <a:pt x="196" y="52"/>
                  </a:lnTo>
                  <a:lnTo>
                    <a:pt x="188" y="53"/>
                  </a:lnTo>
                  <a:lnTo>
                    <a:pt x="184" y="53"/>
                  </a:lnTo>
                  <a:lnTo>
                    <a:pt x="180" y="51"/>
                  </a:lnTo>
                  <a:lnTo>
                    <a:pt x="180" y="51"/>
                  </a:lnTo>
                  <a:lnTo>
                    <a:pt x="175" y="55"/>
                  </a:lnTo>
                  <a:lnTo>
                    <a:pt x="170" y="57"/>
                  </a:lnTo>
                  <a:lnTo>
                    <a:pt x="164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3" y="59"/>
                  </a:lnTo>
                  <a:lnTo>
                    <a:pt x="149" y="60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1" y="61"/>
                  </a:lnTo>
                  <a:lnTo>
                    <a:pt x="118" y="61"/>
                  </a:lnTo>
                  <a:lnTo>
                    <a:pt x="115" y="62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08" y="64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0" y="62"/>
                  </a:lnTo>
                  <a:lnTo>
                    <a:pt x="96" y="62"/>
                  </a:lnTo>
                  <a:lnTo>
                    <a:pt x="93" y="63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6" y="65"/>
                  </a:lnTo>
                  <a:lnTo>
                    <a:pt x="86" y="65"/>
                  </a:lnTo>
                  <a:lnTo>
                    <a:pt x="83" y="60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76" y="52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47" y="38"/>
                  </a:lnTo>
                  <a:lnTo>
                    <a:pt x="42" y="36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4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2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0" y="27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9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24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41" y="10"/>
                  </a:lnTo>
                  <a:lnTo>
                    <a:pt x="45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6" y="8"/>
                  </a:lnTo>
                  <a:lnTo>
                    <a:pt x="60" y="6"/>
                  </a:lnTo>
                  <a:lnTo>
                    <a:pt x="68" y="5"/>
                  </a:lnTo>
                  <a:lnTo>
                    <a:pt x="76" y="4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8" y="2"/>
                  </a:lnTo>
                  <a:lnTo>
                    <a:pt x="102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7" y="1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8" y="2"/>
                  </a:lnTo>
                  <a:lnTo>
                    <a:pt x="151" y="3"/>
                  </a:lnTo>
                  <a:lnTo>
                    <a:pt x="151" y="3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4" y="21"/>
                  </a:lnTo>
                  <a:lnTo>
                    <a:pt x="178" y="24"/>
                  </a:lnTo>
                  <a:lnTo>
                    <a:pt x="178" y="24"/>
                  </a:lnTo>
                  <a:lnTo>
                    <a:pt x="184" y="27"/>
                  </a:lnTo>
                  <a:lnTo>
                    <a:pt x="187" y="29"/>
                  </a:lnTo>
                  <a:lnTo>
                    <a:pt x="188" y="32"/>
                  </a:lnTo>
                  <a:lnTo>
                    <a:pt x="188" y="32"/>
                  </a:lnTo>
                  <a:lnTo>
                    <a:pt x="193" y="33"/>
                  </a:lnTo>
                  <a:lnTo>
                    <a:pt x="197" y="36"/>
                  </a:lnTo>
                  <a:lnTo>
                    <a:pt x="201" y="40"/>
                  </a:lnTo>
                  <a:lnTo>
                    <a:pt x="204" y="44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7" y="46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48"/>
                  </a:lnTo>
                  <a:lnTo>
                    <a:pt x="211" y="48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2" name="Freeform 288"/>
            <p:cNvSpPr>
              <a:spLocks/>
            </p:cNvSpPr>
            <p:nvPr/>
          </p:nvSpPr>
          <p:spPr bwMode="auto">
            <a:xfrm>
              <a:off x="5914" y="2117"/>
              <a:ext cx="146" cy="80"/>
            </a:xfrm>
            <a:custGeom>
              <a:avLst/>
              <a:gdLst/>
              <a:ahLst/>
              <a:cxnLst>
                <a:cxn ang="0">
                  <a:pos x="145" y="68"/>
                </a:cxn>
                <a:cxn ang="0">
                  <a:pos x="142" y="67"/>
                </a:cxn>
                <a:cxn ang="0">
                  <a:pos x="136" y="66"/>
                </a:cxn>
                <a:cxn ang="0">
                  <a:pos x="117" y="70"/>
                </a:cxn>
                <a:cxn ang="0">
                  <a:pos x="113" y="71"/>
                </a:cxn>
                <a:cxn ang="0">
                  <a:pos x="104" y="69"/>
                </a:cxn>
                <a:cxn ang="0">
                  <a:pos x="97" y="72"/>
                </a:cxn>
                <a:cxn ang="0">
                  <a:pos x="83" y="74"/>
                </a:cxn>
                <a:cxn ang="0">
                  <a:pos x="76" y="73"/>
                </a:cxn>
                <a:cxn ang="0">
                  <a:pos x="69" y="72"/>
                </a:cxn>
                <a:cxn ang="0">
                  <a:pos x="66" y="74"/>
                </a:cxn>
                <a:cxn ang="0">
                  <a:pos x="64" y="75"/>
                </a:cxn>
                <a:cxn ang="0">
                  <a:pos x="52" y="77"/>
                </a:cxn>
                <a:cxn ang="0">
                  <a:pos x="48" y="80"/>
                </a:cxn>
                <a:cxn ang="0">
                  <a:pos x="47" y="79"/>
                </a:cxn>
                <a:cxn ang="0">
                  <a:pos x="44" y="70"/>
                </a:cxn>
                <a:cxn ang="0">
                  <a:pos x="38" y="63"/>
                </a:cxn>
                <a:cxn ang="0">
                  <a:pos x="25" y="45"/>
                </a:cxn>
                <a:cxn ang="0">
                  <a:pos x="21" y="41"/>
                </a:cxn>
                <a:cxn ang="0">
                  <a:pos x="17" y="37"/>
                </a:cxn>
                <a:cxn ang="0">
                  <a:pos x="13" y="32"/>
                </a:cxn>
                <a:cxn ang="0">
                  <a:pos x="12" y="25"/>
                </a:cxn>
                <a:cxn ang="0">
                  <a:pos x="12" y="22"/>
                </a:cxn>
                <a:cxn ang="0">
                  <a:pos x="6" y="16"/>
                </a:cxn>
                <a:cxn ang="0">
                  <a:pos x="2" y="11"/>
                </a:cxn>
                <a:cxn ang="0">
                  <a:pos x="0" y="5"/>
                </a:cxn>
                <a:cxn ang="0">
                  <a:pos x="8" y="8"/>
                </a:cxn>
                <a:cxn ang="0">
                  <a:pos x="16" y="6"/>
                </a:cxn>
                <a:cxn ang="0">
                  <a:pos x="25" y="3"/>
                </a:cxn>
                <a:cxn ang="0">
                  <a:pos x="43" y="1"/>
                </a:cxn>
                <a:cxn ang="0">
                  <a:pos x="52" y="2"/>
                </a:cxn>
                <a:cxn ang="0">
                  <a:pos x="70" y="3"/>
                </a:cxn>
                <a:cxn ang="0">
                  <a:pos x="77" y="3"/>
                </a:cxn>
                <a:cxn ang="0">
                  <a:pos x="83" y="1"/>
                </a:cxn>
                <a:cxn ang="0">
                  <a:pos x="90" y="0"/>
                </a:cxn>
                <a:cxn ang="0">
                  <a:pos x="95" y="1"/>
                </a:cxn>
                <a:cxn ang="0">
                  <a:pos x="103" y="9"/>
                </a:cxn>
                <a:cxn ang="0">
                  <a:pos x="109" y="15"/>
                </a:cxn>
                <a:cxn ang="0">
                  <a:pos x="117" y="20"/>
                </a:cxn>
                <a:cxn ang="0">
                  <a:pos x="120" y="21"/>
                </a:cxn>
                <a:cxn ang="0">
                  <a:pos x="124" y="27"/>
                </a:cxn>
                <a:cxn ang="0">
                  <a:pos x="125" y="31"/>
                </a:cxn>
                <a:cxn ang="0">
                  <a:pos x="128" y="37"/>
                </a:cxn>
                <a:cxn ang="0">
                  <a:pos x="132" y="42"/>
                </a:cxn>
                <a:cxn ang="0">
                  <a:pos x="143" y="57"/>
                </a:cxn>
                <a:cxn ang="0">
                  <a:pos x="146" y="63"/>
                </a:cxn>
                <a:cxn ang="0">
                  <a:pos x="146" y="66"/>
                </a:cxn>
                <a:cxn ang="0">
                  <a:pos x="145" y="68"/>
                </a:cxn>
              </a:cxnLst>
              <a:rect l="0" t="0" r="r" b="b"/>
              <a:pathLst>
                <a:path w="146" h="80">
                  <a:moveTo>
                    <a:pt x="145" y="68"/>
                  </a:moveTo>
                  <a:lnTo>
                    <a:pt x="145" y="68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39" y="66"/>
                  </a:lnTo>
                  <a:lnTo>
                    <a:pt x="136" y="66"/>
                  </a:lnTo>
                  <a:lnTo>
                    <a:pt x="129" y="66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3" y="71"/>
                  </a:lnTo>
                  <a:lnTo>
                    <a:pt x="110" y="71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97" y="72"/>
                  </a:lnTo>
                  <a:lnTo>
                    <a:pt x="90" y="74"/>
                  </a:lnTo>
                  <a:lnTo>
                    <a:pt x="83" y="74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71" y="72"/>
                  </a:lnTo>
                  <a:lnTo>
                    <a:pt x="69" y="72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54" y="76"/>
                  </a:lnTo>
                  <a:lnTo>
                    <a:pt x="52" y="77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6" y="74"/>
                  </a:lnTo>
                  <a:lnTo>
                    <a:pt x="44" y="70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1" y="54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1" y="41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35"/>
                  </a:lnTo>
                  <a:lnTo>
                    <a:pt x="13" y="32"/>
                  </a:lnTo>
                  <a:lnTo>
                    <a:pt x="12" y="29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2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8" y="8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25" y="3"/>
                  </a:lnTo>
                  <a:lnTo>
                    <a:pt x="34" y="2"/>
                  </a:lnTo>
                  <a:lnTo>
                    <a:pt x="43" y="1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61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7" y="3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5" y="1"/>
                  </a:lnTo>
                  <a:lnTo>
                    <a:pt x="99" y="4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9" y="15"/>
                  </a:lnTo>
                  <a:lnTo>
                    <a:pt x="113" y="18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20" y="21"/>
                  </a:lnTo>
                  <a:lnTo>
                    <a:pt x="122" y="24"/>
                  </a:lnTo>
                  <a:lnTo>
                    <a:pt x="124" y="27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6" y="34"/>
                  </a:lnTo>
                  <a:lnTo>
                    <a:pt x="128" y="37"/>
                  </a:lnTo>
                  <a:lnTo>
                    <a:pt x="132" y="42"/>
                  </a:lnTo>
                  <a:lnTo>
                    <a:pt x="132" y="42"/>
                  </a:lnTo>
                  <a:lnTo>
                    <a:pt x="140" y="52"/>
                  </a:lnTo>
                  <a:lnTo>
                    <a:pt x="143" y="57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6" y="66"/>
                  </a:lnTo>
                  <a:lnTo>
                    <a:pt x="146" y="66"/>
                  </a:lnTo>
                  <a:lnTo>
                    <a:pt x="145" y="68"/>
                  </a:lnTo>
                  <a:lnTo>
                    <a:pt x="145" y="68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3" name="Freeform 289"/>
            <p:cNvSpPr>
              <a:spLocks/>
            </p:cNvSpPr>
            <p:nvPr/>
          </p:nvSpPr>
          <p:spPr bwMode="auto">
            <a:xfrm>
              <a:off x="5852" y="2025"/>
              <a:ext cx="144" cy="90"/>
            </a:xfrm>
            <a:custGeom>
              <a:avLst/>
              <a:gdLst/>
              <a:ahLst/>
              <a:cxnLst>
                <a:cxn ang="0">
                  <a:pos x="144" y="79"/>
                </a:cxn>
                <a:cxn ang="0">
                  <a:pos x="136" y="83"/>
                </a:cxn>
                <a:cxn ang="0">
                  <a:pos x="131" y="83"/>
                </a:cxn>
                <a:cxn ang="0">
                  <a:pos x="126" y="82"/>
                </a:cxn>
                <a:cxn ang="0">
                  <a:pos x="114" y="81"/>
                </a:cxn>
                <a:cxn ang="0">
                  <a:pos x="107" y="81"/>
                </a:cxn>
                <a:cxn ang="0">
                  <a:pos x="94" y="83"/>
                </a:cxn>
                <a:cxn ang="0">
                  <a:pos x="87" y="83"/>
                </a:cxn>
                <a:cxn ang="0">
                  <a:pos x="80" y="83"/>
                </a:cxn>
                <a:cxn ang="0">
                  <a:pos x="76" y="85"/>
                </a:cxn>
                <a:cxn ang="0">
                  <a:pos x="69" y="87"/>
                </a:cxn>
                <a:cxn ang="0">
                  <a:pos x="65" y="86"/>
                </a:cxn>
                <a:cxn ang="0">
                  <a:pos x="61" y="88"/>
                </a:cxn>
                <a:cxn ang="0">
                  <a:pos x="58" y="90"/>
                </a:cxn>
                <a:cxn ang="0">
                  <a:pos x="48" y="82"/>
                </a:cxn>
                <a:cxn ang="0">
                  <a:pos x="43" y="76"/>
                </a:cxn>
                <a:cxn ang="0">
                  <a:pos x="39" y="70"/>
                </a:cxn>
                <a:cxn ang="0">
                  <a:pos x="31" y="58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24" y="47"/>
                </a:cxn>
                <a:cxn ang="0">
                  <a:pos x="16" y="34"/>
                </a:cxn>
                <a:cxn ang="0">
                  <a:pos x="14" y="27"/>
                </a:cxn>
                <a:cxn ang="0">
                  <a:pos x="13" y="24"/>
                </a:cxn>
                <a:cxn ang="0">
                  <a:pos x="12" y="22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12" y="0"/>
                </a:cxn>
                <a:cxn ang="0">
                  <a:pos x="21" y="1"/>
                </a:cxn>
                <a:cxn ang="0">
                  <a:pos x="26" y="2"/>
                </a:cxn>
                <a:cxn ang="0">
                  <a:pos x="43" y="1"/>
                </a:cxn>
                <a:cxn ang="0">
                  <a:pos x="48" y="1"/>
                </a:cxn>
                <a:cxn ang="0">
                  <a:pos x="52" y="1"/>
                </a:cxn>
                <a:cxn ang="0">
                  <a:pos x="55" y="1"/>
                </a:cxn>
                <a:cxn ang="0">
                  <a:pos x="67" y="0"/>
                </a:cxn>
                <a:cxn ang="0">
                  <a:pos x="76" y="8"/>
                </a:cxn>
                <a:cxn ang="0">
                  <a:pos x="82" y="14"/>
                </a:cxn>
                <a:cxn ang="0">
                  <a:pos x="88" y="19"/>
                </a:cxn>
                <a:cxn ang="0">
                  <a:pos x="90" y="25"/>
                </a:cxn>
                <a:cxn ang="0">
                  <a:pos x="96" y="29"/>
                </a:cxn>
                <a:cxn ang="0">
                  <a:pos x="98" y="31"/>
                </a:cxn>
                <a:cxn ang="0">
                  <a:pos x="100" y="33"/>
                </a:cxn>
                <a:cxn ang="0">
                  <a:pos x="108" y="43"/>
                </a:cxn>
                <a:cxn ang="0">
                  <a:pos x="117" y="52"/>
                </a:cxn>
                <a:cxn ang="0">
                  <a:pos x="125" y="59"/>
                </a:cxn>
                <a:cxn ang="0">
                  <a:pos x="127" y="62"/>
                </a:cxn>
                <a:cxn ang="0">
                  <a:pos x="135" y="71"/>
                </a:cxn>
                <a:cxn ang="0">
                  <a:pos x="144" y="79"/>
                </a:cxn>
              </a:cxnLst>
              <a:rect l="0" t="0" r="r" b="b"/>
              <a:pathLst>
                <a:path w="144" h="90">
                  <a:moveTo>
                    <a:pt x="144" y="79"/>
                  </a:moveTo>
                  <a:lnTo>
                    <a:pt x="144" y="79"/>
                  </a:lnTo>
                  <a:lnTo>
                    <a:pt x="140" y="81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1" y="83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0" y="81"/>
                  </a:lnTo>
                  <a:lnTo>
                    <a:pt x="114" y="81"/>
                  </a:lnTo>
                  <a:lnTo>
                    <a:pt x="114" y="81"/>
                  </a:lnTo>
                  <a:lnTo>
                    <a:pt x="107" y="81"/>
                  </a:lnTo>
                  <a:lnTo>
                    <a:pt x="101" y="82"/>
                  </a:lnTo>
                  <a:lnTo>
                    <a:pt x="94" y="83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3" y="82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76" y="85"/>
                  </a:lnTo>
                  <a:lnTo>
                    <a:pt x="73" y="86"/>
                  </a:lnTo>
                  <a:lnTo>
                    <a:pt x="69" y="87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1" y="88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3" y="86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43" y="76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34" y="62"/>
                  </a:lnTo>
                  <a:lnTo>
                    <a:pt x="31" y="58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6" y="50"/>
                  </a:lnTo>
                  <a:lnTo>
                    <a:pt x="24" y="47"/>
                  </a:lnTo>
                  <a:lnTo>
                    <a:pt x="20" y="41"/>
                  </a:lnTo>
                  <a:lnTo>
                    <a:pt x="16" y="34"/>
                  </a:lnTo>
                  <a:lnTo>
                    <a:pt x="15" y="31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3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3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2" y="14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23"/>
                  </a:lnTo>
                  <a:lnTo>
                    <a:pt x="90" y="25"/>
                  </a:lnTo>
                  <a:lnTo>
                    <a:pt x="92" y="28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8" y="31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103" y="38"/>
                  </a:lnTo>
                  <a:lnTo>
                    <a:pt x="108" y="43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23" y="56"/>
                  </a:lnTo>
                  <a:lnTo>
                    <a:pt x="125" y="59"/>
                  </a:lnTo>
                  <a:lnTo>
                    <a:pt x="127" y="62"/>
                  </a:lnTo>
                  <a:lnTo>
                    <a:pt x="127" y="62"/>
                  </a:lnTo>
                  <a:lnTo>
                    <a:pt x="130" y="67"/>
                  </a:lnTo>
                  <a:lnTo>
                    <a:pt x="135" y="71"/>
                  </a:lnTo>
                  <a:lnTo>
                    <a:pt x="144" y="79"/>
                  </a:lnTo>
                  <a:lnTo>
                    <a:pt x="144" y="79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4" name="Freeform 290"/>
            <p:cNvSpPr>
              <a:spLocks/>
            </p:cNvSpPr>
            <p:nvPr/>
          </p:nvSpPr>
          <p:spPr bwMode="auto">
            <a:xfrm>
              <a:off x="4689" y="2645"/>
              <a:ext cx="79" cy="82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22" y="0"/>
                </a:cxn>
                <a:cxn ang="0">
                  <a:pos x="31" y="1"/>
                </a:cxn>
                <a:cxn ang="0">
                  <a:pos x="41" y="3"/>
                </a:cxn>
                <a:cxn ang="0">
                  <a:pos x="58" y="6"/>
                </a:cxn>
                <a:cxn ang="0">
                  <a:pos x="65" y="8"/>
                </a:cxn>
                <a:cxn ang="0">
                  <a:pos x="72" y="12"/>
                </a:cxn>
                <a:cxn ang="0">
                  <a:pos x="79" y="16"/>
                </a:cxn>
                <a:cxn ang="0">
                  <a:pos x="79" y="26"/>
                </a:cxn>
                <a:cxn ang="0">
                  <a:pos x="78" y="36"/>
                </a:cxn>
                <a:cxn ang="0">
                  <a:pos x="78" y="39"/>
                </a:cxn>
                <a:cxn ang="0">
                  <a:pos x="79" y="50"/>
                </a:cxn>
                <a:cxn ang="0">
                  <a:pos x="79" y="54"/>
                </a:cxn>
                <a:cxn ang="0">
                  <a:pos x="78" y="60"/>
                </a:cxn>
                <a:cxn ang="0">
                  <a:pos x="75" y="63"/>
                </a:cxn>
                <a:cxn ang="0">
                  <a:pos x="66" y="71"/>
                </a:cxn>
                <a:cxn ang="0">
                  <a:pos x="62" y="73"/>
                </a:cxn>
                <a:cxn ang="0">
                  <a:pos x="58" y="75"/>
                </a:cxn>
                <a:cxn ang="0">
                  <a:pos x="49" y="78"/>
                </a:cxn>
                <a:cxn ang="0">
                  <a:pos x="43" y="80"/>
                </a:cxn>
                <a:cxn ang="0">
                  <a:pos x="36" y="82"/>
                </a:cxn>
                <a:cxn ang="0">
                  <a:pos x="29" y="78"/>
                </a:cxn>
                <a:cxn ang="0">
                  <a:pos x="21" y="80"/>
                </a:cxn>
                <a:cxn ang="0">
                  <a:pos x="17" y="79"/>
                </a:cxn>
                <a:cxn ang="0">
                  <a:pos x="11" y="79"/>
                </a:cxn>
                <a:cxn ang="0">
                  <a:pos x="4" y="80"/>
                </a:cxn>
                <a:cxn ang="0">
                  <a:pos x="1" y="75"/>
                </a:cxn>
                <a:cxn ang="0">
                  <a:pos x="0" y="65"/>
                </a:cxn>
                <a:cxn ang="0">
                  <a:pos x="1" y="59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1" y="31"/>
                </a:cxn>
                <a:cxn ang="0">
                  <a:pos x="2" y="28"/>
                </a:cxn>
                <a:cxn ang="0">
                  <a:pos x="1" y="18"/>
                </a:cxn>
                <a:cxn ang="0">
                  <a:pos x="2" y="9"/>
                </a:cxn>
                <a:cxn ang="0">
                  <a:pos x="3" y="6"/>
                </a:cxn>
                <a:cxn ang="0">
                  <a:pos x="3" y="2"/>
                </a:cxn>
              </a:cxnLst>
              <a:rect l="0" t="0" r="r" b="b"/>
              <a:pathLst>
                <a:path w="79" h="82">
                  <a:moveTo>
                    <a:pt x="3" y="2"/>
                  </a:moveTo>
                  <a:lnTo>
                    <a:pt x="3" y="2"/>
                  </a:lnTo>
                  <a:lnTo>
                    <a:pt x="13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31" y="1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9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5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8" y="21"/>
                  </a:lnTo>
                  <a:lnTo>
                    <a:pt x="79" y="26"/>
                  </a:lnTo>
                  <a:lnTo>
                    <a:pt x="79" y="31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9"/>
                  </a:lnTo>
                  <a:lnTo>
                    <a:pt x="78" y="43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4"/>
                  </a:lnTo>
                  <a:lnTo>
                    <a:pt x="79" y="57"/>
                  </a:lnTo>
                  <a:lnTo>
                    <a:pt x="78" y="60"/>
                  </a:lnTo>
                  <a:lnTo>
                    <a:pt x="75" y="63"/>
                  </a:lnTo>
                  <a:lnTo>
                    <a:pt x="75" y="63"/>
                  </a:lnTo>
                  <a:lnTo>
                    <a:pt x="71" y="67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2" y="73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3" y="76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43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4" y="80"/>
                  </a:lnTo>
                  <a:lnTo>
                    <a:pt x="21" y="80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4" y="78"/>
                  </a:lnTo>
                  <a:lnTo>
                    <a:pt x="11" y="79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2" y="78"/>
                  </a:lnTo>
                  <a:lnTo>
                    <a:pt x="1" y="75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5" name="Freeform 291"/>
            <p:cNvSpPr>
              <a:spLocks/>
            </p:cNvSpPr>
            <p:nvPr/>
          </p:nvSpPr>
          <p:spPr bwMode="auto">
            <a:xfrm>
              <a:off x="5768" y="1843"/>
              <a:ext cx="98" cy="9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6" y="6"/>
                </a:cxn>
                <a:cxn ang="0">
                  <a:pos x="71" y="29"/>
                </a:cxn>
                <a:cxn ang="0">
                  <a:pos x="75" y="39"/>
                </a:cxn>
                <a:cxn ang="0">
                  <a:pos x="80" y="48"/>
                </a:cxn>
                <a:cxn ang="0">
                  <a:pos x="82" y="56"/>
                </a:cxn>
                <a:cxn ang="0">
                  <a:pos x="84" y="62"/>
                </a:cxn>
                <a:cxn ang="0">
                  <a:pos x="95" y="80"/>
                </a:cxn>
                <a:cxn ang="0">
                  <a:pos x="97" y="83"/>
                </a:cxn>
                <a:cxn ang="0">
                  <a:pos x="98" y="87"/>
                </a:cxn>
                <a:cxn ang="0">
                  <a:pos x="88" y="86"/>
                </a:cxn>
                <a:cxn ang="0">
                  <a:pos x="85" y="87"/>
                </a:cxn>
                <a:cxn ang="0">
                  <a:pos x="81" y="89"/>
                </a:cxn>
                <a:cxn ang="0">
                  <a:pos x="76" y="87"/>
                </a:cxn>
                <a:cxn ang="0">
                  <a:pos x="65" y="89"/>
                </a:cxn>
                <a:cxn ang="0">
                  <a:pos x="59" y="90"/>
                </a:cxn>
                <a:cxn ang="0">
                  <a:pos x="49" y="92"/>
                </a:cxn>
                <a:cxn ang="0">
                  <a:pos x="45" y="90"/>
                </a:cxn>
                <a:cxn ang="0">
                  <a:pos x="42" y="90"/>
                </a:cxn>
                <a:cxn ang="0">
                  <a:pos x="37" y="90"/>
                </a:cxn>
                <a:cxn ang="0">
                  <a:pos x="32" y="76"/>
                </a:cxn>
                <a:cxn ang="0">
                  <a:pos x="23" y="56"/>
                </a:cxn>
                <a:cxn ang="0">
                  <a:pos x="22" y="55"/>
                </a:cxn>
                <a:cxn ang="0">
                  <a:pos x="16" y="52"/>
                </a:cxn>
                <a:cxn ang="0">
                  <a:pos x="15" y="48"/>
                </a:cxn>
                <a:cxn ang="0">
                  <a:pos x="14" y="42"/>
                </a:cxn>
                <a:cxn ang="0">
                  <a:pos x="8" y="31"/>
                </a:cxn>
                <a:cxn ang="0">
                  <a:pos x="3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6" y="11"/>
                </a:cxn>
                <a:cxn ang="0">
                  <a:pos x="24" y="8"/>
                </a:cxn>
                <a:cxn ang="0">
                  <a:pos x="35" y="6"/>
                </a:cxn>
                <a:cxn ang="0">
                  <a:pos x="46" y="5"/>
                </a:cxn>
                <a:cxn ang="0">
                  <a:pos x="50" y="5"/>
                </a:cxn>
                <a:cxn ang="0">
                  <a:pos x="64" y="0"/>
                </a:cxn>
              </a:cxnLst>
              <a:rect l="0" t="0" r="r" b="b"/>
              <a:pathLst>
                <a:path w="98" h="92">
                  <a:moveTo>
                    <a:pt x="64" y="0"/>
                  </a:moveTo>
                  <a:lnTo>
                    <a:pt x="64" y="0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34"/>
                  </a:lnTo>
                  <a:lnTo>
                    <a:pt x="75" y="39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2" y="52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4" y="62"/>
                  </a:lnTo>
                  <a:lnTo>
                    <a:pt x="87" y="68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7" y="83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93" y="86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85" y="87"/>
                  </a:lnTo>
                  <a:lnTo>
                    <a:pt x="81" y="89"/>
                  </a:lnTo>
                  <a:lnTo>
                    <a:pt x="81" y="89"/>
                  </a:lnTo>
                  <a:lnTo>
                    <a:pt x="79" y="88"/>
                  </a:lnTo>
                  <a:lnTo>
                    <a:pt x="76" y="87"/>
                  </a:lnTo>
                  <a:lnTo>
                    <a:pt x="70" y="87"/>
                  </a:lnTo>
                  <a:lnTo>
                    <a:pt x="65" y="89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2" y="92"/>
                  </a:lnTo>
                  <a:lnTo>
                    <a:pt x="49" y="92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2" y="90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6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2"/>
                  </a:lnTo>
                  <a:lnTo>
                    <a:pt x="11" y="36"/>
                  </a:lnTo>
                  <a:lnTo>
                    <a:pt x="8" y="31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5" y="9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35" y="6"/>
                  </a:lnTo>
                  <a:lnTo>
                    <a:pt x="40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6" name="Freeform 292"/>
            <p:cNvSpPr>
              <a:spLocks/>
            </p:cNvSpPr>
            <p:nvPr/>
          </p:nvSpPr>
          <p:spPr bwMode="auto">
            <a:xfrm>
              <a:off x="5970" y="2195"/>
              <a:ext cx="95" cy="77"/>
            </a:xfrm>
            <a:custGeom>
              <a:avLst/>
              <a:gdLst/>
              <a:ahLst/>
              <a:cxnLst>
                <a:cxn ang="0">
                  <a:pos x="86" y="73"/>
                </a:cxn>
                <a:cxn ang="0">
                  <a:pos x="75" y="71"/>
                </a:cxn>
                <a:cxn ang="0">
                  <a:pos x="70" y="72"/>
                </a:cxn>
                <a:cxn ang="0">
                  <a:pos x="67" y="74"/>
                </a:cxn>
                <a:cxn ang="0">
                  <a:pos x="60" y="77"/>
                </a:cxn>
                <a:cxn ang="0">
                  <a:pos x="49" y="76"/>
                </a:cxn>
                <a:cxn ang="0">
                  <a:pos x="47" y="76"/>
                </a:cxn>
                <a:cxn ang="0">
                  <a:pos x="46" y="75"/>
                </a:cxn>
                <a:cxn ang="0">
                  <a:pos x="32" y="62"/>
                </a:cxn>
                <a:cxn ang="0">
                  <a:pos x="26" y="52"/>
                </a:cxn>
                <a:cxn ang="0">
                  <a:pos x="21" y="42"/>
                </a:cxn>
                <a:cxn ang="0">
                  <a:pos x="20" y="38"/>
                </a:cxn>
                <a:cxn ang="0">
                  <a:pos x="16" y="36"/>
                </a:cxn>
                <a:cxn ang="0">
                  <a:pos x="10" y="28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13" y="5"/>
                </a:cxn>
                <a:cxn ang="0">
                  <a:pos x="27" y="5"/>
                </a:cxn>
                <a:cxn ang="0">
                  <a:pos x="31" y="6"/>
                </a:cxn>
                <a:cxn ang="0">
                  <a:pos x="44" y="4"/>
                </a:cxn>
                <a:cxn ang="0">
                  <a:pos x="51" y="3"/>
                </a:cxn>
                <a:cxn ang="0">
                  <a:pos x="65" y="2"/>
                </a:cxn>
                <a:cxn ang="0">
                  <a:pos x="72" y="2"/>
                </a:cxn>
                <a:cxn ang="0">
                  <a:pos x="74" y="2"/>
                </a:cxn>
                <a:cxn ang="0">
                  <a:pos x="82" y="0"/>
                </a:cxn>
                <a:cxn ang="0">
                  <a:pos x="91" y="0"/>
                </a:cxn>
                <a:cxn ang="0">
                  <a:pos x="93" y="5"/>
                </a:cxn>
                <a:cxn ang="0">
                  <a:pos x="95" y="9"/>
                </a:cxn>
                <a:cxn ang="0">
                  <a:pos x="94" y="14"/>
                </a:cxn>
                <a:cxn ang="0">
                  <a:pos x="94" y="16"/>
                </a:cxn>
                <a:cxn ang="0">
                  <a:pos x="94" y="19"/>
                </a:cxn>
                <a:cxn ang="0">
                  <a:pos x="95" y="22"/>
                </a:cxn>
                <a:cxn ang="0">
                  <a:pos x="93" y="24"/>
                </a:cxn>
                <a:cxn ang="0">
                  <a:pos x="92" y="29"/>
                </a:cxn>
                <a:cxn ang="0">
                  <a:pos x="91" y="36"/>
                </a:cxn>
                <a:cxn ang="0">
                  <a:pos x="89" y="46"/>
                </a:cxn>
                <a:cxn ang="0">
                  <a:pos x="88" y="56"/>
                </a:cxn>
                <a:cxn ang="0">
                  <a:pos x="88" y="61"/>
                </a:cxn>
                <a:cxn ang="0">
                  <a:pos x="88" y="66"/>
                </a:cxn>
                <a:cxn ang="0">
                  <a:pos x="86" y="73"/>
                </a:cxn>
              </a:cxnLst>
              <a:rect l="0" t="0" r="r" b="b"/>
              <a:pathLst>
                <a:path w="95" h="77">
                  <a:moveTo>
                    <a:pt x="86" y="73"/>
                  </a:moveTo>
                  <a:lnTo>
                    <a:pt x="86" y="73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2" y="71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67" y="74"/>
                  </a:lnTo>
                  <a:lnTo>
                    <a:pt x="65" y="76"/>
                  </a:lnTo>
                  <a:lnTo>
                    <a:pt x="60" y="77"/>
                  </a:lnTo>
                  <a:lnTo>
                    <a:pt x="54" y="76"/>
                  </a:lnTo>
                  <a:lnTo>
                    <a:pt x="49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39" y="68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26" y="5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6" y="36"/>
                  </a:lnTo>
                  <a:lnTo>
                    <a:pt x="14" y="34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5"/>
                  </a:lnTo>
                  <a:lnTo>
                    <a:pt x="20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1" y="6"/>
                  </a:lnTo>
                  <a:lnTo>
                    <a:pt x="35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51" y="3"/>
                  </a:lnTo>
                  <a:lnTo>
                    <a:pt x="58" y="2"/>
                  </a:lnTo>
                  <a:lnTo>
                    <a:pt x="65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6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3" y="24"/>
                  </a:lnTo>
                  <a:lnTo>
                    <a:pt x="92" y="25"/>
                  </a:lnTo>
                  <a:lnTo>
                    <a:pt x="92" y="29"/>
                  </a:lnTo>
                  <a:lnTo>
                    <a:pt x="92" y="33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9" y="46"/>
                  </a:lnTo>
                  <a:lnTo>
                    <a:pt x="88" y="51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1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7" y="69"/>
                  </a:lnTo>
                  <a:lnTo>
                    <a:pt x="86" y="73"/>
                  </a:lnTo>
                  <a:lnTo>
                    <a:pt x="86" y="73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7" name="Freeform 293"/>
            <p:cNvSpPr>
              <a:spLocks/>
            </p:cNvSpPr>
            <p:nvPr/>
          </p:nvSpPr>
          <p:spPr bwMode="auto">
            <a:xfrm>
              <a:off x="5809" y="1940"/>
              <a:ext cx="105" cy="77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16" y="3"/>
                </a:cxn>
                <a:cxn ang="0">
                  <a:pos x="24" y="2"/>
                </a:cxn>
                <a:cxn ang="0">
                  <a:pos x="27" y="3"/>
                </a:cxn>
                <a:cxn ang="0">
                  <a:pos x="31" y="1"/>
                </a:cxn>
                <a:cxn ang="0">
                  <a:pos x="40" y="2"/>
                </a:cxn>
                <a:cxn ang="0">
                  <a:pos x="45" y="1"/>
                </a:cxn>
                <a:cxn ang="0">
                  <a:pos x="53" y="0"/>
                </a:cxn>
                <a:cxn ang="0">
                  <a:pos x="63" y="0"/>
                </a:cxn>
                <a:cxn ang="0">
                  <a:pos x="68" y="6"/>
                </a:cxn>
                <a:cxn ang="0">
                  <a:pos x="71" y="13"/>
                </a:cxn>
                <a:cxn ang="0">
                  <a:pos x="74" y="20"/>
                </a:cxn>
                <a:cxn ang="0">
                  <a:pos x="76" y="25"/>
                </a:cxn>
                <a:cxn ang="0">
                  <a:pos x="79" y="27"/>
                </a:cxn>
                <a:cxn ang="0">
                  <a:pos x="82" y="37"/>
                </a:cxn>
                <a:cxn ang="0">
                  <a:pos x="83" y="40"/>
                </a:cxn>
                <a:cxn ang="0">
                  <a:pos x="85" y="43"/>
                </a:cxn>
                <a:cxn ang="0">
                  <a:pos x="88" y="45"/>
                </a:cxn>
                <a:cxn ang="0">
                  <a:pos x="90" y="50"/>
                </a:cxn>
                <a:cxn ang="0">
                  <a:pos x="91" y="53"/>
                </a:cxn>
                <a:cxn ang="0">
                  <a:pos x="95" y="60"/>
                </a:cxn>
                <a:cxn ang="0">
                  <a:pos x="100" y="65"/>
                </a:cxn>
                <a:cxn ang="0">
                  <a:pos x="105" y="71"/>
                </a:cxn>
                <a:cxn ang="0">
                  <a:pos x="95" y="77"/>
                </a:cxn>
                <a:cxn ang="0">
                  <a:pos x="88" y="74"/>
                </a:cxn>
                <a:cxn ang="0">
                  <a:pos x="80" y="74"/>
                </a:cxn>
                <a:cxn ang="0">
                  <a:pos x="77" y="74"/>
                </a:cxn>
                <a:cxn ang="0">
                  <a:pos x="73" y="74"/>
                </a:cxn>
                <a:cxn ang="0">
                  <a:pos x="56" y="76"/>
                </a:cxn>
                <a:cxn ang="0">
                  <a:pos x="52" y="76"/>
                </a:cxn>
                <a:cxn ang="0">
                  <a:pos x="47" y="75"/>
                </a:cxn>
                <a:cxn ang="0">
                  <a:pos x="42" y="75"/>
                </a:cxn>
                <a:cxn ang="0">
                  <a:pos x="36" y="75"/>
                </a:cxn>
                <a:cxn ang="0">
                  <a:pos x="35" y="72"/>
                </a:cxn>
                <a:cxn ang="0">
                  <a:pos x="32" y="64"/>
                </a:cxn>
                <a:cxn ang="0">
                  <a:pos x="27" y="56"/>
                </a:cxn>
                <a:cxn ang="0">
                  <a:pos x="25" y="52"/>
                </a:cxn>
                <a:cxn ang="0">
                  <a:pos x="24" y="47"/>
                </a:cxn>
                <a:cxn ang="0">
                  <a:pos x="19" y="35"/>
                </a:cxn>
                <a:cxn ang="0">
                  <a:pos x="12" y="24"/>
                </a:cxn>
                <a:cxn ang="0">
                  <a:pos x="9" y="19"/>
                </a:cxn>
                <a:cxn ang="0">
                  <a:pos x="9" y="15"/>
                </a:cxn>
                <a:cxn ang="0">
                  <a:pos x="4" y="11"/>
                </a:cxn>
                <a:cxn ang="0">
                  <a:pos x="1" y="11"/>
                </a:cxn>
              </a:cxnLst>
              <a:rect l="0" t="0" r="r" b="b"/>
              <a:pathLst>
                <a:path w="105" h="77">
                  <a:moveTo>
                    <a:pt x="1" y="11"/>
                  </a:moveTo>
                  <a:lnTo>
                    <a:pt x="1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6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1" y="1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71" y="13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5" y="2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9" y="27"/>
                  </a:lnTo>
                  <a:lnTo>
                    <a:pt x="80" y="30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83" y="40"/>
                  </a:lnTo>
                  <a:lnTo>
                    <a:pt x="84" y="42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8" y="45"/>
                  </a:lnTo>
                  <a:lnTo>
                    <a:pt x="89" y="47"/>
                  </a:lnTo>
                  <a:lnTo>
                    <a:pt x="90" y="50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3" y="57"/>
                  </a:lnTo>
                  <a:lnTo>
                    <a:pt x="95" y="60"/>
                  </a:lnTo>
                  <a:lnTo>
                    <a:pt x="95" y="60"/>
                  </a:lnTo>
                  <a:lnTo>
                    <a:pt x="100" y="65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95" y="77"/>
                  </a:lnTo>
                  <a:lnTo>
                    <a:pt x="95" y="77"/>
                  </a:lnTo>
                  <a:lnTo>
                    <a:pt x="92" y="75"/>
                  </a:lnTo>
                  <a:lnTo>
                    <a:pt x="88" y="74"/>
                  </a:lnTo>
                  <a:lnTo>
                    <a:pt x="84" y="73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77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65" y="75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7" y="75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2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2" y="6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1" y="41"/>
                  </a:lnTo>
                  <a:lnTo>
                    <a:pt x="19" y="3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4" y="11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8" name="Freeform 294"/>
            <p:cNvSpPr>
              <a:spLocks/>
            </p:cNvSpPr>
            <p:nvPr/>
          </p:nvSpPr>
          <p:spPr bwMode="auto">
            <a:xfrm>
              <a:off x="5727" y="1789"/>
              <a:ext cx="100" cy="64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12" y="4"/>
                </a:cxn>
                <a:cxn ang="0">
                  <a:pos x="19" y="4"/>
                </a:cxn>
                <a:cxn ang="0">
                  <a:pos x="42" y="3"/>
                </a:cxn>
                <a:cxn ang="0">
                  <a:pos x="50" y="0"/>
                </a:cxn>
                <a:cxn ang="0">
                  <a:pos x="57" y="3"/>
                </a:cxn>
                <a:cxn ang="0">
                  <a:pos x="65" y="3"/>
                </a:cxn>
                <a:cxn ang="0">
                  <a:pos x="76" y="2"/>
                </a:cxn>
                <a:cxn ang="0">
                  <a:pos x="87" y="18"/>
                </a:cxn>
                <a:cxn ang="0">
                  <a:pos x="89" y="24"/>
                </a:cxn>
                <a:cxn ang="0">
                  <a:pos x="94" y="34"/>
                </a:cxn>
                <a:cxn ang="0">
                  <a:pos x="100" y="44"/>
                </a:cxn>
                <a:cxn ang="0">
                  <a:pos x="94" y="46"/>
                </a:cxn>
                <a:cxn ang="0">
                  <a:pos x="88" y="45"/>
                </a:cxn>
                <a:cxn ang="0">
                  <a:pos x="85" y="45"/>
                </a:cxn>
                <a:cxn ang="0">
                  <a:pos x="83" y="46"/>
                </a:cxn>
                <a:cxn ang="0">
                  <a:pos x="77" y="48"/>
                </a:cxn>
                <a:cxn ang="0">
                  <a:pos x="70" y="48"/>
                </a:cxn>
                <a:cxn ang="0">
                  <a:pos x="64" y="49"/>
                </a:cxn>
                <a:cxn ang="0">
                  <a:pos x="62" y="49"/>
                </a:cxn>
                <a:cxn ang="0">
                  <a:pos x="61" y="50"/>
                </a:cxn>
                <a:cxn ang="0">
                  <a:pos x="49" y="51"/>
                </a:cxn>
                <a:cxn ang="0">
                  <a:pos x="38" y="54"/>
                </a:cxn>
                <a:cxn ang="0">
                  <a:pos x="37" y="64"/>
                </a:cxn>
                <a:cxn ang="0">
                  <a:pos x="33" y="62"/>
                </a:cxn>
                <a:cxn ang="0">
                  <a:pos x="30" y="60"/>
                </a:cxn>
                <a:cxn ang="0">
                  <a:pos x="27" y="54"/>
                </a:cxn>
                <a:cxn ang="0">
                  <a:pos x="19" y="44"/>
                </a:cxn>
                <a:cxn ang="0">
                  <a:pos x="17" y="37"/>
                </a:cxn>
                <a:cxn ang="0">
                  <a:pos x="16" y="36"/>
                </a:cxn>
                <a:cxn ang="0">
                  <a:pos x="16" y="35"/>
                </a:cxn>
                <a:cxn ang="0">
                  <a:pos x="11" y="32"/>
                </a:cxn>
                <a:cxn ang="0">
                  <a:pos x="6" y="24"/>
                </a:cxn>
                <a:cxn ang="0">
                  <a:pos x="3" y="19"/>
                </a:cxn>
                <a:cxn ang="0">
                  <a:pos x="0" y="14"/>
                </a:cxn>
                <a:cxn ang="0">
                  <a:pos x="1" y="7"/>
                </a:cxn>
              </a:cxnLst>
              <a:rect l="0" t="0" r="r" b="b"/>
              <a:pathLst>
                <a:path w="100" h="64">
                  <a:moveTo>
                    <a:pt x="1" y="7"/>
                  </a:moveTo>
                  <a:lnTo>
                    <a:pt x="1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35" y="4"/>
                  </a:lnTo>
                  <a:lnTo>
                    <a:pt x="42" y="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3" y="2"/>
                  </a:lnTo>
                  <a:lnTo>
                    <a:pt x="57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84" y="13"/>
                  </a:lnTo>
                  <a:lnTo>
                    <a:pt x="87" y="18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91" y="29"/>
                  </a:lnTo>
                  <a:lnTo>
                    <a:pt x="94" y="34"/>
                  </a:lnTo>
                  <a:lnTo>
                    <a:pt x="97" y="39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94" y="46"/>
                  </a:lnTo>
                  <a:lnTo>
                    <a:pt x="91" y="47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5" y="45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0" y="48"/>
                  </a:lnTo>
                  <a:lnTo>
                    <a:pt x="77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7" y="48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55" y="50"/>
                  </a:lnTo>
                  <a:lnTo>
                    <a:pt x="49" y="51"/>
                  </a:lnTo>
                  <a:lnTo>
                    <a:pt x="44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7" y="64"/>
                  </a:lnTo>
                  <a:lnTo>
                    <a:pt x="37" y="64"/>
                  </a:lnTo>
                  <a:lnTo>
                    <a:pt x="33" y="62"/>
                  </a:lnTo>
                  <a:lnTo>
                    <a:pt x="31" y="61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7" y="54"/>
                  </a:lnTo>
                  <a:lnTo>
                    <a:pt x="23" y="49"/>
                  </a:lnTo>
                  <a:lnTo>
                    <a:pt x="19" y="44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34"/>
                  </a:lnTo>
                  <a:lnTo>
                    <a:pt x="11" y="32"/>
                  </a:lnTo>
                  <a:lnTo>
                    <a:pt x="8" y="28"/>
                  </a:lnTo>
                  <a:lnTo>
                    <a:pt x="6" y="24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9" name="Freeform 295"/>
            <p:cNvSpPr>
              <a:spLocks/>
            </p:cNvSpPr>
            <p:nvPr/>
          </p:nvSpPr>
          <p:spPr bwMode="auto">
            <a:xfrm>
              <a:off x="4685" y="2490"/>
              <a:ext cx="76" cy="61"/>
            </a:xfrm>
            <a:custGeom>
              <a:avLst/>
              <a:gdLst/>
              <a:ahLst/>
              <a:cxnLst>
                <a:cxn ang="0">
                  <a:pos x="76" y="12"/>
                </a:cxn>
                <a:cxn ang="0">
                  <a:pos x="76" y="12"/>
                </a:cxn>
                <a:cxn ang="0">
                  <a:pos x="73" y="18"/>
                </a:cxn>
                <a:cxn ang="0">
                  <a:pos x="72" y="21"/>
                </a:cxn>
                <a:cxn ang="0">
                  <a:pos x="73" y="25"/>
                </a:cxn>
                <a:cxn ang="0">
                  <a:pos x="73" y="25"/>
                </a:cxn>
                <a:cxn ang="0">
                  <a:pos x="72" y="26"/>
                </a:cxn>
                <a:cxn ang="0">
                  <a:pos x="72" y="26"/>
                </a:cxn>
                <a:cxn ang="0">
                  <a:pos x="68" y="32"/>
                </a:cxn>
                <a:cxn ang="0">
                  <a:pos x="65" y="37"/>
                </a:cxn>
                <a:cxn ang="0">
                  <a:pos x="61" y="42"/>
                </a:cxn>
                <a:cxn ang="0">
                  <a:pos x="58" y="44"/>
                </a:cxn>
                <a:cxn ang="0">
                  <a:pos x="55" y="46"/>
                </a:cxn>
                <a:cxn ang="0">
                  <a:pos x="55" y="46"/>
                </a:cxn>
                <a:cxn ang="0">
                  <a:pos x="50" y="48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57"/>
                </a:cxn>
                <a:cxn ang="0">
                  <a:pos x="20" y="57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9" y="61"/>
                </a:cxn>
                <a:cxn ang="0">
                  <a:pos x="6" y="61"/>
                </a:cxn>
                <a:cxn ang="0">
                  <a:pos x="4" y="59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1" y="28"/>
                </a:cxn>
                <a:cxn ang="0">
                  <a:pos x="1" y="28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1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20" y="1"/>
                </a:cxn>
                <a:cxn ang="0">
                  <a:pos x="22" y="1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32" y="5"/>
                </a:cxn>
                <a:cxn ang="0">
                  <a:pos x="36" y="6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52" y="5"/>
                </a:cxn>
                <a:cxn ang="0">
                  <a:pos x="60" y="6"/>
                </a:cxn>
                <a:cxn ang="0">
                  <a:pos x="68" y="9"/>
                </a:cxn>
                <a:cxn ang="0">
                  <a:pos x="76" y="12"/>
                </a:cxn>
                <a:cxn ang="0">
                  <a:pos x="76" y="12"/>
                </a:cxn>
              </a:cxnLst>
              <a:rect l="0" t="0" r="r" b="b"/>
              <a:pathLst>
                <a:path w="76" h="61">
                  <a:moveTo>
                    <a:pt x="76" y="12"/>
                  </a:moveTo>
                  <a:lnTo>
                    <a:pt x="76" y="12"/>
                  </a:lnTo>
                  <a:lnTo>
                    <a:pt x="73" y="18"/>
                  </a:lnTo>
                  <a:lnTo>
                    <a:pt x="72" y="21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68" y="32"/>
                  </a:lnTo>
                  <a:lnTo>
                    <a:pt x="65" y="37"/>
                  </a:lnTo>
                  <a:lnTo>
                    <a:pt x="61" y="42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0" y="48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9" y="61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6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52" y="5"/>
                  </a:lnTo>
                  <a:lnTo>
                    <a:pt x="60" y="6"/>
                  </a:lnTo>
                  <a:lnTo>
                    <a:pt x="68" y="9"/>
                  </a:lnTo>
                  <a:lnTo>
                    <a:pt x="76" y="12"/>
                  </a:lnTo>
                  <a:lnTo>
                    <a:pt x="76" y="12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0" name="Freeform 296"/>
            <p:cNvSpPr>
              <a:spLocks/>
            </p:cNvSpPr>
            <p:nvPr/>
          </p:nvSpPr>
          <p:spPr bwMode="auto">
            <a:xfrm>
              <a:off x="5289" y="2390"/>
              <a:ext cx="66" cy="68"/>
            </a:xfrm>
            <a:custGeom>
              <a:avLst/>
              <a:gdLst/>
              <a:ahLst/>
              <a:cxnLst>
                <a:cxn ang="0">
                  <a:pos x="2" y="68"/>
                </a:cxn>
                <a:cxn ang="0">
                  <a:pos x="2" y="68"/>
                </a:cxn>
                <a:cxn ang="0">
                  <a:pos x="2" y="62"/>
                </a:cxn>
                <a:cxn ang="0">
                  <a:pos x="1" y="57"/>
                </a:cxn>
                <a:cxn ang="0">
                  <a:pos x="1" y="52"/>
                </a:cxn>
                <a:cxn ang="0">
                  <a:pos x="1" y="49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1" y="35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7" y="28"/>
                </a:cxn>
                <a:cxn ang="0">
                  <a:pos x="7" y="28"/>
                </a:cxn>
                <a:cxn ang="0">
                  <a:pos x="9" y="25"/>
                </a:cxn>
                <a:cxn ang="0">
                  <a:pos x="11" y="25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5" y="24"/>
                </a:cxn>
                <a:cxn ang="0">
                  <a:pos x="18" y="24"/>
                </a:cxn>
                <a:cxn ang="0">
                  <a:pos x="23" y="21"/>
                </a:cxn>
                <a:cxn ang="0">
                  <a:pos x="31" y="14"/>
                </a:cxn>
                <a:cxn ang="0">
                  <a:pos x="31" y="14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6" y="2"/>
                </a:cxn>
                <a:cxn ang="0">
                  <a:pos x="46" y="2"/>
                </a:cxn>
                <a:cxn ang="0">
                  <a:pos x="49" y="1"/>
                </a:cxn>
                <a:cxn ang="0">
                  <a:pos x="51" y="0"/>
                </a:cxn>
                <a:cxn ang="0">
                  <a:pos x="52" y="1"/>
                </a:cxn>
                <a:cxn ang="0">
                  <a:pos x="54" y="3"/>
                </a:cxn>
                <a:cxn ang="0">
                  <a:pos x="54" y="3"/>
                </a:cxn>
                <a:cxn ang="0">
                  <a:pos x="58" y="13"/>
                </a:cxn>
                <a:cxn ang="0">
                  <a:pos x="63" y="23"/>
                </a:cxn>
                <a:cxn ang="0">
                  <a:pos x="63" y="23"/>
                </a:cxn>
                <a:cxn ang="0">
                  <a:pos x="66" y="33"/>
                </a:cxn>
                <a:cxn ang="0">
                  <a:pos x="66" y="33"/>
                </a:cxn>
                <a:cxn ang="0">
                  <a:pos x="64" y="37"/>
                </a:cxn>
                <a:cxn ang="0">
                  <a:pos x="63" y="39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2" y="46"/>
                </a:cxn>
                <a:cxn ang="0">
                  <a:pos x="60" y="49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51" y="59"/>
                </a:cxn>
                <a:cxn ang="0">
                  <a:pos x="48" y="60"/>
                </a:cxn>
                <a:cxn ang="0">
                  <a:pos x="40" y="61"/>
                </a:cxn>
                <a:cxn ang="0">
                  <a:pos x="40" y="61"/>
                </a:cxn>
                <a:cxn ang="0">
                  <a:pos x="29" y="63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" y="68"/>
                </a:cxn>
                <a:cxn ang="0">
                  <a:pos x="2" y="68"/>
                </a:cxn>
              </a:cxnLst>
              <a:rect l="0" t="0" r="r" b="b"/>
              <a:pathLst>
                <a:path w="66" h="68">
                  <a:moveTo>
                    <a:pt x="2" y="68"/>
                  </a:moveTo>
                  <a:lnTo>
                    <a:pt x="2" y="68"/>
                  </a:lnTo>
                  <a:lnTo>
                    <a:pt x="2" y="62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5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9" y="1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8" y="1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4" y="37"/>
                  </a:lnTo>
                  <a:lnTo>
                    <a:pt x="63" y="39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2" y="46"/>
                  </a:lnTo>
                  <a:lnTo>
                    <a:pt x="60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1" y="59"/>
                  </a:lnTo>
                  <a:lnTo>
                    <a:pt x="48" y="60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29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" y="6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1" name="Freeform 297"/>
            <p:cNvSpPr>
              <a:spLocks/>
            </p:cNvSpPr>
            <p:nvPr/>
          </p:nvSpPr>
          <p:spPr bwMode="auto">
            <a:xfrm>
              <a:off x="5294" y="2671"/>
              <a:ext cx="66" cy="47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1" y="5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1" y="1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8" y="4"/>
                </a:cxn>
                <a:cxn ang="0">
                  <a:pos x="63" y="5"/>
                </a:cxn>
                <a:cxn ang="0">
                  <a:pos x="63" y="5"/>
                </a:cxn>
                <a:cxn ang="0">
                  <a:pos x="66" y="11"/>
                </a:cxn>
                <a:cxn ang="0">
                  <a:pos x="66" y="11"/>
                </a:cxn>
                <a:cxn ang="0">
                  <a:pos x="64" y="13"/>
                </a:cxn>
                <a:cxn ang="0">
                  <a:pos x="63" y="15"/>
                </a:cxn>
                <a:cxn ang="0">
                  <a:pos x="62" y="19"/>
                </a:cxn>
                <a:cxn ang="0">
                  <a:pos x="62" y="27"/>
                </a:cxn>
                <a:cxn ang="0">
                  <a:pos x="62" y="27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55" y="46"/>
                </a:cxn>
                <a:cxn ang="0">
                  <a:pos x="55" y="46"/>
                </a:cxn>
                <a:cxn ang="0">
                  <a:pos x="49" y="47"/>
                </a:cxn>
                <a:cxn ang="0">
                  <a:pos x="46" y="46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0" y="43"/>
                </a:cxn>
                <a:cxn ang="0">
                  <a:pos x="37" y="43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24" y="43"/>
                </a:cxn>
                <a:cxn ang="0">
                  <a:pos x="21" y="42"/>
                </a:cxn>
                <a:cxn ang="0">
                  <a:pos x="18" y="41"/>
                </a:cxn>
                <a:cxn ang="0">
                  <a:pos x="18" y="41"/>
                </a:cxn>
                <a:cxn ang="0">
                  <a:pos x="15" y="40"/>
                </a:cxn>
                <a:cxn ang="0">
                  <a:pos x="13" y="42"/>
                </a:cxn>
                <a:cxn ang="0">
                  <a:pos x="13" y="42"/>
                </a:cxn>
                <a:cxn ang="0">
                  <a:pos x="10" y="44"/>
                </a:cxn>
                <a:cxn ang="0">
                  <a:pos x="7" y="44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2" y="35"/>
                </a:cxn>
                <a:cxn ang="0">
                  <a:pos x="1" y="30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1" y="11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r" b="b"/>
              <a:pathLst>
                <a:path w="66" h="47">
                  <a:moveTo>
                    <a:pt x="1" y="5"/>
                  </a:moveTo>
                  <a:lnTo>
                    <a:pt x="1" y="5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1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8" y="4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4" y="13"/>
                  </a:lnTo>
                  <a:lnTo>
                    <a:pt x="63" y="15"/>
                  </a:lnTo>
                  <a:lnTo>
                    <a:pt x="62" y="1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49" y="47"/>
                  </a:lnTo>
                  <a:lnTo>
                    <a:pt x="46" y="46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21" y="42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5" y="4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35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2" name="Freeform 298"/>
            <p:cNvSpPr>
              <a:spLocks/>
            </p:cNvSpPr>
            <p:nvPr/>
          </p:nvSpPr>
          <p:spPr bwMode="auto">
            <a:xfrm>
              <a:off x="5295" y="2505"/>
              <a:ext cx="63" cy="48"/>
            </a:xfrm>
            <a:custGeom>
              <a:avLst/>
              <a:gdLst/>
              <a:ahLst/>
              <a:cxnLst>
                <a:cxn ang="0">
                  <a:pos x="1" y="46"/>
                </a:cxn>
                <a:cxn ang="0">
                  <a:pos x="1" y="4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16" y="9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49" y="2"/>
                </a:cxn>
                <a:cxn ang="0">
                  <a:pos x="49" y="2"/>
                </a:cxn>
                <a:cxn ang="0">
                  <a:pos x="54" y="2"/>
                </a:cxn>
                <a:cxn ang="0">
                  <a:pos x="58" y="2"/>
                </a:cxn>
                <a:cxn ang="0">
                  <a:pos x="58" y="2"/>
                </a:cxn>
                <a:cxn ang="0">
                  <a:pos x="59" y="5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2" y="12"/>
                </a:cxn>
                <a:cxn ang="0">
                  <a:pos x="63" y="16"/>
                </a:cxn>
                <a:cxn ang="0">
                  <a:pos x="63" y="20"/>
                </a:cxn>
                <a:cxn ang="0">
                  <a:pos x="62" y="25"/>
                </a:cxn>
                <a:cxn ang="0">
                  <a:pos x="62" y="25"/>
                </a:cxn>
                <a:cxn ang="0">
                  <a:pos x="62" y="27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0" y="31"/>
                </a:cxn>
                <a:cxn ang="0">
                  <a:pos x="58" y="34"/>
                </a:cxn>
                <a:cxn ang="0">
                  <a:pos x="53" y="36"/>
                </a:cxn>
                <a:cxn ang="0">
                  <a:pos x="47" y="38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7" y="40"/>
                </a:cxn>
                <a:cxn ang="0">
                  <a:pos x="35" y="41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32" y="46"/>
                </a:cxn>
                <a:cxn ang="0">
                  <a:pos x="30" y="47"/>
                </a:cxn>
                <a:cxn ang="0">
                  <a:pos x="27" y="48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13" y="48"/>
                </a:cxn>
                <a:cxn ang="0">
                  <a:pos x="7" y="48"/>
                </a:cxn>
                <a:cxn ang="0">
                  <a:pos x="1" y="46"/>
                </a:cxn>
                <a:cxn ang="0">
                  <a:pos x="1" y="46"/>
                </a:cxn>
              </a:cxnLst>
              <a:rect l="0" t="0" r="r" b="b"/>
              <a:pathLst>
                <a:path w="63" h="48">
                  <a:moveTo>
                    <a:pt x="1" y="46"/>
                  </a:moveTo>
                  <a:lnTo>
                    <a:pt x="1" y="46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6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5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12"/>
                  </a:lnTo>
                  <a:lnTo>
                    <a:pt x="63" y="16"/>
                  </a:lnTo>
                  <a:lnTo>
                    <a:pt x="63" y="20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0" y="31"/>
                  </a:lnTo>
                  <a:lnTo>
                    <a:pt x="58" y="34"/>
                  </a:lnTo>
                  <a:lnTo>
                    <a:pt x="53" y="36"/>
                  </a:lnTo>
                  <a:lnTo>
                    <a:pt x="47" y="38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2" y="46"/>
                  </a:lnTo>
                  <a:lnTo>
                    <a:pt x="30" y="47"/>
                  </a:lnTo>
                  <a:lnTo>
                    <a:pt x="27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13" y="48"/>
                  </a:lnTo>
                  <a:lnTo>
                    <a:pt x="7" y="48"/>
                  </a:lnTo>
                  <a:lnTo>
                    <a:pt x="1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3" name="Freeform 299"/>
            <p:cNvSpPr>
              <a:spLocks/>
            </p:cNvSpPr>
            <p:nvPr/>
          </p:nvSpPr>
          <p:spPr bwMode="auto">
            <a:xfrm>
              <a:off x="5712" y="1736"/>
              <a:ext cx="78" cy="49"/>
            </a:xfrm>
            <a:custGeom>
              <a:avLst/>
              <a:gdLst/>
              <a:ahLst/>
              <a:cxnLst>
                <a:cxn ang="0">
                  <a:pos x="9" y="49"/>
                </a:cxn>
                <a:cxn ang="0">
                  <a:pos x="9" y="49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6" y="25"/>
                </a:cxn>
                <a:cxn ang="0">
                  <a:pos x="13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0"/>
                </a:cxn>
                <a:cxn ang="0">
                  <a:pos x="36" y="8"/>
                </a:cxn>
                <a:cxn ang="0">
                  <a:pos x="44" y="2"/>
                </a:cxn>
                <a:cxn ang="0">
                  <a:pos x="44" y="2"/>
                </a:cxn>
                <a:cxn ang="0">
                  <a:pos x="46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2" y="2"/>
                </a:cxn>
                <a:cxn ang="0">
                  <a:pos x="52" y="2"/>
                </a:cxn>
                <a:cxn ang="0">
                  <a:pos x="58" y="7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76" y="43"/>
                </a:cxn>
                <a:cxn ang="0">
                  <a:pos x="74" y="44"/>
                </a:cxn>
                <a:cxn ang="0">
                  <a:pos x="72" y="44"/>
                </a:cxn>
                <a:cxn ang="0">
                  <a:pos x="70" y="44"/>
                </a:cxn>
                <a:cxn ang="0">
                  <a:pos x="70" y="44"/>
                </a:cxn>
                <a:cxn ang="0">
                  <a:pos x="65" y="43"/>
                </a:cxn>
                <a:cxn ang="0">
                  <a:pos x="60" y="42"/>
                </a:cxn>
                <a:cxn ang="0">
                  <a:pos x="60" y="42"/>
                </a:cxn>
                <a:cxn ang="0">
                  <a:pos x="52" y="43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38" y="46"/>
                </a:cxn>
                <a:cxn ang="0">
                  <a:pos x="33" y="47"/>
                </a:cxn>
                <a:cxn ang="0">
                  <a:pos x="22" y="47"/>
                </a:cxn>
                <a:cxn ang="0">
                  <a:pos x="22" y="47"/>
                </a:cxn>
                <a:cxn ang="0">
                  <a:pos x="16" y="48"/>
                </a:cxn>
                <a:cxn ang="0">
                  <a:pos x="9" y="49"/>
                </a:cxn>
                <a:cxn ang="0">
                  <a:pos x="9" y="49"/>
                </a:cxn>
              </a:cxnLst>
              <a:rect l="0" t="0" r="r" b="b"/>
              <a:pathLst>
                <a:path w="78" h="49">
                  <a:moveTo>
                    <a:pt x="9" y="49"/>
                  </a:moveTo>
                  <a:lnTo>
                    <a:pt x="9" y="4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6" y="25"/>
                  </a:lnTo>
                  <a:lnTo>
                    <a:pt x="13" y="20"/>
                  </a:lnTo>
                  <a:lnTo>
                    <a:pt x="20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8" y="7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6" y="43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65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2" y="43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38" y="46"/>
                  </a:lnTo>
                  <a:lnTo>
                    <a:pt x="3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6" y="48"/>
                  </a:lnTo>
                  <a:lnTo>
                    <a:pt x="9" y="49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4" name="Freeform 300"/>
            <p:cNvSpPr>
              <a:spLocks/>
            </p:cNvSpPr>
            <p:nvPr/>
          </p:nvSpPr>
          <p:spPr bwMode="auto">
            <a:xfrm>
              <a:off x="5528" y="2883"/>
              <a:ext cx="117" cy="34"/>
            </a:xfrm>
            <a:custGeom>
              <a:avLst/>
              <a:gdLst/>
              <a:ahLst/>
              <a:cxnLst>
                <a:cxn ang="0">
                  <a:pos x="115" y="18"/>
                </a:cxn>
                <a:cxn ang="0">
                  <a:pos x="115" y="18"/>
                </a:cxn>
                <a:cxn ang="0">
                  <a:pos x="110" y="20"/>
                </a:cxn>
                <a:cxn ang="0">
                  <a:pos x="105" y="20"/>
                </a:cxn>
                <a:cxn ang="0">
                  <a:pos x="94" y="20"/>
                </a:cxn>
                <a:cxn ang="0">
                  <a:pos x="94" y="20"/>
                </a:cxn>
                <a:cxn ang="0">
                  <a:pos x="83" y="21"/>
                </a:cxn>
                <a:cxn ang="0">
                  <a:pos x="71" y="22"/>
                </a:cxn>
                <a:cxn ang="0">
                  <a:pos x="71" y="22"/>
                </a:cxn>
                <a:cxn ang="0">
                  <a:pos x="66" y="23"/>
                </a:cxn>
                <a:cxn ang="0">
                  <a:pos x="66" y="23"/>
                </a:cxn>
                <a:cxn ang="0">
                  <a:pos x="62" y="24"/>
                </a:cxn>
                <a:cxn ang="0">
                  <a:pos x="58" y="26"/>
                </a:cxn>
                <a:cxn ang="0">
                  <a:pos x="54" y="27"/>
                </a:cxn>
                <a:cxn ang="0">
                  <a:pos x="49" y="26"/>
                </a:cxn>
                <a:cxn ang="0">
                  <a:pos x="49" y="26"/>
                </a:cxn>
                <a:cxn ang="0">
                  <a:pos x="48" y="26"/>
                </a:cxn>
                <a:cxn ang="0">
                  <a:pos x="47" y="27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1" y="29"/>
                </a:cxn>
                <a:cxn ang="0">
                  <a:pos x="38" y="30"/>
                </a:cxn>
                <a:cxn ang="0">
                  <a:pos x="35" y="31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9" y="31"/>
                </a:cxn>
                <a:cxn ang="0">
                  <a:pos x="28" y="31"/>
                </a:cxn>
                <a:cxn ang="0">
                  <a:pos x="23" y="34"/>
                </a:cxn>
                <a:cxn ang="0">
                  <a:pos x="23" y="34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14"/>
                </a:cxn>
                <a:cxn ang="0">
                  <a:pos x="9" y="13"/>
                </a:cxn>
                <a:cxn ang="0">
                  <a:pos x="13" y="13"/>
                </a:cxn>
                <a:cxn ang="0">
                  <a:pos x="17" y="13"/>
                </a:cxn>
                <a:cxn ang="0">
                  <a:pos x="17" y="13"/>
                </a:cxn>
                <a:cxn ang="0">
                  <a:pos x="19" y="14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28" y="13"/>
                </a:cxn>
                <a:cxn ang="0">
                  <a:pos x="31" y="13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9" y="11"/>
                </a:cxn>
                <a:cxn ang="0">
                  <a:pos x="43" y="10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63" y="7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83" y="4"/>
                </a:cxn>
                <a:cxn ang="0">
                  <a:pos x="88" y="2"/>
                </a:cxn>
                <a:cxn ang="0">
                  <a:pos x="93" y="1"/>
                </a:cxn>
                <a:cxn ang="0">
                  <a:pos x="93" y="1"/>
                </a:cxn>
                <a:cxn ang="0">
                  <a:pos x="96" y="0"/>
                </a:cxn>
                <a:cxn ang="0">
                  <a:pos x="99" y="0"/>
                </a:cxn>
                <a:cxn ang="0">
                  <a:pos x="106" y="0"/>
                </a:cxn>
                <a:cxn ang="0">
                  <a:pos x="106" y="0"/>
                </a:cxn>
                <a:cxn ang="0">
                  <a:pos x="117" y="0"/>
                </a:cxn>
                <a:cxn ang="0">
                  <a:pos x="117" y="0"/>
                </a:cxn>
                <a:cxn ang="0">
                  <a:pos x="115" y="18"/>
                </a:cxn>
                <a:cxn ang="0">
                  <a:pos x="115" y="18"/>
                </a:cxn>
              </a:cxnLst>
              <a:rect l="0" t="0" r="r" b="b"/>
              <a:pathLst>
                <a:path w="117" h="34">
                  <a:moveTo>
                    <a:pt x="115" y="18"/>
                  </a:moveTo>
                  <a:lnTo>
                    <a:pt x="115" y="18"/>
                  </a:lnTo>
                  <a:lnTo>
                    <a:pt x="110" y="20"/>
                  </a:lnTo>
                  <a:lnTo>
                    <a:pt x="105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83" y="21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2" y="24"/>
                  </a:lnTo>
                  <a:lnTo>
                    <a:pt x="58" y="26"/>
                  </a:lnTo>
                  <a:lnTo>
                    <a:pt x="54" y="27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8" y="26"/>
                  </a:lnTo>
                  <a:lnTo>
                    <a:pt x="47" y="27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1" y="29"/>
                  </a:lnTo>
                  <a:lnTo>
                    <a:pt x="38" y="30"/>
                  </a:lnTo>
                  <a:lnTo>
                    <a:pt x="35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9" y="31"/>
                  </a:lnTo>
                  <a:lnTo>
                    <a:pt x="28" y="31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4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8" y="13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9" y="11"/>
                  </a:lnTo>
                  <a:lnTo>
                    <a:pt x="43" y="10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63" y="7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83" y="4"/>
                  </a:lnTo>
                  <a:lnTo>
                    <a:pt x="88" y="2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5" y="18"/>
                  </a:lnTo>
                  <a:lnTo>
                    <a:pt x="115" y="18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5" name="Freeform 301"/>
            <p:cNvSpPr>
              <a:spLocks/>
            </p:cNvSpPr>
            <p:nvPr/>
          </p:nvSpPr>
          <p:spPr bwMode="auto">
            <a:xfrm>
              <a:off x="4686" y="2575"/>
              <a:ext cx="74" cy="33"/>
            </a:xfrm>
            <a:custGeom>
              <a:avLst/>
              <a:gdLst/>
              <a:ahLst/>
              <a:cxnLst>
                <a:cxn ang="0">
                  <a:pos x="72" y="26"/>
                </a:cxn>
                <a:cxn ang="0">
                  <a:pos x="72" y="26"/>
                </a:cxn>
                <a:cxn ang="0">
                  <a:pos x="67" y="27"/>
                </a:cxn>
                <a:cxn ang="0">
                  <a:pos x="63" y="28"/>
                </a:cxn>
                <a:cxn ang="0">
                  <a:pos x="58" y="30"/>
                </a:cxn>
                <a:cxn ang="0">
                  <a:pos x="56" y="31"/>
                </a:cxn>
                <a:cxn ang="0">
                  <a:pos x="55" y="33"/>
                </a:cxn>
                <a:cxn ang="0">
                  <a:pos x="55" y="33"/>
                </a:cxn>
                <a:cxn ang="0">
                  <a:pos x="53" y="33"/>
                </a:cxn>
                <a:cxn ang="0">
                  <a:pos x="51" y="33"/>
                </a:cxn>
                <a:cxn ang="0">
                  <a:pos x="51" y="33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22" y="29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28"/>
                </a:cxn>
                <a:cxn ang="0">
                  <a:pos x="8" y="27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5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10" y="6"/>
                </a:cxn>
                <a:cxn ang="0">
                  <a:pos x="13" y="6"/>
                </a:cxn>
                <a:cxn ang="0">
                  <a:pos x="16" y="5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3" y="1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7" y="2"/>
                </a:cxn>
                <a:cxn ang="0">
                  <a:pos x="37" y="2"/>
                </a:cxn>
                <a:cxn ang="0">
                  <a:pos x="39" y="3"/>
                </a:cxn>
                <a:cxn ang="0">
                  <a:pos x="43" y="3"/>
                </a:cxn>
                <a:cxn ang="0">
                  <a:pos x="49" y="2"/>
                </a:cxn>
                <a:cxn ang="0">
                  <a:pos x="49" y="2"/>
                </a:cxn>
                <a:cxn ang="0">
                  <a:pos x="56" y="2"/>
                </a:cxn>
                <a:cxn ang="0">
                  <a:pos x="62" y="3"/>
                </a:cxn>
                <a:cxn ang="0">
                  <a:pos x="68" y="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5"/>
                </a:cxn>
                <a:cxn ang="0">
                  <a:pos x="74" y="19"/>
                </a:cxn>
                <a:cxn ang="0">
                  <a:pos x="72" y="26"/>
                </a:cxn>
                <a:cxn ang="0">
                  <a:pos x="72" y="26"/>
                </a:cxn>
              </a:cxnLst>
              <a:rect l="0" t="0" r="r" b="b"/>
              <a:pathLst>
                <a:path w="74" h="33">
                  <a:moveTo>
                    <a:pt x="72" y="26"/>
                  </a:moveTo>
                  <a:lnTo>
                    <a:pt x="72" y="26"/>
                  </a:lnTo>
                  <a:lnTo>
                    <a:pt x="67" y="27"/>
                  </a:lnTo>
                  <a:lnTo>
                    <a:pt x="63" y="28"/>
                  </a:lnTo>
                  <a:lnTo>
                    <a:pt x="58" y="30"/>
                  </a:lnTo>
                  <a:lnTo>
                    <a:pt x="56" y="31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28"/>
                  </a:lnTo>
                  <a:lnTo>
                    <a:pt x="8" y="27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3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6" y="2"/>
                  </a:lnTo>
                  <a:lnTo>
                    <a:pt x="62" y="3"/>
                  </a:lnTo>
                  <a:lnTo>
                    <a:pt x="68" y="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5"/>
                  </a:lnTo>
                  <a:lnTo>
                    <a:pt x="74" y="19"/>
                  </a:lnTo>
                  <a:lnTo>
                    <a:pt x="72" y="26"/>
                  </a:lnTo>
                  <a:lnTo>
                    <a:pt x="72" y="26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6" name="Freeform 302"/>
            <p:cNvSpPr>
              <a:spLocks/>
            </p:cNvSpPr>
            <p:nvPr/>
          </p:nvSpPr>
          <p:spPr bwMode="auto">
            <a:xfrm>
              <a:off x="5151" y="1729"/>
              <a:ext cx="78" cy="35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3"/>
                </a:cxn>
                <a:cxn ang="0">
                  <a:pos x="22" y="4"/>
                </a:cxn>
                <a:cxn ang="0">
                  <a:pos x="28" y="4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6" y="3"/>
                </a:cxn>
                <a:cxn ang="0">
                  <a:pos x="38" y="3"/>
                </a:cxn>
                <a:cxn ang="0">
                  <a:pos x="38" y="3"/>
                </a:cxn>
                <a:cxn ang="0">
                  <a:pos x="42" y="5"/>
                </a:cxn>
                <a:cxn ang="0">
                  <a:pos x="47" y="6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59" y="4"/>
                </a:cxn>
                <a:cxn ang="0">
                  <a:pos x="62" y="5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72" y="13"/>
                </a:cxn>
                <a:cxn ang="0">
                  <a:pos x="78" y="19"/>
                </a:cxn>
                <a:cxn ang="0">
                  <a:pos x="78" y="19"/>
                </a:cxn>
                <a:cxn ang="0">
                  <a:pos x="75" y="30"/>
                </a:cxn>
                <a:cxn ang="0">
                  <a:pos x="75" y="30"/>
                </a:cxn>
                <a:cxn ang="0">
                  <a:pos x="73" y="33"/>
                </a:cxn>
                <a:cxn ang="0">
                  <a:pos x="72" y="34"/>
                </a:cxn>
                <a:cxn ang="0">
                  <a:pos x="70" y="35"/>
                </a:cxn>
                <a:cxn ang="0">
                  <a:pos x="68" y="34"/>
                </a:cxn>
                <a:cxn ang="0">
                  <a:pos x="68" y="34"/>
                </a:cxn>
                <a:cxn ang="0">
                  <a:pos x="64" y="32"/>
                </a:cxn>
                <a:cxn ang="0">
                  <a:pos x="60" y="31"/>
                </a:cxn>
                <a:cxn ang="0">
                  <a:pos x="53" y="31"/>
                </a:cxn>
                <a:cxn ang="0">
                  <a:pos x="53" y="31"/>
                </a:cxn>
                <a:cxn ang="0">
                  <a:pos x="40" y="30"/>
                </a:cxn>
                <a:cxn ang="0">
                  <a:pos x="33" y="29"/>
                </a:cxn>
                <a:cxn ang="0">
                  <a:pos x="27" y="29"/>
                </a:cxn>
                <a:cxn ang="0">
                  <a:pos x="27" y="29"/>
                </a:cxn>
                <a:cxn ang="0">
                  <a:pos x="17" y="29"/>
                </a:cxn>
                <a:cxn ang="0">
                  <a:pos x="12" y="28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24"/>
                </a:cxn>
                <a:cxn ang="0">
                  <a:pos x="1" y="22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35">
                  <a:moveTo>
                    <a:pt x="2" y="4"/>
                  </a:moveTo>
                  <a:lnTo>
                    <a:pt x="2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3"/>
                  </a:lnTo>
                  <a:lnTo>
                    <a:pt x="22" y="4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7" y="6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62" y="5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72" y="13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3" y="33"/>
                  </a:lnTo>
                  <a:lnTo>
                    <a:pt x="72" y="34"/>
                  </a:lnTo>
                  <a:lnTo>
                    <a:pt x="70" y="35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0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0" y="30"/>
                  </a:lnTo>
                  <a:lnTo>
                    <a:pt x="33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17" y="29"/>
                  </a:lnTo>
                  <a:lnTo>
                    <a:pt x="12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7" name="Freeform 303"/>
            <p:cNvSpPr>
              <a:spLocks/>
            </p:cNvSpPr>
            <p:nvPr/>
          </p:nvSpPr>
          <p:spPr bwMode="auto">
            <a:xfrm>
              <a:off x="5015" y="1907"/>
              <a:ext cx="46" cy="3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43" y="33"/>
                </a:cxn>
                <a:cxn ang="0">
                  <a:pos x="43" y="33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8" y="30"/>
                </a:cxn>
                <a:cxn ang="0">
                  <a:pos x="26" y="29"/>
                </a:cxn>
                <a:cxn ang="0">
                  <a:pos x="22" y="27"/>
                </a:cxn>
                <a:cxn ang="0">
                  <a:pos x="18" y="2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7" y="2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8" y="5"/>
                </a:cxn>
                <a:cxn ang="0">
                  <a:pos x="13" y="4"/>
                </a:cxn>
                <a:cxn ang="0">
                  <a:pos x="19" y="3"/>
                </a:cxn>
                <a:cxn ang="0">
                  <a:pos x="24" y="1"/>
                </a:cxn>
                <a:cxn ang="0">
                  <a:pos x="24" y="1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6" h="33">
                  <a:moveTo>
                    <a:pt x="44" y="3"/>
                  </a:moveTo>
                  <a:lnTo>
                    <a:pt x="44" y="3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8" y="30"/>
                  </a:lnTo>
                  <a:lnTo>
                    <a:pt x="26" y="29"/>
                  </a:lnTo>
                  <a:lnTo>
                    <a:pt x="22" y="27"/>
                  </a:lnTo>
                  <a:lnTo>
                    <a:pt x="18" y="2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7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4"/>
                  </a:lnTo>
                  <a:lnTo>
                    <a:pt x="2" y="4"/>
                  </a:lnTo>
                  <a:lnTo>
                    <a:pt x="8" y="5"/>
                  </a:lnTo>
                  <a:lnTo>
                    <a:pt x="13" y="4"/>
                  </a:lnTo>
                  <a:lnTo>
                    <a:pt x="19" y="3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8" name="Freeform 304"/>
            <p:cNvSpPr>
              <a:spLocks/>
            </p:cNvSpPr>
            <p:nvPr/>
          </p:nvSpPr>
          <p:spPr bwMode="auto">
            <a:xfrm>
              <a:off x="5008" y="1703"/>
              <a:ext cx="46" cy="31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46" y="20"/>
                </a:cxn>
                <a:cxn ang="0">
                  <a:pos x="46" y="25"/>
                </a:cxn>
                <a:cxn ang="0">
                  <a:pos x="44" y="28"/>
                </a:cxn>
                <a:cxn ang="0">
                  <a:pos x="41" y="30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30" y="31"/>
                </a:cxn>
                <a:cxn ang="0">
                  <a:pos x="25" y="30"/>
                </a:cxn>
                <a:cxn ang="0">
                  <a:pos x="20" y="28"/>
                </a:cxn>
                <a:cxn ang="0">
                  <a:pos x="15" y="26"/>
                </a:cxn>
                <a:cxn ang="0">
                  <a:pos x="15" y="26"/>
                </a:cxn>
                <a:cxn ang="0">
                  <a:pos x="10" y="24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2" y="21"/>
                </a:cxn>
                <a:cxn ang="0">
                  <a:pos x="1" y="19"/>
                </a:cxn>
                <a:cxn ang="0">
                  <a:pos x="0" y="17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5"/>
                </a:cxn>
                <a:cxn ang="0">
                  <a:pos x="14" y="2"/>
                </a:cxn>
                <a:cxn ang="0">
                  <a:pos x="21" y="1"/>
                </a:cxn>
                <a:cxn ang="0">
                  <a:pos x="21" y="1"/>
                </a:cxn>
                <a:cxn ang="0">
                  <a:pos x="23" y="1"/>
                </a:cxn>
                <a:cxn ang="0">
                  <a:pos x="24" y="1"/>
                </a:cxn>
                <a:cxn ang="0">
                  <a:pos x="24" y="1"/>
                </a:cxn>
                <a:cxn ang="0">
                  <a:pos x="29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3" y="8"/>
                </a:cxn>
                <a:cxn ang="0">
                  <a:pos x="45" y="12"/>
                </a:cxn>
                <a:cxn ang="0">
                  <a:pos x="46" y="20"/>
                </a:cxn>
                <a:cxn ang="0">
                  <a:pos x="46" y="20"/>
                </a:cxn>
              </a:cxnLst>
              <a:rect l="0" t="0" r="r" b="b"/>
              <a:pathLst>
                <a:path w="46" h="31">
                  <a:moveTo>
                    <a:pt x="46" y="20"/>
                  </a:moveTo>
                  <a:lnTo>
                    <a:pt x="46" y="20"/>
                  </a:lnTo>
                  <a:lnTo>
                    <a:pt x="46" y="25"/>
                  </a:lnTo>
                  <a:lnTo>
                    <a:pt x="44" y="28"/>
                  </a:lnTo>
                  <a:lnTo>
                    <a:pt x="41" y="30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0" y="31"/>
                  </a:lnTo>
                  <a:lnTo>
                    <a:pt x="25" y="30"/>
                  </a:lnTo>
                  <a:lnTo>
                    <a:pt x="20" y="28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3" y="8"/>
                  </a:lnTo>
                  <a:lnTo>
                    <a:pt x="45" y="12"/>
                  </a:lnTo>
                  <a:lnTo>
                    <a:pt x="46" y="2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9" name="Freeform 305"/>
            <p:cNvSpPr>
              <a:spLocks/>
            </p:cNvSpPr>
            <p:nvPr/>
          </p:nvSpPr>
          <p:spPr bwMode="auto">
            <a:xfrm>
              <a:off x="5091" y="1834"/>
              <a:ext cx="43" cy="29"/>
            </a:xfrm>
            <a:custGeom>
              <a:avLst/>
              <a:gdLst/>
              <a:ahLst/>
              <a:cxnLst>
                <a:cxn ang="0">
                  <a:pos x="41" y="6"/>
                </a:cxn>
                <a:cxn ang="0">
                  <a:pos x="41" y="6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9" y="28"/>
                </a:cxn>
                <a:cxn ang="0">
                  <a:pos x="36" y="29"/>
                </a:cxn>
                <a:cxn ang="0">
                  <a:pos x="33" y="29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23" y="25"/>
                </a:cxn>
                <a:cxn ang="0">
                  <a:pos x="21" y="25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5" y="27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1" y="28"/>
                </a:cxn>
                <a:cxn ang="0">
                  <a:pos x="1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3" y="0"/>
                </a:cxn>
                <a:cxn ang="0">
                  <a:pos x="20" y="0"/>
                </a:cxn>
                <a:cxn ang="0">
                  <a:pos x="34" y="1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3"/>
                </a:cxn>
                <a:cxn ang="0">
                  <a:pos x="41" y="6"/>
                </a:cxn>
                <a:cxn ang="0">
                  <a:pos x="41" y="6"/>
                </a:cxn>
              </a:cxnLst>
              <a:rect l="0" t="0" r="r" b="b"/>
              <a:pathLst>
                <a:path w="43" h="29">
                  <a:moveTo>
                    <a:pt x="41" y="6"/>
                  </a:moveTo>
                  <a:lnTo>
                    <a:pt x="41" y="6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9" y="28"/>
                  </a:lnTo>
                  <a:lnTo>
                    <a:pt x="36" y="29"/>
                  </a:lnTo>
                  <a:lnTo>
                    <a:pt x="33" y="29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0" name="Freeform 306"/>
            <p:cNvSpPr>
              <a:spLocks/>
            </p:cNvSpPr>
            <p:nvPr/>
          </p:nvSpPr>
          <p:spPr bwMode="auto">
            <a:xfrm>
              <a:off x="5250" y="2514"/>
              <a:ext cx="35" cy="36"/>
            </a:xfrm>
            <a:custGeom>
              <a:avLst/>
              <a:gdLst/>
              <a:ahLst/>
              <a:cxnLst>
                <a:cxn ang="0">
                  <a:pos x="31" y="26"/>
                </a:cxn>
                <a:cxn ang="0">
                  <a:pos x="31" y="26"/>
                </a:cxn>
                <a:cxn ang="0">
                  <a:pos x="35" y="36"/>
                </a:cxn>
                <a:cxn ang="0">
                  <a:pos x="35" y="36"/>
                </a:cxn>
                <a:cxn ang="0">
                  <a:pos x="27" y="36"/>
                </a:cxn>
                <a:cxn ang="0">
                  <a:pos x="24" y="36"/>
                </a:cxn>
                <a:cxn ang="0">
                  <a:pos x="20" y="35"/>
                </a:cxn>
                <a:cxn ang="0">
                  <a:pos x="20" y="35"/>
                </a:cxn>
                <a:cxn ang="0">
                  <a:pos x="18" y="34"/>
                </a:cxn>
                <a:cxn ang="0">
                  <a:pos x="16" y="34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5" y="27"/>
                </a:cxn>
                <a:cxn ang="0">
                  <a:pos x="3" y="22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2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7" y="3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21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1" y="26"/>
                </a:cxn>
                <a:cxn ang="0">
                  <a:pos x="31" y="26"/>
                </a:cxn>
              </a:cxnLst>
              <a:rect l="0" t="0" r="r" b="b"/>
              <a:pathLst>
                <a:path w="35" h="36">
                  <a:moveTo>
                    <a:pt x="31" y="26"/>
                  </a:moveTo>
                  <a:lnTo>
                    <a:pt x="31" y="2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5" y="27"/>
                  </a:lnTo>
                  <a:lnTo>
                    <a:pt x="3" y="22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21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26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1" name="Freeform 307"/>
            <p:cNvSpPr>
              <a:spLocks/>
            </p:cNvSpPr>
            <p:nvPr/>
          </p:nvSpPr>
          <p:spPr bwMode="auto">
            <a:xfrm>
              <a:off x="5261" y="2676"/>
              <a:ext cx="24" cy="4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7"/>
                </a:cxn>
                <a:cxn ang="0">
                  <a:pos x="23" y="15"/>
                </a:cxn>
                <a:cxn ang="0">
                  <a:pos x="23" y="23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4" y="33"/>
                </a:cxn>
                <a:cxn ang="0">
                  <a:pos x="23" y="36"/>
                </a:cxn>
                <a:cxn ang="0">
                  <a:pos x="22" y="41"/>
                </a:cxn>
                <a:cxn ang="0">
                  <a:pos x="22" y="4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4" y="24"/>
                </a:cxn>
                <a:cxn ang="0">
                  <a:pos x="4" y="23"/>
                </a:cxn>
                <a:cxn ang="0">
                  <a:pos x="4" y="23"/>
                </a:cxn>
                <a:cxn ang="0">
                  <a:pos x="2" y="21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41">
                  <a:moveTo>
                    <a:pt x="24" y="0"/>
                  </a:moveTo>
                  <a:lnTo>
                    <a:pt x="24" y="0"/>
                  </a:lnTo>
                  <a:lnTo>
                    <a:pt x="24" y="7"/>
                  </a:lnTo>
                  <a:lnTo>
                    <a:pt x="23" y="15"/>
                  </a:lnTo>
                  <a:lnTo>
                    <a:pt x="23" y="2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3" y="36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" y="2"/>
                  </a:lnTo>
                  <a:lnTo>
                    <a:pt x="1" y="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2" name="Freeform 308"/>
            <p:cNvSpPr>
              <a:spLocks/>
            </p:cNvSpPr>
            <p:nvPr/>
          </p:nvSpPr>
          <p:spPr bwMode="auto">
            <a:xfrm>
              <a:off x="5250" y="2425"/>
              <a:ext cx="28" cy="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10" y="4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19" y="32"/>
                </a:cxn>
                <a:cxn ang="0">
                  <a:pos x="17" y="32"/>
                </a:cxn>
                <a:cxn ang="0">
                  <a:pos x="14" y="31"/>
                </a:cxn>
                <a:cxn ang="0">
                  <a:pos x="12" y="29"/>
                </a:cxn>
                <a:cxn ang="0">
                  <a:pos x="12" y="29"/>
                </a:cxn>
                <a:cxn ang="0">
                  <a:pos x="8" y="27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1" y="20"/>
                </a:cxn>
                <a:cxn ang="0">
                  <a:pos x="0" y="15"/>
                </a:cxn>
                <a:cxn ang="0">
                  <a:pos x="1" y="10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28" h="32">
                  <a:moveTo>
                    <a:pt x="4" y="4"/>
                  </a:moveTo>
                  <a:lnTo>
                    <a:pt x="4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7" y="32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8" y="27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3" name="Freeform 309"/>
            <p:cNvSpPr>
              <a:spLocks/>
            </p:cNvSpPr>
            <p:nvPr/>
          </p:nvSpPr>
          <p:spPr bwMode="auto">
            <a:xfrm>
              <a:off x="5061" y="1835"/>
              <a:ext cx="21" cy="3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1" y="29"/>
                </a:cxn>
                <a:cxn ang="0">
                  <a:pos x="0" y="2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6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3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4" y="2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21" h="31">
                  <a:moveTo>
                    <a:pt x="17" y="0"/>
                  </a:moveTo>
                  <a:lnTo>
                    <a:pt x="17" y="0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9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6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4" name="Freeform 310"/>
            <p:cNvSpPr>
              <a:spLocks/>
            </p:cNvSpPr>
            <p:nvPr/>
          </p:nvSpPr>
          <p:spPr bwMode="auto">
            <a:xfrm>
              <a:off x="4648" y="2226"/>
              <a:ext cx="594" cy="155"/>
            </a:xfrm>
            <a:custGeom>
              <a:avLst/>
              <a:gdLst/>
              <a:ahLst/>
              <a:cxnLst>
                <a:cxn ang="0">
                  <a:pos x="569" y="23"/>
                </a:cxn>
                <a:cxn ang="0">
                  <a:pos x="557" y="31"/>
                </a:cxn>
                <a:cxn ang="0">
                  <a:pos x="517" y="54"/>
                </a:cxn>
                <a:cxn ang="0">
                  <a:pos x="495" y="66"/>
                </a:cxn>
                <a:cxn ang="0">
                  <a:pos x="463" y="82"/>
                </a:cxn>
                <a:cxn ang="0">
                  <a:pos x="435" y="88"/>
                </a:cxn>
                <a:cxn ang="0">
                  <a:pos x="410" y="91"/>
                </a:cxn>
                <a:cxn ang="0">
                  <a:pos x="361" y="93"/>
                </a:cxn>
                <a:cxn ang="0">
                  <a:pos x="329" y="102"/>
                </a:cxn>
                <a:cxn ang="0">
                  <a:pos x="319" y="106"/>
                </a:cxn>
                <a:cxn ang="0">
                  <a:pos x="271" y="124"/>
                </a:cxn>
                <a:cxn ang="0">
                  <a:pos x="261" y="129"/>
                </a:cxn>
                <a:cxn ang="0">
                  <a:pos x="244" y="133"/>
                </a:cxn>
                <a:cxn ang="0">
                  <a:pos x="242" y="124"/>
                </a:cxn>
                <a:cxn ang="0">
                  <a:pos x="258" y="120"/>
                </a:cxn>
                <a:cxn ang="0">
                  <a:pos x="280" y="111"/>
                </a:cxn>
                <a:cxn ang="0">
                  <a:pos x="262" y="106"/>
                </a:cxn>
                <a:cxn ang="0">
                  <a:pos x="225" y="107"/>
                </a:cxn>
                <a:cxn ang="0">
                  <a:pos x="211" y="106"/>
                </a:cxn>
                <a:cxn ang="0">
                  <a:pos x="203" y="107"/>
                </a:cxn>
                <a:cxn ang="0">
                  <a:pos x="195" y="106"/>
                </a:cxn>
                <a:cxn ang="0">
                  <a:pos x="173" y="110"/>
                </a:cxn>
                <a:cxn ang="0">
                  <a:pos x="161" y="113"/>
                </a:cxn>
                <a:cxn ang="0">
                  <a:pos x="155" y="113"/>
                </a:cxn>
                <a:cxn ang="0">
                  <a:pos x="136" y="118"/>
                </a:cxn>
                <a:cxn ang="0">
                  <a:pos x="101" y="131"/>
                </a:cxn>
                <a:cxn ang="0">
                  <a:pos x="95" y="135"/>
                </a:cxn>
                <a:cxn ang="0">
                  <a:pos x="64" y="146"/>
                </a:cxn>
                <a:cxn ang="0">
                  <a:pos x="26" y="155"/>
                </a:cxn>
                <a:cxn ang="0">
                  <a:pos x="0" y="152"/>
                </a:cxn>
                <a:cxn ang="0">
                  <a:pos x="6" y="147"/>
                </a:cxn>
                <a:cxn ang="0">
                  <a:pos x="35" y="143"/>
                </a:cxn>
                <a:cxn ang="0">
                  <a:pos x="65" y="137"/>
                </a:cxn>
                <a:cxn ang="0">
                  <a:pos x="76" y="130"/>
                </a:cxn>
                <a:cxn ang="0">
                  <a:pos x="109" y="117"/>
                </a:cxn>
                <a:cxn ang="0">
                  <a:pos x="144" y="105"/>
                </a:cxn>
                <a:cxn ang="0">
                  <a:pos x="151" y="104"/>
                </a:cxn>
                <a:cxn ang="0">
                  <a:pos x="180" y="99"/>
                </a:cxn>
                <a:cxn ang="0">
                  <a:pos x="201" y="96"/>
                </a:cxn>
                <a:cxn ang="0">
                  <a:pos x="235" y="97"/>
                </a:cxn>
                <a:cxn ang="0">
                  <a:pos x="264" y="98"/>
                </a:cxn>
                <a:cxn ang="0">
                  <a:pos x="287" y="99"/>
                </a:cxn>
                <a:cxn ang="0">
                  <a:pos x="301" y="102"/>
                </a:cxn>
                <a:cxn ang="0">
                  <a:pos x="329" y="90"/>
                </a:cxn>
                <a:cxn ang="0">
                  <a:pos x="348" y="87"/>
                </a:cxn>
                <a:cxn ang="0">
                  <a:pos x="358" y="85"/>
                </a:cxn>
                <a:cxn ang="0">
                  <a:pos x="396" y="81"/>
                </a:cxn>
                <a:cxn ang="0">
                  <a:pos x="412" y="83"/>
                </a:cxn>
                <a:cxn ang="0">
                  <a:pos x="439" y="78"/>
                </a:cxn>
                <a:cxn ang="0">
                  <a:pos x="446" y="75"/>
                </a:cxn>
                <a:cxn ang="0">
                  <a:pos x="466" y="70"/>
                </a:cxn>
                <a:cxn ang="0">
                  <a:pos x="499" y="54"/>
                </a:cxn>
                <a:cxn ang="0">
                  <a:pos x="539" y="30"/>
                </a:cxn>
                <a:cxn ang="0">
                  <a:pos x="559" y="20"/>
                </a:cxn>
                <a:cxn ang="0">
                  <a:pos x="589" y="1"/>
                </a:cxn>
              </a:cxnLst>
              <a:rect l="0" t="0" r="r" b="b"/>
              <a:pathLst>
                <a:path w="594" h="155">
                  <a:moveTo>
                    <a:pt x="594" y="3"/>
                  </a:moveTo>
                  <a:lnTo>
                    <a:pt x="594" y="3"/>
                  </a:lnTo>
                  <a:lnTo>
                    <a:pt x="583" y="14"/>
                  </a:lnTo>
                  <a:lnTo>
                    <a:pt x="576" y="18"/>
                  </a:lnTo>
                  <a:lnTo>
                    <a:pt x="569" y="23"/>
                  </a:lnTo>
                  <a:lnTo>
                    <a:pt x="569" y="23"/>
                  </a:lnTo>
                  <a:lnTo>
                    <a:pt x="566" y="24"/>
                  </a:lnTo>
                  <a:lnTo>
                    <a:pt x="566" y="24"/>
                  </a:lnTo>
                  <a:lnTo>
                    <a:pt x="562" y="28"/>
                  </a:lnTo>
                  <a:lnTo>
                    <a:pt x="557" y="31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38" y="41"/>
                  </a:lnTo>
                  <a:lnTo>
                    <a:pt x="538" y="41"/>
                  </a:lnTo>
                  <a:lnTo>
                    <a:pt x="517" y="54"/>
                  </a:lnTo>
                  <a:lnTo>
                    <a:pt x="517" y="54"/>
                  </a:lnTo>
                  <a:lnTo>
                    <a:pt x="505" y="60"/>
                  </a:lnTo>
                  <a:lnTo>
                    <a:pt x="500" y="62"/>
                  </a:lnTo>
                  <a:lnTo>
                    <a:pt x="495" y="66"/>
                  </a:lnTo>
                  <a:lnTo>
                    <a:pt x="495" y="66"/>
                  </a:lnTo>
                  <a:lnTo>
                    <a:pt x="490" y="70"/>
                  </a:lnTo>
                  <a:lnTo>
                    <a:pt x="484" y="73"/>
                  </a:lnTo>
                  <a:lnTo>
                    <a:pt x="472" y="78"/>
                  </a:lnTo>
                  <a:lnTo>
                    <a:pt x="472" y="78"/>
                  </a:lnTo>
                  <a:lnTo>
                    <a:pt x="463" y="82"/>
                  </a:lnTo>
                  <a:lnTo>
                    <a:pt x="455" y="86"/>
                  </a:lnTo>
                  <a:lnTo>
                    <a:pt x="445" y="88"/>
                  </a:lnTo>
                  <a:lnTo>
                    <a:pt x="440" y="88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2" y="88"/>
                  </a:lnTo>
                  <a:lnTo>
                    <a:pt x="428" y="89"/>
                  </a:lnTo>
                  <a:lnTo>
                    <a:pt x="428" y="89"/>
                  </a:lnTo>
                  <a:lnTo>
                    <a:pt x="419" y="91"/>
                  </a:lnTo>
                  <a:lnTo>
                    <a:pt x="410" y="91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377" y="92"/>
                  </a:lnTo>
                  <a:lnTo>
                    <a:pt x="369" y="92"/>
                  </a:lnTo>
                  <a:lnTo>
                    <a:pt x="361" y="93"/>
                  </a:lnTo>
                  <a:lnTo>
                    <a:pt x="361" y="93"/>
                  </a:lnTo>
                  <a:lnTo>
                    <a:pt x="353" y="95"/>
                  </a:lnTo>
                  <a:lnTo>
                    <a:pt x="346" y="98"/>
                  </a:lnTo>
                  <a:lnTo>
                    <a:pt x="338" y="100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7" y="102"/>
                  </a:lnTo>
                  <a:lnTo>
                    <a:pt x="324" y="103"/>
                  </a:lnTo>
                  <a:lnTo>
                    <a:pt x="319" y="106"/>
                  </a:lnTo>
                  <a:lnTo>
                    <a:pt x="319" y="106"/>
                  </a:lnTo>
                  <a:lnTo>
                    <a:pt x="309" y="110"/>
                  </a:lnTo>
                  <a:lnTo>
                    <a:pt x="309" y="110"/>
                  </a:lnTo>
                  <a:lnTo>
                    <a:pt x="291" y="117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0" y="126"/>
                  </a:lnTo>
                  <a:lnTo>
                    <a:pt x="268" y="127"/>
                  </a:lnTo>
                  <a:lnTo>
                    <a:pt x="265" y="129"/>
                  </a:lnTo>
                  <a:lnTo>
                    <a:pt x="261" y="129"/>
                  </a:lnTo>
                  <a:lnTo>
                    <a:pt x="261" y="129"/>
                  </a:lnTo>
                  <a:lnTo>
                    <a:pt x="255" y="131"/>
                  </a:lnTo>
                  <a:lnTo>
                    <a:pt x="249" y="133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3" y="132"/>
                  </a:lnTo>
                  <a:lnTo>
                    <a:pt x="242" y="129"/>
                  </a:lnTo>
                  <a:lnTo>
                    <a:pt x="242" y="129"/>
                  </a:lnTo>
                  <a:lnTo>
                    <a:pt x="241" y="126"/>
                  </a:lnTo>
                  <a:lnTo>
                    <a:pt x="242" y="124"/>
                  </a:lnTo>
                  <a:lnTo>
                    <a:pt x="243" y="123"/>
                  </a:lnTo>
                  <a:lnTo>
                    <a:pt x="245" y="122"/>
                  </a:lnTo>
                  <a:lnTo>
                    <a:pt x="245" y="122"/>
                  </a:lnTo>
                  <a:lnTo>
                    <a:pt x="252" y="121"/>
                  </a:lnTo>
                  <a:lnTo>
                    <a:pt x="258" y="120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5" y="112"/>
                  </a:lnTo>
                  <a:lnTo>
                    <a:pt x="280" y="111"/>
                  </a:lnTo>
                  <a:lnTo>
                    <a:pt x="280" y="111"/>
                  </a:lnTo>
                  <a:lnTo>
                    <a:pt x="279" y="108"/>
                  </a:lnTo>
                  <a:lnTo>
                    <a:pt x="277" y="107"/>
                  </a:lnTo>
                  <a:lnTo>
                    <a:pt x="273" y="106"/>
                  </a:lnTo>
                  <a:lnTo>
                    <a:pt x="273" y="106"/>
                  </a:lnTo>
                  <a:lnTo>
                    <a:pt x="262" y="106"/>
                  </a:lnTo>
                  <a:lnTo>
                    <a:pt x="262" y="106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27" y="106"/>
                  </a:lnTo>
                  <a:lnTo>
                    <a:pt x="225" y="107"/>
                  </a:lnTo>
                  <a:lnTo>
                    <a:pt x="225" y="107"/>
                  </a:lnTo>
                  <a:lnTo>
                    <a:pt x="221" y="108"/>
                  </a:lnTo>
                  <a:lnTo>
                    <a:pt x="218" y="108"/>
                  </a:lnTo>
                  <a:lnTo>
                    <a:pt x="214" y="107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06" y="105"/>
                  </a:lnTo>
                  <a:lnTo>
                    <a:pt x="204" y="106"/>
                  </a:lnTo>
                  <a:lnTo>
                    <a:pt x="203" y="107"/>
                  </a:lnTo>
                  <a:lnTo>
                    <a:pt x="203" y="107"/>
                  </a:lnTo>
                  <a:lnTo>
                    <a:pt x="201" y="107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197" y="106"/>
                  </a:lnTo>
                  <a:lnTo>
                    <a:pt x="195" y="106"/>
                  </a:lnTo>
                  <a:lnTo>
                    <a:pt x="190" y="106"/>
                  </a:lnTo>
                  <a:lnTo>
                    <a:pt x="185" y="108"/>
                  </a:lnTo>
                  <a:lnTo>
                    <a:pt x="180" y="109"/>
                  </a:lnTo>
                  <a:lnTo>
                    <a:pt x="180" y="109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0" y="110"/>
                  </a:lnTo>
                  <a:lnTo>
                    <a:pt x="166" y="110"/>
                  </a:lnTo>
                  <a:lnTo>
                    <a:pt x="164" y="111"/>
                  </a:lnTo>
                  <a:lnTo>
                    <a:pt x="161" y="113"/>
                  </a:lnTo>
                  <a:lnTo>
                    <a:pt x="161" y="113"/>
                  </a:lnTo>
                  <a:lnTo>
                    <a:pt x="159" y="114"/>
                  </a:lnTo>
                  <a:lnTo>
                    <a:pt x="158" y="114"/>
                  </a:lnTo>
                  <a:lnTo>
                    <a:pt x="158" y="114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47" y="114"/>
                  </a:lnTo>
                  <a:lnTo>
                    <a:pt x="142" y="116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24" y="121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05" y="129"/>
                  </a:lnTo>
                  <a:lnTo>
                    <a:pt x="101" y="131"/>
                  </a:lnTo>
                  <a:lnTo>
                    <a:pt x="98" y="134"/>
                  </a:lnTo>
                  <a:lnTo>
                    <a:pt x="98" y="134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89" y="135"/>
                  </a:lnTo>
                  <a:lnTo>
                    <a:pt x="84" y="137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64" y="146"/>
                  </a:lnTo>
                  <a:lnTo>
                    <a:pt x="54" y="149"/>
                  </a:lnTo>
                  <a:lnTo>
                    <a:pt x="44" y="152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26" y="155"/>
                  </a:lnTo>
                  <a:lnTo>
                    <a:pt x="19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2" y="153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0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6" y="147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6" y="147"/>
                  </a:lnTo>
                  <a:lnTo>
                    <a:pt x="22" y="146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48" y="140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5" y="137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9" y="132"/>
                  </a:lnTo>
                  <a:lnTo>
                    <a:pt x="71" y="131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84" y="127"/>
                  </a:lnTo>
                  <a:lnTo>
                    <a:pt x="93" y="124"/>
                  </a:lnTo>
                  <a:lnTo>
                    <a:pt x="93" y="124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8" y="114"/>
                  </a:lnTo>
                  <a:lnTo>
                    <a:pt x="127" y="111"/>
                  </a:lnTo>
                  <a:lnTo>
                    <a:pt x="136" y="108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46" y="104"/>
                  </a:lnTo>
                  <a:lnTo>
                    <a:pt x="148" y="104"/>
                  </a:lnTo>
                  <a:lnTo>
                    <a:pt x="149" y="104"/>
                  </a:lnTo>
                  <a:lnTo>
                    <a:pt x="151" y="104"/>
                  </a:lnTo>
                  <a:lnTo>
                    <a:pt x="151" y="104"/>
                  </a:lnTo>
                  <a:lnTo>
                    <a:pt x="158" y="101"/>
                  </a:lnTo>
                  <a:lnTo>
                    <a:pt x="166" y="100"/>
                  </a:lnTo>
                  <a:lnTo>
                    <a:pt x="173" y="99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5" y="99"/>
                  </a:lnTo>
                  <a:lnTo>
                    <a:pt x="190" y="98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20" y="97"/>
                  </a:lnTo>
                  <a:lnTo>
                    <a:pt x="227" y="97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42" y="97"/>
                  </a:lnTo>
                  <a:lnTo>
                    <a:pt x="250" y="97"/>
                  </a:lnTo>
                  <a:lnTo>
                    <a:pt x="257" y="98"/>
                  </a:lnTo>
                  <a:lnTo>
                    <a:pt x="264" y="98"/>
                  </a:lnTo>
                  <a:lnTo>
                    <a:pt x="264" y="98"/>
                  </a:lnTo>
                  <a:lnTo>
                    <a:pt x="274" y="98"/>
                  </a:lnTo>
                  <a:lnTo>
                    <a:pt x="284" y="98"/>
                  </a:lnTo>
                  <a:lnTo>
                    <a:pt x="284" y="98"/>
                  </a:lnTo>
                  <a:lnTo>
                    <a:pt x="287" y="99"/>
                  </a:lnTo>
                  <a:lnTo>
                    <a:pt x="291" y="100"/>
                  </a:lnTo>
                  <a:lnTo>
                    <a:pt x="291" y="100"/>
                  </a:lnTo>
                  <a:lnTo>
                    <a:pt x="294" y="102"/>
                  </a:lnTo>
                  <a:lnTo>
                    <a:pt x="297" y="103"/>
                  </a:lnTo>
                  <a:lnTo>
                    <a:pt x="301" y="102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28" y="91"/>
                  </a:lnTo>
                  <a:lnTo>
                    <a:pt x="328" y="91"/>
                  </a:lnTo>
                  <a:lnTo>
                    <a:pt x="329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6" y="90"/>
                  </a:lnTo>
                  <a:lnTo>
                    <a:pt x="342" y="88"/>
                  </a:lnTo>
                  <a:lnTo>
                    <a:pt x="348" y="87"/>
                  </a:lnTo>
                  <a:lnTo>
                    <a:pt x="353" y="86"/>
                  </a:lnTo>
                  <a:lnTo>
                    <a:pt x="353" y="86"/>
                  </a:lnTo>
                  <a:lnTo>
                    <a:pt x="356" y="86"/>
                  </a:lnTo>
                  <a:lnTo>
                    <a:pt x="358" y="85"/>
                  </a:lnTo>
                  <a:lnTo>
                    <a:pt x="358" y="85"/>
                  </a:lnTo>
                  <a:lnTo>
                    <a:pt x="364" y="83"/>
                  </a:lnTo>
                  <a:lnTo>
                    <a:pt x="370" y="82"/>
                  </a:lnTo>
                  <a:lnTo>
                    <a:pt x="382" y="82"/>
                  </a:lnTo>
                  <a:lnTo>
                    <a:pt x="382" y="82"/>
                  </a:lnTo>
                  <a:lnTo>
                    <a:pt x="396" y="81"/>
                  </a:lnTo>
                  <a:lnTo>
                    <a:pt x="403" y="82"/>
                  </a:lnTo>
                  <a:lnTo>
                    <a:pt x="410" y="84"/>
                  </a:lnTo>
                  <a:lnTo>
                    <a:pt x="410" y="84"/>
                  </a:lnTo>
                  <a:lnTo>
                    <a:pt x="412" y="83"/>
                  </a:lnTo>
                  <a:lnTo>
                    <a:pt x="412" y="83"/>
                  </a:lnTo>
                  <a:lnTo>
                    <a:pt x="418" y="81"/>
                  </a:lnTo>
                  <a:lnTo>
                    <a:pt x="425" y="79"/>
                  </a:lnTo>
                  <a:lnTo>
                    <a:pt x="438" y="79"/>
                  </a:lnTo>
                  <a:lnTo>
                    <a:pt x="438" y="79"/>
                  </a:lnTo>
                  <a:lnTo>
                    <a:pt x="439" y="78"/>
                  </a:lnTo>
                  <a:lnTo>
                    <a:pt x="441" y="77"/>
                  </a:lnTo>
                  <a:lnTo>
                    <a:pt x="441" y="77"/>
                  </a:lnTo>
                  <a:lnTo>
                    <a:pt x="444" y="76"/>
                  </a:lnTo>
                  <a:lnTo>
                    <a:pt x="446" y="75"/>
                  </a:lnTo>
                  <a:lnTo>
                    <a:pt x="446" y="75"/>
                  </a:lnTo>
                  <a:lnTo>
                    <a:pt x="451" y="75"/>
                  </a:lnTo>
                  <a:lnTo>
                    <a:pt x="457" y="75"/>
                  </a:lnTo>
                  <a:lnTo>
                    <a:pt x="462" y="72"/>
                  </a:lnTo>
                  <a:lnTo>
                    <a:pt x="466" y="70"/>
                  </a:lnTo>
                  <a:lnTo>
                    <a:pt x="466" y="70"/>
                  </a:lnTo>
                  <a:lnTo>
                    <a:pt x="469" y="69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99" y="54"/>
                  </a:lnTo>
                  <a:lnTo>
                    <a:pt x="499" y="54"/>
                  </a:lnTo>
                  <a:lnTo>
                    <a:pt x="519" y="43"/>
                  </a:lnTo>
                  <a:lnTo>
                    <a:pt x="519" y="43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39" y="30"/>
                  </a:lnTo>
                  <a:lnTo>
                    <a:pt x="551" y="25"/>
                  </a:lnTo>
                  <a:lnTo>
                    <a:pt x="551" y="25"/>
                  </a:lnTo>
                  <a:lnTo>
                    <a:pt x="555" y="23"/>
                  </a:lnTo>
                  <a:lnTo>
                    <a:pt x="559" y="20"/>
                  </a:lnTo>
                  <a:lnTo>
                    <a:pt x="559" y="20"/>
                  </a:lnTo>
                  <a:lnTo>
                    <a:pt x="578" y="8"/>
                  </a:lnTo>
                  <a:lnTo>
                    <a:pt x="578" y="8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9" y="1"/>
                  </a:lnTo>
                  <a:lnTo>
                    <a:pt x="591" y="0"/>
                  </a:lnTo>
                  <a:lnTo>
                    <a:pt x="592" y="1"/>
                  </a:lnTo>
                  <a:lnTo>
                    <a:pt x="594" y="3"/>
                  </a:lnTo>
                  <a:lnTo>
                    <a:pt x="594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5" name="Freeform 311"/>
            <p:cNvSpPr>
              <a:spLocks/>
            </p:cNvSpPr>
            <p:nvPr/>
          </p:nvSpPr>
          <p:spPr bwMode="auto">
            <a:xfrm>
              <a:off x="5301" y="1865"/>
              <a:ext cx="165" cy="346"/>
            </a:xfrm>
            <a:custGeom>
              <a:avLst/>
              <a:gdLst/>
              <a:ahLst/>
              <a:cxnLst>
                <a:cxn ang="0">
                  <a:pos x="164" y="4"/>
                </a:cxn>
                <a:cxn ang="0">
                  <a:pos x="143" y="17"/>
                </a:cxn>
                <a:cxn ang="0">
                  <a:pos x="112" y="36"/>
                </a:cxn>
                <a:cxn ang="0">
                  <a:pos x="102" y="46"/>
                </a:cxn>
                <a:cxn ang="0">
                  <a:pos x="93" y="53"/>
                </a:cxn>
                <a:cxn ang="0">
                  <a:pos x="85" y="62"/>
                </a:cxn>
                <a:cxn ang="0">
                  <a:pos x="76" y="86"/>
                </a:cxn>
                <a:cxn ang="0">
                  <a:pos x="71" y="97"/>
                </a:cxn>
                <a:cxn ang="0">
                  <a:pos x="63" y="126"/>
                </a:cxn>
                <a:cxn ang="0">
                  <a:pos x="59" y="157"/>
                </a:cxn>
                <a:cxn ang="0">
                  <a:pos x="59" y="160"/>
                </a:cxn>
                <a:cxn ang="0">
                  <a:pos x="55" y="193"/>
                </a:cxn>
                <a:cxn ang="0">
                  <a:pos x="55" y="201"/>
                </a:cxn>
                <a:cxn ang="0">
                  <a:pos x="56" y="208"/>
                </a:cxn>
                <a:cxn ang="0">
                  <a:pos x="50" y="241"/>
                </a:cxn>
                <a:cxn ang="0">
                  <a:pos x="45" y="257"/>
                </a:cxn>
                <a:cxn ang="0">
                  <a:pos x="41" y="272"/>
                </a:cxn>
                <a:cxn ang="0">
                  <a:pos x="22" y="304"/>
                </a:cxn>
                <a:cxn ang="0">
                  <a:pos x="10" y="330"/>
                </a:cxn>
                <a:cxn ang="0">
                  <a:pos x="10" y="336"/>
                </a:cxn>
                <a:cxn ang="0">
                  <a:pos x="7" y="345"/>
                </a:cxn>
                <a:cxn ang="0">
                  <a:pos x="2" y="345"/>
                </a:cxn>
                <a:cxn ang="0">
                  <a:pos x="0" y="340"/>
                </a:cxn>
                <a:cxn ang="0">
                  <a:pos x="0" y="329"/>
                </a:cxn>
                <a:cxn ang="0">
                  <a:pos x="1" y="325"/>
                </a:cxn>
                <a:cxn ang="0">
                  <a:pos x="6" y="314"/>
                </a:cxn>
                <a:cxn ang="0">
                  <a:pos x="10" y="305"/>
                </a:cxn>
                <a:cxn ang="0">
                  <a:pos x="15" y="297"/>
                </a:cxn>
                <a:cxn ang="0">
                  <a:pos x="19" y="284"/>
                </a:cxn>
                <a:cxn ang="0">
                  <a:pos x="26" y="280"/>
                </a:cxn>
                <a:cxn ang="0">
                  <a:pos x="28" y="272"/>
                </a:cxn>
                <a:cxn ang="0">
                  <a:pos x="37" y="249"/>
                </a:cxn>
                <a:cxn ang="0">
                  <a:pos x="45" y="227"/>
                </a:cxn>
                <a:cxn ang="0">
                  <a:pos x="46" y="205"/>
                </a:cxn>
                <a:cxn ang="0">
                  <a:pos x="46" y="198"/>
                </a:cxn>
                <a:cxn ang="0">
                  <a:pos x="47" y="195"/>
                </a:cxn>
                <a:cxn ang="0">
                  <a:pos x="46" y="187"/>
                </a:cxn>
                <a:cxn ang="0">
                  <a:pos x="48" y="179"/>
                </a:cxn>
                <a:cxn ang="0">
                  <a:pos x="47" y="176"/>
                </a:cxn>
                <a:cxn ang="0">
                  <a:pos x="50" y="161"/>
                </a:cxn>
                <a:cxn ang="0">
                  <a:pos x="49" y="153"/>
                </a:cxn>
                <a:cxn ang="0">
                  <a:pos x="51" y="148"/>
                </a:cxn>
                <a:cxn ang="0">
                  <a:pos x="49" y="143"/>
                </a:cxn>
                <a:cxn ang="0">
                  <a:pos x="54" y="127"/>
                </a:cxn>
                <a:cxn ang="0">
                  <a:pos x="58" y="112"/>
                </a:cxn>
                <a:cxn ang="0">
                  <a:pos x="62" y="104"/>
                </a:cxn>
                <a:cxn ang="0">
                  <a:pos x="67" y="86"/>
                </a:cxn>
                <a:cxn ang="0">
                  <a:pos x="78" y="60"/>
                </a:cxn>
                <a:cxn ang="0">
                  <a:pos x="97" y="39"/>
                </a:cxn>
                <a:cxn ang="0">
                  <a:pos x="110" y="29"/>
                </a:cxn>
                <a:cxn ang="0">
                  <a:pos x="124" y="19"/>
                </a:cxn>
                <a:cxn ang="0">
                  <a:pos x="125" y="18"/>
                </a:cxn>
                <a:cxn ang="0">
                  <a:pos x="149" y="5"/>
                </a:cxn>
                <a:cxn ang="0">
                  <a:pos x="156" y="2"/>
                </a:cxn>
                <a:cxn ang="0">
                  <a:pos x="165" y="2"/>
                </a:cxn>
              </a:cxnLst>
              <a:rect l="0" t="0" r="r" b="b"/>
              <a:pathLst>
                <a:path w="165" h="346">
                  <a:moveTo>
                    <a:pt x="165" y="2"/>
                  </a:moveTo>
                  <a:lnTo>
                    <a:pt x="165" y="2"/>
                  </a:lnTo>
                  <a:lnTo>
                    <a:pt x="164" y="4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43" y="17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12" y="36"/>
                  </a:lnTo>
                  <a:lnTo>
                    <a:pt x="106" y="40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99" y="48"/>
                  </a:lnTo>
                  <a:lnTo>
                    <a:pt x="96" y="51"/>
                  </a:lnTo>
                  <a:lnTo>
                    <a:pt x="93" y="53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85" y="62"/>
                  </a:lnTo>
                  <a:lnTo>
                    <a:pt x="82" y="70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3" y="93"/>
                  </a:lnTo>
                  <a:lnTo>
                    <a:pt x="73" y="93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59" y="141"/>
                  </a:lnTo>
                  <a:lnTo>
                    <a:pt x="58" y="149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7" y="177"/>
                  </a:lnTo>
                  <a:lnTo>
                    <a:pt x="56" y="185"/>
                  </a:lnTo>
                  <a:lnTo>
                    <a:pt x="55" y="193"/>
                  </a:lnTo>
                  <a:lnTo>
                    <a:pt x="55" y="193"/>
                  </a:lnTo>
                  <a:lnTo>
                    <a:pt x="54" y="197"/>
                  </a:lnTo>
                  <a:lnTo>
                    <a:pt x="55" y="201"/>
                  </a:lnTo>
                  <a:lnTo>
                    <a:pt x="56" y="204"/>
                  </a:lnTo>
                  <a:lnTo>
                    <a:pt x="56" y="208"/>
                  </a:lnTo>
                  <a:lnTo>
                    <a:pt x="56" y="208"/>
                  </a:lnTo>
                  <a:lnTo>
                    <a:pt x="54" y="225"/>
                  </a:lnTo>
                  <a:lnTo>
                    <a:pt x="53" y="233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46" y="249"/>
                  </a:lnTo>
                  <a:lnTo>
                    <a:pt x="45" y="257"/>
                  </a:lnTo>
                  <a:lnTo>
                    <a:pt x="45" y="257"/>
                  </a:lnTo>
                  <a:lnTo>
                    <a:pt x="43" y="265"/>
                  </a:lnTo>
                  <a:lnTo>
                    <a:pt x="41" y="272"/>
                  </a:lnTo>
                  <a:lnTo>
                    <a:pt x="33" y="285"/>
                  </a:lnTo>
                  <a:lnTo>
                    <a:pt x="33" y="285"/>
                  </a:lnTo>
                  <a:lnTo>
                    <a:pt x="22" y="304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0" y="330"/>
                  </a:lnTo>
                  <a:lnTo>
                    <a:pt x="10" y="333"/>
                  </a:lnTo>
                  <a:lnTo>
                    <a:pt x="10" y="336"/>
                  </a:lnTo>
                  <a:lnTo>
                    <a:pt x="10" y="336"/>
                  </a:lnTo>
                  <a:lnTo>
                    <a:pt x="10" y="338"/>
                  </a:lnTo>
                  <a:lnTo>
                    <a:pt x="9" y="341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4" y="346"/>
                  </a:lnTo>
                  <a:lnTo>
                    <a:pt x="2" y="345"/>
                  </a:lnTo>
                  <a:lnTo>
                    <a:pt x="2" y="345"/>
                  </a:lnTo>
                  <a:lnTo>
                    <a:pt x="0" y="343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0" y="327"/>
                  </a:lnTo>
                  <a:lnTo>
                    <a:pt x="1" y="325"/>
                  </a:lnTo>
                  <a:lnTo>
                    <a:pt x="1" y="325"/>
                  </a:lnTo>
                  <a:lnTo>
                    <a:pt x="3" y="323"/>
                  </a:lnTo>
                  <a:lnTo>
                    <a:pt x="5" y="320"/>
                  </a:lnTo>
                  <a:lnTo>
                    <a:pt x="6" y="314"/>
                  </a:lnTo>
                  <a:lnTo>
                    <a:pt x="6" y="314"/>
                  </a:lnTo>
                  <a:lnTo>
                    <a:pt x="7" y="309"/>
                  </a:lnTo>
                  <a:lnTo>
                    <a:pt x="10" y="305"/>
                  </a:lnTo>
                  <a:lnTo>
                    <a:pt x="10" y="305"/>
                  </a:lnTo>
                  <a:lnTo>
                    <a:pt x="13" y="301"/>
                  </a:lnTo>
                  <a:lnTo>
                    <a:pt x="15" y="297"/>
                  </a:lnTo>
                  <a:lnTo>
                    <a:pt x="18" y="287"/>
                  </a:lnTo>
                  <a:lnTo>
                    <a:pt x="18" y="287"/>
                  </a:lnTo>
                  <a:lnTo>
                    <a:pt x="19" y="284"/>
                  </a:lnTo>
                  <a:lnTo>
                    <a:pt x="21" y="282"/>
                  </a:lnTo>
                  <a:lnTo>
                    <a:pt x="23" y="280"/>
                  </a:lnTo>
                  <a:lnTo>
                    <a:pt x="26" y="280"/>
                  </a:lnTo>
                  <a:lnTo>
                    <a:pt x="26" y="280"/>
                  </a:lnTo>
                  <a:lnTo>
                    <a:pt x="27" y="276"/>
                  </a:lnTo>
                  <a:lnTo>
                    <a:pt x="28" y="272"/>
                  </a:lnTo>
                  <a:lnTo>
                    <a:pt x="28" y="272"/>
                  </a:lnTo>
                  <a:lnTo>
                    <a:pt x="37" y="249"/>
                  </a:lnTo>
                  <a:lnTo>
                    <a:pt x="37" y="249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5" y="227"/>
                  </a:lnTo>
                  <a:lnTo>
                    <a:pt x="46" y="220"/>
                  </a:lnTo>
                  <a:lnTo>
                    <a:pt x="46" y="212"/>
                  </a:lnTo>
                  <a:lnTo>
                    <a:pt x="46" y="205"/>
                  </a:lnTo>
                  <a:lnTo>
                    <a:pt x="46" y="205"/>
                  </a:lnTo>
                  <a:lnTo>
                    <a:pt x="46" y="201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7" y="196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6" y="191"/>
                  </a:lnTo>
                  <a:lnTo>
                    <a:pt x="46" y="187"/>
                  </a:lnTo>
                  <a:lnTo>
                    <a:pt x="46" y="183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6"/>
                  </a:lnTo>
                  <a:lnTo>
                    <a:pt x="47" y="176"/>
                  </a:lnTo>
                  <a:lnTo>
                    <a:pt x="49" y="171"/>
                  </a:lnTo>
                  <a:lnTo>
                    <a:pt x="50" y="166"/>
                  </a:lnTo>
                  <a:lnTo>
                    <a:pt x="50" y="161"/>
                  </a:lnTo>
                  <a:lnTo>
                    <a:pt x="49" y="155"/>
                  </a:lnTo>
                  <a:lnTo>
                    <a:pt x="49" y="155"/>
                  </a:lnTo>
                  <a:lnTo>
                    <a:pt x="49" y="153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0" y="145"/>
                  </a:lnTo>
                  <a:lnTo>
                    <a:pt x="49" y="143"/>
                  </a:lnTo>
                  <a:lnTo>
                    <a:pt x="51" y="137"/>
                  </a:lnTo>
                  <a:lnTo>
                    <a:pt x="53" y="132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6" y="117"/>
                  </a:lnTo>
                  <a:lnTo>
                    <a:pt x="58" y="112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2" y="104"/>
                  </a:lnTo>
                  <a:lnTo>
                    <a:pt x="62" y="104"/>
                  </a:lnTo>
                  <a:lnTo>
                    <a:pt x="64" y="95"/>
                  </a:lnTo>
                  <a:lnTo>
                    <a:pt x="67" y="86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8" y="60"/>
                  </a:lnTo>
                  <a:lnTo>
                    <a:pt x="83" y="52"/>
                  </a:lnTo>
                  <a:lnTo>
                    <a:pt x="90" y="45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8" y="25"/>
                  </a:lnTo>
                  <a:lnTo>
                    <a:pt x="121" y="23"/>
                  </a:lnTo>
                  <a:lnTo>
                    <a:pt x="124" y="19"/>
                  </a:lnTo>
                  <a:lnTo>
                    <a:pt x="124" y="19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2" y="16"/>
                  </a:lnTo>
                  <a:lnTo>
                    <a:pt x="138" y="13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52" y="3"/>
                  </a:lnTo>
                  <a:lnTo>
                    <a:pt x="156" y="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5" y="2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6" name="Freeform 312"/>
            <p:cNvSpPr>
              <a:spLocks noEditPoints="1"/>
            </p:cNvSpPr>
            <p:nvPr/>
          </p:nvSpPr>
          <p:spPr bwMode="auto">
            <a:xfrm>
              <a:off x="5736" y="2242"/>
              <a:ext cx="248" cy="425"/>
            </a:xfrm>
            <a:custGeom>
              <a:avLst/>
              <a:gdLst/>
              <a:ahLst/>
              <a:cxnLst>
                <a:cxn ang="0">
                  <a:pos x="34" y="29"/>
                </a:cxn>
                <a:cxn ang="0">
                  <a:pos x="79" y="2"/>
                </a:cxn>
                <a:cxn ang="0">
                  <a:pos x="161" y="18"/>
                </a:cxn>
                <a:cxn ang="0">
                  <a:pos x="198" y="55"/>
                </a:cxn>
                <a:cxn ang="0">
                  <a:pos x="217" y="140"/>
                </a:cxn>
                <a:cxn ang="0">
                  <a:pos x="213" y="226"/>
                </a:cxn>
                <a:cxn ang="0">
                  <a:pos x="215" y="280"/>
                </a:cxn>
                <a:cxn ang="0">
                  <a:pos x="221" y="337"/>
                </a:cxn>
                <a:cxn ang="0">
                  <a:pos x="244" y="401"/>
                </a:cxn>
                <a:cxn ang="0">
                  <a:pos x="138" y="423"/>
                </a:cxn>
                <a:cxn ang="0">
                  <a:pos x="63" y="422"/>
                </a:cxn>
                <a:cxn ang="0">
                  <a:pos x="40" y="412"/>
                </a:cxn>
                <a:cxn ang="0">
                  <a:pos x="112" y="412"/>
                </a:cxn>
                <a:cxn ang="0">
                  <a:pos x="196" y="409"/>
                </a:cxn>
                <a:cxn ang="0">
                  <a:pos x="236" y="359"/>
                </a:cxn>
                <a:cxn ang="0">
                  <a:pos x="173" y="349"/>
                </a:cxn>
                <a:cxn ang="0">
                  <a:pos x="101" y="352"/>
                </a:cxn>
                <a:cxn ang="0">
                  <a:pos x="45" y="354"/>
                </a:cxn>
                <a:cxn ang="0">
                  <a:pos x="18" y="379"/>
                </a:cxn>
                <a:cxn ang="0">
                  <a:pos x="8" y="413"/>
                </a:cxn>
                <a:cxn ang="0">
                  <a:pos x="5" y="361"/>
                </a:cxn>
                <a:cxn ang="0">
                  <a:pos x="9" y="315"/>
                </a:cxn>
                <a:cxn ang="0">
                  <a:pos x="8" y="249"/>
                </a:cxn>
                <a:cxn ang="0">
                  <a:pos x="5" y="152"/>
                </a:cxn>
                <a:cxn ang="0">
                  <a:pos x="1" y="109"/>
                </a:cxn>
                <a:cxn ang="0">
                  <a:pos x="39" y="339"/>
                </a:cxn>
                <a:cxn ang="0">
                  <a:pos x="98" y="337"/>
                </a:cxn>
                <a:cxn ang="0">
                  <a:pos x="157" y="327"/>
                </a:cxn>
                <a:cxn ang="0">
                  <a:pos x="154" y="275"/>
                </a:cxn>
                <a:cxn ang="0">
                  <a:pos x="154" y="219"/>
                </a:cxn>
                <a:cxn ang="0">
                  <a:pos x="158" y="168"/>
                </a:cxn>
                <a:cxn ang="0">
                  <a:pos x="155" y="105"/>
                </a:cxn>
                <a:cxn ang="0">
                  <a:pos x="114" y="59"/>
                </a:cxn>
                <a:cxn ang="0">
                  <a:pos x="38" y="50"/>
                </a:cxn>
                <a:cxn ang="0">
                  <a:pos x="47" y="93"/>
                </a:cxn>
                <a:cxn ang="0">
                  <a:pos x="48" y="145"/>
                </a:cxn>
                <a:cxn ang="0">
                  <a:pos x="28" y="176"/>
                </a:cxn>
                <a:cxn ang="0">
                  <a:pos x="52" y="210"/>
                </a:cxn>
                <a:cxn ang="0">
                  <a:pos x="53" y="273"/>
                </a:cxn>
                <a:cxn ang="0">
                  <a:pos x="55" y="317"/>
                </a:cxn>
                <a:cxn ang="0">
                  <a:pos x="201" y="336"/>
                </a:cxn>
                <a:cxn ang="0">
                  <a:pos x="201" y="259"/>
                </a:cxn>
                <a:cxn ang="0">
                  <a:pos x="204" y="193"/>
                </a:cxn>
                <a:cxn ang="0">
                  <a:pos x="205" y="136"/>
                </a:cxn>
                <a:cxn ang="0">
                  <a:pos x="194" y="97"/>
                </a:cxn>
                <a:cxn ang="0">
                  <a:pos x="181" y="55"/>
                </a:cxn>
                <a:cxn ang="0">
                  <a:pos x="135" y="18"/>
                </a:cxn>
                <a:cxn ang="0">
                  <a:pos x="70" y="21"/>
                </a:cxn>
                <a:cxn ang="0">
                  <a:pos x="110" y="35"/>
                </a:cxn>
                <a:cxn ang="0">
                  <a:pos x="147" y="67"/>
                </a:cxn>
                <a:cxn ang="0">
                  <a:pos x="166" y="107"/>
                </a:cxn>
                <a:cxn ang="0">
                  <a:pos x="168" y="196"/>
                </a:cxn>
                <a:cxn ang="0">
                  <a:pos x="167" y="294"/>
                </a:cxn>
                <a:cxn ang="0">
                  <a:pos x="37" y="312"/>
                </a:cxn>
                <a:cxn ang="0">
                  <a:pos x="44" y="278"/>
                </a:cxn>
                <a:cxn ang="0">
                  <a:pos x="39" y="196"/>
                </a:cxn>
                <a:cxn ang="0">
                  <a:pos x="22" y="234"/>
                </a:cxn>
                <a:cxn ang="0">
                  <a:pos x="20" y="298"/>
                </a:cxn>
                <a:cxn ang="0">
                  <a:pos x="12" y="139"/>
                </a:cxn>
                <a:cxn ang="0">
                  <a:pos x="36" y="120"/>
                </a:cxn>
              </a:cxnLst>
              <a:rect l="0" t="0" r="r" b="b"/>
              <a:pathLst>
                <a:path w="248" h="425">
                  <a:moveTo>
                    <a:pt x="7" y="83"/>
                  </a:moveTo>
                  <a:lnTo>
                    <a:pt x="7" y="83"/>
                  </a:lnTo>
                  <a:lnTo>
                    <a:pt x="5" y="78"/>
                  </a:lnTo>
                  <a:lnTo>
                    <a:pt x="5" y="73"/>
                  </a:lnTo>
                  <a:lnTo>
                    <a:pt x="7" y="68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21" y="43"/>
                  </a:lnTo>
                  <a:lnTo>
                    <a:pt x="25" y="37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2" y="30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9" y="26"/>
                  </a:lnTo>
                  <a:lnTo>
                    <a:pt x="41" y="24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5" y="17"/>
                  </a:lnTo>
                  <a:lnTo>
                    <a:pt x="48" y="15"/>
                  </a:lnTo>
                  <a:lnTo>
                    <a:pt x="52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2" y="8"/>
                  </a:lnTo>
                  <a:lnTo>
                    <a:pt x="64" y="7"/>
                  </a:lnTo>
                  <a:lnTo>
                    <a:pt x="66" y="6"/>
                  </a:lnTo>
                  <a:lnTo>
                    <a:pt x="68" y="7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4"/>
                  </a:lnTo>
                  <a:lnTo>
                    <a:pt x="79" y="2"/>
                  </a:lnTo>
                  <a:lnTo>
                    <a:pt x="8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26" y="3"/>
                  </a:lnTo>
                  <a:lnTo>
                    <a:pt x="132" y="4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43" y="10"/>
                  </a:lnTo>
                  <a:lnTo>
                    <a:pt x="149" y="13"/>
                  </a:lnTo>
                  <a:lnTo>
                    <a:pt x="161" y="18"/>
                  </a:lnTo>
                  <a:lnTo>
                    <a:pt x="161" y="18"/>
                  </a:lnTo>
                  <a:lnTo>
                    <a:pt x="165" y="20"/>
                  </a:lnTo>
                  <a:lnTo>
                    <a:pt x="166" y="21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68" y="26"/>
                  </a:lnTo>
                  <a:lnTo>
                    <a:pt x="170" y="27"/>
                  </a:lnTo>
                  <a:lnTo>
                    <a:pt x="174" y="30"/>
                  </a:lnTo>
                  <a:lnTo>
                    <a:pt x="174" y="30"/>
                  </a:lnTo>
                  <a:lnTo>
                    <a:pt x="179" y="32"/>
                  </a:lnTo>
                  <a:lnTo>
                    <a:pt x="184" y="35"/>
                  </a:lnTo>
                  <a:lnTo>
                    <a:pt x="187" y="39"/>
                  </a:lnTo>
                  <a:lnTo>
                    <a:pt x="189" y="44"/>
                  </a:lnTo>
                  <a:lnTo>
                    <a:pt x="189" y="44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193" y="47"/>
                  </a:lnTo>
                  <a:lnTo>
                    <a:pt x="195" y="49"/>
                  </a:lnTo>
                  <a:lnTo>
                    <a:pt x="198" y="55"/>
                  </a:lnTo>
                  <a:lnTo>
                    <a:pt x="201" y="60"/>
                  </a:lnTo>
                  <a:lnTo>
                    <a:pt x="203" y="66"/>
                  </a:lnTo>
                  <a:lnTo>
                    <a:pt x="203" y="66"/>
                  </a:lnTo>
                  <a:lnTo>
                    <a:pt x="205" y="70"/>
                  </a:lnTo>
                  <a:lnTo>
                    <a:pt x="206" y="74"/>
                  </a:lnTo>
                  <a:lnTo>
                    <a:pt x="207" y="83"/>
                  </a:lnTo>
                  <a:lnTo>
                    <a:pt x="207" y="83"/>
                  </a:lnTo>
                  <a:lnTo>
                    <a:pt x="209" y="96"/>
                  </a:lnTo>
                  <a:lnTo>
                    <a:pt x="209" y="96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4" y="112"/>
                  </a:lnTo>
                  <a:lnTo>
                    <a:pt x="214" y="112"/>
                  </a:lnTo>
                  <a:lnTo>
                    <a:pt x="216" y="122"/>
                  </a:lnTo>
                  <a:lnTo>
                    <a:pt x="216" y="122"/>
                  </a:lnTo>
                  <a:lnTo>
                    <a:pt x="217" y="128"/>
                  </a:lnTo>
                  <a:lnTo>
                    <a:pt x="217" y="134"/>
                  </a:lnTo>
                  <a:lnTo>
                    <a:pt x="217" y="140"/>
                  </a:lnTo>
                  <a:lnTo>
                    <a:pt x="218" y="14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17" y="176"/>
                  </a:lnTo>
                  <a:lnTo>
                    <a:pt x="217" y="176"/>
                  </a:lnTo>
                  <a:lnTo>
                    <a:pt x="217" y="178"/>
                  </a:lnTo>
                  <a:lnTo>
                    <a:pt x="217" y="178"/>
                  </a:lnTo>
                  <a:lnTo>
                    <a:pt x="218" y="183"/>
                  </a:lnTo>
                  <a:lnTo>
                    <a:pt x="218" y="188"/>
                  </a:lnTo>
                  <a:lnTo>
                    <a:pt x="217" y="197"/>
                  </a:lnTo>
                  <a:lnTo>
                    <a:pt x="216" y="20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6" y="218"/>
                  </a:lnTo>
                  <a:lnTo>
                    <a:pt x="215" y="221"/>
                  </a:lnTo>
                  <a:lnTo>
                    <a:pt x="213" y="226"/>
                  </a:lnTo>
                  <a:lnTo>
                    <a:pt x="213" y="226"/>
                  </a:lnTo>
                  <a:lnTo>
                    <a:pt x="212" y="229"/>
                  </a:lnTo>
                  <a:lnTo>
                    <a:pt x="211" y="232"/>
                  </a:lnTo>
                  <a:lnTo>
                    <a:pt x="212" y="235"/>
                  </a:lnTo>
                  <a:lnTo>
                    <a:pt x="214" y="239"/>
                  </a:lnTo>
                  <a:lnTo>
                    <a:pt x="214" y="239"/>
                  </a:lnTo>
                  <a:lnTo>
                    <a:pt x="215" y="241"/>
                  </a:lnTo>
                  <a:lnTo>
                    <a:pt x="216" y="243"/>
                  </a:lnTo>
                  <a:lnTo>
                    <a:pt x="218" y="249"/>
                  </a:lnTo>
                  <a:lnTo>
                    <a:pt x="218" y="249"/>
                  </a:lnTo>
                  <a:lnTo>
                    <a:pt x="218" y="251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6" y="259"/>
                  </a:lnTo>
                  <a:lnTo>
                    <a:pt x="215" y="265"/>
                  </a:lnTo>
                  <a:lnTo>
                    <a:pt x="215" y="278"/>
                  </a:lnTo>
                  <a:lnTo>
                    <a:pt x="215" y="278"/>
                  </a:lnTo>
                  <a:lnTo>
                    <a:pt x="215" y="280"/>
                  </a:lnTo>
                  <a:lnTo>
                    <a:pt x="215" y="281"/>
                  </a:lnTo>
                  <a:lnTo>
                    <a:pt x="215" y="281"/>
                  </a:lnTo>
                  <a:lnTo>
                    <a:pt x="213" y="287"/>
                  </a:lnTo>
                  <a:lnTo>
                    <a:pt x="214" y="293"/>
                  </a:lnTo>
                  <a:lnTo>
                    <a:pt x="215" y="305"/>
                  </a:lnTo>
                  <a:lnTo>
                    <a:pt x="215" y="305"/>
                  </a:lnTo>
                  <a:lnTo>
                    <a:pt x="216" y="308"/>
                  </a:lnTo>
                  <a:lnTo>
                    <a:pt x="216" y="310"/>
                  </a:lnTo>
                  <a:lnTo>
                    <a:pt x="216" y="310"/>
                  </a:lnTo>
                  <a:lnTo>
                    <a:pt x="215" y="315"/>
                  </a:lnTo>
                  <a:lnTo>
                    <a:pt x="215" y="319"/>
                  </a:lnTo>
                  <a:lnTo>
                    <a:pt x="216" y="327"/>
                  </a:lnTo>
                  <a:lnTo>
                    <a:pt x="216" y="327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4" y="337"/>
                  </a:lnTo>
                  <a:lnTo>
                    <a:pt x="214" y="337"/>
                  </a:lnTo>
                  <a:lnTo>
                    <a:pt x="221" y="337"/>
                  </a:lnTo>
                  <a:lnTo>
                    <a:pt x="228" y="337"/>
                  </a:lnTo>
                  <a:lnTo>
                    <a:pt x="228" y="337"/>
                  </a:lnTo>
                  <a:lnTo>
                    <a:pt x="232" y="337"/>
                  </a:lnTo>
                  <a:lnTo>
                    <a:pt x="235" y="337"/>
                  </a:lnTo>
                  <a:lnTo>
                    <a:pt x="239" y="338"/>
                  </a:lnTo>
                  <a:lnTo>
                    <a:pt x="241" y="340"/>
                  </a:lnTo>
                  <a:lnTo>
                    <a:pt x="243" y="342"/>
                  </a:lnTo>
                  <a:lnTo>
                    <a:pt x="245" y="345"/>
                  </a:lnTo>
                  <a:lnTo>
                    <a:pt x="246" y="348"/>
                  </a:lnTo>
                  <a:lnTo>
                    <a:pt x="247" y="352"/>
                  </a:lnTo>
                  <a:lnTo>
                    <a:pt x="247" y="352"/>
                  </a:lnTo>
                  <a:lnTo>
                    <a:pt x="248" y="363"/>
                  </a:lnTo>
                  <a:lnTo>
                    <a:pt x="246" y="373"/>
                  </a:lnTo>
                  <a:lnTo>
                    <a:pt x="246" y="373"/>
                  </a:lnTo>
                  <a:lnTo>
                    <a:pt x="244" y="380"/>
                  </a:lnTo>
                  <a:lnTo>
                    <a:pt x="244" y="387"/>
                  </a:lnTo>
                  <a:lnTo>
                    <a:pt x="244" y="401"/>
                  </a:lnTo>
                  <a:lnTo>
                    <a:pt x="244" y="401"/>
                  </a:lnTo>
                  <a:lnTo>
                    <a:pt x="243" y="404"/>
                  </a:lnTo>
                  <a:lnTo>
                    <a:pt x="241" y="407"/>
                  </a:lnTo>
                  <a:lnTo>
                    <a:pt x="237" y="410"/>
                  </a:lnTo>
                  <a:lnTo>
                    <a:pt x="234" y="412"/>
                  </a:lnTo>
                  <a:lnTo>
                    <a:pt x="234" y="412"/>
                  </a:lnTo>
                  <a:lnTo>
                    <a:pt x="217" y="416"/>
                  </a:lnTo>
                  <a:lnTo>
                    <a:pt x="217" y="416"/>
                  </a:lnTo>
                  <a:lnTo>
                    <a:pt x="199" y="421"/>
                  </a:lnTo>
                  <a:lnTo>
                    <a:pt x="199" y="421"/>
                  </a:lnTo>
                  <a:lnTo>
                    <a:pt x="192" y="422"/>
                  </a:lnTo>
                  <a:lnTo>
                    <a:pt x="186" y="421"/>
                  </a:lnTo>
                  <a:lnTo>
                    <a:pt x="180" y="420"/>
                  </a:lnTo>
                  <a:lnTo>
                    <a:pt x="173" y="420"/>
                  </a:lnTo>
                  <a:lnTo>
                    <a:pt x="173" y="420"/>
                  </a:lnTo>
                  <a:lnTo>
                    <a:pt x="164" y="421"/>
                  </a:lnTo>
                  <a:lnTo>
                    <a:pt x="155" y="421"/>
                  </a:lnTo>
                  <a:lnTo>
                    <a:pt x="146" y="422"/>
                  </a:lnTo>
                  <a:lnTo>
                    <a:pt x="138" y="423"/>
                  </a:lnTo>
                  <a:lnTo>
                    <a:pt x="138" y="423"/>
                  </a:lnTo>
                  <a:lnTo>
                    <a:pt x="136" y="424"/>
                  </a:lnTo>
                  <a:lnTo>
                    <a:pt x="136" y="424"/>
                  </a:lnTo>
                  <a:lnTo>
                    <a:pt x="133" y="422"/>
                  </a:lnTo>
                  <a:lnTo>
                    <a:pt x="130" y="422"/>
                  </a:lnTo>
                  <a:lnTo>
                    <a:pt x="124" y="422"/>
                  </a:lnTo>
                  <a:lnTo>
                    <a:pt x="117" y="423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88" y="422"/>
                  </a:lnTo>
                  <a:lnTo>
                    <a:pt x="88" y="422"/>
                  </a:lnTo>
                  <a:lnTo>
                    <a:pt x="86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78" y="423"/>
                  </a:lnTo>
                  <a:lnTo>
                    <a:pt x="73" y="423"/>
                  </a:lnTo>
                  <a:lnTo>
                    <a:pt x="63" y="422"/>
                  </a:lnTo>
                  <a:lnTo>
                    <a:pt x="63" y="422"/>
                  </a:lnTo>
                  <a:lnTo>
                    <a:pt x="53" y="423"/>
                  </a:lnTo>
                  <a:lnTo>
                    <a:pt x="53" y="423"/>
                  </a:lnTo>
                  <a:lnTo>
                    <a:pt x="28" y="425"/>
                  </a:lnTo>
                  <a:lnTo>
                    <a:pt x="28" y="425"/>
                  </a:lnTo>
                  <a:lnTo>
                    <a:pt x="25" y="424"/>
                  </a:lnTo>
                  <a:lnTo>
                    <a:pt x="23" y="421"/>
                  </a:lnTo>
                  <a:lnTo>
                    <a:pt x="20" y="418"/>
                  </a:lnTo>
                  <a:lnTo>
                    <a:pt x="20" y="415"/>
                  </a:lnTo>
                  <a:lnTo>
                    <a:pt x="20" y="415"/>
                  </a:lnTo>
                  <a:lnTo>
                    <a:pt x="21" y="412"/>
                  </a:lnTo>
                  <a:lnTo>
                    <a:pt x="23" y="411"/>
                  </a:lnTo>
                  <a:lnTo>
                    <a:pt x="26" y="410"/>
                  </a:lnTo>
                  <a:lnTo>
                    <a:pt x="28" y="411"/>
                  </a:lnTo>
                  <a:lnTo>
                    <a:pt x="28" y="411"/>
                  </a:lnTo>
                  <a:lnTo>
                    <a:pt x="31" y="413"/>
                  </a:lnTo>
                  <a:lnTo>
                    <a:pt x="34" y="413"/>
                  </a:lnTo>
                  <a:lnTo>
                    <a:pt x="40" y="412"/>
                  </a:lnTo>
                  <a:lnTo>
                    <a:pt x="40" y="412"/>
                  </a:lnTo>
                  <a:lnTo>
                    <a:pt x="47" y="411"/>
                  </a:lnTo>
                  <a:lnTo>
                    <a:pt x="55" y="410"/>
                  </a:lnTo>
                  <a:lnTo>
                    <a:pt x="55" y="410"/>
                  </a:lnTo>
                  <a:lnTo>
                    <a:pt x="62" y="409"/>
                  </a:lnTo>
                  <a:lnTo>
                    <a:pt x="66" y="410"/>
                  </a:lnTo>
                  <a:lnTo>
                    <a:pt x="69" y="412"/>
                  </a:lnTo>
                  <a:lnTo>
                    <a:pt x="69" y="412"/>
                  </a:lnTo>
                  <a:lnTo>
                    <a:pt x="72" y="413"/>
                  </a:lnTo>
                  <a:lnTo>
                    <a:pt x="75" y="413"/>
                  </a:lnTo>
                  <a:lnTo>
                    <a:pt x="82" y="411"/>
                  </a:lnTo>
                  <a:lnTo>
                    <a:pt x="82" y="411"/>
                  </a:lnTo>
                  <a:lnTo>
                    <a:pt x="89" y="410"/>
                  </a:lnTo>
                  <a:lnTo>
                    <a:pt x="93" y="410"/>
                  </a:lnTo>
                  <a:lnTo>
                    <a:pt x="97" y="411"/>
                  </a:lnTo>
                  <a:lnTo>
                    <a:pt x="97" y="411"/>
                  </a:lnTo>
                  <a:lnTo>
                    <a:pt x="102" y="412"/>
                  </a:lnTo>
                  <a:lnTo>
                    <a:pt x="107" y="413"/>
                  </a:lnTo>
                  <a:lnTo>
                    <a:pt x="112" y="412"/>
                  </a:lnTo>
                  <a:lnTo>
                    <a:pt x="118" y="410"/>
                  </a:lnTo>
                  <a:lnTo>
                    <a:pt x="118" y="410"/>
                  </a:lnTo>
                  <a:lnTo>
                    <a:pt x="122" y="409"/>
                  </a:lnTo>
                  <a:lnTo>
                    <a:pt x="126" y="408"/>
                  </a:lnTo>
                  <a:lnTo>
                    <a:pt x="130" y="408"/>
                  </a:lnTo>
                  <a:lnTo>
                    <a:pt x="134" y="409"/>
                  </a:lnTo>
                  <a:lnTo>
                    <a:pt x="134" y="409"/>
                  </a:lnTo>
                  <a:lnTo>
                    <a:pt x="142" y="410"/>
                  </a:lnTo>
                  <a:lnTo>
                    <a:pt x="149" y="409"/>
                  </a:lnTo>
                  <a:lnTo>
                    <a:pt x="149" y="409"/>
                  </a:lnTo>
                  <a:lnTo>
                    <a:pt x="155" y="408"/>
                  </a:lnTo>
                  <a:lnTo>
                    <a:pt x="160" y="409"/>
                  </a:lnTo>
                  <a:lnTo>
                    <a:pt x="165" y="410"/>
                  </a:lnTo>
                  <a:lnTo>
                    <a:pt x="171" y="409"/>
                  </a:lnTo>
                  <a:lnTo>
                    <a:pt x="171" y="409"/>
                  </a:lnTo>
                  <a:lnTo>
                    <a:pt x="179" y="409"/>
                  </a:lnTo>
                  <a:lnTo>
                    <a:pt x="187" y="409"/>
                  </a:lnTo>
                  <a:lnTo>
                    <a:pt x="196" y="409"/>
                  </a:lnTo>
                  <a:lnTo>
                    <a:pt x="200" y="408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14" y="404"/>
                  </a:lnTo>
                  <a:lnTo>
                    <a:pt x="225" y="401"/>
                  </a:lnTo>
                  <a:lnTo>
                    <a:pt x="225" y="401"/>
                  </a:lnTo>
                  <a:lnTo>
                    <a:pt x="228" y="399"/>
                  </a:lnTo>
                  <a:lnTo>
                    <a:pt x="231" y="396"/>
                  </a:lnTo>
                  <a:lnTo>
                    <a:pt x="232" y="393"/>
                  </a:lnTo>
                  <a:lnTo>
                    <a:pt x="232" y="389"/>
                  </a:lnTo>
                  <a:lnTo>
                    <a:pt x="232" y="389"/>
                  </a:lnTo>
                  <a:lnTo>
                    <a:pt x="232" y="387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4" y="379"/>
                  </a:lnTo>
                  <a:lnTo>
                    <a:pt x="235" y="372"/>
                  </a:lnTo>
                  <a:lnTo>
                    <a:pt x="235" y="366"/>
                  </a:lnTo>
                  <a:lnTo>
                    <a:pt x="236" y="359"/>
                  </a:lnTo>
                  <a:lnTo>
                    <a:pt x="236" y="359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4" y="349"/>
                  </a:lnTo>
                  <a:lnTo>
                    <a:pt x="234" y="349"/>
                  </a:lnTo>
                  <a:lnTo>
                    <a:pt x="223" y="348"/>
                  </a:lnTo>
                  <a:lnTo>
                    <a:pt x="213" y="349"/>
                  </a:lnTo>
                  <a:lnTo>
                    <a:pt x="202" y="349"/>
                  </a:lnTo>
                  <a:lnTo>
                    <a:pt x="197" y="349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88" y="348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1" y="351"/>
                  </a:lnTo>
                  <a:lnTo>
                    <a:pt x="178" y="351"/>
                  </a:lnTo>
                  <a:lnTo>
                    <a:pt x="176" y="351"/>
                  </a:lnTo>
                  <a:lnTo>
                    <a:pt x="173" y="349"/>
                  </a:lnTo>
                  <a:lnTo>
                    <a:pt x="173" y="349"/>
                  </a:lnTo>
                  <a:lnTo>
                    <a:pt x="170" y="348"/>
                  </a:lnTo>
                  <a:lnTo>
                    <a:pt x="167" y="348"/>
                  </a:lnTo>
                  <a:lnTo>
                    <a:pt x="162" y="350"/>
                  </a:lnTo>
                  <a:lnTo>
                    <a:pt x="162" y="350"/>
                  </a:lnTo>
                  <a:lnTo>
                    <a:pt x="159" y="352"/>
                  </a:lnTo>
                  <a:lnTo>
                    <a:pt x="157" y="352"/>
                  </a:lnTo>
                  <a:lnTo>
                    <a:pt x="157" y="352"/>
                  </a:lnTo>
                  <a:lnTo>
                    <a:pt x="150" y="350"/>
                  </a:lnTo>
                  <a:lnTo>
                    <a:pt x="144" y="350"/>
                  </a:lnTo>
                  <a:lnTo>
                    <a:pt x="131" y="352"/>
                  </a:lnTo>
                  <a:lnTo>
                    <a:pt x="131" y="352"/>
                  </a:lnTo>
                  <a:lnTo>
                    <a:pt x="122" y="351"/>
                  </a:lnTo>
                  <a:lnTo>
                    <a:pt x="114" y="350"/>
                  </a:lnTo>
                  <a:lnTo>
                    <a:pt x="114" y="350"/>
                  </a:lnTo>
                  <a:lnTo>
                    <a:pt x="109" y="351"/>
                  </a:lnTo>
                  <a:lnTo>
                    <a:pt x="105" y="351"/>
                  </a:lnTo>
                  <a:lnTo>
                    <a:pt x="101" y="352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4" y="350"/>
                  </a:lnTo>
                  <a:lnTo>
                    <a:pt x="91" y="351"/>
                  </a:lnTo>
                  <a:lnTo>
                    <a:pt x="89" y="351"/>
                  </a:lnTo>
                  <a:lnTo>
                    <a:pt x="86" y="351"/>
                  </a:lnTo>
                  <a:lnTo>
                    <a:pt x="86" y="351"/>
                  </a:lnTo>
                  <a:lnTo>
                    <a:pt x="82" y="349"/>
                  </a:lnTo>
                  <a:lnTo>
                    <a:pt x="78" y="349"/>
                  </a:lnTo>
                  <a:lnTo>
                    <a:pt x="69" y="351"/>
                  </a:lnTo>
                  <a:lnTo>
                    <a:pt x="69" y="351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5" y="352"/>
                  </a:lnTo>
                  <a:lnTo>
                    <a:pt x="60" y="351"/>
                  </a:lnTo>
                  <a:lnTo>
                    <a:pt x="55" y="351"/>
                  </a:lnTo>
                  <a:lnTo>
                    <a:pt x="45" y="354"/>
                  </a:lnTo>
                  <a:lnTo>
                    <a:pt x="45" y="354"/>
                  </a:lnTo>
                  <a:lnTo>
                    <a:pt x="41" y="351"/>
                  </a:lnTo>
                  <a:lnTo>
                    <a:pt x="41" y="351"/>
                  </a:lnTo>
                  <a:lnTo>
                    <a:pt x="38" y="349"/>
                  </a:lnTo>
                  <a:lnTo>
                    <a:pt x="36" y="349"/>
                  </a:lnTo>
                  <a:lnTo>
                    <a:pt x="34" y="349"/>
                  </a:lnTo>
                  <a:lnTo>
                    <a:pt x="32" y="351"/>
                  </a:lnTo>
                  <a:lnTo>
                    <a:pt x="32" y="351"/>
                  </a:lnTo>
                  <a:lnTo>
                    <a:pt x="27" y="354"/>
                  </a:lnTo>
                  <a:lnTo>
                    <a:pt x="21" y="356"/>
                  </a:lnTo>
                  <a:lnTo>
                    <a:pt x="21" y="356"/>
                  </a:lnTo>
                  <a:lnTo>
                    <a:pt x="20" y="359"/>
                  </a:lnTo>
                  <a:lnTo>
                    <a:pt x="19" y="363"/>
                  </a:lnTo>
                  <a:lnTo>
                    <a:pt x="19" y="366"/>
                  </a:lnTo>
                  <a:lnTo>
                    <a:pt x="20" y="371"/>
                  </a:lnTo>
                  <a:lnTo>
                    <a:pt x="20" y="371"/>
                  </a:lnTo>
                  <a:lnTo>
                    <a:pt x="20" y="373"/>
                  </a:lnTo>
                  <a:lnTo>
                    <a:pt x="19" y="376"/>
                  </a:lnTo>
                  <a:lnTo>
                    <a:pt x="18" y="379"/>
                  </a:lnTo>
                  <a:lnTo>
                    <a:pt x="18" y="382"/>
                  </a:lnTo>
                  <a:lnTo>
                    <a:pt x="18" y="382"/>
                  </a:lnTo>
                  <a:lnTo>
                    <a:pt x="18" y="389"/>
                  </a:lnTo>
                  <a:lnTo>
                    <a:pt x="18" y="393"/>
                  </a:lnTo>
                  <a:lnTo>
                    <a:pt x="16" y="397"/>
                  </a:lnTo>
                  <a:lnTo>
                    <a:pt x="16" y="397"/>
                  </a:lnTo>
                  <a:lnTo>
                    <a:pt x="16" y="399"/>
                  </a:lnTo>
                  <a:lnTo>
                    <a:pt x="16" y="402"/>
                  </a:lnTo>
                  <a:lnTo>
                    <a:pt x="16" y="402"/>
                  </a:lnTo>
                  <a:lnTo>
                    <a:pt x="18" y="410"/>
                  </a:lnTo>
                  <a:lnTo>
                    <a:pt x="18" y="410"/>
                  </a:lnTo>
                  <a:lnTo>
                    <a:pt x="18" y="412"/>
                  </a:lnTo>
                  <a:lnTo>
                    <a:pt x="17" y="414"/>
                  </a:lnTo>
                  <a:lnTo>
                    <a:pt x="15" y="416"/>
                  </a:lnTo>
                  <a:lnTo>
                    <a:pt x="13" y="416"/>
                  </a:lnTo>
                  <a:lnTo>
                    <a:pt x="13" y="416"/>
                  </a:lnTo>
                  <a:lnTo>
                    <a:pt x="10" y="416"/>
                  </a:lnTo>
                  <a:lnTo>
                    <a:pt x="8" y="413"/>
                  </a:lnTo>
                  <a:lnTo>
                    <a:pt x="8" y="413"/>
                  </a:lnTo>
                  <a:lnTo>
                    <a:pt x="5" y="407"/>
                  </a:lnTo>
                  <a:lnTo>
                    <a:pt x="3" y="401"/>
                  </a:lnTo>
                  <a:lnTo>
                    <a:pt x="3" y="401"/>
                  </a:lnTo>
                  <a:lnTo>
                    <a:pt x="2" y="399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4" y="391"/>
                  </a:lnTo>
                  <a:lnTo>
                    <a:pt x="4" y="384"/>
                  </a:lnTo>
                  <a:lnTo>
                    <a:pt x="5" y="377"/>
                  </a:lnTo>
                  <a:lnTo>
                    <a:pt x="6" y="374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8" y="369"/>
                  </a:lnTo>
                  <a:lnTo>
                    <a:pt x="7" y="368"/>
                  </a:lnTo>
                  <a:lnTo>
                    <a:pt x="7" y="368"/>
                  </a:lnTo>
                  <a:lnTo>
                    <a:pt x="5" y="364"/>
                  </a:lnTo>
                  <a:lnTo>
                    <a:pt x="5" y="361"/>
                  </a:lnTo>
                  <a:lnTo>
                    <a:pt x="7" y="358"/>
                  </a:lnTo>
                  <a:lnTo>
                    <a:pt x="10" y="355"/>
                  </a:lnTo>
                  <a:lnTo>
                    <a:pt x="10" y="355"/>
                  </a:lnTo>
                  <a:lnTo>
                    <a:pt x="8" y="351"/>
                  </a:lnTo>
                  <a:lnTo>
                    <a:pt x="8" y="346"/>
                  </a:lnTo>
                  <a:lnTo>
                    <a:pt x="8" y="346"/>
                  </a:lnTo>
                  <a:lnTo>
                    <a:pt x="8" y="341"/>
                  </a:lnTo>
                  <a:lnTo>
                    <a:pt x="8" y="336"/>
                  </a:lnTo>
                  <a:lnTo>
                    <a:pt x="8" y="336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7" y="325"/>
                  </a:lnTo>
                  <a:lnTo>
                    <a:pt x="7" y="321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7" y="311"/>
                  </a:lnTo>
                  <a:lnTo>
                    <a:pt x="6" y="307"/>
                  </a:lnTo>
                  <a:lnTo>
                    <a:pt x="8" y="299"/>
                  </a:lnTo>
                  <a:lnTo>
                    <a:pt x="8" y="299"/>
                  </a:lnTo>
                  <a:lnTo>
                    <a:pt x="9" y="291"/>
                  </a:lnTo>
                  <a:lnTo>
                    <a:pt x="8" y="288"/>
                  </a:lnTo>
                  <a:lnTo>
                    <a:pt x="6" y="284"/>
                  </a:lnTo>
                  <a:lnTo>
                    <a:pt x="6" y="284"/>
                  </a:lnTo>
                  <a:lnTo>
                    <a:pt x="5" y="281"/>
                  </a:lnTo>
                  <a:lnTo>
                    <a:pt x="5" y="278"/>
                  </a:lnTo>
                  <a:lnTo>
                    <a:pt x="7" y="272"/>
                  </a:lnTo>
                  <a:lnTo>
                    <a:pt x="7" y="272"/>
                  </a:lnTo>
                  <a:lnTo>
                    <a:pt x="8" y="266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7" y="255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4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6" y="232"/>
                  </a:lnTo>
                  <a:lnTo>
                    <a:pt x="6" y="229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7" y="182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4" y="173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6" y="161"/>
                  </a:lnTo>
                  <a:lnTo>
                    <a:pt x="6" y="157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4" y="150"/>
                  </a:lnTo>
                  <a:lnTo>
                    <a:pt x="4" y="148"/>
                  </a:lnTo>
                  <a:lnTo>
                    <a:pt x="4" y="145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2" y="138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3" y="127"/>
                  </a:lnTo>
                  <a:lnTo>
                    <a:pt x="2" y="121"/>
                  </a:lnTo>
                  <a:lnTo>
                    <a:pt x="2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2" y="9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1" y="91"/>
                  </a:lnTo>
                  <a:lnTo>
                    <a:pt x="2" y="89"/>
                  </a:lnTo>
                  <a:lnTo>
                    <a:pt x="7" y="83"/>
                  </a:lnTo>
                  <a:lnTo>
                    <a:pt x="7" y="83"/>
                  </a:lnTo>
                  <a:close/>
                  <a:moveTo>
                    <a:pt x="21" y="342"/>
                  </a:moveTo>
                  <a:lnTo>
                    <a:pt x="21" y="342"/>
                  </a:lnTo>
                  <a:lnTo>
                    <a:pt x="22" y="342"/>
                  </a:lnTo>
                  <a:lnTo>
                    <a:pt x="23" y="342"/>
                  </a:lnTo>
                  <a:lnTo>
                    <a:pt x="23" y="342"/>
                  </a:lnTo>
                  <a:lnTo>
                    <a:pt x="27" y="339"/>
                  </a:lnTo>
                  <a:lnTo>
                    <a:pt x="31" y="338"/>
                  </a:lnTo>
                  <a:lnTo>
                    <a:pt x="35" y="338"/>
                  </a:lnTo>
                  <a:lnTo>
                    <a:pt x="39" y="339"/>
                  </a:lnTo>
                  <a:lnTo>
                    <a:pt x="39" y="339"/>
                  </a:lnTo>
                  <a:lnTo>
                    <a:pt x="43" y="339"/>
                  </a:lnTo>
                  <a:lnTo>
                    <a:pt x="46" y="339"/>
                  </a:lnTo>
                  <a:lnTo>
                    <a:pt x="50" y="338"/>
                  </a:lnTo>
                  <a:lnTo>
                    <a:pt x="53" y="338"/>
                  </a:lnTo>
                  <a:lnTo>
                    <a:pt x="53" y="338"/>
                  </a:lnTo>
                  <a:lnTo>
                    <a:pt x="60" y="338"/>
                  </a:lnTo>
                  <a:lnTo>
                    <a:pt x="64" y="339"/>
                  </a:lnTo>
                  <a:lnTo>
                    <a:pt x="67" y="338"/>
                  </a:lnTo>
                  <a:lnTo>
                    <a:pt x="67" y="338"/>
                  </a:lnTo>
                  <a:lnTo>
                    <a:pt x="72" y="337"/>
                  </a:lnTo>
                  <a:lnTo>
                    <a:pt x="76" y="337"/>
                  </a:lnTo>
                  <a:lnTo>
                    <a:pt x="76" y="337"/>
                  </a:lnTo>
                  <a:lnTo>
                    <a:pt x="80" y="338"/>
                  </a:lnTo>
                  <a:lnTo>
                    <a:pt x="84" y="338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5" y="336"/>
                  </a:lnTo>
                  <a:lnTo>
                    <a:pt x="98" y="337"/>
                  </a:lnTo>
                  <a:lnTo>
                    <a:pt x="102" y="339"/>
                  </a:lnTo>
                  <a:lnTo>
                    <a:pt x="102" y="339"/>
                  </a:lnTo>
                  <a:lnTo>
                    <a:pt x="105" y="339"/>
                  </a:lnTo>
                  <a:lnTo>
                    <a:pt x="107" y="339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4" y="339"/>
                  </a:lnTo>
                  <a:lnTo>
                    <a:pt x="114" y="339"/>
                  </a:lnTo>
                  <a:lnTo>
                    <a:pt x="117" y="340"/>
                  </a:lnTo>
                  <a:lnTo>
                    <a:pt x="121" y="341"/>
                  </a:lnTo>
                  <a:lnTo>
                    <a:pt x="128" y="340"/>
                  </a:lnTo>
                  <a:lnTo>
                    <a:pt x="128" y="340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61" y="338"/>
                  </a:lnTo>
                  <a:lnTo>
                    <a:pt x="161" y="338"/>
                  </a:lnTo>
                  <a:lnTo>
                    <a:pt x="158" y="333"/>
                  </a:lnTo>
                  <a:lnTo>
                    <a:pt x="157" y="327"/>
                  </a:lnTo>
                  <a:lnTo>
                    <a:pt x="156" y="322"/>
                  </a:lnTo>
                  <a:lnTo>
                    <a:pt x="156" y="317"/>
                  </a:lnTo>
                  <a:lnTo>
                    <a:pt x="156" y="317"/>
                  </a:lnTo>
                  <a:lnTo>
                    <a:pt x="156" y="311"/>
                  </a:lnTo>
                  <a:lnTo>
                    <a:pt x="155" y="308"/>
                  </a:lnTo>
                  <a:lnTo>
                    <a:pt x="153" y="305"/>
                  </a:lnTo>
                  <a:lnTo>
                    <a:pt x="153" y="305"/>
                  </a:lnTo>
                  <a:lnTo>
                    <a:pt x="153" y="303"/>
                  </a:lnTo>
                  <a:lnTo>
                    <a:pt x="153" y="302"/>
                  </a:lnTo>
                  <a:lnTo>
                    <a:pt x="153" y="302"/>
                  </a:lnTo>
                  <a:lnTo>
                    <a:pt x="154" y="297"/>
                  </a:lnTo>
                  <a:lnTo>
                    <a:pt x="153" y="292"/>
                  </a:lnTo>
                  <a:lnTo>
                    <a:pt x="153" y="292"/>
                  </a:lnTo>
                  <a:lnTo>
                    <a:pt x="152" y="286"/>
                  </a:lnTo>
                  <a:lnTo>
                    <a:pt x="152" y="283"/>
                  </a:lnTo>
                  <a:lnTo>
                    <a:pt x="152" y="281"/>
                  </a:lnTo>
                  <a:lnTo>
                    <a:pt x="152" y="281"/>
                  </a:lnTo>
                  <a:lnTo>
                    <a:pt x="154" y="275"/>
                  </a:lnTo>
                  <a:lnTo>
                    <a:pt x="154" y="269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53" y="255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5" y="251"/>
                  </a:lnTo>
                  <a:lnTo>
                    <a:pt x="155" y="249"/>
                  </a:lnTo>
                  <a:lnTo>
                    <a:pt x="154" y="244"/>
                  </a:lnTo>
                  <a:lnTo>
                    <a:pt x="154" y="244"/>
                  </a:lnTo>
                  <a:lnTo>
                    <a:pt x="153" y="236"/>
                  </a:lnTo>
                  <a:lnTo>
                    <a:pt x="153" y="233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5" y="227"/>
                  </a:lnTo>
                  <a:lnTo>
                    <a:pt x="155" y="224"/>
                  </a:lnTo>
                  <a:lnTo>
                    <a:pt x="154" y="219"/>
                  </a:lnTo>
                  <a:lnTo>
                    <a:pt x="154" y="219"/>
                  </a:lnTo>
                  <a:lnTo>
                    <a:pt x="153" y="216"/>
                  </a:lnTo>
                  <a:lnTo>
                    <a:pt x="155" y="212"/>
                  </a:lnTo>
                  <a:lnTo>
                    <a:pt x="155" y="212"/>
                  </a:lnTo>
                  <a:lnTo>
                    <a:pt x="157" y="210"/>
                  </a:lnTo>
                  <a:lnTo>
                    <a:pt x="157" y="208"/>
                  </a:lnTo>
                  <a:lnTo>
                    <a:pt x="157" y="205"/>
                  </a:lnTo>
                  <a:lnTo>
                    <a:pt x="156" y="203"/>
                  </a:lnTo>
                  <a:lnTo>
                    <a:pt x="156" y="203"/>
                  </a:lnTo>
                  <a:lnTo>
                    <a:pt x="155" y="200"/>
                  </a:lnTo>
                  <a:lnTo>
                    <a:pt x="154" y="196"/>
                  </a:lnTo>
                  <a:lnTo>
                    <a:pt x="155" y="193"/>
                  </a:lnTo>
                  <a:lnTo>
                    <a:pt x="156" y="190"/>
                  </a:lnTo>
                  <a:lnTo>
                    <a:pt x="156" y="190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7" y="185"/>
                  </a:lnTo>
                  <a:lnTo>
                    <a:pt x="158" y="177"/>
                  </a:lnTo>
                  <a:lnTo>
                    <a:pt x="158" y="168"/>
                  </a:lnTo>
                  <a:lnTo>
                    <a:pt x="158" y="168"/>
                  </a:lnTo>
                  <a:lnTo>
                    <a:pt x="156" y="160"/>
                  </a:lnTo>
                  <a:lnTo>
                    <a:pt x="157" y="156"/>
                  </a:lnTo>
                  <a:lnTo>
                    <a:pt x="158" y="154"/>
                  </a:lnTo>
                  <a:lnTo>
                    <a:pt x="159" y="152"/>
                  </a:lnTo>
                  <a:lnTo>
                    <a:pt x="159" y="152"/>
                  </a:lnTo>
                  <a:lnTo>
                    <a:pt x="159" y="151"/>
                  </a:lnTo>
                  <a:lnTo>
                    <a:pt x="159" y="151"/>
                  </a:lnTo>
                  <a:lnTo>
                    <a:pt x="157" y="148"/>
                  </a:lnTo>
                  <a:lnTo>
                    <a:pt x="158" y="145"/>
                  </a:lnTo>
                  <a:lnTo>
                    <a:pt x="159" y="142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58" y="130"/>
                  </a:lnTo>
                  <a:lnTo>
                    <a:pt x="156" y="121"/>
                  </a:lnTo>
                  <a:lnTo>
                    <a:pt x="156" y="121"/>
                  </a:lnTo>
                  <a:lnTo>
                    <a:pt x="155" y="111"/>
                  </a:lnTo>
                  <a:lnTo>
                    <a:pt x="155" y="105"/>
                  </a:lnTo>
                  <a:lnTo>
                    <a:pt x="154" y="100"/>
                  </a:lnTo>
                  <a:lnTo>
                    <a:pt x="154" y="100"/>
                  </a:lnTo>
                  <a:lnTo>
                    <a:pt x="151" y="93"/>
                  </a:lnTo>
                  <a:lnTo>
                    <a:pt x="148" y="87"/>
                  </a:lnTo>
                  <a:lnTo>
                    <a:pt x="146" y="84"/>
                  </a:lnTo>
                  <a:lnTo>
                    <a:pt x="143" y="81"/>
                  </a:lnTo>
                  <a:lnTo>
                    <a:pt x="140" y="79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3" y="77"/>
                  </a:lnTo>
                  <a:lnTo>
                    <a:pt x="132" y="75"/>
                  </a:lnTo>
                  <a:lnTo>
                    <a:pt x="132" y="75"/>
                  </a:lnTo>
                  <a:lnTo>
                    <a:pt x="129" y="71"/>
                  </a:lnTo>
                  <a:lnTo>
                    <a:pt x="126" y="68"/>
                  </a:lnTo>
                  <a:lnTo>
                    <a:pt x="119" y="63"/>
                  </a:lnTo>
                  <a:lnTo>
                    <a:pt x="119" y="63"/>
                  </a:lnTo>
                  <a:lnTo>
                    <a:pt x="116" y="6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09" y="53"/>
                  </a:lnTo>
                  <a:lnTo>
                    <a:pt x="104" y="49"/>
                  </a:lnTo>
                  <a:lnTo>
                    <a:pt x="97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53" y="44"/>
                  </a:lnTo>
                  <a:lnTo>
                    <a:pt x="48" y="45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3" y="51"/>
                  </a:lnTo>
                  <a:lnTo>
                    <a:pt x="30" y="53"/>
                  </a:lnTo>
                  <a:lnTo>
                    <a:pt x="28" y="56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33" y="66"/>
                  </a:lnTo>
                  <a:lnTo>
                    <a:pt x="36" y="68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4" y="71"/>
                  </a:lnTo>
                  <a:lnTo>
                    <a:pt x="47" y="74"/>
                  </a:lnTo>
                  <a:lnTo>
                    <a:pt x="49" y="78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47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6" y="100"/>
                  </a:lnTo>
                  <a:lnTo>
                    <a:pt x="46" y="105"/>
                  </a:lnTo>
                  <a:lnTo>
                    <a:pt x="46" y="113"/>
                  </a:lnTo>
                  <a:lnTo>
                    <a:pt x="46" y="121"/>
                  </a:lnTo>
                  <a:lnTo>
                    <a:pt x="47" y="125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7" y="136"/>
                  </a:lnTo>
                  <a:lnTo>
                    <a:pt x="46" y="139"/>
                  </a:lnTo>
                  <a:lnTo>
                    <a:pt x="47" y="142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50" y="149"/>
                  </a:lnTo>
                  <a:lnTo>
                    <a:pt x="50" y="151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4" y="157"/>
                  </a:lnTo>
                  <a:lnTo>
                    <a:pt x="41" y="158"/>
                  </a:lnTo>
                  <a:lnTo>
                    <a:pt x="38" y="158"/>
                  </a:lnTo>
                  <a:lnTo>
                    <a:pt x="38" y="158"/>
                  </a:lnTo>
                  <a:lnTo>
                    <a:pt x="29" y="157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19" y="162"/>
                  </a:lnTo>
                  <a:lnTo>
                    <a:pt x="17" y="167"/>
                  </a:lnTo>
                  <a:lnTo>
                    <a:pt x="17" y="172"/>
                  </a:lnTo>
                  <a:lnTo>
                    <a:pt x="18" y="175"/>
                  </a:lnTo>
                  <a:lnTo>
                    <a:pt x="20" y="177"/>
                  </a:lnTo>
                  <a:lnTo>
                    <a:pt x="20" y="177"/>
                  </a:lnTo>
                  <a:lnTo>
                    <a:pt x="28" y="176"/>
                  </a:lnTo>
                  <a:lnTo>
                    <a:pt x="28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41" y="176"/>
                  </a:lnTo>
                  <a:lnTo>
                    <a:pt x="45" y="178"/>
                  </a:lnTo>
                  <a:lnTo>
                    <a:pt x="47" y="182"/>
                  </a:lnTo>
                  <a:lnTo>
                    <a:pt x="48" y="188"/>
                  </a:lnTo>
                  <a:lnTo>
                    <a:pt x="48" y="188"/>
                  </a:lnTo>
                  <a:lnTo>
                    <a:pt x="49" y="192"/>
                  </a:lnTo>
                  <a:lnTo>
                    <a:pt x="49" y="192"/>
                  </a:lnTo>
                  <a:lnTo>
                    <a:pt x="50" y="196"/>
                  </a:lnTo>
                  <a:lnTo>
                    <a:pt x="50" y="200"/>
                  </a:lnTo>
                  <a:lnTo>
                    <a:pt x="50" y="204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08"/>
                  </a:lnTo>
                  <a:lnTo>
                    <a:pt x="52" y="210"/>
                  </a:lnTo>
                  <a:lnTo>
                    <a:pt x="52" y="210"/>
                  </a:lnTo>
                  <a:lnTo>
                    <a:pt x="50" y="213"/>
                  </a:lnTo>
                  <a:lnTo>
                    <a:pt x="49" y="217"/>
                  </a:lnTo>
                  <a:lnTo>
                    <a:pt x="50" y="221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2" y="227"/>
                  </a:lnTo>
                  <a:lnTo>
                    <a:pt x="52" y="230"/>
                  </a:lnTo>
                  <a:lnTo>
                    <a:pt x="52" y="230"/>
                  </a:lnTo>
                  <a:lnTo>
                    <a:pt x="50" y="235"/>
                  </a:lnTo>
                  <a:lnTo>
                    <a:pt x="50" y="239"/>
                  </a:lnTo>
                  <a:lnTo>
                    <a:pt x="51" y="244"/>
                  </a:lnTo>
                  <a:lnTo>
                    <a:pt x="52" y="249"/>
                  </a:lnTo>
                  <a:lnTo>
                    <a:pt x="52" y="249"/>
                  </a:lnTo>
                  <a:lnTo>
                    <a:pt x="52" y="254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2" y="266"/>
                  </a:lnTo>
                  <a:lnTo>
                    <a:pt x="53" y="273"/>
                  </a:lnTo>
                  <a:lnTo>
                    <a:pt x="53" y="273"/>
                  </a:lnTo>
                  <a:lnTo>
                    <a:pt x="54" y="277"/>
                  </a:lnTo>
                  <a:lnTo>
                    <a:pt x="56" y="281"/>
                  </a:lnTo>
                  <a:lnTo>
                    <a:pt x="56" y="285"/>
                  </a:lnTo>
                  <a:lnTo>
                    <a:pt x="56" y="287"/>
                  </a:lnTo>
                  <a:lnTo>
                    <a:pt x="54" y="289"/>
                  </a:lnTo>
                  <a:lnTo>
                    <a:pt x="54" y="289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54" y="303"/>
                  </a:lnTo>
                  <a:lnTo>
                    <a:pt x="53" y="307"/>
                  </a:lnTo>
                  <a:lnTo>
                    <a:pt x="53" y="311"/>
                  </a:lnTo>
                  <a:lnTo>
                    <a:pt x="54" y="313"/>
                  </a:lnTo>
                  <a:lnTo>
                    <a:pt x="55" y="315"/>
                  </a:lnTo>
                  <a:lnTo>
                    <a:pt x="55" y="315"/>
                  </a:lnTo>
                  <a:lnTo>
                    <a:pt x="55" y="317"/>
                  </a:lnTo>
                  <a:lnTo>
                    <a:pt x="55" y="319"/>
                  </a:lnTo>
                  <a:lnTo>
                    <a:pt x="54" y="320"/>
                  </a:lnTo>
                  <a:lnTo>
                    <a:pt x="52" y="321"/>
                  </a:lnTo>
                  <a:lnTo>
                    <a:pt x="52" y="321"/>
                  </a:lnTo>
                  <a:lnTo>
                    <a:pt x="47" y="323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33" y="328"/>
                  </a:lnTo>
                  <a:lnTo>
                    <a:pt x="30" y="329"/>
                  </a:lnTo>
                  <a:lnTo>
                    <a:pt x="28" y="328"/>
                  </a:lnTo>
                  <a:lnTo>
                    <a:pt x="25" y="327"/>
                  </a:lnTo>
                  <a:lnTo>
                    <a:pt x="22" y="325"/>
                  </a:lnTo>
                  <a:lnTo>
                    <a:pt x="22" y="325"/>
                  </a:lnTo>
                  <a:lnTo>
                    <a:pt x="21" y="326"/>
                  </a:lnTo>
                  <a:lnTo>
                    <a:pt x="21" y="326"/>
                  </a:lnTo>
                  <a:lnTo>
                    <a:pt x="21" y="342"/>
                  </a:lnTo>
                  <a:lnTo>
                    <a:pt x="21" y="342"/>
                  </a:lnTo>
                  <a:close/>
                  <a:moveTo>
                    <a:pt x="201" y="336"/>
                  </a:moveTo>
                  <a:lnTo>
                    <a:pt x="201" y="336"/>
                  </a:lnTo>
                  <a:lnTo>
                    <a:pt x="202" y="330"/>
                  </a:lnTo>
                  <a:lnTo>
                    <a:pt x="203" y="327"/>
                  </a:lnTo>
                  <a:lnTo>
                    <a:pt x="203" y="324"/>
                  </a:lnTo>
                  <a:lnTo>
                    <a:pt x="203" y="324"/>
                  </a:lnTo>
                  <a:lnTo>
                    <a:pt x="202" y="319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4" y="310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2" y="296"/>
                  </a:lnTo>
                  <a:lnTo>
                    <a:pt x="202" y="286"/>
                  </a:lnTo>
                  <a:lnTo>
                    <a:pt x="202" y="27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2"/>
                  </a:lnTo>
                  <a:lnTo>
                    <a:pt x="201" y="259"/>
                  </a:lnTo>
                  <a:lnTo>
                    <a:pt x="201" y="256"/>
                  </a:lnTo>
                  <a:lnTo>
                    <a:pt x="202" y="253"/>
                  </a:lnTo>
                  <a:lnTo>
                    <a:pt x="202" y="253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00" y="228"/>
                  </a:lnTo>
                  <a:lnTo>
                    <a:pt x="200" y="224"/>
                  </a:lnTo>
                  <a:lnTo>
                    <a:pt x="201" y="221"/>
                  </a:lnTo>
                  <a:lnTo>
                    <a:pt x="201" y="221"/>
                  </a:lnTo>
                  <a:lnTo>
                    <a:pt x="202" y="217"/>
                  </a:lnTo>
                  <a:lnTo>
                    <a:pt x="202" y="213"/>
                  </a:lnTo>
                  <a:lnTo>
                    <a:pt x="202" y="206"/>
                  </a:lnTo>
                  <a:lnTo>
                    <a:pt x="202" y="206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4" y="193"/>
                  </a:lnTo>
                  <a:lnTo>
                    <a:pt x="204" y="190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79"/>
                  </a:lnTo>
                  <a:lnTo>
                    <a:pt x="204" y="176"/>
                  </a:lnTo>
                  <a:lnTo>
                    <a:pt x="205" y="172"/>
                  </a:lnTo>
                  <a:lnTo>
                    <a:pt x="205" y="172"/>
                  </a:lnTo>
                  <a:lnTo>
                    <a:pt x="208" y="166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1"/>
                  </a:lnTo>
                  <a:lnTo>
                    <a:pt x="206" y="157"/>
                  </a:lnTo>
                  <a:lnTo>
                    <a:pt x="206" y="152"/>
                  </a:lnTo>
                  <a:lnTo>
                    <a:pt x="206" y="148"/>
                  </a:lnTo>
                  <a:lnTo>
                    <a:pt x="205" y="144"/>
                  </a:lnTo>
                  <a:lnTo>
                    <a:pt x="205" y="144"/>
                  </a:lnTo>
                  <a:lnTo>
                    <a:pt x="205" y="140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6" y="131"/>
                  </a:lnTo>
                  <a:lnTo>
                    <a:pt x="206" y="126"/>
                  </a:lnTo>
                  <a:lnTo>
                    <a:pt x="204" y="121"/>
                  </a:lnTo>
                  <a:lnTo>
                    <a:pt x="200" y="117"/>
                  </a:lnTo>
                  <a:lnTo>
                    <a:pt x="200" y="117"/>
                  </a:lnTo>
                  <a:lnTo>
                    <a:pt x="199" y="115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00" y="106"/>
                  </a:lnTo>
                  <a:lnTo>
                    <a:pt x="200" y="104"/>
                  </a:lnTo>
                  <a:lnTo>
                    <a:pt x="198" y="102"/>
                  </a:lnTo>
                  <a:lnTo>
                    <a:pt x="196" y="100"/>
                  </a:lnTo>
                  <a:lnTo>
                    <a:pt x="196" y="100"/>
                  </a:lnTo>
                  <a:lnTo>
                    <a:pt x="195" y="99"/>
                  </a:lnTo>
                  <a:lnTo>
                    <a:pt x="194" y="97"/>
                  </a:lnTo>
                  <a:lnTo>
                    <a:pt x="193" y="95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88"/>
                  </a:lnTo>
                  <a:lnTo>
                    <a:pt x="195" y="84"/>
                  </a:lnTo>
                  <a:lnTo>
                    <a:pt x="194" y="80"/>
                  </a:lnTo>
                  <a:lnTo>
                    <a:pt x="193" y="76"/>
                  </a:lnTo>
                  <a:lnTo>
                    <a:pt x="193" y="76"/>
                  </a:lnTo>
                  <a:lnTo>
                    <a:pt x="192" y="74"/>
                  </a:lnTo>
                  <a:lnTo>
                    <a:pt x="191" y="72"/>
                  </a:lnTo>
                  <a:lnTo>
                    <a:pt x="191" y="72"/>
                  </a:lnTo>
                  <a:lnTo>
                    <a:pt x="192" y="67"/>
                  </a:lnTo>
                  <a:lnTo>
                    <a:pt x="191" y="64"/>
                  </a:lnTo>
                  <a:lnTo>
                    <a:pt x="188" y="61"/>
                  </a:lnTo>
                  <a:lnTo>
                    <a:pt x="185" y="58"/>
                  </a:lnTo>
                  <a:lnTo>
                    <a:pt x="185" y="58"/>
                  </a:lnTo>
                  <a:lnTo>
                    <a:pt x="183" y="57"/>
                  </a:lnTo>
                  <a:lnTo>
                    <a:pt x="181" y="55"/>
                  </a:lnTo>
                  <a:lnTo>
                    <a:pt x="181" y="55"/>
                  </a:lnTo>
                  <a:lnTo>
                    <a:pt x="180" y="51"/>
                  </a:lnTo>
                  <a:lnTo>
                    <a:pt x="178" y="47"/>
                  </a:lnTo>
                  <a:lnTo>
                    <a:pt x="175" y="45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61" y="37"/>
                  </a:lnTo>
                  <a:lnTo>
                    <a:pt x="156" y="33"/>
                  </a:lnTo>
                  <a:lnTo>
                    <a:pt x="152" y="29"/>
                  </a:lnTo>
                  <a:lnTo>
                    <a:pt x="152" y="29"/>
                  </a:lnTo>
                  <a:lnTo>
                    <a:pt x="149" y="26"/>
                  </a:lnTo>
                  <a:lnTo>
                    <a:pt x="147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2" y="24"/>
                  </a:lnTo>
                  <a:lnTo>
                    <a:pt x="141" y="23"/>
                  </a:lnTo>
                  <a:lnTo>
                    <a:pt x="141" y="23"/>
                  </a:lnTo>
                  <a:lnTo>
                    <a:pt x="135" y="18"/>
                  </a:lnTo>
                  <a:lnTo>
                    <a:pt x="130" y="15"/>
                  </a:lnTo>
                  <a:lnTo>
                    <a:pt x="123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3" y="13"/>
                  </a:lnTo>
                  <a:lnTo>
                    <a:pt x="110" y="12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1" y="12"/>
                  </a:lnTo>
                  <a:lnTo>
                    <a:pt x="99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1" y="13"/>
                  </a:lnTo>
                  <a:lnTo>
                    <a:pt x="85" y="14"/>
                  </a:lnTo>
                  <a:lnTo>
                    <a:pt x="80" y="16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0" y="21"/>
                  </a:lnTo>
                  <a:lnTo>
                    <a:pt x="65" y="23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60" y="28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81" y="34"/>
                  </a:lnTo>
                  <a:lnTo>
                    <a:pt x="86" y="35"/>
                  </a:lnTo>
                  <a:lnTo>
                    <a:pt x="91" y="34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1" y="37"/>
                  </a:lnTo>
                  <a:lnTo>
                    <a:pt x="111" y="37"/>
                  </a:lnTo>
                  <a:lnTo>
                    <a:pt x="113" y="40"/>
                  </a:lnTo>
                  <a:lnTo>
                    <a:pt x="116" y="42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9"/>
                  </a:lnTo>
                  <a:lnTo>
                    <a:pt x="124" y="53"/>
                  </a:lnTo>
                  <a:lnTo>
                    <a:pt x="127" y="55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3" y="57"/>
                  </a:lnTo>
                  <a:lnTo>
                    <a:pt x="135" y="59"/>
                  </a:lnTo>
                  <a:lnTo>
                    <a:pt x="139" y="62"/>
                  </a:lnTo>
                  <a:lnTo>
                    <a:pt x="142" y="65"/>
                  </a:lnTo>
                  <a:lnTo>
                    <a:pt x="144" y="66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48" y="69"/>
                  </a:lnTo>
                  <a:lnTo>
                    <a:pt x="148" y="69"/>
                  </a:lnTo>
                  <a:lnTo>
                    <a:pt x="154" y="77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3"/>
                  </a:lnTo>
                  <a:lnTo>
                    <a:pt x="158" y="86"/>
                  </a:lnTo>
                  <a:lnTo>
                    <a:pt x="162" y="89"/>
                  </a:lnTo>
                  <a:lnTo>
                    <a:pt x="162" y="89"/>
                  </a:lnTo>
                  <a:lnTo>
                    <a:pt x="164" y="93"/>
                  </a:lnTo>
                  <a:lnTo>
                    <a:pt x="166" y="96"/>
                  </a:lnTo>
                  <a:lnTo>
                    <a:pt x="167" y="100"/>
                  </a:lnTo>
                  <a:lnTo>
                    <a:pt x="166" y="104"/>
                  </a:lnTo>
                  <a:lnTo>
                    <a:pt x="166" y="104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2" y="143"/>
                  </a:lnTo>
                  <a:lnTo>
                    <a:pt x="172" y="143"/>
                  </a:lnTo>
                  <a:lnTo>
                    <a:pt x="171" y="154"/>
                  </a:lnTo>
                  <a:lnTo>
                    <a:pt x="169" y="165"/>
                  </a:lnTo>
                  <a:lnTo>
                    <a:pt x="169" y="165"/>
                  </a:lnTo>
                  <a:lnTo>
                    <a:pt x="170" y="171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0" y="182"/>
                  </a:lnTo>
                  <a:lnTo>
                    <a:pt x="169" y="184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70" y="190"/>
                  </a:lnTo>
                  <a:lnTo>
                    <a:pt x="170" y="193"/>
                  </a:lnTo>
                  <a:lnTo>
                    <a:pt x="169" y="195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9" y="203"/>
                  </a:lnTo>
                  <a:lnTo>
                    <a:pt x="169" y="208"/>
                  </a:lnTo>
                  <a:lnTo>
                    <a:pt x="169" y="208"/>
                  </a:lnTo>
                  <a:lnTo>
                    <a:pt x="168" y="214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9"/>
                  </a:lnTo>
                  <a:lnTo>
                    <a:pt x="167" y="236"/>
                  </a:lnTo>
                  <a:lnTo>
                    <a:pt x="167" y="236"/>
                  </a:lnTo>
                  <a:lnTo>
                    <a:pt x="167" y="273"/>
                  </a:lnTo>
                  <a:lnTo>
                    <a:pt x="167" y="273"/>
                  </a:lnTo>
                  <a:lnTo>
                    <a:pt x="167" y="279"/>
                  </a:lnTo>
                  <a:lnTo>
                    <a:pt x="166" y="287"/>
                  </a:lnTo>
                  <a:lnTo>
                    <a:pt x="166" y="287"/>
                  </a:lnTo>
                  <a:lnTo>
                    <a:pt x="167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7" y="294"/>
                  </a:lnTo>
                  <a:lnTo>
                    <a:pt x="166" y="297"/>
                  </a:lnTo>
                  <a:lnTo>
                    <a:pt x="166" y="299"/>
                  </a:lnTo>
                  <a:lnTo>
                    <a:pt x="167" y="305"/>
                  </a:lnTo>
                  <a:lnTo>
                    <a:pt x="167" y="305"/>
                  </a:lnTo>
                  <a:lnTo>
                    <a:pt x="169" y="310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69" y="321"/>
                  </a:lnTo>
                  <a:lnTo>
                    <a:pt x="170" y="326"/>
                  </a:lnTo>
                  <a:lnTo>
                    <a:pt x="171" y="332"/>
                  </a:lnTo>
                  <a:lnTo>
                    <a:pt x="172" y="338"/>
                  </a:lnTo>
                  <a:lnTo>
                    <a:pt x="172" y="338"/>
                  </a:lnTo>
                  <a:lnTo>
                    <a:pt x="187" y="336"/>
                  </a:lnTo>
                  <a:lnTo>
                    <a:pt x="187" y="336"/>
                  </a:lnTo>
                  <a:lnTo>
                    <a:pt x="201" y="336"/>
                  </a:lnTo>
                  <a:lnTo>
                    <a:pt x="201" y="336"/>
                  </a:lnTo>
                  <a:close/>
                  <a:moveTo>
                    <a:pt x="37" y="312"/>
                  </a:moveTo>
                  <a:lnTo>
                    <a:pt x="37" y="312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41" y="310"/>
                  </a:lnTo>
                  <a:lnTo>
                    <a:pt x="42" y="309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42" y="303"/>
                  </a:lnTo>
                  <a:lnTo>
                    <a:pt x="42" y="299"/>
                  </a:lnTo>
                  <a:lnTo>
                    <a:pt x="43" y="295"/>
                  </a:lnTo>
                  <a:lnTo>
                    <a:pt x="41" y="291"/>
                  </a:lnTo>
                  <a:lnTo>
                    <a:pt x="41" y="291"/>
                  </a:lnTo>
                  <a:lnTo>
                    <a:pt x="41" y="290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3" y="285"/>
                  </a:lnTo>
                  <a:lnTo>
                    <a:pt x="44" y="281"/>
                  </a:lnTo>
                  <a:lnTo>
                    <a:pt x="44" y="278"/>
                  </a:lnTo>
                  <a:lnTo>
                    <a:pt x="42" y="275"/>
                  </a:lnTo>
                  <a:lnTo>
                    <a:pt x="42" y="275"/>
                  </a:lnTo>
                  <a:lnTo>
                    <a:pt x="41" y="271"/>
                  </a:lnTo>
                  <a:lnTo>
                    <a:pt x="41" y="268"/>
                  </a:lnTo>
                  <a:lnTo>
                    <a:pt x="42" y="262"/>
                  </a:lnTo>
                  <a:lnTo>
                    <a:pt x="42" y="262"/>
                  </a:lnTo>
                  <a:lnTo>
                    <a:pt x="42" y="252"/>
                  </a:lnTo>
                  <a:lnTo>
                    <a:pt x="41" y="247"/>
                  </a:lnTo>
                  <a:lnTo>
                    <a:pt x="39" y="242"/>
                  </a:lnTo>
                  <a:lnTo>
                    <a:pt x="39" y="242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39" y="239"/>
                  </a:lnTo>
                  <a:lnTo>
                    <a:pt x="41" y="231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41" y="21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38" y="192"/>
                  </a:lnTo>
                  <a:lnTo>
                    <a:pt x="37" y="191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202"/>
                  </a:lnTo>
                  <a:lnTo>
                    <a:pt x="19" y="207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0" y="218"/>
                  </a:lnTo>
                  <a:lnTo>
                    <a:pt x="20" y="223"/>
                  </a:lnTo>
                  <a:lnTo>
                    <a:pt x="20" y="229"/>
                  </a:lnTo>
                  <a:lnTo>
                    <a:pt x="20" y="231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5"/>
                  </a:lnTo>
                  <a:lnTo>
                    <a:pt x="21" y="236"/>
                  </a:lnTo>
                  <a:lnTo>
                    <a:pt x="21" y="236"/>
                  </a:lnTo>
                  <a:lnTo>
                    <a:pt x="20" y="247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20" y="267"/>
                  </a:lnTo>
                  <a:lnTo>
                    <a:pt x="20" y="272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8" y="278"/>
                  </a:lnTo>
                  <a:lnTo>
                    <a:pt x="18" y="280"/>
                  </a:lnTo>
                  <a:lnTo>
                    <a:pt x="18" y="280"/>
                  </a:lnTo>
                  <a:lnTo>
                    <a:pt x="19" y="282"/>
                  </a:lnTo>
                  <a:lnTo>
                    <a:pt x="20" y="284"/>
                  </a:lnTo>
                  <a:lnTo>
                    <a:pt x="21" y="289"/>
                  </a:lnTo>
                  <a:lnTo>
                    <a:pt x="20" y="298"/>
                  </a:lnTo>
                  <a:lnTo>
                    <a:pt x="20" y="298"/>
                  </a:lnTo>
                  <a:lnTo>
                    <a:pt x="19" y="316"/>
                  </a:lnTo>
                  <a:lnTo>
                    <a:pt x="19" y="316"/>
                  </a:lnTo>
                  <a:lnTo>
                    <a:pt x="37" y="312"/>
                  </a:lnTo>
                  <a:lnTo>
                    <a:pt x="37" y="312"/>
                  </a:lnTo>
                  <a:close/>
                  <a:moveTo>
                    <a:pt x="20" y="78"/>
                  </a:moveTo>
                  <a:lnTo>
                    <a:pt x="20" y="78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4" y="93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107"/>
                  </a:lnTo>
                  <a:lnTo>
                    <a:pt x="14" y="117"/>
                  </a:lnTo>
                  <a:lnTo>
                    <a:pt x="14" y="127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2" y="139"/>
                  </a:lnTo>
                  <a:lnTo>
                    <a:pt x="13" y="142"/>
                  </a:lnTo>
                  <a:lnTo>
                    <a:pt x="15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29" y="145"/>
                  </a:lnTo>
                  <a:lnTo>
                    <a:pt x="29" y="145"/>
                  </a:lnTo>
                  <a:lnTo>
                    <a:pt x="32" y="145"/>
                  </a:lnTo>
                  <a:lnTo>
                    <a:pt x="34" y="144"/>
                  </a:lnTo>
                  <a:lnTo>
                    <a:pt x="34" y="143"/>
                  </a:lnTo>
                  <a:lnTo>
                    <a:pt x="35" y="140"/>
                  </a:lnTo>
                  <a:lnTo>
                    <a:pt x="35" y="140"/>
                  </a:lnTo>
                  <a:lnTo>
                    <a:pt x="34" y="132"/>
                  </a:lnTo>
                  <a:lnTo>
                    <a:pt x="34" y="128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2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08"/>
                  </a:lnTo>
                  <a:lnTo>
                    <a:pt x="36" y="105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38" y="93"/>
                  </a:lnTo>
                  <a:lnTo>
                    <a:pt x="38" y="8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28" y="75"/>
                  </a:lnTo>
                  <a:lnTo>
                    <a:pt x="26" y="75"/>
                  </a:lnTo>
                  <a:lnTo>
                    <a:pt x="24" y="75"/>
                  </a:lnTo>
                  <a:lnTo>
                    <a:pt x="22" y="77"/>
                  </a:lnTo>
                  <a:lnTo>
                    <a:pt x="20" y="78"/>
                  </a:lnTo>
                  <a:lnTo>
                    <a:pt x="20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7" name="Freeform 313"/>
            <p:cNvSpPr>
              <a:spLocks noEditPoints="1"/>
            </p:cNvSpPr>
            <p:nvPr/>
          </p:nvSpPr>
          <p:spPr bwMode="auto">
            <a:xfrm>
              <a:off x="5664" y="2064"/>
              <a:ext cx="105" cy="82"/>
            </a:xfrm>
            <a:custGeom>
              <a:avLst/>
              <a:gdLst/>
              <a:ahLst/>
              <a:cxnLst>
                <a:cxn ang="0">
                  <a:pos x="3" y="24"/>
                </a:cxn>
                <a:cxn ang="0">
                  <a:pos x="1" y="18"/>
                </a:cxn>
                <a:cxn ang="0">
                  <a:pos x="1" y="13"/>
                </a:cxn>
                <a:cxn ang="0">
                  <a:pos x="5" y="10"/>
                </a:cxn>
                <a:cxn ang="0">
                  <a:pos x="13" y="7"/>
                </a:cxn>
                <a:cxn ang="0">
                  <a:pos x="18" y="5"/>
                </a:cxn>
                <a:cxn ang="0">
                  <a:pos x="28" y="5"/>
                </a:cxn>
                <a:cxn ang="0">
                  <a:pos x="43" y="1"/>
                </a:cxn>
                <a:cxn ang="0">
                  <a:pos x="48" y="1"/>
                </a:cxn>
                <a:cxn ang="0">
                  <a:pos x="76" y="0"/>
                </a:cxn>
                <a:cxn ang="0">
                  <a:pos x="83" y="1"/>
                </a:cxn>
                <a:cxn ang="0">
                  <a:pos x="87" y="4"/>
                </a:cxn>
                <a:cxn ang="0">
                  <a:pos x="92" y="7"/>
                </a:cxn>
                <a:cxn ang="0">
                  <a:pos x="95" y="14"/>
                </a:cxn>
                <a:cxn ang="0">
                  <a:pos x="95" y="16"/>
                </a:cxn>
                <a:cxn ang="0">
                  <a:pos x="100" y="23"/>
                </a:cxn>
                <a:cxn ang="0">
                  <a:pos x="99" y="37"/>
                </a:cxn>
                <a:cxn ang="0">
                  <a:pos x="100" y="44"/>
                </a:cxn>
                <a:cxn ang="0">
                  <a:pos x="104" y="54"/>
                </a:cxn>
                <a:cxn ang="0">
                  <a:pos x="104" y="63"/>
                </a:cxn>
                <a:cxn ang="0">
                  <a:pos x="98" y="70"/>
                </a:cxn>
                <a:cxn ang="0">
                  <a:pos x="91" y="74"/>
                </a:cxn>
                <a:cxn ang="0">
                  <a:pos x="63" y="81"/>
                </a:cxn>
                <a:cxn ang="0">
                  <a:pos x="42" y="82"/>
                </a:cxn>
                <a:cxn ang="0">
                  <a:pos x="32" y="82"/>
                </a:cxn>
                <a:cxn ang="0">
                  <a:pos x="18" y="77"/>
                </a:cxn>
                <a:cxn ang="0">
                  <a:pos x="9" y="73"/>
                </a:cxn>
                <a:cxn ang="0">
                  <a:pos x="1" y="60"/>
                </a:cxn>
                <a:cxn ang="0">
                  <a:pos x="0" y="50"/>
                </a:cxn>
                <a:cxn ang="0">
                  <a:pos x="1" y="42"/>
                </a:cxn>
                <a:cxn ang="0">
                  <a:pos x="4" y="35"/>
                </a:cxn>
                <a:cxn ang="0">
                  <a:pos x="21" y="67"/>
                </a:cxn>
                <a:cxn ang="0">
                  <a:pos x="47" y="69"/>
                </a:cxn>
                <a:cxn ang="0">
                  <a:pos x="59" y="67"/>
                </a:cxn>
                <a:cxn ang="0">
                  <a:pos x="70" y="63"/>
                </a:cxn>
                <a:cxn ang="0">
                  <a:pos x="75" y="62"/>
                </a:cxn>
                <a:cxn ang="0">
                  <a:pos x="81" y="64"/>
                </a:cxn>
                <a:cxn ang="0">
                  <a:pos x="90" y="60"/>
                </a:cxn>
                <a:cxn ang="0">
                  <a:pos x="90" y="52"/>
                </a:cxn>
                <a:cxn ang="0">
                  <a:pos x="86" y="44"/>
                </a:cxn>
                <a:cxn ang="0">
                  <a:pos x="87" y="27"/>
                </a:cxn>
                <a:cxn ang="0">
                  <a:pos x="85" y="17"/>
                </a:cxn>
                <a:cxn ang="0">
                  <a:pos x="64" y="15"/>
                </a:cxn>
                <a:cxn ang="0">
                  <a:pos x="58" y="15"/>
                </a:cxn>
                <a:cxn ang="0">
                  <a:pos x="50" y="14"/>
                </a:cxn>
                <a:cxn ang="0">
                  <a:pos x="45" y="16"/>
                </a:cxn>
                <a:cxn ang="0">
                  <a:pos x="30" y="17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7" y="42"/>
                </a:cxn>
                <a:cxn ang="0">
                  <a:pos x="15" y="52"/>
                </a:cxn>
                <a:cxn ang="0">
                  <a:pos x="12" y="64"/>
                </a:cxn>
              </a:cxnLst>
              <a:rect l="0" t="0" r="r" b="b"/>
              <a:pathLst>
                <a:path w="105" h="82">
                  <a:moveTo>
                    <a:pt x="4" y="35"/>
                  </a:moveTo>
                  <a:lnTo>
                    <a:pt x="4" y="3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2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3" y="6"/>
                  </a:lnTo>
                  <a:lnTo>
                    <a:pt x="2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3" y="1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7" y="4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2" y="7"/>
                  </a:lnTo>
                  <a:lnTo>
                    <a:pt x="94" y="8"/>
                  </a:lnTo>
                  <a:lnTo>
                    <a:pt x="95" y="11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8" y="18"/>
                  </a:lnTo>
                  <a:lnTo>
                    <a:pt x="99" y="21"/>
                  </a:lnTo>
                  <a:lnTo>
                    <a:pt x="100" y="23"/>
                  </a:lnTo>
                  <a:lnTo>
                    <a:pt x="100" y="26"/>
                  </a:lnTo>
                  <a:lnTo>
                    <a:pt x="99" y="31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2" y="49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5" y="59"/>
                  </a:lnTo>
                  <a:lnTo>
                    <a:pt x="104" y="63"/>
                  </a:lnTo>
                  <a:lnTo>
                    <a:pt x="102" y="67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4" y="72"/>
                  </a:lnTo>
                  <a:lnTo>
                    <a:pt x="91" y="74"/>
                  </a:lnTo>
                  <a:lnTo>
                    <a:pt x="91" y="74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3" y="81"/>
                  </a:lnTo>
                  <a:lnTo>
                    <a:pt x="56" y="81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37" y="82"/>
                  </a:lnTo>
                  <a:lnTo>
                    <a:pt x="37" y="82"/>
                  </a:lnTo>
                  <a:lnTo>
                    <a:pt x="32" y="82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18" y="77"/>
                  </a:lnTo>
                  <a:lnTo>
                    <a:pt x="13" y="75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5" y="70"/>
                  </a:lnTo>
                  <a:lnTo>
                    <a:pt x="3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2"/>
                  </a:lnTo>
                  <a:lnTo>
                    <a:pt x="2" y="39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12" y="64"/>
                  </a:moveTo>
                  <a:lnTo>
                    <a:pt x="12" y="64"/>
                  </a:lnTo>
                  <a:lnTo>
                    <a:pt x="21" y="67"/>
                  </a:lnTo>
                  <a:lnTo>
                    <a:pt x="30" y="69"/>
                  </a:lnTo>
                  <a:lnTo>
                    <a:pt x="38" y="70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53" y="68"/>
                  </a:lnTo>
                  <a:lnTo>
                    <a:pt x="59" y="67"/>
                  </a:lnTo>
                  <a:lnTo>
                    <a:pt x="65" y="66"/>
                  </a:lnTo>
                  <a:lnTo>
                    <a:pt x="68" y="65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73" y="62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8" y="64"/>
                  </a:lnTo>
                  <a:lnTo>
                    <a:pt x="81" y="64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90" y="60"/>
                  </a:lnTo>
                  <a:lnTo>
                    <a:pt x="92" y="57"/>
                  </a:lnTo>
                  <a:lnTo>
                    <a:pt x="92" y="54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88" y="48"/>
                  </a:lnTo>
                  <a:lnTo>
                    <a:pt x="86" y="44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7" y="27"/>
                  </a:lnTo>
                  <a:lnTo>
                    <a:pt x="87" y="22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75" y="14"/>
                  </a:lnTo>
                  <a:lnTo>
                    <a:pt x="70" y="14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1" y="16"/>
                  </a:lnTo>
                  <a:lnTo>
                    <a:pt x="58" y="15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5" y="16"/>
                  </a:lnTo>
                  <a:lnTo>
                    <a:pt x="42" y="17"/>
                  </a:lnTo>
                  <a:lnTo>
                    <a:pt x="36" y="17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0" y="18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7" y="37"/>
                  </a:lnTo>
                  <a:lnTo>
                    <a:pt x="17" y="42"/>
                  </a:lnTo>
                  <a:lnTo>
                    <a:pt x="17" y="47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3" y="57"/>
                  </a:lnTo>
                  <a:lnTo>
                    <a:pt x="1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8" name="Freeform 314"/>
            <p:cNvSpPr>
              <a:spLocks noEditPoints="1"/>
            </p:cNvSpPr>
            <p:nvPr/>
          </p:nvSpPr>
          <p:spPr bwMode="auto">
            <a:xfrm>
              <a:off x="5577" y="2143"/>
              <a:ext cx="104" cy="78"/>
            </a:xfrm>
            <a:custGeom>
              <a:avLst/>
              <a:gdLst/>
              <a:ahLst/>
              <a:cxnLst>
                <a:cxn ang="0">
                  <a:pos x="54" y="78"/>
                </a:cxn>
                <a:cxn ang="0">
                  <a:pos x="43" y="77"/>
                </a:cxn>
                <a:cxn ang="0">
                  <a:pos x="33" y="76"/>
                </a:cxn>
                <a:cxn ang="0">
                  <a:pos x="20" y="77"/>
                </a:cxn>
                <a:cxn ang="0">
                  <a:pos x="9" y="72"/>
                </a:cxn>
                <a:cxn ang="0">
                  <a:pos x="2" y="65"/>
                </a:cxn>
                <a:cxn ang="0">
                  <a:pos x="4" y="57"/>
                </a:cxn>
                <a:cxn ang="0">
                  <a:pos x="2" y="45"/>
                </a:cxn>
                <a:cxn ang="0">
                  <a:pos x="0" y="38"/>
                </a:cxn>
                <a:cxn ang="0">
                  <a:pos x="2" y="23"/>
                </a:cxn>
                <a:cxn ang="0">
                  <a:pos x="5" y="14"/>
                </a:cxn>
                <a:cxn ang="0">
                  <a:pos x="17" y="6"/>
                </a:cxn>
                <a:cxn ang="0">
                  <a:pos x="25" y="5"/>
                </a:cxn>
                <a:cxn ang="0">
                  <a:pos x="32" y="2"/>
                </a:cxn>
                <a:cxn ang="0">
                  <a:pos x="44" y="0"/>
                </a:cxn>
                <a:cxn ang="0">
                  <a:pos x="53" y="0"/>
                </a:cxn>
                <a:cxn ang="0">
                  <a:pos x="61" y="1"/>
                </a:cxn>
                <a:cxn ang="0">
                  <a:pos x="83" y="4"/>
                </a:cxn>
                <a:cxn ang="0">
                  <a:pos x="99" y="8"/>
                </a:cxn>
                <a:cxn ang="0">
                  <a:pos x="103" y="13"/>
                </a:cxn>
                <a:cxn ang="0">
                  <a:pos x="103" y="20"/>
                </a:cxn>
                <a:cxn ang="0">
                  <a:pos x="104" y="31"/>
                </a:cxn>
                <a:cxn ang="0">
                  <a:pos x="104" y="58"/>
                </a:cxn>
                <a:cxn ang="0">
                  <a:pos x="103" y="60"/>
                </a:cxn>
                <a:cxn ang="0">
                  <a:pos x="97" y="64"/>
                </a:cxn>
                <a:cxn ang="0">
                  <a:pos x="93" y="69"/>
                </a:cxn>
                <a:cxn ang="0">
                  <a:pos x="84" y="72"/>
                </a:cxn>
                <a:cxn ang="0">
                  <a:pos x="81" y="73"/>
                </a:cxn>
                <a:cxn ang="0">
                  <a:pos x="77" y="76"/>
                </a:cxn>
                <a:cxn ang="0">
                  <a:pos x="72" y="77"/>
                </a:cxn>
                <a:cxn ang="0">
                  <a:pos x="15" y="34"/>
                </a:cxn>
                <a:cxn ang="0">
                  <a:pos x="16" y="57"/>
                </a:cxn>
                <a:cxn ang="0">
                  <a:pos x="20" y="63"/>
                </a:cxn>
                <a:cxn ang="0">
                  <a:pos x="32" y="63"/>
                </a:cxn>
                <a:cxn ang="0">
                  <a:pos x="48" y="66"/>
                </a:cxn>
                <a:cxn ang="0">
                  <a:pos x="56" y="64"/>
                </a:cxn>
                <a:cxn ang="0">
                  <a:pos x="62" y="66"/>
                </a:cxn>
                <a:cxn ang="0">
                  <a:pos x="70" y="66"/>
                </a:cxn>
                <a:cxn ang="0">
                  <a:pos x="81" y="61"/>
                </a:cxn>
                <a:cxn ang="0">
                  <a:pos x="90" y="46"/>
                </a:cxn>
                <a:cxn ang="0">
                  <a:pos x="90" y="38"/>
                </a:cxn>
                <a:cxn ang="0">
                  <a:pos x="89" y="17"/>
                </a:cxn>
                <a:cxn ang="0">
                  <a:pos x="72" y="16"/>
                </a:cxn>
                <a:cxn ang="0">
                  <a:pos x="67" y="14"/>
                </a:cxn>
                <a:cxn ang="0">
                  <a:pos x="48" y="11"/>
                </a:cxn>
                <a:cxn ang="0">
                  <a:pos x="33" y="15"/>
                </a:cxn>
                <a:cxn ang="0">
                  <a:pos x="14" y="31"/>
                </a:cxn>
              </a:cxnLst>
              <a:rect l="0" t="0" r="r" b="b"/>
              <a:pathLst>
                <a:path w="104" h="78">
                  <a:moveTo>
                    <a:pt x="72" y="77"/>
                  </a:moveTo>
                  <a:lnTo>
                    <a:pt x="72" y="77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49" y="78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8" y="75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9" y="72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4" y="57"/>
                  </a:lnTo>
                  <a:lnTo>
                    <a:pt x="4" y="53"/>
                  </a:lnTo>
                  <a:lnTo>
                    <a:pt x="3" y="49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2" y="23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11" y="8"/>
                  </a:lnTo>
                  <a:lnTo>
                    <a:pt x="17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5" y="5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7" y="3"/>
                  </a:lnTo>
                  <a:lnTo>
                    <a:pt x="72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91" y="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10"/>
                  </a:lnTo>
                  <a:lnTo>
                    <a:pt x="103" y="13"/>
                  </a:lnTo>
                  <a:lnTo>
                    <a:pt x="103" y="16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4" y="2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3" y="37"/>
                  </a:lnTo>
                  <a:lnTo>
                    <a:pt x="103" y="44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9"/>
                  </a:lnTo>
                  <a:lnTo>
                    <a:pt x="103" y="60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7" y="64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3" y="69"/>
                  </a:lnTo>
                  <a:lnTo>
                    <a:pt x="90" y="71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3" y="72"/>
                  </a:lnTo>
                  <a:lnTo>
                    <a:pt x="81" y="73"/>
                  </a:lnTo>
                  <a:lnTo>
                    <a:pt x="81" y="73"/>
                  </a:lnTo>
                  <a:lnTo>
                    <a:pt x="79" y="75"/>
                  </a:lnTo>
                  <a:lnTo>
                    <a:pt x="77" y="76"/>
                  </a:lnTo>
                  <a:lnTo>
                    <a:pt x="75" y="77"/>
                  </a:lnTo>
                  <a:lnTo>
                    <a:pt x="72" y="77"/>
                  </a:lnTo>
                  <a:lnTo>
                    <a:pt x="72" y="77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7" y="60"/>
                  </a:lnTo>
                  <a:lnTo>
                    <a:pt x="18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32" y="6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8" y="66"/>
                  </a:lnTo>
                  <a:lnTo>
                    <a:pt x="52" y="66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7" y="64"/>
                  </a:lnTo>
                  <a:lnTo>
                    <a:pt x="59" y="65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67" y="66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81" y="61"/>
                  </a:lnTo>
                  <a:lnTo>
                    <a:pt x="91" y="55"/>
                  </a:lnTo>
                  <a:lnTo>
                    <a:pt x="91" y="55"/>
                  </a:lnTo>
                  <a:lnTo>
                    <a:pt x="90" y="46"/>
                  </a:lnTo>
                  <a:lnTo>
                    <a:pt x="90" y="42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1" y="32"/>
                  </a:lnTo>
                  <a:lnTo>
                    <a:pt x="91" y="2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58" y="12"/>
                  </a:lnTo>
                  <a:lnTo>
                    <a:pt x="53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1" y="13"/>
                  </a:lnTo>
                  <a:lnTo>
                    <a:pt x="33" y="15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4" y="31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9" name="Freeform 315"/>
            <p:cNvSpPr>
              <a:spLocks noEditPoints="1"/>
            </p:cNvSpPr>
            <p:nvPr/>
          </p:nvSpPr>
          <p:spPr bwMode="auto">
            <a:xfrm>
              <a:off x="5687" y="2190"/>
              <a:ext cx="98" cy="66"/>
            </a:xfrm>
            <a:custGeom>
              <a:avLst/>
              <a:gdLst/>
              <a:ahLst/>
              <a:cxnLst>
                <a:cxn ang="0">
                  <a:pos x="98" y="21"/>
                </a:cxn>
                <a:cxn ang="0">
                  <a:pos x="96" y="48"/>
                </a:cxn>
                <a:cxn ang="0">
                  <a:pos x="94" y="51"/>
                </a:cxn>
                <a:cxn ang="0">
                  <a:pos x="90" y="55"/>
                </a:cxn>
                <a:cxn ang="0">
                  <a:pos x="80" y="60"/>
                </a:cxn>
                <a:cxn ang="0">
                  <a:pos x="73" y="60"/>
                </a:cxn>
                <a:cxn ang="0">
                  <a:pos x="68" y="59"/>
                </a:cxn>
                <a:cxn ang="0">
                  <a:pos x="51" y="62"/>
                </a:cxn>
                <a:cxn ang="0">
                  <a:pos x="44" y="64"/>
                </a:cxn>
                <a:cxn ang="0">
                  <a:pos x="22" y="65"/>
                </a:cxn>
                <a:cxn ang="0">
                  <a:pos x="20" y="65"/>
                </a:cxn>
                <a:cxn ang="0">
                  <a:pos x="17" y="65"/>
                </a:cxn>
                <a:cxn ang="0">
                  <a:pos x="12" y="66"/>
                </a:cxn>
                <a:cxn ang="0">
                  <a:pos x="8" y="65"/>
                </a:cxn>
                <a:cxn ang="0">
                  <a:pos x="2" y="58"/>
                </a:cxn>
                <a:cxn ang="0">
                  <a:pos x="0" y="55"/>
                </a:cxn>
                <a:cxn ang="0">
                  <a:pos x="0" y="52"/>
                </a:cxn>
                <a:cxn ang="0">
                  <a:pos x="2" y="43"/>
                </a:cxn>
                <a:cxn ang="0">
                  <a:pos x="1" y="33"/>
                </a:cxn>
                <a:cxn ang="0">
                  <a:pos x="3" y="23"/>
                </a:cxn>
                <a:cxn ang="0">
                  <a:pos x="6" y="12"/>
                </a:cxn>
                <a:cxn ang="0">
                  <a:pos x="9" y="10"/>
                </a:cxn>
                <a:cxn ang="0">
                  <a:pos x="14" y="9"/>
                </a:cxn>
                <a:cxn ang="0">
                  <a:pos x="24" y="6"/>
                </a:cxn>
                <a:cxn ang="0">
                  <a:pos x="29" y="7"/>
                </a:cxn>
                <a:cxn ang="0">
                  <a:pos x="32" y="8"/>
                </a:cxn>
                <a:cxn ang="0">
                  <a:pos x="34" y="7"/>
                </a:cxn>
                <a:cxn ang="0">
                  <a:pos x="44" y="3"/>
                </a:cxn>
                <a:cxn ang="0">
                  <a:pos x="54" y="4"/>
                </a:cxn>
                <a:cxn ang="0">
                  <a:pos x="58" y="3"/>
                </a:cxn>
                <a:cxn ang="0">
                  <a:pos x="68" y="1"/>
                </a:cxn>
                <a:cxn ang="0">
                  <a:pos x="77" y="0"/>
                </a:cxn>
                <a:cxn ang="0">
                  <a:pos x="81" y="1"/>
                </a:cxn>
                <a:cxn ang="0">
                  <a:pos x="92" y="7"/>
                </a:cxn>
                <a:cxn ang="0">
                  <a:pos x="95" y="9"/>
                </a:cxn>
                <a:cxn ang="0">
                  <a:pos x="98" y="17"/>
                </a:cxn>
                <a:cxn ang="0">
                  <a:pos x="98" y="21"/>
                </a:cxn>
                <a:cxn ang="0">
                  <a:pos x="16" y="52"/>
                </a:cxn>
                <a:cxn ang="0">
                  <a:pos x="30" y="53"/>
                </a:cxn>
                <a:cxn ang="0">
                  <a:pos x="40" y="53"/>
                </a:cxn>
                <a:cxn ang="0">
                  <a:pos x="46" y="51"/>
                </a:cxn>
                <a:cxn ang="0">
                  <a:pos x="58" y="49"/>
                </a:cxn>
                <a:cxn ang="0">
                  <a:pos x="64" y="50"/>
                </a:cxn>
                <a:cxn ang="0">
                  <a:pos x="69" y="49"/>
                </a:cxn>
                <a:cxn ang="0">
                  <a:pos x="74" y="47"/>
                </a:cxn>
                <a:cxn ang="0">
                  <a:pos x="84" y="42"/>
                </a:cxn>
                <a:cxn ang="0">
                  <a:pos x="84" y="18"/>
                </a:cxn>
                <a:cxn ang="0">
                  <a:pos x="70" y="12"/>
                </a:cxn>
                <a:cxn ang="0">
                  <a:pos x="68" y="13"/>
                </a:cxn>
                <a:cxn ang="0">
                  <a:pos x="59" y="15"/>
                </a:cxn>
                <a:cxn ang="0">
                  <a:pos x="48" y="17"/>
                </a:cxn>
                <a:cxn ang="0">
                  <a:pos x="46" y="18"/>
                </a:cxn>
                <a:cxn ang="0">
                  <a:pos x="39" y="17"/>
                </a:cxn>
                <a:cxn ang="0">
                  <a:pos x="33" y="19"/>
                </a:cxn>
                <a:cxn ang="0">
                  <a:pos x="21" y="22"/>
                </a:cxn>
                <a:cxn ang="0">
                  <a:pos x="15" y="21"/>
                </a:cxn>
                <a:cxn ang="0">
                  <a:pos x="15" y="26"/>
                </a:cxn>
                <a:cxn ang="0">
                  <a:pos x="15" y="36"/>
                </a:cxn>
                <a:cxn ang="0">
                  <a:pos x="13" y="40"/>
                </a:cxn>
                <a:cxn ang="0">
                  <a:pos x="16" y="52"/>
                </a:cxn>
              </a:cxnLst>
              <a:rect l="0" t="0" r="r" b="b"/>
              <a:pathLst>
                <a:path w="98" h="66">
                  <a:moveTo>
                    <a:pt x="98" y="21"/>
                  </a:moveTo>
                  <a:lnTo>
                    <a:pt x="98" y="21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5" y="50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0" y="55"/>
                  </a:lnTo>
                  <a:lnTo>
                    <a:pt x="85" y="58"/>
                  </a:lnTo>
                  <a:lnTo>
                    <a:pt x="80" y="60"/>
                  </a:lnTo>
                  <a:lnTo>
                    <a:pt x="77" y="60"/>
                  </a:lnTo>
                  <a:lnTo>
                    <a:pt x="73" y="60"/>
                  </a:lnTo>
                  <a:lnTo>
                    <a:pt x="73" y="60"/>
                  </a:lnTo>
                  <a:lnTo>
                    <a:pt x="68" y="59"/>
                  </a:lnTo>
                  <a:lnTo>
                    <a:pt x="62" y="60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44" y="64"/>
                  </a:lnTo>
                  <a:lnTo>
                    <a:pt x="37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8" y="65"/>
                  </a:lnTo>
                  <a:lnTo>
                    <a:pt x="5" y="62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48"/>
                  </a:lnTo>
                  <a:lnTo>
                    <a:pt x="2" y="43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2" y="28"/>
                  </a:lnTo>
                  <a:lnTo>
                    <a:pt x="3" y="2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4" y="6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2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9" y="5"/>
                  </a:lnTo>
                  <a:lnTo>
                    <a:pt x="44" y="3"/>
                  </a:lnTo>
                  <a:lnTo>
                    <a:pt x="49" y="3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2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1" y="1"/>
                  </a:lnTo>
                  <a:lnTo>
                    <a:pt x="85" y="2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5" y="9"/>
                  </a:lnTo>
                  <a:lnTo>
                    <a:pt x="97" y="13"/>
                  </a:lnTo>
                  <a:lnTo>
                    <a:pt x="98" y="17"/>
                  </a:lnTo>
                  <a:lnTo>
                    <a:pt x="98" y="21"/>
                  </a:lnTo>
                  <a:lnTo>
                    <a:pt x="98" y="21"/>
                  </a:lnTo>
                  <a:close/>
                  <a:moveTo>
                    <a:pt x="16" y="52"/>
                  </a:moveTo>
                  <a:lnTo>
                    <a:pt x="16" y="5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5" y="53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6" y="51"/>
                  </a:lnTo>
                  <a:lnTo>
                    <a:pt x="52" y="50"/>
                  </a:lnTo>
                  <a:lnTo>
                    <a:pt x="58" y="49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6" y="50"/>
                  </a:lnTo>
                  <a:lnTo>
                    <a:pt x="69" y="49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9" y="45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68" y="13"/>
                  </a:lnTo>
                  <a:lnTo>
                    <a:pt x="65" y="14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3" y="18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3" y="19"/>
                  </a:lnTo>
                  <a:lnTo>
                    <a:pt x="27" y="21"/>
                  </a:lnTo>
                  <a:lnTo>
                    <a:pt x="21" y="22"/>
                  </a:lnTo>
                  <a:lnTo>
                    <a:pt x="18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6"/>
                  </a:lnTo>
                  <a:lnTo>
                    <a:pt x="15" y="31"/>
                  </a:lnTo>
                  <a:lnTo>
                    <a:pt x="15" y="36"/>
                  </a:lnTo>
                  <a:lnTo>
                    <a:pt x="14" y="38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6" y="52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0" name="Freeform 316"/>
            <p:cNvSpPr>
              <a:spLocks noEditPoints="1"/>
            </p:cNvSpPr>
            <p:nvPr/>
          </p:nvSpPr>
          <p:spPr bwMode="auto">
            <a:xfrm>
              <a:off x="4854" y="2468"/>
              <a:ext cx="270" cy="337"/>
            </a:xfrm>
            <a:custGeom>
              <a:avLst/>
              <a:gdLst/>
              <a:ahLst/>
              <a:cxnLst>
                <a:cxn ang="0">
                  <a:pos x="34" y="199"/>
                </a:cxn>
                <a:cxn ang="0">
                  <a:pos x="35" y="164"/>
                </a:cxn>
                <a:cxn ang="0">
                  <a:pos x="39" y="106"/>
                </a:cxn>
                <a:cxn ang="0">
                  <a:pos x="52" y="64"/>
                </a:cxn>
                <a:cxn ang="0">
                  <a:pos x="76" y="32"/>
                </a:cxn>
                <a:cxn ang="0">
                  <a:pos x="116" y="10"/>
                </a:cxn>
                <a:cxn ang="0">
                  <a:pos x="157" y="0"/>
                </a:cxn>
                <a:cxn ang="0">
                  <a:pos x="212" y="10"/>
                </a:cxn>
                <a:cxn ang="0">
                  <a:pos x="245" y="40"/>
                </a:cxn>
                <a:cxn ang="0">
                  <a:pos x="262" y="129"/>
                </a:cxn>
                <a:cxn ang="0">
                  <a:pos x="259" y="191"/>
                </a:cxn>
                <a:cxn ang="0">
                  <a:pos x="261" y="217"/>
                </a:cxn>
                <a:cxn ang="0">
                  <a:pos x="268" y="297"/>
                </a:cxn>
                <a:cxn ang="0">
                  <a:pos x="249" y="329"/>
                </a:cxn>
                <a:cxn ang="0">
                  <a:pos x="209" y="334"/>
                </a:cxn>
                <a:cxn ang="0">
                  <a:pos x="153" y="334"/>
                </a:cxn>
                <a:cxn ang="0">
                  <a:pos x="93" y="335"/>
                </a:cxn>
                <a:cxn ang="0">
                  <a:pos x="64" y="335"/>
                </a:cxn>
                <a:cxn ang="0">
                  <a:pos x="30" y="333"/>
                </a:cxn>
                <a:cxn ang="0">
                  <a:pos x="3" y="305"/>
                </a:cxn>
                <a:cxn ang="0">
                  <a:pos x="5" y="264"/>
                </a:cxn>
                <a:cxn ang="0">
                  <a:pos x="251" y="258"/>
                </a:cxn>
                <a:cxn ang="0">
                  <a:pos x="171" y="258"/>
                </a:cxn>
                <a:cxn ang="0">
                  <a:pos x="102" y="255"/>
                </a:cxn>
                <a:cxn ang="0">
                  <a:pos x="48" y="256"/>
                </a:cxn>
                <a:cxn ang="0">
                  <a:pos x="18" y="267"/>
                </a:cxn>
                <a:cxn ang="0">
                  <a:pos x="13" y="295"/>
                </a:cxn>
                <a:cxn ang="0">
                  <a:pos x="49" y="324"/>
                </a:cxn>
                <a:cxn ang="0">
                  <a:pos x="79" y="324"/>
                </a:cxn>
                <a:cxn ang="0">
                  <a:pos x="127" y="325"/>
                </a:cxn>
                <a:cxn ang="0">
                  <a:pos x="184" y="323"/>
                </a:cxn>
                <a:cxn ang="0">
                  <a:pos x="247" y="317"/>
                </a:cxn>
                <a:cxn ang="0">
                  <a:pos x="253" y="278"/>
                </a:cxn>
                <a:cxn ang="0">
                  <a:pos x="247" y="224"/>
                </a:cxn>
                <a:cxn ang="0">
                  <a:pos x="247" y="189"/>
                </a:cxn>
                <a:cxn ang="0">
                  <a:pos x="251" y="138"/>
                </a:cxn>
                <a:cxn ang="0">
                  <a:pos x="249" y="108"/>
                </a:cxn>
                <a:cxn ang="0">
                  <a:pos x="237" y="50"/>
                </a:cxn>
                <a:cxn ang="0">
                  <a:pos x="201" y="20"/>
                </a:cxn>
                <a:cxn ang="0">
                  <a:pos x="153" y="21"/>
                </a:cxn>
                <a:cxn ang="0">
                  <a:pos x="118" y="44"/>
                </a:cxn>
                <a:cxn ang="0">
                  <a:pos x="100" y="71"/>
                </a:cxn>
                <a:cxn ang="0">
                  <a:pos x="94" y="99"/>
                </a:cxn>
                <a:cxn ang="0">
                  <a:pos x="96" y="160"/>
                </a:cxn>
                <a:cxn ang="0">
                  <a:pos x="100" y="216"/>
                </a:cxn>
                <a:cxn ang="0">
                  <a:pos x="130" y="244"/>
                </a:cxn>
                <a:cxn ang="0">
                  <a:pos x="164" y="245"/>
                </a:cxn>
                <a:cxn ang="0">
                  <a:pos x="198" y="246"/>
                </a:cxn>
                <a:cxn ang="0">
                  <a:pos x="227" y="242"/>
                </a:cxn>
                <a:cxn ang="0">
                  <a:pos x="120" y="24"/>
                </a:cxn>
                <a:cxn ang="0">
                  <a:pos x="93" y="35"/>
                </a:cxn>
                <a:cxn ang="0">
                  <a:pos x="67" y="58"/>
                </a:cxn>
                <a:cxn ang="0">
                  <a:pos x="47" y="121"/>
                </a:cxn>
                <a:cxn ang="0">
                  <a:pos x="48" y="184"/>
                </a:cxn>
                <a:cxn ang="0">
                  <a:pos x="52" y="236"/>
                </a:cxn>
                <a:cxn ang="0">
                  <a:pos x="86" y="232"/>
                </a:cxn>
                <a:cxn ang="0">
                  <a:pos x="81" y="195"/>
                </a:cxn>
                <a:cxn ang="0">
                  <a:pos x="82" y="139"/>
                </a:cxn>
                <a:cxn ang="0">
                  <a:pos x="82" y="99"/>
                </a:cxn>
                <a:cxn ang="0">
                  <a:pos x="95" y="57"/>
                </a:cxn>
                <a:cxn ang="0">
                  <a:pos x="111" y="35"/>
                </a:cxn>
              </a:cxnLst>
              <a:rect l="0" t="0" r="r" b="b"/>
              <a:pathLst>
                <a:path w="270" h="337">
                  <a:moveTo>
                    <a:pt x="38" y="242"/>
                  </a:moveTo>
                  <a:lnTo>
                    <a:pt x="38" y="242"/>
                  </a:lnTo>
                  <a:lnTo>
                    <a:pt x="38" y="230"/>
                  </a:lnTo>
                  <a:lnTo>
                    <a:pt x="37" y="224"/>
                  </a:lnTo>
                  <a:lnTo>
                    <a:pt x="35" y="219"/>
                  </a:lnTo>
                  <a:lnTo>
                    <a:pt x="35" y="219"/>
                  </a:lnTo>
                  <a:lnTo>
                    <a:pt x="34" y="217"/>
                  </a:lnTo>
                  <a:lnTo>
                    <a:pt x="34" y="217"/>
                  </a:lnTo>
                  <a:lnTo>
                    <a:pt x="35" y="214"/>
                  </a:lnTo>
                  <a:lnTo>
                    <a:pt x="35" y="211"/>
                  </a:lnTo>
                  <a:lnTo>
                    <a:pt x="35" y="205"/>
                  </a:lnTo>
                  <a:lnTo>
                    <a:pt x="34" y="199"/>
                  </a:lnTo>
                  <a:lnTo>
                    <a:pt x="35" y="196"/>
                  </a:lnTo>
                  <a:lnTo>
                    <a:pt x="37" y="194"/>
                  </a:lnTo>
                  <a:lnTo>
                    <a:pt x="37" y="194"/>
                  </a:lnTo>
                  <a:lnTo>
                    <a:pt x="36" y="186"/>
                  </a:lnTo>
                  <a:lnTo>
                    <a:pt x="35" y="179"/>
                  </a:lnTo>
                  <a:lnTo>
                    <a:pt x="35" y="179"/>
                  </a:lnTo>
                  <a:lnTo>
                    <a:pt x="34" y="175"/>
                  </a:lnTo>
                  <a:lnTo>
                    <a:pt x="34" y="172"/>
                  </a:lnTo>
                  <a:lnTo>
                    <a:pt x="35" y="170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5" y="164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7" y="152"/>
                  </a:lnTo>
                  <a:lnTo>
                    <a:pt x="37" y="145"/>
                  </a:lnTo>
                  <a:lnTo>
                    <a:pt x="36" y="139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25"/>
                  </a:lnTo>
                  <a:lnTo>
                    <a:pt x="37" y="119"/>
                  </a:lnTo>
                  <a:lnTo>
                    <a:pt x="37" y="112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40" y="103"/>
                  </a:lnTo>
                  <a:lnTo>
                    <a:pt x="40" y="99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1" y="84"/>
                  </a:lnTo>
                  <a:lnTo>
                    <a:pt x="42" y="79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1"/>
                  </a:lnTo>
                  <a:lnTo>
                    <a:pt x="53" y="58"/>
                  </a:lnTo>
                  <a:lnTo>
                    <a:pt x="56" y="53"/>
                  </a:lnTo>
                  <a:lnTo>
                    <a:pt x="60" y="48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3" y="35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1" y="29"/>
                  </a:lnTo>
                  <a:lnTo>
                    <a:pt x="86" y="25"/>
                  </a:lnTo>
                  <a:lnTo>
                    <a:pt x="91" y="21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102" y="13"/>
                  </a:lnTo>
                  <a:lnTo>
                    <a:pt x="106" y="11"/>
                  </a:lnTo>
                  <a:lnTo>
                    <a:pt x="111" y="10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9" y="10"/>
                  </a:lnTo>
                  <a:lnTo>
                    <a:pt x="122" y="10"/>
                  </a:lnTo>
                  <a:lnTo>
                    <a:pt x="127" y="6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44" y="3"/>
                  </a:lnTo>
                  <a:lnTo>
                    <a:pt x="149" y="2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8" y="1"/>
                  </a:lnTo>
                  <a:lnTo>
                    <a:pt x="168" y="1"/>
                  </a:lnTo>
                  <a:lnTo>
                    <a:pt x="169" y="2"/>
                  </a:lnTo>
                  <a:lnTo>
                    <a:pt x="169" y="2"/>
                  </a:lnTo>
                  <a:lnTo>
                    <a:pt x="179" y="3"/>
                  </a:lnTo>
                  <a:lnTo>
                    <a:pt x="188" y="5"/>
                  </a:lnTo>
                  <a:lnTo>
                    <a:pt x="198" y="7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9" y="12"/>
                  </a:lnTo>
                  <a:lnTo>
                    <a:pt x="225" y="16"/>
                  </a:lnTo>
                  <a:lnTo>
                    <a:pt x="225" y="16"/>
                  </a:lnTo>
                  <a:lnTo>
                    <a:pt x="232" y="23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34"/>
                  </a:lnTo>
                  <a:lnTo>
                    <a:pt x="239" y="34"/>
                  </a:lnTo>
                  <a:lnTo>
                    <a:pt x="240" y="36"/>
                  </a:lnTo>
                  <a:lnTo>
                    <a:pt x="242" y="38"/>
                  </a:lnTo>
                  <a:lnTo>
                    <a:pt x="242" y="38"/>
                  </a:lnTo>
                  <a:lnTo>
                    <a:pt x="245" y="40"/>
                  </a:lnTo>
                  <a:lnTo>
                    <a:pt x="247" y="44"/>
                  </a:lnTo>
                  <a:lnTo>
                    <a:pt x="250" y="51"/>
                  </a:lnTo>
                  <a:lnTo>
                    <a:pt x="250" y="51"/>
                  </a:lnTo>
                  <a:lnTo>
                    <a:pt x="258" y="72"/>
                  </a:lnTo>
                  <a:lnTo>
                    <a:pt x="258" y="72"/>
                  </a:lnTo>
                  <a:lnTo>
                    <a:pt x="260" y="77"/>
                  </a:lnTo>
                  <a:lnTo>
                    <a:pt x="260" y="77"/>
                  </a:lnTo>
                  <a:lnTo>
                    <a:pt x="262" y="106"/>
                  </a:lnTo>
                  <a:lnTo>
                    <a:pt x="262" y="106"/>
                  </a:lnTo>
                  <a:lnTo>
                    <a:pt x="263" y="118"/>
                  </a:lnTo>
                  <a:lnTo>
                    <a:pt x="262" y="129"/>
                  </a:lnTo>
                  <a:lnTo>
                    <a:pt x="262" y="129"/>
                  </a:lnTo>
                  <a:lnTo>
                    <a:pt x="262" y="132"/>
                  </a:lnTo>
                  <a:lnTo>
                    <a:pt x="263" y="135"/>
                  </a:lnTo>
                  <a:lnTo>
                    <a:pt x="263" y="141"/>
                  </a:lnTo>
                  <a:lnTo>
                    <a:pt x="263" y="141"/>
                  </a:lnTo>
                  <a:lnTo>
                    <a:pt x="262" y="168"/>
                  </a:lnTo>
                  <a:lnTo>
                    <a:pt x="262" y="168"/>
                  </a:lnTo>
                  <a:lnTo>
                    <a:pt x="262" y="175"/>
                  </a:lnTo>
                  <a:lnTo>
                    <a:pt x="262" y="181"/>
                  </a:lnTo>
                  <a:lnTo>
                    <a:pt x="262" y="181"/>
                  </a:lnTo>
                  <a:lnTo>
                    <a:pt x="260" y="186"/>
                  </a:lnTo>
                  <a:lnTo>
                    <a:pt x="260" y="188"/>
                  </a:lnTo>
                  <a:lnTo>
                    <a:pt x="259" y="191"/>
                  </a:lnTo>
                  <a:lnTo>
                    <a:pt x="259" y="191"/>
                  </a:lnTo>
                  <a:lnTo>
                    <a:pt x="260" y="196"/>
                  </a:lnTo>
                  <a:lnTo>
                    <a:pt x="260" y="198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9" y="202"/>
                  </a:lnTo>
                  <a:lnTo>
                    <a:pt x="259" y="203"/>
                  </a:lnTo>
                  <a:lnTo>
                    <a:pt x="259" y="203"/>
                  </a:lnTo>
                  <a:lnTo>
                    <a:pt x="261" y="205"/>
                  </a:lnTo>
                  <a:lnTo>
                    <a:pt x="261" y="208"/>
                  </a:lnTo>
                  <a:lnTo>
                    <a:pt x="261" y="212"/>
                  </a:lnTo>
                  <a:lnTo>
                    <a:pt x="261" y="217"/>
                  </a:lnTo>
                  <a:lnTo>
                    <a:pt x="260" y="222"/>
                  </a:lnTo>
                  <a:lnTo>
                    <a:pt x="260" y="222"/>
                  </a:lnTo>
                  <a:lnTo>
                    <a:pt x="262" y="247"/>
                  </a:lnTo>
                  <a:lnTo>
                    <a:pt x="263" y="259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66" y="279"/>
                  </a:lnTo>
                  <a:lnTo>
                    <a:pt x="266" y="287"/>
                  </a:lnTo>
                  <a:lnTo>
                    <a:pt x="266" y="287"/>
                  </a:lnTo>
                  <a:lnTo>
                    <a:pt x="266" y="292"/>
                  </a:lnTo>
                  <a:lnTo>
                    <a:pt x="268" y="297"/>
                  </a:lnTo>
                  <a:lnTo>
                    <a:pt x="268" y="297"/>
                  </a:lnTo>
                  <a:lnTo>
                    <a:pt x="270" y="301"/>
                  </a:lnTo>
                  <a:lnTo>
                    <a:pt x="270" y="305"/>
                  </a:lnTo>
                  <a:lnTo>
                    <a:pt x="269" y="308"/>
                  </a:lnTo>
                  <a:lnTo>
                    <a:pt x="266" y="312"/>
                  </a:lnTo>
                  <a:lnTo>
                    <a:pt x="266" y="312"/>
                  </a:lnTo>
                  <a:lnTo>
                    <a:pt x="264" y="314"/>
                  </a:lnTo>
                  <a:lnTo>
                    <a:pt x="262" y="317"/>
                  </a:lnTo>
                  <a:lnTo>
                    <a:pt x="262" y="317"/>
                  </a:lnTo>
                  <a:lnTo>
                    <a:pt x="261" y="322"/>
                  </a:lnTo>
                  <a:lnTo>
                    <a:pt x="258" y="325"/>
                  </a:lnTo>
                  <a:lnTo>
                    <a:pt x="254" y="328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6" y="331"/>
                  </a:lnTo>
                  <a:lnTo>
                    <a:pt x="243" y="333"/>
                  </a:lnTo>
                  <a:lnTo>
                    <a:pt x="243" y="333"/>
                  </a:lnTo>
                  <a:lnTo>
                    <a:pt x="239" y="334"/>
                  </a:lnTo>
                  <a:lnTo>
                    <a:pt x="236" y="335"/>
                  </a:lnTo>
                  <a:lnTo>
                    <a:pt x="230" y="336"/>
                  </a:lnTo>
                  <a:lnTo>
                    <a:pt x="216" y="335"/>
                  </a:lnTo>
                  <a:lnTo>
                    <a:pt x="216" y="335"/>
                  </a:lnTo>
                  <a:lnTo>
                    <a:pt x="212" y="334"/>
                  </a:lnTo>
                  <a:lnTo>
                    <a:pt x="209" y="334"/>
                  </a:lnTo>
                  <a:lnTo>
                    <a:pt x="209" y="334"/>
                  </a:lnTo>
                  <a:lnTo>
                    <a:pt x="202" y="335"/>
                  </a:lnTo>
                  <a:lnTo>
                    <a:pt x="196" y="335"/>
                  </a:lnTo>
                  <a:lnTo>
                    <a:pt x="189" y="334"/>
                  </a:lnTo>
                  <a:lnTo>
                    <a:pt x="183" y="335"/>
                  </a:lnTo>
                  <a:lnTo>
                    <a:pt x="183" y="335"/>
                  </a:lnTo>
                  <a:lnTo>
                    <a:pt x="177" y="335"/>
                  </a:lnTo>
                  <a:lnTo>
                    <a:pt x="171" y="334"/>
                  </a:lnTo>
                  <a:lnTo>
                    <a:pt x="164" y="333"/>
                  </a:lnTo>
                  <a:lnTo>
                    <a:pt x="161" y="333"/>
                  </a:lnTo>
                  <a:lnTo>
                    <a:pt x="158" y="333"/>
                  </a:lnTo>
                  <a:lnTo>
                    <a:pt x="158" y="333"/>
                  </a:lnTo>
                  <a:lnTo>
                    <a:pt x="153" y="334"/>
                  </a:lnTo>
                  <a:lnTo>
                    <a:pt x="153" y="334"/>
                  </a:lnTo>
                  <a:lnTo>
                    <a:pt x="146" y="335"/>
                  </a:lnTo>
                  <a:lnTo>
                    <a:pt x="140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0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04" y="337"/>
                  </a:lnTo>
                  <a:lnTo>
                    <a:pt x="98" y="337"/>
                  </a:lnTo>
                  <a:lnTo>
                    <a:pt x="93" y="335"/>
                  </a:lnTo>
                  <a:lnTo>
                    <a:pt x="93" y="335"/>
                  </a:lnTo>
                  <a:lnTo>
                    <a:pt x="91" y="335"/>
                  </a:lnTo>
                  <a:lnTo>
                    <a:pt x="91" y="335"/>
                  </a:lnTo>
                  <a:lnTo>
                    <a:pt x="88" y="336"/>
                  </a:lnTo>
                  <a:lnTo>
                    <a:pt x="86" y="337"/>
                  </a:lnTo>
                  <a:lnTo>
                    <a:pt x="80" y="337"/>
                  </a:lnTo>
                  <a:lnTo>
                    <a:pt x="75" y="336"/>
                  </a:lnTo>
                  <a:lnTo>
                    <a:pt x="72" y="336"/>
                  </a:lnTo>
                  <a:lnTo>
                    <a:pt x="70" y="337"/>
                  </a:lnTo>
                  <a:lnTo>
                    <a:pt x="70" y="337"/>
                  </a:lnTo>
                  <a:lnTo>
                    <a:pt x="67" y="337"/>
                  </a:lnTo>
                  <a:lnTo>
                    <a:pt x="64" y="335"/>
                  </a:lnTo>
                  <a:lnTo>
                    <a:pt x="64" y="335"/>
                  </a:lnTo>
                  <a:lnTo>
                    <a:pt x="61" y="334"/>
                  </a:lnTo>
                  <a:lnTo>
                    <a:pt x="58" y="333"/>
                  </a:lnTo>
                  <a:lnTo>
                    <a:pt x="55" y="333"/>
                  </a:lnTo>
                  <a:lnTo>
                    <a:pt x="52" y="334"/>
                  </a:lnTo>
                  <a:lnTo>
                    <a:pt x="52" y="334"/>
                  </a:lnTo>
                  <a:lnTo>
                    <a:pt x="48" y="335"/>
                  </a:lnTo>
                  <a:lnTo>
                    <a:pt x="44" y="335"/>
                  </a:lnTo>
                  <a:lnTo>
                    <a:pt x="39" y="335"/>
                  </a:lnTo>
                  <a:lnTo>
                    <a:pt x="35" y="334"/>
                  </a:lnTo>
                  <a:lnTo>
                    <a:pt x="35" y="334"/>
                  </a:lnTo>
                  <a:lnTo>
                    <a:pt x="33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7" y="334"/>
                  </a:lnTo>
                  <a:lnTo>
                    <a:pt x="24" y="334"/>
                  </a:lnTo>
                  <a:lnTo>
                    <a:pt x="18" y="333"/>
                  </a:lnTo>
                  <a:lnTo>
                    <a:pt x="18" y="333"/>
                  </a:lnTo>
                  <a:lnTo>
                    <a:pt x="13" y="331"/>
                  </a:lnTo>
                  <a:lnTo>
                    <a:pt x="10" y="329"/>
                  </a:lnTo>
                  <a:lnTo>
                    <a:pt x="7" y="325"/>
                  </a:lnTo>
                  <a:lnTo>
                    <a:pt x="6" y="321"/>
                  </a:lnTo>
                  <a:lnTo>
                    <a:pt x="6" y="321"/>
                  </a:lnTo>
                  <a:lnTo>
                    <a:pt x="4" y="311"/>
                  </a:lnTo>
                  <a:lnTo>
                    <a:pt x="3" y="305"/>
                  </a:lnTo>
                  <a:lnTo>
                    <a:pt x="2" y="301"/>
                  </a:lnTo>
                  <a:lnTo>
                    <a:pt x="2" y="301"/>
                  </a:lnTo>
                  <a:lnTo>
                    <a:pt x="0" y="295"/>
                  </a:lnTo>
                  <a:lnTo>
                    <a:pt x="0" y="289"/>
                  </a:lnTo>
                  <a:lnTo>
                    <a:pt x="2" y="284"/>
                  </a:lnTo>
                  <a:lnTo>
                    <a:pt x="3" y="278"/>
                  </a:lnTo>
                  <a:lnTo>
                    <a:pt x="3" y="278"/>
                  </a:lnTo>
                  <a:lnTo>
                    <a:pt x="5" y="273"/>
                  </a:lnTo>
                  <a:lnTo>
                    <a:pt x="5" y="270"/>
                  </a:lnTo>
                  <a:lnTo>
                    <a:pt x="5" y="267"/>
                  </a:lnTo>
                  <a:lnTo>
                    <a:pt x="5" y="267"/>
                  </a:lnTo>
                  <a:lnTo>
                    <a:pt x="5" y="264"/>
                  </a:lnTo>
                  <a:lnTo>
                    <a:pt x="6" y="261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5" y="252"/>
                  </a:lnTo>
                  <a:lnTo>
                    <a:pt x="20" y="248"/>
                  </a:lnTo>
                  <a:lnTo>
                    <a:pt x="26" y="245"/>
                  </a:lnTo>
                  <a:lnTo>
                    <a:pt x="32" y="244"/>
                  </a:lnTo>
                  <a:lnTo>
                    <a:pt x="32" y="244"/>
                  </a:lnTo>
                  <a:lnTo>
                    <a:pt x="35" y="244"/>
                  </a:lnTo>
                  <a:lnTo>
                    <a:pt x="38" y="242"/>
                  </a:lnTo>
                  <a:lnTo>
                    <a:pt x="38" y="242"/>
                  </a:lnTo>
                  <a:close/>
                  <a:moveTo>
                    <a:pt x="251" y="258"/>
                  </a:moveTo>
                  <a:lnTo>
                    <a:pt x="251" y="258"/>
                  </a:lnTo>
                  <a:lnTo>
                    <a:pt x="239" y="255"/>
                  </a:lnTo>
                  <a:lnTo>
                    <a:pt x="239" y="255"/>
                  </a:lnTo>
                  <a:lnTo>
                    <a:pt x="235" y="255"/>
                  </a:lnTo>
                  <a:lnTo>
                    <a:pt x="230" y="255"/>
                  </a:lnTo>
                  <a:lnTo>
                    <a:pt x="230" y="255"/>
                  </a:lnTo>
                  <a:lnTo>
                    <a:pt x="191" y="259"/>
                  </a:lnTo>
                  <a:lnTo>
                    <a:pt x="191" y="259"/>
                  </a:lnTo>
                  <a:lnTo>
                    <a:pt x="187" y="259"/>
                  </a:lnTo>
                  <a:lnTo>
                    <a:pt x="187" y="259"/>
                  </a:lnTo>
                  <a:lnTo>
                    <a:pt x="171" y="258"/>
                  </a:lnTo>
                  <a:lnTo>
                    <a:pt x="171" y="258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51" y="256"/>
                  </a:lnTo>
                  <a:lnTo>
                    <a:pt x="146" y="256"/>
                  </a:lnTo>
                  <a:lnTo>
                    <a:pt x="141" y="256"/>
                  </a:lnTo>
                  <a:lnTo>
                    <a:pt x="141" y="256"/>
                  </a:lnTo>
                  <a:lnTo>
                    <a:pt x="129" y="257"/>
                  </a:lnTo>
                  <a:lnTo>
                    <a:pt x="123" y="257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10" y="255"/>
                  </a:lnTo>
                  <a:lnTo>
                    <a:pt x="102" y="255"/>
                  </a:lnTo>
                  <a:lnTo>
                    <a:pt x="102" y="255"/>
                  </a:lnTo>
                  <a:lnTo>
                    <a:pt x="89" y="253"/>
                  </a:lnTo>
                  <a:lnTo>
                    <a:pt x="82" y="253"/>
                  </a:lnTo>
                  <a:lnTo>
                    <a:pt x="75" y="254"/>
                  </a:lnTo>
                  <a:lnTo>
                    <a:pt x="75" y="254"/>
                  </a:lnTo>
                  <a:lnTo>
                    <a:pt x="72" y="255"/>
                  </a:lnTo>
                  <a:lnTo>
                    <a:pt x="68" y="254"/>
                  </a:lnTo>
                  <a:lnTo>
                    <a:pt x="68" y="254"/>
                  </a:lnTo>
                  <a:lnTo>
                    <a:pt x="65" y="254"/>
                  </a:lnTo>
                  <a:lnTo>
                    <a:pt x="61" y="254"/>
                  </a:lnTo>
                  <a:lnTo>
                    <a:pt x="55" y="255"/>
                  </a:lnTo>
                  <a:lnTo>
                    <a:pt x="48" y="256"/>
                  </a:lnTo>
                  <a:lnTo>
                    <a:pt x="45" y="255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0" y="255"/>
                  </a:lnTo>
                  <a:lnTo>
                    <a:pt x="38" y="256"/>
                  </a:lnTo>
                  <a:lnTo>
                    <a:pt x="38" y="256"/>
                  </a:lnTo>
                  <a:lnTo>
                    <a:pt x="30" y="259"/>
                  </a:lnTo>
                  <a:lnTo>
                    <a:pt x="30" y="259"/>
                  </a:lnTo>
                  <a:lnTo>
                    <a:pt x="25" y="261"/>
                  </a:lnTo>
                  <a:lnTo>
                    <a:pt x="21" y="264"/>
                  </a:lnTo>
                  <a:lnTo>
                    <a:pt x="19" y="265"/>
                  </a:lnTo>
                  <a:lnTo>
                    <a:pt x="18" y="267"/>
                  </a:lnTo>
                  <a:lnTo>
                    <a:pt x="18" y="270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18" y="275"/>
                  </a:lnTo>
                  <a:lnTo>
                    <a:pt x="17" y="277"/>
                  </a:lnTo>
                  <a:lnTo>
                    <a:pt x="17" y="277"/>
                  </a:lnTo>
                  <a:lnTo>
                    <a:pt x="16" y="282"/>
                  </a:lnTo>
                  <a:lnTo>
                    <a:pt x="16" y="282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14" y="292"/>
                  </a:lnTo>
                  <a:lnTo>
                    <a:pt x="13" y="295"/>
                  </a:lnTo>
                  <a:lnTo>
                    <a:pt x="13" y="295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32" y="322"/>
                  </a:lnTo>
                  <a:lnTo>
                    <a:pt x="32" y="322"/>
                  </a:lnTo>
                  <a:lnTo>
                    <a:pt x="36" y="320"/>
                  </a:lnTo>
                  <a:lnTo>
                    <a:pt x="38" y="320"/>
                  </a:lnTo>
                  <a:lnTo>
                    <a:pt x="41" y="321"/>
                  </a:lnTo>
                  <a:lnTo>
                    <a:pt x="41" y="321"/>
                  </a:lnTo>
                  <a:lnTo>
                    <a:pt x="43" y="324"/>
                  </a:lnTo>
                  <a:lnTo>
                    <a:pt x="46" y="324"/>
                  </a:lnTo>
                  <a:lnTo>
                    <a:pt x="49" y="324"/>
                  </a:lnTo>
                  <a:lnTo>
                    <a:pt x="52" y="323"/>
                  </a:lnTo>
                  <a:lnTo>
                    <a:pt x="52" y="323"/>
                  </a:lnTo>
                  <a:lnTo>
                    <a:pt x="54" y="322"/>
                  </a:lnTo>
                  <a:lnTo>
                    <a:pt x="57" y="321"/>
                  </a:lnTo>
                  <a:lnTo>
                    <a:pt x="62" y="322"/>
                  </a:lnTo>
                  <a:lnTo>
                    <a:pt x="62" y="322"/>
                  </a:lnTo>
                  <a:lnTo>
                    <a:pt x="65" y="324"/>
                  </a:lnTo>
                  <a:lnTo>
                    <a:pt x="69" y="324"/>
                  </a:lnTo>
                  <a:lnTo>
                    <a:pt x="72" y="323"/>
                  </a:lnTo>
                  <a:lnTo>
                    <a:pt x="75" y="321"/>
                  </a:lnTo>
                  <a:lnTo>
                    <a:pt x="75" y="321"/>
                  </a:lnTo>
                  <a:lnTo>
                    <a:pt x="79" y="324"/>
                  </a:lnTo>
                  <a:lnTo>
                    <a:pt x="80" y="325"/>
                  </a:lnTo>
                  <a:lnTo>
                    <a:pt x="82" y="325"/>
                  </a:lnTo>
                  <a:lnTo>
                    <a:pt x="82" y="325"/>
                  </a:lnTo>
                  <a:lnTo>
                    <a:pt x="87" y="325"/>
                  </a:lnTo>
                  <a:lnTo>
                    <a:pt x="92" y="325"/>
                  </a:lnTo>
                  <a:lnTo>
                    <a:pt x="97" y="326"/>
                  </a:lnTo>
                  <a:lnTo>
                    <a:pt x="103" y="326"/>
                  </a:lnTo>
                  <a:lnTo>
                    <a:pt x="103" y="326"/>
                  </a:lnTo>
                  <a:lnTo>
                    <a:pt x="115" y="324"/>
                  </a:lnTo>
                  <a:lnTo>
                    <a:pt x="121" y="32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28" y="324"/>
                  </a:lnTo>
                  <a:lnTo>
                    <a:pt x="128" y="324"/>
                  </a:lnTo>
                  <a:lnTo>
                    <a:pt x="136" y="323"/>
                  </a:lnTo>
                  <a:lnTo>
                    <a:pt x="144" y="323"/>
                  </a:lnTo>
                  <a:lnTo>
                    <a:pt x="153" y="323"/>
                  </a:lnTo>
                  <a:lnTo>
                    <a:pt x="157" y="32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74" y="323"/>
                  </a:lnTo>
                  <a:lnTo>
                    <a:pt x="184" y="323"/>
                  </a:lnTo>
                  <a:lnTo>
                    <a:pt x="204" y="323"/>
                  </a:lnTo>
                  <a:lnTo>
                    <a:pt x="204" y="323"/>
                  </a:lnTo>
                  <a:lnTo>
                    <a:pt x="214" y="323"/>
                  </a:lnTo>
                  <a:lnTo>
                    <a:pt x="218" y="323"/>
                  </a:lnTo>
                  <a:lnTo>
                    <a:pt x="223" y="324"/>
                  </a:lnTo>
                  <a:lnTo>
                    <a:pt x="223" y="324"/>
                  </a:lnTo>
                  <a:lnTo>
                    <a:pt x="227" y="325"/>
                  </a:lnTo>
                  <a:lnTo>
                    <a:pt x="230" y="324"/>
                  </a:lnTo>
                  <a:lnTo>
                    <a:pt x="233" y="324"/>
                  </a:lnTo>
                  <a:lnTo>
                    <a:pt x="236" y="322"/>
                  </a:lnTo>
                  <a:lnTo>
                    <a:pt x="236" y="322"/>
                  </a:lnTo>
                  <a:lnTo>
                    <a:pt x="247" y="317"/>
                  </a:lnTo>
                  <a:lnTo>
                    <a:pt x="247" y="317"/>
                  </a:lnTo>
                  <a:lnTo>
                    <a:pt x="249" y="315"/>
                  </a:lnTo>
                  <a:lnTo>
                    <a:pt x="251" y="313"/>
                  </a:lnTo>
                  <a:lnTo>
                    <a:pt x="254" y="307"/>
                  </a:lnTo>
                  <a:lnTo>
                    <a:pt x="256" y="300"/>
                  </a:lnTo>
                  <a:lnTo>
                    <a:pt x="256" y="297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3" y="290"/>
                  </a:lnTo>
                  <a:lnTo>
                    <a:pt x="253" y="286"/>
                  </a:lnTo>
                  <a:lnTo>
                    <a:pt x="253" y="278"/>
                  </a:lnTo>
                  <a:lnTo>
                    <a:pt x="253" y="278"/>
                  </a:lnTo>
                  <a:lnTo>
                    <a:pt x="253" y="271"/>
                  </a:lnTo>
                  <a:lnTo>
                    <a:pt x="253" y="271"/>
                  </a:lnTo>
                  <a:lnTo>
                    <a:pt x="251" y="258"/>
                  </a:lnTo>
                  <a:lnTo>
                    <a:pt x="251" y="258"/>
                  </a:lnTo>
                  <a:close/>
                  <a:moveTo>
                    <a:pt x="248" y="246"/>
                  </a:moveTo>
                  <a:lnTo>
                    <a:pt x="248" y="246"/>
                  </a:lnTo>
                  <a:lnTo>
                    <a:pt x="249" y="239"/>
                  </a:lnTo>
                  <a:lnTo>
                    <a:pt x="249" y="239"/>
                  </a:lnTo>
                  <a:lnTo>
                    <a:pt x="249" y="231"/>
                  </a:lnTo>
                  <a:lnTo>
                    <a:pt x="248" y="227"/>
                  </a:lnTo>
                  <a:lnTo>
                    <a:pt x="247" y="224"/>
                  </a:lnTo>
                  <a:lnTo>
                    <a:pt x="247" y="224"/>
                  </a:lnTo>
                  <a:lnTo>
                    <a:pt x="246" y="220"/>
                  </a:lnTo>
                  <a:lnTo>
                    <a:pt x="247" y="216"/>
                  </a:lnTo>
                  <a:lnTo>
                    <a:pt x="248" y="213"/>
                  </a:lnTo>
                  <a:lnTo>
                    <a:pt x="248" y="209"/>
                  </a:lnTo>
                  <a:lnTo>
                    <a:pt x="248" y="209"/>
                  </a:lnTo>
                  <a:lnTo>
                    <a:pt x="248" y="205"/>
                  </a:lnTo>
                  <a:lnTo>
                    <a:pt x="248" y="200"/>
                  </a:lnTo>
                  <a:lnTo>
                    <a:pt x="248" y="196"/>
                  </a:lnTo>
                  <a:lnTo>
                    <a:pt x="247" y="191"/>
                  </a:lnTo>
                  <a:lnTo>
                    <a:pt x="247" y="191"/>
                  </a:lnTo>
                  <a:lnTo>
                    <a:pt x="247" y="190"/>
                  </a:lnTo>
                  <a:lnTo>
                    <a:pt x="247" y="189"/>
                  </a:lnTo>
                  <a:lnTo>
                    <a:pt x="249" y="185"/>
                  </a:lnTo>
                  <a:lnTo>
                    <a:pt x="249" y="185"/>
                  </a:lnTo>
                  <a:lnTo>
                    <a:pt x="250" y="177"/>
                  </a:lnTo>
                  <a:lnTo>
                    <a:pt x="250" y="177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1" y="162"/>
                  </a:lnTo>
                  <a:lnTo>
                    <a:pt x="251" y="162"/>
                  </a:lnTo>
                  <a:lnTo>
                    <a:pt x="251" y="156"/>
                  </a:lnTo>
                  <a:lnTo>
                    <a:pt x="250" y="150"/>
                  </a:lnTo>
                  <a:lnTo>
                    <a:pt x="250" y="144"/>
                  </a:lnTo>
                  <a:lnTo>
                    <a:pt x="251" y="138"/>
                  </a:lnTo>
                  <a:lnTo>
                    <a:pt x="251" y="138"/>
                  </a:lnTo>
                  <a:lnTo>
                    <a:pt x="252" y="133"/>
                  </a:lnTo>
                  <a:lnTo>
                    <a:pt x="250" y="127"/>
                  </a:lnTo>
                  <a:lnTo>
                    <a:pt x="250" y="127"/>
                  </a:lnTo>
                  <a:lnTo>
                    <a:pt x="249" y="123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51" y="116"/>
                  </a:lnTo>
                  <a:lnTo>
                    <a:pt x="251" y="113"/>
                  </a:lnTo>
                  <a:lnTo>
                    <a:pt x="250" y="111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8" y="105"/>
                  </a:lnTo>
                  <a:lnTo>
                    <a:pt x="247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9" y="92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6" y="73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0" y="53"/>
                  </a:lnTo>
                  <a:lnTo>
                    <a:pt x="237" y="50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1" y="44"/>
                  </a:lnTo>
                  <a:lnTo>
                    <a:pt x="229" y="41"/>
                  </a:lnTo>
                  <a:lnTo>
                    <a:pt x="229" y="41"/>
                  </a:lnTo>
                  <a:lnTo>
                    <a:pt x="227" y="36"/>
                  </a:lnTo>
                  <a:lnTo>
                    <a:pt x="226" y="34"/>
                  </a:lnTo>
                  <a:lnTo>
                    <a:pt x="224" y="32"/>
                  </a:lnTo>
                  <a:lnTo>
                    <a:pt x="224" y="32"/>
                  </a:lnTo>
                  <a:lnTo>
                    <a:pt x="213" y="25"/>
                  </a:lnTo>
                  <a:lnTo>
                    <a:pt x="201" y="20"/>
                  </a:lnTo>
                  <a:lnTo>
                    <a:pt x="201" y="20"/>
                  </a:lnTo>
                  <a:lnTo>
                    <a:pt x="196" y="19"/>
                  </a:lnTo>
                  <a:lnTo>
                    <a:pt x="190" y="18"/>
                  </a:lnTo>
                  <a:lnTo>
                    <a:pt x="184" y="17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6" y="14"/>
                  </a:lnTo>
                  <a:lnTo>
                    <a:pt x="172" y="14"/>
                  </a:lnTo>
                  <a:lnTo>
                    <a:pt x="168" y="14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59" y="19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47" y="24"/>
                  </a:lnTo>
                  <a:lnTo>
                    <a:pt x="141" y="27"/>
                  </a:lnTo>
                  <a:lnTo>
                    <a:pt x="136" y="30"/>
                  </a:lnTo>
                  <a:lnTo>
                    <a:pt x="131" y="35"/>
                  </a:lnTo>
                  <a:lnTo>
                    <a:pt x="131" y="35"/>
                  </a:lnTo>
                  <a:lnTo>
                    <a:pt x="127" y="38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0" y="41"/>
                  </a:lnTo>
                  <a:lnTo>
                    <a:pt x="119" y="42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7" y="46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1" y="50"/>
                  </a:lnTo>
                  <a:lnTo>
                    <a:pt x="109" y="53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5" y="65"/>
                  </a:lnTo>
                  <a:lnTo>
                    <a:pt x="103" y="68"/>
                  </a:lnTo>
                  <a:lnTo>
                    <a:pt x="103" y="68"/>
                  </a:lnTo>
                  <a:lnTo>
                    <a:pt x="100" y="71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99" y="79"/>
                  </a:lnTo>
                  <a:lnTo>
                    <a:pt x="99" y="79"/>
                  </a:lnTo>
                  <a:lnTo>
                    <a:pt x="100" y="83"/>
                  </a:lnTo>
                  <a:lnTo>
                    <a:pt x="100" y="87"/>
                  </a:lnTo>
                  <a:lnTo>
                    <a:pt x="98" y="91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4" y="96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5" y="105"/>
                  </a:lnTo>
                  <a:lnTo>
                    <a:pt x="95" y="111"/>
                  </a:lnTo>
                  <a:lnTo>
                    <a:pt x="94" y="11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5" y="131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3" y="146"/>
                  </a:lnTo>
                  <a:lnTo>
                    <a:pt x="94" y="15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7" y="163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6" y="206"/>
                  </a:lnTo>
                  <a:lnTo>
                    <a:pt x="97" y="210"/>
                  </a:lnTo>
                  <a:lnTo>
                    <a:pt x="100" y="215"/>
                  </a:lnTo>
                  <a:lnTo>
                    <a:pt x="100" y="215"/>
                  </a:lnTo>
                  <a:lnTo>
                    <a:pt x="100" y="216"/>
                  </a:lnTo>
                  <a:lnTo>
                    <a:pt x="99" y="217"/>
                  </a:lnTo>
                  <a:lnTo>
                    <a:pt x="99" y="217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0" y="243"/>
                  </a:lnTo>
                  <a:lnTo>
                    <a:pt x="113" y="243"/>
                  </a:lnTo>
                  <a:lnTo>
                    <a:pt x="113" y="243"/>
                  </a:lnTo>
                  <a:lnTo>
                    <a:pt x="117" y="245"/>
                  </a:lnTo>
                  <a:lnTo>
                    <a:pt x="122" y="245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5" y="244"/>
                  </a:lnTo>
                  <a:lnTo>
                    <a:pt x="139" y="244"/>
                  </a:lnTo>
                  <a:lnTo>
                    <a:pt x="139" y="244"/>
                  </a:lnTo>
                  <a:lnTo>
                    <a:pt x="142" y="243"/>
                  </a:lnTo>
                  <a:lnTo>
                    <a:pt x="144" y="244"/>
                  </a:lnTo>
                  <a:lnTo>
                    <a:pt x="150" y="245"/>
                  </a:lnTo>
                  <a:lnTo>
                    <a:pt x="155" y="246"/>
                  </a:lnTo>
                  <a:lnTo>
                    <a:pt x="158" y="245"/>
                  </a:lnTo>
                  <a:lnTo>
                    <a:pt x="161" y="244"/>
                  </a:lnTo>
                  <a:lnTo>
                    <a:pt x="161" y="244"/>
                  </a:lnTo>
                  <a:lnTo>
                    <a:pt x="162" y="245"/>
                  </a:lnTo>
                  <a:lnTo>
                    <a:pt x="164" y="245"/>
                  </a:lnTo>
                  <a:lnTo>
                    <a:pt x="164" y="245"/>
                  </a:lnTo>
                  <a:lnTo>
                    <a:pt x="167" y="246"/>
                  </a:lnTo>
                  <a:lnTo>
                    <a:pt x="169" y="246"/>
                  </a:lnTo>
                  <a:lnTo>
                    <a:pt x="169" y="246"/>
                  </a:lnTo>
                  <a:lnTo>
                    <a:pt x="172" y="245"/>
                  </a:lnTo>
                  <a:lnTo>
                    <a:pt x="175" y="245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85" y="245"/>
                  </a:lnTo>
                  <a:lnTo>
                    <a:pt x="189" y="243"/>
                  </a:lnTo>
                  <a:lnTo>
                    <a:pt x="193" y="244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200" y="247"/>
                  </a:lnTo>
                  <a:lnTo>
                    <a:pt x="203" y="248"/>
                  </a:lnTo>
                  <a:lnTo>
                    <a:pt x="205" y="247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10" y="243"/>
                  </a:lnTo>
                  <a:lnTo>
                    <a:pt x="214" y="241"/>
                  </a:lnTo>
                  <a:lnTo>
                    <a:pt x="218" y="241"/>
                  </a:lnTo>
                  <a:lnTo>
                    <a:pt x="222" y="242"/>
                  </a:lnTo>
                  <a:lnTo>
                    <a:pt x="222" y="242"/>
                  </a:lnTo>
                  <a:lnTo>
                    <a:pt x="227" y="242"/>
                  </a:lnTo>
                  <a:lnTo>
                    <a:pt x="232" y="241"/>
                  </a:lnTo>
                  <a:lnTo>
                    <a:pt x="237" y="241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248" y="246"/>
                  </a:lnTo>
                  <a:lnTo>
                    <a:pt x="248" y="246"/>
                  </a:lnTo>
                  <a:close/>
                  <a:moveTo>
                    <a:pt x="128" y="22"/>
                  </a:moveTo>
                  <a:lnTo>
                    <a:pt x="128" y="22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5" y="23"/>
                  </a:lnTo>
                  <a:lnTo>
                    <a:pt x="113" y="22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4"/>
                  </a:lnTo>
                  <a:lnTo>
                    <a:pt x="108" y="26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1" y="30"/>
                  </a:lnTo>
                  <a:lnTo>
                    <a:pt x="98" y="31"/>
                  </a:lnTo>
                  <a:lnTo>
                    <a:pt x="96" y="32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89" y="39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1" y="43"/>
                  </a:lnTo>
                  <a:lnTo>
                    <a:pt x="79" y="45"/>
                  </a:lnTo>
                  <a:lnTo>
                    <a:pt x="75" y="49"/>
                  </a:lnTo>
                  <a:lnTo>
                    <a:pt x="72" y="53"/>
                  </a:lnTo>
                  <a:lnTo>
                    <a:pt x="70" y="55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2" y="94"/>
                  </a:lnTo>
                  <a:lnTo>
                    <a:pt x="51" y="100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9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48" y="117"/>
                  </a:lnTo>
                  <a:lnTo>
                    <a:pt x="47" y="121"/>
                  </a:lnTo>
                  <a:lnTo>
                    <a:pt x="47" y="126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48" y="135"/>
                  </a:lnTo>
                  <a:lnTo>
                    <a:pt x="48" y="141"/>
                  </a:lnTo>
                  <a:lnTo>
                    <a:pt x="48" y="151"/>
                  </a:lnTo>
                  <a:lnTo>
                    <a:pt x="48" y="151"/>
                  </a:lnTo>
                  <a:lnTo>
                    <a:pt x="48" y="161"/>
                  </a:lnTo>
                  <a:lnTo>
                    <a:pt x="47" y="171"/>
                  </a:lnTo>
                  <a:lnTo>
                    <a:pt x="47" y="171"/>
                  </a:lnTo>
                  <a:lnTo>
                    <a:pt x="47" y="178"/>
                  </a:lnTo>
                  <a:lnTo>
                    <a:pt x="48" y="184"/>
                  </a:lnTo>
                  <a:lnTo>
                    <a:pt x="49" y="191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202"/>
                  </a:lnTo>
                  <a:lnTo>
                    <a:pt x="49" y="204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7" y="211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3" y="240"/>
                  </a:lnTo>
                  <a:lnTo>
                    <a:pt x="55" y="242"/>
                  </a:lnTo>
                  <a:lnTo>
                    <a:pt x="58" y="243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6" y="240"/>
                  </a:lnTo>
                  <a:lnTo>
                    <a:pt x="70" y="240"/>
                  </a:lnTo>
                  <a:lnTo>
                    <a:pt x="70" y="240"/>
                  </a:lnTo>
                  <a:lnTo>
                    <a:pt x="78" y="241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6" y="232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19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4" y="213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5" y="205"/>
                  </a:lnTo>
                  <a:lnTo>
                    <a:pt x="84" y="201"/>
                  </a:lnTo>
                  <a:lnTo>
                    <a:pt x="81" y="195"/>
                  </a:lnTo>
                  <a:lnTo>
                    <a:pt x="81" y="195"/>
                  </a:lnTo>
                  <a:lnTo>
                    <a:pt x="84" y="187"/>
                  </a:lnTo>
                  <a:lnTo>
                    <a:pt x="85" y="184"/>
                  </a:lnTo>
                  <a:lnTo>
                    <a:pt x="86" y="181"/>
                  </a:lnTo>
                  <a:lnTo>
                    <a:pt x="86" y="181"/>
                  </a:lnTo>
                  <a:lnTo>
                    <a:pt x="85" y="175"/>
                  </a:lnTo>
                  <a:lnTo>
                    <a:pt x="83" y="169"/>
                  </a:lnTo>
                  <a:lnTo>
                    <a:pt x="83" y="162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2" y="152"/>
                  </a:lnTo>
                  <a:lnTo>
                    <a:pt x="81" y="148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3" y="133"/>
                  </a:lnTo>
                  <a:lnTo>
                    <a:pt x="82" y="13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2" y="115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2" y="99"/>
                  </a:lnTo>
                  <a:lnTo>
                    <a:pt x="83" y="95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5" y="88"/>
                  </a:lnTo>
                  <a:lnTo>
                    <a:pt x="86" y="83"/>
                  </a:lnTo>
                  <a:lnTo>
                    <a:pt x="88" y="75"/>
                  </a:lnTo>
                  <a:lnTo>
                    <a:pt x="88" y="70"/>
                  </a:lnTo>
                  <a:lnTo>
                    <a:pt x="90" y="66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7" y="55"/>
                  </a:lnTo>
                  <a:lnTo>
                    <a:pt x="98" y="52"/>
                  </a:lnTo>
                  <a:lnTo>
                    <a:pt x="99" y="47"/>
                  </a:lnTo>
                  <a:lnTo>
                    <a:pt x="100" y="44"/>
                  </a:lnTo>
                  <a:lnTo>
                    <a:pt x="102" y="42"/>
                  </a:lnTo>
                  <a:lnTo>
                    <a:pt x="104" y="41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8" y="39"/>
                  </a:lnTo>
                  <a:lnTo>
                    <a:pt x="108" y="39"/>
                  </a:lnTo>
                  <a:lnTo>
                    <a:pt x="111" y="35"/>
                  </a:lnTo>
                  <a:lnTo>
                    <a:pt x="114" y="31"/>
                  </a:lnTo>
                  <a:lnTo>
                    <a:pt x="118" y="29"/>
                  </a:lnTo>
                  <a:lnTo>
                    <a:pt x="122" y="27"/>
                  </a:lnTo>
                  <a:lnTo>
                    <a:pt x="122" y="27"/>
                  </a:lnTo>
                  <a:lnTo>
                    <a:pt x="124" y="26"/>
                  </a:lnTo>
                  <a:lnTo>
                    <a:pt x="125" y="25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1" name="Freeform 317"/>
            <p:cNvSpPr>
              <a:spLocks noEditPoints="1"/>
            </p:cNvSpPr>
            <p:nvPr/>
          </p:nvSpPr>
          <p:spPr bwMode="auto">
            <a:xfrm>
              <a:off x="5526" y="2554"/>
              <a:ext cx="47" cy="200"/>
            </a:xfrm>
            <a:custGeom>
              <a:avLst/>
              <a:gdLst/>
              <a:ahLst/>
              <a:cxnLst>
                <a:cxn ang="0">
                  <a:pos x="19" y="61"/>
                </a:cxn>
                <a:cxn ang="0">
                  <a:pos x="21" y="72"/>
                </a:cxn>
                <a:cxn ang="0">
                  <a:pos x="22" y="89"/>
                </a:cxn>
                <a:cxn ang="0">
                  <a:pos x="21" y="107"/>
                </a:cxn>
                <a:cxn ang="0">
                  <a:pos x="21" y="133"/>
                </a:cxn>
                <a:cxn ang="0">
                  <a:pos x="22" y="141"/>
                </a:cxn>
                <a:cxn ang="0">
                  <a:pos x="23" y="152"/>
                </a:cxn>
                <a:cxn ang="0">
                  <a:pos x="19" y="197"/>
                </a:cxn>
                <a:cxn ang="0">
                  <a:pos x="18" y="200"/>
                </a:cxn>
                <a:cxn ang="0">
                  <a:pos x="15" y="197"/>
                </a:cxn>
                <a:cxn ang="0">
                  <a:pos x="14" y="194"/>
                </a:cxn>
                <a:cxn ang="0">
                  <a:pos x="13" y="179"/>
                </a:cxn>
                <a:cxn ang="0">
                  <a:pos x="15" y="174"/>
                </a:cxn>
                <a:cxn ang="0">
                  <a:pos x="16" y="167"/>
                </a:cxn>
                <a:cxn ang="0">
                  <a:pos x="14" y="152"/>
                </a:cxn>
                <a:cxn ang="0">
                  <a:pos x="14" y="145"/>
                </a:cxn>
                <a:cxn ang="0">
                  <a:pos x="12" y="129"/>
                </a:cxn>
                <a:cxn ang="0">
                  <a:pos x="11" y="118"/>
                </a:cxn>
                <a:cxn ang="0">
                  <a:pos x="11" y="106"/>
                </a:cxn>
                <a:cxn ang="0">
                  <a:pos x="12" y="58"/>
                </a:cxn>
                <a:cxn ang="0">
                  <a:pos x="11" y="54"/>
                </a:cxn>
                <a:cxn ang="0">
                  <a:pos x="8" y="51"/>
                </a:cxn>
                <a:cxn ang="0">
                  <a:pos x="3" y="46"/>
                </a:cxn>
                <a:cxn ang="0">
                  <a:pos x="1" y="33"/>
                </a:cxn>
                <a:cxn ang="0">
                  <a:pos x="0" y="27"/>
                </a:cxn>
                <a:cxn ang="0">
                  <a:pos x="2" y="16"/>
                </a:cxn>
                <a:cxn ang="0">
                  <a:pos x="7" y="6"/>
                </a:cxn>
                <a:cxn ang="0">
                  <a:pos x="8" y="4"/>
                </a:cxn>
                <a:cxn ang="0">
                  <a:pos x="14" y="3"/>
                </a:cxn>
                <a:cxn ang="0">
                  <a:pos x="21" y="1"/>
                </a:cxn>
                <a:cxn ang="0">
                  <a:pos x="27" y="0"/>
                </a:cxn>
                <a:cxn ang="0">
                  <a:pos x="32" y="5"/>
                </a:cxn>
                <a:cxn ang="0">
                  <a:pos x="34" y="6"/>
                </a:cxn>
                <a:cxn ang="0">
                  <a:pos x="39" y="11"/>
                </a:cxn>
                <a:cxn ang="0">
                  <a:pos x="43" y="17"/>
                </a:cxn>
                <a:cxn ang="0">
                  <a:pos x="45" y="18"/>
                </a:cxn>
                <a:cxn ang="0">
                  <a:pos x="47" y="22"/>
                </a:cxn>
                <a:cxn ang="0">
                  <a:pos x="46" y="25"/>
                </a:cxn>
                <a:cxn ang="0">
                  <a:pos x="47" y="35"/>
                </a:cxn>
                <a:cxn ang="0">
                  <a:pos x="46" y="39"/>
                </a:cxn>
                <a:cxn ang="0">
                  <a:pos x="45" y="43"/>
                </a:cxn>
                <a:cxn ang="0">
                  <a:pos x="43" y="47"/>
                </a:cxn>
                <a:cxn ang="0">
                  <a:pos x="40" y="54"/>
                </a:cxn>
                <a:cxn ang="0">
                  <a:pos x="35" y="59"/>
                </a:cxn>
                <a:cxn ang="0">
                  <a:pos x="28" y="61"/>
                </a:cxn>
                <a:cxn ang="0">
                  <a:pos x="19" y="61"/>
                </a:cxn>
                <a:cxn ang="0">
                  <a:pos x="27" y="47"/>
                </a:cxn>
                <a:cxn ang="0">
                  <a:pos x="33" y="40"/>
                </a:cxn>
                <a:cxn ang="0">
                  <a:pos x="34" y="38"/>
                </a:cxn>
                <a:cxn ang="0">
                  <a:pos x="34" y="25"/>
                </a:cxn>
                <a:cxn ang="0">
                  <a:pos x="33" y="23"/>
                </a:cxn>
                <a:cxn ang="0">
                  <a:pos x="31" y="22"/>
                </a:cxn>
                <a:cxn ang="0">
                  <a:pos x="15" y="17"/>
                </a:cxn>
                <a:cxn ang="0">
                  <a:pos x="14" y="30"/>
                </a:cxn>
                <a:cxn ang="0">
                  <a:pos x="15" y="42"/>
                </a:cxn>
                <a:cxn ang="0">
                  <a:pos x="27" y="47"/>
                </a:cxn>
              </a:cxnLst>
              <a:rect l="0" t="0" r="r" b="b"/>
              <a:pathLst>
                <a:path w="47" h="200">
                  <a:moveTo>
                    <a:pt x="19" y="61"/>
                  </a:moveTo>
                  <a:lnTo>
                    <a:pt x="19" y="6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2" y="80"/>
                  </a:lnTo>
                  <a:lnTo>
                    <a:pt x="22" y="89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0" y="124"/>
                  </a:lnTo>
                  <a:lnTo>
                    <a:pt x="21" y="133"/>
                  </a:lnTo>
                  <a:lnTo>
                    <a:pt x="22" y="141"/>
                  </a:lnTo>
                  <a:lnTo>
                    <a:pt x="22" y="141"/>
                  </a:lnTo>
                  <a:lnTo>
                    <a:pt x="23" y="147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5" y="197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3" y="184"/>
                  </a:lnTo>
                  <a:lnTo>
                    <a:pt x="13" y="179"/>
                  </a:lnTo>
                  <a:lnTo>
                    <a:pt x="15" y="174"/>
                  </a:lnTo>
                  <a:lnTo>
                    <a:pt x="15" y="174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2" y="129"/>
                  </a:lnTo>
                  <a:lnTo>
                    <a:pt x="12" y="129"/>
                  </a:lnTo>
                  <a:lnTo>
                    <a:pt x="11" y="11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2" y="82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1" y="54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5" y="48"/>
                  </a:lnTo>
                  <a:lnTo>
                    <a:pt x="3" y="46"/>
                  </a:lnTo>
                  <a:lnTo>
                    <a:pt x="1" y="40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2" y="16"/>
                  </a:lnTo>
                  <a:lnTo>
                    <a:pt x="4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4" y="3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11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5"/>
                  </a:lnTo>
                  <a:lnTo>
                    <a:pt x="46" y="28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6" y="39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2" y="51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5" y="59"/>
                  </a:lnTo>
                  <a:lnTo>
                    <a:pt x="32" y="60"/>
                  </a:lnTo>
                  <a:lnTo>
                    <a:pt x="28" y="61"/>
                  </a:lnTo>
                  <a:lnTo>
                    <a:pt x="19" y="61"/>
                  </a:lnTo>
                  <a:lnTo>
                    <a:pt x="19" y="61"/>
                  </a:lnTo>
                  <a:close/>
                  <a:moveTo>
                    <a:pt x="27" y="47"/>
                  </a:moveTo>
                  <a:lnTo>
                    <a:pt x="27" y="47"/>
                  </a:lnTo>
                  <a:lnTo>
                    <a:pt x="32" y="42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5" y="32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3" y="2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4" y="24"/>
                  </a:lnTo>
                  <a:lnTo>
                    <a:pt x="14" y="30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27" y="47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2" name="Freeform 318"/>
            <p:cNvSpPr>
              <a:spLocks/>
            </p:cNvSpPr>
            <p:nvPr/>
          </p:nvSpPr>
          <p:spPr bwMode="auto">
            <a:xfrm>
              <a:off x="5438" y="2512"/>
              <a:ext cx="19" cy="139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2" y="43"/>
                </a:cxn>
                <a:cxn ang="0">
                  <a:pos x="1" y="36"/>
                </a:cxn>
                <a:cxn ang="0">
                  <a:pos x="1" y="30"/>
                </a:cxn>
                <a:cxn ang="0">
                  <a:pos x="2" y="24"/>
                </a:cxn>
                <a:cxn ang="0">
                  <a:pos x="5" y="20"/>
                </a:cxn>
                <a:cxn ang="0">
                  <a:pos x="6" y="12"/>
                </a:cxn>
                <a:cxn ang="0">
                  <a:pos x="5" y="7"/>
                </a:cxn>
                <a:cxn ang="0">
                  <a:pos x="6" y="2"/>
                </a:cxn>
                <a:cxn ang="0">
                  <a:pos x="12" y="0"/>
                </a:cxn>
                <a:cxn ang="0">
                  <a:pos x="13" y="6"/>
                </a:cxn>
                <a:cxn ang="0">
                  <a:pos x="14" y="12"/>
                </a:cxn>
                <a:cxn ang="0">
                  <a:pos x="14" y="38"/>
                </a:cxn>
                <a:cxn ang="0">
                  <a:pos x="14" y="42"/>
                </a:cxn>
                <a:cxn ang="0">
                  <a:pos x="12" y="47"/>
                </a:cxn>
                <a:cxn ang="0">
                  <a:pos x="14" y="61"/>
                </a:cxn>
                <a:cxn ang="0">
                  <a:pos x="15" y="70"/>
                </a:cxn>
                <a:cxn ang="0">
                  <a:pos x="15" y="76"/>
                </a:cxn>
                <a:cxn ang="0">
                  <a:pos x="15" y="82"/>
                </a:cxn>
                <a:cxn ang="0">
                  <a:pos x="14" y="91"/>
                </a:cxn>
                <a:cxn ang="0">
                  <a:pos x="17" y="118"/>
                </a:cxn>
                <a:cxn ang="0">
                  <a:pos x="17" y="125"/>
                </a:cxn>
                <a:cxn ang="0">
                  <a:pos x="19" y="133"/>
                </a:cxn>
                <a:cxn ang="0">
                  <a:pos x="19" y="135"/>
                </a:cxn>
                <a:cxn ang="0">
                  <a:pos x="17" y="138"/>
                </a:cxn>
                <a:cxn ang="0">
                  <a:pos x="11" y="138"/>
                </a:cxn>
                <a:cxn ang="0">
                  <a:pos x="8" y="137"/>
                </a:cxn>
                <a:cxn ang="0">
                  <a:pos x="6" y="133"/>
                </a:cxn>
                <a:cxn ang="0">
                  <a:pos x="6" y="130"/>
                </a:cxn>
                <a:cxn ang="0">
                  <a:pos x="6" y="109"/>
                </a:cxn>
                <a:cxn ang="0">
                  <a:pos x="5" y="101"/>
                </a:cxn>
                <a:cxn ang="0">
                  <a:pos x="4" y="94"/>
                </a:cxn>
                <a:cxn ang="0">
                  <a:pos x="3" y="90"/>
                </a:cxn>
                <a:cxn ang="0">
                  <a:pos x="3" y="67"/>
                </a:cxn>
                <a:cxn ang="0">
                  <a:pos x="3" y="65"/>
                </a:cxn>
                <a:cxn ang="0">
                  <a:pos x="0" y="62"/>
                </a:cxn>
              </a:cxnLst>
              <a:rect l="0" t="0" r="r" b="b"/>
              <a:pathLst>
                <a:path w="19" h="139">
                  <a:moveTo>
                    <a:pt x="0" y="62"/>
                  </a:moveTo>
                  <a:lnTo>
                    <a:pt x="0" y="62"/>
                  </a:lnTo>
                  <a:lnTo>
                    <a:pt x="1" y="5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1" y="3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5" y="20"/>
                  </a:lnTo>
                  <a:lnTo>
                    <a:pt x="6" y="16"/>
                  </a:lnTo>
                  <a:lnTo>
                    <a:pt x="6" y="12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6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2" y="47"/>
                  </a:lnTo>
                  <a:lnTo>
                    <a:pt x="13" y="5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4" y="91"/>
                  </a:lnTo>
                  <a:lnTo>
                    <a:pt x="15" y="100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17" y="125"/>
                  </a:lnTo>
                  <a:lnTo>
                    <a:pt x="18" y="129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5"/>
                  </a:lnTo>
                  <a:lnTo>
                    <a:pt x="17" y="138"/>
                  </a:lnTo>
                  <a:lnTo>
                    <a:pt x="17" y="138"/>
                  </a:lnTo>
                  <a:lnTo>
                    <a:pt x="14" y="139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8" y="137"/>
                  </a:lnTo>
                  <a:lnTo>
                    <a:pt x="7" y="135"/>
                  </a:lnTo>
                  <a:lnTo>
                    <a:pt x="6" y="133"/>
                  </a:lnTo>
                  <a:lnTo>
                    <a:pt x="6" y="130"/>
                  </a:lnTo>
                  <a:lnTo>
                    <a:pt x="6" y="130"/>
                  </a:lnTo>
                  <a:lnTo>
                    <a:pt x="6" y="120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5" y="101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79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65"/>
                  </a:lnTo>
                  <a:lnTo>
                    <a:pt x="2" y="6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3" name="Freeform 319"/>
            <p:cNvSpPr>
              <a:spLocks/>
            </p:cNvSpPr>
            <p:nvPr/>
          </p:nvSpPr>
          <p:spPr bwMode="auto">
            <a:xfrm>
              <a:off x="5487" y="2519"/>
              <a:ext cx="17" cy="134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3" y="21"/>
                </a:cxn>
                <a:cxn ang="0">
                  <a:pos x="13" y="36"/>
                </a:cxn>
                <a:cxn ang="0">
                  <a:pos x="15" y="43"/>
                </a:cxn>
                <a:cxn ang="0">
                  <a:pos x="14" y="51"/>
                </a:cxn>
                <a:cxn ang="0">
                  <a:pos x="13" y="54"/>
                </a:cxn>
                <a:cxn ang="0">
                  <a:pos x="12" y="65"/>
                </a:cxn>
                <a:cxn ang="0">
                  <a:pos x="14" y="69"/>
                </a:cxn>
                <a:cxn ang="0">
                  <a:pos x="15" y="77"/>
                </a:cxn>
                <a:cxn ang="0">
                  <a:pos x="14" y="82"/>
                </a:cxn>
                <a:cxn ang="0">
                  <a:pos x="15" y="92"/>
                </a:cxn>
                <a:cxn ang="0">
                  <a:pos x="15" y="96"/>
                </a:cxn>
                <a:cxn ang="0">
                  <a:pos x="15" y="100"/>
                </a:cxn>
                <a:cxn ang="0">
                  <a:pos x="16" y="113"/>
                </a:cxn>
                <a:cxn ang="0">
                  <a:pos x="17" y="116"/>
                </a:cxn>
                <a:cxn ang="0">
                  <a:pos x="16" y="120"/>
                </a:cxn>
                <a:cxn ang="0">
                  <a:pos x="15" y="122"/>
                </a:cxn>
                <a:cxn ang="0">
                  <a:pos x="16" y="124"/>
                </a:cxn>
                <a:cxn ang="0">
                  <a:pos x="16" y="130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5" y="128"/>
                </a:cxn>
                <a:cxn ang="0">
                  <a:pos x="5" y="126"/>
                </a:cxn>
                <a:cxn ang="0">
                  <a:pos x="4" y="119"/>
                </a:cxn>
                <a:cxn ang="0">
                  <a:pos x="2" y="113"/>
                </a:cxn>
                <a:cxn ang="0">
                  <a:pos x="1" y="97"/>
                </a:cxn>
                <a:cxn ang="0">
                  <a:pos x="0" y="88"/>
                </a:cxn>
                <a:cxn ang="0">
                  <a:pos x="0" y="85"/>
                </a:cxn>
                <a:cxn ang="0">
                  <a:pos x="1" y="82"/>
                </a:cxn>
                <a:cxn ang="0">
                  <a:pos x="4" y="78"/>
                </a:cxn>
                <a:cxn ang="0">
                  <a:pos x="3" y="73"/>
                </a:cxn>
                <a:cxn ang="0">
                  <a:pos x="1" y="70"/>
                </a:cxn>
                <a:cxn ang="0">
                  <a:pos x="1" y="63"/>
                </a:cxn>
                <a:cxn ang="0">
                  <a:pos x="2" y="59"/>
                </a:cxn>
                <a:cxn ang="0">
                  <a:pos x="3" y="49"/>
                </a:cxn>
                <a:cxn ang="0">
                  <a:pos x="2" y="46"/>
                </a:cxn>
                <a:cxn ang="0">
                  <a:pos x="2" y="40"/>
                </a:cxn>
                <a:cxn ang="0">
                  <a:pos x="2" y="35"/>
                </a:cxn>
                <a:cxn ang="0">
                  <a:pos x="5" y="21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12" y="0"/>
                </a:cxn>
                <a:cxn ang="0">
                  <a:pos x="14" y="1"/>
                </a:cxn>
              </a:cxnLst>
              <a:rect l="0" t="0" r="r" b="b"/>
              <a:pathLst>
                <a:path w="17" h="134">
                  <a:moveTo>
                    <a:pt x="14" y="1"/>
                  </a:moveTo>
                  <a:lnTo>
                    <a:pt x="14" y="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5" y="43"/>
                  </a:lnTo>
                  <a:lnTo>
                    <a:pt x="15" y="47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54"/>
                  </a:lnTo>
                  <a:lnTo>
                    <a:pt x="12" y="5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4" y="69"/>
                  </a:lnTo>
                  <a:lnTo>
                    <a:pt x="15" y="73"/>
                  </a:lnTo>
                  <a:lnTo>
                    <a:pt x="15" y="77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87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6"/>
                  </a:lnTo>
                  <a:lnTo>
                    <a:pt x="15" y="100"/>
                  </a:lnTo>
                  <a:lnTo>
                    <a:pt x="15" y="100"/>
                  </a:lnTo>
                  <a:lnTo>
                    <a:pt x="15" y="107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7" y="116"/>
                  </a:lnTo>
                  <a:lnTo>
                    <a:pt x="17" y="118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5" y="122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6" y="128"/>
                  </a:lnTo>
                  <a:lnTo>
                    <a:pt x="16" y="130"/>
                  </a:lnTo>
                  <a:lnTo>
                    <a:pt x="14" y="132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6" y="131"/>
                  </a:lnTo>
                  <a:lnTo>
                    <a:pt x="5" y="128"/>
                  </a:lnTo>
                  <a:lnTo>
                    <a:pt x="5" y="126"/>
                  </a:lnTo>
                  <a:lnTo>
                    <a:pt x="5" y="126"/>
                  </a:lnTo>
                  <a:lnTo>
                    <a:pt x="5" y="122"/>
                  </a:lnTo>
                  <a:lnTo>
                    <a:pt x="4" y="119"/>
                  </a:lnTo>
                  <a:lnTo>
                    <a:pt x="2" y="113"/>
                  </a:lnTo>
                  <a:lnTo>
                    <a:pt x="2" y="113"/>
                  </a:lnTo>
                  <a:lnTo>
                    <a:pt x="1" y="10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4" y="75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1" y="70"/>
                  </a:lnTo>
                  <a:lnTo>
                    <a:pt x="1" y="66"/>
                  </a:lnTo>
                  <a:lnTo>
                    <a:pt x="1" y="6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3" y="53"/>
                  </a:lnTo>
                  <a:lnTo>
                    <a:pt x="3" y="49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28"/>
                  </a:lnTo>
                  <a:lnTo>
                    <a:pt x="5" y="21"/>
                  </a:lnTo>
                  <a:lnTo>
                    <a:pt x="7" y="1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4" name="Freeform 320"/>
            <p:cNvSpPr>
              <a:spLocks/>
            </p:cNvSpPr>
            <p:nvPr/>
          </p:nvSpPr>
          <p:spPr bwMode="auto">
            <a:xfrm>
              <a:off x="5535" y="2512"/>
              <a:ext cx="11" cy="4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9" y="13"/>
                </a:cxn>
                <a:cxn ang="0">
                  <a:pos x="10" y="19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11" y="29"/>
                </a:cxn>
                <a:cxn ang="0">
                  <a:pos x="11" y="32"/>
                </a:cxn>
                <a:cxn ang="0">
                  <a:pos x="9" y="38"/>
                </a:cxn>
                <a:cxn ang="0">
                  <a:pos x="9" y="38"/>
                </a:cxn>
                <a:cxn ang="0">
                  <a:pos x="8" y="41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3" y="40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36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1" y="27"/>
                </a:cxn>
                <a:cxn ang="0">
                  <a:pos x="1" y="21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1" h="42">
                  <a:moveTo>
                    <a:pt x="8" y="0"/>
                  </a:moveTo>
                  <a:lnTo>
                    <a:pt x="8" y="0"/>
                  </a:lnTo>
                  <a:lnTo>
                    <a:pt x="9" y="13"/>
                  </a:lnTo>
                  <a:lnTo>
                    <a:pt x="10" y="19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41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27"/>
                  </a:lnTo>
                  <a:lnTo>
                    <a:pt x="1" y="2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5" name="Freeform 321"/>
            <p:cNvSpPr>
              <a:spLocks noEditPoints="1"/>
            </p:cNvSpPr>
            <p:nvPr/>
          </p:nvSpPr>
          <p:spPr bwMode="auto">
            <a:xfrm>
              <a:off x="5126" y="1885"/>
              <a:ext cx="50" cy="46"/>
            </a:xfrm>
            <a:custGeom>
              <a:avLst/>
              <a:gdLst/>
              <a:ahLst/>
              <a:cxnLst>
                <a:cxn ang="0">
                  <a:pos x="3" y="11"/>
                </a:cxn>
                <a:cxn ang="0">
                  <a:pos x="3" y="11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21" y="1"/>
                </a:cxn>
                <a:cxn ang="0">
                  <a:pos x="25" y="0"/>
                </a:cxn>
                <a:cxn ang="0">
                  <a:pos x="28" y="1"/>
                </a:cxn>
                <a:cxn ang="0">
                  <a:pos x="28" y="1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11"/>
                </a:cxn>
                <a:cxn ang="0">
                  <a:pos x="49" y="13"/>
                </a:cxn>
                <a:cxn ang="0">
                  <a:pos x="50" y="15"/>
                </a:cxn>
                <a:cxn ang="0">
                  <a:pos x="49" y="17"/>
                </a:cxn>
                <a:cxn ang="0">
                  <a:pos x="49" y="17"/>
                </a:cxn>
                <a:cxn ang="0">
                  <a:pos x="47" y="21"/>
                </a:cxn>
                <a:cxn ang="0">
                  <a:pos x="45" y="24"/>
                </a:cxn>
                <a:cxn ang="0">
                  <a:pos x="42" y="27"/>
                </a:cxn>
                <a:cxn ang="0">
                  <a:pos x="37" y="27"/>
                </a:cxn>
                <a:cxn ang="0">
                  <a:pos x="37" y="27"/>
                </a:cxn>
                <a:cxn ang="0">
                  <a:pos x="35" y="32"/>
                </a:cxn>
                <a:cxn ang="0">
                  <a:pos x="33" y="36"/>
                </a:cxn>
                <a:cxn ang="0">
                  <a:pos x="33" y="36"/>
                </a:cxn>
                <a:cxn ang="0">
                  <a:pos x="31" y="40"/>
                </a:cxn>
                <a:cxn ang="0">
                  <a:pos x="29" y="42"/>
                </a:cxn>
                <a:cxn ang="0">
                  <a:pos x="26" y="43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8" y="43"/>
                </a:cxn>
                <a:cxn ang="0">
                  <a:pos x="14" y="45"/>
                </a:cxn>
                <a:cxn ang="0">
                  <a:pos x="10" y="46"/>
                </a:cxn>
                <a:cxn ang="0">
                  <a:pos x="6" y="46"/>
                </a:cxn>
                <a:cxn ang="0">
                  <a:pos x="6" y="46"/>
                </a:cxn>
                <a:cxn ang="0">
                  <a:pos x="1" y="44"/>
                </a:cxn>
                <a:cxn ang="0">
                  <a:pos x="0" y="4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1" y="25"/>
                </a:cxn>
                <a:cxn ang="0">
                  <a:pos x="1" y="17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37" y="15"/>
                </a:cxn>
                <a:cxn ang="0">
                  <a:pos x="37" y="15"/>
                </a:cxn>
                <a:cxn ang="0">
                  <a:pos x="32" y="14"/>
                </a:cxn>
                <a:cxn ang="0">
                  <a:pos x="26" y="13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2" y="15"/>
                </a:cxn>
                <a:cxn ang="0">
                  <a:pos x="10" y="17"/>
                </a:cxn>
                <a:cxn ang="0">
                  <a:pos x="9" y="21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11" y="34"/>
                </a:cxn>
                <a:cxn ang="0">
                  <a:pos x="11" y="34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37" y="15"/>
                </a:cxn>
                <a:cxn ang="0">
                  <a:pos x="37" y="15"/>
                </a:cxn>
              </a:cxnLst>
              <a:rect l="0" t="0" r="r" b="b"/>
              <a:pathLst>
                <a:path w="50" h="46">
                  <a:moveTo>
                    <a:pt x="3" y="11"/>
                  </a:moveTo>
                  <a:lnTo>
                    <a:pt x="3" y="11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5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50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1"/>
                  </a:lnTo>
                  <a:lnTo>
                    <a:pt x="45" y="24"/>
                  </a:lnTo>
                  <a:lnTo>
                    <a:pt x="42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32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1" y="40"/>
                  </a:lnTo>
                  <a:lnTo>
                    <a:pt x="29" y="42"/>
                  </a:lnTo>
                  <a:lnTo>
                    <a:pt x="26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8" y="43"/>
                  </a:lnTo>
                  <a:lnTo>
                    <a:pt x="14" y="45"/>
                  </a:lnTo>
                  <a:lnTo>
                    <a:pt x="10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1" y="25"/>
                  </a:lnTo>
                  <a:lnTo>
                    <a:pt x="1" y="1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37" y="15"/>
                  </a:moveTo>
                  <a:lnTo>
                    <a:pt x="37" y="15"/>
                  </a:lnTo>
                  <a:lnTo>
                    <a:pt x="32" y="14"/>
                  </a:lnTo>
                  <a:lnTo>
                    <a:pt x="2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2" y="15"/>
                  </a:lnTo>
                  <a:lnTo>
                    <a:pt x="10" y="17"/>
                  </a:lnTo>
                  <a:lnTo>
                    <a:pt x="9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37" y="15"/>
                  </a:lnTo>
                  <a:lnTo>
                    <a:pt x="3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6" name="Freeform 322"/>
            <p:cNvSpPr>
              <a:spLocks noEditPoints="1"/>
            </p:cNvSpPr>
            <p:nvPr/>
          </p:nvSpPr>
          <p:spPr bwMode="auto">
            <a:xfrm>
              <a:off x="5129" y="1670"/>
              <a:ext cx="40" cy="3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1"/>
                </a:cxn>
                <a:cxn ang="0">
                  <a:pos x="3" y="15"/>
                </a:cxn>
                <a:cxn ang="0">
                  <a:pos x="3" y="13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7"/>
                </a:cxn>
                <a:cxn ang="0">
                  <a:pos x="3" y="5"/>
                </a:cxn>
                <a:cxn ang="0">
                  <a:pos x="6" y="3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5" y="1"/>
                </a:cxn>
                <a:cxn ang="0">
                  <a:pos x="36" y="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9" y="16"/>
                </a:cxn>
                <a:cxn ang="0">
                  <a:pos x="39" y="16"/>
                </a:cxn>
                <a:cxn ang="0">
                  <a:pos x="40" y="21"/>
                </a:cxn>
                <a:cxn ang="0">
                  <a:pos x="39" y="26"/>
                </a:cxn>
                <a:cxn ang="0">
                  <a:pos x="37" y="31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8" y="38"/>
                </a:cxn>
                <a:cxn ang="0">
                  <a:pos x="22" y="39"/>
                </a:cxn>
                <a:cxn ang="0">
                  <a:pos x="16" y="39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7" y="33"/>
                </a:cxn>
                <a:cxn ang="0">
                  <a:pos x="5" y="28"/>
                </a:cxn>
                <a:cxn ang="0">
                  <a:pos x="5" y="28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27" y="9"/>
                </a:cxn>
                <a:cxn ang="0">
                  <a:pos x="27" y="9"/>
                </a:cxn>
                <a:cxn ang="0">
                  <a:pos x="20" y="10"/>
                </a:cxn>
                <a:cxn ang="0">
                  <a:pos x="16" y="13"/>
                </a:cxn>
                <a:cxn ang="0">
                  <a:pos x="13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3" y="22"/>
                </a:cxn>
                <a:cxn ang="0">
                  <a:pos x="14" y="24"/>
                </a:cxn>
                <a:cxn ang="0">
                  <a:pos x="14" y="24"/>
                </a:cxn>
                <a:cxn ang="0">
                  <a:pos x="18" y="27"/>
                </a:cxn>
                <a:cxn ang="0">
                  <a:pos x="20" y="29"/>
                </a:cxn>
                <a:cxn ang="0">
                  <a:pos x="23" y="28"/>
                </a:cxn>
                <a:cxn ang="0">
                  <a:pos x="23" y="28"/>
                </a:cxn>
                <a:cxn ang="0">
                  <a:pos x="27" y="22"/>
                </a:cxn>
                <a:cxn ang="0">
                  <a:pos x="29" y="18"/>
                </a:cxn>
                <a:cxn ang="0">
                  <a:pos x="29" y="14"/>
                </a:cxn>
                <a:cxn ang="0">
                  <a:pos x="27" y="9"/>
                </a:cxn>
                <a:cxn ang="0">
                  <a:pos x="27" y="9"/>
                </a:cxn>
              </a:cxnLst>
              <a:rect l="0" t="0" r="r" b="b"/>
              <a:pathLst>
                <a:path w="40" h="39">
                  <a:moveTo>
                    <a:pt x="0" y="21"/>
                  </a:moveTo>
                  <a:lnTo>
                    <a:pt x="0" y="21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5" y="1"/>
                  </a:lnTo>
                  <a:lnTo>
                    <a:pt x="36" y="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0" y="21"/>
                  </a:lnTo>
                  <a:lnTo>
                    <a:pt x="39" y="26"/>
                  </a:lnTo>
                  <a:lnTo>
                    <a:pt x="37" y="31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8" y="38"/>
                  </a:lnTo>
                  <a:lnTo>
                    <a:pt x="22" y="39"/>
                  </a:lnTo>
                  <a:lnTo>
                    <a:pt x="16" y="39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3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0" y="21"/>
                  </a:lnTo>
                  <a:lnTo>
                    <a:pt x="0" y="21"/>
                  </a:lnTo>
                  <a:close/>
                  <a:moveTo>
                    <a:pt x="27" y="9"/>
                  </a:moveTo>
                  <a:lnTo>
                    <a:pt x="27" y="9"/>
                  </a:lnTo>
                  <a:lnTo>
                    <a:pt x="20" y="10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7"/>
                  </a:lnTo>
                  <a:lnTo>
                    <a:pt x="20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2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27" y="9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7" name="Freeform 323"/>
            <p:cNvSpPr>
              <a:spLocks noEditPoints="1"/>
            </p:cNvSpPr>
            <p:nvPr/>
          </p:nvSpPr>
          <p:spPr bwMode="auto">
            <a:xfrm>
              <a:off x="5753" y="2283"/>
              <a:ext cx="144" cy="301"/>
            </a:xfrm>
            <a:custGeom>
              <a:avLst/>
              <a:gdLst/>
              <a:ahLst/>
              <a:cxnLst>
                <a:cxn ang="0">
                  <a:pos x="11" y="287"/>
                </a:cxn>
                <a:cxn ang="0">
                  <a:pos x="37" y="279"/>
                </a:cxn>
                <a:cxn ang="0">
                  <a:pos x="37" y="262"/>
                </a:cxn>
                <a:cxn ang="0">
                  <a:pos x="39" y="244"/>
                </a:cxn>
                <a:cxn ang="0">
                  <a:pos x="35" y="213"/>
                </a:cxn>
                <a:cxn ang="0">
                  <a:pos x="35" y="186"/>
                </a:cxn>
                <a:cxn ang="0">
                  <a:pos x="35" y="167"/>
                </a:cxn>
                <a:cxn ang="0">
                  <a:pos x="31" y="147"/>
                </a:cxn>
                <a:cxn ang="0">
                  <a:pos x="11" y="135"/>
                </a:cxn>
                <a:cxn ang="0">
                  <a:pos x="4" y="115"/>
                </a:cxn>
                <a:cxn ang="0">
                  <a:pos x="33" y="110"/>
                </a:cxn>
                <a:cxn ang="0">
                  <a:pos x="31" y="91"/>
                </a:cxn>
                <a:cxn ang="0">
                  <a:pos x="29" y="59"/>
                </a:cxn>
                <a:cxn ang="0">
                  <a:pos x="32" y="42"/>
                </a:cxn>
                <a:cxn ang="0">
                  <a:pos x="10" y="20"/>
                </a:cxn>
                <a:cxn ang="0">
                  <a:pos x="26" y="7"/>
                </a:cxn>
                <a:cxn ang="0">
                  <a:pos x="68" y="6"/>
                </a:cxn>
                <a:cxn ang="0">
                  <a:pos x="97" y="18"/>
                </a:cxn>
                <a:cxn ang="0">
                  <a:pos x="116" y="36"/>
                </a:cxn>
                <a:cxn ang="0">
                  <a:pos x="137" y="59"/>
                </a:cxn>
                <a:cxn ang="0">
                  <a:pos x="144" y="98"/>
                </a:cxn>
                <a:cxn ang="0">
                  <a:pos x="141" y="113"/>
                </a:cxn>
                <a:cxn ang="0">
                  <a:pos x="140" y="146"/>
                </a:cxn>
                <a:cxn ang="0">
                  <a:pos x="140" y="164"/>
                </a:cxn>
                <a:cxn ang="0">
                  <a:pos x="138" y="183"/>
                </a:cxn>
                <a:cxn ang="0">
                  <a:pos x="138" y="208"/>
                </a:cxn>
                <a:cxn ang="0">
                  <a:pos x="137" y="234"/>
                </a:cxn>
                <a:cxn ang="0">
                  <a:pos x="136" y="261"/>
                </a:cxn>
                <a:cxn ang="0">
                  <a:pos x="139" y="276"/>
                </a:cxn>
                <a:cxn ang="0">
                  <a:pos x="111" y="299"/>
                </a:cxn>
                <a:cxn ang="0">
                  <a:pos x="90" y="298"/>
                </a:cxn>
                <a:cxn ang="0">
                  <a:pos x="67" y="297"/>
                </a:cxn>
                <a:cxn ang="0">
                  <a:pos x="43" y="297"/>
                </a:cxn>
                <a:cxn ang="0">
                  <a:pos x="18" y="297"/>
                </a:cxn>
                <a:cxn ang="0">
                  <a:pos x="91" y="274"/>
                </a:cxn>
                <a:cxn ang="0">
                  <a:pos x="114" y="278"/>
                </a:cxn>
                <a:cxn ang="0">
                  <a:pos x="116" y="259"/>
                </a:cxn>
                <a:cxn ang="0">
                  <a:pos x="113" y="234"/>
                </a:cxn>
                <a:cxn ang="0">
                  <a:pos x="115" y="205"/>
                </a:cxn>
                <a:cxn ang="0">
                  <a:pos x="114" y="185"/>
                </a:cxn>
                <a:cxn ang="0">
                  <a:pos x="114" y="151"/>
                </a:cxn>
                <a:cxn ang="0">
                  <a:pos x="104" y="129"/>
                </a:cxn>
                <a:cxn ang="0">
                  <a:pos x="82" y="130"/>
                </a:cxn>
                <a:cxn ang="0">
                  <a:pos x="57" y="129"/>
                </a:cxn>
                <a:cxn ang="0">
                  <a:pos x="50" y="141"/>
                </a:cxn>
                <a:cxn ang="0">
                  <a:pos x="50" y="176"/>
                </a:cxn>
                <a:cxn ang="0">
                  <a:pos x="50" y="201"/>
                </a:cxn>
                <a:cxn ang="0">
                  <a:pos x="46" y="228"/>
                </a:cxn>
                <a:cxn ang="0">
                  <a:pos x="48" y="257"/>
                </a:cxn>
                <a:cxn ang="0">
                  <a:pos x="52" y="279"/>
                </a:cxn>
                <a:cxn ang="0">
                  <a:pos x="83" y="277"/>
                </a:cxn>
                <a:cxn ang="0">
                  <a:pos x="106" y="53"/>
                </a:cxn>
                <a:cxn ang="0">
                  <a:pos x="70" y="24"/>
                </a:cxn>
                <a:cxn ang="0">
                  <a:pos x="50" y="30"/>
                </a:cxn>
                <a:cxn ang="0">
                  <a:pos x="48" y="73"/>
                </a:cxn>
                <a:cxn ang="0">
                  <a:pos x="48" y="95"/>
                </a:cxn>
                <a:cxn ang="0">
                  <a:pos x="64" y="120"/>
                </a:cxn>
                <a:cxn ang="0">
                  <a:pos x="88" y="122"/>
                </a:cxn>
                <a:cxn ang="0">
                  <a:pos x="110" y="110"/>
                </a:cxn>
                <a:cxn ang="0">
                  <a:pos x="110" y="87"/>
                </a:cxn>
              </a:cxnLst>
              <a:rect l="0" t="0" r="r" b="b"/>
              <a:pathLst>
                <a:path w="144" h="301">
                  <a:moveTo>
                    <a:pt x="4" y="301"/>
                  </a:moveTo>
                  <a:lnTo>
                    <a:pt x="4" y="301"/>
                  </a:lnTo>
                  <a:lnTo>
                    <a:pt x="4" y="285"/>
                  </a:lnTo>
                  <a:lnTo>
                    <a:pt x="4" y="285"/>
                  </a:lnTo>
                  <a:lnTo>
                    <a:pt x="5" y="284"/>
                  </a:lnTo>
                  <a:lnTo>
                    <a:pt x="5" y="284"/>
                  </a:lnTo>
                  <a:lnTo>
                    <a:pt x="8" y="286"/>
                  </a:lnTo>
                  <a:lnTo>
                    <a:pt x="11" y="287"/>
                  </a:lnTo>
                  <a:lnTo>
                    <a:pt x="13" y="288"/>
                  </a:lnTo>
                  <a:lnTo>
                    <a:pt x="16" y="287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0" y="282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7" y="279"/>
                  </a:lnTo>
                  <a:lnTo>
                    <a:pt x="38" y="278"/>
                  </a:lnTo>
                  <a:lnTo>
                    <a:pt x="38" y="276"/>
                  </a:lnTo>
                  <a:lnTo>
                    <a:pt x="38" y="274"/>
                  </a:lnTo>
                  <a:lnTo>
                    <a:pt x="38" y="274"/>
                  </a:lnTo>
                  <a:lnTo>
                    <a:pt x="37" y="272"/>
                  </a:lnTo>
                  <a:lnTo>
                    <a:pt x="36" y="270"/>
                  </a:lnTo>
                  <a:lnTo>
                    <a:pt x="36" y="266"/>
                  </a:lnTo>
                  <a:lnTo>
                    <a:pt x="37" y="262"/>
                  </a:lnTo>
                  <a:lnTo>
                    <a:pt x="37" y="258"/>
                  </a:lnTo>
                  <a:lnTo>
                    <a:pt x="37" y="258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7" y="248"/>
                  </a:lnTo>
                  <a:lnTo>
                    <a:pt x="37" y="248"/>
                  </a:lnTo>
                  <a:lnTo>
                    <a:pt x="39" y="246"/>
                  </a:lnTo>
                  <a:lnTo>
                    <a:pt x="39" y="244"/>
                  </a:lnTo>
                  <a:lnTo>
                    <a:pt x="39" y="240"/>
                  </a:lnTo>
                  <a:lnTo>
                    <a:pt x="37" y="236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5" y="225"/>
                  </a:lnTo>
                  <a:lnTo>
                    <a:pt x="35" y="217"/>
                  </a:lnTo>
                  <a:lnTo>
                    <a:pt x="35" y="217"/>
                  </a:lnTo>
                  <a:lnTo>
                    <a:pt x="35" y="213"/>
                  </a:lnTo>
                  <a:lnTo>
                    <a:pt x="35" y="208"/>
                  </a:lnTo>
                  <a:lnTo>
                    <a:pt x="35" y="208"/>
                  </a:lnTo>
                  <a:lnTo>
                    <a:pt x="34" y="203"/>
                  </a:lnTo>
                  <a:lnTo>
                    <a:pt x="33" y="198"/>
                  </a:lnTo>
                  <a:lnTo>
                    <a:pt x="33" y="194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86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3" y="180"/>
                  </a:lnTo>
                  <a:lnTo>
                    <a:pt x="32" y="176"/>
                  </a:lnTo>
                  <a:lnTo>
                    <a:pt x="33" y="172"/>
                  </a:lnTo>
                  <a:lnTo>
                    <a:pt x="35" y="169"/>
                  </a:lnTo>
                  <a:lnTo>
                    <a:pt x="35" y="169"/>
                  </a:lnTo>
                  <a:lnTo>
                    <a:pt x="35" y="167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3" y="163"/>
                  </a:lnTo>
                  <a:lnTo>
                    <a:pt x="33" y="159"/>
                  </a:lnTo>
                  <a:lnTo>
                    <a:pt x="33" y="155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0" y="141"/>
                  </a:lnTo>
                  <a:lnTo>
                    <a:pt x="28" y="137"/>
                  </a:lnTo>
                  <a:lnTo>
                    <a:pt x="24" y="135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2" y="121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12" y="116"/>
                  </a:lnTo>
                  <a:lnTo>
                    <a:pt x="21" y="117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7" y="116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0" y="101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9" y="80"/>
                  </a:lnTo>
                  <a:lnTo>
                    <a:pt x="29" y="72"/>
                  </a:lnTo>
                  <a:lnTo>
                    <a:pt x="29" y="64"/>
                  </a:lnTo>
                  <a:lnTo>
                    <a:pt x="29" y="59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9" y="54"/>
                  </a:lnTo>
                  <a:lnTo>
                    <a:pt x="30" y="52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37"/>
                  </a:lnTo>
                  <a:lnTo>
                    <a:pt x="30" y="33"/>
                  </a:lnTo>
                  <a:lnTo>
                    <a:pt x="27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9" y="27"/>
                  </a:lnTo>
                  <a:lnTo>
                    <a:pt x="16" y="25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1" y="15"/>
                  </a:lnTo>
                  <a:lnTo>
                    <a:pt x="13" y="12"/>
                  </a:lnTo>
                  <a:lnTo>
                    <a:pt x="16" y="10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4" y="8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31" y="4"/>
                  </a:lnTo>
                  <a:lnTo>
                    <a:pt x="36" y="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80" y="6"/>
                  </a:lnTo>
                  <a:lnTo>
                    <a:pt x="87" y="8"/>
                  </a:lnTo>
                  <a:lnTo>
                    <a:pt x="92" y="12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9" y="20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109" y="27"/>
                  </a:lnTo>
                  <a:lnTo>
                    <a:pt x="112" y="30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6" y="36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23" y="38"/>
                  </a:lnTo>
                  <a:lnTo>
                    <a:pt x="126" y="40"/>
                  </a:lnTo>
                  <a:lnTo>
                    <a:pt x="129" y="43"/>
                  </a:lnTo>
                  <a:lnTo>
                    <a:pt x="131" y="46"/>
                  </a:lnTo>
                  <a:lnTo>
                    <a:pt x="134" y="52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8" y="64"/>
                  </a:lnTo>
                  <a:lnTo>
                    <a:pt x="138" y="7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41" y="89"/>
                  </a:lnTo>
                  <a:lnTo>
                    <a:pt x="144" y="98"/>
                  </a:lnTo>
                  <a:lnTo>
                    <a:pt x="144" y="98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0" y="107"/>
                  </a:lnTo>
                  <a:lnTo>
                    <a:pt x="142" y="110"/>
                  </a:lnTo>
                  <a:lnTo>
                    <a:pt x="142" y="110"/>
                  </a:lnTo>
                  <a:lnTo>
                    <a:pt x="142" y="111"/>
                  </a:lnTo>
                  <a:lnTo>
                    <a:pt x="142" y="111"/>
                  </a:lnTo>
                  <a:lnTo>
                    <a:pt x="141" y="113"/>
                  </a:lnTo>
                  <a:lnTo>
                    <a:pt x="140" y="115"/>
                  </a:lnTo>
                  <a:lnTo>
                    <a:pt x="139" y="119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141" y="136"/>
                  </a:lnTo>
                  <a:lnTo>
                    <a:pt x="140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38" y="152"/>
                  </a:lnTo>
                  <a:lnTo>
                    <a:pt x="137" y="155"/>
                  </a:lnTo>
                  <a:lnTo>
                    <a:pt x="138" y="159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40" y="164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38" y="171"/>
                  </a:lnTo>
                  <a:lnTo>
                    <a:pt x="138" y="171"/>
                  </a:lnTo>
                  <a:lnTo>
                    <a:pt x="136" y="175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38" y="183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6" y="192"/>
                  </a:lnTo>
                  <a:lnTo>
                    <a:pt x="136" y="195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36" y="214"/>
                  </a:lnTo>
                  <a:lnTo>
                    <a:pt x="136" y="216"/>
                  </a:lnTo>
                  <a:lnTo>
                    <a:pt x="136" y="216"/>
                  </a:lnTo>
                  <a:lnTo>
                    <a:pt x="137" y="228"/>
                  </a:lnTo>
                  <a:lnTo>
                    <a:pt x="137" y="234"/>
                  </a:lnTo>
                  <a:lnTo>
                    <a:pt x="135" y="240"/>
                  </a:lnTo>
                  <a:lnTo>
                    <a:pt x="135" y="240"/>
                  </a:lnTo>
                  <a:lnTo>
                    <a:pt x="135" y="242"/>
                  </a:lnTo>
                  <a:lnTo>
                    <a:pt x="135" y="245"/>
                  </a:lnTo>
                  <a:lnTo>
                    <a:pt x="136" y="251"/>
                  </a:lnTo>
                  <a:lnTo>
                    <a:pt x="136" y="251"/>
                  </a:lnTo>
                  <a:lnTo>
                    <a:pt x="137" y="256"/>
                  </a:lnTo>
                  <a:lnTo>
                    <a:pt x="136" y="261"/>
                  </a:lnTo>
                  <a:lnTo>
                    <a:pt x="136" y="261"/>
                  </a:lnTo>
                  <a:lnTo>
                    <a:pt x="136" y="262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8" y="267"/>
                  </a:lnTo>
                  <a:lnTo>
                    <a:pt x="139" y="270"/>
                  </a:lnTo>
                  <a:lnTo>
                    <a:pt x="139" y="276"/>
                  </a:lnTo>
                  <a:lnTo>
                    <a:pt x="139" y="276"/>
                  </a:lnTo>
                  <a:lnTo>
                    <a:pt x="139" y="281"/>
                  </a:lnTo>
                  <a:lnTo>
                    <a:pt x="140" y="286"/>
                  </a:lnTo>
                  <a:lnTo>
                    <a:pt x="141" y="292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25" y="297"/>
                  </a:lnTo>
                  <a:lnTo>
                    <a:pt x="125" y="297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04" y="300"/>
                  </a:lnTo>
                  <a:lnTo>
                    <a:pt x="100" y="299"/>
                  </a:lnTo>
                  <a:lnTo>
                    <a:pt x="97" y="298"/>
                  </a:lnTo>
                  <a:lnTo>
                    <a:pt x="97" y="298"/>
                  </a:lnTo>
                  <a:lnTo>
                    <a:pt x="95" y="297"/>
                  </a:lnTo>
                  <a:lnTo>
                    <a:pt x="95" y="297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1" y="296"/>
                  </a:lnTo>
                  <a:lnTo>
                    <a:pt x="78" y="295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67" y="297"/>
                  </a:lnTo>
                  <a:lnTo>
                    <a:pt x="63" y="297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5" y="296"/>
                  </a:lnTo>
                  <a:lnTo>
                    <a:pt x="50" y="297"/>
                  </a:lnTo>
                  <a:lnTo>
                    <a:pt x="50" y="297"/>
                  </a:lnTo>
                  <a:lnTo>
                    <a:pt x="47" y="298"/>
                  </a:lnTo>
                  <a:lnTo>
                    <a:pt x="43" y="297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33" y="297"/>
                  </a:lnTo>
                  <a:lnTo>
                    <a:pt x="29" y="298"/>
                  </a:lnTo>
                  <a:lnTo>
                    <a:pt x="26" y="298"/>
                  </a:lnTo>
                  <a:lnTo>
                    <a:pt x="22" y="298"/>
                  </a:lnTo>
                  <a:lnTo>
                    <a:pt x="22" y="298"/>
                  </a:lnTo>
                  <a:lnTo>
                    <a:pt x="18" y="297"/>
                  </a:lnTo>
                  <a:lnTo>
                    <a:pt x="14" y="297"/>
                  </a:lnTo>
                  <a:lnTo>
                    <a:pt x="10" y="298"/>
                  </a:lnTo>
                  <a:lnTo>
                    <a:pt x="6" y="301"/>
                  </a:lnTo>
                  <a:lnTo>
                    <a:pt x="6" y="301"/>
                  </a:lnTo>
                  <a:lnTo>
                    <a:pt x="5" y="301"/>
                  </a:lnTo>
                  <a:lnTo>
                    <a:pt x="4" y="301"/>
                  </a:lnTo>
                  <a:lnTo>
                    <a:pt x="4" y="301"/>
                  </a:lnTo>
                  <a:close/>
                  <a:moveTo>
                    <a:pt x="91" y="274"/>
                  </a:moveTo>
                  <a:lnTo>
                    <a:pt x="91" y="274"/>
                  </a:lnTo>
                  <a:lnTo>
                    <a:pt x="93" y="277"/>
                  </a:lnTo>
                  <a:lnTo>
                    <a:pt x="96" y="278"/>
                  </a:lnTo>
                  <a:lnTo>
                    <a:pt x="99" y="279"/>
                  </a:lnTo>
                  <a:lnTo>
                    <a:pt x="102" y="280"/>
                  </a:lnTo>
                  <a:lnTo>
                    <a:pt x="108" y="279"/>
                  </a:lnTo>
                  <a:lnTo>
                    <a:pt x="114" y="278"/>
                  </a:lnTo>
                  <a:lnTo>
                    <a:pt x="114" y="278"/>
                  </a:lnTo>
                  <a:lnTo>
                    <a:pt x="117" y="277"/>
                  </a:lnTo>
                  <a:lnTo>
                    <a:pt x="118" y="275"/>
                  </a:lnTo>
                  <a:lnTo>
                    <a:pt x="119" y="272"/>
                  </a:lnTo>
                  <a:lnTo>
                    <a:pt x="118" y="269"/>
                  </a:lnTo>
                  <a:lnTo>
                    <a:pt x="118" y="269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116" y="259"/>
                  </a:lnTo>
                  <a:lnTo>
                    <a:pt x="116" y="256"/>
                  </a:lnTo>
                  <a:lnTo>
                    <a:pt x="116" y="249"/>
                  </a:lnTo>
                  <a:lnTo>
                    <a:pt x="116" y="243"/>
                  </a:lnTo>
                  <a:lnTo>
                    <a:pt x="115" y="240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6"/>
                  </a:lnTo>
                  <a:lnTo>
                    <a:pt x="113" y="234"/>
                  </a:lnTo>
                  <a:lnTo>
                    <a:pt x="113" y="234"/>
                  </a:lnTo>
                  <a:lnTo>
                    <a:pt x="113" y="218"/>
                  </a:lnTo>
                  <a:lnTo>
                    <a:pt x="113" y="218"/>
                  </a:lnTo>
                  <a:lnTo>
                    <a:pt x="112" y="214"/>
                  </a:lnTo>
                  <a:lnTo>
                    <a:pt x="113" y="211"/>
                  </a:lnTo>
                  <a:lnTo>
                    <a:pt x="113" y="211"/>
                  </a:lnTo>
                  <a:lnTo>
                    <a:pt x="115" y="207"/>
                  </a:lnTo>
                  <a:lnTo>
                    <a:pt x="115" y="205"/>
                  </a:lnTo>
                  <a:lnTo>
                    <a:pt x="114" y="202"/>
                  </a:lnTo>
                  <a:lnTo>
                    <a:pt x="114" y="202"/>
                  </a:lnTo>
                  <a:lnTo>
                    <a:pt x="113" y="200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5" y="195"/>
                  </a:lnTo>
                  <a:lnTo>
                    <a:pt x="115" y="192"/>
                  </a:lnTo>
                  <a:lnTo>
                    <a:pt x="114" y="185"/>
                  </a:lnTo>
                  <a:lnTo>
                    <a:pt x="114" y="185"/>
                  </a:lnTo>
                  <a:lnTo>
                    <a:pt x="113" y="180"/>
                  </a:lnTo>
                  <a:lnTo>
                    <a:pt x="113" y="178"/>
                  </a:lnTo>
                  <a:lnTo>
                    <a:pt x="113" y="177"/>
                  </a:lnTo>
                  <a:lnTo>
                    <a:pt x="113" y="177"/>
                  </a:lnTo>
                  <a:lnTo>
                    <a:pt x="115" y="170"/>
                  </a:lnTo>
                  <a:lnTo>
                    <a:pt x="116" y="164"/>
                  </a:lnTo>
                  <a:lnTo>
                    <a:pt x="114" y="151"/>
                  </a:lnTo>
                  <a:lnTo>
                    <a:pt x="114" y="151"/>
                  </a:lnTo>
                  <a:lnTo>
                    <a:pt x="114" y="146"/>
                  </a:lnTo>
                  <a:lnTo>
                    <a:pt x="113" y="142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08" y="131"/>
                  </a:lnTo>
                  <a:lnTo>
                    <a:pt x="106" y="130"/>
                  </a:lnTo>
                  <a:lnTo>
                    <a:pt x="104" y="129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4" y="132"/>
                  </a:lnTo>
                  <a:lnTo>
                    <a:pt x="91" y="132"/>
                  </a:lnTo>
                  <a:lnTo>
                    <a:pt x="89" y="131"/>
                  </a:lnTo>
                  <a:lnTo>
                    <a:pt x="89" y="131"/>
                  </a:lnTo>
                  <a:lnTo>
                    <a:pt x="85" y="131"/>
                  </a:lnTo>
                  <a:lnTo>
                    <a:pt x="82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73" y="130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67" y="127"/>
                  </a:lnTo>
                  <a:lnTo>
                    <a:pt x="64" y="127"/>
                  </a:lnTo>
                  <a:lnTo>
                    <a:pt x="57" y="129"/>
                  </a:lnTo>
                  <a:lnTo>
                    <a:pt x="57" y="129"/>
                  </a:lnTo>
                  <a:lnTo>
                    <a:pt x="54" y="130"/>
                  </a:lnTo>
                  <a:lnTo>
                    <a:pt x="51" y="131"/>
                  </a:lnTo>
                  <a:lnTo>
                    <a:pt x="50" y="133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1" y="139"/>
                  </a:lnTo>
                  <a:lnTo>
                    <a:pt x="50" y="141"/>
                  </a:lnTo>
                  <a:lnTo>
                    <a:pt x="50" y="141"/>
                  </a:lnTo>
                  <a:lnTo>
                    <a:pt x="48" y="149"/>
                  </a:lnTo>
                  <a:lnTo>
                    <a:pt x="48" y="153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51" y="166"/>
                  </a:lnTo>
                  <a:lnTo>
                    <a:pt x="51" y="171"/>
                  </a:lnTo>
                  <a:lnTo>
                    <a:pt x="50" y="176"/>
                  </a:lnTo>
                  <a:lnTo>
                    <a:pt x="50" y="176"/>
                  </a:lnTo>
                  <a:lnTo>
                    <a:pt x="49" y="180"/>
                  </a:lnTo>
                  <a:lnTo>
                    <a:pt x="50" y="183"/>
                  </a:lnTo>
                  <a:lnTo>
                    <a:pt x="50" y="187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49" y="196"/>
                  </a:lnTo>
                  <a:lnTo>
                    <a:pt x="50" y="201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50" y="216"/>
                  </a:lnTo>
                  <a:lnTo>
                    <a:pt x="49" y="220"/>
                  </a:lnTo>
                  <a:lnTo>
                    <a:pt x="48" y="224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9" y="233"/>
                  </a:lnTo>
                  <a:lnTo>
                    <a:pt x="51" y="238"/>
                  </a:lnTo>
                  <a:lnTo>
                    <a:pt x="51" y="244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7" y="253"/>
                  </a:lnTo>
                  <a:lnTo>
                    <a:pt x="48" y="257"/>
                  </a:lnTo>
                  <a:lnTo>
                    <a:pt x="48" y="257"/>
                  </a:lnTo>
                  <a:lnTo>
                    <a:pt x="49" y="260"/>
                  </a:lnTo>
                  <a:lnTo>
                    <a:pt x="49" y="264"/>
                  </a:lnTo>
                  <a:lnTo>
                    <a:pt x="48" y="271"/>
                  </a:lnTo>
                  <a:lnTo>
                    <a:pt x="48" y="271"/>
                  </a:lnTo>
                  <a:lnTo>
                    <a:pt x="48" y="275"/>
                  </a:lnTo>
                  <a:lnTo>
                    <a:pt x="49" y="278"/>
                  </a:lnTo>
                  <a:lnTo>
                    <a:pt x="52" y="279"/>
                  </a:lnTo>
                  <a:lnTo>
                    <a:pt x="57" y="279"/>
                  </a:lnTo>
                  <a:lnTo>
                    <a:pt x="57" y="279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4" y="280"/>
                  </a:lnTo>
                  <a:lnTo>
                    <a:pt x="68" y="280"/>
                  </a:lnTo>
                  <a:lnTo>
                    <a:pt x="75" y="279"/>
                  </a:lnTo>
                  <a:lnTo>
                    <a:pt x="83" y="277"/>
                  </a:lnTo>
                  <a:lnTo>
                    <a:pt x="91" y="274"/>
                  </a:lnTo>
                  <a:lnTo>
                    <a:pt x="91" y="274"/>
                  </a:lnTo>
                  <a:close/>
                  <a:moveTo>
                    <a:pt x="106" y="66"/>
                  </a:moveTo>
                  <a:lnTo>
                    <a:pt x="106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6" y="57"/>
                  </a:lnTo>
                  <a:lnTo>
                    <a:pt x="106" y="53"/>
                  </a:lnTo>
                  <a:lnTo>
                    <a:pt x="104" y="49"/>
                  </a:lnTo>
                  <a:lnTo>
                    <a:pt x="104" y="49"/>
                  </a:lnTo>
                  <a:lnTo>
                    <a:pt x="101" y="44"/>
                  </a:lnTo>
                  <a:lnTo>
                    <a:pt x="98" y="40"/>
                  </a:lnTo>
                  <a:lnTo>
                    <a:pt x="94" y="36"/>
                  </a:lnTo>
                  <a:lnTo>
                    <a:pt x="90" y="33"/>
                  </a:lnTo>
                  <a:lnTo>
                    <a:pt x="80" y="28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5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57" y="23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8" y="35"/>
                  </a:lnTo>
                  <a:lnTo>
                    <a:pt x="47" y="41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53"/>
                  </a:lnTo>
                  <a:lnTo>
                    <a:pt x="47" y="60"/>
                  </a:lnTo>
                  <a:lnTo>
                    <a:pt x="48" y="66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9" y="78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50" y="114"/>
                  </a:lnTo>
                  <a:lnTo>
                    <a:pt x="52" y="116"/>
                  </a:lnTo>
                  <a:lnTo>
                    <a:pt x="54" y="118"/>
                  </a:lnTo>
                  <a:lnTo>
                    <a:pt x="57" y="118"/>
                  </a:lnTo>
                  <a:lnTo>
                    <a:pt x="57" y="118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6" y="120"/>
                  </a:lnTo>
                  <a:lnTo>
                    <a:pt x="69" y="121"/>
                  </a:lnTo>
                  <a:lnTo>
                    <a:pt x="69" y="121"/>
                  </a:lnTo>
                  <a:lnTo>
                    <a:pt x="79" y="120"/>
                  </a:lnTo>
                  <a:lnTo>
                    <a:pt x="83" y="121"/>
                  </a:lnTo>
                  <a:lnTo>
                    <a:pt x="88" y="122"/>
                  </a:lnTo>
                  <a:lnTo>
                    <a:pt x="88" y="122"/>
                  </a:lnTo>
                  <a:lnTo>
                    <a:pt x="91" y="122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9" y="119"/>
                  </a:lnTo>
                  <a:lnTo>
                    <a:pt x="103" y="116"/>
                  </a:lnTo>
                  <a:lnTo>
                    <a:pt x="103" y="116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1" y="107"/>
                  </a:lnTo>
                  <a:lnTo>
                    <a:pt x="111" y="104"/>
                  </a:lnTo>
                  <a:lnTo>
                    <a:pt x="111" y="101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1" y="93"/>
                  </a:lnTo>
                  <a:lnTo>
                    <a:pt x="110" y="87"/>
                  </a:lnTo>
                  <a:lnTo>
                    <a:pt x="110" y="81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7" y="71"/>
                  </a:lnTo>
                  <a:lnTo>
                    <a:pt x="106" y="66"/>
                  </a:lnTo>
                  <a:lnTo>
                    <a:pt x="106" y="66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8" name="Freeform 324"/>
            <p:cNvSpPr>
              <a:spLocks/>
            </p:cNvSpPr>
            <p:nvPr/>
          </p:nvSpPr>
          <p:spPr bwMode="auto">
            <a:xfrm>
              <a:off x="5791" y="2251"/>
              <a:ext cx="153" cy="329"/>
            </a:xfrm>
            <a:custGeom>
              <a:avLst/>
              <a:gdLst/>
              <a:ahLst/>
              <a:cxnLst>
                <a:cxn ang="0">
                  <a:pos x="132" y="327"/>
                </a:cxn>
                <a:cxn ang="0">
                  <a:pos x="115" y="317"/>
                </a:cxn>
                <a:cxn ang="0">
                  <a:pos x="114" y="301"/>
                </a:cxn>
                <a:cxn ang="0">
                  <a:pos x="111" y="288"/>
                </a:cxn>
                <a:cxn ang="0">
                  <a:pos x="112" y="281"/>
                </a:cxn>
                <a:cxn ang="0">
                  <a:pos x="112" y="264"/>
                </a:cxn>
                <a:cxn ang="0">
                  <a:pos x="111" y="220"/>
                </a:cxn>
                <a:cxn ang="0">
                  <a:pos x="114" y="199"/>
                </a:cxn>
                <a:cxn ang="0">
                  <a:pos x="113" y="187"/>
                </a:cxn>
                <a:cxn ang="0">
                  <a:pos x="115" y="178"/>
                </a:cxn>
                <a:cxn ang="0">
                  <a:pos x="116" y="167"/>
                </a:cxn>
                <a:cxn ang="0">
                  <a:pos x="114" y="156"/>
                </a:cxn>
                <a:cxn ang="0">
                  <a:pos x="117" y="127"/>
                </a:cxn>
                <a:cxn ang="0">
                  <a:pos x="111" y="95"/>
                </a:cxn>
                <a:cxn ang="0">
                  <a:pos x="109" y="84"/>
                </a:cxn>
                <a:cxn ang="0">
                  <a:pos x="102" y="74"/>
                </a:cxn>
                <a:cxn ang="0">
                  <a:pos x="99" y="68"/>
                </a:cxn>
                <a:cxn ang="0">
                  <a:pos x="92" y="58"/>
                </a:cxn>
                <a:cxn ang="0">
                  <a:pos x="84" y="53"/>
                </a:cxn>
                <a:cxn ang="0">
                  <a:pos x="76" y="48"/>
                </a:cxn>
                <a:cxn ang="0">
                  <a:pos x="67" y="36"/>
                </a:cxn>
                <a:cxn ang="0">
                  <a:pos x="56" y="28"/>
                </a:cxn>
                <a:cxn ang="0">
                  <a:pos x="53" y="26"/>
                </a:cxn>
                <a:cxn ang="0">
                  <a:pos x="31" y="26"/>
                </a:cxn>
                <a:cxn ang="0">
                  <a:pos x="18" y="21"/>
                </a:cxn>
                <a:cxn ang="0">
                  <a:pos x="5" y="19"/>
                </a:cxn>
                <a:cxn ang="0">
                  <a:pos x="15" y="12"/>
                </a:cxn>
                <a:cxn ang="0">
                  <a:pos x="30" y="5"/>
                </a:cxn>
                <a:cxn ang="0">
                  <a:pos x="44" y="4"/>
                </a:cxn>
                <a:cxn ang="0">
                  <a:pos x="55" y="3"/>
                </a:cxn>
                <a:cxn ang="0">
                  <a:pos x="68" y="4"/>
                </a:cxn>
                <a:cxn ang="0">
                  <a:pos x="86" y="14"/>
                </a:cxn>
                <a:cxn ang="0">
                  <a:pos x="92" y="16"/>
                </a:cxn>
                <a:cxn ang="0">
                  <a:pos x="101" y="24"/>
                </a:cxn>
                <a:cxn ang="0">
                  <a:pos x="120" y="36"/>
                </a:cxn>
                <a:cxn ang="0">
                  <a:pos x="126" y="46"/>
                </a:cxn>
                <a:cxn ang="0">
                  <a:pos x="133" y="52"/>
                </a:cxn>
                <a:cxn ang="0">
                  <a:pos x="136" y="63"/>
                </a:cxn>
                <a:cxn ang="0">
                  <a:pos x="139" y="71"/>
                </a:cxn>
                <a:cxn ang="0">
                  <a:pos x="139" y="83"/>
                </a:cxn>
                <a:cxn ang="0">
                  <a:pos x="141" y="91"/>
                </a:cxn>
                <a:cxn ang="0">
                  <a:pos x="145" y="97"/>
                </a:cxn>
                <a:cxn ang="0">
                  <a:pos x="143" y="104"/>
                </a:cxn>
                <a:cxn ang="0">
                  <a:pos x="149" y="112"/>
                </a:cxn>
                <a:cxn ang="0">
                  <a:pos x="150" y="127"/>
                </a:cxn>
                <a:cxn ang="0">
                  <a:pos x="151" y="139"/>
                </a:cxn>
                <a:cxn ang="0">
                  <a:pos x="153" y="152"/>
                </a:cxn>
                <a:cxn ang="0">
                  <a:pos x="150" y="163"/>
                </a:cxn>
                <a:cxn ang="0">
                  <a:pos x="149" y="177"/>
                </a:cxn>
                <a:cxn ang="0">
                  <a:pos x="147" y="191"/>
                </a:cxn>
                <a:cxn ang="0">
                  <a:pos x="147" y="208"/>
                </a:cxn>
                <a:cxn ang="0">
                  <a:pos x="145" y="219"/>
                </a:cxn>
                <a:cxn ang="0">
                  <a:pos x="148" y="240"/>
                </a:cxn>
                <a:cxn ang="0">
                  <a:pos x="146" y="250"/>
                </a:cxn>
                <a:cxn ang="0">
                  <a:pos x="147" y="266"/>
                </a:cxn>
                <a:cxn ang="0">
                  <a:pos x="149" y="297"/>
                </a:cxn>
                <a:cxn ang="0">
                  <a:pos x="147" y="310"/>
                </a:cxn>
                <a:cxn ang="0">
                  <a:pos x="147" y="321"/>
                </a:cxn>
              </a:cxnLst>
              <a:rect l="0" t="0" r="r" b="b"/>
              <a:pathLst>
                <a:path w="153" h="329">
                  <a:moveTo>
                    <a:pt x="146" y="327"/>
                  </a:moveTo>
                  <a:lnTo>
                    <a:pt x="146" y="327"/>
                  </a:lnTo>
                  <a:lnTo>
                    <a:pt x="132" y="327"/>
                  </a:lnTo>
                  <a:lnTo>
                    <a:pt x="132" y="327"/>
                  </a:lnTo>
                  <a:lnTo>
                    <a:pt x="117" y="329"/>
                  </a:lnTo>
                  <a:lnTo>
                    <a:pt x="117" y="329"/>
                  </a:lnTo>
                  <a:lnTo>
                    <a:pt x="116" y="323"/>
                  </a:lnTo>
                  <a:lnTo>
                    <a:pt x="115" y="317"/>
                  </a:lnTo>
                  <a:lnTo>
                    <a:pt x="114" y="312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1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2" y="285"/>
                  </a:lnTo>
                  <a:lnTo>
                    <a:pt x="112" y="285"/>
                  </a:lnTo>
                  <a:lnTo>
                    <a:pt x="112" y="283"/>
                  </a:lnTo>
                  <a:lnTo>
                    <a:pt x="112" y="281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12" y="270"/>
                  </a:lnTo>
                  <a:lnTo>
                    <a:pt x="112" y="264"/>
                  </a:lnTo>
                  <a:lnTo>
                    <a:pt x="112" y="264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1" y="220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3" y="205"/>
                  </a:lnTo>
                  <a:lnTo>
                    <a:pt x="114" y="199"/>
                  </a:lnTo>
                  <a:lnTo>
                    <a:pt x="114" y="199"/>
                  </a:lnTo>
                  <a:lnTo>
                    <a:pt x="114" y="194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4" y="186"/>
                  </a:lnTo>
                  <a:lnTo>
                    <a:pt x="115" y="184"/>
                  </a:lnTo>
                  <a:lnTo>
                    <a:pt x="115" y="181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4" y="175"/>
                  </a:lnTo>
                  <a:lnTo>
                    <a:pt x="115" y="173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5" y="162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6" y="14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1" y="98"/>
                  </a:lnTo>
                  <a:lnTo>
                    <a:pt x="111" y="98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2" y="91"/>
                  </a:lnTo>
                  <a:lnTo>
                    <a:pt x="111" y="87"/>
                  </a:lnTo>
                  <a:lnTo>
                    <a:pt x="109" y="84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3" y="77"/>
                  </a:lnTo>
                  <a:lnTo>
                    <a:pt x="102" y="74"/>
                  </a:lnTo>
                  <a:lnTo>
                    <a:pt x="102" y="72"/>
                  </a:lnTo>
                  <a:lnTo>
                    <a:pt x="102" y="72"/>
                  </a:lnTo>
                  <a:lnTo>
                    <a:pt x="101" y="70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2" y="58"/>
                  </a:lnTo>
                  <a:lnTo>
                    <a:pt x="92" y="58"/>
                  </a:lnTo>
                  <a:lnTo>
                    <a:pt x="89" y="57"/>
                  </a:lnTo>
                  <a:lnTo>
                    <a:pt x="87" y="56"/>
                  </a:lnTo>
                  <a:lnTo>
                    <a:pt x="84" y="53"/>
                  </a:lnTo>
                  <a:lnTo>
                    <a:pt x="80" y="50"/>
                  </a:lnTo>
                  <a:lnTo>
                    <a:pt x="78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6"/>
                  </a:lnTo>
                  <a:lnTo>
                    <a:pt x="69" y="44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1" y="33"/>
                  </a:lnTo>
                  <a:lnTo>
                    <a:pt x="58" y="31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6" y="25"/>
                  </a:lnTo>
                  <a:lnTo>
                    <a:pt x="31" y="26"/>
                  </a:lnTo>
                  <a:lnTo>
                    <a:pt x="26" y="25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5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0" y="14"/>
                  </a:lnTo>
                  <a:lnTo>
                    <a:pt x="15" y="12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6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5" y="3"/>
                  </a:lnTo>
                  <a:lnTo>
                    <a:pt x="58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8" y="4"/>
                  </a:lnTo>
                  <a:lnTo>
                    <a:pt x="75" y="6"/>
                  </a:lnTo>
                  <a:lnTo>
                    <a:pt x="80" y="9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7" y="15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101" y="24"/>
                  </a:lnTo>
                  <a:lnTo>
                    <a:pt x="106" y="28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20" y="36"/>
                  </a:lnTo>
                  <a:lnTo>
                    <a:pt x="123" y="38"/>
                  </a:lnTo>
                  <a:lnTo>
                    <a:pt x="125" y="42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8" y="48"/>
                  </a:lnTo>
                  <a:lnTo>
                    <a:pt x="130" y="49"/>
                  </a:lnTo>
                  <a:lnTo>
                    <a:pt x="130" y="49"/>
                  </a:lnTo>
                  <a:lnTo>
                    <a:pt x="133" y="52"/>
                  </a:lnTo>
                  <a:lnTo>
                    <a:pt x="136" y="55"/>
                  </a:lnTo>
                  <a:lnTo>
                    <a:pt x="137" y="58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7" y="65"/>
                  </a:lnTo>
                  <a:lnTo>
                    <a:pt x="138" y="67"/>
                  </a:lnTo>
                  <a:lnTo>
                    <a:pt x="138" y="67"/>
                  </a:lnTo>
                  <a:lnTo>
                    <a:pt x="139" y="71"/>
                  </a:lnTo>
                  <a:lnTo>
                    <a:pt x="140" y="75"/>
                  </a:lnTo>
                  <a:lnTo>
                    <a:pt x="139" y="79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8" y="86"/>
                  </a:lnTo>
                  <a:lnTo>
                    <a:pt x="139" y="88"/>
                  </a:lnTo>
                  <a:lnTo>
                    <a:pt x="140" y="90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5" y="95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3" y="102"/>
                  </a:lnTo>
                  <a:lnTo>
                    <a:pt x="143" y="104"/>
                  </a:lnTo>
                  <a:lnTo>
                    <a:pt x="144" y="106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9" y="112"/>
                  </a:lnTo>
                  <a:lnTo>
                    <a:pt x="151" y="117"/>
                  </a:lnTo>
                  <a:lnTo>
                    <a:pt x="151" y="122"/>
                  </a:lnTo>
                  <a:lnTo>
                    <a:pt x="150" y="127"/>
                  </a:lnTo>
                  <a:lnTo>
                    <a:pt x="150" y="127"/>
                  </a:lnTo>
                  <a:lnTo>
                    <a:pt x="150" y="131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1" y="139"/>
                  </a:lnTo>
                  <a:lnTo>
                    <a:pt x="151" y="143"/>
                  </a:lnTo>
                  <a:lnTo>
                    <a:pt x="151" y="148"/>
                  </a:lnTo>
                  <a:lnTo>
                    <a:pt x="153" y="152"/>
                  </a:lnTo>
                  <a:lnTo>
                    <a:pt x="153" y="152"/>
                  </a:lnTo>
                  <a:lnTo>
                    <a:pt x="153" y="154"/>
                  </a:lnTo>
                  <a:lnTo>
                    <a:pt x="153" y="157"/>
                  </a:lnTo>
                  <a:lnTo>
                    <a:pt x="150" y="163"/>
                  </a:lnTo>
                  <a:lnTo>
                    <a:pt x="150" y="163"/>
                  </a:lnTo>
                  <a:lnTo>
                    <a:pt x="149" y="167"/>
                  </a:lnTo>
                  <a:lnTo>
                    <a:pt x="149" y="170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49" y="181"/>
                  </a:lnTo>
                  <a:lnTo>
                    <a:pt x="149" y="184"/>
                  </a:lnTo>
                  <a:lnTo>
                    <a:pt x="147" y="191"/>
                  </a:lnTo>
                  <a:lnTo>
                    <a:pt x="147" y="191"/>
                  </a:lnTo>
                  <a:lnTo>
                    <a:pt x="147" y="197"/>
                  </a:lnTo>
                  <a:lnTo>
                    <a:pt x="147" y="197"/>
                  </a:lnTo>
                  <a:lnTo>
                    <a:pt x="147" y="204"/>
                  </a:lnTo>
                  <a:lnTo>
                    <a:pt x="147" y="208"/>
                  </a:lnTo>
                  <a:lnTo>
                    <a:pt x="146" y="212"/>
                  </a:lnTo>
                  <a:lnTo>
                    <a:pt x="146" y="212"/>
                  </a:lnTo>
                  <a:lnTo>
                    <a:pt x="145" y="215"/>
                  </a:lnTo>
                  <a:lnTo>
                    <a:pt x="145" y="219"/>
                  </a:lnTo>
                  <a:lnTo>
                    <a:pt x="147" y="228"/>
                  </a:lnTo>
                  <a:lnTo>
                    <a:pt x="147" y="228"/>
                  </a:lnTo>
                  <a:lnTo>
                    <a:pt x="148" y="236"/>
                  </a:lnTo>
                  <a:lnTo>
                    <a:pt x="148" y="240"/>
                  </a:lnTo>
                  <a:lnTo>
                    <a:pt x="147" y="244"/>
                  </a:lnTo>
                  <a:lnTo>
                    <a:pt x="147" y="244"/>
                  </a:lnTo>
                  <a:lnTo>
                    <a:pt x="146" y="247"/>
                  </a:lnTo>
                  <a:lnTo>
                    <a:pt x="146" y="250"/>
                  </a:lnTo>
                  <a:lnTo>
                    <a:pt x="147" y="253"/>
                  </a:lnTo>
                  <a:lnTo>
                    <a:pt x="147" y="256"/>
                  </a:lnTo>
                  <a:lnTo>
                    <a:pt x="147" y="256"/>
                  </a:lnTo>
                  <a:lnTo>
                    <a:pt x="147" y="266"/>
                  </a:lnTo>
                  <a:lnTo>
                    <a:pt x="147" y="277"/>
                  </a:lnTo>
                  <a:lnTo>
                    <a:pt x="147" y="287"/>
                  </a:lnTo>
                  <a:lnTo>
                    <a:pt x="149" y="297"/>
                  </a:lnTo>
                  <a:lnTo>
                    <a:pt x="149" y="297"/>
                  </a:lnTo>
                  <a:lnTo>
                    <a:pt x="149" y="301"/>
                  </a:lnTo>
                  <a:lnTo>
                    <a:pt x="148" y="305"/>
                  </a:lnTo>
                  <a:lnTo>
                    <a:pt x="148" y="305"/>
                  </a:lnTo>
                  <a:lnTo>
                    <a:pt x="147" y="310"/>
                  </a:lnTo>
                  <a:lnTo>
                    <a:pt x="148" y="315"/>
                  </a:lnTo>
                  <a:lnTo>
                    <a:pt x="148" y="315"/>
                  </a:lnTo>
                  <a:lnTo>
                    <a:pt x="148" y="318"/>
                  </a:lnTo>
                  <a:lnTo>
                    <a:pt x="147" y="321"/>
                  </a:lnTo>
                  <a:lnTo>
                    <a:pt x="146" y="327"/>
                  </a:lnTo>
                  <a:lnTo>
                    <a:pt x="146" y="327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9" name="Freeform 325"/>
            <p:cNvSpPr>
              <a:spLocks/>
            </p:cNvSpPr>
            <p:nvPr/>
          </p:nvSpPr>
          <p:spPr bwMode="auto">
            <a:xfrm>
              <a:off x="5754" y="2428"/>
              <a:ext cx="26" cy="130"/>
            </a:xfrm>
            <a:custGeom>
              <a:avLst/>
              <a:gdLst/>
              <a:ahLst/>
              <a:cxnLst>
                <a:cxn ang="0">
                  <a:pos x="19" y="126"/>
                </a:cxn>
                <a:cxn ang="0">
                  <a:pos x="1" y="130"/>
                </a:cxn>
                <a:cxn ang="0">
                  <a:pos x="2" y="112"/>
                </a:cxn>
                <a:cxn ang="0">
                  <a:pos x="2" y="98"/>
                </a:cxn>
                <a:cxn ang="0">
                  <a:pos x="0" y="94"/>
                </a:cxn>
                <a:cxn ang="0">
                  <a:pos x="0" y="92"/>
                </a:cxn>
                <a:cxn ang="0">
                  <a:pos x="0" y="91"/>
                </a:cxn>
                <a:cxn ang="0">
                  <a:pos x="2" y="81"/>
                </a:cxn>
                <a:cxn ang="0">
                  <a:pos x="1" y="72"/>
                </a:cxn>
                <a:cxn ang="0">
                  <a:pos x="3" y="50"/>
                </a:cxn>
                <a:cxn ang="0">
                  <a:pos x="4" y="49"/>
                </a:cxn>
                <a:cxn ang="0">
                  <a:pos x="4" y="48"/>
                </a:cxn>
                <a:cxn ang="0">
                  <a:pos x="2" y="43"/>
                </a:cxn>
                <a:cxn ang="0">
                  <a:pos x="2" y="32"/>
                </a:cxn>
                <a:cxn ang="0">
                  <a:pos x="2" y="26"/>
                </a:cxn>
                <a:cxn ang="0">
                  <a:pos x="1" y="16"/>
                </a:cxn>
                <a:cxn ang="0">
                  <a:pos x="1" y="5"/>
                </a:cxn>
                <a:cxn ang="0">
                  <a:pos x="11" y="0"/>
                </a:cxn>
                <a:cxn ang="0">
                  <a:pos x="17" y="3"/>
                </a:cxn>
                <a:cxn ang="0">
                  <a:pos x="20" y="6"/>
                </a:cxn>
                <a:cxn ang="0">
                  <a:pos x="21" y="10"/>
                </a:cxn>
                <a:cxn ang="0">
                  <a:pos x="24" y="37"/>
                </a:cxn>
                <a:cxn ang="0">
                  <a:pos x="23" y="45"/>
                </a:cxn>
                <a:cxn ang="0">
                  <a:pos x="21" y="53"/>
                </a:cxn>
                <a:cxn ang="0">
                  <a:pos x="21" y="56"/>
                </a:cxn>
                <a:cxn ang="0">
                  <a:pos x="23" y="61"/>
                </a:cxn>
                <a:cxn ang="0">
                  <a:pos x="24" y="76"/>
                </a:cxn>
                <a:cxn ang="0">
                  <a:pos x="23" y="82"/>
                </a:cxn>
                <a:cxn ang="0">
                  <a:pos x="24" y="89"/>
                </a:cxn>
                <a:cxn ang="0">
                  <a:pos x="26" y="92"/>
                </a:cxn>
                <a:cxn ang="0">
                  <a:pos x="25" y="99"/>
                </a:cxn>
                <a:cxn ang="0">
                  <a:pos x="23" y="102"/>
                </a:cxn>
                <a:cxn ang="0">
                  <a:pos x="23" y="105"/>
                </a:cxn>
                <a:cxn ang="0">
                  <a:pos x="25" y="109"/>
                </a:cxn>
                <a:cxn ang="0">
                  <a:pos x="24" y="117"/>
                </a:cxn>
                <a:cxn ang="0">
                  <a:pos x="24" y="121"/>
                </a:cxn>
                <a:cxn ang="0">
                  <a:pos x="23" y="124"/>
                </a:cxn>
                <a:cxn ang="0">
                  <a:pos x="20" y="128"/>
                </a:cxn>
                <a:cxn ang="0">
                  <a:pos x="19" y="126"/>
                </a:cxn>
              </a:cxnLst>
              <a:rect l="0" t="0" r="r" b="b"/>
              <a:pathLst>
                <a:path w="26" h="130">
                  <a:moveTo>
                    <a:pt x="19" y="126"/>
                  </a:moveTo>
                  <a:lnTo>
                    <a:pt x="19" y="126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3" y="103"/>
                  </a:lnTo>
                  <a:lnTo>
                    <a:pt x="2" y="98"/>
                  </a:lnTo>
                  <a:lnTo>
                    <a:pt x="1" y="9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86"/>
                  </a:lnTo>
                  <a:lnTo>
                    <a:pt x="2" y="81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2" y="61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37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24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3" y="45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3" y="61"/>
                  </a:lnTo>
                  <a:lnTo>
                    <a:pt x="24" y="6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82"/>
                  </a:lnTo>
                  <a:lnTo>
                    <a:pt x="23" y="85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6" y="92"/>
                  </a:lnTo>
                  <a:lnTo>
                    <a:pt x="26" y="95"/>
                  </a:lnTo>
                  <a:lnTo>
                    <a:pt x="25" y="99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3" y="104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5" y="109"/>
                  </a:lnTo>
                  <a:lnTo>
                    <a:pt x="24" y="113"/>
                  </a:lnTo>
                  <a:lnTo>
                    <a:pt x="24" y="117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3"/>
                  </a:lnTo>
                  <a:lnTo>
                    <a:pt x="23" y="124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19" y="126"/>
                  </a:lnTo>
                  <a:lnTo>
                    <a:pt x="19" y="126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0" name="Freeform 326"/>
            <p:cNvSpPr>
              <a:spLocks/>
            </p:cNvSpPr>
            <p:nvPr/>
          </p:nvSpPr>
          <p:spPr bwMode="auto">
            <a:xfrm>
              <a:off x="5748" y="2317"/>
              <a:ext cx="26" cy="7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6" y="13"/>
                </a:cxn>
                <a:cxn ang="0">
                  <a:pos x="26" y="18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4" y="30"/>
                </a:cxn>
                <a:cxn ang="0">
                  <a:pos x="23" y="33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24" y="47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2" y="53"/>
                </a:cxn>
                <a:cxn ang="0">
                  <a:pos x="22" y="57"/>
                </a:cxn>
                <a:cxn ang="0">
                  <a:pos x="23" y="65"/>
                </a:cxn>
                <a:cxn ang="0">
                  <a:pos x="23" y="65"/>
                </a:cxn>
                <a:cxn ang="0">
                  <a:pos x="22" y="68"/>
                </a:cxn>
                <a:cxn ang="0">
                  <a:pos x="22" y="69"/>
                </a:cxn>
                <a:cxn ang="0">
                  <a:pos x="20" y="70"/>
                </a:cxn>
                <a:cxn ang="0">
                  <a:pos x="17" y="70"/>
                </a:cxn>
                <a:cxn ang="0">
                  <a:pos x="17" y="70"/>
                </a:cxn>
                <a:cxn ang="0">
                  <a:pos x="5" y="69"/>
                </a:cxn>
                <a:cxn ang="0">
                  <a:pos x="5" y="69"/>
                </a:cxn>
                <a:cxn ang="0">
                  <a:pos x="3" y="69"/>
                </a:cxn>
                <a:cxn ang="0">
                  <a:pos x="1" y="67"/>
                </a:cxn>
                <a:cxn ang="0">
                  <a:pos x="0" y="6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1" y="32"/>
                </a:cxn>
                <a:cxn ang="0">
                  <a:pos x="1" y="22"/>
                </a:cxn>
                <a:cxn ang="0">
                  <a:pos x="1" y="22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6" h="70">
                  <a:moveTo>
                    <a:pt x="8" y="3"/>
                  </a:moveTo>
                  <a:lnTo>
                    <a:pt x="8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13"/>
                  </a:lnTo>
                  <a:lnTo>
                    <a:pt x="26" y="18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2" y="53"/>
                  </a:lnTo>
                  <a:lnTo>
                    <a:pt x="22" y="57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2" y="68"/>
                  </a:lnTo>
                  <a:lnTo>
                    <a:pt x="22" y="69"/>
                  </a:lnTo>
                  <a:lnTo>
                    <a:pt x="20" y="70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1" name="Freeform 327"/>
            <p:cNvSpPr>
              <a:spLocks/>
            </p:cNvSpPr>
            <p:nvPr/>
          </p:nvSpPr>
          <p:spPr bwMode="auto">
            <a:xfrm>
              <a:off x="5676" y="2078"/>
              <a:ext cx="80" cy="56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3" y="38"/>
                </a:cxn>
                <a:cxn ang="0">
                  <a:pos x="5" y="33"/>
                </a:cxn>
                <a:cxn ang="0">
                  <a:pos x="5" y="23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4" y="7"/>
                </a:cxn>
                <a:cxn ang="0">
                  <a:pos x="8" y="4"/>
                </a:cxn>
                <a:cxn ang="0">
                  <a:pos x="12" y="3"/>
                </a:cxn>
                <a:cxn ang="0">
                  <a:pos x="24" y="3"/>
                </a:cxn>
                <a:cxn ang="0">
                  <a:pos x="33" y="2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6" y="1"/>
                </a:cxn>
                <a:cxn ang="0">
                  <a:pos x="52" y="1"/>
                </a:cxn>
                <a:cxn ang="0">
                  <a:pos x="58" y="0"/>
                </a:cxn>
                <a:cxn ang="0">
                  <a:pos x="73" y="3"/>
                </a:cxn>
                <a:cxn ang="0">
                  <a:pos x="75" y="8"/>
                </a:cxn>
                <a:cxn ang="0">
                  <a:pos x="74" y="23"/>
                </a:cxn>
                <a:cxn ang="0">
                  <a:pos x="74" y="30"/>
                </a:cxn>
                <a:cxn ang="0">
                  <a:pos x="78" y="38"/>
                </a:cxn>
                <a:cxn ang="0">
                  <a:pos x="80" y="40"/>
                </a:cxn>
                <a:cxn ang="0">
                  <a:pos x="78" y="46"/>
                </a:cxn>
                <a:cxn ang="0">
                  <a:pos x="75" y="48"/>
                </a:cxn>
                <a:cxn ang="0">
                  <a:pos x="66" y="50"/>
                </a:cxn>
                <a:cxn ang="0">
                  <a:pos x="63" y="48"/>
                </a:cxn>
                <a:cxn ang="0">
                  <a:pos x="58" y="49"/>
                </a:cxn>
                <a:cxn ang="0">
                  <a:pos x="56" y="51"/>
                </a:cxn>
                <a:cxn ang="0">
                  <a:pos x="47" y="53"/>
                </a:cxn>
                <a:cxn ang="0">
                  <a:pos x="35" y="55"/>
                </a:cxn>
                <a:cxn ang="0">
                  <a:pos x="26" y="56"/>
                </a:cxn>
                <a:cxn ang="0">
                  <a:pos x="9" y="53"/>
                </a:cxn>
                <a:cxn ang="0">
                  <a:pos x="0" y="50"/>
                </a:cxn>
              </a:cxnLst>
              <a:rect l="0" t="0" r="r" b="b"/>
              <a:pathLst>
                <a:path w="80" h="56">
                  <a:moveTo>
                    <a:pt x="0" y="50"/>
                  </a:moveTo>
                  <a:lnTo>
                    <a:pt x="0" y="50"/>
                  </a:lnTo>
                  <a:lnTo>
                    <a:pt x="1" y="43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5" y="23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8" y="3"/>
                  </a:lnTo>
                  <a:lnTo>
                    <a:pt x="24" y="3"/>
                  </a:lnTo>
                  <a:lnTo>
                    <a:pt x="30" y="3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6" y="1"/>
                  </a:lnTo>
                  <a:lnTo>
                    <a:pt x="49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73" y="3"/>
                  </a:lnTo>
                  <a:lnTo>
                    <a:pt x="73" y="3"/>
                  </a:lnTo>
                  <a:lnTo>
                    <a:pt x="75" y="8"/>
                  </a:lnTo>
                  <a:lnTo>
                    <a:pt x="75" y="1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40"/>
                  </a:lnTo>
                  <a:lnTo>
                    <a:pt x="80" y="43"/>
                  </a:lnTo>
                  <a:lnTo>
                    <a:pt x="78" y="46"/>
                  </a:lnTo>
                  <a:lnTo>
                    <a:pt x="75" y="48"/>
                  </a:lnTo>
                  <a:lnTo>
                    <a:pt x="75" y="48"/>
                  </a:lnTo>
                  <a:lnTo>
                    <a:pt x="69" y="50"/>
                  </a:lnTo>
                  <a:lnTo>
                    <a:pt x="66" y="50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1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6" y="51"/>
                  </a:lnTo>
                  <a:lnTo>
                    <a:pt x="53" y="52"/>
                  </a:lnTo>
                  <a:lnTo>
                    <a:pt x="47" y="53"/>
                  </a:lnTo>
                  <a:lnTo>
                    <a:pt x="41" y="54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6" y="56"/>
                  </a:lnTo>
                  <a:lnTo>
                    <a:pt x="18" y="55"/>
                  </a:lnTo>
                  <a:lnTo>
                    <a:pt x="9" y="53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2" name="Freeform 328"/>
            <p:cNvSpPr>
              <a:spLocks/>
            </p:cNvSpPr>
            <p:nvPr/>
          </p:nvSpPr>
          <p:spPr bwMode="auto">
            <a:xfrm>
              <a:off x="5591" y="2154"/>
              <a:ext cx="77" cy="5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20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19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9" y="0"/>
                </a:cxn>
                <a:cxn ang="0">
                  <a:pos x="44" y="1"/>
                </a:cxn>
                <a:cxn ang="0">
                  <a:pos x="53" y="3"/>
                </a:cxn>
                <a:cxn ang="0">
                  <a:pos x="53" y="3"/>
                </a:cxn>
                <a:cxn ang="0">
                  <a:pos x="56" y="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7" y="16"/>
                </a:cxn>
                <a:cxn ang="0">
                  <a:pos x="77" y="21"/>
                </a:cxn>
                <a:cxn ang="0">
                  <a:pos x="76" y="27"/>
                </a:cxn>
                <a:cxn ang="0">
                  <a:pos x="76" y="27"/>
                </a:cxn>
                <a:cxn ang="0">
                  <a:pos x="76" y="31"/>
                </a:cxn>
                <a:cxn ang="0">
                  <a:pos x="76" y="35"/>
                </a:cxn>
                <a:cxn ang="0">
                  <a:pos x="77" y="44"/>
                </a:cxn>
                <a:cxn ang="0">
                  <a:pos x="77" y="44"/>
                </a:cxn>
                <a:cxn ang="0">
                  <a:pos x="67" y="50"/>
                </a:cxn>
                <a:cxn ang="0">
                  <a:pos x="58" y="55"/>
                </a:cxn>
                <a:cxn ang="0">
                  <a:pos x="58" y="55"/>
                </a:cxn>
                <a:cxn ang="0">
                  <a:pos x="56" y="55"/>
                </a:cxn>
                <a:cxn ang="0">
                  <a:pos x="53" y="55"/>
                </a:cxn>
                <a:cxn ang="0">
                  <a:pos x="48" y="55"/>
                </a:cxn>
                <a:cxn ang="0">
                  <a:pos x="48" y="55"/>
                </a:cxn>
                <a:cxn ang="0">
                  <a:pos x="45" y="54"/>
                </a:cxn>
                <a:cxn ang="0">
                  <a:pos x="43" y="53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38" y="55"/>
                </a:cxn>
                <a:cxn ang="0">
                  <a:pos x="34" y="55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8" y="52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6" y="52"/>
                </a:cxn>
                <a:cxn ang="0">
                  <a:pos x="4" y="51"/>
                </a:cxn>
                <a:cxn ang="0">
                  <a:pos x="3" y="49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1" y="23"/>
                </a:cxn>
                <a:cxn ang="0">
                  <a:pos x="1" y="23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77" h="55">
                  <a:moveTo>
                    <a:pt x="0" y="20"/>
                  </a:moveTo>
                  <a:lnTo>
                    <a:pt x="0" y="20"/>
                  </a:lnTo>
                  <a:lnTo>
                    <a:pt x="5" y="8"/>
                  </a:lnTo>
                  <a:lnTo>
                    <a:pt x="5" y="8"/>
                  </a:lnTo>
                  <a:lnTo>
                    <a:pt x="19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4" y="1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7" y="16"/>
                  </a:lnTo>
                  <a:lnTo>
                    <a:pt x="77" y="21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31"/>
                  </a:lnTo>
                  <a:lnTo>
                    <a:pt x="76" y="35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67" y="50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6" y="55"/>
                  </a:lnTo>
                  <a:lnTo>
                    <a:pt x="53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5" y="54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38" y="55"/>
                  </a:lnTo>
                  <a:lnTo>
                    <a:pt x="34" y="55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3" name="Freeform 329"/>
            <p:cNvSpPr>
              <a:spLocks/>
            </p:cNvSpPr>
            <p:nvPr/>
          </p:nvSpPr>
          <p:spPr bwMode="auto">
            <a:xfrm>
              <a:off x="5700" y="2202"/>
              <a:ext cx="71" cy="41"/>
            </a:xfrm>
            <a:custGeom>
              <a:avLst/>
              <a:gdLst/>
              <a:ahLst/>
              <a:cxnLst>
                <a:cxn ang="0">
                  <a:pos x="3" y="40"/>
                </a:cxn>
                <a:cxn ang="0">
                  <a:pos x="3" y="4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" y="26"/>
                </a:cxn>
                <a:cxn ang="0">
                  <a:pos x="2" y="24"/>
                </a:cxn>
                <a:cxn ang="0">
                  <a:pos x="2" y="19"/>
                </a:cxn>
                <a:cxn ang="0">
                  <a:pos x="2" y="1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14" y="9"/>
                </a:cxn>
                <a:cxn ang="0">
                  <a:pos x="20" y="7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30" y="6"/>
                </a:cxn>
                <a:cxn ang="0">
                  <a:pos x="33" y="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40" y="3"/>
                </a:cxn>
                <a:cxn ang="0">
                  <a:pos x="46" y="3"/>
                </a:cxn>
                <a:cxn ang="0">
                  <a:pos x="52" y="2"/>
                </a:cxn>
                <a:cxn ang="0">
                  <a:pos x="55" y="1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33"/>
                </a:cxn>
                <a:cxn ang="0">
                  <a:pos x="61" y="35"/>
                </a:cxn>
                <a:cxn ang="0">
                  <a:pos x="61" y="35"/>
                </a:cxn>
                <a:cxn ang="0">
                  <a:pos x="56" y="37"/>
                </a:cxn>
                <a:cxn ang="0">
                  <a:pos x="53" y="38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45" y="37"/>
                </a:cxn>
                <a:cxn ang="0">
                  <a:pos x="39" y="38"/>
                </a:cxn>
                <a:cxn ang="0">
                  <a:pos x="33" y="39"/>
                </a:cxn>
                <a:cxn ang="0">
                  <a:pos x="27" y="41"/>
                </a:cxn>
                <a:cxn ang="0">
                  <a:pos x="27" y="41"/>
                </a:cxn>
                <a:cxn ang="0">
                  <a:pos x="22" y="41"/>
                </a:cxn>
                <a:cxn ang="0">
                  <a:pos x="17" y="41"/>
                </a:cxn>
                <a:cxn ang="0">
                  <a:pos x="17" y="41"/>
                </a:cxn>
                <a:cxn ang="0">
                  <a:pos x="3" y="40"/>
                </a:cxn>
                <a:cxn ang="0">
                  <a:pos x="3" y="40"/>
                </a:cxn>
              </a:cxnLst>
              <a:rect l="0" t="0" r="r" b="b"/>
              <a:pathLst>
                <a:path w="71" h="41">
                  <a:moveTo>
                    <a:pt x="3" y="40"/>
                  </a:moveTo>
                  <a:lnTo>
                    <a:pt x="3" y="4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2" y="19"/>
                  </a:lnTo>
                  <a:lnTo>
                    <a:pt x="2" y="14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4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30" y="6"/>
                  </a:lnTo>
                  <a:lnTo>
                    <a:pt x="33" y="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40" y="3"/>
                  </a:lnTo>
                  <a:lnTo>
                    <a:pt x="46" y="3"/>
                  </a:lnTo>
                  <a:lnTo>
                    <a:pt x="52" y="2"/>
                  </a:lnTo>
                  <a:lnTo>
                    <a:pt x="55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33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56" y="37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45" y="37"/>
                  </a:lnTo>
                  <a:lnTo>
                    <a:pt x="39" y="38"/>
                  </a:lnTo>
                  <a:lnTo>
                    <a:pt x="33" y="39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2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3" y="40"/>
                  </a:lnTo>
                  <a:lnTo>
                    <a:pt x="3" y="40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4" name="Freeform 330"/>
            <p:cNvSpPr>
              <a:spLocks/>
            </p:cNvSpPr>
            <p:nvPr/>
          </p:nvSpPr>
          <p:spPr bwMode="auto">
            <a:xfrm>
              <a:off x="4867" y="2721"/>
              <a:ext cx="243" cy="73"/>
            </a:xfrm>
            <a:custGeom>
              <a:avLst/>
              <a:gdLst/>
              <a:ahLst/>
              <a:cxnLst>
                <a:cxn ang="0">
                  <a:pos x="240" y="18"/>
                </a:cxn>
                <a:cxn ang="0">
                  <a:pos x="240" y="25"/>
                </a:cxn>
                <a:cxn ang="0">
                  <a:pos x="242" y="41"/>
                </a:cxn>
                <a:cxn ang="0">
                  <a:pos x="243" y="47"/>
                </a:cxn>
                <a:cxn ang="0">
                  <a:pos x="236" y="62"/>
                </a:cxn>
                <a:cxn ang="0">
                  <a:pos x="223" y="69"/>
                </a:cxn>
                <a:cxn ang="0">
                  <a:pos x="217" y="71"/>
                </a:cxn>
                <a:cxn ang="0">
                  <a:pos x="210" y="71"/>
                </a:cxn>
                <a:cxn ang="0">
                  <a:pos x="191" y="70"/>
                </a:cxn>
                <a:cxn ang="0">
                  <a:pos x="161" y="70"/>
                </a:cxn>
                <a:cxn ang="0">
                  <a:pos x="148" y="68"/>
                </a:cxn>
                <a:cxn ang="0">
                  <a:pos x="140" y="70"/>
                </a:cxn>
                <a:cxn ang="0">
                  <a:pos x="115" y="71"/>
                </a:cxn>
                <a:cxn ang="0">
                  <a:pos x="114" y="72"/>
                </a:cxn>
                <a:cxn ang="0">
                  <a:pos x="90" y="73"/>
                </a:cxn>
                <a:cxn ang="0">
                  <a:pos x="79" y="72"/>
                </a:cxn>
                <a:cxn ang="0">
                  <a:pos x="69" y="72"/>
                </a:cxn>
                <a:cxn ang="0">
                  <a:pos x="62" y="68"/>
                </a:cxn>
                <a:cxn ang="0">
                  <a:pos x="56" y="71"/>
                </a:cxn>
                <a:cxn ang="0">
                  <a:pos x="49" y="69"/>
                </a:cxn>
                <a:cxn ang="0">
                  <a:pos x="39" y="70"/>
                </a:cxn>
                <a:cxn ang="0">
                  <a:pos x="33" y="71"/>
                </a:cxn>
                <a:cxn ang="0">
                  <a:pos x="28" y="68"/>
                </a:cxn>
                <a:cxn ang="0">
                  <a:pos x="19" y="69"/>
                </a:cxn>
                <a:cxn ang="0">
                  <a:pos x="3" y="63"/>
                </a:cxn>
                <a:cxn ang="0">
                  <a:pos x="1" y="39"/>
                </a:cxn>
                <a:cxn ang="0">
                  <a:pos x="3" y="29"/>
                </a:cxn>
                <a:cxn ang="0">
                  <a:pos x="4" y="24"/>
                </a:cxn>
                <a:cxn ang="0">
                  <a:pos x="6" y="21"/>
                </a:cxn>
                <a:cxn ang="0">
                  <a:pos x="6" y="12"/>
                </a:cxn>
                <a:cxn ang="0">
                  <a:pos x="17" y="6"/>
                </a:cxn>
                <a:cxn ang="0">
                  <a:pos x="25" y="3"/>
                </a:cxn>
                <a:cxn ang="0">
                  <a:pos x="28" y="1"/>
                </a:cxn>
                <a:cxn ang="0">
                  <a:pos x="42" y="2"/>
                </a:cxn>
                <a:cxn ang="0">
                  <a:pos x="55" y="1"/>
                </a:cxn>
                <a:cxn ang="0">
                  <a:pos x="62" y="1"/>
                </a:cxn>
                <a:cxn ang="0">
                  <a:pos x="76" y="0"/>
                </a:cxn>
                <a:cxn ang="0">
                  <a:pos x="97" y="2"/>
                </a:cxn>
                <a:cxn ang="0">
                  <a:pos x="110" y="4"/>
                </a:cxn>
                <a:cxn ang="0">
                  <a:pos x="128" y="3"/>
                </a:cxn>
                <a:cxn ang="0">
                  <a:pos x="148" y="5"/>
                </a:cxn>
                <a:cxn ang="0">
                  <a:pos x="158" y="5"/>
                </a:cxn>
                <a:cxn ang="0">
                  <a:pos x="178" y="6"/>
                </a:cxn>
                <a:cxn ang="0">
                  <a:pos x="217" y="2"/>
                </a:cxn>
                <a:cxn ang="0">
                  <a:pos x="226" y="2"/>
                </a:cxn>
              </a:cxnLst>
              <a:rect l="0" t="0" r="r" b="b"/>
              <a:pathLst>
                <a:path w="243" h="73">
                  <a:moveTo>
                    <a:pt x="238" y="5"/>
                  </a:moveTo>
                  <a:lnTo>
                    <a:pt x="238" y="5"/>
                  </a:lnTo>
                  <a:lnTo>
                    <a:pt x="240" y="18"/>
                  </a:lnTo>
                  <a:lnTo>
                    <a:pt x="240" y="18"/>
                  </a:lnTo>
                  <a:lnTo>
                    <a:pt x="240" y="25"/>
                  </a:lnTo>
                  <a:lnTo>
                    <a:pt x="240" y="25"/>
                  </a:lnTo>
                  <a:lnTo>
                    <a:pt x="240" y="33"/>
                  </a:lnTo>
                  <a:lnTo>
                    <a:pt x="240" y="37"/>
                  </a:lnTo>
                  <a:lnTo>
                    <a:pt x="242" y="41"/>
                  </a:lnTo>
                  <a:lnTo>
                    <a:pt x="242" y="41"/>
                  </a:lnTo>
                  <a:lnTo>
                    <a:pt x="243" y="44"/>
                  </a:lnTo>
                  <a:lnTo>
                    <a:pt x="243" y="47"/>
                  </a:lnTo>
                  <a:lnTo>
                    <a:pt x="241" y="54"/>
                  </a:lnTo>
                  <a:lnTo>
                    <a:pt x="238" y="60"/>
                  </a:lnTo>
                  <a:lnTo>
                    <a:pt x="236" y="62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23" y="69"/>
                  </a:lnTo>
                  <a:lnTo>
                    <a:pt x="223" y="69"/>
                  </a:lnTo>
                  <a:lnTo>
                    <a:pt x="220" y="71"/>
                  </a:lnTo>
                  <a:lnTo>
                    <a:pt x="217" y="71"/>
                  </a:lnTo>
                  <a:lnTo>
                    <a:pt x="214" y="72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05" y="70"/>
                  </a:lnTo>
                  <a:lnTo>
                    <a:pt x="201" y="70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71" y="70"/>
                  </a:lnTo>
                  <a:lnTo>
                    <a:pt x="161" y="70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4" y="69"/>
                  </a:lnTo>
                  <a:lnTo>
                    <a:pt x="140" y="70"/>
                  </a:lnTo>
                  <a:lnTo>
                    <a:pt x="131" y="70"/>
                  </a:lnTo>
                  <a:lnTo>
                    <a:pt x="123" y="70"/>
                  </a:lnTo>
                  <a:lnTo>
                    <a:pt x="115" y="71"/>
                  </a:lnTo>
                  <a:lnTo>
                    <a:pt x="115" y="71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08" y="70"/>
                  </a:lnTo>
                  <a:lnTo>
                    <a:pt x="102" y="71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84" y="73"/>
                  </a:lnTo>
                  <a:lnTo>
                    <a:pt x="79" y="72"/>
                  </a:lnTo>
                  <a:lnTo>
                    <a:pt x="74" y="72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7" y="72"/>
                  </a:lnTo>
                  <a:lnTo>
                    <a:pt x="66" y="71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59" y="70"/>
                  </a:lnTo>
                  <a:lnTo>
                    <a:pt x="56" y="71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5" y="22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5" y="3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9" y="2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7" y="2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10" y="4"/>
                  </a:lnTo>
                  <a:lnTo>
                    <a:pt x="116" y="4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33" y="3"/>
                  </a:lnTo>
                  <a:lnTo>
                    <a:pt x="138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74" y="6"/>
                  </a:lnTo>
                  <a:lnTo>
                    <a:pt x="174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217" y="2"/>
                  </a:lnTo>
                  <a:lnTo>
                    <a:pt x="217" y="2"/>
                  </a:lnTo>
                  <a:lnTo>
                    <a:pt x="222" y="2"/>
                  </a:lnTo>
                  <a:lnTo>
                    <a:pt x="226" y="2"/>
                  </a:lnTo>
                  <a:lnTo>
                    <a:pt x="226" y="2"/>
                  </a:lnTo>
                  <a:lnTo>
                    <a:pt x="238" y="5"/>
                  </a:lnTo>
                  <a:lnTo>
                    <a:pt x="238" y="5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5" name="Freeform 331"/>
            <p:cNvSpPr>
              <a:spLocks noEditPoints="1"/>
            </p:cNvSpPr>
            <p:nvPr/>
          </p:nvSpPr>
          <p:spPr bwMode="auto">
            <a:xfrm>
              <a:off x="4947" y="2482"/>
              <a:ext cx="159" cy="234"/>
            </a:xfrm>
            <a:custGeom>
              <a:avLst/>
              <a:gdLst/>
              <a:ahLst/>
              <a:cxnLst>
                <a:cxn ang="0">
                  <a:pos x="129" y="228"/>
                </a:cxn>
                <a:cxn ang="0">
                  <a:pos x="110" y="234"/>
                </a:cxn>
                <a:cxn ang="0">
                  <a:pos x="87" y="234"/>
                </a:cxn>
                <a:cxn ang="0">
                  <a:pos x="69" y="231"/>
                </a:cxn>
                <a:cxn ang="0">
                  <a:pos x="46" y="230"/>
                </a:cxn>
                <a:cxn ang="0">
                  <a:pos x="20" y="229"/>
                </a:cxn>
                <a:cxn ang="0">
                  <a:pos x="7" y="201"/>
                </a:cxn>
                <a:cxn ang="0">
                  <a:pos x="4" y="153"/>
                </a:cxn>
                <a:cxn ang="0">
                  <a:pos x="1" y="126"/>
                </a:cxn>
                <a:cxn ang="0">
                  <a:pos x="1" y="85"/>
                </a:cxn>
                <a:cxn ang="0">
                  <a:pos x="6" y="65"/>
                </a:cxn>
                <a:cxn ang="0">
                  <a:pos x="13" y="48"/>
                </a:cxn>
                <a:cxn ang="0">
                  <a:pos x="26" y="28"/>
                </a:cxn>
                <a:cxn ang="0">
                  <a:pos x="48" y="13"/>
                </a:cxn>
                <a:cxn ang="0">
                  <a:pos x="79" y="0"/>
                </a:cxn>
                <a:cxn ang="0">
                  <a:pos x="108" y="6"/>
                </a:cxn>
                <a:cxn ang="0">
                  <a:pos x="138" y="30"/>
                </a:cxn>
                <a:cxn ang="0">
                  <a:pos x="156" y="71"/>
                </a:cxn>
                <a:cxn ang="0">
                  <a:pos x="156" y="94"/>
                </a:cxn>
                <a:cxn ang="0">
                  <a:pos x="157" y="113"/>
                </a:cxn>
                <a:cxn ang="0">
                  <a:pos x="158" y="148"/>
                </a:cxn>
                <a:cxn ang="0">
                  <a:pos x="154" y="176"/>
                </a:cxn>
                <a:cxn ang="0">
                  <a:pos x="155" y="199"/>
                </a:cxn>
                <a:cxn ang="0">
                  <a:pos x="156" y="225"/>
                </a:cxn>
                <a:cxn ang="0">
                  <a:pos x="52" y="117"/>
                </a:cxn>
                <a:cxn ang="0">
                  <a:pos x="27" y="142"/>
                </a:cxn>
                <a:cxn ang="0">
                  <a:pos x="26" y="168"/>
                </a:cxn>
                <a:cxn ang="0">
                  <a:pos x="28" y="187"/>
                </a:cxn>
                <a:cxn ang="0">
                  <a:pos x="31" y="210"/>
                </a:cxn>
                <a:cxn ang="0">
                  <a:pos x="61" y="209"/>
                </a:cxn>
                <a:cxn ang="0">
                  <a:pos x="74" y="192"/>
                </a:cxn>
                <a:cxn ang="0">
                  <a:pos x="75" y="147"/>
                </a:cxn>
                <a:cxn ang="0">
                  <a:pos x="126" y="210"/>
                </a:cxn>
                <a:cxn ang="0">
                  <a:pos x="140" y="210"/>
                </a:cxn>
                <a:cxn ang="0">
                  <a:pos x="141" y="165"/>
                </a:cxn>
                <a:cxn ang="0">
                  <a:pos x="141" y="141"/>
                </a:cxn>
                <a:cxn ang="0">
                  <a:pos x="140" y="115"/>
                </a:cxn>
                <a:cxn ang="0">
                  <a:pos x="102" y="115"/>
                </a:cxn>
                <a:cxn ang="0">
                  <a:pos x="96" y="132"/>
                </a:cxn>
                <a:cxn ang="0">
                  <a:pos x="95" y="161"/>
                </a:cxn>
                <a:cxn ang="0">
                  <a:pos x="97" y="212"/>
                </a:cxn>
                <a:cxn ang="0">
                  <a:pos x="143" y="70"/>
                </a:cxn>
                <a:cxn ang="0">
                  <a:pos x="135" y="44"/>
                </a:cxn>
                <a:cxn ang="0">
                  <a:pos x="120" y="21"/>
                </a:cxn>
                <a:cxn ang="0">
                  <a:pos x="96" y="23"/>
                </a:cxn>
                <a:cxn ang="0">
                  <a:pos x="92" y="76"/>
                </a:cxn>
                <a:cxn ang="0">
                  <a:pos x="94" y="98"/>
                </a:cxn>
                <a:cxn ang="0">
                  <a:pos x="135" y="101"/>
                </a:cxn>
                <a:cxn ang="0">
                  <a:pos x="147" y="83"/>
                </a:cxn>
                <a:cxn ang="0">
                  <a:pos x="69" y="102"/>
                </a:cxn>
                <a:cxn ang="0">
                  <a:pos x="76" y="81"/>
                </a:cxn>
                <a:cxn ang="0">
                  <a:pos x="75" y="55"/>
                </a:cxn>
                <a:cxn ang="0">
                  <a:pos x="72" y="26"/>
                </a:cxn>
                <a:cxn ang="0">
                  <a:pos x="41" y="28"/>
                </a:cxn>
                <a:cxn ang="0">
                  <a:pos x="31" y="44"/>
                </a:cxn>
                <a:cxn ang="0">
                  <a:pos x="23" y="65"/>
                </a:cxn>
                <a:cxn ang="0">
                  <a:pos x="20" y="96"/>
                </a:cxn>
                <a:cxn ang="0">
                  <a:pos x="37" y="101"/>
                </a:cxn>
                <a:cxn ang="0">
                  <a:pos x="69" y="102"/>
                </a:cxn>
              </a:cxnLst>
              <a:rect l="0" t="0" r="r" b="b"/>
              <a:pathLst>
                <a:path w="159" h="234">
                  <a:moveTo>
                    <a:pt x="155" y="232"/>
                  </a:moveTo>
                  <a:lnTo>
                    <a:pt x="155" y="232"/>
                  </a:lnTo>
                  <a:lnTo>
                    <a:pt x="149" y="228"/>
                  </a:lnTo>
                  <a:lnTo>
                    <a:pt x="149" y="228"/>
                  </a:lnTo>
                  <a:lnTo>
                    <a:pt x="144" y="227"/>
                  </a:lnTo>
                  <a:lnTo>
                    <a:pt x="139" y="227"/>
                  </a:lnTo>
                  <a:lnTo>
                    <a:pt x="134" y="228"/>
                  </a:lnTo>
                  <a:lnTo>
                    <a:pt x="129" y="228"/>
                  </a:lnTo>
                  <a:lnTo>
                    <a:pt x="129" y="228"/>
                  </a:lnTo>
                  <a:lnTo>
                    <a:pt x="125" y="227"/>
                  </a:lnTo>
                  <a:lnTo>
                    <a:pt x="121" y="227"/>
                  </a:lnTo>
                  <a:lnTo>
                    <a:pt x="117" y="229"/>
                  </a:lnTo>
                  <a:lnTo>
                    <a:pt x="114" y="232"/>
                  </a:lnTo>
                  <a:lnTo>
                    <a:pt x="114" y="232"/>
                  </a:lnTo>
                  <a:lnTo>
                    <a:pt x="112" y="233"/>
                  </a:lnTo>
                  <a:lnTo>
                    <a:pt x="110" y="234"/>
                  </a:lnTo>
                  <a:lnTo>
                    <a:pt x="107" y="233"/>
                  </a:lnTo>
                  <a:lnTo>
                    <a:pt x="105" y="232"/>
                  </a:lnTo>
                  <a:lnTo>
                    <a:pt x="105" y="232"/>
                  </a:lnTo>
                  <a:lnTo>
                    <a:pt x="100" y="230"/>
                  </a:lnTo>
                  <a:lnTo>
                    <a:pt x="96" y="229"/>
                  </a:lnTo>
                  <a:lnTo>
                    <a:pt x="92" y="231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2" y="231"/>
                  </a:lnTo>
                  <a:lnTo>
                    <a:pt x="79" y="231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4" y="232"/>
                  </a:lnTo>
                  <a:lnTo>
                    <a:pt x="71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8" y="230"/>
                  </a:lnTo>
                  <a:lnTo>
                    <a:pt x="68" y="230"/>
                  </a:lnTo>
                  <a:lnTo>
                    <a:pt x="65" y="231"/>
                  </a:lnTo>
                  <a:lnTo>
                    <a:pt x="62" y="232"/>
                  </a:lnTo>
                  <a:lnTo>
                    <a:pt x="57" y="231"/>
                  </a:lnTo>
                  <a:lnTo>
                    <a:pt x="51" y="230"/>
                  </a:lnTo>
                  <a:lnTo>
                    <a:pt x="49" y="229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2" y="230"/>
                  </a:lnTo>
                  <a:lnTo>
                    <a:pt x="37" y="230"/>
                  </a:lnTo>
                  <a:lnTo>
                    <a:pt x="37" y="230"/>
                  </a:lnTo>
                  <a:lnTo>
                    <a:pt x="29" y="231"/>
                  </a:lnTo>
                  <a:lnTo>
                    <a:pt x="24" y="231"/>
                  </a:lnTo>
                  <a:lnTo>
                    <a:pt x="20" y="229"/>
                  </a:lnTo>
                  <a:lnTo>
                    <a:pt x="20" y="229"/>
                  </a:lnTo>
                  <a:lnTo>
                    <a:pt x="17" y="229"/>
                  </a:lnTo>
                  <a:lnTo>
                    <a:pt x="14" y="229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7" y="202"/>
                  </a:lnTo>
                  <a:lnTo>
                    <a:pt x="7" y="201"/>
                  </a:lnTo>
                  <a:lnTo>
                    <a:pt x="7" y="201"/>
                  </a:lnTo>
                  <a:lnTo>
                    <a:pt x="4" y="196"/>
                  </a:lnTo>
                  <a:lnTo>
                    <a:pt x="3" y="19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49"/>
                  </a:lnTo>
                  <a:lnTo>
                    <a:pt x="3" y="146"/>
                  </a:lnTo>
                  <a:lnTo>
                    <a:pt x="3" y="146"/>
                  </a:lnTo>
                  <a:lnTo>
                    <a:pt x="1" y="136"/>
                  </a:lnTo>
                  <a:lnTo>
                    <a:pt x="0" y="13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2" y="11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2"/>
                  </a:lnTo>
                  <a:lnTo>
                    <a:pt x="2" y="97"/>
                  </a:lnTo>
                  <a:lnTo>
                    <a:pt x="2" y="91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2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5" y="77"/>
                  </a:lnTo>
                  <a:lnTo>
                    <a:pt x="7" y="73"/>
                  </a:lnTo>
                  <a:lnTo>
                    <a:pt x="7" y="69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2"/>
                  </a:lnTo>
                  <a:lnTo>
                    <a:pt x="6" y="59"/>
                  </a:lnTo>
                  <a:lnTo>
                    <a:pt x="7" y="57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6" y="39"/>
                  </a:lnTo>
                  <a:lnTo>
                    <a:pt x="18" y="36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4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6" y="28"/>
                  </a:lnTo>
                  <a:lnTo>
                    <a:pt x="27" y="27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4" y="24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43" y="16"/>
                  </a:lnTo>
                  <a:lnTo>
                    <a:pt x="48" y="13"/>
                  </a:lnTo>
                  <a:lnTo>
                    <a:pt x="54" y="10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6" y="5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91" y="3"/>
                  </a:lnTo>
                  <a:lnTo>
                    <a:pt x="97" y="4"/>
                  </a:lnTo>
                  <a:lnTo>
                    <a:pt x="103" y="5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20" y="11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3" y="20"/>
                  </a:lnTo>
                  <a:lnTo>
                    <a:pt x="134" y="22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8" y="30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4" y="36"/>
                  </a:lnTo>
                  <a:lnTo>
                    <a:pt x="147" y="39"/>
                  </a:lnTo>
                  <a:lnTo>
                    <a:pt x="150" y="47"/>
                  </a:lnTo>
                  <a:lnTo>
                    <a:pt x="150" y="47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8"/>
                  </a:lnTo>
                  <a:lnTo>
                    <a:pt x="155" y="84"/>
                  </a:lnTo>
                  <a:lnTo>
                    <a:pt x="155" y="84"/>
                  </a:lnTo>
                  <a:lnTo>
                    <a:pt x="154" y="89"/>
                  </a:lnTo>
                  <a:lnTo>
                    <a:pt x="155" y="91"/>
                  </a:lnTo>
                  <a:lnTo>
                    <a:pt x="156" y="94"/>
                  </a:lnTo>
                  <a:lnTo>
                    <a:pt x="156" y="94"/>
                  </a:lnTo>
                  <a:lnTo>
                    <a:pt x="157" y="97"/>
                  </a:lnTo>
                  <a:lnTo>
                    <a:pt x="158" y="99"/>
                  </a:lnTo>
                  <a:lnTo>
                    <a:pt x="158" y="102"/>
                  </a:lnTo>
                  <a:lnTo>
                    <a:pt x="157" y="105"/>
                  </a:lnTo>
                  <a:lnTo>
                    <a:pt x="157" y="105"/>
                  </a:lnTo>
                  <a:lnTo>
                    <a:pt x="156" y="109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9" y="119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8" y="142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54"/>
                  </a:lnTo>
                  <a:lnTo>
                    <a:pt x="158" y="154"/>
                  </a:lnTo>
                  <a:lnTo>
                    <a:pt x="157" y="163"/>
                  </a:lnTo>
                  <a:lnTo>
                    <a:pt x="157" y="163"/>
                  </a:lnTo>
                  <a:lnTo>
                    <a:pt x="156" y="171"/>
                  </a:lnTo>
                  <a:lnTo>
                    <a:pt x="156" y="171"/>
                  </a:lnTo>
                  <a:lnTo>
                    <a:pt x="154" y="175"/>
                  </a:lnTo>
                  <a:lnTo>
                    <a:pt x="154" y="176"/>
                  </a:lnTo>
                  <a:lnTo>
                    <a:pt x="154" y="177"/>
                  </a:lnTo>
                  <a:lnTo>
                    <a:pt x="154" y="177"/>
                  </a:lnTo>
                  <a:lnTo>
                    <a:pt x="155" y="182"/>
                  </a:lnTo>
                  <a:lnTo>
                    <a:pt x="155" y="186"/>
                  </a:lnTo>
                  <a:lnTo>
                    <a:pt x="155" y="191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9"/>
                  </a:lnTo>
                  <a:lnTo>
                    <a:pt x="154" y="202"/>
                  </a:lnTo>
                  <a:lnTo>
                    <a:pt x="153" y="206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55" y="213"/>
                  </a:lnTo>
                  <a:lnTo>
                    <a:pt x="156" y="217"/>
                  </a:lnTo>
                  <a:lnTo>
                    <a:pt x="156" y="225"/>
                  </a:lnTo>
                  <a:lnTo>
                    <a:pt x="156" y="225"/>
                  </a:lnTo>
                  <a:lnTo>
                    <a:pt x="155" y="232"/>
                  </a:lnTo>
                  <a:lnTo>
                    <a:pt x="155" y="232"/>
                  </a:lnTo>
                  <a:close/>
                  <a:moveTo>
                    <a:pt x="75" y="112"/>
                  </a:moveTo>
                  <a:lnTo>
                    <a:pt x="75" y="112"/>
                  </a:lnTo>
                  <a:lnTo>
                    <a:pt x="72" y="111"/>
                  </a:lnTo>
                  <a:lnTo>
                    <a:pt x="72" y="111"/>
                  </a:lnTo>
                  <a:lnTo>
                    <a:pt x="62" y="114"/>
                  </a:lnTo>
                  <a:lnTo>
                    <a:pt x="52" y="117"/>
                  </a:lnTo>
                  <a:lnTo>
                    <a:pt x="42" y="122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29" y="130"/>
                  </a:lnTo>
                  <a:lnTo>
                    <a:pt x="27" y="133"/>
                  </a:lnTo>
                  <a:lnTo>
                    <a:pt x="27" y="137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6" y="156"/>
                  </a:lnTo>
                  <a:lnTo>
                    <a:pt x="25" y="160"/>
                  </a:lnTo>
                  <a:lnTo>
                    <a:pt x="25" y="164"/>
                  </a:lnTo>
                  <a:lnTo>
                    <a:pt x="25" y="166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7" y="170"/>
                  </a:lnTo>
                  <a:lnTo>
                    <a:pt x="28" y="172"/>
                  </a:lnTo>
                  <a:lnTo>
                    <a:pt x="27" y="176"/>
                  </a:lnTo>
                  <a:lnTo>
                    <a:pt x="26" y="180"/>
                  </a:lnTo>
                  <a:lnTo>
                    <a:pt x="26" y="182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8" y="187"/>
                  </a:lnTo>
                  <a:lnTo>
                    <a:pt x="28" y="190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6" y="199"/>
                  </a:lnTo>
                  <a:lnTo>
                    <a:pt x="26" y="204"/>
                  </a:lnTo>
                  <a:lnTo>
                    <a:pt x="28" y="208"/>
                  </a:lnTo>
                  <a:lnTo>
                    <a:pt x="31" y="210"/>
                  </a:lnTo>
                  <a:lnTo>
                    <a:pt x="31" y="210"/>
                  </a:lnTo>
                  <a:lnTo>
                    <a:pt x="35" y="212"/>
                  </a:lnTo>
                  <a:lnTo>
                    <a:pt x="39" y="214"/>
                  </a:lnTo>
                  <a:lnTo>
                    <a:pt x="44" y="214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53" y="210"/>
                  </a:lnTo>
                  <a:lnTo>
                    <a:pt x="57" y="209"/>
                  </a:lnTo>
                  <a:lnTo>
                    <a:pt x="61" y="209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70" y="209"/>
                  </a:lnTo>
                  <a:lnTo>
                    <a:pt x="74" y="207"/>
                  </a:lnTo>
                  <a:lnTo>
                    <a:pt x="76" y="204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4" y="192"/>
                  </a:lnTo>
                  <a:lnTo>
                    <a:pt x="74" y="185"/>
                  </a:lnTo>
                  <a:lnTo>
                    <a:pt x="74" y="178"/>
                  </a:lnTo>
                  <a:lnTo>
                    <a:pt x="75" y="170"/>
                  </a:lnTo>
                  <a:lnTo>
                    <a:pt x="75" y="170"/>
                  </a:lnTo>
                  <a:lnTo>
                    <a:pt x="75" y="165"/>
                  </a:lnTo>
                  <a:lnTo>
                    <a:pt x="75" y="165"/>
                  </a:lnTo>
                  <a:lnTo>
                    <a:pt x="75" y="153"/>
                  </a:lnTo>
                  <a:lnTo>
                    <a:pt x="75" y="147"/>
                  </a:lnTo>
                  <a:lnTo>
                    <a:pt x="75" y="141"/>
                  </a:lnTo>
                  <a:lnTo>
                    <a:pt x="75" y="141"/>
                  </a:lnTo>
                  <a:lnTo>
                    <a:pt x="76" y="134"/>
                  </a:lnTo>
                  <a:lnTo>
                    <a:pt x="76" y="127"/>
                  </a:lnTo>
                  <a:lnTo>
                    <a:pt x="75" y="120"/>
                  </a:lnTo>
                  <a:lnTo>
                    <a:pt x="75" y="112"/>
                  </a:lnTo>
                  <a:lnTo>
                    <a:pt x="75" y="112"/>
                  </a:lnTo>
                  <a:close/>
                  <a:moveTo>
                    <a:pt x="126" y="210"/>
                  </a:moveTo>
                  <a:lnTo>
                    <a:pt x="126" y="210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7" y="214"/>
                  </a:lnTo>
                  <a:lnTo>
                    <a:pt x="139" y="213"/>
                  </a:lnTo>
                  <a:lnTo>
                    <a:pt x="140" y="212"/>
                  </a:lnTo>
                  <a:lnTo>
                    <a:pt x="140" y="210"/>
                  </a:lnTo>
                  <a:lnTo>
                    <a:pt x="140" y="210"/>
                  </a:lnTo>
                  <a:lnTo>
                    <a:pt x="140" y="206"/>
                  </a:lnTo>
                  <a:lnTo>
                    <a:pt x="141" y="202"/>
                  </a:lnTo>
                  <a:lnTo>
                    <a:pt x="141" y="199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87"/>
                  </a:lnTo>
                  <a:lnTo>
                    <a:pt x="140" y="180"/>
                  </a:lnTo>
                  <a:lnTo>
                    <a:pt x="141" y="165"/>
                  </a:lnTo>
                  <a:lnTo>
                    <a:pt x="141" y="165"/>
                  </a:lnTo>
                  <a:lnTo>
                    <a:pt x="140" y="161"/>
                  </a:lnTo>
                  <a:lnTo>
                    <a:pt x="140" y="158"/>
                  </a:lnTo>
                  <a:lnTo>
                    <a:pt x="140" y="156"/>
                  </a:lnTo>
                  <a:lnTo>
                    <a:pt x="140" y="156"/>
                  </a:lnTo>
                  <a:lnTo>
                    <a:pt x="142" y="149"/>
                  </a:lnTo>
                  <a:lnTo>
                    <a:pt x="142" y="145"/>
                  </a:lnTo>
                  <a:lnTo>
                    <a:pt x="141" y="141"/>
                  </a:lnTo>
                  <a:lnTo>
                    <a:pt x="141" y="141"/>
                  </a:lnTo>
                  <a:lnTo>
                    <a:pt x="141" y="138"/>
                  </a:lnTo>
                  <a:lnTo>
                    <a:pt x="141" y="135"/>
                  </a:lnTo>
                  <a:lnTo>
                    <a:pt x="141" y="135"/>
                  </a:lnTo>
                  <a:lnTo>
                    <a:pt x="143" y="130"/>
                  </a:lnTo>
                  <a:lnTo>
                    <a:pt x="143" y="125"/>
                  </a:lnTo>
                  <a:lnTo>
                    <a:pt x="140" y="115"/>
                  </a:lnTo>
                  <a:lnTo>
                    <a:pt x="140" y="115"/>
                  </a:lnTo>
                  <a:lnTo>
                    <a:pt x="138" y="113"/>
                  </a:lnTo>
                  <a:lnTo>
                    <a:pt x="136" y="111"/>
                  </a:lnTo>
                  <a:lnTo>
                    <a:pt x="134" y="110"/>
                  </a:lnTo>
                  <a:lnTo>
                    <a:pt x="131" y="111"/>
                  </a:lnTo>
                  <a:lnTo>
                    <a:pt x="131" y="111"/>
                  </a:lnTo>
                  <a:lnTo>
                    <a:pt x="124" y="113"/>
                  </a:lnTo>
                  <a:lnTo>
                    <a:pt x="117" y="114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99" y="116"/>
                  </a:lnTo>
                  <a:lnTo>
                    <a:pt x="97" y="117"/>
                  </a:lnTo>
                  <a:lnTo>
                    <a:pt x="97" y="118"/>
                  </a:lnTo>
                  <a:lnTo>
                    <a:pt x="97" y="118"/>
                  </a:lnTo>
                  <a:lnTo>
                    <a:pt x="96" y="125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7" y="138"/>
                  </a:lnTo>
                  <a:lnTo>
                    <a:pt x="97" y="141"/>
                  </a:lnTo>
                  <a:lnTo>
                    <a:pt x="96" y="145"/>
                  </a:lnTo>
                  <a:lnTo>
                    <a:pt x="96" y="145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2"/>
                  </a:lnTo>
                  <a:lnTo>
                    <a:pt x="95" y="161"/>
                  </a:lnTo>
                  <a:lnTo>
                    <a:pt x="95" y="170"/>
                  </a:lnTo>
                  <a:lnTo>
                    <a:pt x="95" y="170"/>
                  </a:lnTo>
                  <a:lnTo>
                    <a:pt x="94" y="188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9"/>
                  </a:lnTo>
                  <a:lnTo>
                    <a:pt x="96" y="211"/>
                  </a:lnTo>
                  <a:lnTo>
                    <a:pt x="97" y="212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113" y="214"/>
                  </a:lnTo>
                  <a:lnTo>
                    <a:pt x="119" y="213"/>
                  </a:lnTo>
                  <a:lnTo>
                    <a:pt x="123" y="212"/>
                  </a:lnTo>
                  <a:lnTo>
                    <a:pt x="126" y="210"/>
                  </a:lnTo>
                  <a:lnTo>
                    <a:pt x="126" y="210"/>
                  </a:lnTo>
                  <a:close/>
                  <a:moveTo>
                    <a:pt x="143" y="70"/>
                  </a:moveTo>
                  <a:lnTo>
                    <a:pt x="143" y="70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40" y="50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6" y="46"/>
                  </a:lnTo>
                  <a:lnTo>
                    <a:pt x="135" y="44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4" y="34"/>
                  </a:lnTo>
                  <a:lnTo>
                    <a:pt x="133" y="32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26" y="26"/>
                  </a:lnTo>
                  <a:lnTo>
                    <a:pt x="120" y="21"/>
                  </a:lnTo>
                  <a:lnTo>
                    <a:pt x="113" y="18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2" y="16"/>
                  </a:lnTo>
                  <a:lnTo>
                    <a:pt x="99" y="17"/>
                  </a:lnTo>
                  <a:lnTo>
                    <a:pt x="97" y="20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5" y="59"/>
                  </a:lnTo>
                  <a:lnTo>
                    <a:pt x="94" y="63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2" y="71"/>
                  </a:lnTo>
                  <a:lnTo>
                    <a:pt x="92" y="76"/>
                  </a:lnTo>
                  <a:lnTo>
                    <a:pt x="93" y="80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1" y="87"/>
                  </a:lnTo>
                  <a:lnTo>
                    <a:pt x="92" y="90"/>
                  </a:lnTo>
                  <a:lnTo>
                    <a:pt x="93" y="94"/>
                  </a:lnTo>
                  <a:lnTo>
                    <a:pt x="93" y="94"/>
                  </a:lnTo>
                  <a:lnTo>
                    <a:pt x="94" y="98"/>
                  </a:lnTo>
                  <a:lnTo>
                    <a:pt x="96" y="101"/>
                  </a:lnTo>
                  <a:lnTo>
                    <a:pt x="99" y="102"/>
                  </a:lnTo>
                  <a:lnTo>
                    <a:pt x="103" y="102"/>
                  </a:lnTo>
                  <a:lnTo>
                    <a:pt x="103" y="102"/>
                  </a:lnTo>
                  <a:lnTo>
                    <a:pt x="111" y="101"/>
                  </a:lnTo>
                  <a:lnTo>
                    <a:pt x="119" y="101"/>
                  </a:lnTo>
                  <a:lnTo>
                    <a:pt x="127" y="102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41" y="100"/>
                  </a:lnTo>
                  <a:lnTo>
                    <a:pt x="143" y="99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7" y="89"/>
                  </a:lnTo>
                  <a:lnTo>
                    <a:pt x="148" y="85"/>
                  </a:lnTo>
                  <a:lnTo>
                    <a:pt x="147" y="83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4" y="78"/>
                  </a:lnTo>
                  <a:lnTo>
                    <a:pt x="143" y="76"/>
                  </a:lnTo>
                  <a:lnTo>
                    <a:pt x="143" y="70"/>
                  </a:lnTo>
                  <a:lnTo>
                    <a:pt x="143" y="70"/>
                  </a:lnTo>
                  <a:close/>
                  <a:moveTo>
                    <a:pt x="69" y="102"/>
                  </a:moveTo>
                  <a:lnTo>
                    <a:pt x="69" y="102"/>
                  </a:lnTo>
                  <a:lnTo>
                    <a:pt x="76" y="98"/>
                  </a:lnTo>
                  <a:lnTo>
                    <a:pt x="77" y="96"/>
                  </a:lnTo>
                  <a:lnTo>
                    <a:pt x="78" y="95"/>
                  </a:lnTo>
                  <a:lnTo>
                    <a:pt x="79" y="93"/>
                  </a:lnTo>
                  <a:lnTo>
                    <a:pt x="78" y="91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75"/>
                  </a:lnTo>
                  <a:lnTo>
                    <a:pt x="76" y="69"/>
                  </a:lnTo>
                  <a:lnTo>
                    <a:pt x="76" y="63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76" y="52"/>
                  </a:lnTo>
                  <a:lnTo>
                    <a:pt x="76" y="49"/>
                  </a:lnTo>
                  <a:lnTo>
                    <a:pt x="76" y="43"/>
                  </a:lnTo>
                  <a:lnTo>
                    <a:pt x="75" y="36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4" y="28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65" y="24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3" y="26"/>
                  </a:lnTo>
                  <a:lnTo>
                    <a:pt x="41" y="28"/>
                  </a:lnTo>
                  <a:lnTo>
                    <a:pt x="39" y="31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7" y="37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3" y="41"/>
                  </a:lnTo>
                  <a:lnTo>
                    <a:pt x="31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7" y="54"/>
                  </a:lnTo>
                  <a:lnTo>
                    <a:pt x="26" y="58"/>
                  </a:lnTo>
                  <a:lnTo>
                    <a:pt x="25" y="61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4" y="74"/>
                  </a:lnTo>
                  <a:lnTo>
                    <a:pt x="24" y="80"/>
                  </a:lnTo>
                  <a:lnTo>
                    <a:pt x="23" y="87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0" y="96"/>
                  </a:lnTo>
                  <a:lnTo>
                    <a:pt x="21" y="99"/>
                  </a:lnTo>
                  <a:lnTo>
                    <a:pt x="23" y="101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32" y="104"/>
                  </a:lnTo>
                  <a:lnTo>
                    <a:pt x="35" y="103"/>
                  </a:lnTo>
                  <a:lnTo>
                    <a:pt x="37" y="101"/>
                  </a:lnTo>
                  <a:lnTo>
                    <a:pt x="37" y="101"/>
                  </a:lnTo>
                  <a:lnTo>
                    <a:pt x="40" y="100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56" y="98"/>
                  </a:lnTo>
                  <a:lnTo>
                    <a:pt x="63" y="99"/>
                  </a:lnTo>
                  <a:lnTo>
                    <a:pt x="66" y="100"/>
                  </a:lnTo>
                  <a:lnTo>
                    <a:pt x="69" y="102"/>
                  </a:lnTo>
                  <a:lnTo>
                    <a:pt x="69" y="102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6" name="Freeform 332"/>
            <p:cNvSpPr>
              <a:spLocks/>
            </p:cNvSpPr>
            <p:nvPr/>
          </p:nvSpPr>
          <p:spPr bwMode="auto">
            <a:xfrm>
              <a:off x="4901" y="2488"/>
              <a:ext cx="81" cy="223"/>
            </a:xfrm>
            <a:custGeom>
              <a:avLst/>
              <a:gdLst/>
              <a:ahLst/>
              <a:cxnLst>
                <a:cxn ang="0">
                  <a:pos x="78" y="5"/>
                </a:cxn>
                <a:cxn ang="0">
                  <a:pos x="75" y="7"/>
                </a:cxn>
                <a:cxn ang="0">
                  <a:pos x="64" y="15"/>
                </a:cxn>
                <a:cxn ang="0">
                  <a:pos x="60" y="20"/>
                </a:cxn>
                <a:cxn ang="0">
                  <a:pos x="55" y="22"/>
                </a:cxn>
                <a:cxn ang="0">
                  <a:pos x="51" y="32"/>
                </a:cxn>
                <a:cxn ang="0">
                  <a:pos x="48" y="37"/>
                </a:cxn>
                <a:cxn ang="0">
                  <a:pos x="45" y="42"/>
                </a:cxn>
                <a:cxn ang="0">
                  <a:pos x="41" y="55"/>
                </a:cxn>
                <a:cxn ang="0">
                  <a:pos x="37" y="72"/>
                </a:cxn>
                <a:cxn ang="0">
                  <a:pos x="35" y="79"/>
                </a:cxn>
                <a:cxn ang="0">
                  <a:pos x="35" y="95"/>
                </a:cxn>
                <a:cxn ang="0">
                  <a:pos x="34" y="106"/>
                </a:cxn>
                <a:cxn ang="0">
                  <a:pos x="35" y="110"/>
                </a:cxn>
                <a:cxn ang="0">
                  <a:pos x="35" y="119"/>
                </a:cxn>
                <a:cxn ang="0">
                  <a:pos x="36" y="136"/>
                </a:cxn>
                <a:cxn ang="0">
                  <a:pos x="36" y="149"/>
                </a:cxn>
                <a:cxn ang="0">
                  <a:pos x="39" y="161"/>
                </a:cxn>
                <a:cxn ang="0">
                  <a:pos x="34" y="175"/>
                </a:cxn>
                <a:cxn ang="0">
                  <a:pos x="38" y="185"/>
                </a:cxn>
                <a:cxn ang="0">
                  <a:pos x="37" y="193"/>
                </a:cxn>
                <a:cxn ang="0">
                  <a:pos x="40" y="199"/>
                </a:cxn>
                <a:cxn ang="0">
                  <a:pos x="39" y="212"/>
                </a:cxn>
                <a:cxn ang="0">
                  <a:pos x="31" y="221"/>
                </a:cxn>
                <a:cxn ang="0">
                  <a:pos x="19" y="220"/>
                </a:cxn>
                <a:cxn ang="0">
                  <a:pos x="11" y="223"/>
                </a:cxn>
                <a:cxn ang="0">
                  <a:pos x="5" y="216"/>
                </a:cxn>
                <a:cxn ang="0">
                  <a:pos x="0" y="195"/>
                </a:cxn>
                <a:cxn ang="0">
                  <a:pos x="1" y="187"/>
                </a:cxn>
                <a:cxn ang="0">
                  <a:pos x="2" y="177"/>
                </a:cxn>
                <a:cxn ang="0">
                  <a:pos x="1" y="164"/>
                </a:cxn>
                <a:cxn ang="0">
                  <a:pos x="0" y="151"/>
                </a:cxn>
                <a:cxn ang="0">
                  <a:pos x="1" y="131"/>
                </a:cxn>
                <a:cxn ang="0">
                  <a:pos x="1" y="110"/>
                </a:cxn>
                <a:cxn ang="0">
                  <a:pos x="0" y="101"/>
                </a:cxn>
                <a:cxn ang="0">
                  <a:pos x="3" y="93"/>
                </a:cxn>
                <a:cxn ang="0">
                  <a:pos x="5" y="86"/>
                </a:cxn>
                <a:cxn ang="0">
                  <a:pos x="9" y="63"/>
                </a:cxn>
                <a:cxn ang="0">
                  <a:pos x="20" y="38"/>
                </a:cxn>
                <a:cxn ang="0">
                  <a:pos x="23" y="35"/>
                </a:cxn>
                <a:cxn ang="0">
                  <a:pos x="32" y="25"/>
                </a:cxn>
                <a:cxn ang="0">
                  <a:pos x="37" y="22"/>
                </a:cxn>
                <a:cxn ang="0">
                  <a:pos x="46" y="15"/>
                </a:cxn>
                <a:cxn ang="0">
                  <a:pos x="54" y="10"/>
                </a:cxn>
                <a:cxn ang="0">
                  <a:pos x="61" y="6"/>
                </a:cxn>
                <a:cxn ang="0">
                  <a:pos x="64" y="3"/>
                </a:cxn>
                <a:cxn ang="0">
                  <a:pos x="73" y="4"/>
                </a:cxn>
                <a:cxn ang="0">
                  <a:pos x="80" y="0"/>
                </a:cxn>
              </a:cxnLst>
              <a:rect l="0" t="0" r="r" b="b"/>
              <a:pathLst>
                <a:path w="81" h="223">
                  <a:moveTo>
                    <a:pt x="81" y="2"/>
                  </a:moveTo>
                  <a:lnTo>
                    <a:pt x="81" y="2"/>
                  </a:lnTo>
                  <a:lnTo>
                    <a:pt x="78" y="5"/>
                  </a:lnTo>
                  <a:lnTo>
                    <a:pt x="77" y="6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1" y="9"/>
                  </a:lnTo>
                  <a:lnTo>
                    <a:pt x="67" y="11"/>
                  </a:lnTo>
                  <a:lnTo>
                    <a:pt x="64" y="15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7" y="21"/>
                  </a:lnTo>
                  <a:lnTo>
                    <a:pt x="55" y="22"/>
                  </a:lnTo>
                  <a:lnTo>
                    <a:pt x="53" y="24"/>
                  </a:lnTo>
                  <a:lnTo>
                    <a:pt x="52" y="27"/>
                  </a:lnTo>
                  <a:lnTo>
                    <a:pt x="51" y="32"/>
                  </a:lnTo>
                  <a:lnTo>
                    <a:pt x="50" y="35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5" y="42"/>
                  </a:lnTo>
                  <a:lnTo>
                    <a:pt x="43" y="46"/>
                  </a:lnTo>
                  <a:lnTo>
                    <a:pt x="41" y="50"/>
                  </a:lnTo>
                  <a:lnTo>
                    <a:pt x="41" y="55"/>
                  </a:lnTo>
                  <a:lnTo>
                    <a:pt x="39" y="63"/>
                  </a:lnTo>
                  <a:lnTo>
                    <a:pt x="38" y="68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6" y="75"/>
                  </a:lnTo>
                  <a:lnTo>
                    <a:pt x="35" y="79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5" y="95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7"/>
                  </a:lnTo>
                  <a:lnTo>
                    <a:pt x="35" y="110"/>
                  </a:lnTo>
                  <a:lnTo>
                    <a:pt x="36" y="113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4" y="128"/>
                  </a:lnTo>
                  <a:lnTo>
                    <a:pt x="35" y="132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42"/>
                  </a:lnTo>
                  <a:lnTo>
                    <a:pt x="36" y="149"/>
                  </a:lnTo>
                  <a:lnTo>
                    <a:pt x="38" y="155"/>
                  </a:lnTo>
                  <a:lnTo>
                    <a:pt x="39" y="161"/>
                  </a:lnTo>
                  <a:lnTo>
                    <a:pt x="39" y="161"/>
                  </a:lnTo>
                  <a:lnTo>
                    <a:pt x="38" y="164"/>
                  </a:lnTo>
                  <a:lnTo>
                    <a:pt x="37" y="167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7" y="181"/>
                  </a:lnTo>
                  <a:lnTo>
                    <a:pt x="38" y="185"/>
                  </a:lnTo>
                  <a:lnTo>
                    <a:pt x="37" y="190"/>
                  </a:lnTo>
                  <a:lnTo>
                    <a:pt x="37" y="190"/>
                  </a:lnTo>
                  <a:lnTo>
                    <a:pt x="37" y="193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40" y="199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39" y="21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1" y="221"/>
                  </a:lnTo>
                  <a:lnTo>
                    <a:pt x="23" y="220"/>
                  </a:lnTo>
                  <a:lnTo>
                    <a:pt x="23" y="220"/>
                  </a:lnTo>
                  <a:lnTo>
                    <a:pt x="19" y="220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23"/>
                  </a:lnTo>
                  <a:lnTo>
                    <a:pt x="8" y="222"/>
                  </a:lnTo>
                  <a:lnTo>
                    <a:pt x="6" y="220"/>
                  </a:lnTo>
                  <a:lnTo>
                    <a:pt x="5" y="216"/>
                  </a:lnTo>
                  <a:lnTo>
                    <a:pt x="5" y="216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2" y="171"/>
                  </a:lnTo>
                  <a:lnTo>
                    <a:pt x="1" y="164"/>
                  </a:lnTo>
                  <a:lnTo>
                    <a:pt x="0" y="158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1" y="14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21"/>
                  </a:lnTo>
                  <a:lnTo>
                    <a:pt x="1" y="115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1" y="97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5" y="89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4" y="80"/>
                  </a:lnTo>
                  <a:lnTo>
                    <a:pt x="5" y="7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8" y="29"/>
                  </a:lnTo>
                  <a:lnTo>
                    <a:pt x="32" y="25"/>
                  </a:lnTo>
                  <a:lnTo>
                    <a:pt x="34" y="23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42" y="19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9" y="12"/>
                  </a:lnTo>
                  <a:lnTo>
                    <a:pt x="51" y="11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61" y="6"/>
                  </a:lnTo>
                  <a:lnTo>
                    <a:pt x="62" y="4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2"/>
                  </a:lnTo>
                  <a:lnTo>
                    <a:pt x="68" y="3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7" name="Freeform 333"/>
            <p:cNvSpPr>
              <a:spLocks/>
            </p:cNvSpPr>
            <p:nvPr/>
          </p:nvSpPr>
          <p:spPr bwMode="auto">
            <a:xfrm>
              <a:off x="5540" y="2571"/>
              <a:ext cx="21" cy="30"/>
            </a:xfrm>
            <a:custGeom>
              <a:avLst/>
              <a:gdLst/>
              <a:ahLst/>
              <a:cxnLst>
                <a:cxn ang="0">
                  <a:pos x="13" y="30"/>
                </a:cxn>
                <a:cxn ang="0">
                  <a:pos x="13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15"/>
                </a:cxn>
                <a:cxn ang="0">
                  <a:pos x="20" y="21"/>
                </a:cxn>
                <a:cxn ang="0">
                  <a:pos x="20" y="21"/>
                </a:cxn>
                <a:cxn ang="0">
                  <a:pos x="19" y="23"/>
                </a:cxn>
                <a:cxn ang="0">
                  <a:pos x="18" y="25"/>
                </a:cxn>
                <a:cxn ang="0">
                  <a:pos x="13" y="30"/>
                </a:cxn>
                <a:cxn ang="0">
                  <a:pos x="13" y="30"/>
                </a:cxn>
              </a:cxnLst>
              <a:rect l="0" t="0" r="r" b="b"/>
              <a:pathLst>
                <a:path w="21" h="30">
                  <a:moveTo>
                    <a:pt x="13" y="30"/>
                  </a:moveTo>
                  <a:lnTo>
                    <a:pt x="13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15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9" y="23"/>
                  </a:lnTo>
                  <a:lnTo>
                    <a:pt x="18" y="25"/>
                  </a:lnTo>
                  <a:lnTo>
                    <a:pt x="13" y="30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8" name="Freeform 334"/>
            <p:cNvSpPr>
              <a:spLocks/>
            </p:cNvSpPr>
            <p:nvPr/>
          </p:nvSpPr>
          <p:spPr bwMode="auto">
            <a:xfrm>
              <a:off x="5135" y="1898"/>
              <a:ext cx="28" cy="21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1" y="12"/>
                </a:cxn>
                <a:cxn ang="0">
                  <a:pos x="1" y="12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21">
                  <a:moveTo>
                    <a:pt x="28" y="2"/>
                  </a:moveTo>
                  <a:lnTo>
                    <a:pt x="28" y="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9" name="Freeform 335"/>
            <p:cNvSpPr>
              <a:spLocks/>
            </p:cNvSpPr>
            <p:nvPr/>
          </p:nvSpPr>
          <p:spPr bwMode="auto">
            <a:xfrm>
              <a:off x="5141" y="1679"/>
              <a:ext cx="17" cy="2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5"/>
                </a:cxn>
                <a:cxn ang="0">
                  <a:pos x="17" y="9"/>
                </a:cxn>
                <a:cxn ang="0">
                  <a:pos x="15" y="13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2" y="15"/>
                </a:cxn>
                <a:cxn ang="0">
                  <a:pos x="2" y="15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" h="20">
                  <a:moveTo>
                    <a:pt x="15" y="0"/>
                  </a:moveTo>
                  <a:lnTo>
                    <a:pt x="15" y="0"/>
                  </a:lnTo>
                  <a:lnTo>
                    <a:pt x="17" y="5"/>
                  </a:lnTo>
                  <a:lnTo>
                    <a:pt x="17" y="9"/>
                  </a:lnTo>
                  <a:lnTo>
                    <a:pt x="15" y="1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0" name="Freeform 336"/>
            <p:cNvSpPr>
              <a:spLocks noEditPoints="1"/>
            </p:cNvSpPr>
            <p:nvPr/>
          </p:nvSpPr>
          <p:spPr bwMode="auto">
            <a:xfrm>
              <a:off x="5799" y="2410"/>
              <a:ext cx="73" cy="153"/>
            </a:xfrm>
            <a:custGeom>
              <a:avLst/>
              <a:gdLst/>
              <a:ahLst/>
              <a:cxnLst>
                <a:cxn ang="0">
                  <a:pos x="29" y="152"/>
                </a:cxn>
                <a:cxn ang="0">
                  <a:pos x="14" y="152"/>
                </a:cxn>
                <a:cxn ang="0">
                  <a:pos x="3" y="151"/>
                </a:cxn>
                <a:cxn ang="0">
                  <a:pos x="3" y="137"/>
                </a:cxn>
                <a:cxn ang="0">
                  <a:pos x="1" y="126"/>
                </a:cxn>
                <a:cxn ang="0">
                  <a:pos x="5" y="111"/>
                </a:cxn>
                <a:cxn ang="0">
                  <a:pos x="2" y="97"/>
                </a:cxn>
                <a:cxn ang="0">
                  <a:pos x="3" y="85"/>
                </a:cxn>
                <a:cxn ang="0">
                  <a:pos x="3" y="69"/>
                </a:cxn>
                <a:cxn ang="0">
                  <a:pos x="4" y="56"/>
                </a:cxn>
                <a:cxn ang="0">
                  <a:pos x="5" y="44"/>
                </a:cxn>
                <a:cxn ang="0">
                  <a:pos x="2" y="26"/>
                </a:cxn>
                <a:cxn ang="0">
                  <a:pos x="5" y="12"/>
                </a:cxn>
                <a:cxn ang="0">
                  <a:pos x="5" y="4"/>
                </a:cxn>
                <a:cxn ang="0">
                  <a:pos x="18" y="0"/>
                </a:cxn>
                <a:cxn ang="0">
                  <a:pos x="27" y="3"/>
                </a:cxn>
                <a:cxn ang="0">
                  <a:pos x="39" y="4"/>
                </a:cxn>
                <a:cxn ang="0">
                  <a:pos x="48" y="5"/>
                </a:cxn>
                <a:cxn ang="0">
                  <a:pos x="60" y="3"/>
                </a:cxn>
                <a:cxn ang="0">
                  <a:pos x="67" y="15"/>
                </a:cxn>
                <a:cxn ang="0">
                  <a:pos x="70" y="37"/>
                </a:cxn>
                <a:cxn ang="0">
                  <a:pos x="67" y="51"/>
                </a:cxn>
                <a:cxn ang="0">
                  <a:pos x="69" y="65"/>
                </a:cxn>
                <a:cxn ang="0">
                  <a:pos x="67" y="73"/>
                </a:cxn>
                <a:cxn ang="0">
                  <a:pos x="69" y="80"/>
                </a:cxn>
                <a:cxn ang="0">
                  <a:pos x="67" y="91"/>
                </a:cxn>
                <a:cxn ang="0">
                  <a:pos x="67" y="109"/>
                </a:cxn>
                <a:cxn ang="0">
                  <a:pos x="70" y="116"/>
                </a:cxn>
                <a:cxn ang="0">
                  <a:pos x="71" y="135"/>
                </a:cxn>
                <a:cxn ang="0">
                  <a:pos x="73" y="145"/>
                </a:cxn>
                <a:cxn ang="0">
                  <a:pos x="68" y="151"/>
                </a:cxn>
                <a:cxn ang="0">
                  <a:pos x="50" y="151"/>
                </a:cxn>
                <a:cxn ang="0">
                  <a:pos x="17" y="21"/>
                </a:cxn>
                <a:cxn ang="0">
                  <a:pos x="14" y="32"/>
                </a:cxn>
                <a:cxn ang="0">
                  <a:pos x="16" y="44"/>
                </a:cxn>
                <a:cxn ang="0">
                  <a:pos x="15" y="55"/>
                </a:cxn>
                <a:cxn ang="0">
                  <a:pos x="17" y="67"/>
                </a:cxn>
                <a:cxn ang="0">
                  <a:pos x="19" y="80"/>
                </a:cxn>
                <a:cxn ang="0">
                  <a:pos x="15" y="94"/>
                </a:cxn>
                <a:cxn ang="0">
                  <a:pos x="14" y="100"/>
                </a:cxn>
                <a:cxn ang="0">
                  <a:pos x="16" y="111"/>
                </a:cxn>
                <a:cxn ang="0">
                  <a:pos x="14" y="124"/>
                </a:cxn>
                <a:cxn ang="0">
                  <a:pos x="16" y="136"/>
                </a:cxn>
                <a:cxn ang="0">
                  <a:pos x="23" y="140"/>
                </a:cxn>
                <a:cxn ang="0">
                  <a:pos x="33" y="139"/>
                </a:cxn>
                <a:cxn ang="0">
                  <a:pos x="48" y="136"/>
                </a:cxn>
                <a:cxn ang="0">
                  <a:pos x="57" y="135"/>
                </a:cxn>
                <a:cxn ang="0">
                  <a:pos x="56" y="110"/>
                </a:cxn>
                <a:cxn ang="0">
                  <a:pos x="54" y="86"/>
                </a:cxn>
                <a:cxn ang="0">
                  <a:pos x="57" y="75"/>
                </a:cxn>
                <a:cxn ang="0">
                  <a:pos x="57" y="68"/>
                </a:cxn>
                <a:cxn ang="0">
                  <a:pos x="55" y="57"/>
                </a:cxn>
                <a:cxn ang="0">
                  <a:pos x="56" y="32"/>
                </a:cxn>
                <a:cxn ang="0">
                  <a:pos x="56" y="29"/>
                </a:cxn>
                <a:cxn ang="0">
                  <a:pos x="54" y="16"/>
                </a:cxn>
                <a:cxn ang="0">
                  <a:pos x="30" y="14"/>
                </a:cxn>
                <a:cxn ang="0">
                  <a:pos x="25" y="14"/>
                </a:cxn>
                <a:cxn ang="0">
                  <a:pos x="14" y="12"/>
                </a:cxn>
              </a:cxnLst>
              <a:rect l="0" t="0" r="r" b="b"/>
              <a:pathLst>
                <a:path w="73" h="153">
                  <a:moveTo>
                    <a:pt x="45" y="147"/>
                  </a:moveTo>
                  <a:lnTo>
                    <a:pt x="45" y="147"/>
                  </a:lnTo>
                  <a:lnTo>
                    <a:pt x="37" y="150"/>
                  </a:lnTo>
                  <a:lnTo>
                    <a:pt x="29" y="152"/>
                  </a:lnTo>
                  <a:lnTo>
                    <a:pt x="22" y="153"/>
                  </a:lnTo>
                  <a:lnTo>
                    <a:pt x="18" y="153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6" y="152"/>
                  </a:lnTo>
                  <a:lnTo>
                    <a:pt x="3" y="151"/>
                  </a:lnTo>
                  <a:lnTo>
                    <a:pt x="2" y="14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3" y="137"/>
                  </a:lnTo>
                  <a:lnTo>
                    <a:pt x="3" y="133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1" y="126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5" y="117"/>
                  </a:lnTo>
                  <a:lnTo>
                    <a:pt x="5" y="111"/>
                  </a:lnTo>
                  <a:lnTo>
                    <a:pt x="3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2" y="97"/>
                  </a:lnTo>
                  <a:lnTo>
                    <a:pt x="3" y="93"/>
                  </a:lnTo>
                  <a:lnTo>
                    <a:pt x="4" y="89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4" y="82"/>
                  </a:lnTo>
                  <a:lnTo>
                    <a:pt x="4" y="80"/>
                  </a:lnTo>
                  <a:lnTo>
                    <a:pt x="4" y="74"/>
                  </a:lnTo>
                  <a:lnTo>
                    <a:pt x="3" y="69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3" y="53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5" y="44"/>
                  </a:lnTo>
                  <a:lnTo>
                    <a:pt x="5" y="3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6" y="3"/>
                  </a:lnTo>
                  <a:lnTo>
                    <a:pt x="39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7" y="15"/>
                  </a:lnTo>
                  <a:lnTo>
                    <a:pt x="68" y="19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0" y="37"/>
                  </a:lnTo>
                  <a:lnTo>
                    <a:pt x="69" y="43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65"/>
                  </a:lnTo>
                  <a:lnTo>
                    <a:pt x="69" y="68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7" y="73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6" y="87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7" y="109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9" y="113"/>
                  </a:lnTo>
                  <a:lnTo>
                    <a:pt x="70" y="116"/>
                  </a:lnTo>
                  <a:lnTo>
                    <a:pt x="70" y="122"/>
                  </a:lnTo>
                  <a:lnTo>
                    <a:pt x="70" y="129"/>
                  </a:lnTo>
                  <a:lnTo>
                    <a:pt x="70" y="132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73" y="145"/>
                  </a:lnTo>
                  <a:lnTo>
                    <a:pt x="72" y="148"/>
                  </a:lnTo>
                  <a:lnTo>
                    <a:pt x="71" y="150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2" y="152"/>
                  </a:lnTo>
                  <a:lnTo>
                    <a:pt x="56" y="153"/>
                  </a:lnTo>
                  <a:lnTo>
                    <a:pt x="53" y="152"/>
                  </a:lnTo>
                  <a:lnTo>
                    <a:pt x="50" y="151"/>
                  </a:lnTo>
                  <a:lnTo>
                    <a:pt x="47" y="150"/>
                  </a:lnTo>
                  <a:lnTo>
                    <a:pt x="45" y="147"/>
                  </a:lnTo>
                  <a:lnTo>
                    <a:pt x="45" y="147"/>
                  </a:lnTo>
                  <a:close/>
                  <a:moveTo>
                    <a:pt x="17" y="21"/>
                  </a:moveTo>
                  <a:lnTo>
                    <a:pt x="17" y="21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41"/>
                  </a:lnTo>
                  <a:lnTo>
                    <a:pt x="16" y="44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51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9"/>
                  </a:lnTo>
                  <a:lnTo>
                    <a:pt x="17" y="63"/>
                  </a:lnTo>
                  <a:lnTo>
                    <a:pt x="17" y="67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83"/>
                  </a:lnTo>
                  <a:lnTo>
                    <a:pt x="15" y="86"/>
                  </a:lnTo>
                  <a:lnTo>
                    <a:pt x="14" y="90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3" y="106"/>
                  </a:lnTo>
                  <a:lnTo>
                    <a:pt x="14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9"/>
                  </a:lnTo>
                  <a:lnTo>
                    <a:pt x="14" y="133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9" y="140"/>
                  </a:lnTo>
                  <a:lnTo>
                    <a:pt x="29" y="140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6" y="137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53" y="136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29"/>
                  </a:lnTo>
                  <a:lnTo>
                    <a:pt x="57" y="122"/>
                  </a:lnTo>
                  <a:lnTo>
                    <a:pt x="57" y="116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5" y="104"/>
                  </a:lnTo>
                  <a:lnTo>
                    <a:pt x="55" y="98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5" y="82"/>
                  </a:lnTo>
                  <a:lnTo>
                    <a:pt x="57" y="79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7" y="68"/>
                  </a:lnTo>
                  <a:lnTo>
                    <a:pt x="58" y="64"/>
                  </a:lnTo>
                  <a:lnTo>
                    <a:pt x="57" y="60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9" y="45"/>
                  </a:lnTo>
                  <a:lnTo>
                    <a:pt x="59" y="38"/>
                  </a:lnTo>
                  <a:lnTo>
                    <a:pt x="58" y="35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1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7" y="26"/>
                  </a:lnTo>
                  <a:lnTo>
                    <a:pt x="57" y="22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6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21"/>
                  </a:lnTo>
                  <a:lnTo>
                    <a:pt x="17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1" name="Freeform 337"/>
            <p:cNvSpPr>
              <a:spLocks noEditPoints="1"/>
            </p:cNvSpPr>
            <p:nvPr/>
          </p:nvSpPr>
          <p:spPr bwMode="auto">
            <a:xfrm>
              <a:off x="5800" y="2305"/>
              <a:ext cx="64" cy="100"/>
            </a:xfrm>
            <a:custGeom>
              <a:avLst/>
              <a:gdLst/>
              <a:ahLst/>
              <a:cxnLst>
                <a:cxn ang="0">
                  <a:pos x="59" y="44"/>
                </a:cxn>
                <a:cxn ang="0">
                  <a:pos x="61" y="54"/>
                </a:cxn>
                <a:cxn ang="0">
                  <a:pos x="63" y="59"/>
                </a:cxn>
                <a:cxn ang="0">
                  <a:pos x="64" y="71"/>
                </a:cxn>
                <a:cxn ang="0">
                  <a:pos x="63" y="76"/>
                </a:cxn>
                <a:cxn ang="0">
                  <a:pos x="64" y="82"/>
                </a:cxn>
                <a:cxn ang="0">
                  <a:pos x="63" y="88"/>
                </a:cxn>
                <a:cxn ang="0">
                  <a:pos x="60" y="91"/>
                </a:cxn>
                <a:cxn ang="0">
                  <a:pos x="56" y="94"/>
                </a:cxn>
                <a:cxn ang="0">
                  <a:pos x="47" y="99"/>
                </a:cxn>
                <a:cxn ang="0">
                  <a:pos x="44" y="100"/>
                </a:cxn>
                <a:cxn ang="0">
                  <a:pos x="41" y="100"/>
                </a:cxn>
                <a:cxn ang="0">
                  <a:pos x="32" y="98"/>
                </a:cxn>
                <a:cxn ang="0">
                  <a:pos x="22" y="99"/>
                </a:cxn>
                <a:cxn ang="0">
                  <a:pos x="17" y="98"/>
                </a:cxn>
                <a:cxn ang="0">
                  <a:pos x="10" y="96"/>
                </a:cxn>
                <a:cxn ang="0">
                  <a:pos x="7" y="96"/>
                </a:cxn>
                <a:cxn ang="0">
                  <a:pos x="3" y="92"/>
                </a:cxn>
                <a:cxn ang="0">
                  <a:pos x="2" y="89"/>
                </a:cxn>
                <a:cxn ang="0">
                  <a:pos x="1" y="73"/>
                </a:cxn>
                <a:cxn ang="0">
                  <a:pos x="2" y="68"/>
                </a:cxn>
                <a:cxn ang="0">
                  <a:pos x="2" y="60"/>
                </a:cxn>
                <a:cxn ang="0">
                  <a:pos x="1" y="51"/>
                </a:cxn>
                <a:cxn ang="0">
                  <a:pos x="1" y="44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1" y="13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23" y="2"/>
                </a:cxn>
                <a:cxn ang="0">
                  <a:pos x="33" y="6"/>
                </a:cxn>
                <a:cxn ang="0">
                  <a:pos x="47" y="14"/>
                </a:cxn>
                <a:cxn ang="0">
                  <a:pos x="54" y="22"/>
                </a:cxn>
                <a:cxn ang="0">
                  <a:pos x="57" y="27"/>
                </a:cxn>
                <a:cxn ang="0">
                  <a:pos x="59" y="35"/>
                </a:cxn>
                <a:cxn ang="0">
                  <a:pos x="60" y="44"/>
                </a:cxn>
                <a:cxn ang="0">
                  <a:pos x="59" y="44"/>
                </a:cxn>
                <a:cxn ang="0">
                  <a:pos x="11" y="20"/>
                </a:cxn>
                <a:cxn ang="0">
                  <a:pos x="14" y="26"/>
                </a:cxn>
                <a:cxn ang="0">
                  <a:pos x="14" y="28"/>
                </a:cxn>
                <a:cxn ang="0">
                  <a:pos x="13" y="41"/>
                </a:cxn>
                <a:cxn ang="0">
                  <a:pos x="14" y="54"/>
                </a:cxn>
                <a:cxn ang="0">
                  <a:pos x="13" y="65"/>
                </a:cxn>
                <a:cxn ang="0">
                  <a:pos x="12" y="81"/>
                </a:cxn>
                <a:cxn ang="0">
                  <a:pos x="20" y="85"/>
                </a:cxn>
                <a:cxn ang="0">
                  <a:pos x="35" y="86"/>
                </a:cxn>
                <a:cxn ang="0">
                  <a:pos x="43" y="87"/>
                </a:cxn>
                <a:cxn ang="0">
                  <a:pos x="48" y="85"/>
                </a:cxn>
                <a:cxn ang="0">
                  <a:pos x="51" y="78"/>
                </a:cxn>
                <a:cxn ang="0">
                  <a:pos x="52" y="71"/>
                </a:cxn>
                <a:cxn ang="0">
                  <a:pos x="49" y="60"/>
                </a:cxn>
                <a:cxn ang="0">
                  <a:pos x="48" y="50"/>
                </a:cxn>
                <a:cxn ang="0">
                  <a:pos x="47" y="48"/>
                </a:cxn>
                <a:cxn ang="0">
                  <a:pos x="46" y="45"/>
                </a:cxn>
                <a:cxn ang="0">
                  <a:pos x="45" y="36"/>
                </a:cxn>
                <a:cxn ang="0">
                  <a:pos x="45" y="32"/>
                </a:cxn>
                <a:cxn ang="0">
                  <a:pos x="44" y="29"/>
                </a:cxn>
                <a:cxn ang="0">
                  <a:pos x="36" y="21"/>
                </a:cxn>
                <a:cxn ang="0">
                  <a:pos x="26" y="15"/>
                </a:cxn>
                <a:cxn ang="0">
                  <a:pos x="14" y="12"/>
                </a:cxn>
                <a:cxn ang="0">
                  <a:pos x="11" y="20"/>
                </a:cxn>
              </a:cxnLst>
              <a:rect l="0" t="0" r="r" b="b"/>
              <a:pathLst>
                <a:path w="64" h="100">
                  <a:moveTo>
                    <a:pt x="59" y="44"/>
                  </a:moveTo>
                  <a:lnTo>
                    <a:pt x="59" y="44"/>
                  </a:lnTo>
                  <a:lnTo>
                    <a:pt x="60" y="49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4" y="71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4" y="79"/>
                  </a:lnTo>
                  <a:lnTo>
                    <a:pt x="64" y="82"/>
                  </a:lnTo>
                  <a:lnTo>
                    <a:pt x="64" y="85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0" y="91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4" y="100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36" y="99"/>
                  </a:lnTo>
                  <a:lnTo>
                    <a:pt x="32" y="98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19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7" y="96"/>
                  </a:lnTo>
                  <a:lnTo>
                    <a:pt x="5" y="94"/>
                  </a:lnTo>
                  <a:lnTo>
                    <a:pt x="3" y="9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1" y="13"/>
                  </a:lnTo>
                  <a:lnTo>
                    <a:pt x="3" y="8"/>
                  </a:lnTo>
                  <a:lnTo>
                    <a:pt x="7" y="3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33" y="6"/>
                  </a:lnTo>
                  <a:lnTo>
                    <a:pt x="43" y="11"/>
                  </a:lnTo>
                  <a:lnTo>
                    <a:pt x="47" y="14"/>
                  </a:lnTo>
                  <a:lnTo>
                    <a:pt x="51" y="18"/>
                  </a:lnTo>
                  <a:lnTo>
                    <a:pt x="54" y="2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9" y="44"/>
                  </a:lnTo>
                  <a:lnTo>
                    <a:pt x="59" y="44"/>
                  </a:lnTo>
                  <a:close/>
                  <a:moveTo>
                    <a:pt x="11" y="20"/>
                  </a:moveTo>
                  <a:lnTo>
                    <a:pt x="11" y="20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3" y="34"/>
                  </a:lnTo>
                  <a:lnTo>
                    <a:pt x="13" y="41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6" y="83"/>
                  </a:lnTo>
                  <a:lnTo>
                    <a:pt x="20" y="85"/>
                  </a:lnTo>
                  <a:lnTo>
                    <a:pt x="28" y="86"/>
                  </a:lnTo>
                  <a:lnTo>
                    <a:pt x="35" y="86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6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51" y="78"/>
                  </a:lnTo>
                  <a:lnTo>
                    <a:pt x="52" y="74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49" y="60"/>
                  </a:lnTo>
                  <a:lnTo>
                    <a:pt x="48" y="55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6" y="45"/>
                  </a:lnTo>
                  <a:lnTo>
                    <a:pt x="45" y="42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2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1" y="25"/>
                  </a:lnTo>
                  <a:lnTo>
                    <a:pt x="36" y="21"/>
                  </a:lnTo>
                  <a:lnTo>
                    <a:pt x="32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1" y="2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2" name="Freeform 338"/>
            <p:cNvSpPr>
              <a:spLocks noEditPoints="1"/>
            </p:cNvSpPr>
            <p:nvPr/>
          </p:nvSpPr>
          <p:spPr bwMode="auto">
            <a:xfrm>
              <a:off x="4972" y="2593"/>
              <a:ext cx="51" cy="103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1" y="16"/>
                </a:cxn>
                <a:cxn ang="0">
                  <a:pos x="50" y="30"/>
                </a:cxn>
                <a:cxn ang="0">
                  <a:pos x="50" y="36"/>
                </a:cxn>
                <a:cxn ang="0">
                  <a:pos x="50" y="54"/>
                </a:cxn>
                <a:cxn ang="0">
                  <a:pos x="50" y="59"/>
                </a:cxn>
                <a:cxn ang="0">
                  <a:pos x="49" y="67"/>
                </a:cxn>
                <a:cxn ang="0">
                  <a:pos x="49" y="81"/>
                </a:cxn>
                <a:cxn ang="0">
                  <a:pos x="51" y="88"/>
                </a:cxn>
                <a:cxn ang="0">
                  <a:pos x="49" y="96"/>
                </a:cxn>
                <a:cxn ang="0">
                  <a:pos x="40" y="98"/>
                </a:cxn>
                <a:cxn ang="0">
                  <a:pos x="36" y="98"/>
                </a:cxn>
                <a:cxn ang="0">
                  <a:pos x="28" y="99"/>
                </a:cxn>
                <a:cxn ang="0">
                  <a:pos x="24" y="101"/>
                </a:cxn>
                <a:cxn ang="0">
                  <a:pos x="14" y="103"/>
                </a:cxn>
                <a:cxn ang="0">
                  <a:pos x="6" y="99"/>
                </a:cxn>
                <a:cxn ang="0">
                  <a:pos x="3" y="97"/>
                </a:cxn>
                <a:cxn ang="0">
                  <a:pos x="1" y="88"/>
                </a:cxn>
                <a:cxn ang="0">
                  <a:pos x="2" y="84"/>
                </a:cxn>
                <a:cxn ang="0">
                  <a:pos x="3" y="76"/>
                </a:cxn>
                <a:cxn ang="0">
                  <a:pos x="2" y="74"/>
                </a:cxn>
                <a:cxn ang="0">
                  <a:pos x="1" y="69"/>
                </a:cxn>
                <a:cxn ang="0">
                  <a:pos x="3" y="61"/>
                </a:cxn>
                <a:cxn ang="0">
                  <a:pos x="1" y="57"/>
                </a:cxn>
                <a:cxn ang="0">
                  <a:pos x="0" y="55"/>
                </a:cxn>
                <a:cxn ang="0">
                  <a:pos x="0" y="49"/>
                </a:cxn>
                <a:cxn ang="0">
                  <a:pos x="2" y="40"/>
                </a:cxn>
                <a:cxn ang="0">
                  <a:pos x="2" y="31"/>
                </a:cxn>
                <a:cxn ang="0">
                  <a:pos x="2" y="26"/>
                </a:cxn>
                <a:cxn ang="0">
                  <a:pos x="4" y="19"/>
                </a:cxn>
                <a:cxn ang="0">
                  <a:pos x="8" y="16"/>
                </a:cxn>
                <a:cxn ang="0">
                  <a:pos x="27" y="6"/>
                </a:cxn>
                <a:cxn ang="0">
                  <a:pos x="47" y="0"/>
                </a:cxn>
                <a:cxn ang="0">
                  <a:pos x="50" y="1"/>
                </a:cxn>
                <a:cxn ang="0">
                  <a:pos x="41" y="14"/>
                </a:cxn>
                <a:cxn ang="0">
                  <a:pos x="34" y="16"/>
                </a:cxn>
                <a:cxn ang="0">
                  <a:pos x="12" y="24"/>
                </a:cxn>
                <a:cxn ang="0">
                  <a:pos x="12" y="33"/>
                </a:cxn>
                <a:cxn ang="0">
                  <a:pos x="13" y="39"/>
                </a:cxn>
                <a:cxn ang="0">
                  <a:pos x="12" y="45"/>
                </a:cxn>
                <a:cxn ang="0">
                  <a:pos x="12" y="54"/>
                </a:cxn>
                <a:cxn ang="0">
                  <a:pos x="14" y="57"/>
                </a:cxn>
                <a:cxn ang="0">
                  <a:pos x="15" y="62"/>
                </a:cxn>
                <a:cxn ang="0">
                  <a:pos x="14" y="64"/>
                </a:cxn>
                <a:cxn ang="0">
                  <a:pos x="14" y="72"/>
                </a:cxn>
                <a:cxn ang="0">
                  <a:pos x="14" y="78"/>
                </a:cxn>
                <a:cxn ang="0">
                  <a:pos x="13" y="83"/>
                </a:cxn>
                <a:cxn ang="0">
                  <a:pos x="15" y="88"/>
                </a:cxn>
                <a:cxn ang="0">
                  <a:pos x="19" y="90"/>
                </a:cxn>
                <a:cxn ang="0">
                  <a:pos x="30" y="88"/>
                </a:cxn>
                <a:cxn ang="0">
                  <a:pos x="36" y="86"/>
                </a:cxn>
                <a:cxn ang="0">
                  <a:pos x="38" y="80"/>
                </a:cxn>
                <a:cxn ang="0">
                  <a:pos x="37" y="73"/>
                </a:cxn>
                <a:cxn ang="0">
                  <a:pos x="37" y="66"/>
                </a:cxn>
                <a:cxn ang="0">
                  <a:pos x="38" y="40"/>
                </a:cxn>
                <a:cxn ang="0">
                  <a:pos x="38" y="31"/>
                </a:cxn>
                <a:cxn ang="0">
                  <a:pos x="39" y="27"/>
                </a:cxn>
                <a:cxn ang="0">
                  <a:pos x="41" y="24"/>
                </a:cxn>
                <a:cxn ang="0">
                  <a:pos x="41" y="14"/>
                </a:cxn>
              </a:cxnLst>
              <a:rect l="0" t="0" r="r" b="b"/>
              <a:pathLst>
                <a:path w="51" h="103">
                  <a:moveTo>
                    <a:pt x="50" y="1"/>
                  </a:moveTo>
                  <a:lnTo>
                    <a:pt x="50" y="1"/>
                  </a:lnTo>
                  <a:lnTo>
                    <a:pt x="50" y="9"/>
                  </a:lnTo>
                  <a:lnTo>
                    <a:pt x="51" y="16"/>
                  </a:lnTo>
                  <a:lnTo>
                    <a:pt x="51" y="23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6"/>
                  </a:lnTo>
                  <a:lnTo>
                    <a:pt x="50" y="42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9" y="67"/>
                  </a:lnTo>
                  <a:lnTo>
                    <a:pt x="49" y="74"/>
                  </a:lnTo>
                  <a:lnTo>
                    <a:pt x="49" y="81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93"/>
                  </a:lnTo>
                  <a:lnTo>
                    <a:pt x="49" y="96"/>
                  </a:lnTo>
                  <a:lnTo>
                    <a:pt x="45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6" y="98"/>
                  </a:lnTo>
                  <a:lnTo>
                    <a:pt x="32" y="98"/>
                  </a:lnTo>
                  <a:lnTo>
                    <a:pt x="28" y="99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19" y="103"/>
                  </a:lnTo>
                  <a:lnTo>
                    <a:pt x="14" y="103"/>
                  </a:lnTo>
                  <a:lnTo>
                    <a:pt x="10" y="10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3" y="97"/>
                  </a:lnTo>
                  <a:lnTo>
                    <a:pt x="1" y="93"/>
                  </a:lnTo>
                  <a:lnTo>
                    <a:pt x="1" y="88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3" y="79"/>
                  </a:lnTo>
                  <a:lnTo>
                    <a:pt x="3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2" y="65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7" y="11"/>
                  </a:lnTo>
                  <a:lnTo>
                    <a:pt x="27" y="6"/>
                  </a:lnTo>
                  <a:lnTo>
                    <a:pt x="37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41" y="14"/>
                  </a:moveTo>
                  <a:lnTo>
                    <a:pt x="41" y="14"/>
                  </a:lnTo>
                  <a:lnTo>
                    <a:pt x="34" y="16"/>
                  </a:lnTo>
                  <a:lnTo>
                    <a:pt x="27" y="19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4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5" y="60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64"/>
                  </a:lnTo>
                  <a:lnTo>
                    <a:pt x="14" y="67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3" y="83"/>
                  </a:lnTo>
                  <a:lnTo>
                    <a:pt x="13" y="86"/>
                  </a:lnTo>
                  <a:lnTo>
                    <a:pt x="15" y="88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3" y="87"/>
                  </a:lnTo>
                  <a:lnTo>
                    <a:pt x="36" y="86"/>
                  </a:lnTo>
                  <a:lnTo>
                    <a:pt x="37" y="83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7" y="73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9" y="48"/>
                  </a:lnTo>
                  <a:lnTo>
                    <a:pt x="38" y="40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41" y="24"/>
                  </a:lnTo>
                  <a:lnTo>
                    <a:pt x="42" y="21"/>
                  </a:lnTo>
                  <a:lnTo>
                    <a:pt x="41" y="14"/>
                  </a:lnTo>
                  <a:lnTo>
                    <a:pt x="4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3" name="Freeform 339"/>
            <p:cNvSpPr>
              <a:spLocks noEditPoints="1"/>
            </p:cNvSpPr>
            <p:nvPr/>
          </p:nvSpPr>
          <p:spPr bwMode="auto">
            <a:xfrm>
              <a:off x="5041" y="2592"/>
              <a:ext cx="49" cy="104"/>
            </a:xfrm>
            <a:custGeom>
              <a:avLst/>
              <a:gdLst/>
              <a:ahLst/>
              <a:cxnLst>
                <a:cxn ang="0">
                  <a:pos x="32" y="100"/>
                </a:cxn>
                <a:cxn ang="0">
                  <a:pos x="25" y="103"/>
                </a:cxn>
                <a:cxn ang="0">
                  <a:pos x="5" y="102"/>
                </a:cxn>
                <a:cxn ang="0">
                  <a:pos x="3" y="102"/>
                </a:cxn>
                <a:cxn ang="0">
                  <a:pos x="1" y="99"/>
                </a:cxn>
                <a:cxn ang="0">
                  <a:pos x="1" y="97"/>
                </a:cxn>
                <a:cxn ang="0">
                  <a:pos x="1" y="60"/>
                </a:cxn>
                <a:cxn ang="0">
                  <a:pos x="1" y="51"/>
                </a:cxn>
                <a:cxn ang="0">
                  <a:pos x="1" y="42"/>
                </a:cxn>
                <a:cxn ang="0">
                  <a:pos x="2" y="35"/>
                </a:cxn>
                <a:cxn ang="0">
                  <a:pos x="3" y="31"/>
                </a:cxn>
                <a:cxn ang="0">
                  <a:pos x="2" y="22"/>
                </a:cxn>
                <a:cxn ang="0">
                  <a:pos x="2" y="15"/>
                </a:cxn>
                <a:cxn ang="0">
                  <a:pos x="3" y="8"/>
                </a:cxn>
                <a:cxn ang="0">
                  <a:pos x="5" y="6"/>
                </a:cxn>
                <a:cxn ang="0">
                  <a:pos x="8" y="5"/>
                </a:cxn>
                <a:cxn ang="0">
                  <a:pos x="30" y="3"/>
                </a:cxn>
                <a:cxn ang="0">
                  <a:pos x="37" y="1"/>
                </a:cxn>
                <a:cxn ang="0">
                  <a:pos x="42" y="1"/>
                </a:cxn>
                <a:cxn ang="0">
                  <a:pos x="46" y="5"/>
                </a:cxn>
                <a:cxn ang="0">
                  <a:pos x="49" y="15"/>
                </a:cxn>
                <a:cxn ang="0">
                  <a:pos x="47" y="25"/>
                </a:cxn>
                <a:cxn ang="0">
                  <a:pos x="47" y="28"/>
                </a:cxn>
                <a:cxn ang="0">
                  <a:pos x="47" y="31"/>
                </a:cxn>
                <a:cxn ang="0">
                  <a:pos x="48" y="39"/>
                </a:cxn>
                <a:cxn ang="0">
                  <a:pos x="46" y="46"/>
                </a:cxn>
                <a:cxn ang="0">
                  <a:pos x="46" y="51"/>
                </a:cxn>
                <a:cxn ang="0">
                  <a:pos x="47" y="55"/>
                </a:cxn>
                <a:cxn ang="0">
                  <a:pos x="46" y="77"/>
                </a:cxn>
                <a:cxn ang="0">
                  <a:pos x="47" y="85"/>
                </a:cxn>
                <a:cxn ang="0">
                  <a:pos x="47" y="92"/>
                </a:cxn>
                <a:cxn ang="0">
                  <a:pos x="46" y="100"/>
                </a:cxn>
                <a:cxn ang="0">
                  <a:pos x="46" y="102"/>
                </a:cxn>
                <a:cxn ang="0">
                  <a:pos x="43" y="104"/>
                </a:cxn>
                <a:cxn ang="0">
                  <a:pos x="40" y="104"/>
                </a:cxn>
                <a:cxn ang="0">
                  <a:pos x="32" y="100"/>
                </a:cxn>
                <a:cxn ang="0">
                  <a:pos x="36" y="12"/>
                </a:cxn>
                <a:cxn ang="0">
                  <a:pos x="15" y="17"/>
                </a:cxn>
                <a:cxn ang="0">
                  <a:pos x="11" y="19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8" y="42"/>
                </a:cxn>
                <a:cxn ang="0">
                  <a:pos x="9" y="46"/>
                </a:cxn>
                <a:cxn ang="0">
                  <a:pos x="11" y="48"/>
                </a:cxn>
                <a:cxn ang="0">
                  <a:pos x="12" y="57"/>
                </a:cxn>
                <a:cxn ang="0">
                  <a:pos x="10" y="67"/>
                </a:cxn>
                <a:cxn ang="0">
                  <a:pos x="11" y="87"/>
                </a:cxn>
                <a:cxn ang="0">
                  <a:pos x="12" y="93"/>
                </a:cxn>
                <a:cxn ang="0">
                  <a:pos x="30" y="92"/>
                </a:cxn>
                <a:cxn ang="0">
                  <a:pos x="35" y="90"/>
                </a:cxn>
                <a:cxn ang="0">
                  <a:pos x="36" y="85"/>
                </a:cxn>
                <a:cxn ang="0">
                  <a:pos x="37" y="75"/>
                </a:cxn>
                <a:cxn ang="0">
                  <a:pos x="36" y="65"/>
                </a:cxn>
                <a:cxn ang="0">
                  <a:pos x="35" y="54"/>
                </a:cxn>
                <a:cxn ang="0">
                  <a:pos x="37" y="28"/>
                </a:cxn>
                <a:cxn ang="0">
                  <a:pos x="38" y="25"/>
                </a:cxn>
                <a:cxn ang="0">
                  <a:pos x="38" y="22"/>
                </a:cxn>
                <a:cxn ang="0">
                  <a:pos x="39" y="16"/>
                </a:cxn>
                <a:cxn ang="0">
                  <a:pos x="36" y="12"/>
                </a:cxn>
              </a:cxnLst>
              <a:rect l="0" t="0" r="r" b="b"/>
              <a:pathLst>
                <a:path w="49" h="104">
                  <a:moveTo>
                    <a:pt x="32" y="100"/>
                  </a:moveTo>
                  <a:lnTo>
                    <a:pt x="32" y="100"/>
                  </a:lnTo>
                  <a:lnTo>
                    <a:pt x="29" y="102"/>
                  </a:lnTo>
                  <a:lnTo>
                    <a:pt x="25" y="103"/>
                  </a:lnTo>
                  <a:lnTo>
                    <a:pt x="19" y="104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3" y="102"/>
                  </a:lnTo>
                  <a:lnTo>
                    <a:pt x="2" y="101"/>
                  </a:lnTo>
                  <a:lnTo>
                    <a:pt x="1" y="99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7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51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38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1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23" y="4"/>
                  </a:lnTo>
                  <a:lnTo>
                    <a:pt x="30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9" y="15"/>
                  </a:lnTo>
                  <a:lnTo>
                    <a:pt x="49" y="20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8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8" y="35"/>
                  </a:lnTo>
                  <a:lnTo>
                    <a:pt x="48" y="39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6" y="51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6" y="70"/>
                  </a:lnTo>
                  <a:lnTo>
                    <a:pt x="46" y="77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9"/>
                  </a:lnTo>
                  <a:lnTo>
                    <a:pt x="47" y="92"/>
                  </a:lnTo>
                  <a:lnTo>
                    <a:pt x="46" y="96"/>
                  </a:lnTo>
                  <a:lnTo>
                    <a:pt x="46" y="100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32" y="100"/>
                  </a:lnTo>
                  <a:lnTo>
                    <a:pt x="32" y="100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1" y="48"/>
                  </a:lnTo>
                  <a:lnTo>
                    <a:pt x="11" y="51"/>
                  </a:lnTo>
                  <a:lnTo>
                    <a:pt x="12" y="5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80"/>
                  </a:lnTo>
                  <a:lnTo>
                    <a:pt x="11" y="87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3" y="91"/>
                  </a:lnTo>
                  <a:lnTo>
                    <a:pt x="35" y="90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7" y="7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8" y="25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9" y="19"/>
                  </a:lnTo>
                  <a:lnTo>
                    <a:pt x="39" y="16"/>
                  </a:lnTo>
                  <a:lnTo>
                    <a:pt x="38" y="14"/>
                  </a:lnTo>
                  <a:lnTo>
                    <a:pt x="36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4" name="Freeform 340"/>
            <p:cNvSpPr>
              <a:spLocks noEditPoints="1"/>
            </p:cNvSpPr>
            <p:nvPr/>
          </p:nvSpPr>
          <p:spPr bwMode="auto">
            <a:xfrm>
              <a:off x="5038" y="2498"/>
              <a:ext cx="57" cy="86"/>
            </a:xfrm>
            <a:custGeom>
              <a:avLst/>
              <a:gdLst/>
              <a:ahLst/>
              <a:cxnLst>
                <a:cxn ang="0">
                  <a:pos x="52" y="54"/>
                </a:cxn>
                <a:cxn ang="0">
                  <a:pos x="53" y="62"/>
                </a:cxn>
                <a:cxn ang="0">
                  <a:pos x="55" y="65"/>
                </a:cxn>
                <a:cxn ang="0">
                  <a:pos x="57" y="69"/>
                </a:cxn>
                <a:cxn ang="0">
                  <a:pos x="54" y="81"/>
                </a:cxn>
                <a:cxn ang="0">
                  <a:pos x="52" y="83"/>
                </a:cxn>
                <a:cxn ang="0">
                  <a:pos x="44" y="85"/>
                </a:cxn>
                <a:cxn ang="0">
                  <a:pos x="36" y="86"/>
                </a:cxn>
                <a:cxn ang="0">
                  <a:pos x="20" y="85"/>
                </a:cxn>
                <a:cxn ang="0">
                  <a:pos x="12" y="86"/>
                </a:cxn>
                <a:cxn ang="0">
                  <a:pos x="5" y="85"/>
                </a:cxn>
                <a:cxn ang="0">
                  <a:pos x="2" y="78"/>
                </a:cxn>
                <a:cxn ang="0">
                  <a:pos x="1" y="74"/>
                </a:cxn>
                <a:cxn ang="0">
                  <a:pos x="1" y="69"/>
                </a:cxn>
                <a:cxn ang="0">
                  <a:pos x="2" y="64"/>
                </a:cxn>
                <a:cxn ang="0">
                  <a:pos x="1" y="55"/>
                </a:cxn>
                <a:cxn ang="0">
                  <a:pos x="3" y="50"/>
                </a:cxn>
                <a:cxn ang="0">
                  <a:pos x="4" y="43"/>
                </a:cxn>
                <a:cxn ang="0">
                  <a:pos x="3" y="34"/>
                </a:cxn>
                <a:cxn ang="0">
                  <a:pos x="5" y="7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22" y="2"/>
                </a:cxn>
                <a:cxn ang="0">
                  <a:pos x="35" y="10"/>
                </a:cxn>
                <a:cxn ang="0">
                  <a:pos x="41" y="14"/>
                </a:cxn>
                <a:cxn ang="0">
                  <a:pos x="43" y="18"/>
                </a:cxn>
                <a:cxn ang="0">
                  <a:pos x="43" y="22"/>
                </a:cxn>
                <a:cxn ang="0">
                  <a:pos x="45" y="30"/>
                </a:cxn>
                <a:cxn ang="0">
                  <a:pos x="48" y="32"/>
                </a:cxn>
                <a:cxn ang="0">
                  <a:pos x="50" y="36"/>
                </a:cxn>
                <a:cxn ang="0">
                  <a:pos x="52" y="54"/>
                </a:cxn>
                <a:cxn ang="0">
                  <a:pos x="12" y="70"/>
                </a:cxn>
                <a:cxn ang="0">
                  <a:pos x="18" y="71"/>
                </a:cxn>
                <a:cxn ang="0">
                  <a:pos x="23" y="73"/>
                </a:cxn>
                <a:cxn ang="0">
                  <a:pos x="33" y="75"/>
                </a:cxn>
                <a:cxn ang="0">
                  <a:pos x="41" y="72"/>
                </a:cxn>
                <a:cxn ang="0">
                  <a:pos x="39" y="59"/>
                </a:cxn>
                <a:cxn ang="0">
                  <a:pos x="38" y="47"/>
                </a:cxn>
                <a:cxn ang="0">
                  <a:pos x="33" y="36"/>
                </a:cxn>
                <a:cxn ang="0">
                  <a:pos x="32" y="33"/>
                </a:cxn>
                <a:cxn ang="0">
                  <a:pos x="32" y="29"/>
                </a:cxn>
                <a:cxn ang="0">
                  <a:pos x="33" y="25"/>
                </a:cxn>
                <a:cxn ang="0">
                  <a:pos x="15" y="9"/>
                </a:cxn>
                <a:cxn ang="0">
                  <a:pos x="13" y="21"/>
                </a:cxn>
                <a:cxn ang="0">
                  <a:pos x="12" y="32"/>
                </a:cxn>
                <a:cxn ang="0">
                  <a:pos x="13" y="33"/>
                </a:cxn>
                <a:cxn ang="0">
                  <a:pos x="14" y="35"/>
                </a:cxn>
                <a:cxn ang="0">
                  <a:pos x="14" y="43"/>
                </a:cxn>
                <a:cxn ang="0">
                  <a:pos x="14" y="50"/>
                </a:cxn>
                <a:cxn ang="0">
                  <a:pos x="15" y="52"/>
                </a:cxn>
                <a:cxn ang="0">
                  <a:pos x="14" y="53"/>
                </a:cxn>
                <a:cxn ang="0">
                  <a:pos x="12" y="61"/>
                </a:cxn>
                <a:cxn ang="0">
                  <a:pos x="12" y="70"/>
                </a:cxn>
              </a:cxnLst>
              <a:rect l="0" t="0" r="r" b="b"/>
              <a:pathLst>
                <a:path w="57" h="86">
                  <a:moveTo>
                    <a:pt x="52" y="54"/>
                  </a:moveTo>
                  <a:lnTo>
                    <a:pt x="52" y="54"/>
                  </a:lnTo>
                  <a:lnTo>
                    <a:pt x="52" y="60"/>
                  </a:lnTo>
                  <a:lnTo>
                    <a:pt x="53" y="62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56" y="67"/>
                  </a:lnTo>
                  <a:lnTo>
                    <a:pt x="57" y="69"/>
                  </a:lnTo>
                  <a:lnTo>
                    <a:pt x="56" y="73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3"/>
                  </a:lnTo>
                  <a:lnTo>
                    <a:pt x="50" y="84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36" y="86"/>
                  </a:lnTo>
                  <a:lnTo>
                    <a:pt x="28" y="85"/>
                  </a:lnTo>
                  <a:lnTo>
                    <a:pt x="20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8" y="86"/>
                  </a:lnTo>
                  <a:lnTo>
                    <a:pt x="5" y="85"/>
                  </a:lnTo>
                  <a:lnTo>
                    <a:pt x="3" y="82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1" y="74"/>
                  </a:lnTo>
                  <a:lnTo>
                    <a:pt x="0" y="7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1" y="5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4" y="4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5"/>
                  </a:lnTo>
                  <a:lnTo>
                    <a:pt x="35" y="10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2" y="16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4" y="28"/>
                  </a:lnTo>
                  <a:lnTo>
                    <a:pt x="45" y="3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9" y="34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54"/>
                  </a:lnTo>
                  <a:lnTo>
                    <a:pt x="52" y="54"/>
                  </a:lnTo>
                  <a:close/>
                  <a:moveTo>
                    <a:pt x="12" y="70"/>
                  </a:moveTo>
                  <a:lnTo>
                    <a:pt x="12" y="70"/>
                  </a:lnTo>
                  <a:lnTo>
                    <a:pt x="18" y="71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8" y="74"/>
                  </a:lnTo>
                  <a:lnTo>
                    <a:pt x="33" y="75"/>
                  </a:lnTo>
                  <a:lnTo>
                    <a:pt x="37" y="74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8" y="47"/>
                  </a:lnTo>
                  <a:lnTo>
                    <a:pt x="36" y="41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2" y="33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5"/>
                  </a:lnTo>
                  <a:lnTo>
                    <a:pt x="13" y="21"/>
                  </a:lnTo>
                  <a:lnTo>
                    <a:pt x="13" y="2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4" y="35"/>
                  </a:lnTo>
                  <a:lnTo>
                    <a:pt x="15" y="38"/>
                  </a:lnTo>
                  <a:lnTo>
                    <a:pt x="14" y="43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61"/>
                  </a:lnTo>
                  <a:lnTo>
                    <a:pt x="12" y="70"/>
                  </a:lnTo>
                  <a:lnTo>
                    <a:pt x="12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5" name="Freeform 341"/>
            <p:cNvSpPr>
              <a:spLocks noEditPoints="1"/>
            </p:cNvSpPr>
            <p:nvPr/>
          </p:nvSpPr>
          <p:spPr bwMode="auto">
            <a:xfrm>
              <a:off x="4967" y="2505"/>
              <a:ext cx="59" cy="81"/>
            </a:xfrm>
            <a:custGeom>
              <a:avLst/>
              <a:gdLst/>
              <a:ahLst/>
              <a:cxnLst>
                <a:cxn ang="0">
                  <a:pos x="49" y="79"/>
                </a:cxn>
                <a:cxn ang="0">
                  <a:pos x="43" y="76"/>
                </a:cxn>
                <a:cxn ang="0">
                  <a:pos x="22" y="76"/>
                </a:cxn>
                <a:cxn ang="0">
                  <a:pos x="20" y="77"/>
                </a:cxn>
                <a:cxn ang="0">
                  <a:pos x="17" y="78"/>
                </a:cxn>
                <a:cxn ang="0">
                  <a:pos x="12" y="81"/>
                </a:cxn>
                <a:cxn ang="0">
                  <a:pos x="6" y="80"/>
                </a:cxn>
                <a:cxn ang="0">
                  <a:pos x="1" y="76"/>
                </a:cxn>
                <a:cxn ang="0">
                  <a:pos x="1" y="70"/>
                </a:cxn>
                <a:cxn ang="0">
                  <a:pos x="3" y="64"/>
                </a:cxn>
                <a:cxn ang="0">
                  <a:pos x="4" y="51"/>
                </a:cxn>
                <a:cxn ang="0">
                  <a:pos x="3" y="44"/>
                </a:cxn>
                <a:cxn ang="0">
                  <a:pos x="3" y="41"/>
                </a:cxn>
                <a:cxn ang="0">
                  <a:pos x="5" y="38"/>
                </a:cxn>
                <a:cxn ang="0">
                  <a:pos x="7" y="31"/>
                </a:cxn>
                <a:cxn ang="0">
                  <a:pos x="8" y="27"/>
                </a:cxn>
                <a:cxn ang="0">
                  <a:pos x="13" y="18"/>
                </a:cxn>
                <a:cxn ang="0">
                  <a:pos x="16" y="16"/>
                </a:cxn>
                <a:cxn ang="0">
                  <a:pos x="18" y="11"/>
                </a:cxn>
                <a:cxn ang="0">
                  <a:pos x="19" y="8"/>
                </a:cxn>
                <a:cxn ang="0">
                  <a:pos x="23" y="3"/>
                </a:cxn>
                <a:cxn ang="0">
                  <a:pos x="26" y="2"/>
                </a:cxn>
                <a:cxn ang="0">
                  <a:pos x="39" y="0"/>
                </a:cxn>
                <a:cxn ang="0">
                  <a:pos x="52" y="3"/>
                </a:cxn>
                <a:cxn ang="0">
                  <a:pos x="54" y="5"/>
                </a:cxn>
                <a:cxn ang="0">
                  <a:pos x="55" y="7"/>
                </a:cxn>
                <a:cxn ang="0">
                  <a:pos x="56" y="20"/>
                </a:cxn>
                <a:cxn ang="0">
                  <a:pos x="56" y="29"/>
                </a:cxn>
                <a:cxn ang="0">
                  <a:pos x="55" y="32"/>
                </a:cxn>
                <a:cxn ang="0">
                  <a:pos x="55" y="34"/>
                </a:cxn>
                <a:cxn ang="0">
                  <a:pos x="56" y="46"/>
                </a:cxn>
                <a:cxn ang="0">
                  <a:pos x="56" y="58"/>
                </a:cxn>
                <a:cxn ang="0">
                  <a:pos x="57" y="61"/>
                </a:cxn>
                <a:cxn ang="0">
                  <a:pos x="58" y="68"/>
                </a:cxn>
                <a:cxn ang="0">
                  <a:pos x="58" y="72"/>
                </a:cxn>
                <a:cxn ang="0">
                  <a:pos x="56" y="75"/>
                </a:cxn>
                <a:cxn ang="0">
                  <a:pos x="49" y="79"/>
                </a:cxn>
                <a:cxn ang="0">
                  <a:pos x="47" y="45"/>
                </a:cxn>
                <a:cxn ang="0">
                  <a:pos x="43" y="38"/>
                </a:cxn>
                <a:cxn ang="0">
                  <a:pos x="45" y="30"/>
                </a:cxn>
                <a:cxn ang="0">
                  <a:pos x="45" y="27"/>
                </a:cxn>
                <a:cxn ang="0">
                  <a:pos x="45" y="24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39" y="13"/>
                </a:cxn>
                <a:cxn ang="0">
                  <a:pos x="32" y="15"/>
                </a:cxn>
                <a:cxn ang="0">
                  <a:pos x="27" y="19"/>
                </a:cxn>
                <a:cxn ang="0">
                  <a:pos x="22" y="25"/>
                </a:cxn>
                <a:cxn ang="0">
                  <a:pos x="17" y="38"/>
                </a:cxn>
                <a:cxn ang="0">
                  <a:pos x="15" y="45"/>
                </a:cxn>
                <a:cxn ang="0">
                  <a:pos x="14" y="58"/>
                </a:cxn>
                <a:cxn ang="0">
                  <a:pos x="15" y="64"/>
                </a:cxn>
                <a:cxn ang="0">
                  <a:pos x="22" y="65"/>
                </a:cxn>
                <a:cxn ang="0">
                  <a:pos x="27" y="66"/>
                </a:cxn>
                <a:cxn ang="0">
                  <a:pos x="32" y="65"/>
                </a:cxn>
                <a:cxn ang="0">
                  <a:pos x="37" y="65"/>
                </a:cxn>
                <a:cxn ang="0">
                  <a:pos x="43" y="64"/>
                </a:cxn>
                <a:cxn ang="0">
                  <a:pos x="44" y="58"/>
                </a:cxn>
                <a:cxn ang="0">
                  <a:pos x="43" y="55"/>
                </a:cxn>
                <a:cxn ang="0">
                  <a:pos x="47" y="45"/>
                </a:cxn>
              </a:cxnLst>
              <a:rect l="0" t="0" r="r" b="b"/>
              <a:pathLst>
                <a:path w="59" h="81">
                  <a:moveTo>
                    <a:pt x="49" y="79"/>
                  </a:moveTo>
                  <a:lnTo>
                    <a:pt x="49" y="79"/>
                  </a:lnTo>
                  <a:lnTo>
                    <a:pt x="46" y="77"/>
                  </a:lnTo>
                  <a:lnTo>
                    <a:pt x="43" y="76"/>
                  </a:lnTo>
                  <a:lnTo>
                    <a:pt x="36" y="75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0" y="77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5" y="80"/>
                  </a:lnTo>
                  <a:lnTo>
                    <a:pt x="12" y="81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3" y="78"/>
                  </a:lnTo>
                  <a:lnTo>
                    <a:pt x="1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3" y="64"/>
                  </a:lnTo>
                  <a:lnTo>
                    <a:pt x="4" y="57"/>
                  </a:lnTo>
                  <a:lnTo>
                    <a:pt x="4" y="51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5" y="38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3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13"/>
                  </a:lnTo>
                  <a:lnTo>
                    <a:pt x="56" y="20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40"/>
                  </a:lnTo>
                  <a:lnTo>
                    <a:pt x="56" y="46"/>
                  </a:lnTo>
                  <a:lnTo>
                    <a:pt x="56" y="52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8" y="68"/>
                  </a:lnTo>
                  <a:lnTo>
                    <a:pt x="59" y="70"/>
                  </a:lnTo>
                  <a:lnTo>
                    <a:pt x="58" y="72"/>
                  </a:lnTo>
                  <a:lnTo>
                    <a:pt x="57" y="73"/>
                  </a:lnTo>
                  <a:lnTo>
                    <a:pt x="56" y="75"/>
                  </a:lnTo>
                  <a:lnTo>
                    <a:pt x="49" y="79"/>
                  </a:lnTo>
                  <a:lnTo>
                    <a:pt x="49" y="79"/>
                  </a:lnTo>
                  <a:close/>
                  <a:moveTo>
                    <a:pt x="47" y="45"/>
                  </a:moveTo>
                  <a:lnTo>
                    <a:pt x="47" y="45"/>
                  </a:lnTo>
                  <a:lnTo>
                    <a:pt x="44" y="42"/>
                  </a:lnTo>
                  <a:lnTo>
                    <a:pt x="43" y="38"/>
                  </a:lnTo>
                  <a:lnTo>
                    <a:pt x="44" y="34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27"/>
                  </a:lnTo>
                  <a:lnTo>
                    <a:pt x="46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4" y="21"/>
                  </a:lnTo>
                  <a:lnTo>
                    <a:pt x="44" y="1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39" y="13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27" y="19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19" y="31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45"/>
                  </a:lnTo>
                  <a:lnTo>
                    <a:pt x="14" y="51"/>
                  </a:lnTo>
                  <a:lnTo>
                    <a:pt x="14" y="58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5" y="65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32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40" y="66"/>
                  </a:lnTo>
                  <a:lnTo>
                    <a:pt x="43" y="64"/>
                  </a:lnTo>
                  <a:lnTo>
                    <a:pt x="45" y="61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3" y="55"/>
                  </a:lnTo>
                  <a:lnTo>
                    <a:pt x="44" y="52"/>
                  </a:lnTo>
                  <a:lnTo>
                    <a:pt x="47" y="45"/>
                  </a:lnTo>
                  <a:lnTo>
                    <a:pt x="47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6" name="Freeform 342"/>
            <p:cNvSpPr>
              <a:spLocks/>
            </p:cNvSpPr>
            <p:nvPr/>
          </p:nvSpPr>
          <p:spPr bwMode="auto">
            <a:xfrm>
              <a:off x="5812" y="2422"/>
              <a:ext cx="46" cy="128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1" y="0"/>
                </a:cxn>
                <a:cxn ang="0">
                  <a:pos x="9" y="3"/>
                </a:cxn>
                <a:cxn ang="0">
                  <a:pos x="12" y="2"/>
                </a:cxn>
                <a:cxn ang="0">
                  <a:pos x="17" y="2"/>
                </a:cxn>
                <a:cxn ang="0">
                  <a:pos x="23" y="4"/>
                </a:cxn>
                <a:cxn ang="0">
                  <a:pos x="35" y="6"/>
                </a:cxn>
                <a:cxn ang="0">
                  <a:pos x="41" y="4"/>
                </a:cxn>
                <a:cxn ang="0">
                  <a:pos x="44" y="14"/>
                </a:cxn>
                <a:cxn ang="0">
                  <a:pos x="43" y="17"/>
                </a:cxn>
                <a:cxn ang="0">
                  <a:pos x="43" y="20"/>
                </a:cxn>
                <a:cxn ang="0">
                  <a:pos x="45" y="23"/>
                </a:cxn>
                <a:cxn ang="0">
                  <a:pos x="46" y="33"/>
                </a:cxn>
                <a:cxn ang="0">
                  <a:pos x="42" y="45"/>
                </a:cxn>
                <a:cxn ang="0">
                  <a:pos x="45" y="52"/>
                </a:cxn>
                <a:cxn ang="0">
                  <a:pos x="43" y="59"/>
                </a:cxn>
                <a:cxn ang="0">
                  <a:pos x="44" y="62"/>
                </a:cxn>
                <a:cxn ang="0">
                  <a:pos x="44" y="67"/>
                </a:cxn>
                <a:cxn ang="0">
                  <a:pos x="41" y="74"/>
                </a:cxn>
                <a:cxn ang="0">
                  <a:pos x="42" y="86"/>
                </a:cxn>
                <a:cxn ang="0">
                  <a:pos x="43" y="98"/>
                </a:cxn>
                <a:cxn ang="0">
                  <a:pos x="44" y="104"/>
                </a:cxn>
                <a:cxn ang="0">
                  <a:pos x="44" y="117"/>
                </a:cxn>
                <a:cxn ang="0">
                  <a:pos x="44" y="123"/>
                </a:cxn>
                <a:cxn ang="0">
                  <a:pos x="35" y="124"/>
                </a:cxn>
                <a:cxn ang="0">
                  <a:pos x="31" y="124"/>
                </a:cxn>
                <a:cxn ang="0">
                  <a:pos x="23" y="125"/>
                </a:cxn>
                <a:cxn ang="0">
                  <a:pos x="20" y="127"/>
                </a:cxn>
                <a:cxn ang="0">
                  <a:pos x="16" y="128"/>
                </a:cxn>
                <a:cxn ang="0">
                  <a:pos x="8" y="128"/>
                </a:cxn>
                <a:cxn ang="0">
                  <a:pos x="6" y="127"/>
                </a:cxn>
                <a:cxn ang="0">
                  <a:pos x="1" y="121"/>
                </a:cxn>
                <a:cxn ang="0">
                  <a:pos x="1" y="112"/>
                </a:cxn>
                <a:cxn ang="0">
                  <a:pos x="3" y="103"/>
                </a:cxn>
                <a:cxn ang="0">
                  <a:pos x="3" y="101"/>
                </a:cxn>
                <a:cxn ang="0">
                  <a:pos x="3" y="99"/>
                </a:cxn>
                <a:cxn ang="0">
                  <a:pos x="0" y="94"/>
                </a:cxn>
                <a:cxn ang="0">
                  <a:pos x="1" y="88"/>
                </a:cxn>
                <a:cxn ang="0">
                  <a:pos x="2" y="82"/>
                </a:cxn>
                <a:cxn ang="0">
                  <a:pos x="1" y="78"/>
                </a:cxn>
                <a:cxn ang="0">
                  <a:pos x="3" y="71"/>
                </a:cxn>
                <a:cxn ang="0">
                  <a:pos x="6" y="68"/>
                </a:cxn>
                <a:cxn ang="0">
                  <a:pos x="2" y="60"/>
                </a:cxn>
                <a:cxn ang="0">
                  <a:pos x="4" y="51"/>
                </a:cxn>
                <a:cxn ang="0">
                  <a:pos x="2" y="43"/>
                </a:cxn>
                <a:cxn ang="0">
                  <a:pos x="2" y="39"/>
                </a:cxn>
                <a:cxn ang="0">
                  <a:pos x="2" y="35"/>
                </a:cxn>
                <a:cxn ang="0">
                  <a:pos x="3" y="29"/>
                </a:cxn>
                <a:cxn ang="0">
                  <a:pos x="2" y="23"/>
                </a:cxn>
                <a:cxn ang="0">
                  <a:pos x="1" y="16"/>
                </a:cxn>
                <a:cxn ang="0">
                  <a:pos x="4" y="9"/>
                </a:cxn>
              </a:cxnLst>
              <a:rect l="0" t="0" r="r" b="b"/>
              <a:pathLst>
                <a:path w="46" h="128">
                  <a:moveTo>
                    <a:pt x="4" y="9"/>
                  </a:moveTo>
                  <a:lnTo>
                    <a:pt x="4" y="9"/>
                  </a:lnTo>
                  <a:lnTo>
                    <a:pt x="1" y="0"/>
                  </a:lnTo>
                  <a:lnTo>
                    <a:pt x="1" y="0"/>
                  </a:lnTo>
                  <a:lnTo>
                    <a:pt x="6" y="3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23" y="4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10"/>
                  </a:lnTo>
                  <a:lnTo>
                    <a:pt x="44" y="14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5" y="23"/>
                  </a:lnTo>
                  <a:lnTo>
                    <a:pt x="46" y="26"/>
                  </a:lnTo>
                  <a:lnTo>
                    <a:pt x="46" y="33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4" y="48"/>
                  </a:lnTo>
                  <a:lnTo>
                    <a:pt x="45" y="52"/>
                  </a:lnTo>
                  <a:lnTo>
                    <a:pt x="44" y="56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4" y="62"/>
                  </a:lnTo>
                  <a:lnTo>
                    <a:pt x="44" y="63"/>
                  </a:lnTo>
                  <a:lnTo>
                    <a:pt x="44" y="67"/>
                  </a:lnTo>
                  <a:lnTo>
                    <a:pt x="42" y="70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4" y="104"/>
                  </a:lnTo>
                  <a:lnTo>
                    <a:pt x="44" y="110"/>
                  </a:lnTo>
                  <a:lnTo>
                    <a:pt x="44" y="117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0" y="124"/>
                  </a:lnTo>
                  <a:lnTo>
                    <a:pt x="35" y="124"/>
                  </a:lnTo>
                  <a:lnTo>
                    <a:pt x="35" y="124"/>
                  </a:lnTo>
                  <a:lnTo>
                    <a:pt x="31" y="124"/>
                  </a:lnTo>
                  <a:lnTo>
                    <a:pt x="27" y="124"/>
                  </a:lnTo>
                  <a:lnTo>
                    <a:pt x="23" y="125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27"/>
                  </a:lnTo>
                  <a:lnTo>
                    <a:pt x="6" y="127"/>
                  </a:lnTo>
                  <a:lnTo>
                    <a:pt x="3" y="124"/>
                  </a:lnTo>
                  <a:lnTo>
                    <a:pt x="1" y="121"/>
                  </a:lnTo>
                  <a:lnTo>
                    <a:pt x="1" y="117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3" y="101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1" y="97"/>
                  </a:lnTo>
                  <a:lnTo>
                    <a:pt x="0" y="94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2" y="85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3" y="71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39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4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7" name="Freeform 343"/>
            <p:cNvSpPr>
              <a:spLocks/>
            </p:cNvSpPr>
            <p:nvPr/>
          </p:nvSpPr>
          <p:spPr bwMode="auto">
            <a:xfrm>
              <a:off x="5811" y="2317"/>
              <a:ext cx="41" cy="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21" y="5"/>
                </a:cxn>
                <a:cxn ang="0">
                  <a:pos x="25" y="9"/>
                </a:cxn>
                <a:cxn ang="0">
                  <a:pos x="30" y="13"/>
                </a:cxn>
                <a:cxn ang="0">
                  <a:pos x="33" y="17"/>
                </a:cxn>
                <a:cxn ang="0">
                  <a:pos x="33" y="17"/>
                </a:cxn>
                <a:cxn ang="0">
                  <a:pos x="34" y="20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34" y="30"/>
                </a:cxn>
                <a:cxn ang="0">
                  <a:pos x="35" y="33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7" y="38"/>
                </a:cxn>
                <a:cxn ang="0">
                  <a:pos x="37" y="38"/>
                </a:cxn>
                <a:cxn ang="0">
                  <a:pos x="37" y="43"/>
                </a:cxn>
                <a:cxn ang="0">
                  <a:pos x="38" y="48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41" y="62"/>
                </a:cxn>
                <a:cxn ang="0">
                  <a:pos x="40" y="66"/>
                </a:cxn>
                <a:cxn ang="0">
                  <a:pos x="37" y="73"/>
                </a:cxn>
                <a:cxn ang="0">
                  <a:pos x="37" y="73"/>
                </a:cxn>
                <a:cxn ang="0">
                  <a:pos x="35" y="75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4"/>
                </a:cxn>
                <a:cxn ang="0">
                  <a:pos x="17" y="74"/>
                </a:cxn>
                <a:cxn ang="0">
                  <a:pos x="9" y="73"/>
                </a:cxn>
                <a:cxn ang="0">
                  <a:pos x="5" y="7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2" y="29"/>
                </a:cxn>
                <a:cxn ang="0">
                  <a:pos x="2" y="22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41" h="75">
                  <a:moveTo>
                    <a:pt x="0" y="8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3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21" y="5"/>
                  </a:lnTo>
                  <a:lnTo>
                    <a:pt x="25" y="9"/>
                  </a:lnTo>
                  <a:lnTo>
                    <a:pt x="30" y="13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20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30"/>
                  </a:lnTo>
                  <a:lnTo>
                    <a:pt x="35" y="33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43"/>
                  </a:lnTo>
                  <a:lnTo>
                    <a:pt x="38" y="48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62"/>
                  </a:lnTo>
                  <a:lnTo>
                    <a:pt x="40" y="66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4" y="74"/>
                  </a:lnTo>
                  <a:lnTo>
                    <a:pt x="17" y="74"/>
                  </a:lnTo>
                  <a:lnTo>
                    <a:pt x="9" y="73"/>
                  </a:lnTo>
                  <a:lnTo>
                    <a:pt x="5" y="7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2" y="29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8" name="Freeform 344"/>
            <p:cNvSpPr>
              <a:spLocks/>
            </p:cNvSpPr>
            <p:nvPr/>
          </p:nvSpPr>
          <p:spPr bwMode="auto">
            <a:xfrm>
              <a:off x="4984" y="2607"/>
              <a:ext cx="30" cy="7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30" y="7"/>
                </a:cxn>
                <a:cxn ang="0">
                  <a:pos x="29" y="10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6" y="15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6" y="26"/>
                </a:cxn>
                <a:cxn ang="0">
                  <a:pos x="27" y="34"/>
                </a:cxn>
                <a:cxn ang="0">
                  <a:pos x="25" y="52"/>
                </a:cxn>
                <a:cxn ang="0">
                  <a:pos x="25" y="52"/>
                </a:cxn>
                <a:cxn ang="0">
                  <a:pos x="25" y="59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5" y="69"/>
                </a:cxn>
                <a:cxn ang="0">
                  <a:pos x="24" y="72"/>
                </a:cxn>
                <a:cxn ang="0">
                  <a:pos x="21" y="73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7" y="76"/>
                </a:cxn>
                <a:cxn ang="0">
                  <a:pos x="7" y="76"/>
                </a:cxn>
                <a:cxn ang="0">
                  <a:pos x="3" y="74"/>
                </a:cxn>
                <a:cxn ang="0">
                  <a:pos x="1" y="72"/>
                </a:cxn>
                <a:cxn ang="0">
                  <a:pos x="1" y="6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2" y="53"/>
                </a:cxn>
                <a:cxn ang="0">
                  <a:pos x="2" y="50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3" y="46"/>
                </a:cxn>
                <a:cxn ang="0">
                  <a:pos x="2" y="43"/>
                </a:cxn>
                <a:cxn ang="0">
                  <a:pos x="2" y="43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1" y="25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5" y="5"/>
                </a:cxn>
                <a:cxn ang="0">
                  <a:pos x="22" y="2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30" h="76">
                  <a:moveTo>
                    <a:pt x="29" y="0"/>
                  </a:moveTo>
                  <a:lnTo>
                    <a:pt x="29" y="0"/>
                  </a:lnTo>
                  <a:lnTo>
                    <a:pt x="30" y="7"/>
                  </a:lnTo>
                  <a:lnTo>
                    <a:pt x="29" y="10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26"/>
                  </a:lnTo>
                  <a:lnTo>
                    <a:pt x="27" y="34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9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5" y="69"/>
                  </a:lnTo>
                  <a:lnTo>
                    <a:pt x="24" y="72"/>
                  </a:lnTo>
                  <a:lnTo>
                    <a:pt x="21" y="73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3" y="74"/>
                  </a:lnTo>
                  <a:lnTo>
                    <a:pt x="1" y="72"/>
                  </a:lnTo>
                  <a:lnTo>
                    <a:pt x="1" y="6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" y="2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5" y="5"/>
                  </a:lnTo>
                  <a:lnTo>
                    <a:pt x="22" y="2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9" name="Freeform 345"/>
            <p:cNvSpPr>
              <a:spLocks/>
            </p:cNvSpPr>
            <p:nvPr/>
          </p:nvSpPr>
          <p:spPr bwMode="auto">
            <a:xfrm>
              <a:off x="5049" y="2604"/>
              <a:ext cx="31" cy="81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30" y="2"/>
                </a:cxn>
                <a:cxn ang="0">
                  <a:pos x="31" y="4"/>
                </a:cxn>
                <a:cxn ang="0">
                  <a:pos x="31" y="7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8" y="47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29" y="63"/>
                </a:cxn>
                <a:cxn ang="0">
                  <a:pos x="28" y="73"/>
                </a:cxn>
                <a:cxn ang="0">
                  <a:pos x="28" y="73"/>
                </a:cxn>
                <a:cxn ang="0">
                  <a:pos x="28" y="75"/>
                </a:cxn>
                <a:cxn ang="0">
                  <a:pos x="27" y="78"/>
                </a:cxn>
                <a:cxn ang="0">
                  <a:pos x="25" y="79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4" y="81"/>
                </a:cxn>
                <a:cxn ang="0">
                  <a:pos x="4" y="81"/>
                </a:cxn>
                <a:cxn ang="0">
                  <a:pos x="3" y="75"/>
                </a:cxn>
                <a:cxn ang="0">
                  <a:pos x="2" y="68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4" y="45"/>
                </a:cxn>
                <a:cxn ang="0">
                  <a:pos x="3" y="39"/>
                </a:cxn>
                <a:cxn ang="0">
                  <a:pos x="3" y="36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3" y="7"/>
                </a:cxn>
                <a:cxn ang="0">
                  <a:pos x="4" y="6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31" h="81">
                  <a:moveTo>
                    <a:pt x="28" y="0"/>
                  </a:moveTo>
                  <a:lnTo>
                    <a:pt x="28" y="0"/>
                  </a:lnTo>
                  <a:lnTo>
                    <a:pt x="30" y="2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8" y="47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9" y="63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8" y="75"/>
                  </a:lnTo>
                  <a:lnTo>
                    <a:pt x="27" y="78"/>
                  </a:lnTo>
                  <a:lnTo>
                    <a:pt x="25" y="79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3" y="75"/>
                  </a:lnTo>
                  <a:lnTo>
                    <a:pt x="2" y="68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4" y="45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0" name="Freeform 346"/>
            <p:cNvSpPr>
              <a:spLocks/>
            </p:cNvSpPr>
            <p:nvPr/>
          </p:nvSpPr>
          <p:spPr bwMode="auto">
            <a:xfrm>
              <a:off x="5050" y="2507"/>
              <a:ext cx="29" cy="66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0" y="61"/>
                </a:cxn>
                <a:cxn ang="0">
                  <a:pos x="0" y="52"/>
                </a:cxn>
                <a:cxn ang="0">
                  <a:pos x="0" y="48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2" y="41"/>
                </a:cxn>
                <a:cxn ang="0">
                  <a:pos x="2" y="38"/>
                </a:cxn>
                <a:cxn ang="0">
                  <a:pos x="2" y="34"/>
                </a:cxn>
                <a:cxn ang="0">
                  <a:pos x="3" y="29"/>
                </a:cxn>
                <a:cxn ang="0">
                  <a:pos x="2" y="26"/>
                </a:cxn>
                <a:cxn ang="0">
                  <a:pos x="1" y="24"/>
                </a:cxn>
                <a:cxn ang="0">
                  <a:pos x="1" y="24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7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1" y="16"/>
                </a:cxn>
                <a:cxn ang="0">
                  <a:pos x="21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24" y="32"/>
                </a:cxn>
                <a:cxn ang="0">
                  <a:pos x="26" y="38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25" y="65"/>
                </a:cxn>
                <a:cxn ang="0">
                  <a:pos x="21" y="66"/>
                </a:cxn>
                <a:cxn ang="0">
                  <a:pos x="16" y="65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6" y="62"/>
                </a:cxn>
                <a:cxn ang="0">
                  <a:pos x="0" y="61"/>
                </a:cxn>
                <a:cxn ang="0">
                  <a:pos x="0" y="61"/>
                </a:cxn>
              </a:cxnLst>
              <a:rect l="0" t="0" r="r" b="b"/>
              <a:pathLst>
                <a:path w="29" h="66">
                  <a:moveTo>
                    <a:pt x="0" y="61"/>
                  </a:moveTo>
                  <a:lnTo>
                    <a:pt x="0" y="61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3" y="29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1" y="12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4" y="32"/>
                  </a:lnTo>
                  <a:lnTo>
                    <a:pt x="26" y="3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5" y="65"/>
                  </a:lnTo>
                  <a:lnTo>
                    <a:pt x="21" y="66"/>
                  </a:lnTo>
                  <a:lnTo>
                    <a:pt x="16" y="65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1" name="Freeform 347"/>
            <p:cNvSpPr>
              <a:spLocks/>
            </p:cNvSpPr>
            <p:nvPr/>
          </p:nvSpPr>
          <p:spPr bwMode="auto">
            <a:xfrm>
              <a:off x="4981" y="2517"/>
              <a:ext cx="33" cy="54"/>
            </a:xfrm>
            <a:custGeom>
              <a:avLst/>
              <a:gdLst/>
              <a:ahLst/>
              <a:cxnLst>
                <a:cxn ang="0">
                  <a:pos x="33" y="33"/>
                </a:cxn>
                <a:cxn ang="0">
                  <a:pos x="33" y="33"/>
                </a:cxn>
                <a:cxn ang="0">
                  <a:pos x="30" y="40"/>
                </a:cxn>
                <a:cxn ang="0">
                  <a:pos x="29" y="43"/>
                </a:cxn>
                <a:cxn ang="0">
                  <a:pos x="30" y="46"/>
                </a:cxn>
                <a:cxn ang="0">
                  <a:pos x="30" y="46"/>
                </a:cxn>
                <a:cxn ang="0">
                  <a:pos x="31" y="49"/>
                </a:cxn>
                <a:cxn ang="0">
                  <a:pos x="29" y="52"/>
                </a:cxn>
                <a:cxn ang="0">
                  <a:pos x="26" y="54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8" y="53"/>
                </a:cxn>
                <a:cxn ang="0">
                  <a:pos x="13" y="54"/>
                </a:cxn>
                <a:cxn ang="0">
                  <a:pos x="13" y="54"/>
                </a:cxn>
                <a:cxn ang="0">
                  <a:pos x="11" y="53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46"/>
                </a:cxn>
                <a:cxn ang="0">
                  <a:pos x="0" y="39"/>
                </a:cxn>
                <a:cxn ang="0">
                  <a:pos x="1" y="33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13" y="7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5" y="1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6"/>
                </a:cxn>
                <a:cxn ang="0">
                  <a:pos x="30" y="9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2" y="13"/>
                </a:cxn>
                <a:cxn ang="0">
                  <a:pos x="31" y="15"/>
                </a:cxn>
                <a:cxn ang="0">
                  <a:pos x="31" y="18"/>
                </a:cxn>
                <a:cxn ang="0">
                  <a:pos x="31" y="18"/>
                </a:cxn>
                <a:cxn ang="0">
                  <a:pos x="30" y="22"/>
                </a:cxn>
                <a:cxn ang="0">
                  <a:pos x="29" y="26"/>
                </a:cxn>
                <a:cxn ang="0">
                  <a:pos x="30" y="30"/>
                </a:cxn>
                <a:cxn ang="0">
                  <a:pos x="33" y="33"/>
                </a:cxn>
                <a:cxn ang="0">
                  <a:pos x="33" y="33"/>
                </a:cxn>
              </a:cxnLst>
              <a:rect l="0" t="0" r="r" b="b"/>
              <a:pathLst>
                <a:path w="33" h="54">
                  <a:moveTo>
                    <a:pt x="33" y="33"/>
                  </a:moveTo>
                  <a:lnTo>
                    <a:pt x="33" y="33"/>
                  </a:lnTo>
                  <a:lnTo>
                    <a:pt x="30" y="40"/>
                  </a:lnTo>
                  <a:lnTo>
                    <a:pt x="29" y="43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1" y="49"/>
                  </a:lnTo>
                  <a:lnTo>
                    <a:pt x="29" y="52"/>
                  </a:lnTo>
                  <a:lnTo>
                    <a:pt x="26" y="54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8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1" y="53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46"/>
                  </a:lnTo>
                  <a:lnTo>
                    <a:pt x="0" y="39"/>
                  </a:lnTo>
                  <a:lnTo>
                    <a:pt x="1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3" y="7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2" y="13"/>
                  </a:lnTo>
                  <a:lnTo>
                    <a:pt x="31" y="15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0" y="22"/>
                  </a:lnTo>
                  <a:lnTo>
                    <a:pt x="29" y="26"/>
                  </a:lnTo>
                  <a:lnTo>
                    <a:pt x="30" y="30"/>
                  </a:lnTo>
                  <a:lnTo>
                    <a:pt x="33" y="33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74" name="Group 350"/>
          <p:cNvGrpSpPr>
            <a:grpSpLocks noChangeAspect="1"/>
          </p:cNvGrpSpPr>
          <p:nvPr/>
        </p:nvGrpSpPr>
        <p:grpSpPr bwMode="auto">
          <a:xfrm>
            <a:off x="4392240" y="1512218"/>
            <a:ext cx="2638425" cy="1860550"/>
            <a:chOff x="4082" y="3130"/>
            <a:chExt cx="1662" cy="1172"/>
          </a:xfrm>
        </p:grpSpPr>
        <p:sp>
          <p:nvSpPr>
            <p:cNvPr id="1373" name="AutoShape 349"/>
            <p:cNvSpPr>
              <a:spLocks noChangeAspect="1" noChangeArrowheads="1" noTextEdit="1"/>
            </p:cNvSpPr>
            <p:nvPr/>
          </p:nvSpPr>
          <p:spPr bwMode="auto">
            <a:xfrm>
              <a:off x="4082" y="3130"/>
              <a:ext cx="1662" cy="11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5" name="Freeform 351"/>
            <p:cNvSpPr>
              <a:spLocks noEditPoints="1"/>
            </p:cNvSpPr>
            <p:nvPr/>
          </p:nvSpPr>
          <p:spPr bwMode="auto">
            <a:xfrm>
              <a:off x="4082" y="3130"/>
              <a:ext cx="1662" cy="1172"/>
            </a:xfrm>
            <a:custGeom>
              <a:avLst/>
              <a:gdLst/>
              <a:ahLst/>
              <a:cxnLst>
                <a:cxn ang="0">
                  <a:pos x="756" y="959"/>
                </a:cxn>
                <a:cxn ang="0">
                  <a:pos x="661" y="755"/>
                </a:cxn>
                <a:cxn ang="0">
                  <a:pos x="763" y="746"/>
                </a:cxn>
                <a:cxn ang="0">
                  <a:pos x="824" y="679"/>
                </a:cxn>
                <a:cxn ang="0">
                  <a:pos x="702" y="603"/>
                </a:cxn>
                <a:cxn ang="0">
                  <a:pos x="762" y="493"/>
                </a:cxn>
                <a:cxn ang="0">
                  <a:pos x="858" y="428"/>
                </a:cxn>
                <a:cxn ang="0">
                  <a:pos x="809" y="414"/>
                </a:cxn>
                <a:cxn ang="0">
                  <a:pos x="816" y="252"/>
                </a:cxn>
                <a:cxn ang="0">
                  <a:pos x="808" y="60"/>
                </a:cxn>
                <a:cxn ang="0">
                  <a:pos x="697" y="9"/>
                </a:cxn>
                <a:cxn ang="0">
                  <a:pos x="615" y="81"/>
                </a:cxn>
                <a:cxn ang="0">
                  <a:pos x="438" y="193"/>
                </a:cxn>
                <a:cxn ang="0">
                  <a:pos x="356" y="255"/>
                </a:cxn>
                <a:cxn ang="0">
                  <a:pos x="279" y="289"/>
                </a:cxn>
                <a:cxn ang="0">
                  <a:pos x="114" y="132"/>
                </a:cxn>
                <a:cxn ang="0">
                  <a:pos x="21" y="241"/>
                </a:cxn>
                <a:cxn ang="0">
                  <a:pos x="251" y="349"/>
                </a:cxn>
                <a:cxn ang="0">
                  <a:pos x="288" y="459"/>
                </a:cxn>
                <a:cxn ang="0">
                  <a:pos x="272" y="532"/>
                </a:cxn>
                <a:cxn ang="0">
                  <a:pos x="150" y="529"/>
                </a:cxn>
                <a:cxn ang="0">
                  <a:pos x="275" y="578"/>
                </a:cxn>
                <a:cxn ang="0">
                  <a:pos x="355" y="646"/>
                </a:cxn>
                <a:cxn ang="0">
                  <a:pos x="353" y="713"/>
                </a:cxn>
                <a:cxn ang="0">
                  <a:pos x="289" y="873"/>
                </a:cxn>
                <a:cxn ang="0">
                  <a:pos x="429" y="977"/>
                </a:cxn>
                <a:cxn ang="0">
                  <a:pos x="216" y="1004"/>
                </a:cxn>
                <a:cxn ang="0">
                  <a:pos x="800" y="1172"/>
                </a:cxn>
                <a:cxn ang="0">
                  <a:pos x="1034" y="1033"/>
                </a:cxn>
                <a:cxn ang="0">
                  <a:pos x="418" y="423"/>
                </a:cxn>
                <a:cxn ang="0">
                  <a:pos x="470" y="1038"/>
                </a:cxn>
                <a:cxn ang="0">
                  <a:pos x="105" y="161"/>
                </a:cxn>
                <a:cxn ang="0">
                  <a:pos x="55" y="190"/>
                </a:cxn>
                <a:cxn ang="0">
                  <a:pos x="56" y="225"/>
                </a:cxn>
                <a:cxn ang="0">
                  <a:pos x="177" y="526"/>
                </a:cxn>
                <a:cxn ang="0">
                  <a:pos x="225" y="570"/>
                </a:cxn>
                <a:cxn ang="0">
                  <a:pos x="1574" y="795"/>
                </a:cxn>
                <a:cxn ang="0">
                  <a:pos x="1400" y="670"/>
                </a:cxn>
                <a:cxn ang="0">
                  <a:pos x="1464" y="589"/>
                </a:cxn>
                <a:cxn ang="0">
                  <a:pos x="1456" y="520"/>
                </a:cxn>
                <a:cxn ang="0">
                  <a:pos x="1428" y="409"/>
                </a:cxn>
                <a:cxn ang="0">
                  <a:pos x="1470" y="354"/>
                </a:cxn>
                <a:cxn ang="0">
                  <a:pos x="1541" y="92"/>
                </a:cxn>
                <a:cxn ang="0">
                  <a:pos x="1520" y="18"/>
                </a:cxn>
                <a:cxn ang="0">
                  <a:pos x="1435" y="30"/>
                </a:cxn>
                <a:cxn ang="0">
                  <a:pos x="1279" y="78"/>
                </a:cxn>
                <a:cxn ang="0">
                  <a:pos x="1173" y="126"/>
                </a:cxn>
                <a:cxn ang="0">
                  <a:pos x="1136" y="224"/>
                </a:cxn>
                <a:cxn ang="0">
                  <a:pos x="1166" y="427"/>
                </a:cxn>
                <a:cxn ang="0">
                  <a:pos x="1035" y="579"/>
                </a:cxn>
                <a:cxn ang="0">
                  <a:pos x="916" y="735"/>
                </a:cxn>
                <a:cxn ang="0">
                  <a:pos x="888" y="871"/>
                </a:cxn>
                <a:cxn ang="0">
                  <a:pos x="1070" y="775"/>
                </a:cxn>
                <a:cxn ang="0">
                  <a:pos x="1145" y="855"/>
                </a:cxn>
                <a:cxn ang="0">
                  <a:pos x="1016" y="927"/>
                </a:cxn>
                <a:cxn ang="0">
                  <a:pos x="1539" y="978"/>
                </a:cxn>
                <a:cxn ang="0">
                  <a:pos x="1455" y="909"/>
                </a:cxn>
                <a:cxn ang="0">
                  <a:pos x="1466" y="879"/>
                </a:cxn>
                <a:cxn ang="0">
                  <a:pos x="1371" y="591"/>
                </a:cxn>
                <a:cxn ang="0">
                  <a:pos x="1374" y="586"/>
                </a:cxn>
                <a:cxn ang="0">
                  <a:pos x="1371" y="592"/>
                </a:cxn>
                <a:cxn ang="0">
                  <a:pos x="858" y="816"/>
                </a:cxn>
                <a:cxn ang="0">
                  <a:pos x="887" y="754"/>
                </a:cxn>
              </a:cxnLst>
              <a:rect l="0" t="0" r="r" b="b"/>
              <a:pathLst>
                <a:path w="1662" h="1172">
                  <a:moveTo>
                    <a:pt x="1015" y="948"/>
                  </a:moveTo>
                  <a:lnTo>
                    <a:pt x="1015" y="948"/>
                  </a:lnTo>
                  <a:lnTo>
                    <a:pt x="1006" y="947"/>
                  </a:lnTo>
                  <a:lnTo>
                    <a:pt x="1004" y="947"/>
                  </a:lnTo>
                  <a:lnTo>
                    <a:pt x="1002" y="948"/>
                  </a:lnTo>
                  <a:lnTo>
                    <a:pt x="1000" y="950"/>
                  </a:lnTo>
                  <a:lnTo>
                    <a:pt x="999" y="952"/>
                  </a:lnTo>
                  <a:lnTo>
                    <a:pt x="999" y="952"/>
                  </a:lnTo>
                  <a:lnTo>
                    <a:pt x="991" y="970"/>
                  </a:lnTo>
                  <a:lnTo>
                    <a:pt x="983" y="987"/>
                  </a:lnTo>
                  <a:lnTo>
                    <a:pt x="983" y="987"/>
                  </a:lnTo>
                  <a:lnTo>
                    <a:pt x="972" y="1010"/>
                  </a:lnTo>
                  <a:lnTo>
                    <a:pt x="960" y="1032"/>
                  </a:lnTo>
                  <a:lnTo>
                    <a:pt x="960" y="1032"/>
                  </a:lnTo>
                  <a:lnTo>
                    <a:pt x="937" y="1027"/>
                  </a:lnTo>
                  <a:lnTo>
                    <a:pt x="937" y="1027"/>
                  </a:lnTo>
                  <a:lnTo>
                    <a:pt x="852" y="1006"/>
                  </a:lnTo>
                  <a:lnTo>
                    <a:pt x="852" y="1006"/>
                  </a:lnTo>
                  <a:lnTo>
                    <a:pt x="818" y="996"/>
                  </a:lnTo>
                  <a:lnTo>
                    <a:pt x="801" y="991"/>
                  </a:lnTo>
                  <a:lnTo>
                    <a:pt x="784" y="987"/>
                  </a:lnTo>
                  <a:lnTo>
                    <a:pt x="784" y="987"/>
                  </a:lnTo>
                  <a:lnTo>
                    <a:pt x="777" y="985"/>
                  </a:lnTo>
                  <a:lnTo>
                    <a:pt x="772" y="983"/>
                  </a:lnTo>
                  <a:lnTo>
                    <a:pt x="770" y="981"/>
                  </a:lnTo>
                  <a:lnTo>
                    <a:pt x="768" y="979"/>
                  </a:lnTo>
                  <a:lnTo>
                    <a:pt x="766" y="976"/>
                  </a:lnTo>
                  <a:lnTo>
                    <a:pt x="766" y="972"/>
                  </a:lnTo>
                  <a:lnTo>
                    <a:pt x="766" y="972"/>
                  </a:lnTo>
                  <a:lnTo>
                    <a:pt x="765" y="971"/>
                  </a:lnTo>
                  <a:lnTo>
                    <a:pt x="765" y="971"/>
                  </a:lnTo>
                  <a:lnTo>
                    <a:pt x="756" y="959"/>
                  </a:lnTo>
                  <a:lnTo>
                    <a:pt x="751" y="953"/>
                  </a:lnTo>
                  <a:lnTo>
                    <a:pt x="746" y="949"/>
                  </a:lnTo>
                  <a:lnTo>
                    <a:pt x="740" y="944"/>
                  </a:lnTo>
                  <a:lnTo>
                    <a:pt x="734" y="941"/>
                  </a:lnTo>
                  <a:lnTo>
                    <a:pt x="728" y="937"/>
                  </a:lnTo>
                  <a:lnTo>
                    <a:pt x="720" y="935"/>
                  </a:lnTo>
                  <a:lnTo>
                    <a:pt x="720" y="935"/>
                  </a:lnTo>
                  <a:lnTo>
                    <a:pt x="723" y="929"/>
                  </a:lnTo>
                  <a:lnTo>
                    <a:pt x="726" y="924"/>
                  </a:lnTo>
                  <a:lnTo>
                    <a:pt x="726" y="924"/>
                  </a:lnTo>
                  <a:lnTo>
                    <a:pt x="729" y="916"/>
                  </a:lnTo>
                  <a:lnTo>
                    <a:pt x="730" y="912"/>
                  </a:lnTo>
                  <a:lnTo>
                    <a:pt x="730" y="907"/>
                  </a:lnTo>
                  <a:lnTo>
                    <a:pt x="730" y="907"/>
                  </a:lnTo>
                  <a:lnTo>
                    <a:pt x="730" y="890"/>
                  </a:lnTo>
                  <a:lnTo>
                    <a:pt x="729" y="873"/>
                  </a:lnTo>
                  <a:lnTo>
                    <a:pt x="729" y="873"/>
                  </a:lnTo>
                  <a:lnTo>
                    <a:pt x="729" y="863"/>
                  </a:lnTo>
                  <a:lnTo>
                    <a:pt x="727" y="852"/>
                  </a:lnTo>
                  <a:lnTo>
                    <a:pt x="727" y="852"/>
                  </a:lnTo>
                  <a:lnTo>
                    <a:pt x="721" y="836"/>
                  </a:lnTo>
                  <a:lnTo>
                    <a:pt x="714" y="820"/>
                  </a:lnTo>
                  <a:lnTo>
                    <a:pt x="704" y="806"/>
                  </a:lnTo>
                  <a:lnTo>
                    <a:pt x="693" y="792"/>
                  </a:lnTo>
                  <a:lnTo>
                    <a:pt x="693" y="792"/>
                  </a:lnTo>
                  <a:lnTo>
                    <a:pt x="661" y="762"/>
                  </a:lnTo>
                  <a:lnTo>
                    <a:pt x="661" y="762"/>
                  </a:lnTo>
                  <a:lnTo>
                    <a:pt x="660" y="759"/>
                  </a:lnTo>
                  <a:lnTo>
                    <a:pt x="659" y="755"/>
                  </a:lnTo>
                  <a:lnTo>
                    <a:pt x="659" y="755"/>
                  </a:lnTo>
                  <a:lnTo>
                    <a:pt x="661" y="755"/>
                  </a:lnTo>
                  <a:lnTo>
                    <a:pt x="661" y="755"/>
                  </a:lnTo>
                  <a:lnTo>
                    <a:pt x="664" y="758"/>
                  </a:lnTo>
                  <a:lnTo>
                    <a:pt x="664" y="758"/>
                  </a:lnTo>
                  <a:lnTo>
                    <a:pt x="667" y="752"/>
                  </a:lnTo>
                  <a:lnTo>
                    <a:pt x="668" y="749"/>
                  </a:lnTo>
                  <a:lnTo>
                    <a:pt x="670" y="748"/>
                  </a:lnTo>
                  <a:lnTo>
                    <a:pt x="670" y="748"/>
                  </a:lnTo>
                  <a:lnTo>
                    <a:pt x="673" y="746"/>
                  </a:lnTo>
                  <a:lnTo>
                    <a:pt x="675" y="743"/>
                  </a:lnTo>
                  <a:lnTo>
                    <a:pt x="677" y="741"/>
                  </a:lnTo>
                  <a:lnTo>
                    <a:pt x="677" y="738"/>
                  </a:lnTo>
                  <a:lnTo>
                    <a:pt x="677" y="732"/>
                  </a:lnTo>
                  <a:lnTo>
                    <a:pt x="676" y="726"/>
                  </a:lnTo>
                  <a:lnTo>
                    <a:pt x="676" y="726"/>
                  </a:lnTo>
                  <a:lnTo>
                    <a:pt x="695" y="728"/>
                  </a:lnTo>
                  <a:lnTo>
                    <a:pt x="695" y="728"/>
                  </a:lnTo>
                  <a:lnTo>
                    <a:pt x="701" y="730"/>
                  </a:lnTo>
                  <a:lnTo>
                    <a:pt x="706" y="732"/>
                  </a:lnTo>
                  <a:lnTo>
                    <a:pt x="706" y="732"/>
                  </a:lnTo>
                  <a:lnTo>
                    <a:pt x="712" y="736"/>
                  </a:lnTo>
                  <a:lnTo>
                    <a:pt x="718" y="737"/>
                  </a:lnTo>
                  <a:lnTo>
                    <a:pt x="724" y="737"/>
                  </a:lnTo>
                  <a:lnTo>
                    <a:pt x="729" y="735"/>
                  </a:lnTo>
                  <a:lnTo>
                    <a:pt x="729" y="735"/>
                  </a:lnTo>
                  <a:lnTo>
                    <a:pt x="733" y="733"/>
                  </a:lnTo>
                  <a:lnTo>
                    <a:pt x="735" y="733"/>
                  </a:lnTo>
                  <a:lnTo>
                    <a:pt x="737" y="734"/>
                  </a:lnTo>
                  <a:lnTo>
                    <a:pt x="740" y="736"/>
                  </a:lnTo>
                  <a:lnTo>
                    <a:pt x="740" y="736"/>
                  </a:lnTo>
                  <a:lnTo>
                    <a:pt x="745" y="740"/>
                  </a:lnTo>
                  <a:lnTo>
                    <a:pt x="751" y="743"/>
                  </a:lnTo>
                  <a:lnTo>
                    <a:pt x="757" y="745"/>
                  </a:lnTo>
                  <a:lnTo>
                    <a:pt x="763" y="746"/>
                  </a:lnTo>
                  <a:lnTo>
                    <a:pt x="770" y="747"/>
                  </a:lnTo>
                  <a:lnTo>
                    <a:pt x="776" y="747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94" y="745"/>
                  </a:lnTo>
                  <a:lnTo>
                    <a:pt x="798" y="743"/>
                  </a:lnTo>
                  <a:lnTo>
                    <a:pt x="802" y="741"/>
                  </a:lnTo>
                  <a:lnTo>
                    <a:pt x="806" y="738"/>
                  </a:lnTo>
                  <a:lnTo>
                    <a:pt x="812" y="732"/>
                  </a:lnTo>
                  <a:lnTo>
                    <a:pt x="818" y="724"/>
                  </a:lnTo>
                  <a:lnTo>
                    <a:pt x="818" y="724"/>
                  </a:lnTo>
                  <a:lnTo>
                    <a:pt x="850" y="732"/>
                  </a:lnTo>
                  <a:lnTo>
                    <a:pt x="850" y="732"/>
                  </a:lnTo>
                  <a:lnTo>
                    <a:pt x="856" y="732"/>
                  </a:lnTo>
                  <a:lnTo>
                    <a:pt x="862" y="731"/>
                  </a:lnTo>
                  <a:lnTo>
                    <a:pt x="867" y="727"/>
                  </a:lnTo>
                  <a:lnTo>
                    <a:pt x="870" y="722"/>
                  </a:lnTo>
                  <a:lnTo>
                    <a:pt x="870" y="722"/>
                  </a:lnTo>
                  <a:lnTo>
                    <a:pt x="872" y="715"/>
                  </a:lnTo>
                  <a:lnTo>
                    <a:pt x="873" y="711"/>
                  </a:lnTo>
                  <a:lnTo>
                    <a:pt x="872" y="708"/>
                  </a:lnTo>
                  <a:lnTo>
                    <a:pt x="871" y="705"/>
                  </a:lnTo>
                  <a:lnTo>
                    <a:pt x="870" y="703"/>
                  </a:lnTo>
                  <a:lnTo>
                    <a:pt x="867" y="700"/>
                  </a:lnTo>
                  <a:lnTo>
                    <a:pt x="864" y="698"/>
                  </a:lnTo>
                  <a:lnTo>
                    <a:pt x="864" y="698"/>
                  </a:lnTo>
                  <a:lnTo>
                    <a:pt x="853" y="693"/>
                  </a:lnTo>
                  <a:lnTo>
                    <a:pt x="842" y="688"/>
                  </a:lnTo>
                  <a:lnTo>
                    <a:pt x="842" y="688"/>
                  </a:lnTo>
                  <a:lnTo>
                    <a:pt x="835" y="686"/>
                  </a:lnTo>
                  <a:lnTo>
                    <a:pt x="829" y="683"/>
                  </a:lnTo>
                  <a:lnTo>
                    <a:pt x="824" y="679"/>
                  </a:lnTo>
                  <a:lnTo>
                    <a:pt x="820" y="672"/>
                  </a:lnTo>
                  <a:lnTo>
                    <a:pt x="820" y="672"/>
                  </a:lnTo>
                  <a:lnTo>
                    <a:pt x="814" y="663"/>
                  </a:lnTo>
                  <a:lnTo>
                    <a:pt x="807" y="656"/>
                  </a:lnTo>
                  <a:lnTo>
                    <a:pt x="798" y="649"/>
                  </a:lnTo>
                  <a:lnTo>
                    <a:pt x="789" y="644"/>
                  </a:lnTo>
                  <a:lnTo>
                    <a:pt x="789" y="644"/>
                  </a:lnTo>
                  <a:lnTo>
                    <a:pt x="777" y="638"/>
                  </a:lnTo>
                  <a:lnTo>
                    <a:pt x="774" y="636"/>
                  </a:lnTo>
                  <a:lnTo>
                    <a:pt x="772" y="634"/>
                  </a:lnTo>
                  <a:lnTo>
                    <a:pt x="770" y="631"/>
                  </a:lnTo>
                  <a:lnTo>
                    <a:pt x="768" y="627"/>
                  </a:lnTo>
                  <a:lnTo>
                    <a:pt x="768" y="627"/>
                  </a:lnTo>
                  <a:lnTo>
                    <a:pt x="767" y="626"/>
                  </a:lnTo>
                  <a:lnTo>
                    <a:pt x="766" y="625"/>
                  </a:lnTo>
                  <a:lnTo>
                    <a:pt x="762" y="624"/>
                  </a:lnTo>
                  <a:lnTo>
                    <a:pt x="762" y="624"/>
                  </a:lnTo>
                  <a:lnTo>
                    <a:pt x="755" y="621"/>
                  </a:lnTo>
                  <a:lnTo>
                    <a:pt x="747" y="620"/>
                  </a:lnTo>
                  <a:lnTo>
                    <a:pt x="740" y="621"/>
                  </a:lnTo>
                  <a:lnTo>
                    <a:pt x="733" y="622"/>
                  </a:lnTo>
                  <a:lnTo>
                    <a:pt x="733" y="622"/>
                  </a:lnTo>
                  <a:lnTo>
                    <a:pt x="731" y="622"/>
                  </a:lnTo>
                  <a:lnTo>
                    <a:pt x="728" y="622"/>
                  </a:lnTo>
                  <a:lnTo>
                    <a:pt x="728" y="622"/>
                  </a:lnTo>
                  <a:lnTo>
                    <a:pt x="718" y="616"/>
                  </a:lnTo>
                  <a:lnTo>
                    <a:pt x="708" y="610"/>
                  </a:lnTo>
                  <a:lnTo>
                    <a:pt x="708" y="610"/>
                  </a:lnTo>
                  <a:lnTo>
                    <a:pt x="705" y="607"/>
                  </a:lnTo>
                  <a:lnTo>
                    <a:pt x="703" y="605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693" y="551"/>
                  </a:lnTo>
                  <a:lnTo>
                    <a:pt x="693" y="551"/>
                  </a:lnTo>
                  <a:lnTo>
                    <a:pt x="693" y="549"/>
                  </a:lnTo>
                  <a:lnTo>
                    <a:pt x="693" y="549"/>
                  </a:lnTo>
                  <a:lnTo>
                    <a:pt x="695" y="548"/>
                  </a:lnTo>
                  <a:lnTo>
                    <a:pt x="696" y="547"/>
                  </a:lnTo>
                  <a:lnTo>
                    <a:pt x="697" y="545"/>
                  </a:lnTo>
                  <a:lnTo>
                    <a:pt x="696" y="542"/>
                  </a:lnTo>
                  <a:lnTo>
                    <a:pt x="696" y="539"/>
                  </a:lnTo>
                  <a:lnTo>
                    <a:pt x="696" y="539"/>
                  </a:lnTo>
                  <a:lnTo>
                    <a:pt x="697" y="535"/>
                  </a:lnTo>
                  <a:lnTo>
                    <a:pt x="697" y="535"/>
                  </a:lnTo>
                  <a:lnTo>
                    <a:pt x="700" y="535"/>
                  </a:lnTo>
                  <a:lnTo>
                    <a:pt x="701" y="533"/>
                  </a:lnTo>
                  <a:lnTo>
                    <a:pt x="700" y="529"/>
                  </a:lnTo>
                  <a:lnTo>
                    <a:pt x="700" y="529"/>
                  </a:lnTo>
                  <a:lnTo>
                    <a:pt x="698" y="517"/>
                  </a:lnTo>
                  <a:lnTo>
                    <a:pt x="698" y="517"/>
                  </a:lnTo>
                  <a:lnTo>
                    <a:pt x="700" y="518"/>
                  </a:lnTo>
                  <a:lnTo>
                    <a:pt x="700" y="518"/>
                  </a:lnTo>
                  <a:lnTo>
                    <a:pt x="705" y="512"/>
                  </a:lnTo>
                  <a:lnTo>
                    <a:pt x="705" y="512"/>
                  </a:lnTo>
                  <a:lnTo>
                    <a:pt x="715" y="511"/>
                  </a:lnTo>
                  <a:lnTo>
                    <a:pt x="725" y="511"/>
                  </a:lnTo>
                  <a:lnTo>
                    <a:pt x="736" y="510"/>
                  </a:lnTo>
                  <a:lnTo>
                    <a:pt x="741" y="509"/>
                  </a:lnTo>
                  <a:lnTo>
                    <a:pt x="746" y="507"/>
                  </a:lnTo>
                  <a:lnTo>
                    <a:pt x="746" y="507"/>
                  </a:lnTo>
                  <a:lnTo>
                    <a:pt x="754" y="502"/>
                  </a:lnTo>
                  <a:lnTo>
                    <a:pt x="757" y="499"/>
                  </a:lnTo>
                  <a:lnTo>
                    <a:pt x="760" y="496"/>
                  </a:lnTo>
                  <a:lnTo>
                    <a:pt x="762" y="493"/>
                  </a:lnTo>
                  <a:lnTo>
                    <a:pt x="763" y="489"/>
                  </a:lnTo>
                  <a:lnTo>
                    <a:pt x="764" y="484"/>
                  </a:lnTo>
                  <a:lnTo>
                    <a:pt x="764" y="479"/>
                  </a:lnTo>
                  <a:lnTo>
                    <a:pt x="764" y="479"/>
                  </a:lnTo>
                  <a:lnTo>
                    <a:pt x="763" y="472"/>
                  </a:lnTo>
                  <a:lnTo>
                    <a:pt x="763" y="465"/>
                  </a:lnTo>
                  <a:lnTo>
                    <a:pt x="763" y="465"/>
                  </a:lnTo>
                  <a:lnTo>
                    <a:pt x="765" y="465"/>
                  </a:lnTo>
                  <a:lnTo>
                    <a:pt x="765" y="465"/>
                  </a:lnTo>
                  <a:lnTo>
                    <a:pt x="770" y="469"/>
                  </a:lnTo>
                  <a:lnTo>
                    <a:pt x="776" y="471"/>
                  </a:lnTo>
                  <a:lnTo>
                    <a:pt x="787" y="475"/>
                  </a:lnTo>
                  <a:lnTo>
                    <a:pt x="799" y="476"/>
                  </a:lnTo>
                  <a:lnTo>
                    <a:pt x="811" y="477"/>
                  </a:lnTo>
                  <a:lnTo>
                    <a:pt x="811" y="477"/>
                  </a:lnTo>
                  <a:lnTo>
                    <a:pt x="820" y="476"/>
                  </a:lnTo>
                  <a:lnTo>
                    <a:pt x="828" y="473"/>
                  </a:lnTo>
                  <a:lnTo>
                    <a:pt x="836" y="470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51" y="459"/>
                  </a:lnTo>
                  <a:lnTo>
                    <a:pt x="856" y="452"/>
                  </a:lnTo>
                  <a:lnTo>
                    <a:pt x="857" y="448"/>
                  </a:lnTo>
                  <a:lnTo>
                    <a:pt x="858" y="444"/>
                  </a:lnTo>
                  <a:lnTo>
                    <a:pt x="858" y="435"/>
                  </a:lnTo>
                  <a:lnTo>
                    <a:pt x="858" y="435"/>
                  </a:lnTo>
                  <a:lnTo>
                    <a:pt x="853" y="435"/>
                  </a:lnTo>
                  <a:lnTo>
                    <a:pt x="853" y="435"/>
                  </a:lnTo>
                  <a:lnTo>
                    <a:pt x="854" y="434"/>
                  </a:lnTo>
                  <a:lnTo>
                    <a:pt x="855" y="432"/>
                  </a:lnTo>
                  <a:lnTo>
                    <a:pt x="857" y="430"/>
                  </a:lnTo>
                  <a:lnTo>
                    <a:pt x="858" y="428"/>
                  </a:lnTo>
                  <a:lnTo>
                    <a:pt x="858" y="427"/>
                  </a:lnTo>
                  <a:lnTo>
                    <a:pt x="858" y="425"/>
                  </a:lnTo>
                  <a:lnTo>
                    <a:pt x="856" y="424"/>
                  </a:lnTo>
                  <a:lnTo>
                    <a:pt x="856" y="424"/>
                  </a:lnTo>
                  <a:lnTo>
                    <a:pt x="845" y="432"/>
                  </a:lnTo>
                  <a:lnTo>
                    <a:pt x="845" y="432"/>
                  </a:lnTo>
                  <a:lnTo>
                    <a:pt x="843" y="430"/>
                  </a:lnTo>
                  <a:lnTo>
                    <a:pt x="843" y="430"/>
                  </a:lnTo>
                  <a:lnTo>
                    <a:pt x="848" y="420"/>
                  </a:lnTo>
                  <a:lnTo>
                    <a:pt x="848" y="420"/>
                  </a:lnTo>
                  <a:lnTo>
                    <a:pt x="852" y="413"/>
                  </a:lnTo>
                  <a:lnTo>
                    <a:pt x="855" y="406"/>
                  </a:lnTo>
                  <a:lnTo>
                    <a:pt x="855" y="406"/>
                  </a:lnTo>
                  <a:lnTo>
                    <a:pt x="855" y="403"/>
                  </a:lnTo>
                  <a:lnTo>
                    <a:pt x="852" y="401"/>
                  </a:lnTo>
                  <a:lnTo>
                    <a:pt x="852" y="401"/>
                  </a:lnTo>
                  <a:lnTo>
                    <a:pt x="850" y="401"/>
                  </a:lnTo>
                  <a:lnTo>
                    <a:pt x="848" y="402"/>
                  </a:lnTo>
                  <a:lnTo>
                    <a:pt x="848" y="402"/>
                  </a:lnTo>
                  <a:lnTo>
                    <a:pt x="846" y="404"/>
                  </a:lnTo>
                  <a:lnTo>
                    <a:pt x="844" y="406"/>
                  </a:lnTo>
                  <a:lnTo>
                    <a:pt x="844" y="406"/>
                  </a:lnTo>
                  <a:lnTo>
                    <a:pt x="840" y="411"/>
                  </a:lnTo>
                  <a:lnTo>
                    <a:pt x="835" y="415"/>
                  </a:lnTo>
                  <a:lnTo>
                    <a:pt x="832" y="416"/>
                  </a:lnTo>
                  <a:lnTo>
                    <a:pt x="829" y="417"/>
                  </a:lnTo>
                  <a:lnTo>
                    <a:pt x="826" y="418"/>
                  </a:lnTo>
                  <a:lnTo>
                    <a:pt x="822" y="417"/>
                  </a:lnTo>
                  <a:lnTo>
                    <a:pt x="822" y="417"/>
                  </a:lnTo>
                  <a:lnTo>
                    <a:pt x="815" y="416"/>
                  </a:lnTo>
                  <a:lnTo>
                    <a:pt x="809" y="414"/>
                  </a:lnTo>
                  <a:lnTo>
                    <a:pt x="809" y="414"/>
                  </a:lnTo>
                  <a:lnTo>
                    <a:pt x="798" y="409"/>
                  </a:lnTo>
                  <a:lnTo>
                    <a:pt x="788" y="404"/>
                  </a:lnTo>
                  <a:lnTo>
                    <a:pt x="788" y="404"/>
                  </a:lnTo>
                  <a:lnTo>
                    <a:pt x="776" y="400"/>
                  </a:lnTo>
                  <a:lnTo>
                    <a:pt x="763" y="397"/>
                  </a:lnTo>
                  <a:lnTo>
                    <a:pt x="763" y="397"/>
                  </a:lnTo>
                  <a:lnTo>
                    <a:pt x="777" y="385"/>
                  </a:lnTo>
                  <a:lnTo>
                    <a:pt x="777" y="385"/>
                  </a:lnTo>
                  <a:lnTo>
                    <a:pt x="784" y="378"/>
                  </a:lnTo>
                  <a:lnTo>
                    <a:pt x="787" y="375"/>
                  </a:lnTo>
                  <a:lnTo>
                    <a:pt x="789" y="371"/>
                  </a:lnTo>
                  <a:lnTo>
                    <a:pt x="791" y="367"/>
                  </a:lnTo>
                  <a:lnTo>
                    <a:pt x="792" y="362"/>
                  </a:lnTo>
                  <a:lnTo>
                    <a:pt x="792" y="358"/>
                  </a:lnTo>
                  <a:lnTo>
                    <a:pt x="791" y="353"/>
                  </a:lnTo>
                  <a:lnTo>
                    <a:pt x="791" y="353"/>
                  </a:lnTo>
                  <a:lnTo>
                    <a:pt x="790" y="349"/>
                  </a:lnTo>
                  <a:lnTo>
                    <a:pt x="790" y="345"/>
                  </a:lnTo>
                  <a:lnTo>
                    <a:pt x="791" y="339"/>
                  </a:lnTo>
                  <a:lnTo>
                    <a:pt x="795" y="334"/>
                  </a:lnTo>
                  <a:lnTo>
                    <a:pt x="799" y="329"/>
                  </a:lnTo>
                  <a:lnTo>
                    <a:pt x="799" y="329"/>
                  </a:lnTo>
                  <a:lnTo>
                    <a:pt x="807" y="317"/>
                  </a:lnTo>
                  <a:lnTo>
                    <a:pt x="814" y="305"/>
                  </a:lnTo>
                  <a:lnTo>
                    <a:pt x="819" y="293"/>
                  </a:lnTo>
                  <a:lnTo>
                    <a:pt x="823" y="279"/>
                  </a:lnTo>
                  <a:lnTo>
                    <a:pt x="823" y="279"/>
                  </a:lnTo>
                  <a:lnTo>
                    <a:pt x="823" y="271"/>
                  </a:lnTo>
                  <a:lnTo>
                    <a:pt x="822" y="265"/>
                  </a:lnTo>
                  <a:lnTo>
                    <a:pt x="820" y="258"/>
                  </a:lnTo>
                  <a:lnTo>
                    <a:pt x="816" y="252"/>
                  </a:lnTo>
                  <a:lnTo>
                    <a:pt x="816" y="252"/>
                  </a:lnTo>
                  <a:lnTo>
                    <a:pt x="812" y="246"/>
                  </a:lnTo>
                  <a:lnTo>
                    <a:pt x="811" y="242"/>
                  </a:lnTo>
                  <a:lnTo>
                    <a:pt x="810" y="238"/>
                  </a:lnTo>
                  <a:lnTo>
                    <a:pt x="810" y="238"/>
                  </a:lnTo>
                  <a:lnTo>
                    <a:pt x="812" y="223"/>
                  </a:lnTo>
                  <a:lnTo>
                    <a:pt x="811" y="209"/>
                  </a:lnTo>
                  <a:lnTo>
                    <a:pt x="808" y="195"/>
                  </a:lnTo>
                  <a:lnTo>
                    <a:pt x="803" y="181"/>
                  </a:lnTo>
                  <a:lnTo>
                    <a:pt x="803" y="181"/>
                  </a:lnTo>
                  <a:lnTo>
                    <a:pt x="795" y="165"/>
                  </a:lnTo>
                  <a:lnTo>
                    <a:pt x="786" y="149"/>
                  </a:lnTo>
                  <a:lnTo>
                    <a:pt x="786" y="149"/>
                  </a:lnTo>
                  <a:lnTo>
                    <a:pt x="764" y="113"/>
                  </a:lnTo>
                  <a:lnTo>
                    <a:pt x="764" y="113"/>
                  </a:lnTo>
                  <a:lnTo>
                    <a:pt x="762" y="107"/>
                  </a:lnTo>
                  <a:lnTo>
                    <a:pt x="762" y="107"/>
                  </a:lnTo>
                  <a:lnTo>
                    <a:pt x="768" y="108"/>
                  </a:lnTo>
                  <a:lnTo>
                    <a:pt x="773" y="107"/>
                  </a:lnTo>
                  <a:lnTo>
                    <a:pt x="778" y="105"/>
                  </a:lnTo>
                  <a:lnTo>
                    <a:pt x="782" y="102"/>
                  </a:lnTo>
                  <a:lnTo>
                    <a:pt x="782" y="102"/>
                  </a:lnTo>
                  <a:lnTo>
                    <a:pt x="789" y="93"/>
                  </a:lnTo>
                  <a:lnTo>
                    <a:pt x="793" y="88"/>
                  </a:lnTo>
                  <a:lnTo>
                    <a:pt x="798" y="85"/>
                  </a:lnTo>
                  <a:lnTo>
                    <a:pt x="798" y="85"/>
                  </a:lnTo>
                  <a:lnTo>
                    <a:pt x="802" y="83"/>
                  </a:lnTo>
                  <a:lnTo>
                    <a:pt x="804" y="80"/>
                  </a:lnTo>
                  <a:lnTo>
                    <a:pt x="806" y="77"/>
                  </a:lnTo>
                  <a:lnTo>
                    <a:pt x="807" y="74"/>
                  </a:lnTo>
                  <a:lnTo>
                    <a:pt x="808" y="67"/>
                  </a:lnTo>
                  <a:lnTo>
                    <a:pt x="808" y="60"/>
                  </a:lnTo>
                  <a:lnTo>
                    <a:pt x="808" y="60"/>
                  </a:lnTo>
                  <a:lnTo>
                    <a:pt x="807" y="54"/>
                  </a:lnTo>
                  <a:lnTo>
                    <a:pt x="806" y="48"/>
                  </a:lnTo>
                  <a:lnTo>
                    <a:pt x="806" y="43"/>
                  </a:lnTo>
                  <a:lnTo>
                    <a:pt x="807" y="37"/>
                  </a:lnTo>
                  <a:lnTo>
                    <a:pt x="807" y="37"/>
                  </a:lnTo>
                  <a:lnTo>
                    <a:pt x="807" y="34"/>
                  </a:lnTo>
                  <a:lnTo>
                    <a:pt x="806" y="32"/>
                  </a:lnTo>
                  <a:lnTo>
                    <a:pt x="805" y="30"/>
                  </a:lnTo>
                  <a:lnTo>
                    <a:pt x="804" y="28"/>
                  </a:lnTo>
                  <a:lnTo>
                    <a:pt x="804" y="28"/>
                  </a:lnTo>
                  <a:lnTo>
                    <a:pt x="792" y="19"/>
                  </a:lnTo>
                  <a:lnTo>
                    <a:pt x="785" y="14"/>
                  </a:lnTo>
                  <a:lnTo>
                    <a:pt x="779" y="11"/>
                  </a:lnTo>
                  <a:lnTo>
                    <a:pt x="779" y="11"/>
                  </a:lnTo>
                  <a:lnTo>
                    <a:pt x="772" y="8"/>
                  </a:lnTo>
                  <a:lnTo>
                    <a:pt x="765" y="6"/>
                  </a:lnTo>
                  <a:lnTo>
                    <a:pt x="752" y="2"/>
                  </a:lnTo>
                  <a:lnTo>
                    <a:pt x="752" y="2"/>
                  </a:lnTo>
                  <a:lnTo>
                    <a:pt x="750" y="2"/>
                  </a:lnTo>
                  <a:lnTo>
                    <a:pt x="748" y="2"/>
                  </a:lnTo>
                  <a:lnTo>
                    <a:pt x="748" y="2"/>
                  </a:lnTo>
                  <a:lnTo>
                    <a:pt x="745" y="4"/>
                  </a:lnTo>
                  <a:lnTo>
                    <a:pt x="743" y="4"/>
                  </a:lnTo>
                  <a:lnTo>
                    <a:pt x="740" y="2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25" y="0"/>
                  </a:lnTo>
                  <a:lnTo>
                    <a:pt x="725" y="0"/>
                  </a:lnTo>
                  <a:lnTo>
                    <a:pt x="705" y="5"/>
                  </a:lnTo>
                  <a:lnTo>
                    <a:pt x="705" y="5"/>
                  </a:lnTo>
                  <a:lnTo>
                    <a:pt x="701" y="7"/>
                  </a:lnTo>
                  <a:lnTo>
                    <a:pt x="697" y="9"/>
                  </a:lnTo>
                  <a:lnTo>
                    <a:pt x="697" y="9"/>
                  </a:lnTo>
                  <a:lnTo>
                    <a:pt x="694" y="12"/>
                  </a:lnTo>
                  <a:lnTo>
                    <a:pt x="691" y="15"/>
                  </a:lnTo>
                  <a:lnTo>
                    <a:pt x="691" y="15"/>
                  </a:lnTo>
                  <a:lnTo>
                    <a:pt x="688" y="18"/>
                  </a:lnTo>
                  <a:lnTo>
                    <a:pt x="687" y="20"/>
                  </a:lnTo>
                  <a:lnTo>
                    <a:pt x="687" y="23"/>
                  </a:lnTo>
                  <a:lnTo>
                    <a:pt x="690" y="27"/>
                  </a:lnTo>
                  <a:lnTo>
                    <a:pt x="690" y="27"/>
                  </a:lnTo>
                  <a:lnTo>
                    <a:pt x="684" y="33"/>
                  </a:lnTo>
                  <a:lnTo>
                    <a:pt x="684" y="33"/>
                  </a:lnTo>
                  <a:lnTo>
                    <a:pt x="681" y="37"/>
                  </a:lnTo>
                  <a:lnTo>
                    <a:pt x="680" y="41"/>
                  </a:lnTo>
                  <a:lnTo>
                    <a:pt x="680" y="46"/>
                  </a:lnTo>
                  <a:lnTo>
                    <a:pt x="681" y="51"/>
                  </a:lnTo>
                  <a:lnTo>
                    <a:pt x="681" y="51"/>
                  </a:lnTo>
                  <a:lnTo>
                    <a:pt x="682" y="54"/>
                  </a:lnTo>
                  <a:lnTo>
                    <a:pt x="683" y="57"/>
                  </a:lnTo>
                  <a:lnTo>
                    <a:pt x="683" y="57"/>
                  </a:lnTo>
                  <a:lnTo>
                    <a:pt x="683" y="63"/>
                  </a:lnTo>
                  <a:lnTo>
                    <a:pt x="682" y="68"/>
                  </a:lnTo>
                  <a:lnTo>
                    <a:pt x="682" y="70"/>
                  </a:lnTo>
                  <a:lnTo>
                    <a:pt x="684" y="73"/>
                  </a:lnTo>
                  <a:lnTo>
                    <a:pt x="686" y="74"/>
                  </a:lnTo>
                  <a:lnTo>
                    <a:pt x="690" y="75"/>
                  </a:lnTo>
                  <a:lnTo>
                    <a:pt x="690" y="75"/>
                  </a:lnTo>
                  <a:lnTo>
                    <a:pt x="680" y="76"/>
                  </a:lnTo>
                  <a:lnTo>
                    <a:pt x="671" y="76"/>
                  </a:lnTo>
                  <a:lnTo>
                    <a:pt x="671" y="76"/>
                  </a:lnTo>
                  <a:lnTo>
                    <a:pt x="652" y="77"/>
                  </a:lnTo>
                  <a:lnTo>
                    <a:pt x="634" y="78"/>
                  </a:lnTo>
                  <a:lnTo>
                    <a:pt x="615" y="81"/>
                  </a:lnTo>
                  <a:lnTo>
                    <a:pt x="606" y="83"/>
                  </a:lnTo>
                  <a:lnTo>
                    <a:pt x="597" y="86"/>
                  </a:lnTo>
                  <a:lnTo>
                    <a:pt x="597" y="86"/>
                  </a:lnTo>
                  <a:lnTo>
                    <a:pt x="589" y="88"/>
                  </a:lnTo>
                  <a:lnTo>
                    <a:pt x="585" y="88"/>
                  </a:lnTo>
                  <a:lnTo>
                    <a:pt x="581" y="88"/>
                  </a:lnTo>
                  <a:lnTo>
                    <a:pt x="581" y="88"/>
                  </a:lnTo>
                  <a:lnTo>
                    <a:pt x="570" y="85"/>
                  </a:lnTo>
                  <a:lnTo>
                    <a:pt x="559" y="83"/>
                  </a:lnTo>
                  <a:lnTo>
                    <a:pt x="559" y="83"/>
                  </a:lnTo>
                  <a:lnTo>
                    <a:pt x="549" y="83"/>
                  </a:lnTo>
                  <a:lnTo>
                    <a:pt x="544" y="84"/>
                  </a:lnTo>
                  <a:lnTo>
                    <a:pt x="540" y="85"/>
                  </a:lnTo>
                  <a:lnTo>
                    <a:pt x="540" y="85"/>
                  </a:lnTo>
                  <a:lnTo>
                    <a:pt x="535" y="88"/>
                  </a:lnTo>
                  <a:lnTo>
                    <a:pt x="531" y="91"/>
                  </a:lnTo>
                  <a:lnTo>
                    <a:pt x="523" y="99"/>
                  </a:lnTo>
                  <a:lnTo>
                    <a:pt x="523" y="99"/>
                  </a:lnTo>
                  <a:lnTo>
                    <a:pt x="510" y="113"/>
                  </a:lnTo>
                  <a:lnTo>
                    <a:pt x="498" y="127"/>
                  </a:lnTo>
                  <a:lnTo>
                    <a:pt x="488" y="143"/>
                  </a:lnTo>
                  <a:lnTo>
                    <a:pt x="480" y="160"/>
                  </a:lnTo>
                  <a:lnTo>
                    <a:pt x="480" y="160"/>
                  </a:lnTo>
                  <a:lnTo>
                    <a:pt x="479" y="162"/>
                  </a:lnTo>
                  <a:lnTo>
                    <a:pt x="477" y="164"/>
                  </a:lnTo>
                  <a:lnTo>
                    <a:pt x="477" y="164"/>
                  </a:lnTo>
                  <a:lnTo>
                    <a:pt x="468" y="168"/>
                  </a:lnTo>
                  <a:lnTo>
                    <a:pt x="460" y="173"/>
                  </a:lnTo>
                  <a:lnTo>
                    <a:pt x="453" y="178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438" y="193"/>
                  </a:lnTo>
                  <a:lnTo>
                    <a:pt x="435" y="197"/>
                  </a:lnTo>
                  <a:lnTo>
                    <a:pt x="432" y="202"/>
                  </a:lnTo>
                  <a:lnTo>
                    <a:pt x="430" y="207"/>
                  </a:lnTo>
                  <a:lnTo>
                    <a:pt x="429" y="212"/>
                  </a:lnTo>
                  <a:lnTo>
                    <a:pt x="428" y="217"/>
                  </a:lnTo>
                  <a:lnTo>
                    <a:pt x="428" y="223"/>
                  </a:lnTo>
                  <a:lnTo>
                    <a:pt x="428" y="223"/>
                  </a:lnTo>
                  <a:lnTo>
                    <a:pt x="411" y="225"/>
                  </a:lnTo>
                  <a:lnTo>
                    <a:pt x="411" y="225"/>
                  </a:lnTo>
                  <a:lnTo>
                    <a:pt x="404" y="225"/>
                  </a:lnTo>
                  <a:lnTo>
                    <a:pt x="397" y="224"/>
                  </a:lnTo>
                  <a:lnTo>
                    <a:pt x="397" y="224"/>
                  </a:lnTo>
                  <a:lnTo>
                    <a:pt x="390" y="223"/>
                  </a:lnTo>
                  <a:lnTo>
                    <a:pt x="383" y="225"/>
                  </a:lnTo>
                  <a:lnTo>
                    <a:pt x="380" y="227"/>
                  </a:lnTo>
                  <a:lnTo>
                    <a:pt x="377" y="229"/>
                  </a:lnTo>
                  <a:lnTo>
                    <a:pt x="375" y="232"/>
                  </a:lnTo>
                  <a:lnTo>
                    <a:pt x="373" y="235"/>
                  </a:lnTo>
                  <a:lnTo>
                    <a:pt x="373" y="235"/>
                  </a:lnTo>
                  <a:lnTo>
                    <a:pt x="369" y="244"/>
                  </a:lnTo>
                  <a:lnTo>
                    <a:pt x="367" y="254"/>
                  </a:lnTo>
                  <a:lnTo>
                    <a:pt x="367" y="258"/>
                  </a:lnTo>
                  <a:lnTo>
                    <a:pt x="367" y="263"/>
                  </a:lnTo>
                  <a:lnTo>
                    <a:pt x="368" y="268"/>
                  </a:lnTo>
                  <a:lnTo>
                    <a:pt x="370" y="273"/>
                  </a:lnTo>
                  <a:lnTo>
                    <a:pt x="370" y="273"/>
                  </a:lnTo>
                  <a:lnTo>
                    <a:pt x="368" y="274"/>
                  </a:lnTo>
                  <a:lnTo>
                    <a:pt x="368" y="274"/>
                  </a:lnTo>
                  <a:lnTo>
                    <a:pt x="359" y="253"/>
                  </a:lnTo>
                  <a:lnTo>
                    <a:pt x="359" y="253"/>
                  </a:lnTo>
                  <a:lnTo>
                    <a:pt x="356" y="255"/>
                  </a:lnTo>
                  <a:lnTo>
                    <a:pt x="356" y="255"/>
                  </a:lnTo>
                  <a:lnTo>
                    <a:pt x="354" y="245"/>
                  </a:lnTo>
                  <a:lnTo>
                    <a:pt x="354" y="245"/>
                  </a:lnTo>
                  <a:lnTo>
                    <a:pt x="353" y="245"/>
                  </a:lnTo>
                  <a:lnTo>
                    <a:pt x="353" y="245"/>
                  </a:lnTo>
                  <a:lnTo>
                    <a:pt x="347" y="257"/>
                  </a:lnTo>
                  <a:lnTo>
                    <a:pt x="347" y="257"/>
                  </a:lnTo>
                  <a:lnTo>
                    <a:pt x="345" y="256"/>
                  </a:lnTo>
                  <a:lnTo>
                    <a:pt x="345" y="256"/>
                  </a:lnTo>
                  <a:lnTo>
                    <a:pt x="343" y="239"/>
                  </a:lnTo>
                  <a:lnTo>
                    <a:pt x="343" y="239"/>
                  </a:lnTo>
                  <a:lnTo>
                    <a:pt x="339" y="242"/>
                  </a:lnTo>
                  <a:lnTo>
                    <a:pt x="336" y="246"/>
                  </a:lnTo>
                  <a:lnTo>
                    <a:pt x="334" y="251"/>
                  </a:lnTo>
                  <a:lnTo>
                    <a:pt x="332" y="255"/>
                  </a:lnTo>
                  <a:lnTo>
                    <a:pt x="330" y="264"/>
                  </a:lnTo>
                  <a:lnTo>
                    <a:pt x="328" y="272"/>
                  </a:lnTo>
                  <a:lnTo>
                    <a:pt x="328" y="272"/>
                  </a:lnTo>
                  <a:lnTo>
                    <a:pt x="327" y="277"/>
                  </a:lnTo>
                  <a:lnTo>
                    <a:pt x="326" y="281"/>
                  </a:lnTo>
                  <a:lnTo>
                    <a:pt x="328" y="291"/>
                  </a:lnTo>
                  <a:lnTo>
                    <a:pt x="330" y="300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21" y="304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03" y="292"/>
                  </a:lnTo>
                  <a:lnTo>
                    <a:pt x="298" y="290"/>
                  </a:lnTo>
                  <a:lnTo>
                    <a:pt x="294" y="289"/>
                  </a:lnTo>
                  <a:lnTo>
                    <a:pt x="289" y="288"/>
                  </a:lnTo>
                  <a:lnTo>
                    <a:pt x="284" y="288"/>
                  </a:lnTo>
                  <a:lnTo>
                    <a:pt x="279" y="289"/>
                  </a:lnTo>
                  <a:lnTo>
                    <a:pt x="274" y="290"/>
                  </a:lnTo>
                  <a:lnTo>
                    <a:pt x="274" y="290"/>
                  </a:lnTo>
                  <a:lnTo>
                    <a:pt x="264" y="294"/>
                  </a:lnTo>
                  <a:lnTo>
                    <a:pt x="261" y="295"/>
                  </a:lnTo>
                  <a:lnTo>
                    <a:pt x="258" y="295"/>
                  </a:lnTo>
                  <a:lnTo>
                    <a:pt x="255" y="294"/>
                  </a:lnTo>
                  <a:lnTo>
                    <a:pt x="252" y="293"/>
                  </a:lnTo>
                  <a:lnTo>
                    <a:pt x="244" y="288"/>
                  </a:lnTo>
                  <a:lnTo>
                    <a:pt x="244" y="288"/>
                  </a:lnTo>
                  <a:lnTo>
                    <a:pt x="237" y="282"/>
                  </a:lnTo>
                  <a:lnTo>
                    <a:pt x="237" y="282"/>
                  </a:lnTo>
                  <a:lnTo>
                    <a:pt x="169" y="239"/>
                  </a:lnTo>
                  <a:lnTo>
                    <a:pt x="169" y="239"/>
                  </a:lnTo>
                  <a:lnTo>
                    <a:pt x="139" y="219"/>
                  </a:lnTo>
                  <a:lnTo>
                    <a:pt x="124" y="210"/>
                  </a:lnTo>
                  <a:lnTo>
                    <a:pt x="108" y="202"/>
                  </a:lnTo>
                  <a:lnTo>
                    <a:pt x="108" y="202"/>
                  </a:lnTo>
                  <a:lnTo>
                    <a:pt x="106" y="200"/>
                  </a:lnTo>
                  <a:lnTo>
                    <a:pt x="105" y="199"/>
                  </a:lnTo>
                  <a:lnTo>
                    <a:pt x="105" y="197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10" y="188"/>
                  </a:lnTo>
                  <a:lnTo>
                    <a:pt x="113" y="181"/>
                  </a:lnTo>
                  <a:lnTo>
                    <a:pt x="116" y="174"/>
                  </a:lnTo>
                  <a:lnTo>
                    <a:pt x="118" y="167"/>
                  </a:lnTo>
                  <a:lnTo>
                    <a:pt x="119" y="160"/>
                  </a:lnTo>
                  <a:lnTo>
                    <a:pt x="119" y="153"/>
                  </a:lnTo>
                  <a:lnTo>
                    <a:pt x="118" y="145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2"/>
                  </a:lnTo>
                  <a:lnTo>
                    <a:pt x="111" y="126"/>
                  </a:lnTo>
                  <a:lnTo>
                    <a:pt x="107" y="121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96" y="114"/>
                  </a:lnTo>
                  <a:lnTo>
                    <a:pt x="90" y="113"/>
                  </a:lnTo>
                  <a:lnTo>
                    <a:pt x="83" y="112"/>
                  </a:lnTo>
                  <a:lnTo>
                    <a:pt x="76" y="112"/>
                  </a:lnTo>
                  <a:lnTo>
                    <a:pt x="69" y="113"/>
                  </a:lnTo>
                  <a:lnTo>
                    <a:pt x="63" y="116"/>
                  </a:lnTo>
                  <a:lnTo>
                    <a:pt x="57" y="119"/>
                  </a:lnTo>
                  <a:lnTo>
                    <a:pt x="51" y="123"/>
                  </a:lnTo>
                  <a:lnTo>
                    <a:pt x="51" y="123"/>
                  </a:lnTo>
                  <a:lnTo>
                    <a:pt x="39" y="13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1" y="154"/>
                  </a:lnTo>
                  <a:lnTo>
                    <a:pt x="15" y="162"/>
                  </a:lnTo>
                  <a:lnTo>
                    <a:pt x="11" y="171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5" y="222"/>
                  </a:lnTo>
                  <a:lnTo>
                    <a:pt x="5" y="222"/>
                  </a:lnTo>
                  <a:lnTo>
                    <a:pt x="9" y="230"/>
                  </a:lnTo>
                  <a:lnTo>
                    <a:pt x="11" y="234"/>
                  </a:lnTo>
                  <a:lnTo>
                    <a:pt x="14" y="237"/>
                  </a:lnTo>
                  <a:lnTo>
                    <a:pt x="17" y="239"/>
                  </a:lnTo>
                  <a:lnTo>
                    <a:pt x="21" y="241"/>
                  </a:lnTo>
                  <a:lnTo>
                    <a:pt x="25" y="242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8" y="244"/>
                  </a:lnTo>
                  <a:lnTo>
                    <a:pt x="54" y="243"/>
                  </a:lnTo>
                  <a:lnTo>
                    <a:pt x="61" y="242"/>
                  </a:lnTo>
                  <a:lnTo>
                    <a:pt x="67" y="239"/>
                  </a:lnTo>
                  <a:lnTo>
                    <a:pt x="73" y="236"/>
                  </a:lnTo>
                  <a:lnTo>
                    <a:pt x="78" y="232"/>
                  </a:lnTo>
                  <a:lnTo>
                    <a:pt x="83" y="226"/>
                  </a:lnTo>
                  <a:lnTo>
                    <a:pt x="83" y="226"/>
                  </a:lnTo>
                  <a:lnTo>
                    <a:pt x="88" y="222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136" y="247"/>
                  </a:lnTo>
                  <a:lnTo>
                    <a:pt x="136" y="247"/>
                  </a:lnTo>
                  <a:lnTo>
                    <a:pt x="157" y="260"/>
                  </a:lnTo>
                  <a:lnTo>
                    <a:pt x="167" y="266"/>
                  </a:lnTo>
                  <a:lnTo>
                    <a:pt x="178" y="273"/>
                  </a:lnTo>
                  <a:lnTo>
                    <a:pt x="178" y="273"/>
                  </a:lnTo>
                  <a:lnTo>
                    <a:pt x="202" y="291"/>
                  </a:lnTo>
                  <a:lnTo>
                    <a:pt x="225" y="310"/>
                  </a:lnTo>
                  <a:lnTo>
                    <a:pt x="225" y="310"/>
                  </a:lnTo>
                  <a:lnTo>
                    <a:pt x="235" y="318"/>
                  </a:lnTo>
                  <a:lnTo>
                    <a:pt x="240" y="322"/>
                  </a:lnTo>
                  <a:lnTo>
                    <a:pt x="243" y="327"/>
                  </a:lnTo>
                  <a:lnTo>
                    <a:pt x="243" y="327"/>
                  </a:lnTo>
                  <a:lnTo>
                    <a:pt x="247" y="334"/>
                  </a:lnTo>
                  <a:lnTo>
                    <a:pt x="250" y="341"/>
                  </a:lnTo>
                  <a:lnTo>
                    <a:pt x="251" y="349"/>
                  </a:lnTo>
                  <a:lnTo>
                    <a:pt x="251" y="358"/>
                  </a:lnTo>
                  <a:lnTo>
                    <a:pt x="251" y="358"/>
                  </a:lnTo>
                  <a:lnTo>
                    <a:pt x="251" y="368"/>
                  </a:lnTo>
                  <a:lnTo>
                    <a:pt x="252" y="373"/>
                  </a:lnTo>
                  <a:lnTo>
                    <a:pt x="254" y="378"/>
                  </a:lnTo>
                  <a:lnTo>
                    <a:pt x="256" y="382"/>
                  </a:lnTo>
                  <a:lnTo>
                    <a:pt x="258" y="386"/>
                  </a:lnTo>
                  <a:lnTo>
                    <a:pt x="262" y="390"/>
                  </a:lnTo>
                  <a:lnTo>
                    <a:pt x="266" y="394"/>
                  </a:lnTo>
                  <a:lnTo>
                    <a:pt x="266" y="394"/>
                  </a:lnTo>
                  <a:lnTo>
                    <a:pt x="269" y="397"/>
                  </a:lnTo>
                  <a:lnTo>
                    <a:pt x="271" y="400"/>
                  </a:lnTo>
                  <a:lnTo>
                    <a:pt x="272" y="404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11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2" y="420"/>
                  </a:lnTo>
                  <a:lnTo>
                    <a:pt x="271" y="424"/>
                  </a:lnTo>
                  <a:lnTo>
                    <a:pt x="270" y="427"/>
                  </a:lnTo>
                  <a:lnTo>
                    <a:pt x="270" y="427"/>
                  </a:lnTo>
                  <a:lnTo>
                    <a:pt x="270" y="428"/>
                  </a:lnTo>
                  <a:lnTo>
                    <a:pt x="271" y="430"/>
                  </a:lnTo>
                  <a:lnTo>
                    <a:pt x="271" y="430"/>
                  </a:lnTo>
                  <a:lnTo>
                    <a:pt x="272" y="436"/>
                  </a:lnTo>
                  <a:lnTo>
                    <a:pt x="275" y="442"/>
                  </a:lnTo>
                  <a:lnTo>
                    <a:pt x="279" y="447"/>
                  </a:lnTo>
                  <a:lnTo>
                    <a:pt x="284" y="451"/>
                  </a:lnTo>
                  <a:lnTo>
                    <a:pt x="284" y="451"/>
                  </a:lnTo>
                  <a:lnTo>
                    <a:pt x="286" y="455"/>
                  </a:lnTo>
                  <a:lnTo>
                    <a:pt x="288" y="459"/>
                  </a:lnTo>
                  <a:lnTo>
                    <a:pt x="288" y="459"/>
                  </a:lnTo>
                  <a:lnTo>
                    <a:pt x="295" y="478"/>
                  </a:lnTo>
                  <a:lnTo>
                    <a:pt x="299" y="487"/>
                  </a:lnTo>
                  <a:lnTo>
                    <a:pt x="304" y="495"/>
                  </a:lnTo>
                  <a:lnTo>
                    <a:pt x="304" y="495"/>
                  </a:lnTo>
                  <a:lnTo>
                    <a:pt x="313" y="508"/>
                  </a:lnTo>
                  <a:lnTo>
                    <a:pt x="323" y="520"/>
                  </a:lnTo>
                  <a:lnTo>
                    <a:pt x="335" y="531"/>
                  </a:lnTo>
                  <a:lnTo>
                    <a:pt x="348" y="541"/>
                  </a:lnTo>
                  <a:lnTo>
                    <a:pt x="348" y="541"/>
                  </a:lnTo>
                  <a:lnTo>
                    <a:pt x="362" y="551"/>
                  </a:lnTo>
                  <a:lnTo>
                    <a:pt x="376" y="560"/>
                  </a:lnTo>
                  <a:lnTo>
                    <a:pt x="376" y="560"/>
                  </a:lnTo>
                  <a:lnTo>
                    <a:pt x="390" y="567"/>
                  </a:lnTo>
                  <a:lnTo>
                    <a:pt x="404" y="573"/>
                  </a:lnTo>
                  <a:lnTo>
                    <a:pt x="404" y="573"/>
                  </a:lnTo>
                  <a:lnTo>
                    <a:pt x="402" y="579"/>
                  </a:lnTo>
                  <a:lnTo>
                    <a:pt x="401" y="582"/>
                  </a:lnTo>
                  <a:lnTo>
                    <a:pt x="399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06" y="561"/>
                  </a:lnTo>
                  <a:lnTo>
                    <a:pt x="306" y="561"/>
                  </a:lnTo>
                  <a:lnTo>
                    <a:pt x="281" y="556"/>
                  </a:lnTo>
                  <a:lnTo>
                    <a:pt x="281" y="556"/>
                  </a:lnTo>
                  <a:lnTo>
                    <a:pt x="277" y="555"/>
                  </a:lnTo>
                  <a:lnTo>
                    <a:pt x="274" y="553"/>
                  </a:lnTo>
                  <a:lnTo>
                    <a:pt x="272" y="550"/>
                  </a:lnTo>
                  <a:lnTo>
                    <a:pt x="272" y="545"/>
                  </a:lnTo>
                  <a:lnTo>
                    <a:pt x="272" y="545"/>
                  </a:lnTo>
                  <a:lnTo>
                    <a:pt x="272" y="538"/>
                  </a:lnTo>
                  <a:lnTo>
                    <a:pt x="272" y="532"/>
                  </a:lnTo>
                  <a:lnTo>
                    <a:pt x="272" y="532"/>
                  </a:lnTo>
                  <a:lnTo>
                    <a:pt x="270" y="526"/>
                  </a:lnTo>
                  <a:lnTo>
                    <a:pt x="269" y="520"/>
                  </a:lnTo>
                  <a:lnTo>
                    <a:pt x="264" y="510"/>
                  </a:lnTo>
                  <a:lnTo>
                    <a:pt x="252" y="490"/>
                  </a:lnTo>
                  <a:lnTo>
                    <a:pt x="252" y="490"/>
                  </a:lnTo>
                  <a:lnTo>
                    <a:pt x="248" y="484"/>
                  </a:lnTo>
                  <a:lnTo>
                    <a:pt x="244" y="479"/>
                  </a:lnTo>
                  <a:lnTo>
                    <a:pt x="241" y="478"/>
                  </a:lnTo>
                  <a:lnTo>
                    <a:pt x="238" y="477"/>
                  </a:lnTo>
                  <a:lnTo>
                    <a:pt x="236" y="477"/>
                  </a:lnTo>
                  <a:lnTo>
                    <a:pt x="232" y="477"/>
                  </a:lnTo>
                  <a:lnTo>
                    <a:pt x="232" y="477"/>
                  </a:lnTo>
                  <a:lnTo>
                    <a:pt x="228" y="473"/>
                  </a:lnTo>
                  <a:lnTo>
                    <a:pt x="225" y="471"/>
                  </a:lnTo>
                  <a:lnTo>
                    <a:pt x="225" y="471"/>
                  </a:lnTo>
                  <a:lnTo>
                    <a:pt x="220" y="469"/>
                  </a:lnTo>
                  <a:lnTo>
                    <a:pt x="216" y="468"/>
                  </a:lnTo>
                  <a:lnTo>
                    <a:pt x="211" y="468"/>
                  </a:lnTo>
                  <a:lnTo>
                    <a:pt x="206" y="468"/>
                  </a:lnTo>
                  <a:lnTo>
                    <a:pt x="197" y="470"/>
                  </a:lnTo>
                  <a:lnTo>
                    <a:pt x="188" y="474"/>
                  </a:lnTo>
                  <a:lnTo>
                    <a:pt x="188" y="474"/>
                  </a:lnTo>
                  <a:lnTo>
                    <a:pt x="176" y="483"/>
                  </a:lnTo>
                  <a:lnTo>
                    <a:pt x="171" y="488"/>
                  </a:lnTo>
                  <a:lnTo>
                    <a:pt x="166" y="493"/>
                  </a:lnTo>
                  <a:lnTo>
                    <a:pt x="162" y="499"/>
                  </a:lnTo>
                  <a:lnTo>
                    <a:pt x="158" y="506"/>
                  </a:lnTo>
                  <a:lnTo>
                    <a:pt x="155" y="513"/>
                  </a:lnTo>
                  <a:lnTo>
                    <a:pt x="152" y="520"/>
                  </a:lnTo>
                  <a:lnTo>
                    <a:pt x="152" y="520"/>
                  </a:lnTo>
                  <a:lnTo>
                    <a:pt x="150" y="529"/>
                  </a:lnTo>
                  <a:lnTo>
                    <a:pt x="149" y="537"/>
                  </a:lnTo>
                  <a:lnTo>
                    <a:pt x="148" y="546"/>
                  </a:lnTo>
                  <a:lnTo>
                    <a:pt x="149" y="555"/>
                  </a:lnTo>
                  <a:lnTo>
                    <a:pt x="150" y="572"/>
                  </a:lnTo>
                  <a:lnTo>
                    <a:pt x="153" y="589"/>
                  </a:lnTo>
                  <a:lnTo>
                    <a:pt x="153" y="589"/>
                  </a:lnTo>
                  <a:lnTo>
                    <a:pt x="155" y="596"/>
                  </a:lnTo>
                  <a:lnTo>
                    <a:pt x="158" y="603"/>
                  </a:lnTo>
                  <a:lnTo>
                    <a:pt x="161" y="609"/>
                  </a:lnTo>
                  <a:lnTo>
                    <a:pt x="165" y="615"/>
                  </a:lnTo>
                  <a:lnTo>
                    <a:pt x="175" y="625"/>
                  </a:lnTo>
                  <a:lnTo>
                    <a:pt x="186" y="635"/>
                  </a:lnTo>
                  <a:lnTo>
                    <a:pt x="186" y="635"/>
                  </a:lnTo>
                  <a:lnTo>
                    <a:pt x="192" y="639"/>
                  </a:lnTo>
                  <a:lnTo>
                    <a:pt x="198" y="642"/>
                  </a:lnTo>
                  <a:lnTo>
                    <a:pt x="206" y="643"/>
                  </a:lnTo>
                  <a:lnTo>
                    <a:pt x="213" y="643"/>
                  </a:lnTo>
                  <a:lnTo>
                    <a:pt x="213" y="643"/>
                  </a:lnTo>
                  <a:lnTo>
                    <a:pt x="221" y="641"/>
                  </a:lnTo>
                  <a:lnTo>
                    <a:pt x="229" y="639"/>
                  </a:lnTo>
                  <a:lnTo>
                    <a:pt x="236" y="636"/>
                  </a:lnTo>
                  <a:lnTo>
                    <a:pt x="243" y="632"/>
                  </a:lnTo>
                  <a:lnTo>
                    <a:pt x="243" y="632"/>
                  </a:lnTo>
                  <a:lnTo>
                    <a:pt x="253" y="624"/>
                  </a:lnTo>
                  <a:lnTo>
                    <a:pt x="261" y="615"/>
                  </a:lnTo>
                  <a:lnTo>
                    <a:pt x="264" y="611"/>
                  </a:lnTo>
                  <a:lnTo>
                    <a:pt x="268" y="605"/>
                  </a:lnTo>
                  <a:lnTo>
                    <a:pt x="270" y="600"/>
                  </a:lnTo>
                  <a:lnTo>
                    <a:pt x="272" y="594"/>
                  </a:lnTo>
                  <a:lnTo>
                    <a:pt x="272" y="594"/>
                  </a:lnTo>
                  <a:lnTo>
                    <a:pt x="275" y="578"/>
                  </a:lnTo>
                  <a:lnTo>
                    <a:pt x="275" y="578"/>
                  </a:lnTo>
                  <a:lnTo>
                    <a:pt x="282" y="581"/>
                  </a:lnTo>
                  <a:lnTo>
                    <a:pt x="289" y="583"/>
                  </a:lnTo>
                  <a:lnTo>
                    <a:pt x="289" y="583"/>
                  </a:lnTo>
                  <a:lnTo>
                    <a:pt x="308" y="586"/>
                  </a:lnTo>
                  <a:lnTo>
                    <a:pt x="318" y="587"/>
                  </a:lnTo>
                  <a:lnTo>
                    <a:pt x="328" y="589"/>
                  </a:lnTo>
                  <a:lnTo>
                    <a:pt x="328" y="589"/>
                  </a:lnTo>
                  <a:lnTo>
                    <a:pt x="356" y="596"/>
                  </a:lnTo>
                  <a:lnTo>
                    <a:pt x="370" y="600"/>
                  </a:lnTo>
                  <a:lnTo>
                    <a:pt x="383" y="605"/>
                  </a:lnTo>
                  <a:lnTo>
                    <a:pt x="383" y="605"/>
                  </a:lnTo>
                  <a:lnTo>
                    <a:pt x="387" y="608"/>
                  </a:lnTo>
                  <a:lnTo>
                    <a:pt x="388" y="610"/>
                  </a:lnTo>
                  <a:lnTo>
                    <a:pt x="388" y="612"/>
                  </a:lnTo>
                  <a:lnTo>
                    <a:pt x="388" y="612"/>
                  </a:lnTo>
                  <a:lnTo>
                    <a:pt x="384" y="623"/>
                  </a:lnTo>
                  <a:lnTo>
                    <a:pt x="379" y="635"/>
                  </a:lnTo>
                  <a:lnTo>
                    <a:pt x="379" y="635"/>
                  </a:lnTo>
                  <a:lnTo>
                    <a:pt x="378" y="637"/>
                  </a:lnTo>
                  <a:lnTo>
                    <a:pt x="376" y="639"/>
                  </a:lnTo>
                  <a:lnTo>
                    <a:pt x="373" y="638"/>
                  </a:lnTo>
                  <a:lnTo>
                    <a:pt x="369" y="637"/>
                  </a:lnTo>
                  <a:lnTo>
                    <a:pt x="369" y="637"/>
                  </a:lnTo>
                  <a:lnTo>
                    <a:pt x="365" y="634"/>
                  </a:lnTo>
                  <a:lnTo>
                    <a:pt x="363" y="634"/>
                  </a:lnTo>
                  <a:lnTo>
                    <a:pt x="362" y="635"/>
                  </a:lnTo>
                  <a:lnTo>
                    <a:pt x="360" y="637"/>
                  </a:lnTo>
                  <a:lnTo>
                    <a:pt x="359" y="643"/>
                  </a:lnTo>
                  <a:lnTo>
                    <a:pt x="359" y="643"/>
                  </a:lnTo>
                  <a:lnTo>
                    <a:pt x="358" y="646"/>
                  </a:lnTo>
                  <a:lnTo>
                    <a:pt x="358" y="646"/>
                  </a:lnTo>
                  <a:lnTo>
                    <a:pt x="355" y="646"/>
                  </a:lnTo>
                  <a:lnTo>
                    <a:pt x="352" y="647"/>
                  </a:lnTo>
                  <a:lnTo>
                    <a:pt x="348" y="649"/>
                  </a:lnTo>
                  <a:lnTo>
                    <a:pt x="345" y="652"/>
                  </a:lnTo>
                  <a:lnTo>
                    <a:pt x="343" y="655"/>
                  </a:lnTo>
                  <a:lnTo>
                    <a:pt x="341" y="658"/>
                  </a:lnTo>
                  <a:lnTo>
                    <a:pt x="340" y="661"/>
                  </a:lnTo>
                  <a:lnTo>
                    <a:pt x="339" y="664"/>
                  </a:lnTo>
                  <a:lnTo>
                    <a:pt x="339" y="664"/>
                  </a:lnTo>
                  <a:lnTo>
                    <a:pt x="347" y="665"/>
                  </a:lnTo>
                  <a:lnTo>
                    <a:pt x="347" y="665"/>
                  </a:lnTo>
                  <a:lnTo>
                    <a:pt x="344" y="668"/>
                  </a:lnTo>
                  <a:lnTo>
                    <a:pt x="342" y="672"/>
                  </a:lnTo>
                  <a:lnTo>
                    <a:pt x="342" y="673"/>
                  </a:lnTo>
                  <a:lnTo>
                    <a:pt x="342" y="675"/>
                  </a:lnTo>
                  <a:lnTo>
                    <a:pt x="343" y="677"/>
                  </a:lnTo>
                  <a:lnTo>
                    <a:pt x="346" y="678"/>
                  </a:lnTo>
                  <a:lnTo>
                    <a:pt x="346" y="678"/>
                  </a:lnTo>
                  <a:lnTo>
                    <a:pt x="342" y="681"/>
                  </a:lnTo>
                  <a:lnTo>
                    <a:pt x="338" y="683"/>
                  </a:lnTo>
                  <a:lnTo>
                    <a:pt x="336" y="687"/>
                  </a:lnTo>
                  <a:lnTo>
                    <a:pt x="336" y="692"/>
                  </a:lnTo>
                  <a:lnTo>
                    <a:pt x="336" y="692"/>
                  </a:lnTo>
                  <a:lnTo>
                    <a:pt x="345" y="690"/>
                  </a:lnTo>
                  <a:lnTo>
                    <a:pt x="345" y="690"/>
                  </a:lnTo>
                  <a:lnTo>
                    <a:pt x="340" y="699"/>
                  </a:lnTo>
                  <a:lnTo>
                    <a:pt x="340" y="699"/>
                  </a:lnTo>
                  <a:lnTo>
                    <a:pt x="351" y="698"/>
                  </a:lnTo>
                  <a:lnTo>
                    <a:pt x="351" y="698"/>
                  </a:lnTo>
                  <a:lnTo>
                    <a:pt x="345" y="711"/>
                  </a:lnTo>
                  <a:lnTo>
                    <a:pt x="345" y="711"/>
                  </a:lnTo>
                  <a:lnTo>
                    <a:pt x="353" y="713"/>
                  </a:lnTo>
                  <a:lnTo>
                    <a:pt x="353" y="713"/>
                  </a:lnTo>
                  <a:lnTo>
                    <a:pt x="343" y="719"/>
                  </a:lnTo>
                  <a:lnTo>
                    <a:pt x="343" y="719"/>
                  </a:lnTo>
                  <a:lnTo>
                    <a:pt x="344" y="731"/>
                  </a:lnTo>
                  <a:lnTo>
                    <a:pt x="344" y="731"/>
                  </a:lnTo>
                  <a:lnTo>
                    <a:pt x="344" y="744"/>
                  </a:lnTo>
                  <a:lnTo>
                    <a:pt x="344" y="758"/>
                  </a:lnTo>
                  <a:lnTo>
                    <a:pt x="344" y="758"/>
                  </a:lnTo>
                  <a:lnTo>
                    <a:pt x="346" y="768"/>
                  </a:lnTo>
                  <a:lnTo>
                    <a:pt x="348" y="777"/>
                  </a:lnTo>
                  <a:lnTo>
                    <a:pt x="350" y="786"/>
                  </a:lnTo>
                  <a:lnTo>
                    <a:pt x="354" y="795"/>
                  </a:lnTo>
                  <a:lnTo>
                    <a:pt x="358" y="804"/>
                  </a:lnTo>
                  <a:lnTo>
                    <a:pt x="362" y="813"/>
                  </a:lnTo>
                  <a:lnTo>
                    <a:pt x="373" y="829"/>
                  </a:lnTo>
                  <a:lnTo>
                    <a:pt x="373" y="829"/>
                  </a:lnTo>
                  <a:lnTo>
                    <a:pt x="379" y="836"/>
                  </a:lnTo>
                  <a:lnTo>
                    <a:pt x="386" y="843"/>
                  </a:lnTo>
                  <a:lnTo>
                    <a:pt x="399" y="857"/>
                  </a:lnTo>
                  <a:lnTo>
                    <a:pt x="399" y="857"/>
                  </a:lnTo>
                  <a:lnTo>
                    <a:pt x="403" y="863"/>
                  </a:lnTo>
                  <a:lnTo>
                    <a:pt x="403" y="863"/>
                  </a:lnTo>
                  <a:lnTo>
                    <a:pt x="401" y="864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349" y="844"/>
                  </a:lnTo>
                  <a:lnTo>
                    <a:pt x="349" y="844"/>
                  </a:lnTo>
                  <a:lnTo>
                    <a:pt x="343" y="843"/>
                  </a:lnTo>
                  <a:lnTo>
                    <a:pt x="340" y="844"/>
                  </a:lnTo>
                  <a:lnTo>
                    <a:pt x="338" y="845"/>
                  </a:lnTo>
                  <a:lnTo>
                    <a:pt x="338" y="845"/>
                  </a:lnTo>
                  <a:lnTo>
                    <a:pt x="313" y="859"/>
                  </a:lnTo>
                  <a:lnTo>
                    <a:pt x="289" y="873"/>
                  </a:lnTo>
                  <a:lnTo>
                    <a:pt x="289" y="873"/>
                  </a:lnTo>
                  <a:lnTo>
                    <a:pt x="282" y="876"/>
                  </a:lnTo>
                  <a:lnTo>
                    <a:pt x="277" y="881"/>
                  </a:lnTo>
                  <a:lnTo>
                    <a:pt x="275" y="884"/>
                  </a:lnTo>
                  <a:lnTo>
                    <a:pt x="274" y="887"/>
                  </a:lnTo>
                  <a:lnTo>
                    <a:pt x="274" y="891"/>
                  </a:lnTo>
                  <a:lnTo>
                    <a:pt x="274" y="895"/>
                  </a:lnTo>
                  <a:lnTo>
                    <a:pt x="274" y="895"/>
                  </a:lnTo>
                  <a:lnTo>
                    <a:pt x="274" y="897"/>
                  </a:lnTo>
                  <a:lnTo>
                    <a:pt x="273" y="900"/>
                  </a:lnTo>
                  <a:lnTo>
                    <a:pt x="273" y="902"/>
                  </a:lnTo>
                  <a:lnTo>
                    <a:pt x="273" y="904"/>
                  </a:lnTo>
                  <a:lnTo>
                    <a:pt x="273" y="904"/>
                  </a:lnTo>
                  <a:lnTo>
                    <a:pt x="275" y="909"/>
                  </a:lnTo>
                  <a:lnTo>
                    <a:pt x="277" y="912"/>
                  </a:lnTo>
                  <a:lnTo>
                    <a:pt x="279" y="914"/>
                  </a:lnTo>
                  <a:lnTo>
                    <a:pt x="279" y="914"/>
                  </a:lnTo>
                  <a:lnTo>
                    <a:pt x="284" y="916"/>
                  </a:lnTo>
                  <a:lnTo>
                    <a:pt x="289" y="917"/>
                  </a:lnTo>
                  <a:lnTo>
                    <a:pt x="299" y="920"/>
                  </a:lnTo>
                  <a:lnTo>
                    <a:pt x="299" y="920"/>
                  </a:lnTo>
                  <a:lnTo>
                    <a:pt x="351" y="940"/>
                  </a:lnTo>
                  <a:lnTo>
                    <a:pt x="351" y="940"/>
                  </a:lnTo>
                  <a:lnTo>
                    <a:pt x="383" y="952"/>
                  </a:lnTo>
                  <a:lnTo>
                    <a:pt x="399" y="958"/>
                  </a:lnTo>
                  <a:lnTo>
                    <a:pt x="416" y="963"/>
                  </a:lnTo>
                  <a:lnTo>
                    <a:pt x="416" y="963"/>
                  </a:lnTo>
                  <a:lnTo>
                    <a:pt x="421" y="965"/>
                  </a:lnTo>
                  <a:lnTo>
                    <a:pt x="424" y="968"/>
                  </a:lnTo>
                  <a:lnTo>
                    <a:pt x="427" y="972"/>
                  </a:lnTo>
                  <a:lnTo>
                    <a:pt x="429" y="977"/>
                  </a:lnTo>
                  <a:lnTo>
                    <a:pt x="429" y="977"/>
                  </a:lnTo>
                  <a:lnTo>
                    <a:pt x="424" y="977"/>
                  </a:lnTo>
                  <a:lnTo>
                    <a:pt x="424" y="977"/>
                  </a:lnTo>
                  <a:lnTo>
                    <a:pt x="378" y="961"/>
                  </a:lnTo>
                  <a:lnTo>
                    <a:pt x="378" y="961"/>
                  </a:lnTo>
                  <a:lnTo>
                    <a:pt x="279" y="924"/>
                  </a:lnTo>
                  <a:lnTo>
                    <a:pt x="279" y="924"/>
                  </a:lnTo>
                  <a:lnTo>
                    <a:pt x="275" y="923"/>
                  </a:lnTo>
                  <a:lnTo>
                    <a:pt x="273" y="924"/>
                  </a:lnTo>
                  <a:lnTo>
                    <a:pt x="271" y="924"/>
                  </a:lnTo>
                  <a:lnTo>
                    <a:pt x="271" y="924"/>
                  </a:lnTo>
                  <a:lnTo>
                    <a:pt x="261" y="931"/>
                  </a:lnTo>
                  <a:lnTo>
                    <a:pt x="251" y="939"/>
                  </a:lnTo>
                  <a:lnTo>
                    <a:pt x="251" y="939"/>
                  </a:lnTo>
                  <a:lnTo>
                    <a:pt x="235" y="951"/>
                  </a:lnTo>
                  <a:lnTo>
                    <a:pt x="218" y="963"/>
                  </a:lnTo>
                  <a:lnTo>
                    <a:pt x="218" y="963"/>
                  </a:lnTo>
                  <a:lnTo>
                    <a:pt x="213" y="967"/>
                  </a:lnTo>
                  <a:lnTo>
                    <a:pt x="209" y="971"/>
                  </a:lnTo>
                  <a:lnTo>
                    <a:pt x="208" y="974"/>
                  </a:lnTo>
                  <a:lnTo>
                    <a:pt x="207" y="976"/>
                  </a:lnTo>
                  <a:lnTo>
                    <a:pt x="206" y="980"/>
                  </a:lnTo>
                  <a:lnTo>
                    <a:pt x="207" y="983"/>
                  </a:lnTo>
                  <a:lnTo>
                    <a:pt x="207" y="983"/>
                  </a:lnTo>
                  <a:lnTo>
                    <a:pt x="206" y="987"/>
                  </a:lnTo>
                  <a:lnTo>
                    <a:pt x="205" y="991"/>
                  </a:lnTo>
                  <a:lnTo>
                    <a:pt x="205" y="991"/>
                  </a:lnTo>
                  <a:lnTo>
                    <a:pt x="204" y="994"/>
                  </a:lnTo>
                  <a:lnTo>
                    <a:pt x="204" y="996"/>
                  </a:lnTo>
                  <a:lnTo>
                    <a:pt x="205" y="998"/>
                  </a:lnTo>
                  <a:lnTo>
                    <a:pt x="207" y="999"/>
                  </a:lnTo>
                  <a:lnTo>
                    <a:pt x="207" y="999"/>
                  </a:lnTo>
                  <a:lnTo>
                    <a:pt x="216" y="1004"/>
                  </a:lnTo>
                  <a:lnTo>
                    <a:pt x="225" y="1008"/>
                  </a:lnTo>
                  <a:lnTo>
                    <a:pt x="225" y="1008"/>
                  </a:lnTo>
                  <a:lnTo>
                    <a:pt x="261" y="1022"/>
                  </a:lnTo>
                  <a:lnTo>
                    <a:pt x="261" y="1022"/>
                  </a:lnTo>
                  <a:lnTo>
                    <a:pt x="299" y="1036"/>
                  </a:lnTo>
                  <a:lnTo>
                    <a:pt x="299" y="1036"/>
                  </a:lnTo>
                  <a:lnTo>
                    <a:pt x="344" y="1051"/>
                  </a:lnTo>
                  <a:lnTo>
                    <a:pt x="344" y="1051"/>
                  </a:lnTo>
                  <a:lnTo>
                    <a:pt x="355" y="1055"/>
                  </a:lnTo>
                  <a:lnTo>
                    <a:pt x="367" y="1059"/>
                  </a:lnTo>
                  <a:lnTo>
                    <a:pt x="367" y="1059"/>
                  </a:lnTo>
                  <a:lnTo>
                    <a:pt x="391" y="1065"/>
                  </a:lnTo>
                  <a:lnTo>
                    <a:pt x="415" y="1071"/>
                  </a:lnTo>
                  <a:lnTo>
                    <a:pt x="415" y="1071"/>
                  </a:lnTo>
                  <a:lnTo>
                    <a:pt x="483" y="1092"/>
                  </a:lnTo>
                  <a:lnTo>
                    <a:pt x="483" y="1092"/>
                  </a:lnTo>
                  <a:lnTo>
                    <a:pt x="519" y="1102"/>
                  </a:lnTo>
                  <a:lnTo>
                    <a:pt x="519" y="1102"/>
                  </a:lnTo>
                  <a:lnTo>
                    <a:pt x="606" y="1126"/>
                  </a:lnTo>
                  <a:lnTo>
                    <a:pt x="606" y="1126"/>
                  </a:lnTo>
                  <a:lnTo>
                    <a:pt x="641" y="1136"/>
                  </a:lnTo>
                  <a:lnTo>
                    <a:pt x="677" y="1146"/>
                  </a:lnTo>
                  <a:lnTo>
                    <a:pt x="677" y="1146"/>
                  </a:lnTo>
                  <a:lnTo>
                    <a:pt x="702" y="1152"/>
                  </a:lnTo>
                  <a:lnTo>
                    <a:pt x="727" y="1158"/>
                  </a:lnTo>
                  <a:lnTo>
                    <a:pt x="727" y="1158"/>
                  </a:lnTo>
                  <a:lnTo>
                    <a:pt x="775" y="1169"/>
                  </a:lnTo>
                  <a:lnTo>
                    <a:pt x="775" y="1169"/>
                  </a:lnTo>
                  <a:lnTo>
                    <a:pt x="791" y="1172"/>
                  </a:lnTo>
                  <a:lnTo>
                    <a:pt x="791" y="1172"/>
                  </a:lnTo>
                  <a:lnTo>
                    <a:pt x="800" y="1172"/>
                  </a:lnTo>
                  <a:lnTo>
                    <a:pt x="800" y="1172"/>
                  </a:lnTo>
                  <a:lnTo>
                    <a:pt x="806" y="1171"/>
                  </a:lnTo>
                  <a:lnTo>
                    <a:pt x="811" y="1171"/>
                  </a:lnTo>
                  <a:lnTo>
                    <a:pt x="811" y="1171"/>
                  </a:lnTo>
                  <a:lnTo>
                    <a:pt x="821" y="1170"/>
                  </a:lnTo>
                  <a:lnTo>
                    <a:pt x="830" y="1169"/>
                  </a:lnTo>
                  <a:lnTo>
                    <a:pt x="847" y="1163"/>
                  </a:lnTo>
                  <a:lnTo>
                    <a:pt x="847" y="1163"/>
                  </a:lnTo>
                  <a:lnTo>
                    <a:pt x="857" y="1159"/>
                  </a:lnTo>
                  <a:lnTo>
                    <a:pt x="866" y="1154"/>
                  </a:lnTo>
                  <a:lnTo>
                    <a:pt x="885" y="1144"/>
                  </a:lnTo>
                  <a:lnTo>
                    <a:pt x="885" y="1144"/>
                  </a:lnTo>
                  <a:lnTo>
                    <a:pt x="896" y="1137"/>
                  </a:lnTo>
                  <a:lnTo>
                    <a:pt x="901" y="1134"/>
                  </a:lnTo>
                  <a:lnTo>
                    <a:pt x="905" y="1129"/>
                  </a:lnTo>
                  <a:lnTo>
                    <a:pt x="909" y="1125"/>
                  </a:lnTo>
                  <a:lnTo>
                    <a:pt x="912" y="1119"/>
                  </a:lnTo>
                  <a:lnTo>
                    <a:pt x="914" y="1113"/>
                  </a:lnTo>
                  <a:lnTo>
                    <a:pt x="916" y="1107"/>
                  </a:lnTo>
                  <a:lnTo>
                    <a:pt x="916" y="1107"/>
                  </a:lnTo>
                  <a:lnTo>
                    <a:pt x="918" y="1104"/>
                  </a:lnTo>
                  <a:lnTo>
                    <a:pt x="920" y="1102"/>
                  </a:lnTo>
                  <a:lnTo>
                    <a:pt x="920" y="1102"/>
                  </a:lnTo>
                  <a:lnTo>
                    <a:pt x="969" y="1084"/>
                  </a:lnTo>
                  <a:lnTo>
                    <a:pt x="969" y="1084"/>
                  </a:lnTo>
                  <a:lnTo>
                    <a:pt x="984" y="1077"/>
                  </a:lnTo>
                  <a:lnTo>
                    <a:pt x="997" y="1069"/>
                  </a:lnTo>
                  <a:lnTo>
                    <a:pt x="1010" y="1060"/>
                  </a:lnTo>
                  <a:lnTo>
                    <a:pt x="1023" y="1049"/>
                  </a:lnTo>
                  <a:lnTo>
                    <a:pt x="1023" y="1049"/>
                  </a:lnTo>
                  <a:lnTo>
                    <a:pt x="1027" y="1044"/>
                  </a:lnTo>
                  <a:lnTo>
                    <a:pt x="1031" y="1039"/>
                  </a:lnTo>
                  <a:lnTo>
                    <a:pt x="1034" y="1033"/>
                  </a:lnTo>
                  <a:lnTo>
                    <a:pt x="1036" y="1028"/>
                  </a:lnTo>
                  <a:lnTo>
                    <a:pt x="1039" y="1016"/>
                  </a:lnTo>
                  <a:lnTo>
                    <a:pt x="1040" y="1003"/>
                  </a:lnTo>
                  <a:lnTo>
                    <a:pt x="1040" y="1003"/>
                  </a:lnTo>
                  <a:lnTo>
                    <a:pt x="1040" y="994"/>
                  </a:lnTo>
                  <a:lnTo>
                    <a:pt x="1038" y="985"/>
                  </a:lnTo>
                  <a:lnTo>
                    <a:pt x="1034" y="967"/>
                  </a:lnTo>
                  <a:lnTo>
                    <a:pt x="1034" y="967"/>
                  </a:lnTo>
                  <a:lnTo>
                    <a:pt x="1032" y="960"/>
                  </a:lnTo>
                  <a:lnTo>
                    <a:pt x="1028" y="954"/>
                  </a:lnTo>
                  <a:lnTo>
                    <a:pt x="1026" y="951"/>
                  </a:lnTo>
                  <a:lnTo>
                    <a:pt x="1023" y="949"/>
                  </a:lnTo>
                  <a:lnTo>
                    <a:pt x="1019" y="948"/>
                  </a:lnTo>
                  <a:lnTo>
                    <a:pt x="1015" y="948"/>
                  </a:lnTo>
                  <a:lnTo>
                    <a:pt x="1015" y="948"/>
                  </a:lnTo>
                  <a:close/>
                  <a:moveTo>
                    <a:pt x="371" y="418"/>
                  </a:moveTo>
                  <a:lnTo>
                    <a:pt x="371" y="418"/>
                  </a:lnTo>
                  <a:lnTo>
                    <a:pt x="373" y="416"/>
                  </a:lnTo>
                  <a:lnTo>
                    <a:pt x="373" y="416"/>
                  </a:lnTo>
                  <a:lnTo>
                    <a:pt x="380" y="419"/>
                  </a:lnTo>
                  <a:lnTo>
                    <a:pt x="386" y="421"/>
                  </a:lnTo>
                  <a:lnTo>
                    <a:pt x="386" y="421"/>
                  </a:lnTo>
                  <a:lnTo>
                    <a:pt x="391" y="422"/>
                  </a:lnTo>
                  <a:lnTo>
                    <a:pt x="393" y="423"/>
                  </a:lnTo>
                  <a:lnTo>
                    <a:pt x="396" y="422"/>
                  </a:lnTo>
                  <a:lnTo>
                    <a:pt x="396" y="422"/>
                  </a:lnTo>
                  <a:lnTo>
                    <a:pt x="399" y="421"/>
                  </a:lnTo>
                  <a:lnTo>
                    <a:pt x="402" y="421"/>
                  </a:lnTo>
                  <a:lnTo>
                    <a:pt x="407" y="421"/>
                  </a:lnTo>
                  <a:lnTo>
                    <a:pt x="413" y="423"/>
                  </a:lnTo>
                  <a:lnTo>
                    <a:pt x="418" y="423"/>
                  </a:lnTo>
                  <a:lnTo>
                    <a:pt x="418" y="423"/>
                  </a:lnTo>
                  <a:lnTo>
                    <a:pt x="423" y="423"/>
                  </a:lnTo>
                  <a:lnTo>
                    <a:pt x="427" y="422"/>
                  </a:lnTo>
                  <a:lnTo>
                    <a:pt x="435" y="420"/>
                  </a:lnTo>
                  <a:lnTo>
                    <a:pt x="435" y="420"/>
                  </a:lnTo>
                  <a:lnTo>
                    <a:pt x="460" y="445"/>
                  </a:lnTo>
                  <a:lnTo>
                    <a:pt x="460" y="445"/>
                  </a:lnTo>
                  <a:lnTo>
                    <a:pt x="447" y="451"/>
                  </a:lnTo>
                  <a:lnTo>
                    <a:pt x="447" y="451"/>
                  </a:lnTo>
                  <a:lnTo>
                    <a:pt x="458" y="456"/>
                  </a:lnTo>
                  <a:lnTo>
                    <a:pt x="458" y="456"/>
                  </a:lnTo>
                  <a:lnTo>
                    <a:pt x="447" y="464"/>
                  </a:lnTo>
                  <a:lnTo>
                    <a:pt x="447" y="464"/>
                  </a:lnTo>
                  <a:lnTo>
                    <a:pt x="455" y="466"/>
                  </a:lnTo>
                  <a:lnTo>
                    <a:pt x="455" y="466"/>
                  </a:lnTo>
                  <a:lnTo>
                    <a:pt x="454" y="468"/>
                  </a:lnTo>
                  <a:lnTo>
                    <a:pt x="454" y="468"/>
                  </a:lnTo>
                  <a:lnTo>
                    <a:pt x="444" y="464"/>
                  </a:lnTo>
                  <a:lnTo>
                    <a:pt x="444" y="464"/>
                  </a:lnTo>
                  <a:lnTo>
                    <a:pt x="427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9"/>
                  </a:lnTo>
                  <a:lnTo>
                    <a:pt x="404" y="447"/>
                  </a:lnTo>
                  <a:lnTo>
                    <a:pt x="397" y="440"/>
                  </a:lnTo>
                  <a:lnTo>
                    <a:pt x="397" y="440"/>
                  </a:lnTo>
                  <a:lnTo>
                    <a:pt x="376" y="420"/>
                  </a:lnTo>
                  <a:lnTo>
                    <a:pt x="376" y="420"/>
                  </a:lnTo>
                  <a:lnTo>
                    <a:pt x="373" y="419"/>
                  </a:lnTo>
                  <a:lnTo>
                    <a:pt x="371" y="418"/>
                  </a:lnTo>
                  <a:lnTo>
                    <a:pt x="371" y="418"/>
                  </a:lnTo>
                  <a:close/>
                  <a:moveTo>
                    <a:pt x="470" y="1038"/>
                  </a:moveTo>
                  <a:lnTo>
                    <a:pt x="470" y="1038"/>
                  </a:lnTo>
                  <a:lnTo>
                    <a:pt x="470" y="1039"/>
                  </a:lnTo>
                  <a:lnTo>
                    <a:pt x="470" y="1039"/>
                  </a:lnTo>
                  <a:lnTo>
                    <a:pt x="470" y="1038"/>
                  </a:lnTo>
                  <a:lnTo>
                    <a:pt x="470" y="1038"/>
                  </a:lnTo>
                  <a:close/>
                  <a:moveTo>
                    <a:pt x="832" y="1096"/>
                  </a:moveTo>
                  <a:lnTo>
                    <a:pt x="832" y="1096"/>
                  </a:lnTo>
                  <a:lnTo>
                    <a:pt x="795" y="1083"/>
                  </a:lnTo>
                  <a:lnTo>
                    <a:pt x="758" y="1071"/>
                  </a:lnTo>
                  <a:lnTo>
                    <a:pt x="758" y="1071"/>
                  </a:lnTo>
                  <a:lnTo>
                    <a:pt x="716" y="1058"/>
                  </a:lnTo>
                  <a:lnTo>
                    <a:pt x="673" y="1046"/>
                  </a:lnTo>
                  <a:lnTo>
                    <a:pt x="673" y="1046"/>
                  </a:lnTo>
                  <a:lnTo>
                    <a:pt x="670" y="1044"/>
                  </a:lnTo>
                  <a:lnTo>
                    <a:pt x="670" y="1044"/>
                  </a:lnTo>
                  <a:lnTo>
                    <a:pt x="670" y="1042"/>
                  </a:lnTo>
                  <a:lnTo>
                    <a:pt x="670" y="1042"/>
                  </a:lnTo>
                  <a:lnTo>
                    <a:pt x="847" y="1088"/>
                  </a:lnTo>
                  <a:lnTo>
                    <a:pt x="847" y="1088"/>
                  </a:lnTo>
                  <a:lnTo>
                    <a:pt x="845" y="1094"/>
                  </a:lnTo>
                  <a:lnTo>
                    <a:pt x="842" y="1097"/>
                  </a:lnTo>
                  <a:lnTo>
                    <a:pt x="837" y="1098"/>
                  </a:lnTo>
                  <a:lnTo>
                    <a:pt x="832" y="1096"/>
                  </a:lnTo>
                  <a:lnTo>
                    <a:pt x="832" y="1096"/>
                  </a:lnTo>
                  <a:close/>
                  <a:moveTo>
                    <a:pt x="96" y="185"/>
                  </a:moveTo>
                  <a:lnTo>
                    <a:pt x="96" y="185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3" y="151"/>
                  </a:lnTo>
                  <a:lnTo>
                    <a:pt x="105" y="156"/>
                  </a:lnTo>
                  <a:lnTo>
                    <a:pt x="105" y="161"/>
                  </a:lnTo>
                  <a:lnTo>
                    <a:pt x="104" y="166"/>
                  </a:lnTo>
                  <a:lnTo>
                    <a:pt x="100" y="176"/>
                  </a:lnTo>
                  <a:lnTo>
                    <a:pt x="96" y="185"/>
                  </a:lnTo>
                  <a:lnTo>
                    <a:pt x="96" y="185"/>
                  </a:lnTo>
                  <a:close/>
                  <a:moveTo>
                    <a:pt x="74" y="160"/>
                  </a:moveTo>
                  <a:lnTo>
                    <a:pt x="74" y="160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68" y="169"/>
                  </a:lnTo>
                  <a:lnTo>
                    <a:pt x="66" y="171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2" y="171"/>
                  </a:lnTo>
                  <a:lnTo>
                    <a:pt x="58" y="170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48" y="163"/>
                  </a:lnTo>
                  <a:lnTo>
                    <a:pt x="44" y="160"/>
                  </a:lnTo>
                  <a:lnTo>
                    <a:pt x="44" y="160"/>
                  </a:lnTo>
                  <a:lnTo>
                    <a:pt x="53" y="149"/>
                  </a:lnTo>
                  <a:lnTo>
                    <a:pt x="58" y="145"/>
                  </a:lnTo>
                  <a:lnTo>
                    <a:pt x="63" y="140"/>
                  </a:lnTo>
                  <a:lnTo>
                    <a:pt x="69" y="137"/>
                  </a:lnTo>
                  <a:lnTo>
                    <a:pt x="75" y="134"/>
                  </a:lnTo>
                  <a:lnTo>
                    <a:pt x="83" y="132"/>
                  </a:lnTo>
                  <a:lnTo>
                    <a:pt x="91" y="132"/>
                  </a:lnTo>
                  <a:lnTo>
                    <a:pt x="91" y="132"/>
                  </a:lnTo>
                  <a:lnTo>
                    <a:pt x="74" y="160"/>
                  </a:lnTo>
                  <a:lnTo>
                    <a:pt x="74" y="160"/>
                  </a:lnTo>
                  <a:close/>
                  <a:moveTo>
                    <a:pt x="56" y="186"/>
                  </a:moveTo>
                  <a:lnTo>
                    <a:pt x="56" y="186"/>
                  </a:lnTo>
                  <a:lnTo>
                    <a:pt x="55" y="190"/>
                  </a:lnTo>
                  <a:lnTo>
                    <a:pt x="55" y="190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4" y="221"/>
                  </a:lnTo>
                  <a:lnTo>
                    <a:pt x="32" y="222"/>
                  </a:lnTo>
                  <a:lnTo>
                    <a:pt x="32" y="222"/>
                  </a:lnTo>
                  <a:lnTo>
                    <a:pt x="28" y="219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3" y="210"/>
                  </a:lnTo>
                  <a:lnTo>
                    <a:pt x="22" y="204"/>
                  </a:lnTo>
                  <a:lnTo>
                    <a:pt x="22" y="199"/>
                  </a:lnTo>
                  <a:lnTo>
                    <a:pt x="23" y="193"/>
                  </a:lnTo>
                  <a:lnTo>
                    <a:pt x="25" y="188"/>
                  </a:lnTo>
                  <a:lnTo>
                    <a:pt x="28" y="18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56" y="186"/>
                  </a:lnTo>
                  <a:lnTo>
                    <a:pt x="56" y="186"/>
                  </a:lnTo>
                  <a:close/>
                  <a:moveTo>
                    <a:pt x="60" y="212"/>
                  </a:moveTo>
                  <a:lnTo>
                    <a:pt x="60" y="212"/>
                  </a:lnTo>
                  <a:lnTo>
                    <a:pt x="63" y="207"/>
                  </a:lnTo>
                  <a:lnTo>
                    <a:pt x="65" y="205"/>
                  </a:lnTo>
                  <a:lnTo>
                    <a:pt x="67" y="204"/>
                  </a:lnTo>
                  <a:lnTo>
                    <a:pt x="67" y="204"/>
                  </a:lnTo>
                  <a:lnTo>
                    <a:pt x="70" y="204"/>
                  </a:lnTo>
                  <a:lnTo>
                    <a:pt x="73" y="205"/>
                  </a:lnTo>
                  <a:lnTo>
                    <a:pt x="78" y="209"/>
                  </a:lnTo>
                  <a:lnTo>
                    <a:pt x="78" y="209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7" y="217"/>
                  </a:lnTo>
                  <a:lnTo>
                    <a:pt x="60" y="212"/>
                  </a:lnTo>
                  <a:lnTo>
                    <a:pt x="60" y="212"/>
                  </a:lnTo>
                  <a:close/>
                  <a:moveTo>
                    <a:pt x="224" y="540"/>
                  </a:moveTo>
                  <a:lnTo>
                    <a:pt x="224" y="540"/>
                  </a:lnTo>
                  <a:lnTo>
                    <a:pt x="221" y="534"/>
                  </a:lnTo>
                  <a:lnTo>
                    <a:pt x="219" y="528"/>
                  </a:lnTo>
                  <a:lnTo>
                    <a:pt x="216" y="516"/>
                  </a:lnTo>
                  <a:lnTo>
                    <a:pt x="213" y="503"/>
                  </a:lnTo>
                  <a:lnTo>
                    <a:pt x="210" y="497"/>
                  </a:lnTo>
                  <a:lnTo>
                    <a:pt x="207" y="491"/>
                  </a:lnTo>
                  <a:lnTo>
                    <a:pt x="207" y="491"/>
                  </a:lnTo>
                  <a:lnTo>
                    <a:pt x="215" y="493"/>
                  </a:lnTo>
                  <a:lnTo>
                    <a:pt x="222" y="496"/>
                  </a:lnTo>
                  <a:lnTo>
                    <a:pt x="228" y="499"/>
                  </a:lnTo>
                  <a:lnTo>
                    <a:pt x="232" y="504"/>
                  </a:lnTo>
                  <a:lnTo>
                    <a:pt x="236" y="509"/>
                  </a:lnTo>
                  <a:lnTo>
                    <a:pt x="240" y="514"/>
                  </a:lnTo>
                  <a:lnTo>
                    <a:pt x="245" y="527"/>
                  </a:lnTo>
                  <a:lnTo>
                    <a:pt x="245" y="527"/>
                  </a:lnTo>
                  <a:lnTo>
                    <a:pt x="224" y="540"/>
                  </a:lnTo>
                  <a:lnTo>
                    <a:pt x="224" y="540"/>
                  </a:lnTo>
                  <a:close/>
                  <a:moveTo>
                    <a:pt x="205" y="546"/>
                  </a:moveTo>
                  <a:lnTo>
                    <a:pt x="205" y="546"/>
                  </a:lnTo>
                  <a:lnTo>
                    <a:pt x="175" y="558"/>
                  </a:lnTo>
                  <a:lnTo>
                    <a:pt x="175" y="558"/>
                  </a:lnTo>
                  <a:lnTo>
                    <a:pt x="175" y="542"/>
                  </a:lnTo>
                  <a:lnTo>
                    <a:pt x="176" y="534"/>
                  </a:lnTo>
                  <a:lnTo>
                    <a:pt x="177" y="526"/>
                  </a:lnTo>
                  <a:lnTo>
                    <a:pt x="179" y="519"/>
                  </a:lnTo>
                  <a:lnTo>
                    <a:pt x="182" y="512"/>
                  </a:lnTo>
                  <a:lnTo>
                    <a:pt x="187" y="505"/>
                  </a:lnTo>
                  <a:lnTo>
                    <a:pt x="192" y="499"/>
                  </a:lnTo>
                  <a:lnTo>
                    <a:pt x="192" y="499"/>
                  </a:lnTo>
                  <a:lnTo>
                    <a:pt x="205" y="546"/>
                  </a:lnTo>
                  <a:lnTo>
                    <a:pt x="205" y="546"/>
                  </a:lnTo>
                  <a:close/>
                  <a:moveTo>
                    <a:pt x="188" y="575"/>
                  </a:moveTo>
                  <a:lnTo>
                    <a:pt x="188" y="575"/>
                  </a:lnTo>
                  <a:lnTo>
                    <a:pt x="195" y="572"/>
                  </a:lnTo>
                  <a:lnTo>
                    <a:pt x="202" y="570"/>
                  </a:lnTo>
                  <a:lnTo>
                    <a:pt x="202" y="570"/>
                  </a:lnTo>
                  <a:lnTo>
                    <a:pt x="206" y="570"/>
                  </a:lnTo>
                  <a:lnTo>
                    <a:pt x="208" y="572"/>
                  </a:lnTo>
                  <a:lnTo>
                    <a:pt x="208" y="572"/>
                  </a:lnTo>
                  <a:lnTo>
                    <a:pt x="213" y="617"/>
                  </a:lnTo>
                  <a:lnTo>
                    <a:pt x="213" y="617"/>
                  </a:lnTo>
                  <a:lnTo>
                    <a:pt x="209" y="617"/>
                  </a:lnTo>
                  <a:lnTo>
                    <a:pt x="206" y="616"/>
                  </a:lnTo>
                  <a:lnTo>
                    <a:pt x="200" y="614"/>
                  </a:lnTo>
                  <a:lnTo>
                    <a:pt x="196" y="610"/>
                  </a:lnTo>
                  <a:lnTo>
                    <a:pt x="191" y="605"/>
                  </a:lnTo>
                  <a:lnTo>
                    <a:pt x="191" y="605"/>
                  </a:lnTo>
                  <a:lnTo>
                    <a:pt x="186" y="597"/>
                  </a:lnTo>
                  <a:lnTo>
                    <a:pt x="182" y="588"/>
                  </a:lnTo>
                  <a:lnTo>
                    <a:pt x="182" y="588"/>
                  </a:lnTo>
                  <a:lnTo>
                    <a:pt x="180" y="583"/>
                  </a:lnTo>
                  <a:lnTo>
                    <a:pt x="181" y="580"/>
                  </a:lnTo>
                  <a:lnTo>
                    <a:pt x="184" y="577"/>
                  </a:lnTo>
                  <a:lnTo>
                    <a:pt x="188" y="575"/>
                  </a:lnTo>
                  <a:lnTo>
                    <a:pt x="188" y="575"/>
                  </a:lnTo>
                  <a:close/>
                  <a:moveTo>
                    <a:pt x="225" y="570"/>
                  </a:moveTo>
                  <a:lnTo>
                    <a:pt x="225" y="570"/>
                  </a:lnTo>
                  <a:lnTo>
                    <a:pt x="247" y="575"/>
                  </a:lnTo>
                  <a:lnTo>
                    <a:pt x="247" y="575"/>
                  </a:lnTo>
                  <a:lnTo>
                    <a:pt x="250" y="577"/>
                  </a:lnTo>
                  <a:lnTo>
                    <a:pt x="251" y="579"/>
                  </a:lnTo>
                  <a:lnTo>
                    <a:pt x="251" y="579"/>
                  </a:lnTo>
                  <a:lnTo>
                    <a:pt x="248" y="593"/>
                  </a:lnTo>
                  <a:lnTo>
                    <a:pt x="244" y="606"/>
                  </a:lnTo>
                  <a:lnTo>
                    <a:pt x="244" y="606"/>
                  </a:lnTo>
                  <a:lnTo>
                    <a:pt x="243" y="608"/>
                  </a:lnTo>
                  <a:lnTo>
                    <a:pt x="241" y="610"/>
                  </a:lnTo>
                  <a:lnTo>
                    <a:pt x="237" y="614"/>
                  </a:lnTo>
                  <a:lnTo>
                    <a:pt x="237" y="614"/>
                  </a:lnTo>
                  <a:lnTo>
                    <a:pt x="235" y="614"/>
                  </a:lnTo>
                  <a:lnTo>
                    <a:pt x="235" y="614"/>
                  </a:lnTo>
                  <a:lnTo>
                    <a:pt x="225" y="570"/>
                  </a:lnTo>
                  <a:lnTo>
                    <a:pt x="225" y="570"/>
                  </a:lnTo>
                  <a:close/>
                  <a:moveTo>
                    <a:pt x="1655" y="767"/>
                  </a:moveTo>
                  <a:lnTo>
                    <a:pt x="1655" y="767"/>
                  </a:lnTo>
                  <a:lnTo>
                    <a:pt x="1649" y="765"/>
                  </a:lnTo>
                  <a:lnTo>
                    <a:pt x="1642" y="764"/>
                  </a:lnTo>
                  <a:lnTo>
                    <a:pt x="1636" y="765"/>
                  </a:lnTo>
                  <a:lnTo>
                    <a:pt x="1633" y="767"/>
                  </a:lnTo>
                  <a:lnTo>
                    <a:pt x="1631" y="769"/>
                  </a:lnTo>
                  <a:lnTo>
                    <a:pt x="1631" y="769"/>
                  </a:lnTo>
                  <a:lnTo>
                    <a:pt x="1624" y="776"/>
                  </a:lnTo>
                  <a:lnTo>
                    <a:pt x="1615" y="782"/>
                  </a:lnTo>
                  <a:lnTo>
                    <a:pt x="1606" y="787"/>
                  </a:lnTo>
                  <a:lnTo>
                    <a:pt x="1597" y="790"/>
                  </a:lnTo>
                  <a:lnTo>
                    <a:pt x="1597" y="790"/>
                  </a:lnTo>
                  <a:lnTo>
                    <a:pt x="1585" y="793"/>
                  </a:lnTo>
                  <a:lnTo>
                    <a:pt x="1574" y="795"/>
                  </a:lnTo>
                  <a:lnTo>
                    <a:pt x="1562" y="796"/>
                  </a:lnTo>
                  <a:lnTo>
                    <a:pt x="1550" y="796"/>
                  </a:lnTo>
                  <a:lnTo>
                    <a:pt x="1527" y="795"/>
                  </a:lnTo>
                  <a:lnTo>
                    <a:pt x="1504" y="793"/>
                  </a:lnTo>
                  <a:lnTo>
                    <a:pt x="1504" y="793"/>
                  </a:lnTo>
                  <a:lnTo>
                    <a:pt x="1491" y="792"/>
                  </a:lnTo>
                  <a:lnTo>
                    <a:pt x="1478" y="789"/>
                  </a:lnTo>
                  <a:lnTo>
                    <a:pt x="1452" y="784"/>
                  </a:lnTo>
                  <a:lnTo>
                    <a:pt x="1452" y="784"/>
                  </a:lnTo>
                  <a:lnTo>
                    <a:pt x="1442" y="783"/>
                  </a:lnTo>
                  <a:lnTo>
                    <a:pt x="1431" y="782"/>
                  </a:lnTo>
                  <a:lnTo>
                    <a:pt x="1426" y="781"/>
                  </a:lnTo>
                  <a:lnTo>
                    <a:pt x="1421" y="779"/>
                  </a:lnTo>
                  <a:lnTo>
                    <a:pt x="1416" y="776"/>
                  </a:lnTo>
                  <a:lnTo>
                    <a:pt x="1411" y="772"/>
                  </a:lnTo>
                  <a:lnTo>
                    <a:pt x="1411" y="772"/>
                  </a:lnTo>
                  <a:lnTo>
                    <a:pt x="1404" y="767"/>
                  </a:lnTo>
                  <a:lnTo>
                    <a:pt x="1395" y="762"/>
                  </a:lnTo>
                  <a:lnTo>
                    <a:pt x="1378" y="753"/>
                  </a:lnTo>
                  <a:lnTo>
                    <a:pt x="1378" y="753"/>
                  </a:lnTo>
                  <a:lnTo>
                    <a:pt x="1382" y="748"/>
                  </a:lnTo>
                  <a:lnTo>
                    <a:pt x="1382" y="748"/>
                  </a:lnTo>
                  <a:lnTo>
                    <a:pt x="1392" y="735"/>
                  </a:lnTo>
                  <a:lnTo>
                    <a:pt x="1396" y="729"/>
                  </a:lnTo>
                  <a:lnTo>
                    <a:pt x="1400" y="722"/>
                  </a:lnTo>
                  <a:lnTo>
                    <a:pt x="1403" y="714"/>
                  </a:lnTo>
                  <a:lnTo>
                    <a:pt x="1404" y="707"/>
                  </a:lnTo>
                  <a:lnTo>
                    <a:pt x="1405" y="698"/>
                  </a:lnTo>
                  <a:lnTo>
                    <a:pt x="1404" y="690"/>
                  </a:lnTo>
                  <a:lnTo>
                    <a:pt x="1404" y="690"/>
                  </a:lnTo>
                  <a:lnTo>
                    <a:pt x="1403" y="680"/>
                  </a:lnTo>
                  <a:lnTo>
                    <a:pt x="1400" y="670"/>
                  </a:lnTo>
                  <a:lnTo>
                    <a:pt x="1398" y="666"/>
                  </a:lnTo>
                  <a:lnTo>
                    <a:pt x="1395" y="662"/>
                  </a:lnTo>
                  <a:lnTo>
                    <a:pt x="1392" y="658"/>
                  </a:lnTo>
                  <a:lnTo>
                    <a:pt x="1388" y="655"/>
                  </a:lnTo>
                  <a:lnTo>
                    <a:pt x="1388" y="655"/>
                  </a:lnTo>
                  <a:lnTo>
                    <a:pt x="1367" y="641"/>
                  </a:lnTo>
                  <a:lnTo>
                    <a:pt x="1346" y="628"/>
                  </a:lnTo>
                  <a:lnTo>
                    <a:pt x="1346" y="628"/>
                  </a:lnTo>
                  <a:lnTo>
                    <a:pt x="1347" y="624"/>
                  </a:lnTo>
                  <a:lnTo>
                    <a:pt x="1349" y="621"/>
                  </a:lnTo>
                  <a:lnTo>
                    <a:pt x="1351" y="619"/>
                  </a:lnTo>
                  <a:lnTo>
                    <a:pt x="1356" y="619"/>
                  </a:lnTo>
                  <a:lnTo>
                    <a:pt x="1356" y="619"/>
                  </a:lnTo>
                  <a:lnTo>
                    <a:pt x="1360" y="618"/>
                  </a:lnTo>
                  <a:lnTo>
                    <a:pt x="1363" y="617"/>
                  </a:lnTo>
                  <a:lnTo>
                    <a:pt x="1370" y="614"/>
                  </a:lnTo>
                  <a:lnTo>
                    <a:pt x="1370" y="614"/>
                  </a:lnTo>
                  <a:lnTo>
                    <a:pt x="1373" y="613"/>
                  </a:lnTo>
                  <a:lnTo>
                    <a:pt x="1376" y="612"/>
                  </a:lnTo>
                  <a:lnTo>
                    <a:pt x="1376" y="612"/>
                  </a:lnTo>
                  <a:lnTo>
                    <a:pt x="1390" y="617"/>
                  </a:lnTo>
                  <a:lnTo>
                    <a:pt x="1397" y="620"/>
                  </a:lnTo>
                  <a:lnTo>
                    <a:pt x="1405" y="621"/>
                  </a:lnTo>
                  <a:lnTo>
                    <a:pt x="1405" y="621"/>
                  </a:lnTo>
                  <a:lnTo>
                    <a:pt x="1411" y="621"/>
                  </a:lnTo>
                  <a:lnTo>
                    <a:pt x="1418" y="621"/>
                  </a:lnTo>
                  <a:lnTo>
                    <a:pt x="1425" y="620"/>
                  </a:lnTo>
                  <a:lnTo>
                    <a:pt x="1431" y="617"/>
                  </a:lnTo>
                  <a:lnTo>
                    <a:pt x="1431" y="617"/>
                  </a:lnTo>
                  <a:lnTo>
                    <a:pt x="1440" y="611"/>
                  </a:lnTo>
                  <a:lnTo>
                    <a:pt x="1448" y="605"/>
                  </a:lnTo>
                  <a:lnTo>
                    <a:pt x="1464" y="589"/>
                  </a:lnTo>
                  <a:lnTo>
                    <a:pt x="1464" y="589"/>
                  </a:lnTo>
                  <a:lnTo>
                    <a:pt x="1470" y="582"/>
                  </a:lnTo>
                  <a:lnTo>
                    <a:pt x="1474" y="574"/>
                  </a:lnTo>
                  <a:lnTo>
                    <a:pt x="1475" y="566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4" y="554"/>
                  </a:lnTo>
                  <a:lnTo>
                    <a:pt x="1475" y="552"/>
                  </a:lnTo>
                  <a:lnTo>
                    <a:pt x="1476" y="550"/>
                  </a:lnTo>
                  <a:lnTo>
                    <a:pt x="1479" y="549"/>
                  </a:lnTo>
                  <a:lnTo>
                    <a:pt x="1479" y="549"/>
                  </a:lnTo>
                  <a:lnTo>
                    <a:pt x="1492" y="543"/>
                  </a:lnTo>
                  <a:lnTo>
                    <a:pt x="1506" y="537"/>
                  </a:lnTo>
                  <a:lnTo>
                    <a:pt x="1506" y="537"/>
                  </a:lnTo>
                  <a:lnTo>
                    <a:pt x="1510" y="534"/>
                  </a:lnTo>
                  <a:lnTo>
                    <a:pt x="1513" y="531"/>
                  </a:lnTo>
                  <a:lnTo>
                    <a:pt x="1516" y="527"/>
                  </a:lnTo>
                  <a:lnTo>
                    <a:pt x="1517" y="523"/>
                  </a:lnTo>
                  <a:lnTo>
                    <a:pt x="1517" y="518"/>
                  </a:lnTo>
                  <a:lnTo>
                    <a:pt x="1516" y="514"/>
                  </a:lnTo>
                  <a:lnTo>
                    <a:pt x="1514" y="510"/>
                  </a:lnTo>
                  <a:lnTo>
                    <a:pt x="1511" y="507"/>
                  </a:lnTo>
                  <a:lnTo>
                    <a:pt x="1511" y="507"/>
                  </a:lnTo>
                  <a:lnTo>
                    <a:pt x="1508" y="505"/>
                  </a:lnTo>
                  <a:lnTo>
                    <a:pt x="1505" y="503"/>
                  </a:lnTo>
                  <a:lnTo>
                    <a:pt x="1502" y="503"/>
                  </a:lnTo>
                  <a:lnTo>
                    <a:pt x="1499" y="502"/>
                  </a:lnTo>
                  <a:lnTo>
                    <a:pt x="1492" y="504"/>
                  </a:lnTo>
                  <a:lnTo>
                    <a:pt x="1486" y="506"/>
                  </a:lnTo>
                  <a:lnTo>
                    <a:pt x="1486" y="506"/>
                  </a:lnTo>
                  <a:lnTo>
                    <a:pt x="1456" y="520"/>
                  </a:lnTo>
                  <a:lnTo>
                    <a:pt x="1456" y="520"/>
                  </a:lnTo>
                  <a:lnTo>
                    <a:pt x="1447" y="515"/>
                  </a:lnTo>
                  <a:lnTo>
                    <a:pt x="1437" y="512"/>
                  </a:lnTo>
                  <a:lnTo>
                    <a:pt x="1428" y="510"/>
                  </a:lnTo>
                  <a:lnTo>
                    <a:pt x="1418" y="510"/>
                  </a:lnTo>
                  <a:lnTo>
                    <a:pt x="1409" y="512"/>
                  </a:lnTo>
                  <a:lnTo>
                    <a:pt x="1400" y="514"/>
                  </a:lnTo>
                  <a:lnTo>
                    <a:pt x="1391" y="518"/>
                  </a:lnTo>
                  <a:lnTo>
                    <a:pt x="1381" y="522"/>
                  </a:lnTo>
                  <a:lnTo>
                    <a:pt x="1381" y="522"/>
                  </a:lnTo>
                  <a:lnTo>
                    <a:pt x="1388" y="499"/>
                  </a:lnTo>
                  <a:lnTo>
                    <a:pt x="1388" y="499"/>
                  </a:lnTo>
                  <a:lnTo>
                    <a:pt x="1390" y="490"/>
                  </a:lnTo>
                  <a:lnTo>
                    <a:pt x="1391" y="480"/>
                  </a:lnTo>
                  <a:lnTo>
                    <a:pt x="1391" y="480"/>
                  </a:lnTo>
                  <a:lnTo>
                    <a:pt x="1392" y="467"/>
                  </a:lnTo>
                  <a:lnTo>
                    <a:pt x="1393" y="460"/>
                  </a:lnTo>
                  <a:lnTo>
                    <a:pt x="1395" y="454"/>
                  </a:lnTo>
                  <a:lnTo>
                    <a:pt x="1395" y="454"/>
                  </a:lnTo>
                  <a:lnTo>
                    <a:pt x="1397" y="450"/>
                  </a:lnTo>
                  <a:lnTo>
                    <a:pt x="1397" y="446"/>
                  </a:lnTo>
                  <a:lnTo>
                    <a:pt x="1397" y="446"/>
                  </a:lnTo>
                  <a:lnTo>
                    <a:pt x="1397" y="442"/>
                  </a:lnTo>
                  <a:lnTo>
                    <a:pt x="1398" y="439"/>
                  </a:lnTo>
                  <a:lnTo>
                    <a:pt x="1402" y="434"/>
                  </a:lnTo>
                  <a:lnTo>
                    <a:pt x="1402" y="434"/>
                  </a:lnTo>
                  <a:lnTo>
                    <a:pt x="1410" y="423"/>
                  </a:lnTo>
                  <a:lnTo>
                    <a:pt x="1417" y="412"/>
                  </a:lnTo>
                  <a:lnTo>
                    <a:pt x="1417" y="412"/>
                  </a:lnTo>
                  <a:lnTo>
                    <a:pt x="1420" y="407"/>
                  </a:lnTo>
                  <a:lnTo>
                    <a:pt x="1420" y="407"/>
                  </a:lnTo>
                  <a:lnTo>
                    <a:pt x="1424" y="408"/>
                  </a:lnTo>
                  <a:lnTo>
                    <a:pt x="1428" y="409"/>
                  </a:lnTo>
                  <a:lnTo>
                    <a:pt x="1436" y="410"/>
                  </a:lnTo>
                  <a:lnTo>
                    <a:pt x="1444" y="408"/>
                  </a:lnTo>
                  <a:lnTo>
                    <a:pt x="1451" y="406"/>
                  </a:lnTo>
                  <a:lnTo>
                    <a:pt x="1451" y="406"/>
                  </a:lnTo>
                  <a:lnTo>
                    <a:pt x="1452" y="404"/>
                  </a:lnTo>
                  <a:lnTo>
                    <a:pt x="1452" y="401"/>
                  </a:lnTo>
                  <a:lnTo>
                    <a:pt x="1452" y="401"/>
                  </a:lnTo>
                  <a:lnTo>
                    <a:pt x="1451" y="399"/>
                  </a:lnTo>
                  <a:lnTo>
                    <a:pt x="1448" y="395"/>
                  </a:lnTo>
                  <a:lnTo>
                    <a:pt x="1448" y="395"/>
                  </a:lnTo>
                  <a:lnTo>
                    <a:pt x="1454" y="393"/>
                  </a:lnTo>
                  <a:lnTo>
                    <a:pt x="1460" y="391"/>
                  </a:lnTo>
                  <a:lnTo>
                    <a:pt x="1460" y="391"/>
                  </a:lnTo>
                  <a:lnTo>
                    <a:pt x="1464" y="389"/>
                  </a:lnTo>
                  <a:lnTo>
                    <a:pt x="1470" y="385"/>
                  </a:lnTo>
                  <a:lnTo>
                    <a:pt x="1474" y="379"/>
                  </a:lnTo>
                  <a:lnTo>
                    <a:pt x="1476" y="377"/>
                  </a:lnTo>
                  <a:lnTo>
                    <a:pt x="1476" y="375"/>
                  </a:lnTo>
                  <a:lnTo>
                    <a:pt x="1476" y="375"/>
                  </a:lnTo>
                  <a:lnTo>
                    <a:pt x="1475" y="373"/>
                  </a:lnTo>
                  <a:lnTo>
                    <a:pt x="1473" y="371"/>
                  </a:lnTo>
                  <a:lnTo>
                    <a:pt x="1473" y="371"/>
                  </a:lnTo>
                  <a:lnTo>
                    <a:pt x="1477" y="370"/>
                  </a:lnTo>
                  <a:lnTo>
                    <a:pt x="1482" y="368"/>
                  </a:lnTo>
                  <a:lnTo>
                    <a:pt x="1482" y="368"/>
                  </a:lnTo>
                  <a:lnTo>
                    <a:pt x="1485" y="366"/>
                  </a:lnTo>
                  <a:lnTo>
                    <a:pt x="1487" y="362"/>
                  </a:lnTo>
                  <a:lnTo>
                    <a:pt x="1487" y="362"/>
                  </a:lnTo>
                  <a:lnTo>
                    <a:pt x="1484" y="360"/>
                  </a:lnTo>
                  <a:lnTo>
                    <a:pt x="1481" y="358"/>
                  </a:lnTo>
                  <a:lnTo>
                    <a:pt x="1481" y="358"/>
                  </a:lnTo>
                  <a:lnTo>
                    <a:pt x="1470" y="354"/>
                  </a:lnTo>
                  <a:lnTo>
                    <a:pt x="1470" y="354"/>
                  </a:lnTo>
                  <a:lnTo>
                    <a:pt x="1482" y="338"/>
                  </a:lnTo>
                  <a:lnTo>
                    <a:pt x="1482" y="338"/>
                  </a:lnTo>
                  <a:lnTo>
                    <a:pt x="1493" y="322"/>
                  </a:lnTo>
                  <a:lnTo>
                    <a:pt x="1503" y="307"/>
                  </a:lnTo>
                  <a:lnTo>
                    <a:pt x="1503" y="307"/>
                  </a:lnTo>
                  <a:lnTo>
                    <a:pt x="1512" y="290"/>
                  </a:lnTo>
                  <a:lnTo>
                    <a:pt x="1515" y="281"/>
                  </a:lnTo>
                  <a:lnTo>
                    <a:pt x="1519" y="272"/>
                  </a:lnTo>
                  <a:lnTo>
                    <a:pt x="1519" y="272"/>
                  </a:lnTo>
                  <a:lnTo>
                    <a:pt x="1525" y="249"/>
                  </a:lnTo>
                  <a:lnTo>
                    <a:pt x="1530" y="225"/>
                  </a:lnTo>
                  <a:lnTo>
                    <a:pt x="1530" y="225"/>
                  </a:lnTo>
                  <a:lnTo>
                    <a:pt x="1531" y="218"/>
                  </a:lnTo>
                  <a:lnTo>
                    <a:pt x="1531" y="211"/>
                  </a:lnTo>
                  <a:lnTo>
                    <a:pt x="1529" y="197"/>
                  </a:lnTo>
                  <a:lnTo>
                    <a:pt x="1525" y="184"/>
                  </a:lnTo>
                  <a:lnTo>
                    <a:pt x="1521" y="170"/>
                  </a:lnTo>
                  <a:lnTo>
                    <a:pt x="1521" y="170"/>
                  </a:lnTo>
                  <a:lnTo>
                    <a:pt x="1515" y="151"/>
                  </a:lnTo>
                  <a:lnTo>
                    <a:pt x="1508" y="132"/>
                  </a:lnTo>
                  <a:lnTo>
                    <a:pt x="1508" y="132"/>
                  </a:lnTo>
                  <a:lnTo>
                    <a:pt x="1530" y="105"/>
                  </a:lnTo>
                  <a:lnTo>
                    <a:pt x="1530" y="105"/>
                  </a:lnTo>
                  <a:lnTo>
                    <a:pt x="1532" y="105"/>
                  </a:lnTo>
                  <a:lnTo>
                    <a:pt x="1533" y="105"/>
                  </a:lnTo>
                  <a:lnTo>
                    <a:pt x="1534" y="103"/>
                  </a:lnTo>
                  <a:lnTo>
                    <a:pt x="1535" y="100"/>
                  </a:lnTo>
                  <a:lnTo>
                    <a:pt x="1535" y="100"/>
                  </a:lnTo>
                  <a:lnTo>
                    <a:pt x="1536" y="98"/>
                  </a:lnTo>
                  <a:lnTo>
                    <a:pt x="1537" y="96"/>
                  </a:lnTo>
                  <a:lnTo>
                    <a:pt x="1541" y="92"/>
                  </a:lnTo>
                  <a:lnTo>
                    <a:pt x="1541" y="92"/>
                  </a:lnTo>
                  <a:lnTo>
                    <a:pt x="1542" y="89"/>
                  </a:lnTo>
                  <a:lnTo>
                    <a:pt x="1543" y="86"/>
                  </a:lnTo>
                  <a:lnTo>
                    <a:pt x="1543" y="86"/>
                  </a:lnTo>
                  <a:lnTo>
                    <a:pt x="1544" y="81"/>
                  </a:lnTo>
                  <a:lnTo>
                    <a:pt x="1545" y="76"/>
                  </a:lnTo>
                  <a:lnTo>
                    <a:pt x="1546" y="73"/>
                  </a:lnTo>
                  <a:lnTo>
                    <a:pt x="1548" y="72"/>
                  </a:lnTo>
                  <a:lnTo>
                    <a:pt x="1550" y="70"/>
                  </a:lnTo>
                  <a:lnTo>
                    <a:pt x="1553" y="69"/>
                  </a:lnTo>
                  <a:lnTo>
                    <a:pt x="1553" y="69"/>
                  </a:lnTo>
                  <a:lnTo>
                    <a:pt x="1548" y="62"/>
                  </a:lnTo>
                  <a:lnTo>
                    <a:pt x="1546" y="59"/>
                  </a:lnTo>
                  <a:lnTo>
                    <a:pt x="1546" y="56"/>
                  </a:lnTo>
                  <a:lnTo>
                    <a:pt x="1546" y="56"/>
                  </a:lnTo>
                  <a:lnTo>
                    <a:pt x="1546" y="50"/>
                  </a:lnTo>
                  <a:lnTo>
                    <a:pt x="1545" y="44"/>
                  </a:lnTo>
                  <a:lnTo>
                    <a:pt x="1543" y="40"/>
                  </a:lnTo>
                  <a:lnTo>
                    <a:pt x="1540" y="35"/>
                  </a:lnTo>
                  <a:lnTo>
                    <a:pt x="1540" y="35"/>
                  </a:lnTo>
                  <a:lnTo>
                    <a:pt x="1541" y="31"/>
                  </a:lnTo>
                  <a:lnTo>
                    <a:pt x="1541" y="27"/>
                  </a:lnTo>
                  <a:lnTo>
                    <a:pt x="1538" y="25"/>
                  </a:lnTo>
                  <a:lnTo>
                    <a:pt x="1537" y="25"/>
                  </a:lnTo>
                  <a:lnTo>
                    <a:pt x="1535" y="25"/>
                  </a:lnTo>
                  <a:lnTo>
                    <a:pt x="1535" y="25"/>
                  </a:lnTo>
                  <a:lnTo>
                    <a:pt x="1532" y="25"/>
                  </a:lnTo>
                  <a:lnTo>
                    <a:pt x="1530" y="24"/>
                  </a:lnTo>
                  <a:lnTo>
                    <a:pt x="1527" y="21"/>
                  </a:lnTo>
                  <a:lnTo>
                    <a:pt x="1524" y="18"/>
                  </a:lnTo>
                  <a:lnTo>
                    <a:pt x="1523" y="18"/>
                  </a:lnTo>
                  <a:lnTo>
                    <a:pt x="1520" y="18"/>
                  </a:lnTo>
                  <a:lnTo>
                    <a:pt x="1520" y="18"/>
                  </a:lnTo>
                  <a:lnTo>
                    <a:pt x="1520" y="12"/>
                  </a:lnTo>
                  <a:lnTo>
                    <a:pt x="1520" y="12"/>
                  </a:lnTo>
                  <a:lnTo>
                    <a:pt x="1510" y="13"/>
                  </a:lnTo>
                  <a:lnTo>
                    <a:pt x="1510" y="13"/>
                  </a:lnTo>
                  <a:lnTo>
                    <a:pt x="1506" y="8"/>
                  </a:lnTo>
                  <a:lnTo>
                    <a:pt x="1504" y="6"/>
                  </a:lnTo>
                  <a:lnTo>
                    <a:pt x="1502" y="5"/>
                  </a:lnTo>
                  <a:lnTo>
                    <a:pt x="1502" y="5"/>
                  </a:lnTo>
                  <a:lnTo>
                    <a:pt x="1495" y="6"/>
                  </a:lnTo>
                  <a:lnTo>
                    <a:pt x="1491" y="7"/>
                  </a:lnTo>
                  <a:lnTo>
                    <a:pt x="1487" y="7"/>
                  </a:lnTo>
                  <a:lnTo>
                    <a:pt x="1487" y="7"/>
                  </a:lnTo>
                  <a:lnTo>
                    <a:pt x="1484" y="8"/>
                  </a:lnTo>
                  <a:lnTo>
                    <a:pt x="1480" y="9"/>
                  </a:lnTo>
                  <a:lnTo>
                    <a:pt x="1472" y="13"/>
                  </a:lnTo>
                  <a:lnTo>
                    <a:pt x="1472" y="13"/>
                  </a:lnTo>
                  <a:lnTo>
                    <a:pt x="1469" y="8"/>
                  </a:lnTo>
                  <a:lnTo>
                    <a:pt x="1469" y="8"/>
                  </a:lnTo>
                  <a:lnTo>
                    <a:pt x="1468" y="9"/>
                  </a:lnTo>
                  <a:lnTo>
                    <a:pt x="1468" y="9"/>
                  </a:lnTo>
                  <a:lnTo>
                    <a:pt x="1465" y="17"/>
                  </a:lnTo>
                  <a:lnTo>
                    <a:pt x="1465" y="17"/>
                  </a:lnTo>
                  <a:lnTo>
                    <a:pt x="1457" y="16"/>
                  </a:lnTo>
                  <a:lnTo>
                    <a:pt x="1457" y="16"/>
                  </a:lnTo>
                  <a:lnTo>
                    <a:pt x="1454" y="23"/>
                  </a:lnTo>
                  <a:lnTo>
                    <a:pt x="1454" y="23"/>
                  </a:lnTo>
                  <a:lnTo>
                    <a:pt x="1445" y="22"/>
                  </a:lnTo>
                  <a:lnTo>
                    <a:pt x="1445" y="22"/>
                  </a:lnTo>
                  <a:lnTo>
                    <a:pt x="1446" y="29"/>
                  </a:lnTo>
                  <a:lnTo>
                    <a:pt x="1446" y="29"/>
                  </a:lnTo>
                  <a:lnTo>
                    <a:pt x="1435" y="30"/>
                  </a:lnTo>
                  <a:lnTo>
                    <a:pt x="1435" y="30"/>
                  </a:lnTo>
                  <a:lnTo>
                    <a:pt x="1438" y="37"/>
                  </a:lnTo>
                  <a:lnTo>
                    <a:pt x="1438" y="37"/>
                  </a:lnTo>
                  <a:lnTo>
                    <a:pt x="1426" y="41"/>
                  </a:lnTo>
                  <a:lnTo>
                    <a:pt x="1426" y="41"/>
                  </a:lnTo>
                  <a:lnTo>
                    <a:pt x="1434" y="48"/>
                  </a:lnTo>
                  <a:lnTo>
                    <a:pt x="1434" y="48"/>
                  </a:lnTo>
                  <a:lnTo>
                    <a:pt x="1420" y="56"/>
                  </a:lnTo>
                  <a:lnTo>
                    <a:pt x="1420" y="56"/>
                  </a:lnTo>
                  <a:lnTo>
                    <a:pt x="1421" y="58"/>
                  </a:lnTo>
                  <a:lnTo>
                    <a:pt x="1421" y="58"/>
                  </a:lnTo>
                  <a:lnTo>
                    <a:pt x="1433" y="61"/>
                  </a:lnTo>
                  <a:lnTo>
                    <a:pt x="1433" y="61"/>
                  </a:lnTo>
                  <a:lnTo>
                    <a:pt x="1433" y="63"/>
                  </a:lnTo>
                  <a:lnTo>
                    <a:pt x="1433" y="63"/>
                  </a:lnTo>
                  <a:lnTo>
                    <a:pt x="1427" y="66"/>
                  </a:lnTo>
                  <a:lnTo>
                    <a:pt x="1425" y="67"/>
                  </a:lnTo>
                  <a:lnTo>
                    <a:pt x="1422" y="68"/>
                  </a:lnTo>
                  <a:lnTo>
                    <a:pt x="1422" y="68"/>
                  </a:lnTo>
                  <a:lnTo>
                    <a:pt x="1414" y="67"/>
                  </a:lnTo>
                  <a:lnTo>
                    <a:pt x="1407" y="65"/>
                  </a:lnTo>
                  <a:lnTo>
                    <a:pt x="1399" y="64"/>
                  </a:lnTo>
                  <a:lnTo>
                    <a:pt x="1391" y="63"/>
                  </a:lnTo>
                  <a:lnTo>
                    <a:pt x="1391" y="63"/>
                  </a:lnTo>
                  <a:lnTo>
                    <a:pt x="1364" y="62"/>
                  </a:lnTo>
                  <a:lnTo>
                    <a:pt x="1337" y="63"/>
                  </a:lnTo>
                  <a:lnTo>
                    <a:pt x="1337" y="63"/>
                  </a:lnTo>
                  <a:lnTo>
                    <a:pt x="1322" y="64"/>
                  </a:lnTo>
                  <a:lnTo>
                    <a:pt x="1307" y="66"/>
                  </a:lnTo>
                  <a:lnTo>
                    <a:pt x="1293" y="71"/>
                  </a:lnTo>
                  <a:lnTo>
                    <a:pt x="1286" y="74"/>
                  </a:lnTo>
                  <a:lnTo>
                    <a:pt x="1279" y="78"/>
                  </a:lnTo>
                  <a:lnTo>
                    <a:pt x="1279" y="78"/>
                  </a:lnTo>
                  <a:lnTo>
                    <a:pt x="1262" y="88"/>
                  </a:lnTo>
                  <a:lnTo>
                    <a:pt x="1246" y="100"/>
                  </a:lnTo>
                  <a:lnTo>
                    <a:pt x="1239" y="107"/>
                  </a:lnTo>
                  <a:lnTo>
                    <a:pt x="1232" y="114"/>
                  </a:lnTo>
                  <a:lnTo>
                    <a:pt x="1225" y="121"/>
                  </a:lnTo>
                  <a:lnTo>
                    <a:pt x="1220" y="130"/>
                  </a:lnTo>
                  <a:lnTo>
                    <a:pt x="1220" y="130"/>
                  </a:lnTo>
                  <a:lnTo>
                    <a:pt x="1217" y="132"/>
                  </a:lnTo>
                  <a:lnTo>
                    <a:pt x="1215" y="133"/>
                  </a:lnTo>
                  <a:lnTo>
                    <a:pt x="1215" y="133"/>
                  </a:lnTo>
                  <a:lnTo>
                    <a:pt x="1211" y="133"/>
                  </a:lnTo>
                  <a:lnTo>
                    <a:pt x="1208" y="135"/>
                  </a:lnTo>
                  <a:lnTo>
                    <a:pt x="1205" y="138"/>
                  </a:lnTo>
                  <a:lnTo>
                    <a:pt x="1203" y="141"/>
                  </a:lnTo>
                  <a:lnTo>
                    <a:pt x="1203" y="141"/>
                  </a:lnTo>
                  <a:lnTo>
                    <a:pt x="1197" y="153"/>
                  </a:lnTo>
                  <a:lnTo>
                    <a:pt x="1197" y="153"/>
                  </a:lnTo>
                  <a:lnTo>
                    <a:pt x="1195" y="146"/>
                  </a:lnTo>
                  <a:lnTo>
                    <a:pt x="1194" y="142"/>
                  </a:lnTo>
                  <a:lnTo>
                    <a:pt x="1194" y="139"/>
                  </a:lnTo>
                  <a:lnTo>
                    <a:pt x="1194" y="139"/>
                  </a:lnTo>
                  <a:lnTo>
                    <a:pt x="1195" y="135"/>
                  </a:lnTo>
                  <a:lnTo>
                    <a:pt x="1194" y="131"/>
                  </a:lnTo>
                  <a:lnTo>
                    <a:pt x="1193" y="129"/>
                  </a:lnTo>
                  <a:lnTo>
                    <a:pt x="1191" y="127"/>
                  </a:lnTo>
                  <a:lnTo>
                    <a:pt x="1191" y="127"/>
                  </a:lnTo>
                  <a:lnTo>
                    <a:pt x="1186" y="125"/>
                  </a:lnTo>
                  <a:lnTo>
                    <a:pt x="1182" y="124"/>
                  </a:lnTo>
                  <a:lnTo>
                    <a:pt x="1177" y="124"/>
                  </a:lnTo>
                  <a:lnTo>
                    <a:pt x="1173" y="126"/>
                  </a:lnTo>
                  <a:lnTo>
                    <a:pt x="1173" y="126"/>
                  </a:lnTo>
                  <a:lnTo>
                    <a:pt x="1168" y="132"/>
                  </a:lnTo>
                  <a:lnTo>
                    <a:pt x="1164" y="138"/>
                  </a:lnTo>
                  <a:lnTo>
                    <a:pt x="1162" y="144"/>
                  </a:lnTo>
                  <a:lnTo>
                    <a:pt x="1162" y="152"/>
                  </a:lnTo>
                  <a:lnTo>
                    <a:pt x="1162" y="152"/>
                  </a:lnTo>
                  <a:lnTo>
                    <a:pt x="1163" y="165"/>
                  </a:lnTo>
                  <a:lnTo>
                    <a:pt x="1163" y="178"/>
                  </a:lnTo>
                  <a:lnTo>
                    <a:pt x="1163" y="178"/>
                  </a:lnTo>
                  <a:lnTo>
                    <a:pt x="1159" y="175"/>
                  </a:lnTo>
                  <a:lnTo>
                    <a:pt x="1157" y="172"/>
                  </a:lnTo>
                  <a:lnTo>
                    <a:pt x="1154" y="170"/>
                  </a:lnTo>
                  <a:lnTo>
                    <a:pt x="1152" y="170"/>
                  </a:lnTo>
                  <a:lnTo>
                    <a:pt x="1150" y="171"/>
                  </a:lnTo>
                  <a:lnTo>
                    <a:pt x="1150" y="171"/>
                  </a:lnTo>
                  <a:lnTo>
                    <a:pt x="1145" y="174"/>
                  </a:lnTo>
                  <a:lnTo>
                    <a:pt x="1143" y="177"/>
                  </a:lnTo>
                  <a:lnTo>
                    <a:pt x="1142" y="181"/>
                  </a:lnTo>
                  <a:lnTo>
                    <a:pt x="1142" y="186"/>
                  </a:lnTo>
                  <a:lnTo>
                    <a:pt x="1142" y="186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43" y="200"/>
                  </a:lnTo>
                  <a:lnTo>
                    <a:pt x="1143" y="203"/>
                  </a:lnTo>
                  <a:lnTo>
                    <a:pt x="1142" y="206"/>
                  </a:lnTo>
                  <a:lnTo>
                    <a:pt x="1138" y="208"/>
                  </a:lnTo>
                  <a:lnTo>
                    <a:pt x="1138" y="208"/>
                  </a:lnTo>
                  <a:lnTo>
                    <a:pt x="1135" y="210"/>
                  </a:lnTo>
                  <a:lnTo>
                    <a:pt x="1133" y="212"/>
                  </a:lnTo>
                  <a:lnTo>
                    <a:pt x="1133" y="216"/>
                  </a:lnTo>
                  <a:lnTo>
                    <a:pt x="1134" y="219"/>
                  </a:lnTo>
                  <a:lnTo>
                    <a:pt x="1134" y="219"/>
                  </a:lnTo>
                  <a:lnTo>
                    <a:pt x="1136" y="224"/>
                  </a:lnTo>
                  <a:lnTo>
                    <a:pt x="1137" y="228"/>
                  </a:lnTo>
                  <a:lnTo>
                    <a:pt x="1137" y="233"/>
                  </a:lnTo>
                  <a:lnTo>
                    <a:pt x="1137" y="238"/>
                  </a:lnTo>
                  <a:lnTo>
                    <a:pt x="1137" y="238"/>
                  </a:lnTo>
                  <a:lnTo>
                    <a:pt x="1137" y="244"/>
                  </a:lnTo>
                  <a:lnTo>
                    <a:pt x="1137" y="249"/>
                  </a:lnTo>
                  <a:lnTo>
                    <a:pt x="1140" y="259"/>
                  </a:lnTo>
                  <a:lnTo>
                    <a:pt x="1144" y="270"/>
                  </a:lnTo>
                  <a:lnTo>
                    <a:pt x="1150" y="279"/>
                  </a:lnTo>
                  <a:lnTo>
                    <a:pt x="1150" y="279"/>
                  </a:lnTo>
                  <a:lnTo>
                    <a:pt x="1153" y="285"/>
                  </a:lnTo>
                  <a:lnTo>
                    <a:pt x="1157" y="290"/>
                  </a:lnTo>
                  <a:lnTo>
                    <a:pt x="1159" y="293"/>
                  </a:lnTo>
                  <a:lnTo>
                    <a:pt x="1160" y="296"/>
                  </a:lnTo>
                  <a:lnTo>
                    <a:pt x="1161" y="299"/>
                  </a:lnTo>
                  <a:lnTo>
                    <a:pt x="1160" y="304"/>
                  </a:lnTo>
                  <a:lnTo>
                    <a:pt x="1160" y="304"/>
                  </a:lnTo>
                  <a:lnTo>
                    <a:pt x="1157" y="320"/>
                  </a:lnTo>
                  <a:lnTo>
                    <a:pt x="1156" y="337"/>
                  </a:lnTo>
                  <a:lnTo>
                    <a:pt x="1153" y="370"/>
                  </a:lnTo>
                  <a:lnTo>
                    <a:pt x="1153" y="370"/>
                  </a:lnTo>
                  <a:lnTo>
                    <a:pt x="1153" y="378"/>
                  </a:lnTo>
                  <a:lnTo>
                    <a:pt x="1155" y="385"/>
                  </a:lnTo>
                  <a:lnTo>
                    <a:pt x="1155" y="385"/>
                  </a:lnTo>
                  <a:lnTo>
                    <a:pt x="1162" y="397"/>
                  </a:lnTo>
                  <a:lnTo>
                    <a:pt x="1168" y="407"/>
                  </a:lnTo>
                  <a:lnTo>
                    <a:pt x="1168" y="407"/>
                  </a:lnTo>
                  <a:lnTo>
                    <a:pt x="1169" y="410"/>
                  </a:lnTo>
                  <a:lnTo>
                    <a:pt x="1168" y="413"/>
                  </a:lnTo>
                  <a:lnTo>
                    <a:pt x="1168" y="413"/>
                  </a:lnTo>
                  <a:lnTo>
                    <a:pt x="1166" y="420"/>
                  </a:lnTo>
                  <a:lnTo>
                    <a:pt x="1166" y="427"/>
                  </a:lnTo>
                  <a:lnTo>
                    <a:pt x="1167" y="434"/>
                  </a:lnTo>
                  <a:lnTo>
                    <a:pt x="1170" y="442"/>
                  </a:lnTo>
                  <a:lnTo>
                    <a:pt x="1170" y="442"/>
                  </a:lnTo>
                  <a:lnTo>
                    <a:pt x="1170" y="446"/>
                  </a:lnTo>
                  <a:lnTo>
                    <a:pt x="1169" y="450"/>
                  </a:lnTo>
                  <a:lnTo>
                    <a:pt x="1169" y="450"/>
                  </a:lnTo>
                  <a:lnTo>
                    <a:pt x="1165" y="459"/>
                  </a:lnTo>
                  <a:lnTo>
                    <a:pt x="1161" y="469"/>
                  </a:lnTo>
                  <a:lnTo>
                    <a:pt x="1161" y="469"/>
                  </a:lnTo>
                  <a:lnTo>
                    <a:pt x="1150" y="473"/>
                  </a:lnTo>
                  <a:lnTo>
                    <a:pt x="1145" y="475"/>
                  </a:lnTo>
                  <a:lnTo>
                    <a:pt x="1141" y="478"/>
                  </a:lnTo>
                  <a:lnTo>
                    <a:pt x="1141" y="478"/>
                  </a:lnTo>
                  <a:lnTo>
                    <a:pt x="1132" y="484"/>
                  </a:lnTo>
                  <a:lnTo>
                    <a:pt x="1123" y="489"/>
                  </a:lnTo>
                  <a:lnTo>
                    <a:pt x="1103" y="496"/>
                  </a:lnTo>
                  <a:lnTo>
                    <a:pt x="1103" y="496"/>
                  </a:lnTo>
                  <a:lnTo>
                    <a:pt x="1087" y="502"/>
                  </a:lnTo>
                  <a:lnTo>
                    <a:pt x="1079" y="506"/>
                  </a:lnTo>
                  <a:lnTo>
                    <a:pt x="1072" y="510"/>
                  </a:lnTo>
                  <a:lnTo>
                    <a:pt x="1072" y="510"/>
                  </a:lnTo>
                  <a:lnTo>
                    <a:pt x="1065" y="514"/>
                  </a:lnTo>
                  <a:lnTo>
                    <a:pt x="1060" y="519"/>
                  </a:lnTo>
                  <a:lnTo>
                    <a:pt x="1054" y="525"/>
                  </a:lnTo>
                  <a:lnTo>
                    <a:pt x="1049" y="530"/>
                  </a:lnTo>
                  <a:lnTo>
                    <a:pt x="1045" y="537"/>
                  </a:lnTo>
                  <a:lnTo>
                    <a:pt x="1042" y="543"/>
                  </a:lnTo>
                  <a:lnTo>
                    <a:pt x="1039" y="550"/>
                  </a:lnTo>
                  <a:lnTo>
                    <a:pt x="1037" y="558"/>
                  </a:lnTo>
                  <a:lnTo>
                    <a:pt x="1037" y="558"/>
                  </a:lnTo>
                  <a:lnTo>
                    <a:pt x="1035" y="572"/>
                  </a:lnTo>
                  <a:lnTo>
                    <a:pt x="1035" y="579"/>
                  </a:lnTo>
                  <a:lnTo>
                    <a:pt x="1035" y="586"/>
                  </a:lnTo>
                  <a:lnTo>
                    <a:pt x="1036" y="593"/>
                  </a:lnTo>
                  <a:lnTo>
                    <a:pt x="1038" y="600"/>
                  </a:lnTo>
                  <a:lnTo>
                    <a:pt x="1041" y="606"/>
                  </a:lnTo>
                  <a:lnTo>
                    <a:pt x="1045" y="613"/>
                  </a:lnTo>
                  <a:lnTo>
                    <a:pt x="1045" y="613"/>
                  </a:lnTo>
                  <a:lnTo>
                    <a:pt x="1051" y="621"/>
                  </a:lnTo>
                  <a:lnTo>
                    <a:pt x="1057" y="628"/>
                  </a:lnTo>
                  <a:lnTo>
                    <a:pt x="1071" y="643"/>
                  </a:lnTo>
                  <a:lnTo>
                    <a:pt x="1071" y="643"/>
                  </a:lnTo>
                  <a:lnTo>
                    <a:pt x="1074" y="648"/>
                  </a:lnTo>
                  <a:lnTo>
                    <a:pt x="1075" y="652"/>
                  </a:lnTo>
                  <a:lnTo>
                    <a:pt x="1075" y="652"/>
                  </a:lnTo>
                  <a:lnTo>
                    <a:pt x="1075" y="658"/>
                  </a:lnTo>
                  <a:lnTo>
                    <a:pt x="1074" y="663"/>
                  </a:lnTo>
                  <a:lnTo>
                    <a:pt x="1074" y="663"/>
                  </a:lnTo>
                  <a:lnTo>
                    <a:pt x="1073" y="665"/>
                  </a:lnTo>
                  <a:lnTo>
                    <a:pt x="1070" y="666"/>
                  </a:lnTo>
                  <a:lnTo>
                    <a:pt x="1070" y="666"/>
                  </a:lnTo>
                  <a:lnTo>
                    <a:pt x="1026" y="695"/>
                  </a:lnTo>
                  <a:lnTo>
                    <a:pt x="1026" y="695"/>
                  </a:lnTo>
                  <a:lnTo>
                    <a:pt x="944" y="748"/>
                  </a:lnTo>
                  <a:lnTo>
                    <a:pt x="944" y="748"/>
                  </a:lnTo>
                  <a:lnTo>
                    <a:pt x="941" y="749"/>
                  </a:lnTo>
                  <a:lnTo>
                    <a:pt x="938" y="749"/>
                  </a:lnTo>
                  <a:lnTo>
                    <a:pt x="936" y="748"/>
                  </a:lnTo>
                  <a:lnTo>
                    <a:pt x="933" y="746"/>
                  </a:lnTo>
                  <a:lnTo>
                    <a:pt x="933" y="746"/>
                  </a:lnTo>
                  <a:lnTo>
                    <a:pt x="925" y="740"/>
                  </a:lnTo>
                  <a:lnTo>
                    <a:pt x="921" y="737"/>
                  </a:lnTo>
                  <a:lnTo>
                    <a:pt x="916" y="735"/>
                  </a:lnTo>
                  <a:lnTo>
                    <a:pt x="916" y="735"/>
                  </a:lnTo>
                  <a:lnTo>
                    <a:pt x="907" y="733"/>
                  </a:lnTo>
                  <a:lnTo>
                    <a:pt x="897" y="732"/>
                  </a:lnTo>
                  <a:lnTo>
                    <a:pt x="888" y="732"/>
                  </a:lnTo>
                  <a:lnTo>
                    <a:pt x="878" y="734"/>
                  </a:lnTo>
                  <a:lnTo>
                    <a:pt x="878" y="734"/>
                  </a:lnTo>
                  <a:lnTo>
                    <a:pt x="866" y="738"/>
                  </a:lnTo>
                  <a:lnTo>
                    <a:pt x="860" y="740"/>
                  </a:lnTo>
                  <a:lnTo>
                    <a:pt x="854" y="744"/>
                  </a:lnTo>
                  <a:lnTo>
                    <a:pt x="854" y="744"/>
                  </a:lnTo>
                  <a:lnTo>
                    <a:pt x="850" y="748"/>
                  </a:lnTo>
                  <a:lnTo>
                    <a:pt x="846" y="752"/>
                  </a:lnTo>
                  <a:lnTo>
                    <a:pt x="838" y="763"/>
                  </a:lnTo>
                  <a:lnTo>
                    <a:pt x="838" y="763"/>
                  </a:lnTo>
                  <a:lnTo>
                    <a:pt x="832" y="774"/>
                  </a:lnTo>
                  <a:lnTo>
                    <a:pt x="828" y="787"/>
                  </a:lnTo>
                  <a:lnTo>
                    <a:pt x="827" y="793"/>
                  </a:lnTo>
                  <a:lnTo>
                    <a:pt x="827" y="799"/>
                  </a:lnTo>
                  <a:lnTo>
                    <a:pt x="827" y="806"/>
                  </a:lnTo>
                  <a:lnTo>
                    <a:pt x="827" y="812"/>
                  </a:lnTo>
                  <a:lnTo>
                    <a:pt x="827" y="812"/>
                  </a:lnTo>
                  <a:lnTo>
                    <a:pt x="830" y="824"/>
                  </a:lnTo>
                  <a:lnTo>
                    <a:pt x="833" y="835"/>
                  </a:lnTo>
                  <a:lnTo>
                    <a:pt x="836" y="840"/>
                  </a:lnTo>
                  <a:lnTo>
                    <a:pt x="839" y="845"/>
                  </a:lnTo>
                  <a:lnTo>
                    <a:pt x="843" y="849"/>
                  </a:lnTo>
                  <a:lnTo>
                    <a:pt x="848" y="853"/>
                  </a:lnTo>
                  <a:lnTo>
                    <a:pt x="848" y="853"/>
                  </a:lnTo>
                  <a:lnTo>
                    <a:pt x="859" y="860"/>
                  </a:lnTo>
                  <a:lnTo>
                    <a:pt x="870" y="866"/>
                  </a:lnTo>
                  <a:lnTo>
                    <a:pt x="875" y="868"/>
                  </a:lnTo>
                  <a:lnTo>
                    <a:pt x="882" y="870"/>
                  </a:lnTo>
                  <a:lnTo>
                    <a:pt x="888" y="871"/>
                  </a:lnTo>
                  <a:lnTo>
                    <a:pt x="895" y="871"/>
                  </a:lnTo>
                  <a:lnTo>
                    <a:pt x="895" y="871"/>
                  </a:lnTo>
                  <a:lnTo>
                    <a:pt x="902" y="871"/>
                  </a:lnTo>
                  <a:lnTo>
                    <a:pt x="909" y="869"/>
                  </a:lnTo>
                  <a:lnTo>
                    <a:pt x="916" y="867"/>
                  </a:lnTo>
                  <a:lnTo>
                    <a:pt x="922" y="865"/>
                  </a:lnTo>
                  <a:lnTo>
                    <a:pt x="928" y="861"/>
                  </a:lnTo>
                  <a:lnTo>
                    <a:pt x="933" y="857"/>
                  </a:lnTo>
                  <a:lnTo>
                    <a:pt x="938" y="852"/>
                  </a:lnTo>
                  <a:lnTo>
                    <a:pt x="942" y="846"/>
                  </a:lnTo>
                  <a:lnTo>
                    <a:pt x="942" y="846"/>
                  </a:lnTo>
                  <a:lnTo>
                    <a:pt x="947" y="838"/>
                  </a:lnTo>
                  <a:lnTo>
                    <a:pt x="951" y="829"/>
                  </a:lnTo>
                  <a:lnTo>
                    <a:pt x="954" y="820"/>
                  </a:lnTo>
                  <a:lnTo>
                    <a:pt x="955" y="811"/>
                  </a:lnTo>
                  <a:lnTo>
                    <a:pt x="955" y="802"/>
                  </a:lnTo>
                  <a:lnTo>
                    <a:pt x="955" y="793"/>
                  </a:lnTo>
                  <a:lnTo>
                    <a:pt x="953" y="783"/>
                  </a:lnTo>
                  <a:lnTo>
                    <a:pt x="950" y="773"/>
                  </a:lnTo>
                  <a:lnTo>
                    <a:pt x="950" y="773"/>
                  </a:lnTo>
                  <a:lnTo>
                    <a:pt x="1075" y="693"/>
                  </a:lnTo>
                  <a:lnTo>
                    <a:pt x="1075" y="693"/>
                  </a:lnTo>
                  <a:lnTo>
                    <a:pt x="1080" y="708"/>
                  </a:lnTo>
                  <a:lnTo>
                    <a:pt x="1084" y="723"/>
                  </a:lnTo>
                  <a:lnTo>
                    <a:pt x="1087" y="730"/>
                  </a:lnTo>
                  <a:lnTo>
                    <a:pt x="1090" y="736"/>
                  </a:lnTo>
                  <a:lnTo>
                    <a:pt x="1095" y="742"/>
                  </a:lnTo>
                  <a:lnTo>
                    <a:pt x="1100" y="748"/>
                  </a:lnTo>
                  <a:lnTo>
                    <a:pt x="1100" y="748"/>
                  </a:lnTo>
                  <a:lnTo>
                    <a:pt x="1091" y="758"/>
                  </a:lnTo>
                  <a:lnTo>
                    <a:pt x="1081" y="767"/>
                  </a:lnTo>
                  <a:lnTo>
                    <a:pt x="1070" y="775"/>
                  </a:lnTo>
                  <a:lnTo>
                    <a:pt x="1060" y="783"/>
                  </a:lnTo>
                  <a:lnTo>
                    <a:pt x="1060" y="783"/>
                  </a:lnTo>
                  <a:lnTo>
                    <a:pt x="1055" y="787"/>
                  </a:lnTo>
                  <a:lnTo>
                    <a:pt x="1052" y="791"/>
                  </a:lnTo>
                  <a:lnTo>
                    <a:pt x="1051" y="796"/>
                  </a:lnTo>
                  <a:lnTo>
                    <a:pt x="1052" y="802"/>
                  </a:lnTo>
                  <a:lnTo>
                    <a:pt x="1052" y="802"/>
                  </a:lnTo>
                  <a:lnTo>
                    <a:pt x="1053" y="806"/>
                  </a:lnTo>
                  <a:lnTo>
                    <a:pt x="1053" y="810"/>
                  </a:lnTo>
                  <a:lnTo>
                    <a:pt x="1053" y="810"/>
                  </a:lnTo>
                  <a:lnTo>
                    <a:pt x="1053" y="815"/>
                  </a:lnTo>
                  <a:lnTo>
                    <a:pt x="1054" y="817"/>
                  </a:lnTo>
                  <a:lnTo>
                    <a:pt x="1057" y="819"/>
                  </a:lnTo>
                  <a:lnTo>
                    <a:pt x="1061" y="820"/>
                  </a:lnTo>
                  <a:lnTo>
                    <a:pt x="1061" y="820"/>
                  </a:lnTo>
                  <a:lnTo>
                    <a:pt x="1103" y="827"/>
                  </a:lnTo>
                  <a:lnTo>
                    <a:pt x="1103" y="827"/>
                  </a:lnTo>
                  <a:lnTo>
                    <a:pt x="1131" y="832"/>
                  </a:lnTo>
                  <a:lnTo>
                    <a:pt x="1131" y="832"/>
                  </a:lnTo>
                  <a:lnTo>
                    <a:pt x="1138" y="833"/>
                  </a:lnTo>
                  <a:lnTo>
                    <a:pt x="1142" y="834"/>
                  </a:lnTo>
                  <a:lnTo>
                    <a:pt x="1145" y="836"/>
                  </a:lnTo>
                  <a:lnTo>
                    <a:pt x="1145" y="836"/>
                  </a:lnTo>
                  <a:lnTo>
                    <a:pt x="1148" y="839"/>
                  </a:lnTo>
                  <a:lnTo>
                    <a:pt x="1151" y="843"/>
                  </a:lnTo>
                  <a:lnTo>
                    <a:pt x="1157" y="850"/>
                  </a:lnTo>
                  <a:lnTo>
                    <a:pt x="1157" y="850"/>
                  </a:lnTo>
                  <a:lnTo>
                    <a:pt x="1155" y="853"/>
                  </a:lnTo>
                  <a:lnTo>
                    <a:pt x="1152" y="855"/>
                  </a:lnTo>
                  <a:lnTo>
                    <a:pt x="1149" y="855"/>
                  </a:lnTo>
                  <a:lnTo>
                    <a:pt x="1145" y="855"/>
                  </a:lnTo>
                  <a:lnTo>
                    <a:pt x="1145" y="855"/>
                  </a:lnTo>
                  <a:lnTo>
                    <a:pt x="1136" y="853"/>
                  </a:lnTo>
                  <a:lnTo>
                    <a:pt x="1136" y="853"/>
                  </a:lnTo>
                  <a:lnTo>
                    <a:pt x="1052" y="834"/>
                  </a:lnTo>
                  <a:lnTo>
                    <a:pt x="1052" y="834"/>
                  </a:lnTo>
                  <a:lnTo>
                    <a:pt x="1047" y="834"/>
                  </a:lnTo>
                  <a:lnTo>
                    <a:pt x="1043" y="834"/>
                  </a:lnTo>
                  <a:lnTo>
                    <a:pt x="1038" y="836"/>
                  </a:lnTo>
                  <a:lnTo>
                    <a:pt x="1034" y="840"/>
                  </a:lnTo>
                  <a:lnTo>
                    <a:pt x="1034" y="840"/>
                  </a:lnTo>
                  <a:lnTo>
                    <a:pt x="1028" y="847"/>
                  </a:lnTo>
                  <a:lnTo>
                    <a:pt x="1020" y="853"/>
                  </a:lnTo>
                  <a:lnTo>
                    <a:pt x="1020" y="853"/>
                  </a:lnTo>
                  <a:lnTo>
                    <a:pt x="987" y="891"/>
                  </a:lnTo>
                  <a:lnTo>
                    <a:pt x="987" y="891"/>
                  </a:lnTo>
                  <a:lnTo>
                    <a:pt x="985" y="894"/>
                  </a:lnTo>
                  <a:lnTo>
                    <a:pt x="986" y="898"/>
                  </a:lnTo>
                  <a:lnTo>
                    <a:pt x="986" y="898"/>
                  </a:lnTo>
                  <a:lnTo>
                    <a:pt x="988" y="904"/>
                  </a:lnTo>
                  <a:lnTo>
                    <a:pt x="989" y="908"/>
                  </a:lnTo>
                  <a:lnTo>
                    <a:pt x="989" y="911"/>
                  </a:lnTo>
                  <a:lnTo>
                    <a:pt x="989" y="911"/>
                  </a:lnTo>
                  <a:lnTo>
                    <a:pt x="989" y="915"/>
                  </a:lnTo>
                  <a:lnTo>
                    <a:pt x="989" y="918"/>
                  </a:lnTo>
                  <a:lnTo>
                    <a:pt x="991" y="920"/>
                  </a:lnTo>
                  <a:lnTo>
                    <a:pt x="992" y="922"/>
                  </a:lnTo>
                  <a:lnTo>
                    <a:pt x="995" y="924"/>
                  </a:lnTo>
                  <a:lnTo>
                    <a:pt x="998" y="925"/>
                  </a:lnTo>
                  <a:lnTo>
                    <a:pt x="1004" y="926"/>
                  </a:lnTo>
                  <a:lnTo>
                    <a:pt x="1004" y="926"/>
                  </a:lnTo>
                  <a:lnTo>
                    <a:pt x="1010" y="926"/>
                  </a:lnTo>
                  <a:lnTo>
                    <a:pt x="1016" y="927"/>
                  </a:lnTo>
                  <a:lnTo>
                    <a:pt x="1016" y="927"/>
                  </a:lnTo>
                  <a:lnTo>
                    <a:pt x="1050" y="935"/>
                  </a:lnTo>
                  <a:lnTo>
                    <a:pt x="1050" y="935"/>
                  </a:lnTo>
                  <a:lnTo>
                    <a:pt x="1087" y="943"/>
                  </a:lnTo>
                  <a:lnTo>
                    <a:pt x="1124" y="951"/>
                  </a:lnTo>
                  <a:lnTo>
                    <a:pt x="1124" y="951"/>
                  </a:lnTo>
                  <a:lnTo>
                    <a:pt x="1149" y="955"/>
                  </a:lnTo>
                  <a:lnTo>
                    <a:pt x="1175" y="959"/>
                  </a:lnTo>
                  <a:lnTo>
                    <a:pt x="1175" y="959"/>
                  </a:lnTo>
                  <a:lnTo>
                    <a:pt x="1241" y="971"/>
                  </a:lnTo>
                  <a:lnTo>
                    <a:pt x="1241" y="971"/>
                  </a:lnTo>
                  <a:lnTo>
                    <a:pt x="1273" y="977"/>
                  </a:lnTo>
                  <a:lnTo>
                    <a:pt x="1273" y="977"/>
                  </a:lnTo>
                  <a:lnTo>
                    <a:pt x="1319" y="983"/>
                  </a:lnTo>
                  <a:lnTo>
                    <a:pt x="1319" y="983"/>
                  </a:lnTo>
                  <a:lnTo>
                    <a:pt x="1340" y="987"/>
                  </a:lnTo>
                  <a:lnTo>
                    <a:pt x="1360" y="990"/>
                  </a:lnTo>
                  <a:lnTo>
                    <a:pt x="1360" y="990"/>
                  </a:lnTo>
                  <a:lnTo>
                    <a:pt x="1435" y="998"/>
                  </a:lnTo>
                  <a:lnTo>
                    <a:pt x="1435" y="998"/>
                  </a:lnTo>
                  <a:lnTo>
                    <a:pt x="1445" y="998"/>
                  </a:lnTo>
                  <a:lnTo>
                    <a:pt x="1455" y="999"/>
                  </a:lnTo>
                  <a:lnTo>
                    <a:pt x="1455" y="999"/>
                  </a:lnTo>
                  <a:lnTo>
                    <a:pt x="1474" y="999"/>
                  </a:lnTo>
                  <a:lnTo>
                    <a:pt x="1483" y="999"/>
                  </a:lnTo>
                  <a:lnTo>
                    <a:pt x="1492" y="999"/>
                  </a:lnTo>
                  <a:lnTo>
                    <a:pt x="1492" y="999"/>
                  </a:lnTo>
                  <a:lnTo>
                    <a:pt x="1498" y="998"/>
                  </a:lnTo>
                  <a:lnTo>
                    <a:pt x="1504" y="996"/>
                  </a:lnTo>
                  <a:lnTo>
                    <a:pt x="1515" y="991"/>
                  </a:lnTo>
                  <a:lnTo>
                    <a:pt x="1515" y="991"/>
                  </a:lnTo>
                  <a:lnTo>
                    <a:pt x="1528" y="985"/>
                  </a:lnTo>
                  <a:lnTo>
                    <a:pt x="1539" y="978"/>
                  </a:lnTo>
                  <a:lnTo>
                    <a:pt x="1550" y="970"/>
                  </a:lnTo>
                  <a:lnTo>
                    <a:pt x="1559" y="961"/>
                  </a:lnTo>
                  <a:lnTo>
                    <a:pt x="1559" y="961"/>
                  </a:lnTo>
                  <a:lnTo>
                    <a:pt x="1566" y="954"/>
                  </a:lnTo>
                  <a:lnTo>
                    <a:pt x="1571" y="947"/>
                  </a:lnTo>
                  <a:lnTo>
                    <a:pt x="1581" y="933"/>
                  </a:lnTo>
                  <a:lnTo>
                    <a:pt x="1590" y="917"/>
                  </a:lnTo>
                  <a:lnTo>
                    <a:pt x="1597" y="901"/>
                  </a:lnTo>
                  <a:lnTo>
                    <a:pt x="1597" y="901"/>
                  </a:lnTo>
                  <a:lnTo>
                    <a:pt x="1598" y="897"/>
                  </a:lnTo>
                  <a:lnTo>
                    <a:pt x="1598" y="892"/>
                  </a:lnTo>
                  <a:lnTo>
                    <a:pt x="1596" y="889"/>
                  </a:lnTo>
                  <a:lnTo>
                    <a:pt x="1593" y="885"/>
                  </a:lnTo>
                  <a:lnTo>
                    <a:pt x="1593" y="885"/>
                  </a:lnTo>
                  <a:lnTo>
                    <a:pt x="1586" y="882"/>
                  </a:lnTo>
                  <a:lnTo>
                    <a:pt x="1580" y="880"/>
                  </a:lnTo>
                  <a:lnTo>
                    <a:pt x="1574" y="880"/>
                  </a:lnTo>
                  <a:lnTo>
                    <a:pt x="1571" y="881"/>
                  </a:lnTo>
                  <a:lnTo>
                    <a:pt x="1569" y="882"/>
                  </a:lnTo>
                  <a:lnTo>
                    <a:pt x="1569" y="882"/>
                  </a:lnTo>
                  <a:lnTo>
                    <a:pt x="1558" y="891"/>
                  </a:lnTo>
                  <a:lnTo>
                    <a:pt x="1552" y="895"/>
                  </a:lnTo>
                  <a:lnTo>
                    <a:pt x="1547" y="899"/>
                  </a:lnTo>
                  <a:lnTo>
                    <a:pt x="1547" y="899"/>
                  </a:lnTo>
                  <a:lnTo>
                    <a:pt x="1534" y="905"/>
                  </a:lnTo>
                  <a:lnTo>
                    <a:pt x="1522" y="910"/>
                  </a:lnTo>
                  <a:lnTo>
                    <a:pt x="1522" y="910"/>
                  </a:lnTo>
                  <a:lnTo>
                    <a:pt x="1511" y="912"/>
                  </a:lnTo>
                  <a:lnTo>
                    <a:pt x="1500" y="913"/>
                  </a:lnTo>
                  <a:lnTo>
                    <a:pt x="1477" y="911"/>
                  </a:lnTo>
                  <a:lnTo>
                    <a:pt x="1477" y="911"/>
                  </a:lnTo>
                  <a:lnTo>
                    <a:pt x="1455" y="909"/>
                  </a:lnTo>
                  <a:lnTo>
                    <a:pt x="1434" y="907"/>
                  </a:lnTo>
                  <a:lnTo>
                    <a:pt x="1434" y="907"/>
                  </a:lnTo>
                  <a:lnTo>
                    <a:pt x="1392" y="901"/>
                  </a:lnTo>
                  <a:lnTo>
                    <a:pt x="1392" y="901"/>
                  </a:lnTo>
                  <a:lnTo>
                    <a:pt x="1361" y="898"/>
                  </a:lnTo>
                  <a:lnTo>
                    <a:pt x="1361" y="898"/>
                  </a:lnTo>
                  <a:lnTo>
                    <a:pt x="1335" y="893"/>
                  </a:lnTo>
                  <a:lnTo>
                    <a:pt x="1335" y="893"/>
                  </a:lnTo>
                  <a:lnTo>
                    <a:pt x="1329" y="892"/>
                  </a:lnTo>
                  <a:lnTo>
                    <a:pt x="1326" y="891"/>
                  </a:lnTo>
                  <a:lnTo>
                    <a:pt x="1324" y="889"/>
                  </a:lnTo>
                  <a:lnTo>
                    <a:pt x="1324" y="889"/>
                  </a:lnTo>
                  <a:lnTo>
                    <a:pt x="1318" y="880"/>
                  </a:lnTo>
                  <a:lnTo>
                    <a:pt x="1311" y="872"/>
                  </a:lnTo>
                  <a:lnTo>
                    <a:pt x="1302" y="865"/>
                  </a:lnTo>
                  <a:lnTo>
                    <a:pt x="1293" y="860"/>
                  </a:lnTo>
                  <a:lnTo>
                    <a:pt x="1293" y="860"/>
                  </a:lnTo>
                  <a:lnTo>
                    <a:pt x="1289" y="857"/>
                  </a:lnTo>
                  <a:lnTo>
                    <a:pt x="1285" y="853"/>
                  </a:lnTo>
                  <a:lnTo>
                    <a:pt x="1285" y="853"/>
                  </a:lnTo>
                  <a:lnTo>
                    <a:pt x="1286" y="851"/>
                  </a:lnTo>
                  <a:lnTo>
                    <a:pt x="1286" y="851"/>
                  </a:lnTo>
                  <a:lnTo>
                    <a:pt x="1314" y="855"/>
                  </a:lnTo>
                  <a:lnTo>
                    <a:pt x="1314" y="855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79" y="867"/>
                  </a:lnTo>
                  <a:lnTo>
                    <a:pt x="1390" y="869"/>
                  </a:lnTo>
                  <a:lnTo>
                    <a:pt x="1390" y="869"/>
                  </a:lnTo>
                  <a:lnTo>
                    <a:pt x="1440" y="875"/>
                  </a:lnTo>
                  <a:lnTo>
                    <a:pt x="1440" y="875"/>
                  </a:lnTo>
                  <a:lnTo>
                    <a:pt x="1466" y="879"/>
                  </a:lnTo>
                  <a:lnTo>
                    <a:pt x="1479" y="880"/>
                  </a:lnTo>
                  <a:lnTo>
                    <a:pt x="1492" y="881"/>
                  </a:lnTo>
                  <a:lnTo>
                    <a:pt x="1492" y="881"/>
                  </a:lnTo>
                  <a:lnTo>
                    <a:pt x="1521" y="881"/>
                  </a:lnTo>
                  <a:lnTo>
                    <a:pt x="1550" y="879"/>
                  </a:lnTo>
                  <a:lnTo>
                    <a:pt x="1550" y="879"/>
                  </a:lnTo>
                  <a:lnTo>
                    <a:pt x="1564" y="878"/>
                  </a:lnTo>
                  <a:lnTo>
                    <a:pt x="1578" y="876"/>
                  </a:lnTo>
                  <a:lnTo>
                    <a:pt x="1578" y="876"/>
                  </a:lnTo>
                  <a:lnTo>
                    <a:pt x="1591" y="872"/>
                  </a:lnTo>
                  <a:lnTo>
                    <a:pt x="1603" y="866"/>
                  </a:lnTo>
                  <a:lnTo>
                    <a:pt x="1614" y="858"/>
                  </a:lnTo>
                  <a:lnTo>
                    <a:pt x="1624" y="850"/>
                  </a:lnTo>
                  <a:lnTo>
                    <a:pt x="1624" y="850"/>
                  </a:lnTo>
                  <a:lnTo>
                    <a:pt x="1630" y="843"/>
                  </a:lnTo>
                  <a:lnTo>
                    <a:pt x="1636" y="836"/>
                  </a:lnTo>
                  <a:lnTo>
                    <a:pt x="1642" y="829"/>
                  </a:lnTo>
                  <a:lnTo>
                    <a:pt x="1646" y="821"/>
                  </a:lnTo>
                  <a:lnTo>
                    <a:pt x="1654" y="804"/>
                  </a:lnTo>
                  <a:lnTo>
                    <a:pt x="1661" y="787"/>
                  </a:lnTo>
                  <a:lnTo>
                    <a:pt x="1661" y="787"/>
                  </a:lnTo>
                  <a:lnTo>
                    <a:pt x="1662" y="781"/>
                  </a:lnTo>
                  <a:lnTo>
                    <a:pt x="1661" y="776"/>
                  </a:lnTo>
                  <a:lnTo>
                    <a:pt x="1658" y="771"/>
                  </a:lnTo>
                  <a:lnTo>
                    <a:pt x="1655" y="767"/>
                  </a:lnTo>
                  <a:lnTo>
                    <a:pt x="1655" y="767"/>
                  </a:lnTo>
                  <a:close/>
                  <a:moveTo>
                    <a:pt x="1371" y="591"/>
                  </a:moveTo>
                  <a:lnTo>
                    <a:pt x="1371" y="591"/>
                  </a:lnTo>
                  <a:lnTo>
                    <a:pt x="1371" y="591"/>
                  </a:lnTo>
                  <a:lnTo>
                    <a:pt x="1371" y="591"/>
                  </a:lnTo>
                  <a:lnTo>
                    <a:pt x="1371" y="591"/>
                  </a:lnTo>
                  <a:lnTo>
                    <a:pt x="1371" y="591"/>
                  </a:lnTo>
                  <a:close/>
                  <a:moveTo>
                    <a:pt x="1368" y="578"/>
                  </a:moveTo>
                  <a:lnTo>
                    <a:pt x="1368" y="578"/>
                  </a:lnTo>
                  <a:lnTo>
                    <a:pt x="1368" y="575"/>
                  </a:lnTo>
                  <a:lnTo>
                    <a:pt x="1368" y="575"/>
                  </a:lnTo>
                  <a:lnTo>
                    <a:pt x="1368" y="578"/>
                  </a:lnTo>
                  <a:lnTo>
                    <a:pt x="1368" y="578"/>
                  </a:lnTo>
                  <a:close/>
                  <a:moveTo>
                    <a:pt x="1372" y="587"/>
                  </a:moveTo>
                  <a:lnTo>
                    <a:pt x="1372" y="587"/>
                  </a:lnTo>
                  <a:lnTo>
                    <a:pt x="1372" y="588"/>
                  </a:lnTo>
                  <a:lnTo>
                    <a:pt x="1372" y="588"/>
                  </a:lnTo>
                  <a:lnTo>
                    <a:pt x="1372" y="587"/>
                  </a:lnTo>
                  <a:lnTo>
                    <a:pt x="1372" y="587"/>
                  </a:lnTo>
                  <a:close/>
                  <a:moveTo>
                    <a:pt x="1372" y="588"/>
                  </a:moveTo>
                  <a:lnTo>
                    <a:pt x="1372" y="588"/>
                  </a:lnTo>
                  <a:lnTo>
                    <a:pt x="1372" y="588"/>
                  </a:lnTo>
                  <a:lnTo>
                    <a:pt x="1372" y="588"/>
                  </a:lnTo>
                  <a:lnTo>
                    <a:pt x="1372" y="588"/>
                  </a:lnTo>
                  <a:lnTo>
                    <a:pt x="1372" y="588"/>
                  </a:lnTo>
                  <a:close/>
                  <a:moveTo>
                    <a:pt x="1371" y="589"/>
                  </a:moveTo>
                  <a:lnTo>
                    <a:pt x="1371" y="589"/>
                  </a:lnTo>
                  <a:lnTo>
                    <a:pt x="1371" y="589"/>
                  </a:lnTo>
                  <a:lnTo>
                    <a:pt x="1371" y="589"/>
                  </a:lnTo>
                  <a:lnTo>
                    <a:pt x="1371" y="589"/>
                  </a:lnTo>
                  <a:lnTo>
                    <a:pt x="1371" y="589"/>
                  </a:lnTo>
                  <a:close/>
                  <a:moveTo>
                    <a:pt x="1371" y="590"/>
                  </a:move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close/>
                  <a:moveTo>
                    <a:pt x="1374" y="586"/>
                  </a:moveTo>
                  <a:lnTo>
                    <a:pt x="1374" y="586"/>
                  </a:lnTo>
                  <a:lnTo>
                    <a:pt x="1374" y="586"/>
                  </a:lnTo>
                  <a:lnTo>
                    <a:pt x="1374" y="586"/>
                  </a:lnTo>
                  <a:lnTo>
                    <a:pt x="1374" y="586"/>
                  </a:lnTo>
                  <a:lnTo>
                    <a:pt x="1374" y="586"/>
                  </a:lnTo>
                  <a:close/>
                  <a:moveTo>
                    <a:pt x="1373" y="587"/>
                  </a:moveTo>
                  <a:lnTo>
                    <a:pt x="1373" y="587"/>
                  </a:lnTo>
                  <a:lnTo>
                    <a:pt x="1373" y="587"/>
                  </a:lnTo>
                  <a:lnTo>
                    <a:pt x="1373" y="587"/>
                  </a:lnTo>
                  <a:lnTo>
                    <a:pt x="1373" y="587"/>
                  </a:lnTo>
                  <a:lnTo>
                    <a:pt x="1373" y="587"/>
                  </a:lnTo>
                  <a:close/>
                  <a:moveTo>
                    <a:pt x="1371" y="592"/>
                  </a:move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409" y="579"/>
                  </a:lnTo>
                  <a:lnTo>
                    <a:pt x="1409" y="579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close/>
                  <a:moveTo>
                    <a:pt x="1377" y="600"/>
                  </a:moveTo>
                  <a:lnTo>
                    <a:pt x="1377" y="600"/>
                  </a:lnTo>
                  <a:lnTo>
                    <a:pt x="1380" y="602"/>
                  </a:lnTo>
                  <a:lnTo>
                    <a:pt x="1380" y="602"/>
                  </a:lnTo>
                  <a:lnTo>
                    <a:pt x="1377" y="600"/>
                  </a:lnTo>
                  <a:lnTo>
                    <a:pt x="1377" y="600"/>
                  </a:lnTo>
                  <a:close/>
                  <a:moveTo>
                    <a:pt x="936" y="819"/>
                  </a:moveTo>
                  <a:lnTo>
                    <a:pt x="936" y="819"/>
                  </a:lnTo>
                  <a:lnTo>
                    <a:pt x="934" y="828"/>
                  </a:lnTo>
                  <a:lnTo>
                    <a:pt x="934" y="828"/>
                  </a:lnTo>
                  <a:lnTo>
                    <a:pt x="913" y="804"/>
                  </a:lnTo>
                  <a:lnTo>
                    <a:pt x="913" y="804"/>
                  </a:lnTo>
                  <a:lnTo>
                    <a:pt x="934" y="790"/>
                  </a:lnTo>
                  <a:lnTo>
                    <a:pt x="934" y="790"/>
                  </a:lnTo>
                  <a:lnTo>
                    <a:pt x="936" y="792"/>
                  </a:lnTo>
                  <a:lnTo>
                    <a:pt x="938" y="793"/>
                  </a:lnTo>
                  <a:lnTo>
                    <a:pt x="938" y="794"/>
                  </a:lnTo>
                  <a:lnTo>
                    <a:pt x="938" y="794"/>
                  </a:lnTo>
                  <a:lnTo>
                    <a:pt x="936" y="819"/>
                  </a:lnTo>
                  <a:lnTo>
                    <a:pt x="936" y="819"/>
                  </a:lnTo>
                  <a:close/>
                  <a:moveTo>
                    <a:pt x="886" y="790"/>
                  </a:moveTo>
                  <a:lnTo>
                    <a:pt x="886" y="790"/>
                  </a:lnTo>
                  <a:lnTo>
                    <a:pt x="887" y="791"/>
                  </a:lnTo>
                  <a:lnTo>
                    <a:pt x="886" y="793"/>
                  </a:lnTo>
                  <a:lnTo>
                    <a:pt x="884" y="797"/>
                  </a:lnTo>
                  <a:lnTo>
                    <a:pt x="884" y="797"/>
                  </a:lnTo>
                  <a:lnTo>
                    <a:pt x="861" y="823"/>
                  </a:lnTo>
                  <a:lnTo>
                    <a:pt x="861" y="823"/>
                  </a:lnTo>
                  <a:lnTo>
                    <a:pt x="858" y="816"/>
                  </a:lnTo>
                  <a:lnTo>
                    <a:pt x="857" y="808"/>
                  </a:lnTo>
                  <a:lnTo>
                    <a:pt x="856" y="799"/>
                  </a:lnTo>
                  <a:lnTo>
                    <a:pt x="857" y="791"/>
                  </a:lnTo>
                  <a:lnTo>
                    <a:pt x="859" y="782"/>
                  </a:lnTo>
                  <a:lnTo>
                    <a:pt x="862" y="775"/>
                  </a:lnTo>
                  <a:lnTo>
                    <a:pt x="865" y="769"/>
                  </a:lnTo>
                  <a:lnTo>
                    <a:pt x="870" y="765"/>
                  </a:lnTo>
                  <a:lnTo>
                    <a:pt x="870" y="765"/>
                  </a:lnTo>
                  <a:lnTo>
                    <a:pt x="878" y="778"/>
                  </a:lnTo>
                  <a:lnTo>
                    <a:pt x="886" y="790"/>
                  </a:lnTo>
                  <a:lnTo>
                    <a:pt x="886" y="790"/>
                  </a:lnTo>
                  <a:close/>
                  <a:moveTo>
                    <a:pt x="895" y="817"/>
                  </a:moveTo>
                  <a:lnTo>
                    <a:pt x="895" y="817"/>
                  </a:lnTo>
                  <a:lnTo>
                    <a:pt x="896" y="817"/>
                  </a:lnTo>
                  <a:lnTo>
                    <a:pt x="898" y="817"/>
                  </a:lnTo>
                  <a:lnTo>
                    <a:pt x="901" y="818"/>
                  </a:lnTo>
                  <a:lnTo>
                    <a:pt x="901" y="818"/>
                  </a:lnTo>
                  <a:lnTo>
                    <a:pt x="919" y="842"/>
                  </a:lnTo>
                  <a:lnTo>
                    <a:pt x="919" y="842"/>
                  </a:lnTo>
                  <a:lnTo>
                    <a:pt x="913" y="844"/>
                  </a:lnTo>
                  <a:lnTo>
                    <a:pt x="907" y="845"/>
                  </a:lnTo>
                  <a:lnTo>
                    <a:pt x="902" y="846"/>
                  </a:lnTo>
                  <a:lnTo>
                    <a:pt x="896" y="846"/>
                  </a:lnTo>
                  <a:lnTo>
                    <a:pt x="885" y="845"/>
                  </a:lnTo>
                  <a:lnTo>
                    <a:pt x="873" y="842"/>
                  </a:lnTo>
                  <a:lnTo>
                    <a:pt x="873" y="842"/>
                  </a:lnTo>
                  <a:lnTo>
                    <a:pt x="895" y="817"/>
                  </a:lnTo>
                  <a:lnTo>
                    <a:pt x="895" y="817"/>
                  </a:lnTo>
                  <a:close/>
                  <a:moveTo>
                    <a:pt x="886" y="756"/>
                  </a:moveTo>
                  <a:lnTo>
                    <a:pt x="886" y="756"/>
                  </a:lnTo>
                  <a:lnTo>
                    <a:pt x="887" y="754"/>
                  </a:lnTo>
                  <a:lnTo>
                    <a:pt x="887" y="754"/>
                  </a:lnTo>
                  <a:lnTo>
                    <a:pt x="911" y="757"/>
                  </a:lnTo>
                  <a:lnTo>
                    <a:pt x="911" y="757"/>
                  </a:lnTo>
                  <a:lnTo>
                    <a:pt x="912" y="759"/>
                  </a:lnTo>
                  <a:lnTo>
                    <a:pt x="911" y="763"/>
                  </a:lnTo>
                  <a:lnTo>
                    <a:pt x="911" y="763"/>
                  </a:lnTo>
                  <a:lnTo>
                    <a:pt x="906" y="771"/>
                  </a:lnTo>
                  <a:lnTo>
                    <a:pt x="899" y="779"/>
                  </a:lnTo>
                  <a:lnTo>
                    <a:pt x="899" y="779"/>
                  </a:lnTo>
                  <a:lnTo>
                    <a:pt x="886" y="756"/>
                  </a:lnTo>
                  <a:lnTo>
                    <a:pt x="886" y="7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6" name="Freeform 352"/>
            <p:cNvSpPr>
              <a:spLocks noEditPoints="1"/>
            </p:cNvSpPr>
            <p:nvPr/>
          </p:nvSpPr>
          <p:spPr bwMode="auto">
            <a:xfrm>
              <a:off x="4379" y="3134"/>
              <a:ext cx="516" cy="1058"/>
            </a:xfrm>
            <a:custGeom>
              <a:avLst/>
              <a:gdLst/>
              <a:ahLst/>
              <a:cxnLst>
                <a:cxn ang="0">
                  <a:pos x="344" y="568"/>
                </a:cxn>
                <a:cxn ang="0">
                  <a:pos x="298" y="534"/>
                </a:cxn>
                <a:cxn ang="0">
                  <a:pos x="253" y="568"/>
                </a:cxn>
                <a:cxn ang="0">
                  <a:pos x="212" y="555"/>
                </a:cxn>
                <a:cxn ang="0">
                  <a:pos x="187" y="523"/>
                </a:cxn>
                <a:cxn ang="0">
                  <a:pos x="166" y="487"/>
                </a:cxn>
                <a:cxn ang="0">
                  <a:pos x="104" y="481"/>
                </a:cxn>
                <a:cxn ang="0">
                  <a:pos x="0" y="449"/>
                </a:cxn>
                <a:cxn ang="0">
                  <a:pos x="108" y="560"/>
                </a:cxn>
                <a:cxn ang="0">
                  <a:pos x="181" y="517"/>
                </a:cxn>
                <a:cxn ang="0">
                  <a:pos x="79" y="653"/>
                </a:cxn>
                <a:cxn ang="0">
                  <a:pos x="98" y="685"/>
                </a:cxn>
                <a:cxn ang="0">
                  <a:pos x="151" y="715"/>
                </a:cxn>
                <a:cxn ang="0">
                  <a:pos x="194" y="733"/>
                </a:cxn>
                <a:cxn ang="0">
                  <a:pos x="247" y="731"/>
                </a:cxn>
                <a:cxn ang="0">
                  <a:pos x="291" y="734"/>
                </a:cxn>
                <a:cxn ang="0">
                  <a:pos x="339" y="720"/>
                </a:cxn>
                <a:cxn ang="0">
                  <a:pos x="379" y="595"/>
                </a:cxn>
                <a:cxn ang="0">
                  <a:pos x="293" y="653"/>
                </a:cxn>
                <a:cxn ang="0">
                  <a:pos x="301" y="705"/>
                </a:cxn>
                <a:cxn ang="0">
                  <a:pos x="286" y="619"/>
                </a:cxn>
                <a:cxn ang="0">
                  <a:pos x="316" y="571"/>
                </a:cxn>
                <a:cxn ang="0">
                  <a:pos x="393" y="29"/>
                </a:cxn>
                <a:cxn ang="0">
                  <a:pos x="434" y="0"/>
                </a:cxn>
                <a:cxn ang="0">
                  <a:pos x="495" y="36"/>
                </a:cxn>
                <a:cxn ang="0">
                  <a:pos x="454" y="96"/>
                </a:cxn>
                <a:cxn ang="0">
                  <a:pos x="399" y="78"/>
                </a:cxn>
                <a:cxn ang="0">
                  <a:pos x="375" y="158"/>
                </a:cxn>
                <a:cxn ang="0">
                  <a:pos x="351" y="120"/>
                </a:cxn>
                <a:cxn ang="0">
                  <a:pos x="513" y="285"/>
                </a:cxn>
                <a:cxn ang="0">
                  <a:pos x="114" y="232"/>
                </a:cxn>
                <a:cxn ang="0">
                  <a:pos x="139" y="315"/>
                </a:cxn>
                <a:cxn ang="0">
                  <a:pos x="100" y="333"/>
                </a:cxn>
                <a:cxn ang="0">
                  <a:pos x="130" y="285"/>
                </a:cxn>
                <a:cxn ang="0">
                  <a:pos x="112" y="299"/>
                </a:cxn>
                <a:cxn ang="0">
                  <a:pos x="102" y="305"/>
                </a:cxn>
                <a:cxn ang="0">
                  <a:pos x="425" y="465"/>
                </a:cxn>
                <a:cxn ang="0">
                  <a:pos x="427" y="498"/>
                </a:cxn>
                <a:cxn ang="0">
                  <a:pos x="363" y="478"/>
                </a:cxn>
                <a:cxn ang="0">
                  <a:pos x="411" y="436"/>
                </a:cxn>
                <a:cxn ang="0">
                  <a:pos x="390" y="327"/>
                </a:cxn>
                <a:cxn ang="0">
                  <a:pos x="476" y="372"/>
                </a:cxn>
                <a:cxn ang="0">
                  <a:pos x="429" y="362"/>
                </a:cxn>
                <a:cxn ang="0">
                  <a:pos x="464" y="982"/>
                </a:cxn>
                <a:cxn ang="0">
                  <a:pos x="388" y="965"/>
                </a:cxn>
                <a:cxn ang="0">
                  <a:pos x="363" y="704"/>
                </a:cxn>
                <a:cxn ang="0">
                  <a:pos x="393" y="641"/>
                </a:cxn>
                <a:cxn ang="0">
                  <a:pos x="402" y="716"/>
                </a:cxn>
                <a:cxn ang="0">
                  <a:pos x="286" y="1057"/>
                </a:cxn>
                <a:cxn ang="0">
                  <a:pos x="286" y="1008"/>
                </a:cxn>
                <a:cxn ang="0">
                  <a:pos x="118" y="374"/>
                </a:cxn>
                <a:cxn ang="0">
                  <a:pos x="137" y="404"/>
                </a:cxn>
                <a:cxn ang="0">
                  <a:pos x="81" y="368"/>
                </a:cxn>
                <a:cxn ang="0">
                  <a:pos x="395" y="411"/>
                </a:cxn>
                <a:cxn ang="0">
                  <a:pos x="448" y="424"/>
                </a:cxn>
                <a:cxn ang="0">
                  <a:pos x="176" y="991"/>
                </a:cxn>
                <a:cxn ang="0">
                  <a:pos x="155" y="993"/>
                </a:cxn>
                <a:cxn ang="0">
                  <a:pos x="319" y="136"/>
                </a:cxn>
                <a:cxn ang="0">
                  <a:pos x="267" y="152"/>
                </a:cxn>
                <a:cxn ang="0">
                  <a:pos x="297" y="957"/>
                </a:cxn>
              </a:cxnLst>
              <a:rect l="0" t="0" r="r" b="b"/>
              <a:pathLst>
                <a:path w="516" h="1058">
                  <a:moveTo>
                    <a:pt x="379" y="595"/>
                  </a:moveTo>
                  <a:lnTo>
                    <a:pt x="379" y="595"/>
                  </a:lnTo>
                  <a:lnTo>
                    <a:pt x="379" y="588"/>
                  </a:lnTo>
                  <a:lnTo>
                    <a:pt x="379" y="580"/>
                  </a:lnTo>
                  <a:lnTo>
                    <a:pt x="379" y="565"/>
                  </a:lnTo>
                  <a:lnTo>
                    <a:pt x="379" y="565"/>
                  </a:lnTo>
                  <a:lnTo>
                    <a:pt x="370" y="565"/>
                  </a:lnTo>
                  <a:lnTo>
                    <a:pt x="370" y="565"/>
                  </a:lnTo>
                  <a:lnTo>
                    <a:pt x="369" y="571"/>
                  </a:lnTo>
                  <a:lnTo>
                    <a:pt x="369" y="571"/>
                  </a:lnTo>
                  <a:lnTo>
                    <a:pt x="359" y="565"/>
                  </a:lnTo>
                  <a:lnTo>
                    <a:pt x="359" y="565"/>
                  </a:lnTo>
                  <a:lnTo>
                    <a:pt x="354" y="569"/>
                  </a:lnTo>
                  <a:lnTo>
                    <a:pt x="354" y="569"/>
                  </a:lnTo>
                  <a:lnTo>
                    <a:pt x="350" y="563"/>
                  </a:lnTo>
                  <a:lnTo>
                    <a:pt x="350" y="563"/>
                  </a:lnTo>
                  <a:lnTo>
                    <a:pt x="344" y="568"/>
                  </a:lnTo>
                  <a:lnTo>
                    <a:pt x="344" y="568"/>
                  </a:lnTo>
                  <a:lnTo>
                    <a:pt x="337" y="555"/>
                  </a:lnTo>
                  <a:lnTo>
                    <a:pt x="337" y="555"/>
                  </a:lnTo>
                  <a:lnTo>
                    <a:pt x="330" y="564"/>
                  </a:lnTo>
                  <a:lnTo>
                    <a:pt x="330" y="564"/>
                  </a:lnTo>
                  <a:lnTo>
                    <a:pt x="326" y="543"/>
                  </a:lnTo>
                  <a:lnTo>
                    <a:pt x="326" y="543"/>
                  </a:lnTo>
                  <a:lnTo>
                    <a:pt x="320" y="546"/>
                  </a:lnTo>
                  <a:lnTo>
                    <a:pt x="320" y="546"/>
                  </a:lnTo>
                  <a:lnTo>
                    <a:pt x="311" y="527"/>
                  </a:lnTo>
                  <a:lnTo>
                    <a:pt x="311" y="527"/>
                  </a:lnTo>
                  <a:lnTo>
                    <a:pt x="309" y="527"/>
                  </a:lnTo>
                  <a:lnTo>
                    <a:pt x="307" y="527"/>
                  </a:lnTo>
                  <a:lnTo>
                    <a:pt x="305" y="531"/>
                  </a:lnTo>
                  <a:lnTo>
                    <a:pt x="304" y="533"/>
                  </a:lnTo>
                  <a:lnTo>
                    <a:pt x="303" y="534"/>
                  </a:lnTo>
                  <a:lnTo>
                    <a:pt x="301" y="535"/>
                  </a:lnTo>
                  <a:lnTo>
                    <a:pt x="298" y="534"/>
                  </a:lnTo>
                  <a:lnTo>
                    <a:pt x="298" y="534"/>
                  </a:lnTo>
                  <a:lnTo>
                    <a:pt x="296" y="542"/>
                  </a:lnTo>
                  <a:lnTo>
                    <a:pt x="296" y="542"/>
                  </a:lnTo>
                  <a:lnTo>
                    <a:pt x="289" y="541"/>
                  </a:lnTo>
                  <a:lnTo>
                    <a:pt x="289" y="541"/>
                  </a:lnTo>
                  <a:lnTo>
                    <a:pt x="286" y="547"/>
                  </a:lnTo>
                  <a:lnTo>
                    <a:pt x="282" y="552"/>
                  </a:lnTo>
                  <a:lnTo>
                    <a:pt x="280" y="554"/>
                  </a:lnTo>
                  <a:lnTo>
                    <a:pt x="277" y="556"/>
                  </a:lnTo>
                  <a:lnTo>
                    <a:pt x="273" y="557"/>
                  </a:lnTo>
                  <a:lnTo>
                    <a:pt x="269" y="557"/>
                  </a:lnTo>
                  <a:lnTo>
                    <a:pt x="269" y="557"/>
                  </a:lnTo>
                  <a:lnTo>
                    <a:pt x="266" y="561"/>
                  </a:lnTo>
                  <a:lnTo>
                    <a:pt x="264" y="563"/>
                  </a:lnTo>
                  <a:lnTo>
                    <a:pt x="262" y="563"/>
                  </a:lnTo>
                  <a:lnTo>
                    <a:pt x="259" y="562"/>
                  </a:lnTo>
                  <a:lnTo>
                    <a:pt x="259" y="562"/>
                  </a:lnTo>
                  <a:lnTo>
                    <a:pt x="253" y="568"/>
                  </a:lnTo>
                  <a:lnTo>
                    <a:pt x="253" y="568"/>
                  </a:lnTo>
                  <a:lnTo>
                    <a:pt x="252" y="566"/>
                  </a:lnTo>
                  <a:lnTo>
                    <a:pt x="251" y="564"/>
                  </a:lnTo>
                  <a:lnTo>
                    <a:pt x="249" y="564"/>
                  </a:lnTo>
                  <a:lnTo>
                    <a:pt x="248" y="564"/>
                  </a:lnTo>
                  <a:lnTo>
                    <a:pt x="244" y="568"/>
                  </a:lnTo>
                  <a:lnTo>
                    <a:pt x="244" y="568"/>
                  </a:lnTo>
                  <a:lnTo>
                    <a:pt x="240" y="563"/>
                  </a:lnTo>
                  <a:lnTo>
                    <a:pt x="240" y="563"/>
                  </a:lnTo>
                  <a:lnTo>
                    <a:pt x="235" y="568"/>
                  </a:lnTo>
                  <a:lnTo>
                    <a:pt x="235" y="568"/>
                  </a:lnTo>
                  <a:lnTo>
                    <a:pt x="222" y="566"/>
                  </a:lnTo>
                  <a:lnTo>
                    <a:pt x="222" y="566"/>
                  </a:lnTo>
                  <a:lnTo>
                    <a:pt x="217" y="569"/>
                  </a:lnTo>
                  <a:lnTo>
                    <a:pt x="217" y="569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55"/>
                  </a:lnTo>
                  <a:lnTo>
                    <a:pt x="212" y="555"/>
                  </a:lnTo>
                  <a:lnTo>
                    <a:pt x="207" y="560"/>
                  </a:lnTo>
                  <a:lnTo>
                    <a:pt x="207" y="560"/>
                  </a:lnTo>
                  <a:lnTo>
                    <a:pt x="205" y="544"/>
                  </a:lnTo>
                  <a:lnTo>
                    <a:pt x="205" y="544"/>
                  </a:lnTo>
                  <a:lnTo>
                    <a:pt x="199" y="546"/>
                  </a:lnTo>
                  <a:lnTo>
                    <a:pt x="199" y="546"/>
                  </a:lnTo>
                  <a:lnTo>
                    <a:pt x="199" y="538"/>
                  </a:lnTo>
                  <a:lnTo>
                    <a:pt x="199" y="538"/>
                  </a:lnTo>
                  <a:lnTo>
                    <a:pt x="195" y="538"/>
                  </a:lnTo>
                  <a:lnTo>
                    <a:pt x="195" y="538"/>
                  </a:lnTo>
                  <a:lnTo>
                    <a:pt x="195" y="536"/>
                  </a:lnTo>
                  <a:lnTo>
                    <a:pt x="195" y="536"/>
                  </a:lnTo>
                  <a:lnTo>
                    <a:pt x="195" y="532"/>
                  </a:lnTo>
                  <a:lnTo>
                    <a:pt x="194" y="528"/>
                  </a:lnTo>
                  <a:lnTo>
                    <a:pt x="194" y="526"/>
                  </a:lnTo>
                  <a:lnTo>
                    <a:pt x="192" y="524"/>
                  </a:lnTo>
                  <a:lnTo>
                    <a:pt x="190" y="523"/>
                  </a:lnTo>
                  <a:lnTo>
                    <a:pt x="187" y="523"/>
                  </a:lnTo>
                  <a:lnTo>
                    <a:pt x="187" y="523"/>
                  </a:lnTo>
                  <a:lnTo>
                    <a:pt x="186" y="521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09"/>
                  </a:lnTo>
                  <a:lnTo>
                    <a:pt x="185" y="509"/>
                  </a:lnTo>
                  <a:lnTo>
                    <a:pt x="182" y="509"/>
                  </a:lnTo>
                  <a:lnTo>
                    <a:pt x="180" y="508"/>
                  </a:lnTo>
                  <a:lnTo>
                    <a:pt x="179" y="507"/>
                  </a:lnTo>
                  <a:lnTo>
                    <a:pt x="179" y="506"/>
                  </a:lnTo>
                  <a:lnTo>
                    <a:pt x="180" y="503"/>
                  </a:lnTo>
                  <a:lnTo>
                    <a:pt x="180" y="499"/>
                  </a:lnTo>
                  <a:lnTo>
                    <a:pt x="180" y="499"/>
                  </a:lnTo>
                  <a:lnTo>
                    <a:pt x="169" y="504"/>
                  </a:lnTo>
                  <a:lnTo>
                    <a:pt x="169" y="504"/>
                  </a:lnTo>
                  <a:lnTo>
                    <a:pt x="175" y="483"/>
                  </a:lnTo>
                  <a:lnTo>
                    <a:pt x="175" y="483"/>
                  </a:lnTo>
                  <a:lnTo>
                    <a:pt x="166" y="487"/>
                  </a:lnTo>
                  <a:lnTo>
                    <a:pt x="166" y="487"/>
                  </a:lnTo>
                  <a:lnTo>
                    <a:pt x="167" y="474"/>
                  </a:lnTo>
                  <a:lnTo>
                    <a:pt x="167" y="474"/>
                  </a:lnTo>
                  <a:lnTo>
                    <a:pt x="116" y="462"/>
                  </a:lnTo>
                  <a:lnTo>
                    <a:pt x="116" y="462"/>
                  </a:lnTo>
                  <a:lnTo>
                    <a:pt x="124" y="491"/>
                  </a:lnTo>
                  <a:lnTo>
                    <a:pt x="124" y="491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09" y="461"/>
                  </a:lnTo>
                  <a:lnTo>
                    <a:pt x="109" y="461"/>
                  </a:lnTo>
                  <a:lnTo>
                    <a:pt x="107" y="462"/>
                  </a:lnTo>
                  <a:lnTo>
                    <a:pt x="107" y="462"/>
                  </a:lnTo>
                  <a:lnTo>
                    <a:pt x="107" y="478"/>
                  </a:lnTo>
                  <a:lnTo>
                    <a:pt x="105" y="485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4" y="481"/>
                  </a:lnTo>
                  <a:lnTo>
                    <a:pt x="104" y="470"/>
                  </a:lnTo>
                  <a:lnTo>
                    <a:pt x="102" y="460"/>
                  </a:lnTo>
                  <a:lnTo>
                    <a:pt x="98" y="451"/>
                  </a:lnTo>
                  <a:lnTo>
                    <a:pt x="92" y="442"/>
                  </a:lnTo>
                  <a:lnTo>
                    <a:pt x="86" y="434"/>
                  </a:lnTo>
                  <a:lnTo>
                    <a:pt x="78" y="427"/>
                  </a:lnTo>
                  <a:lnTo>
                    <a:pt x="69" y="420"/>
                  </a:lnTo>
                  <a:lnTo>
                    <a:pt x="69" y="420"/>
                  </a:lnTo>
                  <a:lnTo>
                    <a:pt x="58" y="427"/>
                  </a:lnTo>
                  <a:lnTo>
                    <a:pt x="52" y="430"/>
                  </a:lnTo>
                  <a:lnTo>
                    <a:pt x="46" y="433"/>
                  </a:lnTo>
                  <a:lnTo>
                    <a:pt x="46" y="433"/>
                  </a:lnTo>
                  <a:lnTo>
                    <a:pt x="26" y="439"/>
                  </a:lnTo>
                  <a:lnTo>
                    <a:pt x="6" y="444"/>
                  </a:lnTo>
                  <a:lnTo>
                    <a:pt x="6" y="444"/>
                  </a:lnTo>
                  <a:lnTo>
                    <a:pt x="3" y="445"/>
                  </a:lnTo>
                  <a:lnTo>
                    <a:pt x="1" y="447"/>
                  </a:lnTo>
                  <a:lnTo>
                    <a:pt x="0" y="449"/>
                  </a:lnTo>
                  <a:lnTo>
                    <a:pt x="1" y="453"/>
                  </a:lnTo>
                  <a:lnTo>
                    <a:pt x="1" y="453"/>
                  </a:lnTo>
                  <a:lnTo>
                    <a:pt x="5" y="466"/>
                  </a:lnTo>
                  <a:lnTo>
                    <a:pt x="7" y="472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4" y="486"/>
                  </a:lnTo>
                  <a:lnTo>
                    <a:pt x="19" y="494"/>
                  </a:lnTo>
                  <a:lnTo>
                    <a:pt x="25" y="502"/>
                  </a:lnTo>
                  <a:lnTo>
                    <a:pt x="32" y="509"/>
                  </a:lnTo>
                  <a:lnTo>
                    <a:pt x="46" y="522"/>
                  </a:lnTo>
                  <a:lnTo>
                    <a:pt x="62" y="533"/>
                  </a:lnTo>
                  <a:lnTo>
                    <a:pt x="62" y="533"/>
                  </a:lnTo>
                  <a:lnTo>
                    <a:pt x="71" y="540"/>
                  </a:lnTo>
                  <a:lnTo>
                    <a:pt x="81" y="546"/>
                  </a:lnTo>
                  <a:lnTo>
                    <a:pt x="101" y="556"/>
                  </a:lnTo>
                  <a:lnTo>
                    <a:pt x="101" y="556"/>
                  </a:lnTo>
                  <a:lnTo>
                    <a:pt x="108" y="560"/>
                  </a:lnTo>
                  <a:lnTo>
                    <a:pt x="116" y="562"/>
                  </a:lnTo>
                  <a:lnTo>
                    <a:pt x="124" y="563"/>
                  </a:lnTo>
                  <a:lnTo>
                    <a:pt x="128" y="563"/>
                  </a:lnTo>
                  <a:lnTo>
                    <a:pt x="132" y="562"/>
                  </a:lnTo>
                  <a:lnTo>
                    <a:pt x="132" y="562"/>
                  </a:lnTo>
                  <a:lnTo>
                    <a:pt x="139" y="559"/>
                  </a:lnTo>
                  <a:lnTo>
                    <a:pt x="146" y="556"/>
                  </a:lnTo>
                  <a:lnTo>
                    <a:pt x="152" y="551"/>
                  </a:lnTo>
                  <a:lnTo>
                    <a:pt x="157" y="547"/>
                  </a:lnTo>
                  <a:lnTo>
                    <a:pt x="162" y="541"/>
                  </a:lnTo>
                  <a:lnTo>
                    <a:pt x="166" y="535"/>
                  </a:lnTo>
                  <a:lnTo>
                    <a:pt x="170" y="529"/>
                  </a:lnTo>
                  <a:lnTo>
                    <a:pt x="173" y="522"/>
                  </a:lnTo>
                  <a:lnTo>
                    <a:pt x="173" y="522"/>
                  </a:lnTo>
                  <a:lnTo>
                    <a:pt x="175" y="519"/>
                  </a:lnTo>
                  <a:lnTo>
                    <a:pt x="176" y="517"/>
                  </a:lnTo>
                  <a:lnTo>
                    <a:pt x="178" y="517"/>
                  </a:lnTo>
                  <a:lnTo>
                    <a:pt x="181" y="517"/>
                  </a:lnTo>
                  <a:lnTo>
                    <a:pt x="181" y="517"/>
                  </a:lnTo>
                  <a:lnTo>
                    <a:pt x="177" y="528"/>
                  </a:lnTo>
                  <a:lnTo>
                    <a:pt x="171" y="537"/>
                  </a:lnTo>
                  <a:lnTo>
                    <a:pt x="165" y="545"/>
                  </a:lnTo>
                  <a:lnTo>
                    <a:pt x="158" y="553"/>
                  </a:lnTo>
                  <a:lnTo>
                    <a:pt x="150" y="558"/>
                  </a:lnTo>
                  <a:lnTo>
                    <a:pt x="140" y="563"/>
                  </a:lnTo>
                  <a:lnTo>
                    <a:pt x="130" y="566"/>
                  </a:lnTo>
                  <a:lnTo>
                    <a:pt x="118" y="567"/>
                  </a:lnTo>
                  <a:lnTo>
                    <a:pt x="118" y="567"/>
                  </a:lnTo>
                  <a:lnTo>
                    <a:pt x="112" y="584"/>
                  </a:lnTo>
                  <a:lnTo>
                    <a:pt x="105" y="601"/>
                  </a:lnTo>
                  <a:lnTo>
                    <a:pt x="96" y="617"/>
                  </a:lnTo>
                  <a:lnTo>
                    <a:pt x="87" y="633"/>
                  </a:lnTo>
                  <a:lnTo>
                    <a:pt x="87" y="633"/>
                  </a:lnTo>
                  <a:lnTo>
                    <a:pt x="82" y="640"/>
                  </a:lnTo>
                  <a:lnTo>
                    <a:pt x="80" y="649"/>
                  </a:lnTo>
                  <a:lnTo>
                    <a:pt x="79" y="653"/>
                  </a:lnTo>
                  <a:lnTo>
                    <a:pt x="79" y="657"/>
                  </a:lnTo>
                  <a:lnTo>
                    <a:pt x="80" y="661"/>
                  </a:lnTo>
                  <a:lnTo>
                    <a:pt x="82" y="666"/>
                  </a:lnTo>
                  <a:lnTo>
                    <a:pt x="82" y="666"/>
                  </a:lnTo>
                  <a:lnTo>
                    <a:pt x="84" y="665"/>
                  </a:lnTo>
                  <a:lnTo>
                    <a:pt x="85" y="666"/>
                  </a:lnTo>
                  <a:lnTo>
                    <a:pt x="86" y="666"/>
                  </a:lnTo>
                  <a:lnTo>
                    <a:pt x="87" y="667"/>
                  </a:lnTo>
                  <a:lnTo>
                    <a:pt x="87" y="670"/>
                  </a:lnTo>
                  <a:lnTo>
                    <a:pt x="88" y="673"/>
                  </a:lnTo>
                  <a:lnTo>
                    <a:pt x="88" y="673"/>
                  </a:lnTo>
                  <a:lnTo>
                    <a:pt x="91" y="673"/>
                  </a:lnTo>
                  <a:lnTo>
                    <a:pt x="94" y="674"/>
                  </a:lnTo>
                  <a:lnTo>
                    <a:pt x="95" y="675"/>
                  </a:lnTo>
                  <a:lnTo>
                    <a:pt x="96" y="677"/>
                  </a:lnTo>
                  <a:lnTo>
                    <a:pt x="96" y="682"/>
                  </a:lnTo>
                  <a:lnTo>
                    <a:pt x="97" y="684"/>
                  </a:lnTo>
                  <a:lnTo>
                    <a:pt x="98" y="685"/>
                  </a:lnTo>
                  <a:lnTo>
                    <a:pt x="98" y="685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1" y="694"/>
                  </a:lnTo>
                  <a:lnTo>
                    <a:pt x="111" y="694"/>
                  </a:lnTo>
                  <a:lnTo>
                    <a:pt x="121" y="700"/>
                  </a:lnTo>
                  <a:lnTo>
                    <a:pt x="121" y="700"/>
                  </a:lnTo>
                  <a:lnTo>
                    <a:pt x="128" y="698"/>
                  </a:lnTo>
                  <a:lnTo>
                    <a:pt x="128" y="698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31" y="707"/>
                  </a:lnTo>
                  <a:lnTo>
                    <a:pt x="136" y="709"/>
                  </a:lnTo>
                  <a:lnTo>
                    <a:pt x="136" y="709"/>
                  </a:lnTo>
                  <a:lnTo>
                    <a:pt x="144" y="713"/>
                  </a:lnTo>
                  <a:lnTo>
                    <a:pt x="148" y="714"/>
                  </a:lnTo>
                  <a:lnTo>
                    <a:pt x="151" y="715"/>
                  </a:lnTo>
                  <a:lnTo>
                    <a:pt x="151" y="715"/>
                  </a:lnTo>
                  <a:lnTo>
                    <a:pt x="154" y="714"/>
                  </a:lnTo>
                  <a:lnTo>
                    <a:pt x="156" y="715"/>
                  </a:lnTo>
                  <a:lnTo>
                    <a:pt x="157" y="716"/>
                  </a:lnTo>
                  <a:lnTo>
                    <a:pt x="158" y="719"/>
                  </a:lnTo>
                  <a:lnTo>
                    <a:pt x="158" y="719"/>
                  </a:lnTo>
                  <a:lnTo>
                    <a:pt x="165" y="716"/>
                  </a:lnTo>
                  <a:lnTo>
                    <a:pt x="165" y="716"/>
                  </a:lnTo>
                  <a:lnTo>
                    <a:pt x="167" y="724"/>
                  </a:lnTo>
                  <a:lnTo>
                    <a:pt x="167" y="724"/>
                  </a:lnTo>
                  <a:lnTo>
                    <a:pt x="173" y="722"/>
                  </a:lnTo>
                  <a:lnTo>
                    <a:pt x="176" y="722"/>
                  </a:lnTo>
                  <a:lnTo>
                    <a:pt x="179" y="725"/>
                  </a:lnTo>
                  <a:lnTo>
                    <a:pt x="182" y="730"/>
                  </a:lnTo>
                  <a:lnTo>
                    <a:pt x="182" y="730"/>
                  </a:lnTo>
                  <a:lnTo>
                    <a:pt x="189" y="727"/>
                  </a:lnTo>
                  <a:lnTo>
                    <a:pt x="189" y="727"/>
                  </a:lnTo>
                  <a:lnTo>
                    <a:pt x="194" y="733"/>
                  </a:lnTo>
                  <a:lnTo>
                    <a:pt x="194" y="733"/>
                  </a:lnTo>
                  <a:lnTo>
                    <a:pt x="198" y="731"/>
                  </a:lnTo>
                  <a:lnTo>
                    <a:pt x="202" y="729"/>
                  </a:lnTo>
                  <a:lnTo>
                    <a:pt x="204" y="729"/>
                  </a:lnTo>
                  <a:lnTo>
                    <a:pt x="206" y="729"/>
                  </a:lnTo>
                  <a:lnTo>
                    <a:pt x="208" y="731"/>
                  </a:lnTo>
                  <a:lnTo>
                    <a:pt x="210" y="733"/>
                  </a:lnTo>
                  <a:lnTo>
                    <a:pt x="210" y="733"/>
                  </a:lnTo>
                  <a:lnTo>
                    <a:pt x="212" y="733"/>
                  </a:lnTo>
                  <a:lnTo>
                    <a:pt x="212" y="733"/>
                  </a:lnTo>
                  <a:lnTo>
                    <a:pt x="219" y="732"/>
                  </a:lnTo>
                  <a:lnTo>
                    <a:pt x="226" y="732"/>
                  </a:lnTo>
                  <a:lnTo>
                    <a:pt x="226" y="732"/>
                  </a:lnTo>
                  <a:lnTo>
                    <a:pt x="232" y="733"/>
                  </a:lnTo>
                  <a:lnTo>
                    <a:pt x="238" y="733"/>
                  </a:lnTo>
                  <a:lnTo>
                    <a:pt x="238" y="733"/>
                  </a:lnTo>
                  <a:lnTo>
                    <a:pt x="242" y="733"/>
                  </a:lnTo>
                  <a:lnTo>
                    <a:pt x="247" y="731"/>
                  </a:lnTo>
                  <a:lnTo>
                    <a:pt x="247" y="731"/>
                  </a:lnTo>
                  <a:lnTo>
                    <a:pt x="247" y="736"/>
                  </a:lnTo>
                  <a:lnTo>
                    <a:pt x="247" y="736"/>
                  </a:lnTo>
                  <a:lnTo>
                    <a:pt x="260" y="736"/>
                  </a:lnTo>
                  <a:lnTo>
                    <a:pt x="260" y="736"/>
                  </a:lnTo>
                  <a:lnTo>
                    <a:pt x="260" y="737"/>
                  </a:lnTo>
                  <a:lnTo>
                    <a:pt x="260" y="737"/>
                  </a:lnTo>
                  <a:lnTo>
                    <a:pt x="267" y="732"/>
                  </a:lnTo>
                  <a:lnTo>
                    <a:pt x="267" y="732"/>
                  </a:lnTo>
                  <a:lnTo>
                    <a:pt x="273" y="739"/>
                  </a:lnTo>
                  <a:lnTo>
                    <a:pt x="273" y="739"/>
                  </a:lnTo>
                  <a:lnTo>
                    <a:pt x="273" y="737"/>
                  </a:lnTo>
                  <a:lnTo>
                    <a:pt x="273" y="737"/>
                  </a:lnTo>
                  <a:lnTo>
                    <a:pt x="278" y="736"/>
                  </a:lnTo>
                  <a:lnTo>
                    <a:pt x="282" y="735"/>
                  </a:lnTo>
                  <a:lnTo>
                    <a:pt x="282" y="735"/>
                  </a:lnTo>
                  <a:lnTo>
                    <a:pt x="284" y="734"/>
                  </a:lnTo>
                  <a:lnTo>
                    <a:pt x="286" y="734"/>
                  </a:lnTo>
                  <a:lnTo>
                    <a:pt x="291" y="734"/>
                  </a:lnTo>
                  <a:lnTo>
                    <a:pt x="295" y="734"/>
                  </a:lnTo>
                  <a:lnTo>
                    <a:pt x="297" y="733"/>
                  </a:lnTo>
                  <a:lnTo>
                    <a:pt x="299" y="732"/>
                  </a:lnTo>
                  <a:lnTo>
                    <a:pt x="299" y="732"/>
                  </a:lnTo>
                  <a:lnTo>
                    <a:pt x="300" y="731"/>
                  </a:lnTo>
                  <a:lnTo>
                    <a:pt x="302" y="731"/>
                  </a:lnTo>
                  <a:lnTo>
                    <a:pt x="302" y="731"/>
                  </a:lnTo>
                  <a:lnTo>
                    <a:pt x="318" y="729"/>
                  </a:lnTo>
                  <a:lnTo>
                    <a:pt x="318" y="729"/>
                  </a:lnTo>
                  <a:lnTo>
                    <a:pt x="322" y="727"/>
                  </a:lnTo>
                  <a:lnTo>
                    <a:pt x="325" y="725"/>
                  </a:lnTo>
                  <a:lnTo>
                    <a:pt x="326" y="724"/>
                  </a:lnTo>
                  <a:lnTo>
                    <a:pt x="328" y="724"/>
                  </a:lnTo>
                  <a:lnTo>
                    <a:pt x="330" y="725"/>
                  </a:lnTo>
                  <a:lnTo>
                    <a:pt x="332" y="727"/>
                  </a:lnTo>
                  <a:lnTo>
                    <a:pt x="332" y="727"/>
                  </a:lnTo>
                  <a:lnTo>
                    <a:pt x="339" y="720"/>
                  </a:lnTo>
                  <a:lnTo>
                    <a:pt x="339" y="720"/>
                  </a:lnTo>
                  <a:lnTo>
                    <a:pt x="342" y="722"/>
                  </a:lnTo>
                  <a:lnTo>
                    <a:pt x="342" y="722"/>
                  </a:lnTo>
                  <a:lnTo>
                    <a:pt x="346" y="718"/>
                  </a:lnTo>
                  <a:lnTo>
                    <a:pt x="348" y="717"/>
                  </a:lnTo>
                  <a:lnTo>
                    <a:pt x="349" y="716"/>
                  </a:lnTo>
                  <a:lnTo>
                    <a:pt x="349" y="716"/>
                  </a:lnTo>
                  <a:lnTo>
                    <a:pt x="352" y="717"/>
                  </a:lnTo>
                  <a:lnTo>
                    <a:pt x="354" y="716"/>
                  </a:lnTo>
                  <a:lnTo>
                    <a:pt x="356" y="714"/>
                  </a:lnTo>
                  <a:lnTo>
                    <a:pt x="357" y="712"/>
                  </a:lnTo>
                  <a:lnTo>
                    <a:pt x="358" y="709"/>
                  </a:lnTo>
                  <a:lnTo>
                    <a:pt x="358" y="709"/>
                  </a:lnTo>
                  <a:lnTo>
                    <a:pt x="363" y="691"/>
                  </a:lnTo>
                  <a:lnTo>
                    <a:pt x="367" y="673"/>
                  </a:lnTo>
                  <a:lnTo>
                    <a:pt x="367" y="673"/>
                  </a:lnTo>
                  <a:lnTo>
                    <a:pt x="374" y="634"/>
                  </a:lnTo>
                  <a:lnTo>
                    <a:pt x="379" y="595"/>
                  </a:lnTo>
                  <a:lnTo>
                    <a:pt x="379" y="595"/>
                  </a:lnTo>
                  <a:close/>
                  <a:moveTo>
                    <a:pt x="296" y="706"/>
                  </a:moveTo>
                  <a:lnTo>
                    <a:pt x="296" y="706"/>
                  </a:lnTo>
                  <a:lnTo>
                    <a:pt x="291" y="705"/>
                  </a:lnTo>
                  <a:lnTo>
                    <a:pt x="286" y="704"/>
                  </a:lnTo>
                  <a:lnTo>
                    <a:pt x="282" y="702"/>
                  </a:lnTo>
                  <a:lnTo>
                    <a:pt x="278" y="699"/>
                  </a:lnTo>
                  <a:lnTo>
                    <a:pt x="274" y="695"/>
                  </a:lnTo>
                  <a:lnTo>
                    <a:pt x="272" y="691"/>
                  </a:lnTo>
                  <a:lnTo>
                    <a:pt x="270" y="687"/>
                  </a:lnTo>
                  <a:lnTo>
                    <a:pt x="269" y="682"/>
                  </a:lnTo>
                  <a:lnTo>
                    <a:pt x="269" y="682"/>
                  </a:lnTo>
                  <a:lnTo>
                    <a:pt x="270" y="676"/>
                  </a:lnTo>
                  <a:lnTo>
                    <a:pt x="271" y="671"/>
                  </a:lnTo>
                  <a:lnTo>
                    <a:pt x="274" y="666"/>
                  </a:lnTo>
                  <a:lnTo>
                    <a:pt x="278" y="661"/>
                  </a:lnTo>
                  <a:lnTo>
                    <a:pt x="282" y="658"/>
                  </a:lnTo>
                  <a:lnTo>
                    <a:pt x="287" y="655"/>
                  </a:lnTo>
                  <a:lnTo>
                    <a:pt x="293" y="653"/>
                  </a:lnTo>
                  <a:lnTo>
                    <a:pt x="299" y="652"/>
                  </a:lnTo>
                  <a:lnTo>
                    <a:pt x="299" y="652"/>
                  </a:lnTo>
                  <a:lnTo>
                    <a:pt x="304" y="653"/>
                  </a:lnTo>
                  <a:lnTo>
                    <a:pt x="309" y="654"/>
                  </a:lnTo>
                  <a:lnTo>
                    <a:pt x="312" y="656"/>
                  </a:lnTo>
                  <a:lnTo>
                    <a:pt x="316" y="660"/>
                  </a:lnTo>
                  <a:lnTo>
                    <a:pt x="318" y="664"/>
                  </a:lnTo>
                  <a:lnTo>
                    <a:pt x="320" y="669"/>
                  </a:lnTo>
                  <a:lnTo>
                    <a:pt x="321" y="674"/>
                  </a:lnTo>
                  <a:lnTo>
                    <a:pt x="322" y="681"/>
                  </a:lnTo>
                  <a:lnTo>
                    <a:pt x="322" y="681"/>
                  </a:lnTo>
                  <a:lnTo>
                    <a:pt x="322" y="686"/>
                  </a:lnTo>
                  <a:lnTo>
                    <a:pt x="320" y="690"/>
                  </a:lnTo>
                  <a:lnTo>
                    <a:pt x="318" y="694"/>
                  </a:lnTo>
                  <a:lnTo>
                    <a:pt x="315" y="698"/>
                  </a:lnTo>
                  <a:lnTo>
                    <a:pt x="311" y="701"/>
                  </a:lnTo>
                  <a:lnTo>
                    <a:pt x="306" y="704"/>
                  </a:lnTo>
                  <a:lnTo>
                    <a:pt x="301" y="705"/>
                  </a:lnTo>
                  <a:lnTo>
                    <a:pt x="296" y="706"/>
                  </a:lnTo>
                  <a:lnTo>
                    <a:pt x="296" y="706"/>
                  </a:lnTo>
                  <a:close/>
                  <a:moveTo>
                    <a:pt x="328" y="595"/>
                  </a:moveTo>
                  <a:lnTo>
                    <a:pt x="328" y="595"/>
                  </a:lnTo>
                  <a:lnTo>
                    <a:pt x="327" y="600"/>
                  </a:lnTo>
                  <a:lnTo>
                    <a:pt x="326" y="605"/>
                  </a:lnTo>
                  <a:lnTo>
                    <a:pt x="323" y="610"/>
                  </a:lnTo>
                  <a:lnTo>
                    <a:pt x="320" y="614"/>
                  </a:lnTo>
                  <a:lnTo>
                    <a:pt x="317" y="617"/>
                  </a:lnTo>
                  <a:lnTo>
                    <a:pt x="313" y="620"/>
                  </a:lnTo>
                  <a:lnTo>
                    <a:pt x="308" y="623"/>
                  </a:lnTo>
                  <a:lnTo>
                    <a:pt x="303" y="624"/>
                  </a:lnTo>
                  <a:lnTo>
                    <a:pt x="303" y="624"/>
                  </a:lnTo>
                  <a:lnTo>
                    <a:pt x="300" y="624"/>
                  </a:lnTo>
                  <a:lnTo>
                    <a:pt x="296" y="624"/>
                  </a:lnTo>
                  <a:lnTo>
                    <a:pt x="293" y="623"/>
                  </a:lnTo>
                  <a:lnTo>
                    <a:pt x="289" y="621"/>
                  </a:lnTo>
                  <a:lnTo>
                    <a:pt x="286" y="619"/>
                  </a:lnTo>
                  <a:lnTo>
                    <a:pt x="283" y="616"/>
                  </a:lnTo>
                  <a:lnTo>
                    <a:pt x="280" y="612"/>
                  </a:lnTo>
                  <a:lnTo>
                    <a:pt x="279" y="608"/>
                  </a:lnTo>
                  <a:lnTo>
                    <a:pt x="279" y="608"/>
                  </a:lnTo>
                  <a:lnTo>
                    <a:pt x="276" y="598"/>
                  </a:lnTo>
                  <a:lnTo>
                    <a:pt x="276" y="594"/>
                  </a:lnTo>
                  <a:lnTo>
                    <a:pt x="276" y="590"/>
                  </a:lnTo>
                  <a:lnTo>
                    <a:pt x="277" y="586"/>
                  </a:lnTo>
                  <a:lnTo>
                    <a:pt x="278" y="583"/>
                  </a:lnTo>
                  <a:lnTo>
                    <a:pt x="281" y="580"/>
                  </a:lnTo>
                  <a:lnTo>
                    <a:pt x="284" y="577"/>
                  </a:lnTo>
                  <a:lnTo>
                    <a:pt x="284" y="577"/>
                  </a:lnTo>
                  <a:lnTo>
                    <a:pt x="294" y="571"/>
                  </a:lnTo>
                  <a:lnTo>
                    <a:pt x="299" y="569"/>
                  </a:lnTo>
                  <a:lnTo>
                    <a:pt x="303" y="568"/>
                  </a:lnTo>
                  <a:lnTo>
                    <a:pt x="307" y="568"/>
                  </a:lnTo>
                  <a:lnTo>
                    <a:pt x="312" y="569"/>
                  </a:lnTo>
                  <a:lnTo>
                    <a:pt x="316" y="571"/>
                  </a:lnTo>
                  <a:lnTo>
                    <a:pt x="320" y="573"/>
                  </a:lnTo>
                  <a:lnTo>
                    <a:pt x="320" y="573"/>
                  </a:lnTo>
                  <a:lnTo>
                    <a:pt x="324" y="578"/>
                  </a:lnTo>
                  <a:lnTo>
                    <a:pt x="327" y="583"/>
                  </a:lnTo>
                  <a:lnTo>
                    <a:pt x="328" y="589"/>
                  </a:lnTo>
                  <a:lnTo>
                    <a:pt x="328" y="595"/>
                  </a:lnTo>
                  <a:lnTo>
                    <a:pt x="328" y="595"/>
                  </a:lnTo>
                  <a:close/>
                  <a:moveTo>
                    <a:pt x="395" y="43"/>
                  </a:moveTo>
                  <a:lnTo>
                    <a:pt x="395" y="43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9" y="39"/>
                  </a:lnTo>
                  <a:lnTo>
                    <a:pt x="389" y="39"/>
                  </a:lnTo>
                  <a:lnTo>
                    <a:pt x="393" y="36"/>
                  </a:lnTo>
                  <a:lnTo>
                    <a:pt x="393" y="34"/>
                  </a:lnTo>
                  <a:lnTo>
                    <a:pt x="392" y="31"/>
                  </a:lnTo>
                  <a:lnTo>
                    <a:pt x="392" y="31"/>
                  </a:lnTo>
                  <a:lnTo>
                    <a:pt x="393" y="29"/>
                  </a:lnTo>
                  <a:lnTo>
                    <a:pt x="395" y="26"/>
                  </a:lnTo>
                  <a:lnTo>
                    <a:pt x="395" y="26"/>
                  </a:lnTo>
                  <a:lnTo>
                    <a:pt x="399" y="23"/>
                  </a:lnTo>
                  <a:lnTo>
                    <a:pt x="399" y="22"/>
                  </a:lnTo>
                  <a:lnTo>
                    <a:pt x="399" y="20"/>
                  </a:lnTo>
                  <a:lnTo>
                    <a:pt x="397" y="18"/>
                  </a:lnTo>
                  <a:lnTo>
                    <a:pt x="392" y="16"/>
                  </a:lnTo>
                  <a:lnTo>
                    <a:pt x="392" y="16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06" y="4"/>
                  </a:lnTo>
                  <a:lnTo>
                    <a:pt x="406" y="4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432" y="1"/>
                  </a:lnTo>
                  <a:lnTo>
                    <a:pt x="434" y="0"/>
                  </a:lnTo>
                  <a:lnTo>
                    <a:pt x="434" y="0"/>
                  </a:lnTo>
                  <a:lnTo>
                    <a:pt x="461" y="6"/>
                  </a:lnTo>
                  <a:lnTo>
                    <a:pt x="461" y="6"/>
                  </a:lnTo>
                  <a:lnTo>
                    <a:pt x="466" y="8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80" y="12"/>
                  </a:lnTo>
                  <a:lnTo>
                    <a:pt x="483" y="14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8" y="21"/>
                  </a:lnTo>
                  <a:lnTo>
                    <a:pt x="491" y="24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95" y="33"/>
                  </a:lnTo>
                  <a:lnTo>
                    <a:pt x="495" y="35"/>
                  </a:lnTo>
                  <a:lnTo>
                    <a:pt x="495" y="36"/>
                  </a:lnTo>
                  <a:lnTo>
                    <a:pt x="495" y="36"/>
                  </a:lnTo>
                  <a:lnTo>
                    <a:pt x="499" y="44"/>
                  </a:lnTo>
                  <a:lnTo>
                    <a:pt x="502" y="52"/>
                  </a:lnTo>
                  <a:lnTo>
                    <a:pt x="502" y="61"/>
                  </a:lnTo>
                  <a:lnTo>
                    <a:pt x="501" y="70"/>
                  </a:lnTo>
                  <a:lnTo>
                    <a:pt x="501" y="70"/>
                  </a:lnTo>
                  <a:lnTo>
                    <a:pt x="497" y="68"/>
                  </a:lnTo>
                  <a:lnTo>
                    <a:pt x="497" y="68"/>
                  </a:lnTo>
                  <a:lnTo>
                    <a:pt x="477" y="93"/>
                  </a:lnTo>
                  <a:lnTo>
                    <a:pt x="477" y="93"/>
                  </a:lnTo>
                  <a:lnTo>
                    <a:pt x="474" y="92"/>
                  </a:lnTo>
                  <a:lnTo>
                    <a:pt x="470" y="89"/>
                  </a:lnTo>
                  <a:lnTo>
                    <a:pt x="470" y="89"/>
                  </a:lnTo>
                  <a:lnTo>
                    <a:pt x="454" y="102"/>
                  </a:lnTo>
                  <a:lnTo>
                    <a:pt x="454" y="102"/>
                  </a:lnTo>
                  <a:lnTo>
                    <a:pt x="453" y="101"/>
                  </a:lnTo>
                  <a:lnTo>
                    <a:pt x="453" y="101"/>
                  </a:lnTo>
                  <a:lnTo>
                    <a:pt x="454" y="96"/>
                  </a:lnTo>
                  <a:lnTo>
                    <a:pt x="454" y="96"/>
                  </a:lnTo>
                  <a:lnTo>
                    <a:pt x="448" y="97"/>
                  </a:lnTo>
                  <a:lnTo>
                    <a:pt x="442" y="97"/>
                  </a:lnTo>
                  <a:lnTo>
                    <a:pt x="437" y="96"/>
                  </a:lnTo>
                  <a:lnTo>
                    <a:pt x="432" y="95"/>
                  </a:lnTo>
                  <a:lnTo>
                    <a:pt x="427" y="93"/>
                  </a:lnTo>
                  <a:lnTo>
                    <a:pt x="423" y="90"/>
                  </a:lnTo>
                  <a:lnTo>
                    <a:pt x="418" y="87"/>
                  </a:lnTo>
                  <a:lnTo>
                    <a:pt x="414" y="82"/>
                  </a:lnTo>
                  <a:lnTo>
                    <a:pt x="414" y="82"/>
                  </a:lnTo>
                  <a:lnTo>
                    <a:pt x="413" y="83"/>
                  </a:lnTo>
                  <a:lnTo>
                    <a:pt x="413" y="83"/>
                  </a:lnTo>
                  <a:lnTo>
                    <a:pt x="411" y="86"/>
                  </a:lnTo>
                  <a:lnTo>
                    <a:pt x="411" y="86"/>
                  </a:lnTo>
                  <a:lnTo>
                    <a:pt x="403" y="72"/>
                  </a:lnTo>
                  <a:lnTo>
                    <a:pt x="403" y="72"/>
                  </a:lnTo>
                  <a:lnTo>
                    <a:pt x="401" y="78"/>
                  </a:lnTo>
                  <a:lnTo>
                    <a:pt x="401" y="78"/>
                  </a:lnTo>
                  <a:lnTo>
                    <a:pt x="399" y="78"/>
                  </a:lnTo>
                  <a:lnTo>
                    <a:pt x="399" y="78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87" y="65"/>
                  </a:lnTo>
                  <a:lnTo>
                    <a:pt x="387" y="65"/>
                  </a:lnTo>
                  <a:lnTo>
                    <a:pt x="395" y="43"/>
                  </a:lnTo>
                  <a:lnTo>
                    <a:pt x="395" y="43"/>
                  </a:lnTo>
                  <a:close/>
                  <a:moveTo>
                    <a:pt x="513" y="285"/>
                  </a:moveTo>
                  <a:lnTo>
                    <a:pt x="513" y="285"/>
                  </a:lnTo>
                  <a:lnTo>
                    <a:pt x="500" y="269"/>
                  </a:lnTo>
                  <a:lnTo>
                    <a:pt x="486" y="253"/>
                  </a:lnTo>
                  <a:lnTo>
                    <a:pt x="471" y="237"/>
                  </a:lnTo>
                  <a:lnTo>
                    <a:pt x="456" y="222"/>
                  </a:lnTo>
                  <a:lnTo>
                    <a:pt x="441" y="208"/>
                  </a:lnTo>
                  <a:lnTo>
                    <a:pt x="425" y="195"/>
                  </a:lnTo>
                  <a:lnTo>
                    <a:pt x="409" y="182"/>
                  </a:lnTo>
                  <a:lnTo>
                    <a:pt x="392" y="170"/>
                  </a:lnTo>
                  <a:lnTo>
                    <a:pt x="375" y="158"/>
                  </a:lnTo>
                  <a:lnTo>
                    <a:pt x="358" y="147"/>
                  </a:lnTo>
                  <a:lnTo>
                    <a:pt x="340" y="137"/>
                  </a:lnTo>
                  <a:lnTo>
                    <a:pt x="322" y="127"/>
                  </a:lnTo>
                  <a:lnTo>
                    <a:pt x="303" y="118"/>
                  </a:lnTo>
                  <a:lnTo>
                    <a:pt x="285" y="109"/>
                  </a:lnTo>
                  <a:lnTo>
                    <a:pt x="246" y="92"/>
                  </a:lnTo>
                  <a:lnTo>
                    <a:pt x="246" y="92"/>
                  </a:lnTo>
                  <a:lnTo>
                    <a:pt x="250" y="89"/>
                  </a:lnTo>
                  <a:lnTo>
                    <a:pt x="255" y="88"/>
                  </a:lnTo>
                  <a:lnTo>
                    <a:pt x="260" y="87"/>
                  </a:lnTo>
                  <a:lnTo>
                    <a:pt x="266" y="89"/>
                  </a:lnTo>
                  <a:lnTo>
                    <a:pt x="266" y="89"/>
                  </a:lnTo>
                  <a:lnTo>
                    <a:pt x="290" y="97"/>
                  </a:lnTo>
                  <a:lnTo>
                    <a:pt x="314" y="105"/>
                  </a:lnTo>
                  <a:lnTo>
                    <a:pt x="314" y="105"/>
                  </a:lnTo>
                  <a:lnTo>
                    <a:pt x="333" y="112"/>
                  </a:lnTo>
                  <a:lnTo>
                    <a:pt x="351" y="120"/>
                  </a:lnTo>
                  <a:lnTo>
                    <a:pt x="351" y="120"/>
                  </a:lnTo>
                  <a:lnTo>
                    <a:pt x="373" y="131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406" y="151"/>
                  </a:lnTo>
                  <a:lnTo>
                    <a:pt x="416" y="160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59" y="197"/>
                  </a:lnTo>
                  <a:lnTo>
                    <a:pt x="482" y="216"/>
                  </a:lnTo>
                  <a:lnTo>
                    <a:pt x="482" y="216"/>
                  </a:lnTo>
                  <a:lnTo>
                    <a:pt x="491" y="226"/>
                  </a:lnTo>
                  <a:lnTo>
                    <a:pt x="499" y="236"/>
                  </a:lnTo>
                  <a:lnTo>
                    <a:pt x="514" y="258"/>
                  </a:lnTo>
                  <a:lnTo>
                    <a:pt x="514" y="258"/>
                  </a:lnTo>
                  <a:lnTo>
                    <a:pt x="516" y="262"/>
                  </a:lnTo>
                  <a:lnTo>
                    <a:pt x="516" y="265"/>
                  </a:lnTo>
                  <a:lnTo>
                    <a:pt x="516" y="272"/>
                  </a:lnTo>
                  <a:lnTo>
                    <a:pt x="513" y="285"/>
                  </a:lnTo>
                  <a:lnTo>
                    <a:pt x="513" y="285"/>
                  </a:lnTo>
                  <a:close/>
                  <a:moveTo>
                    <a:pt x="89" y="283"/>
                  </a:moveTo>
                  <a:lnTo>
                    <a:pt x="89" y="283"/>
                  </a:lnTo>
                  <a:lnTo>
                    <a:pt x="85" y="272"/>
                  </a:lnTo>
                  <a:lnTo>
                    <a:pt x="81" y="260"/>
                  </a:lnTo>
                  <a:lnTo>
                    <a:pt x="80" y="254"/>
                  </a:lnTo>
                  <a:lnTo>
                    <a:pt x="80" y="248"/>
                  </a:lnTo>
                  <a:lnTo>
                    <a:pt x="81" y="242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6" y="232"/>
                  </a:lnTo>
                  <a:lnTo>
                    <a:pt x="89" y="229"/>
                  </a:lnTo>
                  <a:lnTo>
                    <a:pt x="93" y="228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103" y="231"/>
                  </a:lnTo>
                  <a:lnTo>
                    <a:pt x="108" y="232"/>
                  </a:lnTo>
                  <a:lnTo>
                    <a:pt x="114" y="232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2" y="229"/>
                  </a:lnTo>
                  <a:lnTo>
                    <a:pt x="125" y="229"/>
                  </a:lnTo>
                  <a:lnTo>
                    <a:pt x="127" y="230"/>
                  </a:lnTo>
                  <a:lnTo>
                    <a:pt x="130" y="231"/>
                  </a:lnTo>
                  <a:lnTo>
                    <a:pt x="134" y="236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139" y="257"/>
                  </a:lnTo>
                  <a:lnTo>
                    <a:pt x="141" y="264"/>
                  </a:lnTo>
                  <a:lnTo>
                    <a:pt x="143" y="267"/>
                  </a:lnTo>
                  <a:lnTo>
                    <a:pt x="146" y="271"/>
                  </a:lnTo>
                  <a:lnTo>
                    <a:pt x="146" y="271"/>
                  </a:lnTo>
                  <a:lnTo>
                    <a:pt x="146" y="273"/>
                  </a:lnTo>
                  <a:lnTo>
                    <a:pt x="146" y="275"/>
                  </a:lnTo>
                  <a:lnTo>
                    <a:pt x="146" y="275"/>
                  </a:lnTo>
                  <a:lnTo>
                    <a:pt x="139" y="315"/>
                  </a:lnTo>
                  <a:lnTo>
                    <a:pt x="139" y="315"/>
                  </a:lnTo>
                  <a:lnTo>
                    <a:pt x="135" y="327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1" y="343"/>
                  </a:lnTo>
                  <a:lnTo>
                    <a:pt x="128" y="346"/>
                  </a:lnTo>
                  <a:lnTo>
                    <a:pt x="125" y="347"/>
                  </a:lnTo>
                  <a:lnTo>
                    <a:pt x="121" y="348"/>
                  </a:lnTo>
                  <a:lnTo>
                    <a:pt x="121" y="348"/>
                  </a:lnTo>
                  <a:lnTo>
                    <a:pt x="116" y="347"/>
                  </a:lnTo>
                  <a:lnTo>
                    <a:pt x="110" y="347"/>
                  </a:lnTo>
                  <a:lnTo>
                    <a:pt x="108" y="346"/>
                  </a:lnTo>
                  <a:lnTo>
                    <a:pt x="106" y="345"/>
                  </a:lnTo>
                  <a:lnTo>
                    <a:pt x="104" y="343"/>
                  </a:lnTo>
                  <a:lnTo>
                    <a:pt x="102" y="340"/>
                  </a:lnTo>
                  <a:lnTo>
                    <a:pt x="102" y="340"/>
                  </a:lnTo>
                  <a:lnTo>
                    <a:pt x="101" y="336"/>
                  </a:lnTo>
                  <a:lnTo>
                    <a:pt x="100" y="333"/>
                  </a:lnTo>
                  <a:lnTo>
                    <a:pt x="100" y="325"/>
                  </a:lnTo>
                  <a:lnTo>
                    <a:pt x="102" y="318"/>
                  </a:lnTo>
                  <a:lnTo>
                    <a:pt x="105" y="311"/>
                  </a:lnTo>
                  <a:lnTo>
                    <a:pt x="105" y="311"/>
                  </a:lnTo>
                  <a:lnTo>
                    <a:pt x="107" y="309"/>
                  </a:lnTo>
                  <a:lnTo>
                    <a:pt x="109" y="309"/>
                  </a:lnTo>
                  <a:lnTo>
                    <a:pt x="109" y="309"/>
                  </a:lnTo>
                  <a:lnTo>
                    <a:pt x="118" y="311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32" y="312"/>
                  </a:lnTo>
                  <a:lnTo>
                    <a:pt x="137" y="311"/>
                  </a:lnTo>
                  <a:lnTo>
                    <a:pt x="137" y="311"/>
                  </a:lnTo>
                  <a:lnTo>
                    <a:pt x="137" y="309"/>
                  </a:lnTo>
                  <a:lnTo>
                    <a:pt x="137" y="309"/>
                  </a:lnTo>
                  <a:lnTo>
                    <a:pt x="129" y="308"/>
                  </a:lnTo>
                  <a:lnTo>
                    <a:pt x="129" y="308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8" y="285"/>
                  </a:lnTo>
                  <a:lnTo>
                    <a:pt x="128" y="285"/>
                  </a:lnTo>
                  <a:lnTo>
                    <a:pt x="125" y="306"/>
                  </a:lnTo>
                  <a:lnTo>
                    <a:pt x="125" y="306"/>
                  </a:lnTo>
                  <a:lnTo>
                    <a:pt x="121" y="306"/>
                  </a:lnTo>
                  <a:lnTo>
                    <a:pt x="118" y="305"/>
                  </a:lnTo>
                  <a:lnTo>
                    <a:pt x="117" y="303"/>
                  </a:lnTo>
                  <a:lnTo>
                    <a:pt x="116" y="299"/>
                  </a:lnTo>
                  <a:lnTo>
                    <a:pt x="116" y="299"/>
                  </a:lnTo>
                  <a:lnTo>
                    <a:pt x="114" y="292"/>
                  </a:lnTo>
                  <a:lnTo>
                    <a:pt x="112" y="286"/>
                  </a:lnTo>
                  <a:lnTo>
                    <a:pt x="112" y="286"/>
                  </a:lnTo>
                  <a:lnTo>
                    <a:pt x="109" y="286"/>
                  </a:lnTo>
                  <a:lnTo>
                    <a:pt x="109" y="286"/>
                  </a:lnTo>
                  <a:lnTo>
                    <a:pt x="110" y="293"/>
                  </a:lnTo>
                  <a:lnTo>
                    <a:pt x="112" y="299"/>
                  </a:lnTo>
                  <a:lnTo>
                    <a:pt x="112" y="299"/>
                  </a:lnTo>
                  <a:lnTo>
                    <a:pt x="113" y="302"/>
                  </a:lnTo>
                  <a:lnTo>
                    <a:pt x="113" y="304"/>
                  </a:lnTo>
                  <a:lnTo>
                    <a:pt x="112" y="305"/>
                  </a:lnTo>
                  <a:lnTo>
                    <a:pt x="111" y="305"/>
                  </a:lnTo>
                  <a:lnTo>
                    <a:pt x="107" y="305"/>
                  </a:lnTo>
                  <a:lnTo>
                    <a:pt x="107" y="305"/>
                  </a:lnTo>
                  <a:lnTo>
                    <a:pt x="104" y="305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95" y="294"/>
                  </a:lnTo>
                  <a:lnTo>
                    <a:pt x="89" y="283"/>
                  </a:lnTo>
                  <a:lnTo>
                    <a:pt x="89" y="283"/>
                  </a:lnTo>
                  <a:close/>
                  <a:moveTo>
                    <a:pt x="102" y="305"/>
                  </a:moveTo>
                  <a:lnTo>
                    <a:pt x="102" y="305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5"/>
                  </a:lnTo>
                  <a:close/>
                  <a:moveTo>
                    <a:pt x="411" y="436"/>
                  </a:moveTo>
                  <a:lnTo>
                    <a:pt x="411" y="436"/>
                  </a:lnTo>
                  <a:lnTo>
                    <a:pt x="410" y="440"/>
                  </a:lnTo>
                  <a:lnTo>
                    <a:pt x="407" y="445"/>
                  </a:lnTo>
                  <a:lnTo>
                    <a:pt x="406" y="449"/>
                  </a:lnTo>
                  <a:lnTo>
                    <a:pt x="406" y="452"/>
                  </a:lnTo>
                  <a:lnTo>
                    <a:pt x="407" y="454"/>
                  </a:lnTo>
                  <a:lnTo>
                    <a:pt x="407" y="454"/>
                  </a:lnTo>
                  <a:lnTo>
                    <a:pt x="411" y="448"/>
                  </a:lnTo>
                  <a:lnTo>
                    <a:pt x="415" y="442"/>
                  </a:lnTo>
                  <a:lnTo>
                    <a:pt x="417" y="439"/>
                  </a:lnTo>
                  <a:lnTo>
                    <a:pt x="419" y="437"/>
                  </a:lnTo>
                  <a:lnTo>
                    <a:pt x="423" y="435"/>
                  </a:lnTo>
                  <a:lnTo>
                    <a:pt x="427" y="434"/>
                  </a:lnTo>
                  <a:lnTo>
                    <a:pt x="427" y="434"/>
                  </a:lnTo>
                  <a:lnTo>
                    <a:pt x="423" y="465"/>
                  </a:lnTo>
                  <a:lnTo>
                    <a:pt x="423" y="465"/>
                  </a:lnTo>
                  <a:lnTo>
                    <a:pt x="425" y="465"/>
                  </a:lnTo>
                  <a:lnTo>
                    <a:pt x="425" y="465"/>
                  </a:lnTo>
                  <a:lnTo>
                    <a:pt x="433" y="435"/>
                  </a:lnTo>
                  <a:lnTo>
                    <a:pt x="433" y="435"/>
                  </a:lnTo>
                  <a:lnTo>
                    <a:pt x="446" y="435"/>
                  </a:lnTo>
                  <a:lnTo>
                    <a:pt x="446" y="435"/>
                  </a:lnTo>
                  <a:lnTo>
                    <a:pt x="451" y="445"/>
                  </a:lnTo>
                  <a:lnTo>
                    <a:pt x="455" y="456"/>
                  </a:lnTo>
                  <a:lnTo>
                    <a:pt x="458" y="468"/>
                  </a:lnTo>
                  <a:lnTo>
                    <a:pt x="458" y="473"/>
                  </a:lnTo>
                  <a:lnTo>
                    <a:pt x="458" y="479"/>
                  </a:lnTo>
                  <a:lnTo>
                    <a:pt x="458" y="479"/>
                  </a:lnTo>
                  <a:lnTo>
                    <a:pt x="457" y="484"/>
                  </a:lnTo>
                  <a:lnTo>
                    <a:pt x="454" y="488"/>
                  </a:lnTo>
                  <a:lnTo>
                    <a:pt x="451" y="491"/>
                  </a:lnTo>
                  <a:lnTo>
                    <a:pt x="447" y="493"/>
                  </a:lnTo>
                  <a:lnTo>
                    <a:pt x="447" y="493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3" y="499"/>
                  </a:lnTo>
                  <a:lnTo>
                    <a:pt x="419" y="499"/>
                  </a:lnTo>
                  <a:lnTo>
                    <a:pt x="411" y="498"/>
                  </a:lnTo>
                  <a:lnTo>
                    <a:pt x="404" y="495"/>
                  </a:lnTo>
                  <a:lnTo>
                    <a:pt x="397" y="492"/>
                  </a:lnTo>
                  <a:lnTo>
                    <a:pt x="397" y="492"/>
                  </a:lnTo>
                  <a:lnTo>
                    <a:pt x="393" y="490"/>
                  </a:lnTo>
                  <a:lnTo>
                    <a:pt x="389" y="489"/>
                  </a:lnTo>
                  <a:lnTo>
                    <a:pt x="384" y="489"/>
                  </a:lnTo>
                  <a:lnTo>
                    <a:pt x="380" y="490"/>
                  </a:lnTo>
                  <a:lnTo>
                    <a:pt x="380" y="490"/>
                  </a:lnTo>
                  <a:lnTo>
                    <a:pt x="372" y="492"/>
                  </a:lnTo>
                  <a:lnTo>
                    <a:pt x="369" y="492"/>
                  </a:lnTo>
                  <a:lnTo>
                    <a:pt x="367" y="491"/>
                  </a:lnTo>
                  <a:lnTo>
                    <a:pt x="365" y="489"/>
                  </a:lnTo>
                  <a:lnTo>
                    <a:pt x="364" y="486"/>
                  </a:lnTo>
                  <a:lnTo>
                    <a:pt x="363" y="478"/>
                  </a:lnTo>
                  <a:lnTo>
                    <a:pt x="363" y="478"/>
                  </a:lnTo>
                  <a:lnTo>
                    <a:pt x="364" y="472"/>
                  </a:lnTo>
                  <a:lnTo>
                    <a:pt x="364" y="466"/>
                  </a:lnTo>
                  <a:lnTo>
                    <a:pt x="366" y="461"/>
                  </a:lnTo>
                  <a:lnTo>
                    <a:pt x="368" y="456"/>
                  </a:lnTo>
                  <a:lnTo>
                    <a:pt x="371" y="451"/>
                  </a:lnTo>
                  <a:lnTo>
                    <a:pt x="374" y="447"/>
                  </a:lnTo>
                  <a:lnTo>
                    <a:pt x="379" y="443"/>
                  </a:lnTo>
                  <a:lnTo>
                    <a:pt x="384" y="440"/>
                  </a:lnTo>
                  <a:lnTo>
                    <a:pt x="384" y="440"/>
                  </a:lnTo>
                  <a:lnTo>
                    <a:pt x="385" y="439"/>
                  </a:lnTo>
                  <a:lnTo>
                    <a:pt x="385" y="439"/>
                  </a:lnTo>
                  <a:lnTo>
                    <a:pt x="388" y="435"/>
                  </a:lnTo>
                  <a:lnTo>
                    <a:pt x="391" y="433"/>
                  </a:lnTo>
                  <a:lnTo>
                    <a:pt x="394" y="432"/>
                  </a:lnTo>
                  <a:lnTo>
                    <a:pt x="397" y="431"/>
                  </a:lnTo>
                  <a:lnTo>
                    <a:pt x="404" y="433"/>
                  </a:lnTo>
                  <a:lnTo>
                    <a:pt x="411" y="436"/>
                  </a:lnTo>
                  <a:lnTo>
                    <a:pt x="411" y="436"/>
                  </a:lnTo>
                  <a:close/>
                  <a:moveTo>
                    <a:pt x="473" y="333"/>
                  </a:moveTo>
                  <a:lnTo>
                    <a:pt x="473" y="333"/>
                  </a:lnTo>
                  <a:lnTo>
                    <a:pt x="457" y="334"/>
                  </a:lnTo>
                  <a:lnTo>
                    <a:pt x="457" y="334"/>
                  </a:lnTo>
                  <a:lnTo>
                    <a:pt x="442" y="335"/>
                  </a:lnTo>
                  <a:lnTo>
                    <a:pt x="435" y="335"/>
                  </a:lnTo>
                  <a:lnTo>
                    <a:pt x="428" y="332"/>
                  </a:lnTo>
                  <a:lnTo>
                    <a:pt x="428" y="332"/>
                  </a:lnTo>
                  <a:lnTo>
                    <a:pt x="420" y="327"/>
                  </a:lnTo>
                  <a:lnTo>
                    <a:pt x="411" y="322"/>
                  </a:lnTo>
                  <a:lnTo>
                    <a:pt x="411" y="322"/>
                  </a:lnTo>
                  <a:lnTo>
                    <a:pt x="408" y="320"/>
                  </a:lnTo>
                  <a:lnTo>
                    <a:pt x="404" y="319"/>
                  </a:lnTo>
                  <a:lnTo>
                    <a:pt x="400" y="319"/>
                  </a:lnTo>
                  <a:lnTo>
                    <a:pt x="397" y="320"/>
                  </a:lnTo>
                  <a:lnTo>
                    <a:pt x="394" y="322"/>
                  </a:lnTo>
                  <a:lnTo>
                    <a:pt x="392" y="324"/>
                  </a:lnTo>
                  <a:lnTo>
                    <a:pt x="390" y="327"/>
                  </a:lnTo>
                  <a:lnTo>
                    <a:pt x="388" y="331"/>
                  </a:lnTo>
                  <a:lnTo>
                    <a:pt x="388" y="331"/>
                  </a:lnTo>
                  <a:lnTo>
                    <a:pt x="388" y="336"/>
                  </a:lnTo>
                  <a:lnTo>
                    <a:pt x="388" y="342"/>
                  </a:lnTo>
                  <a:lnTo>
                    <a:pt x="389" y="353"/>
                  </a:lnTo>
                  <a:lnTo>
                    <a:pt x="389" y="353"/>
                  </a:lnTo>
                  <a:lnTo>
                    <a:pt x="394" y="366"/>
                  </a:lnTo>
                  <a:lnTo>
                    <a:pt x="399" y="379"/>
                  </a:lnTo>
                  <a:lnTo>
                    <a:pt x="399" y="379"/>
                  </a:lnTo>
                  <a:lnTo>
                    <a:pt x="400" y="382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26" y="387"/>
                  </a:lnTo>
                  <a:lnTo>
                    <a:pt x="426" y="387"/>
                  </a:lnTo>
                  <a:lnTo>
                    <a:pt x="455" y="392"/>
                  </a:lnTo>
                  <a:lnTo>
                    <a:pt x="455" y="392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9" y="369"/>
                  </a:lnTo>
                  <a:lnTo>
                    <a:pt x="481" y="365"/>
                  </a:lnTo>
                  <a:lnTo>
                    <a:pt x="483" y="361"/>
                  </a:lnTo>
                  <a:lnTo>
                    <a:pt x="484" y="357"/>
                  </a:lnTo>
                  <a:lnTo>
                    <a:pt x="485" y="349"/>
                  </a:lnTo>
                  <a:lnTo>
                    <a:pt x="483" y="340"/>
                  </a:lnTo>
                  <a:lnTo>
                    <a:pt x="483" y="340"/>
                  </a:lnTo>
                  <a:lnTo>
                    <a:pt x="481" y="336"/>
                  </a:lnTo>
                  <a:lnTo>
                    <a:pt x="479" y="334"/>
                  </a:lnTo>
                  <a:lnTo>
                    <a:pt x="477" y="333"/>
                  </a:lnTo>
                  <a:lnTo>
                    <a:pt x="473" y="333"/>
                  </a:lnTo>
                  <a:lnTo>
                    <a:pt x="473" y="333"/>
                  </a:lnTo>
                  <a:close/>
                  <a:moveTo>
                    <a:pt x="427" y="383"/>
                  </a:moveTo>
                  <a:lnTo>
                    <a:pt x="427" y="383"/>
                  </a:lnTo>
                  <a:lnTo>
                    <a:pt x="424" y="382"/>
                  </a:lnTo>
                  <a:lnTo>
                    <a:pt x="424" y="382"/>
                  </a:lnTo>
                  <a:lnTo>
                    <a:pt x="429" y="362"/>
                  </a:lnTo>
                  <a:lnTo>
                    <a:pt x="429" y="362"/>
                  </a:lnTo>
                  <a:lnTo>
                    <a:pt x="432" y="362"/>
                  </a:lnTo>
                  <a:lnTo>
                    <a:pt x="432" y="362"/>
                  </a:lnTo>
                  <a:lnTo>
                    <a:pt x="427" y="383"/>
                  </a:lnTo>
                  <a:lnTo>
                    <a:pt x="427" y="383"/>
                  </a:lnTo>
                  <a:close/>
                  <a:moveTo>
                    <a:pt x="442" y="385"/>
                  </a:moveTo>
                  <a:lnTo>
                    <a:pt x="442" y="385"/>
                  </a:lnTo>
                  <a:lnTo>
                    <a:pt x="440" y="384"/>
                  </a:lnTo>
                  <a:lnTo>
                    <a:pt x="440" y="384"/>
                  </a:lnTo>
                  <a:lnTo>
                    <a:pt x="441" y="376"/>
                  </a:lnTo>
                  <a:lnTo>
                    <a:pt x="443" y="369"/>
                  </a:lnTo>
                  <a:lnTo>
                    <a:pt x="447" y="363"/>
                  </a:lnTo>
                  <a:lnTo>
                    <a:pt x="449" y="362"/>
                  </a:lnTo>
                  <a:lnTo>
                    <a:pt x="452" y="360"/>
                  </a:lnTo>
                  <a:lnTo>
                    <a:pt x="452" y="360"/>
                  </a:lnTo>
                  <a:lnTo>
                    <a:pt x="442" y="385"/>
                  </a:lnTo>
                  <a:lnTo>
                    <a:pt x="442" y="385"/>
                  </a:lnTo>
                  <a:close/>
                  <a:moveTo>
                    <a:pt x="464" y="982"/>
                  </a:moveTo>
                  <a:lnTo>
                    <a:pt x="464" y="982"/>
                  </a:lnTo>
                  <a:lnTo>
                    <a:pt x="465" y="988"/>
                  </a:lnTo>
                  <a:lnTo>
                    <a:pt x="466" y="994"/>
                  </a:lnTo>
                  <a:lnTo>
                    <a:pt x="466" y="994"/>
                  </a:lnTo>
                  <a:lnTo>
                    <a:pt x="459" y="999"/>
                  </a:lnTo>
                  <a:lnTo>
                    <a:pt x="452" y="1002"/>
                  </a:lnTo>
                  <a:lnTo>
                    <a:pt x="444" y="1003"/>
                  </a:lnTo>
                  <a:lnTo>
                    <a:pt x="435" y="1004"/>
                  </a:lnTo>
                  <a:lnTo>
                    <a:pt x="435" y="1004"/>
                  </a:lnTo>
                  <a:lnTo>
                    <a:pt x="415" y="1006"/>
                  </a:lnTo>
                  <a:lnTo>
                    <a:pt x="394" y="1007"/>
                  </a:lnTo>
                  <a:lnTo>
                    <a:pt x="394" y="1007"/>
                  </a:lnTo>
                  <a:lnTo>
                    <a:pt x="388" y="1007"/>
                  </a:lnTo>
                  <a:lnTo>
                    <a:pt x="381" y="1006"/>
                  </a:lnTo>
                  <a:lnTo>
                    <a:pt x="367" y="1003"/>
                  </a:lnTo>
                  <a:lnTo>
                    <a:pt x="367" y="1003"/>
                  </a:lnTo>
                  <a:lnTo>
                    <a:pt x="372" y="989"/>
                  </a:lnTo>
                  <a:lnTo>
                    <a:pt x="380" y="977"/>
                  </a:lnTo>
                  <a:lnTo>
                    <a:pt x="388" y="965"/>
                  </a:lnTo>
                  <a:lnTo>
                    <a:pt x="399" y="955"/>
                  </a:lnTo>
                  <a:lnTo>
                    <a:pt x="399" y="955"/>
                  </a:lnTo>
                  <a:lnTo>
                    <a:pt x="413" y="941"/>
                  </a:lnTo>
                  <a:lnTo>
                    <a:pt x="413" y="941"/>
                  </a:lnTo>
                  <a:lnTo>
                    <a:pt x="416" y="939"/>
                  </a:lnTo>
                  <a:lnTo>
                    <a:pt x="419" y="939"/>
                  </a:lnTo>
                  <a:lnTo>
                    <a:pt x="419" y="939"/>
                  </a:lnTo>
                  <a:lnTo>
                    <a:pt x="427" y="942"/>
                  </a:lnTo>
                  <a:lnTo>
                    <a:pt x="434" y="946"/>
                  </a:lnTo>
                  <a:lnTo>
                    <a:pt x="441" y="950"/>
                  </a:lnTo>
                  <a:lnTo>
                    <a:pt x="447" y="955"/>
                  </a:lnTo>
                  <a:lnTo>
                    <a:pt x="452" y="961"/>
                  </a:lnTo>
                  <a:lnTo>
                    <a:pt x="457" y="967"/>
                  </a:lnTo>
                  <a:lnTo>
                    <a:pt x="461" y="974"/>
                  </a:lnTo>
                  <a:lnTo>
                    <a:pt x="464" y="982"/>
                  </a:lnTo>
                  <a:lnTo>
                    <a:pt x="464" y="982"/>
                  </a:lnTo>
                  <a:close/>
                  <a:moveTo>
                    <a:pt x="363" y="704"/>
                  </a:moveTo>
                  <a:lnTo>
                    <a:pt x="363" y="704"/>
                  </a:lnTo>
                  <a:lnTo>
                    <a:pt x="368" y="686"/>
                  </a:lnTo>
                  <a:lnTo>
                    <a:pt x="372" y="667"/>
                  </a:lnTo>
                  <a:lnTo>
                    <a:pt x="376" y="649"/>
                  </a:lnTo>
                  <a:lnTo>
                    <a:pt x="378" y="631"/>
                  </a:lnTo>
                  <a:lnTo>
                    <a:pt x="383" y="593"/>
                  </a:lnTo>
                  <a:lnTo>
                    <a:pt x="387" y="556"/>
                  </a:lnTo>
                  <a:lnTo>
                    <a:pt x="387" y="556"/>
                  </a:lnTo>
                  <a:lnTo>
                    <a:pt x="391" y="566"/>
                  </a:lnTo>
                  <a:lnTo>
                    <a:pt x="394" y="577"/>
                  </a:lnTo>
                  <a:lnTo>
                    <a:pt x="395" y="588"/>
                  </a:lnTo>
                  <a:lnTo>
                    <a:pt x="395" y="598"/>
                  </a:lnTo>
                  <a:lnTo>
                    <a:pt x="395" y="598"/>
                  </a:lnTo>
                  <a:lnTo>
                    <a:pt x="395" y="609"/>
                  </a:lnTo>
                  <a:lnTo>
                    <a:pt x="394" y="619"/>
                  </a:lnTo>
                  <a:lnTo>
                    <a:pt x="391" y="640"/>
                  </a:lnTo>
                  <a:lnTo>
                    <a:pt x="391" y="640"/>
                  </a:lnTo>
                  <a:lnTo>
                    <a:pt x="393" y="641"/>
                  </a:lnTo>
                  <a:lnTo>
                    <a:pt x="393" y="641"/>
                  </a:lnTo>
                  <a:lnTo>
                    <a:pt x="399" y="617"/>
                  </a:lnTo>
                  <a:lnTo>
                    <a:pt x="399" y="617"/>
                  </a:lnTo>
                  <a:lnTo>
                    <a:pt x="401" y="629"/>
                  </a:lnTo>
                  <a:lnTo>
                    <a:pt x="401" y="629"/>
                  </a:lnTo>
                  <a:lnTo>
                    <a:pt x="403" y="629"/>
                  </a:lnTo>
                  <a:lnTo>
                    <a:pt x="403" y="629"/>
                  </a:lnTo>
                  <a:lnTo>
                    <a:pt x="403" y="612"/>
                  </a:lnTo>
                  <a:lnTo>
                    <a:pt x="403" y="612"/>
                  </a:lnTo>
                  <a:lnTo>
                    <a:pt x="429" y="626"/>
                  </a:lnTo>
                  <a:lnTo>
                    <a:pt x="429" y="626"/>
                  </a:lnTo>
                  <a:lnTo>
                    <a:pt x="421" y="636"/>
                  </a:lnTo>
                  <a:lnTo>
                    <a:pt x="414" y="646"/>
                  </a:lnTo>
                  <a:lnTo>
                    <a:pt x="409" y="657"/>
                  </a:lnTo>
                  <a:lnTo>
                    <a:pt x="405" y="668"/>
                  </a:lnTo>
                  <a:lnTo>
                    <a:pt x="402" y="679"/>
                  </a:lnTo>
                  <a:lnTo>
                    <a:pt x="401" y="691"/>
                  </a:lnTo>
                  <a:lnTo>
                    <a:pt x="401" y="703"/>
                  </a:lnTo>
                  <a:lnTo>
                    <a:pt x="402" y="716"/>
                  </a:lnTo>
                  <a:lnTo>
                    <a:pt x="402" y="716"/>
                  </a:lnTo>
                  <a:lnTo>
                    <a:pt x="379" y="714"/>
                  </a:lnTo>
                  <a:lnTo>
                    <a:pt x="379" y="714"/>
                  </a:lnTo>
                  <a:lnTo>
                    <a:pt x="378" y="709"/>
                  </a:lnTo>
                  <a:lnTo>
                    <a:pt x="377" y="707"/>
                  </a:lnTo>
                  <a:lnTo>
                    <a:pt x="376" y="706"/>
                  </a:lnTo>
                  <a:lnTo>
                    <a:pt x="371" y="705"/>
                  </a:lnTo>
                  <a:lnTo>
                    <a:pt x="363" y="704"/>
                  </a:lnTo>
                  <a:lnTo>
                    <a:pt x="363" y="704"/>
                  </a:lnTo>
                  <a:close/>
                  <a:moveTo>
                    <a:pt x="315" y="1048"/>
                  </a:moveTo>
                  <a:lnTo>
                    <a:pt x="315" y="1048"/>
                  </a:lnTo>
                  <a:lnTo>
                    <a:pt x="317" y="1052"/>
                  </a:lnTo>
                  <a:lnTo>
                    <a:pt x="316" y="1055"/>
                  </a:lnTo>
                  <a:lnTo>
                    <a:pt x="314" y="1057"/>
                  </a:lnTo>
                  <a:lnTo>
                    <a:pt x="309" y="1058"/>
                  </a:lnTo>
                  <a:lnTo>
                    <a:pt x="309" y="1058"/>
                  </a:lnTo>
                  <a:lnTo>
                    <a:pt x="297" y="1058"/>
                  </a:lnTo>
                  <a:lnTo>
                    <a:pt x="286" y="1057"/>
                  </a:lnTo>
                  <a:lnTo>
                    <a:pt x="286" y="1057"/>
                  </a:lnTo>
                  <a:lnTo>
                    <a:pt x="256" y="1053"/>
                  </a:lnTo>
                  <a:lnTo>
                    <a:pt x="225" y="1048"/>
                  </a:lnTo>
                  <a:lnTo>
                    <a:pt x="225" y="1048"/>
                  </a:lnTo>
                  <a:lnTo>
                    <a:pt x="221" y="1046"/>
                  </a:lnTo>
                  <a:lnTo>
                    <a:pt x="221" y="1046"/>
                  </a:lnTo>
                  <a:lnTo>
                    <a:pt x="228" y="1031"/>
                  </a:lnTo>
                  <a:lnTo>
                    <a:pt x="235" y="1018"/>
                  </a:lnTo>
                  <a:lnTo>
                    <a:pt x="243" y="1004"/>
                  </a:lnTo>
                  <a:lnTo>
                    <a:pt x="252" y="992"/>
                  </a:lnTo>
                  <a:lnTo>
                    <a:pt x="252" y="992"/>
                  </a:lnTo>
                  <a:lnTo>
                    <a:pt x="255" y="990"/>
                  </a:lnTo>
                  <a:lnTo>
                    <a:pt x="258" y="990"/>
                  </a:lnTo>
                  <a:lnTo>
                    <a:pt x="258" y="990"/>
                  </a:lnTo>
                  <a:lnTo>
                    <a:pt x="266" y="994"/>
                  </a:lnTo>
                  <a:lnTo>
                    <a:pt x="273" y="998"/>
                  </a:lnTo>
                  <a:lnTo>
                    <a:pt x="280" y="1003"/>
                  </a:lnTo>
                  <a:lnTo>
                    <a:pt x="286" y="1008"/>
                  </a:lnTo>
                  <a:lnTo>
                    <a:pt x="298" y="1020"/>
                  </a:lnTo>
                  <a:lnTo>
                    <a:pt x="308" y="1034"/>
                  </a:lnTo>
                  <a:lnTo>
                    <a:pt x="308" y="1034"/>
                  </a:lnTo>
                  <a:lnTo>
                    <a:pt x="312" y="1041"/>
                  </a:lnTo>
                  <a:lnTo>
                    <a:pt x="315" y="1048"/>
                  </a:lnTo>
                  <a:lnTo>
                    <a:pt x="315" y="1048"/>
                  </a:lnTo>
                  <a:close/>
                  <a:moveTo>
                    <a:pt x="106" y="355"/>
                  </a:moveTo>
                  <a:lnTo>
                    <a:pt x="106" y="355"/>
                  </a:lnTo>
                  <a:lnTo>
                    <a:pt x="101" y="369"/>
                  </a:lnTo>
                  <a:lnTo>
                    <a:pt x="101" y="369"/>
                  </a:lnTo>
                  <a:lnTo>
                    <a:pt x="103" y="370"/>
                  </a:lnTo>
                  <a:lnTo>
                    <a:pt x="103" y="370"/>
                  </a:lnTo>
                  <a:lnTo>
                    <a:pt x="109" y="360"/>
                  </a:lnTo>
                  <a:lnTo>
                    <a:pt x="113" y="354"/>
                  </a:lnTo>
                  <a:lnTo>
                    <a:pt x="116" y="353"/>
                  </a:lnTo>
                  <a:lnTo>
                    <a:pt x="119" y="353"/>
                  </a:lnTo>
                  <a:lnTo>
                    <a:pt x="119" y="353"/>
                  </a:lnTo>
                  <a:lnTo>
                    <a:pt x="118" y="374"/>
                  </a:lnTo>
                  <a:lnTo>
                    <a:pt x="118" y="374"/>
                  </a:lnTo>
                  <a:lnTo>
                    <a:pt x="121" y="361"/>
                  </a:lnTo>
                  <a:lnTo>
                    <a:pt x="123" y="355"/>
                  </a:lnTo>
                  <a:lnTo>
                    <a:pt x="125" y="353"/>
                  </a:lnTo>
                  <a:lnTo>
                    <a:pt x="126" y="352"/>
                  </a:lnTo>
                  <a:lnTo>
                    <a:pt x="129" y="352"/>
                  </a:lnTo>
                  <a:lnTo>
                    <a:pt x="129" y="352"/>
                  </a:lnTo>
                  <a:lnTo>
                    <a:pt x="128" y="363"/>
                  </a:lnTo>
                  <a:lnTo>
                    <a:pt x="129" y="373"/>
                  </a:lnTo>
                  <a:lnTo>
                    <a:pt x="131" y="384"/>
                  </a:lnTo>
                  <a:lnTo>
                    <a:pt x="134" y="394"/>
                  </a:lnTo>
                  <a:lnTo>
                    <a:pt x="134" y="394"/>
                  </a:lnTo>
                  <a:lnTo>
                    <a:pt x="135" y="396"/>
                  </a:lnTo>
                  <a:lnTo>
                    <a:pt x="135" y="396"/>
                  </a:lnTo>
                  <a:lnTo>
                    <a:pt x="136" y="401"/>
                  </a:lnTo>
                  <a:lnTo>
                    <a:pt x="137" y="403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2" y="408"/>
                  </a:lnTo>
                  <a:lnTo>
                    <a:pt x="126" y="410"/>
                  </a:lnTo>
                  <a:lnTo>
                    <a:pt x="126" y="410"/>
                  </a:lnTo>
                  <a:lnTo>
                    <a:pt x="120" y="410"/>
                  </a:lnTo>
                  <a:lnTo>
                    <a:pt x="114" y="408"/>
                  </a:lnTo>
                  <a:lnTo>
                    <a:pt x="114" y="408"/>
                  </a:lnTo>
                  <a:lnTo>
                    <a:pt x="111" y="407"/>
                  </a:lnTo>
                  <a:lnTo>
                    <a:pt x="109" y="405"/>
                  </a:lnTo>
                  <a:lnTo>
                    <a:pt x="107" y="399"/>
                  </a:lnTo>
                  <a:lnTo>
                    <a:pt x="107" y="399"/>
                  </a:lnTo>
                  <a:lnTo>
                    <a:pt x="103" y="394"/>
                  </a:lnTo>
                  <a:lnTo>
                    <a:pt x="99" y="390"/>
                  </a:lnTo>
                  <a:lnTo>
                    <a:pt x="90" y="382"/>
                  </a:lnTo>
                  <a:lnTo>
                    <a:pt x="90" y="382"/>
                  </a:lnTo>
                  <a:lnTo>
                    <a:pt x="84" y="377"/>
                  </a:lnTo>
                  <a:lnTo>
                    <a:pt x="82" y="374"/>
                  </a:lnTo>
                  <a:lnTo>
                    <a:pt x="81" y="371"/>
                  </a:lnTo>
                  <a:lnTo>
                    <a:pt x="81" y="368"/>
                  </a:lnTo>
                  <a:lnTo>
                    <a:pt x="82" y="364"/>
                  </a:lnTo>
                  <a:lnTo>
                    <a:pt x="83" y="361"/>
                  </a:lnTo>
                  <a:lnTo>
                    <a:pt x="86" y="357"/>
                  </a:lnTo>
                  <a:lnTo>
                    <a:pt x="86" y="357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5" y="347"/>
                  </a:lnTo>
                  <a:lnTo>
                    <a:pt x="98" y="346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4" y="349"/>
                  </a:lnTo>
                  <a:lnTo>
                    <a:pt x="106" y="350"/>
                  </a:lnTo>
                  <a:lnTo>
                    <a:pt x="107" y="352"/>
                  </a:lnTo>
                  <a:lnTo>
                    <a:pt x="107" y="353"/>
                  </a:lnTo>
                  <a:lnTo>
                    <a:pt x="106" y="355"/>
                  </a:lnTo>
                  <a:lnTo>
                    <a:pt x="106" y="355"/>
                  </a:lnTo>
                  <a:close/>
                  <a:moveTo>
                    <a:pt x="395" y="411"/>
                  </a:moveTo>
                  <a:lnTo>
                    <a:pt x="395" y="411"/>
                  </a:lnTo>
                  <a:lnTo>
                    <a:pt x="395" y="405"/>
                  </a:lnTo>
                  <a:lnTo>
                    <a:pt x="395" y="399"/>
                  </a:lnTo>
                  <a:lnTo>
                    <a:pt x="396" y="397"/>
                  </a:lnTo>
                  <a:lnTo>
                    <a:pt x="398" y="394"/>
                  </a:lnTo>
                  <a:lnTo>
                    <a:pt x="400" y="392"/>
                  </a:lnTo>
                  <a:lnTo>
                    <a:pt x="403" y="390"/>
                  </a:lnTo>
                  <a:lnTo>
                    <a:pt x="403" y="390"/>
                  </a:lnTo>
                  <a:lnTo>
                    <a:pt x="406" y="389"/>
                  </a:lnTo>
                  <a:lnTo>
                    <a:pt x="408" y="389"/>
                  </a:lnTo>
                  <a:lnTo>
                    <a:pt x="408" y="389"/>
                  </a:lnTo>
                  <a:lnTo>
                    <a:pt x="449" y="397"/>
                  </a:lnTo>
                  <a:lnTo>
                    <a:pt x="449" y="397"/>
                  </a:lnTo>
                  <a:lnTo>
                    <a:pt x="451" y="399"/>
                  </a:lnTo>
                  <a:lnTo>
                    <a:pt x="452" y="402"/>
                  </a:lnTo>
                  <a:lnTo>
                    <a:pt x="452" y="402"/>
                  </a:lnTo>
                  <a:lnTo>
                    <a:pt x="451" y="413"/>
                  </a:lnTo>
                  <a:lnTo>
                    <a:pt x="448" y="424"/>
                  </a:lnTo>
                  <a:lnTo>
                    <a:pt x="448" y="424"/>
                  </a:lnTo>
                  <a:lnTo>
                    <a:pt x="447" y="426"/>
                  </a:lnTo>
                  <a:lnTo>
                    <a:pt x="444" y="428"/>
                  </a:lnTo>
                  <a:lnTo>
                    <a:pt x="439" y="430"/>
                  </a:lnTo>
                  <a:lnTo>
                    <a:pt x="439" y="430"/>
                  </a:lnTo>
                  <a:lnTo>
                    <a:pt x="426" y="430"/>
                  </a:lnTo>
                  <a:lnTo>
                    <a:pt x="414" y="430"/>
                  </a:lnTo>
                  <a:lnTo>
                    <a:pt x="414" y="430"/>
                  </a:lnTo>
                  <a:lnTo>
                    <a:pt x="405" y="429"/>
                  </a:lnTo>
                  <a:lnTo>
                    <a:pt x="401" y="428"/>
                  </a:lnTo>
                  <a:lnTo>
                    <a:pt x="399" y="427"/>
                  </a:lnTo>
                  <a:lnTo>
                    <a:pt x="397" y="424"/>
                  </a:lnTo>
                  <a:lnTo>
                    <a:pt x="395" y="421"/>
                  </a:lnTo>
                  <a:lnTo>
                    <a:pt x="395" y="417"/>
                  </a:lnTo>
                  <a:lnTo>
                    <a:pt x="395" y="411"/>
                  </a:lnTo>
                  <a:lnTo>
                    <a:pt x="395" y="411"/>
                  </a:lnTo>
                  <a:close/>
                  <a:moveTo>
                    <a:pt x="162" y="989"/>
                  </a:moveTo>
                  <a:lnTo>
                    <a:pt x="162" y="989"/>
                  </a:lnTo>
                  <a:lnTo>
                    <a:pt x="176" y="991"/>
                  </a:lnTo>
                  <a:lnTo>
                    <a:pt x="190" y="993"/>
                  </a:lnTo>
                  <a:lnTo>
                    <a:pt x="190" y="993"/>
                  </a:lnTo>
                  <a:lnTo>
                    <a:pt x="180" y="1009"/>
                  </a:lnTo>
                  <a:lnTo>
                    <a:pt x="180" y="1009"/>
                  </a:lnTo>
                  <a:lnTo>
                    <a:pt x="174" y="1020"/>
                  </a:lnTo>
                  <a:lnTo>
                    <a:pt x="174" y="1020"/>
                  </a:lnTo>
                  <a:lnTo>
                    <a:pt x="171" y="1027"/>
                  </a:lnTo>
                  <a:lnTo>
                    <a:pt x="170" y="1029"/>
                  </a:lnTo>
                  <a:lnTo>
                    <a:pt x="168" y="1030"/>
                  </a:lnTo>
                  <a:lnTo>
                    <a:pt x="166" y="1031"/>
                  </a:lnTo>
                  <a:lnTo>
                    <a:pt x="164" y="1030"/>
                  </a:lnTo>
                  <a:lnTo>
                    <a:pt x="157" y="1027"/>
                  </a:lnTo>
                  <a:lnTo>
                    <a:pt x="157" y="1027"/>
                  </a:lnTo>
                  <a:lnTo>
                    <a:pt x="139" y="1018"/>
                  </a:lnTo>
                  <a:lnTo>
                    <a:pt x="139" y="1018"/>
                  </a:lnTo>
                  <a:lnTo>
                    <a:pt x="136" y="1016"/>
                  </a:lnTo>
                  <a:lnTo>
                    <a:pt x="136" y="1016"/>
                  </a:lnTo>
                  <a:lnTo>
                    <a:pt x="155" y="993"/>
                  </a:lnTo>
                  <a:lnTo>
                    <a:pt x="155" y="993"/>
                  </a:lnTo>
                  <a:lnTo>
                    <a:pt x="159" y="990"/>
                  </a:lnTo>
                  <a:lnTo>
                    <a:pt x="161" y="989"/>
                  </a:lnTo>
                  <a:lnTo>
                    <a:pt x="162" y="989"/>
                  </a:lnTo>
                  <a:lnTo>
                    <a:pt x="162" y="989"/>
                  </a:lnTo>
                  <a:close/>
                  <a:moveTo>
                    <a:pt x="397" y="226"/>
                  </a:moveTo>
                  <a:lnTo>
                    <a:pt x="397" y="226"/>
                  </a:lnTo>
                  <a:lnTo>
                    <a:pt x="342" y="189"/>
                  </a:lnTo>
                  <a:lnTo>
                    <a:pt x="342" y="189"/>
                  </a:lnTo>
                  <a:lnTo>
                    <a:pt x="380" y="171"/>
                  </a:lnTo>
                  <a:lnTo>
                    <a:pt x="380" y="171"/>
                  </a:lnTo>
                  <a:lnTo>
                    <a:pt x="397" y="226"/>
                  </a:lnTo>
                  <a:lnTo>
                    <a:pt x="397" y="226"/>
                  </a:lnTo>
                  <a:close/>
                  <a:moveTo>
                    <a:pt x="333" y="183"/>
                  </a:moveTo>
                  <a:lnTo>
                    <a:pt x="333" y="183"/>
                  </a:lnTo>
                  <a:lnTo>
                    <a:pt x="277" y="156"/>
                  </a:lnTo>
                  <a:lnTo>
                    <a:pt x="277" y="156"/>
                  </a:lnTo>
                  <a:lnTo>
                    <a:pt x="319" y="136"/>
                  </a:lnTo>
                  <a:lnTo>
                    <a:pt x="319" y="136"/>
                  </a:lnTo>
                  <a:lnTo>
                    <a:pt x="333" y="183"/>
                  </a:lnTo>
                  <a:lnTo>
                    <a:pt x="333" y="183"/>
                  </a:lnTo>
                  <a:close/>
                  <a:moveTo>
                    <a:pt x="446" y="270"/>
                  </a:moveTo>
                  <a:lnTo>
                    <a:pt x="446" y="270"/>
                  </a:lnTo>
                  <a:lnTo>
                    <a:pt x="486" y="260"/>
                  </a:lnTo>
                  <a:lnTo>
                    <a:pt x="486" y="260"/>
                  </a:lnTo>
                  <a:lnTo>
                    <a:pt x="486" y="315"/>
                  </a:lnTo>
                  <a:lnTo>
                    <a:pt x="486" y="315"/>
                  </a:lnTo>
                  <a:lnTo>
                    <a:pt x="446" y="270"/>
                  </a:lnTo>
                  <a:lnTo>
                    <a:pt x="446" y="270"/>
                  </a:lnTo>
                  <a:close/>
                  <a:moveTo>
                    <a:pt x="267" y="152"/>
                  </a:moveTo>
                  <a:lnTo>
                    <a:pt x="267" y="152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59" y="110"/>
                  </a:lnTo>
                  <a:lnTo>
                    <a:pt x="259" y="110"/>
                  </a:lnTo>
                  <a:lnTo>
                    <a:pt x="267" y="152"/>
                  </a:lnTo>
                  <a:lnTo>
                    <a:pt x="267" y="152"/>
                  </a:lnTo>
                  <a:close/>
                  <a:moveTo>
                    <a:pt x="438" y="265"/>
                  </a:moveTo>
                  <a:lnTo>
                    <a:pt x="438" y="265"/>
                  </a:lnTo>
                  <a:lnTo>
                    <a:pt x="402" y="231"/>
                  </a:lnTo>
                  <a:lnTo>
                    <a:pt x="402" y="231"/>
                  </a:lnTo>
                  <a:lnTo>
                    <a:pt x="438" y="215"/>
                  </a:lnTo>
                  <a:lnTo>
                    <a:pt x="438" y="215"/>
                  </a:lnTo>
                  <a:lnTo>
                    <a:pt x="438" y="265"/>
                  </a:lnTo>
                  <a:lnTo>
                    <a:pt x="438" y="265"/>
                  </a:lnTo>
                  <a:close/>
                  <a:moveTo>
                    <a:pt x="320" y="958"/>
                  </a:moveTo>
                  <a:lnTo>
                    <a:pt x="320" y="958"/>
                  </a:lnTo>
                  <a:lnTo>
                    <a:pt x="307" y="982"/>
                  </a:lnTo>
                  <a:lnTo>
                    <a:pt x="307" y="982"/>
                  </a:lnTo>
                  <a:lnTo>
                    <a:pt x="287" y="974"/>
                  </a:lnTo>
                  <a:lnTo>
                    <a:pt x="287" y="974"/>
                  </a:lnTo>
                  <a:lnTo>
                    <a:pt x="289" y="967"/>
                  </a:lnTo>
                  <a:lnTo>
                    <a:pt x="293" y="961"/>
                  </a:lnTo>
                  <a:lnTo>
                    <a:pt x="297" y="957"/>
                  </a:lnTo>
                  <a:lnTo>
                    <a:pt x="303" y="953"/>
                  </a:lnTo>
                  <a:lnTo>
                    <a:pt x="303" y="953"/>
                  </a:lnTo>
                  <a:lnTo>
                    <a:pt x="306" y="952"/>
                  </a:lnTo>
                  <a:lnTo>
                    <a:pt x="308" y="951"/>
                  </a:lnTo>
                  <a:lnTo>
                    <a:pt x="310" y="952"/>
                  </a:lnTo>
                  <a:lnTo>
                    <a:pt x="312" y="953"/>
                  </a:lnTo>
                  <a:lnTo>
                    <a:pt x="316" y="956"/>
                  </a:lnTo>
                  <a:lnTo>
                    <a:pt x="320" y="958"/>
                  </a:lnTo>
                  <a:lnTo>
                    <a:pt x="320" y="958"/>
                  </a:lnTo>
                  <a:close/>
                </a:path>
              </a:pathLst>
            </a:custGeom>
            <a:solidFill>
              <a:srgbClr val="F6A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7" name="Freeform 353"/>
            <p:cNvSpPr>
              <a:spLocks noEditPoints="1"/>
            </p:cNvSpPr>
            <p:nvPr/>
          </p:nvSpPr>
          <p:spPr bwMode="auto">
            <a:xfrm>
              <a:off x="4336" y="3215"/>
              <a:ext cx="563" cy="908"/>
            </a:xfrm>
            <a:custGeom>
              <a:avLst/>
              <a:gdLst/>
              <a:ahLst/>
              <a:cxnLst>
                <a:cxn ang="0">
                  <a:pos x="311" y="881"/>
                </a:cxn>
                <a:cxn ang="0">
                  <a:pos x="230" y="907"/>
                </a:cxn>
                <a:cxn ang="0">
                  <a:pos x="161" y="829"/>
                </a:cxn>
                <a:cxn ang="0">
                  <a:pos x="187" y="824"/>
                </a:cxn>
                <a:cxn ang="0">
                  <a:pos x="207" y="809"/>
                </a:cxn>
                <a:cxn ang="0">
                  <a:pos x="112" y="715"/>
                </a:cxn>
                <a:cxn ang="0">
                  <a:pos x="109" y="652"/>
                </a:cxn>
                <a:cxn ang="0">
                  <a:pos x="140" y="673"/>
                </a:cxn>
                <a:cxn ang="0">
                  <a:pos x="183" y="679"/>
                </a:cxn>
                <a:cxn ang="0">
                  <a:pos x="216" y="702"/>
                </a:cxn>
                <a:cxn ang="0">
                  <a:pos x="254" y="705"/>
                </a:cxn>
                <a:cxn ang="0">
                  <a:pos x="295" y="705"/>
                </a:cxn>
                <a:cxn ang="0">
                  <a:pos x="337" y="701"/>
                </a:cxn>
                <a:cxn ang="0">
                  <a:pos x="275" y="712"/>
                </a:cxn>
                <a:cxn ang="0">
                  <a:pos x="325" y="792"/>
                </a:cxn>
                <a:cxn ang="0">
                  <a:pos x="386" y="677"/>
                </a:cxn>
                <a:cxn ang="0">
                  <a:pos x="315" y="745"/>
                </a:cxn>
                <a:cxn ang="0">
                  <a:pos x="348" y="802"/>
                </a:cxn>
                <a:cxn ang="0">
                  <a:pos x="347" y="814"/>
                </a:cxn>
                <a:cxn ang="0">
                  <a:pos x="337" y="821"/>
                </a:cxn>
                <a:cxn ang="0">
                  <a:pos x="371" y="876"/>
                </a:cxn>
                <a:cxn ang="0">
                  <a:pos x="466" y="824"/>
                </a:cxn>
                <a:cxn ang="0">
                  <a:pos x="524" y="250"/>
                </a:cxn>
                <a:cxn ang="0">
                  <a:pos x="486" y="195"/>
                </a:cxn>
                <a:cxn ang="0">
                  <a:pos x="306" y="75"/>
                </a:cxn>
                <a:cxn ang="0">
                  <a:pos x="239" y="79"/>
                </a:cxn>
                <a:cxn ang="0">
                  <a:pos x="301" y="91"/>
                </a:cxn>
                <a:cxn ang="0">
                  <a:pos x="361" y="142"/>
                </a:cxn>
                <a:cxn ang="0">
                  <a:pos x="492" y="245"/>
                </a:cxn>
                <a:cxn ang="0">
                  <a:pos x="536" y="91"/>
                </a:cxn>
                <a:cxn ang="0">
                  <a:pos x="489" y="29"/>
                </a:cxn>
                <a:cxn ang="0">
                  <a:pos x="468" y="40"/>
                </a:cxn>
                <a:cxn ang="0">
                  <a:pos x="439" y="32"/>
                </a:cxn>
                <a:cxn ang="0">
                  <a:pos x="447" y="3"/>
                </a:cxn>
                <a:cxn ang="0">
                  <a:pos x="428" y="52"/>
                </a:cxn>
                <a:cxn ang="0">
                  <a:pos x="507" y="607"/>
                </a:cxn>
                <a:cxn ang="0">
                  <a:pos x="507" y="596"/>
                </a:cxn>
                <a:cxn ang="0">
                  <a:pos x="526" y="618"/>
                </a:cxn>
                <a:cxn ang="0">
                  <a:pos x="531" y="577"/>
                </a:cxn>
                <a:cxn ang="0">
                  <a:pos x="552" y="584"/>
                </a:cxn>
                <a:cxn ang="0">
                  <a:pos x="478" y="627"/>
                </a:cxn>
                <a:cxn ang="0">
                  <a:pos x="534" y="652"/>
                </a:cxn>
                <a:cxn ang="0">
                  <a:pos x="504" y="625"/>
                </a:cxn>
                <a:cxn ang="0">
                  <a:pos x="66" y="256"/>
                </a:cxn>
                <a:cxn ang="0">
                  <a:pos x="47" y="286"/>
                </a:cxn>
                <a:cxn ang="0">
                  <a:pos x="44" y="290"/>
                </a:cxn>
                <a:cxn ang="0">
                  <a:pos x="6" y="283"/>
                </a:cxn>
                <a:cxn ang="0">
                  <a:pos x="27" y="318"/>
                </a:cxn>
                <a:cxn ang="0">
                  <a:pos x="94" y="306"/>
                </a:cxn>
                <a:cxn ang="0">
                  <a:pos x="31" y="265"/>
                </a:cxn>
                <a:cxn ang="0">
                  <a:pos x="81" y="262"/>
                </a:cxn>
                <a:cxn ang="0">
                  <a:pos x="84" y="241"/>
                </a:cxn>
                <a:cxn ang="0">
                  <a:pos x="33" y="211"/>
                </a:cxn>
                <a:cxn ang="0">
                  <a:pos x="8" y="257"/>
                </a:cxn>
                <a:cxn ang="0">
                  <a:pos x="359" y="51"/>
                </a:cxn>
                <a:cxn ang="0">
                  <a:pos x="480" y="128"/>
                </a:cxn>
                <a:cxn ang="0">
                  <a:pos x="489" y="184"/>
                </a:cxn>
                <a:cxn ang="0">
                  <a:pos x="534" y="240"/>
                </a:cxn>
                <a:cxn ang="0">
                  <a:pos x="303" y="23"/>
                </a:cxn>
              </a:cxnLst>
              <a:rect l="0" t="0" r="r" b="b"/>
              <a:pathLst>
                <a:path w="563" h="908">
                  <a:moveTo>
                    <a:pt x="325" y="792"/>
                  </a:moveTo>
                  <a:lnTo>
                    <a:pt x="325" y="792"/>
                  </a:lnTo>
                  <a:lnTo>
                    <a:pt x="328" y="802"/>
                  </a:lnTo>
                  <a:lnTo>
                    <a:pt x="329" y="813"/>
                  </a:lnTo>
                  <a:lnTo>
                    <a:pt x="329" y="824"/>
                  </a:lnTo>
                  <a:lnTo>
                    <a:pt x="327" y="835"/>
                  </a:lnTo>
                  <a:lnTo>
                    <a:pt x="327" y="835"/>
                  </a:lnTo>
                  <a:lnTo>
                    <a:pt x="324" y="844"/>
                  </a:lnTo>
                  <a:lnTo>
                    <a:pt x="320" y="853"/>
                  </a:lnTo>
                  <a:lnTo>
                    <a:pt x="320" y="853"/>
                  </a:lnTo>
                  <a:lnTo>
                    <a:pt x="316" y="867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9" y="885"/>
                  </a:lnTo>
                  <a:lnTo>
                    <a:pt x="306" y="889"/>
                  </a:lnTo>
                  <a:lnTo>
                    <a:pt x="303" y="893"/>
                  </a:lnTo>
                  <a:lnTo>
                    <a:pt x="299" y="895"/>
                  </a:lnTo>
                  <a:lnTo>
                    <a:pt x="299" y="895"/>
                  </a:lnTo>
                  <a:lnTo>
                    <a:pt x="282" y="902"/>
                  </a:lnTo>
                  <a:lnTo>
                    <a:pt x="274" y="904"/>
                  </a:lnTo>
                  <a:lnTo>
                    <a:pt x="265" y="906"/>
                  </a:lnTo>
                  <a:lnTo>
                    <a:pt x="257" y="907"/>
                  </a:lnTo>
                  <a:lnTo>
                    <a:pt x="248" y="908"/>
                  </a:lnTo>
                  <a:lnTo>
                    <a:pt x="239" y="908"/>
                  </a:lnTo>
                  <a:lnTo>
                    <a:pt x="230" y="907"/>
                  </a:lnTo>
                  <a:lnTo>
                    <a:pt x="230" y="907"/>
                  </a:lnTo>
                  <a:lnTo>
                    <a:pt x="220" y="906"/>
                  </a:lnTo>
                  <a:lnTo>
                    <a:pt x="215" y="905"/>
                  </a:lnTo>
                  <a:lnTo>
                    <a:pt x="211" y="904"/>
                  </a:lnTo>
                  <a:lnTo>
                    <a:pt x="211" y="904"/>
                  </a:lnTo>
                  <a:lnTo>
                    <a:pt x="201" y="900"/>
                  </a:lnTo>
                  <a:lnTo>
                    <a:pt x="192" y="894"/>
                  </a:lnTo>
                  <a:lnTo>
                    <a:pt x="185" y="887"/>
                  </a:lnTo>
                  <a:lnTo>
                    <a:pt x="178" y="878"/>
                  </a:lnTo>
                  <a:lnTo>
                    <a:pt x="178" y="878"/>
                  </a:lnTo>
                  <a:lnTo>
                    <a:pt x="172" y="867"/>
                  </a:lnTo>
                  <a:lnTo>
                    <a:pt x="167" y="855"/>
                  </a:lnTo>
                  <a:lnTo>
                    <a:pt x="163" y="842"/>
                  </a:lnTo>
                  <a:lnTo>
                    <a:pt x="161" y="829"/>
                  </a:lnTo>
                  <a:lnTo>
                    <a:pt x="161" y="829"/>
                  </a:lnTo>
                  <a:lnTo>
                    <a:pt x="160" y="823"/>
                  </a:lnTo>
                  <a:lnTo>
                    <a:pt x="160" y="816"/>
                  </a:lnTo>
                  <a:lnTo>
                    <a:pt x="162" y="803"/>
                  </a:lnTo>
                  <a:lnTo>
                    <a:pt x="162" y="803"/>
                  </a:lnTo>
                  <a:lnTo>
                    <a:pt x="163" y="801"/>
                  </a:lnTo>
                  <a:lnTo>
                    <a:pt x="164" y="800"/>
                  </a:lnTo>
                  <a:lnTo>
                    <a:pt x="164" y="800"/>
                  </a:lnTo>
                  <a:lnTo>
                    <a:pt x="166" y="801"/>
                  </a:lnTo>
                  <a:lnTo>
                    <a:pt x="168" y="802"/>
                  </a:lnTo>
                  <a:lnTo>
                    <a:pt x="168" y="802"/>
                  </a:lnTo>
                  <a:lnTo>
                    <a:pt x="177" y="813"/>
                  </a:lnTo>
                  <a:lnTo>
                    <a:pt x="187" y="824"/>
                  </a:lnTo>
                  <a:lnTo>
                    <a:pt x="187" y="824"/>
                  </a:lnTo>
                  <a:lnTo>
                    <a:pt x="184" y="819"/>
                  </a:lnTo>
                  <a:lnTo>
                    <a:pt x="181" y="814"/>
                  </a:lnTo>
                  <a:lnTo>
                    <a:pt x="174" y="804"/>
                  </a:lnTo>
                  <a:lnTo>
                    <a:pt x="167" y="794"/>
                  </a:lnTo>
                  <a:lnTo>
                    <a:pt x="164" y="789"/>
                  </a:lnTo>
                  <a:lnTo>
                    <a:pt x="161" y="783"/>
                  </a:lnTo>
                  <a:lnTo>
                    <a:pt x="161" y="783"/>
                  </a:lnTo>
                  <a:lnTo>
                    <a:pt x="164" y="781"/>
                  </a:lnTo>
                  <a:lnTo>
                    <a:pt x="164" y="781"/>
                  </a:lnTo>
                  <a:lnTo>
                    <a:pt x="206" y="810"/>
                  </a:lnTo>
                  <a:lnTo>
                    <a:pt x="206" y="810"/>
                  </a:lnTo>
                  <a:lnTo>
                    <a:pt x="207" y="809"/>
                  </a:lnTo>
                  <a:lnTo>
                    <a:pt x="207" y="809"/>
                  </a:lnTo>
                  <a:lnTo>
                    <a:pt x="202" y="805"/>
                  </a:lnTo>
                  <a:lnTo>
                    <a:pt x="202" y="805"/>
                  </a:lnTo>
                  <a:lnTo>
                    <a:pt x="185" y="793"/>
                  </a:lnTo>
                  <a:lnTo>
                    <a:pt x="177" y="787"/>
                  </a:lnTo>
                  <a:lnTo>
                    <a:pt x="169" y="780"/>
                  </a:lnTo>
                  <a:lnTo>
                    <a:pt x="169" y="780"/>
                  </a:lnTo>
                  <a:lnTo>
                    <a:pt x="146" y="761"/>
                  </a:lnTo>
                  <a:lnTo>
                    <a:pt x="136" y="750"/>
                  </a:lnTo>
                  <a:lnTo>
                    <a:pt x="126" y="739"/>
                  </a:lnTo>
                  <a:lnTo>
                    <a:pt x="126" y="739"/>
                  </a:lnTo>
                  <a:lnTo>
                    <a:pt x="119" y="727"/>
                  </a:lnTo>
                  <a:lnTo>
                    <a:pt x="112" y="715"/>
                  </a:lnTo>
                  <a:lnTo>
                    <a:pt x="106" y="702"/>
                  </a:lnTo>
                  <a:lnTo>
                    <a:pt x="102" y="689"/>
                  </a:lnTo>
                  <a:lnTo>
                    <a:pt x="102" y="689"/>
                  </a:lnTo>
                  <a:lnTo>
                    <a:pt x="100" y="676"/>
                  </a:lnTo>
                  <a:lnTo>
                    <a:pt x="99" y="663"/>
                  </a:lnTo>
                  <a:lnTo>
                    <a:pt x="97" y="637"/>
                  </a:lnTo>
                  <a:lnTo>
                    <a:pt x="97" y="637"/>
                  </a:lnTo>
                  <a:lnTo>
                    <a:pt x="103" y="636"/>
                  </a:lnTo>
                  <a:lnTo>
                    <a:pt x="106" y="636"/>
                  </a:lnTo>
                  <a:lnTo>
                    <a:pt x="107" y="638"/>
                  </a:lnTo>
                  <a:lnTo>
                    <a:pt x="108" y="643"/>
                  </a:lnTo>
                  <a:lnTo>
                    <a:pt x="108" y="643"/>
                  </a:lnTo>
                  <a:lnTo>
                    <a:pt x="109" y="652"/>
                  </a:lnTo>
                  <a:lnTo>
                    <a:pt x="109" y="652"/>
                  </a:lnTo>
                  <a:lnTo>
                    <a:pt x="117" y="649"/>
                  </a:lnTo>
                  <a:lnTo>
                    <a:pt x="117" y="649"/>
                  </a:lnTo>
                  <a:lnTo>
                    <a:pt x="121" y="655"/>
                  </a:lnTo>
                  <a:lnTo>
                    <a:pt x="125" y="659"/>
                  </a:lnTo>
                  <a:lnTo>
                    <a:pt x="129" y="661"/>
                  </a:lnTo>
                  <a:lnTo>
                    <a:pt x="133" y="662"/>
                  </a:lnTo>
                  <a:lnTo>
                    <a:pt x="133" y="662"/>
                  </a:lnTo>
                  <a:lnTo>
                    <a:pt x="134" y="669"/>
                  </a:lnTo>
                  <a:lnTo>
                    <a:pt x="134" y="669"/>
                  </a:lnTo>
                  <a:lnTo>
                    <a:pt x="140" y="666"/>
                  </a:lnTo>
                  <a:lnTo>
                    <a:pt x="140" y="666"/>
                  </a:lnTo>
                  <a:lnTo>
                    <a:pt x="140" y="673"/>
                  </a:lnTo>
                  <a:lnTo>
                    <a:pt x="140" y="673"/>
                  </a:lnTo>
                  <a:lnTo>
                    <a:pt x="159" y="675"/>
                  </a:lnTo>
                  <a:lnTo>
                    <a:pt x="159" y="675"/>
                  </a:lnTo>
                  <a:lnTo>
                    <a:pt x="160" y="679"/>
                  </a:lnTo>
                  <a:lnTo>
                    <a:pt x="160" y="679"/>
                  </a:lnTo>
                  <a:lnTo>
                    <a:pt x="171" y="675"/>
                  </a:lnTo>
                  <a:lnTo>
                    <a:pt x="171" y="675"/>
                  </a:lnTo>
                  <a:lnTo>
                    <a:pt x="172" y="678"/>
                  </a:lnTo>
                  <a:lnTo>
                    <a:pt x="172" y="680"/>
                  </a:lnTo>
                  <a:lnTo>
                    <a:pt x="174" y="681"/>
                  </a:lnTo>
                  <a:lnTo>
                    <a:pt x="175" y="682"/>
                  </a:lnTo>
                  <a:lnTo>
                    <a:pt x="179" y="681"/>
                  </a:lnTo>
                  <a:lnTo>
                    <a:pt x="183" y="679"/>
                  </a:lnTo>
                  <a:lnTo>
                    <a:pt x="183" y="679"/>
                  </a:lnTo>
                  <a:lnTo>
                    <a:pt x="184" y="688"/>
                  </a:lnTo>
                  <a:lnTo>
                    <a:pt x="184" y="688"/>
                  </a:lnTo>
                  <a:lnTo>
                    <a:pt x="188" y="685"/>
                  </a:lnTo>
                  <a:lnTo>
                    <a:pt x="191" y="683"/>
                  </a:lnTo>
                  <a:lnTo>
                    <a:pt x="191" y="683"/>
                  </a:lnTo>
                  <a:lnTo>
                    <a:pt x="196" y="688"/>
                  </a:lnTo>
                  <a:lnTo>
                    <a:pt x="200" y="694"/>
                  </a:lnTo>
                  <a:lnTo>
                    <a:pt x="200" y="694"/>
                  </a:lnTo>
                  <a:lnTo>
                    <a:pt x="207" y="690"/>
                  </a:lnTo>
                  <a:lnTo>
                    <a:pt x="207" y="690"/>
                  </a:lnTo>
                  <a:lnTo>
                    <a:pt x="216" y="702"/>
                  </a:lnTo>
                  <a:lnTo>
                    <a:pt x="216" y="702"/>
                  </a:lnTo>
                  <a:lnTo>
                    <a:pt x="226" y="695"/>
                  </a:lnTo>
                  <a:lnTo>
                    <a:pt x="226" y="695"/>
                  </a:lnTo>
                  <a:lnTo>
                    <a:pt x="227" y="704"/>
                  </a:lnTo>
                  <a:lnTo>
                    <a:pt x="227" y="704"/>
                  </a:lnTo>
                  <a:lnTo>
                    <a:pt x="239" y="699"/>
                  </a:lnTo>
                  <a:lnTo>
                    <a:pt x="239" y="699"/>
                  </a:lnTo>
                  <a:lnTo>
                    <a:pt x="242" y="701"/>
                  </a:lnTo>
                  <a:lnTo>
                    <a:pt x="245" y="704"/>
                  </a:lnTo>
                  <a:lnTo>
                    <a:pt x="245" y="704"/>
                  </a:lnTo>
                  <a:lnTo>
                    <a:pt x="249" y="706"/>
                  </a:lnTo>
                  <a:lnTo>
                    <a:pt x="252" y="707"/>
                  </a:lnTo>
                  <a:lnTo>
                    <a:pt x="252" y="707"/>
                  </a:lnTo>
                  <a:lnTo>
                    <a:pt x="254" y="705"/>
                  </a:lnTo>
                  <a:lnTo>
                    <a:pt x="256" y="704"/>
                  </a:lnTo>
                  <a:lnTo>
                    <a:pt x="259" y="704"/>
                  </a:lnTo>
                  <a:lnTo>
                    <a:pt x="263" y="705"/>
                  </a:lnTo>
                  <a:lnTo>
                    <a:pt x="266" y="706"/>
                  </a:lnTo>
                  <a:lnTo>
                    <a:pt x="266" y="706"/>
                  </a:lnTo>
                  <a:lnTo>
                    <a:pt x="275" y="705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8" y="702"/>
                  </a:lnTo>
                  <a:lnTo>
                    <a:pt x="291" y="702"/>
                  </a:lnTo>
                  <a:lnTo>
                    <a:pt x="293" y="702"/>
                  </a:lnTo>
                  <a:lnTo>
                    <a:pt x="294" y="703"/>
                  </a:lnTo>
                  <a:lnTo>
                    <a:pt x="295" y="705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309" y="702"/>
                  </a:lnTo>
                  <a:lnTo>
                    <a:pt x="309" y="702"/>
                  </a:lnTo>
                  <a:lnTo>
                    <a:pt x="310" y="708"/>
                  </a:lnTo>
                  <a:lnTo>
                    <a:pt x="310" y="708"/>
                  </a:lnTo>
                  <a:lnTo>
                    <a:pt x="316" y="705"/>
                  </a:lnTo>
                  <a:lnTo>
                    <a:pt x="320" y="702"/>
                  </a:lnTo>
                  <a:lnTo>
                    <a:pt x="320" y="702"/>
                  </a:lnTo>
                  <a:lnTo>
                    <a:pt x="325" y="698"/>
                  </a:lnTo>
                  <a:lnTo>
                    <a:pt x="329" y="697"/>
                  </a:lnTo>
                  <a:lnTo>
                    <a:pt x="333" y="698"/>
                  </a:lnTo>
                  <a:lnTo>
                    <a:pt x="337" y="701"/>
                  </a:lnTo>
                  <a:lnTo>
                    <a:pt x="337" y="701"/>
                  </a:lnTo>
                  <a:lnTo>
                    <a:pt x="346" y="696"/>
                  </a:lnTo>
                  <a:lnTo>
                    <a:pt x="346" y="696"/>
                  </a:lnTo>
                  <a:lnTo>
                    <a:pt x="347" y="698"/>
                  </a:lnTo>
                  <a:lnTo>
                    <a:pt x="347" y="698"/>
                  </a:lnTo>
                  <a:lnTo>
                    <a:pt x="339" y="712"/>
                  </a:lnTo>
                  <a:lnTo>
                    <a:pt x="330" y="724"/>
                  </a:lnTo>
                  <a:lnTo>
                    <a:pt x="320" y="737"/>
                  </a:lnTo>
                  <a:lnTo>
                    <a:pt x="308" y="748"/>
                  </a:lnTo>
                  <a:lnTo>
                    <a:pt x="308" y="748"/>
                  </a:lnTo>
                  <a:lnTo>
                    <a:pt x="277" y="710"/>
                  </a:lnTo>
                  <a:lnTo>
                    <a:pt x="277" y="710"/>
                  </a:lnTo>
                  <a:lnTo>
                    <a:pt x="275" y="712"/>
                  </a:lnTo>
                  <a:lnTo>
                    <a:pt x="275" y="712"/>
                  </a:lnTo>
                  <a:lnTo>
                    <a:pt x="277" y="716"/>
                  </a:lnTo>
                  <a:lnTo>
                    <a:pt x="280" y="720"/>
                  </a:lnTo>
                  <a:lnTo>
                    <a:pt x="280" y="720"/>
                  </a:lnTo>
                  <a:lnTo>
                    <a:pt x="293" y="738"/>
                  </a:lnTo>
                  <a:lnTo>
                    <a:pt x="300" y="746"/>
                  </a:lnTo>
                  <a:lnTo>
                    <a:pt x="307" y="755"/>
                  </a:lnTo>
                  <a:lnTo>
                    <a:pt x="307" y="755"/>
                  </a:lnTo>
                  <a:lnTo>
                    <a:pt x="314" y="763"/>
                  </a:lnTo>
                  <a:lnTo>
                    <a:pt x="318" y="772"/>
                  </a:lnTo>
                  <a:lnTo>
                    <a:pt x="322" y="782"/>
                  </a:lnTo>
                  <a:lnTo>
                    <a:pt x="325" y="792"/>
                  </a:lnTo>
                  <a:lnTo>
                    <a:pt x="325" y="792"/>
                  </a:lnTo>
                  <a:close/>
                  <a:moveTo>
                    <a:pt x="447" y="732"/>
                  </a:moveTo>
                  <a:lnTo>
                    <a:pt x="447" y="732"/>
                  </a:lnTo>
                  <a:lnTo>
                    <a:pt x="440" y="722"/>
                  </a:lnTo>
                  <a:lnTo>
                    <a:pt x="432" y="714"/>
                  </a:lnTo>
                  <a:lnTo>
                    <a:pt x="415" y="698"/>
                  </a:lnTo>
                  <a:lnTo>
                    <a:pt x="415" y="698"/>
                  </a:lnTo>
                  <a:lnTo>
                    <a:pt x="407" y="689"/>
                  </a:lnTo>
                  <a:lnTo>
                    <a:pt x="400" y="681"/>
                  </a:lnTo>
                  <a:lnTo>
                    <a:pt x="400" y="681"/>
                  </a:lnTo>
                  <a:lnTo>
                    <a:pt x="396" y="683"/>
                  </a:lnTo>
                  <a:lnTo>
                    <a:pt x="393" y="684"/>
                  </a:lnTo>
                  <a:lnTo>
                    <a:pt x="390" y="682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70" y="695"/>
                  </a:lnTo>
                  <a:lnTo>
                    <a:pt x="370" y="695"/>
                  </a:lnTo>
                  <a:lnTo>
                    <a:pt x="370" y="686"/>
                  </a:lnTo>
                  <a:lnTo>
                    <a:pt x="370" y="686"/>
                  </a:lnTo>
                  <a:lnTo>
                    <a:pt x="368" y="685"/>
                  </a:lnTo>
                  <a:lnTo>
                    <a:pt x="368" y="685"/>
                  </a:lnTo>
                  <a:lnTo>
                    <a:pt x="357" y="696"/>
                  </a:lnTo>
                  <a:lnTo>
                    <a:pt x="346" y="707"/>
                  </a:lnTo>
                  <a:lnTo>
                    <a:pt x="346" y="707"/>
                  </a:lnTo>
                  <a:lnTo>
                    <a:pt x="330" y="726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3" y="748"/>
                  </a:lnTo>
                  <a:lnTo>
                    <a:pt x="312" y="750"/>
                  </a:lnTo>
                  <a:lnTo>
                    <a:pt x="312" y="753"/>
                  </a:lnTo>
                  <a:lnTo>
                    <a:pt x="314" y="757"/>
                  </a:lnTo>
                  <a:lnTo>
                    <a:pt x="314" y="757"/>
                  </a:lnTo>
                  <a:lnTo>
                    <a:pt x="323" y="770"/>
                  </a:lnTo>
                  <a:lnTo>
                    <a:pt x="326" y="777"/>
                  </a:lnTo>
                  <a:lnTo>
                    <a:pt x="330" y="784"/>
                  </a:lnTo>
                  <a:lnTo>
                    <a:pt x="330" y="784"/>
                  </a:lnTo>
                  <a:lnTo>
                    <a:pt x="334" y="791"/>
                  </a:lnTo>
                  <a:lnTo>
                    <a:pt x="340" y="798"/>
                  </a:lnTo>
                  <a:lnTo>
                    <a:pt x="344" y="800"/>
                  </a:lnTo>
                  <a:lnTo>
                    <a:pt x="348" y="802"/>
                  </a:lnTo>
                  <a:lnTo>
                    <a:pt x="352" y="803"/>
                  </a:lnTo>
                  <a:lnTo>
                    <a:pt x="356" y="804"/>
                  </a:lnTo>
                  <a:lnTo>
                    <a:pt x="356" y="804"/>
                  </a:lnTo>
                  <a:lnTo>
                    <a:pt x="370" y="805"/>
                  </a:lnTo>
                  <a:lnTo>
                    <a:pt x="370" y="805"/>
                  </a:lnTo>
                  <a:lnTo>
                    <a:pt x="365" y="806"/>
                  </a:lnTo>
                  <a:lnTo>
                    <a:pt x="360" y="807"/>
                  </a:lnTo>
                  <a:lnTo>
                    <a:pt x="351" y="807"/>
                  </a:lnTo>
                  <a:lnTo>
                    <a:pt x="342" y="804"/>
                  </a:lnTo>
                  <a:lnTo>
                    <a:pt x="334" y="800"/>
                  </a:lnTo>
                  <a:lnTo>
                    <a:pt x="334" y="800"/>
                  </a:lnTo>
                  <a:lnTo>
                    <a:pt x="342" y="810"/>
                  </a:lnTo>
                  <a:lnTo>
                    <a:pt x="347" y="814"/>
                  </a:lnTo>
                  <a:lnTo>
                    <a:pt x="351" y="818"/>
                  </a:lnTo>
                  <a:lnTo>
                    <a:pt x="351" y="818"/>
                  </a:lnTo>
                  <a:lnTo>
                    <a:pt x="357" y="821"/>
                  </a:lnTo>
                  <a:lnTo>
                    <a:pt x="362" y="823"/>
                  </a:lnTo>
                  <a:lnTo>
                    <a:pt x="374" y="828"/>
                  </a:lnTo>
                  <a:lnTo>
                    <a:pt x="374" y="828"/>
                  </a:lnTo>
                  <a:lnTo>
                    <a:pt x="364" y="827"/>
                  </a:lnTo>
                  <a:lnTo>
                    <a:pt x="355" y="824"/>
                  </a:lnTo>
                  <a:lnTo>
                    <a:pt x="347" y="820"/>
                  </a:lnTo>
                  <a:lnTo>
                    <a:pt x="338" y="813"/>
                  </a:lnTo>
                  <a:lnTo>
                    <a:pt x="338" y="813"/>
                  </a:lnTo>
                  <a:lnTo>
                    <a:pt x="337" y="818"/>
                  </a:lnTo>
                  <a:lnTo>
                    <a:pt x="337" y="821"/>
                  </a:lnTo>
                  <a:lnTo>
                    <a:pt x="337" y="821"/>
                  </a:lnTo>
                  <a:lnTo>
                    <a:pt x="337" y="828"/>
                  </a:lnTo>
                  <a:lnTo>
                    <a:pt x="338" y="835"/>
                  </a:lnTo>
                  <a:lnTo>
                    <a:pt x="340" y="843"/>
                  </a:lnTo>
                  <a:lnTo>
                    <a:pt x="344" y="850"/>
                  </a:lnTo>
                  <a:lnTo>
                    <a:pt x="344" y="850"/>
                  </a:lnTo>
                  <a:lnTo>
                    <a:pt x="349" y="858"/>
                  </a:lnTo>
                  <a:lnTo>
                    <a:pt x="355" y="866"/>
                  </a:lnTo>
                  <a:lnTo>
                    <a:pt x="358" y="869"/>
                  </a:lnTo>
                  <a:lnTo>
                    <a:pt x="362" y="872"/>
                  </a:lnTo>
                  <a:lnTo>
                    <a:pt x="366" y="874"/>
                  </a:lnTo>
                  <a:lnTo>
                    <a:pt x="371" y="876"/>
                  </a:lnTo>
                  <a:lnTo>
                    <a:pt x="371" y="876"/>
                  </a:lnTo>
                  <a:lnTo>
                    <a:pt x="382" y="877"/>
                  </a:lnTo>
                  <a:lnTo>
                    <a:pt x="392" y="878"/>
                  </a:lnTo>
                  <a:lnTo>
                    <a:pt x="402" y="878"/>
                  </a:lnTo>
                  <a:lnTo>
                    <a:pt x="412" y="876"/>
                  </a:lnTo>
                  <a:lnTo>
                    <a:pt x="422" y="873"/>
                  </a:lnTo>
                  <a:lnTo>
                    <a:pt x="431" y="869"/>
                  </a:lnTo>
                  <a:lnTo>
                    <a:pt x="440" y="864"/>
                  </a:lnTo>
                  <a:lnTo>
                    <a:pt x="449" y="857"/>
                  </a:lnTo>
                  <a:lnTo>
                    <a:pt x="449" y="857"/>
                  </a:lnTo>
                  <a:lnTo>
                    <a:pt x="455" y="850"/>
                  </a:lnTo>
                  <a:lnTo>
                    <a:pt x="461" y="842"/>
                  </a:lnTo>
                  <a:lnTo>
                    <a:pt x="464" y="833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04"/>
                  </a:lnTo>
                  <a:lnTo>
                    <a:pt x="466" y="785"/>
                  </a:lnTo>
                  <a:lnTo>
                    <a:pt x="466" y="785"/>
                  </a:lnTo>
                  <a:lnTo>
                    <a:pt x="465" y="778"/>
                  </a:lnTo>
                  <a:lnTo>
                    <a:pt x="464" y="771"/>
                  </a:lnTo>
                  <a:lnTo>
                    <a:pt x="460" y="757"/>
                  </a:lnTo>
                  <a:lnTo>
                    <a:pt x="454" y="744"/>
                  </a:lnTo>
                  <a:lnTo>
                    <a:pt x="447" y="732"/>
                  </a:lnTo>
                  <a:lnTo>
                    <a:pt x="447" y="732"/>
                  </a:lnTo>
                  <a:close/>
                  <a:moveTo>
                    <a:pt x="498" y="249"/>
                  </a:moveTo>
                  <a:lnTo>
                    <a:pt x="498" y="249"/>
                  </a:lnTo>
                  <a:lnTo>
                    <a:pt x="524" y="250"/>
                  </a:lnTo>
                  <a:lnTo>
                    <a:pt x="524" y="250"/>
                  </a:lnTo>
                  <a:lnTo>
                    <a:pt x="527" y="250"/>
                  </a:lnTo>
                  <a:lnTo>
                    <a:pt x="529" y="249"/>
                  </a:lnTo>
                  <a:lnTo>
                    <a:pt x="530" y="246"/>
                  </a:lnTo>
                  <a:lnTo>
                    <a:pt x="530" y="243"/>
                  </a:lnTo>
                  <a:lnTo>
                    <a:pt x="530" y="243"/>
                  </a:lnTo>
                  <a:lnTo>
                    <a:pt x="526" y="238"/>
                  </a:lnTo>
                  <a:lnTo>
                    <a:pt x="526" y="238"/>
                  </a:lnTo>
                  <a:lnTo>
                    <a:pt x="517" y="226"/>
                  </a:lnTo>
                  <a:lnTo>
                    <a:pt x="507" y="215"/>
                  </a:lnTo>
                  <a:lnTo>
                    <a:pt x="497" y="205"/>
                  </a:lnTo>
                  <a:lnTo>
                    <a:pt x="486" y="195"/>
                  </a:lnTo>
                  <a:lnTo>
                    <a:pt x="486" y="195"/>
                  </a:lnTo>
                  <a:lnTo>
                    <a:pt x="462" y="173"/>
                  </a:lnTo>
                  <a:lnTo>
                    <a:pt x="450" y="162"/>
                  </a:lnTo>
                  <a:lnTo>
                    <a:pt x="438" y="152"/>
                  </a:lnTo>
                  <a:lnTo>
                    <a:pt x="438" y="152"/>
                  </a:lnTo>
                  <a:lnTo>
                    <a:pt x="427" y="144"/>
                  </a:lnTo>
                  <a:lnTo>
                    <a:pt x="416" y="136"/>
                  </a:lnTo>
                  <a:lnTo>
                    <a:pt x="393" y="121"/>
                  </a:lnTo>
                  <a:lnTo>
                    <a:pt x="393" y="121"/>
                  </a:lnTo>
                  <a:lnTo>
                    <a:pt x="374" y="108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31" y="86"/>
                  </a:lnTo>
                  <a:lnTo>
                    <a:pt x="306" y="75"/>
                  </a:lnTo>
                  <a:lnTo>
                    <a:pt x="281" y="66"/>
                  </a:lnTo>
                  <a:lnTo>
                    <a:pt x="268" y="62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49" y="58"/>
                  </a:lnTo>
                  <a:lnTo>
                    <a:pt x="245" y="59"/>
                  </a:lnTo>
                  <a:lnTo>
                    <a:pt x="243" y="61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0" y="71"/>
                  </a:lnTo>
                  <a:lnTo>
                    <a:pt x="239" y="76"/>
                  </a:lnTo>
                  <a:lnTo>
                    <a:pt x="239" y="76"/>
                  </a:lnTo>
                  <a:lnTo>
                    <a:pt x="239" y="79"/>
                  </a:lnTo>
                  <a:lnTo>
                    <a:pt x="240" y="81"/>
                  </a:lnTo>
                  <a:lnTo>
                    <a:pt x="245" y="84"/>
                  </a:lnTo>
                  <a:lnTo>
                    <a:pt x="245" y="84"/>
                  </a:lnTo>
                  <a:lnTo>
                    <a:pt x="252" y="87"/>
                  </a:lnTo>
                  <a:lnTo>
                    <a:pt x="259" y="90"/>
                  </a:lnTo>
                  <a:lnTo>
                    <a:pt x="267" y="91"/>
                  </a:lnTo>
                  <a:lnTo>
                    <a:pt x="271" y="91"/>
                  </a:lnTo>
                  <a:lnTo>
                    <a:pt x="275" y="91"/>
                  </a:lnTo>
                  <a:lnTo>
                    <a:pt x="275" y="91"/>
                  </a:lnTo>
                  <a:lnTo>
                    <a:pt x="284" y="89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301" y="91"/>
                  </a:lnTo>
                  <a:lnTo>
                    <a:pt x="308" y="93"/>
                  </a:lnTo>
                  <a:lnTo>
                    <a:pt x="315" y="95"/>
                  </a:lnTo>
                  <a:lnTo>
                    <a:pt x="321" y="98"/>
                  </a:lnTo>
                  <a:lnTo>
                    <a:pt x="332" y="106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7" y="119"/>
                  </a:lnTo>
                  <a:lnTo>
                    <a:pt x="351" y="124"/>
                  </a:lnTo>
                  <a:lnTo>
                    <a:pt x="355" y="129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9" y="139"/>
                  </a:lnTo>
                  <a:lnTo>
                    <a:pt x="361" y="142"/>
                  </a:lnTo>
                  <a:lnTo>
                    <a:pt x="364" y="144"/>
                  </a:lnTo>
                  <a:lnTo>
                    <a:pt x="367" y="146"/>
                  </a:lnTo>
                  <a:lnTo>
                    <a:pt x="367" y="146"/>
                  </a:lnTo>
                  <a:lnTo>
                    <a:pt x="383" y="154"/>
                  </a:lnTo>
                  <a:lnTo>
                    <a:pt x="398" y="163"/>
                  </a:lnTo>
                  <a:lnTo>
                    <a:pt x="413" y="172"/>
                  </a:lnTo>
                  <a:lnTo>
                    <a:pt x="427" y="183"/>
                  </a:lnTo>
                  <a:lnTo>
                    <a:pt x="427" y="183"/>
                  </a:lnTo>
                  <a:lnTo>
                    <a:pt x="443" y="196"/>
                  </a:lnTo>
                  <a:lnTo>
                    <a:pt x="458" y="210"/>
                  </a:lnTo>
                  <a:lnTo>
                    <a:pt x="458" y="210"/>
                  </a:lnTo>
                  <a:lnTo>
                    <a:pt x="475" y="228"/>
                  </a:lnTo>
                  <a:lnTo>
                    <a:pt x="492" y="245"/>
                  </a:lnTo>
                  <a:lnTo>
                    <a:pt x="492" y="245"/>
                  </a:lnTo>
                  <a:lnTo>
                    <a:pt x="495" y="248"/>
                  </a:lnTo>
                  <a:lnTo>
                    <a:pt x="498" y="249"/>
                  </a:lnTo>
                  <a:lnTo>
                    <a:pt x="498" y="249"/>
                  </a:lnTo>
                  <a:close/>
                  <a:moveTo>
                    <a:pt x="547" y="151"/>
                  </a:moveTo>
                  <a:lnTo>
                    <a:pt x="547" y="151"/>
                  </a:lnTo>
                  <a:lnTo>
                    <a:pt x="547" y="143"/>
                  </a:lnTo>
                  <a:lnTo>
                    <a:pt x="547" y="135"/>
                  </a:lnTo>
                  <a:lnTo>
                    <a:pt x="547" y="127"/>
                  </a:lnTo>
                  <a:lnTo>
                    <a:pt x="545" y="120"/>
                  </a:lnTo>
                  <a:lnTo>
                    <a:pt x="541" y="105"/>
                  </a:lnTo>
                  <a:lnTo>
                    <a:pt x="536" y="91"/>
                  </a:lnTo>
                  <a:lnTo>
                    <a:pt x="536" y="91"/>
                  </a:lnTo>
                  <a:lnTo>
                    <a:pt x="531" y="80"/>
                  </a:lnTo>
                  <a:lnTo>
                    <a:pt x="525" y="70"/>
                  </a:lnTo>
                  <a:lnTo>
                    <a:pt x="513" y="50"/>
                  </a:lnTo>
                  <a:lnTo>
                    <a:pt x="513" y="50"/>
                  </a:lnTo>
                  <a:lnTo>
                    <a:pt x="504" y="38"/>
                  </a:lnTo>
                  <a:lnTo>
                    <a:pt x="496" y="25"/>
                  </a:lnTo>
                  <a:lnTo>
                    <a:pt x="496" y="25"/>
                  </a:lnTo>
                  <a:lnTo>
                    <a:pt x="495" y="26"/>
                  </a:lnTo>
                  <a:lnTo>
                    <a:pt x="495" y="26"/>
                  </a:lnTo>
                  <a:lnTo>
                    <a:pt x="498" y="62"/>
                  </a:lnTo>
                  <a:lnTo>
                    <a:pt x="498" y="62"/>
                  </a:lnTo>
                  <a:lnTo>
                    <a:pt x="493" y="46"/>
                  </a:lnTo>
                  <a:lnTo>
                    <a:pt x="489" y="29"/>
                  </a:lnTo>
                  <a:lnTo>
                    <a:pt x="489" y="29"/>
                  </a:lnTo>
                  <a:lnTo>
                    <a:pt x="487" y="25"/>
                  </a:lnTo>
                  <a:lnTo>
                    <a:pt x="486" y="24"/>
                  </a:lnTo>
                  <a:lnTo>
                    <a:pt x="485" y="23"/>
                  </a:lnTo>
                  <a:lnTo>
                    <a:pt x="485" y="23"/>
                  </a:lnTo>
                  <a:lnTo>
                    <a:pt x="481" y="25"/>
                  </a:lnTo>
                  <a:lnTo>
                    <a:pt x="478" y="27"/>
                  </a:lnTo>
                  <a:lnTo>
                    <a:pt x="478" y="27"/>
                  </a:lnTo>
                  <a:lnTo>
                    <a:pt x="473" y="34"/>
                  </a:lnTo>
                  <a:lnTo>
                    <a:pt x="469" y="41"/>
                  </a:lnTo>
                  <a:lnTo>
                    <a:pt x="469" y="41"/>
                  </a:lnTo>
                  <a:lnTo>
                    <a:pt x="468" y="40"/>
                  </a:lnTo>
                  <a:lnTo>
                    <a:pt x="468" y="40"/>
                  </a:lnTo>
                  <a:lnTo>
                    <a:pt x="476" y="19"/>
                  </a:lnTo>
                  <a:lnTo>
                    <a:pt x="476" y="19"/>
                  </a:lnTo>
                  <a:lnTo>
                    <a:pt x="470" y="18"/>
                  </a:lnTo>
                  <a:lnTo>
                    <a:pt x="467" y="17"/>
                  </a:lnTo>
                  <a:lnTo>
                    <a:pt x="465" y="16"/>
                  </a:lnTo>
                  <a:lnTo>
                    <a:pt x="465" y="16"/>
                  </a:lnTo>
                  <a:lnTo>
                    <a:pt x="462" y="14"/>
                  </a:lnTo>
                  <a:lnTo>
                    <a:pt x="460" y="14"/>
                  </a:lnTo>
                  <a:lnTo>
                    <a:pt x="458" y="15"/>
                  </a:lnTo>
                  <a:lnTo>
                    <a:pt x="455" y="17"/>
                  </a:lnTo>
                  <a:lnTo>
                    <a:pt x="455" y="17"/>
                  </a:lnTo>
                  <a:lnTo>
                    <a:pt x="439" y="32"/>
                  </a:lnTo>
                  <a:lnTo>
                    <a:pt x="439" y="32"/>
                  </a:lnTo>
                  <a:lnTo>
                    <a:pt x="437" y="30"/>
                  </a:lnTo>
                  <a:lnTo>
                    <a:pt x="437" y="30"/>
                  </a:lnTo>
                  <a:lnTo>
                    <a:pt x="453" y="11"/>
                  </a:lnTo>
                  <a:lnTo>
                    <a:pt x="453" y="11"/>
                  </a:lnTo>
                  <a:lnTo>
                    <a:pt x="453" y="10"/>
                  </a:lnTo>
                  <a:lnTo>
                    <a:pt x="453" y="10"/>
                  </a:lnTo>
                  <a:lnTo>
                    <a:pt x="428" y="24"/>
                  </a:lnTo>
                  <a:lnTo>
                    <a:pt x="428" y="24"/>
                  </a:lnTo>
                  <a:lnTo>
                    <a:pt x="426" y="22"/>
                  </a:lnTo>
                  <a:lnTo>
                    <a:pt x="426" y="22"/>
                  </a:lnTo>
                  <a:lnTo>
                    <a:pt x="448" y="6"/>
                  </a:lnTo>
                  <a:lnTo>
                    <a:pt x="448" y="6"/>
                  </a:lnTo>
                  <a:lnTo>
                    <a:pt x="447" y="3"/>
                  </a:lnTo>
                  <a:lnTo>
                    <a:pt x="447" y="3"/>
                  </a:lnTo>
                  <a:lnTo>
                    <a:pt x="434" y="1"/>
                  </a:lnTo>
                  <a:lnTo>
                    <a:pt x="421" y="0"/>
                  </a:lnTo>
                  <a:lnTo>
                    <a:pt x="408" y="0"/>
                  </a:lnTo>
                  <a:lnTo>
                    <a:pt x="396" y="0"/>
                  </a:lnTo>
                  <a:lnTo>
                    <a:pt x="383" y="2"/>
                  </a:lnTo>
                  <a:lnTo>
                    <a:pt x="370" y="5"/>
                  </a:lnTo>
                  <a:lnTo>
                    <a:pt x="344" y="11"/>
                  </a:lnTo>
                  <a:lnTo>
                    <a:pt x="344" y="11"/>
                  </a:lnTo>
                  <a:lnTo>
                    <a:pt x="359" y="17"/>
                  </a:lnTo>
                  <a:lnTo>
                    <a:pt x="374" y="23"/>
                  </a:lnTo>
                  <a:lnTo>
                    <a:pt x="402" y="36"/>
                  </a:lnTo>
                  <a:lnTo>
                    <a:pt x="428" y="52"/>
                  </a:lnTo>
                  <a:lnTo>
                    <a:pt x="454" y="69"/>
                  </a:lnTo>
                  <a:lnTo>
                    <a:pt x="478" y="87"/>
                  </a:lnTo>
                  <a:lnTo>
                    <a:pt x="502" y="107"/>
                  </a:lnTo>
                  <a:lnTo>
                    <a:pt x="525" y="129"/>
                  </a:lnTo>
                  <a:lnTo>
                    <a:pt x="547" y="151"/>
                  </a:lnTo>
                  <a:lnTo>
                    <a:pt x="547" y="151"/>
                  </a:lnTo>
                  <a:close/>
                  <a:moveTo>
                    <a:pt x="486" y="634"/>
                  </a:moveTo>
                  <a:lnTo>
                    <a:pt x="486" y="634"/>
                  </a:lnTo>
                  <a:lnTo>
                    <a:pt x="485" y="631"/>
                  </a:lnTo>
                  <a:lnTo>
                    <a:pt x="485" y="631"/>
                  </a:lnTo>
                  <a:lnTo>
                    <a:pt x="511" y="617"/>
                  </a:lnTo>
                  <a:lnTo>
                    <a:pt x="511" y="617"/>
                  </a:lnTo>
                  <a:lnTo>
                    <a:pt x="507" y="607"/>
                  </a:lnTo>
                  <a:lnTo>
                    <a:pt x="507" y="607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2" y="620"/>
                  </a:lnTo>
                  <a:lnTo>
                    <a:pt x="483" y="619"/>
                  </a:lnTo>
                  <a:lnTo>
                    <a:pt x="483" y="619"/>
                  </a:lnTo>
                  <a:lnTo>
                    <a:pt x="491" y="613"/>
                  </a:lnTo>
                  <a:lnTo>
                    <a:pt x="491" y="613"/>
                  </a:lnTo>
                  <a:lnTo>
                    <a:pt x="497" y="609"/>
                  </a:lnTo>
                  <a:lnTo>
                    <a:pt x="502" y="605"/>
                  </a:lnTo>
                  <a:lnTo>
                    <a:pt x="504" y="602"/>
                  </a:lnTo>
                  <a:lnTo>
                    <a:pt x="506" y="599"/>
                  </a:lnTo>
                  <a:lnTo>
                    <a:pt x="507" y="596"/>
                  </a:lnTo>
                  <a:lnTo>
                    <a:pt x="507" y="592"/>
                  </a:lnTo>
                  <a:lnTo>
                    <a:pt x="507" y="592"/>
                  </a:lnTo>
                  <a:lnTo>
                    <a:pt x="510" y="590"/>
                  </a:lnTo>
                  <a:lnTo>
                    <a:pt x="510" y="590"/>
                  </a:lnTo>
                  <a:lnTo>
                    <a:pt x="511" y="599"/>
                  </a:lnTo>
                  <a:lnTo>
                    <a:pt x="511" y="599"/>
                  </a:lnTo>
                  <a:lnTo>
                    <a:pt x="513" y="607"/>
                  </a:lnTo>
                  <a:lnTo>
                    <a:pt x="515" y="614"/>
                  </a:lnTo>
                  <a:lnTo>
                    <a:pt x="515" y="614"/>
                  </a:lnTo>
                  <a:lnTo>
                    <a:pt x="517" y="616"/>
                  </a:lnTo>
                  <a:lnTo>
                    <a:pt x="518" y="617"/>
                  </a:lnTo>
                  <a:lnTo>
                    <a:pt x="522" y="619"/>
                  </a:lnTo>
                  <a:lnTo>
                    <a:pt x="526" y="618"/>
                  </a:lnTo>
                  <a:lnTo>
                    <a:pt x="530" y="616"/>
                  </a:lnTo>
                  <a:lnTo>
                    <a:pt x="530" y="616"/>
                  </a:lnTo>
                  <a:lnTo>
                    <a:pt x="532" y="613"/>
                  </a:lnTo>
                  <a:lnTo>
                    <a:pt x="535" y="609"/>
                  </a:lnTo>
                  <a:lnTo>
                    <a:pt x="537" y="601"/>
                  </a:lnTo>
                  <a:lnTo>
                    <a:pt x="538" y="597"/>
                  </a:lnTo>
                  <a:lnTo>
                    <a:pt x="537" y="593"/>
                  </a:lnTo>
                  <a:lnTo>
                    <a:pt x="536" y="589"/>
                  </a:lnTo>
                  <a:lnTo>
                    <a:pt x="535" y="586"/>
                  </a:lnTo>
                  <a:lnTo>
                    <a:pt x="535" y="586"/>
                  </a:lnTo>
                  <a:lnTo>
                    <a:pt x="526" y="574"/>
                  </a:lnTo>
                  <a:lnTo>
                    <a:pt x="526" y="574"/>
                  </a:lnTo>
                  <a:lnTo>
                    <a:pt x="531" y="577"/>
                  </a:lnTo>
                  <a:lnTo>
                    <a:pt x="535" y="579"/>
                  </a:lnTo>
                  <a:lnTo>
                    <a:pt x="538" y="583"/>
                  </a:lnTo>
                  <a:lnTo>
                    <a:pt x="540" y="587"/>
                  </a:lnTo>
                  <a:lnTo>
                    <a:pt x="540" y="587"/>
                  </a:lnTo>
                  <a:lnTo>
                    <a:pt x="541" y="591"/>
                  </a:lnTo>
                  <a:lnTo>
                    <a:pt x="543" y="594"/>
                  </a:lnTo>
                  <a:lnTo>
                    <a:pt x="546" y="596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63" y="600"/>
                  </a:lnTo>
                  <a:lnTo>
                    <a:pt x="563" y="600"/>
                  </a:lnTo>
                  <a:lnTo>
                    <a:pt x="558" y="591"/>
                  </a:lnTo>
                  <a:lnTo>
                    <a:pt x="552" y="584"/>
                  </a:lnTo>
                  <a:lnTo>
                    <a:pt x="546" y="577"/>
                  </a:lnTo>
                  <a:lnTo>
                    <a:pt x="538" y="572"/>
                  </a:lnTo>
                  <a:lnTo>
                    <a:pt x="522" y="563"/>
                  </a:lnTo>
                  <a:lnTo>
                    <a:pt x="506" y="554"/>
                  </a:lnTo>
                  <a:lnTo>
                    <a:pt x="506" y="554"/>
                  </a:lnTo>
                  <a:lnTo>
                    <a:pt x="498" y="561"/>
                  </a:lnTo>
                  <a:lnTo>
                    <a:pt x="492" y="570"/>
                  </a:lnTo>
                  <a:lnTo>
                    <a:pt x="488" y="578"/>
                  </a:lnTo>
                  <a:lnTo>
                    <a:pt x="484" y="588"/>
                  </a:lnTo>
                  <a:lnTo>
                    <a:pt x="481" y="597"/>
                  </a:lnTo>
                  <a:lnTo>
                    <a:pt x="480" y="607"/>
                  </a:lnTo>
                  <a:lnTo>
                    <a:pt x="478" y="627"/>
                  </a:lnTo>
                  <a:lnTo>
                    <a:pt x="478" y="627"/>
                  </a:lnTo>
                  <a:lnTo>
                    <a:pt x="483" y="631"/>
                  </a:lnTo>
                  <a:lnTo>
                    <a:pt x="483" y="631"/>
                  </a:lnTo>
                  <a:lnTo>
                    <a:pt x="487" y="638"/>
                  </a:lnTo>
                  <a:lnTo>
                    <a:pt x="490" y="641"/>
                  </a:lnTo>
                  <a:lnTo>
                    <a:pt x="493" y="644"/>
                  </a:lnTo>
                  <a:lnTo>
                    <a:pt x="493" y="644"/>
                  </a:lnTo>
                  <a:lnTo>
                    <a:pt x="500" y="649"/>
                  </a:lnTo>
                  <a:lnTo>
                    <a:pt x="508" y="652"/>
                  </a:lnTo>
                  <a:lnTo>
                    <a:pt x="516" y="653"/>
                  </a:lnTo>
                  <a:lnTo>
                    <a:pt x="525" y="653"/>
                  </a:lnTo>
                  <a:lnTo>
                    <a:pt x="525" y="653"/>
                  </a:lnTo>
                  <a:lnTo>
                    <a:pt x="530" y="653"/>
                  </a:lnTo>
                  <a:lnTo>
                    <a:pt x="534" y="652"/>
                  </a:lnTo>
                  <a:lnTo>
                    <a:pt x="539" y="650"/>
                  </a:lnTo>
                  <a:lnTo>
                    <a:pt x="543" y="647"/>
                  </a:lnTo>
                  <a:lnTo>
                    <a:pt x="547" y="644"/>
                  </a:lnTo>
                  <a:lnTo>
                    <a:pt x="551" y="641"/>
                  </a:lnTo>
                  <a:lnTo>
                    <a:pt x="554" y="636"/>
                  </a:lnTo>
                  <a:lnTo>
                    <a:pt x="556" y="632"/>
                  </a:lnTo>
                  <a:lnTo>
                    <a:pt x="556" y="632"/>
                  </a:lnTo>
                  <a:lnTo>
                    <a:pt x="547" y="628"/>
                  </a:lnTo>
                  <a:lnTo>
                    <a:pt x="538" y="625"/>
                  </a:lnTo>
                  <a:lnTo>
                    <a:pt x="530" y="623"/>
                  </a:lnTo>
                  <a:lnTo>
                    <a:pt x="521" y="623"/>
                  </a:lnTo>
                  <a:lnTo>
                    <a:pt x="512" y="623"/>
                  </a:lnTo>
                  <a:lnTo>
                    <a:pt x="504" y="625"/>
                  </a:lnTo>
                  <a:lnTo>
                    <a:pt x="495" y="629"/>
                  </a:lnTo>
                  <a:lnTo>
                    <a:pt x="486" y="634"/>
                  </a:lnTo>
                  <a:lnTo>
                    <a:pt x="486" y="634"/>
                  </a:lnTo>
                  <a:close/>
                  <a:moveTo>
                    <a:pt x="80" y="285"/>
                  </a:moveTo>
                  <a:lnTo>
                    <a:pt x="80" y="285"/>
                  </a:lnTo>
                  <a:lnTo>
                    <a:pt x="81" y="278"/>
                  </a:lnTo>
                  <a:lnTo>
                    <a:pt x="80" y="271"/>
                  </a:lnTo>
                  <a:lnTo>
                    <a:pt x="78" y="265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0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55" y="259"/>
                  </a:lnTo>
                  <a:lnTo>
                    <a:pt x="43" y="262"/>
                  </a:lnTo>
                  <a:lnTo>
                    <a:pt x="43" y="262"/>
                  </a:lnTo>
                  <a:lnTo>
                    <a:pt x="39" y="265"/>
                  </a:lnTo>
                  <a:lnTo>
                    <a:pt x="35" y="268"/>
                  </a:lnTo>
                  <a:lnTo>
                    <a:pt x="34" y="272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6" y="281"/>
                  </a:lnTo>
                  <a:lnTo>
                    <a:pt x="39" y="284"/>
                  </a:lnTo>
                  <a:lnTo>
                    <a:pt x="43" y="285"/>
                  </a:lnTo>
                  <a:lnTo>
                    <a:pt x="47" y="286"/>
                  </a:lnTo>
                  <a:lnTo>
                    <a:pt x="47" y="286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4" y="289"/>
                  </a:lnTo>
                  <a:lnTo>
                    <a:pt x="52" y="291"/>
                  </a:lnTo>
                  <a:lnTo>
                    <a:pt x="50" y="293"/>
                  </a:lnTo>
                  <a:lnTo>
                    <a:pt x="49" y="295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3" y="306"/>
                  </a:lnTo>
                  <a:lnTo>
                    <a:pt x="43" y="306"/>
                  </a:lnTo>
                  <a:lnTo>
                    <a:pt x="44" y="290"/>
                  </a:lnTo>
                  <a:lnTo>
                    <a:pt x="44" y="290"/>
                  </a:lnTo>
                  <a:lnTo>
                    <a:pt x="39" y="288"/>
                  </a:lnTo>
                  <a:lnTo>
                    <a:pt x="35" y="285"/>
                  </a:lnTo>
                  <a:lnTo>
                    <a:pt x="31" y="281"/>
                  </a:lnTo>
                  <a:lnTo>
                    <a:pt x="29" y="276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4"/>
                  </a:lnTo>
                  <a:lnTo>
                    <a:pt x="7" y="264"/>
                  </a:lnTo>
                  <a:lnTo>
                    <a:pt x="7" y="264"/>
                  </a:lnTo>
                  <a:lnTo>
                    <a:pt x="5" y="271"/>
                  </a:lnTo>
                  <a:lnTo>
                    <a:pt x="5" y="277"/>
                  </a:lnTo>
                  <a:lnTo>
                    <a:pt x="6" y="283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14" y="298"/>
                  </a:lnTo>
                  <a:lnTo>
                    <a:pt x="17" y="302"/>
                  </a:lnTo>
                  <a:lnTo>
                    <a:pt x="20" y="305"/>
                  </a:lnTo>
                  <a:lnTo>
                    <a:pt x="24" y="308"/>
                  </a:lnTo>
                  <a:lnTo>
                    <a:pt x="29" y="310"/>
                  </a:lnTo>
                  <a:lnTo>
                    <a:pt x="34" y="311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34" y="313"/>
                  </a:lnTo>
                  <a:lnTo>
                    <a:pt x="29" y="316"/>
                  </a:lnTo>
                  <a:lnTo>
                    <a:pt x="27" y="318"/>
                  </a:lnTo>
                  <a:lnTo>
                    <a:pt x="26" y="321"/>
                  </a:lnTo>
                  <a:lnTo>
                    <a:pt x="26" y="323"/>
                  </a:lnTo>
                  <a:lnTo>
                    <a:pt x="26" y="327"/>
                  </a:lnTo>
                  <a:lnTo>
                    <a:pt x="26" y="327"/>
                  </a:lnTo>
                  <a:lnTo>
                    <a:pt x="35" y="327"/>
                  </a:lnTo>
                  <a:lnTo>
                    <a:pt x="44" y="327"/>
                  </a:lnTo>
                  <a:lnTo>
                    <a:pt x="53" y="326"/>
                  </a:lnTo>
                  <a:lnTo>
                    <a:pt x="62" y="323"/>
                  </a:lnTo>
                  <a:lnTo>
                    <a:pt x="70" y="320"/>
                  </a:lnTo>
                  <a:lnTo>
                    <a:pt x="78" y="316"/>
                  </a:lnTo>
                  <a:lnTo>
                    <a:pt x="86" y="312"/>
                  </a:lnTo>
                  <a:lnTo>
                    <a:pt x="94" y="306"/>
                  </a:lnTo>
                  <a:lnTo>
                    <a:pt x="94" y="306"/>
                  </a:lnTo>
                  <a:lnTo>
                    <a:pt x="87" y="302"/>
                  </a:lnTo>
                  <a:lnTo>
                    <a:pt x="87" y="302"/>
                  </a:lnTo>
                  <a:lnTo>
                    <a:pt x="83" y="299"/>
                  </a:lnTo>
                  <a:lnTo>
                    <a:pt x="80" y="296"/>
                  </a:lnTo>
                  <a:lnTo>
                    <a:pt x="79" y="291"/>
                  </a:lnTo>
                  <a:lnTo>
                    <a:pt x="80" y="285"/>
                  </a:lnTo>
                  <a:lnTo>
                    <a:pt x="80" y="285"/>
                  </a:lnTo>
                  <a:close/>
                  <a:moveTo>
                    <a:pt x="21" y="267"/>
                  </a:moveTo>
                  <a:lnTo>
                    <a:pt x="21" y="267"/>
                  </a:lnTo>
                  <a:lnTo>
                    <a:pt x="23" y="269"/>
                  </a:lnTo>
                  <a:lnTo>
                    <a:pt x="26" y="269"/>
                  </a:lnTo>
                  <a:lnTo>
                    <a:pt x="29" y="268"/>
                  </a:lnTo>
                  <a:lnTo>
                    <a:pt x="31" y="265"/>
                  </a:lnTo>
                  <a:lnTo>
                    <a:pt x="31" y="265"/>
                  </a:lnTo>
                  <a:lnTo>
                    <a:pt x="33" y="263"/>
                  </a:lnTo>
                  <a:lnTo>
                    <a:pt x="35" y="261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51" y="256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8" y="252"/>
                  </a:lnTo>
                  <a:lnTo>
                    <a:pt x="74" y="254"/>
                  </a:lnTo>
                  <a:lnTo>
                    <a:pt x="78" y="257"/>
                  </a:lnTo>
                  <a:lnTo>
                    <a:pt x="80" y="259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2" y="265"/>
                  </a:lnTo>
                  <a:lnTo>
                    <a:pt x="84" y="268"/>
                  </a:lnTo>
                  <a:lnTo>
                    <a:pt x="88" y="272"/>
                  </a:lnTo>
                  <a:lnTo>
                    <a:pt x="93" y="275"/>
                  </a:lnTo>
                  <a:lnTo>
                    <a:pt x="98" y="278"/>
                  </a:lnTo>
                  <a:lnTo>
                    <a:pt x="98" y="278"/>
                  </a:lnTo>
                  <a:lnTo>
                    <a:pt x="98" y="271"/>
                  </a:lnTo>
                  <a:lnTo>
                    <a:pt x="97" y="264"/>
                  </a:lnTo>
                  <a:lnTo>
                    <a:pt x="95" y="258"/>
                  </a:lnTo>
                  <a:lnTo>
                    <a:pt x="92" y="252"/>
                  </a:lnTo>
                  <a:lnTo>
                    <a:pt x="89" y="246"/>
                  </a:lnTo>
                  <a:lnTo>
                    <a:pt x="84" y="241"/>
                  </a:lnTo>
                  <a:lnTo>
                    <a:pt x="79" y="236"/>
                  </a:lnTo>
                  <a:lnTo>
                    <a:pt x="74" y="232"/>
                  </a:lnTo>
                  <a:lnTo>
                    <a:pt x="74" y="232"/>
                  </a:lnTo>
                  <a:lnTo>
                    <a:pt x="67" y="229"/>
                  </a:lnTo>
                  <a:lnTo>
                    <a:pt x="60" y="226"/>
                  </a:lnTo>
                  <a:lnTo>
                    <a:pt x="53" y="222"/>
                  </a:lnTo>
                  <a:lnTo>
                    <a:pt x="49" y="220"/>
                  </a:lnTo>
                  <a:lnTo>
                    <a:pt x="47" y="217"/>
                  </a:lnTo>
                  <a:lnTo>
                    <a:pt x="47" y="217"/>
                  </a:lnTo>
                  <a:lnTo>
                    <a:pt x="43" y="214"/>
                  </a:lnTo>
                  <a:lnTo>
                    <a:pt x="40" y="212"/>
                  </a:lnTo>
                  <a:lnTo>
                    <a:pt x="37" y="211"/>
                  </a:lnTo>
                  <a:lnTo>
                    <a:pt x="33" y="211"/>
                  </a:lnTo>
                  <a:lnTo>
                    <a:pt x="25" y="213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2" y="218"/>
                  </a:lnTo>
                  <a:lnTo>
                    <a:pt x="7" y="222"/>
                  </a:lnTo>
                  <a:lnTo>
                    <a:pt x="3" y="226"/>
                  </a:lnTo>
                  <a:lnTo>
                    <a:pt x="1" y="231"/>
                  </a:lnTo>
                  <a:lnTo>
                    <a:pt x="0" y="236"/>
                  </a:lnTo>
                  <a:lnTo>
                    <a:pt x="0" y="242"/>
                  </a:lnTo>
                  <a:lnTo>
                    <a:pt x="2" y="247"/>
                  </a:lnTo>
                  <a:lnTo>
                    <a:pt x="5" y="253"/>
                  </a:lnTo>
                  <a:lnTo>
                    <a:pt x="5" y="253"/>
                  </a:lnTo>
                  <a:lnTo>
                    <a:pt x="8" y="257"/>
                  </a:lnTo>
                  <a:lnTo>
                    <a:pt x="12" y="261"/>
                  </a:lnTo>
                  <a:lnTo>
                    <a:pt x="21" y="267"/>
                  </a:lnTo>
                  <a:lnTo>
                    <a:pt x="21" y="267"/>
                  </a:lnTo>
                  <a:close/>
                  <a:moveTo>
                    <a:pt x="359" y="51"/>
                  </a:moveTo>
                  <a:lnTo>
                    <a:pt x="359" y="51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05" y="22"/>
                  </a:lnTo>
                  <a:lnTo>
                    <a:pt x="305" y="22"/>
                  </a:lnTo>
                  <a:lnTo>
                    <a:pt x="315" y="71"/>
                  </a:lnTo>
                  <a:lnTo>
                    <a:pt x="315" y="71"/>
                  </a:lnTo>
                  <a:lnTo>
                    <a:pt x="359" y="51"/>
                  </a:lnTo>
                  <a:lnTo>
                    <a:pt x="359" y="51"/>
                  </a:lnTo>
                  <a:close/>
                  <a:moveTo>
                    <a:pt x="381" y="103"/>
                  </a:moveTo>
                  <a:lnTo>
                    <a:pt x="381" y="103"/>
                  </a:lnTo>
                  <a:lnTo>
                    <a:pt x="421" y="85"/>
                  </a:lnTo>
                  <a:lnTo>
                    <a:pt x="421" y="85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6" y="55"/>
                  </a:lnTo>
                  <a:lnTo>
                    <a:pt x="366" y="55"/>
                  </a:lnTo>
                  <a:lnTo>
                    <a:pt x="381" y="103"/>
                  </a:lnTo>
                  <a:lnTo>
                    <a:pt x="381" y="103"/>
                  </a:lnTo>
                  <a:close/>
                  <a:moveTo>
                    <a:pt x="445" y="145"/>
                  </a:moveTo>
                  <a:lnTo>
                    <a:pt x="445" y="145"/>
                  </a:lnTo>
                  <a:lnTo>
                    <a:pt x="480" y="128"/>
                  </a:lnTo>
                  <a:lnTo>
                    <a:pt x="480" y="128"/>
                  </a:lnTo>
                  <a:lnTo>
                    <a:pt x="430" y="91"/>
                  </a:lnTo>
                  <a:lnTo>
                    <a:pt x="430" y="91"/>
                  </a:lnTo>
                  <a:lnTo>
                    <a:pt x="428" y="93"/>
                  </a:lnTo>
                  <a:lnTo>
                    <a:pt x="428" y="93"/>
                  </a:lnTo>
                  <a:lnTo>
                    <a:pt x="445" y="145"/>
                  </a:lnTo>
                  <a:lnTo>
                    <a:pt x="445" y="145"/>
                  </a:lnTo>
                  <a:close/>
                  <a:moveTo>
                    <a:pt x="487" y="137"/>
                  </a:moveTo>
                  <a:lnTo>
                    <a:pt x="487" y="137"/>
                  </a:lnTo>
                  <a:lnTo>
                    <a:pt x="487" y="181"/>
                  </a:lnTo>
                  <a:lnTo>
                    <a:pt x="487" y="181"/>
                  </a:lnTo>
                  <a:lnTo>
                    <a:pt x="488" y="183"/>
                  </a:lnTo>
                  <a:lnTo>
                    <a:pt x="489" y="184"/>
                  </a:lnTo>
                  <a:lnTo>
                    <a:pt x="491" y="184"/>
                  </a:lnTo>
                  <a:lnTo>
                    <a:pt x="493" y="184"/>
                  </a:lnTo>
                  <a:lnTo>
                    <a:pt x="493" y="184"/>
                  </a:lnTo>
                  <a:lnTo>
                    <a:pt x="515" y="179"/>
                  </a:lnTo>
                  <a:lnTo>
                    <a:pt x="515" y="179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492" y="141"/>
                  </a:lnTo>
                  <a:lnTo>
                    <a:pt x="492" y="141"/>
                  </a:lnTo>
                  <a:lnTo>
                    <a:pt x="487" y="137"/>
                  </a:lnTo>
                  <a:lnTo>
                    <a:pt x="487" y="137"/>
                  </a:lnTo>
                  <a:close/>
                  <a:moveTo>
                    <a:pt x="534" y="240"/>
                  </a:moveTo>
                  <a:lnTo>
                    <a:pt x="534" y="240"/>
                  </a:lnTo>
                  <a:lnTo>
                    <a:pt x="535" y="240"/>
                  </a:lnTo>
                  <a:lnTo>
                    <a:pt x="535" y="240"/>
                  </a:lnTo>
                  <a:lnTo>
                    <a:pt x="552" y="214"/>
                  </a:lnTo>
                  <a:lnTo>
                    <a:pt x="552" y="214"/>
                  </a:lnTo>
                  <a:lnTo>
                    <a:pt x="553" y="211"/>
                  </a:lnTo>
                  <a:lnTo>
                    <a:pt x="553" y="209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240"/>
                  </a:lnTo>
                  <a:lnTo>
                    <a:pt x="534" y="240"/>
                  </a:lnTo>
                  <a:close/>
                  <a:moveTo>
                    <a:pt x="303" y="23"/>
                  </a:moveTo>
                  <a:lnTo>
                    <a:pt x="303" y="23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3" y="16"/>
                  </a:lnTo>
                  <a:lnTo>
                    <a:pt x="280" y="17"/>
                  </a:lnTo>
                  <a:lnTo>
                    <a:pt x="280" y="17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4" y="48"/>
                  </a:lnTo>
                  <a:lnTo>
                    <a:pt x="254" y="48"/>
                  </a:lnTo>
                  <a:lnTo>
                    <a:pt x="303" y="23"/>
                  </a:lnTo>
                  <a:lnTo>
                    <a:pt x="303" y="23"/>
                  </a:lnTo>
                  <a:close/>
                </a:path>
              </a:pathLst>
            </a:custGeom>
            <a:solidFill>
              <a:srgbClr val="5BC4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8" name="Freeform 354"/>
            <p:cNvSpPr>
              <a:spLocks/>
            </p:cNvSpPr>
            <p:nvPr/>
          </p:nvSpPr>
          <p:spPr bwMode="auto">
            <a:xfrm>
              <a:off x="5221" y="3263"/>
              <a:ext cx="203" cy="150"/>
            </a:xfrm>
            <a:custGeom>
              <a:avLst/>
              <a:gdLst/>
              <a:ahLst/>
              <a:cxnLst>
                <a:cxn ang="0">
                  <a:pos x="90" y="28"/>
                </a:cxn>
                <a:cxn ang="0">
                  <a:pos x="99" y="50"/>
                </a:cxn>
                <a:cxn ang="0">
                  <a:pos x="102" y="45"/>
                </a:cxn>
                <a:cxn ang="0">
                  <a:pos x="203" y="106"/>
                </a:cxn>
                <a:cxn ang="0">
                  <a:pos x="153" y="131"/>
                </a:cxn>
                <a:cxn ang="0">
                  <a:pos x="172" y="107"/>
                </a:cxn>
                <a:cxn ang="0">
                  <a:pos x="173" y="102"/>
                </a:cxn>
                <a:cxn ang="0">
                  <a:pos x="158" y="112"/>
                </a:cxn>
                <a:cxn ang="0">
                  <a:pos x="122" y="126"/>
                </a:cxn>
                <a:cxn ang="0">
                  <a:pos x="104" y="128"/>
                </a:cxn>
                <a:cxn ang="0">
                  <a:pos x="97" y="128"/>
                </a:cxn>
                <a:cxn ang="0">
                  <a:pos x="91" y="122"/>
                </a:cxn>
                <a:cxn ang="0">
                  <a:pos x="86" y="122"/>
                </a:cxn>
                <a:cxn ang="0">
                  <a:pos x="77" y="123"/>
                </a:cxn>
                <a:cxn ang="0">
                  <a:pos x="50" y="115"/>
                </a:cxn>
                <a:cxn ang="0">
                  <a:pos x="32" y="93"/>
                </a:cxn>
                <a:cxn ang="0">
                  <a:pos x="28" y="79"/>
                </a:cxn>
                <a:cxn ang="0">
                  <a:pos x="25" y="79"/>
                </a:cxn>
                <a:cxn ang="0">
                  <a:pos x="29" y="94"/>
                </a:cxn>
                <a:cxn ang="0">
                  <a:pos x="30" y="103"/>
                </a:cxn>
                <a:cxn ang="0">
                  <a:pos x="25" y="113"/>
                </a:cxn>
                <a:cxn ang="0">
                  <a:pos x="22" y="136"/>
                </a:cxn>
                <a:cxn ang="0">
                  <a:pos x="22" y="150"/>
                </a:cxn>
                <a:cxn ang="0">
                  <a:pos x="10" y="135"/>
                </a:cxn>
                <a:cxn ang="0">
                  <a:pos x="4" y="118"/>
                </a:cxn>
                <a:cxn ang="0">
                  <a:pos x="10" y="108"/>
                </a:cxn>
                <a:cxn ang="0">
                  <a:pos x="1" y="89"/>
                </a:cxn>
                <a:cxn ang="0">
                  <a:pos x="0" y="81"/>
                </a:cxn>
                <a:cxn ang="0">
                  <a:pos x="3" y="77"/>
                </a:cxn>
                <a:cxn ang="0">
                  <a:pos x="12" y="80"/>
                </a:cxn>
                <a:cxn ang="0">
                  <a:pos x="16" y="82"/>
                </a:cxn>
                <a:cxn ang="0">
                  <a:pos x="10" y="66"/>
                </a:cxn>
                <a:cxn ang="0">
                  <a:pos x="7" y="50"/>
                </a:cxn>
                <a:cxn ang="0">
                  <a:pos x="13" y="41"/>
                </a:cxn>
                <a:cxn ang="0">
                  <a:pos x="18" y="47"/>
                </a:cxn>
                <a:cxn ang="0">
                  <a:pos x="28" y="58"/>
                </a:cxn>
                <a:cxn ang="0">
                  <a:pos x="28" y="40"/>
                </a:cxn>
                <a:cxn ang="0">
                  <a:pos x="28" y="25"/>
                </a:cxn>
                <a:cxn ang="0">
                  <a:pos x="37" y="4"/>
                </a:cxn>
                <a:cxn ang="0">
                  <a:pos x="40" y="2"/>
                </a:cxn>
                <a:cxn ang="0">
                  <a:pos x="47" y="15"/>
                </a:cxn>
                <a:cxn ang="0">
                  <a:pos x="55" y="33"/>
                </a:cxn>
                <a:cxn ang="0">
                  <a:pos x="71" y="46"/>
                </a:cxn>
                <a:cxn ang="0">
                  <a:pos x="67" y="38"/>
                </a:cxn>
                <a:cxn ang="0">
                  <a:pos x="67" y="25"/>
                </a:cxn>
                <a:cxn ang="0">
                  <a:pos x="72" y="13"/>
                </a:cxn>
                <a:cxn ang="0">
                  <a:pos x="75" y="26"/>
                </a:cxn>
                <a:cxn ang="0">
                  <a:pos x="82" y="37"/>
                </a:cxn>
              </a:cxnLst>
              <a:rect l="0" t="0" r="r" b="b"/>
              <a:pathLst>
                <a:path w="203" h="150">
                  <a:moveTo>
                    <a:pt x="82" y="37"/>
                  </a:moveTo>
                  <a:lnTo>
                    <a:pt x="82" y="37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5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58" y="112"/>
                  </a:lnTo>
                  <a:lnTo>
                    <a:pt x="147" y="118"/>
                  </a:lnTo>
                  <a:lnTo>
                    <a:pt x="135" y="123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13" y="127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97" y="128"/>
                  </a:lnTo>
                  <a:lnTo>
                    <a:pt x="93" y="126"/>
                  </a:lnTo>
                  <a:lnTo>
                    <a:pt x="92" y="125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89" y="121"/>
                  </a:lnTo>
                  <a:lnTo>
                    <a:pt x="86" y="122"/>
                  </a:lnTo>
                  <a:lnTo>
                    <a:pt x="86" y="122"/>
                  </a:lnTo>
                  <a:lnTo>
                    <a:pt x="81" y="123"/>
                  </a:lnTo>
                  <a:lnTo>
                    <a:pt x="77" y="123"/>
                  </a:lnTo>
                  <a:lnTo>
                    <a:pt x="67" y="122"/>
                  </a:lnTo>
                  <a:lnTo>
                    <a:pt x="58" y="119"/>
                  </a:lnTo>
                  <a:lnTo>
                    <a:pt x="50" y="115"/>
                  </a:lnTo>
                  <a:lnTo>
                    <a:pt x="43" y="108"/>
                  </a:lnTo>
                  <a:lnTo>
                    <a:pt x="37" y="101"/>
                  </a:lnTo>
                  <a:lnTo>
                    <a:pt x="32" y="93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7" y="87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7"/>
                  </a:lnTo>
                  <a:lnTo>
                    <a:pt x="31" y="100"/>
                  </a:lnTo>
                  <a:lnTo>
                    <a:pt x="30" y="103"/>
                  </a:lnTo>
                  <a:lnTo>
                    <a:pt x="28" y="106"/>
                  </a:lnTo>
                  <a:lnTo>
                    <a:pt x="28" y="106"/>
                  </a:lnTo>
                  <a:lnTo>
                    <a:pt x="25" y="113"/>
                  </a:lnTo>
                  <a:lnTo>
                    <a:pt x="23" y="120"/>
                  </a:lnTo>
                  <a:lnTo>
                    <a:pt x="22" y="128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7" y="145"/>
                  </a:lnTo>
                  <a:lnTo>
                    <a:pt x="13" y="140"/>
                  </a:lnTo>
                  <a:lnTo>
                    <a:pt x="10" y="135"/>
                  </a:lnTo>
                  <a:lnTo>
                    <a:pt x="7" y="130"/>
                  </a:lnTo>
                  <a:lnTo>
                    <a:pt x="5" y="124"/>
                  </a:lnTo>
                  <a:lnTo>
                    <a:pt x="4" y="118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5" y="9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2" y="74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8" y="58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9" y="45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8" y="5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8" y="40"/>
                  </a:lnTo>
                  <a:lnTo>
                    <a:pt x="28" y="32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0"/>
                  </a:lnTo>
                  <a:lnTo>
                    <a:pt x="31" y="1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15"/>
                  </a:lnTo>
                  <a:lnTo>
                    <a:pt x="49" y="21"/>
                  </a:lnTo>
                  <a:lnTo>
                    <a:pt x="51" y="28"/>
                  </a:lnTo>
                  <a:lnTo>
                    <a:pt x="55" y="33"/>
                  </a:lnTo>
                  <a:lnTo>
                    <a:pt x="59" y="38"/>
                  </a:lnTo>
                  <a:lnTo>
                    <a:pt x="64" y="43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69" y="42"/>
                  </a:lnTo>
                  <a:lnTo>
                    <a:pt x="67" y="38"/>
                  </a:lnTo>
                  <a:lnTo>
                    <a:pt x="67" y="34"/>
                  </a:lnTo>
                  <a:lnTo>
                    <a:pt x="66" y="30"/>
                  </a:lnTo>
                  <a:lnTo>
                    <a:pt x="67" y="25"/>
                  </a:lnTo>
                  <a:lnTo>
                    <a:pt x="68" y="21"/>
                  </a:lnTo>
                  <a:lnTo>
                    <a:pt x="70" y="17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4" y="19"/>
                  </a:lnTo>
                  <a:lnTo>
                    <a:pt x="75" y="26"/>
                  </a:lnTo>
                  <a:lnTo>
                    <a:pt x="77" y="32"/>
                  </a:lnTo>
                  <a:lnTo>
                    <a:pt x="79" y="35"/>
                  </a:lnTo>
                  <a:lnTo>
                    <a:pt x="82" y="37"/>
                  </a:lnTo>
                  <a:lnTo>
                    <a:pt x="82" y="37"/>
                  </a:lnTo>
                  <a:close/>
                </a:path>
              </a:pathLst>
            </a:custGeom>
            <a:solidFill>
              <a:srgbClr val="C49A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9" name="Freeform 355"/>
            <p:cNvSpPr>
              <a:spLocks noEditPoints="1"/>
            </p:cNvSpPr>
            <p:nvPr/>
          </p:nvSpPr>
          <p:spPr bwMode="auto">
            <a:xfrm>
              <a:off x="5168" y="3764"/>
              <a:ext cx="309" cy="222"/>
            </a:xfrm>
            <a:custGeom>
              <a:avLst/>
              <a:gdLst/>
              <a:ahLst/>
              <a:cxnLst>
                <a:cxn ang="0">
                  <a:pos x="193" y="110"/>
                </a:cxn>
                <a:cxn ang="0">
                  <a:pos x="211" y="147"/>
                </a:cxn>
                <a:cxn ang="0">
                  <a:pos x="212" y="178"/>
                </a:cxn>
                <a:cxn ang="0">
                  <a:pos x="194" y="209"/>
                </a:cxn>
                <a:cxn ang="0">
                  <a:pos x="168" y="219"/>
                </a:cxn>
                <a:cxn ang="0">
                  <a:pos x="108" y="219"/>
                </a:cxn>
                <a:cxn ang="0">
                  <a:pos x="80" y="210"/>
                </a:cxn>
                <a:cxn ang="0">
                  <a:pos x="69" y="199"/>
                </a:cxn>
                <a:cxn ang="0">
                  <a:pos x="68" y="189"/>
                </a:cxn>
                <a:cxn ang="0">
                  <a:pos x="73" y="160"/>
                </a:cxn>
                <a:cxn ang="0">
                  <a:pos x="102" y="178"/>
                </a:cxn>
                <a:cxn ang="0">
                  <a:pos x="106" y="159"/>
                </a:cxn>
                <a:cxn ang="0">
                  <a:pos x="104" y="156"/>
                </a:cxn>
                <a:cxn ang="0">
                  <a:pos x="65" y="142"/>
                </a:cxn>
                <a:cxn ang="0">
                  <a:pos x="23" y="110"/>
                </a:cxn>
                <a:cxn ang="0">
                  <a:pos x="4" y="79"/>
                </a:cxn>
                <a:cxn ang="0">
                  <a:pos x="1" y="55"/>
                </a:cxn>
                <a:cxn ang="0">
                  <a:pos x="10" y="46"/>
                </a:cxn>
                <a:cxn ang="0">
                  <a:pos x="24" y="40"/>
                </a:cxn>
                <a:cxn ang="0">
                  <a:pos x="40" y="44"/>
                </a:cxn>
                <a:cxn ang="0">
                  <a:pos x="69" y="48"/>
                </a:cxn>
                <a:cxn ang="0">
                  <a:pos x="90" y="40"/>
                </a:cxn>
                <a:cxn ang="0">
                  <a:pos x="142" y="38"/>
                </a:cxn>
                <a:cxn ang="0">
                  <a:pos x="144" y="44"/>
                </a:cxn>
                <a:cxn ang="0">
                  <a:pos x="154" y="51"/>
                </a:cxn>
                <a:cxn ang="0">
                  <a:pos x="177" y="34"/>
                </a:cxn>
                <a:cxn ang="0">
                  <a:pos x="191" y="25"/>
                </a:cxn>
                <a:cxn ang="0">
                  <a:pos x="173" y="49"/>
                </a:cxn>
                <a:cxn ang="0">
                  <a:pos x="168" y="61"/>
                </a:cxn>
                <a:cxn ang="0">
                  <a:pos x="175" y="65"/>
                </a:cxn>
                <a:cxn ang="0">
                  <a:pos x="192" y="58"/>
                </a:cxn>
                <a:cxn ang="0">
                  <a:pos x="208" y="37"/>
                </a:cxn>
                <a:cxn ang="0">
                  <a:pos x="205" y="60"/>
                </a:cxn>
                <a:cxn ang="0">
                  <a:pos x="187" y="96"/>
                </a:cxn>
                <a:cxn ang="0">
                  <a:pos x="153" y="60"/>
                </a:cxn>
                <a:cxn ang="0">
                  <a:pos x="159" y="73"/>
                </a:cxn>
                <a:cxn ang="0">
                  <a:pos x="303" y="35"/>
                </a:cxn>
                <a:cxn ang="0">
                  <a:pos x="300" y="32"/>
                </a:cxn>
                <a:cxn ang="0">
                  <a:pos x="251" y="0"/>
                </a:cxn>
                <a:cxn ang="0">
                  <a:pos x="233" y="31"/>
                </a:cxn>
                <a:cxn ang="0">
                  <a:pos x="230" y="52"/>
                </a:cxn>
                <a:cxn ang="0">
                  <a:pos x="217" y="75"/>
                </a:cxn>
                <a:cxn ang="0">
                  <a:pos x="204" y="81"/>
                </a:cxn>
                <a:cxn ang="0">
                  <a:pos x="191" y="97"/>
                </a:cxn>
                <a:cxn ang="0">
                  <a:pos x="231" y="87"/>
                </a:cxn>
                <a:cxn ang="0">
                  <a:pos x="196" y="102"/>
                </a:cxn>
                <a:cxn ang="0">
                  <a:pos x="201" y="108"/>
                </a:cxn>
                <a:cxn ang="0">
                  <a:pos x="233" y="108"/>
                </a:cxn>
                <a:cxn ang="0">
                  <a:pos x="220" y="109"/>
                </a:cxn>
                <a:cxn ang="0">
                  <a:pos x="213" y="132"/>
                </a:cxn>
                <a:cxn ang="0">
                  <a:pos x="222" y="135"/>
                </a:cxn>
                <a:cxn ang="0">
                  <a:pos x="249" y="128"/>
                </a:cxn>
                <a:cxn ang="0">
                  <a:pos x="287" y="108"/>
                </a:cxn>
                <a:cxn ang="0">
                  <a:pos x="302" y="89"/>
                </a:cxn>
                <a:cxn ang="0">
                  <a:pos x="309" y="59"/>
                </a:cxn>
                <a:cxn ang="0">
                  <a:pos x="303" y="35"/>
                </a:cxn>
              </a:cxnLst>
              <a:rect l="0" t="0" r="r" b="b"/>
              <a:pathLst>
                <a:path w="309" h="222">
                  <a:moveTo>
                    <a:pt x="179" y="94"/>
                  </a:moveTo>
                  <a:lnTo>
                    <a:pt x="179" y="94"/>
                  </a:lnTo>
                  <a:lnTo>
                    <a:pt x="187" y="102"/>
                  </a:lnTo>
                  <a:lnTo>
                    <a:pt x="193" y="110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8" y="137"/>
                  </a:lnTo>
                  <a:lnTo>
                    <a:pt x="211" y="147"/>
                  </a:lnTo>
                  <a:lnTo>
                    <a:pt x="213" y="158"/>
                  </a:lnTo>
                  <a:lnTo>
                    <a:pt x="213" y="169"/>
                  </a:lnTo>
                  <a:lnTo>
                    <a:pt x="213" y="169"/>
                  </a:lnTo>
                  <a:lnTo>
                    <a:pt x="212" y="178"/>
                  </a:lnTo>
                  <a:lnTo>
                    <a:pt x="210" y="187"/>
                  </a:lnTo>
                  <a:lnTo>
                    <a:pt x="206" y="196"/>
                  </a:lnTo>
                  <a:lnTo>
                    <a:pt x="201" y="203"/>
                  </a:lnTo>
                  <a:lnTo>
                    <a:pt x="194" y="209"/>
                  </a:lnTo>
                  <a:lnTo>
                    <a:pt x="187" y="213"/>
                  </a:lnTo>
                  <a:lnTo>
                    <a:pt x="178" y="217"/>
                  </a:lnTo>
                  <a:lnTo>
                    <a:pt x="168" y="219"/>
                  </a:lnTo>
                  <a:lnTo>
                    <a:pt x="168" y="219"/>
                  </a:lnTo>
                  <a:lnTo>
                    <a:pt x="151" y="221"/>
                  </a:lnTo>
                  <a:lnTo>
                    <a:pt x="134" y="222"/>
                  </a:lnTo>
                  <a:lnTo>
                    <a:pt x="117" y="221"/>
                  </a:lnTo>
                  <a:lnTo>
                    <a:pt x="108" y="219"/>
                  </a:lnTo>
                  <a:lnTo>
                    <a:pt x="100" y="218"/>
                  </a:lnTo>
                  <a:lnTo>
                    <a:pt x="100" y="218"/>
                  </a:lnTo>
                  <a:lnTo>
                    <a:pt x="89" y="214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75" y="206"/>
                  </a:lnTo>
                  <a:lnTo>
                    <a:pt x="70" y="202"/>
                  </a:lnTo>
                  <a:lnTo>
                    <a:pt x="69" y="199"/>
                  </a:lnTo>
                  <a:lnTo>
                    <a:pt x="68" y="196"/>
                  </a:lnTo>
                  <a:lnTo>
                    <a:pt x="67" y="193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9" y="175"/>
                  </a:lnTo>
                  <a:lnTo>
                    <a:pt x="71" y="167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100" y="180"/>
                  </a:lnTo>
                  <a:lnTo>
                    <a:pt x="100" y="180"/>
                  </a:lnTo>
                  <a:lnTo>
                    <a:pt x="102" y="178"/>
                  </a:lnTo>
                  <a:lnTo>
                    <a:pt x="102" y="178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106" y="159"/>
                  </a:lnTo>
                  <a:lnTo>
                    <a:pt x="106" y="159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5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90" y="152"/>
                  </a:lnTo>
                  <a:lnTo>
                    <a:pt x="77" y="148"/>
                  </a:lnTo>
                  <a:lnTo>
                    <a:pt x="65" y="142"/>
                  </a:lnTo>
                  <a:lnTo>
                    <a:pt x="53" y="136"/>
                  </a:lnTo>
                  <a:lnTo>
                    <a:pt x="42" y="128"/>
                  </a:lnTo>
                  <a:lnTo>
                    <a:pt x="32" y="119"/>
                  </a:lnTo>
                  <a:lnTo>
                    <a:pt x="23" y="110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8" y="89"/>
                  </a:lnTo>
                  <a:lnTo>
                    <a:pt x="4" y="79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5"/>
                  </a:lnTo>
                  <a:lnTo>
                    <a:pt x="2" y="53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10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41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40" y="44"/>
                  </a:lnTo>
                  <a:lnTo>
                    <a:pt x="47" y="46"/>
                  </a:lnTo>
                  <a:lnTo>
                    <a:pt x="54" y="48"/>
                  </a:lnTo>
                  <a:lnTo>
                    <a:pt x="61" y="48"/>
                  </a:lnTo>
                  <a:lnTo>
                    <a:pt x="69" y="48"/>
                  </a:lnTo>
                  <a:lnTo>
                    <a:pt x="76" y="47"/>
                  </a:lnTo>
                  <a:lnTo>
                    <a:pt x="83" y="44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44"/>
                  </a:lnTo>
                  <a:lnTo>
                    <a:pt x="144" y="44"/>
                  </a:lnTo>
                  <a:lnTo>
                    <a:pt x="145" y="48"/>
                  </a:lnTo>
                  <a:lnTo>
                    <a:pt x="147" y="51"/>
                  </a:lnTo>
                  <a:lnTo>
                    <a:pt x="150" y="52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66" y="43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83" y="29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78" y="43"/>
                  </a:lnTo>
                  <a:lnTo>
                    <a:pt x="178" y="43"/>
                  </a:lnTo>
                  <a:lnTo>
                    <a:pt x="173" y="49"/>
                  </a:lnTo>
                  <a:lnTo>
                    <a:pt x="169" y="55"/>
                  </a:lnTo>
                  <a:lnTo>
                    <a:pt x="169" y="55"/>
                  </a:lnTo>
                  <a:lnTo>
                    <a:pt x="167" y="59"/>
                  </a:lnTo>
                  <a:lnTo>
                    <a:pt x="168" y="61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71" y="65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82" y="64"/>
                  </a:lnTo>
                  <a:lnTo>
                    <a:pt x="187" y="62"/>
                  </a:lnTo>
                  <a:lnTo>
                    <a:pt x="192" y="58"/>
                  </a:lnTo>
                  <a:lnTo>
                    <a:pt x="197" y="53"/>
                  </a:lnTo>
                  <a:lnTo>
                    <a:pt x="197" y="53"/>
                  </a:lnTo>
                  <a:lnTo>
                    <a:pt x="202" y="45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45"/>
                  </a:lnTo>
                  <a:lnTo>
                    <a:pt x="207" y="53"/>
                  </a:lnTo>
                  <a:lnTo>
                    <a:pt x="205" y="60"/>
                  </a:lnTo>
                  <a:lnTo>
                    <a:pt x="202" y="67"/>
                  </a:lnTo>
                  <a:lnTo>
                    <a:pt x="195" y="81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6" y="67"/>
                  </a:lnTo>
                  <a:lnTo>
                    <a:pt x="157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69" y="84"/>
                  </a:lnTo>
                  <a:lnTo>
                    <a:pt x="179" y="94"/>
                  </a:lnTo>
                  <a:lnTo>
                    <a:pt x="179" y="94"/>
                  </a:lnTo>
                  <a:close/>
                  <a:moveTo>
                    <a:pt x="303" y="35"/>
                  </a:moveTo>
                  <a:lnTo>
                    <a:pt x="303" y="35"/>
                  </a:lnTo>
                  <a:lnTo>
                    <a:pt x="302" y="33"/>
                  </a:lnTo>
                  <a:lnTo>
                    <a:pt x="300" y="32"/>
                  </a:lnTo>
                  <a:lnTo>
                    <a:pt x="300" y="32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3" y="27"/>
                  </a:lnTo>
                  <a:lnTo>
                    <a:pt x="233" y="31"/>
                  </a:lnTo>
                  <a:lnTo>
                    <a:pt x="233" y="31"/>
                  </a:lnTo>
                  <a:lnTo>
                    <a:pt x="233" y="37"/>
                  </a:lnTo>
                  <a:lnTo>
                    <a:pt x="233" y="42"/>
                  </a:lnTo>
                  <a:lnTo>
                    <a:pt x="230" y="52"/>
                  </a:lnTo>
                  <a:lnTo>
                    <a:pt x="226" y="62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17" y="75"/>
                  </a:lnTo>
                  <a:lnTo>
                    <a:pt x="213" y="78"/>
                  </a:lnTo>
                  <a:lnTo>
                    <a:pt x="209" y="80"/>
                  </a:lnTo>
                  <a:lnTo>
                    <a:pt x="204" y="81"/>
                  </a:lnTo>
                  <a:lnTo>
                    <a:pt x="204" y="81"/>
                  </a:lnTo>
                  <a:lnTo>
                    <a:pt x="202" y="82"/>
                  </a:lnTo>
                  <a:lnTo>
                    <a:pt x="200" y="84"/>
                  </a:lnTo>
                  <a:lnTo>
                    <a:pt x="200" y="84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2" y="99"/>
                  </a:lnTo>
                  <a:lnTo>
                    <a:pt x="192" y="99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2" y="89"/>
                  </a:lnTo>
                  <a:lnTo>
                    <a:pt x="232" y="89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8" y="106"/>
                  </a:lnTo>
                  <a:lnTo>
                    <a:pt x="199" y="107"/>
                  </a:lnTo>
                  <a:lnTo>
                    <a:pt x="201" y="108"/>
                  </a:lnTo>
                  <a:lnTo>
                    <a:pt x="204" y="108"/>
                  </a:lnTo>
                  <a:lnTo>
                    <a:pt x="204" y="108"/>
                  </a:lnTo>
                  <a:lnTo>
                    <a:pt x="233" y="108"/>
                  </a:lnTo>
                  <a:lnTo>
                    <a:pt x="233" y="108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20" y="109"/>
                  </a:lnTo>
                  <a:lnTo>
                    <a:pt x="220" y="109"/>
                  </a:lnTo>
                  <a:lnTo>
                    <a:pt x="204" y="111"/>
                  </a:lnTo>
                  <a:lnTo>
                    <a:pt x="204" y="111"/>
                  </a:lnTo>
                  <a:lnTo>
                    <a:pt x="213" y="132"/>
                  </a:lnTo>
                  <a:lnTo>
                    <a:pt x="213" y="132"/>
                  </a:lnTo>
                  <a:lnTo>
                    <a:pt x="215" y="133"/>
                  </a:lnTo>
                  <a:lnTo>
                    <a:pt x="218" y="134"/>
                  </a:lnTo>
                  <a:lnTo>
                    <a:pt x="218" y="134"/>
                  </a:lnTo>
                  <a:lnTo>
                    <a:pt x="222" y="135"/>
                  </a:lnTo>
                  <a:lnTo>
                    <a:pt x="226" y="135"/>
                  </a:lnTo>
                  <a:lnTo>
                    <a:pt x="233" y="133"/>
                  </a:lnTo>
                  <a:lnTo>
                    <a:pt x="249" y="128"/>
                  </a:lnTo>
                  <a:lnTo>
                    <a:pt x="249" y="128"/>
                  </a:lnTo>
                  <a:lnTo>
                    <a:pt x="263" y="123"/>
                  </a:lnTo>
                  <a:lnTo>
                    <a:pt x="276" y="117"/>
                  </a:lnTo>
                  <a:lnTo>
                    <a:pt x="282" y="113"/>
                  </a:lnTo>
                  <a:lnTo>
                    <a:pt x="287" y="108"/>
                  </a:lnTo>
                  <a:lnTo>
                    <a:pt x="293" y="103"/>
                  </a:lnTo>
                  <a:lnTo>
                    <a:pt x="298" y="97"/>
                  </a:lnTo>
                  <a:lnTo>
                    <a:pt x="298" y="97"/>
                  </a:lnTo>
                  <a:lnTo>
                    <a:pt x="302" y="89"/>
                  </a:lnTo>
                  <a:lnTo>
                    <a:pt x="306" y="82"/>
                  </a:lnTo>
                  <a:lnTo>
                    <a:pt x="308" y="74"/>
                  </a:lnTo>
                  <a:lnTo>
                    <a:pt x="309" y="67"/>
                  </a:lnTo>
                  <a:lnTo>
                    <a:pt x="309" y="59"/>
                  </a:lnTo>
                  <a:lnTo>
                    <a:pt x="308" y="51"/>
                  </a:lnTo>
                  <a:lnTo>
                    <a:pt x="306" y="43"/>
                  </a:lnTo>
                  <a:lnTo>
                    <a:pt x="303" y="35"/>
                  </a:lnTo>
                  <a:lnTo>
                    <a:pt x="303" y="35"/>
                  </a:lnTo>
                  <a:close/>
                </a:path>
              </a:pathLst>
            </a:custGeom>
            <a:solidFill>
              <a:srgbClr val="86BA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0" name="Freeform 356"/>
            <p:cNvSpPr>
              <a:spLocks/>
            </p:cNvSpPr>
            <p:nvPr/>
          </p:nvSpPr>
          <p:spPr bwMode="auto">
            <a:xfrm>
              <a:off x="5424" y="3374"/>
              <a:ext cx="130" cy="162"/>
            </a:xfrm>
            <a:custGeom>
              <a:avLst/>
              <a:gdLst/>
              <a:ahLst/>
              <a:cxnLst>
                <a:cxn ang="0">
                  <a:pos x="51" y="107"/>
                </a:cxn>
                <a:cxn ang="0">
                  <a:pos x="51" y="85"/>
                </a:cxn>
                <a:cxn ang="0">
                  <a:pos x="49" y="84"/>
                </a:cxn>
                <a:cxn ang="0">
                  <a:pos x="47" y="95"/>
                </a:cxn>
                <a:cxn ang="0">
                  <a:pos x="44" y="98"/>
                </a:cxn>
                <a:cxn ang="0">
                  <a:pos x="41" y="99"/>
                </a:cxn>
                <a:cxn ang="0">
                  <a:pos x="42" y="87"/>
                </a:cxn>
                <a:cxn ang="0">
                  <a:pos x="38" y="76"/>
                </a:cxn>
                <a:cxn ang="0">
                  <a:pos x="36" y="76"/>
                </a:cxn>
                <a:cxn ang="0">
                  <a:pos x="38" y="91"/>
                </a:cxn>
                <a:cxn ang="0">
                  <a:pos x="35" y="90"/>
                </a:cxn>
                <a:cxn ang="0">
                  <a:pos x="30" y="85"/>
                </a:cxn>
                <a:cxn ang="0">
                  <a:pos x="27" y="79"/>
                </a:cxn>
                <a:cxn ang="0">
                  <a:pos x="26" y="73"/>
                </a:cxn>
                <a:cxn ang="0">
                  <a:pos x="27" y="70"/>
                </a:cxn>
                <a:cxn ang="0">
                  <a:pos x="18" y="67"/>
                </a:cxn>
                <a:cxn ang="0">
                  <a:pos x="16" y="74"/>
                </a:cxn>
                <a:cxn ang="0">
                  <a:pos x="9" y="68"/>
                </a:cxn>
                <a:cxn ang="0">
                  <a:pos x="8" y="66"/>
                </a:cxn>
                <a:cxn ang="0">
                  <a:pos x="1" y="37"/>
                </a:cxn>
                <a:cxn ang="0">
                  <a:pos x="0" y="28"/>
                </a:cxn>
                <a:cxn ang="0">
                  <a:pos x="2" y="14"/>
                </a:cxn>
                <a:cxn ang="0">
                  <a:pos x="5" y="0"/>
                </a:cxn>
                <a:cxn ang="0">
                  <a:pos x="66" y="46"/>
                </a:cxn>
                <a:cxn ang="0">
                  <a:pos x="109" y="85"/>
                </a:cxn>
                <a:cxn ang="0">
                  <a:pos x="123" y="98"/>
                </a:cxn>
                <a:cxn ang="0">
                  <a:pos x="118" y="107"/>
                </a:cxn>
                <a:cxn ang="0">
                  <a:pos x="119" y="113"/>
                </a:cxn>
                <a:cxn ang="0">
                  <a:pos x="123" y="117"/>
                </a:cxn>
                <a:cxn ang="0">
                  <a:pos x="130" y="122"/>
                </a:cxn>
                <a:cxn ang="0">
                  <a:pos x="117" y="129"/>
                </a:cxn>
                <a:cxn ang="0">
                  <a:pos x="127" y="134"/>
                </a:cxn>
                <a:cxn ang="0">
                  <a:pos x="115" y="143"/>
                </a:cxn>
                <a:cxn ang="0">
                  <a:pos x="108" y="145"/>
                </a:cxn>
                <a:cxn ang="0">
                  <a:pos x="100" y="144"/>
                </a:cxn>
                <a:cxn ang="0">
                  <a:pos x="99" y="146"/>
                </a:cxn>
                <a:cxn ang="0">
                  <a:pos x="102" y="152"/>
                </a:cxn>
                <a:cxn ang="0">
                  <a:pos x="110" y="159"/>
                </a:cxn>
                <a:cxn ang="0">
                  <a:pos x="98" y="161"/>
                </a:cxn>
                <a:cxn ang="0">
                  <a:pos x="95" y="161"/>
                </a:cxn>
                <a:cxn ang="0">
                  <a:pos x="87" y="162"/>
                </a:cxn>
                <a:cxn ang="0">
                  <a:pos x="80" y="160"/>
                </a:cxn>
                <a:cxn ang="0">
                  <a:pos x="77" y="157"/>
                </a:cxn>
                <a:cxn ang="0">
                  <a:pos x="77" y="153"/>
                </a:cxn>
                <a:cxn ang="0">
                  <a:pos x="79" y="150"/>
                </a:cxn>
                <a:cxn ang="0">
                  <a:pos x="100" y="129"/>
                </a:cxn>
                <a:cxn ang="0">
                  <a:pos x="102" y="125"/>
                </a:cxn>
                <a:cxn ang="0">
                  <a:pos x="106" y="113"/>
                </a:cxn>
                <a:cxn ang="0">
                  <a:pos x="106" y="101"/>
                </a:cxn>
                <a:cxn ang="0">
                  <a:pos x="104" y="89"/>
                </a:cxn>
                <a:cxn ang="0">
                  <a:pos x="102" y="85"/>
                </a:cxn>
                <a:cxn ang="0">
                  <a:pos x="94" y="76"/>
                </a:cxn>
                <a:cxn ang="0">
                  <a:pos x="85" y="73"/>
                </a:cxn>
                <a:cxn ang="0">
                  <a:pos x="76" y="75"/>
                </a:cxn>
                <a:cxn ang="0">
                  <a:pos x="66" y="82"/>
                </a:cxn>
                <a:cxn ang="0">
                  <a:pos x="63" y="86"/>
                </a:cxn>
                <a:cxn ang="0">
                  <a:pos x="55" y="102"/>
                </a:cxn>
                <a:cxn ang="0">
                  <a:pos x="52" y="107"/>
                </a:cxn>
                <a:cxn ang="0">
                  <a:pos x="51" y="107"/>
                </a:cxn>
              </a:cxnLst>
              <a:rect l="0" t="0" r="r" b="b"/>
              <a:pathLst>
                <a:path w="130" h="162">
                  <a:moveTo>
                    <a:pt x="51" y="107"/>
                  </a:moveTo>
                  <a:lnTo>
                    <a:pt x="51" y="107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49" y="84"/>
                  </a:lnTo>
                  <a:lnTo>
                    <a:pt x="49" y="84"/>
                  </a:lnTo>
                  <a:lnTo>
                    <a:pt x="47" y="93"/>
                  </a:lnTo>
                  <a:lnTo>
                    <a:pt x="47" y="95"/>
                  </a:lnTo>
                  <a:lnTo>
                    <a:pt x="46" y="97"/>
                  </a:lnTo>
                  <a:lnTo>
                    <a:pt x="44" y="98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2" y="93"/>
                  </a:lnTo>
                  <a:lnTo>
                    <a:pt x="42" y="87"/>
                  </a:lnTo>
                  <a:lnTo>
                    <a:pt x="41" y="81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5" y="90"/>
                  </a:lnTo>
                  <a:lnTo>
                    <a:pt x="32" y="88"/>
                  </a:lnTo>
                  <a:lnTo>
                    <a:pt x="30" y="85"/>
                  </a:lnTo>
                  <a:lnTo>
                    <a:pt x="28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6" y="73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1" y="70"/>
                  </a:lnTo>
                  <a:lnTo>
                    <a:pt x="9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3" y="47"/>
                  </a:lnTo>
                  <a:lnTo>
                    <a:pt x="1" y="3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36" y="23"/>
                  </a:lnTo>
                  <a:lnTo>
                    <a:pt x="66" y="46"/>
                  </a:lnTo>
                  <a:lnTo>
                    <a:pt x="95" y="72"/>
                  </a:lnTo>
                  <a:lnTo>
                    <a:pt x="109" y="85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0" y="103"/>
                  </a:lnTo>
                  <a:lnTo>
                    <a:pt x="118" y="107"/>
                  </a:lnTo>
                  <a:lnTo>
                    <a:pt x="118" y="110"/>
                  </a:lnTo>
                  <a:lnTo>
                    <a:pt x="119" y="113"/>
                  </a:lnTo>
                  <a:lnTo>
                    <a:pt x="121" y="115"/>
                  </a:lnTo>
                  <a:lnTo>
                    <a:pt x="123" y="117"/>
                  </a:lnTo>
                  <a:lnTo>
                    <a:pt x="130" y="122"/>
                  </a:lnTo>
                  <a:lnTo>
                    <a:pt x="130" y="122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27" y="134"/>
                  </a:lnTo>
                  <a:lnTo>
                    <a:pt x="127" y="134"/>
                  </a:lnTo>
                  <a:lnTo>
                    <a:pt x="121" y="138"/>
                  </a:lnTo>
                  <a:lnTo>
                    <a:pt x="115" y="143"/>
                  </a:lnTo>
                  <a:lnTo>
                    <a:pt x="112" y="144"/>
                  </a:lnTo>
                  <a:lnTo>
                    <a:pt x="108" y="145"/>
                  </a:lnTo>
                  <a:lnTo>
                    <a:pt x="104" y="145"/>
                  </a:lnTo>
                  <a:lnTo>
                    <a:pt x="100" y="144"/>
                  </a:lnTo>
                  <a:lnTo>
                    <a:pt x="100" y="144"/>
                  </a:lnTo>
                  <a:lnTo>
                    <a:pt x="99" y="146"/>
                  </a:lnTo>
                  <a:lnTo>
                    <a:pt x="100" y="149"/>
                  </a:lnTo>
                  <a:lnTo>
                    <a:pt x="102" y="15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02" y="161"/>
                  </a:lnTo>
                  <a:lnTo>
                    <a:pt x="98" y="161"/>
                  </a:lnTo>
                  <a:lnTo>
                    <a:pt x="95" y="161"/>
                  </a:lnTo>
                  <a:lnTo>
                    <a:pt x="95" y="161"/>
                  </a:lnTo>
                  <a:lnTo>
                    <a:pt x="91" y="161"/>
                  </a:lnTo>
                  <a:lnTo>
                    <a:pt x="87" y="162"/>
                  </a:lnTo>
                  <a:lnTo>
                    <a:pt x="83" y="162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77" y="157"/>
                  </a:lnTo>
                  <a:lnTo>
                    <a:pt x="76" y="155"/>
                  </a:lnTo>
                  <a:lnTo>
                    <a:pt x="77" y="153"/>
                  </a:lnTo>
                  <a:lnTo>
                    <a:pt x="79" y="150"/>
                  </a:lnTo>
                  <a:lnTo>
                    <a:pt x="79" y="150"/>
                  </a:lnTo>
                  <a:lnTo>
                    <a:pt x="90" y="140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2" y="125"/>
                  </a:lnTo>
                  <a:lnTo>
                    <a:pt x="104" y="119"/>
                  </a:lnTo>
                  <a:lnTo>
                    <a:pt x="106" y="113"/>
                  </a:lnTo>
                  <a:lnTo>
                    <a:pt x="106" y="107"/>
                  </a:lnTo>
                  <a:lnTo>
                    <a:pt x="106" y="101"/>
                  </a:lnTo>
                  <a:lnTo>
                    <a:pt x="106" y="95"/>
                  </a:lnTo>
                  <a:lnTo>
                    <a:pt x="104" y="89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98" y="80"/>
                  </a:lnTo>
                  <a:lnTo>
                    <a:pt x="94" y="76"/>
                  </a:lnTo>
                  <a:lnTo>
                    <a:pt x="90" y="74"/>
                  </a:lnTo>
                  <a:lnTo>
                    <a:pt x="85" y="73"/>
                  </a:lnTo>
                  <a:lnTo>
                    <a:pt x="80" y="73"/>
                  </a:lnTo>
                  <a:lnTo>
                    <a:pt x="76" y="75"/>
                  </a:lnTo>
                  <a:lnTo>
                    <a:pt x="71" y="78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3" y="86"/>
                  </a:lnTo>
                  <a:lnTo>
                    <a:pt x="60" y="91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1" y="107"/>
                  </a:lnTo>
                  <a:close/>
                </a:path>
              </a:pathLst>
            </a:custGeom>
            <a:solidFill>
              <a:srgbClr val="C49A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1" name="Freeform 357"/>
            <p:cNvSpPr>
              <a:spLocks noEditPoints="1"/>
            </p:cNvSpPr>
            <p:nvPr/>
          </p:nvSpPr>
          <p:spPr bwMode="auto">
            <a:xfrm>
              <a:off x="4092" y="3251"/>
              <a:ext cx="1623" cy="1024"/>
            </a:xfrm>
            <a:custGeom>
              <a:avLst/>
              <a:gdLst/>
              <a:ahLst/>
              <a:cxnLst>
                <a:cxn ang="0">
                  <a:pos x="742" y="1017"/>
                </a:cxn>
                <a:cxn ang="0">
                  <a:pos x="538" y="956"/>
                </a:cxn>
                <a:cxn ang="0">
                  <a:pos x="609" y="938"/>
                </a:cxn>
                <a:cxn ang="0">
                  <a:pos x="231" y="837"/>
                </a:cxn>
                <a:cxn ang="0">
                  <a:pos x="363" y="848"/>
                </a:cxn>
                <a:cxn ang="0">
                  <a:pos x="738" y="899"/>
                </a:cxn>
                <a:cxn ang="0">
                  <a:pos x="849" y="947"/>
                </a:cxn>
                <a:cxn ang="0">
                  <a:pos x="891" y="919"/>
                </a:cxn>
                <a:cxn ang="0">
                  <a:pos x="947" y="920"/>
                </a:cxn>
                <a:cxn ang="0">
                  <a:pos x="346" y="735"/>
                </a:cxn>
                <a:cxn ang="0">
                  <a:pos x="276" y="767"/>
                </a:cxn>
                <a:cxn ang="0">
                  <a:pos x="250" y="452"/>
                </a:cxn>
                <a:cxn ang="0">
                  <a:pos x="198" y="502"/>
                </a:cxn>
                <a:cxn ang="0">
                  <a:pos x="162" y="407"/>
                </a:cxn>
                <a:cxn ang="0">
                  <a:pos x="225" y="379"/>
                </a:cxn>
                <a:cxn ang="0">
                  <a:pos x="259" y="431"/>
                </a:cxn>
                <a:cxn ang="0">
                  <a:pos x="204" y="356"/>
                </a:cxn>
                <a:cxn ang="0">
                  <a:pos x="148" y="442"/>
                </a:cxn>
                <a:cxn ang="0">
                  <a:pos x="190" y="511"/>
                </a:cxn>
                <a:cxn ang="0">
                  <a:pos x="50" y="7"/>
                </a:cxn>
                <a:cxn ang="0">
                  <a:pos x="7" y="105"/>
                </a:cxn>
                <a:cxn ang="0">
                  <a:pos x="78" y="94"/>
                </a:cxn>
                <a:cxn ang="0">
                  <a:pos x="18" y="103"/>
                </a:cxn>
                <a:cxn ang="0">
                  <a:pos x="48" y="19"/>
                </a:cxn>
                <a:cxn ang="0">
                  <a:pos x="99" y="38"/>
                </a:cxn>
                <a:cxn ang="0">
                  <a:pos x="103" y="44"/>
                </a:cxn>
                <a:cxn ang="0">
                  <a:pos x="67" y="0"/>
                </a:cxn>
                <a:cxn ang="0">
                  <a:pos x="853" y="590"/>
                </a:cxn>
                <a:cxn ang="0">
                  <a:pos x="789" y="585"/>
                </a:cxn>
                <a:cxn ang="0">
                  <a:pos x="388" y="290"/>
                </a:cxn>
                <a:cxn ang="0">
                  <a:pos x="327" y="252"/>
                </a:cxn>
                <a:cxn ang="0">
                  <a:pos x="590" y="830"/>
                </a:cxn>
                <a:cxn ang="0">
                  <a:pos x="549" y="869"/>
                </a:cxn>
                <a:cxn ang="0">
                  <a:pos x="1438" y="797"/>
                </a:cxn>
                <a:cxn ang="0">
                  <a:pos x="1301" y="806"/>
                </a:cxn>
                <a:cxn ang="0">
                  <a:pos x="1197" y="816"/>
                </a:cxn>
                <a:cxn ang="0">
                  <a:pos x="1464" y="852"/>
                </a:cxn>
                <a:cxn ang="0">
                  <a:pos x="1559" y="789"/>
                </a:cxn>
                <a:cxn ang="0">
                  <a:pos x="1544" y="683"/>
                </a:cxn>
                <a:cxn ang="0">
                  <a:pos x="1410" y="693"/>
                </a:cxn>
                <a:cxn ang="0">
                  <a:pos x="1476" y="732"/>
                </a:cxn>
                <a:cxn ang="0">
                  <a:pos x="1604" y="698"/>
                </a:cxn>
                <a:cxn ang="0">
                  <a:pos x="1121" y="786"/>
                </a:cxn>
                <a:cxn ang="0">
                  <a:pos x="1031" y="725"/>
                </a:cxn>
                <a:cxn ang="0">
                  <a:pos x="1106" y="796"/>
                </a:cxn>
                <a:cxn ang="0">
                  <a:pos x="827" y="669"/>
                </a:cxn>
                <a:cxn ang="0">
                  <a:pos x="868" y="739"/>
                </a:cxn>
                <a:cxn ang="0">
                  <a:pos x="936" y="707"/>
                </a:cxn>
                <a:cxn ang="0">
                  <a:pos x="933" y="686"/>
                </a:cxn>
                <a:cxn ang="0">
                  <a:pos x="868" y="728"/>
                </a:cxn>
                <a:cxn ang="0">
                  <a:pos x="851" y="646"/>
                </a:cxn>
                <a:cxn ang="0">
                  <a:pos x="914" y="638"/>
                </a:cxn>
                <a:cxn ang="0">
                  <a:pos x="872" y="621"/>
                </a:cxn>
                <a:cxn ang="0">
                  <a:pos x="1144" y="669"/>
                </a:cxn>
                <a:cxn ang="0">
                  <a:pos x="1085" y="646"/>
                </a:cxn>
                <a:cxn ang="0">
                  <a:pos x="1487" y="410"/>
                </a:cxn>
                <a:cxn ang="0">
                  <a:pos x="1482" y="393"/>
                </a:cxn>
                <a:cxn ang="0">
                  <a:pos x="1209" y="479"/>
                </a:cxn>
                <a:cxn ang="0">
                  <a:pos x="1209" y="457"/>
                </a:cxn>
                <a:cxn ang="0">
                  <a:pos x="1209" y="479"/>
                </a:cxn>
              </a:cxnLst>
              <a:rect l="0" t="0" r="r" b="b"/>
              <a:pathLst>
                <a:path w="1623" h="1024">
                  <a:moveTo>
                    <a:pt x="716" y="950"/>
                  </a:moveTo>
                  <a:lnTo>
                    <a:pt x="716" y="950"/>
                  </a:lnTo>
                  <a:lnTo>
                    <a:pt x="830" y="987"/>
                  </a:lnTo>
                  <a:lnTo>
                    <a:pt x="830" y="987"/>
                  </a:lnTo>
                  <a:lnTo>
                    <a:pt x="815" y="1004"/>
                  </a:lnTo>
                  <a:lnTo>
                    <a:pt x="807" y="1012"/>
                  </a:lnTo>
                  <a:lnTo>
                    <a:pt x="799" y="1019"/>
                  </a:lnTo>
                  <a:lnTo>
                    <a:pt x="799" y="1019"/>
                  </a:lnTo>
                  <a:lnTo>
                    <a:pt x="794" y="1022"/>
                  </a:lnTo>
                  <a:lnTo>
                    <a:pt x="789" y="1023"/>
                  </a:lnTo>
                  <a:lnTo>
                    <a:pt x="783" y="1024"/>
                  </a:lnTo>
                  <a:lnTo>
                    <a:pt x="777" y="1024"/>
                  </a:lnTo>
                  <a:lnTo>
                    <a:pt x="777" y="1024"/>
                  </a:lnTo>
                  <a:lnTo>
                    <a:pt x="742" y="1017"/>
                  </a:lnTo>
                  <a:lnTo>
                    <a:pt x="707" y="1010"/>
                  </a:lnTo>
                  <a:lnTo>
                    <a:pt x="707" y="1010"/>
                  </a:lnTo>
                  <a:lnTo>
                    <a:pt x="679" y="1002"/>
                  </a:lnTo>
                  <a:lnTo>
                    <a:pt x="650" y="994"/>
                  </a:lnTo>
                  <a:lnTo>
                    <a:pt x="650" y="994"/>
                  </a:lnTo>
                  <a:lnTo>
                    <a:pt x="593" y="977"/>
                  </a:lnTo>
                  <a:lnTo>
                    <a:pt x="593" y="977"/>
                  </a:lnTo>
                  <a:lnTo>
                    <a:pt x="572" y="970"/>
                  </a:lnTo>
                  <a:lnTo>
                    <a:pt x="551" y="962"/>
                  </a:lnTo>
                  <a:lnTo>
                    <a:pt x="551" y="962"/>
                  </a:lnTo>
                  <a:lnTo>
                    <a:pt x="538" y="957"/>
                  </a:lnTo>
                  <a:lnTo>
                    <a:pt x="538" y="957"/>
                  </a:lnTo>
                  <a:lnTo>
                    <a:pt x="538" y="956"/>
                  </a:lnTo>
                  <a:lnTo>
                    <a:pt x="538" y="956"/>
                  </a:lnTo>
                  <a:lnTo>
                    <a:pt x="562" y="958"/>
                  </a:lnTo>
                  <a:lnTo>
                    <a:pt x="562" y="958"/>
                  </a:lnTo>
                  <a:lnTo>
                    <a:pt x="578" y="960"/>
                  </a:lnTo>
                  <a:lnTo>
                    <a:pt x="593" y="960"/>
                  </a:lnTo>
                  <a:lnTo>
                    <a:pt x="593" y="960"/>
                  </a:lnTo>
                  <a:lnTo>
                    <a:pt x="597" y="960"/>
                  </a:lnTo>
                  <a:lnTo>
                    <a:pt x="600" y="958"/>
                  </a:lnTo>
                  <a:lnTo>
                    <a:pt x="603" y="956"/>
                  </a:lnTo>
                  <a:lnTo>
                    <a:pt x="606" y="953"/>
                  </a:lnTo>
                  <a:lnTo>
                    <a:pt x="608" y="949"/>
                  </a:lnTo>
                  <a:lnTo>
                    <a:pt x="609" y="946"/>
                  </a:lnTo>
                  <a:lnTo>
                    <a:pt x="609" y="942"/>
                  </a:lnTo>
                  <a:lnTo>
                    <a:pt x="609" y="938"/>
                  </a:lnTo>
                  <a:lnTo>
                    <a:pt x="609" y="938"/>
                  </a:lnTo>
                  <a:lnTo>
                    <a:pt x="603" y="915"/>
                  </a:lnTo>
                  <a:lnTo>
                    <a:pt x="603" y="915"/>
                  </a:lnTo>
                  <a:lnTo>
                    <a:pt x="716" y="950"/>
                  </a:lnTo>
                  <a:lnTo>
                    <a:pt x="716" y="950"/>
                  </a:lnTo>
                  <a:close/>
                  <a:moveTo>
                    <a:pt x="363" y="848"/>
                  </a:moveTo>
                  <a:lnTo>
                    <a:pt x="363" y="848"/>
                  </a:lnTo>
                  <a:lnTo>
                    <a:pt x="270" y="814"/>
                  </a:lnTo>
                  <a:lnTo>
                    <a:pt x="270" y="814"/>
                  </a:lnTo>
                  <a:lnTo>
                    <a:pt x="265" y="813"/>
                  </a:lnTo>
                  <a:lnTo>
                    <a:pt x="263" y="813"/>
                  </a:lnTo>
                  <a:lnTo>
                    <a:pt x="261" y="815"/>
                  </a:lnTo>
                  <a:lnTo>
                    <a:pt x="261" y="815"/>
                  </a:lnTo>
                  <a:lnTo>
                    <a:pt x="231" y="837"/>
                  </a:lnTo>
                  <a:lnTo>
                    <a:pt x="231" y="837"/>
                  </a:lnTo>
                  <a:lnTo>
                    <a:pt x="214" y="850"/>
                  </a:lnTo>
                  <a:lnTo>
                    <a:pt x="214" y="850"/>
                  </a:lnTo>
                  <a:lnTo>
                    <a:pt x="417" y="920"/>
                  </a:lnTo>
                  <a:lnTo>
                    <a:pt x="417" y="920"/>
                  </a:lnTo>
                  <a:lnTo>
                    <a:pt x="417" y="913"/>
                  </a:lnTo>
                  <a:lnTo>
                    <a:pt x="418" y="907"/>
                  </a:lnTo>
                  <a:lnTo>
                    <a:pt x="420" y="901"/>
                  </a:lnTo>
                  <a:lnTo>
                    <a:pt x="422" y="895"/>
                  </a:lnTo>
                  <a:lnTo>
                    <a:pt x="428" y="884"/>
                  </a:lnTo>
                  <a:lnTo>
                    <a:pt x="436" y="872"/>
                  </a:lnTo>
                  <a:lnTo>
                    <a:pt x="436" y="872"/>
                  </a:lnTo>
                  <a:lnTo>
                    <a:pt x="405" y="863"/>
                  </a:lnTo>
                  <a:lnTo>
                    <a:pt x="405" y="863"/>
                  </a:lnTo>
                  <a:lnTo>
                    <a:pt x="363" y="848"/>
                  </a:lnTo>
                  <a:lnTo>
                    <a:pt x="363" y="848"/>
                  </a:lnTo>
                  <a:close/>
                  <a:moveTo>
                    <a:pt x="848" y="895"/>
                  </a:moveTo>
                  <a:lnTo>
                    <a:pt x="848" y="895"/>
                  </a:lnTo>
                  <a:lnTo>
                    <a:pt x="796" y="880"/>
                  </a:lnTo>
                  <a:lnTo>
                    <a:pt x="796" y="880"/>
                  </a:lnTo>
                  <a:lnTo>
                    <a:pt x="779" y="876"/>
                  </a:lnTo>
                  <a:lnTo>
                    <a:pt x="760" y="872"/>
                  </a:lnTo>
                  <a:lnTo>
                    <a:pt x="760" y="872"/>
                  </a:lnTo>
                  <a:lnTo>
                    <a:pt x="761" y="879"/>
                  </a:lnTo>
                  <a:lnTo>
                    <a:pt x="759" y="885"/>
                  </a:lnTo>
                  <a:lnTo>
                    <a:pt x="756" y="890"/>
                  </a:lnTo>
                  <a:lnTo>
                    <a:pt x="750" y="894"/>
                  </a:lnTo>
                  <a:lnTo>
                    <a:pt x="750" y="894"/>
                  </a:lnTo>
                  <a:lnTo>
                    <a:pt x="738" y="899"/>
                  </a:lnTo>
                  <a:lnTo>
                    <a:pt x="724" y="902"/>
                  </a:lnTo>
                  <a:lnTo>
                    <a:pt x="711" y="903"/>
                  </a:lnTo>
                  <a:lnTo>
                    <a:pt x="697" y="903"/>
                  </a:lnTo>
                  <a:lnTo>
                    <a:pt x="697" y="903"/>
                  </a:lnTo>
                  <a:lnTo>
                    <a:pt x="690" y="903"/>
                  </a:lnTo>
                  <a:lnTo>
                    <a:pt x="690" y="903"/>
                  </a:lnTo>
                  <a:lnTo>
                    <a:pt x="694" y="906"/>
                  </a:lnTo>
                  <a:lnTo>
                    <a:pt x="697" y="907"/>
                  </a:lnTo>
                  <a:lnTo>
                    <a:pt x="697" y="907"/>
                  </a:lnTo>
                  <a:lnTo>
                    <a:pt x="752" y="922"/>
                  </a:lnTo>
                  <a:lnTo>
                    <a:pt x="752" y="922"/>
                  </a:lnTo>
                  <a:lnTo>
                    <a:pt x="841" y="945"/>
                  </a:lnTo>
                  <a:lnTo>
                    <a:pt x="841" y="945"/>
                  </a:lnTo>
                  <a:lnTo>
                    <a:pt x="849" y="947"/>
                  </a:lnTo>
                  <a:lnTo>
                    <a:pt x="852" y="948"/>
                  </a:lnTo>
                  <a:lnTo>
                    <a:pt x="854" y="947"/>
                  </a:lnTo>
                  <a:lnTo>
                    <a:pt x="856" y="946"/>
                  </a:lnTo>
                  <a:lnTo>
                    <a:pt x="857" y="944"/>
                  </a:lnTo>
                  <a:lnTo>
                    <a:pt x="862" y="938"/>
                  </a:lnTo>
                  <a:lnTo>
                    <a:pt x="862" y="938"/>
                  </a:lnTo>
                  <a:lnTo>
                    <a:pt x="867" y="930"/>
                  </a:lnTo>
                  <a:lnTo>
                    <a:pt x="867" y="930"/>
                  </a:lnTo>
                  <a:lnTo>
                    <a:pt x="872" y="924"/>
                  </a:lnTo>
                  <a:lnTo>
                    <a:pt x="877" y="920"/>
                  </a:lnTo>
                  <a:lnTo>
                    <a:pt x="880" y="919"/>
                  </a:lnTo>
                  <a:lnTo>
                    <a:pt x="883" y="918"/>
                  </a:lnTo>
                  <a:lnTo>
                    <a:pt x="887" y="918"/>
                  </a:lnTo>
                  <a:lnTo>
                    <a:pt x="891" y="919"/>
                  </a:lnTo>
                  <a:lnTo>
                    <a:pt x="891" y="919"/>
                  </a:lnTo>
                  <a:lnTo>
                    <a:pt x="897" y="921"/>
                  </a:lnTo>
                  <a:lnTo>
                    <a:pt x="900" y="923"/>
                  </a:lnTo>
                  <a:lnTo>
                    <a:pt x="902" y="926"/>
                  </a:lnTo>
                  <a:lnTo>
                    <a:pt x="903" y="933"/>
                  </a:lnTo>
                  <a:lnTo>
                    <a:pt x="903" y="933"/>
                  </a:lnTo>
                  <a:lnTo>
                    <a:pt x="904" y="952"/>
                  </a:lnTo>
                  <a:lnTo>
                    <a:pt x="904" y="952"/>
                  </a:lnTo>
                  <a:lnTo>
                    <a:pt x="911" y="949"/>
                  </a:lnTo>
                  <a:lnTo>
                    <a:pt x="917" y="946"/>
                  </a:lnTo>
                  <a:lnTo>
                    <a:pt x="923" y="943"/>
                  </a:lnTo>
                  <a:lnTo>
                    <a:pt x="928" y="939"/>
                  </a:lnTo>
                  <a:lnTo>
                    <a:pt x="938" y="93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23" y="914"/>
                  </a:lnTo>
                  <a:lnTo>
                    <a:pt x="923" y="914"/>
                  </a:lnTo>
                  <a:lnTo>
                    <a:pt x="848" y="895"/>
                  </a:lnTo>
                  <a:lnTo>
                    <a:pt x="848" y="895"/>
                  </a:lnTo>
                  <a:close/>
                  <a:moveTo>
                    <a:pt x="402" y="801"/>
                  </a:moveTo>
                  <a:lnTo>
                    <a:pt x="402" y="801"/>
                  </a:lnTo>
                  <a:lnTo>
                    <a:pt x="401" y="762"/>
                  </a:lnTo>
                  <a:lnTo>
                    <a:pt x="401" y="762"/>
                  </a:lnTo>
                  <a:lnTo>
                    <a:pt x="400" y="758"/>
                  </a:lnTo>
                  <a:lnTo>
                    <a:pt x="398" y="756"/>
                  </a:lnTo>
                  <a:lnTo>
                    <a:pt x="397" y="755"/>
                  </a:lnTo>
                  <a:lnTo>
                    <a:pt x="397" y="755"/>
                  </a:lnTo>
                  <a:lnTo>
                    <a:pt x="346" y="735"/>
                  </a:lnTo>
                  <a:lnTo>
                    <a:pt x="346" y="735"/>
                  </a:lnTo>
                  <a:lnTo>
                    <a:pt x="341" y="733"/>
                  </a:lnTo>
                  <a:lnTo>
                    <a:pt x="336" y="732"/>
                  </a:lnTo>
                  <a:lnTo>
                    <a:pt x="331" y="733"/>
                  </a:lnTo>
                  <a:lnTo>
                    <a:pt x="326" y="735"/>
                  </a:lnTo>
                  <a:lnTo>
                    <a:pt x="326" y="735"/>
                  </a:lnTo>
                  <a:lnTo>
                    <a:pt x="318" y="740"/>
                  </a:lnTo>
                  <a:lnTo>
                    <a:pt x="311" y="744"/>
                  </a:lnTo>
                  <a:lnTo>
                    <a:pt x="295" y="753"/>
                  </a:lnTo>
                  <a:lnTo>
                    <a:pt x="295" y="753"/>
                  </a:lnTo>
                  <a:lnTo>
                    <a:pt x="276" y="765"/>
                  </a:lnTo>
                  <a:lnTo>
                    <a:pt x="276" y="765"/>
                  </a:lnTo>
                  <a:lnTo>
                    <a:pt x="276" y="767"/>
                  </a:lnTo>
                  <a:lnTo>
                    <a:pt x="276" y="767"/>
                  </a:lnTo>
                  <a:lnTo>
                    <a:pt x="405" y="818"/>
                  </a:lnTo>
                  <a:lnTo>
                    <a:pt x="405" y="818"/>
                  </a:lnTo>
                  <a:lnTo>
                    <a:pt x="403" y="809"/>
                  </a:lnTo>
                  <a:lnTo>
                    <a:pt x="402" y="801"/>
                  </a:lnTo>
                  <a:lnTo>
                    <a:pt x="402" y="801"/>
                  </a:lnTo>
                  <a:close/>
                  <a:moveTo>
                    <a:pt x="247" y="492"/>
                  </a:moveTo>
                  <a:lnTo>
                    <a:pt x="247" y="492"/>
                  </a:lnTo>
                  <a:lnTo>
                    <a:pt x="252" y="483"/>
                  </a:lnTo>
                  <a:lnTo>
                    <a:pt x="257" y="475"/>
                  </a:lnTo>
                  <a:lnTo>
                    <a:pt x="260" y="465"/>
                  </a:lnTo>
                  <a:lnTo>
                    <a:pt x="261" y="460"/>
                  </a:lnTo>
                  <a:lnTo>
                    <a:pt x="261" y="455"/>
                  </a:lnTo>
                  <a:lnTo>
                    <a:pt x="261" y="455"/>
                  </a:lnTo>
                  <a:lnTo>
                    <a:pt x="250" y="452"/>
                  </a:lnTo>
                  <a:lnTo>
                    <a:pt x="250" y="452"/>
                  </a:lnTo>
                  <a:lnTo>
                    <a:pt x="249" y="461"/>
                  </a:lnTo>
                  <a:lnTo>
                    <a:pt x="247" y="470"/>
                  </a:lnTo>
                  <a:lnTo>
                    <a:pt x="244" y="479"/>
                  </a:lnTo>
                  <a:lnTo>
                    <a:pt x="239" y="487"/>
                  </a:lnTo>
                  <a:lnTo>
                    <a:pt x="239" y="487"/>
                  </a:lnTo>
                  <a:lnTo>
                    <a:pt x="235" y="492"/>
                  </a:lnTo>
                  <a:lnTo>
                    <a:pt x="231" y="495"/>
                  </a:lnTo>
                  <a:lnTo>
                    <a:pt x="226" y="498"/>
                  </a:lnTo>
                  <a:lnTo>
                    <a:pt x="221" y="500"/>
                  </a:lnTo>
                  <a:lnTo>
                    <a:pt x="215" y="502"/>
                  </a:lnTo>
                  <a:lnTo>
                    <a:pt x="210" y="502"/>
                  </a:lnTo>
                  <a:lnTo>
                    <a:pt x="204" y="502"/>
                  </a:lnTo>
                  <a:lnTo>
                    <a:pt x="198" y="502"/>
                  </a:lnTo>
                  <a:lnTo>
                    <a:pt x="198" y="502"/>
                  </a:lnTo>
                  <a:lnTo>
                    <a:pt x="193" y="500"/>
                  </a:lnTo>
                  <a:lnTo>
                    <a:pt x="189" y="498"/>
                  </a:lnTo>
                  <a:lnTo>
                    <a:pt x="185" y="495"/>
                  </a:lnTo>
                  <a:lnTo>
                    <a:pt x="181" y="492"/>
                  </a:lnTo>
                  <a:lnTo>
                    <a:pt x="175" y="484"/>
                  </a:lnTo>
                  <a:lnTo>
                    <a:pt x="170" y="475"/>
                  </a:lnTo>
                  <a:lnTo>
                    <a:pt x="170" y="475"/>
                  </a:lnTo>
                  <a:lnTo>
                    <a:pt x="165" y="462"/>
                  </a:lnTo>
                  <a:lnTo>
                    <a:pt x="162" y="448"/>
                  </a:lnTo>
                  <a:lnTo>
                    <a:pt x="161" y="434"/>
                  </a:lnTo>
                  <a:lnTo>
                    <a:pt x="161" y="419"/>
                  </a:lnTo>
                  <a:lnTo>
                    <a:pt x="161" y="419"/>
                  </a:lnTo>
                  <a:lnTo>
                    <a:pt x="162" y="407"/>
                  </a:lnTo>
                  <a:lnTo>
                    <a:pt x="165" y="396"/>
                  </a:lnTo>
                  <a:lnTo>
                    <a:pt x="167" y="391"/>
                  </a:lnTo>
                  <a:lnTo>
                    <a:pt x="170" y="385"/>
                  </a:lnTo>
                  <a:lnTo>
                    <a:pt x="174" y="381"/>
                  </a:lnTo>
                  <a:lnTo>
                    <a:pt x="178" y="376"/>
                  </a:lnTo>
                  <a:lnTo>
                    <a:pt x="178" y="376"/>
                  </a:lnTo>
                  <a:lnTo>
                    <a:pt x="184" y="371"/>
                  </a:lnTo>
                  <a:lnTo>
                    <a:pt x="190" y="368"/>
                  </a:lnTo>
                  <a:lnTo>
                    <a:pt x="196" y="367"/>
                  </a:lnTo>
                  <a:lnTo>
                    <a:pt x="202" y="367"/>
                  </a:lnTo>
                  <a:lnTo>
                    <a:pt x="209" y="368"/>
                  </a:lnTo>
                  <a:lnTo>
                    <a:pt x="214" y="371"/>
                  </a:lnTo>
                  <a:lnTo>
                    <a:pt x="220" y="374"/>
                  </a:lnTo>
                  <a:lnTo>
                    <a:pt x="225" y="379"/>
                  </a:lnTo>
                  <a:lnTo>
                    <a:pt x="225" y="379"/>
                  </a:lnTo>
                  <a:lnTo>
                    <a:pt x="228" y="383"/>
                  </a:lnTo>
                  <a:lnTo>
                    <a:pt x="231" y="387"/>
                  </a:lnTo>
                  <a:lnTo>
                    <a:pt x="236" y="396"/>
                  </a:lnTo>
                  <a:lnTo>
                    <a:pt x="236" y="396"/>
                  </a:lnTo>
                  <a:lnTo>
                    <a:pt x="240" y="405"/>
                  </a:lnTo>
                  <a:lnTo>
                    <a:pt x="243" y="414"/>
                  </a:lnTo>
                  <a:lnTo>
                    <a:pt x="246" y="424"/>
                  </a:lnTo>
                  <a:lnTo>
                    <a:pt x="246" y="434"/>
                  </a:lnTo>
                  <a:lnTo>
                    <a:pt x="246" y="434"/>
                  </a:lnTo>
                  <a:lnTo>
                    <a:pt x="260" y="436"/>
                  </a:lnTo>
                  <a:lnTo>
                    <a:pt x="260" y="436"/>
                  </a:lnTo>
                  <a:lnTo>
                    <a:pt x="259" y="431"/>
                  </a:lnTo>
                  <a:lnTo>
                    <a:pt x="259" y="431"/>
                  </a:lnTo>
                  <a:lnTo>
                    <a:pt x="258" y="424"/>
                  </a:lnTo>
                  <a:lnTo>
                    <a:pt x="256" y="417"/>
                  </a:lnTo>
                  <a:lnTo>
                    <a:pt x="254" y="410"/>
                  </a:lnTo>
                  <a:lnTo>
                    <a:pt x="252" y="403"/>
                  </a:lnTo>
                  <a:lnTo>
                    <a:pt x="245" y="390"/>
                  </a:lnTo>
                  <a:lnTo>
                    <a:pt x="239" y="376"/>
                  </a:lnTo>
                  <a:lnTo>
                    <a:pt x="239" y="376"/>
                  </a:lnTo>
                  <a:lnTo>
                    <a:pt x="237" y="373"/>
                  </a:lnTo>
                  <a:lnTo>
                    <a:pt x="234" y="369"/>
                  </a:lnTo>
                  <a:lnTo>
                    <a:pt x="227" y="365"/>
                  </a:lnTo>
                  <a:lnTo>
                    <a:pt x="220" y="361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04" y="356"/>
                  </a:lnTo>
                  <a:lnTo>
                    <a:pt x="196" y="356"/>
                  </a:lnTo>
                  <a:lnTo>
                    <a:pt x="189" y="358"/>
                  </a:lnTo>
                  <a:lnTo>
                    <a:pt x="182" y="361"/>
                  </a:lnTo>
                  <a:lnTo>
                    <a:pt x="182" y="361"/>
                  </a:lnTo>
                  <a:lnTo>
                    <a:pt x="171" y="369"/>
                  </a:lnTo>
                  <a:lnTo>
                    <a:pt x="167" y="374"/>
                  </a:lnTo>
                  <a:lnTo>
                    <a:pt x="162" y="379"/>
                  </a:lnTo>
                  <a:lnTo>
                    <a:pt x="159" y="384"/>
                  </a:lnTo>
                  <a:lnTo>
                    <a:pt x="155" y="390"/>
                  </a:lnTo>
                  <a:lnTo>
                    <a:pt x="150" y="403"/>
                  </a:lnTo>
                  <a:lnTo>
                    <a:pt x="150" y="403"/>
                  </a:lnTo>
                  <a:lnTo>
                    <a:pt x="148" y="413"/>
                  </a:lnTo>
                  <a:lnTo>
                    <a:pt x="147" y="423"/>
                  </a:lnTo>
                  <a:lnTo>
                    <a:pt x="148" y="442"/>
                  </a:lnTo>
                  <a:lnTo>
                    <a:pt x="148" y="442"/>
                  </a:lnTo>
                  <a:lnTo>
                    <a:pt x="149" y="451"/>
                  </a:lnTo>
                  <a:lnTo>
                    <a:pt x="151" y="460"/>
                  </a:lnTo>
                  <a:lnTo>
                    <a:pt x="153" y="468"/>
                  </a:lnTo>
                  <a:lnTo>
                    <a:pt x="156" y="477"/>
                  </a:lnTo>
                  <a:lnTo>
                    <a:pt x="156" y="477"/>
                  </a:lnTo>
                  <a:lnTo>
                    <a:pt x="159" y="482"/>
                  </a:lnTo>
                  <a:lnTo>
                    <a:pt x="164" y="488"/>
                  </a:lnTo>
                  <a:lnTo>
                    <a:pt x="172" y="498"/>
                  </a:lnTo>
                  <a:lnTo>
                    <a:pt x="172" y="498"/>
                  </a:lnTo>
                  <a:lnTo>
                    <a:pt x="176" y="502"/>
                  </a:lnTo>
                  <a:lnTo>
                    <a:pt x="181" y="506"/>
                  </a:lnTo>
                  <a:lnTo>
                    <a:pt x="185" y="509"/>
                  </a:lnTo>
                  <a:lnTo>
                    <a:pt x="190" y="511"/>
                  </a:lnTo>
                  <a:lnTo>
                    <a:pt x="200" y="514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3" y="515"/>
                  </a:lnTo>
                  <a:lnTo>
                    <a:pt x="215" y="514"/>
                  </a:lnTo>
                  <a:lnTo>
                    <a:pt x="215" y="514"/>
                  </a:lnTo>
                  <a:lnTo>
                    <a:pt x="224" y="510"/>
                  </a:lnTo>
                  <a:lnTo>
                    <a:pt x="233" y="505"/>
                  </a:lnTo>
                  <a:lnTo>
                    <a:pt x="240" y="499"/>
                  </a:lnTo>
                  <a:lnTo>
                    <a:pt x="247" y="492"/>
                  </a:lnTo>
                  <a:lnTo>
                    <a:pt x="247" y="492"/>
                  </a:lnTo>
                  <a:close/>
                  <a:moveTo>
                    <a:pt x="55" y="4"/>
                  </a:moveTo>
                  <a:lnTo>
                    <a:pt x="55" y="4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36" y="19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14" y="46"/>
                  </a:lnTo>
                  <a:lnTo>
                    <a:pt x="9" y="56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82"/>
                  </a:lnTo>
                  <a:lnTo>
                    <a:pt x="0" y="88"/>
                  </a:lnTo>
                  <a:lnTo>
                    <a:pt x="1" y="95"/>
                  </a:lnTo>
                  <a:lnTo>
                    <a:pt x="4" y="100"/>
                  </a:lnTo>
                  <a:lnTo>
                    <a:pt x="7" y="105"/>
                  </a:lnTo>
                  <a:lnTo>
                    <a:pt x="12" y="110"/>
                  </a:lnTo>
                  <a:lnTo>
                    <a:pt x="17" y="113"/>
                  </a:lnTo>
                  <a:lnTo>
                    <a:pt x="23" y="116"/>
                  </a:lnTo>
                  <a:lnTo>
                    <a:pt x="23" y="116"/>
                  </a:lnTo>
                  <a:lnTo>
                    <a:pt x="29" y="117"/>
                  </a:lnTo>
                  <a:lnTo>
                    <a:pt x="35" y="117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52" y="115"/>
                  </a:lnTo>
                  <a:lnTo>
                    <a:pt x="57" y="113"/>
                  </a:lnTo>
                  <a:lnTo>
                    <a:pt x="61" y="111"/>
                  </a:lnTo>
                  <a:lnTo>
                    <a:pt x="65" y="108"/>
                  </a:lnTo>
                  <a:lnTo>
                    <a:pt x="71" y="101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3" y="93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63" y="99"/>
                  </a:lnTo>
                  <a:lnTo>
                    <a:pt x="60" y="101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43" y="106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3" y="106"/>
                  </a:lnTo>
                  <a:lnTo>
                    <a:pt x="20" y="104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3" y="98"/>
                  </a:lnTo>
                  <a:lnTo>
                    <a:pt x="10" y="92"/>
                  </a:lnTo>
                  <a:lnTo>
                    <a:pt x="8" y="85"/>
                  </a:lnTo>
                  <a:lnTo>
                    <a:pt x="8" y="79"/>
                  </a:lnTo>
                  <a:lnTo>
                    <a:pt x="9" y="72"/>
                  </a:lnTo>
                  <a:lnTo>
                    <a:pt x="11" y="66"/>
                  </a:lnTo>
                  <a:lnTo>
                    <a:pt x="14" y="60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41" y="27"/>
                  </a:lnTo>
                  <a:lnTo>
                    <a:pt x="48" y="19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60" y="9"/>
                  </a:lnTo>
                  <a:lnTo>
                    <a:pt x="66" y="7"/>
                  </a:lnTo>
                  <a:lnTo>
                    <a:pt x="72" y="7"/>
                  </a:lnTo>
                  <a:lnTo>
                    <a:pt x="78" y="8"/>
                  </a:lnTo>
                  <a:lnTo>
                    <a:pt x="83" y="10"/>
                  </a:lnTo>
                  <a:lnTo>
                    <a:pt x="88" y="13"/>
                  </a:lnTo>
                  <a:lnTo>
                    <a:pt x="92" y="17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8" y="28"/>
                  </a:lnTo>
                  <a:lnTo>
                    <a:pt x="99" y="33"/>
                  </a:lnTo>
                  <a:lnTo>
                    <a:pt x="99" y="38"/>
                  </a:lnTo>
                  <a:lnTo>
                    <a:pt x="98" y="43"/>
                  </a:lnTo>
                  <a:lnTo>
                    <a:pt x="95" y="53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4" y="73"/>
                  </a:lnTo>
                  <a:lnTo>
                    <a:pt x="84" y="73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4" y="73"/>
                  </a:lnTo>
                  <a:lnTo>
                    <a:pt x="96" y="68"/>
                  </a:lnTo>
                  <a:lnTo>
                    <a:pt x="100" y="56"/>
                  </a:lnTo>
                  <a:lnTo>
                    <a:pt x="103" y="4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4" y="28"/>
                  </a:lnTo>
                  <a:lnTo>
                    <a:pt x="103" y="21"/>
                  </a:lnTo>
                  <a:lnTo>
                    <a:pt x="101" y="15"/>
                  </a:lnTo>
                  <a:lnTo>
                    <a:pt x="100" y="13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3" y="7"/>
                  </a:lnTo>
                  <a:lnTo>
                    <a:pt x="88" y="4"/>
                  </a:lnTo>
                  <a:lnTo>
                    <a:pt x="83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7" y="0"/>
                  </a:lnTo>
                  <a:lnTo>
                    <a:pt x="61" y="2"/>
                  </a:lnTo>
                  <a:lnTo>
                    <a:pt x="55" y="4"/>
                  </a:lnTo>
                  <a:lnTo>
                    <a:pt x="55" y="4"/>
                  </a:lnTo>
                  <a:close/>
                  <a:moveTo>
                    <a:pt x="840" y="601"/>
                  </a:moveTo>
                  <a:lnTo>
                    <a:pt x="840" y="601"/>
                  </a:lnTo>
                  <a:lnTo>
                    <a:pt x="843" y="601"/>
                  </a:lnTo>
                  <a:lnTo>
                    <a:pt x="846" y="601"/>
                  </a:lnTo>
                  <a:lnTo>
                    <a:pt x="849" y="601"/>
                  </a:lnTo>
                  <a:lnTo>
                    <a:pt x="851" y="600"/>
                  </a:lnTo>
                  <a:lnTo>
                    <a:pt x="852" y="598"/>
                  </a:lnTo>
                  <a:lnTo>
                    <a:pt x="853" y="596"/>
                  </a:lnTo>
                  <a:lnTo>
                    <a:pt x="853" y="593"/>
                  </a:lnTo>
                  <a:lnTo>
                    <a:pt x="853" y="590"/>
                  </a:lnTo>
                  <a:lnTo>
                    <a:pt x="853" y="590"/>
                  </a:lnTo>
                  <a:lnTo>
                    <a:pt x="852" y="588"/>
                  </a:lnTo>
                  <a:lnTo>
                    <a:pt x="850" y="585"/>
                  </a:lnTo>
                  <a:lnTo>
                    <a:pt x="846" y="583"/>
                  </a:lnTo>
                  <a:lnTo>
                    <a:pt x="846" y="583"/>
                  </a:lnTo>
                  <a:lnTo>
                    <a:pt x="818" y="574"/>
                  </a:lnTo>
                  <a:lnTo>
                    <a:pt x="791" y="565"/>
                  </a:lnTo>
                  <a:lnTo>
                    <a:pt x="791" y="565"/>
                  </a:lnTo>
                  <a:lnTo>
                    <a:pt x="788" y="566"/>
                  </a:lnTo>
                  <a:lnTo>
                    <a:pt x="786" y="569"/>
                  </a:lnTo>
                  <a:lnTo>
                    <a:pt x="786" y="569"/>
                  </a:lnTo>
                  <a:lnTo>
                    <a:pt x="783" y="576"/>
                  </a:lnTo>
                  <a:lnTo>
                    <a:pt x="780" y="583"/>
                  </a:lnTo>
                  <a:lnTo>
                    <a:pt x="780" y="583"/>
                  </a:lnTo>
                  <a:lnTo>
                    <a:pt x="789" y="585"/>
                  </a:lnTo>
                  <a:lnTo>
                    <a:pt x="789" y="585"/>
                  </a:lnTo>
                  <a:lnTo>
                    <a:pt x="840" y="601"/>
                  </a:lnTo>
                  <a:lnTo>
                    <a:pt x="840" y="601"/>
                  </a:lnTo>
                  <a:close/>
                  <a:moveTo>
                    <a:pt x="332" y="261"/>
                  </a:moveTo>
                  <a:lnTo>
                    <a:pt x="332" y="261"/>
                  </a:lnTo>
                  <a:lnTo>
                    <a:pt x="348" y="271"/>
                  </a:lnTo>
                  <a:lnTo>
                    <a:pt x="363" y="282"/>
                  </a:lnTo>
                  <a:lnTo>
                    <a:pt x="363" y="282"/>
                  </a:lnTo>
                  <a:lnTo>
                    <a:pt x="372" y="287"/>
                  </a:lnTo>
                  <a:lnTo>
                    <a:pt x="381" y="292"/>
                  </a:lnTo>
                  <a:lnTo>
                    <a:pt x="381" y="292"/>
                  </a:lnTo>
                  <a:lnTo>
                    <a:pt x="383" y="292"/>
                  </a:lnTo>
                  <a:lnTo>
                    <a:pt x="385" y="292"/>
                  </a:lnTo>
                  <a:lnTo>
                    <a:pt x="388" y="290"/>
                  </a:lnTo>
                  <a:lnTo>
                    <a:pt x="388" y="290"/>
                  </a:lnTo>
                  <a:lnTo>
                    <a:pt x="390" y="286"/>
                  </a:lnTo>
                  <a:lnTo>
                    <a:pt x="390" y="282"/>
                  </a:lnTo>
                  <a:lnTo>
                    <a:pt x="390" y="282"/>
                  </a:lnTo>
                  <a:lnTo>
                    <a:pt x="387" y="278"/>
                  </a:lnTo>
                  <a:lnTo>
                    <a:pt x="383" y="275"/>
                  </a:lnTo>
                  <a:lnTo>
                    <a:pt x="383" y="275"/>
                  </a:lnTo>
                  <a:lnTo>
                    <a:pt x="349" y="253"/>
                  </a:lnTo>
                  <a:lnTo>
                    <a:pt x="349" y="253"/>
                  </a:lnTo>
                  <a:lnTo>
                    <a:pt x="329" y="241"/>
                  </a:lnTo>
                  <a:lnTo>
                    <a:pt x="329" y="241"/>
                  </a:lnTo>
                  <a:lnTo>
                    <a:pt x="327" y="249"/>
                  </a:lnTo>
                  <a:lnTo>
                    <a:pt x="327" y="249"/>
                  </a:lnTo>
                  <a:lnTo>
                    <a:pt x="327" y="252"/>
                  </a:lnTo>
                  <a:lnTo>
                    <a:pt x="327" y="256"/>
                  </a:lnTo>
                  <a:lnTo>
                    <a:pt x="329" y="258"/>
                  </a:lnTo>
                  <a:lnTo>
                    <a:pt x="332" y="261"/>
                  </a:lnTo>
                  <a:lnTo>
                    <a:pt x="332" y="261"/>
                  </a:lnTo>
                  <a:close/>
                  <a:moveTo>
                    <a:pt x="568" y="873"/>
                  </a:moveTo>
                  <a:lnTo>
                    <a:pt x="568" y="873"/>
                  </a:lnTo>
                  <a:lnTo>
                    <a:pt x="569" y="860"/>
                  </a:lnTo>
                  <a:lnTo>
                    <a:pt x="570" y="853"/>
                  </a:lnTo>
                  <a:lnTo>
                    <a:pt x="573" y="847"/>
                  </a:lnTo>
                  <a:lnTo>
                    <a:pt x="576" y="842"/>
                  </a:lnTo>
                  <a:lnTo>
                    <a:pt x="579" y="837"/>
                  </a:lnTo>
                  <a:lnTo>
                    <a:pt x="584" y="833"/>
                  </a:lnTo>
                  <a:lnTo>
                    <a:pt x="590" y="830"/>
                  </a:lnTo>
                  <a:lnTo>
                    <a:pt x="590" y="830"/>
                  </a:lnTo>
                  <a:lnTo>
                    <a:pt x="577" y="805"/>
                  </a:lnTo>
                  <a:lnTo>
                    <a:pt x="577" y="805"/>
                  </a:lnTo>
                  <a:lnTo>
                    <a:pt x="573" y="811"/>
                  </a:lnTo>
                  <a:lnTo>
                    <a:pt x="569" y="818"/>
                  </a:lnTo>
                  <a:lnTo>
                    <a:pt x="567" y="825"/>
                  </a:lnTo>
                  <a:lnTo>
                    <a:pt x="567" y="832"/>
                  </a:lnTo>
                  <a:lnTo>
                    <a:pt x="567" y="832"/>
                  </a:lnTo>
                  <a:lnTo>
                    <a:pt x="566" y="837"/>
                  </a:lnTo>
                  <a:lnTo>
                    <a:pt x="564" y="842"/>
                  </a:lnTo>
                  <a:lnTo>
                    <a:pt x="564" y="842"/>
                  </a:lnTo>
                  <a:lnTo>
                    <a:pt x="554" y="854"/>
                  </a:lnTo>
                  <a:lnTo>
                    <a:pt x="544" y="866"/>
                  </a:lnTo>
                  <a:lnTo>
                    <a:pt x="544" y="866"/>
                  </a:lnTo>
                  <a:lnTo>
                    <a:pt x="549" y="869"/>
                  </a:lnTo>
                  <a:lnTo>
                    <a:pt x="555" y="872"/>
                  </a:lnTo>
                  <a:lnTo>
                    <a:pt x="561" y="874"/>
                  </a:lnTo>
                  <a:lnTo>
                    <a:pt x="564" y="874"/>
                  </a:lnTo>
                  <a:lnTo>
                    <a:pt x="568" y="873"/>
                  </a:lnTo>
                  <a:lnTo>
                    <a:pt x="568" y="873"/>
                  </a:lnTo>
                  <a:close/>
                  <a:moveTo>
                    <a:pt x="1540" y="788"/>
                  </a:moveTo>
                  <a:lnTo>
                    <a:pt x="1540" y="788"/>
                  </a:lnTo>
                  <a:lnTo>
                    <a:pt x="1527" y="794"/>
                  </a:lnTo>
                  <a:lnTo>
                    <a:pt x="1513" y="798"/>
                  </a:lnTo>
                  <a:lnTo>
                    <a:pt x="1499" y="801"/>
                  </a:lnTo>
                  <a:lnTo>
                    <a:pt x="1492" y="801"/>
                  </a:lnTo>
                  <a:lnTo>
                    <a:pt x="1484" y="801"/>
                  </a:lnTo>
                  <a:lnTo>
                    <a:pt x="1484" y="801"/>
                  </a:lnTo>
                  <a:lnTo>
                    <a:pt x="1438" y="797"/>
                  </a:lnTo>
                  <a:lnTo>
                    <a:pt x="1393" y="792"/>
                  </a:lnTo>
                  <a:lnTo>
                    <a:pt x="1393" y="792"/>
                  </a:lnTo>
                  <a:lnTo>
                    <a:pt x="1365" y="788"/>
                  </a:lnTo>
                  <a:lnTo>
                    <a:pt x="1337" y="783"/>
                  </a:lnTo>
                  <a:lnTo>
                    <a:pt x="1337" y="783"/>
                  </a:lnTo>
                  <a:lnTo>
                    <a:pt x="1313" y="780"/>
                  </a:lnTo>
                  <a:lnTo>
                    <a:pt x="1313" y="780"/>
                  </a:lnTo>
                  <a:lnTo>
                    <a:pt x="1310" y="789"/>
                  </a:lnTo>
                  <a:lnTo>
                    <a:pt x="1309" y="793"/>
                  </a:lnTo>
                  <a:lnTo>
                    <a:pt x="1308" y="797"/>
                  </a:lnTo>
                  <a:lnTo>
                    <a:pt x="1308" y="797"/>
                  </a:lnTo>
                  <a:lnTo>
                    <a:pt x="1307" y="802"/>
                  </a:lnTo>
                  <a:lnTo>
                    <a:pt x="1305" y="805"/>
                  </a:lnTo>
                  <a:lnTo>
                    <a:pt x="1301" y="806"/>
                  </a:lnTo>
                  <a:lnTo>
                    <a:pt x="1296" y="807"/>
                  </a:lnTo>
                  <a:lnTo>
                    <a:pt x="1296" y="807"/>
                  </a:lnTo>
                  <a:lnTo>
                    <a:pt x="1289" y="807"/>
                  </a:lnTo>
                  <a:lnTo>
                    <a:pt x="1289" y="807"/>
                  </a:lnTo>
                  <a:lnTo>
                    <a:pt x="1269" y="809"/>
                  </a:lnTo>
                  <a:lnTo>
                    <a:pt x="1249" y="809"/>
                  </a:lnTo>
                  <a:lnTo>
                    <a:pt x="1229" y="809"/>
                  </a:lnTo>
                  <a:lnTo>
                    <a:pt x="1209" y="807"/>
                  </a:lnTo>
                  <a:lnTo>
                    <a:pt x="1209" y="807"/>
                  </a:lnTo>
                  <a:lnTo>
                    <a:pt x="1204" y="806"/>
                  </a:lnTo>
                  <a:lnTo>
                    <a:pt x="1201" y="807"/>
                  </a:lnTo>
                  <a:lnTo>
                    <a:pt x="1199" y="810"/>
                  </a:lnTo>
                  <a:lnTo>
                    <a:pt x="1197" y="816"/>
                  </a:lnTo>
                  <a:lnTo>
                    <a:pt x="1197" y="816"/>
                  </a:lnTo>
                  <a:lnTo>
                    <a:pt x="1205" y="818"/>
                  </a:lnTo>
                  <a:lnTo>
                    <a:pt x="1205" y="818"/>
                  </a:lnTo>
                  <a:lnTo>
                    <a:pt x="1255" y="826"/>
                  </a:lnTo>
                  <a:lnTo>
                    <a:pt x="1255" y="826"/>
                  </a:lnTo>
                  <a:lnTo>
                    <a:pt x="1330" y="839"/>
                  </a:lnTo>
                  <a:lnTo>
                    <a:pt x="1330" y="839"/>
                  </a:lnTo>
                  <a:lnTo>
                    <a:pt x="1350" y="842"/>
                  </a:lnTo>
                  <a:lnTo>
                    <a:pt x="1369" y="844"/>
                  </a:lnTo>
                  <a:lnTo>
                    <a:pt x="1369" y="844"/>
                  </a:lnTo>
                  <a:lnTo>
                    <a:pt x="1409" y="848"/>
                  </a:lnTo>
                  <a:lnTo>
                    <a:pt x="1428" y="850"/>
                  </a:lnTo>
                  <a:lnTo>
                    <a:pt x="1448" y="852"/>
                  </a:lnTo>
                  <a:lnTo>
                    <a:pt x="1448" y="852"/>
                  </a:lnTo>
                  <a:lnTo>
                    <a:pt x="1464" y="852"/>
                  </a:lnTo>
                  <a:lnTo>
                    <a:pt x="1472" y="852"/>
                  </a:lnTo>
                  <a:lnTo>
                    <a:pt x="1480" y="850"/>
                  </a:lnTo>
                  <a:lnTo>
                    <a:pt x="1488" y="848"/>
                  </a:lnTo>
                  <a:lnTo>
                    <a:pt x="1496" y="846"/>
                  </a:lnTo>
                  <a:lnTo>
                    <a:pt x="1503" y="842"/>
                  </a:lnTo>
                  <a:lnTo>
                    <a:pt x="1510" y="837"/>
                  </a:lnTo>
                  <a:lnTo>
                    <a:pt x="1510" y="837"/>
                  </a:lnTo>
                  <a:lnTo>
                    <a:pt x="1516" y="834"/>
                  </a:lnTo>
                  <a:lnTo>
                    <a:pt x="1522" y="831"/>
                  </a:lnTo>
                  <a:lnTo>
                    <a:pt x="1522" y="831"/>
                  </a:lnTo>
                  <a:lnTo>
                    <a:pt x="1532" y="821"/>
                  </a:lnTo>
                  <a:lnTo>
                    <a:pt x="1542" y="811"/>
                  </a:lnTo>
                  <a:lnTo>
                    <a:pt x="1551" y="801"/>
                  </a:lnTo>
                  <a:lnTo>
                    <a:pt x="1559" y="789"/>
                  </a:lnTo>
                  <a:lnTo>
                    <a:pt x="1559" y="789"/>
                  </a:lnTo>
                  <a:lnTo>
                    <a:pt x="1563" y="780"/>
                  </a:lnTo>
                  <a:lnTo>
                    <a:pt x="1566" y="770"/>
                  </a:lnTo>
                  <a:lnTo>
                    <a:pt x="1566" y="770"/>
                  </a:lnTo>
                  <a:lnTo>
                    <a:pt x="1564" y="769"/>
                  </a:lnTo>
                  <a:lnTo>
                    <a:pt x="1564" y="769"/>
                  </a:lnTo>
                  <a:lnTo>
                    <a:pt x="1552" y="779"/>
                  </a:lnTo>
                  <a:lnTo>
                    <a:pt x="1546" y="784"/>
                  </a:lnTo>
                  <a:lnTo>
                    <a:pt x="1540" y="788"/>
                  </a:lnTo>
                  <a:lnTo>
                    <a:pt x="1540" y="788"/>
                  </a:lnTo>
                  <a:close/>
                  <a:moveTo>
                    <a:pt x="1576" y="681"/>
                  </a:moveTo>
                  <a:lnTo>
                    <a:pt x="1576" y="681"/>
                  </a:lnTo>
                  <a:lnTo>
                    <a:pt x="1560" y="683"/>
                  </a:lnTo>
                  <a:lnTo>
                    <a:pt x="1544" y="683"/>
                  </a:lnTo>
                  <a:lnTo>
                    <a:pt x="1544" y="683"/>
                  </a:lnTo>
                  <a:lnTo>
                    <a:pt x="1525" y="683"/>
                  </a:lnTo>
                  <a:lnTo>
                    <a:pt x="1506" y="683"/>
                  </a:lnTo>
                  <a:lnTo>
                    <a:pt x="1506" y="683"/>
                  </a:lnTo>
                  <a:lnTo>
                    <a:pt x="1487" y="681"/>
                  </a:lnTo>
                  <a:lnTo>
                    <a:pt x="1469" y="678"/>
                  </a:lnTo>
                  <a:lnTo>
                    <a:pt x="1469" y="678"/>
                  </a:lnTo>
                  <a:lnTo>
                    <a:pt x="1435" y="672"/>
                  </a:lnTo>
                  <a:lnTo>
                    <a:pt x="1435" y="672"/>
                  </a:lnTo>
                  <a:lnTo>
                    <a:pt x="1413" y="670"/>
                  </a:lnTo>
                  <a:lnTo>
                    <a:pt x="1413" y="670"/>
                  </a:lnTo>
                  <a:lnTo>
                    <a:pt x="1412" y="682"/>
                  </a:lnTo>
                  <a:lnTo>
                    <a:pt x="1410" y="693"/>
                  </a:lnTo>
                  <a:lnTo>
                    <a:pt x="1410" y="693"/>
                  </a:lnTo>
                  <a:lnTo>
                    <a:pt x="1408" y="697"/>
                  </a:lnTo>
                  <a:lnTo>
                    <a:pt x="1405" y="700"/>
                  </a:lnTo>
                  <a:lnTo>
                    <a:pt x="1405" y="700"/>
                  </a:lnTo>
                  <a:lnTo>
                    <a:pt x="1389" y="706"/>
                  </a:lnTo>
                  <a:lnTo>
                    <a:pt x="1374" y="712"/>
                  </a:lnTo>
                  <a:lnTo>
                    <a:pt x="1374" y="712"/>
                  </a:lnTo>
                  <a:lnTo>
                    <a:pt x="1365" y="715"/>
                  </a:lnTo>
                  <a:lnTo>
                    <a:pt x="1365" y="715"/>
                  </a:lnTo>
                  <a:lnTo>
                    <a:pt x="1370" y="717"/>
                  </a:lnTo>
                  <a:lnTo>
                    <a:pt x="1375" y="719"/>
                  </a:lnTo>
                  <a:lnTo>
                    <a:pt x="1375" y="719"/>
                  </a:lnTo>
                  <a:lnTo>
                    <a:pt x="1453" y="729"/>
                  </a:lnTo>
                  <a:lnTo>
                    <a:pt x="1453" y="729"/>
                  </a:lnTo>
                  <a:lnTo>
                    <a:pt x="1476" y="732"/>
                  </a:lnTo>
                  <a:lnTo>
                    <a:pt x="1499" y="735"/>
                  </a:lnTo>
                  <a:lnTo>
                    <a:pt x="1511" y="736"/>
                  </a:lnTo>
                  <a:lnTo>
                    <a:pt x="1522" y="736"/>
                  </a:lnTo>
                  <a:lnTo>
                    <a:pt x="1534" y="735"/>
                  </a:lnTo>
                  <a:lnTo>
                    <a:pt x="1545" y="734"/>
                  </a:lnTo>
                  <a:lnTo>
                    <a:pt x="1545" y="734"/>
                  </a:lnTo>
                  <a:lnTo>
                    <a:pt x="1559" y="731"/>
                  </a:lnTo>
                  <a:lnTo>
                    <a:pt x="1565" y="729"/>
                  </a:lnTo>
                  <a:lnTo>
                    <a:pt x="1571" y="726"/>
                  </a:lnTo>
                  <a:lnTo>
                    <a:pt x="1571" y="726"/>
                  </a:lnTo>
                  <a:lnTo>
                    <a:pt x="1586" y="716"/>
                  </a:lnTo>
                  <a:lnTo>
                    <a:pt x="1592" y="711"/>
                  </a:lnTo>
                  <a:lnTo>
                    <a:pt x="1598" y="704"/>
                  </a:lnTo>
                  <a:lnTo>
                    <a:pt x="1604" y="698"/>
                  </a:lnTo>
                  <a:lnTo>
                    <a:pt x="1609" y="691"/>
                  </a:lnTo>
                  <a:lnTo>
                    <a:pt x="1614" y="683"/>
                  </a:lnTo>
                  <a:lnTo>
                    <a:pt x="1618" y="675"/>
                  </a:lnTo>
                  <a:lnTo>
                    <a:pt x="1618" y="675"/>
                  </a:lnTo>
                  <a:lnTo>
                    <a:pt x="1623" y="661"/>
                  </a:lnTo>
                  <a:lnTo>
                    <a:pt x="1623" y="661"/>
                  </a:lnTo>
                  <a:lnTo>
                    <a:pt x="1612" y="668"/>
                  </a:lnTo>
                  <a:lnTo>
                    <a:pt x="1600" y="674"/>
                  </a:lnTo>
                  <a:lnTo>
                    <a:pt x="1588" y="678"/>
                  </a:lnTo>
                  <a:lnTo>
                    <a:pt x="1576" y="681"/>
                  </a:lnTo>
                  <a:lnTo>
                    <a:pt x="1576" y="681"/>
                  </a:lnTo>
                  <a:close/>
                  <a:moveTo>
                    <a:pt x="1152" y="797"/>
                  </a:moveTo>
                  <a:lnTo>
                    <a:pt x="1152" y="797"/>
                  </a:lnTo>
                  <a:lnTo>
                    <a:pt x="1121" y="786"/>
                  </a:lnTo>
                  <a:lnTo>
                    <a:pt x="1121" y="786"/>
                  </a:lnTo>
                  <a:lnTo>
                    <a:pt x="1138" y="744"/>
                  </a:lnTo>
                  <a:lnTo>
                    <a:pt x="1138" y="744"/>
                  </a:lnTo>
                  <a:lnTo>
                    <a:pt x="1134" y="742"/>
                  </a:lnTo>
                  <a:lnTo>
                    <a:pt x="1134" y="742"/>
                  </a:lnTo>
                  <a:lnTo>
                    <a:pt x="1098" y="734"/>
                  </a:lnTo>
                  <a:lnTo>
                    <a:pt x="1098" y="734"/>
                  </a:lnTo>
                  <a:lnTo>
                    <a:pt x="1074" y="729"/>
                  </a:lnTo>
                  <a:lnTo>
                    <a:pt x="1050" y="724"/>
                  </a:lnTo>
                  <a:lnTo>
                    <a:pt x="1050" y="724"/>
                  </a:lnTo>
                  <a:lnTo>
                    <a:pt x="1045" y="723"/>
                  </a:lnTo>
                  <a:lnTo>
                    <a:pt x="1039" y="723"/>
                  </a:lnTo>
                  <a:lnTo>
                    <a:pt x="1034" y="723"/>
                  </a:lnTo>
                  <a:lnTo>
                    <a:pt x="1031" y="725"/>
                  </a:lnTo>
                  <a:lnTo>
                    <a:pt x="1029" y="727"/>
                  </a:lnTo>
                  <a:lnTo>
                    <a:pt x="1029" y="727"/>
                  </a:lnTo>
                  <a:lnTo>
                    <a:pt x="990" y="768"/>
                  </a:lnTo>
                  <a:lnTo>
                    <a:pt x="990" y="768"/>
                  </a:lnTo>
                  <a:lnTo>
                    <a:pt x="988" y="770"/>
                  </a:lnTo>
                  <a:lnTo>
                    <a:pt x="988" y="772"/>
                  </a:lnTo>
                  <a:lnTo>
                    <a:pt x="988" y="772"/>
                  </a:lnTo>
                  <a:lnTo>
                    <a:pt x="990" y="773"/>
                  </a:lnTo>
                  <a:lnTo>
                    <a:pt x="992" y="774"/>
                  </a:lnTo>
                  <a:lnTo>
                    <a:pt x="992" y="774"/>
                  </a:lnTo>
                  <a:lnTo>
                    <a:pt x="1039" y="782"/>
                  </a:lnTo>
                  <a:lnTo>
                    <a:pt x="1039" y="782"/>
                  </a:lnTo>
                  <a:lnTo>
                    <a:pt x="1106" y="796"/>
                  </a:lnTo>
                  <a:lnTo>
                    <a:pt x="1106" y="796"/>
                  </a:lnTo>
                  <a:lnTo>
                    <a:pt x="1155" y="806"/>
                  </a:lnTo>
                  <a:lnTo>
                    <a:pt x="1155" y="806"/>
                  </a:lnTo>
                  <a:lnTo>
                    <a:pt x="1156" y="802"/>
                  </a:lnTo>
                  <a:lnTo>
                    <a:pt x="1156" y="800"/>
                  </a:lnTo>
                  <a:lnTo>
                    <a:pt x="1154" y="798"/>
                  </a:lnTo>
                  <a:lnTo>
                    <a:pt x="1152" y="797"/>
                  </a:lnTo>
                  <a:lnTo>
                    <a:pt x="1152" y="797"/>
                  </a:lnTo>
                  <a:close/>
                  <a:moveTo>
                    <a:pt x="842" y="637"/>
                  </a:moveTo>
                  <a:lnTo>
                    <a:pt x="842" y="637"/>
                  </a:lnTo>
                  <a:lnTo>
                    <a:pt x="837" y="646"/>
                  </a:lnTo>
                  <a:lnTo>
                    <a:pt x="837" y="646"/>
                  </a:lnTo>
                  <a:lnTo>
                    <a:pt x="833" y="653"/>
                  </a:lnTo>
                  <a:lnTo>
                    <a:pt x="829" y="661"/>
                  </a:lnTo>
                  <a:lnTo>
                    <a:pt x="827" y="669"/>
                  </a:lnTo>
                  <a:lnTo>
                    <a:pt x="826" y="677"/>
                  </a:lnTo>
                  <a:lnTo>
                    <a:pt x="826" y="686"/>
                  </a:lnTo>
                  <a:lnTo>
                    <a:pt x="827" y="694"/>
                  </a:lnTo>
                  <a:lnTo>
                    <a:pt x="829" y="702"/>
                  </a:lnTo>
                  <a:lnTo>
                    <a:pt x="832" y="710"/>
                  </a:lnTo>
                  <a:lnTo>
                    <a:pt x="832" y="710"/>
                  </a:lnTo>
                  <a:lnTo>
                    <a:pt x="835" y="716"/>
                  </a:lnTo>
                  <a:lnTo>
                    <a:pt x="836" y="719"/>
                  </a:lnTo>
                  <a:lnTo>
                    <a:pt x="838" y="721"/>
                  </a:lnTo>
                  <a:lnTo>
                    <a:pt x="838" y="721"/>
                  </a:lnTo>
                  <a:lnTo>
                    <a:pt x="845" y="726"/>
                  </a:lnTo>
                  <a:lnTo>
                    <a:pt x="853" y="732"/>
                  </a:lnTo>
                  <a:lnTo>
                    <a:pt x="860" y="736"/>
                  </a:lnTo>
                  <a:lnTo>
                    <a:pt x="868" y="739"/>
                  </a:lnTo>
                  <a:lnTo>
                    <a:pt x="877" y="741"/>
                  </a:lnTo>
                  <a:lnTo>
                    <a:pt x="885" y="742"/>
                  </a:lnTo>
                  <a:lnTo>
                    <a:pt x="894" y="741"/>
                  </a:lnTo>
                  <a:lnTo>
                    <a:pt x="904" y="739"/>
                  </a:lnTo>
                  <a:lnTo>
                    <a:pt x="904" y="739"/>
                  </a:lnTo>
                  <a:lnTo>
                    <a:pt x="910" y="736"/>
                  </a:lnTo>
                  <a:lnTo>
                    <a:pt x="915" y="734"/>
                  </a:lnTo>
                  <a:lnTo>
                    <a:pt x="920" y="730"/>
                  </a:lnTo>
                  <a:lnTo>
                    <a:pt x="924" y="726"/>
                  </a:lnTo>
                  <a:lnTo>
                    <a:pt x="928" y="722"/>
                  </a:lnTo>
                  <a:lnTo>
                    <a:pt x="931" y="718"/>
                  </a:lnTo>
                  <a:lnTo>
                    <a:pt x="934" y="712"/>
                  </a:lnTo>
                  <a:lnTo>
                    <a:pt x="936" y="707"/>
                  </a:lnTo>
                  <a:lnTo>
                    <a:pt x="936" y="707"/>
                  </a:lnTo>
                  <a:lnTo>
                    <a:pt x="939" y="696"/>
                  </a:lnTo>
                  <a:lnTo>
                    <a:pt x="941" y="686"/>
                  </a:lnTo>
                  <a:lnTo>
                    <a:pt x="941" y="675"/>
                  </a:lnTo>
                  <a:lnTo>
                    <a:pt x="940" y="665"/>
                  </a:lnTo>
                  <a:lnTo>
                    <a:pt x="940" y="665"/>
                  </a:lnTo>
                  <a:lnTo>
                    <a:pt x="939" y="662"/>
                  </a:lnTo>
                  <a:lnTo>
                    <a:pt x="938" y="659"/>
                  </a:lnTo>
                  <a:lnTo>
                    <a:pt x="935" y="658"/>
                  </a:lnTo>
                  <a:lnTo>
                    <a:pt x="930" y="659"/>
                  </a:lnTo>
                  <a:lnTo>
                    <a:pt x="930" y="659"/>
                  </a:lnTo>
                  <a:lnTo>
                    <a:pt x="932" y="666"/>
                  </a:lnTo>
                  <a:lnTo>
                    <a:pt x="934" y="673"/>
                  </a:lnTo>
                  <a:lnTo>
                    <a:pt x="934" y="679"/>
                  </a:lnTo>
                  <a:lnTo>
                    <a:pt x="933" y="686"/>
                  </a:lnTo>
                  <a:lnTo>
                    <a:pt x="930" y="699"/>
                  </a:lnTo>
                  <a:lnTo>
                    <a:pt x="926" y="712"/>
                  </a:lnTo>
                  <a:lnTo>
                    <a:pt x="926" y="712"/>
                  </a:lnTo>
                  <a:lnTo>
                    <a:pt x="923" y="715"/>
                  </a:lnTo>
                  <a:lnTo>
                    <a:pt x="923" y="715"/>
                  </a:lnTo>
                  <a:lnTo>
                    <a:pt x="920" y="719"/>
                  </a:lnTo>
                  <a:lnTo>
                    <a:pt x="916" y="722"/>
                  </a:lnTo>
                  <a:lnTo>
                    <a:pt x="912" y="725"/>
                  </a:lnTo>
                  <a:lnTo>
                    <a:pt x="908" y="726"/>
                  </a:lnTo>
                  <a:lnTo>
                    <a:pt x="899" y="729"/>
                  </a:lnTo>
                  <a:lnTo>
                    <a:pt x="890" y="729"/>
                  </a:lnTo>
                  <a:lnTo>
                    <a:pt x="890" y="729"/>
                  </a:lnTo>
                  <a:lnTo>
                    <a:pt x="875" y="729"/>
                  </a:lnTo>
                  <a:lnTo>
                    <a:pt x="868" y="728"/>
                  </a:lnTo>
                  <a:lnTo>
                    <a:pt x="864" y="726"/>
                  </a:lnTo>
                  <a:lnTo>
                    <a:pt x="861" y="724"/>
                  </a:lnTo>
                  <a:lnTo>
                    <a:pt x="861" y="724"/>
                  </a:lnTo>
                  <a:lnTo>
                    <a:pt x="855" y="719"/>
                  </a:lnTo>
                  <a:lnTo>
                    <a:pt x="850" y="712"/>
                  </a:lnTo>
                  <a:lnTo>
                    <a:pt x="846" y="705"/>
                  </a:lnTo>
                  <a:lnTo>
                    <a:pt x="843" y="696"/>
                  </a:lnTo>
                  <a:lnTo>
                    <a:pt x="841" y="688"/>
                  </a:lnTo>
                  <a:lnTo>
                    <a:pt x="840" y="679"/>
                  </a:lnTo>
                  <a:lnTo>
                    <a:pt x="841" y="671"/>
                  </a:lnTo>
                  <a:lnTo>
                    <a:pt x="844" y="663"/>
                  </a:lnTo>
                  <a:lnTo>
                    <a:pt x="844" y="663"/>
                  </a:lnTo>
                  <a:lnTo>
                    <a:pt x="848" y="651"/>
                  </a:lnTo>
                  <a:lnTo>
                    <a:pt x="851" y="646"/>
                  </a:lnTo>
                  <a:lnTo>
                    <a:pt x="855" y="642"/>
                  </a:lnTo>
                  <a:lnTo>
                    <a:pt x="855" y="642"/>
                  </a:lnTo>
                  <a:lnTo>
                    <a:pt x="860" y="637"/>
                  </a:lnTo>
                  <a:lnTo>
                    <a:pt x="866" y="634"/>
                  </a:lnTo>
                  <a:lnTo>
                    <a:pt x="872" y="632"/>
                  </a:lnTo>
                  <a:lnTo>
                    <a:pt x="878" y="630"/>
                  </a:lnTo>
                  <a:lnTo>
                    <a:pt x="884" y="629"/>
                  </a:lnTo>
                  <a:lnTo>
                    <a:pt x="890" y="630"/>
                  </a:lnTo>
                  <a:lnTo>
                    <a:pt x="897" y="631"/>
                  </a:lnTo>
                  <a:lnTo>
                    <a:pt x="903" y="632"/>
                  </a:lnTo>
                  <a:lnTo>
                    <a:pt x="903" y="632"/>
                  </a:lnTo>
                  <a:lnTo>
                    <a:pt x="909" y="635"/>
                  </a:lnTo>
                  <a:lnTo>
                    <a:pt x="914" y="638"/>
                  </a:lnTo>
                  <a:lnTo>
                    <a:pt x="914" y="638"/>
                  </a:lnTo>
                  <a:lnTo>
                    <a:pt x="921" y="641"/>
                  </a:lnTo>
                  <a:lnTo>
                    <a:pt x="921" y="641"/>
                  </a:lnTo>
                  <a:lnTo>
                    <a:pt x="922" y="639"/>
                  </a:lnTo>
                  <a:lnTo>
                    <a:pt x="922" y="639"/>
                  </a:lnTo>
                  <a:lnTo>
                    <a:pt x="918" y="633"/>
                  </a:lnTo>
                  <a:lnTo>
                    <a:pt x="913" y="628"/>
                  </a:lnTo>
                  <a:lnTo>
                    <a:pt x="907" y="625"/>
                  </a:lnTo>
                  <a:lnTo>
                    <a:pt x="901" y="622"/>
                  </a:lnTo>
                  <a:lnTo>
                    <a:pt x="901" y="622"/>
                  </a:lnTo>
                  <a:lnTo>
                    <a:pt x="894" y="620"/>
                  </a:lnTo>
                  <a:lnTo>
                    <a:pt x="886" y="620"/>
                  </a:lnTo>
                  <a:lnTo>
                    <a:pt x="879" y="620"/>
                  </a:lnTo>
                  <a:lnTo>
                    <a:pt x="872" y="621"/>
                  </a:lnTo>
                  <a:lnTo>
                    <a:pt x="872" y="621"/>
                  </a:lnTo>
                  <a:lnTo>
                    <a:pt x="864" y="624"/>
                  </a:lnTo>
                  <a:lnTo>
                    <a:pt x="855" y="627"/>
                  </a:lnTo>
                  <a:lnTo>
                    <a:pt x="848" y="631"/>
                  </a:lnTo>
                  <a:lnTo>
                    <a:pt x="845" y="634"/>
                  </a:lnTo>
                  <a:lnTo>
                    <a:pt x="842" y="637"/>
                  </a:lnTo>
                  <a:lnTo>
                    <a:pt x="842" y="637"/>
                  </a:lnTo>
                  <a:close/>
                  <a:moveTo>
                    <a:pt x="1131" y="689"/>
                  </a:moveTo>
                  <a:lnTo>
                    <a:pt x="1131" y="689"/>
                  </a:lnTo>
                  <a:lnTo>
                    <a:pt x="1134" y="688"/>
                  </a:lnTo>
                  <a:lnTo>
                    <a:pt x="1136" y="686"/>
                  </a:lnTo>
                  <a:lnTo>
                    <a:pt x="1136" y="686"/>
                  </a:lnTo>
                  <a:lnTo>
                    <a:pt x="1141" y="678"/>
                  </a:lnTo>
                  <a:lnTo>
                    <a:pt x="1144" y="669"/>
                  </a:lnTo>
                  <a:lnTo>
                    <a:pt x="1144" y="669"/>
                  </a:lnTo>
                  <a:lnTo>
                    <a:pt x="1144" y="665"/>
                  </a:lnTo>
                  <a:lnTo>
                    <a:pt x="1144" y="663"/>
                  </a:lnTo>
                  <a:lnTo>
                    <a:pt x="1143" y="662"/>
                  </a:lnTo>
                  <a:lnTo>
                    <a:pt x="1143" y="662"/>
                  </a:lnTo>
                  <a:lnTo>
                    <a:pt x="1127" y="652"/>
                  </a:lnTo>
                  <a:lnTo>
                    <a:pt x="1110" y="642"/>
                  </a:lnTo>
                  <a:lnTo>
                    <a:pt x="1110" y="642"/>
                  </a:lnTo>
                  <a:lnTo>
                    <a:pt x="1103" y="638"/>
                  </a:lnTo>
                  <a:lnTo>
                    <a:pt x="1100" y="637"/>
                  </a:lnTo>
                  <a:lnTo>
                    <a:pt x="1097" y="637"/>
                  </a:lnTo>
                  <a:lnTo>
                    <a:pt x="1094" y="638"/>
                  </a:lnTo>
                  <a:lnTo>
                    <a:pt x="1091" y="640"/>
                  </a:lnTo>
                  <a:lnTo>
                    <a:pt x="1085" y="646"/>
                  </a:lnTo>
                  <a:lnTo>
                    <a:pt x="1085" y="646"/>
                  </a:lnTo>
                  <a:lnTo>
                    <a:pt x="1073" y="656"/>
                  </a:lnTo>
                  <a:lnTo>
                    <a:pt x="1060" y="666"/>
                  </a:lnTo>
                  <a:lnTo>
                    <a:pt x="1060" y="666"/>
                  </a:lnTo>
                  <a:lnTo>
                    <a:pt x="1048" y="675"/>
                  </a:lnTo>
                  <a:lnTo>
                    <a:pt x="1048" y="675"/>
                  </a:lnTo>
                  <a:lnTo>
                    <a:pt x="1068" y="678"/>
                  </a:lnTo>
                  <a:lnTo>
                    <a:pt x="1068" y="678"/>
                  </a:lnTo>
                  <a:lnTo>
                    <a:pt x="1131" y="689"/>
                  </a:lnTo>
                  <a:lnTo>
                    <a:pt x="1131" y="689"/>
                  </a:lnTo>
                  <a:close/>
                  <a:moveTo>
                    <a:pt x="1439" y="431"/>
                  </a:moveTo>
                  <a:lnTo>
                    <a:pt x="1439" y="431"/>
                  </a:lnTo>
                  <a:lnTo>
                    <a:pt x="1442" y="431"/>
                  </a:lnTo>
                  <a:lnTo>
                    <a:pt x="1442" y="431"/>
                  </a:lnTo>
                  <a:lnTo>
                    <a:pt x="1487" y="410"/>
                  </a:lnTo>
                  <a:lnTo>
                    <a:pt x="1487" y="410"/>
                  </a:lnTo>
                  <a:lnTo>
                    <a:pt x="1492" y="407"/>
                  </a:lnTo>
                  <a:lnTo>
                    <a:pt x="1496" y="403"/>
                  </a:lnTo>
                  <a:lnTo>
                    <a:pt x="1496" y="403"/>
                  </a:lnTo>
                  <a:lnTo>
                    <a:pt x="1497" y="399"/>
                  </a:lnTo>
                  <a:lnTo>
                    <a:pt x="1497" y="397"/>
                  </a:lnTo>
                  <a:lnTo>
                    <a:pt x="1497" y="396"/>
                  </a:lnTo>
                  <a:lnTo>
                    <a:pt x="1497" y="396"/>
                  </a:lnTo>
                  <a:lnTo>
                    <a:pt x="1493" y="393"/>
                  </a:lnTo>
                  <a:lnTo>
                    <a:pt x="1489" y="391"/>
                  </a:lnTo>
                  <a:lnTo>
                    <a:pt x="1489" y="391"/>
                  </a:lnTo>
                  <a:lnTo>
                    <a:pt x="1486" y="391"/>
                  </a:lnTo>
                  <a:lnTo>
                    <a:pt x="1482" y="393"/>
                  </a:lnTo>
                  <a:lnTo>
                    <a:pt x="1482" y="393"/>
                  </a:lnTo>
                  <a:lnTo>
                    <a:pt x="1461" y="403"/>
                  </a:lnTo>
                  <a:lnTo>
                    <a:pt x="1441" y="413"/>
                  </a:lnTo>
                  <a:lnTo>
                    <a:pt x="1441" y="413"/>
                  </a:lnTo>
                  <a:lnTo>
                    <a:pt x="1435" y="415"/>
                  </a:lnTo>
                  <a:lnTo>
                    <a:pt x="1433" y="417"/>
                  </a:lnTo>
                  <a:lnTo>
                    <a:pt x="1432" y="418"/>
                  </a:lnTo>
                  <a:lnTo>
                    <a:pt x="1432" y="419"/>
                  </a:lnTo>
                  <a:lnTo>
                    <a:pt x="1433" y="421"/>
                  </a:lnTo>
                  <a:lnTo>
                    <a:pt x="1436" y="427"/>
                  </a:lnTo>
                  <a:lnTo>
                    <a:pt x="1436" y="427"/>
                  </a:lnTo>
                  <a:lnTo>
                    <a:pt x="1439" y="431"/>
                  </a:lnTo>
                  <a:lnTo>
                    <a:pt x="1439" y="431"/>
                  </a:lnTo>
                  <a:close/>
                  <a:moveTo>
                    <a:pt x="1209" y="479"/>
                  </a:moveTo>
                  <a:lnTo>
                    <a:pt x="1209" y="479"/>
                  </a:lnTo>
                  <a:lnTo>
                    <a:pt x="1223" y="469"/>
                  </a:lnTo>
                  <a:lnTo>
                    <a:pt x="1223" y="469"/>
                  </a:lnTo>
                  <a:lnTo>
                    <a:pt x="1225" y="468"/>
                  </a:lnTo>
                  <a:lnTo>
                    <a:pt x="1226" y="465"/>
                  </a:lnTo>
                  <a:lnTo>
                    <a:pt x="1227" y="463"/>
                  </a:lnTo>
                  <a:lnTo>
                    <a:pt x="1226" y="460"/>
                  </a:lnTo>
                  <a:lnTo>
                    <a:pt x="1226" y="460"/>
                  </a:lnTo>
                  <a:lnTo>
                    <a:pt x="1223" y="457"/>
                  </a:lnTo>
                  <a:lnTo>
                    <a:pt x="1221" y="455"/>
                  </a:lnTo>
                  <a:lnTo>
                    <a:pt x="1218" y="455"/>
                  </a:lnTo>
                  <a:lnTo>
                    <a:pt x="1214" y="455"/>
                  </a:lnTo>
                  <a:lnTo>
                    <a:pt x="1214" y="455"/>
                  </a:lnTo>
                  <a:lnTo>
                    <a:pt x="1209" y="457"/>
                  </a:lnTo>
                  <a:lnTo>
                    <a:pt x="1209" y="457"/>
                  </a:lnTo>
                  <a:lnTo>
                    <a:pt x="1172" y="477"/>
                  </a:lnTo>
                  <a:lnTo>
                    <a:pt x="1172" y="477"/>
                  </a:lnTo>
                  <a:lnTo>
                    <a:pt x="1178" y="484"/>
                  </a:lnTo>
                  <a:lnTo>
                    <a:pt x="1178" y="484"/>
                  </a:lnTo>
                  <a:lnTo>
                    <a:pt x="1184" y="489"/>
                  </a:lnTo>
                  <a:lnTo>
                    <a:pt x="1186" y="491"/>
                  </a:lnTo>
                  <a:lnTo>
                    <a:pt x="1188" y="492"/>
                  </a:lnTo>
                  <a:lnTo>
                    <a:pt x="1190" y="492"/>
                  </a:lnTo>
                  <a:lnTo>
                    <a:pt x="1192" y="490"/>
                  </a:lnTo>
                  <a:lnTo>
                    <a:pt x="1198" y="485"/>
                  </a:lnTo>
                  <a:lnTo>
                    <a:pt x="1198" y="485"/>
                  </a:lnTo>
                  <a:lnTo>
                    <a:pt x="1203" y="482"/>
                  </a:lnTo>
                  <a:lnTo>
                    <a:pt x="1209" y="479"/>
                  </a:lnTo>
                  <a:lnTo>
                    <a:pt x="1209" y="479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2" name="Freeform 358"/>
            <p:cNvSpPr>
              <a:spLocks noEditPoints="1"/>
            </p:cNvSpPr>
            <p:nvPr/>
          </p:nvSpPr>
          <p:spPr bwMode="auto">
            <a:xfrm>
              <a:off x="4298" y="3887"/>
              <a:ext cx="1436" cy="406"/>
            </a:xfrm>
            <a:custGeom>
              <a:avLst/>
              <a:gdLst/>
              <a:ahLst/>
              <a:cxnLst>
                <a:cxn ang="0">
                  <a:pos x="274" y="244"/>
                </a:cxn>
                <a:cxn ang="0">
                  <a:pos x="330" y="233"/>
                </a:cxn>
                <a:cxn ang="0">
                  <a:pos x="292" y="313"/>
                </a:cxn>
                <a:cxn ang="0">
                  <a:pos x="656" y="313"/>
                </a:cxn>
                <a:cxn ang="0">
                  <a:pos x="594" y="386"/>
                </a:cxn>
                <a:cxn ang="0">
                  <a:pos x="544" y="387"/>
                </a:cxn>
                <a:cxn ang="0">
                  <a:pos x="409" y="352"/>
                </a:cxn>
                <a:cxn ang="0">
                  <a:pos x="313" y="322"/>
                </a:cxn>
                <a:cxn ang="0">
                  <a:pos x="268" y="310"/>
                </a:cxn>
                <a:cxn ang="0">
                  <a:pos x="1" y="217"/>
                </a:cxn>
                <a:cxn ang="0">
                  <a:pos x="10" y="241"/>
                </a:cxn>
                <a:cxn ang="0">
                  <a:pos x="159" y="295"/>
                </a:cxn>
                <a:cxn ang="0">
                  <a:pos x="355" y="350"/>
                </a:cxn>
                <a:cxn ang="0">
                  <a:pos x="520" y="394"/>
                </a:cxn>
                <a:cxn ang="0">
                  <a:pos x="593" y="405"/>
                </a:cxn>
                <a:cxn ang="0">
                  <a:pos x="638" y="357"/>
                </a:cxn>
                <a:cxn ang="0">
                  <a:pos x="674" y="288"/>
                </a:cxn>
                <a:cxn ang="0">
                  <a:pos x="530" y="295"/>
                </a:cxn>
                <a:cxn ang="0">
                  <a:pos x="646" y="316"/>
                </a:cxn>
                <a:cxn ang="0">
                  <a:pos x="381" y="258"/>
                </a:cxn>
                <a:cxn ang="0">
                  <a:pos x="440" y="210"/>
                </a:cxn>
                <a:cxn ang="0">
                  <a:pos x="395" y="226"/>
                </a:cxn>
                <a:cxn ang="0">
                  <a:pos x="207" y="196"/>
                </a:cxn>
                <a:cxn ang="0">
                  <a:pos x="124" y="157"/>
                </a:cxn>
                <a:cxn ang="0">
                  <a:pos x="207" y="196"/>
                </a:cxn>
                <a:cxn ang="0">
                  <a:pos x="749" y="280"/>
                </a:cxn>
                <a:cxn ang="0">
                  <a:pos x="709" y="317"/>
                </a:cxn>
                <a:cxn ang="0">
                  <a:pos x="701" y="334"/>
                </a:cxn>
                <a:cxn ang="0">
                  <a:pos x="759" y="281"/>
                </a:cxn>
                <a:cxn ang="0">
                  <a:pos x="796" y="202"/>
                </a:cxn>
                <a:cxn ang="0">
                  <a:pos x="1341" y="175"/>
                </a:cxn>
                <a:cxn ang="0">
                  <a:pos x="1268" y="219"/>
                </a:cxn>
                <a:cxn ang="0">
                  <a:pos x="1186" y="216"/>
                </a:cxn>
                <a:cxn ang="0">
                  <a:pos x="1027" y="192"/>
                </a:cxn>
                <a:cxn ang="0">
                  <a:pos x="911" y="167"/>
                </a:cxn>
                <a:cxn ang="0">
                  <a:pos x="784" y="157"/>
                </a:cxn>
                <a:cxn ang="0">
                  <a:pos x="930" y="189"/>
                </a:cxn>
                <a:cxn ang="0">
                  <a:pos x="1044" y="208"/>
                </a:cxn>
                <a:cxn ang="0">
                  <a:pos x="1243" y="233"/>
                </a:cxn>
                <a:cxn ang="0">
                  <a:pos x="1320" y="211"/>
                </a:cxn>
                <a:cxn ang="0">
                  <a:pos x="1374" y="137"/>
                </a:cxn>
                <a:cxn ang="0">
                  <a:pos x="1431" y="18"/>
                </a:cxn>
                <a:cxn ang="0">
                  <a:pos x="1419" y="35"/>
                </a:cxn>
                <a:cxn ang="0">
                  <a:pos x="1376" y="88"/>
                </a:cxn>
                <a:cxn ang="0">
                  <a:pos x="1304" y="104"/>
                </a:cxn>
                <a:cxn ang="0">
                  <a:pos x="1150" y="84"/>
                </a:cxn>
                <a:cxn ang="0">
                  <a:pos x="1099" y="74"/>
                </a:cxn>
                <a:cxn ang="0">
                  <a:pos x="1121" y="67"/>
                </a:cxn>
                <a:cxn ang="0">
                  <a:pos x="1142" y="1"/>
                </a:cxn>
                <a:cxn ang="0">
                  <a:pos x="1098" y="31"/>
                </a:cxn>
                <a:cxn ang="0">
                  <a:pos x="1086" y="72"/>
                </a:cxn>
                <a:cxn ang="0">
                  <a:pos x="1212" y="108"/>
                </a:cxn>
                <a:cxn ang="0">
                  <a:pos x="1357" y="111"/>
                </a:cxn>
                <a:cxn ang="0">
                  <a:pos x="1412" y="74"/>
                </a:cxn>
                <a:cxn ang="0">
                  <a:pos x="1436" y="22"/>
                </a:cxn>
                <a:cxn ang="0">
                  <a:pos x="980" y="176"/>
                </a:cxn>
                <a:cxn ang="0">
                  <a:pos x="1000" y="135"/>
                </a:cxn>
                <a:cxn ang="0">
                  <a:pos x="995" y="103"/>
                </a:cxn>
                <a:cxn ang="0">
                  <a:pos x="967" y="135"/>
                </a:cxn>
                <a:cxn ang="0">
                  <a:pos x="961" y="172"/>
                </a:cxn>
                <a:cxn ang="0">
                  <a:pos x="918" y="57"/>
                </a:cxn>
                <a:cxn ang="0">
                  <a:pos x="929" y="69"/>
                </a:cxn>
              </a:cxnLst>
              <a:rect l="0" t="0" r="r" b="b"/>
              <a:pathLst>
                <a:path w="1436" h="406">
                  <a:moveTo>
                    <a:pt x="261" y="304"/>
                  </a:moveTo>
                  <a:lnTo>
                    <a:pt x="247" y="300"/>
                  </a:lnTo>
                  <a:lnTo>
                    <a:pt x="247" y="300"/>
                  </a:lnTo>
                  <a:lnTo>
                    <a:pt x="252" y="287"/>
                  </a:lnTo>
                  <a:lnTo>
                    <a:pt x="257" y="275"/>
                  </a:lnTo>
                  <a:lnTo>
                    <a:pt x="257" y="275"/>
                  </a:lnTo>
                  <a:lnTo>
                    <a:pt x="265" y="259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6" y="243"/>
                  </a:lnTo>
                  <a:lnTo>
                    <a:pt x="278" y="242"/>
                  </a:lnTo>
                  <a:lnTo>
                    <a:pt x="283" y="240"/>
                  </a:lnTo>
                  <a:lnTo>
                    <a:pt x="283" y="240"/>
                  </a:lnTo>
                  <a:lnTo>
                    <a:pt x="324" y="233"/>
                  </a:lnTo>
                  <a:lnTo>
                    <a:pt x="324" y="233"/>
                  </a:lnTo>
                  <a:lnTo>
                    <a:pt x="330" y="233"/>
                  </a:lnTo>
                  <a:lnTo>
                    <a:pt x="330" y="233"/>
                  </a:lnTo>
                  <a:lnTo>
                    <a:pt x="318" y="252"/>
                  </a:lnTo>
                  <a:lnTo>
                    <a:pt x="307" y="272"/>
                  </a:lnTo>
                  <a:lnTo>
                    <a:pt x="302" y="282"/>
                  </a:lnTo>
                  <a:lnTo>
                    <a:pt x="298" y="292"/>
                  </a:lnTo>
                  <a:lnTo>
                    <a:pt x="295" y="302"/>
                  </a:lnTo>
                  <a:lnTo>
                    <a:pt x="292" y="313"/>
                  </a:lnTo>
                  <a:lnTo>
                    <a:pt x="292" y="313"/>
                  </a:lnTo>
                  <a:lnTo>
                    <a:pt x="261" y="304"/>
                  </a:lnTo>
                  <a:lnTo>
                    <a:pt x="261" y="304"/>
                  </a:lnTo>
                  <a:lnTo>
                    <a:pt x="261" y="304"/>
                  </a:lnTo>
                  <a:lnTo>
                    <a:pt x="261" y="304"/>
                  </a:lnTo>
                  <a:close/>
                  <a:moveTo>
                    <a:pt x="672" y="291"/>
                  </a:moveTo>
                  <a:lnTo>
                    <a:pt x="672" y="291"/>
                  </a:lnTo>
                  <a:lnTo>
                    <a:pt x="663" y="301"/>
                  </a:lnTo>
                  <a:lnTo>
                    <a:pt x="656" y="313"/>
                  </a:lnTo>
                  <a:lnTo>
                    <a:pt x="656" y="313"/>
                  </a:lnTo>
                  <a:lnTo>
                    <a:pt x="644" y="331"/>
                  </a:lnTo>
                  <a:lnTo>
                    <a:pt x="631" y="348"/>
                  </a:lnTo>
                  <a:lnTo>
                    <a:pt x="617" y="364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599" y="383"/>
                  </a:lnTo>
                  <a:lnTo>
                    <a:pt x="594" y="386"/>
                  </a:lnTo>
                  <a:lnTo>
                    <a:pt x="590" y="388"/>
                  </a:lnTo>
                  <a:lnTo>
                    <a:pt x="585" y="390"/>
                  </a:lnTo>
                  <a:lnTo>
                    <a:pt x="576" y="392"/>
                  </a:lnTo>
                  <a:lnTo>
                    <a:pt x="566" y="391"/>
                  </a:lnTo>
                  <a:lnTo>
                    <a:pt x="566" y="391"/>
                  </a:lnTo>
                  <a:lnTo>
                    <a:pt x="555" y="390"/>
                  </a:lnTo>
                  <a:lnTo>
                    <a:pt x="544" y="387"/>
                  </a:lnTo>
                  <a:lnTo>
                    <a:pt x="544" y="387"/>
                  </a:lnTo>
                  <a:lnTo>
                    <a:pt x="525" y="384"/>
                  </a:lnTo>
                  <a:lnTo>
                    <a:pt x="506" y="380"/>
                  </a:lnTo>
                  <a:lnTo>
                    <a:pt x="506" y="380"/>
                  </a:lnTo>
                  <a:lnTo>
                    <a:pt x="490" y="376"/>
                  </a:lnTo>
                  <a:lnTo>
                    <a:pt x="474" y="371"/>
                  </a:lnTo>
                  <a:lnTo>
                    <a:pt x="474" y="371"/>
                  </a:lnTo>
                  <a:lnTo>
                    <a:pt x="409" y="352"/>
                  </a:lnTo>
                  <a:lnTo>
                    <a:pt x="409" y="352"/>
                  </a:lnTo>
                  <a:lnTo>
                    <a:pt x="366" y="340"/>
                  </a:lnTo>
                  <a:lnTo>
                    <a:pt x="366" y="340"/>
                  </a:lnTo>
                  <a:lnTo>
                    <a:pt x="348" y="333"/>
                  </a:lnTo>
                  <a:lnTo>
                    <a:pt x="339" y="330"/>
                  </a:lnTo>
                  <a:lnTo>
                    <a:pt x="330" y="328"/>
                  </a:lnTo>
                  <a:lnTo>
                    <a:pt x="330" y="328"/>
                  </a:lnTo>
                  <a:lnTo>
                    <a:pt x="321" y="326"/>
                  </a:lnTo>
                  <a:lnTo>
                    <a:pt x="313" y="322"/>
                  </a:lnTo>
                  <a:lnTo>
                    <a:pt x="304" y="320"/>
                  </a:lnTo>
                  <a:lnTo>
                    <a:pt x="299" y="319"/>
                  </a:lnTo>
                  <a:lnTo>
                    <a:pt x="294" y="319"/>
                  </a:lnTo>
                  <a:lnTo>
                    <a:pt x="294" y="319"/>
                  </a:lnTo>
                  <a:lnTo>
                    <a:pt x="290" y="319"/>
                  </a:lnTo>
                  <a:lnTo>
                    <a:pt x="285" y="318"/>
                  </a:lnTo>
                  <a:lnTo>
                    <a:pt x="277" y="315"/>
                  </a:lnTo>
                  <a:lnTo>
                    <a:pt x="268" y="310"/>
                  </a:lnTo>
                  <a:lnTo>
                    <a:pt x="259" y="306"/>
                  </a:lnTo>
                  <a:lnTo>
                    <a:pt x="259" y="306"/>
                  </a:lnTo>
                  <a:lnTo>
                    <a:pt x="259" y="306"/>
                  </a:lnTo>
                  <a:lnTo>
                    <a:pt x="247" y="302"/>
                  </a:lnTo>
                  <a:lnTo>
                    <a:pt x="247" y="302"/>
                  </a:lnTo>
                  <a:lnTo>
                    <a:pt x="247" y="302"/>
                  </a:lnTo>
                  <a:lnTo>
                    <a:pt x="247" y="302"/>
                  </a:lnTo>
                  <a:lnTo>
                    <a:pt x="1" y="217"/>
                  </a:lnTo>
                  <a:lnTo>
                    <a:pt x="1" y="21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3" y="239"/>
                  </a:lnTo>
                  <a:lnTo>
                    <a:pt x="10" y="241"/>
                  </a:lnTo>
                  <a:lnTo>
                    <a:pt x="10" y="241"/>
                  </a:lnTo>
                  <a:lnTo>
                    <a:pt x="48" y="256"/>
                  </a:lnTo>
                  <a:lnTo>
                    <a:pt x="86" y="270"/>
                  </a:lnTo>
                  <a:lnTo>
                    <a:pt x="86" y="270"/>
                  </a:lnTo>
                  <a:lnTo>
                    <a:pt x="115" y="280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1" y="292"/>
                  </a:lnTo>
                  <a:lnTo>
                    <a:pt x="159" y="295"/>
                  </a:lnTo>
                  <a:lnTo>
                    <a:pt x="159" y="295"/>
                  </a:lnTo>
                  <a:lnTo>
                    <a:pt x="191" y="303"/>
                  </a:lnTo>
                  <a:lnTo>
                    <a:pt x="224" y="312"/>
                  </a:lnTo>
                  <a:lnTo>
                    <a:pt x="224" y="312"/>
                  </a:lnTo>
                  <a:lnTo>
                    <a:pt x="299" y="335"/>
                  </a:lnTo>
                  <a:lnTo>
                    <a:pt x="299" y="335"/>
                  </a:lnTo>
                  <a:lnTo>
                    <a:pt x="327" y="342"/>
                  </a:lnTo>
                  <a:lnTo>
                    <a:pt x="355" y="350"/>
                  </a:lnTo>
                  <a:lnTo>
                    <a:pt x="355" y="350"/>
                  </a:lnTo>
                  <a:lnTo>
                    <a:pt x="435" y="372"/>
                  </a:lnTo>
                  <a:lnTo>
                    <a:pt x="435" y="372"/>
                  </a:lnTo>
                  <a:lnTo>
                    <a:pt x="452" y="377"/>
                  </a:lnTo>
                  <a:lnTo>
                    <a:pt x="469" y="382"/>
                  </a:lnTo>
                  <a:lnTo>
                    <a:pt x="469" y="382"/>
                  </a:lnTo>
                  <a:lnTo>
                    <a:pt x="494" y="388"/>
                  </a:lnTo>
                  <a:lnTo>
                    <a:pt x="520" y="394"/>
                  </a:lnTo>
                  <a:lnTo>
                    <a:pt x="520" y="394"/>
                  </a:lnTo>
                  <a:lnTo>
                    <a:pt x="544" y="400"/>
                  </a:lnTo>
                  <a:lnTo>
                    <a:pt x="556" y="402"/>
                  </a:lnTo>
                  <a:lnTo>
                    <a:pt x="567" y="404"/>
                  </a:lnTo>
                  <a:lnTo>
                    <a:pt x="567" y="404"/>
                  </a:lnTo>
                  <a:lnTo>
                    <a:pt x="578" y="406"/>
                  </a:lnTo>
                  <a:lnTo>
                    <a:pt x="588" y="406"/>
                  </a:lnTo>
                  <a:lnTo>
                    <a:pt x="593" y="405"/>
                  </a:lnTo>
                  <a:lnTo>
                    <a:pt x="598" y="403"/>
                  </a:lnTo>
                  <a:lnTo>
                    <a:pt x="603" y="400"/>
                  </a:lnTo>
                  <a:lnTo>
                    <a:pt x="607" y="396"/>
                  </a:lnTo>
                  <a:lnTo>
                    <a:pt x="607" y="396"/>
                  </a:lnTo>
                  <a:lnTo>
                    <a:pt x="613" y="390"/>
                  </a:lnTo>
                  <a:lnTo>
                    <a:pt x="618" y="384"/>
                  </a:lnTo>
                  <a:lnTo>
                    <a:pt x="618" y="384"/>
                  </a:lnTo>
                  <a:lnTo>
                    <a:pt x="638" y="357"/>
                  </a:lnTo>
                  <a:lnTo>
                    <a:pt x="657" y="330"/>
                  </a:lnTo>
                  <a:lnTo>
                    <a:pt x="657" y="330"/>
                  </a:lnTo>
                  <a:lnTo>
                    <a:pt x="670" y="309"/>
                  </a:lnTo>
                  <a:lnTo>
                    <a:pt x="683" y="288"/>
                  </a:lnTo>
                  <a:lnTo>
                    <a:pt x="683" y="288"/>
                  </a:lnTo>
                  <a:lnTo>
                    <a:pt x="679" y="287"/>
                  </a:lnTo>
                  <a:lnTo>
                    <a:pt x="676" y="287"/>
                  </a:lnTo>
                  <a:lnTo>
                    <a:pt x="674" y="288"/>
                  </a:lnTo>
                  <a:lnTo>
                    <a:pt x="672" y="291"/>
                  </a:lnTo>
                  <a:lnTo>
                    <a:pt x="672" y="291"/>
                  </a:lnTo>
                  <a:close/>
                  <a:moveTo>
                    <a:pt x="420" y="268"/>
                  </a:moveTo>
                  <a:lnTo>
                    <a:pt x="420" y="268"/>
                  </a:lnTo>
                  <a:lnTo>
                    <a:pt x="441" y="272"/>
                  </a:lnTo>
                  <a:lnTo>
                    <a:pt x="462" y="277"/>
                  </a:lnTo>
                  <a:lnTo>
                    <a:pt x="462" y="277"/>
                  </a:lnTo>
                  <a:lnTo>
                    <a:pt x="530" y="295"/>
                  </a:lnTo>
                  <a:lnTo>
                    <a:pt x="530" y="295"/>
                  </a:lnTo>
                  <a:lnTo>
                    <a:pt x="636" y="323"/>
                  </a:lnTo>
                  <a:lnTo>
                    <a:pt x="636" y="323"/>
                  </a:lnTo>
                  <a:lnTo>
                    <a:pt x="641" y="323"/>
                  </a:lnTo>
                  <a:lnTo>
                    <a:pt x="643" y="323"/>
                  </a:lnTo>
                  <a:lnTo>
                    <a:pt x="645" y="321"/>
                  </a:lnTo>
                  <a:lnTo>
                    <a:pt x="646" y="316"/>
                  </a:lnTo>
                  <a:lnTo>
                    <a:pt x="646" y="316"/>
                  </a:lnTo>
                  <a:lnTo>
                    <a:pt x="363" y="242"/>
                  </a:lnTo>
                  <a:lnTo>
                    <a:pt x="363" y="242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71" y="252"/>
                  </a:lnTo>
                  <a:lnTo>
                    <a:pt x="376" y="256"/>
                  </a:lnTo>
                  <a:lnTo>
                    <a:pt x="381" y="258"/>
                  </a:lnTo>
                  <a:lnTo>
                    <a:pt x="381" y="258"/>
                  </a:lnTo>
                  <a:lnTo>
                    <a:pt x="390" y="261"/>
                  </a:lnTo>
                  <a:lnTo>
                    <a:pt x="400" y="264"/>
                  </a:lnTo>
                  <a:lnTo>
                    <a:pt x="420" y="268"/>
                  </a:lnTo>
                  <a:lnTo>
                    <a:pt x="420" y="268"/>
                  </a:lnTo>
                  <a:close/>
                  <a:moveTo>
                    <a:pt x="467" y="202"/>
                  </a:moveTo>
                  <a:lnTo>
                    <a:pt x="467" y="202"/>
                  </a:lnTo>
                  <a:lnTo>
                    <a:pt x="454" y="207"/>
                  </a:lnTo>
                  <a:lnTo>
                    <a:pt x="440" y="210"/>
                  </a:lnTo>
                  <a:lnTo>
                    <a:pt x="427" y="211"/>
                  </a:lnTo>
                  <a:lnTo>
                    <a:pt x="413" y="209"/>
                  </a:lnTo>
                  <a:lnTo>
                    <a:pt x="413" y="209"/>
                  </a:lnTo>
                  <a:lnTo>
                    <a:pt x="408" y="209"/>
                  </a:lnTo>
                  <a:lnTo>
                    <a:pt x="405" y="211"/>
                  </a:lnTo>
                  <a:lnTo>
                    <a:pt x="405" y="211"/>
                  </a:lnTo>
                  <a:lnTo>
                    <a:pt x="399" y="218"/>
                  </a:lnTo>
                  <a:lnTo>
                    <a:pt x="395" y="226"/>
                  </a:lnTo>
                  <a:lnTo>
                    <a:pt x="392" y="235"/>
                  </a:lnTo>
                  <a:lnTo>
                    <a:pt x="389" y="244"/>
                  </a:lnTo>
                  <a:lnTo>
                    <a:pt x="389" y="244"/>
                  </a:lnTo>
                  <a:lnTo>
                    <a:pt x="438" y="256"/>
                  </a:lnTo>
                  <a:lnTo>
                    <a:pt x="438" y="256"/>
                  </a:lnTo>
                  <a:lnTo>
                    <a:pt x="467" y="202"/>
                  </a:lnTo>
                  <a:lnTo>
                    <a:pt x="467" y="202"/>
                  </a:lnTo>
                  <a:close/>
                  <a:moveTo>
                    <a:pt x="207" y="196"/>
                  </a:moveTo>
                  <a:lnTo>
                    <a:pt x="207" y="196"/>
                  </a:lnTo>
                  <a:lnTo>
                    <a:pt x="201" y="190"/>
                  </a:lnTo>
                  <a:lnTo>
                    <a:pt x="198" y="188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59" y="171"/>
                  </a:lnTo>
                  <a:lnTo>
                    <a:pt x="124" y="157"/>
                  </a:lnTo>
                  <a:lnTo>
                    <a:pt x="124" y="157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205" y="199"/>
                  </a:lnTo>
                  <a:lnTo>
                    <a:pt x="205" y="199"/>
                  </a:lnTo>
                  <a:lnTo>
                    <a:pt x="207" y="196"/>
                  </a:lnTo>
                  <a:lnTo>
                    <a:pt x="207" y="196"/>
                  </a:lnTo>
                  <a:close/>
                  <a:moveTo>
                    <a:pt x="790" y="203"/>
                  </a:moveTo>
                  <a:lnTo>
                    <a:pt x="790" y="203"/>
                  </a:lnTo>
                  <a:lnTo>
                    <a:pt x="774" y="237"/>
                  </a:lnTo>
                  <a:lnTo>
                    <a:pt x="774" y="237"/>
                  </a:lnTo>
                  <a:lnTo>
                    <a:pt x="769" y="249"/>
                  </a:lnTo>
                  <a:lnTo>
                    <a:pt x="763" y="260"/>
                  </a:lnTo>
                  <a:lnTo>
                    <a:pt x="757" y="270"/>
                  </a:lnTo>
                  <a:lnTo>
                    <a:pt x="749" y="280"/>
                  </a:lnTo>
                  <a:lnTo>
                    <a:pt x="742" y="290"/>
                  </a:lnTo>
                  <a:lnTo>
                    <a:pt x="733" y="299"/>
                  </a:lnTo>
                  <a:lnTo>
                    <a:pt x="724" y="307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2" y="317"/>
                  </a:lnTo>
                  <a:lnTo>
                    <a:pt x="709" y="317"/>
                  </a:lnTo>
                  <a:lnTo>
                    <a:pt x="709" y="317"/>
                  </a:lnTo>
                  <a:lnTo>
                    <a:pt x="702" y="319"/>
                  </a:lnTo>
                  <a:lnTo>
                    <a:pt x="700" y="320"/>
                  </a:lnTo>
                  <a:lnTo>
                    <a:pt x="698" y="321"/>
                  </a:lnTo>
                  <a:lnTo>
                    <a:pt x="697" y="323"/>
                  </a:lnTo>
                  <a:lnTo>
                    <a:pt x="697" y="326"/>
                  </a:lnTo>
                  <a:lnTo>
                    <a:pt x="697" y="333"/>
                  </a:lnTo>
                  <a:lnTo>
                    <a:pt x="697" y="333"/>
                  </a:lnTo>
                  <a:lnTo>
                    <a:pt x="701" y="334"/>
                  </a:lnTo>
                  <a:lnTo>
                    <a:pt x="704" y="333"/>
                  </a:lnTo>
                  <a:lnTo>
                    <a:pt x="709" y="332"/>
                  </a:lnTo>
                  <a:lnTo>
                    <a:pt x="714" y="328"/>
                  </a:lnTo>
                  <a:lnTo>
                    <a:pt x="719" y="325"/>
                  </a:lnTo>
                  <a:lnTo>
                    <a:pt x="719" y="325"/>
                  </a:lnTo>
                  <a:lnTo>
                    <a:pt x="733" y="311"/>
                  </a:lnTo>
                  <a:lnTo>
                    <a:pt x="747" y="297"/>
                  </a:lnTo>
                  <a:lnTo>
                    <a:pt x="759" y="281"/>
                  </a:lnTo>
                  <a:lnTo>
                    <a:pt x="770" y="264"/>
                  </a:lnTo>
                  <a:lnTo>
                    <a:pt x="770" y="264"/>
                  </a:lnTo>
                  <a:lnTo>
                    <a:pt x="777" y="250"/>
                  </a:lnTo>
                  <a:lnTo>
                    <a:pt x="784" y="235"/>
                  </a:lnTo>
                  <a:lnTo>
                    <a:pt x="791" y="220"/>
                  </a:lnTo>
                  <a:lnTo>
                    <a:pt x="796" y="204"/>
                  </a:lnTo>
                  <a:lnTo>
                    <a:pt x="796" y="204"/>
                  </a:lnTo>
                  <a:lnTo>
                    <a:pt x="796" y="202"/>
                  </a:lnTo>
                  <a:lnTo>
                    <a:pt x="795" y="199"/>
                  </a:lnTo>
                  <a:lnTo>
                    <a:pt x="795" y="199"/>
                  </a:lnTo>
                  <a:lnTo>
                    <a:pt x="792" y="200"/>
                  </a:lnTo>
                  <a:lnTo>
                    <a:pt x="790" y="203"/>
                  </a:lnTo>
                  <a:lnTo>
                    <a:pt x="790" y="203"/>
                  </a:lnTo>
                  <a:close/>
                  <a:moveTo>
                    <a:pt x="1359" y="153"/>
                  </a:moveTo>
                  <a:lnTo>
                    <a:pt x="1359" y="153"/>
                  </a:lnTo>
                  <a:lnTo>
                    <a:pt x="1341" y="175"/>
                  </a:lnTo>
                  <a:lnTo>
                    <a:pt x="1321" y="195"/>
                  </a:lnTo>
                  <a:lnTo>
                    <a:pt x="1321" y="195"/>
                  </a:lnTo>
                  <a:lnTo>
                    <a:pt x="1313" y="203"/>
                  </a:lnTo>
                  <a:lnTo>
                    <a:pt x="1303" y="209"/>
                  </a:lnTo>
                  <a:lnTo>
                    <a:pt x="1293" y="214"/>
                  </a:lnTo>
                  <a:lnTo>
                    <a:pt x="1282" y="217"/>
                  </a:lnTo>
                  <a:lnTo>
                    <a:pt x="1282" y="217"/>
                  </a:lnTo>
                  <a:lnTo>
                    <a:pt x="1268" y="219"/>
                  </a:lnTo>
                  <a:lnTo>
                    <a:pt x="1255" y="220"/>
                  </a:lnTo>
                  <a:lnTo>
                    <a:pt x="1255" y="220"/>
                  </a:lnTo>
                  <a:lnTo>
                    <a:pt x="1245" y="221"/>
                  </a:lnTo>
                  <a:lnTo>
                    <a:pt x="1235" y="221"/>
                  </a:lnTo>
                  <a:lnTo>
                    <a:pt x="1235" y="221"/>
                  </a:lnTo>
                  <a:lnTo>
                    <a:pt x="1210" y="218"/>
                  </a:lnTo>
                  <a:lnTo>
                    <a:pt x="1186" y="216"/>
                  </a:lnTo>
                  <a:lnTo>
                    <a:pt x="1186" y="216"/>
                  </a:lnTo>
                  <a:lnTo>
                    <a:pt x="1167" y="214"/>
                  </a:lnTo>
                  <a:lnTo>
                    <a:pt x="1148" y="212"/>
                  </a:lnTo>
                  <a:lnTo>
                    <a:pt x="1148" y="212"/>
                  </a:lnTo>
                  <a:lnTo>
                    <a:pt x="1122" y="207"/>
                  </a:lnTo>
                  <a:lnTo>
                    <a:pt x="1095" y="202"/>
                  </a:lnTo>
                  <a:lnTo>
                    <a:pt x="1095" y="202"/>
                  </a:lnTo>
                  <a:lnTo>
                    <a:pt x="1061" y="197"/>
                  </a:lnTo>
                  <a:lnTo>
                    <a:pt x="1027" y="192"/>
                  </a:lnTo>
                  <a:lnTo>
                    <a:pt x="1027" y="192"/>
                  </a:lnTo>
                  <a:lnTo>
                    <a:pt x="1007" y="188"/>
                  </a:lnTo>
                  <a:lnTo>
                    <a:pt x="987" y="183"/>
                  </a:lnTo>
                  <a:lnTo>
                    <a:pt x="987" y="183"/>
                  </a:lnTo>
                  <a:lnTo>
                    <a:pt x="933" y="172"/>
                  </a:lnTo>
                  <a:lnTo>
                    <a:pt x="933" y="172"/>
                  </a:lnTo>
                  <a:lnTo>
                    <a:pt x="911" y="167"/>
                  </a:lnTo>
                  <a:lnTo>
                    <a:pt x="911" y="167"/>
                  </a:lnTo>
                  <a:lnTo>
                    <a:pt x="828" y="150"/>
                  </a:lnTo>
                  <a:lnTo>
                    <a:pt x="828" y="150"/>
                  </a:lnTo>
                  <a:lnTo>
                    <a:pt x="783" y="141"/>
                  </a:lnTo>
                  <a:lnTo>
                    <a:pt x="783" y="141"/>
                  </a:lnTo>
                  <a:lnTo>
                    <a:pt x="783" y="148"/>
                  </a:lnTo>
                  <a:lnTo>
                    <a:pt x="783" y="148"/>
                  </a:lnTo>
                  <a:lnTo>
                    <a:pt x="782" y="153"/>
                  </a:lnTo>
                  <a:lnTo>
                    <a:pt x="784" y="157"/>
                  </a:lnTo>
                  <a:lnTo>
                    <a:pt x="787" y="159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811" y="164"/>
                  </a:lnTo>
                  <a:lnTo>
                    <a:pt x="830" y="167"/>
                  </a:lnTo>
                  <a:lnTo>
                    <a:pt x="830" y="167"/>
                  </a:lnTo>
                  <a:lnTo>
                    <a:pt x="880" y="178"/>
                  </a:lnTo>
                  <a:lnTo>
                    <a:pt x="930" y="189"/>
                  </a:lnTo>
                  <a:lnTo>
                    <a:pt x="930" y="189"/>
                  </a:lnTo>
                  <a:lnTo>
                    <a:pt x="952" y="192"/>
                  </a:lnTo>
                  <a:lnTo>
                    <a:pt x="974" y="195"/>
                  </a:lnTo>
                  <a:lnTo>
                    <a:pt x="974" y="195"/>
                  </a:lnTo>
                  <a:lnTo>
                    <a:pt x="1006" y="201"/>
                  </a:lnTo>
                  <a:lnTo>
                    <a:pt x="1006" y="201"/>
                  </a:lnTo>
                  <a:lnTo>
                    <a:pt x="1044" y="208"/>
                  </a:lnTo>
                  <a:lnTo>
                    <a:pt x="1044" y="208"/>
                  </a:lnTo>
                  <a:lnTo>
                    <a:pt x="1088" y="216"/>
                  </a:lnTo>
                  <a:lnTo>
                    <a:pt x="1088" y="216"/>
                  </a:lnTo>
                  <a:lnTo>
                    <a:pt x="1159" y="226"/>
                  </a:lnTo>
                  <a:lnTo>
                    <a:pt x="1159" y="226"/>
                  </a:lnTo>
                  <a:lnTo>
                    <a:pt x="1211" y="231"/>
                  </a:lnTo>
                  <a:lnTo>
                    <a:pt x="1211" y="231"/>
                  </a:lnTo>
                  <a:lnTo>
                    <a:pt x="1243" y="233"/>
                  </a:lnTo>
                  <a:lnTo>
                    <a:pt x="1243" y="233"/>
                  </a:lnTo>
                  <a:lnTo>
                    <a:pt x="1256" y="233"/>
                  </a:lnTo>
                  <a:lnTo>
                    <a:pt x="1269" y="233"/>
                  </a:lnTo>
                  <a:lnTo>
                    <a:pt x="1282" y="230"/>
                  </a:lnTo>
                  <a:lnTo>
                    <a:pt x="1288" y="228"/>
                  </a:lnTo>
                  <a:lnTo>
                    <a:pt x="1294" y="226"/>
                  </a:lnTo>
                  <a:lnTo>
                    <a:pt x="1294" y="226"/>
                  </a:lnTo>
                  <a:lnTo>
                    <a:pt x="1307" y="219"/>
                  </a:lnTo>
                  <a:lnTo>
                    <a:pt x="1320" y="211"/>
                  </a:lnTo>
                  <a:lnTo>
                    <a:pt x="1331" y="202"/>
                  </a:lnTo>
                  <a:lnTo>
                    <a:pt x="1342" y="192"/>
                  </a:lnTo>
                  <a:lnTo>
                    <a:pt x="1342" y="192"/>
                  </a:lnTo>
                  <a:lnTo>
                    <a:pt x="1347" y="186"/>
                  </a:lnTo>
                  <a:lnTo>
                    <a:pt x="1351" y="179"/>
                  </a:lnTo>
                  <a:lnTo>
                    <a:pt x="1359" y="166"/>
                  </a:lnTo>
                  <a:lnTo>
                    <a:pt x="1374" y="137"/>
                  </a:lnTo>
                  <a:lnTo>
                    <a:pt x="1374" y="137"/>
                  </a:lnTo>
                  <a:lnTo>
                    <a:pt x="1366" y="134"/>
                  </a:lnTo>
                  <a:lnTo>
                    <a:pt x="1366" y="134"/>
                  </a:lnTo>
                  <a:lnTo>
                    <a:pt x="1363" y="144"/>
                  </a:lnTo>
                  <a:lnTo>
                    <a:pt x="1361" y="149"/>
                  </a:lnTo>
                  <a:lnTo>
                    <a:pt x="1359" y="153"/>
                  </a:lnTo>
                  <a:lnTo>
                    <a:pt x="1359" y="153"/>
                  </a:lnTo>
                  <a:close/>
                  <a:moveTo>
                    <a:pt x="1431" y="18"/>
                  </a:moveTo>
                  <a:lnTo>
                    <a:pt x="1431" y="18"/>
                  </a:lnTo>
                  <a:lnTo>
                    <a:pt x="1427" y="17"/>
                  </a:lnTo>
                  <a:lnTo>
                    <a:pt x="1424" y="17"/>
                  </a:lnTo>
                  <a:lnTo>
                    <a:pt x="1422" y="19"/>
                  </a:lnTo>
                  <a:lnTo>
                    <a:pt x="1421" y="24"/>
                  </a:lnTo>
                  <a:lnTo>
                    <a:pt x="1421" y="24"/>
                  </a:lnTo>
                  <a:lnTo>
                    <a:pt x="1421" y="30"/>
                  </a:lnTo>
                  <a:lnTo>
                    <a:pt x="1419" y="35"/>
                  </a:lnTo>
                  <a:lnTo>
                    <a:pt x="1419" y="35"/>
                  </a:lnTo>
                  <a:lnTo>
                    <a:pt x="1414" y="44"/>
                  </a:lnTo>
                  <a:lnTo>
                    <a:pt x="1409" y="53"/>
                  </a:lnTo>
                  <a:lnTo>
                    <a:pt x="1409" y="53"/>
                  </a:lnTo>
                  <a:lnTo>
                    <a:pt x="1404" y="61"/>
                  </a:lnTo>
                  <a:lnTo>
                    <a:pt x="1398" y="69"/>
                  </a:lnTo>
                  <a:lnTo>
                    <a:pt x="1391" y="76"/>
                  </a:lnTo>
                  <a:lnTo>
                    <a:pt x="1384" y="83"/>
                  </a:lnTo>
                  <a:lnTo>
                    <a:pt x="1376" y="88"/>
                  </a:lnTo>
                  <a:lnTo>
                    <a:pt x="1368" y="93"/>
                  </a:lnTo>
                  <a:lnTo>
                    <a:pt x="1359" y="97"/>
                  </a:lnTo>
                  <a:lnTo>
                    <a:pt x="1349" y="100"/>
                  </a:lnTo>
                  <a:lnTo>
                    <a:pt x="1349" y="100"/>
                  </a:lnTo>
                  <a:lnTo>
                    <a:pt x="1342" y="102"/>
                  </a:lnTo>
                  <a:lnTo>
                    <a:pt x="1334" y="104"/>
                  </a:lnTo>
                  <a:lnTo>
                    <a:pt x="1319" y="105"/>
                  </a:lnTo>
                  <a:lnTo>
                    <a:pt x="1304" y="104"/>
                  </a:lnTo>
                  <a:lnTo>
                    <a:pt x="1289" y="103"/>
                  </a:lnTo>
                  <a:lnTo>
                    <a:pt x="1289" y="103"/>
                  </a:lnTo>
                  <a:lnTo>
                    <a:pt x="1258" y="100"/>
                  </a:lnTo>
                  <a:lnTo>
                    <a:pt x="1226" y="97"/>
                  </a:lnTo>
                  <a:lnTo>
                    <a:pt x="1226" y="97"/>
                  </a:lnTo>
                  <a:lnTo>
                    <a:pt x="1188" y="91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34" y="83"/>
                  </a:lnTo>
                  <a:lnTo>
                    <a:pt x="1118" y="81"/>
                  </a:lnTo>
                  <a:lnTo>
                    <a:pt x="1118" y="81"/>
                  </a:lnTo>
                  <a:lnTo>
                    <a:pt x="1090" y="77"/>
                  </a:lnTo>
                  <a:lnTo>
                    <a:pt x="1090" y="77"/>
                  </a:lnTo>
                  <a:lnTo>
                    <a:pt x="1090" y="73"/>
                  </a:lnTo>
                  <a:lnTo>
                    <a:pt x="1090" y="73"/>
                  </a:lnTo>
                  <a:lnTo>
                    <a:pt x="1099" y="74"/>
                  </a:lnTo>
                  <a:lnTo>
                    <a:pt x="1107" y="75"/>
                  </a:lnTo>
                  <a:lnTo>
                    <a:pt x="1107" y="75"/>
                  </a:lnTo>
                  <a:lnTo>
                    <a:pt x="1113" y="76"/>
                  </a:lnTo>
                  <a:lnTo>
                    <a:pt x="1117" y="75"/>
                  </a:lnTo>
                  <a:lnTo>
                    <a:pt x="1118" y="74"/>
                  </a:lnTo>
                  <a:lnTo>
                    <a:pt x="1119" y="73"/>
                  </a:lnTo>
                  <a:lnTo>
                    <a:pt x="1121" y="67"/>
                  </a:lnTo>
                  <a:lnTo>
                    <a:pt x="1121" y="67"/>
                  </a:lnTo>
                  <a:lnTo>
                    <a:pt x="1125" y="52"/>
                  </a:lnTo>
                  <a:lnTo>
                    <a:pt x="1130" y="38"/>
                  </a:lnTo>
                  <a:lnTo>
                    <a:pt x="1136" y="24"/>
                  </a:lnTo>
                  <a:lnTo>
                    <a:pt x="1143" y="10"/>
                  </a:lnTo>
                  <a:lnTo>
                    <a:pt x="1143" y="10"/>
                  </a:lnTo>
                  <a:lnTo>
                    <a:pt x="1148" y="0"/>
                  </a:lnTo>
                  <a:lnTo>
                    <a:pt x="1148" y="0"/>
                  </a:lnTo>
                  <a:lnTo>
                    <a:pt x="1142" y="1"/>
                  </a:lnTo>
                  <a:lnTo>
                    <a:pt x="1142" y="1"/>
                  </a:lnTo>
                  <a:lnTo>
                    <a:pt x="1114" y="12"/>
                  </a:lnTo>
                  <a:lnTo>
                    <a:pt x="1114" y="12"/>
                  </a:lnTo>
                  <a:lnTo>
                    <a:pt x="1111" y="13"/>
                  </a:lnTo>
                  <a:lnTo>
                    <a:pt x="1109" y="15"/>
                  </a:lnTo>
                  <a:lnTo>
                    <a:pt x="1109" y="15"/>
                  </a:lnTo>
                  <a:lnTo>
                    <a:pt x="1103" y="23"/>
                  </a:lnTo>
                  <a:lnTo>
                    <a:pt x="1098" y="31"/>
                  </a:lnTo>
                  <a:lnTo>
                    <a:pt x="1094" y="41"/>
                  </a:lnTo>
                  <a:lnTo>
                    <a:pt x="1091" y="50"/>
                  </a:lnTo>
                  <a:lnTo>
                    <a:pt x="1091" y="50"/>
                  </a:lnTo>
                  <a:lnTo>
                    <a:pt x="1088" y="68"/>
                  </a:lnTo>
                  <a:lnTo>
                    <a:pt x="1088" y="68"/>
                  </a:lnTo>
                  <a:lnTo>
                    <a:pt x="1087" y="70"/>
                  </a:lnTo>
                  <a:lnTo>
                    <a:pt x="1086" y="72"/>
                  </a:lnTo>
                  <a:lnTo>
                    <a:pt x="1086" y="72"/>
                  </a:lnTo>
                  <a:lnTo>
                    <a:pt x="1073" y="83"/>
                  </a:lnTo>
                  <a:lnTo>
                    <a:pt x="1073" y="83"/>
                  </a:lnTo>
                  <a:lnTo>
                    <a:pt x="1074" y="85"/>
                  </a:lnTo>
                  <a:lnTo>
                    <a:pt x="1074" y="85"/>
                  </a:lnTo>
                  <a:lnTo>
                    <a:pt x="1119" y="92"/>
                  </a:lnTo>
                  <a:lnTo>
                    <a:pt x="1119" y="92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33" y="112"/>
                  </a:lnTo>
                  <a:lnTo>
                    <a:pt x="1244" y="113"/>
                  </a:lnTo>
                  <a:lnTo>
                    <a:pt x="1255" y="114"/>
                  </a:lnTo>
                  <a:lnTo>
                    <a:pt x="1255" y="114"/>
                  </a:lnTo>
                  <a:lnTo>
                    <a:pt x="1302" y="113"/>
                  </a:lnTo>
                  <a:lnTo>
                    <a:pt x="1349" y="111"/>
                  </a:lnTo>
                  <a:lnTo>
                    <a:pt x="1349" y="111"/>
                  </a:lnTo>
                  <a:lnTo>
                    <a:pt x="1357" y="111"/>
                  </a:lnTo>
                  <a:lnTo>
                    <a:pt x="1365" y="109"/>
                  </a:lnTo>
                  <a:lnTo>
                    <a:pt x="1372" y="106"/>
                  </a:lnTo>
                  <a:lnTo>
                    <a:pt x="1379" y="103"/>
                  </a:lnTo>
                  <a:lnTo>
                    <a:pt x="1385" y="99"/>
                  </a:lnTo>
                  <a:lnTo>
                    <a:pt x="1391" y="95"/>
                  </a:lnTo>
                  <a:lnTo>
                    <a:pt x="1403" y="85"/>
                  </a:lnTo>
                  <a:lnTo>
                    <a:pt x="1403" y="85"/>
                  </a:lnTo>
                  <a:lnTo>
                    <a:pt x="1412" y="74"/>
                  </a:lnTo>
                  <a:lnTo>
                    <a:pt x="1420" y="63"/>
                  </a:lnTo>
                  <a:lnTo>
                    <a:pt x="1427" y="51"/>
                  </a:lnTo>
                  <a:lnTo>
                    <a:pt x="1432" y="38"/>
                  </a:lnTo>
                  <a:lnTo>
                    <a:pt x="1432" y="38"/>
                  </a:lnTo>
                  <a:lnTo>
                    <a:pt x="1436" y="29"/>
                  </a:lnTo>
                  <a:lnTo>
                    <a:pt x="1436" y="29"/>
                  </a:lnTo>
                  <a:lnTo>
                    <a:pt x="1436" y="25"/>
                  </a:lnTo>
                  <a:lnTo>
                    <a:pt x="1436" y="22"/>
                  </a:lnTo>
                  <a:lnTo>
                    <a:pt x="1435" y="20"/>
                  </a:lnTo>
                  <a:lnTo>
                    <a:pt x="1431" y="18"/>
                  </a:lnTo>
                  <a:lnTo>
                    <a:pt x="1431" y="18"/>
                  </a:lnTo>
                  <a:close/>
                  <a:moveTo>
                    <a:pt x="961" y="172"/>
                  </a:moveTo>
                  <a:lnTo>
                    <a:pt x="961" y="172"/>
                  </a:lnTo>
                  <a:lnTo>
                    <a:pt x="971" y="173"/>
                  </a:lnTo>
                  <a:lnTo>
                    <a:pt x="980" y="176"/>
                  </a:lnTo>
                  <a:lnTo>
                    <a:pt x="980" y="176"/>
                  </a:lnTo>
                  <a:lnTo>
                    <a:pt x="983" y="176"/>
                  </a:lnTo>
                  <a:lnTo>
                    <a:pt x="986" y="176"/>
                  </a:lnTo>
                  <a:lnTo>
                    <a:pt x="987" y="174"/>
                  </a:lnTo>
                  <a:lnTo>
                    <a:pt x="989" y="170"/>
                  </a:lnTo>
                  <a:lnTo>
                    <a:pt x="989" y="170"/>
                  </a:lnTo>
                  <a:lnTo>
                    <a:pt x="993" y="152"/>
                  </a:lnTo>
                  <a:lnTo>
                    <a:pt x="996" y="143"/>
                  </a:lnTo>
                  <a:lnTo>
                    <a:pt x="1000" y="135"/>
                  </a:lnTo>
                  <a:lnTo>
                    <a:pt x="1004" y="126"/>
                  </a:lnTo>
                  <a:lnTo>
                    <a:pt x="1009" y="118"/>
                  </a:lnTo>
                  <a:lnTo>
                    <a:pt x="1016" y="110"/>
                  </a:lnTo>
                  <a:lnTo>
                    <a:pt x="1023" y="103"/>
                  </a:lnTo>
                  <a:lnTo>
                    <a:pt x="1023" y="103"/>
                  </a:lnTo>
                  <a:lnTo>
                    <a:pt x="1008" y="103"/>
                  </a:lnTo>
                  <a:lnTo>
                    <a:pt x="995" y="103"/>
                  </a:lnTo>
                  <a:lnTo>
                    <a:pt x="995" y="103"/>
                  </a:lnTo>
                  <a:lnTo>
                    <a:pt x="990" y="104"/>
                  </a:lnTo>
                  <a:lnTo>
                    <a:pt x="987" y="105"/>
                  </a:lnTo>
                  <a:lnTo>
                    <a:pt x="986" y="107"/>
                  </a:lnTo>
                  <a:lnTo>
                    <a:pt x="986" y="107"/>
                  </a:lnTo>
                  <a:lnTo>
                    <a:pt x="976" y="121"/>
                  </a:lnTo>
                  <a:lnTo>
                    <a:pt x="971" y="128"/>
                  </a:lnTo>
                  <a:lnTo>
                    <a:pt x="967" y="135"/>
                  </a:lnTo>
                  <a:lnTo>
                    <a:pt x="967" y="135"/>
                  </a:lnTo>
                  <a:lnTo>
                    <a:pt x="964" y="142"/>
                  </a:lnTo>
                  <a:lnTo>
                    <a:pt x="961" y="150"/>
                  </a:lnTo>
                  <a:lnTo>
                    <a:pt x="957" y="165"/>
                  </a:lnTo>
                  <a:lnTo>
                    <a:pt x="957" y="165"/>
                  </a:lnTo>
                  <a:lnTo>
                    <a:pt x="956" y="168"/>
                  </a:lnTo>
                  <a:lnTo>
                    <a:pt x="957" y="169"/>
                  </a:lnTo>
                  <a:lnTo>
                    <a:pt x="958" y="171"/>
                  </a:lnTo>
                  <a:lnTo>
                    <a:pt x="961" y="172"/>
                  </a:lnTo>
                  <a:lnTo>
                    <a:pt x="961" y="172"/>
                  </a:lnTo>
                  <a:close/>
                  <a:moveTo>
                    <a:pt x="929" y="69"/>
                  </a:moveTo>
                  <a:lnTo>
                    <a:pt x="929" y="69"/>
                  </a:lnTo>
                  <a:lnTo>
                    <a:pt x="930" y="62"/>
                  </a:lnTo>
                  <a:lnTo>
                    <a:pt x="929" y="61"/>
                  </a:lnTo>
                  <a:lnTo>
                    <a:pt x="928" y="59"/>
                  </a:lnTo>
                  <a:lnTo>
                    <a:pt x="924" y="58"/>
                  </a:lnTo>
                  <a:lnTo>
                    <a:pt x="918" y="57"/>
                  </a:lnTo>
                  <a:lnTo>
                    <a:pt x="918" y="57"/>
                  </a:lnTo>
                  <a:lnTo>
                    <a:pt x="876" y="50"/>
                  </a:lnTo>
                  <a:lnTo>
                    <a:pt x="876" y="50"/>
                  </a:lnTo>
                  <a:lnTo>
                    <a:pt x="845" y="45"/>
                  </a:lnTo>
                  <a:lnTo>
                    <a:pt x="845" y="45"/>
                  </a:lnTo>
                  <a:lnTo>
                    <a:pt x="846" y="52"/>
                  </a:lnTo>
                  <a:lnTo>
                    <a:pt x="846" y="52"/>
                  </a:lnTo>
                  <a:lnTo>
                    <a:pt x="929" y="69"/>
                  </a:lnTo>
                  <a:lnTo>
                    <a:pt x="929" y="69"/>
                  </a:lnTo>
                  <a:close/>
                </a:path>
              </a:pathLst>
            </a:custGeom>
            <a:solidFill>
              <a:srgbClr val="C2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3" name="Freeform 359"/>
            <p:cNvSpPr>
              <a:spLocks noEditPoints="1"/>
            </p:cNvSpPr>
            <p:nvPr/>
          </p:nvSpPr>
          <p:spPr bwMode="auto">
            <a:xfrm>
              <a:off x="5155" y="3137"/>
              <a:ext cx="477" cy="703"/>
            </a:xfrm>
            <a:custGeom>
              <a:avLst/>
              <a:gdLst/>
              <a:ahLst/>
              <a:cxnLst>
                <a:cxn ang="0">
                  <a:pos x="308" y="481"/>
                </a:cxn>
                <a:cxn ang="0">
                  <a:pos x="268" y="516"/>
                </a:cxn>
                <a:cxn ang="0">
                  <a:pos x="139" y="491"/>
                </a:cxn>
                <a:cxn ang="0">
                  <a:pos x="108" y="445"/>
                </a:cxn>
                <a:cxn ang="0">
                  <a:pos x="105" y="430"/>
                </a:cxn>
                <a:cxn ang="0">
                  <a:pos x="139" y="433"/>
                </a:cxn>
                <a:cxn ang="0">
                  <a:pos x="210" y="462"/>
                </a:cxn>
                <a:cxn ang="0">
                  <a:pos x="242" y="469"/>
                </a:cxn>
                <a:cxn ang="0">
                  <a:pos x="313" y="447"/>
                </a:cxn>
                <a:cxn ang="0">
                  <a:pos x="407" y="202"/>
                </a:cxn>
                <a:cxn ang="0">
                  <a:pos x="335" y="207"/>
                </a:cxn>
                <a:cxn ang="0">
                  <a:pos x="327" y="142"/>
                </a:cxn>
                <a:cxn ang="0">
                  <a:pos x="235" y="136"/>
                </a:cxn>
                <a:cxn ang="0">
                  <a:pos x="224" y="75"/>
                </a:cxn>
                <a:cxn ang="0">
                  <a:pos x="205" y="156"/>
                </a:cxn>
                <a:cxn ang="0">
                  <a:pos x="294" y="159"/>
                </a:cxn>
                <a:cxn ang="0">
                  <a:pos x="318" y="235"/>
                </a:cxn>
                <a:cxn ang="0">
                  <a:pos x="427" y="280"/>
                </a:cxn>
                <a:cxn ang="0">
                  <a:pos x="413" y="252"/>
                </a:cxn>
                <a:cxn ang="0">
                  <a:pos x="465" y="33"/>
                </a:cxn>
                <a:cxn ang="0">
                  <a:pos x="447" y="15"/>
                </a:cxn>
                <a:cxn ang="0">
                  <a:pos x="416" y="1"/>
                </a:cxn>
                <a:cxn ang="0">
                  <a:pos x="395" y="16"/>
                </a:cxn>
                <a:cxn ang="0">
                  <a:pos x="374" y="27"/>
                </a:cxn>
                <a:cxn ang="0">
                  <a:pos x="364" y="43"/>
                </a:cxn>
                <a:cxn ang="0">
                  <a:pos x="363" y="65"/>
                </a:cxn>
                <a:cxn ang="0">
                  <a:pos x="369" y="81"/>
                </a:cxn>
                <a:cxn ang="0">
                  <a:pos x="383" y="103"/>
                </a:cxn>
                <a:cxn ang="0">
                  <a:pos x="408" y="115"/>
                </a:cxn>
                <a:cxn ang="0">
                  <a:pos x="442" y="102"/>
                </a:cxn>
                <a:cxn ang="0">
                  <a:pos x="458" y="94"/>
                </a:cxn>
                <a:cxn ang="0">
                  <a:pos x="474" y="61"/>
                </a:cxn>
                <a:cxn ang="0">
                  <a:pos x="246" y="559"/>
                </a:cxn>
                <a:cxn ang="0">
                  <a:pos x="239" y="525"/>
                </a:cxn>
                <a:cxn ang="0">
                  <a:pos x="220" y="521"/>
                </a:cxn>
                <a:cxn ang="0">
                  <a:pos x="183" y="602"/>
                </a:cxn>
                <a:cxn ang="0">
                  <a:pos x="173" y="623"/>
                </a:cxn>
                <a:cxn ang="0">
                  <a:pos x="241" y="649"/>
                </a:cxn>
                <a:cxn ang="0">
                  <a:pos x="245" y="645"/>
                </a:cxn>
                <a:cxn ang="0">
                  <a:pos x="271" y="541"/>
                </a:cxn>
                <a:cxn ang="0">
                  <a:pos x="313" y="238"/>
                </a:cxn>
                <a:cxn ang="0">
                  <a:pos x="151" y="134"/>
                </a:cxn>
                <a:cxn ang="0">
                  <a:pos x="156" y="143"/>
                </a:cxn>
                <a:cxn ang="0">
                  <a:pos x="258" y="219"/>
                </a:cxn>
                <a:cxn ang="0">
                  <a:pos x="389" y="326"/>
                </a:cxn>
                <a:cxn ang="0">
                  <a:pos x="313" y="238"/>
                </a:cxn>
                <a:cxn ang="0">
                  <a:pos x="302" y="101"/>
                </a:cxn>
                <a:cxn ang="0">
                  <a:pos x="341" y="146"/>
                </a:cxn>
                <a:cxn ang="0">
                  <a:pos x="439" y="203"/>
                </a:cxn>
                <a:cxn ang="0">
                  <a:pos x="1" y="596"/>
                </a:cxn>
                <a:cxn ang="0">
                  <a:pos x="22" y="634"/>
                </a:cxn>
                <a:cxn ang="0">
                  <a:pos x="76" y="565"/>
                </a:cxn>
                <a:cxn ang="0">
                  <a:pos x="209" y="648"/>
                </a:cxn>
                <a:cxn ang="0">
                  <a:pos x="202" y="680"/>
                </a:cxn>
                <a:cxn ang="0">
                  <a:pos x="218" y="703"/>
                </a:cxn>
                <a:cxn ang="0">
                  <a:pos x="236" y="659"/>
                </a:cxn>
                <a:cxn ang="0">
                  <a:pos x="173" y="655"/>
                </a:cxn>
                <a:cxn ang="0">
                  <a:pos x="202" y="645"/>
                </a:cxn>
                <a:cxn ang="0">
                  <a:pos x="141" y="654"/>
                </a:cxn>
                <a:cxn ang="0">
                  <a:pos x="290" y="571"/>
                </a:cxn>
                <a:cxn ang="0">
                  <a:pos x="294" y="585"/>
                </a:cxn>
              </a:cxnLst>
              <a:rect l="0" t="0" r="r" b="b"/>
              <a:pathLst>
                <a:path w="477" h="703">
                  <a:moveTo>
                    <a:pt x="292" y="470"/>
                  </a:moveTo>
                  <a:lnTo>
                    <a:pt x="292" y="470"/>
                  </a:lnTo>
                  <a:lnTo>
                    <a:pt x="293" y="472"/>
                  </a:lnTo>
                  <a:lnTo>
                    <a:pt x="293" y="472"/>
                  </a:lnTo>
                  <a:lnTo>
                    <a:pt x="300" y="468"/>
                  </a:lnTo>
                  <a:lnTo>
                    <a:pt x="300" y="468"/>
                  </a:lnTo>
                  <a:lnTo>
                    <a:pt x="304" y="466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10" y="472"/>
                  </a:lnTo>
                  <a:lnTo>
                    <a:pt x="308" y="481"/>
                  </a:lnTo>
                  <a:lnTo>
                    <a:pt x="308" y="481"/>
                  </a:lnTo>
                  <a:lnTo>
                    <a:pt x="307" y="487"/>
                  </a:lnTo>
                  <a:lnTo>
                    <a:pt x="304" y="492"/>
                  </a:lnTo>
                  <a:lnTo>
                    <a:pt x="301" y="497"/>
                  </a:lnTo>
                  <a:lnTo>
                    <a:pt x="298" y="501"/>
                  </a:lnTo>
                  <a:lnTo>
                    <a:pt x="294" y="505"/>
                  </a:lnTo>
                  <a:lnTo>
                    <a:pt x="289" y="509"/>
                  </a:lnTo>
                  <a:lnTo>
                    <a:pt x="283" y="511"/>
                  </a:lnTo>
                  <a:lnTo>
                    <a:pt x="277" y="514"/>
                  </a:lnTo>
                  <a:lnTo>
                    <a:pt x="277" y="514"/>
                  </a:lnTo>
                  <a:lnTo>
                    <a:pt x="268" y="516"/>
                  </a:lnTo>
                  <a:lnTo>
                    <a:pt x="259" y="517"/>
                  </a:lnTo>
                  <a:lnTo>
                    <a:pt x="250" y="518"/>
                  </a:lnTo>
                  <a:lnTo>
                    <a:pt x="242" y="518"/>
                  </a:lnTo>
                  <a:lnTo>
                    <a:pt x="225" y="516"/>
                  </a:lnTo>
                  <a:lnTo>
                    <a:pt x="207" y="514"/>
                  </a:lnTo>
                  <a:lnTo>
                    <a:pt x="207" y="514"/>
                  </a:lnTo>
                  <a:lnTo>
                    <a:pt x="198" y="512"/>
                  </a:lnTo>
                  <a:lnTo>
                    <a:pt x="189" y="510"/>
                  </a:lnTo>
                  <a:lnTo>
                    <a:pt x="172" y="505"/>
                  </a:lnTo>
                  <a:lnTo>
                    <a:pt x="155" y="498"/>
                  </a:lnTo>
                  <a:lnTo>
                    <a:pt x="139" y="491"/>
                  </a:lnTo>
                  <a:lnTo>
                    <a:pt x="139" y="491"/>
                  </a:lnTo>
                  <a:lnTo>
                    <a:pt x="129" y="486"/>
                  </a:lnTo>
                  <a:lnTo>
                    <a:pt x="120" y="479"/>
                  </a:lnTo>
                  <a:lnTo>
                    <a:pt x="103" y="464"/>
                  </a:lnTo>
                  <a:lnTo>
                    <a:pt x="103" y="464"/>
                  </a:lnTo>
                  <a:lnTo>
                    <a:pt x="102" y="462"/>
                  </a:lnTo>
                  <a:lnTo>
                    <a:pt x="102" y="460"/>
                  </a:lnTo>
                  <a:lnTo>
                    <a:pt x="103" y="454"/>
                  </a:lnTo>
                  <a:lnTo>
                    <a:pt x="105" y="448"/>
                  </a:lnTo>
                  <a:lnTo>
                    <a:pt x="107" y="446"/>
                  </a:lnTo>
                  <a:lnTo>
                    <a:pt x="108" y="445"/>
                  </a:lnTo>
                  <a:lnTo>
                    <a:pt x="108" y="445"/>
                  </a:lnTo>
                  <a:lnTo>
                    <a:pt x="111" y="446"/>
                  </a:lnTo>
                  <a:lnTo>
                    <a:pt x="113" y="447"/>
                  </a:lnTo>
                  <a:lnTo>
                    <a:pt x="113" y="447"/>
                  </a:lnTo>
                  <a:lnTo>
                    <a:pt x="121" y="453"/>
                  </a:lnTo>
                  <a:lnTo>
                    <a:pt x="121" y="453"/>
                  </a:lnTo>
                  <a:lnTo>
                    <a:pt x="122" y="452"/>
                  </a:lnTo>
                  <a:lnTo>
                    <a:pt x="122" y="452"/>
                  </a:lnTo>
                  <a:lnTo>
                    <a:pt x="108" y="435"/>
                  </a:lnTo>
                  <a:lnTo>
                    <a:pt x="108" y="435"/>
                  </a:lnTo>
                  <a:lnTo>
                    <a:pt x="105" y="430"/>
                  </a:lnTo>
                  <a:lnTo>
                    <a:pt x="103" y="423"/>
                  </a:lnTo>
                  <a:lnTo>
                    <a:pt x="102" y="416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09"/>
                  </a:lnTo>
                  <a:lnTo>
                    <a:pt x="106" y="408"/>
                  </a:lnTo>
                  <a:lnTo>
                    <a:pt x="108" y="408"/>
                  </a:lnTo>
                  <a:lnTo>
                    <a:pt x="110" y="409"/>
                  </a:lnTo>
                  <a:lnTo>
                    <a:pt x="110" y="409"/>
                  </a:lnTo>
                  <a:lnTo>
                    <a:pt x="124" y="422"/>
                  </a:lnTo>
                  <a:lnTo>
                    <a:pt x="139" y="433"/>
                  </a:lnTo>
                  <a:lnTo>
                    <a:pt x="154" y="443"/>
                  </a:lnTo>
                  <a:lnTo>
                    <a:pt x="170" y="452"/>
                  </a:lnTo>
                  <a:lnTo>
                    <a:pt x="170" y="452"/>
                  </a:lnTo>
                  <a:lnTo>
                    <a:pt x="180" y="458"/>
                  </a:lnTo>
                  <a:lnTo>
                    <a:pt x="186" y="46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96" y="463"/>
                  </a:lnTo>
                  <a:lnTo>
                    <a:pt x="200" y="463"/>
                  </a:lnTo>
                  <a:lnTo>
                    <a:pt x="210" y="462"/>
                  </a:lnTo>
                  <a:lnTo>
                    <a:pt x="210" y="462"/>
                  </a:lnTo>
                  <a:lnTo>
                    <a:pt x="214" y="462"/>
                  </a:lnTo>
                  <a:lnTo>
                    <a:pt x="215" y="462"/>
                  </a:lnTo>
                  <a:lnTo>
                    <a:pt x="216" y="463"/>
                  </a:lnTo>
                  <a:lnTo>
                    <a:pt x="216" y="463"/>
                  </a:lnTo>
                  <a:lnTo>
                    <a:pt x="219" y="466"/>
                  </a:lnTo>
                  <a:lnTo>
                    <a:pt x="222" y="468"/>
                  </a:lnTo>
                  <a:lnTo>
                    <a:pt x="225" y="470"/>
                  </a:lnTo>
                  <a:lnTo>
                    <a:pt x="228" y="471"/>
                  </a:lnTo>
                  <a:lnTo>
                    <a:pt x="235" y="471"/>
                  </a:lnTo>
                  <a:lnTo>
                    <a:pt x="242" y="469"/>
                  </a:lnTo>
                  <a:lnTo>
                    <a:pt x="242" y="469"/>
                  </a:lnTo>
                  <a:lnTo>
                    <a:pt x="247" y="468"/>
                  </a:lnTo>
                  <a:lnTo>
                    <a:pt x="251" y="465"/>
                  </a:lnTo>
                  <a:lnTo>
                    <a:pt x="260" y="460"/>
                  </a:lnTo>
                  <a:lnTo>
                    <a:pt x="260" y="460"/>
                  </a:lnTo>
                  <a:lnTo>
                    <a:pt x="264" y="457"/>
                  </a:lnTo>
                  <a:lnTo>
                    <a:pt x="268" y="455"/>
                  </a:lnTo>
                  <a:lnTo>
                    <a:pt x="268" y="455"/>
                  </a:lnTo>
                  <a:lnTo>
                    <a:pt x="315" y="437"/>
                  </a:lnTo>
                  <a:lnTo>
                    <a:pt x="315" y="437"/>
                  </a:lnTo>
                  <a:lnTo>
                    <a:pt x="314" y="442"/>
                  </a:lnTo>
                  <a:lnTo>
                    <a:pt x="313" y="447"/>
                  </a:lnTo>
                  <a:lnTo>
                    <a:pt x="310" y="451"/>
                  </a:lnTo>
                  <a:lnTo>
                    <a:pt x="307" y="455"/>
                  </a:lnTo>
                  <a:lnTo>
                    <a:pt x="300" y="463"/>
                  </a:lnTo>
                  <a:lnTo>
                    <a:pt x="292" y="470"/>
                  </a:lnTo>
                  <a:lnTo>
                    <a:pt x="292" y="470"/>
                  </a:lnTo>
                  <a:close/>
                  <a:moveTo>
                    <a:pt x="413" y="252"/>
                  </a:moveTo>
                  <a:lnTo>
                    <a:pt x="413" y="252"/>
                  </a:lnTo>
                  <a:lnTo>
                    <a:pt x="410" y="209"/>
                  </a:lnTo>
                  <a:lnTo>
                    <a:pt x="410" y="209"/>
                  </a:lnTo>
                  <a:lnTo>
                    <a:pt x="409" y="205"/>
                  </a:lnTo>
                  <a:lnTo>
                    <a:pt x="407" y="202"/>
                  </a:lnTo>
                  <a:lnTo>
                    <a:pt x="407" y="202"/>
                  </a:lnTo>
                  <a:lnTo>
                    <a:pt x="402" y="198"/>
                  </a:lnTo>
                  <a:lnTo>
                    <a:pt x="396" y="196"/>
                  </a:lnTo>
                  <a:lnTo>
                    <a:pt x="390" y="195"/>
                  </a:lnTo>
                  <a:lnTo>
                    <a:pt x="383" y="196"/>
                  </a:lnTo>
                  <a:lnTo>
                    <a:pt x="383" y="196"/>
                  </a:lnTo>
                  <a:lnTo>
                    <a:pt x="371" y="198"/>
                  </a:lnTo>
                  <a:lnTo>
                    <a:pt x="359" y="200"/>
                  </a:lnTo>
                  <a:lnTo>
                    <a:pt x="347" y="202"/>
                  </a:lnTo>
                  <a:lnTo>
                    <a:pt x="341" y="204"/>
                  </a:lnTo>
                  <a:lnTo>
                    <a:pt x="335" y="207"/>
                  </a:lnTo>
                  <a:lnTo>
                    <a:pt x="335" y="207"/>
                  </a:lnTo>
                  <a:lnTo>
                    <a:pt x="333" y="204"/>
                  </a:lnTo>
                  <a:lnTo>
                    <a:pt x="333" y="202"/>
                  </a:lnTo>
                  <a:lnTo>
                    <a:pt x="333" y="202"/>
                  </a:lnTo>
                  <a:lnTo>
                    <a:pt x="331" y="150"/>
                  </a:lnTo>
                  <a:lnTo>
                    <a:pt x="331" y="150"/>
                  </a:lnTo>
                  <a:lnTo>
                    <a:pt x="331" y="148"/>
                  </a:lnTo>
                  <a:lnTo>
                    <a:pt x="331" y="146"/>
                  </a:lnTo>
                  <a:lnTo>
                    <a:pt x="331" y="146"/>
                  </a:lnTo>
                  <a:lnTo>
                    <a:pt x="329" y="144"/>
                  </a:lnTo>
                  <a:lnTo>
                    <a:pt x="327" y="142"/>
                  </a:lnTo>
                  <a:lnTo>
                    <a:pt x="320" y="138"/>
                  </a:lnTo>
                  <a:lnTo>
                    <a:pt x="313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243" y="144"/>
                  </a:lnTo>
                  <a:lnTo>
                    <a:pt x="243" y="144"/>
                  </a:lnTo>
                  <a:lnTo>
                    <a:pt x="238" y="145"/>
                  </a:lnTo>
                  <a:lnTo>
                    <a:pt x="235" y="143"/>
                  </a:lnTo>
                  <a:lnTo>
                    <a:pt x="234" y="140"/>
                  </a:lnTo>
                  <a:lnTo>
                    <a:pt x="235" y="136"/>
                  </a:lnTo>
                  <a:lnTo>
                    <a:pt x="235" y="136"/>
                  </a:lnTo>
                  <a:lnTo>
                    <a:pt x="236" y="132"/>
                  </a:lnTo>
                  <a:lnTo>
                    <a:pt x="236" y="129"/>
                  </a:lnTo>
                  <a:lnTo>
                    <a:pt x="236" y="129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5" y="82"/>
                  </a:lnTo>
                  <a:lnTo>
                    <a:pt x="233" y="79"/>
                  </a:lnTo>
                  <a:lnTo>
                    <a:pt x="233" y="79"/>
                  </a:lnTo>
                  <a:lnTo>
                    <a:pt x="230" y="77"/>
                  </a:lnTo>
                  <a:lnTo>
                    <a:pt x="227" y="75"/>
                  </a:lnTo>
                  <a:lnTo>
                    <a:pt x="224" y="75"/>
                  </a:lnTo>
                  <a:lnTo>
                    <a:pt x="221" y="75"/>
                  </a:lnTo>
                  <a:lnTo>
                    <a:pt x="216" y="77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0" y="96"/>
                  </a:lnTo>
                  <a:lnTo>
                    <a:pt x="210" y="96"/>
                  </a:lnTo>
                  <a:lnTo>
                    <a:pt x="208" y="106"/>
                  </a:lnTo>
                  <a:lnTo>
                    <a:pt x="206" y="117"/>
                  </a:lnTo>
                  <a:lnTo>
                    <a:pt x="206" y="117"/>
                  </a:lnTo>
                  <a:lnTo>
                    <a:pt x="205" y="137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5" y="159"/>
                  </a:lnTo>
                  <a:lnTo>
                    <a:pt x="207" y="162"/>
                  </a:lnTo>
                  <a:lnTo>
                    <a:pt x="207" y="162"/>
                  </a:lnTo>
                  <a:lnTo>
                    <a:pt x="230" y="177"/>
                  </a:lnTo>
                  <a:lnTo>
                    <a:pt x="230" y="177"/>
                  </a:lnTo>
                  <a:lnTo>
                    <a:pt x="233" y="178"/>
                  </a:lnTo>
                  <a:lnTo>
                    <a:pt x="235" y="177"/>
                  </a:lnTo>
                  <a:lnTo>
                    <a:pt x="235" y="177"/>
                  </a:lnTo>
                  <a:lnTo>
                    <a:pt x="265" y="168"/>
                  </a:lnTo>
                  <a:lnTo>
                    <a:pt x="294" y="159"/>
                  </a:lnTo>
                  <a:lnTo>
                    <a:pt x="294" y="159"/>
                  </a:lnTo>
                  <a:lnTo>
                    <a:pt x="297" y="158"/>
                  </a:lnTo>
                  <a:lnTo>
                    <a:pt x="300" y="158"/>
                  </a:lnTo>
                  <a:lnTo>
                    <a:pt x="302" y="160"/>
                  </a:lnTo>
                  <a:lnTo>
                    <a:pt x="303" y="164"/>
                  </a:lnTo>
                  <a:lnTo>
                    <a:pt x="303" y="164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3" y="231"/>
                  </a:lnTo>
                  <a:lnTo>
                    <a:pt x="315" y="234"/>
                  </a:lnTo>
                  <a:lnTo>
                    <a:pt x="318" y="235"/>
                  </a:lnTo>
                  <a:lnTo>
                    <a:pt x="323" y="234"/>
                  </a:lnTo>
                  <a:lnTo>
                    <a:pt x="323" y="234"/>
                  </a:lnTo>
                  <a:lnTo>
                    <a:pt x="388" y="214"/>
                  </a:lnTo>
                  <a:lnTo>
                    <a:pt x="388" y="214"/>
                  </a:lnTo>
                  <a:lnTo>
                    <a:pt x="388" y="287"/>
                  </a:lnTo>
                  <a:lnTo>
                    <a:pt x="388" y="287"/>
                  </a:lnTo>
                  <a:lnTo>
                    <a:pt x="419" y="283"/>
                  </a:lnTo>
                  <a:lnTo>
                    <a:pt x="419" y="283"/>
                  </a:lnTo>
                  <a:lnTo>
                    <a:pt x="423" y="282"/>
                  </a:lnTo>
                  <a:lnTo>
                    <a:pt x="425" y="282"/>
                  </a:lnTo>
                  <a:lnTo>
                    <a:pt x="427" y="280"/>
                  </a:lnTo>
                  <a:lnTo>
                    <a:pt x="427" y="280"/>
                  </a:lnTo>
                  <a:lnTo>
                    <a:pt x="432" y="270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23" y="259"/>
                  </a:lnTo>
                  <a:lnTo>
                    <a:pt x="423" y="259"/>
                  </a:lnTo>
                  <a:lnTo>
                    <a:pt x="419" y="259"/>
                  </a:lnTo>
                  <a:lnTo>
                    <a:pt x="416" y="258"/>
                  </a:lnTo>
                  <a:lnTo>
                    <a:pt x="414" y="255"/>
                  </a:lnTo>
                  <a:lnTo>
                    <a:pt x="413" y="252"/>
                  </a:lnTo>
                  <a:lnTo>
                    <a:pt x="413" y="252"/>
                  </a:lnTo>
                  <a:close/>
                  <a:moveTo>
                    <a:pt x="469" y="52"/>
                  </a:moveTo>
                  <a:lnTo>
                    <a:pt x="469" y="52"/>
                  </a:lnTo>
                  <a:lnTo>
                    <a:pt x="469" y="50"/>
                  </a:lnTo>
                  <a:lnTo>
                    <a:pt x="469" y="48"/>
                  </a:lnTo>
                  <a:lnTo>
                    <a:pt x="469" y="44"/>
                  </a:lnTo>
                  <a:lnTo>
                    <a:pt x="469" y="44"/>
                  </a:lnTo>
                  <a:lnTo>
                    <a:pt x="469" y="42"/>
                  </a:lnTo>
                  <a:lnTo>
                    <a:pt x="468" y="41"/>
                  </a:lnTo>
                  <a:lnTo>
                    <a:pt x="466" y="38"/>
                  </a:lnTo>
                  <a:lnTo>
                    <a:pt x="466" y="38"/>
                  </a:lnTo>
                  <a:lnTo>
                    <a:pt x="465" y="33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2" y="28"/>
                  </a:lnTo>
                  <a:lnTo>
                    <a:pt x="462" y="28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52" y="22"/>
                  </a:lnTo>
                  <a:lnTo>
                    <a:pt x="452" y="22"/>
                  </a:lnTo>
                  <a:lnTo>
                    <a:pt x="451" y="18"/>
                  </a:lnTo>
                  <a:lnTo>
                    <a:pt x="450" y="16"/>
                  </a:lnTo>
                  <a:lnTo>
                    <a:pt x="447" y="15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4" y="7"/>
                  </a:lnTo>
                  <a:lnTo>
                    <a:pt x="444" y="7"/>
                  </a:lnTo>
                  <a:lnTo>
                    <a:pt x="433" y="11"/>
                  </a:lnTo>
                  <a:lnTo>
                    <a:pt x="433" y="1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19" y="9"/>
                  </a:lnTo>
                  <a:lnTo>
                    <a:pt x="419" y="9"/>
                  </a:lnTo>
                  <a:lnTo>
                    <a:pt x="416" y="1"/>
                  </a:lnTo>
                  <a:lnTo>
                    <a:pt x="416" y="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09" y="3"/>
                  </a:lnTo>
                  <a:lnTo>
                    <a:pt x="409" y="3"/>
                  </a:lnTo>
                  <a:lnTo>
                    <a:pt x="402" y="13"/>
                  </a:lnTo>
                  <a:lnTo>
                    <a:pt x="402" y="13"/>
                  </a:lnTo>
                  <a:lnTo>
                    <a:pt x="396" y="9"/>
                  </a:lnTo>
                  <a:lnTo>
                    <a:pt x="396" y="9"/>
                  </a:lnTo>
                  <a:lnTo>
                    <a:pt x="395" y="16"/>
                  </a:lnTo>
                  <a:lnTo>
                    <a:pt x="395" y="16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3" y="21"/>
                  </a:lnTo>
                  <a:lnTo>
                    <a:pt x="383" y="21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77" y="20"/>
                  </a:lnTo>
                  <a:lnTo>
                    <a:pt x="377" y="22"/>
                  </a:lnTo>
                  <a:lnTo>
                    <a:pt x="376" y="25"/>
                  </a:lnTo>
                  <a:lnTo>
                    <a:pt x="375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66" y="25"/>
                  </a:lnTo>
                  <a:lnTo>
                    <a:pt x="366" y="25"/>
                  </a:lnTo>
                  <a:lnTo>
                    <a:pt x="368" y="30"/>
                  </a:lnTo>
                  <a:lnTo>
                    <a:pt x="368" y="33"/>
                  </a:lnTo>
                  <a:lnTo>
                    <a:pt x="366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4" y="39"/>
                  </a:lnTo>
                  <a:lnTo>
                    <a:pt x="366" y="41"/>
                  </a:lnTo>
                  <a:lnTo>
                    <a:pt x="364" y="43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66" y="53"/>
                  </a:lnTo>
                  <a:lnTo>
                    <a:pt x="366" y="53"/>
                  </a:lnTo>
                  <a:lnTo>
                    <a:pt x="367" y="56"/>
                  </a:lnTo>
                  <a:lnTo>
                    <a:pt x="367" y="56"/>
                  </a:lnTo>
                  <a:lnTo>
                    <a:pt x="357" y="60"/>
                  </a:lnTo>
                  <a:lnTo>
                    <a:pt x="357" y="60"/>
                  </a:lnTo>
                  <a:lnTo>
                    <a:pt x="363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6" y="68"/>
                  </a:lnTo>
                  <a:lnTo>
                    <a:pt x="366" y="70"/>
                  </a:lnTo>
                  <a:lnTo>
                    <a:pt x="365" y="73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6" y="78"/>
                  </a:lnTo>
                  <a:lnTo>
                    <a:pt x="368" y="78"/>
                  </a:lnTo>
                  <a:lnTo>
                    <a:pt x="369" y="79"/>
                  </a:lnTo>
                  <a:lnTo>
                    <a:pt x="369" y="81"/>
                  </a:lnTo>
                  <a:lnTo>
                    <a:pt x="369" y="85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78" y="86"/>
                  </a:lnTo>
                  <a:lnTo>
                    <a:pt x="378" y="86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383" y="101"/>
                  </a:lnTo>
                  <a:lnTo>
                    <a:pt x="383" y="103"/>
                  </a:lnTo>
                  <a:lnTo>
                    <a:pt x="384" y="104"/>
                  </a:lnTo>
                  <a:lnTo>
                    <a:pt x="386" y="104"/>
                  </a:lnTo>
                  <a:lnTo>
                    <a:pt x="388" y="104"/>
                  </a:lnTo>
                  <a:lnTo>
                    <a:pt x="393" y="103"/>
                  </a:lnTo>
                  <a:lnTo>
                    <a:pt x="393" y="103"/>
                  </a:lnTo>
                  <a:lnTo>
                    <a:pt x="393" y="115"/>
                  </a:lnTo>
                  <a:lnTo>
                    <a:pt x="393" y="115"/>
                  </a:lnTo>
                  <a:lnTo>
                    <a:pt x="402" y="107"/>
                  </a:lnTo>
                  <a:lnTo>
                    <a:pt x="402" y="107"/>
                  </a:lnTo>
                  <a:lnTo>
                    <a:pt x="408" y="115"/>
                  </a:lnTo>
                  <a:lnTo>
                    <a:pt x="408" y="115"/>
                  </a:lnTo>
                  <a:lnTo>
                    <a:pt x="421" y="107"/>
                  </a:lnTo>
                  <a:lnTo>
                    <a:pt x="421" y="107"/>
                  </a:lnTo>
                  <a:lnTo>
                    <a:pt x="422" y="114"/>
                  </a:lnTo>
                  <a:lnTo>
                    <a:pt x="422" y="114"/>
                  </a:lnTo>
                  <a:lnTo>
                    <a:pt x="436" y="107"/>
                  </a:lnTo>
                  <a:lnTo>
                    <a:pt x="436" y="107"/>
                  </a:lnTo>
                  <a:lnTo>
                    <a:pt x="437" y="109"/>
                  </a:lnTo>
                  <a:lnTo>
                    <a:pt x="437" y="109"/>
                  </a:lnTo>
                  <a:lnTo>
                    <a:pt x="439" y="106"/>
                  </a:lnTo>
                  <a:lnTo>
                    <a:pt x="441" y="103"/>
                  </a:lnTo>
                  <a:lnTo>
                    <a:pt x="442" y="102"/>
                  </a:lnTo>
                  <a:lnTo>
                    <a:pt x="443" y="101"/>
                  </a:lnTo>
                  <a:lnTo>
                    <a:pt x="445" y="101"/>
                  </a:lnTo>
                  <a:lnTo>
                    <a:pt x="447" y="103"/>
                  </a:lnTo>
                  <a:lnTo>
                    <a:pt x="447" y="103"/>
                  </a:lnTo>
                  <a:lnTo>
                    <a:pt x="448" y="102"/>
                  </a:lnTo>
                  <a:lnTo>
                    <a:pt x="449" y="100"/>
                  </a:lnTo>
                  <a:lnTo>
                    <a:pt x="451" y="96"/>
                  </a:lnTo>
                  <a:lnTo>
                    <a:pt x="452" y="94"/>
                  </a:lnTo>
                  <a:lnTo>
                    <a:pt x="453" y="93"/>
                  </a:lnTo>
                  <a:lnTo>
                    <a:pt x="455" y="93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8" y="87"/>
                  </a:lnTo>
                  <a:lnTo>
                    <a:pt x="459" y="83"/>
                  </a:lnTo>
                  <a:lnTo>
                    <a:pt x="462" y="80"/>
                  </a:lnTo>
                  <a:lnTo>
                    <a:pt x="467" y="78"/>
                  </a:lnTo>
                  <a:lnTo>
                    <a:pt x="467" y="78"/>
                  </a:lnTo>
                  <a:lnTo>
                    <a:pt x="467" y="73"/>
                  </a:lnTo>
                  <a:lnTo>
                    <a:pt x="469" y="68"/>
                  </a:lnTo>
                  <a:lnTo>
                    <a:pt x="470" y="65"/>
                  </a:lnTo>
                  <a:lnTo>
                    <a:pt x="472" y="63"/>
                  </a:lnTo>
                  <a:lnTo>
                    <a:pt x="474" y="61"/>
                  </a:lnTo>
                  <a:lnTo>
                    <a:pt x="477" y="59"/>
                  </a:lnTo>
                  <a:lnTo>
                    <a:pt x="477" y="59"/>
                  </a:lnTo>
                  <a:lnTo>
                    <a:pt x="473" y="55"/>
                  </a:lnTo>
                  <a:lnTo>
                    <a:pt x="469" y="52"/>
                  </a:lnTo>
                  <a:lnTo>
                    <a:pt x="469" y="52"/>
                  </a:lnTo>
                  <a:close/>
                  <a:moveTo>
                    <a:pt x="254" y="531"/>
                  </a:moveTo>
                  <a:lnTo>
                    <a:pt x="254" y="531"/>
                  </a:lnTo>
                  <a:lnTo>
                    <a:pt x="253" y="538"/>
                  </a:lnTo>
                  <a:lnTo>
                    <a:pt x="251" y="545"/>
                  </a:lnTo>
                  <a:lnTo>
                    <a:pt x="246" y="559"/>
                  </a:lnTo>
                  <a:lnTo>
                    <a:pt x="246" y="559"/>
                  </a:lnTo>
                  <a:lnTo>
                    <a:pt x="248" y="545"/>
                  </a:lnTo>
                  <a:lnTo>
                    <a:pt x="251" y="531"/>
                  </a:lnTo>
                  <a:lnTo>
                    <a:pt x="251" y="531"/>
                  </a:lnTo>
                  <a:lnTo>
                    <a:pt x="250" y="529"/>
                  </a:lnTo>
                  <a:lnTo>
                    <a:pt x="250" y="527"/>
                  </a:lnTo>
                  <a:lnTo>
                    <a:pt x="248" y="526"/>
                  </a:lnTo>
                  <a:lnTo>
                    <a:pt x="247" y="524"/>
                  </a:lnTo>
                  <a:lnTo>
                    <a:pt x="247" y="524"/>
                  </a:lnTo>
                  <a:lnTo>
                    <a:pt x="244" y="524"/>
                  </a:lnTo>
                  <a:lnTo>
                    <a:pt x="242" y="524"/>
                  </a:lnTo>
                  <a:lnTo>
                    <a:pt x="239" y="525"/>
                  </a:lnTo>
                  <a:lnTo>
                    <a:pt x="238" y="528"/>
                  </a:lnTo>
                  <a:lnTo>
                    <a:pt x="238" y="528"/>
                  </a:lnTo>
                  <a:lnTo>
                    <a:pt x="233" y="540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6" y="551"/>
                  </a:lnTo>
                  <a:lnTo>
                    <a:pt x="226" y="551"/>
                  </a:lnTo>
                  <a:lnTo>
                    <a:pt x="235" y="523"/>
                  </a:lnTo>
                  <a:lnTo>
                    <a:pt x="235" y="523"/>
                  </a:lnTo>
                  <a:lnTo>
                    <a:pt x="220" y="521"/>
                  </a:lnTo>
                  <a:lnTo>
                    <a:pt x="220" y="521"/>
                  </a:lnTo>
                  <a:lnTo>
                    <a:pt x="215" y="520"/>
                  </a:lnTo>
                  <a:lnTo>
                    <a:pt x="212" y="521"/>
                  </a:lnTo>
                  <a:lnTo>
                    <a:pt x="210" y="524"/>
                  </a:lnTo>
                  <a:lnTo>
                    <a:pt x="210" y="529"/>
                  </a:lnTo>
                  <a:lnTo>
                    <a:pt x="210" y="529"/>
                  </a:lnTo>
                  <a:lnTo>
                    <a:pt x="209" y="533"/>
                  </a:lnTo>
                  <a:lnTo>
                    <a:pt x="208" y="536"/>
                  </a:lnTo>
                  <a:lnTo>
                    <a:pt x="208" y="536"/>
                  </a:lnTo>
                  <a:lnTo>
                    <a:pt x="188" y="591"/>
                  </a:lnTo>
                  <a:lnTo>
                    <a:pt x="188" y="591"/>
                  </a:lnTo>
                  <a:lnTo>
                    <a:pt x="183" y="602"/>
                  </a:lnTo>
                  <a:lnTo>
                    <a:pt x="177" y="612"/>
                  </a:lnTo>
                  <a:lnTo>
                    <a:pt x="177" y="612"/>
                  </a:lnTo>
                  <a:lnTo>
                    <a:pt x="195" y="623"/>
                  </a:lnTo>
                  <a:lnTo>
                    <a:pt x="195" y="623"/>
                  </a:lnTo>
                  <a:lnTo>
                    <a:pt x="194" y="625"/>
                  </a:lnTo>
                  <a:lnTo>
                    <a:pt x="194" y="625"/>
                  </a:lnTo>
                  <a:lnTo>
                    <a:pt x="177" y="616"/>
                  </a:lnTo>
                  <a:lnTo>
                    <a:pt x="177" y="616"/>
                  </a:lnTo>
                  <a:lnTo>
                    <a:pt x="173" y="619"/>
                  </a:lnTo>
                  <a:lnTo>
                    <a:pt x="172" y="621"/>
                  </a:lnTo>
                  <a:lnTo>
                    <a:pt x="173" y="623"/>
                  </a:lnTo>
                  <a:lnTo>
                    <a:pt x="177" y="625"/>
                  </a:lnTo>
                  <a:lnTo>
                    <a:pt x="177" y="625"/>
                  </a:lnTo>
                  <a:lnTo>
                    <a:pt x="186" y="630"/>
                  </a:lnTo>
                  <a:lnTo>
                    <a:pt x="186" y="630"/>
                  </a:lnTo>
                  <a:lnTo>
                    <a:pt x="232" y="654"/>
                  </a:lnTo>
                  <a:lnTo>
                    <a:pt x="232" y="654"/>
                  </a:lnTo>
                  <a:lnTo>
                    <a:pt x="234" y="655"/>
                  </a:lnTo>
                  <a:lnTo>
                    <a:pt x="234" y="655"/>
                  </a:lnTo>
                  <a:lnTo>
                    <a:pt x="241" y="652"/>
                  </a:lnTo>
                  <a:lnTo>
                    <a:pt x="241" y="652"/>
                  </a:lnTo>
                  <a:lnTo>
                    <a:pt x="241" y="649"/>
                  </a:lnTo>
                  <a:lnTo>
                    <a:pt x="241" y="649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9" y="630"/>
                  </a:lnTo>
                  <a:lnTo>
                    <a:pt x="213" y="632"/>
                  </a:lnTo>
                  <a:lnTo>
                    <a:pt x="213" y="632"/>
                  </a:lnTo>
                  <a:lnTo>
                    <a:pt x="227" y="639"/>
                  </a:lnTo>
                  <a:lnTo>
                    <a:pt x="241" y="645"/>
                  </a:lnTo>
                  <a:lnTo>
                    <a:pt x="241" y="645"/>
                  </a:lnTo>
                  <a:lnTo>
                    <a:pt x="243" y="645"/>
                  </a:lnTo>
                  <a:lnTo>
                    <a:pt x="245" y="645"/>
                  </a:lnTo>
                  <a:lnTo>
                    <a:pt x="247" y="644"/>
                  </a:lnTo>
                  <a:lnTo>
                    <a:pt x="248" y="643"/>
                  </a:lnTo>
                  <a:lnTo>
                    <a:pt x="248" y="643"/>
                  </a:lnTo>
                  <a:lnTo>
                    <a:pt x="254" y="631"/>
                  </a:lnTo>
                  <a:lnTo>
                    <a:pt x="259" y="618"/>
                  </a:lnTo>
                  <a:lnTo>
                    <a:pt x="259" y="618"/>
                  </a:lnTo>
                  <a:lnTo>
                    <a:pt x="262" y="609"/>
                  </a:lnTo>
                  <a:lnTo>
                    <a:pt x="265" y="599"/>
                  </a:lnTo>
                  <a:lnTo>
                    <a:pt x="268" y="580"/>
                  </a:lnTo>
                  <a:lnTo>
                    <a:pt x="270" y="561"/>
                  </a:lnTo>
                  <a:lnTo>
                    <a:pt x="271" y="541"/>
                  </a:lnTo>
                  <a:lnTo>
                    <a:pt x="271" y="541"/>
                  </a:lnTo>
                  <a:lnTo>
                    <a:pt x="271" y="536"/>
                  </a:lnTo>
                  <a:lnTo>
                    <a:pt x="270" y="532"/>
                  </a:lnTo>
                  <a:lnTo>
                    <a:pt x="269" y="522"/>
                  </a:lnTo>
                  <a:lnTo>
                    <a:pt x="269" y="522"/>
                  </a:lnTo>
                  <a:lnTo>
                    <a:pt x="263" y="523"/>
                  </a:lnTo>
                  <a:lnTo>
                    <a:pt x="259" y="524"/>
                  </a:lnTo>
                  <a:lnTo>
                    <a:pt x="256" y="527"/>
                  </a:lnTo>
                  <a:lnTo>
                    <a:pt x="254" y="531"/>
                  </a:lnTo>
                  <a:lnTo>
                    <a:pt x="254" y="531"/>
                  </a:lnTo>
                  <a:close/>
                  <a:moveTo>
                    <a:pt x="313" y="238"/>
                  </a:moveTo>
                  <a:lnTo>
                    <a:pt x="313" y="238"/>
                  </a:lnTo>
                  <a:lnTo>
                    <a:pt x="297" y="227"/>
                  </a:lnTo>
                  <a:lnTo>
                    <a:pt x="281" y="216"/>
                  </a:lnTo>
                  <a:lnTo>
                    <a:pt x="248" y="195"/>
                  </a:lnTo>
                  <a:lnTo>
                    <a:pt x="248" y="195"/>
                  </a:lnTo>
                  <a:lnTo>
                    <a:pt x="225" y="180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177" y="149"/>
                  </a:lnTo>
                  <a:lnTo>
                    <a:pt x="151" y="134"/>
                  </a:lnTo>
                  <a:lnTo>
                    <a:pt x="151" y="134"/>
                  </a:lnTo>
                  <a:lnTo>
                    <a:pt x="148" y="137"/>
                  </a:lnTo>
                  <a:lnTo>
                    <a:pt x="146" y="140"/>
                  </a:lnTo>
                  <a:lnTo>
                    <a:pt x="145" y="143"/>
                  </a:lnTo>
                  <a:lnTo>
                    <a:pt x="144" y="145"/>
                  </a:lnTo>
                  <a:lnTo>
                    <a:pt x="144" y="148"/>
                  </a:lnTo>
                  <a:lnTo>
                    <a:pt x="145" y="151"/>
                  </a:lnTo>
                  <a:lnTo>
                    <a:pt x="147" y="154"/>
                  </a:lnTo>
                  <a:lnTo>
                    <a:pt x="149" y="156"/>
                  </a:lnTo>
                  <a:lnTo>
                    <a:pt x="149" y="156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8" y="143"/>
                  </a:lnTo>
                  <a:lnTo>
                    <a:pt x="158" y="143"/>
                  </a:lnTo>
                  <a:lnTo>
                    <a:pt x="163" y="163"/>
                  </a:lnTo>
                  <a:lnTo>
                    <a:pt x="163" y="163"/>
                  </a:lnTo>
                  <a:lnTo>
                    <a:pt x="181" y="172"/>
                  </a:lnTo>
                  <a:lnTo>
                    <a:pt x="181" y="172"/>
                  </a:lnTo>
                  <a:lnTo>
                    <a:pt x="233" y="202"/>
                  </a:lnTo>
                  <a:lnTo>
                    <a:pt x="233" y="202"/>
                  </a:lnTo>
                  <a:lnTo>
                    <a:pt x="246" y="210"/>
                  </a:lnTo>
                  <a:lnTo>
                    <a:pt x="258" y="219"/>
                  </a:lnTo>
                  <a:lnTo>
                    <a:pt x="258" y="219"/>
                  </a:lnTo>
                  <a:lnTo>
                    <a:pt x="292" y="242"/>
                  </a:lnTo>
                  <a:lnTo>
                    <a:pt x="308" y="254"/>
                  </a:lnTo>
                  <a:lnTo>
                    <a:pt x="324" y="267"/>
                  </a:lnTo>
                  <a:lnTo>
                    <a:pt x="324" y="267"/>
                  </a:lnTo>
                  <a:lnTo>
                    <a:pt x="332" y="274"/>
                  </a:lnTo>
                  <a:lnTo>
                    <a:pt x="340" y="280"/>
                  </a:lnTo>
                  <a:lnTo>
                    <a:pt x="355" y="293"/>
                  </a:lnTo>
                  <a:lnTo>
                    <a:pt x="355" y="293"/>
                  </a:lnTo>
                  <a:lnTo>
                    <a:pt x="372" y="310"/>
                  </a:lnTo>
                  <a:lnTo>
                    <a:pt x="389" y="326"/>
                  </a:lnTo>
                  <a:lnTo>
                    <a:pt x="389" y="326"/>
                  </a:lnTo>
                  <a:lnTo>
                    <a:pt x="392" y="329"/>
                  </a:lnTo>
                  <a:lnTo>
                    <a:pt x="394" y="329"/>
                  </a:lnTo>
                  <a:lnTo>
                    <a:pt x="396" y="328"/>
                  </a:lnTo>
                  <a:lnTo>
                    <a:pt x="396" y="328"/>
                  </a:lnTo>
                  <a:lnTo>
                    <a:pt x="406" y="313"/>
                  </a:lnTo>
                  <a:lnTo>
                    <a:pt x="406" y="313"/>
                  </a:lnTo>
                  <a:lnTo>
                    <a:pt x="395" y="303"/>
                  </a:lnTo>
                  <a:lnTo>
                    <a:pt x="383" y="293"/>
                  </a:lnTo>
                  <a:lnTo>
                    <a:pt x="383" y="293"/>
                  </a:lnTo>
                  <a:lnTo>
                    <a:pt x="348" y="265"/>
                  </a:lnTo>
                  <a:lnTo>
                    <a:pt x="313" y="238"/>
                  </a:lnTo>
                  <a:lnTo>
                    <a:pt x="313" y="238"/>
                  </a:lnTo>
                  <a:close/>
                  <a:moveTo>
                    <a:pt x="439" y="203"/>
                  </a:moveTo>
                  <a:lnTo>
                    <a:pt x="439" y="203"/>
                  </a:lnTo>
                  <a:lnTo>
                    <a:pt x="424" y="192"/>
                  </a:lnTo>
                  <a:lnTo>
                    <a:pt x="409" y="180"/>
                  </a:lnTo>
                  <a:lnTo>
                    <a:pt x="409" y="180"/>
                  </a:lnTo>
                  <a:lnTo>
                    <a:pt x="375" y="154"/>
                  </a:lnTo>
                  <a:lnTo>
                    <a:pt x="358" y="140"/>
                  </a:lnTo>
                  <a:lnTo>
                    <a:pt x="341" y="128"/>
                  </a:lnTo>
                  <a:lnTo>
                    <a:pt x="341" y="128"/>
                  </a:lnTo>
                  <a:lnTo>
                    <a:pt x="302" y="101"/>
                  </a:lnTo>
                  <a:lnTo>
                    <a:pt x="262" y="76"/>
                  </a:lnTo>
                  <a:lnTo>
                    <a:pt x="262" y="76"/>
                  </a:lnTo>
                  <a:lnTo>
                    <a:pt x="255" y="71"/>
                  </a:lnTo>
                  <a:lnTo>
                    <a:pt x="248" y="68"/>
                  </a:lnTo>
                  <a:lnTo>
                    <a:pt x="244" y="67"/>
                  </a:lnTo>
                  <a:lnTo>
                    <a:pt x="240" y="68"/>
                  </a:lnTo>
                  <a:lnTo>
                    <a:pt x="236" y="69"/>
                  </a:lnTo>
                  <a:lnTo>
                    <a:pt x="231" y="72"/>
                  </a:lnTo>
                  <a:lnTo>
                    <a:pt x="231" y="72"/>
                  </a:lnTo>
                  <a:lnTo>
                    <a:pt x="286" y="109"/>
                  </a:lnTo>
                  <a:lnTo>
                    <a:pt x="341" y="146"/>
                  </a:lnTo>
                  <a:lnTo>
                    <a:pt x="368" y="166"/>
                  </a:lnTo>
                  <a:lnTo>
                    <a:pt x="394" y="187"/>
                  </a:lnTo>
                  <a:lnTo>
                    <a:pt x="420" y="208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6" y="219"/>
                  </a:lnTo>
                  <a:lnTo>
                    <a:pt x="446" y="219"/>
                  </a:lnTo>
                  <a:lnTo>
                    <a:pt x="446" y="214"/>
                  </a:lnTo>
                  <a:lnTo>
                    <a:pt x="445" y="210"/>
                  </a:lnTo>
                  <a:lnTo>
                    <a:pt x="443" y="206"/>
                  </a:lnTo>
                  <a:lnTo>
                    <a:pt x="439" y="203"/>
                  </a:lnTo>
                  <a:lnTo>
                    <a:pt x="439" y="203"/>
                  </a:lnTo>
                  <a:close/>
                  <a:moveTo>
                    <a:pt x="40" y="557"/>
                  </a:moveTo>
                  <a:lnTo>
                    <a:pt x="40" y="557"/>
                  </a:lnTo>
                  <a:lnTo>
                    <a:pt x="30" y="562"/>
                  </a:lnTo>
                  <a:lnTo>
                    <a:pt x="30" y="562"/>
                  </a:lnTo>
                  <a:lnTo>
                    <a:pt x="20" y="568"/>
                  </a:lnTo>
                  <a:lnTo>
                    <a:pt x="11" y="575"/>
                  </a:lnTo>
                  <a:lnTo>
                    <a:pt x="8" y="579"/>
                  </a:lnTo>
                  <a:lnTo>
                    <a:pt x="5" y="584"/>
                  </a:lnTo>
                  <a:lnTo>
                    <a:pt x="2" y="590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2" y="618"/>
                  </a:lnTo>
                  <a:lnTo>
                    <a:pt x="5" y="626"/>
                  </a:lnTo>
                  <a:lnTo>
                    <a:pt x="5" y="626"/>
                  </a:lnTo>
                  <a:lnTo>
                    <a:pt x="9" y="630"/>
                  </a:lnTo>
                  <a:lnTo>
                    <a:pt x="12" y="632"/>
                  </a:lnTo>
                  <a:lnTo>
                    <a:pt x="17" y="634"/>
                  </a:lnTo>
                  <a:lnTo>
                    <a:pt x="22" y="634"/>
                  </a:lnTo>
                  <a:lnTo>
                    <a:pt x="22" y="634"/>
                  </a:lnTo>
                  <a:lnTo>
                    <a:pt x="22" y="627"/>
                  </a:lnTo>
                  <a:lnTo>
                    <a:pt x="22" y="621"/>
                  </a:lnTo>
                  <a:lnTo>
                    <a:pt x="24" y="615"/>
                  </a:lnTo>
                  <a:lnTo>
                    <a:pt x="25" y="609"/>
                  </a:lnTo>
                  <a:lnTo>
                    <a:pt x="30" y="599"/>
                  </a:lnTo>
                  <a:lnTo>
                    <a:pt x="37" y="591"/>
                  </a:lnTo>
                  <a:lnTo>
                    <a:pt x="45" y="583"/>
                  </a:lnTo>
                  <a:lnTo>
                    <a:pt x="55" y="576"/>
                  </a:lnTo>
                  <a:lnTo>
                    <a:pt x="65" y="570"/>
                  </a:lnTo>
                  <a:lnTo>
                    <a:pt x="76" y="565"/>
                  </a:lnTo>
                  <a:lnTo>
                    <a:pt x="76" y="565"/>
                  </a:lnTo>
                  <a:lnTo>
                    <a:pt x="73" y="561"/>
                  </a:lnTo>
                  <a:lnTo>
                    <a:pt x="69" y="558"/>
                  </a:lnTo>
                  <a:lnTo>
                    <a:pt x="65" y="556"/>
                  </a:lnTo>
                  <a:lnTo>
                    <a:pt x="60" y="555"/>
                  </a:lnTo>
                  <a:lnTo>
                    <a:pt x="55" y="554"/>
                  </a:lnTo>
                  <a:lnTo>
                    <a:pt x="49" y="554"/>
                  </a:lnTo>
                  <a:lnTo>
                    <a:pt x="44" y="555"/>
                  </a:lnTo>
                  <a:lnTo>
                    <a:pt x="40" y="557"/>
                  </a:lnTo>
                  <a:lnTo>
                    <a:pt x="40" y="557"/>
                  </a:lnTo>
                  <a:close/>
                  <a:moveTo>
                    <a:pt x="209" y="648"/>
                  </a:moveTo>
                  <a:lnTo>
                    <a:pt x="209" y="648"/>
                  </a:lnTo>
                  <a:lnTo>
                    <a:pt x="208" y="654"/>
                  </a:lnTo>
                  <a:lnTo>
                    <a:pt x="206" y="660"/>
                  </a:lnTo>
                  <a:lnTo>
                    <a:pt x="203" y="665"/>
                  </a:lnTo>
                  <a:lnTo>
                    <a:pt x="200" y="670"/>
                  </a:lnTo>
                  <a:lnTo>
                    <a:pt x="191" y="679"/>
                  </a:lnTo>
                  <a:lnTo>
                    <a:pt x="187" y="683"/>
                  </a:lnTo>
                  <a:lnTo>
                    <a:pt x="184" y="689"/>
                  </a:lnTo>
                  <a:lnTo>
                    <a:pt x="184" y="689"/>
                  </a:lnTo>
                  <a:lnTo>
                    <a:pt x="191" y="687"/>
                  </a:lnTo>
                  <a:lnTo>
                    <a:pt x="197" y="684"/>
                  </a:lnTo>
                  <a:lnTo>
                    <a:pt x="202" y="680"/>
                  </a:lnTo>
                  <a:lnTo>
                    <a:pt x="206" y="676"/>
                  </a:lnTo>
                  <a:lnTo>
                    <a:pt x="213" y="665"/>
                  </a:lnTo>
                  <a:lnTo>
                    <a:pt x="219" y="653"/>
                  </a:lnTo>
                  <a:lnTo>
                    <a:pt x="219" y="653"/>
                  </a:lnTo>
                  <a:lnTo>
                    <a:pt x="224" y="660"/>
                  </a:lnTo>
                  <a:lnTo>
                    <a:pt x="226" y="666"/>
                  </a:lnTo>
                  <a:lnTo>
                    <a:pt x="228" y="672"/>
                  </a:lnTo>
                  <a:lnTo>
                    <a:pt x="228" y="678"/>
                  </a:lnTo>
                  <a:lnTo>
                    <a:pt x="226" y="684"/>
                  </a:lnTo>
                  <a:lnTo>
                    <a:pt x="224" y="690"/>
                  </a:lnTo>
                  <a:lnTo>
                    <a:pt x="218" y="703"/>
                  </a:lnTo>
                  <a:lnTo>
                    <a:pt x="218" y="703"/>
                  </a:lnTo>
                  <a:lnTo>
                    <a:pt x="224" y="699"/>
                  </a:lnTo>
                  <a:lnTo>
                    <a:pt x="229" y="694"/>
                  </a:lnTo>
                  <a:lnTo>
                    <a:pt x="233" y="689"/>
                  </a:lnTo>
                  <a:lnTo>
                    <a:pt x="237" y="682"/>
                  </a:lnTo>
                  <a:lnTo>
                    <a:pt x="239" y="676"/>
                  </a:lnTo>
                  <a:lnTo>
                    <a:pt x="241" y="670"/>
                  </a:lnTo>
                  <a:lnTo>
                    <a:pt x="241" y="664"/>
                  </a:lnTo>
                  <a:lnTo>
                    <a:pt x="240" y="658"/>
                  </a:lnTo>
                  <a:lnTo>
                    <a:pt x="240" y="658"/>
                  </a:lnTo>
                  <a:lnTo>
                    <a:pt x="236" y="659"/>
                  </a:lnTo>
                  <a:lnTo>
                    <a:pt x="232" y="658"/>
                  </a:lnTo>
                  <a:lnTo>
                    <a:pt x="228" y="657"/>
                  </a:lnTo>
                  <a:lnTo>
                    <a:pt x="224" y="655"/>
                  </a:lnTo>
                  <a:lnTo>
                    <a:pt x="217" y="651"/>
                  </a:lnTo>
                  <a:lnTo>
                    <a:pt x="209" y="648"/>
                  </a:lnTo>
                  <a:lnTo>
                    <a:pt x="209" y="648"/>
                  </a:lnTo>
                  <a:close/>
                  <a:moveTo>
                    <a:pt x="202" y="645"/>
                  </a:moveTo>
                  <a:lnTo>
                    <a:pt x="202" y="645"/>
                  </a:lnTo>
                  <a:lnTo>
                    <a:pt x="185" y="635"/>
                  </a:lnTo>
                  <a:lnTo>
                    <a:pt x="185" y="635"/>
                  </a:lnTo>
                  <a:lnTo>
                    <a:pt x="173" y="655"/>
                  </a:lnTo>
                  <a:lnTo>
                    <a:pt x="173" y="655"/>
                  </a:lnTo>
                  <a:lnTo>
                    <a:pt x="161" y="673"/>
                  </a:lnTo>
                  <a:lnTo>
                    <a:pt x="161" y="673"/>
                  </a:lnTo>
                  <a:lnTo>
                    <a:pt x="164" y="675"/>
                  </a:lnTo>
                  <a:lnTo>
                    <a:pt x="164" y="675"/>
                  </a:lnTo>
                  <a:lnTo>
                    <a:pt x="170" y="673"/>
                  </a:lnTo>
                  <a:lnTo>
                    <a:pt x="175" y="670"/>
                  </a:lnTo>
                  <a:lnTo>
                    <a:pt x="180" y="666"/>
                  </a:lnTo>
                  <a:lnTo>
                    <a:pt x="184" y="662"/>
                  </a:lnTo>
                  <a:lnTo>
                    <a:pt x="193" y="653"/>
                  </a:lnTo>
                  <a:lnTo>
                    <a:pt x="202" y="645"/>
                  </a:lnTo>
                  <a:lnTo>
                    <a:pt x="202" y="645"/>
                  </a:lnTo>
                  <a:close/>
                  <a:moveTo>
                    <a:pt x="176" y="628"/>
                  </a:moveTo>
                  <a:lnTo>
                    <a:pt x="176" y="628"/>
                  </a:lnTo>
                  <a:lnTo>
                    <a:pt x="170" y="628"/>
                  </a:lnTo>
                  <a:lnTo>
                    <a:pt x="168" y="628"/>
                  </a:lnTo>
                  <a:lnTo>
                    <a:pt x="166" y="628"/>
                  </a:lnTo>
                  <a:lnTo>
                    <a:pt x="166" y="628"/>
                  </a:lnTo>
                  <a:lnTo>
                    <a:pt x="155" y="639"/>
                  </a:lnTo>
                  <a:lnTo>
                    <a:pt x="144" y="650"/>
                  </a:lnTo>
                  <a:lnTo>
                    <a:pt x="144" y="650"/>
                  </a:lnTo>
                  <a:lnTo>
                    <a:pt x="141" y="654"/>
                  </a:lnTo>
                  <a:lnTo>
                    <a:pt x="141" y="654"/>
                  </a:lnTo>
                  <a:lnTo>
                    <a:pt x="145" y="654"/>
                  </a:lnTo>
                  <a:lnTo>
                    <a:pt x="149" y="653"/>
                  </a:lnTo>
                  <a:lnTo>
                    <a:pt x="154" y="651"/>
                  </a:lnTo>
                  <a:lnTo>
                    <a:pt x="159" y="648"/>
                  </a:lnTo>
                  <a:lnTo>
                    <a:pt x="163" y="644"/>
                  </a:lnTo>
                  <a:lnTo>
                    <a:pt x="168" y="639"/>
                  </a:lnTo>
                  <a:lnTo>
                    <a:pt x="172" y="634"/>
                  </a:lnTo>
                  <a:lnTo>
                    <a:pt x="176" y="628"/>
                  </a:lnTo>
                  <a:lnTo>
                    <a:pt x="176" y="628"/>
                  </a:lnTo>
                  <a:close/>
                  <a:moveTo>
                    <a:pt x="290" y="571"/>
                  </a:moveTo>
                  <a:lnTo>
                    <a:pt x="290" y="571"/>
                  </a:lnTo>
                  <a:lnTo>
                    <a:pt x="277" y="602"/>
                  </a:lnTo>
                  <a:lnTo>
                    <a:pt x="277" y="602"/>
                  </a:lnTo>
                  <a:lnTo>
                    <a:pt x="284" y="601"/>
                  </a:lnTo>
                  <a:lnTo>
                    <a:pt x="284" y="601"/>
                  </a:lnTo>
                  <a:lnTo>
                    <a:pt x="290" y="599"/>
                  </a:lnTo>
                  <a:lnTo>
                    <a:pt x="292" y="598"/>
                  </a:lnTo>
                  <a:lnTo>
                    <a:pt x="294" y="596"/>
                  </a:lnTo>
                  <a:lnTo>
                    <a:pt x="295" y="594"/>
                  </a:lnTo>
                  <a:lnTo>
                    <a:pt x="295" y="592"/>
                  </a:lnTo>
                  <a:lnTo>
                    <a:pt x="294" y="585"/>
                  </a:lnTo>
                  <a:lnTo>
                    <a:pt x="294" y="585"/>
                  </a:lnTo>
                  <a:lnTo>
                    <a:pt x="290" y="571"/>
                  </a:lnTo>
                  <a:lnTo>
                    <a:pt x="290" y="571"/>
                  </a:lnTo>
                  <a:close/>
                </a:path>
              </a:pathLst>
            </a:custGeom>
            <a:solidFill>
              <a:srgbClr val="2B93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4" name="Freeform 360"/>
            <p:cNvSpPr>
              <a:spLocks noEditPoints="1"/>
            </p:cNvSpPr>
            <p:nvPr/>
          </p:nvSpPr>
          <p:spPr bwMode="auto">
            <a:xfrm>
              <a:off x="5128" y="3203"/>
              <a:ext cx="472" cy="842"/>
            </a:xfrm>
            <a:custGeom>
              <a:avLst/>
              <a:gdLst/>
              <a:ahLst/>
              <a:cxnLst>
                <a:cxn ang="0">
                  <a:pos x="88" y="468"/>
                </a:cxn>
                <a:cxn ang="0">
                  <a:pos x="105" y="493"/>
                </a:cxn>
                <a:cxn ang="0">
                  <a:pos x="144" y="461"/>
                </a:cxn>
                <a:cxn ang="0">
                  <a:pos x="116" y="406"/>
                </a:cxn>
                <a:cxn ang="0">
                  <a:pos x="16" y="457"/>
                </a:cxn>
                <a:cxn ang="0">
                  <a:pos x="7" y="536"/>
                </a:cxn>
                <a:cxn ang="0">
                  <a:pos x="32" y="506"/>
                </a:cxn>
                <a:cxn ang="0">
                  <a:pos x="98" y="455"/>
                </a:cxn>
                <a:cxn ang="0">
                  <a:pos x="58" y="570"/>
                </a:cxn>
                <a:cxn ang="0">
                  <a:pos x="90" y="510"/>
                </a:cxn>
                <a:cxn ang="0">
                  <a:pos x="131" y="525"/>
                </a:cxn>
                <a:cxn ang="0">
                  <a:pos x="155" y="586"/>
                </a:cxn>
                <a:cxn ang="0">
                  <a:pos x="110" y="604"/>
                </a:cxn>
                <a:cxn ang="0">
                  <a:pos x="360" y="2"/>
                </a:cxn>
                <a:cxn ang="0">
                  <a:pos x="392" y="26"/>
                </a:cxn>
                <a:cxn ang="0">
                  <a:pos x="419" y="54"/>
                </a:cxn>
                <a:cxn ang="0">
                  <a:pos x="471" y="122"/>
                </a:cxn>
                <a:cxn ang="0">
                  <a:pos x="302" y="12"/>
                </a:cxn>
                <a:cxn ang="0">
                  <a:pos x="232" y="460"/>
                </a:cxn>
                <a:cxn ang="0">
                  <a:pos x="182" y="565"/>
                </a:cxn>
                <a:cxn ang="0">
                  <a:pos x="170" y="540"/>
                </a:cxn>
                <a:cxn ang="0">
                  <a:pos x="193" y="507"/>
                </a:cxn>
                <a:cxn ang="0">
                  <a:pos x="137" y="484"/>
                </a:cxn>
                <a:cxn ang="0">
                  <a:pos x="270" y="825"/>
                </a:cxn>
                <a:cxn ang="0">
                  <a:pos x="202" y="841"/>
                </a:cxn>
                <a:cxn ang="0">
                  <a:pos x="218" y="783"/>
                </a:cxn>
                <a:cxn ang="0">
                  <a:pos x="322" y="510"/>
                </a:cxn>
                <a:cxn ang="0">
                  <a:pos x="336" y="464"/>
                </a:cxn>
                <a:cxn ang="0">
                  <a:pos x="399" y="451"/>
                </a:cxn>
                <a:cxn ang="0">
                  <a:pos x="367" y="457"/>
                </a:cxn>
                <a:cxn ang="0">
                  <a:pos x="398" y="490"/>
                </a:cxn>
                <a:cxn ang="0">
                  <a:pos x="376" y="473"/>
                </a:cxn>
                <a:cxn ang="0">
                  <a:pos x="329" y="513"/>
                </a:cxn>
                <a:cxn ang="0">
                  <a:pos x="319" y="753"/>
                </a:cxn>
                <a:cxn ang="0">
                  <a:pos x="305" y="722"/>
                </a:cxn>
                <a:cxn ang="0">
                  <a:pos x="371" y="718"/>
                </a:cxn>
                <a:cxn ang="0">
                  <a:pos x="325" y="519"/>
                </a:cxn>
                <a:cxn ang="0">
                  <a:pos x="417" y="501"/>
                </a:cxn>
                <a:cxn ang="0">
                  <a:pos x="354" y="538"/>
                </a:cxn>
                <a:cxn ang="0">
                  <a:pos x="357" y="523"/>
                </a:cxn>
                <a:cxn ang="0">
                  <a:pos x="390" y="503"/>
                </a:cxn>
                <a:cxn ang="0">
                  <a:pos x="228" y="92"/>
                </a:cxn>
                <a:cxn ang="0">
                  <a:pos x="234" y="17"/>
                </a:cxn>
                <a:cxn ang="0">
                  <a:pos x="263" y="115"/>
                </a:cxn>
                <a:cxn ang="0">
                  <a:pos x="335" y="153"/>
                </a:cxn>
                <a:cxn ang="0">
                  <a:pos x="381" y="163"/>
                </a:cxn>
                <a:cxn ang="0">
                  <a:pos x="268" y="74"/>
                </a:cxn>
                <a:cxn ang="0">
                  <a:pos x="129" y="824"/>
                </a:cxn>
                <a:cxn ang="0">
                  <a:pos x="123" y="781"/>
                </a:cxn>
                <a:cxn ang="0">
                  <a:pos x="377" y="92"/>
                </a:cxn>
                <a:cxn ang="0">
                  <a:pos x="298" y="527"/>
                </a:cxn>
                <a:cxn ang="0">
                  <a:pos x="328" y="443"/>
                </a:cxn>
                <a:cxn ang="0">
                  <a:pos x="464" y="186"/>
                </a:cxn>
                <a:cxn ang="0">
                  <a:pos x="470" y="177"/>
                </a:cxn>
                <a:cxn ang="0">
                  <a:pos x="181" y="590"/>
                </a:cxn>
                <a:cxn ang="0">
                  <a:pos x="176" y="596"/>
                </a:cxn>
                <a:cxn ang="0">
                  <a:pos x="181" y="590"/>
                </a:cxn>
                <a:cxn ang="0">
                  <a:pos x="259" y="720"/>
                </a:cxn>
                <a:cxn ang="0">
                  <a:pos x="40" y="578"/>
                </a:cxn>
              </a:cxnLst>
              <a:rect l="0" t="0" r="r" b="b"/>
              <a:pathLst>
                <a:path w="472" h="842">
                  <a:moveTo>
                    <a:pt x="38" y="502"/>
                  </a:moveTo>
                  <a:lnTo>
                    <a:pt x="38" y="502"/>
                  </a:lnTo>
                  <a:lnTo>
                    <a:pt x="49" y="494"/>
                  </a:lnTo>
                  <a:lnTo>
                    <a:pt x="61" y="488"/>
                  </a:lnTo>
                  <a:lnTo>
                    <a:pt x="67" y="486"/>
                  </a:lnTo>
                  <a:lnTo>
                    <a:pt x="73" y="484"/>
                  </a:lnTo>
                  <a:lnTo>
                    <a:pt x="80" y="483"/>
                  </a:lnTo>
                  <a:lnTo>
                    <a:pt x="87" y="483"/>
                  </a:lnTo>
                  <a:lnTo>
                    <a:pt x="87" y="483"/>
                  </a:lnTo>
                  <a:lnTo>
                    <a:pt x="88" y="479"/>
                  </a:lnTo>
                  <a:lnTo>
                    <a:pt x="89" y="475"/>
                  </a:lnTo>
                  <a:lnTo>
                    <a:pt x="88" y="468"/>
                  </a:lnTo>
                  <a:lnTo>
                    <a:pt x="85" y="453"/>
                  </a:lnTo>
                  <a:lnTo>
                    <a:pt x="85" y="453"/>
                  </a:lnTo>
                  <a:lnTo>
                    <a:pt x="88" y="457"/>
                  </a:lnTo>
                  <a:lnTo>
                    <a:pt x="90" y="460"/>
                  </a:lnTo>
                  <a:lnTo>
                    <a:pt x="92" y="464"/>
                  </a:lnTo>
                  <a:lnTo>
                    <a:pt x="93" y="468"/>
                  </a:lnTo>
                  <a:lnTo>
                    <a:pt x="94" y="471"/>
                  </a:lnTo>
                  <a:lnTo>
                    <a:pt x="93" y="475"/>
                  </a:lnTo>
                  <a:lnTo>
                    <a:pt x="91" y="483"/>
                  </a:lnTo>
                  <a:lnTo>
                    <a:pt x="91" y="483"/>
                  </a:lnTo>
                  <a:lnTo>
                    <a:pt x="100" y="490"/>
                  </a:lnTo>
                  <a:lnTo>
                    <a:pt x="105" y="493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1" y="499"/>
                  </a:lnTo>
                  <a:lnTo>
                    <a:pt x="114" y="500"/>
                  </a:lnTo>
                  <a:lnTo>
                    <a:pt x="116" y="499"/>
                  </a:lnTo>
                  <a:lnTo>
                    <a:pt x="119" y="498"/>
                  </a:lnTo>
                  <a:lnTo>
                    <a:pt x="119" y="498"/>
                  </a:lnTo>
                  <a:lnTo>
                    <a:pt x="127" y="489"/>
                  </a:lnTo>
                  <a:lnTo>
                    <a:pt x="134" y="481"/>
                  </a:lnTo>
                  <a:lnTo>
                    <a:pt x="140" y="471"/>
                  </a:lnTo>
                  <a:lnTo>
                    <a:pt x="144" y="461"/>
                  </a:lnTo>
                  <a:lnTo>
                    <a:pt x="144" y="461"/>
                  </a:lnTo>
                  <a:lnTo>
                    <a:pt x="148" y="445"/>
                  </a:lnTo>
                  <a:lnTo>
                    <a:pt x="148" y="438"/>
                  </a:lnTo>
                  <a:lnTo>
                    <a:pt x="148" y="432"/>
                  </a:lnTo>
                  <a:lnTo>
                    <a:pt x="146" y="427"/>
                  </a:lnTo>
                  <a:lnTo>
                    <a:pt x="144" y="421"/>
                  </a:lnTo>
                  <a:lnTo>
                    <a:pt x="139" y="416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0" y="406"/>
                  </a:lnTo>
                  <a:lnTo>
                    <a:pt x="125" y="405"/>
                  </a:lnTo>
                  <a:lnTo>
                    <a:pt x="121" y="405"/>
                  </a:lnTo>
                  <a:lnTo>
                    <a:pt x="116" y="406"/>
                  </a:lnTo>
                  <a:lnTo>
                    <a:pt x="116" y="406"/>
                  </a:lnTo>
                  <a:lnTo>
                    <a:pt x="107" y="411"/>
                  </a:lnTo>
                  <a:lnTo>
                    <a:pt x="98" y="416"/>
                  </a:lnTo>
                  <a:lnTo>
                    <a:pt x="98" y="416"/>
                  </a:lnTo>
                  <a:lnTo>
                    <a:pt x="76" y="426"/>
                  </a:lnTo>
                  <a:lnTo>
                    <a:pt x="64" y="431"/>
                  </a:lnTo>
                  <a:lnTo>
                    <a:pt x="53" y="435"/>
                  </a:lnTo>
                  <a:lnTo>
                    <a:pt x="53" y="435"/>
                  </a:lnTo>
                  <a:lnTo>
                    <a:pt x="43" y="439"/>
                  </a:lnTo>
                  <a:lnTo>
                    <a:pt x="33" y="444"/>
                  </a:lnTo>
                  <a:lnTo>
                    <a:pt x="24" y="450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1" y="463"/>
                  </a:lnTo>
                  <a:lnTo>
                    <a:pt x="6" y="470"/>
                  </a:lnTo>
                  <a:lnTo>
                    <a:pt x="3" y="478"/>
                  </a:lnTo>
                  <a:lnTo>
                    <a:pt x="1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9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3" y="527"/>
                  </a:lnTo>
                  <a:lnTo>
                    <a:pt x="7" y="536"/>
                  </a:lnTo>
                  <a:lnTo>
                    <a:pt x="9" y="540"/>
                  </a:lnTo>
                  <a:lnTo>
                    <a:pt x="12" y="543"/>
                  </a:lnTo>
                  <a:lnTo>
                    <a:pt x="16" y="547"/>
                  </a:lnTo>
                  <a:lnTo>
                    <a:pt x="20" y="551"/>
                  </a:lnTo>
                  <a:lnTo>
                    <a:pt x="20" y="551"/>
                  </a:lnTo>
                  <a:lnTo>
                    <a:pt x="20" y="543"/>
                  </a:lnTo>
                  <a:lnTo>
                    <a:pt x="20" y="536"/>
                  </a:lnTo>
                  <a:lnTo>
                    <a:pt x="21" y="529"/>
                  </a:lnTo>
                  <a:lnTo>
                    <a:pt x="22" y="523"/>
                  </a:lnTo>
                  <a:lnTo>
                    <a:pt x="25" y="517"/>
                  </a:lnTo>
                  <a:lnTo>
                    <a:pt x="28" y="512"/>
                  </a:lnTo>
                  <a:lnTo>
                    <a:pt x="32" y="506"/>
                  </a:lnTo>
                  <a:lnTo>
                    <a:pt x="38" y="502"/>
                  </a:lnTo>
                  <a:lnTo>
                    <a:pt x="38" y="502"/>
                  </a:lnTo>
                  <a:close/>
                  <a:moveTo>
                    <a:pt x="98" y="455"/>
                  </a:moveTo>
                  <a:lnTo>
                    <a:pt x="98" y="455"/>
                  </a:lnTo>
                  <a:lnTo>
                    <a:pt x="100" y="455"/>
                  </a:lnTo>
                  <a:lnTo>
                    <a:pt x="100" y="455"/>
                  </a:lnTo>
                  <a:lnTo>
                    <a:pt x="102" y="462"/>
                  </a:lnTo>
                  <a:lnTo>
                    <a:pt x="103" y="469"/>
                  </a:lnTo>
                  <a:lnTo>
                    <a:pt x="101" y="476"/>
                  </a:lnTo>
                  <a:lnTo>
                    <a:pt x="98" y="483"/>
                  </a:lnTo>
                  <a:lnTo>
                    <a:pt x="98" y="483"/>
                  </a:lnTo>
                  <a:lnTo>
                    <a:pt x="98" y="455"/>
                  </a:lnTo>
                  <a:lnTo>
                    <a:pt x="98" y="455"/>
                  </a:lnTo>
                  <a:close/>
                  <a:moveTo>
                    <a:pt x="99" y="605"/>
                  </a:moveTo>
                  <a:lnTo>
                    <a:pt x="99" y="605"/>
                  </a:lnTo>
                  <a:lnTo>
                    <a:pt x="90" y="604"/>
                  </a:lnTo>
                  <a:lnTo>
                    <a:pt x="83" y="602"/>
                  </a:lnTo>
                  <a:lnTo>
                    <a:pt x="76" y="600"/>
                  </a:lnTo>
                  <a:lnTo>
                    <a:pt x="71" y="597"/>
                  </a:lnTo>
                  <a:lnTo>
                    <a:pt x="67" y="592"/>
                  </a:lnTo>
                  <a:lnTo>
                    <a:pt x="63" y="586"/>
                  </a:lnTo>
                  <a:lnTo>
                    <a:pt x="60" y="579"/>
                  </a:lnTo>
                  <a:lnTo>
                    <a:pt x="58" y="570"/>
                  </a:lnTo>
                  <a:lnTo>
                    <a:pt x="58" y="570"/>
                  </a:lnTo>
                  <a:lnTo>
                    <a:pt x="56" y="564"/>
                  </a:lnTo>
                  <a:lnTo>
                    <a:pt x="55" y="558"/>
                  </a:lnTo>
                  <a:lnTo>
                    <a:pt x="56" y="551"/>
                  </a:lnTo>
                  <a:lnTo>
                    <a:pt x="57" y="545"/>
                  </a:lnTo>
                  <a:lnTo>
                    <a:pt x="57" y="545"/>
                  </a:lnTo>
                  <a:lnTo>
                    <a:pt x="62" y="536"/>
                  </a:lnTo>
                  <a:lnTo>
                    <a:pt x="68" y="529"/>
                  </a:lnTo>
                  <a:lnTo>
                    <a:pt x="74" y="522"/>
                  </a:lnTo>
                  <a:lnTo>
                    <a:pt x="82" y="516"/>
                  </a:lnTo>
                  <a:lnTo>
                    <a:pt x="82" y="516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5" y="507"/>
                  </a:lnTo>
                  <a:lnTo>
                    <a:pt x="99" y="505"/>
                  </a:lnTo>
                  <a:lnTo>
                    <a:pt x="104" y="504"/>
                  </a:lnTo>
                  <a:lnTo>
                    <a:pt x="109" y="504"/>
                  </a:lnTo>
                  <a:lnTo>
                    <a:pt x="109" y="504"/>
                  </a:lnTo>
                  <a:lnTo>
                    <a:pt x="140" y="511"/>
                  </a:lnTo>
                  <a:lnTo>
                    <a:pt x="140" y="511"/>
                  </a:lnTo>
                  <a:lnTo>
                    <a:pt x="143" y="513"/>
                  </a:lnTo>
                  <a:lnTo>
                    <a:pt x="146" y="515"/>
                  </a:lnTo>
                  <a:lnTo>
                    <a:pt x="146" y="515"/>
                  </a:lnTo>
                  <a:lnTo>
                    <a:pt x="131" y="525"/>
                  </a:lnTo>
                  <a:lnTo>
                    <a:pt x="131" y="525"/>
                  </a:lnTo>
                  <a:lnTo>
                    <a:pt x="142" y="537"/>
                  </a:lnTo>
                  <a:lnTo>
                    <a:pt x="151" y="549"/>
                  </a:lnTo>
                  <a:lnTo>
                    <a:pt x="151" y="549"/>
                  </a:lnTo>
                  <a:lnTo>
                    <a:pt x="156" y="556"/>
                  </a:lnTo>
                  <a:lnTo>
                    <a:pt x="159" y="563"/>
                  </a:lnTo>
                  <a:lnTo>
                    <a:pt x="160" y="567"/>
                  </a:lnTo>
                  <a:lnTo>
                    <a:pt x="160" y="571"/>
                  </a:lnTo>
                  <a:lnTo>
                    <a:pt x="160" y="575"/>
                  </a:lnTo>
                  <a:lnTo>
                    <a:pt x="159" y="580"/>
                  </a:lnTo>
                  <a:lnTo>
                    <a:pt x="159" y="580"/>
                  </a:lnTo>
                  <a:lnTo>
                    <a:pt x="157" y="583"/>
                  </a:lnTo>
                  <a:lnTo>
                    <a:pt x="155" y="586"/>
                  </a:lnTo>
                  <a:lnTo>
                    <a:pt x="153" y="588"/>
                  </a:lnTo>
                  <a:lnTo>
                    <a:pt x="150" y="590"/>
                  </a:lnTo>
                  <a:lnTo>
                    <a:pt x="147" y="590"/>
                  </a:lnTo>
                  <a:lnTo>
                    <a:pt x="144" y="590"/>
                  </a:lnTo>
                  <a:lnTo>
                    <a:pt x="141" y="589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29" y="595"/>
                  </a:lnTo>
                  <a:lnTo>
                    <a:pt x="125" y="598"/>
                  </a:lnTo>
                  <a:lnTo>
                    <a:pt x="120" y="601"/>
                  </a:lnTo>
                  <a:lnTo>
                    <a:pt x="115" y="603"/>
                  </a:lnTo>
                  <a:lnTo>
                    <a:pt x="110" y="604"/>
                  </a:lnTo>
                  <a:lnTo>
                    <a:pt x="105" y="605"/>
                  </a:lnTo>
                  <a:lnTo>
                    <a:pt x="99" y="605"/>
                  </a:lnTo>
                  <a:lnTo>
                    <a:pt x="99" y="605"/>
                  </a:lnTo>
                  <a:close/>
                  <a:moveTo>
                    <a:pt x="302" y="12"/>
                  </a:moveTo>
                  <a:lnTo>
                    <a:pt x="302" y="12"/>
                  </a:lnTo>
                  <a:lnTo>
                    <a:pt x="292" y="7"/>
                  </a:lnTo>
                  <a:lnTo>
                    <a:pt x="283" y="1"/>
                  </a:lnTo>
                  <a:lnTo>
                    <a:pt x="283" y="1"/>
                  </a:lnTo>
                  <a:lnTo>
                    <a:pt x="309" y="0"/>
                  </a:lnTo>
                  <a:lnTo>
                    <a:pt x="334" y="0"/>
                  </a:lnTo>
                  <a:lnTo>
                    <a:pt x="347" y="1"/>
                  </a:lnTo>
                  <a:lnTo>
                    <a:pt x="360" y="2"/>
                  </a:lnTo>
                  <a:lnTo>
                    <a:pt x="373" y="4"/>
                  </a:lnTo>
                  <a:lnTo>
                    <a:pt x="385" y="7"/>
                  </a:lnTo>
                  <a:lnTo>
                    <a:pt x="385" y="7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91" y="15"/>
                  </a:lnTo>
                  <a:lnTo>
                    <a:pt x="391" y="15"/>
                  </a:lnTo>
                  <a:lnTo>
                    <a:pt x="392" y="17"/>
                  </a:lnTo>
                  <a:lnTo>
                    <a:pt x="392" y="18"/>
                  </a:lnTo>
                  <a:lnTo>
                    <a:pt x="391" y="23"/>
                  </a:lnTo>
                  <a:lnTo>
                    <a:pt x="391" y="24"/>
                  </a:lnTo>
                  <a:lnTo>
                    <a:pt x="392" y="26"/>
                  </a:lnTo>
                  <a:lnTo>
                    <a:pt x="394" y="26"/>
                  </a:lnTo>
                  <a:lnTo>
                    <a:pt x="398" y="26"/>
                  </a:lnTo>
                  <a:lnTo>
                    <a:pt x="398" y="26"/>
                  </a:lnTo>
                  <a:lnTo>
                    <a:pt x="399" y="33"/>
                  </a:lnTo>
                  <a:lnTo>
                    <a:pt x="399" y="33"/>
                  </a:lnTo>
                  <a:lnTo>
                    <a:pt x="408" y="32"/>
                  </a:lnTo>
                  <a:lnTo>
                    <a:pt x="408" y="32"/>
                  </a:lnTo>
                  <a:lnTo>
                    <a:pt x="408" y="43"/>
                  </a:lnTo>
                  <a:lnTo>
                    <a:pt x="408" y="43"/>
                  </a:lnTo>
                  <a:lnTo>
                    <a:pt x="415" y="42"/>
                  </a:lnTo>
                  <a:lnTo>
                    <a:pt x="415" y="42"/>
                  </a:lnTo>
                  <a:lnTo>
                    <a:pt x="419" y="54"/>
                  </a:lnTo>
                  <a:lnTo>
                    <a:pt x="419" y="54"/>
                  </a:lnTo>
                  <a:lnTo>
                    <a:pt x="429" y="47"/>
                  </a:lnTo>
                  <a:lnTo>
                    <a:pt x="429" y="47"/>
                  </a:lnTo>
                  <a:lnTo>
                    <a:pt x="434" y="55"/>
                  </a:lnTo>
                  <a:lnTo>
                    <a:pt x="434" y="55"/>
                  </a:lnTo>
                  <a:lnTo>
                    <a:pt x="445" y="47"/>
                  </a:lnTo>
                  <a:lnTo>
                    <a:pt x="445" y="47"/>
                  </a:lnTo>
                  <a:lnTo>
                    <a:pt x="455" y="67"/>
                  </a:lnTo>
                  <a:lnTo>
                    <a:pt x="463" y="88"/>
                  </a:lnTo>
                  <a:lnTo>
                    <a:pt x="466" y="99"/>
                  </a:lnTo>
                  <a:lnTo>
                    <a:pt x="468" y="111"/>
                  </a:lnTo>
                  <a:lnTo>
                    <a:pt x="471" y="122"/>
                  </a:lnTo>
                  <a:lnTo>
                    <a:pt x="472" y="134"/>
                  </a:lnTo>
                  <a:lnTo>
                    <a:pt x="472" y="134"/>
                  </a:lnTo>
                  <a:lnTo>
                    <a:pt x="464" y="130"/>
                  </a:lnTo>
                  <a:lnTo>
                    <a:pt x="464" y="130"/>
                  </a:lnTo>
                  <a:lnTo>
                    <a:pt x="439" y="11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387" y="70"/>
                  </a:lnTo>
                  <a:lnTo>
                    <a:pt x="359" y="51"/>
                  </a:lnTo>
                  <a:lnTo>
                    <a:pt x="359" y="51"/>
                  </a:lnTo>
                  <a:lnTo>
                    <a:pt x="302" y="12"/>
                  </a:lnTo>
                  <a:lnTo>
                    <a:pt x="302" y="12"/>
                  </a:lnTo>
                  <a:close/>
                  <a:moveTo>
                    <a:pt x="152" y="425"/>
                  </a:moveTo>
                  <a:lnTo>
                    <a:pt x="152" y="425"/>
                  </a:lnTo>
                  <a:lnTo>
                    <a:pt x="164" y="430"/>
                  </a:lnTo>
                  <a:lnTo>
                    <a:pt x="177" y="435"/>
                  </a:lnTo>
                  <a:lnTo>
                    <a:pt x="177" y="435"/>
                  </a:lnTo>
                  <a:lnTo>
                    <a:pt x="200" y="443"/>
                  </a:lnTo>
                  <a:lnTo>
                    <a:pt x="224" y="450"/>
                  </a:lnTo>
                  <a:lnTo>
                    <a:pt x="224" y="450"/>
                  </a:lnTo>
                  <a:lnTo>
                    <a:pt x="228" y="451"/>
                  </a:lnTo>
                  <a:lnTo>
                    <a:pt x="231" y="453"/>
                  </a:lnTo>
                  <a:lnTo>
                    <a:pt x="232" y="456"/>
                  </a:lnTo>
                  <a:lnTo>
                    <a:pt x="232" y="460"/>
                  </a:lnTo>
                  <a:lnTo>
                    <a:pt x="232" y="460"/>
                  </a:lnTo>
                  <a:lnTo>
                    <a:pt x="230" y="470"/>
                  </a:lnTo>
                  <a:lnTo>
                    <a:pt x="229" y="475"/>
                  </a:lnTo>
                  <a:lnTo>
                    <a:pt x="228" y="480"/>
                  </a:lnTo>
                  <a:lnTo>
                    <a:pt x="228" y="480"/>
                  </a:lnTo>
                  <a:lnTo>
                    <a:pt x="214" y="516"/>
                  </a:lnTo>
                  <a:lnTo>
                    <a:pt x="206" y="534"/>
                  </a:lnTo>
                  <a:lnTo>
                    <a:pt x="201" y="542"/>
                  </a:lnTo>
                  <a:lnTo>
                    <a:pt x="195" y="550"/>
                  </a:lnTo>
                  <a:lnTo>
                    <a:pt x="195" y="550"/>
                  </a:lnTo>
                  <a:lnTo>
                    <a:pt x="189" y="558"/>
                  </a:lnTo>
                  <a:lnTo>
                    <a:pt x="182" y="565"/>
                  </a:lnTo>
                  <a:lnTo>
                    <a:pt x="175" y="572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56" y="543"/>
                  </a:lnTo>
                  <a:lnTo>
                    <a:pt x="156" y="543"/>
                  </a:lnTo>
                  <a:lnTo>
                    <a:pt x="165" y="538"/>
                  </a:lnTo>
                  <a:lnTo>
                    <a:pt x="165" y="538"/>
                  </a:lnTo>
                  <a:lnTo>
                    <a:pt x="162" y="550"/>
                  </a:lnTo>
                  <a:lnTo>
                    <a:pt x="162" y="550"/>
                  </a:lnTo>
                  <a:lnTo>
                    <a:pt x="164" y="552"/>
                  </a:lnTo>
                  <a:lnTo>
                    <a:pt x="164" y="552"/>
                  </a:lnTo>
                  <a:lnTo>
                    <a:pt x="170" y="540"/>
                  </a:lnTo>
                  <a:lnTo>
                    <a:pt x="170" y="540"/>
                  </a:lnTo>
                  <a:lnTo>
                    <a:pt x="173" y="536"/>
                  </a:lnTo>
                  <a:lnTo>
                    <a:pt x="175" y="532"/>
                  </a:lnTo>
                  <a:lnTo>
                    <a:pt x="175" y="532"/>
                  </a:lnTo>
                  <a:lnTo>
                    <a:pt x="181" y="527"/>
                  </a:lnTo>
                  <a:lnTo>
                    <a:pt x="188" y="523"/>
                  </a:lnTo>
                  <a:lnTo>
                    <a:pt x="188" y="523"/>
                  </a:lnTo>
                  <a:lnTo>
                    <a:pt x="193" y="519"/>
                  </a:lnTo>
                  <a:lnTo>
                    <a:pt x="195" y="515"/>
                  </a:lnTo>
                  <a:lnTo>
                    <a:pt x="195" y="512"/>
                  </a:lnTo>
                  <a:lnTo>
                    <a:pt x="193" y="507"/>
                  </a:lnTo>
                  <a:lnTo>
                    <a:pt x="193" y="507"/>
                  </a:lnTo>
                  <a:lnTo>
                    <a:pt x="190" y="502"/>
                  </a:lnTo>
                  <a:lnTo>
                    <a:pt x="185" y="500"/>
                  </a:lnTo>
                  <a:lnTo>
                    <a:pt x="179" y="499"/>
                  </a:lnTo>
                  <a:lnTo>
                    <a:pt x="177" y="499"/>
                  </a:lnTo>
                  <a:lnTo>
                    <a:pt x="174" y="500"/>
                  </a:lnTo>
                  <a:lnTo>
                    <a:pt x="174" y="500"/>
                  </a:lnTo>
                  <a:lnTo>
                    <a:pt x="151" y="511"/>
                  </a:lnTo>
                  <a:lnTo>
                    <a:pt x="151" y="511"/>
                  </a:lnTo>
                  <a:lnTo>
                    <a:pt x="123" y="500"/>
                  </a:lnTo>
                  <a:lnTo>
                    <a:pt x="123" y="500"/>
                  </a:lnTo>
                  <a:lnTo>
                    <a:pt x="131" y="492"/>
                  </a:lnTo>
                  <a:lnTo>
                    <a:pt x="137" y="484"/>
                  </a:lnTo>
                  <a:lnTo>
                    <a:pt x="143" y="475"/>
                  </a:lnTo>
                  <a:lnTo>
                    <a:pt x="147" y="466"/>
                  </a:lnTo>
                  <a:lnTo>
                    <a:pt x="150" y="457"/>
                  </a:lnTo>
                  <a:lnTo>
                    <a:pt x="152" y="447"/>
                  </a:lnTo>
                  <a:lnTo>
                    <a:pt x="152" y="436"/>
                  </a:lnTo>
                  <a:lnTo>
                    <a:pt x="152" y="425"/>
                  </a:lnTo>
                  <a:lnTo>
                    <a:pt x="152" y="425"/>
                  </a:lnTo>
                  <a:close/>
                  <a:moveTo>
                    <a:pt x="262" y="809"/>
                  </a:moveTo>
                  <a:lnTo>
                    <a:pt x="262" y="809"/>
                  </a:lnTo>
                  <a:lnTo>
                    <a:pt x="266" y="814"/>
                  </a:lnTo>
                  <a:lnTo>
                    <a:pt x="269" y="820"/>
                  </a:lnTo>
                  <a:lnTo>
                    <a:pt x="270" y="825"/>
                  </a:lnTo>
                  <a:lnTo>
                    <a:pt x="271" y="831"/>
                  </a:lnTo>
                  <a:lnTo>
                    <a:pt x="271" y="831"/>
                  </a:lnTo>
                  <a:lnTo>
                    <a:pt x="271" y="834"/>
                  </a:lnTo>
                  <a:lnTo>
                    <a:pt x="269" y="836"/>
                  </a:lnTo>
                  <a:lnTo>
                    <a:pt x="267" y="837"/>
                  </a:lnTo>
                  <a:lnTo>
                    <a:pt x="264" y="837"/>
                  </a:lnTo>
                  <a:lnTo>
                    <a:pt x="264" y="837"/>
                  </a:lnTo>
                  <a:lnTo>
                    <a:pt x="211" y="842"/>
                  </a:lnTo>
                  <a:lnTo>
                    <a:pt x="211" y="842"/>
                  </a:lnTo>
                  <a:lnTo>
                    <a:pt x="206" y="842"/>
                  </a:lnTo>
                  <a:lnTo>
                    <a:pt x="202" y="841"/>
                  </a:lnTo>
                  <a:lnTo>
                    <a:pt x="202" y="841"/>
                  </a:lnTo>
                  <a:lnTo>
                    <a:pt x="169" y="837"/>
                  </a:lnTo>
                  <a:lnTo>
                    <a:pt x="169" y="837"/>
                  </a:lnTo>
                  <a:lnTo>
                    <a:pt x="172" y="826"/>
                  </a:lnTo>
                  <a:lnTo>
                    <a:pt x="177" y="816"/>
                  </a:lnTo>
                  <a:lnTo>
                    <a:pt x="182" y="807"/>
                  </a:lnTo>
                  <a:lnTo>
                    <a:pt x="189" y="799"/>
                  </a:lnTo>
                  <a:lnTo>
                    <a:pt x="189" y="799"/>
                  </a:lnTo>
                  <a:lnTo>
                    <a:pt x="195" y="792"/>
                  </a:lnTo>
                  <a:lnTo>
                    <a:pt x="202" y="787"/>
                  </a:lnTo>
                  <a:lnTo>
                    <a:pt x="209" y="784"/>
                  </a:lnTo>
                  <a:lnTo>
                    <a:pt x="213" y="783"/>
                  </a:lnTo>
                  <a:lnTo>
                    <a:pt x="218" y="783"/>
                  </a:lnTo>
                  <a:lnTo>
                    <a:pt x="218" y="783"/>
                  </a:lnTo>
                  <a:lnTo>
                    <a:pt x="220" y="783"/>
                  </a:lnTo>
                  <a:lnTo>
                    <a:pt x="222" y="783"/>
                  </a:lnTo>
                  <a:lnTo>
                    <a:pt x="222" y="783"/>
                  </a:lnTo>
                  <a:lnTo>
                    <a:pt x="243" y="795"/>
                  </a:lnTo>
                  <a:lnTo>
                    <a:pt x="253" y="802"/>
                  </a:lnTo>
                  <a:lnTo>
                    <a:pt x="262" y="809"/>
                  </a:lnTo>
                  <a:lnTo>
                    <a:pt x="262" y="809"/>
                  </a:lnTo>
                  <a:close/>
                  <a:moveTo>
                    <a:pt x="325" y="519"/>
                  </a:moveTo>
                  <a:lnTo>
                    <a:pt x="325" y="519"/>
                  </a:lnTo>
                  <a:lnTo>
                    <a:pt x="323" y="515"/>
                  </a:lnTo>
                  <a:lnTo>
                    <a:pt x="322" y="510"/>
                  </a:lnTo>
                  <a:lnTo>
                    <a:pt x="322" y="502"/>
                  </a:lnTo>
                  <a:lnTo>
                    <a:pt x="322" y="502"/>
                  </a:lnTo>
                  <a:lnTo>
                    <a:pt x="321" y="498"/>
                  </a:lnTo>
                  <a:lnTo>
                    <a:pt x="321" y="494"/>
                  </a:lnTo>
                  <a:lnTo>
                    <a:pt x="323" y="488"/>
                  </a:lnTo>
                  <a:lnTo>
                    <a:pt x="325" y="481"/>
                  </a:lnTo>
                  <a:lnTo>
                    <a:pt x="327" y="474"/>
                  </a:lnTo>
                  <a:lnTo>
                    <a:pt x="327" y="474"/>
                  </a:lnTo>
                  <a:lnTo>
                    <a:pt x="327" y="473"/>
                  </a:lnTo>
                  <a:lnTo>
                    <a:pt x="328" y="471"/>
                  </a:lnTo>
                  <a:lnTo>
                    <a:pt x="328" y="471"/>
                  </a:lnTo>
                  <a:lnTo>
                    <a:pt x="336" y="464"/>
                  </a:lnTo>
                  <a:lnTo>
                    <a:pt x="344" y="457"/>
                  </a:lnTo>
                  <a:lnTo>
                    <a:pt x="348" y="454"/>
                  </a:lnTo>
                  <a:lnTo>
                    <a:pt x="352" y="451"/>
                  </a:lnTo>
                  <a:lnTo>
                    <a:pt x="357" y="449"/>
                  </a:lnTo>
                  <a:lnTo>
                    <a:pt x="363" y="448"/>
                  </a:lnTo>
                  <a:lnTo>
                    <a:pt x="363" y="448"/>
                  </a:lnTo>
                  <a:lnTo>
                    <a:pt x="371" y="447"/>
                  </a:lnTo>
                  <a:lnTo>
                    <a:pt x="379" y="446"/>
                  </a:lnTo>
                  <a:lnTo>
                    <a:pt x="386" y="447"/>
                  </a:lnTo>
                  <a:lnTo>
                    <a:pt x="394" y="449"/>
                  </a:lnTo>
                  <a:lnTo>
                    <a:pt x="394" y="449"/>
                  </a:lnTo>
                  <a:lnTo>
                    <a:pt x="399" y="451"/>
                  </a:lnTo>
                  <a:lnTo>
                    <a:pt x="405" y="455"/>
                  </a:lnTo>
                  <a:lnTo>
                    <a:pt x="405" y="455"/>
                  </a:lnTo>
                  <a:lnTo>
                    <a:pt x="394" y="462"/>
                  </a:lnTo>
                  <a:lnTo>
                    <a:pt x="394" y="462"/>
                  </a:lnTo>
                  <a:lnTo>
                    <a:pt x="389" y="457"/>
                  </a:lnTo>
                  <a:lnTo>
                    <a:pt x="384" y="454"/>
                  </a:lnTo>
                  <a:lnTo>
                    <a:pt x="378" y="453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69" y="455"/>
                  </a:lnTo>
                  <a:lnTo>
                    <a:pt x="367" y="457"/>
                  </a:lnTo>
                  <a:lnTo>
                    <a:pt x="367" y="457"/>
                  </a:lnTo>
                  <a:lnTo>
                    <a:pt x="375" y="459"/>
                  </a:lnTo>
                  <a:lnTo>
                    <a:pt x="382" y="461"/>
                  </a:lnTo>
                  <a:lnTo>
                    <a:pt x="382" y="461"/>
                  </a:lnTo>
                  <a:lnTo>
                    <a:pt x="385" y="463"/>
                  </a:lnTo>
                  <a:lnTo>
                    <a:pt x="389" y="466"/>
                  </a:lnTo>
                  <a:lnTo>
                    <a:pt x="392" y="469"/>
                  </a:lnTo>
                  <a:lnTo>
                    <a:pt x="394" y="473"/>
                  </a:lnTo>
                  <a:lnTo>
                    <a:pt x="396" y="478"/>
                  </a:lnTo>
                  <a:lnTo>
                    <a:pt x="398" y="482"/>
                  </a:lnTo>
                  <a:lnTo>
                    <a:pt x="398" y="486"/>
                  </a:lnTo>
                  <a:lnTo>
                    <a:pt x="398" y="490"/>
                  </a:lnTo>
                  <a:lnTo>
                    <a:pt x="398" y="490"/>
                  </a:lnTo>
                  <a:lnTo>
                    <a:pt x="397" y="494"/>
                  </a:lnTo>
                  <a:lnTo>
                    <a:pt x="394" y="498"/>
                  </a:lnTo>
                  <a:lnTo>
                    <a:pt x="390" y="500"/>
                  </a:lnTo>
                  <a:lnTo>
                    <a:pt x="386" y="500"/>
                  </a:lnTo>
                  <a:lnTo>
                    <a:pt x="386" y="500"/>
                  </a:lnTo>
                  <a:lnTo>
                    <a:pt x="383" y="499"/>
                  </a:lnTo>
                  <a:lnTo>
                    <a:pt x="381" y="497"/>
                  </a:lnTo>
                  <a:lnTo>
                    <a:pt x="380" y="494"/>
                  </a:lnTo>
                  <a:lnTo>
                    <a:pt x="380" y="491"/>
                  </a:lnTo>
                  <a:lnTo>
                    <a:pt x="380" y="491"/>
                  </a:lnTo>
                  <a:lnTo>
                    <a:pt x="378" y="482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3" y="474"/>
                  </a:lnTo>
                  <a:lnTo>
                    <a:pt x="373" y="474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2" y="491"/>
                  </a:lnTo>
                  <a:lnTo>
                    <a:pt x="371" y="493"/>
                  </a:lnTo>
                  <a:lnTo>
                    <a:pt x="370" y="494"/>
                  </a:lnTo>
                  <a:lnTo>
                    <a:pt x="370" y="494"/>
                  </a:lnTo>
                  <a:lnTo>
                    <a:pt x="350" y="504"/>
                  </a:lnTo>
                  <a:lnTo>
                    <a:pt x="329" y="513"/>
                  </a:lnTo>
                  <a:lnTo>
                    <a:pt x="329" y="513"/>
                  </a:lnTo>
                  <a:lnTo>
                    <a:pt x="327" y="514"/>
                  </a:lnTo>
                  <a:lnTo>
                    <a:pt x="326" y="515"/>
                  </a:lnTo>
                  <a:lnTo>
                    <a:pt x="325" y="517"/>
                  </a:lnTo>
                  <a:lnTo>
                    <a:pt x="325" y="519"/>
                  </a:lnTo>
                  <a:lnTo>
                    <a:pt x="325" y="519"/>
                  </a:lnTo>
                  <a:close/>
                  <a:moveTo>
                    <a:pt x="364" y="736"/>
                  </a:moveTo>
                  <a:lnTo>
                    <a:pt x="364" y="736"/>
                  </a:lnTo>
                  <a:lnTo>
                    <a:pt x="354" y="742"/>
                  </a:lnTo>
                  <a:lnTo>
                    <a:pt x="343" y="747"/>
                  </a:lnTo>
                  <a:lnTo>
                    <a:pt x="331" y="750"/>
                  </a:lnTo>
                  <a:lnTo>
                    <a:pt x="319" y="753"/>
                  </a:lnTo>
                  <a:lnTo>
                    <a:pt x="319" y="753"/>
                  </a:lnTo>
                  <a:lnTo>
                    <a:pt x="304" y="755"/>
                  </a:lnTo>
                  <a:lnTo>
                    <a:pt x="304" y="755"/>
                  </a:lnTo>
                  <a:lnTo>
                    <a:pt x="299" y="755"/>
                  </a:lnTo>
                  <a:lnTo>
                    <a:pt x="297" y="754"/>
                  </a:lnTo>
                  <a:lnTo>
                    <a:pt x="296" y="754"/>
                  </a:lnTo>
                  <a:lnTo>
                    <a:pt x="295" y="752"/>
                  </a:lnTo>
                  <a:lnTo>
                    <a:pt x="295" y="751"/>
                  </a:lnTo>
                  <a:lnTo>
                    <a:pt x="296" y="745"/>
                  </a:lnTo>
                  <a:lnTo>
                    <a:pt x="296" y="745"/>
                  </a:lnTo>
                  <a:lnTo>
                    <a:pt x="300" y="734"/>
                  </a:lnTo>
                  <a:lnTo>
                    <a:pt x="305" y="722"/>
                  </a:lnTo>
                  <a:lnTo>
                    <a:pt x="305" y="722"/>
                  </a:lnTo>
                  <a:lnTo>
                    <a:pt x="312" y="707"/>
                  </a:lnTo>
                  <a:lnTo>
                    <a:pt x="320" y="692"/>
                  </a:lnTo>
                  <a:lnTo>
                    <a:pt x="320" y="692"/>
                  </a:lnTo>
                  <a:lnTo>
                    <a:pt x="323" y="689"/>
                  </a:lnTo>
                  <a:lnTo>
                    <a:pt x="323" y="689"/>
                  </a:lnTo>
                  <a:lnTo>
                    <a:pt x="334" y="693"/>
                  </a:lnTo>
                  <a:lnTo>
                    <a:pt x="345" y="698"/>
                  </a:lnTo>
                  <a:lnTo>
                    <a:pt x="356" y="704"/>
                  </a:lnTo>
                  <a:lnTo>
                    <a:pt x="365" y="711"/>
                  </a:lnTo>
                  <a:lnTo>
                    <a:pt x="365" y="711"/>
                  </a:lnTo>
                  <a:lnTo>
                    <a:pt x="368" y="715"/>
                  </a:lnTo>
                  <a:lnTo>
                    <a:pt x="371" y="718"/>
                  </a:lnTo>
                  <a:lnTo>
                    <a:pt x="372" y="721"/>
                  </a:lnTo>
                  <a:lnTo>
                    <a:pt x="372" y="724"/>
                  </a:lnTo>
                  <a:lnTo>
                    <a:pt x="372" y="727"/>
                  </a:lnTo>
                  <a:lnTo>
                    <a:pt x="370" y="730"/>
                  </a:lnTo>
                  <a:lnTo>
                    <a:pt x="368" y="733"/>
                  </a:lnTo>
                  <a:lnTo>
                    <a:pt x="364" y="736"/>
                  </a:lnTo>
                  <a:lnTo>
                    <a:pt x="364" y="736"/>
                  </a:lnTo>
                  <a:close/>
                  <a:moveTo>
                    <a:pt x="325" y="519"/>
                  </a:move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close/>
                  <a:moveTo>
                    <a:pt x="416" y="479"/>
                  </a:moveTo>
                  <a:lnTo>
                    <a:pt x="416" y="479"/>
                  </a:lnTo>
                  <a:lnTo>
                    <a:pt x="419" y="484"/>
                  </a:lnTo>
                  <a:lnTo>
                    <a:pt x="420" y="488"/>
                  </a:lnTo>
                  <a:lnTo>
                    <a:pt x="420" y="493"/>
                  </a:lnTo>
                  <a:lnTo>
                    <a:pt x="419" y="497"/>
                  </a:lnTo>
                  <a:lnTo>
                    <a:pt x="417" y="501"/>
                  </a:lnTo>
                  <a:lnTo>
                    <a:pt x="415" y="505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1" y="521"/>
                  </a:lnTo>
                  <a:lnTo>
                    <a:pt x="392" y="528"/>
                  </a:lnTo>
                  <a:lnTo>
                    <a:pt x="382" y="534"/>
                  </a:lnTo>
                  <a:lnTo>
                    <a:pt x="372" y="538"/>
                  </a:lnTo>
                  <a:lnTo>
                    <a:pt x="372" y="538"/>
                  </a:lnTo>
                  <a:lnTo>
                    <a:pt x="368" y="539"/>
                  </a:lnTo>
                  <a:lnTo>
                    <a:pt x="363" y="539"/>
                  </a:lnTo>
                  <a:lnTo>
                    <a:pt x="354" y="538"/>
                  </a:lnTo>
                  <a:lnTo>
                    <a:pt x="354" y="538"/>
                  </a:lnTo>
                  <a:lnTo>
                    <a:pt x="343" y="534"/>
                  </a:lnTo>
                  <a:lnTo>
                    <a:pt x="334" y="529"/>
                  </a:lnTo>
                  <a:lnTo>
                    <a:pt x="334" y="529"/>
                  </a:lnTo>
                  <a:lnTo>
                    <a:pt x="331" y="527"/>
                  </a:lnTo>
                  <a:lnTo>
                    <a:pt x="329" y="525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63" y="506"/>
                  </a:lnTo>
                  <a:lnTo>
                    <a:pt x="363" y="506"/>
                  </a:lnTo>
                  <a:lnTo>
                    <a:pt x="355" y="522"/>
                  </a:lnTo>
                  <a:lnTo>
                    <a:pt x="355" y="522"/>
                  </a:lnTo>
                  <a:lnTo>
                    <a:pt x="357" y="523"/>
                  </a:lnTo>
                  <a:lnTo>
                    <a:pt x="357" y="523"/>
                  </a:lnTo>
                  <a:lnTo>
                    <a:pt x="362" y="515"/>
                  </a:lnTo>
                  <a:lnTo>
                    <a:pt x="367" y="507"/>
                  </a:lnTo>
                  <a:lnTo>
                    <a:pt x="367" y="507"/>
                  </a:lnTo>
                  <a:lnTo>
                    <a:pt x="369" y="502"/>
                  </a:lnTo>
                  <a:lnTo>
                    <a:pt x="372" y="500"/>
                  </a:lnTo>
                  <a:lnTo>
                    <a:pt x="375" y="500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3" y="503"/>
                  </a:lnTo>
                  <a:lnTo>
                    <a:pt x="387" y="503"/>
                  </a:lnTo>
                  <a:lnTo>
                    <a:pt x="390" y="503"/>
                  </a:lnTo>
                  <a:lnTo>
                    <a:pt x="394" y="502"/>
                  </a:lnTo>
                  <a:lnTo>
                    <a:pt x="397" y="500"/>
                  </a:lnTo>
                  <a:lnTo>
                    <a:pt x="399" y="498"/>
                  </a:lnTo>
                  <a:lnTo>
                    <a:pt x="401" y="495"/>
                  </a:lnTo>
                  <a:lnTo>
                    <a:pt x="402" y="492"/>
                  </a:lnTo>
                  <a:lnTo>
                    <a:pt x="402" y="492"/>
                  </a:lnTo>
                  <a:lnTo>
                    <a:pt x="403" y="488"/>
                  </a:lnTo>
                  <a:lnTo>
                    <a:pt x="404" y="486"/>
                  </a:lnTo>
                  <a:lnTo>
                    <a:pt x="408" y="483"/>
                  </a:lnTo>
                  <a:lnTo>
                    <a:pt x="416" y="479"/>
                  </a:lnTo>
                  <a:lnTo>
                    <a:pt x="416" y="479"/>
                  </a:lnTo>
                  <a:close/>
                  <a:moveTo>
                    <a:pt x="228" y="92"/>
                  </a:moveTo>
                  <a:lnTo>
                    <a:pt x="228" y="92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85" y="57"/>
                  </a:lnTo>
                  <a:lnTo>
                    <a:pt x="191" y="49"/>
                  </a:lnTo>
                  <a:lnTo>
                    <a:pt x="197" y="43"/>
                  </a:lnTo>
                  <a:lnTo>
                    <a:pt x="204" y="37"/>
                  </a:lnTo>
                  <a:lnTo>
                    <a:pt x="218" y="26"/>
                  </a:lnTo>
                  <a:lnTo>
                    <a:pt x="232" y="16"/>
                  </a:lnTo>
                  <a:lnTo>
                    <a:pt x="232" y="16"/>
                  </a:lnTo>
                  <a:lnTo>
                    <a:pt x="234" y="17"/>
                  </a:lnTo>
                  <a:lnTo>
                    <a:pt x="234" y="17"/>
                  </a:lnTo>
                  <a:lnTo>
                    <a:pt x="228" y="92"/>
                  </a:lnTo>
                  <a:lnTo>
                    <a:pt x="228" y="92"/>
                  </a:lnTo>
                  <a:close/>
                  <a:moveTo>
                    <a:pt x="322" y="153"/>
                  </a:moveTo>
                  <a:lnTo>
                    <a:pt x="322" y="153"/>
                  </a:lnTo>
                  <a:lnTo>
                    <a:pt x="300" y="137"/>
                  </a:lnTo>
                  <a:lnTo>
                    <a:pt x="288" y="130"/>
                  </a:lnTo>
                  <a:lnTo>
                    <a:pt x="275" y="124"/>
                  </a:lnTo>
                  <a:lnTo>
                    <a:pt x="275" y="124"/>
                  </a:lnTo>
                  <a:lnTo>
                    <a:pt x="272" y="123"/>
                  </a:lnTo>
                  <a:lnTo>
                    <a:pt x="270" y="121"/>
                  </a:lnTo>
                  <a:lnTo>
                    <a:pt x="263" y="115"/>
                  </a:lnTo>
                  <a:lnTo>
                    <a:pt x="263" y="115"/>
                  </a:lnTo>
                  <a:lnTo>
                    <a:pt x="283" y="110"/>
                  </a:lnTo>
                  <a:lnTo>
                    <a:pt x="283" y="110"/>
                  </a:lnTo>
                  <a:lnTo>
                    <a:pt x="319" y="99"/>
                  </a:lnTo>
                  <a:lnTo>
                    <a:pt x="319" y="99"/>
                  </a:lnTo>
                  <a:lnTo>
                    <a:pt x="323" y="98"/>
                  </a:lnTo>
                  <a:lnTo>
                    <a:pt x="325" y="99"/>
                  </a:lnTo>
                  <a:lnTo>
                    <a:pt x="327" y="101"/>
                  </a:lnTo>
                  <a:lnTo>
                    <a:pt x="328" y="105"/>
                  </a:lnTo>
                  <a:lnTo>
                    <a:pt x="328" y="105"/>
                  </a:lnTo>
                  <a:lnTo>
                    <a:pt x="335" y="146"/>
                  </a:lnTo>
                  <a:lnTo>
                    <a:pt x="335" y="146"/>
                  </a:lnTo>
                  <a:lnTo>
                    <a:pt x="335" y="153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22" y="153"/>
                  </a:lnTo>
                  <a:lnTo>
                    <a:pt x="322" y="153"/>
                  </a:lnTo>
                  <a:close/>
                  <a:moveTo>
                    <a:pt x="410" y="204"/>
                  </a:moveTo>
                  <a:lnTo>
                    <a:pt x="410" y="204"/>
                  </a:lnTo>
                  <a:lnTo>
                    <a:pt x="410" y="220"/>
                  </a:lnTo>
                  <a:lnTo>
                    <a:pt x="410" y="220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81" y="163"/>
                  </a:lnTo>
                  <a:lnTo>
                    <a:pt x="381" y="163"/>
                  </a:lnTo>
                  <a:lnTo>
                    <a:pt x="405" y="157"/>
                  </a:lnTo>
                  <a:lnTo>
                    <a:pt x="405" y="157"/>
                  </a:lnTo>
                  <a:lnTo>
                    <a:pt x="408" y="156"/>
                  </a:lnTo>
                  <a:lnTo>
                    <a:pt x="410" y="157"/>
                  </a:lnTo>
                  <a:lnTo>
                    <a:pt x="411" y="159"/>
                  </a:lnTo>
                  <a:lnTo>
                    <a:pt x="412" y="162"/>
                  </a:lnTo>
                  <a:lnTo>
                    <a:pt x="412" y="162"/>
                  </a:lnTo>
                  <a:lnTo>
                    <a:pt x="410" y="204"/>
                  </a:lnTo>
                  <a:lnTo>
                    <a:pt x="410" y="204"/>
                  </a:lnTo>
                  <a:close/>
                  <a:moveTo>
                    <a:pt x="334" y="64"/>
                  </a:moveTo>
                  <a:lnTo>
                    <a:pt x="334" y="64"/>
                  </a:lnTo>
                  <a:lnTo>
                    <a:pt x="268" y="74"/>
                  </a:lnTo>
                  <a:lnTo>
                    <a:pt x="268" y="74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4" y="64"/>
                  </a:lnTo>
                  <a:lnTo>
                    <a:pt x="334" y="64"/>
                  </a:lnTo>
                  <a:close/>
                  <a:moveTo>
                    <a:pt x="129" y="780"/>
                  </a:moveTo>
                  <a:lnTo>
                    <a:pt x="129" y="780"/>
                  </a:lnTo>
                  <a:lnTo>
                    <a:pt x="151" y="786"/>
                  </a:lnTo>
                  <a:lnTo>
                    <a:pt x="151" y="786"/>
                  </a:lnTo>
                  <a:lnTo>
                    <a:pt x="129" y="824"/>
                  </a:lnTo>
                  <a:lnTo>
                    <a:pt x="129" y="824"/>
                  </a:lnTo>
                  <a:lnTo>
                    <a:pt x="126" y="827"/>
                  </a:lnTo>
                  <a:lnTo>
                    <a:pt x="124" y="827"/>
                  </a:lnTo>
                  <a:lnTo>
                    <a:pt x="122" y="828"/>
                  </a:lnTo>
                  <a:lnTo>
                    <a:pt x="122" y="828"/>
                  </a:lnTo>
                  <a:lnTo>
                    <a:pt x="109" y="825"/>
                  </a:lnTo>
                  <a:lnTo>
                    <a:pt x="95" y="821"/>
                  </a:lnTo>
                  <a:lnTo>
                    <a:pt x="95" y="821"/>
                  </a:lnTo>
                  <a:lnTo>
                    <a:pt x="99" y="809"/>
                  </a:lnTo>
                  <a:lnTo>
                    <a:pt x="105" y="799"/>
                  </a:lnTo>
                  <a:lnTo>
                    <a:pt x="113" y="789"/>
                  </a:lnTo>
                  <a:lnTo>
                    <a:pt x="123" y="781"/>
                  </a:lnTo>
                  <a:lnTo>
                    <a:pt x="123" y="781"/>
                  </a:lnTo>
                  <a:lnTo>
                    <a:pt x="125" y="780"/>
                  </a:lnTo>
                  <a:lnTo>
                    <a:pt x="129" y="780"/>
                  </a:lnTo>
                  <a:lnTo>
                    <a:pt x="129" y="780"/>
                  </a:lnTo>
                  <a:close/>
                  <a:moveTo>
                    <a:pt x="415" y="124"/>
                  </a:moveTo>
                  <a:lnTo>
                    <a:pt x="415" y="124"/>
                  </a:lnTo>
                  <a:lnTo>
                    <a:pt x="363" y="133"/>
                  </a:lnTo>
                  <a:lnTo>
                    <a:pt x="363" y="133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69" y="87"/>
                  </a:lnTo>
                  <a:lnTo>
                    <a:pt x="377" y="92"/>
                  </a:lnTo>
                  <a:lnTo>
                    <a:pt x="390" y="102"/>
                  </a:lnTo>
                  <a:lnTo>
                    <a:pt x="403" y="112"/>
                  </a:lnTo>
                  <a:lnTo>
                    <a:pt x="417" y="122"/>
                  </a:lnTo>
                  <a:lnTo>
                    <a:pt x="417" y="122"/>
                  </a:lnTo>
                  <a:lnTo>
                    <a:pt x="415" y="124"/>
                  </a:lnTo>
                  <a:lnTo>
                    <a:pt x="415" y="124"/>
                  </a:lnTo>
                  <a:close/>
                  <a:moveTo>
                    <a:pt x="297" y="538"/>
                  </a:moveTo>
                  <a:lnTo>
                    <a:pt x="297" y="538"/>
                  </a:lnTo>
                  <a:lnTo>
                    <a:pt x="295" y="537"/>
                  </a:lnTo>
                  <a:lnTo>
                    <a:pt x="295" y="537"/>
                  </a:lnTo>
                  <a:lnTo>
                    <a:pt x="297" y="532"/>
                  </a:lnTo>
                  <a:lnTo>
                    <a:pt x="298" y="527"/>
                  </a:lnTo>
                  <a:lnTo>
                    <a:pt x="298" y="527"/>
                  </a:lnTo>
                  <a:lnTo>
                    <a:pt x="303" y="471"/>
                  </a:lnTo>
                  <a:lnTo>
                    <a:pt x="303" y="471"/>
                  </a:lnTo>
                  <a:lnTo>
                    <a:pt x="303" y="464"/>
                  </a:lnTo>
                  <a:lnTo>
                    <a:pt x="303" y="464"/>
                  </a:lnTo>
                  <a:lnTo>
                    <a:pt x="304" y="459"/>
                  </a:lnTo>
                  <a:lnTo>
                    <a:pt x="305" y="456"/>
                  </a:lnTo>
                  <a:lnTo>
                    <a:pt x="308" y="453"/>
                  </a:lnTo>
                  <a:lnTo>
                    <a:pt x="313" y="451"/>
                  </a:lnTo>
                  <a:lnTo>
                    <a:pt x="313" y="451"/>
                  </a:lnTo>
                  <a:lnTo>
                    <a:pt x="320" y="447"/>
                  </a:lnTo>
                  <a:lnTo>
                    <a:pt x="328" y="443"/>
                  </a:lnTo>
                  <a:lnTo>
                    <a:pt x="328" y="443"/>
                  </a:lnTo>
                  <a:lnTo>
                    <a:pt x="326" y="455"/>
                  </a:lnTo>
                  <a:lnTo>
                    <a:pt x="323" y="468"/>
                  </a:lnTo>
                  <a:lnTo>
                    <a:pt x="320" y="480"/>
                  </a:lnTo>
                  <a:lnTo>
                    <a:pt x="316" y="492"/>
                  </a:lnTo>
                  <a:lnTo>
                    <a:pt x="307" y="515"/>
                  </a:lnTo>
                  <a:lnTo>
                    <a:pt x="297" y="538"/>
                  </a:lnTo>
                  <a:lnTo>
                    <a:pt x="297" y="538"/>
                  </a:lnTo>
                  <a:close/>
                  <a:moveTo>
                    <a:pt x="467" y="183"/>
                  </a:moveTo>
                  <a:lnTo>
                    <a:pt x="467" y="183"/>
                  </a:lnTo>
                  <a:lnTo>
                    <a:pt x="465" y="185"/>
                  </a:lnTo>
                  <a:lnTo>
                    <a:pt x="464" y="186"/>
                  </a:lnTo>
                  <a:lnTo>
                    <a:pt x="464" y="186"/>
                  </a:lnTo>
                  <a:lnTo>
                    <a:pt x="444" y="189"/>
                  </a:lnTo>
                  <a:lnTo>
                    <a:pt x="444" y="189"/>
                  </a:lnTo>
                  <a:lnTo>
                    <a:pt x="440" y="147"/>
                  </a:lnTo>
                  <a:lnTo>
                    <a:pt x="440" y="147"/>
                  </a:lnTo>
                  <a:lnTo>
                    <a:pt x="442" y="145"/>
                  </a:lnTo>
                  <a:lnTo>
                    <a:pt x="442" y="145"/>
                  </a:lnTo>
                  <a:lnTo>
                    <a:pt x="463" y="162"/>
                  </a:lnTo>
                  <a:lnTo>
                    <a:pt x="463" y="162"/>
                  </a:lnTo>
                  <a:lnTo>
                    <a:pt x="468" y="167"/>
                  </a:lnTo>
                  <a:lnTo>
                    <a:pt x="470" y="172"/>
                  </a:lnTo>
                  <a:lnTo>
                    <a:pt x="470" y="177"/>
                  </a:lnTo>
                  <a:lnTo>
                    <a:pt x="467" y="183"/>
                  </a:lnTo>
                  <a:lnTo>
                    <a:pt x="467" y="183"/>
                  </a:lnTo>
                  <a:close/>
                  <a:moveTo>
                    <a:pt x="418" y="226"/>
                  </a:moveTo>
                  <a:lnTo>
                    <a:pt x="418" y="226"/>
                  </a:lnTo>
                  <a:lnTo>
                    <a:pt x="449" y="222"/>
                  </a:lnTo>
                  <a:lnTo>
                    <a:pt x="449" y="222"/>
                  </a:lnTo>
                  <a:lnTo>
                    <a:pt x="436" y="245"/>
                  </a:lnTo>
                  <a:lnTo>
                    <a:pt x="436" y="245"/>
                  </a:lnTo>
                  <a:lnTo>
                    <a:pt x="418" y="226"/>
                  </a:lnTo>
                  <a:lnTo>
                    <a:pt x="418" y="226"/>
                  </a:lnTo>
                  <a:close/>
                  <a:moveTo>
                    <a:pt x="181" y="590"/>
                  </a:moveTo>
                  <a:lnTo>
                    <a:pt x="181" y="590"/>
                  </a:lnTo>
                  <a:lnTo>
                    <a:pt x="205" y="569"/>
                  </a:lnTo>
                  <a:lnTo>
                    <a:pt x="205" y="569"/>
                  </a:lnTo>
                  <a:lnTo>
                    <a:pt x="203" y="574"/>
                  </a:lnTo>
                  <a:lnTo>
                    <a:pt x="202" y="578"/>
                  </a:lnTo>
                  <a:lnTo>
                    <a:pt x="202" y="578"/>
                  </a:lnTo>
                  <a:lnTo>
                    <a:pt x="197" y="584"/>
                  </a:lnTo>
                  <a:lnTo>
                    <a:pt x="192" y="590"/>
                  </a:lnTo>
                  <a:lnTo>
                    <a:pt x="189" y="593"/>
                  </a:lnTo>
                  <a:lnTo>
                    <a:pt x="185" y="594"/>
                  </a:lnTo>
                  <a:lnTo>
                    <a:pt x="181" y="595"/>
                  </a:lnTo>
                  <a:lnTo>
                    <a:pt x="176" y="596"/>
                  </a:lnTo>
                  <a:lnTo>
                    <a:pt x="176" y="596"/>
                  </a:lnTo>
                  <a:lnTo>
                    <a:pt x="162" y="596"/>
                  </a:lnTo>
                  <a:lnTo>
                    <a:pt x="149" y="598"/>
                  </a:lnTo>
                  <a:lnTo>
                    <a:pt x="149" y="598"/>
                  </a:lnTo>
                  <a:lnTo>
                    <a:pt x="148" y="597"/>
                  </a:lnTo>
                  <a:lnTo>
                    <a:pt x="148" y="597"/>
                  </a:lnTo>
                  <a:lnTo>
                    <a:pt x="161" y="590"/>
                  </a:lnTo>
                  <a:lnTo>
                    <a:pt x="161" y="590"/>
                  </a:lnTo>
                  <a:lnTo>
                    <a:pt x="166" y="593"/>
                  </a:lnTo>
                  <a:lnTo>
                    <a:pt x="171" y="594"/>
                  </a:lnTo>
                  <a:lnTo>
                    <a:pt x="175" y="593"/>
                  </a:lnTo>
                  <a:lnTo>
                    <a:pt x="181" y="590"/>
                  </a:lnTo>
                  <a:lnTo>
                    <a:pt x="181" y="590"/>
                  </a:lnTo>
                  <a:close/>
                  <a:moveTo>
                    <a:pt x="257" y="709"/>
                  </a:moveTo>
                  <a:lnTo>
                    <a:pt x="257" y="709"/>
                  </a:lnTo>
                  <a:lnTo>
                    <a:pt x="256" y="705"/>
                  </a:lnTo>
                  <a:lnTo>
                    <a:pt x="257" y="702"/>
                  </a:lnTo>
                  <a:lnTo>
                    <a:pt x="260" y="701"/>
                  </a:lnTo>
                  <a:lnTo>
                    <a:pt x="264" y="701"/>
                  </a:lnTo>
                  <a:lnTo>
                    <a:pt x="264" y="701"/>
                  </a:lnTo>
                  <a:lnTo>
                    <a:pt x="270" y="701"/>
                  </a:lnTo>
                  <a:lnTo>
                    <a:pt x="270" y="701"/>
                  </a:lnTo>
                  <a:lnTo>
                    <a:pt x="261" y="721"/>
                  </a:lnTo>
                  <a:lnTo>
                    <a:pt x="261" y="721"/>
                  </a:lnTo>
                  <a:lnTo>
                    <a:pt x="259" y="720"/>
                  </a:lnTo>
                  <a:lnTo>
                    <a:pt x="259" y="720"/>
                  </a:lnTo>
                  <a:lnTo>
                    <a:pt x="257" y="709"/>
                  </a:lnTo>
                  <a:lnTo>
                    <a:pt x="257" y="709"/>
                  </a:lnTo>
                  <a:close/>
                  <a:moveTo>
                    <a:pt x="51" y="577"/>
                  </a:moveTo>
                  <a:lnTo>
                    <a:pt x="51" y="577"/>
                  </a:lnTo>
                  <a:lnTo>
                    <a:pt x="51" y="579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8" y="583"/>
                  </a:lnTo>
                  <a:lnTo>
                    <a:pt x="40" y="578"/>
                  </a:lnTo>
                  <a:lnTo>
                    <a:pt x="43" y="575"/>
                  </a:lnTo>
                  <a:lnTo>
                    <a:pt x="45" y="575"/>
                  </a:lnTo>
                  <a:lnTo>
                    <a:pt x="48" y="575"/>
                  </a:lnTo>
                  <a:lnTo>
                    <a:pt x="48" y="575"/>
                  </a:lnTo>
                  <a:lnTo>
                    <a:pt x="50" y="575"/>
                  </a:lnTo>
                  <a:lnTo>
                    <a:pt x="51" y="577"/>
                  </a:lnTo>
                  <a:lnTo>
                    <a:pt x="51" y="577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5" name="Freeform 361"/>
            <p:cNvSpPr>
              <a:spLocks noEditPoints="1"/>
            </p:cNvSpPr>
            <p:nvPr/>
          </p:nvSpPr>
          <p:spPr bwMode="auto">
            <a:xfrm>
              <a:off x="4513" y="3943"/>
              <a:ext cx="983" cy="263"/>
            </a:xfrm>
            <a:custGeom>
              <a:avLst/>
              <a:gdLst/>
              <a:ahLst/>
              <a:cxnLst>
                <a:cxn ang="0">
                  <a:pos x="182" y="257"/>
                </a:cxn>
                <a:cxn ang="0">
                  <a:pos x="169" y="263"/>
                </a:cxn>
                <a:cxn ang="0">
                  <a:pos x="117" y="258"/>
                </a:cxn>
                <a:cxn ang="0">
                  <a:pos x="92" y="254"/>
                </a:cxn>
                <a:cxn ang="0">
                  <a:pos x="85" y="251"/>
                </a:cxn>
                <a:cxn ang="0">
                  <a:pos x="86" y="243"/>
                </a:cxn>
                <a:cxn ang="0">
                  <a:pos x="135" y="252"/>
                </a:cxn>
                <a:cxn ang="0">
                  <a:pos x="159" y="253"/>
                </a:cxn>
                <a:cxn ang="0">
                  <a:pos x="328" y="192"/>
                </a:cxn>
                <a:cxn ang="0">
                  <a:pos x="322" y="195"/>
                </a:cxn>
                <a:cxn ang="0">
                  <a:pos x="290" y="202"/>
                </a:cxn>
                <a:cxn ang="0">
                  <a:pos x="258" y="203"/>
                </a:cxn>
                <a:cxn ang="0">
                  <a:pos x="236" y="199"/>
                </a:cxn>
                <a:cxn ang="0">
                  <a:pos x="231" y="199"/>
                </a:cxn>
                <a:cxn ang="0">
                  <a:pos x="235" y="203"/>
                </a:cxn>
                <a:cxn ang="0">
                  <a:pos x="276" y="207"/>
                </a:cxn>
                <a:cxn ang="0">
                  <a:pos x="304" y="206"/>
                </a:cxn>
                <a:cxn ang="0">
                  <a:pos x="331" y="196"/>
                </a:cxn>
                <a:cxn ang="0">
                  <a:pos x="335" y="190"/>
                </a:cxn>
                <a:cxn ang="0">
                  <a:pos x="328" y="192"/>
                </a:cxn>
                <a:cxn ang="0">
                  <a:pos x="30" y="226"/>
                </a:cxn>
                <a:cxn ang="0">
                  <a:pos x="0" y="216"/>
                </a:cxn>
                <a:cxn ang="0">
                  <a:pos x="2" y="223"/>
                </a:cxn>
                <a:cxn ang="0">
                  <a:pos x="15" y="229"/>
                </a:cxn>
                <a:cxn ang="0">
                  <a:pos x="29" y="233"/>
                </a:cxn>
                <a:cxn ang="0">
                  <a:pos x="32" y="228"/>
                </a:cxn>
                <a:cxn ang="0">
                  <a:pos x="172" y="178"/>
                </a:cxn>
                <a:cxn ang="0">
                  <a:pos x="151" y="171"/>
                </a:cxn>
                <a:cxn ang="0">
                  <a:pos x="169" y="187"/>
                </a:cxn>
                <a:cxn ang="0">
                  <a:pos x="172" y="178"/>
                </a:cxn>
                <a:cxn ang="0">
                  <a:pos x="781" y="107"/>
                </a:cxn>
                <a:cxn ang="0">
                  <a:pos x="783" y="110"/>
                </a:cxn>
                <a:cxn ang="0">
                  <a:pos x="794" y="111"/>
                </a:cxn>
                <a:cxn ang="0">
                  <a:pos x="878" y="110"/>
                </a:cxn>
                <a:cxn ang="0">
                  <a:pos x="884" y="106"/>
                </a:cxn>
                <a:cxn ang="0">
                  <a:pos x="870" y="106"/>
                </a:cxn>
                <a:cxn ang="0">
                  <a:pos x="832" y="107"/>
                </a:cxn>
                <a:cxn ang="0">
                  <a:pos x="780" y="104"/>
                </a:cxn>
                <a:cxn ang="0">
                  <a:pos x="726" y="89"/>
                </a:cxn>
                <a:cxn ang="0">
                  <a:pos x="713" y="88"/>
                </a:cxn>
                <a:cxn ang="0">
                  <a:pos x="707" y="91"/>
                </a:cxn>
                <a:cxn ang="0">
                  <a:pos x="736" y="102"/>
                </a:cxn>
                <a:cxn ang="0">
                  <a:pos x="737" y="93"/>
                </a:cxn>
                <a:cxn ang="0">
                  <a:pos x="916" y="19"/>
                </a:cxn>
                <a:cxn ang="0">
                  <a:pos x="916" y="22"/>
                </a:cxn>
                <a:cxn ang="0">
                  <a:pos x="954" y="13"/>
                </a:cxn>
                <a:cxn ang="0">
                  <a:pos x="916" y="19"/>
                </a:cxn>
                <a:cxn ang="0">
                  <a:pos x="964" y="12"/>
                </a:cxn>
                <a:cxn ang="0">
                  <a:pos x="982" y="2"/>
                </a:cxn>
                <a:cxn ang="0">
                  <a:pos x="955" y="14"/>
                </a:cxn>
              </a:cxnLst>
              <a:rect l="0" t="0" r="r" b="b"/>
              <a:pathLst>
                <a:path w="983" h="263">
                  <a:moveTo>
                    <a:pt x="184" y="252"/>
                  </a:moveTo>
                  <a:lnTo>
                    <a:pt x="184" y="252"/>
                  </a:lnTo>
                  <a:lnTo>
                    <a:pt x="182" y="257"/>
                  </a:lnTo>
                  <a:lnTo>
                    <a:pt x="180" y="261"/>
                  </a:lnTo>
                  <a:lnTo>
                    <a:pt x="175" y="263"/>
                  </a:lnTo>
                  <a:lnTo>
                    <a:pt x="169" y="263"/>
                  </a:lnTo>
                  <a:lnTo>
                    <a:pt x="169" y="263"/>
                  </a:lnTo>
                  <a:lnTo>
                    <a:pt x="143" y="261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04" y="256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87" y="252"/>
                  </a:lnTo>
                  <a:lnTo>
                    <a:pt x="85" y="251"/>
                  </a:lnTo>
                  <a:lnTo>
                    <a:pt x="85" y="248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110" y="248"/>
                  </a:lnTo>
                  <a:lnTo>
                    <a:pt x="123" y="250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47" y="253"/>
                  </a:lnTo>
                  <a:lnTo>
                    <a:pt x="159" y="253"/>
                  </a:lnTo>
                  <a:lnTo>
                    <a:pt x="184" y="252"/>
                  </a:lnTo>
                  <a:lnTo>
                    <a:pt x="184" y="252"/>
                  </a:lnTo>
                  <a:close/>
                  <a:moveTo>
                    <a:pt x="328" y="192"/>
                  </a:moveTo>
                  <a:lnTo>
                    <a:pt x="328" y="192"/>
                  </a:lnTo>
                  <a:lnTo>
                    <a:pt x="325" y="194"/>
                  </a:lnTo>
                  <a:lnTo>
                    <a:pt x="322" y="195"/>
                  </a:lnTo>
                  <a:lnTo>
                    <a:pt x="322" y="195"/>
                  </a:lnTo>
                  <a:lnTo>
                    <a:pt x="301" y="200"/>
                  </a:lnTo>
                  <a:lnTo>
                    <a:pt x="290" y="202"/>
                  </a:lnTo>
                  <a:lnTo>
                    <a:pt x="279" y="203"/>
                  </a:lnTo>
                  <a:lnTo>
                    <a:pt x="269" y="203"/>
                  </a:lnTo>
                  <a:lnTo>
                    <a:pt x="258" y="203"/>
                  </a:lnTo>
                  <a:lnTo>
                    <a:pt x="247" y="201"/>
                  </a:lnTo>
                  <a:lnTo>
                    <a:pt x="236" y="199"/>
                  </a:lnTo>
                  <a:lnTo>
                    <a:pt x="236" y="199"/>
                  </a:lnTo>
                  <a:lnTo>
                    <a:pt x="234" y="199"/>
                  </a:lnTo>
                  <a:lnTo>
                    <a:pt x="231" y="199"/>
                  </a:lnTo>
                  <a:lnTo>
                    <a:pt x="231" y="199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5" y="203"/>
                  </a:lnTo>
                  <a:lnTo>
                    <a:pt x="239" y="204"/>
                  </a:lnTo>
                  <a:lnTo>
                    <a:pt x="239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90" y="207"/>
                  </a:lnTo>
                  <a:lnTo>
                    <a:pt x="304" y="206"/>
                  </a:lnTo>
                  <a:lnTo>
                    <a:pt x="318" y="202"/>
                  </a:lnTo>
                  <a:lnTo>
                    <a:pt x="331" y="196"/>
                  </a:lnTo>
                  <a:lnTo>
                    <a:pt x="331" y="196"/>
                  </a:lnTo>
                  <a:lnTo>
                    <a:pt x="333" y="193"/>
                  </a:lnTo>
                  <a:lnTo>
                    <a:pt x="335" y="190"/>
                  </a:lnTo>
                  <a:lnTo>
                    <a:pt x="335" y="190"/>
                  </a:lnTo>
                  <a:lnTo>
                    <a:pt x="334" y="189"/>
                  </a:lnTo>
                  <a:lnTo>
                    <a:pt x="334" y="189"/>
                  </a:lnTo>
                  <a:lnTo>
                    <a:pt x="328" y="192"/>
                  </a:lnTo>
                  <a:lnTo>
                    <a:pt x="328" y="192"/>
                  </a:lnTo>
                  <a:close/>
                  <a:moveTo>
                    <a:pt x="30" y="226"/>
                  </a:moveTo>
                  <a:lnTo>
                    <a:pt x="30" y="226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1" y="220"/>
                  </a:lnTo>
                  <a:lnTo>
                    <a:pt x="2" y="223"/>
                  </a:lnTo>
                  <a:lnTo>
                    <a:pt x="3" y="224"/>
                  </a:lnTo>
                  <a:lnTo>
                    <a:pt x="3" y="224"/>
                  </a:lnTo>
                  <a:lnTo>
                    <a:pt x="15" y="229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9" y="233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2" y="228"/>
                  </a:lnTo>
                  <a:lnTo>
                    <a:pt x="30" y="226"/>
                  </a:lnTo>
                  <a:lnTo>
                    <a:pt x="30" y="226"/>
                  </a:lnTo>
                  <a:close/>
                  <a:moveTo>
                    <a:pt x="172" y="178"/>
                  </a:moveTo>
                  <a:lnTo>
                    <a:pt x="172" y="178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0" y="182"/>
                  </a:lnTo>
                  <a:lnTo>
                    <a:pt x="150" y="182"/>
                  </a:lnTo>
                  <a:lnTo>
                    <a:pt x="169" y="187"/>
                  </a:lnTo>
                  <a:lnTo>
                    <a:pt x="169" y="187"/>
                  </a:lnTo>
                  <a:lnTo>
                    <a:pt x="172" y="178"/>
                  </a:lnTo>
                  <a:lnTo>
                    <a:pt x="172" y="178"/>
                  </a:lnTo>
                  <a:close/>
                  <a:moveTo>
                    <a:pt x="780" y="104"/>
                  </a:moveTo>
                  <a:lnTo>
                    <a:pt x="780" y="104"/>
                  </a:lnTo>
                  <a:lnTo>
                    <a:pt x="781" y="107"/>
                  </a:lnTo>
                  <a:lnTo>
                    <a:pt x="782" y="109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9" y="11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876" y="110"/>
                  </a:lnTo>
                  <a:lnTo>
                    <a:pt x="876" y="110"/>
                  </a:lnTo>
                  <a:lnTo>
                    <a:pt x="878" y="110"/>
                  </a:lnTo>
                  <a:lnTo>
                    <a:pt x="880" y="109"/>
                  </a:lnTo>
                  <a:lnTo>
                    <a:pt x="884" y="106"/>
                  </a:lnTo>
                  <a:lnTo>
                    <a:pt x="884" y="106"/>
                  </a:lnTo>
                  <a:lnTo>
                    <a:pt x="883" y="103"/>
                  </a:lnTo>
                  <a:lnTo>
                    <a:pt x="883" y="103"/>
                  </a:lnTo>
                  <a:lnTo>
                    <a:pt x="870" y="106"/>
                  </a:lnTo>
                  <a:lnTo>
                    <a:pt x="857" y="107"/>
                  </a:lnTo>
                  <a:lnTo>
                    <a:pt x="845" y="107"/>
                  </a:lnTo>
                  <a:lnTo>
                    <a:pt x="832" y="107"/>
                  </a:lnTo>
                  <a:lnTo>
                    <a:pt x="806" y="106"/>
                  </a:lnTo>
                  <a:lnTo>
                    <a:pt x="780" y="104"/>
                  </a:lnTo>
                  <a:lnTo>
                    <a:pt x="780" y="104"/>
                  </a:lnTo>
                  <a:close/>
                  <a:moveTo>
                    <a:pt x="734" y="91"/>
                  </a:moveTo>
                  <a:lnTo>
                    <a:pt x="734" y="91"/>
                  </a:lnTo>
                  <a:lnTo>
                    <a:pt x="726" y="89"/>
                  </a:lnTo>
                  <a:lnTo>
                    <a:pt x="718" y="87"/>
                  </a:lnTo>
                  <a:lnTo>
                    <a:pt x="718" y="87"/>
                  </a:lnTo>
                  <a:lnTo>
                    <a:pt x="713" y="88"/>
                  </a:lnTo>
                  <a:lnTo>
                    <a:pt x="707" y="88"/>
                  </a:lnTo>
                  <a:lnTo>
                    <a:pt x="707" y="88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36" y="102"/>
                  </a:lnTo>
                  <a:lnTo>
                    <a:pt x="736" y="102"/>
                  </a:lnTo>
                  <a:lnTo>
                    <a:pt x="738" y="98"/>
                  </a:lnTo>
                  <a:lnTo>
                    <a:pt x="739" y="95"/>
                  </a:lnTo>
                  <a:lnTo>
                    <a:pt x="737" y="93"/>
                  </a:lnTo>
                  <a:lnTo>
                    <a:pt x="734" y="91"/>
                  </a:lnTo>
                  <a:lnTo>
                    <a:pt x="734" y="91"/>
                  </a:lnTo>
                  <a:close/>
                  <a:moveTo>
                    <a:pt x="916" y="19"/>
                  </a:moveTo>
                  <a:lnTo>
                    <a:pt x="916" y="19"/>
                  </a:lnTo>
                  <a:lnTo>
                    <a:pt x="916" y="22"/>
                  </a:lnTo>
                  <a:lnTo>
                    <a:pt x="916" y="22"/>
                  </a:lnTo>
                  <a:lnTo>
                    <a:pt x="955" y="16"/>
                  </a:lnTo>
                  <a:lnTo>
                    <a:pt x="955" y="16"/>
                  </a:lnTo>
                  <a:lnTo>
                    <a:pt x="954" y="13"/>
                  </a:lnTo>
                  <a:lnTo>
                    <a:pt x="954" y="13"/>
                  </a:lnTo>
                  <a:lnTo>
                    <a:pt x="916" y="19"/>
                  </a:lnTo>
                  <a:lnTo>
                    <a:pt x="916" y="19"/>
                  </a:lnTo>
                  <a:close/>
                  <a:moveTo>
                    <a:pt x="955" y="14"/>
                  </a:moveTo>
                  <a:lnTo>
                    <a:pt x="955" y="14"/>
                  </a:lnTo>
                  <a:lnTo>
                    <a:pt x="964" y="12"/>
                  </a:lnTo>
                  <a:lnTo>
                    <a:pt x="973" y="9"/>
                  </a:lnTo>
                  <a:lnTo>
                    <a:pt x="979" y="4"/>
                  </a:lnTo>
                  <a:lnTo>
                    <a:pt x="982" y="2"/>
                  </a:lnTo>
                  <a:lnTo>
                    <a:pt x="983" y="0"/>
                  </a:lnTo>
                  <a:lnTo>
                    <a:pt x="983" y="0"/>
                  </a:lnTo>
                  <a:lnTo>
                    <a:pt x="955" y="14"/>
                  </a:lnTo>
                  <a:lnTo>
                    <a:pt x="955" y="14"/>
                  </a:lnTo>
                  <a:close/>
                </a:path>
              </a:pathLst>
            </a:custGeom>
            <a:solidFill>
              <a:srgbClr val="9B85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6" name="Freeform 362"/>
            <p:cNvSpPr>
              <a:spLocks noEditPoints="1"/>
            </p:cNvSpPr>
            <p:nvPr/>
          </p:nvSpPr>
          <p:spPr bwMode="auto">
            <a:xfrm>
              <a:off x="4119" y="3268"/>
              <a:ext cx="1071" cy="1023"/>
            </a:xfrm>
            <a:custGeom>
              <a:avLst/>
              <a:gdLst/>
              <a:ahLst/>
              <a:cxnLst>
                <a:cxn ang="0">
                  <a:pos x="4" y="26"/>
                </a:cxn>
                <a:cxn ang="0">
                  <a:pos x="55" y="2"/>
                </a:cxn>
                <a:cxn ang="0">
                  <a:pos x="59" y="9"/>
                </a:cxn>
                <a:cxn ang="0">
                  <a:pos x="42" y="43"/>
                </a:cxn>
                <a:cxn ang="0">
                  <a:pos x="55" y="53"/>
                </a:cxn>
                <a:cxn ang="0">
                  <a:pos x="28" y="43"/>
                </a:cxn>
                <a:cxn ang="0">
                  <a:pos x="3" y="87"/>
                </a:cxn>
                <a:cxn ang="0">
                  <a:pos x="23" y="64"/>
                </a:cxn>
                <a:cxn ang="0">
                  <a:pos x="1" y="86"/>
                </a:cxn>
                <a:cxn ang="0">
                  <a:pos x="833" y="680"/>
                </a:cxn>
                <a:cxn ang="0">
                  <a:pos x="827" y="694"/>
                </a:cxn>
                <a:cxn ang="0">
                  <a:pos x="190" y="165"/>
                </a:cxn>
                <a:cxn ang="0">
                  <a:pos x="215" y="167"/>
                </a:cxn>
                <a:cxn ang="0">
                  <a:pos x="89" y="84"/>
                </a:cxn>
                <a:cxn ang="0">
                  <a:pos x="36" y="48"/>
                </a:cxn>
                <a:cxn ang="0">
                  <a:pos x="30" y="57"/>
                </a:cxn>
                <a:cxn ang="0">
                  <a:pos x="100" y="104"/>
                </a:cxn>
                <a:cxn ang="0">
                  <a:pos x="190" y="165"/>
                </a:cxn>
                <a:cxn ang="0">
                  <a:pos x="882" y="625"/>
                </a:cxn>
                <a:cxn ang="0">
                  <a:pos x="861" y="646"/>
                </a:cxn>
                <a:cxn ang="0">
                  <a:pos x="853" y="650"/>
                </a:cxn>
                <a:cxn ang="0">
                  <a:pos x="830" y="966"/>
                </a:cxn>
                <a:cxn ang="0">
                  <a:pos x="783" y="1023"/>
                </a:cxn>
                <a:cxn ang="0">
                  <a:pos x="811" y="1014"/>
                </a:cxn>
                <a:cxn ang="0">
                  <a:pos x="845" y="988"/>
                </a:cxn>
                <a:cxn ang="0">
                  <a:pos x="853" y="972"/>
                </a:cxn>
                <a:cxn ang="0">
                  <a:pos x="867" y="977"/>
                </a:cxn>
                <a:cxn ang="0">
                  <a:pos x="872" y="916"/>
                </a:cxn>
                <a:cxn ang="0">
                  <a:pos x="863" y="914"/>
                </a:cxn>
                <a:cxn ang="0">
                  <a:pos x="959" y="588"/>
                </a:cxn>
                <a:cxn ang="0">
                  <a:pos x="857" y="662"/>
                </a:cxn>
                <a:cxn ang="0">
                  <a:pos x="917" y="628"/>
                </a:cxn>
                <a:cxn ang="0">
                  <a:pos x="1064" y="534"/>
                </a:cxn>
                <a:cxn ang="0">
                  <a:pos x="185" y="437"/>
                </a:cxn>
                <a:cxn ang="0">
                  <a:pos x="179" y="422"/>
                </a:cxn>
                <a:cxn ang="0">
                  <a:pos x="191" y="411"/>
                </a:cxn>
                <a:cxn ang="0">
                  <a:pos x="211" y="404"/>
                </a:cxn>
                <a:cxn ang="0">
                  <a:pos x="189" y="407"/>
                </a:cxn>
                <a:cxn ang="0">
                  <a:pos x="182" y="404"/>
                </a:cxn>
                <a:cxn ang="0">
                  <a:pos x="166" y="355"/>
                </a:cxn>
                <a:cxn ang="0">
                  <a:pos x="173" y="412"/>
                </a:cxn>
                <a:cxn ang="0">
                  <a:pos x="139" y="426"/>
                </a:cxn>
                <a:cxn ang="0">
                  <a:pos x="173" y="423"/>
                </a:cxn>
                <a:cxn ang="0">
                  <a:pos x="181" y="478"/>
                </a:cxn>
                <a:cxn ang="0">
                  <a:pos x="194" y="475"/>
                </a:cxn>
                <a:cxn ang="0">
                  <a:pos x="979" y="826"/>
                </a:cxn>
                <a:cxn ang="0">
                  <a:pos x="962" y="869"/>
                </a:cxn>
                <a:cxn ang="0">
                  <a:pos x="915" y="934"/>
                </a:cxn>
                <a:cxn ang="0">
                  <a:pos x="917" y="942"/>
                </a:cxn>
                <a:cxn ang="0">
                  <a:pos x="955" y="915"/>
                </a:cxn>
                <a:cxn ang="0">
                  <a:pos x="971" y="886"/>
                </a:cxn>
                <a:cxn ang="0">
                  <a:pos x="977" y="907"/>
                </a:cxn>
                <a:cxn ang="0">
                  <a:pos x="993" y="881"/>
                </a:cxn>
                <a:cxn ang="0">
                  <a:pos x="987" y="829"/>
                </a:cxn>
                <a:cxn ang="0">
                  <a:pos x="206" y="418"/>
                </a:cxn>
                <a:cxn ang="0">
                  <a:pos x="184" y="419"/>
                </a:cxn>
                <a:cxn ang="0">
                  <a:pos x="209" y="427"/>
                </a:cxn>
                <a:cxn ang="0">
                  <a:pos x="331" y="456"/>
                </a:cxn>
                <a:cxn ang="0">
                  <a:pos x="365" y="455"/>
                </a:cxn>
                <a:cxn ang="0">
                  <a:pos x="271" y="433"/>
                </a:cxn>
                <a:cxn ang="0">
                  <a:pos x="865" y="671"/>
                </a:cxn>
                <a:cxn ang="0">
                  <a:pos x="890" y="698"/>
                </a:cxn>
                <a:cxn ang="0">
                  <a:pos x="871" y="664"/>
                </a:cxn>
              </a:cxnLst>
              <a:rect l="0" t="0" r="r" b="b"/>
              <a:pathLst>
                <a:path w="1071" h="1023">
                  <a:moveTo>
                    <a:pt x="24" y="46"/>
                  </a:moveTo>
                  <a:lnTo>
                    <a:pt x="24" y="4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5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0" y="2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0" y="38"/>
                  </a:lnTo>
                  <a:lnTo>
                    <a:pt x="40" y="41"/>
                  </a:lnTo>
                  <a:lnTo>
                    <a:pt x="42" y="43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52" y="47"/>
                  </a:lnTo>
                  <a:lnTo>
                    <a:pt x="54" y="49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1" y="52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3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6"/>
                  </a:lnTo>
                  <a:lnTo>
                    <a:pt x="24" y="46"/>
                  </a:lnTo>
                  <a:close/>
                  <a:moveTo>
                    <a:pt x="1" y="86"/>
                  </a:moveTo>
                  <a:lnTo>
                    <a:pt x="1" y="86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8" y="86"/>
                  </a:lnTo>
                  <a:lnTo>
                    <a:pt x="12" y="83"/>
                  </a:lnTo>
                  <a:lnTo>
                    <a:pt x="15" y="80"/>
                  </a:lnTo>
                  <a:lnTo>
                    <a:pt x="17" y="76"/>
                  </a:lnTo>
                  <a:lnTo>
                    <a:pt x="21" y="68"/>
                  </a:lnTo>
                  <a:lnTo>
                    <a:pt x="23" y="64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1" y="86"/>
                  </a:lnTo>
                  <a:lnTo>
                    <a:pt x="1" y="86"/>
                  </a:lnTo>
                  <a:close/>
                  <a:moveTo>
                    <a:pt x="862" y="666"/>
                  </a:moveTo>
                  <a:lnTo>
                    <a:pt x="862" y="666"/>
                  </a:lnTo>
                  <a:lnTo>
                    <a:pt x="852" y="663"/>
                  </a:lnTo>
                  <a:lnTo>
                    <a:pt x="852" y="663"/>
                  </a:lnTo>
                  <a:lnTo>
                    <a:pt x="843" y="671"/>
                  </a:lnTo>
                  <a:lnTo>
                    <a:pt x="833" y="680"/>
                  </a:lnTo>
                  <a:lnTo>
                    <a:pt x="833" y="680"/>
                  </a:lnTo>
                  <a:lnTo>
                    <a:pt x="827" y="685"/>
                  </a:lnTo>
                  <a:lnTo>
                    <a:pt x="826" y="688"/>
                  </a:lnTo>
                  <a:lnTo>
                    <a:pt x="825" y="690"/>
                  </a:lnTo>
                  <a:lnTo>
                    <a:pt x="826" y="692"/>
                  </a:lnTo>
                  <a:lnTo>
                    <a:pt x="827" y="694"/>
                  </a:lnTo>
                  <a:lnTo>
                    <a:pt x="833" y="701"/>
                  </a:lnTo>
                  <a:lnTo>
                    <a:pt x="833" y="701"/>
                  </a:lnTo>
                  <a:lnTo>
                    <a:pt x="862" y="666"/>
                  </a:lnTo>
                  <a:lnTo>
                    <a:pt x="862" y="666"/>
                  </a:lnTo>
                  <a:close/>
                  <a:moveTo>
                    <a:pt x="190" y="165"/>
                  </a:moveTo>
                  <a:lnTo>
                    <a:pt x="190" y="165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5" y="173"/>
                  </a:lnTo>
                  <a:lnTo>
                    <a:pt x="216" y="170"/>
                  </a:lnTo>
                  <a:lnTo>
                    <a:pt x="216" y="168"/>
                  </a:lnTo>
                  <a:lnTo>
                    <a:pt x="215" y="167"/>
                  </a:lnTo>
                  <a:lnTo>
                    <a:pt x="214" y="165"/>
                  </a:lnTo>
                  <a:lnTo>
                    <a:pt x="208" y="161"/>
                  </a:lnTo>
                  <a:lnTo>
                    <a:pt x="208" y="161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89" y="84"/>
                  </a:lnTo>
                  <a:lnTo>
                    <a:pt x="89" y="84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49" y="57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9" y="53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3" y="59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23" y="118"/>
                  </a:lnTo>
                  <a:lnTo>
                    <a:pt x="145" y="133"/>
                  </a:lnTo>
                  <a:lnTo>
                    <a:pt x="145" y="133"/>
                  </a:lnTo>
                  <a:lnTo>
                    <a:pt x="168" y="149"/>
                  </a:lnTo>
                  <a:lnTo>
                    <a:pt x="190" y="165"/>
                  </a:lnTo>
                  <a:lnTo>
                    <a:pt x="190" y="165"/>
                  </a:lnTo>
                  <a:close/>
                  <a:moveTo>
                    <a:pt x="873" y="637"/>
                  </a:moveTo>
                  <a:lnTo>
                    <a:pt x="873" y="637"/>
                  </a:lnTo>
                  <a:lnTo>
                    <a:pt x="887" y="627"/>
                  </a:lnTo>
                  <a:lnTo>
                    <a:pt x="887" y="627"/>
                  </a:lnTo>
                  <a:lnTo>
                    <a:pt x="883" y="625"/>
                  </a:lnTo>
                  <a:lnTo>
                    <a:pt x="882" y="625"/>
                  </a:lnTo>
                  <a:lnTo>
                    <a:pt x="881" y="625"/>
                  </a:lnTo>
                  <a:lnTo>
                    <a:pt x="878" y="629"/>
                  </a:lnTo>
                  <a:lnTo>
                    <a:pt x="873" y="637"/>
                  </a:lnTo>
                  <a:lnTo>
                    <a:pt x="873" y="637"/>
                  </a:lnTo>
                  <a:close/>
                  <a:moveTo>
                    <a:pt x="861" y="646"/>
                  </a:moveTo>
                  <a:lnTo>
                    <a:pt x="861" y="646"/>
                  </a:lnTo>
                  <a:lnTo>
                    <a:pt x="844" y="618"/>
                  </a:lnTo>
                  <a:lnTo>
                    <a:pt x="844" y="618"/>
                  </a:lnTo>
                  <a:lnTo>
                    <a:pt x="835" y="624"/>
                  </a:lnTo>
                  <a:lnTo>
                    <a:pt x="835" y="624"/>
                  </a:lnTo>
                  <a:lnTo>
                    <a:pt x="853" y="650"/>
                  </a:lnTo>
                  <a:lnTo>
                    <a:pt x="853" y="650"/>
                  </a:lnTo>
                  <a:lnTo>
                    <a:pt x="861" y="646"/>
                  </a:lnTo>
                  <a:lnTo>
                    <a:pt x="861" y="646"/>
                  </a:lnTo>
                  <a:close/>
                  <a:moveTo>
                    <a:pt x="863" y="914"/>
                  </a:moveTo>
                  <a:lnTo>
                    <a:pt x="863" y="914"/>
                  </a:lnTo>
                  <a:lnTo>
                    <a:pt x="830" y="966"/>
                  </a:lnTo>
                  <a:lnTo>
                    <a:pt x="830" y="966"/>
                  </a:lnTo>
                  <a:lnTo>
                    <a:pt x="821" y="978"/>
                  </a:lnTo>
                  <a:lnTo>
                    <a:pt x="813" y="991"/>
                  </a:lnTo>
                  <a:lnTo>
                    <a:pt x="804" y="1002"/>
                  </a:lnTo>
                  <a:lnTo>
                    <a:pt x="794" y="1013"/>
                  </a:lnTo>
                  <a:lnTo>
                    <a:pt x="794" y="1013"/>
                  </a:lnTo>
                  <a:lnTo>
                    <a:pt x="783" y="1023"/>
                  </a:lnTo>
                  <a:lnTo>
                    <a:pt x="783" y="1023"/>
                  </a:lnTo>
                  <a:lnTo>
                    <a:pt x="791" y="1021"/>
                  </a:lnTo>
                  <a:lnTo>
                    <a:pt x="791" y="1021"/>
                  </a:lnTo>
                  <a:lnTo>
                    <a:pt x="801" y="1017"/>
                  </a:lnTo>
                  <a:lnTo>
                    <a:pt x="811" y="1014"/>
                  </a:lnTo>
                  <a:lnTo>
                    <a:pt x="811" y="1014"/>
                  </a:lnTo>
                  <a:lnTo>
                    <a:pt x="823" y="1009"/>
                  </a:lnTo>
                  <a:lnTo>
                    <a:pt x="829" y="1006"/>
                  </a:lnTo>
                  <a:lnTo>
                    <a:pt x="833" y="1003"/>
                  </a:lnTo>
                  <a:lnTo>
                    <a:pt x="838" y="999"/>
                  </a:lnTo>
                  <a:lnTo>
                    <a:pt x="842" y="994"/>
                  </a:lnTo>
                  <a:lnTo>
                    <a:pt x="845" y="988"/>
                  </a:lnTo>
                  <a:lnTo>
                    <a:pt x="847" y="982"/>
                  </a:lnTo>
                  <a:lnTo>
                    <a:pt x="847" y="982"/>
                  </a:lnTo>
                  <a:lnTo>
                    <a:pt x="851" y="971"/>
                  </a:lnTo>
                  <a:lnTo>
                    <a:pt x="851" y="971"/>
                  </a:lnTo>
                  <a:lnTo>
                    <a:pt x="853" y="972"/>
                  </a:lnTo>
                  <a:lnTo>
                    <a:pt x="853" y="972"/>
                  </a:lnTo>
                  <a:lnTo>
                    <a:pt x="844" y="998"/>
                  </a:lnTo>
                  <a:lnTo>
                    <a:pt x="844" y="998"/>
                  </a:lnTo>
                  <a:lnTo>
                    <a:pt x="853" y="992"/>
                  </a:lnTo>
                  <a:lnTo>
                    <a:pt x="861" y="985"/>
                  </a:lnTo>
                  <a:lnTo>
                    <a:pt x="864" y="981"/>
                  </a:lnTo>
                  <a:lnTo>
                    <a:pt x="867" y="977"/>
                  </a:lnTo>
                  <a:lnTo>
                    <a:pt x="869" y="972"/>
                  </a:lnTo>
                  <a:lnTo>
                    <a:pt x="870" y="967"/>
                  </a:lnTo>
                  <a:lnTo>
                    <a:pt x="870" y="967"/>
                  </a:lnTo>
                  <a:lnTo>
                    <a:pt x="872" y="941"/>
                  </a:lnTo>
                  <a:lnTo>
                    <a:pt x="872" y="916"/>
                  </a:lnTo>
                  <a:lnTo>
                    <a:pt x="872" y="916"/>
                  </a:lnTo>
                  <a:lnTo>
                    <a:pt x="871" y="913"/>
                  </a:lnTo>
                  <a:lnTo>
                    <a:pt x="870" y="909"/>
                  </a:lnTo>
                  <a:lnTo>
                    <a:pt x="870" y="909"/>
                  </a:lnTo>
                  <a:lnTo>
                    <a:pt x="866" y="911"/>
                  </a:lnTo>
                  <a:lnTo>
                    <a:pt x="863" y="914"/>
                  </a:lnTo>
                  <a:lnTo>
                    <a:pt x="863" y="914"/>
                  </a:lnTo>
                  <a:close/>
                  <a:moveTo>
                    <a:pt x="1065" y="518"/>
                  </a:moveTo>
                  <a:lnTo>
                    <a:pt x="1065" y="518"/>
                  </a:lnTo>
                  <a:lnTo>
                    <a:pt x="1022" y="546"/>
                  </a:lnTo>
                  <a:lnTo>
                    <a:pt x="1022" y="546"/>
                  </a:lnTo>
                  <a:lnTo>
                    <a:pt x="959" y="588"/>
                  </a:lnTo>
                  <a:lnTo>
                    <a:pt x="959" y="588"/>
                  </a:lnTo>
                  <a:lnTo>
                    <a:pt x="862" y="651"/>
                  </a:lnTo>
                  <a:lnTo>
                    <a:pt x="862" y="651"/>
                  </a:lnTo>
                  <a:lnTo>
                    <a:pt x="858" y="655"/>
                  </a:lnTo>
                  <a:lnTo>
                    <a:pt x="855" y="659"/>
                  </a:lnTo>
                  <a:lnTo>
                    <a:pt x="855" y="659"/>
                  </a:lnTo>
                  <a:lnTo>
                    <a:pt x="857" y="662"/>
                  </a:lnTo>
                  <a:lnTo>
                    <a:pt x="857" y="662"/>
                  </a:lnTo>
                  <a:lnTo>
                    <a:pt x="863" y="661"/>
                  </a:lnTo>
                  <a:lnTo>
                    <a:pt x="865" y="661"/>
                  </a:lnTo>
                  <a:lnTo>
                    <a:pt x="868" y="659"/>
                  </a:lnTo>
                  <a:lnTo>
                    <a:pt x="868" y="659"/>
                  </a:lnTo>
                  <a:lnTo>
                    <a:pt x="917" y="628"/>
                  </a:lnTo>
                  <a:lnTo>
                    <a:pt x="917" y="628"/>
                  </a:lnTo>
                  <a:lnTo>
                    <a:pt x="993" y="578"/>
                  </a:lnTo>
                  <a:lnTo>
                    <a:pt x="993" y="578"/>
                  </a:lnTo>
                  <a:lnTo>
                    <a:pt x="1029" y="556"/>
                  </a:lnTo>
                  <a:lnTo>
                    <a:pt x="1064" y="534"/>
                  </a:lnTo>
                  <a:lnTo>
                    <a:pt x="1064" y="534"/>
                  </a:lnTo>
                  <a:lnTo>
                    <a:pt x="1071" y="529"/>
                  </a:lnTo>
                  <a:lnTo>
                    <a:pt x="1071" y="529"/>
                  </a:lnTo>
                  <a:lnTo>
                    <a:pt x="1065" y="518"/>
                  </a:lnTo>
                  <a:lnTo>
                    <a:pt x="1065" y="518"/>
                  </a:lnTo>
                  <a:close/>
                  <a:moveTo>
                    <a:pt x="185" y="437"/>
                  </a:moveTo>
                  <a:lnTo>
                    <a:pt x="185" y="437"/>
                  </a:lnTo>
                  <a:lnTo>
                    <a:pt x="185" y="431"/>
                  </a:lnTo>
                  <a:lnTo>
                    <a:pt x="184" y="429"/>
                  </a:lnTo>
                  <a:lnTo>
                    <a:pt x="184" y="427"/>
                  </a:lnTo>
                  <a:lnTo>
                    <a:pt x="184" y="427"/>
                  </a:lnTo>
                  <a:lnTo>
                    <a:pt x="180" y="425"/>
                  </a:lnTo>
                  <a:lnTo>
                    <a:pt x="179" y="422"/>
                  </a:lnTo>
                  <a:lnTo>
                    <a:pt x="180" y="419"/>
                  </a:lnTo>
                  <a:lnTo>
                    <a:pt x="181" y="416"/>
                  </a:lnTo>
                  <a:lnTo>
                    <a:pt x="181" y="416"/>
                  </a:lnTo>
                  <a:lnTo>
                    <a:pt x="186" y="412"/>
                  </a:lnTo>
                  <a:lnTo>
                    <a:pt x="189" y="411"/>
                  </a:lnTo>
                  <a:lnTo>
                    <a:pt x="191" y="411"/>
                  </a:lnTo>
                  <a:lnTo>
                    <a:pt x="191" y="411"/>
                  </a:lnTo>
                  <a:lnTo>
                    <a:pt x="195" y="411"/>
                  </a:lnTo>
                  <a:lnTo>
                    <a:pt x="199" y="410"/>
                  </a:lnTo>
                  <a:lnTo>
                    <a:pt x="206" y="407"/>
                  </a:lnTo>
                  <a:lnTo>
                    <a:pt x="206" y="407"/>
                  </a:lnTo>
                  <a:lnTo>
                    <a:pt x="211" y="404"/>
                  </a:lnTo>
                  <a:lnTo>
                    <a:pt x="212" y="402"/>
                  </a:lnTo>
                  <a:lnTo>
                    <a:pt x="213" y="401"/>
                  </a:lnTo>
                  <a:lnTo>
                    <a:pt x="212" y="398"/>
                  </a:lnTo>
                  <a:lnTo>
                    <a:pt x="208" y="393"/>
                  </a:lnTo>
                  <a:lnTo>
                    <a:pt x="208" y="393"/>
                  </a:lnTo>
                  <a:lnTo>
                    <a:pt x="189" y="407"/>
                  </a:lnTo>
                  <a:lnTo>
                    <a:pt x="189" y="407"/>
                  </a:lnTo>
                  <a:lnTo>
                    <a:pt x="187" y="408"/>
                  </a:lnTo>
                  <a:lnTo>
                    <a:pt x="184" y="407"/>
                  </a:lnTo>
                  <a:lnTo>
                    <a:pt x="183" y="406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71" y="363"/>
                  </a:lnTo>
                  <a:lnTo>
                    <a:pt x="171" y="363"/>
                  </a:lnTo>
                  <a:lnTo>
                    <a:pt x="169" y="359"/>
                  </a:lnTo>
                  <a:lnTo>
                    <a:pt x="168" y="357"/>
                  </a:lnTo>
                  <a:lnTo>
                    <a:pt x="166" y="355"/>
                  </a:lnTo>
                  <a:lnTo>
                    <a:pt x="166" y="355"/>
                  </a:lnTo>
                  <a:lnTo>
                    <a:pt x="165" y="355"/>
                  </a:lnTo>
                  <a:lnTo>
                    <a:pt x="163" y="356"/>
                  </a:lnTo>
                  <a:lnTo>
                    <a:pt x="159" y="358"/>
                  </a:lnTo>
                  <a:lnTo>
                    <a:pt x="159" y="358"/>
                  </a:lnTo>
                  <a:lnTo>
                    <a:pt x="173" y="412"/>
                  </a:lnTo>
                  <a:lnTo>
                    <a:pt x="173" y="412"/>
                  </a:lnTo>
                  <a:lnTo>
                    <a:pt x="160" y="416"/>
                  </a:lnTo>
                  <a:lnTo>
                    <a:pt x="148" y="421"/>
                  </a:lnTo>
                  <a:lnTo>
                    <a:pt x="148" y="421"/>
                  </a:lnTo>
                  <a:lnTo>
                    <a:pt x="142" y="423"/>
                  </a:lnTo>
                  <a:lnTo>
                    <a:pt x="140" y="425"/>
                  </a:lnTo>
                  <a:lnTo>
                    <a:pt x="139" y="426"/>
                  </a:lnTo>
                  <a:lnTo>
                    <a:pt x="139" y="428"/>
                  </a:lnTo>
                  <a:lnTo>
                    <a:pt x="139" y="431"/>
                  </a:lnTo>
                  <a:lnTo>
                    <a:pt x="142" y="437"/>
                  </a:lnTo>
                  <a:lnTo>
                    <a:pt x="142" y="437"/>
                  </a:lnTo>
                  <a:lnTo>
                    <a:pt x="173" y="423"/>
                  </a:lnTo>
                  <a:lnTo>
                    <a:pt x="173" y="423"/>
                  </a:lnTo>
                  <a:lnTo>
                    <a:pt x="175" y="434"/>
                  </a:lnTo>
                  <a:lnTo>
                    <a:pt x="175" y="434"/>
                  </a:lnTo>
                  <a:lnTo>
                    <a:pt x="178" y="468"/>
                  </a:lnTo>
                  <a:lnTo>
                    <a:pt x="178" y="468"/>
                  </a:lnTo>
                  <a:lnTo>
                    <a:pt x="179" y="475"/>
                  </a:lnTo>
                  <a:lnTo>
                    <a:pt x="181" y="478"/>
                  </a:lnTo>
                  <a:lnTo>
                    <a:pt x="182" y="479"/>
                  </a:lnTo>
                  <a:lnTo>
                    <a:pt x="184" y="480"/>
                  </a:lnTo>
                  <a:lnTo>
                    <a:pt x="187" y="480"/>
                  </a:lnTo>
                  <a:lnTo>
                    <a:pt x="194" y="478"/>
                  </a:lnTo>
                  <a:lnTo>
                    <a:pt x="194" y="478"/>
                  </a:lnTo>
                  <a:lnTo>
                    <a:pt x="194" y="475"/>
                  </a:lnTo>
                  <a:lnTo>
                    <a:pt x="194" y="475"/>
                  </a:lnTo>
                  <a:lnTo>
                    <a:pt x="185" y="437"/>
                  </a:lnTo>
                  <a:lnTo>
                    <a:pt x="185" y="437"/>
                  </a:lnTo>
                  <a:close/>
                  <a:moveTo>
                    <a:pt x="983" y="818"/>
                  </a:moveTo>
                  <a:lnTo>
                    <a:pt x="983" y="818"/>
                  </a:lnTo>
                  <a:lnTo>
                    <a:pt x="979" y="826"/>
                  </a:lnTo>
                  <a:lnTo>
                    <a:pt x="979" y="826"/>
                  </a:lnTo>
                  <a:lnTo>
                    <a:pt x="976" y="838"/>
                  </a:lnTo>
                  <a:lnTo>
                    <a:pt x="974" y="844"/>
                  </a:lnTo>
                  <a:lnTo>
                    <a:pt x="972" y="850"/>
                  </a:lnTo>
                  <a:lnTo>
                    <a:pt x="972" y="850"/>
                  </a:lnTo>
                  <a:lnTo>
                    <a:pt x="962" y="869"/>
                  </a:lnTo>
                  <a:lnTo>
                    <a:pt x="952" y="887"/>
                  </a:lnTo>
                  <a:lnTo>
                    <a:pt x="952" y="887"/>
                  </a:lnTo>
                  <a:lnTo>
                    <a:pt x="936" y="908"/>
                  </a:lnTo>
                  <a:lnTo>
                    <a:pt x="920" y="929"/>
                  </a:lnTo>
                  <a:lnTo>
                    <a:pt x="920" y="929"/>
                  </a:lnTo>
                  <a:lnTo>
                    <a:pt x="915" y="934"/>
                  </a:lnTo>
                  <a:lnTo>
                    <a:pt x="909" y="939"/>
                  </a:lnTo>
                  <a:lnTo>
                    <a:pt x="898" y="949"/>
                  </a:lnTo>
                  <a:lnTo>
                    <a:pt x="898" y="949"/>
                  </a:lnTo>
                  <a:lnTo>
                    <a:pt x="908" y="946"/>
                  </a:lnTo>
                  <a:lnTo>
                    <a:pt x="917" y="942"/>
                  </a:lnTo>
                  <a:lnTo>
                    <a:pt x="917" y="942"/>
                  </a:lnTo>
                  <a:lnTo>
                    <a:pt x="930" y="937"/>
                  </a:lnTo>
                  <a:lnTo>
                    <a:pt x="936" y="934"/>
                  </a:lnTo>
                  <a:lnTo>
                    <a:pt x="942" y="930"/>
                  </a:lnTo>
                  <a:lnTo>
                    <a:pt x="942" y="930"/>
                  </a:lnTo>
                  <a:lnTo>
                    <a:pt x="949" y="923"/>
                  </a:lnTo>
                  <a:lnTo>
                    <a:pt x="955" y="915"/>
                  </a:lnTo>
                  <a:lnTo>
                    <a:pt x="960" y="907"/>
                  </a:lnTo>
                  <a:lnTo>
                    <a:pt x="964" y="897"/>
                  </a:lnTo>
                  <a:lnTo>
                    <a:pt x="964" y="897"/>
                  </a:lnTo>
                  <a:lnTo>
                    <a:pt x="969" y="885"/>
                  </a:lnTo>
                  <a:lnTo>
                    <a:pt x="969" y="885"/>
                  </a:lnTo>
                  <a:lnTo>
                    <a:pt x="971" y="886"/>
                  </a:lnTo>
                  <a:lnTo>
                    <a:pt x="971" y="886"/>
                  </a:lnTo>
                  <a:lnTo>
                    <a:pt x="957" y="923"/>
                  </a:lnTo>
                  <a:lnTo>
                    <a:pt x="957" y="923"/>
                  </a:lnTo>
                  <a:lnTo>
                    <a:pt x="969" y="914"/>
                  </a:lnTo>
                  <a:lnTo>
                    <a:pt x="969" y="914"/>
                  </a:lnTo>
                  <a:lnTo>
                    <a:pt x="977" y="907"/>
                  </a:lnTo>
                  <a:lnTo>
                    <a:pt x="984" y="899"/>
                  </a:lnTo>
                  <a:lnTo>
                    <a:pt x="987" y="895"/>
                  </a:lnTo>
                  <a:lnTo>
                    <a:pt x="989" y="891"/>
                  </a:lnTo>
                  <a:lnTo>
                    <a:pt x="991" y="886"/>
                  </a:lnTo>
                  <a:lnTo>
                    <a:pt x="993" y="881"/>
                  </a:lnTo>
                  <a:lnTo>
                    <a:pt x="993" y="881"/>
                  </a:lnTo>
                  <a:lnTo>
                    <a:pt x="994" y="870"/>
                  </a:lnTo>
                  <a:lnTo>
                    <a:pt x="994" y="859"/>
                  </a:lnTo>
                  <a:lnTo>
                    <a:pt x="992" y="849"/>
                  </a:lnTo>
                  <a:lnTo>
                    <a:pt x="990" y="838"/>
                  </a:lnTo>
                  <a:lnTo>
                    <a:pt x="990" y="838"/>
                  </a:lnTo>
                  <a:lnTo>
                    <a:pt x="987" y="829"/>
                  </a:lnTo>
                  <a:lnTo>
                    <a:pt x="983" y="818"/>
                  </a:lnTo>
                  <a:lnTo>
                    <a:pt x="983" y="818"/>
                  </a:lnTo>
                  <a:close/>
                  <a:moveTo>
                    <a:pt x="271" y="433"/>
                  </a:moveTo>
                  <a:lnTo>
                    <a:pt x="271" y="433"/>
                  </a:lnTo>
                  <a:lnTo>
                    <a:pt x="206" y="418"/>
                  </a:lnTo>
                  <a:lnTo>
                    <a:pt x="206" y="418"/>
                  </a:lnTo>
                  <a:lnTo>
                    <a:pt x="199" y="416"/>
                  </a:lnTo>
                  <a:lnTo>
                    <a:pt x="191" y="415"/>
                  </a:lnTo>
                  <a:lnTo>
                    <a:pt x="191" y="415"/>
                  </a:lnTo>
                  <a:lnTo>
                    <a:pt x="189" y="416"/>
                  </a:lnTo>
                  <a:lnTo>
                    <a:pt x="188" y="417"/>
                  </a:lnTo>
                  <a:lnTo>
                    <a:pt x="184" y="419"/>
                  </a:lnTo>
                  <a:lnTo>
                    <a:pt x="184" y="419"/>
                  </a:lnTo>
                  <a:lnTo>
                    <a:pt x="186" y="422"/>
                  </a:lnTo>
                  <a:lnTo>
                    <a:pt x="189" y="424"/>
                  </a:lnTo>
                  <a:lnTo>
                    <a:pt x="189" y="424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68" y="441"/>
                  </a:lnTo>
                  <a:lnTo>
                    <a:pt x="268" y="441"/>
                  </a:lnTo>
                  <a:lnTo>
                    <a:pt x="289" y="446"/>
                  </a:lnTo>
                  <a:lnTo>
                    <a:pt x="310" y="450"/>
                  </a:lnTo>
                  <a:lnTo>
                    <a:pt x="310" y="450"/>
                  </a:lnTo>
                  <a:lnTo>
                    <a:pt x="331" y="456"/>
                  </a:lnTo>
                  <a:lnTo>
                    <a:pt x="353" y="463"/>
                  </a:lnTo>
                  <a:lnTo>
                    <a:pt x="353" y="463"/>
                  </a:lnTo>
                  <a:lnTo>
                    <a:pt x="358" y="464"/>
                  </a:lnTo>
                  <a:lnTo>
                    <a:pt x="361" y="463"/>
                  </a:lnTo>
                  <a:lnTo>
                    <a:pt x="363" y="460"/>
                  </a:lnTo>
                  <a:lnTo>
                    <a:pt x="365" y="455"/>
                  </a:lnTo>
                  <a:lnTo>
                    <a:pt x="365" y="455"/>
                  </a:lnTo>
                  <a:lnTo>
                    <a:pt x="342" y="449"/>
                  </a:lnTo>
                  <a:lnTo>
                    <a:pt x="320" y="444"/>
                  </a:lnTo>
                  <a:lnTo>
                    <a:pt x="320" y="444"/>
                  </a:lnTo>
                  <a:lnTo>
                    <a:pt x="271" y="433"/>
                  </a:lnTo>
                  <a:lnTo>
                    <a:pt x="271" y="433"/>
                  </a:lnTo>
                  <a:close/>
                  <a:moveTo>
                    <a:pt x="871" y="664"/>
                  </a:moveTo>
                  <a:lnTo>
                    <a:pt x="871" y="664"/>
                  </a:lnTo>
                  <a:lnTo>
                    <a:pt x="868" y="664"/>
                  </a:lnTo>
                  <a:lnTo>
                    <a:pt x="868" y="664"/>
                  </a:lnTo>
                  <a:lnTo>
                    <a:pt x="866" y="669"/>
                  </a:lnTo>
                  <a:lnTo>
                    <a:pt x="865" y="671"/>
                  </a:lnTo>
                  <a:lnTo>
                    <a:pt x="865" y="673"/>
                  </a:lnTo>
                  <a:lnTo>
                    <a:pt x="865" y="673"/>
                  </a:lnTo>
                  <a:lnTo>
                    <a:pt x="876" y="687"/>
                  </a:lnTo>
                  <a:lnTo>
                    <a:pt x="887" y="701"/>
                  </a:lnTo>
                  <a:lnTo>
                    <a:pt x="887" y="701"/>
                  </a:lnTo>
                  <a:lnTo>
                    <a:pt x="890" y="698"/>
                  </a:lnTo>
                  <a:lnTo>
                    <a:pt x="892" y="695"/>
                  </a:lnTo>
                  <a:lnTo>
                    <a:pt x="892" y="693"/>
                  </a:lnTo>
                  <a:lnTo>
                    <a:pt x="890" y="689"/>
                  </a:lnTo>
                  <a:lnTo>
                    <a:pt x="890" y="689"/>
                  </a:lnTo>
                  <a:lnTo>
                    <a:pt x="871" y="664"/>
                  </a:lnTo>
                  <a:lnTo>
                    <a:pt x="871" y="664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7" name="Freeform 363"/>
            <p:cNvSpPr>
              <a:spLocks noEditPoints="1"/>
            </p:cNvSpPr>
            <p:nvPr/>
          </p:nvSpPr>
          <p:spPr bwMode="auto">
            <a:xfrm>
              <a:off x="4362" y="3434"/>
              <a:ext cx="1049" cy="485"/>
            </a:xfrm>
            <a:custGeom>
              <a:avLst/>
              <a:gdLst/>
              <a:ahLst/>
              <a:cxnLst>
                <a:cxn ang="0">
                  <a:pos x="375" y="451"/>
                </a:cxn>
                <a:cxn ang="0">
                  <a:pos x="325" y="476"/>
                </a:cxn>
                <a:cxn ang="0">
                  <a:pos x="304" y="474"/>
                </a:cxn>
                <a:cxn ang="0">
                  <a:pos x="254" y="482"/>
                </a:cxn>
                <a:cxn ang="0">
                  <a:pos x="220" y="482"/>
                </a:cxn>
                <a:cxn ang="0">
                  <a:pos x="187" y="465"/>
                </a:cxn>
                <a:cxn ang="0">
                  <a:pos x="156" y="456"/>
                </a:cxn>
                <a:cxn ang="0">
                  <a:pos x="104" y="437"/>
                </a:cxn>
                <a:cxn ang="0">
                  <a:pos x="79" y="408"/>
                </a:cxn>
                <a:cxn ang="0">
                  <a:pos x="71" y="378"/>
                </a:cxn>
                <a:cxn ang="0">
                  <a:pos x="78" y="346"/>
                </a:cxn>
                <a:cxn ang="0">
                  <a:pos x="92" y="348"/>
                </a:cxn>
                <a:cxn ang="0">
                  <a:pos x="125" y="389"/>
                </a:cxn>
                <a:cxn ang="0">
                  <a:pos x="171" y="425"/>
                </a:cxn>
                <a:cxn ang="0">
                  <a:pos x="214" y="436"/>
                </a:cxn>
                <a:cxn ang="0">
                  <a:pos x="252" y="440"/>
                </a:cxn>
                <a:cxn ang="0">
                  <a:pos x="297" y="438"/>
                </a:cxn>
                <a:cxn ang="0">
                  <a:pos x="336" y="435"/>
                </a:cxn>
                <a:cxn ang="0">
                  <a:pos x="372" y="419"/>
                </a:cxn>
                <a:cxn ang="0">
                  <a:pos x="394" y="429"/>
                </a:cxn>
                <a:cxn ang="0">
                  <a:pos x="363" y="177"/>
                </a:cxn>
                <a:cxn ang="0">
                  <a:pos x="313" y="211"/>
                </a:cxn>
                <a:cxn ang="0">
                  <a:pos x="245" y="190"/>
                </a:cxn>
                <a:cxn ang="0">
                  <a:pos x="175" y="158"/>
                </a:cxn>
                <a:cxn ang="0">
                  <a:pos x="203" y="196"/>
                </a:cxn>
                <a:cxn ang="0">
                  <a:pos x="222" y="233"/>
                </a:cxn>
                <a:cxn ang="0">
                  <a:pos x="244" y="262"/>
                </a:cxn>
                <a:cxn ang="0">
                  <a:pos x="270" y="261"/>
                </a:cxn>
                <a:cxn ang="0">
                  <a:pos x="298" y="242"/>
                </a:cxn>
                <a:cxn ang="0">
                  <a:pos x="334" y="233"/>
                </a:cxn>
                <a:cxn ang="0">
                  <a:pos x="355" y="247"/>
                </a:cxn>
                <a:cxn ang="0">
                  <a:pos x="399" y="256"/>
                </a:cxn>
                <a:cxn ang="0">
                  <a:pos x="412" y="228"/>
                </a:cxn>
                <a:cxn ang="0">
                  <a:pos x="406" y="193"/>
                </a:cxn>
                <a:cxn ang="0">
                  <a:pos x="423" y="396"/>
                </a:cxn>
                <a:cxn ang="0">
                  <a:pos x="448" y="419"/>
                </a:cxn>
                <a:cxn ang="0">
                  <a:pos x="480" y="330"/>
                </a:cxn>
                <a:cxn ang="0">
                  <a:pos x="77" y="97"/>
                </a:cxn>
                <a:cxn ang="0">
                  <a:pos x="0" y="124"/>
                </a:cxn>
                <a:cxn ang="0">
                  <a:pos x="79" y="118"/>
                </a:cxn>
                <a:cxn ang="0">
                  <a:pos x="104" y="50"/>
                </a:cxn>
                <a:cxn ang="0">
                  <a:pos x="80" y="35"/>
                </a:cxn>
                <a:cxn ang="0">
                  <a:pos x="341" y="288"/>
                </a:cxn>
                <a:cxn ang="0">
                  <a:pos x="302" y="285"/>
                </a:cxn>
                <a:cxn ang="0">
                  <a:pos x="315" y="403"/>
                </a:cxn>
                <a:cxn ang="0">
                  <a:pos x="323" y="356"/>
                </a:cxn>
                <a:cxn ang="0">
                  <a:pos x="296" y="393"/>
                </a:cxn>
                <a:cxn ang="0">
                  <a:pos x="328" y="45"/>
                </a:cxn>
                <a:cxn ang="0">
                  <a:pos x="312" y="40"/>
                </a:cxn>
                <a:cxn ang="0">
                  <a:pos x="300" y="56"/>
                </a:cxn>
                <a:cxn ang="0">
                  <a:pos x="260" y="136"/>
                </a:cxn>
                <a:cxn ang="0">
                  <a:pos x="191" y="18"/>
                </a:cxn>
                <a:cxn ang="0">
                  <a:pos x="218" y="9"/>
                </a:cxn>
                <a:cxn ang="0">
                  <a:pos x="191" y="31"/>
                </a:cxn>
                <a:cxn ang="0">
                  <a:pos x="212" y="19"/>
                </a:cxn>
                <a:cxn ang="0">
                  <a:pos x="917" y="10"/>
                </a:cxn>
                <a:cxn ang="0">
                  <a:pos x="920" y="34"/>
                </a:cxn>
                <a:cxn ang="0">
                  <a:pos x="934" y="30"/>
                </a:cxn>
                <a:cxn ang="0">
                  <a:pos x="989" y="115"/>
                </a:cxn>
                <a:cxn ang="0">
                  <a:pos x="985" y="115"/>
                </a:cxn>
                <a:cxn ang="0">
                  <a:pos x="1032" y="28"/>
                </a:cxn>
                <a:cxn ang="0">
                  <a:pos x="1045" y="60"/>
                </a:cxn>
                <a:cxn ang="0">
                  <a:pos x="1025" y="49"/>
                </a:cxn>
              </a:cxnLst>
              <a:rect l="0" t="0" r="r" b="b"/>
              <a:pathLst>
                <a:path w="1049" h="485">
                  <a:moveTo>
                    <a:pt x="394" y="429"/>
                  </a:moveTo>
                  <a:lnTo>
                    <a:pt x="394" y="429"/>
                  </a:lnTo>
                  <a:lnTo>
                    <a:pt x="394" y="432"/>
                  </a:lnTo>
                  <a:lnTo>
                    <a:pt x="393" y="435"/>
                  </a:lnTo>
                  <a:lnTo>
                    <a:pt x="393" y="435"/>
                  </a:lnTo>
                  <a:lnTo>
                    <a:pt x="391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5" y="447"/>
                  </a:lnTo>
                  <a:lnTo>
                    <a:pt x="385" y="447"/>
                  </a:lnTo>
                  <a:lnTo>
                    <a:pt x="383" y="446"/>
                  </a:lnTo>
                  <a:lnTo>
                    <a:pt x="383" y="446"/>
                  </a:lnTo>
                  <a:lnTo>
                    <a:pt x="379" y="448"/>
                  </a:lnTo>
                  <a:lnTo>
                    <a:pt x="375" y="451"/>
                  </a:lnTo>
                  <a:lnTo>
                    <a:pt x="375" y="451"/>
                  </a:lnTo>
                  <a:lnTo>
                    <a:pt x="371" y="456"/>
                  </a:lnTo>
                  <a:lnTo>
                    <a:pt x="368" y="462"/>
                  </a:lnTo>
                  <a:lnTo>
                    <a:pt x="368" y="462"/>
                  </a:lnTo>
                  <a:lnTo>
                    <a:pt x="361" y="454"/>
                  </a:lnTo>
                  <a:lnTo>
                    <a:pt x="361" y="454"/>
                  </a:lnTo>
                  <a:lnTo>
                    <a:pt x="348" y="465"/>
                  </a:lnTo>
                  <a:lnTo>
                    <a:pt x="348" y="465"/>
                  </a:lnTo>
                  <a:lnTo>
                    <a:pt x="345" y="463"/>
                  </a:lnTo>
                  <a:lnTo>
                    <a:pt x="343" y="463"/>
                  </a:lnTo>
                  <a:lnTo>
                    <a:pt x="340" y="464"/>
                  </a:lnTo>
                  <a:lnTo>
                    <a:pt x="338" y="466"/>
                  </a:lnTo>
                  <a:lnTo>
                    <a:pt x="338" y="466"/>
                  </a:lnTo>
                  <a:lnTo>
                    <a:pt x="325" y="476"/>
                  </a:lnTo>
                  <a:lnTo>
                    <a:pt x="325" y="476"/>
                  </a:lnTo>
                  <a:lnTo>
                    <a:pt x="324" y="475"/>
                  </a:lnTo>
                  <a:lnTo>
                    <a:pt x="324" y="475"/>
                  </a:lnTo>
                  <a:lnTo>
                    <a:pt x="327" y="470"/>
                  </a:lnTo>
                  <a:lnTo>
                    <a:pt x="327" y="470"/>
                  </a:lnTo>
                  <a:lnTo>
                    <a:pt x="327" y="469"/>
                  </a:lnTo>
                  <a:lnTo>
                    <a:pt x="327" y="469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12" y="477"/>
                  </a:lnTo>
                  <a:lnTo>
                    <a:pt x="310" y="477"/>
                  </a:lnTo>
                  <a:lnTo>
                    <a:pt x="310" y="477"/>
                  </a:lnTo>
                  <a:lnTo>
                    <a:pt x="307" y="475"/>
                  </a:lnTo>
                  <a:lnTo>
                    <a:pt x="304" y="474"/>
                  </a:lnTo>
                  <a:lnTo>
                    <a:pt x="302" y="474"/>
                  </a:lnTo>
                  <a:lnTo>
                    <a:pt x="299" y="475"/>
                  </a:lnTo>
                  <a:lnTo>
                    <a:pt x="290" y="479"/>
                  </a:lnTo>
                  <a:lnTo>
                    <a:pt x="290" y="479"/>
                  </a:lnTo>
                  <a:lnTo>
                    <a:pt x="287" y="479"/>
                  </a:lnTo>
                  <a:lnTo>
                    <a:pt x="283" y="479"/>
                  </a:lnTo>
                  <a:lnTo>
                    <a:pt x="283" y="479"/>
                  </a:lnTo>
                  <a:lnTo>
                    <a:pt x="275" y="482"/>
                  </a:lnTo>
                  <a:lnTo>
                    <a:pt x="271" y="482"/>
                  </a:lnTo>
                  <a:lnTo>
                    <a:pt x="267" y="480"/>
                  </a:lnTo>
                  <a:lnTo>
                    <a:pt x="267" y="480"/>
                  </a:lnTo>
                  <a:lnTo>
                    <a:pt x="264" y="480"/>
                  </a:lnTo>
                  <a:lnTo>
                    <a:pt x="261" y="480"/>
                  </a:lnTo>
                  <a:lnTo>
                    <a:pt x="254" y="482"/>
                  </a:lnTo>
                  <a:lnTo>
                    <a:pt x="254" y="482"/>
                  </a:lnTo>
                  <a:lnTo>
                    <a:pt x="249" y="484"/>
                  </a:lnTo>
                  <a:lnTo>
                    <a:pt x="244" y="485"/>
                  </a:lnTo>
                  <a:lnTo>
                    <a:pt x="239" y="484"/>
                  </a:lnTo>
                  <a:lnTo>
                    <a:pt x="234" y="481"/>
                  </a:lnTo>
                  <a:lnTo>
                    <a:pt x="234" y="481"/>
                  </a:lnTo>
                  <a:lnTo>
                    <a:pt x="233" y="481"/>
                  </a:lnTo>
                  <a:lnTo>
                    <a:pt x="232" y="481"/>
                  </a:lnTo>
                  <a:lnTo>
                    <a:pt x="229" y="482"/>
                  </a:lnTo>
                  <a:lnTo>
                    <a:pt x="229" y="482"/>
                  </a:lnTo>
                  <a:lnTo>
                    <a:pt x="224" y="483"/>
                  </a:lnTo>
                  <a:lnTo>
                    <a:pt x="222" y="482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16" y="478"/>
                  </a:lnTo>
                  <a:lnTo>
                    <a:pt x="214" y="477"/>
                  </a:lnTo>
                  <a:lnTo>
                    <a:pt x="210" y="477"/>
                  </a:lnTo>
                  <a:lnTo>
                    <a:pt x="205" y="479"/>
                  </a:lnTo>
                  <a:lnTo>
                    <a:pt x="205" y="479"/>
                  </a:lnTo>
                  <a:lnTo>
                    <a:pt x="202" y="471"/>
                  </a:lnTo>
                  <a:lnTo>
                    <a:pt x="202" y="471"/>
                  </a:lnTo>
                  <a:lnTo>
                    <a:pt x="192" y="478"/>
                  </a:lnTo>
                  <a:lnTo>
                    <a:pt x="192" y="478"/>
                  </a:lnTo>
                  <a:lnTo>
                    <a:pt x="194" y="469"/>
                  </a:lnTo>
                  <a:lnTo>
                    <a:pt x="194" y="469"/>
                  </a:lnTo>
                  <a:lnTo>
                    <a:pt x="187" y="473"/>
                  </a:lnTo>
                  <a:lnTo>
                    <a:pt x="187" y="473"/>
                  </a:lnTo>
                  <a:lnTo>
                    <a:pt x="187" y="465"/>
                  </a:lnTo>
                  <a:lnTo>
                    <a:pt x="187" y="465"/>
                  </a:lnTo>
                  <a:lnTo>
                    <a:pt x="174" y="470"/>
                  </a:lnTo>
                  <a:lnTo>
                    <a:pt x="174" y="470"/>
                  </a:lnTo>
                  <a:lnTo>
                    <a:pt x="172" y="466"/>
                  </a:lnTo>
                  <a:lnTo>
                    <a:pt x="170" y="462"/>
                  </a:lnTo>
                  <a:lnTo>
                    <a:pt x="169" y="461"/>
                  </a:lnTo>
                  <a:lnTo>
                    <a:pt x="167" y="460"/>
                  </a:lnTo>
                  <a:lnTo>
                    <a:pt x="165" y="460"/>
                  </a:lnTo>
                  <a:lnTo>
                    <a:pt x="162" y="461"/>
                  </a:lnTo>
                  <a:lnTo>
                    <a:pt x="162" y="461"/>
                  </a:lnTo>
                  <a:lnTo>
                    <a:pt x="161" y="461"/>
                  </a:lnTo>
                  <a:lnTo>
                    <a:pt x="160" y="459"/>
                  </a:lnTo>
                  <a:lnTo>
                    <a:pt x="156" y="456"/>
                  </a:lnTo>
                  <a:lnTo>
                    <a:pt x="156" y="456"/>
                  </a:lnTo>
                  <a:lnTo>
                    <a:pt x="150" y="458"/>
                  </a:lnTo>
                  <a:lnTo>
                    <a:pt x="150" y="458"/>
                  </a:lnTo>
                  <a:lnTo>
                    <a:pt x="147" y="452"/>
                  </a:lnTo>
                  <a:lnTo>
                    <a:pt x="147" y="452"/>
                  </a:lnTo>
                  <a:lnTo>
                    <a:pt x="136" y="456"/>
                  </a:lnTo>
                  <a:lnTo>
                    <a:pt x="136" y="456"/>
                  </a:lnTo>
                  <a:lnTo>
                    <a:pt x="135" y="451"/>
                  </a:lnTo>
                  <a:lnTo>
                    <a:pt x="135" y="451"/>
                  </a:lnTo>
                  <a:lnTo>
                    <a:pt x="119" y="447"/>
                  </a:lnTo>
                  <a:lnTo>
                    <a:pt x="119" y="447"/>
                  </a:lnTo>
                  <a:lnTo>
                    <a:pt x="118" y="441"/>
                  </a:lnTo>
                  <a:lnTo>
                    <a:pt x="118" y="441"/>
                  </a:lnTo>
                  <a:lnTo>
                    <a:pt x="104" y="437"/>
                  </a:lnTo>
                  <a:lnTo>
                    <a:pt x="104" y="437"/>
                  </a:lnTo>
                  <a:lnTo>
                    <a:pt x="103" y="433"/>
                  </a:lnTo>
                  <a:lnTo>
                    <a:pt x="103" y="433"/>
                  </a:lnTo>
                  <a:lnTo>
                    <a:pt x="96" y="434"/>
                  </a:lnTo>
                  <a:lnTo>
                    <a:pt x="96" y="434"/>
                  </a:lnTo>
                  <a:lnTo>
                    <a:pt x="94" y="424"/>
                  </a:lnTo>
                  <a:lnTo>
                    <a:pt x="94" y="424"/>
                  </a:lnTo>
                  <a:lnTo>
                    <a:pt x="84" y="427"/>
                  </a:lnTo>
                  <a:lnTo>
                    <a:pt x="84" y="427"/>
                  </a:lnTo>
                  <a:lnTo>
                    <a:pt x="85" y="419"/>
                  </a:lnTo>
                  <a:lnTo>
                    <a:pt x="84" y="415"/>
                  </a:lnTo>
                  <a:lnTo>
                    <a:pt x="82" y="411"/>
                  </a:lnTo>
                  <a:lnTo>
                    <a:pt x="82" y="411"/>
                  </a:lnTo>
                  <a:lnTo>
                    <a:pt x="80" y="409"/>
                  </a:lnTo>
                  <a:lnTo>
                    <a:pt x="79" y="408"/>
                  </a:lnTo>
                  <a:lnTo>
                    <a:pt x="75" y="407"/>
                  </a:lnTo>
                  <a:lnTo>
                    <a:pt x="71" y="405"/>
                  </a:lnTo>
                  <a:lnTo>
                    <a:pt x="67" y="403"/>
                  </a:lnTo>
                  <a:lnTo>
                    <a:pt x="67" y="403"/>
                  </a:lnTo>
                  <a:lnTo>
                    <a:pt x="79" y="395"/>
                  </a:lnTo>
                  <a:lnTo>
                    <a:pt x="79" y="395"/>
                  </a:lnTo>
                  <a:lnTo>
                    <a:pt x="68" y="390"/>
                  </a:lnTo>
                  <a:lnTo>
                    <a:pt x="68" y="390"/>
                  </a:lnTo>
                  <a:lnTo>
                    <a:pt x="76" y="387"/>
                  </a:lnTo>
                  <a:lnTo>
                    <a:pt x="76" y="387"/>
                  </a:lnTo>
                  <a:lnTo>
                    <a:pt x="73" y="384"/>
                  </a:lnTo>
                  <a:lnTo>
                    <a:pt x="73" y="384"/>
                  </a:lnTo>
                  <a:lnTo>
                    <a:pt x="72" y="381"/>
                  </a:lnTo>
                  <a:lnTo>
                    <a:pt x="71" y="378"/>
                  </a:lnTo>
                  <a:lnTo>
                    <a:pt x="71" y="378"/>
                  </a:lnTo>
                  <a:lnTo>
                    <a:pt x="72" y="375"/>
                  </a:lnTo>
                  <a:lnTo>
                    <a:pt x="72" y="373"/>
                  </a:lnTo>
                  <a:lnTo>
                    <a:pt x="69" y="371"/>
                  </a:lnTo>
                  <a:lnTo>
                    <a:pt x="66" y="369"/>
                  </a:lnTo>
                  <a:lnTo>
                    <a:pt x="66" y="369"/>
                  </a:lnTo>
                  <a:lnTo>
                    <a:pt x="75" y="362"/>
                  </a:lnTo>
                  <a:lnTo>
                    <a:pt x="75" y="362"/>
                  </a:lnTo>
                  <a:lnTo>
                    <a:pt x="64" y="356"/>
                  </a:lnTo>
                  <a:lnTo>
                    <a:pt x="64" y="356"/>
                  </a:lnTo>
                  <a:lnTo>
                    <a:pt x="70" y="351"/>
                  </a:lnTo>
                  <a:lnTo>
                    <a:pt x="77" y="346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80" y="346"/>
                  </a:lnTo>
                  <a:lnTo>
                    <a:pt x="84" y="347"/>
                  </a:lnTo>
                  <a:lnTo>
                    <a:pt x="84" y="347"/>
                  </a:lnTo>
                  <a:lnTo>
                    <a:pt x="83" y="340"/>
                  </a:lnTo>
                  <a:lnTo>
                    <a:pt x="83" y="340"/>
                  </a:lnTo>
                  <a:lnTo>
                    <a:pt x="83" y="335"/>
                  </a:lnTo>
                  <a:lnTo>
                    <a:pt x="83" y="335"/>
                  </a:lnTo>
                  <a:lnTo>
                    <a:pt x="88" y="337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4" y="342"/>
                  </a:lnTo>
                  <a:lnTo>
                    <a:pt x="94" y="344"/>
                  </a:lnTo>
                  <a:lnTo>
                    <a:pt x="94" y="344"/>
                  </a:lnTo>
                  <a:lnTo>
                    <a:pt x="92" y="348"/>
                  </a:lnTo>
                  <a:lnTo>
                    <a:pt x="92" y="352"/>
                  </a:lnTo>
                  <a:lnTo>
                    <a:pt x="94" y="360"/>
                  </a:lnTo>
                  <a:lnTo>
                    <a:pt x="94" y="360"/>
                  </a:lnTo>
                  <a:lnTo>
                    <a:pt x="95" y="364"/>
                  </a:lnTo>
                  <a:lnTo>
                    <a:pt x="95" y="369"/>
                  </a:lnTo>
                  <a:lnTo>
                    <a:pt x="95" y="369"/>
                  </a:lnTo>
                  <a:lnTo>
                    <a:pt x="108" y="377"/>
                  </a:lnTo>
                  <a:lnTo>
                    <a:pt x="108" y="377"/>
                  </a:lnTo>
                  <a:lnTo>
                    <a:pt x="110" y="378"/>
                  </a:lnTo>
                  <a:lnTo>
                    <a:pt x="110" y="378"/>
                  </a:lnTo>
                  <a:lnTo>
                    <a:pt x="112" y="383"/>
                  </a:lnTo>
                  <a:lnTo>
                    <a:pt x="115" y="387"/>
                  </a:lnTo>
                  <a:lnTo>
                    <a:pt x="120" y="389"/>
                  </a:lnTo>
                  <a:lnTo>
                    <a:pt x="125" y="389"/>
                  </a:lnTo>
                  <a:lnTo>
                    <a:pt x="125" y="389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39" y="405"/>
                  </a:lnTo>
                  <a:lnTo>
                    <a:pt x="139" y="405"/>
                  </a:lnTo>
                  <a:lnTo>
                    <a:pt x="138" y="407"/>
                  </a:lnTo>
                  <a:lnTo>
                    <a:pt x="138" y="407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4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71" y="425"/>
                  </a:lnTo>
                  <a:lnTo>
                    <a:pt x="171" y="425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1" y="428"/>
                  </a:lnTo>
                  <a:lnTo>
                    <a:pt x="181" y="428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6" y="435"/>
                  </a:lnTo>
                  <a:lnTo>
                    <a:pt x="196" y="435"/>
                  </a:lnTo>
                  <a:lnTo>
                    <a:pt x="205" y="431"/>
                  </a:lnTo>
                  <a:lnTo>
                    <a:pt x="205" y="431"/>
                  </a:lnTo>
                  <a:lnTo>
                    <a:pt x="208" y="434"/>
                  </a:lnTo>
                  <a:lnTo>
                    <a:pt x="211" y="436"/>
                  </a:lnTo>
                  <a:lnTo>
                    <a:pt x="212" y="436"/>
                  </a:lnTo>
                  <a:lnTo>
                    <a:pt x="214" y="436"/>
                  </a:lnTo>
                  <a:lnTo>
                    <a:pt x="216" y="435"/>
                  </a:lnTo>
                  <a:lnTo>
                    <a:pt x="218" y="433"/>
                  </a:lnTo>
                  <a:lnTo>
                    <a:pt x="218" y="433"/>
                  </a:lnTo>
                  <a:lnTo>
                    <a:pt x="221" y="436"/>
                  </a:lnTo>
                  <a:lnTo>
                    <a:pt x="224" y="438"/>
                  </a:lnTo>
                  <a:lnTo>
                    <a:pt x="228" y="438"/>
                  </a:lnTo>
                  <a:lnTo>
                    <a:pt x="231" y="435"/>
                  </a:lnTo>
                  <a:lnTo>
                    <a:pt x="231" y="435"/>
                  </a:lnTo>
                  <a:lnTo>
                    <a:pt x="233" y="438"/>
                  </a:lnTo>
                  <a:lnTo>
                    <a:pt x="233" y="438"/>
                  </a:lnTo>
                  <a:lnTo>
                    <a:pt x="249" y="436"/>
                  </a:lnTo>
                  <a:lnTo>
                    <a:pt x="249" y="436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60" y="439"/>
                  </a:lnTo>
                  <a:lnTo>
                    <a:pt x="260" y="439"/>
                  </a:lnTo>
                  <a:lnTo>
                    <a:pt x="266" y="441"/>
                  </a:lnTo>
                  <a:lnTo>
                    <a:pt x="272" y="441"/>
                  </a:lnTo>
                  <a:lnTo>
                    <a:pt x="277" y="440"/>
                  </a:lnTo>
                  <a:lnTo>
                    <a:pt x="280" y="439"/>
                  </a:lnTo>
                  <a:lnTo>
                    <a:pt x="283" y="437"/>
                  </a:lnTo>
                  <a:lnTo>
                    <a:pt x="283" y="437"/>
                  </a:lnTo>
                  <a:lnTo>
                    <a:pt x="290" y="444"/>
                  </a:lnTo>
                  <a:lnTo>
                    <a:pt x="290" y="444"/>
                  </a:lnTo>
                  <a:lnTo>
                    <a:pt x="297" y="438"/>
                  </a:lnTo>
                  <a:lnTo>
                    <a:pt x="297" y="438"/>
                  </a:lnTo>
                  <a:lnTo>
                    <a:pt x="302" y="443"/>
                  </a:lnTo>
                  <a:lnTo>
                    <a:pt x="302" y="443"/>
                  </a:lnTo>
                  <a:lnTo>
                    <a:pt x="307" y="435"/>
                  </a:lnTo>
                  <a:lnTo>
                    <a:pt x="307" y="435"/>
                  </a:lnTo>
                  <a:lnTo>
                    <a:pt x="311" y="442"/>
                  </a:lnTo>
                  <a:lnTo>
                    <a:pt x="311" y="442"/>
                  </a:lnTo>
                  <a:lnTo>
                    <a:pt x="311" y="439"/>
                  </a:lnTo>
                  <a:lnTo>
                    <a:pt x="311" y="439"/>
                  </a:lnTo>
                  <a:lnTo>
                    <a:pt x="320" y="437"/>
                  </a:lnTo>
                  <a:lnTo>
                    <a:pt x="324" y="436"/>
                  </a:lnTo>
                  <a:lnTo>
                    <a:pt x="329" y="436"/>
                  </a:lnTo>
                  <a:lnTo>
                    <a:pt x="329" y="436"/>
                  </a:lnTo>
                  <a:lnTo>
                    <a:pt x="333" y="436"/>
                  </a:lnTo>
                  <a:lnTo>
                    <a:pt x="336" y="435"/>
                  </a:lnTo>
                  <a:lnTo>
                    <a:pt x="342" y="432"/>
                  </a:lnTo>
                  <a:lnTo>
                    <a:pt x="342" y="432"/>
                  </a:lnTo>
                  <a:lnTo>
                    <a:pt x="343" y="431"/>
                  </a:lnTo>
                  <a:lnTo>
                    <a:pt x="345" y="430"/>
                  </a:lnTo>
                  <a:lnTo>
                    <a:pt x="345" y="430"/>
                  </a:lnTo>
                  <a:lnTo>
                    <a:pt x="352" y="429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61" y="426"/>
                  </a:lnTo>
                  <a:lnTo>
                    <a:pt x="363" y="425"/>
                  </a:lnTo>
                  <a:lnTo>
                    <a:pt x="367" y="422"/>
                  </a:lnTo>
                  <a:lnTo>
                    <a:pt x="367" y="422"/>
                  </a:lnTo>
                  <a:lnTo>
                    <a:pt x="370" y="421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6" y="414"/>
                  </a:lnTo>
                  <a:lnTo>
                    <a:pt x="377" y="412"/>
                  </a:lnTo>
                  <a:lnTo>
                    <a:pt x="380" y="410"/>
                  </a:lnTo>
                  <a:lnTo>
                    <a:pt x="380" y="410"/>
                  </a:lnTo>
                  <a:lnTo>
                    <a:pt x="382" y="409"/>
                  </a:lnTo>
                  <a:lnTo>
                    <a:pt x="386" y="409"/>
                  </a:lnTo>
                  <a:lnTo>
                    <a:pt x="393" y="409"/>
                  </a:lnTo>
                  <a:lnTo>
                    <a:pt x="393" y="409"/>
                  </a:lnTo>
                  <a:lnTo>
                    <a:pt x="390" y="415"/>
                  </a:lnTo>
                  <a:lnTo>
                    <a:pt x="390" y="420"/>
                  </a:lnTo>
                  <a:lnTo>
                    <a:pt x="391" y="424"/>
                  </a:lnTo>
                  <a:lnTo>
                    <a:pt x="394" y="429"/>
                  </a:lnTo>
                  <a:lnTo>
                    <a:pt x="394" y="429"/>
                  </a:lnTo>
                  <a:close/>
                  <a:moveTo>
                    <a:pt x="392" y="195"/>
                  </a:moveTo>
                  <a:lnTo>
                    <a:pt x="392" y="195"/>
                  </a:lnTo>
                  <a:lnTo>
                    <a:pt x="386" y="196"/>
                  </a:lnTo>
                  <a:lnTo>
                    <a:pt x="382" y="194"/>
                  </a:lnTo>
                  <a:lnTo>
                    <a:pt x="379" y="191"/>
                  </a:lnTo>
                  <a:lnTo>
                    <a:pt x="377" y="186"/>
                  </a:lnTo>
                  <a:lnTo>
                    <a:pt x="377" y="186"/>
                  </a:lnTo>
                  <a:lnTo>
                    <a:pt x="375" y="176"/>
                  </a:lnTo>
                  <a:lnTo>
                    <a:pt x="373" y="165"/>
                  </a:lnTo>
                  <a:lnTo>
                    <a:pt x="373" y="165"/>
                  </a:lnTo>
                  <a:lnTo>
                    <a:pt x="370" y="167"/>
                  </a:lnTo>
                  <a:lnTo>
                    <a:pt x="367" y="169"/>
                  </a:lnTo>
                  <a:lnTo>
                    <a:pt x="365" y="173"/>
                  </a:lnTo>
                  <a:lnTo>
                    <a:pt x="363" y="177"/>
                  </a:lnTo>
                  <a:lnTo>
                    <a:pt x="363" y="177"/>
                  </a:lnTo>
                  <a:lnTo>
                    <a:pt x="362" y="181"/>
                  </a:lnTo>
                  <a:lnTo>
                    <a:pt x="361" y="184"/>
                  </a:lnTo>
                  <a:lnTo>
                    <a:pt x="361" y="184"/>
                  </a:lnTo>
                  <a:lnTo>
                    <a:pt x="358" y="189"/>
                  </a:lnTo>
                  <a:lnTo>
                    <a:pt x="355" y="192"/>
                  </a:lnTo>
                  <a:lnTo>
                    <a:pt x="349" y="199"/>
                  </a:lnTo>
                  <a:lnTo>
                    <a:pt x="341" y="204"/>
                  </a:lnTo>
                  <a:lnTo>
                    <a:pt x="333" y="209"/>
                  </a:lnTo>
                  <a:lnTo>
                    <a:pt x="333" y="209"/>
                  </a:lnTo>
                  <a:lnTo>
                    <a:pt x="327" y="211"/>
                  </a:lnTo>
                  <a:lnTo>
                    <a:pt x="322" y="212"/>
                  </a:lnTo>
                  <a:lnTo>
                    <a:pt x="318" y="212"/>
                  </a:lnTo>
                  <a:lnTo>
                    <a:pt x="313" y="211"/>
                  </a:lnTo>
                  <a:lnTo>
                    <a:pt x="309" y="209"/>
                  </a:lnTo>
                  <a:lnTo>
                    <a:pt x="306" y="205"/>
                  </a:lnTo>
                  <a:lnTo>
                    <a:pt x="303" y="201"/>
                  </a:lnTo>
                  <a:lnTo>
                    <a:pt x="301" y="196"/>
                  </a:lnTo>
                  <a:lnTo>
                    <a:pt x="301" y="196"/>
                  </a:lnTo>
                  <a:lnTo>
                    <a:pt x="300" y="193"/>
                  </a:lnTo>
                  <a:lnTo>
                    <a:pt x="299" y="191"/>
                  </a:lnTo>
                  <a:lnTo>
                    <a:pt x="297" y="191"/>
                  </a:lnTo>
                  <a:lnTo>
                    <a:pt x="294" y="191"/>
                  </a:lnTo>
                  <a:lnTo>
                    <a:pt x="294" y="191"/>
                  </a:lnTo>
                  <a:lnTo>
                    <a:pt x="275" y="192"/>
                  </a:lnTo>
                  <a:lnTo>
                    <a:pt x="257" y="191"/>
                  </a:lnTo>
                  <a:lnTo>
                    <a:pt x="257" y="191"/>
                  </a:lnTo>
                  <a:lnTo>
                    <a:pt x="245" y="190"/>
                  </a:lnTo>
                  <a:lnTo>
                    <a:pt x="240" y="188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14" y="169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88" y="148"/>
                  </a:lnTo>
                  <a:lnTo>
                    <a:pt x="184" y="146"/>
                  </a:lnTo>
                  <a:lnTo>
                    <a:pt x="180" y="145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86" y="153"/>
                  </a:lnTo>
                  <a:lnTo>
                    <a:pt x="186" y="153"/>
                  </a:lnTo>
                  <a:lnTo>
                    <a:pt x="175" y="158"/>
                  </a:lnTo>
                  <a:lnTo>
                    <a:pt x="175" y="158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86" y="181"/>
                  </a:lnTo>
                  <a:lnTo>
                    <a:pt x="186" y="181"/>
                  </a:lnTo>
                  <a:lnTo>
                    <a:pt x="199" y="179"/>
                  </a:lnTo>
                  <a:lnTo>
                    <a:pt x="199" y="179"/>
                  </a:lnTo>
                  <a:lnTo>
                    <a:pt x="190" y="197"/>
                  </a:lnTo>
                  <a:lnTo>
                    <a:pt x="190" y="197"/>
                  </a:lnTo>
                  <a:lnTo>
                    <a:pt x="203" y="196"/>
                  </a:lnTo>
                  <a:lnTo>
                    <a:pt x="203" y="196"/>
                  </a:lnTo>
                  <a:lnTo>
                    <a:pt x="200" y="204"/>
                  </a:lnTo>
                  <a:lnTo>
                    <a:pt x="200" y="204"/>
                  </a:lnTo>
                  <a:lnTo>
                    <a:pt x="205" y="206"/>
                  </a:lnTo>
                  <a:lnTo>
                    <a:pt x="205" y="206"/>
                  </a:lnTo>
                  <a:lnTo>
                    <a:pt x="204" y="219"/>
                  </a:lnTo>
                  <a:lnTo>
                    <a:pt x="204" y="219"/>
                  </a:lnTo>
                  <a:lnTo>
                    <a:pt x="212" y="214"/>
                  </a:lnTo>
                  <a:lnTo>
                    <a:pt x="212" y="214"/>
                  </a:lnTo>
                  <a:lnTo>
                    <a:pt x="217" y="232"/>
                  </a:lnTo>
                  <a:lnTo>
                    <a:pt x="217" y="232"/>
                  </a:lnTo>
                  <a:lnTo>
                    <a:pt x="221" y="231"/>
                  </a:lnTo>
                  <a:lnTo>
                    <a:pt x="222" y="232"/>
                  </a:lnTo>
                  <a:lnTo>
                    <a:pt x="222" y="233"/>
                  </a:lnTo>
                  <a:lnTo>
                    <a:pt x="222" y="236"/>
                  </a:lnTo>
                  <a:lnTo>
                    <a:pt x="222" y="239"/>
                  </a:lnTo>
                  <a:lnTo>
                    <a:pt x="222" y="239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26" y="253"/>
                  </a:lnTo>
                  <a:lnTo>
                    <a:pt x="226" y="253"/>
                  </a:lnTo>
                  <a:lnTo>
                    <a:pt x="234" y="244"/>
                  </a:lnTo>
                  <a:lnTo>
                    <a:pt x="234" y="244"/>
                  </a:lnTo>
                  <a:lnTo>
                    <a:pt x="234" y="265"/>
                  </a:lnTo>
                  <a:lnTo>
                    <a:pt x="234" y="265"/>
                  </a:lnTo>
                  <a:lnTo>
                    <a:pt x="241" y="257"/>
                  </a:lnTo>
                  <a:lnTo>
                    <a:pt x="241" y="257"/>
                  </a:lnTo>
                  <a:lnTo>
                    <a:pt x="244" y="262"/>
                  </a:lnTo>
                  <a:lnTo>
                    <a:pt x="244" y="262"/>
                  </a:lnTo>
                  <a:lnTo>
                    <a:pt x="246" y="258"/>
                  </a:lnTo>
                  <a:lnTo>
                    <a:pt x="247" y="258"/>
                  </a:lnTo>
                  <a:lnTo>
                    <a:pt x="248" y="258"/>
                  </a:lnTo>
                  <a:lnTo>
                    <a:pt x="250" y="260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7" y="257"/>
                  </a:lnTo>
                  <a:lnTo>
                    <a:pt x="257" y="257"/>
                  </a:lnTo>
                  <a:lnTo>
                    <a:pt x="259" y="259"/>
                  </a:lnTo>
                  <a:lnTo>
                    <a:pt x="262" y="261"/>
                  </a:lnTo>
                  <a:lnTo>
                    <a:pt x="265" y="262"/>
                  </a:lnTo>
                  <a:lnTo>
                    <a:pt x="267" y="262"/>
                  </a:lnTo>
                  <a:lnTo>
                    <a:pt x="270" y="261"/>
                  </a:lnTo>
                  <a:lnTo>
                    <a:pt x="273" y="260"/>
                  </a:lnTo>
                  <a:lnTo>
                    <a:pt x="278" y="255"/>
                  </a:lnTo>
                  <a:lnTo>
                    <a:pt x="278" y="255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283" y="256"/>
                  </a:lnTo>
                  <a:lnTo>
                    <a:pt x="285" y="252"/>
                  </a:lnTo>
                  <a:lnTo>
                    <a:pt x="286" y="251"/>
                  </a:lnTo>
                  <a:lnTo>
                    <a:pt x="287" y="251"/>
                  </a:lnTo>
                  <a:lnTo>
                    <a:pt x="289" y="251"/>
                  </a:lnTo>
                  <a:lnTo>
                    <a:pt x="292" y="253"/>
                  </a:lnTo>
                  <a:lnTo>
                    <a:pt x="292" y="253"/>
                  </a:lnTo>
                  <a:lnTo>
                    <a:pt x="295" y="247"/>
                  </a:lnTo>
                  <a:lnTo>
                    <a:pt x="298" y="242"/>
                  </a:lnTo>
                  <a:lnTo>
                    <a:pt x="301" y="240"/>
                  </a:lnTo>
                  <a:lnTo>
                    <a:pt x="303" y="238"/>
                  </a:lnTo>
                  <a:lnTo>
                    <a:pt x="306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1" y="230"/>
                  </a:lnTo>
                  <a:lnTo>
                    <a:pt x="312" y="227"/>
                  </a:lnTo>
                  <a:lnTo>
                    <a:pt x="313" y="226"/>
                  </a:lnTo>
                  <a:lnTo>
                    <a:pt x="314" y="226"/>
                  </a:lnTo>
                  <a:lnTo>
                    <a:pt x="317" y="228"/>
                  </a:lnTo>
                  <a:lnTo>
                    <a:pt x="317" y="228"/>
                  </a:lnTo>
                  <a:lnTo>
                    <a:pt x="334" y="216"/>
                  </a:lnTo>
                  <a:lnTo>
                    <a:pt x="334" y="216"/>
                  </a:lnTo>
                  <a:lnTo>
                    <a:pt x="334" y="233"/>
                  </a:lnTo>
                  <a:lnTo>
                    <a:pt x="334" y="233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38" y="240"/>
                  </a:lnTo>
                  <a:lnTo>
                    <a:pt x="338" y="240"/>
                  </a:lnTo>
                  <a:lnTo>
                    <a:pt x="342" y="239"/>
                  </a:lnTo>
                  <a:lnTo>
                    <a:pt x="345" y="240"/>
                  </a:lnTo>
                  <a:lnTo>
                    <a:pt x="347" y="242"/>
                  </a:lnTo>
                  <a:lnTo>
                    <a:pt x="347" y="244"/>
                  </a:lnTo>
                  <a:lnTo>
                    <a:pt x="348" y="250"/>
                  </a:lnTo>
                  <a:lnTo>
                    <a:pt x="348" y="253"/>
                  </a:lnTo>
                  <a:lnTo>
                    <a:pt x="349" y="256"/>
                  </a:lnTo>
                  <a:lnTo>
                    <a:pt x="349" y="25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61" y="262"/>
                  </a:lnTo>
                  <a:lnTo>
                    <a:pt x="361" y="262"/>
                  </a:lnTo>
                  <a:lnTo>
                    <a:pt x="363" y="257"/>
                  </a:lnTo>
                  <a:lnTo>
                    <a:pt x="363" y="257"/>
                  </a:lnTo>
                  <a:lnTo>
                    <a:pt x="381" y="265"/>
                  </a:lnTo>
                  <a:lnTo>
                    <a:pt x="381" y="265"/>
                  </a:lnTo>
                  <a:lnTo>
                    <a:pt x="386" y="261"/>
                  </a:lnTo>
                  <a:lnTo>
                    <a:pt x="389" y="260"/>
                  </a:lnTo>
                  <a:lnTo>
                    <a:pt x="391" y="260"/>
                  </a:lnTo>
                  <a:lnTo>
                    <a:pt x="391" y="260"/>
                  </a:lnTo>
                  <a:lnTo>
                    <a:pt x="394" y="260"/>
                  </a:lnTo>
                  <a:lnTo>
                    <a:pt x="397" y="258"/>
                  </a:lnTo>
                  <a:lnTo>
                    <a:pt x="399" y="256"/>
                  </a:lnTo>
                  <a:lnTo>
                    <a:pt x="400" y="253"/>
                  </a:lnTo>
                  <a:lnTo>
                    <a:pt x="400" y="253"/>
                  </a:lnTo>
                  <a:lnTo>
                    <a:pt x="401" y="248"/>
                  </a:lnTo>
                  <a:lnTo>
                    <a:pt x="401" y="248"/>
                  </a:lnTo>
                  <a:lnTo>
                    <a:pt x="405" y="248"/>
                  </a:lnTo>
                  <a:lnTo>
                    <a:pt x="406" y="247"/>
                  </a:lnTo>
                  <a:lnTo>
                    <a:pt x="407" y="242"/>
                  </a:lnTo>
                  <a:lnTo>
                    <a:pt x="407" y="242"/>
                  </a:lnTo>
                  <a:lnTo>
                    <a:pt x="410" y="233"/>
                  </a:lnTo>
                  <a:lnTo>
                    <a:pt x="410" y="233"/>
                  </a:lnTo>
                  <a:lnTo>
                    <a:pt x="412" y="234"/>
                  </a:lnTo>
                  <a:lnTo>
                    <a:pt x="412" y="234"/>
                  </a:lnTo>
                  <a:lnTo>
                    <a:pt x="412" y="230"/>
                  </a:lnTo>
                  <a:lnTo>
                    <a:pt x="412" y="228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5" y="224"/>
                  </a:lnTo>
                  <a:lnTo>
                    <a:pt x="415" y="222"/>
                  </a:lnTo>
                  <a:lnTo>
                    <a:pt x="414" y="217"/>
                  </a:lnTo>
                  <a:lnTo>
                    <a:pt x="414" y="217"/>
                  </a:lnTo>
                  <a:lnTo>
                    <a:pt x="415" y="211"/>
                  </a:lnTo>
                  <a:lnTo>
                    <a:pt x="416" y="204"/>
                  </a:lnTo>
                  <a:lnTo>
                    <a:pt x="416" y="204"/>
                  </a:lnTo>
                  <a:lnTo>
                    <a:pt x="419" y="203"/>
                  </a:lnTo>
                  <a:lnTo>
                    <a:pt x="419" y="203"/>
                  </a:lnTo>
                  <a:lnTo>
                    <a:pt x="413" y="197"/>
                  </a:lnTo>
                  <a:lnTo>
                    <a:pt x="410" y="195"/>
                  </a:lnTo>
                  <a:lnTo>
                    <a:pt x="406" y="193"/>
                  </a:lnTo>
                  <a:lnTo>
                    <a:pt x="406" y="193"/>
                  </a:lnTo>
                  <a:lnTo>
                    <a:pt x="403" y="192"/>
                  </a:lnTo>
                  <a:lnTo>
                    <a:pt x="399" y="193"/>
                  </a:lnTo>
                  <a:lnTo>
                    <a:pt x="392" y="195"/>
                  </a:lnTo>
                  <a:lnTo>
                    <a:pt x="392" y="195"/>
                  </a:lnTo>
                  <a:close/>
                  <a:moveTo>
                    <a:pt x="441" y="339"/>
                  </a:moveTo>
                  <a:lnTo>
                    <a:pt x="441" y="339"/>
                  </a:lnTo>
                  <a:lnTo>
                    <a:pt x="436" y="345"/>
                  </a:lnTo>
                  <a:lnTo>
                    <a:pt x="433" y="352"/>
                  </a:lnTo>
                  <a:lnTo>
                    <a:pt x="429" y="359"/>
                  </a:lnTo>
                  <a:lnTo>
                    <a:pt x="427" y="366"/>
                  </a:lnTo>
                  <a:lnTo>
                    <a:pt x="424" y="381"/>
                  </a:lnTo>
                  <a:lnTo>
                    <a:pt x="423" y="396"/>
                  </a:lnTo>
                  <a:lnTo>
                    <a:pt x="423" y="396"/>
                  </a:lnTo>
                  <a:lnTo>
                    <a:pt x="423" y="402"/>
                  </a:lnTo>
                  <a:lnTo>
                    <a:pt x="423" y="409"/>
                  </a:lnTo>
                  <a:lnTo>
                    <a:pt x="424" y="412"/>
                  </a:lnTo>
                  <a:lnTo>
                    <a:pt x="426" y="415"/>
                  </a:lnTo>
                  <a:lnTo>
                    <a:pt x="428" y="418"/>
                  </a:lnTo>
                  <a:lnTo>
                    <a:pt x="431" y="421"/>
                  </a:lnTo>
                  <a:lnTo>
                    <a:pt x="431" y="421"/>
                  </a:lnTo>
                  <a:lnTo>
                    <a:pt x="434" y="423"/>
                  </a:lnTo>
                  <a:lnTo>
                    <a:pt x="437" y="424"/>
                  </a:lnTo>
                  <a:lnTo>
                    <a:pt x="441" y="424"/>
                  </a:lnTo>
                  <a:lnTo>
                    <a:pt x="444" y="423"/>
                  </a:lnTo>
                  <a:lnTo>
                    <a:pt x="444" y="423"/>
                  </a:lnTo>
                  <a:lnTo>
                    <a:pt x="447" y="421"/>
                  </a:lnTo>
                  <a:lnTo>
                    <a:pt x="448" y="419"/>
                  </a:lnTo>
                  <a:lnTo>
                    <a:pt x="448" y="416"/>
                  </a:lnTo>
                  <a:lnTo>
                    <a:pt x="448" y="413"/>
                  </a:lnTo>
                  <a:lnTo>
                    <a:pt x="448" y="413"/>
                  </a:lnTo>
                  <a:lnTo>
                    <a:pt x="448" y="403"/>
                  </a:lnTo>
                  <a:lnTo>
                    <a:pt x="448" y="394"/>
                  </a:lnTo>
                  <a:lnTo>
                    <a:pt x="449" y="385"/>
                  </a:lnTo>
                  <a:lnTo>
                    <a:pt x="451" y="376"/>
                  </a:lnTo>
                  <a:lnTo>
                    <a:pt x="454" y="367"/>
                  </a:lnTo>
                  <a:lnTo>
                    <a:pt x="457" y="358"/>
                  </a:lnTo>
                  <a:lnTo>
                    <a:pt x="462" y="350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73" y="336"/>
                  </a:lnTo>
                  <a:lnTo>
                    <a:pt x="480" y="330"/>
                  </a:lnTo>
                  <a:lnTo>
                    <a:pt x="480" y="330"/>
                  </a:lnTo>
                  <a:lnTo>
                    <a:pt x="475" y="327"/>
                  </a:lnTo>
                  <a:lnTo>
                    <a:pt x="469" y="325"/>
                  </a:lnTo>
                  <a:lnTo>
                    <a:pt x="464" y="325"/>
                  </a:lnTo>
                  <a:lnTo>
                    <a:pt x="458" y="326"/>
                  </a:lnTo>
                  <a:lnTo>
                    <a:pt x="453" y="328"/>
                  </a:lnTo>
                  <a:lnTo>
                    <a:pt x="449" y="331"/>
                  </a:lnTo>
                  <a:lnTo>
                    <a:pt x="444" y="335"/>
                  </a:lnTo>
                  <a:lnTo>
                    <a:pt x="441" y="339"/>
                  </a:lnTo>
                  <a:lnTo>
                    <a:pt x="441" y="339"/>
                  </a:lnTo>
                  <a:close/>
                  <a:moveTo>
                    <a:pt x="80" y="101"/>
                  </a:moveTo>
                  <a:lnTo>
                    <a:pt x="80" y="101"/>
                  </a:lnTo>
                  <a:lnTo>
                    <a:pt x="79" y="99"/>
                  </a:lnTo>
                  <a:lnTo>
                    <a:pt x="77" y="97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51" y="102"/>
                  </a:lnTo>
                  <a:lnTo>
                    <a:pt x="39" y="108"/>
                  </a:lnTo>
                  <a:lnTo>
                    <a:pt x="26" y="111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7" y="114"/>
                  </a:lnTo>
                  <a:lnTo>
                    <a:pt x="3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30"/>
                  </a:lnTo>
                  <a:lnTo>
                    <a:pt x="5" y="136"/>
                  </a:lnTo>
                  <a:lnTo>
                    <a:pt x="9" y="140"/>
                  </a:lnTo>
                  <a:lnTo>
                    <a:pt x="12" y="141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30" y="140"/>
                  </a:lnTo>
                  <a:lnTo>
                    <a:pt x="45" y="136"/>
                  </a:lnTo>
                  <a:lnTo>
                    <a:pt x="59" y="131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79" y="118"/>
                  </a:lnTo>
                  <a:lnTo>
                    <a:pt x="81" y="116"/>
                  </a:lnTo>
                  <a:lnTo>
                    <a:pt x="83" y="114"/>
                  </a:lnTo>
                  <a:lnTo>
                    <a:pt x="83" y="112"/>
                  </a:lnTo>
                  <a:lnTo>
                    <a:pt x="82" y="109"/>
                  </a:lnTo>
                  <a:lnTo>
                    <a:pt x="80" y="101"/>
                  </a:lnTo>
                  <a:lnTo>
                    <a:pt x="80" y="101"/>
                  </a:lnTo>
                  <a:close/>
                  <a:moveTo>
                    <a:pt x="82" y="61"/>
                  </a:moveTo>
                  <a:lnTo>
                    <a:pt x="82" y="61"/>
                  </a:lnTo>
                  <a:lnTo>
                    <a:pt x="93" y="70"/>
                  </a:lnTo>
                  <a:lnTo>
                    <a:pt x="93" y="70"/>
                  </a:lnTo>
                  <a:lnTo>
                    <a:pt x="96" y="63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0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11" y="41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07" y="38"/>
                  </a:lnTo>
                  <a:lnTo>
                    <a:pt x="103" y="40"/>
                  </a:lnTo>
                  <a:lnTo>
                    <a:pt x="99" y="40"/>
                  </a:lnTo>
                  <a:lnTo>
                    <a:pt x="95" y="40"/>
                  </a:lnTo>
                  <a:lnTo>
                    <a:pt x="88" y="38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2" y="61"/>
                  </a:lnTo>
                  <a:lnTo>
                    <a:pt x="82" y="61"/>
                  </a:lnTo>
                  <a:close/>
                  <a:moveTo>
                    <a:pt x="323" y="319"/>
                  </a:moveTo>
                  <a:lnTo>
                    <a:pt x="323" y="319"/>
                  </a:lnTo>
                  <a:lnTo>
                    <a:pt x="328" y="317"/>
                  </a:lnTo>
                  <a:lnTo>
                    <a:pt x="332" y="314"/>
                  </a:lnTo>
                  <a:lnTo>
                    <a:pt x="336" y="311"/>
                  </a:lnTo>
                  <a:lnTo>
                    <a:pt x="338" y="307"/>
                  </a:lnTo>
                  <a:lnTo>
                    <a:pt x="340" y="303"/>
                  </a:lnTo>
                  <a:lnTo>
                    <a:pt x="342" y="298"/>
                  </a:lnTo>
                  <a:lnTo>
                    <a:pt x="342" y="293"/>
                  </a:lnTo>
                  <a:lnTo>
                    <a:pt x="341" y="288"/>
                  </a:lnTo>
                  <a:lnTo>
                    <a:pt x="341" y="288"/>
                  </a:lnTo>
                  <a:lnTo>
                    <a:pt x="340" y="283"/>
                  </a:lnTo>
                  <a:lnTo>
                    <a:pt x="337" y="278"/>
                  </a:lnTo>
                  <a:lnTo>
                    <a:pt x="334" y="275"/>
                  </a:lnTo>
                  <a:lnTo>
                    <a:pt x="330" y="273"/>
                  </a:lnTo>
                  <a:lnTo>
                    <a:pt x="326" y="271"/>
                  </a:lnTo>
                  <a:lnTo>
                    <a:pt x="322" y="271"/>
                  </a:lnTo>
                  <a:lnTo>
                    <a:pt x="317" y="272"/>
                  </a:lnTo>
                  <a:lnTo>
                    <a:pt x="312" y="274"/>
                  </a:lnTo>
                  <a:lnTo>
                    <a:pt x="312" y="274"/>
                  </a:lnTo>
                  <a:lnTo>
                    <a:pt x="308" y="276"/>
                  </a:lnTo>
                  <a:lnTo>
                    <a:pt x="306" y="279"/>
                  </a:lnTo>
                  <a:lnTo>
                    <a:pt x="304" y="282"/>
                  </a:lnTo>
                  <a:lnTo>
                    <a:pt x="302" y="285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9" y="304"/>
                  </a:lnTo>
                  <a:lnTo>
                    <a:pt x="300" y="309"/>
                  </a:lnTo>
                  <a:lnTo>
                    <a:pt x="303" y="313"/>
                  </a:lnTo>
                  <a:lnTo>
                    <a:pt x="306" y="316"/>
                  </a:lnTo>
                  <a:lnTo>
                    <a:pt x="310" y="318"/>
                  </a:lnTo>
                  <a:lnTo>
                    <a:pt x="314" y="320"/>
                  </a:lnTo>
                  <a:lnTo>
                    <a:pt x="319" y="320"/>
                  </a:lnTo>
                  <a:lnTo>
                    <a:pt x="323" y="319"/>
                  </a:lnTo>
                  <a:lnTo>
                    <a:pt x="323" y="319"/>
                  </a:lnTo>
                  <a:close/>
                  <a:moveTo>
                    <a:pt x="310" y="403"/>
                  </a:moveTo>
                  <a:lnTo>
                    <a:pt x="310" y="403"/>
                  </a:lnTo>
                  <a:lnTo>
                    <a:pt x="315" y="403"/>
                  </a:lnTo>
                  <a:lnTo>
                    <a:pt x="320" y="402"/>
                  </a:lnTo>
                  <a:lnTo>
                    <a:pt x="324" y="400"/>
                  </a:lnTo>
                  <a:lnTo>
                    <a:pt x="328" y="397"/>
                  </a:lnTo>
                  <a:lnTo>
                    <a:pt x="331" y="394"/>
                  </a:lnTo>
                  <a:lnTo>
                    <a:pt x="333" y="390"/>
                  </a:lnTo>
                  <a:lnTo>
                    <a:pt x="335" y="385"/>
                  </a:lnTo>
                  <a:lnTo>
                    <a:pt x="335" y="380"/>
                  </a:lnTo>
                  <a:lnTo>
                    <a:pt x="335" y="380"/>
                  </a:lnTo>
                  <a:lnTo>
                    <a:pt x="334" y="369"/>
                  </a:lnTo>
                  <a:lnTo>
                    <a:pt x="333" y="365"/>
                  </a:lnTo>
                  <a:lnTo>
                    <a:pt x="331" y="362"/>
                  </a:lnTo>
                  <a:lnTo>
                    <a:pt x="329" y="359"/>
                  </a:lnTo>
                  <a:lnTo>
                    <a:pt x="326" y="357"/>
                  </a:lnTo>
                  <a:lnTo>
                    <a:pt x="323" y="356"/>
                  </a:lnTo>
                  <a:lnTo>
                    <a:pt x="319" y="355"/>
                  </a:lnTo>
                  <a:lnTo>
                    <a:pt x="319" y="355"/>
                  </a:lnTo>
                  <a:lnTo>
                    <a:pt x="314" y="356"/>
                  </a:lnTo>
                  <a:lnTo>
                    <a:pt x="309" y="357"/>
                  </a:lnTo>
                  <a:lnTo>
                    <a:pt x="305" y="359"/>
                  </a:lnTo>
                  <a:lnTo>
                    <a:pt x="301" y="362"/>
                  </a:lnTo>
                  <a:lnTo>
                    <a:pt x="298" y="366"/>
                  </a:lnTo>
                  <a:lnTo>
                    <a:pt x="295" y="371"/>
                  </a:lnTo>
                  <a:lnTo>
                    <a:pt x="294" y="376"/>
                  </a:lnTo>
                  <a:lnTo>
                    <a:pt x="293" y="382"/>
                  </a:lnTo>
                  <a:lnTo>
                    <a:pt x="293" y="382"/>
                  </a:lnTo>
                  <a:lnTo>
                    <a:pt x="293" y="385"/>
                  </a:lnTo>
                  <a:lnTo>
                    <a:pt x="294" y="389"/>
                  </a:lnTo>
                  <a:lnTo>
                    <a:pt x="296" y="393"/>
                  </a:lnTo>
                  <a:lnTo>
                    <a:pt x="299" y="396"/>
                  </a:lnTo>
                  <a:lnTo>
                    <a:pt x="304" y="401"/>
                  </a:lnTo>
                  <a:lnTo>
                    <a:pt x="307" y="403"/>
                  </a:lnTo>
                  <a:lnTo>
                    <a:pt x="310" y="403"/>
                  </a:lnTo>
                  <a:lnTo>
                    <a:pt x="310" y="403"/>
                  </a:lnTo>
                  <a:close/>
                  <a:moveTo>
                    <a:pt x="309" y="67"/>
                  </a:moveTo>
                  <a:lnTo>
                    <a:pt x="309" y="67"/>
                  </a:lnTo>
                  <a:lnTo>
                    <a:pt x="313" y="66"/>
                  </a:lnTo>
                  <a:lnTo>
                    <a:pt x="316" y="64"/>
                  </a:lnTo>
                  <a:lnTo>
                    <a:pt x="320" y="61"/>
                  </a:lnTo>
                  <a:lnTo>
                    <a:pt x="323" y="57"/>
                  </a:lnTo>
                  <a:lnTo>
                    <a:pt x="325" y="53"/>
                  </a:lnTo>
                  <a:lnTo>
                    <a:pt x="327" y="49"/>
                  </a:lnTo>
                  <a:lnTo>
                    <a:pt x="328" y="45"/>
                  </a:lnTo>
                  <a:lnTo>
                    <a:pt x="328" y="42"/>
                  </a:lnTo>
                  <a:lnTo>
                    <a:pt x="328" y="42"/>
                  </a:lnTo>
                  <a:lnTo>
                    <a:pt x="326" y="36"/>
                  </a:lnTo>
                  <a:lnTo>
                    <a:pt x="324" y="34"/>
                  </a:lnTo>
                  <a:lnTo>
                    <a:pt x="322" y="33"/>
                  </a:lnTo>
                  <a:lnTo>
                    <a:pt x="320" y="32"/>
                  </a:lnTo>
                  <a:lnTo>
                    <a:pt x="318" y="31"/>
                  </a:lnTo>
                  <a:lnTo>
                    <a:pt x="315" y="32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09" y="36"/>
                  </a:lnTo>
                  <a:lnTo>
                    <a:pt x="306" y="39"/>
                  </a:lnTo>
                  <a:lnTo>
                    <a:pt x="306" y="39"/>
                  </a:lnTo>
                  <a:lnTo>
                    <a:pt x="312" y="40"/>
                  </a:lnTo>
                  <a:lnTo>
                    <a:pt x="315" y="41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8" y="45"/>
                  </a:lnTo>
                  <a:lnTo>
                    <a:pt x="319" y="47"/>
                  </a:lnTo>
                  <a:lnTo>
                    <a:pt x="318" y="52"/>
                  </a:lnTo>
                  <a:lnTo>
                    <a:pt x="315" y="57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08" y="63"/>
                  </a:lnTo>
                  <a:lnTo>
                    <a:pt x="305" y="62"/>
                  </a:lnTo>
                  <a:lnTo>
                    <a:pt x="302" y="60"/>
                  </a:lnTo>
                  <a:lnTo>
                    <a:pt x="300" y="56"/>
                  </a:lnTo>
                  <a:lnTo>
                    <a:pt x="300" y="56"/>
                  </a:lnTo>
                  <a:lnTo>
                    <a:pt x="300" y="62"/>
                  </a:lnTo>
                  <a:lnTo>
                    <a:pt x="301" y="66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9" y="67"/>
                  </a:lnTo>
                  <a:lnTo>
                    <a:pt x="309" y="67"/>
                  </a:lnTo>
                  <a:close/>
                  <a:moveTo>
                    <a:pt x="254" y="147"/>
                  </a:moveTo>
                  <a:lnTo>
                    <a:pt x="254" y="147"/>
                  </a:lnTo>
                  <a:lnTo>
                    <a:pt x="260" y="146"/>
                  </a:lnTo>
                  <a:lnTo>
                    <a:pt x="266" y="144"/>
                  </a:lnTo>
                  <a:lnTo>
                    <a:pt x="272" y="141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260" y="136"/>
                  </a:lnTo>
                  <a:lnTo>
                    <a:pt x="260" y="136"/>
                  </a:lnTo>
                  <a:lnTo>
                    <a:pt x="243" y="134"/>
                  </a:lnTo>
                  <a:lnTo>
                    <a:pt x="243" y="134"/>
                  </a:lnTo>
                  <a:lnTo>
                    <a:pt x="244" y="141"/>
                  </a:lnTo>
                  <a:lnTo>
                    <a:pt x="246" y="145"/>
                  </a:lnTo>
                  <a:lnTo>
                    <a:pt x="247" y="146"/>
                  </a:lnTo>
                  <a:lnTo>
                    <a:pt x="249" y="147"/>
                  </a:lnTo>
                  <a:lnTo>
                    <a:pt x="254" y="147"/>
                  </a:lnTo>
                  <a:lnTo>
                    <a:pt x="254" y="147"/>
                  </a:lnTo>
                  <a:close/>
                  <a:moveTo>
                    <a:pt x="191" y="31"/>
                  </a:moveTo>
                  <a:lnTo>
                    <a:pt x="191" y="31"/>
                  </a:lnTo>
                  <a:lnTo>
                    <a:pt x="190" y="23"/>
                  </a:lnTo>
                  <a:lnTo>
                    <a:pt x="190" y="23"/>
                  </a:lnTo>
                  <a:lnTo>
                    <a:pt x="191" y="18"/>
                  </a:lnTo>
                  <a:lnTo>
                    <a:pt x="192" y="15"/>
                  </a:lnTo>
                  <a:lnTo>
                    <a:pt x="193" y="11"/>
                  </a:lnTo>
                  <a:lnTo>
                    <a:pt x="195" y="8"/>
                  </a:lnTo>
                  <a:lnTo>
                    <a:pt x="198" y="5"/>
                  </a:lnTo>
                  <a:lnTo>
                    <a:pt x="201" y="3"/>
                  </a:lnTo>
                  <a:lnTo>
                    <a:pt x="204" y="1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5" y="2"/>
                  </a:lnTo>
                  <a:lnTo>
                    <a:pt x="217" y="5"/>
                  </a:lnTo>
                  <a:lnTo>
                    <a:pt x="217" y="5"/>
                  </a:lnTo>
                  <a:lnTo>
                    <a:pt x="218" y="9"/>
                  </a:lnTo>
                  <a:lnTo>
                    <a:pt x="219" y="13"/>
                  </a:lnTo>
                  <a:lnTo>
                    <a:pt x="218" y="18"/>
                  </a:lnTo>
                  <a:lnTo>
                    <a:pt x="217" y="23"/>
                  </a:lnTo>
                  <a:lnTo>
                    <a:pt x="215" y="28"/>
                  </a:lnTo>
                  <a:lnTo>
                    <a:pt x="213" y="32"/>
                  </a:lnTo>
                  <a:lnTo>
                    <a:pt x="210" y="36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1" y="40"/>
                  </a:lnTo>
                  <a:lnTo>
                    <a:pt x="198" y="40"/>
                  </a:lnTo>
                  <a:lnTo>
                    <a:pt x="196" y="39"/>
                  </a:lnTo>
                  <a:lnTo>
                    <a:pt x="195" y="38"/>
                  </a:lnTo>
                  <a:lnTo>
                    <a:pt x="193" y="36"/>
                  </a:lnTo>
                  <a:lnTo>
                    <a:pt x="191" y="31"/>
                  </a:lnTo>
                  <a:lnTo>
                    <a:pt x="191" y="31"/>
                  </a:lnTo>
                  <a:close/>
                  <a:moveTo>
                    <a:pt x="194" y="30"/>
                  </a:moveTo>
                  <a:lnTo>
                    <a:pt x="194" y="30"/>
                  </a:lnTo>
                  <a:lnTo>
                    <a:pt x="198" y="32"/>
                  </a:lnTo>
                  <a:lnTo>
                    <a:pt x="200" y="33"/>
                  </a:lnTo>
                  <a:lnTo>
                    <a:pt x="202" y="33"/>
                  </a:lnTo>
                  <a:lnTo>
                    <a:pt x="202" y="33"/>
                  </a:lnTo>
                  <a:lnTo>
                    <a:pt x="206" y="28"/>
                  </a:lnTo>
                  <a:lnTo>
                    <a:pt x="210" y="22"/>
                  </a:lnTo>
                  <a:lnTo>
                    <a:pt x="210" y="22"/>
                  </a:lnTo>
                  <a:lnTo>
                    <a:pt x="210" y="20"/>
                  </a:lnTo>
                  <a:lnTo>
                    <a:pt x="210" y="20"/>
                  </a:lnTo>
                  <a:lnTo>
                    <a:pt x="212" y="19"/>
                  </a:lnTo>
                  <a:lnTo>
                    <a:pt x="212" y="19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94" y="15"/>
                  </a:lnTo>
                  <a:lnTo>
                    <a:pt x="194" y="15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20"/>
                  </a:lnTo>
                  <a:lnTo>
                    <a:pt x="191" y="23"/>
                  </a:lnTo>
                  <a:lnTo>
                    <a:pt x="192" y="27"/>
                  </a:lnTo>
                  <a:lnTo>
                    <a:pt x="194" y="30"/>
                  </a:lnTo>
                  <a:lnTo>
                    <a:pt x="194" y="30"/>
                  </a:lnTo>
                  <a:close/>
                  <a:moveTo>
                    <a:pt x="921" y="5"/>
                  </a:moveTo>
                  <a:lnTo>
                    <a:pt x="921" y="5"/>
                  </a:lnTo>
                  <a:lnTo>
                    <a:pt x="917" y="10"/>
                  </a:lnTo>
                  <a:lnTo>
                    <a:pt x="914" y="15"/>
                  </a:lnTo>
                  <a:lnTo>
                    <a:pt x="914" y="15"/>
                  </a:lnTo>
                  <a:lnTo>
                    <a:pt x="921" y="15"/>
                  </a:lnTo>
                  <a:lnTo>
                    <a:pt x="924" y="15"/>
                  </a:lnTo>
                  <a:lnTo>
                    <a:pt x="926" y="16"/>
                  </a:lnTo>
                  <a:lnTo>
                    <a:pt x="926" y="16"/>
                  </a:lnTo>
                  <a:lnTo>
                    <a:pt x="928" y="18"/>
                  </a:lnTo>
                  <a:lnTo>
                    <a:pt x="929" y="21"/>
                  </a:lnTo>
                  <a:lnTo>
                    <a:pt x="929" y="24"/>
                  </a:lnTo>
                  <a:lnTo>
                    <a:pt x="929" y="27"/>
                  </a:lnTo>
                  <a:lnTo>
                    <a:pt x="929" y="27"/>
                  </a:lnTo>
                  <a:lnTo>
                    <a:pt x="928" y="29"/>
                  </a:lnTo>
                  <a:lnTo>
                    <a:pt x="925" y="31"/>
                  </a:lnTo>
                  <a:lnTo>
                    <a:pt x="920" y="34"/>
                  </a:lnTo>
                  <a:lnTo>
                    <a:pt x="920" y="34"/>
                  </a:lnTo>
                  <a:lnTo>
                    <a:pt x="912" y="21"/>
                  </a:lnTo>
                  <a:lnTo>
                    <a:pt x="912" y="21"/>
                  </a:lnTo>
                  <a:lnTo>
                    <a:pt x="912" y="27"/>
                  </a:lnTo>
                  <a:lnTo>
                    <a:pt x="914" y="34"/>
                  </a:lnTo>
                  <a:lnTo>
                    <a:pt x="914" y="34"/>
                  </a:lnTo>
                  <a:lnTo>
                    <a:pt x="915" y="37"/>
                  </a:lnTo>
                  <a:lnTo>
                    <a:pt x="918" y="39"/>
                  </a:lnTo>
                  <a:lnTo>
                    <a:pt x="921" y="39"/>
                  </a:lnTo>
                  <a:lnTo>
                    <a:pt x="925" y="38"/>
                  </a:lnTo>
                  <a:lnTo>
                    <a:pt x="925" y="38"/>
                  </a:lnTo>
                  <a:lnTo>
                    <a:pt x="929" y="36"/>
                  </a:lnTo>
                  <a:lnTo>
                    <a:pt x="932" y="34"/>
                  </a:lnTo>
                  <a:lnTo>
                    <a:pt x="934" y="30"/>
                  </a:lnTo>
                  <a:lnTo>
                    <a:pt x="936" y="26"/>
                  </a:lnTo>
                  <a:lnTo>
                    <a:pt x="937" y="22"/>
                  </a:lnTo>
                  <a:lnTo>
                    <a:pt x="937" y="18"/>
                  </a:lnTo>
                  <a:lnTo>
                    <a:pt x="936" y="13"/>
                  </a:lnTo>
                  <a:lnTo>
                    <a:pt x="934" y="8"/>
                  </a:lnTo>
                  <a:lnTo>
                    <a:pt x="934" y="8"/>
                  </a:lnTo>
                  <a:lnTo>
                    <a:pt x="931" y="5"/>
                  </a:lnTo>
                  <a:lnTo>
                    <a:pt x="928" y="3"/>
                  </a:lnTo>
                  <a:lnTo>
                    <a:pt x="925" y="3"/>
                  </a:lnTo>
                  <a:lnTo>
                    <a:pt x="921" y="5"/>
                  </a:lnTo>
                  <a:lnTo>
                    <a:pt x="921" y="5"/>
                  </a:lnTo>
                  <a:close/>
                  <a:moveTo>
                    <a:pt x="985" y="115"/>
                  </a:moveTo>
                  <a:lnTo>
                    <a:pt x="985" y="115"/>
                  </a:lnTo>
                  <a:lnTo>
                    <a:pt x="989" y="115"/>
                  </a:lnTo>
                  <a:lnTo>
                    <a:pt x="993" y="114"/>
                  </a:lnTo>
                  <a:lnTo>
                    <a:pt x="996" y="112"/>
                  </a:lnTo>
                  <a:lnTo>
                    <a:pt x="1000" y="110"/>
                  </a:lnTo>
                  <a:lnTo>
                    <a:pt x="1003" y="108"/>
                  </a:lnTo>
                  <a:lnTo>
                    <a:pt x="1006" y="105"/>
                  </a:lnTo>
                  <a:lnTo>
                    <a:pt x="1011" y="97"/>
                  </a:lnTo>
                  <a:lnTo>
                    <a:pt x="1011" y="97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974" y="109"/>
                  </a:lnTo>
                  <a:lnTo>
                    <a:pt x="976" y="112"/>
                  </a:lnTo>
                  <a:lnTo>
                    <a:pt x="980" y="114"/>
                  </a:lnTo>
                  <a:lnTo>
                    <a:pt x="985" y="115"/>
                  </a:lnTo>
                  <a:lnTo>
                    <a:pt x="985" y="115"/>
                  </a:lnTo>
                  <a:close/>
                  <a:moveTo>
                    <a:pt x="1041" y="63"/>
                  </a:moveTo>
                  <a:lnTo>
                    <a:pt x="1041" y="63"/>
                  </a:lnTo>
                  <a:lnTo>
                    <a:pt x="1038" y="65"/>
                  </a:lnTo>
                  <a:lnTo>
                    <a:pt x="1034" y="64"/>
                  </a:lnTo>
                  <a:lnTo>
                    <a:pt x="1030" y="63"/>
                  </a:lnTo>
                  <a:lnTo>
                    <a:pt x="1026" y="59"/>
                  </a:lnTo>
                  <a:lnTo>
                    <a:pt x="1026" y="59"/>
                  </a:lnTo>
                  <a:lnTo>
                    <a:pt x="1023" y="55"/>
                  </a:lnTo>
                  <a:lnTo>
                    <a:pt x="1022" y="51"/>
                  </a:lnTo>
                  <a:lnTo>
                    <a:pt x="1023" y="46"/>
                  </a:lnTo>
                  <a:lnTo>
                    <a:pt x="1024" y="40"/>
                  </a:lnTo>
                  <a:lnTo>
                    <a:pt x="1026" y="36"/>
                  </a:lnTo>
                  <a:lnTo>
                    <a:pt x="1029" y="31"/>
                  </a:lnTo>
                  <a:lnTo>
                    <a:pt x="1032" y="28"/>
                  </a:lnTo>
                  <a:lnTo>
                    <a:pt x="1035" y="27"/>
                  </a:lnTo>
                  <a:lnTo>
                    <a:pt x="1035" y="27"/>
                  </a:lnTo>
                  <a:lnTo>
                    <a:pt x="1041" y="27"/>
                  </a:lnTo>
                  <a:lnTo>
                    <a:pt x="1041" y="27"/>
                  </a:lnTo>
                  <a:lnTo>
                    <a:pt x="1042" y="27"/>
                  </a:lnTo>
                  <a:lnTo>
                    <a:pt x="1044" y="28"/>
                  </a:lnTo>
                  <a:lnTo>
                    <a:pt x="1044" y="28"/>
                  </a:lnTo>
                  <a:lnTo>
                    <a:pt x="1047" y="31"/>
                  </a:lnTo>
                  <a:lnTo>
                    <a:pt x="1048" y="36"/>
                  </a:lnTo>
                  <a:lnTo>
                    <a:pt x="1049" y="41"/>
                  </a:lnTo>
                  <a:lnTo>
                    <a:pt x="1049" y="46"/>
                  </a:lnTo>
                  <a:lnTo>
                    <a:pt x="1048" y="51"/>
                  </a:lnTo>
                  <a:lnTo>
                    <a:pt x="1047" y="56"/>
                  </a:lnTo>
                  <a:lnTo>
                    <a:pt x="1045" y="60"/>
                  </a:lnTo>
                  <a:lnTo>
                    <a:pt x="1041" y="63"/>
                  </a:lnTo>
                  <a:lnTo>
                    <a:pt x="1041" y="63"/>
                  </a:lnTo>
                  <a:close/>
                  <a:moveTo>
                    <a:pt x="1041" y="47"/>
                  </a:moveTo>
                  <a:lnTo>
                    <a:pt x="1041" y="47"/>
                  </a:lnTo>
                  <a:lnTo>
                    <a:pt x="1040" y="42"/>
                  </a:lnTo>
                  <a:lnTo>
                    <a:pt x="1039" y="39"/>
                  </a:lnTo>
                  <a:lnTo>
                    <a:pt x="1036" y="37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40"/>
                  </a:lnTo>
                  <a:lnTo>
                    <a:pt x="1026" y="44"/>
                  </a:lnTo>
                  <a:lnTo>
                    <a:pt x="1025" y="49"/>
                  </a:lnTo>
                  <a:lnTo>
                    <a:pt x="1025" y="49"/>
                  </a:lnTo>
                  <a:lnTo>
                    <a:pt x="1026" y="52"/>
                  </a:lnTo>
                  <a:lnTo>
                    <a:pt x="1027" y="55"/>
                  </a:lnTo>
                  <a:lnTo>
                    <a:pt x="1029" y="57"/>
                  </a:lnTo>
                  <a:lnTo>
                    <a:pt x="1032" y="57"/>
                  </a:lnTo>
                  <a:lnTo>
                    <a:pt x="1032" y="57"/>
                  </a:lnTo>
                  <a:lnTo>
                    <a:pt x="1036" y="57"/>
                  </a:lnTo>
                  <a:lnTo>
                    <a:pt x="1039" y="55"/>
                  </a:lnTo>
                  <a:lnTo>
                    <a:pt x="1040" y="51"/>
                  </a:lnTo>
                  <a:lnTo>
                    <a:pt x="1041" y="47"/>
                  </a:lnTo>
                  <a:lnTo>
                    <a:pt x="1041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8" name="Freeform 364"/>
            <p:cNvSpPr>
              <a:spLocks/>
            </p:cNvSpPr>
            <p:nvPr/>
          </p:nvSpPr>
          <p:spPr bwMode="auto">
            <a:xfrm>
              <a:off x="4519" y="3302"/>
              <a:ext cx="70" cy="104"/>
            </a:xfrm>
            <a:custGeom>
              <a:avLst/>
              <a:gdLst/>
              <a:ahLst/>
              <a:cxnLst>
                <a:cxn ang="0">
                  <a:pos x="27" y="70"/>
                </a:cxn>
                <a:cxn ang="0">
                  <a:pos x="27" y="70"/>
                </a:cxn>
                <a:cxn ang="0">
                  <a:pos x="27" y="58"/>
                </a:cxn>
                <a:cxn ang="0">
                  <a:pos x="28" y="52"/>
                </a:cxn>
                <a:cxn ang="0">
                  <a:pos x="29" y="47"/>
                </a:cxn>
                <a:cxn ang="0">
                  <a:pos x="31" y="41"/>
                </a:cxn>
                <a:cxn ang="0">
                  <a:pos x="34" y="36"/>
                </a:cxn>
                <a:cxn ang="0">
                  <a:pos x="38" y="31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56" y="16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64" y="3"/>
                </a:cxn>
                <a:cxn ang="0">
                  <a:pos x="56" y="1"/>
                </a:cxn>
                <a:cxn ang="0">
                  <a:pos x="56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1" y="2"/>
                </a:cxn>
                <a:cxn ang="0">
                  <a:pos x="41" y="2"/>
                </a:cxn>
                <a:cxn ang="0">
                  <a:pos x="33" y="6"/>
                </a:cxn>
                <a:cxn ang="0">
                  <a:pos x="25" y="11"/>
                </a:cxn>
                <a:cxn ang="0">
                  <a:pos x="19" y="16"/>
                </a:cxn>
                <a:cxn ang="0">
                  <a:pos x="13" y="22"/>
                </a:cxn>
                <a:cxn ang="0">
                  <a:pos x="8" y="29"/>
                </a:cxn>
                <a:cxn ang="0">
                  <a:pos x="4" y="36"/>
                </a:cxn>
                <a:cxn ang="0">
                  <a:pos x="1" y="45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74"/>
                </a:cxn>
                <a:cxn ang="0">
                  <a:pos x="1" y="83"/>
                </a:cxn>
                <a:cxn ang="0">
                  <a:pos x="2" y="87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5" y="85"/>
                </a:cxn>
                <a:cxn ang="0">
                  <a:pos x="6" y="79"/>
                </a:cxn>
                <a:cxn ang="0">
                  <a:pos x="8" y="65"/>
                </a:cxn>
                <a:cxn ang="0">
                  <a:pos x="9" y="59"/>
                </a:cxn>
                <a:cxn ang="0">
                  <a:pos x="11" y="52"/>
                </a:cxn>
                <a:cxn ang="0">
                  <a:pos x="15" y="47"/>
                </a:cxn>
                <a:cxn ang="0">
                  <a:pos x="20" y="42"/>
                </a:cxn>
                <a:cxn ang="0">
                  <a:pos x="20" y="42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6" y="70"/>
                </a:cxn>
                <a:cxn ang="0">
                  <a:pos x="16" y="70"/>
                </a:cxn>
                <a:cxn ang="0">
                  <a:pos x="20" y="88"/>
                </a:cxn>
                <a:cxn ang="0">
                  <a:pos x="20" y="88"/>
                </a:cxn>
                <a:cxn ang="0">
                  <a:pos x="22" y="97"/>
                </a:cxn>
                <a:cxn ang="0">
                  <a:pos x="24" y="10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0" y="97"/>
                </a:cxn>
                <a:cxn ang="0">
                  <a:pos x="31" y="94"/>
                </a:cxn>
                <a:cxn ang="0">
                  <a:pos x="31" y="91"/>
                </a:cxn>
                <a:cxn ang="0">
                  <a:pos x="31" y="91"/>
                </a:cxn>
                <a:cxn ang="0">
                  <a:pos x="30" y="86"/>
                </a:cxn>
                <a:cxn ang="0">
                  <a:pos x="29" y="81"/>
                </a:cxn>
                <a:cxn ang="0">
                  <a:pos x="27" y="70"/>
                </a:cxn>
                <a:cxn ang="0">
                  <a:pos x="27" y="70"/>
                </a:cxn>
              </a:cxnLst>
              <a:rect l="0" t="0" r="r" b="b"/>
              <a:pathLst>
                <a:path w="70" h="104">
                  <a:moveTo>
                    <a:pt x="27" y="70"/>
                  </a:moveTo>
                  <a:lnTo>
                    <a:pt x="27" y="70"/>
                  </a:lnTo>
                  <a:lnTo>
                    <a:pt x="27" y="58"/>
                  </a:lnTo>
                  <a:lnTo>
                    <a:pt x="28" y="52"/>
                  </a:lnTo>
                  <a:lnTo>
                    <a:pt x="29" y="47"/>
                  </a:lnTo>
                  <a:lnTo>
                    <a:pt x="31" y="41"/>
                  </a:lnTo>
                  <a:lnTo>
                    <a:pt x="34" y="36"/>
                  </a:lnTo>
                  <a:lnTo>
                    <a:pt x="38" y="31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56" y="1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4" y="3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33" y="6"/>
                  </a:lnTo>
                  <a:lnTo>
                    <a:pt x="25" y="11"/>
                  </a:lnTo>
                  <a:lnTo>
                    <a:pt x="19" y="16"/>
                  </a:lnTo>
                  <a:lnTo>
                    <a:pt x="13" y="22"/>
                  </a:lnTo>
                  <a:lnTo>
                    <a:pt x="8" y="29"/>
                  </a:lnTo>
                  <a:lnTo>
                    <a:pt x="4" y="36"/>
                  </a:lnTo>
                  <a:lnTo>
                    <a:pt x="1" y="4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74"/>
                  </a:lnTo>
                  <a:lnTo>
                    <a:pt x="1" y="83"/>
                  </a:lnTo>
                  <a:lnTo>
                    <a:pt x="2" y="87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5" y="85"/>
                  </a:lnTo>
                  <a:lnTo>
                    <a:pt x="6" y="79"/>
                  </a:lnTo>
                  <a:lnTo>
                    <a:pt x="8" y="65"/>
                  </a:lnTo>
                  <a:lnTo>
                    <a:pt x="9" y="59"/>
                  </a:lnTo>
                  <a:lnTo>
                    <a:pt x="11" y="52"/>
                  </a:lnTo>
                  <a:lnTo>
                    <a:pt x="15" y="47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97"/>
                  </a:lnTo>
                  <a:lnTo>
                    <a:pt x="24" y="10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0" y="97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0" y="86"/>
                  </a:lnTo>
                  <a:lnTo>
                    <a:pt x="29" y="81"/>
                  </a:lnTo>
                  <a:lnTo>
                    <a:pt x="27" y="70"/>
                  </a:lnTo>
                  <a:lnTo>
                    <a:pt x="27" y="70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9" name="Freeform 365"/>
            <p:cNvSpPr>
              <a:spLocks/>
            </p:cNvSpPr>
            <p:nvPr/>
          </p:nvSpPr>
          <p:spPr bwMode="auto">
            <a:xfrm>
              <a:off x="4481" y="3439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0" name="Freeform 366"/>
            <p:cNvSpPr>
              <a:spLocks noEditPoints="1"/>
            </p:cNvSpPr>
            <p:nvPr/>
          </p:nvSpPr>
          <p:spPr bwMode="auto">
            <a:xfrm>
              <a:off x="4417" y="3376"/>
              <a:ext cx="64" cy="95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31" y="31"/>
                </a:cxn>
                <a:cxn ang="0">
                  <a:pos x="15" y="10"/>
                </a:cxn>
                <a:cxn ang="0">
                  <a:pos x="12" y="19"/>
                </a:cxn>
                <a:cxn ang="0">
                  <a:pos x="9" y="18"/>
                </a:cxn>
                <a:cxn ang="0">
                  <a:pos x="4" y="0"/>
                </a:cxn>
                <a:cxn ang="0">
                  <a:pos x="2" y="11"/>
                </a:cxn>
                <a:cxn ang="0">
                  <a:pos x="2" y="21"/>
                </a:cxn>
                <a:cxn ang="0">
                  <a:pos x="10" y="40"/>
                </a:cxn>
                <a:cxn ang="0">
                  <a:pos x="8" y="41"/>
                </a:cxn>
                <a:cxn ang="0">
                  <a:pos x="0" y="29"/>
                </a:cxn>
                <a:cxn ang="0">
                  <a:pos x="4" y="51"/>
                </a:cxn>
                <a:cxn ang="0">
                  <a:pos x="10" y="66"/>
                </a:cxn>
                <a:cxn ang="0">
                  <a:pos x="13" y="71"/>
                </a:cxn>
                <a:cxn ang="0">
                  <a:pos x="23" y="81"/>
                </a:cxn>
                <a:cxn ang="0">
                  <a:pos x="25" y="85"/>
                </a:cxn>
                <a:cxn ang="0">
                  <a:pos x="31" y="92"/>
                </a:cxn>
                <a:cxn ang="0">
                  <a:pos x="39" y="95"/>
                </a:cxn>
                <a:cxn ang="0">
                  <a:pos x="42" y="95"/>
                </a:cxn>
                <a:cxn ang="0">
                  <a:pos x="50" y="93"/>
                </a:cxn>
                <a:cxn ang="0">
                  <a:pos x="57" y="83"/>
                </a:cxn>
                <a:cxn ang="0">
                  <a:pos x="60" y="73"/>
                </a:cxn>
                <a:cxn ang="0">
                  <a:pos x="64" y="63"/>
                </a:cxn>
                <a:cxn ang="0">
                  <a:pos x="55" y="58"/>
                </a:cxn>
                <a:cxn ang="0">
                  <a:pos x="53" y="55"/>
                </a:cxn>
                <a:cxn ang="0">
                  <a:pos x="46" y="43"/>
                </a:cxn>
                <a:cxn ang="0">
                  <a:pos x="41" y="36"/>
                </a:cxn>
                <a:cxn ang="0">
                  <a:pos x="32" y="32"/>
                </a:cxn>
                <a:cxn ang="0">
                  <a:pos x="45" y="79"/>
                </a:cxn>
                <a:cxn ang="0">
                  <a:pos x="37" y="75"/>
                </a:cxn>
                <a:cxn ang="0">
                  <a:pos x="33" y="69"/>
                </a:cxn>
                <a:cxn ang="0">
                  <a:pos x="32" y="66"/>
                </a:cxn>
                <a:cxn ang="0">
                  <a:pos x="40" y="74"/>
                </a:cxn>
                <a:cxn ang="0">
                  <a:pos x="47" y="77"/>
                </a:cxn>
                <a:cxn ang="0">
                  <a:pos x="50" y="77"/>
                </a:cxn>
                <a:cxn ang="0">
                  <a:pos x="50" y="79"/>
                </a:cxn>
                <a:cxn ang="0">
                  <a:pos x="45" y="79"/>
                </a:cxn>
                <a:cxn ang="0">
                  <a:pos x="30" y="47"/>
                </a:cxn>
                <a:cxn ang="0">
                  <a:pos x="54" y="68"/>
                </a:cxn>
                <a:cxn ang="0">
                  <a:pos x="52" y="68"/>
                </a:cxn>
                <a:cxn ang="0">
                  <a:pos x="40" y="61"/>
                </a:cxn>
                <a:cxn ang="0">
                  <a:pos x="31" y="51"/>
                </a:cxn>
                <a:cxn ang="0">
                  <a:pos x="30" y="47"/>
                </a:cxn>
              </a:cxnLst>
              <a:rect l="0" t="0" r="r" b="b"/>
              <a:pathLst>
                <a:path w="64" h="95">
                  <a:moveTo>
                    <a:pt x="32" y="32"/>
                  </a:moveTo>
                  <a:lnTo>
                    <a:pt x="32" y="32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6" y="3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51"/>
                  </a:lnTo>
                  <a:lnTo>
                    <a:pt x="7" y="61"/>
                  </a:lnTo>
                  <a:lnTo>
                    <a:pt x="10" y="66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19" y="78"/>
                  </a:lnTo>
                  <a:lnTo>
                    <a:pt x="23" y="81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8" y="90"/>
                  </a:lnTo>
                  <a:lnTo>
                    <a:pt x="31" y="92"/>
                  </a:lnTo>
                  <a:lnTo>
                    <a:pt x="35" y="94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2" y="95"/>
                  </a:lnTo>
                  <a:lnTo>
                    <a:pt x="45" y="95"/>
                  </a:lnTo>
                  <a:lnTo>
                    <a:pt x="50" y="93"/>
                  </a:lnTo>
                  <a:lnTo>
                    <a:pt x="54" y="89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0" y="7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59" y="61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3" y="55"/>
                  </a:lnTo>
                  <a:lnTo>
                    <a:pt x="51" y="51"/>
                  </a:lnTo>
                  <a:lnTo>
                    <a:pt x="46" y="43"/>
                  </a:lnTo>
                  <a:lnTo>
                    <a:pt x="44" y="39"/>
                  </a:lnTo>
                  <a:lnTo>
                    <a:pt x="41" y="36"/>
                  </a:lnTo>
                  <a:lnTo>
                    <a:pt x="37" y="34"/>
                  </a:lnTo>
                  <a:lnTo>
                    <a:pt x="32" y="32"/>
                  </a:lnTo>
                  <a:lnTo>
                    <a:pt x="32" y="32"/>
                  </a:lnTo>
                  <a:close/>
                  <a:moveTo>
                    <a:pt x="45" y="79"/>
                  </a:moveTo>
                  <a:lnTo>
                    <a:pt x="45" y="79"/>
                  </a:lnTo>
                  <a:lnTo>
                    <a:pt x="37" y="75"/>
                  </a:lnTo>
                  <a:lnTo>
                    <a:pt x="34" y="71"/>
                  </a:lnTo>
                  <a:lnTo>
                    <a:pt x="33" y="69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6" y="70"/>
                  </a:lnTo>
                  <a:lnTo>
                    <a:pt x="40" y="74"/>
                  </a:lnTo>
                  <a:lnTo>
                    <a:pt x="44" y="76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47" y="80"/>
                  </a:lnTo>
                  <a:lnTo>
                    <a:pt x="45" y="79"/>
                  </a:lnTo>
                  <a:lnTo>
                    <a:pt x="45" y="79"/>
                  </a:lnTo>
                  <a:close/>
                  <a:moveTo>
                    <a:pt x="30" y="47"/>
                  </a:moveTo>
                  <a:lnTo>
                    <a:pt x="30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48" y="67"/>
                  </a:lnTo>
                  <a:lnTo>
                    <a:pt x="40" y="61"/>
                  </a:lnTo>
                  <a:lnTo>
                    <a:pt x="33" y="54"/>
                  </a:lnTo>
                  <a:lnTo>
                    <a:pt x="31" y="51"/>
                  </a:lnTo>
                  <a:lnTo>
                    <a:pt x="30" y="47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1" name="Freeform 367"/>
            <p:cNvSpPr>
              <a:spLocks/>
            </p:cNvSpPr>
            <p:nvPr/>
          </p:nvSpPr>
          <p:spPr bwMode="auto">
            <a:xfrm>
              <a:off x="4552" y="3308"/>
              <a:ext cx="272" cy="185"/>
            </a:xfrm>
            <a:custGeom>
              <a:avLst/>
              <a:gdLst/>
              <a:ahLst/>
              <a:cxnLst>
                <a:cxn ang="0">
                  <a:pos x="272" y="153"/>
                </a:cxn>
                <a:cxn ang="0">
                  <a:pos x="208" y="95"/>
                </a:cxn>
                <a:cxn ang="0">
                  <a:pos x="219" y="126"/>
                </a:cxn>
                <a:cxn ang="0">
                  <a:pos x="207" y="97"/>
                </a:cxn>
                <a:cxn ang="0">
                  <a:pos x="192" y="81"/>
                </a:cxn>
                <a:cxn ang="0">
                  <a:pos x="144" y="55"/>
                </a:cxn>
                <a:cxn ang="0">
                  <a:pos x="139" y="49"/>
                </a:cxn>
                <a:cxn ang="0">
                  <a:pos x="124" y="28"/>
                </a:cxn>
                <a:cxn ang="0">
                  <a:pos x="100" y="8"/>
                </a:cxn>
                <a:cxn ang="0">
                  <a:pos x="74" y="0"/>
                </a:cxn>
                <a:cxn ang="0">
                  <a:pos x="53" y="4"/>
                </a:cxn>
                <a:cxn ang="0">
                  <a:pos x="35" y="7"/>
                </a:cxn>
                <a:cxn ang="0">
                  <a:pos x="10" y="28"/>
                </a:cxn>
                <a:cxn ang="0">
                  <a:pos x="1" y="45"/>
                </a:cxn>
                <a:cxn ang="0">
                  <a:pos x="2" y="77"/>
                </a:cxn>
                <a:cxn ang="0">
                  <a:pos x="9" y="91"/>
                </a:cxn>
                <a:cxn ang="0">
                  <a:pos x="26" y="96"/>
                </a:cxn>
                <a:cxn ang="0">
                  <a:pos x="28" y="78"/>
                </a:cxn>
                <a:cxn ang="0">
                  <a:pos x="32" y="46"/>
                </a:cxn>
                <a:cxn ang="0">
                  <a:pos x="37" y="50"/>
                </a:cxn>
                <a:cxn ang="0">
                  <a:pos x="33" y="70"/>
                </a:cxn>
                <a:cxn ang="0">
                  <a:pos x="40" y="94"/>
                </a:cxn>
                <a:cxn ang="0">
                  <a:pos x="52" y="106"/>
                </a:cxn>
                <a:cxn ang="0">
                  <a:pos x="67" y="96"/>
                </a:cxn>
                <a:cxn ang="0">
                  <a:pos x="78" y="73"/>
                </a:cxn>
                <a:cxn ang="0">
                  <a:pos x="80" y="59"/>
                </a:cxn>
                <a:cxn ang="0">
                  <a:pos x="84" y="65"/>
                </a:cxn>
                <a:cxn ang="0">
                  <a:pos x="86" y="88"/>
                </a:cxn>
                <a:cxn ang="0">
                  <a:pos x="95" y="102"/>
                </a:cxn>
                <a:cxn ang="0">
                  <a:pos x="106" y="105"/>
                </a:cxn>
                <a:cxn ang="0">
                  <a:pos x="114" y="98"/>
                </a:cxn>
                <a:cxn ang="0">
                  <a:pos x="131" y="78"/>
                </a:cxn>
                <a:cxn ang="0">
                  <a:pos x="146" y="106"/>
                </a:cxn>
                <a:cxn ang="0">
                  <a:pos x="150" y="75"/>
                </a:cxn>
                <a:cxn ang="0">
                  <a:pos x="153" y="73"/>
                </a:cxn>
                <a:cxn ang="0">
                  <a:pos x="155" y="105"/>
                </a:cxn>
                <a:cxn ang="0">
                  <a:pos x="170" y="149"/>
                </a:cxn>
                <a:cxn ang="0">
                  <a:pos x="191" y="175"/>
                </a:cxn>
                <a:cxn ang="0">
                  <a:pos x="210" y="185"/>
                </a:cxn>
                <a:cxn ang="0">
                  <a:pos x="200" y="163"/>
                </a:cxn>
                <a:cxn ang="0">
                  <a:pos x="187" y="139"/>
                </a:cxn>
                <a:cxn ang="0">
                  <a:pos x="183" y="114"/>
                </a:cxn>
                <a:cxn ang="0">
                  <a:pos x="201" y="157"/>
                </a:cxn>
                <a:cxn ang="0">
                  <a:pos x="210" y="155"/>
                </a:cxn>
                <a:cxn ang="0">
                  <a:pos x="199" y="127"/>
                </a:cxn>
                <a:cxn ang="0">
                  <a:pos x="214" y="148"/>
                </a:cxn>
                <a:cxn ang="0">
                  <a:pos x="223" y="142"/>
                </a:cxn>
                <a:cxn ang="0">
                  <a:pos x="240" y="144"/>
                </a:cxn>
                <a:cxn ang="0">
                  <a:pos x="257" y="153"/>
                </a:cxn>
              </a:cxnLst>
              <a:rect l="0" t="0" r="r" b="b"/>
              <a:pathLst>
                <a:path w="272" h="185">
                  <a:moveTo>
                    <a:pt x="270" y="157"/>
                  </a:moveTo>
                  <a:lnTo>
                    <a:pt x="270" y="157"/>
                  </a:lnTo>
                  <a:lnTo>
                    <a:pt x="272" y="153"/>
                  </a:lnTo>
                  <a:lnTo>
                    <a:pt x="272" y="153"/>
                  </a:lnTo>
                  <a:lnTo>
                    <a:pt x="209" y="94"/>
                  </a:lnTo>
                  <a:lnTo>
                    <a:pt x="209" y="94"/>
                  </a:lnTo>
                  <a:lnTo>
                    <a:pt x="208" y="95"/>
                  </a:lnTo>
                  <a:lnTo>
                    <a:pt x="208" y="9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19" y="126"/>
                  </a:lnTo>
                  <a:lnTo>
                    <a:pt x="219" y="126"/>
                  </a:lnTo>
                  <a:lnTo>
                    <a:pt x="217" y="120"/>
                  </a:lnTo>
                  <a:lnTo>
                    <a:pt x="217" y="120"/>
                  </a:lnTo>
                  <a:lnTo>
                    <a:pt x="210" y="105"/>
                  </a:lnTo>
                  <a:lnTo>
                    <a:pt x="207" y="97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198" y="85"/>
                  </a:lnTo>
                  <a:lnTo>
                    <a:pt x="192" y="81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62" y="64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43" y="58"/>
                  </a:lnTo>
                  <a:lnTo>
                    <a:pt x="143" y="58"/>
                  </a:lnTo>
                  <a:lnTo>
                    <a:pt x="139" y="49"/>
                  </a:lnTo>
                  <a:lnTo>
                    <a:pt x="137" y="44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24" y="28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06" y="12"/>
                  </a:lnTo>
                  <a:lnTo>
                    <a:pt x="100" y="8"/>
                  </a:lnTo>
                  <a:lnTo>
                    <a:pt x="94" y="5"/>
                  </a:lnTo>
                  <a:lnTo>
                    <a:pt x="88" y="3"/>
                  </a:lnTo>
                  <a:lnTo>
                    <a:pt x="81" y="1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3" y="4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0" y="5"/>
                  </a:lnTo>
                  <a:lnTo>
                    <a:pt x="35" y="7"/>
                  </a:lnTo>
                  <a:lnTo>
                    <a:pt x="30" y="9"/>
                  </a:lnTo>
                  <a:lnTo>
                    <a:pt x="25" y="12"/>
                  </a:lnTo>
                  <a:lnTo>
                    <a:pt x="17" y="19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6" y="33"/>
                  </a:lnTo>
                  <a:lnTo>
                    <a:pt x="3" y="39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3" y="83"/>
                  </a:lnTo>
                  <a:lnTo>
                    <a:pt x="6" y="87"/>
                  </a:lnTo>
                  <a:lnTo>
                    <a:pt x="9" y="91"/>
                  </a:lnTo>
                  <a:lnTo>
                    <a:pt x="12" y="94"/>
                  </a:lnTo>
                  <a:lnTo>
                    <a:pt x="16" y="96"/>
                  </a:lnTo>
                  <a:lnTo>
                    <a:pt x="21" y="96"/>
                  </a:lnTo>
                  <a:lnTo>
                    <a:pt x="26" y="96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0" y="86"/>
                  </a:lnTo>
                  <a:lnTo>
                    <a:pt x="28" y="78"/>
                  </a:lnTo>
                  <a:lnTo>
                    <a:pt x="27" y="70"/>
                  </a:lnTo>
                  <a:lnTo>
                    <a:pt x="27" y="61"/>
                  </a:lnTo>
                  <a:lnTo>
                    <a:pt x="29" y="54"/>
                  </a:lnTo>
                  <a:lnTo>
                    <a:pt x="32" y="46"/>
                  </a:lnTo>
                  <a:lnTo>
                    <a:pt x="37" y="39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5" y="57"/>
                  </a:lnTo>
                  <a:lnTo>
                    <a:pt x="33" y="63"/>
                  </a:lnTo>
                  <a:lnTo>
                    <a:pt x="33" y="70"/>
                  </a:lnTo>
                  <a:lnTo>
                    <a:pt x="33" y="76"/>
                  </a:lnTo>
                  <a:lnTo>
                    <a:pt x="35" y="82"/>
                  </a:lnTo>
                  <a:lnTo>
                    <a:pt x="37" y="88"/>
                  </a:lnTo>
                  <a:lnTo>
                    <a:pt x="40" y="94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8" y="104"/>
                  </a:lnTo>
                  <a:lnTo>
                    <a:pt x="52" y="106"/>
                  </a:lnTo>
                  <a:lnTo>
                    <a:pt x="56" y="106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7" y="96"/>
                  </a:lnTo>
                  <a:lnTo>
                    <a:pt x="73" y="87"/>
                  </a:lnTo>
                  <a:lnTo>
                    <a:pt x="75" y="83"/>
                  </a:lnTo>
                  <a:lnTo>
                    <a:pt x="77" y="78"/>
                  </a:lnTo>
                  <a:lnTo>
                    <a:pt x="78" y="73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3"/>
                  </a:lnTo>
                  <a:lnTo>
                    <a:pt x="80" y="59"/>
                  </a:lnTo>
                  <a:lnTo>
                    <a:pt x="82" y="56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4" y="65"/>
                  </a:lnTo>
                  <a:lnTo>
                    <a:pt x="84" y="71"/>
                  </a:lnTo>
                  <a:lnTo>
                    <a:pt x="84" y="77"/>
                  </a:lnTo>
                  <a:lnTo>
                    <a:pt x="85" y="83"/>
                  </a:lnTo>
                  <a:lnTo>
                    <a:pt x="86" y="88"/>
                  </a:lnTo>
                  <a:lnTo>
                    <a:pt x="89" y="94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5" y="102"/>
                  </a:lnTo>
                  <a:lnTo>
                    <a:pt x="97" y="104"/>
                  </a:lnTo>
                  <a:lnTo>
                    <a:pt x="100" y="105"/>
                  </a:lnTo>
                  <a:lnTo>
                    <a:pt x="103" y="105"/>
                  </a:lnTo>
                  <a:lnTo>
                    <a:pt x="106" y="105"/>
                  </a:lnTo>
                  <a:lnTo>
                    <a:pt x="109" y="104"/>
                  </a:lnTo>
                  <a:lnTo>
                    <a:pt x="111" y="102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21" y="84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1" y="78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40" y="97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7" y="95"/>
                  </a:lnTo>
                  <a:lnTo>
                    <a:pt x="148" y="85"/>
                  </a:lnTo>
                  <a:lnTo>
                    <a:pt x="150" y="75"/>
                  </a:lnTo>
                  <a:lnTo>
                    <a:pt x="152" y="70"/>
                  </a:lnTo>
                  <a:lnTo>
                    <a:pt x="154" y="65"/>
                  </a:lnTo>
                  <a:lnTo>
                    <a:pt x="154" y="65"/>
                  </a:lnTo>
                  <a:lnTo>
                    <a:pt x="153" y="73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3" y="93"/>
                  </a:lnTo>
                  <a:lnTo>
                    <a:pt x="155" y="105"/>
                  </a:lnTo>
                  <a:lnTo>
                    <a:pt x="157" y="116"/>
                  </a:lnTo>
                  <a:lnTo>
                    <a:pt x="160" y="128"/>
                  </a:lnTo>
                  <a:lnTo>
                    <a:pt x="165" y="138"/>
                  </a:lnTo>
                  <a:lnTo>
                    <a:pt x="170" y="149"/>
                  </a:lnTo>
                  <a:lnTo>
                    <a:pt x="177" y="159"/>
                  </a:lnTo>
                  <a:lnTo>
                    <a:pt x="185" y="168"/>
                  </a:lnTo>
                  <a:lnTo>
                    <a:pt x="185" y="168"/>
                  </a:lnTo>
                  <a:lnTo>
                    <a:pt x="191" y="175"/>
                  </a:lnTo>
                  <a:lnTo>
                    <a:pt x="197" y="180"/>
                  </a:lnTo>
                  <a:lnTo>
                    <a:pt x="201" y="182"/>
                  </a:lnTo>
                  <a:lnTo>
                    <a:pt x="205" y="184"/>
                  </a:lnTo>
                  <a:lnTo>
                    <a:pt x="210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07" y="174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193" y="151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4" y="130"/>
                  </a:lnTo>
                  <a:lnTo>
                    <a:pt x="182" y="123"/>
                  </a:lnTo>
                  <a:lnTo>
                    <a:pt x="182" y="118"/>
                  </a:lnTo>
                  <a:lnTo>
                    <a:pt x="183" y="114"/>
                  </a:lnTo>
                  <a:lnTo>
                    <a:pt x="183" y="114"/>
                  </a:lnTo>
                  <a:lnTo>
                    <a:pt x="188" y="130"/>
                  </a:lnTo>
                  <a:lnTo>
                    <a:pt x="195" y="145"/>
                  </a:lnTo>
                  <a:lnTo>
                    <a:pt x="201" y="157"/>
                  </a:lnTo>
                  <a:lnTo>
                    <a:pt x="207" y="166"/>
                  </a:lnTo>
                  <a:lnTo>
                    <a:pt x="207" y="166"/>
                  </a:lnTo>
                  <a:lnTo>
                    <a:pt x="210" y="160"/>
                  </a:lnTo>
                  <a:lnTo>
                    <a:pt x="210" y="155"/>
                  </a:lnTo>
                  <a:lnTo>
                    <a:pt x="210" y="150"/>
                  </a:lnTo>
                  <a:lnTo>
                    <a:pt x="208" y="145"/>
                  </a:lnTo>
                  <a:lnTo>
                    <a:pt x="203" y="136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201" y="126"/>
                  </a:lnTo>
                  <a:lnTo>
                    <a:pt x="201" y="126"/>
                  </a:lnTo>
                  <a:lnTo>
                    <a:pt x="214" y="148"/>
                  </a:lnTo>
                  <a:lnTo>
                    <a:pt x="214" y="148"/>
                  </a:lnTo>
                  <a:lnTo>
                    <a:pt x="217" y="145"/>
                  </a:lnTo>
                  <a:lnTo>
                    <a:pt x="220" y="143"/>
                  </a:lnTo>
                  <a:lnTo>
                    <a:pt x="223" y="142"/>
                  </a:lnTo>
                  <a:lnTo>
                    <a:pt x="226" y="141"/>
                  </a:lnTo>
                  <a:lnTo>
                    <a:pt x="230" y="141"/>
                  </a:lnTo>
                  <a:lnTo>
                    <a:pt x="233" y="142"/>
                  </a:lnTo>
                  <a:lnTo>
                    <a:pt x="240" y="144"/>
                  </a:lnTo>
                  <a:lnTo>
                    <a:pt x="240" y="144"/>
                  </a:lnTo>
                  <a:lnTo>
                    <a:pt x="249" y="149"/>
                  </a:lnTo>
                  <a:lnTo>
                    <a:pt x="257" y="153"/>
                  </a:lnTo>
                  <a:lnTo>
                    <a:pt x="257" y="153"/>
                  </a:lnTo>
                  <a:lnTo>
                    <a:pt x="264" y="155"/>
                  </a:lnTo>
                  <a:lnTo>
                    <a:pt x="270" y="157"/>
                  </a:lnTo>
                  <a:lnTo>
                    <a:pt x="270" y="157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2" name="Freeform 368"/>
            <p:cNvSpPr>
              <a:spLocks noEditPoints="1"/>
            </p:cNvSpPr>
            <p:nvPr/>
          </p:nvSpPr>
          <p:spPr bwMode="auto">
            <a:xfrm>
              <a:off x="4831" y="3538"/>
              <a:ext cx="101" cy="59"/>
            </a:xfrm>
            <a:custGeom>
              <a:avLst/>
              <a:gdLst/>
              <a:ahLst/>
              <a:cxnLst>
                <a:cxn ang="0">
                  <a:pos x="85" y="31"/>
                </a:cxn>
                <a:cxn ang="0">
                  <a:pos x="89" y="18"/>
                </a:cxn>
                <a:cxn ang="0">
                  <a:pos x="83" y="17"/>
                </a:cxn>
                <a:cxn ang="0">
                  <a:pos x="64" y="17"/>
                </a:cxn>
                <a:cxn ang="0">
                  <a:pos x="47" y="10"/>
                </a:cxn>
                <a:cxn ang="0">
                  <a:pos x="38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5" y="1"/>
                </a:cxn>
                <a:cxn ang="0">
                  <a:pos x="1" y="12"/>
                </a:cxn>
                <a:cxn ang="0">
                  <a:pos x="0" y="23"/>
                </a:cxn>
                <a:cxn ang="0">
                  <a:pos x="2" y="30"/>
                </a:cxn>
                <a:cxn ang="0">
                  <a:pos x="11" y="43"/>
                </a:cxn>
                <a:cxn ang="0">
                  <a:pos x="17" y="48"/>
                </a:cxn>
                <a:cxn ang="0">
                  <a:pos x="31" y="55"/>
                </a:cxn>
                <a:cxn ang="0">
                  <a:pos x="45" y="59"/>
                </a:cxn>
                <a:cxn ang="0">
                  <a:pos x="60" y="59"/>
                </a:cxn>
                <a:cxn ang="0">
                  <a:pos x="75" y="56"/>
                </a:cxn>
                <a:cxn ang="0">
                  <a:pos x="82" y="53"/>
                </a:cxn>
                <a:cxn ang="0">
                  <a:pos x="75" y="51"/>
                </a:cxn>
                <a:cxn ang="0">
                  <a:pos x="87" y="48"/>
                </a:cxn>
                <a:cxn ang="0">
                  <a:pos x="92" y="47"/>
                </a:cxn>
                <a:cxn ang="0">
                  <a:pos x="98" y="43"/>
                </a:cxn>
                <a:cxn ang="0">
                  <a:pos x="101" y="38"/>
                </a:cxn>
                <a:cxn ang="0">
                  <a:pos x="101" y="31"/>
                </a:cxn>
                <a:cxn ang="0">
                  <a:pos x="99" y="27"/>
                </a:cxn>
                <a:cxn ang="0">
                  <a:pos x="85" y="31"/>
                </a:cxn>
                <a:cxn ang="0">
                  <a:pos x="21" y="36"/>
                </a:cxn>
                <a:cxn ang="0">
                  <a:pos x="5" y="23"/>
                </a:cxn>
                <a:cxn ang="0">
                  <a:pos x="6" y="21"/>
                </a:cxn>
                <a:cxn ang="0">
                  <a:pos x="22" y="34"/>
                </a:cxn>
                <a:cxn ang="0">
                  <a:pos x="21" y="36"/>
                </a:cxn>
                <a:cxn ang="0">
                  <a:pos x="65" y="45"/>
                </a:cxn>
                <a:cxn ang="0">
                  <a:pos x="93" y="37"/>
                </a:cxn>
                <a:cxn ang="0">
                  <a:pos x="89" y="41"/>
                </a:cxn>
                <a:cxn ang="0">
                  <a:pos x="73" y="46"/>
                </a:cxn>
                <a:cxn ang="0">
                  <a:pos x="65" y="45"/>
                </a:cxn>
              </a:cxnLst>
              <a:rect l="0" t="0" r="r" b="b"/>
              <a:pathLst>
                <a:path w="101" h="59">
                  <a:moveTo>
                    <a:pt x="85" y="31"/>
                  </a:moveTo>
                  <a:lnTo>
                    <a:pt x="85" y="31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74" y="18"/>
                  </a:lnTo>
                  <a:lnTo>
                    <a:pt x="64" y="17"/>
                  </a:lnTo>
                  <a:lnTo>
                    <a:pt x="56" y="14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38" y="5"/>
                  </a:lnTo>
                  <a:lnTo>
                    <a:pt x="29" y="2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24" y="52"/>
                  </a:lnTo>
                  <a:lnTo>
                    <a:pt x="31" y="55"/>
                  </a:lnTo>
                  <a:lnTo>
                    <a:pt x="38" y="57"/>
                  </a:lnTo>
                  <a:lnTo>
                    <a:pt x="45" y="59"/>
                  </a:lnTo>
                  <a:lnTo>
                    <a:pt x="53" y="59"/>
                  </a:lnTo>
                  <a:lnTo>
                    <a:pt x="60" y="59"/>
                  </a:lnTo>
                  <a:lnTo>
                    <a:pt x="68" y="58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82" y="53"/>
                  </a:lnTo>
                  <a:lnTo>
                    <a:pt x="82" y="53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92" y="47"/>
                  </a:lnTo>
                  <a:lnTo>
                    <a:pt x="95" y="45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38"/>
                  </a:lnTo>
                  <a:lnTo>
                    <a:pt x="101" y="35"/>
                  </a:lnTo>
                  <a:lnTo>
                    <a:pt x="101" y="31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85" y="31"/>
                  </a:lnTo>
                  <a:lnTo>
                    <a:pt x="85" y="31"/>
                  </a:lnTo>
                  <a:close/>
                  <a:moveTo>
                    <a:pt x="21" y="36"/>
                  </a:moveTo>
                  <a:lnTo>
                    <a:pt x="21" y="36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1" y="36"/>
                  </a:lnTo>
                  <a:lnTo>
                    <a:pt x="21" y="36"/>
                  </a:lnTo>
                  <a:close/>
                  <a:moveTo>
                    <a:pt x="65" y="45"/>
                  </a:moveTo>
                  <a:lnTo>
                    <a:pt x="65" y="45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92" y="39"/>
                  </a:lnTo>
                  <a:lnTo>
                    <a:pt x="89" y="41"/>
                  </a:lnTo>
                  <a:lnTo>
                    <a:pt x="81" y="45"/>
                  </a:lnTo>
                  <a:lnTo>
                    <a:pt x="73" y="46"/>
                  </a:lnTo>
                  <a:lnTo>
                    <a:pt x="69" y="46"/>
                  </a:lnTo>
                  <a:lnTo>
                    <a:pt x="65" y="45"/>
                  </a:lnTo>
                  <a:lnTo>
                    <a:pt x="65" y="45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3" name="Freeform 369"/>
            <p:cNvSpPr>
              <a:spLocks noEditPoints="1"/>
            </p:cNvSpPr>
            <p:nvPr/>
          </p:nvSpPr>
          <p:spPr bwMode="auto">
            <a:xfrm>
              <a:off x="4513" y="3366"/>
              <a:ext cx="1013" cy="276"/>
            </a:xfrm>
            <a:custGeom>
              <a:avLst/>
              <a:gdLst/>
              <a:ahLst/>
              <a:cxnLst>
                <a:cxn ang="0">
                  <a:pos x="166" y="276"/>
                </a:cxn>
                <a:cxn ang="0">
                  <a:pos x="873" y="237"/>
                </a:cxn>
                <a:cxn ang="0">
                  <a:pos x="990" y="153"/>
                </a:cxn>
                <a:cxn ang="0">
                  <a:pos x="915" y="220"/>
                </a:cxn>
                <a:cxn ang="0">
                  <a:pos x="769" y="189"/>
                </a:cxn>
                <a:cxn ang="0">
                  <a:pos x="738" y="68"/>
                </a:cxn>
                <a:cxn ang="0">
                  <a:pos x="772" y="22"/>
                </a:cxn>
                <a:cxn ang="0">
                  <a:pos x="854" y="20"/>
                </a:cxn>
                <a:cxn ang="0">
                  <a:pos x="863" y="31"/>
                </a:cxn>
                <a:cxn ang="0">
                  <a:pos x="908" y="51"/>
                </a:cxn>
                <a:cxn ang="0">
                  <a:pos x="948" y="117"/>
                </a:cxn>
                <a:cxn ang="0">
                  <a:pos x="984" y="91"/>
                </a:cxn>
                <a:cxn ang="0">
                  <a:pos x="883" y="50"/>
                </a:cxn>
                <a:cxn ang="0">
                  <a:pos x="883" y="45"/>
                </a:cxn>
                <a:cxn ang="0">
                  <a:pos x="807" y="128"/>
                </a:cxn>
                <a:cxn ang="0">
                  <a:pos x="822" y="104"/>
                </a:cxn>
                <a:cxn ang="0">
                  <a:pos x="772" y="42"/>
                </a:cxn>
                <a:cxn ang="0">
                  <a:pos x="776" y="111"/>
                </a:cxn>
                <a:cxn ang="0">
                  <a:pos x="777" y="58"/>
                </a:cxn>
                <a:cxn ang="0">
                  <a:pos x="767" y="67"/>
                </a:cxn>
                <a:cxn ang="0">
                  <a:pos x="758" y="102"/>
                </a:cxn>
                <a:cxn ang="0">
                  <a:pos x="838" y="203"/>
                </a:cxn>
                <a:cxn ang="0">
                  <a:pos x="849" y="204"/>
                </a:cxn>
                <a:cxn ang="0">
                  <a:pos x="835" y="166"/>
                </a:cxn>
                <a:cxn ang="0">
                  <a:pos x="780" y="152"/>
                </a:cxn>
                <a:cxn ang="0">
                  <a:pos x="816" y="175"/>
                </a:cxn>
                <a:cxn ang="0">
                  <a:pos x="863" y="168"/>
                </a:cxn>
                <a:cxn ang="0">
                  <a:pos x="897" y="90"/>
                </a:cxn>
                <a:cxn ang="0">
                  <a:pos x="882" y="88"/>
                </a:cxn>
                <a:cxn ang="0">
                  <a:pos x="869" y="87"/>
                </a:cxn>
                <a:cxn ang="0">
                  <a:pos x="874" y="133"/>
                </a:cxn>
                <a:cxn ang="0">
                  <a:pos x="902" y="99"/>
                </a:cxn>
                <a:cxn ang="0">
                  <a:pos x="978" y="113"/>
                </a:cxn>
                <a:cxn ang="0">
                  <a:pos x="976" y="145"/>
                </a:cxn>
                <a:cxn ang="0">
                  <a:pos x="983" y="125"/>
                </a:cxn>
                <a:cxn ang="0">
                  <a:pos x="260" y="156"/>
                </a:cxn>
                <a:cxn ang="0">
                  <a:pos x="211" y="234"/>
                </a:cxn>
                <a:cxn ang="0">
                  <a:pos x="82" y="245"/>
                </a:cxn>
                <a:cxn ang="0">
                  <a:pos x="0" y="129"/>
                </a:cxn>
                <a:cxn ang="0">
                  <a:pos x="16" y="19"/>
                </a:cxn>
                <a:cxn ang="0">
                  <a:pos x="51" y="41"/>
                </a:cxn>
                <a:cxn ang="0">
                  <a:pos x="103" y="48"/>
                </a:cxn>
                <a:cxn ang="0">
                  <a:pos x="155" y="49"/>
                </a:cxn>
                <a:cxn ang="0">
                  <a:pos x="188" y="58"/>
                </a:cxn>
                <a:cxn ang="0">
                  <a:pos x="245" y="133"/>
                </a:cxn>
                <a:cxn ang="0">
                  <a:pos x="175" y="66"/>
                </a:cxn>
                <a:cxn ang="0">
                  <a:pos x="85" y="152"/>
                </a:cxn>
                <a:cxn ang="0">
                  <a:pos x="98" y="134"/>
                </a:cxn>
                <a:cxn ang="0">
                  <a:pos x="103" y="124"/>
                </a:cxn>
                <a:cxn ang="0">
                  <a:pos x="66" y="100"/>
                </a:cxn>
                <a:cxn ang="0">
                  <a:pos x="56" y="52"/>
                </a:cxn>
                <a:cxn ang="0">
                  <a:pos x="44" y="53"/>
                </a:cxn>
                <a:cxn ang="0">
                  <a:pos x="40" y="108"/>
                </a:cxn>
                <a:cxn ang="0">
                  <a:pos x="102" y="235"/>
                </a:cxn>
                <a:cxn ang="0">
                  <a:pos x="126" y="198"/>
                </a:cxn>
                <a:cxn ang="0">
                  <a:pos x="59" y="175"/>
                </a:cxn>
                <a:cxn ang="0">
                  <a:pos x="79" y="199"/>
                </a:cxn>
                <a:cxn ang="0">
                  <a:pos x="126" y="211"/>
                </a:cxn>
                <a:cxn ang="0">
                  <a:pos x="149" y="185"/>
                </a:cxn>
                <a:cxn ang="0">
                  <a:pos x="176" y="100"/>
                </a:cxn>
                <a:cxn ang="0">
                  <a:pos x="166" y="95"/>
                </a:cxn>
                <a:cxn ang="0">
                  <a:pos x="163" y="137"/>
                </a:cxn>
              </a:cxnLst>
              <a:rect l="0" t="0" r="r" b="b"/>
              <a:pathLst>
                <a:path w="1013" h="276">
                  <a:moveTo>
                    <a:pt x="155" y="259"/>
                  </a:moveTo>
                  <a:lnTo>
                    <a:pt x="155" y="259"/>
                  </a:lnTo>
                  <a:lnTo>
                    <a:pt x="211" y="241"/>
                  </a:lnTo>
                  <a:lnTo>
                    <a:pt x="211" y="241"/>
                  </a:lnTo>
                  <a:lnTo>
                    <a:pt x="207" y="249"/>
                  </a:lnTo>
                  <a:lnTo>
                    <a:pt x="203" y="255"/>
                  </a:lnTo>
                  <a:lnTo>
                    <a:pt x="203" y="255"/>
                  </a:lnTo>
                  <a:lnTo>
                    <a:pt x="197" y="262"/>
                  </a:lnTo>
                  <a:lnTo>
                    <a:pt x="190" y="267"/>
                  </a:lnTo>
                  <a:lnTo>
                    <a:pt x="183" y="272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0" y="276"/>
                  </a:lnTo>
                  <a:lnTo>
                    <a:pt x="166" y="276"/>
                  </a:lnTo>
                  <a:lnTo>
                    <a:pt x="163" y="275"/>
                  </a:lnTo>
                  <a:lnTo>
                    <a:pt x="160" y="273"/>
                  </a:lnTo>
                  <a:lnTo>
                    <a:pt x="158" y="270"/>
                  </a:lnTo>
                  <a:lnTo>
                    <a:pt x="156" y="267"/>
                  </a:lnTo>
                  <a:lnTo>
                    <a:pt x="155" y="263"/>
                  </a:lnTo>
                  <a:lnTo>
                    <a:pt x="155" y="259"/>
                  </a:lnTo>
                  <a:lnTo>
                    <a:pt x="155" y="259"/>
                  </a:lnTo>
                  <a:close/>
                  <a:moveTo>
                    <a:pt x="894" y="229"/>
                  </a:moveTo>
                  <a:lnTo>
                    <a:pt x="894" y="229"/>
                  </a:lnTo>
                  <a:lnTo>
                    <a:pt x="865" y="232"/>
                  </a:lnTo>
                  <a:lnTo>
                    <a:pt x="865" y="232"/>
                  </a:lnTo>
                  <a:lnTo>
                    <a:pt x="867" y="235"/>
                  </a:lnTo>
                  <a:lnTo>
                    <a:pt x="870" y="236"/>
                  </a:lnTo>
                  <a:lnTo>
                    <a:pt x="873" y="237"/>
                  </a:lnTo>
                  <a:lnTo>
                    <a:pt x="877" y="237"/>
                  </a:lnTo>
                  <a:lnTo>
                    <a:pt x="881" y="236"/>
                  </a:lnTo>
                  <a:lnTo>
                    <a:pt x="885" y="235"/>
                  </a:lnTo>
                  <a:lnTo>
                    <a:pt x="890" y="232"/>
                  </a:lnTo>
                  <a:lnTo>
                    <a:pt x="894" y="229"/>
                  </a:lnTo>
                  <a:lnTo>
                    <a:pt x="894" y="229"/>
                  </a:lnTo>
                  <a:close/>
                  <a:moveTo>
                    <a:pt x="1013" y="110"/>
                  </a:moveTo>
                  <a:lnTo>
                    <a:pt x="1013" y="110"/>
                  </a:lnTo>
                  <a:lnTo>
                    <a:pt x="1012" y="119"/>
                  </a:lnTo>
                  <a:lnTo>
                    <a:pt x="1009" y="128"/>
                  </a:lnTo>
                  <a:lnTo>
                    <a:pt x="1006" y="135"/>
                  </a:lnTo>
                  <a:lnTo>
                    <a:pt x="1002" y="142"/>
                  </a:lnTo>
                  <a:lnTo>
                    <a:pt x="997" y="148"/>
                  </a:lnTo>
                  <a:lnTo>
                    <a:pt x="990" y="153"/>
                  </a:lnTo>
                  <a:lnTo>
                    <a:pt x="983" y="157"/>
                  </a:lnTo>
                  <a:lnTo>
                    <a:pt x="976" y="161"/>
                  </a:lnTo>
                  <a:lnTo>
                    <a:pt x="976" y="161"/>
                  </a:lnTo>
                  <a:lnTo>
                    <a:pt x="974" y="164"/>
                  </a:lnTo>
                  <a:lnTo>
                    <a:pt x="974" y="164"/>
                  </a:lnTo>
                  <a:lnTo>
                    <a:pt x="983" y="165"/>
                  </a:lnTo>
                  <a:lnTo>
                    <a:pt x="983" y="165"/>
                  </a:lnTo>
                  <a:lnTo>
                    <a:pt x="976" y="177"/>
                  </a:lnTo>
                  <a:lnTo>
                    <a:pt x="968" y="187"/>
                  </a:lnTo>
                  <a:lnTo>
                    <a:pt x="959" y="196"/>
                  </a:lnTo>
                  <a:lnTo>
                    <a:pt x="950" y="204"/>
                  </a:lnTo>
                  <a:lnTo>
                    <a:pt x="939" y="211"/>
                  </a:lnTo>
                  <a:lnTo>
                    <a:pt x="927" y="216"/>
                  </a:lnTo>
                  <a:lnTo>
                    <a:pt x="915" y="220"/>
                  </a:lnTo>
                  <a:lnTo>
                    <a:pt x="902" y="222"/>
                  </a:lnTo>
                  <a:lnTo>
                    <a:pt x="902" y="222"/>
                  </a:lnTo>
                  <a:lnTo>
                    <a:pt x="874" y="226"/>
                  </a:lnTo>
                  <a:lnTo>
                    <a:pt x="847" y="229"/>
                  </a:lnTo>
                  <a:lnTo>
                    <a:pt x="847" y="229"/>
                  </a:lnTo>
                  <a:lnTo>
                    <a:pt x="839" y="229"/>
                  </a:lnTo>
                  <a:lnTo>
                    <a:pt x="831" y="228"/>
                  </a:lnTo>
                  <a:lnTo>
                    <a:pt x="824" y="226"/>
                  </a:lnTo>
                  <a:lnTo>
                    <a:pt x="817" y="222"/>
                  </a:lnTo>
                  <a:lnTo>
                    <a:pt x="817" y="222"/>
                  </a:lnTo>
                  <a:lnTo>
                    <a:pt x="805" y="213"/>
                  </a:lnTo>
                  <a:lnTo>
                    <a:pt x="793" y="205"/>
                  </a:lnTo>
                  <a:lnTo>
                    <a:pt x="781" y="197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58" y="180"/>
                  </a:lnTo>
                  <a:lnTo>
                    <a:pt x="749" y="170"/>
                  </a:lnTo>
                  <a:lnTo>
                    <a:pt x="741" y="159"/>
                  </a:lnTo>
                  <a:lnTo>
                    <a:pt x="734" y="146"/>
                  </a:lnTo>
                  <a:lnTo>
                    <a:pt x="734" y="146"/>
                  </a:lnTo>
                  <a:lnTo>
                    <a:pt x="733" y="141"/>
                  </a:lnTo>
                  <a:lnTo>
                    <a:pt x="731" y="136"/>
                  </a:lnTo>
                  <a:lnTo>
                    <a:pt x="731" y="125"/>
                  </a:lnTo>
                  <a:lnTo>
                    <a:pt x="732" y="114"/>
                  </a:lnTo>
                  <a:lnTo>
                    <a:pt x="733" y="104"/>
                  </a:lnTo>
                  <a:lnTo>
                    <a:pt x="733" y="104"/>
                  </a:lnTo>
                  <a:lnTo>
                    <a:pt x="737" y="80"/>
                  </a:lnTo>
                  <a:lnTo>
                    <a:pt x="738" y="68"/>
                  </a:lnTo>
                  <a:lnTo>
                    <a:pt x="738" y="56"/>
                  </a:lnTo>
                  <a:lnTo>
                    <a:pt x="738" y="56"/>
                  </a:lnTo>
                  <a:lnTo>
                    <a:pt x="736" y="44"/>
                  </a:lnTo>
                  <a:lnTo>
                    <a:pt x="735" y="32"/>
                  </a:lnTo>
                  <a:lnTo>
                    <a:pt x="736" y="21"/>
                  </a:lnTo>
                  <a:lnTo>
                    <a:pt x="737" y="15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41" y="0"/>
                  </a:lnTo>
                  <a:lnTo>
                    <a:pt x="741" y="0"/>
                  </a:lnTo>
                  <a:lnTo>
                    <a:pt x="748" y="8"/>
                  </a:lnTo>
                  <a:lnTo>
                    <a:pt x="756" y="14"/>
                  </a:lnTo>
                  <a:lnTo>
                    <a:pt x="764" y="18"/>
                  </a:lnTo>
                  <a:lnTo>
                    <a:pt x="772" y="22"/>
                  </a:lnTo>
                  <a:lnTo>
                    <a:pt x="772" y="22"/>
                  </a:lnTo>
                  <a:lnTo>
                    <a:pt x="774" y="23"/>
                  </a:lnTo>
                  <a:lnTo>
                    <a:pt x="775" y="23"/>
                  </a:lnTo>
                  <a:lnTo>
                    <a:pt x="775" y="23"/>
                  </a:lnTo>
                  <a:lnTo>
                    <a:pt x="780" y="22"/>
                  </a:lnTo>
                  <a:lnTo>
                    <a:pt x="785" y="23"/>
                  </a:lnTo>
                  <a:lnTo>
                    <a:pt x="795" y="25"/>
                  </a:lnTo>
                  <a:lnTo>
                    <a:pt x="804" y="28"/>
                  </a:lnTo>
                  <a:lnTo>
                    <a:pt x="809" y="28"/>
                  </a:lnTo>
                  <a:lnTo>
                    <a:pt x="814" y="28"/>
                  </a:lnTo>
                  <a:lnTo>
                    <a:pt x="814" y="28"/>
                  </a:lnTo>
                  <a:lnTo>
                    <a:pt x="834" y="24"/>
                  </a:lnTo>
                  <a:lnTo>
                    <a:pt x="854" y="20"/>
                  </a:lnTo>
                  <a:lnTo>
                    <a:pt x="854" y="20"/>
                  </a:lnTo>
                  <a:lnTo>
                    <a:pt x="857" y="18"/>
                  </a:lnTo>
                  <a:lnTo>
                    <a:pt x="861" y="16"/>
                  </a:lnTo>
                  <a:lnTo>
                    <a:pt x="869" y="11"/>
                  </a:lnTo>
                  <a:lnTo>
                    <a:pt x="869" y="11"/>
                  </a:lnTo>
                  <a:lnTo>
                    <a:pt x="866" y="17"/>
                  </a:lnTo>
                  <a:lnTo>
                    <a:pt x="861" y="22"/>
                  </a:lnTo>
                  <a:lnTo>
                    <a:pt x="856" y="26"/>
                  </a:lnTo>
                  <a:lnTo>
                    <a:pt x="851" y="29"/>
                  </a:lnTo>
                  <a:lnTo>
                    <a:pt x="851" y="29"/>
                  </a:lnTo>
                  <a:lnTo>
                    <a:pt x="852" y="31"/>
                  </a:lnTo>
                  <a:lnTo>
                    <a:pt x="852" y="31"/>
                  </a:lnTo>
                  <a:lnTo>
                    <a:pt x="857" y="32"/>
                  </a:lnTo>
                  <a:lnTo>
                    <a:pt x="863" y="31"/>
                  </a:lnTo>
                  <a:lnTo>
                    <a:pt x="863" y="31"/>
                  </a:lnTo>
                  <a:lnTo>
                    <a:pt x="870" y="29"/>
                  </a:lnTo>
                  <a:lnTo>
                    <a:pt x="876" y="26"/>
                  </a:lnTo>
                  <a:lnTo>
                    <a:pt x="883" y="23"/>
                  </a:lnTo>
                  <a:lnTo>
                    <a:pt x="889" y="19"/>
                  </a:lnTo>
                  <a:lnTo>
                    <a:pt x="889" y="19"/>
                  </a:lnTo>
                  <a:lnTo>
                    <a:pt x="893" y="16"/>
                  </a:lnTo>
                  <a:lnTo>
                    <a:pt x="899" y="14"/>
                  </a:lnTo>
                  <a:lnTo>
                    <a:pt x="910" y="9"/>
                  </a:lnTo>
                  <a:lnTo>
                    <a:pt x="910" y="9"/>
                  </a:lnTo>
                  <a:lnTo>
                    <a:pt x="908" y="25"/>
                  </a:lnTo>
                  <a:lnTo>
                    <a:pt x="908" y="25"/>
                  </a:lnTo>
                  <a:lnTo>
                    <a:pt x="907" y="31"/>
                  </a:lnTo>
                  <a:lnTo>
                    <a:pt x="907" y="38"/>
                  </a:lnTo>
                  <a:lnTo>
                    <a:pt x="908" y="51"/>
                  </a:lnTo>
                  <a:lnTo>
                    <a:pt x="911" y="63"/>
                  </a:lnTo>
                  <a:lnTo>
                    <a:pt x="915" y="76"/>
                  </a:lnTo>
                  <a:lnTo>
                    <a:pt x="915" y="76"/>
                  </a:lnTo>
                  <a:lnTo>
                    <a:pt x="917" y="78"/>
                  </a:lnTo>
                  <a:lnTo>
                    <a:pt x="920" y="81"/>
                  </a:lnTo>
                  <a:lnTo>
                    <a:pt x="927" y="85"/>
                  </a:lnTo>
                  <a:lnTo>
                    <a:pt x="927" y="85"/>
                  </a:lnTo>
                  <a:lnTo>
                    <a:pt x="931" y="87"/>
                  </a:lnTo>
                  <a:lnTo>
                    <a:pt x="934" y="90"/>
                  </a:lnTo>
                  <a:lnTo>
                    <a:pt x="934" y="90"/>
                  </a:lnTo>
                  <a:lnTo>
                    <a:pt x="948" y="105"/>
                  </a:lnTo>
                  <a:lnTo>
                    <a:pt x="948" y="105"/>
                  </a:lnTo>
                  <a:lnTo>
                    <a:pt x="948" y="117"/>
                  </a:lnTo>
                  <a:lnTo>
                    <a:pt x="948" y="117"/>
                  </a:lnTo>
                  <a:lnTo>
                    <a:pt x="957" y="109"/>
                  </a:lnTo>
                  <a:lnTo>
                    <a:pt x="957" y="109"/>
                  </a:lnTo>
                  <a:lnTo>
                    <a:pt x="956" y="125"/>
                  </a:lnTo>
                  <a:lnTo>
                    <a:pt x="956" y="125"/>
                  </a:lnTo>
                  <a:lnTo>
                    <a:pt x="959" y="122"/>
                  </a:lnTo>
                  <a:lnTo>
                    <a:pt x="961" y="119"/>
                  </a:lnTo>
                  <a:lnTo>
                    <a:pt x="963" y="117"/>
                  </a:lnTo>
                  <a:lnTo>
                    <a:pt x="964" y="117"/>
                  </a:lnTo>
                  <a:lnTo>
                    <a:pt x="966" y="118"/>
                  </a:lnTo>
                  <a:lnTo>
                    <a:pt x="966" y="118"/>
                  </a:lnTo>
                  <a:lnTo>
                    <a:pt x="973" y="105"/>
                  </a:lnTo>
                  <a:lnTo>
                    <a:pt x="981" y="94"/>
                  </a:lnTo>
                  <a:lnTo>
                    <a:pt x="981" y="94"/>
                  </a:lnTo>
                  <a:lnTo>
                    <a:pt x="984" y="91"/>
                  </a:lnTo>
                  <a:lnTo>
                    <a:pt x="987" y="89"/>
                  </a:lnTo>
                  <a:lnTo>
                    <a:pt x="990" y="87"/>
                  </a:lnTo>
                  <a:lnTo>
                    <a:pt x="993" y="87"/>
                  </a:lnTo>
                  <a:lnTo>
                    <a:pt x="999" y="87"/>
                  </a:lnTo>
                  <a:lnTo>
                    <a:pt x="1005" y="88"/>
                  </a:lnTo>
                  <a:lnTo>
                    <a:pt x="1005" y="88"/>
                  </a:lnTo>
                  <a:lnTo>
                    <a:pt x="1006" y="90"/>
                  </a:lnTo>
                  <a:lnTo>
                    <a:pt x="1008" y="92"/>
                  </a:lnTo>
                  <a:lnTo>
                    <a:pt x="1011" y="97"/>
                  </a:lnTo>
                  <a:lnTo>
                    <a:pt x="1013" y="104"/>
                  </a:lnTo>
                  <a:lnTo>
                    <a:pt x="1013" y="110"/>
                  </a:lnTo>
                  <a:lnTo>
                    <a:pt x="1013" y="110"/>
                  </a:lnTo>
                  <a:close/>
                  <a:moveTo>
                    <a:pt x="883" y="50"/>
                  </a:moveTo>
                  <a:lnTo>
                    <a:pt x="883" y="50"/>
                  </a:lnTo>
                  <a:lnTo>
                    <a:pt x="894" y="59"/>
                  </a:lnTo>
                  <a:lnTo>
                    <a:pt x="894" y="59"/>
                  </a:lnTo>
                  <a:lnTo>
                    <a:pt x="895" y="56"/>
                  </a:lnTo>
                  <a:lnTo>
                    <a:pt x="896" y="53"/>
                  </a:lnTo>
                  <a:lnTo>
                    <a:pt x="896" y="50"/>
                  </a:lnTo>
                  <a:lnTo>
                    <a:pt x="895" y="48"/>
                  </a:lnTo>
                  <a:lnTo>
                    <a:pt x="894" y="46"/>
                  </a:lnTo>
                  <a:lnTo>
                    <a:pt x="892" y="44"/>
                  </a:lnTo>
                  <a:lnTo>
                    <a:pt x="890" y="43"/>
                  </a:lnTo>
                  <a:lnTo>
                    <a:pt x="887" y="43"/>
                  </a:lnTo>
                  <a:lnTo>
                    <a:pt x="887" y="43"/>
                  </a:lnTo>
                  <a:lnTo>
                    <a:pt x="884" y="43"/>
                  </a:lnTo>
                  <a:lnTo>
                    <a:pt x="883" y="45"/>
                  </a:lnTo>
                  <a:lnTo>
                    <a:pt x="883" y="45"/>
                  </a:lnTo>
                  <a:lnTo>
                    <a:pt x="882" y="48"/>
                  </a:lnTo>
                  <a:lnTo>
                    <a:pt x="883" y="50"/>
                  </a:lnTo>
                  <a:lnTo>
                    <a:pt x="883" y="50"/>
                  </a:lnTo>
                  <a:close/>
                  <a:moveTo>
                    <a:pt x="805" y="132"/>
                  </a:moveTo>
                  <a:lnTo>
                    <a:pt x="805" y="132"/>
                  </a:lnTo>
                  <a:lnTo>
                    <a:pt x="808" y="137"/>
                  </a:lnTo>
                  <a:lnTo>
                    <a:pt x="812" y="140"/>
                  </a:lnTo>
                  <a:lnTo>
                    <a:pt x="816" y="141"/>
                  </a:lnTo>
                  <a:lnTo>
                    <a:pt x="820" y="141"/>
                  </a:lnTo>
                  <a:lnTo>
                    <a:pt x="820" y="141"/>
                  </a:lnTo>
                  <a:lnTo>
                    <a:pt x="814" y="137"/>
                  </a:lnTo>
                  <a:lnTo>
                    <a:pt x="810" y="134"/>
                  </a:lnTo>
                  <a:lnTo>
                    <a:pt x="808" y="131"/>
                  </a:lnTo>
                  <a:lnTo>
                    <a:pt x="807" y="128"/>
                  </a:lnTo>
                  <a:lnTo>
                    <a:pt x="807" y="128"/>
                  </a:lnTo>
                  <a:lnTo>
                    <a:pt x="808" y="124"/>
                  </a:lnTo>
                  <a:lnTo>
                    <a:pt x="810" y="121"/>
                  </a:lnTo>
                  <a:lnTo>
                    <a:pt x="812" y="118"/>
                  </a:lnTo>
                  <a:lnTo>
                    <a:pt x="814" y="117"/>
                  </a:lnTo>
                  <a:lnTo>
                    <a:pt x="820" y="115"/>
                  </a:lnTo>
                  <a:lnTo>
                    <a:pt x="825" y="114"/>
                  </a:lnTo>
                  <a:lnTo>
                    <a:pt x="825" y="114"/>
                  </a:lnTo>
                  <a:lnTo>
                    <a:pt x="829" y="90"/>
                  </a:lnTo>
                  <a:lnTo>
                    <a:pt x="829" y="90"/>
                  </a:lnTo>
                  <a:lnTo>
                    <a:pt x="827" y="90"/>
                  </a:lnTo>
                  <a:lnTo>
                    <a:pt x="827" y="90"/>
                  </a:lnTo>
                  <a:lnTo>
                    <a:pt x="825" y="99"/>
                  </a:lnTo>
                  <a:lnTo>
                    <a:pt x="822" y="104"/>
                  </a:lnTo>
                  <a:lnTo>
                    <a:pt x="818" y="109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08" y="115"/>
                  </a:lnTo>
                  <a:lnTo>
                    <a:pt x="808" y="115"/>
                  </a:lnTo>
                  <a:lnTo>
                    <a:pt x="805" y="118"/>
                  </a:lnTo>
                  <a:lnTo>
                    <a:pt x="804" y="122"/>
                  </a:lnTo>
                  <a:lnTo>
                    <a:pt x="804" y="127"/>
                  </a:lnTo>
                  <a:lnTo>
                    <a:pt x="805" y="132"/>
                  </a:lnTo>
                  <a:lnTo>
                    <a:pt x="805" y="132"/>
                  </a:lnTo>
                  <a:close/>
                  <a:moveTo>
                    <a:pt x="766" y="41"/>
                  </a:moveTo>
                  <a:lnTo>
                    <a:pt x="766" y="41"/>
                  </a:lnTo>
                  <a:lnTo>
                    <a:pt x="769" y="42"/>
                  </a:lnTo>
                  <a:lnTo>
                    <a:pt x="772" y="42"/>
                  </a:lnTo>
                  <a:lnTo>
                    <a:pt x="776" y="42"/>
                  </a:lnTo>
                  <a:lnTo>
                    <a:pt x="779" y="41"/>
                  </a:lnTo>
                  <a:lnTo>
                    <a:pt x="782" y="40"/>
                  </a:lnTo>
                  <a:lnTo>
                    <a:pt x="784" y="37"/>
                  </a:lnTo>
                  <a:lnTo>
                    <a:pt x="786" y="35"/>
                  </a:lnTo>
                  <a:lnTo>
                    <a:pt x="788" y="31"/>
                  </a:lnTo>
                  <a:lnTo>
                    <a:pt x="788" y="31"/>
                  </a:lnTo>
                  <a:lnTo>
                    <a:pt x="781" y="31"/>
                  </a:lnTo>
                  <a:lnTo>
                    <a:pt x="775" y="32"/>
                  </a:lnTo>
                  <a:lnTo>
                    <a:pt x="770" y="35"/>
                  </a:lnTo>
                  <a:lnTo>
                    <a:pt x="766" y="41"/>
                  </a:lnTo>
                  <a:lnTo>
                    <a:pt x="766" y="41"/>
                  </a:lnTo>
                  <a:close/>
                  <a:moveTo>
                    <a:pt x="776" y="111"/>
                  </a:moveTo>
                  <a:lnTo>
                    <a:pt x="776" y="111"/>
                  </a:lnTo>
                  <a:lnTo>
                    <a:pt x="780" y="109"/>
                  </a:lnTo>
                  <a:lnTo>
                    <a:pt x="783" y="106"/>
                  </a:lnTo>
                  <a:lnTo>
                    <a:pt x="785" y="102"/>
                  </a:lnTo>
                  <a:lnTo>
                    <a:pt x="787" y="98"/>
                  </a:lnTo>
                  <a:lnTo>
                    <a:pt x="790" y="89"/>
                  </a:lnTo>
                  <a:lnTo>
                    <a:pt x="790" y="81"/>
                  </a:lnTo>
                  <a:lnTo>
                    <a:pt x="790" y="81"/>
                  </a:lnTo>
                  <a:lnTo>
                    <a:pt x="788" y="74"/>
                  </a:lnTo>
                  <a:lnTo>
                    <a:pt x="787" y="71"/>
                  </a:lnTo>
                  <a:lnTo>
                    <a:pt x="785" y="69"/>
                  </a:lnTo>
                  <a:lnTo>
                    <a:pt x="785" y="69"/>
                  </a:lnTo>
                  <a:lnTo>
                    <a:pt x="781" y="66"/>
                  </a:lnTo>
                  <a:lnTo>
                    <a:pt x="778" y="62"/>
                  </a:lnTo>
                  <a:lnTo>
                    <a:pt x="777" y="58"/>
                  </a:lnTo>
                  <a:lnTo>
                    <a:pt x="777" y="53"/>
                  </a:lnTo>
                  <a:lnTo>
                    <a:pt x="777" y="53"/>
                  </a:lnTo>
                  <a:lnTo>
                    <a:pt x="774" y="52"/>
                  </a:lnTo>
                  <a:lnTo>
                    <a:pt x="774" y="52"/>
                  </a:lnTo>
                  <a:lnTo>
                    <a:pt x="773" y="65"/>
                  </a:lnTo>
                  <a:lnTo>
                    <a:pt x="773" y="65"/>
                  </a:lnTo>
                  <a:lnTo>
                    <a:pt x="771" y="65"/>
                  </a:lnTo>
                  <a:lnTo>
                    <a:pt x="771" y="65"/>
                  </a:lnTo>
                  <a:lnTo>
                    <a:pt x="767" y="55"/>
                  </a:lnTo>
                  <a:lnTo>
                    <a:pt x="767" y="55"/>
                  </a:lnTo>
                  <a:lnTo>
                    <a:pt x="765" y="56"/>
                  </a:lnTo>
                  <a:lnTo>
                    <a:pt x="765" y="56"/>
                  </a:lnTo>
                  <a:lnTo>
                    <a:pt x="767" y="67"/>
                  </a:lnTo>
                  <a:lnTo>
                    <a:pt x="767" y="67"/>
                  </a:lnTo>
                  <a:lnTo>
                    <a:pt x="766" y="68"/>
                  </a:lnTo>
                  <a:lnTo>
                    <a:pt x="766" y="68"/>
                  </a:lnTo>
                  <a:lnTo>
                    <a:pt x="761" y="59"/>
                  </a:lnTo>
                  <a:lnTo>
                    <a:pt x="761" y="59"/>
                  </a:lnTo>
                  <a:lnTo>
                    <a:pt x="759" y="60"/>
                  </a:lnTo>
                  <a:lnTo>
                    <a:pt x="759" y="60"/>
                  </a:lnTo>
                  <a:lnTo>
                    <a:pt x="762" y="66"/>
                  </a:lnTo>
                  <a:lnTo>
                    <a:pt x="762" y="71"/>
                  </a:lnTo>
                  <a:lnTo>
                    <a:pt x="761" y="77"/>
                  </a:lnTo>
                  <a:lnTo>
                    <a:pt x="759" y="83"/>
                  </a:lnTo>
                  <a:lnTo>
                    <a:pt x="759" y="83"/>
                  </a:lnTo>
                  <a:lnTo>
                    <a:pt x="758" y="88"/>
                  </a:lnTo>
                  <a:lnTo>
                    <a:pt x="757" y="92"/>
                  </a:lnTo>
                  <a:lnTo>
                    <a:pt x="758" y="102"/>
                  </a:lnTo>
                  <a:lnTo>
                    <a:pt x="758" y="102"/>
                  </a:lnTo>
                  <a:lnTo>
                    <a:pt x="759" y="105"/>
                  </a:lnTo>
                  <a:lnTo>
                    <a:pt x="760" y="108"/>
                  </a:lnTo>
                  <a:lnTo>
                    <a:pt x="762" y="110"/>
                  </a:lnTo>
                  <a:lnTo>
                    <a:pt x="764" y="111"/>
                  </a:lnTo>
                  <a:lnTo>
                    <a:pt x="767" y="112"/>
                  </a:lnTo>
                  <a:lnTo>
                    <a:pt x="770" y="112"/>
                  </a:lnTo>
                  <a:lnTo>
                    <a:pt x="776" y="111"/>
                  </a:lnTo>
                  <a:lnTo>
                    <a:pt x="776" y="111"/>
                  </a:lnTo>
                  <a:close/>
                  <a:moveTo>
                    <a:pt x="852" y="196"/>
                  </a:moveTo>
                  <a:lnTo>
                    <a:pt x="852" y="196"/>
                  </a:lnTo>
                  <a:lnTo>
                    <a:pt x="845" y="200"/>
                  </a:lnTo>
                  <a:lnTo>
                    <a:pt x="842" y="202"/>
                  </a:lnTo>
                  <a:lnTo>
                    <a:pt x="838" y="203"/>
                  </a:lnTo>
                  <a:lnTo>
                    <a:pt x="838" y="203"/>
                  </a:lnTo>
                  <a:lnTo>
                    <a:pt x="835" y="203"/>
                  </a:lnTo>
                  <a:lnTo>
                    <a:pt x="831" y="202"/>
                  </a:lnTo>
                  <a:lnTo>
                    <a:pt x="824" y="200"/>
                  </a:lnTo>
                  <a:lnTo>
                    <a:pt x="824" y="200"/>
                  </a:lnTo>
                  <a:lnTo>
                    <a:pt x="824" y="202"/>
                  </a:lnTo>
                  <a:lnTo>
                    <a:pt x="826" y="205"/>
                  </a:lnTo>
                  <a:lnTo>
                    <a:pt x="830" y="207"/>
                  </a:lnTo>
                  <a:lnTo>
                    <a:pt x="834" y="208"/>
                  </a:lnTo>
                  <a:lnTo>
                    <a:pt x="834" y="208"/>
                  </a:lnTo>
                  <a:lnTo>
                    <a:pt x="842" y="208"/>
                  </a:lnTo>
                  <a:lnTo>
                    <a:pt x="845" y="207"/>
                  </a:lnTo>
                  <a:lnTo>
                    <a:pt x="847" y="206"/>
                  </a:lnTo>
                  <a:lnTo>
                    <a:pt x="849" y="204"/>
                  </a:lnTo>
                  <a:lnTo>
                    <a:pt x="851" y="202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6"/>
                  </a:lnTo>
                  <a:close/>
                  <a:moveTo>
                    <a:pt x="869" y="149"/>
                  </a:moveTo>
                  <a:lnTo>
                    <a:pt x="869" y="149"/>
                  </a:lnTo>
                  <a:lnTo>
                    <a:pt x="872" y="153"/>
                  </a:lnTo>
                  <a:lnTo>
                    <a:pt x="872" y="155"/>
                  </a:lnTo>
                  <a:lnTo>
                    <a:pt x="872" y="156"/>
                  </a:lnTo>
                  <a:lnTo>
                    <a:pt x="870" y="157"/>
                  </a:lnTo>
                  <a:lnTo>
                    <a:pt x="867" y="158"/>
                  </a:lnTo>
                  <a:lnTo>
                    <a:pt x="867" y="158"/>
                  </a:lnTo>
                  <a:lnTo>
                    <a:pt x="851" y="163"/>
                  </a:lnTo>
                  <a:lnTo>
                    <a:pt x="835" y="166"/>
                  </a:lnTo>
                  <a:lnTo>
                    <a:pt x="835" y="166"/>
                  </a:lnTo>
                  <a:lnTo>
                    <a:pt x="828" y="167"/>
                  </a:lnTo>
                  <a:lnTo>
                    <a:pt x="822" y="167"/>
                  </a:lnTo>
                  <a:lnTo>
                    <a:pt x="815" y="166"/>
                  </a:lnTo>
                  <a:lnTo>
                    <a:pt x="809" y="165"/>
                  </a:lnTo>
                  <a:lnTo>
                    <a:pt x="797" y="160"/>
                  </a:lnTo>
                  <a:lnTo>
                    <a:pt x="785" y="154"/>
                  </a:lnTo>
                  <a:lnTo>
                    <a:pt x="785" y="154"/>
                  </a:lnTo>
                  <a:lnTo>
                    <a:pt x="787" y="147"/>
                  </a:lnTo>
                  <a:lnTo>
                    <a:pt x="787" y="147"/>
                  </a:lnTo>
                  <a:lnTo>
                    <a:pt x="785" y="148"/>
                  </a:lnTo>
                  <a:lnTo>
                    <a:pt x="782" y="149"/>
                  </a:lnTo>
                  <a:lnTo>
                    <a:pt x="781" y="150"/>
                  </a:lnTo>
                  <a:lnTo>
                    <a:pt x="780" y="152"/>
                  </a:lnTo>
                  <a:lnTo>
                    <a:pt x="779" y="154"/>
                  </a:lnTo>
                  <a:lnTo>
                    <a:pt x="779" y="157"/>
                  </a:lnTo>
                  <a:lnTo>
                    <a:pt x="781" y="163"/>
                  </a:lnTo>
                  <a:lnTo>
                    <a:pt x="781" y="163"/>
                  </a:lnTo>
                  <a:lnTo>
                    <a:pt x="782" y="160"/>
                  </a:lnTo>
                  <a:lnTo>
                    <a:pt x="784" y="158"/>
                  </a:lnTo>
                  <a:lnTo>
                    <a:pt x="785" y="158"/>
                  </a:lnTo>
                  <a:lnTo>
                    <a:pt x="788" y="160"/>
                  </a:lnTo>
                  <a:lnTo>
                    <a:pt x="788" y="160"/>
                  </a:lnTo>
                  <a:lnTo>
                    <a:pt x="798" y="164"/>
                  </a:lnTo>
                  <a:lnTo>
                    <a:pt x="807" y="168"/>
                  </a:lnTo>
                  <a:lnTo>
                    <a:pt x="807" y="168"/>
                  </a:lnTo>
                  <a:lnTo>
                    <a:pt x="814" y="172"/>
                  </a:lnTo>
                  <a:lnTo>
                    <a:pt x="816" y="175"/>
                  </a:lnTo>
                  <a:lnTo>
                    <a:pt x="818" y="178"/>
                  </a:lnTo>
                  <a:lnTo>
                    <a:pt x="818" y="178"/>
                  </a:lnTo>
                  <a:lnTo>
                    <a:pt x="821" y="182"/>
                  </a:lnTo>
                  <a:lnTo>
                    <a:pt x="824" y="185"/>
                  </a:lnTo>
                  <a:lnTo>
                    <a:pt x="828" y="188"/>
                  </a:lnTo>
                  <a:lnTo>
                    <a:pt x="831" y="189"/>
                  </a:lnTo>
                  <a:lnTo>
                    <a:pt x="835" y="190"/>
                  </a:lnTo>
                  <a:lnTo>
                    <a:pt x="839" y="190"/>
                  </a:lnTo>
                  <a:lnTo>
                    <a:pt x="843" y="188"/>
                  </a:lnTo>
                  <a:lnTo>
                    <a:pt x="847" y="185"/>
                  </a:lnTo>
                  <a:lnTo>
                    <a:pt x="847" y="185"/>
                  </a:lnTo>
                  <a:lnTo>
                    <a:pt x="855" y="177"/>
                  </a:lnTo>
                  <a:lnTo>
                    <a:pt x="863" y="168"/>
                  </a:lnTo>
                  <a:lnTo>
                    <a:pt x="863" y="168"/>
                  </a:lnTo>
                  <a:lnTo>
                    <a:pt x="866" y="165"/>
                  </a:lnTo>
                  <a:lnTo>
                    <a:pt x="869" y="162"/>
                  </a:lnTo>
                  <a:lnTo>
                    <a:pt x="872" y="160"/>
                  </a:lnTo>
                  <a:lnTo>
                    <a:pt x="877" y="161"/>
                  </a:lnTo>
                  <a:lnTo>
                    <a:pt x="877" y="161"/>
                  </a:lnTo>
                  <a:lnTo>
                    <a:pt x="877" y="157"/>
                  </a:lnTo>
                  <a:lnTo>
                    <a:pt x="876" y="153"/>
                  </a:lnTo>
                  <a:lnTo>
                    <a:pt x="874" y="151"/>
                  </a:lnTo>
                  <a:lnTo>
                    <a:pt x="869" y="149"/>
                  </a:lnTo>
                  <a:lnTo>
                    <a:pt x="869" y="149"/>
                  </a:lnTo>
                  <a:close/>
                  <a:moveTo>
                    <a:pt x="900" y="94"/>
                  </a:moveTo>
                  <a:lnTo>
                    <a:pt x="900" y="94"/>
                  </a:lnTo>
                  <a:lnTo>
                    <a:pt x="898" y="91"/>
                  </a:lnTo>
                  <a:lnTo>
                    <a:pt x="897" y="90"/>
                  </a:lnTo>
                  <a:lnTo>
                    <a:pt x="895" y="89"/>
                  </a:lnTo>
                  <a:lnTo>
                    <a:pt x="895" y="89"/>
                  </a:lnTo>
                  <a:lnTo>
                    <a:pt x="891" y="88"/>
                  </a:lnTo>
                  <a:lnTo>
                    <a:pt x="888" y="85"/>
                  </a:lnTo>
                  <a:lnTo>
                    <a:pt x="887" y="82"/>
                  </a:lnTo>
                  <a:lnTo>
                    <a:pt x="887" y="77"/>
                  </a:lnTo>
                  <a:lnTo>
                    <a:pt x="887" y="77"/>
                  </a:lnTo>
                  <a:lnTo>
                    <a:pt x="886" y="73"/>
                  </a:lnTo>
                  <a:lnTo>
                    <a:pt x="886" y="73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882" y="88"/>
                  </a:lnTo>
                  <a:lnTo>
                    <a:pt x="882" y="88"/>
                  </a:lnTo>
                  <a:lnTo>
                    <a:pt x="875" y="75"/>
                  </a:lnTo>
                  <a:lnTo>
                    <a:pt x="875" y="75"/>
                  </a:lnTo>
                  <a:lnTo>
                    <a:pt x="873" y="76"/>
                  </a:lnTo>
                  <a:lnTo>
                    <a:pt x="873" y="76"/>
                  </a:lnTo>
                  <a:lnTo>
                    <a:pt x="878" y="92"/>
                  </a:lnTo>
                  <a:lnTo>
                    <a:pt x="878" y="92"/>
                  </a:lnTo>
                  <a:lnTo>
                    <a:pt x="876" y="93"/>
                  </a:lnTo>
                  <a:lnTo>
                    <a:pt x="876" y="93"/>
                  </a:lnTo>
                  <a:lnTo>
                    <a:pt x="870" y="83"/>
                  </a:lnTo>
                  <a:lnTo>
                    <a:pt x="870" y="83"/>
                  </a:lnTo>
                  <a:lnTo>
                    <a:pt x="868" y="84"/>
                  </a:lnTo>
                  <a:lnTo>
                    <a:pt x="868" y="84"/>
                  </a:lnTo>
                  <a:lnTo>
                    <a:pt x="869" y="87"/>
                  </a:lnTo>
                  <a:lnTo>
                    <a:pt x="871" y="90"/>
                  </a:lnTo>
                  <a:lnTo>
                    <a:pt x="871" y="90"/>
                  </a:lnTo>
                  <a:lnTo>
                    <a:pt x="873" y="93"/>
                  </a:lnTo>
                  <a:lnTo>
                    <a:pt x="873" y="97"/>
                  </a:lnTo>
                  <a:lnTo>
                    <a:pt x="873" y="100"/>
                  </a:lnTo>
                  <a:lnTo>
                    <a:pt x="871" y="104"/>
                  </a:lnTo>
                  <a:lnTo>
                    <a:pt x="871" y="104"/>
                  </a:lnTo>
                  <a:lnTo>
                    <a:pt x="870" y="109"/>
                  </a:lnTo>
                  <a:lnTo>
                    <a:pt x="869" y="114"/>
                  </a:lnTo>
                  <a:lnTo>
                    <a:pt x="869" y="119"/>
                  </a:lnTo>
                  <a:lnTo>
                    <a:pt x="870" y="124"/>
                  </a:lnTo>
                  <a:lnTo>
                    <a:pt x="870" y="124"/>
                  </a:lnTo>
                  <a:lnTo>
                    <a:pt x="872" y="129"/>
                  </a:lnTo>
                  <a:lnTo>
                    <a:pt x="874" y="133"/>
                  </a:lnTo>
                  <a:lnTo>
                    <a:pt x="877" y="136"/>
                  </a:lnTo>
                  <a:lnTo>
                    <a:pt x="880" y="137"/>
                  </a:lnTo>
                  <a:lnTo>
                    <a:pt x="884" y="138"/>
                  </a:lnTo>
                  <a:lnTo>
                    <a:pt x="887" y="137"/>
                  </a:lnTo>
                  <a:lnTo>
                    <a:pt x="891" y="136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8" y="130"/>
                  </a:lnTo>
                  <a:lnTo>
                    <a:pt x="900" y="125"/>
                  </a:lnTo>
                  <a:lnTo>
                    <a:pt x="902" y="120"/>
                  </a:lnTo>
                  <a:lnTo>
                    <a:pt x="903" y="115"/>
                  </a:lnTo>
                  <a:lnTo>
                    <a:pt x="904" y="109"/>
                  </a:lnTo>
                  <a:lnTo>
                    <a:pt x="903" y="104"/>
                  </a:lnTo>
                  <a:lnTo>
                    <a:pt x="902" y="99"/>
                  </a:lnTo>
                  <a:lnTo>
                    <a:pt x="900" y="94"/>
                  </a:lnTo>
                  <a:lnTo>
                    <a:pt x="900" y="94"/>
                  </a:lnTo>
                  <a:close/>
                  <a:moveTo>
                    <a:pt x="1004" y="104"/>
                  </a:moveTo>
                  <a:lnTo>
                    <a:pt x="1004" y="104"/>
                  </a:lnTo>
                  <a:lnTo>
                    <a:pt x="1001" y="100"/>
                  </a:lnTo>
                  <a:lnTo>
                    <a:pt x="997" y="99"/>
                  </a:lnTo>
                  <a:lnTo>
                    <a:pt x="994" y="99"/>
                  </a:lnTo>
                  <a:lnTo>
                    <a:pt x="990" y="99"/>
                  </a:lnTo>
                  <a:lnTo>
                    <a:pt x="990" y="99"/>
                  </a:lnTo>
                  <a:lnTo>
                    <a:pt x="987" y="100"/>
                  </a:lnTo>
                  <a:lnTo>
                    <a:pt x="984" y="102"/>
                  </a:lnTo>
                  <a:lnTo>
                    <a:pt x="982" y="104"/>
                  </a:lnTo>
                  <a:lnTo>
                    <a:pt x="980" y="107"/>
                  </a:lnTo>
                  <a:lnTo>
                    <a:pt x="978" y="113"/>
                  </a:lnTo>
                  <a:lnTo>
                    <a:pt x="976" y="119"/>
                  </a:lnTo>
                  <a:lnTo>
                    <a:pt x="976" y="119"/>
                  </a:lnTo>
                  <a:lnTo>
                    <a:pt x="976" y="121"/>
                  </a:lnTo>
                  <a:lnTo>
                    <a:pt x="976" y="123"/>
                  </a:lnTo>
                  <a:lnTo>
                    <a:pt x="976" y="125"/>
                  </a:lnTo>
                  <a:lnTo>
                    <a:pt x="978" y="126"/>
                  </a:lnTo>
                  <a:lnTo>
                    <a:pt x="981" y="129"/>
                  </a:lnTo>
                  <a:lnTo>
                    <a:pt x="984" y="131"/>
                  </a:lnTo>
                  <a:lnTo>
                    <a:pt x="984" y="131"/>
                  </a:lnTo>
                  <a:lnTo>
                    <a:pt x="978" y="136"/>
                  </a:lnTo>
                  <a:lnTo>
                    <a:pt x="978" y="136"/>
                  </a:lnTo>
                  <a:lnTo>
                    <a:pt x="976" y="140"/>
                  </a:lnTo>
                  <a:lnTo>
                    <a:pt x="976" y="144"/>
                  </a:lnTo>
                  <a:lnTo>
                    <a:pt x="976" y="145"/>
                  </a:lnTo>
                  <a:lnTo>
                    <a:pt x="978" y="147"/>
                  </a:lnTo>
                  <a:lnTo>
                    <a:pt x="979" y="147"/>
                  </a:lnTo>
                  <a:lnTo>
                    <a:pt x="981" y="148"/>
                  </a:lnTo>
                  <a:lnTo>
                    <a:pt x="981" y="148"/>
                  </a:lnTo>
                  <a:lnTo>
                    <a:pt x="980" y="145"/>
                  </a:lnTo>
                  <a:lnTo>
                    <a:pt x="980" y="142"/>
                  </a:lnTo>
                  <a:lnTo>
                    <a:pt x="980" y="140"/>
                  </a:lnTo>
                  <a:lnTo>
                    <a:pt x="982" y="138"/>
                  </a:lnTo>
                  <a:lnTo>
                    <a:pt x="986" y="135"/>
                  </a:lnTo>
                  <a:lnTo>
                    <a:pt x="988" y="132"/>
                  </a:lnTo>
                  <a:lnTo>
                    <a:pt x="990" y="130"/>
                  </a:lnTo>
                  <a:lnTo>
                    <a:pt x="990" y="130"/>
                  </a:lnTo>
                  <a:lnTo>
                    <a:pt x="985" y="127"/>
                  </a:lnTo>
                  <a:lnTo>
                    <a:pt x="983" y="125"/>
                  </a:lnTo>
                  <a:lnTo>
                    <a:pt x="981" y="123"/>
                  </a:lnTo>
                  <a:lnTo>
                    <a:pt x="981" y="123"/>
                  </a:lnTo>
                  <a:lnTo>
                    <a:pt x="981" y="120"/>
                  </a:lnTo>
                  <a:lnTo>
                    <a:pt x="982" y="117"/>
                  </a:lnTo>
                  <a:lnTo>
                    <a:pt x="984" y="110"/>
                  </a:lnTo>
                  <a:lnTo>
                    <a:pt x="984" y="110"/>
                  </a:lnTo>
                  <a:lnTo>
                    <a:pt x="986" y="108"/>
                  </a:lnTo>
                  <a:lnTo>
                    <a:pt x="987" y="105"/>
                  </a:lnTo>
                  <a:lnTo>
                    <a:pt x="990" y="104"/>
                  </a:lnTo>
                  <a:lnTo>
                    <a:pt x="992" y="103"/>
                  </a:lnTo>
                  <a:lnTo>
                    <a:pt x="998" y="102"/>
                  </a:lnTo>
                  <a:lnTo>
                    <a:pt x="1004" y="104"/>
                  </a:lnTo>
                  <a:lnTo>
                    <a:pt x="1004" y="104"/>
                  </a:lnTo>
                  <a:close/>
                  <a:moveTo>
                    <a:pt x="260" y="156"/>
                  </a:moveTo>
                  <a:lnTo>
                    <a:pt x="260" y="156"/>
                  </a:lnTo>
                  <a:lnTo>
                    <a:pt x="257" y="165"/>
                  </a:lnTo>
                  <a:lnTo>
                    <a:pt x="255" y="174"/>
                  </a:lnTo>
                  <a:lnTo>
                    <a:pt x="254" y="183"/>
                  </a:lnTo>
                  <a:lnTo>
                    <a:pt x="254" y="192"/>
                  </a:lnTo>
                  <a:lnTo>
                    <a:pt x="254" y="192"/>
                  </a:lnTo>
                  <a:lnTo>
                    <a:pt x="254" y="195"/>
                  </a:lnTo>
                  <a:lnTo>
                    <a:pt x="252" y="197"/>
                  </a:lnTo>
                  <a:lnTo>
                    <a:pt x="252" y="197"/>
                  </a:lnTo>
                  <a:lnTo>
                    <a:pt x="240" y="211"/>
                  </a:lnTo>
                  <a:lnTo>
                    <a:pt x="227" y="224"/>
                  </a:lnTo>
                  <a:lnTo>
                    <a:pt x="227" y="224"/>
                  </a:lnTo>
                  <a:lnTo>
                    <a:pt x="220" y="230"/>
                  </a:lnTo>
                  <a:lnTo>
                    <a:pt x="211" y="234"/>
                  </a:lnTo>
                  <a:lnTo>
                    <a:pt x="211" y="234"/>
                  </a:lnTo>
                  <a:lnTo>
                    <a:pt x="198" y="240"/>
                  </a:lnTo>
                  <a:lnTo>
                    <a:pt x="185" y="245"/>
                  </a:lnTo>
                  <a:lnTo>
                    <a:pt x="171" y="249"/>
                  </a:lnTo>
                  <a:lnTo>
                    <a:pt x="158" y="252"/>
                  </a:lnTo>
                  <a:lnTo>
                    <a:pt x="144" y="254"/>
                  </a:lnTo>
                  <a:lnTo>
                    <a:pt x="130" y="255"/>
                  </a:lnTo>
                  <a:lnTo>
                    <a:pt x="115" y="255"/>
                  </a:lnTo>
                  <a:lnTo>
                    <a:pt x="101" y="254"/>
                  </a:lnTo>
                  <a:lnTo>
                    <a:pt x="101" y="254"/>
                  </a:lnTo>
                  <a:lnTo>
                    <a:pt x="96" y="253"/>
                  </a:lnTo>
                  <a:lnTo>
                    <a:pt x="91" y="250"/>
                  </a:lnTo>
                  <a:lnTo>
                    <a:pt x="82" y="245"/>
                  </a:lnTo>
                  <a:lnTo>
                    <a:pt x="82" y="245"/>
                  </a:lnTo>
                  <a:lnTo>
                    <a:pt x="69" y="236"/>
                  </a:lnTo>
                  <a:lnTo>
                    <a:pt x="56" y="226"/>
                  </a:lnTo>
                  <a:lnTo>
                    <a:pt x="44" y="216"/>
                  </a:lnTo>
                  <a:lnTo>
                    <a:pt x="33" y="204"/>
                  </a:lnTo>
                  <a:lnTo>
                    <a:pt x="33" y="204"/>
                  </a:lnTo>
                  <a:lnTo>
                    <a:pt x="21" y="190"/>
                  </a:lnTo>
                  <a:lnTo>
                    <a:pt x="16" y="183"/>
                  </a:lnTo>
                  <a:lnTo>
                    <a:pt x="12" y="175"/>
                  </a:lnTo>
                  <a:lnTo>
                    <a:pt x="8" y="167"/>
                  </a:lnTo>
                  <a:lnTo>
                    <a:pt x="5" y="159"/>
                  </a:lnTo>
                  <a:lnTo>
                    <a:pt x="3" y="150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29"/>
                  </a:lnTo>
                  <a:lnTo>
                    <a:pt x="0" y="118"/>
                  </a:lnTo>
                  <a:lnTo>
                    <a:pt x="3" y="107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12" y="78"/>
                  </a:lnTo>
                  <a:lnTo>
                    <a:pt x="15" y="69"/>
                  </a:lnTo>
                  <a:lnTo>
                    <a:pt x="16" y="60"/>
                  </a:lnTo>
                  <a:lnTo>
                    <a:pt x="17" y="51"/>
                  </a:lnTo>
                  <a:lnTo>
                    <a:pt x="17" y="41"/>
                  </a:lnTo>
                  <a:lnTo>
                    <a:pt x="17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21" y="24"/>
                  </a:lnTo>
                  <a:lnTo>
                    <a:pt x="23" y="32"/>
                  </a:lnTo>
                  <a:lnTo>
                    <a:pt x="25" y="36"/>
                  </a:lnTo>
                  <a:lnTo>
                    <a:pt x="27" y="39"/>
                  </a:lnTo>
                  <a:lnTo>
                    <a:pt x="31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43" y="36"/>
                  </a:lnTo>
                  <a:lnTo>
                    <a:pt x="47" y="39"/>
                  </a:lnTo>
                  <a:lnTo>
                    <a:pt x="51" y="41"/>
                  </a:lnTo>
                  <a:lnTo>
                    <a:pt x="56" y="42"/>
                  </a:lnTo>
                  <a:lnTo>
                    <a:pt x="60" y="43"/>
                  </a:lnTo>
                  <a:lnTo>
                    <a:pt x="65" y="42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80" y="48"/>
                  </a:lnTo>
                  <a:lnTo>
                    <a:pt x="84" y="50"/>
                  </a:lnTo>
                  <a:lnTo>
                    <a:pt x="88" y="52"/>
                  </a:lnTo>
                  <a:lnTo>
                    <a:pt x="92" y="52"/>
                  </a:lnTo>
                  <a:lnTo>
                    <a:pt x="95" y="52"/>
                  </a:lnTo>
                  <a:lnTo>
                    <a:pt x="99" y="50"/>
                  </a:lnTo>
                  <a:lnTo>
                    <a:pt x="103" y="48"/>
                  </a:lnTo>
                  <a:lnTo>
                    <a:pt x="106" y="44"/>
                  </a:lnTo>
                  <a:lnTo>
                    <a:pt x="106" y="44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8" y="48"/>
                  </a:lnTo>
                  <a:lnTo>
                    <a:pt x="132" y="52"/>
                  </a:lnTo>
                  <a:lnTo>
                    <a:pt x="137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7" y="54"/>
                  </a:lnTo>
                  <a:lnTo>
                    <a:pt x="152" y="52"/>
                  </a:lnTo>
                  <a:lnTo>
                    <a:pt x="155" y="49"/>
                  </a:lnTo>
                  <a:lnTo>
                    <a:pt x="158" y="44"/>
                  </a:lnTo>
                  <a:lnTo>
                    <a:pt x="158" y="44"/>
                  </a:lnTo>
                  <a:lnTo>
                    <a:pt x="165" y="30"/>
                  </a:lnTo>
                  <a:lnTo>
                    <a:pt x="165" y="30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72" y="40"/>
                  </a:lnTo>
                  <a:lnTo>
                    <a:pt x="175" y="45"/>
                  </a:lnTo>
                  <a:lnTo>
                    <a:pt x="179" y="49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7" y="5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9" y="66"/>
                  </a:lnTo>
                  <a:lnTo>
                    <a:pt x="191" y="74"/>
                  </a:lnTo>
                  <a:lnTo>
                    <a:pt x="194" y="82"/>
                  </a:lnTo>
                  <a:lnTo>
                    <a:pt x="197" y="89"/>
                  </a:lnTo>
                  <a:lnTo>
                    <a:pt x="201" y="95"/>
                  </a:lnTo>
                  <a:lnTo>
                    <a:pt x="206" y="102"/>
                  </a:lnTo>
                  <a:lnTo>
                    <a:pt x="211" y="108"/>
                  </a:lnTo>
                  <a:lnTo>
                    <a:pt x="217" y="113"/>
                  </a:lnTo>
                  <a:lnTo>
                    <a:pt x="217" y="113"/>
                  </a:lnTo>
                  <a:lnTo>
                    <a:pt x="228" y="122"/>
                  </a:lnTo>
                  <a:lnTo>
                    <a:pt x="238" y="130"/>
                  </a:lnTo>
                  <a:lnTo>
                    <a:pt x="238" y="130"/>
                  </a:lnTo>
                  <a:lnTo>
                    <a:pt x="242" y="132"/>
                  </a:lnTo>
                  <a:lnTo>
                    <a:pt x="245" y="133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7" y="139"/>
                  </a:lnTo>
                  <a:lnTo>
                    <a:pt x="259" y="145"/>
                  </a:lnTo>
                  <a:lnTo>
                    <a:pt x="261" y="152"/>
                  </a:lnTo>
                  <a:lnTo>
                    <a:pt x="260" y="156"/>
                  </a:lnTo>
                  <a:lnTo>
                    <a:pt x="260" y="156"/>
                  </a:lnTo>
                  <a:close/>
                  <a:moveTo>
                    <a:pt x="173" y="62"/>
                  </a:moveTo>
                  <a:lnTo>
                    <a:pt x="173" y="62"/>
                  </a:lnTo>
                  <a:lnTo>
                    <a:pt x="174" y="64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86" y="73"/>
                  </a:lnTo>
                  <a:lnTo>
                    <a:pt x="186" y="73"/>
                  </a:lnTo>
                  <a:lnTo>
                    <a:pt x="187" y="68"/>
                  </a:lnTo>
                  <a:lnTo>
                    <a:pt x="186" y="65"/>
                  </a:lnTo>
                  <a:lnTo>
                    <a:pt x="183" y="62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78" y="60"/>
                  </a:lnTo>
                  <a:lnTo>
                    <a:pt x="177" y="60"/>
                  </a:lnTo>
                  <a:lnTo>
                    <a:pt x="173" y="62"/>
                  </a:lnTo>
                  <a:lnTo>
                    <a:pt x="173" y="62"/>
                  </a:lnTo>
                  <a:close/>
                  <a:moveTo>
                    <a:pt x="83" y="148"/>
                  </a:moveTo>
                  <a:lnTo>
                    <a:pt x="83" y="148"/>
                  </a:lnTo>
                  <a:lnTo>
                    <a:pt x="85" y="152"/>
                  </a:lnTo>
                  <a:lnTo>
                    <a:pt x="88" y="155"/>
                  </a:lnTo>
                  <a:lnTo>
                    <a:pt x="93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2" y="154"/>
                  </a:lnTo>
                  <a:lnTo>
                    <a:pt x="88" y="151"/>
                  </a:lnTo>
                  <a:lnTo>
                    <a:pt x="87" y="149"/>
                  </a:lnTo>
                  <a:lnTo>
                    <a:pt x="87" y="146"/>
                  </a:lnTo>
                  <a:lnTo>
                    <a:pt x="88" y="144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93" y="137"/>
                  </a:lnTo>
                  <a:lnTo>
                    <a:pt x="98" y="134"/>
                  </a:lnTo>
                  <a:lnTo>
                    <a:pt x="98" y="134"/>
                  </a:lnTo>
                  <a:lnTo>
                    <a:pt x="103" y="132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8" y="128"/>
                  </a:lnTo>
                  <a:lnTo>
                    <a:pt x="108" y="125"/>
                  </a:lnTo>
                  <a:lnTo>
                    <a:pt x="108" y="120"/>
                  </a:lnTo>
                  <a:lnTo>
                    <a:pt x="109" y="117"/>
                  </a:lnTo>
                  <a:lnTo>
                    <a:pt x="109" y="114"/>
                  </a:lnTo>
                  <a:lnTo>
                    <a:pt x="108" y="111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17"/>
                  </a:lnTo>
                  <a:lnTo>
                    <a:pt x="104" y="120"/>
                  </a:lnTo>
                  <a:lnTo>
                    <a:pt x="103" y="124"/>
                  </a:lnTo>
                  <a:lnTo>
                    <a:pt x="101" y="126"/>
                  </a:lnTo>
                  <a:lnTo>
                    <a:pt x="99" y="128"/>
                  </a:lnTo>
                  <a:lnTo>
                    <a:pt x="95" y="130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4" y="138"/>
                  </a:lnTo>
                  <a:lnTo>
                    <a:pt x="83" y="143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61" y="107"/>
                  </a:moveTo>
                  <a:lnTo>
                    <a:pt x="61" y="107"/>
                  </a:lnTo>
                  <a:lnTo>
                    <a:pt x="66" y="100"/>
                  </a:lnTo>
                  <a:lnTo>
                    <a:pt x="68" y="97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1" y="86"/>
                  </a:lnTo>
                  <a:lnTo>
                    <a:pt x="72" y="79"/>
                  </a:lnTo>
                  <a:lnTo>
                    <a:pt x="71" y="76"/>
                  </a:lnTo>
                  <a:lnTo>
                    <a:pt x="70" y="72"/>
                  </a:lnTo>
                  <a:lnTo>
                    <a:pt x="68" y="70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1" y="64"/>
                  </a:lnTo>
                  <a:lnTo>
                    <a:pt x="59" y="60"/>
                  </a:lnTo>
                  <a:lnTo>
                    <a:pt x="57" y="57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5" y="60"/>
                  </a:lnTo>
                  <a:lnTo>
                    <a:pt x="45" y="63"/>
                  </a:lnTo>
                  <a:lnTo>
                    <a:pt x="44" y="67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0" y="76"/>
                  </a:lnTo>
                  <a:lnTo>
                    <a:pt x="38" y="82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6" y="99"/>
                  </a:lnTo>
                  <a:lnTo>
                    <a:pt x="37" y="104"/>
                  </a:lnTo>
                  <a:lnTo>
                    <a:pt x="40" y="108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9" y="112"/>
                  </a:lnTo>
                  <a:lnTo>
                    <a:pt x="54" y="112"/>
                  </a:lnTo>
                  <a:lnTo>
                    <a:pt x="57" y="110"/>
                  </a:lnTo>
                  <a:lnTo>
                    <a:pt x="61" y="107"/>
                  </a:lnTo>
                  <a:lnTo>
                    <a:pt x="61" y="107"/>
                  </a:lnTo>
                  <a:close/>
                  <a:moveTo>
                    <a:pt x="119" y="228"/>
                  </a:moveTo>
                  <a:lnTo>
                    <a:pt x="119" y="228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6" y="232"/>
                  </a:lnTo>
                  <a:lnTo>
                    <a:pt x="99" y="234"/>
                  </a:lnTo>
                  <a:lnTo>
                    <a:pt x="102" y="235"/>
                  </a:lnTo>
                  <a:lnTo>
                    <a:pt x="105" y="235"/>
                  </a:lnTo>
                  <a:lnTo>
                    <a:pt x="108" y="234"/>
                  </a:lnTo>
                  <a:lnTo>
                    <a:pt x="112" y="233"/>
                  </a:lnTo>
                  <a:lnTo>
                    <a:pt x="115" y="231"/>
                  </a:lnTo>
                  <a:lnTo>
                    <a:pt x="119" y="228"/>
                  </a:lnTo>
                  <a:lnTo>
                    <a:pt x="119" y="228"/>
                  </a:lnTo>
                  <a:close/>
                  <a:moveTo>
                    <a:pt x="149" y="185"/>
                  </a:moveTo>
                  <a:lnTo>
                    <a:pt x="149" y="185"/>
                  </a:lnTo>
                  <a:lnTo>
                    <a:pt x="147" y="189"/>
                  </a:lnTo>
                  <a:lnTo>
                    <a:pt x="146" y="190"/>
                  </a:lnTo>
                  <a:lnTo>
                    <a:pt x="145" y="191"/>
                  </a:lnTo>
                  <a:lnTo>
                    <a:pt x="145" y="191"/>
                  </a:lnTo>
                  <a:lnTo>
                    <a:pt x="136" y="195"/>
                  </a:lnTo>
                  <a:lnTo>
                    <a:pt x="126" y="198"/>
                  </a:lnTo>
                  <a:lnTo>
                    <a:pt x="117" y="200"/>
                  </a:lnTo>
                  <a:lnTo>
                    <a:pt x="108" y="200"/>
                  </a:lnTo>
                  <a:lnTo>
                    <a:pt x="98" y="199"/>
                  </a:lnTo>
                  <a:lnTo>
                    <a:pt x="89" y="197"/>
                  </a:lnTo>
                  <a:lnTo>
                    <a:pt x="80" y="194"/>
                  </a:lnTo>
                  <a:lnTo>
                    <a:pt x="71" y="190"/>
                  </a:lnTo>
                  <a:lnTo>
                    <a:pt x="71" y="190"/>
                  </a:lnTo>
                  <a:lnTo>
                    <a:pt x="66" y="188"/>
                  </a:lnTo>
                  <a:lnTo>
                    <a:pt x="62" y="185"/>
                  </a:lnTo>
                  <a:lnTo>
                    <a:pt x="60" y="183"/>
                  </a:lnTo>
                  <a:lnTo>
                    <a:pt x="59" y="181"/>
                  </a:lnTo>
                  <a:lnTo>
                    <a:pt x="59" y="17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8" y="174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5" y="172"/>
                  </a:lnTo>
                  <a:lnTo>
                    <a:pt x="53" y="173"/>
                  </a:lnTo>
                  <a:lnTo>
                    <a:pt x="53" y="173"/>
                  </a:lnTo>
                  <a:lnTo>
                    <a:pt x="50" y="187"/>
                  </a:lnTo>
                  <a:lnTo>
                    <a:pt x="50" y="187"/>
                  </a:lnTo>
                  <a:lnTo>
                    <a:pt x="55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69" y="193"/>
                  </a:lnTo>
                  <a:lnTo>
                    <a:pt x="79" y="199"/>
                  </a:lnTo>
                  <a:lnTo>
                    <a:pt x="79" y="199"/>
                  </a:lnTo>
                  <a:lnTo>
                    <a:pt x="83" y="201"/>
                  </a:lnTo>
                  <a:lnTo>
                    <a:pt x="85" y="203"/>
                  </a:lnTo>
                  <a:lnTo>
                    <a:pt x="88" y="206"/>
                  </a:lnTo>
                  <a:lnTo>
                    <a:pt x="89" y="210"/>
                  </a:lnTo>
                  <a:lnTo>
                    <a:pt x="89" y="210"/>
                  </a:lnTo>
                  <a:lnTo>
                    <a:pt x="91" y="214"/>
                  </a:lnTo>
                  <a:lnTo>
                    <a:pt x="94" y="217"/>
                  </a:lnTo>
                  <a:lnTo>
                    <a:pt x="94" y="217"/>
                  </a:lnTo>
                  <a:lnTo>
                    <a:pt x="99" y="219"/>
                  </a:lnTo>
                  <a:lnTo>
                    <a:pt x="104" y="220"/>
                  </a:lnTo>
                  <a:lnTo>
                    <a:pt x="110" y="219"/>
                  </a:lnTo>
                  <a:lnTo>
                    <a:pt x="115" y="217"/>
                  </a:lnTo>
                  <a:lnTo>
                    <a:pt x="121" y="214"/>
                  </a:lnTo>
                  <a:lnTo>
                    <a:pt x="126" y="211"/>
                  </a:lnTo>
                  <a:lnTo>
                    <a:pt x="130" y="207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7" y="200"/>
                  </a:lnTo>
                  <a:lnTo>
                    <a:pt x="142" y="197"/>
                  </a:lnTo>
                  <a:lnTo>
                    <a:pt x="147" y="197"/>
                  </a:lnTo>
                  <a:lnTo>
                    <a:pt x="149" y="197"/>
                  </a:lnTo>
                  <a:lnTo>
                    <a:pt x="151" y="198"/>
                  </a:lnTo>
                  <a:lnTo>
                    <a:pt x="151" y="198"/>
                  </a:lnTo>
                  <a:lnTo>
                    <a:pt x="153" y="194"/>
                  </a:lnTo>
                  <a:lnTo>
                    <a:pt x="153" y="191"/>
                  </a:lnTo>
                  <a:lnTo>
                    <a:pt x="152" y="188"/>
                  </a:lnTo>
                  <a:lnTo>
                    <a:pt x="149" y="185"/>
                  </a:lnTo>
                  <a:lnTo>
                    <a:pt x="149" y="185"/>
                  </a:lnTo>
                  <a:close/>
                  <a:moveTo>
                    <a:pt x="192" y="110"/>
                  </a:moveTo>
                  <a:lnTo>
                    <a:pt x="192" y="110"/>
                  </a:lnTo>
                  <a:lnTo>
                    <a:pt x="190" y="108"/>
                  </a:lnTo>
                  <a:lnTo>
                    <a:pt x="189" y="108"/>
                  </a:lnTo>
                  <a:lnTo>
                    <a:pt x="185" y="108"/>
                  </a:lnTo>
                  <a:lnTo>
                    <a:pt x="181" y="108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9" y="104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8" y="97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4" y="95"/>
                  </a:lnTo>
                  <a:lnTo>
                    <a:pt x="172" y="95"/>
                  </a:lnTo>
                  <a:lnTo>
                    <a:pt x="172" y="95"/>
                  </a:lnTo>
                  <a:lnTo>
                    <a:pt x="166" y="95"/>
                  </a:lnTo>
                  <a:lnTo>
                    <a:pt x="160" y="97"/>
                  </a:lnTo>
                  <a:lnTo>
                    <a:pt x="155" y="101"/>
                  </a:lnTo>
                  <a:lnTo>
                    <a:pt x="151" y="105"/>
                  </a:lnTo>
                  <a:lnTo>
                    <a:pt x="147" y="111"/>
                  </a:lnTo>
                  <a:lnTo>
                    <a:pt x="145" y="117"/>
                  </a:lnTo>
                  <a:lnTo>
                    <a:pt x="144" y="124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47" y="134"/>
                  </a:lnTo>
                  <a:lnTo>
                    <a:pt x="149" y="137"/>
                  </a:lnTo>
                  <a:lnTo>
                    <a:pt x="152" y="138"/>
                  </a:lnTo>
                  <a:lnTo>
                    <a:pt x="156" y="139"/>
                  </a:lnTo>
                  <a:lnTo>
                    <a:pt x="156" y="139"/>
                  </a:lnTo>
                  <a:lnTo>
                    <a:pt x="163" y="137"/>
                  </a:lnTo>
                  <a:lnTo>
                    <a:pt x="170" y="134"/>
                  </a:lnTo>
                  <a:lnTo>
                    <a:pt x="170" y="134"/>
                  </a:lnTo>
                  <a:lnTo>
                    <a:pt x="175" y="129"/>
                  </a:lnTo>
                  <a:lnTo>
                    <a:pt x="178" y="123"/>
                  </a:lnTo>
                  <a:lnTo>
                    <a:pt x="180" y="117"/>
                  </a:lnTo>
                  <a:lnTo>
                    <a:pt x="181" y="110"/>
                  </a:lnTo>
                  <a:lnTo>
                    <a:pt x="181" y="110"/>
                  </a:lnTo>
                  <a:lnTo>
                    <a:pt x="192" y="110"/>
                  </a:lnTo>
                  <a:lnTo>
                    <a:pt x="192" y="110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2016125" y="3816350"/>
            <a:ext cx="422275" cy="352425"/>
            <a:chOff x="1270" y="2404"/>
            <a:chExt cx="266" cy="222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1270" y="2404"/>
              <a:ext cx="266" cy="2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1270" y="2404"/>
              <a:ext cx="266" cy="222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129" y="60"/>
                </a:cxn>
                <a:cxn ang="0">
                  <a:pos x="40" y="67"/>
                </a:cxn>
                <a:cxn ang="0">
                  <a:pos x="15" y="101"/>
                </a:cxn>
                <a:cxn ang="0">
                  <a:pos x="31" y="149"/>
                </a:cxn>
                <a:cxn ang="0">
                  <a:pos x="21" y="219"/>
                </a:cxn>
                <a:cxn ang="0">
                  <a:pos x="57" y="209"/>
                </a:cxn>
                <a:cxn ang="0">
                  <a:pos x="94" y="206"/>
                </a:cxn>
                <a:cxn ang="0">
                  <a:pos x="122" y="192"/>
                </a:cxn>
                <a:cxn ang="0">
                  <a:pos x="150" y="205"/>
                </a:cxn>
                <a:cxn ang="0">
                  <a:pos x="178" y="188"/>
                </a:cxn>
                <a:cxn ang="0">
                  <a:pos x="202" y="173"/>
                </a:cxn>
                <a:cxn ang="0">
                  <a:pos x="215" y="142"/>
                </a:cxn>
                <a:cxn ang="0">
                  <a:pos x="204" y="79"/>
                </a:cxn>
                <a:cxn ang="0">
                  <a:pos x="266" y="26"/>
                </a:cxn>
                <a:cxn ang="0">
                  <a:pos x="79" y="62"/>
                </a:cxn>
                <a:cxn ang="0">
                  <a:pos x="195" y="58"/>
                </a:cxn>
                <a:cxn ang="0">
                  <a:pos x="176" y="89"/>
                </a:cxn>
                <a:cxn ang="0">
                  <a:pos x="99" y="100"/>
                </a:cxn>
                <a:cxn ang="0">
                  <a:pos x="54" y="93"/>
                </a:cxn>
                <a:cxn ang="0">
                  <a:pos x="20" y="104"/>
                </a:cxn>
                <a:cxn ang="0">
                  <a:pos x="8" y="120"/>
                </a:cxn>
                <a:cxn ang="0">
                  <a:pos x="29" y="130"/>
                </a:cxn>
                <a:cxn ang="0">
                  <a:pos x="65" y="100"/>
                </a:cxn>
                <a:cxn ang="0">
                  <a:pos x="110" y="125"/>
                </a:cxn>
                <a:cxn ang="0">
                  <a:pos x="49" y="158"/>
                </a:cxn>
                <a:cxn ang="0">
                  <a:pos x="30" y="216"/>
                </a:cxn>
                <a:cxn ang="0">
                  <a:pos x="58" y="175"/>
                </a:cxn>
                <a:cxn ang="0">
                  <a:pos x="78" y="196"/>
                </a:cxn>
                <a:cxn ang="0">
                  <a:pos x="69" y="177"/>
                </a:cxn>
                <a:cxn ang="0">
                  <a:pos x="99" y="192"/>
                </a:cxn>
                <a:cxn ang="0">
                  <a:pos x="95" y="175"/>
                </a:cxn>
                <a:cxn ang="0">
                  <a:pos x="113" y="178"/>
                </a:cxn>
                <a:cxn ang="0">
                  <a:pos x="118" y="166"/>
                </a:cxn>
                <a:cxn ang="0">
                  <a:pos x="87" y="170"/>
                </a:cxn>
                <a:cxn ang="0">
                  <a:pos x="57" y="172"/>
                </a:cxn>
                <a:cxn ang="0">
                  <a:pos x="72" y="170"/>
                </a:cxn>
                <a:cxn ang="0">
                  <a:pos x="117" y="161"/>
                </a:cxn>
                <a:cxn ang="0">
                  <a:pos x="132" y="151"/>
                </a:cxn>
                <a:cxn ang="0">
                  <a:pos x="133" y="88"/>
                </a:cxn>
                <a:cxn ang="0">
                  <a:pos x="179" y="105"/>
                </a:cxn>
                <a:cxn ang="0">
                  <a:pos x="160" y="123"/>
                </a:cxn>
                <a:cxn ang="0">
                  <a:pos x="146" y="139"/>
                </a:cxn>
                <a:cxn ang="0">
                  <a:pos x="144" y="151"/>
                </a:cxn>
                <a:cxn ang="0">
                  <a:pos x="165" y="128"/>
                </a:cxn>
                <a:cxn ang="0">
                  <a:pos x="187" y="107"/>
                </a:cxn>
                <a:cxn ang="0">
                  <a:pos x="175" y="129"/>
                </a:cxn>
                <a:cxn ang="0">
                  <a:pos x="155" y="148"/>
                </a:cxn>
                <a:cxn ang="0">
                  <a:pos x="158" y="201"/>
                </a:cxn>
                <a:cxn ang="0">
                  <a:pos x="159" y="166"/>
                </a:cxn>
                <a:cxn ang="0">
                  <a:pos x="166" y="169"/>
                </a:cxn>
                <a:cxn ang="0">
                  <a:pos x="184" y="174"/>
                </a:cxn>
                <a:cxn ang="0">
                  <a:pos x="179" y="121"/>
                </a:cxn>
                <a:cxn ang="0">
                  <a:pos x="193" y="164"/>
                </a:cxn>
                <a:cxn ang="0">
                  <a:pos x="187" y="116"/>
                </a:cxn>
                <a:cxn ang="0">
                  <a:pos x="197" y="76"/>
                </a:cxn>
                <a:cxn ang="0">
                  <a:pos x="204" y="69"/>
                </a:cxn>
                <a:cxn ang="0">
                  <a:pos x="220" y="11"/>
                </a:cxn>
                <a:cxn ang="0">
                  <a:pos x="249" y="24"/>
                </a:cxn>
                <a:cxn ang="0">
                  <a:pos x="39" y="108"/>
                </a:cxn>
                <a:cxn ang="0">
                  <a:pos x="52" y="117"/>
                </a:cxn>
              </a:cxnLst>
              <a:rect l="0" t="0" r="r" b="b"/>
              <a:pathLst>
                <a:path w="266" h="222">
                  <a:moveTo>
                    <a:pt x="260" y="19"/>
                  </a:moveTo>
                  <a:lnTo>
                    <a:pt x="260" y="19"/>
                  </a:lnTo>
                  <a:lnTo>
                    <a:pt x="248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4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5" y="6"/>
                  </a:lnTo>
                  <a:lnTo>
                    <a:pt x="234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17" y="5"/>
                  </a:lnTo>
                  <a:lnTo>
                    <a:pt x="217" y="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79" y="52"/>
                  </a:lnTo>
                  <a:lnTo>
                    <a:pt x="179" y="52"/>
                  </a:lnTo>
                  <a:lnTo>
                    <a:pt x="171" y="53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55" y="57"/>
                  </a:lnTo>
                  <a:lnTo>
                    <a:pt x="146" y="59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16" y="60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94" y="57"/>
                  </a:lnTo>
                  <a:lnTo>
                    <a:pt x="85" y="56"/>
                  </a:lnTo>
                  <a:lnTo>
                    <a:pt x="75" y="55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1" y="56"/>
                  </a:lnTo>
                  <a:lnTo>
                    <a:pt x="56" y="58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4" y="64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68"/>
                  </a:lnTo>
                  <a:lnTo>
                    <a:pt x="35" y="71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7" y="81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1" y="95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8" y="100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6" y="125"/>
                  </a:lnTo>
                  <a:lnTo>
                    <a:pt x="6" y="125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1" y="132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5" y="139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31" y="149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0" y="158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26" y="195"/>
                  </a:lnTo>
                  <a:lnTo>
                    <a:pt x="21" y="206"/>
                  </a:lnTo>
                  <a:lnTo>
                    <a:pt x="21" y="206"/>
                  </a:lnTo>
                  <a:lnTo>
                    <a:pt x="20" y="209"/>
                  </a:lnTo>
                  <a:lnTo>
                    <a:pt x="20" y="212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2" y="220"/>
                  </a:lnTo>
                  <a:lnTo>
                    <a:pt x="22" y="220"/>
                  </a:lnTo>
                  <a:lnTo>
                    <a:pt x="25" y="222"/>
                  </a:lnTo>
                  <a:lnTo>
                    <a:pt x="28" y="222"/>
                  </a:lnTo>
                  <a:lnTo>
                    <a:pt x="31" y="222"/>
                  </a:lnTo>
                  <a:lnTo>
                    <a:pt x="34" y="221"/>
                  </a:lnTo>
                  <a:lnTo>
                    <a:pt x="34" y="221"/>
                  </a:lnTo>
                  <a:lnTo>
                    <a:pt x="40" y="218"/>
                  </a:lnTo>
                  <a:lnTo>
                    <a:pt x="46" y="214"/>
                  </a:lnTo>
                  <a:lnTo>
                    <a:pt x="51" y="20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6" y="207"/>
                  </a:lnTo>
                  <a:lnTo>
                    <a:pt x="57" y="209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3" y="215"/>
                  </a:lnTo>
                  <a:lnTo>
                    <a:pt x="65" y="216"/>
                  </a:lnTo>
                  <a:lnTo>
                    <a:pt x="66" y="216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5" y="204"/>
                  </a:lnTo>
                  <a:lnTo>
                    <a:pt x="88" y="206"/>
                  </a:lnTo>
                  <a:lnTo>
                    <a:pt x="91" y="207"/>
                  </a:lnTo>
                  <a:lnTo>
                    <a:pt x="94" y="206"/>
                  </a:lnTo>
                  <a:lnTo>
                    <a:pt x="94" y="206"/>
                  </a:lnTo>
                  <a:lnTo>
                    <a:pt x="98" y="204"/>
                  </a:lnTo>
                  <a:lnTo>
                    <a:pt x="101" y="201"/>
                  </a:lnTo>
                  <a:lnTo>
                    <a:pt x="103" y="197"/>
                  </a:lnTo>
                  <a:lnTo>
                    <a:pt x="105" y="193"/>
                  </a:lnTo>
                  <a:lnTo>
                    <a:pt x="105" y="193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11" y="192"/>
                  </a:lnTo>
                  <a:lnTo>
                    <a:pt x="111" y="192"/>
                  </a:lnTo>
                  <a:lnTo>
                    <a:pt x="114" y="195"/>
                  </a:lnTo>
                  <a:lnTo>
                    <a:pt x="117" y="196"/>
                  </a:lnTo>
                  <a:lnTo>
                    <a:pt x="119" y="195"/>
                  </a:lnTo>
                  <a:lnTo>
                    <a:pt x="122" y="192"/>
                  </a:lnTo>
                  <a:lnTo>
                    <a:pt x="122" y="192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8" y="183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32" y="174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4" y="171"/>
                  </a:lnTo>
                  <a:lnTo>
                    <a:pt x="134" y="172"/>
                  </a:lnTo>
                  <a:lnTo>
                    <a:pt x="134" y="172"/>
                  </a:lnTo>
                  <a:lnTo>
                    <a:pt x="145" y="197"/>
                  </a:lnTo>
                  <a:lnTo>
                    <a:pt x="145" y="197"/>
                  </a:lnTo>
                  <a:lnTo>
                    <a:pt x="147" y="201"/>
                  </a:lnTo>
                  <a:lnTo>
                    <a:pt x="150" y="205"/>
                  </a:lnTo>
                  <a:lnTo>
                    <a:pt x="154" y="208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63" y="209"/>
                  </a:lnTo>
                  <a:lnTo>
                    <a:pt x="165" y="208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8" y="201"/>
                  </a:lnTo>
                  <a:lnTo>
                    <a:pt x="170" y="196"/>
                  </a:lnTo>
                  <a:lnTo>
                    <a:pt x="170" y="196"/>
                  </a:lnTo>
                  <a:lnTo>
                    <a:pt x="170" y="189"/>
                  </a:lnTo>
                  <a:lnTo>
                    <a:pt x="170" y="181"/>
                  </a:lnTo>
                  <a:lnTo>
                    <a:pt x="170" y="181"/>
                  </a:lnTo>
                  <a:lnTo>
                    <a:pt x="178" y="188"/>
                  </a:lnTo>
                  <a:lnTo>
                    <a:pt x="178" y="188"/>
                  </a:lnTo>
                  <a:lnTo>
                    <a:pt x="181" y="189"/>
                  </a:lnTo>
                  <a:lnTo>
                    <a:pt x="185" y="190"/>
                  </a:lnTo>
                  <a:lnTo>
                    <a:pt x="188" y="188"/>
                  </a:lnTo>
                  <a:lnTo>
                    <a:pt x="189" y="185"/>
                  </a:lnTo>
                  <a:lnTo>
                    <a:pt x="189" y="185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89" y="169"/>
                  </a:lnTo>
                  <a:lnTo>
                    <a:pt x="189" y="169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9" y="173"/>
                  </a:lnTo>
                  <a:lnTo>
                    <a:pt x="202" y="173"/>
                  </a:lnTo>
                  <a:lnTo>
                    <a:pt x="203" y="171"/>
                  </a:lnTo>
                  <a:lnTo>
                    <a:pt x="204" y="169"/>
                  </a:lnTo>
                  <a:lnTo>
                    <a:pt x="204" y="169"/>
                  </a:lnTo>
                  <a:lnTo>
                    <a:pt x="205" y="161"/>
                  </a:lnTo>
                  <a:lnTo>
                    <a:pt x="203" y="154"/>
                  </a:lnTo>
                  <a:lnTo>
                    <a:pt x="203" y="154"/>
                  </a:lnTo>
                  <a:lnTo>
                    <a:pt x="201" y="146"/>
                  </a:lnTo>
                  <a:lnTo>
                    <a:pt x="201" y="146"/>
                  </a:lnTo>
                  <a:lnTo>
                    <a:pt x="206" y="147"/>
                  </a:lnTo>
                  <a:lnTo>
                    <a:pt x="210" y="147"/>
                  </a:lnTo>
                  <a:lnTo>
                    <a:pt x="210" y="147"/>
                  </a:lnTo>
                  <a:lnTo>
                    <a:pt x="212" y="147"/>
                  </a:lnTo>
                  <a:lnTo>
                    <a:pt x="214" y="146"/>
                  </a:lnTo>
                  <a:lnTo>
                    <a:pt x="215" y="145"/>
                  </a:lnTo>
                  <a:lnTo>
                    <a:pt x="215" y="142"/>
                  </a:lnTo>
                  <a:lnTo>
                    <a:pt x="215" y="142"/>
                  </a:lnTo>
                  <a:lnTo>
                    <a:pt x="213" y="134"/>
                  </a:lnTo>
                  <a:lnTo>
                    <a:pt x="211" y="127"/>
                  </a:lnTo>
                  <a:lnTo>
                    <a:pt x="211" y="127"/>
                  </a:lnTo>
                  <a:lnTo>
                    <a:pt x="209" y="120"/>
                  </a:lnTo>
                  <a:lnTo>
                    <a:pt x="206" y="114"/>
                  </a:lnTo>
                  <a:lnTo>
                    <a:pt x="203" y="108"/>
                  </a:lnTo>
                  <a:lnTo>
                    <a:pt x="199" y="103"/>
                  </a:lnTo>
                  <a:lnTo>
                    <a:pt x="199" y="103"/>
                  </a:lnTo>
                  <a:lnTo>
                    <a:pt x="198" y="101"/>
                  </a:lnTo>
                  <a:lnTo>
                    <a:pt x="198" y="98"/>
                  </a:lnTo>
                  <a:lnTo>
                    <a:pt x="198" y="98"/>
                  </a:lnTo>
                  <a:lnTo>
                    <a:pt x="202" y="89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05" y="75"/>
                  </a:lnTo>
                  <a:lnTo>
                    <a:pt x="206" y="74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13" y="70"/>
                  </a:lnTo>
                  <a:lnTo>
                    <a:pt x="218" y="67"/>
                  </a:lnTo>
                  <a:lnTo>
                    <a:pt x="218" y="67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51" y="44"/>
                  </a:lnTo>
                  <a:lnTo>
                    <a:pt x="256" y="40"/>
                  </a:lnTo>
                  <a:lnTo>
                    <a:pt x="261" y="35"/>
                  </a:lnTo>
                  <a:lnTo>
                    <a:pt x="264" y="29"/>
                  </a:lnTo>
                  <a:lnTo>
                    <a:pt x="264" y="29"/>
                  </a:lnTo>
                  <a:lnTo>
                    <a:pt x="266" y="26"/>
                  </a:lnTo>
                  <a:lnTo>
                    <a:pt x="265" y="22"/>
                  </a:lnTo>
                  <a:lnTo>
                    <a:pt x="263" y="20"/>
                  </a:lnTo>
                  <a:lnTo>
                    <a:pt x="260" y="19"/>
                  </a:lnTo>
                  <a:lnTo>
                    <a:pt x="260" y="19"/>
                  </a:lnTo>
                  <a:close/>
                  <a:moveTo>
                    <a:pt x="38" y="77"/>
                  </a:moveTo>
                  <a:lnTo>
                    <a:pt x="38" y="77"/>
                  </a:lnTo>
                  <a:lnTo>
                    <a:pt x="43" y="73"/>
                  </a:lnTo>
                  <a:lnTo>
                    <a:pt x="48" y="69"/>
                  </a:lnTo>
                  <a:lnTo>
                    <a:pt x="53" y="66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69" y="62"/>
                  </a:lnTo>
                  <a:lnTo>
                    <a:pt x="74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91" y="63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116" y="67"/>
                  </a:lnTo>
                  <a:lnTo>
                    <a:pt x="129" y="67"/>
                  </a:lnTo>
                  <a:lnTo>
                    <a:pt x="129" y="67"/>
                  </a:lnTo>
                  <a:lnTo>
                    <a:pt x="141" y="65"/>
                  </a:lnTo>
                  <a:lnTo>
                    <a:pt x="154" y="63"/>
                  </a:lnTo>
                  <a:lnTo>
                    <a:pt x="154" y="63"/>
                  </a:lnTo>
                  <a:lnTo>
                    <a:pt x="167" y="60"/>
                  </a:lnTo>
                  <a:lnTo>
                    <a:pt x="180" y="57"/>
                  </a:lnTo>
                  <a:lnTo>
                    <a:pt x="180" y="57"/>
                  </a:lnTo>
                  <a:lnTo>
                    <a:pt x="183" y="56"/>
                  </a:lnTo>
                  <a:lnTo>
                    <a:pt x="187" y="57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6" y="60"/>
                  </a:lnTo>
                  <a:lnTo>
                    <a:pt x="197" y="62"/>
                  </a:lnTo>
                  <a:lnTo>
                    <a:pt x="197" y="66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195" y="72"/>
                  </a:lnTo>
                  <a:lnTo>
                    <a:pt x="193" y="75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77" y="89"/>
                  </a:lnTo>
                  <a:lnTo>
                    <a:pt x="176" y="89"/>
                  </a:lnTo>
                  <a:lnTo>
                    <a:pt x="176" y="89"/>
                  </a:lnTo>
                  <a:lnTo>
                    <a:pt x="166" y="86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49" y="83"/>
                  </a:lnTo>
                  <a:lnTo>
                    <a:pt x="141" y="84"/>
                  </a:lnTo>
                  <a:lnTo>
                    <a:pt x="141" y="84"/>
                  </a:lnTo>
                  <a:lnTo>
                    <a:pt x="132" y="85"/>
                  </a:lnTo>
                  <a:lnTo>
                    <a:pt x="122" y="87"/>
                  </a:lnTo>
                  <a:lnTo>
                    <a:pt x="122" y="87"/>
                  </a:lnTo>
                  <a:lnTo>
                    <a:pt x="116" y="89"/>
                  </a:lnTo>
                  <a:lnTo>
                    <a:pt x="111" y="91"/>
                  </a:lnTo>
                  <a:lnTo>
                    <a:pt x="105" y="94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99" y="100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97" y="116"/>
                  </a:lnTo>
                  <a:lnTo>
                    <a:pt x="93" y="114"/>
                  </a:lnTo>
                  <a:lnTo>
                    <a:pt x="90" y="112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80" y="104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67" y="95"/>
                  </a:lnTo>
                  <a:lnTo>
                    <a:pt x="60" y="94"/>
                  </a:lnTo>
                  <a:lnTo>
                    <a:pt x="54" y="93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1" y="94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28" y="95"/>
                  </a:lnTo>
                  <a:lnTo>
                    <a:pt x="31" y="88"/>
                  </a:lnTo>
                  <a:lnTo>
                    <a:pt x="34" y="83"/>
                  </a:lnTo>
                  <a:lnTo>
                    <a:pt x="38" y="77"/>
                  </a:lnTo>
                  <a:lnTo>
                    <a:pt x="38" y="77"/>
                  </a:lnTo>
                  <a:close/>
                  <a:moveTo>
                    <a:pt x="20" y="104"/>
                  </a:moveTo>
                  <a:lnTo>
                    <a:pt x="20" y="104"/>
                  </a:lnTo>
                  <a:lnTo>
                    <a:pt x="22" y="103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20" y="104"/>
                  </a:lnTo>
                  <a:lnTo>
                    <a:pt x="20" y="104"/>
                  </a:lnTo>
                  <a:close/>
                  <a:moveTo>
                    <a:pt x="24" y="129"/>
                  </a:moveTo>
                  <a:lnTo>
                    <a:pt x="24" y="129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4" y="129"/>
                  </a:lnTo>
                  <a:lnTo>
                    <a:pt x="24" y="129"/>
                  </a:lnTo>
                  <a:close/>
                  <a:moveTo>
                    <a:pt x="43" y="151"/>
                  </a:moveTo>
                  <a:lnTo>
                    <a:pt x="43" y="151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35" y="144"/>
                  </a:lnTo>
                  <a:lnTo>
                    <a:pt x="32" y="140"/>
                  </a:lnTo>
                  <a:lnTo>
                    <a:pt x="30" y="135"/>
                  </a:lnTo>
                  <a:lnTo>
                    <a:pt x="29" y="130"/>
                  </a:lnTo>
                  <a:lnTo>
                    <a:pt x="29" y="130"/>
                  </a:lnTo>
                  <a:lnTo>
                    <a:pt x="30" y="128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2" y="121"/>
                  </a:lnTo>
                  <a:lnTo>
                    <a:pt x="32" y="116"/>
                  </a:lnTo>
                  <a:lnTo>
                    <a:pt x="31" y="111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8" y="97"/>
                  </a:lnTo>
                  <a:lnTo>
                    <a:pt x="53" y="96"/>
                  </a:lnTo>
                  <a:lnTo>
                    <a:pt x="53" y="96"/>
                  </a:lnTo>
                  <a:lnTo>
                    <a:pt x="59" y="97"/>
                  </a:lnTo>
                  <a:lnTo>
                    <a:pt x="65" y="100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9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7" y="115"/>
                  </a:lnTo>
                  <a:lnTo>
                    <a:pt x="92" y="118"/>
                  </a:lnTo>
                  <a:lnTo>
                    <a:pt x="96" y="119"/>
                  </a:lnTo>
                  <a:lnTo>
                    <a:pt x="102" y="119"/>
                  </a:lnTo>
                  <a:lnTo>
                    <a:pt x="102" y="119"/>
                  </a:lnTo>
                  <a:lnTo>
                    <a:pt x="104" y="120"/>
                  </a:lnTo>
                  <a:lnTo>
                    <a:pt x="107" y="121"/>
                  </a:lnTo>
                  <a:lnTo>
                    <a:pt x="108" y="123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3" y="131"/>
                  </a:lnTo>
                  <a:lnTo>
                    <a:pt x="117" y="138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06" y="159"/>
                  </a:lnTo>
                  <a:lnTo>
                    <a:pt x="106" y="159"/>
                  </a:lnTo>
                  <a:lnTo>
                    <a:pt x="97" y="162"/>
                  </a:lnTo>
                  <a:lnTo>
                    <a:pt x="87" y="164"/>
                  </a:lnTo>
                  <a:lnTo>
                    <a:pt x="78" y="164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63" y="164"/>
                  </a:lnTo>
                  <a:lnTo>
                    <a:pt x="58" y="162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6" y="154"/>
                  </a:lnTo>
                  <a:lnTo>
                    <a:pt x="43" y="151"/>
                  </a:lnTo>
                  <a:lnTo>
                    <a:pt x="43" y="151"/>
                  </a:lnTo>
                  <a:close/>
                  <a:moveTo>
                    <a:pt x="55" y="194"/>
                  </a:moveTo>
                  <a:lnTo>
                    <a:pt x="55" y="194"/>
                  </a:lnTo>
                  <a:lnTo>
                    <a:pt x="52" y="198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6"/>
                  </a:lnTo>
                  <a:lnTo>
                    <a:pt x="44" y="209"/>
                  </a:lnTo>
                  <a:lnTo>
                    <a:pt x="40" y="211"/>
                  </a:lnTo>
                  <a:lnTo>
                    <a:pt x="36" y="213"/>
                  </a:lnTo>
                  <a:lnTo>
                    <a:pt x="36" y="213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8" y="217"/>
                  </a:lnTo>
                  <a:lnTo>
                    <a:pt x="27" y="217"/>
                  </a:lnTo>
                  <a:lnTo>
                    <a:pt x="26" y="216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1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50" y="173"/>
                  </a:lnTo>
                  <a:lnTo>
                    <a:pt x="54" y="175"/>
                  </a:lnTo>
                  <a:lnTo>
                    <a:pt x="58" y="175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4" y="173"/>
                  </a:lnTo>
                  <a:lnTo>
                    <a:pt x="64" y="173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1" y="185"/>
                  </a:lnTo>
                  <a:lnTo>
                    <a:pt x="59" y="190"/>
                  </a:lnTo>
                  <a:lnTo>
                    <a:pt x="55" y="194"/>
                  </a:lnTo>
                  <a:lnTo>
                    <a:pt x="55" y="194"/>
                  </a:lnTo>
                  <a:close/>
                  <a:moveTo>
                    <a:pt x="82" y="189"/>
                  </a:moveTo>
                  <a:lnTo>
                    <a:pt x="82" y="189"/>
                  </a:lnTo>
                  <a:lnTo>
                    <a:pt x="80" y="192"/>
                  </a:lnTo>
                  <a:lnTo>
                    <a:pt x="78" y="196"/>
                  </a:lnTo>
                  <a:lnTo>
                    <a:pt x="78" y="196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2" y="206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2" y="196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6" y="184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73" y="180"/>
                  </a:lnTo>
                  <a:lnTo>
                    <a:pt x="77" y="180"/>
                  </a:lnTo>
                  <a:lnTo>
                    <a:pt x="81" y="178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4" y="182"/>
                  </a:lnTo>
                  <a:lnTo>
                    <a:pt x="83" y="185"/>
                  </a:lnTo>
                  <a:lnTo>
                    <a:pt x="82" y="189"/>
                  </a:lnTo>
                  <a:lnTo>
                    <a:pt x="82" y="189"/>
                  </a:lnTo>
                  <a:close/>
                  <a:moveTo>
                    <a:pt x="106" y="179"/>
                  </a:moveTo>
                  <a:lnTo>
                    <a:pt x="106" y="179"/>
                  </a:lnTo>
                  <a:lnTo>
                    <a:pt x="104" y="182"/>
                  </a:lnTo>
                  <a:lnTo>
                    <a:pt x="102" y="185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6" y="196"/>
                  </a:lnTo>
                  <a:lnTo>
                    <a:pt x="92" y="201"/>
                  </a:lnTo>
                  <a:lnTo>
                    <a:pt x="92" y="201"/>
                  </a:lnTo>
                  <a:lnTo>
                    <a:pt x="91" y="201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195"/>
                  </a:lnTo>
                  <a:lnTo>
                    <a:pt x="87" y="192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5" y="175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8" y="173"/>
                  </a:lnTo>
                  <a:lnTo>
                    <a:pt x="108" y="173"/>
                  </a:lnTo>
                  <a:lnTo>
                    <a:pt x="107" y="176"/>
                  </a:lnTo>
                  <a:lnTo>
                    <a:pt x="106" y="179"/>
                  </a:lnTo>
                  <a:lnTo>
                    <a:pt x="106" y="179"/>
                  </a:lnTo>
                  <a:close/>
                  <a:moveTo>
                    <a:pt x="117" y="189"/>
                  </a:moveTo>
                  <a:lnTo>
                    <a:pt x="117" y="189"/>
                  </a:lnTo>
                  <a:lnTo>
                    <a:pt x="115" y="187"/>
                  </a:lnTo>
                  <a:lnTo>
                    <a:pt x="113" y="185"/>
                  </a:lnTo>
                  <a:lnTo>
                    <a:pt x="113" y="182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3" y="178"/>
                  </a:lnTo>
                  <a:lnTo>
                    <a:pt x="113" y="17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6" y="170"/>
                  </a:lnTo>
                  <a:lnTo>
                    <a:pt x="120" y="169"/>
                  </a:lnTo>
                  <a:lnTo>
                    <a:pt x="123" y="168"/>
                  </a:lnTo>
                  <a:lnTo>
                    <a:pt x="126" y="165"/>
                  </a:lnTo>
                  <a:lnTo>
                    <a:pt x="126" y="165"/>
                  </a:lnTo>
                  <a:lnTo>
                    <a:pt x="126" y="170"/>
                  </a:lnTo>
                  <a:lnTo>
                    <a:pt x="125" y="176"/>
                  </a:lnTo>
                  <a:lnTo>
                    <a:pt x="122" y="183"/>
                  </a:lnTo>
                  <a:lnTo>
                    <a:pt x="117" y="189"/>
                  </a:lnTo>
                  <a:lnTo>
                    <a:pt x="117" y="189"/>
                  </a:lnTo>
                  <a:close/>
                  <a:moveTo>
                    <a:pt x="118" y="166"/>
                  </a:moveTo>
                  <a:lnTo>
                    <a:pt x="118" y="166"/>
                  </a:lnTo>
                  <a:lnTo>
                    <a:pt x="116" y="166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111" y="164"/>
                  </a:lnTo>
                  <a:lnTo>
                    <a:pt x="110" y="165"/>
                  </a:lnTo>
                  <a:lnTo>
                    <a:pt x="110" y="165"/>
                  </a:lnTo>
                  <a:lnTo>
                    <a:pt x="103" y="171"/>
                  </a:lnTo>
                  <a:lnTo>
                    <a:pt x="103" y="171"/>
                  </a:lnTo>
                  <a:lnTo>
                    <a:pt x="100" y="172"/>
                  </a:lnTo>
                  <a:lnTo>
                    <a:pt x="98" y="172"/>
                  </a:lnTo>
                  <a:lnTo>
                    <a:pt x="95" y="172"/>
                  </a:lnTo>
                  <a:lnTo>
                    <a:pt x="93" y="171"/>
                  </a:lnTo>
                  <a:lnTo>
                    <a:pt x="93" y="171"/>
                  </a:lnTo>
                  <a:lnTo>
                    <a:pt x="89" y="170"/>
                  </a:lnTo>
                  <a:lnTo>
                    <a:pt x="87" y="170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0" y="175"/>
                  </a:lnTo>
                  <a:lnTo>
                    <a:pt x="80" y="175"/>
                  </a:lnTo>
                  <a:lnTo>
                    <a:pt x="77" y="176"/>
                  </a:lnTo>
                  <a:lnTo>
                    <a:pt x="74" y="176"/>
                  </a:lnTo>
                  <a:lnTo>
                    <a:pt x="72" y="175"/>
                  </a:lnTo>
                  <a:lnTo>
                    <a:pt x="69" y="173"/>
                  </a:lnTo>
                  <a:lnTo>
                    <a:pt x="69" y="173"/>
                  </a:lnTo>
                  <a:lnTo>
                    <a:pt x="67" y="171"/>
                  </a:lnTo>
                  <a:lnTo>
                    <a:pt x="64" y="170"/>
                  </a:lnTo>
                  <a:lnTo>
                    <a:pt x="62" y="170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7" y="172"/>
                  </a:lnTo>
                  <a:lnTo>
                    <a:pt x="55" y="172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0" y="167"/>
                  </a:lnTo>
                  <a:lnTo>
                    <a:pt x="50" y="163"/>
                  </a:lnTo>
                  <a:lnTo>
                    <a:pt x="50" y="163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9" y="169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5" y="167"/>
                  </a:lnTo>
                  <a:lnTo>
                    <a:pt x="99" y="167"/>
                  </a:lnTo>
                  <a:lnTo>
                    <a:pt x="99" y="167"/>
                  </a:lnTo>
                  <a:lnTo>
                    <a:pt x="104" y="166"/>
                  </a:lnTo>
                  <a:lnTo>
                    <a:pt x="104" y="166"/>
                  </a:lnTo>
                  <a:lnTo>
                    <a:pt x="115" y="161"/>
                  </a:lnTo>
                  <a:lnTo>
                    <a:pt x="115" y="161"/>
                  </a:lnTo>
                  <a:lnTo>
                    <a:pt x="117" y="161"/>
                  </a:lnTo>
                  <a:lnTo>
                    <a:pt x="117" y="161"/>
                  </a:lnTo>
                  <a:lnTo>
                    <a:pt x="120" y="161"/>
                  </a:lnTo>
                  <a:lnTo>
                    <a:pt x="122" y="160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7" y="156"/>
                  </a:lnTo>
                  <a:lnTo>
                    <a:pt x="127" y="156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3" y="162"/>
                  </a:lnTo>
                  <a:lnTo>
                    <a:pt x="118" y="166"/>
                  </a:lnTo>
                  <a:lnTo>
                    <a:pt x="118" y="166"/>
                  </a:lnTo>
                  <a:close/>
                  <a:moveTo>
                    <a:pt x="134" y="152"/>
                  </a:moveTo>
                  <a:lnTo>
                    <a:pt x="134" y="152"/>
                  </a:lnTo>
                  <a:lnTo>
                    <a:pt x="132" y="151"/>
                  </a:lnTo>
                  <a:lnTo>
                    <a:pt x="132" y="151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02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3" y="103"/>
                  </a:lnTo>
                  <a:lnTo>
                    <a:pt x="104" y="100"/>
                  </a:lnTo>
                  <a:lnTo>
                    <a:pt x="106" y="99"/>
                  </a:lnTo>
                  <a:lnTo>
                    <a:pt x="106" y="99"/>
                  </a:lnTo>
                  <a:lnTo>
                    <a:pt x="112" y="94"/>
                  </a:lnTo>
                  <a:lnTo>
                    <a:pt x="119" y="92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41" y="87"/>
                  </a:lnTo>
                  <a:lnTo>
                    <a:pt x="149" y="88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71" y="92"/>
                  </a:lnTo>
                  <a:lnTo>
                    <a:pt x="177" y="95"/>
                  </a:lnTo>
                  <a:lnTo>
                    <a:pt x="177" y="95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9" y="98"/>
                  </a:lnTo>
                  <a:lnTo>
                    <a:pt x="179" y="98"/>
                  </a:lnTo>
                  <a:lnTo>
                    <a:pt x="181" y="99"/>
                  </a:lnTo>
                  <a:lnTo>
                    <a:pt x="181" y="99"/>
                  </a:lnTo>
                  <a:lnTo>
                    <a:pt x="180" y="102"/>
                  </a:lnTo>
                  <a:lnTo>
                    <a:pt x="179" y="105"/>
                  </a:lnTo>
                  <a:lnTo>
                    <a:pt x="177" y="108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7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6" y="123"/>
                  </a:lnTo>
                  <a:lnTo>
                    <a:pt x="164" y="125"/>
                  </a:lnTo>
                  <a:lnTo>
                    <a:pt x="162" y="125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4" y="124"/>
                  </a:lnTo>
                  <a:lnTo>
                    <a:pt x="154" y="124"/>
                  </a:lnTo>
                  <a:lnTo>
                    <a:pt x="155" y="128"/>
                  </a:lnTo>
                  <a:lnTo>
                    <a:pt x="155" y="131"/>
                  </a:lnTo>
                  <a:lnTo>
                    <a:pt x="154" y="134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2" y="139"/>
                  </a:lnTo>
                  <a:lnTo>
                    <a:pt x="150" y="140"/>
                  </a:lnTo>
                  <a:lnTo>
                    <a:pt x="148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0" y="149"/>
                  </a:lnTo>
                  <a:lnTo>
                    <a:pt x="138" y="151"/>
                  </a:lnTo>
                  <a:lnTo>
                    <a:pt x="136" y="152"/>
                  </a:lnTo>
                  <a:lnTo>
                    <a:pt x="134" y="152"/>
                  </a:lnTo>
                  <a:lnTo>
                    <a:pt x="134" y="152"/>
                  </a:lnTo>
                  <a:close/>
                  <a:moveTo>
                    <a:pt x="135" y="157"/>
                  </a:moveTo>
                  <a:lnTo>
                    <a:pt x="135" y="157"/>
                  </a:lnTo>
                  <a:lnTo>
                    <a:pt x="139" y="156"/>
                  </a:lnTo>
                  <a:lnTo>
                    <a:pt x="142" y="154"/>
                  </a:lnTo>
                  <a:lnTo>
                    <a:pt x="144" y="151"/>
                  </a:lnTo>
                  <a:lnTo>
                    <a:pt x="145" y="147"/>
                  </a:lnTo>
                  <a:lnTo>
                    <a:pt x="145" y="147"/>
                  </a:lnTo>
                  <a:lnTo>
                    <a:pt x="146" y="145"/>
                  </a:lnTo>
                  <a:lnTo>
                    <a:pt x="147" y="144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3" y="143"/>
                  </a:lnTo>
                  <a:lnTo>
                    <a:pt x="156" y="141"/>
                  </a:lnTo>
                  <a:lnTo>
                    <a:pt x="158" y="138"/>
                  </a:lnTo>
                  <a:lnTo>
                    <a:pt x="159" y="134"/>
                  </a:lnTo>
                  <a:lnTo>
                    <a:pt x="159" y="134"/>
                  </a:lnTo>
                  <a:lnTo>
                    <a:pt x="160" y="131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5" y="128"/>
                  </a:lnTo>
                  <a:lnTo>
                    <a:pt x="168" y="127"/>
                  </a:lnTo>
                  <a:lnTo>
                    <a:pt x="170" y="126"/>
                  </a:lnTo>
                  <a:lnTo>
                    <a:pt x="170" y="126"/>
                  </a:lnTo>
                  <a:lnTo>
                    <a:pt x="172" y="123"/>
                  </a:lnTo>
                  <a:lnTo>
                    <a:pt x="173" y="120"/>
                  </a:lnTo>
                  <a:lnTo>
                    <a:pt x="172" y="113"/>
                  </a:lnTo>
                  <a:lnTo>
                    <a:pt x="172" y="113"/>
                  </a:lnTo>
                  <a:lnTo>
                    <a:pt x="178" y="112"/>
                  </a:lnTo>
                  <a:lnTo>
                    <a:pt x="181" y="109"/>
                  </a:lnTo>
                  <a:lnTo>
                    <a:pt x="184" y="105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7" y="103"/>
                  </a:lnTo>
                  <a:lnTo>
                    <a:pt x="187" y="107"/>
                  </a:lnTo>
                  <a:lnTo>
                    <a:pt x="187" y="107"/>
                  </a:lnTo>
                  <a:lnTo>
                    <a:pt x="187" y="110"/>
                  </a:lnTo>
                  <a:lnTo>
                    <a:pt x="186" y="113"/>
                  </a:lnTo>
                  <a:lnTo>
                    <a:pt x="186" y="113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0" y="115"/>
                  </a:lnTo>
                  <a:lnTo>
                    <a:pt x="180" y="115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6" y="116"/>
                  </a:lnTo>
                  <a:lnTo>
                    <a:pt x="176" y="118"/>
                  </a:lnTo>
                  <a:lnTo>
                    <a:pt x="176" y="118"/>
                  </a:lnTo>
                  <a:lnTo>
                    <a:pt x="176" y="124"/>
                  </a:lnTo>
                  <a:lnTo>
                    <a:pt x="175" y="129"/>
                  </a:lnTo>
                  <a:lnTo>
                    <a:pt x="175" y="129"/>
                  </a:lnTo>
                  <a:lnTo>
                    <a:pt x="174" y="131"/>
                  </a:lnTo>
                  <a:lnTo>
                    <a:pt x="172" y="132"/>
                  </a:lnTo>
                  <a:lnTo>
                    <a:pt x="170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5" y="131"/>
                  </a:lnTo>
                  <a:lnTo>
                    <a:pt x="164" y="131"/>
                  </a:lnTo>
                  <a:lnTo>
                    <a:pt x="164" y="132"/>
                  </a:lnTo>
                  <a:lnTo>
                    <a:pt x="163" y="134"/>
                  </a:lnTo>
                  <a:lnTo>
                    <a:pt x="163" y="134"/>
                  </a:lnTo>
                  <a:lnTo>
                    <a:pt x="163" y="139"/>
                  </a:lnTo>
                  <a:lnTo>
                    <a:pt x="162" y="143"/>
                  </a:lnTo>
                  <a:lnTo>
                    <a:pt x="159" y="146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1" y="149"/>
                  </a:lnTo>
                  <a:lnTo>
                    <a:pt x="150" y="151"/>
                  </a:lnTo>
                  <a:lnTo>
                    <a:pt x="149" y="153"/>
                  </a:lnTo>
                  <a:lnTo>
                    <a:pt x="149" y="153"/>
                  </a:lnTo>
                  <a:lnTo>
                    <a:pt x="148" y="156"/>
                  </a:lnTo>
                  <a:lnTo>
                    <a:pt x="146" y="158"/>
                  </a:lnTo>
                  <a:lnTo>
                    <a:pt x="141" y="160"/>
                  </a:lnTo>
                  <a:lnTo>
                    <a:pt x="141" y="160"/>
                  </a:lnTo>
                  <a:lnTo>
                    <a:pt x="139" y="160"/>
                  </a:lnTo>
                  <a:lnTo>
                    <a:pt x="138" y="160"/>
                  </a:lnTo>
                  <a:lnTo>
                    <a:pt x="135" y="157"/>
                  </a:lnTo>
                  <a:lnTo>
                    <a:pt x="135" y="157"/>
                  </a:lnTo>
                  <a:close/>
                  <a:moveTo>
                    <a:pt x="162" y="202"/>
                  </a:moveTo>
                  <a:lnTo>
                    <a:pt x="162" y="202"/>
                  </a:lnTo>
                  <a:lnTo>
                    <a:pt x="158" y="201"/>
                  </a:lnTo>
                  <a:lnTo>
                    <a:pt x="155" y="199"/>
                  </a:lnTo>
                  <a:lnTo>
                    <a:pt x="153" y="196"/>
                  </a:lnTo>
                  <a:lnTo>
                    <a:pt x="152" y="193"/>
                  </a:lnTo>
                  <a:lnTo>
                    <a:pt x="152" y="193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43" y="163"/>
                  </a:lnTo>
                  <a:lnTo>
                    <a:pt x="147" y="162"/>
                  </a:lnTo>
                  <a:lnTo>
                    <a:pt x="151" y="159"/>
                  </a:lnTo>
                  <a:lnTo>
                    <a:pt x="154" y="155"/>
                  </a:lnTo>
                  <a:lnTo>
                    <a:pt x="154" y="155"/>
                  </a:lnTo>
                  <a:lnTo>
                    <a:pt x="156" y="161"/>
                  </a:lnTo>
                  <a:lnTo>
                    <a:pt x="159" y="166"/>
                  </a:lnTo>
                  <a:lnTo>
                    <a:pt x="162" y="171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4" y="190"/>
                  </a:lnTo>
                  <a:lnTo>
                    <a:pt x="163" y="196"/>
                  </a:lnTo>
                  <a:lnTo>
                    <a:pt x="162" y="202"/>
                  </a:lnTo>
                  <a:lnTo>
                    <a:pt x="162" y="202"/>
                  </a:lnTo>
                  <a:close/>
                  <a:moveTo>
                    <a:pt x="183" y="185"/>
                  </a:moveTo>
                  <a:lnTo>
                    <a:pt x="183" y="185"/>
                  </a:lnTo>
                  <a:lnTo>
                    <a:pt x="172" y="175"/>
                  </a:lnTo>
                  <a:lnTo>
                    <a:pt x="172" y="175"/>
                  </a:lnTo>
                  <a:lnTo>
                    <a:pt x="169" y="172"/>
                  </a:lnTo>
                  <a:lnTo>
                    <a:pt x="169" y="172"/>
                  </a:lnTo>
                  <a:lnTo>
                    <a:pt x="167" y="171"/>
                  </a:lnTo>
                  <a:lnTo>
                    <a:pt x="166" y="169"/>
                  </a:lnTo>
                  <a:lnTo>
                    <a:pt x="166" y="169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60" y="150"/>
                  </a:lnTo>
                  <a:lnTo>
                    <a:pt x="163" y="147"/>
                  </a:lnTo>
                  <a:lnTo>
                    <a:pt x="166" y="143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73" y="145"/>
                  </a:lnTo>
                  <a:lnTo>
                    <a:pt x="173" y="145"/>
                  </a:lnTo>
                  <a:lnTo>
                    <a:pt x="177" y="151"/>
                  </a:lnTo>
                  <a:lnTo>
                    <a:pt x="180" y="159"/>
                  </a:lnTo>
                  <a:lnTo>
                    <a:pt x="183" y="166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5" y="179"/>
                  </a:lnTo>
                  <a:lnTo>
                    <a:pt x="184" y="182"/>
                  </a:lnTo>
                  <a:lnTo>
                    <a:pt x="183" y="185"/>
                  </a:lnTo>
                  <a:lnTo>
                    <a:pt x="183" y="185"/>
                  </a:lnTo>
                  <a:close/>
                  <a:moveTo>
                    <a:pt x="188" y="159"/>
                  </a:moveTo>
                  <a:lnTo>
                    <a:pt x="188" y="159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6" y="134"/>
                  </a:lnTo>
                  <a:lnTo>
                    <a:pt x="179" y="130"/>
                  </a:lnTo>
                  <a:lnTo>
                    <a:pt x="180" y="126"/>
                  </a:lnTo>
                  <a:lnTo>
                    <a:pt x="179" y="121"/>
                  </a:lnTo>
                  <a:lnTo>
                    <a:pt x="179" y="121"/>
                  </a:lnTo>
                  <a:lnTo>
                    <a:pt x="187" y="129"/>
                  </a:lnTo>
                  <a:lnTo>
                    <a:pt x="187" y="129"/>
                  </a:lnTo>
                  <a:lnTo>
                    <a:pt x="189" y="131"/>
                  </a:lnTo>
                  <a:lnTo>
                    <a:pt x="189" y="131"/>
                  </a:lnTo>
                  <a:lnTo>
                    <a:pt x="191" y="133"/>
                  </a:lnTo>
                  <a:lnTo>
                    <a:pt x="192" y="135"/>
                  </a:lnTo>
                  <a:lnTo>
                    <a:pt x="194" y="140"/>
                  </a:lnTo>
                  <a:lnTo>
                    <a:pt x="194" y="140"/>
                  </a:lnTo>
                  <a:lnTo>
                    <a:pt x="195" y="147"/>
                  </a:lnTo>
                  <a:lnTo>
                    <a:pt x="197" y="154"/>
                  </a:lnTo>
                  <a:lnTo>
                    <a:pt x="197" y="154"/>
                  </a:lnTo>
                  <a:lnTo>
                    <a:pt x="200" y="167"/>
                  </a:lnTo>
                  <a:lnTo>
                    <a:pt x="200" y="167"/>
                  </a:lnTo>
                  <a:lnTo>
                    <a:pt x="196" y="166"/>
                  </a:lnTo>
                  <a:lnTo>
                    <a:pt x="193" y="164"/>
                  </a:lnTo>
                  <a:lnTo>
                    <a:pt x="190" y="162"/>
                  </a:lnTo>
                  <a:lnTo>
                    <a:pt x="188" y="159"/>
                  </a:lnTo>
                  <a:lnTo>
                    <a:pt x="188" y="159"/>
                  </a:lnTo>
                  <a:close/>
                  <a:moveTo>
                    <a:pt x="210" y="142"/>
                  </a:moveTo>
                  <a:lnTo>
                    <a:pt x="210" y="142"/>
                  </a:lnTo>
                  <a:lnTo>
                    <a:pt x="207" y="142"/>
                  </a:lnTo>
                  <a:lnTo>
                    <a:pt x="204" y="140"/>
                  </a:lnTo>
                  <a:lnTo>
                    <a:pt x="200" y="137"/>
                  </a:lnTo>
                  <a:lnTo>
                    <a:pt x="200" y="137"/>
                  </a:lnTo>
                  <a:lnTo>
                    <a:pt x="193" y="130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7" y="116"/>
                  </a:lnTo>
                  <a:lnTo>
                    <a:pt x="190" y="113"/>
                  </a:lnTo>
                  <a:lnTo>
                    <a:pt x="191" y="109"/>
                  </a:lnTo>
                  <a:lnTo>
                    <a:pt x="191" y="104"/>
                  </a:lnTo>
                  <a:lnTo>
                    <a:pt x="191" y="104"/>
                  </a:lnTo>
                  <a:lnTo>
                    <a:pt x="195" y="108"/>
                  </a:lnTo>
                  <a:lnTo>
                    <a:pt x="198" y="112"/>
                  </a:lnTo>
                  <a:lnTo>
                    <a:pt x="204" y="121"/>
                  </a:lnTo>
                  <a:lnTo>
                    <a:pt x="207" y="131"/>
                  </a:lnTo>
                  <a:lnTo>
                    <a:pt x="210" y="142"/>
                  </a:lnTo>
                  <a:lnTo>
                    <a:pt x="210" y="142"/>
                  </a:lnTo>
                  <a:close/>
                  <a:moveTo>
                    <a:pt x="191" y="97"/>
                  </a:moveTo>
                  <a:lnTo>
                    <a:pt x="191" y="97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97" y="76"/>
                  </a:lnTo>
                  <a:lnTo>
                    <a:pt x="197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1" y="97"/>
                  </a:lnTo>
                  <a:lnTo>
                    <a:pt x="191" y="97"/>
                  </a:lnTo>
                  <a:close/>
                  <a:moveTo>
                    <a:pt x="258" y="29"/>
                  </a:moveTo>
                  <a:lnTo>
                    <a:pt x="258" y="29"/>
                  </a:lnTo>
                  <a:lnTo>
                    <a:pt x="254" y="34"/>
                  </a:lnTo>
                  <a:lnTo>
                    <a:pt x="250" y="38"/>
                  </a:lnTo>
                  <a:lnTo>
                    <a:pt x="240" y="46"/>
                  </a:lnTo>
                  <a:lnTo>
                    <a:pt x="240" y="46"/>
                  </a:lnTo>
                  <a:lnTo>
                    <a:pt x="220" y="59"/>
                  </a:lnTo>
                  <a:lnTo>
                    <a:pt x="220" y="5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2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7" y="54"/>
                  </a:lnTo>
                  <a:lnTo>
                    <a:pt x="194" y="53"/>
                  </a:lnTo>
                  <a:lnTo>
                    <a:pt x="191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200" y="35"/>
                  </a:lnTo>
                  <a:lnTo>
                    <a:pt x="200" y="35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20" y="11"/>
                  </a:lnTo>
                  <a:lnTo>
                    <a:pt x="222" y="9"/>
                  </a:lnTo>
                  <a:lnTo>
                    <a:pt x="225" y="7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8" y="8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1" y="20"/>
                  </a:lnTo>
                  <a:lnTo>
                    <a:pt x="231" y="20"/>
                  </a:lnTo>
                  <a:lnTo>
                    <a:pt x="232" y="23"/>
                  </a:lnTo>
                  <a:lnTo>
                    <a:pt x="233" y="24"/>
                  </a:lnTo>
                  <a:lnTo>
                    <a:pt x="235" y="25"/>
                  </a:lnTo>
                  <a:lnTo>
                    <a:pt x="238" y="24"/>
                  </a:lnTo>
                  <a:lnTo>
                    <a:pt x="238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55" y="24"/>
                  </a:lnTo>
                  <a:lnTo>
                    <a:pt x="255" y="24"/>
                  </a:lnTo>
                  <a:lnTo>
                    <a:pt x="257" y="24"/>
                  </a:lnTo>
                  <a:lnTo>
                    <a:pt x="259" y="25"/>
                  </a:lnTo>
                  <a:lnTo>
                    <a:pt x="259" y="25"/>
                  </a:lnTo>
                  <a:lnTo>
                    <a:pt x="259" y="27"/>
                  </a:lnTo>
                  <a:lnTo>
                    <a:pt x="258" y="29"/>
                  </a:lnTo>
                  <a:lnTo>
                    <a:pt x="258" y="29"/>
                  </a:lnTo>
                  <a:close/>
                  <a:moveTo>
                    <a:pt x="47" y="118"/>
                  </a:moveTo>
                  <a:lnTo>
                    <a:pt x="47" y="118"/>
                  </a:lnTo>
                  <a:lnTo>
                    <a:pt x="44" y="117"/>
                  </a:lnTo>
                  <a:lnTo>
                    <a:pt x="41" y="115"/>
                  </a:lnTo>
                  <a:lnTo>
                    <a:pt x="40" y="112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40" y="105"/>
                  </a:lnTo>
                  <a:lnTo>
                    <a:pt x="42" y="101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51" y="100"/>
                  </a:lnTo>
                  <a:lnTo>
                    <a:pt x="55" y="102"/>
                  </a:lnTo>
                  <a:lnTo>
                    <a:pt x="58" y="105"/>
                  </a:lnTo>
                  <a:lnTo>
                    <a:pt x="59" y="106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58" y="112"/>
                  </a:lnTo>
                  <a:lnTo>
                    <a:pt x="55" y="115"/>
                  </a:lnTo>
                  <a:lnTo>
                    <a:pt x="52" y="117"/>
                  </a:lnTo>
                  <a:lnTo>
                    <a:pt x="47" y="118"/>
                  </a:lnTo>
                  <a:lnTo>
                    <a:pt x="47" y="1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1320" y="2504"/>
              <a:ext cx="137" cy="76"/>
            </a:xfrm>
            <a:custGeom>
              <a:avLst/>
              <a:gdLst/>
              <a:ahLst/>
              <a:cxnLst>
                <a:cxn ang="0">
                  <a:pos x="137" y="10"/>
                </a:cxn>
                <a:cxn ang="0">
                  <a:pos x="133" y="15"/>
                </a:cxn>
                <a:cxn ang="0">
                  <a:pos x="130" y="15"/>
                </a:cxn>
                <a:cxn ang="0">
                  <a:pos x="126" y="16"/>
                </a:cxn>
                <a:cxn ang="0">
                  <a:pos x="126" y="24"/>
                </a:cxn>
                <a:cxn ang="0">
                  <a:pos x="124" y="31"/>
                </a:cxn>
                <a:cxn ang="0">
                  <a:pos x="117" y="32"/>
                </a:cxn>
                <a:cxn ang="0">
                  <a:pos x="114" y="31"/>
                </a:cxn>
                <a:cxn ang="0">
                  <a:pos x="113" y="34"/>
                </a:cxn>
                <a:cxn ang="0">
                  <a:pos x="109" y="46"/>
                </a:cxn>
                <a:cxn ang="0">
                  <a:pos x="101" y="49"/>
                </a:cxn>
                <a:cxn ang="0">
                  <a:pos x="99" y="53"/>
                </a:cxn>
                <a:cxn ang="0">
                  <a:pos x="91" y="60"/>
                </a:cxn>
                <a:cxn ang="0">
                  <a:pos x="88" y="60"/>
                </a:cxn>
                <a:cxn ang="0">
                  <a:pos x="89" y="56"/>
                </a:cxn>
                <a:cxn ang="0">
                  <a:pos x="95" y="47"/>
                </a:cxn>
                <a:cxn ang="0">
                  <a:pos x="97" y="44"/>
                </a:cxn>
                <a:cxn ang="0">
                  <a:pos x="103" y="43"/>
                </a:cxn>
                <a:cxn ang="0">
                  <a:pos x="109" y="34"/>
                </a:cxn>
                <a:cxn ang="0">
                  <a:pos x="110" y="28"/>
                </a:cxn>
                <a:cxn ang="0">
                  <a:pos x="118" y="27"/>
                </a:cxn>
                <a:cxn ang="0">
                  <a:pos x="122" y="23"/>
                </a:cxn>
                <a:cxn ang="0">
                  <a:pos x="122" y="13"/>
                </a:cxn>
                <a:cxn ang="0">
                  <a:pos x="134" y="5"/>
                </a:cxn>
                <a:cxn ang="0">
                  <a:pos x="137" y="3"/>
                </a:cxn>
                <a:cxn ang="0">
                  <a:pos x="75" y="58"/>
                </a:cxn>
                <a:cxn ang="0">
                  <a:pos x="70" y="61"/>
                </a:cxn>
                <a:cxn ang="0">
                  <a:pos x="65" y="61"/>
                </a:cxn>
                <a:cxn ang="0">
                  <a:pos x="54" y="66"/>
                </a:cxn>
                <a:cxn ang="0">
                  <a:pos x="45" y="67"/>
                </a:cxn>
                <a:cxn ang="0">
                  <a:pos x="31" y="70"/>
                </a:cxn>
                <a:cxn ang="0">
                  <a:pos x="24" y="71"/>
                </a:cxn>
                <a:cxn ang="0">
                  <a:pos x="19" y="69"/>
                </a:cxn>
                <a:cxn ang="0">
                  <a:pos x="7" y="68"/>
                </a:cxn>
                <a:cxn ang="0">
                  <a:pos x="4" y="66"/>
                </a:cxn>
                <a:cxn ang="0">
                  <a:pos x="0" y="67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7" y="71"/>
                </a:cxn>
                <a:cxn ang="0">
                  <a:pos x="22" y="75"/>
                </a:cxn>
                <a:cxn ang="0">
                  <a:pos x="30" y="75"/>
                </a:cxn>
                <a:cxn ang="0">
                  <a:pos x="35" y="71"/>
                </a:cxn>
                <a:cxn ang="0">
                  <a:pos x="43" y="71"/>
                </a:cxn>
                <a:cxn ang="0">
                  <a:pos x="48" y="72"/>
                </a:cxn>
                <a:cxn ang="0">
                  <a:pos x="53" y="71"/>
                </a:cxn>
                <a:cxn ang="0">
                  <a:pos x="61" y="64"/>
                </a:cxn>
                <a:cxn ang="0">
                  <a:pos x="66" y="66"/>
                </a:cxn>
                <a:cxn ang="0">
                  <a:pos x="73" y="62"/>
                </a:cxn>
                <a:cxn ang="0">
                  <a:pos x="77" y="56"/>
                </a:cxn>
                <a:cxn ang="0">
                  <a:pos x="75" y="58"/>
                </a:cxn>
              </a:cxnLst>
              <a:rect l="0" t="0" r="r" b="b"/>
              <a:pathLst>
                <a:path w="137" h="76">
                  <a:moveTo>
                    <a:pt x="137" y="7"/>
                  </a:moveTo>
                  <a:lnTo>
                    <a:pt x="137" y="7"/>
                  </a:lnTo>
                  <a:lnTo>
                    <a:pt x="137" y="10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3" y="15"/>
                  </a:lnTo>
                  <a:lnTo>
                    <a:pt x="132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27" y="15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24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5" y="31"/>
                  </a:lnTo>
                  <a:lnTo>
                    <a:pt x="114" y="31"/>
                  </a:lnTo>
                  <a:lnTo>
                    <a:pt x="114" y="32"/>
                  </a:lnTo>
                  <a:lnTo>
                    <a:pt x="113" y="34"/>
                  </a:lnTo>
                  <a:lnTo>
                    <a:pt x="113" y="34"/>
                  </a:lnTo>
                  <a:lnTo>
                    <a:pt x="113" y="39"/>
                  </a:lnTo>
                  <a:lnTo>
                    <a:pt x="112" y="43"/>
                  </a:lnTo>
                  <a:lnTo>
                    <a:pt x="109" y="46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1" y="49"/>
                  </a:lnTo>
                  <a:lnTo>
                    <a:pt x="100" y="51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8" y="56"/>
                  </a:lnTo>
                  <a:lnTo>
                    <a:pt x="96" y="58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88" y="60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9" y="56"/>
                  </a:lnTo>
                  <a:lnTo>
                    <a:pt x="92" y="54"/>
                  </a:lnTo>
                  <a:lnTo>
                    <a:pt x="94" y="51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6" y="45"/>
                  </a:lnTo>
                  <a:lnTo>
                    <a:pt x="97" y="44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103" y="43"/>
                  </a:lnTo>
                  <a:lnTo>
                    <a:pt x="106" y="41"/>
                  </a:lnTo>
                  <a:lnTo>
                    <a:pt x="108" y="38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1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15" y="28"/>
                  </a:lnTo>
                  <a:lnTo>
                    <a:pt x="118" y="27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2" y="23"/>
                  </a:lnTo>
                  <a:lnTo>
                    <a:pt x="123" y="20"/>
                  </a:lnTo>
                  <a:lnTo>
                    <a:pt x="122" y="13"/>
                  </a:lnTo>
                  <a:lnTo>
                    <a:pt x="122" y="13"/>
                  </a:lnTo>
                  <a:lnTo>
                    <a:pt x="128" y="12"/>
                  </a:lnTo>
                  <a:lnTo>
                    <a:pt x="131" y="9"/>
                  </a:lnTo>
                  <a:lnTo>
                    <a:pt x="134" y="5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7" y="3"/>
                  </a:lnTo>
                  <a:lnTo>
                    <a:pt x="137" y="7"/>
                  </a:lnTo>
                  <a:lnTo>
                    <a:pt x="137" y="7"/>
                  </a:lnTo>
                  <a:close/>
                  <a:moveTo>
                    <a:pt x="75" y="58"/>
                  </a:moveTo>
                  <a:lnTo>
                    <a:pt x="75" y="58"/>
                  </a:lnTo>
                  <a:lnTo>
                    <a:pt x="72" y="60"/>
                  </a:lnTo>
                  <a:lnTo>
                    <a:pt x="70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5" y="67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26" y="71"/>
                  </a:lnTo>
                  <a:lnTo>
                    <a:pt x="24" y="7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9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70"/>
                  </a:lnTo>
                  <a:lnTo>
                    <a:pt x="14" y="70"/>
                  </a:lnTo>
                  <a:lnTo>
                    <a:pt x="17" y="71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5" y="72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1" y="64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3" y="62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5" y="58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1294" y="2410"/>
              <a:ext cx="236" cy="212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18" y="170"/>
                </a:cxn>
                <a:cxn ang="0">
                  <a:pos x="32" y="168"/>
                </a:cxn>
                <a:cxn ang="0">
                  <a:pos x="41" y="166"/>
                </a:cxn>
                <a:cxn ang="0">
                  <a:pos x="38" y="179"/>
                </a:cxn>
                <a:cxn ang="0">
                  <a:pos x="26" y="197"/>
                </a:cxn>
                <a:cxn ang="0">
                  <a:pos x="13" y="208"/>
                </a:cxn>
                <a:cxn ang="0">
                  <a:pos x="41" y="204"/>
                </a:cxn>
                <a:cxn ang="0">
                  <a:pos x="36" y="197"/>
                </a:cxn>
                <a:cxn ang="0">
                  <a:pos x="42" y="175"/>
                </a:cxn>
                <a:cxn ang="0">
                  <a:pos x="51" y="173"/>
                </a:cxn>
                <a:cxn ang="0">
                  <a:pos x="62" y="170"/>
                </a:cxn>
                <a:cxn ang="0">
                  <a:pos x="59" y="183"/>
                </a:cxn>
                <a:cxn ang="0">
                  <a:pos x="43" y="204"/>
                </a:cxn>
                <a:cxn ang="0">
                  <a:pos x="134" y="196"/>
                </a:cxn>
                <a:cxn ang="0">
                  <a:pos x="118" y="167"/>
                </a:cxn>
                <a:cxn ang="0">
                  <a:pos x="115" y="157"/>
                </a:cxn>
                <a:cxn ang="0">
                  <a:pos x="129" y="148"/>
                </a:cxn>
                <a:cxn ang="0">
                  <a:pos x="135" y="157"/>
                </a:cxn>
                <a:cxn ang="0">
                  <a:pos x="140" y="178"/>
                </a:cxn>
                <a:cxn ang="0">
                  <a:pos x="67" y="196"/>
                </a:cxn>
                <a:cxn ang="0">
                  <a:pos x="62" y="186"/>
                </a:cxn>
                <a:cxn ang="0">
                  <a:pos x="63" y="180"/>
                </a:cxn>
                <a:cxn ang="0">
                  <a:pos x="74" y="168"/>
                </a:cxn>
                <a:cxn ang="0">
                  <a:pos x="85" y="169"/>
                </a:cxn>
                <a:cxn ang="0">
                  <a:pos x="78" y="182"/>
                </a:cxn>
                <a:cxn ang="0">
                  <a:pos x="69" y="195"/>
                </a:cxn>
                <a:cxn ang="0">
                  <a:pos x="90" y="182"/>
                </a:cxn>
                <a:cxn ang="0">
                  <a:pos x="88" y="172"/>
                </a:cxn>
                <a:cxn ang="0">
                  <a:pos x="93" y="163"/>
                </a:cxn>
                <a:cxn ang="0">
                  <a:pos x="103" y="159"/>
                </a:cxn>
                <a:cxn ang="0">
                  <a:pos x="92" y="184"/>
                </a:cxn>
                <a:cxn ang="0">
                  <a:pos x="144" y="167"/>
                </a:cxn>
                <a:cxn ang="0">
                  <a:pos x="131" y="146"/>
                </a:cxn>
                <a:cxn ang="0">
                  <a:pos x="141" y="136"/>
                </a:cxn>
                <a:cxn ang="0">
                  <a:pos x="146" y="133"/>
                </a:cxn>
                <a:cxn ang="0">
                  <a:pos x="161" y="168"/>
                </a:cxn>
                <a:cxn ang="0">
                  <a:pos x="159" y="180"/>
                </a:cxn>
                <a:cxn ang="0">
                  <a:pos x="166" y="157"/>
                </a:cxn>
                <a:cxn ang="0">
                  <a:pos x="148" y="132"/>
                </a:cxn>
                <a:cxn ang="0">
                  <a:pos x="151" y="127"/>
                </a:cxn>
                <a:cxn ang="0">
                  <a:pos x="164" y="123"/>
                </a:cxn>
                <a:cxn ang="0">
                  <a:pos x="171" y="134"/>
                </a:cxn>
                <a:cxn ang="0">
                  <a:pos x="176" y="157"/>
                </a:cxn>
                <a:cxn ang="0">
                  <a:pos x="182" y="137"/>
                </a:cxn>
                <a:cxn ang="0">
                  <a:pos x="165" y="121"/>
                </a:cxn>
                <a:cxn ang="0">
                  <a:pos x="159" y="114"/>
                </a:cxn>
                <a:cxn ang="0">
                  <a:pos x="166" y="102"/>
                </a:cxn>
                <a:cxn ang="0">
                  <a:pos x="176" y="106"/>
                </a:cxn>
                <a:cxn ang="0">
                  <a:pos x="186" y="137"/>
                </a:cxn>
                <a:cxn ang="0">
                  <a:pos x="177" y="63"/>
                </a:cxn>
                <a:cxn ang="0">
                  <a:pos x="172" y="49"/>
                </a:cxn>
                <a:cxn ang="0">
                  <a:pos x="175" y="28"/>
                </a:cxn>
                <a:cxn ang="0">
                  <a:pos x="195" y="4"/>
                </a:cxn>
                <a:cxn ang="0">
                  <a:pos x="204" y="0"/>
                </a:cxn>
                <a:cxn ang="0">
                  <a:pos x="207" y="8"/>
                </a:cxn>
                <a:cxn ang="0">
                  <a:pos x="214" y="17"/>
                </a:cxn>
                <a:cxn ang="0">
                  <a:pos x="225" y="17"/>
                </a:cxn>
                <a:cxn ang="0">
                  <a:pos x="235" y="18"/>
                </a:cxn>
                <a:cxn ang="0">
                  <a:pos x="231" y="29"/>
                </a:cxn>
                <a:cxn ang="0">
                  <a:pos x="196" y="54"/>
                </a:cxn>
                <a:cxn ang="0">
                  <a:pos x="178" y="64"/>
                </a:cxn>
              </a:cxnLst>
              <a:rect l="0" t="0" r="r" b="b"/>
              <a:pathLst>
                <a:path w="236" h="212">
                  <a:moveTo>
                    <a:pt x="4" y="212"/>
                  </a:moveTo>
                  <a:lnTo>
                    <a:pt x="4" y="212"/>
                  </a:lnTo>
                  <a:lnTo>
                    <a:pt x="2" y="211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23" y="161"/>
                  </a:lnTo>
                  <a:lnTo>
                    <a:pt x="24" y="163"/>
                  </a:lnTo>
                  <a:lnTo>
                    <a:pt x="24" y="163"/>
                  </a:lnTo>
                  <a:lnTo>
                    <a:pt x="28" y="167"/>
                  </a:lnTo>
                  <a:lnTo>
                    <a:pt x="30" y="168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1" y="167"/>
                  </a:lnTo>
                  <a:lnTo>
                    <a:pt x="41" y="168"/>
                  </a:lnTo>
                  <a:lnTo>
                    <a:pt x="41" y="168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38" y="179"/>
                  </a:lnTo>
                  <a:lnTo>
                    <a:pt x="36" y="184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29" y="192"/>
                  </a:lnTo>
                  <a:lnTo>
                    <a:pt x="27" y="196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200"/>
                  </a:lnTo>
                  <a:lnTo>
                    <a:pt x="21" y="203"/>
                  </a:lnTo>
                  <a:lnTo>
                    <a:pt x="17" y="206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8" y="211"/>
                  </a:lnTo>
                  <a:lnTo>
                    <a:pt x="6" y="211"/>
                  </a:lnTo>
                  <a:lnTo>
                    <a:pt x="6" y="211"/>
                  </a:lnTo>
                  <a:lnTo>
                    <a:pt x="4" y="212"/>
                  </a:lnTo>
                  <a:lnTo>
                    <a:pt x="4" y="212"/>
                  </a:lnTo>
                  <a:close/>
                  <a:moveTo>
                    <a:pt x="41" y="204"/>
                  </a:moveTo>
                  <a:lnTo>
                    <a:pt x="41" y="204"/>
                  </a:lnTo>
                  <a:lnTo>
                    <a:pt x="40" y="204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7" y="200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7" y="190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8" y="172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2"/>
                  </a:lnTo>
                  <a:lnTo>
                    <a:pt x="56" y="171"/>
                  </a:lnTo>
                  <a:lnTo>
                    <a:pt x="61" y="168"/>
                  </a:lnTo>
                  <a:lnTo>
                    <a:pt x="63" y="167"/>
                  </a:lnTo>
                  <a:lnTo>
                    <a:pt x="62" y="170"/>
                  </a:lnTo>
                  <a:lnTo>
                    <a:pt x="62" y="170"/>
                  </a:lnTo>
                  <a:lnTo>
                    <a:pt x="62" y="174"/>
                  </a:lnTo>
                  <a:lnTo>
                    <a:pt x="62" y="174"/>
                  </a:lnTo>
                  <a:lnTo>
                    <a:pt x="61" y="179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5" y="191"/>
                  </a:lnTo>
                  <a:lnTo>
                    <a:pt x="55" y="191"/>
                  </a:lnTo>
                  <a:lnTo>
                    <a:pt x="43" y="203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1" y="204"/>
                  </a:lnTo>
                  <a:lnTo>
                    <a:pt x="41" y="204"/>
                  </a:lnTo>
                  <a:close/>
                  <a:moveTo>
                    <a:pt x="138" y="197"/>
                  </a:moveTo>
                  <a:lnTo>
                    <a:pt x="138" y="197"/>
                  </a:lnTo>
                  <a:lnTo>
                    <a:pt x="134" y="196"/>
                  </a:lnTo>
                  <a:lnTo>
                    <a:pt x="131" y="194"/>
                  </a:lnTo>
                  <a:lnTo>
                    <a:pt x="128" y="191"/>
                  </a:lnTo>
                  <a:lnTo>
                    <a:pt x="126" y="188"/>
                  </a:lnTo>
                  <a:lnTo>
                    <a:pt x="126" y="188"/>
                  </a:lnTo>
                  <a:lnTo>
                    <a:pt x="118" y="167"/>
                  </a:lnTo>
                  <a:lnTo>
                    <a:pt x="118" y="167"/>
                  </a:lnTo>
                  <a:lnTo>
                    <a:pt x="115" y="161"/>
                  </a:lnTo>
                  <a:lnTo>
                    <a:pt x="115" y="161"/>
                  </a:lnTo>
                  <a:lnTo>
                    <a:pt x="114" y="158"/>
                  </a:lnTo>
                  <a:lnTo>
                    <a:pt x="113" y="156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6"/>
                  </a:lnTo>
                  <a:lnTo>
                    <a:pt x="123" y="154"/>
                  </a:lnTo>
                  <a:lnTo>
                    <a:pt x="126" y="152"/>
                  </a:lnTo>
                  <a:lnTo>
                    <a:pt x="129" y="148"/>
                  </a:lnTo>
                  <a:lnTo>
                    <a:pt x="130" y="146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3" y="153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8" y="164"/>
                  </a:lnTo>
                  <a:lnTo>
                    <a:pt x="139" y="168"/>
                  </a:lnTo>
                  <a:lnTo>
                    <a:pt x="140" y="172"/>
                  </a:lnTo>
                  <a:lnTo>
                    <a:pt x="140" y="172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1" y="187"/>
                  </a:lnTo>
                  <a:lnTo>
                    <a:pt x="140" y="192"/>
                  </a:lnTo>
                  <a:lnTo>
                    <a:pt x="139" y="196"/>
                  </a:lnTo>
                  <a:lnTo>
                    <a:pt x="138" y="197"/>
                  </a:lnTo>
                  <a:lnTo>
                    <a:pt x="138" y="197"/>
                  </a:lnTo>
                  <a:close/>
                  <a:moveTo>
                    <a:pt x="67" y="196"/>
                  </a:moveTo>
                  <a:lnTo>
                    <a:pt x="67" y="196"/>
                  </a:lnTo>
                  <a:lnTo>
                    <a:pt x="66" y="196"/>
                  </a:lnTo>
                  <a:lnTo>
                    <a:pt x="64" y="194"/>
                  </a:lnTo>
                  <a:lnTo>
                    <a:pt x="64" y="194"/>
                  </a:lnTo>
                  <a:lnTo>
                    <a:pt x="62" y="190"/>
                  </a:lnTo>
                  <a:lnTo>
                    <a:pt x="62" y="186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5" y="171"/>
                  </a:lnTo>
                  <a:lnTo>
                    <a:pt x="66" y="167"/>
                  </a:lnTo>
                  <a:lnTo>
                    <a:pt x="67" y="167"/>
                  </a:lnTo>
                  <a:lnTo>
                    <a:pt x="67" y="167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9" y="168"/>
                  </a:lnTo>
                  <a:lnTo>
                    <a:pt x="83" y="166"/>
                  </a:lnTo>
                  <a:lnTo>
                    <a:pt x="86" y="164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5" y="169"/>
                  </a:lnTo>
                  <a:lnTo>
                    <a:pt x="85" y="169"/>
                  </a:lnTo>
                  <a:lnTo>
                    <a:pt x="84" y="172"/>
                  </a:lnTo>
                  <a:lnTo>
                    <a:pt x="83" y="174"/>
                  </a:lnTo>
                  <a:lnTo>
                    <a:pt x="83" y="174"/>
                  </a:lnTo>
                  <a:lnTo>
                    <a:pt x="80" y="177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3" y="191"/>
                  </a:lnTo>
                  <a:lnTo>
                    <a:pt x="70" y="194"/>
                  </a:lnTo>
                  <a:lnTo>
                    <a:pt x="69" y="195"/>
                  </a:lnTo>
                  <a:lnTo>
                    <a:pt x="69" y="195"/>
                  </a:lnTo>
                  <a:lnTo>
                    <a:pt x="67" y="196"/>
                  </a:lnTo>
                  <a:lnTo>
                    <a:pt x="67" y="196"/>
                  </a:lnTo>
                  <a:close/>
                  <a:moveTo>
                    <a:pt x="92" y="184"/>
                  </a:moveTo>
                  <a:lnTo>
                    <a:pt x="92" y="184"/>
                  </a:lnTo>
                  <a:lnTo>
                    <a:pt x="90" y="182"/>
                  </a:lnTo>
                  <a:lnTo>
                    <a:pt x="88" y="180"/>
                  </a:lnTo>
                  <a:lnTo>
                    <a:pt x="88" y="177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87" y="165"/>
                  </a:lnTo>
                  <a:lnTo>
                    <a:pt x="86" y="160"/>
                  </a:lnTo>
                  <a:lnTo>
                    <a:pt x="88" y="161"/>
                  </a:lnTo>
                  <a:lnTo>
                    <a:pt x="88" y="161"/>
                  </a:lnTo>
                  <a:lnTo>
                    <a:pt x="91" y="162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7" y="162"/>
                  </a:lnTo>
                  <a:lnTo>
                    <a:pt x="101" y="158"/>
                  </a:lnTo>
                  <a:lnTo>
                    <a:pt x="102" y="156"/>
                  </a:lnTo>
                  <a:lnTo>
                    <a:pt x="103" y="159"/>
                  </a:lnTo>
                  <a:lnTo>
                    <a:pt x="103" y="159"/>
                  </a:lnTo>
                  <a:lnTo>
                    <a:pt x="103" y="165"/>
                  </a:lnTo>
                  <a:lnTo>
                    <a:pt x="102" y="171"/>
                  </a:lnTo>
                  <a:lnTo>
                    <a:pt x="98" y="178"/>
                  </a:lnTo>
                  <a:lnTo>
                    <a:pt x="93" y="184"/>
                  </a:lnTo>
                  <a:lnTo>
                    <a:pt x="93" y="185"/>
                  </a:lnTo>
                  <a:lnTo>
                    <a:pt x="92" y="184"/>
                  </a:lnTo>
                  <a:close/>
                  <a:moveTo>
                    <a:pt x="155" y="177"/>
                  </a:moveTo>
                  <a:lnTo>
                    <a:pt x="155" y="177"/>
                  </a:lnTo>
                  <a:lnTo>
                    <a:pt x="147" y="170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4" y="167"/>
                  </a:lnTo>
                  <a:lnTo>
                    <a:pt x="142" y="166"/>
                  </a:lnTo>
                  <a:lnTo>
                    <a:pt x="141" y="163"/>
                  </a:lnTo>
                  <a:lnTo>
                    <a:pt x="141" y="163"/>
                  </a:lnTo>
                  <a:lnTo>
                    <a:pt x="134" y="151"/>
                  </a:lnTo>
                  <a:lnTo>
                    <a:pt x="134" y="151"/>
                  </a:lnTo>
                  <a:lnTo>
                    <a:pt x="131" y="146"/>
                  </a:lnTo>
                  <a:lnTo>
                    <a:pt x="130" y="145"/>
                  </a:lnTo>
                  <a:lnTo>
                    <a:pt x="132" y="145"/>
                  </a:lnTo>
                  <a:lnTo>
                    <a:pt x="132" y="145"/>
                  </a:lnTo>
                  <a:lnTo>
                    <a:pt x="135" y="143"/>
                  </a:lnTo>
                  <a:lnTo>
                    <a:pt x="138" y="140"/>
                  </a:lnTo>
                  <a:lnTo>
                    <a:pt x="141" y="136"/>
                  </a:lnTo>
                  <a:lnTo>
                    <a:pt x="142" y="131"/>
                  </a:lnTo>
                  <a:lnTo>
                    <a:pt x="142" y="128"/>
                  </a:lnTo>
                  <a:lnTo>
                    <a:pt x="144" y="131"/>
                  </a:lnTo>
                  <a:lnTo>
                    <a:pt x="144" y="131"/>
                  </a:lnTo>
                  <a:lnTo>
                    <a:pt x="146" y="133"/>
                  </a:lnTo>
                  <a:lnTo>
                    <a:pt x="146" y="133"/>
                  </a:lnTo>
                  <a:lnTo>
                    <a:pt x="150" y="138"/>
                  </a:lnTo>
                  <a:lnTo>
                    <a:pt x="150" y="138"/>
                  </a:lnTo>
                  <a:lnTo>
                    <a:pt x="154" y="145"/>
                  </a:lnTo>
                  <a:lnTo>
                    <a:pt x="157" y="152"/>
                  </a:lnTo>
                  <a:lnTo>
                    <a:pt x="160" y="160"/>
                  </a:lnTo>
                  <a:lnTo>
                    <a:pt x="161" y="168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2" y="174"/>
                  </a:lnTo>
                  <a:lnTo>
                    <a:pt x="161" y="177"/>
                  </a:lnTo>
                  <a:lnTo>
                    <a:pt x="159" y="179"/>
                  </a:lnTo>
                  <a:lnTo>
                    <a:pt x="159" y="180"/>
                  </a:lnTo>
                  <a:lnTo>
                    <a:pt x="155" y="177"/>
                  </a:lnTo>
                  <a:close/>
                  <a:moveTo>
                    <a:pt x="176" y="162"/>
                  </a:moveTo>
                  <a:lnTo>
                    <a:pt x="176" y="162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6" y="157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47" y="131"/>
                  </a:lnTo>
                  <a:lnTo>
                    <a:pt x="147" y="130"/>
                  </a:lnTo>
                  <a:lnTo>
                    <a:pt x="147" y="129"/>
                  </a:lnTo>
                  <a:lnTo>
                    <a:pt x="148" y="129"/>
                  </a:lnTo>
                  <a:lnTo>
                    <a:pt x="148" y="129"/>
                  </a:lnTo>
                  <a:lnTo>
                    <a:pt x="151" y="127"/>
                  </a:lnTo>
                  <a:lnTo>
                    <a:pt x="153" y="124"/>
                  </a:lnTo>
                  <a:lnTo>
                    <a:pt x="154" y="120"/>
                  </a:lnTo>
                  <a:lnTo>
                    <a:pt x="154" y="115"/>
                  </a:lnTo>
                  <a:lnTo>
                    <a:pt x="154" y="111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7"/>
                  </a:lnTo>
                  <a:lnTo>
                    <a:pt x="170" y="129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3" y="142"/>
                  </a:lnTo>
                  <a:lnTo>
                    <a:pt x="173" y="142"/>
                  </a:lnTo>
                  <a:lnTo>
                    <a:pt x="175" y="148"/>
                  </a:lnTo>
                  <a:lnTo>
                    <a:pt x="175" y="14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7" y="161"/>
                  </a:lnTo>
                  <a:lnTo>
                    <a:pt x="177" y="163"/>
                  </a:lnTo>
                  <a:lnTo>
                    <a:pt x="176" y="162"/>
                  </a:lnTo>
                  <a:close/>
                  <a:moveTo>
                    <a:pt x="185" y="137"/>
                  </a:moveTo>
                  <a:lnTo>
                    <a:pt x="185" y="137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0" y="127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0" y="115"/>
                  </a:lnTo>
                  <a:lnTo>
                    <a:pt x="160" y="115"/>
                  </a:lnTo>
                  <a:lnTo>
                    <a:pt x="159" y="114"/>
                  </a:lnTo>
                  <a:lnTo>
                    <a:pt x="158" y="113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109"/>
                  </a:lnTo>
                  <a:lnTo>
                    <a:pt x="166" y="106"/>
                  </a:lnTo>
                  <a:lnTo>
                    <a:pt x="166" y="102"/>
                  </a:lnTo>
                  <a:lnTo>
                    <a:pt x="166" y="98"/>
                  </a:lnTo>
                  <a:lnTo>
                    <a:pt x="164" y="94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72" y="101"/>
                  </a:lnTo>
                  <a:lnTo>
                    <a:pt x="176" y="106"/>
                  </a:lnTo>
                  <a:lnTo>
                    <a:pt x="179" y="111"/>
                  </a:lnTo>
                  <a:lnTo>
                    <a:pt x="181" y="116"/>
                  </a:lnTo>
                  <a:lnTo>
                    <a:pt x="185" y="126"/>
                  </a:lnTo>
                  <a:lnTo>
                    <a:pt x="187" y="136"/>
                  </a:lnTo>
                  <a:lnTo>
                    <a:pt x="187" y="137"/>
                  </a:lnTo>
                  <a:lnTo>
                    <a:pt x="186" y="137"/>
                  </a:lnTo>
                  <a:lnTo>
                    <a:pt x="186" y="137"/>
                  </a:lnTo>
                  <a:lnTo>
                    <a:pt x="185" y="137"/>
                  </a:lnTo>
                  <a:lnTo>
                    <a:pt x="185" y="137"/>
                  </a:lnTo>
                  <a:close/>
                  <a:moveTo>
                    <a:pt x="178" y="64"/>
                  </a:moveTo>
                  <a:lnTo>
                    <a:pt x="177" y="64"/>
                  </a:lnTo>
                  <a:lnTo>
                    <a:pt x="177" y="63"/>
                  </a:lnTo>
                  <a:lnTo>
                    <a:pt x="177" y="63"/>
                  </a:lnTo>
                  <a:lnTo>
                    <a:pt x="177" y="56"/>
                  </a:lnTo>
                  <a:lnTo>
                    <a:pt x="176" y="53"/>
                  </a:lnTo>
                  <a:lnTo>
                    <a:pt x="174" y="51"/>
                  </a:lnTo>
                  <a:lnTo>
                    <a:pt x="174" y="51"/>
                  </a:lnTo>
                  <a:lnTo>
                    <a:pt x="172" y="49"/>
                  </a:lnTo>
                  <a:lnTo>
                    <a:pt x="170" y="48"/>
                  </a:lnTo>
                  <a:lnTo>
                    <a:pt x="163" y="47"/>
                  </a:lnTo>
                  <a:lnTo>
                    <a:pt x="160" y="47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75" y="28"/>
                  </a:lnTo>
                  <a:lnTo>
                    <a:pt x="175" y="28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90" y="9"/>
                  </a:lnTo>
                  <a:lnTo>
                    <a:pt x="190" y="9"/>
                  </a:lnTo>
                  <a:lnTo>
                    <a:pt x="195" y="4"/>
                  </a:lnTo>
                  <a:lnTo>
                    <a:pt x="198" y="2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4" y="0"/>
                  </a:lnTo>
                  <a:lnTo>
                    <a:pt x="205" y="1"/>
                  </a:lnTo>
                  <a:lnTo>
                    <a:pt x="205" y="3"/>
                  </a:lnTo>
                  <a:lnTo>
                    <a:pt x="205" y="4"/>
                  </a:lnTo>
                  <a:lnTo>
                    <a:pt x="205" y="4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13"/>
                  </a:lnTo>
                  <a:lnTo>
                    <a:pt x="208" y="13"/>
                  </a:lnTo>
                  <a:lnTo>
                    <a:pt x="210" y="17"/>
                  </a:lnTo>
                  <a:lnTo>
                    <a:pt x="212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8" y="17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5" y="17"/>
                  </a:lnTo>
                  <a:lnTo>
                    <a:pt x="225" y="17"/>
                  </a:lnTo>
                  <a:lnTo>
                    <a:pt x="228" y="17"/>
                  </a:lnTo>
                  <a:lnTo>
                    <a:pt x="228" y="17"/>
                  </a:lnTo>
                  <a:lnTo>
                    <a:pt x="231" y="17"/>
                  </a:lnTo>
                  <a:lnTo>
                    <a:pt x="231" y="17"/>
                  </a:lnTo>
                  <a:lnTo>
                    <a:pt x="233" y="17"/>
                  </a:lnTo>
                  <a:lnTo>
                    <a:pt x="235" y="18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6" y="20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1" y="29"/>
                  </a:lnTo>
                  <a:lnTo>
                    <a:pt x="226" y="33"/>
                  </a:lnTo>
                  <a:lnTo>
                    <a:pt x="216" y="41"/>
                  </a:lnTo>
                  <a:lnTo>
                    <a:pt x="212" y="43"/>
                  </a:lnTo>
                  <a:lnTo>
                    <a:pt x="212" y="43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85" y="61"/>
                  </a:lnTo>
                  <a:lnTo>
                    <a:pt x="185" y="61"/>
                  </a:lnTo>
                  <a:lnTo>
                    <a:pt x="180" y="64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78" y="64"/>
                  </a:lnTo>
                  <a:lnTo>
                    <a:pt x="178" y="64"/>
                  </a:lnTo>
                  <a:close/>
                </a:path>
              </a:pathLst>
            </a:custGeom>
            <a:solidFill>
              <a:srgbClr val="5859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2" name="Freeform 8"/>
            <p:cNvSpPr>
              <a:spLocks noEditPoints="1"/>
            </p:cNvSpPr>
            <p:nvPr/>
          </p:nvSpPr>
          <p:spPr bwMode="auto">
            <a:xfrm>
              <a:off x="1277" y="2460"/>
              <a:ext cx="190" cy="96"/>
            </a:xfrm>
            <a:custGeom>
              <a:avLst/>
              <a:gdLst/>
              <a:ahLst/>
              <a:cxnLst>
                <a:cxn ang="0">
                  <a:pos x="188" y="16"/>
                </a:cxn>
                <a:cxn ang="0">
                  <a:pos x="181" y="25"/>
                </a:cxn>
                <a:cxn ang="0">
                  <a:pos x="170" y="33"/>
                </a:cxn>
                <a:cxn ang="0">
                  <a:pos x="159" y="30"/>
                </a:cxn>
                <a:cxn ang="0">
                  <a:pos x="142" y="27"/>
                </a:cxn>
                <a:cxn ang="0">
                  <a:pos x="125" y="29"/>
                </a:cxn>
                <a:cxn ang="0">
                  <a:pos x="109" y="33"/>
                </a:cxn>
                <a:cxn ang="0">
                  <a:pos x="93" y="42"/>
                </a:cxn>
                <a:cxn ang="0">
                  <a:pos x="91" y="47"/>
                </a:cxn>
                <a:cxn ang="0">
                  <a:pos x="93" y="60"/>
                </a:cxn>
                <a:cxn ang="0">
                  <a:pos x="83" y="56"/>
                </a:cxn>
                <a:cxn ang="0">
                  <a:pos x="73" y="48"/>
                </a:cxn>
                <a:cxn ang="0">
                  <a:pos x="60" y="39"/>
                </a:cxn>
                <a:cxn ang="0">
                  <a:pos x="41" y="36"/>
                </a:cxn>
                <a:cxn ang="0">
                  <a:pos x="34" y="38"/>
                </a:cxn>
                <a:cxn ang="0">
                  <a:pos x="20" y="46"/>
                </a:cxn>
                <a:cxn ang="0">
                  <a:pos x="24" y="32"/>
                </a:cxn>
                <a:cxn ang="0">
                  <a:pos x="31" y="21"/>
                </a:cxn>
                <a:cxn ang="0">
                  <a:pos x="46" y="10"/>
                </a:cxn>
                <a:cxn ang="0">
                  <a:pos x="62" y="6"/>
                </a:cxn>
                <a:cxn ang="0">
                  <a:pos x="72" y="6"/>
                </a:cxn>
                <a:cxn ang="0">
                  <a:pos x="96" y="9"/>
                </a:cxn>
                <a:cxn ang="0">
                  <a:pos x="122" y="11"/>
                </a:cxn>
                <a:cxn ang="0">
                  <a:pos x="147" y="7"/>
                </a:cxn>
                <a:cxn ang="0">
                  <a:pos x="173" y="1"/>
                </a:cxn>
                <a:cxn ang="0">
                  <a:pos x="188" y="2"/>
                </a:cxn>
                <a:cxn ang="0">
                  <a:pos x="190" y="6"/>
                </a:cxn>
                <a:cxn ang="0">
                  <a:pos x="190" y="13"/>
                </a:cxn>
                <a:cxn ang="0">
                  <a:pos x="172" y="41"/>
                </a:cxn>
                <a:cxn ang="0">
                  <a:pos x="170" y="39"/>
                </a:cxn>
                <a:cxn ang="0">
                  <a:pos x="158" y="34"/>
                </a:cxn>
                <a:cxn ang="0">
                  <a:pos x="126" y="32"/>
                </a:cxn>
                <a:cxn ang="0">
                  <a:pos x="105" y="38"/>
                </a:cxn>
                <a:cxn ang="0">
                  <a:pos x="97" y="44"/>
                </a:cxn>
                <a:cxn ang="0">
                  <a:pos x="95" y="51"/>
                </a:cxn>
                <a:cxn ang="0">
                  <a:pos x="101" y="61"/>
                </a:cxn>
                <a:cxn ang="0">
                  <a:pos x="125" y="95"/>
                </a:cxn>
                <a:cxn ang="0">
                  <a:pos x="127" y="96"/>
                </a:cxn>
                <a:cxn ang="0">
                  <a:pos x="133" y="93"/>
                </a:cxn>
                <a:cxn ang="0">
                  <a:pos x="134" y="81"/>
                </a:cxn>
                <a:cxn ang="0">
                  <a:pos x="139" y="83"/>
                </a:cxn>
                <a:cxn ang="0">
                  <a:pos x="145" y="83"/>
                </a:cxn>
                <a:cxn ang="0">
                  <a:pos x="147" y="78"/>
                </a:cxn>
                <a:cxn ang="0">
                  <a:pos x="147" y="68"/>
                </a:cxn>
                <a:cxn ang="0">
                  <a:pos x="147" y="65"/>
                </a:cxn>
                <a:cxn ang="0">
                  <a:pos x="153" y="67"/>
                </a:cxn>
                <a:cxn ang="0">
                  <a:pos x="157" y="69"/>
                </a:cxn>
                <a:cxn ang="0">
                  <a:pos x="160" y="65"/>
                </a:cxn>
                <a:cxn ang="0">
                  <a:pos x="160" y="56"/>
                </a:cxn>
                <a:cxn ang="0">
                  <a:pos x="167" y="54"/>
                </a:cxn>
                <a:cxn ang="0">
                  <a:pos x="172" y="49"/>
                </a:cxn>
                <a:cxn ang="0">
                  <a:pos x="174" y="43"/>
                </a:cxn>
                <a:cxn ang="0">
                  <a:pos x="17" y="49"/>
                </a:cxn>
                <a:cxn ang="0">
                  <a:pos x="13" y="48"/>
                </a:cxn>
                <a:cxn ang="0">
                  <a:pos x="1" y="59"/>
                </a:cxn>
                <a:cxn ang="0">
                  <a:pos x="17" y="49"/>
                </a:cxn>
                <a:cxn ang="0">
                  <a:pos x="1" y="64"/>
                </a:cxn>
                <a:cxn ang="0">
                  <a:pos x="17" y="73"/>
                </a:cxn>
                <a:cxn ang="0">
                  <a:pos x="21" y="62"/>
                </a:cxn>
                <a:cxn ang="0">
                  <a:pos x="1" y="64"/>
                </a:cxn>
              </a:cxnLst>
              <a:rect l="0" t="0" r="r" b="b"/>
              <a:pathLst>
                <a:path w="190" h="96">
                  <a:moveTo>
                    <a:pt x="190" y="13"/>
                  </a:moveTo>
                  <a:lnTo>
                    <a:pt x="190" y="13"/>
                  </a:lnTo>
                  <a:lnTo>
                    <a:pt x="188" y="16"/>
                  </a:lnTo>
                  <a:lnTo>
                    <a:pt x="186" y="19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9" y="33"/>
                  </a:lnTo>
                  <a:lnTo>
                    <a:pt x="159" y="30"/>
                  </a:lnTo>
                  <a:lnTo>
                    <a:pt x="149" y="28"/>
                  </a:lnTo>
                  <a:lnTo>
                    <a:pt x="149" y="28"/>
                  </a:lnTo>
                  <a:lnTo>
                    <a:pt x="142" y="27"/>
                  </a:lnTo>
                  <a:lnTo>
                    <a:pt x="134" y="28"/>
                  </a:lnTo>
                  <a:lnTo>
                    <a:pt x="134" y="28"/>
                  </a:lnTo>
                  <a:lnTo>
                    <a:pt x="125" y="29"/>
                  </a:lnTo>
                  <a:lnTo>
                    <a:pt x="115" y="31"/>
                  </a:lnTo>
                  <a:lnTo>
                    <a:pt x="115" y="31"/>
                  </a:lnTo>
                  <a:lnTo>
                    <a:pt x="109" y="33"/>
                  </a:lnTo>
                  <a:lnTo>
                    <a:pt x="104" y="35"/>
                  </a:lnTo>
                  <a:lnTo>
                    <a:pt x="98" y="38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2" y="44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6" y="58"/>
                  </a:lnTo>
                  <a:lnTo>
                    <a:pt x="83" y="56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73" y="48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0" y="39"/>
                  </a:lnTo>
                  <a:lnTo>
                    <a:pt x="53" y="38"/>
                  </a:lnTo>
                  <a:lnTo>
                    <a:pt x="47" y="37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37" y="37"/>
                  </a:lnTo>
                  <a:lnTo>
                    <a:pt x="34" y="38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6" y="17"/>
                  </a:lnTo>
                  <a:lnTo>
                    <a:pt x="41" y="13"/>
                  </a:lnTo>
                  <a:lnTo>
                    <a:pt x="46" y="10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62" y="6"/>
                  </a:lnTo>
                  <a:lnTo>
                    <a:pt x="67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84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109" y="11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34" y="9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60" y="4"/>
                  </a:lnTo>
                  <a:lnTo>
                    <a:pt x="173" y="1"/>
                  </a:lnTo>
                  <a:lnTo>
                    <a:pt x="173" y="1"/>
                  </a:lnTo>
                  <a:lnTo>
                    <a:pt x="176" y="0"/>
                  </a:lnTo>
                  <a:lnTo>
                    <a:pt x="180" y="1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89" y="4"/>
                  </a:lnTo>
                  <a:lnTo>
                    <a:pt x="190" y="6"/>
                  </a:lnTo>
                  <a:lnTo>
                    <a:pt x="190" y="10"/>
                  </a:lnTo>
                  <a:lnTo>
                    <a:pt x="190" y="13"/>
                  </a:lnTo>
                  <a:lnTo>
                    <a:pt x="190" y="13"/>
                  </a:lnTo>
                  <a:close/>
                  <a:moveTo>
                    <a:pt x="172" y="42"/>
                  </a:moveTo>
                  <a:lnTo>
                    <a:pt x="172" y="42"/>
                  </a:lnTo>
                  <a:lnTo>
                    <a:pt x="172" y="41"/>
                  </a:lnTo>
                  <a:lnTo>
                    <a:pt x="172" y="40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64" y="36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42" y="32"/>
                  </a:lnTo>
                  <a:lnTo>
                    <a:pt x="134" y="31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12" y="36"/>
                  </a:lnTo>
                  <a:lnTo>
                    <a:pt x="105" y="38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7" y="44"/>
                  </a:lnTo>
                  <a:lnTo>
                    <a:pt x="96" y="47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8" y="70"/>
                  </a:lnTo>
                  <a:lnTo>
                    <a:pt x="108" y="70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31" y="95"/>
                  </a:lnTo>
                  <a:lnTo>
                    <a:pt x="133" y="93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3"/>
                  </a:lnTo>
                  <a:lnTo>
                    <a:pt x="143" y="84"/>
                  </a:lnTo>
                  <a:lnTo>
                    <a:pt x="145" y="83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7" y="78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5" y="69"/>
                  </a:lnTo>
                  <a:lnTo>
                    <a:pt x="157" y="69"/>
                  </a:lnTo>
                  <a:lnTo>
                    <a:pt x="159" y="67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60" y="61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70" y="52"/>
                  </a:lnTo>
                  <a:lnTo>
                    <a:pt x="172" y="49"/>
                  </a:lnTo>
                  <a:lnTo>
                    <a:pt x="173" y="46"/>
                  </a:lnTo>
                  <a:lnTo>
                    <a:pt x="174" y="43"/>
                  </a:lnTo>
                  <a:lnTo>
                    <a:pt x="174" y="43"/>
                  </a:lnTo>
                  <a:lnTo>
                    <a:pt x="172" y="42"/>
                  </a:lnTo>
                  <a:lnTo>
                    <a:pt x="172" y="42"/>
                  </a:lnTo>
                  <a:close/>
                  <a:moveTo>
                    <a:pt x="17" y="49"/>
                  </a:moveTo>
                  <a:lnTo>
                    <a:pt x="17" y="49"/>
                  </a:lnTo>
                  <a:lnTo>
                    <a:pt x="15" y="47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17" y="49"/>
                  </a:lnTo>
                  <a:lnTo>
                    <a:pt x="17" y="49"/>
                  </a:lnTo>
                  <a:close/>
                  <a:moveTo>
                    <a:pt x="1" y="64"/>
                  </a:moveTo>
                  <a:lnTo>
                    <a:pt x="1" y="64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1" y="64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A7A9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" name="Freeform 9"/>
            <p:cNvSpPr>
              <a:spLocks noEditPoints="1"/>
            </p:cNvSpPr>
            <p:nvPr/>
          </p:nvSpPr>
          <p:spPr bwMode="auto">
            <a:xfrm>
              <a:off x="1298" y="2479"/>
              <a:ext cx="171" cy="91"/>
            </a:xfrm>
            <a:custGeom>
              <a:avLst/>
              <a:gdLst/>
              <a:ahLst/>
              <a:cxnLst>
                <a:cxn ang="0">
                  <a:pos x="45" y="91"/>
                </a:cxn>
                <a:cxn ang="0">
                  <a:pos x="40" y="91"/>
                </a:cxn>
                <a:cxn ang="0">
                  <a:pos x="31" y="89"/>
                </a:cxn>
                <a:cxn ang="0">
                  <a:pos x="21" y="84"/>
                </a:cxn>
                <a:cxn ang="0">
                  <a:pos x="18" y="82"/>
                </a:cxn>
                <a:cxn ang="0">
                  <a:pos x="16" y="79"/>
                </a:cxn>
                <a:cxn ang="0">
                  <a:pos x="14" y="76"/>
                </a:cxn>
                <a:cxn ang="0">
                  <a:pos x="12" y="75"/>
                </a:cxn>
                <a:cxn ang="0">
                  <a:pos x="9" y="73"/>
                </a:cxn>
                <a:cxn ang="0">
                  <a:pos x="3" y="65"/>
                </a:cxn>
                <a:cxn ang="0">
                  <a:pos x="0" y="55"/>
                </a:cxn>
                <a:cxn ang="0">
                  <a:pos x="0" y="53"/>
                </a:cxn>
                <a:cxn ang="0">
                  <a:pos x="2" y="50"/>
                </a:cxn>
                <a:cxn ang="0">
                  <a:pos x="3" y="46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1" y="30"/>
                </a:cxn>
                <a:cxn ang="0">
                  <a:pos x="5" y="27"/>
                </a:cxn>
                <a:cxn ang="0">
                  <a:pos x="14" y="22"/>
                </a:cxn>
                <a:cxn ang="0">
                  <a:pos x="24" y="20"/>
                </a:cxn>
                <a:cxn ang="0">
                  <a:pos x="25" y="20"/>
                </a:cxn>
                <a:cxn ang="0">
                  <a:pos x="34" y="22"/>
                </a:cxn>
                <a:cxn ang="0">
                  <a:pos x="42" y="26"/>
                </a:cxn>
                <a:cxn ang="0">
                  <a:pos x="47" y="29"/>
                </a:cxn>
                <a:cxn ang="0">
                  <a:pos x="55" y="35"/>
                </a:cxn>
                <a:cxn ang="0">
                  <a:pos x="56" y="36"/>
                </a:cxn>
                <a:cxn ang="0">
                  <a:pos x="64" y="41"/>
                </a:cxn>
                <a:cxn ang="0">
                  <a:pos x="72" y="43"/>
                </a:cxn>
                <a:cxn ang="0">
                  <a:pos x="74" y="43"/>
                </a:cxn>
                <a:cxn ang="0">
                  <a:pos x="77" y="44"/>
                </a:cxn>
                <a:cxn ang="0">
                  <a:pos x="81" y="47"/>
                </a:cxn>
                <a:cxn ang="0">
                  <a:pos x="83" y="49"/>
                </a:cxn>
                <a:cxn ang="0">
                  <a:pos x="94" y="68"/>
                </a:cxn>
                <a:cxn ang="0">
                  <a:pos x="98" y="75"/>
                </a:cxn>
                <a:cxn ang="0">
                  <a:pos x="98" y="76"/>
                </a:cxn>
                <a:cxn ang="0">
                  <a:pos x="92" y="79"/>
                </a:cxn>
                <a:cxn ang="0">
                  <a:pos x="78" y="85"/>
                </a:cxn>
                <a:cxn ang="0">
                  <a:pos x="71" y="88"/>
                </a:cxn>
                <a:cxn ang="0">
                  <a:pos x="54" y="90"/>
                </a:cxn>
                <a:cxn ang="0">
                  <a:pos x="45" y="91"/>
                </a:cxn>
                <a:cxn ang="0">
                  <a:pos x="20" y="25"/>
                </a:cxn>
                <a:cxn ang="0">
                  <a:pos x="15" y="27"/>
                </a:cxn>
                <a:cxn ang="0">
                  <a:pos x="12" y="33"/>
                </a:cxn>
                <a:cxn ang="0">
                  <a:pos x="13" y="37"/>
                </a:cxn>
                <a:cxn ang="0">
                  <a:pos x="16" y="41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27" y="39"/>
                </a:cxn>
                <a:cxn ang="0">
                  <a:pos x="29" y="33"/>
                </a:cxn>
                <a:cxn ang="0">
                  <a:pos x="29" y="31"/>
                </a:cxn>
                <a:cxn ang="0">
                  <a:pos x="28" y="29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69" y="0"/>
                </a:cxn>
                <a:cxn ang="0">
                  <a:pos x="171" y="2"/>
                </a:cxn>
                <a:cxn ang="0">
                  <a:pos x="152" y="16"/>
                </a:cxn>
              </a:cxnLst>
              <a:rect l="0" t="0" r="r" b="b"/>
              <a:pathLst>
                <a:path w="171" h="91">
                  <a:moveTo>
                    <a:pt x="45" y="91"/>
                  </a:moveTo>
                  <a:lnTo>
                    <a:pt x="45" y="91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35" y="90"/>
                  </a:lnTo>
                  <a:lnTo>
                    <a:pt x="31" y="89"/>
                  </a:lnTo>
                  <a:lnTo>
                    <a:pt x="23" y="85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18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6" y="69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1" y="5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2"/>
                  </a:lnTo>
                  <a:lnTo>
                    <a:pt x="2" y="37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0" y="21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52" y="32"/>
                  </a:lnTo>
                  <a:lnTo>
                    <a:pt x="55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60" y="39"/>
                  </a:lnTo>
                  <a:lnTo>
                    <a:pt x="64" y="41"/>
                  </a:lnTo>
                  <a:lnTo>
                    <a:pt x="68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9" y="45"/>
                  </a:lnTo>
                  <a:lnTo>
                    <a:pt x="81" y="47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8" y="75"/>
                  </a:lnTo>
                  <a:lnTo>
                    <a:pt x="99" y="76"/>
                  </a:lnTo>
                  <a:lnTo>
                    <a:pt x="98" y="76"/>
                  </a:lnTo>
                  <a:lnTo>
                    <a:pt x="98" y="76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1" y="88"/>
                  </a:lnTo>
                  <a:lnTo>
                    <a:pt x="63" y="89"/>
                  </a:lnTo>
                  <a:lnTo>
                    <a:pt x="54" y="90"/>
                  </a:lnTo>
                  <a:lnTo>
                    <a:pt x="45" y="91"/>
                  </a:lnTo>
                  <a:lnTo>
                    <a:pt x="45" y="91"/>
                  </a:lnTo>
                  <a:close/>
                  <a:moveTo>
                    <a:pt x="20" y="25"/>
                  </a:moveTo>
                  <a:lnTo>
                    <a:pt x="20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3" y="30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3" y="41"/>
                  </a:lnTo>
                  <a:lnTo>
                    <a:pt x="27" y="39"/>
                  </a:lnTo>
                  <a:lnTo>
                    <a:pt x="29" y="36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4" y="26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5"/>
                  </a:lnTo>
                  <a:close/>
                  <a:moveTo>
                    <a:pt x="152" y="16"/>
                  </a:moveTo>
                  <a:lnTo>
                    <a:pt x="169" y="0"/>
                  </a:lnTo>
                  <a:lnTo>
                    <a:pt x="171" y="0"/>
                  </a:lnTo>
                  <a:lnTo>
                    <a:pt x="171" y="2"/>
                  </a:lnTo>
                  <a:lnTo>
                    <a:pt x="164" y="24"/>
                  </a:lnTo>
                  <a:lnTo>
                    <a:pt x="152" y="16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1317" y="2508"/>
              <a:ext cx="7" cy="7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1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9" name="Group 13"/>
          <p:cNvGrpSpPr>
            <a:grpSpLocks noChangeAspect="1"/>
          </p:cNvGrpSpPr>
          <p:nvPr/>
        </p:nvGrpSpPr>
        <p:grpSpPr bwMode="auto">
          <a:xfrm>
            <a:off x="2879725" y="3816350"/>
            <a:ext cx="434975" cy="314325"/>
            <a:chOff x="1814" y="2404"/>
            <a:chExt cx="274" cy="198"/>
          </a:xfrm>
        </p:grpSpPr>
        <p:sp>
          <p:nvSpPr>
            <p:cNvPr id="10" name="AutoShape 12"/>
            <p:cNvSpPr>
              <a:spLocks noChangeAspect="1" noChangeArrowheads="1" noTextEdit="1"/>
            </p:cNvSpPr>
            <p:nvPr/>
          </p:nvSpPr>
          <p:spPr bwMode="auto">
            <a:xfrm>
              <a:off x="1814" y="2404"/>
              <a:ext cx="274" cy="1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1814" y="2404"/>
              <a:ext cx="274" cy="198"/>
            </a:xfrm>
            <a:custGeom>
              <a:avLst/>
              <a:gdLst/>
              <a:ahLst/>
              <a:cxnLst>
                <a:cxn ang="0">
                  <a:pos x="220" y="24"/>
                </a:cxn>
                <a:cxn ang="0">
                  <a:pos x="180" y="41"/>
                </a:cxn>
                <a:cxn ang="0">
                  <a:pos x="150" y="21"/>
                </a:cxn>
                <a:cxn ang="0">
                  <a:pos x="124" y="14"/>
                </a:cxn>
                <a:cxn ang="0">
                  <a:pos x="96" y="26"/>
                </a:cxn>
                <a:cxn ang="0">
                  <a:pos x="71" y="30"/>
                </a:cxn>
                <a:cxn ang="0">
                  <a:pos x="27" y="16"/>
                </a:cxn>
                <a:cxn ang="0">
                  <a:pos x="53" y="83"/>
                </a:cxn>
                <a:cxn ang="0">
                  <a:pos x="0" y="134"/>
                </a:cxn>
                <a:cxn ang="0">
                  <a:pos x="34" y="170"/>
                </a:cxn>
                <a:cxn ang="0">
                  <a:pos x="134" y="183"/>
                </a:cxn>
                <a:cxn ang="0">
                  <a:pos x="153" y="193"/>
                </a:cxn>
                <a:cxn ang="0">
                  <a:pos x="153" y="183"/>
                </a:cxn>
                <a:cxn ang="0">
                  <a:pos x="169" y="181"/>
                </a:cxn>
                <a:cxn ang="0">
                  <a:pos x="192" y="175"/>
                </a:cxn>
                <a:cxn ang="0">
                  <a:pos x="178" y="178"/>
                </a:cxn>
                <a:cxn ang="0">
                  <a:pos x="169" y="173"/>
                </a:cxn>
                <a:cxn ang="0">
                  <a:pos x="209" y="98"/>
                </a:cxn>
                <a:cxn ang="0">
                  <a:pos x="274" y="48"/>
                </a:cxn>
                <a:cxn ang="0">
                  <a:pos x="199" y="90"/>
                </a:cxn>
                <a:cxn ang="0">
                  <a:pos x="176" y="48"/>
                </a:cxn>
                <a:cxn ang="0">
                  <a:pos x="152" y="39"/>
                </a:cxn>
                <a:cxn ang="0">
                  <a:pos x="160" y="60"/>
                </a:cxn>
                <a:cxn ang="0">
                  <a:pos x="139" y="13"/>
                </a:cxn>
                <a:cxn ang="0">
                  <a:pos x="129" y="55"/>
                </a:cxn>
                <a:cxn ang="0">
                  <a:pos x="148" y="64"/>
                </a:cxn>
                <a:cxn ang="0">
                  <a:pos x="175" y="70"/>
                </a:cxn>
                <a:cxn ang="0">
                  <a:pos x="142" y="65"/>
                </a:cxn>
                <a:cxn ang="0">
                  <a:pos x="112" y="57"/>
                </a:cxn>
                <a:cxn ang="0">
                  <a:pos x="107" y="6"/>
                </a:cxn>
                <a:cxn ang="0">
                  <a:pos x="110" y="52"/>
                </a:cxn>
                <a:cxn ang="0">
                  <a:pos x="121" y="64"/>
                </a:cxn>
                <a:cxn ang="0">
                  <a:pos x="145" y="74"/>
                </a:cxn>
                <a:cxn ang="0">
                  <a:pos x="173" y="78"/>
                </a:cxn>
                <a:cxn ang="0">
                  <a:pos x="135" y="130"/>
                </a:cxn>
                <a:cxn ang="0">
                  <a:pos x="103" y="105"/>
                </a:cxn>
                <a:cxn ang="0">
                  <a:pos x="64" y="69"/>
                </a:cxn>
                <a:cxn ang="0">
                  <a:pos x="89" y="68"/>
                </a:cxn>
                <a:cxn ang="0">
                  <a:pos x="101" y="30"/>
                </a:cxn>
                <a:cxn ang="0">
                  <a:pos x="84" y="24"/>
                </a:cxn>
                <a:cxn ang="0">
                  <a:pos x="52" y="20"/>
                </a:cxn>
                <a:cxn ang="0">
                  <a:pos x="48" y="62"/>
                </a:cxn>
                <a:cxn ang="0">
                  <a:pos x="54" y="55"/>
                </a:cxn>
                <a:cxn ang="0">
                  <a:pos x="65" y="62"/>
                </a:cxn>
                <a:cxn ang="0">
                  <a:pos x="93" y="54"/>
                </a:cxn>
                <a:cxn ang="0">
                  <a:pos x="76" y="62"/>
                </a:cxn>
                <a:cxn ang="0">
                  <a:pos x="60" y="88"/>
                </a:cxn>
                <a:cxn ang="0">
                  <a:pos x="92" y="115"/>
                </a:cxn>
                <a:cxn ang="0">
                  <a:pos x="41" y="99"/>
                </a:cxn>
                <a:cxn ang="0">
                  <a:pos x="20" y="145"/>
                </a:cxn>
                <a:cxn ang="0">
                  <a:pos x="28" y="145"/>
                </a:cxn>
                <a:cxn ang="0">
                  <a:pos x="159" y="163"/>
                </a:cxn>
                <a:cxn ang="0">
                  <a:pos x="74" y="182"/>
                </a:cxn>
                <a:cxn ang="0">
                  <a:pos x="38" y="133"/>
                </a:cxn>
                <a:cxn ang="0">
                  <a:pos x="91" y="130"/>
                </a:cxn>
                <a:cxn ang="0">
                  <a:pos x="179" y="111"/>
                </a:cxn>
                <a:cxn ang="0">
                  <a:pos x="208" y="88"/>
                </a:cxn>
                <a:cxn ang="0">
                  <a:pos x="231" y="26"/>
                </a:cxn>
                <a:cxn ang="0">
                  <a:pos x="265" y="50"/>
                </a:cxn>
                <a:cxn ang="0">
                  <a:pos x="48" y="120"/>
                </a:cxn>
              </a:cxnLst>
              <a:rect l="0" t="0" r="r" b="b"/>
              <a:pathLst>
                <a:path w="274" h="198">
                  <a:moveTo>
                    <a:pt x="266" y="35"/>
                  </a:moveTo>
                  <a:lnTo>
                    <a:pt x="266" y="35"/>
                  </a:lnTo>
                  <a:lnTo>
                    <a:pt x="249" y="37"/>
                  </a:lnTo>
                  <a:lnTo>
                    <a:pt x="249" y="37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36" y="22"/>
                  </a:lnTo>
                  <a:lnTo>
                    <a:pt x="235" y="20"/>
                  </a:lnTo>
                  <a:lnTo>
                    <a:pt x="232" y="19"/>
                  </a:lnTo>
                  <a:lnTo>
                    <a:pt x="232" y="19"/>
                  </a:lnTo>
                  <a:lnTo>
                    <a:pt x="229" y="19"/>
                  </a:lnTo>
                  <a:lnTo>
                    <a:pt x="226" y="19"/>
                  </a:lnTo>
                  <a:lnTo>
                    <a:pt x="223" y="21"/>
                  </a:lnTo>
                  <a:lnTo>
                    <a:pt x="220" y="24"/>
                  </a:lnTo>
                  <a:lnTo>
                    <a:pt x="220" y="24"/>
                  </a:lnTo>
                  <a:lnTo>
                    <a:pt x="210" y="39"/>
                  </a:lnTo>
                  <a:lnTo>
                    <a:pt x="210" y="39"/>
                  </a:lnTo>
                  <a:lnTo>
                    <a:pt x="200" y="53"/>
                  </a:lnTo>
                  <a:lnTo>
                    <a:pt x="200" y="53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6" y="67"/>
                  </a:lnTo>
                  <a:lnTo>
                    <a:pt x="186" y="67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47"/>
                  </a:lnTo>
                  <a:lnTo>
                    <a:pt x="184" y="44"/>
                  </a:lnTo>
                  <a:lnTo>
                    <a:pt x="182" y="42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76" y="42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66" y="23"/>
                  </a:lnTo>
                  <a:lnTo>
                    <a:pt x="164" y="21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7" y="20"/>
                  </a:lnTo>
                  <a:lnTo>
                    <a:pt x="155" y="21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1" y="26"/>
                  </a:lnTo>
                  <a:lnTo>
                    <a:pt x="151" y="26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49" y="17"/>
                  </a:lnTo>
                  <a:lnTo>
                    <a:pt x="147" y="13"/>
                  </a:lnTo>
                  <a:lnTo>
                    <a:pt x="144" y="1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37" y="7"/>
                  </a:lnTo>
                  <a:lnTo>
                    <a:pt x="135" y="8"/>
                  </a:lnTo>
                  <a:lnTo>
                    <a:pt x="133" y="9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4" y="14"/>
                  </a:lnTo>
                  <a:lnTo>
                    <a:pt x="122" y="9"/>
                  </a:lnTo>
                  <a:lnTo>
                    <a:pt x="118" y="4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6" y="1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lnTo>
                    <a:pt x="100" y="9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1" y="18"/>
                  </a:lnTo>
                  <a:lnTo>
                    <a:pt x="100" y="21"/>
                  </a:lnTo>
                  <a:lnTo>
                    <a:pt x="99" y="24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4" y="26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89" y="21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81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5" y="18"/>
                  </a:lnTo>
                  <a:lnTo>
                    <a:pt x="74" y="19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8" y="25"/>
                  </a:lnTo>
                  <a:lnTo>
                    <a:pt x="64" y="2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47" y="17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7" y="22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8"/>
                  </a:lnTo>
                  <a:lnTo>
                    <a:pt x="17" y="32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5" y="44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3" y="83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42" y="90"/>
                  </a:lnTo>
                  <a:lnTo>
                    <a:pt x="37" y="93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29" y="104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2" y="114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10" y="146"/>
                  </a:lnTo>
                  <a:lnTo>
                    <a:pt x="14" y="148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22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7" y="154"/>
                  </a:lnTo>
                  <a:lnTo>
                    <a:pt x="28" y="157"/>
                  </a:lnTo>
                  <a:lnTo>
                    <a:pt x="28" y="157"/>
                  </a:lnTo>
                  <a:lnTo>
                    <a:pt x="30" y="164"/>
                  </a:lnTo>
                  <a:lnTo>
                    <a:pt x="32" y="167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43" y="177"/>
                  </a:lnTo>
                  <a:lnTo>
                    <a:pt x="49" y="181"/>
                  </a:lnTo>
                  <a:lnTo>
                    <a:pt x="54" y="183"/>
                  </a:lnTo>
                  <a:lnTo>
                    <a:pt x="54" y="183"/>
                  </a:lnTo>
                  <a:lnTo>
                    <a:pt x="68" y="188"/>
                  </a:lnTo>
                  <a:lnTo>
                    <a:pt x="75" y="189"/>
                  </a:lnTo>
                  <a:lnTo>
                    <a:pt x="83" y="189"/>
                  </a:lnTo>
                  <a:lnTo>
                    <a:pt x="83" y="189"/>
                  </a:lnTo>
                  <a:lnTo>
                    <a:pt x="89" y="190"/>
                  </a:lnTo>
                  <a:lnTo>
                    <a:pt x="89" y="190"/>
                  </a:lnTo>
                  <a:lnTo>
                    <a:pt x="97" y="190"/>
                  </a:lnTo>
                  <a:lnTo>
                    <a:pt x="106" y="190"/>
                  </a:lnTo>
                  <a:lnTo>
                    <a:pt x="106" y="190"/>
                  </a:lnTo>
                  <a:lnTo>
                    <a:pt x="120" y="187"/>
                  </a:lnTo>
                  <a:lnTo>
                    <a:pt x="134" y="183"/>
                  </a:lnTo>
                  <a:lnTo>
                    <a:pt x="134" y="183"/>
                  </a:lnTo>
                  <a:lnTo>
                    <a:pt x="136" y="188"/>
                  </a:lnTo>
                  <a:lnTo>
                    <a:pt x="138" y="192"/>
                  </a:lnTo>
                  <a:lnTo>
                    <a:pt x="141" y="195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8" y="196"/>
                  </a:lnTo>
                  <a:lnTo>
                    <a:pt x="158" y="196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62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58" y="191"/>
                  </a:lnTo>
                  <a:lnTo>
                    <a:pt x="158" y="191"/>
                  </a:lnTo>
                  <a:lnTo>
                    <a:pt x="153" y="193"/>
                  </a:lnTo>
                  <a:lnTo>
                    <a:pt x="150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5" y="191"/>
                  </a:lnTo>
                  <a:lnTo>
                    <a:pt x="145" y="191"/>
                  </a:lnTo>
                  <a:lnTo>
                    <a:pt x="148" y="191"/>
                  </a:lnTo>
                  <a:lnTo>
                    <a:pt x="151" y="190"/>
                  </a:lnTo>
                  <a:lnTo>
                    <a:pt x="153" y="189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7" y="185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55" y="182"/>
                  </a:lnTo>
                  <a:lnTo>
                    <a:pt x="153" y="183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1" y="186"/>
                  </a:lnTo>
                  <a:lnTo>
                    <a:pt x="149" y="187"/>
                  </a:lnTo>
                  <a:lnTo>
                    <a:pt x="147" y="187"/>
                  </a:lnTo>
                  <a:lnTo>
                    <a:pt x="145" y="187"/>
                  </a:lnTo>
                  <a:lnTo>
                    <a:pt x="145" y="187"/>
                  </a:lnTo>
                  <a:lnTo>
                    <a:pt x="143" y="186"/>
                  </a:lnTo>
                  <a:lnTo>
                    <a:pt x="140" y="186"/>
                  </a:lnTo>
                  <a:lnTo>
                    <a:pt x="140" y="186"/>
                  </a:lnTo>
                  <a:lnTo>
                    <a:pt x="139" y="182"/>
                  </a:lnTo>
                  <a:lnTo>
                    <a:pt x="139" y="182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5" y="175"/>
                  </a:lnTo>
                  <a:lnTo>
                    <a:pt x="169" y="181"/>
                  </a:lnTo>
                  <a:lnTo>
                    <a:pt x="169" y="181"/>
                  </a:lnTo>
                  <a:lnTo>
                    <a:pt x="173" y="184"/>
                  </a:lnTo>
                  <a:lnTo>
                    <a:pt x="177" y="186"/>
                  </a:lnTo>
                  <a:lnTo>
                    <a:pt x="177" y="186"/>
                  </a:lnTo>
                  <a:lnTo>
                    <a:pt x="182" y="186"/>
                  </a:lnTo>
                  <a:lnTo>
                    <a:pt x="187" y="185"/>
                  </a:lnTo>
                  <a:lnTo>
                    <a:pt x="191" y="183"/>
                  </a:lnTo>
                  <a:lnTo>
                    <a:pt x="195" y="180"/>
                  </a:lnTo>
                  <a:lnTo>
                    <a:pt x="195" y="180"/>
                  </a:lnTo>
                  <a:lnTo>
                    <a:pt x="196" y="178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6" y="175"/>
                  </a:lnTo>
                  <a:lnTo>
                    <a:pt x="195" y="174"/>
                  </a:lnTo>
                  <a:lnTo>
                    <a:pt x="195" y="174"/>
                  </a:lnTo>
                  <a:lnTo>
                    <a:pt x="194" y="174"/>
                  </a:lnTo>
                  <a:lnTo>
                    <a:pt x="192" y="175"/>
                  </a:lnTo>
                  <a:lnTo>
                    <a:pt x="192" y="175"/>
                  </a:lnTo>
                  <a:lnTo>
                    <a:pt x="190" y="179"/>
                  </a:lnTo>
                  <a:lnTo>
                    <a:pt x="185" y="180"/>
                  </a:lnTo>
                  <a:lnTo>
                    <a:pt x="185" y="180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193" y="171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1" y="168"/>
                  </a:lnTo>
                  <a:lnTo>
                    <a:pt x="190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5" y="174"/>
                  </a:lnTo>
                  <a:lnTo>
                    <a:pt x="185" y="174"/>
                  </a:lnTo>
                  <a:lnTo>
                    <a:pt x="183" y="176"/>
                  </a:lnTo>
                  <a:lnTo>
                    <a:pt x="181" y="177"/>
                  </a:lnTo>
                  <a:lnTo>
                    <a:pt x="178" y="178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9" y="174"/>
                  </a:lnTo>
                  <a:lnTo>
                    <a:pt x="181" y="172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1" y="164"/>
                  </a:lnTo>
                  <a:lnTo>
                    <a:pt x="181" y="164"/>
                  </a:lnTo>
                  <a:lnTo>
                    <a:pt x="179" y="165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76" y="170"/>
                  </a:lnTo>
                  <a:lnTo>
                    <a:pt x="175" y="172"/>
                  </a:lnTo>
                  <a:lnTo>
                    <a:pt x="172" y="172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79" y="153"/>
                  </a:lnTo>
                  <a:lnTo>
                    <a:pt x="179" y="153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3" y="135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200" y="123"/>
                  </a:lnTo>
                  <a:lnTo>
                    <a:pt x="205" y="113"/>
                  </a:lnTo>
                  <a:lnTo>
                    <a:pt x="205" y="113"/>
                  </a:lnTo>
                  <a:lnTo>
                    <a:pt x="208" y="106"/>
                  </a:lnTo>
                  <a:lnTo>
                    <a:pt x="209" y="102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10" y="96"/>
                  </a:lnTo>
                  <a:lnTo>
                    <a:pt x="212" y="94"/>
                  </a:lnTo>
                  <a:lnTo>
                    <a:pt x="212" y="94"/>
                  </a:lnTo>
                  <a:lnTo>
                    <a:pt x="226" y="86"/>
                  </a:lnTo>
                  <a:lnTo>
                    <a:pt x="226" y="86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63" y="62"/>
                  </a:lnTo>
                  <a:lnTo>
                    <a:pt x="268" y="58"/>
                  </a:lnTo>
                  <a:lnTo>
                    <a:pt x="268" y="58"/>
                  </a:lnTo>
                  <a:lnTo>
                    <a:pt x="270" y="54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274" y="48"/>
                  </a:lnTo>
                  <a:lnTo>
                    <a:pt x="274" y="48"/>
                  </a:lnTo>
                  <a:lnTo>
                    <a:pt x="274" y="40"/>
                  </a:lnTo>
                  <a:lnTo>
                    <a:pt x="274" y="40"/>
                  </a:lnTo>
                  <a:lnTo>
                    <a:pt x="271" y="37"/>
                  </a:lnTo>
                  <a:lnTo>
                    <a:pt x="269" y="36"/>
                  </a:lnTo>
                  <a:lnTo>
                    <a:pt x="266" y="35"/>
                  </a:lnTo>
                  <a:lnTo>
                    <a:pt x="266" y="35"/>
                  </a:lnTo>
                  <a:close/>
                  <a:moveTo>
                    <a:pt x="183" y="77"/>
                  </a:moveTo>
                  <a:lnTo>
                    <a:pt x="183" y="77"/>
                  </a:lnTo>
                  <a:lnTo>
                    <a:pt x="191" y="80"/>
                  </a:lnTo>
                  <a:lnTo>
                    <a:pt x="191" y="80"/>
                  </a:lnTo>
                  <a:lnTo>
                    <a:pt x="198" y="83"/>
                  </a:lnTo>
                  <a:lnTo>
                    <a:pt x="198" y="83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0" y="99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69" y="112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67" y="108"/>
                  </a:lnTo>
                  <a:lnTo>
                    <a:pt x="173" y="98"/>
                  </a:lnTo>
                  <a:lnTo>
                    <a:pt x="179" y="88"/>
                  </a:lnTo>
                  <a:lnTo>
                    <a:pt x="183" y="77"/>
                  </a:lnTo>
                  <a:lnTo>
                    <a:pt x="183" y="77"/>
                  </a:lnTo>
                  <a:close/>
                  <a:moveTo>
                    <a:pt x="170" y="55"/>
                  </a:moveTo>
                  <a:lnTo>
                    <a:pt x="170" y="55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79" y="48"/>
                  </a:lnTo>
                  <a:lnTo>
                    <a:pt x="180" y="51"/>
                  </a:lnTo>
                  <a:lnTo>
                    <a:pt x="181" y="54"/>
                  </a:lnTo>
                  <a:lnTo>
                    <a:pt x="181" y="60"/>
                  </a:lnTo>
                  <a:lnTo>
                    <a:pt x="181" y="60"/>
                  </a:lnTo>
                  <a:lnTo>
                    <a:pt x="179" y="67"/>
                  </a:lnTo>
                  <a:lnTo>
                    <a:pt x="179" y="67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70" y="55"/>
                  </a:lnTo>
                  <a:lnTo>
                    <a:pt x="170" y="55"/>
                  </a:lnTo>
                  <a:close/>
                  <a:moveTo>
                    <a:pt x="151" y="46"/>
                  </a:moveTo>
                  <a:lnTo>
                    <a:pt x="151" y="46"/>
                  </a:lnTo>
                  <a:lnTo>
                    <a:pt x="151" y="42"/>
                  </a:lnTo>
                  <a:lnTo>
                    <a:pt x="152" y="39"/>
                  </a:lnTo>
                  <a:lnTo>
                    <a:pt x="155" y="31"/>
                  </a:lnTo>
                  <a:lnTo>
                    <a:pt x="155" y="31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8" y="26"/>
                  </a:lnTo>
                  <a:lnTo>
                    <a:pt x="160" y="26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3" y="32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42"/>
                  </a:lnTo>
                  <a:lnTo>
                    <a:pt x="165" y="49"/>
                  </a:lnTo>
                  <a:lnTo>
                    <a:pt x="163" y="63"/>
                  </a:lnTo>
                  <a:lnTo>
                    <a:pt x="163" y="63"/>
                  </a:lnTo>
                  <a:lnTo>
                    <a:pt x="160" y="60"/>
                  </a:lnTo>
                  <a:lnTo>
                    <a:pt x="157" y="59"/>
                  </a:lnTo>
                  <a:lnTo>
                    <a:pt x="153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50" y="53"/>
                  </a:lnTo>
                  <a:lnTo>
                    <a:pt x="151" y="46"/>
                  </a:lnTo>
                  <a:lnTo>
                    <a:pt x="151" y="46"/>
                  </a:lnTo>
                  <a:close/>
                  <a:moveTo>
                    <a:pt x="129" y="43"/>
                  </a:moveTo>
                  <a:lnTo>
                    <a:pt x="129" y="43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34"/>
                  </a:lnTo>
                  <a:lnTo>
                    <a:pt x="132" y="27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8" y="13"/>
                  </a:lnTo>
                  <a:lnTo>
                    <a:pt x="139" y="13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2" y="21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5" y="35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5" y="48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41" y="52"/>
                  </a:lnTo>
                  <a:lnTo>
                    <a:pt x="137" y="52"/>
                  </a:lnTo>
                  <a:lnTo>
                    <a:pt x="133" y="52"/>
                  </a:lnTo>
                  <a:lnTo>
                    <a:pt x="130" y="55"/>
                  </a:lnTo>
                  <a:lnTo>
                    <a:pt x="130" y="55"/>
                  </a:lnTo>
                  <a:lnTo>
                    <a:pt x="129" y="55"/>
                  </a:lnTo>
                  <a:lnTo>
                    <a:pt x="129" y="55"/>
                  </a:lnTo>
                  <a:lnTo>
                    <a:pt x="129" y="43"/>
                  </a:lnTo>
                  <a:lnTo>
                    <a:pt x="129" y="43"/>
                  </a:lnTo>
                  <a:close/>
                  <a:moveTo>
                    <a:pt x="130" y="60"/>
                  </a:moveTo>
                  <a:lnTo>
                    <a:pt x="130" y="60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5" y="56"/>
                  </a:lnTo>
                  <a:lnTo>
                    <a:pt x="138" y="55"/>
                  </a:lnTo>
                  <a:lnTo>
                    <a:pt x="141" y="56"/>
                  </a:lnTo>
                  <a:lnTo>
                    <a:pt x="143" y="58"/>
                  </a:lnTo>
                  <a:lnTo>
                    <a:pt x="143" y="58"/>
                  </a:lnTo>
                  <a:lnTo>
                    <a:pt x="145" y="62"/>
                  </a:lnTo>
                  <a:lnTo>
                    <a:pt x="145" y="62"/>
                  </a:lnTo>
                  <a:lnTo>
                    <a:pt x="146" y="64"/>
                  </a:lnTo>
                  <a:lnTo>
                    <a:pt x="147" y="65"/>
                  </a:lnTo>
                  <a:lnTo>
                    <a:pt x="148" y="64"/>
                  </a:lnTo>
                  <a:lnTo>
                    <a:pt x="150" y="63"/>
                  </a:lnTo>
                  <a:lnTo>
                    <a:pt x="150" y="63"/>
                  </a:lnTo>
                  <a:lnTo>
                    <a:pt x="153" y="62"/>
                  </a:lnTo>
                  <a:lnTo>
                    <a:pt x="155" y="6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2" y="73"/>
                  </a:lnTo>
                  <a:lnTo>
                    <a:pt x="162" y="73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9" y="70"/>
                  </a:lnTo>
                  <a:lnTo>
                    <a:pt x="172" y="69"/>
                  </a:lnTo>
                  <a:lnTo>
                    <a:pt x="175" y="70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3" y="75"/>
                  </a:lnTo>
                  <a:lnTo>
                    <a:pt x="169" y="74"/>
                  </a:lnTo>
                  <a:lnTo>
                    <a:pt x="165" y="76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59" y="75"/>
                  </a:lnTo>
                  <a:lnTo>
                    <a:pt x="159" y="75"/>
                  </a:lnTo>
                  <a:lnTo>
                    <a:pt x="157" y="70"/>
                  </a:lnTo>
                  <a:lnTo>
                    <a:pt x="154" y="68"/>
                  </a:lnTo>
                  <a:lnTo>
                    <a:pt x="150" y="67"/>
                  </a:lnTo>
                  <a:lnTo>
                    <a:pt x="146" y="69"/>
                  </a:lnTo>
                  <a:lnTo>
                    <a:pt x="146" y="69"/>
                  </a:lnTo>
                  <a:lnTo>
                    <a:pt x="142" y="65"/>
                  </a:lnTo>
                  <a:lnTo>
                    <a:pt x="140" y="63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35" y="62"/>
                  </a:lnTo>
                  <a:lnTo>
                    <a:pt x="132" y="64"/>
                  </a:lnTo>
                  <a:lnTo>
                    <a:pt x="130" y="66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5" y="64"/>
                  </a:lnTo>
                  <a:lnTo>
                    <a:pt x="125" y="64"/>
                  </a:lnTo>
                  <a:lnTo>
                    <a:pt x="122" y="61"/>
                  </a:lnTo>
                  <a:lnTo>
                    <a:pt x="118" y="59"/>
                  </a:lnTo>
                  <a:lnTo>
                    <a:pt x="114" y="60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0" y="60"/>
                  </a:lnTo>
                  <a:lnTo>
                    <a:pt x="112" y="57"/>
                  </a:lnTo>
                  <a:lnTo>
                    <a:pt x="113" y="54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8" y="54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3" y="57"/>
                  </a:lnTo>
                  <a:lnTo>
                    <a:pt x="125" y="59"/>
                  </a:lnTo>
                  <a:lnTo>
                    <a:pt x="125" y="59"/>
                  </a:lnTo>
                  <a:lnTo>
                    <a:pt x="126" y="61"/>
                  </a:lnTo>
                  <a:lnTo>
                    <a:pt x="127" y="61"/>
                  </a:lnTo>
                  <a:lnTo>
                    <a:pt x="130" y="60"/>
                  </a:lnTo>
                  <a:lnTo>
                    <a:pt x="130" y="60"/>
                  </a:lnTo>
                  <a:close/>
                  <a:moveTo>
                    <a:pt x="106" y="7"/>
                  </a:moveTo>
                  <a:lnTo>
                    <a:pt x="106" y="7"/>
                  </a:lnTo>
                  <a:lnTo>
                    <a:pt x="107" y="6"/>
                  </a:lnTo>
                  <a:lnTo>
                    <a:pt x="107" y="6"/>
                  </a:lnTo>
                  <a:lnTo>
                    <a:pt x="110" y="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6" y="13"/>
                  </a:lnTo>
                  <a:lnTo>
                    <a:pt x="118" y="16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21" y="27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44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20" y="51"/>
                  </a:lnTo>
                  <a:lnTo>
                    <a:pt x="117" y="50"/>
                  </a:lnTo>
                  <a:lnTo>
                    <a:pt x="113" y="50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09" y="41"/>
                  </a:lnTo>
                  <a:lnTo>
                    <a:pt x="109" y="41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14"/>
                  </a:lnTo>
                  <a:lnTo>
                    <a:pt x="106" y="7"/>
                  </a:lnTo>
                  <a:lnTo>
                    <a:pt x="106" y="7"/>
                  </a:lnTo>
                  <a:close/>
                  <a:moveTo>
                    <a:pt x="109" y="72"/>
                  </a:moveTo>
                  <a:lnTo>
                    <a:pt x="109" y="72"/>
                  </a:lnTo>
                  <a:lnTo>
                    <a:pt x="111" y="67"/>
                  </a:lnTo>
                  <a:lnTo>
                    <a:pt x="113" y="65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8" y="63"/>
                  </a:lnTo>
                  <a:lnTo>
                    <a:pt x="120" y="63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6" y="71"/>
                  </a:lnTo>
                  <a:lnTo>
                    <a:pt x="127" y="72"/>
                  </a:lnTo>
                  <a:lnTo>
                    <a:pt x="128" y="71"/>
                  </a:lnTo>
                  <a:lnTo>
                    <a:pt x="130" y="70"/>
                  </a:lnTo>
                  <a:lnTo>
                    <a:pt x="130" y="70"/>
                  </a:lnTo>
                  <a:lnTo>
                    <a:pt x="135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8" y="66"/>
                  </a:lnTo>
                  <a:lnTo>
                    <a:pt x="138" y="66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4" y="73"/>
                  </a:lnTo>
                  <a:lnTo>
                    <a:pt x="145" y="74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9" y="71"/>
                  </a:lnTo>
                  <a:lnTo>
                    <a:pt x="152" y="70"/>
                  </a:lnTo>
                  <a:lnTo>
                    <a:pt x="152" y="7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8" y="81"/>
                  </a:lnTo>
                  <a:lnTo>
                    <a:pt x="159" y="82"/>
                  </a:lnTo>
                  <a:lnTo>
                    <a:pt x="161" y="82"/>
                  </a:lnTo>
                  <a:lnTo>
                    <a:pt x="163" y="81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8" y="78"/>
                  </a:lnTo>
                  <a:lnTo>
                    <a:pt x="170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4" y="79"/>
                  </a:lnTo>
                  <a:lnTo>
                    <a:pt x="175" y="80"/>
                  </a:lnTo>
                  <a:lnTo>
                    <a:pt x="175" y="81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62" y="104"/>
                  </a:lnTo>
                  <a:lnTo>
                    <a:pt x="162" y="104"/>
                  </a:lnTo>
                  <a:lnTo>
                    <a:pt x="158" y="110"/>
                  </a:lnTo>
                  <a:lnTo>
                    <a:pt x="154" y="115"/>
                  </a:lnTo>
                  <a:lnTo>
                    <a:pt x="154" y="115"/>
                  </a:lnTo>
                  <a:lnTo>
                    <a:pt x="149" y="119"/>
                  </a:lnTo>
                  <a:lnTo>
                    <a:pt x="144" y="124"/>
                  </a:lnTo>
                  <a:lnTo>
                    <a:pt x="144" y="124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22" y="137"/>
                  </a:lnTo>
                  <a:lnTo>
                    <a:pt x="122" y="137"/>
                  </a:lnTo>
                  <a:lnTo>
                    <a:pt x="109" y="142"/>
                  </a:lnTo>
                  <a:lnTo>
                    <a:pt x="109" y="142"/>
                  </a:lnTo>
                  <a:lnTo>
                    <a:pt x="105" y="142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99" y="142"/>
                  </a:lnTo>
                  <a:lnTo>
                    <a:pt x="98" y="140"/>
                  </a:lnTo>
                  <a:lnTo>
                    <a:pt x="97" y="138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0"/>
                  </a:lnTo>
                  <a:lnTo>
                    <a:pt x="97" y="125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3" y="105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7" y="84"/>
                  </a:lnTo>
                  <a:lnTo>
                    <a:pt x="109" y="72"/>
                  </a:lnTo>
                  <a:lnTo>
                    <a:pt x="109" y="72"/>
                  </a:lnTo>
                  <a:close/>
                  <a:moveTo>
                    <a:pt x="102" y="76"/>
                  </a:moveTo>
                  <a:lnTo>
                    <a:pt x="102" y="76"/>
                  </a:lnTo>
                  <a:lnTo>
                    <a:pt x="92" y="76"/>
                  </a:lnTo>
                  <a:lnTo>
                    <a:pt x="82" y="76"/>
                  </a:lnTo>
                  <a:lnTo>
                    <a:pt x="71" y="78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4" y="69"/>
                  </a:lnTo>
                  <a:lnTo>
                    <a:pt x="64" y="6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9" y="72"/>
                  </a:lnTo>
                  <a:lnTo>
                    <a:pt x="71" y="72"/>
                  </a:lnTo>
                  <a:lnTo>
                    <a:pt x="72" y="71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4" y="67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80" y="66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6" y="69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1" y="66"/>
                  </a:lnTo>
                  <a:lnTo>
                    <a:pt x="91" y="66"/>
                  </a:lnTo>
                  <a:lnTo>
                    <a:pt x="93" y="65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8" y="65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100" y="69"/>
                  </a:lnTo>
                  <a:lnTo>
                    <a:pt x="100" y="69"/>
                  </a:lnTo>
                  <a:lnTo>
                    <a:pt x="103" y="71"/>
                  </a:lnTo>
                  <a:lnTo>
                    <a:pt x="103" y="73"/>
                  </a:lnTo>
                  <a:lnTo>
                    <a:pt x="102" y="76"/>
                  </a:lnTo>
                  <a:lnTo>
                    <a:pt x="102" y="76"/>
                  </a:lnTo>
                  <a:close/>
                  <a:moveTo>
                    <a:pt x="100" y="31"/>
                  </a:moveTo>
                  <a:lnTo>
                    <a:pt x="100" y="31"/>
                  </a:lnTo>
                  <a:lnTo>
                    <a:pt x="101" y="30"/>
                  </a:lnTo>
                  <a:lnTo>
                    <a:pt x="102" y="29"/>
                  </a:lnTo>
                  <a:lnTo>
                    <a:pt x="102" y="29"/>
                  </a:lnTo>
                  <a:lnTo>
                    <a:pt x="104" y="46"/>
                  </a:lnTo>
                  <a:lnTo>
                    <a:pt x="104" y="46"/>
                  </a:lnTo>
                  <a:lnTo>
                    <a:pt x="105" y="48"/>
                  </a:lnTo>
                  <a:lnTo>
                    <a:pt x="104" y="49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9" y="43"/>
                  </a:lnTo>
                  <a:lnTo>
                    <a:pt x="99" y="39"/>
                  </a:lnTo>
                  <a:lnTo>
                    <a:pt x="100" y="31"/>
                  </a:lnTo>
                  <a:lnTo>
                    <a:pt x="100" y="31"/>
                  </a:lnTo>
                  <a:close/>
                  <a:moveTo>
                    <a:pt x="79" y="21"/>
                  </a:moveTo>
                  <a:lnTo>
                    <a:pt x="79" y="21"/>
                  </a:lnTo>
                  <a:lnTo>
                    <a:pt x="84" y="24"/>
                  </a:lnTo>
                  <a:lnTo>
                    <a:pt x="87" y="28"/>
                  </a:lnTo>
                  <a:lnTo>
                    <a:pt x="90" y="33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0" y="51"/>
                  </a:lnTo>
                  <a:lnTo>
                    <a:pt x="88" y="52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1" y="47"/>
                  </a:lnTo>
                  <a:lnTo>
                    <a:pt x="79" y="39"/>
                  </a:lnTo>
                  <a:lnTo>
                    <a:pt x="78" y="30"/>
                  </a:lnTo>
                  <a:lnTo>
                    <a:pt x="79" y="21"/>
                  </a:lnTo>
                  <a:lnTo>
                    <a:pt x="79" y="21"/>
                  </a:lnTo>
                  <a:close/>
                  <a:moveTo>
                    <a:pt x="52" y="20"/>
                  </a:moveTo>
                  <a:lnTo>
                    <a:pt x="52" y="20"/>
                  </a:lnTo>
                  <a:lnTo>
                    <a:pt x="60" y="26"/>
                  </a:lnTo>
                  <a:lnTo>
                    <a:pt x="67" y="35"/>
                  </a:lnTo>
                  <a:lnTo>
                    <a:pt x="74" y="44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71" y="52"/>
                  </a:lnTo>
                  <a:lnTo>
                    <a:pt x="67" y="53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48"/>
                  </a:lnTo>
                  <a:lnTo>
                    <a:pt x="56" y="41"/>
                  </a:lnTo>
                  <a:lnTo>
                    <a:pt x="53" y="3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0"/>
                  </a:lnTo>
                  <a:lnTo>
                    <a:pt x="52" y="20"/>
                  </a:lnTo>
                  <a:close/>
                  <a:moveTo>
                    <a:pt x="48" y="62"/>
                  </a:moveTo>
                  <a:lnTo>
                    <a:pt x="48" y="62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7" y="34"/>
                  </a:lnTo>
                  <a:lnTo>
                    <a:pt x="25" y="31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8" y="25"/>
                  </a:lnTo>
                  <a:lnTo>
                    <a:pt x="33" y="28"/>
                  </a:lnTo>
                  <a:lnTo>
                    <a:pt x="38" y="31"/>
                  </a:lnTo>
                  <a:lnTo>
                    <a:pt x="42" y="35"/>
                  </a:lnTo>
                  <a:lnTo>
                    <a:pt x="50" y="44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4" y="55"/>
                  </a:lnTo>
                  <a:lnTo>
                    <a:pt x="51" y="56"/>
                  </a:lnTo>
                  <a:lnTo>
                    <a:pt x="49" y="58"/>
                  </a:lnTo>
                  <a:lnTo>
                    <a:pt x="48" y="62"/>
                  </a:lnTo>
                  <a:lnTo>
                    <a:pt x="48" y="62"/>
                  </a:lnTo>
                  <a:close/>
                  <a:moveTo>
                    <a:pt x="54" y="67"/>
                  </a:moveTo>
                  <a:lnTo>
                    <a:pt x="54" y="67"/>
                  </a:lnTo>
                  <a:lnTo>
                    <a:pt x="53" y="65"/>
                  </a:lnTo>
                  <a:lnTo>
                    <a:pt x="52" y="63"/>
                  </a:lnTo>
                  <a:lnTo>
                    <a:pt x="53" y="61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5"/>
                  </a:lnTo>
                  <a:lnTo>
                    <a:pt x="74" y="55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1" y="55"/>
                  </a:lnTo>
                  <a:lnTo>
                    <a:pt x="93" y="54"/>
                  </a:lnTo>
                  <a:lnTo>
                    <a:pt x="95" y="54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9" y="56"/>
                  </a:lnTo>
                  <a:lnTo>
                    <a:pt x="101" y="56"/>
                  </a:lnTo>
                  <a:lnTo>
                    <a:pt x="105" y="55"/>
                  </a:lnTo>
                  <a:lnTo>
                    <a:pt x="105" y="55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0" y="62"/>
                  </a:lnTo>
                  <a:lnTo>
                    <a:pt x="96" y="61"/>
                  </a:lnTo>
                  <a:lnTo>
                    <a:pt x="92" y="61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4" y="62"/>
                  </a:lnTo>
                  <a:lnTo>
                    <a:pt x="72" y="63"/>
                  </a:lnTo>
                  <a:lnTo>
                    <a:pt x="70" y="65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5" y="65"/>
                  </a:lnTo>
                  <a:lnTo>
                    <a:pt x="61" y="64"/>
                  </a:lnTo>
                  <a:lnTo>
                    <a:pt x="58" y="65"/>
                  </a:lnTo>
                  <a:lnTo>
                    <a:pt x="54" y="67"/>
                  </a:lnTo>
                  <a:lnTo>
                    <a:pt x="54" y="67"/>
                  </a:lnTo>
                  <a:close/>
                  <a:moveTo>
                    <a:pt x="41" y="99"/>
                  </a:moveTo>
                  <a:lnTo>
                    <a:pt x="41" y="99"/>
                  </a:lnTo>
                  <a:lnTo>
                    <a:pt x="46" y="95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60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73" y="83"/>
                  </a:lnTo>
                  <a:lnTo>
                    <a:pt x="79" y="82"/>
                  </a:lnTo>
                  <a:lnTo>
                    <a:pt x="79" y="82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1" y="87"/>
                  </a:lnTo>
                  <a:lnTo>
                    <a:pt x="101" y="92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4" y="116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79" y="111"/>
                  </a:lnTo>
                  <a:lnTo>
                    <a:pt x="72" y="109"/>
                  </a:lnTo>
                  <a:lnTo>
                    <a:pt x="65" y="109"/>
                  </a:lnTo>
                  <a:lnTo>
                    <a:pt x="65" y="109"/>
                  </a:lnTo>
                  <a:lnTo>
                    <a:pt x="56" y="110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3" y="115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1" y="113"/>
                  </a:lnTo>
                  <a:lnTo>
                    <a:pt x="31" y="113"/>
                  </a:lnTo>
                  <a:lnTo>
                    <a:pt x="35" y="106"/>
                  </a:lnTo>
                  <a:lnTo>
                    <a:pt x="41" y="99"/>
                  </a:lnTo>
                  <a:lnTo>
                    <a:pt x="41" y="99"/>
                  </a:lnTo>
                  <a:close/>
                  <a:moveTo>
                    <a:pt x="28" y="118"/>
                  </a:moveTo>
                  <a:lnTo>
                    <a:pt x="28" y="118"/>
                  </a:lnTo>
                  <a:lnTo>
                    <a:pt x="31" y="120"/>
                  </a:lnTo>
                  <a:lnTo>
                    <a:pt x="32" y="124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7" y="134"/>
                  </a:lnTo>
                  <a:lnTo>
                    <a:pt x="7" y="134"/>
                  </a:lnTo>
                  <a:lnTo>
                    <a:pt x="11" y="129"/>
                  </a:lnTo>
                  <a:lnTo>
                    <a:pt x="16" y="124"/>
                  </a:lnTo>
                  <a:lnTo>
                    <a:pt x="22" y="121"/>
                  </a:lnTo>
                  <a:lnTo>
                    <a:pt x="28" y="118"/>
                  </a:lnTo>
                  <a:lnTo>
                    <a:pt x="28" y="118"/>
                  </a:lnTo>
                  <a:close/>
                  <a:moveTo>
                    <a:pt x="26" y="145"/>
                  </a:moveTo>
                  <a:lnTo>
                    <a:pt x="26" y="145"/>
                  </a:lnTo>
                  <a:lnTo>
                    <a:pt x="20" y="145"/>
                  </a:lnTo>
                  <a:lnTo>
                    <a:pt x="16" y="143"/>
                  </a:lnTo>
                  <a:lnTo>
                    <a:pt x="11" y="141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17" y="136"/>
                  </a:lnTo>
                  <a:lnTo>
                    <a:pt x="17" y="136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30" y="135"/>
                  </a:lnTo>
                  <a:lnTo>
                    <a:pt x="32" y="136"/>
                  </a:lnTo>
                  <a:lnTo>
                    <a:pt x="33" y="137"/>
                  </a:lnTo>
                  <a:lnTo>
                    <a:pt x="32" y="140"/>
                  </a:lnTo>
                  <a:lnTo>
                    <a:pt x="32" y="140"/>
                  </a:lnTo>
                  <a:lnTo>
                    <a:pt x="32" y="141"/>
                  </a:lnTo>
                  <a:lnTo>
                    <a:pt x="32" y="141"/>
                  </a:lnTo>
                  <a:lnTo>
                    <a:pt x="30" y="144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6" y="145"/>
                  </a:lnTo>
                  <a:close/>
                  <a:moveTo>
                    <a:pt x="202" y="101"/>
                  </a:moveTo>
                  <a:lnTo>
                    <a:pt x="202" y="101"/>
                  </a:lnTo>
                  <a:lnTo>
                    <a:pt x="198" y="111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89" y="129"/>
                  </a:lnTo>
                  <a:lnTo>
                    <a:pt x="184" y="136"/>
                  </a:lnTo>
                  <a:lnTo>
                    <a:pt x="184" y="136"/>
                  </a:lnTo>
                  <a:lnTo>
                    <a:pt x="180" y="141"/>
                  </a:lnTo>
                  <a:lnTo>
                    <a:pt x="175" y="146"/>
                  </a:lnTo>
                  <a:lnTo>
                    <a:pt x="175" y="146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64" y="158"/>
                  </a:lnTo>
                  <a:lnTo>
                    <a:pt x="159" y="163"/>
                  </a:lnTo>
                  <a:lnTo>
                    <a:pt x="159" y="163"/>
                  </a:lnTo>
                  <a:lnTo>
                    <a:pt x="147" y="169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27" y="178"/>
                  </a:lnTo>
                  <a:lnTo>
                    <a:pt x="123" y="179"/>
                  </a:lnTo>
                  <a:lnTo>
                    <a:pt x="118" y="179"/>
                  </a:lnTo>
                  <a:lnTo>
                    <a:pt x="118" y="179"/>
                  </a:lnTo>
                  <a:lnTo>
                    <a:pt x="112" y="181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98" y="183"/>
                  </a:lnTo>
                  <a:lnTo>
                    <a:pt x="92" y="183"/>
                  </a:lnTo>
                  <a:lnTo>
                    <a:pt x="92" y="183"/>
                  </a:lnTo>
                  <a:lnTo>
                    <a:pt x="85" y="183"/>
                  </a:lnTo>
                  <a:lnTo>
                    <a:pt x="85" y="183"/>
                  </a:lnTo>
                  <a:lnTo>
                    <a:pt x="74" y="182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57" y="177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47" y="169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0" y="164"/>
                  </a:lnTo>
                  <a:lnTo>
                    <a:pt x="38" y="161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6" y="144"/>
                  </a:lnTo>
                  <a:lnTo>
                    <a:pt x="38" y="139"/>
                  </a:lnTo>
                  <a:lnTo>
                    <a:pt x="38" y="133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47" y="118"/>
                  </a:lnTo>
                  <a:lnTo>
                    <a:pt x="52" y="115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6" y="112"/>
                  </a:lnTo>
                  <a:lnTo>
                    <a:pt x="71" y="113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93" y="120"/>
                  </a:lnTo>
                  <a:lnTo>
                    <a:pt x="93" y="120"/>
                  </a:lnTo>
                  <a:lnTo>
                    <a:pt x="91" y="130"/>
                  </a:lnTo>
                  <a:lnTo>
                    <a:pt x="91" y="135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5" y="144"/>
                  </a:lnTo>
                  <a:lnTo>
                    <a:pt x="98" y="147"/>
                  </a:lnTo>
                  <a:lnTo>
                    <a:pt x="103" y="148"/>
                  </a:lnTo>
                  <a:lnTo>
                    <a:pt x="108" y="148"/>
                  </a:lnTo>
                  <a:lnTo>
                    <a:pt x="108" y="148"/>
                  </a:lnTo>
                  <a:lnTo>
                    <a:pt x="124" y="142"/>
                  </a:lnTo>
                  <a:lnTo>
                    <a:pt x="132" y="138"/>
                  </a:lnTo>
                  <a:lnTo>
                    <a:pt x="140" y="134"/>
                  </a:lnTo>
                  <a:lnTo>
                    <a:pt x="140" y="134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54" y="124"/>
                  </a:lnTo>
                  <a:lnTo>
                    <a:pt x="154" y="12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91" y="103"/>
                  </a:lnTo>
                  <a:lnTo>
                    <a:pt x="197" y="98"/>
                  </a:lnTo>
                  <a:lnTo>
                    <a:pt x="203" y="93"/>
                  </a:lnTo>
                  <a:lnTo>
                    <a:pt x="203" y="93"/>
                  </a:lnTo>
                  <a:lnTo>
                    <a:pt x="203" y="97"/>
                  </a:lnTo>
                  <a:lnTo>
                    <a:pt x="202" y="101"/>
                  </a:lnTo>
                  <a:lnTo>
                    <a:pt x="202" y="101"/>
                  </a:lnTo>
                  <a:close/>
                  <a:moveTo>
                    <a:pt x="259" y="55"/>
                  </a:moveTo>
                  <a:lnTo>
                    <a:pt x="259" y="55"/>
                  </a:lnTo>
                  <a:lnTo>
                    <a:pt x="255" y="58"/>
                  </a:lnTo>
                  <a:lnTo>
                    <a:pt x="252" y="61"/>
                  </a:lnTo>
                  <a:lnTo>
                    <a:pt x="245" y="66"/>
                  </a:lnTo>
                  <a:lnTo>
                    <a:pt x="245" y="66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7" y="85"/>
                  </a:lnTo>
                  <a:lnTo>
                    <a:pt x="206" y="83"/>
                  </a:lnTo>
                  <a:lnTo>
                    <a:pt x="202" y="79"/>
                  </a:lnTo>
                  <a:lnTo>
                    <a:pt x="197" y="77"/>
                  </a:lnTo>
                  <a:lnTo>
                    <a:pt x="194" y="73"/>
                  </a:lnTo>
                  <a:lnTo>
                    <a:pt x="194" y="73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0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235" y="42"/>
                  </a:lnTo>
                  <a:lnTo>
                    <a:pt x="236" y="43"/>
                  </a:lnTo>
                  <a:lnTo>
                    <a:pt x="238" y="43"/>
                  </a:lnTo>
                  <a:lnTo>
                    <a:pt x="241" y="43"/>
                  </a:lnTo>
                  <a:lnTo>
                    <a:pt x="241" y="43"/>
                  </a:lnTo>
                  <a:lnTo>
                    <a:pt x="262" y="42"/>
                  </a:lnTo>
                  <a:lnTo>
                    <a:pt x="262" y="42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67" y="47"/>
                  </a:lnTo>
                  <a:lnTo>
                    <a:pt x="265" y="50"/>
                  </a:lnTo>
                  <a:lnTo>
                    <a:pt x="263" y="53"/>
                  </a:lnTo>
                  <a:lnTo>
                    <a:pt x="259" y="55"/>
                  </a:lnTo>
                  <a:lnTo>
                    <a:pt x="259" y="55"/>
                  </a:lnTo>
                  <a:close/>
                  <a:moveTo>
                    <a:pt x="66" y="126"/>
                  </a:moveTo>
                  <a:lnTo>
                    <a:pt x="66" y="126"/>
                  </a:lnTo>
                  <a:lnTo>
                    <a:pt x="65" y="131"/>
                  </a:lnTo>
                  <a:lnTo>
                    <a:pt x="63" y="134"/>
                  </a:lnTo>
                  <a:lnTo>
                    <a:pt x="59" y="137"/>
                  </a:lnTo>
                  <a:lnTo>
                    <a:pt x="54" y="138"/>
                  </a:lnTo>
                  <a:lnTo>
                    <a:pt x="54" y="138"/>
                  </a:lnTo>
                  <a:lnTo>
                    <a:pt x="50" y="137"/>
                  </a:lnTo>
                  <a:lnTo>
                    <a:pt x="48" y="135"/>
                  </a:lnTo>
                  <a:lnTo>
                    <a:pt x="46" y="132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6" y="123"/>
                  </a:lnTo>
                  <a:lnTo>
                    <a:pt x="48" y="120"/>
                  </a:lnTo>
                  <a:lnTo>
                    <a:pt x="51" y="118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60" y="119"/>
                  </a:lnTo>
                  <a:lnTo>
                    <a:pt x="63" y="120"/>
                  </a:lnTo>
                  <a:lnTo>
                    <a:pt x="65" y="123"/>
                  </a:lnTo>
                  <a:lnTo>
                    <a:pt x="66" y="126"/>
                  </a:lnTo>
                  <a:lnTo>
                    <a:pt x="66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1845" y="2494"/>
              <a:ext cx="173" cy="94"/>
            </a:xfrm>
            <a:custGeom>
              <a:avLst/>
              <a:gdLst/>
              <a:ahLst/>
              <a:cxnLst>
                <a:cxn ang="0">
                  <a:pos x="42" y="93"/>
                </a:cxn>
                <a:cxn ang="0">
                  <a:pos x="25" y="88"/>
                </a:cxn>
                <a:cxn ang="0">
                  <a:pos x="15" y="80"/>
                </a:cxn>
                <a:cxn ang="0">
                  <a:pos x="8" y="75"/>
                </a:cxn>
                <a:cxn ang="0">
                  <a:pos x="4" y="68"/>
                </a:cxn>
                <a:cxn ang="0">
                  <a:pos x="1" y="62"/>
                </a:cxn>
                <a:cxn ang="0">
                  <a:pos x="0" y="58"/>
                </a:cxn>
                <a:cxn ang="0">
                  <a:pos x="6" y="44"/>
                </a:cxn>
                <a:cxn ang="0">
                  <a:pos x="6" y="35"/>
                </a:cxn>
                <a:cxn ang="0">
                  <a:pos x="9" y="31"/>
                </a:cxn>
                <a:cxn ang="0">
                  <a:pos x="25" y="22"/>
                </a:cxn>
                <a:cxn ang="0">
                  <a:pos x="34" y="21"/>
                </a:cxn>
                <a:cxn ang="0">
                  <a:pos x="46" y="23"/>
                </a:cxn>
                <a:cxn ang="0">
                  <a:pos x="63" y="29"/>
                </a:cxn>
                <a:cxn ang="0">
                  <a:pos x="61" y="40"/>
                </a:cxn>
                <a:cxn ang="0">
                  <a:pos x="62" y="49"/>
                </a:cxn>
                <a:cxn ang="0">
                  <a:pos x="70" y="56"/>
                </a:cxn>
                <a:cxn ang="0">
                  <a:pos x="77" y="57"/>
                </a:cxn>
                <a:cxn ang="0">
                  <a:pos x="101" y="47"/>
                </a:cxn>
                <a:cxn ang="0">
                  <a:pos x="113" y="39"/>
                </a:cxn>
                <a:cxn ang="0">
                  <a:pos x="118" y="35"/>
                </a:cxn>
                <a:cxn ang="0">
                  <a:pos x="122" y="33"/>
                </a:cxn>
                <a:cxn ang="0">
                  <a:pos x="130" y="29"/>
                </a:cxn>
                <a:cxn ang="0">
                  <a:pos x="154" y="16"/>
                </a:cxn>
                <a:cxn ang="0">
                  <a:pos x="171" y="2"/>
                </a:cxn>
                <a:cxn ang="0">
                  <a:pos x="173" y="3"/>
                </a:cxn>
                <a:cxn ang="0">
                  <a:pos x="173" y="9"/>
                </a:cxn>
                <a:cxn ang="0">
                  <a:pos x="163" y="32"/>
                </a:cxn>
                <a:cxn ang="0">
                  <a:pos x="154" y="47"/>
                </a:cxn>
                <a:cxn ang="0">
                  <a:pos x="145" y="57"/>
                </a:cxn>
                <a:cxn ang="0">
                  <a:pos x="139" y="63"/>
                </a:cxn>
                <a:cxn ang="0">
                  <a:pos x="136" y="66"/>
                </a:cxn>
                <a:cxn ang="0">
                  <a:pos x="128" y="74"/>
                </a:cxn>
                <a:cxn ang="0">
                  <a:pos x="104" y="86"/>
                </a:cxn>
                <a:cxn ang="0">
                  <a:pos x="87" y="90"/>
                </a:cxn>
                <a:cxn ang="0">
                  <a:pos x="80" y="92"/>
                </a:cxn>
                <a:cxn ang="0">
                  <a:pos x="74" y="93"/>
                </a:cxn>
                <a:cxn ang="0">
                  <a:pos x="59" y="94"/>
                </a:cxn>
                <a:cxn ang="0">
                  <a:pos x="24" y="29"/>
                </a:cxn>
                <a:cxn ang="0">
                  <a:pos x="17" y="32"/>
                </a:cxn>
                <a:cxn ang="0">
                  <a:pos x="15" y="37"/>
                </a:cxn>
                <a:cxn ang="0">
                  <a:pos x="20" y="46"/>
                </a:cxn>
                <a:cxn ang="0">
                  <a:pos x="24" y="46"/>
                </a:cxn>
                <a:cxn ang="0">
                  <a:pos x="33" y="40"/>
                </a:cxn>
                <a:cxn ang="0">
                  <a:pos x="34" y="33"/>
                </a:cxn>
                <a:cxn ang="0">
                  <a:pos x="29" y="30"/>
                </a:cxn>
                <a:cxn ang="0">
                  <a:pos x="24" y="29"/>
                </a:cxn>
              </a:cxnLst>
              <a:rect l="0" t="0" r="r" b="b"/>
              <a:pathLst>
                <a:path w="173" h="94">
                  <a:moveTo>
                    <a:pt x="53" y="94"/>
                  </a:moveTo>
                  <a:lnTo>
                    <a:pt x="53" y="94"/>
                  </a:lnTo>
                  <a:lnTo>
                    <a:pt x="42" y="93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25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5" y="80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8" y="75"/>
                  </a:lnTo>
                  <a:lnTo>
                    <a:pt x="6" y="73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1" y="62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3" y="54"/>
                  </a:lnTo>
                  <a:lnTo>
                    <a:pt x="5" y="49"/>
                  </a:lnTo>
                  <a:lnTo>
                    <a:pt x="6" y="44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7" y="26"/>
                  </a:lnTo>
                  <a:lnTo>
                    <a:pt x="21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40" y="22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1" y="40"/>
                  </a:lnTo>
                  <a:lnTo>
                    <a:pt x="62" y="44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64" y="52"/>
                  </a:lnTo>
                  <a:lnTo>
                    <a:pt x="67" y="55"/>
                  </a:lnTo>
                  <a:lnTo>
                    <a:pt x="70" y="56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93" y="51"/>
                  </a:lnTo>
                  <a:lnTo>
                    <a:pt x="101" y="47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13" y="39"/>
                  </a:lnTo>
                  <a:lnTo>
                    <a:pt x="113" y="39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2" y="33"/>
                  </a:lnTo>
                  <a:lnTo>
                    <a:pt x="122" y="33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48" y="20"/>
                  </a:lnTo>
                  <a:lnTo>
                    <a:pt x="148" y="20"/>
                  </a:lnTo>
                  <a:lnTo>
                    <a:pt x="154" y="16"/>
                  </a:lnTo>
                  <a:lnTo>
                    <a:pt x="160" y="12"/>
                  </a:lnTo>
                  <a:lnTo>
                    <a:pt x="166" y="7"/>
                  </a:lnTo>
                  <a:lnTo>
                    <a:pt x="171" y="2"/>
                  </a:lnTo>
                  <a:lnTo>
                    <a:pt x="173" y="0"/>
                  </a:lnTo>
                  <a:lnTo>
                    <a:pt x="173" y="3"/>
                  </a:lnTo>
                  <a:lnTo>
                    <a:pt x="173" y="3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3" y="9"/>
                  </a:lnTo>
                  <a:lnTo>
                    <a:pt x="172" y="12"/>
                  </a:lnTo>
                  <a:lnTo>
                    <a:pt x="172" y="12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54" y="47"/>
                  </a:lnTo>
                  <a:lnTo>
                    <a:pt x="154" y="47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5" y="57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33" y="70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16" y="80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96" y="89"/>
                  </a:lnTo>
                  <a:lnTo>
                    <a:pt x="92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4" y="91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59" y="94"/>
                  </a:lnTo>
                  <a:lnTo>
                    <a:pt x="53" y="94"/>
                  </a:lnTo>
                  <a:close/>
                  <a:moveTo>
                    <a:pt x="24" y="29"/>
                  </a:moveTo>
                  <a:lnTo>
                    <a:pt x="24" y="29"/>
                  </a:lnTo>
                  <a:lnTo>
                    <a:pt x="20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6" y="34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6" y="42"/>
                  </a:lnTo>
                  <a:lnTo>
                    <a:pt x="18" y="45"/>
                  </a:lnTo>
                  <a:lnTo>
                    <a:pt x="20" y="46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9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3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29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1866" y="2457"/>
              <a:ext cx="126" cy="26"/>
            </a:xfrm>
            <a:custGeom>
              <a:avLst/>
              <a:gdLst/>
              <a:ahLst/>
              <a:cxnLst>
                <a:cxn ang="0">
                  <a:pos x="121" y="22"/>
                </a:cxn>
                <a:cxn ang="0">
                  <a:pos x="109" y="26"/>
                </a:cxn>
                <a:cxn ang="0">
                  <a:pos x="107" y="22"/>
                </a:cxn>
                <a:cxn ang="0">
                  <a:pos x="98" y="14"/>
                </a:cxn>
                <a:cxn ang="0">
                  <a:pos x="90" y="12"/>
                </a:cxn>
                <a:cxn ang="0">
                  <a:pos x="86" y="9"/>
                </a:cxn>
                <a:cxn ang="0">
                  <a:pos x="78" y="13"/>
                </a:cxn>
                <a:cxn ang="0">
                  <a:pos x="73" y="11"/>
                </a:cxn>
                <a:cxn ang="0">
                  <a:pos x="66" y="6"/>
                </a:cxn>
                <a:cxn ang="0">
                  <a:pos x="58" y="9"/>
                </a:cxn>
                <a:cxn ang="0">
                  <a:pos x="61" y="1"/>
                </a:cxn>
                <a:cxn ang="0">
                  <a:pos x="66" y="1"/>
                </a:cxn>
                <a:cxn ang="0">
                  <a:pos x="71" y="4"/>
                </a:cxn>
                <a:cxn ang="0">
                  <a:pos x="74" y="8"/>
                </a:cxn>
                <a:cxn ang="0">
                  <a:pos x="78" y="7"/>
                </a:cxn>
                <a:cxn ang="0">
                  <a:pos x="83" y="3"/>
                </a:cxn>
                <a:cxn ang="0">
                  <a:pos x="91" y="5"/>
                </a:cxn>
                <a:cxn ang="0">
                  <a:pos x="93" y="9"/>
                </a:cxn>
                <a:cxn ang="0">
                  <a:pos x="96" y="11"/>
                </a:cxn>
                <a:cxn ang="0">
                  <a:pos x="101" y="9"/>
                </a:cxn>
                <a:cxn ang="0">
                  <a:pos x="104" y="10"/>
                </a:cxn>
                <a:cxn ang="0">
                  <a:pos x="109" y="17"/>
                </a:cxn>
                <a:cxn ang="0">
                  <a:pos x="110" y="20"/>
                </a:cxn>
                <a:cxn ang="0">
                  <a:pos x="117" y="17"/>
                </a:cxn>
                <a:cxn ang="0">
                  <a:pos x="125" y="19"/>
                </a:cxn>
                <a:cxn ang="0">
                  <a:pos x="126" y="23"/>
                </a:cxn>
                <a:cxn ang="0">
                  <a:pos x="43" y="1"/>
                </a:cxn>
                <a:cxn ang="0">
                  <a:pos x="38" y="3"/>
                </a:cxn>
                <a:cxn ang="0">
                  <a:pos x="36" y="7"/>
                </a:cxn>
                <a:cxn ang="0">
                  <a:pos x="25" y="3"/>
                </a:cxn>
                <a:cxn ang="0">
                  <a:pos x="19" y="2"/>
                </a:cxn>
                <a:cxn ang="0">
                  <a:pos x="16" y="7"/>
                </a:cxn>
                <a:cxn ang="0">
                  <a:pos x="13" y="9"/>
                </a:cxn>
                <a:cxn ang="0">
                  <a:pos x="5" y="5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13" y="12"/>
                </a:cxn>
                <a:cxn ang="0">
                  <a:pos x="18" y="12"/>
                </a:cxn>
                <a:cxn ang="0">
                  <a:pos x="24" y="9"/>
                </a:cxn>
                <a:cxn ang="0">
                  <a:pos x="34" y="11"/>
                </a:cxn>
                <a:cxn ang="0">
                  <a:pos x="40" y="8"/>
                </a:cxn>
                <a:cxn ang="0">
                  <a:pos x="52" y="12"/>
                </a:cxn>
                <a:cxn ang="0">
                  <a:pos x="53" y="2"/>
                </a:cxn>
                <a:cxn ang="0">
                  <a:pos x="45" y="2"/>
                </a:cxn>
              </a:cxnLst>
              <a:rect l="0" t="0" r="r" b="b"/>
              <a:pathLst>
                <a:path w="126" h="26">
                  <a:moveTo>
                    <a:pt x="126" y="23"/>
                  </a:moveTo>
                  <a:lnTo>
                    <a:pt x="126" y="23"/>
                  </a:lnTo>
                  <a:lnTo>
                    <a:pt x="121" y="22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09" y="26"/>
                  </a:lnTo>
                  <a:lnTo>
                    <a:pt x="109" y="26"/>
                  </a:lnTo>
                  <a:lnTo>
                    <a:pt x="107" y="22"/>
                  </a:lnTo>
                  <a:lnTo>
                    <a:pt x="107" y="22"/>
                  </a:lnTo>
                  <a:lnTo>
                    <a:pt x="105" y="17"/>
                  </a:lnTo>
                  <a:lnTo>
                    <a:pt x="102" y="15"/>
                  </a:lnTo>
                  <a:lnTo>
                    <a:pt x="98" y="14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3" y="9"/>
                  </a:lnTo>
                  <a:lnTo>
                    <a:pt x="80" y="11"/>
                  </a:lnTo>
                  <a:lnTo>
                    <a:pt x="78" y="13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2" y="7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7"/>
                  </a:lnTo>
                  <a:lnTo>
                    <a:pt x="60" y="4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1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1" y="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3" y="3"/>
                  </a:lnTo>
                  <a:lnTo>
                    <a:pt x="86" y="2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4" y="11"/>
                  </a:lnTo>
                  <a:lnTo>
                    <a:pt x="95" y="12"/>
                  </a:lnTo>
                  <a:lnTo>
                    <a:pt x="96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03" y="9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8" y="12"/>
                  </a:lnTo>
                  <a:lnTo>
                    <a:pt x="109" y="14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7"/>
                  </a:lnTo>
                  <a:lnTo>
                    <a:pt x="120" y="16"/>
                  </a:lnTo>
                  <a:lnTo>
                    <a:pt x="123" y="17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6" y="23"/>
                  </a:lnTo>
                  <a:lnTo>
                    <a:pt x="126" y="23"/>
                  </a:lnTo>
                  <a:close/>
                  <a:moveTo>
                    <a:pt x="45" y="2"/>
                  </a:move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3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9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1817" y="2465"/>
              <a:ext cx="198" cy="86"/>
            </a:xfrm>
            <a:custGeom>
              <a:avLst/>
              <a:gdLst/>
              <a:ahLst/>
              <a:cxnLst>
                <a:cxn ang="0">
                  <a:pos x="7" y="81"/>
                </a:cxn>
                <a:cxn ang="0">
                  <a:pos x="14" y="74"/>
                </a:cxn>
                <a:cxn ang="0">
                  <a:pos x="25" y="73"/>
                </a:cxn>
                <a:cxn ang="0">
                  <a:pos x="30" y="74"/>
                </a:cxn>
                <a:cxn ang="0">
                  <a:pos x="30" y="81"/>
                </a:cxn>
                <a:cxn ang="0">
                  <a:pos x="23" y="86"/>
                </a:cxn>
                <a:cxn ang="0">
                  <a:pos x="92" y="77"/>
                </a:cxn>
                <a:cxn ang="0">
                  <a:pos x="96" y="56"/>
                </a:cxn>
                <a:cxn ang="0">
                  <a:pos x="101" y="35"/>
                </a:cxn>
                <a:cxn ang="0">
                  <a:pos x="105" y="8"/>
                </a:cxn>
                <a:cxn ang="0">
                  <a:pos x="115" y="0"/>
                </a:cxn>
                <a:cxn ang="0">
                  <a:pos x="123" y="8"/>
                </a:cxn>
                <a:cxn ang="0">
                  <a:pos x="126" y="9"/>
                </a:cxn>
                <a:cxn ang="0">
                  <a:pos x="131" y="4"/>
                </a:cxn>
                <a:cxn ang="0">
                  <a:pos x="139" y="10"/>
                </a:cxn>
                <a:cxn ang="0">
                  <a:pos x="143" y="11"/>
                </a:cxn>
                <a:cxn ang="0">
                  <a:pos x="151" y="12"/>
                </a:cxn>
                <a:cxn ang="0">
                  <a:pos x="157" y="20"/>
                </a:cxn>
                <a:cxn ang="0">
                  <a:pos x="167" y="16"/>
                </a:cxn>
                <a:cxn ang="0">
                  <a:pos x="173" y="19"/>
                </a:cxn>
                <a:cxn ang="0">
                  <a:pos x="171" y="27"/>
                </a:cxn>
                <a:cxn ang="0">
                  <a:pos x="158" y="47"/>
                </a:cxn>
                <a:cxn ang="0">
                  <a:pos x="140" y="65"/>
                </a:cxn>
                <a:cxn ang="0">
                  <a:pos x="119" y="77"/>
                </a:cxn>
                <a:cxn ang="0">
                  <a:pos x="3" y="72"/>
                </a:cxn>
                <a:cxn ang="0">
                  <a:pos x="25" y="56"/>
                </a:cxn>
                <a:cxn ang="0">
                  <a:pos x="30" y="60"/>
                </a:cxn>
                <a:cxn ang="0">
                  <a:pos x="1" y="75"/>
                </a:cxn>
                <a:cxn ang="0">
                  <a:pos x="29" y="47"/>
                </a:cxn>
                <a:cxn ang="0">
                  <a:pos x="43" y="33"/>
                </a:cxn>
                <a:cxn ang="0">
                  <a:pos x="64" y="22"/>
                </a:cxn>
                <a:cxn ang="0">
                  <a:pos x="88" y="19"/>
                </a:cxn>
                <a:cxn ang="0">
                  <a:pos x="95" y="19"/>
                </a:cxn>
                <a:cxn ang="0">
                  <a:pos x="99" y="25"/>
                </a:cxn>
                <a:cxn ang="0">
                  <a:pos x="95" y="49"/>
                </a:cxn>
                <a:cxn ang="0">
                  <a:pos x="92" y="56"/>
                </a:cxn>
                <a:cxn ang="0">
                  <a:pos x="89" y="56"/>
                </a:cxn>
                <a:cxn ang="0">
                  <a:pos x="62" y="49"/>
                </a:cxn>
                <a:cxn ang="0">
                  <a:pos x="39" y="56"/>
                </a:cxn>
                <a:cxn ang="0">
                  <a:pos x="26" y="52"/>
                </a:cxn>
                <a:cxn ang="0">
                  <a:pos x="175" y="27"/>
                </a:cxn>
                <a:cxn ang="0">
                  <a:pos x="188" y="18"/>
                </a:cxn>
                <a:cxn ang="0">
                  <a:pos x="198" y="22"/>
                </a:cxn>
                <a:cxn ang="0">
                  <a:pos x="197" y="30"/>
                </a:cxn>
                <a:cxn ang="0">
                  <a:pos x="156" y="56"/>
                </a:cxn>
                <a:cxn ang="0">
                  <a:pos x="57" y="18"/>
                </a:cxn>
                <a:cxn ang="0">
                  <a:pos x="54" y="7"/>
                </a:cxn>
                <a:cxn ang="0">
                  <a:pos x="57" y="6"/>
                </a:cxn>
                <a:cxn ang="0">
                  <a:pos x="65" y="9"/>
                </a:cxn>
                <a:cxn ang="0">
                  <a:pos x="70" y="5"/>
                </a:cxn>
                <a:cxn ang="0">
                  <a:pos x="77" y="4"/>
                </a:cxn>
                <a:cxn ang="0">
                  <a:pos x="87" y="5"/>
                </a:cxn>
                <a:cxn ang="0">
                  <a:pos x="93" y="2"/>
                </a:cxn>
                <a:cxn ang="0">
                  <a:pos x="97" y="6"/>
                </a:cxn>
                <a:cxn ang="0">
                  <a:pos x="101" y="10"/>
                </a:cxn>
                <a:cxn ang="0">
                  <a:pos x="99" y="17"/>
                </a:cxn>
                <a:cxn ang="0">
                  <a:pos x="59" y="21"/>
                </a:cxn>
              </a:cxnLst>
              <a:rect l="0" t="0" r="r" b="b"/>
              <a:pathLst>
                <a:path w="198" h="86">
                  <a:moveTo>
                    <a:pt x="23" y="86"/>
                  </a:moveTo>
                  <a:lnTo>
                    <a:pt x="23" y="86"/>
                  </a:lnTo>
                  <a:lnTo>
                    <a:pt x="17" y="85"/>
                  </a:lnTo>
                  <a:lnTo>
                    <a:pt x="12" y="83"/>
                  </a:lnTo>
                  <a:lnTo>
                    <a:pt x="7" y="81"/>
                  </a:lnTo>
                  <a:lnTo>
                    <a:pt x="3" y="78"/>
                  </a:lnTo>
                  <a:lnTo>
                    <a:pt x="0" y="76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9" y="73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1" y="76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29" y="83"/>
                  </a:lnTo>
                  <a:lnTo>
                    <a:pt x="27" y="84"/>
                  </a:lnTo>
                  <a:lnTo>
                    <a:pt x="25" y="85"/>
                  </a:lnTo>
                  <a:lnTo>
                    <a:pt x="23" y="86"/>
                  </a:lnTo>
                  <a:lnTo>
                    <a:pt x="23" y="86"/>
                  </a:lnTo>
                  <a:close/>
                  <a:moveTo>
                    <a:pt x="98" y="83"/>
                  </a:moveTo>
                  <a:lnTo>
                    <a:pt x="98" y="83"/>
                  </a:lnTo>
                  <a:lnTo>
                    <a:pt x="96" y="82"/>
                  </a:lnTo>
                  <a:lnTo>
                    <a:pt x="94" y="80"/>
                  </a:lnTo>
                  <a:lnTo>
                    <a:pt x="92" y="77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0"/>
                  </a:lnTo>
                  <a:lnTo>
                    <a:pt x="93" y="65"/>
                  </a:lnTo>
                  <a:lnTo>
                    <a:pt x="96" y="56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9" y="44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5" y="8"/>
                  </a:lnTo>
                  <a:lnTo>
                    <a:pt x="107" y="5"/>
                  </a:lnTo>
                  <a:lnTo>
                    <a:pt x="109" y="3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1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4" y="9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0" y="8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4" y="18"/>
                  </a:lnTo>
                  <a:lnTo>
                    <a:pt x="154" y="18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7" y="20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63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20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66" y="35"/>
                  </a:lnTo>
                  <a:lnTo>
                    <a:pt x="166" y="35"/>
                  </a:lnTo>
                  <a:lnTo>
                    <a:pt x="161" y="43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44" y="62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19" y="77"/>
                  </a:lnTo>
                  <a:lnTo>
                    <a:pt x="119" y="77"/>
                  </a:lnTo>
                  <a:lnTo>
                    <a:pt x="107" y="82"/>
                  </a:lnTo>
                  <a:lnTo>
                    <a:pt x="107" y="82"/>
                  </a:lnTo>
                  <a:lnTo>
                    <a:pt x="99" y="83"/>
                  </a:lnTo>
                  <a:lnTo>
                    <a:pt x="98" y="83"/>
                  </a:lnTo>
                  <a:close/>
                  <a:moveTo>
                    <a:pt x="3" y="72"/>
                  </a:moveTo>
                  <a:lnTo>
                    <a:pt x="3" y="72"/>
                  </a:lnTo>
                  <a:lnTo>
                    <a:pt x="7" y="67"/>
                  </a:lnTo>
                  <a:lnTo>
                    <a:pt x="12" y="63"/>
                  </a:lnTo>
                  <a:lnTo>
                    <a:pt x="18" y="59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8" y="58"/>
                  </a:lnTo>
                  <a:lnTo>
                    <a:pt x="30" y="60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1" y="75"/>
                  </a:lnTo>
                  <a:lnTo>
                    <a:pt x="3" y="72"/>
                  </a:lnTo>
                  <a:close/>
                  <a:moveTo>
                    <a:pt x="26" y="52"/>
                  </a:moveTo>
                  <a:lnTo>
                    <a:pt x="27" y="51"/>
                  </a:lnTo>
                  <a:lnTo>
                    <a:pt x="27" y="51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3" y="3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7" y="25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9" y="21"/>
                  </a:lnTo>
                  <a:lnTo>
                    <a:pt x="74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8" y="19"/>
                  </a:lnTo>
                  <a:lnTo>
                    <a:pt x="99" y="19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5"/>
                  </a:lnTo>
                  <a:lnTo>
                    <a:pt x="99" y="30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89" y="56"/>
                  </a:lnTo>
                  <a:lnTo>
                    <a:pt x="89" y="56"/>
                  </a:lnTo>
                  <a:lnTo>
                    <a:pt x="76" y="51"/>
                  </a:lnTo>
                  <a:lnTo>
                    <a:pt x="69" y="50"/>
                  </a:lnTo>
                  <a:lnTo>
                    <a:pt x="63" y="49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53" y="5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35" y="59"/>
                  </a:lnTo>
                  <a:lnTo>
                    <a:pt x="33" y="60"/>
                  </a:lnTo>
                  <a:lnTo>
                    <a:pt x="26" y="52"/>
                  </a:lnTo>
                  <a:close/>
                  <a:moveTo>
                    <a:pt x="155" y="54"/>
                  </a:moveTo>
                  <a:lnTo>
                    <a:pt x="155" y="54"/>
                  </a:lnTo>
                  <a:lnTo>
                    <a:pt x="163" y="46"/>
                  </a:lnTo>
                  <a:lnTo>
                    <a:pt x="169" y="37"/>
                  </a:lnTo>
                  <a:lnTo>
                    <a:pt x="175" y="27"/>
                  </a:lnTo>
                  <a:lnTo>
                    <a:pt x="179" y="16"/>
                  </a:lnTo>
                  <a:lnTo>
                    <a:pt x="180" y="15"/>
                  </a:lnTo>
                  <a:lnTo>
                    <a:pt x="183" y="16"/>
                  </a:lnTo>
                  <a:lnTo>
                    <a:pt x="183" y="16"/>
                  </a:lnTo>
                  <a:lnTo>
                    <a:pt x="188" y="18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8"/>
                  </a:lnTo>
                  <a:lnTo>
                    <a:pt x="197" y="30"/>
                  </a:lnTo>
                  <a:lnTo>
                    <a:pt x="197" y="30"/>
                  </a:lnTo>
                  <a:lnTo>
                    <a:pt x="188" y="39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66" y="53"/>
                  </a:lnTo>
                  <a:lnTo>
                    <a:pt x="156" y="56"/>
                  </a:lnTo>
                  <a:lnTo>
                    <a:pt x="155" y="54"/>
                  </a:lnTo>
                  <a:close/>
                  <a:moveTo>
                    <a:pt x="57" y="20"/>
                  </a:moveTo>
                  <a:lnTo>
                    <a:pt x="57" y="20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5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7" y="4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5" y="3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7" y="6"/>
                  </a:lnTo>
                  <a:lnTo>
                    <a:pt x="97" y="6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0" y="15"/>
                  </a:lnTo>
                  <a:lnTo>
                    <a:pt x="101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74" y="17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0"/>
                  </a:lnTo>
                  <a:close/>
                </a:path>
              </a:pathLst>
            </a:custGeom>
            <a:solidFill>
              <a:srgbClr val="A7A9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1835" y="2409"/>
              <a:ext cx="248" cy="84"/>
            </a:xfrm>
            <a:custGeom>
              <a:avLst/>
              <a:gdLst/>
              <a:ahLst/>
              <a:cxnLst>
                <a:cxn ang="0">
                  <a:pos x="178" y="74"/>
                </a:cxn>
                <a:cxn ang="0">
                  <a:pos x="174" y="64"/>
                </a:cxn>
                <a:cxn ang="0">
                  <a:pos x="199" y="28"/>
                </a:cxn>
                <a:cxn ang="0">
                  <a:pos x="206" y="19"/>
                </a:cxn>
                <a:cxn ang="0">
                  <a:pos x="211" y="23"/>
                </a:cxn>
                <a:cxn ang="0">
                  <a:pos x="213" y="33"/>
                </a:cxn>
                <a:cxn ang="0">
                  <a:pos x="217" y="37"/>
                </a:cxn>
                <a:cxn ang="0">
                  <a:pos x="241" y="36"/>
                </a:cxn>
                <a:cxn ang="0">
                  <a:pos x="248" y="38"/>
                </a:cxn>
                <a:cxn ang="0">
                  <a:pos x="239" y="51"/>
                </a:cxn>
                <a:cxn ang="0">
                  <a:pos x="224" y="62"/>
                </a:cxn>
                <a:cxn ang="0">
                  <a:pos x="187" y="84"/>
                </a:cxn>
                <a:cxn ang="0">
                  <a:pos x="147" y="50"/>
                </a:cxn>
                <a:cxn ang="0">
                  <a:pos x="154" y="42"/>
                </a:cxn>
                <a:cxn ang="0">
                  <a:pos x="159" y="42"/>
                </a:cxn>
                <a:cxn ang="0">
                  <a:pos x="161" y="55"/>
                </a:cxn>
                <a:cxn ang="0">
                  <a:pos x="146" y="61"/>
                </a:cxn>
                <a:cxn ang="0">
                  <a:pos x="133" y="55"/>
                </a:cxn>
                <a:cxn ang="0">
                  <a:pos x="128" y="50"/>
                </a:cxn>
                <a:cxn ang="0">
                  <a:pos x="131" y="32"/>
                </a:cxn>
                <a:cxn ang="0">
                  <a:pos x="135" y="22"/>
                </a:cxn>
                <a:cxn ang="0">
                  <a:pos x="142" y="23"/>
                </a:cxn>
                <a:cxn ang="0">
                  <a:pos x="144" y="30"/>
                </a:cxn>
                <a:cxn ang="0">
                  <a:pos x="142" y="60"/>
                </a:cxn>
                <a:cxn ang="0">
                  <a:pos x="16" y="43"/>
                </a:cxn>
                <a:cxn ang="0">
                  <a:pos x="1" y="18"/>
                </a:cxn>
                <a:cxn ang="0">
                  <a:pos x="13" y="22"/>
                </a:cxn>
                <a:cxn ang="0">
                  <a:pos x="38" y="50"/>
                </a:cxn>
                <a:cxn ang="0">
                  <a:pos x="29" y="54"/>
                </a:cxn>
                <a:cxn ang="0">
                  <a:pos x="23" y="53"/>
                </a:cxn>
                <a:cxn ang="0">
                  <a:pos x="31" y="28"/>
                </a:cxn>
                <a:cxn ang="0">
                  <a:pos x="30" y="15"/>
                </a:cxn>
                <a:cxn ang="0">
                  <a:pos x="47" y="29"/>
                </a:cxn>
                <a:cxn ang="0">
                  <a:pos x="57" y="48"/>
                </a:cxn>
                <a:cxn ang="0">
                  <a:pos x="44" y="51"/>
                </a:cxn>
                <a:cxn ang="0">
                  <a:pos x="60" y="43"/>
                </a:cxn>
                <a:cxn ang="0">
                  <a:pos x="58" y="15"/>
                </a:cxn>
                <a:cxn ang="0">
                  <a:pos x="72" y="32"/>
                </a:cxn>
                <a:cxn ang="0">
                  <a:pos x="75" y="46"/>
                </a:cxn>
                <a:cxn ang="0">
                  <a:pos x="67" y="48"/>
                </a:cxn>
                <a:cxn ang="0">
                  <a:pos x="109" y="50"/>
                </a:cxn>
                <a:cxn ang="0">
                  <a:pos x="107" y="37"/>
                </a:cxn>
                <a:cxn ang="0">
                  <a:pos x="108" y="35"/>
                </a:cxn>
                <a:cxn ang="0">
                  <a:pos x="114" y="10"/>
                </a:cxn>
                <a:cxn ang="0">
                  <a:pos x="118" y="7"/>
                </a:cxn>
                <a:cxn ang="0">
                  <a:pos x="124" y="22"/>
                </a:cxn>
                <a:cxn ang="0">
                  <a:pos x="125" y="46"/>
                </a:cxn>
                <a:cxn ang="0">
                  <a:pos x="123" y="50"/>
                </a:cxn>
                <a:cxn ang="0">
                  <a:pos x="109" y="51"/>
                </a:cxn>
                <a:cxn ang="0">
                  <a:pos x="98" y="47"/>
                </a:cxn>
                <a:cxn ang="0">
                  <a:pos x="88" y="50"/>
                </a:cxn>
                <a:cxn ang="0">
                  <a:pos x="86" y="28"/>
                </a:cxn>
                <a:cxn ang="0">
                  <a:pos x="84" y="6"/>
                </a:cxn>
                <a:cxn ang="0">
                  <a:pos x="87" y="0"/>
                </a:cxn>
                <a:cxn ang="0">
                  <a:pos x="96" y="8"/>
                </a:cxn>
                <a:cxn ang="0">
                  <a:pos x="100" y="21"/>
                </a:cxn>
                <a:cxn ang="0">
                  <a:pos x="104" y="48"/>
                </a:cxn>
                <a:cxn ang="0">
                  <a:pos x="80" y="44"/>
                </a:cxn>
                <a:cxn ang="0">
                  <a:pos x="77" y="36"/>
                </a:cxn>
                <a:cxn ang="0">
                  <a:pos x="78" y="25"/>
                </a:cxn>
                <a:cxn ang="0">
                  <a:pos x="83" y="29"/>
                </a:cxn>
                <a:cxn ang="0">
                  <a:pos x="85" y="43"/>
                </a:cxn>
                <a:cxn ang="0">
                  <a:pos x="80" y="46"/>
                </a:cxn>
              </a:cxnLst>
              <a:rect l="0" t="0" r="r" b="b"/>
              <a:pathLst>
                <a:path w="248" h="84">
                  <a:moveTo>
                    <a:pt x="186" y="83"/>
                  </a:moveTo>
                  <a:lnTo>
                    <a:pt x="186" y="83"/>
                  </a:lnTo>
                  <a:lnTo>
                    <a:pt x="185" y="80"/>
                  </a:lnTo>
                  <a:lnTo>
                    <a:pt x="183" y="78"/>
                  </a:lnTo>
                  <a:lnTo>
                    <a:pt x="178" y="74"/>
                  </a:lnTo>
                  <a:lnTo>
                    <a:pt x="178" y="74"/>
                  </a:lnTo>
                  <a:lnTo>
                    <a:pt x="175" y="72"/>
                  </a:lnTo>
                  <a:lnTo>
                    <a:pt x="172" y="69"/>
                  </a:lnTo>
                  <a:lnTo>
                    <a:pt x="171" y="69"/>
                  </a:lnTo>
                  <a:lnTo>
                    <a:pt x="174" y="64"/>
                  </a:lnTo>
                  <a:lnTo>
                    <a:pt x="174" y="64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99" y="28"/>
                  </a:lnTo>
                  <a:lnTo>
                    <a:pt x="199" y="28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8"/>
                  </a:lnTo>
                  <a:lnTo>
                    <a:pt x="213" y="31"/>
                  </a:lnTo>
                  <a:lnTo>
                    <a:pt x="213" y="32"/>
                  </a:lnTo>
                  <a:lnTo>
                    <a:pt x="213" y="32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5" y="37"/>
                  </a:lnTo>
                  <a:lnTo>
                    <a:pt x="217" y="37"/>
                  </a:lnTo>
                  <a:lnTo>
                    <a:pt x="217" y="37"/>
                  </a:lnTo>
                  <a:lnTo>
                    <a:pt x="217" y="37"/>
                  </a:lnTo>
                  <a:lnTo>
                    <a:pt x="220" y="37"/>
                  </a:lnTo>
                  <a:lnTo>
                    <a:pt x="220" y="37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7" y="36"/>
                  </a:lnTo>
                  <a:lnTo>
                    <a:pt x="248" y="36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7" y="42"/>
                  </a:lnTo>
                  <a:lnTo>
                    <a:pt x="245" y="46"/>
                  </a:lnTo>
                  <a:lnTo>
                    <a:pt x="242" y="49"/>
                  </a:lnTo>
                  <a:lnTo>
                    <a:pt x="239" y="51"/>
                  </a:lnTo>
                  <a:lnTo>
                    <a:pt x="239" y="51"/>
                  </a:lnTo>
                  <a:lnTo>
                    <a:pt x="235" y="54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24" y="62"/>
                  </a:lnTo>
                  <a:lnTo>
                    <a:pt x="224" y="62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0" y="77"/>
                  </a:lnTo>
                  <a:lnTo>
                    <a:pt x="187" y="84"/>
                  </a:lnTo>
                  <a:lnTo>
                    <a:pt x="186" y="83"/>
                  </a:lnTo>
                  <a:close/>
                  <a:moveTo>
                    <a:pt x="146" y="61"/>
                  </a:moveTo>
                  <a:lnTo>
                    <a:pt x="146" y="57"/>
                  </a:lnTo>
                  <a:lnTo>
                    <a:pt x="146" y="57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8" y="4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54" y="42"/>
                  </a:lnTo>
                  <a:lnTo>
                    <a:pt x="154" y="42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1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60" y="45"/>
                  </a:lnTo>
                  <a:lnTo>
                    <a:pt x="161" y="48"/>
                  </a:lnTo>
                  <a:lnTo>
                    <a:pt x="161" y="55"/>
                  </a:lnTo>
                  <a:lnTo>
                    <a:pt x="161" y="55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46" y="61"/>
                  </a:lnTo>
                  <a:close/>
                  <a:moveTo>
                    <a:pt x="141" y="59"/>
                  </a:moveTo>
                  <a:lnTo>
                    <a:pt x="141" y="59"/>
                  </a:lnTo>
                  <a:lnTo>
                    <a:pt x="137" y="56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29" y="55"/>
                  </a:lnTo>
                  <a:lnTo>
                    <a:pt x="127" y="56"/>
                  </a:lnTo>
                  <a:lnTo>
                    <a:pt x="127" y="54"/>
                  </a:lnTo>
                  <a:lnTo>
                    <a:pt x="127" y="54"/>
                  </a:lnTo>
                  <a:lnTo>
                    <a:pt x="128" y="50"/>
                  </a:lnTo>
                  <a:lnTo>
                    <a:pt x="128" y="5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36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7" y="20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0" y="20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5" y="37"/>
                  </a:lnTo>
                  <a:lnTo>
                    <a:pt x="145" y="44"/>
                  </a:lnTo>
                  <a:lnTo>
                    <a:pt x="144" y="51"/>
                  </a:lnTo>
                  <a:lnTo>
                    <a:pt x="143" y="58"/>
                  </a:lnTo>
                  <a:lnTo>
                    <a:pt x="142" y="60"/>
                  </a:lnTo>
                  <a:lnTo>
                    <a:pt x="141" y="59"/>
                  </a:lnTo>
                  <a:close/>
                  <a:moveTo>
                    <a:pt x="23" y="53"/>
                  </a:moveTo>
                  <a:lnTo>
                    <a:pt x="23" y="5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5" y="30"/>
                  </a:lnTo>
                  <a:lnTo>
                    <a:pt x="3" y="26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8" y="19"/>
                  </a:lnTo>
                  <a:lnTo>
                    <a:pt x="13" y="22"/>
                  </a:lnTo>
                  <a:lnTo>
                    <a:pt x="18" y="26"/>
                  </a:lnTo>
                  <a:lnTo>
                    <a:pt x="23" y="30"/>
                  </a:lnTo>
                  <a:lnTo>
                    <a:pt x="30" y="39"/>
                  </a:lnTo>
                  <a:lnTo>
                    <a:pt x="37" y="48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3" y="51"/>
                  </a:lnTo>
                  <a:lnTo>
                    <a:pt x="31" y="52"/>
                  </a:lnTo>
                  <a:lnTo>
                    <a:pt x="29" y="54"/>
                  </a:lnTo>
                  <a:lnTo>
                    <a:pt x="28" y="57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3" y="53"/>
                  </a:lnTo>
                  <a:lnTo>
                    <a:pt x="23" y="53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37" y="44"/>
                  </a:lnTo>
                  <a:lnTo>
                    <a:pt x="34" y="36"/>
                  </a:lnTo>
                  <a:lnTo>
                    <a:pt x="31" y="28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40" y="21"/>
                  </a:lnTo>
                  <a:lnTo>
                    <a:pt x="47" y="29"/>
                  </a:lnTo>
                  <a:lnTo>
                    <a:pt x="54" y="38"/>
                  </a:lnTo>
                  <a:lnTo>
                    <a:pt x="58" y="46"/>
                  </a:lnTo>
                  <a:lnTo>
                    <a:pt x="58" y="47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48" y="48"/>
                  </a:lnTo>
                  <a:lnTo>
                    <a:pt x="46" y="49"/>
                  </a:lnTo>
                  <a:lnTo>
                    <a:pt x="44" y="51"/>
                  </a:lnTo>
                  <a:lnTo>
                    <a:pt x="43" y="53"/>
                  </a:lnTo>
                  <a:lnTo>
                    <a:pt x="42" y="51"/>
                  </a:lnTo>
                  <a:close/>
                  <a:moveTo>
                    <a:pt x="65" y="51"/>
                  </a:moveTo>
                  <a:lnTo>
                    <a:pt x="65" y="51"/>
                  </a:lnTo>
                  <a:lnTo>
                    <a:pt x="60" y="43"/>
                  </a:lnTo>
                  <a:lnTo>
                    <a:pt x="57" y="35"/>
                  </a:lnTo>
                  <a:lnTo>
                    <a:pt x="56" y="26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63" y="18"/>
                  </a:lnTo>
                  <a:lnTo>
                    <a:pt x="67" y="22"/>
                  </a:lnTo>
                  <a:lnTo>
                    <a:pt x="70" y="27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5" y="41"/>
                  </a:lnTo>
                  <a:lnTo>
                    <a:pt x="76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3" y="47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68" y="47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6" y="53"/>
                  </a:lnTo>
                  <a:lnTo>
                    <a:pt x="65" y="51"/>
                  </a:lnTo>
                  <a:close/>
                  <a:moveTo>
                    <a:pt x="108" y="51"/>
                  </a:moveTo>
                  <a:lnTo>
                    <a:pt x="109" y="50"/>
                  </a:lnTo>
                  <a:lnTo>
                    <a:pt x="108" y="51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7" y="37"/>
                  </a:lnTo>
                  <a:lnTo>
                    <a:pt x="107" y="37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08" y="30"/>
                  </a:lnTo>
                  <a:lnTo>
                    <a:pt x="109" y="25"/>
                  </a:lnTo>
                  <a:lnTo>
                    <a:pt x="112" y="15"/>
                  </a:lnTo>
                  <a:lnTo>
                    <a:pt x="112" y="15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3" y="17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5" y="30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9"/>
                  </a:lnTo>
                  <a:lnTo>
                    <a:pt x="124" y="51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3" y="48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8" y="51"/>
                  </a:lnTo>
                  <a:close/>
                  <a:moveTo>
                    <a:pt x="102" y="49"/>
                  </a:moveTo>
                  <a:lnTo>
                    <a:pt x="102" y="49"/>
                  </a:lnTo>
                  <a:lnTo>
                    <a:pt x="98" y="47"/>
                  </a:lnTo>
                  <a:lnTo>
                    <a:pt x="94" y="46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0" y="48"/>
                  </a:lnTo>
                  <a:lnTo>
                    <a:pt x="88" y="5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6" y="8"/>
                  </a:lnTo>
                  <a:lnTo>
                    <a:pt x="98" y="11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2" y="49"/>
                  </a:lnTo>
                  <a:close/>
                  <a:moveTo>
                    <a:pt x="80" y="45"/>
                  </a:moveTo>
                  <a:lnTo>
                    <a:pt x="80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5"/>
                  </a:lnTo>
                  <a:lnTo>
                    <a:pt x="79" y="24"/>
                  </a:lnTo>
                  <a:lnTo>
                    <a:pt x="79" y="24"/>
                  </a:lnTo>
                  <a:lnTo>
                    <a:pt x="80" y="23"/>
                  </a:lnTo>
                  <a:lnTo>
                    <a:pt x="82" y="21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5" y="40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0" y="46"/>
                  </a:lnTo>
                  <a:lnTo>
                    <a:pt x="80" y="45"/>
                  </a:lnTo>
                  <a:close/>
                </a:path>
              </a:pathLst>
            </a:custGeom>
            <a:solidFill>
              <a:srgbClr val="5859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1869" y="2527"/>
              <a:ext cx="7" cy="6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1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lnTo>
                    <a:pt x="7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7" name="Group 22"/>
          <p:cNvGrpSpPr>
            <a:grpSpLocks noChangeAspect="1"/>
          </p:cNvGrpSpPr>
          <p:nvPr/>
        </p:nvGrpSpPr>
        <p:grpSpPr bwMode="auto">
          <a:xfrm>
            <a:off x="8712720" y="5400650"/>
            <a:ext cx="1155700" cy="1565275"/>
            <a:chOff x="5352" y="2268"/>
            <a:chExt cx="728" cy="986"/>
          </a:xfrm>
        </p:grpSpPr>
        <p:sp>
          <p:nvSpPr>
            <p:cNvPr id="18" name="AutoShape 21"/>
            <p:cNvSpPr>
              <a:spLocks noChangeAspect="1" noChangeArrowheads="1" noTextEdit="1"/>
            </p:cNvSpPr>
            <p:nvPr/>
          </p:nvSpPr>
          <p:spPr bwMode="auto">
            <a:xfrm>
              <a:off x="5352" y="2268"/>
              <a:ext cx="728" cy="9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23"/>
            <p:cNvSpPr>
              <a:spLocks/>
            </p:cNvSpPr>
            <p:nvPr/>
          </p:nvSpPr>
          <p:spPr bwMode="auto">
            <a:xfrm>
              <a:off x="5669" y="2600"/>
              <a:ext cx="111" cy="654"/>
            </a:xfrm>
            <a:custGeom>
              <a:avLst/>
              <a:gdLst/>
              <a:ahLst/>
              <a:cxnLst>
                <a:cxn ang="0">
                  <a:pos x="88" y="372"/>
                </a:cxn>
                <a:cxn ang="0">
                  <a:pos x="81" y="310"/>
                </a:cxn>
                <a:cxn ang="0">
                  <a:pos x="50" y="55"/>
                </a:cxn>
                <a:cxn ang="0">
                  <a:pos x="43" y="0"/>
                </a:cxn>
                <a:cxn ang="0">
                  <a:pos x="19" y="1"/>
                </a:cxn>
                <a:cxn ang="0">
                  <a:pos x="3" y="2"/>
                </a:cxn>
                <a:cxn ang="0">
                  <a:pos x="2" y="13"/>
                </a:cxn>
                <a:cxn ang="0">
                  <a:pos x="1" y="37"/>
                </a:cxn>
                <a:cxn ang="0">
                  <a:pos x="0" y="81"/>
                </a:cxn>
                <a:cxn ang="0">
                  <a:pos x="1" y="101"/>
                </a:cxn>
                <a:cxn ang="0">
                  <a:pos x="12" y="223"/>
                </a:cxn>
                <a:cxn ang="0">
                  <a:pos x="22" y="345"/>
                </a:cxn>
                <a:cxn ang="0">
                  <a:pos x="22" y="365"/>
                </a:cxn>
                <a:cxn ang="0">
                  <a:pos x="25" y="410"/>
                </a:cxn>
                <a:cxn ang="0">
                  <a:pos x="44" y="626"/>
                </a:cxn>
                <a:cxn ang="0">
                  <a:pos x="44" y="634"/>
                </a:cxn>
                <a:cxn ang="0">
                  <a:pos x="44" y="642"/>
                </a:cxn>
                <a:cxn ang="0">
                  <a:pos x="43" y="642"/>
                </a:cxn>
                <a:cxn ang="0">
                  <a:pos x="45" y="647"/>
                </a:cxn>
                <a:cxn ang="0">
                  <a:pos x="54" y="650"/>
                </a:cxn>
                <a:cxn ang="0">
                  <a:pos x="72" y="653"/>
                </a:cxn>
                <a:cxn ang="0">
                  <a:pos x="81" y="654"/>
                </a:cxn>
                <a:cxn ang="0">
                  <a:pos x="80" y="653"/>
                </a:cxn>
                <a:cxn ang="0">
                  <a:pos x="94" y="651"/>
                </a:cxn>
                <a:cxn ang="0">
                  <a:pos x="106" y="645"/>
                </a:cxn>
                <a:cxn ang="0">
                  <a:pos x="107" y="645"/>
                </a:cxn>
                <a:cxn ang="0">
                  <a:pos x="108" y="645"/>
                </a:cxn>
                <a:cxn ang="0">
                  <a:pos x="110" y="644"/>
                </a:cxn>
                <a:cxn ang="0">
                  <a:pos x="110" y="644"/>
                </a:cxn>
                <a:cxn ang="0">
                  <a:pos x="111" y="638"/>
                </a:cxn>
                <a:cxn ang="0">
                  <a:pos x="111" y="638"/>
                </a:cxn>
                <a:cxn ang="0">
                  <a:pos x="109" y="592"/>
                </a:cxn>
                <a:cxn ang="0">
                  <a:pos x="88" y="372"/>
                </a:cxn>
              </a:cxnLst>
              <a:rect l="0" t="0" r="r" b="b"/>
              <a:pathLst>
                <a:path w="111" h="654">
                  <a:moveTo>
                    <a:pt x="88" y="372"/>
                  </a:moveTo>
                  <a:lnTo>
                    <a:pt x="88" y="372"/>
                  </a:lnTo>
                  <a:lnTo>
                    <a:pt x="81" y="310"/>
                  </a:lnTo>
                  <a:lnTo>
                    <a:pt x="81" y="310"/>
                  </a:lnTo>
                  <a:lnTo>
                    <a:pt x="65" y="183"/>
                  </a:lnTo>
                  <a:lnTo>
                    <a:pt x="50" y="55"/>
                  </a:lnTo>
                  <a:lnTo>
                    <a:pt x="50" y="55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1" y="101"/>
                  </a:lnTo>
                  <a:lnTo>
                    <a:pt x="4" y="134"/>
                  </a:lnTo>
                  <a:lnTo>
                    <a:pt x="12" y="223"/>
                  </a:lnTo>
                  <a:lnTo>
                    <a:pt x="20" y="312"/>
                  </a:lnTo>
                  <a:lnTo>
                    <a:pt x="22" y="345"/>
                  </a:lnTo>
                  <a:lnTo>
                    <a:pt x="22" y="365"/>
                  </a:lnTo>
                  <a:lnTo>
                    <a:pt x="22" y="365"/>
                  </a:lnTo>
                  <a:lnTo>
                    <a:pt x="23" y="380"/>
                  </a:lnTo>
                  <a:lnTo>
                    <a:pt x="25" y="410"/>
                  </a:lnTo>
                  <a:lnTo>
                    <a:pt x="32" y="495"/>
                  </a:lnTo>
                  <a:lnTo>
                    <a:pt x="44" y="626"/>
                  </a:lnTo>
                  <a:lnTo>
                    <a:pt x="44" y="626"/>
                  </a:lnTo>
                  <a:lnTo>
                    <a:pt x="44" y="634"/>
                  </a:lnTo>
                  <a:lnTo>
                    <a:pt x="44" y="638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43" y="642"/>
                  </a:lnTo>
                  <a:lnTo>
                    <a:pt x="43" y="642"/>
                  </a:lnTo>
                  <a:lnTo>
                    <a:pt x="45" y="647"/>
                  </a:lnTo>
                  <a:lnTo>
                    <a:pt x="45" y="647"/>
                  </a:lnTo>
                  <a:lnTo>
                    <a:pt x="54" y="650"/>
                  </a:lnTo>
                  <a:lnTo>
                    <a:pt x="63" y="652"/>
                  </a:lnTo>
                  <a:lnTo>
                    <a:pt x="72" y="653"/>
                  </a:lnTo>
                  <a:lnTo>
                    <a:pt x="81" y="654"/>
                  </a:lnTo>
                  <a:lnTo>
                    <a:pt x="81" y="654"/>
                  </a:lnTo>
                  <a:lnTo>
                    <a:pt x="80" y="653"/>
                  </a:lnTo>
                  <a:lnTo>
                    <a:pt x="80" y="653"/>
                  </a:lnTo>
                  <a:lnTo>
                    <a:pt x="87" y="652"/>
                  </a:lnTo>
                  <a:lnTo>
                    <a:pt x="94" y="651"/>
                  </a:lnTo>
                  <a:lnTo>
                    <a:pt x="100" y="648"/>
                  </a:lnTo>
                  <a:lnTo>
                    <a:pt x="106" y="645"/>
                  </a:lnTo>
                  <a:lnTo>
                    <a:pt x="106" y="645"/>
                  </a:lnTo>
                  <a:lnTo>
                    <a:pt x="107" y="645"/>
                  </a:lnTo>
                  <a:lnTo>
                    <a:pt x="107" y="645"/>
                  </a:lnTo>
                  <a:lnTo>
                    <a:pt x="108" y="645"/>
                  </a:lnTo>
                  <a:lnTo>
                    <a:pt x="110" y="644"/>
                  </a:lnTo>
                  <a:lnTo>
                    <a:pt x="110" y="644"/>
                  </a:lnTo>
                  <a:lnTo>
                    <a:pt x="110" y="644"/>
                  </a:lnTo>
                  <a:lnTo>
                    <a:pt x="110" y="644"/>
                  </a:lnTo>
                  <a:lnTo>
                    <a:pt x="111" y="638"/>
                  </a:lnTo>
                  <a:lnTo>
                    <a:pt x="111" y="638"/>
                  </a:lnTo>
                  <a:lnTo>
                    <a:pt x="111" y="638"/>
                  </a:lnTo>
                  <a:lnTo>
                    <a:pt x="111" y="638"/>
                  </a:lnTo>
                  <a:lnTo>
                    <a:pt x="111" y="622"/>
                  </a:lnTo>
                  <a:lnTo>
                    <a:pt x="109" y="592"/>
                  </a:lnTo>
                  <a:lnTo>
                    <a:pt x="101" y="505"/>
                  </a:lnTo>
                  <a:lnTo>
                    <a:pt x="88" y="372"/>
                  </a:lnTo>
                  <a:lnTo>
                    <a:pt x="88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24"/>
            <p:cNvSpPr>
              <a:spLocks/>
            </p:cNvSpPr>
            <p:nvPr/>
          </p:nvSpPr>
          <p:spPr bwMode="auto">
            <a:xfrm>
              <a:off x="5675" y="2600"/>
              <a:ext cx="101" cy="646"/>
            </a:xfrm>
            <a:custGeom>
              <a:avLst/>
              <a:gdLst/>
              <a:ahLst/>
              <a:cxnLst>
                <a:cxn ang="0">
                  <a:pos x="75" y="365"/>
                </a:cxn>
                <a:cxn ang="0">
                  <a:pos x="75" y="365"/>
                </a:cxn>
                <a:cxn ang="0">
                  <a:pos x="68" y="303"/>
                </a:cxn>
                <a:cxn ang="0">
                  <a:pos x="68" y="303"/>
                </a:cxn>
                <a:cxn ang="0">
                  <a:pos x="37" y="47"/>
                </a:cxn>
                <a:cxn ang="0">
                  <a:pos x="37" y="47"/>
                </a:cxn>
                <a:cxn ang="0">
                  <a:pos x="34" y="18"/>
                </a:cxn>
                <a:cxn ang="0">
                  <a:pos x="34" y="18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19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1" y="90"/>
                </a:cxn>
                <a:cxn ang="0">
                  <a:pos x="4" y="122"/>
                </a:cxn>
                <a:cxn ang="0">
                  <a:pos x="12" y="209"/>
                </a:cxn>
                <a:cxn ang="0">
                  <a:pos x="20" y="295"/>
                </a:cxn>
                <a:cxn ang="0">
                  <a:pos x="22" y="327"/>
                </a:cxn>
                <a:cxn ang="0">
                  <a:pos x="23" y="345"/>
                </a:cxn>
                <a:cxn ang="0">
                  <a:pos x="23" y="345"/>
                </a:cxn>
                <a:cxn ang="0">
                  <a:pos x="26" y="389"/>
                </a:cxn>
                <a:cxn ang="0">
                  <a:pos x="33" y="475"/>
                </a:cxn>
                <a:cxn ang="0">
                  <a:pos x="40" y="560"/>
                </a:cxn>
                <a:cxn ang="0">
                  <a:pos x="43" y="604"/>
                </a:cxn>
                <a:cxn ang="0">
                  <a:pos x="43" y="604"/>
                </a:cxn>
                <a:cxn ang="0">
                  <a:pos x="43" y="624"/>
                </a:cxn>
                <a:cxn ang="0">
                  <a:pos x="43" y="624"/>
                </a:cxn>
                <a:cxn ang="0">
                  <a:pos x="43" y="636"/>
                </a:cxn>
                <a:cxn ang="0">
                  <a:pos x="43" y="636"/>
                </a:cxn>
                <a:cxn ang="0">
                  <a:pos x="44" y="641"/>
                </a:cxn>
                <a:cxn ang="0">
                  <a:pos x="46" y="642"/>
                </a:cxn>
                <a:cxn ang="0">
                  <a:pos x="47" y="643"/>
                </a:cxn>
                <a:cxn ang="0">
                  <a:pos x="47" y="643"/>
                </a:cxn>
                <a:cxn ang="0">
                  <a:pos x="52" y="645"/>
                </a:cxn>
                <a:cxn ang="0">
                  <a:pos x="52" y="645"/>
                </a:cxn>
                <a:cxn ang="0">
                  <a:pos x="67" y="646"/>
                </a:cxn>
                <a:cxn ang="0">
                  <a:pos x="67" y="646"/>
                </a:cxn>
                <a:cxn ang="0">
                  <a:pos x="76" y="646"/>
                </a:cxn>
                <a:cxn ang="0">
                  <a:pos x="84" y="645"/>
                </a:cxn>
                <a:cxn ang="0">
                  <a:pos x="92" y="643"/>
                </a:cxn>
                <a:cxn ang="0">
                  <a:pos x="100" y="639"/>
                </a:cxn>
                <a:cxn ang="0">
                  <a:pos x="100" y="639"/>
                </a:cxn>
                <a:cxn ang="0">
                  <a:pos x="101" y="627"/>
                </a:cxn>
                <a:cxn ang="0">
                  <a:pos x="101" y="615"/>
                </a:cxn>
                <a:cxn ang="0">
                  <a:pos x="101" y="615"/>
                </a:cxn>
                <a:cxn ang="0">
                  <a:pos x="88" y="490"/>
                </a:cxn>
                <a:cxn ang="0">
                  <a:pos x="75" y="365"/>
                </a:cxn>
                <a:cxn ang="0">
                  <a:pos x="75" y="365"/>
                </a:cxn>
              </a:cxnLst>
              <a:rect l="0" t="0" r="r" b="b"/>
              <a:pathLst>
                <a:path w="101" h="646">
                  <a:moveTo>
                    <a:pt x="75" y="365"/>
                  </a:moveTo>
                  <a:lnTo>
                    <a:pt x="75" y="365"/>
                  </a:lnTo>
                  <a:lnTo>
                    <a:pt x="68" y="303"/>
                  </a:lnTo>
                  <a:lnTo>
                    <a:pt x="68" y="303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1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90"/>
                  </a:lnTo>
                  <a:lnTo>
                    <a:pt x="4" y="122"/>
                  </a:lnTo>
                  <a:lnTo>
                    <a:pt x="12" y="209"/>
                  </a:lnTo>
                  <a:lnTo>
                    <a:pt x="20" y="295"/>
                  </a:lnTo>
                  <a:lnTo>
                    <a:pt x="22" y="327"/>
                  </a:lnTo>
                  <a:lnTo>
                    <a:pt x="23" y="345"/>
                  </a:lnTo>
                  <a:lnTo>
                    <a:pt x="23" y="345"/>
                  </a:lnTo>
                  <a:lnTo>
                    <a:pt x="26" y="389"/>
                  </a:lnTo>
                  <a:lnTo>
                    <a:pt x="33" y="475"/>
                  </a:lnTo>
                  <a:lnTo>
                    <a:pt x="40" y="560"/>
                  </a:lnTo>
                  <a:lnTo>
                    <a:pt x="43" y="604"/>
                  </a:lnTo>
                  <a:lnTo>
                    <a:pt x="43" y="604"/>
                  </a:lnTo>
                  <a:lnTo>
                    <a:pt x="43" y="624"/>
                  </a:lnTo>
                  <a:lnTo>
                    <a:pt x="43" y="624"/>
                  </a:lnTo>
                  <a:lnTo>
                    <a:pt x="43" y="636"/>
                  </a:lnTo>
                  <a:lnTo>
                    <a:pt x="43" y="636"/>
                  </a:lnTo>
                  <a:lnTo>
                    <a:pt x="44" y="641"/>
                  </a:lnTo>
                  <a:lnTo>
                    <a:pt x="46" y="642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52" y="645"/>
                  </a:lnTo>
                  <a:lnTo>
                    <a:pt x="52" y="645"/>
                  </a:lnTo>
                  <a:lnTo>
                    <a:pt x="67" y="646"/>
                  </a:lnTo>
                  <a:lnTo>
                    <a:pt x="67" y="646"/>
                  </a:lnTo>
                  <a:lnTo>
                    <a:pt x="76" y="646"/>
                  </a:lnTo>
                  <a:lnTo>
                    <a:pt x="84" y="645"/>
                  </a:lnTo>
                  <a:lnTo>
                    <a:pt x="92" y="643"/>
                  </a:lnTo>
                  <a:lnTo>
                    <a:pt x="100" y="639"/>
                  </a:lnTo>
                  <a:lnTo>
                    <a:pt x="100" y="639"/>
                  </a:lnTo>
                  <a:lnTo>
                    <a:pt x="101" y="627"/>
                  </a:lnTo>
                  <a:lnTo>
                    <a:pt x="101" y="615"/>
                  </a:lnTo>
                  <a:lnTo>
                    <a:pt x="101" y="615"/>
                  </a:lnTo>
                  <a:lnTo>
                    <a:pt x="88" y="490"/>
                  </a:lnTo>
                  <a:lnTo>
                    <a:pt x="75" y="365"/>
                  </a:lnTo>
                  <a:lnTo>
                    <a:pt x="75" y="365"/>
                  </a:lnTo>
                  <a:close/>
                </a:path>
              </a:pathLst>
            </a:custGeom>
            <a:solidFill>
              <a:srgbClr val="D797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25"/>
            <p:cNvSpPr>
              <a:spLocks/>
            </p:cNvSpPr>
            <p:nvPr/>
          </p:nvSpPr>
          <p:spPr bwMode="auto">
            <a:xfrm>
              <a:off x="5375" y="2305"/>
              <a:ext cx="681" cy="300"/>
            </a:xfrm>
            <a:custGeom>
              <a:avLst/>
              <a:gdLst/>
              <a:ahLst/>
              <a:cxnLst>
                <a:cxn ang="0">
                  <a:pos x="680" y="69"/>
                </a:cxn>
                <a:cxn ang="0">
                  <a:pos x="681" y="38"/>
                </a:cxn>
                <a:cxn ang="0">
                  <a:pos x="675" y="12"/>
                </a:cxn>
                <a:cxn ang="0">
                  <a:pos x="646" y="10"/>
                </a:cxn>
                <a:cxn ang="0">
                  <a:pos x="591" y="5"/>
                </a:cxn>
                <a:cxn ang="0">
                  <a:pos x="543" y="2"/>
                </a:cxn>
                <a:cxn ang="0">
                  <a:pos x="381" y="0"/>
                </a:cxn>
                <a:cxn ang="0">
                  <a:pos x="322" y="1"/>
                </a:cxn>
                <a:cxn ang="0">
                  <a:pos x="217" y="8"/>
                </a:cxn>
                <a:cxn ang="0">
                  <a:pos x="139" y="12"/>
                </a:cxn>
                <a:cxn ang="0">
                  <a:pos x="121" y="11"/>
                </a:cxn>
                <a:cxn ang="0">
                  <a:pos x="87" y="10"/>
                </a:cxn>
                <a:cxn ang="0">
                  <a:pos x="19" y="14"/>
                </a:cxn>
                <a:cxn ang="0">
                  <a:pos x="6" y="16"/>
                </a:cxn>
                <a:cxn ang="0">
                  <a:pos x="1" y="21"/>
                </a:cxn>
                <a:cxn ang="0">
                  <a:pos x="10" y="54"/>
                </a:cxn>
                <a:cxn ang="0">
                  <a:pos x="11" y="55"/>
                </a:cxn>
                <a:cxn ang="0">
                  <a:pos x="13" y="90"/>
                </a:cxn>
                <a:cxn ang="0">
                  <a:pos x="13" y="104"/>
                </a:cxn>
                <a:cxn ang="0">
                  <a:pos x="15" y="149"/>
                </a:cxn>
                <a:cxn ang="0">
                  <a:pos x="17" y="180"/>
                </a:cxn>
                <a:cxn ang="0">
                  <a:pos x="22" y="228"/>
                </a:cxn>
                <a:cxn ang="0">
                  <a:pos x="27" y="260"/>
                </a:cxn>
                <a:cxn ang="0">
                  <a:pos x="29" y="277"/>
                </a:cxn>
                <a:cxn ang="0">
                  <a:pos x="28" y="295"/>
                </a:cxn>
                <a:cxn ang="0">
                  <a:pos x="29" y="297"/>
                </a:cxn>
                <a:cxn ang="0">
                  <a:pos x="32" y="298"/>
                </a:cxn>
                <a:cxn ang="0">
                  <a:pos x="100" y="298"/>
                </a:cxn>
                <a:cxn ang="0">
                  <a:pos x="305" y="300"/>
                </a:cxn>
                <a:cxn ang="0">
                  <a:pos x="321" y="299"/>
                </a:cxn>
                <a:cxn ang="0">
                  <a:pos x="324" y="299"/>
                </a:cxn>
                <a:cxn ang="0">
                  <a:pos x="358" y="300"/>
                </a:cxn>
                <a:cxn ang="0">
                  <a:pos x="397" y="299"/>
                </a:cxn>
                <a:cxn ang="0">
                  <a:pos x="473" y="295"/>
                </a:cxn>
                <a:cxn ang="0">
                  <a:pos x="511" y="292"/>
                </a:cxn>
                <a:cxn ang="0">
                  <a:pos x="587" y="283"/>
                </a:cxn>
                <a:cxn ang="0">
                  <a:pos x="668" y="272"/>
                </a:cxn>
                <a:cxn ang="0">
                  <a:pos x="670" y="272"/>
                </a:cxn>
                <a:cxn ang="0">
                  <a:pos x="674" y="269"/>
                </a:cxn>
                <a:cxn ang="0">
                  <a:pos x="674" y="268"/>
                </a:cxn>
                <a:cxn ang="0">
                  <a:pos x="672" y="259"/>
                </a:cxn>
                <a:cxn ang="0">
                  <a:pos x="673" y="250"/>
                </a:cxn>
                <a:cxn ang="0">
                  <a:pos x="673" y="232"/>
                </a:cxn>
                <a:cxn ang="0">
                  <a:pos x="676" y="194"/>
                </a:cxn>
                <a:cxn ang="0">
                  <a:pos x="679" y="155"/>
                </a:cxn>
                <a:cxn ang="0">
                  <a:pos x="679" y="139"/>
                </a:cxn>
                <a:cxn ang="0">
                  <a:pos x="679" y="87"/>
                </a:cxn>
                <a:cxn ang="0">
                  <a:pos x="680" y="69"/>
                </a:cxn>
              </a:cxnLst>
              <a:rect l="0" t="0" r="r" b="b"/>
              <a:pathLst>
                <a:path w="681" h="300">
                  <a:moveTo>
                    <a:pt x="680" y="69"/>
                  </a:moveTo>
                  <a:lnTo>
                    <a:pt x="680" y="69"/>
                  </a:lnTo>
                  <a:lnTo>
                    <a:pt x="681" y="55"/>
                  </a:lnTo>
                  <a:lnTo>
                    <a:pt x="681" y="38"/>
                  </a:lnTo>
                  <a:lnTo>
                    <a:pt x="681" y="18"/>
                  </a:lnTo>
                  <a:lnTo>
                    <a:pt x="675" y="12"/>
                  </a:lnTo>
                  <a:lnTo>
                    <a:pt x="675" y="12"/>
                  </a:lnTo>
                  <a:lnTo>
                    <a:pt x="646" y="10"/>
                  </a:lnTo>
                  <a:lnTo>
                    <a:pt x="591" y="5"/>
                  </a:lnTo>
                  <a:lnTo>
                    <a:pt x="591" y="5"/>
                  </a:lnTo>
                  <a:lnTo>
                    <a:pt x="573" y="4"/>
                  </a:lnTo>
                  <a:lnTo>
                    <a:pt x="543" y="2"/>
                  </a:lnTo>
                  <a:lnTo>
                    <a:pt x="464" y="1"/>
                  </a:lnTo>
                  <a:lnTo>
                    <a:pt x="381" y="0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274" y="4"/>
                  </a:lnTo>
                  <a:lnTo>
                    <a:pt x="217" y="8"/>
                  </a:lnTo>
                  <a:lnTo>
                    <a:pt x="162" y="12"/>
                  </a:lnTo>
                  <a:lnTo>
                    <a:pt x="139" y="12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05" y="10"/>
                  </a:lnTo>
                  <a:lnTo>
                    <a:pt x="87" y="10"/>
                  </a:lnTo>
                  <a:lnTo>
                    <a:pt x="50" y="11"/>
                  </a:lnTo>
                  <a:lnTo>
                    <a:pt x="19" y="14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3" y="18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10" y="54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2" y="74"/>
                  </a:lnTo>
                  <a:lnTo>
                    <a:pt x="13" y="90"/>
                  </a:lnTo>
                  <a:lnTo>
                    <a:pt x="13" y="104"/>
                  </a:lnTo>
                  <a:lnTo>
                    <a:pt x="13" y="104"/>
                  </a:lnTo>
                  <a:lnTo>
                    <a:pt x="14" y="124"/>
                  </a:lnTo>
                  <a:lnTo>
                    <a:pt x="15" y="149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9" y="204"/>
                  </a:lnTo>
                  <a:lnTo>
                    <a:pt x="22" y="228"/>
                  </a:lnTo>
                  <a:lnTo>
                    <a:pt x="22" y="228"/>
                  </a:lnTo>
                  <a:lnTo>
                    <a:pt x="27" y="260"/>
                  </a:lnTo>
                  <a:lnTo>
                    <a:pt x="27" y="260"/>
                  </a:lnTo>
                  <a:lnTo>
                    <a:pt x="29" y="277"/>
                  </a:lnTo>
                  <a:lnTo>
                    <a:pt x="28" y="295"/>
                  </a:lnTo>
                  <a:lnTo>
                    <a:pt x="28" y="295"/>
                  </a:lnTo>
                  <a:lnTo>
                    <a:pt x="28" y="296"/>
                  </a:lnTo>
                  <a:lnTo>
                    <a:pt x="29" y="297"/>
                  </a:lnTo>
                  <a:lnTo>
                    <a:pt x="30" y="298"/>
                  </a:lnTo>
                  <a:lnTo>
                    <a:pt x="32" y="298"/>
                  </a:lnTo>
                  <a:lnTo>
                    <a:pt x="32" y="298"/>
                  </a:lnTo>
                  <a:lnTo>
                    <a:pt x="100" y="298"/>
                  </a:lnTo>
                  <a:lnTo>
                    <a:pt x="168" y="299"/>
                  </a:lnTo>
                  <a:lnTo>
                    <a:pt x="305" y="300"/>
                  </a:lnTo>
                  <a:lnTo>
                    <a:pt x="305" y="300"/>
                  </a:lnTo>
                  <a:lnTo>
                    <a:pt x="321" y="299"/>
                  </a:lnTo>
                  <a:lnTo>
                    <a:pt x="324" y="299"/>
                  </a:lnTo>
                  <a:lnTo>
                    <a:pt x="324" y="299"/>
                  </a:lnTo>
                  <a:lnTo>
                    <a:pt x="341" y="299"/>
                  </a:lnTo>
                  <a:lnTo>
                    <a:pt x="358" y="300"/>
                  </a:lnTo>
                  <a:lnTo>
                    <a:pt x="358" y="300"/>
                  </a:lnTo>
                  <a:lnTo>
                    <a:pt x="397" y="299"/>
                  </a:lnTo>
                  <a:lnTo>
                    <a:pt x="435" y="297"/>
                  </a:lnTo>
                  <a:lnTo>
                    <a:pt x="473" y="295"/>
                  </a:lnTo>
                  <a:lnTo>
                    <a:pt x="511" y="292"/>
                  </a:lnTo>
                  <a:lnTo>
                    <a:pt x="511" y="292"/>
                  </a:lnTo>
                  <a:lnTo>
                    <a:pt x="587" y="283"/>
                  </a:lnTo>
                  <a:lnTo>
                    <a:pt x="587" y="283"/>
                  </a:lnTo>
                  <a:lnTo>
                    <a:pt x="628" y="278"/>
                  </a:lnTo>
                  <a:lnTo>
                    <a:pt x="668" y="272"/>
                  </a:lnTo>
                  <a:lnTo>
                    <a:pt x="668" y="272"/>
                  </a:lnTo>
                  <a:lnTo>
                    <a:pt x="670" y="272"/>
                  </a:lnTo>
                  <a:lnTo>
                    <a:pt x="672" y="271"/>
                  </a:lnTo>
                  <a:lnTo>
                    <a:pt x="674" y="269"/>
                  </a:lnTo>
                  <a:lnTo>
                    <a:pt x="674" y="268"/>
                  </a:lnTo>
                  <a:lnTo>
                    <a:pt x="674" y="268"/>
                  </a:lnTo>
                  <a:lnTo>
                    <a:pt x="672" y="263"/>
                  </a:lnTo>
                  <a:lnTo>
                    <a:pt x="672" y="259"/>
                  </a:lnTo>
                  <a:lnTo>
                    <a:pt x="673" y="250"/>
                  </a:lnTo>
                  <a:lnTo>
                    <a:pt x="673" y="250"/>
                  </a:lnTo>
                  <a:lnTo>
                    <a:pt x="673" y="241"/>
                  </a:lnTo>
                  <a:lnTo>
                    <a:pt x="673" y="232"/>
                  </a:lnTo>
                  <a:lnTo>
                    <a:pt x="673" y="232"/>
                  </a:lnTo>
                  <a:lnTo>
                    <a:pt x="676" y="194"/>
                  </a:lnTo>
                  <a:lnTo>
                    <a:pt x="676" y="194"/>
                  </a:lnTo>
                  <a:lnTo>
                    <a:pt x="679" y="155"/>
                  </a:lnTo>
                  <a:lnTo>
                    <a:pt x="679" y="155"/>
                  </a:lnTo>
                  <a:lnTo>
                    <a:pt x="679" y="139"/>
                  </a:lnTo>
                  <a:lnTo>
                    <a:pt x="679" y="113"/>
                  </a:lnTo>
                  <a:lnTo>
                    <a:pt x="679" y="87"/>
                  </a:lnTo>
                  <a:lnTo>
                    <a:pt x="680" y="69"/>
                  </a:lnTo>
                  <a:lnTo>
                    <a:pt x="680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26"/>
            <p:cNvSpPr>
              <a:spLocks/>
            </p:cNvSpPr>
            <p:nvPr/>
          </p:nvSpPr>
          <p:spPr bwMode="auto">
            <a:xfrm>
              <a:off x="5383" y="2310"/>
              <a:ext cx="668" cy="289"/>
            </a:xfrm>
            <a:custGeom>
              <a:avLst/>
              <a:gdLst/>
              <a:ahLst/>
              <a:cxnLst>
                <a:cxn ang="0">
                  <a:pos x="296" y="288"/>
                </a:cxn>
                <a:cxn ang="0">
                  <a:pos x="191" y="289"/>
                </a:cxn>
                <a:cxn ang="0">
                  <a:pos x="132" y="287"/>
                </a:cxn>
                <a:cxn ang="0">
                  <a:pos x="73" y="286"/>
                </a:cxn>
                <a:cxn ang="0">
                  <a:pos x="29" y="286"/>
                </a:cxn>
                <a:cxn ang="0">
                  <a:pos x="30" y="279"/>
                </a:cxn>
                <a:cxn ang="0">
                  <a:pos x="28" y="260"/>
                </a:cxn>
                <a:cxn ang="0">
                  <a:pos x="25" y="244"/>
                </a:cxn>
                <a:cxn ang="0">
                  <a:pos x="22" y="222"/>
                </a:cxn>
                <a:cxn ang="0">
                  <a:pos x="19" y="200"/>
                </a:cxn>
                <a:cxn ang="0">
                  <a:pos x="17" y="190"/>
                </a:cxn>
                <a:cxn ang="0">
                  <a:pos x="14" y="154"/>
                </a:cxn>
                <a:cxn ang="0">
                  <a:pos x="14" y="148"/>
                </a:cxn>
                <a:cxn ang="0">
                  <a:pos x="15" y="138"/>
                </a:cxn>
                <a:cxn ang="0">
                  <a:pos x="11" y="89"/>
                </a:cxn>
                <a:cxn ang="0">
                  <a:pos x="10" y="47"/>
                </a:cxn>
                <a:cxn ang="0">
                  <a:pos x="0" y="20"/>
                </a:cxn>
                <a:cxn ang="0">
                  <a:pos x="3" y="15"/>
                </a:cxn>
                <a:cxn ang="0">
                  <a:pos x="33" y="13"/>
                </a:cxn>
                <a:cxn ang="0">
                  <a:pos x="83" y="12"/>
                </a:cxn>
                <a:cxn ang="0">
                  <a:pos x="112" y="13"/>
                </a:cxn>
                <a:cxn ang="0">
                  <a:pos x="119" y="13"/>
                </a:cxn>
                <a:cxn ang="0">
                  <a:pos x="147" y="12"/>
                </a:cxn>
                <a:cxn ang="0">
                  <a:pos x="169" y="11"/>
                </a:cxn>
                <a:cxn ang="0">
                  <a:pos x="245" y="5"/>
                </a:cxn>
                <a:cxn ang="0">
                  <a:pos x="264" y="4"/>
                </a:cxn>
                <a:cxn ang="0">
                  <a:pos x="314" y="3"/>
                </a:cxn>
                <a:cxn ang="0">
                  <a:pos x="341" y="1"/>
                </a:cxn>
                <a:cxn ang="0">
                  <a:pos x="379" y="0"/>
                </a:cxn>
                <a:cxn ang="0">
                  <a:pos x="441" y="0"/>
                </a:cxn>
                <a:cxn ang="0">
                  <a:pos x="555" y="3"/>
                </a:cxn>
                <a:cxn ang="0">
                  <a:pos x="586" y="5"/>
                </a:cxn>
                <a:cxn ang="0">
                  <a:pos x="663" y="14"/>
                </a:cxn>
                <a:cxn ang="0">
                  <a:pos x="667" y="19"/>
                </a:cxn>
                <a:cxn ang="0">
                  <a:pos x="668" y="52"/>
                </a:cxn>
                <a:cxn ang="0">
                  <a:pos x="667" y="63"/>
                </a:cxn>
                <a:cxn ang="0">
                  <a:pos x="663" y="100"/>
                </a:cxn>
                <a:cxn ang="0">
                  <a:pos x="662" y="110"/>
                </a:cxn>
                <a:cxn ang="0">
                  <a:pos x="663" y="123"/>
                </a:cxn>
                <a:cxn ang="0">
                  <a:pos x="663" y="147"/>
                </a:cxn>
                <a:cxn ang="0">
                  <a:pos x="664" y="158"/>
                </a:cxn>
                <a:cxn ang="0">
                  <a:pos x="663" y="180"/>
                </a:cxn>
                <a:cxn ang="0">
                  <a:pos x="663" y="192"/>
                </a:cxn>
                <a:cxn ang="0">
                  <a:pos x="660" y="213"/>
                </a:cxn>
                <a:cxn ang="0">
                  <a:pos x="659" y="234"/>
                </a:cxn>
                <a:cxn ang="0">
                  <a:pos x="658" y="245"/>
                </a:cxn>
                <a:cxn ang="0">
                  <a:pos x="657" y="251"/>
                </a:cxn>
                <a:cxn ang="0">
                  <a:pos x="657" y="261"/>
                </a:cxn>
                <a:cxn ang="0">
                  <a:pos x="628" y="266"/>
                </a:cxn>
                <a:cxn ang="0">
                  <a:pos x="599" y="270"/>
                </a:cxn>
                <a:cxn ang="0">
                  <a:pos x="578" y="274"/>
                </a:cxn>
                <a:cxn ang="0">
                  <a:pos x="501" y="282"/>
                </a:cxn>
                <a:cxn ang="0">
                  <a:pos x="465" y="284"/>
                </a:cxn>
                <a:cxn ang="0">
                  <a:pos x="351" y="287"/>
                </a:cxn>
                <a:cxn ang="0">
                  <a:pos x="325" y="286"/>
                </a:cxn>
                <a:cxn ang="0">
                  <a:pos x="313" y="287"/>
                </a:cxn>
                <a:cxn ang="0">
                  <a:pos x="296" y="288"/>
                </a:cxn>
              </a:cxnLst>
              <a:rect l="0" t="0" r="r" b="b"/>
              <a:pathLst>
                <a:path w="668" h="289">
                  <a:moveTo>
                    <a:pt x="296" y="288"/>
                  </a:moveTo>
                  <a:lnTo>
                    <a:pt x="296" y="288"/>
                  </a:lnTo>
                  <a:lnTo>
                    <a:pt x="243" y="288"/>
                  </a:lnTo>
                  <a:lnTo>
                    <a:pt x="191" y="289"/>
                  </a:lnTo>
                  <a:lnTo>
                    <a:pt x="191" y="289"/>
                  </a:lnTo>
                  <a:lnTo>
                    <a:pt x="132" y="287"/>
                  </a:lnTo>
                  <a:lnTo>
                    <a:pt x="103" y="286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29" y="286"/>
                  </a:lnTo>
                  <a:lnTo>
                    <a:pt x="29" y="286"/>
                  </a:lnTo>
                  <a:lnTo>
                    <a:pt x="30" y="279"/>
                  </a:lnTo>
                  <a:lnTo>
                    <a:pt x="30" y="273"/>
                  </a:lnTo>
                  <a:lnTo>
                    <a:pt x="28" y="260"/>
                  </a:lnTo>
                  <a:lnTo>
                    <a:pt x="28" y="260"/>
                  </a:lnTo>
                  <a:lnTo>
                    <a:pt x="25" y="244"/>
                  </a:lnTo>
                  <a:lnTo>
                    <a:pt x="25" y="244"/>
                  </a:lnTo>
                  <a:lnTo>
                    <a:pt x="22" y="222"/>
                  </a:lnTo>
                  <a:lnTo>
                    <a:pt x="22" y="222"/>
                  </a:lnTo>
                  <a:lnTo>
                    <a:pt x="19" y="200"/>
                  </a:lnTo>
                  <a:lnTo>
                    <a:pt x="17" y="190"/>
                  </a:lnTo>
                  <a:lnTo>
                    <a:pt x="17" y="190"/>
                  </a:lnTo>
                  <a:lnTo>
                    <a:pt x="14" y="163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48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1" y="58"/>
                  </a:lnTo>
                  <a:lnTo>
                    <a:pt x="10" y="47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14" y="14"/>
                  </a:lnTo>
                  <a:lnTo>
                    <a:pt x="33" y="13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99" y="12"/>
                  </a:lnTo>
                  <a:lnTo>
                    <a:pt x="112" y="13"/>
                  </a:lnTo>
                  <a:lnTo>
                    <a:pt x="112" y="13"/>
                  </a:lnTo>
                  <a:lnTo>
                    <a:pt x="119" y="13"/>
                  </a:lnTo>
                  <a:lnTo>
                    <a:pt x="128" y="13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69" y="11"/>
                  </a:lnTo>
                  <a:lnTo>
                    <a:pt x="193" y="10"/>
                  </a:lnTo>
                  <a:lnTo>
                    <a:pt x="245" y="5"/>
                  </a:lnTo>
                  <a:lnTo>
                    <a:pt x="245" y="5"/>
                  </a:lnTo>
                  <a:lnTo>
                    <a:pt x="264" y="4"/>
                  </a:lnTo>
                  <a:lnTo>
                    <a:pt x="283" y="4"/>
                  </a:lnTo>
                  <a:lnTo>
                    <a:pt x="314" y="3"/>
                  </a:lnTo>
                  <a:lnTo>
                    <a:pt x="314" y="3"/>
                  </a:lnTo>
                  <a:lnTo>
                    <a:pt x="341" y="1"/>
                  </a:lnTo>
                  <a:lnTo>
                    <a:pt x="359" y="0"/>
                  </a:lnTo>
                  <a:lnTo>
                    <a:pt x="379" y="0"/>
                  </a:lnTo>
                  <a:lnTo>
                    <a:pt x="379" y="0"/>
                  </a:lnTo>
                  <a:lnTo>
                    <a:pt x="441" y="0"/>
                  </a:lnTo>
                  <a:lnTo>
                    <a:pt x="503" y="1"/>
                  </a:lnTo>
                  <a:lnTo>
                    <a:pt x="555" y="3"/>
                  </a:lnTo>
                  <a:lnTo>
                    <a:pt x="586" y="5"/>
                  </a:lnTo>
                  <a:lnTo>
                    <a:pt x="586" y="5"/>
                  </a:lnTo>
                  <a:lnTo>
                    <a:pt x="631" y="10"/>
                  </a:lnTo>
                  <a:lnTo>
                    <a:pt x="663" y="14"/>
                  </a:lnTo>
                  <a:lnTo>
                    <a:pt x="667" y="19"/>
                  </a:lnTo>
                  <a:lnTo>
                    <a:pt x="667" y="19"/>
                  </a:lnTo>
                  <a:lnTo>
                    <a:pt x="668" y="39"/>
                  </a:lnTo>
                  <a:lnTo>
                    <a:pt x="668" y="52"/>
                  </a:lnTo>
                  <a:lnTo>
                    <a:pt x="667" y="63"/>
                  </a:lnTo>
                  <a:lnTo>
                    <a:pt x="667" y="63"/>
                  </a:lnTo>
                  <a:lnTo>
                    <a:pt x="664" y="87"/>
                  </a:lnTo>
                  <a:lnTo>
                    <a:pt x="663" y="100"/>
                  </a:lnTo>
                  <a:lnTo>
                    <a:pt x="663" y="110"/>
                  </a:lnTo>
                  <a:lnTo>
                    <a:pt x="662" y="110"/>
                  </a:lnTo>
                  <a:lnTo>
                    <a:pt x="663" y="123"/>
                  </a:lnTo>
                  <a:lnTo>
                    <a:pt x="663" y="123"/>
                  </a:lnTo>
                  <a:lnTo>
                    <a:pt x="663" y="132"/>
                  </a:lnTo>
                  <a:lnTo>
                    <a:pt x="663" y="147"/>
                  </a:lnTo>
                  <a:lnTo>
                    <a:pt x="664" y="158"/>
                  </a:lnTo>
                  <a:lnTo>
                    <a:pt x="664" y="158"/>
                  </a:lnTo>
                  <a:lnTo>
                    <a:pt x="663" y="169"/>
                  </a:lnTo>
                  <a:lnTo>
                    <a:pt x="663" y="180"/>
                  </a:lnTo>
                  <a:lnTo>
                    <a:pt x="663" y="180"/>
                  </a:lnTo>
                  <a:lnTo>
                    <a:pt x="663" y="192"/>
                  </a:lnTo>
                  <a:lnTo>
                    <a:pt x="663" y="192"/>
                  </a:lnTo>
                  <a:lnTo>
                    <a:pt x="660" y="213"/>
                  </a:lnTo>
                  <a:lnTo>
                    <a:pt x="660" y="213"/>
                  </a:lnTo>
                  <a:lnTo>
                    <a:pt x="659" y="234"/>
                  </a:lnTo>
                  <a:lnTo>
                    <a:pt x="659" y="234"/>
                  </a:lnTo>
                  <a:lnTo>
                    <a:pt x="658" y="245"/>
                  </a:lnTo>
                  <a:lnTo>
                    <a:pt x="658" y="245"/>
                  </a:lnTo>
                  <a:lnTo>
                    <a:pt x="657" y="251"/>
                  </a:lnTo>
                  <a:lnTo>
                    <a:pt x="656" y="256"/>
                  </a:lnTo>
                  <a:lnTo>
                    <a:pt x="657" y="261"/>
                  </a:lnTo>
                  <a:lnTo>
                    <a:pt x="657" y="261"/>
                  </a:lnTo>
                  <a:lnTo>
                    <a:pt x="628" y="266"/>
                  </a:lnTo>
                  <a:lnTo>
                    <a:pt x="599" y="270"/>
                  </a:lnTo>
                  <a:lnTo>
                    <a:pt x="599" y="270"/>
                  </a:lnTo>
                  <a:lnTo>
                    <a:pt x="578" y="274"/>
                  </a:lnTo>
                  <a:lnTo>
                    <a:pt x="578" y="274"/>
                  </a:lnTo>
                  <a:lnTo>
                    <a:pt x="541" y="278"/>
                  </a:lnTo>
                  <a:lnTo>
                    <a:pt x="501" y="282"/>
                  </a:lnTo>
                  <a:lnTo>
                    <a:pt x="501" y="282"/>
                  </a:lnTo>
                  <a:lnTo>
                    <a:pt x="465" y="284"/>
                  </a:lnTo>
                  <a:lnTo>
                    <a:pt x="428" y="286"/>
                  </a:lnTo>
                  <a:lnTo>
                    <a:pt x="351" y="287"/>
                  </a:lnTo>
                  <a:lnTo>
                    <a:pt x="351" y="287"/>
                  </a:lnTo>
                  <a:lnTo>
                    <a:pt x="325" y="286"/>
                  </a:lnTo>
                  <a:lnTo>
                    <a:pt x="325" y="286"/>
                  </a:lnTo>
                  <a:lnTo>
                    <a:pt x="313" y="287"/>
                  </a:lnTo>
                  <a:lnTo>
                    <a:pt x="313" y="287"/>
                  </a:lnTo>
                  <a:lnTo>
                    <a:pt x="296" y="288"/>
                  </a:lnTo>
                  <a:lnTo>
                    <a:pt x="296" y="288"/>
                  </a:lnTo>
                  <a:close/>
                </a:path>
              </a:pathLst>
            </a:custGeom>
            <a:solidFill>
              <a:srgbClr val="FBBD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7"/>
            <p:cNvSpPr>
              <a:spLocks noEditPoints="1"/>
            </p:cNvSpPr>
            <p:nvPr/>
          </p:nvSpPr>
          <p:spPr bwMode="auto">
            <a:xfrm>
              <a:off x="5392" y="2336"/>
              <a:ext cx="654" cy="254"/>
            </a:xfrm>
            <a:custGeom>
              <a:avLst/>
              <a:gdLst/>
              <a:ahLst/>
              <a:cxnLst>
                <a:cxn ang="0">
                  <a:pos x="440" y="254"/>
                </a:cxn>
                <a:cxn ang="0">
                  <a:pos x="520" y="239"/>
                </a:cxn>
                <a:cxn ang="0">
                  <a:pos x="632" y="161"/>
                </a:cxn>
                <a:cxn ang="0">
                  <a:pos x="261" y="217"/>
                </a:cxn>
                <a:cxn ang="0">
                  <a:pos x="140" y="239"/>
                </a:cxn>
                <a:cxn ang="0">
                  <a:pos x="263" y="220"/>
                </a:cxn>
                <a:cxn ang="0">
                  <a:pos x="635" y="162"/>
                </a:cxn>
                <a:cxn ang="0">
                  <a:pos x="578" y="208"/>
                </a:cxn>
                <a:cxn ang="0">
                  <a:pos x="397" y="227"/>
                </a:cxn>
                <a:cxn ang="0">
                  <a:pos x="484" y="217"/>
                </a:cxn>
                <a:cxn ang="0">
                  <a:pos x="637" y="201"/>
                </a:cxn>
                <a:cxn ang="0">
                  <a:pos x="570" y="73"/>
                </a:cxn>
                <a:cxn ang="0">
                  <a:pos x="245" y="74"/>
                </a:cxn>
                <a:cxn ang="0">
                  <a:pos x="16" y="103"/>
                </a:cxn>
                <a:cxn ang="0">
                  <a:pos x="51" y="106"/>
                </a:cxn>
                <a:cxn ang="0">
                  <a:pos x="359" y="71"/>
                </a:cxn>
                <a:cxn ang="0">
                  <a:pos x="599" y="78"/>
                </a:cxn>
                <a:cxn ang="0">
                  <a:pos x="654" y="81"/>
                </a:cxn>
                <a:cxn ang="0">
                  <a:pos x="71" y="85"/>
                </a:cxn>
                <a:cxn ang="0">
                  <a:pos x="309" y="53"/>
                </a:cxn>
                <a:cxn ang="0">
                  <a:pos x="311" y="39"/>
                </a:cxn>
                <a:cxn ang="0">
                  <a:pos x="109" y="15"/>
                </a:cxn>
                <a:cxn ang="0">
                  <a:pos x="65" y="23"/>
                </a:cxn>
                <a:cxn ang="0">
                  <a:pos x="232" y="35"/>
                </a:cxn>
                <a:cxn ang="0">
                  <a:pos x="181" y="54"/>
                </a:cxn>
                <a:cxn ang="0">
                  <a:pos x="30" y="86"/>
                </a:cxn>
                <a:cxn ang="0">
                  <a:pos x="29" y="82"/>
                </a:cxn>
                <a:cxn ang="0">
                  <a:pos x="179" y="50"/>
                </a:cxn>
                <a:cxn ang="0">
                  <a:pos x="198" y="36"/>
                </a:cxn>
                <a:cxn ang="0">
                  <a:pos x="1" y="21"/>
                </a:cxn>
                <a:cxn ang="0">
                  <a:pos x="3" y="19"/>
                </a:cxn>
                <a:cxn ang="0">
                  <a:pos x="102" y="6"/>
                </a:cxn>
                <a:cxn ang="0">
                  <a:pos x="291" y="15"/>
                </a:cxn>
                <a:cxn ang="0">
                  <a:pos x="565" y="35"/>
                </a:cxn>
                <a:cxn ang="0">
                  <a:pos x="640" y="29"/>
                </a:cxn>
                <a:cxn ang="0">
                  <a:pos x="536" y="42"/>
                </a:cxn>
                <a:cxn ang="0">
                  <a:pos x="253" y="17"/>
                </a:cxn>
                <a:cxn ang="0">
                  <a:pos x="125" y="13"/>
                </a:cxn>
                <a:cxn ang="0">
                  <a:pos x="332" y="36"/>
                </a:cxn>
                <a:cxn ang="0">
                  <a:pos x="328" y="54"/>
                </a:cxn>
                <a:cxn ang="0">
                  <a:pos x="93" y="87"/>
                </a:cxn>
                <a:cxn ang="0">
                  <a:pos x="50" y="16"/>
                </a:cxn>
                <a:cxn ang="0">
                  <a:pos x="84" y="184"/>
                </a:cxn>
                <a:cxn ang="0">
                  <a:pos x="175" y="167"/>
                </a:cxn>
                <a:cxn ang="0">
                  <a:pos x="109" y="153"/>
                </a:cxn>
                <a:cxn ang="0">
                  <a:pos x="8" y="145"/>
                </a:cxn>
                <a:cxn ang="0">
                  <a:pos x="37" y="155"/>
                </a:cxn>
                <a:cxn ang="0">
                  <a:pos x="163" y="165"/>
                </a:cxn>
                <a:cxn ang="0">
                  <a:pos x="40" y="185"/>
                </a:cxn>
                <a:cxn ang="0">
                  <a:pos x="16" y="193"/>
                </a:cxn>
                <a:cxn ang="0">
                  <a:pos x="518" y="152"/>
                </a:cxn>
                <a:cxn ang="0">
                  <a:pos x="572" y="137"/>
                </a:cxn>
                <a:cxn ang="0">
                  <a:pos x="505" y="133"/>
                </a:cxn>
                <a:cxn ang="0">
                  <a:pos x="218" y="116"/>
                </a:cxn>
                <a:cxn ang="0">
                  <a:pos x="20" y="128"/>
                </a:cxn>
                <a:cxn ang="0">
                  <a:pos x="59" y="132"/>
                </a:cxn>
                <a:cxn ang="0">
                  <a:pos x="352" y="122"/>
                </a:cxn>
                <a:cxn ang="0">
                  <a:pos x="544" y="137"/>
                </a:cxn>
                <a:cxn ang="0">
                  <a:pos x="548" y="144"/>
                </a:cxn>
                <a:cxn ang="0">
                  <a:pos x="331" y="175"/>
                </a:cxn>
                <a:cxn ang="0">
                  <a:pos x="59" y="208"/>
                </a:cxn>
                <a:cxn ang="0">
                  <a:pos x="30" y="217"/>
                </a:cxn>
                <a:cxn ang="0">
                  <a:pos x="166" y="210"/>
                </a:cxn>
              </a:cxnLst>
              <a:rect l="0" t="0" r="r" b="b"/>
              <a:pathLst>
                <a:path w="654" h="254">
                  <a:moveTo>
                    <a:pt x="530" y="237"/>
                  </a:moveTo>
                  <a:lnTo>
                    <a:pt x="530" y="237"/>
                  </a:lnTo>
                  <a:lnTo>
                    <a:pt x="526" y="240"/>
                  </a:lnTo>
                  <a:lnTo>
                    <a:pt x="521" y="242"/>
                  </a:lnTo>
                  <a:lnTo>
                    <a:pt x="512" y="245"/>
                  </a:lnTo>
                  <a:lnTo>
                    <a:pt x="503" y="246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67" y="251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38" y="254"/>
                  </a:lnTo>
                  <a:lnTo>
                    <a:pt x="438" y="253"/>
                  </a:lnTo>
                  <a:lnTo>
                    <a:pt x="439" y="251"/>
                  </a:lnTo>
                  <a:lnTo>
                    <a:pt x="440" y="250"/>
                  </a:lnTo>
                  <a:lnTo>
                    <a:pt x="440" y="250"/>
                  </a:lnTo>
                  <a:lnTo>
                    <a:pt x="452" y="248"/>
                  </a:lnTo>
                  <a:lnTo>
                    <a:pt x="465" y="247"/>
                  </a:lnTo>
                  <a:lnTo>
                    <a:pt x="489" y="244"/>
                  </a:lnTo>
                  <a:lnTo>
                    <a:pt x="489" y="244"/>
                  </a:lnTo>
                  <a:lnTo>
                    <a:pt x="510" y="242"/>
                  </a:lnTo>
                  <a:lnTo>
                    <a:pt x="520" y="239"/>
                  </a:lnTo>
                  <a:lnTo>
                    <a:pt x="524" y="237"/>
                  </a:lnTo>
                  <a:lnTo>
                    <a:pt x="529" y="235"/>
                  </a:lnTo>
                  <a:lnTo>
                    <a:pt x="529" y="235"/>
                  </a:lnTo>
                  <a:lnTo>
                    <a:pt x="529" y="235"/>
                  </a:lnTo>
                  <a:lnTo>
                    <a:pt x="530" y="235"/>
                  </a:lnTo>
                  <a:lnTo>
                    <a:pt x="530" y="236"/>
                  </a:lnTo>
                  <a:lnTo>
                    <a:pt x="530" y="237"/>
                  </a:lnTo>
                  <a:lnTo>
                    <a:pt x="530" y="237"/>
                  </a:lnTo>
                  <a:close/>
                  <a:moveTo>
                    <a:pt x="643" y="156"/>
                  </a:moveTo>
                  <a:lnTo>
                    <a:pt x="643" y="156"/>
                  </a:lnTo>
                  <a:lnTo>
                    <a:pt x="632" y="161"/>
                  </a:lnTo>
                  <a:lnTo>
                    <a:pt x="619" y="164"/>
                  </a:lnTo>
                  <a:lnTo>
                    <a:pt x="592" y="170"/>
                  </a:lnTo>
                  <a:lnTo>
                    <a:pt x="592" y="170"/>
                  </a:lnTo>
                  <a:lnTo>
                    <a:pt x="527" y="183"/>
                  </a:lnTo>
                  <a:lnTo>
                    <a:pt x="527" y="183"/>
                  </a:lnTo>
                  <a:lnTo>
                    <a:pt x="494" y="189"/>
                  </a:lnTo>
                  <a:lnTo>
                    <a:pt x="459" y="194"/>
                  </a:lnTo>
                  <a:lnTo>
                    <a:pt x="391" y="203"/>
                  </a:lnTo>
                  <a:lnTo>
                    <a:pt x="391" y="203"/>
                  </a:lnTo>
                  <a:lnTo>
                    <a:pt x="326" y="210"/>
                  </a:lnTo>
                  <a:lnTo>
                    <a:pt x="261" y="217"/>
                  </a:lnTo>
                  <a:lnTo>
                    <a:pt x="261" y="217"/>
                  </a:lnTo>
                  <a:lnTo>
                    <a:pt x="230" y="220"/>
                  </a:lnTo>
                  <a:lnTo>
                    <a:pt x="215" y="222"/>
                  </a:lnTo>
                  <a:lnTo>
                    <a:pt x="200" y="225"/>
                  </a:lnTo>
                  <a:lnTo>
                    <a:pt x="200" y="225"/>
                  </a:lnTo>
                  <a:lnTo>
                    <a:pt x="172" y="232"/>
                  </a:lnTo>
                  <a:lnTo>
                    <a:pt x="158" y="236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41" y="238"/>
                  </a:lnTo>
                  <a:lnTo>
                    <a:pt x="140" y="239"/>
                  </a:lnTo>
                  <a:lnTo>
                    <a:pt x="140" y="240"/>
                  </a:lnTo>
                  <a:lnTo>
                    <a:pt x="142" y="241"/>
                  </a:lnTo>
                  <a:lnTo>
                    <a:pt x="142" y="241"/>
                  </a:lnTo>
                  <a:lnTo>
                    <a:pt x="156" y="239"/>
                  </a:lnTo>
                  <a:lnTo>
                    <a:pt x="169" y="237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211" y="226"/>
                  </a:lnTo>
                  <a:lnTo>
                    <a:pt x="228" y="224"/>
                  </a:lnTo>
                  <a:lnTo>
                    <a:pt x="263" y="220"/>
                  </a:lnTo>
                  <a:lnTo>
                    <a:pt x="263" y="220"/>
                  </a:lnTo>
                  <a:lnTo>
                    <a:pt x="331" y="213"/>
                  </a:lnTo>
                  <a:lnTo>
                    <a:pt x="400" y="205"/>
                  </a:lnTo>
                  <a:lnTo>
                    <a:pt x="400" y="205"/>
                  </a:lnTo>
                  <a:lnTo>
                    <a:pt x="467" y="196"/>
                  </a:lnTo>
                  <a:lnTo>
                    <a:pt x="501" y="191"/>
                  </a:lnTo>
                  <a:lnTo>
                    <a:pt x="534" y="185"/>
                  </a:lnTo>
                  <a:lnTo>
                    <a:pt x="534" y="185"/>
                  </a:lnTo>
                  <a:lnTo>
                    <a:pt x="598" y="171"/>
                  </a:lnTo>
                  <a:lnTo>
                    <a:pt x="598" y="171"/>
                  </a:lnTo>
                  <a:lnTo>
                    <a:pt x="623" y="166"/>
                  </a:lnTo>
                  <a:lnTo>
                    <a:pt x="635" y="162"/>
                  </a:lnTo>
                  <a:lnTo>
                    <a:pt x="645" y="157"/>
                  </a:lnTo>
                  <a:lnTo>
                    <a:pt x="645" y="157"/>
                  </a:lnTo>
                  <a:lnTo>
                    <a:pt x="645" y="156"/>
                  </a:lnTo>
                  <a:lnTo>
                    <a:pt x="645" y="156"/>
                  </a:lnTo>
                  <a:lnTo>
                    <a:pt x="644" y="155"/>
                  </a:lnTo>
                  <a:lnTo>
                    <a:pt x="643" y="156"/>
                  </a:lnTo>
                  <a:lnTo>
                    <a:pt x="643" y="156"/>
                  </a:lnTo>
                  <a:close/>
                  <a:moveTo>
                    <a:pt x="635" y="201"/>
                  </a:moveTo>
                  <a:lnTo>
                    <a:pt x="635" y="201"/>
                  </a:lnTo>
                  <a:lnTo>
                    <a:pt x="606" y="204"/>
                  </a:lnTo>
                  <a:lnTo>
                    <a:pt x="578" y="208"/>
                  </a:lnTo>
                  <a:lnTo>
                    <a:pt x="578" y="208"/>
                  </a:lnTo>
                  <a:lnTo>
                    <a:pt x="547" y="211"/>
                  </a:lnTo>
                  <a:lnTo>
                    <a:pt x="516" y="213"/>
                  </a:lnTo>
                  <a:lnTo>
                    <a:pt x="516" y="213"/>
                  </a:lnTo>
                  <a:lnTo>
                    <a:pt x="488" y="214"/>
                  </a:lnTo>
                  <a:lnTo>
                    <a:pt x="474" y="215"/>
                  </a:lnTo>
                  <a:lnTo>
                    <a:pt x="460" y="217"/>
                  </a:lnTo>
                  <a:lnTo>
                    <a:pt x="460" y="217"/>
                  </a:lnTo>
                  <a:lnTo>
                    <a:pt x="429" y="223"/>
                  </a:lnTo>
                  <a:lnTo>
                    <a:pt x="413" y="225"/>
                  </a:lnTo>
                  <a:lnTo>
                    <a:pt x="397" y="227"/>
                  </a:lnTo>
                  <a:lnTo>
                    <a:pt x="397" y="227"/>
                  </a:lnTo>
                  <a:lnTo>
                    <a:pt x="395" y="228"/>
                  </a:lnTo>
                  <a:lnTo>
                    <a:pt x="395" y="228"/>
                  </a:lnTo>
                  <a:lnTo>
                    <a:pt x="396" y="228"/>
                  </a:lnTo>
                  <a:lnTo>
                    <a:pt x="396" y="228"/>
                  </a:lnTo>
                  <a:lnTo>
                    <a:pt x="411" y="227"/>
                  </a:lnTo>
                  <a:lnTo>
                    <a:pt x="425" y="225"/>
                  </a:lnTo>
                  <a:lnTo>
                    <a:pt x="453" y="221"/>
                  </a:lnTo>
                  <a:lnTo>
                    <a:pt x="453" y="221"/>
                  </a:lnTo>
                  <a:lnTo>
                    <a:pt x="468" y="219"/>
                  </a:lnTo>
                  <a:lnTo>
                    <a:pt x="484" y="217"/>
                  </a:lnTo>
                  <a:lnTo>
                    <a:pt x="515" y="216"/>
                  </a:lnTo>
                  <a:lnTo>
                    <a:pt x="515" y="216"/>
                  </a:lnTo>
                  <a:lnTo>
                    <a:pt x="544" y="214"/>
                  </a:lnTo>
                  <a:lnTo>
                    <a:pt x="573" y="212"/>
                  </a:lnTo>
                  <a:lnTo>
                    <a:pt x="573" y="212"/>
                  </a:lnTo>
                  <a:lnTo>
                    <a:pt x="603" y="208"/>
                  </a:lnTo>
                  <a:lnTo>
                    <a:pt x="633" y="205"/>
                  </a:lnTo>
                  <a:lnTo>
                    <a:pt x="633" y="205"/>
                  </a:lnTo>
                  <a:lnTo>
                    <a:pt x="635" y="204"/>
                  </a:lnTo>
                  <a:lnTo>
                    <a:pt x="637" y="203"/>
                  </a:lnTo>
                  <a:lnTo>
                    <a:pt x="637" y="201"/>
                  </a:lnTo>
                  <a:lnTo>
                    <a:pt x="635" y="201"/>
                  </a:lnTo>
                  <a:lnTo>
                    <a:pt x="635" y="201"/>
                  </a:lnTo>
                  <a:close/>
                  <a:moveTo>
                    <a:pt x="654" y="81"/>
                  </a:moveTo>
                  <a:lnTo>
                    <a:pt x="654" y="81"/>
                  </a:lnTo>
                  <a:lnTo>
                    <a:pt x="641" y="79"/>
                  </a:lnTo>
                  <a:lnTo>
                    <a:pt x="629" y="77"/>
                  </a:lnTo>
                  <a:lnTo>
                    <a:pt x="629" y="77"/>
                  </a:lnTo>
                  <a:lnTo>
                    <a:pt x="615" y="75"/>
                  </a:lnTo>
                  <a:lnTo>
                    <a:pt x="601" y="74"/>
                  </a:lnTo>
                  <a:lnTo>
                    <a:pt x="601" y="74"/>
                  </a:lnTo>
                  <a:lnTo>
                    <a:pt x="570" y="73"/>
                  </a:lnTo>
                  <a:lnTo>
                    <a:pt x="538" y="71"/>
                  </a:lnTo>
                  <a:lnTo>
                    <a:pt x="538" y="71"/>
                  </a:lnTo>
                  <a:lnTo>
                    <a:pt x="473" y="68"/>
                  </a:lnTo>
                  <a:lnTo>
                    <a:pt x="440" y="66"/>
                  </a:lnTo>
                  <a:lnTo>
                    <a:pt x="407" y="66"/>
                  </a:lnTo>
                  <a:lnTo>
                    <a:pt x="407" y="66"/>
                  </a:lnTo>
                  <a:lnTo>
                    <a:pt x="375" y="66"/>
                  </a:lnTo>
                  <a:lnTo>
                    <a:pt x="342" y="67"/>
                  </a:lnTo>
                  <a:lnTo>
                    <a:pt x="310" y="69"/>
                  </a:lnTo>
                  <a:lnTo>
                    <a:pt x="277" y="71"/>
                  </a:lnTo>
                  <a:lnTo>
                    <a:pt x="245" y="74"/>
                  </a:lnTo>
                  <a:lnTo>
                    <a:pt x="213" y="78"/>
                  </a:lnTo>
                  <a:lnTo>
                    <a:pt x="148" y="87"/>
                  </a:lnTo>
                  <a:lnTo>
                    <a:pt x="148" y="87"/>
                  </a:lnTo>
                  <a:lnTo>
                    <a:pt x="108" y="94"/>
                  </a:lnTo>
                  <a:lnTo>
                    <a:pt x="87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48" y="102"/>
                  </a:lnTo>
                  <a:lnTo>
                    <a:pt x="29" y="103"/>
                  </a:lnTo>
                  <a:lnTo>
                    <a:pt x="29" y="103"/>
                  </a:lnTo>
                  <a:lnTo>
                    <a:pt x="16" y="103"/>
                  </a:lnTo>
                  <a:lnTo>
                    <a:pt x="10" y="102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5"/>
                  </a:lnTo>
                  <a:lnTo>
                    <a:pt x="5" y="105"/>
                  </a:lnTo>
                  <a:lnTo>
                    <a:pt x="9" y="106"/>
                  </a:lnTo>
                  <a:lnTo>
                    <a:pt x="12" y="107"/>
                  </a:lnTo>
                  <a:lnTo>
                    <a:pt x="20" y="108"/>
                  </a:lnTo>
                  <a:lnTo>
                    <a:pt x="35" y="107"/>
                  </a:lnTo>
                  <a:lnTo>
                    <a:pt x="35" y="107"/>
                  </a:lnTo>
                  <a:lnTo>
                    <a:pt x="51" y="106"/>
                  </a:lnTo>
                  <a:lnTo>
                    <a:pt x="66" y="105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163" y="89"/>
                  </a:lnTo>
                  <a:lnTo>
                    <a:pt x="195" y="84"/>
                  </a:lnTo>
                  <a:lnTo>
                    <a:pt x="228" y="80"/>
                  </a:lnTo>
                  <a:lnTo>
                    <a:pt x="228" y="80"/>
                  </a:lnTo>
                  <a:lnTo>
                    <a:pt x="261" y="77"/>
                  </a:lnTo>
                  <a:lnTo>
                    <a:pt x="294" y="74"/>
                  </a:lnTo>
                  <a:lnTo>
                    <a:pt x="326" y="72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92" y="70"/>
                  </a:lnTo>
                  <a:lnTo>
                    <a:pt x="425" y="71"/>
                  </a:lnTo>
                  <a:lnTo>
                    <a:pt x="490" y="73"/>
                  </a:lnTo>
                  <a:lnTo>
                    <a:pt x="490" y="73"/>
                  </a:lnTo>
                  <a:lnTo>
                    <a:pt x="512" y="74"/>
                  </a:lnTo>
                  <a:lnTo>
                    <a:pt x="534" y="76"/>
                  </a:lnTo>
                  <a:lnTo>
                    <a:pt x="556" y="77"/>
                  </a:lnTo>
                  <a:lnTo>
                    <a:pt x="578" y="78"/>
                  </a:lnTo>
                  <a:lnTo>
                    <a:pt x="578" y="78"/>
                  </a:lnTo>
                  <a:lnTo>
                    <a:pt x="599" y="78"/>
                  </a:lnTo>
                  <a:lnTo>
                    <a:pt x="610" y="79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37" y="83"/>
                  </a:lnTo>
                  <a:lnTo>
                    <a:pt x="645" y="84"/>
                  </a:lnTo>
                  <a:lnTo>
                    <a:pt x="653" y="85"/>
                  </a:lnTo>
                  <a:lnTo>
                    <a:pt x="653" y="84"/>
                  </a:lnTo>
                  <a:lnTo>
                    <a:pt x="654" y="84"/>
                  </a:lnTo>
                  <a:lnTo>
                    <a:pt x="654" y="84"/>
                  </a:lnTo>
                  <a:lnTo>
                    <a:pt x="654" y="81"/>
                  </a:lnTo>
                  <a:lnTo>
                    <a:pt x="654" y="81"/>
                  </a:lnTo>
                  <a:close/>
                  <a:moveTo>
                    <a:pt x="5" y="98"/>
                  </a:moveTo>
                  <a:lnTo>
                    <a:pt x="5" y="98"/>
                  </a:lnTo>
                  <a:lnTo>
                    <a:pt x="4" y="93"/>
                  </a:lnTo>
                  <a:lnTo>
                    <a:pt x="4" y="93"/>
                  </a:lnTo>
                  <a:lnTo>
                    <a:pt x="7" y="94"/>
                  </a:lnTo>
                  <a:lnTo>
                    <a:pt x="11" y="95"/>
                  </a:lnTo>
                  <a:lnTo>
                    <a:pt x="19" y="95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52" y="88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94" y="83"/>
                  </a:lnTo>
                  <a:lnTo>
                    <a:pt x="117" y="81"/>
                  </a:lnTo>
                  <a:lnTo>
                    <a:pt x="141" y="80"/>
                  </a:lnTo>
                  <a:lnTo>
                    <a:pt x="164" y="77"/>
                  </a:lnTo>
                  <a:lnTo>
                    <a:pt x="164" y="77"/>
                  </a:lnTo>
                  <a:lnTo>
                    <a:pt x="213" y="70"/>
                  </a:lnTo>
                  <a:lnTo>
                    <a:pt x="261" y="62"/>
                  </a:lnTo>
                  <a:lnTo>
                    <a:pt x="261" y="62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27" y="49"/>
                  </a:lnTo>
                  <a:lnTo>
                    <a:pt x="327" y="49"/>
                  </a:lnTo>
                  <a:lnTo>
                    <a:pt x="334" y="48"/>
                  </a:lnTo>
                  <a:lnTo>
                    <a:pt x="337" y="47"/>
                  </a:lnTo>
                  <a:lnTo>
                    <a:pt x="340" y="45"/>
                  </a:lnTo>
                  <a:lnTo>
                    <a:pt x="340" y="45"/>
                  </a:lnTo>
                  <a:lnTo>
                    <a:pt x="336" y="43"/>
                  </a:lnTo>
                  <a:lnTo>
                    <a:pt x="333" y="42"/>
                  </a:lnTo>
                  <a:lnTo>
                    <a:pt x="325" y="41"/>
                  </a:lnTo>
                  <a:lnTo>
                    <a:pt x="325" y="41"/>
                  </a:lnTo>
                  <a:lnTo>
                    <a:pt x="311" y="39"/>
                  </a:lnTo>
                  <a:lnTo>
                    <a:pt x="311" y="39"/>
                  </a:lnTo>
                  <a:lnTo>
                    <a:pt x="286" y="35"/>
                  </a:lnTo>
                  <a:lnTo>
                    <a:pt x="261" y="32"/>
                  </a:lnTo>
                  <a:lnTo>
                    <a:pt x="261" y="32"/>
                  </a:lnTo>
                  <a:lnTo>
                    <a:pt x="213" y="28"/>
                  </a:lnTo>
                  <a:lnTo>
                    <a:pt x="165" y="24"/>
                  </a:lnTo>
                  <a:lnTo>
                    <a:pt x="165" y="24"/>
                  </a:lnTo>
                  <a:lnTo>
                    <a:pt x="154" y="23"/>
                  </a:lnTo>
                  <a:lnTo>
                    <a:pt x="142" y="21"/>
                  </a:lnTo>
                  <a:lnTo>
                    <a:pt x="120" y="16"/>
                  </a:lnTo>
                  <a:lnTo>
                    <a:pt x="109" y="15"/>
                  </a:lnTo>
                  <a:lnTo>
                    <a:pt x="97" y="14"/>
                  </a:lnTo>
                  <a:lnTo>
                    <a:pt x="86" y="14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50" y="21"/>
                  </a:lnTo>
                  <a:lnTo>
                    <a:pt x="38" y="24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45" y="24"/>
                  </a:lnTo>
                  <a:lnTo>
                    <a:pt x="65" y="23"/>
                  </a:lnTo>
                  <a:lnTo>
                    <a:pt x="65" y="23"/>
                  </a:lnTo>
                  <a:lnTo>
                    <a:pt x="82" y="23"/>
                  </a:lnTo>
                  <a:lnTo>
                    <a:pt x="99" y="24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64" y="30"/>
                  </a:lnTo>
                  <a:lnTo>
                    <a:pt x="180" y="31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216" y="32"/>
                  </a:lnTo>
                  <a:lnTo>
                    <a:pt x="227" y="33"/>
                  </a:lnTo>
                  <a:lnTo>
                    <a:pt x="232" y="35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37" y="38"/>
                  </a:lnTo>
                  <a:lnTo>
                    <a:pt x="237" y="39"/>
                  </a:lnTo>
                  <a:lnTo>
                    <a:pt x="235" y="41"/>
                  </a:lnTo>
                  <a:lnTo>
                    <a:pt x="235" y="41"/>
                  </a:lnTo>
                  <a:lnTo>
                    <a:pt x="229" y="43"/>
                  </a:lnTo>
                  <a:lnTo>
                    <a:pt x="223" y="45"/>
                  </a:lnTo>
                  <a:lnTo>
                    <a:pt x="211" y="48"/>
                  </a:lnTo>
                  <a:lnTo>
                    <a:pt x="211" y="48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51" y="59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89" y="69"/>
                  </a:lnTo>
                  <a:lnTo>
                    <a:pt x="74" y="73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44" y="83"/>
                  </a:lnTo>
                  <a:lnTo>
                    <a:pt x="37" y="85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17" y="88"/>
                  </a:lnTo>
                  <a:lnTo>
                    <a:pt x="10" y="89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10" y="85"/>
                  </a:lnTo>
                  <a:lnTo>
                    <a:pt x="16" y="84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36" y="81"/>
                  </a:lnTo>
                  <a:lnTo>
                    <a:pt x="44" y="79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72" y="69"/>
                  </a:lnTo>
                  <a:lnTo>
                    <a:pt x="86" y="66"/>
                  </a:lnTo>
                  <a:lnTo>
                    <a:pt x="115" y="61"/>
                  </a:lnTo>
                  <a:lnTo>
                    <a:pt x="115" y="61"/>
                  </a:lnTo>
                  <a:lnTo>
                    <a:pt x="147" y="56"/>
                  </a:lnTo>
                  <a:lnTo>
                    <a:pt x="179" y="50"/>
                  </a:lnTo>
                  <a:lnTo>
                    <a:pt x="179" y="5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220" y="42"/>
                  </a:lnTo>
                  <a:lnTo>
                    <a:pt x="225" y="41"/>
                  </a:lnTo>
                  <a:lnTo>
                    <a:pt x="230" y="39"/>
                  </a:lnTo>
                  <a:lnTo>
                    <a:pt x="230" y="39"/>
                  </a:lnTo>
                  <a:lnTo>
                    <a:pt x="226" y="37"/>
                  </a:lnTo>
                  <a:lnTo>
                    <a:pt x="220" y="37"/>
                  </a:lnTo>
                  <a:lnTo>
                    <a:pt x="210" y="36"/>
                  </a:lnTo>
                  <a:lnTo>
                    <a:pt x="210" y="36"/>
                  </a:lnTo>
                  <a:lnTo>
                    <a:pt x="198" y="36"/>
                  </a:lnTo>
                  <a:lnTo>
                    <a:pt x="187" y="35"/>
                  </a:lnTo>
                  <a:lnTo>
                    <a:pt x="187" y="35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88" y="27"/>
                  </a:lnTo>
                  <a:lnTo>
                    <a:pt x="54" y="27"/>
                  </a:lnTo>
                  <a:lnTo>
                    <a:pt x="54" y="27"/>
                  </a:lnTo>
                  <a:lnTo>
                    <a:pt x="28" y="29"/>
                  </a:lnTo>
                  <a:lnTo>
                    <a:pt x="15" y="29"/>
                  </a:lnTo>
                  <a:lnTo>
                    <a:pt x="2" y="28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0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40" y="12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6" y="9"/>
                  </a:lnTo>
                  <a:lnTo>
                    <a:pt x="89" y="7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17" y="3"/>
                  </a:lnTo>
                  <a:lnTo>
                    <a:pt x="133" y="1"/>
                  </a:lnTo>
                  <a:lnTo>
                    <a:pt x="148" y="0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94" y="3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57" y="12"/>
                  </a:lnTo>
                  <a:lnTo>
                    <a:pt x="291" y="15"/>
                  </a:lnTo>
                  <a:lnTo>
                    <a:pt x="357" y="22"/>
                  </a:lnTo>
                  <a:lnTo>
                    <a:pt x="357" y="22"/>
                  </a:lnTo>
                  <a:lnTo>
                    <a:pt x="421" y="29"/>
                  </a:lnTo>
                  <a:lnTo>
                    <a:pt x="453" y="33"/>
                  </a:lnTo>
                  <a:lnTo>
                    <a:pt x="485" y="36"/>
                  </a:lnTo>
                  <a:lnTo>
                    <a:pt x="485" y="36"/>
                  </a:lnTo>
                  <a:lnTo>
                    <a:pt x="516" y="37"/>
                  </a:lnTo>
                  <a:lnTo>
                    <a:pt x="532" y="37"/>
                  </a:lnTo>
                  <a:lnTo>
                    <a:pt x="548" y="37"/>
                  </a:lnTo>
                  <a:lnTo>
                    <a:pt x="548" y="37"/>
                  </a:lnTo>
                  <a:lnTo>
                    <a:pt x="565" y="35"/>
                  </a:lnTo>
                  <a:lnTo>
                    <a:pt x="573" y="34"/>
                  </a:lnTo>
                  <a:lnTo>
                    <a:pt x="582" y="32"/>
                  </a:lnTo>
                  <a:lnTo>
                    <a:pt x="582" y="32"/>
                  </a:lnTo>
                  <a:lnTo>
                    <a:pt x="589" y="30"/>
                  </a:lnTo>
                  <a:lnTo>
                    <a:pt x="597" y="28"/>
                  </a:lnTo>
                  <a:lnTo>
                    <a:pt x="614" y="27"/>
                  </a:lnTo>
                  <a:lnTo>
                    <a:pt x="639" y="26"/>
                  </a:lnTo>
                  <a:lnTo>
                    <a:pt x="639" y="26"/>
                  </a:lnTo>
                  <a:lnTo>
                    <a:pt x="640" y="26"/>
                  </a:lnTo>
                  <a:lnTo>
                    <a:pt x="640" y="28"/>
                  </a:lnTo>
                  <a:lnTo>
                    <a:pt x="640" y="29"/>
                  </a:lnTo>
                  <a:lnTo>
                    <a:pt x="638" y="29"/>
                  </a:lnTo>
                  <a:lnTo>
                    <a:pt x="638" y="29"/>
                  </a:lnTo>
                  <a:lnTo>
                    <a:pt x="613" y="31"/>
                  </a:lnTo>
                  <a:lnTo>
                    <a:pt x="596" y="32"/>
                  </a:lnTo>
                  <a:lnTo>
                    <a:pt x="588" y="34"/>
                  </a:lnTo>
                  <a:lnTo>
                    <a:pt x="582" y="36"/>
                  </a:lnTo>
                  <a:lnTo>
                    <a:pt x="582" y="36"/>
                  </a:lnTo>
                  <a:lnTo>
                    <a:pt x="571" y="38"/>
                  </a:lnTo>
                  <a:lnTo>
                    <a:pt x="559" y="40"/>
                  </a:lnTo>
                  <a:lnTo>
                    <a:pt x="559" y="40"/>
                  </a:lnTo>
                  <a:lnTo>
                    <a:pt x="536" y="42"/>
                  </a:lnTo>
                  <a:lnTo>
                    <a:pt x="512" y="42"/>
                  </a:lnTo>
                  <a:lnTo>
                    <a:pt x="512" y="42"/>
                  </a:lnTo>
                  <a:lnTo>
                    <a:pt x="480" y="40"/>
                  </a:lnTo>
                  <a:lnTo>
                    <a:pt x="448" y="37"/>
                  </a:lnTo>
                  <a:lnTo>
                    <a:pt x="385" y="30"/>
                  </a:lnTo>
                  <a:lnTo>
                    <a:pt x="385" y="30"/>
                  </a:lnTo>
                  <a:lnTo>
                    <a:pt x="319" y="23"/>
                  </a:lnTo>
                  <a:lnTo>
                    <a:pt x="319" y="23"/>
                  </a:lnTo>
                  <a:lnTo>
                    <a:pt x="286" y="2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22" y="12"/>
                  </a:lnTo>
                  <a:lnTo>
                    <a:pt x="190" y="8"/>
                  </a:lnTo>
                  <a:lnTo>
                    <a:pt x="174" y="6"/>
                  </a:lnTo>
                  <a:lnTo>
                    <a:pt x="158" y="5"/>
                  </a:lnTo>
                  <a:lnTo>
                    <a:pt x="142" y="6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25" y="13"/>
                  </a:lnTo>
                  <a:lnTo>
                    <a:pt x="125" y="13"/>
                  </a:lnTo>
                  <a:lnTo>
                    <a:pt x="149" y="17"/>
                  </a:lnTo>
                  <a:lnTo>
                    <a:pt x="174" y="20"/>
                  </a:lnTo>
                  <a:lnTo>
                    <a:pt x="174" y="20"/>
                  </a:lnTo>
                  <a:lnTo>
                    <a:pt x="223" y="24"/>
                  </a:lnTo>
                  <a:lnTo>
                    <a:pt x="272" y="28"/>
                  </a:lnTo>
                  <a:lnTo>
                    <a:pt x="272" y="28"/>
                  </a:lnTo>
                  <a:lnTo>
                    <a:pt x="284" y="29"/>
                  </a:lnTo>
                  <a:lnTo>
                    <a:pt x="295" y="31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32" y="36"/>
                  </a:lnTo>
                  <a:lnTo>
                    <a:pt x="339" y="38"/>
                  </a:lnTo>
                  <a:lnTo>
                    <a:pt x="342" y="40"/>
                  </a:lnTo>
                  <a:lnTo>
                    <a:pt x="344" y="42"/>
                  </a:lnTo>
                  <a:lnTo>
                    <a:pt x="344" y="42"/>
                  </a:lnTo>
                  <a:lnTo>
                    <a:pt x="345" y="43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3" y="47"/>
                  </a:lnTo>
                  <a:lnTo>
                    <a:pt x="340" y="50"/>
                  </a:lnTo>
                  <a:lnTo>
                    <a:pt x="335" y="53"/>
                  </a:lnTo>
                  <a:lnTo>
                    <a:pt x="328" y="54"/>
                  </a:lnTo>
                  <a:lnTo>
                    <a:pt x="322" y="56"/>
                  </a:lnTo>
                  <a:lnTo>
                    <a:pt x="322" y="56"/>
                  </a:lnTo>
                  <a:lnTo>
                    <a:pt x="297" y="60"/>
                  </a:lnTo>
                  <a:lnTo>
                    <a:pt x="272" y="65"/>
                  </a:lnTo>
                  <a:lnTo>
                    <a:pt x="272" y="65"/>
                  </a:lnTo>
                  <a:lnTo>
                    <a:pt x="221" y="74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45" y="84"/>
                  </a:lnTo>
                  <a:lnTo>
                    <a:pt x="119" y="85"/>
                  </a:lnTo>
                  <a:lnTo>
                    <a:pt x="93" y="87"/>
                  </a:lnTo>
                  <a:lnTo>
                    <a:pt x="67" y="90"/>
                  </a:lnTo>
                  <a:lnTo>
                    <a:pt x="67" y="90"/>
                  </a:lnTo>
                  <a:lnTo>
                    <a:pt x="46" y="93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15" y="99"/>
                  </a:lnTo>
                  <a:lnTo>
                    <a:pt x="10" y="99"/>
                  </a:lnTo>
                  <a:lnTo>
                    <a:pt x="5" y="98"/>
                  </a:lnTo>
                  <a:lnTo>
                    <a:pt x="5" y="98"/>
                  </a:lnTo>
                  <a:close/>
                  <a:moveTo>
                    <a:pt x="50" y="16"/>
                  </a:moveTo>
                  <a:lnTo>
                    <a:pt x="50" y="16"/>
                  </a:lnTo>
                  <a:lnTo>
                    <a:pt x="40" y="17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32" y="20"/>
                  </a:lnTo>
                  <a:lnTo>
                    <a:pt x="50" y="16"/>
                  </a:lnTo>
                  <a:lnTo>
                    <a:pt x="50" y="16"/>
                  </a:lnTo>
                  <a:close/>
                  <a:moveTo>
                    <a:pt x="84" y="184"/>
                  </a:moveTo>
                  <a:lnTo>
                    <a:pt x="84" y="184"/>
                  </a:lnTo>
                  <a:lnTo>
                    <a:pt x="109" y="181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54" y="176"/>
                  </a:lnTo>
                  <a:lnTo>
                    <a:pt x="164" y="174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5" y="169"/>
                  </a:lnTo>
                  <a:lnTo>
                    <a:pt x="175" y="167"/>
                  </a:lnTo>
                  <a:lnTo>
                    <a:pt x="175" y="167"/>
                  </a:lnTo>
                  <a:lnTo>
                    <a:pt x="173" y="164"/>
                  </a:lnTo>
                  <a:lnTo>
                    <a:pt x="170" y="162"/>
                  </a:lnTo>
                  <a:lnTo>
                    <a:pt x="164" y="160"/>
                  </a:lnTo>
                  <a:lnTo>
                    <a:pt x="157" y="159"/>
                  </a:lnTo>
                  <a:lnTo>
                    <a:pt x="151" y="158"/>
                  </a:lnTo>
                  <a:lnTo>
                    <a:pt x="151" y="158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22" y="155"/>
                  </a:lnTo>
                  <a:lnTo>
                    <a:pt x="109" y="153"/>
                  </a:lnTo>
                  <a:lnTo>
                    <a:pt x="109" y="153"/>
                  </a:lnTo>
                  <a:lnTo>
                    <a:pt x="96" y="151"/>
                  </a:lnTo>
                  <a:lnTo>
                    <a:pt x="82" y="151"/>
                  </a:lnTo>
                  <a:lnTo>
                    <a:pt x="56" y="150"/>
                  </a:lnTo>
                  <a:lnTo>
                    <a:pt x="56" y="150"/>
                  </a:lnTo>
                  <a:lnTo>
                    <a:pt x="42" y="150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16" y="148"/>
                  </a:lnTo>
                  <a:lnTo>
                    <a:pt x="16" y="148"/>
                  </a:lnTo>
                  <a:lnTo>
                    <a:pt x="11" y="147"/>
                  </a:lnTo>
                  <a:lnTo>
                    <a:pt x="8" y="145"/>
                  </a:lnTo>
                  <a:lnTo>
                    <a:pt x="6" y="143"/>
                  </a:lnTo>
                  <a:lnTo>
                    <a:pt x="6" y="143"/>
                  </a:lnTo>
                  <a:lnTo>
                    <a:pt x="6" y="143"/>
                  </a:lnTo>
                  <a:lnTo>
                    <a:pt x="6" y="143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0" y="152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65" y="156"/>
                  </a:lnTo>
                  <a:lnTo>
                    <a:pt x="93" y="156"/>
                  </a:lnTo>
                  <a:lnTo>
                    <a:pt x="93" y="156"/>
                  </a:lnTo>
                  <a:lnTo>
                    <a:pt x="105" y="158"/>
                  </a:lnTo>
                  <a:lnTo>
                    <a:pt x="116" y="159"/>
                  </a:lnTo>
                  <a:lnTo>
                    <a:pt x="127" y="161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63" y="165"/>
                  </a:lnTo>
                  <a:lnTo>
                    <a:pt x="166" y="166"/>
                  </a:lnTo>
                  <a:lnTo>
                    <a:pt x="169" y="168"/>
                  </a:lnTo>
                  <a:lnTo>
                    <a:pt x="169" y="168"/>
                  </a:lnTo>
                  <a:lnTo>
                    <a:pt x="160" y="171"/>
                  </a:lnTo>
                  <a:lnTo>
                    <a:pt x="151" y="172"/>
                  </a:lnTo>
                  <a:lnTo>
                    <a:pt x="133" y="173"/>
                  </a:lnTo>
                  <a:lnTo>
                    <a:pt x="133" y="173"/>
                  </a:lnTo>
                  <a:lnTo>
                    <a:pt x="110" y="176"/>
                  </a:lnTo>
                  <a:lnTo>
                    <a:pt x="87" y="178"/>
                  </a:lnTo>
                  <a:lnTo>
                    <a:pt x="87" y="178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8" y="188"/>
                  </a:lnTo>
                  <a:lnTo>
                    <a:pt x="13" y="188"/>
                  </a:lnTo>
                  <a:lnTo>
                    <a:pt x="13" y="188"/>
                  </a:lnTo>
                  <a:lnTo>
                    <a:pt x="12" y="188"/>
                  </a:lnTo>
                  <a:lnTo>
                    <a:pt x="12" y="188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6" y="193"/>
                  </a:lnTo>
                  <a:lnTo>
                    <a:pt x="16" y="193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84" y="184"/>
                  </a:lnTo>
                  <a:lnTo>
                    <a:pt x="84" y="184"/>
                  </a:lnTo>
                  <a:close/>
                  <a:moveTo>
                    <a:pt x="388" y="169"/>
                  </a:moveTo>
                  <a:lnTo>
                    <a:pt x="388" y="169"/>
                  </a:lnTo>
                  <a:lnTo>
                    <a:pt x="455" y="159"/>
                  </a:lnTo>
                  <a:lnTo>
                    <a:pt x="455" y="159"/>
                  </a:lnTo>
                  <a:lnTo>
                    <a:pt x="487" y="155"/>
                  </a:lnTo>
                  <a:lnTo>
                    <a:pt x="518" y="152"/>
                  </a:lnTo>
                  <a:lnTo>
                    <a:pt x="518" y="152"/>
                  </a:lnTo>
                  <a:lnTo>
                    <a:pt x="531" y="150"/>
                  </a:lnTo>
                  <a:lnTo>
                    <a:pt x="544" y="148"/>
                  </a:lnTo>
                  <a:lnTo>
                    <a:pt x="544" y="148"/>
                  </a:lnTo>
                  <a:lnTo>
                    <a:pt x="554" y="148"/>
                  </a:lnTo>
                  <a:lnTo>
                    <a:pt x="563" y="145"/>
                  </a:lnTo>
                  <a:lnTo>
                    <a:pt x="563" y="145"/>
                  </a:lnTo>
                  <a:lnTo>
                    <a:pt x="569" y="142"/>
                  </a:lnTo>
                  <a:lnTo>
                    <a:pt x="571" y="140"/>
                  </a:lnTo>
                  <a:lnTo>
                    <a:pt x="572" y="137"/>
                  </a:lnTo>
                  <a:lnTo>
                    <a:pt x="572" y="137"/>
                  </a:lnTo>
                  <a:lnTo>
                    <a:pt x="572" y="135"/>
                  </a:lnTo>
                  <a:lnTo>
                    <a:pt x="572" y="134"/>
                  </a:lnTo>
                  <a:lnTo>
                    <a:pt x="569" y="133"/>
                  </a:lnTo>
                  <a:lnTo>
                    <a:pt x="563" y="133"/>
                  </a:lnTo>
                  <a:lnTo>
                    <a:pt x="563" y="133"/>
                  </a:lnTo>
                  <a:lnTo>
                    <a:pt x="549" y="132"/>
                  </a:lnTo>
                  <a:lnTo>
                    <a:pt x="542" y="132"/>
                  </a:lnTo>
                  <a:lnTo>
                    <a:pt x="536" y="132"/>
                  </a:lnTo>
                  <a:lnTo>
                    <a:pt x="536" y="132"/>
                  </a:lnTo>
                  <a:lnTo>
                    <a:pt x="520" y="133"/>
                  </a:lnTo>
                  <a:lnTo>
                    <a:pt x="505" y="133"/>
                  </a:lnTo>
                  <a:lnTo>
                    <a:pt x="505" y="133"/>
                  </a:lnTo>
                  <a:lnTo>
                    <a:pt x="474" y="129"/>
                  </a:lnTo>
                  <a:lnTo>
                    <a:pt x="443" y="125"/>
                  </a:lnTo>
                  <a:lnTo>
                    <a:pt x="443" y="125"/>
                  </a:lnTo>
                  <a:lnTo>
                    <a:pt x="411" y="122"/>
                  </a:lnTo>
                  <a:lnTo>
                    <a:pt x="379" y="119"/>
                  </a:lnTo>
                  <a:lnTo>
                    <a:pt x="347" y="117"/>
                  </a:lnTo>
                  <a:lnTo>
                    <a:pt x="315" y="116"/>
                  </a:lnTo>
                  <a:lnTo>
                    <a:pt x="315" y="116"/>
                  </a:lnTo>
                  <a:lnTo>
                    <a:pt x="250" y="115"/>
                  </a:lnTo>
                  <a:lnTo>
                    <a:pt x="218" y="116"/>
                  </a:lnTo>
                  <a:lnTo>
                    <a:pt x="185" y="117"/>
                  </a:lnTo>
                  <a:lnTo>
                    <a:pt x="185" y="117"/>
                  </a:lnTo>
                  <a:lnTo>
                    <a:pt x="138" y="121"/>
                  </a:lnTo>
                  <a:lnTo>
                    <a:pt x="91" y="126"/>
                  </a:lnTo>
                  <a:lnTo>
                    <a:pt x="91" y="126"/>
                  </a:lnTo>
                  <a:lnTo>
                    <a:pt x="68" y="127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32" y="129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5" y="125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5" y="128"/>
                  </a:lnTo>
                  <a:lnTo>
                    <a:pt x="15" y="131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34" y="133"/>
                  </a:lnTo>
                  <a:lnTo>
                    <a:pt x="42" y="133"/>
                  </a:lnTo>
                  <a:lnTo>
                    <a:pt x="59" y="132"/>
                  </a:lnTo>
                  <a:lnTo>
                    <a:pt x="59" y="132"/>
                  </a:lnTo>
                  <a:lnTo>
                    <a:pt x="91" y="130"/>
                  </a:lnTo>
                  <a:lnTo>
                    <a:pt x="124" y="127"/>
                  </a:lnTo>
                  <a:lnTo>
                    <a:pt x="124" y="127"/>
                  </a:lnTo>
                  <a:lnTo>
                    <a:pt x="156" y="124"/>
                  </a:lnTo>
                  <a:lnTo>
                    <a:pt x="189" y="122"/>
                  </a:lnTo>
                  <a:lnTo>
                    <a:pt x="222" y="121"/>
                  </a:lnTo>
                  <a:lnTo>
                    <a:pt x="254" y="120"/>
                  </a:lnTo>
                  <a:lnTo>
                    <a:pt x="254" y="120"/>
                  </a:lnTo>
                  <a:lnTo>
                    <a:pt x="287" y="120"/>
                  </a:lnTo>
                  <a:lnTo>
                    <a:pt x="319" y="120"/>
                  </a:lnTo>
                  <a:lnTo>
                    <a:pt x="352" y="122"/>
                  </a:lnTo>
                  <a:lnTo>
                    <a:pt x="384" y="124"/>
                  </a:lnTo>
                  <a:lnTo>
                    <a:pt x="384" y="124"/>
                  </a:lnTo>
                  <a:lnTo>
                    <a:pt x="415" y="127"/>
                  </a:lnTo>
                  <a:lnTo>
                    <a:pt x="446" y="131"/>
                  </a:lnTo>
                  <a:lnTo>
                    <a:pt x="477" y="135"/>
                  </a:lnTo>
                  <a:lnTo>
                    <a:pt x="508" y="138"/>
                  </a:lnTo>
                  <a:lnTo>
                    <a:pt x="508" y="138"/>
                  </a:lnTo>
                  <a:lnTo>
                    <a:pt x="523" y="138"/>
                  </a:lnTo>
                  <a:lnTo>
                    <a:pt x="537" y="137"/>
                  </a:lnTo>
                  <a:lnTo>
                    <a:pt x="537" y="137"/>
                  </a:lnTo>
                  <a:lnTo>
                    <a:pt x="544" y="137"/>
                  </a:lnTo>
                  <a:lnTo>
                    <a:pt x="551" y="137"/>
                  </a:lnTo>
                  <a:lnTo>
                    <a:pt x="566" y="138"/>
                  </a:lnTo>
                  <a:lnTo>
                    <a:pt x="566" y="138"/>
                  </a:lnTo>
                  <a:lnTo>
                    <a:pt x="567" y="138"/>
                  </a:lnTo>
                  <a:lnTo>
                    <a:pt x="567" y="139"/>
                  </a:lnTo>
                  <a:lnTo>
                    <a:pt x="564" y="141"/>
                  </a:lnTo>
                  <a:lnTo>
                    <a:pt x="564" y="141"/>
                  </a:lnTo>
                  <a:lnTo>
                    <a:pt x="559" y="143"/>
                  </a:lnTo>
                  <a:lnTo>
                    <a:pt x="559" y="143"/>
                  </a:lnTo>
                  <a:lnTo>
                    <a:pt x="553" y="144"/>
                  </a:lnTo>
                  <a:lnTo>
                    <a:pt x="548" y="144"/>
                  </a:lnTo>
                  <a:lnTo>
                    <a:pt x="548" y="144"/>
                  </a:lnTo>
                  <a:lnTo>
                    <a:pt x="535" y="146"/>
                  </a:lnTo>
                  <a:lnTo>
                    <a:pt x="522" y="147"/>
                  </a:lnTo>
                  <a:lnTo>
                    <a:pt x="522" y="147"/>
                  </a:lnTo>
                  <a:lnTo>
                    <a:pt x="490" y="151"/>
                  </a:lnTo>
                  <a:lnTo>
                    <a:pt x="458" y="154"/>
                  </a:lnTo>
                  <a:lnTo>
                    <a:pt x="458" y="154"/>
                  </a:lnTo>
                  <a:lnTo>
                    <a:pt x="427" y="159"/>
                  </a:lnTo>
                  <a:lnTo>
                    <a:pt x="396" y="164"/>
                  </a:lnTo>
                  <a:lnTo>
                    <a:pt x="396" y="164"/>
                  </a:lnTo>
                  <a:lnTo>
                    <a:pt x="331" y="175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03" y="199"/>
                  </a:lnTo>
                  <a:lnTo>
                    <a:pt x="170" y="205"/>
                  </a:lnTo>
                  <a:lnTo>
                    <a:pt x="138" y="208"/>
                  </a:lnTo>
                  <a:lnTo>
                    <a:pt x="138" y="208"/>
                  </a:lnTo>
                  <a:lnTo>
                    <a:pt x="122" y="209"/>
                  </a:lnTo>
                  <a:lnTo>
                    <a:pt x="106" y="209"/>
                  </a:lnTo>
                  <a:lnTo>
                    <a:pt x="74" y="207"/>
                  </a:lnTo>
                  <a:lnTo>
                    <a:pt x="74" y="207"/>
                  </a:lnTo>
                  <a:lnTo>
                    <a:pt x="59" y="208"/>
                  </a:lnTo>
                  <a:lnTo>
                    <a:pt x="44" y="209"/>
                  </a:lnTo>
                  <a:lnTo>
                    <a:pt x="44" y="209"/>
                  </a:lnTo>
                  <a:lnTo>
                    <a:pt x="37" y="210"/>
                  </a:lnTo>
                  <a:lnTo>
                    <a:pt x="30" y="212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7" y="221"/>
                  </a:lnTo>
                  <a:lnTo>
                    <a:pt x="17" y="221"/>
                  </a:lnTo>
                  <a:lnTo>
                    <a:pt x="30" y="217"/>
                  </a:lnTo>
                  <a:lnTo>
                    <a:pt x="37" y="215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58" y="212"/>
                  </a:lnTo>
                  <a:lnTo>
                    <a:pt x="73" y="212"/>
                  </a:lnTo>
                  <a:lnTo>
                    <a:pt x="73" y="212"/>
                  </a:lnTo>
                  <a:lnTo>
                    <a:pt x="103" y="213"/>
                  </a:lnTo>
                  <a:lnTo>
                    <a:pt x="119" y="214"/>
                  </a:lnTo>
                  <a:lnTo>
                    <a:pt x="134" y="213"/>
                  </a:lnTo>
                  <a:lnTo>
                    <a:pt x="134" y="213"/>
                  </a:lnTo>
                  <a:lnTo>
                    <a:pt x="166" y="210"/>
                  </a:lnTo>
                  <a:lnTo>
                    <a:pt x="197" y="205"/>
                  </a:lnTo>
                  <a:lnTo>
                    <a:pt x="259" y="193"/>
                  </a:lnTo>
                  <a:lnTo>
                    <a:pt x="259" y="193"/>
                  </a:lnTo>
                  <a:lnTo>
                    <a:pt x="323" y="181"/>
                  </a:lnTo>
                  <a:lnTo>
                    <a:pt x="388" y="169"/>
                  </a:lnTo>
                  <a:lnTo>
                    <a:pt x="388" y="169"/>
                  </a:lnTo>
                  <a:close/>
                </a:path>
              </a:pathLst>
            </a:custGeom>
            <a:solidFill>
              <a:srgbClr val="D797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95" name="TextBox 394"/>
          <p:cNvSpPr txBox="1"/>
          <p:nvPr/>
        </p:nvSpPr>
        <p:spPr>
          <a:xfrm>
            <a:off x="8784728" y="4968602"/>
            <a:ext cx="10389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00"/>
              </a:lnSpc>
            </a:pPr>
            <a:r>
              <a:rPr lang="ru-RU" sz="900" b="1" dirty="0" smtClean="0">
                <a:latin typeface="Segoe Print" pitchFamily="2" charset="0"/>
              </a:rPr>
              <a:t>Детский сад</a:t>
            </a:r>
          </a:p>
          <a:p>
            <a:pPr algn="ctr">
              <a:lnSpc>
                <a:spcPts val="1200"/>
              </a:lnSpc>
            </a:pPr>
            <a:r>
              <a:rPr lang="ru-RU" sz="1200" dirty="0" smtClean="0">
                <a:solidFill>
                  <a:srgbClr val="C00000"/>
                </a:solidFill>
                <a:latin typeface="BeeskneesCTT" pitchFamily="2" charset="0"/>
              </a:rPr>
              <a:t>ТЕРЕМОК</a:t>
            </a:r>
            <a:endParaRPr lang="ru-RU" sz="1200" dirty="0">
              <a:solidFill>
                <a:srgbClr val="C00000"/>
              </a:solidFill>
              <a:latin typeface="BeeskneesCTT" pitchFamily="2" charset="0"/>
            </a:endParaRPr>
          </a:p>
        </p:txBody>
      </p:sp>
      <p:grpSp>
        <p:nvGrpSpPr>
          <p:cNvPr id="396" name="Group 22"/>
          <p:cNvGrpSpPr>
            <a:grpSpLocks noChangeAspect="1"/>
          </p:cNvGrpSpPr>
          <p:nvPr/>
        </p:nvGrpSpPr>
        <p:grpSpPr bwMode="auto">
          <a:xfrm>
            <a:off x="8712720" y="4680570"/>
            <a:ext cx="1155700" cy="287338"/>
            <a:chOff x="5352" y="2268"/>
            <a:chExt cx="728" cy="181"/>
          </a:xfrm>
        </p:grpSpPr>
        <p:sp>
          <p:nvSpPr>
            <p:cNvPr id="397" name="AutoShape 21"/>
            <p:cNvSpPr>
              <a:spLocks noChangeAspect="1" noChangeArrowheads="1" noTextEdit="1"/>
            </p:cNvSpPr>
            <p:nvPr/>
          </p:nvSpPr>
          <p:spPr bwMode="auto">
            <a:xfrm>
              <a:off x="5352" y="2268"/>
              <a:ext cx="728" cy="1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3" name="Freeform 28"/>
            <p:cNvSpPr>
              <a:spLocks/>
            </p:cNvSpPr>
            <p:nvPr/>
          </p:nvSpPr>
          <p:spPr bwMode="auto">
            <a:xfrm>
              <a:off x="5352" y="2268"/>
              <a:ext cx="728" cy="158"/>
            </a:xfrm>
            <a:custGeom>
              <a:avLst/>
              <a:gdLst/>
              <a:ahLst/>
              <a:cxnLst>
                <a:cxn ang="0">
                  <a:pos x="658" y="13"/>
                </a:cxn>
                <a:cxn ang="0">
                  <a:pos x="614" y="15"/>
                </a:cxn>
                <a:cxn ang="0">
                  <a:pos x="586" y="17"/>
                </a:cxn>
                <a:cxn ang="0">
                  <a:pos x="556" y="11"/>
                </a:cxn>
                <a:cxn ang="0">
                  <a:pos x="479" y="2"/>
                </a:cxn>
                <a:cxn ang="0">
                  <a:pos x="396" y="1"/>
                </a:cxn>
                <a:cxn ang="0">
                  <a:pos x="305" y="20"/>
                </a:cxn>
                <a:cxn ang="0">
                  <a:pos x="301" y="19"/>
                </a:cxn>
                <a:cxn ang="0">
                  <a:pos x="224" y="25"/>
                </a:cxn>
                <a:cxn ang="0">
                  <a:pos x="145" y="25"/>
                </a:cxn>
                <a:cxn ang="0">
                  <a:pos x="74" y="19"/>
                </a:cxn>
                <a:cxn ang="0">
                  <a:pos x="30" y="26"/>
                </a:cxn>
                <a:cxn ang="0">
                  <a:pos x="6" y="39"/>
                </a:cxn>
                <a:cxn ang="0">
                  <a:pos x="0" y="51"/>
                </a:cxn>
                <a:cxn ang="0">
                  <a:pos x="2" y="67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41" y="93"/>
                </a:cxn>
                <a:cxn ang="0">
                  <a:pos x="72" y="102"/>
                </a:cxn>
                <a:cxn ang="0">
                  <a:pos x="89" y="120"/>
                </a:cxn>
                <a:cxn ang="0">
                  <a:pos x="118" y="148"/>
                </a:cxn>
                <a:cxn ang="0">
                  <a:pos x="153" y="156"/>
                </a:cxn>
                <a:cxn ang="0">
                  <a:pos x="177" y="151"/>
                </a:cxn>
                <a:cxn ang="0">
                  <a:pos x="209" y="129"/>
                </a:cxn>
                <a:cxn ang="0">
                  <a:pos x="237" y="98"/>
                </a:cxn>
                <a:cxn ang="0">
                  <a:pos x="275" y="85"/>
                </a:cxn>
                <a:cxn ang="0">
                  <a:pos x="297" y="85"/>
                </a:cxn>
                <a:cxn ang="0">
                  <a:pos x="335" y="83"/>
                </a:cxn>
                <a:cxn ang="0">
                  <a:pos x="376" y="85"/>
                </a:cxn>
                <a:cxn ang="0">
                  <a:pos x="403" y="68"/>
                </a:cxn>
                <a:cxn ang="0">
                  <a:pos x="407" y="69"/>
                </a:cxn>
                <a:cxn ang="0">
                  <a:pos x="459" y="71"/>
                </a:cxn>
                <a:cxn ang="0">
                  <a:pos x="501" y="81"/>
                </a:cxn>
                <a:cxn ang="0">
                  <a:pos x="517" y="81"/>
                </a:cxn>
                <a:cxn ang="0">
                  <a:pos x="523" y="86"/>
                </a:cxn>
                <a:cxn ang="0">
                  <a:pos x="561" y="99"/>
                </a:cxn>
                <a:cxn ang="0">
                  <a:pos x="590" y="99"/>
                </a:cxn>
                <a:cxn ang="0">
                  <a:pos x="626" y="87"/>
                </a:cxn>
                <a:cxn ang="0">
                  <a:pos x="636" y="87"/>
                </a:cxn>
                <a:cxn ang="0">
                  <a:pos x="646" y="87"/>
                </a:cxn>
                <a:cxn ang="0">
                  <a:pos x="662" y="96"/>
                </a:cxn>
                <a:cxn ang="0">
                  <a:pos x="665" y="122"/>
                </a:cxn>
                <a:cxn ang="0">
                  <a:pos x="667" y="147"/>
                </a:cxn>
                <a:cxn ang="0">
                  <a:pos x="681" y="157"/>
                </a:cxn>
                <a:cxn ang="0">
                  <a:pos x="691" y="158"/>
                </a:cxn>
                <a:cxn ang="0">
                  <a:pos x="704" y="152"/>
                </a:cxn>
                <a:cxn ang="0">
                  <a:pos x="720" y="123"/>
                </a:cxn>
                <a:cxn ang="0">
                  <a:pos x="718" y="102"/>
                </a:cxn>
                <a:cxn ang="0">
                  <a:pos x="724" y="74"/>
                </a:cxn>
                <a:cxn ang="0">
                  <a:pos x="727" y="51"/>
                </a:cxn>
                <a:cxn ang="0">
                  <a:pos x="703" y="25"/>
                </a:cxn>
              </a:cxnLst>
              <a:rect l="0" t="0" r="r" b="b"/>
              <a:pathLst>
                <a:path w="728" h="158">
                  <a:moveTo>
                    <a:pt x="703" y="25"/>
                  </a:moveTo>
                  <a:lnTo>
                    <a:pt x="703" y="25"/>
                  </a:lnTo>
                  <a:lnTo>
                    <a:pt x="688" y="19"/>
                  </a:lnTo>
                  <a:lnTo>
                    <a:pt x="673" y="15"/>
                  </a:lnTo>
                  <a:lnTo>
                    <a:pt x="658" y="13"/>
                  </a:lnTo>
                  <a:lnTo>
                    <a:pt x="642" y="12"/>
                  </a:lnTo>
                  <a:lnTo>
                    <a:pt x="642" y="12"/>
                  </a:lnTo>
                  <a:lnTo>
                    <a:pt x="633" y="12"/>
                  </a:lnTo>
                  <a:lnTo>
                    <a:pt x="633" y="12"/>
                  </a:lnTo>
                  <a:lnTo>
                    <a:pt x="614" y="15"/>
                  </a:lnTo>
                  <a:lnTo>
                    <a:pt x="614" y="15"/>
                  </a:lnTo>
                  <a:lnTo>
                    <a:pt x="614" y="15"/>
                  </a:lnTo>
                  <a:lnTo>
                    <a:pt x="612" y="15"/>
                  </a:lnTo>
                  <a:lnTo>
                    <a:pt x="612" y="15"/>
                  </a:lnTo>
                  <a:lnTo>
                    <a:pt x="586" y="17"/>
                  </a:lnTo>
                  <a:lnTo>
                    <a:pt x="586" y="17"/>
                  </a:lnTo>
                  <a:lnTo>
                    <a:pt x="584" y="15"/>
                  </a:lnTo>
                  <a:lnTo>
                    <a:pt x="582" y="14"/>
                  </a:lnTo>
                  <a:lnTo>
                    <a:pt x="582" y="14"/>
                  </a:lnTo>
                  <a:lnTo>
                    <a:pt x="556" y="11"/>
                  </a:lnTo>
                  <a:lnTo>
                    <a:pt x="532" y="9"/>
                  </a:lnTo>
                  <a:lnTo>
                    <a:pt x="532" y="9"/>
                  </a:lnTo>
                  <a:lnTo>
                    <a:pt x="498" y="4"/>
                  </a:lnTo>
                  <a:lnTo>
                    <a:pt x="498" y="4"/>
                  </a:lnTo>
                  <a:lnTo>
                    <a:pt x="479" y="2"/>
                  </a:lnTo>
                  <a:lnTo>
                    <a:pt x="461" y="1"/>
                  </a:lnTo>
                  <a:lnTo>
                    <a:pt x="461" y="1"/>
                  </a:lnTo>
                  <a:lnTo>
                    <a:pt x="426" y="0"/>
                  </a:lnTo>
                  <a:lnTo>
                    <a:pt x="426" y="0"/>
                  </a:lnTo>
                  <a:lnTo>
                    <a:pt x="396" y="1"/>
                  </a:lnTo>
                  <a:lnTo>
                    <a:pt x="396" y="1"/>
                  </a:lnTo>
                  <a:lnTo>
                    <a:pt x="372" y="3"/>
                  </a:lnTo>
                  <a:lnTo>
                    <a:pt x="349" y="7"/>
                  </a:lnTo>
                  <a:lnTo>
                    <a:pt x="327" y="13"/>
                  </a:lnTo>
                  <a:lnTo>
                    <a:pt x="305" y="20"/>
                  </a:lnTo>
                  <a:lnTo>
                    <a:pt x="305" y="20"/>
                  </a:lnTo>
                  <a:lnTo>
                    <a:pt x="304" y="19"/>
                  </a:lnTo>
                  <a:lnTo>
                    <a:pt x="302" y="19"/>
                  </a:lnTo>
                  <a:lnTo>
                    <a:pt x="302" y="19"/>
                  </a:lnTo>
                  <a:lnTo>
                    <a:pt x="301" y="19"/>
                  </a:lnTo>
                  <a:lnTo>
                    <a:pt x="301" y="19"/>
                  </a:lnTo>
                  <a:lnTo>
                    <a:pt x="268" y="22"/>
                  </a:lnTo>
                  <a:lnTo>
                    <a:pt x="227" y="25"/>
                  </a:lnTo>
                  <a:lnTo>
                    <a:pt x="224" y="25"/>
                  </a:lnTo>
                  <a:lnTo>
                    <a:pt x="224" y="25"/>
                  </a:lnTo>
                  <a:lnTo>
                    <a:pt x="199" y="26"/>
                  </a:lnTo>
                  <a:lnTo>
                    <a:pt x="174" y="27"/>
                  </a:lnTo>
                  <a:lnTo>
                    <a:pt x="174" y="27"/>
                  </a:lnTo>
                  <a:lnTo>
                    <a:pt x="145" y="25"/>
                  </a:lnTo>
                  <a:lnTo>
                    <a:pt x="145" y="25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97" y="21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61" y="20"/>
                  </a:lnTo>
                  <a:lnTo>
                    <a:pt x="61" y="20"/>
                  </a:lnTo>
                  <a:lnTo>
                    <a:pt x="50" y="21"/>
                  </a:lnTo>
                  <a:lnTo>
                    <a:pt x="39" y="23"/>
                  </a:lnTo>
                  <a:lnTo>
                    <a:pt x="30" y="26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5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2" y="67"/>
                  </a:lnTo>
                  <a:lnTo>
                    <a:pt x="4" y="71"/>
                  </a:lnTo>
                  <a:lnTo>
                    <a:pt x="7" y="74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9" y="85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6" y="89"/>
                  </a:lnTo>
                  <a:lnTo>
                    <a:pt x="27" y="89"/>
                  </a:lnTo>
                  <a:lnTo>
                    <a:pt x="27" y="89"/>
                  </a:lnTo>
                  <a:lnTo>
                    <a:pt x="27" y="89"/>
                  </a:lnTo>
                  <a:lnTo>
                    <a:pt x="27" y="89"/>
                  </a:lnTo>
                  <a:lnTo>
                    <a:pt x="34" y="91"/>
                  </a:lnTo>
                  <a:lnTo>
                    <a:pt x="41" y="93"/>
                  </a:lnTo>
                  <a:lnTo>
                    <a:pt x="41" y="93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62" y="96"/>
                  </a:lnTo>
                  <a:lnTo>
                    <a:pt x="67" y="99"/>
                  </a:lnTo>
                  <a:lnTo>
                    <a:pt x="72" y="102"/>
                  </a:lnTo>
                  <a:lnTo>
                    <a:pt x="77" y="106"/>
                  </a:lnTo>
                  <a:lnTo>
                    <a:pt x="77" y="106"/>
                  </a:lnTo>
                  <a:lnTo>
                    <a:pt x="83" y="113"/>
                  </a:lnTo>
                  <a:lnTo>
                    <a:pt x="89" y="120"/>
                  </a:lnTo>
                  <a:lnTo>
                    <a:pt x="89" y="120"/>
                  </a:lnTo>
                  <a:lnTo>
                    <a:pt x="96" y="130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110" y="143"/>
                  </a:lnTo>
                  <a:lnTo>
                    <a:pt x="118" y="148"/>
                  </a:lnTo>
                  <a:lnTo>
                    <a:pt x="127" y="151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45" y="155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61" y="155"/>
                  </a:lnTo>
                  <a:lnTo>
                    <a:pt x="168" y="153"/>
                  </a:lnTo>
                  <a:lnTo>
                    <a:pt x="168" y="153"/>
                  </a:lnTo>
                  <a:lnTo>
                    <a:pt x="177" y="151"/>
                  </a:lnTo>
                  <a:lnTo>
                    <a:pt x="185" y="148"/>
                  </a:lnTo>
                  <a:lnTo>
                    <a:pt x="192" y="144"/>
                  </a:lnTo>
                  <a:lnTo>
                    <a:pt x="198" y="140"/>
                  </a:lnTo>
                  <a:lnTo>
                    <a:pt x="204" y="135"/>
                  </a:lnTo>
                  <a:lnTo>
                    <a:pt x="209" y="129"/>
                  </a:lnTo>
                  <a:lnTo>
                    <a:pt x="219" y="118"/>
                  </a:lnTo>
                  <a:lnTo>
                    <a:pt x="219" y="118"/>
                  </a:lnTo>
                  <a:lnTo>
                    <a:pt x="227" y="107"/>
                  </a:lnTo>
                  <a:lnTo>
                    <a:pt x="232" y="103"/>
                  </a:lnTo>
                  <a:lnTo>
                    <a:pt x="237" y="98"/>
                  </a:lnTo>
                  <a:lnTo>
                    <a:pt x="237" y="98"/>
                  </a:lnTo>
                  <a:lnTo>
                    <a:pt x="245" y="93"/>
                  </a:lnTo>
                  <a:lnTo>
                    <a:pt x="254" y="89"/>
                  </a:lnTo>
                  <a:lnTo>
                    <a:pt x="265" y="8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97" y="85"/>
                  </a:lnTo>
                  <a:lnTo>
                    <a:pt x="297" y="85"/>
                  </a:lnTo>
                  <a:lnTo>
                    <a:pt x="331" y="85"/>
                  </a:lnTo>
                  <a:lnTo>
                    <a:pt x="331" y="85"/>
                  </a:lnTo>
                  <a:lnTo>
                    <a:pt x="333" y="84"/>
                  </a:lnTo>
                  <a:lnTo>
                    <a:pt x="335" y="83"/>
                  </a:lnTo>
                  <a:lnTo>
                    <a:pt x="335" y="83"/>
                  </a:lnTo>
                  <a:lnTo>
                    <a:pt x="346" y="86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67" y="87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83" y="82"/>
                  </a:lnTo>
                  <a:lnTo>
                    <a:pt x="391" y="78"/>
                  </a:lnTo>
                  <a:lnTo>
                    <a:pt x="397" y="73"/>
                  </a:lnTo>
                  <a:lnTo>
                    <a:pt x="403" y="68"/>
                  </a:lnTo>
                  <a:lnTo>
                    <a:pt x="403" y="68"/>
                  </a:lnTo>
                  <a:lnTo>
                    <a:pt x="406" y="69"/>
                  </a:lnTo>
                  <a:lnTo>
                    <a:pt x="406" y="69"/>
                  </a:lnTo>
                  <a:lnTo>
                    <a:pt x="407" y="69"/>
                  </a:lnTo>
                  <a:lnTo>
                    <a:pt x="407" y="69"/>
                  </a:lnTo>
                  <a:lnTo>
                    <a:pt x="417" y="67"/>
                  </a:lnTo>
                  <a:lnTo>
                    <a:pt x="428" y="66"/>
                  </a:lnTo>
                  <a:lnTo>
                    <a:pt x="428" y="66"/>
                  </a:lnTo>
                  <a:lnTo>
                    <a:pt x="443" y="67"/>
                  </a:lnTo>
                  <a:lnTo>
                    <a:pt x="459" y="71"/>
                  </a:lnTo>
                  <a:lnTo>
                    <a:pt x="459" y="71"/>
                  </a:lnTo>
                  <a:lnTo>
                    <a:pt x="466" y="73"/>
                  </a:lnTo>
                  <a:lnTo>
                    <a:pt x="466" y="73"/>
                  </a:lnTo>
                  <a:lnTo>
                    <a:pt x="489" y="78"/>
                  </a:lnTo>
                  <a:lnTo>
                    <a:pt x="501" y="81"/>
                  </a:lnTo>
                  <a:lnTo>
                    <a:pt x="513" y="82"/>
                  </a:lnTo>
                  <a:lnTo>
                    <a:pt x="513" y="82"/>
                  </a:lnTo>
                  <a:lnTo>
                    <a:pt x="514" y="82"/>
                  </a:lnTo>
                  <a:lnTo>
                    <a:pt x="514" y="82"/>
                  </a:lnTo>
                  <a:lnTo>
                    <a:pt x="517" y="81"/>
                  </a:lnTo>
                  <a:lnTo>
                    <a:pt x="517" y="81"/>
                  </a:lnTo>
                  <a:lnTo>
                    <a:pt x="522" y="85"/>
                  </a:lnTo>
                  <a:lnTo>
                    <a:pt x="522" y="85"/>
                  </a:lnTo>
                  <a:lnTo>
                    <a:pt x="523" y="86"/>
                  </a:lnTo>
                  <a:lnTo>
                    <a:pt x="523" y="86"/>
                  </a:lnTo>
                  <a:lnTo>
                    <a:pt x="528" y="89"/>
                  </a:lnTo>
                  <a:lnTo>
                    <a:pt x="534" y="92"/>
                  </a:lnTo>
                  <a:lnTo>
                    <a:pt x="540" y="95"/>
                  </a:lnTo>
                  <a:lnTo>
                    <a:pt x="547" y="97"/>
                  </a:lnTo>
                  <a:lnTo>
                    <a:pt x="561" y="99"/>
                  </a:lnTo>
                  <a:lnTo>
                    <a:pt x="573" y="100"/>
                  </a:lnTo>
                  <a:lnTo>
                    <a:pt x="573" y="100"/>
                  </a:lnTo>
                  <a:lnTo>
                    <a:pt x="578" y="100"/>
                  </a:lnTo>
                  <a:lnTo>
                    <a:pt x="578" y="100"/>
                  </a:lnTo>
                  <a:lnTo>
                    <a:pt x="590" y="99"/>
                  </a:lnTo>
                  <a:lnTo>
                    <a:pt x="602" y="97"/>
                  </a:lnTo>
                  <a:lnTo>
                    <a:pt x="614" y="92"/>
                  </a:lnTo>
                  <a:lnTo>
                    <a:pt x="624" y="86"/>
                  </a:lnTo>
                  <a:lnTo>
                    <a:pt x="624" y="86"/>
                  </a:lnTo>
                  <a:lnTo>
                    <a:pt x="626" y="87"/>
                  </a:lnTo>
                  <a:lnTo>
                    <a:pt x="626" y="87"/>
                  </a:lnTo>
                  <a:lnTo>
                    <a:pt x="628" y="87"/>
                  </a:lnTo>
                  <a:lnTo>
                    <a:pt x="628" y="87"/>
                  </a:lnTo>
                  <a:lnTo>
                    <a:pt x="636" y="87"/>
                  </a:lnTo>
                  <a:lnTo>
                    <a:pt x="636" y="87"/>
                  </a:lnTo>
                  <a:lnTo>
                    <a:pt x="642" y="86"/>
                  </a:lnTo>
                  <a:lnTo>
                    <a:pt x="642" y="86"/>
                  </a:lnTo>
                  <a:lnTo>
                    <a:pt x="643" y="86"/>
                  </a:lnTo>
                  <a:lnTo>
                    <a:pt x="643" y="86"/>
                  </a:lnTo>
                  <a:lnTo>
                    <a:pt x="646" y="87"/>
                  </a:lnTo>
                  <a:lnTo>
                    <a:pt x="652" y="88"/>
                  </a:lnTo>
                  <a:lnTo>
                    <a:pt x="652" y="88"/>
                  </a:lnTo>
                  <a:lnTo>
                    <a:pt x="658" y="91"/>
                  </a:lnTo>
                  <a:lnTo>
                    <a:pt x="658" y="91"/>
                  </a:lnTo>
                  <a:lnTo>
                    <a:pt x="662" y="96"/>
                  </a:lnTo>
                  <a:lnTo>
                    <a:pt x="665" y="101"/>
                  </a:lnTo>
                  <a:lnTo>
                    <a:pt x="666" y="106"/>
                  </a:lnTo>
                  <a:lnTo>
                    <a:pt x="666" y="112"/>
                  </a:lnTo>
                  <a:lnTo>
                    <a:pt x="666" y="112"/>
                  </a:lnTo>
                  <a:lnTo>
                    <a:pt x="665" y="122"/>
                  </a:lnTo>
                  <a:lnTo>
                    <a:pt x="665" y="122"/>
                  </a:lnTo>
                  <a:lnTo>
                    <a:pt x="664" y="128"/>
                  </a:lnTo>
                  <a:lnTo>
                    <a:pt x="664" y="135"/>
                  </a:lnTo>
                  <a:lnTo>
                    <a:pt x="665" y="143"/>
                  </a:lnTo>
                  <a:lnTo>
                    <a:pt x="667" y="147"/>
                  </a:lnTo>
                  <a:lnTo>
                    <a:pt x="670" y="150"/>
                  </a:lnTo>
                  <a:lnTo>
                    <a:pt x="670" y="150"/>
                  </a:lnTo>
                  <a:lnTo>
                    <a:pt x="673" y="154"/>
                  </a:lnTo>
                  <a:lnTo>
                    <a:pt x="677" y="156"/>
                  </a:lnTo>
                  <a:lnTo>
                    <a:pt x="681" y="157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90" y="157"/>
                  </a:lnTo>
                  <a:lnTo>
                    <a:pt x="690" y="157"/>
                  </a:lnTo>
                  <a:lnTo>
                    <a:pt x="691" y="158"/>
                  </a:lnTo>
                  <a:lnTo>
                    <a:pt x="691" y="158"/>
                  </a:lnTo>
                  <a:lnTo>
                    <a:pt x="692" y="157"/>
                  </a:lnTo>
                  <a:lnTo>
                    <a:pt x="692" y="157"/>
                  </a:lnTo>
                  <a:lnTo>
                    <a:pt x="698" y="156"/>
                  </a:lnTo>
                  <a:lnTo>
                    <a:pt x="704" y="152"/>
                  </a:lnTo>
                  <a:lnTo>
                    <a:pt x="708" y="148"/>
                  </a:lnTo>
                  <a:lnTo>
                    <a:pt x="712" y="143"/>
                  </a:lnTo>
                  <a:lnTo>
                    <a:pt x="715" y="137"/>
                  </a:lnTo>
                  <a:lnTo>
                    <a:pt x="717" y="132"/>
                  </a:lnTo>
                  <a:lnTo>
                    <a:pt x="720" y="123"/>
                  </a:lnTo>
                  <a:lnTo>
                    <a:pt x="720" y="123"/>
                  </a:lnTo>
                  <a:lnTo>
                    <a:pt x="720" y="116"/>
                  </a:lnTo>
                  <a:lnTo>
                    <a:pt x="719" y="109"/>
                  </a:lnTo>
                  <a:lnTo>
                    <a:pt x="719" y="109"/>
                  </a:lnTo>
                  <a:lnTo>
                    <a:pt x="718" y="102"/>
                  </a:lnTo>
                  <a:lnTo>
                    <a:pt x="718" y="96"/>
                  </a:lnTo>
                  <a:lnTo>
                    <a:pt x="718" y="96"/>
                  </a:lnTo>
                  <a:lnTo>
                    <a:pt x="719" y="91"/>
                  </a:lnTo>
                  <a:lnTo>
                    <a:pt x="720" y="85"/>
                  </a:lnTo>
                  <a:lnTo>
                    <a:pt x="724" y="74"/>
                  </a:lnTo>
                  <a:lnTo>
                    <a:pt x="725" y="72"/>
                  </a:lnTo>
                  <a:lnTo>
                    <a:pt x="725" y="72"/>
                  </a:lnTo>
                  <a:lnTo>
                    <a:pt x="727" y="64"/>
                  </a:lnTo>
                  <a:lnTo>
                    <a:pt x="728" y="57"/>
                  </a:lnTo>
                  <a:lnTo>
                    <a:pt x="727" y="51"/>
                  </a:lnTo>
                  <a:lnTo>
                    <a:pt x="725" y="44"/>
                  </a:lnTo>
                  <a:lnTo>
                    <a:pt x="721" y="39"/>
                  </a:lnTo>
                  <a:lnTo>
                    <a:pt x="717" y="34"/>
                  </a:lnTo>
                  <a:lnTo>
                    <a:pt x="710" y="29"/>
                  </a:lnTo>
                  <a:lnTo>
                    <a:pt x="703" y="25"/>
                  </a:lnTo>
                  <a:lnTo>
                    <a:pt x="703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4" name="Freeform 29"/>
            <p:cNvSpPr>
              <a:spLocks/>
            </p:cNvSpPr>
            <p:nvPr/>
          </p:nvSpPr>
          <p:spPr bwMode="auto">
            <a:xfrm>
              <a:off x="5356" y="2273"/>
              <a:ext cx="716" cy="147"/>
            </a:xfrm>
            <a:custGeom>
              <a:avLst/>
              <a:gdLst/>
              <a:ahLst/>
              <a:cxnLst>
                <a:cxn ang="0">
                  <a:pos x="671" y="146"/>
                </a:cxn>
                <a:cxn ang="0">
                  <a:pos x="665" y="137"/>
                </a:cxn>
                <a:cxn ang="0">
                  <a:pos x="666" y="107"/>
                </a:cxn>
                <a:cxn ang="0">
                  <a:pos x="659" y="85"/>
                </a:cxn>
                <a:cxn ang="0">
                  <a:pos x="638" y="78"/>
                </a:cxn>
                <a:cxn ang="0">
                  <a:pos x="621" y="78"/>
                </a:cxn>
                <a:cxn ang="0">
                  <a:pos x="598" y="88"/>
                </a:cxn>
                <a:cxn ang="0">
                  <a:pos x="569" y="91"/>
                </a:cxn>
                <a:cxn ang="0">
                  <a:pos x="533" y="84"/>
                </a:cxn>
                <a:cxn ang="0">
                  <a:pos x="520" y="77"/>
                </a:cxn>
                <a:cxn ang="0">
                  <a:pos x="509" y="73"/>
                </a:cxn>
                <a:cxn ang="0">
                  <a:pos x="489" y="70"/>
                </a:cxn>
                <a:cxn ang="0">
                  <a:pos x="460" y="62"/>
                </a:cxn>
                <a:cxn ang="0">
                  <a:pos x="439" y="58"/>
                </a:cxn>
                <a:cxn ang="0">
                  <a:pos x="403" y="62"/>
                </a:cxn>
                <a:cxn ang="0">
                  <a:pos x="378" y="72"/>
                </a:cxn>
                <a:cxn ang="0">
                  <a:pos x="354" y="77"/>
                </a:cxn>
                <a:cxn ang="0">
                  <a:pos x="328" y="76"/>
                </a:cxn>
                <a:cxn ang="0">
                  <a:pos x="272" y="77"/>
                </a:cxn>
                <a:cxn ang="0">
                  <a:pos x="259" y="77"/>
                </a:cxn>
                <a:cxn ang="0">
                  <a:pos x="230" y="90"/>
                </a:cxn>
                <a:cxn ang="0">
                  <a:pos x="210" y="113"/>
                </a:cxn>
                <a:cxn ang="0">
                  <a:pos x="187" y="135"/>
                </a:cxn>
                <a:cxn ang="0">
                  <a:pos x="166" y="143"/>
                </a:cxn>
                <a:cxn ang="0">
                  <a:pos x="133" y="144"/>
                </a:cxn>
                <a:cxn ang="0">
                  <a:pos x="104" y="131"/>
                </a:cxn>
                <a:cxn ang="0">
                  <a:pos x="83" y="106"/>
                </a:cxn>
                <a:cxn ang="0">
                  <a:pos x="60" y="87"/>
                </a:cxn>
                <a:cxn ang="0">
                  <a:pos x="39" y="82"/>
                </a:cxn>
                <a:cxn ang="0">
                  <a:pos x="18" y="75"/>
                </a:cxn>
                <a:cxn ang="0">
                  <a:pos x="0" y="46"/>
                </a:cxn>
                <a:cxn ang="0">
                  <a:pos x="2" y="40"/>
                </a:cxn>
                <a:cxn ang="0">
                  <a:pos x="19" y="27"/>
                </a:cxn>
                <a:cxn ang="0">
                  <a:pos x="58" y="19"/>
                </a:cxn>
                <a:cxn ang="0">
                  <a:pos x="115" y="22"/>
                </a:cxn>
                <a:cxn ang="0">
                  <a:pos x="141" y="26"/>
                </a:cxn>
                <a:cxn ang="0">
                  <a:pos x="170" y="25"/>
                </a:cxn>
                <a:cxn ang="0">
                  <a:pos x="238" y="24"/>
                </a:cxn>
                <a:cxn ang="0">
                  <a:pos x="294" y="18"/>
                </a:cxn>
                <a:cxn ang="0">
                  <a:pos x="301" y="19"/>
                </a:cxn>
                <a:cxn ang="0">
                  <a:pos x="393" y="1"/>
                </a:cxn>
                <a:cxn ang="0">
                  <a:pos x="413" y="1"/>
                </a:cxn>
                <a:cxn ang="0">
                  <a:pos x="463" y="2"/>
                </a:cxn>
                <a:cxn ang="0">
                  <a:pos x="499" y="6"/>
                </a:cxn>
                <a:cxn ang="0">
                  <a:pos x="530" y="10"/>
                </a:cxn>
                <a:cxn ang="0">
                  <a:pos x="573" y="13"/>
                </a:cxn>
                <a:cxn ang="0">
                  <a:pos x="608" y="14"/>
                </a:cxn>
                <a:cxn ang="0">
                  <a:pos x="629" y="11"/>
                </a:cxn>
                <a:cxn ang="0">
                  <a:pos x="639" y="12"/>
                </a:cxn>
                <a:cxn ang="0">
                  <a:pos x="693" y="25"/>
                </a:cxn>
                <a:cxn ang="0">
                  <a:pos x="715" y="45"/>
                </a:cxn>
                <a:cxn ang="0">
                  <a:pos x="713" y="66"/>
                </a:cxn>
                <a:cxn ang="0">
                  <a:pos x="711" y="86"/>
                </a:cxn>
                <a:cxn ang="0">
                  <a:pos x="711" y="104"/>
                </a:cxn>
                <a:cxn ang="0">
                  <a:pos x="711" y="119"/>
                </a:cxn>
                <a:cxn ang="0">
                  <a:pos x="699" y="142"/>
                </a:cxn>
                <a:cxn ang="0">
                  <a:pos x="677" y="147"/>
                </a:cxn>
              </a:cxnLst>
              <a:rect l="0" t="0" r="r" b="b"/>
              <a:pathLst>
                <a:path w="716" h="147">
                  <a:moveTo>
                    <a:pt x="677" y="147"/>
                  </a:moveTo>
                  <a:lnTo>
                    <a:pt x="677" y="147"/>
                  </a:lnTo>
                  <a:lnTo>
                    <a:pt x="672" y="146"/>
                  </a:lnTo>
                  <a:lnTo>
                    <a:pt x="672" y="146"/>
                  </a:lnTo>
                  <a:lnTo>
                    <a:pt x="671" y="146"/>
                  </a:lnTo>
                  <a:lnTo>
                    <a:pt x="671" y="146"/>
                  </a:lnTo>
                  <a:lnTo>
                    <a:pt x="669" y="143"/>
                  </a:lnTo>
                  <a:lnTo>
                    <a:pt x="669" y="143"/>
                  </a:lnTo>
                  <a:lnTo>
                    <a:pt x="667" y="140"/>
                  </a:lnTo>
                  <a:lnTo>
                    <a:pt x="665" y="137"/>
                  </a:lnTo>
                  <a:lnTo>
                    <a:pt x="664" y="130"/>
                  </a:lnTo>
                  <a:lnTo>
                    <a:pt x="664" y="124"/>
                  </a:lnTo>
                  <a:lnTo>
                    <a:pt x="665" y="117"/>
                  </a:lnTo>
                  <a:lnTo>
                    <a:pt x="665" y="117"/>
                  </a:lnTo>
                  <a:lnTo>
                    <a:pt x="666" y="107"/>
                  </a:lnTo>
                  <a:lnTo>
                    <a:pt x="666" y="107"/>
                  </a:lnTo>
                  <a:lnTo>
                    <a:pt x="666" y="103"/>
                  </a:lnTo>
                  <a:lnTo>
                    <a:pt x="665" y="97"/>
                  </a:lnTo>
                  <a:lnTo>
                    <a:pt x="663" y="91"/>
                  </a:lnTo>
                  <a:lnTo>
                    <a:pt x="659" y="85"/>
                  </a:lnTo>
                  <a:lnTo>
                    <a:pt x="659" y="85"/>
                  </a:lnTo>
                  <a:lnTo>
                    <a:pt x="655" y="82"/>
                  </a:lnTo>
                  <a:lnTo>
                    <a:pt x="650" y="79"/>
                  </a:lnTo>
                  <a:lnTo>
                    <a:pt x="644" y="78"/>
                  </a:lnTo>
                  <a:lnTo>
                    <a:pt x="638" y="78"/>
                  </a:lnTo>
                  <a:lnTo>
                    <a:pt x="638" y="78"/>
                  </a:lnTo>
                  <a:lnTo>
                    <a:pt x="631" y="78"/>
                  </a:lnTo>
                  <a:lnTo>
                    <a:pt x="631" y="78"/>
                  </a:lnTo>
                  <a:lnTo>
                    <a:pt x="624" y="78"/>
                  </a:lnTo>
                  <a:lnTo>
                    <a:pt x="621" y="78"/>
                  </a:lnTo>
                  <a:lnTo>
                    <a:pt x="620" y="76"/>
                  </a:lnTo>
                  <a:lnTo>
                    <a:pt x="619" y="77"/>
                  </a:lnTo>
                  <a:lnTo>
                    <a:pt x="619" y="77"/>
                  </a:lnTo>
                  <a:lnTo>
                    <a:pt x="609" y="83"/>
                  </a:lnTo>
                  <a:lnTo>
                    <a:pt x="598" y="88"/>
                  </a:lnTo>
                  <a:lnTo>
                    <a:pt x="586" y="91"/>
                  </a:lnTo>
                  <a:lnTo>
                    <a:pt x="574" y="91"/>
                  </a:lnTo>
                  <a:lnTo>
                    <a:pt x="574" y="91"/>
                  </a:lnTo>
                  <a:lnTo>
                    <a:pt x="569" y="91"/>
                  </a:lnTo>
                  <a:lnTo>
                    <a:pt x="569" y="91"/>
                  </a:lnTo>
                  <a:lnTo>
                    <a:pt x="562" y="91"/>
                  </a:lnTo>
                  <a:lnTo>
                    <a:pt x="554" y="89"/>
                  </a:lnTo>
                  <a:lnTo>
                    <a:pt x="540" y="85"/>
                  </a:lnTo>
                  <a:lnTo>
                    <a:pt x="540" y="85"/>
                  </a:lnTo>
                  <a:lnTo>
                    <a:pt x="533" y="84"/>
                  </a:lnTo>
                  <a:lnTo>
                    <a:pt x="532" y="84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21" y="77"/>
                  </a:lnTo>
                  <a:lnTo>
                    <a:pt x="520" y="77"/>
                  </a:lnTo>
                  <a:lnTo>
                    <a:pt x="520" y="77"/>
                  </a:lnTo>
                  <a:lnTo>
                    <a:pt x="517" y="75"/>
                  </a:lnTo>
                  <a:lnTo>
                    <a:pt x="515" y="72"/>
                  </a:lnTo>
                  <a:lnTo>
                    <a:pt x="509" y="73"/>
                  </a:lnTo>
                  <a:lnTo>
                    <a:pt x="509" y="73"/>
                  </a:lnTo>
                  <a:lnTo>
                    <a:pt x="505" y="73"/>
                  </a:lnTo>
                  <a:lnTo>
                    <a:pt x="502" y="72"/>
                  </a:lnTo>
                  <a:lnTo>
                    <a:pt x="502" y="72"/>
                  </a:lnTo>
                  <a:lnTo>
                    <a:pt x="502" y="72"/>
                  </a:lnTo>
                  <a:lnTo>
                    <a:pt x="489" y="70"/>
                  </a:lnTo>
                  <a:lnTo>
                    <a:pt x="476" y="66"/>
                  </a:lnTo>
                  <a:lnTo>
                    <a:pt x="476" y="66"/>
                  </a:lnTo>
                  <a:lnTo>
                    <a:pt x="464" y="62"/>
                  </a:lnTo>
                  <a:lnTo>
                    <a:pt x="464" y="62"/>
                  </a:lnTo>
                  <a:lnTo>
                    <a:pt x="460" y="62"/>
                  </a:lnTo>
                  <a:lnTo>
                    <a:pt x="460" y="62"/>
                  </a:lnTo>
                  <a:lnTo>
                    <a:pt x="456" y="61"/>
                  </a:lnTo>
                  <a:lnTo>
                    <a:pt x="456" y="61"/>
                  </a:lnTo>
                  <a:lnTo>
                    <a:pt x="448" y="59"/>
                  </a:lnTo>
                  <a:lnTo>
                    <a:pt x="439" y="58"/>
                  </a:lnTo>
                  <a:lnTo>
                    <a:pt x="424" y="58"/>
                  </a:lnTo>
                  <a:lnTo>
                    <a:pt x="424" y="58"/>
                  </a:lnTo>
                  <a:lnTo>
                    <a:pt x="414" y="58"/>
                  </a:lnTo>
                  <a:lnTo>
                    <a:pt x="405" y="60"/>
                  </a:lnTo>
                  <a:lnTo>
                    <a:pt x="403" y="62"/>
                  </a:lnTo>
                  <a:lnTo>
                    <a:pt x="395" y="60"/>
                  </a:lnTo>
                  <a:lnTo>
                    <a:pt x="395" y="60"/>
                  </a:lnTo>
                  <a:lnTo>
                    <a:pt x="390" y="65"/>
                  </a:lnTo>
                  <a:lnTo>
                    <a:pt x="385" y="69"/>
                  </a:lnTo>
                  <a:lnTo>
                    <a:pt x="378" y="72"/>
                  </a:lnTo>
                  <a:lnTo>
                    <a:pt x="370" y="75"/>
                  </a:lnTo>
                  <a:lnTo>
                    <a:pt x="370" y="75"/>
                  </a:lnTo>
                  <a:lnTo>
                    <a:pt x="363" y="77"/>
                  </a:lnTo>
                  <a:lnTo>
                    <a:pt x="354" y="77"/>
                  </a:lnTo>
                  <a:lnTo>
                    <a:pt x="354" y="77"/>
                  </a:lnTo>
                  <a:lnTo>
                    <a:pt x="341" y="77"/>
                  </a:lnTo>
                  <a:lnTo>
                    <a:pt x="335" y="76"/>
                  </a:lnTo>
                  <a:lnTo>
                    <a:pt x="330" y="74"/>
                  </a:lnTo>
                  <a:lnTo>
                    <a:pt x="329" y="74"/>
                  </a:lnTo>
                  <a:lnTo>
                    <a:pt x="328" y="76"/>
                  </a:lnTo>
                  <a:lnTo>
                    <a:pt x="325" y="76"/>
                  </a:lnTo>
                  <a:lnTo>
                    <a:pt x="325" y="76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72" y="77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67" y="76"/>
                  </a:lnTo>
                  <a:lnTo>
                    <a:pt x="267" y="76"/>
                  </a:lnTo>
                  <a:lnTo>
                    <a:pt x="259" y="77"/>
                  </a:lnTo>
                  <a:lnTo>
                    <a:pt x="250" y="79"/>
                  </a:lnTo>
                  <a:lnTo>
                    <a:pt x="245" y="81"/>
                  </a:lnTo>
                  <a:lnTo>
                    <a:pt x="240" y="83"/>
                  </a:lnTo>
                  <a:lnTo>
                    <a:pt x="235" y="86"/>
                  </a:lnTo>
                  <a:lnTo>
                    <a:pt x="230" y="90"/>
                  </a:lnTo>
                  <a:lnTo>
                    <a:pt x="226" y="95"/>
                  </a:lnTo>
                  <a:lnTo>
                    <a:pt x="226" y="95"/>
                  </a:lnTo>
                  <a:lnTo>
                    <a:pt x="219" y="102"/>
                  </a:lnTo>
                  <a:lnTo>
                    <a:pt x="211" y="111"/>
                  </a:lnTo>
                  <a:lnTo>
                    <a:pt x="210" y="113"/>
                  </a:lnTo>
                  <a:lnTo>
                    <a:pt x="210" y="113"/>
                  </a:lnTo>
                  <a:lnTo>
                    <a:pt x="201" y="123"/>
                  </a:lnTo>
                  <a:lnTo>
                    <a:pt x="197" y="128"/>
                  </a:lnTo>
                  <a:lnTo>
                    <a:pt x="192" y="132"/>
                  </a:lnTo>
                  <a:lnTo>
                    <a:pt x="187" y="135"/>
                  </a:lnTo>
                  <a:lnTo>
                    <a:pt x="181" y="139"/>
                  </a:lnTo>
                  <a:lnTo>
                    <a:pt x="174" y="141"/>
                  </a:lnTo>
                  <a:lnTo>
                    <a:pt x="166" y="143"/>
                  </a:lnTo>
                  <a:lnTo>
                    <a:pt x="166" y="143"/>
                  </a:lnTo>
                  <a:lnTo>
                    <a:pt x="166" y="143"/>
                  </a:lnTo>
                  <a:lnTo>
                    <a:pt x="158" y="145"/>
                  </a:lnTo>
                  <a:lnTo>
                    <a:pt x="149" y="145"/>
                  </a:lnTo>
                  <a:lnTo>
                    <a:pt x="149" y="145"/>
                  </a:lnTo>
                  <a:lnTo>
                    <a:pt x="140" y="145"/>
                  </a:lnTo>
                  <a:lnTo>
                    <a:pt x="133" y="144"/>
                  </a:lnTo>
                  <a:lnTo>
                    <a:pt x="133" y="144"/>
                  </a:lnTo>
                  <a:lnTo>
                    <a:pt x="125" y="142"/>
                  </a:lnTo>
                  <a:lnTo>
                    <a:pt x="117" y="139"/>
                  </a:lnTo>
                  <a:lnTo>
                    <a:pt x="110" y="135"/>
                  </a:lnTo>
                  <a:lnTo>
                    <a:pt x="104" y="131"/>
                  </a:lnTo>
                  <a:lnTo>
                    <a:pt x="104" y="131"/>
                  </a:lnTo>
                  <a:lnTo>
                    <a:pt x="95" y="122"/>
                  </a:lnTo>
                  <a:lnTo>
                    <a:pt x="88" y="113"/>
                  </a:lnTo>
                  <a:lnTo>
                    <a:pt x="88" y="113"/>
                  </a:lnTo>
                  <a:lnTo>
                    <a:pt x="83" y="106"/>
                  </a:lnTo>
                  <a:lnTo>
                    <a:pt x="76" y="98"/>
                  </a:lnTo>
                  <a:lnTo>
                    <a:pt x="76" y="98"/>
                  </a:lnTo>
                  <a:lnTo>
                    <a:pt x="72" y="94"/>
                  </a:lnTo>
                  <a:lnTo>
                    <a:pt x="66" y="90"/>
                  </a:lnTo>
                  <a:lnTo>
                    <a:pt x="60" y="87"/>
                  </a:lnTo>
                  <a:lnTo>
                    <a:pt x="52" y="85"/>
                  </a:lnTo>
                  <a:lnTo>
                    <a:pt x="52" y="85"/>
                  </a:lnTo>
                  <a:lnTo>
                    <a:pt x="45" y="84"/>
                  </a:lnTo>
                  <a:lnTo>
                    <a:pt x="45" y="84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29" y="80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18" y="75"/>
                  </a:lnTo>
                  <a:lnTo>
                    <a:pt x="10" y="68"/>
                  </a:lnTo>
                  <a:lnTo>
                    <a:pt x="6" y="64"/>
                  </a:lnTo>
                  <a:lnTo>
                    <a:pt x="3" y="59"/>
                  </a:lnTo>
                  <a:lnTo>
                    <a:pt x="0" y="53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5" y="37"/>
                  </a:lnTo>
                  <a:lnTo>
                    <a:pt x="9" y="34"/>
                  </a:lnTo>
                  <a:lnTo>
                    <a:pt x="13" y="30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7" y="24"/>
                  </a:lnTo>
                  <a:lnTo>
                    <a:pt x="36" y="22"/>
                  </a:lnTo>
                  <a:lnTo>
                    <a:pt x="46" y="20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93" y="19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41" y="26"/>
                  </a:lnTo>
                  <a:lnTo>
                    <a:pt x="141" y="26"/>
                  </a:lnTo>
                  <a:lnTo>
                    <a:pt x="148" y="26"/>
                  </a:lnTo>
                  <a:lnTo>
                    <a:pt x="148" y="26"/>
                  </a:lnTo>
                  <a:lnTo>
                    <a:pt x="158" y="26"/>
                  </a:lnTo>
                  <a:lnTo>
                    <a:pt x="158" y="26"/>
                  </a:lnTo>
                  <a:lnTo>
                    <a:pt x="170" y="25"/>
                  </a:lnTo>
                  <a:lnTo>
                    <a:pt x="170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221" y="25"/>
                  </a:lnTo>
                  <a:lnTo>
                    <a:pt x="238" y="24"/>
                  </a:lnTo>
                  <a:lnTo>
                    <a:pt x="238" y="24"/>
                  </a:lnTo>
                  <a:lnTo>
                    <a:pt x="264" y="22"/>
                  </a:lnTo>
                  <a:lnTo>
                    <a:pt x="282" y="19"/>
                  </a:lnTo>
                  <a:lnTo>
                    <a:pt x="282" y="19"/>
                  </a:lnTo>
                  <a:lnTo>
                    <a:pt x="294" y="18"/>
                  </a:lnTo>
                  <a:lnTo>
                    <a:pt x="296" y="17"/>
                  </a:lnTo>
                  <a:lnTo>
                    <a:pt x="297" y="19"/>
                  </a:lnTo>
                  <a:lnTo>
                    <a:pt x="299" y="20"/>
                  </a:lnTo>
                  <a:lnTo>
                    <a:pt x="301" y="19"/>
                  </a:lnTo>
                  <a:lnTo>
                    <a:pt x="301" y="19"/>
                  </a:lnTo>
                  <a:lnTo>
                    <a:pt x="321" y="12"/>
                  </a:lnTo>
                  <a:lnTo>
                    <a:pt x="343" y="7"/>
                  </a:lnTo>
                  <a:lnTo>
                    <a:pt x="367" y="3"/>
                  </a:lnTo>
                  <a:lnTo>
                    <a:pt x="393" y="1"/>
                  </a:lnTo>
                  <a:lnTo>
                    <a:pt x="393" y="1"/>
                  </a:lnTo>
                  <a:lnTo>
                    <a:pt x="403" y="0"/>
                  </a:lnTo>
                  <a:lnTo>
                    <a:pt x="403" y="0"/>
                  </a:lnTo>
                  <a:lnTo>
                    <a:pt x="413" y="1"/>
                  </a:lnTo>
                  <a:lnTo>
                    <a:pt x="413" y="1"/>
                  </a:lnTo>
                  <a:lnTo>
                    <a:pt x="413" y="1"/>
                  </a:lnTo>
                  <a:lnTo>
                    <a:pt x="424" y="1"/>
                  </a:lnTo>
                  <a:lnTo>
                    <a:pt x="424" y="1"/>
                  </a:lnTo>
                  <a:lnTo>
                    <a:pt x="451" y="2"/>
                  </a:lnTo>
                  <a:lnTo>
                    <a:pt x="451" y="2"/>
                  </a:lnTo>
                  <a:lnTo>
                    <a:pt x="463" y="2"/>
                  </a:lnTo>
                  <a:lnTo>
                    <a:pt x="463" y="2"/>
                  </a:lnTo>
                  <a:lnTo>
                    <a:pt x="463" y="2"/>
                  </a:lnTo>
                  <a:lnTo>
                    <a:pt x="481" y="3"/>
                  </a:lnTo>
                  <a:lnTo>
                    <a:pt x="490" y="4"/>
                  </a:lnTo>
                  <a:lnTo>
                    <a:pt x="499" y="6"/>
                  </a:lnTo>
                  <a:lnTo>
                    <a:pt x="499" y="6"/>
                  </a:lnTo>
                  <a:lnTo>
                    <a:pt x="519" y="8"/>
                  </a:lnTo>
                  <a:lnTo>
                    <a:pt x="519" y="8"/>
                  </a:lnTo>
                  <a:lnTo>
                    <a:pt x="519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43" y="11"/>
                  </a:lnTo>
                  <a:lnTo>
                    <a:pt x="555" y="12"/>
                  </a:lnTo>
                  <a:lnTo>
                    <a:pt x="555" y="12"/>
                  </a:lnTo>
                  <a:lnTo>
                    <a:pt x="573" y="13"/>
                  </a:lnTo>
                  <a:lnTo>
                    <a:pt x="579" y="14"/>
                  </a:lnTo>
                  <a:lnTo>
                    <a:pt x="579" y="15"/>
                  </a:lnTo>
                  <a:lnTo>
                    <a:pt x="580" y="15"/>
                  </a:lnTo>
                  <a:lnTo>
                    <a:pt x="580" y="15"/>
                  </a:lnTo>
                  <a:lnTo>
                    <a:pt x="608" y="14"/>
                  </a:lnTo>
                  <a:lnTo>
                    <a:pt x="610" y="13"/>
                  </a:lnTo>
                  <a:lnTo>
                    <a:pt x="611" y="13"/>
                  </a:lnTo>
                  <a:lnTo>
                    <a:pt x="611" y="13"/>
                  </a:lnTo>
                  <a:lnTo>
                    <a:pt x="611" y="13"/>
                  </a:lnTo>
                  <a:lnTo>
                    <a:pt x="629" y="11"/>
                  </a:lnTo>
                  <a:lnTo>
                    <a:pt x="629" y="11"/>
                  </a:lnTo>
                  <a:lnTo>
                    <a:pt x="629" y="11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9" y="12"/>
                  </a:lnTo>
                  <a:lnTo>
                    <a:pt x="639" y="12"/>
                  </a:lnTo>
                  <a:lnTo>
                    <a:pt x="652" y="13"/>
                  </a:lnTo>
                  <a:lnTo>
                    <a:pt x="666" y="15"/>
                  </a:lnTo>
                  <a:lnTo>
                    <a:pt x="679" y="19"/>
                  </a:lnTo>
                  <a:lnTo>
                    <a:pt x="693" y="25"/>
                  </a:lnTo>
                  <a:lnTo>
                    <a:pt x="693" y="25"/>
                  </a:lnTo>
                  <a:lnTo>
                    <a:pt x="702" y="29"/>
                  </a:lnTo>
                  <a:lnTo>
                    <a:pt x="708" y="34"/>
                  </a:lnTo>
                  <a:lnTo>
                    <a:pt x="712" y="40"/>
                  </a:lnTo>
                  <a:lnTo>
                    <a:pt x="715" y="45"/>
                  </a:lnTo>
                  <a:lnTo>
                    <a:pt x="716" y="50"/>
                  </a:lnTo>
                  <a:lnTo>
                    <a:pt x="716" y="56"/>
                  </a:lnTo>
                  <a:lnTo>
                    <a:pt x="715" y="61"/>
                  </a:lnTo>
                  <a:lnTo>
                    <a:pt x="713" y="65"/>
                  </a:lnTo>
                  <a:lnTo>
                    <a:pt x="713" y="66"/>
                  </a:lnTo>
                  <a:lnTo>
                    <a:pt x="713" y="71"/>
                  </a:lnTo>
                  <a:lnTo>
                    <a:pt x="713" y="71"/>
                  </a:lnTo>
                  <a:lnTo>
                    <a:pt x="713" y="71"/>
                  </a:lnTo>
                  <a:lnTo>
                    <a:pt x="711" y="79"/>
                  </a:lnTo>
                  <a:lnTo>
                    <a:pt x="711" y="86"/>
                  </a:lnTo>
                  <a:lnTo>
                    <a:pt x="711" y="86"/>
                  </a:lnTo>
                  <a:lnTo>
                    <a:pt x="710" y="91"/>
                  </a:lnTo>
                  <a:lnTo>
                    <a:pt x="710" y="91"/>
                  </a:lnTo>
                  <a:lnTo>
                    <a:pt x="710" y="97"/>
                  </a:lnTo>
                  <a:lnTo>
                    <a:pt x="711" y="104"/>
                  </a:lnTo>
                  <a:lnTo>
                    <a:pt x="711" y="104"/>
                  </a:lnTo>
                  <a:lnTo>
                    <a:pt x="711" y="110"/>
                  </a:lnTo>
                  <a:lnTo>
                    <a:pt x="711" y="117"/>
                  </a:lnTo>
                  <a:lnTo>
                    <a:pt x="711" y="119"/>
                  </a:lnTo>
                  <a:lnTo>
                    <a:pt x="711" y="119"/>
                  </a:lnTo>
                  <a:lnTo>
                    <a:pt x="709" y="126"/>
                  </a:lnTo>
                  <a:lnTo>
                    <a:pt x="708" y="130"/>
                  </a:lnTo>
                  <a:lnTo>
                    <a:pt x="706" y="134"/>
                  </a:lnTo>
                  <a:lnTo>
                    <a:pt x="703" y="138"/>
                  </a:lnTo>
                  <a:lnTo>
                    <a:pt x="699" y="142"/>
                  </a:lnTo>
                  <a:lnTo>
                    <a:pt x="695" y="144"/>
                  </a:lnTo>
                  <a:lnTo>
                    <a:pt x="689" y="146"/>
                  </a:lnTo>
                  <a:lnTo>
                    <a:pt x="689" y="146"/>
                  </a:lnTo>
                  <a:lnTo>
                    <a:pt x="678" y="147"/>
                  </a:lnTo>
                  <a:lnTo>
                    <a:pt x="677" y="147"/>
                  </a:lnTo>
                  <a:close/>
                </a:path>
              </a:pathLst>
            </a:custGeom>
            <a:solidFill>
              <a:srgbClr val="EAF7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pSp>
        <p:nvGrpSpPr>
          <p:cNvPr id="26" name="Group 32"/>
          <p:cNvGrpSpPr>
            <a:grpSpLocks noChangeAspect="1"/>
          </p:cNvGrpSpPr>
          <p:nvPr/>
        </p:nvGrpSpPr>
        <p:grpSpPr bwMode="auto">
          <a:xfrm>
            <a:off x="7560592" y="5400650"/>
            <a:ext cx="1066800" cy="1598613"/>
            <a:chOff x="5398" y="3237"/>
            <a:chExt cx="672" cy="1007"/>
          </a:xfrm>
        </p:grpSpPr>
        <p:sp>
          <p:nvSpPr>
            <p:cNvPr id="27" name="AutoShape 31"/>
            <p:cNvSpPr>
              <a:spLocks noChangeAspect="1" noChangeArrowheads="1" noTextEdit="1"/>
            </p:cNvSpPr>
            <p:nvPr/>
          </p:nvSpPr>
          <p:spPr bwMode="auto">
            <a:xfrm>
              <a:off x="5398" y="3266"/>
              <a:ext cx="672" cy="9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33"/>
            <p:cNvSpPr>
              <a:spLocks/>
            </p:cNvSpPr>
            <p:nvPr/>
          </p:nvSpPr>
          <p:spPr bwMode="auto">
            <a:xfrm>
              <a:off x="5693" y="3544"/>
              <a:ext cx="111" cy="655"/>
            </a:xfrm>
            <a:custGeom>
              <a:avLst/>
              <a:gdLst/>
              <a:ahLst/>
              <a:cxnLst>
                <a:cxn ang="0">
                  <a:pos x="87" y="373"/>
                </a:cxn>
                <a:cxn ang="0">
                  <a:pos x="80" y="311"/>
                </a:cxn>
                <a:cxn ang="0">
                  <a:pos x="49" y="56"/>
                </a:cxn>
                <a:cxn ang="0">
                  <a:pos x="43" y="0"/>
                </a:cxn>
                <a:cxn ang="0">
                  <a:pos x="19" y="2"/>
                </a:cxn>
                <a:cxn ang="0">
                  <a:pos x="3" y="3"/>
                </a:cxn>
                <a:cxn ang="0">
                  <a:pos x="2" y="14"/>
                </a:cxn>
                <a:cxn ang="0">
                  <a:pos x="0" y="38"/>
                </a:cxn>
                <a:cxn ang="0">
                  <a:pos x="0" y="82"/>
                </a:cxn>
                <a:cxn ang="0">
                  <a:pos x="1" y="102"/>
                </a:cxn>
                <a:cxn ang="0">
                  <a:pos x="12" y="224"/>
                </a:cxn>
                <a:cxn ang="0">
                  <a:pos x="21" y="346"/>
                </a:cxn>
                <a:cxn ang="0">
                  <a:pos x="22" y="366"/>
                </a:cxn>
                <a:cxn ang="0">
                  <a:pos x="24" y="411"/>
                </a:cxn>
                <a:cxn ang="0">
                  <a:pos x="43" y="627"/>
                </a:cxn>
                <a:cxn ang="0">
                  <a:pos x="43" y="635"/>
                </a:cxn>
                <a:cxn ang="0">
                  <a:pos x="44" y="643"/>
                </a:cxn>
                <a:cxn ang="0">
                  <a:pos x="43" y="642"/>
                </a:cxn>
                <a:cxn ang="0">
                  <a:pos x="44" y="648"/>
                </a:cxn>
                <a:cxn ang="0">
                  <a:pos x="53" y="651"/>
                </a:cxn>
                <a:cxn ang="0">
                  <a:pos x="72" y="654"/>
                </a:cxn>
                <a:cxn ang="0">
                  <a:pos x="81" y="655"/>
                </a:cxn>
                <a:cxn ang="0">
                  <a:pos x="79" y="654"/>
                </a:cxn>
                <a:cxn ang="0">
                  <a:pos x="93" y="652"/>
                </a:cxn>
                <a:cxn ang="0">
                  <a:pos x="106" y="646"/>
                </a:cxn>
                <a:cxn ang="0">
                  <a:pos x="106" y="646"/>
                </a:cxn>
                <a:cxn ang="0">
                  <a:pos x="108" y="646"/>
                </a:cxn>
                <a:cxn ang="0">
                  <a:pos x="110" y="645"/>
                </a:cxn>
                <a:cxn ang="0">
                  <a:pos x="110" y="644"/>
                </a:cxn>
                <a:cxn ang="0">
                  <a:pos x="111" y="638"/>
                </a:cxn>
                <a:cxn ang="0">
                  <a:pos x="111" y="639"/>
                </a:cxn>
                <a:cxn ang="0">
                  <a:pos x="108" y="593"/>
                </a:cxn>
                <a:cxn ang="0">
                  <a:pos x="87" y="373"/>
                </a:cxn>
              </a:cxnLst>
              <a:rect l="0" t="0" r="r" b="b"/>
              <a:pathLst>
                <a:path w="111" h="655">
                  <a:moveTo>
                    <a:pt x="87" y="373"/>
                  </a:moveTo>
                  <a:lnTo>
                    <a:pt x="87" y="373"/>
                  </a:lnTo>
                  <a:lnTo>
                    <a:pt x="80" y="311"/>
                  </a:lnTo>
                  <a:lnTo>
                    <a:pt x="80" y="311"/>
                  </a:lnTo>
                  <a:lnTo>
                    <a:pt x="65" y="183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102"/>
                  </a:lnTo>
                  <a:lnTo>
                    <a:pt x="4" y="135"/>
                  </a:lnTo>
                  <a:lnTo>
                    <a:pt x="12" y="224"/>
                  </a:lnTo>
                  <a:lnTo>
                    <a:pt x="19" y="313"/>
                  </a:lnTo>
                  <a:lnTo>
                    <a:pt x="21" y="346"/>
                  </a:lnTo>
                  <a:lnTo>
                    <a:pt x="22" y="366"/>
                  </a:lnTo>
                  <a:lnTo>
                    <a:pt x="22" y="366"/>
                  </a:lnTo>
                  <a:lnTo>
                    <a:pt x="22" y="380"/>
                  </a:lnTo>
                  <a:lnTo>
                    <a:pt x="24" y="411"/>
                  </a:lnTo>
                  <a:lnTo>
                    <a:pt x="32" y="496"/>
                  </a:lnTo>
                  <a:lnTo>
                    <a:pt x="43" y="627"/>
                  </a:lnTo>
                  <a:lnTo>
                    <a:pt x="43" y="627"/>
                  </a:lnTo>
                  <a:lnTo>
                    <a:pt x="43" y="635"/>
                  </a:lnTo>
                  <a:lnTo>
                    <a:pt x="43" y="639"/>
                  </a:lnTo>
                  <a:lnTo>
                    <a:pt x="44" y="643"/>
                  </a:lnTo>
                  <a:lnTo>
                    <a:pt x="44" y="643"/>
                  </a:lnTo>
                  <a:lnTo>
                    <a:pt x="43" y="642"/>
                  </a:lnTo>
                  <a:lnTo>
                    <a:pt x="43" y="642"/>
                  </a:lnTo>
                  <a:lnTo>
                    <a:pt x="44" y="648"/>
                  </a:lnTo>
                  <a:lnTo>
                    <a:pt x="44" y="648"/>
                  </a:lnTo>
                  <a:lnTo>
                    <a:pt x="53" y="651"/>
                  </a:lnTo>
                  <a:lnTo>
                    <a:pt x="62" y="653"/>
                  </a:lnTo>
                  <a:lnTo>
                    <a:pt x="72" y="654"/>
                  </a:lnTo>
                  <a:lnTo>
                    <a:pt x="81" y="655"/>
                  </a:lnTo>
                  <a:lnTo>
                    <a:pt x="81" y="655"/>
                  </a:lnTo>
                  <a:lnTo>
                    <a:pt x="79" y="654"/>
                  </a:lnTo>
                  <a:lnTo>
                    <a:pt x="79" y="654"/>
                  </a:lnTo>
                  <a:lnTo>
                    <a:pt x="86" y="653"/>
                  </a:lnTo>
                  <a:lnTo>
                    <a:pt x="93" y="652"/>
                  </a:lnTo>
                  <a:lnTo>
                    <a:pt x="100" y="649"/>
                  </a:lnTo>
                  <a:lnTo>
                    <a:pt x="106" y="646"/>
                  </a:lnTo>
                  <a:lnTo>
                    <a:pt x="106" y="646"/>
                  </a:lnTo>
                  <a:lnTo>
                    <a:pt x="106" y="646"/>
                  </a:lnTo>
                  <a:lnTo>
                    <a:pt x="106" y="646"/>
                  </a:lnTo>
                  <a:lnTo>
                    <a:pt x="108" y="646"/>
                  </a:lnTo>
                  <a:lnTo>
                    <a:pt x="110" y="645"/>
                  </a:lnTo>
                  <a:lnTo>
                    <a:pt x="110" y="645"/>
                  </a:lnTo>
                  <a:lnTo>
                    <a:pt x="110" y="644"/>
                  </a:lnTo>
                  <a:lnTo>
                    <a:pt x="110" y="644"/>
                  </a:lnTo>
                  <a:lnTo>
                    <a:pt x="111" y="638"/>
                  </a:lnTo>
                  <a:lnTo>
                    <a:pt x="111" y="638"/>
                  </a:lnTo>
                  <a:lnTo>
                    <a:pt x="111" y="639"/>
                  </a:lnTo>
                  <a:lnTo>
                    <a:pt x="111" y="639"/>
                  </a:lnTo>
                  <a:lnTo>
                    <a:pt x="110" y="623"/>
                  </a:lnTo>
                  <a:lnTo>
                    <a:pt x="108" y="593"/>
                  </a:lnTo>
                  <a:lnTo>
                    <a:pt x="101" y="506"/>
                  </a:lnTo>
                  <a:lnTo>
                    <a:pt x="87" y="373"/>
                  </a:lnTo>
                  <a:lnTo>
                    <a:pt x="87" y="3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34"/>
            <p:cNvSpPr>
              <a:spLocks/>
            </p:cNvSpPr>
            <p:nvPr/>
          </p:nvSpPr>
          <p:spPr bwMode="auto">
            <a:xfrm>
              <a:off x="5699" y="3545"/>
              <a:ext cx="100" cy="646"/>
            </a:xfrm>
            <a:custGeom>
              <a:avLst/>
              <a:gdLst/>
              <a:ahLst/>
              <a:cxnLst>
                <a:cxn ang="0">
                  <a:pos x="74" y="365"/>
                </a:cxn>
                <a:cxn ang="0">
                  <a:pos x="74" y="365"/>
                </a:cxn>
                <a:cxn ang="0">
                  <a:pos x="67" y="303"/>
                </a:cxn>
                <a:cxn ang="0">
                  <a:pos x="67" y="303"/>
                </a:cxn>
                <a:cxn ang="0">
                  <a:pos x="37" y="47"/>
                </a:cxn>
                <a:cxn ang="0">
                  <a:pos x="37" y="47"/>
                </a:cxn>
                <a:cxn ang="0">
                  <a:pos x="33" y="18"/>
                </a:cxn>
                <a:cxn ang="0">
                  <a:pos x="33" y="18"/>
                </a:cxn>
                <a:cxn ang="0">
                  <a:pos x="32" y="2"/>
                </a:cxn>
                <a:cxn ang="0">
                  <a:pos x="32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19"/>
                </a:cxn>
                <a:cxn ang="0">
                  <a:pos x="0" y="30"/>
                </a:cxn>
                <a:cxn ang="0">
                  <a:pos x="0" y="30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1" y="90"/>
                </a:cxn>
                <a:cxn ang="0">
                  <a:pos x="4" y="122"/>
                </a:cxn>
                <a:cxn ang="0">
                  <a:pos x="12" y="208"/>
                </a:cxn>
                <a:cxn ang="0">
                  <a:pos x="19" y="295"/>
                </a:cxn>
                <a:cxn ang="0">
                  <a:pos x="22" y="327"/>
                </a:cxn>
                <a:cxn ang="0">
                  <a:pos x="23" y="345"/>
                </a:cxn>
                <a:cxn ang="0">
                  <a:pos x="23" y="345"/>
                </a:cxn>
                <a:cxn ang="0">
                  <a:pos x="26" y="389"/>
                </a:cxn>
                <a:cxn ang="0">
                  <a:pos x="33" y="474"/>
                </a:cxn>
                <a:cxn ang="0">
                  <a:pos x="40" y="559"/>
                </a:cxn>
                <a:cxn ang="0">
                  <a:pos x="42" y="604"/>
                </a:cxn>
                <a:cxn ang="0">
                  <a:pos x="42" y="604"/>
                </a:cxn>
                <a:cxn ang="0">
                  <a:pos x="43" y="624"/>
                </a:cxn>
                <a:cxn ang="0">
                  <a:pos x="43" y="624"/>
                </a:cxn>
                <a:cxn ang="0">
                  <a:pos x="43" y="636"/>
                </a:cxn>
                <a:cxn ang="0">
                  <a:pos x="43" y="636"/>
                </a:cxn>
                <a:cxn ang="0">
                  <a:pos x="44" y="641"/>
                </a:cxn>
                <a:cxn ang="0">
                  <a:pos x="45" y="642"/>
                </a:cxn>
                <a:cxn ang="0">
                  <a:pos x="47" y="643"/>
                </a:cxn>
                <a:cxn ang="0">
                  <a:pos x="47" y="643"/>
                </a:cxn>
                <a:cxn ang="0">
                  <a:pos x="52" y="644"/>
                </a:cxn>
                <a:cxn ang="0">
                  <a:pos x="52" y="644"/>
                </a:cxn>
                <a:cxn ang="0">
                  <a:pos x="67" y="646"/>
                </a:cxn>
                <a:cxn ang="0">
                  <a:pos x="67" y="646"/>
                </a:cxn>
                <a:cxn ang="0">
                  <a:pos x="75" y="646"/>
                </a:cxn>
                <a:cxn ang="0">
                  <a:pos x="83" y="645"/>
                </a:cxn>
                <a:cxn ang="0">
                  <a:pos x="91" y="643"/>
                </a:cxn>
                <a:cxn ang="0">
                  <a:pos x="99" y="639"/>
                </a:cxn>
                <a:cxn ang="0">
                  <a:pos x="99" y="639"/>
                </a:cxn>
                <a:cxn ang="0">
                  <a:pos x="100" y="627"/>
                </a:cxn>
                <a:cxn ang="0">
                  <a:pos x="100" y="614"/>
                </a:cxn>
                <a:cxn ang="0">
                  <a:pos x="100" y="614"/>
                </a:cxn>
                <a:cxn ang="0">
                  <a:pos x="88" y="490"/>
                </a:cxn>
                <a:cxn ang="0">
                  <a:pos x="74" y="365"/>
                </a:cxn>
                <a:cxn ang="0">
                  <a:pos x="74" y="365"/>
                </a:cxn>
              </a:cxnLst>
              <a:rect l="0" t="0" r="r" b="b"/>
              <a:pathLst>
                <a:path w="100" h="646">
                  <a:moveTo>
                    <a:pt x="74" y="365"/>
                  </a:moveTo>
                  <a:lnTo>
                    <a:pt x="74" y="365"/>
                  </a:lnTo>
                  <a:lnTo>
                    <a:pt x="67" y="303"/>
                  </a:lnTo>
                  <a:lnTo>
                    <a:pt x="67" y="303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19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90"/>
                  </a:lnTo>
                  <a:lnTo>
                    <a:pt x="4" y="122"/>
                  </a:lnTo>
                  <a:lnTo>
                    <a:pt x="12" y="208"/>
                  </a:lnTo>
                  <a:lnTo>
                    <a:pt x="19" y="295"/>
                  </a:lnTo>
                  <a:lnTo>
                    <a:pt x="22" y="327"/>
                  </a:lnTo>
                  <a:lnTo>
                    <a:pt x="23" y="345"/>
                  </a:lnTo>
                  <a:lnTo>
                    <a:pt x="23" y="345"/>
                  </a:lnTo>
                  <a:lnTo>
                    <a:pt x="26" y="389"/>
                  </a:lnTo>
                  <a:lnTo>
                    <a:pt x="33" y="474"/>
                  </a:lnTo>
                  <a:lnTo>
                    <a:pt x="40" y="559"/>
                  </a:lnTo>
                  <a:lnTo>
                    <a:pt x="42" y="604"/>
                  </a:lnTo>
                  <a:lnTo>
                    <a:pt x="42" y="604"/>
                  </a:lnTo>
                  <a:lnTo>
                    <a:pt x="43" y="624"/>
                  </a:lnTo>
                  <a:lnTo>
                    <a:pt x="43" y="624"/>
                  </a:lnTo>
                  <a:lnTo>
                    <a:pt x="43" y="636"/>
                  </a:lnTo>
                  <a:lnTo>
                    <a:pt x="43" y="636"/>
                  </a:lnTo>
                  <a:lnTo>
                    <a:pt x="44" y="641"/>
                  </a:lnTo>
                  <a:lnTo>
                    <a:pt x="45" y="642"/>
                  </a:lnTo>
                  <a:lnTo>
                    <a:pt x="47" y="643"/>
                  </a:lnTo>
                  <a:lnTo>
                    <a:pt x="47" y="643"/>
                  </a:lnTo>
                  <a:lnTo>
                    <a:pt x="52" y="644"/>
                  </a:lnTo>
                  <a:lnTo>
                    <a:pt x="52" y="644"/>
                  </a:lnTo>
                  <a:lnTo>
                    <a:pt x="67" y="646"/>
                  </a:lnTo>
                  <a:lnTo>
                    <a:pt x="67" y="646"/>
                  </a:lnTo>
                  <a:lnTo>
                    <a:pt x="75" y="646"/>
                  </a:lnTo>
                  <a:lnTo>
                    <a:pt x="83" y="645"/>
                  </a:lnTo>
                  <a:lnTo>
                    <a:pt x="91" y="643"/>
                  </a:lnTo>
                  <a:lnTo>
                    <a:pt x="99" y="639"/>
                  </a:lnTo>
                  <a:lnTo>
                    <a:pt x="99" y="639"/>
                  </a:lnTo>
                  <a:lnTo>
                    <a:pt x="100" y="627"/>
                  </a:lnTo>
                  <a:lnTo>
                    <a:pt x="100" y="614"/>
                  </a:lnTo>
                  <a:lnTo>
                    <a:pt x="100" y="614"/>
                  </a:lnTo>
                  <a:lnTo>
                    <a:pt x="88" y="490"/>
                  </a:lnTo>
                  <a:lnTo>
                    <a:pt x="74" y="365"/>
                  </a:lnTo>
                  <a:lnTo>
                    <a:pt x="74" y="365"/>
                  </a:lnTo>
                  <a:close/>
                </a:path>
              </a:pathLst>
            </a:custGeom>
            <a:solidFill>
              <a:srgbClr val="D797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35"/>
            <p:cNvSpPr>
              <a:spLocks/>
            </p:cNvSpPr>
            <p:nvPr/>
          </p:nvSpPr>
          <p:spPr bwMode="auto">
            <a:xfrm>
              <a:off x="5421" y="3237"/>
              <a:ext cx="649" cy="371"/>
            </a:xfrm>
            <a:custGeom>
              <a:avLst/>
              <a:gdLst/>
              <a:ahLst/>
              <a:cxnLst>
                <a:cxn ang="0">
                  <a:pos x="588" y="133"/>
                </a:cxn>
                <a:cxn ang="0">
                  <a:pos x="550" y="97"/>
                </a:cxn>
                <a:cxn ang="0">
                  <a:pos x="491" y="45"/>
                </a:cxn>
                <a:cxn ang="0">
                  <a:pos x="462" y="20"/>
                </a:cxn>
                <a:cxn ang="0">
                  <a:pos x="444" y="8"/>
                </a:cxn>
                <a:cxn ang="0">
                  <a:pos x="427" y="1"/>
                </a:cxn>
                <a:cxn ang="0">
                  <a:pos x="419" y="1"/>
                </a:cxn>
                <a:cxn ang="0">
                  <a:pos x="412" y="8"/>
                </a:cxn>
                <a:cxn ang="0">
                  <a:pos x="410" y="16"/>
                </a:cxn>
                <a:cxn ang="0">
                  <a:pos x="410" y="30"/>
                </a:cxn>
                <a:cxn ang="0">
                  <a:pos x="412" y="57"/>
                </a:cxn>
                <a:cxn ang="0">
                  <a:pos x="337" y="58"/>
                </a:cxn>
                <a:cxn ang="0">
                  <a:pos x="283" y="56"/>
                </a:cxn>
                <a:cxn ang="0">
                  <a:pos x="195" y="56"/>
                </a:cxn>
                <a:cxn ang="0">
                  <a:pos x="139" y="56"/>
                </a:cxn>
                <a:cxn ang="0">
                  <a:pos x="80" y="60"/>
                </a:cxn>
                <a:cxn ang="0">
                  <a:pos x="24" y="65"/>
                </a:cxn>
                <a:cxn ang="0">
                  <a:pos x="5" y="69"/>
                </a:cxn>
                <a:cxn ang="0">
                  <a:pos x="0" y="76"/>
                </a:cxn>
                <a:cxn ang="0">
                  <a:pos x="0" y="80"/>
                </a:cxn>
                <a:cxn ang="0">
                  <a:pos x="2" y="93"/>
                </a:cxn>
                <a:cxn ang="0">
                  <a:pos x="3" y="134"/>
                </a:cxn>
                <a:cxn ang="0">
                  <a:pos x="7" y="224"/>
                </a:cxn>
                <a:cxn ang="0">
                  <a:pos x="12" y="281"/>
                </a:cxn>
                <a:cxn ang="0">
                  <a:pos x="16" y="307"/>
                </a:cxn>
                <a:cxn ang="0">
                  <a:pos x="20" y="314"/>
                </a:cxn>
                <a:cxn ang="0">
                  <a:pos x="36" y="315"/>
                </a:cxn>
                <a:cxn ang="0">
                  <a:pos x="50" y="313"/>
                </a:cxn>
                <a:cxn ang="0">
                  <a:pos x="68" y="315"/>
                </a:cxn>
                <a:cxn ang="0">
                  <a:pos x="130" y="317"/>
                </a:cxn>
                <a:cxn ang="0">
                  <a:pos x="221" y="315"/>
                </a:cxn>
                <a:cxn ang="0">
                  <a:pos x="321" y="313"/>
                </a:cxn>
                <a:cxn ang="0">
                  <a:pos x="370" y="313"/>
                </a:cxn>
                <a:cxn ang="0">
                  <a:pos x="404" y="312"/>
                </a:cxn>
                <a:cxn ang="0">
                  <a:pos x="413" y="312"/>
                </a:cxn>
                <a:cxn ang="0">
                  <a:pos x="416" y="312"/>
                </a:cxn>
                <a:cxn ang="0">
                  <a:pos x="419" y="335"/>
                </a:cxn>
                <a:cxn ang="0">
                  <a:pos x="421" y="363"/>
                </a:cxn>
                <a:cxn ang="0">
                  <a:pos x="423" y="369"/>
                </a:cxn>
                <a:cxn ang="0">
                  <a:pos x="433" y="371"/>
                </a:cxn>
                <a:cxn ang="0">
                  <a:pos x="447" y="365"/>
                </a:cxn>
                <a:cxn ang="0">
                  <a:pos x="477" y="343"/>
                </a:cxn>
                <a:cxn ang="0">
                  <a:pos x="527" y="309"/>
                </a:cxn>
                <a:cxn ang="0">
                  <a:pos x="597" y="257"/>
                </a:cxn>
                <a:cxn ang="0">
                  <a:pos x="637" y="221"/>
                </a:cxn>
                <a:cxn ang="0">
                  <a:pos x="646" y="210"/>
                </a:cxn>
                <a:cxn ang="0">
                  <a:pos x="649" y="200"/>
                </a:cxn>
                <a:cxn ang="0">
                  <a:pos x="642" y="185"/>
                </a:cxn>
                <a:cxn ang="0">
                  <a:pos x="626" y="169"/>
                </a:cxn>
              </a:cxnLst>
              <a:rect l="0" t="0" r="r" b="b"/>
              <a:pathLst>
                <a:path w="649" h="371">
                  <a:moveTo>
                    <a:pt x="626" y="169"/>
                  </a:moveTo>
                  <a:lnTo>
                    <a:pt x="626" y="169"/>
                  </a:lnTo>
                  <a:lnTo>
                    <a:pt x="588" y="133"/>
                  </a:lnTo>
                  <a:lnTo>
                    <a:pt x="570" y="115"/>
                  </a:lnTo>
                  <a:lnTo>
                    <a:pt x="550" y="97"/>
                  </a:lnTo>
                  <a:lnTo>
                    <a:pt x="550" y="97"/>
                  </a:lnTo>
                  <a:lnTo>
                    <a:pt x="511" y="63"/>
                  </a:lnTo>
                  <a:lnTo>
                    <a:pt x="511" y="63"/>
                  </a:lnTo>
                  <a:lnTo>
                    <a:pt x="491" y="45"/>
                  </a:lnTo>
                  <a:lnTo>
                    <a:pt x="472" y="27"/>
                  </a:lnTo>
                  <a:lnTo>
                    <a:pt x="472" y="27"/>
                  </a:lnTo>
                  <a:lnTo>
                    <a:pt x="462" y="20"/>
                  </a:lnTo>
                  <a:lnTo>
                    <a:pt x="453" y="13"/>
                  </a:lnTo>
                  <a:lnTo>
                    <a:pt x="453" y="13"/>
                  </a:lnTo>
                  <a:lnTo>
                    <a:pt x="444" y="8"/>
                  </a:lnTo>
                  <a:lnTo>
                    <a:pt x="434" y="3"/>
                  </a:lnTo>
                  <a:lnTo>
                    <a:pt x="434" y="3"/>
                  </a:lnTo>
                  <a:lnTo>
                    <a:pt x="427" y="1"/>
                  </a:lnTo>
                  <a:lnTo>
                    <a:pt x="423" y="0"/>
                  </a:lnTo>
                  <a:lnTo>
                    <a:pt x="419" y="1"/>
                  </a:lnTo>
                  <a:lnTo>
                    <a:pt x="419" y="1"/>
                  </a:lnTo>
                  <a:lnTo>
                    <a:pt x="416" y="2"/>
                  </a:lnTo>
                  <a:lnTo>
                    <a:pt x="414" y="5"/>
                  </a:lnTo>
                  <a:lnTo>
                    <a:pt x="412" y="8"/>
                  </a:lnTo>
                  <a:lnTo>
                    <a:pt x="411" y="11"/>
                  </a:lnTo>
                  <a:lnTo>
                    <a:pt x="411" y="11"/>
                  </a:lnTo>
                  <a:lnTo>
                    <a:pt x="410" y="16"/>
                  </a:lnTo>
                  <a:lnTo>
                    <a:pt x="410" y="21"/>
                  </a:lnTo>
                  <a:lnTo>
                    <a:pt x="410" y="30"/>
                  </a:lnTo>
                  <a:lnTo>
                    <a:pt x="410" y="30"/>
                  </a:lnTo>
                  <a:lnTo>
                    <a:pt x="412" y="55"/>
                  </a:lnTo>
                  <a:lnTo>
                    <a:pt x="412" y="55"/>
                  </a:lnTo>
                  <a:lnTo>
                    <a:pt x="412" y="57"/>
                  </a:lnTo>
                  <a:lnTo>
                    <a:pt x="412" y="57"/>
                  </a:lnTo>
                  <a:lnTo>
                    <a:pt x="362" y="58"/>
                  </a:lnTo>
                  <a:lnTo>
                    <a:pt x="337" y="58"/>
                  </a:lnTo>
                  <a:lnTo>
                    <a:pt x="312" y="57"/>
                  </a:lnTo>
                  <a:lnTo>
                    <a:pt x="312" y="57"/>
                  </a:lnTo>
                  <a:lnTo>
                    <a:pt x="283" y="56"/>
                  </a:lnTo>
                  <a:lnTo>
                    <a:pt x="253" y="56"/>
                  </a:lnTo>
                  <a:lnTo>
                    <a:pt x="224" y="57"/>
                  </a:lnTo>
                  <a:lnTo>
                    <a:pt x="195" y="56"/>
                  </a:lnTo>
                  <a:lnTo>
                    <a:pt x="195" y="56"/>
                  </a:lnTo>
                  <a:lnTo>
                    <a:pt x="167" y="56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09" y="57"/>
                  </a:lnTo>
                  <a:lnTo>
                    <a:pt x="80" y="60"/>
                  </a:lnTo>
                  <a:lnTo>
                    <a:pt x="80" y="60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15" y="66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2" y="71"/>
                  </a:lnTo>
                  <a:lnTo>
                    <a:pt x="1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2" y="93"/>
                  </a:lnTo>
                  <a:lnTo>
                    <a:pt x="2" y="107"/>
                  </a:lnTo>
                  <a:lnTo>
                    <a:pt x="3" y="134"/>
                  </a:lnTo>
                  <a:lnTo>
                    <a:pt x="3" y="134"/>
                  </a:lnTo>
                  <a:lnTo>
                    <a:pt x="6" y="194"/>
                  </a:lnTo>
                  <a:lnTo>
                    <a:pt x="6" y="194"/>
                  </a:lnTo>
                  <a:lnTo>
                    <a:pt x="7" y="224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12" y="281"/>
                  </a:lnTo>
                  <a:lnTo>
                    <a:pt x="12" y="281"/>
                  </a:lnTo>
                  <a:lnTo>
                    <a:pt x="14" y="294"/>
                  </a:lnTo>
                  <a:lnTo>
                    <a:pt x="16" y="307"/>
                  </a:lnTo>
                  <a:lnTo>
                    <a:pt x="16" y="307"/>
                  </a:lnTo>
                  <a:lnTo>
                    <a:pt x="18" y="311"/>
                  </a:lnTo>
                  <a:lnTo>
                    <a:pt x="20" y="314"/>
                  </a:lnTo>
                  <a:lnTo>
                    <a:pt x="24" y="315"/>
                  </a:lnTo>
                  <a:lnTo>
                    <a:pt x="27" y="316"/>
                  </a:lnTo>
                  <a:lnTo>
                    <a:pt x="36" y="315"/>
                  </a:lnTo>
                  <a:lnTo>
                    <a:pt x="44" y="314"/>
                  </a:lnTo>
                  <a:lnTo>
                    <a:pt x="44" y="314"/>
                  </a:lnTo>
                  <a:lnTo>
                    <a:pt x="50" y="313"/>
                  </a:lnTo>
                  <a:lnTo>
                    <a:pt x="56" y="314"/>
                  </a:lnTo>
                  <a:lnTo>
                    <a:pt x="68" y="315"/>
                  </a:lnTo>
                  <a:lnTo>
                    <a:pt x="68" y="315"/>
                  </a:lnTo>
                  <a:lnTo>
                    <a:pt x="99" y="316"/>
                  </a:lnTo>
                  <a:lnTo>
                    <a:pt x="99" y="316"/>
                  </a:lnTo>
                  <a:lnTo>
                    <a:pt x="130" y="317"/>
                  </a:lnTo>
                  <a:lnTo>
                    <a:pt x="160" y="317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65" y="314"/>
                  </a:lnTo>
                  <a:lnTo>
                    <a:pt x="321" y="313"/>
                  </a:lnTo>
                  <a:lnTo>
                    <a:pt x="321" y="313"/>
                  </a:lnTo>
                  <a:lnTo>
                    <a:pt x="345" y="313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93" y="312"/>
                  </a:lnTo>
                  <a:lnTo>
                    <a:pt x="393" y="312"/>
                  </a:lnTo>
                  <a:lnTo>
                    <a:pt x="404" y="312"/>
                  </a:lnTo>
                  <a:lnTo>
                    <a:pt x="404" y="312"/>
                  </a:lnTo>
                  <a:lnTo>
                    <a:pt x="410" y="311"/>
                  </a:lnTo>
                  <a:lnTo>
                    <a:pt x="413" y="312"/>
                  </a:lnTo>
                  <a:lnTo>
                    <a:pt x="415" y="312"/>
                  </a:lnTo>
                  <a:lnTo>
                    <a:pt x="415" y="312"/>
                  </a:lnTo>
                  <a:lnTo>
                    <a:pt x="416" y="312"/>
                  </a:lnTo>
                  <a:lnTo>
                    <a:pt x="416" y="312"/>
                  </a:lnTo>
                  <a:lnTo>
                    <a:pt x="418" y="323"/>
                  </a:lnTo>
                  <a:lnTo>
                    <a:pt x="419" y="335"/>
                  </a:lnTo>
                  <a:lnTo>
                    <a:pt x="420" y="357"/>
                  </a:lnTo>
                  <a:lnTo>
                    <a:pt x="420" y="357"/>
                  </a:lnTo>
                  <a:lnTo>
                    <a:pt x="421" y="363"/>
                  </a:lnTo>
                  <a:lnTo>
                    <a:pt x="422" y="366"/>
                  </a:lnTo>
                  <a:lnTo>
                    <a:pt x="423" y="369"/>
                  </a:lnTo>
                  <a:lnTo>
                    <a:pt x="423" y="369"/>
                  </a:lnTo>
                  <a:lnTo>
                    <a:pt x="426" y="371"/>
                  </a:lnTo>
                  <a:lnTo>
                    <a:pt x="429" y="371"/>
                  </a:lnTo>
                  <a:lnTo>
                    <a:pt x="433" y="371"/>
                  </a:lnTo>
                  <a:lnTo>
                    <a:pt x="436" y="370"/>
                  </a:lnTo>
                  <a:lnTo>
                    <a:pt x="436" y="370"/>
                  </a:lnTo>
                  <a:lnTo>
                    <a:pt x="447" y="365"/>
                  </a:lnTo>
                  <a:lnTo>
                    <a:pt x="458" y="358"/>
                  </a:lnTo>
                  <a:lnTo>
                    <a:pt x="477" y="343"/>
                  </a:lnTo>
                  <a:lnTo>
                    <a:pt x="477" y="343"/>
                  </a:lnTo>
                  <a:lnTo>
                    <a:pt x="502" y="326"/>
                  </a:lnTo>
                  <a:lnTo>
                    <a:pt x="527" y="309"/>
                  </a:lnTo>
                  <a:lnTo>
                    <a:pt x="527" y="309"/>
                  </a:lnTo>
                  <a:lnTo>
                    <a:pt x="551" y="292"/>
                  </a:lnTo>
                  <a:lnTo>
                    <a:pt x="574" y="275"/>
                  </a:lnTo>
                  <a:lnTo>
                    <a:pt x="597" y="257"/>
                  </a:lnTo>
                  <a:lnTo>
                    <a:pt x="619" y="238"/>
                  </a:lnTo>
                  <a:lnTo>
                    <a:pt x="619" y="238"/>
                  </a:lnTo>
                  <a:lnTo>
                    <a:pt x="637" y="221"/>
                  </a:lnTo>
                  <a:lnTo>
                    <a:pt x="637" y="221"/>
                  </a:lnTo>
                  <a:lnTo>
                    <a:pt x="644" y="214"/>
                  </a:lnTo>
                  <a:lnTo>
                    <a:pt x="646" y="210"/>
                  </a:lnTo>
                  <a:lnTo>
                    <a:pt x="648" y="206"/>
                  </a:lnTo>
                  <a:lnTo>
                    <a:pt x="648" y="206"/>
                  </a:lnTo>
                  <a:lnTo>
                    <a:pt x="649" y="200"/>
                  </a:lnTo>
                  <a:lnTo>
                    <a:pt x="648" y="195"/>
                  </a:lnTo>
                  <a:lnTo>
                    <a:pt x="645" y="190"/>
                  </a:lnTo>
                  <a:lnTo>
                    <a:pt x="642" y="185"/>
                  </a:lnTo>
                  <a:lnTo>
                    <a:pt x="634" y="176"/>
                  </a:lnTo>
                  <a:lnTo>
                    <a:pt x="626" y="169"/>
                  </a:lnTo>
                  <a:lnTo>
                    <a:pt x="626" y="1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36"/>
            <p:cNvSpPr>
              <a:spLocks/>
            </p:cNvSpPr>
            <p:nvPr/>
          </p:nvSpPr>
          <p:spPr bwMode="auto">
            <a:xfrm>
              <a:off x="5424" y="3245"/>
              <a:ext cx="638" cy="356"/>
            </a:xfrm>
            <a:custGeom>
              <a:avLst/>
              <a:gdLst/>
              <a:ahLst/>
              <a:cxnLst>
                <a:cxn ang="0">
                  <a:pos x="636" y="201"/>
                </a:cxn>
                <a:cxn ang="0">
                  <a:pos x="625" y="212"/>
                </a:cxn>
                <a:cxn ang="0">
                  <a:pos x="573" y="257"/>
                </a:cxn>
                <a:cxn ang="0">
                  <a:pos x="478" y="325"/>
                </a:cxn>
                <a:cxn ang="0">
                  <a:pos x="453" y="343"/>
                </a:cxn>
                <a:cxn ang="0">
                  <a:pos x="431" y="356"/>
                </a:cxn>
                <a:cxn ang="0">
                  <a:pos x="426" y="356"/>
                </a:cxn>
                <a:cxn ang="0">
                  <a:pos x="423" y="356"/>
                </a:cxn>
                <a:cxn ang="0">
                  <a:pos x="422" y="355"/>
                </a:cxn>
                <a:cxn ang="0">
                  <a:pos x="418" y="328"/>
                </a:cxn>
                <a:cxn ang="0">
                  <a:pos x="417" y="301"/>
                </a:cxn>
                <a:cxn ang="0">
                  <a:pos x="416" y="299"/>
                </a:cxn>
                <a:cxn ang="0">
                  <a:pos x="415" y="298"/>
                </a:cxn>
                <a:cxn ang="0">
                  <a:pos x="394" y="298"/>
                </a:cxn>
                <a:cxn ang="0">
                  <a:pos x="363" y="299"/>
                </a:cxn>
                <a:cxn ang="0">
                  <a:pos x="302" y="299"/>
                </a:cxn>
                <a:cxn ang="0">
                  <a:pos x="180" y="304"/>
                </a:cxn>
                <a:cxn ang="0">
                  <a:pos x="119" y="305"/>
                </a:cxn>
                <a:cxn ang="0">
                  <a:pos x="59" y="303"/>
                </a:cxn>
                <a:cxn ang="0">
                  <a:pos x="37" y="303"/>
                </a:cxn>
                <a:cxn ang="0">
                  <a:pos x="23" y="301"/>
                </a:cxn>
                <a:cxn ang="0">
                  <a:pos x="20" y="298"/>
                </a:cxn>
                <a:cxn ang="0">
                  <a:pos x="16" y="275"/>
                </a:cxn>
                <a:cxn ang="0">
                  <a:pos x="11" y="242"/>
                </a:cxn>
                <a:cxn ang="0">
                  <a:pos x="5" y="153"/>
                </a:cxn>
                <a:cxn ang="0">
                  <a:pos x="2" y="108"/>
                </a:cxn>
                <a:cxn ang="0">
                  <a:pos x="0" y="70"/>
                </a:cxn>
                <a:cxn ang="0">
                  <a:pos x="4" y="65"/>
                </a:cxn>
                <a:cxn ang="0">
                  <a:pos x="13" y="63"/>
                </a:cxn>
                <a:cxn ang="0">
                  <a:pos x="37" y="61"/>
                </a:cxn>
                <a:cxn ang="0">
                  <a:pos x="93" y="56"/>
                </a:cxn>
                <a:cxn ang="0">
                  <a:pos x="147" y="53"/>
                </a:cxn>
                <a:cxn ang="0">
                  <a:pos x="203" y="54"/>
                </a:cxn>
                <a:cxn ang="0">
                  <a:pos x="312" y="56"/>
                </a:cxn>
                <a:cxn ang="0">
                  <a:pos x="361" y="57"/>
                </a:cxn>
                <a:cxn ang="0">
                  <a:pos x="409" y="56"/>
                </a:cxn>
                <a:cxn ang="0">
                  <a:pos x="413" y="53"/>
                </a:cxn>
                <a:cxn ang="0">
                  <a:pos x="416" y="49"/>
                </a:cxn>
                <a:cxn ang="0">
                  <a:pos x="415" y="36"/>
                </a:cxn>
                <a:cxn ang="0">
                  <a:pos x="415" y="9"/>
                </a:cxn>
                <a:cxn ang="0">
                  <a:pos x="415" y="1"/>
                </a:cxn>
                <a:cxn ang="0">
                  <a:pos x="422" y="0"/>
                </a:cxn>
                <a:cxn ang="0">
                  <a:pos x="434" y="5"/>
                </a:cxn>
                <a:cxn ang="0">
                  <a:pos x="450" y="16"/>
                </a:cxn>
                <a:cxn ang="0">
                  <a:pos x="472" y="33"/>
                </a:cxn>
                <a:cxn ang="0">
                  <a:pos x="515" y="73"/>
                </a:cxn>
                <a:cxn ang="0">
                  <a:pos x="603" y="154"/>
                </a:cxn>
                <a:cxn ang="0">
                  <a:pos x="622" y="172"/>
                </a:cxn>
                <a:cxn ang="0">
                  <a:pos x="637" y="190"/>
                </a:cxn>
                <a:cxn ang="0">
                  <a:pos x="638" y="196"/>
                </a:cxn>
              </a:cxnLst>
              <a:rect l="0" t="0" r="r" b="b"/>
              <a:pathLst>
                <a:path w="638" h="356">
                  <a:moveTo>
                    <a:pt x="638" y="196"/>
                  </a:moveTo>
                  <a:lnTo>
                    <a:pt x="638" y="196"/>
                  </a:lnTo>
                  <a:lnTo>
                    <a:pt x="636" y="201"/>
                  </a:lnTo>
                  <a:lnTo>
                    <a:pt x="633" y="205"/>
                  </a:lnTo>
                  <a:lnTo>
                    <a:pt x="625" y="212"/>
                  </a:lnTo>
                  <a:lnTo>
                    <a:pt x="625" y="212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573" y="257"/>
                  </a:lnTo>
                  <a:lnTo>
                    <a:pt x="542" y="280"/>
                  </a:lnTo>
                  <a:lnTo>
                    <a:pt x="510" y="303"/>
                  </a:lnTo>
                  <a:lnTo>
                    <a:pt x="478" y="325"/>
                  </a:lnTo>
                  <a:lnTo>
                    <a:pt x="478" y="325"/>
                  </a:lnTo>
                  <a:lnTo>
                    <a:pt x="469" y="332"/>
                  </a:lnTo>
                  <a:lnTo>
                    <a:pt x="453" y="343"/>
                  </a:lnTo>
                  <a:lnTo>
                    <a:pt x="445" y="349"/>
                  </a:lnTo>
                  <a:lnTo>
                    <a:pt x="437" y="353"/>
                  </a:lnTo>
                  <a:lnTo>
                    <a:pt x="431" y="356"/>
                  </a:lnTo>
                  <a:lnTo>
                    <a:pt x="428" y="356"/>
                  </a:lnTo>
                  <a:lnTo>
                    <a:pt x="426" y="356"/>
                  </a:lnTo>
                  <a:lnTo>
                    <a:pt x="426" y="356"/>
                  </a:lnTo>
                  <a:lnTo>
                    <a:pt x="426" y="356"/>
                  </a:lnTo>
                  <a:lnTo>
                    <a:pt x="426" y="356"/>
                  </a:lnTo>
                  <a:lnTo>
                    <a:pt x="423" y="356"/>
                  </a:lnTo>
                  <a:lnTo>
                    <a:pt x="422" y="356"/>
                  </a:lnTo>
                  <a:lnTo>
                    <a:pt x="422" y="355"/>
                  </a:lnTo>
                  <a:lnTo>
                    <a:pt x="422" y="355"/>
                  </a:lnTo>
                  <a:lnTo>
                    <a:pt x="420" y="348"/>
                  </a:lnTo>
                  <a:lnTo>
                    <a:pt x="419" y="342"/>
                  </a:lnTo>
                  <a:lnTo>
                    <a:pt x="418" y="328"/>
                  </a:lnTo>
                  <a:lnTo>
                    <a:pt x="418" y="315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0"/>
                  </a:lnTo>
                  <a:lnTo>
                    <a:pt x="417" y="300"/>
                  </a:lnTo>
                  <a:lnTo>
                    <a:pt x="416" y="299"/>
                  </a:lnTo>
                  <a:lnTo>
                    <a:pt x="416" y="299"/>
                  </a:lnTo>
                  <a:lnTo>
                    <a:pt x="415" y="298"/>
                  </a:lnTo>
                  <a:lnTo>
                    <a:pt x="415" y="298"/>
                  </a:lnTo>
                  <a:lnTo>
                    <a:pt x="410" y="297"/>
                  </a:lnTo>
                  <a:lnTo>
                    <a:pt x="40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33" y="299"/>
                  </a:lnTo>
                  <a:lnTo>
                    <a:pt x="302" y="299"/>
                  </a:lnTo>
                  <a:lnTo>
                    <a:pt x="302" y="299"/>
                  </a:lnTo>
                  <a:lnTo>
                    <a:pt x="272" y="300"/>
                  </a:lnTo>
                  <a:lnTo>
                    <a:pt x="241" y="301"/>
                  </a:lnTo>
                  <a:lnTo>
                    <a:pt x="180" y="304"/>
                  </a:lnTo>
                  <a:lnTo>
                    <a:pt x="180" y="304"/>
                  </a:lnTo>
                  <a:lnTo>
                    <a:pt x="150" y="305"/>
                  </a:lnTo>
                  <a:lnTo>
                    <a:pt x="119" y="305"/>
                  </a:lnTo>
                  <a:lnTo>
                    <a:pt x="89" y="305"/>
                  </a:lnTo>
                  <a:lnTo>
                    <a:pt x="59" y="303"/>
                  </a:lnTo>
                  <a:lnTo>
                    <a:pt x="59" y="303"/>
                  </a:lnTo>
                  <a:lnTo>
                    <a:pt x="48" y="303"/>
                  </a:lnTo>
                  <a:lnTo>
                    <a:pt x="37" y="303"/>
                  </a:lnTo>
                  <a:lnTo>
                    <a:pt x="37" y="303"/>
                  </a:lnTo>
                  <a:lnTo>
                    <a:pt x="33" y="303"/>
                  </a:lnTo>
                  <a:lnTo>
                    <a:pt x="28" y="303"/>
                  </a:lnTo>
                  <a:lnTo>
                    <a:pt x="23" y="301"/>
                  </a:lnTo>
                  <a:lnTo>
                    <a:pt x="21" y="300"/>
                  </a:lnTo>
                  <a:lnTo>
                    <a:pt x="20" y="298"/>
                  </a:lnTo>
                  <a:lnTo>
                    <a:pt x="20" y="298"/>
                  </a:lnTo>
                  <a:lnTo>
                    <a:pt x="18" y="292"/>
                  </a:lnTo>
                  <a:lnTo>
                    <a:pt x="17" y="286"/>
                  </a:lnTo>
                  <a:lnTo>
                    <a:pt x="16" y="275"/>
                  </a:lnTo>
                  <a:lnTo>
                    <a:pt x="16" y="275"/>
                  </a:lnTo>
                  <a:lnTo>
                    <a:pt x="13" y="259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8" y="198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1" y="8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67"/>
                  </a:lnTo>
                  <a:lnTo>
                    <a:pt x="2" y="66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8" y="64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25" y="6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93" y="56"/>
                  </a:lnTo>
                  <a:lnTo>
                    <a:pt x="93" y="56"/>
                  </a:lnTo>
                  <a:lnTo>
                    <a:pt x="120" y="54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75" y="53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58" y="54"/>
                  </a:lnTo>
                  <a:lnTo>
                    <a:pt x="285" y="55"/>
                  </a:lnTo>
                  <a:lnTo>
                    <a:pt x="312" y="56"/>
                  </a:lnTo>
                  <a:lnTo>
                    <a:pt x="312" y="56"/>
                  </a:lnTo>
                  <a:lnTo>
                    <a:pt x="336" y="57"/>
                  </a:lnTo>
                  <a:lnTo>
                    <a:pt x="361" y="57"/>
                  </a:lnTo>
                  <a:lnTo>
                    <a:pt x="409" y="55"/>
                  </a:lnTo>
                  <a:lnTo>
                    <a:pt x="409" y="55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11" y="54"/>
                  </a:lnTo>
                  <a:lnTo>
                    <a:pt x="413" y="53"/>
                  </a:lnTo>
                  <a:lnTo>
                    <a:pt x="416" y="49"/>
                  </a:lnTo>
                  <a:lnTo>
                    <a:pt x="416" y="49"/>
                  </a:lnTo>
                  <a:lnTo>
                    <a:pt x="416" y="49"/>
                  </a:lnTo>
                  <a:lnTo>
                    <a:pt x="416" y="49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414" y="22"/>
                  </a:lnTo>
                  <a:lnTo>
                    <a:pt x="414" y="15"/>
                  </a:lnTo>
                  <a:lnTo>
                    <a:pt x="415" y="9"/>
                  </a:lnTo>
                  <a:lnTo>
                    <a:pt x="415" y="9"/>
                  </a:lnTo>
                  <a:lnTo>
                    <a:pt x="415" y="4"/>
                  </a:lnTo>
                  <a:lnTo>
                    <a:pt x="415" y="1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22" y="0"/>
                  </a:lnTo>
                  <a:lnTo>
                    <a:pt x="428" y="2"/>
                  </a:lnTo>
                  <a:lnTo>
                    <a:pt x="428" y="2"/>
                  </a:lnTo>
                  <a:lnTo>
                    <a:pt x="434" y="5"/>
                  </a:lnTo>
                  <a:lnTo>
                    <a:pt x="439" y="8"/>
                  </a:lnTo>
                  <a:lnTo>
                    <a:pt x="450" y="16"/>
                  </a:lnTo>
                  <a:lnTo>
                    <a:pt x="450" y="16"/>
                  </a:lnTo>
                  <a:lnTo>
                    <a:pt x="461" y="24"/>
                  </a:lnTo>
                  <a:lnTo>
                    <a:pt x="472" y="33"/>
                  </a:lnTo>
                  <a:lnTo>
                    <a:pt x="472" y="33"/>
                  </a:lnTo>
                  <a:lnTo>
                    <a:pt x="493" y="53"/>
                  </a:lnTo>
                  <a:lnTo>
                    <a:pt x="515" y="73"/>
                  </a:lnTo>
                  <a:lnTo>
                    <a:pt x="515" y="73"/>
                  </a:lnTo>
                  <a:lnTo>
                    <a:pt x="560" y="113"/>
                  </a:lnTo>
                  <a:lnTo>
                    <a:pt x="581" y="133"/>
                  </a:lnTo>
                  <a:lnTo>
                    <a:pt x="603" y="154"/>
                  </a:lnTo>
                  <a:lnTo>
                    <a:pt x="603" y="154"/>
                  </a:lnTo>
                  <a:lnTo>
                    <a:pt x="622" y="172"/>
                  </a:lnTo>
                  <a:lnTo>
                    <a:pt x="622" y="172"/>
                  </a:lnTo>
                  <a:lnTo>
                    <a:pt x="627" y="177"/>
                  </a:lnTo>
                  <a:lnTo>
                    <a:pt x="633" y="183"/>
                  </a:lnTo>
                  <a:lnTo>
                    <a:pt x="637" y="190"/>
                  </a:lnTo>
                  <a:lnTo>
                    <a:pt x="638" y="193"/>
                  </a:lnTo>
                  <a:lnTo>
                    <a:pt x="638" y="196"/>
                  </a:lnTo>
                  <a:lnTo>
                    <a:pt x="638" y="196"/>
                  </a:lnTo>
                  <a:close/>
                </a:path>
              </a:pathLst>
            </a:custGeom>
            <a:solidFill>
              <a:srgbClr val="FBBD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4" name="Freeform 37"/>
            <p:cNvSpPr>
              <a:spLocks noEditPoints="1"/>
            </p:cNvSpPr>
            <p:nvPr/>
          </p:nvSpPr>
          <p:spPr bwMode="auto">
            <a:xfrm>
              <a:off x="5423" y="3313"/>
              <a:ext cx="623" cy="259"/>
            </a:xfrm>
            <a:custGeom>
              <a:avLst/>
              <a:gdLst/>
              <a:ahLst/>
              <a:cxnLst>
                <a:cxn ang="0">
                  <a:pos x="33" y="121"/>
                </a:cxn>
                <a:cxn ang="0">
                  <a:pos x="390" y="87"/>
                </a:cxn>
                <a:cxn ang="0">
                  <a:pos x="609" y="99"/>
                </a:cxn>
                <a:cxn ang="0">
                  <a:pos x="551" y="98"/>
                </a:cxn>
                <a:cxn ang="0">
                  <a:pos x="221" y="100"/>
                </a:cxn>
                <a:cxn ang="0">
                  <a:pos x="11" y="123"/>
                </a:cxn>
                <a:cxn ang="0">
                  <a:pos x="47" y="99"/>
                </a:cxn>
                <a:cxn ang="0">
                  <a:pos x="213" y="65"/>
                </a:cxn>
                <a:cxn ang="0">
                  <a:pos x="89" y="51"/>
                </a:cxn>
                <a:cxn ang="0">
                  <a:pos x="8" y="45"/>
                </a:cxn>
                <a:cxn ang="0">
                  <a:pos x="78" y="34"/>
                </a:cxn>
                <a:cxn ang="0">
                  <a:pos x="249" y="38"/>
                </a:cxn>
                <a:cxn ang="0">
                  <a:pos x="546" y="57"/>
                </a:cxn>
                <a:cxn ang="0">
                  <a:pos x="511" y="65"/>
                </a:cxn>
                <a:cxn ang="0">
                  <a:pos x="215" y="38"/>
                </a:cxn>
                <a:cxn ang="0">
                  <a:pos x="170" y="45"/>
                </a:cxn>
                <a:cxn ang="0">
                  <a:pos x="331" y="65"/>
                </a:cxn>
                <a:cxn ang="0">
                  <a:pos x="262" y="86"/>
                </a:cxn>
                <a:cxn ang="0">
                  <a:pos x="19" y="117"/>
                </a:cxn>
                <a:cxn ang="0">
                  <a:pos x="7" y="46"/>
                </a:cxn>
                <a:cxn ang="0">
                  <a:pos x="53" y="41"/>
                </a:cxn>
                <a:cxn ang="0">
                  <a:pos x="253" y="83"/>
                </a:cxn>
                <a:cxn ang="0">
                  <a:pos x="313" y="64"/>
                </a:cxn>
                <a:cxn ang="0">
                  <a:pos x="119" y="42"/>
                </a:cxn>
                <a:cxn ang="0">
                  <a:pos x="68" y="48"/>
                </a:cxn>
                <a:cxn ang="0">
                  <a:pos x="229" y="60"/>
                </a:cxn>
                <a:cxn ang="0">
                  <a:pos x="120" y="85"/>
                </a:cxn>
                <a:cxn ang="0">
                  <a:pos x="8" y="111"/>
                </a:cxn>
                <a:cxn ang="0">
                  <a:pos x="423" y="224"/>
                </a:cxn>
                <a:cxn ang="0">
                  <a:pos x="440" y="226"/>
                </a:cxn>
                <a:cxn ang="0">
                  <a:pos x="504" y="220"/>
                </a:cxn>
                <a:cxn ang="0">
                  <a:pos x="349" y="212"/>
                </a:cxn>
                <a:cxn ang="0">
                  <a:pos x="265" y="232"/>
                </a:cxn>
                <a:cxn ang="0">
                  <a:pos x="445" y="205"/>
                </a:cxn>
                <a:cxn ang="0">
                  <a:pos x="604" y="164"/>
                </a:cxn>
                <a:cxn ang="0">
                  <a:pos x="420" y="256"/>
                </a:cxn>
                <a:cxn ang="0">
                  <a:pos x="488" y="247"/>
                </a:cxn>
                <a:cxn ang="0">
                  <a:pos x="507" y="164"/>
                </a:cxn>
                <a:cxn ang="0">
                  <a:pos x="543" y="148"/>
                </a:cxn>
                <a:cxn ang="0">
                  <a:pos x="424" y="141"/>
                </a:cxn>
                <a:cxn ang="0">
                  <a:pos x="92" y="142"/>
                </a:cxn>
                <a:cxn ang="0">
                  <a:pos x="30" y="148"/>
                </a:cxn>
                <a:cxn ang="0">
                  <a:pos x="246" y="136"/>
                </a:cxn>
                <a:cxn ang="0">
                  <a:pos x="512" y="152"/>
                </a:cxn>
                <a:cxn ang="0">
                  <a:pos x="522" y="159"/>
                </a:cxn>
                <a:cxn ang="0">
                  <a:pos x="258" y="198"/>
                </a:cxn>
                <a:cxn ang="0">
                  <a:pos x="41" y="219"/>
                </a:cxn>
                <a:cxn ang="0">
                  <a:pos x="75" y="221"/>
                </a:cxn>
                <a:cxn ang="0">
                  <a:pos x="435" y="172"/>
                </a:cxn>
                <a:cxn ang="0">
                  <a:pos x="169" y="183"/>
                </a:cxn>
                <a:cxn ang="0">
                  <a:pos x="121" y="169"/>
                </a:cxn>
                <a:cxn ang="0">
                  <a:pos x="16" y="161"/>
                </a:cxn>
                <a:cxn ang="0">
                  <a:pos x="41" y="168"/>
                </a:cxn>
                <a:cxn ang="0">
                  <a:pos x="160" y="178"/>
                </a:cxn>
                <a:cxn ang="0">
                  <a:pos x="44" y="196"/>
                </a:cxn>
                <a:cxn ang="0">
                  <a:pos x="21" y="203"/>
                </a:cxn>
                <a:cxn ang="0">
                  <a:pos x="233" y="5"/>
                </a:cxn>
                <a:cxn ang="0">
                  <a:pos x="494" y="5"/>
                </a:cxn>
                <a:cxn ang="0">
                  <a:pos x="468" y="3"/>
                </a:cxn>
                <a:cxn ang="0">
                  <a:pos x="131" y="3"/>
                </a:cxn>
                <a:cxn ang="0">
                  <a:pos x="3" y="10"/>
                </a:cxn>
                <a:cxn ang="0">
                  <a:pos x="52" y="15"/>
                </a:cxn>
              </a:cxnLst>
              <a:rect l="0" t="0" r="r" b="b"/>
              <a:pathLst>
                <a:path w="623" h="259">
                  <a:moveTo>
                    <a:pt x="8" y="121"/>
                  </a:moveTo>
                  <a:lnTo>
                    <a:pt x="8" y="121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18"/>
                  </a:lnTo>
                  <a:lnTo>
                    <a:pt x="14" y="120"/>
                  </a:lnTo>
                  <a:lnTo>
                    <a:pt x="20" y="121"/>
                  </a:lnTo>
                  <a:lnTo>
                    <a:pt x="27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51" y="120"/>
                  </a:lnTo>
                  <a:lnTo>
                    <a:pt x="69" y="118"/>
                  </a:lnTo>
                  <a:lnTo>
                    <a:pt x="69" y="118"/>
                  </a:lnTo>
                  <a:lnTo>
                    <a:pt x="108" y="113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206" y="98"/>
                  </a:lnTo>
                  <a:lnTo>
                    <a:pt x="267" y="92"/>
                  </a:lnTo>
                  <a:lnTo>
                    <a:pt x="298" y="90"/>
                  </a:lnTo>
                  <a:lnTo>
                    <a:pt x="329" y="88"/>
                  </a:lnTo>
                  <a:lnTo>
                    <a:pt x="359" y="87"/>
                  </a:lnTo>
                  <a:lnTo>
                    <a:pt x="390" y="87"/>
                  </a:lnTo>
                  <a:lnTo>
                    <a:pt x="390" y="87"/>
                  </a:lnTo>
                  <a:lnTo>
                    <a:pt x="421" y="87"/>
                  </a:lnTo>
                  <a:lnTo>
                    <a:pt x="452" y="88"/>
                  </a:lnTo>
                  <a:lnTo>
                    <a:pt x="513" y="92"/>
                  </a:lnTo>
                  <a:lnTo>
                    <a:pt x="513" y="92"/>
                  </a:lnTo>
                  <a:lnTo>
                    <a:pt x="543" y="93"/>
                  </a:lnTo>
                  <a:lnTo>
                    <a:pt x="573" y="94"/>
                  </a:lnTo>
                  <a:lnTo>
                    <a:pt x="573" y="94"/>
                  </a:lnTo>
                  <a:lnTo>
                    <a:pt x="586" y="9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609" y="99"/>
                  </a:lnTo>
                  <a:lnTo>
                    <a:pt x="619" y="100"/>
                  </a:lnTo>
                  <a:lnTo>
                    <a:pt x="619" y="100"/>
                  </a:lnTo>
                  <a:lnTo>
                    <a:pt x="623" y="104"/>
                  </a:lnTo>
                  <a:lnTo>
                    <a:pt x="623" y="104"/>
                  </a:lnTo>
                  <a:lnTo>
                    <a:pt x="615" y="104"/>
                  </a:lnTo>
                  <a:lnTo>
                    <a:pt x="607" y="103"/>
                  </a:lnTo>
                  <a:lnTo>
                    <a:pt x="591" y="100"/>
                  </a:lnTo>
                  <a:lnTo>
                    <a:pt x="591" y="100"/>
                  </a:lnTo>
                  <a:lnTo>
                    <a:pt x="581" y="99"/>
                  </a:lnTo>
                  <a:lnTo>
                    <a:pt x="571" y="98"/>
                  </a:lnTo>
                  <a:lnTo>
                    <a:pt x="551" y="98"/>
                  </a:lnTo>
                  <a:lnTo>
                    <a:pt x="551" y="98"/>
                  </a:lnTo>
                  <a:lnTo>
                    <a:pt x="530" y="97"/>
                  </a:lnTo>
                  <a:lnTo>
                    <a:pt x="510" y="96"/>
                  </a:lnTo>
                  <a:lnTo>
                    <a:pt x="468" y="93"/>
                  </a:lnTo>
                  <a:lnTo>
                    <a:pt x="468" y="93"/>
                  </a:lnTo>
                  <a:lnTo>
                    <a:pt x="406" y="92"/>
                  </a:lnTo>
                  <a:lnTo>
                    <a:pt x="375" y="91"/>
                  </a:lnTo>
                  <a:lnTo>
                    <a:pt x="345" y="91"/>
                  </a:lnTo>
                  <a:lnTo>
                    <a:pt x="345" y="91"/>
                  </a:lnTo>
                  <a:lnTo>
                    <a:pt x="314" y="92"/>
                  </a:lnTo>
                  <a:lnTo>
                    <a:pt x="283" y="94"/>
                  </a:lnTo>
                  <a:lnTo>
                    <a:pt x="252" y="97"/>
                  </a:lnTo>
                  <a:lnTo>
                    <a:pt x="221" y="100"/>
                  </a:lnTo>
                  <a:lnTo>
                    <a:pt x="221" y="100"/>
                  </a:lnTo>
                  <a:lnTo>
                    <a:pt x="190" y="104"/>
                  </a:lnTo>
                  <a:lnTo>
                    <a:pt x="159" y="108"/>
                  </a:lnTo>
                  <a:lnTo>
                    <a:pt x="98" y="118"/>
                  </a:lnTo>
                  <a:lnTo>
                    <a:pt x="98" y="118"/>
                  </a:lnTo>
                  <a:lnTo>
                    <a:pt x="69" y="122"/>
                  </a:lnTo>
                  <a:lnTo>
                    <a:pt x="54" y="124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23" y="125"/>
                  </a:lnTo>
                  <a:lnTo>
                    <a:pt x="15" y="124"/>
                  </a:lnTo>
                  <a:lnTo>
                    <a:pt x="11" y="123"/>
                  </a:lnTo>
                  <a:lnTo>
                    <a:pt x="8" y="121"/>
                  </a:lnTo>
                  <a:lnTo>
                    <a:pt x="8" y="121"/>
                  </a:lnTo>
                  <a:close/>
                  <a:moveTo>
                    <a:pt x="8" y="115"/>
                  </a:moveTo>
                  <a:lnTo>
                    <a:pt x="8" y="115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14" y="105"/>
                  </a:lnTo>
                  <a:lnTo>
                    <a:pt x="20" y="104"/>
                  </a:lnTo>
                  <a:lnTo>
                    <a:pt x="33" y="102"/>
                  </a:lnTo>
                  <a:lnTo>
                    <a:pt x="33" y="102"/>
                  </a:lnTo>
                  <a:lnTo>
                    <a:pt x="40" y="101"/>
                  </a:lnTo>
                  <a:lnTo>
                    <a:pt x="47" y="99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74" y="90"/>
                  </a:lnTo>
                  <a:lnTo>
                    <a:pt x="87" y="87"/>
                  </a:lnTo>
                  <a:lnTo>
                    <a:pt x="114" y="82"/>
                  </a:lnTo>
                  <a:lnTo>
                    <a:pt x="114" y="82"/>
                  </a:lnTo>
                  <a:lnTo>
                    <a:pt x="145" y="78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3" y="67"/>
                  </a:lnTo>
                  <a:lnTo>
                    <a:pt x="203" y="67"/>
                  </a:lnTo>
                  <a:lnTo>
                    <a:pt x="213" y="65"/>
                  </a:lnTo>
                  <a:lnTo>
                    <a:pt x="223" y="62"/>
                  </a:lnTo>
                  <a:lnTo>
                    <a:pt x="223" y="62"/>
                  </a:lnTo>
                  <a:lnTo>
                    <a:pt x="219" y="61"/>
                  </a:lnTo>
                  <a:lnTo>
                    <a:pt x="214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193" y="60"/>
                  </a:lnTo>
                  <a:lnTo>
                    <a:pt x="182" y="59"/>
                  </a:lnTo>
                  <a:lnTo>
                    <a:pt x="182" y="59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89" y="51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31" y="53"/>
                  </a:lnTo>
                  <a:lnTo>
                    <a:pt x="17" y="53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6" y="43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33" y="39"/>
                  </a:lnTo>
                  <a:lnTo>
                    <a:pt x="33" y="39"/>
                  </a:lnTo>
                  <a:lnTo>
                    <a:pt x="43" y="37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78" y="34"/>
                  </a:lnTo>
                  <a:lnTo>
                    <a:pt x="90" y="33"/>
                  </a:lnTo>
                  <a:lnTo>
                    <a:pt x="102" y="32"/>
                  </a:lnTo>
                  <a:lnTo>
                    <a:pt x="102" y="32"/>
                  </a:lnTo>
                  <a:lnTo>
                    <a:pt x="117" y="29"/>
                  </a:lnTo>
                  <a:lnTo>
                    <a:pt x="131" y="28"/>
                  </a:lnTo>
                  <a:lnTo>
                    <a:pt x="146" y="27"/>
                  </a:lnTo>
                  <a:lnTo>
                    <a:pt x="160" y="27"/>
                  </a:lnTo>
                  <a:lnTo>
                    <a:pt x="160" y="27"/>
                  </a:lnTo>
                  <a:lnTo>
                    <a:pt x="189" y="30"/>
                  </a:lnTo>
                  <a:lnTo>
                    <a:pt x="218" y="34"/>
                  </a:lnTo>
                  <a:lnTo>
                    <a:pt x="218" y="34"/>
                  </a:lnTo>
                  <a:lnTo>
                    <a:pt x="249" y="38"/>
                  </a:lnTo>
                  <a:lnTo>
                    <a:pt x="280" y="41"/>
                  </a:lnTo>
                  <a:lnTo>
                    <a:pt x="342" y="47"/>
                  </a:lnTo>
                  <a:lnTo>
                    <a:pt x="342" y="47"/>
                  </a:lnTo>
                  <a:lnTo>
                    <a:pt x="403" y="53"/>
                  </a:lnTo>
                  <a:lnTo>
                    <a:pt x="463" y="59"/>
                  </a:lnTo>
                  <a:lnTo>
                    <a:pt x="463" y="59"/>
                  </a:lnTo>
                  <a:lnTo>
                    <a:pt x="493" y="61"/>
                  </a:lnTo>
                  <a:lnTo>
                    <a:pt x="508" y="61"/>
                  </a:lnTo>
                  <a:lnTo>
                    <a:pt x="523" y="60"/>
                  </a:lnTo>
                  <a:lnTo>
                    <a:pt x="523" y="60"/>
                  </a:lnTo>
                  <a:lnTo>
                    <a:pt x="539" y="59"/>
                  </a:lnTo>
                  <a:lnTo>
                    <a:pt x="546" y="57"/>
                  </a:lnTo>
                  <a:lnTo>
                    <a:pt x="554" y="56"/>
                  </a:lnTo>
                  <a:lnTo>
                    <a:pt x="554" y="5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71" y="55"/>
                  </a:lnTo>
                  <a:lnTo>
                    <a:pt x="571" y="55"/>
                  </a:lnTo>
                  <a:lnTo>
                    <a:pt x="554" y="59"/>
                  </a:lnTo>
                  <a:lnTo>
                    <a:pt x="554" y="59"/>
                  </a:lnTo>
                  <a:lnTo>
                    <a:pt x="544" y="62"/>
                  </a:lnTo>
                  <a:lnTo>
                    <a:pt x="533" y="63"/>
                  </a:lnTo>
                  <a:lnTo>
                    <a:pt x="533" y="63"/>
                  </a:lnTo>
                  <a:lnTo>
                    <a:pt x="511" y="65"/>
                  </a:lnTo>
                  <a:lnTo>
                    <a:pt x="488" y="65"/>
                  </a:lnTo>
                  <a:lnTo>
                    <a:pt x="488" y="65"/>
                  </a:lnTo>
                  <a:lnTo>
                    <a:pt x="458" y="64"/>
                  </a:lnTo>
                  <a:lnTo>
                    <a:pt x="428" y="61"/>
                  </a:lnTo>
                  <a:lnTo>
                    <a:pt x="369" y="54"/>
                  </a:lnTo>
                  <a:lnTo>
                    <a:pt x="369" y="54"/>
                  </a:lnTo>
                  <a:lnTo>
                    <a:pt x="306" y="48"/>
                  </a:lnTo>
                  <a:lnTo>
                    <a:pt x="306" y="48"/>
                  </a:lnTo>
                  <a:lnTo>
                    <a:pt x="275" y="45"/>
                  </a:lnTo>
                  <a:lnTo>
                    <a:pt x="244" y="42"/>
                  </a:lnTo>
                  <a:lnTo>
                    <a:pt x="244" y="42"/>
                  </a:lnTo>
                  <a:lnTo>
                    <a:pt x="215" y="38"/>
                  </a:lnTo>
                  <a:lnTo>
                    <a:pt x="185" y="34"/>
                  </a:lnTo>
                  <a:lnTo>
                    <a:pt x="170" y="32"/>
                  </a:lnTo>
                  <a:lnTo>
                    <a:pt x="155" y="32"/>
                  </a:lnTo>
                  <a:lnTo>
                    <a:pt x="140" y="32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47" y="42"/>
                  </a:lnTo>
                  <a:lnTo>
                    <a:pt x="170" y="45"/>
                  </a:lnTo>
                  <a:lnTo>
                    <a:pt x="170" y="45"/>
                  </a:lnTo>
                  <a:lnTo>
                    <a:pt x="216" y="49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85" y="55"/>
                  </a:lnTo>
                  <a:lnTo>
                    <a:pt x="306" y="59"/>
                  </a:lnTo>
                  <a:lnTo>
                    <a:pt x="306" y="59"/>
                  </a:lnTo>
                  <a:lnTo>
                    <a:pt x="319" y="60"/>
                  </a:lnTo>
                  <a:lnTo>
                    <a:pt x="325" y="61"/>
                  </a:lnTo>
                  <a:lnTo>
                    <a:pt x="328" y="63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31" y="66"/>
                  </a:lnTo>
                  <a:lnTo>
                    <a:pt x="331" y="67"/>
                  </a:lnTo>
                  <a:lnTo>
                    <a:pt x="331" y="67"/>
                  </a:lnTo>
                  <a:lnTo>
                    <a:pt x="329" y="70"/>
                  </a:lnTo>
                  <a:lnTo>
                    <a:pt x="327" y="72"/>
                  </a:lnTo>
                  <a:lnTo>
                    <a:pt x="321" y="75"/>
                  </a:lnTo>
                  <a:lnTo>
                    <a:pt x="315" y="76"/>
                  </a:lnTo>
                  <a:lnTo>
                    <a:pt x="309" y="77"/>
                  </a:lnTo>
                  <a:lnTo>
                    <a:pt x="309" y="77"/>
                  </a:lnTo>
                  <a:lnTo>
                    <a:pt x="286" y="82"/>
                  </a:lnTo>
                  <a:lnTo>
                    <a:pt x="262" y="86"/>
                  </a:lnTo>
                  <a:lnTo>
                    <a:pt x="262" y="86"/>
                  </a:lnTo>
                  <a:lnTo>
                    <a:pt x="214" y="94"/>
                  </a:lnTo>
                  <a:lnTo>
                    <a:pt x="167" y="101"/>
                  </a:lnTo>
                  <a:lnTo>
                    <a:pt x="167" y="101"/>
                  </a:lnTo>
                  <a:lnTo>
                    <a:pt x="142" y="103"/>
                  </a:lnTo>
                  <a:lnTo>
                    <a:pt x="118" y="105"/>
                  </a:lnTo>
                  <a:lnTo>
                    <a:pt x="94" y="106"/>
                  </a:lnTo>
                  <a:lnTo>
                    <a:pt x="69" y="109"/>
                  </a:lnTo>
                  <a:lnTo>
                    <a:pt x="69" y="109"/>
                  </a:lnTo>
                  <a:lnTo>
                    <a:pt x="49" y="112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19" y="117"/>
                  </a:lnTo>
                  <a:lnTo>
                    <a:pt x="13" y="117"/>
                  </a:lnTo>
                  <a:lnTo>
                    <a:pt x="8" y="115"/>
                  </a:lnTo>
                  <a:lnTo>
                    <a:pt x="8" y="115"/>
                  </a:lnTo>
                  <a:close/>
                  <a:moveTo>
                    <a:pt x="7" y="46"/>
                  </a:moveTo>
                  <a:lnTo>
                    <a:pt x="7" y="46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7" y="46"/>
                  </a:lnTo>
                  <a:close/>
                  <a:moveTo>
                    <a:pt x="53" y="41"/>
                  </a:moveTo>
                  <a:lnTo>
                    <a:pt x="53" y="41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9" y="47"/>
                  </a:lnTo>
                  <a:lnTo>
                    <a:pt x="19" y="47"/>
                  </a:lnTo>
                  <a:lnTo>
                    <a:pt x="36" y="45"/>
                  </a:lnTo>
                  <a:lnTo>
                    <a:pt x="53" y="41"/>
                  </a:lnTo>
                  <a:lnTo>
                    <a:pt x="53" y="41"/>
                  </a:lnTo>
                  <a:close/>
                  <a:moveTo>
                    <a:pt x="37" y="111"/>
                  </a:moveTo>
                  <a:lnTo>
                    <a:pt x="37" y="111"/>
                  </a:lnTo>
                  <a:lnTo>
                    <a:pt x="55" y="107"/>
                  </a:lnTo>
                  <a:lnTo>
                    <a:pt x="73" y="104"/>
                  </a:lnTo>
                  <a:lnTo>
                    <a:pt x="73" y="104"/>
                  </a:lnTo>
                  <a:lnTo>
                    <a:pt x="95" y="102"/>
                  </a:lnTo>
                  <a:lnTo>
                    <a:pt x="117" y="101"/>
                  </a:lnTo>
                  <a:lnTo>
                    <a:pt x="139" y="100"/>
                  </a:lnTo>
                  <a:lnTo>
                    <a:pt x="160" y="97"/>
                  </a:lnTo>
                  <a:lnTo>
                    <a:pt x="160" y="97"/>
                  </a:lnTo>
                  <a:lnTo>
                    <a:pt x="207" y="91"/>
                  </a:lnTo>
                  <a:lnTo>
                    <a:pt x="253" y="83"/>
                  </a:lnTo>
                  <a:lnTo>
                    <a:pt x="253" y="83"/>
                  </a:lnTo>
                  <a:lnTo>
                    <a:pt x="298" y="75"/>
                  </a:lnTo>
                  <a:lnTo>
                    <a:pt x="298" y="75"/>
                  </a:lnTo>
                  <a:lnTo>
                    <a:pt x="314" y="72"/>
                  </a:lnTo>
                  <a:lnTo>
                    <a:pt x="314" y="72"/>
                  </a:lnTo>
                  <a:lnTo>
                    <a:pt x="321" y="71"/>
                  </a:lnTo>
                  <a:lnTo>
                    <a:pt x="324" y="69"/>
                  </a:lnTo>
                  <a:lnTo>
                    <a:pt x="326" y="68"/>
                  </a:lnTo>
                  <a:lnTo>
                    <a:pt x="326" y="68"/>
                  </a:lnTo>
                  <a:lnTo>
                    <a:pt x="323" y="66"/>
                  </a:lnTo>
                  <a:lnTo>
                    <a:pt x="320" y="65"/>
                  </a:lnTo>
                  <a:lnTo>
                    <a:pt x="313" y="64"/>
                  </a:lnTo>
                  <a:lnTo>
                    <a:pt x="313" y="64"/>
                  </a:lnTo>
                  <a:lnTo>
                    <a:pt x="299" y="62"/>
                  </a:lnTo>
                  <a:lnTo>
                    <a:pt x="299" y="62"/>
                  </a:lnTo>
                  <a:lnTo>
                    <a:pt x="276" y="58"/>
                  </a:lnTo>
                  <a:lnTo>
                    <a:pt x="252" y="56"/>
                  </a:lnTo>
                  <a:lnTo>
                    <a:pt x="252" y="56"/>
                  </a:lnTo>
                  <a:lnTo>
                    <a:pt x="207" y="52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51" y="47"/>
                  </a:lnTo>
                  <a:lnTo>
                    <a:pt x="140" y="46"/>
                  </a:lnTo>
                  <a:lnTo>
                    <a:pt x="119" y="42"/>
                  </a:lnTo>
                  <a:lnTo>
                    <a:pt x="108" y="40"/>
                  </a:lnTo>
                  <a:lnTo>
                    <a:pt x="98" y="39"/>
                  </a:lnTo>
                  <a:lnTo>
                    <a:pt x="87" y="39"/>
                  </a:lnTo>
                  <a:lnTo>
                    <a:pt x="77" y="40"/>
                  </a:lnTo>
                  <a:lnTo>
                    <a:pt x="77" y="40"/>
                  </a:lnTo>
                  <a:lnTo>
                    <a:pt x="53" y="46"/>
                  </a:lnTo>
                  <a:lnTo>
                    <a:pt x="4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49" y="49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99" y="48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60" y="54"/>
                  </a:lnTo>
                  <a:lnTo>
                    <a:pt x="175" y="55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10" y="56"/>
                  </a:lnTo>
                  <a:lnTo>
                    <a:pt x="220" y="57"/>
                  </a:lnTo>
                  <a:lnTo>
                    <a:pt x="224" y="58"/>
                  </a:lnTo>
                  <a:lnTo>
                    <a:pt x="229" y="60"/>
                  </a:lnTo>
                  <a:lnTo>
                    <a:pt x="229" y="60"/>
                  </a:lnTo>
                  <a:lnTo>
                    <a:pt x="229" y="61"/>
                  </a:lnTo>
                  <a:lnTo>
                    <a:pt x="229" y="62"/>
                  </a:lnTo>
                  <a:lnTo>
                    <a:pt x="228" y="64"/>
                  </a:lnTo>
                  <a:lnTo>
                    <a:pt x="228" y="64"/>
                  </a:lnTo>
                  <a:lnTo>
                    <a:pt x="222" y="66"/>
                  </a:lnTo>
                  <a:lnTo>
                    <a:pt x="217" y="68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177" y="76"/>
                  </a:lnTo>
                  <a:lnTo>
                    <a:pt x="177" y="76"/>
                  </a:lnTo>
                  <a:lnTo>
                    <a:pt x="149" y="81"/>
                  </a:lnTo>
                  <a:lnTo>
                    <a:pt x="120" y="85"/>
                  </a:lnTo>
                  <a:lnTo>
                    <a:pt x="120" y="85"/>
                  </a:lnTo>
                  <a:lnTo>
                    <a:pt x="90" y="90"/>
                  </a:lnTo>
                  <a:lnTo>
                    <a:pt x="75" y="93"/>
                  </a:lnTo>
                  <a:lnTo>
                    <a:pt x="61" y="98"/>
                  </a:lnTo>
                  <a:lnTo>
                    <a:pt x="61" y="98"/>
                  </a:lnTo>
                  <a:lnTo>
                    <a:pt x="48" y="102"/>
                  </a:lnTo>
                  <a:lnTo>
                    <a:pt x="41" y="104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21" y="107"/>
                  </a:lnTo>
                  <a:lnTo>
                    <a:pt x="15" y="109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1" y="112"/>
                  </a:lnTo>
                  <a:lnTo>
                    <a:pt x="15" y="113"/>
                  </a:lnTo>
                  <a:lnTo>
                    <a:pt x="22" y="113"/>
                  </a:lnTo>
                  <a:lnTo>
                    <a:pt x="30" y="112"/>
                  </a:lnTo>
                  <a:lnTo>
                    <a:pt x="37" y="111"/>
                  </a:lnTo>
                  <a:lnTo>
                    <a:pt x="37" y="111"/>
                  </a:lnTo>
                  <a:close/>
                  <a:moveTo>
                    <a:pt x="462" y="222"/>
                  </a:moveTo>
                  <a:lnTo>
                    <a:pt x="462" y="222"/>
                  </a:lnTo>
                  <a:lnTo>
                    <a:pt x="442" y="222"/>
                  </a:lnTo>
                  <a:lnTo>
                    <a:pt x="433" y="223"/>
                  </a:lnTo>
                  <a:lnTo>
                    <a:pt x="423" y="224"/>
                  </a:lnTo>
                  <a:lnTo>
                    <a:pt x="423" y="224"/>
                  </a:lnTo>
                  <a:lnTo>
                    <a:pt x="407" y="227"/>
                  </a:lnTo>
                  <a:lnTo>
                    <a:pt x="391" y="230"/>
                  </a:lnTo>
                  <a:lnTo>
                    <a:pt x="391" y="230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408" y="229"/>
                  </a:lnTo>
                  <a:lnTo>
                    <a:pt x="408" y="229"/>
                  </a:lnTo>
                  <a:lnTo>
                    <a:pt x="418" y="227"/>
                  </a:lnTo>
                  <a:lnTo>
                    <a:pt x="418" y="227"/>
                  </a:lnTo>
                  <a:lnTo>
                    <a:pt x="429" y="226"/>
                  </a:lnTo>
                  <a:lnTo>
                    <a:pt x="440" y="226"/>
                  </a:lnTo>
                  <a:lnTo>
                    <a:pt x="461" y="226"/>
                  </a:lnTo>
                  <a:lnTo>
                    <a:pt x="461" y="226"/>
                  </a:lnTo>
                  <a:lnTo>
                    <a:pt x="481" y="226"/>
                  </a:lnTo>
                  <a:lnTo>
                    <a:pt x="501" y="224"/>
                  </a:lnTo>
                  <a:lnTo>
                    <a:pt x="501" y="224"/>
                  </a:lnTo>
                  <a:lnTo>
                    <a:pt x="531" y="221"/>
                  </a:lnTo>
                  <a:lnTo>
                    <a:pt x="531" y="221"/>
                  </a:lnTo>
                  <a:lnTo>
                    <a:pt x="537" y="216"/>
                  </a:lnTo>
                  <a:lnTo>
                    <a:pt x="537" y="216"/>
                  </a:lnTo>
                  <a:lnTo>
                    <a:pt x="521" y="218"/>
                  </a:lnTo>
                  <a:lnTo>
                    <a:pt x="504" y="220"/>
                  </a:lnTo>
                  <a:lnTo>
                    <a:pt x="504" y="220"/>
                  </a:lnTo>
                  <a:lnTo>
                    <a:pt x="483" y="222"/>
                  </a:lnTo>
                  <a:lnTo>
                    <a:pt x="462" y="222"/>
                  </a:lnTo>
                  <a:lnTo>
                    <a:pt x="462" y="222"/>
                  </a:lnTo>
                  <a:close/>
                  <a:moveTo>
                    <a:pt x="534" y="185"/>
                  </a:moveTo>
                  <a:lnTo>
                    <a:pt x="534" y="185"/>
                  </a:lnTo>
                  <a:lnTo>
                    <a:pt x="510" y="191"/>
                  </a:lnTo>
                  <a:lnTo>
                    <a:pt x="486" y="195"/>
                  </a:lnTo>
                  <a:lnTo>
                    <a:pt x="463" y="199"/>
                  </a:lnTo>
                  <a:lnTo>
                    <a:pt x="439" y="202"/>
                  </a:lnTo>
                  <a:lnTo>
                    <a:pt x="439" y="202"/>
                  </a:lnTo>
                  <a:lnTo>
                    <a:pt x="394" y="207"/>
                  </a:lnTo>
                  <a:lnTo>
                    <a:pt x="349" y="212"/>
                  </a:lnTo>
                  <a:lnTo>
                    <a:pt x="349" y="212"/>
                  </a:lnTo>
                  <a:lnTo>
                    <a:pt x="327" y="214"/>
                  </a:lnTo>
                  <a:lnTo>
                    <a:pt x="317" y="216"/>
                  </a:lnTo>
                  <a:lnTo>
                    <a:pt x="306" y="219"/>
                  </a:lnTo>
                  <a:lnTo>
                    <a:pt x="306" y="219"/>
                  </a:lnTo>
                  <a:lnTo>
                    <a:pt x="297" y="223"/>
                  </a:lnTo>
                  <a:lnTo>
                    <a:pt x="287" y="227"/>
                  </a:lnTo>
                  <a:lnTo>
                    <a:pt x="277" y="230"/>
                  </a:lnTo>
                  <a:lnTo>
                    <a:pt x="272" y="231"/>
                  </a:lnTo>
                  <a:lnTo>
                    <a:pt x="267" y="231"/>
                  </a:lnTo>
                  <a:lnTo>
                    <a:pt x="267" y="231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87" y="231"/>
                  </a:lnTo>
                  <a:lnTo>
                    <a:pt x="287" y="231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14" y="221"/>
                  </a:lnTo>
                  <a:lnTo>
                    <a:pt x="326" y="219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97" y="211"/>
                  </a:lnTo>
                  <a:lnTo>
                    <a:pt x="445" y="205"/>
                  </a:lnTo>
                  <a:lnTo>
                    <a:pt x="445" y="205"/>
                  </a:lnTo>
                  <a:lnTo>
                    <a:pt x="468" y="202"/>
                  </a:lnTo>
                  <a:lnTo>
                    <a:pt x="492" y="198"/>
                  </a:lnTo>
                  <a:lnTo>
                    <a:pt x="515" y="193"/>
                  </a:lnTo>
                  <a:lnTo>
                    <a:pt x="538" y="188"/>
                  </a:lnTo>
                  <a:lnTo>
                    <a:pt x="538" y="188"/>
                  </a:lnTo>
                  <a:lnTo>
                    <a:pt x="561" y="182"/>
                  </a:lnTo>
                  <a:lnTo>
                    <a:pt x="583" y="175"/>
                  </a:lnTo>
                  <a:lnTo>
                    <a:pt x="583" y="175"/>
                  </a:lnTo>
                  <a:lnTo>
                    <a:pt x="598" y="170"/>
                  </a:lnTo>
                  <a:lnTo>
                    <a:pt x="598" y="170"/>
                  </a:lnTo>
                  <a:lnTo>
                    <a:pt x="604" y="164"/>
                  </a:lnTo>
                  <a:lnTo>
                    <a:pt x="604" y="164"/>
                  </a:lnTo>
                  <a:lnTo>
                    <a:pt x="605" y="164"/>
                  </a:lnTo>
                  <a:lnTo>
                    <a:pt x="605" y="164"/>
                  </a:lnTo>
                  <a:lnTo>
                    <a:pt x="598" y="166"/>
                  </a:lnTo>
                  <a:lnTo>
                    <a:pt x="592" y="169"/>
                  </a:lnTo>
                  <a:lnTo>
                    <a:pt x="579" y="172"/>
                  </a:lnTo>
                  <a:lnTo>
                    <a:pt x="579" y="172"/>
                  </a:lnTo>
                  <a:lnTo>
                    <a:pt x="556" y="179"/>
                  </a:lnTo>
                  <a:lnTo>
                    <a:pt x="534" y="185"/>
                  </a:lnTo>
                  <a:lnTo>
                    <a:pt x="534" y="185"/>
                  </a:lnTo>
                  <a:close/>
                  <a:moveTo>
                    <a:pt x="421" y="255"/>
                  </a:moveTo>
                  <a:lnTo>
                    <a:pt x="421" y="255"/>
                  </a:lnTo>
                  <a:lnTo>
                    <a:pt x="420" y="256"/>
                  </a:lnTo>
                  <a:lnTo>
                    <a:pt x="419" y="258"/>
                  </a:lnTo>
                  <a:lnTo>
                    <a:pt x="419" y="259"/>
                  </a:lnTo>
                  <a:lnTo>
                    <a:pt x="421" y="259"/>
                  </a:lnTo>
                  <a:lnTo>
                    <a:pt x="421" y="259"/>
                  </a:lnTo>
                  <a:lnTo>
                    <a:pt x="446" y="256"/>
                  </a:lnTo>
                  <a:lnTo>
                    <a:pt x="471" y="253"/>
                  </a:lnTo>
                  <a:lnTo>
                    <a:pt x="471" y="253"/>
                  </a:lnTo>
                  <a:lnTo>
                    <a:pt x="488" y="251"/>
                  </a:lnTo>
                  <a:lnTo>
                    <a:pt x="488" y="251"/>
                  </a:lnTo>
                  <a:lnTo>
                    <a:pt x="495" y="246"/>
                  </a:lnTo>
                  <a:lnTo>
                    <a:pt x="495" y="246"/>
                  </a:lnTo>
                  <a:lnTo>
                    <a:pt x="488" y="247"/>
                  </a:lnTo>
                  <a:lnTo>
                    <a:pt x="481" y="248"/>
                  </a:lnTo>
                  <a:lnTo>
                    <a:pt x="467" y="250"/>
                  </a:lnTo>
                  <a:lnTo>
                    <a:pt x="467" y="250"/>
                  </a:lnTo>
                  <a:lnTo>
                    <a:pt x="444" y="252"/>
                  </a:lnTo>
                  <a:lnTo>
                    <a:pt x="432" y="253"/>
                  </a:lnTo>
                  <a:lnTo>
                    <a:pt x="421" y="255"/>
                  </a:lnTo>
                  <a:lnTo>
                    <a:pt x="421" y="255"/>
                  </a:lnTo>
                  <a:close/>
                  <a:moveTo>
                    <a:pt x="435" y="172"/>
                  </a:moveTo>
                  <a:lnTo>
                    <a:pt x="435" y="172"/>
                  </a:lnTo>
                  <a:lnTo>
                    <a:pt x="495" y="165"/>
                  </a:lnTo>
                  <a:lnTo>
                    <a:pt x="495" y="165"/>
                  </a:lnTo>
                  <a:lnTo>
                    <a:pt x="507" y="164"/>
                  </a:lnTo>
                  <a:lnTo>
                    <a:pt x="519" y="162"/>
                  </a:lnTo>
                  <a:lnTo>
                    <a:pt x="519" y="162"/>
                  </a:lnTo>
                  <a:lnTo>
                    <a:pt x="528" y="162"/>
                  </a:lnTo>
                  <a:lnTo>
                    <a:pt x="537" y="160"/>
                  </a:lnTo>
                  <a:lnTo>
                    <a:pt x="537" y="160"/>
                  </a:lnTo>
                  <a:lnTo>
                    <a:pt x="542" y="157"/>
                  </a:lnTo>
                  <a:lnTo>
                    <a:pt x="544" y="154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5" y="150"/>
                  </a:lnTo>
                  <a:lnTo>
                    <a:pt x="545" y="149"/>
                  </a:lnTo>
                  <a:lnTo>
                    <a:pt x="543" y="148"/>
                  </a:lnTo>
                  <a:lnTo>
                    <a:pt x="537" y="148"/>
                  </a:lnTo>
                  <a:lnTo>
                    <a:pt x="537" y="148"/>
                  </a:lnTo>
                  <a:lnTo>
                    <a:pt x="524" y="148"/>
                  </a:lnTo>
                  <a:lnTo>
                    <a:pt x="517" y="147"/>
                  </a:lnTo>
                  <a:lnTo>
                    <a:pt x="511" y="148"/>
                  </a:lnTo>
                  <a:lnTo>
                    <a:pt x="511" y="148"/>
                  </a:lnTo>
                  <a:lnTo>
                    <a:pt x="496" y="148"/>
                  </a:lnTo>
                  <a:lnTo>
                    <a:pt x="482" y="148"/>
                  </a:lnTo>
                  <a:lnTo>
                    <a:pt x="482" y="148"/>
                  </a:lnTo>
                  <a:lnTo>
                    <a:pt x="453" y="145"/>
                  </a:lnTo>
                  <a:lnTo>
                    <a:pt x="424" y="141"/>
                  </a:lnTo>
                  <a:lnTo>
                    <a:pt x="424" y="141"/>
                  </a:lnTo>
                  <a:lnTo>
                    <a:pt x="394" y="138"/>
                  </a:lnTo>
                  <a:lnTo>
                    <a:pt x="364" y="135"/>
                  </a:lnTo>
                  <a:lnTo>
                    <a:pt x="334" y="133"/>
                  </a:lnTo>
                  <a:lnTo>
                    <a:pt x="303" y="132"/>
                  </a:lnTo>
                  <a:lnTo>
                    <a:pt x="303" y="132"/>
                  </a:lnTo>
                  <a:lnTo>
                    <a:pt x="242" y="132"/>
                  </a:lnTo>
                  <a:lnTo>
                    <a:pt x="211" y="133"/>
                  </a:lnTo>
                  <a:lnTo>
                    <a:pt x="180" y="134"/>
                  </a:lnTo>
                  <a:lnTo>
                    <a:pt x="180" y="134"/>
                  </a:lnTo>
                  <a:lnTo>
                    <a:pt x="136" y="138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37" y="144"/>
                  </a:lnTo>
                  <a:lnTo>
                    <a:pt x="25" y="143"/>
                  </a:lnTo>
                  <a:lnTo>
                    <a:pt x="25" y="143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20" y="146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8" y="149"/>
                  </a:lnTo>
                  <a:lnTo>
                    <a:pt x="46" y="148"/>
                  </a:lnTo>
                  <a:lnTo>
                    <a:pt x="62" y="148"/>
                  </a:lnTo>
                  <a:lnTo>
                    <a:pt x="62" y="148"/>
                  </a:lnTo>
                  <a:lnTo>
                    <a:pt x="92" y="146"/>
                  </a:lnTo>
                  <a:lnTo>
                    <a:pt x="123" y="143"/>
                  </a:lnTo>
                  <a:lnTo>
                    <a:pt x="123" y="143"/>
                  </a:lnTo>
                  <a:lnTo>
                    <a:pt x="153" y="140"/>
                  </a:lnTo>
                  <a:lnTo>
                    <a:pt x="184" y="138"/>
                  </a:lnTo>
                  <a:lnTo>
                    <a:pt x="215" y="137"/>
                  </a:lnTo>
                  <a:lnTo>
                    <a:pt x="246" y="136"/>
                  </a:lnTo>
                  <a:lnTo>
                    <a:pt x="246" y="136"/>
                  </a:lnTo>
                  <a:lnTo>
                    <a:pt x="307" y="137"/>
                  </a:lnTo>
                  <a:lnTo>
                    <a:pt x="337" y="138"/>
                  </a:lnTo>
                  <a:lnTo>
                    <a:pt x="368" y="140"/>
                  </a:lnTo>
                  <a:lnTo>
                    <a:pt x="368" y="140"/>
                  </a:lnTo>
                  <a:lnTo>
                    <a:pt x="397" y="143"/>
                  </a:lnTo>
                  <a:lnTo>
                    <a:pt x="427" y="147"/>
                  </a:lnTo>
                  <a:lnTo>
                    <a:pt x="456" y="150"/>
                  </a:lnTo>
                  <a:lnTo>
                    <a:pt x="485" y="153"/>
                  </a:lnTo>
                  <a:lnTo>
                    <a:pt x="485" y="153"/>
                  </a:lnTo>
                  <a:lnTo>
                    <a:pt x="499" y="153"/>
                  </a:lnTo>
                  <a:lnTo>
                    <a:pt x="512" y="152"/>
                  </a:lnTo>
                  <a:lnTo>
                    <a:pt x="512" y="152"/>
                  </a:lnTo>
                  <a:lnTo>
                    <a:pt x="519" y="152"/>
                  </a:lnTo>
                  <a:lnTo>
                    <a:pt x="526" y="152"/>
                  </a:lnTo>
                  <a:lnTo>
                    <a:pt x="539" y="153"/>
                  </a:lnTo>
                  <a:lnTo>
                    <a:pt x="539" y="153"/>
                  </a:lnTo>
                  <a:lnTo>
                    <a:pt x="541" y="153"/>
                  </a:lnTo>
                  <a:lnTo>
                    <a:pt x="540" y="154"/>
                  </a:lnTo>
                  <a:lnTo>
                    <a:pt x="538" y="156"/>
                  </a:lnTo>
                  <a:lnTo>
                    <a:pt x="538" y="156"/>
                  </a:lnTo>
                  <a:lnTo>
                    <a:pt x="533" y="157"/>
                  </a:lnTo>
                  <a:lnTo>
                    <a:pt x="533" y="157"/>
                  </a:lnTo>
                  <a:lnTo>
                    <a:pt x="528" y="158"/>
                  </a:lnTo>
                  <a:lnTo>
                    <a:pt x="522" y="159"/>
                  </a:lnTo>
                  <a:lnTo>
                    <a:pt x="522" y="159"/>
                  </a:lnTo>
                  <a:lnTo>
                    <a:pt x="498" y="161"/>
                  </a:lnTo>
                  <a:lnTo>
                    <a:pt x="498" y="161"/>
                  </a:lnTo>
                  <a:lnTo>
                    <a:pt x="468" y="165"/>
                  </a:lnTo>
                  <a:lnTo>
                    <a:pt x="438" y="168"/>
                  </a:lnTo>
                  <a:lnTo>
                    <a:pt x="438" y="168"/>
                  </a:lnTo>
                  <a:lnTo>
                    <a:pt x="408" y="172"/>
                  </a:lnTo>
                  <a:lnTo>
                    <a:pt x="379" y="176"/>
                  </a:lnTo>
                  <a:lnTo>
                    <a:pt x="379" y="176"/>
                  </a:lnTo>
                  <a:lnTo>
                    <a:pt x="318" y="187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197" y="209"/>
                  </a:lnTo>
                  <a:lnTo>
                    <a:pt x="167" y="214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21" y="218"/>
                  </a:lnTo>
                  <a:lnTo>
                    <a:pt x="106" y="218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62" y="216"/>
                  </a:lnTo>
                  <a:lnTo>
                    <a:pt x="48" y="217"/>
                  </a:lnTo>
                  <a:lnTo>
                    <a:pt x="48" y="217"/>
                  </a:lnTo>
                  <a:lnTo>
                    <a:pt x="41" y="219"/>
                  </a:lnTo>
                  <a:lnTo>
                    <a:pt x="34" y="221"/>
                  </a:lnTo>
                  <a:lnTo>
                    <a:pt x="20" y="226"/>
                  </a:lnTo>
                  <a:lnTo>
                    <a:pt x="20" y="226"/>
                  </a:lnTo>
                  <a:lnTo>
                    <a:pt x="21" y="230"/>
                  </a:lnTo>
                  <a:lnTo>
                    <a:pt x="21" y="230"/>
                  </a:lnTo>
                  <a:lnTo>
                    <a:pt x="34" y="225"/>
                  </a:lnTo>
                  <a:lnTo>
                    <a:pt x="40" y="223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61" y="221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104" y="222"/>
                  </a:lnTo>
                  <a:lnTo>
                    <a:pt x="118" y="222"/>
                  </a:lnTo>
                  <a:lnTo>
                    <a:pt x="133" y="222"/>
                  </a:lnTo>
                  <a:lnTo>
                    <a:pt x="133" y="222"/>
                  </a:lnTo>
                  <a:lnTo>
                    <a:pt x="162" y="219"/>
                  </a:lnTo>
                  <a:lnTo>
                    <a:pt x="192" y="214"/>
                  </a:lnTo>
                  <a:lnTo>
                    <a:pt x="250" y="203"/>
                  </a:lnTo>
                  <a:lnTo>
                    <a:pt x="250" y="203"/>
                  </a:lnTo>
                  <a:lnTo>
                    <a:pt x="311" y="192"/>
                  </a:lnTo>
                  <a:lnTo>
                    <a:pt x="372" y="182"/>
                  </a:lnTo>
                  <a:lnTo>
                    <a:pt x="372" y="182"/>
                  </a:lnTo>
                  <a:lnTo>
                    <a:pt x="435" y="172"/>
                  </a:lnTo>
                  <a:lnTo>
                    <a:pt x="435" y="172"/>
                  </a:lnTo>
                  <a:close/>
                  <a:moveTo>
                    <a:pt x="36" y="201"/>
                  </a:moveTo>
                  <a:lnTo>
                    <a:pt x="36" y="201"/>
                  </a:lnTo>
                  <a:lnTo>
                    <a:pt x="85" y="195"/>
                  </a:lnTo>
                  <a:lnTo>
                    <a:pt x="85" y="195"/>
                  </a:lnTo>
                  <a:lnTo>
                    <a:pt x="109" y="192"/>
                  </a:lnTo>
                  <a:lnTo>
                    <a:pt x="133" y="189"/>
                  </a:lnTo>
                  <a:lnTo>
                    <a:pt x="133" y="189"/>
                  </a:lnTo>
                  <a:lnTo>
                    <a:pt x="151" y="188"/>
                  </a:lnTo>
                  <a:lnTo>
                    <a:pt x="161" y="186"/>
                  </a:lnTo>
                  <a:lnTo>
                    <a:pt x="169" y="183"/>
                  </a:lnTo>
                  <a:lnTo>
                    <a:pt x="169" y="183"/>
                  </a:lnTo>
                  <a:lnTo>
                    <a:pt x="171" y="181"/>
                  </a:lnTo>
                  <a:lnTo>
                    <a:pt x="171" y="179"/>
                  </a:lnTo>
                  <a:lnTo>
                    <a:pt x="171" y="179"/>
                  </a:lnTo>
                  <a:lnTo>
                    <a:pt x="169" y="177"/>
                  </a:lnTo>
                  <a:lnTo>
                    <a:pt x="166" y="175"/>
                  </a:lnTo>
                  <a:lnTo>
                    <a:pt x="160" y="173"/>
                  </a:lnTo>
                  <a:lnTo>
                    <a:pt x="154" y="172"/>
                  </a:lnTo>
                  <a:lnTo>
                    <a:pt x="148" y="172"/>
                  </a:lnTo>
                  <a:lnTo>
                    <a:pt x="148" y="172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69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96" y="165"/>
                  </a:lnTo>
                  <a:lnTo>
                    <a:pt x="84" y="165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46" y="164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16" y="161"/>
                  </a:lnTo>
                  <a:lnTo>
                    <a:pt x="14" y="160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15" y="165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41" y="168"/>
                  </a:lnTo>
                  <a:lnTo>
                    <a:pt x="41" y="168"/>
                  </a:lnTo>
                  <a:lnTo>
                    <a:pt x="67" y="169"/>
                  </a:lnTo>
                  <a:lnTo>
                    <a:pt x="94" y="170"/>
                  </a:lnTo>
                  <a:lnTo>
                    <a:pt x="94" y="170"/>
                  </a:lnTo>
                  <a:lnTo>
                    <a:pt x="105" y="171"/>
                  </a:lnTo>
                  <a:lnTo>
                    <a:pt x="116" y="172"/>
                  </a:lnTo>
                  <a:lnTo>
                    <a:pt x="126" y="174"/>
                  </a:lnTo>
                  <a:lnTo>
                    <a:pt x="137" y="175"/>
                  </a:lnTo>
                  <a:lnTo>
                    <a:pt x="137" y="175"/>
                  </a:lnTo>
                  <a:lnTo>
                    <a:pt x="154" y="177"/>
                  </a:lnTo>
                  <a:lnTo>
                    <a:pt x="154" y="177"/>
                  </a:lnTo>
                  <a:lnTo>
                    <a:pt x="160" y="178"/>
                  </a:lnTo>
                  <a:lnTo>
                    <a:pt x="162" y="179"/>
                  </a:lnTo>
                  <a:lnTo>
                    <a:pt x="165" y="180"/>
                  </a:lnTo>
                  <a:lnTo>
                    <a:pt x="165" y="180"/>
                  </a:lnTo>
                  <a:lnTo>
                    <a:pt x="157" y="183"/>
                  </a:lnTo>
                  <a:lnTo>
                    <a:pt x="149" y="184"/>
                  </a:lnTo>
                  <a:lnTo>
                    <a:pt x="132" y="185"/>
                  </a:lnTo>
                  <a:lnTo>
                    <a:pt x="132" y="185"/>
                  </a:lnTo>
                  <a:lnTo>
                    <a:pt x="110" y="187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44" y="196"/>
                  </a:lnTo>
                  <a:lnTo>
                    <a:pt x="44" y="196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3" y="198"/>
                  </a:lnTo>
                  <a:lnTo>
                    <a:pt x="18" y="199"/>
                  </a:lnTo>
                  <a:lnTo>
                    <a:pt x="18" y="199"/>
                  </a:lnTo>
                  <a:lnTo>
                    <a:pt x="17" y="198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9" y="203"/>
                  </a:lnTo>
                  <a:lnTo>
                    <a:pt x="21" y="203"/>
                  </a:lnTo>
                  <a:lnTo>
                    <a:pt x="21" y="203"/>
                  </a:lnTo>
                  <a:lnTo>
                    <a:pt x="36" y="201"/>
                  </a:lnTo>
                  <a:lnTo>
                    <a:pt x="36" y="201"/>
                  </a:lnTo>
                  <a:close/>
                  <a:moveTo>
                    <a:pt x="52" y="15"/>
                  </a:moveTo>
                  <a:lnTo>
                    <a:pt x="52" y="15"/>
                  </a:lnTo>
                  <a:lnTo>
                    <a:pt x="82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42" y="7"/>
                  </a:lnTo>
                  <a:lnTo>
                    <a:pt x="172" y="5"/>
                  </a:lnTo>
                  <a:lnTo>
                    <a:pt x="203" y="4"/>
                  </a:lnTo>
                  <a:lnTo>
                    <a:pt x="233" y="5"/>
                  </a:lnTo>
                  <a:lnTo>
                    <a:pt x="233" y="5"/>
                  </a:lnTo>
                  <a:lnTo>
                    <a:pt x="295" y="5"/>
                  </a:lnTo>
                  <a:lnTo>
                    <a:pt x="356" y="7"/>
                  </a:lnTo>
                  <a:lnTo>
                    <a:pt x="356" y="7"/>
                  </a:lnTo>
                  <a:lnTo>
                    <a:pt x="418" y="9"/>
                  </a:lnTo>
                  <a:lnTo>
                    <a:pt x="418" y="9"/>
                  </a:lnTo>
                  <a:lnTo>
                    <a:pt x="447" y="9"/>
                  </a:lnTo>
                  <a:lnTo>
                    <a:pt x="462" y="9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85" y="6"/>
                  </a:lnTo>
                  <a:lnTo>
                    <a:pt x="494" y="5"/>
                  </a:lnTo>
                  <a:lnTo>
                    <a:pt x="504" y="6"/>
                  </a:lnTo>
                  <a:lnTo>
                    <a:pt x="513" y="8"/>
                  </a:lnTo>
                  <a:lnTo>
                    <a:pt x="513" y="8"/>
                  </a:lnTo>
                  <a:lnTo>
                    <a:pt x="514" y="7"/>
                  </a:lnTo>
                  <a:lnTo>
                    <a:pt x="516" y="6"/>
                  </a:lnTo>
                  <a:lnTo>
                    <a:pt x="516" y="4"/>
                  </a:lnTo>
                  <a:lnTo>
                    <a:pt x="515" y="3"/>
                  </a:lnTo>
                  <a:lnTo>
                    <a:pt x="515" y="3"/>
                  </a:lnTo>
                  <a:lnTo>
                    <a:pt x="509" y="1"/>
                  </a:lnTo>
                  <a:lnTo>
                    <a:pt x="503" y="1"/>
                  </a:lnTo>
                  <a:lnTo>
                    <a:pt x="491" y="1"/>
                  </a:lnTo>
                  <a:lnTo>
                    <a:pt x="468" y="3"/>
                  </a:lnTo>
                  <a:lnTo>
                    <a:pt x="468" y="3"/>
                  </a:lnTo>
                  <a:lnTo>
                    <a:pt x="453" y="4"/>
                  </a:lnTo>
                  <a:lnTo>
                    <a:pt x="437" y="4"/>
                  </a:lnTo>
                  <a:lnTo>
                    <a:pt x="407" y="4"/>
                  </a:lnTo>
                  <a:lnTo>
                    <a:pt x="407" y="4"/>
                  </a:lnTo>
                  <a:lnTo>
                    <a:pt x="283" y="1"/>
                  </a:lnTo>
                  <a:lnTo>
                    <a:pt x="283" y="1"/>
                  </a:lnTo>
                  <a:lnTo>
                    <a:pt x="222" y="0"/>
                  </a:lnTo>
                  <a:lnTo>
                    <a:pt x="191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31" y="3"/>
                  </a:lnTo>
                  <a:lnTo>
                    <a:pt x="101" y="6"/>
                  </a:lnTo>
                  <a:lnTo>
                    <a:pt x="101" y="6"/>
                  </a:lnTo>
                  <a:lnTo>
                    <a:pt x="71" y="9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23" y="13"/>
                  </a:lnTo>
                  <a:lnTo>
                    <a:pt x="14" y="12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6" y="16"/>
                  </a:lnTo>
                  <a:lnTo>
                    <a:pt x="12" y="18"/>
                  </a:lnTo>
                  <a:lnTo>
                    <a:pt x="19" y="18"/>
                  </a:lnTo>
                  <a:lnTo>
                    <a:pt x="26" y="18"/>
                  </a:lnTo>
                  <a:lnTo>
                    <a:pt x="52" y="15"/>
                  </a:lnTo>
                  <a:lnTo>
                    <a:pt x="52" y="15"/>
                  </a:lnTo>
                  <a:close/>
                </a:path>
              </a:pathLst>
            </a:custGeom>
            <a:solidFill>
              <a:srgbClr val="D797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415" name="TextBox 414"/>
          <p:cNvSpPr txBox="1"/>
          <p:nvPr/>
        </p:nvSpPr>
        <p:spPr>
          <a:xfrm>
            <a:off x="7560592" y="5040610"/>
            <a:ext cx="10389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200"/>
              </a:lnSpc>
            </a:pPr>
            <a:r>
              <a:rPr lang="ru-RU" sz="900" b="1" dirty="0" smtClean="0">
                <a:latin typeface="Segoe Print" pitchFamily="2" charset="0"/>
              </a:rPr>
              <a:t>Детский сад</a:t>
            </a:r>
          </a:p>
          <a:p>
            <a:pPr algn="ctr">
              <a:lnSpc>
                <a:spcPts val="1200"/>
              </a:lnSpc>
            </a:pPr>
            <a:r>
              <a:rPr lang="ru-RU" sz="1200" dirty="0" smtClean="0">
                <a:solidFill>
                  <a:srgbClr val="C00000"/>
                </a:solidFill>
                <a:latin typeface="BeeskneesCTT" pitchFamily="2" charset="0"/>
              </a:rPr>
              <a:t>ТЕРЕМОК</a:t>
            </a:r>
            <a:endParaRPr lang="ru-RU" sz="1200" dirty="0">
              <a:solidFill>
                <a:srgbClr val="C00000"/>
              </a:solidFill>
              <a:latin typeface="BeeskneesCTT" pitchFamily="2" charset="0"/>
            </a:endParaRPr>
          </a:p>
        </p:txBody>
      </p:sp>
      <p:grpSp>
        <p:nvGrpSpPr>
          <p:cNvPr id="414" name="Группа 413"/>
          <p:cNvGrpSpPr/>
          <p:nvPr/>
        </p:nvGrpSpPr>
        <p:grpSpPr>
          <a:xfrm>
            <a:off x="7560592" y="4680570"/>
            <a:ext cx="974725" cy="343400"/>
            <a:chOff x="8496696" y="3456434"/>
            <a:chExt cx="974725" cy="343400"/>
          </a:xfrm>
        </p:grpSpPr>
        <p:sp>
          <p:nvSpPr>
            <p:cNvPr id="412" name="Freeform 38"/>
            <p:cNvSpPr>
              <a:spLocks/>
            </p:cNvSpPr>
            <p:nvPr/>
          </p:nvSpPr>
          <p:spPr bwMode="auto">
            <a:xfrm>
              <a:off x="8496696" y="3456434"/>
              <a:ext cx="974725" cy="343400"/>
            </a:xfrm>
            <a:custGeom>
              <a:avLst/>
              <a:gdLst/>
              <a:ahLst/>
              <a:cxnLst>
                <a:cxn ang="0">
                  <a:pos x="607" y="103"/>
                </a:cxn>
                <a:cxn ang="0">
                  <a:pos x="582" y="77"/>
                </a:cxn>
                <a:cxn ang="0">
                  <a:pos x="542" y="56"/>
                </a:cxn>
                <a:cxn ang="0">
                  <a:pos x="523" y="44"/>
                </a:cxn>
                <a:cxn ang="0">
                  <a:pos x="483" y="28"/>
                </a:cxn>
                <a:cxn ang="0">
                  <a:pos x="466" y="9"/>
                </a:cxn>
                <a:cxn ang="0">
                  <a:pos x="444" y="0"/>
                </a:cxn>
                <a:cxn ang="0">
                  <a:pos x="421" y="8"/>
                </a:cxn>
                <a:cxn ang="0">
                  <a:pos x="412" y="27"/>
                </a:cxn>
                <a:cxn ang="0">
                  <a:pos x="418" y="59"/>
                </a:cxn>
                <a:cxn ang="0">
                  <a:pos x="389" y="71"/>
                </a:cxn>
                <a:cxn ang="0">
                  <a:pos x="358" y="62"/>
                </a:cxn>
                <a:cxn ang="0">
                  <a:pos x="313" y="51"/>
                </a:cxn>
                <a:cxn ang="0">
                  <a:pos x="281" y="55"/>
                </a:cxn>
                <a:cxn ang="0">
                  <a:pos x="248" y="48"/>
                </a:cxn>
                <a:cxn ang="0">
                  <a:pos x="217" y="42"/>
                </a:cxn>
                <a:cxn ang="0">
                  <a:pos x="176" y="50"/>
                </a:cxn>
                <a:cxn ang="0">
                  <a:pos x="154" y="59"/>
                </a:cxn>
                <a:cxn ang="0">
                  <a:pos x="107" y="64"/>
                </a:cxn>
                <a:cxn ang="0">
                  <a:pos x="32" y="66"/>
                </a:cxn>
                <a:cxn ang="0">
                  <a:pos x="23" y="70"/>
                </a:cxn>
                <a:cxn ang="0">
                  <a:pos x="2" y="94"/>
                </a:cxn>
                <a:cxn ang="0">
                  <a:pos x="2" y="118"/>
                </a:cxn>
                <a:cxn ang="0">
                  <a:pos x="14" y="145"/>
                </a:cxn>
                <a:cxn ang="0">
                  <a:pos x="12" y="184"/>
                </a:cxn>
                <a:cxn ang="0">
                  <a:pos x="17" y="207"/>
                </a:cxn>
                <a:cxn ang="0">
                  <a:pos x="29" y="211"/>
                </a:cxn>
                <a:cxn ang="0">
                  <a:pos x="45" y="197"/>
                </a:cxn>
                <a:cxn ang="0">
                  <a:pos x="59" y="166"/>
                </a:cxn>
                <a:cxn ang="0">
                  <a:pos x="73" y="134"/>
                </a:cxn>
                <a:cxn ang="0">
                  <a:pos x="88" y="136"/>
                </a:cxn>
                <a:cxn ang="0">
                  <a:pos x="103" y="141"/>
                </a:cxn>
                <a:cxn ang="0">
                  <a:pos x="131" y="133"/>
                </a:cxn>
                <a:cxn ang="0">
                  <a:pos x="149" y="109"/>
                </a:cxn>
                <a:cxn ang="0">
                  <a:pos x="160" y="96"/>
                </a:cxn>
                <a:cxn ang="0">
                  <a:pos x="170" y="93"/>
                </a:cxn>
                <a:cxn ang="0">
                  <a:pos x="196" y="107"/>
                </a:cxn>
                <a:cxn ang="0">
                  <a:pos x="232" y="108"/>
                </a:cxn>
                <a:cxn ang="0">
                  <a:pos x="243" y="150"/>
                </a:cxn>
                <a:cxn ang="0">
                  <a:pos x="265" y="168"/>
                </a:cxn>
                <a:cxn ang="0">
                  <a:pos x="286" y="161"/>
                </a:cxn>
                <a:cxn ang="0">
                  <a:pos x="303" y="128"/>
                </a:cxn>
                <a:cxn ang="0">
                  <a:pos x="312" y="104"/>
                </a:cxn>
                <a:cxn ang="0">
                  <a:pos x="326" y="100"/>
                </a:cxn>
                <a:cxn ang="0">
                  <a:pos x="326" y="122"/>
                </a:cxn>
                <a:cxn ang="0">
                  <a:pos x="339" y="141"/>
                </a:cxn>
                <a:cxn ang="0">
                  <a:pos x="356" y="147"/>
                </a:cxn>
                <a:cxn ang="0">
                  <a:pos x="383" y="133"/>
                </a:cxn>
                <a:cxn ang="0">
                  <a:pos x="409" y="128"/>
                </a:cxn>
                <a:cxn ang="0">
                  <a:pos x="428" y="125"/>
                </a:cxn>
                <a:cxn ang="0">
                  <a:pos x="432" y="140"/>
                </a:cxn>
                <a:cxn ang="0">
                  <a:pos x="447" y="155"/>
                </a:cxn>
                <a:cxn ang="0">
                  <a:pos x="477" y="157"/>
                </a:cxn>
                <a:cxn ang="0">
                  <a:pos x="496" y="148"/>
                </a:cxn>
                <a:cxn ang="0">
                  <a:pos x="514" y="124"/>
                </a:cxn>
                <a:cxn ang="0">
                  <a:pos x="538" y="122"/>
                </a:cxn>
                <a:cxn ang="0">
                  <a:pos x="559" y="124"/>
                </a:cxn>
                <a:cxn ang="0">
                  <a:pos x="585" y="147"/>
                </a:cxn>
                <a:cxn ang="0">
                  <a:pos x="602" y="149"/>
                </a:cxn>
                <a:cxn ang="0">
                  <a:pos x="614" y="128"/>
                </a:cxn>
              </a:cxnLst>
              <a:rect l="0" t="0" r="r" b="b"/>
              <a:pathLst>
                <a:path w="614" h="212">
                  <a:moveTo>
                    <a:pt x="614" y="123"/>
                  </a:moveTo>
                  <a:lnTo>
                    <a:pt x="614" y="123"/>
                  </a:lnTo>
                  <a:lnTo>
                    <a:pt x="612" y="116"/>
                  </a:lnTo>
                  <a:lnTo>
                    <a:pt x="610" y="109"/>
                  </a:lnTo>
                  <a:lnTo>
                    <a:pt x="607" y="103"/>
                  </a:lnTo>
                  <a:lnTo>
                    <a:pt x="602" y="97"/>
                  </a:lnTo>
                  <a:lnTo>
                    <a:pt x="598" y="91"/>
                  </a:lnTo>
                  <a:lnTo>
                    <a:pt x="593" y="86"/>
                  </a:lnTo>
                  <a:lnTo>
                    <a:pt x="582" y="77"/>
                  </a:lnTo>
                  <a:lnTo>
                    <a:pt x="582" y="77"/>
                  </a:lnTo>
                  <a:lnTo>
                    <a:pt x="573" y="70"/>
                  </a:lnTo>
                  <a:lnTo>
                    <a:pt x="563" y="64"/>
                  </a:lnTo>
                  <a:lnTo>
                    <a:pt x="553" y="58"/>
                  </a:lnTo>
                  <a:lnTo>
                    <a:pt x="547" y="57"/>
                  </a:lnTo>
                  <a:lnTo>
                    <a:pt x="542" y="56"/>
                  </a:lnTo>
                  <a:lnTo>
                    <a:pt x="542" y="56"/>
                  </a:lnTo>
                  <a:lnTo>
                    <a:pt x="538" y="52"/>
                  </a:lnTo>
                  <a:lnTo>
                    <a:pt x="533" y="49"/>
                  </a:lnTo>
                  <a:lnTo>
                    <a:pt x="523" y="44"/>
                  </a:lnTo>
                  <a:lnTo>
                    <a:pt x="523" y="44"/>
                  </a:lnTo>
                  <a:lnTo>
                    <a:pt x="508" y="40"/>
                  </a:lnTo>
                  <a:lnTo>
                    <a:pt x="493" y="34"/>
                  </a:lnTo>
                  <a:lnTo>
                    <a:pt x="493" y="34"/>
                  </a:lnTo>
                  <a:lnTo>
                    <a:pt x="486" y="31"/>
                  </a:lnTo>
                  <a:lnTo>
                    <a:pt x="483" y="28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466" y="9"/>
                  </a:lnTo>
                  <a:lnTo>
                    <a:pt x="461" y="5"/>
                  </a:lnTo>
                  <a:lnTo>
                    <a:pt x="455" y="2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4" y="0"/>
                  </a:lnTo>
                  <a:lnTo>
                    <a:pt x="439" y="0"/>
                  </a:lnTo>
                  <a:lnTo>
                    <a:pt x="434" y="1"/>
                  </a:lnTo>
                  <a:lnTo>
                    <a:pt x="430" y="3"/>
                  </a:lnTo>
                  <a:lnTo>
                    <a:pt x="425" y="5"/>
                  </a:lnTo>
                  <a:lnTo>
                    <a:pt x="421" y="8"/>
                  </a:lnTo>
                  <a:lnTo>
                    <a:pt x="418" y="12"/>
                  </a:lnTo>
                  <a:lnTo>
                    <a:pt x="415" y="16"/>
                  </a:lnTo>
                  <a:lnTo>
                    <a:pt x="415" y="16"/>
                  </a:lnTo>
                  <a:lnTo>
                    <a:pt x="413" y="21"/>
                  </a:lnTo>
                  <a:lnTo>
                    <a:pt x="412" y="27"/>
                  </a:lnTo>
                  <a:lnTo>
                    <a:pt x="412" y="32"/>
                  </a:lnTo>
                  <a:lnTo>
                    <a:pt x="413" y="38"/>
                  </a:lnTo>
                  <a:lnTo>
                    <a:pt x="415" y="48"/>
                  </a:lnTo>
                  <a:lnTo>
                    <a:pt x="418" y="59"/>
                  </a:lnTo>
                  <a:lnTo>
                    <a:pt x="418" y="59"/>
                  </a:lnTo>
                  <a:lnTo>
                    <a:pt x="410" y="61"/>
                  </a:lnTo>
                  <a:lnTo>
                    <a:pt x="402" y="64"/>
                  </a:lnTo>
                  <a:lnTo>
                    <a:pt x="402" y="64"/>
                  </a:lnTo>
                  <a:lnTo>
                    <a:pt x="395" y="67"/>
                  </a:lnTo>
                  <a:lnTo>
                    <a:pt x="389" y="71"/>
                  </a:lnTo>
                  <a:lnTo>
                    <a:pt x="389" y="71"/>
                  </a:lnTo>
                  <a:lnTo>
                    <a:pt x="388" y="71"/>
                  </a:lnTo>
                  <a:lnTo>
                    <a:pt x="388" y="71"/>
                  </a:lnTo>
                  <a:lnTo>
                    <a:pt x="373" y="67"/>
                  </a:lnTo>
                  <a:lnTo>
                    <a:pt x="358" y="62"/>
                  </a:lnTo>
                  <a:lnTo>
                    <a:pt x="343" y="56"/>
                  </a:lnTo>
                  <a:lnTo>
                    <a:pt x="328" y="52"/>
                  </a:lnTo>
                  <a:lnTo>
                    <a:pt x="328" y="52"/>
                  </a:lnTo>
                  <a:lnTo>
                    <a:pt x="321" y="51"/>
                  </a:lnTo>
                  <a:lnTo>
                    <a:pt x="313" y="51"/>
                  </a:lnTo>
                  <a:lnTo>
                    <a:pt x="306" y="51"/>
                  </a:lnTo>
                  <a:lnTo>
                    <a:pt x="299" y="52"/>
                  </a:lnTo>
                  <a:lnTo>
                    <a:pt x="299" y="52"/>
                  </a:lnTo>
                  <a:lnTo>
                    <a:pt x="290" y="54"/>
                  </a:lnTo>
                  <a:lnTo>
                    <a:pt x="281" y="55"/>
                  </a:lnTo>
                  <a:lnTo>
                    <a:pt x="272" y="55"/>
                  </a:lnTo>
                  <a:lnTo>
                    <a:pt x="263" y="53"/>
                  </a:lnTo>
                  <a:lnTo>
                    <a:pt x="263" y="53"/>
                  </a:lnTo>
                  <a:lnTo>
                    <a:pt x="255" y="51"/>
                  </a:lnTo>
                  <a:lnTo>
                    <a:pt x="248" y="48"/>
                  </a:lnTo>
                  <a:lnTo>
                    <a:pt x="241" y="46"/>
                  </a:lnTo>
                  <a:lnTo>
                    <a:pt x="233" y="44"/>
                  </a:lnTo>
                  <a:lnTo>
                    <a:pt x="233" y="44"/>
                  </a:lnTo>
                  <a:lnTo>
                    <a:pt x="225" y="42"/>
                  </a:lnTo>
                  <a:lnTo>
                    <a:pt x="217" y="42"/>
                  </a:lnTo>
                  <a:lnTo>
                    <a:pt x="201" y="43"/>
                  </a:lnTo>
                  <a:lnTo>
                    <a:pt x="201" y="43"/>
                  </a:lnTo>
                  <a:lnTo>
                    <a:pt x="193" y="44"/>
                  </a:lnTo>
                  <a:lnTo>
                    <a:pt x="184" y="46"/>
                  </a:lnTo>
                  <a:lnTo>
                    <a:pt x="176" y="50"/>
                  </a:lnTo>
                  <a:lnTo>
                    <a:pt x="169" y="55"/>
                  </a:lnTo>
                  <a:lnTo>
                    <a:pt x="169" y="55"/>
                  </a:lnTo>
                  <a:lnTo>
                    <a:pt x="167" y="55"/>
                  </a:lnTo>
                  <a:lnTo>
                    <a:pt x="167" y="55"/>
                  </a:lnTo>
                  <a:lnTo>
                    <a:pt x="154" y="59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32" y="64"/>
                  </a:lnTo>
                  <a:lnTo>
                    <a:pt x="124" y="64"/>
                  </a:lnTo>
                  <a:lnTo>
                    <a:pt x="107" y="64"/>
                  </a:lnTo>
                  <a:lnTo>
                    <a:pt x="107" y="64"/>
                  </a:lnTo>
                  <a:lnTo>
                    <a:pt x="88" y="63"/>
                  </a:lnTo>
                  <a:lnTo>
                    <a:pt x="70" y="64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27" y="69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16" y="75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5" y="87"/>
                  </a:lnTo>
                  <a:lnTo>
                    <a:pt x="2" y="94"/>
                  </a:lnTo>
                  <a:lnTo>
                    <a:pt x="0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1" y="114"/>
                  </a:lnTo>
                  <a:lnTo>
                    <a:pt x="2" y="118"/>
                  </a:lnTo>
                  <a:lnTo>
                    <a:pt x="5" y="125"/>
                  </a:lnTo>
                  <a:lnTo>
                    <a:pt x="9" y="132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14" y="145"/>
                  </a:lnTo>
                  <a:lnTo>
                    <a:pt x="14" y="151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2" y="173"/>
                  </a:lnTo>
                  <a:lnTo>
                    <a:pt x="12" y="184"/>
                  </a:lnTo>
                  <a:lnTo>
                    <a:pt x="12" y="184"/>
                  </a:lnTo>
                  <a:lnTo>
                    <a:pt x="12" y="191"/>
                  </a:lnTo>
                  <a:lnTo>
                    <a:pt x="14" y="199"/>
                  </a:lnTo>
                  <a:lnTo>
                    <a:pt x="15" y="203"/>
                  </a:lnTo>
                  <a:lnTo>
                    <a:pt x="17" y="207"/>
                  </a:lnTo>
                  <a:lnTo>
                    <a:pt x="19" y="209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6" y="212"/>
                  </a:lnTo>
                  <a:lnTo>
                    <a:pt x="29" y="211"/>
                  </a:lnTo>
                  <a:lnTo>
                    <a:pt x="32" y="210"/>
                  </a:lnTo>
                  <a:lnTo>
                    <a:pt x="35" y="208"/>
                  </a:lnTo>
                  <a:lnTo>
                    <a:pt x="40" y="203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9" y="190"/>
                  </a:lnTo>
                  <a:lnTo>
                    <a:pt x="53" y="182"/>
                  </a:lnTo>
                  <a:lnTo>
                    <a:pt x="56" y="174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63" y="149"/>
                  </a:lnTo>
                  <a:lnTo>
                    <a:pt x="64" y="132"/>
                  </a:lnTo>
                  <a:lnTo>
                    <a:pt x="64" y="132"/>
                  </a:lnTo>
                  <a:lnTo>
                    <a:pt x="68" y="133"/>
                  </a:lnTo>
                  <a:lnTo>
                    <a:pt x="73" y="134"/>
                  </a:lnTo>
                  <a:lnTo>
                    <a:pt x="73" y="134"/>
                  </a:lnTo>
                  <a:lnTo>
                    <a:pt x="78" y="133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6"/>
                  </a:lnTo>
                  <a:lnTo>
                    <a:pt x="91" y="138"/>
                  </a:lnTo>
                  <a:lnTo>
                    <a:pt x="95" y="139"/>
                  </a:lnTo>
                  <a:lnTo>
                    <a:pt x="95" y="139"/>
                  </a:lnTo>
                  <a:lnTo>
                    <a:pt x="103" y="141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18" y="140"/>
                  </a:lnTo>
                  <a:lnTo>
                    <a:pt x="125" y="137"/>
                  </a:lnTo>
                  <a:lnTo>
                    <a:pt x="131" y="133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24"/>
                  </a:lnTo>
                  <a:lnTo>
                    <a:pt x="144" y="119"/>
                  </a:lnTo>
                  <a:lnTo>
                    <a:pt x="149" y="109"/>
                  </a:lnTo>
                  <a:lnTo>
                    <a:pt x="149" y="109"/>
                  </a:lnTo>
                  <a:lnTo>
                    <a:pt x="153" y="103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0" y="96"/>
                  </a:lnTo>
                  <a:lnTo>
                    <a:pt x="163" y="95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77" y="99"/>
                  </a:lnTo>
                  <a:lnTo>
                    <a:pt x="184" y="103"/>
                  </a:lnTo>
                  <a:lnTo>
                    <a:pt x="184" y="103"/>
                  </a:lnTo>
                  <a:lnTo>
                    <a:pt x="190" y="106"/>
                  </a:lnTo>
                  <a:lnTo>
                    <a:pt x="196" y="107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21" y="109"/>
                  </a:lnTo>
                  <a:lnTo>
                    <a:pt x="226" y="109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36" y="130"/>
                  </a:lnTo>
                  <a:lnTo>
                    <a:pt x="239" y="14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7" y="156"/>
                  </a:lnTo>
                  <a:lnTo>
                    <a:pt x="250" y="160"/>
                  </a:lnTo>
                  <a:lnTo>
                    <a:pt x="255" y="164"/>
                  </a:lnTo>
                  <a:lnTo>
                    <a:pt x="260" y="166"/>
                  </a:lnTo>
                  <a:lnTo>
                    <a:pt x="265" y="168"/>
                  </a:lnTo>
                  <a:lnTo>
                    <a:pt x="270" y="168"/>
                  </a:lnTo>
                  <a:lnTo>
                    <a:pt x="276" y="167"/>
                  </a:lnTo>
                  <a:lnTo>
                    <a:pt x="282" y="164"/>
                  </a:lnTo>
                  <a:lnTo>
                    <a:pt x="282" y="164"/>
                  </a:lnTo>
                  <a:lnTo>
                    <a:pt x="286" y="161"/>
                  </a:lnTo>
                  <a:lnTo>
                    <a:pt x="290" y="157"/>
                  </a:lnTo>
                  <a:lnTo>
                    <a:pt x="293" y="153"/>
                  </a:lnTo>
                  <a:lnTo>
                    <a:pt x="295" y="148"/>
                  </a:lnTo>
                  <a:lnTo>
                    <a:pt x="300" y="13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5" y="118"/>
                  </a:lnTo>
                  <a:lnTo>
                    <a:pt x="309" y="109"/>
                  </a:lnTo>
                  <a:lnTo>
                    <a:pt x="309" y="109"/>
                  </a:lnTo>
                  <a:lnTo>
                    <a:pt x="312" y="104"/>
                  </a:lnTo>
                  <a:lnTo>
                    <a:pt x="316" y="101"/>
                  </a:lnTo>
                  <a:lnTo>
                    <a:pt x="320" y="100"/>
                  </a:lnTo>
                  <a:lnTo>
                    <a:pt x="326" y="100"/>
                  </a:lnTo>
                  <a:lnTo>
                    <a:pt x="326" y="100"/>
                  </a:lnTo>
                  <a:lnTo>
                    <a:pt x="326" y="100"/>
                  </a:lnTo>
                  <a:lnTo>
                    <a:pt x="326" y="100"/>
                  </a:lnTo>
                  <a:lnTo>
                    <a:pt x="325" y="111"/>
                  </a:lnTo>
                  <a:lnTo>
                    <a:pt x="325" y="117"/>
                  </a:lnTo>
                  <a:lnTo>
                    <a:pt x="326" y="122"/>
                  </a:lnTo>
                  <a:lnTo>
                    <a:pt x="326" y="122"/>
                  </a:lnTo>
                  <a:lnTo>
                    <a:pt x="328" y="127"/>
                  </a:lnTo>
                  <a:lnTo>
                    <a:pt x="330" y="131"/>
                  </a:lnTo>
                  <a:lnTo>
                    <a:pt x="332" y="135"/>
                  </a:lnTo>
                  <a:lnTo>
                    <a:pt x="335" y="138"/>
                  </a:lnTo>
                  <a:lnTo>
                    <a:pt x="339" y="141"/>
                  </a:lnTo>
                  <a:lnTo>
                    <a:pt x="343" y="144"/>
                  </a:lnTo>
                  <a:lnTo>
                    <a:pt x="347" y="146"/>
                  </a:lnTo>
                  <a:lnTo>
                    <a:pt x="351" y="147"/>
                  </a:lnTo>
                  <a:lnTo>
                    <a:pt x="351" y="147"/>
                  </a:lnTo>
                  <a:lnTo>
                    <a:pt x="356" y="147"/>
                  </a:lnTo>
                  <a:lnTo>
                    <a:pt x="361" y="146"/>
                  </a:lnTo>
                  <a:lnTo>
                    <a:pt x="365" y="145"/>
                  </a:lnTo>
                  <a:lnTo>
                    <a:pt x="369" y="143"/>
                  </a:lnTo>
                  <a:lnTo>
                    <a:pt x="376" y="138"/>
                  </a:lnTo>
                  <a:lnTo>
                    <a:pt x="383" y="133"/>
                  </a:lnTo>
                  <a:lnTo>
                    <a:pt x="383" y="133"/>
                  </a:lnTo>
                  <a:lnTo>
                    <a:pt x="389" y="129"/>
                  </a:lnTo>
                  <a:lnTo>
                    <a:pt x="395" y="128"/>
                  </a:lnTo>
                  <a:lnTo>
                    <a:pt x="402" y="128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19" y="128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9" y="128"/>
                  </a:lnTo>
                  <a:lnTo>
                    <a:pt x="429" y="128"/>
                  </a:lnTo>
                  <a:lnTo>
                    <a:pt x="430" y="134"/>
                  </a:lnTo>
                  <a:lnTo>
                    <a:pt x="432" y="140"/>
                  </a:lnTo>
                  <a:lnTo>
                    <a:pt x="434" y="145"/>
                  </a:lnTo>
                  <a:lnTo>
                    <a:pt x="438" y="150"/>
                  </a:lnTo>
                  <a:lnTo>
                    <a:pt x="438" y="150"/>
                  </a:lnTo>
                  <a:lnTo>
                    <a:pt x="442" y="153"/>
                  </a:lnTo>
                  <a:lnTo>
                    <a:pt x="447" y="155"/>
                  </a:lnTo>
                  <a:lnTo>
                    <a:pt x="452" y="157"/>
                  </a:lnTo>
                  <a:lnTo>
                    <a:pt x="457" y="158"/>
                  </a:lnTo>
                  <a:lnTo>
                    <a:pt x="467" y="158"/>
                  </a:lnTo>
                  <a:lnTo>
                    <a:pt x="477" y="157"/>
                  </a:lnTo>
                  <a:lnTo>
                    <a:pt x="477" y="157"/>
                  </a:lnTo>
                  <a:lnTo>
                    <a:pt x="483" y="156"/>
                  </a:lnTo>
                  <a:lnTo>
                    <a:pt x="487" y="154"/>
                  </a:lnTo>
                  <a:lnTo>
                    <a:pt x="492" y="151"/>
                  </a:lnTo>
                  <a:lnTo>
                    <a:pt x="496" y="148"/>
                  </a:lnTo>
                  <a:lnTo>
                    <a:pt x="496" y="148"/>
                  </a:lnTo>
                  <a:lnTo>
                    <a:pt x="501" y="143"/>
                  </a:lnTo>
                  <a:lnTo>
                    <a:pt x="505" y="138"/>
                  </a:lnTo>
                  <a:lnTo>
                    <a:pt x="512" y="127"/>
                  </a:lnTo>
                  <a:lnTo>
                    <a:pt x="512" y="127"/>
                  </a:lnTo>
                  <a:lnTo>
                    <a:pt x="514" y="124"/>
                  </a:lnTo>
                  <a:lnTo>
                    <a:pt x="517" y="123"/>
                  </a:lnTo>
                  <a:lnTo>
                    <a:pt x="521" y="122"/>
                  </a:lnTo>
                  <a:lnTo>
                    <a:pt x="524" y="122"/>
                  </a:lnTo>
                  <a:lnTo>
                    <a:pt x="531" y="122"/>
                  </a:lnTo>
                  <a:lnTo>
                    <a:pt x="538" y="122"/>
                  </a:lnTo>
                  <a:lnTo>
                    <a:pt x="538" y="122"/>
                  </a:lnTo>
                  <a:lnTo>
                    <a:pt x="542" y="120"/>
                  </a:lnTo>
                  <a:lnTo>
                    <a:pt x="545" y="118"/>
                  </a:lnTo>
                  <a:lnTo>
                    <a:pt x="545" y="118"/>
                  </a:lnTo>
                  <a:lnTo>
                    <a:pt x="559" y="124"/>
                  </a:lnTo>
                  <a:lnTo>
                    <a:pt x="566" y="128"/>
                  </a:lnTo>
                  <a:lnTo>
                    <a:pt x="572" y="133"/>
                  </a:lnTo>
                  <a:lnTo>
                    <a:pt x="572" y="133"/>
                  </a:lnTo>
                  <a:lnTo>
                    <a:pt x="580" y="143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0"/>
                  </a:lnTo>
                  <a:lnTo>
                    <a:pt x="591" y="150"/>
                  </a:lnTo>
                  <a:lnTo>
                    <a:pt x="597" y="150"/>
                  </a:lnTo>
                  <a:lnTo>
                    <a:pt x="602" y="149"/>
                  </a:lnTo>
                  <a:lnTo>
                    <a:pt x="606" y="147"/>
                  </a:lnTo>
                  <a:lnTo>
                    <a:pt x="609" y="143"/>
                  </a:lnTo>
                  <a:lnTo>
                    <a:pt x="612" y="139"/>
                  </a:lnTo>
                  <a:lnTo>
                    <a:pt x="613" y="134"/>
                  </a:lnTo>
                  <a:lnTo>
                    <a:pt x="614" y="128"/>
                  </a:lnTo>
                  <a:lnTo>
                    <a:pt x="614" y="123"/>
                  </a:lnTo>
                  <a:lnTo>
                    <a:pt x="614" y="1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3" name="Freeform 39"/>
            <p:cNvSpPr>
              <a:spLocks/>
            </p:cNvSpPr>
            <p:nvPr/>
          </p:nvSpPr>
          <p:spPr bwMode="auto">
            <a:xfrm>
              <a:off x="8503200" y="3463200"/>
              <a:ext cx="958850" cy="328822"/>
            </a:xfrm>
            <a:custGeom>
              <a:avLst/>
              <a:gdLst/>
              <a:ahLst/>
              <a:cxnLst>
                <a:cxn ang="0">
                  <a:pos x="591" y="95"/>
                </a:cxn>
                <a:cxn ang="0">
                  <a:pos x="549" y="62"/>
                </a:cxn>
                <a:cxn ang="0">
                  <a:pos x="522" y="55"/>
                </a:cxn>
                <a:cxn ang="0">
                  <a:pos x="512" y="45"/>
                </a:cxn>
                <a:cxn ang="0">
                  <a:pos x="478" y="30"/>
                </a:cxn>
                <a:cxn ang="0">
                  <a:pos x="448" y="2"/>
                </a:cxn>
                <a:cxn ang="0">
                  <a:pos x="423" y="6"/>
                </a:cxn>
                <a:cxn ang="0">
                  <a:pos x="414" y="25"/>
                </a:cxn>
                <a:cxn ang="0">
                  <a:pos x="425" y="55"/>
                </a:cxn>
                <a:cxn ang="0">
                  <a:pos x="410" y="61"/>
                </a:cxn>
                <a:cxn ang="0">
                  <a:pos x="392" y="69"/>
                </a:cxn>
                <a:cxn ang="0">
                  <a:pos x="380" y="72"/>
                </a:cxn>
                <a:cxn ang="0">
                  <a:pos x="326" y="56"/>
                </a:cxn>
                <a:cxn ang="0">
                  <a:pos x="282" y="58"/>
                </a:cxn>
                <a:cxn ang="0">
                  <a:pos x="237" y="47"/>
                </a:cxn>
                <a:cxn ang="0">
                  <a:pos x="196" y="43"/>
                </a:cxn>
                <a:cxn ang="0">
                  <a:pos x="135" y="65"/>
                </a:cxn>
                <a:cxn ang="0">
                  <a:pos x="84" y="64"/>
                </a:cxn>
                <a:cxn ang="0">
                  <a:pos x="25" y="67"/>
                </a:cxn>
                <a:cxn ang="0">
                  <a:pos x="5" y="82"/>
                </a:cxn>
                <a:cxn ang="0">
                  <a:pos x="2" y="112"/>
                </a:cxn>
                <a:cxn ang="0">
                  <a:pos x="14" y="145"/>
                </a:cxn>
                <a:cxn ang="0">
                  <a:pos x="13" y="191"/>
                </a:cxn>
                <a:cxn ang="0">
                  <a:pos x="26" y="203"/>
                </a:cxn>
                <a:cxn ang="0">
                  <a:pos x="46" y="176"/>
                </a:cxn>
                <a:cxn ang="0">
                  <a:pos x="55" y="120"/>
                </a:cxn>
                <a:cxn ang="0">
                  <a:pos x="91" y="124"/>
                </a:cxn>
                <a:cxn ang="0">
                  <a:pos x="91" y="130"/>
                </a:cxn>
                <a:cxn ang="0">
                  <a:pos x="126" y="124"/>
                </a:cxn>
                <a:cxn ang="0">
                  <a:pos x="148" y="92"/>
                </a:cxn>
                <a:cxn ang="0">
                  <a:pos x="161" y="81"/>
                </a:cxn>
                <a:cxn ang="0">
                  <a:pos x="184" y="94"/>
                </a:cxn>
                <a:cxn ang="0">
                  <a:pos x="219" y="97"/>
                </a:cxn>
                <a:cxn ang="0">
                  <a:pos x="231" y="100"/>
                </a:cxn>
                <a:cxn ang="0">
                  <a:pos x="241" y="136"/>
                </a:cxn>
                <a:cxn ang="0">
                  <a:pos x="259" y="157"/>
                </a:cxn>
                <a:cxn ang="0">
                  <a:pos x="283" y="148"/>
                </a:cxn>
                <a:cxn ang="0">
                  <a:pos x="299" y="105"/>
                </a:cxn>
                <a:cxn ang="0">
                  <a:pos x="316" y="90"/>
                </a:cxn>
                <a:cxn ang="0">
                  <a:pos x="325" y="89"/>
                </a:cxn>
                <a:cxn ang="0">
                  <a:pos x="332" y="124"/>
                </a:cxn>
                <a:cxn ang="0">
                  <a:pos x="356" y="136"/>
                </a:cxn>
                <a:cxn ang="0">
                  <a:pos x="379" y="121"/>
                </a:cxn>
                <a:cxn ang="0">
                  <a:pos x="414" y="117"/>
                </a:cxn>
                <a:cxn ang="0">
                  <a:pos x="423" y="112"/>
                </a:cxn>
                <a:cxn ang="0">
                  <a:pos x="429" y="118"/>
                </a:cxn>
                <a:cxn ang="0">
                  <a:pos x="442" y="142"/>
                </a:cxn>
                <a:cxn ang="0">
                  <a:pos x="478" y="145"/>
                </a:cxn>
                <a:cxn ang="0">
                  <a:pos x="501" y="122"/>
                </a:cxn>
                <a:cxn ang="0">
                  <a:pos x="527" y="113"/>
                </a:cxn>
                <a:cxn ang="0">
                  <a:pos x="547" y="105"/>
                </a:cxn>
                <a:cxn ang="0">
                  <a:pos x="547" y="109"/>
                </a:cxn>
                <a:cxn ang="0">
                  <a:pos x="580" y="133"/>
                </a:cxn>
                <a:cxn ang="0">
                  <a:pos x="600" y="138"/>
                </a:cxn>
                <a:cxn ang="0">
                  <a:pos x="603" y="118"/>
                </a:cxn>
              </a:cxnLst>
              <a:rect l="0" t="0" r="r" b="b"/>
              <a:pathLst>
                <a:path w="604" h="203">
                  <a:moveTo>
                    <a:pt x="603" y="118"/>
                  </a:moveTo>
                  <a:lnTo>
                    <a:pt x="603" y="118"/>
                  </a:lnTo>
                  <a:lnTo>
                    <a:pt x="601" y="112"/>
                  </a:lnTo>
                  <a:lnTo>
                    <a:pt x="598" y="106"/>
                  </a:lnTo>
                  <a:lnTo>
                    <a:pt x="595" y="100"/>
                  </a:lnTo>
                  <a:lnTo>
                    <a:pt x="591" y="95"/>
                  </a:lnTo>
                  <a:lnTo>
                    <a:pt x="582" y="86"/>
                  </a:lnTo>
                  <a:lnTo>
                    <a:pt x="572" y="78"/>
                  </a:lnTo>
                  <a:lnTo>
                    <a:pt x="572" y="78"/>
                  </a:lnTo>
                  <a:lnTo>
                    <a:pt x="561" y="70"/>
                  </a:lnTo>
                  <a:lnTo>
                    <a:pt x="555" y="66"/>
                  </a:lnTo>
                  <a:lnTo>
                    <a:pt x="549" y="62"/>
                  </a:lnTo>
                  <a:lnTo>
                    <a:pt x="549" y="62"/>
                  </a:lnTo>
                  <a:lnTo>
                    <a:pt x="539" y="58"/>
                  </a:lnTo>
                  <a:lnTo>
                    <a:pt x="539" y="58"/>
                  </a:lnTo>
                  <a:lnTo>
                    <a:pt x="532" y="57"/>
                  </a:lnTo>
                  <a:lnTo>
                    <a:pt x="524" y="56"/>
                  </a:lnTo>
                  <a:lnTo>
                    <a:pt x="522" y="55"/>
                  </a:lnTo>
                  <a:lnTo>
                    <a:pt x="522" y="55"/>
                  </a:lnTo>
                  <a:lnTo>
                    <a:pt x="528" y="53"/>
                  </a:lnTo>
                  <a:lnTo>
                    <a:pt x="528" y="53"/>
                  </a:lnTo>
                  <a:lnTo>
                    <a:pt x="521" y="49"/>
                  </a:lnTo>
                  <a:lnTo>
                    <a:pt x="512" y="45"/>
                  </a:lnTo>
                  <a:lnTo>
                    <a:pt x="512" y="45"/>
                  </a:lnTo>
                  <a:lnTo>
                    <a:pt x="500" y="42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4" y="36"/>
                  </a:lnTo>
                  <a:lnTo>
                    <a:pt x="484" y="36"/>
                  </a:lnTo>
                  <a:lnTo>
                    <a:pt x="478" y="30"/>
                  </a:lnTo>
                  <a:lnTo>
                    <a:pt x="472" y="23"/>
                  </a:lnTo>
                  <a:lnTo>
                    <a:pt x="472" y="23"/>
                  </a:lnTo>
                  <a:lnTo>
                    <a:pt x="466" y="16"/>
                  </a:lnTo>
                  <a:lnTo>
                    <a:pt x="460" y="9"/>
                  </a:lnTo>
                  <a:lnTo>
                    <a:pt x="452" y="4"/>
                  </a:lnTo>
                  <a:lnTo>
                    <a:pt x="448" y="2"/>
                  </a:lnTo>
                  <a:lnTo>
                    <a:pt x="443" y="1"/>
                  </a:lnTo>
                  <a:lnTo>
                    <a:pt x="443" y="1"/>
                  </a:lnTo>
                  <a:lnTo>
                    <a:pt x="438" y="0"/>
                  </a:lnTo>
                  <a:lnTo>
                    <a:pt x="432" y="1"/>
                  </a:lnTo>
                  <a:lnTo>
                    <a:pt x="427" y="3"/>
                  </a:lnTo>
                  <a:lnTo>
                    <a:pt x="423" y="6"/>
                  </a:lnTo>
                  <a:lnTo>
                    <a:pt x="423" y="6"/>
                  </a:lnTo>
                  <a:lnTo>
                    <a:pt x="419" y="10"/>
                  </a:lnTo>
                  <a:lnTo>
                    <a:pt x="416" y="15"/>
                  </a:lnTo>
                  <a:lnTo>
                    <a:pt x="416" y="15"/>
                  </a:lnTo>
                  <a:lnTo>
                    <a:pt x="414" y="20"/>
                  </a:lnTo>
                  <a:lnTo>
                    <a:pt x="414" y="25"/>
                  </a:lnTo>
                  <a:lnTo>
                    <a:pt x="414" y="30"/>
                  </a:lnTo>
                  <a:lnTo>
                    <a:pt x="415" y="35"/>
                  </a:lnTo>
                  <a:lnTo>
                    <a:pt x="418" y="45"/>
                  </a:lnTo>
                  <a:lnTo>
                    <a:pt x="419" y="55"/>
                  </a:lnTo>
                  <a:lnTo>
                    <a:pt x="419" y="55"/>
                  </a:lnTo>
                  <a:lnTo>
                    <a:pt x="425" y="55"/>
                  </a:lnTo>
                  <a:lnTo>
                    <a:pt x="425" y="57"/>
                  </a:lnTo>
                  <a:lnTo>
                    <a:pt x="425" y="57"/>
                  </a:lnTo>
                  <a:lnTo>
                    <a:pt x="423" y="57"/>
                  </a:lnTo>
                  <a:lnTo>
                    <a:pt x="423" y="57"/>
                  </a:lnTo>
                  <a:lnTo>
                    <a:pt x="416" y="59"/>
                  </a:lnTo>
                  <a:lnTo>
                    <a:pt x="410" y="61"/>
                  </a:lnTo>
                  <a:lnTo>
                    <a:pt x="410" y="61"/>
                  </a:lnTo>
                  <a:lnTo>
                    <a:pt x="401" y="64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2" y="69"/>
                  </a:lnTo>
                  <a:lnTo>
                    <a:pt x="392" y="69"/>
                  </a:lnTo>
                  <a:lnTo>
                    <a:pt x="386" y="71"/>
                  </a:lnTo>
                  <a:lnTo>
                    <a:pt x="379" y="74"/>
                  </a:lnTo>
                  <a:lnTo>
                    <a:pt x="378" y="74"/>
                  </a:lnTo>
                  <a:lnTo>
                    <a:pt x="378" y="74"/>
                  </a:lnTo>
                  <a:lnTo>
                    <a:pt x="380" y="72"/>
                  </a:lnTo>
                  <a:lnTo>
                    <a:pt x="380" y="72"/>
                  </a:lnTo>
                  <a:lnTo>
                    <a:pt x="373" y="71"/>
                  </a:lnTo>
                  <a:lnTo>
                    <a:pt x="366" y="70"/>
                  </a:lnTo>
                  <a:lnTo>
                    <a:pt x="352" y="65"/>
                  </a:lnTo>
                  <a:lnTo>
                    <a:pt x="339" y="60"/>
                  </a:lnTo>
                  <a:lnTo>
                    <a:pt x="326" y="56"/>
                  </a:lnTo>
                  <a:lnTo>
                    <a:pt x="326" y="56"/>
                  </a:lnTo>
                  <a:lnTo>
                    <a:pt x="318" y="54"/>
                  </a:lnTo>
                  <a:lnTo>
                    <a:pt x="311" y="53"/>
                  </a:lnTo>
                  <a:lnTo>
                    <a:pt x="303" y="54"/>
                  </a:lnTo>
                  <a:lnTo>
                    <a:pt x="295" y="55"/>
                  </a:lnTo>
                  <a:lnTo>
                    <a:pt x="295" y="55"/>
                  </a:lnTo>
                  <a:lnTo>
                    <a:pt x="282" y="58"/>
                  </a:lnTo>
                  <a:lnTo>
                    <a:pt x="275" y="58"/>
                  </a:lnTo>
                  <a:lnTo>
                    <a:pt x="268" y="58"/>
                  </a:lnTo>
                  <a:lnTo>
                    <a:pt x="268" y="58"/>
                  </a:lnTo>
                  <a:lnTo>
                    <a:pt x="253" y="53"/>
                  </a:lnTo>
                  <a:lnTo>
                    <a:pt x="237" y="47"/>
                  </a:lnTo>
                  <a:lnTo>
                    <a:pt x="237" y="47"/>
                  </a:lnTo>
                  <a:lnTo>
                    <a:pt x="227" y="44"/>
                  </a:lnTo>
                  <a:lnTo>
                    <a:pt x="216" y="42"/>
                  </a:lnTo>
                  <a:lnTo>
                    <a:pt x="206" y="41"/>
                  </a:lnTo>
                  <a:lnTo>
                    <a:pt x="201" y="42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88" y="45"/>
                  </a:lnTo>
                  <a:lnTo>
                    <a:pt x="181" y="48"/>
                  </a:lnTo>
                  <a:lnTo>
                    <a:pt x="167" y="54"/>
                  </a:lnTo>
                  <a:lnTo>
                    <a:pt x="152" y="60"/>
                  </a:lnTo>
                  <a:lnTo>
                    <a:pt x="144" y="63"/>
                  </a:lnTo>
                  <a:lnTo>
                    <a:pt x="135" y="65"/>
                  </a:lnTo>
                  <a:lnTo>
                    <a:pt x="135" y="65"/>
                  </a:lnTo>
                  <a:lnTo>
                    <a:pt x="128" y="66"/>
                  </a:lnTo>
                  <a:lnTo>
                    <a:pt x="120" y="66"/>
                  </a:lnTo>
                  <a:lnTo>
                    <a:pt x="104" y="66"/>
                  </a:lnTo>
                  <a:lnTo>
                    <a:pt x="104" y="66"/>
                  </a:lnTo>
                  <a:lnTo>
                    <a:pt x="84" y="64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49" y="65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25" y="67"/>
                  </a:lnTo>
                  <a:lnTo>
                    <a:pt x="22" y="69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1" y="76"/>
                  </a:lnTo>
                  <a:lnTo>
                    <a:pt x="8" y="79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89"/>
                  </a:lnTo>
                  <a:lnTo>
                    <a:pt x="0" y="97"/>
                  </a:lnTo>
                  <a:lnTo>
                    <a:pt x="0" y="105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5" y="119"/>
                  </a:lnTo>
                  <a:lnTo>
                    <a:pt x="8" y="125"/>
                  </a:lnTo>
                  <a:lnTo>
                    <a:pt x="12" y="131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45"/>
                  </a:lnTo>
                  <a:lnTo>
                    <a:pt x="13" y="153"/>
                  </a:lnTo>
                  <a:lnTo>
                    <a:pt x="12" y="169"/>
                  </a:lnTo>
                  <a:lnTo>
                    <a:pt x="12" y="169"/>
                  </a:lnTo>
                  <a:lnTo>
                    <a:pt x="12" y="177"/>
                  </a:lnTo>
                  <a:lnTo>
                    <a:pt x="12" y="186"/>
                  </a:lnTo>
                  <a:lnTo>
                    <a:pt x="13" y="191"/>
                  </a:lnTo>
                  <a:lnTo>
                    <a:pt x="14" y="195"/>
                  </a:lnTo>
                  <a:lnTo>
                    <a:pt x="16" y="199"/>
                  </a:lnTo>
                  <a:lnTo>
                    <a:pt x="19" y="201"/>
                  </a:lnTo>
                  <a:lnTo>
                    <a:pt x="19" y="201"/>
                  </a:lnTo>
                  <a:lnTo>
                    <a:pt x="22" y="203"/>
                  </a:lnTo>
                  <a:lnTo>
                    <a:pt x="26" y="203"/>
                  </a:lnTo>
                  <a:lnTo>
                    <a:pt x="29" y="201"/>
                  </a:lnTo>
                  <a:lnTo>
                    <a:pt x="33" y="198"/>
                  </a:lnTo>
                  <a:lnTo>
                    <a:pt x="39" y="190"/>
                  </a:lnTo>
                  <a:lnTo>
                    <a:pt x="43" y="183"/>
                  </a:lnTo>
                  <a:lnTo>
                    <a:pt x="43" y="183"/>
                  </a:lnTo>
                  <a:lnTo>
                    <a:pt x="46" y="176"/>
                  </a:lnTo>
                  <a:lnTo>
                    <a:pt x="48" y="169"/>
                  </a:lnTo>
                  <a:lnTo>
                    <a:pt x="52" y="155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54" y="123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2" y="125"/>
                  </a:lnTo>
                  <a:lnTo>
                    <a:pt x="91" y="12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85" y="127"/>
                  </a:lnTo>
                  <a:lnTo>
                    <a:pt x="85" y="127"/>
                  </a:lnTo>
                  <a:lnTo>
                    <a:pt x="88" y="129"/>
                  </a:lnTo>
                  <a:lnTo>
                    <a:pt x="91" y="130"/>
                  </a:lnTo>
                  <a:lnTo>
                    <a:pt x="91" y="130"/>
                  </a:lnTo>
                  <a:lnTo>
                    <a:pt x="102" y="131"/>
                  </a:lnTo>
                  <a:lnTo>
                    <a:pt x="107" y="131"/>
                  </a:lnTo>
                  <a:lnTo>
                    <a:pt x="112" y="131"/>
                  </a:lnTo>
                  <a:lnTo>
                    <a:pt x="112" y="131"/>
                  </a:lnTo>
                  <a:lnTo>
                    <a:pt x="120" y="128"/>
                  </a:lnTo>
                  <a:lnTo>
                    <a:pt x="126" y="124"/>
                  </a:lnTo>
                  <a:lnTo>
                    <a:pt x="132" y="118"/>
                  </a:lnTo>
                  <a:lnTo>
                    <a:pt x="136" y="112"/>
                  </a:lnTo>
                  <a:lnTo>
                    <a:pt x="136" y="112"/>
                  </a:lnTo>
                  <a:lnTo>
                    <a:pt x="142" y="101"/>
                  </a:lnTo>
                  <a:lnTo>
                    <a:pt x="145" y="96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54" y="86"/>
                  </a:lnTo>
                  <a:lnTo>
                    <a:pt x="158" y="85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61" y="81"/>
                  </a:lnTo>
                  <a:lnTo>
                    <a:pt x="163" y="80"/>
                  </a:lnTo>
                  <a:lnTo>
                    <a:pt x="163" y="80"/>
                  </a:lnTo>
                  <a:lnTo>
                    <a:pt x="165" y="84"/>
                  </a:lnTo>
                  <a:lnTo>
                    <a:pt x="168" y="87"/>
                  </a:lnTo>
                  <a:lnTo>
                    <a:pt x="175" y="91"/>
                  </a:lnTo>
                  <a:lnTo>
                    <a:pt x="184" y="94"/>
                  </a:lnTo>
                  <a:lnTo>
                    <a:pt x="193" y="96"/>
                  </a:lnTo>
                  <a:lnTo>
                    <a:pt x="193" y="96"/>
                  </a:lnTo>
                  <a:lnTo>
                    <a:pt x="203" y="97"/>
                  </a:lnTo>
                  <a:lnTo>
                    <a:pt x="212" y="97"/>
                  </a:lnTo>
                  <a:lnTo>
                    <a:pt x="212" y="97"/>
                  </a:lnTo>
                  <a:lnTo>
                    <a:pt x="219" y="97"/>
                  </a:lnTo>
                  <a:lnTo>
                    <a:pt x="226" y="97"/>
                  </a:lnTo>
                  <a:lnTo>
                    <a:pt x="226" y="97"/>
                  </a:lnTo>
                  <a:lnTo>
                    <a:pt x="225" y="93"/>
                  </a:lnTo>
                  <a:lnTo>
                    <a:pt x="226" y="92"/>
                  </a:lnTo>
                  <a:lnTo>
                    <a:pt x="226" y="92"/>
                  </a:lnTo>
                  <a:lnTo>
                    <a:pt x="231" y="100"/>
                  </a:lnTo>
                  <a:lnTo>
                    <a:pt x="234" y="109"/>
                  </a:lnTo>
                  <a:lnTo>
                    <a:pt x="234" y="109"/>
                  </a:lnTo>
                  <a:lnTo>
                    <a:pt x="236" y="115"/>
                  </a:lnTo>
                  <a:lnTo>
                    <a:pt x="236" y="115"/>
                  </a:lnTo>
                  <a:lnTo>
                    <a:pt x="239" y="129"/>
                  </a:lnTo>
                  <a:lnTo>
                    <a:pt x="241" y="136"/>
                  </a:lnTo>
                  <a:lnTo>
                    <a:pt x="245" y="142"/>
                  </a:lnTo>
                  <a:lnTo>
                    <a:pt x="245" y="142"/>
                  </a:lnTo>
                  <a:lnTo>
                    <a:pt x="248" y="148"/>
                  </a:lnTo>
                  <a:lnTo>
                    <a:pt x="253" y="153"/>
                  </a:lnTo>
                  <a:lnTo>
                    <a:pt x="256" y="155"/>
                  </a:lnTo>
                  <a:lnTo>
                    <a:pt x="259" y="157"/>
                  </a:lnTo>
                  <a:lnTo>
                    <a:pt x="262" y="158"/>
                  </a:lnTo>
                  <a:lnTo>
                    <a:pt x="266" y="158"/>
                  </a:lnTo>
                  <a:lnTo>
                    <a:pt x="266" y="158"/>
                  </a:lnTo>
                  <a:lnTo>
                    <a:pt x="273" y="156"/>
                  </a:lnTo>
                  <a:lnTo>
                    <a:pt x="278" y="153"/>
                  </a:lnTo>
                  <a:lnTo>
                    <a:pt x="283" y="148"/>
                  </a:lnTo>
                  <a:lnTo>
                    <a:pt x="286" y="142"/>
                  </a:lnTo>
                  <a:lnTo>
                    <a:pt x="286" y="142"/>
                  </a:lnTo>
                  <a:lnTo>
                    <a:pt x="290" y="133"/>
                  </a:lnTo>
                  <a:lnTo>
                    <a:pt x="293" y="124"/>
                  </a:lnTo>
                  <a:lnTo>
                    <a:pt x="296" y="114"/>
                  </a:lnTo>
                  <a:lnTo>
                    <a:pt x="299" y="105"/>
                  </a:lnTo>
                  <a:lnTo>
                    <a:pt x="299" y="105"/>
                  </a:lnTo>
                  <a:lnTo>
                    <a:pt x="303" y="98"/>
                  </a:lnTo>
                  <a:lnTo>
                    <a:pt x="306" y="95"/>
                  </a:lnTo>
                  <a:lnTo>
                    <a:pt x="309" y="93"/>
                  </a:lnTo>
                  <a:lnTo>
                    <a:pt x="312" y="91"/>
                  </a:lnTo>
                  <a:lnTo>
                    <a:pt x="316" y="90"/>
                  </a:lnTo>
                  <a:lnTo>
                    <a:pt x="319" y="90"/>
                  </a:lnTo>
                  <a:lnTo>
                    <a:pt x="324" y="91"/>
                  </a:lnTo>
                  <a:lnTo>
                    <a:pt x="324" y="91"/>
                  </a:lnTo>
                  <a:lnTo>
                    <a:pt x="324" y="89"/>
                  </a:lnTo>
                  <a:lnTo>
                    <a:pt x="325" y="89"/>
                  </a:lnTo>
                  <a:lnTo>
                    <a:pt x="325" y="89"/>
                  </a:lnTo>
                  <a:lnTo>
                    <a:pt x="324" y="100"/>
                  </a:lnTo>
                  <a:lnTo>
                    <a:pt x="325" y="105"/>
                  </a:lnTo>
                  <a:lnTo>
                    <a:pt x="325" y="110"/>
                  </a:lnTo>
                  <a:lnTo>
                    <a:pt x="327" y="115"/>
                  </a:lnTo>
                  <a:lnTo>
                    <a:pt x="329" y="120"/>
                  </a:lnTo>
                  <a:lnTo>
                    <a:pt x="332" y="124"/>
                  </a:lnTo>
                  <a:lnTo>
                    <a:pt x="336" y="127"/>
                  </a:lnTo>
                  <a:lnTo>
                    <a:pt x="336" y="127"/>
                  </a:lnTo>
                  <a:lnTo>
                    <a:pt x="341" y="132"/>
                  </a:lnTo>
                  <a:lnTo>
                    <a:pt x="346" y="135"/>
                  </a:lnTo>
                  <a:lnTo>
                    <a:pt x="353" y="136"/>
                  </a:lnTo>
                  <a:lnTo>
                    <a:pt x="356" y="136"/>
                  </a:lnTo>
                  <a:lnTo>
                    <a:pt x="359" y="135"/>
                  </a:lnTo>
                  <a:lnTo>
                    <a:pt x="359" y="135"/>
                  </a:lnTo>
                  <a:lnTo>
                    <a:pt x="363" y="133"/>
                  </a:lnTo>
                  <a:lnTo>
                    <a:pt x="366" y="131"/>
                  </a:lnTo>
                  <a:lnTo>
                    <a:pt x="372" y="126"/>
                  </a:lnTo>
                  <a:lnTo>
                    <a:pt x="379" y="121"/>
                  </a:lnTo>
                  <a:lnTo>
                    <a:pt x="382" y="119"/>
                  </a:lnTo>
                  <a:lnTo>
                    <a:pt x="386" y="118"/>
                  </a:lnTo>
                  <a:lnTo>
                    <a:pt x="386" y="118"/>
                  </a:lnTo>
                  <a:lnTo>
                    <a:pt x="395" y="117"/>
                  </a:lnTo>
                  <a:lnTo>
                    <a:pt x="405" y="117"/>
                  </a:lnTo>
                  <a:lnTo>
                    <a:pt x="414" y="117"/>
                  </a:lnTo>
                  <a:lnTo>
                    <a:pt x="423" y="116"/>
                  </a:lnTo>
                  <a:lnTo>
                    <a:pt x="423" y="116"/>
                  </a:lnTo>
                  <a:lnTo>
                    <a:pt x="424" y="116"/>
                  </a:lnTo>
                  <a:lnTo>
                    <a:pt x="424" y="116"/>
                  </a:lnTo>
                  <a:lnTo>
                    <a:pt x="423" y="112"/>
                  </a:lnTo>
                  <a:lnTo>
                    <a:pt x="423" y="112"/>
                  </a:lnTo>
                  <a:lnTo>
                    <a:pt x="423" y="111"/>
                  </a:lnTo>
                  <a:lnTo>
                    <a:pt x="424" y="110"/>
                  </a:lnTo>
                  <a:lnTo>
                    <a:pt x="425" y="109"/>
                  </a:lnTo>
                  <a:lnTo>
                    <a:pt x="425" y="109"/>
                  </a:lnTo>
                  <a:lnTo>
                    <a:pt x="427" y="114"/>
                  </a:lnTo>
                  <a:lnTo>
                    <a:pt x="429" y="118"/>
                  </a:lnTo>
                  <a:lnTo>
                    <a:pt x="432" y="128"/>
                  </a:lnTo>
                  <a:lnTo>
                    <a:pt x="432" y="128"/>
                  </a:lnTo>
                  <a:lnTo>
                    <a:pt x="434" y="134"/>
                  </a:lnTo>
                  <a:lnTo>
                    <a:pt x="438" y="139"/>
                  </a:lnTo>
                  <a:lnTo>
                    <a:pt x="438" y="139"/>
                  </a:lnTo>
                  <a:lnTo>
                    <a:pt x="442" y="142"/>
                  </a:lnTo>
                  <a:lnTo>
                    <a:pt x="446" y="144"/>
                  </a:lnTo>
                  <a:lnTo>
                    <a:pt x="451" y="146"/>
                  </a:lnTo>
                  <a:lnTo>
                    <a:pt x="457" y="147"/>
                  </a:lnTo>
                  <a:lnTo>
                    <a:pt x="467" y="147"/>
                  </a:lnTo>
                  <a:lnTo>
                    <a:pt x="478" y="145"/>
                  </a:lnTo>
                  <a:lnTo>
                    <a:pt x="478" y="145"/>
                  </a:lnTo>
                  <a:lnTo>
                    <a:pt x="484" y="142"/>
                  </a:lnTo>
                  <a:lnTo>
                    <a:pt x="489" y="138"/>
                  </a:lnTo>
                  <a:lnTo>
                    <a:pt x="494" y="133"/>
                  </a:lnTo>
                  <a:lnTo>
                    <a:pt x="498" y="128"/>
                  </a:lnTo>
                  <a:lnTo>
                    <a:pt x="498" y="128"/>
                  </a:lnTo>
                  <a:lnTo>
                    <a:pt x="501" y="122"/>
                  </a:lnTo>
                  <a:lnTo>
                    <a:pt x="505" y="116"/>
                  </a:lnTo>
                  <a:lnTo>
                    <a:pt x="505" y="116"/>
                  </a:lnTo>
                  <a:lnTo>
                    <a:pt x="512" y="115"/>
                  </a:lnTo>
                  <a:lnTo>
                    <a:pt x="519" y="114"/>
                  </a:lnTo>
                  <a:lnTo>
                    <a:pt x="519" y="114"/>
                  </a:lnTo>
                  <a:lnTo>
                    <a:pt x="527" y="113"/>
                  </a:lnTo>
                  <a:lnTo>
                    <a:pt x="536" y="110"/>
                  </a:lnTo>
                  <a:lnTo>
                    <a:pt x="536" y="110"/>
                  </a:lnTo>
                  <a:lnTo>
                    <a:pt x="541" y="108"/>
                  </a:lnTo>
                  <a:lnTo>
                    <a:pt x="545" y="106"/>
                  </a:lnTo>
                  <a:lnTo>
                    <a:pt x="545" y="106"/>
                  </a:lnTo>
                  <a:lnTo>
                    <a:pt x="547" y="105"/>
                  </a:lnTo>
                  <a:lnTo>
                    <a:pt x="549" y="105"/>
                  </a:lnTo>
                  <a:lnTo>
                    <a:pt x="550" y="105"/>
                  </a:lnTo>
                  <a:lnTo>
                    <a:pt x="550" y="106"/>
                  </a:lnTo>
                  <a:lnTo>
                    <a:pt x="550" y="106"/>
                  </a:lnTo>
                  <a:lnTo>
                    <a:pt x="547" y="109"/>
                  </a:lnTo>
                  <a:lnTo>
                    <a:pt x="547" y="109"/>
                  </a:lnTo>
                  <a:lnTo>
                    <a:pt x="556" y="112"/>
                  </a:lnTo>
                  <a:lnTo>
                    <a:pt x="564" y="117"/>
                  </a:lnTo>
                  <a:lnTo>
                    <a:pt x="564" y="117"/>
                  </a:lnTo>
                  <a:lnTo>
                    <a:pt x="569" y="120"/>
                  </a:lnTo>
                  <a:lnTo>
                    <a:pt x="573" y="124"/>
                  </a:lnTo>
                  <a:lnTo>
                    <a:pt x="580" y="133"/>
                  </a:lnTo>
                  <a:lnTo>
                    <a:pt x="580" y="133"/>
                  </a:lnTo>
                  <a:lnTo>
                    <a:pt x="585" y="137"/>
                  </a:lnTo>
                  <a:lnTo>
                    <a:pt x="591" y="139"/>
                  </a:lnTo>
                  <a:lnTo>
                    <a:pt x="594" y="140"/>
                  </a:lnTo>
                  <a:lnTo>
                    <a:pt x="597" y="139"/>
                  </a:lnTo>
                  <a:lnTo>
                    <a:pt x="600" y="138"/>
                  </a:lnTo>
                  <a:lnTo>
                    <a:pt x="602" y="135"/>
                  </a:lnTo>
                  <a:lnTo>
                    <a:pt x="602" y="135"/>
                  </a:lnTo>
                  <a:lnTo>
                    <a:pt x="603" y="131"/>
                  </a:lnTo>
                  <a:lnTo>
                    <a:pt x="604" y="127"/>
                  </a:lnTo>
                  <a:lnTo>
                    <a:pt x="604" y="122"/>
                  </a:lnTo>
                  <a:lnTo>
                    <a:pt x="603" y="118"/>
                  </a:lnTo>
                  <a:lnTo>
                    <a:pt x="603" y="118"/>
                  </a:lnTo>
                  <a:close/>
                </a:path>
              </a:pathLst>
            </a:custGeom>
            <a:solidFill>
              <a:srgbClr val="E1F4F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91" name="Group 42"/>
          <p:cNvGrpSpPr>
            <a:grpSpLocks noChangeAspect="1"/>
          </p:cNvGrpSpPr>
          <p:nvPr/>
        </p:nvGrpSpPr>
        <p:grpSpPr bwMode="auto">
          <a:xfrm>
            <a:off x="5832475" y="3600450"/>
            <a:ext cx="711200" cy="930275"/>
            <a:chOff x="3674" y="2268"/>
            <a:chExt cx="448" cy="586"/>
          </a:xfrm>
        </p:grpSpPr>
        <p:sp>
          <p:nvSpPr>
            <p:cNvPr id="1115" name="AutoShape 41"/>
            <p:cNvSpPr>
              <a:spLocks noChangeAspect="1" noChangeArrowheads="1" noTextEdit="1"/>
            </p:cNvSpPr>
            <p:nvPr/>
          </p:nvSpPr>
          <p:spPr bwMode="auto">
            <a:xfrm>
              <a:off x="3674" y="2268"/>
              <a:ext cx="448" cy="5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2" name="Freeform 43"/>
            <p:cNvSpPr>
              <a:spLocks noEditPoints="1"/>
            </p:cNvSpPr>
            <p:nvPr/>
          </p:nvSpPr>
          <p:spPr bwMode="auto">
            <a:xfrm>
              <a:off x="3674" y="2268"/>
              <a:ext cx="448" cy="586"/>
            </a:xfrm>
            <a:custGeom>
              <a:avLst/>
              <a:gdLst/>
              <a:ahLst/>
              <a:cxnLst>
                <a:cxn ang="0">
                  <a:pos x="429" y="486"/>
                </a:cxn>
                <a:cxn ang="0">
                  <a:pos x="431" y="449"/>
                </a:cxn>
                <a:cxn ang="0">
                  <a:pos x="411" y="421"/>
                </a:cxn>
                <a:cxn ang="0">
                  <a:pos x="327" y="344"/>
                </a:cxn>
                <a:cxn ang="0">
                  <a:pos x="359" y="355"/>
                </a:cxn>
                <a:cxn ang="0">
                  <a:pos x="350" y="317"/>
                </a:cxn>
                <a:cxn ang="0">
                  <a:pos x="335" y="291"/>
                </a:cxn>
                <a:cxn ang="0">
                  <a:pos x="300" y="278"/>
                </a:cxn>
                <a:cxn ang="0">
                  <a:pos x="300" y="321"/>
                </a:cxn>
                <a:cxn ang="0">
                  <a:pos x="290" y="254"/>
                </a:cxn>
                <a:cxn ang="0">
                  <a:pos x="308" y="231"/>
                </a:cxn>
                <a:cxn ang="0">
                  <a:pos x="333" y="211"/>
                </a:cxn>
                <a:cxn ang="0">
                  <a:pos x="346" y="169"/>
                </a:cxn>
                <a:cxn ang="0">
                  <a:pos x="371" y="165"/>
                </a:cxn>
                <a:cxn ang="0">
                  <a:pos x="422" y="137"/>
                </a:cxn>
                <a:cxn ang="0">
                  <a:pos x="422" y="90"/>
                </a:cxn>
                <a:cxn ang="0">
                  <a:pos x="385" y="55"/>
                </a:cxn>
                <a:cxn ang="0">
                  <a:pos x="341" y="61"/>
                </a:cxn>
                <a:cxn ang="0">
                  <a:pos x="331" y="52"/>
                </a:cxn>
                <a:cxn ang="0">
                  <a:pos x="317" y="10"/>
                </a:cxn>
                <a:cxn ang="0">
                  <a:pos x="281" y="0"/>
                </a:cxn>
                <a:cxn ang="0">
                  <a:pos x="251" y="14"/>
                </a:cxn>
                <a:cxn ang="0">
                  <a:pos x="240" y="63"/>
                </a:cxn>
                <a:cxn ang="0">
                  <a:pos x="210" y="94"/>
                </a:cxn>
                <a:cxn ang="0">
                  <a:pos x="170" y="151"/>
                </a:cxn>
                <a:cxn ang="0">
                  <a:pos x="149" y="156"/>
                </a:cxn>
                <a:cxn ang="0">
                  <a:pos x="161" y="165"/>
                </a:cxn>
                <a:cxn ang="0">
                  <a:pos x="143" y="171"/>
                </a:cxn>
                <a:cxn ang="0">
                  <a:pos x="188" y="198"/>
                </a:cxn>
                <a:cxn ang="0">
                  <a:pos x="194" y="231"/>
                </a:cxn>
                <a:cxn ang="0">
                  <a:pos x="173" y="240"/>
                </a:cxn>
                <a:cxn ang="0">
                  <a:pos x="142" y="216"/>
                </a:cxn>
                <a:cxn ang="0">
                  <a:pos x="106" y="214"/>
                </a:cxn>
                <a:cxn ang="0">
                  <a:pos x="75" y="236"/>
                </a:cxn>
                <a:cxn ang="0">
                  <a:pos x="41" y="277"/>
                </a:cxn>
                <a:cxn ang="0">
                  <a:pos x="12" y="302"/>
                </a:cxn>
                <a:cxn ang="0">
                  <a:pos x="21" y="339"/>
                </a:cxn>
                <a:cxn ang="0">
                  <a:pos x="109" y="361"/>
                </a:cxn>
                <a:cxn ang="0">
                  <a:pos x="154" y="361"/>
                </a:cxn>
                <a:cxn ang="0">
                  <a:pos x="141" y="391"/>
                </a:cxn>
                <a:cxn ang="0">
                  <a:pos x="123" y="440"/>
                </a:cxn>
                <a:cxn ang="0">
                  <a:pos x="98" y="463"/>
                </a:cxn>
                <a:cxn ang="0">
                  <a:pos x="98" y="493"/>
                </a:cxn>
                <a:cxn ang="0">
                  <a:pos x="119" y="510"/>
                </a:cxn>
                <a:cxn ang="0">
                  <a:pos x="160" y="529"/>
                </a:cxn>
                <a:cxn ang="0">
                  <a:pos x="196" y="540"/>
                </a:cxn>
                <a:cxn ang="0">
                  <a:pos x="225" y="541"/>
                </a:cxn>
                <a:cxn ang="0">
                  <a:pos x="257" y="540"/>
                </a:cxn>
                <a:cxn ang="0">
                  <a:pos x="283" y="536"/>
                </a:cxn>
                <a:cxn ang="0">
                  <a:pos x="319" y="530"/>
                </a:cxn>
                <a:cxn ang="0">
                  <a:pos x="339" y="525"/>
                </a:cxn>
                <a:cxn ang="0">
                  <a:pos x="376" y="508"/>
                </a:cxn>
                <a:cxn ang="0">
                  <a:pos x="398" y="495"/>
                </a:cxn>
                <a:cxn ang="0">
                  <a:pos x="433" y="529"/>
                </a:cxn>
                <a:cxn ang="0">
                  <a:pos x="396" y="572"/>
                </a:cxn>
                <a:cxn ang="0">
                  <a:pos x="353" y="586"/>
                </a:cxn>
                <a:cxn ang="0">
                  <a:pos x="415" y="580"/>
                </a:cxn>
                <a:cxn ang="0">
                  <a:pos x="448" y="538"/>
                </a:cxn>
                <a:cxn ang="0">
                  <a:pos x="306" y="71"/>
                </a:cxn>
                <a:cxn ang="0">
                  <a:pos x="159" y="164"/>
                </a:cxn>
                <a:cxn ang="0">
                  <a:pos x="146" y="161"/>
                </a:cxn>
                <a:cxn ang="0">
                  <a:pos x="142" y="155"/>
                </a:cxn>
              </a:cxnLst>
              <a:rect l="0" t="0" r="r" b="b"/>
              <a:pathLst>
                <a:path w="448" h="586">
                  <a:moveTo>
                    <a:pt x="447" y="528"/>
                  </a:moveTo>
                  <a:lnTo>
                    <a:pt x="447" y="528"/>
                  </a:lnTo>
                  <a:lnTo>
                    <a:pt x="447" y="523"/>
                  </a:lnTo>
                  <a:lnTo>
                    <a:pt x="446" y="518"/>
                  </a:lnTo>
                  <a:lnTo>
                    <a:pt x="446" y="518"/>
                  </a:lnTo>
                  <a:lnTo>
                    <a:pt x="443" y="511"/>
                  </a:lnTo>
                  <a:lnTo>
                    <a:pt x="443" y="511"/>
                  </a:lnTo>
                  <a:lnTo>
                    <a:pt x="442" y="508"/>
                  </a:lnTo>
                  <a:lnTo>
                    <a:pt x="442" y="508"/>
                  </a:lnTo>
                  <a:lnTo>
                    <a:pt x="441" y="505"/>
                  </a:lnTo>
                  <a:lnTo>
                    <a:pt x="441" y="505"/>
                  </a:lnTo>
                  <a:lnTo>
                    <a:pt x="439" y="503"/>
                  </a:lnTo>
                  <a:lnTo>
                    <a:pt x="439" y="503"/>
                  </a:lnTo>
                  <a:lnTo>
                    <a:pt x="438" y="500"/>
                  </a:lnTo>
                  <a:lnTo>
                    <a:pt x="438" y="500"/>
                  </a:lnTo>
                  <a:lnTo>
                    <a:pt x="435" y="495"/>
                  </a:lnTo>
                  <a:lnTo>
                    <a:pt x="435" y="495"/>
                  </a:lnTo>
                  <a:lnTo>
                    <a:pt x="431" y="489"/>
                  </a:lnTo>
                  <a:lnTo>
                    <a:pt x="431" y="489"/>
                  </a:lnTo>
                  <a:lnTo>
                    <a:pt x="430" y="488"/>
                  </a:lnTo>
                  <a:lnTo>
                    <a:pt x="429" y="487"/>
                  </a:lnTo>
                  <a:lnTo>
                    <a:pt x="429" y="487"/>
                  </a:lnTo>
                  <a:lnTo>
                    <a:pt x="429" y="486"/>
                  </a:lnTo>
                  <a:lnTo>
                    <a:pt x="429" y="486"/>
                  </a:lnTo>
                  <a:lnTo>
                    <a:pt x="427" y="485"/>
                  </a:lnTo>
                  <a:lnTo>
                    <a:pt x="427" y="485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21" y="476"/>
                  </a:lnTo>
                  <a:lnTo>
                    <a:pt x="422" y="475"/>
                  </a:lnTo>
                  <a:lnTo>
                    <a:pt x="422" y="475"/>
                  </a:lnTo>
                  <a:lnTo>
                    <a:pt x="422" y="474"/>
                  </a:lnTo>
                  <a:lnTo>
                    <a:pt x="422" y="474"/>
                  </a:lnTo>
                  <a:lnTo>
                    <a:pt x="424" y="470"/>
                  </a:lnTo>
                  <a:lnTo>
                    <a:pt x="426" y="467"/>
                  </a:lnTo>
                  <a:lnTo>
                    <a:pt x="426" y="467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30" y="463"/>
                  </a:lnTo>
                  <a:lnTo>
                    <a:pt x="430" y="463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1" y="455"/>
                  </a:lnTo>
                  <a:lnTo>
                    <a:pt x="431" y="455"/>
                  </a:lnTo>
                  <a:lnTo>
                    <a:pt x="431" y="449"/>
                  </a:lnTo>
                  <a:lnTo>
                    <a:pt x="431" y="449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0" y="439"/>
                  </a:lnTo>
                  <a:lnTo>
                    <a:pt x="430" y="439"/>
                  </a:lnTo>
                  <a:lnTo>
                    <a:pt x="430" y="437"/>
                  </a:lnTo>
                  <a:lnTo>
                    <a:pt x="429" y="435"/>
                  </a:lnTo>
                  <a:lnTo>
                    <a:pt x="429" y="435"/>
                  </a:lnTo>
                  <a:lnTo>
                    <a:pt x="429" y="434"/>
                  </a:lnTo>
                  <a:lnTo>
                    <a:pt x="429" y="434"/>
                  </a:lnTo>
                  <a:lnTo>
                    <a:pt x="428" y="433"/>
                  </a:lnTo>
                  <a:lnTo>
                    <a:pt x="428" y="433"/>
                  </a:lnTo>
                  <a:lnTo>
                    <a:pt x="426" y="431"/>
                  </a:lnTo>
                  <a:lnTo>
                    <a:pt x="426" y="431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19" y="427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7"/>
                  </a:lnTo>
                  <a:lnTo>
                    <a:pt x="414" y="426"/>
                  </a:lnTo>
                  <a:lnTo>
                    <a:pt x="414" y="426"/>
                  </a:lnTo>
                  <a:lnTo>
                    <a:pt x="411" y="421"/>
                  </a:lnTo>
                  <a:lnTo>
                    <a:pt x="411" y="421"/>
                  </a:lnTo>
                  <a:lnTo>
                    <a:pt x="405" y="413"/>
                  </a:lnTo>
                  <a:lnTo>
                    <a:pt x="405" y="413"/>
                  </a:lnTo>
                  <a:lnTo>
                    <a:pt x="396" y="402"/>
                  </a:lnTo>
                  <a:lnTo>
                    <a:pt x="396" y="402"/>
                  </a:lnTo>
                  <a:lnTo>
                    <a:pt x="391" y="397"/>
                  </a:lnTo>
                  <a:lnTo>
                    <a:pt x="391" y="397"/>
                  </a:lnTo>
                  <a:lnTo>
                    <a:pt x="385" y="390"/>
                  </a:lnTo>
                  <a:lnTo>
                    <a:pt x="385" y="390"/>
                  </a:lnTo>
                  <a:lnTo>
                    <a:pt x="370" y="375"/>
                  </a:lnTo>
                  <a:lnTo>
                    <a:pt x="370" y="375"/>
                  </a:lnTo>
                  <a:lnTo>
                    <a:pt x="365" y="370"/>
                  </a:lnTo>
                  <a:lnTo>
                    <a:pt x="365" y="370"/>
                  </a:lnTo>
                  <a:lnTo>
                    <a:pt x="363" y="369"/>
                  </a:lnTo>
                  <a:lnTo>
                    <a:pt x="363" y="369"/>
                  </a:lnTo>
                  <a:lnTo>
                    <a:pt x="358" y="365"/>
                  </a:lnTo>
                  <a:lnTo>
                    <a:pt x="353" y="361"/>
                  </a:lnTo>
                  <a:lnTo>
                    <a:pt x="353" y="361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35" y="349"/>
                  </a:lnTo>
                  <a:lnTo>
                    <a:pt x="335" y="349"/>
                  </a:lnTo>
                  <a:lnTo>
                    <a:pt x="327" y="344"/>
                  </a:lnTo>
                  <a:lnTo>
                    <a:pt x="327" y="344"/>
                  </a:lnTo>
                  <a:lnTo>
                    <a:pt x="323" y="342"/>
                  </a:lnTo>
                  <a:lnTo>
                    <a:pt x="323" y="342"/>
                  </a:lnTo>
                  <a:lnTo>
                    <a:pt x="327" y="333"/>
                  </a:lnTo>
                  <a:lnTo>
                    <a:pt x="327" y="333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7" y="339"/>
                  </a:lnTo>
                  <a:lnTo>
                    <a:pt x="341" y="344"/>
                  </a:lnTo>
                  <a:lnTo>
                    <a:pt x="341" y="344"/>
                  </a:lnTo>
                  <a:lnTo>
                    <a:pt x="343" y="346"/>
                  </a:lnTo>
                  <a:lnTo>
                    <a:pt x="343" y="346"/>
                  </a:lnTo>
                  <a:lnTo>
                    <a:pt x="349" y="353"/>
                  </a:lnTo>
                  <a:lnTo>
                    <a:pt x="349" y="353"/>
                  </a:lnTo>
                  <a:lnTo>
                    <a:pt x="350" y="356"/>
                  </a:lnTo>
                  <a:lnTo>
                    <a:pt x="350" y="356"/>
                  </a:lnTo>
                  <a:lnTo>
                    <a:pt x="351" y="358"/>
                  </a:lnTo>
                  <a:lnTo>
                    <a:pt x="353" y="359"/>
                  </a:lnTo>
                  <a:lnTo>
                    <a:pt x="353" y="359"/>
                  </a:lnTo>
                  <a:lnTo>
                    <a:pt x="355" y="359"/>
                  </a:lnTo>
                  <a:lnTo>
                    <a:pt x="356" y="358"/>
                  </a:lnTo>
                  <a:lnTo>
                    <a:pt x="356" y="358"/>
                  </a:lnTo>
                  <a:lnTo>
                    <a:pt x="359" y="355"/>
                  </a:lnTo>
                  <a:lnTo>
                    <a:pt x="359" y="355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8" y="346"/>
                  </a:lnTo>
                  <a:lnTo>
                    <a:pt x="368" y="346"/>
                  </a:lnTo>
                  <a:lnTo>
                    <a:pt x="371" y="344"/>
                  </a:lnTo>
                  <a:lnTo>
                    <a:pt x="371" y="343"/>
                  </a:lnTo>
                  <a:lnTo>
                    <a:pt x="372" y="341"/>
                  </a:lnTo>
                  <a:lnTo>
                    <a:pt x="372" y="341"/>
                  </a:lnTo>
                  <a:lnTo>
                    <a:pt x="372" y="339"/>
                  </a:lnTo>
                  <a:lnTo>
                    <a:pt x="371" y="338"/>
                  </a:lnTo>
                  <a:lnTo>
                    <a:pt x="371" y="338"/>
                  </a:lnTo>
                  <a:lnTo>
                    <a:pt x="367" y="333"/>
                  </a:lnTo>
                  <a:lnTo>
                    <a:pt x="362" y="330"/>
                  </a:lnTo>
                  <a:lnTo>
                    <a:pt x="362" y="330"/>
                  </a:lnTo>
                  <a:lnTo>
                    <a:pt x="357" y="326"/>
                  </a:lnTo>
                  <a:lnTo>
                    <a:pt x="351" y="324"/>
                  </a:lnTo>
                  <a:lnTo>
                    <a:pt x="351" y="324"/>
                  </a:lnTo>
                  <a:lnTo>
                    <a:pt x="347" y="322"/>
                  </a:lnTo>
                  <a:lnTo>
                    <a:pt x="347" y="322"/>
                  </a:lnTo>
                  <a:lnTo>
                    <a:pt x="349" y="318"/>
                  </a:lnTo>
                  <a:lnTo>
                    <a:pt x="349" y="318"/>
                  </a:lnTo>
                  <a:lnTo>
                    <a:pt x="350" y="317"/>
                  </a:lnTo>
                  <a:lnTo>
                    <a:pt x="350" y="317"/>
                  </a:lnTo>
                  <a:lnTo>
                    <a:pt x="352" y="311"/>
                  </a:lnTo>
                  <a:lnTo>
                    <a:pt x="352" y="311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5" y="303"/>
                  </a:lnTo>
                  <a:lnTo>
                    <a:pt x="355" y="303"/>
                  </a:lnTo>
                  <a:lnTo>
                    <a:pt x="356" y="301"/>
                  </a:lnTo>
                  <a:lnTo>
                    <a:pt x="356" y="301"/>
                  </a:lnTo>
                  <a:lnTo>
                    <a:pt x="356" y="298"/>
                  </a:lnTo>
                  <a:lnTo>
                    <a:pt x="356" y="298"/>
                  </a:lnTo>
                  <a:lnTo>
                    <a:pt x="354" y="296"/>
                  </a:lnTo>
                  <a:lnTo>
                    <a:pt x="354" y="296"/>
                  </a:lnTo>
                  <a:lnTo>
                    <a:pt x="351" y="293"/>
                  </a:lnTo>
                  <a:lnTo>
                    <a:pt x="351" y="293"/>
                  </a:lnTo>
                  <a:lnTo>
                    <a:pt x="346" y="291"/>
                  </a:lnTo>
                  <a:lnTo>
                    <a:pt x="346" y="291"/>
                  </a:lnTo>
                  <a:lnTo>
                    <a:pt x="341" y="289"/>
                  </a:lnTo>
                  <a:lnTo>
                    <a:pt x="341" y="289"/>
                  </a:lnTo>
                  <a:lnTo>
                    <a:pt x="339" y="289"/>
                  </a:lnTo>
                  <a:lnTo>
                    <a:pt x="337" y="289"/>
                  </a:lnTo>
                  <a:lnTo>
                    <a:pt x="336" y="290"/>
                  </a:lnTo>
                  <a:lnTo>
                    <a:pt x="335" y="291"/>
                  </a:lnTo>
                  <a:lnTo>
                    <a:pt x="335" y="291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8" y="306"/>
                  </a:lnTo>
                  <a:lnTo>
                    <a:pt x="328" y="306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30" y="294"/>
                  </a:lnTo>
                  <a:lnTo>
                    <a:pt x="330" y="294"/>
                  </a:lnTo>
                  <a:lnTo>
                    <a:pt x="330" y="289"/>
                  </a:lnTo>
                  <a:lnTo>
                    <a:pt x="330" y="289"/>
                  </a:lnTo>
                  <a:lnTo>
                    <a:pt x="330" y="287"/>
                  </a:lnTo>
                  <a:lnTo>
                    <a:pt x="330" y="287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30" y="277"/>
                  </a:lnTo>
                  <a:lnTo>
                    <a:pt x="329" y="276"/>
                  </a:lnTo>
                  <a:lnTo>
                    <a:pt x="327" y="275"/>
                  </a:lnTo>
                  <a:lnTo>
                    <a:pt x="327" y="275"/>
                  </a:lnTo>
                  <a:lnTo>
                    <a:pt x="318" y="275"/>
                  </a:lnTo>
                  <a:lnTo>
                    <a:pt x="318" y="275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296" y="280"/>
                  </a:lnTo>
                  <a:lnTo>
                    <a:pt x="296" y="280"/>
                  </a:lnTo>
                  <a:lnTo>
                    <a:pt x="295" y="281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90"/>
                  </a:lnTo>
                  <a:lnTo>
                    <a:pt x="294" y="290"/>
                  </a:lnTo>
                  <a:lnTo>
                    <a:pt x="294" y="294"/>
                  </a:lnTo>
                  <a:lnTo>
                    <a:pt x="295" y="298"/>
                  </a:lnTo>
                  <a:lnTo>
                    <a:pt x="295" y="298"/>
                  </a:lnTo>
                  <a:lnTo>
                    <a:pt x="298" y="306"/>
                  </a:lnTo>
                  <a:lnTo>
                    <a:pt x="298" y="306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05" y="322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02" y="324"/>
                  </a:lnTo>
                  <a:lnTo>
                    <a:pt x="301" y="323"/>
                  </a:lnTo>
                  <a:lnTo>
                    <a:pt x="301" y="323"/>
                  </a:lnTo>
                  <a:lnTo>
                    <a:pt x="300" y="321"/>
                  </a:lnTo>
                  <a:lnTo>
                    <a:pt x="300" y="321"/>
                  </a:lnTo>
                  <a:lnTo>
                    <a:pt x="297" y="317"/>
                  </a:lnTo>
                  <a:lnTo>
                    <a:pt x="295" y="312"/>
                  </a:lnTo>
                  <a:lnTo>
                    <a:pt x="295" y="312"/>
                  </a:lnTo>
                  <a:lnTo>
                    <a:pt x="294" y="305"/>
                  </a:lnTo>
                  <a:lnTo>
                    <a:pt x="294" y="305"/>
                  </a:lnTo>
                  <a:lnTo>
                    <a:pt x="293" y="299"/>
                  </a:lnTo>
                  <a:lnTo>
                    <a:pt x="293" y="299"/>
                  </a:lnTo>
                  <a:lnTo>
                    <a:pt x="292" y="292"/>
                  </a:lnTo>
                  <a:lnTo>
                    <a:pt x="292" y="292"/>
                  </a:lnTo>
                  <a:lnTo>
                    <a:pt x="293" y="283"/>
                  </a:lnTo>
                  <a:lnTo>
                    <a:pt x="293" y="283"/>
                  </a:lnTo>
                  <a:lnTo>
                    <a:pt x="293" y="273"/>
                  </a:lnTo>
                  <a:lnTo>
                    <a:pt x="293" y="273"/>
                  </a:lnTo>
                  <a:lnTo>
                    <a:pt x="292" y="266"/>
                  </a:lnTo>
                  <a:lnTo>
                    <a:pt x="292" y="266"/>
                  </a:lnTo>
                  <a:lnTo>
                    <a:pt x="291" y="261"/>
                  </a:lnTo>
                  <a:lnTo>
                    <a:pt x="291" y="261"/>
                  </a:lnTo>
                  <a:lnTo>
                    <a:pt x="291" y="260"/>
                  </a:lnTo>
                  <a:lnTo>
                    <a:pt x="291" y="260"/>
                  </a:lnTo>
                  <a:lnTo>
                    <a:pt x="290" y="257"/>
                  </a:lnTo>
                  <a:lnTo>
                    <a:pt x="289" y="254"/>
                  </a:lnTo>
                  <a:lnTo>
                    <a:pt x="289" y="254"/>
                  </a:lnTo>
                  <a:lnTo>
                    <a:pt x="290" y="254"/>
                  </a:lnTo>
                  <a:lnTo>
                    <a:pt x="290" y="254"/>
                  </a:lnTo>
                  <a:lnTo>
                    <a:pt x="292" y="254"/>
                  </a:lnTo>
                  <a:lnTo>
                    <a:pt x="293" y="252"/>
                  </a:lnTo>
                  <a:lnTo>
                    <a:pt x="293" y="252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5" y="248"/>
                  </a:lnTo>
                  <a:lnTo>
                    <a:pt x="296" y="245"/>
                  </a:lnTo>
                  <a:lnTo>
                    <a:pt x="296" y="245"/>
                  </a:lnTo>
                  <a:lnTo>
                    <a:pt x="296" y="240"/>
                  </a:lnTo>
                  <a:lnTo>
                    <a:pt x="296" y="240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4" y="235"/>
                  </a:lnTo>
                  <a:lnTo>
                    <a:pt x="294" y="235"/>
                  </a:lnTo>
                  <a:lnTo>
                    <a:pt x="295" y="234"/>
                  </a:lnTo>
                  <a:lnTo>
                    <a:pt x="295" y="234"/>
                  </a:lnTo>
                  <a:lnTo>
                    <a:pt x="300" y="233"/>
                  </a:lnTo>
                  <a:lnTo>
                    <a:pt x="300" y="233"/>
                  </a:lnTo>
                  <a:lnTo>
                    <a:pt x="303" y="233"/>
                  </a:lnTo>
                  <a:lnTo>
                    <a:pt x="306" y="231"/>
                  </a:lnTo>
                  <a:lnTo>
                    <a:pt x="306" y="231"/>
                  </a:lnTo>
                  <a:lnTo>
                    <a:pt x="308" y="231"/>
                  </a:lnTo>
                  <a:lnTo>
                    <a:pt x="308" y="231"/>
                  </a:lnTo>
                  <a:lnTo>
                    <a:pt x="310" y="231"/>
                  </a:lnTo>
                  <a:lnTo>
                    <a:pt x="310" y="231"/>
                  </a:lnTo>
                  <a:lnTo>
                    <a:pt x="314" y="228"/>
                  </a:lnTo>
                  <a:lnTo>
                    <a:pt x="314" y="228"/>
                  </a:lnTo>
                  <a:lnTo>
                    <a:pt x="316" y="227"/>
                  </a:lnTo>
                  <a:lnTo>
                    <a:pt x="316" y="227"/>
                  </a:lnTo>
                  <a:lnTo>
                    <a:pt x="318" y="227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1" y="224"/>
                  </a:lnTo>
                  <a:lnTo>
                    <a:pt x="321" y="224"/>
                  </a:lnTo>
                  <a:lnTo>
                    <a:pt x="323" y="224"/>
                  </a:lnTo>
                  <a:lnTo>
                    <a:pt x="324" y="223"/>
                  </a:lnTo>
                  <a:lnTo>
                    <a:pt x="324" y="223"/>
                  </a:lnTo>
                  <a:lnTo>
                    <a:pt x="326" y="220"/>
                  </a:lnTo>
                  <a:lnTo>
                    <a:pt x="326" y="220"/>
                  </a:lnTo>
                  <a:lnTo>
                    <a:pt x="328" y="218"/>
                  </a:lnTo>
                  <a:lnTo>
                    <a:pt x="328" y="218"/>
                  </a:lnTo>
                  <a:lnTo>
                    <a:pt x="331" y="216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1"/>
                  </a:lnTo>
                  <a:lnTo>
                    <a:pt x="333" y="211"/>
                  </a:lnTo>
                  <a:lnTo>
                    <a:pt x="337" y="207"/>
                  </a:lnTo>
                  <a:lnTo>
                    <a:pt x="337" y="207"/>
                  </a:lnTo>
                  <a:lnTo>
                    <a:pt x="340" y="201"/>
                  </a:lnTo>
                  <a:lnTo>
                    <a:pt x="340" y="201"/>
                  </a:lnTo>
                  <a:lnTo>
                    <a:pt x="341" y="199"/>
                  </a:lnTo>
                  <a:lnTo>
                    <a:pt x="341" y="199"/>
                  </a:lnTo>
                  <a:lnTo>
                    <a:pt x="343" y="195"/>
                  </a:lnTo>
                  <a:lnTo>
                    <a:pt x="343" y="195"/>
                  </a:lnTo>
                  <a:lnTo>
                    <a:pt x="344" y="192"/>
                  </a:lnTo>
                  <a:lnTo>
                    <a:pt x="344" y="192"/>
                  </a:lnTo>
                  <a:lnTo>
                    <a:pt x="345" y="189"/>
                  </a:lnTo>
                  <a:lnTo>
                    <a:pt x="345" y="186"/>
                  </a:lnTo>
                  <a:lnTo>
                    <a:pt x="345" y="186"/>
                  </a:lnTo>
                  <a:lnTo>
                    <a:pt x="345" y="185"/>
                  </a:lnTo>
                  <a:lnTo>
                    <a:pt x="345" y="184"/>
                  </a:lnTo>
                  <a:lnTo>
                    <a:pt x="345" y="184"/>
                  </a:lnTo>
                  <a:lnTo>
                    <a:pt x="346" y="181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4"/>
                  </a:lnTo>
                  <a:lnTo>
                    <a:pt x="345" y="174"/>
                  </a:lnTo>
                  <a:lnTo>
                    <a:pt x="346" y="169"/>
                  </a:lnTo>
                  <a:lnTo>
                    <a:pt x="346" y="169"/>
                  </a:lnTo>
                  <a:lnTo>
                    <a:pt x="345" y="164"/>
                  </a:lnTo>
                  <a:lnTo>
                    <a:pt x="345" y="164"/>
                  </a:lnTo>
                  <a:lnTo>
                    <a:pt x="345" y="163"/>
                  </a:lnTo>
                  <a:lnTo>
                    <a:pt x="345" y="163"/>
                  </a:lnTo>
                  <a:lnTo>
                    <a:pt x="346" y="162"/>
                  </a:lnTo>
                  <a:lnTo>
                    <a:pt x="346" y="162"/>
                  </a:lnTo>
                  <a:lnTo>
                    <a:pt x="349" y="163"/>
                  </a:lnTo>
                  <a:lnTo>
                    <a:pt x="349" y="163"/>
                  </a:lnTo>
                  <a:lnTo>
                    <a:pt x="350" y="163"/>
                  </a:lnTo>
                  <a:lnTo>
                    <a:pt x="350" y="163"/>
                  </a:lnTo>
                  <a:lnTo>
                    <a:pt x="356" y="164"/>
                  </a:lnTo>
                  <a:lnTo>
                    <a:pt x="356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65" y="166"/>
                  </a:lnTo>
                  <a:lnTo>
                    <a:pt x="365" y="166"/>
                  </a:lnTo>
                  <a:lnTo>
                    <a:pt x="366" y="166"/>
                  </a:lnTo>
                  <a:lnTo>
                    <a:pt x="368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1" y="165"/>
                  </a:lnTo>
                  <a:lnTo>
                    <a:pt x="371" y="165"/>
                  </a:lnTo>
                  <a:lnTo>
                    <a:pt x="375" y="166"/>
                  </a:lnTo>
                  <a:lnTo>
                    <a:pt x="375" y="166"/>
                  </a:lnTo>
                  <a:lnTo>
                    <a:pt x="383" y="166"/>
                  </a:lnTo>
                  <a:lnTo>
                    <a:pt x="387" y="165"/>
                  </a:lnTo>
                  <a:lnTo>
                    <a:pt x="391" y="164"/>
                  </a:lnTo>
                  <a:lnTo>
                    <a:pt x="391" y="164"/>
                  </a:lnTo>
                  <a:lnTo>
                    <a:pt x="398" y="161"/>
                  </a:lnTo>
                  <a:lnTo>
                    <a:pt x="398" y="161"/>
                  </a:lnTo>
                  <a:lnTo>
                    <a:pt x="404" y="158"/>
                  </a:lnTo>
                  <a:lnTo>
                    <a:pt x="404" y="158"/>
                  </a:lnTo>
                  <a:lnTo>
                    <a:pt x="409" y="155"/>
                  </a:lnTo>
                  <a:lnTo>
                    <a:pt x="409" y="155"/>
                  </a:lnTo>
                  <a:lnTo>
                    <a:pt x="412" y="151"/>
                  </a:lnTo>
                  <a:lnTo>
                    <a:pt x="412" y="151"/>
                  </a:lnTo>
                  <a:lnTo>
                    <a:pt x="414" y="148"/>
                  </a:lnTo>
                  <a:lnTo>
                    <a:pt x="414" y="148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8" y="142"/>
                  </a:lnTo>
                  <a:lnTo>
                    <a:pt x="418" y="142"/>
                  </a:lnTo>
                  <a:lnTo>
                    <a:pt x="421" y="138"/>
                  </a:lnTo>
                  <a:lnTo>
                    <a:pt x="421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4" y="133"/>
                  </a:lnTo>
                  <a:lnTo>
                    <a:pt x="424" y="133"/>
                  </a:lnTo>
                  <a:lnTo>
                    <a:pt x="425" y="129"/>
                  </a:lnTo>
                  <a:lnTo>
                    <a:pt x="426" y="125"/>
                  </a:lnTo>
                  <a:lnTo>
                    <a:pt x="426" y="125"/>
                  </a:lnTo>
                  <a:lnTo>
                    <a:pt x="427" y="120"/>
                  </a:lnTo>
                  <a:lnTo>
                    <a:pt x="427" y="120"/>
                  </a:lnTo>
                  <a:lnTo>
                    <a:pt x="428" y="111"/>
                  </a:lnTo>
                  <a:lnTo>
                    <a:pt x="428" y="111"/>
                  </a:lnTo>
                  <a:lnTo>
                    <a:pt x="427" y="107"/>
                  </a:lnTo>
                  <a:lnTo>
                    <a:pt x="426" y="103"/>
                  </a:lnTo>
                  <a:lnTo>
                    <a:pt x="426" y="103"/>
                  </a:lnTo>
                  <a:lnTo>
                    <a:pt x="425" y="99"/>
                  </a:lnTo>
                  <a:lnTo>
                    <a:pt x="425" y="99"/>
                  </a:lnTo>
                  <a:lnTo>
                    <a:pt x="425" y="97"/>
                  </a:lnTo>
                  <a:lnTo>
                    <a:pt x="425" y="97"/>
                  </a:lnTo>
                  <a:lnTo>
                    <a:pt x="425" y="95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22" y="92"/>
                  </a:lnTo>
                  <a:lnTo>
                    <a:pt x="422" y="90"/>
                  </a:lnTo>
                  <a:lnTo>
                    <a:pt x="422" y="90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0" y="86"/>
                  </a:lnTo>
                  <a:lnTo>
                    <a:pt x="420" y="86"/>
                  </a:lnTo>
                  <a:lnTo>
                    <a:pt x="419" y="82"/>
                  </a:lnTo>
                  <a:lnTo>
                    <a:pt x="419" y="82"/>
                  </a:lnTo>
                  <a:lnTo>
                    <a:pt x="416" y="78"/>
                  </a:lnTo>
                  <a:lnTo>
                    <a:pt x="416" y="78"/>
                  </a:lnTo>
                  <a:lnTo>
                    <a:pt x="413" y="73"/>
                  </a:lnTo>
                  <a:lnTo>
                    <a:pt x="409" y="69"/>
                  </a:lnTo>
                  <a:lnTo>
                    <a:pt x="409" y="69"/>
                  </a:lnTo>
                  <a:lnTo>
                    <a:pt x="404" y="64"/>
                  </a:lnTo>
                  <a:lnTo>
                    <a:pt x="398" y="60"/>
                  </a:lnTo>
                  <a:lnTo>
                    <a:pt x="398" y="60"/>
                  </a:lnTo>
                  <a:lnTo>
                    <a:pt x="396" y="60"/>
                  </a:lnTo>
                  <a:lnTo>
                    <a:pt x="396" y="60"/>
                  </a:lnTo>
                  <a:lnTo>
                    <a:pt x="394" y="58"/>
                  </a:lnTo>
                  <a:lnTo>
                    <a:pt x="392" y="57"/>
                  </a:lnTo>
                  <a:lnTo>
                    <a:pt x="392" y="57"/>
                  </a:lnTo>
                  <a:lnTo>
                    <a:pt x="390" y="57"/>
                  </a:lnTo>
                  <a:lnTo>
                    <a:pt x="390" y="57"/>
                  </a:lnTo>
                  <a:lnTo>
                    <a:pt x="388" y="56"/>
                  </a:lnTo>
                  <a:lnTo>
                    <a:pt x="385" y="55"/>
                  </a:lnTo>
                  <a:lnTo>
                    <a:pt x="385" y="55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378" y="54"/>
                  </a:lnTo>
                  <a:lnTo>
                    <a:pt x="375" y="53"/>
                  </a:lnTo>
                  <a:lnTo>
                    <a:pt x="373" y="52"/>
                  </a:lnTo>
                  <a:lnTo>
                    <a:pt x="373" y="52"/>
                  </a:lnTo>
                  <a:lnTo>
                    <a:pt x="370" y="52"/>
                  </a:lnTo>
                  <a:lnTo>
                    <a:pt x="370" y="52"/>
                  </a:lnTo>
                  <a:lnTo>
                    <a:pt x="367" y="51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1" y="52"/>
                  </a:lnTo>
                  <a:lnTo>
                    <a:pt x="359" y="53"/>
                  </a:lnTo>
                  <a:lnTo>
                    <a:pt x="356" y="54"/>
                  </a:lnTo>
                  <a:lnTo>
                    <a:pt x="356" y="54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39" y="63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2" y="68"/>
                  </a:lnTo>
                  <a:lnTo>
                    <a:pt x="332" y="68"/>
                  </a:lnTo>
                  <a:lnTo>
                    <a:pt x="332" y="69"/>
                  </a:lnTo>
                  <a:lnTo>
                    <a:pt x="332" y="69"/>
                  </a:lnTo>
                  <a:lnTo>
                    <a:pt x="331" y="71"/>
                  </a:lnTo>
                  <a:lnTo>
                    <a:pt x="331" y="71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5"/>
                  </a:lnTo>
                  <a:lnTo>
                    <a:pt x="326" y="75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8" y="69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30" y="58"/>
                  </a:lnTo>
                  <a:lnTo>
                    <a:pt x="330" y="58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1" y="49"/>
                  </a:lnTo>
                  <a:lnTo>
                    <a:pt x="331" y="49"/>
                  </a:lnTo>
                  <a:lnTo>
                    <a:pt x="330" y="45"/>
                  </a:lnTo>
                  <a:lnTo>
                    <a:pt x="330" y="45"/>
                  </a:lnTo>
                  <a:lnTo>
                    <a:pt x="330" y="43"/>
                  </a:lnTo>
                  <a:lnTo>
                    <a:pt x="330" y="41"/>
                  </a:lnTo>
                  <a:lnTo>
                    <a:pt x="330" y="41"/>
                  </a:lnTo>
                  <a:lnTo>
                    <a:pt x="330" y="38"/>
                  </a:lnTo>
                  <a:lnTo>
                    <a:pt x="330" y="38"/>
                  </a:lnTo>
                  <a:lnTo>
                    <a:pt x="329" y="37"/>
                  </a:lnTo>
                  <a:lnTo>
                    <a:pt x="329" y="37"/>
                  </a:lnTo>
                  <a:lnTo>
                    <a:pt x="328" y="34"/>
                  </a:lnTo>
                  <a:lnTo>
                    <a:pt x="328" y="34"/>
                  </a:lnTo>
                  <a:lnTo>
                    <a:pt x="328" y="28"/>
                  </a:lnTo>
                  <a:lnTo>
                    <a:pt x="326" y="24"/>
                  </a:lnTo>
                  <a:lnTo>
                    <a:pt x="326" y="24"/>
                  </a:lnTo>
                  <a:lnTo>
                    <a:pt x="325" y="21"/>
                  </a:lnTo>
                  <a:lnTo>
                    <a:pt x="325" y="21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1" y="15"/>
                  </a:lnTo>
                  <a:lnTo>
                    <a:pt x="317" y="10"/>
                  </a:lnTo>
                  <a:lnTo>
                    <a:pt x="317" y="10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3" y="8"/>
                  </a:lnTo>
                  <a:lnTo>
                    <a:pt x="313" y="8"/>
                  </a:lnTo>
                  <a:lnTo>
                    <a:pt x="311" y="6"/>
                  </a:lnTo>
                  <a:lnTo>
                    <a:pt x="311" y="6"/>
                  </a:lnTo>
                  <a:lnTo>
                    <a:pt x="307" y="4"/>
                  </a:lnTo>
                  <a:lnTo>
                    <a:pt x="307" y="4"/>
                  </a:lnTo>
                  <a:lnTo>
                    <a:pt x="300" y="2"/>
                  </a:lnTo>
                  <a:lnTo>
                    <a:pt x="300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0" y="1"/>
                  </a:lnTo>
                  <a:lnTo>
                    <a:pt x="290" y="1"/>
                  </a:lnTo>
                  <a:lnTo>
                    <a:pt x="285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6" y="2"/>
                  </a:lnTo>
                  <a:lnTo>
                    <a:pt x="276" y="2"/>
                  </a:lnTo>
                  <a:lnTo>
                    <a:pt x="275" y="2"/>
                  </a:lnTo>
                  <a:lnTo>
                    <a:pt x="275" y="2"/>
                  </a:lnTo>
                  <a:lnTo>
                    <a:pt x="273" y="3"/>
                  </a:lnTo>
                  <a:lnTo>
                    <a:pt x="273" y="3"/>
                  </a:lnTo>
                  <a:lnTo>
                    <a:pt x="272" y="3"/>
                  </a:lnTo>
                  <a:lnTo>
                    <a:pt x="272" y="3"/>
                  </a:lnTo>
                  <a:lnTo>
                    <a:pt x="271" y="3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8" y="4"/>
                  </a:lnTo>
                  <a:lnTo>
                    <a:pt x="268" y="4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1" y="8"/>
                  </a:lnTo>
                  <a:lnTo>
                    <a:pt x="261" y="8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20"/>
                  </a:lnTo>
                  <a:lnTo>
                    <a:pt x="246" y="20"/>
                  </a:lnTo>
                  <a:lnTo>
                    <a:pt x="245" y="23"/>
                  </a:lnTo>
                  <a:lnTo>
                    <a:pt x="245" y="23"/>
                  </a:lnTo>
                  <a:lnTo>
                    <a:pt x="244" y="25"/>
                  </a:lnTo>
                  <a:lnTo>
                    <a:pt x="243" y="28"/>
                  </a:lnTo>
                  <a:lnTo>
                    <a:pt x="243" y="28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1" y="34"/>
                  </a:lnTo>
                  <a:lnTo>
                    <a:pt x="241" y="34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0" y="41"/>
                  </a:lnTo>
                  <a:lnTo>
                    <a:pt x="240" y="41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240" y="62"/>
                  </a:lnTo>
                  <a:lnTo>
                    <a:pt x="240" y="62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1" y="66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1" y="71"/>
                  </a:lnTo>
                  <a:lnTo>
                    <a:pt x="242" y="73"/>
                  </a:lnTo>
                  <a:lnTo>
                    <a:pt x="242" y="73"/>
                  </a:lnTo>
                  <a:lnTo>
                    <a:pt x="242" y="74"/>
                  </a:lnTo>
                  <a:lnTo>
                    <a:pt x="242" y="74"/>
                  </a:lnTo>
                  <a:lnTo>
                    <a:pt x="242" y="77"/>
                  </a:lnTo>
                  <a:lnTo>
                    <a:pt x="243" y="78"/>
                  </a:lnTo>
                  <a:lnTo>
                    <a:pt x="244" y="79"/>
                  </a:lnTo>
                  <a:lnTo>
                    <a:pt x="244" y="79"/>
                  </a:lnTo>
                  <a:lnTo>
                    <a:pt x="243" y="80"/>
                  </a:lnTo>
                  <a:lnTo>
                    <a:pt x="243" y="80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2" y="83"/>
                  </a:lnTo>
                  <a:lnTo>
                    <a:pt x="232" y="83"/>
                  </a:lnTo>
                  <a:lnTo>
                    <a:pt x="225" y="86"/>
                  </a:lnTo>
                  <a:lnTo>
                    <a:pt x="225" y="86"/>
                  </a:lnTo>
                  <a:lnTo>
                    <a:pt x="217" y="89"/>
                  </a:lnTo>
                  <a:lnTo>
                    <a:pt x="210" y="94"/>
                  </a:lnTo>
                  <a:lnTo>
                    <a:pt x="210" y="94"/>
                  </a:lnTo>
                  <a:lnTo>
                    <a:pt x="205" y="99"/>
                  </a:lnTo>
                  <a:lnTo>
                    <a:pt x="205" y="99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0" y="117"/>
                  </a:lnTo>
                  <a:lnTo>
                    <a:pt x="189" y="121"/>
                  </a:lnTo>
                  <a:lnTo>
                    <a:pt x="189" y="121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2" y="130"/>
                  </a:lnTo>
                  <a:lnTo>
                    <a:pt x="182" y="130"/>
                  </a:lnTo>
                  <a:lnTo>
                    <a:pt x="178" y="134"/>
                  </a:lnTo>
                  <a:lnTo>
                    <a:pt x="174" y="139"/>
                  </a:lnTo>
                  <a:lnTo>
                    <a:pt x="174" y="139"/>
                  </a:lnTo>
                  <a:lnTo>
                    <a:pt x="171" y="145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69" y="160"/>
                  </a:lnTo>
                  <a:lnTo>
                    <a:pt x="169" y="160"/>
                  </a:lnTo>
                  <a:lnTo>
                    <a:pt x="168" y="160"/>
                  </a:lnTo>
                  <a:lnTo>
                    <a:pt x="168" y="160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49" y="155"/>
                  </a:lnTo>
                  <a:lnTo>
                    <a:pt x="149" y="155"/>
                  </a:lnTo>
                  <a:lnTo>
                    <a:pt x="147" y="155"/>
                  </a:lnTo>
                  <a:lnTo>
                    <a:pt x="147" y="155"/>
                  </a:lnTo>
                  <a:lnTo>
                    <a:pt x="147" y="155"/>
                  </a:lnTo>
                  <a:lnTo>
                    <a:pt x="147" y="155"/>
                  </a:lnTo>
                  <a:lnTo>
                    <a:pt x="148" y="156"/>
                  </a:lnTo>
                  <a:lnTo>
                    <a:pt x="148" y="156"/>
                  </a:lnTo>
                  <a:lnTo>
                    <a:pt x="149" y="156"/>
                  </a:lnTo>
                  <a:lnTo>
                    <a:pt x="149" y="156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58" y="159"/>
                  </a:lnTo>
                  <a:lnTo>
                    <a:pt x="158" y="159"/>
                  </a:lnTo>
                  <a:lnTo>
                    <a:pt x="162" y="160"/>
                  </a:lnTo>
                  <a:lnTo>
                    <a:pt x="166" y="162"/>
                  </a:lnTo>
                  <a:lnTo>
                    <a:pt x="166" y="162"/>
                  </a:lnTo>
                  <a:lnTo>
                    <a:pt x="168" y="163"/>
                  </a:lnTo>
                  <a:lnTo>
                    <a:pt x="168" y="163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6"/>
                  </a:lnTo>
                  <a:lnTo>
                    <a:pt x="170" y="166"/>
                  </a:lnTo>
                  <a:lnTo>
                    <a:pt x="168" y="166"/>
                  </a:lnTo>
                  <a:lnTo>
                    <a:pt x="168" y="166"/>
                  </a:lnTo>
                  <a:lnTo>
                    <a:pt x="166" y="165"/>
                  </a:lnTo>
                  <a:lnTo>
                    <a:pt x="166" y="165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60" y="164"/>
                  </a:lnTo>
                  <a:lnTo>
                    <a:pt x="160" y="164"/>
                  </a:lnTo>
                  <a:lnTo>
                    <a:pt x="161" y="165"/>
                  </a:lnTo>
                  <a:lnTo>
                    <a:pt x="161" y="165"/>
                  </a:lnTo>
                  <a:lnTo>
                    <a:pt x="163" y="166"/>
                  </a:lnTo>
                  <a:lnTo>
                    <a:pt x="165" y="166"/>
                  </a:lnTo>
                  <a:lnTo>
                    <a:pt x="165" y="166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2" y="168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50" y="170"/>
                  </a:lnTo>
                  <a:lnTo>
                    <a:pt x="150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3" y="171"/>
                  </a:lnTo>
                  <a:lnTo>
                    <a:pt x="143" y="171"/>
                  </a:lnTo>
                  <a:lnTo>
                    <a:pt x="155" y="172"/>
                  </a:lnTo>
                  <a:lnTo>
                    <a:pt x="155" y="172"/>
                  </a:lnTo>
                  <a:lnTo>
                    <a:pt x="170" y="173"/>
                  </a:lnTo>
                  <a:lnTo>
                    <a:pt x="170" y="173"/>
                  </a:lnTo>
                  <a:lnTo>
                    <a:pt x="172" y="174"/>
                  </a:lnTo>
                  <a:lnTo>
                    <a:pt x="173" y="176"/>
                  </a:lnTo>
                  <a:lnTo>
                    <a:pt x="173" y="176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6" y="182"/>
                  </a:lnTo>
                  <a:lnTo>
                    <a:pt x="178" y="185"/>
                  </a:lnTo>
                  <a:lnTo>
                    <a:pt x="178" y="185"/>
                  </a:lnTo>
                  <a:lnTo>
                    <a:pt x="181" y="189"/>
                  </a:lnTo>
                  <a:lnTo>
                    <a:pt x="181" y="189"/>
                  </a:lnTo>
                  <a:lnTo>
                    <a:pt x="182" y="191"/>
                  </a:lnTo>
                  <a:lnTo>
                    <a:pt x="184" y="193"/>
                  </a:lnTo>
                  <a:lnTo>
                    <a:pt x="184" y="193"/>
                  </a:lnTo>
                  <a:lnTo>
                    <a:pt x="186" y="196"/>
                  </a:lnTo>
                  <a:lnTo>
                    <a:pt x="187" y="197"/>
                  </a:lnTo>
                  <a:lnTo>
                    <a:pt x="188" y="198"/>
                  </a:lnTo>
                  <a:lnTo>
                    <a:pt x="188" y="198"/>
                  </a:lnTo>
                  <a:lnTo>
                    <a:pt x="188" y="199"/>
                  </a:lnTo>
                  <a:lnTo>
                    <a:pt x="188" y="199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5" y="207"/>
                  </a:lnTo>
                  <a:lnTo>
                    <a:pt x="195" y="207"/>
                  </a:lnTo>
                  <a:lnTo>
                    <a:pt x="188" y="218"/>
                  </a:lnTo>
                  <a:lnTo>
                    <a:pt x="188" y="218"/>
                  </a:lnTo>
                  <a:lnTo>
                    <a:pt x="188" y="219"/>
                  </a:lnTo>
                  <a:lnTo>
                    <a:pt x="188" y="220"/>
                  </a:lnTo>
                  <a:lnTo>
                    <a:pt x="188" y="221"/>
                  </a:lnTo>
                  <a:lnTo>
                    <a:pt x="190" y="222"/>
                  </a:lnTo>
                  <a:lnTo>
                    <a:pt x="190" y="222"/>
                  </a:lnTo>
                  <a:lnTo>
                    <a:pt x="191" y="222"/>
                  </a:lnTo>
                  <a:lnTo>
                    <a:pt x="191" y="223"/>
                  </a:lnTo>
                  <a:lnTo>
                    <a:pt x="191" y="223"/>
                  </a:lnTo>
                  <a:lnTo>
                    <a:pt x="191" y="226"/>
                  </a:lnTo>
                  <a:lnTo>
                    <a:pt x="191" y="226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2" y="231"/>
                  </a:lnTo>
                  <a:lnTo>
                    <a:pt x="194" y="231"/>
                  </a:lnTo>
                  <a:lnTo>
                    <a:pt x="194" y="231"/>
                  </a:lnTo>
                  <a:lnTo>
                    <a:pt x="194" y="231"/>
                  </a:lnTo>
                  <a:lnTo>
                    <a:pt x="194" y="231"/>
                  </a:lnTo>
                  <a:lnTo>
                    <a:pt x="194" y="234"/>
                  </a:lnTo>
                  <a:lnTo>
                    <a:pt x="194" y="234"/>
                  </a:lnTo>
                  <a:lnTo>
                    <a:pt x="194" y="236"/>
                  </a:lnTo>
                  <a:lnTo>
                    <a:pt x="196" y="237"/>
                  </a:lnTo>
                  <a:lnTo>
                    <a:pt x="196" y="237"/>
                  </a:lnTo>
                  <a:lnTo>
                    <a:pt x="197" y="242"/>
                  </a:lnTo>
                  <a:lnTo>
                    <a:pt x="200" y="246"/>
                  </a:lnTo>
                  <a:lnTo>
                    <a:pt x="200" y="246"/>
                  </a:lnTo>
                  <a:lnTo>
                    <a:pt x="196" y="254"/>
                  </a:lnTo>
                  <a:lnTo>
                    <a:pt x="196" y="254"/>
                  </a:lnTo>
                  <a:lnTo>
                    <a:pt x="193" y="251"/>
                  </a:lnTo>
                  <a:lnTo>
                    <a:pt x="190" y="250"/>
                  </a:lnTo>
                  <a:lnTo>
                    <a:pt x="190" y="250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5" y="245"/>
                  </a:lnTo>
                  <a:lnTo>
                    <a:pt x="180" y="242"/>
                  </a:lnTo>
                  <a:lnTo>
                    <a:pt x="180" y="242"/>
                  </a:lnTo>
                  <a:lnTo>
                    <a:pt x="177" y="241"/>
                  </a:lnTo>
                  <a:lnTo>
                    <a:pt x="173" y="240"/>
                  </a:lnTo>
                  <a:lnTo>
                    <a:pt x="173" y="240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66" y="236"/>
                  </a:lnTo>
                  <a:lnTo>
                    <a:pt x="166" y="236"/>
                  </a:lnTo>
                  <a:lnTo>
                    <a:pt x="162" y="233"/>
                  </a:lnTo>
                  <a:lnTo>
                    <a:pt x="157" y="231"/>
                  </a:lnTo>
                  <a:lnTo>
                    <a:pt x="157" y="231"/>
                  </a:lnTo>
                  <a:lnTo>
                    <a:pt x="153" y="230"/>
                  </a:lnTo>
                  <a:lnTo>
                    <a:pt x="153" y="230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5" y="223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2" y="216"/>
                  </a:lnTo>
                  <a:lnTo>
                    <a:pt x="140" y="214"/>
                  </a:lnTo>
                  <a:lnTo>
                    <a:pt x="136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0" y="213"/>
                  </a:lnTo>
                  <a:lnTo>
                    <a:pt x="129" y="212"/>
                  </a:lnTo>
                  <a:lnTo>
                    <a:pt x="129" y="212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3" y="208"/>
                  </a:lnTo>
                  <a:lnTo>
                    <a:pt x="121" y="207"/>
                  </a:lnTo>
                  <a:lnTo>
                    <a:pt x="117" y="207"/>
                  </a:lnTo>
                  <a:lnTo>
                    <a:pt x="117" y="207"/>
                  </a:lnTo>
                  <a:lnTo>
                    <a:pt x="116" y="207"/>
                  </a:lnTo>
                  <a:lnTo>
                    <a:pt x="116" y="207"/>
                  </a:lnTo>
                  <a:lnTo>
                    <a:pt x="113" y="207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09" y="210"/>
                  </a:lnTo>
                  <a:lnTo>
                    <a:pt x="108" y="212"/>
                  </a:lnTo>
                  <a:lnTo>
                    <a:pt x="108" y="212"/>
                  </a:lnTo>
                  <a:lnTo>
                    <a:pt x="107" y="213"/>
                  </a:lnTo>
                  <a:lnTo>
                    <a:pt x="106" y="214"/>
                  </a:lnTo>
                  <a:lnTo>
                    <a:pt x="106" y="214"/>
                  </a:lnTo>
                  <a:lnTo>
                    <a:pt x="104" y="214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99" y="217"/>
                  </a:lnTo>
                  <a:lnTo>
                    <a:pt x="98" y="219"/>
                  </a:lnTo>
                  <a:lnTo>
                    <a:pt x="98" y="221"/>
                  </a:lnTo>
                  <a:lnTo>
                    <a:pt x="98" y="221"/>
                  </a:lnTo>
                  <a:lnTo>
                    <a:pt x="97" y="223"/>
                  </a:lnTo>
                  <a:lnTo>
                    <a:pt x="98" y="226"/>
                  </a:lnTo>
                  <a:lnTo>
                    <a:pt x="98" y="226"/>
                  </a:lnTo>
                  <a:lnTo>
                    <a:pt x="98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88" y="233"/>
                  </a:lnTo>
                  <a:lnTo>
                    <a:pt x="88" y="233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5" y="236"/>
                  </a:lnTo>
                  <a:lnTo>
                    <a:pt x="73" y="238"/>
                  </a:lnTo>
                  <a:lnTo>
                    <a:pt x="73" y="238"/>
                  </a:lnTo>
                  <a:lnTo>
                    <a:pt x="69" y="242"/>
                  </a:lnTo>
                  <a:lnTo>
                    <a:pt x="65" y="246"/>
                  </a:lnTo>
                  <a:lnTo>
                    <a:pt x="65" y="246"/>
                  </a:lnTo>
                  <a:lnTo>
                    <a:pt x="64" y="248"/>
                  </a:lnTo>
                  <a:lnTo>
                    <a:pt x="63" y="251"/>
                  </a:lnTo>
                  <a:lnTo>
                    <a:pt x="63" y="251"/>
                  </a:lnTo>
                  <a:lnTo>
                    <a:pt x="63" y="252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59" y="255"/>
                  </a:lnTo>
                  <a:lnTo>
                    <a:pt x="59" y="255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4" y="272"/>
                  </a:lnTo>
                  <a:lnTo>
                    <a:pt x="44" y="272"/>
                  </a:lnTo>
                  <a:lnTo>
                    <a:pt x="41" y="277"/>
                  </a:lnTo>
                  <a:lnTo>
                    <a:pt x="41" y="277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38" y="283"/>
                  </a:lnTo>
                  <a:lnTo>
                    <a:pt x="36" y="284"/>
                  </a:lnTo>
                  <a:lnTo>
                    <a:pt x="36" y="284"/>
                  </a:lnTo>
                  <a:lnTo>
                    <a:pt x="33" y="285"/>
                  </a:lnTo>
                  <a:lnTo>
                    <a:pt x="33" y="285"/>
                  </a:lnTo>
                  <a:lnTo>
                    <a:pt x="30" y="286"/>
                  </a:lnTo>
                  <a:lnTo>
                    <a:pt x="28" y="288"/>
                  </a:lnTo>
                  <a:lnTo>
                    <a:pt x="28" y="288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2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24" y="295"/>
                  </a:lnTo>
                  <a:lnTo>
                    <a:pt x="24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2" y="302"/>
                  </a:lnTo>
                  <a:lnTo>
                    <a:pt x="12" y="302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3" y="308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20"/>
                  </a:lnTo>
                  <a:lnTo>
                    <a:pt x="0" y="320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1" y="333"/>
                  </a:lnTo>
                  <a:lnTo>
                    <a:pt x="11" y="333"/>
                  </a:lnTo>
                  <a:lnTo>
                    <a:pt x="14" y="334"/>
                  </a:lnTo>
                  <a:lnTo>
                    <a:pt x="14" y="334"/>
                  </a:lnTo>
                  <a:lnTo>
                    <a:pt x="15" y="335"/>
                  </a:lnTo>
                  <a:lnTo>
                    <a:pt x="17" y="336"/>
                  </a:lnTo>
                  <a:lnTo>
                    <a:pt x="17" y="336"/>
                  </a:lnTo>
                  <a:lnTo>
                    <a:pt x="21" y="339"/>
                  </a:lnTo>
                  <a:lnTo>
                    <a:pt x="27" y="342"/>
                  </a:lnTo>
                  <a:lnTo>
                    <a:pt x="27" y="342"/>
                  </a:lnTo>
                  <a:lnTo>
                    <a:pt x="37" y="346"/>
                  </a:lnTo>
                  <a:lnTo>
                    <a:pt x="37" y="346"/>
                  </a:lnTo>
                  <a:lnTo>
                    <a:pt x="46" y="349"/>
                  </a:lnTo>
                  <a:lnTo>
                    <a:pt x="46" y="349"/>
                  </a:lnTo>
                  <a:lnTo>
                    <a:pt x="53" y="350"/>
                  </a:lnTo>
                  <a:lnTo>
                    <a:pt x="53" y="350"/>
                  </a:lnTo>
                  <a:lnTo>
                    <a:pt x="59" y="352"/>
                  </a:lnTo>
                  <a:lnTo>
                    <a:pt x="59" y="352"/>
                  </a:lnTo>
                  <a:lnTo>
                    <a:pt x="64" y="354"/>
                  </a:lnTo>
                  <a:lnTo>
                    <a:pt x="64" y="354"/>
                  </a:lnTo>
                  <a:lnTo>
                    <a:pt x="70" y="355"/>
                  </a:lnTo>
                  <a:lnTo>
                    <a:pt x="70" y="355"/>
                  </a:lnTo>
                  <a:lnTo>
                    <a:pt x="75" y="356"/>
                  </a:lnTo>
                  <a:lnTo>
                    <a:pt x="75" y="356"/>
                  </a:lnTo>
                  <a:lnTo>
                    <a:pt x="82" y="358"/>
                  </a:lnTo>
                  <a:lnTo>
                    <a:pt x="82" y="358"/>
                  </a:lnTo>
                  <a:lnTo>
                    <a:pt x="89" y="358"/>
                  </a:lnTo>
                  <a:lnTo>
                    <a:pt x="89" y="358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11" y="361"/>
                  </a:lnTo>
                  <a:lnTo>
                    <a:pt x="111" y="361"/>
                  </a:lnTo>
                  <a:lnTo>
                    <a:pt x="117" y="361"/>
                  </a:lnTo>
                  <a:lnTo>
                    <a:pt x="117" y="361"/>
                  </a:lnTo>
                  <a:lnTo>
                    <a:pt x="126" y="361"/>
                  </a:lnTo>
                  <a:lnTo>
                    <a:pt x="126" y="361"/>
                  </a:lnTo>
                  <a:lnTo>
                    <a:pt x="128" y="360"/>
                  </a:lnTo>
                  <a:lnTo>
                    <a:pt x="129" y="361"/>
                  </a:lnTo>
                  <a:lnTo>
                    <a:pt x="129" y="361"/>
                  </a:lnTo>
                  <a:lnTo>
                    <a:pt x="133" y="362"/>
                  </a:lnTo>
                  <a:lnTo>
                    <a:pt x="137" y="361"/>
                  </a:lnTo>
                  <a:lnTo>
                    <a:pt x="137" y="361"/>
                  </a:lnTo>
                  <a:lnTo>
                    <a:pt x="141" y="360"/>
                  </a:lnTo>
                  <a:lnTo>
                    <a:pt x="141" y="360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8" y="362"/>
                  </a:lnTo>
                  <a:lnTo>
                    <a:pt x="152" y="361"/>
                  </a:lnTo>
                  <a:lnTo>
                    <a:pt x="152" y="361"/>
                  </a:lnTo>
                  <a:lnTo>
                    <a:pt x="153" y="361"/>
                  </a:lnTo>
                  <a:lnTo>
                    <a:pt x="154" y="361"/>
                  </a:lnTo>
                  <a:lnTo>
                    <a:pt x="154" y="361"/>
                  </a:lnTo>
                  <a:lnTo>
                    <a:pt x="154" y="361"/>
                  </a:lnTo>
                  <a:lnTo>
                    <a:pt x="154" y="361"/>
                  </a:lnTo>
                  <a:lnTo>
                    <a:pt x="157" y="359"/>
                  </a:lnTo>
                  <a:lnTo>
                    <a:pt x="157" y="359"/>
                  </a:lnTo>
                  <a:lnTo>
                    <a:pt x="160" y="355"/>
                  </a:lnTo>
                  <a:lnTo>
                    <a:pt x="160" y="355"/>
                  </a:lnTo>
                  <a:lnTo>
                    <a:pt x="166" y="362"/>
                  </a:lnTo>
                  <a:lnTo>
                    <a:pt x="166" y="362"/>
                  </a:lnTo>
                  <a:lnTo>
                    <a:pt x="164" y="364"/>
                  </a:lnTo>
                  <a:lnTo>
                    <a:pt x="164" y="364"/>
                  </a:lnTo>
                  <a:lnTo>
                    <a:pt x="158" y="370"/>
                  </a:lnTo>
                  <a:lnTo>
                    <a:pt x="158" y="370"/>
                  </a:lnTo>
                  <a:lnTo>
                    <a:pt x="151" y="377"/>
                  </a:lnTo>
                  <a:lnTo>
                    <a:pt x="151" y="377"/>
                  </a:lnTo>
                  <a:lnTo>
                    <a:pt x="148" y="380"/>
                  </a:lnTo>
                  <a:lnTo>
                    <a:pt x="148" y="380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3" y="388"/>
                  </a:lnTo>
                  <a:lnTo>
                    <a:pt x="143" y="388"/>
                  </a:lnTo>
                  <a:lnTo>
                    <a:pt x="142" y="389"/>
                  </a:lnTo>
                  <a:lnTo>
                    <a:pt x="142" y="389"/>
                  </a:lnTo>
                  <a:lnTo>
                    <a:pt x="141" y="391"/>
                  </a:lnTo>
                  <a:lnTo>
                    <a:pt x="141" y="391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3" y="402"/>
                  </a:lnTo>
                  <a:lnTo>
                    <a:pt x="133" y="402"/>
                  </a:lnTo>
                  <a:lnTo>
                    <a:pt x="130" y="408"/>
                  </a:lnTo>
                  <a:lnTo>
                    <a:pt x="130" y="408"/>
                  </a:lnTo>
                  <a:lnTo>
                    <a:pt x="124" y="420"/>
                  </a:lnTo>
                  <a:lnTo>
                    <a:pt x="124" y="420"/>
                  </a:lnTo>
                  <a:lnTo>
                    <a:pt x="122" y="423"/>
                  </a:lnTo>
                  <a:lnTo>
                    <a:pt x="122" y="423"/>
                  </a:lnTo>
                  <a:lnTo>
                    <a:pt x="119" y="431"/>
                  </a:lnTo>
                  <a:lnTo>
                    <a:pt x="119" y="431"/>
                  </a:lnTo>
                  <a:lnTo>
                    <a:pt x="119" y="434"/>
                  </a:lnTo>
                  <a:lnTo>
                    <a:pt x="119" y="434"/>
                  </a:lnTo>
                  <a:lnTo>
                    <a:pt x="119" y="435"/>
                  </a:lnTo>
                  <a:lnTo>
                    <a:pt x="119" y="435"/>
                  </a:lnTo>
                  <a:lnTo>
                    <a:pt x="127" y="434"/>
                  </a:lnTo>
                  <a:lnTo>
                    <a:pt x="127" y="434"/>
                  </a:lnTo>
                  <a:lnTo>
                    <a:pt x="125" y="437"/>
                  </a:lnTo>
                  <a:lnTo>
                    <a:pt x="125" y="437"/>
                  </a:lnTo>
                  <a:lnTo>
                    <a:pt x="123" y="440"/>
                  </a:lnTo>
                  <a:lnTo>
                    <a:pt x="123" y="440"/>
                  </a:lnTo>
                  <a:lnTo>
                    <a:pt x="121" y="444"/>
                  </a:lnTo>
                  <a:lnTo>
                    <a:pt x="121" y="444"/>
                  </a:lnTo>
                  <a:lnTo>
                    <a:pt x="115" y="454"/>
                  </a:lnTo>
                  <a:lnTo>
                    <a:pt x="115" y="454"/>
                  </a:lnTo>
                  <a:lnTo>
                    <a:pt x="114" y="454"/>
                  </a:lnTo>
                  <a:lnTo>
                    <a:pt x="114" y="454"/>
                  </a:lnTo>
                  <a:lnTo>
                    <a:pt x="112" y="454"/>
                  </a:lnTo>
                  <a:lnTo>
                    <a:pt x="110" y="456"/>
                  </a:lnTo>
                  <a:lnTo>
                    <a:pt x="110" y="456"/>
                  </a:lnTo>
                  <a:lnTo>
                    <a:pt x="109" y="456"/>
                  </a:lnTo>
                  <a:lnTo>
                    <a:pt x="109" y="456"/>
                  </a:lnTo>
                  <a:lnTo>
                    <a:pt x="108" y="456"/>
                  </a:lnTo>
                  <a:lnTo>
                    <a:pt x="107" y="456"/>
                  </a:lnTo>
                  <a:lnTo>
                    <a:pt x="105" y="457"/>
                  </a:lnTo>
                  <a:lnTo>
                    <a:pt x="104" y="457"/>
                  </a:lnTo>
                  <a:lnTo>
                    <a:pt x="104" y="457"/>
                  </a:lnTo>
                  <a:lnTo>
                    <a:pt x="102" y="459"/>
                  </a:lnTo>
                  <a:lnTo>
                    <a:pt x="101" y="461"/>
                  </a:lnTo>
                  <a:lnTo>
                    <a:pt x="101" y="461"/>
                  </a:lnTo>
                  <a:lnTo>
                    <a:pt x="99" y="461"/>
                  </a:lnTo>
                  <a:lnTo>
                    <a:pt x="99" y="464"/>
                  </a:lnTo>
                  <a:lnTo>
                    <a:pt x="99" y="464"/>
                  </a:lnTo>
                  <a:lnTo>
                    <a:pt x="98" y="463"/>
                  </a:lnTo>
                  <a:lnTo>
                    <a:pt x="98" y="463"/>
                  </a:lnTo>
                  <a:lnTo>
                    <a:pt x="97" y="464"/>
                  </a:lnTo>
                  <a:lnTo>
                    <a:pt x="97" y="464"/>
                  </a:lnTo>
                  <a:lnTo>
                    <a:pt x="96" y="465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9"/>
                  </a:lnTo>
                  <a:lnTo>
                    <a:pt x="94" y="471"/>
                  </a:lnTo>
                  <a:lnTo>
                    <a:pt x="94" y="471"/>
                  </a:lnTo>
                  <a:lnTo>
                    <a:pt x="92" y="476"/>
                  </a:lnTo>
                  <a:lnTo>
                    <a:pt x="92" y="481"/>
                  </a:lnTo>
                  <a:lnTo>
                    <a:pt x="92" y="481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4" y="482"/>
                  </a:lnTo>
                  <a:lnTo>
                    <a:pt x="94" y="482"/>
                  </a:lnTo>
                  <a:lnTo>
                    <a:pt x="94" y="484"/>
                  </a:lnTo>
                  <a:lnTo>
                    <a:pt x="94" y="484"/>
                  </a:lnTo>
                  <a:lnTo>
                    <a:pt x="95" y="487"/>
                  </a:lnTo>
                  <a:lnTo>
                    <a:pt x="95" y="487"/>
                  </a:lnTo>
                  <a:lnTo>
                    <a:pt x="97" y="492"/>
                  </a:lnTo>
                  <a:lnTo>
                    <a:pt x="97" y="492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99" y="494"/>
                  </a:lnTo>
                  <a:lnTo>
                    <a:pt x="99" y="495"/>
                  </a:lnTo>
                  <a:lnTo>
                    <a:pt x="99" y="495"/>
                  </a:lnTo>
                  <a:lnTo>
                    <a:pt x="100" y="496"/>
                  </a:lnTo>
                  <a:lnTo>
                    <a:pt x="102" y="496"/>
                  </a:lnTo>
                  <a:lnTo>
                    <a:pt x="102" y="496"/>
                  </a:lnTo>
                  <a:lnTo>
                    <a:pt x="103" y="497"/>
                  </a:lnTo>
                  <a:lnTo>
                    <a:pt x="103" y="497"/>
                  </a:lnTo>
                  <a:lnTo>
                    <a:pt x="105" y="498"/>
                  </a:lnTo>
                  <a:lnTo>
                    <a:pt x="105" y="498"/>
                  </a:lnTo>
                  <a:lnTo>
                    <a:pt x="107" y="500"/>
                  </a:lnTo>
                  <a:lnTo>
                    <a:pt x="107" y="500"/>
                  </a:lnTo>
                  <a:lnTo>
                    <a:pt x="111" y="505"/>
                  </a:lnTo>
                  <a:lnTo>
                    <a:pt x="111" y="505"/>
                  </a:lnTo>
                  <a:lnTo>
                    <a:pt x="112" y="506"/>
                  </a:lnTo>
                  <a:lnTo>
                    <a:pt x="112" y="506"/>
                  </a:lnTo>
                  <a:lnTo>
                    <a:pt x="115" y="507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8" y="510"/>
                  </a:lnTo>
                  <a:lnTo>
                    <a:pt x="118" y="510"/>
                  </a:lnTo>
                  <a:lnTo>
                    <a:pt x="119" y="510"/>
                  </a:lnTo>
                  <a:lnTo>
                    <a:pt x="119" y="510"/>
                  </a:lnTo>
                  <a:lnTo>
                    <a:pt x="122" y="513"/>
                  </a:lnTo>
                  <a:lnTo>
                    <a:pt x="122" y="513"/>
                  </a:lnTo>
                  <a:lnTo>
                    <a:pt x="126" y="516"/>
                  </a:lnTo>
                  <a:lnTo>
                    <a:pt x="126" y="516"/>
                  </a:lnTo>
                  <a:lnTo>
                    <a:pt x="130" y="517"/>
                  </a:lnTo>
                  <a:lnTo>
                    <a:pt x="130" y="517"/>
                  </a:lnTo>
                  <a:lnTo>
                    <a:pt x="132" y="518"/>
                  </a:lnTo>
                  <a:lnTo>
                    <a:pt x="132" y="518"/>
                  </a:lnTo>
                  <a:lnTo>
                    <a:pt x="136" y="520"/>
                  </a:lnTo>
                  <a:lnTo>
                    <a:pt x="136" y="520"/>
                  </a:lnTo>
                  <a:lnTo>
                    <a:pt x="140" y="521"/>
                  </a:lnTo>
                  <a:lnTo>
                    <a:pt x="140" y="521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2" y="527"/>
                  </a:lnTo>
                  <a:lnTo>
                    <a:pt x="152" y="527"/>
                  </a:lnTo>
                  <a:lnTo>
                    <a:pt x="153" y="526"/>
                  </a:lnTo>
                  <a:lnTo>
                    <a:pt x="155" y="527"/>
                  </a:lnTo>
                  <a:lnTo>
                    <a:pt x="155" y="527"/>
                  </a:lnTo>
                  <a:lnTo>
                    <a:pt x="160" y="529"/>
                  </a:lnTo>
                  <a:lnTo>
                    <a:pt x="160" y="529"/>
                  </a:lnTo>
                  <a:lnTo>
                    <a:pt x="162" y="530"/>
                  </a:lnTo>
                  <a:lnTo>
                    <a:pt x="164" y="530"/>
                  </a:lnTo>
                  <a:lnTo>
                    <a:pt x="165" y="530"/>
                  </a:lnTo>
                  <a:lnTo>
                    <a:pt x="165" y="530"/>
                  </a:lnTo>
                  <a:lnTo>
                    <a:pt x="166" y="530"/>
                  </a:lnTo>
                  <a:lnTo>
                    <a:pt x="166" y="530"/>
                  </a:lnTo>
                  <a:lnTo>
                    <a:pt x="169" y="532"/>
                  </a:lnTo>
                  <a:lnTo>
                    <a:pt x="173" y="533"/>
                  </a:lnTo>
                  <a:lnTo>
                    <a:pt x="173" y="533"/>
                  </a:lnTo>
                  <a:lnTo>
                    <a:pt x="181" y="535"/>
                  </a:lnTo>
                  <a:lnTo>
                    <a:pt x="181" y="535"/>
                  </a:lnTo>
                  <a:lnTo>
                    <a:pt x="182" y="536"/>
                  </a:lnTo>
                  <a:lnTo>
                    <a:pt x="184" y="536"/>
                  </a:lnTo>
                  <a:lnTo>
                    <a:pt x="184" y="536"/>
                  </a:lnTo>
                  <a:lnTo>
                    <a:pt x="186" y="535"/>
                  </a:lnTo>
                  <a:lnTo>
                    <a:pt x="187" y="536"/>
                  </a:lnTo>
                  <a:lnTo>
                    <a:pt x="187" y="536"/>
                  </a:lnTo>
                  <a:lnTo>
                    <a:pt x="190" y="537"/>
                  </a:lnTo>
                  <a:lnTo>
                    <a:pt x="190" y="537"/>
                  </a:lnTo>
                  <a:lnTo>
                    <a:pt x="192" y="538"/>
                  </a:lnTo>
                  <a:lnTo>
                    <a:pt x="192" y="538"/>
                  </a:lnTo>
                  <a:lnTo>
                    <a:pt x="196" y="540"/>
                  </a:lnTo>
                  <a:lnTo>
                    <a:pt x="196" y="540"/>
                  </a:lnTo>
                  <a:lnTo>
                    <a:pt x="197" y="540"/>
                  </a:lnTo>
                  <a:lnTo>
                    <a:pt x="198" y="539"/>
                  </a:lnTo>
                  <a:lnTo>
                    <a:pt x="198" y="539"/>
                  </a:lnTo>
                  <a:lnTo>
                    <a:pt x="200" y="539"/>
                  </a:lnTo>
                  <a:lnTo>
                    <a:pt x="200" y="539"/>
                  </a:lnTo>
                  <a:lnTo>
                    <a:pt x="204" y="540"/>
                  </a:lnTo>
                  <a:lnTo>
                    <a:pt x="204" y="540"/>
                  </a:lnTo>
                  <a:lnTo>
                    <a:pt x="207" y="541"/>
                  </a:lnTo>
                  <a:lnTo>
                    <a:pt x="210" y="541"/>
                  </a:lnTo>
                  <a:lnTo>
                    <a:pt x="210" y="541"/>
                  </a:lnTo>
                  <a:lnTo>
                    <a:pt x="215" y="541"/>
                  </a:lnTo>
                  <a:lnTo>
                    <a:pt x="215" y="541"/>
                  </a:lnTo>
                  <a:lnTo>
                    <a:pt x="217" y="542"/>
                  </a:lnTo>
                  <a:lnTo>
                    <a:pt x="218" y="541"/>
                  </a:lnTo>
                  <a:lnTo>
                    <a:pt x="219" y="541"/>
                  </a:lnTo>
                  <a:lnTo>
                    <a:pt x="219" y="541"/>
                  </a:lnTo>
                  <a:lnTo>
                    <a:pt x="220" y="540"/>
                  </a:lnTo>
                  <a:lnTo>
                    <a:pt x="220" y="540"/>
                  </a:lnTo>
                  <a:lnTo>
                    <a:pt x="222" y="541"/>
                  </a:lnTo>
                  <a:lnTo>
                    <a:pt x="222" y="541"/>
                  </a:lnTo>
                  <a:lnTo>
                    <a:pt x="224" y="541"/>
                  </a:lnTo>
                  <a:lnTo>
                    <a:pt x="225" y="541"/>
                  </a:lnTo>
                  <a:lnTo>
                    <a:pt x="225" y="541"/>
                  </a:lnTo>
                  <a:lnTo>
                    <a:pt x="227" y="541"/>
                  </a:lnTo>
                  <a:lnTo>
                    <a:pt x="227" y="541"/>
                  </a:lnTo>
                  <a:lnTo>
                    <a:pt x="233" y="542"/>
                  </a:lnTo>
                  <a:lnTo>
                    <a:pt x="233" y="542"/>
                  </a:lnTo>
                  <a:lnTo>
                    <a:pt x="233" y="542"/>
                  </a:lnTo>
                  <a:lnTo>
                    <a:pt x="233" y="542"/>
                  </a:lnTo>
                  <a:lnTo>
                    <a:pt x="235" y="541"/>
                  </a:lnTo>
                  <a:lnTo>
                    <a:pt x="237" y="541"/>
                  </a:lnTo>
                  <a:lnTo>
                    <a:pt x="241" y="541"/>
                  </a:lnTo>
                  <a:lnTo>
                    <a:pt x="241" y="541"/>
                  </a:lnTo>
                  <a:lnTo>
                    <a:pt x="242" y="541"/>
                  </a:lnTo>
                  <a:lnTo>
                    <a:pt x="242" y="541"/>
                  </a:lnTo>
                  <a:lnTo>
                    <a:pt x="244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53" y="541"/>
                  </a:lnTo>
                  <a:lnTo>
                    <a:pt x="253" y="541"/>
                  </a:lnTo>
                  <a:lnTo>
                    <a:pt x="254" y="540"/>
                  </a:lnTo>
                  <a:lnTo>
                    <a:pt x="254" y="540"/>
                  </a:lnTo>
                  <a:lnTo>
                    <a:pt x="255" y="539"/>
                  </a:lnTo>
                  <a:lnTo>
                    <a:pt x="257" y="540"/>
                  </a:lnTo>
                  <a:lnTo>
                    <a:pt x="257" y="540"/>
                  </a:lnTo>
                  <a:lnTo>
                    <a:pt x="258" y="540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1" y="538"/>
                  </a:lnTo>
                  <a:lnTo>
                    <a:pt x="261" y="538"/>
                  </a:lnTo>
                  <a:lnTo>
                    <a:pt x="265" y="539"/>
                  </a:lnTo>
                  <a:lnTo>
                    <a:pt x="265" y="539"/>
                  </a:lnTo>
                  <a:lnTo>
                    <a:pt x="266" y="539"/>
                  </a:lnTo>
                  <a:lnTo>
                    <a:pt x="268" y="538"/>
                  </a:lnTo>
                  <a:lnTo>
                    <a:pt x="269" y="538"/>
                  </a:lnTo>
                  <a:lnTo>
                    <a:pt x="271" y="538"/>
                  </a:lnTo>
                  <a:lnTo>
                    <a:pt x="271" y="538"/>
                  </a:lnTo>
                  <a:lnTo>
                    <a:pt x="274" y="538"/>
                  </a:lnTo>
                  <a:lnTo>
                    <a:pt x="274" y="538"/>
                  </a:lnTo>
                  <a:lnTo>
                    <a:pt x="275" y="539"/>
                  </a:lnTo>
                  <a:lnTo>
                    <a:pt x="276" y="537"/>
                  </a:lnTo>
                  <a:lnTo>
                    <a:pt x="276" y="537"/>
                  </a:lnTo>
                  <a:lnTo>
                    <a:pt x="277" y="537"/>
                  </a:lnTo>
                  <a:lnTo>
                    <a:pt x="277" y="537"/>
                  </a:lnTo>
                  <a:lnTo>
                    <a:pt x="280" y="537"/>
                  </a:lnTo>
                  <a:lnTo>
                    <a:pt x="280" y="537"/>
                  </a:lnTo>
                  <a:lnTo>
                    <a:pt x="282" y="537"/>
                  </a:lnTo>
                  <a:lnTo>
                    <a:pt x="283" y="536"/>
                  </a:lnTo>
                  <a:lnTo>
                    <a:pt x="283" y="536"/>
                  </a:lnTo>
                  <a:lnTo>
                    <a:pt x="291" y="535"/>
                  </a:lnTo>
                  <a:lnTo>
                    <a:pt x="291" y="535"/>
                  </a:lnTo>
                  <a:lnTo>
                    <a:pt x="293" y="535"/>
                  </a:lnTo>
                  <a:lnTo>
                    <a:pt x="293" y="535"/>
                  </a:lnTo>
                  <a:lnTo>
                    <a:pt x="295" y="535"/>
                  </a:lnTo>
                  <a:lnTo>
                    <a:pt x="295" y="535"/>
                  </a:lnTo>
                  <a:lnTo>
                    <a:pt x="298" y="534"/>
                  </a:lnTo>
                  <a:lnTo>
                    <a:pt x="298" y="534"/>
                  </a:lnTo>
                  <a:lnTo>
                    <a:pt x="299" y="534"/>
                  </a:lnTo>
                  <a:lnTo>
                    <a:pt x="299" y="534"/>
                  </a:lnTo>
                  <a:lnTo>
                    <a:pt x="302" y="534"/>
                  </a:lnTo>
                  <a:lnTo>
                    <a:pt x="302" y="534"/>
                  </a:lnTo>
                  <a:lnTo>
                    <a:pt x="308" y="534"/>
                  </a:lnTo>
                  <a:lnTo>
                    <a:pt x="308" y="534"/>
                  </a:lnTo>
                  <a:lnTo>
                    <a:pt x="309" y="533"/>
                  </a:lnTo>
                  <a:lnTo>
                    <a:pt x="309" y="533"/>
                  </a:lnTo>
                  <a:lnTo>
                    <a:pt x="309" y="532"/>
                  </a:lnTo>
                  <a:lnTo>
                    <a:pt x="310" y="532"/>
                  </a:lnTo>
                  <a:lnTo>
                    <a:pt x="310" y="532"/>
                  </a:lnTo>
                  <a:lnTo>
                    <a:pt x="317" y="531"/>
                  </a:lnTo>
                  <a:lnTo>
                    <a:pt x="317" y="531"/>
                  </a:lnTo>
                  <a:lnTo>
                    <a:pt x="319" y="530"/>
                  </a:lnTo>
                  <a:lnTo>
                    <a:pt x="319" y="530"/>
                  </a:lnTo>
                  <a:lnTo>
                    <a:pt x="320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3" y="530"/>
                  </a:lnTo>
                  <a:lnTo>
                    <a:pt x="324" y="528"/>
                  </a:lnTo>
                  <a:lnTo>
                    <a:pt x="324" y="528"/>
                  </a:lnTo>
                  <a:lnTo>
                    <a:pt x="327" y="529"/>
                  </a:lnTo>
                  <a:lnTo>
                    <a:pt x="327" y="529"/>
                  </a:lnTo>
                  <a:lnTo>
                    <a:pt x="328" y="529"/>
                  </a:lnTo>
                  <a:lnTo>
                    <a:pt x="328" y="529"/>
                  </a:lnTo>
                  <a:lnTo>
                    <a:pt x="329" y="528"/>
                  </a:lnTo>
                  <a:lnTo>
                    <a:pt x="330" y="528"/>
                  </a:lnTo>
                  <a:lnTo>
                    <a:pt x="330" y="528"/>
                  </a:lnTo>
                  <a:lnTo>
                    <a:pt x="331" y="528"/>
                  </a:lnTo>
                  <a:lnTo>
                    <a:pt x="331" y="528"/>
                  </a:lnTo>
                  <a:lnTo>
                    <a:pt x="332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6" y="526"/>
                  </a:lnTo>
                  <a:lnTo>
                    <a:pt x="336" y="526"/>
                  </a:lnTo>
                  <a:lnTo>
                    <a:pt x="339" y="525"/>
                  </a:lnTo>
                  <a:lnTo>
                    <a:pt x="339" y="525"/>
                  </a:lnTo>
                  <a:lnTo>
                    <a:pt x="340" y="524"/>
                  </a:lnTo>
                  <a:lnTo>
                    <a:pt x="340" y="524"/>
                  </a:lnTo>
                  <a:lnTo>
                    <a:pt x="343" y="523"/>
                  </a:lnTo>
                  <a:lnTo>
                    <a:pt x="343" y="523"/>
                  </a:lnTo>
                  <a:lnTo>
                    <a:pt x="345" y="523"/>
                  </a:lnTo>
                  <a:lnTo>
                    <a:pt x="347" y="521"/>
                  </a:lnTo>
                  <a:lnTo>
                    <a:pt x="347" y="521"/>
                  </a:lnTo>
                  <a:lnTo>
                    <a:pt x="348" y="521"/>
                  </a:lnTo>
                  <a:lnTo>
                    <a:pt x="348" y="521"/>
                  </a:lnTo>
                  <a:lnTo>
                    <a:pt x="352" y="520"/>
                  </a:lnTo>
                  <a:lnTo>
                    <a:pt x="352" y="520"/>
                  </a:lnTo>
                  <a:lnTo>
                    <a:pt x="358" y="518"/>
                  </a:lnTo>
                  <a:lnTo>
                    <a:pt x="358" y="518"/>
                  </a:lnTo>
                  <a:lnTo>
                    <a:pt x="363" y="515"/>
                  </a:lnTo>
                  <a:lnTo>
                    <a:pt x="363" y="515"/>
                  </a:lnTo>
                  <a:lnTo>
                    <a:pt x="365" y="514"/>
                  </a:lnTo>
                  <a:lnTo>
                    <a:pt x="365" y="514"/>
                  </a:lnTo>
                  <a:lnTo>
                    <a:pt x="370" y="512"/>
                  </a:lnTo>
                  <a:lnTo>
                    <a:pt x="370" y="512"/>
                  </a:lnTo>
                  <a:lnTo>
                    <a:pt x="376" y="510"/>
                  </a:lnTo>
                  <a:lnTo>
                    <a:pt x="376" y="510"/>
                  </a:lnTo>
                  <a:lnTo>
                    <a:pt x="376" y="508"/>
                  </a:lnTo>
                  <a:lnTo>
                    <a:pt x="376" y="508"/>
                  </a:lnTo>
                  <a:lnTo>
                    <a:pt x="376" y="508"/>
                  </a:lnTo>
                  <a:lnTo>
                    <a:pt x="376" y="508"/>
                  </a:lnTo>
                  <a:lnTo>
                    <a:pt x="379" y="506"/>
                  </a:lnTo>
                  <a:lnTo>
                    <a:pt x="381" y="505"/>
                  </a:lnTo>
                  <a:lnTo>
                    <a:pt x="382" y="504"/>
                  </a:lnTo>
                  <a:lnTo>
                    <a:pt x="382" y="504"/>
                  </a:lnTo>
                  <a:lnTo>
                    <a:pt x="382" y="503"/>
                  </a:lnTo>
                  <a:lnTo>
                    <a:pt x="382" y="503"/>
                  </a:lnTo>
                  <a:lnTo>
                    <a:pt x="386" y="502"/>
                  </a:lnTo>
                  <a:lnTo>
                    <a:pt x="386" y="502"/>
                  </a:lnTo>
                  <a:lnTo>
                    <a:pt x="387" y="501"/>
                  </a:lnTo>
                  <a:lnTo>
                    <a:pt x="387" y="501"/>
                  </a:lnTo>
                  <a:lnTo>
                    <a:pt x="388" y="499"/>
                  </a:lnTo>
                  <a:lnTo>
                    <a:pt x="389" y="499"/>
                  </a:lnTo>
                  <a:lnTo>
                    <a:pt x="389" y="499"/>
                  </a:lnTo>
                  <a:lnTo>
                    <a:pt x="393" y="498"/>
                  </a:lnTo>
                  <a:lnTo>
                    <a:pt x="393" y="498"/>
                  </a:lnTo>
                  <a:lnTo>
                    <a:pt x="394" y="497"/>
                  </a:lnTo>
                  <a:lnTo>
                    <a:pt x="394" y="497"/>
                  </a:lnTo>
                  <a:lnTo>
                    <a:pt x="395" y="496"/>
                  </a:lnTo>
                  <a:lnTo>
                    <a:pt x="396" y="495"/>
                  </a:lnTo>
                  <a:lnTo>
                    <a:pt x="396" y="495"/>
                  </a:lnTo>
                  <a:lnTo>
                    <a:pt x="398" y="495"/>
                  </a:lnTo>
                  <a:lnTo>
                    <a:pt x="400" y="494"/>
                  </a:lnTo>
                  <a:lnTo>
                    <a:pt x="400" y="494"/>
                  </a:lnTo>
                  <a:lnTo>
                    <a:pt x="407" y="489"/>
                  </a:lnTo>
                  <a:lnTo>
                    <a:pt x="407" y="489"/>
                  </a:lnTo>
                  <a:lnTo>
                    <a:pt x="408" y="490"/>
                  </a:lnTo>
                  <a:lnTo>
                    <a:pt x="408" y="490"/>
                  </a:lnTo>
                  <a:lnTo>
                    <a:pt x="410" y="491"/>
                  </a:lnTo>
                  <a:lnTo>
                    <a:pt x="412" y="493"/>
                  </a:lnTo>
                  <a:lnTo>
                    <a:pt x="412" y="493"/>
                  </a:lnTo>
                  <a:lnTo>
                    <a:pt x="414" y="495"/>
                  </a:lnTo>
                  <a:lnTo>
                    <a:pt x="414" y="495"/>
                  </a:lnTo>
                  <a:lnTo>
                    <a:pt x="416" y="497"/>
                  </a:lnTo>
                  <a:lnTo>
                    <a:pt x="416" y="497"/>
                  </a:lnTo>
                  <a:lnTo>
                    <a:pt x="421" y="503"/>
                  </a:lnTo>
                  <a:lnTo>
                    <a:pt x="421" y="503"/>
                  </a:lnTo>
                  <a:lnTo>
                    <a:pt x="425" y="508"/>
                  </a:lnTo>
                  <a:lnTo>
                    <a:pt x="425" y="508"/>
                  </a:lnTo>
                  <a:lnTo>
                    <a:pt x="428" y="514"/>
                  </a:lnTo>
                  <a:lnTo>
                    <a:pt x="428" y="514"/>
                  </a:lnTo>
                  <a:lnTo>
                    <a:pt x="431" y="521"/>
                  </a:lnTo>
                  <a:lnTo>
                    <a:pt x="431" y="521"/>
                  </a:lnTo>
                  <a:lnTo>
                    <a:pt x="433" y="525"/>
                  </a:lnTo>
                  <a:lnTo>
                    <a:pt x="433" y="529"/>
                  </a:lnTo>
                  <a:lnTo>
                    <a:pt x="433" y="529"/>
                  </a:lnTo>
                  <a:lnTo>
                    <a:pt x="433" y="529"/>
                  </a:lnTo>
                  <a:lnTo>
                    <a:pt x="433" y="529"/>
                  </a:lnTo>
                  <a:lnTo>
                    <a:pt x="434" y="532"/>
                  </a:lnTo>
                  <a:lnTo>
                    <a:pt x="434" y="532"/>
                  </a:lnTo>
                  <a:lnTo>
                    <a:pt x="433" y="540"/>
                  </a:lnTo>
                  <a:lnTo>
                    <a:pt x="433" y="540"/>
                  </a:lnTo>
                  <a:lnTo>
                    <a:pt x="429" y="548"/>
                  </a:lnTo>
                  <a:lnTo>
                    <a:pt x="429" y="548"/>
                  </a:lnTo>
                  <a:lnTo>
                    <a:pt x="424" y="555"/>
                  </a:lnTo>
                  <a:lnTo>
                    <a:pt x="424" y="555"/>
                  </a:lnTo>
                  <a:lnTo>
                    <a:pt x="420" y="559"/>
                  </a:lnTo>
                  <a:lnTo>
                    <a:pt x="415" y="563"/>
                  </a:lnTo>
                  <a:lnTo>
                    <a:pt x="415" y="563"/>
                  </a:lnTo>
                  <a:lnTo>
                    <a:pt x="407" y="568"/>
                  </a:lnTo>
                  <a:lnTo>
                    <a:pt x="407" y="568"/>
                  </a:lnTo>
                  <a:lnTo>
                    <a:pt x="404" y="569"/>
                  </a:lnTo>
                  <a:lnTo>
                    <a:pt x="402" y="570"/>
                  </a:lnTo>
                  <a:lnTo>
                    <a:pt x="401" y="571"/>
                  </a:lnTo>
                  <a:lnTo>
                    <a:pt x="401" y="571"/>
                  </a:lnTo>
                  <a:lnTo>
                    <a:pt x="401" y="571"/>
                  </a:lnTo>
                  <a:lnTo>
                    <a:pt x="401" y="571"/>
                  </a:lnTo>
                  <a:lnTo>
                    <a:pt x="396" y="572"/>
                  </a:lnTo>
                  <a:lnTo>
                    <a:pt x="396" y="572"/>
                  </a:lnTo>
                  <a:lnTo>
                    <a:pt x="387" y="575"/>
                  </a:lnTo>
                  <a:lnTo>
                    <a:pt x="387" y="575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72" y="578"/>
                  </a:lnTo>
                  <a:lnTo>
                    <a:pt x="372" y="578"/>
                  </a:lnTo>
                  <a:lnTo>
                    <a:pt x="369" y="579"/>
                  </a:lnTo>
                  <a:lnTo>
                    <a:pt x="369" y="579"/>
                  </a:lnTo>
                  <a:lnTo>
                    <a:pt x="365" y="580"/>
                  </a:lnTo>
                  <a:lnTo>
                    <a:pt x="365" y="580"/>
                  </a:lnTo>
                  <a:lnTo>
                    <a:pt x="354" y="580"/>
                  </a:lnTo>
                  <a:lnTo>
                    <a:pt x="354" y="580"/>
                  </a:lnTo>
                  <a:lnTo>
                    <a:pt x="352" y="581"/>
                  </a:lnTo>
                  <a:lnTo>
                    <a:pt x="350" y="582"/>
                  </a:lnTo>
                  <a:lnTo>
                    <a:pt x="350" y="582"/>
                  </a:lnTo>
                  <a:lnTo>
                    <a:pt x="348" y="583"/>
                  </a:lnTo>
                  <a:lnTo>
                    <a:pt x="348" y="583"/>
                  </a:lnTo>
                  <a:lnTo>
                    <a:pt x="348" y="583"/>
                  </a:lnTo>
                  <a:lnTo>
                    <a:pt x="348" y="583"/>
                  </a:lnTo>
                  <a:lnTo>
                    <a:pt x="348" y="584"/>
                  </a:lnTo>
                  <a:lnTo>
                    <a:pt x="348" y="584"/>
                  </a:lnTo>
                  <a:lnTo>
                    <a:pt x="353" y="586"/>
                  </a:lnTo>
                  <a:lnTo>
                    <a:pt x="353" y="586"/>
                  </a:lnTo>
                  <a:lnTo>
                    <a:pt x="356" y="586"/>
                  </a:lnTo>
                  <a:lnTo>
                    <a:pt x="356" y="586"/>
                  </a:lnTo>
                  <a:lnTo>
                    <a:pt x="378" y="586"/>
                  </a:lnTo>
                  <a:lnTo>
                    <a:pt x="378" y="586"/>
                  </a:lnTo>
                  <a:lnTo>
                    <a:pt x="379" y="586"/>
                  </a:lnTo>
                  <a:lnTo>
                    <a:pt x="379" y="586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9" y="585"/>
                  </a:lnTo>
                  <a:lnTo>
                    <a:pt x="389" y="585"/>
                  </a:lnTo>
                  <a:lnTo>
                    <a:pt x="393" y="585"/>
                  </a:lnTo>
                  <a:lnTo>
                    <a:pt x="393" y="585"/>
                  </a:lnTo>
                  <a:lnTo>
                    <a:pt x="398" y="584"/>
                  </a:lnTo>
                  <a:lnTo>
                    <a:pt x="398" y="584"/>
                  </a:lnTo>
                  <a:lnTo>
                    <a:pt x="403" y="583"/>
                  </a:lnTo>
                  <a:lnTo>
                    <a:pt x="403" y="583"/>
                  </a:lnTo>
                  <a:lnTo>
                    <a:pt x="409" y="581"/>
                  </a:lnTo>
                  <a:lnTo>
                    <a:pt x="409" y="581"/>
                  </a:lnTo>
                  <a:lnTo>
                    <a:pt x="410" y="581"/>
                  </a:lnTo>
                  <a:lnTo>
                    <a:pt x="410" y="581"/>
                  </a:lnTo>
                  <a:lnTo>
                    <a:pt x="415" y="580"/>
                  </a:lnTo>
                  <a:lnTo>
                    <a:pt x="415" y="580"/>
                  </a:lnTo>
                  <a:lnTo>
                    <a:pt x="420" y="578"/>
                  </a:lnTo>
                  <a:lnTo>
                    <a:pt x="420" y="578"/>
                  </a:lnTo>
                  <a:lnTo>
                    <a:pt x="425" y="575"/>
                  </a:lnTo>
                  <a:lnTo>
                    <a:pt x="425" y="575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32" y="569"/>
                  </a:lnTo>
                  <a:lnTo>
                    <a:pt x="432" y="569"/>
                  </a:lnTo>
                  <a:lnTo>
                    <a:pt x="437" y="562"/>
                  </a:lnTo>
                  <a:lnTo>
                    <a:pt x="437" y="562"/>
                  </a:lnTo>
                  <a:lnTo>
                    <a:pt x="442" y="556"/>
                  </a:lnTo>
                  <a:lnTo>
                    <a:pt x="442" y="556"/>
                  </a:lnTo>
                  <a:lnTo>
                    <a:pt x="443" y="554"/>
                  </a:lnTo>
                  <a:lnTo>
                    <a:pt x="443" y="554"/>
                  </a:lnTo>
                  <a:lnTo>
                    <a:pt x="444" y="552"/>
                  </a:lnTo>
                  <a:lnTo>
                    <a:pt x="444" y="552"/>
                  </a:lnTo>
                  <a:lnTo>
                    <a:pt x="445" y="550"/>
                  </a:lnTo>
                  <a:lnTo>
                    <a:pt x="446" y="547"/>
                  </a:lnTo>
                  <a:lnTo>
                    <a:pt x="446" y="547"/>
                  </a:lnTo>
                  <a:lnTo>
                    <a:pt x="447" y="539"/>
                  </a:lnTo>
                  <a:lnTo>
                    <a:pt x="447" y="539"/>
                  </a:lnTo>
                  <a:lnTo>
                    <a:pt x="448" y="538"/>
                  </a:lnTo>
                  <a:lnTo>
                    <a:pt x="448" y="538"/>
                  </a:lnTo>
                  <a:lnTo>
                    <a:pt x="448" y="528"/>
                  </a:lnTo>
                  <a:lnTo>
                    <a:pt x="448" y="528"/>
                  </a:lnTo>
                  <a:lnTo>
                    <a:pt x="447" y="528"/>
                  </a:lnTo>
                  <a:lnTo>
                    <a:pt x="447" y="528"/>
                  </a:lnTo>
                  <a:close/>
                  <a:moveTo>
                    <a:pt x="298" y="464"/>
                  </a:moveTo>
                  <a:lnTo>
                    <a:pt x="298" y="464"/>
                  </a:lnTo>
                  <a:lnTo>
                    <a:pt x="299" y="466"/>
                  </a:lnTo>
                  <a:lnTo>
                    <a:pt x="299" y="466"/>
                  </a:lnTo>
                  <a:lnTo>
                    <a:pt x="298" y="464"/>
                  </a:lnTo>
                  <a:lnTo>
                    <a:pt x="298" y="464"/>
                  </a:lnTo>
                  <a:close/>
                  <a:moveTo>
                    <a:pt x="227" y="310"/>
                  </a:moveTo>
                  <a:lnTo>
                    <a:pt x="227" y="310"/>
                  </a:lnTo>
                  <a:lnTo>
                    <a:pt x="226" y="311"/>
                  </a:lnTo>
                  <a:lnTo>
                    <a:pt x="226" y="311"/>
                  </a:lnTo>
                  <a:lnTo>
                    <a:pt x="227" y="310"/>
                  </a:lnTo>
                  <a:lnTo>
                    <a:pt x="227" y="310"/>
                  </a:lnTo>
                  <a:close/>
                  <a:moveTo>
                    <a:pt x="226" y="311"/>
                  </a:moveTo>
                  <a:lnTo>
                    <a:pt x="226" y="311"/>
                  </a:lnTo>
                  <a:lnTo>
                    <a:pt x="225" y="312"/>
                  </a:lnTo>
                  <a:lnTo>
                    <a:pt x="225" y="312"/>
                  </a:lnTo>
                  <a:lnTo>
                    <a:pt x="226" y="311"/>
                  </a:lnTo>
                  <a:lnTo>
                    <a:pt x="226" y="311"/>
                  </a:lnTo>
                  <a:close/>
                  <a:moveTo>
                    <a:pt x="306" y="71"/>
                  </a:moveTo>
                  <a:lnTo>
                    <a:pt x="306" y="71"/>
                  </a:lnTo>
                  <a:lnTo>
                    <a:pt x="306" y="71"/>
                  </a:lnTo>
                  <a:lnTo>
                    <a:pt x="306" y="71"/>
                  </a:lnTo>
                  <a:lnTo>
                    <a:pt x="306" y="71"/>
                  </a:lnTo>
                  <a:lnTo>
                    <a:pt x="306" y="71"/>
                  </a:lnTo>
                  <a:lnTo>
                    <a:pt x="306" y="71"/>
                  </a:lnTo>
                  <a:close/>
                  <a:moveTo>
                    <a:pt x="260" y="73"/>
                  </a:moveTo>
                  <a:lnTo>
                    <a:pt x="260" y="73"/>
                  </a:lnTo>
                  <a:lnTo>
                    <a:pt x="260" y="73"/>
                  </a:lnTo>
                  <a:lnTo>
                    <a:pt x="265" y="69"/>
                  </a:lnTo>
                  <a:lnTo>
                    <a:pt x="265" y="69"/>
                  </a:lnTo>
                  <a:lnTo>
                    <a:pt x="260" y="73"/>
                  </a:lnTo>
                  <a:lnTo>
                    <a:pt x="260" y="73"/>
                  </a:lnTo>
                  <a:close/>
                  <a:moveTo>
                    <a:pt x="146" y="161"/>
                  </a:moveTo>
                  <a:lnTo>
                    <a:pt x="146" y="161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5" y="163"/>
                  </a:lnTo>
                  <a:lnTo>
                    <a:pt x="155" y="163"/>
                  </a:lnTo>
                  <a:lnTo>
                    <a:pt x="159" y="163"/>
                  </a:lnTo>
                  <a:lnTo>
                    <a:pt x="159" y="163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59" y="165"/>
                  </a:lnTo>
                  <a:lnTo>
                    <a:pt x="159" y="165"/>
                  </a:lnTo>
                  <a:lnTo>
                    <a:pt x="152" y="164"/>
                  </a:lnTo>
                  <a:lnTo>
                    <a:pt x="152" y="164"/>
                  </a:lnTo>
                  <a:lnTo>
                    <a:pt x="149" y="163"/>
                  </a:lnTo>
                  <a:lnTo>
                    <a:pt x="147" y="163"/>
                  </a:lnTo>
                  <a:lnTo>
                    <a:pt x="147" y="163"/>
                  </a:lnTo>
                  <a:lnTo>
                    <a:pt x="145" y="163"/>
                  </a:lnTo>
                  <a:lnTo>
                    <a:pt x="143" y="162"/>
                  </a:lnTo>
                  <a:lnTo>
                    <a:pt x="142" y="162"/>
                  </a:lnTo>
                  <a:lnTo>
                    <a:pt x="142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6" y="161"/>
                  </a:lnTo>
                  <a:lnTo>
                    <a:pt x="136" y="161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40" y="160"/>
                  </a:lnTo>
                  <a:lnTo>
                    <a:pt x="140" y="160"/>
                  </a:lnTo>
                  <a:lnTo>
                    <a:pt x="146" y="161"/>
                  </a:lnTo>
                  <a:lnTo>
                    <a:pt x="146" y="161"/>
                  </a:lnTo>
                  <a:close/>
                  <a:moveTo>
                    <a:pt x="135" y="153"/>
                  </a:moveTo>
                  <a:lnTo>
                    <a:pt x="135" y="153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5" y="151"/>
                  </a:lnTo>
                  <a:lnTo>
                    <a:pt x="135" y="151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7" y="152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4" y="153"/>
                  </a:lnTo>
                  <a:lnTo>
                    <a:pt x="144" y="153"/>
                  </a:lnTo>
                  <a:lnTo>
                    <a:pt x="146" y="154"/>
                  </a:lnTo>
                  <a:lnTo>
                    <a:pt x="146" y="154"/>
                  </a:lnTo>
                  <a:lnTo>
                    <a:pt x="147" y="155"/>
                  </a:lnTo>
                  <a:lnTo>
                    <a:pt x="147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2" y="155"/>
                  </a:lnTo>
                  <a:lnTo>
                    <a:pt x="142" y="155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5" y="153"/>
                  </a:lnTo>
                  <a:lnTo>
                    <a:pt x="135" y="1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3" name="Freeform 44"/>
            <p:cNvSpPr>
              <a:spLocks noEditPoints="1"/>
            </p:cNvSpPr>
            <p:nvPr/>
          </p:nvSpPr>
          <p:spPr bwMode="auto">
            <a:xfrm>
              <a:off x="3797" y="2624"/>
              <a:ext cx="153" cy="119"/>
            </a:xfrm>
            <a:custGeom>
              <a:avLst/>
              <a:gdLst/>
              <a:ahLst/>
              <a:cxnLst>
                <a:cxn ang="0">
                  <a:pos x="147" y="30"/>
                </a:cxn>
                <a:cxn ang="0">
                  <a:pos x="143" y="47"/>
                </a:cxn>
                <a:cxn ang="0">
                  <a:pos x="142" y="80"/>
                </a:cxn>
                <a:cxn ang="0">
                  <a:pos x="135" y="80"/>
                </a:cxn>
                <a:cxn ang="0">
                  <a:pos x="121" y="79"/>
                </a:cxn>
                <a:cxn ang="0">
                  <a:pos x="104" y="73"/>
                </a:cxn>
                <a:cxn ang="0">
                  <a:pos x="83" y="64"/>
                </a:cxn>
                <a:cxn ang="0">
                  <a:pos x="59" y="52"/>
                </a:cxn>
                <a:cxn ang="0">
                  <a:pos x="34" y="44"/>
                </a:cxn>
                <a:cxn ang="0">
                  <a:pos x="46" y="28"/>
                </a:cxn>
                <a:cxn ang="0">
                  <a:pos x="60" y="14"/>
                </a:cxn>
                <a:cxn ang="0">
                  <a:pos x="58" y="14"/>
                </a:cxn>
                <a:cxn ang="0">
                  <a:pos x="32" y="41"/>
                </a:cxn>
                <a:cxn ang="0">
                  <a:pos x="18" y="42"/>
                </a:cxn>
                <a:cxn ang="0">
                  <a:pos x="30" y="26"/>
                </a:cxn>
                <a:cxn ang="0">
                  <a:pos x="49" y="9"/>
                </a:cxn>
                <a:cxn ang="0">
                  <a:pos x="55" y="10"/>
                </a:cxn>
                <a:cxn ang="0">
                  <a:pos x="60" y="9"/>
                </a:cxn>
                <a:cxn ang="0">
                  <a:pos x="68" y="5"/>
                </a:cxn>
                <a:cxn ang="0">
                  <a:pos x="75" y="1"/>
                </a:cxn>
                <a:cxn ang="0">
                  <a:pos x="86" y="10"/>
                </a:cxn>
                <a:cxn ang="0">
                  <a:pos x="94" y="14"/>
                </a:cxn>
                <a:cxn ang="0">
                  <a:pos x="100" y="15"/>
                </a:cxn>
                <a:cxn ang="0">
                  <a:pos x="106" y="16"/>
                </a:cxn>
                <a:cxn ang="0">
                  <a:pos x="102" y="19"/>
                </a:cxn>
                <a:cxn ang="0">
                  <a:pos x="97" y="31"/>
                </a:cxn>
                <a:cxn ang="0">
                  <a:pos x="105" y="18"/>
                </a:cxn>
                <a:cxn ang="0">
                  <a:pos x="106" y="16"/>
                </a:cxn>
                <a:cxn ang="0">
                  <a:pos x="113" y="17"/>
                </a:cxn>
                <a:cxn ang="0">
                  <a:pos x="109" y="33"/>
                </a:cxn>
                <a:cxn ang="0">
                  <a:pos x="109" y="39"/>
                </a:cxn>
                <a:cxn ang="0">
                  <a:pos x="118" y="19"/>
                </a:cxn>
                <a:cxn ang="0">
                  <a:pos x="118" y="16"/>
                </a:cxn>
                <a:cxn ang="0">
                  <a:pos x="124" y="17"/>
                </a:cxn>
                <a:cxn ang="0">
                  <a:pos x="132" y="17"/>
                </a:cxn>
                <a:cxn ang="0">
                  <a:pos x="137" y="17"/>
                </a:cxn>
                <a:cxn ang="0">
                  <a:pos x="143" y="16"/>
                </a:cxn>
                <a:cxn ang="0">
                  <a:pos x="151" y="15"/>
                </a:cxn>
                <a:cxn ang="0">
                  <a:pos x="144" y="109"/>
                </a:cxn>
                <a:cxn ang="0">
                  <a:pos x="124" y="94"/>
                </a:cxn>
                <a:cxn ang="0">
                  <a:pos x="104" y="88"/>
                </a:cxn>
                <a:cxn ang="0">
                  <a:pos x="84" y="79"/>
                </a:cxn>
                <a:cxn ang="0">
                  <a:pos x="59" y="66"/>
                </a:cxn>
                <a:cxn ang="0">
                  <a:pos x="38" y="57"/>
                </a:cxn>
                <a:cxn ang="0">
                  <a:pos x="23" y="54"/>
                </a:cxn>
                <a:cxn ang="0">
                  <a:pos x="9" y="56"/>
                </a:cxn>
                <a:cxn ang="0">
                  <a:pos x="0" y="73"/>
                </a:cxn>
                <a:cxn ang="0">
                  <a:pos x="6" y="72"/>
                </a:cxn>
                <a:cxn ang="0">
                  <a:pos x="27" y="72"/>
                </a:cxn>
                <a:cxn ang="0">
                  <a:pos x="43" y="79"/>
                </a:cxn>
                <a:cxn ang="0">
                  <a:pos x="85" y="109"/>
                </a:cxn>
                <a:cxn ang="0">
                  <a:pos x="108" y="118"/>
                </a:cxn>
                <a:cxn ang="0">
                  <a:pos x="130" y="119"/>
                </a:cxn>
                <a:cxn ang="0">
                  <a:pos x="146" y="115"/>
                </a:cxn>
              </a:cxnLst>
              <a:rect l="0" t="0" r="r" b="b"/>
              <a:pathLst>
                <a:path w="153" h="119">
                  <a:moveTo>
                    <a:pt x="153" y="15"/>
                  </a:moveTo>
                  <a:lnTo>
                    <a:pt x="153" y="15"/>
                  </a:lnTo>
                  <a:lnTo>
                    <a:pt x="150" y="22"/>
                  </a:lnTo>
                  <a:lnTo>
                    <a:pt x="150" y="22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5" y="40"/>
                  </a:lnTo>
                  <a:lnTo>
                    <a:pt x="145" y="40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1"/>
                  </a:lnTo>
                  <a:lnTo>
                    <a:pt x="142" y="81"/>
                  </a:lnTo>
                  <a:lnTo>
                    <a:pt x="140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0" y="81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98" y="71"/>
                  </a:lnTo>
                  <a:lnTo>
                    <a:pt x="98" y="71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68" y="55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59" y="52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1" y="42"/>
                  </a:lnTo>
                  <a:lnTo>
                    <a:pt x="30" y="43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10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10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5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9" y="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7" y="11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6" y="13"/>
                  </a:lnTo>
                  <a:lnTo>
                    <a:pt x="98" y="14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6" y="17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3" y="17"/>
                  </a:lnTo>
                  <a:lnTo>
                    <a:pt x="113" y="17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3" y="23"/>
                  </a:lnTo>
                  <a:lnTo>
                    <a:pt x="113" y="2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8" y="39"/>
                  </a:lnTo>
                  <a:lnTo>
                    <a:pt x="108" y="39"/>
                  </a:lnTo>
                  <a:lnTo>
                    <a:pt x="109" y="39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6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0" y="17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2" y="17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6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9" y="16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6" y="18"/>
                  </a:lnTo>
                  <a:lnTo>
                    <a:pt x="136" y="18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40" y="17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1" y="15"/>
                  </a:lnTo>
                  <a:lnTo>
                    <a:pt x="151" y="15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3" y="15"/>
                  </a:lnTo>
                  <a:lnTo>
                    <a:pt x="153" y="15"/>
                  </a:lnTo>
                  <a:close/>
                  <a:moveTo>
                    <a:pt x="144" y="109"/>
                  </a:moveTo>
                  <a:lnTo>
                    <a:pt x="144" y="109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24" y="94"/>
                  </a:lnTo>
                  <a:lnTo>
                    <a:pt x="124" y="94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2" y="90"/>
                  </a:lnTo>
                  <a:lnTo>
                    <a:pt x="112" y="90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1" y="82"/>
                  </a:lnTo>
                  <a:lnTo>
                    <a:pt x="91" y="82"/>
                  </a:lnTo>
                  <a:lnTo>
                    <a:pt x="84" y="79"/>
                  </a:lnTo>
                  <a:lnTo>
                    <a:pt x="84" y="79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1" y="55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30" y="73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52" y="85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92" y="113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4" y="118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45" y="116"/>
                  </a:lnTo>
                  <a:lnTo>
                    <a:pt x="145" y="116"/>
                  </a:lnTo>
                  <a:lnTo>
                    <a:pt x="146" y="115"/>
                  </a:lnTo>
                  <a:lnTo>
                    <a:pt x="146" y="114"/>
                  </a:lnTo>
                  <a:lnTo>
                    <a:pt x="146" y="114"/>
                  </a:lnTo>
                  <a:lnTo>
                    <a:pt x="144" y="109"/>
                  </a:lnTo>
                  <a:lnTo>
                    <a:pt x="144" y="10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4" name="Freeform 45"/>
            <p:cNvSpPr>
              <a:spLocks noEditPoints="1"/>
            </p:cNvSpPr>
            <p:nvPr/>
          </p:nvSpPr>
          <p:spPr bwMode="auto">
            <a:xfrm>
              <a:off x="3758" y="2479"/>
              <a:ext cx="81" cy="36"/>
            </a:xfrm>
            <a:custGeom>
              <a:avLst/>
              <a:gdLst/>
              <a:ahLst/>
              <a:cxnLst>
                <a:cxn ang="0">
                  <a:pos x="74" y="30"/>
                </a:cxn>
                <a:cxn ang="0">
                  <a:pos x="65" y="27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0" y="35"/>
                </a:cxn>
                <a:cxn ang="0">
                  <a:pos x="54" y="34"/>
                </a:cxn>
                <a:cxn ang="0">
                  <a:pos x="52" y="34"/>
                </a:cxn>
                <a:cxn ang="0">
                  <a:pos x="43" y="23"/>
                </a:cxn>
                <a:cxn ang="0">
                  <a:pos x="33" y="19"/>
                </a:cxn>
                <a:cxn ang="0">
                  <a:pos x="30" y="22"/>
                </a:cxn>
                <a:cxn ang="0">
                  <a:pos x="32" y="27"/>
                </a:cxn>
                <a:cxn ang="0">
                  <a:pos x="29" y="31"/>
                </a:cxn>
                <a:cxn ang="0">
                  <a:pos x="25" y="28"/>
                </a:cxn>
                <a:cxn ang="0">
                  <a:pos x="21" y="30"/>
                </a:cxn>
                <a:cxn ang="0">
                  <a:pos x="20" y="35"/>
                </a:cxn>
                <a:cxn ang="0">
                  <a:pos x="14" y="34"/>
                </a:cxn>
                <a:cxn ang="0">
                  <a:pos x="12" y="31"/>
                </a:cxn>
                <a:cxn ang="0">
                  <a:pos x="10" y="32"/>
                </a:cxn>
                <a:cxn ang="0">
                  <a:pos x="1" y="32"/>
                </a:cxn>
                <a:cxn ang="0">
                  <a:pos x="0" y="29"/>
                </a:cxn>
                <a:cxn ang="0">
                  <a:pos x="9" y="24"/>
                </a:cxn>
                <a:cxn ang="0">
                  <a:pos x="16" y="20"/>
                </a:cxn>
                <a:cxn ang="0">
                  <a:pos x="18" y="20"/>
                </a:cxn>
                <a:cxn ang="0">
                  <a:pos x="22" y="20"/>
                </a:cxn>
                <a:cxn ang="0">
                  <a:pos x="31" y="16"/>
                </a:cxn>
                <a:cxn ang="0">
                  <a:pos x="48" y="18"/>
                </a:cxn>
                <a:cxn ang="0">
                  <a:pos x="52" y="21"/>
                </a:cxn>
                <a:cxn ang="0">
                  <a:pos x="58" y="21"/>
                </a:cxn>
                <a:cxn ang="0">
                  <a:pos x="70" y="23"/>
                </a:cxn>
                <a:cxn ang="0">
                  <a:pos x="78" y="26"/>
                </a:cxn>
                <a:cxn ang="0">
                  <a:pos x="81" y="30"/>
                </a:cxn>
                <a:cxn ang="0">
                  <a:pos x="24" y="16"/>
                </a:cxn>
                <a:cxn ang="0">
                  <a:pos x="36" y="13"/>
                </a:cxn>
                <a:cxn ang="0">
                  <a:pos x="45" y="14"/>
                </a:cxn>
                <a:cxn ang="0">
                  <a:pos x="53" y="18"/>
                </a:cxn>
                <a:cxn ang="0">
                  <a:pos x="53" y="16"/>
                </a:cxn>
                <a:cxn ang="0">
                  <a:pos x="56" y="11"/>
                </a:cxn>
                <a:cxn ang="0">
                  <a:pos x="52" y="6"/>
                </a:cxn>
                <a:cxn ang="0">
                  <a:pos x="48" y="6"/>
                </a:cxn>
                <a:cxn ang="0">
                  <a:pos x="45" y="10"/>
                </a:cxn>
                <a:cxn ang="0">
                  <a:pos x="43" y="10"/>
                </a:cxn>
                <a:cxn ang="0">
                  <a:pos x="42" y="5"/>
                </a:cxn>
                <a:cxn ang="0">
                  <a:pos x="36" y="0"/>
                </a:cxn>
                <a:cxn ang="0">
                  <a:pos x="29" y="2"/>
                </a:cxn>
                <a:cxn ang="0">
                  <a:pos x="27" y="9"/>
                </a:cxn>
                <a:cxn ang="0">
                  <a:pos x="25" y="9"/>
                </a:cxn>
                <a:cxn ang="0">
                  <a:pos x="22" y="7"/>
                </a:cxn>
                <a:cxn ang="0">
                  <a:pos x="18" y="14"/>
                </a:cxn>
                <a:cxn ang="0">
                  <a:pos x="24" y="16"/>
                </a:cxn>
              </a:cxnLst>
              <a:rect l="0" t="0" r="r" b="b"/>
              <a:pathLst>
                <a:path w="81" h="36">
                  <a:moveTo>
                    <a:pt x="79" y="32"/>
                  </a:moveTo>
                  <a:lnTo>
                    <a:pt x="79" y="32"/>
                  </a:lnTo>
                  <a:lnTo>
                    <a:pt x="76" y="32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5" y="27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8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3" y="23"/>
                  </a:lnTo>
                  <a:lnTo>
                    <a:pt x="40" y="21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8"/>
                  </a:lnTo>
                  <a:lnTo>
                    <a:pt x="31" y="29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3" y="27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2" y="31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5" y="27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7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5" y="20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3" y="24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80" y="28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79" y="32"/>
                  </a:lnTo>
                  <a:lnTo>
                    <a:pt x="79" y="32"/>
                  </a:lnTo>
                  <a:close/>
                  <a:moveTo>
                    <a:pt x="24" y="16"/>
                  </a:moveTo>
                  <a:lnTo>
                    <a:pt x="24" y="16"/>
                  </a:lnTo>
                  <a:lnTo>
                    <a:pt x="27" y="14"/>
                  </a:lnTo>
                  <a:lnTo>
                    <a:pt x="30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8" y="15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5" y="8"/>
                  </a:lnTo>
                  <a:lnTo>
                    <a:pt x="54" y="7"/>
                  </a:lnTo>
                  <a:lnTo>
                    <a:pt x="52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6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9" y="16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FFFC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6" name="Freeform 46"/>
            <p:cNvSpPr>
              <a:spLocks noEditPoints="1"/>
            </p:cNvSpPr>
            <p:nvPr/>
          </p:nvSpPr>
          <p:spPr bwMode="auto">
            <a:xfrm>
              <a:off x="3679" y="2573"/>
              <a:ext cx="126" cy="53"/>
            </a:xfrm>
            <a:custGeom>
              <a:avLst/>
              <a:gdLst/>
              <a:ahLst/>
              <a:cxnLst>
                <a:cxn ang="0">
                  <a:pos x="124" y="36"/>
                </a:cxn>
                <a:cxn ang="0">
                  <a:pos x="121" y="40"/>
                </a:cxn>
                <a:cxn ang="0">
                  <a:pos x="113" y="46"/>
                </a:cxn>
                <a:cxn ang="0">
                  <a:pos x="110" y="47"/>
                </a:cxn>
                <a:cxn ang="0">
                  <a:pos x="106" y="47"/>
                </a:cxn>
                <a:cxn ang="0">
                  <a:pos x="99" y="46"/>
                </a:cxn>
                <a:cxn ang="0">
                  <a:pos x="85" y="44"/>
                </a:cxn>
                <a:cxn ang="0">
                  <a:pos x="73" y="42"/>
                </a:cxn>
                <a:cxn ang="0">
                  <a:pos x="69" y="41"/>
                </a:cxn>
                <a:cxn ang="0">
                  <a:pos x="50" y="37"/>
                </a:cxn>
                <a:cxn ang="0">
                  <a:pos x="35" y="33"/>
                </a:cxn>
                <a:cxn ang="0">
                  <a:pos x="26" y="30"/>
                </a:cxn>
                <a:cxn ang="0">
                  <a:pos x="18" y="28"/>
                </a:cxn>
                <a:cxn ang="0">
                  <a:pos x="10" y="25"/>
                </a:cxn>
                <a:cxn ang="0">
                  <a:pos x="5" y="22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8" y="8"/>
                </a:cxn>
                <a:cxn ang="0">
                  <a:pos x="19" y="10"/>
                </a:cxn>
                <a:cxn ang="0">
                  <a:pos x="25" y="15"/>
                </a:cxn>
                <a:cxn ang="0">
                  <a:pos x="29" y="19"/>
                </a:cxn>
                <a:cxn ang="0">
                  <a:pos x="36" y="22"/>
                </a:cxn>
                <a:cxn ang="0">
                  <a:pos x="45" y="26"/>
                </a:cxn>
                <a:cxn ang="0">
                  <a:pos x="62" y="30"/>
                </a:cxn>
                <a:cxn ang="0">
                  <a:pos x="68" y="31"/>
                </a:cxn>
                <a:cxn ang="0">
                  <a:pos x="79" y="32"/>
                </a:cxn>
                <a:cxn ang="0">
                  <a:pos x="82" y="32"/>
                </a:cxn>
                <a:cxn ang="0">
                  <a:pos x="97" y="33"/>
                </a:cxn>
                <a:cxn ang="0">
                  <a:pos x="107" y="34"/>
                </a:cxn>
                <a:cxn ang="0">
                  <a:pos x="112" y="34"/>
                </a:cxn>
                <a:cxn ang="0">
                  <a:pos x="120" y="34"/>
                </a:cxn>
                <a:cxn ang="0">
                  <a:pos x="126" y="34"/>
                </a:cxn>
                <a:cxn ang="0">
                  <a:pos x="108" y="50"/>
                </a:cxn>
                <a:cxn ang="0">
                  <a:pos x="91" y="48"/>
                </a:cxn>
                <a:cxn ang="0">
                  <a:pos x="76" y="46"/>
                </a:cxn>
                <a:cxn ang="0">
                  <a:pos x="62" y="43"/>
                </a:cxn>
                <a:cxn ang="0">
                  <a:pos x="56" y="42"/>
                </a:cxn>
                <a:cxn ang="0">
                  <a:pos x="37" y="36"/>
                </a:cxn>
                <a:cxn ang="0">
                  <a:pos x="34" y="35"/>
                </a:cxn>
                <a:cxn ang="0">
                  <a:pos x="19" y="31"/>
                </a:cxn>
                <a:cxn ang="0">
                  <a:pos x="18" y="31"/>
                </a:cxn>
                <a:cxn ang="0">
                  <a:pos x="24" y="34"/>
                </a:cxn>
                <a:cxn ang="0">
                  <a:pos x="33" y="36"/>
                </a:cxn>
                <a:cxn ang="0">
                  <a:pos x="40" y="39"/>
                </a:cxn>
                <a:cxn ang="0">
                  <a:pos x="57" y="43"/>
                </a:cxn>
                <a:cxn ang="0">
                  <a:pos x="67" y="45"/>
                </a:cxn>
                <a:cxn ang="0">
                  <a:pos x="79" y="48"/>
                </a:cxn>
                <a:cxn ang="0">
                  <a:pos x="83" y="49"/>
                </a:cxn>
                <a:cxn ang="0">
                  <a:pos x="91" y="50"/>
                </a:cxn>
                <a:cxn ang="0">
                  <a:pos x="99" y="51"/>
                </a:cxn>
                <a:cxn ang="0">
                  <a:pos x="108" y="52"/>
                </a:cxn>
                <a:cxn ang="0">
                  <a:pos x="111" y="53"/>
                </a:cxn>
                <a:cxn ang="0">
                  <a:pos x="108" y="50"/>
                </a:cxn>
              </a:cxnLst>
              <a:rect l="0" t="0" r="r" b="b"/>
              <a:pathLst>
                <a:path w="126" h="53">
                  <a:moveTo>
                    <a:pt x="126" y="34"/>
                  </a:moveTo>
                  <a:lnTo>
                    <a:pt x="126" y="34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7" y="44"/>
                  </a:lnTo>
                  <a:lnTo>
                    <a:pt x="113" y="46"/>
                  </a:lnTo>
                  <a:lnTo>
                    <a:pt x="113" y="46"/>
                  </a:lnTo>
                  <a:lnTo>
                    <a:pt x="112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79" y="43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2" y="35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4" y="2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8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4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41" y="24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20" y="34"/>
                  </a:lnTo>
                  <a:lnTo>
                    <a:pt x="120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close/>
                  <a:moveTo>
                    <a:pt x="108" y="50"/>
                  </a:moveTo>
                  <a:lnTo>
                    <a:pt x="108" y="50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4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9" y="51"/>
                  </a:lnTo>
                  <a:lnTo>
                    <a:pt x="99" y="51"/>
                  </a:lnTo>
                  <a:lnTo>
                    <a:pt x="104" y="51"/>
                  </a:lnTo>
                  <a:lnTo>
                    <a:pt x="104" y="51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1" y="53"/>
                  </a:lnTo>
                  <a:lnTo>
                    <a:pt x="110" y="51"/>
                  </a:lnTo>
                  <a:lnTo>
                    <a:pt x="108" y="50"/>
                  </a:lnTo>
                  <a:lnTo>
                    <a:pt x="108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7" name="Freeform 47"/>
            <p:cNvSpPr>
              <a:spLocks noEditPoints="1"/>
            </p:cNvSpPr>
            <p:nvPr/>
          </p:nvSpPr>
          <p:spPr bwMode="auto">
            <a:xfrm>
              <a:off x="3808" y="2469"/>
              <a:ext cx="232" cy="249"/>
            </a:xfrm>
            <a:custGeom>
              <a:avLst/>
              <a:gdLst/>
              <a:ahLst/>
              <a:cxnLst>
                <a:cxn ang="0">
                  <a:pos x="130" y="249"/>
                </a:cxn>
                <a:cxn ang="0">
                  <a:pos x="106" y="244"/>
                </a:cxn>
                <a:cxn ang="0">
                  <a:pos x="86" y="238"/>
                </a:cxn>
                <a:cxn ang="0">
                  <a:pos x="60" y="225"/>
                </a:cxn>
                <a:cxn ang="0">
                  <a:pos x="36" y="213"/>
                </a:cxn>
                <a:cxn ang="0">
                  <a:pos x="16" y="208"/>
                </a:cxn>
                <a:cxn ang="0">
                  <a:pos x="21" y="200"/>
                </a:cxn>
                <a:cxn ang="0">
                  <a:pos x="41" y="206"/>
                </a:cxn>
                <a:cxn ang="0">
                  <a:pos x="64" y="217"/>
                </a:cxn>
                <a:cxn ang="0">
                  <a:pos x="91" y="230"/>
                </a:cxn>
                <a:cxn ang="0">
                  <a:pos x="105" y="235"/>
                </a:cxn>
                <a:cxn ang="0">
                  <a:pos x="119" y="238"/>
                </a:cxn>
                <a:cxn ang="0">
                  <a:pos x="177" y="114"/>
                </a:cxn>
                <a:cxn ang="0">
                  <a:pos x="177" y="106"/>
                </a:cxn>
                <a:cxn ang="0">
                  <a:pos x="179" y="117"/>
                </a:cxn>
                <a:cxn ang="0">
                  <a:pos x="180" y="107"/>
                </a:cxn>
                <a:cxn ang="0">
                  <a:pos x="183" y="105"/>
                </a:cxn>
                <a:cxn ang="0">
                  <a:pos x="181" y="117"/>
                </a:cxn>
                <a:cxn ang="0">
                  <a:pos x="186" y="108"/>
                </a:cxn>
                <a:cxn ang="0">
                  <a:pos x="191" y="88"/>
                </a:cxn>
                <a:cxn ang="0">
                  <a:pos x="189" y="79"/>
                </a:cxn>
                <a:cxn ang="0">
                  <a:pos x="167" y="82"/>
                </a:cxn>
                <a:cxn ang="0">
                  <a:pos x="165" y="91"/>
                </a:cxn>
                <a:cxn ang="0">
                  <a:pos x="172" y="110"/>
                </a:cxn>
                <a:cxn ang="0">
                  <a:pos x="210" y="116"/>
                </a:cxn>
                <a:cxn ang="0">
                  <a:pos x="206" y="92"/>
                </a:cxn>
                <a:cxn ang="0">
                  <a:pos x="195" y="110"/>
                </a:cxn>
                <a:cxn ang="0">
                  <a:pos x="187" y="122"/>
                </a:cxn>
                <a:cxn ang="0">
                  <a:pos x="196" y="119"/>
                </a:cxn>
                <a:cxn ang="0">
                  <a:pos x="198" y="118"/>
                </a:cxn>
                <a:cxn ang="0">
                  <a:pos x="189" y="124"/>
                </a:cxn>
                <a:cxn ang="0">
                  <a:pos x="200" y="124"/>
                </a:cxn>
                <a:cxn ang="0">
                  <a:pos x="210" y="116"/>
                </a:cxn>
                <a:cxn ang="0">
                  <a:pos x="224" y="132"/>
                </a:cxn>
                <a:cxn ang="0">
                  <a:pos x="205" y="126"/>
                </a:cxn>
                <a:cxn ang="0">
                  <a:pos x="206" y="130"/>
                </a:cxn>
                <a:cxn ang="0">
                  <a:pos x="199" y="128"/>
                </a:cxn>
                <a:cxn ang="0">
                  <a:pos x="221" y="151"/>
                </a:cxn>
                <a:cxn ang="0">
                  <a:pos x="232" y="140"/>
                </a:cxn>
                <a:cxn ang="0">
                  <a:pos x="13" y="199"/>
                </a:cxn>
                <a:cxn ang="0">
                  <a:pos x="4" y="200"/>
                </a:cxn>
                <a:cxn ang="0">
                  <a:pos x="4" y="207"/>
                </a:cxn>
                <a:cxn ang="0">
                  <a:pos x="14" y="207"/>
                </a:cxn>
                <a:cxn ang="0">
                  <a:pos x="187" y="127"/>
                </a:cxn>
                <a:cxn ang="0">
                  <a:pos x="186" y="124"/>
                </a:cxn>
                <a:cxn ang="0">
                  <a:pos x="179" y="119"/>
                </a:cxn>
                <a:cxn ang="0">
                  <a:pos x="175" y="126"/>
                </a:cxn>
                <a:cxn ang="0">
                  <a:pos x="183" y="131"/>
                </a:cxn>
                <a:cxn ang="0">
                  <a:pos x="188" y="130"/>
                </a:cxn>
                <a:cxn ang="0">
                  <a:pos x="81" y="14"/>
                </a:cxn>
                <a:cxn ang="0">
                  <a:pos x="88" y="10"/>
                </a:cxn>
                <a:cxn ang="0">
                  <a:pos x="96" y="2"/>
                </a:cxn>
                <a:cxn ang="0">
                  <a:pos x="88" y="5"/>
                </a:cxn>
                <a:cxn ang="0">
                  <a:pos x="81" y="9"/>
                </a:cxn>
                <a:cxn ang="0">
                  <a:pos x="83" y="0"/>
                </a:cxn>
                <a:cxn ang="0">
                  <a:pos x="79" y="8"/>
                </a:cxn>
                <a:cxn ang="0">
                  <a:pos x="81" y="14"/>
                </a:cxn>
              </a:cxnLst>
              <a:rect l="0" t="0" r="r" b="b"/>
              <a:pathLst>
                <a:path w="232" h="249">
                  <a:moveTo>
                    <a:pt x="131" y="242"/>
                  </a:moveTo>
                  <a:lnTo>
                    <a:pt x="131" y="242"/>
                  </a:lnTo>
                  <a:lnTo>
                    <a:pt x="131" y="248"/>
                  </a:lnTo>
                  <a:lnTo>
                    <a:pt x="131" y="248"/>
                  </a:lnTo>
                  <a:lnTo>
                    <a:pt x="130" y="249"/>
                  </a:lnTo>
                  <a:lnTo>
                    <a:pt x="130" y="249"/>
                  </a:lnTo>
                  <a:lnTo>
                    <a:pt x="123" y="248"/>
                  </a:lnTo>
                  <a:lnTo>
                    <a:pt x="123" y="248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2" y="236"/>
                  </a:lnTo>
                  <a:lnTo>
                    <a:pt x="82" y="236"/>
                  </a:lnTo>
                  <a:lnTo>
                    <a:pt x="74" y="232"/>
                  </a:lnTo>
                  <a:lnTo>
                    <a:pt x="74" y="232"/>
                  </a:lnTo>
                  <a:lnTo>
                    <a:pt x="60" y="225"/>
                  </a:lnTo>
                  <a:lnTo>
                    <a:pt x="60" y="225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6" y="213"/>
                  </a:lnTo>
                  <a:lnTo>
                    <a:pt x="36" y="213"/>
                  </a:lnTo>
                  <a:lnTo>
                    <a:pt x="32" y="211"/>
                  </a:lnTo>
                  <a:lnTo>
                    <a:pt x="28" y="210"/>
                  </a:lnTo>
                  <a:lnTo>
                    <a:pt x="28" y="210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6" y="208"/>
                  </a:lnTo>
                  <a:lnTo>
                    <a:pt x="16" y="208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20" y="201"/>
                  </a:lnTo>
                  <a:lnTo>
                    <a:pt x="20" y="201"/>
                  </a:lnTo>
                  <a:lnTo>
                    <a:pt x="21" y="200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9" y="220"/>
                  </a:lnTo>
                  <a:lnTo>
                    <a:pt x="69" y="220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6" y="228"/>
                  </a:lnTo>
                  <a:lnTo>
                    <a:pt x="91" y="230"/>
                  </a:lnTo>
                  <a:lnTo>
                    <a:pt x="91" y="230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105" y="235"/>
                  </a:lnTo>
                  <a:lnTo>
                    <a:pt x="105" y="235"/>
                  </a:lnTo>
                  <a:lnTo>
                    <a:pt x="110" y="236"/>
                  </a:lnTo>
                  <a:lnTo>
                    <a:pt x="110" y="236"/>
                  </a:lnTo>
                  <a:lnTo>
                    <a:pt x="118" y="238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19" y="238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1" y="242"/>
                  </a:lnTo>
                  <a:lnTo>
                    <a:pt x="131" y="242"/>
                  </a:lnTo>
                  <a:close/>
                  <a:moveTo>
                    <a:pt x="177" y="114"/>
                  </a:moveTo>
                  <a:lnTo>
                    <a:pt x="177" y="114"/>
                  </a:lnTo>
                  <a:lnTo>
                    <a:pt x="176" y="107"/>
                  </a:lnTo>
                  <a:lnTo>
                    <a:pt x="176" y="10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8"/>
                  </a:lnTo>
                  <a:lnTo>
                    <a:pt x="178" y="108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80" y="116"/>
                  </a:lnTo>
                  <a:lnTo>
                    <a:pt x="180" y="116"/>
                  </a:lnTo>
                  <a:lnTo>
                    <a:pt x="180" y="107"/>
                  </a:lnTo>
                  <a:lnTo>
                    <a:pt x="180" y="107"/>
                  </a:lnTo>
                  <a:lnTo>
                    <a:pt x="181" y="104"/>
                  </a:lnTo>
                  <a:lnTo>
                    <a:pt x="181" y="104"/>
                  </a:lnTo>
                  <a:lnTo>
                    <a:pt x="182" y="104"/>
                  </a:lnTo>
                  <a:lnTo>
                    <a:pt x="182" y="104"/>
                  </a:lnTo>
                  <a:lnTo>
                    <a:pt x="183" y="105"/>
                  </a:lnTo>
                  <a:lnTo>
                    <a:pt x="183" y="105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81" y="117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83" y="117"/>
                  </a:lnTo>
                  <a:lnTo>
                    <a:pt x="183" y="117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9" y="101"/>
                  </a:lnTo>
                  <a:lnTo>
                    <a:pt x="189" y="101"/>
                  </a:lnTo>
                  <a:lnTo>
                    <a:pt x="190" y="97"/>
                  </a:lnTo>
                  <a:lnTo>
                    <a:pt x="191" y="92"/>
                  </a:lnTo>
                  <a:lnTo>
                    <a:pt x="191" y="92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91" y="80"/>
                  </a:lnTo>
                  <a:lnTo>
                    <a:pt x="189" y="79"/>
                  </a:lnTo>
                  <a:lnTo>
                    <a:pt x="189" y="79"/>
                  </a:lnTo>
                  <a:lnTo>
                    <a:pt x="183" y="79"/>
                  </a:lnTo>
                  <a:lnTo>
                    <a:pt x="177" y="80"/>
                  </a:lnTo>
                  <a:lnTo>
                    <a:pt x="177" y="80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67" y="82"/>
                  </a:lnTo>
                  <a:lnTo>
                    <a:pt x="167" y="82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65" y="94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72" y="110"/>
                  </a:lnTo>
                  <a:lnTo>
                    <a:pt x="172" y="110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7" y="116"/>
                  </a:lnTo>
                  <a:lnTo>
                    <a:pt x="177" y="114"/>
                  </a:lnTo>
                  <a:lnTo>
                    <a:pt x="177" y="114"/>
                  </a:lnTo>
                  <a:close/>
                  <a:moveTo>
                    <a:pt x="210" y="116"/>
                  </a:moveTo>
                  <a:lnTo>
                    <a:pt x="210" y="116"/>
                  </a:lnTo>
                  <a:lnTo>
                    <a:pt x="214" y="106"/>
                  </a:lnTo>
                  <a:lnTo>
                    <a:pt x="214" y="106"/>
                  </a:lnTo>
                  <a:lnTo>
                    <a:pt x="217" y="98"/>
                  </a:lnTo>
                  <a:lnTo>
                    <a:pt x="217" y="98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199" y="106"/>
                  </a:lnTo>
                  <a:lnTo>
                    <a:pt x="199" y="106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0" y="115"/>
                  </a:lnTo>
                  <a:lnTo>
                    <a:pt x="190" y="115"/>
                  </a:lnTo>
                  <a:lnTo>
                    <a:pt x="185" y="120"/>
                  </a:lnTo>
                  <a:lnTo>
                    <a:pt x="185" y="120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6" y="119"/>
                  </a:lnTo>
                  <a:lnTo>
                    <a:pt x="197" y="118"/>
                  </a:lnTo>
                  <a:lnTo>
                    <a:pt x="197" y="118"/>
                  </a:lnTo>
                  <a:lnTo>
                    <a:pt x="197" y="116"/>
                  </a:lnTo>
                  <a:lnTo>
                    <a:pt x="197" y="116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198" y="119"/>
                  </a:lnTo>
                  <a:lnTo>
                    <a:pt x="197" y="121"/>
                  </a:lnTo>
                  <a:lnTo>
                    <a:pt x="195" y="123"/>
                  </a:lnTo>
                  <a:lnTo>
                    <a:pt x="195" y="123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190" y="125"/>
                  </a:lnTo>
                  <a:lnTo>
                    <a:pt x="191" y="126"/>
                  </a:lnTo>
                  <a:lnTo>
                    <a:pt x="191" y="126"/>
                  </a:lnTo>
                  <a:lnTo>
                    <a:pt x="195" y="125"/>
                  </a:lnTo>
                  <a:lnTo>
                    <a:pt x="195" y="125"/>
                  </a:lnTo>
                  <a:lnTo>
                    <a:pt x="200" y="124"/>
                  </a:lnTo>
                  <a:lnTo>
                    <a:pt x="200" y="124"/>
                  </a:lnTo>
                  <a:lnTo>
                    <a:pt x="203" y="123"/>
                  </a:lnTo>
                  <a:lnTo>
                    <a:pt x="206" y="121"/>
                  </a:lnTo>
                  <a:lnTo>
                    <a:pt x="208" y="118"/>
                  </a:lnTo>
                  <a:lnTo>
                    <a:pt x="210" y="116"/>
                  </a:lnTo>
                  <a:lnTo>
                    <a:pt x="210" y="116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29" y="136"/>
                  </a:lnTo>
                  <a:lnTo>
                    <a:pt x="229" y="136"/>
                  </a:lnTo>
                  <a:lnTo>
                    <a:pt x="224" y="132"/>
                  </a:lnTo>
                  <a:lnTo>
                    <a:pt x="224" y="132"/>
                  </a:lnTo>
                  <a:lnTo>
                    <a:pt x="219" y="129"/>
                  </a:lnTo>
                  <a:lnTo>
                    <a:pt x="214" y="127"/>
                  </a:lnTo>
                  <a:lnTo>
                    <a:pt x="214" y="127"/>
                  </a:lnTo>
                  <a:lnTo>
                    <a:pt x="207" y="126"/>
                  </a:lnTo>
                  <a:lnTo>
                    <a:pt x="207" y="126"/>
                  </a:lnTo>
                  <a:lnTo>
                    <a:pt x="205" y="126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6" y="129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30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99" y="128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203" y="132"/>
                  </a:lnTo>
                  <a:lnTo>
                    <a:pt x="210" y="138"/>
                  </a:lnTo>
                  <a:lnTo>
                    <a:pt x="221" y="151"/>
                  </a:lnTo>
                  <a:lnTo>
                    <a:pt x="221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7" y="145"/>
                  </a:lnTo>
                  <a:lnTo>
                    <a:pt x="227" y="145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39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8" y="200"/>
                  </a:moveTo>
                  <a:lnTo>
                    <a:pt x="18" y="200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8" y="199"/>
                  </a:lnTo>
                  <a:lnTo>
                    <a:pt x="8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4" y="207"/>
                  </a:lnTo>
                  <a:lnTo>
                    <a:pt x="4" y="207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4" y="208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8" y="200"/>
                  </a:lnTo>
                  <a:lnTo>
                    <a:pt x="18" y="200"/>
                  </a:lnTo>
                  <a:close/>
                  <a:moveTo>
                    <a:pt x="187" y="127"/>
                  </a:moveTo>
                  <a:lnTo>
                    <a:pt x="187" y="127"/>
                  </a:lnTo>
                  <a:lnTo>
                    <a:pt x="187" y="126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79" y="119"/>
                  </a:lnTo>
                  <a:lnTo>
                    <a:pt x="179" y="119"/>
                  </a:lnTo>
                  <a:lnTo>
                    <a:pt x="179" y="119"/>
                  </a:lnTo>
                  <a:lnTo>
                    <a:pt x="179" y="119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7" y="119"/>
                  </a:lnTo>
                  <a:lnTo>
                    <a:pt x="177" y="119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80" y="127"/>
                  </a:lnTo>
                  <a:lnTo>
                    <a:pt x="180" y="127"/>
                  </a:lnTo>
                  <a:lnTo>
                    <a:pt x="182" y="128"/>
                  </a:lnTo>
                  <a:lnTo>
                    <a:pt x="183" y="130"/>
                  </a:lnTo>
                  <a:lnTo>
                    <a:pt x="183" y="130"/>
                  </a:lnTo>
                  <a:lnTo>
                    <a:pt x="183" y="131"/>
                  </a:lnTo>
                  <a:lnTo>
                    <a:pt x="183" y="131"/>
                  </a:lnTo>
                  <a:lnTo>
                    <a:pt x="186" y="135"/>
                  </a:lnTo>
                  <a:lnTo>
                    <a:pt x="186" y="135"/>
                  </a:lnTo>
                  <a:lnTo>
                    <a:pt x="188" y="132"/>
                  </a:lnTo>
                  <a:lnTo>
                    <a:pt x="188" y="132"/>
                  </a:lnTo>
                  <a:lnTo>
                    <a:pt x="188" y="130"/>
                  </a:lnTo>
                  <a:lnTo>
                    <a:pt x="187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7" y="127"/>
                  </a:lnTo>
                  <a:close/>
                  <a:moveTo>
                    <a:pt x="81" y="14"/>
                  </a:moveTo>
                  <a:lnTo>
                    <a:pt x="81" y="14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2" y="6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1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9" y="8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4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8" name="Freeform 48"/>
            <p:cNvSpPr>
              <a:spLocks noEditPoints="1"/>
            </p:cNvSpPr>
            <p:nvPr/>
          </p:nvSpPr>
          <p:spPr bwMode="auto">
            <a:xfrm>
              <a:off x="3697" y="2500"/>
              <a:ext cx="197" cy="105"/>
            </a:xfrm>
            <a:custGeom>
              <a:avLst/>
              <a:gdLst/>
              <a:ahLst/>
              <a:cxnLst>
                <a:cxn ang="0">
                  <a:pos x="172" y="89"/>
                </a:cxn>
                <a:cxn ang="0">
                  <a:pos x="168" y="84"/>
                </a:cxn>
                <a:cxn ang="0">
                  <a:pos x="162" y="79"/>
                </a:cxn>
                <a:cxn ang="0">
                  <a:pos x="163" y="75"/>
                </a:cxn>
                <a:cxn ang="0">
                  <a:pos x="185" y="72"/>
                </a:cxn>
                <a:cxn ang="0">
                  <a:pos x="197" y="76"/>
                </a:cxn>
                <a:cxn ang="0">
                  <a:pos x="94" y="1"/>
                </a:cxn>
                <a:cxn ang="0">
                  <a:pos x="90" y="12"/>
                </a:cxn>
                <a:cxn ang="0">
                  <a:pos x="80" y="17"/>
                </a:cxn>
                <a:cxn ang="0">
                  <a:pos x="128" y="61"/>
                </a:cxn>
                <a:cxn ang="0">
                  <a:pos x="140" y="64"/>
                </a:cxn>
                <a:cxn ang="0">
                  <a:pos x="138" y="46"/>
                </a:cxn>
                <a:cxn ang="0">
                  <a:pos x="128" y="61"/>
                </a:cxn>
                <a:cxn ang="0">
                  <a:pos x="104" y="32"/>
                </a:cxn>
                <a:cxn ang="0">
                  <a:pos x="125" y="36"/>
                </a:cxn>
                <a:cxn ang="0">
                  <a:pos x="116" y="18"/>
                </a:cxn>
                <a:cxn ang="0">
                  <a:pos x="98" y="25"/>
                </a:cxn>
                <a:cxn ang="0">
                  <a:pos x="97" y="68"/>
                </a:cxn>
                <a:cxn ang="0">
                  <a:pos x="102" y="57"/>
                </a:cxn>
                <a:cxn ang="0">
                  <a:pos x="74" y="52"/>
                </a:cxn>
                <a:cxn ang="0">
                  <a:pos x="144" y="76"/>
                </a:cxn>
                <a:cxn ang="0">
                  <a:pos x="138" y="83"/>
                </a:cxn>
                <a:cxn ang="0">
                  <a:pos x="132" y="91"/>
                </a:cxn>
                <a:cxn ang="0">
                  <a:pos x="112" y="87"/>
                </a:cxn>
                <a:cxn ang="0">
                  <a:pos x="104" y="84"/>
                </a:cxn>
                <a:cxn ang="0">
                  <a:pos x="109" y="96"/>
                </a:cxn>
                <a:cxn ang="0">
                  <a:pos x="110" y="105"/>
                </a:cxn>
                <a:cxn ang="0">
                  <a:pos x="88" y="104"/>
                </a:cxn>
                <a:cxn ang="0">
                  <a:pos x="64" y="103"/>
                </a:cxn>
                <a:cxn ang="0">
                  <a:pos x="41" y="100"/>
                </a:cxn>
                <a:cxn ang="0">
                  <a:pos x="13" y="90"/>
                </a:cxn>
                <a:cxn ang="0">
                  <a:pos x="0" y="73"/>
                </a:cxn>
                <a:cxn ang="0">
                  <a:pos x="10" y="65"/>
                </a:cxn>
                <a:cxn ang="0">
                  <a:pos x="24" y="71"/>
                </a:cxn>
                <a:cxn ang="0">
                  <a:pos x="56" y="78"/>
                </a:cxn>
                <a:cxn ang="0">
                  <a:pos x="69" y="79"/>
                </a:cxn>
                <a:cxn ang="0">
                  <a:pos x="103" y="81"/>
                </a:cxn>
                <a:cxn ang="0">
                  <a:pos x="126" y="78"/>
                </a:cxn>
                <a:cxn ang="0">
                  <a:pos x="144" y="76"/>
                </a:cxn>
                <a:cxn ang="0">
                  <a:pos x="8" y="74"/>
                </a:cxn>
                <a:cxn ang="0">
                  <a:pos x="8" y="81"/>
                </a:cxn>
                <a:cxn ang="0">
                  <a:pos x="13" y="81"/>
                </a:cxn>
                <a:cxn ang="0">
                  <a:pos x="15" y="86"/>
                </a:cxn>
                <a:cxn ang="0">
                  <a:pos x="18" y="85"/>
                </a:cxn>
                <a:cxn ang="0">
                  <a:pos x="20" y="90"/>
                </a:cxn>
                <a:cxn ang="0">
                  <a:pos x="26" y="88"/>
                </a:cxn>
                <a:cxn ang="0">
                  <a:pos x="28" y="92"/>
                </a:cxn>
                <a:cxn ang="0">
                  <a:pos x="141" y="15"/>
                </a:cxn>
                <a:cxn ang="0">
                  <a:pos x="153" y="21"/>
                </a:cxn>
                <a:cxn ang="0">
                  <a:pos x="43" y="63"/>
                </a:cxn>
                <a:cxn ang="0">
                  <a:pos x="56" y="58"/>
                </a:cxn>
                <a:cxn ang="0">
                  <a:pos x="72" y="33"/>
                </a:cxn>
                <a:cxn ang="0">
                  <a:pos x="56" y="30"/>
                </a:cxn>
                <a:cxn ang="0">
                  <a:pos x="41" y="51"/>
                </a:cxn>
                <a:cxn ang="0">
                  <a:pos x="168" y="59"/>
                </a:cxn>
                <a:cxn ang="0">
                  <a:pos x="168" y="40"/>
                </a:cxn>
                <a:cxn ang="0">
                  <a:pos x="158" y="34"/>
                </a:cxn>
                <a:cxn ang="0">
                  <a:pos x="159" y="57"/>
                </a:cxn>
              </a:cxnLst>
              <a:rect l="0" t="0" r="r" b="b"/>
              <a:pathLst>
                <a:path w="197" h="105">
                  <a:moveTo>
                    <a:pt x="197" y="80"/>
                  </a:moveTo>
                  <a:lnTo>
                    <a:pt x="197" y="80"/>
                  </a:lnTo>
                  <a:lnTo>
                    <a:pt x="197" y="81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0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9" y="8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0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0" y="76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5" y="72"/>
                  </a:lnTo>
                  <a:lnTo>
                    <a:pt x="185" y="72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2" y="70"/>
                  </a:lnTo>
                  <a:lnTo>
                    <a:pt x="192" y="70"/>
                  </a:lnTo>
                  <a:lnTo>
                    <a:pt x="195" y="72"/>
                  </a:lnTo>
                  <a:lnTo>
                    <a:pt x="196" y="74"/>
                  </a:lnTo>
                  <a:lnTo>
                    <a:pt x="197" y="76"/>
                  </a:lnTo>
                  <a:lnTo>
                    <a:pt x="197" y="76"/>
                  </a:lnTo>
                  <a:lnTo>
                    <a:pt x="197" y="80"/>
                  </a:lnTo>
                  <a:lnTo>
                    <a:pt x="197" y="80"/>
                  </a:lnTo>
                  <a:close/>
                  <a:moveTo>
                    <a:pt x="104" y="5"/>
                  </a:moveTo>
                  <a:lnTo>
                    <a:pt x="104" y="5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9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0" y="12"/>
                  </a:lnTo>
                  <a:lnTo>
                    <a:pt x="88" y="12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14"/>
                  </a:lnTo>
                  <a:lnTo>
                    <a:pt x="83" y="16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95" y="12"/>
                  </a:lnTo>
                  <a:lnTo>
                    <a:pt x="104" y="5"/>
                  </a:lnTo>
                  <a:lnTo>
                    <a:pt x="104" y="5"/>
                  </a:lnTo>
                  <a:close/>
                  <a:moveTo>
                    <a:pt x="128" y="61"/>
                  </a:moveTo>
                  <a:lnTo>
                    <a:pt x="128" y="61"/>
                  </a:lnTo>
                  <a:lnTo>
                    <a:pt x="130" y="64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8" y="65"/>
                  </a:lnTo>
                  <a:lnTo>
                    <a:pt x="138" y="65"/>
                  </a:lnTo>
                  <a:lnTo>
                    <a:pt x="140" y="64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3" y="50"/>
                  </a:lnTo>
                  <a:lnTo>
                    <a:pt x="131" y="53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8" y="61"/>
                  </a:lnTo>
                  <a:close/>
                  <a:moveTo>
                    <a:pt x="98" y="25"/>
                  </a:moveTo>
                  <a:lnTo>
                    <a:pt x="98" y="25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24" y="24"/>
                  </a:lnTo>
                  <a:lnTo>
                    <a:pt x="124" y="24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4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98" y="25"/>
                  </a:lnTo>
                  <a:lnTo>
                    <a:pt x="98" y="25"/>
                  </a:lnTo>
                  <a:close/>
                  <a:moveTo>
                    <a:pt x="74" y="66"/>
                  </a:moveTo>
                  <a:lnTo>
                    <a:pt x="74" y="66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82" y="69"/>
                  </a:lnTo>
                  <a:lnTo>
                    <a:pt x="87" y="69"/>
                  </a:lnTo>
                  <a:lnTo>
                    <a:pt x="87" y="69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101" y="66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5" y="62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4" y="66"/>
                  </a:lnTo>
                  <a:close/>
                  <a:moveTo>
                    <a:pt x="144" y="76"/>
                  </a:moveTo>
                  <a:lnTo>
                    <a:pt x="144" y="76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0" y="79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37" y="84"/>
                  </a:lnTo>
                  <a:lnTo>
                    <a:pt x="137" y="84"/>
                  </a:lnTo>
                  <a:lnTo>
                    <a:pt x="136" y="87"/>
                  </a:lnTo>
                  <a:lnTo>
                    <a:pt x="136" y="87"/>
                  </a:lnTo>
                  <a:lnTo>
                    <a:pt x="135" y="89"/>
                  </a:lnTo>
                  <a:lnTo>
                    <a:pt x="135" y="89"/>
                  </a:lnTo>
                  <a:lnTo>
                    <a:pt x="134" y="91"/>
                  </a:lnTo>
                  <a:lnTo>
                    <a:pt x="132" y="91"/>
                  </a:lnTo>
                  <a:lnTo>
                    <a:pt x="132" y="91"/>
                  </a:lnTo>
                  <a:lnTo>
                    <a:pt x="129" y="90"/>
                  </a:lnTo>
                  <a:lnTo>
                    <a:pt x="129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17" y="90"/>
                  </a:lnTo>
                  <a:lnTo>
                    <a:pt x="115" y="89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08" y="84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3" y="90"/>
                  </a:lnTo>
                  <a:lnTo>
                    <a:pt x="105" y="92"/>
                  </a:lnTo>
                  <a:lnTo>
                    <a:pt x="107" y="94"/>
                  </a:lnTo>
                  <a:lnTo>
                    <a:pt x="109" y="96"/>
                  </a:lnTo>
                  <a:lnTo>
                    <a:pt x="109" y="96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12" y="98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0" y="104"/>
                  </a:lnTo>
                  <a:lnTo>
                    <a:pt x="110" y="104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4" y="104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64" y="103"/>
                  </a:lnTo>
                  <a:lnTo>
                    <a:pt x="64" y="103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18" y="93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8" y="87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6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3" y="67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9" y="72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8" y="79"/>
                  </a:lnTo>
                  <a:lnTo>
                    <a:pt x="118" y="79"/>
                  </a:lnTo>
                  <a:lnTo>
                    <a:pt x="122" y="79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34" y="77"/>
                  </a:lnTo>
                  <a:lnTo>
                    <a:pt x="134" y="77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4" y="76"/>
                  </a:lnTo>
                  <a:lnTo>
                    <a:pt x="144" y="76"/>
                  </a:lnTo>
                  <a:close/>
                  <a:moveTo>
                    <a:pt x="8" y="80"/>
                  </a:move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80"/>
                  </a:lnTo>
                  <a:lnTo>
                    <a:pt x="8" y="80"/>
                  </a:lnTo>
                  <a:close/>
                  <a:moveTo>
                    <a:pt x="15" y="85"/>
                  </a:moveTo>
                  <a:lnTo>
                    <a:pt x="15" y="85"/>
                  </a:lnTo>
                  <a:lnTo>
                    <a:pt x="14" y="83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1" y="81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5" y="85"/>
                  </a:lnTo>
                  <a:close/>
                  <a:moveTo>
                    <a:pt x="21" y="90"/>
                  </a:moveTo>
                  <a:lnTo>
                    <a:pt x="21" y="90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8" y="88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1" y="90"/>
                  </a:lnTo>
                  <a:close/>
                  <a:moveTo>
                    <a:pt x="28" y="91"/>
                  </a:moveTo>
                  <a:lnTo>
                    <a:pt x="28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6" y="91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8" y="91"/>
                  </a:lnTo>
                  <a:close/>
                  <a:moveTo>
                    <a:pt x="153" y="21"/>
                  </a:moveTo>
                  <a:lnTo>
                    <a:pt x="153" y="21"/>
                  </a:lnTo>
                  <a:lnTo>
                    <a:pt x="148" y="17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37" y="15"/>
                  </a:lnTo>
                  <a:lnTo>
                    <a:pt x="137" y="15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1"/>
                  </a:lnTo>
                  <a:lnTo>
                    <a:pt x="153" y="21"/>
                  </a:lnTo>
                  <a:close/>
                  <a:moveTo>
                    <a:pt x="42" y="60"/>
                  </a:moveTo>
                  <a:lnTo>
                    <a:pt x="42" y="60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5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4" y="61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2" y="33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4" y="43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51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0"/>
                  </a:lnTo>
                  <a:close/>
                  <a:moveTo>
                    <a:pt x="165" y="61"/>
                  </a:moveTo>
                  <a:lnTo>
                    <a:pt x="165" y="61"/>
                  </a:lnTo>
                  <a:lnTo>
                    <a:pt x="168" y="59"/>
                  </a:lnTo>
                  <a:lnTo>
                    <a:pt x="170" y="58"/>
                  </a:lnTo>
                  <a:lnTo>
                    <a:pt x="171" y="55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0" y="42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57" y="49"/>
                  </a:lnTo>
                  <a:lnTo>
                    <a:pt x="157" y="49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60" y="59"/>
                  </a:lnTo>
                  <a:lnTo>
                    <a:pt x="161" y="60"/>
                  </a:lnTo>
                  <a:lnTo>
                    <a:pt x="163" y="61"/>
                  </a:lnTo>
                  <a:lnTo>
                    <a:pt x="165" y="61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49"/>
            <p:cNvSpPr>
              <a:spLocks noEditPoints="1"/>
            </p:cNvSpPr>
            <p:nvPr/>
          </p:nvSpPr>
          <p:spPr bwMode="auto">
            <a:xfrm>
              <a:off x="3706" y="2507"/>
              <a:ext cx="181" cy="71"/>
            </a:xfrm>
            <a:custGeom>
              <a:avLst/>
              <a:gdLst/>
              <a:ahLst/>
              <a:cxnLst>
                <a:cxn ang="0">
                  <a:pos x="14" y="37"/>
                </a:cxn>
                <a:cxn ang="0">
                  <a:pos x="31" y="19"/>
                </a:cxn>
                <a:cxn ang="0">
                  <a:pos x="44" y="3"/>
                </a:cxn>
                <a:cxn ang="0">
                  <a:pos x="55" y="8"/>
                </a:cxn>
                <a:cxn ang="0">
                  <a:pos x="60" y="12"/>
                </a:cxn>
                <a:cxn ang="0">
                  <a:pos x="36" y="30"/>
                </a:cxn>
                <a:cxn ang="0">
                  <a:pos x="31" y="54"/>
                </a:cxn>
                <a:cxn ang="0">
                  <a:pos x="44" y="58"/>
                </a:cxn>
                <a:cxn ang="0">
                  <a:pos x="55" y="40"/>
                </a:cxn>
                <a:cxn ang="0">
                  <a:pos x="71" y="31"/>
                </a:cxn>
                <a:cxn ang="0">
                  <a:pos x="63" y="43"/>
                </a:cxn>
                <a:cxn ang="0">
                  <a:pos x="70" y="64"/>
                </a:cxn>
                <a:cxn ang="0">
                  <a:pos x="51" y="64"/>
                </a:cxn>
                <a:cxn ang="0">
                  <a:pos x="30" y="60"/>
                </a:cxn>
                <a:cxn ang="0">
                  <a:pos x="9" y="51"/>
                </a:cxn>
                <a:cxn ang="0">
                  <a:pos x="128" y="31"/>
                </a:cxn>
                <a:cxn ang="0">
                  <a:pos x="134" y="54"/>
                </a:cxn>
                <a:cxn ang="0">
                  <a:pos x="134" y="60"/>
                </a:cxn>
                <a:cxn ang="0">
                  <a:pos x="162" y="55"/>
                </a:cxn>
                <a:cxn ang="0">
                  <a:pos x="176" y="47"/>
                </a:cxn>
                <a:cxn ang="0">
                  <a:pos x="164" y="25"/>
                </a:cxn>
                <a:cxn ang="0">
                  <a:pos x="154" y="13"/>
                </a:cxn>
                <a:cxn ang="0">
                  <a:pos x="136" y="4"/>
                </a:cxn>
                <a:cxn ang="0">
                  <a:pos x="147" y="14"/>
                </a:cxn>
                <a:cxn ang="0">
                  <a:pos x="165" y="48"/>
                </a:cxn>
                <a:cxn ang="0">
                  <a:pos x="151" y="56"/>
                </a:cxn>
                <a:cxn ang="0">
                  <a:pos x="142" y="33"/>
                </a:cxn>
                <a:cxn ang="0">
                  <a:pos x="119" y="6"/>
                </a:cxn>
                <a:cxn ang="0">
                  <a:pos x="111" y="9"/>
                </a:cxn>
                <a:cxn ang="0">
                  <a:pos x="116" y="15"/>
                </a:cxn>
                <a:cxn ang="0">
                  <a:pos x="169" y="56"/>
                </a:cxn>
                <a:cxn ang="0">
                  <a:pos x="157" y="58"/>
                </a:cxn>
                <a:cxn ang="0">
                  <a:pos x="141" y="61"/>
                </a:cxn>
                <a:cxn ang="0">
                  <a:pos x="110" y="64"/>
                </a:cxn>
                <a:cxn ang="0">
                  <a:pos x="83" y="66"/>
                </a:cxn>
                <a:cxn ang="0">
                  <a:pos x="48" y="66"/>
                </a:cxn>
                <a:cxn ang="0">
                  <a:pos x="29" y="61"/>
                </a:cxn>
                <a:cxn ang="0">
                  <a:pos x="4" y="50"/>
                </a:cxn>
                <a:cxn ang="0">
                  <a:pos x="9" y="59"/>
                </a:cxn>
                <a:cxn ang="0">
                  <a:pos x="37" y="67"/>
                </a:cxn>
                <a:cxn ang="0">
                  <a:pos x="84" y="71"/>
                </a:cxn>
                <a:cxn ang="0">
                  <a:pos x="102" y="70"/>
                </a:cxn>
                <a:cxn ang="0">
                  <a:pos x="131" y="67"/>
                </a:cxn>
                <a:cxn ang="0">
                  <a:pos x="159" y="65"/>
                </a:cxn>
                <a:cxn ang="0">
                  <a:pos x="180" y="56"/>
                </a:cxn>
                <a:cxn ang="0">
                  <a:pos x="75" y="31"/>
                </a:cxn>
                <a:cxn ang="0">
                  <a:pos x="95" y="49"/>
                </a:cxn>
                <a:cxn ang="0">
                  <a:pos x="104" y="43"/>
                </a:cxn>
                <a:cxn ang="0">
                  <a:pos x="95" y="29"/>
                </a:cxn>
                <a:cxn ang="0">
                  <a:pos x="65" y="9"/>
                </a:cxn>
                <a:cxn ang="0">
                  <a:pos x="97" y="63"/>
                </a:cxn>
                <a:cxn ang="0">
                  <a:pos x="115" y="54"/>
                </a:cxn>
                <a:cxn ang="0">
                  <a:pos x="128" y="36"/>
                </a:cxn>
                <a:cxn ang="0">
                  <a:pos x="112" y="37"/>
                </a:cxn>
                <a:cxn ang="0">
                  <a:pos x="93" y="11"/>
                </a:cxn>
                <a:cxn ang="0">
                  <a:pos x="94" y="2"/>
                </a:cxn>
                <a:cxn ang="0">
                  <a:pos x="85" y="18"/>
                </a:cxn>
                <a:cxn ang="0">
                  <a:pos x="150" y="22"/>
                </a:cxn>
                <a:cxn ang="0">
                  <a:pos x="139" y="21"/>
                </a:cxn>
                <a:cxn ang="0">
                  <a:pos x="125" y="7"/>
                </a:cxn>
                <a:cxn ang="0">
                  <a:pos x="117" y="1"/>
                </a:cxn>
                <a:cxn ang="0">
                  <a:pos x="120" y="61"/>
                </a:cxn>
                <a:cxn ang="0">
                  <a:pos x="95" y="63"/>
                </a:cxn>
              </a:cxnLst>
              <a:rect l="0" t="0" r="r" b="b"/>
              <a:pathLst>
                <a:path w="181" h="71">
                  <a:moveTo>
                    <a:pt x="9" y="51"/>
                  </a:moveTo>
                  <a:lnTo>
                    <a:pt x="9" y="51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8" y="31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44" y="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1" y="9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7" y="15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0" y="25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2" y="35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6"/>
                  </a:lnTo>
                  <a:lnTo>
                    <a:pt x="33" y="57"/>
                  </a:lnTo>
                  <a:lnTo>
                    <a:pt x="35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6"/>
                  </a:lnTo>
                  <a:lnTo>
                    <a:pt x="48" y="55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8" y="34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6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0" y="51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2" y="59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70" y="64"/>
                  </a:lnTo>
                  <a:lnTo>
                    <a:pt x="70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5" y="64"/>
                  </a:lnTo>
                  <a:lnTo>
                    <a:pt x="51" y="64"/>
                  </a:lnTo>
                  <a:lnTo>
                    <a:pt x="51" y="64"/>
                  </a:lnTo>
                  <a:lnTo>
                    <a:pt x="47" y="63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6" y="58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9" y="51"/>
                  </a:lnTo>
                  <a:lnTo>
                    <a:pt x="9" y="51"/>
                  </a:lnTo>
                  <a:close/>
                  <a:moveTo>
                    <a:pt x="116" y="15"/>
                  </a:moveTo>
                  <a:lnTo>
                    <a:pt x="116" y="15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30" y="35"/>
                  </a:lnTo>
                  <a:lnTo>
                    <a:pt x="130" y="35"/>
                  </a:lnTo>
                  <a:lnTo>
                    <a:pt x="132" y="40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4" y="48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7"/>
                  </a:lnTo>
                  <a:lnTo>
                    <a:pt x="134" y="58"/>
                  </a:lnTo>
                  <a:lnTo>
                    <a:pt x="133" y="60"/>
                  </a:lnTo>
                  <a:lnTo>
                    <a:pt x="133" y="60"/>
                  </a:lnTo>
                  <a:lnTo>
                    <a:pt x="133" y="60"/>
                  </a:lnTo>
                  <a:lnTo>
                    <a:pt x="133" y="60"/>
                  </a:lnTo>
                  <a:lnTo>
                    <a:pt x="134" y="60"/>
                  </a:lnTo>
                  <a:lnTo>
                    <a:pt x="134" y="60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8" y="58"/>
                  </a:lnTo>
                  <a:lnTo>
                    <a:pt x="148" y="58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62" y="55"/>
                  </a:lnTo>
                  <a:lnTo>
                    <a:pt x="162" y="55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75" y="51"/>
                  </a:lnTo>
                  <a:lnTo>
                    <a:pt x="175" y="51"/>
                  </a:lnTo>
                  <a:lnTo>
                    <a:pt x="176" y="49"/>
                  </a:lnTo>
                  <a:lnTo>
                    <a:pt x="176" y="47"/>
                  </a:lnTo>
                  <a:lnTo>
                    <a:pt x="175" y="42"/>
                  </a:lnTo>
                  <a:lnTo>
                    <a:pt x="175" y="42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9" y="32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5" y="27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1" y="17"/>
                  </a:lnTo>
                  <a:lnTo>
                    <a:pt x="158" y="15"/>
                  </a:lnTo>
                  <a:lnTo>
                    <a:pt x="158" y="15"/>
                  </a:lnTo>
                  <a:lnTo>
                    <a:pt x="156" y="14"/>
                  </a:lnTo>
                  <a:lnTo>
                    <a:pt x="154" y="13"/>
                  </a:lnTo>
                  <a:lnTo>
                    <a:pt x="154" y="13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8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4" y="11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3" y="34"/>
                  </a:lnTo>
                  <a:lnTo>
                    <a:pt x="165" y="39"/>
                  </a:lnTo>
                  <a:lnTo>
                    <a:pt x="165" y="39"/>
                  </a:lnTo>
                  <a:lnTo>
                    <a:pt x="165" y="44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4" y="51"/>
                  </a:lnTo>
                  <a:lnTo>
                    <a:pt x="164" y="51"/>
                  </a:lnTo>
                  <a:lnTo>
                    <a:pt x="161" y="53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5" y="56"/>
                  </a:lnTo>
                  <a:lnTo>
                    <a:pt x="151" y="56"/>
                  </a:lnTo>
                  <a:lnTo>
                    <a:pt x="151" y="56"/>
                  </a:lnTo>
                  <a:lnTo>
                    <a:pt x="150" y="55"/>
                  </a:lnTo>
                  <a:lnTo>
                    <a:pt x="148" y="53"/>
                  </a:lnTo>
                  <a:lnTo>
                    <a:pt x="148" y="53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6" y="43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38" y="25"/>
                  </a:lnTo>
                  <a:lnTo>
                    <a:pt x="138" y="25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8" y="6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7" y="9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9" y="7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16" y="15"/>
                  </a:lnTo>
                  <a:lnTo>
                    <a:pt x="116" y="15"/>
                  </a:lnTo>
                  <a:close/>
                  <a:moveTo>
                    <a:pt x="180" y="56"/>
                  </a:moveTo>
                  <a:lnTo>
                    <a:pt x="180" y="56"/>
                  </a:lnTo>
                  <a:lnTo>
                    <a:pt x="179" y="55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4" y="54"/>
                  </a:lnTo>
                  <a:lnTo>
                    <a:pt x="172" y="55"/>
                  </a:lnTo>
                  <a:lnTo>
                    <a:pt x="172" y="55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59" y="58"/>
                  </a:lnTo>
                  <a:lnTo>
                    <a:pt x="157" y="58"/>
                  </a:lnTo>
                  <a:lnTo>
                    <a:pt x="157" y="58"/>
                  </a:lnTo>
                  <a:lnTo>
                    <a:pt x="157" y="59"/>
                  </a:lnTo>
                  <a:lnTo>
                    <a:pt x="157" y="59"/>
                  </a:lnTo>
                  <a:lnTo>
                    <a:pt x="154" y="59"/>
                  </a:lnTo>
                  <a:lnTo>
                    <a:pt x="154" y="59"/>
                  </a:lnTo>
                  <a:lnTo>
                    <a:pt x="150" y="60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38" y="62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97" y="65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89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65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3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37" y="67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102" y="70"/>
                  </a:lnTo>
                  <a:lnTo>
                    <a:pt x="102" y="70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5" y="68"/>
                  </a:lnTo>
                  <a:lnTo>
                    <a:pt x="125" y="68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45" y="66"/>
                  </a:lnTo>
                  <a:lnTo>
                    <a:pt x="145" y="66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159" y="65"/>
                  </a:lnTo>
                  <a:lnTo>
                    <a:pt x="159" y="65"/>
                  </a:lnTo>
                  <a:lnTo>
                    <a:pt x="167" y="64"/>
                  </a:lnTo>
                  <a:lnTo>
                    <a:pt x="167" y="6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1"/>
                  </a:lnTo>
                  <a:lnTo>
                    <a:pt x="180" y="59"/>
                  </a:lnTo>
                  <a:lnTo>
                    <a:pt x="180" y="59"/>
                  </a:lnTo>
                  <a:lnTo>
                    <a:pt x="181" y="58"/>
                  </a:lnTo>
                  <a:lnTo>
                    <a:pt x="180" y="56"/>
                  </a:lnTo>
                  <a:lnTo>
                    <a:pt x="180" y="56"/>
                  </a:lnTo>
                  <a:close/>
                  <a:moveTo>
                    <a:pt x="56" y="18"/>
                  </a:moveTo>
                  <a:lnTo>
                    <a:pt x="56" y="18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5" y="49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05" y="41"/>
                  </a:lnTo>
                  <a:lnTo>
                    <a:pt x="105" y="40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1" y="15"/>
                  </a:lnTo>
                  <a:lnTo>
                    <a:pt x="59" y="17"/>
                  </a:lnTo>
                  <a:lnTo>
                    <a:pt x="56" y="18"/>
                  </a:lnTo>
                  <a:lnTo>
                    <a:pt x="56" y="18"/>
                  </a:lnTo>
                  <a:close/>
                  <a:moveTo>
                    <a:pt x="97" y="62"/>
                  </a:moveTo>
                  <a:lnTo>
                    <a:pt x="97" y="62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11" y="62"/>
                  </a:lnTo>
                  <a:lnTo>
                    <a:pt x="111" y="62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3" y="57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22" y="41"/>
                  </a:lnTo>
                  <a:lnTo>
                    <a:pt x="122" y="41"/>
                  </a:lnTo>
                  <a:lnTo>
                    <a:pt x="127" y="37"/>
                  </a:lnTo>
                  <a:lnTo>
                    <a:pt x="127" y="37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2" y="28"/>
                  </a:lnTo>
                  <a:lnTo>
                    <a:pt x="122" y="28"/>
                  </a:lnTo>
                  <a:lnTo>
                    <a:pt x="117" y="31"/>
                  </a:lnTo>
                  <a:lnTo>
                    <a:pt x="117" y="31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09" y="41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8" y="59"/>
                  </a:lnTo>
                  <a:lnTo>
                    <a:pt x="97" y="62"/>
                  </a:lnTo>
                  <a:lnTo>
                    <a:pt x="97" y="62"/>
                  </a:lnTo>
                  <a:close/>
                  <a:moveTo>
                    <a:pt x="93" y="11"/>
                  </a:moveTo>
                  <a:lnTo>
                    <a:pt x="93" y="11"/>
                  </a:lnTo>
                  <a:lnTo>
                    <a:pt x="97" y="9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97" y="1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85" y="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93" y="11"/>
                  </a:lnTo>
                  <a:lnTo>
                    <a:pt x="93" y="11"/>
                  </a:lnTo>
                  <a:close/>
                  <a:moveTo>
                    <a:pt x="144" y="26"/>
                  </a:moveTo>
                  <a:lnTo>
                    <a:pt x="144" y="26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2"/>
                  </a:lnTo>
                  <a:lnTo>
                    <a:pt x="150" y="22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5" y="17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8" y="20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41" y="25"/>
                  </a:lnTo>
                  <a:lnTo>
                    <a:pt x="141" y="25"/>
                  </a:lnTo>
                  <a:lnTo>
                    <a:pt x="142" y="27"/>
                  </a:lnTo>
                  <a:lnTo>
                    <a:pt x="144" y="26"/>
                  </a:lnTo>
                  <a:lnTo>
                    <a:pt x="144" y="26"/>
                  </a:lnTo>
                  <a:close/>
                  <a:moveTo>
                    <a:pt x="123" y="6"/>
                  </a:moveTo>
                  <a:lnTo>
                    <a:pt x="123" y="6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7" y="1"/>
                  </a:lnTo>
                  <a:lnTo>
                    <a:pt x="117" y="1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23" y="6"/>
                  </a:lnTo>
                  <a:lnTo>
                    <a:pt x="123" y="6"/>
                  </a:lnTo>
                  <a:close/>
                  <a:moveTo>
                    <a:pt x="114" y="61"/>
                  </a:moveTo>
                  <a:lnTo>
                    <a:pt x="114" y="61"/>
                  </a:lnTo>
                  <a:lnTo>
                    <a:pt x="117" y="61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17" y="55"/>
                  </a:lnTo>
                  <a:lnTo>
                    <a:pt x="117" y="55"/>
                  </a:lnTo>
                  <a:lnTo>
                    <a:pt x="114" y="61"/>
                  </a:lnTo>
                  <a:lnTo>
                    <a:pt x="114" y="61"/>
                  </a:lnTo>
                  <a:close/>
                  <a:moveTo>
                    <a:pt x="90" y="63"/>
                  </a:moveTo>
                  <a:lnTo>
                    <a:pt x="90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0" y="63"/>
                  </a:lnTo>
                  <a:lnTo>
                    <a:pt x="90" y="63"/>
                  </a:lnTo>
                  <a:close/>
                </a:path>
              </a:pathLst>
            </a:custGeom>
            <a:solidFill>
              <a:srgbClr val="DAA3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0" name="Freeform 50"/>
            <p:cNvSpPr>
              <a:spLocks noEditPoints="1"/>
            </p:cNvSpPr>
            <p:nvPr/>
          </p:nvSpPr>
          <p:spPr bwMode="auto">
            <a:xfrm>
              <a:off x="3904" y="2337"/>
              <a:ext cx="214" cy="512"/>
            </a:xfrm>
            <a:custGeom>
              <a:avLst/>
              <a:gdLst/>
              <a:ahLst/>
              <a:cxnLst>
                <a:cxn ang="0">
                  <a:pos x="212" y="474"/>
                </a:cxn>
                <a:cxn ang="0">
                  <a:pos x="202" y="494"/>
                </a:cxn>
                <a:cxn ang="0">
                  <a:pos x="185" y="506"/>
                </a:cxn>
                <a:cxn ang="0">
                  <a:pos x="169" y="511"/>
                </a:cxn>
                <a:cxn ang="0">
                  <a:pos x="160" y="512"/>
                </a:cxn>
                <a:cxn ang="0">
                  <a:pos x="169" y="507"/>
                </a:cxn>
                <a:cxn ang="0">
                  <a:pos x="191" y="496"/>
                </a:cxn>
                <a:cxn ang="0">
                  <a:pos x="203" y="483"/>
                </a:cxn>
                <a:cxn ang="0">
                  <a:pos x="207" y="475"/>
                </a:cxn>
                <a:cxn ang="0">
                  <a:pos x="209" y="463"/>
                </a:cxn>
                <a:cxn ang="0">
                  <a:pos x="204" y="447"/>
                </a:cxn>
                <a:cxn ang="0">
                  <a:pos x="193" y="429"/>
                </a:cxn>
                <a:cxn ang="0">
                  <a:pos x="187" y="410"/>
                </a:cxn>
                <a:cxn ang="0">
                  <a:pos x="192" y="418"/>
                </a:cxn>
                <a:cxn ang="0">
                  <a:pos x="209" y="441"/>
                </a:cxn>
                <a:cxn ang="0">
                  <a:pos x="213" y="454"/>
                </a:cxn>
                <a:cxn ang="0">
                  <a:pos x="214" y="465"/>
                </a:cxn>
                <a:cxn ang="0">
                  <a:pos x="2" y="25"/>
                </a:cxn>
                <a:cxn ang="0">
                  <a:pos x="4" y="29"/>
                </a:cxn>
                <a:cxn ang="0">
                  <a:pos x="10" y="31"/>
                </a:cxn>
                <a:cxn ang="0">
                  <a:pos x="81" y="23"/>
                </a:cxn>
                <a:cxn ang="0">
                  <a:pos x="79" y="12"/>
                </a:cxn>
                <a:cxn ang="0">
                  <a:pos x="76" y="12"/>
                </a:cxn>
                <a:cxn ang="0">
                  <a:pos x="68" y="1"/>
                </a:cxn>
                <a:cxn ang="0">
                  <a:pos x="69" y="6"/>
                </a:cxn>
                <a:cxn ang="0">
                  <a:pos x="67" y="7"/>
                </a:cxn>
                <a:cxn ang="0">
                  <a:pos x="62" y="0"/>
                </a:cxn>
                <a:cxn ang="0">
                  <a:pos x="57" y="1"/>
                </a:cxn>
                <a:cxn ang="0">
                  <a:pos x="39" y="1"/>
                </a:cxn>
                <a:cxn ang="0">
                  <a:pos x="32" y="7"/>
                </a:cxn>
                <a:cxn ang="0">
                  <a:pos x="32" y="16"/>
                </a:cxn>
                <a:cxn ang="0">
                  <a:pos x="35" y="18"/>
                </a:cxn>
                <a:cxn ang="0">
                  <a:pos x="42" y="9"/>
                </a:cxn>
                <a:cxn ang="0">
                  <a:pos x="42" y="15"/>
                </a:cxn>
                <a:cxn ang="0">
                  <a:pos x="44" y="19"/>
                </a:cxn>
                <a:cxn ang="0">
                  <a:pos x="49" y="15"/>
                </a:cxn>
                <a:cxn ang="0">
                  <a:pos x="48" y="23"/>
                </a:cxn>
                <a:cxn ang="0">
                  <a:pos x="52" y="29"/>
                </a:cxn>
                <a:cxn ang="0">
                  <a:pos x="63" y="18"/>
                </a:cxn>
                <a:cxn ang="0">
                  <a:pos x="64" y="19"/>
                </a:cxn>
                <a:cxn ang="0">
                  <a:pos x="61" y="25"/>
                </a:cxn>
                <a:cxn ang="0">
                  <a:pos x="62" y="37"/>
                </a:cxn>
                <a:cxn ang="0">
                  <a:pos x="71" y="28"/>
                </a:cxn>
                <a:cxn ang="0">
                  <a:pos x="71" y="33"/>
                </a:cxn>
                <a:cxn ang="0">
                  <a:pos x="75" y="34"/>
                </a:cxn>
                <a:cxn ang="0">
                  <a:pos x="83" y="26"/>
                </a:cxn>
                <a:cxn ang="0">
                  <a:pos x="81" y="23"/>
                </a:cxn>
                <a:cxn ang="0">
                  <a:pos x="52" y="52"/>
                </a:cxn>
                <a:cxn ang="0">
                  <a:pos x="51" y="54"/>
                </a:cxn>
                <a:cxn ang="0">
                  <a:pos x="59" y="62"/>
                </a:cxn>
                <a:cxn ang="0">
                  <a:pos x="58" y="57"/>
                </a:cxn>
              </a:cxnLst>
              <a:rect l="0" t="0" r="r" b="b"/>
              <a:pathLst>
                <a:path w="214" h="512">
                  <a:moveTo>
                    <a:pt x="214" y="465"/>
                  </a:moveTo>
                  <a:lnTo>
                    <a:pt x="214" y="465"/>
                  </a:lnTo>
                  <a:lnTo>
                    <a:pt x="213" y="470"/>
                  </a:lnTo>
                  <a:lnTo>
                    <a:pt x="212" y="474"/>
                  </a:lnTo>
                  <a:lnTo>
                    <a:pt x="212" y="474"/>
                  </a:lnTo>
                  <a:lnTo>
                    <a:pt x="208" y="484"/>
                  </a:lnTo>
                  <a:lnTo>
                    <a:pt x="208" y="484"/>
                  </a:lnTo>
                  <a:lnTo>
                    <a:pt x="204" y="491"/>
                  </a:lnTo>
                  <a:lnTo>
                    <a:pt x="204" y="491"/>
                  </a:lnTo>
                  <a:lnTo>
                    <a:pt x="202" y="494"/>
                  </a:lnTo>
                  <a:lnTo>
                    <a:pt x="199" y="497"/>
                  </a:lnTo>
                  <a:lnTo>
                    <a:pt x="199" y="497"/>
                  </a:lnTo>
                  <a:lnTo>
                    <a:pt x="190" y="504"/>
                  </a:lnTo>
                  <a:lnTo>
                    <a:pt x="190" y="504"/>
                  </a:lnTo>
                  <a:lnTo>
                    <a:pt x="185" y="506"/>
                  </a:lnTo>
                  <a:lnTo>
                    <a:pt x="180" y="508"/>
                  </a:lnTo>
                  <a:lnTo>
                    <a:pt x="180" y="508"/>
                  </a:lnTo>
                  <a:lnTo>
                    <a:pt x="175" y="509"/>
                  </a:lnTo>
                  <a:lnTo>
                    <a:pt x="175" y="509"/>
                  </a:lnTo>
                  <a:lnTo>
                    <a:pt x="169" y="511"/>
                  </a:lnTo>
                  <a:lnTo>
                    <a:pt x="169" y="511"/>
                  </a:lnTo>
                  <a:lnTo>
                    <a:pt x="163" y="512"/>
                  </a:lnTo>
                  <a:lnTo>
                    <a:pt x="163" y="512"/>
                  </a:lnTo>
                  <a:lnTo>
                    <a:pt x="160" y="512"/>
                  </a:lnTo>
                  <a:lnTo>
                    <a:pt x="160" y="512"/>
                  </a:lnTo>
                  <a:lnTo>
                    <a:pt x="152" y="512"/>
                  </a:lnTo>
                  <a:lnTo>
                    <a:pt x="152" y="512"/>
                  </a:lnTo>
                  <a:lnTo>
                    <a:pt x="161" y="510"/>
                  </a:lnTo>
                  <a:lnTo>
                    <a:pt x="161" y="510"/>
                  </a:lnTo>
                  <a:lnTo>
                    <a:pt x="169" y="507"/>
                  </a:lnTo>
                  <a:lnTo>
                    <a:pt x="169" y="507"/>
                  </a:lnTo>
                  <a:lnTo>
                    <a:pt x="178" y="504"/>
                  </a:lnTo>
                  <a:lnTo>
                    <a:pt x="186" y="499"/>
                  </a:lnTo>
                  <a:lnTo>
                    <a:pt x="186" y="499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92"/>
                  </a:lnTo>
                  <a:lnTo>
                    <a:pt x="199" y="488"/>
                  </a:lnTo>
                  <a:lnTo>
                    <a:pt x="199" y="488"/>
                  </a:lnTo>
                  <a:lnTo>
                    <a:pt x="203" y="483"/>
                  </a:lnTo>
                  <a:lnTo>
                    <a:pt x="203" y="483"/>
                  </a:lnTo>
                  <a:lnTo>
                    <a:pt x="205" y="479"/>
                  </a:lnTo>
                  <a:lnTo>
                    <a:pt x="205" y="479"/>
                  </a:lnTo>
                  <a:lnTo>
                    <a:pt x="207" y="475"/>
                  </a:lnTo>
                  <a:lnTo>
                    <a:pt x="207" y="475"/>
                  </a:lnTo>
                  <a:lnTo>
                    <a:pt x="208" y="472"/>
                  </a:lnTo>
                  <a:lnTo>
                    <a:pt x="208" y="468"/>
                  </a:lnTo>
                  <a:lnTo>
                    <a:pt x="208" y="468"/>
                  </a:lnTo>
                  <a:lnTo>
                    <a:pt x="209" y="463"/>
                  </a:lnTo>
                  <a:lnTo>
                    <a:pt x="209" y="463"/>
                  </a:lnTo>
                  <a:lnTo>
                    <a:pt x="207" y="454"/>
                  </a:lnTo>
                  <a:lnTo>
                    <a:pt x="207" y="454"/>
                  </a:lnTo>
                  <a:lnTo>
                    <a:pt x="206" y="451"/>
                  </a:lnTo>
                  <a:lnTo>
                    <a:pt x="204" y="447"/>
                  </a:lnTo>
                  <a:lnTo>
                    <a:pt x="204" y="447"/>
                  </a:lnTo>
                  <a:lnTo>
                    <a:pt x="200" y="439"/>
                  </a:lnTo>
                  <a:lnTo>
                    <a:pt x="200" y="439"/>
                  </a:lnTo>
                  <a:lnTo>
                    <a:pt x="197" y="433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85" y="420"/>
                  </a:lnTo>
                  <a:lnTo>
                    <a:pt x="185" y="420"/>
                  </a:lnTo>
                  <a:lnTo>
                    <a:pt x="180" y="417"/>
                  </a:lnTo>
                  <a:lnTo>
                    <a:pt x="180" y="417"/>
                  </a:lnTo>
                  <a:lnTo>
                    <a:pt x="187" y="410"/>
                  </a:lnTo>
                  <a:lnTo>
                    <a:pt x="187" y="410"/>
                  </a:lnTo>
                  <a:lnTo>
                    <a:pt x="189" y="412"/>
                  </a:lnTo>
                  <a:lnTo>
                    <a:pt x="190" y="414"/>
                  </a:lnTo>
                  <a:lnTo>
                    <a:pt x="190" y="414"/>
                  </a:lnTo>
                  <a:lnTo>
                    <a:pt x="192" y="418"/>
                  </a:lnTo>
                  <a:lnTo>
                    <a:pt x="195" y="421"/>
                  </a:lnTo>
                  <a:lnTo>
                    <a:pt x="195" y="421"/>
                  </a:lnTo>
                  <a:lnTo>
                    <a:pt x="201" y="428"/>
                  </a:lnTo>
                  <a:lnTo>
                    <a:pt x="201" y="428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10" y="445"/>
                  </a:lnTo>
                  <a:lnTo>
                    <a:pt x="211" y="449"/>
                  </a:lnTo>
                  <a:lnTo>
                    <a:pt x="211" y="449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3" y="455"/>
                  </a:lnTo>
                  <a:lnTo>
                    <a:pt x="213" y="455"/>
                  </a:lnTo>
                  <a:lnTo>
                    <a:pt x="214" y="465"/>
                  </a:lnTo>
                  <a:lnTo>
                    <a:pt x="214" y="465"/>
                  </a:lnTo>
                  <a:close/>
                  <a:moveTo>
                    <a:pt x="7" y="27"/>
                  </a:moveTo>
                  <a:lnTo>
                    <a:pt x="7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7" y="27"/>
                  </a:lnTo>
                  <a:close/>
                  <a:moveTo>
                    <a:pt x="81" y="23"/>
                  </a:moveTo>
                  <a:lnTo>
                    <a:pt x="81" y="23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1" y="13"/>
                  </a:lnTo>
                  <a:lnTo>
                    <a:pt x="32" y="16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6" y="15"/>
                  </a:lnTo>
                  <a:lnTo>
                    <a:pt x="38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8" y="23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29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2" y="22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0" y="28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2" y="37"/>
                  </a:lnTo>
                  <a:lnTo>
                    <a:pt x="62" y="37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7" y="31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7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29"/>
                  </a:lnTo>
                  <a:lnTo>
                    <a:pt x="83" y="26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2" y="24"/>
                  </a:lnTo>
                  <a:lnTo>
                    <a:pt x="81" y="23"/>
                  </a:lnTo>
                  <a:lnTo>
                    <a:pt x="81" y="23"/>
                  </a:lnTo>
                  <a:close/>
                  <a:moveTo>
                    <a:pt x="58" y="57"/>
                  </a:moveTo>
                  <a:lnTo>
                    <a:pt x="58" y="57"/>
                  </a:lnTo>
                  <a:lnTo>
                    <a:pt x="55" y="54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50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5" y="57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9" y="62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8" y="57"/>
                  </a:lnTo>
                  <a:lnTo>
                    <a:pt x="58" y="57"/>
                  </a:lnTo>
                  <a:close/>
                </a:path>
              </a:pathLst>
            </a:custGeom>
            <a:solidFill>
              <a:srgbClr val="A198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1" name="Freeform 51"/>
            <p:cNvSpPr>
              <a:spLocks noEditPoints="1"/>
            </p:cNvSpPr>
            <p:nvPr/>
          </p:nvSpPr>
          <p:spPr bwMode="auto">
            <a:xfrm>
              <a:off x="3868" y="2390"/>
              <a:ext cx="78" cy="83"/>
            </a:xfrm>
            <a:custGeom>
              <a:avLst/>
              <a:gdLst/>
              <a:ahLst/>
              <a:cxnLst>
                <a:cxn ang="0">
                  <a:pos x="77" y="34"/>
                </a:cxn>
                <a:cxn ang="0">
                  <a:pos x="73" y="30"/>
                </a:cxn>
                <a:cxn ang="0">
                  <a:pos x="69" y="29"/>
                </a:cxn>
                <a:cxn ang="0">
                  <a:pos x="64" y="32"/>
                </a:cxn>
                <a:cxn ang="0">
                  <a:pos x="61" y="39"/>
                </a:cxn>
                <a:cxn ang="0">
                  <a:pos x="61" y="45"/>
                </a:cxn>
                <a:cxn ang="0">
                  <a:pos x="64" y="51"/>
                </a:cxn>
                <a:cxn ang="0">
                  <a:pos x="67" y="51"/>
                </a:cxn>
                <a:cxn ang="0">
                  <a:pos x="68" y="51"/>
                </a:cxn>
                <a:cxn ang="0">
                  <a:pos x="71" y="51"/>
                </a:cxn>
                <a:cxn ang="0">
                  <a:pos x="75" y="49"/>
                </a:cxn>
                <a:cxn ang="0">
                  <a:pos x="78" y="45"/>
                </a:cxn>
                <a:cxn ang="0">
                  <a:pos x="78" y="37"/>
                </a:cxn>
                <a:cxn ang="0">
                  <a:pos x="71" y="47"/>
                </a:cxn>
                <a:cxn ang="0">
                  <a:pos x="66" y="47"/>
                </a:cxn>
                <a:cxn ang="0">
                  <a:pos x="63" y="43"/>
                </a:cxn>
                <a:cxn ang="0">
                  <a:pos x="64" y="38"/>
                </a:cxn>
                <a:cxn ang="0">
                  <a:pos x="67" y="34"/>
                </a:cxn>
                <a:cxn ang="0">
                  <a:pos x="70" y="34"/>
                </a:cxn>
                <a:cxn ang="0">
                  <a:pos x="75" y="39"/>
                </a:cxn>
                <a:cxn ang="0">
                  <a:pos x="73" y="45"/>
                </a:cxn>
                <a:cxn ang="0">
                  <a:pos x="27" y="5"/>
                </a:cxn>
                <a:cxn ang="0">
                  <a:pos x="28" y="8"/>
                </a:cxn>
                <a:cxn ang="0">
                  <a:pos x="27" y="15"/>
                </a:cxn>
                <a:cxn ang="0">
                  <a:pos x="22" y="21"/>
                </a:cxn>
                <a:cxn ang="0">
                  <a:pos x="19" y="22"/>
                </a:cxn>
                <a:cxn ang="0">
                  <a:pos x="13" y="19"/>
                </a:cxn>
                <a:cxn ang="0">
                  <a:pos x="12" y="14"/>
                </a:cxn>
                <a:cxn ang="0">
                  <a:pos x="13" y="16"/>
                </a:cxn>
                <a:cxn ang="0">
                  <a:pos x="19" y="18"/>
                </a:cxn>
                <a:cxn ang="0">
                  <a:pos x="23" y="13"/>
                </a:cxn>
                <a:cxn ang="0">
                  <a:pos x="23" y="9"/>
                </a:cxn>
                <a:cxn ang="0">
                  <a:pos x="20" y="5"/>
                </a:cxn>
                <a:cxn ang="0">
                  <a:pos x="13" y="7"/>
                </a:cxn>
                <a:cxn ang="0">
                  <a:pos x="12" y="7"/>
                </a:cxn>
                <a:cxn ang="0">
                  <a:pos x="13" y="5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3"/>
                </a:cxn>
                <a:cxn ang="0">
                  <a:pos x="2" y="41"/>
                </a:cxn>
                <a:cxn ang="0">
                  <a:pos x="0" y="37"/>
                </a:cxn>
                <a:cxn ang="0">
                  <a:pos x="3" y="40"/>
                </a:cxn>
                <a:cxn ang="0">
                  <a:pos x="9" y="71"/>
                </a:cxn>
                <a:cxn ang="0">
                  <a:pos x="16" y="75"/>
                </a:cxn>
                <a:cxn ang="0">
                  <a:pos x="14" y="83"/>
                </a:cxn>
                <a:cxn ang="0">
                  <a:pos x="11" y="81"/>
                </a:cxn>
                <a:cxn ang="0">
                  <a:pos x="8" y="81"/>
                </a:cxn>
                <a:cxn ang="0">
                  <a:pos x="9" y="71"/>
                </a:cxn>
                <a:cxn ang="0">
                  <a:pos x="19" y="14"/>
                </a:cxn>
                <a:cxn ang="0">
                  <a:pos x="18" y="12"/>
                </a:cxn>
                <a:cxn ang="0">
                  <a:pos x="21" y="12"/>
                </a:cxn>
                <a:cxn ang="0">
                  <a:pos x="19" y="14"/>
                </a:cxn>
                <a:cxn ang="0">
                  <a:pos x="71" y="39"/>
                </a:cxn>
                <a:cxn ang="0">
                  <a:pos x="71" y="41"/>
                </a:cxn>
                <a:cxn ang="0">
                  <a:pos x="71" y="39"/>
                </a:cxn>
              </a:cxnLst>
              <a:rect l="0" t="0" r="r" b="b"/>
              <a:pathLst>
                <a:path w="78" h="83">
                  <a:moveTo>
                    <a:pt x="78" y="37"/>
                  </a:moveTo>
                  <a:lnTo>
                    <a:pt x="78" y="37"/>
                  </a:lnTo>
                  <a:lnTo>
                    <a:pt x="77" y="34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1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5" y="31"/>
                  </a:lnTo>
                  <a:lnTo>
                    <a:pt x="64" y="32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1" y="39"/>
                  </a:lnTo>
                  <a:lnTo>
                    <a:pt x="60" y="42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2" y="4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0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8" y="45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37"/>
                  </a:lnTo>
                  <a:lnTo>
                    <a:pt x="78" y="37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6" y="47"/>
                  </a:lnTo>
                  <a:lnTo>
                    <a:pt x="65" y="46"/>
                  </a:lnTo>
                  <a:lnTo>
                    <a:pt x="64" y="45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0"/>
                  </a:lnTo>
                  <a:lnTo>
                    <a:pt x="64" y="38"/>
                  </a:lnTo>
                  <a:lnTo>
                    <a:pt x="65" y="36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9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35"/>
                  </a:lnTo>
                  <a:lnTo>
                    <a:pt x="74" y="36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4" y="43"/>
                  </a:lnTo>
                  <a:lnTo>
                    <a:pt x="73" y="45"/>
                  </a:lnTo>
                  <a:lnTo>
                    <a:pt x="71" y="47"/>
                  </a:lnTo>
                  <a:lnTo>
                    <a:pt x="71" y="47"/>
                  </a:lnTo>
                  <a:close/>
                  <a:moveTo>
                    <a:pt x="27" y="5"/>
                  </a:moveTo>
                  <a:lnTo>
                    <a:pt x="27" y="5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7" y="15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7" y="5"/>
                  </a:lnTo>
                  <a:close/>
                  <a:moveTo>
                    <a:pt x="2" y="41"/>
                  </a:moveTo>
                  <a:lnTo>
                    <a:pt x="2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9" y="71"/>
                  </a:moveTo>
                  <a:lnTo>
                    <a:pt x="9" y="71"/>
                  </a:lnTo>
                  <a:lnTo>
                    <a:pt x="12" y="74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1" y="81"/>
                  </a:lnTo>
                  <a:lnTo>
                    <a:pt x="9" y="80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4"/>
                  </a:lnTo>
                  <a:close/>
                  <a:moveTo>
                    <a:pt x="71" y="39"/>
                  </a:moveTo>
                  <a:lnTo>
                    <a:pt x="71" y="39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1" y="39"/>
                  </a:lnTo>
                  <a:lnTo>
                    <a:pt x="71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2" name="Freeform 52"/>
            <p:cNvSpPr>
              <a:spLocks noEditPoints="1"/>
            </p:cNvSpPr>
            <p:nvPr/>
          </p:nvSpPr>
          <p:spPr bwMode="auto">
            <a:xfrm>
              <a:off x="3998" y="2347"/>
              <a:ext cx="70" cy="65"/>
            </a:xfrm>
            <a:custGeom>
              <a:avLst/>
              <a:gdLst/>
              <a:ahLst/>
              <a:cxnLst>
                <a:cxn ang="0">
                  <a:pos x="70" y="30"/>
                </a:cxn>
                <a:cxn ang="0">
                  <a:pos x="68" y="25"/>
                </a:cxn>
                <a:cxn ang="0">
                  <a:pos x="67" y="22"/>
                </a:cxn>
                <a:cxn ang="0">
                  <a:pos x="62" y="14"/>
                </a:cxn>
                <a:cxn ang="0">
                  <a:pos x="61" y="11"/>
                </a:cxn>
                <a:cxn ang="0">
                  <a:pos x="52" y="4"/>
                </a:cxn>
                <a:cxn ang="0">
                  <a:pos x="49" y="3"/>
                </a:cxn>
                <a:cxn ang="0">
                  <a:pos x="45" y="1"/>
                </a:cxn>
                <a:cxn ang="0">
                  <a:pos x="42" y="1"/>
                </a:cxn>
                <a:cxn ang="0">
                  <a:pos x="35" y="2"/>
                </a:cxn>
                <a:cxn ang="0">
                  <a:pos x="28" y="4"/>
                </a:cxn>
                <a:cxn ang="0">
                  <a:pos x="21" y="10"/>
                </a:cxn>
                <a:cxn ang="0">
                  <a:pos x="15" y="19"/>
                </a:cxn>
                <a:cxn ang="0">
                  <a:pos x="11" y="24"/>
                </a:cxn>
                <a:cxn ang="0">
                  <a:pos x="7" y="34"/>
                </a:cxn>
                <a:cxn ang="0">
                  <a:pos x="5" y="40"/>
                </a:cxn>
                <a:cxn ang="0">
                  <a:pos x="2" y="48"/>
                </a:cxn>
                <a:cxn ang="0">
                  <a:pos x="5" y="46"/>
                </a:cxn>
                <a:cxn ang="0">
                  <a:pos x="19" y="32"/>
                </a:cxn>
                <a:cxn ang="0">
                  <a:pos x="23" y="25"/>
                </a:cxn>
                <a:cxn ang="0">
                  <a:pos x="24" y="23"/>
                </a:cxn>
                <a:cxn ang="0">
                  <a:pos x="26" y="23"/>
                </a:cxn>
                <a:cxn ang="0">
                  <a:pos x="24" y="28"/>
                </a:cxn>
                <a:cxn ang="0">
                  <a:pos x="20" y="33"/>
                </a:cxn>
                <a:cxn ang="0">
                  <a:pos x="3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9" y="52"/>
                </a:cxn>
                <a:cxn ang="0">
                  <a:pos x="18" y="57"/>
                </a:cxn>
                <a:cxn ang="0">
                  <a:pos x="26" y="60"/>
                </a:cxn>
                <a:cxn ang="0">
                  <a:pos x="29" y="62"/>
                </a:cxn>
                <a:cxn ang="0">
                  <a:pos x="30" y="63"/>
                </a:cxn>
                <a:cxn ang="0">
                  <a:pos x="39" y="65"/>
                </a:cxn>
                <a:cxn ang="0">
                  <a:pos x="41" y="65"/>
                </a:cxn>
                <a:cxn ang="0">
                  <a:pos x="51" y="63"/>
                </a:cxn>
                <a:cxn ang="0">
                  <a:pos x="55" y="62"/>
                </a:cxn>
                <a:cxn ang="0">
                  <a:pos x="62" y="57"/>
                </a:cxn>
                <a:cxn ang="0">
                  <a:pos x="64" y="54"/>
                </a:cxn>
                <a:cxn ang="0">
                  <a:pos x="67" y="47"/>
                </a:cxn>
                <a:cxn ang="0">
                  <a:pos x="69" y="41"/>
                </a:cxn>
                <a:cxn ang="0">
                  <a:pos x="70" y="40"/>
                </a:cxn>
                <a:cxn ang="0">
                  <a:pos x="69" y="33"/>
                </a:cxn>
                <a:cxn ang="0">
                  <a:pos x="10" y="48"/>
                </a:cxn>
                <a:cxn ang="0">
                  <a:pos x="8" y="49"/>
                </a:cxn>
                <a:cxn ang="0">
                  <a:pos x="8" y="47"/>
                </a:cxn>
                <a:cxn ang="0">
                  <a:pos x="16" y="43"/>
                </a:cxn>
                <a:cxn ang="0">
                  <a:pos x="28" y="35"/>
                </a:cxn>
                <a:cxn ang="0">
                  <a:pos x="29" y="33"/>
                </a:cxn>
                <a:cxn ang="0">
                  <a:pos x="30" y="34"/>
                </a:cxn>
                <a:cxn ang="0">
                  <a:pos x="23" y="41"/>
                </a:cxn>
                <a:cxn ang="0">
                  <a:pos x="15" y="46"/>
                </a:cxn>
                <a:cxn ang="0">
                  <a:pos x="35" y="49"/>
                </a:cxn>
                <a:cxn ang="0">
                  <a:pos x="31" y="50"/>
                </a:cxn>
                <a:cxn ang="0">
                  <a:pos x="18" y="50"/>
                </a:cxn>
                <a:cxn ang="0">
                  <a:pos x="16" y="50"/>
                </a:cxn>
                <a:cxn ang="0">
                  <a:pos x="16" y="49"/>
                </a:cxn>
                <a:cxn ang="0">
                  <a:pos x="24" y="49"/>
                </a:cxn>
                <a:cxn ang="0">
                  <a:pos x="34" y="48"/>
                </a:cxn>
                <a:cxn ang="0">
                  <a:pos x="36" y="48"/>
                </a:cxn>
              </a:cxnLst>
              <a:rect l="0" t="0" r="r" b="b"/>
              <a:pathLst>
                <a:path w="70" h="65">
                  <a:moveTo>
                    <a:pt x="70" y="31"/>
                  </a:moveTo>
                  <a:lnTo>
                    <a:pt x="70" y="31"/>
                  </a:lnTo>
                  <a:lnTo>
                    <a:pt x="70" y="30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2" y="1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4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1" y="28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5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59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8" y="60"/>
                  </a:lnTo>
                  <a:lnTo>
                    <a:pt x="29" y="61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7" y="47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70" y="31"/>
                  </a:lnTo>
                  <a:lnTo>
                    <a:pt x="70" y="31"/>
                  </a:lnTo>
                  <a:close/>
                  <a:moveTo>
                    <a:pt x="10" y="48"/>
                  </a:moveTo>
                  <a:lnTo>
                    <a:pt x="10" y="48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7" y="38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0" y="48"/>
                  </a:lnTo>
                  <a:lnTo>
                    <a:pt x="10" y="48"/>
                  </a:lnTo>
                  <a:close/>
                  <a:moveTo>
                    <a:pt x="35" y="49"/>
                  </a:moveTo>
                  <a:lnTo>
                    <a:pt x="35" y="49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5" y="49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FCD3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3" name="Freeform 53"/>
            <p:cNvSpPr>
              <a:spLocks noEditPoints="1"/>
            </p:cNvSpPr>
            <p:nvPr/>
          </p:nvSpPr>
          <p:spPr bwMode="auto">
            <a:xfrm>
              <a:off x="3770" y="2478"/>
              <a:ext cx="330" cy="327"/>
            </a:xfrm>
            <a:custGeom>
              <a:avLst/>
              <a:gdLst/>
              <a:ahLst/>
              <a:cxnLst>
                <a:cxn ang="0">
                  <a:pos x="219" y="146"/>
                </a:cxn>
                <a:cxn ang="0">
                  <a:pos x="185" y="163"/>
                </a:cxn>
                <a:cxn ang="0">
                  <a:pos x="215" y="226"/>
                </a:cxn>
                <a:cxn ang="0">
                  <a:pos x="152" y="289"/>
                </a:cxn>
                <a:cxn ang="0">
                  <a:pos x="261" y="215"/>
                </a:cxn>
                <a:cxn ang="0">
                  <a:pos x="293" y="230"/>
                </a:cxn>
                <a:cxn ang="0">
                  <a:pos x="236" y="274"/>
                </a:cxn>
                <a:cxn ang="0">
                  <a:pos x="205" y="255"/>
                </a:cxn>
                <a:cxn ang="0">
                  <a:pos x="55" y="268"/>
                </a:cxn>
                <a:cxn ang="0">
                  <a:pos x="329" y="241"/>
                </a:cxn>
                <a:cxn ang="0">
                  <a:pos x="318" y="228"/>
                </a:cxn>
                <a:cxn ang="0">
                  <a:pos x="298" y="249"/>
                </a:cxn>
                <a:cxn ang="0">
                  <a:pos x="284" y="259"/>
                </a:cxn>
                <a:cxn ang="0">
                  <a:pos x="264" y="272"/>
                </a:cxn>
                <a:cxn ang="0">
                  <a:pos x="238" y="281"/>
                </a:cxn>
                <a:cxn ang="0">
                  <a:pos x="199" y="291"/>
                </a:cxn>
                <a:cxn ang="0">
                  <a:pos x="163" y="297"/>
                </a:cxn>
                <a:cxn ang="0">
                  <a:pos x="130" y="298"/>
                </a:cxn>
                <a:cxn ang="0">
                  <a:pos x="101" y="294"/>
                </a:cxn>
                <a:cxn ang="0">
                  <a:pos x="75" y="289"/>
                </a:cxn>
                <a:cxn ang="0">
                  <a:pos x="55" y="283"/>
                </a:cxn>
                <a:cxn ang="0">
                  <a:pos x="20" y="260"/>
                </a:cxn>
                <a:cxn ang="0">
                  <a:pos x="4" y="258"/>
                </a:cxn>
                <a:cxn ang="0">
                  <a:pos x="4" y="274"/>
                </a:cxn>
                <a:cxn ang="0">
                  <a:pos x="30" y="300"/>
                </a:cxn>
                <a:cxn ang="0">
                  <a:pos x="69" y="315"/>
                </a:cxn>
                <a:cxn ang="0">
                  <a:pos x="106" y="325"/>
                </a:cxn>
                <a:cxn ang="0">
                  <a:pos x="136" y="326"/>
                </a:cxn>
                <a:cxn ang="0">
                  <a:pos x="163" y="324"/>
                </a:cxn>
                <a:cxn ang="0">
                  <a:pos x="190" y="321"/>
                </a:cxn>
                <a:cxn ang="0">
                  <a:pos x="220" y="316"/>
                </a:cxn>
                <a:cxn ang="0">
                  <a:pos x="245" y="309"/>
                </a:cxn>
                <a:cxn ang="0">
                  <a:pos x="269" y="298"/>
                </a:cxn>
                <a:cxn ang="0">
                  <a:pos x="291" y="283"/>
                </a:cxn>
                <a:cxn ang="0">
                  <a:pos x="315" y="268"/>
                </a:cxn>
                <a:cxn ang="0">
                  <a:pos x="193" y="131"/>
                </a:cxn>
                <a:cxn ang="0">
                  <a:pos x="162" y="139"/>
                </a:cxn>
                <a:cxn ang="0">
                  <a:pos x="122" y="146"/>
                </a:cxn>
                <a:cxn ang="0">
                  <a:pos x="126" y="158"/>
                </a:cxn>
                <a:cxn ang="0">
                  <a:pos x="163" y="160"/>
                </a:cxn>
                <a:cxn ang="0">
                  <a:pos x="199" y="151"/>
                </a:cxn>
                <a:cxn ang="0">
                  <a:pos x="216" y="137"/>
                </a:cxn>
                <a:cxn ang="0">
                  <a:pos x="210" y="119"/>
                </a:cxn>
                <a:cxn ang="0">
                  <a:pos x="100" y="13"/>
                </a:cxn>
                <a:cxn ang="0">
                  <a:pos x="109" y="31"/>
                </a:cxn>
                <a:cxn ang="0">
                  <a:pos x="122" y="41"/>
                </a:cxn>
                <a:cxn ang="0">
                  <a:pos x="140" y="44"/>
                </a:cxn>
                <a:cxn ang="0">
                  <a:pos x="160" y="48"/>
                </a:cxn>
                <a:cxn ang="0">
                  <a:pos x="182" y="42"/>
                </a:cxn>
                <a:cxn ang="0">
                  <a:pos x="192" y="32"/>
                </a:cxn>
                <a:cxn ang="0">
                  <a:pos x="174" y="25"/>
                </a:cxn>
                <a:cxn ang="0">
                  <a:pos x="119" y="12"/>
                </a:cxn>
                <a:cxn ang="0">
                  <a:pos x="73" y="120"/>
                </a:cxn>
                <a:cxn ang="0">
                  <a:pos x="86" y="153"/>
                </a:cxn>
                <a:cxn ang="0">
                  <a:pos x="97" y="132"/>
                </a:cxn>
                <a:cxn ang="0">
                  <a:pos x="90" y="107"/>
                </a:cxn>
                <a:cxn ang="0">
                  <a:pos x="68" y="106"/>
                </a:cxn>
                <a:cxn ang="0">
                  <a:pos x="119" y="89"/>
                </a:cxn>
                <a:cxn ang="0">
                  <a:pos x="129" y="82"/>
                </a:cxn>
                <a:cxn ang="0">
                  <a:pos x="136" y="54"/>
                </a:cxn>
                <a:cxn ang="0">
                  <a:pos x="119" y="55"/>
                </a:cxn>
              </a:cxnLst>
              <a:rect l="0" t="0" r="r" b="b"/>
              <a:pathLst>
                <a:path w="330" h="327">
                  <a:moveTo>
                    <a:pt x="206" y="174"/>
                  </a:moveTo>
                  <a:lnTo>
                    <a:pt x="206" y="174"/>
                  </a:lnTo>
                  <a:lnTo>
                    <a:pt x="203" y="172"/>
                  </a:lnTo>
                  <a:lnTo>
                    <a:pt x="203" y="172"/>
                  </a:lnTo>
                  <a:lnTo>
                    <a:pt x="204" y="170"/>
                  </a:lnTo>
                  <a:lnTo>
                    <a:pt x="204" y="170"/>
                  </a:lnTo>
                  <a:lnTo>
                    <a:pt x="205" y="171"/>
                  </a:lnTo>
                  <a:lnTo>
                    <a:pt x="205" y="171"/>
                  </a:lnTo>
                  <a:lnTo>
                    <a:pt x="206" y="173"/>
                  </a:lnTo>
                  <a:lnTo>
                    <a:pt x="206" y="173"/>
                  </a:lnTo>
                  <a:lnTo>
                    <a:pt x="206" y="174"/>
                  </a:lnTo>
                  <a:lnTo>
                    <a:pt x="206" y="174"/>
                  </a:lnTo>
                  <a:close/>
                  <a:moveTo>
                    <a:pt x="219" y="146"/>
                  </a:moveTo>
                  <a:lnTo>
                    <a:pt x="219" y="146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8" y="143"/>
                  </a:lnTo>
                  <a:lnTo>
                    <a:pt x="216" y="143"/>
                  </a:lnTo>
                  <a:lnTo>
                    <a:pt x="216" y="143"/>
                  </a:lnTo>
                  <a:lnTo>
                    <a:pt x="217" y="145"/>
                  </a:lnTo>
                  <a:lnTo>
                    <a:pt x="217" y="145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6"/>
                  </a:lnTo>
                  <a:close/>
                  <a:moveTo>
                    <a:pt x="43" y="225"/>
                  </a:moveTo>
                  <a:lnTo>
                    <a:pt x="43" y="225"/>
                  </a:lnTo>
                  <a:lnTo>
                    <a:pt x="45" y="223"/>
                  </a:lnTo>
                  <a:lnTo>
                    <a:pt x="45" y="223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2" y="222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43" y="225"/>
                  </a:lnTo>
                  <a:lnTo>
                    <a:pt x="43" y="225"/>
                  </a:lnTo>
                  <a:close/>
                  <a:moveTo>
                    <a:pt x="114" y="263"/>
                  </a:moveTo>
                  <a:lnTo>
                    <a:pt x="114" y="263"/>
                  </a:lnTo>
                  <a:lnTo>
                    <a:pt x="116" y="264"/>
                  </a:lnTo>
                  <a:lnTo>
                    <a:pt x="117" y="265"/>
                  </a:lnTo>
                  <a:lnTo>
                    <a:pt x="117" y="265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5" y="262"/>
                  </a:lnTo>
                  <a:lnTo>
                    <a:pt x="115" y="262"/>
                  </a:lnTo>
                  <a:lnTo>
                    <a:pt x="114" y="262"/>
                  </a:lnTo>
                  <a:lnTo>
                    <a:pt x="114" y="262"/>
                  </a:lnTo>
                  <a:lnTo>
                    <a:pt x="114" y="263"/>
                  </a:lnTo>
                  <a:lnTo>
                    <a:pt x="114" y="263"/>
                  </a:lnTo>
                  <a:close/>
                  <a:moveTo>
                    <a:pt x="185" y="163"/>
                  </a:moveTo>
                  <a:lnTo>
                    <a:pt x="185" y="163"/>
                  </a:lnTo>
                  <a:lnTo>
                    <a:pt x="184" y="160"/>
                  </a:lnTo>
                  <a:lnTo>
                    <a:pt x="184" y="160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5" y="163"/>
                  </a:lnTo>
                  <a:close/>
                  <a:moveTo>
                    <a:pt x="186" y="203"/>
                  </a:moveTo>
                  <a:lnTo>
                    <a:pt x="186" y="203"/>
                  </a:lnTo>
                  <a:lnTo>
                    <a:pt x="185" y="201"/>
                  </a:lnTo>
                  <a:lnTo>
                    <a:pt x="185" y="201"/>
                  </a:lnTo>
                  <a:lnTo>
                    <a:pt x="183" y="201"/>
                  </a:lnTo>
                  <a:lnTo>
                    <a:pt x="183" y="201"/>
                  </a:lnTo>
                  <a:lnTo>
                    <a:pt x="182" y="201"/>
                  </a:lnTo>
                  <a:lnTo>
                    <a:pt x="182" y="201"/>
                  </a:lnTo>
                  <a:lnTo>
                    <a:pt x="184" y="203"/>
                  </a:lnTo>
                  <a:lnTo>
                    <a:pt x="184" y="203"/>
                  </a:lnTo>
                  <a:lnTo>
                    <a:pt x="186" y="203"/>
                  </a:lnTo>
                  <a:lnTo>
                    <a:pt x="186" y="203"/>
                  </a:lnTo>
                  <a:close/>
                  <a:moveTo>
                    <a:pt x="213" y="223"/>
                  </a:moveTo>
                  <a:lnTo>
                    <a:pt x="213" y="223"/>
                  </a:lnTo>
                  <a:lnTo>
                    <a:pt x="214" y="225"/>
                  </a:lnTo>
                  <a:lnTo>
                    <a:pt x="215" y="226"/>
                  </a:lnTo>
                  <a:lnTo>
                    <a:pt x="215" y="226"/>
                  </a:lnTo>
                  <a:lnTo>
                    <a:pt x="216" y="226"/>
                  </a:lnTo>
                  <a:lnTo>
                    <a:pt x="216" y="225"/>
                  </a:lnTo>
                  <a:lnTo>
                    <a:pt x="216" y="225"/>
                  </a:lnTo>
                  <a:lnTo>
                    <a:pt x="215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3" y="223"/>
                  </a:lnTo>
                  <a:close/>
                  <a:moveTo>
                    <a:pt x="253" y="250"/>
                  </a:moveTo>
                  <a:lnTo>
                    <a:pt x="253" y="250"/>
                  </a:lnTo>
                  <a:lnTo>
                    <a:pt x="251" y="248"/>
                  </a:lnTo>
                  <a:lnTo>
                    <a:pt x="249" y="249"/>
                  </a:lnTo>
                  <a:lnTo>
                    <a:pt x="249" y="249"/>
                  </a:lnTo>
                  <a:lnTo>
                    <a:pt x="251" y="250"/>
                  </a:lnTo>
                  <a:lnTo>
                    <a:pt x="253" y="250"/>
                  </a:lnTo>
                  <a:lnTo>
                    <a:pt x="253" y="250"/>
                  </a:lnTo>
                  <a:close/>
                  <a:moveTo>
                    <a:pt x="150" y="285"/>
                  </a:moveTo>
                  <a:lnTo>
                    <a:pt x="150" y="285"/>
                  </a:lnTo>
                  <a:lnTo>
                    <a:pt x="148" y="286"/>
                  </a:lnTo>
                  <a:lnTo>
                    <a:pt x="148" y="287"/>
                  </a:lnTo>
                  <a:lnTo>
                    <a:pt x="148" y="287"/>
                  </a:lnTo>
                  <a:lnTo>
                    <a:pt x="149" y="289"/>
                  </a:lnTo>
                  <a:lnTo>
                    <a:pt x="151" y="290"/>
                  </a:lnTo>
                  <a:lnTo>
                    <a:pt x="151" y="290"/>
                  </a:lnTo>
                  <a:lnTo>
                    <a:pt x="152" y="289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1" y="286"/>
                  </a:lnTo>
                  <a:lnTo>
                    <a:pt x="150" y="285"/>
                  </a:lnTo>
                  <a:lnTo>
                    <a:pt x="150" y="285"/>
                  </a:lnTo>
                  <a:close/>
                  <a:moveTo>
                    <a:pt x="277" y="186"/>
                  </a:moveTo>
                  <a:lnTo>
                    <a:pt x="277" y="186"/>
                  </a:lnTo>
                  <a:lnTo>
                    <a:pt x="279" y="186"/>
                  </a:lnTo>
                  <a:lnTo>
                    <a:pt x="279" y="185"/>
                  </a:lnTo>
                  <a:lnTo>
                    <a:pt x="279" y="185"/>
                  </a:lnTo>
                  <a:lnTo>
                    <a:pt x="279" y="184"/>
                  </a:lnTo>
                  <a:lnTo>
                    <a:pt x="279" y="184"/>
                  </a:lnTo>
                  <a:lnTo>
                    <a:pt x="277" y="182"/>
                  </a:lnTo>
                  <a:lnTo>
                    <a:pt x="277" y="182"/>
                  </a:lnTo>
                  <a:lnTo>
                    <a:pt x="275" y="183"/>
                  </a:lnTo>
                  <a:lnTo>
                    <a:pt x="275" y="184"/>
                  </a:lnTo>
                  <a:lnTo>
                    <a:pt x="275" y="184"/>
                  </a:lnTo>
                  <a:lnTo>
                    <a:pt x="277" y="186"/>
                  </a:lnTo>
                  <a:lnTo>
                    <a:pt x="277" y="186"/>
                  </a:lnTo>
                  <a:close/>
                  <a:moveTo>
                    <a:pt x="262" y="219"/>
                  </a:moveTo>
                  <a:lnTo>
                    <a:pt x="262" y="219"/>
                  </a:lnTo>
                  <a:lnTo>
                    <a:pt x="263" y="218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1" y="215"/>
                  </a:lnTo>
                  <a:lnTo>
                    <a:pt x="260" y="216"/>
                  </a:lnTo>
                  <a:lnTo>
                    <a:pt x="260" y="216"/>
                  </a:lnTo>
                  <a:lnTo>
                    <a:pt x="259" y="217"/>
                  </a:lnTo>
                  <a:lnTo>
                    <a:pt x="259" y="217"/>
                  </a:lnTo>
                  <a:lnTo>
                    <a:pt x="262" y="219"/>
                  </a:lnTo>
                  <a:lnTo>
                    <a:pt x="262" y="219"/>
                  </a:lnTo>
                  <a:close/>
                  <a:moveTo>
                    <a:pt x="232" y="196"/>
                  </a:moveTo>
                  <a:lnTo>
                    <a:pt x="232" y="196"/>
                  </a:lnTo>
                  <a:lnTo>
                    <a:pt x="233" y="195"/>
                  </a:lnTo>
                  <a:lnTo>
                    <a:pt x="233" y="194"/>
                  </a:lnTo>
                  <a:lnTo>
                    <a:pt x="233" y="194"/>
                  </a:lnTo>
                  <a:lnTo>
                    <a:pt x="229" y="193"/>
                  </a:lnTo>
                  <a:lnTo>
                    <a:pt x="229" y="193"/>
                  </a:lnTo>
                  <a:lnTo>
                    <a:pt x="230" y="195"/>
                  </a:lnTo>
                  <a:lnTo>
                    <a:pt x="232" y="196"/>
                  </a:lnTo>
                  <a:lnTo>
                    <a:pt x="232" y="196"/>
                  </a:lnTo>
                  <a:close/>
                  <a:moveTo>
                    <a:pt x="297" y="233"/>
                  </a:moveTo>
                  <a:lnTo>
                    <a:pt x="297" y="233"/>
                  </a:lnTo>
                  <a:lnTo>
                    <a:pt x="298" y="232"/>
                  </a:lnTo>
                  <a:lnTo>
                    <a:pt x="297" y="231"/>
                  </a:lnTo>
                  <a:lnTo>
                    <a:pt x="297" y="231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4" y="229"/>
                  </a:lnTo>
                  <a:lnTo>
                    <a:pt x="293" y="230"/>
                  </a:lnTo>
                  <a:lnTo>
                    <a:pt x="293" y="230"/>
                  </a:lnTo>
                  <a:lnTo>
                    <a:pt x="295" y="233"/>
                  </a:lnTo>
                  <a:lnTo>
                    <a:pt x="295" y="233"/>
                  </a:lnTo>
                  <a:lnTo>
                    <a:pt x="296" y="233"/>
                  </a:lnTo>
                  <a:lnTo>
                    <a:pt x="297" y="233"/>
                  </a:lnTo>
                  <a:lnTo>
                    <a:pt x="297" y="233"/>
                  </a:lnTo>
                  <a:close/>
                  <a:moveTo>
                    <a:pt x="188" y="282"/>
                  </a:moveTo>
                  <a:lnTo>
                    <a:pt x="188" y="282"/>
                  </a:lnTo>
                  <a:lnTo>
                    <a:pt x="187" y="282"/>
                  </a:lnTo>
                  <a:lnTo>
                    <a:pt x="187" y="282"/>
                  </a:lnTo>
                  <a:lnTo>
                    <a:pt x="187" y="285"/>
                  </a:lnTo>
                  <a:lnTo>
                    <a:pt x="187" y="285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90" y="286"/>
                  </a:lnTo>
                  <a:lnTo>
                    <a:pt x="190" y="286"/>
                  </a:lnTo>
                  <a:lnTo>
                    <a:pt x="189" y="284"/>
                  </a:lnTo>
                  <a:lnTo>
                    <a:pt x="189" y="284"/>
                  </a:lnTo>
                  <a:lnTo>
                    <a:pt x="188" y="282"/>
                  </a:lnTo>
                  <a:lnTo>
                    <a:pt x="188" y="282"/>
                  </a:lnTo>
                  <a:close/>
                  <a:moveTo>
                    <a:pt x="235" y="276"/>
                  </a:moveTo>
                  <a:lnTo>
                    <a:pt x="235" y="276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36" y="274"/>
                  </a:lnTo>
                  <a:lnTo>
                    <a:pt x="234" y="274"/>
                  </a:lnTo>
                  <a:lnTo>
                    <a:pt x="234" y="274"/>
                  </a:lnTo>
                  <a:lnTo>
                    <a:pt x="233" y="274"/>
                  </a:lnTo>
                  <a:lnTo>
                    <a:pt x="233" y="274"/>
                  </a:lnTo>
                  <a:lnTo>
                    <a:pt x="234" y="276"/>
                  </a:lnTo>
                  <a:lnTo>
                    <a:pt x="235" y="276"/>
                  </a:lnTo>
                  <a:lnTo>
                    <a:pt x="235" y="276"/>
                  </a:lnTo>
                  <a:close/>
                  <a:moveTo>
                    <a:pt x="80" y="242"/>
                  </a:moveTo>
                  <a:lnTo>
                    <a:pt x="80" y="242"/>
                  </a:lnTo>
                  <a:lnTo>
                    <a:pt x="81" y="243"/>
                  </a:lnTo>
                  <a:lnTo>
                    <a:pt x="81" y="243"/>
                  </a:lnTo>
                  <a:lnTo>
                    <a:pt x="82" y="242"/>
                  </a:lnTo>
                  <a:lnTo>
                    <a:pt x="82" y="242"/>
                  </a:lnTo>
                  <a:lnTo>
                    <a:pt x="81" y="241"/>
                  </a:lnTo>
                  <a:lnTo>
                    <a:pt x="81" y="241"/>
                  </a:lnTo>
                  <a:lnTo>
                    <a:pt x="80" y="240"/>
                  </a:lnTo>
                  <a:lnTo>
                    <a:pt x="80" y="240"/>
                  </a:lnTo>
                  <a:lnTo>
                    <a:pt x="79" y="241"/>
                  </a:lnTo>
                  <a:lnTo>
                    <a:pt x="80" y="242"/>
                  </a:lnTo>
                  <a:lnTo>
                    <a:pt x="80" y="242"/>
                  </a:lnTo>
                  <a:close/>
                  <a:moveTo>
                    <a:pt x="202" y="254"/>
                  </a:moveTo>
                  <a:lnTo>
                    <a:pt x="202" y="254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5" y="255"/>
                  </a:lnTo>
                  <a:lnTo>
                    <a:pt x="205" y="255"/>
                  </a:lnTo>
                  <a:lnTo>
                    <a:pt x="203" y="253"/>
                  </a:lnTo>
                  <a:lnTo>
                    <a:pt x="203" y="253"/>
                  </a:lnTo>
                  <a:lnTo>
                    <a:pt x="202" y="254"/>
                  </a:lnTo>
                  <a:lnTo>
                    <a:pt x="202" y="254"/>
                  </a:lnTo>
                  <a:close/>
                  <a:moveTo>
                    <a:pt x="244" y="163"/>
                  </a:moveTo>
                  <a:lnTo>
                    <a:pt x="244" y="163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1" y="163"/>
                  </a:lnTo>
                  <a:lnTo>
                    <a:pt x="241" y="163"/>
                  </a:lnTo>
                  <a:lnTo>
                    <a:pt x="243" y="164"/>
                  </a:lnTo>
                  <a:lnTo>
                    <a:pt x="243" y="164"/>
                  </a:lnTo>
                  <a:lnTo>
                    <a:pt x="244" y="163"/>
                  </a:lnTo>
                  <a:lnTo>
                    <a:pt x="244" y="163"/>
                  </a:lnTo>
                  <a:close/>
                  <a:moveTo>
                    <a:pt x="56" y="268"/>
                  </a:moveTo>
                  <a:lnTo>
                    <a:pt x="56" y="268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5" y="268"/>
                  </a:lnTo>
                  <a:lnTo>
                    <a:pt x="56" y="268"/>
                  </a:lnTo>
                  <a:lnTo>
                    <a:pt x="56" y="268"/>
                  </a:lnTo>
                  <a:close/>
                  <a:moveTo>
                    <a:pt x="30" y="254"/>
                  </a:moveTo>
                  <a:lnTo>
                    <a:pt x="30" y="254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29" y="254"/>
                  </a:lnTo>
                  <a:lnTo>
                    <a:pt x="29" y="254"/>
                  </a:lnTo>
                  <a:lnTo>
                    <a:pt x="30" y="254"/>
                  </a:lnTo>
                  <a:lnTo>
                    <a:pt x="30" y="254"/>
                  </a:lnTo>
                  <a:close/>
                  <a:moveTo>
                    <a:pt x="92" y="282"/>
                  </a:moveTo>
                  <a:lnTo>
                    <a:pt x="92" y="282"/>
                  </a:lnTo>
                  <a:lnTo>
                    <a:pt x="94" y="284"/>
                  </a:lnTo>
                  <a:lnTo>
                    <a:pt x="94" y="284"/>
                  </a:lnTo>
                  <a:lnTo>
                    <a:pt x="95" y="283"/>
                  </a:lnTo>
                  <a:lnTo>
                    <a:pt x="95" y="283"/>
                  </a:lnTo>
                  <a:lnTo>
                    <a:pt x="93" y="281"/>
                  </a:lnTo>
                  <a:lnTo>
                    <a:pt x="93" y="281"/>
                  </a:lnTo>
                  <a:lnTo>
                    <a:pt x="92" y="282"/>
                  </a:lnTo>
                  <a:lnTo>
                    <a:pt x="92" y="282"/>
                  </a:lnTo>
                  <a:close/>
                  <a:moveTo>
                    <a:pt x="329" y="241"/>
                  </a:moveTo>
                  <a:lnTo>
                    <a:pt x="329" y="241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5"/>
                  </a:lnTo>
                  <a:lnTo>
                    <a:pt x="328" y="235"/>
                  </a:lnTo>
                  <a:lnTo>
                    <a:pt x="329" y="234"/>
                  </a:lnTo>
                  <a:lnTo>
                    <a:pt x="329" y="234"/>
                  </a:lnTo>
                  <a:lnTo>
                    <a:pt x="329" y="232"/>
                  </a:lnTo>
                  <a:lnTo>
                    <a:pt x="326" y="231"/>
                  </a:lnTo>
                  <a:lnTo>
                    <a:pt x="326" y="231"/>
                  </a:lnTo>
                  <a:lnTo>
                    <a:pt x="326" y="230"/>
                  </a:lnTo>
                  <a:lnTo>
                    <a:pt x="326" y="230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7" y="229"/>
                  </a:lnTo>
                  <a:lnTo>
                    <a:pt x="327" y="229"/>
                  </a:lnTo>
                  <a:lnTo>
                    <a:pt x="325" y="227"/>
                  </a:lnTo>
                  <a:lnTo>
                    <a:pt x="325" y="227"/>
                  </a:lnTo>
                  <a:lnTo>
                    <a:pt x="324" y="226"/>
                  </a:lnTo>
                  <a:lnTo>
                    <a:pt x="324" y="226"/>
                  </a:lnTo>
                  <a:lnTo>
                    <a:pt x="322" y="224"/>
                  </a:lnTo>
                  <a:lnTo>
                    <a:pt x="322" y="224"/>
                  </a:lnTo>
                  <a:lnTo>
                    <a:pt x="319" y="223"/>
                  </a:lnTo>
                  <a:lnTo>
                    <a:pt x="319" y="223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7" y="229"/>
                  </a:lnTo>
                  <a:lnTo>
                    <a:pt x="317" y="229"/>
                  </a:lnTo>
                  <a:lnTo>
                    <a:pt x="316" y="231"/>
                  </a:lnTo>
                  <a:lnTo>
                    <a:pt x="315" y="233"/>
                  </a:lnTo>
                  <a:lnTo>
                    <a:pt x="315" y="233"/>
                  </a:lnTo>
                  <a:lnTo>
                    <a:pt x="314" y="234"/>
                  </a:lnTo>
                  <a:lnTo>
                    <a:pt x="313" y="233"/>
                  </a:lnTo>
                  <a:lnTo>
                    <a:pt x="313" y="233"/>
                  </a:lnTo>
                  <a:lnTo>
                    <a:pt x="312" y="233"/>
                  </a:lnTo>
                  <a:lnTo>
                    <a:pt x="311" y="234"/>
                  </a:lnTo>
                  <a:lnTo>
                    <a:pt x="311" y="234"/>
                  </a:lnTo>
                  <a:lnTo>
                    <a:pt x="311" y="235"/>
                  </a:lnTo>
                  <a:lnTo>
                    <a:pt x="311" y="235"/>
                  </a:lnTo>
                  <a:lnTo>
                    <a:pt x="309" y="238"/>
                  </a:lnTo>
                  <a:lnTo>
                    <a:pt x="308" y="239"/>
                  </a:lnTo>
                  <a:lnTo>
                    <a:pt x="307" y="240"/>
                  </a:lnTo>
                  <a:lnTo>
                    <a:pt x="307" y="240"/>
                  </a:lnTo>
                  <a:lnTo>
                    <a:pt x="306" y="241"/>
                  </a:lnTo>
                  <a:lnTo>
                    <a:pt x="306" y="241"/>
                  </a:lnTo>
                  <a:lnTo>
                    <a:pt x="305" y="243"/>
                  </a:lnTo>
                  <a:lnTo>
                    <a:pt x="303" y="244"/>
                  </a:lnTo>
                  <a:lnTo>
                    <a:pt x="303" y="244"/>
                  </a:lnTo>
                  <a:lnTo>
                    <a:pt x="300" y="246"/>
                  </a:lnTo>
                  <a:lnTo>
                    <a:pt x="298" y="249"/>
                  </a:lnTo>
                  <a:lnTo>
                    <a:pt x="298" y="249"/>
                  </a:lnTo>
                  <a:lnTo>
                    <a:pt x="297" y="250"/>
                  </a:lnTo>
                  <a:lnTo>
                    <a:pt x="297" y="250"/>
                  </a:lnTo>
                  <a:lnTo>
                    <a:pt x="296" y="249"/>
                  </a:lnTo>
                  <a:lnTo>
                    <a:pt x="296" y="249"/>
                  </a:lnTo>
                  <a:lnTo>
                    <a:pt x="296" y="251"/>
                  </a:lnTo>
                  <a:lnTo>
                    <a:pt x="296" y="251"/>
                  </a:lnTo>
                  <a:lnTo>
                    <a:pt x="295" y="252"/>
                  </a:lnTo>
                  <a:lnTo>
                    <a:pt x="294" y="253"/>
                  </a:lnTo>
                  <a:lnTo>
                    <a:pt x="294" y="253"/>
                  </a:lnTo>
                  <a:lnTo>
                    <a:pt x="293" y="254"/>
                  </a:lnTo>
                  <a:lnTo>
                    <a:pt x="293" y="254"/>
                  </a:lnTo>
                  <a:lnTo>
                    <a:pt x="292" y="257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90" y="258"/>
                  </a:lnTo>
                  <a:lnTo>
                    <a:pt x="290" y="259"/>
                  </a:lnTo>
                  <a:lnTo>
                    <a:pt x="290" y="259"/>
                  </a:lnTo>
                  <a:lnTo>
                    <a:pt x="289" y="260"/>
                  </a:lnTo>
                  <a:lnTo>
                    <a:pt x="288" y="260"/>
                  </a:lnTo>
                  <a:lnTo>
                    <a:pt x="288" y="260"/>
                  </a:lnTo>
                  <a:lnTo>
                    <a:pt x="286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4" y="259"/>
                  </a:lnTo>
                  <a:lnTo>
                    <a:pt x="282" y="263"/>
                  </a:lnTo>
                  <a:lnTo>
                    <a:pt x="282" y="263"/>
                  </a:lnTo>
                  <a:lnTo>
                    <a:pt x="281" y="264"/>
                  </a:lnTo>
                  <a:lnTo>
                    <a:pt x="280" y="264"/>
                  </a:lnTo>
                  <a:lnTo>
                    <a:pt x="280" y="264"/>
                  </a:lnTo>
                  <a:lnTo>
                    <a:pt x="278" y="264"/>
                  </a:lnTo>
                  <a:lnTo>
                    <a:pt x="278" y="264"/>
                  </a:lnTo>
                  <a:lnTo>
                    <a:pt x="275" y="265"/>
                  </a:lnTo>
                  <a:lnTo>
                    <a:pt x="275" y="265"/>
                  </a:lnTo>
                  <a:lnTo>
                    <a:pt x="275" y="265"/>
                  </a:lnTo>
                  <a:lnTo>
                    <a:pt x="275" y="265"/>
                  </a:lnTo>
                  <a:lnTo>
                    <a:pt x="275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1" y="267"/>
                  </a:lnTo>
                  <a:lnTo>
                    <a:pt x="271" y="267"/>
                  </a:lnTo>
                  <a:lnTo>
                    <a:pt x="271" y="268"/>
                  </a:lnTo>
                  <a:lnTo>
                    <a:pt x="271" y="268"/>
                  </a:lnTo>
                  <a:lnTo>
                    <a:pt x="271" y="270"/>
                  </a:lnTo>
                  <a:lnTo>
                    <a:pt x="269" y="270"/>
                  </a:lnTo>
                  <a:lnTo>
                    <a:pt x="269" y="270"/>
                  </a:lnTo>
                  <a:lnTo>
                    <a:pt x="267" y="270"/>
                  </a:lnTo>
                  <a:lnTo>
                    <a:pt x="265" y="271"/>
                  </a:lnTo>
                  <a:lnTo>
                    <a:pt x="264" y="272"/>
                  </a:lnTo>
                  <a:lnTo>
                    <a:pt x="264" y="272"/>
                  </a:lnTo>
                  <a:lnTo>
                    <a:pt x="263" y="272"/>
                  </a:lnTo>
                  <a:lnTo>
                    <a:pt x="263" y="272"/>
                  </a:lnTo>
                  <a:lnTo>
                    <a:pt x="257" y="273"/>
                  </a:lnTo>
                  <a:lnTo>
                    <a:pt x="257" y="273"/>
                  </a:lnTo>
                  <a:lnTo>
                    <a:pt x="257" y="273"/>
                  </a:lnTo>
                  <a:lnTo>
                    <a:pt x="257" y="273"/>
                  </a:lnTo>
                  <a:lnTo>
                    <a:pt x="258" y="275"/>
                  </a:lnTo>
                  <a:lnTo>
                    <a:pt x="258" y="275"/>
                  </a:lnTo>
                  <a:lnTo>
                    <a:pt x="258" y="276"/>
                  </a:lnTo>
                  <a:lnTo>
                    <a:pt x="256" y="276"/>
                  </a:lnTo>
                  <a:lnTo>
                    <a:pt x="256" y="276"/>
                  </a:lnTo>
                  <a:lnTo>
                    <a:pt x="251" y="276"/>
                  </a:lnTo>
                  <a:lnTo>
                    <a:pt x="251" y="276"/>
                  </a:lnTo>
                  <a:lnTo>
                    <a:pt x="251" y="278"/>
                  </a:lnTo>
                  <a:lnTo>
                    <a:pt x="250" y="279"/>
                  </a:lnTo>
                  <a:lnTo>
                    <a:pt x="250" y="279"/>
                  </a:lnTo>
                  <a:lnTo>
                    <a:pt x="244" y="279"/>
                  </a:lnTo>
                  <a:lnTo>
                    <a:pt x="244" y="279"/>
                  </a:lnTo>
                  <a:lnTo>
                    <a:pt x="243" y="279"/>
                  </a:lnTo>
                  <a:lnTo>
                    <a:pt x="243" y="280"/>
                  </a:lnTo>
                  <a:lnTo>
                    <a:pt x="243" y="280"/>
                  </a:lnTo>
                  <a:lnTo>
                    <a:pt x="242" y="281"/>
                  </a:lnTo>
                  <a:lnTo>
                    <a:pt x="242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2"/>
                  </a:lnTo>
                  <a:lnTo>
                    <a:pt x="238" y="282"/>
                  </a:lnTo>
                  <a:lnTo>
                    <a:pt x="235" y="284"/>
                  </a:lnTo>
                  <a:lnTo>
                    <a:pt x="232" y="284"/>
                  </a:lnTo>
                  <a:lnTo>
                    <a:pt x="232" y="284"/>
                  </a:lnTo>
                  <a:lnTo>
                    <a:pt x="231" y="284"/>
                  </a:lnTo>
                  <a:lnTo>
                    <a:pt x="229" y="285"/>
                  </a:lnTo>
                  <a:lnTo>
                    <a:pt x="229" y="285"/>
                  </a:lnTo>
                  <a:lnTo>
                    <a:pt x="228" y="285"/>
                  </a:lnTo>
                  <a:lnTo>
                    <a:pt x="228" y="285"/>
                  </a:lnTo>
                  <a:lnTo>
                    <a:pt x="226" y="286"/>
                  </a:lnTo>
                  <a:lnTo>
                    <a:pt x="226" y="286"/>
                  </a:lnTo>
                  <a:lnTo>
                    <a:pt x="223" y="287"/>
                  </a:lnTo>
                  <a:lnTo>
                    <a:pt x="223" y="287"/>
                  </a:lnTo>
                  <a:lnTo>
                    <a:pt x="220" y="287"/>
                  </a:lnTo>
                  <a:lnTo>
                    <a:pt x="220" y="287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5" y="288"/>
                  </a:lnTo>
                  <a:lnTo>
                    <a:pt x="212" y="288"/>
                  </a:lnTo>
                  <a:lnTo>
                    <a:pt x="212" y="288"/>
                  </a:lnTo>
                  <a:lnTo>
                    <a:pt x="207" y="290"/>
                  </a:lnTo>
                  <a:lnTo>
                    <a:pt x="201" y="290"/>
                  </a:lnTo>
                  <a:lnTo>
                    <a:pt x="201" y="290"/>
                  </a:lnTo>
                  <a:lnTo>
                    <a:pt x="199" y="291"/>
                  </a:lnTo>
                  <a:lnTo>
                    <a:pt x="199" y="291"/>
                  </a:lnTo>
                  <a:lnTo>
                    <a:pt x="197" y="293"/>
                  </a:lnTo>
                  <a:lnTo>
                    <a:pt x="194" y="293"/>
                  </a:lnTo>
                  <a:lnTo>
                    <a:pt x="194" y="293"/>
                  </a:lnTo>
                  <a:lnTo>
                    <a:pt x="191" y="293"/>
                  </a:lnTo>
                  <a:lnTo>
                    <a:pt x="191" y="293"/>
                  </a:lnTo>
                  <a:lnTo>
                    <a:pt x="190" y="293"/>
                  </a:lnTo>
                  <a:lnTo>
                    <a:pt x="190" y="293"/>
                  </a:lnTo>
                  <a:lnTo>
                    <a:pt x="189" y="294"/>
                  </a:lnTo>
                  <a:lnTo>
                    <a:pt x="187" y="294"/>
                  </a:lnTo>
                  <a:lnTo>
                    <a:pt x="187" y="294"/>
                  </a:lnTo>
                  <a:lnTo>
                    <a:pt x="185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0" y="294"/>
                  </a:lnTo>
                  <a:lnTo>
                    <a:pt x="176" y="295"/>
                  </a:lnTo>
                  <a:lnTo>
                    <a:pt x="176" y="295"/>
                  </a:lnTo>
                  <a:lnTo>
                    <a:pt x="173" y="295"/>
                  </a:lnTo>
                  <a:lnTo>
                    <a:pt x="170" y="295"/>
                  </a:lnTo>
                  <a:lnTo>
                    <a:pt x="170" y="295"/>
                  </a:lnTo>
                  <a:lnTo>
                    <a:pt x="169" y="295"/>
                  </a:lnTo>
                  <a:lnTo>
                    <a:pt x="169" y="295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3" y="297"/>
                  </a:lnTo>
                  <a:lnTo>
                    <a:pt x="161" y="296"/>
                  </a:lnTo>
                  <a:lnTo>
                    <a:pt x="161" y="296"/>
                  </a:lnTo>
                  <a:lnTo>
                    <a:pt x="159" y="297"/>
                  </a:lnTo>
                  <a:lnTo>
                    <a:pt x="159" y="297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6" y="298"/>
                  </a:lnTo>
                  <a:lnTo>
                    <a:pt x="154" y="297"/>
                  </a:lnTo>
                  <a:lnTo>
                    <a:pt x="151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8" y="298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39" y="298"/>
                  </a:lnTo>
                  <a:lnTo>
                    <a:pt x="139" y="298"/>
                  </a:lnTo>
                  <a:lnTo>
                    <a:pt x="137" y="298"/>
                  </a:lnTo>
                  <a:lnTo>
                    <a:pt x="137" y="296"/>
                  </a:lnTo>
                  <a:lnTo>
                    <a:pt x="137" y="296"/>
                  </a:lnTo>
                  <a:lnTo>
                    <a:pt x="135" y="297"/>
                  </a:lnTo>
                  <a:lnTo>
                    <a:pt x="135" y="297"/>
                  </a:lnTo>
                  <a:lnTo>
                    <a:pt x="132" y="297"/>
                  </a:lnTo>
                  <a:lnTo>
                    <a:pt x="130" y="298"/>
                  </a:lnTo>
                  <a:lnTo>
                    <a:pt x="130" y="298"/>
                  </a:lnTo>
                  <a:lnTo>
                    <a:pt x="129" y="298"/>
                  </a:lnTo>
                  <a:lnTo>
                    <a:pt x="128" y="298"/>
                  </a:lnTo>
                  <a:lnTo>
                    <a:pt x="126" y="297"/>
                  </a:lnTo>
                  <a:lnTo>
                    <a:pt x="126" y="297"/>
                  </a:lnTo>
                  <a:lnTo>
                    <a:pt x="124" y="298"/>
                  </a:lnTo>
                  <a:lnTo>
                    <a:pt x="123" y="298"/>
                  </a:lnTo>
                  <a:lnTo>
                    <a:pt x="122" y="298"/>
                  </a:lnTo>
                  <a:lnTo>
                    <a:pt x="121" y="296"/>
                  </a:lnTo>
                  <a:lnTo>
                    <a:pt x="121" y="296"/>
                  </a:lnTo>
                  <a:lnTo>
                    <a:pt x="119" y="296"/>
                  </a:lnTo>
                  <a:lnTo>
                    <a:pt x="119" y="296"/>
                  </a:lnTo>
                  <a:lnTo>
                    <a:pt x="116" y="297"/>
                  </a:lnTo>
                  <a:lnTo>
                    <a:pt x="116" y="297"/>
                  </a:lnTo>
                  <a:lnTo>
                    <a:pt x="114" y="297"/>
                  </a:lnTo>
                  <a:lnTo>
                    <a:pt x="113" y="296"/>
                  </a:lnTo>
                  <a:lnTo>
                    <a:pt x="113" y="296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04" y="296"/>
                  </a:lnTo>
                  <a:lnTo>
                    <a:pt x="103" y="294"/>
                  </a:lnTo>
                  <a:lnTo>
                    <a:pt x="103" y="294"/>
                  </a:lnTo>
                  <a:lnTo>
                    <a:pt x="101" y="294"/>
                  </a:lnTo>
                  <a:lnTo>
                    <a:pt x="101" y="294"/>
                  </a:lnTo>
                  <a:lnTo>
                    <a:pt x="99" y="294"/>
                  </a:lnTo>
                  <a:lnTo>
                    <a:pt x="97" y="293"/>
                  </a:lnTo>
                  <a:lnTo>
                    <a:pt x="97" y="293"/>
                  </a:lnTo>
                  <a:lnTo>
                    <a:pt x="95" y="292"/>
                  </a:lnTo>
                  <a:lnTo>
                    <a:pt x="93" y="292"/>
                  </a:lnTo>
                  <a:lnTo>
                    <a:pt x="93" y="292"/>
                  </a:lnTo>
                  <a:lnTo>
                    <a:pt x="90" y="292"/>
                  </a:lnTo>
                  <a:lnTo>
                    <a:pt x="88" y="291"/>
                  </a:lnTo>
                  <a:lnTo>
                    <a:pt x="88" y="291"/>
                  </a:lnTo>
                  <a:lnTo>
                    <a:pt x="87" y="291"/>
                  </a:lnTo>
                  <a:lnTo>
                    <a:pt x="87" y="291"/>
                  </a:lnTo>
                  <a:lnTo>
                    <a:pt x="85" y="292"/>
                  </a:lnTo>
                  <a:lnTo>
                    <a:pt x="85" y="292"/>
                  </a:lnTo>
                  <a:lnTo>
                    <a:pt x="84" y="291"/>
                  </a:lnTo>
                  <a:lnTo>
                    <a:pt x="84" y="291"/>
                  </a:lnTo>
                  <a:lnTo>
                    <a:pt x="82" y="288"/>
                  </a:lnTo>
                  <a:lnTo>
                    <a:pt x="82" y="288"/>
                  </a:lnTo>
                  <a:lnTo>
                    <a:pt x="80" y="289"/>
                  </a:lnTo>
                  <a:lnTo>
                    <a:pt x="80" y="289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7" y="288"/>
                  </a:lnTo>
                  <a:lnTo>
                    <a:pt x="76" y="289"/>
                  </a:lnTo>
                  <a:lnTo>
                    <a:pt x="75" y="289"/>
                  </a:lnTo>
                  <a:lnTo>
                    <a:pt x="73" y="289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7" y="287"/>
                  </a:lnTo>
                  <a:lnTo>
                    <a:pt x="67" y="287"/>
                  </a:lnTo>
                  <a:lnTo>
                    <a:pt x="65" y="286"/>
                  </a:lnTo>
                  <a:lnTo>
                    <a:pt x="65" y="286"/>
                  </a:lnTo>
                  <a:lnTo>
                    <a:pt x="64" y="285"/>
                  </a:lnTo>
                  <a:lnTo>
                    <a:pt x="64" y="285"/>
                  </a:lnTo>
                  <a:lnTo>
                    <a:pt x="63" y="286"/>
                  </a:lnTo>
                  <a:lnTo>
                    <a:pt x="62" y="285"/>
                  </a:lnTo>
                  <a:lnTo>
                    <a:pt x="62" y="285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6" y="283"/>
                  </a:lnTo>
                  <a:lnTo>
                    <a:pt x="55" y="283"/>
                  </a:lnTo>
                  <a:lnTo>
                    <a:pt x="55" y="283"/>
                  </a:lnTo>
                  <a:lnTo>
                    <a:pt x="54" y="283"/>
                  </a:lnTo>
                  <a:lnTo>
                    <a:pt x="54" y="283"/>
                  </a:lnTo>
                  <a:lnTo>
                    <a:pt x="50" y="281"/>
                  </a:lnTo>
                  <a:lnTo>
                    <a:pt x="46" y="279"/>
                  </a:lnTo>
                  <a:lnTo>
                    <a:pt x="46" y="279"/>
                  </a:lnTo>
                  <a:lnTo>
                    <a:pt x="44" y="278"/>
                  </a:lnTo>
                  <a:lnTo>
                    <a:pt x="43" y="277"/>
                  </a:lnTo>
                  <a:lnTo>
                    <a:pt x="43" y="276"/>
                  </a:lnTo>
                  <a:lnTo>
                    <a:pt x="43" y="276"/>
                  </a:lnTo>
                  <a:lnTo>
                    <a:pt x="41" y="276"/>
                  </a:lnTo>
                  <a:lnTo>
                    <a:pt x="41" y="275"/>
                  </a:lnTo>
                  <a:lnTo>
                    <a:pt x="40" y="275"/>
                  </a:lnTo>
                  <a:lnTo>
                    <a:pt x="39" y="275"/>
                  </a:lnTo>
                  <a:lnTo>
                    <a:pt x="39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25" y="266"/>
                  </a:lnTo>
                  <a:lnTo>
                    <a:pt x="25" y="266"/>
                  </a:lnTo>
                  <a:lnTo>
                    <a:pt x="23" y="263"/>
                  </a:lnTo>
                  <a:lnTo>
                    <a:pt x="23" y="263"/>
                  </a:lnTo>
                  <a:lnTo>
                    <a:pt x="20" y="260"/>
                  </a:lnTo>
                  <a:lnTo>
                    <a:pt x="20" y="260"/>
                  </a:lnTo>
                  <a:lnTo>
                    <a:pt x="18" y="259"/>
                  </a:lnTo>
                  <a:lnTo>
                    <a:pt x="17" y="257"/>
                  </a:lnTo>
                  <a:lnTo>
                    <a:pt x="17" y="257"/>
                  </a:lnTo>
                  <a:lnTo>
                    <a:pt x="17" y="254"/>
                  </a:lnTo>
                  <a:lnTo>
                    <a:pt x="17" y="254"/>
                  </a:lnTo>
                  <a:lnTo>
                    <a:pt x="15" y="254"/>
                  </a:lnTo>
                  <a:lnTo>
                    <a:pt x="15" y="252"/>
                  </a:lnTo>
                  <a:lnTo>
                    <a:pt x="15" y="252"/>
                  </a:lnTo>
                  <a:lnTo>
                    <a:pt x="15" y="250"/>
                  </a:lnTo>
                  <a:lnTo>
                    <a:pt x="15" y="250"/>
                  </a:lnTo>
                  <a:lnTo>
                    <a:pt x="13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9" y="255"/>
                  </a:lnTo>
                  <a:lnTo>
                    <a:pt x="9" y="255"/>
                  </a:lnTo>
                  <a:lnTo>
                    <a:pt x="8" y="257"/>
                  </a:lnTo>
                  <a:lnTo>
                    <a:pt x="6" y="256"/>
                  </a:lnTo>
                  <a:lnTo>
                    <a:pt x="6" y="256"/>
                  </a:lnTo>
                  <a:lnTo>
                    <a:pt x="6" y="257"/>
                  </a:lnTo>
                  <a:lnTo>
                    <a:pt x="6" y="257"/>
                  </a:lnTo>
                  <a:lnTo>
                    <a:pt x="5" y="258"/>
                  </a:lnTo>
                  <a:lnTo>
                    <a:pt x="4" y="258"/>
                  </a:lnTo>
                  <a:lnTo>
                    <a:pt x="4" y="258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4" y="260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1" y="264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7"/>
                  </a:lnTo>
                  <a:lnTo>
                    <a:pt x="2" y="267"/>
                  </a:lnTo>
                  <a:lnTo>
                    <a:pt x="2" y="268"/>
                  </a:lnTo>
                  <a:lnTo>
                    <a:pt x="2" y="268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2" y="272"/>
                  </a:lnTo>
                  <a:lnTo>
                    <a:pt x="3" y="273"/>
                  </a:lnTo>
                  <a:lnTo>
                    <a:pt x="3" y="273"/>
                  </a:lnTo>
                  <a:lnTo>
                    <a:pt x="4" y="274"/>
                  </a:lnTo>
                  <a:lnTo>
                    <a:pt x="4" y="274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7" y="278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3" y="288"/>
                  </a:lnTo>
                  <a:lnTo>
                    <a:pt x="13" y="288"/>
                  </a:lnTo>
                  <a:lnTo>
                    <a:pt x="14" y="288"/>
                  </a:lnTo>
                  <a:lnTo>
                    <a:pt x="14" y="288"/>
                  </a:lnTo>
                  <a:lnTo>
                    <a:pt x="16" y="289"/>
                  </a:lnTo>
                  <a:lnTo>
                    <a:pt x="16" y="289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21" y="294"/>
                  </a:lnTo>
                  <a:lnTo>
                    <a:pt x="23" y="294"/>
                  </a:lnTo>
                  <a:lnTo>
                    <a:pt x="23" y="294"/>
                  </a:lnTo>
                  <a:lnTo>
                    <a:pt x="24" y="295"/>
                  </a:lnTo>
                  <a:lnTo>
                    <a:pt x="24" y="295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2" y="302"/>
                  </a:lnTo>
                  <a:lnTo>
                    <a:pt x="34" y="302"/>
                  </a:lnTo>
                  <a:lnTo>
                    <a:pt x="34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2" y="305"/>
                  </a:lnTo>
                  <a:lnTo>
                    <a:pt x="42" y="305"/>
                  </a:lnTo>
                  <a:lnTo>
                    <a:pt x="47" y="308"/>
                  </a:lnTo>
                  <a:lnTo>
                    <a:pt x="47" y="308"/>
                  </a:lnTo>
                  <a:lnTo>
                    <a:pt x="50" y="309"/>
                  </a:lnTo>
                  <a:lnTo>
                    <a:pt x="50" y="309"/>
                  </a:lnTo>
                  <a:lnTo>
                    <a:pt x="53" y="310"/>
                  </a:lnTo>
                  <a:lnTo>
                    <a:pt x="53" y="310"/>
                  </a:lnTo>
                  <a:lnTo>
                    <a:pt x="59" y="313"/>
                  </a:lnTo>
                  <a:lnTo>
                    <a:pt x="59" y="313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4" y="314"/>
                  </a:lnTo>
                  <a:lnTo>
                    <a:pt x="64" y="314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80" y="319"/>
                  </a:lnTo>
                  <a:lnTo>
                    <a:pt x="80" y="319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5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90" y="321"/>
                  </a:lnTo>
                  <a:lnTo>
                    <a:pt x="90" y="321"/>
                  </a:lnTo>
                  <a:lnTo>
                    <a:pt x="93" y="323"/>
                  </a:lnTo>
                  <a:lnTo>
                    <a:pt x="97" y="324"/>
                  </a:lnTo>
                  <a:lnTo>
                    <a:pt x="97" y="324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01" y="323"/>
                  </a:lnTo>
                  <a:lnTo>
                    <a:pt x="101" y="323"/>
                  </a:lnTo>
                  <a:lnTo>
                    <a:pt x="103" y="324"/>
                  </a:lnTo>
                  <a:lnTo>
                    <a:pt x="103" y="324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7" y="326"/>
                  </a:lnTo>
                  <a:lnTo>
                    <a:pt x="107" y="326"/>
                  </a:lnTo>
                  <a:lnTo>
                    <a:pt x="109" y="326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2" y="327"/>
                  </a:lnTo>
                  <a:lnTo>
                    <a:pt x="112" y="327"/>
                  </a:lnTo>
                  <a:lnTo>
                    <a:pt x="114" y="327"/>
                  </a:lnTo>
                  <a:lnTo>
                    <a:pt x="114" y="327"/>
                  </a:lnTo>
                  <a:lnTo>
                    <a:pt x="116" y="327"/>
                  </a:lnTo>
                  <a:lnTo>
                    <a:pt x="118" y="327"/>
                  </a:lnTo>
                  <a:lnTo>
                    <a:pt x="118" y="327"/>
                  </a:lnTo>
                  <a:lnTo>
                    <a:pt x="122" y="326"/>
                  </a:lnTo>
                  <a:lnTo>
                    <a:pt x="122" y="326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9" y="326"/>
                  </a:lnTo>
                  <a:lnTo>
                    <a:pt x="130" y="326"/>
                  </a:lnTo>
                  <a:lnTo>
                    <a:pt x="133" y="327"/>
                  </a:lnTo>
                  <a:lnTo>
                    <a:pt x="133" y="327"/>
                  </a:lnTo>
                  <a:lnTo>
                    <a:pt x="135" y="327"/>
                  </a:lnTo>
                  <a:lnTo>
                    <a:pt x="136" y="326"/>
                  </a:lnTo>
                  <a:lnTo>
                    <a:pt x="136" y="326"/>
                  </a:lnTo>
                  <a:lnTo>
                    <a:pt x="139" y="326"/>
                  </a:lnTo>
                  <a:lnTo>
                    <a:pt x="139" y="326"/>
                  </a:lnTo>
                  <a:lnTo>
                    <a:pt x="141" y="327"/>
                  </a:lnTo>
                  <a:lnTo>
                    <a:pt x="142" y="327"/>
                  </a:lnTo>
                  <a:lnTo>
                    <a:pt x="143" y="326"/>
                  </a:lnTo>
                  <a:lnTo>
                    <a:pt x="143" y="326"/>
                  </a:lnTo>
                  <a:lnTo>
                    <a:pt x="143" y="326"/>
                  </a:lnTo>
                  <a:lnTo>
                    <a:pt x="143" y="326"/>
                  </a:lnTo>
                  <a:lnTo>
                    <a:pt x="148" y="326"/>
                  </a:lnTo>
                  <a:lnTo>
                    <a:pt x="148" y="326"/>
                  </a:lnTo>
                  <a:lnTo>
                    <a:pt x="149" y="326"/>
                  </a:lnTo>
                  <a:lnTo>
                    <a:pt x="150" y="326"/>
                  </a:lnTo>
                  <a:lnTo>
                    <a:pt x="151" y="325"/>
                  </a:lnTo>
                  <a:lnTo>
                    <a:pt x="151" y="325"/>
                  </a:lnTo>
                  <a:lnTo>
                    <a:pt x="152" y="325"/>
                  </a:lnTo>
                  <a:lnTo>
                    <a:pt x="152" y="325"/>
                  </a:lnTo>
                  <a:lnTo>
                    <a:pt x="157" y="325"/>
                  </a:lnTo>
                  <a:lnTo>
                    <a:pt x="157" y="325"/>
                  </a:lnTo>
                  <a:lnTo>
                    <a:pt x="158" y="325"/>
                  </a:lnTo>
                  <a:lnTo>
                    <a:pt x="159" y="324"/>
                  </a:lnTo>
                  <a:lnTo>
                    <a:pt x="159" y="324"/>
                  </a:lnTo>
                  <a:lnTo>
                    <a:pt x="160" y="324"/>
                  </a:lnTo>
                  <a:lnTo>
                    <a:pt x="160" y="324"/>
                  </a:lnTo>
                  <a:lnTo>
                    <a:pt x="163" y="324"/>
                  </a:lnTo>
                  <a:lnTo>
                    <a:pt x="163" y="324"/>
                  </a:lnTo>
                  <a:lnTo>
                    <a:pt x="165" y="325"/>
                  </a:lnTo>
                  <a:lnTo>
                    <a:pt x="166" y="325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8" y="323"/>
                  </a:lnTo>
                  <a:lnTo>
                    <a:pt x="168" y="323"/>
                  </a:lnTo>
                  <a:lnTo>
                    <a:pt x="172" y="324"/>
                  </a:lnTo>
                  <a:lnTo>
                    <a:pt x="172" y="324"/>
                  </a:lnTo>
                  <a:lnTo>
                    <a:pt x="175" y="324"/>
                  </a:lnTo>
                  <a:lnTo>
                    <a:pt x="175" y="324"/>
                  </a:lnTo>
                  <a:lnTo>
                    <a:pt x="175" y="322"/>
                  </a:lnTo>
                  <a:lnTo>
                    <a:pt x="177" y="322"/>
                  </a:lnTo>
                  <a:lnTo>
                    <a:pt x="177" y="322"/>
                  </a:lnTo>
                  <a:lnTo>
                    <a:pt x="181" y="322"/>
                  </a:lnTo>
                  <a:lnTo>
                    <a:pt x="181" y="322"/>
                  </a:lnTo>
                  <a:lnTo>
                    <a:pt x="182" y="323"/>
                  </a:lnTo>
                  <a:lnTo>
                    <a:pt x="182" y="323"/>
                  </a:lnTo>
                  <a:lnTo>
                    <a:pt x="184" y="323"/>
                  </a:lnTo>
                  <a:lnTo>
                    <a:pt x="184" y="322"/>
                  </a:lnTo>
                  <a:lnTo>
                    <a:pt x="184" y="322"/>
                  </a:lnTo>
                  <a:lnTo>
                    <a:pt x="185" y="321"/>
                  </a:lnTo>
                  <a:lnTo>
                    <a:pt x="186" y="321"/>
                  </a:lnTo>
                  <a:lnTo>
                    <a:pt x="186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8" y="319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9"/>
                  </a:lnTo>
                  <a:lnTo>
                    <a:pt x="202" y="318"/>
                  </a:lnTo>
                  <a:lnTo>
                    <a:pt x="204" y="318"/>
                  </a:lnTo>
                  <a:lnTo>
                    <a:pt x="204" y="318"/>
                  </a:lnTo>
                  <a:lnTo>
                    <a:pt x="207" y="319"/>
                  </a:lnTo>
                  <a:lnTo>
                    <a:pt x="207" y="319"/>
                  </a:lnTo>
                  <a:lnTo>
                    <a:pt x="208" y="319"/>
                  </a:lnTo>
                  <a:lnTo>
                    <a:pt x="209" y="318"/>
                  </a:lnTo>
                  <a:lnTo>
                    <a:pt x="209" y="318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16" y="318"/>
                  </a:lnTo>
                  <a:lnTo>
                    <a:pt x="216" y="318"/>
                  </a:lnTo>
                  <a:lnTo>
                    <a:pt x="217" y="317"/>
                  </a:lnTo>
                  <a:lnTo>
                    <a:pt x="217" y="317"/>
                  </a:lnTo>
                  <a:lnTo>
                    <a:pt x="218" y="316"/>
                  </a:lnTo>
                  <a:lnTo>
                    <a:pt x="220" y="316"/>
                  </a:lnTo>
                  <a:lnTo>
                    <a:pt x="220" y="316"/>
                  </a:lnTo>
                  <a:lnTo>
                    <a:pt x="221" y="317"/>
                  </a:lnTo>
                  <a:lnTo>
                    <a:pt x="223" y="316"/>
                  </a:lnTo>
                  <a:lnTo>
                    <a:pt x="223" y="316"/>
                  </a:lnTo>
                  <a:lnTo>
                    <a:pt x="224" y="315"/>
                  </a:lnTo>
                  <a:lnTo>
                    <a:pt x="226" y="315"/>
                  </a:lnTo>
                  <a:lnTo>
                    <a:pt x="226" y="315"/>
                  </a:lnTo>
                  <a:lnTo>
                    <a:pt x="228" y="315"/>
                  </a:lnTo>
                  <a:lnTo>
                    <a:pt x="228" y="315"/>
                  </a:lnTo>
                  <a:lnTo>
                    <a:pt x="230" y="315"/>
                  </a:lnTo>
                  <a:lnTo>
                    <a:pt x="230" y="315"/>
                  </a:lnTo>
                  <a:lnTo>
                    <a:pt x="231" y="314"/>
                  </a:lnTo>
                  <a:lnTo>
                    <a:pt x="233" y="313"/>
                  </a:lnTo>
                  <a:lnTo>
                    <a:pt x="233" y="313"/>
                  </a:lnTo>
                  <a:lnTo>
                    <a:pt x="235" y="313"/>
                  </a:lnTo>
                  <a:lnTo>
                    <a:pt x="238" y="312"/>
                  </a:lnTo>
                  <a:lnTo>
                    <a:pt x="238" y="312"/>
                  </a:lnTo>
                  <a:lnTo>
                    <a:pt x="240" y="311"/>
                  </a:lnTo>
                  <a:lnTo>
                    <a:pt x="240" y="311"/>
                  </a:lnTo>
                  <a:lnTo>
                    <a:pt x="241" y="311"/>
                  </a:lnTo>
                  <a:lnTo>
                    <a:pt x="241" y="311"/>
                  </a:lnTo>
                  <a:lnTo>
                    <a:pt x="242" y="310"/>
                  </a:lnTo>
                  <a:lnTo>
                    <a:pt x="244" y="309"/>
                  </a:lnTo>
                  <a:lnTo>
                    <a:pt x="244" y="309"/>
                  </a:lnTo>
                  <a:lnTo>
                    <a:pt x="245" y="309"/>
                  </a:lnTo>
                  <a:lnTo>
                    <a:pt x="245" y="309"/>
                  </a:lnTo>
                  <a:lnTo>
                    <a:pt x="247" y="308"/>
                  </a:lnTo>
                  <a:lnTo>
                    <a:pt x="249" y="307"/>
                  </a:lnTo>
                  <a:lnTo>
                    <a:pt x="249" y="307"/>
                  </a:lnTo>
                  <a:lnTo>
                    <a:pt x="252" y="306"/>
                  </a:lnTo>
                  <a:lnTo>
                    <a:pt x="252" y="306"/>
                  </a:lnTo>
                  <a:lnTo>
                    <a:pt x="252" y="305"/>
                  </a:lnTo>
                  <a:lnTo>
                    <a:pt x="254" y="304"/>
                  </a:lnTo>
                  <a:lnTo>
                    <a:pt x="254" y="304"/>
                  </a:lnTo>
                  <a:lnTo>
                    <a:pt x="259" y="304"/>
                  </a:lnTo>
                  <a:lnTo>
                    <a:pt x="259" y="304"/>
                  </a:lnTo>
                  <a:lnTo>
                    <a:pt x="259" y="303"/>
                  </a:lnTo>
                  <a:lnTo>
                    <a:pt x="259" y="303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59" y="301"/>
                  </a:lnTo>
                  <a:lnTo>
                    <a:pt x="260" y="300"/>
                  </a:lnTo>
                  <a:lnTo>
                    <a:pt x="260" y="300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65" y="299"/>
                  </a:lnTo>
                  <a:lnTo>
                    <a:pt x="266" y="298"/>
                  </a:lnTo>
                  <a:lnTo>
                    <a:pt x="266" y="298"/>
                  </a:lnTo>
                  <a:lnTo>
                    <a:pt x="267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298"/>
                  </a:lnTo>
                  <a:lnTo>
                    <a:pt x="270" y="296"/>
                  </a:lnTo>
                  <a:lnTo>
                    <a:pt x="272" y="295"/>
                  </a:lnTo>
                  <a:lnTo>
                    <a:pt x="275" y="295"/>
                  </a:lnTo>
                  <a:lnTo>
                    <a:pt x="275" y="295"/>
                  </a:lnTo>
                  <a:lnTo>
                    <a:pt x="275" y="292"/>
                  </a:lnTo>
                  <a:lnTo>
                    <a:pt x="278" y="292"/>
                  </a:lnTo>
                  <a:lnTo>
                    <a:pt x="278" y="292"/>
                  </a:lnTo>
                  <a:lnTo>
                    <a:pt x="279" y="292"/>
                  </a:lnTo>
                  <a:lnTo>
                    <a:pt x="279" y="292"/>
                  </a:lnTo>
                  <a:lnTo>
                    <a:pt x="281" y="291"/>
                  </a:lnTo>
                  <a:lnTo>
                    <a:pt x="283" y="290"/>
                  </a:lnTo>
                  <a:lnTo>
                    <a:pt x="283" y="290"/>
                  </a:lnTo>
                  <a:lnTo>
                    <a:pt x="284" y="289"/>
                  </a:lnTo>
                  <a:lnTo>
                    <a:pt x="284" y="289"/>
                  </a:lnTo>
                  <a:lnTo>
                    <a:pt x="285" y="288"/>
                  </a:lnTo>
                  <a:lnTo>
                    <a:pt x="286" y="288"/>
                  </a:lnTo>
                  <a:lnTo>
                    <a:pt x="286" y="288"/>
                  </a:lnTo>
                  <a:lnTo>
                    <a:pt x="289" y="287"/>
                  </a:lnTo>
                  <a:lnTo>
                    <a:pt x="289" y="287"/>
                  </a:lnTo>
                  <a:lnTo>
                    <a:pt x="290" y="286"/>
                  </a:lnTo>
                  <a:lnTo>
                    <a:pt x="291" y="286"/>
                  </a:lnTo>
                  <a:lnTo>
                    <a:pt x="291" y="285"/>
                  </a:lnTo>
                  <a:lnTo>
                    <a:pt x="291" y="285"/>
                  </a:lnTo>
                  <a:lnTo>
                    <a:pt x="291" y="283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7" y="281"/>
                  </a:lnTo>
                  <a:lnTo>
                    <a:pt x="297" y="281"/>
                  </a:lnTo>
                  <a:lnTo>
                    <a:pt x="299" y="280"/>
                  </a:lnTo>
                  <a:lnTo>
                    <a:pt x="299" y="280"/>
                  </a:lnTo>
                  <a:lnTo>
                    <a:pt x="299" y="279"/>
                  </a:lnTo>
                  <a:lnTo>
                    <a:pt x="301" y="278"/>
                  </a:lnTo>
                  <a:lnTo>
                    <a:pt x="301" y="278"/>
                  </a:lnTo>
                  <a:lnTo>
                    <a:pt x="303" y="277"/>
                  </a:lnTo>
                  <a:lnTo>
                    <a:pt x="305" y="276"/>
                  </a:lnTo>
                  <a:lnTo>
                    <a:pt x="305" y="276"/>
                  </a:lnTo>
                  <a:lnTo>
                    <a:pt x="306" y="275"/>
                  </a:lnTo>
                  <a:lnTo>
                    <a:pt x="308" y="274"/>
                  </a:lnTo>
                  <a:lnTo>
                    <a:pt x="308" y="274"/>
                  </a:lnTo>
                  <a:lnTo>
                    <a:pt x="308" y="272"/>
                  </a:lnTo>
                  <a:lnTo>
                    <a:pt x="311" y="270"/>
                  </a:lnTo>
                  <a:lnTo>
                    <a:pt x="311" y="270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3" y="269"/>
                  </a:lnTo>
                  <a:lnTo>
                    <a:pt x="314" y="268"/>
                  </a:lnTo>
                  <a:lnTo>
                    <a:pt x="314" y="268"/>
                  </a:lnTo>
                  <a:lnTo>
                    <a:pt x="315" y="268"/>
                  </a:lnTo>
                  <a:lnTo>
                    <a:pt x="315" y="268"/>
                  </a:lnTo>
                  <a:lnTo>
                    <a:pt x="318" y="264"/>
                  </a:lnTo>
                  <a:lnTo>
                    <a:pt x="320" y="260"/>
                  </a:lnTo>
                  <a:lnTo>
                    <a:pt x="320" y="260"/>
                  </a:lnTo>
                  <a:lnTo>
                    <a:pt x="321" y="259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4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4"/>
                  </a:lnTo>
                  <a:lnTo>
                    <a:pt x="324" y="254"/>
                  </a:lnTo>
                  <a:lnTo>
                    <a:pt x="324" y="253"/>
                  </a:lnTo>
                  <a:lnTo>
                    <a:pt x="325" y="253"/>
                  </a:lnTo>
                  <a:lnTo>
                    <a:pt x="325" y="253"/>
                  </a:lnTo>
                  <a:lnTo>
                    <a:pt x="327" y="254"/>
                  </a:lnTo>
                  <a:lnTo>
                    <a:pt x="327" y="254"/>
                  </a:lnTo>
                  <a:lnTo>
                    <a:pt x="327" y="247"/>
                  </a:lnTo>
                  <a:lnTo>
                    <a:pt x="327" y="247"/>
                  </a:lnTo>
                  <a:lnTo>
                    <a:pt x="328" y="246"/>
                  </a:lnTo>
                  <a:lnTo>
                    <a:pt x="328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29" y="241"/>
                  </a:lnTo>
                  <a:lnTo>
                    <a:pt x="329" y="241"/>
                  </a:lnTo>
                  <a:close/>
                  <a:moveTo>
                    <a:pt x="193" y="131"/>
                  </a:moveTo>
                  <a:lnTo>
                    <a:pt x="193" y="131"/>
                  </a:lnTo>
                  <a:lnTo>
                    <a:pt x="190" y="133"/>
                  </a:lnTo>
                  <a:lnTo>
                    <a:pt x="190" y="133"/>
                  </a:lnTo>
                  <a:lnTo>
                    <a:pt x="188" y="134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85" y="134"/>
                  </a:lnTo>
                  <a:lnTo>
                    <a:pt x="185" y="134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79" y="137"/>
                  </a:lnTo>
                  <a:lnTo>
                    <a:pt x="179" y="137"/>
                  </a:lnTo>
                  <a:lnTo>
                    <a:pt x="176" y="138"/>
                  </a:lnTo>
                  <a:lnTo>
                    <a:pt x="175" y="138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1" y="139"/>
                  </a:lnTo>
                  <a:lnTo>
                    <a:pt x="170" y="13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6" y="139"/>
                  </a:lnTo>
                  <a:lnTo>
                    <a:pt x="164" y="138"/>
                  </a:lnTo>
                  <a:lnTo>
                    <a:pt x="164" y="138"/>
                  </a:lnTo>
                  <a:lnTo>
                    <a:pt x="163" y="139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1" y="139"/>
                  </a:lnTo>
                  <a:lnTo>
                    <a:pt x="160" y="140"/>
                  </a:lnTo>
                  <a:lnTo>
                    <a:pt x="160" y="140"/>
                  </a:lnTo>
                  <a:lnTo>
                    <a:pt x="159" y="140"/>
                  </a:lnTo>
                  <a:lnTo>
                    <a:pt x="159" y="140"/>
                  </a:lnTo>
                  <a:lnTo>
                    <a:pt x="155" y="139"/>
                  </a:lnTo>
                  <a:lnTo>
                    <a:pt x="155" y="139"/>
                  </a:lnTo>
                  <a:lnTo>
                    <a:pt x="154" y="140"/>
                  </a:lnTo>
                  <a:lnTo>
                    <a:pt x="153" y="140"/>
                  </a:lnTo>
                  <a:lnTo>
                    <a:pt x="153" y="140"/>
                  </a:lnTo>
                  <a:lnTo>
                    <a:pt x="151" y="140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6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3" y="140"/>
                  </a:lnTo>
                  <a:lnTo>
                    <a:pt x="143" y="140"/>
                  </a:lnTo>
                  <a:lnTo>
                    <a:pt x="137" y="141"/>
                  </a:lnTo>
                  <a:lnTo>
                    <a:pt x="137" y="141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2" y="146"/>
                  </a:lnTo>
                  <a:lnTo>
                    <a:pt x="122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8" y="155"/>
                  </a:lnTo>
                  <a:lnTo>
                    <a:pt x="118" y="155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1" y="156"/>
                  </a:lnTo>
                  <a:lnTo>
                    <a:pt x="121" y="156"/>
                  </a:lnTo>
                  <a:lnTo>
                    <a:pt x="123" y="157"/>
                  </a:lnTo>
                  <a:lnTo>
                    <a:pt x="123" y="157"/>
                  </a:lnTo>
                  <a:lnTo>
                    <a:pt x="126" y="158"/>
                  </a:lnTo>
                  <a:lnTo>
                    <a:pt x="126" y="158"/>
                  </a:lnTo>
                  <a:lnTo>
                    <a:pt x="130" y="159"/>
                  </a:lnTo>
                  <a:lnTo>
                    <a:pt x="130" y="159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6" y="160"/>
                  </a:lnTo>
                  <a:lnTo>
                    <a:pt x="136" y="160"/>
                  </a:lnTo>
                  <a:lnTo>
                    <a:pt x="139" y="160"/>
                  </a:lnTo>
                  <a:lnTo>
                    <a:pt x="140" y="160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5" y="160"/>
                  </a:lnTo>
                  <a:lnTo>
                    <a:pt x="145" y="160"/>
                  </a:lnTo>
                  <a:lnTo>
                    <a:pt x="147" y="160"/>
                  </a:lnTo>
                  <a:lnTo>
                    <a:pt x="150" y="160"/>
                  </a:lnTo>
                  <a:lnTo>
                    <a:pt x="150" y="160"/>
                  </a:lnTo>
                  <a:lnTo>
                    <a:pt x="151" y="160"/>
                  </a:lnTo>
                  <a:lnTo>
                    <a:pt x="151" y="160"/>
                  </a:lnTo>
                  <a:lnTo>
                    <a:pt x="151" y="160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62" y="160"/>
                  </a:lnTo>
                  <a:lnTo>
                    <a:pt x="162" y="160"/>
                  </a:lnTo>
                  <a:lnTo>
                    <a:pt x="163" y="160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5" y="159"/>
                  </a:lnTo>
                  <a:lnTo>
                    <a:pt x="165" y="159"/>
                  </a:lnTo>
                  <a:lnTo>
                    <a:pt x="172" y="159"/>
                  </a:lnTo>
                  <a:lnTo>
                    <a:pt x="172" y="159"/>
                  </a:lnTo>
                  <a:lnTo>
                    <a:pt x="174" y="158"/>
                  </a:lnTo>
                  <a:lnTo>
                    <a:pt x="174" y="158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2" y="158"/>
                  </a:lnTo>
                  <a:lnTo>
                    <a:pt x="182" y="158"/>
                  </a:lnTo>
                  <a:lnTo>
                    <a:pt x="181" y="156"/>
                  </a:lnTo>
                  <a:lnTo>
                    <a:pt x="181" y="156"/>
                  </a:lnTo>
                  <a:lnTo>
                    <a:pt x="182" y="155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93" y="154"/>
                  </a:lnTo>
                  <a:lnTo>
                    <a:pt x="193" y="154"/>
                  </a:lnTo>
                  <a:lnTo>
                    <a:pt x="192" y="152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99" y="151"/>
                  </a:lnTo>
                  <a:lnTo>
                    <a:pt x="199" y="151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200" y="150"/>
                  </a:lnTo>
                  <a:lnTo>
                    <a:pt x="200" y="150"/>
                  </a:lnTo>
                  <a:lnTo>
                    <a:pt x="199" y="149"/>
                  </a:lnTo>
                  <a:lnTo>
                    <a:pt x="199" y="148"/>
                  </a:lnTo>
                  <a:lnTo>
                    <a:pt x="199" y="148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5" y="147"/>
                  </a:lnTo>
                  <a:lnTo>
                    <a:pt x="205" y="147"/>
                  </a:lnTo>
                  <a:lnTo>
                    <a:pt x="205" y="145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3"/>
                  </a:lnTo>
                  <a:lnTo>
                    <a:pt x="213" y="143"/>
                  </a:lnTo>
                  <a:lnTo>
                    <a:pt x="213" y="141"/>
                  </a:lnTo>
                  <a:lnTo>
                    <a:pt x="214" y="140"/>
                  </a:lnTo>
                  <a:lnTo>
                    <a:pt x="214" y="140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37"/>
                  </a:lnTo>
                  <a:lnTo>
                    <a:pt x="216" y="137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9" y="135"/>
                  </a:lnTo>
                  <a:lnTo>
                    <a:pt x="219" y="135"/>
                  </a:lnTo>
                  <a:lnTo>
                    <a:pt x="220" y="133"/>
                  </a:lnTo>
                  <a:lnTo>
                    <a:pt x="220" y="133"/>
                  </a:lnTo>
                  <a:lnTo>
                    <a:pt x="219" y="131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0" y="127"/>
                  </a:lnTo>
                  <a:lnTo>
                    <a:pt x="220" y="127"/>
                  </a:lnTo>
                  <a:lnTo>
                    <a:pt x="220" y="126"/>
                  </a:lnTo>
                  <a:lnTo>
                    <a:pt x="219" y="125"/>
                  </a:lnTo>
                  <a:lnTo>
                    <a:pt x="219" y="125"/>
                  </a:lnTo>
                  <a:lnTo>
                    <a:pt x="217" y="123"/>
                  </a:lnTo>
                  <a:lnTo>
                    <a:pt x="215" y="122"/>
                  </a:lnTo>
                  <a:lnTo>
                    <a:pt x="215" y="122"/>
                  </a:lnTo>
                  <a:lnTo>
                    <a:pt x="214" y="122"/>
                  </a:lnTo>
                  <a:lnTo>
                    <a:pt x="214" y="120"/>
                  </a:lnTo>
                  <a:lnTo>
                    <a:pt x="214" y="120"/>
                  </a:lnTo>
                  <a:lnTo>
                    <a:pt x="214" y="119"/>
                  </a:lnTo>
                  <a:lnTo>
                    <a:pt x="213" y="119"/>
                  </a:lnTo>
                  <a:lnTo>
                    <a:pt x="213" y="119"/>
                  </a:lnTo>
                  <a:lnTo>
                    <a:pt x="210" y="119"/>
                  </a:lnTo>
                  <a:lnTo>
                    <a:pt x="210" y="119"/>
                  </a:lnTo>
                  <a:lnTo>
                    <a:pt x="207" y="119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4" y="123"/>
                  </a:lnTo>
                  <a:lnTo>
                    <a:pt x="204" y="123"/>
                  </a:lnTo>
                  <a:lnTo>
                    <a:pt x="203" y="124"/>
                  </a:lnTo>
                  <a:lnTo>
                    <a:pt x="203" y="124"/>
                  </a:lnTo>
                  <a:lnTo>
                    <a:pt x="202" y="126"/>
                  </a:lnTo>
                  <a:lnTo>
                    <a:pt x="202" y="126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198" y="129"/>
                  </a:lnTo>
                  <a:lnTo>
                    <a:pt x="198" y="129"/>
                  </a:lnTo>
                  <a:lnTo>
                    <a:pt x="197" y="131"/>
                  </a:lnTo>
                  <a:lnTo>
                    <a:pt x="197" y="131"/>
                  </a:lnTo>
                  <a:lnTo>
                    <a:pt x="195" y="131"/>
                  </a:lnTo>
                  <a:lnTo>
                    <a:pt x="195" y="131"/>
                  </a:lnTo>
                  <a:lnTo>
                    <a:pt x="194" y="131"/>
                  </a:lnTo>
                  <a:lnTo>
                    <a:pt x="193" y="131"/>
                  </a:lnTo>
                  <a:lnTo>
                    <a:pt x="193" y="131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101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3" y="19"/>
                  </a:lnTo>
                  <a:lnTo>
                    <a:pt x="103" y="19"/>
                  </a:lnTo>
                  <a:lnTo>
                    <a:pt x="104" y="19"/>
                  </a:lnTo>
                  <a:lnTo>
                    <a:pt x="105" y="20"/>
                  </a:lnTo>
                  <a:lnTo>
                    <a:pt x="105" y="20"/>
                  </a:lnTo>
                  <a:lnTo>
                    <a:pt x="105" y="23"/>
                  </a:lnTo>
                  <a:lnTo>
                    <a:pt x="105" y="23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6" y="27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1" y="30"/>
                  </a:lnTo>
                  <a:lnTo>
                    <a:pt x="112" y="31"/>
                  </a:lnTo>
                  <a:lnTo>
                    <a:pt x="112" y="31"/>
                  </a:lnTo>
                  <a:lnTo>
                    <a:pt x="113" y="35"/>
                  </a:lnTo>
                  <a:lnTo>
                    <a:pt x="113" y="35"/>
                  </a:lnTo>
                  <a:lnTo>
                    <a:pt x="114" y="38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8" y="36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20" y="41"/>
                  </a:lnTo>
                  <a:lnTo>
                    <a:pt x="120" y="41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21" y="42"/>
                  </a:lnTo>
                  <a:lnTo>
                    <a:pt x="121" y="42"/>
                  </a:lnTo>
                  <a:lnTo>
                    <a:pt x="122" y="41"/>
                  </a:lnTo>
                  <a:lnTo>
                    <a:pt x="122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3"/>
                  </a:lnTo>
                  <a:lnTo>
                    <a:pt x="127" y="42"/>
                  </a:lnTo>
                  <a:lnTo>
                    <a:pt x="127" y="42"/>
                  </a:lnTo>
                  <a:lnTo>
                    <a:pt x="128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31" y="46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4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39" y="46"/>
                  </a:lnTo>
                  <a:lnTo>
                    <a:pt x="139" y="46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8" y="50"/>
                  </a:lnTo>
                  <a:lnTo>
                    <a:pt x="148" y="50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3" y="46"/>
                  </a:lnTo>
                  <a:lnTo>
                    <a:pt x="153" y="46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54" y="49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1" y="48"/>
                  </a:lnTo>
                  <a:lnTo>
                    <a:pt x="160" y="49"/>
                  </a:lnTo>
                  <a:lnTo>
                    <a:pt x="160" y="49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4" y="51"/>
                  </a:lnTo>
                  <a:lnTo>
                    <a:pt x="164" y="51"/>
                  </a:lnTo>
                  <a:lnTo>
                    <a:pt x="166" y="51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7" y="44"/>
                  </a:lnTo>
                  <a:lnTo>
                    <a:pt x="177" y="44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9" y="48"/>
                  </a:lnTo>
                  <a:lnTo>
                    <a:pt x="179" y="48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3" y="43"/>
                  </a:lnTo>
                  <a:lnTo>
                    <a:pt x="183" y="43"/>
                  </a:lnTo>
                  <a:lnTo>
                    <a:pt x="187" y="46"/>
                  </a:lnTo>
                  <a:lnTo>
                    <a:pt x="187" y="46"/>
                  </a:lnTo>
                  <a:lnTo>
                    <a:pt x="187" y="46"/>
                  </a:lnTo>
                  <a:lnTo>
                    <a:pt x="187" y="46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8" y="40"/>
                  </a:lnTo>
                  <a:lnTo>
                    <a:pt x="188" y="40"/>
                  </a:lnTo>
                  <a:lnTo>
                    <a:pt x="187" y="37"/>
                  </a:lnTo>
                  <a:lnTo>
                    <a:pt x="187" y="37"/>
                  </a:lnTo>
                  <a:lnTo>
                    <a:pt x="188" y="36"/>
                  </a:lnTo>
                  <a:lnTo>
                    <a:pt x="188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91" y="38"/>
                  </a:lnTo>
                  <a:lnTo>
                    <a:pt x="191" y="38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91" y="33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2" y="32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4" y="29"/>
                  </a:lnTo>
                  <a:lnTo>
                    <a:pt x="193" y="28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0" y="25"/>
                  </a:lnTo>
                  <a:lnTo>
                    <a:pt x="189" y="26"/>
                  </a:lnTo>
                  <a:lnTo>
                    <a:pt x="189" y="26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6"/>
                  </a:lnTo>
                  <a:lnTo>
                    <a:pt x="186" y="26"/>
                  </a:lnTo>
                  <a:lnTo>
                    <a:pt x="186" y="26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8" y="25"/>
                  </a:lnTo>
                  <a:lnTo>
                    <a:pt x="178" y="25"/>
                  </a:lnTo>
                  <a:lnTo>
                    <a:pt x="174" y="25"/>
                  </a:lnTo>
                  <a:lnTo>
                    <a:pt x="174" y="25"/>
                  </a:lnTo>
                  <a:lnTo>
                    <a:pt x="166" y="25"/>
                  </a:lnTo>
                  <a:lnTo>
                    <a:pt x="166" y="25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1" y="24"/>
                  </a:lnTo>
                  <a:lnTo>
                    <a:pt x="161" y="24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45" y="20"/>
                  </a:lnTo>
                  <a:lnTo>
                    <a:pt x="145" y="20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4" y="10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2" y="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10" y="3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1" y="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1" y="8"/>
                  </a:lnTo>
                  <a:lnTo>
                    <a:pt x="101" y="8"/>
                  </a:lnTo>
                  <a:close/>
                  <a:moveTo>
                    <a:pt x="65" y="113"/>
                  </a:moveTo>
                  <a:lnTo>
                    <a:pt x="65" y="113"/>
                  </a:lnTo>
                  <a:lnTo>
                    <a:pt x="68" y="114"/>
                  </a:lnTo>
                  <a:lnTo>
                    <a:pt x="71" y="116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3" y="120"/>
                  </a:lnTo>
                  <a:lnTo>
                    <a:pt x="73" y="120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5" y="125"/>
                  </a:lnTo>
                  <a:lnTo>
                    <a:pt x="75" y="125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5" y="134"/>
                  </a:lnTo>
                  <a:lnTo>
                    <a:pt x="74" y="136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3" y="148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7" y="152"/>
                  </a:lnTo>
                  <a:lnTo>
                    <a:pt x="77" y="152"/>
                  </a:lnTo>
                  <a:lnTo>
                    <a:pt x="79" y="152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3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9" y="152"/>
                  </a:lnTo>
                  <a:lnTo>
                    <a:pt x="89" y="152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2" y="147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5" y="141"/>
                  </a:lnTo>
                  <a:lnTo>
                    <a:pt x="95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7" y="136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0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97" y="127"/>
                  </a:lnTo>
                  <a:lnTo>
                    <a:pt x="97" y="127"/>
                  </a:lnTo>
                  <a:lnTo>
                    <a:pt x="98" y="126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4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1" y="110"/>
                  </a:lnTo>
                  <a:lnTo>
                    <a:pt x="91" y="110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3" y="101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76" y="100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73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0" y="106"/>
                  </a:lnTo>
                  <a:lnTo>
                    <a:pt x="70" y="106"/>
                  </a:lnTo>
                  <a:lnTo>
                    <a:pt x="69" y="106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4" y="111"/>
                  </a:lnTo>
                  <a:lnTo>
                    <a:pt x="65" y="113"/>
                  </a:lnTo>
                  <a:lnTo>
                    <a:pt x="65" y="113"/>
                  </a:lnTo>
                  <a:close/>
                  <a:moveTo>
                    <a:pt x="115" y="69"/>
                  </a:moveTo>
                  <a:lnTo>
                    <a:pt x="115" y="69"/>
                  </a:lnTo>
                  <a:lnTo>
                    <a:pt x="115" y="71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8"/>
                  </a:lnTo>
                  <a:lnTo>
                    <a:pt x="115" y="81"/>
                  </a:lnTo>
                  <a:lnTo>
                    <a:pt x="115" y="81"/>
                  </a:lnTo>
                  <a:lnTo>
                    <a:pt x="116" y="82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9" y="84"/>
                  </a:lnTo>
                  <a:lnTo>
                    <a:pt x="120" y="86"/>
                  </a:lnTo>
                  <a:lnTo>
                    <a:pt x="119" y="88"/>
                  </a:lnTo>
                  <a:lnTo>
                    <a:pt x="119" y="88"/>
                  </a:lnTo>
                  <a:lnTo>
                    <a:pt x="119" y="89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1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7" y="97"/>
                  </a:lnTo>
                  <a:lnTo>
                    <a:pt x="127" y="100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9" y="94"/>
                  </a:lnTo>
                  <a:lnTo>
                    <a:pt x="129" y="94"/>
                  </a:lnTo>
                  <a:lnTo>
                    <a:pt x="129" y="93"/>
                  </a:lnTo>
                  <a:lnTo>
                    <a:pt x="129" y="93"/>
                  </a:lnTo>
                  <a:lnTo>
                    <a:pt x="128" y="89"/>
                  </a:lnTo>
                  <a:lnTo>
                    <a:pt x="128" y="89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29" y="82"/>
                  </a:lnTo>
                  <a:lnTo>
                    <a:pt x="129" y="82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0"/>
                  </a:lnTo>
                  <a:lnTo>
                    <a:pt x="130" y="79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4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1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3" y="64"/>
                  </a:lnTo>
                  <a:lnTo>
                    <a:pt x="133" y="64"/>
                  </a:lnTo>
                  <a:lnTo>
                    <a:pt x="133" y="63"/>
                  </a:lnTo>
                  <a:lnTo>
                    <a:pt x="134" y="62"/>
                  </a:lnTo>
                  <a:lnTo>
                    <a:pt x="134" y="62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6" y="49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4" y="47"/>
                  </a:lnTo>
                  <a:lnTo>
                    <a:pt x="124" y="47"/>
                  </a:lnTo>
                  <a:lnTo>
                    <a:pt x="122" y="49"/>
                  </a:lnTo>
                  <a:lnTo>
                    <a:pt x="122" y="49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2" y="51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8" y="63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5" y="69"/>
                  </a:lnTo>
                  <a:lnTo>
                    <a:pt x="115" y="69"/>
                  </a:lnTo>
                  <a:close/>
                </a:path>
              </a:pathLst>
            </a:custGeom>
            <a:solidFill>
              <a:srgbClr val="FAA7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5" name="Freeform 54"/>
            <p:cNvSpPr>
              <a:spLocks noEditPoints="1"/>
            </p:cNvSpPr>
            <p:nvPr/>
          </p:nvSpPr>
          <p:spPr bwMode="auto">
            <a:xfrm>
              <a:off x="3790" y="2515"/>
              <a:ext cx="294" cy="258"/>
            </a:xfrm>
            <a:custGeom>
              <a:avLst/>
              <a:gdLst/>
              <a:ahLst/>
              <a:cxnLst>
                <a:cxn ang="0">
                  <a:pos x="212" y="104"/>
                </a:cxn>
                <a:cxn ang="0">
                  <a:pos x="215" y="132"/>
                </a:cxn>
                <a:cxn ang="0">
                  <a:pos x="192" y="109"/>
                </a:cxn>
                <a:cxn ang="0">
                  <a:pos x="187" y="132"/>
                </a:cxn>
                <a:cxn ang="0">
                  <a:pos x="196" y="157"/>
                </a:cxn>
                <a:cxn ang="0">
                  <a:pos x="182" y="141"/>
                </a:cxn>
                <a:cxn ang="0">
                  <a:pos x="161" y="129"/>
                </a:cxn>
                <a:cxn ang="0">
                  <a:pos x="152" y="199"/>
                </a:cxn>
                <a:cxn ang="0">
                  <a:pos x="139" y="231"/>
                </a:cxn>
                <a:cxn ang="0">
                  <a:pos x="97" y="230"/>
                </a:cxn>
                <a:cxn ang="0">
                  <a:pos x="41" y="187"/>
                </a:cxn>
                <a:cxn ang="0">
                  <a:pos x="9" y="199"/>
                </a:cxn>
                <a:cxn ang="0">
                  <a:pos x="15" y="232"/>
                </a:cxn>
                <a:cxn ang="0">
                  <a:pos x="41" y="245"/>
                </a:cxn>
                <a:cxn ang="0">
                  <a:pos x="60" y="250"/>
                </a:cxn>
                <a:cxn ang="0">
                  <a:pos x="76" y="252"/>
                </a:cxn>
                <a:cxn ang="0">
                  <a:pos x="104" y="256"/>
                </a:cxn>
                <a:cxn ang="0">
                  <a:pos x="127" y="257"/>
                </a:cxn>
                <a:cxn ang="0">
                  <a:pos x="149" y="255"/>
                </a:cxn>
                <a:cxn ang="0">
                  <a:pos x="178" y="251"/>
                </a:cxn>
                <a:cxn ang="0">
                  <a:pos x="202" y="247"/>
                </a:cxn>
                <a:cxn ang="0">
                  <a:pos x="218" y="242"/>
                </a:cxn>
                <a:cxn ang="0">
                  <a:pos x="240" y="233"/>
                </a:cxn>
                <a:cxn ang="0">
                  <a:pos x="252" y="226"/>
                </a:cxn>
                <a:cxn ang="0">
                  <a:pos x="268" y="219"/>
                </a:cxn>
                <a:cxn ang="0">
                  <a:pos x="279" y="207"/>
                </a:cxn>
                <a:cxn ang="0">
                  <a:pos x="294" y="186"/>
                </a:cxn>
                <a:cxn ang="0">
                  <a:pos x="12" y="216"/>
                </a:cxn>
                <a:cxn ang="0">
                  <a:pos x="62" y="208"/>
                </a:cxn>
                <a:cxn ang="0">
                  <a:pos x="71" y="245"/>
                </a:cxn>
                <a:cxn ang="0">
                  <a:pos x="131" y="247"/>
                </a:cxn>
                <a:cxn ang="0">
                  <a:pos x="168" y="163"/>
                </a:cxn>
                <a:cxn ang="0">
                  <a:pos x="170" y="244"/>
                </a:cxn>
                <a:cxn ang="0">
                  <a:pos x="183" y="221"/>
                </a:cxn>
                <a:cxn ang="0">
                  <a:pos x="199" y="187"/>
                </a:cxn>
                <a:cxn ang="0">
                  <a:pos x="212" y="154"/>
                </a:cxn>
                <a:cxn ang="0">
                  <a:pos x="215" y="234"/>
                </a:cxn>
                <a:cxn ang="0">
                  <a:pos x="222" y="122"/>
                </a:cxn>
                <a:cxn ang="0">
                  <a:pos x="233" y="209"/>
                </a:cxn>
                <a:cxn ang="0">
                  <a:pos x="240" y="176"/>
                </a:cxn>
                <a:cxn ang="0">
                  <a:pos x="256" y="143"/>
                </a:cxn>
                <a:cxn ang="0">
                  <a:pos x="272" y="191"/>
                </a:cxn>
                <a:cxn ang="0">
                  <a:pos x="110" y="58"/>
                </a:cxn>
                <a:cxn ang="0">
                  <a:pos x="114" y="39"/>
                </a:cxn>
                <a:cxn ang="0">
                  <a:pos x="121" y="17"/>
                </a:cxn>
                <a:cxn ang="0">
                  <a:pos x="138" y="14"/>
                </a:cxn>
                <a:cxn ang="0">
                  <a:pos x="157" y="12"/>
                </a:cxn>
                <a:cxn ang="0">
                  <a:pos x="173" y="33"/>
                </a:cxn>
                <a:cxn ang="0">
                  <a:pos x="180" y="86"/>
                </a:cxn>
                <a:cxn ang="0">
                  <a:pos x="166" y="93"/>
                </a:cxn>
                <a:cxn ang="0">
                  <a:pos x="150" y="100"/>
                </a:cxn>
                <a:cxn ang="0">
                  <a:pos x="132" y="99"/>
                </a:cxn>
                <a:cxn ang="0">
                  <a:pos x="166" y="46"/>
                </a:cxn>
                <a:cxn ang="0">
                  <a:pos x="121" y="51"/>
                </a:cxn>
                <a:cxn ang="0">
                  <a:pos x="101" y="79"/>
                </a:cxn>
                <a:cxn ang="0">
                  <a:pos x="111" y="68"/>
                </a:cxn>
                <a:cxn ang="0">
                  <a:pos x="154" y="27"/>
                </a:cxn>
                <a:cxn ang="0">
                  <a:pos x="142" y="87"/>
                </a:cxn>
                <a:cxn ang="0">
                  <a:pos x="82" y="108"/>
                </a:cxn>
                <a:cxn ang="0">
                  <a:pos x="83" y="14"/>
                </a:cxn>
                <a:cxn ang="0">
                  <a:pos x="97" y="17"/>
                </a:cxn>
              </a:cxnLst>
              <a:rect l="0" t="0" r="r" b="b"/>
              <a:pathLst>
                <a:path w="294" h="258">
                  <a:moveTo>
                    <a:pt x="290" y="177"/>
                  </a:moveTo>
                  <a:lnTo>
                    <a:pt x="290" y="177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79" y="162"/>
                  </a:lnTo>
                  <a:lnTo>
                    <a:pt x="279" y="162"/>
                  </a:lnTo>
                  <a:lnTo>
                    <a:pt x="272" y="154"/>
                  </a:lnTo>
                  <a:lnTo>
                    <a:pt x="272" y="154"/>
                  </a:lnTo>
                  <a:lnTo>
                    <a:pt x="261" y="141"/>
                  </a:lnTo>
                  <a:lnTo>
                    <a:pt x="261" y="141"/>
                  </a:lnTo>
                  <a:lnTo>
                    <a:pt x="250" y="131"/>
                  </a:lnTo>
                  <a:lnTo>
                    <a:pt x="250" y="131"/>
                  </a:lnTo>
                  <a:lnTo>
                    <a:pt x="241" y="123"/>
                  </a:lnTo>
                  <a:lnTo>
                    <a:pt x="241" y="123"/>
                  </a:lnTo>
                  <a:lnTo>
                    <a:pt x="229" y="115"/>
                  </a:lnTo>
                  <a:lnTo>
                    <a:pt x="229" y="115"/>
                  </a:lnTo>
                  <a:lnTo>
                    <a:pt x="222" y="110"/>
                  </a:lnTo>
                  <a:lnTo>
                    <a:pt x="222" y="110"/>
                  </a:lnTo>
                  <a:lnTo>
                    <a:pt x="212" y="104"/>
                  </a:lnTo>
                  <a:lnTo>
                    <a:pt x="212" y="104"/>
                  </a:lnTo>
                  <a:lnTo>
                    <a:pt x="202" y="98"/>
                  </a:lnTo>
                  <a:lnTo>
                    <a:pt x="202" y="98"/>
                  </a:lnTo>
                  <a:lnTo>
                    <a:pt x="202" y="100"/>
                  </a:lnTo>
                  <a:lnTo>
                    <a:pt x="202" y="100"/>
                  </a:lnTo>
                  <a:lnTo>
                    <a:pt x="202" y="102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199" y="104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8"/>
                  </a:lnTo>
                  <a:lnTo>
                    <a:pt x="200" y="110"/>
                  </a:lnTo>
                  <a:lnTo>
                    <a:pt x="200" y="110"/>
                  </a:lnTo>
                  <a:lnTo>
                    <a:pt x="200" y="111"/>
                  </a:lnTo>
                  <a:lnTo>
                    <a:pt x="200" y="111"/>
                  </a:lnTo>
                  <a:lnTo>
                    <a:pt x="201" y="113"/>
                  </a:lnTo>
                  <a:lnTo>
                    <a:pt x="201" y="113"/>
                  </a:lnTo>
                  <a:lnTo>
                    <a:pt x="208" y="122"/>
                  </a:lnTo>
                  <a:lnTo>
                    <a:pt x="208" y="122"/>
                  </a:lnTo>
                  <a:lnTo>
                    <a:pt x="215" y="132"/>
                  </a:lnTo>
                  <a:lnTo>
                    <a:pt x="215" y="132"/>
                  </a:lnTo>
                  <a:lnTo>
                    <a:pt x="216" y="135"/>
                  </a:lnTo>
                  <a:lnTo>
                    <a:pt x="216" y="135"/>
                  </a:lnTo>
                  <a:lnTo>
                    <a:pt x="216" y="136"/>
                  </a:lnTo>
                  <a:lnTo>
                    <a:pt x="216" y="136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4" y="134"/>
                  </a:lnTo>
                  <a:lnTo>
                    <a:pt x="214" y="134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7" y="112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2" y="109"/>
                  </a:lnTo>
                  <a:lnTo>
                    <a:pt x="190" y="109"/>
                  </a:lnTo>
                  <a:lnTo>
                    <a:pt x="190" y="109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85" y="112"/>
                  </a:lnTo>
                  <a:lnTo>
                    <a:pt x="185" y="112"/>
                  </a:lnTo>
                  <a:lnTo>
                    <a:pt x="185" y="115"/>
                  </a:lnTo>
                  <a:lnTo>
                    <a:pt x="184" y="116"/>
                  </a:lnTo>
                  <a:lnTo>
                    <a:pt x="184" y="116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78" y="117"/>
                  </a:lnTo>
                  <a:lnTo>
                    <a:pt x="178" y="117"/>
                  </a:lnTo>
                  <a:lnTo>
                    <a:pt x="179" y="118"/>
                  </a:lnTo>
                  <a:lnTo>
                    <a:pt x="179" y="118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6" y="130"/>
                  </a:lnTo>
                  <a:lnTo>
                    <a:pt x="187" y="132"/>
                  </a:lnTo>
                  <a:lnTo>
                    <a:pt x="187" y="132"/>
                  </a:lnTo>
                  <a:lnTo>
                    <a:pt x="189" y="133"/>
                  </a:lnTo>
                  <a:lnTo>
                    <a:pt x="189" y="136"/>
                  </a:lnTo>
                  <a:lnTo>
                    <a:pt x="189" y="136"/>
                  </a:lnTo>
                  <a:lnTo>
                    <a:pt x="189" y="138"/>
                  </a:lnTo>
                  <a:lnTo>
                    <a:pt x="190" y="140"/>
                  </a:lnTo>
                  <a:lnTo>
                    <a:pt x="190" y="140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7" y="157"/>
                  </a:lnTo>
                  <a:lnTo>
                    <a:pt x="197" y="157"/>
                  </a:lnTo>
                  <a:lnTo>
                    <a:pt x="198" y="158"/>
                  </a:lnTo>
                  <a:lnTo>
                    <a:pt x="198" y="158"/>
                  </a:lnTo>
                  <a:lnTo>
                    <a:pt x="197" y="159"/>
                  </a:lnTo>
                  <a:lnTo>
                    <a:pt x="197" y="159"/>
                  </a:lnTo>
                  <a:lnTo>
                    <a:pt x="197" y="159"/>
                  </a:lnTo>
                  <a:lnTo>
                    <a:pt x="197" y="159"/>
                  </a:lnTo>
                  <a:lnTo>
                    <a:pt x="196" y="157"/>
                  </a:lnTo>
                  <a:lnTo>
                    <a:pt x="196" y="157"/>
                  </a:lnTo>
                  <a:lnTo>
                    <a:pt x="191" y="146"/>
                  </a:lnTo>
                  <a:lnTo>
                    <a:pt x="191" y="146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5" y="139"/>
                  </a:lnTo>
                  <a:lnTo>
                    <a:pt x="183" y="137"/>
                  </a:lnTo>
                  <a:lnTo>
                    <a:pt x="183" y="137"/>
                  </a:lnTo>
                  <a:lnTo>
                    <a:pt x="182" y="135"/>
                  </a:lnTo>
                  <a:lnTo>
                    <a:pt x="182" y="135"/>
                  </a:lnTo>
                  <a:lnTo>
                    <a:pt x="183" y="131"/>
                  </a:lnTo>
                  <a:lnTo>
                    <a:pt x="183" y="13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39"/>
                  </a:lnTo>
                  <a:lnTo>
                    <a:pt x="180" y="139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6" y="127"/>
                  </a:lnTo>
                  <a:lnTo>
                    <a:pt x="165" y="128"/>
                  </a:lnTo>
                  <a:lnTo>
                    <a:pt x="164" y="129"/>
                  </a:lnTo>
                  <a:lnTo>
                    <a:pt x="162" y="128"/>
                  </a:lnTo>
                  <a:lnTo>
                    <a:pt x="162" y="128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1" y="129"/>
                  </a:lnTo>
                  <a:lnTo>
                    <a:pt x="158" y="135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9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2" y="169"/>
                  </a:lnTo>
                  <a:lnTo>
                    <a:pt x="152" y="169"/>
                  </a:lnTo>
                  <a:lnTo>
                    <a:pt x="152" y="179"/>
                  </a:lnTo>
                  <a:lnTo>
                    <a:pt x="152" y="179"/>
                  </a:lnTo>
                  <a:lnTo>
                    <a:pt x="152" y="194"/>
                  </a:lnTo>
                  <a:lnTo>
                    <a:pt x="152" y="194"/>
                  </a:lnTo>
                  <a:lnTo>
                    <a:pt x="152" y="199"/>
                  </a:lnTo>
                  <a:lnTo>
                    <a:pt x="152" y="199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3" y="210"/>
                  </a:lnTo>
                  <a:lnTo>
                    <a:pt x="153" y="210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6" y="225"/>
                  </a:lnTo>
                  <a:lnTo>
                    <a:pt x="156" y="225"/>
                  </a:lnTo>
                  <a:lnTo>
                    <a:pt x="154" y="227"/>
                  </a:lnTo>
                  <a:lnTo>
                    <a:pt x="154" y="227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45" y="230"/>
                  </a:lnTo>
                  <a:lnTo>
                    <a:pt x="145" y="230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39" y="231"/>
                  </a:lnTo>
                  <a:lnTo>
                    <a:pt x="139" y="231"/>
                  </a:lnTo>
                  <a:lnTo>
                    <a:pt x="132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8" y="231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14" y="230"/>
                  </a:lnTo>
                  <a:lnTo>
                    <a:pt x="114" y="230"/>
                  </a:lnTo>
                  <a:lnTo>
                    <a:pt x="106" y="228"/>
                  </a:lnTo>
                  <a:lnTo>
                    <a:pt x="106" y="228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99" y="226"/>
                  </a:lnTo>
                  <a:lnTo>
                    <a:pt x="99" y="226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9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5" y="229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2" y="225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1" y="215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47" y="190"/>
                  </a:lnTo>
                  <a:lnTo>
                    <a:pt x="47" y="190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186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26" y="186"/>
                  </a:lnTo>
                  <a:lnTo>
                    <a:pt x="26" y="188"/>
                  </a:lnTo>
                  <a:lnTo>
                    <a:pt x="26" y="188"/>
                  </a:lnTo>
                  <a:lnTo>
                    <a:pt x="24" y="189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20" y="188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4" y="208"/>
                  </a:lnTo>
                  <a:lnTo>
                    <a:pt x="4" y="208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4" y="223"/>
                  </a:lnTo>
                  <a:lnTo>
                    <a:pt x="7" y="226"/>
                  </a:lnTo>
                  <a:lnTo>
                    <a:pt x="7" y="226"/>
                  </a:lnTo>
                  <a:lnTo>
                    <a:pt x="8" y="228"/>
                  </a:lnTo>
                  <a:lnTo>
                    <a:pt x="9" y="228"/>
                  </a:lnTo>
                  <a:lnTo>
                    <a:pt x="11" y="228"/>
                  </a:lnTo>
                  <a:lnTo>
                    <a:pt x="11" y="228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5" y="232"/>
                  </a:lnTo>
                  <a:lnTo>
                    <a:pt x="15" y="23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27" y="239"/>
                  </a:lnTo>
                  <a:lnTo>
                    <a:pt x="27" y="239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1" y="241"/>
                  </a:lnTo>
                  <a:lnTo>
                    <a:pt x="31" y="241"/>
                  </a:lnTo>
                  <a:lnTo>
                    <a:pt x="32" y="242"/>
                  </a:lnTo>
                  <a:lnTo>
                    <a:pt x="32" y="242"/>
                  </a:lnTo>
                  <a:lnTo>
                    <a:pt x="35" y="241"/>
                  </a:lnTo>
                  <a:lnTo>
                    <a:pt x="37" y="242"/>
                  </a:lnTo>
                  <a:lnTo>
                    <a:pt x="37" y="242"/>
                  </a:lnTo>
                  <a:lnTo>
                    <a:pt x="41" y="245"/>
                  </a:lnTo>
                  <a:lnTo>
                    <a:pt x="41" y="245"/>
                  </a:lnTo>
                  <a:lnTo>
                    <a:pt x="42" y="244"/>
                  </a:lnTo>
                  <a:lnTo>
                    <a:pt x="43" y="244"/>
                  </a:lnTo>
                  <a:lnTo>
                    <a:pt x="43" y="244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48" y="245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3" y="249"/>
                  </a:lnTo>
                  <a:lnTo>
                    <a:pt x="53" y="249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9" y="248"/>
                  </a:lnTo>
                  <a:lnTo>
                    <a:pt x="60" y="250"/>
                  </a:lnTo>
                  <a:lnTo>
                    <a:pt x="60" y="250"/>
                  </a:lnTo>
                  <a:lnTo>
                    <a:pt x="64" y="249"/>
                  </a:lnTo>
                  <a:lnTo>
                    <a:pt x="64" y="249"/>
                  </a:lnTo>
                  <a:lnTo>
                    <a:pt x="65" y="249"/>
                  </a:lnTo>
                  <a:lnTo>
                    <a:pt x="65" y="250"/>
                  </a:lnTo>
                  <a:lnTo>
                    <a:pt x="65" y="250"/>
                  </a:lnTo>
                  <a:lnTo>
                    <a:pt x="65" y="250"/>
                  </a:lnTo>
                  <a:lnTo>
                    <a:pt x="65" y="250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8" y="250"/>
                  </a:lnTo>
                  <a:lnTo>
                    <a:pt x="68" y="250"/>
                  </a:lnTo>
                  <a:lnTo>
                    <a:pt x="69" y="252"/>
                  </a:lnTo>
                  <a:lnTo>
                    <a:pt x="69" y="252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2" y="251"/>
                  </a:lnTo>
                  <a:lnTo>
                    <a:pt x="73" y="252"/>
                  </a:lnTo>
                  <a:lnTo>
                    <a:pt x="73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8" y="252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85" y="254"/>
                  </a:lnTo>
                  <a:lnTo>
                    <a:pt x="87" y="256"/>
                  </a:lnTo>
                  <a:lnTo>
                    <a:pt x="87" y="256"/>
                  </a:lnTo>
                  <a:lnTo>
                    <a:pt x="93" y="255"/>
                  </a:lnTo>
                  <a:lnTo>
                    <a:pt x="93" y="255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9" y="256"/>
                  </a:lnTo>
                  <a:lnTo>
                    <a:pt x="99" y="256"/>
                  </a:lnTo>
                  <a:lnTo>
                    <a:pt x="102" y="256"/>
                  </a:lnTo>
                  <a:lnTo>
                    <a:pt x="104" y="256"/>
                  </a:lnTo>
                  <a:lnTo>
                    <a:pt x="104" y="256"/>
                  </a:lnTo>
                  <a:lnTo>
                    <a:pt x="105" y="257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9" y="256"/>
                  </a:lnTo>
                  <a:lnTo>
                    <a:pt x="110" y="258"/>
                  </a:lnTo>
                  <a:lnTo>
                    <a:pt x="110" y="258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4" y="256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20" y="256"/>
                  </a:lnTo>
                  <a:lnTo>
                    <a:pt x="120" y="256"/>
                  </a:lnTo>
                  <a:lnTo>
                    <a:pt x="122" y="256"/>
                  </a:lnTo>
                  <a:lnTo>
                    <a:pt x="124" y="258"/>
                  </a:lnTo>
                  <a:lnTo>
                    <a:pt x="124" y="258"/>
                  </a:lnTo>
                  <a:lnTo>
                    <a:pt x="127" y="257"/>
                  </a:lnTo>
                  <a:lnTo>
                    <a:pt x="127" y="257"/>
                  </a:lnTo>
                  <a:lnTo>
                    <a:pt x="129" y="258"/>
                  </a:lnTo>
                  <a:lnTo>
                    <a:pt x="129" y="258"/>
                  </a:lnTo>
                  <a:lnTo>
                    <a:pt x="130" y="258"/>
                  </a:lnTo>
                  <a:lnTo>
                    <a:pt x="131" y="258"/>
                  </a:lnTo>
                  <a:lnTo>
                    <a:pt x="131" y="258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7" y="258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1" y="256"/>
                  </a:lnTo>
                  <a:lnTo>
                    <a:pt x="141" y="256"/>
                  </a:lnTo>
                  <a:lnTo>
                    <a:pt x="143" y="256"/>
                  </a:lnTo>
                  <a:lnTo>
                    <a:pt x="145" y="256"/>
                  </a:lnTo>
                  <a:lnTo>
                    <a:pt x="145" y="256"/>
                  </a:lnTo>
                  <a:lnTo>
                    <a:pt x="146" y="256"/>
                  </a:lnTo>
                  <a:lnTo>
                    <a:pt x="147" y="256"/>
                  </a:lnTo>
                  <a:lnTo>
                    <a:pt x="147" y="256"/>
                  </a:lnTo>
                  <a:lnTo>
                    <a:pt x="149" y="255"/>
                  </a:lnTo>
                  <a:lnTo>
                    <a:pt x="149" y="255"/>
                  </a:lnTo>
                  <a:lnTo>
                    <a:pt x="151" y="255"/>
                  </a:lnTo>
                  <a:lnTo>
                    <a:pt x="151" y="255"/>
                  </a:lnTo>
                  <a:lnTo>
                    <a:pt x="152" y="255"/>
                  </a:lnTo>
                  <a:lnTo>
                    <a:pt x="152" y="255"/>
                  </a:lnTo>
                  <a:lnTo>
                    <a:pt x="157" y="255"/>
                  </a:lnTo>
                  <a:lnTo>
                    <a:pt x="157" y="255"/>
                  </a:lnTo>
                  <a:lnTo>
                    <a:pt x="161" y="254"/>
                  </a:lnTo>
                  <a:lnTo>
                    <a:pt x="165" y="254"/>
                  </a:lnTo>
                  <a:lnTo>
                    <a:pt x="165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8" y="253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3" y="253"/>
                  </a:lnTo>
                  <a:lnTo>
                    <a:pt x="173" y="253"/>
                  </a:lnTo>
                  <a:lnTo>
                    <a:pt x="176" y="251"/>
                  </a:lnTo>
                  <a:lnTo>
                    <a:pt x="176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1"/>
                  </a:lnTo>
                  <a:lnTo>
                    <a:pt x="181" y="250"/>
                  </a:lnTo>
                  <a:lnTo>
                    <a:pt x="181" y="250"/>
                  </a:lnTo>
                  <a:lnTo>
                    <a:pt x="183" y="250"/>
                  </a:lnTo>
                  <a:lnTo>
                    <a:pt x="185" y="250"/>
                  </a:lnTo>
                  <a:lnTo>
                    <a:pt x="185" y="250"/>
                  </a:lnTo>
                  <a:lnTo>
                    <a:pt x="186" y="250"/>
                  </a:lnTo>
                  <a:lnTo>
                    <a:pt x="188" y="250"/>
                  </a:lnTo>
                  <a:lnTo>
                    <a:pt x="188" y="250"/>
                  </a:lnTo>
                  <a:lnTo>
                    <a:pt x="188" y="247"/>
                  </a:lnTo>
                  <a:lnTo>
                    <a:pt x="188" y="247"/>
                  </a:lnTo>
                  <a:lnTo>
                    <a:pt x="190" y="247"/>
                  </a:lnTo>
                  <a:lnTo>
                    <a:pt x="190" y="247"/>
                  </a:lnTo>
                  <a:lnTo>
                    <a:pt x="194" y="248"/>
                  </a:lnTo>
                  <a:lnTo>
                    <a:pt x="194" y="248"/>
                  </a:lnTo>
                  <a:lnTo>
                    <a:pt x="195" y="247"/>
                  </a:lnTo>
                  <a:lnTo>
                    <a:pt x="197" y="247"/>
                  </a:lnTo>
                  <a:lnTo>
                    <a:pt x="197" y="247"/>
                  </a:lnTo>
                  <a:lnTo>
                    <a:pt x="202" y="247"/>
                  </a:lnTo>
                  <a:lnTo>
                    <a:pt x="202" y="247"/>
                  </a:lnTo>
                  <a:lnTo>
                    <a:pt x="201" y="246"/>
                  </a:lnTo>
                  <a:lnTo>
                    <a:pt x="201" y="246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204" y="245"/>
                  </a:lnTo>
                  <a:lnTo>
                    <a:pt x="204" y="245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7" y="244"/>
                  </a:lnTo>
                  <a:lnTo>
                    <a:pt x="209" y="244"/>
                  </a:lnTo>
                  <a:lnTo>
                    <a:pt x="209" y="244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2" y="244"/>
                  </a:lnTo>
                  <a:lnTo>
                    <a:pt x="213" y="244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8" y="242"/>
                  </a:lnTo>
                  <a:lnTo>
                    <a:pt x="218" y="242"/>
                  </a:lnTo>
                  <a:lnTo>
                    <a:pt x="219" y="240"/>
                  </a:lnTo>
                  <a:lnTo>
                    <a:pt x="221" y="240"/>
                  </a:lnTo>
                  <a:lnTo>
                    <a:pt x="221" y="240"/>
                  </a:lnTo>
                  <a:lnTo>
                    <a:pt x="226" y="240"/>
                  </a:lnTo>
                  <a:lnTo>
                    <a:pt x="226" y="240"/>
                  </a:lnTo>
                  <a:lnTo>
                    <a:pt x="226" y="238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32" y="238"/>
                  </a:lnTo>
                  <a:lnTo>
                    <a:pt x="232" y="238"/>
                  </a:lnTo>
                  <a:lnTo>
                    <a:pt x="230" y="236"/>
                  </a:lnTo>
                  <a:lnTo>
                    <a:pt x="230" y="236"/>
                  </a:lnTo>
                  <a:lnTo>
                    <a:pt x="232" y="235"/>
                  </a:lnTo>
                  <a:lnTo>
                    <a:pt x="232" y="235"/>
                  </a:lnTo>
                  <a:lnTo>
                    <a:pt x="233" y="235"/>
                  </a:lnTo>
                  <a:lnTo>
                    <a:pt x="233" y="235"/>
                  </a:lnTo>
                  <a:lnTo>
                    <a:pt x="238" y="234"/>
                  </a:lnTo>
                  <a:lnTo>
                    <a:pt x="238" y="234"/>
                  </a:lnTo>
                  <a:lnTo>
                    <a:pt x="240" y="233"/>
                  </a:lnTo>
                  <a:lnTo>
                    <a:pt x="240" y="233"/>
                  </a:lnTo>
                  <a:lnTo>
                    <a:pt x="240" y="232"/>
                  </a:lnTo>
                  <a:lnTo>
                    <a:pt x="240" y="232"/>
                  </a:lnTo>
                  <a:lnTo>
                    <a:pt x="240" y="231"/>
                  </a:lnTo>
                  <a:lnTo>
                    <a:pt x="241" y="231"/>
                  </a:lnTo>
                  <a:lnTo>
                    <a:pt x="241" y="231"/>
                  </a:lnTo>
                  <a:lnTo>
                    <a:pt x="243" y="231"/>
                  </a:lnTo>
                  <a:lnTo>
                    <a:pt x="245" y="230"/>
                  </a:lnTo>
                  <a:lnTo>
                    <a:pt x="245" y="230"/>
                  </a:lnTo>
                  <a:lnTo>
                    <a:pt x="247" y="229"/>
                  </a:lnTo>
                  <a:lnTo>
                    <a:pt x="249" y="228"/>
                  </a:lnTo>
                  <a:lnTo>
                    <a:pt x="249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1" y="228"/>
                  </a:lnTo>
                  <a:lnTo>
                    <a:pt x="251" y="228"/>
                  </a:lnTo>
                  <a:lnTo>
                    <a:pt x="251" y="226"/>
                  </a:lnTo>
                  <a:lnTo>
                    <a:pt x="251" y="226"/>
                  </a:lnTo>
                  <a:lnTo>
                    <a:pt x="252" y="226"/>
                  </a:lnTo>
                  <a:lnTo>
                    <a:pt x="252" y="226"/>
                  </a:lnTo>
                  <a:lnTo>
                    <a:pt x="254" y="226"/>
                  </a:lnTo>
                  <a:lnTo>
                    <a:pt x="254" y="226"/>
                  </a:lnTo>
                  <a:lnTo>
                    <a:pt x="254" y="225"/>
                  </a:lnTo>
                  <a:lnTo>
                    <a:pt x="254" y="225"/>
                  </a:lnTo>
                  <a:lnTo>
                    <a:pt x="255" y="224"/>
                  </a:lnTo>
                  <a:lnTo>
                    <a:pt x="255" y="224"/>
                  </a:lnTo>
                  <a:lnTo>
                    <a:pt x="260" y="224"/>
                  </a:lnTo>
                  <a:lnTo>
                    <a:pt x="260" y="224"/>
                  </a:lnTo>
                  <a:lnTo>
                    <a:pt x="261" y="222"/>
                  </a:lnTo>
                  <a:lnTo>
                    <a:pt x="261" y="222"/>
                  </a:lnTo>
                  <a:lnTo>
                    <a:pt x="262" y="220"/>
                  </a:lnTo>
                  <a:lnTo>
                    <a:pt x="264" y="220"/>
                  </a:lnTo>
                  <a:lnTo>
                    <a:pt x="264" y="220"/>
                  </a:lnTo>
                  <a:lnTo>
                    <a:pt x="267" y="221"/>
                  </a:lnTo>
                  <a:lnTo>
                    <a:pt x="267" y="221"/>
                  </a:lnTo>
                  <a:lnTo>
                    <a:pt x="268" y="221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19"/>
                  </a:lnTo>
                  <a:lnTo>
                    <a:pt x="268" y="219"/>
                  </a:lnTo>
                  <a:lnTo>
                    <a:pt x="269" y="217"/>
                  </a:lnTo>
                  <a:lnTo>
                    <a:pt x="269" y="217"/>
                  </a:lnTo>
                  <a:lnTo>
                    <a:pt x="271" y="218"/>
                  </a:lnTo>
                  <a:lnTo>
                    <a:pt x="271" y="218"/>
                  </a:lnTo>
                  <a:lnTo>
                    <a:pt x="271" y="215"/>
                  </a:lnTo>
                  <a:lnTo>
                    <a:pt x="271" y="215"/>
                  </a:lnTo>
                  <a:lnTo>
                    <a:pt x="272" y="213"/>
                  </a:lnTo>
                  <a:lnTo>
                    <a:pt x="272" y="212"/>
                  </a:lnTo>
                  <a:lnTo>
                    <a:pt x="273" y="212"/>
                  </a:lnTo>
                  <a:lnTo>
                    <a:pt x="273" y="212"/>
                  </a:lnTo>
                  <a:lnTo>
                    <a:pt x="273" y="210"/>
                  </a:lnTo>
                  <a:lnTo>
                    <a:pt x="273" y="210"/>
                  </a:lnTo>
                  <a:lnTo>
                    <a:pt x="274" y="209"/>
                  </a:lnTo>
                  <a:lnTo>
                    <a:pt x="274" y="209"/>
                  </a:lnTo>
                  <a:lnTo>
                    <a:pt x="276" y="208"/>
                  </a:lnTo>
                  <a:lnTo>
                    <a:pt x="277" y="208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9" y="207"/>
                  </a:lnTo>
                  <a:lnTo>
                    <a:pt x="279" y="207"/>
                  </a:lnTo>
                  <a:lnTo>
                    <a:pt x="281" y="205"/>
                  </a:lnTo>
                  <a:lnTo>
                    <a:pt x="282" y="204"/>
                  </a:lnTo>
                  <a:lnTo>
                    <a:pt x="283" y="204"/>
                  </a:lnTo>
                  <a:lnTo>
                    <a:pt x="283" y="204"/>
                  </a:lnTo>
                  <a:lnTo>
                    <a:pt x="284" y="203"/>
                  </a:lnTo>
                  <a:lnTo>
                    <a:pt x="284" y="203"/>
                  </a:lnTo>
                  <a:lnTo>
                    <a:pt x="287" y="199"/>
                  </a:lnTo>
                  <a:lnTo>
                    <a:pt x="290" y="194"/>
                  </a:lnTo>
                  <a:lnTo>
                    <a:pt x="290" y="194"/>
                  </a:lnTo>
                  <a:lnTo>
                    <a:pt x="290" y="193"/>
                  </a:lnTo>
                  <a:lnTo>
                    <a:pt x="290" y="193"/>
                  </a:lnTo>
                  <a:lnTo>
                    <a:pt x="291" y="192"/>
                  </a:lnTo>
                  <a:lnTo>
                    <a:pt x="291" y="192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4" y="188"/>
                  </a:lnTo>
                  <a:lnTo>
                    <a:pt x="294" y="188"/>
                  </a:lnTo>
                  <a:lnTo>
                    <a:pt x="294" y="186"/>
                  </a:lnTo>
                  <a:lnTo>
                    <a:pt x="294" y="186"/>
                  </a:lnTo>
                  <a:lnTo>
                    <a:pt x="294" y="184"/>
                  </a:lnTo>
                  <a:lnTo>
                    <a:pt x="293" y="181"/>
                  </a:lnTo>
                  <a:lnTo>
                    <a:pt x="290" y="177"/>
                  </a:lnTo>
                  <a:lnTo>
                    <a:pt x="290" y="177"/>
                  </a:lnTo>
                  <a:close/>
                  <a:moveTo>
                    <a:pt x="10" y="219"/>
                  </a:moveTo>
                  <a:lnTo>
                    <a:pt x="10" y="219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6" y="217"/>
                  </a:lnTo>
                  <a:lnTo>
                    <a:pt x="6" y="215"/>
                  </a:lnTo>
                  <a:lnTo>
                    <a:pt x="6" y="215"/>
                  </a:lnTo>
                  <a:lnTo>
                    <a:pt x="6" y="214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10" y="213"/>
                  </a:lnTo>
                  <a:lnTo>
                    <a:pt x="11" y="214"/>
                  </a:lnTo>
                  <a:lnTo>
                    <a:pt x="11" y="214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1" y="218"/>
                  </a:lnTo>
                  <a:lnTo>
                    <a:pt x="10" y="219"/>
                  </a:lnTo>
                  <a:lnTo>
                    <a:pt x="10" y="219"/>
                  </a:lnTo>
                  <a:close/>
                  <a:moveTo>
                    <a:pt x="36" y="233"/>
                  </a:moveTo>
                  <a:lnTo>
                    <a:pt x="36" y="233"/>
                  </a:lnTo>
                  <a:lnTo>
                    <a:pt x="34" y="232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4" y="228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7" y="227"/>
                  </a:lnTo>
                  <a:lnTo>
                    <a:pt x="38" y="228"/>
                  </a:lnTo>
                  <a:lnTo>
                    <a:pt x="39" y="231"/>
                  </a:lnTo>
                  <a:lnTo>
                    <a:pt x="39" y="231"/>
                  </a:lnTo>
                  <a:lnTo>
                    <a:pt x="38" y="233"/>
                  </a:lnTo>
                  <a:lnTo>
                    <a:pt x="36" y="233"/>
                  </a:lnTo>
                  <a:lnTo>
                    <a:pt x="36" y="233"/>
                  </a:lnTo>
                  <a:close/>
                  <a:moveTo>
                    <a:pt x="62" y="208"/>
                  </a:moveTo>
                  <a:lnTo>
                    <a:pt x="62" y="208"/>
                  </a:lnTo>
                  <a:lnTo>
                    <a:pt x="59" y="207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7" y="203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3" y="203"/>
                  </a:lnTo>
                  <a:lnTo>
                    <a:pt x="63" y="203"/>
                  </a:lnTo>
                  <a:lnTo>
                    <a:pt x="64" y="204"/>
                  </a:lnTo>
                  <a:lnTo>
                    <a:pt x="64" y="204"/>
                  </a:lnTo>
                  <a:lnTo>
                    <a:pt x="63" y="207"/>
                  </a:lnTo>
                  <a:lnTo>
                    <a:pt x="62" y="208"/>
                  </a:lnTo>
                  <a:lnTo>
                    <a:pt x="62" y="208"/>
                  </a:lnTo>
                  <a:close/>
                  <a:moveTo>
                    <a:pt x="74" y="249"/>
                  </a:moveTo>
                  <a:lnTo>
                    <a:pt x="74" y="249"/>
                  </a:lnTo>
                  <a:lnTo>
                    <a:pt x="71" y="248"/>
                  </a:lnTo>
                  <a:lnTo>
                    <a:pt x="71" y="245"/>
                  </a:lnTo>
                  <a:lnTo>
                    <a:pt x="71" y="245"/>
                  </a:lnTo>
                  <a:lnTo>
                    <a:pt x="71" y="243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6" y="243"/>
                  </a:lnTo>
                  <a:lnTo>
                    <a:pt x="77" y="246"/>
                  </a:lnTo>
                  <a:lnTo>
                    <a:pt x="77" y="246"/>
                  </a:lnTo>
                  <a:lnTo>
                    <a:pt x="76" y="248"/>
                  </a:lnTo>
                  <a:lnTo>
                    <a:pt x="74" y="249"/>
                  </a:lnTo>
                  <a:lnTo>
                    <a:pt x="74" y="249"/>
                  </a:lnTo>
                  <a:close/>
                  <a:moveTo>
                    <a:pt x="131" y="255"/>
                  </a:moveTo>
                  <a:lnTo>
                    <a:pt x="131" y="255"/>
                  </a:lnTo>
                  <a:lnTo>
                    <a:pt x="128" y="254"/>
                  </a:lnTo>
                  <a:lnTo>
                    <a:pt x="127" y="253"/>
                  </a:lnTo>
                  <a:lnTo>
                    <a:pt x="127" y="253"/>
                  </a:lnTo>
                  <a:lnTo>
                    <a:pt x="126" y="250"/>
                  </a:lnTo>
                  <a:lnTo>
                    <a:pt x="126" y="250"/>
                  </a:lnTo>
                  <a:lnTo>
                    <a:pt x="127" y="248"/>
                  </a:lnTo>
                  <a:lnTo>
                    <a:pt x="129" y="246"/>
                  </a:lnTo>
                  <a:lnTo>
                    <a:pt x="129" y="246"/>
                  </a:lnTo>
                  <a:lnTo>
                    <a:pt x="131" y="247"/>
                  </a:lnTo>
                  <a:lnTo>
                    <a:pt x="131" y="247"/>
                  </a:lnTo>
                  <a:lnTo>
                    <a:pt x="133" y="249"/>
                  </a:lnTo>
                  <a:lnTo>
                    <a:pt x="134" y="251"/>
                  </a:lnTo>
                  <a:lnTo>
                    <a:pt x="134" y="251"/>
                  </a:lnTo>
                  <a:lnTo>
                    <a:pt x="133" y="254"/>
                  </a:lnTo>
                  <a:lnTo>
                    <a:pt x="132" y="254"/>
                  </a:lnTo>
                  <a:lnTo>
                    <a:pt x="131" y="255"/>
                  </a:lnTo>
                  <a:lnTo>
                    <a:pt x="131" y="255"/>
                  </a:lnTo>
                  <a:close/>
                  <a:moveTo>
                    <a:pt x="164" y="169"/>
                  </a:moveTo>
                  <a:lnTo>
                    <a:pt x="164" y="169"/>
                  </a:lnTo>
                  <a:lnTo>
                    <a:pt x="163" y="168"/>
                  </a:lnTo>
                  <a:lnTo>
                    <a:pt x="162" y="167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61" y="162"/>
                  </a:lnTo>
                  <a:lnTo>
                    <a:pt x="163" y="161"/>
                  </a:lnTo>
                  <a:lnTo>
                    <a:pt x="163" y="161"/>
                  </a:lnTo>
                  <a:lnTo>
                    <a:pt x="165" y="161"/>
                  </a:lnTo>
                  <a:lnTo>
                    <a:pt x="167" y="162"/>
                  </a:lnTo>
                  <a:lnTo>
                    <a:pt x="168" y="163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8" y="166"/>
                  </a:lnTo>
                  <a:lnTo>
                    <a:pt x="167" y="167"/>
                  </a:lnTo>
                  <a:lnTo>
                    <a:pt x="166" y="168"/>
                  </a:lnTo>
                  <a:lnTo>
                    <a:pt x="164" y="169"/>
                  </a:lnTo>
                  <a:lnTo>
                    <a:pt x="164" y="169"/>
                  </a:lnTo>
                  <a:close/>
                  <a:moveTo>
                    <a:pt x="171" y="250"/>
                  </a:moveTo>
                  <a:lnTo>
                    <a:pt x="171" y="250"/>
                  </a:lnTo>
                  <a:lnTo>
                    <a:pt x="170" y="251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6" y="250"/>
                  </a:lnTo>
                  <a:lnTo>
                    <a:pt x="165" y="247"/>
                  </a:lnTo>
                  <a:lnTo>
                    <a:pt x="165" y="247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4"/>
                  </a:lnTo>
                  <a:lnTo>
                    <a:pt x="169" y="243"/>
                  </a:lnTo>
                  <a:lnTo>
                    <a:pt x="170" y="244"/>
                  </a:lnTo>
                  <a:lnTo>
                    <a:pt x="170" y="244"/>
                  </a:lnTo>
                  <a:lnTo>
                    <a:pt x="171" y="246"/>
                  </a:lnTo>
                  <a:lnTo>
                    <a:pt x="171" y="246"/>
                  </a:lnTo>
                  <a:lnTo>
                    <a:pt x="172" y="248"/>
                  </a:lnTo>
                  <a:lnTo>
                    <a:pt x="171" y="250"/>
                  </a:lnTo>
                  <a:lnTo>
                    <a:pt x="171" y="250"/>
                  </a:lnTo>
                  <a:close/>
                  <a:moveTo>
                    <a:pt x="183" y="221"/>
                  </a:moveTo>
                  <a:lnTo>
                    <a:pt x="183" y="221"/>
                  </a:lnTo>
                  <a:lnTo>
                    <a:pt x="181" y="219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1" y="215"/>
                  </a:lnTo>
                  <a:lnTo>
                    <a:pt x="183" y="214"/>
                  </a:lnTo>
                  <a:lnTo>
                    <a:pt x="183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6" y="216"/>
                  </a:lnTo>
                  <a:lnTo>
                    <a:pt x="185" y="219"/>
                  </a:lnTo>
                  <a:lnTo>
                    <a:pt x="184" y="220"/>
                  </a:lnTo>
                  <a:lnTo>
                    <a:pt x="183" y="221"/>
                  </a:lnTo>
                  <a:lnTo>
                    <a:pt x="183" y="221"/>
                  </a:lnTo>
                  <a:close/>
                  <a:moveTo>
                    <a:pt x="198" y="190"/>
                  </a:moveTo>
                  <a:lnTo>
                    <a:pt x="198" y="190"/>
                  </a:lnTo>
                  <a:lnTo>
                    <a:pt x="197" y="191"/>
                  </a:lnTo>
                  <a:lnTo>
                    <a:pt x="195" y="191"/>
                  </a:lnTo>
                  <a:lnTo>
                    <a:pt x="194" y="191"/>
                  </a:lnTo>
                  <a:lnTo>
                    <a:pt x="193" y="190"/>
                  </a:lnTo>
                  <a:lnTo>
                    <a:pt x="193" y="190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1" y="185"/>
                  </a:lnTo>
                  <a:lnTo>
                    <a:pt x="192" y="184"/>
                  </a:lnTo>
                  <a:lnTo>
                    <a:pt x="193" y="183"/>
                  </a:lnTo>
                  <a:lnTo>
                    <a:pt x="194" y="183"/>
                  </a:lnTo>
                  <a:lnTo>
                    <a:pt x="194" y="183"/>
                  </a:lnTo>
                  <a:lnTo>
                    <a:pt x="197" y="183"/>
                  </a:lnTo>
                  <a:lnTo>
                    <a:pt x="198" y="185"/>
                  </a:lnTo>
                  <a:lnTo>
                    <a:pt x="198" y="185"/>
                  </a:lnTo>
                  <a:lnTo>
                    <a:pt x="199" y="187"/>
                  </a:lnTo>
                  <a:lnTo>
                    <a:pt x="199" y="187"/>
                  </a:lnTo>
                  <a:lnTo>
                    <a:pt x="198" y="190"/>
                  </a:lnTo>
                  <a:lnTo>
                    <a:pt x="198" y="190"/>
                  </a:lnTo>
                  <a:close/>
                  <a:moveTo>
                    <a:pt x="199" y="162"/>
                  </a:moveTo>
                  <a:lnTo>
                    <a:pt x="199" y="162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9" y="162"/>
                  </a:lnTo>
                  <a:lnTo>
                    <a:pt x="199" y="162"/>
                  </a:lnTo>
                  <a:close/>
                  <a:moveTo>
                    <a:pt x="207" y="157"/>
                  </a:moveTo>
                  <a:lnTo>
                    <a:pt x="207" y="157"/>
                  </a:lnTo>
                  <a:lnTo>
                    <a:pt x="207" y="155"/>
                  </a:lnTo>
                  <a:lnTo>
                    <a:pt x="209" y="154"/>
                  </a:lnTo>
                  <a:lnTo>
                    <a:pt x="209" y="154"/>
                  </a:lnTo>
                  <a:lnTo>
                    <a:pt x="210" y="154"/>
                  </a:lnTo>
                  <a:lnTo>
                    <a:pt x="210" y="154"/>
                  </a:lnTo>
                  <a:lnTo>
                    <a:pt x="212" y="154"/>
                  </a:lnTo>
                  <a:lnTo>
                    <a:pt x="214" y="155"/>
                  </a:lnTo>
                  <a:lnTo>
                    <a:pt x="214" y="155"/>
                  </a:lnTo>
                  <a:lnTo>
                    <a:pt x="215" y="158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08" y="159"/>
                  </a:lnTo>
                  <a:lnTo>
                    <a:pt x="207" y="158"/>
                  </a:lnTo>
                  <a:lnTo>
                    <a:pt x="207" y="157"/>
                  </a:lnTo>
                  <a:lnTo>
                    <a:pt x="207" y="157"/>
                  </a:lnTo>
                  <a:close/>
                  <a:moveTo>
                    <a:pt x="215" y="242"/>
                  </a:moveTo>
                  <a:lnTo>
                    <a:pt x="215" y="242"/>
                  </a:lnTo>
                  <a:lnTo>
                    <a:pt x="212" y="241"/>
                  </a:lnTo>
                  <a:lnTo>
                    <a:pt x="211" y="239"/>
                  </a:lnTo>
                  <a:lnTo>
                    <a:pt x="211" y="239"/>
                  </a:lnTo>
                  <a:lnTo>
                    <a:pt x="212" y="236"/>
                  </a:lnTo>
                  <a:lnTo>
                    <a:pt x="214" y="234"/>
                  </a:lnTo>
                  <a:lnTo>
                    <a:pt x="214" y="234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7" y="236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7" y="241"/>
                  </a:lnTo>
                  <a:lnTo>
                    <a:pt x="215" y="242"/>
                  </a:lnTo>
                  <a:lnTo>
                    <a:pt x="215" y="242"/>
                  </a:lnTo>
                  <a:close/>
                  <a:moveTo>
                    <a:pt x="226" y="126"/>
                  </a:moveTo>
                  <a:lnTo>
                    <a:pt x="226" y="126"/>
                  </a:lnTo>
                  <a:lnTo>
                    <a:pt x="225" y="128"/>
                  </a:lnTo>
                  <a:lnTo>
                    <a:pt x="224" y="129"/>
                  </a:lnTo>
                  <a:lnTo>
                    <a:pt x="224" y="129"/>
                  </a:lnTo>
                  <a:lnTo>
                    <a:pt x="222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0" y="127"/>
                  </a:lnTo>
                  <a:lnTo>
                    <a:pt x="220" y="125"/>
                  </a:lnTo>
                  <a:lnTo>
                    <a:pt x="220" y="125"/>
                  </a:lnTo>
                  <a:lnTo>
                    <a:pt x="221" y="123"/>
                  </a:lnTo>
                  <a:lnTo>
                    <a:pt x="222" y="122"/>
                  </a:lnTo>
                  <a:lnTo>
                    <a:pt x="223" y="122"/>
                  </a:lnTo>
                  <a:lnTo>
                    <a:pt x="223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6" y="126"/>
                  </a:lnTo>
                  <a:lnTo>
                    <a:pt x="226" y="126"/>
                  </a:lnTo>
                  <a:lnTo>
                    <a:pt x="226" y="126"/>
                  </a:lnTo>
                  <a:lnTo>
                    <a:pt x="226" y="126"/>
                  </a:lnTo>
                  <a:close/>
                  <a:moveTo>
                    <a:pt x="231" y="216"/>
                  </a:moveTo>
                  <a:lnTo>
                    <a:pt x="231" y="216"/>
                  </a:lnTo>
                  <a:lnTo>
                    <a:pt x="229" y="214"/>
                  </a:lnTo>
                  <a:lnTo>
                    <a:pt x="229" y="214"/>
                  </a:lnTo>
                  <a:lnTo>
                    <a:pt x="227" y="213"/>
                  </a:lnTo>
                  <a:lnTo>
                    <a:pt x="228" y="211"/>
                  </a:lnTo>
                  <a:lnTo>
                    <a:pt x="228" y="211"/>
                  </a:lnTo>
                  <a:lnTo>
                    <a:pt x="229" y="209"/>
                  </a:lnTo>
                  <a:lnTo>
                    <a:pt x="232" y="208"/>
                  </a:lnTo>
                  <a:lnTo>
                    <a:pt x="232" y="208"/>
                  </a:lnTo>
                  <a:lnTo>
                    <a:pt x="233" y="209"/>
                  </a:lnTo>
                  <a:lnTo>
                    <a:pt x="233" y="209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3"/>
                  </a:lnTo>
                  <a:lnTo>
                    <a:pt x="235" y="214"/>
                  </a:lnTo>
                  <a:lnTo>
                    <a:pt x="233" y="215"/>
                  </a:lnTo>
                  <a:lnTo>
                    <a:pt x="231" y="216"/>
                  </a:lnTo>
                  <a:lnTo>
                    <a:pt x="231" y="216"/>
                  </a:lnTo>
                  <a:close/>
                  <a:moveTo>
                    <a:pt x="244" y="183"/>
                  </a:moveTo>
                  <a:lnTo>
                    <a:pt x="244" y="183"/>
                  </a:lnTo>
                  <a:lnTo>
                    <a:pt x="242" y="184"/>
                  </a:lnTo>
                  <a:lnTo>
                    <a:pt x="241" y="184"/>
                  </a:lnTo>
                  <a:lnTo>
                    <a:pt x="241" y="184"/>
                  </a:lnTo>
                  <a:lnTo>
                    <a:pt x="238" y="181"/>
                  </a:lnTo>
                  <a:lnTo>
                    <a:pt x="238" y="181"/>
                  </a:lnTo>
                  <a:lnTo>
                    <a:pt x="237" y="180"/>
                  </a:lnTo>
                  <a:lnTo>
                    <a:pt x="238" y="178"/>
                  </a:lnTo>
                  <a:lnTo>
                    <a:pt x="238" y="178"/>
                  </a:lnTo>
                  <a:lnTo>
                    <a:pt x="239" y="177"/>
                  </a:lnTo>
                  <a:lnTo>
                    <a:pt x="240" y="176"/>
                  </a:lnTo>
                  <a:lnTo>
                    <a:pt x="240" y="176"/>
                  </a:lnTo>
                  <a:lnTo>
                    <a:pt x="240" y="176"/>
                  </a:lnTo>
                  <a:lnTo>
                    <a:pt x="240" y="176"/>
                  </a:lnTo>
                  <a:lnTo>
                    <a:pt x="242" y="176"/>
                  </a:lnTo>
                  <a:lnTo>
                    <a:pt x="244" y="177"/>
                  </a:lnTo>
                  <a:lnTo>
                    <a:pt x="245" y="178"/>
                  </a:lnTo>
                  <a:lnTo>
                    <a:pt x="245" y="180"/>
                  </a:lnTo>
                  <a:lnTo>
                    <a:pt x="245" y="180"/>
                  </a:lnTo>
                  <a:lnTo>
                    <a:pt x="245" y="180"/>
                  </a:lnTo>
                  <a:lnTo>
                    <a:pt x="245" y="180"/>
                  </a:lnTo>
                  <a:lnTo>
                    <a:pt x="244" y="183"/>
                  </a:lnTo>
                  <a:lnTo>
                    <a:pt x="244" y="183"/>
                  </a:lnTo>
                  <a:close/>
                  <a:moveTo>
                    <a:pt x="257" y="151"/>
                  </a:moveTo>
                  <a:lnTo>
                    <a:pt x="257" y="151"/>
                  </a:lnTo>
                  <a:lnTo>
                    <a:pt x="255" y="150"/>
                  </a:lnTo>
                  <a:lnTo>
                    <a:pt x="254" y="148"/>
                  </a:lnTo>
                  <a:lnTo>
                    <a:pt x="253" y="147"/>
                  </a:lnTo>
                  <a:lnTo>
                    <a:pt x="254" y="145"/>
                  </a:lnTo>
                  <a:lnTo>
                    <a:pt x="254" y="145"/>
                  </a:lnTo>
                  <a:lnTo>
                    <a:pt x="254" y="144"/>
                  </a:lnTo>
                  <a:lnTo>
                    <a:pt x="256" y="143"/>
                  </a:lnTo>
                  <a:lnTo>
                    <a:pt x="256" y="143"/>
                  </a:lnTo>
                  <a:lnTo>
                    <a:pt x="259" y="143"/>
                  </a:lnTo>
                  <a:lnTo>
                    <a:pt x="259" y="143"/>
                  </a:lnTo>
                  <a:lnTo>
                    <a:pt x="261" y="145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61" y="149"/>
                  </a:lnTo>
                  <a:lnTo>
                    <a:pt x="260" y="150"/>
                  </a:lnTo>
                  <a:lnTo>
                    <a:pt x="258" y="151"/>
                  </a:lnTo>
                  <a:lnTo>
                    <a:pt x="257" y="151"/>
                  </a:lnTo>
                  <a:lnTo>
                    <a:pt x="257" y="151"/>
                  </a:lnTo>
                  <a:close/>
                  <a:moveTo>
                    <a:pt x="278" y="198"/>
                  </a:moveTo>
                  <a:lnTo>
                    <a:pt x="278" y="198"/>
                  </a:lnTo>
                  <a:lnTo>
                    <a:pt x="276" y="198"/>
                  </a:lnTo>
                  <a:lnTo>
                    <a:pt x="274" y="198"/>
                  </a:lnTo>
                  <a:lnTo>
                    <a:pt x="274" y="198"/>
                  </a:lnTo>
                  <a:lnTo>
                    <a:pt x="272" y="196"/>
                  </a:lnTo>
                  <a:lnTo>
                    <a:pt x="271" y="193"/>
                  </a:lnTo>
                  <a:lnTo>
                    <a:pt x="271" y="193"/>
                  </a:lnTo>
                  <a:lnTo>
                    <a:pt x="272" y="191"/>
                  </a:lnTo>
                  <a:lnTo>
                    <a:pt x="274" y="190"/>
                  </a:lnTo>
                  <a:lnTo>
                    <a:pt x="274" y="190"/>
                  </a:lnTo>
                  <a:lnTo>
                    <a:pt x="276" y="190"/>
                  </a:lnTo>
                  <a:lnTo>
                    <a:pt x="278" y="192"/>
                  </a:lnTo>
                  <a:lnTo>
                    <a:pt x="278" y="192"/>
                  </a:lnTo>
                  <a:lnTo>
                    <a:pt x="279" y="194"/>
                  </a:lnTo>
                  <a:lnTo>
                    <a:pt x="279" y="194"/>
                  </a:lnTo>
                  <a:lnTo>
                    <a:pt x="279" y="195"/>
                  </a:lnTo>
                  <a:lnTo>
                    <a:pt x="279" y="196"/>
                  </a:lnTo>
                  <a:lnTo>
                    <a:pt x="278" y="198"/>
                  </a:lnTo>
                  <a:lnTo>
                    <a:pt x="278" y="198"/>
                  </a:lnTo>
                  <a:close/>
                  <a:moveTo>
                    <a:pt x="109" y="65"/>
                  </a:moveTo>
                  <a:lnTo>
                    <a:pt x="109" y="65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1" y="57"/>
                  </a:lnTo>
                  <a:lnTo>
                    <a:pt x="111" y="57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1" y="54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1"/>
                  </a:lnTo>
                  <a:lnTo>
                    <a:pt x="114" y="39"/>
                  </a:lnTo>
                  <a:lnTo>
                    <a:pt x="114" y="39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5" y="35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7" y="28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9" y="21"/>
                  </a:lnTo>
                  <a:lnTo>
                    <a:pt x="119" y="20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22" y="15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8" y="14"/>
                  </a:lnTo>
                  <a:lnTo>
                    <a:pt x="138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52" y="12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2"/>
                  </a:lnTo>
                  <a:lnTo>
                    <a:pt x="157" y="12"/>
                  </a:lnTo>
                  <a:lnTo>
                    <a:pt x="158" y="14"/>
                  </a:lnTo>
                  <a:lnTo>
                    <a:pt x="158" y="14"/>
                  </a:lnTo>
                  <a:lnTo>
                    <a:pt x="159" y="14"/>
                  </a:lnTo>
                  <a:lnTo>
                    <a:pt x="160" y="14"/>
                  </a:lnTo>
                  <a:lnTo>
                    <a:pt x="160" y="14"/>
                  </a:lnTo>
                  <a:lnTo>
                    <a:pt x="163" y="11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8" y="13"/>
                  </a:lnTo>
                  <a:lnTo>
                    <a:pt x="169" y="12"/>
                  </a:lnTo>
                  <a:lnTo>
                    <a:pt x="169" y="12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2" y="27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2" y="53"/>
                  </a:lnTo>
                  <a:lnTo>
                    <a:pt x="172" y="53"/>
                  </a:lnTo>
                  <a:lnTo>
                    <a:pt x="173" y="60"/>
                  </a:lnTo>
                  <a:lnTo>
                    <a:pt x="173" y="60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8" y="77"/>
                  </a:lnTo>
                  <a:lnTo>
                    <a:pt x="178" y="77"/>
                  </a:lnTo>
                  <a:lnTo>
                    <a:pt x="181" y="80"/>
                  </a:lnTo>
                  <a:lnTo>
                    <a:pt x="181" y="80"/>
                  </a:lnTo>
                  <a:lnTo>
                    <a:pt x="182" y="82"/>
                  </a:lnTo>
                  <a:lnTo>
                    <a:pt x="182" y="84"/>
                  </a:lnTo>
                  <a:lnTo>
                    <a:pt x="182" y="84"/>
                  </a:lnTo>
                  <a:lnTo>
                    <a:pt x="180" y="86"/>
                  </a:lnTo>
                  <a:lnTo>
                    <a:pt x="180" y="86"/>
                  </a:lnTo>
                  <a:lnTo>
                    <a:pt x="179" y="87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89"/>
                  </a:lnTo>
                  <a:lnTo>
                    <a:pt x="175" y="89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1" y="93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6" y="94"/>
                  </a:lnTo>
                  <a:lnTo>
                    <a:pt x="166" y="94"/>
                  </a:lnTo>
                  <a:lnTo>
                    <a:pt x="166" y="93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1" y="95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58" y="98"/>
                  </a:lnTo>
                  <a:lnTo>
                    <a:pt x="158" y="98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98"/>
                  </a:lnTo>
                  <a:lnTo>
                    <a:pt x="155" y="98"/>
                  </a:lnTo>
                  <a:lnTo>
                    <a:pt x="156" y="97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4" y="96"/>
                  </a:lnTo>
                  <a:lnTo>
                    <a:pt x="154" y="97"/>
                  </a:lnTo>
                  <a:lnTo>
                    <a:pt x="154" y="97"/>
                  </a:lnTo>
                  <a:lnTo>
                    <a:pt x="150" y="100"/>
                  </a:lnTo>
                  <a:lnTo>
                    <a:pt x="150" y="100"/>
                  </a:lnTo>
                  <a:lnTo>
                    <a:pt x="148" y="98"/>
                  </a:lnTo>
                  <a:lnTo>
                    <a:pt x="148" y="98"/>
                  </a:lnTo>
                  <a:lnTo>
                    <a:pt x="146" y="100"/>
                  </a:lnTo>
                  <a:lnTo>
                    <a:pt x="146" y="100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2" y="99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8" y="98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5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52" y="80"/>
                  </a:lnTo>
                  <a:lnTo>
                    <a:pt x="152" y="80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5" y="53"/>
                  </a:lnTo>
                  <a:lnTo>
                    <a:pt x="165" y="53"/>
                  </a:lnTo>
                  <a:lnTo>
                    <a:pt x="166" y="46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3" y="33"/>
                  </a:lnTo>
                  <a:lnTo>
                    <a:pt x="161" y="30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25"/>
                  </a:lnTo>
                  <a:lnTo>
                    <a:pt x="154" y="25"/>
                  </a:lnTo>
                  <a:lnTo>
                    <a:pt x="151" y="24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3" y="27"/>
                  </a:lnTo>
                  <a:lnTo>
                    <a:pt x="138" y="30"/>
                  </a:lnTo>
                  <a:lnTo>
                    <a:pt x="138" y="30"/>
                  </a:lnTo>
                  <a:lnTo>
                    <a:pt x="133" y="35"/>
                  </a:lnTo>
                  <a:lnTo>
                    <a:pt x="133" y="35"/>
                  </a:lnTo>
                  <a:lnTo>
                    <a:pt x="127" y="43"/>
                  </a:lnTo>
                  <a:lnTo>
                    <a:pt x="127" y="43"/>
                  </a:lnTo>
                  <a:lnTo>
                    <a:pt x="121" y="51"/>
                  </a:lnTo>
                  <a:lnTo>
                    <a:pt x="121" y="5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09" y="65"/>
                  </a:lnTo>
                  <a:lnTo>
                    <a:pt x="109" y="65"/>
                  </a:lnTo>
                  <a:close/>
                  <a:moveTo>
                    <a:pt x="78" y="81"/>
                  </a:moveTo>
                  <a:lnTo>
                    <a:pt x="78" y="81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5" y="74"/>
                  </a:lnTo>
                  <a:lnTo>
                    <a:pt x="105" y="74"/>
                  </a:lnTo>
                  <a:lnTo>
                    <a:pt x="109" y="68"/>
                  </a:lnTo>
                  <a:lnTo>
                    <a:pt x="109" y="68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11" y="77"/>
                  </a:lnTo>
                  <a:lnTo>
                    <a:pt x="111" y="77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68"/>
                  </a:lnTo>
                  <a:lnTo>
                    <a:pt x="112" y="66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8" y="58"/>
                  </a:lnTo>
                  <a:lnTo>
                    <a:pt x="118" y="58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38" y="33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51" y="27"/>
                  </a:lnTo>
                  <a:lnTo>
                    <a:pt x="151" y="27"/>
                  </a:lnTo>
                  <a:lnTo>
                    <a:pt x="153" y="27"/>
                  </a:lnTo>
                  <a:lnTo>
                    <a:pt x="154" y="27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60" y="33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3" y="42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61" y="58"/>
                  </a:lnTo>
                  <a:lnTo>
                    <a:pt x="159" y="63"/>
                  </a:lnTo>
                  <a:lnTo>
                    <a:pt x="159" y="63"/>
                  </a:lnTo>
                  <a:lnTo>
                    <a:pt x="155" y="71"/>
                  </a:lnTo>
                  <a:lnTo>
                    <a:pt x="155" y="71"/>
                  </a:lnTo>
                  <a:lnTo>
                    <a:pt x="150" y="80"/>
                  </a:lnTo>
                  <a:lnTo>
                    <a:pt x="150" y="80"/>
                  </a:lnTo>
                  <a:lnTo>
                    <a:pt x="145" y="85"/>
                  </a:lnTo>
                  <a:lnTo>
                    <a:pt x="145" y="85"/>
                  </a:lnTo>
                  <a:lnTo>
                    <a:pt x="142" y="87"/>
                  </a:lnTo>
                  <a:lnTo>
                    <a:pt x="139" y="90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15" y="102"/>
                  </a:lnTo>
                  <a:lnTo>
                    <a:pt x="115" y="102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98" y="106"/>
                  </a:lnTo>
                  <a:lnTo>
                    <a:pt x="98" y="106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88" y="108"/>
                  </a:lnTo>
                  <a:lnTo>
                    <a:pt x="82" y="108"/>
                  </a:lnTo>
                  <a:lnTo>
                    <a:pt x="82" y="108"/>
                  </a:lnTo>
                  <a:lnTo>
                    <a:pt x="80" y="107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0" y="97"/>
                  </a:lnTo>
                  <a:lnTo>
                    <a:pt x="80" y="97"/>
                  </a:lnTo>
                  <a:lnTo>
                    <a:pt x="80" y="95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8" y="81"/>
                  </a:lnTo>
                  <a:lnTo>
                    <a:pt x="78" y="81"/>
                  </a:lnTo>
                  <a:close/>
                  <a:moveTo>
                    <a:pt x="83" y="14"/>
                  </a:moveTo>
                  <a:lnTo>
                    <a:pt x="83" y="14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2" y="3"/>
                  </a:lnTo>
                  <a:lnTo>
                    <a:pt x="94" y="5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6" y="18"/>
                  </a:lnTo>
                  <a:lnTo>
                    <a:pt x="96" y="20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89" y="24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3" y="17"/>
                  </a:lnTo>
                  <a:lnTo>
                    <a:pt x="83" y="14"/>
                  </a:lnTo>
                  <a:lnTo>
                    <a:pt x="83" y="14"/>
                  </a:lnTo>
                  <a:close/>
                </a:path>
              </a:pathLst>
            </a:custGeom>
            <a:solidFill>
              <a:srgbClr val="CC7B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6" name="Freeform 55"/>
            <p:cNvSpPr>
              <a:spLocks noEditPoints="1"/>
            </p:cNvSpPr>
            <p:nvPr/>
          </p:nvSpPr>
          <p:spPr bwMode="auto">
            <a:xfrm>
              <a:off x="3793" y="2273"/>
              <a:ext cx="304" cy="353"/>
            </a:xfrm>
            <a:custGeom>
              <a:avLst/>
              <a:gdLst/>
              <a:ahLst/>
              <a:cxnLst>
                <a:cxn ang="0">
                  <a:pos x="294" y="81"/>
                </a:cxn>
                <a:cxn ang="0">
                  <a:pos x="272" y="59"/>
                </a:cxn>
                <a:cxn ang="0">
                  <a:pos x="248" y="54"/>
                </a:cxn>
                <a:cxn ang="0">
                  <a:pos x="209" y="74"/>
                </a:cxn>
                <a:cxn ang="0">
                  <a:pos x="185" y="102"/>
                </a:cxn>
                <a:cxn ang="0">
                  <a:pos x="168" y="89"/>
                </a:cxn>
                <a:cxn ang="0">
                  <a:pos x="151" y="84"/>
                </a:cxn>
                <a:cxn ang="0">
                  <a:pos x="137" y="78"/>
                </a:cxn>
                <a:cxn ang="0">
                  <a:pos x="89" y="96"/>
                </a:cxn>
                <a:cxn ang="0">
                  <a:pos x="74" y="131"/>
                </a:cxn>
                <a:cxn ang="0">
                  <a:pos x="64" y="156"/>
                </a:cxn>
                <a:cxn ang="0">
                  <a:pos x="118" y="116"/>
                </a:cxn>
                <a:cxn ang="0">
                  <a:pos x="95" y="153"/>
                </a:cxn>
                <a:cxn ang="0">
                  <a:pos x="98" y="192"/>
                </a:cxn>
                <a:cxn ang="0">
                  <a:pos x="107" y="177"/>
                </a:cxn>
                <a:cxn ang="0">
                  <a:pos x="99" y="174"/>
                </a:cxn>
                <a:cxn ang="0">
                  <a:pos x="120" y="173"/>
                </a:cxn>
                <a:cxn ang="0">
                  <a:pos x="134" y="156"/>
                </a:cxn>
                <a:cxn ang="0">
                  <a:pos x="158" y="140"/>
                </a:cxn>
                <a:cxn ang="0">
                  <a:pos x="164" y="143"/>
                </a:cxn>
                <a:cxn ang="0">
                  <a:pos x="143" y="178"/>
                </a:cxn>
                <a:cxn ang="0">
                  <a:pos x="141" y="179"/>
                </a:cxn>
                <a:cxn ang="0">
                  <a:pos x="138" y="190"/>
                </a:cxn>
                <a:cxn ang="0">
                  <a:pos x="140" y="203"/>
                </a:cxn>
                <a:cxn ang="0">
                  <a:pos x="124" y="193"/>
                </a:cxn>
                <a:cxn ang="0">
                  <a:pos x="131" y="225"/>
                </a:cxn>
                <a:cxn ang="0">
                  <a:pos x="179" y="224"/>
                </a:cxn>
                <a:cxn ang="0">
                  <a:pos x="208" y="206"/>
                </a:cxn>
                <a:cxn ang="0">
                  <a:pos x="219" y="185"/>
                </a:cxn>
                <a:cxn ang="0">
                  <a:pos x="220" y="150"/>
                </a:cxn>
                <a:cxn ang="0">
                  <a:pos x="271" y="156"/>
                </a:cxn>
                <a:cxn ang="0">
                  <a:pos x="300" y="123"/>
                </a:cxn>
                <a:cxn ang="0">
                  <a:pos x="88" y="139"/>
                </a:cxn>
                <a:cxn ang="0">
                  <a:pos x="95" y="106"/>
                </a:cxn>
                <a:cxn ang="0">
                  <a:pos x="104" y="122"/>
                </a:cxn>
                <a:cxn ang="0">
                  <a:pos x="123" y="95"/>
                </a:cxn>
                <a:cxn ang="0">
                  <a:pos x="166" y="115"/>
                </a:cxn>
                <a:cxn ang="0">
                  <a:pos x="166" y="172"/>
                </a:cxn>
                <a:cxn ang="0">
                  <a:pos x="177" y="174"/>
                </a:cxn>
                <a:cxn ang="0">
                  <a:pos x="193" y="183"/>
                </a:cxn>
                <a:cxn ang="0">
                  <a:pos x="198" y="181"/>
                </a:cxn>
                <a:cxn ang="0">
                  <a:pos x="270" y="131"/>
                </a:cxn>
                <a:cxn ang="0">
                  <a:pos x="221" y="133"/>
                </a:cxn>
                <a:cxn ang="0">
                  <a:pos x="216" y="93"/>
                </a:cxn>
                <a:cxn ang="0">
                  <a:pos x="262" y="78"/>
                </a:cxn>
                <a:cxn ang="0">
                  <a:pos x="35" y="349"/>
                </a:cxn>
                <a:cxn ang="0">
                  <a:pos x="9" y="348"/>
                </a:cxn>
                <a:cxn ang="0">
                  <a:pos x="13" y="315"/>
                </a:cxn>
                <a:cxn ang="0">
                  <a:pos x="48" y="338"/>
                </a:cxn>
                <a:cxn ang="0">
                  <a:pos x="58" y="169"/>
                </a:cxn>
                <a:cxn ang="0">
                  <a:pos x="87" y="201"/>
                </a:cxn>
                <a:cxn ang="0">
                  <a:pos x="72" y="166"/>
                </a:cxn>
                <a:cxn ang="0">
                  <a:pos x="67" y="163"/>
                </a:cxn>
                <a:cxn ang="0">
                  <a:pos x="94" y="213"/>
                </a:cxn>
                <a:cxn ang="0">
                  <a:pos x="149" y="171"/>
                </a:cxn>
                <a:cxn ang="0">
                  <a:pos x="128" y="31"/>
                </a:cxn>
                <a:cxn ang="0">
                  <a:pos x="146" y="7"/>
                </a:cxn>
                <a:cxn ang="0">
                  <a:pos x="168" y="0"/>
                </a:cxn>
                <a:cxn ang="0">
                  <a:pos x="197" y="14"/>
                </a:cxn>
                <a:cxn ang="0">
                  <a:pos x="206" y="59"/>
                </a:cxn>
                <a:cxn ang="0">
                  <a:pos x="183" y="65"/>
                </a:cxn>
                <a:cxn ang="0">
                  <a:pos x="141" y="70"/>
                </a:cxn>
              </a:cxnLst>
              <a:rect l="0" t="0" r="r" b="b"/>
              <a:pathLst>
                <a:path w="304" h="353">
                  <a:moveTo>
                    <a:pt x="302" y="107"/>
                  </a:moveTo>
                  <a:lnTo>
                    <a:pt x="302" y="107"/>
                  </a:lnTo>
                  <a:lnTo>
                    <a:pt x="303" y="105"/>
                  </a:lnTo>
                  <a:lnTo>
                    <a:pt x="303" y="105"/>
                  </a:lnTo>
                  <a:lnTo>
                    <a:pt x="304" y="105"/>
                  </a:lnTo>
                  <a:lnTo>
                    <a:pt x="304" y="105"/>
                  </a:lnTo>
                  <a:lnTo>
                    <a:pt x="303" y="101"/>
                  </a:lnTo>
                  <a:lnTo>
                    <a:pt x="303" y="101"/>
                  </a:lnTo>
                  <a:lnTo>
                    <a:pt x="301" y="99"/>
                  </a:lnTo>
                  <a:lnTo>
                    <a:pt x="301" y="97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299" y="92"/>
                  </a:lnTo>
                  <a:lnTo>
                    <a:pt x="299" y="92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9" y="89"/>
                  </a:lnTo>
                  <a:lnTo>
                    <a:pt x="298" y="88"/>
                  </a:lnTo>
                  <a:lnTo>
                    <a:pt x="298" y="88"/>
                  </a:lnTo>
                  <a:lnTo>
                    <a:pt x="297" y="87"/>
                  </a:lnTo>
                  <a:lnTo>
                    <a:pt x="297" y="85"/>
                  </a:lnTo>
                  <a:lnTo>
                    <a:pt x="297" y="85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3" y="80"/>
                  </a:lnTo>
                  <a:lnTo>
                    <a:pt x="294" y="79"/>
                  </a:lnTo>
                  <a:lnTo>
                    <a:pt x="294" y="79"/>
                  </a:lnTo>
                  <a:lnTo>
                    <a:pt x="294" y="78"/>
                  </a:lnTo>
                  <a:lnTo>
                    <a:pt x="293" y="77"/>
                  </a:lnTo>
                  <a:lnTo>
                    <a:pt x="293" y="77"/>
                  </a:lnTo>
                  <a:lnTo>
                    <a:pt x="292" y="76"/>
                  </a:lnTo>
                  <a:lnTo>
                    <a:pt x="291" y="74"/>
                  </a:lnTo>
                  <a:lnTo>
                    <a:pt x="291" y="74"/>
                  </a:lnTo>
                  <a:lnTo>
                    <a:pt x="290" y="71"/>
                  </a:lnTo>
                  <a:lnTo>
                    <a:pt x="290" y="71"/>
                  </a:lnTo>
                  <a:lnTo>
                    <a:pt x="287" y="69"/>
                  </a:lnTo>
                  <a:lnTo>
                    <a:pt x="286" y="68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5" y="66"/>
                  </a:lnTo>
                  <a:lnTo>
                    <a:pt x="285" y="66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1" y="63"/>
                  </a:lnTo>
                  <a:lnTo>
                    <a:pt x="281" y="63"/>
                  </a:lnTo>
                  <a:lnTo>
                    <a:pt x="279" y="61"/>
                  </a:lnTo>
                  <a:lnTo>
                    <a:pt x="276" y="60"/>
                  </a:lnTo>
                  <a:lnTo>
                    <a:pt x="276" y="60"/>
                  </a:lnTo>
                  <a:lnTo>
                    <a:pt x="274" y="60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1" y="58"/>
                  </a:lnTo>
                  <a:lnTo>
                    <a:pt x="270" y="58"/>
                  </a:lnTo>
                  <a:lnTo>
                    <a:pt x="270" y="58"/>
                  </a:lnTo>
                  <a:lnTo>
                    <a:pt x="269" y="58"/>
                  </a:lnTo>
                  <a:lnTo>
                    <a:pt x="268" y="57"/>
                  </a:lnTo>
                  <a:lnTo>
                    <a:pt x="268" y="57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3" y="54"/>
                  </a:lnTo>
                  <a:lnTo>
                    <a:pt x="258" y="54"/>
                  </a:lnTo>
                  <a:lnTo>
                    <a:pt x="258" y="54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53" y="55"/>
                  </a:lnTo>
                  <a:lnTo>
                    <a:pt x="253" y="54"/>
                  </a:lnTo>
                  <a:lnTo>
                    <a:pt x="253" y="54"/>
                  </a:lnTo>
                  <a:lnTo>
                    <a:pt x="252" y="53"/>
                  </a:lnTo>
                  <a:lnTo>
                    <a:pt x="252" y="53"/>
                  </a:lnTo>
                  <a:lnTo>
                    <a:pt x="250" y="54"/>
                  </a:lnTo>
                  <a:lnTo>
                    <a:pt x="250" y="54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8" y="53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5" y="54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33" y="57"/>
                  </a:lnTo>
                  <a:lnTo>
                    <a:pt x="233" y="57"/>
                  </a:lnTo>
                  <a:lnTo>
                    <a:pt x="231" y="57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8" y="59"/>
                  </a:lnTo>
                  <a:lnTo>
                    <a:pt x="228" y="59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0" y="63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5" y="69"/>
                  </a:lnTo>
                  <a:lnTo>
                    <a:pt x="214" y="70"/>
                  </a:lnTo>
                  <a:lnTo>
                    <a:pt x="212" y="71"/>
                  </a:lnTo>
                  <a:lnTo>
                    <a:pt x="212" y="71"/>
                  </a:lnTo>
                  <a:lnTo>
                    <a:pt x="212" y="71"/>
                  </a:lnTo>
                  <a:lnTo>
                    <a:pt x="212" y="71"/>
                  </a:lnTo>
                  <a:lnTo>
                    <a:pt x="209" y="74"/>
                  </a:lnTo>
                  <a:lnTo>
                    <a:pt x="206" y="77"/>
                  </a:lnTo>
                  <a:lnTo>
                    <a:pt x="206" y="77"/>
                  </a:lnTo>
                  <a:lnTo>
                    <a:pt x="205" y="79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198" y="89"/>
                  </a:lnTo>
                  <a:lnTo>
                    <a:pt x="198" y="89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2" y="100"/>
                  </a:lnTo>
                  <a:lnTo>
                    <a:pt x="192" y="100"/>
                  </a:lnTo>
                  <a:lnTo>
                    <a:pt x="191" y="104"/>
                  </a:lnTo>
                  <a:lnTo>
                    <a:pt x="191" y="104"/>
                  </a:lnTo>
                  <a:lnTo>
                    <a:pt x="190" y="105"/>
                  </a:lnTo>
                  <a:lnTo>
                    <a:pt x="190" y="105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0"/>
                  </a:lnTo>
                  <a:lnTo>
                    <a:pt x="188" y="99"/>
                  </a:lnTo>
                  <a:lnTo>
                    <a:pt x="188" y="99"/>
                  </a:lnTo>
                  <a:lnTo>
                    <a:pt x="188" y="100"/>
                  </a:lnTo>
                  <a:lnTo>
                    <a:pt x="188" y="100"/>
                  </a:lnTo>
                  <a:lnTo>
                    <a:pt x="185" y="102"/>
                  </a:lnTo>
                  <a:lnTo>
                    <a:pt x="182" y="105"/>
                  </a:lnTo>
                  <a:lnTo>
                    <a:pt x="182" y="105"/>
                  </a:lnTo>
                  <a:lnTo>
                    <a:pt x="181" y="106"/>
                  </a:lnTo>
                  <a:lnTo>
                    <a:pt x="181" y="106"/>
                  </a:lnTo>
                  <a:lnTo>
                    <a:pt x="180" y="105"/>
                  </a:lnTo>
                  <a:lnTo>
                    <a:pt x="180" y="105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78" y="98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104"/>
                  </a:lnTo>
                  <a:lnTo>
                    <a:pt x="174" y="104"/>
                  </a:lnTo>
                  <a:lnTo>
                    <a:pt x="172" y="105"/>
                  </a:lnTo>
                  <a:lnTo>
                    <a:pt x="171" y="104"/>
                  </a:lnTo>
                  <a:lnTo>
                    <a:pt x="171" y="104"/>
                  </a:lnTo>
                  <a:lnTo>
                    <a:pt x="170" y="102"/>
                  </a:lnTo>
                  <a:lnTo>
                    <a:pt x="170" y="102"/>
                  </a:lnTo>
                  <a:lnTo>
                    <a:pt x="169" y="98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8" y="89"/>
                  </a:lnTo>
                  <a:lnTo>
                    <a:pt x="168" y="89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5" y="94"/>
                  </a:lnTo>
                  <a:lnTo>
                    <a:pt x="164" y="96"/>
                  </a:lnTo>
                  <a:lnTo>
                    <a:pt x="164" y="96"/>
                  </a:lnTo>
                  <a:lnTo>
                    <a:pt x="163" y="97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61" y="99"/>
                  </a:lnTo>
                  <a:lnTo>
                    <a:pt x="159" y="98"/>
                  </a:lnTo>
                  <a:lnTo>
                    <a:pt x="159" y="98"/>
                  </a:lnTo>
                  <a:lnTo>
                    <a:pt x="158" y="95"/>
                  </a:lnTo>
                  <a:lnTo>
                    <a:pt x="158" y="95"/>
                  </a:lnTo>
                  <a:lnTo>
                    <a:pt x="157" y="90"/>
                  </a:lnTo>
                  <a:lnTo>
                    <a:pt x="158" y="85"/>
                  </a:lnTo>
                  <a:lnTo>
                    <a:pt x="158" y="85"/>
                  </a:lnTo>
                  <a:lnTo>
                    <a:pt x="158" y="84"/>
                  </a:lnTo>
                  <a:lnTo>
                    <a:pt x="158" y="84"/>
                  </a:lnTo>
                  <a:lnTo>
                    <a:pt x="157" y="84"/>
                  </a:lnTo>
                  <a:lnTo>
                    <a:pt x="157" y="84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5" y="89"/>
                  </a:lnTo>
                  <a:lnTo>
                    <a:pt x="154" y="89"/>
                  </a:lnTo>
                  <a:lnTo>
                    <a:pt x="154" y="89"/>
                  </a:lnTo>
                  <a:lnTo>
                    <a:pt x="152" y="87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8" y="83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9" y="89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8" y="78"/>
                  </a:lnTo>
                  <a:lnTo>
                    <a:pt x="137" y="78"/>
                  </a:lnTo>
                  <a:lnTo>
                    <a:pt x="137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4" y="78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2" y="80"/>
                  </a:lnTo>
                  <a:lnTo>
                    <a:pt x="122" y="80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17" y="82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73" y="122"/>
                  </a:lnTo>
                  <a:lnTo>
                    <a:pt x="73" y="122"/>
                  </a:lnTo>
                  <a:lnTo>
                    <a:pt x="73" y="124"/>
                  </a:lnTo>
                  <a:lnTo>
                    <a:pt x="73" y="12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6" y="131"/>
                  </a:lnTo>
                  <a:lnTo>
                    <a:pt x="79" y="133"/>
                  </a:lnTo>
                  <a:lnTo>
                    <a:pt x="79" y="133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1" y="138"/>
                  </a:lnTo>
                  <a:lnTo>
                    <a:pt x="81" y="138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77" y="134"/>
                  </a:lnTo>
                  <a:lnTo>
                    <a:pt x="77" y="134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1" y="129"/>
                  </a:lnTo>
                  <a:lnTo>
                    <a:pt x="68" y="129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5" y="130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2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8" y="136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8" y="140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56" y="146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7"/>
                  </a:lnTo>
                  <a:lnTo>
                    <a:pt x="55" y="157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56"/>
                  </a:lnTo>
                  <a:lnTo>
                    <a:pt x="64" y="156"/>
                  </a:lnTo>
                  <a:lnTo>
                    <a:pt x="64" y="152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7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9" y="146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7" y="148"/>
                  </a:lnTo>
                  <a:lnTo>
                    <a:pt x="77" y="148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4" y="154"/>
                  </a:lnTo>
                  <a:lnTo>
                    <a:pt x="84" y="154"/>
                  </a:lnTo>
                  <a:lnTo>
                    <a:pt x="88" y="153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7" y="148"/>
                  </a:lnTo>
                  <a:lnTo>
                    <a:pt x="97" y="148"/>
                  </a:lnTo>
                  <a:lnTo>
                    <a:pt x="102" y="145"/>
                  </a:lnTo>
                  <a:lnTo>
                    <a:pt x="106" y="140"/>
                  </a:lnTo>
                  <a:lnTo>
                    <a:pt x="106" y="140"/>
                  </a:lnTo>
                  <a:lnTo>
                    <a:pt x="111" y="134"/>
                  </a:lnTo>
                  <a:lnTo>
                    <a:pt x="114" y="127"/>
                  </a:lnTo>
                  <a:lnTo>
                    <a:pt x="114" y="127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20" y="111"/>
                  </a:lnTo>
                  <a:lnTo>
                    <a:pt x="123" y="106"/>
                  </a:lnTo>
                  <a:lnTo>
                    <a:pt x="123" y="106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4" y="107"/>
                  </a:lnTo>
                  <a:lnTo>
                    <a:pt x="124" y="107"/>
                  </a:lnTo>
                  <a:lnTo>
                    <a:pt x="122" y="113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2" y="148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89" y="155"/>
                  </a:lnTo>
                  <a:lnTo>
                    <a:pt x="89" y="155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9"/>
                  </a:lnTo>
                  <a:lnTo>
                    <a:pt x="84" y="159"/>
                  </a:lnTo>
                  <a:lnTo>
                    <a:pt x="83" y="161"/>
                  </a:lnTo>
                  <a:lnTo>
                    <a:pt x="81" y="163"/>
                  </a:lnTo>
                  <a:lnTo>
                    <a:pt x="77" y="165"/>
                  </a:lnTo>
                  <a:lnTo>
                    <a:pt x="77" y="165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3" y="166"/>
                  </a:lnTo>
                  <a:lnTo>
                    <a:pt x="74" y="167"/>
                  </a:lnTo>
                  <a:lnTo>
                    <a:pt x="74" y="167"/>
                  </a:lnTo>
                  <a:lnTo>
                    <a:pt x="74" y="169"/>
                  </a:lnTo>
                  <a:lnTo>
                    <a:pt x="74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4" y="186"/>
                  </a:lnTo>
                  <a:lnTo>
                    <a:pt x="88" y="189"/>
                  </a:lnTo>
                  <a:lnTo>
                    <a:pt x="88" y="189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104" y="193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4" y="192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1" y="185"/>
                  </a:lnTo>
                  <a:lnTo>
                    <a:pt x="121" y="185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98" y="177"/>
                  </a:lnTo>
                  <a:lnTo>
                    <a:pt x="98" y="177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2" y="173"/>
                  </a:lnTo>
                  <a:lnTo>
                    <a:pt x="92" y="173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107" y="177"/>
                  </a:lnTo>
                  <a:lnTo>
                    <a:pt x="107" y="177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31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4"/>
                  </a:lnTo>
                  <a:lnTo>
                    <a:pt x="133" y="184"/>
                  </a:lnTo>
                  <a:lnTo>
                    <a:pt x="130" y="183"/>
                  </a:lnTo>
                  <a:lnTo>
                    <a:pt x="130" y="183"/>
                  </a:lnTo>
                  <a:lnTo>
                    <a:pt x="129" y="182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7" y="181"/>
                  </a:lnTo>
                  <a:lnTo>
                    <a:pt x="127" y="181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16" y="177"/>
                  </a:lnTo>
                  <a:lnTo>
                    <a:pt x="116" y="177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99" y="174"/>
                  </a:lnTo>
                  <a:lnTo>
                    <a:pt x="99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3" y="171"/>
                  </a:lnTo>
                  <a:lnTo>
                    <a:pt x="93" y="171"/>
                  </a:lnTo>
                  <a:lnTo>
                    <a:pt x="99" y="172"/>
                  </a:lnTo>
                  <a:lnTo>
                    <a:pt x="99" y="172"/>
                  </a:lnTo>
                  <a:lnTo>
                    <a:pt x="99" y="171"/>
                  </a:lnTo>
                  <a:lnTo>
                    <a:pt x="100" y="170"/>
                  </a:lnTo>
                  <a:lnTo>
                    <a:pt x="100" y="170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7" y="172"/>
                  </a:lnTo>
                  <a:lnTo>
                    <a:pt x="117" y="172"/>
                  </a:lnTo>
                  <a:lnTo>
                    <a:pt x="120" y="173"/>
                  </a:lnTo>
                  <a:lnTo>
                    <a:pt x="120" y="173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36" y="176"/>
                  </a:lnTo>
                  <a:lnTo>
                    <a:pt x="136" y="176"/>
                  </a:lnTo>
                  <a:lnTo>
                    <a:pt x="139" y="177"/>
                  </a:lnTo>
                  <a:lnTo>
                    <a:pt x="139" y="177"/>
                  </a:lnTo>
                  <a:lnTo>
                    <a:pt x="140" y="177"/>
                  </a:lnTo>
                  <a:lnTo>
                    <a:pt x="140" y="177"/>
                  </a:lnTo>
                  <a:lnTo>
                    <a:pt x="140" y="177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1" y="171"/>
                  </a:lnTo>
                  <a:lnTo>
                    <a:pt x="141" y="171"/>
                  </a:lnTo>
                  <a:lnTo>
                    <a:pt x="137" y="169"/>
                  </a:lnTo>
                  <a:lnTo>
                    <a:pt x="137" y="169"/>
                  </a:lnTo>
                  <a:lnTo>
                    <a:pt x="136" y="169"/>
                  </a:lnTo>
                  <a:lnTo>
                    <a:pt x="136" y="169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4" y="165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4" y="156"/>
                  </a:lnTo>
                  <a:lnTo>
                    <a:pt x="135" y="152"/>
                  </a:lnTo>
                  <a:lnTo>
                    <a:pt x="135" y="152"/>
                  </a:lnTo>
                  <a:lnTo>
                    <a:pt x="136" y="149"/>
                  </a:lnTo>
                  <a:lnTo>
                    <a:pt x="136" y="149"/>
                  </a:lnTo>
                  <a:lnTo>
                    <a:pt x="140" y="145"/>
                  </a:lnTo>
                  <a:lnTo>
                    <a:pt x="142" y="144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4" y="143"/>
                  </a:lnTo>
                  <a:lnTo>
                    <a:pt x="156" y="141"/>
                  </a:lnTo>
                  <a:lnTo>
                    <a:pt x="156" y="141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8" y="138"/>
                  </a:lnTo>
                  <a:lnTo>
                    <a:pt x="158" y="138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8" y="140"/>
                  </a:lnTo>
                  <a:lnTo>
                    <a:pt x="158" y="140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55" y="145"/>
                  </a:lnTo>
                  <a:lnTo>
                    <a:pt x="15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160" y="140"/>
                  </a:lnTo>
                  <a:lnTo>
                    <a:pt x="160" y="140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61" y="140"/>
                  </a:lnTo>
                  <a:lnTo>
                    <a:pt x="161" y="140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8" y="146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6" y="148"/>
                  </a:lnTo>
                  <a:lnTo>
                    <a:pt x="156" y="148"/>
                  </a:lnTo>
                  <a:lnTo>
                    <a:pt x="160" y="145"/>
                  </a:lnTo>
                  <a:lnTo>
                    <a:pt x="160" y="145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64" y="142"/>
                  </a:lnTo>
                  <a:lnTo>
                    <a:pt x="164" y="142"/>
                  </a:lnTo>
                  <a:lnTo>
                    <a:pt x="164" y="143"/>
                  </a:lnTo>
                  <a:lnTo>
                    <a:pt x="164" y="143"/>
                  </a:lnTo>
                  <a:lnTo>
                    <a:pt x="161" y="148"/>
                  </a:lnTo>
                  <a:lnTo>
                    <a:pt x="156" y="151"/>
                  </a:lnTo>
                  <a:lnTo>
                    <a:pt x="156" y="151"/>
                  </a:lnTo>
                  <a:lnTo>
                    <a:pt x="158" y="153"/>
                  </a:lnTo>
                  <a:lnTo>
                    <a:pt x="158" y="156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56" y="165"/>
                  </a:lnTo>
                  <a:lnTo>
                    <a:pt x="155" y="167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8" y="172"/>
                  </a:lnTo>
                  <a:lnTo>
                    <a:pt x="158" y="172"/>
                  </a:lnTo>
                  <a:lnTo>
                    <a:pt x="155" y="173"/>
                  </a:lnTo>
                  <a:lnTo>
                    <a:pt x="152" y="173"/>
                  </a:lnTo>
                  <a:lnTo>
                    <a:pt x="152" y="173"/>
                  </a:lnTo>
                  <a:lnTo>
                    <a:pt x="150" y="173"/>
                  </a:lnTo>
                  <a:lnTo>
                    <a:pt x="148" y="173"/>
                  </a:lnTo>
                  <a:lnTo>
                    <a:pt x="148" y="173"/>
                  </a:lnTo>
                  <a:lnTo>
                    <a:pt x="145" y="175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45" y="179"/>
                  </a:lnTo>
                  <a:lnTo>
                    <a:pt x="145" y="179"/>
                  </a:lnTo>
                  <a:lnTo>
                    <a:pt x="157" y="183"/>
                  </a:lnTo>
                  <a:lnTo>
                    <a:pt x="157" y="183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74" y="190"/>
                  </a:lnTo>
                  <a:lnTo>
                    <a:pt x="174" y="190"/>
                  </a:lnTo>
                  <a:lnTo>
                    <a:pt x="180" y="193"/>
                  </a:lnTo>
                  <a:lnTo>
                    <a:pt x="180" y="193"/>
                  </a:lnTo>
                  <a:lnTo>
                    <a:pt x="181" y="193"/>
                  </a:lnTo>
                  <a:lnTo>
                    <a:pt x="181" y="194"/>
                  </a:lnTo>
                  <a:lnTo>
                    <a:pt x="181" y="194"/>
                  </a:lnTo>
                  <a:lnTo>
                    <a:pt x="179" y="194"/>
                  </a:lnTo>
                  <a:lnTo>
                    <a:pt x="179" y="194"/>
                  </a:lnTo>
                  <a:lnTo>
                    <a:pt x="176" y="193"/>
                  </a:lnTo>
                  <a:lnTo>
                    <a:pt x="176" y="193"/>
                  </a:lnTo>
                  <a:lnTo>
                    <a:pt x="170" y="191"/>
                  </a:lnTo>
                  <a:lnTo>
                    <a:pt x="170" y="191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56" y="185"/>
                  </a:lnTo>
                  <a:lnTo>
                    <a:pt x="156" y="185"/>
                  </a:lnTo>
                  <a:lnTo>
                    <a:pt x="146" y="181"/>
                  </a:lnTo>
                  <a:lnTo>
                    <a:pt x="146" y="181"/>
                  </a:lnTo>
                  <a:lnTo>
                    <a:pt x="141" y="179"/>
                  </a:lnTo>
                  <a:lnTo>
                    <a:pt x="141" y="179"/>
                  </a:lnTo>
                  <a:lnTo>
                    <a:pt x="139" y="183"/>
                  </a:lnTo>
                  <a:lnTo>
                    <a:pt x="139" y="183"/>
                  </a:lnTo>
                  <a:lnTo>
                    <a:pt x="143" y="185"/>
                  </a:lnTo>
                  <a:lnTo>
                    <a:pt x="143" y="185"/>
                  </a:lnTo>
                  <a:lnTo>
                    <a:pt x="152" y="189"/>
                  </a:lnTo>
                  <a:lnTo>
                    <a:pt x="152" y="189"/>
                  </a:lnTo>
                  <a:lnTo>
                    <a:pt x="159" y="193"/>
                  </a:lnTo>
                  <a:lnTo>
                    <a:pt x="159" y="193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70" y="201"/>
                  </a:lnTo>
                  <a:lnTo>
                    <a:pt x="170" y="201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0" y="196"/>
                  </a:lnTo>
                  <a:lnTo>
                    <a:pt x="160" y="196"/>
                  </a:lnTo>
                  <a:lnTo>
                    <a:pt x="154" y="192"/>
                  </a:lnTo>
                  <a:lnTo>
                    <a:pt x="154" y="192"/>
                  </a:lnTo>
                  <a:lnTo>
                    <a:pt x="147" y="188"/>
                  </a:lnTo>
                  <a:lnTo>
                    <a:pt x="147" y="188"/>
                  </a:lnTo>
                  <a:lnTo>
                    <a:pt x="140" y="185"/>
                  </a:lnTo>
                  <a:lnTo>
                    <a:pt x="140" y="185"/>
                  </a:lnTo>
                  <a:lnTo>
                    <a:pt x="138" y="185"/>
                  </a:lnTo>
                  <a:lnTo>
                    <a:pt x="138" y="185"/>
                  </a:lnTo>
                  <a:lnTo>
                    <a:pt x="138" y="190"/>
                  </a:lnTo>
                  <a:lnTo>
                    <a:pt x="138" y="190"/>
                  </a:lnTo>
                  <a:lnTo>
                    <a:pt x="139" y="191"/>
                  </a:lnTo>
                  <a:lnTo>
                    <a:pt x="139" y="191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52" y="200"/>
                  </a:lnTo>
                  <a:lnTo>
                    <a:pt x="152" y="200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61" y="208"/>
                  </a:lnTo>
                  <a:lnTo>
                    <a:pt x="161" y="208"/>
                  </a:lnTo>
                  <a:lnTo>
                    <a:pt x="161" y="210"/>
                  </a:lnTo>
                  <a:lnTo>
                    <a:pt x="161" y="210"/>
                  </a:lnTo>
                  <a:lnTo>
                    <a:pt x="160" y="210"/>
                  </a:lnTo>
                  <a:lnTo>
                    <a:pt x="160" y="21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47" y="199"/>
                  </a:lnTo>
                  <a:lnTo>
                    <a:pt x="147" y="199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8" y="195"/>
                  </a:lnTo>
                  <a:lnTo>
                    <a:pt x="138" y="195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138" y="202"/>
                  </a:lnTo>
                  <a:lnTo>
                    <a:pt x="138" y="202"/>
                  </a:lnTo>
                  <a:lnTo>
                    <a:pt x="136" y="196"/>
                  </a:lnTo>
                  <a:lnTo>
                    <a:pt x="136" y="196"/>
                  </a:lnTo>
                  <a:lnTo>
                    <a:pt x="136" y="192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2"/>
                  </a:lnTo>
                  <a:lnTo>
                    <a:pt x="133" y="190"/>
                  </a:lnTo>
                  <a:lnTo>
                    <a:pt x="133" y="190"/>
                  </a:lnTo>
                  <a:lnTo>
                    <a:pt x="131" y="189"/>
                  </a:lnTo>
                  <a:lnTo>
                    <a:pt x="131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2" y="200"/>
                  </a:lnTo>
                  <a:lnTo>
                    <a:pt x="108" y="205"/>
                  </a:lnTo>
                  <a:lnTo>
                    <a:pt x="108" y="205"/>
                  </a:lnTo>
                  <a:lnTo>
                    <a:pt x="109" y="205"/>
                  </a:lnTo>
                  <a:lnTo>
                    <a:pt x="109" y="205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24" y="193"/>
                  </a:lnTo>
                  <a:lnTo>
                    <a:pt x="124" y="193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5" y="194"/>
                  </a:lnTo>
                  <a:lnTo>
                    <a:pt x="125" y="194"/>
                  </a:lnTo>
                  <a:lnTo>
                    <a:pt x="123" y="196"/>
                  </a:lnTo>
                  <a:lnTo>
                    <a:pt x="123" y="196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08" y="208"/>
                  </a:lnTo>
                  <a:lnTo>
                    <a:pt x="108" y="208"/>
                  </a:lnTo>
                  <a:lnTo>
                    <a:pt x="102" y="214"/>
                  </a:lnTo>
                  <a:lnTo>
                    <a:pt x="102" y="214"/>
                  </a:lnTo>
                  <a:lnTo>
                    <a:pt x="103" y="214"/>
                  </a:lnTo>
                  <a:lnTo>
                    <a:pt x="103" y="214"/>
                  </a:lnTo>
                  <a:lnTo>
                    <a:pt x="107" y="217"/>
                  </a:lnTo>
                  <a:lnTo>
                    <a:pt x="112" y="219"/>
                  </a:lnTo>
                  <a:lnTo>
                    <a:pt x="112" y="219"/>
                  </a:lnTo>
                  <a:lnTo>
                    <a:pt x="116" y="221"/>
                  </a:lnTo>
                  <a:lnTo>
                    <a:pt x="121" y="222"/>
                  </a:lnTo>
                  <a:lnTo>
                    <a:pt x="121" y="222"/>
                  </a:lnTo>
                  <a:lnTo>
                    <a:pt x="127" y="224"/>
                  </a:lnTo>
                  <a:lnTo>
                    <a:pt x="127" y="224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34" y="226"/>
                  </a:lnTo>
                  <a:lnTo>
                    <a:pt x="134" y="226"/>
                  </a:lnTo>
                  <a:lnTo>
                    <a:pt x="140" y="227"/>
                  </a:lnTo>
                  <a:lnTo>
                    <a:pt x="140" y="227"/>
                  </a:lnTo>
                  <a:lnTo>
                    <a:pt x="141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5" y="228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8" y="228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55" y="228"/>
                  </a:lnTo>
                  <a:lnTo>
                    <a:pt x="160" y="228"/>
                  </a:lnTo>
                  <a:lnTo>
                    <a:pt x="160" y="228"/>
                  </a:lnTo>
                  <a:lnTo>
                    <a:pt x="163" y="228"/>
                  </a:lnTo>
                  <a:lnTo>
                    <a:pt x="163" y="228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70" y="227"/>
                  </a:lnTo>
                  <a:lnTo>
                    <a:pt x="172" y="226"/>
                  </a:lnTo>
                  <a:lnTo>
                    <a:pt x="172" y="226"/>
                  </a:lnTo>
                  <a:lnTo>
                    <a:pt x="174" y="225"/>
                  </a:lnTo>
                  <a:lnTo>
                    <a:pt x="176" y="224"/>
                  </a:lnTo>
                  <a:lnTo>
                    <a:pt x="176" y="224"/>
                  </a:lnTo>
                  <a:lnTo>
                    <a:pt x="179" y="224"/>
                  </a:lnTo>
                  <a:lnTo>
                    <a:pt x="179" y="224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4" y="222"/>
                  </a:lnTo>
                  <a:lnTo>
                    <a:pt x="184" y="222"/>
                  </a:lnTo>
                  <a:lnTo>
                    <a:pt x="186" y="221"/>
                  </a:lnTo>
                  <a:lnTo>
                    <a:pt x="186" y="221"/>
                  </a:lnTo>
                  <a:lnTo>
                    <a:pt x="188" y="220"/>
                  </a:lnTo>
                  <a:lnTo>
                    <a:pt x="188" y="220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92" y="219"/>
                  </a:lnTo>
                  <a:lnTo>
                    <a:pt x="194" y="217"/>
                  </a:lnTo>
                  <a:lnTo>
                    <a:pt x="194" y="217"/>
                  </a:lnTo>
                  <a:lnTo>
                    <a:pt x="196" y="216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09"/>
                  </a:lnTo>
                  <a:lnTo>
                    <a:pt x="205" y="210"/>
                  </a:lnTo>
                  <a:lnTo>
                    <a:pt x="205" y="210"/>
                  </a:lnTo>
                  <a:lnTo>
                    <a:pt x="206" y="210"/>
                  </a:lnTo>
                  <a:lnTo>
                    <a:pt x="206" y="210"/>
                  </a:lnTo>
                  <a:lnTo>
                    <a:pt x="208" y="206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1" y="202"/>
                  </a:lnTo>
                  <a:lnTo>
                    <a:pt x="211" y="202"/>
                  </a:lnTo>
                  <a:lnTo>
                    <a:pt x="215" y="196"/>
                  </a:lnTo>
                  <a:lnTo>
                    <a:pt x="215" y="196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3" y="189"/>
                  </a:lnTo>
                  <a:lnTo>
                    <a:pt x="213" y="190"/>
                  </a:lnTo>
                  <a:lnTo>
                    <a:pt x="213" y="190"/>
                  </a:lnTo>
                  <a:lnTo>
                    <a:pt x="214" y="191"/>
                  </a:lnTo>
                  <a:lnTo>
                    <a:pt x="214" y="191"/>
                  </a:lnTo>
                  <a:lnTo>
                    <a:pt x="215" y="193"/>
                  </a:lnTo>
                  <a:lnTo>
                    <a:pt x="215" y="193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7" y="191"/>
                  </a:lnTo>
                  <a:lnTo>
                    <a:pt x="217" y="191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9" y="187"/>
                  </a:lnTo>
                  <a:lnTo>
                    <a:pt x="219" y="185"/>
                  </a:lnTo>
                  <a:lnTo>
                    <a:pt x="219" y="185"/>
                  </a:lnTo>
                  <a:lnTo>
                    <a:pt x="219" y="183"/>
                  </a:lnTo>
                  <a:lnTo>
                    <a:pt x="219" y="183"/>
                  </a:lnTo>
                  <a:lnTo>
                    <a:pt x="220" y="182"/>
                  </a:lnTo>
                  <a:lnTo>
                    <a:pt x="221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21" y="177"/>
                  </a:lnTo>
                  <a:lnTo>
                    <a:pt x="221" y="177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1" y="169"/>
                  </a:lnTo>
                  <a:lnTo>
                    <a:pt x="221" y="169"/>
                  </a:lnTo>
                  <a:lnTo>
                    <a:pt x="221" y="168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0" y="162"/>
                  </a:lnTo>
                  <a:lnTo>
                    <a:pt x="220" y="162"/>
                  </a:lnTo>
                  <a:lnTo>
                    <a:pt x="220" y="161"/>
                  </a:lnTo>
                  <a:lnTo>
                    <a:pt x="221" y="160"/>
                  </a:lnTo>
                  <a:lnTo>
                    <a:pt x="221" y="160"/>
                  </a:lnTo>
                  <a:lnTo>
                    <a:pt x="221" y="157"/>
                  </a:lnTo>
                  <a:lnTo>
                    <a:pt x="221" y="157"/>
                  </a:lnTo>
                  <a:lnTo>
                    <a:pt x="219" y="153"/>
                  </a:lnTo>
                  <a:lnTo>
                    <a:pt x="219" y="153"/>
                  </a:lnTo>
                  <a:lnTo>
                    <a:pt x="219" y="151"/>
                  </a:lnTo>
                  <a:lnTo>
                    <a:pt x="220" y="150"/>
                  </a:lnTo>
                  <a:lnTo>
                    <a:pt x="220" y="150"/>
                  </a:lnTo>
                  <a:lnTo>
                    <a:pt x="222" y="150"/>
                  </a:lnTo>
                  <a:lnTo>
                    <a:pt x="222" y="150"/>
                  </a:lnTo>
                  <a:lnTo>
                    <a:pt x="224" y="151"/>
                  </a:lnTo>
                  <a:lnTo>
                    <a:pt x="224" y="151"/>
                  </a:lnTo>
                  <a:lnTo>
                    <a:pt x="230" y="154"/>
                  </a:lnTo>
                  <a:lnTo>
                    <a:pt x="237" y="155"/>
                  </a:lnTo>
                  <a:lnTo>
                    <a:pt x="237" y="155"/>
                  </a:lnTo>
                  <a:lnTo>
                    <a:pt x="241" y="155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53" y="155"/>
                  </a:lnTo>
                  <a:lnTo>
                    <a:pt x="253" y="155"/>
                  </a:lnTo>
                  <a:lnTo>
                    <a:pt x="255" y="155"/>
                  </a:lnTo>
                  <a:lnTo>
                    <a:pt x="255" y="157"/>
                  </a:lnTo>
                  <a:lnTo>
                    <a:pt x="255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8" y="155"/>
                  </a:lnTo>
                  <a:lnTo>
                    <a:pt x="268" y="155"/>
                  </a:lnTo>
                  <a:lnTo>
                    <a:pt x="270" y="156"/>
                  </a:lnTo>
                  <a:lnTo>
                    <a:pt x="270" y="156"/>
                  </a:lnTo>
                  <a:lnTo>
                    <a:pt x="271" y="156"/>
                  </a:lnTo>
                  <a:lnTo>
                    <a:pt x="271" y="156"/>
                  </a:lnTo>
                  <a:lnTo>
                    <a:pt x="274" y="154"/>
                  </a:lnTo>
                  <a:lnTo>
                    <a:pt x="274" y="154"/>
                  </a:lnTo>
                  <a:lnTo>
                    <a:pt x="276" y="153"/>
                  </a:lnTo>
                  <a:lnTo>
                    <a:pt x="277" y="152"/>
                  </a:lnTo>
                  <a:lnTo>
                    <a:pt x="277" y="152"/>
                  </a:lnTo>
                  <a:lnTo>
                    <a:pt x="279" y="151"/>
                  </a:lnTo>
                  <a:lnTo>
                    <a:pt x="281" y="150"/>
                  </a:lnTo>
                  <a:lnTo>
                    <a:pt x="281" y="150"/>
                  </a:lnTo>
                  <a:lnTo>
                    <a:pt x="285" y="148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4" y="136"/>
                  </a:lnTo>
                  <a:lnTo>
                    <a:pt x="295" y="134"/>
                  </a:lnTo>
                  <a:lnTo>
                    <a:pt x="295" y="134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7" y="133"/>
                  </a:lnTo>
                  <a:lnTo>
                    <a:pt x="298" y="131"/>
                  </a:lnTo>
                  <a:lnTo>
                    <a:pt x="298" y="131"/>
                  </a:lnTo>
                  <a:lnTo>
                    <a:pt x="298" y="130"/>
                  </a:lnTo>
                  <a:lnTo>
                    <a:pt x="298" y="130"/>
                  </a:lnTo>
                  <a:lnTo>
                    <a:pt x="300" y="125"/>
                  </a:lnTo>
                  <a:lnTo>
                    <a:pt x="300" y="125"/>
                  </a:lnTo>
                  <a:lnTo>
                    <a:pt x="300" y="123"/>
                  </a:lnTo>
                  <a:lnTo>
                    <a:pt x="301" y="122"/>
                  </a:lnTo>
                  <a:lnTo>
                    <a:pt x="301" y="122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2" y="113"/>
                  </a:lnTo>
                  <a:lnTo>
                    <a:pt x="302" y="113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3" y="110"/>
                  </a:lnTo>
                  <a:lnTo>
                    <a:pt x="303" y="109"/>
                  </a:lnTo>
                  <a:lnTo>
                    <a:pt x="303" y="109"/>
                  </a:lnTo>
                  <a:lnTo>
                    <a:pt x="302" y="107"/>
                  </a:lnTo>
                  <a:lnTo>
                    <a:pt x="302" y="107"/>
                  </a:lnTo>
                  <a:close/>
                  <a:moveTo>
                    <a:pt x="106" y="133"/>
                  </a:moveTo>
                  <a:lnTo>
                    <a:pt x="106" y="133"/>
                  </a:lnTo>
                  <a:lnTo>
                    <a:pt x="105" y="136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97" y="141"/>
                  </a:lnTo>
                  <a:lnTo>
                    <a:pt x="97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88" y="139"/>
                  </a:lnTo>
                  <a:lnTo>
                    <a:pt x="87" y="137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4" y="130"/>
                  </a:lnTo>
                  <a:lnTo>
                    <a:pt x="84" y="127"/>
                  </a:lnTo>
                  <a:lnTo>
                    <a:pt x="85" y="12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91" y="116"/>
                  </a:lnTo>
                  <a:lnTo>
                    <a:pt x="91" y="116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91" y="109"/>
                  </a:lnTo>
                  <a:lnTo>
                    <a:pt x="91" y="108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5" y="106"/>
                  </a:lnTo>
                  <a:lnTo>
                    <a:pt x="95" y="106"/>
                  </a:lnTo>
                  <a:lnTo>
                    <a:pt x="95" y="105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12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4" y="119"/>
                  </a:lnTo>
                  <a:lnTo>
                    <a:pt x="104" y="122"/>
                  </a:lnTo>
                  <a:lnTo>
                    <a:pt x="104" y="122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6" y="122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8" y="128"/>
                  </a:lnTo>
                  <a:lnTo>
                    <a:pt x="106" y="133"/>
                  </a:lnTo>
                  <a:lnTo>
                    <a:pt x="106" y="133"/>
                  </a:lnTo>
                  <a:close/>
                  <a:moveTo>
                    <a:pt x="119" y="98"/>
                  </a:moveTo>
                  <a:lnTo>
                    <a:pt x="119" y="98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09" y="91"/>
                  </a:lnTo>
                  <a:lnTo>
                    <a:pt x="109" y="91"/>
                  </a:lnTo>
                  <a:lnTo>
                    <a:pt x="109" y="89"/>
                  </a:lnTo>
                  <a:lnTo>
                    <a:pt x="111" y="88"/>
                  </a:lnTo>
                  <a:lnTo>
                    <a:pt x="111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7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2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98"/>
                  </a:lnTo>
                  <a:lnTo>
                    <a:pt x="119" y="98"/>
                  </a:lnTo>
                  <a:lnTo>
                    <a:pt x="119" y="98"/>
                  </a:lnTo>
                  <a:close/>
                  <a:moveTo>
                    <a:pt x="126" y="193"/>
                  </a:moveTo>
                  <a:lnTo>
                    <a:pt x="126" y="193"/>
                  </a:lnTo>
                  <a:lnTo>
                    <a:pt x="126" y="192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6" y="193"/>
                  </a:lnTo>
                  <a:lnTo>
                    <a:pt x="126" y="193"/>
                  </a:lnTo>
                  <a:close/>
                  <a:moveTo>
                    <a:pt x="161" y="121"/>
                  </a:moveTo>
                  <a:lnTo>
                    <a:pt x="161" y="121"/>
                  </a:lnTo>
                  <a:lnTo>
                    <a:pt x="158" y="118"/>
                  </a:lnTo>
                  <a:lnTo>
                    <a:pt x="158" y="118"/>
                  </a:lnTo>
                  <a:lnTo>
                    <a:pt x="158" y="117"/>
                  </a:lnTo>
                  <a:lnTo>
                    <a:pt x="158" y="115"/>
                  </a:lnTo>
                  <a:lnTo>
                    <a:pt x="158" y="115"/>
                  </a:lnTo>
                  <a:lnTo>
                    <a:pt x="160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9" y="118"/>
                  </a:lnTo>
                  <a:lnTo>
                    <a:pt x="169" y="118"/>
                  </a:lnTo>
                  <a:lnTo>
                    <a:pt x="171" y="120"/>
                  </a:lnTo>
                  <a:lnTo>
                    <a:pt x="173" y="123"/>
                  </a:lnTo>
                  <a:lnTo>
                    <a:pt x="173" y="123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2" y="129"/>
                  </a:lnTo>
                  <a:lnTo>
                    <a:pt x="172" y="129"/>
                  </a:lnTo>
                  <a:lnTo>
                    <a:pt x="170" y="129"/>
                  </a:lnTo>
                  <a:lnTo>
                    <a:pt x="170" y="129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4" y="122"/>
                  </a:lnTo>
                  <a:lnTo>
                    <a:pt x="161" y="121"/>
                  </a:lnTo>
                  <a:lnTo>
                    <a:pt x="161" y="121"/>
                  </a:lnTo>
                  <a:close/>
                  <a:moveTo>
                    <a:pt x="177" y="174"/>
                  </a:moveTo>
                  <a:lnTo>
                    <a:pt x="177" y="174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2" y="174"/>
                  </a:lnTo>
                  <a:lnTo>
                    <a:pt x="170" y="173"/>
                  </a:lnTo>
                  <a:lnTo>
                    <a:pt x="170" y="173"/>
                  </a:lnTo>
                  <a:lnTo>
                    <a:pt x="166" y="172"/>
                  </a:lnTo>
                  <a:lnTo>
                    <a:pt x="166" y="172"/>
                  </a:lnTo>
                  <a:lnTo>
                    <a:pt x="164" y="173"/>
                  </a:lnTo>
                  <a:lnTo>
                    <a:pt x="164" y="173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2" y="172"/>
                  </a:lnTo>
                  <a:lnTo>
                    <a:pt x="162" y="172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72" y="171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78" y="173"/>
                  </a:lnTo>
                  <a:lnTo>
                    <a:pt x="178" y="173"/>
                  </a:lnTo>
                  <a:lnTo>
                    <a:pt x="178" y="174"/>
                  </a:lnTo>
                  <a:lnTo>
                    <a:pt x="178" y="174"/>
                  </a:lnTo>
                  <a:lnTo>
                    <a:pt x="177" y="174"/>
                  </a:lnTo>
                  <a:lnTo>
                    <a:pt x="177" y="174"/>
                  </a:lnTo>
                  <a:close/>
                  <a:moveTo>
                    <a:pt x="210" y="190"/>
                  </a:moveTo>
                  <a:lnTo>
                    <a:pt x="210" y="190"/>
                  </a:lnTo>
                  <a:lnTo>
                    <a:pt x="209" y="191"/>
                  </a:lnTo>
                  <a:lnTo>
                    <a:pt x="209" y="191"/>
                  </a:lnTo>
                  <a:lnTo>
                    <a:pt x="208" y="191"/>
                  </a:lnTo>
                  <a:lnTo>
                    <a:pt x="208" y="191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4" y="185"/>
                  </a:lnTo>
                  <a:lnTo>
                    <a:pt x="204" y="185"/>
                  </a:lnTo>
                  <a:lnTo>
                    <a:pt x="203" y="186"/>
                  </a:lnTo>
                  <a:lnTo>
                    <a:pt x="203" y="186"/>
                  </a:lnTo>
                  <a:lnTo>
                    <a:pt x="203" y="187"/>
                  </a:lnTo>
                  <a:lnTo>
                    <a:pt x="203" y="187"/>
                  </a:lnTo>
                  <a:lnTo>
                    <a:pt x="203" y="188"/>
                  </a:lnTo>
                  <a:lnTo>
                    <a:pt x="203" y="188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197" y="183"/>
                  </a:lnTo>
                  <a:lnTo>
                    <a:pt x="197" y="183"/>
                  </a:lnTo>
                  <a:lnTo>
                    <a:pt x="195" y="181"/>
                  </a:lnTo>
                  <a:lnTo>
                    <a:pt x="195" y="181"/>
                  </a:lnTo>
                  <a:lnTo>
                    <a:pt x="195" y="183"/>
                  </a:lnTo>
                  <a:lnTo>
                    <a:pt x="195" y="183"/>
                  </a:lnTo>
                  <a:lnTo>
                    <a:pt x="194" y="184"/>
                  </a:lnTo>
                  <a:lnTo>
                    <a:pt x="193" y="183"/>
                  </a:lnTo>
                  <a:lnTo>
                    <a:pt x="193" y="183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0" y="175"/>
                  </a:lnTo>
                  <a:lnTo>
                    <a:pt x="180" y="175"/>
                  </a:lnTo>
                  <a:lnTo>
                    <a:pt x="179" y="174"/>
                  </a:lnTo>
                  <a:lnTo>
                    <a:pt x="179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1" y="174"/>
                  </a:lnTo>
                  <a:lnTo>
                    <a:pt x="181" y="174"/>
                  </a:lnTo>
                  <a:lnTo>
                    <a:pt x="182" y="173"/>
                  </a:lnTo>
                  <a:lnTo>
                    <a:pt x="183" y="173"/>
                  </a:lnTo>
                  <a:lnTo>
                    <a:pt x="183" y="173"/>
                  </a:lnTo>
                  <a:lnTo>
                    <a:pt x="192" y="179"/>
                  </a:lnTo>
                  <a:lnTo>
                    <a:pt x="192" y="179"/>
                  </a:lnTo>
                  <a:lnTo>
                    <a:pt x="191" y="178"/>
                  </a:lnTo>
                  <a:lnTo>
                    <a:pt x="191" y="178"/>
                  </a:lnTo>
                  <a:lnTo>
                    <a:pt x="192" y="177"/>
                  </a:lnTo>
                  <a:lnTo>
                    <a:pt x="192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8" y="181"/>
                  </a:lnTo>
                  <a:lnTo>
                    <a:pt x="198" y="181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200" y="180"/>
                  </a:lnTo>
                  <a:lnTo>
                    <a:pt x="200" y="180"/>
                  </a:lnTo>
                  <a:lnTo>
                    <a:pt x="206" y="185"/>
                  </a:lnTo>
                  <a:lnTo>
                    <a:pt x="206" y="185"/>
                  </a:lnTo>
                  <a:lnTo>
                    <a:pt x="207" y="187"/>
                  </a:lnTo>
                  <a:lnTo>
                    <a:pt x="207" y="18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09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10" y="190"/>
                  </a:lnTo>
                  <a:lnTo>
                    <a:pt x="210" y="190"/>
                  </a:lnTo>
                  <a:close/>
                  <a:moveTo>
                    <a:pt x="278" y="113"/>
                  </a:moveTo>
                  <a:lnTo>
                    <a:pt x="278" y="113"/>
                  </a:lnTo>
                  <a:lnTo>
                    <a:pt x="276" y="120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0" y="131"/>
                  </a:lnTo>
                  <a:lnTo>
                    <a:pt x="266" y="136"/>
                  </a:lnTo>
                  <a:lnTo>
                    <a:pt x="266" y="136"/>
                  </a:lnTo>
                  <a:lnTo>
                    <a:pt x="262" y="139"/>
                  </a:lnTo>
                  <a:lnTo>
                    <a:pt x="257" y="141"/>
                  </a:lnTo>
                  <a:lnTo>
                    <a:pt x="257" y="141"/>
                  </a:lnTo>
                  <a:lnTo>
                    <a:pt x="255" y="141"/>
                  </a:lnTo>
                  <a:lnTo>
                    <a:pt x="255" y="141"/>
                  </a:lnTo>
                  <a:lnTo>
                    <a:pt x="252" y="141"/>
                  </a:lnTo>
                  <a:lnTo>
                    <a:pt x="252" y="141"/>
                  </a:lnTo>
                  <a:lnTo>
                    <a:pt x="247" y="142"/>
                  </a:lnTo>
                  <a:lnTo>
                    <a:pt x="247" y="142"/>
                  </a:lnTo>
                  <a:lnTo>
                    <a:pt x="241" y="141"/>
                  </a:lnTo>
                  <a:lnTo>
                    <a:pt x="241" y="141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7" y="141"/>
                  </a:lnTo>
                  <a:lnTo>
                    <a:pt x="237" y="141"/>
                  </a:lnTo>
                  <a:lnTo>
                    <a:pt x="235" y="139"/>
                  </a:lnTo>
                  <a:lnTo>
                    <a:pt x="231" y="138"/>
                  </a:lnTo>
                  <a:lnTo>
                    <a:pt x="231" y="138"/>
                  </a:lnTo>
                  <a:lnTo>
                    <a:pt x="227" y="136"/>
                  </a:lnTo>
                  <a:lnTo>
                    <a:pt x="227" y="136"/>
                  </a:lnTo>
                  <a:lnTo>
                    <a:pt x="225" y="135"/>
                  </a:lnTo>
                  <a:lnTo>
                    <a:pt x="223" y="134"/>
                  </a:lnTo>
                  <a:lnTo>
                    <a:pt x="223" y="134"/>
                  </a:lnTo>
                  <a:lnTo>
                    <a:pt x="221" y="133"/>
                  </a:lnTo>
                  <a:lnTo>
                    <a:pt x="221" y="133"/>
                  </a:lnTo>
                  <a:lnTo>
                    <a:pt x="218" y="131"/>
                  </a:lnTo>
                  <a:lnTo>
                    <a:pt x="215" y="129"/>
                  </a:lnTo>
                  <a:lnTo>
                    <a:pt x="215" y="129"/>
                  </a:lnTo>
                  <a:lnTo>
                    <a:pt x="208" y="127"/>
                  </a:lnTo>
                  <a:lnTo>
                    <a:pt x="208" y="127"/>
                  </a:lnTo>
                  <a:lnTo>
                    <a:pt x="205" y="126"/>
                  </a:lnTo>
                  <a:lnTo>
                    <a:pt x="205" y="126"/>
                  </a:lnTo>
                  <a:lnTo>
                    <a:pt x="203" y="127"/>
                  </a:lnTo>
                  <a:lnTo>
                    <a:pt x="203" y="127"/>
                  </a:lnTo>
                  <a:lnTo>
                    <a:pt x="201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7"/>
                  </a:lnTo>
                  <a:lnTo>
                    <a:pt x="200" y="126"/>
                  </a:lnTo>
                  <a:lnTo>
                    <a:pt x="200" y="126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6" y="115"/>
                  </a:lnTo>
                  <a:lnTo>
                    <a:pt x="207" y="112"/>
                  </a:lnTo>
                  <a:lnTo>
                    <a:pt x="207" y="112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12" y="100"/>
                  </a:lnTo>
                  <a:lnTo>
                    <a:pt x="212" y="100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26" y="80"/>
                  </a:lnTo>
                  <a:lnTo>
                    <a:pt x="226" y="80"/>
                  </a:lnTo>
                  <a:lnTo>
                    <a:pt x="227" y="79"/>
                  </a:lnTo>
                  <a:lnTo>
                    <a:pt x="227" y="79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38" y="74"/>
                  </a:lnTo>
                  <a:lnTo>
                    <a:pt x="238" y="74"/>
                  </a:lnTo>
                  <a:lnTo>
                    <a:pt x="241" y="74"/>
                  </a:lnTo>
                  <a:lnTo>
                    <a:pt x="245" y="73"/>
                  </a:lnTo>
                  <a:lnTo>
                    <a:pt x="245" y="73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50" y="73"/>
                  </a:lnTo>
                  <a:lnTo>
                    <a:pt x="250" y="73"/>
                  </a:lnTo>
                  <a:lnTo>
                    <a:pt x="252" y="73"/>
                  </a:lnTo>
                  <a:lnTo>
                    <a:pt x="252" y="73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9" y="77"/>
                  </a:lnTo>
                  <a:lnTo>
                    <a:pt x="259" y="77"/>
                  </a:lnTo>
                  <a:lnTo>
                    <a:pt x="262" y="78"/>
                  </a:lnTo>
                  <a:lnTo>
                    <a:pt x="262" y="78"/>
                  </a:lnTo>
                  <a:lnTo>
                    <a:pt x="265" y="81"/>
                  </a:lnTo>
                  <a:lnTo>
                    <a:pt x="265" y="81"/>
                  </a:lnTo>
                  <a:lnTo>
                    <a:pt x="267" y="82"/>
                  </a:lnTo>
                  <a:lnTo>
                    <a:pt x="267" y="82"/>
                  </a:lnTo>
                  <a:lnTo>
                    <a:pt x="273" y="91"/>
                  </a:lnTo>
                  <a:lnTo>
                    <a:pt x="273" y="91"/>
                  </a:lnTo>
                  <a:lnTo>
                    <a:pt x="275" y="95"/>
                  </a:lnTo>
                  <a:lnTo>
                    <a:pt x="275" y="95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7" y="103"/>
                  </a:lnTo>
                  <a:lnTo>
                    <a:pt x="278" y="108"/>
                  </a:lnTo>
                  <a:lnTo>
                    <a:pt x="278" y="108"/>
                  </a:lnTo>
                  <a:lnTo>
                    <a:pt x="278" y="113"/>
                  </a:lnTo>
                  <a:lnTo>
                    <a:pt x="278" y="113"/>
                  </a:lnTo>
                  <a:close/>
                  <a:moveTo>
                    <a:pt x="48" y="338"/>
                  </a:moveTo>
                  <a:lnTo>
                    <a:pt x="48" y="338"/>
                  </a:lnTo>
                  <a:lnTo>
                    <a:pt x="48" y="341"/>
                  </a:lnTo>
                  <a:lnTo>
                    <a:pt x="47" y="342"/>
                  </a:lnTo>
                  <a:lnTo>
                    <a:pt x="47" y="342"/>
                  </a:lnTo>
                  <a:lnTo>
                    <a:pt x="41" y="344"/>
                  </a:lnTo>
                  <a:lnTo>
                    <a:pt x="41" y="344"/>
                  </a:lnTo>
                  <a:lnTo>
                    <a:pt x="40" y="345"/>
                  </a:lnTo>
                  <a:lnTo>
                    <a:pt x="38" y="346"/>
                  </a:lnTo>
                  <a:lnTo>
                    <a:pt x="38" y="346"/>
                  </a:lnTo>
                  <a:lnTo>
                    <a:pt x="35" y="349"/>
                  </a:lnTo>
                  <a:lnTo>
                    <a:pt x="32" y="351"/>
                  </a:lnTo>
                  <a:lnTo>
                    <a:pt x="32" y="351"/>
                  </a:lnTo>
                  <a:lnTo>
                    <a:pt x="28" y="352"/>
                  </a:lnTo>
                  <a:lnTo>
                    <a:pt x="28" y="352"/>
                  </a:lnTo>
                  <a:lnTo>
                    <a:pt x="25" y="352"/>
                  </a:lnTo>
                  <a:lnTo>
                    <a:pt x="25" y="352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49"/>
                  </a:lnTo>
                  <a:lnTo>
                    <a:pt x="25" y="349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17" y="352"/>
                  </a:lnTo>
                  <a:lnTo>
                    <a:pt x="17" y="352"/>
                  </a:lnTo>
                  <a:lnTo>
                    <a:pt x="14" y="353"/>
                  </a:lnTo>
                  <a:lnTo>
                    <a:pt x="11" y="351"/>
                  </a:lnTo>
                  <a:lnTo>
                    <a:pt x="11" y="351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5" y="347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4" y="344"/>
                  </a:lnTo>
                  <a:lnTo>
                    <a:pt x="14" y="344"/>
                  </a:lnTo>
                  <a:lnTo>
                    <a:pt x="13" y="346"/>
                  </a:lnTo>
                  <a:lnTo>
                    <a:pt x="13" y="346"/>
                  </a:lnTo>
                  <a:lnTo>
                    <a:pt x="9" y="348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0" y="349"/>
                  </a:lnTo>
                  <a:lnTo>
                    <a:pt x="0" y="349"/>
                  </a:lnTo>
                  <a:lnTo>
                    <a:pt x="4" y="346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6" y="334"/>
                  </a:lnTo>
                  <a:lnTo>
                    <a:pt x="16" y="334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9" y="326"/>
                  </a:lnTo>
                  <a:lnTo>
                    <a:pt x="19" y="324"/>
                  </a:lnTo>
                  <a:lnTo>
                    <a:pt x="19" y="324"/>
                  </a:lnTo>
                  <a:lnTo>
                    <a:pt x="18" y="322"/>
                  </a:lnTo>
                  <a:lnTo>
                    <a:pt x="17" y="321"/>
                  </a:lnTo>
                  <a:lnTo>
                    <a:pt x="14" y="320"/>
                  </a:lnTo>
                  <a:lnTo>
                    <a:pt x="14" y="320"/>
                  </a:lnTo>
                  <a:lnTo>
                    <a:pt x="11" y="317"/>
                  </a:lnTo>
                  <a:lnTo>
                    <a:pt x="10" y="314"/>
                  </a:lnTo>
                  <a:lnTo>
                    <a:pt x="10" y="314"/>
                  </a:lnTo>
                  <a:lnTo>
                    <a:pt x="9" y="312"/>
                  </a:lnTo>
                  <a:lnTo>
                    <a:pt x="9" y="312"/>
                  </a:lnTo>
                  <a:lnTo>
                    <a:pt x="11" y="313"/>
                  </a:lnTo>
                  <a:lnTo>
                    <a:pt x="13" y="315"/>
                  </a:lnTo>
                  <a:lnTo>
                    <a:pt x="13" y="315"/>
                  </a:lnTo>
                  <a:lnTo>
                    <a:pt x="17" y="319"/>
                  </a:lnTo>
                  <a:lnTo>
                    <a:pt x="17" y="319"/>
                  </a:lnTo>
                  <a:lnTo>
                    <a:pt x="20" y="320"/>
                  </a:lnTo>
                  <a:lnTo>
                    <a:pt x="20" y="320"/>
                  </a:lnTo>
                  <a:lnTo>
                    <a:pt x="23" y="320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9" y="319"/>
                  </a:lnTo>
                  <a:lnTo>
                    <a:pt x="29" y="319"/>
                  </a:lnTo>
                  <a:lnTo>
                    <a:pt x="33" y="319"/>
                  </a:lnTo>
                  <a:lnTo>
                    <a:pt x="38" y="320"/>
                  </a:lnTo>
                  <a:lnTo>
                    <a:pt x="38" y="320"/>
                  </a:lnTo>
                  <a:lnTo>
                    <a:pt x="43" y="323"/>
                  </a:lnTo>
                  <a:lnTo>
                    <a:pt x="46" y="325"/>
                  </a:lnTo>
                  <a:lnTo>
                    <a:pt x="48" y="327"/>
                  </a:lnTo>
                  <a:lnTo>
                    <a:pt x="48" y="327"/>
                  </a:lnTo>
                  <a:lnTo>
                    <a:pt x="49" y="329"/>
                  </a:lnTo>
                  <a:lnTo>
                    <a:pt x="49" y="329"/>
                  </a:lnTo>
                  <a:lnTo>
                    <a:pt x="48" y="330"/>
                  </a:lnTo>
                  <a:lnTo>
                    <a:pt x="48" y="331"/>
                  </a:lnTo>
                  <a:lnTo>
                    <a:pt x="48" y="331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8" y="338"/>
                  </a:lnTo>
                  <a:close/>
                  <a:moveTo>
                    <a:pt x="87" y="201"/>
                  </a:moveTo>
                  <a:lnTo>
                    <a:pt x="87" y="201"/>
                  </a:lnTo>
                  <a:lnTo>
                    <a:pt x="89" y="202"/>
                  </a:lnTo>
                  <a:lnTo>
                    <a:pt x="89" y="202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6" y="205"/>
                  </a:lnTo>
                  <a:lnTo>
                    <a:pt x="86" y="205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5" y="194"/>
                  </a:lnTo>
                  <a:lnTo>
                    <a:pt x="75" y="194"/>
                  </a:lnTo>
                  <a:lnTo>
                    <a:pt x="66" y="183"/>
                  </a:lnTo>
                  <a:lnTo>
                    <a:pt x="66" y="183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3" y="177"/>
                  </a:lnTo>
                  <a:lnTo>
                    <a:pt x="63" y="177"/>
                  </a:lnTo>
                  <a:lnTo>
                    <a:pt x="61" y="175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8" y="169"/>
                  </a:lnTo>
                  <a:lnTo>
                    <a:pt x="58" y="169"/>
                  </a:lnTo>
                  <a:lnTo>
                    <a:pt x="63" y="170"/>
                  </a:lnTo>
                  <a:lnTo>
                    <a:pt x="63" y="170"/>
                  </a:lnTo>
                  <a:lnTo>
                    <a:pt x="65" y="170"/>
                  </a:lnTo>
                  <a:lnTo>
                    <a:pt x="66" y="171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7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93"/>
                  </a:lnTo>
                  <a:lnTo>
                    <a:pt x="81" y="193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4" y="200"/>
                  </a:lnTo>
                  <a:lnTo>
                    <a:pt x="84" y="200"/>
                  </a:lnTo>
                  <a:lnTo>
                    <a:pt x="86" y="200"/>
                  </a:lnTo>
                  <a:lnTo>
                    <a:pt x="86" y="200"/>
                  </a:lnTo>
                  <a:lnTo>
                    <a:pt x="87" y="201"/>
                  </a:lnTo>
                  <a:lnTo>
                    <a:pt x="87" y="201"/>
                  </a:lnTo>
                  <a:close/>
                  <a:moveTo>
                    <a:pt x="137" y="182"/>
                  </a:moveTo>
                  <a:lnTo>
                    <a:pt x="137" y="182"/>
                  </a:lnTo>
                  <a:lnTo>
                    <a:pt x="121" y="177"/>
                  </a:lnTo>
                  <a:lnTo>
                    <a:pt x="112" y="174"/>
                  </a:lnTo>
                  <a:lnTo>
                    <a:pt x="104" y="173"/>
                  </a:lnTo>
                  <a:lnTo>
                    <a:pt x="104" y="173"/>
                  </a:lnTo>
                  <a:lnTo>
                    <a:pt x="104" y="172"/>
                  </a:lnTo>
                  <a:lnTo>
                    <a:pt x="104" y="172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9" y="174"/>
                  </a:lnTo>
                  <a:lnTo>
                    <a:pt x="119" y="174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8" y="176"/>
                  </a:lnTo>
                  <a:lnTo>
                    <a:pt x="128" y="176"/>
                  </a:lnTo>
                  <a:lnTo>
                    <a:pt x="130" y="177"/>
                  </a:lnTo>
                  <a:lnTo>
                    <a:pt x="130" y="177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9" y="179"/>
                  </a:lnTo>
                  <a:lnTo>
                    <a:pt x="139" y="179"/>
                  </a:lnTo>
                  <a:lnTo>
                    <a:pt x="137" y="182"/>
                  </a:lnTo>
                  <a:lnTo>
                    <a:pt x="137" y="182"/>
                  </a:lnTo>
                  <a:close/>
                  <a:moveTo>
                    <a:pt x="72" y="166"/>
                  </a:moveTo>
                  <a:lnTo>
                    <a:pt x="72" y="166"/>
                  </a:lnTo>
                  <a:lnTo>
                    <a:pt x="72" y="170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3" y="177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71" y="172"/>
                  </a:lnTo>
                  <a:lnTo>
                    <a:pt x="71" y="172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2" y="171"/>
                  </a:lnTo>
                  <a:lnTo>
                    <a:pt x="72" y="171"/>
                  </a:lnTo>
                  <a:lnTo>
                    <a:pt x="69" y="169"/>
                  </a:lnTo>
                  <a:lnTo>
                    <a:pt x="69" y="169"/>
                  </a:lnTo>
                  <a:lnTo>
                    <a:pt x="70" y="168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0" y="165"/>
                  </a:lnTo>
                  <a:lnTo>
                    <a:pt x="69" y="164"/>
                  </a:lnTo>
                  <a:lnTo>
                    <a:pt x="69" y="164"/>
                  </a:lnTo>
                  <a:lnTo>
                    <a:pt x="67" y="163"/>
                  </a:lnTo>
                  <a:lnTo>
                    <a:pt x="67" y="163"/>
                  </a:lnTo>
                  <a:lnTo>
                    <a:pt x="66" y="162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71" y="165"/>
                  </a:lnTo>
                  <a:lnTo>
                    <a:pt x="71" y="165"/>
                  </a:lnTo>
                  <a:lnTo>
                    <a:pt x="72" y="166"/>
                  </a:lnTo>
                  <a:lnTo>
                    <a:pt x="72" y="166"/>
                  </a:lnTo>
                  <a:close/>
                  <a:moveTo>
                    <a:pt x="97" y="213"/>
                  </a:moveTo>
                  <a:lnTo>
                    <a:pt x="97" y="213"/>
                  </a:lnTo>
                  <a:lnTo>
                    <a:pt x="99" y="213"/>
                  </a:lnTo>
                  <a:lnTo>
                    <a:pt x="99" y="213"/>
                  </a:lnTo>
                  <a:lnTo>
                    <a:pt x="98" y="214"/>
                  </a:lnTo>
                  <a:lnTo>
                    <a:pt x="96" y="214"/>
                  </a:lnTo>
                  <a:lnTo>
                    <a:pt x="92" y="214"/>
                  </a:lnTo>
                  <a:lnTo>
                    <a:pt x="92" y="214"/>
                  </a:lnTo>
                  <a:lnTo>
                    <a:pt x="91" y="213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90" y="207"/>
                  </a:lnTo>
                  <a:lnTo>
                    <a:pt x="91" y="204"/>
                  </a:lnTo>
                  <a:lnTo>
                    <a:pt x="91" y="204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90" y="210"/>
                  </a:lnTo>
                  <a:lnTo>
                    <a:pt x="91" y="211"/>
                  </a:lnTo>
                  <a:lnTo>
                    <a:pt x="92" y="212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7" y="213"/>
                  </a:lnTo>
                  <a:lnTo>
                    <a:pt x="97" y="213"/>
                  </a:lnTo>
                  <a:close/>
                  <a:moveTo>
                    <a:pt x="59" y="167"/>
                  </a:moveTo>
                  <a:lnTo>
                    <a:pt x="59" y="167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61" y="166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59" y="167"/>
                  </a:lnTo>
                  <a:lnTo>
                    <a:pt x="59" y="167"/>
                  </a:lnTo>
                  <a:close/>
                  <a:moveTo>
                    <a:pt x="64" y="164"/>
                  </a:moveTo>
                  <a:lnTo>
                    <a:pt x="64" y="164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4" y="164"/>
                  </a:lnTo>
                  <a:close/>
                  <a:moveTo>
                    <a:pt x="149" y="171"/>
                  </a:moveTo>
                  <a:lnTo>
                    <a:pt x="149" y="171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9" y="170"/>
                  </a:lnTo>
                  <a:lnTo>
                    <a:pt x="149" y="170"/>
                  </a:lnTo>
                  <a:lnTo>
                    <a:pt x="149" y="171"/>
                  </a:lnTo>
                  <a:lnTo>
                    <a:pt x="149" y="171"/>
                  </a:lnTo>
                  <a:close/>
                  <a:moveTo>
                    <a:pt x="105" y="126"/>
                  </a:moveTo>
                  <a:lnTo>
                    <a:pt x="105" y="126"/>
                  </a:lnTo>
                  <a:lnTo>
                    <a:pt x="105" y="130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5" y="126"/>
                  </a:lnTo>
                  <a:lnTo>
                    <a:pt x="105" y="126"/>
                  </a:lnTo>
                  <a:close/>
                  <a:moveTo>
                    <a:pt x="128" y="63"/>
                  </a:moveTo>
                  <a:lnTo>
                    <a:pt x="128" y="63"/>
                  </a:lnTo>
                  <a:lnTo>
                    <a:pt x="126" y="56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7" y="29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9" y="24"/>
                  </a:lnTo>
                  <a:lnTo>
                    <a:pt x="129" y="24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2" y="17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7" y="12"/>
                  </a:lnTo>
                  <a:lnTo>
                    <a:pt x="137" y="12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1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3" y="3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57" y="3"/>
                  </a:lnTo>
                  <a:lnTo>
                    <a:pt x="157" y="3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61" y="2"/>
                  </a:lnTo>
                  <a:lnTo>
                    <a:pt x="162" y="1"/>
                  </a:lnTo>
                  <a:lnTo>
                    <a:pt x="162" y="1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66" y="1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1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174" y="1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7" y="2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81" y="2"/>
                  </a:lnTo>
                  <a:lnTo>
                    <a:pt x="181" y="2"/>
                  </a:lnTo>
                  <a:lnTo>
                    <a:pt x="183" y="3"/>
                  </a:lnTo>
                  <a:lnTo>
                    <a:pt x="183" y="3"/>
                  </a:lnTo>
                  <a:lnTo>
                    <a:pt x="187" y="5"/>
                  </a:lnTo>
                  <a:lnTo>
                    <a:pt x="187" y="5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196" y="11"/>
                  </a:lnTo>
                  <a:lnTo>
                    <a:pt x="197" y="12"/>
                  </a:lnTo>
                  <a:lnTo>
                    <a:pt x="197" y="13"/>
                  </a:lnTo>
                  <a:lnTo>
                    <a:pt x="197" y="13"/>
                  </a:lnTo>
                  <a:lnTo>
                    <a:pt x="197" y="14"/>
                  </a:lnTo>
                  <a:lnTo>
                    <a:pt x="197" y="14"/>
                  </a:lnTo>
                  <a:lnTo>
                    <a:pt x="199" y="16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203" y="25"/>
                  </a:lnTo>
                  <a:lnTo>
                    <a:pt x="203" y="25"/>
                  </a:lnTo>
                  <a:lnTo>
                    <a:pt x="203" y="25"/>
                  </a:lnTo>
                  <a:lnTo>
                    <a:pt x="203" y="25"/>
                  </a:lnTo>
                  <a:lnTo>
                    <a:pt x="203" y="27"/>
                  </a:lnTo>
                  <a:lnTo>
                    <a:pt x="204" y="28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7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07" y="49"/>
                  </a:lnTo>
                  <a:lnTo>
                    <a:pt x="207" y="49"/>
                  </a:lnTo>
                  <a:lnTo>
                    <a:pt x="207" y="53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5" y="64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196" y="84"/>
                  </a:lnTo>
                  <a:lnTo>
                    <a:pt x="196" y="84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2" y="75"/>
                  </a:lnTo>
                  <a:lnTo>
                    <a:pt x="190" y="70"/>
                  </a:lnTo>
                  <a:lnTo>
                    <a:pt x="190" y="70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6" y="66"/>
                  </a:lnTo>
                  <a:lnTo>
                    <a:pt x="186" y="66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5"/>
                  </a:lnTo>
                  <a:lnTo>
                    <a:pt x="183" y="65"/>
                  </a:lnTo>
                  <a:lnTo>
                    <a:pt x="177" y="60"/>
                  </a:lnTo>
                  <a:lnTo>
                    <a:pt x="177" y="60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8" y="61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1" y="62"/>
                  </a:lnTo>
                  <a:lnTo>
                    <a:pt x="156" y="62"/>
                  </a:lnTo>
                  <a:lnTo>
                    <a:pt x="156" y="62"/>
                  </a:lnTo>
                  <a:lnTo>
                    <a:pt x="151" y="62"/>
                  </a:lnTo>
                  <a:lnTo>
                    <a:pt x="146" y="64"/>
                  </a:lnTo>
                  <a:lnTo>
                    <a:pt x="146" y="64"/>
                  </a:lnTo>
                  <a:lnTo>
                    <a:pt x="141" y="68"/>
                  </a:lnTo>
                  <a:lnTo>
                    <a:pt x="141" y="70"/>
                  </a:lnTo>
                  <a:lnTo>
                    <a:pt x="140" y="73"/>
                  </a:lnTo>
                  <a:lnTo>
                    <a:pt x="140" y="73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31" y="75"/>
                  </a:lnTo>
                  <a:lnTo>
                    <a:pt x="131" y="75"/>
                  </a:lnTo>
                  <a:lnTo>
                    <a:pt x="129" y="69"/>
                  </a:lnTo>
                  <a:lnTo>
                    <a:pt x="128" y="63"/>
                  </a:lnTo>
                  <a:lnTo>
                    <a:pt x="128" y="63"/>
                  </a:lnTo>
                  <a:close/>
                </a:path>
              </a:pathLst>
            </a:custGeom>
            <a:solidFill>
              <a:srgbClr val="C2B5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411" name="Подзаголовок 2"/>
          <p:cNvSpPr txBox="1">
            <a:spLocks/>
          </p:cNvSpPr>
          <p:nvPr/>
        </p:nvSpPr>
        <p:spPr>
          <a:xfrm>
            <a:off x="5040313" y="1"/>
            <a:ext cx="2760662" cy="400050"/>
          </a:xfrm>
          <a:prstGeom prst="rect">
            <a:avLst/>
          </a:prstGeom>
          <a:solidFill>
            <a:schemeClr val="bg1"/>
          </a:solidFill>
        </p:spPr>
        <p:txBody>
          <a:bodyPr vert="horz" lIns="98746" tIns="49373" rIns="98746" bIns="49373" rtlCol="0">
            <a:no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sz="2000" dirty="0" smtClean="0">
                <a:ln w="18415" cmpd="sng">
                  <a:noFill/>
                  <a:prstDash val="solid"/>
                </a:ln>
                <a:solidFill>
                  <a:srgbClr val="00B0F0"/>
                </a:solidFill>
                <a:latin typeface="BeeskneesCTT" pitchFamily="2" charset="0"/>
              </a:rPr>
              <a:t>C </a:t>
            </a:r>
            <a:r>
              <a:rPr lang="ru-RU" sz="2000" dirty="0" smtClean="0">
                <a:ln w="18415" cmpd="sng">
                  <a:noFill/>
                  <a:prstDash val="solid"/>
                </a:ln>
                <a:solidFill>
                  <a:srgbClr val="00B0F0"/>
                </a:solidFill>
                <a:latin typeface="BeeskneesCTT" pitchFamily="2" charset="0"/>
              </a:rPr>
              <a:t>новым годом!</a:t>
            </a:r>
            <a:endParaRPr lang="en-US" sz="2000" dirty="0" smtClean="0">
              <a:ln w="18415" cmpd="sng">
                <a:noFill/>
                <a:prstDash val="solid"/>
              </a:ln>
              <a:solidFill>
                <a:srgbClr val="00B0F0"/>
              </a:solidFill>
              <a:latin typeface="BeeskneesCTT" pitchFamily="2" charset="0"/>
            </a:endParaRPr>
          </a:p>
        </p:txBody>
      </p:sp>
      <p:sp>
        <p:nvSpPr>
          <p:cNvPr id="410" name="Подзаголовок 2"/>
          <p:cNvSpPr txBox="1">
            <a:spLocks/>
          </p:cNvSpPr>
          <p:nvPr/>
        </p:nvSpPr>
        <p:spPr>
          <a:xfrm>
            <a:off x="5040313" y="428626"/>
            <a:ext cx="2760662" cy="419100"/>
          </a:xfrm>
          <a:prstGeom prst="rect">
            <a:avLst/>
          </a:prstGeom>
          <a:solidFill>
            <a:schemeClr val="bg1"/>
          </a:solidFill>
        </p:spPr>
        <p:txBody>
          <a:bodyPr vert="horz" lIns="98746" tIns="49373" rIns="98746" bIns="49373" rtlCol="0">
            <a:no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ru-RU" sz="2400" dirty="0" smtClean="0">
                <a:ln w="18415" cmpd="sng">
                  <a:noFill/>
                  <a:prstDash val="solid"/>
                </a:ln>
                <a:solidFill>
                  <a:srgbClr val="00B0F0"/>
                </a:solidFill>
                <a:latin typeface="Zanesennyj" pitchFamily="82" charset="0"/>
              </a:rPr>
              <a:t>С новым годом</a:t>
            </a:r>
            <a:endParaRPr lang="en-US" sz="2400" dirty="0" smtClean="0">
              <a:ln w="18415" cmpd="sng">
                <a:noFill/>
                <a:prstDash val="solid"/>
              </a:ln>
              <a:solidFill>
                <a:srgbClr val="00B0F0"/>
              </a:solidFill>
              <a:latin typeface="Zanesennyj" pitchFamily="82" charset="0"/>
            </a:endParaRPr>
          </a:p>
        </p:txBody>
      </p:sp>
      <p:sp>
        <p:nvSpPr>
          <p:cNvPr id="416" name="Подзаголовок 2"/>
          <p:cNvSpPr txBox="1">
            <a:spLocks/>
          </p:cNvSpPr>
          <p:nvPr/>
        </p:nvSpPr>
        <p:spPr>
          <a:xfrm>
            <a:off x="5040313" y="952500"/>
            <a:ext cx="2760662" cy="390525"/>
          </a:xfrm>
          <a:prstGeom prst="rect">
            <a:avLst/>
          </a:prstGeom>
          <a:solidFill>
            <a:schemeClr val="bg1"/>
          </a:solidFill>
        </p:spPr>
        <p:txBody>
          <a:bodyPr vert="horz" lIns="98746" tIns="49373" rIns="98746" bIns="49373" rtlCol="0">
            <a:noAutofit/>
          </a:bodyPr>
          <a:lstStyle/>
          <a:p>
            <a:pPr lvl="0" algn="ctr">
              <a:spcBef>
                <a:spcPct val="20000"/>
              </a:spcBef>
              <a:defRPr/>
            </a:pPr>
            <a:r>
              <a:rPr lang="en-US" sz="1800" dirty="0" smtClean="0">
                <a:ln w="18415" cmpd="sng">
                  <a:noFill/>
                  <a:prstDash val="solid"/>
                </a:ln>
                <a:solidFill>
                  <a:srgbClr val="00B0F0"/>
                </a:solidFill>
                <a:latin typeface="DoloresCyr Black" pitchFamily="82" charset="0"/>
              </a:rPr>
              <a:t>C </a:t>
            </a:r>
            <a:r>
              <a:rPr lang="ru-RU" sz="1800" dirty="0" smtClean="0">
                <a:ln w="18415" cmpd="sng">
                  <a:noFill/>
                  <a:prstDash val="solid"/>
                </a:ln>
                <a:solidFill>
                  <a:srgbClr val="00B0F0"/>
                </a:solidFill>
                <a:latin typeface="DoloresCyr Black" pitchFamily="82" charset="0"/>
              </a:rPr>
              <a:t>новым годом!</a:t>
            </a:r>
            <a:endParaRPr lang="en-US" sz="1800" dirty="0" smtClean="0">
              <a:ln w="18415" cmpd="sng">
                <a:noFill/>
                <a:prstDash val="solid"/>
              </a:ln>
              <a:solidFill>
                <a:srgbClr val="00B0F0"/>
              </a:solidFill>
              <a:latin typeface="DoloresCyr Black" pitchFamily="82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6" name="Рисунок 415" descr="card 2k.wmf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43768" y="171450"/>
            <a:ext cx="2198688" cy="3429000"/>
          </a:xfrm>
          <a:prstGeom prst="rect">
            <a:avLst/>
          </a:prstGeom>
        </p:spPr>
      </p:pic>
      <p:pic>
        <p:nvPicPr>
          <p:cNvPr id="417" name="Рисунок 416" descr="card 1k.wmf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4511675" y="3600450"/>
            <a:ext cx="1057275" cy="1081088"/>
          </a:xfrm>
          <a:prstGeom prst="rect">
            <a:avLst/>
          </a:prstGeom>
        </p:spPr>
      </p:pic>
      <p:pic>
        <p:nvPicPr>
          <p:cNvPr id="418" name="Рисунок 417" descr="card 3k.wmf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304008" y="216074"/>
            <a:ext cx="1176338" cy="1322388"/>
          </a:xfrm>
          <a:prstGeom prst="rect">
            <a:avLst/>
          </a:prstGeom>
        </p:spPr>
      </p:pic>
      <p:pic>
        <p:nvPicPr>
          <p:cNvPr id="419" name="Рисунок 418" descr="card 13k.wmf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3648075" y="216074"/>
            <a:ext cx="1392238" cy="1322388"/>
          </a:xfrm>
          <a:prstGeom prst="rect">
            <a:avLst/>
          </a:prstGeom>
        </p:spPr>
      </p:pic>
      <p:pic>
        <p:nvPicPr>
          <p:cNvPr id="420" name="Рисунок 419" descr="card 4k.wmf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6696496" y="3384426"/>
            <a:ext cx="727075" cy="1001713"/>
          </a:xfrm>
          <a:prstGeom prst="rect">
            <a:avLst/>
          </a:prstGeom>
        </p:spPr>
      </p:pic>
      <p:pic>
        <p:nvPicPr>
          <p:cNvPr id="421" name="Рисунок 420" descr="card 5k.wmf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7632600" y="3240410"/>
            <a:ext cx="909638" cy="1439863"/>
          </a:xfrm>
          <a:prstGeom prst="rect">
            <a:avLst/>
          </a:prstGeom>
        </p:spPr>
      </p:pic>
      <p:pic>
        <p:nvPicPr>
          <p:cNvPr id="422" name="Рисунок 421" descr="card 6k.wmf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4536256" y="5040610"/>
            <a:ext cx="1412875" cy="1800225"/>
          </a:xfrm>
          <a:prstGeom prst="rect">
            <a:avLst/>
          </a:prstGeom>
        </p:spPr>
      </p:pic>
      <p:pic>
        <p:nvPicPr>
          <p:cNvPr id="423" name="Рисунок 422" descr="card 7k.wmf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8712720" y="3744466"/>
            <a:ext cx="1027113" cy="1189038"/>
          </a:xfrm>
          <a:prstGeom prst="rect">
            <a:avLst/>
          </a:prstGeom>
        </p:spPr>
      </p:pic>
      <p:pic>
        <p:nvPicPr>
          <p:cNvPr id="424" name="Рисунок 423" descr="card 8k.wmf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2520032" y="1800225"/>
            <a:ext cx="768350" cy="1800225"/>
          </a:xfrm>
          <a:prstGeom prst="rect">
            <a:avLst/>
          </a:prstGeom>
        </p:spPr>
      </p:pic>
      <p:pic>
        <p:nvPicPr>
          <p:cNvPr id="425" name="Рисунок 424" descr="card 9k.wmf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>
          <a:xfrm>
            <a:off x="3528144" y="1803400"/>
            <a:ext cx="708025" cy="1797050"/>
          </a:xfrm>
          <a:prstGeom prst="rect">
            <a:avLst/>
          </a:prstGeom>
        </p:spPr>
      </p:pic>
      <p:pic>
        <p:nvPicPr>
          <p:cNvPr id="426" name="Рисунок 425" descr="card 10k.wmf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6120432" y="4680570"/>
            <a:ext cx="1250950" cy="2263775"/>
          </a:xfrm>
          <a:prstGeom prst="rect">
            <a:avLst/>
          </a:prstGeom>
        </p:spPr>
      </p:pic>
      <p:pic>
        <p:nvPicPr>
          <p:cNvPr id="427" name="Рисунок 426" descr="card 11k.wmf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>
          <a:xfrm>
            <a:off x="215776" y="4176514"/>
            <a:ext cx="1604963" cy="2797175"/>
          </a:xfrm>
          <a:prstGeom prst="rect">
            <a:avLst/>
          </a:prstGeom>
        </p:spPr>
      </p:pic>
      <p:pic>
        <p:nvPicPr>
          <p:cNvPr id="428" name="Рисунок 427" descr="card 12k.wmf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2015976" y="3816474"/>
            <a:ext cx="2132013" cy="3149600"/>
          </a:xfrm>
          <a:prstGeom prst="rect">
            <a:avLst/>
          </a:prstGeom>
        </p:spPr>
      </p:pic>
      <p:pic>
        <p:nvPicPr>
          <p:cNvPr id="429" name="Рисунок 428" descr="card 14k.wmf"/>
          <p:cNvPicPr>
            <a:picLocks noChangeAspect="1"/>
          </p:cNvPicPr>
          <p:nvPr/>
        </p:nvPicPr>
        <p:blipFill>
          <a:blip r:embed="rId16" cstate="print"/>
          <a:stretch>
            <a:fillRect/>
          </a:stretch>
        </p:blipFill>
        <p:spPr>
          <a:xfrm>
            <a:off x="7200552" y="288082"/>
            <a:ext cx="2776538" cy="2889250"/>
          </a:xfrm>
          <a:prstGeom prst="rect">
            <a:avLst/>
          </a:prstGeom>
        </p:spPr>
      </p:pic>
      <p:pic>
        <p:nvPicPr>
          <p:cNvPr id="430" name="Рисунок 429" descr="card 15k.wmf"/>
          <p:cNvPicPr>
            <a:picLocks noChangeAspect="1"/>
          </p:cNvPicPr>
          <p:nvPr/>
        </p:nvPicPr>
        <p:blipFill>
          <a:blip r:embed="rId17" cstate="print"/>
          <a:stretch>
            <a:fillRect/>
          </a:stretch>
        </p:blipFill>
        <p:spPr>
          <a:xfrm>
            <a:off x="4392240" y="1584226"/>
            <a:ext cx="2638425" cy="1860550"/>
          </a:xfrm>
          <a:prstGeom prst="rect">
            <a:avLst/>
          </a:prstGeom>
        </p:spPr>
      </p:pic>
      <p:pic>
        <p:nvPicPr>
          <p:cNvPr id="431" name="Рисунок 430" descr="card 17k.wmf"/>
          <p:cNvPicPr>
            <a:picLocks noChangeAspect="1"/>
          </p:cNvPicPr>
          <p:nvPr/>
        </p:nvPicPr>
        <p:blipFill>
          <a:blip r:embed="rId18" cstate="print"/>
          <a:stretch>
            <a:fillRect/>
          </a:stretch>
        </p:blipFill>
        <p:spPr>
          <a:xfrm>
            <a:off x="1727944" y="3744466"/>
            <a:ext cx="422275" cy="352425"/>
          </a:xfrm>
          <a:prstGeom prst="rect">
            <a:avLst/>
          </a:prstGeom>
        </p:spPr>
      </p:pic>
      <p:pic>
        <p:nvPicPr>
          <p:cNvPr id="432" name="Рисунок 431" descr="card 18k.wmf"/>
          <p:cNvPicPr>
            <a:picLocks noChangeAspect="1"/>
          </p:cNvPicPr>
          <p:nvPr/>
        </p:nvPicPr>
        <p:blipFill>
          <a:blip r:embed="rId19" cstate="print"/>
          <a:stretch>
            <a:fillRect/>
          </a:stretch>
        </p:blipFill>
        <p:spPr>
          <a:xfrm>
            <a:off x="2592040" y="3816474"/>
            <a:ext cx="434975" cy="314325"/>
          </a:xfrm>
          <a:prstGeom prst="rect">
            <a:avLst/>
          </a:prstGeom>
        </p:spPr>
      </p:pic>
      <p:pic>
        <p:nvPicPr>
          <p:cNvPr id="434" name="Рисунок 433" descr="card 21k.wmf"/>
          <p:cNvPicPr>
            <a:picLocks noChangeAspect="1"/>
          </p:cNvPicPr>
          <p:nvPr/>
        </p:nvPicPr>
        <p:blipFill>
          <a:blip r:embed="rId20" cstate="print"/>
          <a:stretch>
            <a:fillRect/>
          </a:stretch>
        </p:blipFill>
        <p:spPr>
          <a:xfrm>
            <a:off x="5760392" y="3600450"/>
            <a:ext cx="711200" cy="930275"/>
          </a:xfrm>
          <a:prstGeom prst="rect">
            <a:avLst/>
          </a:prstGeom>
        </p:spPr>
      </p:pic>
      <p:pic>
        <p:nvPicPr>
          <p:cNvPr id="435" name="Рисунок 434" descr="card 19k.wmf"/>
          <p:cNvPicPr>
            <a:picLocks noChangeAspect="1"/>
          </p:cNvPicPr>
          <p:nvPr/>
        </p:nvPicPr>
        <p:blipFill>
          <a:blip r:embed="rId21" cstate="print"/>
          <a:stretch>
            <a:fillRect/>
          </a:stretch>
        </p:blipFill>
        <p:spPr>
          <a:xfrm>
            <a:off x="8784728" y="5256634"/>
            <a:ext cx="1155700" cy="1565275"/>
          </a:xfrm>
          <a:prstGeom prst="rect">
            <a:avLst/>
          </a:prstGeom>
        </p:spPr>
      </p:pic>
      <p:pic>
        <p:nvPicPr>
          <p:cNvPr id="436" name="Рисунок 435" descr="card 20k.wmf"/>
          <p:cNvPicPr>
            <a:picLocks noChangeAspect="1"/>
          </p:cNvPicPr>
          <p:nvPr/>
        </p:nvPicPr>
        <p:blipFill>
          <a:blip r:embed="rId22" cstate="print"/>
          <a:stretch>
            <a:fillRect/>
          </a:stretch>
        </p:blipFill>
        <p:spPr>
          <a:xfrm>
            <a:off x="7632600" y="5256634"/>
            <a:ext cx="1066800" cy="1552575"/>
          </a:xfrm>
          <a:prstGeom prst="rect">
            <a:avLst/>
          </a:prstGeom>
        </p:spPr>
      </p:pic>
      <p:sp>
        <p:nvSpPr>
          <p:cNvPr id="23" name="Подзаголовок 2"/>
          <p:cNvSpPr txBox="1">
            <a:spLocks/>
          </p:cNvSpPr>
          <p:nvPr/>
        </p:nvSpPr>
        <p:spPr>
          <a:xfrm>
            <a:off x="5184328" y="144066"/>
            <a:ext cx="2520279" cy="1080120"/>
          </a:xfrm>
          <a:prstGeom prst="rect">
            <a:avLst/>
          </a:prstGeom>
        </p:spPr>
        <p:txBody>
          <a:bodyPr vert="horz" lIns="98746" tIns="49373" rIns="98746" bIns="49373" rtlCol="0">
            <a:noAutofit/>
          </a:bodyPr>
          <a:lstStyle/>
          <a:p>
            <a:pPr marL="0" marR="0" lvl="0" indent="0" algn="ctr" defTabSz="987461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ru-RU" sz="2800" b="1" i="0" u="none" strike="noStrike" kern="1200" normalizeH="0" baseline="0" noProof="0" dirty="0" smtClean="0">
                <a:ln w="12700">
                  <a:solidFill>
                    <a:schemeClr val="tx1"/>
                  </a:solidFill>
                  <a:prstDash val="solid"/>
                </a:ln>
                <a:solidFill>
                  <a:schemeClr val="bg1"/>
                </a:solidFill>
                <a:uLnTx/>
                <a:uFillTx/>
                <a:latin typeface="BeeskneesCTT" pitchFamily="2" charset="0"/>
              </a:rPr>
              <a:t>С Новым годом!</a:t>
            </a:r>
            <a:endParaRPr kumimoji="0" lang="ru-RU" sz="2800" b="1" i="0" u="none" strike="noStrike" kern="1200" normalizeH="0" baseline="0" noProof="0" dirty="0">
              <a:ln w="12700">
                <a:solidFill>
                  <a:schemeClr val="tx1"/>
                </a:solidFill>
                <a:prstDash val="solid"/>
              </a:ln>
              <a:solidFill>
                <a:schemeClr val="bg1"/>
              </a:solidFill>
              <a:uLnTx/>
              <a:uFillTx/>
              <a:latin typeface="BeeskneesCTT" pitchFamily="2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Прямоугольник 236"/>
          <p:cNvSpPr/>
          <p:nvPr/>
        </p:nvSpPr>
        <p:spPr>
          <a:xfrm>
            <a:off x="0" y="0"/>
            <a:ext cx="10080625" cy="7200900"/>
          </a:xfrm>
          <a:prstGeom prst="rect">
            <a:avLst/>
          </a:prstGeom>
          <a:solidFill>
            <a:srgbClr val="FFFF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grpSp>
        <p:nvGrpSpPr>
          <p:cNvPr id="180" name="Group 10"/>
          <p:cNvGrpSpPr>
            <a:grpSpLocks noChangeAspect="1"/>
          </p:cNvGrpSpPr>
          <p:nvPr/>
        </p:nvGrpSpPr>
        <p:grpSpPr bwMode="auto">
          <a:xfrm>
            <a:off x="215776" y="342900"/>
            <a:ext cx="4177505" cy="6515100"/>
            <a:chOff x="907" y="108"/>
            <a:chExt cx="1385" cy="2160"/>
          </a:xfrm>
        </p:grpSpPr>
        <p:sp>
          <p:nvSpPr>
            <p:cNvPr id="181" name="AutoShape 9"/>
            <p:cNvSpPr>
              <a:spLocks noChangeAspect="1" noChangeArrowheads="1" noTextEdit="1"/>
            </p:cNvSpPr>
            <p:nvPr/>
          </p:nvSpPr>
          <p:spPr bwMode="auto">
            <a:xfrm>
              <a:off x="907" y="108"/>
              <a:ext cx="1385" cy="21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" name="Freeform 11"/>
            <p:cNvSpPr>
              <a:spLocks/>
            </p:cNvSpPr>
            <p:nvPr/>
          </p:nvSpPr>
          <p:spPr bwMode="auto">
            <a:xfrm>
              <a:off x="907" y="108"/>
              <a:ext cx="1385" cy="2160"/>
            </a:xfrm>
            <a:custGeom>
              <a:avLst/>
              <a:gdLst/>
              <a:ahLst/>
              <a:cxnLst>
                <a:cxn ang="0">
                  <a:pos x="1348" y="1260"/>
                </a:cxn>
                <a:cxn ang="0">
                  <a:pos x="1215" y="1188"/>
                </a:cxn>
                <a:cxn ang="0">
                  <a:pos x="1158" y="1160"/>
                </a:cxn>
                <a:cxn ang="0">
                  <a:pos x="1179" y="1111"/>
                </a:cxn>
                <a:cxn ang="0">
                  <a:pos x="1220" y="972"/>
                </a:cxn>
                <a:cxn ang="0">
                  <a:pos x="1229" y="867"/>
                </a:cxn>
                <a:cxn ang="0">
                  <a:pos x="1040" y="838"/>
                </a:cxn>
                <a:cxn ang="0">
                  <a:pos x="1157" y="761"/>
                </a:cxn>
                <a:cxn ang="0">
                  <a:pos x="1095" y="690"/>
                </a:cxn>
                <a:cxn ang="0">
                  <a:pos x="1129" y="598"/>
                </a:cxn>
                <a:cxn ang="0">
                  <a:pos x="1069" y="530"/>
                </a:cxn>
                <a:cxn ang="0">
                  <a:pos x="967" y="501"/>
                </a:cxn>
                <a:cxn ang="0">
                  <a:pos x="878" y="527"/>
                </a:cxn>
                <a:cxn ang="0">
                  <a:pos x="877" y="429"/>
                </a:cxn>
                <a:cxn ang="0">
                  <a:pos x="789" y="409"/>
                </a:cxn>
                <a:cxn ang="0">
                  <a:pos x="755" y="347"/>
                </a:cxn>
                <a:cxn ang="0">
                  <a:pos x="717" y="214"/>
                </a:cxn>
                <a:cxn ang="0">
                  <a:pos x="771" y="107"/>
                </a:cxn>
                <a:cxn ang="0">
                  <a:pos x="677" y="3"/>
                </a:cxn>
                <a:cxn ang="0">
                  <a:pos x="564" y="111"/>
                </a:cxn>
                <a:cxn ang="0">
                  <a:pos x="624" y="226"/>
                </a:cxn>
                <a:cxn ang="0">
                  <a:pos x="637" y="389"/>
                </a:cxn>
                <a:cxn ang="0">
                  <a:pos x="577" y="379"/>
                </a:cxn>
                <a:cxn ang="0">
                  <a:pos x="514" y="416"/>
                </a:cxn>
                <a:cxn ang="0">
                  <a:pos x="525" y="514"/>
                </a:cxn>
                <a:cxn ang="0">
                  <a:pos x="544" y="588"/>
                </a:cxn>
                <a:cxn ang="0">
                  <a:pos x="427" y="536"/>
                </a:cxn>
                <a:cxn ang="0">
                  <a:pos x="429" y="416"/>
                </a:cxn>
                <a:cxn ang="0">
                  <a:pos x="392" y="512"/>
                </a:cxn>
                <a:cxn ang="0">
                  <a:pos x="351" y="593"/>
                </a:cxn>
                <a:cxn ang="0">
                  <a:pos x="326" y="682"/>
                </a:cxn>
                <a:cxn ang="0">
                  <a:pos x="313" y="794"/>
                </a:cxn>
                <a:cxn ang="0">
                  <a:pos x="420" y="815"/>
                </a:cxn>
                <a:cxn ang="0">
                  <a:pos x="255" y="860"/>
                </a:cxn>
                <a:cxn ang="0">
                  <a:pos x="201" y="954"/>
                </a:cxn>
                <a:cxn ang="0">
                  <a:pos x="231" y="1040"/>
                </a:cxn>
                <a:cxn ang="0">
                  <a:pos x="322" y="1099"/>
                </a:cxn>
                <a:cxn ang="0">
                  <a:pos x="328" y="1152"/>
                </a:cxn>
                <a:cxn ang="0">
                  <a:pos x="225" y="1172"/>
                </a:cxn>
                <a:cxn ang="0">
                  <a:pos x="133" y="1275"/>
                </a:cxn>
                <a:cxn ang="0">
                  <a:pos x="232" y="1386"/>
                </a:cxn>
                <a:cxn ang="0">
                  <a:pos x="134" y="1410"/>
                </a:cxn>
                <a:cxn ang="0">
                  <a:pos x="32" y="1448"/>
                </a:cxn>
                <a:cxn ang="0">
                  <a:pos x="83" y="1568"/>
                </a:cxn>
                <a:cxn ang="0">
                  <a:pos x="48" y="1692"/>
                </a:cxn>
                <a:cxn ang="0">
                  <a:pos x="161" y="1690"/>
                </a:cxn>
                <a:cxn ang="0">
                  <a:pos x="0" y="1831"/>
                </a:cxn>
                <a:cxn ang="0">
                  <a:pos x="191" y="1826"/>
                </a:cxn>
                <a:cxn ang="0">
                  <a:pos x="280" y="1880"/>
                </a:cxn>
                <a:cxn ang="0">
                  <a:pos x="421" y="1859"/>
                </a:cxn>
                <a:cxn ang="0">
                  <a:pos x="487" y="1906"/>
                </a:cxn>
                <a:cxn ang="0">
                  <a:pos x="589" y="1897"/>
                </a:cxn>
                <a:cxn ang="0">
                  <a:pos x="686" y="2117"/>
                </a:cxn>
                <a:cxn ang="0">
                  <a:pos x="863" y="2121"/>
                </a:cxn>
                <a:cxn ang="0">
                  <a:pos x="969" y="1942"/>
                </a:cxn>
                <a:cxn ang="0">
                  <a:pos x="1011" y="1891"/>
                </a:cxn>
                <a:cxn ang="0">
                  <a:pos x="1144" y="1880"/>
                </a:cxn>
                <a:cxn ang="0">
                  <a:pos x="1210" y="1787"/>
                </a:cxn>
                <a:cxn ang="0">
                  <a:pos x="1363" y="1728"/>
                </a:cxn>
                <a:cxn ang="0">
                  <a:pos x="1247" y="1638"/>
                </a:cxn>
                <a:cxn ang="0">
                  <a:pos x="1302" y="1514"/>
                </a:cxn>
                <a:cxn ang="0">
                  <a:pos x="1259" y="1414"/>
                </a:cxn>
                <a:cxn ang="0">
                  <a:pos x="1385" y="1327"/>
                </a:cxn>
              </a:cxnLst>
              <a:rect l="0" t="0" r="r" b="b"/>
              <a:pathLst>
                <a:path w="1385" h="2160">
                  <a:moveTo>
                    <a:pt x="1382" y="1309"/>
                  </a:moveTo>
                  <a:lnTo>
                    <a:pt x="1382" y="1309"/>
                  </a:lnTo>
                  <a:lnTo>
                    <a:pt x="1380" y="1306"/>
                  </a:lnTo>
                  <a:lnTo>
                    <a:pt x="1378" y="1304"/>
                  </a:lnTo>
                  <a:lnTo>
                    <a:pt x="1376" y="1303"/>
                  </a:lnTo>
                  <a:lnTo>
                    <a:pt x="1373" y="1303"/>
                  </a:lnTo>
                  <a:lnTo>
                    <a:pt x="1373" y="1303"/>
                  </a:lnTo>
                  <a:lnTo>
                    <a:pt x="1357" y="1302"/>
                  </a:lnTo>
                  <a:lnTo>
                    <a:pt x="1349" y="1302"/>
                  </a:lnTo>
                  <a:lnTo>
                    <a:pt x="1340" y="1304"/>
                  </a:lnTo>
                  <a:lnTo>
                    <a:pt x="1340" y="1304"/>
                  </a:lnTo>
                  <a:lnTo>
                    <a:pt x="1338" y="1305"/>
                  </a:lnTo>
                  <a:lnTo>
                    <a:pt x="1335" y="1305"/>
                  </a:lnTo>
                  <a:lnTo>
                    <a:pt x="1335" y="1305"/>
                  </a:lnTo>
                  <a:lnTo>
                    <a:pt x="1339" y="1297"/>
                  </a:lnTo>
                  <a:lnTo>
                    <a:pt x="1341" y="1289"/>
                  </a:lnTo>
                  <a:lnTo>
                    <a:pt x="1341" y="1289"/>
                  </a:lnTo>
                  <a:lnTo>
                    <a:pt x="1342" y="1283"/>
                  </a:lnTo>
                  <a:lnTo>
                    <a:pt x="1341" y="1280"/>
                  </a:lnTo>
                  <a:lnTo>
                    <a:pt x="1340" y="1278"/>
                  </a:lnTo>
                  <a:lnTo>
                    <a:pt x="1338" y="1277"/>
                  </a:lnTo>
                  <a:lnTo>
                    <a:pt x="1336" y="1276"/>
                  </a:lnTo>
                  <a:lnTo>
                    <a:pt x="1330" y="1275"/>
                  </a:lnTo>
                  <a:lnTo>
                    <a:pt x="1330" y="1275"/>
                  </a:lnTo>
                  <a:lnTo>
                    <a:pt x="1322" y="1274"/>
                  </a:lnTo>
                  <a:lnTo>
                    <a:pt x="1322" y="1274"/>
                  </a:lnTo>
                  <a:lnTo>
                    <a:pt x="1331" y="1269"/>
                  </a:lnTo>
                  <a:lnTo>
                    <a:pt x="1339" y="1265"/>
                  </a:lnTo>
                  <a:lnTo>
                    <a:pt x="1339" y="1265"/>
                  </a:lnTo>
                  <a:lnTo>
                    <a:pt x="1348" y="1260"/>
                  </a:lnTo>
                  <a:lnTo>
                    <a:pt x="1354" y="1254"/>
                  </a:lnTo>
                  <a:lnTo>
                    <a:pt x="1357" y="1250"/>
                  </a:lnTo>
                  <a:lnTo>
                    <a:pt x="1359" y="1246"/>
                  </a:lnTo>
                  <a:lnTo>
                    <a:pt x="1360" y="1242"/>
                  </a:lnTo>
                  <a:lnTo>
                    <a:pt x="1361" y="1237"/>
                  </a:lnTo>
                  <a:lnTo>
                    <a:pt x="1361" y="1237"/>
                  </a:lnTo>
                  <a:lnTo>
                    <a:pt x="1361" y="1232"/>
                  </a:lnTo>
                  <a:lnTo>
                    <a:pt x="1361" y="1227"/>
                  </a:lnTo>
                  <a:lnTo>
                    <a:pt x="1360" y="1223"/>
                  </a:lnTo>
                  <a:lnTo>
                    <a:pt x="1358" y="1218"/>
                  </a:lnTo>
                  <a:lnTo>
                    <a:pt x="1355" y="1214"/>
                  </a:lnTo>
                  <a:lnTo>
                    <a:pt x="1352" y="1211"/>
                  </a:lnTo>
                  <a:lnTo>
                    <a:pt x="1349" y="1208"/>
                  </a:lnTo>
                  <a:lnTo>
                    <a:pt x="1345" y="1206"/>
                  </a:lnTo>
                  <a:lnTo>
                    <a:pt x="1345" y="1206"/>
                  </a:lnTo>
                  <a:lnTo>
                    <a:pt x="1337" y="1202"/>
                  </a:lnTo>
                  <a:lnTo>
                    <a:pt x="1328" y="1200"/>
                  </a:lnTo>
                  <a:lnTo>
                    <a:pt x="1319" y="1198"/>
                  </a:lnTo>
                  <a:lnTo>
                    <a:pt x="1310" y="1198"/>
                  </a:lnTo>
                  <a:lnTo>
                    <a:pt x="1310" y="1198"/>
                  </a:lnTo>
                  <a:lnTo>
                    <a:pt x="1275" y="1196"/>
                  </a:lnTo>
                  <a:lnTo>
                    <a:pt x="1275" y="1196"/>
                  </a:lnTo>
                  <a:lnTo>
                    <a:pt x="1268" y="1196"/>
                  </a:lnTo>
                  <a:lnTo>
                    <a:pt x="1268" y="1196"/>
                  </a:lnTo>
                  <a:lnTo>
                    <a:pt x="1252" y="1195"/>
                  </a:lnTo>
                  <a:lnTo>
                    <a:pt x="1235" y="1195"/>
                  </a:lnTo>
                  <a:lnTo>
                    <a:pt x="1235" y="1195"/>
                  </a:lnTo>
                  <a:lnTo>
                    <a:pt x="1227" y="1193"/>
                  </a:lnTo>
                  <a:lnTo>
                    <a:pt x="1219" y="1190"/>
                  </a:lnTo>
                  <a:lnTo>
                    <a:pt x="1215" y="1188"/>
                  </a:lnTo>
                  <a:lnTo>
                    <a:pt x="1212" y="1185"/>
                  </a:lnTo>
                  <a:lnTo>
                    <a:pt x="1209" y="1182"/>
                  </a:lnTo>
                  <a:lnTo>
                    <a:pt x="1206" y="1178"/>
                  </a:lnTo>
                  <a:lnTo>
                    <a:pt x="1206" y="1178"/>
                  </a:lnTo>
                  <a:lnTo>
                    <a:pt x="1204" y="1175"/>
                  </a:lnTo>
                  <a:lnTo>
                    <a:pt x="1202" y="1174"/>
                  </a:lnTo>
                  <a:lnTo>
                    <a:pt x="1200" y="1173"/>
                  </a:lnTo>
                  <a:lnTo>
                    <a:pt x="1197" y="1174"/>
                  </a:lnTo>
                  <a:lnTo>
                    <a:pt x="1197" y="1174"/>
                  </a:lnTo>
                  <a:lnTo>
                    <a:pt x="1196" y="1167"/>
                  </a:lnTo>
                  <a:lnTo>
                    <a:pt x="1193" y="1161"/>
                  </a:lnTo>
                  <a:lnTo>
                    <a:pt x="1190" y="1156"/>
                  </a:lnTo>
                  <a:lnTo>
                    <a:pt x="1187" y="1151"/>
                  </a:lnTo>
                  <a:lnTo>
                    <a:pt x="1187" y="1151"/>
                  </a:lnTo>
                  <a:lnTo>
                    <a:pt x="1183" y="1145"/>
                  </a:lnTo>
                  <a:lnTo>
                    <a:pt x="1181" y="1140"/>
                  </a:lnTo>
                  <a:lnTo>
                    <a:pt x="1179" y="1134"/>
                  </a:lnTo>
                  <a:lnTo>
                    <a:pt x="1178" y="1127"/>
                  </a:lnTo>
                  <a:lnTo>
                    <a:pt x="1178" y="1127"/>
                  </a:lnTo>
                  <a:lnTo>
                    <a:pt x="1177" y="1121"/>
                  </a:lnTo>
                  <a:lnTo>
                    <a:pt x="1177" y="1121"/>
                  </a:lnTo>
                  <a:lnTo>
                    <a:pt x="1175" y="1124"/>
                  </a:lnTo>
                  <a:lnTo>
                    <a:pt x="1175" y="1124"/>
                  </a:lnTo>
                  <a:lnTo>
                    <a:pt x="1174" y="1133"/>
                  </a:lnTo>
                  <a:lnTo>
                    <a:pt x="1171" y="1142"/>
                  </a:lnTo>
                  <a:lnTo>
                    <a:pt x="1167" y="1150"/>
                  </a:lnTo>
                  <a:lnTo>
                    <a:pt x="1164" y="1153"/>
                  </a:lnTo>
                  <a:lnTo>
                    <a:pt x="1160" y="1157"/>
                  </a:lnTo>
                  <a:lnTo>
                    <a:pt x="1160" y="1157"/>
                  </a:lnTo>
                  <a:lnTo>
                    <a:pt x="1158" y="1160"/>
                  </a:lnTo>
                  <a:lnTo>
                    <a:pt x="1158" y="1160"/>
                  </a:lnTo>
                  <a:lnTo>
                    <a:pt x="1153" y="1165"/>
                  </a:lnTo>
                  <a:lnTo>
                    <a:pt x="1149" y="1171"/>
                  </a:lnTo>
                  <a:lnTo>
                    <a:pt x="1145" y="1176"/>
                  </a:lnTo>
                  <a:lnTo>
                    <a:pt x="1140" y="1179"/>
                  </a:lnTo>
                  <a:lnTo>
                    <a:pt x="1140" y="1179"/>
                  </a:lnTo>
                  <a:lnTo>
                    <a:pt x="1128" y="1177"/>
                  </a:lnTo>
                  <a:lnTo>
                    <a:pt x="1117" y="1174"/>
                  </a:lnTo>
                  <a:lnTo>
                    <a:pt x="1106" y="1169"/>
                  </a:lnTo>
                  <a:lnTo>
                    <a:pt x="1096" y="1164"/>
                  </a:lnTo>
                  <a:lnTo>
                    <a:pt x="1096" y="1164"/>
                  </a:lnTo>
                  <a:lnTo>
                    <a:pt x="1100" y="1161"/>
                  </a:lnTo>
                  <a:lnTo>
                    <a:pt x="1103" y="1158"/>
                  </a:lnTo>
                  <a:lnTo>
                    <a:pt x="1105" y="1154"/>
                  </a:lnTo>
                  <a:lnTo>
                    <a:pt x="1106" y="1151"/>
                  </a:lnTo>
                  <a:lnTo>
                    <a:pt x="1107" y="1147"/>
                  </a:lnTo>
                  <a:lnTo>
                    <a:pt x="1107" y="1142"/>
                  </a:lnTo>
                  <a:lnTo>
                    <a:pt x="1106" y="1133"/>
                  </a:lnTo>
                  <a:lnTo>
                    <a:pt x="1106" y="1133"/>
                  </a:lnTo>
                  <a:lnTo>
                    <a:pt x="1112" y="1134"/>
                  </a:lnTo>
                  <a:lnTo>
                    <a:pt x="1112" y="1134"/>
                  </a:lnTo>
                  <a:lnTo>
                    <a:pt x="1118" y="1134"/>
                  </a:lnTo>
                  <a:lnTo>
                    <a:pt x="1123" y="1134"/>
                  </a:lnTo>
                  <a:lnTo>
                    <a:pt x="1123" y="1134"/>
                  </a:lnTo>
                  <a:lnTo>
                    <a:pt x="1136" y="1132"/>
                  </a:lnTo>
                  <a:lnTo>
                    <a:pt x="1149" y="1128"/>
                  </a:lnTo>
                  <a:lnTo>
                    <a:pt x="1161" y="1123"/>
                  </a:lnTo>
                  <a:lnTo>
                    <a:pt x="1172" y="1116"/>
                  </a:lnTo>
                  <a:lnTo>
                    <a:pt x="1172" y="1116"/>
                  </a:lnTo>
                  <a:lnTo>
                    <a:pt x="1179" y="1111"/>
                  </a:lnTo>
                  <a:lnTo>
                    <a:pt x="1185" y="1106"/>
                  </a:lnTo>
                  <a:lnTo>
                    <a:pt x="1191" y="1100"/>
                  </a:lnTo>
                  <a:lnTo>
                    <a:pt x="1196" y="1094"/>
                  </a:lnTo>
                  <a:lnTo>
                    <a:pt x="1200" y="1087"/>
                  </a:lnTo>
                  <a:lnTo>
                    <a:pt x="1204" y="1080"/>
                  </a:lnTo>
                  <a:lnTo>
                    <a:pt x="1207" y="1072"/>
                  </a:lnTo>
                  <a:lnTo>
                    <a:pt x="1208" y="1064"/>
                  </a:lnTo>
                  <a:lnTo>
                    <a:pt x="1208" y="1064"/>
                  </a:lnTo>
                  <a:lnTo>
                    <a:pt x="1209" y="1057"/>
                  </a:lnTo>
                  <a:lnTo>
                    <a:pt x="1208" y="1051"/>
                  </a:lnTo>
                  <a:lnTo>
                    <a:pt x="1205" y="1045"/>
                  </a:lnTo>
                  <a:lnTo>
                    <a:pt x="1202" y="1039"/>
                  </a:lnTo>
                  <a:lnTo>
                    <a:pt x="1202" y="1039"/>
                  </a:lnTo>
                  <a:lnTo>
                    <a:pt x="1197" y="1032"/>
                  </a:lnTo>
                  <a:lnTo>
                    <a:pt x="1197" y="1032"/>
                  </a:lnTo>
                  <a:lnTo>
                    <a:pt x="1206" y="1029"/>
                  </a:lnTo>
                  <a:lnTo>
                    <a:pt x="1206" y="1029"/>
                  </a:lnTo>
                  <a:lnTo>
                    <a:pt x="1211" y="1026"/>
                  </a:lnTo>
                  <a:lnTo>
                    <a:pt x="1214" y="1024"/>
                  </a:lnTo>
                  <a:lnTo>
                    <a:pt x="1215" y="1021"/>
                  </a:lnTo>
                  <a:lnTo>
                    <a:pt x="1215" y="1021"/>
                  </a:lnTo>
                  <a:lnTo>
                    <a:pt x="1217" y="1011"/>
                  </a:lnTo>
                  <a:lnTo>
                    <a:pt x="1218" y="1006"/>
                  </a:lnTo>
                  <a:lnTo>
                    <a:pt x="1217" y="1001"/>
                  </a:lnTo>
                  <a:lnTo>
                    <a:pt x="1217" y="1001"/>
                  </a:lnTo>
                  <a:lnTo>
                    <a:pt x="1213" y="991"/>
                  </a:lnTo>
                  <a:lnTo>
                    <a:pt x="1208" y="980"/>
                  </a:lnTo>
                  <a:lnTo>
                    <a:pt x="1208" y="980"/>
                  </a:lnTo>
                  <a:lnTo>
                    <a:pt x="1220" y="972"/>
                  </a:lnTo>
                  <a:lnTo>
                    <a:pt x="1220" y="972"/>
                  </a:lnTo>
                  <a:lnTo>
                    <a:pt x="1228" y="967"/>
                  </a:lnTo>
                  <a:lnTo>
                    <a:pt x="1235" y="962"/>
                  </a:lnTo>
                  <a:lnTo>
                    <a:pt x="1235" y="962"/>
                  </a:lnTo>
                  <a:lnTo>
                    <a:pt x="1239" y="958"/>
                  </a:lnTo>
                  <a:lnTo>
                    <a:pt x="1242" y="953"/>
                  </a:lnTo>
                  <a:lnTo>
                    <a:pt x="1244" y="948"/>
                  </a:lnTo>
                  <a:lnTo>
                    <a:pt x="1245" y="942"/>
                  </a:lnTo>
                  <a:lnTo>
                    <a:pt x="1245" y="942"/>
                  </a:lnTo>
                  <a:lnTo>
                    <a:pt x="1245" y="937"/>
                  </a:lnTo>
                  <a:lnTo>
                    <a:pt x="1243" y="931"/>
                  </a:lnTo>
                  <a:lnTo>
                    <a:pt x="1241" y="926"/>
                  </a:lnTo>
                  <a:lnTo>
                    <a:pt x="1237" y="922"/>
                  </a:lnTo>
                  <a:lnTo>
                    <a:pt x="1237" y="922"/>
                  </a:lnTo>
                  <a:lnTo>
                    <a:pt x="1231" y="914"/>
                  </a:lnTo>
                  <a:lnTo>
                    <a:pt x="1231" y="914"/>
                  </a:lnTo>
                  <a:lnTo>
                    <a:pt x="1236" y="910"/>
                  </a:lnTo>
                  <a:lnTo>
                    <a:pt x="1240" y="907"/>
                  </a:lnTo>
                  <a:lnTo>
                    <a:pt x="1240" y="907"/>
                  </a:lnTo>
                  <a:lnTo>
                    <a:pt x="1245" y="903"/>
                  </a:lnTo>
                  <a:lnTo>
                    <a:pt x="1247" y="899"/>
                  </a:lnTo>
                  <a:lnTo>
                    <a:pt x="1249" y="894"/>
                  </a:lnTo>
                  <a:lnTo>
                    <a:pt x="1250" y="888"/>
                  </a:lnTo>
                  <a:lnTo>
                    <a:pt x="1250" y="888"/>
                  </a:lnTo>
                  <a:lnTo>
                    <a:pt x="1250" y="883"/>
                  </a:lnTo>
                  <a:lnTo>
                    <a:pt x="1248" y="877"/>
                  </a:lnTo>
                  <a:lnTo>
                    <a:pt x="1244" y="873"/>
                  </a:lnTo>
                  <a:lnTo>
                    <a:pt x="1240" y="870"/>
                  </a:lnTo>
                  <a:lnTo>
                    <a:pt x="1240" y="870"/>
                  </a:lnTo>
                  <a:lnTo>
                    <a:pt x="1235" y="868"/>
                  </a:lnTo>
                  <a:lnTo>
                    <a:pt x="1229" y="867"/>
                  </a:lnTo>
                  <a:lnTo>
                    <a:pt x="1224" y="867"/>
                  </a:lnTo>
                  <a:lnTo>
                    <a:pt x="1218" y="867"/>
                  </a:lnTo>
                  <a:lnTo>
                    <a:pt x="1218" y="867"/>
                  </a:lnTo>
                  <a:lnTo>
                    <a:pt x="1204" y="870"/>
                  </a:lnTo>
                  <a:lnTo>
                    <a:pt x="1190" y="874"/>
                  </a:lnTo>
                  <a:lnTo>
                    <a:pt x="1190" y="874"/>
                  </a:lnTo>
                  <a:lnTo>
                    <a:pt x="1180" y="877"/>
                  </a:lnTo>
                  <a:lnTo>
                    <a:pt x="1169" y="879"/>
                  </a:lnTo>
                  <a:lnTo>
                    <a:pt x="1169" y="879"/>
                  </a:lnTo>
                  <a:lnTo>
                    <a:pt x="1148" y="883"/>
                  </a:lnTo>
                  <a:lnTo>
                    <a:pt x="1137" y="884"/>
                  </a:lnTo>
                  <a:lnTo>
                    <a:pt x="1127" y="884"/>
                  </a:lnTo>
                  <a:lnTo>
                    <a:pt x="1127" y="884"/>
                  </a:lnTo>
                  <a:lnTo>
                    <a:pt x="1102" y="884"/>
                  </a:lnTo>
                  <a:lnTo>
                    <a:pt x="1102" y="884"/>
                  </a:lnTo>
                  <a:lnTo>
                    <a:pt x="1098" y="872"/>
                  </a:lnTo>
                  <a:lnTo>
                    <a:pt x="1095" y="866"/>
                  </a:lnTo>
                  <a:lnTo>
                    <a:pt x="1090" y="861"/>
                  </a:lnTo>
                  <a:lnTo>
                    <a:pt x="1090" y="861"/>
                  </a:lnTo>
                  <a:lnTo>
                    <a:pt x="1065" y="871"/>
                  </a:lnTo>
                  <a:lnTo>
                    <a:pt x="1065" y="871"/>
                  </a:lnTo>
                  <a:lnTo>
                    <a:pt x="1037" y="862"/>
                  </a:lnTo>
                  <a:lnTo>
                    <a:pt x="1024" y="857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28" y="832"/>
                  </a:lnTo>
                  <a:lnTo>
                    <a:pt x="1028" y="832"/>
                  </a:lnTo>
                  <a:lnTo>
                    <a:pt x="1034" y="835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47" y="841"/>
                  </a:lnTo>
                  <a:lnTo>
                    <a:pt x="1053" y="842"/>
                  </a:lnTo>
                  <a:lnTo>
                    <a:pt x="1060" y="842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71" y="839"/>
                  </a:lnTo>
                  <a:lnTo>
                    <a:pt x="1075" y="836"/>
                  </a:lnTo>
                  <a:lnTo>
                    <a:pt x="1079" y="833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84" y="820"/>
                  </a:lnTo>
                  <a:lnTo>
                    <a:pt x="1086" y="810"/>
                  </a:lnTo>
                  <a:lnTo>
                    <a:pt x="1086" y="810"/>
                  </a:lnTo>
                  <a:lnTo>
                    <a:pt x="1091" y="810"/>
                  </a:lnTo>
                  <a:lnTo>
                    <a:pt x="1091" y="810"/>
                  </a:lnTo>
                  <a:lnTo>
                    <a:pt x="1100" y="811"/>
                  </a:lnTo>
                  <a:lnTo>
                    <a:pt x="1108" y="810"/>
                  </a:lnTo>
                  <a:lnTo>
                    <a:pt x="1116" y="809"/>
                  </a:lnTo>
                  <a:lnTo>
                    <a:pt x="1123" y="807"/>
                  </a:lnTo>
                  <a:lnTo>
                    <a:pt x="1131" y="804"/>
                  </a:lnTo>
                  <a:lnTo>
                    <a:pt x="1138" y="800"/>
                  </a:lnTo>
                  <a:lnTo>
                    <a:pt x="1145" y="796"/>
                  </a:lnTo>
                  <a:lnTo>
                    <a:pt x="1151" y="791"/>
                  </a:lnTo>
                  <a:lnTo>
                    <a:pt x="1151" y="791"/>
                  </a:lnTo>
                  <a:lnTo>
                    <a:pt x="1156" y="787"/>
                  </a:lnTo>
                  <a:lnTo>
                    <a:pt x="1159" y="782"/>
                  </a:lnTo>
                  <a:lnTo>
                    <a:pt x="1160" y="776"/>
                  </a:lnTo>
                  <a:lnTo>
                    <a:pt x="1161" y="771"/>
                  </a:lnTo>
                  <a:lnTo>
                    <a:pt x="1159" y="766"/>
                  </a:lnTo>
                  <a:lnTo>
                    <a:pt x="1157" y="761"/>
                  </a:lnTo>
                  <a:lnTo>
                    <a:pt x="1153" y="756"/>
                  </a:lnTo>
                  <a:lnTo>
                    <a:pt x="1148" y="753"/>
                  </a:lnTo>
                  <a:lnTo>
                    <a:pt x="1148" y="753"/>
                  </a:lnTo>
                  <a:lnTo>
                    <a:pt x="1145" y="751"/>
                  </a:lnTo>
                  <a:lnTo>
                    <a:pt x="1145" y="751"/>
                  </a:lnTo>
                  <a:lnTo>
                    <a:pt x="1172" y="739"/>
                  </a:lnTo>
                  <a:lnTo>
                    <a:pt x="1172" y="739"/>
                  </a:lnTo>
                  <a:lnTo>
                    <a:pt x="1175" y="737"/>
                  </a:lnTo>
                  <a:lnTo>
                    <a:pt x="1177" y="735"/>
                  </a:lnTo>
                  <a:lnTo>
                    <a:pt x="1177" y="735"/>
                  </a:lnTo>
                  <a:lnTo>
                    <a:pt x="1180" y="730"/>
                  </a:lnTo>
                  <a:lnTo>
                    <a:pt x="1183" y="725"/>
                  </a:lnTo>
                  <a:lnTo>
                    <a:pt x="1185" y="720"/>
                  </a:lnTo>
                  <a:lnTo>
                    <a:pt x="1186" y="714"/>
                  </a:lnTo>
                  <a:lnTo>
                    <a:pt x="1186" y="714"/>
                  </a:lnTo>
                  <a:lnTo>
                    <a:pt x="1186" y="707"/>
                  </a:lnTo>
                  <a:lnTo>
                    <a:pt x="1184" y="701"/>
                  </a:lnTo>
                  <a:lnTo>
                    <a:pt x="1180" y="696"/>
                  </a:lnTo>
                  <a:lnTo>
                    <a:pt x="1178" y="694"/>
                  </a:lnTo>
                  <a:lnTo>
                    <a:pt x="1175" y="693"/>
                  </a:lnTo>
                  <a:lnTo>
                    <a:pt x="1175" y="693"/>
                  </a:lnTo>
                  <a:lnTo>
                    <a:pt x="1167" y="690"/>
                  </a:lnTo>
                  <a:lnTo>
                    <a:pt x="1158" y="689"/>
                  </a:lnTo>
                  <a:lnTo>
                    <a:pt x="1158" y="689"/>
                  </a:lnTo>
                  <a:lnTo>
                    <a:pt x="1139" y="689"/>
                  </a:lnTo>
                  <a:lnTo>
                    <a:pt x="1121" y="690"/>
                  </a:lnTo>
                  <a:lnTo>
                    <a:pt x="1121" y="690"/>
                  </a:lnTo>
                  <a:lnTo>
                    <a:pt x="1108" y="691"/>
                  </a:lnTo>
                  <a:lnTo>
                    <a:pt x="1101" y="691"/>
                  </a:lnTo>
                  <a:lnTo>
                    <a:pt x="1095" y="690"/>
                  </a:lnTo>
                  <a:lnTo>
                    <a:pt x="1095" y="690"/>
                  </a:lnTo>
                  <a:lnTo>
                    <a:pt x="1115" y="677"/>
                  </a:lnTo>
                  <a:lnTo>
                    <a:pt x="1115" y="677"/>
                  </a:lnTo>
                  <a:lnTo>
                    <a:pt x="1121" y="674"/>
                  </a:lnTo>
                  <a:lnTo>
                    <a:pt x="1121" y="674"/>
                  </a:lnTo>
                  <a:lnTo>
                    <a:pt x="1127" y="671"/>
                  </a:lnTo>
                  <a:lnTo>
                    <a:pt x="1132" y="666"/>
                  </a:lnTo>
                  <a:lnTo>
                    <a:pt x="1135" y="660"/>
                  </a:lnTo>
                  <a:lnTo>
                    <a:pt x="1137" y="653"/>
                  </a:lnTo>
                  <a:lnTo>
                    <a:pt x="1137" y="653"/>
                  </a:lnTo>
                  <a:lnTo>
                    <a:pt x="1137" y="648"/>
                  </a:lnTo>
                  <a:lnTo>
                    <a:pt x="1136" y="644"/>
                  </a:lnTo>
                  <a:lnTo>
                    <a:pt x="1133" y="641"/>
                  </a:lnTo>
                  <a:lnTo>
                    <a:pt x="1129" y="639"/>
                  </a:lnTo>
                  <a:lnTo>
                    <a:pt x="1129" y="639"/>
                  </a:lnTo>
                  <a:lnTo>
                    <a:pt x="1123" y="638"/>
                  </a:lnTo>
                  <a:lnTo>
                    <a:pt x="1123" y="638"/>
                  </a:lnTo>
                  <a:lnTo>
                    <a:pt x="1127" y="632"/>
                  </a:lnTo>
                  <a:lnTo>
                    <a:pt x="1131" y="627"/>
                  </a:lnTo>
                  <a:lnTo>
                    <a:pt x="1131" y="627"/>
                  </a:lnTo>
                  <a:lnTo>
                    <a:pt x="1135" y="623"/>
                  </a:lnTo>
                  <a:lnTo>
                    <a:pt x="1137" y="618"/>
                  </a:lnTo>
                  <a:lnTo>
                    <a:pt x="1137" y="613"/>
                  </a:lnTo>
                  <a:lnTo>
                    <a:pt x="1137" y="607"/>
                  </a:lnTo>
                  <a:lnTo>
                    <a:pt x="1137" y="607"/>
                  </a:lnTo>
                  <a:lnTo>
                    <a:pt x="1137" y="603"/>
                  </a:lnTo>
                  <a:lnTo>
                    <a:pt x="1135" y="600"/>
                  </a:lnTo>
                  <a:lnTo>
                    <a:pt x="1133" y="598"/>
                  </a:lnTo>
                  <a:lnTo>
                    <a:pt x="1129" y="598"/>
                  </a:lnTo>
                  <a:lnTo>
                    <a:pt x="1129" y="598"/>
                  </a:lnTo>
                  <a:lnTo>
                    <a:pt x="1122" y="597"/>
                  </a:lnTo>
                  <a:lnTo>
                    <a:pt x="1115" y="598"/>
                  </a:lnTo>
                  <a:lnTo>
                    <a:pt x="1109" y="599"/>
                  </a:lnTo>
                  <a:lnTo>
                    <a:pt x="1102" y="601"/>
                  </a:lnTo>
                  <a:lnTo>
                    <a:pt x="1102" y="601"/>
                  </a:lnTo>
                  <a:lnTo>
                    <a:pt x="1086" y="605"/>
                  </a:lnTo>
                  <a:lnTo>
                    <a:pt x="1077" y="606"/>
                  </a:lnTo>
                  <a:lnTo>
                    <a:pt x="1068" y="606"/>
                  </a:lnTo>
                  <a:lnTo>
                    <a:pt x="1068" y="606"/>
                  </a:lnTo>
                  <a:lnTo>
                    <a:pt x="1071" y="603"/>
                  </a:lnTo>
                  <a:lnTo>
                    <a:pt x="1071" y="603"/>
                  </a:lnTo>
                  <a:lnTo>
                    <a:pt x="1090" y="586"/>
                  </a:lnTo>
                  <a:lnTo>
                    <a:pt x="1090" y="586"/>
                  </a:lnTo>
                  <a:lnTo>
                    <a:pt x="1096" y="580"/>
                  </a:lnTo>
                  <a:lnTo>
                    <a:pt x="1100" y="574"/>
                  </a:lnTo>
                  <a:lnTo>
                    <a:pt x="1104" y="567"/>
                  </a:lnTo>
                  <a:lnTo>
                    <a:pt x="1107" y="559"/>
                  </a:lnTo>
                  <a:lnTo>
                    <a:pt x="1107" y="559"/>
                  </a:lnTo>
                  <a:lnTo>
                    <a:pt x="1108" y="552"/>
                  </a:lnTo>
                  <a:lnTo>
                    <a:pt x="1108" y="545"/>
                  </a:lnTo>
                  <a:lnTo>
                    <a:pt x="1105" y="539"/>
                  </a:lnTo>
                  <a:lnTo>
                    <a:pt x="1100" y="533"/>
                  </a:lnTo>
                  <a:lnTo>
                    <a:pt x="1100" y="533"/>
                  </a:lnTo>
                  <a:lnTo>
                    <a:pt x="1097" y="531"/>
                  </a:lnTo>
                  <a:lnTo>
                    <a:pt x="1093" y="529"/>
                  </a:lnTo>
                  <a:lnTo>
                    <a:pt x="1089" y="528"/>
                  </a:lnTo>
                  <a:lnTo>
                    <a:pt x="1084" y="528"/>
                  </a:lnTo>
                  <a:lnTo>
                    <a:pt x="1075" y="528"/>
                  </a:lnTo>
                  <a:lnTo>
                    <a:pt x="1069" y="530"/>
                  </a:lnTo>
                  <a:lnTo>
                    <a:pt x="1069" y="530"/>
                  </a:lnTo>
                  <a:lnTo>
                    <a:pt x="1057" y="536"/>
                  </a:lnTo>
                  <a:lnTo>
                    <a:pt x="1044" y="542"/>
                  </a:lnTo>
                  <a:lnTo>
                    <a:pt x="1044" y="542"/>
                  </a:lnTo>
                  <a:lnTo>
                    <a:pt x="1035" y="545"/>
                  </a:lnTo>
                  <a:lnTo>
                    <a:pt x="1026" y="548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04" y="560"/>
                  </a:lnTo>
                  <a:lnTo>
                    <a:pt x="998" y="562"/>
                  </a:lnTo>
                  <a:lnTo>
                    <a:pt x="991" y="564"/>
                  </a:lnTo>
                  <a:lnTo>
                    <a:pt x="984" y="564"/>
                  </a:lnTo>
                  <a:lnTo>
                    <a:pt x="984" y="564"/>
                  </a:lnTo>
                  <a:lnTo>
                    <a:pt x="980" y="564"/>
                  </a:lnTo>
                  <a:lnTo>
                    <a:pt x="977" y="562"/>
                  </a:lnTo>
                  <a:lnTo>
                    <a:pt x="976" y="559"/>
                  </a:lnTo>
                  <a:lnTo>
                    <a:pt x="976" y="555"/>
                  </a:lnTo>
                  <a:lnTo>
                    <a:pt x="976" y="555"/>
                  </a:lnTo>
                  <a:lnTo>
                    <a:pt x="979" y="544"/>
                  </a:lnTo>
                  <a:lnTo>
                    <a:pt x="982" y="533"/>
                  </a:lnTo>
                  <a:lnTo>
                    <a:pt x="982" y="533"/>
                  </a:lnTo>
                  <a:lnTo>
                    <a:pt x="983" y="522"/>
                  </a:lnTo>
                  <a:lnTo>
                    <a:pt x="983" y="511"/>
                  </a:lnTo>
                  <a:lnTo>
                    <a:pt x="983" y="511"/>
                  </a:lnTo>
                  <a:lnTo>
                    <a:pt x="982" y="508"/>
                  </a:lnTo>
                  <a:lnTo>
                    <a:pt x="981" y="505"/>
                  </a:lnTo>
                  <a:lnTo>
                    <a:pt x="979" y="503"/>
                  </a:lnTo>
                  <a:lnTo>
                    <a:pt x="976" y="501"/>
                  </a:lnTo>
                  <a:lnTo>
                    <a:pt x="973" y="500"/>
                  </a:lnTo>
                  <a:lnTo>
                    <a:pt x="970" y="500"/>
                  </a:lnTo>
                  <a:lnTo>
                    <a:pt x="967" y="501"/>
                  </a:lnTo>
                  <a:lnTo>
                    <a:pt x="964" y="502"/>
                  </a:lnTo>
                  <a:lnTo>
                    <a:pt x="964" y="502"/>
                  </a:lnTo>
                  <a:lnTo>
                    <a:pt x="959" y="506"/>
                  </a:lnTo>
                  <a:lnTo>
                    <a:pt x="955" y="510"/>
                  </a:lnTo>
                  <a:lnTo>
                    <a:pt x="955" y="510"/>
                  </a:lnTo>
                  <a:lnTo>
                    <a:pt x="944" y="524"/>
                  </a:lnTo>
                  <a:lnTo>
                    <a:pt x="944" y="524"/>
                  </a:lnTo>
                  <a:lnTo>
                    <a:pt x="937" y="517"/>
                  </a:lnTo>
                  <a:lnTo>
                    <a:pt x="937" y="517"/>
                  </a:lnTo>
                  <a:lnTo>
                    <a:pt x="930" y="513"/>
                  </a:lnTo>
                  <a:lnTo>
                    <a:pt x="930" y="513"/>
                  </a:lnTo>
                  <a:lnTo>
                    <a:pt x="926" y="511"/>
                  </a:lnTo>
                  <a:lnTo>
                    <a:pt x="922" y="511"/>
                  </a:lnTo>
                  <a:lnTo>
                    <a:pt x="919" y="513"/>
                  </a:lnTo>
                  <a:lnTo>
                    <a:pt x="917" y="516"/>
                  </a:lnTo>
                  <a:lnTo>
                    <a:pt x="917" y="516"/>
                  </a:lnTo>
                  <a:lnTo>
                    <a:pt x="914" y="521"/>
                  </a:lnTo>
                  <a:lnTo>
                    <a:pt x="912" y="526"/>
                  </a:lnTo>
                  <a:lnTo>
                    <a:pt x="911" y="531"/>
                  </a:lnTo>
                  <a:lnTo>
                    <a:pt x="911" y="536"/>
                  </a:lnTo>
                  <a:lnTo>
                    <a:pt x="911" y="536"/>
                  </a:lnTo>
                  <a:lnTo>
                    <a:pt x="911" y="540"/>
                  </a:lnTo>
                  <a:lnTo>
                    <a:pt x="911" y="540"/>
                  </a:lnTo>
                  <a:lnTo>
                    <a:pt x="904" y="541"/>
                  </a:lnTo>
                  <a:lnTo>
                    <a:pt x="899" y="542"/>
                  </a:lnTo>
                  <a:lnTo>
                    <a:pt x="895" y="544"/>
                  </a:lnTo>
                  <a:lnTo>
                    <a:pt x="891" y="548"/>
                  </a:lnTo>
                  <a:lnTo>
                    <a:pt x="891" y="548"/>
                  </a:lnTo>
                  <a:lnTo>
                    <a:pt x="878" y="527"/>
                  </a:lnTo>
                  <a:lnTo>
                    <a:pt x="878" y="527"/>
                  </a:lnTo>
                  <a:lnTo>
                    <a:pt x="890" y="520"/>
                  </a:lnTo>
                  <a:lnTo>
                    <a:pt x="890" y="520"/>
                  </a:lnTo>
                  <a:lnTo>
                    <a:pt x="902" y="514"/>
                  </a:lnTo>
                  <a:lnTo>
                    <a:pt x="902" y="514"/>
                  </a:lnTo>
                  <a:lnTo>
                    <a:pt x="904" y="491"/>
                  </a:lnTo>
                  <a:lnTo>
                    <a:pt x="904" y="491"/>
                  </a:lnTo>
                  <a:lnTo>
                    <a:pt x="925" y="476"/>
                  </a:lnTo>
                  <a:lnTo>
                    <a:pt x="925" y="476"/>
                  </a:lnTo>
                  <a:lnTo>
                    <a:pt x="932" y="471"/>
                  </a:lnTo>
                  <a:lnTo>
                    <a:pt x="938" y="465"/>
                  </a:lnTo>
                  <a:lnTo>
                    <a:pt x="938" y="465"/>
                  </a:lnTo>
                  <a:lnTo>
                    <a:pt x="943" y="457"/>
                  </a:lnTo>
                  <a:lnTo>
                    <a:pt x="946" y="449"/>
                  </a:lnTo>
                  <a:lnTo>
                    <a:pt x="949" y="441"/>
                  </a:lnTo>
                  <a:lnTo>
                    <a:pt x="949" y="431"/>
                  </a:lnTo>
                  <a:lnTo>
                    <a:pt x="949" y="431"/>
                  </a:lnTo>
                  <a:lnTo>
                    <a:pt x="949" y="426"/>
                  </a:lnTo>
                  <a:lnTo>
                    <a:pt x="947" y="421"/>
                  </a:lnTo>
                  <a:lnTo>
                    <a:pt x="945" y="417"/>
                  </a:lnTo>
                  <a:lnTo>
                    <a:pt x="942" y="413"/>
                  </a:lnTo>
                  <a:lnTo>
                    <a:pt x="938" y="410"/>
                  </a:lnTo>
                  <a:lnTo>
                    <a:pt x="934" y="408"/>
                  </a:lnTo>
                  <a:lnTo>
                    <a:pt x="928" y="407"/>
                  </a:lnTo>
                  <a:lnTo>
                    <a:pt x="922" y="408"/>
                  </a:lnTo>
                  <a:lnTo>
                    <a:pt x="922" y="408"/>
                  </a:lnTo>
                  <a:lnTo>
                    <a:pt x="914" y="410"/>
                  </a:lnTo>
                  <a:lnTo>
                    <a:pt x="906" y="413"/>
                  </a:lnTo>
                  <a:lnTo>
                    <a:pt x="891" y="421"/>
                  </a:lnTo>
                  <a:lnTo>
                    <a:pt x="891" y="421"/>
                  </a:lnTo>
                  <a:lnTo>
                    <a:pt x="877" y="429"/>
                  </a:lnTo>
                  <a:lnTo>
                    <a:pt x="877" y="429"/>
                  </a:lnTo>
                  <a:lnTo>
                    <a:pt x="877" y="419"/>
                  </a:lnTo>
                  <a:lnTo>
                    <a:pt x="877" y="415"/>
                  </a:lnTo>
                  <a:lnTo>
                    <a:pt x="875" y="411"/>
                  </a:lnTo>
                  <a:lnTo>
                    <a:pt x="873" y="408"/>
                  </a:lnTo>
                  <a:lnTo>
                    <a:pt x="870" y="406"/>
                  </a:lnTo>
                  <a:lnTo>
                    <a:pt x="866" y="404"/>
                  </a:lnTo>
                  <a:lnTo>
                    <a:pt x="861" y="403"/>
                  </a:lnTo>
                  <a:lnTo>
                    <a:pt x="861" y="403"/>
                  </a:lnTo>
                  <a:lnTo>
                    <a:pt x="861" y="398"/>
                  </a:lnTo>
                  <a:lnTo>
                    <a:pt x="861" y="398"/>
                  </a:lnTo>
                  <a:lnTo>
                    <a:pt x="862" y="393"/>
                  </a:lnTo>
                  <a:lnTo>
                    <a:pt x="861" y="388"/>
                  </a:lnTo>
                  <a:lnTo>
                    <a:pt x="860" y="384"/>
                  </a:lnTo>
                  <a:lnTo>
                    <a:pt x="857" y="381"/>
                  </a:lnTo>
                  <a:lnTo>
                    <a:pt x="857" y="381"/>
                  </a:lnTo>
                  <a:lnTo>
                    <a:pt x="854" y="377"/>
                  </a:lnTo>
                  <a:lnTo>
                    <a:pt x="852" y="376"/>
                  </a:lnTo>
                  <a:lnTo>
                    <a:pt x="850" y="376"/>
                  </a:lnTo>
                  <a:lnTo>
                    <a:pt x="850" y="376"/>
                  </a:lnTo>
                  <a:lnTo>
                    <a:pt x="843" y="376"/>
                  </a:lnTo>
                  <a:lnTo>
                    <a:pt x="836" y="377"/>
                  </a:lnTo>
                  <a:lnTo>
                    <a:pt x="830" y="380"/>
                  </a:lnTo>
                  <a:lnTo>
                    <a:pt x="824" y="384"/>
                  </a:lnTo>
                  <a:lnTo>
                    <a:pt x="824" y="384"/>
                  </a:lnTo>
                  <a:lnTo>
                    <a:pt x="813" y="393"/>
                  </a:lnTo>
                  <a:lnTo>
                    <a:pt x="801" y="402"/>
                  </a:lnTo>
                  <a:lnTo>
                    <a:pt x="801" y="402"/>
                  </a:lnTo>
                  <a:lnTo>
                    <a:pt x="795" y="405"/>
                  </a:lnTo>
                  <a:lnTo>
                    <a:pt x="789" y="409"/>
                  </a:lnTo>
                  <a:lnTo>
                    <a:pt x="789" y="409"/>
                  </a:lnTo>
                  <a:lnTo>
                    <a:pt x="780" y="416"/>
                  </a:lnTo>
                  <a:lnTo>
                    <a:pt x="770" y="421"/>
                  </a:lnTo>
                  <a:lnTo>
                    <a:pt x="760" y="426"/>
                  </a:lnTo>
                  <a:lnTo>
                    <a:pt x="749" y="429"/>
                  </a:lnTo>
                  <a:lnTo>
                    <a:pt x="749" y="429"/>
                  </a:lnTo>
                  <a:lnTo>
                    <a:pt x="746" y="429"/>
                  </a:lnTo>
                  <a:lnTo>
                    <a:pt x="742" y="429"/>
                  </a:lnTo>
                  <a:lnTo>
                    <a:pt x="742" y="429"/>
                  </a:lnTo>
                  <a:lnTo>
                    <a:pt x="725" y="424"/>
                  </a:lnTo>
                  <a:lnTo>
                    <a:pt x="725" y="424"/>
                  </a:lnTo>
                  <a:lnTo>
                    <a:pt x="721" y="416"/>
                  </a:lnTo>
                  <a:lnTo>
                    <a:pt x="718" y="412"/>
                  </a:lnTo>
                  <a:lnTo>
                    <a:pt x="715" y="409"/>
                  </a:lnTo>
                  <a:lnTo>
                    <a:pt x="715" y="409"/>
                  </a:lnTo>
                  <a:lnTo>
                    <a:pt x="713" y="407"/>
                  </a:lnTo>
                  <a:lnTo>
                    <a:pt x="712" y="405"/>
                  </a:lnTo>
                  <a:lnTo>
                    <a:pt x="712" y="403"/>
                  </a:lnTo>
                  <a:lnTo>
                    <a:pt x="713" y="401"/>
                  </a:lnTo>
                  <a:lnTo>
                    <a:pt x="713" y="401"/>
                  </a:lnTo>
                  <a:lnTo>
                    <a:pt x="717" y="394"/>
                  </a:lnTo>
                  <a:lnTo>
                    <a:pt x="722" y="388"/>
                  </a:lnTo>
                  <a:lnTo>
                    <a:pt x="722" y="388"/>
                  </a:lnTo>
                  <a:lnTo>
                    <a:pt x="730" y="380"/>
                  </a:lnTo>
                  <a:lnTo>
                    <a:pt x="738" y="372"/>
                  </a:lnTo>
                  <a:lnTo>
                    <a:pt x="738" y="372"/>
                  </a:lnTo>
                  <a:lnTo>
                    <a:pt x="743" y="366"/>
                  </a:lnTo>
                  <a:lnTo>
                    <a:pt x="748" y="360"/>
                  </a:lnTo>
                  <a:lnTo>
                    <a:pt x="751" y="353"/>
                  </a:lnTo>
                  <a:lnTo>
                    <a:pt x="755" y="347"/>
                  </a:lnTo>
                  <a:lnTo>
                    <a:pt x="755" y="347"/>
                  </a:lnTo>
                  <a:lnTo>
                    <a:pt x="758" y="337"/>
                  </a:lnTo>
                  <a:lnTo>
                    <a:pt x="761" y="326"/>
                  </a:lnTo>
                  <a:lnTo>
                    <a:pt x="761" y="326"/>
                  </a:lnTo>
                  <a:lnTo>
                    <a:pt x="761" y="320"/>
                  </a:lnTo>
                  <a:lnTo>
                    <a:pt x="761" y="315"/>
                  </a:lnTo>
                  <a:lnTo>
                    <a:pt x="760" y="309"/>
                  </a:lnTo>
                  <a:lnTo>
                    <a:pt x="758" y="304"/>
                  </a:lnTo>
                  <a:lnTo>
                    <a:pt x="754" y="293"/>
                  </a:lnTo>
                  <a:lnTo>
                    <a:pt x="748" y="283"/>
                  </a:lnTo>
                  <a:lnTo>
                    <a:pt x="748" y="283"/>
                  </a:lnTo>
                  <a:lnTo>
                    <a:pt x="741" y="274"/>
                  </a:lnTo>
                  <a:lnTo>
                    <a:pt x="733" y="266"/>
                  </a:lnTo>
                  <a:lnTo>
                    <a:pt x="725" y="260"/>
                  </a:lnTo>
                  <a:lnTo>
                    <a:pt x="715" y="254"/>
                  </a:lnTo>
                  <a:lnTo>
                    <a:pt x="715" y="254"/>
                  </a:lnTo>
                  <a:lnTo>
                    <a:pt x="708" y="249"/>
                  </a:lnTo>
                  <a:lnTo>
                    <a:pt x="703" y="242"/>
                  </a:lnTo>
                  <a:lnTo>
                    <a:pt x="700" y="235"/>
                  </a:lnTo>
                  <a:lnTo>
                    <a:pt x="697" y="227"/>
                  </a:lnTo>
                  <a:lnTo>
                    <a:pt x="697" y="227"/>
                  </a:lnTo>
                  <a:lnTo>
                    <a:pt x="694" y="211"/>
                  </a:lnTo>
                  <a:lnTo>
                    <a:pt x="694" y="211"/>
                  </a:lnTo>
                  <a:lnTo>
                    <a:pt x="694" y="204"/>
                  </a:lnTo>
                  <a:lnTo>
                    <a:pt x="694" y="204"/>
                  </a:lnTo>
                  <a:lnTo>
                    <a:pt x="699" y="204"/>
                  </a:lnTo>
                  <a:lnTo>
                    <a:pt x="702" y="205"/>
                  </a:lnTo>
                  <a:lnTo>
                    <a:pt x="709" y="209"/>
                  </a:lnTo>
                  <a:lnTo>
                    <a:pt x="709" y="209"/>
                  </a:lnTo>
                  <a:lnTo>
                    <a:pt x="717" y="214"/>
                  </a:lnTo>
                  <a:lnTo>
                    <a:pt x="725" y="218"/>
                  </a:lnTo>
                  <a:lnTo>
                    <a:pt x="734" y="220"/>
                  </a:lnTo>
                  <a:lnTo>
                    <a:pt x="739" y="221"/>
                  </a:lnTo>
                  <a:lnTo>
                    <a:pt x="744" y="220"/>
                  </a:lnTo>
                  <a:lnTo>
                    <a:pt x="744" y="220"/>
                  </a:lnTo>
                  <a:lnTo>
                    <a:pt x="749" y="219"/>
                  </a:lnTo>
                  <a:lnTo>
                    <a:pt x="753" y="217"/>
                  </a:lnTo>
                  <a:lnTo>
                    <a:pt x="756" y="214"/>
                  </a:lnTo>
                  <a:lnTo>
                    <a:pt x="758" y="209"/>
                  </a:lnTo>
                  <a:lnTo>
                    <a:pt x="758" y="209"/>
                  </a:lnTo>
                  <a:lnTo>
                    <a:pt x="758" y="203"/>
                  </a:lnTo>
                  <a:lnTo>
                    <a:pt x="758" y="197"/>
                  </a:lnTo>
                  <a:lnTo>
                    <a:pt x="758" y="197"/>
                  </a:lnTo>
                  <a:lnTo>
                    <a:pt x="758" y="189"/>
                  </a:lnTo>
                  <a:lnTo>
                    <a:pt x="757" y="181"/>
                  </a:lnTo>
                  <a:lnTo>
                    <a:pt x="755" y="174"/>
                  </a:lnTo>
                  <a:lnTo>
                    <a:pt x="751" y="167"/>
                  </a:lnTo>
                  <a:lnTo>
                    <a:pt x="751" y="167"/>
                  </a:lnTo>
                  <a:lnTo>
                    <a:pt x="749" y="160"/>
                  </a:lnTo>
                  <a:lnTo>
                    <a:pt x="746" y="153"/>
                  </a:lnTo>
                  <a:lnTo>
                    <a:pt x="742" y="140"/>
                  </a:lnTo>
                  <a:lnTo>
                    <a:pt x="742" y="140"/>
                  </a:lnTo>
                  <a:lnTo>
                    <a:pt x="742" y="137"/>
                  </a:lnTo>
                  <a:lnTo>
                    <a:pt x="743" y="135"/>
                  </a:lnTo>
                  <a:lnTo>
                    <a:pt x="743" y="135"/>
                  </a:lnTo>
                  <a:lnTo>
                    <a:pt x="759" y="118"/>
                  </a:lnTo>
                  <a:lnTo>
                    <a:pt x="759" y="118"/>
                  </a:lnTo>
                  <a:lnTo>
                    <a:pt x="765" y="113"/>
                  </a:lnTo>
                  <a:lnTo>
                    <a:pt x="771" y="107"/>
                  </a:lnTo>
                  <a:lnTo>
                    <a:pt x="771" y="107"/>
                  </a:lnTo>
                  <a:lnTo>
                    <a:pt x="773" y="104"/>
                  </a:lnTo>
                  <a:lnTo>
                    <a:pt x="774" y="101"/>
                  </a:lnTo>
                  <a:lnTo>
                    <a:pt x="775" y="98"/>
                  </a:lnTo>
                  <a:lnTo>
                    <a:pt x="775" y="94"/>
                  </a:lnTo>
                  <a:lnTo>
                    <a:pt x="774" y="91"/>
                  </a:lnTo>
                  <a:lnTo>
                    <a:pt x="773" y="88"/>
                  </a:lnTo>
                  <a:lnTo>
                    <a:pt x="771" y="86"/>
                  </a:lnTo>
                  <a:lnTo>
                    <a:pt x="768" y="83"/>
                  </a:lnTo>
                  <a:lnTo>
                    <a:pt x="768" y="83"/>
                  </a:lnTo>
                  <a:lnTo>
                    <a:pt x="765" y="81"/>
                  </a:lnTo>
                  <a:lnTo>
                    <a:pt x="761" y="80"/>
                  </a:lnTo>
                  <a:lnTo>
                    <a:pt x="754" y="79"/>
                  </a:lnTo>
                  <a:lnTo>
                    <a:pt x="754" y="79"/>
                  </a:lnTo>
                  <a:lnTo>
                    <a:pt x="722" y="79"/>
                  </a:lnTo>
                  <a:lnTo>
                    <a:pt x="722" y="79"/>
                  </a:lnTo>
                  <a:lnTo>
                    <a:pt x="717" y="78"/>
                  </a:lnTo>
                  <a:lnTo>
                    <a:pt x="713" y="77"/>
                  </a:lnTo>
                  <a:lnTo>
                    <a:pt x="709" y="73"/>
                  </a:lnTo>
                  <a:lnTo>
                    <a:pt x="707" y="69"/>
                  </a:lnTo>
                  <a:lnTo>
                    <a:pt x="707" y="69"/>
                  </a:lnTo>
                  <a:lnTo>
                    <a:pt x="703" y="59"/>
                  </a:lnTo>
                  <a:lnTo>
                    <a:pt x="700" y="49"/>
                  </a:lnTo>
                  <a:lnTo>
                    <a:pt x="700" y="49"/>
                  </a:lnTo>
                  <a:lnTo>
                    <a:pt x="697" y="40"/>
                  </a:lnTo>
                  <a:lnTo>
                    <a:pt x="694" y="32"/>
                  </a:lnTo>
                  <a:lnTo>
                    <a:pt x="687" y="16"/>
                  </a:lnTo>
                  <a:lnTo>
                    <a:pt x="687" y="16"/>
                  </a:lnTo>
                  <a:lnTo>
                    <a:pt x="684" y="11"/>
                  </a:lnTo>
                  <a:lnTo>
                    <a:pt x="681" y="7"/>
                  </a:lnTo>
                  <a:lnTo>
                    <a:pt x="677" y="3"/>
                  </a:lnTo>
                  <a:lnTo>
                    <a:pt x="673" y="0"/>
                  </a:lnTo>
                  <a:lnTo>
                    <a:pt x="673" y="0"/>
                  </a:lnTo>
                  <a:lnTo>
                    <a:pt x="667" y="0"/>
                  </a:lnTo>
                  <a:lnTo>
                    <a:pt x="667" y="0"/>
                  </a:lnTo>
                  <a:lnTo>
                    <a:pt x="662" y="6"/>
                  </a:lnTo>
                  <a:lnTo>
                    <a:pt x="662" y="6"/>
                  </a:lnTo>
                  <a:lnTo>
                    <a:pt x="659" y="9"/>
                  </a:lnTo>
                  <a:lnTo>
                    <a:pt x="657" y="13"/>
                  </a:lnTo>
                  <a:lnTo>
                    <a:pt x="657" y="13"/>
                  </a:lnTo>
                  <a:lnTo>
                    <a:pt x="644" y="44"/>
                  </a:lnTo>
                  <a:lnTo>
                    <a:pt x="644" y="44"/>
                  </a:lnTo>
                  <a:lnTo>
                    <a:pt x="641" y="54"/>
                  </a:lnTo>
                  <a:lnTo>
                    <a:pt x="641" y="54"/>
                  </a:lnTo>
                  <a:lnTo>
                    <a:pt x="639" y="61"/>
                  </a:lnTo>
                  <a:lnTo>
                    <a:pt x="635" y="67"/>
                  </a:lnTo>
                  <a:lnTo>
                    <a:pt x="630" y="72"/>
                  </a:lnTo>
                  <a:lnTo>
                    <a:pt x="627" y="74"/>
                  </a:lnTo>
                  <a:lnTo>
                    <a:pt x="624" y="76"/>
                  </a:lnTo>
                  <a:lnTo>
                    <a:pt x="624" y="76"/>
                  </a:lnTo>
                  <a:lnTo>
                    <a:pt x="586" y="87"/>
                  </a:lnTo>
                  <a:lnTo>
                    <a:pt x="586" y="87"/>
                  </a:lnTo>
                  <a:lnTo>
                    <a:pt x="577" y="91"/>
                  </a:lnTo>
                  <a:lnTo>
                    <a:pt x="572" y="93"/>
                  </a:lnTo>
                  <a:lnTo>
                    <a:pt x="568" y="97"/>
                  </a:lnTo>
                  <a:lnTo>
                    <a:pt x="568" y="97"/>
                  </a:lnTo>
                  <a:lnTo>
                    <a:pt x="566" y="100"/>
                  </a:lnTo>
                  <a:lnTo>
                    <a:pt x="564" y="103"/>
                  </a:lnTo>
                  <a:lnTo>
                    <a:pt x="564" y="107"/>
                  </a:lnTo>
                  <a:lnTo>
                    <a:pt x="564" y="111"/>
                  </a:lnTo>
                  <a:lnTo>
                    <a:pt x="564" y="111"/>
                  </a:lnTo>
                  <a:lnTo>
                    <a:pt x="567" y="117"/>
                  </a:lnTo>
                  <a:lnTo>
                    <a:pt x="570" y="122"/>
                  </a:lnTo>
                  <a:lnTo>
                    <a:pt x="574" y="127"/>
                  </a:lnTo>
                  <a:lnTo>
                    <a:pt x="580" y="131"/>
                  </a:lnTo>
                  <a:lnTo>
                    <a:pt x="580" y="131"/>
                  </a:lnTo>
                  <a:lnTo>
                    <a:pt x="589" y="136"/>
                  </a:lnTo>
                  <a:lnTo>
                    <a:pt x="599" y="139"/>
                  </a:lnTo>
                  <a:lnTo>
                    <a:pt x="599" y="139"/>
                  </a:lnTo>
                  <a:lnTo>
                    <a:pt x="603" y="142"/>
                  </a:lnTo>
                  <a:lnTo>
                    <a:pt x="606" y="144"/>
                  </a:lnTo>
                  <a:lnTo>
                    <a:pt x="607" y="148"/>
                  </a:lnTo>
                  <a:lnTo>
                    <a:pt x="607" y="153"/>
                  </a:lnTo>
                  <a:lnTo>
                    <a:pt x="607" y="153"/>
                  </a:lnTo>
                  <a:lnTo>
                    <a:pt x="602" y="167"/>
                  </a:lnTo>
                  <a:lnTo>
                    <a:pt x="602" y="167"/>
                  </a:lnTo>
                  <a:lnTo>
                    <a:pt x="594" y="192"/>
                  </a:lnTo>
                  <a:lnTo>
                    <a:pt x="594" y="192"/>
                  </a:lnTo>
                  <a:lnTo>
                    <a:pt x="590" y="205"/>
                  </a:lnTo>
                  <a:lnTo>
                    <a:pt x="589" y="212"/>
                  </a:lnTo>
                  <a:lnTo>
                    <a:pt x="589" y="218"/>
                  </a:lnTo>
                  <a:lnTo>
                    <a:pt x="589" y="218"/>
                  </a:lnTo>
                  <a:lnTo>
                    <a:pt x="590" y="222"/>
                  </a:lnTo>
                  <a:lnTo>
                    <a:pt x="591" y="225"/>
                  </a:lnTo>
                  <a:lnTo>
                    <a:pt x="591" y="225"/>
                  </a:lnTo>
                  <a:lnTo>
                    <a:pt x="595" y="229"/>
                  </a:lnTo>
                  <a:lnTo>
                    <a:pt x="601" y="231"/>
                  </a:lnTo>
                  <a:lnTo>
                    <a:pt x="606" y="232"/>
                  </a:lnTo>
                  <a:lnTo>
                    <a:pt x="612" y="231"/>
                  </a:lnTo>
                  <a:lnTo>
                    <a:pt x="612" y="231"/>
                  </a:lnTo>
                  <a:lnTo>
                    <a:pt x="624" y="226"/>
                  </a:lnTo>
                  <a:lnTo>
                    <a:pt x="635" y="220"/>
                  </a:lnTo>
                  <a:lnTo>
                    <a:pt x="658" y="207"/>
                  </a:lnTo>
                  <a:lnTo>
                    <a:pt x="658" y="207"/>
                  </a:lnTo>
                  <a:lnTo>
                    <a:pt x="661" y="205"/>
                  </a:lnTo>
                  <a:lnTo>
                    <a:pt x="661" y="205"/>
                  </a:lnTo>
                  <a:lnTo>
                    <a:pt x="663" y="206"/>
                  </a:lnTo>
                  <a:lnTo>
                    <a:pt x="663" y="206"/>
                  </a:lnTo>
                  <a:lnTo>
                    <a:pt x="652" y="235"/>
                  </a:lnTo>
                  <a:lnTo>
                    <a:pt x="652" y="235"/>
                  </a:lnTo>
                  <a:lnTo>
                    <a:pt x="648" y="244"/>
                  </a:lnTo>
                  <a:lnTo>
                    <a:pt x="643" y="253"/>
                  </a:lnTo>
                  <a:lnTo>
                    <a:pt x="631" y="269"/>
                  </a:lnTo>
                  <a:lnTo>
                    <a:pt x="631" y="269"/>
                  </a:lnTo>
                  <a:lnTo>
                    <a:pt x="621" y="283"/>
                  </a:lnTo>
                  <a:lnTo>
                    <a:pt x="613" y="297"/>
                  </a:lnTo>
                  <a:lnTo>
                    <a:pt x="609" y="305"/>
                  </a:lnTo>
                  <a:lnTo>
                    <a:pt x="606" y="313"/>
                  </a:lnTo>
                  <a:lnTo>
                    <a:pt x="604" y="321"/>
                  </a:lnTo>
                  <a:lnTo>
                    <a:pt x="603" y="330"/>
                  </a:lnTo>
                  <a:lnTo>
                    <a:pt x="603" y="330"/>
                  </a:lnTo>
                  <a:lnTo>
                    <a:pt x="603" y="338"/>
                  </a:lnTo>
                  <a:lnTo>
                    <a:pt x="603" y="345"/>
                  </a:lnTo>
                  <a:lnTo>
                    <a:pt x="604" y="353"/>
                  </a:lnTo>
                  <a:lnTo>
                    <a:pt x="608" y="359"/>
                  </a:lnTo>
                  <a:lnTo>
                    <a:pt x="608" y="359"/>
                  </a:lnTo>
                  <a:lnTo>
                    <a:pt x="615" y="370"/>
                  </a:lnTo>
                  <a:lnTo>
                    <a:pt x="623" y="380"/>
                  </a:lnTo>
                  <a:lnTo>
                    <a:pt x="623" y="380"/>
                  </a:lnTo>
                  <a:lnTo>
                    <a:pt x="630" y="385"/>
                  </a:lnTo>
                  <a:lnTo>
                    <a:pt x="637" y="389"/>
                  </a:lnTo>
                  <a:lnTo>
                    <a:pt x="644" y="392"/>
                  </a:lnTo>
                  <a:lnTo>
                    <a:pt x="652" y="394"/>
                  </a:lnTo>
                  <a:lnTo>
                    <a:pt x="652" y="394"/>
                  </a:lnTo>
                  <a:lnTo>
                    <a:pt x="655" y="395"/>
                  </a:lnTo>
                  <a:lnTo>
                    <a:pt x="658" y="396"/>
                  </a:lnTo>
                  <a:lnTo>
                    <a:pt x="660" y="397"/>
                  </a:lnTo>
                  <a:lnTo>
                    <a:pt x="660" y="400"/>
                  </a:lnTo>
                  <a:lnTo>
                    <a:pt x="660" y="400"/>
                  </a:lnTo>
                  <a:lnTo>
                    <a:pt x="661" y="408"/>
                  </a:lnTo>
                  <a:lnTo>
                    <a:pt x="660" y="412"/>
                  </a:lnTo>
                  <a:lnTo>
                    <a:pt x="659" y="414"/>
                  </a:lnTo>
                  <a:lnTo>
                    <a:pt x="657" y="415"/>
                  </a:lnTo>
                  <a:lnTo>
                    <a:pt x="657" y="415"/>
                  </a:lnTo>
                  <a:lnTo>
                    <a:pt x="651" y="419"/>
                  </a:lnTo>
                  <a:lnTo>
                    <a:pt x="646" y="424"/>
                  </a:lnTo>
                  <a:lnTo>
                    <a:pt x="642" y="430"/>
                  </a:lnTo>
                  <a:lnTo>
                    <a:pt x="641" y="434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35" y="437"/>
                  </a:lnTo>
                  <a:lnTo>
                    <a:pt x="635" y="437"/>
                  </a:lnTo>
                  <a:lnTo>
                    <a:pt x="630" y="435"/>
                  </a:lnTo>
                  <a:lnTo>
                    <a:pt x="626" y="433"/>
                  </a:lnTo>
                  <a:lnTo>
                    <a:pt x="622" y="429"/>
                  </a:lnTo>
                  <a:lnTo>
                    <a:pt x="619" y="426"/>
                  </a:lnTo>
                  <a:lnTo>
                    <a:pt x="619" y="426"/>
                  </a:lnTo>
                  <a:lnTo>
                    <a:pt x="602" y="405"/>
                  </a:lnTo>
                  <a:lnTo>
                    <a:pt x="584" y="385"/>
                  </a:lnTo>
                  <a:lnTo>
                    <a:pt x="584" y="385"/>
                  </a:lnTo>
                  <a:lnTo>
                    <a:pt x="577" y="379"/>
                  </a:lnTo>
                  <a:lnTo>
                    <a:pt x="571" y="375"/>
                  </a:lnTo>
                  <a:lnTo>
                    <a:pt x="563" y="372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2" y="370"/>
                  </a:lnTo>
                  <a:lnTo>
                    <a:pt x="552" y="370"/>
                  </a:lnTo>
                  <a:lnTo>
                    <a:pt x="549" y="371"/>
                  </a:lnTo>
                  <a:lnTo>
                    <a:pt x="546" y="373"/>
                  </a:lnTo>
                  <a:lnTo>
                    <a:pt x="541" y="379"/>
                  </a:lnTo>
                  <a:lnTo>
                    <a:pt x="539" y="386"/>
                  </a:lnTo>
                  <a:lnTo>
                    <a:pt x="539" y="390"/>
                  </a:lnTo>
                  <a:lnTo>
                    <a:pt x="539" y="393"/>
                  </a:lnTo>
                  <a:lnTo>
                    <a:pt x="539" y="393"/>
                  </a:lnTo>
                  <a:lnTo>
                    <a:pt x="544" y="409"/>
                  </a:lnTo>
                  <a:lnTo>
                    <a:pt x="549" y="424"/>
                  </a:lnTo>
                  <a:lnTo>
                    <a:pt x="549" y="424"/>
                  </a:lnTo>
                  <a:lnTo>
                    <a:pt x="555" y="434"/>
                  </a:lnTo>
                  <a:lnTo>
                    <a:pt x="561" y="444"/>
                  </a:lnTo>
                  <a:lnTo>
                    <a:pt x="561" y="444"/>
                  </a:lnTo>
                  <a:lnTo>
                    <a:pt x="564" y="450"/>
                  </a:lnTo>
                  <a:lnTo>
                    <a:pt x="566" y="457"/>
                  </a:lnTo>
                  <a:lnTo>
                    <a:pt x="566" y="457"/>
                  </a:lnTo>
                  <a:lnTo>
                    <a:pt x="560" y="453"/>
                  </a:lnTo>
                  <a:lnTo>
                    <a:pt x="555" y="448"/>
                  </a:lnTo>
                  <a:lnTo>
                    <a:pt x="544" y="439"/>
                  </a:lnTo>
                  <a:lnTo>
                    <a:pt x="544" y="439"/>
                  </a:lnTo>
                  <a:lnTo>
                    <a:pt x="521" y="418"/>
                  </a:lnTo>
                  <a:lnTo>
                    <a:pt x="521" y="418"/>
                  </a:lnTo>
                  <a:lnTo>
                    <a:pt x="517" y="417"/>
                  </a:lnTo>
                  <a:lnTo>
                    <a:pt x="514" y="416"/>
                  </a:lnTo>
                  <a:lnTo>
                    <a:pt x="511" y="416"/>
                  </a:lnTo>
                  <a:lnTo>
                    <a:pt x="507" y="417"/>
                  </a:lnTo>
                  <a:lnTo>
                    <a:pt x="507" y="417"/>
                  </a:lnTo>
                  <a:lnTo>
                    <a:pt x="503" y="419"/>
                  </a:lnTo>
                  <a:lnTo>
                    <a:pt x="499" y="422"/>
                  </a:lnTo>
                  <a:lnTo>
                    <a:pt x="497" y="425"/>
                  </a:lnTo>
                  <a:lnTo>
                    <a:pt x="495" y="429"/>
                  </a:lnTo>
                  <a:lnTo>
                    <a:pt x="494" y="434"/>
                  </a:lnTo>
                  <a:lnTo>
                    <a:pt x="493" y="438"/>
                  </a:lnTo>
                  <a:lnTo>
                    <a:pt x="494" y="442"/>
                  </a:lnTo>
                  <a:lnTo>
                    <a:pt x="496" y="446"/>
                  </a:lnTo>
                  <a:lnTo>
                    <a:pt x="496" y="446"/>
                  </a:lnTo>
                  <a:lnTo>
                    <a:pt x="499" y="452"/>
                  </a:lnTo>
                  <a:lnTo>
                    <a:pt x="501" y="458"/>
                  </a:lnTo>
                  <a:lnTo>
                    <a:pt x="501" y="458"/>
                  </a:lnTo>
                  <a:lnTo>
                    <a:pt x="498" y="463"/>
                  </a:lnTo>
                  <a:lnTo>
                    <a:pt x="496" y="468"/>
                  </a:lnTo>
                  <a:lnTo>
                    <a:pt x="494" y="473"/>
                  </a:lnTo>
                  <a:lnTo>
                    <a:pt x="494" y="479"/>
                  </a:lnTo>
                  <a:lnTo>
                    <a:pt x="494" y="479"/>
                  </a:lnTo>
                  <a:lnTo>
                    <a:pt x="495" y="483"/>
                  </a:lnTo>
                  <a:lnTo>
                    <a:pt x="496" y="487"/>
                  </a:lnTo>
                  <a:lnTo>
                    <a:pt x="499" y="493"/>
                  </a:lnTo>
                  <a:lnTo>
                    <a:pt x="499" y="493"/>
                  </a:lnTo>
                  <a:lnTo>
                    <a:pt x="501" y="497"/>
                  </a:lnTo>
                  <a:lnTo>
                    <a:pt x="505" y="500"/>
                  </a:lnTo>
                  <a:lnTo>
                    <a:pt x="505" y="500"/>
                  </a:lnTo>
                  <a:lnTo>
                    <a:pt x="515" y="508"/>
                  </a:lnTo>
                  <a:lnTo>
                    <a:pt x="520" y="511"/>
                  </a:lnTo>
                  <a:lnTo>
                    <a:pt x="525" y="514"/>
                  </a:lnTo>
                  <a:lnTo>
                    <a:pt x="525" y="514"/>
                  </a:lnTo>
                  <a:lnTo>
                    <a:pt x="531" y="518"/>
                  </a:lnTo>
                  <a:lnTo>
                    <a:pt x="537" y="522"/>
                  </a:lnTo>
                  <a:lnTo>
                    <a:pt x="537" y="522"/>
                  </a:lnTo>
                  <a:lnTo>
                    <a:pt x="533" y="527"/>
                  </a:lnTo>
                  <a:lnTo>
                    <a:pt x="530" y="533"/>
                  </a:lnTo>
                  <a:lnTo>
                    <a:pt x="529" y="539"/>
                  </a:lnTo>
                  <a:lnTo>
                    <a:pt x="528" y="545"/>
                  </a:lnTo>
                  <a:lnTo>
                    <a:pt x="528" y="545"/>
                  </a:lnTo>
                  <a:lnTo>
                    <a:pt x="528" y="550"/>
                  </a:lnTo>
                  <a:lnTo>
                    <a:pt x="528" y="550"/>
                  </a:lnTo>
                  <a:lnTo>
                    <a:pt x="529" y="555"/>
                  </a:lnTo>
                  <a:lnTo>
                    <a:pt x="532" y="558"/>
                  </a:lnTo>
                  <a:lnTo>
                    <a:pt x="539" y="564"/>
                  </a:lnTo>
                  <a:lnTo>
                    <a:pt x="539" y="564"/>
                  </a:lnTo>
                  <a:lnTo>
                    <a:pt x="543" y="569"/>
                  </a:lnTo>
                  <a:lnTo>
                    <a:pt x="549" y="572"/>
                  </a:lnTo>
                  <a:lnTo>
                    <a:pt x="555" y="573"/>
                  </a:lnTo>
                  <a:lnTo>
                    <a:pt x="561" y="574"/>
                  </a:lnTo>
                  <a:lnTo>
                    <a:pt x="561" y="574"/>
                  </a:lnTo>
                  <a:lnTo>
                    <a:pt x="566" y="574"/>
                  </a:lnTo>
                  <a:lnTo>
                    <a:pt x="569" y="576"/>
                  </a:lnTo>
                  <a:lnTo>
                    <a:pt x="572" y="579"/>
                  </a:lnTo>
                  <a:lnTo>
                    <a:pt x="575" y="582"/>
                  </a:lnTo>
                  <a:lnTo>
                    <a:pt x="575" y="582"/>
                  </a:lnTo>
                  <a:lnTo>
                    <a:pt x="568" y="585"/>
                  </a:lnTo>
                  <a:lnTo>
                    <a:pt x="560" y="587"/>
                  </a:lnTo>
                  <a:lnTo>
                    <a:pt x="552" y="588"/>
                  </a:lnTo>
                  <a:lnTo>
                    <a:pt x="544" y="588"/>
                  </a:lnTo>
                  <a:lnTo>
                    <a:pt x="544" y="588"/>
                  </a:lnTo>
                  <a:lnTo>
                    <a:pt x="540" y="588"/>
                  </a:lnTo>
                  <a:lnTo>
                    <a:pt x="535" y="589"/>
                  </a:lnTo>
                  <a:lnTo>
                    <a:pt x="535" y="589"/>
                  </a:lnTo>
                  <a:lnTo>
                    <a:pt x="529" y="589"/>
                  </a:lnTo>
                  <a:lnTo>
                    <a:pt x="529" y="589"/>
                  </a:lnTo>
                  <a:lnTo>
                    <a:pt x="508" y="586"/>
                  </a:lnTo>
                  <a:lnTo>
                    <a:pt x="508" y="586"/>
                  </a:lnTo>
                  <a:lnTo>
                    <a:pt x="501" y="585"/>
                  </a:lnTo>
                  <a:lnTo>
                    <a:pt x="501" y="585"/>
                  </a:lnTo>
                  <a:lnTo>
                    <a:pt x="479" y="582"/>
                  </a:lnTo>
                  <a:lnTo>
                    <a:pt x="479" y="582"/>
                  </a:lnTo>
                  <a:lnTo>
                    <a:pt x="476" y="582"/>
                  </a:lnTo>
                  <a:lnTo>
                    <a:pt x="474" y="580"/>
                  </a:lnTo>
                  <a:lnTo>
                    <a:pt x="472" y="578"/>
                  </a:lnTo>
                  <a:lnTo>
                    <a:pt x="471" y="575"/>
                  </a:lnTo>
                  <a:lnTo>
                    <a:pt x="471" y="575"/>
                  </a:lnTo>
                  <a:lnTo>
                    <a:pt x="470" y="569"/>
                  </a:lnTo>
                  <a:lnTo>
                    <a:pt x="470" y="569"/>
                  </a:lnTo>
                  <a:lnTo>
                    <a:pt x="469" y="563"/>
                  </a:lnTo>
                  <a:lnTo>
                    <a:pt x="465" y="558"/>
                  </a:lnTo>
                  <a:lnTo>
                    <a:pt x="461" y="554"/>
                  </a:lnTo>
                  <a:lnTo>
                    <a:pt x="455" y="552"/>
                  </a:lnTo>
                  <a:lnTo>
                    <a:pt x="455" y="552"/>
                  </a:lnTo>
                  <a:lnTo>
                    <a:pt x="449" y="549"/>
                  </a:lnTo>
                  <a:lnTo>
                    <a:pt x="444" y="545"/>
                  </a:lnTo>
                  <a:lnTo>
                    <a:pt x="444" y="545"/>
                  </a:lnTo>
                  <a:lnTo>
                    <a:pt x="441" y="541"/>
                  </a:lnTo>
                  <a:lnTo>
                    <a:pt x="437" y="538"/>
                  </a:lnTo>
                  <a:lnTo>
                    <a:pt x="433" y="536"/>
                  </a:lnTo>
                  <a:lnTo>
                    <a:pt x="427" y="536"/>
                  </a:lnTo>
                  <a:lnTo>
                    <a:pt x="427" y="536"/>
                  </a:lnTo>
                  <a:lnTo>
                    <a:pt x="437" y="525"/>
                  </a:lnTo>
                  <a:lnTo>
                    <a:pt x="437" y="525"/>
                  </a:lnTo>
                  <a:lnTo>
                    <a:pt x="444" y="517"/>
                  </a:lnTo>
                  <a:lnTo>
                    <a:pt x="444" y="517"/>
                  </a:lnTo>
                  <a:lnTo>
                    <a:pt x="451" y="509"/>
                  </a:lnTo>
                  <a:lnTo>
                    <a:pt x="457" y="500"/>
                  </a:lnTo>
                  <a:lnTo>
                    <a:pt x="459" y="495"/>
                  </a:lnTo>
                  <a:lnTo>
                    <a:pt x="461" y="490"/>
                  </a:lnTo>
                  <a:lnTo>
                    <a:pt x="462" y="485"/>
                  </a:lnTo>
                  <a:lnTo>
                    <a:pt x="462" y="479"/>
                  </a:lnTo>
                  <a:lnTo>
                    <a:pt x="462" y="479"/>
                  </a:lnTo>
                  <a:lnTo>
                    <a:pt x="461" y="468"/>
                  </a:lnTo>
                  <a:lnTo>
                    <a:pt x="459" y="458"/>
                  </a:lnTo>
                  <a:lnTo>
                    <a:pt x="457" y="453"/>
                  </a:lnTo>
                  <a:lnTo>
                    <a:pt x="455" y="448"/>
                  </a:lnTo>
                  <a:lnTo>
                    <a:pt x="452" y="444"/>
                  </a:lnTo>
                  <a:lnTo>
                    <a:pt x="448" y="440"/>
                  </a:lnTo>
                  <a:lnTo>
                    <a:pt x="448" y="440"/>
                  </a:lnTo>
                  <a:lnTo>
                    <a:pt x="443" y="435"/>
                  </a:lnTo>
                  <a:lnTo>
                    <a:pt x="439" y="429"/>
                  </a:lnTo>
                  <a:lnTo>
                    <a:pt x="437" y="423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4"/>
                  </a:lnTo>
                  <a:lnTo>
                    <a:pt x="435" y="414"/>
                  </a:lnTo>
                  <a:lnTo>
                    <a:pt x="434" y="413"/>
                  </a:lnTo>
                  <a:lnTo>
                    <a:pt x="434" y="413"/>
                  </a:lnTo>
                  <a:lnTo>
                    <a:pt x="429" y="416"/>
                  </a:lnTo>
                  <a:lnTo>
                    <a:pt x="429" y="416"/>
                  </a:lnTo>
                  <a:lnTo>
                    <a:pt x="427" y="410"/>
                  </a:lnTo>
                  <a:lnTo>
                    <a:pt x="427" y="410"/>
                  </a:lnTo>
                  <a:lnTo>
                    <a:pt x="422" y="394"/>
                  </a:lnTo>
                  <a:lnTo>
                    <a:pt x="422" y="394"/>
                  </a:lnTo>
                  <a:lnTo>
                    <a:pt x="420" y="391"/>
                  </a:lnTo>
                  <a:lnTo>
                    <a:pt x="419" y="389"/>
                  </a:lnTo>
                  <a:lnTo>
                    <a:pt x="417" y="389"/>
                  </a:lnTo>
                  <a:lnTo>
                    <a:pt x="417" y="389"/>
                  </a:lnTo>
                  <a:lnTo>
                    <a:pt x="415" y="396"/>
                  </a:lnTo>
                  <a:lnTo>
                    <a:pt x="413" y="402"/>
                  </a:lnTo>
                  <a:lnTo>
                    <a:pt x="413" y="402"/>
                  </a:lnTo>
                  <a:lnTo>
                    <a:pt x="404" y="416"/>
                  </a:lnTo>
                  <a:lnTo>
                    <a:pt x="395" y="429"/>
                  </a:lnTo>
                  <a:lnTo>
                    <a:pt x="395" y="429"/>
                  </a:lnTo>
                  <a:lnTo>
                    <a:pt x="391" y="434"/>
                  </a:lnTo>
                  <a:lnTo>
                    <a:pt x="388" y="440"/>
                  </a:lnTo>
                  <a:lnTo>
                    <a:pt x="383" y="453"/>
                  </a:lnTo>
                  <a:lnTo>
                    <a:pt x="383" y="453"/>
                  </a:lnTo>
                  <a:lnTo>
                    <a:pt x="380" y="458"/>
                  </a:lnTo>
                  <a:lnTo>
                    <a:pt x="380" y="458"/>
                  </a:lnTo>
                  <a:lnTo>
                    <a:pt x="379" y="463"/>
                  </a:lnTo>
                  <a:lnTo>
                    <a:pt x="378" y="468"/>
                  </a:lnTo>
                  <a:lnTo>
                    <a:pt x="378" y="468"/>
                  </a:lnTo>
                  <a:lnTo>
                    <a:pt x="379" y="478"/>
                  </a:lnTo>
                  <a:lnTo>
                    <a:pt x="381" y="487"/>
                  </a:lnTo>
                  <a:lnTo>
                    <a:pt x="384" y="496"/>
                  </a:lnTo>
                  <a:lnTo>
                    <a:pt x="387" y="504"/>
                  </a:lnTo>
                  <a:lnTo>
                    <a:pt x="387" y="504"/>
                  </a:lnTo>
                  <a:lnTo>
                    <a:pt x="389" y="509"/>
                  </a:lnTo>
                  <a:lnTo>
                    <a:pt x="392" y="512"/>
                  </a:lnTo>
                  <a:lnTo>
                    <a:pt x="398" y="519"/>
                  </a:lnTo>
                  <a:lnTo>
                    <a:pt x="411" y="532"/>
                  </a:lnTo>
                  <a:lnTo>
                    <a:pt x="411" y="532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2" y="535"/>
                  </a:lnTo>
                  <a:lnTo>
                    <a:pt x="409" y="535"/>
                  </a:lnTo>
                  <a:lnTo>
                    <a:pt x="404" y="534"/>
                  </a:lnTo>
                  <a:lnTo>
                    <a:pt x="399" y="531"/>
                  </a:lnTo>
                  <a:lnTo>
                    <a:pt x="397" y="531"/>
                  </a:lnTo>
                  <a:lnTo>
                    <a:pt x="394" y="530"/>
                  </a:lnTo>
                  <a:lnTo>
                    <a:pt x="394" y="530"/>
                  </a:lnTo>
                  <a:lnTo>
                    <a:pt x="397" y="557"/>
                  </a:lnTo>
                  <a:lnTo>
                    <a:pt x="397" y="557"/>
                  </a:lnTo>
                  <a:lnTo>
                    <a:pt x="379" y="543"/>
                  </a:lnTo>
                  <a:lnTo>
                    <a:pt x="379" y="543"/>
                  </a:lnTo>
                  <a:lnTo>
                    <a:pt x="376" y="541"/>
                  </a:lnTo>
                  <a:lnTo>
                    <a:pt x="372" y="540"/>
                  </a:lnTo>
                  <a:lnTo>
                    <a:pt x="369" y="540"/>
                  </a:lnTo>
                  <a:lnTo>
                    <a:pt x="366" y="541"/>
                  </a:lnTo>
                  <a:lnTo>
                    <a:pt x="366" y="541"/>
                  </a:lnTo>
                  <a:lnTo>
                    <a:pt x="360" y="544"/>
                  </a:lnTo>
                  <a:lnTo>
                    <a:pt x="356" y="548"/>
                  </a:lnTo>
                  <a:lnTo>
                    <a:pt x="352" y="552"/>
                  </a:lnTo>
                  <a:lnTo>
                    <a:pt x="349" y="557"/>
                  </a:lnTo>
                  <a:lnTo>
                    <a:pt x="349" y="557"/>
                  </a:lnTo>
                  <a:lnTo>
                    <a:pt x="347" y="567"/>
                  </a:lnTo>
                  <a:lnTo>
                    <a:pt x="347" y="576"/>
                  </a:lnTo>
                  <a:lnTo>
                    <a:pt x="348" y="584"/>
                  </a:lnTo>
                  <a:lnTo>
                    <a:pt x="351" y="593"/>
                  </a:lnTo>
                  <a:lnTo>
                    <a:pt x="351" y="593"/>
                  </a:lnTo>
                  <a:lnTo>
                    <a:pt x="354" y="601"/>
                  </a:lnTo>
                  <a:lnTo>
                    <a:pt x="358" y="609"/>
                  </a:lnTo>
                  <a:lnTo>
                    <a:pt x="367" y="623"/>
                  </a:lnTo>
                  <a:lnTo>
                    <a:pt x="367" y="623"/>
                  </a:lnTo>
                  <a:lnTo>
                    <a:pt x="361" y="621"/>
                  </a:lnTo>
                  <a:lnTo>
                    <a:pt x="361" y="621"/>
                  </a:lnTo>
                  <a:lnTo>
                    <a:pt x="349" y="618"/>
                  </a:lnTo>
                  <a:lnTo>
                    <a:pt x="344" y="617"/>
                  </a:lnTo>
                  <a:lnTo>
                    <a:pt x="338" y="617"/>
                  </a:lnTo>
                  <a:lnTo>
                    <a:pt x="332" y="618"/>
                  </a:lnTo>
                  <a:lnTo>
                    <a:pt x="326" y="620"/>
                  </a:lnTo>
                  <a:lnTo>
                    <a:pt x="321" y="622"/>
                  </a:lnTo>
                  <a:lnTo>
                    <a:pt x="315" y="625"/>
                  </a:lnTo>
                  <a:lnTo>
                    <a:pt x="315" y="625"/>
                  </a:lnTo>
                  <a:lnTo>
                    <a:pt x="310" y="629"/>
                  </a:lnTo>
                  <a:lnTo>
                    <a:pt x="306" y="635"/>
                  </a:lnTo>
                  <a:lnTo>
                    <a:pt x="305" y="638"/>
                  </a:lnTo>
                  <a:lnTo>
                    <a:pt x="304" y="642"/>
                  </a:lnTo>
                  <a:lnTo>
                    <a:pt x="304" y="646"/>
                  </a:lnTo>
                  <a:lnTo>
                    <a:pt x="304" y="650"/>
                  </a:lnTo>
                  <a:lnTo>
                    <a:pt x="304" y="650"/>
                  </a:lnTo>
                  <a:lnTo>
                    <a:pt x="306" y="658"/>
                  </a:lnTo>
                  <a:lnTo>
                    <a:pt x="308" y="665"/>
                  </a:lnTo>
                  <a:lnTo>
                    <a:pt x="308" y="665"/>
                  </a:lnTo>
                  <a:lnTo>
                    <a:pt x="311" y="669"/>
                  </a:lnTo>
                  <a:lnTo>
                    <a:pt x="315" y="674"/>
                  </a:lnTo>
                  <a:lnTo>
                    <a:pt x="315" y="674"/>
                  </a:lnTo>
                  <a:lnTo>
                    <a:pt x="320" y="678"/>
                  </a:lnTo>
                  <a:lnTo>
                    <a:pt x="326" y="682"/>
                  </a:lnTo>
                  <a:lnTo>
                    <a:pt x="326" y="682"/>
                  </a:lnTo>
                  <a:lnTo>
                    <a:pt x="318" y="685"/>
                  </a:lnTo>
                  <a:lnTo>
                    <a:pt x="312" y="690"/>
                  </a:lnTo>
                  <a:lnTo>
                    <a:pt x="308" y="695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4" y="707"/>
                  </a:lnTo>
                  <a:lnTo>
                    <a:pt x="304" y="711"/>
                  </a:lnTo>
                  <a:lnTo>
                    <a:pt x="305" y="715"/>
                  </a:lnTo>
                  <a:lnTo>
                    <a:pt x="306" y="719"/>
                  </a:lnTo>
                  <a:lnTo>
                    <a:pt x="308" y="722"/>
                  </a:lnTo>
                  <a:lnTo>
                    <a:pt x="310" y="725"/>
                  </a:lnTo>
                  <a:lnTo>
                    <a:pt x="314" y="728"/>
                  </a:lnTo>
                  <a:lnTo>
                    <a:pt x="318" y="730"/>
                  </a:lnTo>
                  <a:lnTo>
                    <a:pt x="318" y="730"/>
                  </a:lnTo>
                  <a:lnTo>
                    <a:pt x="332" y="736"/>
                  </a:lnTo>
                  <a:lnTo>
                    <a:pt x="332" y="736"/>
                  </a:lnTo>
                  <a:lnTo>
                    <a:pt x="327" y="741"/>
                  </a:lnTo>
                  <a:lnTo>
                    <a:pt x="322" y="746"/>
                  </a:lnTo>
                  <a:lnTo>
                    <a:pt x="322" y="746"/>
                  </a:lnTo>
                  <a:lnTo>
                    <a:pt x="318" y="752"/>
                  </a:lnTo>
                  <a:lnTo>
                    <a:pt x="315" y="758"/>
                  </a:lnTo>
                  <a:lnTo>
                    <a:pt x="315" y="758"/>
                  </a:lnTo>
                  <a:lnTo>
                    <a:pt x="311" y="765"/>
                  </a:lnTo>
                  <a:lnTo>
                    <a:pt x="309" y="772"/>
                  </a:lnTo>
                  <a:lnTo>
                    <a:pt x="308" y="779"/>
                  </a:lnTo>
                  <a:lnTo>
                    <a:pt x="308" y="783"/>
                  </a:lnTo>
                  <a:lnTo>
                    <a:pt x="309" y="787"/>
                  </a:lnTo>
                  <a:lnTo>
                    <a:pt x="309" y="787"/>
                  </a:lnTo>
                  <a:lnTo>
                    <a:pt x="313" y="794"/>
                  </a:lnTo>
                  <a:lnTo>
                    <a:pt x="317" y="800"/>
                  </a:lnTo>
                  <a:lnTo>
                    <a:pt x="323" y="805"/>
                  </a:lnTo>
                  <a:lnTo>
                    <a:pt x="330" y="809"/>
                  </a:lnTo>
                  <a:lnTo>
                    <a:pt x="330" y="809"/>
                  </a:lnTo>
                  <a:lnTo>
                    <a:pt x="336" y="810"/>
                  </a:lnTo>
                  <a:lnTo>
                    <a:pt x="342" y="811"/>
                  </a:lnTo>
                  <a:lnTo>
                    <a:pt x="354" y="812"/>
                  </a:lnTo>
                  <a:lnTo>
                    <a:pt x="354" y="812"/>
                  </a:lnTo>
                  <a:lnTo>
                    <a:pt x="366" y="813"/>
                  </a:lnTo>
                  <a:lnTo>
                    <a:pt x="377" y="812"/>
                  </a:lnTo>
                  <a:lnTo>
                    <a:pt x="388" y="810"/>
                  </a:lnTo>
                  <a:lnTo>
                    <a:pt x="398" y="807"/>
                  </a:lnTo>
                  <a:lnTo>
                    <a:pt x="398" y="807"/>
                  </a:lnTo>
                  <a:lnTo>
                    <a:pt x="421" y="801"/>
                  </a:lnTo>
                  <a:lnTo>
                    <a:pt x="421" y="801"/>
                  </a:lnTo>
                  <a:lnTo>
                    <a:pt x="424" y="806"/>
                  </a:lnTo>
                  <a:lnTo>
                    <a:pt x="427" y="811"/>
                  </a:lnTo>
                  <a:lnTo>
                    <a:pt x="431" y="815"/>
                  </a:lnTo>
                  <a:lnTo>
                    <a:pt x="436" y="818"/>
                  </a:lnTo>
                  <a:lnTo>
                    <a:pt x="440" y="821"/>
                  </a:lnTo>
                  <a:lnTo>
                    <a:pt x="446" y="823"/>
                  </a:lnTo>
                  <a:lnTo>
                    <a:pt x="452" y="824"/>
                  </a:lnTo>
                  <a:lnTo>
                    <a:pt x="458" y="825"/>
                  </a:lnTo>
                  <a:lnTo>
                    <a:pt x="458" y="825"/>
                  </a:lnTo>
                  <a:lnTo>
                    <a:pt x="452" y="832"/>
                  </a:lnTo>
                  <a:lnTo>
                    <a:pt x="445" y="837"/>
                  </a:lnTo>
                  <a:lnTo>
                    <a:pt x="438" y="843"/>
                  </a:lnTo>
                  <a:lnTo>
                    <a:pt x="431" y="848"/>
                  </a:lnTo>
                  <a:lnTo>
                    <a:pt x="431" y="848"/>
                  </a:lnTo>
                  <a:lnTo>
                    <a:pt x="420" y="815"/>
                  </a:lnTo>
                  <a:lnTo>
                    <a:pt x="420" y="815"/>
                  </a:lnTo>
                  <a:lnTo>
                    <a:pt x="419" y="812"/>
                  </a:lnTo>
                  <a:lnTo>
                    <a:pt x="418" y="810"/>
                  </a:lnTo>
                  <a:lnTo>
                    <a:pt x="415" y="810"/>
                  </a:lnTo>
                  <a:lnTo>
                    <a:pt x="412" y="811"/>
                  </a:lnTo>
                  <a:lnTo>
                    <a:pt x="412" y="811"/>
                  </a:lnTo>
                  <a:lnTo>
                    <a:pt x="375" y="820"/>
                  </a:lnTo>
                  <a:lnTo>
                    <a:pt x="375" y="820"/>
                  </a:lnTo>
                  <a:lnTo>
                    <a:pt x="362" y="824"/>
                  </a:lnTo>
                  <a:lnTo>
                    <a:pt x="362" y="824"/>
                  </a:lnTo>
                  <a:lnTo>
                    <a:pt x="361" y="840"/>
                  </a:lnTo>
                  <a:lnTo>
                    <a:pt x="358" y="857"/>
                  </a:lnTo>
                  <a:lnTo>
                    <a:pt x="356" y="873"/>
                  </a:lnTo>
                  <a:lnTo>
                    <a:pt x="354" y="890"/>
                  </a:lnTo>
                  <a:lnTo>
                    <a:pt x="354" y="890"/>
                  </a:lnTo>
                  <a:lnTo>
                    <a:pt x="351" y="891"/>
                  </a:lnTo>
                  <a:lnTo>
                    <a:pt x="347" y="891"/>
                  </a:lnTo>
                  <a:lnTo>
                    <a:pt x="347" y="891"/>
                  </a:lnTo>
                  <a:lnTo>
                    <a:pt x="329" y="889"/>
                  </a:lnTo>
                  <a:lnTo>
                    <a:pt x="329" y="889"/>
                  </a:lnTo>
                  <a:lnTo>
                    <a:pt x="318" y="887"/>
                  </a:lnTo>
                  <a:lnTo>
                    <a:pt x="307" y="884"/>
                  </a:lnTo>
                  <a:lnTo>
                    <a:pt x="297" y="880"/>
                  </a:lnTo>
                  <a:lnTo>
                    <a:pt x="287" y="874"/>
                  </a:lnTo>
                  <a:lnTo>
                    <a:pt x="287" y="874"/>
                  </a:lnTo>
                  <a:lnTo>
                    <a:pt x="275" y="868"/>
                  </a:lnTo>
                  <a:lnTo>
                    <a:pt x="263" y="862"/>
                  </a:lnTo>
                  <a:lnTo>
                    <a:pt x="263" y="862"/>
                  </a:lnTo>
                  <a:lnTo>
                    <a:pt x="259" y="860"/>
                  </a:lnTo>
                  <a:lnTo>
                    <a:pt x="255" y="860"/>
                  </a:lnTo>
                  <a:lnTo>
                    <a:pt x="251" y="860"/>
                  </a:lnTo>
                  <a:lnTo>
                    <a:pt x="247" y="861"/>
                  </a:lnTo>
                  <a:lnTo>
                    <a:pt x="244" y="863"/>
                  </a:lnTo>
                  <a:lnTo>
                    <a:pt x="241" y="865"/>
                  </a:lnTo>
                  <a:lnTo>
                    <a:pt x="238" y="869"/>
                  </a:lnTo>
                  <a:lnTo>
                    <a:pt x="236" y="872"/>
                  </a:lnTo>
                  <a:lnTo>
                    <a:pt x="236" y="872"/>
                  </a:lnTo>
                  <a:lnTo>
                    <a:pt x="234" y="879"/>
                  </a:lnTo>
                  <a:lnTo>
                    <a:pt x="232" y="886"/>
                  </a:lnTo>
                  <a:lnTo>
                    <a:pt x="230" y="893"/>
                  </a:lnTo>
                  <a:lnTo>
                    <a:pt x="231" y="900"/>
                  </a:lnTo>
                  <a:lnTo>
                    <a:pt x="231" y="900"/>
                  </a:lnTo>
                  <a:lnTo>
                    <a:pt x="225" y="899"/>
                  </a:lnTo>
                  <a:lnTo>
                    <a:pt x="220" y="899"/>
                  </a:lnTo>
                  <a:lnTo>
                    <a:pt x="215" y="900"/>
                  </a:lnTo>
                  <a:lnTo>
                    <a:pt x="210" y="901"/>
                  </a:lnTo>
                  <a:lnTo>
                    <a:pt x="210" y="901"/>
                  </a:lnTo>
                  <a:lnTo>
                    <a:pt x="206" y="903"/>
                  </a:lnTo>
                  <a:lnTo>
                    <a:pt x="202" y="905"/>
                  </a:lnTo>
                  <a:lnTo>
                    <a:pt x="199" y="908"/>
                  </a:lnTo>
                  <a:lnTo>
                    <a:pt x="196" y="911"/>
                  </a:lnTo>
                  <a:lnTo>
                    <a:pt x="194" y="914"/>
                  </a:lnTo>
                  <a:lnTo>
                    <a:pt x="192" y="918"/>
                  </a:lnTo>
                  <a:lnTo>
                    <a:pt x="191" y="922"/>
                  </a:lnTo>
                  <a:lnTo>
                    <a:pt x="191" y="927"/>
                  </a:lnTo>
                  <a:lnTo>
                    <a:pt x="191" y="927"/>
                  </a:lnTo>
                  <a:lnTo>
                    <a:pt x="192" y="934"/>
                  </a:lnTo>
                  <a:lnTo>
                    <a:pt x="194" y="941"/>
                  </a:lnTo>
                  <a:lnTo>
                    <a:pt x="197" y="948"/>
                  </a:lnTo>
                  <a:lnTo>
                    <a:pt x="201" y="954"/>
                  </a:lnTo>
                  <a:lnTo>
                    <a:pt x="201" y="954"/>
                  </a:lnTo>
                  <a:lnTo>
                    <a:pt x="205" y="958"/>
                  </a:lnTo>
                  <a:lnTo>
                    <a:pt x="209" y="963"/>
                  </a:lnTo>
                  <a:lnTo>
                    <a:pt x="209" y="963"/>
                  </a:lnTo>
                  <a:lnTo>
                    <a:pt x="222" y="973"/>
                  </a:lnTo>
                  <a:lnTo>
                    <a:pt x="222" y="973"/>
                  </a:lnTo>
                  <a:lnTo>
                    <a:pt x="214" y="977"/>
                  </a:lnTo>
                  <a:lnTo>
                    <a:pt x="214" y="977"/>
                  </a:lnTo>
                  <a:lnTo>
                    <a:pt x="210" y="979"/>
                  </a:lnTo>
                  <a:lnTo>
                    <a:pt x="207" y="982"/>
                  </a:lnTo>
                  <a:lnTo>
                    <a:pt x="205" y="985"/>
                  </a:lnTo>
                  <a:lnTo>
                    <a:pt x="204" y="989"/>
                  </a:lnTo>
                  <a:lnTo>
                    <a:pt x="204" y="989"/>
                  </a:lnTo>
                  <a:lnTo>
                    <a:pt x="204" y="996"/>
                  </a:lnTo>
                  <a:lnTo>
                    <a:pt x="206" y="1002"/>
                  </a:lnTo>
                  <a:lnTo>
                    <a:pt x="209" y="1007"/>
                  </a:lnTo>
                  <a:lnTo>
                    <a:pt x="213" y="1012"/>
                  </a:lnTo>
                  <a:lnTo>
                    <a:pt x="213" y="1012"/>
                  </a:lnTo>
                  <a:lnTo>
                    <a:pt x="218" y="1016"/>
                  </a:lnTo>
                  <a:lnTo>
                    <a:pt x="223" y="1020"/>
                  </a:lnTo>
                  <a:lnTo>
                    <a:pt x="229" y="1022"/>
                  </a:lnTo>
                  <a:lnTo>
                    <a:pt x="236" y="1024"/>
                  </a:lnTo>
                  <a:lnTo>
                    <a:pt x="236" y="1024"/>
                  </a:lnTo>
                  <a:lnTo>
                    <a:pt x="248" y="1025"/>
                  </a:lnTo>
                  <a:lnTo>
                    <a:pt x="248" y="1025"/>
                  </a:lnTo>
                  <a:lnTo>
                    <a:pt x="242" y="1029"/>
                  </a:lnTo>
                  <a:lnTo>
                    <a:pt x="242" y="1029"/>
                  </a:lnTo>
                  <a:lnTo>
                    <a:pt x="238" y="1032"/>
                  </a:lnTo>
                  <a:lnTo>
                    <a:pt x="234" y="1036"/>
                  </a:lnTo>
                  <a:lnTo>
                    <a:pt x="231" y="1040"/>
                  </a:lnTo>
                  <a:lnTo>
                    <a:pt x="229" y="1045"/>
                  </a:lnTo>
                  <a:lnTo>
                    <a:pt x="229" y="1045"/>
                  </a:lnTo>
                  <a:lnTo>
                    <a:pt x="226" y="1054"/>
                  </a:lnTo>
                  <a:lnTo>
                    <a:pt x="226" y="1063"/>
                  </a:lnTo>
                  <a:lnTo>
                    <a:pt x="228" y="1071"/>
                  </a:lnTo>
                  <a:lnTo>
                    <a:pt x="232" y="1080"/>
                  </a:lnTo>
                  <a:lnTo>
                    <a:pt x="232" y="1080"/>
                  </a:lnTo>
                  <a:lnTo>
                    <a:pt x="236" y="1084"/>
                  </a:lnTo>
                  <a:lnTo>
                    <a:pt x="241" y="1086"/>
                  </a:lnTo>
                  <a:lnTo>
                    <a:pt x="241" y="1086"/>
                  </a:lnTo>
                  <a:lnTo>
                    <a:pt x="247" y="1087"/>
                  </a:lnTo>
                  <a:lnTo>
                    <a:pt x="252" y="1088"/>
                  </a:lnTo>
                  <a:lnTo>
                    <a:pt x="258" y="1088"/>
                  </a:lnTo>
                  <a:lnTo>
                    <a:pt x="264" y="1087"/>
                  </a:lnTo>
                  <a:lnTo>
                    <a:pt x="264" y="1087"/>
                  </a:lnTo>
                  <a:lnTo>
                    <a:pt x="285" y="1082"/>
                  </a:lnTo>
                  <a:lnTo>
                    <a:pt x="285" y="1082"/>
                  </a:lnTo>
                  <a:lnTo>
                    <a:pt x="286" y="1091"/>
                  </a:lnTo>
                  <a:lnTo>
                    <a:pt x="286" y="1091"/>
                  </a:lnTo>
                  <a:lnTo>
                    <a:pt x="287" y="1094"/>
                  </a:lnTo>
                  <a:lnTo>
                    <a:pt x="288" y="1097"/>
                  </a:lnTo>
                  <a:lnTo>
                    <a:pt x="290" y="1099"/>
                  </a:lnTo>
                  <a:lnTo>
                    <a:pt x="293" y="1100"/>
                  </a:lnTo>
                  <a:lnTo>
                    <a:pt x="293" y="1100"/>
                  </a:lnTo>
                  <a:lnTo>
                    <a:pt x="301" y="1103"/>
                  </a:lnTo>
                  <a:lnTo>
                    <a:pt x="305" y="1103"/>
                  </a:lnTo>
                  <a:lnTo>
                    <a:pt x="309" y="1102"/>
                  </a:lnTo>
                  <a:lnTo>
                    <a:pt x="309" y="1102"/>
                  </a:lnTo>
                  <a:lnTo>
                    <a:pt x="315" y="1100"/>
                  </a:lnTo>
                  <a:lnTo>
                    <a:pt x="322" y="1099"/>
                  </a:lnTo>
                  <a:lnTo>
                    <a:pt x="322" y="1099"/>
                  </a:lnTo>
                  <a:lnTo>
                    <a:pt x="323" y="1102"/>
                  </a:lnTo>
                  <a:lnTo>
                    <a:pt x="323" y="1102"/>
                  </a:lnTo>
                  <a:lnTo>
                    <a:pt x="327" y="1109"/>
                  </a:lnTo>
                  <a:lnTo>
                    <a:pt x="332" y="1116"/>
                  </a:lnTo>
                  <a:lnTo>
                    <a:pt x="338" y="1121"/>
                  </a:lnTo>
                  <a:lnTo>
                    <a:pt x="345" y="1125"/>
                  </a:lnTo>
                  <a:lnTo>
                    <a:pt x="345" y="1125"/>
                  </a:lnTo>
                  <a:lnTo>
                    <a:pt x="354" y="1128"/>
                  </a:lnTo>
                  <a:lnTo>
                    <a:pt x="364" y="1131"/>
                  </a:lnTo>
                  <a:lnTo>
                    <a:pt x="374" y="1132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406" y="1133"/>
                  </a:lnTo>
                  <a:lnTo>
                    <a:pt x="406" y="1133"/>
                  </a:lnTo>
                  <a:lnTo>
                    <a:pt x="403" y="1137"/>
                  </a:lnTo>
                  <a:lnTo>
                    <a:pt x="401" y="1139"/>
                  </a:lnTo>
                  <a:lnTo>
                    <a:pt x="401" y="1139"/>
                  </a:lnTo>
                  <a:lnTo>
                    <a:pt x="391" y="1146"/>
                  </a:lnTo>
                  <a:lnTo>
                    <a:pt x="380" y="1152"/>
                  </a:lnTo>
                  <a:lnTo>
                    <a:pt x="380" y="1152"/>
                  </a:lnTo>
                  <a:lnTo>
                    <a:pt x="365" y="1159"/>
                  </a:lnTo>
                  <a:lnTo>
                    <a:pt x="350" y="1166"/>
                  </a:lnTo>
                  <a:lnTo>
                    <a:pt x="350" y="1166"/>
                  </a:lnTo>
                  <a:lnTo>
                    <a:pt x="322" y="1177"/>
                  </a:lnTo>
                  <a:lnTo>
                    <a:pt x="322" y="1177"/>
                  </a:lnTo>
                  <a:lnTo>
                    <a:pt x="322" y="1173"/>
                  </a:lnTo>
                  <a:lnTo>
                    <a:pt x="323" y="1169"/>
                  </a:lnTo>
                  <a:lnTo>
                    <a:pt x="325" y="1160"/>
                  </a:lnTo>
                  <a:lnTo>
                    <a:pt x="328" y="1152"/>
                  </a:lnTo>
                  <a:lnTo>
                    <a:pt x="328" y="1148"/>
                  </a:lnTo>
                  <a:lnTo>
                    <a:pt x="328" y="1144"/>
                  </a:lnTo>
                  <a:lnTo>
                    <a:pt x="328" y="1144"/>
                  </a:lnTo>
                  <a:lnTo>
                    <a:pt x="295" y="1158"/>
                  </a:lnTo>
                  <a:lnTo>
                    <a:pt x="295" y="1158"/>
                  </a:lnTo>
                  <a:lnTo>
                    <a:pt x="291" y="1148"/>
                  </a:lnTo>
                  <a:lnTo>
                    <a:pt x="287" y="1139"/>
                  </a:lnTo>
                  <a:lnTo>
                    <a:pt x="287" y="1139"/>
                  </a:lnTo>
                  <a:lnTo>
                    <a:pt x="285" y="1135"/>
                  </a:lnTo>
                  <a:lnTo>
                    <a:pt x="283" y="1131"/>
                  </a:lnTo>
                  <a:lnTo>
                    <a:pt x="281" y="1126"/>
                  </a:lnTo>
                  <a:lnTo>
                    <a:pt x="278" y="1122"/>
                  </a:lnTo>
                  <a:lnTo>
                    <a:pt x="278" y="1122"/>
                  </a:lnTo>
                  <a:lnTo>
                    <a:pt x="273" y="1129"/>
                  </a:lnTo>
                  <a:lnTo>
                    <a:pt x="273" y="1129"/>
                  </a:lnTo>
                  <a:lnTo>
                    <a:pt x="267" y="1139"/>
                  </a:lnTo>
                  <a:lnTo>
                    <a:pt x="262" y="1149"/>
                  </a:lnTo>
                  <a:lnTo>
                    <a:pt x="262" y="1149"/>
                  </a:lnTo>
                  <a:lnTo>
                    <a:pt x="260" y="1152"/>
                  </a:lnTo>
                  <a:lnTo>
                    <a:pt x="258" y="1154"/>
                  </a:lnTo>
                  <a:lnTo>
                    <a:pt x="255" y="1155"/>
                  </a:lnTo>
                  <a:lnTo>
                    <a:pt x="251" y="1154"/>
                  </a:lnTo>
                  <a:lnTo>
                    <a:pt x="251" y="1154"/>
                  </a:lnTo>
                  <a:lnTo>
                    <a:pt x="234" y="1152"/>
                  </a:lnTo>
                  <a:lnTo>
                    <a:pt x="234" y="1152"/>
                  </a:lnTo>
                  <a:lnTo>
                    <a:pt x="227" y="1153"/>
                  </a:lnTo>
                  <a:lnTo>
                    <a:pt x="227" y="1153"/>
                  </a:lnTo>
                  <a:lnTo>
                    <a:pt x="234" y="1173"/>
                  </a:lnTo>
                  <a:lnTo>
                    <a:pt x="234" y="1173"/>
                  </a:lnTo>
                  <a:lnTo>
                    <a:pt x="225" y="1172"/>
                  </a:lnTo>
                  <a:lnTo>
                    <a:pt x="216" y="1170"/>
                  </a:lnTo>
                  <a:lnTo>
                    <a:pt x="216" y="1170"/>
                  </a:lnTo>
                  <a:lnTo>
                    <a:pt x="206" y="1169"/>
                  </a:lnTo>
                  <a:lnTo>
                    <a:pt x="196" y="1170"/>
                  </a:lnTo>
                  <a:lnTo>
                    <a:pt x="187" y="1171"/>
                  </a:lnTo>
                  <a:lnTo>
                    <a:pt x="177" y="1174"/>
                  </a:lnTo>
                  <a:lnTo>
                    <a:pt x="177" y="1174"/>
                  </a:lnTo>
                  <a:lnTo>
                    <a:pt x="170" y="1177"/>
                  </a:lnTo>
                  <a:lnTo>
                    <a:pt x="164" y="1182"/>
                  </a:lnTo>
                  <a:lnTo>
                    <a:pt x="160" y="1187"/>
                  </a:lnTo>
                  <a:lnTo>
                    <a:pt x="157" y="1193"/>
                  </a:lnTo>
                  <a:lnTo>
                    <a:pt x="156" y="1199"/>
                  </a:lnTo>
                  <a:lnTo>
                    <a:pt x="156" y="1206"/>
                  </a:lnTo>
                  <a:lnTo>
                    <a:pt x="157" y="1212"/>
                  </a:lnTo>
                  <a:lnTo>
                    <a:pt x="159" y="1217"/>
                  </a:lnTo>
                  <a:lnTo>
                    <a:pt x="159" y="1217"/>
                  </a:lnTo>
                  <a:lnTo>
                    <a:pt x="165" y="1227"/>
                  </a:lnTo>
                  <a:lnTo>
                    <a:pt x="165" y="1227"/>
                  </a:lnTo>
                  <a:lnTo>
                    <a:pt x="159" y="1232"/>
                  </a:lnTo>
                  <a:lnTo>
                    <a:pt x="157" y="1234"/>
                  </a:lnTo>
                  <a:lnTo>
                    <a:pt x="156" y="1238"/>
                  </a:lnTo>
                  <a:lnTo>
                    <a:pt x="156" y="1238"/>
                  </a:lnTo>
                  <a:lnTo>
                    <a:pt x="156" y="1252"/>
                  </a:lnTo>
                  <a:lnTo>
                    <a:pt x="156" y="1252"/>
                  </a:lnTo>
                  <a:lnTo>
                    <a:pt x="158" y="1265"/>
                  </a:lnTo>
                  <a:lnTo>
                    <a:pt x="158" y="1265"/>
                  </a:lnTo>
                  <a:lnTo>
                    <a:pt x="148" y="1269"/>
                  </a:lnTo>
                  <a:lnTo>
                    <a:pt x="148" y="1269"/>
                  </a:lnTo>
                  <a:lnTo>
                    <a:pt x="140" y="1272"/>
                  </a:lnTo>
                  <a:lnTo>
                    <a:pt x="133" y="1275"/>
                  </a:lnTo>
                  <a:lnTo>
                    <a:pt x="133" y="1275"/>
                  </a:lnTo>
                  <a:lnTo>
                    <a:pt x="127" y="1278"/>
                  </a:lnTo>
                  <a:lnTo>
                    <a:pt x="123" y="1283"/>
                  </a:lnTo>
                  <a:lnTo>
                    <a:pt x="120" y="1289"/>
                  </a:lnTo>
                  <a:lnTo>
                    <a:pt x="118" y="1295"/>
                  </a:lnTo>
                  <a:lnTo>
                    <a:pt x="118" y="1295"/>
                  </a:lnTo>
                  <a:lnTo>
                    <a:pt x="119" y="1305"/>
                  </a:lnTo>
                  <a:lnTo>
                    <a:pt x="121" y="1314"/>
                  </a:lnTo>
                  <a:lnTo>
                    <a:pt x="123" y="1318"/>
                  </a:lnTo>
                  <a:lnTo>
                    <a:pt x="126" y="1322"/>
                  </a:lnTo>
                  <a:lnTo>
                    <a:pt x="129" y="1325"/>
                  </a:lnTo>
                  <a:lnTo>
                    <a:pt x="133" y="1328"/>
                  </a:lnTo>
                  <a:lnTo>
                    <a:pt x="133" y="1328"/>
                  </a:lnTo>
                  <a:lnTo>
                    <a:pt x="143" y="1335"/>
                  </a:lnTo>
                  <a:lnTo>
                    <a:pt x="154" y="1339"/>
                  </a:lnTo>
                  <a:lnTo>
                    <a:pt x="165" y="1342"/>
                  </a:lnTo>
                  <a:lnTo>
                    <a:pt x="177" y="1344"/>
                  </a:lnTo>
                  <a:lnTo>
                    <a:pt x="177" y="1344"/>
                  </a:lnTo>
                  <a:lnTo>
                    <a:pt x="193" y="1344"/>
                  </a:lnTo>
                  <a:lnTo>
                    <a:pt x="210" y="1345"/>
                  </a:lnTo>
                  <a:lnTo>
                    <a:pt x="210" y="1345"/>
                  </a:lnTo>
                  <a:lnTo>
                    <a:pt x="209" y="1347"/>
                  </a:lnTo>
                  <a:lnTo>
                    <a:pt x="209" y="1347"/>
                  </a:lnTo>
                  <a:lnTo>
                    <a:pt x="208" y="1354"/>
                  </a:lnTo>
                  <a:lnTo>
                    <a:pt x="208" y="1361"/>
                  </a:lnTo>
                  <a:lnTo>
                    <a:pt x="210" y="1368"/>
                  </a:lnTo>
                  <a:lnTo>
                    <a:pt x="214" y="1374"/>
                  </a:lnTo>
                  <a:lnTo>
                    <a:pt x="218" y="1379"/>
                  </a:lnTo>
                  <a:lnTo>
                    <a:pt x="225" y="1383"/>
                  </a:lnTo>
                  <a:lnTo>
                    <a:pt x="232" y="1386"/>
                  </a:lnTo>
                  <a:lnTo>
                    <a:pt x="240" y="1387"/>
                  </a:lnTo>
                  <a:lnTo>
                    <a:pt x="240" y="1387"/>
                  </a:lnTo>
                  <a:lnTo>
                    <a:pt x="253" y="1387"/>
                  </a:lnTo>
                  <a:lnTo>
                    <a:pt x="266" y="1385"/>
                  </a:lnTo>
                  <a:lnTo>
                    <a:pt x="279" y="1382"/>
                  </a:lnTo>
                  <a:lnTo>
                    <a:pt x="291" y="1377"/>
                  </a:lnTo>
                  <a:lnTo>
                    <a:pt x="291" y="1377"/>
                  </a:lnTo>
                  <a:lnTo>
                    <a:pt x="306" y="1371"/>
                  </a:lnTo>
                  <a:lnTo>
                    <a:pt x="306" y="1371"/>
                  </a:lnTo>
                  <a:lnTo>
                    <a:pt x="302" y="1377"/>
                  </a:lnTo>
                  <a:lnTo>
                    <a:pt x="296" y="1383"/>
                  </a:lnTo>
                  <a:lnTo>
                    <a:pt x="296" y="1383"/>
                  </a:lnTo>
                  <a:lnTo>
                    <a:pt x="281" y="1395"/>
                  </a:lnTo>
                  <a:lnTo>
                    <a:pt x="274" y="1401"/>
                  </a:lnTo>
                  <a:lnTo>
                    <a:pt x="265" y="1406"/>
                  </a:lnTo>
                  <a:lnTo>
                    <a:pt x="265" y="1406"/>
                  </a:lnTo>
                  <a:lnTo>
                    <a:pt x="252" y="1411"/>
                  </a:lnTo>
                  <a:lnTo>
                    <a:pt x="238" y="1416"/>
                  </a:lnTo>
                  <a:lnTo>
                    <a:pt x="223" y="1419"/>
                  </a:lnTo>
                  <a:lnTo>
                    <a:pt x="208" y="1420"/>
                  </a:lnTo>
                  <a:lnTo>
                    <a:pt x="208" y="1420"/>
                  </a:lnTo>
                  <a:lnTo>
                    <a:pt x="202" y="1420"/>
                  </a:lnTo>
                  <a:lnTo>
                    <a:pt x="196" y="1421"/>
                  </a:lnTo>
                  <a:lnTo>
                    <a:pt x="196" y="1421"/>
                  </a:lnTo>
                  <a:lnTo>
                    <a:pt x="186" y="1421"/>
                  </a:lnTo>
                  <a:lnTo>
                    <a:pt x="186" y="1421"/>
                  </a:lnTo>
                  <a:lnTo>
                    <a:pt x="169" y="1419"/>
                  </a:lnTo>
                  <a:lnTo>
                    <a:pt x="151" y="1415"/>
                  </a:lnTo>
                  <a:lnTo>
                    <a:pt x="151" y="1415"/>
                  </a:lnTo>
                  <a:lnTo>
                    <a:pt x="134" y="1410"/>
                  </a:lnTo>
                  <a:lnTo>
                    <a:pt x="125" y="1407"/>
                  </a:lnTo>
                  <a:lnTo>
                    <a:pt x="117" y="1403"/>
                  </a:lnTo>
                  <a:lnTo>
                    <a:pt x="117" y="1403"/>
                  </a:lnTo>
                  <a:lnTo>
                    <a:pt x="52" y="1369"/>
                  </a:lnTo>
                  <a:lnTo>
                    <a:pt x="52" y="1369"/>
                  </a:lnTo>
                  <a:lnTo>
                    <a:pt x="48" y="1367"/>
                  </a:lnTo>
                  <a:lnTo>
                    <a:pt x="43" y="1366"/>
                  </a:lnTo>
                  <a:lnTo>
                    <a:pt x="33" y="1364"/>
                  </a:lnTo>
                  <a:lnTo>
                    <a:pt x="33" y="1364"/>
                  </a:lnTo>
                  <a:lnTo>
                    <a:pt x="29" y="1365"/>
                  </a:lnTo>
                  <a:lnTo>
                    <a:pt x="27" y="1365"/>
                  </a:lnTo>
                  <a:lnTo>
                    <a:pt x="24" y="1367"/>
                  </a:lnTo>
                  <a:lnTo>
                    <a:pt x="22" y="1369"/>
                  </a:lnTo>
                  <a:lnTo>
                    <a:pt x="22" y="1369"/>
                  </a:lnTo>
                  <a:lnTo>
                    <a:pt x="18" y="1374"/>
                  </a:lnTo>
                  <a:lnTo>
                    <a:pt x="14" y="1380"/>
                  </a:lnTo>
                  <a:lnTo>
                    <a:pt x="11" y="1386"/>
                  </a:lnTo>
                  <a:lnTo>
                    <a:pt x="9" y="1392"/>
                  </a:lnTo>
                  <a:lnTo>
                    <a:pt x="9" y="1392"/>
                  </a:lnTo>
                  <a:lnTo>
                    <a:pt x="7" y="1399"/>
                  </a:lnTo>
                  <a:lnTo>
                    <a:pt x="7" y="1406"/>
                  </a:lnTo>
                  <a:lnTo>
                    <a:pt x="9" y="1413"/>
                  </a:lnTo>
                  <a:lnTo>
                    <a:pt x="12" y="1419"/>
                  </a:lnTo>
                  <a:lnTo>
                    <a:pt x="12" y="1419"/>
                  </a:lnTo>
                  <a:lnTo>
                    <a:pt x="17" y="1426"/>
                  </a:lnTo>
                  <a:lnTo>
                    <a:pt x="22" y="1432"/>
                  </a:lnTo>
                  <a:lnTo>
                    <a:pt x="27" y="1437"/>
                  </a:lnTo>
                  <a:lnTo>
                    <a:pt x="34" y="1442"/>
                  </a:lnTo>
                  <a:lnTo>
                    <a:pt x="34" y="1442"/>
                  </a:lnTo>
                  <a:lnTo>
                    <a:pt x="32" y="1448"/>
                  </a:lnTo>
                  <a:lnTo>
                    <a:pt x="31" y="1454"/>
                  </a:lnTo>
                  <a:lnTo>
                    <a:pt x="31" y="1459"/>
                  </a:lnTo>
                  <a:lnTo>
                    <a:pt x="33" y="1464"/>
                  </a:lnTo>
                  <a:lnTo>
                    <a:pt x="33" y="1464"/>
                  </a:lnTo>
                  <a:lnTo>
                    <a:pt x="29" y="1469"/>
                  </a:lnTo>
                  <a:lnTo>
                    <a:pt x="27" y="1471"/>
                  </a:lnTo>
                  <a:lnTo>
                    <a:pt x="26" y="1473"/>
                  </a:lnTo>
                  <a:lnTo>
                    <a:pt x="26" y="1473"/>
                  </a:lnTo>
                  <a:lnTo>
                    <a:pt x="25" y="1481"/>
                  </a:lnTo>
                  <a:lnTo>
                    <a:pt x="25" y="1489"/>
                  </a:lnTo>
                  <a:lnTo>
                    <a:pt x="26" y="1496"/>
                  </a:lnTo>
                  <a:lnTo>
                    <a:pt x="28" y="1503"/>
                  </a:lnTo>
                  <a:lnTo>
                    <a:pt x="28" y="1503"/>
                  </a:lnTo>
                  <a:lnTo>
                    <a:pt x="31" y="1510"/>
                  </a:lnTo>
                  <a:lnTo>
                    <a:pt x="35" y="1516"/>
                  </a:lnTo>
                  <a:lnTo>
                    <a:pt x="44" y="1528"/>
                  </a:lnTo>
                  <a:lnTo>
                    <a:pt x="44" y="1528"/>
                  </a:lnTo>
                  <a:lnTo>
                    <a:pt x="48" y="1532"/>
                  </a:lnTo>
                  <a:lnTo>
                    <a:pt x="48" y="1532"/>
                  </a:lnTo>
                  <a:lnTo>
                    <a:pt x="54" y="1537"/>
                  </a:lnTo>
                  <a:lnTo>
                    <a:pt x="54" y="1537"/>
                  </a:lnTo>
                  <a:lnTo>
                    <a:pt x="62" y="1545"/>
                  </a:lnTo>
                  <a:lnTo>
                    <a:pt x="71" y="1551"/>
                  </a:lnTo>
                  <a:lnTo>
                    <a:pt x="82" y="1556"/>
                  </a:lnTo>
                  <a:lnTo>
                    <a:pt x="93" y="1559"/>
                  </a:lnTo>
                  <a:lnTo>
                    <a:pt x="93" y="1559"/>
                  </a:lnTo>
                  <a:lnTo>
                    <a:pt x="98" y="1561"/>
                  </a:lnTo>
                  <a:lnTo>
                    <a:pt x="98" y="1561"/>
                  </a:lnTo>
                  <a:lnTo>
                    <a:pt x="83" y="1568"/>
                  </a:lnTo>
                  <a:lnTo>
                    <a:pt x="83" y="1568"/>
                  </a:lnTo>
                  <a:lnTo>
                    <a:pt x="68" y="1575"/>
                  </a:lnTo>
                  <a:lnTo>
                    <a:pt x="54" y="1582"/>
                  </a:lnTo>
                  <a:lnTo>
                    <a:pt x="41" y="1590"/>
                  </a:lnTo>
                  <a:lnTo>
                    <a:pt x="29" y="1599"/>
                  </a:lnTo>
                  <a:lnTo>
                    <a:pt x="29" y="1599"/>
                  </a:lnTo>
                  <a:lnTo>
                    <a:pt x="25" y="1604"/>
                  </a:lnTo>
                  <a:lnTo>
                    <a:pt x="21" y="1608"/>
                  </a:lnTo>
                  <a:lnTo>
                    <a:pt x="19" y="1613"/>
                  </a:lnTo>
                  <a:lnTo>
                    <a:pt x="17" y="1618"/>
                  </a:lnTo>
                  <a:lnTo>
                    <a:pt x="16" y="1623"/>
                  </a:lnTo>
                  <a:lnTo>
                    <a:pt x="16" y="1628"/>
                  </a:lnTo>
                  <a:lnTo>
                    <a:pt x="17" y="1634"/>
                  </a:lnTo>
                  <a:lnTo>
                    <a:pt x="19" y="1639"/>
                  </a:lnTo>
                  <a:lnTo>
                    <a:pt x="19" y="1639"/>
                  </a:lnTo>
                  <a:lnTo>
                    <a:pt x="20" y="1643"/>
                  </a:lnTo>
                  <a:lnTo>
                    <a:pt x="23" y="1646"/>
                  </a:lnTo>
                  <a:lnTo>
                    <a:pt x="26" y="1648"/>
                  </a:lnTo>
                  <a:lnTo>
                    <a:pt x="30" y="1649"/>
                  </a:lnTo>
                  <a:lnTo>
                    <a:pt x="30" y="1649"/>
                  </a:lnTo>
                  <a:lnTo>
                    <a:pt x="40" y="1651"/>
                  </a:lnTo>
                  <a:lnTo>
                    <a:pt x="50" y="1652"/>
                  </a:lnTo>
                  <a:lnTo>
                    <a:pt x="50" y="1652"/>
                  </a:lnTo>
                  <a:lnTo>
                    <a:pt x="46" y="1659"/>
                  </a:lnTo>
                  <a:lnTo>
                    <a:pt x="44" y="1665"/>
                  </a:lnTo>
                  <a:lnTo>
                    <a:pt x="43" y="1672"/>
                  </a:lnTo>
                  <a:lnTo>
                    <a:pt x="42" y="1678"/>
                  </a:lnTo>
                  <a:lnTo>
                    <a:pt x="42" y="1678"/>
                  </a:lnTo>
                  <a:lnTo>
                    <a:pt x="43" y="1684"/>
                  </a:lnTo>
                  <a:lnTo>
                    <a:pt x="45" y="1688"/>
                  </a:lnTo>
                  <a:lnTo>
                    <a:pt x="48" y="1692"/>
                  </a:lnTo>
                  <a:lnTo>
                    <a:pt x="52" y="1695"/>
                  </a:lnTo>
                  <a:lnTo>
                    <a:pt x="56" y="1697"/>
                  </a:lnTo>
                  <a:lnTo>
                    <a:pt x="61" y="1698"/>
                  </a:lnTo>
                  <a:lnTo>
                    <a:pt x="66" y="1697"/>
                  </a:lnTo>
                  <a:lnTo>
                    <a:pt x="71" y="1695"/>
                  </a:lnTo>
                  <a:lnTo>
                    <a:pt x="71" y="1695"/>
                  </a:lnTo>
                  <a:lnTo>
                    <a:pt x="90" y="1684"/>
                  </a:lnTo>
                  <a:lnTo>
                    <a:pt x="90" y="1684"/>
                  </a:lnTo>
                  <a:lnTo>
                    <a:pt x="108" y="1672"/>
                  </a:lnTo>
                  <a:lnTo>
                    <a:pt x="108" y="1672"/>
                  </a:lnTo>
                  <a:lnTo>
                    <a:pt x="107" y="1680"/>
                  </a:lnTo>
                  <a:lnTo>
                    <a:pt x="107" y="1680"/>
                  </a:lnTo>
                  <a:lnTo>
                    <a:pt x="107" y="1685"/>
                  </a:lnTo>
                  <a:lnTo>
                    <a:pt x="107" y="1691"/>
                  </a:lnTo>
                  <a:lnTo>
                    <a:pt x="109" y="1696"/>
                  </a:lnTo>
                  <a:lnTo>
                    <a:pt x="111" y="1700"/>
                  </a:lnTo>
                  <a:lnTo>
                    <a:pt x="111" y="1700"/>
                  </a:lnTo>
                  <a:lnTo>
                    <a:pt x="114" y="1704"/>
                  </a:lnTo>
                  <a:lnTo>
                    <a:pt x="117" y="1707"/>
                  </a:lnTo>
                  <a:lnTo>
                    <a:pt x="120" y="1708"/>
                  </a:lnTo>
                  <a:lnTo>
                    <a:pt x="125" y="1708"/>
                  </a:lnTo>
                  <a:lnTo>
                    <a:pt x="125" y="1708"/>
                  </a:lnTo>
                  <a:lnTo>
                    <a:pt x="131" y="1706"/>
                  </a:lnTo>
                  <a:lnTo>
                    <a:pt x="137" y="1704"/>
                  </a:lnTo>
                  <a:lnTo>
                    <a:pt x="142" y="1702"/>
                  </a:lnTo>
                  <a:lnTo>
                    <a:pt x="148" y="1698"/>
                  </a:lnTo>
                  <a:lnTo>
                    <a:pt x="148" y="1698"/>
                  </a:lnTo>
                  <a:lnTo>
                    <a:pt x="160" y="1689"/>
                  </a:lnTo>
                  <a:lnTo>
                    <a:pt x="160" y="1689"/>
                  </a:lnTo>
                  <a:lnTo>
                    <a:pt x="161" y="1690"/>
                  </a:lnTo>
                  <a:lnTo>
                    <a:pt x="161" y="1690"/>
                  </a:lnTo>
                  <a:lnTo>
                    <a:pt x="156" y="1699"/>
                  </a:lnTo>
                  <a:lnTo>
                    <a:pt x="150" y="1708"/>
                  </a:lnTo>
                  <a:lnTo>
                    <a:pt x="150" y="1708"/>
                  </a:lnTo>
                  <a:lnTo>
                    <a:pt x="143" y="1719"/>
                  </a:lnTo>
                  <a:lnTo>
                    <a:pt x="135" y="1729"/>
                  </a:lnTo>
                  <a:lnTo>
                    <a:pt x="127" y="1739"/>
                  </a:lnTo>
                  <a:lnTo>
                    <a:pt x="117" y="1747"/>
                  </a:lnTo>
                  <a:lnTo>
                    <a:pt x="117" y="1747"/>
                  </a:lnTo>
                  <a:lnTo>
                    <a:pt x="105" y="1757"/>
                  </a:lnTo>
                  <a:lnTo>
                    <a:pt x="93" y="1765"/>
                  </a:lnTo>
                  <a:lnTo>
                    <a:pt x="93" y="1765"/>
                  </a:lnTo>
                  <a:lnTo>
                    <a:pt x="77" y="1774"/>
                  </a:lnTo>
                  <a:lnTo>
                    <a:pt x="61" y="1784"/>
                  </a:lnTo>
                  <a:lnTo>
                    <a:pt x="61" y="1784"/>
                  </a:lnTo>
                  <a:lnTo>
                    <a:pt x="52" y="1789"/>
                  </a:lnTo>
                  <a:lnTo>
                    <a:pt x="43" y="1794"/>
                  </a:lnTo>
                  <a:lnTo>
                    <a:pt x="23" y="1802"/>
                  </a:lnTo>
                  <a:lnTo>
                    <a:pt x="23" y="1802"/>
                  </a:lnTo>
                  <a:lnTo>
                    <a:pt x="17" y="1804"/>
                  </a:lnTo>
                  <a:lnTo>
                    <a:pt x="11" y="1807"/>
                  </a:lnTo>
                  <a:lnTo>
                    <a:pt x="6" y="1812"/>
                  </a:lnTo>
                  <a:lnTo>
                    <a:pt x="4" y="1815"/>
                  </a:lnTo>
                  <a:lnTo>
                    <a:pt x="3" y="1818"/>
                  </a:lnTo>
                  <a:lnTo>
                    <a:pt x="3" y="1818"/>
                  </a:lnTo>
                  <a:lnTo>
                    <a:pt x="2" y="1819"/>
                  </a:lnTo>
                  <a:lnTo>
                    <a:pt x="0" y="1820"/>
                  </a:lnTo>
                  <a:lnTo>
                    <a:pt x="0" y="1820"/>
                  </a:lnTo>
                  <a:lnTo>
                    <a:pt x="0" y="1831"/>
                  </a:lnTo>
                  <a:lnTo>
                    <a:pt x="0" y="1831"/>
                  </a:lnTo>
                  <a:lnTo>
                    <a:pt x="12" y="1842"/>
                  </a:lnTo>
                  <a:lnTo>
                    <a:pt x="12" y="1842"/>
                  </a:lnTo>
                  <a:lnTo>
                    <a:pt x="16" y="1844"/>
                  </a:lnTo>
                  <a:lnTo>
                    <a:pt x="19" y="1846"/>
                  </a:lnTo>
                  <a:lnTo>
                    <a:pt x="23" y="1847"/>
                  </a:lnTo>
                  <a:lnTo>
                    <a:pt x="27" y="1847"/>
                  </a:lnTo>
                  <a:lnTo>
                    <a:pt x="27" y="1847"/>
                  </a:lnTo>
                  <a:lnTo>
                    <a:pt x="46" y="1847"/>
                  </a:lnTo>
                  <a:lnTo>
                    <a:pt x="66" y="1846"/>
                  </a:lnTo>
                  <a:lnTo>
                    <a:pt x="66" y="1846"/>
                  </a:lnTo>
                  <a:lnTo>
                    <a:pt x="74" y="1845"/>
                  </a:lnTo>
                  <a:lnTo>
                    <a:pt x="82" y="1843"/>
                  </a:lnTo>
                  <a:lnTo>
                    <a:pt x="98" y="1839"/>
                  </a:lnTo>
                  <a:lnTo>
                    <a:pt x="98" y="1839"/>
                  </a:lnTo>
                  <a:lnTo>
                    <a:pt x="111" y="1835"/>
                  </a:lnTo>
                  <a:lnTo>
                    <a:pt x="125" y="1830"/>
                  </a:lnTo>
                  <a:lnTo>
                    <a:pt x="125" y="1830"/>
                  </a:lnTo>
                  <a:lnTo>
                    <a:pt x="137" y="1824"/>
                  </a:lnTo>
                  <a:lnTo>
                    <a:pt x="149" y="1819"/>
                  </a:lnTo>
                  <a:lnTo>
                    <a:pt x="149" y="1819"/>
                  </a:lnTo>
                  <a:lnTo>
                    <a:pt x="184" y="1799"/>
                  </a:lnTo>
                  <a:lnTo>
                    <a:pt x="184" y="1799"/>
                  </a:lnTo>
                  <a:lnTo>
                    <a:pt x="184" y="1801"/>
                  </a:lnTo>
                  <a:lnTo>
                    <a:pt x="184" y="1803"/>
                  </a:lnTo>
                  <a:lnTo>
                    <a:pt x="184" y="1803"/>
                  </a:lnTo>
                  <a:lnTo>
                    <a:pt x="183" y="1810"/>
                  </a:lnTo>
                  <a:lnTo>
                    <a:pt x="184" y="1816"/>
                  </a:lnTo>
                  <a:lnTo>
                    <a:pt x="187" y="1821"/>
                  </a:lnTo>
                  <a:lnTo>
                    <a:pt x="191" y="1826"/>
                  </a:lnTo>
                  <a:lnTo>
                    <a:pt x="191" y="1826"/>
                  </a:lnTo>
                  <a:lnTo>
                    <a:pt x="196" y="1831"/>
                  </a:lnTo>
                  <a:lnTo>
                    <a:pt x="202" y="1834"/>
                  </a:lnTo>
                  <a:lnTo>
                    <a:pt x="208" y="1836"/>
                  </a:lnTo>
                  <a:lnTo>
                    <a:pt x="215" y="1837"/>
                  </a:lnTo>
                  <a:lnTo>
                    <a:pt x="215" y="1837"/>
                  </a:lnTo>
                  <a:lnTo>
                    <a:pt x="222" y="1837"/>
                  </a:lnTo>
                  <a:lnTo>
                    <a:pt x="229" y="1835"/>
                  </a:lnTo>
                  <a:lnTo>
                    <a:pt x="235" y="1832"/>
                  </a:lnTo>
                  <a:lnTo>
                    <a:pt x="241" y="1829"/>
                  </a:lnTo>
                  <a:lnTo>
                    <a:pt x="241" y="1829"/>
                  </a:lnTo>
                  <a:lnTo>
                    <a:pt x="255" y="1822"/>
                  </a:lnTo>
                  <a:lnTo>
                    <a:pt x="269" y="1814"/>
                  </a:lnTo>
                  <a:lnTo>
                    <a:pt x="269" y="1814"/>
                  </a:lnTo>
                  <a:lnTo>
                    <a:pt x="257" y="1833"/>
                  </a:lnTo>
                  <a:lnTo>
                    <a:pt x="257" y="1833"/>
                  </a:lnTo>
                  <a:lnTo>
                    <a:pt x="254" y="1838"/>
                  </a:lnTo>
                  <a:lnTo>
                    <a:pt x="252" y="1843"/>
                  </a:lnTo>
                  <a:lnTo>
                    <a:pt x="251" y="1848"/>
                  </a:lnTo>
                  <a:lnTo>
                    <a:pt x="250" y="1854"/>
                  </a:lnTo>
                  <a:lnTo>
                    <a:pt x="250" y="1854"/>
                  </a:lnTo>
                  <a:lnTo>
                    <a:pt x="251" y="1858"/>
                  </a:lnTo>
                  <a:lnTo>
                    <a:pt x="252" y="1862"/>
                  </a:lnTo>
                  <a:lnTo>
                    <a:pt x="253" y="1866"/>
                  </a:lnTo>
                  <a:lnTo>
                    <a:pt x="256" y="1869"/>
                  </a:lnTo>
                  <a:lnTo>
                    <a:pt x="259" y="1872"/>
                  </a:lnTo>
                  <a:lnTo>
                    <a:pt x="262" y="1875"/>
                  </a:lnTo>
                  <a:lnTo>
                    <a:pt x="266" y="1877"/>
                  </a:lnTo>
                  <a:lnTo>
                    <a:pt x="270" y="1878"/>
                  </a:lnTo>
                  <a:lnTo>
                    <a:pt x="270" y="1878"/>
                  </a:lnTo>
                  <a:lnTo>
                    <a:pt x="280" y="1880"/>
                  </a:lnTo>
                  <a:lnTo>
                    <a:pt x="290" y="1879"/>
                  </a:lnTo>
                  <a:lnTo>
                    <a:pt x="299" y="1877"/>
                  </a:lnTo>
                  <a:lnTo>
                    <a:pt x="308" y="1872"/>
                  </a:lnTo>
                  <a:lnTo>
                    <a:pt x="308" y="1872"/>
                  </a:lnTo>
                  <a:lnTo>
                    <a:pt x="326" y="1860"/>
                  </a:lnTo>
                  <a:lnTo>
                    <a:pt x="326" y="1860"/>
                  </a:lnTo>
                  <a:lnTo>
                    <a:pt x="332" y="1857"/>
                  </a:lnTo>
                  <a:lnTo>
                    <a:pt x="332" y="1857"/>
                  </a:lnTo>
                  <a:lnTo>
                    <a:pt x="332" y="1870"/>
                  </a:lnTo>
                  <a:lnTo>
                    <a:pt x="332" y="1870"/>
                  </a:lnTo>
                  <a:lnTo>
                    <a:pt x="333" y="1873"/>
                  </a:lnTo>
                  <a:lnTo>
                    <a:pt x="334" y="1875"/>
                  </a:lnTo>
                  <a:lnTo>
                    <a:pt x="335" y="1877"/>
                  </a:lnTo>
                  <a:lnTo>
                    <a:pt x="337" y="1879"/>
                  </a:lnTo>
                  <a:lnTo>
                    <a:pt x="337" y="1879"/>
                  </a:lnTo>
                  <a:lnTo>
                    <a:pt x="341" y="1881"/>
                  </a:lnTo>
                  <a:lnTo>
                    <a:pt x="344" y="1883"/>
                  </a:lnTo>
                  <a:lnTo>
                    <a:pt x="352" y="1884"/>
                  </a:lnTo>
                  <a:lnTo>
                    <a:pt x="360" y="1884"/>
                  </a:lnTo>
                  <a:lnTo>
                    <a:pt x="367" y="1884"/>
                  </a:lnTo>
                  <a:lnTo>
                    <a:pt x="367" y="1884"/>
                  </a:lnTo>
                  <a:lnTo>
                    <a:pt x="373" y="1882"/>
                  </a:lnTo>
                  <a:lnTo>
                    <a:pt x="378" y="1881"/>
                  </a:lnTo>
                  <a:lnTo>
                    <a:pt x="388" y="1876"/>
                  </a:lnTo>
                  <a:lnTo>
                    <a:pt x="407" y="1865"/>
                  </a:lnTo>
                  <a:lnTo>
                    <a:pt x="407" y="1865"/>
                  </a:lnTo>
                  <a:lnTo>
                    <a:pt x="413" y="1861"/>
                  </a:lnTo>
                  <a:lnTo>
                    <a:pt x="417" y="1859"/>
                  </a:lnTo>
                  <a:lnTo>
                    <a:pt x="421" y="1859"/>
                  </a:lnTo>
                  <a:lnTo>
                    <a:pt x="421" y="1859"/>
                  </a:lnTo>
                  <a:lnTo>
                    <a:pt x="421" y="1861"/>
                  </a:lnTo>
                  <a:lnTo>
                    <a:pt x="421" y="1861"/>
                  </a:lnTo>
                  <a:lnTo>
                    <a:pt x="418" y="1867"/>
                  </a:lnTo>
                  <a:lnTo>
                    <a:pt x="415" y="1874"/>
                  </a:lnTo>
                  <a:lnTo>
                    <a:pt x="413" y="1880"/>
                  </a:lnTo>
                  <a:lnTo>
                    <a:pt x="410" y="1887"/>
                  </a:lnTo>
                  <a:lnTo>
                    <a:pt x="410" y="1887"/>
                  </a:lnTo>
                  <a:lnTo>
                    <a:pt x="409" y="1889"/>
                  </a:lnTo>
                  <a:lnTo>
                    <a:pt x="409" y="1892"/>
                  </a:lnTo>
                  <a:lnTo>
                    <a:pt x="410" y="1899"/>
                  </a:lnTo>
                  <a:lnTo>
                    <a:pt x="412" y="1906"/>
                  </a:lnTo>
                  <a:lnTo>
                    <a:pt x="414" y="1909"/>
                  </a:lnTo>
                  <a:lnTo>
                    <a:pt x="415" y="1910"/>
                  </a:lnTo>
                  <a:lnTo>
                    <a:pt x="415" y="1910"/>
                  </a:lnTo>
                  <a:lnTo>
                    <a:pt x="420" y="1912"/>
                  </a:lnTo>
                  <a:lnTo>
                    <a:pt x="425" y="1913"/>
                  </a:lnTo>
                  <a:lnTo>
                    <a:pt x="425" y="1913"/>
                  </a:lnTo>
                  <a:lnTo>
                    <a:pt x="433" y="1913"/>
                  </a:lnTo>
                  <a:lnTo>
                    <a:pt x="440" y="1911"/>
                  </a:lnTo>
                  <a:lnTo>
                    <a:pt x="447" y="1907"/>
                  </a:lnTo>
                  <a:lnTo>
                    <a:pt x="454" y="1903"/>
                  </a:lnTo>
                  <a:lnTo>
                    <a:pt x="454" y="1903"/>
                  </a:lnTo>
                  <a:lnTo>
                    <a:pt x="473" y="1890"/>
                  </a:lnTo>
                  <a:lnTo>
                    <a:pt x="473" y="1890"/>
                  </a:lnTo>
                  <a:lnTo>
                    <a:pt x="474" y="1897"/>
                  </a:lnTo>
                  <a:lnTo>
                    <a:pt x="474" y="1897"/>
                  </a:lnTo>
                  <a:lnTo>
                    <a:pt x="476" y="1902"/>
                  </a:lnTo>
                  <a:lnTo>
                    <a:pt x="479" y="1905"/>
                  </a:lnTo>
                  <a:lnTo>
                    <a:pt x="482" y="1907"/>
                  </a:lnTo>
                  <a:lnTo>
                    <a:pt x="487" y="1906"/>
                  </a:lnTo>
                  <a:lnTo>
                    <a:pt x="487" y="1906"/>
                  </a:lnTo>
                  <a:lnTo>
                    <a:pt x="499" y="1901"/>
                  </a:lnTo>
                  <a:lnTo>
                    <a:pt x="510" y="1895"/>
                  </a:lnTo>
                  <a:lnTo>
                    <a:pt x="510" y="1895"/>
                  </a:lnTo>
                  <a:lnTo>
                    <a:pt x="517" y="1890"/>
                  </a:lnTo>
                  <a:lnTo>
                    <a:pt x="517" y="1890"/>
                  </a:lnTo>
                  <a:lnTo>
                    <a:pt x="517" y="1906"/>
                  </a:lnTo>
                  <a:lnTo>
                    <a:pt x="517" y="1906"/>
                  </a:lnTo>
                  <a:lnTo>
                    <a:pt x="518" y="1911"/>
                  </a:lnTo>
                  <a:lnTo>
                    <a:pt x="519" y="1916"/>
                  </a:lnTo>
                  <a:lnTo>
                    <a:pt x="522" y="1921"/>
                  </a:lnTo>
                  <a:lnTo>
                    <a:pt x="525" y="1925"/>
                  </a:lnTo>
                  <a:lnTo>
                    <a:pt x="525" y="1925"/>
                  </a:lnTo>
                  <a:lnTo>
                    <a:pt x="526" y="1927"/>
                  </a:lnTo>
                  <a:lnTo>
                    <a:pt x="529" y="1928"/>
                  </a:lnTo>
                  <a:lnTo>
                    <a:pt x="531" y="1929"/>
                  </a:lnTo>
                  <a:lnTo>
                    <a:pt x="534" y="1930"/>
                  </a:lnTo>
                  <a:lnTo>
                    <a:pt x="534" y="1930"/>
                  </a:lnTo>
                  <a:lnTo>
                    <a:pt x="538" y="1929"/>
                  </a:lnTo>
                  <a:lnTo>
                    <a:pt x="543" y="1929"/>
                  </a:lnTo>
                  <a:lnTo>
                    <a:pt x="547" y="1927"/>
                  </a:lnTo>
                  <a:lnTo>
                    <a:pt x="551" y="1925"/>
                  </a:lnTo>
                  <a:lnTo>
                    <a:pt x="551" y="1925"/>
                  </a:lnTo>
                  <a:lnTo>
                    <a:pt x="559" y="1917"/>
                  </a:lnTo>
                  <a:lnTo>
                    <a:pt x="566" y="1909"/>
                  </a:lnTo>
                  <a:lnTo>
                    <a:pt x="566" y="1909"/>
                  </a:lnTo>
                  <a:lnTo>
                    <a:pt x="577" y="1895"/>
                  </a:lnTo>
                  <a:lnTo>
                    <a:pt x="588" y="1882"/>
                  </a:lnTo>
                  <a:lnTo>
                    <a:pt x="588" y="1882"/>
                  </a:lnTo>
                  <a:lnTo>
                    <a:pt x="589" y="1897"/>
                  </a:lnTo>
                  <a:lnTo>
                    <a:pt x="591" y="1912"/>
                  </a:lnTo>
                  <a:lnTo>
                    <a:pt x="591" y="1912"/>
                  </a:lnTo>
                  <a:lnTo>
                    <a:pt x="594" y="1921"/>
                  </a:lnTo>
                  <a:lnTo>
                    <a:pt x="595" y="1925"/>
                  </a:lnTo>
                  <a:lnTo>
                    <a:pt x="598" y="1928"/>
                  </a:lnTo>
                  <a:lnTo>
                    <a:pt x="601" y="1930"/>
                  </a:lnTo>
                  <a:lnTo>
                    <a:pt x="604" y="1932"/>
                  </a:lnTo>
                  <a:lnTo>
                    <a:pt x="613" y="1934"/>
                  </a:lnTo>
                  <a:lnTo>
                    <a:pt x="613" y="1934"/>
                  </a:lnTo>
                  <a:lnTo>
                    <a:pt x="614" y="1938"/>
                  </a:lnTo>
                  <a:lnTo>
                    <a:pt x="614" y="1938"/>
                  </a:lnTo>
                  <a:lnTo>
                    <a:pt x="611" y="1974"/>
                  </a:lnTo>
                  <a:lnTo>
                    <a:pt x="611" y="1974"/>
                  </a:lnTo>
                  <a:lnTo>
                    <a:pt x="607" y="2027"/>
                  </a:lnTo>
                  <a:lnTo>
                    <a:pt x="607" y="2027"/>
                  </a:lnTo>
                  <a:lnTo>
                    <a:pt x="604" y="2053"/>
                  </a:lnTo>
                  <a:lnTo>
                    <a:pt x="604" y="2053"/>
                  </a:lnTo>
                  <a:lnTo>
                    <a:pt x="604" y="2057"/>
                  </a:lnTo>
                  <a:lnTo>
                    <a:pt x="606" y="2061"/>
                  </a:lnTo>
                  <a:lnTo>
                    <a:pt x="608" y="2065"/>
                  </a:lnTo>
                  <a:lnTo>
                    <a:pt x="613" y="2068"/>
                  </a:lnTo>
                  <a:lnTo>
                    <a:pt x="613" y="2068"/>
                  </a:lnTo>
                  <a:lnTo>
                    <a:pt x="632" y="2080"/>
                  </a:lnTo>
                  <a:lnTo>
                    <a:pt x="641" y="2086"/>
                  </a:lnTo>
                  <a:lnTo>
                    <a:pt x="650" y="2092"/>
                  </a:lnTo>
                  <a:lnTo>
                    <a:pt x="650" y="2092"/>
                  </a:lnTo>
                  <a:lnTo>
                    <a:pt x="659" y="2099"/>
                  </a:lnTo>
                  <a:lnTo>
                    <a:pt x="668" y="2105"/>
                  </a:lnTo>
                  <a:lnTo>
                    <a:pt x="686" y="2117"/>
                  </a:lnTo>
                  <a:lnTo>
                    <a:pt x="686" y="2117"/>
                  </a:lnTo>
                  <a:lnTo>
                    <a:pt x="700" y="2127"/>
                  </a:lnTo>
                  <a:lnTo>
                    <a:pt x="713" y="2138"/>
                  </a:lnTo>
                  <a:lnTo>
                    <a:pt x="713" y="2138"/>
                  </a:lnTo>
                  <a:lnTo>
                    <a:pt x="717" y="2141"/>
                  </a:lnTo>
                  <a:lnTo>
                    <a:pt x="717" y="2141"/>
                  </a:lnTo>
                  <a:lnTo>
                    <a:pt x="723" y="2144"/>
                  </a:lnTo>
                  <a:lnTo>
                    <a:pt x="728" y="2148"/>
                  </a:lnTo>
                  <a:lnTo>
                    <a:pt x="738" y="2156"/>
                  </a:lnTo>
                  <a:lnTo>
                    <a:pt x="738" y="2156"/>
                  </a:lnTo>
                  <a:lnTo>
                    <a:pt x="739" y="2158"/>
                  </a:lnTo>
                  <a:lnTo>
                    <a:pt x="741" y="2160"/>
                  </a:lnTo>
                  <a:lnTo>
                    <a:pt x="741" y="2160"/>
                  </a:lnTo>
                  <a:lnTo>
                    <a:pt x="742" y="2160"/>
                  </a:lnTo>
                  <a:lnTo>
                    <a:pt x="742" y="2160"/>
                  </a:lnTo>
                  <a:lnTo>
                    <a:pt x="744" y="2159"/>
                  </a:lnTo>
                  <a:lnTo>
                    <a:pt x="746" y="2158"/>
                  </a:lnTo>
                  <a:lnTo>
                    <a:pt x="746" y="2158"/>
                  </a:lnTo>
                  <a:lnTo>
                    <a:pt x="753" y="2157"/>
                  </a:lnTo>
                  <a:lnTo>
                    <a:pt x="761" y="2154"/>
                  </a:lnTo>
                  <a:lnTo>
                    <a:pt x="768" y="2151"/>
                  </a:lnTo>
                  <a:lnTo>
                    <a:pt x="776" y="2150"/>
                  </a:lnTo>
                  <a:lnTo>
                    <a:pt x="776" y="2150"/>
                  </a:lnTo>
                  <a:lnTo>
                    <a:pt x="781" y="2149"/>
                  </a:lnTo>
                  <a:lnTo>
                    <a:pt x="786" y="2147"/>
                  </a:lnTo>
                  <a:lnTo>
                    <a:pt x="795" y="2144"/>
                  </a:lnTo>
                  <a:lnTo>
                    <a:pt x="795" y="2144"/>
                  </a:lnTo>
                  <a:lnTo>
                    <a:pt x="822" y="2135"/>
                  </a:lnTo>
                  <a:lnTo>
                    <a:pt x="822" y="2135"/>
                  </a:lnTo>
                  <a:lnTo>
                    <a:pt x="843" y="2129"/>
                  </a:lnTo>
                  <a:lnTo>
                    <a:pt x="863" y="2121"/>
                  </a:lnTo>
                  <a:lnTo>
                    <a:pt x="863" y="2121"/>
                  </a:lnTo>
                  <a:lnTo>
                    <a:pt x="867" y="2121"/>
                  </a:lnTo>
                  <a:lnTo>
                    <a:pt x="871" y="2120"/>
                  </a:lnTo>
                  <a:lnTo>
                    <a:pt x="871" y="2120"/>
                  </a:lnTo>
                  <a:lnTo>
                    <a:pt x="894" y="2113"/>
                  </a:lnTo>
                  <a:lnTo>
                    <a:pt x="894" y="2113"/>
                  </a:lnTo>
                  <a:lnTo>
                    <a:pt x="926" y="2102"/>
                  </a:lnTo>
                  <a:lnTo>
                    <a:pt x="926" y="2102"/>
                  </a:lnTo>
                  <a:lnTo>
                    <a:pt x="935" y="2099"/>
                  </a:lnTo>
                  <a:lnTo>
                    <a:pt x="944" y="2097"/>
                  </a:lnTo>
                  <a:lnTo>
                    <a:pt x="944" y="2097"/>
                  </a:lnTo>
                  <a:lnTo>
                    <a:pt x="948" y="2096"/>
                  </a:lnTo>
                  <a:lnTo>
                    <a:pt x="952" y="2094"/>
                  </a:lnTo>
                  <a:lnTo>
                    <a:pt x="960" y="2090"/>
                  </a:lnTo>
                  <a:lnTo>
                    <a:pt x="960" y="2090"/>
                  </a:lnTo>
                  <a:lnTo>
                    <a:pt x="962" y="2081"/>
                  </a:lnTo>
                  <a:lnTo>
                    <a:pt x="962" y="2072"/>
                  </a:lnTo>
                  <a:lnTo>
                    <a:pt x="962" y="2072"/>
                  </a:lnTo>
                  <a:lnTo>
                    <a:pt x="962" y="2064"/>
                  </a:lnTo>
                  <a:lnTo>
                    <a:pt x="961" y="2057"/>
                  </a:lnTo>
                  <a:lnTo>
                    <a:pt x="961" y="2057"/>
                  </a:lnTo>
                  <a:lnTo>
                    <a:pt x="961" y="2044"/>
                  </a:lnTo>
                  <a:lnTo>
                    <a:pt x="961" y="2031"/>
                  </a:lnTo>
                  <a:lnTo>
                    <a:pt x="963" y="2005"/>
                  </a:lnTo>
                  <a:lnTo>
                    <a:pt x="963" y="2005"/>
                  </a:lnTo>
                  <a:lnTo>
                    <a:pt x="964" y="1983"/>
                  </a:lnTo>
                  <a:lnTo>
                    <a:pt x="965" y="1972"/>
                  </a:lnTo>
                  <a:lnTo>
                    <a:pt x="967" y="1961"/>
                  </a:lnTo>
                  <a:lnTo>
                    <a:pt x="967" y="1961"/>
                  </a:lnTo>
                  <a:lnTo>
                    <a:pt x="969" y="1942"/>
                  </a:lnTo>
                  <a:lnTo>
                    <a:pt x="969" y="1924"/>
                  </a:lnTo>
                  <a:lnTo>
                    <a:pt x="969" y="1924"/>
                  </a:lnTo>
                  <a:lnTo>
                    <a:pt x="969" y="1916"/>
                  </a:lnTo>
                  <a:lnTo>
                    <a:pt x="969" y="1916"/>
                  </a:lnTo>
                  <a:lnTo>
                    <a:pt x="947" y="1904"/>
                  </a:lnTo>
                  <a:lnTo>
                    <a:pt x="947" y="1904"/>
                  </a:lnTo>
                  <a:lnTo>
                    <a:pt x="924" y="1895"/>
                  </a:lnTo>
                  <a:lnTo>
                    <a:pt x="924" y="1895"/>
                  </a:lnTo>
                  <a:lnTo>
                    <a:pt x="929" y="1891"/>
                  </a:lnTo>
                  <a:lnTo>
                    <a:pt x="934" y="1886"/>
                  </a:lnTo>
                  <a:lnTo>
                    <a:pt x="934" y="1886"/>
                  </a:lnTo>
                  <a:lnTo>
                    <a:pt x="938" y="1880"/>
                  </a:lnTo>
                  <a:lnTo>
                    <a:pt x="941" y="1874"/>
                  </a:lnTo>
                  <a:lnTo>
                    <a:pt x="941" y="1874"/>
                  </a:lnTo>
                  <a:lnTo>
                    <a:pt x="955" y="1893"/>
                  </a:lnTo>
                  <a:lnTo>
                    <a:pt x="955" y="1893"/>
                  </a:lnTo>
                  <a:lnTo>
                    <a:pt x="960" y="1898"/>
                  </a:lnTo>
                  <a:lnTo>
                    <a:pt x="966" y="1902"/>
                  </a:lnTo>
                  <a:lnTo>
                    <a:pt x="972" y="1904"/>
                  </a:lnTo>
                  <a:lnTo>
                    <a:pt x="980" y="1904"/>
                  </a:lnTo>
                  <a:lnTo>
                    <a:pt x="980" y="1904"/>
                  </a:lnTo>
                  <a:lnTo>
                    <a:pt x="982" y="1903"/>
                  </a:lnTo>
                  <a:lnTo>
                    <a:pt x="984" y="1904"/>
                  </a:lnTo>
                  <a:lnTo>
                    <a:pt x="984" y="1904"/>
                  </a:lnTo>
                  <a:lnTo>
                    <a:pt x="987" y="1904"/>
                  </a:lnTo>
                  <a:lnTo>
                    <a:pt x="989" y="1904"/>
                  </a:lnTo>
                  <a:lnTo>
                    <a:pt x="995" y="1901"/>
                  </a:lnTo>
                  <a:lnTo>
                    <a:pt x="995" y="1901"/>
                  </a:lnTo>
                  <a:lnTo>
                    <a:pt x="1011" y="1891"/>
                  </a:lnTo>
                  <a:lnTo>
                    <a:pt x="1011" y="1891"/>
                  </a:lnTo>
                  <a:lnTo>
                    <a:pt x="1016" y="1887"/>
                  </a:lnTo>
                  <a:lnTo>
                    <a:pt x="1019" y="1882"/>
                  </a:lnTo>
                  <a:lnTo>
                    <a:pt x="1021" y="1877"/>
                  </a:lnTo>
                  <a:lnTo>
                    <a:pt x="1022" y="1871"/>
                  </a:lnTo>
                  <a:lnTo>
                    <a:pt x="1022" y="1871"/>
                  </a:lnTo>
                  <a:lnTo>
                    <a:pt x="1022" y="1860"/>
                  </a:lnTo>
                  <a:lnTo>
                    <a:pt x="1022" y="1860"/>
                  </a:lnTo>
                  <a:lnTo>
                    <a:pt x="1028" y="1864"/>
                  </a:lnTo>
                  <a:lnTo>
                    <a:pt x="1028" y="1864"/>
                  </a:lnTo>
                  <a:lnTo>
                    <a:pt x="1036" y="1872"/>
                  </a:lnTo>
                  <a:lnTo>
                    <a:pt x="1036" y="1872"/>
                  </a:lnTo>
                  <a:lnTo>
                    <a:pt x="1040" y="1877"/>
                  </a:lnTo>
                  <a:lnTo>
                    <a:pt x="1045" y="1881"/>
                  </a:lnTo>
                  <a:lnTo>
                    <a:pt x="1050" y="1884"/>
                  </a:lnTo>
                  <a:lnTo>
                    <a:pt x="1055" y="1887"/>
                  </a:lnTo>
                  <a:lnTo>
                    <a:pt x="1061" y="1889"/>
                  </a:lnTo>
                  <a:lnTo>
                    <a:pt x="1067" y="1891"/>
                  </a:lnTo>
                  <a:lnTo>
                    <a:pt x="1079" y="1892"/>
                  </a:lnTo>
                  <a:lnTo>
                    <a:pt x="1079" y="1892"/>
                  </a:lnTo>
                  <a:lnTo>
                    <a:pt x="1089" y="1893"/>
                  </a:lnTo>
                  <a:lnTo>
                    <a:pt x="1099" y="1894"/>
                  </a:lnTo>
                  <a:lnTo>
                    <a:pt x="1099" y="1894"/>
                  </a:lnTo>
                  <a:lnTo>
                    <a:pt x="1113" y="1894"/>
                  </a:lnTo>
                  <a:lnTo>
                    <a:pt x="1120" y="1893"/>
                  </a:lnTo>
                  <a:lnTo>
                    <a:pt x="1127" y="1892"/>
                  </a:lnTo>
                  <a:lnTo>
                    <a:pt x="1127" y="1892"/>
                  </a:lnTo>
                  <a:lnTo>
                    <a:pt x="1133" y="1890"/>
                  </a:lnTo>
                  <a:lnTo>
                    <a:pt x="1138" y="1887"/>
                  </a:lnTo>
                  <a:lnTo>
                    <a:pt x="1142" y="1884"/>
                  </a:lnTo>
                  <a:lnTo>
                    <a:pt x="1144" y="1880"/>
                  </a:lnTo>
                  <a:lnTo>
                    <a:pt x="1146" y="1875"/>
                  </a:lnTo>
                  <a:lnTo>
                    <a:pt x="1146" y="1870"/>
                  </a:lnTo>
                  <a:lnTo>
                    <a:pt x="1145" y="1864"/>
                  </a:lnTo>
                  <a:lnTo>
                    <a:pt x="1142" y="1858"/>
                  </a:lnTo>
                  <a:lnTo>
                    <a:pt x="1142" y="1858"/>
                  </a:lnTo>
                  <a:lnTo>
                    <a:pt x="1135" y="1847"/>
                  </a:lnTo>
                  <a:lnTo>
                    <a:pt x="1127" y="1836"/>
                  </a:lnTo>
                  <a:lnTo>
                    <a:pt x="1127" y="1836"/>
                  </a:lnTo>
                  <a:lnTo>
                    <a:pt x="1124" y="1833"/>
                  </a:lnTo>
                  <a:lnTo>
                    <a:pt x="1119" y="1828"/>
                  </a:lnTo>
                  <a:lnTo>
                    <a:pt x="1119" y="1828"/>
                  </a:lnTo>
                  <a:lnTo>
                    <a:pt x="1125" y="1829"/>
                  </a:lnTo>
                  <a:lnTo>
                    <a:pt x="1125" y="1829"/>
                  </a:lnTo>
                  <a:lnTo>
                    <a:pt x="1147" y="1832"/>
                  </a:lnTo>
                  <a:lnTo>
                    <a:pt x="1168" y="1835"/>
                  </a:lnTo>
                  <a:lnTo>
                    <a:pt x="1168" y="1835"/>
                  </a:lnTo>
                  <a:lnTo>
                    <a:pt x="1177" y="1835"/>
                  </a:lnTo>
                  <a:lnTo>
                    <a:pt x="1184" y="1833"/>
                  </a:lnTo>
                  <a:lnTo>
                    <a:pt x="1192" y="1829"/>
                  </a:lnTo>
                  <a:lnTo>
                    <a:pt x="1198" y="1824"/>
                  </a:lnTo>
                  <a:lnTo>
                    <a:pt x="1198" y="1824"/>
                  </a:lnTo>
                  <a:lnTo>
                    <a:pt x="1204" y="1818"/>
                  </a:lnTo>
                  <a:lnTo>
                    <a:pt x="1208" y="1812"/>
                  </a:lnTo>
                  <a:lnTo>
                    <a:pt x="1208" y="1812"/>
                  </a:lnTo>
                  <a:lnTo>
                    <a:pt x="1211" y="1808"/>
                  </a:lnTo>
                  <a:lnTo>
                    <a:pt x="1212" y="1804"/>
                  </a:lnTo>
                  <a:lnTo>
                    <a:pt x="1212" y="1799"/>
                  </a:lnTo>
                  <a:lnTo>
                    <a:pt x="1211" y="1794"/>
                  </a:lnTo>
                  <a:lnTo>
                    <a:pt x="1211" y="1794"/>
                  </a:lnTo>
                  <a:lnTo>
                    <a:pt x="1210" y="1787"/>
                  </a:lnTo>
                  <a:lnTo>
                    <a:pt x="1207" y="1781"/>
                  </a:lnTo>
                  <a:lnTo>
                    <a:pt x="1203" y="1774"/>
                  </a:lnTo>
                  <a:lnTo>
                    <a:pt x="1199" y="1768"/>
                  </a:lnTo>
                  <a:lnTo>
                    <a:pt x="1199" y="1768"/>
                  </a:lnTo>
                  <a:lnTo>
                    <a:pt x="1196" y="1765"/>
                  </a:lnTo>
                  <a:lnTo>
                    <a:pt x="1196" y="1765"/>
                  </a:lnTo>
                  <a:lnTo>
                    <a:pt x="1206" y="1765"/>
                  </a:lnTo>
                  <a:lnTo>
                    <a:pt x="1215" y="1765"/>
                  </a:lnTo>
                  <a:lnTo>
                    <a:pt x="1215" y="1765"/>
                  </a:lnTo>
                  <a:lnTo>
                    <a:pt x="1224" y="1765"/>
                  </a:lnTo>
                  <a:lnTo>
                    <a:pt x="1234" y="1766"/>
                  </a:lnTo>
                  <a:lnTo>
                    <a:pt x="1243" y="1768"/>
                  </a:lnTo>
                  <a:lnTo>
                    <a:pt x="1253" y="1769"/>
                  </a:lnTo>
                  <a:lnTo>
                    <a:pt x="1253" y="1769"/>
                  </a:lnTo>
                  <a:lnTo>
                    <a:pt x="1273" y="1770"/>
                  </a:lnTo>
                  <a:lnTo>
                    <a:pt x="1284" y="1769"/>
                  </a:lnTo>
                  <a:lnTo>
                    <a:pt x="1294" y="1768"/>
                  </a:lnTo>
                  <a:lnTo>
                    <a:pt x="1294" y="1768"/>
                  </a:lnTo>
                  <a:lnTo>
                    <a:pt x="1304" y="1766"/>
                  </a:lnTo>
                  <a:lnTo>
                    <a:pt x="1315" y="1765"/>
                  </a:lnTo>
                  <a:lnTo>
                    <a:pt x="1315" y="1765"/>
                  </a:lnTo>
                  <a:lnTo>
                    <a:pt x="1326" y="1762"/>
                  </a:lnTo>
                  <a:lnTo>
                    <a:pt x="1337" y="1758"/>
                  </a:lnTo>
                  <a:lnTo>
                    <a:pt x="1347" y="1752"/>
                  </a:lnTo>
                  <a:lnTo>
                    <a:pt x="1356" y="1745"/>
                  </a:lnTo>
                  <a:lnTo>
                    <a:pt x="1356" y="1745"/>
                  </a:lnTo>
                  <a:lnTo>
                    <a:pt x="1360" y="1742"/>
                  </a:lnTo>
                  <a:lnTo>
                    <a:pt x="1362" y="1738"/>
                  </a:lnTo>
                  <a:lnTo>
                    <a:pt x="1363" y="1733"/>
                  </a:lnTo>
                  <a:lnTo>
                    <a:pt x="1363" y="1728"/>
                  </a:lnTo>
                  <a:lnTo>
                    <a:pt x="1362" y="1724"/>
                  </a:lnTo>
                  <a:lnTo>
                    <a:pt x="1360" y="1720"/>
                  </a:lnTo>
                  <a:lnTo>
                    <a:pt x="1357" y="1716"/>
                  </a:lnTo>
                  <a:lnTo>
                    <a:pt x="1353" y="1713"/>
                  </a:lnTo>
                  <a:lnTo>
                    <a:pt x="1353" y="1713"/>
                  </a:lnTo>
                  <a:lnTo>
                    <a:pt x="1348" y="1709"/>
                  </a:lnTo>
                  <a:lnTo>
                    <a:pt x="1342" y="1706"/>
                  </a:lnTo>
                  <a:lnTo>
                    <a:pt x="1342" y="1706"/>
                  </a:lnTo>
                  <a:lnTo>
                    <a:pt x="1332" y="1702"/>
                  </a:lnTo>
                  <a:lnTo>
                    <a:pt x="1320" y="1698"/>
                  </a:lnTo>
                  <a:lnTo>
                    <a:pt x="1320" y="1698"/>
                  </a:lnTo>
                  <a:lnTo>
                    <a:pt x="1292" y="1691"/>
                  </a:lnTo>
                  <a:lnTo>
                    <a:pt x="1292" y="1691"/>
                  </a:lnTo>
                  <a:lnTo>
                    <a:pt x="1279" y="1686"/>
                  </a:lnTo>
                  <a:lnTo>
                    <a:pt x="1267" y="1682"/>
                  </a:lnTo>
                  <a:lnTo>
                    <a:pt x="1267" y="1682"/>
                  </a:lnTo>
                  <a:lnTo>
                    <a:pt x="1237" y="1672"/>
                  </a:lnTo>
                  <a:lnTo>
                    <a:pt x="1237" y="1672"/>
                  </a:lnTo>
                  <a:lnTo>
                    <a:pt x="1232" y="1670"/>
                  </a:lnTo>
                  <a:lnTo>
                    <a:pt x="1232" y="1670"/>
                  </a:lnTo>
                  <a:lnTo>
                    <a:pt x="1229" y="1669"/>
                  </a:lnTo>
                  <a:lnTo>
                    <a:pt x="1229" y="1669"/>
                  </a:lnTo>
                  <a:lnTo>
                    <a:pt x="1217" y="1660"/>
                  </a:lnTo>
                  <a:lnTo>
                    <a:pt x="1211" y="1655"/>
                  </a:lnTo>
                  <a:lnTo>
                    <a:pt x="1206" y="1649"/>
                  </a:lnTo>
                  <a:lnTo>
                    <a:pt x="1206" y="1649"/>
                  </a:lnTo>
                  <a:lnTo>
                    <a:pt x="1223" y="1645"/>
                  </a:lnTo>
                  <a:lnTo>
                    <a:pt x="1239" y="1641"/>
                  </a:lnTo>
                  <a:lnTo>
                    <a:pt x="1239" y="1641"/>
                  </a:lnTo>
                  <a:lnTo>
                    <a:pt x="1247" y="1638"/>
                  </a:lnTo>
                  <a:lnTo>
                    <a:pt x="1255" y="1634"/>
                  </a:lnTo>
                  <a:lnTo>
                    <a:pt x="1262" y="1629"/>
                  </a:lnTo>
                  <a:lnTo>
                    <a:pt x="1268" y="1624"/>
                  </a:lnTo>
                  <a:lnTo>
                    <a:pt x="1274" y="1618"/>
                  </a:lnTo>
                  <a:lnTo>
                    <a:pt x="1279" y="1612"/>
                  </a:lnTo>
                  <a:lnTo>
                    <a:pt x="1284" y="1605"/>
                  </a:lnTo>
                  <a:lnTo>
                    <a:pt x="1289" y="1597"/>
                  </a:lnTo>
                  <a:lnTo>
                    <a:pt x="1289" y="1597"/>
                  </a:lnTo>
                  <a:lnTo>
                    <a:pt x="1292" y="1591"/>
                  </a:lnTo>
                  <a:lnTo>
                    <a:pt x="1292" y="1591"/>
                  </a:lnTo>
                  <a:lnTo>
                    <a:pt x="1294" y="1586"/>
                  </a:lnTo>
                  <a:lnTo>
                    <a:pt x="1295" y="1581"/>
                  </a:lnTo>
                  <a:lnTo>
                    <a:pt x="1295" y="1576"/>
                  </a:lnTo>
                  <a:lnTo>
                    <a:pt x="1295" y="1570"/>
                  </a:lnTo>
                  <a:lnTo>
                    <a:pt x="1295" y="1570"/>
                  </a:lnTo>
                  <a:lnTo>
                    <a:pt x="1300" y="1569"/>
                  </a:lnTo>
                  <a:lnTo>
                    <a:pt x="1304" y="1567"/>
                  </a:lnTo>
                  <a:lnTo>
                    <a:pt x="1308" y="1565"/>
                  </a:lnTo>
                  <a:lnTo>
                    <a:pt x="1311" y="1562"/>
                  </a:lnTo>
                  <a:lnTo>
                    <a:pt x="1314" y="1558"/>
                  </a:lnTo>
                  <a:lnTo>
                    <a:pt x="1316" y="1554"/>
                  </a:lnTo>
                  <a:lnTo>
                    <a:pt x="1319" y="1545"/>
                  </a:lnTo>
                  <a:lnTo>
                    <a:pt x="1319" y="1545"/>
                  </a:lnTo>
                  <a:lnTo>
                    <a:pt x="1320" y="1540"/>
                  </a:lnTo>
                  <a:lnTo>
                    <a:pt x="1319" y="1535"/>
                  </a:lnTo>
                  <a:lnTo>
                    <a:pt x="1318" y="1531"/>
                  </a:lnTo>
                  <a:lnTo>
                    <a:pt x="1316" y="1527"/>
                  </a:lnTo>
                  <a:lnTo>
                    <a:pt x="1310" y="1520"/>
                  </a:lnTo>
                  <a:lnTo>
                    <a:pt x="1302" y="1514"/>
                  </a:lnTo>
                  <a:lnTo>
                    <a:pt x="1302" y="1514"/>
                  </a:lnTo>
                  <a:lnTo>
                    <a:pt x="1312" y="1511"/>
                  </a:lnTo>
                  <a:lnTo>
                    <a:pt x="1320" y="1508"/>
                  </a:lnTo>
                  <a:lnTo>
                    <a:pt x="1320" y="1508"/>
                  </a:lnTo>
                  <a:lnTo>
                    <a:pt x="1328" y="1506"/>
                  </a:lnTo>
                  <a:lnTo>
                    <a:pt x="1335" y="1502"/>
                  </a:lnTo>
                  <a:lnTo>
                    <a:pt x="1341" y="1497"/>
                  </a:lnTo>
                  <a:lnTo>
                    <a:pt x="1345" y="1490"/>
                  </a:lnTo>
                  <a:lnTo>
                    <a:pt x="1345" y="1490"/>
                  </a:lnTo>
                  <a:lnTo>
                    <a:pt x="1350" y="1481"/>
                  </a:lnTo>
                  <a:lnTo>
                    <a:pt x="1354" y="1472"/>
                  </a:lnTo>
                  <a:lnTo>
                    <a:pt x="1354" y="1472"/>
                  </a:lnTo>
                  <a:lnTo>
                    <a:pt x="1355" y="1466"/>
                  </a:lnTo>
                  <a:lnTo>
                    <a:pt x="1355" y="1461"/>
                  </a:lnTo>
                  <a:lnTo>
                    <a:pt x="1355" y="1457"/>
                  </a:lnTo>
                  <a:lnTo>
                    <a:pt x="1354" y="1453"/>
                  </a:lnTo>
                  <a:lnTo>
                    <a:pt x="1351" y="1450"/>
                  </a:lnTo>
                  <a:lnTo>
                    <a:pt x="1348" y="1447"/>
                  </a:lnTo>
                  <a:lnTo>
                    <a:pt x="1340" y="1442"/>
                  </a:lnTo>
                  <a:lnTo>
                    <a:pt x="1340" y="1442"/>
                  </a:lnTo>
                  <a:lnTo>
                    <a:pt x="1334" y="1439"/>
                  </a:lnTo>
                  <a:lnTo>
                    <a:pt x="1327" y="1437"/>
                  </a:lnTo>
                  <a:lnTo>
                    <a:pt x="1314" y="1434"/>
                  </a:lnTo>
                  <a:lnTo>
                    <a:pt x="1314" y="1434"/>
                  </a:lnTo>
                  <a:lnTo>
                    <a:pt x="1306" y="1431"/>
                  </a:lnTo>
                  <a:lnTo>
                    <a:pt x="1306" y="1431"/>
                  </a:lnTo>
                  <a:lnTo>
                    <a:pt x="1284" y="1425"/>
                  </a:lnTo>
                  <a:lnTo>
                    <a:pt x="1284" y="1425"/>
                  </a:lnTo>
                  <a:lnTo>
                    <a:pt x="1275" y="1422"/>
                  </a:lnTo>
                  <a:lnTo>
                    <a:pt x="1267" y="1418"/>
                  </a:lnTo>
                  <a:lnTo>
                    <a:pt x="1259" y="1414"/>
                  </a:lnTo>
                  <a:lnTo>
                    <a:pt x="1252" y="1409"/>
                  </a:lnTo>
                  <a:lnTo>
                    <a:pt x="1252" y="1409"/>
                  </a:lnTo>
                  <a:lnTo>
                    <a:pt x="1259" y="1410"/>
                  </a:lnTo>
                  <a:lnTo>
                    <a:pt x="1266" y="1409"/>
                  </a:lnTo>
                  <a:lnTo>
                    <a:pt x="1279" y="1408"/>
                  </a:lnTo>
                  <a:lnTo>
                    <a:pt x="1279" y="1408"/>
                  </a:lnTo>
                  <a:lnTo>
                    <a:pt x="1286" y="1406"/>
                  </a:lnTo>
                  <a:lnTo>
                    <a:pt x="1292" y="1404"/>
                  </a:lnTo>
                  <a:lnTo>
                    <a:pt x="1304" y="1398"/>
                  </a:lnTo>
                  <a:lnTo>
                    <a:pt x="1304" y="1398"/>
                  </a:lnTo>
                  <a:lnTo>
                    <a:pt x="1311" y="1394"/>
                  </a:lnTo>
                  <a:lnTo>
                    <a:pt x="1311" y="1394"/>
                  </a:lnTo>
                  <a:lnTo>
                    <a:pt x="1314" y="1390"/>
                  </a:lnTo>
                  <a:lnTo>
                    <a:pt x="1316" y="1387"/>
                  </a:lnTo>
                  <a:lnTo>
                    <a:pt x="1318" y="1383"/>
                  </a:lnTo>
                  <a:lnTo>
                    <a:pt x="1318" y="1378"/>
                  </a:lnTo>
                  <a:lnTo>
                    <a:pt x="1318" y="1378"/>
                  </a:lnTo>
                  <a:lnTo>
                    <a:pt x="1329" y="1375"/>
                  </a:lnTo>
                  <a:lnTo>
                    <a:pt x="1340" y="1370"/>
                  </a:lnTo>
                  <a:lnTo>
                    <a:pt x="1350" y="1366"/>
                  </a:lnTo>
                  <a:lnTo>
                    <a:pt x="1360" y="1360"/>
                  </a:lnTo>
                  <a:lnTo>
                    <a:pt x="1360" y="1360"/>
                  </a:lnTo>
                  <a:lnTo>
                    <a:pt x="1367" y="1355"/>
                  </a:lnTo>
                  <a:lnTo>
                    <a:pt x="1373" y="1349"/>
                  </a:lnTo>
                  <a:lnTo>
                    <a:pt x="1378" y="1343"/>
                  </a:lnTo>
                  <a:lnTo>
                    <a:pt x="1382" y="1336"/>
                  </a:lnTo>
                  <a:lnTo>
                    <a:pt x="1382" y="1336"/>
                  </a:lnTo>
                  <a:lnTo>
                    <a:pt x="1384" y="1332"/>
                  </a:lnTo>
                  <a:lnTo>
                    <a:pt x="1385" y="1327"/>
                  </a:lnTo>
                  <a:lnTo>
                    <a:pt x="1385" y="1327"/>
                  </a:lnTo>
                  <a:lnTo>
                    <a:pt x="1385" y="1313"/>
                  </a:lnTo>
                  <a:lnTo>
                    <a:pt x="1385" y="1313"/>
                  </a:lnTo>
                  <a:lnTo>
                    <a:pt x="1382" y="1309"/>
                  </a:lnTo>
                  <a:lnTo>
                    <a:pt x="1382" y="130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" name="Freeform 12"/>
            <p:cNvSpPr>
              <a:spLocks noEditPoints="1"/>
            </p:cNvSpPr>
            <p:nvPr/>
          </p:nvSpPr>
          <p:spPr bwMode="auto">
            <a:xfrm>
              <a:off x="1479" y="119"/>
              <a:ext cx="195" cy="447"/>
            </a:xfrm>
            <a:custGeom>
              <a:avLst/>
              <a:gdLst/>
              <a:ahLst/>
              <a:cxnLst>
                <a:cxn ang="0">
                  <a:pos x="187" y="96"/>
                </a:cxn>
                <a:cxn ang="0">
                  <a:pos x="166" y="146"/>
                </a:cxn>
                <a:cxn ang="0">
                  <a:pos x="178" y="193"/>
                </a:cxn>
                <a:cxn ang="0">
                  <a:pos x="171" y="200"/>
                </a:cxn>
                <a:cxn ang="0">
                  <a:pos x="147" y="193"/>
                </a:cxn>
                <a:cxn ang="0">
                  <a:pos x="115" y="178"/>
                </a:cxn>
                <a:cxn ang="0">
                  <a:pos x="95" y="180"/>
                </a:cxn>
                <a:cxn ang="0">
                  <a:pos x="47" y="207"/>
                </a:cxn>
                <a:cxn ang="0">
                  <a:pos x="27" y="206"/>
                </a:cxn>
                <a:cxn ang="0">
                  <a:pos x="33" y="174"/>
                </a:cxn>
                <a:cxn ang="0">
                  <a:pos x="41" y="126"/>
                </a:cxn>
                <a:cxn ang="0">
                  <a:pos x="7" y="106"/>
                </a:cxn>
                <a:cxn ang="0">
                  <a:pos x="1" y="94"/>
                </a:cxn>
                <a:cxn ang="0">
                  <a:pos x="18" y="84"/>
                </a:cxn>
                <a:cxn ang="0">
                  <a:pos x="60" y="71"/>
                </a:cxn>
                <a:cxn ang="0">
                  <a:pos x="78" y="42"/>
                </a:cxn>
                <a:cxn ang="0">
                  <a:pos x="93" y="5"/>
                </a:cxn>
                <a:cxn ang="0">
                  <a:pos x="102" y="2"/>
                </a:cxn>
                <a:cxn ang="0">
                  <a:pos x="119" y="40"/>
                </a:cxn>
                <a:cxn ang="0">
                  <a:pos x="130" y="70"/>
                </a:cxn>
                <a:cxn ang="0">
                  <a:pos x="142" y="77"/>
                </a:cxn>
                <a:cxn ang="0">
                  <a:pos x="176" y="76"/>
                </a:cxn>
                <a:cxn ang="0">
                  <a:pos x="195" y="84"/>
                </a:cxn>
                <a:cxn ang="0">
                  <a:pos x="179" y="297"/>
                </a:cxn>
                <a:cxn ang="0">
                  <a:pos x="173" y="336"/>
                </a:cxn>
                <a:cxn ang="0">
                  <a:pos x="147" y="367"/>
                </a:cxn>
                <a:cxn ang="0">
                  <a:pos x="133" y="381"/>
                </a:cxn>
                <a:cxn ang="0">
                  <a:pos x="134" y="399"/>
                </a:cxn>
                <a:cxn ang="0">
                  <a:pos x="144" y="416"/>
                </a:cxn>
                <a:cxn ang="0">
                  <a:pos x="141" y="437"/>
                </a:cxn>
                <a:cxn ang="0">
                  <a:pos x="124" y="446"/>
                </a:cxn>
                <a:cxn ang="0">
                  <a:pos x="94" y="444"/>
                </a:cxn>
                <a:cxn ang="0">
                  <a:pos x="79" y="428"/>
                </a:cxn>
                <a:cxn ang="0">
                  <a:pos x="85" y="415"/>
                </a:cxn>
                <a:cxn ang="0">
                  <a:pos x="94" y="411"/>
                </a:cxn>
                <a:cxn ang="0">
                  <a:pos x="98" y="398"/>
                </a:cxn>
                <a:cxn ang="0">
                  <a:pos x="95" y="380"/>
                </a:cxn>
                <a:cxn ang="0">
                  <a:pos x="79" y="372"/>
                </a:cxn>
                <a:cxn ang="0">
                  <a:pos x="60" y="362"/>
                </a:cxn>
                <a:cxn ang="0">
                  <a:pos x="45" y="348"/>
                </a:cxn>
                <a:cxn ang="0">
                  <a:pos x="38" y="323"/>
                </a:cxn>
                <a:cxn ang="0">
                  <a:pos x="45" y="295"/>
                </a:cxn>
                <a:cxn ang="0">
                  <a:pos x="74" y="252"/>
                </a:cxn>
                <a:cxn ang="0">
                  <a:pos x="96" y="209"/>
                </a:cxn>
                <a:cxn ang="0">
                  <a:pos x="99" y="186"/>
                </a:cxn>
                <a:cxn ang="0">
                  <a:pos x="112" y="181"/>
                </a:cxn>
                <a:cxn ang="0">
                  <a:pos x="117" y="226"/>
                </a:cxn>
                <a:cxn ang="0">
                  <a:pos x="130" y="245"/>
                </a:cxn>
                <a:cxn ang="0">
                  <a:pos x="162" y="268"/>
                </a:cxn>
                <a:cxn ang="0">
                  <a:pos x="72" y="286"/>
                </a:cxn>
                <a:cxn ang="0">
                  <a:pos x="59" y="305"/>
                </a:cxn>
                <a:cxn ang="0">
                  <a:pos x="57" y="326"/>
                </a:cxn>
                <a:cxn ang="0">
                  <a:pos x="68" y="349"/>
                </a:cxn>
                <a:cxn ang="0">
                  <a:pos x="76" y="335"/>
                </a:cxn>
                <a:cxn ang="0">
                  <a:pos x="73" y="308"/>
                </a:cxn>
                <a:cxn ang="0">
                  <a:pos x="77" y="296"/>
                </a:cxn>
                <a:cxn ang="0">
                  <a:pos x="72" y="286"/>
                </a:cxn>
              </a:cxnLst>
              <a:rect l="0" t="0" r="r" b="b"/>
              <a:pathLst>
                <a:path w="195" h="447">
                  <a:moveTo>
                    <a:pt x="195" y="84"/>
                  </a:moveTo>
                  <a:lnTo>
                    <a:pt x="195" y="84"/>
                  </a:lnTo>
                  <a:lnTo>
                    <a:pt x="192" y="90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71" y="109"/>
                  </a:lnTo>
                  <a:lnTo>
                    <a:pt x="164" y="117"/>
                  </a:lnTo>
                  <a:lnTo>
                    <a:pt x="158" y="125"/>
                  </a:lnTo>
                  <a:lnTo>
                    <a:pt x="158" y="125"/>
                  </a:lnTo>
                  <a:lnTo>
                    <a:pt x="166" y="146"/>
                  </a:lnTo>
                  <a:lnTo>
                    <a:pt x="173" y="166"/>
                  </a:lnTo>
                  <a:lnTo>
                    <a:pt x="173" y="166"/>
                  </a:lnTo>
                  <a:lnTo>
                    <a:pt x="176" y="179"/>
                  </a:lnTo>
                  <a:lnTo>
                    <a:pt x="178" y="193"/>
                  </a:lnTo>
                  <a:lnTo>
                    <a:pt x="178" y="193"/>
                  </a:lnTo>
                  <a:lnTo>
                    <a:pt x="178" y="196"/>
                  </a:lnTo>
                  <a:lnTo>
                    <a:pt x="177" y="198"/>
                  </a:lnTo>
                  <a:lnTo>
                    <a:pt x="174" y="200"/>
                  </a:lnTo>
                  <a:lnTo>
                    <a:pt x="171" y="200"/>
                  </a:lnTo>
                  <a:lnTo>
                    <a:pt x="171" y="200"/>
                  </a:lnTo>
                  <a:lnTo>
                    <a:pt x="165" y="200"/>
                  </a:lnTo>
                  <a:lnTo>
                    <a:pt x="159" y="199"/>
                  </a:lnTo>
                  <a:lnTo>
                    <a:pt x="153" y="197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0" y="188"/>
                  </a:lnTo>
                  <a:lnTo>
                    <a:pt x="132" y="184"/>
                  </a:lnTo>
                  <a:lnTo>
                    <a:pt x="124" y="180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0" y="177"/>
                  </a:lnTo>
                  <a:lnTo>
                    <a:pt x="105" y="177"/>
                  </a:lnTo>
                  <a:lnTo>
                    <a:pt x="100" y="178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47" y="207"/>
                  </a:lnTo>
                  <a:lnTo>
                    <a:pt x="43" y="208"/>
                  </a:lnTo>
                  <a:lnTo>
                    <a:pt x="35" y="209"/>
                  </a:lnTo>
                  <a:lnTo>
                    <a:pt x="35" y="209"/>
                  </a:lnTo>
                  <a:lnTo>
                    <a:pt x="30" y="208"/>
                  </a:lnTo>
                  <a:lnTo>
                    <a:pt x="27" y="206"/>
                  </a:lnTo>
                  <a:lnTo>
                    <a:pt x="26" y="202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45" y="140"/>
                  </a:lnTo>
                  <a:lnTo>
                    <a:pt x="45" y="140"/>
                  </a:lnTo>
                  <a:lnTo>
                    <a:pt x="46" y="135"/>
                  </a:lnTo>
                  <a:lnTo>
                    <a:pt x="44" y="130"/>
                  </a:lnTo>
                  <a:lnTo>
                    <a:pt x="41" y="126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22" y="115"/>
                  </a:lnTo>
                  <a:lnTo>
                    <a:pt x="7" y="106"/>
                  </a:lnTo>
                  <a:lnTo>
                    <a:pt x="7" y="106"/>
                  </a:lnTo>
                  <a:lnTo>
                    <a:pt x="4" y="104"/>
                  </a:lnTo>
                  <a:lnTo>
                    <a:pt x="2" y="102"/>
                  </a:lnTo>
                  <a:lnTo>
                    <a:pt x="1" y="99"/>
                  </a:lnTo>
                  <a:lnTo>
                    <a:pt x="0" y="97"/>
                  </a:lnTo>
                  <a:lnTo>
                    <a:pt x="1" y="94"/>
                  </a:lnTo>
                  <a:lnTo>
                    <a:pt x="2" y="92"/>
                  </a:lnTo>
                  <a:lnTo>
                    <a:pt x="5" y="90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18" y="84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0" y="71"/>
                  </a:lnTo>
                  <a:lnTo>
                    <a:pt x="63" y="69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3" y="53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84" y="25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3" y="5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7" y="1"/>
                  </a:lnTo>
                  <a:lnTo>
                    <a:pt x="100" y="0"/>
                  </a:lnTo>
                  <a:lnTo>
                    <a:pt x="102" y="2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2" y="49"/>
                  </a:lnTo>
                  <a:lnTo>
                    <a:pt x="125" y="58"/>
                  </a:lnTo>
                  <a:lnTo>
                    <a:pt x="125" y="58"/>
                  </a:lnTo>
                  <a:lnTo>
                    <a:pt x="130" y="70"/>
                  </a:lnTo>
                  <a:lnTo>
                    <a:pt x="130" y="70"/>
                  </a:lnTo>
                  <a:lnTo>
                    <a:pt x="133" y="74"/>
                  </a:lnTo>
                  <a:lnTo>
                    <a:pt x="135" y="76"/>
                  </a:lnTo>
                  <a:lnTo>
                    <a:pt x="139" y="77"/>
                  </a:lnTo>
                  <a:lnTo>
                    <a:pt x="142" y="77"/>
                  </a:lnTo>
                  <a:lnTo>
                    <a:pt x="142" y="77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70" y="76"/>
                  </a:lnTo>
                  <a:lnTo>
                    <a:pt x="176" y="76"/>
                  </a:lnTo>
                  <a:lnTo>
                    <a:pt x="186" y="77"/>
                  </a:lnTo>
                  <a:lnTo>
                    <a:pt x="186" y="77"/>
                  </a:lnTo>
                  <a:lnTo>
                    <a:pt x="189" y="78"/>
                  </a:lnTo>
                  <a:lnTo>
                    <a:pt x="191" y="79"/>
                  </a:lnTo>
                  <a:lnTo>
                    <a:pt x="195" y="84"/>
                  </a:lnTo>
                  <a:lnTo>
                    <a:pt x="195" y="84"/>
                  </a:lnTo>
                  <a:close/>
                  <a:moveTo>
                    <a:pt x="173" y="283"/>
                  </a:moveTo>
                  <a:lnTo>
                    <a:pt x="173" y="283"/>
                  </a:lnTo>
                  <a:lnTo>
                    <a:pt x="177" y="290"/>
                  </a:lnTo>
                  <a:lnTo>
                    <a:pt x="179" y="297"/>
                  </a:lnTo>
                  <a:lnTo>
                    <a:pt x="180" y="303"/>
                  </a:lnTo>
                  <a:lnTo>
                    <a:pt x="180" y="310"/>
                  </a:lnTo>
                  <a:lnTo>
                    <a:pt x="179" y="317"/>
                  </a:lnTo>
                  <a:lnTo>
                    <a:pt x="177" y="323"/>
                  </a:lnTo>
                  <a:lnTo>
                    <a:pt x="173" y="336"/>
                  </a:lnTo>
                  <a:lnTo>
                    <a:pt x="173" y="336"/>
                  </a:lnTo>
                  <a:lnTo>
                    <a:pt x="168" y="345"/>
                  </a:lnTo>
                  <a:lnTo>
                    <a:pt x="162" y="353"/>
                  </a:lnTo>
                  <a:lnTo>
                    <a:pt x="155" y="360"/>
                  </a:lnTo>
                  <a:lnTo>
                    <a:pt x="147" y="367"/>
                  </a:lnTo>
                  <a:lnTo>
                    <a:pt x="147" y="367"/>
                  </a:lnTo>
                  <a:lnTo>
                    <a:pt x="138" y="374"/>
                  </a:lnTo>
                  <a:lnTo>
                    <a:pt x="138" y="374"/>
                  </a:lnTo>
                  <a:lnTo>
                    <a:pt x="135" y="377"/>
                  </a:lnTo>
                  <a:lnTo>
                    <a:pt x="133" y="381"/>
                  </a:lnTo>
                  <a:lnTo>
                    <a:pt x="131" y="384"/>
                  </a:lnTo>
                  <a:lnTo>
                    <a:pt x="131" y="388"/>
                  </a:lnTo>
                  <a:lnTo>
                    <a:pt x="131" y="392"/>
                  </a:lnTo>
                  <a:lnTo>
                    <a:pt x="132" y="396"/>
                  </a:lnTo>
                  <a:lnTo>
                    <a:pt x="134" y="399"/>
                  </a:lnTo>
                  <a:lnTo>
                    <a:pt x="137" y="403"/>
                  </a:lnTo>
                  <a:lnTo>
                    <a:pt x="137" y="403"/>
                  </a:lnTo>
                  <a:lnTo>
                    <a:pt x="140" y="407"/>
                  </a:lnTo>
                  <a:lnTo>
                    <a:pt x="143" y="412"/>
                  </a:lnTo>
                  <a:lnTo>
                    <a:pt x="144" y="416"/>
                  </a:lnTo>
                  <a:lnTo>
                    <a:pt x="145" y="420"/>
                  </a:lnTo>
                  <a:lnTo>
                    <a:pt x="145" y="425"/>
                  </a:lnTo>
                  <a:lnTo>
                    <a:pt x="144" y="429"/>
                  </a:lnTo>
                  <a:lnTo>
                    <a:pt x="143" y="433"/>
                  </a:lnTo>
                  <a:lnTo>
                    <a:pt x="141" y="437"/>
                  </a:lnTo>
                  <a:lnTo>
                    <a:pt x="141" y="437"/>
                  </a:lnTo>
                  <a:lnTo>
                    <a:pt x="137" y="441"/>
                  </a:lnTo>
                  <a:lnTo>
                    <a:pt x="132" y="444"/>
                  </a:lnTo>
                  <a:lnTo>
                    <a:pt x="132" y="444"/>
                  </a:lnTo>
                  <a:lnTo>
                    <a:pt x="124" y="446"/>
                  </a:lnTo>
                  <a:lnTo>
                    <a:pt x="116" y="447"/>
                  </a:lnTo>
                  <a:lnTo>
                    <a:pt x="108" y="447"/>
                  </a:lnTo>
                  <a:lnTo>
                    <a:pt x="100" y="446"/>
                  </a:lnTo>
                  <a:lnTo>
                    <a:pt x="100" y="446"/>
                  </a:lnTo>
                  <a:lnTo>
                    <a:pt x="94" y="444"/>
                  </a:lnTo>
                  <a:lnTo>
                    <a:pt x="88" y="440"/>
                  </a:lnTo>
                  <a:lnTo>
                    <a:pt x="84" y="436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8"/>
                  </a:lnTo>
                  <a:lnTo>
                    <a:pt x="79" y="425"/>
                  </a:lnTo>
                  <a:lnTo>
                    <a:pt x="80" y="422"/>
                  </a:lnTo>
                  <a:lnTo>
                    <a:pt x="81" y="419"/>
                  </a:lnTo>
                  <a:lnTo>
                    <a:pt x="83" y="417"/>
                  </a:lnTo>
                  <a:lnTo>
                    <a:pt x="85" y="415"/>
                  </a:lnTo>
                  <a:lnTo>
                    <a:pt x="87" y="413"/>
                  </a:lnTo>
                  <a:lnTo>
                    <a:pt x="90" y="413"/>
                  </a:lnTo>
                  <a:lnTo>
                    <a:pt x="90" y="413"/>
                  </a:lnTo>
                  <a:lnTo>
                    <a:pt x="93" y="412"/>
                  </a:lnTo>
                  <a:lnTo>
                    <a:pt x="94" y="411"/>
                  </a:lnTo>
                  <a:lnTo>
                    <a:pt x="96" y="408"/>
                  </a:lnTo>
                  <a:lnTo>
                    <a:pt x="96" y="408"/>
                  </a:lnTo>
                  <a:lnTo>
                    <a:pt x="97" y="403"/>
                  </a:lnTo>
                  <a:lnTo>
                    <a:pt x="98" y="398"/>
                  </a:lnTo>
                  <a:lnTo>
                    <a:pt x="98" y="398"/>
                  </a:lnTo>
                  <a:lnTo>
                    <a:pt x="99" y="395"/>
                  </a:lnTo>
                  <a:lnTo>
                    <a:pt x="100" y="391"/>
                  </a:lnTo>
                  <a:lnTo>
                    <a:pt x="99" y="387"/>
                  </a:lnTo>
                  <a:lnTo>
                    <a:pt x="98" y="384"/>
                  </a:lnTo>
                  <a:lnTo>
                    <a:pt x="95" y="380"/>
                  </a:lnTo>
                  <a:lnTo>
                    <a:pt x="92" y="378"/>
                  </a:lnTo>
                  <a:lnTo>
                    <a:pt x="89" y="375"/>
                  </a:lnTo>
                  <a:lnTo>
                    <a:pt x="85" y="374"/>
                  </a:lnTo>
                  <a:lnTo>
                    <a:pt x="85" y="374"/>
                  </a:lnTo>
                  <a:lnTo>
                    <a:pt x="79" y="372"/>
                  </a:lnTo>
                  <a:lnTo>
                    <a:pt x="79" y="372"/>
                  </a:lnTo>
                  <a:lnTo>
                    <a:pt x="74" y="371"/>
                  </a:lnTo>
                  <a:lnTo>
                    <a:pt x="69" y="369"/>
                  </a:lnTo>
                  <a:lnTo>
                    <a:pt x="64" y="366"/>
                  </a:lnTo>
                  <a:lnTo>
                    <a:pt x="60" y="362"/>
                  </a:lnTo>
                  <a:lnTo>
                    <a:pt x="60" y="362"/>
                  </a:lnTo>
                  <a:lnTo>
                    <a:pt x="56" y="359"/>
                  </a:lnTo>
                  <a:lnTo>
                    <a:pt x="52" y="356"/>
                  </a:lnTo>
                  <a:lnTo>
                    <a:pt x="52" y="356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9" y="334"/>
                  </a:lnTo>
                  <a:lnTo>
                    <a:pt x="38" y="329"/>
                  </a:lnTo>
                  <a:lnTo>
                    <a:pt x="38" y="323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40" y="310"/>
                  </a:lnTo>
                  <a:lnTo>
                    <a:pt x="42" y="302"/>
                  </a:lnTo>
                  <a:lnTo>
                    <a:pt x="45" y="295"/>
                  </a:lnTo>
                  <a:lnTo>
                    <a:pt x="49" y="288"/>
                  </a:lnTo>
                  <a:lnTo>
                    <a:pt x="57" y="275"/>
                  </a:lnTo>
                  <a:lnTo>
                    <a:pt x="66" y="262"/>
                  </a:lnTo>
                  <a:lnTo>
                    <a:pt x="66" y="262"/>
                  </a:lnTo>
                  <a:lnTo>
                    <a:pt x="74" y="252"/>
                  </a:lnTo>
                  <a:lnTo>
                    <a:pt x="81" y="242"/>
                  </a:lnTo>
                  <a:lnTo>
                    <a:pt x="81" y="242"/>
                  </a:lnTo>
                  <a:lnTo>
                    <a:pt x="88" y="232"/>
                  </a:lnTo>
                  <a:lnTo>
                    <a:pt x="93" y="220"/>
                  </a:lnTo>
                  <a:lnTo>
                    <a:pt x="96" y="209"/>
                  </a:lnTo>
                  <a:lnTo>
                    <a:pt x="98" y="196"/>
                  </a:lnTo>
                  <a:lnTo>
                    <a:pt x="98" y="196"/>
                  </a:lnTo>
                  <a:lnTo>
                    <a:pt x="98" y="19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1" y="183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7" y="181"/>
                  </a:lnTo>
                  <a:lnTo>
                    <a:pt x="112" y="181"/>
                  </a:lnTo>
                  <a:lnTo>
                    <a:pt x="112" y="181"/>
                  </a:lnTo>
                  <a:lnTo>
                    <a:pt x="114" y="209"/>
                  </a:lnTo>
                  <a:lnTo>
                    <a:pt x="114" y="209"/>
                  </a:lnTo>
                  <a:lnTo>
                    <a:pt x="115" y="217"/>
                  </a:lnTo>
                  <a:lnTo>
                    <a:pt x="117" y="226"/>
                  </a:lnTo>
                  <a:lnTo>
                    <a:pt x="120" y="234"/>
                  </a:lnTo>
                  <a:lnTo>
                    <a:pt x="122" y="237"/>
                  </a:lnTo>
                  <a:lnTo>
                    <a:pt x="125" y="241"/>
                  </a:lnTo>
                  <a:lnTo>
                    <a:pt x="125" y="241"/>
                  </a:lnTo>
                  <a:lnTo>
                    <a:pt x="130" y="245"/>
                  </a:lnTo>
                  <a:lnTo>
                    <a:pt x="136" y="250"/>
                  </a:lnTo>
                  <a:lnTo>
                    <a:pt x="148" y="257"/>
                  </a:lnTo>
                  <a:lnTo>
                    <a:pt x="148" y="257"/>
                  </a:lnTo>
                  <a:lnTo>
                    <a:pt x="155" y="263"/>
                  </a:lnTo>
                  <a:lnTo>
                    <a:pt x="162" y="268"/>
                  </a:lnTo>
                  <a:lnTo>
                    <a:pt x="168" y="275"/>
                  </a:lnTo>
                  <a:lnTo>
                    <a:pt x="173" y="283"/>
                  </a:lnTo>
                  <a:lnTo>
                    <a:pt x="173" y="283"/>
                  </a:lnTo>
                  <a:close/>
                  <a:moveTo>
                    <a:pt x="72" y="286"/>
                  </a:moveTo>
                  <a:lnTo>
                    <a:pt x="72" y="286"/>
                  </a:lnTo>
                  <a:lnTo>
                    <a:pt x="68" y="289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1" y="299"/>
                  </a:lnTo>
                  <a:lnTo>
                    <a:pt x="59" y="305"/>
                  </a:lnTo>
                  <a:lnTo>
                    <a:pt x="58" y="311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7" y="322"/>
                  </a:lnTo>
                  <a:lnTo>
                    <a:pt x="57" y="326"/>
                  </a:lnTo>
                  <a:lnTo>
                    <a:pt x="60" y="334"/>
                  </a:lnTo>
                  <a:lnTo>
                    <a:pt x="66" y="349"/>
                  </a:lnTo>
                  <a:lnTo>
                    <a:pt x="66" y="349"/>
                  </a:lnTo>
                  <a:lnTo>
                    <a:pt x="68" y="349"/>
                  </a:lnTo>
                  <a:lnTo>
                    <a:pt x="68" y="349"/>
                  </a:lnTo>
                  <a:lnTo>
                    <a:pt x="70" y="348"/>
                  </a:lnTo>
                  <a:lnTo>
                    <a:pt x="70" y="348"/>
                  </a:lnTo>
                  <a:lnTo>
                    <a:pt x="73" y="344"/>
                  </a:lnTo>
                  <a:lnTo>
                    <a:pt x="75" y="340"/>
                  </a:lnTo>
                  <a:lnTo>
                    <a:pt x="76" y="335"/>
                  </a:lnTo>
                  <a:lnTo>
                    <a:pt x="75" y="330"/>
                  </a:lnTo>
                  <a:lnTo>
                    <a:pt x="75" y="330"/>
                  </a:lnTo>
                  <a:lnTo>
                    <a:pt x="73" y="322"/>
                  </a:lnTo>
                  <a:lnTo>
                    <a:pt x="72" y="315"/>
                  </a:lnTo>
                  <a:lnTo>
                    <a:pt x="73" y="308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7" y="298"/>
                  </a:lnTo>
                  <a:lnTo>
                    <a:pt x="77" y="296"/>
                  </a:lnTo>
                  <a:lnTo>
                    <a:pt x="77" y="296"/>
                  </a:lnTo>
                  <a:lnTo>
                    <a:pt x="77" y="293"/>
                  </a:lnTo>
                  <a:lnTo>
                    <a:pt x="77" y="290"/>
                  </a:lnTo>
                  <a:lnTo>
                    <a:pt x="75" y="288"/>
                  </a:lnTo>
                  <a:lnTo>
                    <a:pt x="72" y="286"/>
                  </a:lnTo>
                  <a:lnTo>
                    <a:pt x="72" y="286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1128" y="1247"/>
              <a:ext cx="122" cy="138"/>
            </a:xfrm>
            <a:custGeom>
              <a:avLst/>
              <a:gdLst/>
              <a:ahLst/>
              <a:cxnLst>
                <a:cxn ang="0">
                  <a:pos x="0" y="75"/>
                </a:cxn>
                <a:cxn ang="0">
                  <a:pos x="4" y="71"/>
                </a:cxn>
                <a:cxn ang="0">
                  <a:pos x="18" y="56"/>
                </a:cxn>
                <a:cxn ang="0">
                  <a:pos x="26" y="52"/>
                </a:cxn>
                <a:cxn ang="0">
                  <a:pos x="18" y="23"/>
                </a:cxn>
                <a:cxn ang="0">
                  <a:pos x="25" y="23"/>
                </a:cxn>
                <a:cxn ang="0">
                  <a:pos x="32" y="23"/>
                </a:cxn>
                <a:cxn ang="0">
                  <a:pos x="41" y="21"/>
                </a:cxn>
                <a:cxn ang="0">
                  <a:pos x="48" y="14"/>
                </a:cxn>
                <a:cxn ang="0">
                  <a:pos x="52" y="7"/>
                </a:cxn>
                <a:cxn ang="0">
                  <a:pos x="56" y="0"/>
                </a:cxn>
                <a:cxn ang="0">
                  <a:pos x="61" y="8"/>
                </a:cxn>
                <a:cxn ang="0">
                  <a:pos x="65" y="17"/>
                </a:cxn>
                <a:cxn ang="0">
                  <a:pos x="67" y="23"/>
                </a:cxn>
                <a:cxn ang="0">
                  <a:pos x="71" y="25"/>
                </a:cxn>
                <a:cxn ang="0">
                  <a:pos x="81" y="24"/>
                </a:cxn>
                <a:cxn ang="0">
                  <a:pos x="88" y="21"/>
                </a:cxn>
                <a:cxn ang="0">
                  <a:pos x="96" y="19"/>
                </a:cxn>
                <a:cxn ang="0">
                  <a:pos x="94" y="32"/>
                </a:cxn>
                <a:cxn ang="0">
                  <a:pos x="94" y="42"/>
                </a:cxn>
                <a:cxn ang="0">
                  <a:pos x="101" y="50"/>
                </a:cxn>
                <a:cxn ang="0">
                  <a:pos x="112" y="58"/>
                </a:cxn>
                <a:cxn ang="0">
                  <a:pos x="122" y="68"/>
                </a:cxn>
                <a:cxn ang="0">
                  <a:pos x="100" y="76"/>
                </a:cxn>
                <a:cxn ang="0">
                  <a:pos x="112" y="114"/>
                </a:cxn>
                <a:cxn ang="0">
                  <a:pos x="90" y="110"/>
                </a:cxn>
                <a:cxn ang="0">
                  <a:pos x="81" y="109"/>
                </a:cxn>
                <a:cxn ang="0">
                  <a:pos x="76" y="116"/>
                </a:cxn>
                <a:cxn ang="0">
                  <a:pos x="64" y="138"/>
                </a:cxn>
                <a:cxn ang="0">
                  <a:pos x="59" y="131"/>
                </a:cxn>
                <a:cxn ang="0">
                  <a:pos x="52" y="118"/>
                </a:cxn>
                <a:cxn ang="0">
                  <a:pos x="47" y="112"/>
                </a:cxn>
                <a:cxn ang="0">
                  <a:pos x="23" y="126"/>
                </a:cxn>
                <a:cxn ang="0">
                  <a:pos x="26" y="105"/>
                </a:cxn>
                <a:cxn ang="0">
                  <a:pos x="29" y="85"/>
                </a:cxn>
                <a:cxn ang="0">
                  <a:pos x="0" y="75"/>
                </a:cxn>
              </a:cxnLst>
              <a:rect l="0" t="0" r="r" b="b"/>
              <a:pathLst>
                <a:path w="122" h="138">
                  <a:moveTo>
                    <a:pt x="0" y="75"/>
                  </a:moveTo>
                  <a:lnTo>
                    <a:pt x="0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2" y="54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5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7" y="23"/>
                  </a:lnTo>
                  <a:lnTo>
                    <a:pt x="41" y="21"/>
                  </a:lnTo>
                  <a:lnTo>
                    <a:pt x="45" y="18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52" y="7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9" y="4"/>
                  </a:lnTo>
                  <a:lnTo>
                    <a:pt x="61" y="8"/>
                  </a:lnTo>
                  <a:lnTo>
                    <a:pt x="65" y="17"/>
                  </a:lnTo>
                  <a:lnTo>
                    <a:pt x="65" y="17"/>
                  </a:lnTo>
                  <a:lnTo>
                    <a:pt x="66" y="20"/>
                  </a:lnTo>
                  <a:lnTo>
                    <a:pt x="67" y="23"/>
                  </a:lnTo>
                  <a:lnTo>
                    <a:pt x="69" y="24"/>
                  </a:lnTo>
                  <a:lnTo>
                    <a:pt x="71" y="25"/>
                  </a:lnTo>
                  <a:lnTo>
                    <a:pt x="76" y="26"/>
                  </a:lnTo>
                  <a:lnTo>
                    <a:pt x="81" y="24"/>
                  </a:lnTo>
                  <a:lnTo>
                    <a:pt x="81" y="24"/>
                  </a:lnTo>
                  <a:lnTo>
                    <a:pt x="88" y="21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3" y="38"/>
                  </a:lnTo>
                  <a:lnTo>
                    <a:pt x="94" y="42"/>
                  </a:lnTo>
                  <a:lnTo>
                    <a:pt x="97" y="46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12" y="58"/>
                  </a:lnTo>
                  <a:lnTo>
                    <a:pt x="122" y="68"/>
                  </a:lnTo>
                  <a:lnTo>
                    <a:pt x="122" y="68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85" y="109"/>
                  </a:lnTo>
                  <a:lnTo>
                    <a:pt x="81" y="109"/>
                  </a:lnTo>
                  <a:lnTo>
                    <a:pt x="79" y="112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59" y="131"/>
                  </a:lnTo>
                  <a:lnTo>
                    <a:pt x="56" y="125"/>
                  </a:lnTo>
                  <a:lnTo>
                    <a:pt x="52" y="118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4" y="115"/>
                  </a:lnTo>
                  <a:lnTo>
                    <a:pt x="26" y="10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0" y="75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C0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" name="Freeform 14"/>
            <p:cNvSpPr>
              <a:spLocks noEditPoints="1"/>
            </p:cNvSpPr>
            <p:nvPr/>
          </p:nvSpPr>
          <p:spPr bwMode="auto">
            <a:xfrm>
              <a:off x="1121" y="693"/>
              <a:ext cx="696" cy="1217"/>
            </a:xfrm>
            <a:custGeom>
              <a:avLst/>
              <a:gdLst/>
              <a:ahLst/>
              <a:cxnLst>
                <a:cxn ang="0">
                  <a:pos x="149" y="977"/>
                </a:cxn>
                <a:cxn ang="0">
                  <a:pos x="143" y="986"/>
                </a:cxn>
                <a:cxn ang="0">
                  <a:pos x="108" y="1032"/>
                </a:cxn>
                <a:cxn ang="0">
                  <a:pos x="87" y="1055"/>
                </a:cxn>
                <a:cxn ang="0">
                  <a:pos x="75" y="1064"/>
                </a:cxn>
                <a:cxn ang="0">
                  <a:pos x="64" y="1069"/>
                </a:cxn>
                <a:cxn ang="0">
                  <a:pos x="59" y="1067"/>
                </a:cxn>
                <a:cxn ang="0">
                  <a:pos x="56" y="1060"/>
                </a:cxn>
                <a:cxn ang="0">
                  <a:pos x="56" y="1031"/>
                </a:cxn>
                <a:cxn ang="0">
                  <a:pos x="56" y="1019"/>
                </a:cxn>
                <a:cxn ang="0">
                  <a:pos x="53" y="1015"/>
                </a:cxn>
                <a:cxn ang="0">
                  <a:pos x="21" y="1006"/>
                </a:cxn>
                <a:cxn ang="0">
                  <a:pos x="6" y="1001"/>
                </a:cxn>
                <a:cxn ang="0">
                  <a:pos x="2" y="997"/>
                </a:cxn>
                <a:cxn ang="0">
                  <a:pos x="8" y="984"/>
                </a:cxn>
                <a:cxn ang="0">
                  <a:pos x="95" y="932"/>
                </a:cxn>
                <a:cxn ang="0">
                  <a:pos x="118" y="921"/>
                </a:cxn>
                <a:cxn ang="0">
                  <a:pos x="134" y="956"/>
                </a:cxn>
                <a:cxn ang="0">
                  <a:pos x="492" y="1103"/>
                </a:cxn>
                <a:cxn ang="0">
                  <a:pos x="449" y="1110"/>
                </a:cxn>
                <a:cxn ang="0">
                  <a:pos x="453" y="1163"/>
                </a:cxn>
                <a:cxn ang="0">
                  <a:pos x="460" y="1217"/>
                </a:cxn>
                <a:cxn ang="0">
                  <a:pos x="469" y="1211"/>
                </a:cxn>
                <a:cxn ang="0">
                  <a:pos x="477" y="1198"/>
                </a:cxn>
                <a:cxn ang="0">
                  <a:pos x="498" y="1172"/>
                </a:cxn>
                <a:cxn ang="0">
                  <a:pos x="508" y="1164"/>
                </a:cxn>
                <a:cxn ang="0">
                  <a:pos x="521" y="1160"/>
                </a:cxn>
                <a:cxn ang="0">
                  <a:pos x="536" y="1169"/>
                </a:cxn>
                <a:cxn ang="0">
                  <a:pos x="544" y="1178"/>
                </a:cxn>
                <a:cxn ang="0">
                  <a:pos x="542" y="1136"/>
                </a:cxn>
                <a:cxn ang="0">
                  <a:pos x="534" y="1090"/>
                </a:cxn>
                <a:cxn ang="0">
                  <a:pos x="492" y="1103"/>
                </a:cxn>
                <a:cxn ang="0">
                  <a:pos x="584" y="681"/>
                </a:cxn>
                <a:cxn ang="0">
                  <a:pos x="549" y="683"/>
                </a:cxn>
                <a:cxn ang="0">
                  <a:pos x="514" y="678"/>
                </a:cxn>
                <a:cxn ang="0">
                  <a:pos x="507" y="749"/>
                </a:cxn>
                <a:cxn ang="0">
                  <a:pos x="505" y="769"/>
                </a:cxn>
                <a:cxn ang="0">
                  <a:pos x="508" y="784"/>
                </a:cxn>
                <a:cxn ang="0">
                  <a:pos x="516" y="779"/>
                </a:cxn>
                <a:cxn ang="0">
                  <a:pos x="532" y="760"/>
                </a:cxn>
                <a:cxn ang="0">
                  <a:pos x="543" y="755"/>
                </a:cxn>
                <a:cxn ang="0">
                  <a:pos x="556" y="765"/>
                </a:cxn>
                <a:cxn ang="0">
                  <a:pos x="570" y="781"/>
                </a:cxn>
                <a:cxn ang="0">
                  <a:pos x="576" y="786"/>
                </a:cxn>
                <a:cxn ang="0">
                  <a:pos x="583" y="786"/>
                </a:cxn>
                <a:cxn ang="0">
                  <a:pos x="588" y="776"/>
                </a:cxn>
                <a:cxn ang="0">
                  <a:pos x="587" y="759"/>
                </a:cxn>
                <a:cxn ang="0">
                  <a:pos x="585" y="685"/>
                </a:cxn>
                <a:cxn ang="0">
                  <a:pos x="636" y="11"/>
                </a:cxn>
                <a:cxn ang="0">
                  <a:pos x="624" y="24"/>
                </a:cxn>
                <a:cxn ang="0">
                  <a:pos x="598" y="41"/>
                </a:cxn>
                <a:cxn ang="0">
                  <a:pos x="590" y="47"/>
                </a:cxn>
                <a:cxn ang="0">
                  <a:pos x="619" y="126"/>
                </a:cxn>
                <a:cxn ang="0">
                  <a:pos x="623" y="134"/>
                </a:cxn>
                <a:cxn ang="0">
                  <a:pos x="629" y="135"/>
                </a:cxn>
                <a:cxn ang="0">
                  <a:pos x="633" y="127"/>
                </a:cxn>
                <a:cxn ang="0">
                  <a:pos x="644" y="97"/>
                </a:cxn>
                <a:cxn ang="0">
                  <a:pos x="655" y="94"/>
                </a:cxn>
                <a:cxn ang="0">
                  <a:pos x="678" y="101"/>
                </a:cxn>
                <a:cxn ang="0">
                  <a:pos x="693" y="99"/>
                </a:cxn>
                <a:cxn ang="0">
                  <a:pos x="683" y="71"/>
                </a:cxn>
                <a:cxn ang="0">
                  <a:pos x="651" y="12"/>
                </a:cxn>
              </a:cxnLst>
              <a:rect l="0" t="0" r="r" b="b"/>
              <a:pathLst>
                <a:path w="696" h="1217">
                  <a:moveTo>
                    <a:pt x="139" y="964"/>
                  </a:moveTo>
                  <a:lnTo>
                    <a:pt x="139" y="964"/>
                  </a:lnTo>
                  <a:lnTo>
                    <a:pt x="149" y="977"/>
                  </a:lnTo>
                  <a:lnTo>
                    <a:pt x="149" y="977"/>
                  </a:lnTo>
                  <a:lnTo>
                    <a:pt x="143" y="986"/>
                  </a:lnTo>
                  <a:lnTo>
                    <a:pt x="143" y="986"/>
                  </a:lnTo>
                  <a:lnTo>
                    <a:pt x="120" y="1017"/>
                  </a:lnTo>
                  <a:lnTo>
                    <a:pt x="120" y="1017"/>
                  </a:lnTo>
                  <a:lnTo>
                    <a:pt x="108" y="1032"/>
                  </a:lnTo>
                  <a:lnTo>
                    <a:pt x="96" y="1047"/>
                  </a:lnTo>
                  <a:lnTo>
                    <a:pt x="96" y="1047"/>
                  </a:lnTo>
                  <a:lnTo>
                    <a:pt x="87" y="1055"/>
                  </a:lnTo>
                  <a:lnTo>
                    <a:pt x="78" y="1062"/>
                  </a:lnTo>
                  <a:lnTo>
                    <a:pt x="78" y="1062"/>
                  </a:lnTo>
                  <a:lnTo>
                    <a:pt x="75" y="1064"/>
                  </a:lnTo>
                  <a:lnTo>
                    <a:pt x="72" y="1066"/>
                  </a:lnTo>
                  <a:lnTo>
                    <a:pt x="64" y="1069"/>
                  </a:lnTo>
                  <a:lnTo>
                    <a:pt x="64" y="1069"/>
                  </a:lnTo>
                  <a:lnTo>
                    <a:pt x="62" y="1069"/>
                  </a:lnTo>
                  <a:lnTo>
                    <a:pt x="60" y="1069"/>
                  </a:lnTo>
                  <a:lnTo>
                    <a:pt x="59" y="1067"/>
                  </a:lnTo>
                  <a:lnTo>
                    <a:pt x="58" y="1065"/>
                  </a:lnTo>
                  <a:lnTo>
                    <a:pt x="58" y="1065"/>
                  </a:lnTo>
                  <a:lnTo>
                    <a:pt x="56" y="1060"/>
                  </a:lnTo>
                  <a:lnTo>
                    <a:pt x="56" y="1055"/>
                  </a:lnTo>
                  <a:lnTo>
                    <a:pt x="56" y="1055"/>
                  </a:lnTo>
                  <a:lnTo>
                    <a:pt x="56" y="1031"/>
                  </a:lnTo>
                  <a:lnTo>
                    <a:pt x="56" y="1031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5" y="1017"/>
                  </a:lnTo>
                  <a:lnTo>
                    <a:pt x="54" y="1016"/>
                  </a:lnTo>
                  <a:lnTo>
                    <a:pt x="53" y="1015"/>
                  </a:lnTo>
                  <a:lnTo>
                    <a:pt x="51" y="1014"/>
                  </a:lnTo>
                  <a:lnTo>
                    <a:pt x="51" y="1014"/>
                  </a:lnTo>
                  <a:lnTo>
                    <a:pt x="21" y="1006"/>
                  </a:lnTo>
                  <a:lnTo>
                    <a:pt x="21" y="1006"/>
                  </a:lnTo>
                  <a:lnTo>
                    <a:pt x="13" y="1004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4" y="999"/>
                  </a:lnTo>
                  <a:lnTo>
                    <a:pt x="2" y="997"/>
                  </a:lnTo>
                  <a:lnTo>
                    <a:pt x="0" y="991"/>
                  </a:lnTo>
                  <a:lnTo>
                    <a:pt x="0" y="991"/>
                  </a:lnTo>
                  <a:lnTo>
                    <a:pt x="8" y="984"/>
                  </a:lnTo>
                  <a:lnTo>
                    <a:pt x="21" y="975"/>
                  </a:lnTo>
                  <a:lnTo>
                    <a:pt x="58" y="953"/>
                  </a:lnTo>
                  <a:lnTo>
                    <a:pt x="95" y="932"/>
                  </a:lnTo>
                  <a:lnTo>
                    <a:pt x="109" y="925"/>
                  </a:lnTo>
                  <a:lnTo>
                    <a:pt x="118" y="921"/>
                  </a:lnTo>
                  <a:lnTo>
                    <a:pt x="118" y="921"/>
                  </a:lnTo>
                  <a:lnTo>
                    <a:pt x="130" y="949"/>
                  </a:lnTo>
                  <a:lnTo>
                    <a:pt x="130" y="949"/>
                  </a:lnTo>
                  <a:lnTo>
                    <a:pt x="134" y="956"/>
                  </a:lnTo>
                  <a:lnTo>
                    <a:pt x="139" y="964"/>
                  </a:lnTo>
                  <a:lnTo>
                    <a:pt x="139" y="964"/>
                  </a:lnTo>
                  <a:close/>
                  <a:moveTo>
                    <a:pt x="492" y="1103"/>
                  </a:moveTo>
                  <a:lnTo>
                    <a:pt x="492" y="1103"/>
                  </a:lnTo>
                  <a:lnTo>
                    <a:pt x="470" y="1107"/>
                  </a:lnTo>
                  <a:lnTo>
                    <a:pt x="449" y="1110"/>
                  </a:lnTo>
                  <a:lnTo>
                    <a:pt x="449" y="1110"/>
                  </a:lnTo>
                  <a:lnTo>
                    <a:pt x="451" y="1136"/>
                  </a:lnTo>
                  <a:lnTo>
                    <a:pt x="453" y="1163"/>
                  </a:lnTo>
                  <a:lnTo>
                    <a:pt x="455" y="1190"/>
                  </a:lnTo>
                  <a:lnTo>
                    <a:pt x="457" y="1203"/>
                  </a:lnTo>
                  <a:lnTo>
                    <a:pt x="460" y="1217"/>
                  </a:lnTo>
                  <a:lnTo>
                    <a:pt x="460" y="1217"/>
                  </a:lnTo>
                  <a:lnTo>
                    <a:pt x="466" y="1213"/>
                  </a:lnTo>
                  <a:lnTo>
                    <a:pt x="469" y="1211"/>
                  </a:lnTo>
                  <a:lnTo>
                    <a:pt x="471" y="1208"/>
                  </a:lnTo>
                  <a:lnTo>
                    <a:pt x="471" y="1208"/>
                  </a:lnTo>
                  <a:lnTo>
                    <a:pt x="477" y="1198"/>
                  </a:lnTo>
                  <a:lnTo>
                    <a:pt x="483" y="1189"/>
                  </a:lnTo>
                  <a:lnTo>
                    <a:pt x="490" y="1180"/>
                  </a:lnTo>
                  <a:lnTo>
                    <a:pt x="498" y="1172"/>
                  </a:lnTo>
                  <a:lnTo>
                    <a:pt x="498" y="1172"/>
                  </a:lnTo>
                  <a:lnTo>
                    <a:pt x="508" y="1164"/>
                  </a:lnTo>
                  <a:lnTo>
                    <a:pt x="508" y="1164"/>
                  </a:lnTo>
                  <a:lnTo>
                    <a:pt x="512" y="1161"/>
                  </a:lnTo>
                  <a:lnTo>
                    <a:pt x="517" y="1159"/>
                  </a:lnTo>
                  <a:lnTo>
                    <a:pt x="521" y="1160"/>
                  </a:lnTo>
                  <a:lnTo>
                    <a:pt x="527" y="1162"/>
                  </a:lnTo>
                  <a:lnTo>
                    <a:pt x="527" y="1162"/>
                  </a:lnTo>
                  <a:lnTo>
                    <a:pt x="536" y="1169"/>
                  </a:lnTo>
                  <a:lnTo>
                    <a:pt x="540" y="1173"/>
                  </a:lnTo>
                  <a:lnTo>
                    <a:pt x="544" y="1178"/>
                  </a:lnTo>
                  <a:lnTo>
                    <a:pt x="544" y="1178"/>
                  </a:lnTo>
                  <a:lnTo>
                    <a:pt x="548" y="1182"/>
                  </a:lnTo>
                  <a:lnTo>
                    <a:pt x="548" y="1182"/>
                  </a:lnTo>
                  <a:lnTo>
                    <a:pt x="542" y="1136"/>
                  </a:lnTo>
                  <a:lnTo>
                    <a:pt x="538" y="1113"/>
                  </a:lnTo>
                  <a:lnTo>
                    <a:pt x="534" y="1090"/>
                  </a:lnTo>
                  <a:lnTo>
                    <a:pt x="534" y="1090"/>
                  </a:lnTo>
                  <a:lnTo>
                    <a:pt x="512" y="1097"/>
                  </a:lnTo>
                  <a:lnTo>
                    <a:pt x="492" y="1103"/>
                  </a:lnTo>
                  <a:lnTo>
                    <a:pt x="492" y="1103"/>
                  </a:lnTo>
                  <a:close/>
                  <a:moveTo>
                    <a:pt x="585" y="685"/>
                  </a:moveTo>
                  <a:lnTo>
                    <a:pt x="585" y="685"/>
                  </a:lnTo>
                  <a:lnTo>
                    <a:pt x="584" y="681"/>
                  </a:lnTo>
                  <a:lnTo>
                    <a:pt x="584" y="681"/>
                  </a:lnTo>
                  <a:lnTo>
                    <a:pt x="567" y="682"/>
                  </a:lnTo>
                  <a:lnTo>
                    <a:pt x="549" y="683"/>
                  </a:lnTo>
                  <a:lnTo>
                    <a:pt x="532" y="681"/>
                  </a:lnTo>
                  <a:lnTo>
                    <a:pt x="514" y="678"/>
                  </a:lnTo>
                  <a:lnTo>
                    <a:pt x="514" y="678"/>
                  </a:lnTo>
                  <a:lnTo>
                    <a:pt x="508" y="735"/>
                  </a:lnTo>
                  <a:lnTo>
                    <a:pt x="508" y="735"/>
                  </a:lnTo>
                  <a:lnTo>
                    <a:pt x="507" y="749"/>
                  </a:lnTo>
                  <a:lnTo>
                    <a:pt x="505" y="764"/>
                  </a:lnTo>
                  <a:lnTo>
                    <a:pt x="505" y="764"/>
                  </a:lnTo>
                  <a:lnTo>
                    <a:pt x="505" y="769"/>
                  </a:lnTo>
                  <a:lnTo>
                    <a:pt x="505" y="774"/>
                  </a:lnTo>
                  <a:lnTo>
                    <a:pt x="508" y="784"/>
                  </a:lnTo>
                  <a:lnTo>
                    <a:pt x="508" y="784"/>
                  </a:lnTo>
                  <a:lnTo>
                    <a:pt x="513" y="781"/>
                  </a:lnTo>
                  <a:lnTo>
                    <a:pt x="516" y="779"/>
                  </a:lnTo>
                  <a:lnTo>
                    <a:pt x="516" y="779"/>
                  </a:lnTo>
                  <a:lnTo>
                    <a:pt x="529" y="764"/>
                  </a:lnTo>
                  <a:lnTo>
                    <a:pt x="529" y="764"/>
                  </a:lnTo>
                  <a:lnTo>
                    <a:pt x="532" y="760"/>
                  </a:lnTo>
                  <a:lnTo>
                    <a:pt x="536" y="757"/>
                  </a:lnTo>
                  <a:lnTo>
                    <a:pt x="539" y="755"/>
                  </a:lnTo>
                  <a:lnTo>
                    <a:pt x="543" y="755"/>
                  </a:lnTo>
                  <a:lnTo>
                    <a:pt x="546" y="756"/>
                  </a:lnTo>
                  <a:lnTo>
                    <a:pt x="549" y="758"/>
                  </a:lnTo>
                  <a:lnTo>
                    <a:pt x="556" y="765"/>
                  </a:lnTo>
                  <a:lnTo>
                    <a:pt x="556" y="765"/>
                  </a:lnTo>
                  <a:lnTo>
                    <a:pt x="563" y="773"/>
                  </a:lnTo>
                  <a:lnTo>
                    <a:pt x="570" y="781"/>
                  </a:lnTo>
                  <a:lnTo>
                    <a:pt x="570" y="781"/>
                  </a:lnTo>
                  <a:lnTo>
                    <a:pt x="573" y="784"/>
                  </a:lnTo>
                  <a:lnTo>
                    <a:pt x="576" y="786"/>
                  </a:lnTo>
                  <a:lnTo>
                    <a:pt x="579" y="787"/>
                  </a:lnTo>
                  <a:lnTo>
                    <a:pt x="583" y="786"/>
                  </a:lnTo>
                  <a:lnTo>
                    <a:pt x="583" y="786"/>
                  </a:lnTo>
                  <a:lnTo>
                    <a:pt x="586" y="784"/>
                  </a:lnTo>
                  <a:lnTo>
                    <a:pt x="587" y="780"/>
                  </a:lnTo>
                  <a:lnTo>
                    <a:pt x="588" y="776"/>
                  </a:lnTo>
                  <a:lnTo>
                    <a:pt x="588" y="772"/>
                  </a:lnTo>
                  <a:lnTo>
                    <a:pt x="588" y="772"/>
                  </a:lnTo>
                  <a:lnTo>
                    <a:pt x="587" y="759"/>
                  </a:lnTo>
                  <a:lnTo>
                    <a:pt x="587" y="759"/>
                  </a:lnTo>
                  <a:lnTo>
                    <a:pt x="585" y="685"/>
                  </a:lnTo>
                  <a:lnTo>
                    <a:pt x="585" y="685"/>
                  </a:lnTo>
                  <a:close/>
                  <a:moveTo>
                    <a:pt x="646" y="0"/>
                  </a:moveTo>
                  <a:lnTo>
                    <a:pt x="646" y="0"/>
                  </a:lnTo>
                  <a:lnTo>
                    <a:pt x="636" y="11"/>
                  </a:lnTo>
                  <a:lnTo>
                    <a:pt x="636" y="11"/>
                  </a:lnTo>
                  <a:lnTo>
                    <a:pt x="628" y="20"/>
                  </a:lnTo>
                  <a:lnTo>
                    <a:pt x="624" y="24"/>
                  </a:lnTo>
                  <a:lnTo>
                    <a:pt x="619" y="27"/>
                  </a:lnTo>
                  <a:lnTo>
                    <a:pt x="619" y="27"/>
                  </a:lnTo>
                  <a:lnTo>
                    <a:pt x="598" y="41"/>
                  </a:lnTo>
                  <a:lnTo>
                    <a:pt x="598" y="41"/>
                  </a:lnTo>
                  <a:lnTo>
                    <a:pt x="590" y="47"/>
                  </a:lnTo>
                  <a:lnTo>
                    <a:pt x="590" y="47"/>
                  </a:lnTo>
                  <a:lnTo>
                    <a:pt x="599" y="71"/>
                  </a:lnTo>
                  <a:lnTo>
                    <a:pt x="599" y="71"/>
                  </a:lnTo>
                  <a:lnTo>
                    <a:pt x="619" y="126"/>
                  </a:lnTo>
                  <a:lnTo>
                    <a:pt x="619" y="126"/>
                  </a:lnTo>
                  <a:lnTo>
                    <a:pt x="622" y="132"/>
                  </a:lnTo>
                  <a:lnTo>
                    <a:pt x="623" y="134"/>
                  </a:lnTo>
                  <a:lnTo>
                    <a:pt x="626" y="137"/>
                  </a:lnTo>
                  <a:lnTo>
                    <a:pt x="626" y="137"/>
                  </a:lnTo>
                  <a:lnTo>
                    <a:pt x="629" y="135"/>
                  </a:lnTo>
                  <a:lnTo>
                    <a:pt x="631" y="133"/>
                  </a:lnTo>
                  <a:lnTo>
                    <a:pt x="633" y="127"/>
                  </a:lnTo>
                  <a:lnTo>
                    <a:pt x="633" y="127"/>
                  </a:lnTo>
                  <a:lnTo>
                    <a:pt x="641" y="101"/>
                  </a:lnTo>
                  <a:lnTo>
                    <a:pt x="641" y="101"/>
                  </a:lnTo>
                  <a:lnTo>
                    <a:pt x="644" y="97"/>
                  </a:lnTo>
                  <a:lnTo>
                    <a:pt x="647" y="94"/>
                  </a:lnTo>
                  <a:lnTo>
                    <a:pt x="651" y="93"/>
                  </a:lnTo>
                  <a:lnTo>
                    <a:pt x="655" y="94"/>
                  </a:lnTo>
                  <a:lnTo>
                    <a:pt x="655" y="94"/>
                  </a:lnTo>
                  <a:lnTo>
                    <a:pt x="678" y="101"/>
                  </a:lnTo>
                  <a:lnTo>
                    <a:pt x="678" y="101"/>
                  </a:lnTo>
                  <a:lnTo>
                    <a:pt x="684" y="103"/>
                  </a:lnTo>
                  <a:lnTo>
                    <a:pt x="689" y="102"/>
                  </a:lnTo>
                  <a:lnTo>
                    <a:pt x="693" y="99"/>
                  </a:lnTo>
                  <a:lnTo>
                    <a:pt x="696" y="94"/>
                  </a:lnTo>
                  <a:lnTo>
                    <a:pt x="696" y="94"/>
                  </a:lnTo>
                  <a:lnTo>
                    <a:pt x="683" y="71"/>
                  </a:lnTo>
                  <a:lnTo>
                    <a:pt x="670" y="48"/>
                  </a:lnTo>
                  <a:lnTo>
                    <a:pt x="657" y="24"/>
                  </a:lnTo>
                  <a:lnTo>
                    <a:pt x="651" y="12"/>
                  </a:lnTo>
                  <a:lnTo>
                    <a:pt x="646" y="0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00C0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1893" y="1393"/>
              <a:ext cx="104" cy="99"/>
            </a:xfrm>
            <a:custGeom>
              <a:avLst/>
              <a:gdLst/>
              <a:ahLst/>
              <a:cxnLst>
                <a:cxn ang="0">
                  <a:pos x="92" y="99"/>
                </a:cxn>
                <a:cxn ang="0">
                  <a:pos x="75" y="85"/>
                </a:cxn>
                <a:cxn ang="0">
                  <a:pos x="71" y="78"/>
                </a:cxn>
                <a:cxn ang="0">
                  <a:pos x="70" y="76"/>
                </a:cxn>
                <a:cxn ang="0">
                  <a:pos x="67" y="75"/>
                </a:cxn>
                <a:cxn ang="0">
                  <a:pos x="65" y="75"/>
                </a:cxn>
                <a:cxn ang="0">
                  <a:pos x="62" y="77"/>
                </a:cxn>
                <a:cxn ang="0">
                  <a:pos x="57" y="77"/>
                </a:cxn>
                <a:cxn ang="0">
                  <a:pos x="54" y="73"/>
                </a:cxn>
                <a:cxn ang="0">
                  <a:pos x="52" y="62"/>
                </a:cxn>
                <a:cxn ang="0">
                  <a:pos x="49" y="54"/>
                </a:cxn>
                <a:cxn ang="0">
                  <a:pos x="45" y="50"/>
                </a:cxn>
                <a:cxn ang="0">
                  <a:pos x="40" y="51"/>
                </a:cxn>
                <a:cxn ang="0">
                  <a:pos x="33" y="56"/>
                </a:cxn>
                <a:cxn ang="0">
                  <a:pos x="22" y="67"/>
                </a:cxn>
                <a:cxn ang="0">
                  <a:pos x="17" y="72"/>
                </a:cxn>
                <a:cxn ang="0">
                  <a:pos x="12" y="75"/>
                </a:cxn>
                <a:cxn ang="0">
                  <a:pos x="6" y="76"/>
                </a:cxn>
                <a:cxn ang="0">
                  <a:pos x="2" y="73"/>
                </a:cxn>
                <a:cxn ang="0">
                  <a:pos x="2" y="70"/>
                </a:cxn>
                <a:cxn ang="0">
                  <a:pos x="0" y="65"/>
                </a:cxn>
                <a:cxn ang="0">
                  <a:pos x="0" y="52"/>
                </a:cxn>
                <a:cxn ang="0">
                  <a:pos x="3" y="39"/>
                </a:cxn>
                <a:cxn ang="0">
                  <a:pos x="9" y="27"/>
                </a:cxn>
                <a:cxn ang="0">
                  <a:pos x="13" y="22"/>
                </a:cxn>
                <a:cxn ang="0">
                  <a:pos x="23" y="13"/>
                </a:cxn>
                <a:cxn ang="0">
                  <a:pos x="35" y="8"/>
                </a:cxn>
                <a:cxn ang="0">
                  <a:pos x="38" y="6"/>
                </a:cxn>
                <a:cxn ang="0">
                  <a:pos x="40" y="4"/>
                </a:cxn>
                <a:cxn ang="0">
                  <a:pos x="47" y="0"/>
                </a:cxn>
                <a:cxn ang="0">
                  <a:pos x="53" y="5"/>
                </a:cxn>
                <a:cxn ang="0">
                  <a:pos x="58" y="12"/>
                </a:cxn>
                <a:cxn ang="0">
                  <a:pos x="62" y="10"/>
                </a:cxn>
                <a:cxn ang="0">
                  <a:pos x="70" y="10"/>
                </a:cxn>
                <a:cxn ang="0">
                  <a:pos x="74" y="11"/>
                </a:cxn>
                <a:cxn ang="0">
                  <a:pos x="86" y="20"/>
                </a:cxn>
                <a:cxn ang="0">
                  <a:pos x="94" y="32"/>
                </a:cxn>
                <a:cxn ang="0">
                  <a:pos x="99" y="44"/>
                </a:cxn>
                <a:cxn ang="0">
                  <a:pos x="103" y="58"/>
                </a:cxn>
                <a:cxn ang="0">
                  <a:pos x="104" y="76"/>
                </a:cxn>
                <a:cxn ang="0">
                  <a:pos x="103" y="82"/>
                </a:cxn>
                <a:cxn ang="0">
                  <a:pos x="99" y="89"/>
                </a:cxn>
                <a:cxn ang="0">
                  <a:pos x="97" y="92"/>
                </a:cxn>
                <a:cxn ang="0">
                  <a:pos x="92" y="99"/>
                </a:cxn>
              </a:cxnLst>
              <a:rect l="0" t="0" r="r" b="b"/>
              <a:pathLst>
                <a:path w="104" h="99">
                  <a:moveTo>
                    <a:pt x="92" y="99"/>
                  </a:moveTo>
                  <a:lnTo>
                    <a:pt x="92" y="99"/>
                  </a:lnTo>
                  <a:lnTo>
                    <a:pt x="80" y="90"/>
                  </a:lnTo>
                  <a:lnTo>
                    <a:pt x="75" y="85"/>
                  </a:lnTo>
                  <a:lnTo>
                    <a:pt x="73" y="82"/>
                  </a:lnTo>
                  <a:lnTo>
                    <a:pt x="71" y="78"/>
                  </a:lnTo>
                  <a:lnTo>
                    <a:pt x="71" y="78"/>
                  </a:lnTo>
                  <a:lnTo>
                    <a:pt x="70" y="76"/>
                  </a:lnTo>
                  <a:lnTo>
                    <a:pt x="69" y="75"/>
                  </a:lnTo>
                  <a:lnTo>
                    <a:pt x="67" y="75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59" y="77"/>
                  </a:lnTo>
                  <a:lnTo>
                    <a:pt x="57" y="77"/>
                  </a:lnTo>
                  <a:lnTo>
                    <a:pt x="55" y="75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49" y="54"/>
                  </a:lnTo>
                  <a:lnTo>
                    <a:pt x="47" y="52"/>
                  </a:lnTo>
                  <a:lnTo>
                    <a:pt x="45" y="50"/>
                  </a:lnTo>
                  <a:lnTo>
                    <a:pt x="42" y="50"/>
                  </a:lnTo>
                  <a:lnTo>
                    <a:pt x="40" y="51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27" y="6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72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9" y="76"/>
                  </a:lnTo>
                  <a:lnTo>
                    <a:pt x="6" y="76"/>
                  </a:lnTo>
                  <a:lnTo>
                    <a:pt x="4" y="75"/>
                  </a:lnTo>
                  <a:lnTo>
                    <a:pt x="2" y="73"/>
                  </a:lnTo>
                  <a:lnTo>
                    <a:pt x="2" y="73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1" y="45"/>
                  </a:lnTo>
                  <a:lnTo>
                    <a:pt x="3" y="39"/>
                  </a:lnTo>
                  <a:lnTo>
                    <a:pt x="6" y="32"/>
                  </a:lnTo>
                  <a:lnTo>
                    <a:pt x="9" y="27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8" y="6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3" y="1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62" y="10"/>
                  </a:lnTo>
                  <a:lnTo>
                    <a:pt x="66" y="9"/>
                  </a:lnTo>
                  <a:lnTo>
                    <a:pt x="70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80" y="16"/>
                  </a:lnTo>
                  <a:lnTo>
                    <a:pt x="86" y="20"/>
                  </a:lnTo>
                  <a:lnTo>
                    <a:pt x="90" y="26"/>
                  </a:lnTo>
                  <a:lnTo>
                    <a:pt x="94" y="32"/>
                  </a:lnTo>
                  <a:lnTo>
                    <a:pt x="97" y="38"/>
                  </a:lnTo>
                  <a:lnTo>
                    <a:pt x="99" y="44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104" y="70"/>
                  </a:lnTo>
                  <a:lnTo>
                    <a:pt x="104" y="76"/>
                  </a:lnTo>
                  <a:lnTo>
                    <a:pt x="103" y="82"/>
                  </a:lnTo>
                  <a:lnTo>
                    <a:pt x="103" y="82"/>
                  </a:lnTo>
                  <a:lnTo>
                    <a:pt x="101" y="87"/>
                  </a:lnTo>
                  <a:lnTo>
                    <a:pt x="99" y="89"/>
                  </a:lnTo>
                  <a:lnTo>
                    <a:pt x="97" y="92"/>
                  </a:lnTo>
                  <a:lnTo>
                    <a:pt x="97" y="92"/>
                  </a:lnTo>
                  <a:lnTo>
                    <a:pt x="95" y="95"/>
                  </a:lnTo>
                  <a:lnTo>
                    <a:pt x="92" y="99"/>
                  </a:lnTo>
                  <a:lnTo>
                    <a:pt x="92" y="99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" name="Freeform 16"/>
            <p:cNvSpPr>
              <a:spLocks noEditPoints="1"/>
            </p:cNvSpPr>
            <p:nvPr/>
          </p:nvSpPr>
          <p:spPr bwMode="auto">
            <a:xfrm>
              <a:off x="1328" y="772"/>
              <a:ext cx="630" cy="1130"/>
            </a:xfrm>
            <a:custGeom>
              <a:avLst/>
              <a:gdLst/>
              <a:ahLst/>
              <a:cxnLst>
                <a:cxn ang="0">
                  <a:pos x="116" y="1024"/>
                </a:cxn>
                <a:cxn ang="0">
                  <a:pos x="86" y="1101"/>
                </a:cxn>
                <a:cxn ang="0">
                  <a:pos x="72" y="1130"/>
                </a:cxn>
                <a:cxn ang="0">
                  <a:pos x="52" y="1086"/>
                </a:cxn>
                <a:cxn ang="0">
                  <a:pos x="36" y="1092"/>
                </a:cxn>
                <a:cxn ang="0">
                  <a:pos x="10" y="1104"/>
                </a:cxn>
                <a:cxn ang="0">
                  <a:pos x="1" y="1099"/>
                </a:cxn>
                <a:cxn ang="0">
                  <a:pos x="4" y="1084"/>
                </a:cxn>
                <a:cxn ang="0">
                  <a:pos x="18" y="1058"/>
                </a:cxn>
                <a:cxn ang="0">
                  <a:pos x="35" y="1017"/>
                </a:cxn>
                <a:cxn ang="0">
                  <a:pos x="49" y="984"/>
                </a:cxn>
                <a:cxn ang="0">
                  <a:pos x="70" y="995"/>
                </a:cxn>
                <a:cxn ang="0">
                  <a:pos x="94" y="1008"/>
                </a:cxn>
                <a:cxn ang="0">
                  <a:pos x="115" y="1016"/>
                </a:cxn>
                <a:cxn ang="0">
                  <a:pos x="116" y="1022"/>
                </a:cxn>
                <a:cxn ang="0">
                  <a:pos x="430" y="986"/>
                </a:cxn>
                <a:cxn ang="0">
                  <a:pos x="411" y="967"/>
                </a:cxn>
                <a:cxn ang="0">
                  <a:pos x="395" y="979"/>
                </a:cxn>
                <a:cxn ang="0">
                  <a:pos x="356" y="999"/>
                </a:cxn>
                <a:cxn ang="0">
                  <a:pos x="382" y="1114"/>
                </a:cxn>
                <a:cxn ang="0">
                  <a:pos x="397" y="1087"/>
                </a:cxn>
                <a:cxn ang="0">
                  <a:pos x="411" y="1063"/>
                </a:cxn>
                <a:cxn ang="0">
                  <a:pos x="431" y="1068"/>
                </a:cxn>
                <a:cxn ang="0">
                  <a:pos x="452" y="1074"/>
                </a:cxn>
                <a:cxn ang="0">
                  <a:pos x="452" y="1064"/>
                </a:cxn>
                <a:cxn ang="0">
                  <a:pos x="496" y="641"/>
                </a:cxn>
                <a:cxn ang="0">
                  <a:pos x="480" y="577"/>
                </a:cxn>
                <a:cxn ang="0">
                  <a:pos x="415" y="597"/>
                </a:cxn>
                <a:cxn ang="0">
                  <a:pos x="422" y="637"/>
                </a:cxn>
                <a:cxn ang="0">
                  <a:pos x="426" y="677"/>
                </a:cxn>
                <a:cxn ang="0">
                  <a:pos x="432" y="688"/>
                </a:cxn>
                <a:cxn ang="0">
                  <a:pos x="439" y="679"/>
                </a:cxn>
                <a:cxn ang="0">
                  <a:pos x="448" y="664"/>
                </a:cxn>
                <a:cxn ang="0">
                  <a:pos x="461" y="660"/>
                </a:cxn>
                <a:cxn ang="0">
                  <a:pos x="479" y="670"/>
                </a:cxn>
                <a:cxn ang="0">
                  <a:pos x="494" y="676"/>
                </a:cxn>
                <a:cxn ang="0">
                  <a:pos x="500" y="670"/>
                </a:cxn>
                <a:cxn ang="0">
                  <a:pos x="496" y="641"/>
                </a:cxn>
                <a:cxn ang="0">
                  <a:pos x="580" y="875"/>
                </a:cxn>
                <a:cxn ang="0">
                  <a:pos x="560" y="854"/>
                </a:cxn>
                <a:cxn ang="0">
                  <a:pos x="550" y="835"/>
                </a:cxn>
                <a:cxn ang="0">
                  <a:pos x="576" y="966"/>
                </a:cxn>
                <a:cxn ang="0">
                  <a:pos x="589" y="921"/>
                </a:cxn>
                <a:cxn ang="0">
                  <a:pos x="592" y="917"/>
                </a:cxn>
                <a:cxn ang="0">
                  <a:pos x="612" y="918"/>
                </a:cxn>
                <a:cxn ang="0">
                  <a:pos x="620" y="901"/>
                </a:cxn>
                <a:cxn ang="0">
                  <a:pos x="240" y="7"/>
                </a:cxn>
                <a:cxn ang="0">
                  <a:pos x="222" y="6"/>
                </a:cxn>
                <a:cxn ang="0">
                  <a:pos x="212" y="1"/>
                </a:cxn>
                <a:cxn ang="0">
                  <a:pos x="194" y="0"/>
                </a:cxn>
                <a:cxn ang="0">
                  <a:pos x="189" y="31"/>
                </a:cxn>
                <a:cxn ang="0">
                  <a:pos x="183" y="92"/>
                </a:cxn>
                <a:cxn ang="0">
                  <a:pos x="202" y="76"/>
                </a:cxn>
                <a:cxn ang="0">
                  <a:pos x="217" y="66"/>
                </a:cxn>
                <a:cxn ang="0">
                  <a:pos x="248" y="94"/>
                </a:cxn>
                <a:cxn ang="0">
                  <a:pos x="256" y="99"/>
                </a:cxn>
                <a:cxn ang="0">
                  <a:pos x="259" y="89"/>
                </a:cxn>
                <a:cxn ang="0">
                  <a:pos x="261" y="44"/>
                </a:cxn>
                <a:cxn ang="0">
                  <a:pos x="258" y="6"/>
                </a:cxn>
              </a:cxnLst>
              <a:rect l="0" t="0" r="r" b="b"/>
              <a:pathLst>
                <a:path w="630" h="1130">
                  <a:moveTo>
                    <a:pt x="116" y="1022"/>
                  </a:moveTo>
                  <a:lnTo>
                    <a:pt x="116" y="1022"/>
                  </a:lnTo>
                  <a:lnTo>
                    <a:pt x="116" y="1024"/>
                  </a:lnTo>
                  <a:lnTo>
                    <a:pt x="116" y="1024"/>
                  </a:lnTo>
                  <a:lnTo>
                    <a:pt x="99" y="1066"/>
                  </a:lnTo>
                  <a:lnTo>
                    <a:pt x="99" y="1066"/>
                  </a:lnTo>
                  <a:lnTo>
                    <a:pt x="86" y="1101"/>
                  </a:lnTo>
                  <a:lnTo>
                    <a:pt x="86" y="1101"/>
                  </a:lnTo>
                  <a:lnTo>
                    <a:pt x="78" y="1120"/>
                  </a:lnTo>
                  <a:lnTo>
                    <a:pt x="78" y="1120"/>
                  </a:lnTo>
                  <a:lnTo>
                    <a:pt x="76" y="1124"/>
                  </a:lnTo>
                  <a:lnTo>
                    <a:pt x="72" y="1130"/>
                  </a:lnTo>
                  <a:lnTo>
                    <a:pt x="72" y="1130"/>
                  </a:lnTo>
                  <a:lnTo>
                    <a:pt x="66" y="1119"/>
                  </a:lnTo>
                  <a:lnTo>
                    <a:pt x="61" y="1108"/>
                  </a:lnTo>
                  <a:lnTo>
                    <a:pt x="52" y="1086"/>
                  </a:lnTo>
                  <a:lnTo>
                    <a:pt x="52" y="1086"/>
                  </a:lnTo>
                  <a:lnTo>
                    <a:pt x="48" y="1086"/>
                  </a:lnTo>
                  <a:lnTo>
                    <a:pt x="44" y="1088"/>
                  </a:lnTo>
                  <a:lnTo>
                    <a:pt x="36" y="1092"/>
                  </a:lnTo>
                  <a:lnTo>
                    <a:pt x="36" y="1092"/>
                  </a:lnTo>
                  <a:lnTo>
                    <a:pt x="30" y="1096"/>
                  </a:lnTo>
                  <a:lnTo>
                    <a:pt x="24" y="1099"/>
                  </a:lnTo>
                  <a:lnTo>
                    <a:pt x="10" y="1104"/>
                  </a:lnTo>
                  <a:lnTo>
                    <a:pt x="10" y="1104"/>
                  </a:lnTo>
                  <a:lnTo>
                    <a:pt x="6" y="1104"/>
                  </a:lnTo>
                  <a:lnTo>
                    <a:pt x="3" y="1102"/>
                  </a:lnTo>
                  <a:lnTo>
                    <a:pt x="1" y="1099"/>
                  </a:lnTo>
                  <a:lnTo>
                    <a:pt x="0" y="1095"/>
                  </a:lnTo>
                  <a:lnTo>
                    <a:pt x="0" y="1095"/>
                  </a:lnTo>
                  <a:lnTo>
                    <a:pt x="2" y="1089"/>
                  </a:lnTo>
                  <a:lnTo>
                    <a:pt x="4" y="1084"/>
                  </a:lnTo>
                  <a:lnTo>
                    <a:pt x="4" y="1084"/>
                  </a:lnTo>
                  <a:lnTo>
                    <a:pt x="15" y="1065"/>
                  </a:lnTo>
                  <a:lnTo>
                    <a:pt x="15" y="1065"/>
                  </a:lnTo>
                  <a:lnTo>
                    <a:pt x="18" y="1058"/>
                  </a:lnTo>
                  <a:lnTo>
                    <a:pt x="21" y="1051"/>
                  </a:lnTo>
                  <a:lnTo>
                    <a:pt x="21" y="1051"/>
                  </a:lnTo>
                  <a:lnTo>
                    <a:pt x="35" y="1017"/>
                  </a:lnTo>
                  <a:lnTo>
                    <a:pt x="35" y="1017"/>
                  </a:lnTo>
                  <a:lnTo>
                    <a:pt x="42" y="1002"/>
                  </a:lnTo>
                  <a:lnTo>
                    <a:pt x="42" y="1002"/>
                  </a:lnTo>
                  <a:lnTo>
                    <a:pt x="49" y="984"/>
                  </a:lnTo>
                  <a:lnTo>
                    <a:pt x="49" y="984"/>
                  </a:lnTo>
                  <a:lnTo>
                    <a:pt x="52" y="985"/>
                  </a:lnTo>
                  <a:lnTo>
                    <a:pt x="52" y="985"/>
                  </a:lnTo>
                  <a:lnTo>
                    <a:pt x="60" y="991"/>
                  </a:lnTo>
                  <a:lnTo>
                    <a:pt x="70" y="995"/>
                  </a:lnTo>
                  <a:lnTo>
                    <a:pt x="79" y="999"/>
                  </a:lnTo>
                  <a:lnTo>
                    <a:pt x="88" y="1004"/>
                  </a:lnTo>
                  <a:lnTo>
                    <a:pt x="88" y="1004"/>
                  </a:lnTo>
                  <a:lnTo>
                    <a:pt x="94" y="1008"/>
                  </a:lnTo>
                  <a:lnTo>
                    <a:pt x="100" y="1011"/>
                  </a:lnTo>
                  <a:lnTo>
                    <a:pt x="113" y="1015"/>
                  </a:lnTo>
                  <a:lnTo>
                    <a:pt x="113" y="1015"/>
                  </a:lnTo>
                  <a:lnTo>
                    <a:pt x="115" y="1016"/>
                  </a:lnTo>
                  <a:lnTo>
                    <a:pt x="116" y="1017"/>
                  </a:lnTo>
                  <a:lnTo>
                    <a:pt x="117" y="1019"/>
                  </a:lnTo>
                  <a:lnTo>
                    <a:pt x="116" y="1022"/>
                  </a:lnTo>
                  <a:lnTo>
                    <a:pt x="116" y="1022"/>
                  </a:lnTo>
                  <a:close/>
                  <a:moveTo>
                    <a:pt x="448" y="1046"/>
                  </a:moveTo>
                  <a:lnTo>
                    <a:pt x="448" y="1046"/>
                  </a:lnTo>
                  <a:lnTo>
                    <a:pt x="430" y="986"/>
                  </a:lnTo>
                  <a:lnTo>
                    <a:pt x="430" y="986"/>
                  </a:lnTo>
                  <a:lnTo>
                    <a:pt x="422" y="962"/>
                  </a:lnTo>
                  <a:lnTo>
                    <a:pt x="422" y="962"/>
                  </a:lnTo>
                  <a:lnTo>
                    <a:pt x="415" y="965"/>
                  </a:lnTo>
                  <a:lnTo>
                    <a:pt x="411" y="967"/>
                  </a:lnTo>
                  <a:lnTo>
                    <a:pt x="409" y="969"/>
                  </a:lnTo>
                  <a:lnTo>
                    <a:pt x="409" y="969"/>
                  </a:lnTo>
                  <a:lnTo>
                    <a:pt x="402" y="975"/>
                  </a:lnTo>
                  <a:lnTo>
                    <a:pt x="395" y="979"/>
                  </a:lnTo>
                  <a:lnTo>
                    <a:pt x="381" y="986"/>
                  </a:lnTo>
                  <a:lnTo>
                    <a:pt x="381" y="986"/>
                  </a:lnTo>
                  <a:lnTo>
                    <a:pt x="356" y="999"/>
                  </a:lnTo>
                  <a:lnTo>
                    <a:pt x="356" y="999"/>
                  </a:lnTo>
                  <a:lnTo>
                    <a:pt x="380" y="1112"/>
                  </a:lnTo>
                  <a:lnTo>
                    <a:pt x="380" y="1112"/>
                  </a:lnTo>
                  <a:lnTo>
                    <a:pt x="382" y="1114"/>
                  </a:lnTo>
                  <a:lnTo>
                    <a:pt x="382" y="1114"/>
                  </a:lnTo>
                  <a:lnTo>
                    <a:pt x="383" y="1110"/>
                  </a:lnTo>
                  <a:lnTo>
                    <a:pt x="383" y="1110"/>
                  </a:lnTo>
                  <a:lnTo>
                    <a:pt x="397" y="1087"/>
                  </a:lnTo>
                  <a:lnTo>
                    <a:pt x="397" y="1087"/>
                  </a:lnTo>
                  <a:lnTo>
                    <a:pt x="406" y="1068"/>
                  </a:lnTo>
                  <a:lnTo>
                    <a:pt x="406" y="1068"/>
                  </a:lnTo>
                  <a:lnTo>
                    <a:pt x="409" y="1065"/>
                  </a:lnTo>
                  <a:lnTo>
                    <a:pt x="411" y="1063"/>
                  </a:lnTo>
                  <a:lnTo>
                    <a:pt x="414" y="1062"/>
                  </a:lnTo>
                  <a:lnTo>
                    <a:pt x="418" y="1063"/>
                  </a:lnTo>
                  <a:lnTo>
                    <a:pt x="418" y="1063"/>
                  </a:lnTo>
                  <a:lnTo>
                    <a:pt x="431" y="1068"/>
                  </a:lnTo>
                  <a:lnTo>
                    <a:pt x="431" y="1068"/>
                  </a:lnTo>
                  <a:lnTo>
                    <a:pt x="441" y="1072"/>
                  </a:lnTo>
                  <a:lnTo>
                    <a:pt x="446" y="1073"/>
                  </a:lnTo>
                  <a:lnTo>
                    <a:pt x="452" y="1074"/>
                  </a:lnTo>
                  <a:lnTo>
                    <a:pt x="452" y="1074"/>
                  </a:lnTo>
                  <a:lnTo>
                    <a:pt x="453" y="1069"/>
                  </a:lnTo>
                  <a:lnTo>
                    <a:pt x="452" y="1064"/>
                  </a:lnTo>
                  <a:lnTo>
                    <a:pt x="452" y="1064"/>
                  </a:lnTo>
                  <a:lnTo>
                    <a:pt x="448" y="1046"/>
                  </a:lnTo>
                  <a:lnTo>
                    <a:pt x="448" y="1046"/>
                  </a:lnTo>
                  <a:close/>
                  <a:moveTo>
                    <a:pt x="496" y="641"/>
                  </a:moveTo>
                  <a:lnTo>
                    <a:pt x="496" y="641"/>
                  </a:lnTo>
                  <a:lnTo>
                    <a:pt x="482" y="584"/>
                  </a:lnTo>
                  <a:lnTo>
                    <a:pt x="482" y="584"/>
                  </a:lnTo>
                  <a:lnTo>
                    <a:pt x="480" y="577"/>
                  </a:lnTo>
                  <a:lnTo>
                    <a:pt x="480" y="577"/>
                  </a:lnTo>
                  <a:lnTo>
                    <a:pt x="464" y="583"/>
                  </a:lnTo>
                  <a:lnTo>
                    <a:pt x="448" y="588"/>
                  </a:lnTo>
                  <a:lnTo>
                    <a:pt x="415" y="597"/>
                  </a:lnTo>
                  <a:lnTo>
                    <a:pt x="415" y="597"/>
                  </a:lnTo>
                  <a:lnTo>
                    <a:pt x="418" y="620"/>
                  </a:lnTo>
                  <a:lnTo>
                    <a:pt x="418" y="620"/>
                  </a:lnTo>
                  <a:lnTo>
                    <a:pt x="420" y="629"/>
                  </a:lnTo>
                  <a:lnTo>
                    <a:pt x="422" y="637"/>
                  </a:lnTo>
                  <a:lnTo>
                    <a:pt x="422" y="637"/>
                  </a:lnTo>
                  <a:lnTo>
                    <a:pt x="425" y="672"/>
                  </a:lnTo>
                  <a:lnTo>
                    <a:pt x="425" y="672"/>
                  </a:lnTo>
                  <a:lnTo>
                    <a:pt x="426" y="677"/>
                  </a:lnTo>
                  <a:lnTo>
                    <a:pt x="427" y="681"/>
                  </a:lnTo>
                  <a:lnTo>
                    <a:pt x="429" y="684"/>
                  </a:lnTo>
                  <a:lnTo>
                    <a:pt x="432" y="688"/>
                  </a:lnTo>
                  <a:lnTo>
                    <a:pt x="432" y="688"/>
                  </a:lnTo>
                  <a:lnTo>
                    <a:pt x="434" y="687"/>
                  </a:lnTo>
                  <a:lnTo>
                    <a:pt x="436" y="685"/>
                  </a:lnTo>
                  <a:lnTo>
                    <a:pt x="436" y="685"/>
                  </a:lnTo>
                  <a:lnTo>
                    <a:pt x="439" y="679"/>
                  </a:lnTo>
                  <a:lnTo>
                    <a:pt x="443" y="673"/>
                  </a:lnTo>
                  <a:lnTo>
                    <a:pt x="443" y="673"/>
                  </a:lnTo>
                  <a:lnTo>
                    <a:pt x="445" y="668"/>
                  </a:lnTo>
                  <a:lnTo>
                    <a:pt x="448" y="664"/>
                  </a:lnTo>
                  <a:lnTo>
                    <a:pt x="451" y="661"/>
                  </a:lnTo>
                  <a:lnTo>
                    <a:pt x="454" y="660"/>
                  </a:lnTo>
                  <a:lnTo>
                    <a:pt x="457" y="659"/>
                  </a:lnTo>
                  <a:lnTo>
                    <a:pt x="461" y="660"/>
                  </a:lnTo>
                  <a:lnTo>
                    <a:pt x="465" y="662"/>
                  </a:lnTo>
                  <a:lnTo>
                    <a:pt x="470" y="665"/>
                  </a:lnTo>
                  <a:lnTo>
                    <a:pt x="470" y="665"/>
                  </a:lnTo>
                  <a:lnTo>
                    <a:pt x="479" y="670"/>
                  </a:lnTo>
                  <a:lnTo>
                    <a:pt x="489" y="675"/>
                  </a:lnTo>
                  <a:lnTo>
                    <a:pt x="489" y="675"/>
                  </a:lnTo>
                  <a:lnTo>
                    <a:pt x="491" y="676"/>
                  </a:lnTo>
                  <a:lnTo>
                    <a:pt x="494" y="676"/>
                  </a:lnTo>
                  <a:lnTo>
                    <a:pt x="496" y="675"/>
                  </a:lnTo>
                  <a:lnTo>
                    <a:pt x="498" y="674"/>
                  </a:lnTo>
                  <a:lnTo>
                    <a:pt x="499" y="672"/>
                  </a:lnTo>
                  <a:lnTo>
                    <a:pt x="500" y="670"/>
                  </a:lnTo>
                  <a:lnTo>
                    <a:pt x="501" y="668"/>
                  </a:lnTo>
                  <a:lnTo>
                    <a:pt x="500" y="665"/>
                  </a:lnTo>
                  <a:lnTo>
                    <a:pt x="500" y="665"/>
                  </a:lnTo>
                  <a:lnTo>
                    <a:pt x="496" y="641"/>
                  </a:lnTo>
                  <a:lnTo>
                    <a:pt x="496" y="641"/>
                  </a:lnTo>
                  <a:close/>
                  <a:moveTo>
                    <a:pt x="604" y="880"/>
                  </a:moveTo>
                  <a:lnTo>
                    <a:pt x="604" y="880"/>
                  </a:lnTo>
                  <a:lnTo>
                    <a:pt x="580" y="875"/>
                  </a:lnTo>
                  <a:lnTo>
                    <a:pt x="580" y="875"/>
                  </a:lnTo>
                  <a:lnTo>
                    <a:pt x="573" y="868"/>
                  </a:lnTo>
                  <a:lnTo>
                    <a:pt x="566" y="861"/>
                  </a:lnTo>
                  <a:lnTo>
                    <a:pt x="560" y="854"/>
                  </a:lnTo>
                  <a:lnTo>
                    <a:pt x="555" y="845"/>
                  </a:lnTo>
                  <a:lnTo>
                    <a:pt x="555" y="845"/>
                  </a:lnTo>
                  <a:lnTo>
                    <a:pt x="550" y="835"/>
                  </a:lnTo>
                  <a:lnTo>
                    <a:pt x="550" y="835"/>
                  </a:lnTo>
                  <a:lnTo>
                    <a:pt x="517" y="877"/>
                  </a:lnTo>
                  <a:lnTo>
                    <a:pt x="517" y="877"/>
                  </a:lnTo>
                  <a:lnTo>
                    <a:pt x="576" y="966"/>
                  </a:lnTo>
                  <a:lnTo>
                    <a:pt x="576" y="966"/>
                  </a:lnTo>
                  <a:lnTo>
                    <a:pt x="579" y="960"/>
                  </a:lnTo>
                  <a:lnTo>
                    <a:pt x="581" y="955"/>
                  </a:lnTo>
                  <a:lnTo>
                    <a:pt x="581" y="955"/>
                  </a:lnTo>
                  <a:lnTo>
                    <a:pt x="589" y="921"/>
                  </a:lnTo>
                  <a:lnTo>
                    <a:pt x="589" y="921"/>
                  </a:lnTo>
                  <a:lnTo>
                    <a:pt x="589" y="919"/>
                  </a:lnTo>
                  <a:lnTo>
                    <a:pt x="590" y="918"/>
                  </a:lnTo>
                  <a:lnTo>
                    <a:pt x="592" y="917"/>
                  </a:lnTo>
                  <a:lnTo>
                    <a:pt x="594" y="917"/>
                  </a:lnTo>
                  <a:lnTo>
                    <a:pt x="594" y="917"/>
                  </a:lnTo>
                  <a:lnTo>
                    <a:pt x="612" y="918"/>
                  </a:lnTo>
                  <a:lnTo>
                    <a:pt x="612" y="918"/>
                  </a:lnTo>
                  <a:lnTo>
                    <a:pt x="630" y="918"/>
                  </a:lnTo>
                  <a:lnTo>
                    <a:pt x="630" y="918"/>
                  </a:lnTo>
                  <a:lnTo>
                    <a:pt x="626" y="911"/>
                  </a:lnTo>
                  <a:lnTo>
                    <a:pt x="620" y="901"/>
                  </a:lnTo>
                  <a:lnTo>
                    <a:pt x="612" y="890"/>
                  </a:lnTo>
                  <a:lnTo>
                    <a:pt x="604" y="880"/>
                  </a:lnTo>
                  <a:lnTo>
                    <a:pt x="604" y="880"/>
                  </a:lnTo>
                  <a:close/>
                  <a:moveTo>
                    <a:pt x="240" y="7"/>
                  </a:moveTo>
                  <a:lnTo>
                    <a:pt x="240" y="7"/>
                  </a:lnTo>
                  <a:lnTo>
                    <a:pt x="231" y="6"/>
                  </a:lnTo>
                  <a:lnTo>
                    <a:pt x="231" y="6"/>
                  </a:lnTo>
                  <a:lnTo>
                    <a:pt x="222" y="6"/>
                  </a:lnTo>
                  <a:lnTo>
                    <a:pt x="218" y="5"/>
                  </a:lnTo>
                  <a:lnTo>
                    <a:pt x="214" y="2"/>
                  </a:lnTo>
                  <a:lnTo>
                    <a:pt x="214" y="2"/>
                  </a:lnTo>
                  <a:lnTo>
                    <a:pt x="212" y="1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5"/>
                  </a:lnTo>
                  <a:lnTo>
                    <a:pt x="192" y="5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83" y="69"/>
                  </a:lnTo>
                  <a:lnTo>
                    <a:pt x="183" y="69"/>
                  </a:lnTo>
                  <a:lnTo>
                    <a:pt x="182" y="80"/>
                  </a:lnTo>
                  <a:lnTo>
                    <a:pt x="183" y="92"/>
                  </a:lnTo>
                  <a:lnTo>
                    <a:pt x="183" y="92"/>
                  </a:lnTo>
                  <a:lnTo>
                    <a:pt x="195" y="82"/>
                  </a:lnTo>
                  <a:lnTo>
                    <a:pt x="195" y="82"/>
                  </a:lnTo>
                  <a:lnTo>
                    <a:pt x="202" y="76"/>
                  </a:lnTo>
                  <a:lnTo>
                    <a:pt x="209" y="70"/>
                  </a:lnTo>
                  <a:lnTo>
                    <a:pt x="209" y="70"/>
                  </a:lnTo>
                  <a:lnTo>
                    <a:pt x="214" y="66"/>
                  </a:lnTo>
                  <a:lnTo>
                    <a:pt x="217" y="66"/>
                  </a:lnTo>
                  <a:lnTo>
                    <a:pt x="220" y="67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48" y="94"/>
                  </a:lnTo>
                  <a:lnTo>
                    <a:pt x="248" y="94"/>
                  </a:lnTo>
                  <a:lnTo>
                    <a:pt x="251" y="96"/>
                  </a:lnTo>
                  <a:lnTo>
                    <a:pt x="253" y="98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60" y="99"/>
                  </a:lnTo>
                  <a:lnTo>
                    <a:pt x="259" y="89"/>
                  </a:lnTo>
                  <a:lnTo>
                    <a:pt x="259" y="89"/>
                  </a:lnTo>
                  <a:lnTo>
                    <a:pt x="259" y="85"/>
                  </a:lnTo>
                  <a:lnTo>
                    <a:pt x="259" y="81"/>
                  </a:lnTo>
                  <a:lnTo>
                    <a:pt x="259" y="81"/>
                  </a:lnTo>
                  <a:lnTo>
                    <a:pt x="261" y="44"/>
                  </a:lnTo>
                  <a:lnTo>
                    <a:pt x="261" y="44"/>
                  </a:lnTo>
                  <a:lnTo>
                    <a:pt x="264" y="6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40" y="7"/>
                  </a:lnTo>
                  <a:lnTo>
                    <a:pt x="240" y="7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" name="Freeform 17"/>
            <p:cNvSpPr>
              <a:spLocks noEditPoints="1"/>
            </p:cNvSpPr>
            <p:nvPr/>
          </p:nvSpPr>
          <p:spPr bwMode="auto">
            <a:xfrm>
              <a:off x="1292" y="516"/>
              <a:ext cx="838" cy="879"/>
            </a:xfrm>
            <a:custGeom>
              <a:avLst/>
              <a:gdLst/>
              <a:ahLst/>
              <a:cxnLst>
                <a:cxn ang="0">
                  <a:pos x="835" y="830"/>
                </a:cxn>
                <a:cxn ang="0">
                  <a:pos x="828" y="836"/>
                </a:cxn>
                <a:cxn ang="0">
                  <a:pos x="810" y="864"/>
                </a:cxn>
                <a:cxn ang="0">
                  <a:pos x="794" y="879"/>
                </a:cxn>
                <a:cxn ang="0">
                  <a:pos x="794" y="817"/>
                </a:cxn>
                <a:cxn ang="0">
                  <a:pos x="788" y="813"/>
                </a:cxn>
                <a:cxn ang="0">
                  <a:pos x="783" y="830"/>
                </a:cxn>
                <a:cxn ang="0">
                  <a:pos x="790" y="843"/>
                </a:cxn>
                <a:cxn ang="0">
                  <a:pos x="786" y="877"/>
                </a:cxn>
                <a:cxn ang="0">
                  <a:pos x="784" y="867"/>
                </a:cxn>
                <a:cxn ang="0">
                  <a:pos x="776" y="850"/>
                </a:cxn>
                <a:cxn ang="0">
                  <a:pos x="761" y="842"/>
                </a:cxn>
                <a:cxn ang="0">
                  <a:pos x="750" y="821"/>
                </a:cxn>
                <a:cxn ang="0">
                  <a:pos x="754" y="785"/>
                </a:cxn>
                <a:cxn ang="0">
                  <a:pos x="775" y="760"/>
                </a:cxn>
                <a:cxn ang="0">
                  <a:pos x="804" y="765"/>
                </a:cxn>
                <a:cxn ang="0">
                  <a:pos x="812" y="774"/>
                </a:cxn>
                <a:cxn ang="0">
                  <a:pos x="831" y="791"/>
                </a:cxn>
                <a:cxn ang="0">
                  <a:pos x="838" y="814"/>
                </a:cxn>
                <a:cxn ang="0">
                  <a:pos x="241" y="391"/>
                </a:cxn>
                <a:cxn ang="0">
                  <a:pos x="217" y="419"/>
                </a:cxn>
                <a:cxn ang="0">
                  <a:pos x="208" y="447"/>
                </a:cxn>
                <a:cxn ang="0">
                  <a:pos x="214" y="485"/>
                </a:cxn>
                <a:cxn ang="0">
                  <a:pos x="226" y="503"/>
                </a:cxn>
                <a:cxn ang="0">
                  <a:pos x="245" y="506"/>
                </a:cxn>
                <a:cxn ang="0">
                  <a:pos x="239" y="468"/>
                </a:cxn>
                <a:cxn ang="0">
                  <a:pos x="240" y="451"/>
                </a:cxn>
                <a:cxn ang="0">
                  <a:pos x="249" y="457"/>
                </a:cxn>
                <a:cxn ang="0">
                  <a:pos x="248" y="472"/>
                </a:cxn>
                <a:cxn ang="0">
                  <a:pos x="252" y="499"/>
                </a:cxn>
                <a:cxn ang="0">
                  <a:pos x="258" y="511"/>
                </a:cxn>
                <a:cxn ang="0">
                  <a:pos x="277" y="482"/>
                </a:cxn>
                <a:cxn ang="0">
                  <a:pos x="279" y="447"/>
                </a:cxn>
                <a:cxn ang="0">
                  <a:pos x="249" y="391"/>
                </a:cxn>
                <a:cxn ang="0">
                  <a:pos x="45" y="20"/>
                </a:cxn>
                <a:cxn ang="0">
                  <a:pos x="36" y="10"/>
                </a:cxn>
                <a:cxn ang="0">
                  <a:pos x="31" y="3"/>
                </a:cxn>
                <a:cxn ang="0">
                  <a:pos x="10" y="36"/>
                </a:cxn>
                <a:cxn ang="0">
                  <a:pos x="3" y="52"/>
                </a:cxn>
                <a:cxn ang="0">
                  <a:pos x="3" y="73"/>
                </a:cxn>
                <a:cxn ang="0">
                  <a:pos x="9" y="93"/>
                </a:cxn>
                <a:cxn ang="0">
                  <a:pos x="28" y="108"/>
                </a:cxn>
                <a:cxn ang="0">
                  <a:pos x="31" y="80"/>
                </a:cxn>
                <a:cxn ang="0">
                  <a:pos x="30" y="67"/>
                </a:cxn>
                <a:cxn ang="0">
                  <a:pos x="37" y="59"/>
                </a:cxn>
                <a:cxn ang="0">
                  <a:pos x="40" y="73"/>
                </a:cxn>
                <a:cxn ang="0">
                  <a:pos x="34" y="98"/>
                </a:cxn>
                <a:cxn ang="0">
                  <a:pos x="42" y="117"/>
                </a:cxn>
                <a:cxn ang="0">
                  <a:pos x="51" y="106"/>
                </a:cxn>
                <a:cxn ang="0">
                  <a:pos x="68" y="83"/>
                </a:cxn>
                <a:cxn ang="0">
                  <a:pos x="67" y="54"/>
                </a:cxn>
                <a:cxn ang="0">
                  <a:pos x="51" y="30"/>
                </a:cxn>
              </a:cxnLst>
              <a:rect l="0" t="0" r="r" b="b"/>
              <a:pathLst>
                <a:path w="838" h="879">
                  <a:moveTo>
                    <a:pt x="838" y="814"/>
                  </a:moveTo>
                  <a:lnTo>
                    <a:pt x="838" y="814"/>
                  </a:lnTo>
                  <a:lnTo>
                    <a:pt x="836" y="826"/>
                  </a:lnTo>
                  <a:lnTo>
                    <a:pt x="836" y="826"/>
                  </a:lnTo>
                  <a:lnTo>
                    <a:pt x="835" y="830"/>
                  </a:lnTo>
                  <a:lnTo>
                    <a:pt x="834" y="831"/>
                  </a:lnTo>
                  <a:lnTo>
                    <a:pt x="833" y="832"/>
                  </a:lnTo>
                  <a:lnTo>
                    <a:pt x="833" y="832"/>
                  </a:lnTo>
                  <a:lnTo>
                    <a:pt x="830" y="834"/>
                  </a:lnTo>
                  <a:lnTo>
                    <a:pt x="828" y="836"/>
                  </a:lnTo>
                  <a:lnTo>
                    <a:pt x="827" y="842"/>
                  </a:lnTo>
                  <a:lnTo>
                    <a:pt x="827" y="842"/>
                  </a:lnTo>
                  <a:lnTo>
                    <a:pt x="824" y="848"/>
                  </a:lnTo>
                  <a:lnTo>
                    <a:pt x="820" y="853"/>
                  </a:lnTo>
                  <a:lnTo>
                    <a:pt x="810" y="864"/>
                  </a:lnTo>
                  <a:lnTo>
                    <a:pt x="810" y="864"/>
                  </a:lnTo>
                  <a:lnTo>
                    <a:pt x="800" y="874"/>
                  </a:lnTo>
                  <a:lnTo>
                    <a:pt x="800" y="874"/>
                  </a:lnTo>
                  <a:lnTo>
                    <a:pt x="794" y="879"/>
                  </a:lnTo>
                  <a:lnTo>
                    <a:pt x="794" y="879"/>
                  </a:lnTo>
                  <a:lnTo>
                    <a:pt x="795" y="863"/>
                  </a:lnTo>
                  <a:lnTo>
                    <a:pt x="795" y="849"/>
                  </a:lnTo>
                  <a:lnTo>
                    <a:pt x="795" y="849"/>
                  </a:lnTo>
                  <a:lnTo>
                    <a:pt x="795" y="833"/>
                  </a:lnTo>
                  <a:lnTo>
                    <a:pt x="794" y="817"/>
                  </a:lnTo>
                  <a:lnTo>
                    <a:pt x="794" y="817"/>
                  </a:lnTo>
                  <a:lnTo>
                    <a:pt x="793" y="814"/>
                  </a:lnTo>
                  <a:lnTo>
                    <a:pt x="791" y="810"/>
                  </a:lnTo>
                  <a:lnTo>
                    <a:pt x="791" y="810"/>
                  </a:lnTo>
                  <a:lnTo>
                    <a:pt x="788" y="813"/>
                  </a:lnTo>
                  <a:lnTo>
                    <a:pt x="785" y="816"/>
                  </a:lnTo>
                  <a:lnTo>
                    <a:pt x="784" y="819"/>
                  </a:lnTo>
                  <a:lnTo>
                    <a:pt x="783" y="823"/>
                  </a:lnTo>
                  <a:lnTo>
                    <a:pt x="782" y="826"/>
                  </a:lnTo>
                  <a:lnTo>
                    <a:pt x="783" y="830"/>
                  </a:lnTo>
                  <a:lnTo>
                    <a:pt x="784" y="833"/>
                  </a:lnTo>
                  <a:lnTo>
                    <a:pt x="786" y="836"/>
                  </a:lnTo>
                  <a:lnTo>
                    <a:pt x="786" y="836"/>
                  </a:lnTo>
                  <a:lnTo>
                    <a:pt x="789" y="840"/>
                  </a:lnTo>
                  <a:lnTo>
                    <a:pt x="790" y="843"/>
                  </a:lnTo>
                  <a:lnTo>
                    <a:pt x="790" y="845"/>
                  </a:lnTo>
                  <a:lnTo>
                    <a:pt x="790" y="845"/>
                  </a:lnTo>
                  <a:lnTo>
                    <a:pt x="789" y="860"/>
                  </a:lnTo>
                  <a:lnTo>
                    <a:pt x="788" y="868"/>
                  </a:lnTo>
                  <a:lnTo>
                    <a:pt x="786" y="877"/>
                  </a:lnTo>
                  <a:lnTo>
                    <a:pt x="786" y="877"/>
                  </a:lnTo>
                  <a:lnTo>
                    <a:pt x="785" y="873"/>
                  </a:lnTo>
                  <a:lnTo>
                    <a:pt x="785" y="871"/>
                  </a:lnTo>
                  <a:lnTo>
                    <a:pt x="785" y="871"/>
                  </a:lnTo>
                  <a:lnTo>
                    <a:pt x="784" y="867"/>
                  </a:lnTo>
                  <a:lnTo>
                    <a:pt x="784" y="863"/>
                  </a:lnTo>
                  <a:lnTo>
                    <a:pt x="783" y="859"/>
                  </a:lnTo>
                  <a:lnTo>
                    <a:pt x="781" y="856"/>
                  </a:lnTo>
                  <a:lnTo>
                    <a:pt x="779" y="853"/>
                  </a:lnTo>
                  <a:lnTo>
                    <a:pt x="776" y="850"/>
                  </a:lnTo>
                  <a:lnTo>
                    <a:pt x="772" y="848"/>
                  </a:lnTo>
                  <a:lnTo>
                    <a:pt x="769" y="847"/>
                  </a:lnTo>
                  <a:lnTo>
                    <a:pt x="769" y="847"/>
                  </a:lnTo>
                  <a:lnTo>
                    <a:pt x="764" y="845"/>
                  </a:lnTo>
                  <a:lnTo>
                    <a:pt x="761" y="842"/>
                  </a:lnTo>
                  <a:lnTo>
                    <a:pt x="758" y="839"/>
                  </a:lnTo>
                  <a:lnTo>
                    <a:pt x="755" y="836"/>
                  </a:lnTo>
                  <a:lnTo>
                    <a:pt x="752" y="829"/>
                  </a:lnTo>
                  <a:lnTo>
                    <a:pt x="750" y="821"/>
                  </a:lnTo>
                  <a:lnTo>
                    <a:pt x="750" y="821"/>
                  </a:lnTo>
                  <a:lnTo>
                    <a:pt x="749" y="812"/>
                  </a:lnTo>
                  <a:lnTo>
                    <a:pt x="749" y="803"/>
                  </a:lnTo>
                  <a:lnTo>
                    <a:pt x="751" y="794"/>
                  </a:lnTo>
                  <a:lnTo>
                    <a:pt x="754" y="785"/>
                  </a:lnTo>
                  <a:lnTo>
                    <a:pt x="754" y="785"/>
                  </a:lnTo>
                  <a:lnTo>
                    <a:pt x="757" y="782"/>
                  </a:lnTo>
                  <a:lnTo>
                    <a:pt x="759" y="778"/>
                  </a:lnTo>
                  <a:lnTo>
                    <a:pt x="759" y="778"/>
                  </a:lnTo>
                  <a:lnTo>
                    <a:pt x="775" y="760"/>
                  </a:lnTo>
                  <a:lnTo>
                    <a:pt x="775" y="760"/>
                  </a:lnTo>
                  <a:lnTo>
                    <a:pt x="792" y="742"/>
                  </a:lnTo>
                  <a:lnTo>
                    <a:pt x="792" y="742"/>
                  </a:lnTo>
                  <a:lnTo>
                    <a:pt x="800" y="753"/>
                  </a:lnTo>
                  <a:lnTo>
                    <a:pt x="803" y="759"/>
                  </a:lnTo>
                  <a:lnTo>
                    <a:pt x="804" y="765"/>
                  </a:lnTo>
                  <a:lnTo>
                    <a:pt x="804" y="765"/>
                  </a:lnTo>
                  <a:lnTo>
                    <a:pt x="805" y="768"/>
                  </a:lnTo>
                  <a:lnTo>
                    <a:pt x="807" y="771"/>
                  </a:lnTo>
                  <a:lnTo>
                    <a:pt x="809" y="773"/>
                  </a:lnTo>
                  <a:lnTo>
                    <a:pt x="812" y="774"/>
                  </a:lnTo>
                  <a:lnTo>
                    <a:pt x="812" y="774"/>
                  </a:lnTo>
                  <a:lnTo>
                    <a:pt x="815" y="775"/>
                  </a:lnTo>
                  <a:lnTo>
                    <a:pt x="815" y="775"/>
                  </a:lnTo>
                  <a:lnTo>
                    <a:pt x="831" y="791"/>
                  </a:lnTo>
                  <a:lnTo>
                    <a:pt x="831" y="791"/>
                  </a:lnTo>
                  <a:lnTo>
                    <a:pt x="835" y="796"/>
                  </a:lnTo>
                  <a:lnTo>
                    <a:pt x="837" y="801"/>
                  </a:lnTo>
                  <a:lnTo>
                    <a:pt x="838" y="808"/>
                  </a:lnTo>
                  <a:lnTo>
                    <a:pt x="838" y="814"/>
                  </a:lnTo>
                  <a:lnTo>
                    <a:pt x="838" y="814"/>
                  </a:lnTo>
                  <a:close/>
                  <a:moveTo>
                    <a:pt x="249" y="391"/>
                  </a:moveTo>
                  <a:lnTo>
                    <a:pt x="249" y="391"/>
                  </a:lnTo>
                  <a:lnTo>
                    <a:pt x="244" y="384"/>
                  </a:lnTo>
                  <a:lnTo>
                    <a:pt x="244" y="384"/>
                  </a:lnTo>
                  <a:lnTo>
                    <a:pt x="241" y="391"/>
                  </a:lnTo>
                  <a:lnTo>
                    <a:pt x="237" y="397"/>
                  </a:lnTo>
                  <a:lnTo>
                    <a:pt x="228" y="407"/>
                  </a:lnTo>
                  <a:lnTo>
                    <a:pt x="228" y="407"/>
                  </a:lnTo>
                  <a:lnTo>
                    <a:pt x="220" y="415"/>
                  </a:lnTo>
                  <a:lnTo>
                    <a:pt x="217" y="419"/>
                  </a:lnTo>
                  <a:lnTo>
                    <a:pt x="214" y="424"/>
                  </a:lnTo>
                  <a:lnTo>
                    <a:pt x="214" y="424"/>
                  </a:lnTo>
                  <a:lnTo>
                    <a:pt x="211" y="431"/>
                  </a:lnTo>
                  <a:lnTo>
                    <a:pt x="209" y="439"/>
                  </a:lnTo>
                  <a:lnTo>
                    <a:pt x="208" y="447"/>
                  </a:lnTo>
                  <a:lnTo>
                    <a:pt x="207" y="454"/>
                  </a:lnTo>
                  <a:lnTo>
                    <a:pt x="208" y="462"/>
                  </a:lnTo>
                  <a:lnTo>
                    <a:pt x="209" y="470"/>
                  </a:lnTo>
                  <a:lnTo>
                    <a:pt x="214" y="485"/>
                  </a:lnTo>
                  <a:lnTo>
                    <a:pt x="214" y="485"/>
                  </a:lnTo>
                  <a:lnTo>
                    <a:pt x="216" y="490"/>
                  </a:lnTo>
                  <a:lnTo>
                    <a:pt x="218" y="495"/>
                  </a:lnTo>
                  <a:lnTo>
                    <a:pt x="222" y="500"/>
                  </a:lnTo>
                  <a:lnTo>
                    <a:pt x="226" y="503"/>
                  </a:lnTo>
                  <a:lnTo>
                    <a:pt x="226" y="503"/>
                  </a:lnTo>
                  <a:lnTo>
                    <a:pt x="234" y="512"/>
                  </a:lnTo>
                  <a:lnTo>
                    <a:pt x="238" y="516"/>
                  </a:lnTo>
                  <a:lnTo>
                    <a:pt x="244" y="519"/>
                  </a:lnTo>
                  <a:lnTo>
                    <a:pt x="244" y="519"/>
                  </a:lnTo>
                  <a:lnTo>
                    <a:pt x="245" y="506"/>
                  </a:lnTo>
                  <a:lnTo>
                    <a:pt x="246" y="493"/>
                  </a:lnTo>
                  <a:lnTo>
                    <a:pt x="245" y="487"/>
                  </a:lnTo>
                  <a:lnTo>
                    <a:pt x="244" y="481"/>
                  </a:lnTo>
                  <a:lnTo>
                    <a:pt x="242" y="475"/>
                  </a:lnTo>
                  <a:lnTo>
                    <a:pt x="239" y="468"/>
                  </a:lnTo>
                  <a:lnTo>
                    <a:pt x="239" y="468"/>
                  </a:lnTo>
                  <a:lnTo>
                    <a:pt x="237" y="462"/>
                  </a:lnTo>
                  <a:lnTo>
                    <a:pt x="238" y="456"/>
                  </a:lnTo>
                  <a:lnTo>
                    <a:pt x="239" y="454"/>
                  </a:lnTo>
                  <a:lnTo>
                    <a:pt x="240" y="451"/>
                  </a:lnTo>
                  <a:lnTo>
                    <a:pt x="243" y="449"/>
                  </a:lnTo>
                  <a:lnTo>
                    <a:pt x="245" y="447"/>
                  </a:lnTo>
                  <a:lnTo>
                    <a:pt x="245" y="447"/>
                  </a:lnTo>
                  <a:lnTo>
                    <a:pt x="248" y="452"/>
                  </a:lnTo>
                  <a:lnTo>
                    <a:pt x="249" y="457"/>
                  </a:lnTo>
                  <a:lnTo>
                    <a:pt x="250" y="461"/>
                  </a:lnTo>
                  <a:lnTo>
                    <a:pt x="249" y="466"/>
                  </a:lnTo>
                  <a:lnTo>
                    <a:pt x="249" y="466"/>
                  </a:lnTo>
                  <a:lnTo>
                    <a:pt x="248" y="469"/>
                  </a:lnTo>
                  <a:lnTo>
                    <a:pt x="248" y="472"/>
                  </a:lnTo>
                  <a:lnTo>
                    <a:pt x="249" y="479"/>
                  </a:lnTo>
                  <a:lnTo>
                    <a:pt x="249" y="479"/>
                  </a:lnTo>
                  <a:lnTo>
                    <a:pt x="251" y="489"/>
                  </a:lnTo>
                  <a:lnTo>
                    <a:pt x="252" y="499"/>
                  </a:lnTo>
                  <a:lnTo>
                    <a:pt x="252" y="499"/>
                  </a:lnTo>
                  <a:lnTo>
                    <a:pt x="251" y="507"/>
                  </a:lnTo>
                  <a:lnTo>
                    <a:pt x="250" y="517"/>
                  </a:lnTo>
                  <a:lnTo>
                    <a:pt x="250" y="517"/>
                  </a:lnTo>
                  <a:lnTo>
                    <a:pt x="255" y="514"/>
                  </a:lnTo>
                  <a:lnTo>
                    <a:pt x="258" y="511"/>
                  </a:lnTo>
                  <a:lnTo>
                    <a:pt x="258" y="511"/>
                  </a:lnTo>
                  <a:lnTo>
                    <a:pt x="269" y="497"/>
                  </a:lnTo>
                  <a:lnTo>
                    <a:pt x="269" y="497"/>
                  </a:lnTo>
                  <a:lnTo>
                    <a:pt x="274" y="490"/>
                  </a:lnTo>
                  <a:lnTo>
                    <a:pt x="277" y="482"/>
                  </a:lnTo>
                  <a:lnTo>
                    <a:pt x="279" y="474"/>
                  </a:lnTo>
                  <a:lnTo>
                    <a:pt x="280" y="466"/>
                  </a:lnTo>
                  <a:lnTo>
                    <a:pt x="280" y="466"/>
                  </a:lnTo>
                  <a:lnTo>
                    <a:pt x="280" y="456"/>
                  </a:lnTo>
                  <a:lnTo>
                    <a:pt x="279" y="447"/>
                  </a:lnTo>
                  <a:lnTo>
                    <a:pt x="276" y="438"/>
                  </a:lnTo>
                  <a:lnTo>
                    <a:pt x="272" y="429"/>
                  </a:lnTo>
                  <a:lnTo>
                    <a:pt x="272" y="429"/>
                  </a:lnTo>
                  <a:lnTo>
                    <a:pt x="249" y="391"/>
                  </a:lnTo>
                  <a:lnTo>
                    <a:pt x="249" y="391"/>
                  </a:lnTo>
                  <a:close/>
                  <a:moveTo>
                    <a:pt x="51" y="30"/>
                  </a:moveTo>
                  <a:lnTo>
                    <a:pt x="51" y="30"/>
                  </a:lnTo>
                  <a:lnTo>
                    <a:pt x="48" y="25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4" y="17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39" y="13"/>
                  </a:lnTo>
                  <a:lnTo>
                    <a:pt x="36" y="10"/>
                  </a:lnTo>
                  <a:lnTo>
                    <a:pt x="34" y="5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4" y="15"/>
                  </a:lnTo>
                  <a:lnTo>
                    <a:pt x="16" y="25"/>
                  </a:lnTo>
                  <a:lnTo>
                    <a:pt x="16" y="25"/>
                  </a:lnTo>
                  <a:lnTo>
                    <a:pt x="12" y="30"/>
                  </a:lnTo>
                  <a:lnTo>
                    <a:pt x="10" y="36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4" y="49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1" y="57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5" y="83"/>
                  </a:lnTo>
                  <a:lnTo>
                    <a:pt x="7" y="88"/>
                  </a:lnTo>
                  <a:lnTo>
                    <a:pt x="9" y="93"/>
                  </a:lnTo>
                  <a:lnTo>
                    <a:pt x="12" y="98"/>
                  </a:lnTo>
                  <a:lnTo>
                    <a:pt x="20" y="107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28" y="108"/>
                  </a:lnTo>
                  <a:lnTo>
                    <a:pt x="28" y="101"/>
                  </a:lnTo>
                  <a:lnTo>
                    <a:pt x="28" y="94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1" y="80"/>
                  </a:lnTo>
                  <a:lnTo>
                    <a:pt x="31" y="7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0" y="69"/>
                  </a:lnTo>
                  <a:lnTo>
                    <a:pt x="30" y="67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4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39" y="60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41" y="68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7" y="79"/>
                  </a:lnTo>
                  <a:lnTo>
                    <a:pt x="36" y="85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3" y="104"/>
                  </a:lnTo>
                  <a:lnTo>
                    <a:pt x="34" y="109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42" y="117"/>
                  </a:lnTo>
                  <a:lnTo>
                    <a:pt x="45" y="113"/>
                  </a:lnTo>
                  <a:lnTo>
                    <a:pt x="45" y="113"/>
                  </a:lnTo>
                  <a:lnTo>
                    <a:pt x="48" y="10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6" y="102"/>
                  </a:lnTo>
                  <a:lnTo>
                    <a:pt x="60" y="9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8" y="83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72"/>
                  </a:lnTo>
                  <a:lnTo>
                    <a:pt x="69" y="63"/>
                  </a:lnTo>
                  <a:lnTo>
                    <a:pt x="67" y="54"/>
                  </a:lnTo>
                  <a:lnTo>
                    <a:pt x="66" y="49"/>
                  </a:lnTo>
                  <a:lnTo>
                    <a:pt x="63" y="45"/>
                  </a:lnTo>
                  <a:lnTo>
                    <a:pt x="63" y="45"/>
                  </a:lnTo>
                  <a:lnTo>
                    <a:pt x="51" y="30"/>
                  </a:lnTo>
                  <a:lnTo>
                    <a:pt x="51" y="30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" name="Freeform 18"/>
            <p:cNvSpPr>
              <a:spLocks noEditPoints="1"/>
            </p:cNvSpPr>
            <p:nvPr/>
          </p:nvSpPr>
          <p:spPr bwMode="auto">
            <a:xfrm>
              <a:off x="1221" y="727"/>
              <a:ext cx="719" cy="1185"/>
            </a:xfrm>
            <a:custGeom>
              <a:avLst/>
              <a:gdLst/>
              <a:ahLst/>
              <a:cxnLst>
                <a:cxn ang="0">
                  <a:pos x="132" y="1015"/>
                </a:cxn>
                <a:cxn ang="0">
                  <a:pos x="92" y="1087"/>
                </a:cxn>
                <a:cxn ang="0">
                  <a:pos x="65" y="1118"/>
                </a:cxn>
                <a:cxn ang="0">
                  <a:pos x="58" y="1095"/>
                </a:cxn>
                <a:cxn ang="0">
                  <a:pos x="48" y="1075"/>
                </a:cxn>
                <a:cxn ang="0">
                  <a:pos x="0" y="1075"/>
                </a:cxn>
                <a:cxn ang="0">
                  <a:pos x="45" y="1005"/>
                </a:cxn>
                <a:cxn ang="0">
                  <a:pos x="223" y="1176"/>
                </a:cxn>
                <a:cxn ang="0">
                  <a:pos x="229" y="1181"/>
                </a:cxn>
                <a:cxn ang="0">
                  <a:pos x="271" y="1156"/>
                </a:cxn>
                <a:cxn ang="0">
                  <a:pos x="307" y="1184"/>
                </a:cxn>
                <a:cxn ang="0">
                  <a:pos x="319" y="1173"/>
                </a:cxn>
                <a:cxn ang="0">
                  <a:pos x="302" y="1079"/>
                </a:cxn>
                <a:cxn ang="0">
                  <a:pos x="615" y="958"/>
                </a:cxn>
                <a:cxn ang="0">
                  <a:pos x="552" y="990"/>
                </a:cxn>
                <a:cxn ang="0">
                  <a:pos x="599" y="1091"/>
                </a:cxn>
                <a:cxn ang="0">
                  <a:pos x="618" y="1037"/>
                </a:cxn>
                <a:cxn ang="0">
                  <a:pos x="662" y="1044"/>
                </a:cxn>
                <a:cxn ang="0">
                  <a:pos x="646" y="1007"/>
                </a:cxn>
                <a:cxn ang="0">
                  <a:pos x="247" y="125"/>
                </a:cxn>
                <a:cxn ang="0">
                  <a:pos x="275" y="36"/>
                </a:cxn>
                <a:cxn ang="0">
                  <a:pos x="229" y="17"/>
                </a:cxn>
                <a:cxn ang="0">
                  <a:pos x="202" y="0"/>
                </a:cxn>
                <a:cxn ang="0">
                  <a:pos x="172" y="105"/>
                </a:cxn>
                <a:cxn ang="0">
                  <a:pos x="212" y="86"/>
                </a:cxn>
                <a:cxn ang="0">
                  <a:pos x="240" y="124"/>
                </a:cxn>
                <a:cxn ang="0">
                  <a:pos x="677" y="560"/>
                </a:cxn>
                <a:cxn ang="0">
                  <a:pos x="645" y="671"/>
                </a:cxn>
                <a:cxn ang="0">
                  <a:pos x="662" y="688"/>
                </a:cxn>
                <a:cxn ang="0">
                  <a:pos x="675" y="648"/>
                </a:cxn>
                <a:cxn ang="0">
                  <a:pos x="703" y="661"/>
                </a:cxn>
                <a:cxn ang="0">
                  <a:pos x="719" y="652"/>
                </a:cxn>
                <a:cxn ang="0">
                  <a:pos x="315" y="613"/>
                </a:cxn>
                <a:cxn ang="0">
                  <a:pos x="293" y="673"/>
                </a:cxn>
                <a:cxn ang="0">
                  <a:pos x="312" y="698"/>
                </a:cxn>
                <a:cxn ang="0">
                  <a:pos x="328" y="695"/>
                </a:cxn>
                <a:cxn ang="0">
                  <a:pos x="341" y="722"/>
                </a:cxn>
                <a:cxn ang="0">
                  <a:pos x="358" y="722"/>
                </a:cxn>
                <a:cxn ang="0">
                  <a:pos x="383" y="648"/>
                </a:cxn>
                <a:cxn ang="0">
                  <a:pos x="325" y="618"/>
                </a:cxn>
                <a:cxn ang="0">
                  <a:pos x="452" y="33"/>
                </a:cxn>
                <a:cxn ang="0">
                  <a:pos x="395" y="49"/>
                </a:cxn>
                <a:cxn ang="0">
                  <a:pos x="398" y="116"/>
                </a:cxn>
                <a:cxn ang="0">
                  <a:pos x="413" y="132"/>
                </a:cxn>
                <a:cxn ang="0">
                  <a:pos x="439" y="110"/>
                </a:cxn>
                <a:cxn ang="0">
                  <a:pos x="476" y="125"/>
                </a:cxn>
                <a:cxn ang="0">
                  <a:pos x="480" y="109"/>
                </a:cxn>
                <a:cxn ang="0">
                  <a:pos x="109" y="525"/>
                </a:cxn>
                <a:cxn ang="0">
                  <a:pos x="51" y="586"/>
                </a:cxn>
                <a:cxn ang="0">
                  <a:pos x="71" y="589"/>
                </a:cxn>
                <a:cxn ang="0">
                  <a:pos x="88" y="595"/>
                </a:cxn>
                <a:cxn ang="0">
                  <a:pos x="94" y="629"/>
                </a:cxn>
                <a:cxn ang="0">
                  <a:pos x="133" y="583"/>
                </a:cxn>
                <a:cxn ang="0">
                  <a:pos x="131" y="558"/>
                </a:cxn>
                <a:cxn ang="0">
                  <a:pos x="154" y="552"/>
                </a:cxn>
                <a:cxn ang="0">
                  <a:pos x="158" y="552"/>
                </a:cxn>
                <a:cxn ang="0">
                  <a:pos x="170" y="559"/>
                </a:cxn>
              </a:cxnLst>
              <a:rect l="0" t="0" r="r" b="b"/>
              <a:pathLst>
                <a:path w="719" h="1185">
                  <a:moveTo>
                    <a:pt x="72" y="970"/>
                  </a:moveTo>
                  <a:lnTo>
                    <a:pt x="72" y="970"/>
                  </a:lnTo>
                  <a:lnTo>
                    <a:pt x="86" y="982"/>
                  </a:lnTo>
                  <a:lnTo>
                    <a:pt x="101" y="994"/>
                  </a:lnTo>
                  <a:lnTo>
                    <a:pt x="116" y="1005"/>
                  </a:lnTo>
                  <a:lnTo>
                    <a:pt x="132" y="1015"/>
                  </a:lnTo>
                  <a:lnTo>
                    <a:pt x="132" y="1015"/>
                  </a:lnTo>
                  <a:lnTo>
                    <a:pt x="130" y="1020"/>
                  </a:lnTo>
                  <a:lnTo>
                    <a:pt x="130" y="1020"/>
                  </a:lnTo>
                  <a:lnTo>
                    <a:pt x="113" y="1051"/>
                  </a:lnTo>
                  <a:lnTo>
                    <a:pt x="113" y="1051"/>
                  </a:lnTo>
                  <a:lnTo>
                    <a:pt x="98" y="1077"/>
                  </a:lnTo>
                  <a:lnTo>
                    <a:pt x="98" y="1077"/>
                  </a:lnTo>
                  <a:lnTo>
                    <a:pt x="92" y="1087"/>
                  </a:lnTo>
                  <a:lnTo>
                    <a:pt x="86" y="1097"/>
                  </a:lnTo>
                  <a:lnTo>
                    <a:pt x="86" y="1097"/>
                  </a:lnTo>
                  <a:lnTo>
                    <a:pt x="79" y="1106"/>
                  </a:lnTo>
                  <a:lnTo>
                    <a:pt x="71" y="1115"/>
                  </a:lnTo>
                  <a:lnTo>
                    <a:pt x="71" y="1115"/>
                  </a:lnTo>
                  <a:lnTo>
                    <a:pt x="68" y="1117"/>
                  </a:lnTo>
                  <a:lnTo>
                    <a:pt x="65" y="1118"/>
                  </a:lnTo>
                  <a:lnTo>
                    <a:pt x="65" y="1118"/>
                  </a:lnTo>
                  <a:lnTo>
                    <a:pt x="63" y="1117"/>
                  </a:lnTo>
                  <a:lnTo>
                    <a:pt x="62" y="1115"/>
                  </a:lnTo>
                  <a:lnTo>
                    <a:pt x="61" y="1111"/>
                  </a:lnTo>
                  <a:lnTo>
                    <a:pt x="61" y="1111"/>
                  </a:lnTo>
                  <a:lnTo>
                    <a:pt x="58" y="1095"/>
                  </a:lnTo>
                  <a:lnTo>
                    <a:pt x="58" y="1095"/>
                  </a:lnTo>
                  <a:lnTo>
                    <a:pt x="56" y="1080"/>
                  </a:lnTo>
                  <a:lnTo>
                    <a:pt x="56" y="1080"/>
                  </a:lnTo>
                  <a:lnTo>
                    <a:pt x="55" y="1076"/>
                  </a:lnTo>
                  <a:lnTo>
                    <a:pt x="54" y="1075"/>
                  </a:lnTo>
                  <a:lnTo>
                    <a:pt x="51" y="1074"/>
                  </a:lnTo>
                  <a:lnTo>
                    <a:pt x="48" y="1075"/>
                  </a:lnTo>
                  <a:lnTo>
                    <a:pt x="48" y="1075"/>
                  </a:lnTo>
                  <a:lnTo>
                    <a:pt x="15" y="1081"/>
                  </a:lnTo>
                  <a:lnTo>
                    <a:pt x="15" y="1081"/>
                  </a:lnTo>
                  <a:lnTo>
                    <a:pt x="11" y="1081"/>
                  </a:lnTo>
                  <a:lnTo>
                    <a:pt x="7" y="1080"/>
                  </a:lnTo>
                  <a:lnTo>
                    <a:pt x="7" y="1080"/>
                  </a:lnTo>
                  <a:lnTo>
                    <a:pt x="2" y="1078"/>
                  </a:lnTo>
                  <a:lnTo>
                    <a:pt x="0" y="1075"/>
                  </a:lnTo>
                  <a:lnTo>
                    <a:pt x="0" y="1072"/>
                  </a:lnTo>
                  <a:lnTo>
                    <a:pt x="3" y="1067"/>
                  </a:lnTo>
                  <a:lnTo>
                    <a:pt x="3" y="1067"/>
                  </a:lnTo>
                  <a:lnTo>
                    <a:pt x="33" y="1023"/>
                  </a:lnTo>
                  <a:lnTo>
                    <a:pt x="33" y="1023"/>
                  </a:lnTo>
                  <a:lnTo>
                    <a:pt x="45" y="1005"/>
                  </a:lnTo>
                  <a:lnTo>
                    <a:pt x="45" y="1005"/>
                  </a:lnTo>
                  <a:lnTo>
                    <a:pt x="72" y="970"/>
                  </a:lnTo>
                  <a:lnTo>
                    <a:pt x="72" y="970"/>
                  </a:lnTo>
                  <a:close/>
                  <a:moveTo>
                    <a:pt x="245" y="1069"/>
                  </a:moveTo>
                  <a:lnTo>
                    <a:pt x="245" y="1069"/>
                  </a:lnTo>
                  <a:lnTo>
                    <a:pt x="233" y="1124"/>
                  </a:lnTo>
                  <a:lnTo>
                    <a:pt x="233" y="1124"/>
                  </a:lnTo>
                  <a:lnTo>
                    <a:pt x="223" y="1176"/>
                  </a:lnTo>
                  <a:lnTo>
                    <a:pt x="223" y="1176"/>
                  </a:lnTo>
                  <a:lnTo>
                    <a:pt x="223" y="1179"/>
                  </a:lnTo>
                  <a:lnTo>
                    <a:pt x="224" y="1182"/>
                  </a:lnTo>
                  <a:lnTo>
                    <a:pt x="224" y="1182"/>
                  </a:lnTo>
                  <a:lnTo>
                    <a:pt x="226" y="1182"/>
                  </a:lnTo>
                  <a:lnTo>
                    <a:pt x="229" y="1181"/>
                  </a:lnTo>
                  <a:lnTo>
                    <a:pt x="229" y="1181"/>
                  </a:lnTo>
                  <a:lnTo>
                    <a:pt x="232" y="1179"/>
                  </a:lnTo>
                  <a:lnTo>
                    <a:pt x="232" y="1179"/>
                  </a:lnTo>
                  <a:lnTo>
                    <a:pt x="259" y="1159"/>
                  </a:lnTo>
                  <a:lnTo>
                    <a:pt x="259" y="1159"/>
                  </a:lnTo>
                  <a:lnTo>
                    <a:pt x="263" y="1156"/>
                  </a:lnTo>
                  <a:lnTo>
                    <a:pt x="267" y="1155"/>
                  </a:lnTo>
                  <a:lnTo>
                    <a:pt x="271" y="1156"/>
                  </a:lnTo>
                  <a:lnTo>
                    <a:pt x="275" y="1159"/>
                  </a:lnTo>
                  <a:lnTo>
                    <a:pt x="275" y="1159"/>
                  </a:lnTo>
                  <a:lnTo>
                    <a:pt x="285" y="1168"/>
                  </a:lnTo>
                  <a:lnTo>
                    <a:pt x="285" y="1168"/>
                  </a:lnTo>
                  <a:lnTo>
                    <a:pt x="295" y="1178"/>
                  </a:lnTo>
                  <a:lnTo>
                    <a:pt x="300" y="1182"/>
                  </a:lnTo>
                  <a:lnTo>
                    <a:pt x="307" y="1184"/>
                  </a:lnTo>
                  <a:lnTo>
                    <a:pt x="307" y="1184"/>
                  </a:lnTo>
                  <a:lnTo>
                    <a:pt x="311" y="1185"/>
                  </a:lnTo>
                  <a:lnTo>
                    <a:pt x="314" y="1184"/>
                  </a:lnTo>
                  <a:lnTo>
                    <a:pt x="316" y="1182"/>
                  </a:lnTo>
                  <a:lnTo>
                    <a:pt x="318" y="1179"/>
                  </a:lnTo>
                  <a:lnTo>
                    <a:pt x="318" y="1179"/>
                  </a:lnTo>
                  <a:lnTo>
                    <a:pt x="319" y="1173"/>
                  </a:lnTo>
                  <a:lnTo>
                    <a:pt x="320" y="1166"/>
                  </a:lnTo>
                  <a:lnTo>
                    <a:pt x="320" y="1166"/>
                  </a:lnTo>
                  <a:lnTo>
                    <a:pt x="321" y="1097"/>
                  </a:lnTo>
                  <a:lnTo>
                    <a:pt x="321" y="1097"/>
                  </a:lnTo>
                  <a:lnTo>
                    <a:pt x="321" y="1079"/>
                  </a:lnTo>
                  <a:lnTo>
                    <a:pt x="321" y="1079"/>
                  </a:lnTo>
                  <a:lnTo>
                    <a:pt x="302" y="1079"/>
                  </a:lnTo>
                  <a:lnTo>
                    <a:pt x="283" y="1077"/>
                  </a:lnTo>
                  <a:lnTo>
                    <a:pt x="264" y="1074"/>
                  </a:lnTo>
                  <a:lnTo>
                    <a:pt x="245" y="1069"/>
                  </a:lnTo>
                  <a:lnTo>
                    <a:pt x="245" y="1069"/>
                  </a:lnTo>
                  <a:close/>
                  <a:moveTo>
                    <a:pt x="646" y="1007"/>
                  </a:moveTo>
                  <a:lnTo>
                    <a:pt x="646" y="1007"/>
                  </a:lnTo>
                  <a:lnTo>
                    <a:pt x="615" y="958"/>
                  </a:lnTo>
                  <a:lnTo>
                    <a:pt x="615" y="958"/>
                  </a:lnTo>
                  <a:lnTo>
                    <a:pt x="605" y="942"/>
                  </a:lnTo>
                  <a:lnTo>
                    <a:pt x="605" y="942"/>
                  </a:lnTo>
                  <a:lnTo>
                    <a:pt x="579" y="968"/>
                  </a:lnTo>
                  <a:lnTo>
                    <a:pt x="566" y="979"/>
                  </a:lnTo>
                  <a:lnTo>
                    <a:pt x="552" y="990"/>
                  </a:lnTo>
                  <a:lnTo>
                    <a:pt x="552" y="990"/>
                  </a:lnTo>
                  <a:lnTo>
                    <a:pt x="566" y="1024"/>
                  </a:lnTo>
                  <a:lnTo>
                    <a:pt x="566" y="1024"/>
                  </a:lnTo>
                  <a:lnTo>
                    <a:pt x="569" y="1030"/>
                  </a:lnTo>
                  <a:lnTo>
                    <a:pt x="569" y="1030"/>
                  </a:lnTo>
                  <a:lnTo>
                    <a:pt x="587" y="1068"/>
                  </a:lnTo>
                  <a:lnTo>
                    <a:pt x="587" y="1068"/>
                  </a:lnTo>
                  <a:lnTo>
                    <a:pt x="599" y="1091"/>
                  </a:lnTo>
                  <a:lnTo>
                    <a:pt x="599" y="1091"/>
                  </a:lnTo>
                  <a:lnTo>
                    <a:pt x="611" y="1052"/>
                  </a:lnTo>
                  <a:lnTo>
                    <a:pt x="611" y="1052"/>
                  </a:lnTo>
                  <a:lnTo>
                    <a:pt x="614" y="1042"/>
                  </a:lnTo>
                  <a:lnTo>
                    <a:pt x="614" y="1042"/>
                  </a:lnTo>
                  <a:lnTo>
                    <a:pt x="616" y="1039"/>
                  </a:lnTo>
                  <a:lnTo>
                    <a:pt x="618" y="1037"/>
                  </a:lnTo>
                  <a:lnTo>
                    <a:pt x="621" y="1036"/>
                  </a:lnTo>
                  <a:lnTo>
                    <a:pt x="625" y="1036"/>
                  </a:lnTo>
                  <a:lnTo>
                    <a:pt x="625" y="1036"/>
                  </a:lnTo>
                  <a:lnTo>
                    <a:pt x="653" y="1042"/>
                  </a:lnTo>
                  <a:lnTo>
                    <a:pt x="653" y="1042"/>
                  </a:lnTo>
                  <a:lnTo>
                    <a:pt x="659" y="1044"/>
                  </a:lnTo>
                  <a:lnTo>
                    <a:pt x="662" y="1044"/>
                  </a:lnTo>
                  <a:lnTo>
                    <a:pt x="664" y="1042"/>
                  </a:lnTo>
                  <a:lnTo>
                    <a:pt x="664" y="1042"/>
                  </a:lnTo>
                  <a:lnTo>
                    <a:pt x="665" y="1039"/>
                  </a:lnTo>
                  <a:lnTo>
                    <a:pt x="664" y="1036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46" y="1007"/>
                  </a:lnTo>
                  <a:lnTo>
                    <a:pt x="646" y="1007"/>
                  </a:lnTo>
                  <a:close/>
                  <a:moveTo>
                    <a:pt x="240" y="124"/>
                  </a:moveTo>
                  <a:lnTo>
                    <a:pt x="240" y="124"/>
                  </a:lnTo>
                  <a:lnTo>
                    <a:pt x="242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7" y="125"/>
                  </a:lnTo>
                  <a:lnTo>
                    <a:pt x="250" y="121"/>
                  </a:lnTo>
                  <a:lnTo>
                    <a:pt x="253" y="112"/>
                  </a:lnTo>
                  <a:lnTo>
                    <a:pt x="253" y="112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75" y="36"/>
                  </a:lnTo>
                  <a:lnTo>
                    <a:pt x="275" y="36"/>
                  </a:lnTo>
                  <a:lnTo>
                    <a:pt x="271" y="34"/>
                  </a:lnTo>
                  <a:lnTo>
                    <a:pt x="271" y="34"/>
                  </a:lnTo>
                  <a:lnTo>
                    <a:pt x="255" y="29"/>
                  </a:lnTo>
                  <a:lnTo>
                    <a:pt x="247" y="26"/>
                  </a:lnTo>
                  <a:lnTo>
                    <a:pt x="239" y="22"/>
                  </a:lnTo>
                  <a:lnTo>
                    <a:pt x="239" y="22"/>
                  </a:lnTo>
                  <a:lnTo>
                    <a:pt x="229" y="17"/>
                  </a:lnTo>
                  <a:lnTo>
                    <a:pt x="224" y="14"/>
                  </a:lnTo>
                  <a:lnTo>
                    <a:pt x="219" y="10"/>
                  </a:lnTo>
                  <a:lnTo>
                    <a:pt x="219" y="10"/>
                  </a:lnTo>
                  <a:lnTo>
                    <a:pt x="216" y="6"/>
                  </a:lnTo>
                  <a:lnTo>
                    <a:pt x="212" y="3"/>
                  </a:lnTo>
                  <a:lnTo>
                    <a:pt x="207" y="1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197" y="12"/>
                  </a:lnTo>
                  <a:lnTo>
                    <a:pt x="192" y="25"/>
                  </a:lnTo>
                  <a:lnTo>
                    <a:pt x="184" y="50"/>
                  </a:lnTo>
                  <a:lnTo>
                    <a:pt x="172" y="101"/>
                  </a:lnTo>
                  <a:lnTo>
                    <a:pt x="172" y="101"/>
                  </a:lnTo>
                  <a:lnTo>
                    <a:pt x="172" y="105"/>
                  </a:lnTo>
                  <a:lnTo>
                    <a:pt x="172" y="105"/>
                  </a:lnTo>
                  <a:lnTo>
                    <a:pt x="182" y="101"/>
                  </a:lnTo>
                  <a:lnTo>
                    <a:pt x="182" y="101"/>
                  </a:lnTo>
                  <a:lnTo>
                    <a:pt x="203" y="89"/>
                  </a:lnTo>
                  <a:lnTo>
                    <a:pt x="203" y="89"/>
                  </a:lnTo>
                  <a:lnTo>
                    <a:pt x="208" y="86"/>
                  </a:lnTo>
                  <a:lnTo>
                    <a:pt x="212" y="86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25" y="101"/>
                  </a:lnTo>
                  <a:lnTo>
                    <a:pt x="225" y="101"/>
                  </a:lnTo>
                  <a:lnTo>
                    <a:pt x="240" y="124"/>
                  </a:lnTo>
                  <a:lnTo>
                    <a:pt x="240" y="124"/>
                  </a:lnTo>
                  <a:close/>
                  <a:moveTo>
                    <a:pt x="716" y="645"/>
                  </a:moveTo>
                  <a:lnTo>
                    <a:pt x="716" y="645"/>
                  </a:lnTo>
                  <a:lnTo>
                    <a:pt x="698" y="608"/>
                  </a:lnTo>
                  <a:lnTo>
                    <a:pt x="698" y="608"/>
                  </a:lnTo>
                  <a:lnTo>
                    <a:pt x="687" y="582"/>
                  </a:lnTo>
                  <a:lnTo>
                    <a:pt x="687" y="582"/>
                  </a:lnTo>
                  <a:lnTo>
                    <a:pt x="677" y="560"/>
                  </a:lnTo>
                  <a:lnTo>
                    <a:pt x="677" y="560"/>
                  </a:lnTo>
                  <a:lnTo>
                    <a:pt x="621" y="606"/>
                  </a:lnTo>
                  <a:lnTo>
                    <a:pt x="621" y="606"/>
                  </a:lnTo>
                  <a:lnTo>
                    <a:pt x="636" y="649"/>
                  </a:lnTo>
                  <a:lnTo>
                    <a:pt x="636" y="649"/>
                  </a:lnTo>
                  <a:lnTo>
                    <a:pt x="645" y="671"/>
                  </a:lnTo>
                  <a:lnTo>
                    <a:pt x="645" y="671"/>
                  </a:lnTo>
                  <a:lnTo>
                    <a:pt x="654" y="691"/>
                  </a:lnTo>
                  <a:lnTo>
                    <a:pt x="654" y="691"/>
                  </a:lnTo>
                  <a:lnTo>
                    <a:pt x="655" y="694"/>
                  </a:lnTo>
                  <a:lnTo>
                    <a:pt x="658" y="697"/>
                  </a:lnTo>
                  <a:lnTo>
                    <a:pt x="658" y="697"/>
                  </a:lnTo>
                  <a:lnTo>
                    <a:pt x="660" y="693"/>
                  </a:lnTo>
                  <a:lnTo>
                    <a:pt x="662" y="688"/>
                  </a:lnTo>
                  <a:lnTo>
                    <a:pt x="664" y="680"/>
                  </a:lnTo>
                  <a:lnTo>
                    <a:pt x="664" y="680"/>
                  </a:lnTo>
                  <a:lnTo>
                    <a:pt x="667" y="667"/>
                  </a:lnTo>
                  <a:lnTo>
                    <a:pt x="670" y="655"/>
                  </a:lnTo>
                  <a:lnTo>
                    <a:pt x="670" y="655"/>
                  </a:lnTo>
                  <a:lnTo>
                    <a:pt x="672" y="650"/>
                  </a:lnTo>
                  <a:lnTo>
                    <a:pt x="675" y="648"/>
                  </a:lnTo>
                  <a:lnTo>
                    <a:pt x="679" y="648"/>
                  </a:lnTo>
                  <a:lnTo>
                    <a:pt x="684" y="650"/>
                  </a:lnTo>
                  <a:lnTo>
                    <a:pt x="684" y="650"/>
                  </a:lnTo>
                  <a:lnTo>
                    <a:pt x="691" y="654"/>
                  </a:lnTo>
                  <a:lnTo>
                    <a:pt x="698" y="658"/>
                  </a:lnTo>
                  <a:lnTo>
                    <a:pt x="698" y="658"/>
                  </a:lnTo>
                  <a:lnTo>
                    <a:pt x="703" y="661"/>
                  </a:lnTo>
                  <a:lnTo>
                    <a:pt x="708" y="662"/>
                  </a:lnTo>
                  <a:lnTo>
                    <a:pt x="713" y="662"/>
                  </a:lnTo>
                  <a:lnTo>
                    <a:pt x="716" y="660"/>
                  </a:lnTo>
                  <a:lnTo>
                    <a:pt x="719" y="659"/>
                  </a:lnTo>
                  <a:lnTo>
                    <a:pt x="719" y="659"/>
                  </a:lnTo>
                  <a:lnTo>
                    <a:pt x="719" y="655"/>
                  </a:lnTo>
                  <a:lnTo>
                    <a:pt x="719" y="652"/>
                  </a:lnTo>
                  <a:lnTo>
                    <a:pt x="716" y="645"/>
                  </a:lnTo>
                  <a:lnTo>
                    <a:pt x="716" y="645"/>
                  </a:lnTo>
                  <a:close/>
                  <a:moveTo>
                    <a:pt x="325" y="618"/>
                  </a:moveTo>
                  <a:lnTo>
                    <a:pt x="325" y="618"/>
                  </a:lnTo>
                  <a:lnTo>
                    <a:pt x="321" y="616"/>
                  </a:lnTo>
                  <a:lnTo>
                    <a:pt x="315" y="613"/>
                  </a:lnTo>
                  <a:lnTo>
                    <a:pt x="315" y="613"/>
                  </a:lnTo>
                  <a:lnTo>
                    <a:pt x="312" y="620"/>
                  </a:lnTo>
                  <a:lnTo>
                    <a:pt x="312" y="620"/>
                  </a:lnTo>
                  <a:lnTo>
                    <a:pt x="308" y="632"/>
                  </a:lnTo>
                  <a:lnTo>
                    <a:pt x="308" y="632"/>
                  </a:lnTo>
                  <a:lnTo>
                    <a:pt x="294" y="670"/>
                  </a:lnTo>
                  <a:lnTo>
                    <a:pt x="294" y="670"/>
                  </a:lnTo>
                  <a:lnTo>
                    <a:pt x="293" y="673"/>
                  </a:lnTo>
                  <a:lnTo>
                    <a:pt x="294" y="675"/>
                  </a:lnTo>
                  <a:lnTo>
                    <a:pt x="294" y="675"/>
                  </a:lnTo>
                  <a:lnTo>
                    <a:pt x="302" y="688"/>
                  </a:lnTo>
                  <a:lnTo>
                    <a:pt x="305" y="695"/>
                  </a:lnTo>
                  <a:lnTo>
                    <a:pt x="307" y="703"/>
                  </a:lnTo>
                  <a:lnTo>
                    <a:pt x="307" y="703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7" y="694"/>
                  </a:lnTo>
                  <a:lnTo>
                    <a:pt x="317" y="694"/>
                  </a:lnTo>
                  <a:lnTo>
                    <a:pt x="320" y="692"/>
                  </a:lnTo>
                  <a:lnTo>
                    <a:pt x="323" y="691"/>
                  </a:lnTo>
                  <a:lnTo>
                    <a:pt x="326" y="693"/>
                  </a:lnTo>
                  <a:lnTo>
                    <a:pt x="328" y="695"/>
                  </a:lnTo>
                  <a:lnTo>
                    <a:pt x="328" y="695"/>
                  </a:lnTo>
                  <a:lnTo>
                    <a:pt x="331" y="700"/>
                  </a:lnTo>
                  <a:lnTo>
                    <a:pt x="332" y="704"/>
                  </a:lnTo>
                  <a:lnTo>
                    <a:pt x="332" y="704"/>
                  </a:lnTo>
                  <a:lnTo>
                    <a:pt x="336" y="713"/>
                  </a:lnTo>
                  <a:lnTo>
                    <a:pt x="338" y="718"/>
                  </a:lnTo>
                  <a:lnTo>
                    <a:pt x="341" y="722"/>
                  </a:lnTo>
                  <a:lnTo>
                    <a:pt x="341" y="722"/>
                  </a:lnTo>
                  <a:lnTo>
                    <a:pt x="346" y="725"/>
                  </a:lnTo>
                  <a:lnTo>
                    <a:pt x="351" y="726"/>
                  </a:lnTo>
                  <a:lnTo>
                    <a:pt x="355" y="725"/>
                  </a:lnTo>
                  <a:lnTo>
                    <a:pt x="357" y="724"/>
                  </a:lnTo>
                  <a:lnTo>
                    <a:pt x="358" y="722"/>
                  </a:lnTo>
                  <a:lnTo>
                    <a:pt x="358" y="722"/>
                  </a:lnTo>
                  <a:lnTo>
                    <a:pt x="361" y="716"/>
                  </a:lnTo>
                  <a:lnTo>
                    <a:pt x="364" y="710"/>
                  </a:lnTo>
                  <a:lnTo>
                    <a:pt x="364" y="710"/>
                  </a:lnTo>
                  <a:lnTo>
                    <a:pt x="373" y="677"/>
                  </a:lnTo>
                  <a:lnTo>
                    <a:pt x="373" y="677"/>
                  </a:lnTo>
                  <a:lnTo>
                    <a:pt x="383" y="648"/>
                  </a:lnTo>
                  <a:lnTo>
                    <a:pt x="383" y="648"/>
                  </a:lnTo>
                  <a:lnTo>
                    <a:pt x="386" y="638"/>
                  </a:lnTo>
                  <a:lnTo>
                    <a:pt x="386" y="638"/>
                  </a:lnTo>
                  <a:lnTo>
                    <a:pt x="379" y="635"/>
                  </a:lnTo>
                  <a:lnTo>
                    <a:pt x="372" y="633"/>
                  </a:lnTo>
                  <a:lnTo>
                    <a:pt x="372" y="633"/>
                  </a:lnTo>
                  <a:lnTo>
                    <a:pt x="325" y="618"/>
                  </a:lnTo>
                  <a:lnTo>
                    <a:pt x="325" y="618"/>
                  </a:lnTo>
                  <a:close/>
                  <a:moveTo>
                    <a:pt x="468" y="57"/>
                  </a:moveTo>
                  <a:lnTo>
                    <a:pt x="468" y="57"/>
                  </a:lnTo>
                  <a:lnTo>
                    <a:pt x="464" y="43"/>
                  </a:lnTo>
                  <a:lnTo>
                    <a:pt x="460" y="27"/>
                  </a:lnTo>
                  <a:lnTo>
                    <a:pt x="460" y="27"/>
                  </a:lnTo>
                  <a:lnTo>
                    <a:pt x="456" y="31"/>
                  </a:lnTo>
                  <a:lnTo>
                    <a:pt x="452" y="33"/>
                  </a:lnTo>
                  <a:lnTo>
                    <a:pt x="445" y="37"/>
                  </a:lnTo>
                  <a:lnTo>
                    <a:pt x="437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12" y="45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5" y="54"/>
                  </a:lnTo>
                  <a:lnTo>
                    <a:pt x="395" y="54"/>
                  </a:lnTo>
                  <a:lnTo>
                    <a:pt x="396" y="68"/>
                  </a:lnTo>
                  <a:lnTo>
                    <a:pt x="397" y="83"/>
                  </a:lnTo>
                  <a:lnTo>
                    <a:pt x="397" y="83"/>
                  </a:lnTo>
                  <a:lnTo>
                    <a:pt x="397" y="105"/>
                  </a:lnTo>
                  <a:lnTo>
                    <a:pt x="398" y="116"/>
                  </a:lnTo>
                  <a:lnTo>
                    <a:pt x="400" y="127"/>
                  </a:lnTo>
                  <a:lnTo>
                    <a:pt x="400" y="127"/>
                  </a:lnTo>
                  <a:lnTo>
                    <a:pt x="403" y="141"/>
                  </a:lnTo>
                  <a:lnTo>
                    <a:pt x="403" y="141"/>
                  </a:lnTo>
                  <a:lnTo>
                    <a:pt x="406" y="142"/>
                  </a:lnTo>
                  <a:lnTo>
                    <a:pt x="406" y="142"/>
                  </a:lnTo>
                  <a:lnTo>
                    <a:pt x="413" y="132"/>
                  </a:lnTo>
                  <a:lnTo>
                    <a:pt x="413" y="132"/>
                  </a:lnTo>
                  <a:lnTo>
                    <a:pt x="428" y="112"/>
                  </a:lnTo>
                  <a:lnTo>
                    <a:pt x="428" y="112"/>
                  </a:lnTo>
                  <a:lnTo>
                    <a:pt x="430" y="110"/>
                  </a:lnTo>
                  <a:lnTo>
                    <a:pt x="433" y="109"/>
                  </a:lnTo>
                  <a:lnTo>
                    <a:pt x="436" y="109"/>
                  </a:lnTo>
                  <a:lnTo>
                    <a:pt x="439" y="110"/>
                  </a:lnTo>
                  <a:lnTo>
                    <a:pt x="439" y="110"/>
                  </a:lnTo>
                  <a:lnTo>
                    <a:pt x="467" y="125"/>
                  </a:lnTo>
                  <a:lnTo>
                    <a:pt x="467" y="125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4" y="126"/>
                  </a:lnTo>
                  <a:lnTo>
                    <a:pt x="476" y="125"/>
                  </a:lnTo>
                  <a:lnTo>
                    <a:pt x="478" y="124"/>
                  </a:lnTo>
                  <a:lnTo>
                    <a:pt x="479" y="122"/>
                  </a:lnTo>
                  <a:lnTo>
                    <a:pt x="480" y="119"/>
                  </a:lnTo>
                  <a:lnTo>
                    <a:pt x="480" y="116"/>
                  </a:lnTo>
                  <a:lnTo>
                    <a:pt x="480" y="116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68" y="57"/>
                  </a:lnTo>
                  <a:lnTo>
                    <a:pt x="468" y="57"/>
                  </a:lnTo>
                  <a:close/>
                  <a:moveTo>
                    <a:pt x="154" y="549"/>
                  </a:moveTo>
                  <a:lnTo>
                    <a:pt x="154" y="549"/>
                  </a:lnTo>
                  <a:lnTo>
                    <a:pt x="114" y="520"/>
                  </a:lnTo>
                  <a:lnTo>
                    <a:pt x="114" y="520"/>
                  </a:lnTo>
                  <a:lnTo>
                    <a:pt x="109" y="525"/>
                  </a:lnTo>
                  <a:lnTo>
                    <a:pt x="109" y="525"/>
                  </a:lnTo>
                  <a:lnTo>
                    <a:pt x="91" y="545"/>
                  </a:lnTo>
                  <a:lnTo>
                    <a:pt x="91" y="545"/>
                  </a:lnTo>
                  <a:lnTo>
                    <a:pt x="67" y="569"/>
                  </a:lnTo>
                  <a:lnTo>
                    <a:pt x="67" y="569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588"/>
                  </a:lnTo>
                  <a:lnTo>
                    <a:pt x="50" y="591"/>
                  </a:lnTo>
                  <a:lnTo>
                    <a:pt x="50" y="591"/>
                  </a:lnTo>
                  <a:lnTo>
                    <a:pt x="52" y="592"/>
                  </a:lnTo>
                  <a:lnTo>
                    <a:pt x="54" y="593"/>
                  </a:lnTo>
                  <a:lnTo>
                    <a:pt x="54" y="593"/>
                  </a:lnTo>
                  <a:lnTo>
                    <a:pt x="71" y="589"/>
                  </a:lnTo>
                  <a:lnTo>
                    <a:pt x="71" y="589"/>
                  </a:lnTo>
                  <a:lnTo>
                    <a:pt x="75" y="588"/>
                  </a:lnTo>
                  <a:lnTo>
                    <a:pt x="79" y="588"/>
                  </a:lnTo>
                  <a:lnTo>
                    <a:pt x="82" y="589"/>
                  </a:lnTo>
                  <a:lnTo>
                    <a:pt x="84" y="590"/>
                  </a:lnTo>
                  <a:lnTo>
                    <a:pt x="86" y="592"/>
                  </a:lnTo>
                  <a:lnTo>
                    <a:pt x="88" y="595"/>
                  </a:lnTo>
                  <a:lnTo>
                    <a:pt x="89" y="598"/>
                  </a:lnTo>
                  <a:lnTo>
                    <a:pt x="90" y="602"/>
                  </a:lnTo>
                  <a:lnTo>
                    <a:pt x="90" y="602"/>
                  </a:lnTo>
                  <a:lnTo>
                    <a:pt x="91" y="623"/>
                  </a:lnTo>
                  <a:lnTo>
                    <a:pt x="91" y="623"/>
                  </a:lnTo>
                  <a:lnTo>
                    <a:pt x="92" y="626"/>
                  </a:lnTo>
                  <a:lnTo>
                    <a:pt x="94" y="629"/>
                  </a:lnTo>
                  <a:lnTo>
                    <a:pt x="94" y="629"/>
                  </a:lnTo>
                  <a:lnTo>
                    <a:pt x="97" y="628"/>
                  </a:lnTo>
                  <a:lnTo>
                    <a:pt x="100" y="626"/>
                  </a:lnTo>
                  <a:lnTo>
                    <a:pt x="100" y="626"/>
                  </a:lnTo>
                  <a:lnTo>
                    <a:pt x="109" y="617"/>
                  </a:lnTo>
                  <a:lnTo>
                    <a:pt x="118" y="606"/>
                  </a:lnTo>
                  <a:lnTo>
                    <a:pt x="133" y="583"/>
                  </a:lnTo>
                  <a:lnTo>
                    <a:pt x="133" y="583"/>
                  </a:lnTo>
                  <a:lnTo>
                    <a:pt x="131" y="578"/>
                  </a:lnTo>
                  <a:lnTo>
                    <a:pt x="129" y="572"/>
                  </a:lnTo>
                  <a:lnTo>
                    <a:pt x="129" y="572"/>
                  </a:lnTo>
                  <a:lnTo>
                    <a:pt x="128" y="567"/>
                  </a:lnTo>
                  <a:lnTo>
                    <a:pt x="129" y="562"/>
                  </a:lnTo>
                  <a:lnTo>
                    <a:pt x="131" y="558"/>
                  </a:lnTo>
                  <a:lnTo>
                    <a:pt x="134" y="553"/>
                  </a:lnTo>
                  <a:lnTo>
                    <a:pt x="134" y="553"/>
                  </a:lnTo>
                  <a:lnTo>
                    <a:pt x="139" y="550"/>
                  </a:lnTo>
                  <a:lnTo>
                    <a:pt x="144" y="549"/>
                  </a:lnTo>
                  <a:lnTo>
                    <a:pt x="149" y="550"/>
                  </a:lnTo>
                  <a:lnTo>
                    <a:pt x="154" y="552"/>
                  </a:lnTo>
                  <a:lnTo>
                    <a:pt x="154" y="552"/>
                  </a:lnTo>
                  <a:lnTo>
                    <a:pt x="163" y="557"/>
                  </a:lnTo>
                  <a:lnTo>
                    <a:pt x="163" y="557"/>
                  </a:lnTo>
                  <a:lnTo>
                    <a:pt x="170" y="559"/>
                  </a:lnTo>
                  <a:lnTo>
                    <a:pt x="170" y="559"/>
                  </a:lnTo>
                  <a:lnTo>
                    <a:pt x="166" y="556"/>
                  </a:lnTo>
                  <a:lnTo>
                    <a:pt x="162" y="554"/>
                  </a:lnTo>
                  <a:lnTo>
                    <a:pt x="158" y="552"/>
                  </a:lnTo>
                  <a:lnTo>
                    <a:pt x="154" y="549"/>
                  </a:lnTo>
                  <a:lnTo>
                    <a:pt x="154" y="549"/>
                  </a:lnTo>
                  <a:close/>
                  <a:moveTo>
                    <a:pt x="170" y="560"/>
                  </a:moveTo>
                  <a:lnTo>
                    <a:pt x="170" y="560"/>
                  </a:lnTo>
                  <a:lnTo>
                    <a:pt x="170" y="560"/>
                  </a:lnTo>
                  <a:lnTo>
                    <a:pt x="170" y="559"/>
                  </a:lnTo>
                  <a:lnTo>
                    <a:pt x="170" y="559"/>
                  </a:lnTo>
                  <a:lnTo>
                    <a:pt x="170" y="560"/>
                  </a:lnTo>
                  <a:lnTo>
                    <a:pt x="170" y="560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19"/>
            <p:cNvSpPr>
              <a:spLocks noEditPoints="1"/>
            </p:cNvSpPr>
            <p:nvPr/>
          </p:nvSpPr>
          <p:spPr bwMode="auto">
            <a:xfrm>
              <a:off x="1451" y="1549"/>
              <a:ext cx="278" cy="192"/>
            </a:xfrm>
            <a:custGeom>
              <a:avLst/>
              <a:gdLst/>
              <a:ahLst/>
              <a:cxnLst>
                <a:cxn ang="0">
                  <a:pos x="157" y="47"/>
                </a:cxn>
                <a:cxn ang="0">
                  <a:pos x="140" y="8"/>
                </a:cxn>
                <a:cxn ang="0">
                  <a:pos x="122" y="3"/>
                </a:cxn>
                <a:cxn ang="0">
                  <a:pos x="71" y="18"/>
                </a:cxn>
                <a:cxn ang="0">
                  <a:pos x="42" y="64"/>
                </a:cxn>
                <a:cxn ang="0">
                  <a:pos x="24" y="96"/>
                </a:cxn>
                <a:cxn ang="0">
                  <a:pos x="2" y="120"/>
                </a:cxn>
                <a:cxn ang="0">
                  <a:pos x="3" y="150"/>
                </a:cxn>
                <a:cxn ang="0">
                  <a:pos x="51" y="166"/>
                </a:cxn>
                <a:cxn ang="0">
                  <a:pos x="104" y="169"/>
                </a:cxn>
                <a:cxn ang="0">
                  <a:pos x="122" y="121"/>
                </a:cxn>
                <a:cxn ang="0">
                  <a:pos x="120" y="106"/>
                </a:cxn>
                <a:cxn ang="0">
                  <a:pos x="70" y="97"/>
                </a:cxn>
                <a:cxn ang="0">
                  <a:pos x="45" y="92"/>
                </a:cxn>
                <a:cxn ang="0">
                  <a:pos x="51" y="59"/>
                </a:cxn>
                <a:cxn ang="0">
                  <a:pos x="70" y="38"/>
                </a:cxn>
                <a:cxn ang="0">
                  <a:pos x="119" y="36"/>
                </a:cxn>
                <a:cxn ang="0">
                  <a:pos x="140" y="47"/>
                </a:cxn>
                <a:cxn ang="0">
                  <a:pos x="150" y="93"/>
                </a:cxn>
                <a:cxn ang="0">
                  <a:pos x="137" y="115"/>
                </a:cxn>
                <a:cxn ang="0">
                  <a:pos x="114" y="142"/>
                </a:cxn>
                <a:cxn ang="0">
                  <a:pos x="113" y="175"/>
                </a:cxn>
                <a:cxn ang="0">
                  <a:pos x="113" y="192"/>
                </a:cxn>
                <a:cxn ang="0">
                  <a:pos x="129" y="165"/>
                </a:cxn>
                <a:cxn ang="0">
                  <a:pos x="153" y="148"/>
                </a:cxn>
                <a:cxn ang="0">
                  <a:pos x="168" y="159"/>
                </a:cxn>
                <a:cxn ang="0">
                  <a:pos x="163" y="107"/>
                </a:cxn>
                <a:cxn ang="0">
                  <a:pos x="86" y="134"/>
                </a:cxn>
                <a:cxn ang="0">
                  <a:pos x="101" y="138"/>
                </a:cxn>
                <a:cxn ang="0">
                  <a:pos x="100" y="154"/>
                </a:cxn>
                <a:cxn ang="0">
                  <a:pos x="88" y="160"/>
                </a:cxn>
                <a:cxn ang="0">
                  <a:pos x="78" y="149"/>
                </a:cxn>
                <a:cxn ang="0">
                  <a:pos x="86" y="134"/>
                </a:cxn>
                <a:cxn ang="0">
                  <a:pos x="4" y="142"/>
                </a:cxn>
                <a:cxn ang="0">
                  <a:pos x="9" y="122"/>
                </a:cxn>
                <a:cxn ang="0">
                  <a:pos x="25" y="129"/>
                </a:cxn>
                <a:cxn ang="0">
                  <a:pos x="16" y="149"/>
                </a:cxn>
                <a:cxn ang="0">
                  <a:pos x="70" y="157"/>
                </a:cxn>
                <a:cxn ang="0">
                  <a:pos x="28" y="148"/>
                </a:cxn>
                <a:cxn ang="0">
                  <a:pos x="31" y="133"/>
                </a:cxn>
                <a:cxn ang="0">
                  <a:pos x="50" y="134"/>
                </a:cxn>
                <a:cxn ang="0">
                  <a:pos x="274" y="136"/>
                </a:cxn>
                <a:cxn ang="0">
                  <a:pos x="258" y="128"/>
                </a:cxn>
                <a:cxn ang="0">
                  <a:pos x="240" y="115"/>
                </a:cxn>
                <a:cxn ang="0">
                  <a:pos x="218" y="131"/>
                </a:cxn>
                <a:cxn ang="0">
                  <a:pos x="235" y="88"/>
                </a:cxn>
                <a:cxn ang="0">
                  <a:pos x="242" y="75"/>
                </a:cxn>
                <a:cxn ang="0">
                  <a:pos x="224" y="32"/>
                </a:cxn>
                <a:cxn ang="0">
                  <a:pos x="197" y="32"/>
                </a:cxn>
                <a:cxn ang="0">
                  <a:pos x="213" y="1"/>
                </a:cxn>
                <a:cxn ang="0">
                  <a:pos x="240" y="18"/>
                </a:cxn>
                <a:cxn ang="0">
                  <a:pos x="252" y="56"/>
                </a:cxn>
                <a:cxn ang="0">
                  <a:pos x="263" y="85"/>
                </a:cxn>
                <a:cxn ang="0">
                  <a:pos x="274" y="96"/>
                </a:cxn>
                <a:cxn ang="0">
                  <a:pos x="278" y="121"/>
                </a:cxn>
              </a:cxnLst>
              <a:rect l="0" t="0" r="r" b="b"/>
              <a:pathLst>
                <a:path w="278" h="192">
                  <a:moveTo>
                    <a:pt x="159" y="98"/>
                  </a:moveTo>
                  <a:lnTo>
                    <a:pt x="159" y="98"/>
                  </a:lnTo>
                  <a:lnTo>
                    <a:pt x="156" y="55"/>
                  </a:lnTo>
                  <a:lnTo>
                    <a:pt x="156" y="55"/>
                  </a:lnTo>
                  <a:lnTo>
                    <a:pt x="156" y="51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58" y="43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50" y="23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37" y="4"/>
                  </a:lnTo>
                  <a:lnTo>
                    <a:pt x="132" y="2"/>
                  </a:lnTo>
                  <a:lnTo>
                    <a:pt x="127" y="1"/>
                  </a:lnTo>
                  <a:lnTo>
                    <a:pt x="122" y="3"/>
                  </a:lnTo>
                  <a:lnTo>
                    <a:pt x="122" y="3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1" y="18"/>
                  </a:lnTo>
                  <a:lnTo>
                    <a:pt x="71" y="1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1" y="42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2" y="64"/>
                  </a:lnTo>
                  <a:lnTo>
                    <a:pt x="35" y="82"/>
                  </a:lnTo>
                  <a:lnTo>
                    <a:pt x="35" y="82"/>
                  </a:lnTo>
                  <a:lnTo>
                    <a:pt x="33" y="87"/>
                  </a:lnTo>
                  <a:lnTo>
                    <a:pt x="31" y="91"/>
                  </a:lnTo>
                  <a:lnTo>
                    <a:pt x="28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18" y="100"/>
                  </a:lnTo>
                  <a:lnTo>
                    <a:pt x="13" y="105"/>
                  </a:lnTo>
                  <a:lnTo>
                    <a:pt x="9" y="109"/>
                  </a:lnTo>
                  <a:lnTo>
                    <a:pt x="5" y="115"/>
                  </a:lnTo>
                  <a:lnTo>
                    <a:pt x="2" y="120"/>
                  </a:lnTo>
                  <a:lnTo>
                    <a:pt x="1" y="127"/>
                  </a:lnTo>
                  <a:lnTo>
                    <a:pt x="0" y="13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1" y="145"/>
                  </a:lnTo>
                  <a:lnTo>
                    <a:pt x="3" y="150"/>
                  </a:lnTo>
                  <a:lnTo>
                    <a:pt x="6" y="153"/>
                  </a:lnTo>
                  <a:lnTo>
                    <a:pt x="11" y="156"/>
                  </a:lnTo>
                  <a:lnTo>
                    <a:pt x="11" y="156"/>
                  </a:lnTo>
                  <a:lnTo>
                    <a:pt x="31" y="162"/>
                  </a:lnTo>
                  <a:lnTo>
                    <a:pt x="41" y="165"/>
                  </a:lnTo>
                  <a:lnTo>
                    <a:pt x="51" y="166"/>
                  </a:lnTo>
                  <a:lnTo>
                    <a:pt x="51" y="166"/>
                  </a:lnTo>
                  <a:lnTo>
                    <a:pt x="63" y="168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104" y="169"/>
                  </a:lnTo>
                  <a:lnTo>
                    <a:pt x="104" y="169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108" y="144"/>
                  </a:lnTo>
                  <a:lnTo>
                    <a:pt x="111" y="136"/>
                  </a:lnTo>
                  <a:lnTo>
                    <a:pt x="116" y="128"/>
                  </a:lnTo>
                  <a:lnTo>
                    <a:pt x="122" y="121"/>
                  </a:lnTo>
                  <a:lnTo>
                    <a:pt x="122" y="121"/>
                  </a:lnTo>
                  <a:lnTo>
                    <a:pt x="128" y="115"/>
                  </a:lnTo>
                  <a:lnTo>
                    <a:pt x="135" y="110"/>
                  </a:lnTo>
                  <a:lnTo>
                    <a:pt x="135" y="110"/>
                  </a:lnTo>
                  <a:lnTo>
                    <a:pt x="127" y="108"/>
                  </a:lnTo>
                  <a:lnTo>
                    <a:pt x="120" y="106"/>
                  </a:lnTo>
                  <a:lnTo>
                    <a:pt x="120" y="106"/>
                  </a:lnTo>
                  <a:lnTo>
                    <a:pt x="110" y="106"/>
                  </a:lnTo>
                  <a:lnTo>
                    <a:pt x="101" y="104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70" y="97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2" y="94"/>
                  </a:lnTo>
                  <a:lnTo>
                    <a:pt x="46" y="92"/>
                  </a:lnTo>
                  <a:lnTo>
                    <a:pt x="46" y="92"/>
                  </a:lnTo>
                  <a:lnTo>
                    <a:pt x="45" y="92"/>
                  </a:lnTo>
                  <a:lnTo>
                    <a:pt x="43" y="90"/>
                  </a:lnTo>
                  <a:lnTo>
                    <a:pt x="43" y="89"/>
                  </a:lnTo>
                  <a:lnTo>
                    <a:pt x="43" y="86"/>
                  </a:lnTo>
                  <a:lnTo>
                    <a:pt x="43" y="86"/>
                  </a:lnTo>
                  <a:lnTo>
                    <a:pt x="47" y="73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5" y="50"/>
                  </a:lnTo>
                  <a:lnTo>
                    <a:pt x="58" y="46"/>
                  </a:lnTo>
                  <a:lnTo>
                    <a:pt x="62" y="43"/>
                  </a:lnTo>
                  <a:lnTo>
                    <a:pt x="65" y="40"/>
                  </a:lnTo>
                  <a:lnTo>
                    <a:pt x="70" y="38"/>
                  </a:lnTo>
                  <a:lnTo>
                    <a:pt x="74" y="36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90" y="34"/>
                  </a:lnTo>
                  <a:lnTo>
                    <a:pt x="100" y="34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25" y="37"/>
                  </a:lnTo>
                  <a:lnTo>
                    <a:pt x="131" y="39"/>
                  </a:lnTo>
                  <a:lnTo>
                    <a:pt x="136" y="42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45" y="55"/>
                  </a:lnTo>
                  <a:lnTo>
                    <a:pt x="147" y="60"/>
                  </a:lnTo>
                  <a:lnTo>
                    <a:pt x="148" y="65"/>
                  </a:lnTo>
                  <a:lnTo>
                    <a:pt x="148" y="65"/>
                  </a:lnTo>
                  <a:lnTo>
                    <a:pt x="149" y="79"/>
                  </a:lnTo>
                  <a:lnTo>
                    <a:pt x="150" y="93"/>
                  </a:lnTo>
                  <a:lnTo>
                    <a:pt x="150" y="93"/>
                  </a:lnTo>
                  <a:lnTo>
                    <a:pt x="149" y="100"/>
                  </a:lnTo>
                  <a:lnTo>
                    <a:pt x="147" y="106"/>
                  </a:lnTo>
                  <a:lnTo>
                    <a:pt x="143" y="111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30" y="120"/>
                  </a:lnTo>
                  <a:lnTo>
                    <a:pt x="124" y="125"/>
                  </a:lnTo>
                  <a:lnTo>
                    <a:pt x="124" y="125"/>
                  </a:lnTo>
                  <a:lnTo>
                    <a:pt x="121" y="129"/>
                  </a:lnTo>
                  <a:lnTo>
                    <a:pt x="118" y="133"/>
                  </a:lnTo>
                  <a:lnTo>
                    <a:pt x="114" y="142"/>
                  </a:lnTo>
                  <a:lnTo>
                    <a:pt x="112" y="152"/>
                  </a:lnTo>
                  <a:lnTo>
                    <a:pt x="111" y="162"/>
                  </a:lnTo>
                  <a:lnTo>
                    <a:pt x="111" y="162"/>
                  </a:lnTo>
                  <a:lnTo>
                    <a:pt x="112" y="169"/>
                  </a:lnTo>
                  <a:lnTo>
                    <a:pt x="113" y="175"/>
                  </a:lnTo>
                  <a:lnTo>
                    <a:pt x="113" y="175"/>
                  </a:lnTo>
                  <a:lnTo>
                    <a:pt x="115" y="180"/>
                  </a:lnTo>
                  <a:lnTo>
                    <a:pt x="115" y="186"/>
                  </a:lnTo>
                  <a:lnTo>
                    <a:pt x="115" y="186"/>
                  </a:lnTo>
                  <a:lnTo>
                    <a:pt x="114" y="189"/>
                  </a:lnTo>
                  <a:lnTo>
                    <a:pt x="113" y="192"/>
                  </a:lnTo>
                  <a:lnTo>
                    <a:pt x="113" y="192"/>
                  </a:lnTo>
                  <a:lnTo>
                    <a:pt x="118" y="188"/>
                  </a:lnTo>
                  <a:lnTo>
                    <a:pt x="121" y="183"/>
                  </a:lnTo>
                  <a:lnTo>
                    <a:pt x="124" y="178"/>
                  </a:lnTo>
                  <a:lnTo>
                    <a:pt x="126" y="172"/>
                  </a:lnTo>
                  <a:lnTo>
                    <a:pt x="126" y="172"/>
                  </a:lnTo>
                  <a:lnTo>
                    <a:pt x="129" y="165"/>
                  </a:lnTo>
                  <a:lnTo>
                    <a:pt x="132" y="159"/>
                  </a:lnTo>
                  <a:lnTo>
                    <a:pt x="137" y="154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8" y="148"/>
                  </a:lnTo>
                  <a:lnTo>
                    <a:pt x="153" y="148"/>
                  </a:lnTo>
                  <a:lnTo>
                    <a:pt x="158" y="149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66" y="158"/>
                  </a:lnTo>
                  <a:lnTo>
                    <a:pt x="166" y="158"/>
                  </a:lnTo>
                  <a:lnTo>
                    <a:pt x="168" y="159"/>
                  </a:lnTo>
                  <a:lnTo>
                    <a:pt x="171" y="161"/>
                  </a:lnTo>
                  <a:lnTo>
                    <a:pt x="171" y="161"/>
                  </a:lnTo>
                  <a:lnTo>
                    <a:pt x="171" y="106"/>
                  </a:lnTo>
                  <a:lnTo>
                    <a:pt x="171" y="106"/>
                  </a:lnTo>
                  <a:lnTo>
                    <a:pt x="165" y="107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0" y="105"/>
                  </a:lnTo>
                  <a:lnTo>
                    <a:pt x="159" y="104"/>
                  </a:lnTo>
                  <a:lnTo>
                    <a:pt x="159" y="98"/>
                  </a:lnTo>
                  <a:lnTo>
                    <a:pt x="159" y="98"/>
                  </a:lnTo>
                  <a:close/>
                  <a:moveTo>
                    <a:pt x="86" y="134"/>
                  </a:moveTo>
                  <a:lnTo>
                    <a:pt x="86" y="134"/>
                  </a:lnTo>
                  <a:lnTo>
                    <a:pt x="88" y="132"/>
                  </a:lnTo>
                  <a:lnTo>
                    <a:pt x="91" y="132"/>
                  </a:lnTo>
                  <a:lnTo>
                    <a:pt x="96" y="133"/>
                  </a:lnTo>
                  <a:lnTo>
                    <a:pt x="99" y="136"/>
                  </a:lnTo>
                  <a:lnTo>
                    <a:pt x="101" y="138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1" y="151"/>
                  </a:lnTo>
                  <a:lnTo>
                    <a:pt x="100" y="154"/>
                  </a:lnTo>
                  <a:lnTo>
                    <a:pt x="98" y="156"/>
                  </a:lnTo>
                  <a:lnTo>
                    <a:pt x="96" y="158"/>
                  </a:lnTo>
                  <a:lnTo>
                    <a:pt x="94" y="159"/>
                  </a:lnTo>
                  <a:lnTo>
                    <a:pt x="91" y="160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85" y="160"/>
                  </a:lnTo>
                  <a:lnTo>
                    <a:pt x="83" y="158"/>
                  </a:lnTo>
                  <a:lnTo>
                    <a:pt x="83" y="158"/>
                  </a:lnTo>
                  <a:lnTo>
                    <a:pt x="81" y="155"/>
                  </a:lnTo>
                  <a:lnTo>
                    <a:pt x="79" y="152"/>
                  </a:lnTo>
                  <a:lnTo>
                    <a:pt x="78" y="149"/>
                  </a:lnTo>
                  <a:lnTo>
                    <a:pt x="79" y="145"/>
                  </a:lnTo>
                  <a:lnTo>
                    <a:pt x="79" y="142"/>
                  </a:lnTo>
                  <a:lnTo>
                    <a:pt x="81" y="138"/>
                  </a:lnTo>
                  <a:lnTo>
                    <a:pt x="83" y="136"/>
                  </a:lnTo>
                  <a:lnTo>
                    <a:pt x="86" y="134"/>
                  </a:lnTo>
                  <a:lnTo>
                    <a:pt x="86" y="134"/>
                  </a:lnTo>
                  <a:close/>
                  <a:moveTo>
                    <a:pt x="16" y="149"/>
                  </a:moveTo>
                  <a:lnTo>
                    <a:pt x="16" y="149"/>
                  </a:lnTo>
                  <a:lnTo>
                    <a:pt x="13" y="150"/>
                  </a:lnTo>
                  <a:lnTo>
                    <a:pt x="9" y="148"/>
                  </a:lnTo>
                  <a:lnTo>
                    <a:pt x="6" y="146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3" y="132"/>
                  </a:lnTo>
                  <a:lnTo>
                    <a:pt x="3" y="132"/>
                  </a:lnTo>
                  <a:lnTo>
                    <a:pt x="4" y="128"/>
                  </a:lnTo>
                  <a:lnTo>
                    <a:pt x="6" y="125"/>
                  </a:lnTo>
                  <a:lnTo>
                    <a:pt x="9" y="122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7" y="120"/>
                  </a:lnTo>
                  <a:lnTo>
                    <a:pt x="20" y="122"/>
                  </a:lnTo>
                  <a:lnTo>
                    <a:pt x="23" y="125"/>
                  </a:lnTo>
                  <a:lnTo>
                    <a:pt x="25" y="129"/>
                  </a:lnTo>
                  <a:lnTo>
                    <a:pt x="25" y="129"/>
                  </a:lnTo>
                  <a:lnTo>
                    <a:pt x="26" y="135"/>
                  </a:lnTo>
                  <a:lnTo>
                    <a:pt x="25" y="141"/>
                  </a:lnTo>
                  <a:lnTo>
                    <a:pt x="21" y="146"/>
                  </a:lnTo>
                  <a:lnTo>
                    <a:pt x="16" y="149"/>
                  </a:lnTo>
                  <a:lnTo>
                    <a:pt x="16" y="149"/>
                  </a:lnTo>
                  <a:close/>
                  <a:moveTo>
                    <a:pt x="50" y="134"/>
                  </a:moveTo>
                  <a:lnTo>
                    <a:pt x="50" y="134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0" y="157"/>
                  </a:lnTo>
                  <a:lnTo>
                    <a:pt x="70" y="157"/>
                  </a:lnTo>
                  <a:lnTo>
                    <a:pt x="55" y="155"/>
                  </a:lnTo>
                  <a:lnTo>
                    <a:pt x="55" y="155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0" y="150"/>
                  </a:lnTo>
                  <a:lnTo>
                    <a:pt x="28" y="148"/>
                  </a:lnTo>
                  <a:lnTo>
                    <a:pt x="28" y="146"/>
                  </a:lnTo>
                  <a:lnTo>
                    <a:pt x="28" y="143"/>
                  </a:lnTo>
                  <a:lnTo>
                    <a:pt x="28" y="143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31" y="133"/>
                  </a:lnTo>
                  <a:lnTo>
                    <a:pt x="32" y="131"/>
                  </a:lnTo>
                  <a:lnTo>
                    <a:pt x="35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50" y="134"/>
                  </a:lnTo>
                  <a:lnTo>
                    <a:pt x="50" y="134"/>
                  </a:lnTo>
                  <a:close/>
                  <a:moveTo>
                    <a:pt x="278" y="121"/>
                  </a:moveTo>
                  <a:lnTo>
                    <a:pt x="278" y="121"/>
                  </a:lnTo>
                  <a:lnTo>
                    <a:pt x="278" y="129"/>
                  </a:lnTo>
                  <a:lnTo>
                    <a:pt x="277" y="132"/>
                  </a:lnTo>
                  <a:lnTo>
                    <a:pt x="276" y="134"/>
                  </a:lnTo>
                  <a:lnTo>
                    <a:pt x="274" y="136"/>
                  </a:lnTo>
                  <a:lnTo>
                    <a:pt x="271" y="138"/>
                  </a:lnTo>
                  <a:lnTo>
                    <a:pt x="264" y="142"/>
                  </a:lnTo>
                  <a:lnTo>
                    <a:pt x="264" y="142"/>
                  </a:lnTo>
                  <a:lnTo>
                    <a:pt x="260" y="132"/>
                  </a:lnTo>
                  <a:lnTo>
                    <a:pt x="260" y="132"/>
                  </a:lnTo>
                  <a:lnTo>
                    <a:pt x="258" y="128"/>
                  </a:lnTo>
                  <a:lnTo>
                    <a:pt x="256" y="124"/>
                  </a:lnTo>
                  <a:lnTo>
                    <a:pt x="252" y="120"/>
                  </a:lnTo>
                  <a:lnTo>
                    <a:pt x="248" y="117"/>
                  </a:lnTo>
                  <a:lnTo>
                    <a:pt x="248" y="117"/>
                  </a:lnTo>
                  <a:lnTo>
                    <a:pt x="244" y="115"/>
                  </a:lnTo>
                  <a:lnTo>
                    <a:pt x="240" y="115"/>
                  </a:lnTo>
                  <a:lnTo>
                    <a:pt x="235" y="116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26" y="121"/>
                  </a:lnTo>
                  <a:lnTo>
                    <a:pt x="221" y="126"/>
                  </a:lnTo>
                  <a:lnTo>
                    <a:pt x="218" y="131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5" y="95"/>
                  </a:lnTo>
                  <a:lnTo>
                    <a:pt x="215" y="95"/>
                  </a:lnTo>
                  <a:lnTo>
                    <a:pt x="225" y="92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40" y="85"/>
                  </a:lnTo>
                  <a:lnTo>
                    <a:pt x="242" y="83"/>
                  </a:lnTo>
                  <a:lnTo>
                    <a:pt x="243" y="80"/>
                  </a:lnTo>
                  <a:lnTo>
                    <a:pt x="242" y="75"/>
                  </a:lnTo>
                  <a:lnTo>
                    <a:pt x="242" y="75"/>
                  </a:lnTo>
                  <a:lnTo>
                    <a:pt x="240" y="61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34" y="40"/>
                  </a:lnTo>
                  <a:lnTo>
                    <a:pt x="230" y="35"/>
                  </a:lnTo>
                  <a:lnTo>
                    <a:pt x="224" y="32"/>
                  </a:lnTo>
                  <a:lnTo>
                    <a:pt x="217" y="31"/>
                  </a:lnTo>
                  <a:lnTo>
                    <a:pt x="217" y="31"/>
                  </a:lnTo>
                  <a:lnTo>
                    <a:pt x="202" y="32"/>
                  </a:lnTo>
                  <a:lnTo>
                    <a:pt x="202" y="32"/>
                  </a:lnTo>
                  <a:lnTo>
                    <a:pt x="197" y="32"/>
                  </a:lnTo>
                  <a:lnTo>
                    <a:pt x="197" y="3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98" y="0"/>
                  </a:lnTo>
                  <a:lnTo>
                    <a:pt x="208" y="0"/>
                  </a:lnTo>
                  <a:lnTo>
                    <a:pt x="213" y="1"/>
                  </a:lnTo>
                  <a:lnTo>
                    <a:pt x="218" y="2"/>
                  </a:lnTo>
                  <a:lnTo>
                    <a:pt x="218" y="2"/>
                  </a:lnTo>
                  <a:lnTo>
                    <a:pt x="224" y="5"/>
                  </a:lnTo>
                  <a:lnTo>
                    <a:pt x="230" y="9"/>
                  </a:lnTo>
                  <a:lnTo>
                    <a:pt x="235" y="13"/>
                  </a:lnTo>
                  <a:lnTo>
                    <a:pt x="240" y="18"/>
                  </a:lnTo>
                  <a:lnTo>
                    <a:pt x="244" y="24"/>
                  </a:lnTo>
                  <a:lnTo>
                    <a:pt x="247" y="30"/>
                  </a:lnTo>
                  <a:lnTo>
                    <a:pt x="249" y="36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2" y="56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5" y="74"/>
                  </a:lnTo>
                  <a:lnTo>
                    <a:pt x="257" y="78"/>
                  </a:lnTo>
                  <a:lnTo>
                    <a:pt x="259" y="82"/>
                  </a:lnTo>
                  <a:lnTo>
                    <a:pt x="263" y="85"/>
                  </a:lnTo>
                  <a:lnTo>
                    <a:pt x="263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9" y="90"/>
                  </a:lnTo>
                  <a:lnTo>
                    <a:pt x="272" y="93"/>
                  </a:lnTo>
                  <a:lnTo>
                    <a:pt x="274" y="96"/>
                  </a:lnTo>
                  <a:lnTo>
                    <a:pt x="276" y="100"/>
                  </a:lnTo>
                  <a:lnTo>
                    <a:pt x="278" y="109"/>
                  </a:lnTo>
                  <a:lnTo>
                    <a:pt x="278" y="117"/>
                  </a:lnTo>
                  <a:lnTo>
                    <a:pt x="278" y="117"/>
                  </a:lnTo>
                  <a:lnTo>
                    <a:pt x="278" y="121"/>
                  </a:lnTo>
                  <a:lnTo>
                    <a:pt x="278" y="121"/>
                  </a:lnTo>
                  <a:close/>
                </a:path>
              </a:pathLst>
            </a:custGeom>
            <a:solidFill>
              <a:srgbClr val="6BA7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20"/>
            <p:cNvSpPr>
              <a:spLocks/>
            </p:cNvSpPr>
            <p:nvPr/>
          </p:nvSpPr>
          <p:spPr bwMode="auto">
            <a:xfrm>
              <a:off x="1269" y="926"/>
              <a:ext cx="72" cy="67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0" y="66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15"/>
                </a:cxn>
                <a:cxn ang="0">
                  <a:pos x="61" y="30"/>
                </a:cxn>
                <a:cxn ang="0">
                  <a:pos x="61" y="30"/>
                </a:cxn>
                <a:cxn ang="0">
                  <a:pos x="66" y="44"/>
                </a:cxn>
                <a:cxn ang="0">
                  <a:pos x="72" y="58"/>
                </a:cxn>
                <a:cxn ang="0">
                  <a:pos x="72" y="58"/>
                </a:cxn>
                <a:cxn ang="0">
                  <a:pos x="68" y="62"/>
                </a:cxn>
                <a:cxn ang="0">
                  <a:pos x="64" y="63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15" y="67"/>
                </a:cxn>
                <a:cxn ang="0">
                  <a:pos x="15" y="67"/>
                </a:cxn>
                <a:cxn ang="0">
                  <a:pos x="8" y="67"/>
                </a:cxn>
                <a:cxn ang="0">
                  <a:pos x="0" y="66"/>
                </a:cxn>
                <a:cxn ang="0">
                  <a:pos x="0" y="66"/>
                </a:cxn>
              </a:cxnLst>
              <a:rect l="0" t="0" r="r" b="b"/>
              <a:pathLst>
                <a:path w="72" h="67">
                  <a:moveTo>
                    <a:pt x="0" y="66"/>
                  </a:moveTo>
                  <a:lnTo>
                    <a:pt x="0" y="66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15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66" y="44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8" y="62"/>
                  </a:lnTo>
                  <a:lnTo>
                    <a:pt x="64" y="63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15" y="67"/>
                  </a:lnTo>
                  <a:lnTo>
                    <a:pt x="15" y="67"/>
                  </a:lnTo>
                  <a:lnTo>
                    <a:pt x="8" y="67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" name="Freeform 21"/>
            <p:cNvSpPr>
              <a:spLocks/>
            </p:cNvSpPr>
            <p:nvPr/>
          </p:nvSpPr>
          <p:spPr bwMode="auto">
            <a:xfrm>
              <a:off x="1881" y="1193"/>
              <a:ext cx="136" cy="37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132" y="0"/>
                </a:cxn>
                <a:cxn ang="0">
                  <a:pos x="134" y="4"/>
                </a:cxn>
                <a:cxn ang="0">
                  <a:pos x="135" y="8"/>
                </a:cxn>
                <a:cxn ang="0">
                  <a:pos x="136" y="12"/>
                </a:cxn>
                <a:cxn ang="0">
                  <a:pos x="135" y="16"/>
                </a:cxn>
                <a:cxn ang="0">
                  <a:pos x="135" y="16"/>
                </a:cxn>
                <a:cxn ang="0">
                  <a:pos x="134" y="19"/>
                </a:cxn>
                <a:cxn ang="0">
                  <a:pos x="131" y="20"/>
                </a:cxn>
                <a:cxn ang="0">
                  <a:pos x="131" y="20"/>
                </a:cxn>
                <a:cxn ang="0">
                  <a:pos x="120" y="25"/>
                </a:cxn>
                <a:cxn ang="0">
                  <a:pos x="109" y="29"/>
                </a:cxn>
                <a:cxn ang="0">
                  <a:pos x="109" y="29"/>
                </a:cxn>
                <a:cxn ang="0">
                  <a:pos x="89" y="33"/>
                </a:cxn>
                <a:cxn ang="0">
                  <a:pos x="79" y="35"/>
                </a:cxn>
                <a:cxn ang="0">
                  <a:pos x="69" y="36"/>
                </a:cxn>
                <a:cxn ang="0">
                  <a:pos x="69" y="36"/>
                </a:cxn>
                <a:cxn ang="0">
                  <a:pos x="56" y="37"/>
                </a:cxn>
                <a:cxn ang="0">
                  <a:pos x="42" y="37"/>
                </a:cxn>
                <a:cxn ang="0">
                  <a:pos x="28" y="36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7" y="31"/>
                </a:cxn>
                <a:cxn ang="0">
                  <a:pos x="0" y="27"/>
                </a:cxn>
                <a:cxn ang="0">
                  <a:pos x="0" y="27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3" y="12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37" y="10"/>
                </a:cxn>
                <a:cxn ang="0">
                  <a:pos x="53" y="11"/>
                </a:cxn>
                <a:cxn ang="0">
                  <a:pos x="69" y="10"/>
                </a:cxn>
                <a:cxn ang="0">
                  <a:pos x="85" y="9"/>
                </a:cxn>
                <a:cxn ang="0">
                  <a:pos x="101" y="7"/>
                </a:cxn>
                <a:cxn ang="0">
                  <a:pos x="116" y="4"/>
                </a:cxn>
                <a:cxn ang="0">
                  <a:pos x="132" y="0"/>
                </a:cxn>
                <a:cxn ang="0">
                  <a:pos x="132" y="0"/>
                </a:cxn>
              </a:cxnLst>
              <a:rect l="0" t="0" r="r" b="b"/>
              <a:pathLst>
                <a:path w="136" h="37">
                  <a:moveTo>
                    <a:pt x="132" y="0"/>
                  </a:moveTo>
                  <a:lnTo>
                    <a:pt x="132" y="0"/>
                  </a:lnTo>
                  <a:lnTo>
                    <a:pt x="134" y="4"/>
                  </a:lnTo>
                  <a:lnTo>
                    <a:pt x="135" y="8"/>
                  </a:lnTo>
                  <a:lnTo>
                    <a:pt x="136" y="12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4" y="19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20" y="25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89" y="33"/>
                  </a:lnTo>
                  <a:lnTo>
                    <a:pt x="79" y="35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56" y="37"/>
                  </a:lnTo>
                  <a:lnTo>
                    <a:pt x="42" y="37"/>
                  </a:lnTo>
                  <a:lnTo>
                    <a:pt x="28" y="36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7" y="31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2"/>
                  </a:lnTo>
                  <a:lnTo>
                    <a:pt x="5" y="8"/>
                  </a:lnTo>
                  <a:lnTo>
                    <a:pt x="5" y="8"/>
                  </a:lnTo>
                  <a:lnTo>
                    <a:pt x="37" y="10"/>
                  </a:lnTo>
                  <a:lnTo>
                    <a:pt x="53" y="11"/>
                  </a:lnTo>
                  <a:lnTo>
                    <a:pt x="69" y="10"/>
                  </a:lnTo>
                  <a:lnTo>
                    <a:pt x="85" y="9"/>
                  </a:lnTo>
                  <a:lnTo>
                    <a:pt x="101" y="7"/>
                  </a:lnTo>
                  <a:lnTo>
                    <a:pt x="116" y="4"/>
                  </a:lnTo>
                  <a:lnTo>
                    <a:pt x="132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" name="Freeform 22"/>
            <p:cNvSpPr>
              <a:spLocks noEditPoints="1"/>
            </p:cNvSpPr>
            <p:nvPr/>
          </p:nvSpPr>
          <p:spPr bwMode="auto">
            <a:xfrm>
              <a:off x="1280" y="796"/>
              <a:ext cx="606" cy="203"/>
            </a:xfrm>
            <a:custGeom>
              <a:avLst/>
              <a:gdLst/>
              <a:ahLst/>
              <a:cxnLst>
                <a:cxn ang="0">
                  <a:pos x="58" y="54"/>
                </a:cxn>
                <a:cxn ang="0">
                  <a:pos x="55" y="66"/>
                </a:cxn>
                <a:cxn ang="0">
                  <a:pos x="45" y="80"/>
                </a:cxn>
                <a:cxn ang="0">
                  <a:pos x="29" y="86"/>
                </a:cxn>
                <a:cxn ang="0">
                  <a:pos x="18" y="83"/>
                </a:cxn>
                <a:cxn ang="0">
                  <a:pos x="5" y="73"/>
                </a:cxn>
                <a:cxn ang="0">
                  <a:pos x="0" y="56"/>
                </a:cxn>
                <a:cxn ang="0">
                  <a:pos x="3" y="39"/>
                </a:cxn>
                <a:cxn ang="0">
                  <a:pos x="8" y="29"/>
                </a:cxn>
                <a:cxn ang="0">
                  <a:pos x="20" y="20"/>
                </a:cxn>
                <a:cxn ang="0">
                  <a:pos x="35" y="18"/>
                </a:cxn>
                <a:cxn ang="0">
                  <a:pos x="43" y="21"/>
                </a:cxn>
                <a:cxn ang="0">
                  <a:pos x="54" y="31"/>
                </a:cxn>
                <a:cxn ang="0">
                  <a:pos x="58" y="50"/>
                </a:cxn>
                <a:cxn ang="0">
                  <a:pos x="584" y="1"/>
                </a:cxn>
                <a:cxn ang="0">
                  <a:pos x="565" y="3"/>
                </a:cxn>
                <a:cxn ang="0">
                  <a:pos x="556" y="11"/>
                </a:cxn>
                <a:cxn ang="0">
                  <a:pos x="548" y="26"/>
                </a:cxn>
                <a:cxn ang="0">
                  <a:pos x="548" y="43"/>
                </a:cxn>
                <a:cxn ang="0">
                  <a:pos x="552" y="54"/>
                </a:cxn>
                <a:cxn ang="0">
                  <a:pos x="561" y="64"/>
                </a:cxn>
                <a:cxn ang="0">
                  <a:pos x="574" y="66"/>
                </a:cxn>
                <a:cxn ang="0">
                  <a:pos x="585" y="63"/>
                </a:cxn>
                <a:cxn ang="0">
                  <a:pos x="599" y="55"/>
                </a:cxn>
                <a:cxn ang="0">
                  <a:pos x="605" y="39"/>
                </a:cxn>
                <a:cxn ang="0">
                  <a:pos x="605" y="26"/>
                </a:cxn>
                <a:cxn ang="0">
                  <a:pos x="600" y="12"/>
                </a:cxn>
                <a:cxn ang="0">
                  <a:pos x="589" y="3"/>
                </a:cxn>
                <a:cxn ang="0">
                  <a:pos x="408" y="137"/>
                </a:cxn>
                <a:cxn ang="0">
                  <a:pos x="399" y="132"/>
                </a:cxn>
                <a:cxn ang="0">
                  <a:pos x="387" y="134"/>
                </a:cxn>
                <a:cxn ang="0">
                  <a:pos x="374" y="142"/>
                </a:cxn>
                <a:cxn ang="0">
                  <a:pos x="369" y="150"/>
                </a:cxn>
                <a:cxn ang="0">
                  <a:pos x="365" y="174"/>
                </a:cxn>
                <a:cxn ang="0">
                  <a:pos x="372" y="187"/>
                </a:cxn>
                <a:cxn ang="0">
                  <a:pos x="381" y="196"/>
                </a:cxn>
                <a:cxn ang="0">
                  <a:pos x="399" y="198"/>
                </a:cxn>
                <a:cxn ang="0">
                  <a:pos x="408" y="193"/>
                </a:cxn>
                <a:cxn ang="0">
                  <a:pos x="415" y="185"/>
                </a:cxn>
                <a:cxn ang="0">
                  <a:pos x="420" y="169"/>
                </a:cxn>
                <a:cxn ang="0">
                  <a:pos x="420" y="156"/>
                </a:cxn>
                <a:cxn ang="0">
                  <a:pos x="408" y="137"/>
                </a:cxn>
                <a:cxn ang="0">
                  <a:pos x="195" y="138"/>
                </a:cxn>
                <a:cxn ang="0">
                  <a:pos x="173" y="146"/>
                </a:cxn>
                <a:cxn ang="0">
                  <a:pos x="169" y="152"/>
                </a:cxn>
                <a:cxn ang="0">
                  <a:pos x="165" y="172"/>
                </a:cxn>
                <a:cxn ang="0">
                  <a:pos x="169" y="186"/>
                </a:cxn>
                <a:cxn ang="0">
                  <a:pos x="175" y="194"/>
                </a:cxn>
                <a:cxn ang="0">
                  <a:pos x="186" y="201"/>
                </a:cxn>
                <a:cxn ang="0">
                  <a:pos x="199" y="202"/>
                </a:cxn>
                <a:cxn ang="0">
                  <a:pos x="209" y="196"/>
                </a:cxn>
                <a:cxn ang="0">
                  <a:pos x="214" y="181"/>
                </a:cxn>
                <a:cxn ang="0">
                  <a:pos x="216" y="154"/>
                </a:cxn>
                <a:cxn ang="0">
                  <a:pos x="213" y="144"/>
                </a:cxn>
                <a:cxn ang="0">
                  <a:pos x="195" y="138"/>
                </a:cxn>
              </a:cxnLst>
              <a:rect l="0" t="0" r="r" b="b"/>
              <a:pathLst>
                <a:path w="606" h="203">
                  <a:moveTo>
                    <a:pt x="58" y="50"/>
                  </a:moveTo>
                  <a:lnTo>
                    <a:pt x="58" y="50"/>
                  </a:lnTo>
                  <a:lnTo>
                    <a:pt x="58" y="54"/>
                  </a:lnTo>
                  <a:lnTo>
                    <a:pt x="58" y="58"/>
                  </a:lnTo>
                  <a:lnTo>
                    <a:pt x="56" y="62"/>
                  </a:lnTo>
                  <a:lnTo>
                    <a:pt x="55" y="66"/>
                  </a:lnTo>
                  <a:lnTo>
                    <a:pt x="50" y="73"/>
                  </a:lnTo>
                  <a:lnTo>
                    <a:pt x="45" y="80"/>
                  </a:lnTo>
                  <a:lnTo>
                    <a:pt x="45" y="80"/>
                  </a:lnTo>
                  <a:lnTo>
                    <a:pt x="40" y="84"/>
                  </a:lnTo>
                  <a:lnTo>
                    <a:pt x="35" y="86"/>
                  </a:lnTo>
                  <a:lnTo>
                    <a:pt x="29" y="86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18" y="83"/>
                  </a:lnTo>
                  <a:lnTo>
                    <a:pt x="13" y="80"/>
                  </a:lnTo>
                  <a:lnTo>
                    <a:pt x="9" y="77"/>
                  </a:lnTo>
                  <a:lnTo>
                    <a:pt x="5" y="73"/>
                  </a:lnTo>
                  <a:lnTo>
                    <a:pt x="3" y="68"/>
                  </a:lnTo>
                  <a:lnTo>
                    <a:pt x="1" y="62"/>
                  </a:lnTo>
                  <a:lnTo>
                    <a:pt x="0" y="5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39"/>
                  </a:lnTo>
                  <a:lnTo>
                    <a:pt x="5" y="34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2" y="26"/>
                  </a:lnTo>
                  <a:lnTo>
                    <a:pt x="16" y="23"/>
                  </a:lnTo>
                  <a:lnTo>
                    <a:pt x="20" y="20"/>
                  </a:lnTo>
                  <a:lnTo>
                    <a:pt x="25" y="19"/>
                  </a:lnTo>
                  <a:lnTo>
                    <a:pt x="30" y="18"/>
                  </a:lnTo>
                  <a:lnTo>
                    <a:pt x="35" y="18"/>
                  </a:lnTo>
                  <a:lnTo>
                    <a:pt x="39" y="19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50" y="26"/>
                  </a:lnTo>
                  <a:lnTo>
                    <a:pt x="52" y="29"/>
                  </a:lnTo>
                  <a:lnTo>
                    <a:pt x="54" y="31"/>
                  </a:lnTo>
                  <a:lnTo>
                    <a:pt x="56" y="34"/>
                  </a:lnTo>
                  <a:lnTo>
                    <a:pt x="57" y="38"/>
                  </a:lnTo>
                  <a:lnTo>
                    <a:pt x="58" y="50"/>
                  </a:lnTo>
                  <a:lnTo>
                    <a:pt x="58" y="50"/>
                  </a:lnTo>
                  <a:close/>
                  <a:moveTo>
                    <a:pt x="584" y="1"/>
                  </a:moveTo>
                  <a:lnTo>
                    <a:pt x="584" y="1"/>
                  </a:lnTo>
                  <a:lnTo>
                    <a:pt x="577" y="0"/>
                  </a:lnTo>
                  <a:lnTo>
                    <a:pt x="571" y="0"/>
                  </a:lnTo>
                  <a:lnTo>
                    <a:pt x="565" y="3"/>
                  </a:lnTo>
                  <a:lnTo>
                    <a:pt x="560" y="7"/>
                  </a:lnTo>
                  <a:lnTo>
                    <a:pt x="560" y="7"/>
                  </a:lnTo>
                  <a:lnTo>
                    <a:pt x="556" y="11"/>
                  </a:lnTo>
                  <a:lnTo>
                    <a:pt x="552" y="16"/>
                  </a:lnTo>
                  <a:lnTo>
                    <a:pt x="550" y="21"/>
                  </a:lnTo>
                  <a:lnTo>
                    <a:pt x="548" y="26"/>
                  </a:lnTo>
                  <a:lnTo>
                    <a:pt x="547" y="31"/>
                  </a:lnTo>
                  <a:lnTo>
                    <a:pt x="547" y="37"/>
                  </a:lnTo>
                  <a:lnTo>
                    <a:pt x="548" y="43"/>
                  </a:lnTo>
                  <a:lnTo>
                    <a:pt x="550" y="49"/>
                  </a:lnTo>
                  <a:lnTo>
                    <a:pt x="550" y="49"/>
                  </a:lnTo>
                  <a:lnTo>
                    <a:pt x="552" y="54"/>
                  </a:lnTo>
                  <a:lnTo>
                    <a:pt x="555" y="58"/>
                  </a:lnTo>
                  <a:lnTo>
                    <a:pt x="558" y="61"/>
                  </a:lnTo>
                  <a:lnTo>
                    <a:pt x="561" y="64"/>
                  </a:lnTo>
                  <a:lnTo>
                    <a:pt x="565" y="65"/>
                  </a:lnTo>
                  <a:lnTo>
                    <a:pt x="569" y="66"/>
                  </a:lnTo>
                  <a:lnTo>
                    <a:pt x="574" y="66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5" y="63"/>
                  </a:lnTo>
                  <a:lnTo>
                    <a:pt x="591" y="61"/>
                  </a:lnTo>
                  <a:lnTo>
                    <a:pt x="595" y="58"/>
                  </a:lnTo>
                  <a:lnTo>
                    <a:pt x="599" y="55"/>
                  </a:lnTo>
                  <a:lnTo>
                    <a:pt x="602" y="50"/>
                  </a:lnTo>
                  <a:lnTo>
                    <a:pt x="604" y="45"/>
                  </a:lnTo>
                  <a:lnTo>
                    <a:pt x="605" y="39"/>
                  </a:lnTo>
                  <a:lnTo>
                    <a:pt x="606" y="33"/>
                  </a:lnTo>
                  <a:lnTo>
                    <a:pt x="606" y="33"/>
                  </a:lnTo>
                  <a:lnTo>
                    <a:pt x="605" y="26"/>
                  </a:lnTo>
                  <a:lnTo>
                    <a:pt x="604" y="21"/>
                  </a:lnTo>
                  <a:lnTo>
                    <a:pt x="603" y="16"/>
                  </a:lnTo>
                  <a:lnTo>
                    <a:pt x="600" y="12"/>
                  </a:lnTo>
                  <a:lnTo>
                    <a:pt x="597" y="9"/>
                  </a:lnTo>
                  <a:lnTo>
                    <a:pt x="594" y="6"/>
                  </a:lnTo>
                  <a:lnTo>
                    <a:pt x="589" y="3"/>
                  </a:lnTo>
                  <a:lnTo>
                    <a:pt x="584" y="1"/>
                  </a:lnTo>
                  <a:lnTo>
                    <a:pt x="584" y="1"/>
                  </a:lnTo>
                  <a:close/>
                  <a:moveTo>
                    <a:pt x="408" y="137"/>
                  </a:moveTo>
                  <a:lnTo>
                    <a:pt x="408" y="137"/>
                  </a:lnTo>
                  <a:lnTo>
                    <a:pt x="402" y="133"/>
                  </a:lnTo>
                  <a:lnTo>
                    <a:pt x="399" y="132"/>
                  </a:lnTo>
                  <a:lnTo>
                    <a:pt x="396" y="132"/>
                  </a:lnTo>
                  <a:lnTo>
                    <a:pt x="396" y="132"/>
                  </a:lnTo>
                  <a:lnTo>
                    <a:pt x="387" y="134"/>
                  </a:lnTo>
                  <a:lnTo>
                    <a:pt x="380" y="137"/>
                  </a:lnTo>
                  <a:lnTo>
                    <a:pt x="377" y="139"/>
                  </a:lnTo>
                  <a:lnTo>
                    <a:pt x="374" y="142"/>
                  </a:lnTo>
                  <a:lnTo>
                    <a:pt x="371" y="146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65" y="164"/>
                  </a:lnTo>
                  <a:lnTo>
                    <a:pt x="365" y="169"/>
                  </a:lnTo>
                  <a:lnTo>
                    <a:pt x="365" y="174"/>
                  </a:lnTo>
                  <a:lnTo>
                    <a:pt x="366" y="179"/>
                  </a:lnTo>
                  <a:lnTo>
                    <a:pt x="368" y="183"/>
                  </a:lnTo>
                  <a:lnTo>
                    <a:pt x="372" y="187"/>
                  </a:lnTo>
                  <a:lnTo>
                    <a:pt x="376" y="192"/>
                  </a:lnTo>
                  <a:lnTo>
                    <a:pt x="376" y="192"/>
                  </a:lnTo>
                  <a:lnTo>
                    <a:pt x="381" y="196"/>
                  </a:lnTo>
                  <a:lnTo>
                    <a:pt x="386" y="199"/>
                  </a:lnTo>
                  <a:lnTo>
                    <a:pt x="393" y="200"/>
                  </a:lnTo>
                  <a:lnTo>
                    <a:pt x="399" y="198"/>
                  </a:lnTo>
                  <a:lnTo>
                    <a:pt x="399" y="198"/>
                  </a:lnTo>
                  <a:lnTo>
                    <a:pt x="404" y="196"/>
                  </a:lnTo>
                  <a:lnTo>
                    <a:pt x="408" y="193"/>
                  </a:lnTo>
                  <a:lnTo>
                    <a:pt x="412" y="190"/>
                  </a:lnTo>
                  <a:lnTo>
                    <a:pt x="415" y="185"/>
                  </a:lnTo>
                  <a:lnTo>
                    <a:pt x="415" y="185"/>
                  </a:lnTo>
                  <a:lnTo>
                    <a:pt x="418" y="180"/>
                  </a:lnTo>
                  <a:lnTo>
                    <a:pt x="419" y="175"/>
                  </a:lnTo>
                  <a:lnTo>
                    <a:pt x="420" y="169"/>
                  </a:lnTo>
                  <a:lnTo>
                    <a:pt x="420" y="163"/>
                  </a:lnTo>
                  <a:lnTo>
                    <a:pt x="420" y="163"/>
                  </a:lnTo>
                  <a:lnTo>
                    <a:pt x="420" y="156"/>
                  </a:lnTo>
                  <a:lnTo>
                    <a:pt x="418" y="149"/>
                  </a:lnTo>
                  <a:lnTo>
                    <a:pt x="414" y="143"/>
                  </a:lnTo>
                  <a:lnTo>
                    <a:pt x="408" y="137"/>
                  </a:lnTo>
                  <a:lnTo>
                    <a:pt x="408" y="137"/>
                  </a:lnTo>
                  <a:close/>
                  <a:moveTo>
                    <a:pt x="195" y="138"/>
                  </a:moveTo>
                  <a:lnTo>
                    <a:pt x="195" y="138"/>
                  </a:lnTo>
                  <a:lnTo>
                    <a:pt x="187" y="138"/>
                  </a:lnTo>
                  <a:lnTo>
                    <a:pt x="180" y="141"/>
                  </a:lnTo>
                  <a:lnTo>
                    <a:pt x="173" y="146"/>
                  </a:lnTo>
                  <a:lnTo>
                    <a:pt x="171" y="149"/>
                  </a:lnTo>
                  <a:lnTo>
                    <a:pt x="169" y="152"/>
                  </a:lnTo>
                  <a:lnTo>
                    <a:pt x="169" y="152"/>
                  </a:lnTo>
                  <a:lnTo>
                    <a:pt x="166" y="162"/>
                  </a:lnTo>
                  <a:lnTo>
                    <a:pt x="165" y="167"/>
                  </a:lnTo>
                  <a:lnTo>
                    <a:pt x="165" y="172"/>
                  </a:lnTo>
                  <a:lnTo>
                    <a:pt x="166" y="177"/>
                  </a:lnTo>
                  <a:lnTo>
                    <a:pt x="167" y="181"/>
                  </a:lnTo>
                  <a:lnTo>
                    <a:pt x="169" y="186"/>
                  </a:lnTo>
                  <a:lnTo>
                    <a:pt x="172" y="191"/>
                  </a:lnTo>
                  <a:lnTo>
                    <a:pt x="172" y="191"/>
                  </a:lnTo>
                  <a:lnTo>
                    <a:pt x="175" y="194"/>
                  </a:lnTo>
                  <a:lnTo>
                    <a:pt x="178" y="197"/>
                  </a:lnTo>
                  <a:lnTo>
                    <a:pt x="181" y="199"/>
                  </a:lnTo>
                  <a:lnTo>
                    <a:pt x="186" y="201"/>
                  </a:lnTo>
                  <a:lnTo>
                    <a:pt x="190" y="202"/>
                  </a:lnTo>
                  <a:lnTo>
                    <a:pt x="194" y="203"/>
                  </a:lnTo>
                  <a:lnTo>
                    <a:pt x="199" y="202"/>
                  </a:lnTo>
                  <a:lnTo>
                    <a:pt x="203" y="200"/>
                  </a:lnTo>
                  <a:lnTo>
                    <a:pt x="203" y="200"/>
                  </a:lnTo>
                  <a:lnTo>
                    <a:pt x="209" y="196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4" y="181"/>
                  </a:lnTo>
                  <a:lnTo>
                    <a:pt x="213" y="170"/>
                  </a:lnTo>
                  <a:lnTo>
                    <a:pt x="214" y="160"/>
                  </a:lnTo>
                  <a:lnTo>
                    <a:pt x="216" y="154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3" y="144"/>
                  </a:lnTo>
                  <a:lnTo>
                    <a:pt x="207" y="141"/>
                  </a:lnTo>
                  <a:lnTo>
                    <a:pt x="201" y="139"/>
                  </a:lnTo>
                  <a:lnTo>
                    <a:pt x="195" y="138"/>
                  </a:lnTo>
                  <a:lnTo>
                    <a:pt x="195" y="138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" name="Freeform 23"/>
            <p:cNvSpPr>
              <a:spLocks/>
            </p:cNvSpPr>
            <p:nvPr/>
          </p:nvSpPr>
          <p:spPr bwMode="auto">
            <a:xfrm>
              <a:off x="1414" y="1310"/>
              <a:ext cx="39" cy="55"/>
            </a:xfrm>
            <a:custGeom>
              <a:avLst/>
              <a:gdLst/>
              <a:ahLst/>
              <a:cxnLst>
                <a:cxn ang="0">
                  <a:pos x="22" y="1"/>
                </a:cxn>
                <a:cxn ang="0">
                  <a:pos x="22" y="1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2" y="1"/>
                </a:cxn>
                <a:cxn ang="0">
                  <a:pos x="36" y="3"/>
                </a:cxn>
                <a:cxn ang="0">
                  <a:pos x="38" y="6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39" y="28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36" y="49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7" y="54"/>
                </a:cxn>
                <a:cxn ang="0">
                  <a:pos x="22" y="55"/>
                </a:cxn>
                <a:cxn ang="0">
                  <a:pos x="16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7" y="53"/>
                </a:cxn>
                <a:cxn ang="0">
                  <a:pos x="5" y="52"/>
                </a:cxn>
                <a:cxn ang="0">
                  <a:pos x="4" y="50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1" y="37"/>
                </a:cxn>
                <a:cxn ang="0">
                  <a:pos x="0" y="27"/>
                </a:cxn>
                <a:cxn ang="0">
                  <a:pos x="0" y="17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5" y="5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15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1"/>
                </a:cxn>
                <a:cxn ang="0">
                  <a:pos x="22" y="1"/>
                </a:cxn>
              </a:cxnLst>
              <a:rect l="0" t="0" r="r" b="b"/>
              <a:pathLst>
                <a:path w="39" h="55">
                  <a:moveTo>
                    <a:pt x="22" y="1"/>
                  </a:moveTo>
                  <a:lnTo>
                    <a:pt x="22" y="1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8" y="6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39" y="28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36" y="49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7" y="54"/>
                  </a:lnTo>
                  <a:lnTo>
                    <a:pt x="22" y="55"/>
                  </a:lnTo>
                  <a:lnTo>
                    <a:pt x="16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7" y="53"/>
                  </a:lnTo>
                  <a:lnTo>
                    <a:pt x="5" y="52"/>
                  </a:lnTo>
                  <a:lnTo>
                    <a:pt x="4" y="50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1" y="37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15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Freeform 24"/>
            <p:cNvSpPr>
              <a:spLocks noEditPoints="1"/>
            </p:cNvSpPr>
            <p:nvPr/>
          </p:nvSpPr>
          <p:spPr bwMode="auto">
            <a:xfrm>
              <a:off x="1214" y="993"/>
              <a:ext cx="199" cy="240"/>
            </a:xfrm>
            <a:custGeom>
              <a:avLst/>
              <a:gdLst/>
              <a:ahLst/>
              <a:cxnLst>
                <a:cxn ang="0">
                  <a:pos x="169" y="201"/>
                </a:cxn>
                <a:cxn ang="0">
                  <a:pos x="141" y="227"/>
                </a:cxn>
                <a:cxn ang="0">
                  <a:pos x="87" y="239"/>
                </a:cxn>
                <a:cxn ang="0">
                  <a:pos x="48" y="233"/>
                </a:cxn>
                <a:cxn ang="0">
                  <a:pos x="25" y="210"/>
                </a:cxn>
                <a:cxn ang="0">
                  <a:pos x="28" y="161"/>
                </a:cxn>
                <a:cxn ang="0">
                  <a:pos x="42" y="146"/>
                </a:cxn>
                <a:cxn ang="0">
                  <a:pos x="70" y="152"/>
                </a:cxn>
                <a:cxn ang="0">
                  <a:pos x="126" y="139"/>
                </a:cxn>
                <a:cxn ang="0">
                  <a:pos x="158" y="144"/>
                </a:cxn>
                <a:cxn ang="0">
                  <a:pos x="172" y="176"/>
                </a:cxn>
                <a:cxn ang="0">
                  <a:pos x="43" y="21"/>
                </a:cxn>
                <a:cxn ang="0">
                  <a:pos x="52" y="11"/>
                </a:cxn>
                <a:cxn ang="0">
                  <a:pos x="63" y="6"/>
                </a:cxn>
                <a:cxn ang="0">
                  <a:pos x="88" y="4"/>
                </a:cxn>
                <a:cxn ang="0">
                  <a:pos x="129" y="0"/>
                </a:cxn>
                <a:cxn ang="0">
                  <a:pos x="122" y="15"/>
                </a:cxn>
                <a:cxn ang="0">
                  <a:pos x="114" y="6"/>
                </a:cxn>
                <a:cxn ang="0">
                  <a:pos x="109" y="18"/>
                </a:cxn>
                <a:cxn ang="0">
                  <a:pos x="98" y="26"/>
                </a:cxn>
                <a:cxn ang="0">
                  <a:pos x="99" y="45"/>
                </a:cxn>
                <a:cxn ang="0">
                  <a:pos x="111" y="45"/>
                </a:cxn>
                <a:cxn ang="0">
                  <a:pos x="143" y="55"/>
                </a:cxn>
                <a:cxn ang="0">
                  <a:pos x="122" y="84"/>
                </a:cxn>
                <a:cxn ang="0">
                  <a:pos x="88" y="92"/>
                </a:cxn>
                <a:cxn ang="0">
                  <a:pos x="45" y="63"/>
                </a:cxn>
                <a:cxn ang="0">
                  <a:pos x="71" y="46"/>
                </a:cxn>
                <a:cxn ang="0">
                  <a:pos x="66" y="44"/>
                </a:cxn>
                <a:cxn ang="0">
                  <a:pos x="67" y="57"/>
                </a:cxn>
                <a:cxn ang="0">
                  <a:pos x="92" y="74"/>
                </a:cxn>
                <a:cxn ang="0">
                  <a:pos x="124" y="58"/>
                </a:cxn>
                <a:cxn ang="0">
                  <a:pos x="123" y="51"/>
                </a:cxn>
                <a:cxn ang="0">
                  <a:pos x="91" y="69"/>
                </a:cxn>
                <a:cxn ang="0">
                  <a:pos x="74" y="60"/>
                </a:cxn>
                <a:cxn ang="0">
                  <a:pos x="64" y="22"/>
                </a:cxn>
                <a:cxn ang="0">
                  <a:pos x="78" y="32"/>
                </a:cxn>
                <a:cxn ang="0">
                  <a:pos x="82" y="16"/>
                </a:cxn>
                <a:cxn ang="0">
                  <a:pos x="64" y="18"/>
                </a:cxn>
                <a:cxn ang="0">
                  <a:pos x="45" y="104"/>
                </a:cxn>
                <a:cxn ang="0">
                  <a:pos x="54" y="139"/>
                </a:cxn>
                <a:cxn ang="0">
                  <a:pos x="89" y="148"/>
                </a:cxn>
                <a:cxn ang="0">
                  <a:pos x="130" y="126"/>
                </a:cxn>
                <a:cxn ang="0">
                  <a:pos x="126" y="87"/>
                </a:cxn>
                <a:cxn ang="0">
                  <a:pos x="82" y="96"/>
                </a:cxn>
                <a:cxn ang="0">
                  <a:pos x="198" y="107"/>
                </a:cxn>
                <a:cxn ang="0">
                  <a:pos x="165" y="81"/>
                </a:cxn>
                <a:cxn ang="0">
                  <a:pos x="133" y="84"/>
                </a:cxn>
                <a:cxn ang="0">
                  <a:pos x="139" y="120"/>
                </a:cxn>
                <a:cxn ang="0">
                  <a:pos x="167" y="134"/>
                </a:cxn>
                <a:cxn ang="0">
                  <a:pos x="189" y="130"/>
                </a:cxn>
                <a:cxn ang="0">
                  <a:pos x="198" y="107"/>
                </a:cxn>
                <a:cxn ang="0">
                  <a:pos x="40" y="104"/>
                </a:cxn>
                <a:cxn ang="0">
                  <a:pos x="27" y="94"/>
                </a:cxn>
                <a:cxn ang="0">
                  <a:pos x="5" y="118"/>
                </a:cxn>
                <a:cxn ang="0">
                  <a:pos x="2" y="147"/>
                </a:cxn>
                <a:cxn ang="0">
                  <a:pos x="20" y="148"/>
                </a:cxn>
                <a:cxn ang="0">
                  <a:pos x="42" y="132"/>
                </a:cxn>
              </a:cxnLst>
              <a:rect l="0" t="0" r="r" b="b"/>
              <a:pathLst>
                <a:path w="199" h="240">
                  <a:moveTo>
                    <a:pt x="172" y="176"/>
                  </a:moveTo>
                  <a:lnTo>
                    <a:pt x="172" y="176"/>
                  </a:lnTo>
                  <a:lnTo>
                    <a:pt x="173" y="183"/>
                  </a:lnTo>
                  <a:lnTo>
                    <a:pt x="173" y="190"/>
                  </a:lnTo>
                  <a:lnTo>
                    <a:pt x="171" y="196"/>
                  </a:lnTo>
                  <a:lnTo>
                    <a:pt x="169" y="201"/>
                  </a:lnTo>
                  <a:lnTo>
                    <a:pt x="166" y="207"/>
                  </a:lnTo>
                  <a:lnTo>
                    <a:pt x="162" y="212"/>
                  </a:lnTo>
                  <a:lnTo>
                    <a:pt x="158" y="216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41" y="227"/>
                  </a:lnTo>
                  <a:lnTo>
                    <a:pt x="129" y="232"/>
                  </a:lnTo>
                  <a:lnTo>
                    <a:pt x="116" y="235"/>
                  </a:lnTo>
                  <a:lnTo>
                    <a:pt x="103" y="237"/>
                  </a:lnTo>
                  <a:lnTo>
                    <a:pt x="103" y="237"/>
                  </a:lnTo>
                  <a:lnTo>
                    <a:pt x="95" y="238"/>
                  </a:lnTo>
                  <a:lnTo>
                    <a:pt x="87" y="239"/>
                  </a:lnTo>
                  <a:lnTo>
                    <a:pt x="87" y="239"/>
                  </a:lnTo>
                  <a:lnTo>
                    <a:pt x="73" y="240"/>
                  </a:lnTo>
                  <a:lnTo>
                    <a:pt x="67" y="239"/>
                  </a:lnTo>
                  <a:lnTo>
                    <a:pt x="60" y="238"/>
                  </a:lnTo>
                  <a:lnTo>
                    <a:pt x="54" y="236"/>
                  </a:lnTo>
                  <a:lnTo>
                    <a:pt x="48" y="233"/>
                  </a:lnTo>
                  <a:lnTo>
                    <a:pt x="42" y="230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2" y="221"/>
                  </a:lnTo>
                  <a:lnTo>
                    <a:pt x="28" y="216"/>
                  </a:lnTo>
                  <a:lnTo>
                    <a:pt x="25" y="210"/>
                  </a:lnTo>
                  <a:lnTo>
                    <a:pt x="23" y="203"/>
                  </a:lnTo>
                  <a:lnTo>
                    <a:pt x="23" y="203"/>
                  </a:lnTo>
                  <a:lnTo>
                    <a:pt x="21" y="192"/>
                  </a:lnTo>
                  <a:lnTo>
                    <a:pt x="21" y="182"/>
                  </a:lnTo>
                  <a:lnTo>
                    <a:pt x="24" y="17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31" y="157"/>
                  </a:lnTo>
                  <a:lnTo>
                    <a:pt x="34" y="153"/>
                  </a:lnTo>
                  <a:lnTo>
                    <a:pt x="38" y="149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53" y="145"/>
                  </a:lnTo>
                  <a:lnTo>
                    <a:pt x="58" y="148"/>
                  </a:lnTo>
                  <a:lnTo>
                    <a:pt x="64" y="151"/>
                  </a:lnTo>
                  <a:lnTo>
                    <a:pt x="70" y="152"/>
                  </a:lnTo>
                  <a:lnTo>
                    <a:pt x="76" y="153"/>
                  </a:lnTo>
                  <a:lnTo>
                    <a:pt x="82" y="154"/>
                  </a:lnTo>
                  <a:lnTo>
                    <a:pt x="94" y="153"/>
                  </a:lnTo>
                  <a:lnTo>
                    <a:pt x="106" y="150"/>
                  </a:lnTo>
                  <a:lnTo>
                    <a:pt x="117" y="145"/>
                  </a:lnTo>
                  <a:lnTo>
                    <a:pt x="126" y="139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7" y="141"/>
                  </a:lnTo>
                  <a:lnTo>
                    <a:pt x="158" y="144"/>
                  </a:lnTo>
                  <a:lnTo>
                    <a:pt x="158" y="144"/>
                  </a:lnTo>
                  <a:lnTo>
                    <a:pt x="164" y="151"/>
                  </a:lnTo>
                  <a:lnTo>
                    <a:pt x="168" y="159"/>
                  </a:lnTo>
                  <a:lnTo>
                    <a:pt x="171" y="167"/>
                  </a:lnTo>
                  <a:lnTo>
                    <a:pt x="172" y="176"/>
                  </a:lnTo>
                  <a:lnTo>
                    <a:pt x="172" y="176"/>
                  </a:lnTo>
                  <a:close/>
                  <a:moveTo>
                    <a:pt x="40" y="45"/>
                  </a:moveTo>
                  <a:lnTo>
                    <a:pt x="40" y="45"/>
                  </a:lnTo>
                  <a:lnTo>
                    <a:pt x="40" y="39"/>
                  </a:lnTo>
                  <a:lnTo>
                    <a:pt x="41" y="33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4" y="18"/>
                  </a:lnTo>
                  <a:lnTo>
                    <a:pt x="45" y="16"/>
                  </a:lnTo>
                  <a:lnTo>
                    <a:pt x="47" y="14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52" y="11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6" y="7"/>
                  </a:lnTo>
                  <a:lnTo>
                    <a:pt x="58" y="6"/>
                  </a:lnTo>
                  <a:lnTo>
                    <a:pt x="63" y="6"/>
                  </a:lnTo>
                  <a:lnTo>
                    <a:pt x="63" y="6"/>
                  </a:lnTo>
                  <a:lnTo>
                    <a:pt x="74" y="7"/>
                  </a:lnTo>
                  <a:lnTo>
                    <a:pt x="79" y="6"/>
                  </a:lnTo>
                  <a:lnTo>
                    <a:pt x="84" y="5"/>
                  </a:lnTo>
                  <a:lnTo>
                    <a:pt x="84" y="5"/>
                  </a:lnTo>
                  <a:lnTo>
                    <a:pt x="86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8" y="5"/>
                  </a:lnTo>
                  <a:lnTo>
                    <a:pt x="107" y="5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2" y="15"/>
                  </a:lnTo>
                  <a:lnTo>
                    <a:pt x="121" y="11"/>
                  </a:lnTo>
                  <a:lnTo>
                    <a:pt x="120" y="8"/>
                  </a:lnTo>
                  <a:lnTo>
                    <a:pt x="118" y="7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2" y="7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07" y="12"/>
                  </a:lnTo>
                  <a:lnTo>
                    <a:pt x="108" y="15"/>
                  </a:lnTo>
                  <a:lnTo>
                    <a:pt x="109" y="18"/>
                  </a:lnTo>
                  <a:lnTo>
                    <a:pt x="112" y="21"/>
                  </a:lnTo>
                  <a:lnTo>
                    <a:pt x="112" y="21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0" y="24"/>
                  </a:lnTo>
                  <a:lnTo>
                    <a:pt x="98" y="26"/>
                  </a:lnTo>
                  <a:lnTo>
                    <a:pt x="97" y="30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9"/>
                  </a:lnTo>
                  <a:lnTo>
                    <a:pt x="97" y="42"/>
                  </a:lnTo>
                  <a:lnTo>
                    <a:pt x="99" y="45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5" y="48"/>
                  </a:lnTo>
                  <a:lnTo>
                    <a:pt x="107" y="47"/>
                  </a:lnTo>
                  <a:lnTo>
                    <a:pt x="111" y="45"/>
                  </a:lnTo>
                  <a:lnTo>
                    <a:pt x="111" y="45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3" y="37"/>
                  </a:lnTo>
                  <a:lnTo>
                    <a:pt x="144" y="43"/>
                  </a:lnTo>
                  <a:lnTo>
                    <a:pt x="143" y="55"/>
                  </a:lnTo>
                  <a:lnTo>
                    <a:pt x="143" y="55"/>
                  </a:lnTo>
                  <a:lnTo>
                    <a:pt x="142" y="60"/>
                  </a:lnTo>
                  <a:lnTo>
                    <a:pt x="141" y="64"/>
                  </a:lnTo>
                  <a:lnTo>
                    <a:pt x="139" y="68"/>
                  </a:lnTo>
                  <a:lnTo>
                    <a:pt x="137" y="72"/>
                  </a:lnTo>
                  <a:lnTo>
                    <a:pt x="130" y="79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114" y="88"/>
                  </a:lnTo>
                  <a:lnTo>
                    <a:pt x="106" y="91"/>
                  </a:lnTo>
                  <a:lnTo>
                    <a:pt x="97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78" y="90"/>
                  </a:lnTo>
                  <a:lnTo>
                    <a:pt x="69" y="87"/>
                  </a:lnTo>
                  <a:lnTo>
                    <a:pt x="62" y="83"/>
                  </a:lnTo>
                  <a:lnTo>
                    <a:pt x="55" y="77"/>
                  </a:lnTo>
                  <a:lnTo>
                    <a:pt x="49" y="71"/>
                  </a:lnTo>
                  <a:lnTo>
                    <a:pt x="45" y="63"/>
                  </a:lnTo>
                  <a:lnTo>
                    <a:pt x="42" y="54"/>
                  </a:lnTo>
                  <a:lnTo>
                    <a:pt x="40" y="45"/>
                  </a:lnTo>
                  <a:lnTo>
                    <a:pt x="40" y="45"/>
                  </a:lnTo>
                  <a:close/>
                  <a:moveTo>
                    <a:pt x="71" y="48"/>
                  </a:moveTo>
                  <a:lnTo>
                    <a:pt x="71" y="48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70" y="44"/>
                  </a:lnTo>
                  <a:lnTo>
                    <a:pt x="69" y="43"/>
                  </a:lnTo>
                  <a:lnTo>
                    <a:pt x="68" y="43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5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5" y="54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68" y="61"/>
                  </a:lnTo>
                  <a:lnTo>
                    <a:pt x="71" y="64"/>
                  </a:lnTo>
                  <a:lnTo>
                    <a:pt x="77" y="69"/>
                  </a:lnTo>
                  <a:lnTo>
                    <a:pt x="84" y="73"/>
                  </a:lnTo>
                  <a:lnTo>
                    <a:pt x="88" y="74"/>
                  </a:lnTo>
                  <a:lnTo>
                    <a:pt x="92" y="74"/>
                  </a:lnTo>
                  <a:lnTo>
                    <a:pt x="92" y="74"/>
                  </a:lnTo>
                  <a:lnTo>
                    <a:pt x="101" y="73"/>
                  </a:lnTo>
                  <a:lnTo>
                    <a:pt x="110" y="70"/>
                  </a:lnTo>
                  <a:lnTo>
                    <a:pt x="117" y="65"/>
                  </a:lnTo>
                  <a:lnTo>
                    <a:pt x="124" y="58"/>
                  </a:lnTo>
                  <a:lnTo>
                    <a:pt x="124" y="58"/>
                  </a:lnTo>
                  <a:lnTo>
                    <a:pt x="131" y="49"/>
                  </a:lnTo>
                  <a:lnTo>
                    <a:pt x="131" y="49"/>
                  </a:lnTo>
                  <a:lnTo>
                    <a:pt x="126" y="41"/>
                  </a:lnTo>
                  <a:lnTo>
                    <a:pt x="126" y="41"/>
                  </a:lnTo>
                  <a:lnTo>
                    <a:pt x="124" y="48"/>
                  </a:lnTo>
                  <a:lnTo>
                    <a:pt x="123" y="51"/>
                  </a:lnTo>
                  <a:lnTo>
                    <a:pt x="122" y="53"/>
                  </a:lnTo>
                  <a:lnTo>
                    <a:pt x="122" y="53"/>
                  </a:lnTo>
                  <a:lnTo>
                    <a:pt x="116" y="60"/>
                  </a:lnTo>
                  <a:lnTo>
                    <a:pt x="108" y="64"/>
                  </a:lnTo>
                  <a:lnTo>
                    <a:pt x="100" y="68"/>
                  </a:lnTo>
                  <a:lnTo>
                    <a:pt x="91" y="69"/>
                  </a:lnTo>
                  <a:lnTo>
                    <a:pt x="91" y="69"/>
                  </a:lnTo>
                  <a:lnTo>
                    <a:pt x="87" y="68"/>
                  </a:lnTo>
                  <a:lnTo>
                    <a:pt x="83" y="67"/>
                  </a:lnTo>
                  <a:lnTo>
                    <a:pt x="79" y="65"/>
                  </a:lnTo>
                  <a:lnTo>
                    <a:pt x="77" y="63"/>
                  </a:lnTo>
                  <a:lnTo>
                    <a:pt x="74" y="60"/>
                  </a:lnTo>
                  <a:lnTo>
                    <a:pt x="73" y="57"/>
                  </a:lnTo>
                  <a:lnTo>
                    <a:pt x="72" y="53"/>
                  </a:lnTo>
                  <a:lnTo>
                    <a:pt x="71" y="48"/>
                  </a:lnTo>
                  <a:lnTo>
                    <a:pt x="71" y="48"/>
                  </a:lnTo>
                  <a:close/>
                  <a:moveTo>
                    <a:pt x="64" y="22"/>
                  </a:moveTo>
                  <a:lnTo>
                    <a:pt x="64" y="22"/>
                  </a:lnTo>
                  <a:lnTo>
                    <a:pt x="65" y="26"/>
                  </a:lnTo>
                  <a:lnTo>
                    <a:pt x="67" y="30"/>
                  </a:lnTo>
                  <a:lnTo>
                    <a:pt x="70" y="32"/>
                  </a:lnTo>
                  <a:lnTo>
                    <a:pt x="74" y="32"/>
                  </a:lnTo>
                  <a:lnTo>
                    <a:pt x="74" y="32"/>
                  </a:lnTo>
                  <a:lnTo>
                    <a:pt x="78" y="32"/>
                  </a:lnTo>
                  <a:lnTo>
                    <a:pt x="81" y="30"/>
                  </a:lnTo>
                  <a:lnTo>
                    <a:pt x="83" y="26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4" y="18"/>
                  </a:lnTo>
                  <a:lnTo>
                    <a:pt x="82" y="16"/>
                  </a:lnTo>
                  <a:lnTo>
                    <a:pt x="79" y="14"/>
                  </a:lnTo>
                  <a:lnTo>
                    <a:pt x="75" y="13"/>
                  </a:lnTo>
                  <a:lnTo>
                    <a:pt x="75" y="13"/>
                  </a:lnTo>
                  <a:lnTo>
                    <a:pt x="70" y="14"/>
                  </a:lnTo>
                  <a:lnTo>
                    <a:pt x="66" y="16"/>
                  </a:lnTo>
                  <a:lnTo>
                    <a:pt x="64" y="18"/>
                  </a:lnTo>
                  <a:lnTo>
                    <a:pt x="64" y="22"/>
                  </a:lnTo>
                  <a:lnTo>
                    <a:pt x="64" y="22"/>
                  </a:lnTo>
                  <a:close/>
                  <a:moveTo>
                    <a:pt x="56" y="85"/>
                  </a:moveTo>
                  <a:lnTo>
                    <a:pt x="56" y="85"/>
                  </a:lnTo>
                  <a:lnTo>
                    <a:pt x="48" y="97"/>
                  </a:lnTo>
                  <a:lnTo>
                    <a:pt x="45" y="104"/>
                  </a:lnTo>
                  <a:lnTo>
                    <a:pt x="44" y="111"/>
                  </a:lnTo>
                  <a:lnTo>
                    <a:pt x="44" y="111"/>
                  </a:lnTo>
                  <a:lnTo>
                    <a:pt x="43" y="119"/>
                  </a:lnTo>
                  <a:lnTo>
                    <a:pt x="45" y="127"/>
                  </a:lnTo>
                  <a:lnTo>
                    <a:pt x="49" y="134"/>
                  </a:lnTo>
                  <a:lnTo>
                    <a:pt x="54" y="139"/>
                  </a:lnTo>
                  <a:lnTo>
                    <a:pt x="60" y="143"/>
                  </a:lnTo>
                  <a:lnTo>
                    <a:pt x="67" y="146"/>
                  </a:lnTo>
                  <a:lnTo>
                    <a:pt x="74" y="148"/>
                  </a:lnTo>
                  <a:lnTo>
                    <a:pt x="81" y="148"/>
                  </a:lnTo>
                  <a:lnTo>
                    <a:pt x="81" y="148"/>
                  </a:lnTo>
                  <a:lnTo>
                    <a:pt x="89" y="148"/>
                  </a:lnTo>
                  <a:lnTo>
                    <a:pt x="97" y="146"/>
                  </a:lnTo>
                  <a:lnTo>
                    <a:pt x="112" y="141"/>
                  </a:lnTo>
                  <a:lnTo>
                    <a:pt x="112" y="141"/>
                  </a:lnTo>
                  <a:lnTo>
                    <a:pt x="119" y="138"/>
                  </a:lnTo>
                  <a:lnTo>
                    <a:pt x="125" y="133"/>
                  </a:lnTo>
                  <a:lnTo>
                    <a:pt x="130" y="126"/>
                  </a:lnTo>
                  <a:lnTo>
                    <a:pt x="132" y="118"/>
                  </a:lnTo>
                  <a:lnTo>
                    <a:pt x="132" y="118"/>
                  </a:lnTo>
                  <a:lnTo>
                    <a:pt x="133" y="110"/>
                  </a:lnTo>
                  <a:lnTo>
                    <a:pt x="132" y="102"/>
                  </a:lnTo>
                  <a:lnTo>
                    <a:pt x="130" y="95"/>
                  </a:lnTo>
                  <a:lnTo>
                    <a:pt x="126" y="87"/>
                  </a:lnTo>
                  <a:lnTo>
                    <a:pt x="126" y="87"/>
                  </a:lnTo>
                  <a:lnTo>
                    <a:pt x="117" y="92"/>
                  </a:lnTo>
                  <a:lnTo>
                    <a:pt x="108" y="95"/>
                  </a:lnTo>
                  <a:lnTo>
                    <a:pt x="99" y="97"/>
                  </a:lnTo>
                  <a:lnTo>
                    <a:pt x="91" y="97"/>
                  </a:lnTo>
                  <a:lnTo>
                    <a:pt x="82" y="96"/>
                  </a:lnTo>
                  <a:lnTo>
                    <a:pt x="73" y="94"/>
                  </a:lnTo>
                  <a:lnTo>
                    <a:pt x="64" y="90"/>
                  </a:lnTo>
                  <a:lnTo>
                    <a:pt x="56" y="85"/>
                  </a:lnTo>
                  <a:lnTo>
                    <a:pt x="56" y="85"/>
                  </a:lnTo>
                  <a:close/>
                  <a:moveTo>
                    <a:pt x="198" y="107"/>
                  </a:moveTo>
                  <a:lnTo>
                    <a:pt x="198" y="107"/>
                  </a:lnTo>
                  <a:lnTo>
                    <a:pt x="195" y="99"/>
                  </a:lnTo>
                  <a:lnTo>
                    <a:pt x="190" y="93"/>
                  </a:lnTo>
                  <a:lnTo>
                    <a:pt x="184" y="88"/>
                  </a:lnTo>
                  <a:lnTo>
                    <a:pt x="177" y="84"/>
                  </a:lnTo>
                  <a:lnTo>
                    <a:pt x="177" y="84"/>
                  </a:lnTo>
                  <a:lnTo>
                    <a:pt x="165" y="81"/>
                  </a:lnTo>
                  <a:lnTo>
                    <a:pt x="152" y="79"/>
                  </a:lnTo>
                  <a:lnTo>
                    <a:pt x="152" y="79"/>
                  </a:lnTo>
                  <a:lnTo>
                    <a:pt x="147" y="78"/>
                  </a:lnTo>
                  <a:lnTo>
                    <a:pt x="142" y="78"/>
                  </a:lnTo>
                  <a:lnTo>
                    <a:pt x="137" y="80"/>
                  </a:lnTo>
                  <a:lnTo>
                    <a:pt x="133" y="84"/>
                  </a:lnTo>
                  <a:lnTo>
                    <a:pt x="133" y="84"/>
                  </a:lnTo>
                  <a:lnTo>
                    <a:pt x="138" y="100"/>
                  </a:lnTo>
                  <a:lnTo>
                    <a:pt x="139" y="109"/>
                  </a:lnTo>
                  <a:lnTo>
                    <a:pt x="139" y="118"/>
                  </a:lnTo>
                  <a:lnTo>
                    <a:pt x="139" y="118"/>
                  </a:lnTo>
                  <a:lnTo>
                    <a:pt x="139" y="120"/>
                  </a:lnTo>
                  <a:lnTo>
                    <a:pt x="140" y="121"/>
                  </a:lnTo>
                  <a:lnTo>
                    <a:pt x="141" y="123"/>
                  </a:lnTo>
                  <a:lnTo>
                    <a:pt x="143" y="124"/>
                  </a:lnTo>
                  <a:lnTo>
                    <a:pt x="143" y="124"/>
                  </a:lnTo>
                  <a:lnTo>
                    <a:pt x="167" y="134"/>
                  </a:lnTo>
                  <a:lnTo>
                    <a:pt x="167" y="134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81" y="134"/>
                  </a:lnTo>
                  <a:lnTo>
                    <a:pt x="185" y="132"/>
                  </a:lnTo>
                  <a:lnTo>
                    <a:pt x="185" y="132"/>
                  </a:lnTo>
                  <a:lnTo>
                    <a:pt x="189" y="130"/>
                  </a:lnTo>
                  <a:lnTo>
                    <a:pt x="191" y="127"/>
                  </a:lnTo>
                  <a:lnTo>
                    <a:pt x="196" y="121"/>
                  </a:lnTo>
                  <a:lnTo>
                    <a:pt x="199" y="114"/>
                  </a:lnTo>
                  <a:lnTo>
                    <a:pt x="199" y="110"/>
                  </a:lnTo>
                  <a:lnTo>
                    <a:pt x="198" y="107"/>
                  </a:lnTo>
                  <a:lnTo>
                    <a:pt x="198" y="107"/>
                  </a:lnTo>
                  <a:close/>
                  <a:moveTo>
                    <a:pt x="42" y="132"/>
                  </a:moveTo>
                  <a:lnTo>
                    <a:pt x="42" y="132"/>
                  </a:lnTo>
                  <a:lnTo>
                    <a:pt x="39" y="125"/>
                  </a:lnTo>
                  <a:lnTo>
                    <a:pt x="38" y="118"/>
                  </a:lnTo>
                  <a:lnTo>
                    <a:pt x="38" y="111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3" y="95"/>
                  </a:lnTo>
                  <a:lnTo>
                    <a:pt x="47" y="86"/>
                  </a:lnTo>
                  <a:lnTo>
                    <a:pt x="47" y="86"/>
                  </a:lnTo>
                  <a:lnTo>
                    <a:pt x="37" y="90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1" y="97"/>
                  </a:lnTo>
                  <a:lnTo>
                    <a:pt x="16" y="102"/>
                  </a:lnTo>
                  <a:lnTo>
                    <a:pt x="11" y="107"/>
                  </a:lnTo>
                  <a:lnTo>
                    <a:pt x="8" y="112"/>
                  </a:lnTo>
                  <a:lnTo>
                    <a:pt x="5" y="118"/>
                  </a:lnTo>
                  <a:lnTo>
                    <a:pt x="2" y="124"/>
                  </a:lnTo>
                  <a:lnTo>
                    <a:pt x="1" y="131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3"/>
                  </a:lnTo>
                  <a:lnTo>
                    <a:pt x="2" y="147"/>
                  </a:lnTo>
                  <a:lnTo>
                    <a:pt x="6" y="149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6" y="149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2" y="137"/>
                  </a:lnTo>
                  <a:lnTo>
                    <a:pt x="43" y="135"/>
                  </a:lnTo>
                  <a:lnTo>
                    <a:pt x="43" y="134"/>
                  </a:lnTo>
                  <a:lnTo>
                    <a:pt x="42" y="132"/>
                  </a:lnTo>
                  <a:lnTo>
                    <a:pt x="42" y="132"/>
                  </a:lnTo>
                  <a:close/>
                </a:path>
              </a:pathLst>
            </a:custGeom>
            <a:solidFill>
              <a:srgbClr val="E1F4F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7" name="Freeform 25"/>
            <p:cNvSpPr>
              <a:spLocks noEditPoints="1"/>
            </p:cNvSpPr>
            <p:nvPr/>
          </p:nvSpPr>
          <p:spPr bwMode="auto">
            <a:xfrm>
              <a:off x="1869" y="979"/>
              <a:ext cx="136" cy="92"/>
            </a:xfrm>
            <a:custGeom>
              <a:avLst/>
              <a:gdLst/>
              <a:ahLst/>
              <a:cxnLst>
                <a:cxn ang="0">
                  <a:pos x="49" y="51"/>
                </a:cxn>
                <a:cxn ang="0">
                  <a:pos x="45" y="48"/>
                </a:cxn>
                <a:cxn ang="0">
                  <a:pos x="38" y="44"/>
                </a:cxn>
                <a:cxn ang="0">
                  <a:pos x="46" y="43"/>
                </a:cxn>
                <a:cxn ang="0">
                  <a:pos x="50" y="39"/>
                </a:cxn>
                <a:cxn ang="0">
                  <a:pos x="51" y="30"/>
                </a:cxn>
                <a:cxn ang="0">
                  <a:pos x="43" y="22"/>
                </a:cxn>
                <a:cxn ang="0">
                  <a:pos x="21" y="10"/>
                </a:cxn>
                <a:cxn ang="0">
                  <a:pos x="14" y="10"/>
                </a:cxn>
                <a:cxn ang="0">
                  <a:pos x="4" y="15"/>
                </a:cxn>
                <a:cxn ang="0">
                  <a:pos x="0" y="25"/>
                </a:cxn>
                <a:cxn ang="0">
                  <a:pos x="1" y="42"/>
                </a:cxn>
                <a:cxn ang="0">
                  <a:pos x="4" y="69"/>
                </a:cxn>
                <a:cxn ang="0">
                  <a:pos x="3" y="84"/>
                </a:cxn>
                <a:cxn ang="0">
                  <a:pos x="7" y="90"/>
                </a:cxn>
                <a:cxn ang="0">
                  <a:pos x="14" y="92"/>
                </a:cxn>
                <a:cxn ang="0">
                  <a:pos x="44" y="81"/>
                </a:cxn>
                <a:cxn ang="0">
                  <a:pos x="51" y="59"/>
                </a:cxn>
                <a:cxn ang="0">
                  <a:pos x="50" y="53"/>
                </a:cxn>
                <a:cxn ang="0">
                  <a:pos x="41" y="58"/>
                </a:cxn>
                <a:cxn ang="0">
                  <a:pos x="50" y="60"/>
                </a:cxn>
                <a:cxn ang="0">
                  <a:pos x="44" y="61"/>
                </a:cxn>
                <a:cxn ang="0">
                  <a:pos x="38" y="61"/>
                </a:cxn>
                <a:cxn ang="0">
                  <a:pos x="136" y="58"/>
                </a:cxn>
                <a:cxn ang="0">
                  <a:pos x="132" y="76"/>
                </a:cxn>
                <a:cxn ang="0">
                  <a:pos x="129" y="81"/>
                </a:cxn>
                <a:cxn ang="0">
                  <a:pos x="124" y="83"/>
                </a:cxn>
                <a:cxn ang="0">
                  <a:pos x="96" y="79"/>
                </a:cxn>
                <a:cxn ang="0">
                  <a:pos x="89" y="75"/>
                </a:cxn>
                <a:cxn ang="0">
                  <a:pos x="90" y="58"/>
                </a:cxn>
                <a:cxn ang="0">
                  <a:pos x="97" y="49"/>
                </a:cxn>
                <a:cxn ang="0">
                  <a:pos x="102" y="44"/>
                </a:cxn>
                <a:cxn ang="0">
                  <a:pos x="103" y="39"/>
                </a:cxn>
                <a:cxn ang="0">
                  <a:pos x="90" y="50"/>
                </a:cxn>
                <a:cxn ang="0">
                  <a:pos x="92" y="41"/>
                </a:cxn>
                <a:cxn ang="0">
                  <a:pos x="96" y="37"/>
                </a:cxn>
                <a:cxn ang="0">
                  <a:pos x="96" y="31"/>
                </a:cxn>
                <a:cxn ang="0">
                  <a:pos x="89" y="27"/>
                </a:cxn>
                <a:cxn ang="0">
                  <a:pos x="91" y="17"/>
                </a:cxn>
                <a:cxn ang="0">
                  <a:pos x="99" y="10"/>
                </a:cxn>
                <a:cxn ang="0">
                  <a:pos x="111" y="6"/>
                </a:cxn>
                <a:cxn ang="0">
                  <a:pos x="120" y="1"/>
                </a:cxn>
                <a:cxn ang="0">
                  <a:pos x="127" y="2"/>
                </a:cxn>
                <a:cxn ang="0">
                  <a:pos x="132" y="12"/>
                </a:cxn>
                <a:cxn ang="0">
                  <a:pos x="136" y="19"/>
                </a:cxn>
                <a:cxn ang="0">
                  <a:pos x="136" y="25"/>
                </a:cxn>
                <a:cxn ang="0">
                  <a:pos x="136" y="51"/>
                </a:cxn>
                <a:cxn ang="0">
                  <a:pos x="84" y="27"/>
                </a:cxn>
                <a:cxn ang="0">
                  <a:pos x="64" y="75"/>
                </a:cxn>
                <a:cxn ang="0">
                  <a:pos x="58" y="75"/>
                </a:cxn>
                <a:cxn ang="0">
                  <a:pos x="56" y="70"/>
                </a:cxn>
                <a:cxn ang="0">
                  <a:pos x="55" y="38"/>
                </a:cxn>
                <a:cxn ang="0">
                  <a:pos x="56" y="24"/>
                </a:cxn>
                <a:cxn ang="0">
                  <a:pos x="81" y="21"/>
                </a:cxn>
                <a:cxn ang="0">
                  <a:pos x="84" y="27"/>
                </a:cxn>
              </a:cxnLst>
              <a:rect l="0" t="0" r="r" b="b"/>
              <a:pathLst>
                <a:path w="136" h="92">
                  <a:moveTo>
                    <a:pt x="50" y="53"/>
                  </a:moveTo>
                  <a:lnTo>
                    <a:pt x="50" y="53"/>
                  </a:lnTo>
                  <a:lnTo>
                    <a:pt x="49" y="51"/>
                  </a:lnTo>
                  <a:lnTo>
                    <a:pt x="48" y="49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8" y="44"/>
                  </a:lnTo>
                  <a:lnTo>
                    <a:pt x="40" y="43"/>
                  </a:lnTo>
                  <a:lnTo>
                    <a:pt x="43" y="43"/>
                  </a:lnTo>
                  <a:lnTo>
                    <a:pt x="46" y="43"/>
                  </a:lnTo>
                  <a:lnTo>
                    <a:pt x="49" y="44"/>
                  </a:lnTo>
                  <a:lnTo>
                    <a:pt x="49" y="44"/>
                  </a:lnTo>
                  <a:lnTo>
                    <a:pt x="50" y="39"/>
                  </a:lnTo>
                  <a:lnTo>
                    <a:pt x="51" y="34"/>
                  </a:lnTo>
                  <a:lnTo>
                    <a:pt x="51" y="34"/>
                  </a:lnTo>
                  <a:lnTo>
                    <a:pt x="51" y="30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3" y="22"/>
                  </a:lnTo>
                  <a:lnTo>
                    <a:pt x="36" y="17"/>
                  </a:lnTo>
                  <a:lnTo>
                    <a:pt x="29" y="13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7" y="9"/>
                  </a:lnTo>
                  <a:lnTo>
                    <a:pt x="14" y="10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3" y="60"/>
                  </a:lnTo>
                  <a:lnTo>
                    <a:pt x="4" y="69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3" y="84"/>
                  </a:lnTo>
                  <a:lnTo>
                    <a:pt x="4" y="87"/>
                  </a:lnTo>
                  <a:lnTo>
                    <a:pt x="5" y="89"/>
                  </a:lnTo>
                  <a:lnTo>
                    <a:pt x="7" y="90"/>
                  </a:lnTo>
                  <a:lnTo>
                    <a:pt x="9" y="91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25" y="90"/>
                  </a:lnTo>
                  <a:lnTo>
                    <a:pt x="35" y="86"/>
                  </a:lnTo>
                  <a:lnTo>
                    <a:pt x="44" y="81"/>
                  </a:lnTo>
                  <a:lnTo>
                    <a:pt x="53" y="76"/>
                  </a:lnTo>
                  <a:lnTo>
                    <a:pt x="53" y="76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0" y="53"/>
                  </a:lnTo>
                  <a:lnTo>
                    <a:pt x="50" y="53"/>
                  </a:lnTo>
                  <a:close/>
                  <a:moveTo>
                    <a:pt x="38" y="61"/>
                  </a:moveTo>
                  <a:lnTo>
                    <a:pt x="38" y="61"/>
                  </a:lnTo>
                  <a:lnTo>
                    <a:pt x="41" y="58"/>
                  </a:lnTo>
                  <a:lnTo>
                    <a:pt x="44" y="57"/>
                  </a:lnTo>
                  <a:lnTo>
                    <a:pt x="46" y="58"/>
                  </a:lnTo>
                  <a:lnTo>
                    <a:pt x="50" y="60"/>
                  </a:lnTo>
                  <a:lnTo>
                    <a:pt x="50" y="60"/>
                  </a:lnTo>
                  <a:lnTo>
                    <a:pt x="47" y="62"/>
                  </a:lnTo>
                  <a:lnTo>
                    <a:pt x="44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8" y="61"/>
                  </a:lnTo>
                  <a:close/>
                  <a:moveTo>
                    <a:pt x="136" y="51"/>
                  </a:moveTo>
                  <a:lnTo>
                    <a:pt x="136" y="51"/>
                  </a:lnTo>
                  <a:lnTo>
                    <a:pt x="136" y="58"/>
                  </a:lnTo>
                  <a:lnTo>
                    <a:pt x="136" y="64"/>
                  </a:lnTo>
                  <a:lnTo>
                    <a:pt x="134" y="70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1" y="79"/>
                  </a:lnTo>
                  <a:lnTo>
                    <a:pt x="129" y="81"/>
                  </a:lnTo>
                  <a:lnTo>
                    <a:pt x="127" y="82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16" y="83"/>
                  </a:lnTo>
                  <a:lnTo>
                    <a:pt x="106" y="81"/>
                  </a:lnTo>
                  <a:lnTo>
                    <a:pt x="96" y="79"/>
                  </a:lnTo>
                  <a:lnTo>
                    <a:pt x="89" y="76"/>
                  </a:lnTo>
                  <a:lnTo>
                    <a:pt x="89" y="76"/>
                  </a:lnTo>
                  <a:lnTo>
                    <a:pt x="89" y="75"/>
                  </a:lnTo>
                  <a:lnTo>
                    <a:pt x="89" y="75"/>
                  </a:lnTo>
                  <a:lnTo>
                    <a:pt x="88" y="66"/>
                  </a:lnTo>
                  <a:lnTo>
                    <a:pt x="90" y="58"/>
                  </a:lnTo>
                  <a:lnTo>
                    <a:pt x="92" y="55"/>
                  </a:lnTo>
                  <a:lnTo>
                    <a:pt x="94" y="52"/>
                  </a:lnTo>
                  <a:lnTo>
                    <a:pt x="97" y="49"/>
                  </a:lnTo>
                  <a:lnTo>
                    <a:pt x="101" y="46"/>
                  </a:lnTo>
                  <a:lnTo>
                    <a:pt x="101" y="46"/>
                  </a:lnTo>
                  <a:lnTo>
                    <a:pt x="102" y="44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90" y="47"/>
                  </a:lnTo>
                  <a:lnTo>
                    <a:pt x="91" y="44"/>
                  </a:lnTo>
                  <a:lnTo>
                    <a:pt x="92" y="41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89" y="27"/>
                  </a:lnTo>
                  <a:lnTo>
                    <a:pt x="89" y="24"/>
                  </a:lnTo>
                  <a:lnTo>
                    <a:pt x="90" y="20"/>
                  </a:lnTo>
                  <a:lnTo>
                    <a:pt x="91" y="17"/>
                  </a:lnTo>
                  <a:lnTo>
                    <a:pt x="94" y="15"/>
                  </a:lnTo>
                  <a:lnTo>
                    <a:pt x="96" y="12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105" y="8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20" y="1"/>
                  </a:lnTo>
                  <a:lnTo>
                    <a:pt x="120" y="1"/>
                  </a:lnTo>
                  <a:lnTo>
                    <a:pt x="123" y="0"/>
                  </a:lnTo>
                  <a:lnTo>
                    <a:pt x="126" y="0"/>
                  </a:lnTo>
                  <a:lnTo>
                    <a:pt x="127" y="2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32" y="12"/>
                  </a:lnTo>
                  <a:lnTo>
                    <a:pt x="133" y="16"/>
                  </a:lnTo>
                  <a:lnTo>
                    <a:pt x="136" y="19"/>
                  </a:lnTo>
                  <a:lnTo>
                    <a:pt x="136" y="19"/>
                  </a:lnTo>
                  <a:lnTo>
                    <a:pt x="136" y="22"/>
                  </a:lnTo>
                  <a:lnTo>
                    <a:pt x="136" y="25"/>
                  </a:lnTo>
                  <a:lnTo>
                    <a:pt x="136" y="25"/>
                  </a:lnTo>
                  <a:lnTo>
                    <a:pt x="135" y="32"/>
                  </a:lnTo>
                  <a:lnTo>
                    <a:pt x="134" y="38"/>
                  </a:lnTo>
                  <a:lnTo>
                    <a:pt x="136" y="51"/>
                  </a:lnTo>
                  <a:lnTo>
                    <a:pt x="136" y="51"/>
                  </a:lnTo>
                  <a:close/>
                  <a:moveTo>
                    <a:pt x="84" y="27"/>
                  </a:moveTo>
                  <a:lnTo>
                    <a:pt x="84" y="27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1" y="75"/>
                  </a:lnTo>
                  <a:lnTo>
                    <a:pt x="58" y="75"/>
                  </a:lnTo>
                  <a:lnTo>
                    <a:pt x="57" y="73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5" y="54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6" y="31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3" y="22"/>
                  </a:lnTo>
                  <a:lnTo>
                    <a:pt x="84" y="24"/>
                  </a:lnTo>
                  <a:lnTo>
                    <a:pt x="84" y="27"/>
                  </a:lnTo>
                  <a:lnTo>
                    <a:pt x="84" y="27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8" name="Freeform 26"/>
            <p:cNvSpPr>
              <a:spLocks/>
            </p:cNvSpPr>
            <p:nvPr/>
          </p:nvSpPr>
          <p:spPr bwMode="auto">
            <a:xfrm>
              <a:off x="2051" y="1512"/>
              <a:ext cx="60" cy="40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59" y="0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60" y="10"/>
                </a:cxn>
                <a:cxn ang="0">
                  <a:pos x="59" y="13"/>
                </a:cxn>
                <a:cxn ang="0">
                  <a:pos x="58" y="16"/>
                </a:cxn>
                <a:cxn ang="0">
                  <a:pos x="56" y="18"/>
                </a:cxn>
                <a:cxn ang="0">
                  <a:pos x="54" y="20"/>
                </a:cxn>
                <a:cxn ang="0">
                  <a:pos x="45" y="24"/>
                </a:cxn>
                <a:cxn ang="0">
                  <a:pos x="45" y="24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1" y="33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6" y="37"/>
                </a:cxn>
                <a:cxn ang="0">
                  <a:pos x="11" y="39"/>
                </a:cxn>
                <a:cxn ang="0">
                  <a:pos x="6" y="40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36"/>
                </a:cxn>
                <a:cxn ang="0">
                  <a:pos x="1" y="32"/>
                </a:cxn>
                <a:cxn ang="0">
                  <a:pos x="2" y="24"/>
                </a:cxn>
                <a:cxn ang="0">
                  <a:pos x="2" y="24"/>
                </a:cxn>
                <a:cxn ang="0">
                  <a:pos x="4" y="22"/>
                </a:cxn>
                <a:cxn ang="0">
                  <a:pos x="6" y="20"/>
                </a:cxn>
                <a:cxn ang="0">
                  <a:pos x="6" y="20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59" y="0"/>
                </a:cxn>
                <a:cxn ang="0">
                  <a:pos x="59" y="0"/>
                </a:cxn>
              </a:cxnLst>
              <a:rect l="0" t="0" r="r" b="b"/>
              <a:pathLst>
                <a:path w="60" h="40">
                  <a:moveTo>
                    <a:pt x="59" y="0"/>
                  </a:moveTo>
                  <a:lnTo>
                    <a:pt x="59" y="0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60" y="10"/>
                  </a:lnTo>
                  <a:lnTo>
                    <a:pt x="59" y="13"/>
                  </a:lnTo>
                  <a:lnTo>
                    <a:pt x="58" y="16"/>
                  </a:lnTo>
                  <a:lnTo>
                    <a:pt x="56" y="18"/>
                  </a:lnTo>
                  <a:lnTo>
                    <a:pt x="54" y="20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6" y="37"/>
                  </a:lnTo>
                  <a:lnTo>
                    <a:pt x="11" y="39"/>
                  </a:lnTo>
                  <a:lnTo>
                    <a:pt x="6" y="40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1" y="3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59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9" name="Freeform 27"/>
            <p:cNvSpPr>
              <a:spLocks noEditPoints="1"/>
            </p:cNvSpPr>
            <p:nvPr/>
          </p:nvSpPr>
          <p:spPr bwMode="auto">
            <a:xfrm>
              <a:off x="1515" y="1455"/>
              <a:ext cx="155" cy="256"/>
            </a:xfrm>
            <a:custGeom>
              <a:avLst/>
              <a:gdLst/>
              <a:ahLst/>
              <a:cxnLst>
                <a:cxn ang="0">
                  <a:pos x="143" y="249"/>
                </a:cxn>
                <a:cxn ang="0">
                  <a:pos x="139" y="252"/>
                </a:cxn>
                <a:cxn ang="0">
                  <a:pos x="113" y="256"/>
                </a:cxn>
                <a:cxn ang="0">
                  <a:pos x="113" y="233"/>
                </a:cxn>
                <a:cxn ang="0">
                  <a:pos x="110" y="173"/>
                </a:cxn>
                <a:cxn ang="0">
                  <a:pos x="103" y="140"/>
                </a:cxn>
                <a:cxn ang="0">
                  <a:pos x="85" y="106"/>
                </a:cxn>
                <a:cxn ang="0">
                  <a:pos x="81" y="98"/>
                </a:cxn>
                <a:cxn ang="0">
                  <a:pos x="111" y="101"/>
                </a:cxn>
                <a:cxn ang="0">
                  <a:pos x="125" y="124"/>
                </a:cxn>
                <a:cxn ang="0">
                  <a:pos x="137" y="161"/>
                </a:cxn>
                <a:cxn ang="0">
                  <a:pos x="144" y="193"/>
                </a:cxn>
                <a:cxn ang="0">
                  <a:pos x="145" y="207"/>
                </a:cxn>
                <a:cxn ang="0">
                  <a:pos x="144" y="247"/>
                </a:cxn>
                <a:cxn ang="0">
                  <a:pos x="152" y="27"/>
                </a:cxn>
                <a:cxn ang="0">
                  <a:pos x="138" y="33"/>
                </a:cxn>
                <a:cxn ang="0">
                  <a:pos x="106" y="53"/>
                </a:cxn>
                <a:cxn ang="0">
                  <a:pos x="103" y="59"/>
                </a:cxn>
                <a:cxn ang="0">
                  <a:pos x="105" y="66"/>
                </a:cxn>
                <a:cxn ang="0">
                  <a:pos x="106" y="83"/>
                </a:cxn>
                <a:cxn ang="0">
                  <a:pos x="107" y="87"/>
                </a:cxn>
                <a:cxn ang="0">
                  <a:pos x="119" y="90"/>
                </a:cxn>
                <a:cxn ang="0">
                  <a:pos x="124" y="88"/>
                </a:cxn>
                <a:cxn ang="0">
                  <a:pos x="130" y="88"/>
                </a:cxn>
                <a:cxn ang="0">
                  <a:pos x="137" y="87"/>
                </a:cxn>
                <a:cxn ang="0">
                  <a:pos x="155" y="67"/>
                </a:cxn>
                <a:cxn ang="0">
                  <a:pos x="152" y="27"/>
                </a:cxn>
                <a:cxn ang="0">
                  <a:pos x="91" y="55"/>
                </a:cxn>
                <a:cxn ang="0">
                  <a:pos x="87" y="24"/>
                </a:cxn>
                <a:cxn ang="0">
                  <a:pos x="75" y="5"/>
                </a:cxn>
                <a:cxn ang="0">
                  <a:pos x="60" y="5"/>
                </a:cxn>
                <a:cxn ang="0">
                  <a:pos x="43" y="20"/>
                </a:cxn>
                <a:cxn ang="0">
                  <a:pos x="38" y="29"/>
                </a:cxn>
                <a:cxn ang="0">
                  <a:pos x="43" y="38"/>
                </a:cxn>
                <a:cxn ang="0">
                  <a:pos x="60" y="60"/>
                </a:cxn>
                <a:cxn ang="0">
                  <a:pos x="70" y="60"/>
                </a:cxn>
                <a:cxn ang="0">
                  <a:pos x="91" y="55"/>
                </a:cxn>
                <a:cxn ang="0">
                  <a:pos x="53" y="73"/>
                </a:cxn>
                <a:cxn ang="0">
                  <a:pos x="37" y="74"/>
                </a:cxn>
                <a:cxn ang="0">
                  <a:pos x="22" y="77"/>
                </a:cxn>
                <a:cxn ang="0">
                  <a:pos x="0" y="86"/>
                </a:cxn>
                <a:cxn ang="0">
                  <a:pos x="14" y="113"/>
                </a:cxn>
                <a:cxn ang="0">
                  <a:pos x="59" y="92"/>
                </a:cxn>
                <a:cxn ang="0">
                  <a:pos x="63" y="89"/>
                </a:cxn>
                <a:cxn ang="0">
                  <a:pos x="64" y="85"/>
                </a:cxn>
                <a:cxn ang="0">
                  <a:pos x="58" y="74"/>
                </a:cxn>
                <a:cxn ang="0">
                  <a:pos x="99" y="91"/>
                </a:cxn>
                <a:cxn ang="0">
                  <a:pos x="100" y="70"/>
                </a:cxn>
                <a:cxn ang="0">
                  <a:pos x="96" y="61"/>
                </a:cxn>
                <a:cxn ang="0">
                  <a:pos x="85" y="60"/>
                </a:cxn>
                <a:cxn ang="0">
                  <a:pos x="74" y="63"/>
                </a:cxn>
                <a:cxn ang="0">
                  <a:pos x="69" y="73"/>
                </a:cxn>
                <a:cxn ang="0">
                  <a:pos x="71" y="92"/>
                </a:cxn>
                <a:cxn ang="0">
                  <a:pos x="99" y="91"/>
                </a:cxn>
              </a:cxnLst>
              <a:rect l="0" t="0" r="r" b="b"/>
              <a:pathLst>
                <a:path w="155" h="256">
                  <a:moveTo>
                    <a:pt x="144" y="247"/>
                  </a:moveTo>
                  <a:lnTo>
                    <a:pt x="144" y="247"/>
                  </a:lnTo>
                  <a:lnTo>
                    <a:pt x="143" y="249"/>
                  </a:lnTo>
                  <a:lnTo>
                    <a:pt x="142" y="251"/>
                  </a:lnTo>
                  <a:lnTo>
                    <a:pt x="141" y="252"/>
                  </a:lnTo>
                  <a:lnTo>
                    <a:pt x="139" y="252"/>
                  </a:lnTo>
                  <a:lnTo>
                    <a:pt x="139" y="252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2" y="244"/>
                  </a:lnTo>
                  <a:lnTo>
                    <a:pt x="113" y="233"/>
                  </a:lnTo>
                  <a:lnTo>
                    <a:pt x="113" y="233"/>
                  </a:lnTo>
                  <a:lnTo>
                    <a:pt x="114" y="213"/>
                  </a:lnTo>
                  <a:lnTo>
                    <a:pt x="113" y="192"/>
                  </a:lnTo>
                  <a:lnTo>
                    <a:pt x="110" y="173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103" y="140"/>
                  </a:lnTo>
                  <a:lnTo>
                    <a:pt x="98" y="128"/>
                  </a:lnTo>
                  <a:lnTo>
                    <a:pt x="92" y="117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105" y="95"/>
                  </a:lnTo>
                  <a:lnTo>
                    <a:pt x="105" y="95"/>
                  </a:lnTo>
                  <a:lnTo>
                    <a:pt x="111" y="101"/>
                  </a:lnTo>
                  <a:lnTo>
                    <a:pt x="116" y="108"/>
                  </a:lnTo>
                  <a:lnTo>
                    <a:pt x="121" y="115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32" y="142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41" y="177"/>
                  </a:lnTo>
                  <a:lnTo>
                    <a:pt x="144" y="193"/>
                  </a:lnTo>
                  <a:lnTo>
                    <a:pt x="144" y="193"/>
                  </a:lnTo>
                  <a:lnTo>
                    <a:pt x="145" y="200"/>
                  </a:lnTo>
                  <a:lnTo>
                    <a:pt x="145" y="207"/>
                  </a:lnTo>
                  <a:lnTo>
                    <a:pt x="145" y="220"/>
                  </a:lnTo>
                  <a:lnTo>
                    <a:pt x="144" y="234"/>
                  </a:lnTo>
                  <a:lnTo>
                    <a:pt x="144" y="247"/>
                  </a:lnTo>
                  <a:lnTo>
                    <a:pt x="144" y="247"/>
                  </a:lnTo>
                  <a:close/>
                  <a:moveTo>
                    <a:pt x="152" y="27"/>
                  </a:moveTo>
                  <a:lnTo>
                    <a:pt x="152" y="27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138" y="33"/>
                  </a:lnTo>
                  <a:lnTo>
                    <a:pt x="127" y="39"/>
                  </a:lnTo>
                  <a:lnTo>
                    <a:pt x="117" y="46"/>
                  </a:lnTo>
                  <a:lnTo>
                    <a:pt x="106" y="53"/>
                  </a:lnTo>
                  <a:lnTo>
                    <a:pt x="106" y="53"/>
                  </a:lnTo>
                  <a:lnTo>
                    <a:pt x="104" y="57"/>
                  </a:lnTo>
                  <a:lnTo>
                    <a:pt x="103" y="59"/>
                  </a:lnTo>
                  <a:lnTo>
                    <a:pt x="103" y="61"/>
                  </a:lnTo>
                  <a:lnTo>
                    <a:pt x="103" y="61"/>
                  </a:lnTo>
                  <a:lnTo>
                    <a:pt x="105" y="66"/>
                  </a:lnTo>
                  <a:lnTo>
                    <a:pt x="105" y="72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6" y="85"/>
                  </a:lnTo>
                  <a:lnTo>
                    <a:pt x="107" y="87"/>
                  </a:lnTo>
                  <a:lnTo>
                    <a:pt x="107" y="87"/>
                  </a:lnTo>
                  <a:lnTo>
                    <a:pt x="110" y="88"/>
                  </a:lnTo>
                  <a:lnTo>
                    <a:pt x="114" y="89"/>
                  </a:lnTo>
                  <a:lnTo>
                    <a:pt x="119" y="90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4" y="88"/>
                  </a:lnTo>
                  <a:lnTo>
                    <a:pt x="126" y="8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33" y="88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5" y="67"/>
                  </a:lnTo>
                  <a:lnTo>
                    <a:pt x="155" y="54"/>
                  </a:lnTo>
                  <a:lnTo>
                    <a:pt x="154" y="41"/>
                  </a:lnTo>
                  <a:lnTo>
                    <a:pt x="152" y="27"/>
                  </a:lnTo>
                  <a:lnTo>
                    <a:pt x="152" y="27"/>
                  </a:lnTo>
                  <a:close/>
                  <a:moveTo>
                    <a:pt x="91" y="55"/>
                  </a:moveTo>
                  <a:lnTo>
                    <a:pt x="91" y="55"/>
                  </a:lnTo>
                  <a:lnTo>
                    <a:pt x="90" y="39"/>
                  </a:lnTo>
                  <a:lnTo>
                    <a:pt x="89" y="32"/>
                  </a:lnTo>
                  <a:lnTo>
                    <a:pt x="87" y="24"/>
                  </a:lnTo>
                  <a:lnTo>
                    <a:pt x="84" y="17"/>
                  </a:lnTo>
                  <a:lnTo>
                    <a:pt x="80" y="11"/>
                  </a:lnTo>
                  <a:lnTo>
                    <a:pt x="75" y="5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51" y="12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8" y="29"/>
                  </a:lnTo>
                  <a:lnTo>
                    <a:pt x="39" y="33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2" y="49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70" y="60"/>
                  </a:lnTo>
                  <a:lnTo>
                    <a:pt x="77" y="57"/>
                  </a:lnTo>
                  <a:lnTo>
                    <a:pt x="84" y="56"/>
                  </a:lnTo>
                  <a:lnTo>
                    <a:pt x="91" y="55"/>
                  </a:lnTo>
                  <a:lnTo>
                    <a:pt x="91" y="55"/>
                  </a:lnTo>
                  <a:close/>
                  <a:moveTo>
                    <a:pt x="53" y="73"/>
                  </a:moveTo>
                  <a:lnTo>
                    <a:pt x="53" y="73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37" y="74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2" y="77"/>
                  </a:lnTo>
                  <a:lnTo>
                    <a:pt x="15" y="79"/>
                  </a:lnTo>
                  <a:lnTo>
                    <a:pt x="8" y="82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14" y="113"/>
                  </a:lnTo>
                  <a:lnTo>
                    <a:pt x="14" y="113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59" y="92"/>
                  </a:lnTo>
                  <a:lnTo>
                    <a:pt x="59" y="92"/>
                  </a:lnTo>
                  <a:lnTo>
                    <a:pt x="61" y="90"/>
                  </a:lnTo>
                  <a:lnTo>
                    <a:pt x="63" y="89"/>
                  </a:lnTo>
                  <a:lnTo>
                    <a:pt x="63" y="87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3" y="79"/>
                  </a:lnTo>
                  <a:lnTo>
                    <a:pt x="61" y="76"/>
                  </a:lnTo>
                  <a:lnTo>
                    <a:pt x="58" y="74"/>
                  </a:lnTo>
                  <a:lnTo>
                    <a:pt x="53" y="73"/>
                  </a:lnTo>
                  <a:lnTo>
                    <a:pt x="53" y="73"/>
                  </a:lnTo>
                  <a:close/>
                  <a:moveTo>
                    <a:pt x="99" y="91"/>
                  </a:moveTo>
                  <a:lnTo>
                    <a:pt x="99" y="91"/>
                  </a:lnTo>
                  <a:lnTo>
                    <a:pt x="100" y="77"/>
                  </a:lnTo>
                  <a:lnTo>
                    <a:pt x="100" y="70"/>
                  </a:lnTo>
                  <a:lnTo>
                    <a:pt x="98" y="64"/>
                  </a:lnTo>
                  <a:lnTo>
                    <a:pt x="98" y="64"/>
                  </a:lnTo>
                  <a:lnTo>
                    <a:pt x="96" y="61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85" y="60"/>
                  </a:lnTo>
                  <a:lnTo>
                    <a:pt x="77" y="62"/>
                  </a:lnTo>
                  <a:lnTo>
                    <a:pt x="77" y="62"/>
                  </a:lnTo>
                  <a:lnTo>
                    <a:pt x="74" y="63"/>
                  </a:lnTo>
                  <a:lnTo>
                    <a:pt x="71" y="66"/>
                  </a:lnTo>
                  <a:lnTo>
                    <a:pt x="70" y="69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92"/>
                  </a:lnTo>
                  <a:lnTo>
                    <a:pt x="71" y="92"/>
                  </a:lnTo>
                  <a:lnTo>
                    <a:pt x="78" y="93"/>
                  </a:lnTo>
                  <a:lnTo>
                    <a:pt x="85" y="93"/>
                  </a:lnTo>
                  <a:lnTo>
                    <a:pt x="99" y="91"/>
                  </a:lnTo>
                  <a:lnTo>
                    <a:pt x="99" y="91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Freeform 28"/>
            <p:cNvSpPr>
              <a:spLocks/>
            </p:cNvSpPr>
            <p:nvPr/>
          </p:nvSpPr>
          <p:spPr bwMode="auto">
            <a:xfrm>
              <a:off x="1903" y="1154"/>
              <a:ext cx="91" cy="17"/>
            </a:xfrm>
            <a:custGeom>
              <a:avLst/>
              <a:gdLst/>
              <a:ahLst/>
              <a:cxnLst>
                <a:cxn ang="0">
                  <a:pos x="91" y="7"/>
                </a:cxn>
                <a:cxn ang="0">
                  <a:pos x="91" y="7"/>
                </a:cxn>
                <a:cxn ang="0">
                  <a:pos x="83" y="10"/>
                </a:cxn>
                <a:cxn ang="0">
                  <a:pos x="75" y="13"/>
                </a:cxn>
                <a:cxn ang="0">
                  <a:pos x="66" y="14"/>
                </a:cxn>
                <a:cxn ang="0">
                  <a:pos x="58" y="16"/>
                </a:cxn>
                <a:cxn ang="0">
                  <a:pos x="58" y="16"/>
                </a:cxn>
                <a:cxn ang="0">
                  <a:pos x="31" y="17"/>
                </a:cxn>
                <a:cxn ang="0">
                  <a:pos x="18" y="17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25" y="7"/>
                </a:cxn>
                <a:cxn ang="0">
                  <a:pos x="43" y="7"/>
                </a:cxn>
                <a:cxn ang="0">
                  <a:pos x="62" y="4"/>
                </a:cxn>
                <a:cxn ang="0">
                  <a:pos x="80" y="1"/>
                </a:cxn>
                <a:cxn ang="0">
                  <a:pos x="80" y="1"/>
                </a:cxn>
                <a:cxn ang="0">
                  <a:pos x="83" y="1"/>
                </a:cxn>
                <a:cxn ang="0">
                  <a:pos x="83" y="1"/>
                </a:cxn>
                <a:cxn ang="0">
                  <a:pos x="87" y="0"/>
                </a:cxn>
                <a:cxn ang="0">
                  <a:pos x="90" y="1"/>
                </a:cxn>
                <a:cxn ang="0">
                  <a:pos x="91" y="3"/>
                </a:cxn>
                <a:cxn ang="0">
                  <a:pos x="91" y="7"/>
                </a:cxn>
                <a:cxn ang="0">
                  <a:pos x="91" y="7"/>
                </a:cxn>
              </a:cxnLst>
              <a:rect l="0" t="0" r="r" b="b"/>
              <a:pathLst>
                <a:path w="91" h="17">
                  <a:moveTo>
                    <a:pt x="91" y="7"/>
                  </a:moveTo>
                  <a:lnTo>
                    <a:pt x="91" y="7"/>
                  </a:lnTo>
                  <a:lnTo>
                    <a:pt x="83" y="10"/>
                  </a:lnTo>
                  <a:lnTo>
                    <a:pt x="75" y="13"/>
                  </a:lnTo>
                  <a:lnTo>
                    <a:pt x="66" y="14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31" y="17"/>
                  </a:lnTo>
                  <a:lnTo>
                    <a:pt x="18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7"/>
                  </a:lnTo>
                  <a:lnTo>
                    <a:pt x="0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25" y="7"/>
                  </a:lnTo>
                  <a:lnTo>
                    <a:pt x="43" y="7"/>
                  </a:lnTo>
                  <a:lnTo>
                    <a:pt x="62" y="4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87" y="0"/>
                  </a:lnTo>
                  <a:lnTo>
                    <a:pt x="90" y="1"/>
                  </a:lnTo>
                  <a:lnTo>
                    <a:pt x="91" y="3"/>
                  </a:lnTo>
                  <a:lnTo>
                    <a:pt x="91" y="7"/>
                  </a:lnTo>
                  <a:lnTo>
                    <a:pt x="91" y="7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1" name="Freeform 29"/>
            <p:cNvSpPr>
              <a:spLocks/>
            </p:cNvSpPr>
            <p:nvPr/>
          </p:nvSpPr>
          <p:spPr bwMode="auto">
            <a:xfrm>
              <a:off x="1312" y="685"/>
              <a:ext cx="60" cy="67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9" y="11"/>
                </a:cxn>
                <a:cxn ang="0">
                  <a:pos x="57" y="15"/>
                </a:cxn>
                <a:cxn ang="0">
                  <a:pos x="57" y="15"/>
                </a:cxn>
                <a:cxn ang="0">
                  <a:pos x="31" y="42"/>
                </a:cxn>
                <a:cxn ang="0">
                  <a:pos x="17" y="55"/>
                </a:cxn>
                <a:cxn ang="0">
                  <a:pos x="3" y="67"/>
                </a:cxn>
                <a:cxn ang="0">
                  <a:pos x="3" y="67"/>
                </a:cxn>
                <a:cxn ang="0">
                  <a:pos x="0" y="61"/>
                </a:cxn>
                <a:cxn ang="0">
                  <a:pos x="0" y="57"/>
                </a:cxn>
                <a:cxn ang="0">
                  <a:pos x="2" y="53"/>
                </a:cxn>
                <a:cxn ang="0">
                  <a:pos x="6" y="49"/>
                </a:cxn>
                <a:cxn ang="0">
                  <a:pos x="6" y="49"/>
                </a:cxn>
                <a:cxn ang="0">
                  <a:pos x="29" y="28"/>
                </a:cxn>
                <a:cxn ang="0">
                  <a:pos x="41" y="18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4" y="3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0" h="67">
                  <a:moveTo>
                    <a:pt x="57" y="0"/>
                  </a:moveTo>
                  <a:lnTo>
                    <a:pt x="57" y="0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59" y="11"/>
                  </a:lnTo>
                  <a:lnTo>
                    <a:pt x="57" y="15"/>
                  </a:lnTo>
                  <a:lnTo>
                    <a:pt x="57" y="15"/>
                  </a:lnTo>
                  <a:lnTo>
                    <a:pt x="31" y="42"/>
                  </a:lnTo>
                  <a:lnTo>
                    <a:pt x="17" y="55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0" y="61"/>
                  </a:lnTo>
                  <a:lnTo>
                    <a:pt x="0" y="57"/>
                  </a:lnTo>
                  <a:lnTo>
                    <a:pt x="2" y="53"/>
                  </a:lnTo>
                  <a:lnTo>
                    <a:pt x="6" y="49"/>
                  </a:lnTo>
                  <a:lnTo>
                    <a:pt x="6" y="49"/>
                  </a:lnTo>
                  <a:lnTo>
                    <a:pt x="29" y="28"/>
                  </a:lnTo>
                  <a:lnTo>
                    <a:pt x="41" y="1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2" name="Freeform 30"/>
            <p:cNvSpPr>
              <a:spLocks/>
            </p:cNvSpPr>
            <p:nvPr/>
          </p:nvSpPr>
          <p:spPr bwMode="auto">
            <a:xfrm>
              <a:off x="1516" y="1071"/>
              <a:ext cx="51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14" y="10"/>
                </a:cxn>
                <a:cxn ang="0">
                  <a:pos x="22" y="15"/>
                </a:cxn>
                <a:cxn ang="0">
                  <a:pos x="37" y="24"/>
                </a:cxn>
                <a:cxn ang="0">
                  <a:pos x="37" y="24"/>
                </a:cxn>
                <a:cxn ang="0">
                  <a:pos x="49" y="32"/>
                </a:cxn>
                <a:cxn ang="0">
                  <a:pos x="49" y="32"/>
                </a:cxn>
                <a:cxn ang="0">
                  <a:pos x="51" y="34"/>
                </a:cxn>
                <a:cxn ang="0">
                  <a:pos x="51" y="36"/>
                </a:cxn>
                <a:cxn ang="0">
                  <a:pos x="51" y="36"/>
                </a:cxn>
                <a:cxn ang="0">
                  <a:pos x="51" y="50"/>
                </a:cxn>
                <a:cxn ang="0">
                  <a:pos x="51" y="50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4" y="18"/>
                </a:cxn>
                <a:cxn ang="0">
                  <a:pos x="4" y="18"/>
                </a:cxn>
                <a:cxn ang="0">
                  <a:pos x="2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1" h="50">
                  <a:moveTo>
                    <a:pt x="0" y="0"/>
                  </a:moveTo>
                  <a:lnTo>
                    <a:pt x="0" y="0"/>
                  </a:lnTo>
                  <a:lnTo>
                    <a:pt x="7" y="5"/>
                  </a:lnTo>
                  <a:lnTo>
                    <a:pt x="7" y="5"/>
                  </a:lnTo>
                  <a:lnTo>
                    <a:pt x="14" y="10"/>
                  </a:lnTo>
                  <a:lnTo>
                    <a:pt x="22" y="15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49" y="32"/>
                  </a:lnTo>
                  <a:lnTo>
                    <a:pt x="49" y="32"/>
                  </a:lnTo>
                  <a:lnTo>
                    <a:pt x="51" y="34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3" name="Freeform 31"/>
            <p:cNvSpPr>
              <a:spLocks/>
            </p:cNvSpPr>
            <p:nvPr/>
          </p:nvSpPr>
          <p:spPr bwMode="auto">
            <a:xfrm>
              <a:off x="2054" y="1458"/>
              <a:ext cx="57" cy="4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6" y="13"/>
                </a:cxn>
                <a:cxn ang="0">
                  <a:pos x="55" y="15"/>
                </a:cxn>
                <a:cxn ang="0">
                  <a:pos x="55" y="15"/>
                </a:cxn>
                <a:cxn ang="0">
                  <a:pos x="42" y="23"/>
                </a:cxn>
                <a:cxn ang="0">
                  <a:pos x="29" y="30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3" y="28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57" h="43">
                  <a:moveTo>
                    <a:pt x="57" y="0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6" y="13"/>
                  </a:lnTo>
                  <a:lnTo>
                    <a:pt x="55" y="15"/>
                  </a:lnTo>
                  <a:lnTo>
                    <a:pt x="55" y="15"/>
                  </a:lnTo>
                  <a:lnTo>
                    <a:pt x="42" y="23"/>
                  </a:lnTo>
                  <a:lnTo>
                    <a:pt x="29" y="30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3" y="28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4" name="Freeform 32"/>
            <p:cNvSpPr>
              <a:spLocks noEditPoints="1"/>
            </p:cNvSpPr>
            <p:nvPr/>
          </p:nvSpPr>
          <p:spPr bwMode="auto">
            <a:xfrm>
              <a:off x="1801" y="616"/>
              <a:ext cx="187" cy="281"/>
            </a:xfrm>
            <a:custGeom>
              <a:avLst/>
              <a:gdLst/>
              <a:ahLst/>
              <a:cxnLst>
                <a:cxn ang="0">
                  <a:pos x="177" y="232"/>
                </a:cxn>
                <a:cxn ang="0">
                  <a:pos x="163" y="237"/>
                </a:cxn>
                <a:cxn ang="0">
                  <a:pos x="168" y="256"/>
                </a:cxn>
                <a:cxn ang="0">
                  <a:pos x="158" y="276"/>
                </a:cxn>
                <a:cxn ang="0">
                  <a:pos x="138" y="273"/>
                </a:cxn>
                <a:cxn ang="0">
                  <a:pos x="128" y="262"/>
                </a:cxn>
                <a:cxn ang="0">
                  <a:pos x="114" y="277"/>
                </a:cxn>
                <a:cxn ang="0">
                  <a:pos x="101" y="277"/>
                </a:cxn>
                <a:cxn ang="0">
                  <a:pos x="103" y="243"/>
                </a:cxn>
                <a:cxn ang="0">
                  <a:pos x="109" y="228"/>
                </a:cxn>
                <a:cxn ang="0">
                  <a:pos x="120" y="240"/>
                </a:cxn>
                <a:cxn ang="0">
                  <a:pos x="118" y="229"/>
                </a:cxn>
                <a:cxn ang="0">
                  <a:pos x="119" y="221"/>
                </a:cxn>
                <a:cxn ang="0">
                  <a:pos x="137" y="234"/>
                </a:cxn>
                <a:cxn ang="0">
                  <a:pos x="132" y="212"/>
                </a:cxn>
                <a:cxn ang="0">
                  <a:pos x="138" y="209"/>
                </a:cxn>
                <a:cxn ang="0">
                  <a:pos x="159" y="205"/>
                </a:cxn>
                <a:cxn ang="0">
                  <a:pos x="183" y="216"/>
                </a:cxn>
                <a:cxn ang="0">
                  <a:pos x="186" y="225"/>
                </a:cxn>
                <a:cxn ang="0">
                  <a:pos x="60" y="65"/>
                </a:cxn>
                <a:cxn ang="0">
                  <a:pos x="52" y="56"/>
                </a:cxn>
                <a:cxn ang="0">
                  <a:pos x="57" y="54"/>
                </a:cxn>
                <a:cxn ang="0">
                  <a:pos x="60" y="65"/>
                </a:cxn>
                <a:cxn ang="0">
                  <a:pos x="63" y="65"/>
                </a:cxn>
                <a:cxn ang="0">
                  <a:pos x="64" y="56"/>
                </a:cxn>
                <a:cxn ang="0">
                  <a:pos x="67" y="48"/>
                </a:cxn>
                <a:cxn ang="0">
                  <a:pos x="71" y="59"/>
                </a:cxn>
                <a:cxn ang="0">
                  <a:pos x="75" y="46"/>
                </a:cxn>
                <a:cxn ang="0">
                  <a:pos x="81" y="21"/>
                </a:cxn>
                <a:cxn ang="0">
                  <a:pos x="79" y="0"/>
                </a:cxn>
                <a:cxn ang="0">
                  <a:pos x="67" y="7"/>
                </a:cxn>
                <a:cxn ang="0">
                  <a:pos x="48" y="25"/>
                </a:cxn>
                <a:cxn ang="0">
                  <a:pos x="30" y="10"/>
                </a:cxn>
                <a:cxn ang="0">
                  <a:pos x="24" y="31"/>
                </a:cxn>
                <a:cxn ang="0">
                  <a:pos x="6" y="42"/>
                </a:cxn>
                <a:cxn ang="0">
                  <a:pos x="0" y="53"/>
                </a:cxn>
                <a:cxn ang="0">
                  <a:pos x="18" y="78"/>
                </a:cxn>
                <a:cxn ang="0">
                  <a:pos x="35" y="81"/>
                </a:cxn>
                <a:cxn ang="0">
                  <a:pos x="34" y="74"/>
                </a:cxn>
                <a:cxn ang="0">
                  <a:pos x="33" y="68"/>
                </a:cxn>
                <a:cxn ang="0">
                  <a:pos x="49" y="73"/>
                </a:cxn>
                <a:cxn ang="0">
                  <a:pos x="39" y="49"/>
                </a:cxn>
                <a:cxn ang="0">
                  <a:pos x="54" y="71"/>
                </a:cxn>
                <a:cxn ang="0">
                  <a:pos x="119" y="199"/>
                </a:cxn>
                <a:cxn ang="0">
                  <a:pos x="130" y="173"/>
                </a:cxn>
                <a:cxn ang="0">
                  <a:pos x="122" y="159"/>
                </a:cxn>
                <a:cxn ang="0">
                  <a:pos x="99" y="207"/>
                </a:cxn>
                <a:cxn ang="0">
                  <a:pos x="99" y="218"/>
                </a:cxn>
                <a:cxn ang="0">
                  <a:pos x="111" y="217"/>
                </a:cxn>
                <a:cxn ang="0">
                  <a:pos x="102" y="109"/>
                </a:cxn>
                <a:cxn ang="0">
                  <a:pos x="81" y="154"/>
                </a:cxn>
                <a:cxn ang="0">
                  <a:pos x="81" y="176"/>
                </a:cxn>
                <a:cxn ang="0">
                  <a:pos x="109" y="121"/>
                </a:cxn>
                <a:cxn ang="0">
                  <a:pos x="78" y="69"/>
                </a:cxn>
                <a:cxn ang="0">
                  <a:pos x="56" y="115"/>
                </a:cxn>
                <a:cxn ang="0">
                  <a:pos x="57" y="127"/>
                </a:cxn>
                <a:cxn ang="0">
                  <a:pos x="77" y="93"/>
                </a:cxn>
                <a:cxn ang="0">
                  <a:pos x="83" y="68"/>
                </a:cxn>
              </a:cxnLst>
              <a:rect l="0" t="0" r="r" b="b"/>
              <a:pathLst>
                <a:path w="187" h="281">
                  <a:moveTo>
                    <a:pt x="186" y="225"/>
                  </a:moveTo>
                  <a:lnTo>
                    <a:pt x="186" y="225"/>
                  </a:lnTo>
                  <a:lnTo>
                    <a:pt x="183" y="228"/>
                  </a:lnTo>
                  <a:lnTo>
                    <a:pt x="180" y="231"/>
                  </a:lnTo>
                  <a:lnTo>
                    <a:pt x="177" y="232"/>
                  </a:lnTo>
                  <a:lnTo>
                    <a:pt x="172" y="233"/>
                  </a:lnTo>
                  <a:lnTo>
                    <a:pt x="172" y="233"/>
                  </a:lnTo>
                  <a:lnTo>
                    <a:pt x="167" y="233"/>
                  </a:lnTo>
                  <a:lnTo>
                    <a:pt x="165" y="234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7" y="246"/>
                  </a:lnTo>
                  <a:lnTo>
                    <a:pt x="168" y="250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7" y="263"/>
                  </a:lnTo>
                  <a:lnTo>
                    <a:pt x="164" y="269"/>
                  </a:lnTo>
                  <a:lnTo>
                    <a:pt x="164" y="269"/>
                  </a:lnTo>
                  <a:lnTo>
                    <a:pt x="161" y="273"/>
                  </a:lnTo>
                  <a:lnTo>
                    <a:pt x="158" y="276"/>
                  </a:lnTo>
                  <a:lnTo>
                    <a:pt x="154" y="278"/>
                  </a:lnTo>
                  <a:lnTo>
                    <a:pt x="149" y="278"/>
                  </a:lnTo>
                  <a:lnTo>
                    <a:pt x="145" y="278"/>
                  </a:lnTo>
                  <a:lnTo>
                    <a:pt x="141" y="276"/>
                  </a:lnTo>
                  <a:lnTo>
                    <a:pt x="138" y="273"/>
                  </a:lnTo>
                  <a:lnTo>
                    <a:pt x="135" y="268"/>
                  </a:lnTo>
                  <a:lnTo>
                    <a:pt x="135" y="268"/>
                  </a:lnTo>
                  <a:lnTo>
                    <a:pt x="131" y="260"/>
                  </a:lnTo>
                  <a:lnTo>
                    <a:pt x="131" y="260"/>
                  </a:lnTo>
                  <a:lnTo>
                    <a:pt x="128" y="262"/>
                  </a:lnTo>
                  <a:lnTo>
                    <a:pt x="125" y="264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17" y="274"/>
                  </a:lnTo>
                  <a:lnTo>
                    <a:pt x="114" y="277"/>
                  </a:lnTo>
                  <a:lnTo>
                    <a:pt x="111" y="279"/>
                  </a:lnTo>
                  <a:lnTo>
                    <a:pt x="105" y="281"/>
                  </a:lnTo>
                  <a:lnTo>
                    <a:pt x="105" y="281"/>
                  </a:lnTo>
                  <a:lnTo>
                    <a:pt x="103" y="280"/>
                  </a:lnTo>
                  <a:lnTo>
                    <a:pt x="101" y="277"/>
                  </a:lnTo>
                  <a:lnTo>
                    <a:pt x="100" y="274"/>
                  </a:lnTo>
                  <a:lnTo>
                    <a:pt x="100" y="271"/>
                  </a:lnTo>
                  <a:lnTo>
                    <a:pt x="100" y="271"/>
                  </a:lnTo>
                  <a:lnTo>
                    <a:pt x="103" y="243"/>
                  </a:lnTo>
                  <a:lnTo>
                    <a:pt x="103" y="243"/>
                  </a:lnTo>
                  <a:lnTo>
                    <a:pt x="105" y="235"/>
                  </a:lnTo>
                  <a:lnTo>
                    <a:pt x="105" y="235"/>
                  </a:lnTo>
                  <a:lnTo>
                    <a:pt x="105" y="232"/>
                  </a:lnTo>
                  <a:lnTo>
                    <a:pt x="107" y="229"/>
                  </a:lnTo>
                  <a:lnTo>
                    <a:pt x="109" y="228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8" y="243"/>
                  </a:lnTo>
                  <a:lnTo>
                    <a:pt x="118" y="243"/>
                  </a:lnTo>
                  <a:lnTo>
                    <a:pt x="120" y="240"/>
                  </a:lnTo>
                  <a:lnTo>
                    <a:pt x="120" y="237"/>
                  </a:lnTo>
                  <a:lnTo>
                    <a:pt x="119" y="234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8" y="229"/>
                  </a:lnTo>
                  <a:lnTo>
                    <a:pt x="117" y="227"/>
                  </a:lnTo>
                  <a:lnTo>
                    <a:pt x="117" y="224"/>
                  </a:lnTo>
                  <a:lnTo>
                    <a:pt x="118" y="222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38" y="242"/>
                  </a:lnTo>
                  <a:lnTo>
                    <a:pt x="138" y="242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37" y="234"/>
                  </a:lnTo>
                  <a:lnTo>
                    <a:pt x="134" y="228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49" y="224"/>
                  </a:lnTo>
                  <a:lnTo>
                    <a:pt x="149" y="224"/>
                  </a:lnTo>
                  <a:lnTo>
                    <a:pt x="147" y="220"/>
                  </a:lnTo>
                  <a:lnTo>
                    <a:pt x="144" y="216"/>
                  </a:lnTo>
                  <a:lnTo>
                    <a:pt x="138" y="209"/>
                  </a:lnTo>
                  <a:lnTo>
                    <a:pt x="138" y="209"/>
                  </a:lnTo>
                  <a:lnTo>
                    <a:pt x="143" y="205"/>
                  </a:lnTo>
                  <a:lnTo>
                    <a:pt x="148" y="204"/>
                  </a:lnTo>
                  <a:lnTo>
                    <a:pt x="154" y="204"/>
                  </a:lnTo>
                  <a:lnTo>
                    <a:pt x="159" y="205"/>
                  </a:lnTo>
                  <a:lnTo>
                    <a:pt x="159" y="205"/>
                  </a:lnTo>
                  <a:lnTo>
                    <a:pt x="169" y="208"/>
                  </a:lnTo>
                  <a:lnTo>
                    <a:pt x="179" y="213"/>
                  </a:lnTo>
                  <a:lnTo>
                    <a:pt x="179" y="213"/>
                  </a:lnTo>
                  <a:lnTo>
                    <a:pt x="183" y="216"/>
                  </a:lnTo>
                  <a:lnTo>
                    <a:pt x="186" y="220"/>
                  </a:lnTo>
                  <a:lnTo>
                    <a:pt x="186" y="220"/>
                  </a:lnTo>
                  <a:lnTo>
                    <a:pt x="187" y="222"/>
                  </a:lnTo>
                  <a:lnTo>
                    <a:pt x="186" y="225"/>
                  </a:lnTo>
                  <a:lnTo>
                    <a:pt x="186" y="225"/>
                  </a:lnTo>
                  <a:close/>
                  <a:moveTo>
                    <a:pt x="54" y="71"/>
                  </a:moveTo>
                  <a:lnTo>
                    <a:pt x="54" y="71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58" y="66"/>
                  </a:lnTo>
                  <a:lnTo>
                    <a:pt x="58" y="66"/>
                  </a:lnTo>
                  <a:lnTo>
                    <a:pt x="55" y="62"/>
                  </a:lnTo>
                  <a:lnTo>
                    <a:pt x="52" y="56"/>
                  </a:lnTo>
                  <a:lnTo>
                    <a:pt x="50" y="49"/>
                  </a:lnTo>
                  <a:lnTo>
                    <a:pt x="50" y="42"/>
                  </a:lnTo>
                  <a:lnTo>
                    <a:pt x="50" y="42"/>
                  </a:lnTo>
                  <a:lnTo>
                    <a:pt x="54" y="48"/>
                  </a:lnTo>
                  <a:lnTo>
                    <a:pt x="57" y="54"/>
                  </a:lnTo>
                  <a:lnTo>
                    <a:pt x="59" y="59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3" y="65"/>
                  </a:lnTo>
                  <a:lnTo>
                    <a:pt x="64" y="64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0"/>
                  </a:lnTo>
                  <a:lnTo>
                    <a:pt x="64" y="47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7" y="48"/>
                  </a:lnTo>
                  <a:lnTo>
                    <a:pt x="67" y="53"/>
                  </a:lnTo>
                  <a:lnTo>
                    <a:pt x="68" y="57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1" y="59"/>
                  </a:lnTo>
                  <a:lnTo>
                    <a:pt x="73" y="57"/>
                  </a:lnTo>
                  <a:lnTo>
                    <a:pt x="74" y="55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75" y="46"/>
                  </a:lnTo>
                  <a:lnTo>
                    <a:pt x="76" y="41"/>
                  </a:lnTo>
                  <a:lnTo>
                    <a:pt x="76" y="41"/>
                  </a:lnTo>
                  <a:lnTo>
                    <a:pt x="79" y="3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2" y="16"/>
                  </a:lnTo>
                  <a:lnTo>
                    <a:pt x="82" y="10"/>
                  </a:lnTo>
                  <a:lnTo>
                    <a:pt x="81" y="5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75" y="1"/>
                  </a:lnTo>
                  <a:lnTo>
                    <a:pt x="72" y="2"/>
                  </a:lnTo>
                  <a:lnTo>
                    <a:pt x="70" y="4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48" y="25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4" y="31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9" y="40"/>
                  </a:lnTo>
                  <a:lnTo>
                    <a:pt x="9" y="40"/>
                  </a:lnTo>
                  <a:lnTo>
                    <a:pt x="6" y="42"/>
                  </a:lnTo>
                  <a:lnTo>
                    <a:pt x="2" y="46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4" y="64"/>
                  </a:lnTo>
                  <a:lnTo>
                    <a:pt x="7" y="68"/>
                  </a:lnTo>
                  <a:lnTo>
                    <a:pt x="10" y="72"/>
                  </a:lnTo>
                  <a:lnTo>
                    <a:pt x="13" y="75"/>
                  </a:lnTo>
                  <a:lnTo>
                    <a:pt x="18" y="78"/>
                  </a:lnTo>
                  <a:lnTo>
                    <a:pt x="23" y="80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32" y="82"/>
                  </a:lnTo>
                  <a:lnTo>
                    <a:pt x="35" y="81"/>
                  </a:lnTo>
                  <a:lnTo>
                    <a:pt x="37" y="80"/>
                  </a:lnTo>
                  <a:lnTo>
                    <a:pt x="40" y="78"/>
                  </a:lnTo>
                  <a:lnTo>
                    <a:pt x="40" y="78"/>
                  </a:lnTo>
                  <a:lnTo>
                    <a:pt x="37" y="75"/>
                  </a:lnTo>
                  <a:lnTo>
                    <a:pt x="34" y="74"/>
                  </a:lnTo>
                  <a:lnTo>
                    <a:pt x="31" y="71"/>
                  </a:lnTo>
                  <a:lnTo>
                    <a:pt x="31" y="70"/>
                  </a:lnTo>
                  <a:lnTo>
                    <a:pt x="30" y="68"/>
                  </a:lnTo>
                  <a:lnTo>
                    <a:pt x="30" y="68"/>
                  </a:lnTo>
                  <a:lnTo>
                    <a:pt x="33" y="68"/>
                  </a:lnTo>
                  <a:lnTo>
                    <a:pt x="35" y="69"/>
                  </a:lnTo>
                  <a:lnTo>
                    <a:pt x="39" y="71"/>
                  </a:lnTo>
                  <a:lnTo>
                    <a:pt x="44" y="73"/>
                  </a:lnTo>
                  <a:lnTo>
                    <a:pt x="46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39" y="51"/>
                  </a:lnTo>
                  <a:lnTo>
                    <a:pt x="39" y="49"/>
                  </a:lnTo>
                  <a:lnTo>
                    <a:pt x="40" y="46"/>
                  </a:lnTo>
                  <a:lnTo>
                    <a:pt x="40" y="46"/>
                  </a:lnTo>
                  <a:lnTo>
                    <a:pt x="45" y="52"/>
                  </a:lnTo>
                  <a:lnTo>
                    <a:pt x="48" y="58"/>
                  </a:lnTo>
                  <a:lnTo>
                    <a:pt x="54" y="71"/>
                  </a:lnTo>
                  <a:lnTo>
                    <a:pt x="54" y="71"/>
                  </a:lnTo>
                  <a:close/>
                  <a:moveTo>
                    <a:pt x="111" y="217"/>
                  </a:moveTo>
                  <a:lnTo>
                    <a:pt x="111" y="217"/>
                  </a:lnTo>
                  <a:lnTo>
                    <a:pt x="115" y="208"/>
                  </a:lnTo>
                  <a:lnTo>
                    <a:pt x="119" y="199"/>
                  </a:lnTo>
                  <a:lnTo>
                    <a:pt x="119" y="199"/>
                  </a:lnTo>
                  <a:lnTo>
                    <a:pt x="123" y="189"/>
                  </a:lnTo>
                  <a:lnTo>
                    <a:pt x="127" y="179"/>
                  </a:lnTo>
                  <a:lnTo>
                    <a:pt x="127" y="179"/>
                  </a:lnTo>
                  <a:lnTo>
                    <a:pt x="130" y="173"/>
                  </a:lnTo>
                  <a:lnTo>
                    <a:pt x="131" y="167"/>
                  </a:lnTo>
                  <a:lnTo>
                    <a:pt x="129" y="161"/>
                  </a:lnTo>
                  <a:lnTo>
                    <a:pt x="125" y="155"/>
                  </a:lnTo>
                  <a:lnTo>
                    <a:pt x="125" y="155"/>
                  </a:lnTo>
                  <a:lnTo>
                    <a:pt x="122" y="159"/>
                  </a:lnTo>
                  <a:lnTo>
                    <a:pt x="122" y="159"/>
                  </a:lnTo>
                  <a:lnTo>
                    <a:pt x="116" y="174"/>
                  </a:lnTo>
                  <a:lnTo>
                    <a:pt x="116" y="174"/>
                  </a:lnTo>
                  <a:lnTo>
                    <a:pt x="99" y="207"/>
                  </a:lnTo>
                  <a:lnTo>
                    <a:pt x="99" y="207"/>
                  </a:lnTo>
                  <a:lnTo>
                    <a:pt x="98" y="210"/>
                  </a:lnTo>
                  <a:lnTo>
                    <a:pt x="97" y="213"/>
                  </a:lnTo>
                  <a:lnTo>
                    <a:pt x="98" y="215"/>
                  </a:lnTo>
                  <a:lnTo>
                    <a:pt x="99" y="218"/>
                  </a:lnTo>
                  <a:lnTo>
                    <a:pt x="99" y="218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08" y="221"/>
                  </a:lnTo>
                  <a:lnTo>
                    <a:pt x="110" y="219"/>
                  </a:lnTo>
                  <a:lnTo>
                    <a:pt x="111" y="217"/>
                  </a:lnTo>
                  <a:lnTo>
                    <a:pt x="111" y="217"/>
                  </a:lnTo>
                  <a:close/>
                  <a:moveTo>
                    <a:pt x="108" y="119"/>
                  </a:moveTo>
                  <a:lnTo>
                    <a:pt x="108" y="119"/>
                  </a:lnTo>
                  <a:lnTo>
                    <a:pt x="102" y="109"/>
                  </a:lnTo>
                  <a:lnTo>
                    <a:pt x="102" y="109"/>
                  </a:lnTo>
                  <a:lnTo>
                    <a:pt x="98" y="118"/>
                  </a:lnTo>
                  <a:lnTo>
                    <a:pt x="98" y="118"/>
                  </a:lnTo>
                  <a:lnTo>
                    <a:pt x="90" y="136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78" y="161"/>
                  </a:lnTo>
                  <a:lnTo>
                    <a:pt x="77" y="167"/>
                  </a:lnTo>
                  <a:lnTo>
                    <a:pt x="78" y="170"/>
                  </a:lnTo>
                  <a:lnTo>
                    <a:pt x="79" y="173"/>
                  </a:lnTo>
                  <a:lnTo>
                    <a:pt x="81" y="176"/>
                  </a:lnTo>
                  <a:lnTo>
                    <a:pt x="84" y="179"/>
                  </a:lnTo>
                  <a:lnTo>
                    <a:pt x="84" y="179"/>
                  </a:lnTo>
                  <a:lnTo>
                    <a:pt x="109" y="123"/>
                  </a:lnTo>
                  <a:lnTo>
                    <a:pt x="109" y="123"/>
                  </a:lnTo>
                  <a:lnTo>
                    <a:pt x="109" y="121"/>
                  </a:lnTo>
                  <a:lnTo>
                    <a:pt x="108" y="119"/>
                  </a:lnTo>
                  <a:lnTo>
                    <a:pt x="108" y="119"/>
                  </a:lnTo>
                  <a:close/>
                  <a:moveTo>
                    <a:pt x="81" y="64"/>
                  </a:moveTo>
                  <a:lnTo>
                    <a:pt x="81" y="64"/>
                  </a:lnTo>
                  <a:lnTo>
                    <a:pt x="78" y="69"/>
                  </a:lnTo>
                  <a:lnTo>
                    <a:pt x="75" y="73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64" y="99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55" y="118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7" y="127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77" y="93"/>
                  </a:lnTo>
                  <a:lnTo>
                    <a:pt x="83" y="80"/>
                  </a:lnTo>
                  <a:lnTo>
                    <a:pt x="83" y="80"/>
                  </a:lnTo>
                  <a:lnTo>
                    <a:pt x="85" y="75"/>
                  </a:lnTo>
                  <a:lnTo>
                    <a:pt x="84" y="71"/>
                  </a:lnTo>
                  <a:lnTo>
                    <a:pt x="83" y="68"/>
                  </a:lnTo>
                  <a:lnTo>
                    <a:pt x="81" y="64"/>
                  </a:lnTo>
                  <a:lnTo>
                    <a:pt x="81" y="64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5" name="Freeform 33"/>
            <p:cNvSpPr>
              <a:spLocks/>
            </p:cNvSpPr>
            <p:nvPr/>
          </p:nvSpPr>
          <p:spPr bwMode="auto">
            <a:xfrm>
              <a:off x="1326" y="739"/>
              <a:ext cx="48" cy="51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7" y="0"/>
                </a:cxn>
                <a:cxn ang="0">
                  <a:pos x="48" y="6"/>
                </a:cxn>
                <a:cxn ang="0">
                  <a:pos x="47" y="10"/>
                </a:cxn>
                <a:cxn ang="0">
                  <a:pos x="45" y="15"/>
                </a:cxn>
                <a:cxn ang="0">
                  <a:pos x="42" y="19"/>
                </a:cxn>
                <a:cxn ang="0">
                  <a:pos x="42" y="19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47" y="0"/>
                </a:cxn>
                <a:cxn ang="0">
                  <a:pos x="47" y="0"/>
                </a:cxn>
              </a:cxnLst>
              <a:rect l="0" t="0" r="r" b="b"/>
              <a:pathLst>
                <a:path w="48" h="51">
                  <a:moveTo>
                    <a:pt x="47" y="0"/>
                  </a:moveTo>
                  <a:lnTo>
                    <a:pt x="47" y="0"/>
                  </a:lnTo>
                  <a:lnTo>
                    <a:pt x="48" y="6"/>
                  </a:lnTo>
                  <a:lnTo>
                    <a:pt x="47" y="10"/>
                  </a:lnTo>
                  <a:lnTo>
                    <a:pt x="45" y="15"/>
                  </a:lnTo>
                  <a:lnTo>
                    <a:pt x="42" y="19"/>
                  </a:lnTo>
                  <a:lnTo>
                    <a:pt x="42" y="19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" name="Freeform 34"/>
            <p:cNvSpPr>
              <a:spLocks/>
            </p:cNvSpPr>
            <p:nvPr/>
          </p:nvSpPr>
          <p:spPr bwMode="auto">
            <a:xfrm>
              <a:off x="2054" y="1413"/>
              <a:ext cx="56" cy="37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0" y="37"/>
                </a:cxn>
                <a:cxn ang="0">
                  <a:pos x="0" y="32"/>
                </a:cxn>
                <a:cxn ang="0">
                  <a:pos x="2" y="28"/>
                </a:cxn>
                <a:cxn ang="0">
                  <a:pos x="5" y="25"/>
                </a:cxn>
                <a:cxn ang="0">
                  <a:pos x="9" y="22"/>
                </a:cxn>
                <a:cxn ang="0">
                  <a:pos x="9" y="22"/>
                </a:cxn>
                <a:cxn ang="0">
                  <a:pos x="28" y="1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55" y="0"/>
                </a:cxn>
                <a:cxn ang="0">
                  <a:pos x="55" y="0"/>
                </a:cxn>
                <a:cxn ang="0">
                  <a:pos x="56" y="4"/>
                </a:cxn>
                <a:cxn ang="0">
                  <a:pos x="56" y="7"/>
                </a:cxn>
                <a:cxn ang="0">
                  <a:pos x="55" y="9"/>
                </a:cxn>
                <a:cxn ang="0">
                  <a:pos x="51" y="11"/>
                </a:cxn>
                <a:cxn ang="0">
                  <a:pos x="51" y="11"/>
                </a:cxn>
                <a:cxn ang="0">
                  <a:pos x="5" y="36"/>
                </a:cxn>
                <a:cxn ang="0">
                  <a:pos x="5" y="36"/>
                </a:cxn>
                <a:cxn ang="0">
                  <a:pos x="3" y="37"/>
                </a:cxn>
                <a:cxn ang="0">
                  <a:pos x="0" y="37"/>
                </a:cxn>
                <a:cxn ang="0">
                  <a:pos x="0" y="37"/>
                </a:cxn>
              </a:cxnLst>
              <a:rect l="0" t="0" r="r" b="b"/>
              <a:pathLst>
                <a:path w="56" h="37">
                  <a:moveTo>
                    <a:pt x="0" y="37"/>
                  </a:moveTo>
                  <a:lnTo>
                    <a:pt x="0" y="37"/>
                  </a:lnTo>
                  <a:lnTo>
                    <a:pt x="0" y="32"/>
                  </a:lnTo>
                  <a:lnTo>
                    <a:pt x="2" y="28"/>
                  </a:lnTo>
                  <a:lnTo>
                    <a:pt x="5" y="25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28" y="1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6" y="4"/>
                  </a:lnTo>
                  <a:lnTo>
                    <a:pt x="56" y="7"/>
                  </a:lnTo>
                  <a:lnTo>
                    <a:pt x="55" y="9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3" y="37"/>
                  </a:lnTo>
                  <a:lnTo>
                    <a:pt x="0" y="3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" name="Freeform 35"/>
            <p:cNvSpPr>
              <a:spLocks/>
            </p:cNvSpPr>
            <p:nvPr/>
          </p:nvSpPr>
          <p:spPr bwMode="auto">
            <a:xfrm>
              <a:off x="1907" y="1116"/>
              <a:ext cx="79" cy="16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1" y="8"/>
                </a:cxn>
                <a:cxn ang="0">
                  <a:pos x="2" y="7"/>
                </a:cxn>
                <a:cxn ang="0">
                  <a:pos x="5" y="7"/>
                </a:cxn>
                <a:cxn ang="0">
                  <a:pos x="5" y="7"/>
                </a:cxn>
                <a:cxn ang="0">
                  <a:pos x="15" y="8"/>
                </a:cxn>
                <a:cxn ang="0">
                  <a:pos x="25" y="8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61" y="4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66" y="11"/>
                </a:cxn>
                <a:cxn ang="0">
                  <a:pos x="59" y="12"/>
                </a:cxn>
                <a:cxn ang="0">
                  <a:pos x="52" y="13"/>
                </a:cxn>
                <a:cxn ang="0">
                  <a:pos x="52" y="13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9" y="16"/>
                </a:cxn>
                <a:cxn ang="0">
                  <a:pos x="4" y="16"/>
                </a:cxn>
                <a:cxn ang="0">
                  <a:pos x="0" y="14"/>
                </a:cxn>
                <a:cxn ang="0">
                  <a:pos x="0" y="14"/>
                </a:cxn>
              </a:cxnLst>
              <a:rect l="0" t="0" r="r" b="b"/>
              <a:pathLst>
                <a:path w="79" h="16">
                  <a:moveTo>
                    <a:pt x="0" y="14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15" y="8"/>
                  </a:lnTo>
                  <a:lnTo>
                    <a:pt x="25" y="8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61" y="4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66" y="11"/>
                  </a:lnTo>
                  <a:lnTo>
                    <a:pt x="59" y="12"/>
                  </a:lnTo>
                  <a:lnTo>
                    <a:pt x="52" y="13"/>
                  </a:lnTo>
                  <a:lnTo>
                    <a:pt x="52" y="13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9" y="16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" name="Freeform 36"/>
            <p:cNvSpPr>
              <a:spLocks/>
            </p:cNvSpPr>
            <p:nvPr/>
          </p:nvSpPr>
          <p:spPr bwMode="auto">
            <a:xfrm>
              <a:off x="1514" y="1122"/>
              <a:ext cx="42" cy="3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35" y="23"/>
                </a:cxn>
                <a:cxn ang="0">
                  <a:pos x="35" y="23"/>
                </a:cxn>
                <a:cxn ang="0">
                  <a:pos x="38" y="27"/>
                </a:cxn>
                <a:cxn ang="0">
                  <a:pos x="42" y="31"/>
                </a:cxn>
                <a:cxn ang="0">
                  <a:pos x="42" y="31"/>
                </a:cxn>
                <a:cxn ang="0">
                  <a:pos x="28" y="34"/>
                </a:cxn>
                <a:cxn ang="0">
                  <a:pos x="28" y="34"/>
                </a:cxn>
                <a:cxn ang="0">
                  <a:pos x="25" y="33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3" y="24"/>
                </a:cxn>
                <a:cxn ang="0">
                  <a:pos x="3" y="15"/>
                </a:cxn>
                <a:cxn ang="0">
                  <a:pos x="3" y="15"/>
                </a:cxn>
                <a:cxn ang="0">
                  <a:pos x="2" y="14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42" h="34">
                  <a:moveTo>
                    <a:pt x="2" y="0"/>
                  </a:moveTo>
                  <a:lnTo>
                    <a:pt x="2" y="0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8" y="27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25" y="33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3" y="24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3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" name="Freeform 37"/>
            <p:cNvSpPr>
              <a:spLocks noEditPoints="1"/>
            </p:cNvSpPr>
            <p:nvPr/>
          </p:nvSpPr>
          <p:spPr bwMode="auto">
            <a:xfrm>
              <a:off x="2052" y="1397"/>
              <a:ext cx="60" cy="161"/>
            </a:xfrm>
            <a:custGeom>
              <a:avLst/>
              <a:gdLst/>
              <a:ahLst/>
              <a:cxnLst>
                <a:cxn ang="0">
                  <a:pos x="12" y="55"/>
                </a:cxn>
                <a:cxn ang="0">
                  <a:pos x="54" y="33"/>
                </a:cxn>
                <a:cxn ang="0">
                  <a:pos x="58" y="31"/>
                </a:cxn>
                <a:cxn ang="0">
                  <a:pos x="59" y="50"/>
                </a:cxn>
                <a:cxn ang="0">
                  <a:pos x="58" y="53"/>
                </a:cxn>
                <a:cxn ang="0">
                  <a:pos x="56" y="55"/>
                </a:cxn>
                <a:cxn ang="0">
                  <a:pos x="35" y="68"/>
                </a:cxn>
                <a:cxn ang="0">
                  <a:pos x="20" y="76"/>
                </a:cxn>
                <a:cxn ang="0">
                  <a:pos x="3" y="84"/>
                </a:cxn>
                <a:cxn ang="0">
                  <a:pos x="2" y="70"/>
                </a:cxn>
                <a:cxn ang="0">
                  <a:pos x="4" y="61"/>
                </a:cxn>
                <a:cxn ang="0">
                  <a:pos x="12" y="55"/>
                </a:cxn>
                <a:cxn ang="0">
                  <a:pos x="59" y="103"/>
                </a:cxn>
                <a:cxn ang="0">
                  <a:pos x="60" y="98"/>
                </a:cxn>
                <a:cxn ang="0">
                  <a:pos x="59" y="82"/>
                </a:cxn>
                <a:cxn ang="0">
                  <a:pos x="2" y="111"/>
                </a:cxn>
                <a:cxn ang="0">
                  <a:pos x="0" y="131"/>
                </a:cxn>
                <a:cxn ang="0">
                  <a:pos x="13" y="127"/>
                </a:cxn>
                <a:cxn ang="0">
                  <a:pos x="53" y="109"/>
                </a:cxn>
                <a:cxn ang="0">
                  <a:pos x="57" y="107"/>
                </a:cxn>
                <a:cxn ang="0">
                  <a:pos x="59" y="103"/>
                </a:cxn>
                <a:cxn ang="0">
                  <a:pos x="52" y="11"/>
                </a:cxn>
                <a:cxn ang="0">
                  <a:pos x="30" y="3"/>
                </a:cxn>
                <a:cxn ang="0">
                  <a:pos x="23" y="1"/>
                </a:cxn>
                <a:cxn ang="0">
                  <a:pos x="9" y="0"/>
                </a:cxn>
                <a:cxn ang="0">
                  <a:pos x="1" y="1"/>
                </a:cxn>
                <a:cxn ang="0">
                  <a:pos x="3" y="35"/>
                </a:cxn>
                <a:cxn ang="0">
                  <a:pos x="30" y="25"/>
                </a:cxn>
                <a:cxn ang="0">
                  <a:pos x="52" y="11"/>
                </a:cxn>
                <a:cxn ang="0">
                  <a:pos x="58" y="137"/>
                </a:cxn>
                <a:cxn ang="0">
                  <a:pos x="54" y="139"/>
                </a:cxn>
                <a:cxn ang="0">
                  <a:pos x="39" y="145"/>
                </a:cxn>
                <a:cxn ang="0">
                  <a:pos x="21" y="154"/>
                </a:cxn>
                <a:cxn ang="0">
                  <a:pos x="59" y="161"/>
                </a:cxn>
                <a:cxn ang="0">
                  <a:pos x="60" y="155"/>
                </a:cxn>
                <a:cxn ang="0">
                  <a:pos x="60" y="143"/>
                </a:cxn>
                <a:cxn ang="0">
                  <a:pos x="58" y="137"/>
                </a:cxn>
              </a:cxnLst>
              <a:rect l="0" t="0" r="r" b="b"/>
              <a:pathLst>
                <a:path w="60" h="161">
                  <a:moveTo>
                    <a:pt x="12" y="55"/>
                  </a:moveTo>
                  <a:lnTo>
                    <a:pt x="12" y="55"/>
                  </a:lnTo>
                  <a:lnTo>
                    <a:pt x="33" y="44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8" y="31"/>
                  </a:lnTo>
                  <a:lnTo>
                    <a:pt x="58" y="31"/>
                  </a:lnTo>
                  <a:lnTo>
                    <a:pt x="59" y="50"/>
                  </a:lnTo>
                  <a:lnTo>
                    <a:pt x="59" y="50"/>
                  </a:lnTo>
                  <a:lnTo>
                    <a:pt x="58" y="53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46" y="62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0" y="76"/>
                  </a:lnTo>
                  <a:lnTo>
                    <a:pt x="3" y="84"/>
                  </a:lnTo>
                  <a:lnTo>
                    <a:pt x="3" y="84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2" y="65"/>
                  </a:lnTo>
                  <a:lnTo>
                    <a:pt x="4" y="61"/>
                  </a:lnTo>
                  <a:lnTo>
                    <a:pt x="7" y="58"/>
                  </a:lnTo>
                  <a:lnTo>
                    <a:pt x="12" y="55"/>
                  </a:lnTo>
                  <a:lnTo>
                    <a:pt x="12" y="55"/>
                  </a:lnTo>
                  <a:close/>
                  <a:moveTo>
                    <a:pt x="59" y="103"/>
                  </a:moveTo>
                  <a:lnTo>
                    <a:pt x="59" y="103"/>
                  </a:lnTo>
                  <a:lnTo>
                    <a:pt x="60" y="98"/>
                  </a:lnTo>
                  <a:lnTo>
                    <a:pt x="60" y="92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13" y="127"/>
                  </a:lnTo>
                  <a:lnTo>
                    <a:pt x="13" y="127"/>
                  </a:lnTo>
                  <a:lnTo>
                    <a:pt x="53" y="109"/>
                  </a:lnTo>
                  <a:lnTo>
                    <a:pt x="53" y="109"/>
                  </a:lnTo>
                  <a:lnTo>
                    <a:pt x="57" y="107"/>
                  </a:lnTo>
                  <a:lnTo>
                    <a:pt x="58" y="105"/>
                  </a:lnTo>
                  <a:lnTo>
                    <a:pt x="59" y="103"/>
                  </a:lnTo>
                  <a:lnTo>
                    <a:pt x="59" y="103"/>
                  </a:lnTo>
                  <a:close/>
                  <a:moveTo>
                    <a:pt x="52" y="11"/>
                  </a:moveTo>
                  <a:lnTo>
                    <a:pt x="52" y="11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9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35"/>
                  </a:lnTo>
                  <a:lnTo>
                    <a:pt x="3" y="35"/>
                  </a:lnTo>
                  <a:lnTo>
                    <a:pt x="16" y="31"/>
                  </a:lnTo>
                  <a:lnTo>
                    <a:pt x="30" y="25"/>
                  </a:lnTo>
                  <a:lnTo>
                    <a:pt x="43" y="18"/>
                  </a:lnTo>
                  <a:lnTo>
                    <a:pt x="52" y="11"/>
                  </a:lnTo>
                  <a:lnTo>
                    <a:pt x="52" y="11"/>
                  </a:lnTo>
                  <a:close/>
                  <a:moveTo>
                    <a:pt x="58" y="137"/>
                  </a:moveTo>
                  <a:lnTo>
                    <a:pt x="58" y="137"/>
                  </a:lnTo>
                  <a:lnTo>
                    <a:pt x="54" y="139"/>
                  </a:lnTo>
                  <a:lnTo>
                    <a:pt x="49" y="142"/>
                  </a:lnTo>
                  <a:lnTo>
                    <a:pt x="39" y="145"/>
                  </a:lnTo>
                  <a:lnTo>
                    <a:pt x="30" y="149"/>
                  </a:lnTo>
                  <a:lnTo>
                    <a:pt x="21" y="154"/>
                  </a:lnTo>
                  <a:lnTo>
                    <a:pt x="21" y="154"/>
                  </a:lnTo>
                  <a:lnTo>
                    <a:pt x="59" y="161"/>
                  </a:lnTo>
                  <a:lnTo>
                    <a:pt x="59" y="161"/>
                  </a:lnTo>
                  <a:lnTo>
                    <a:pt x="60" y="155"/>
                  </a:lnTo>
                  <a:lnTo>
                    <a:pt x="60" y="149"/>
                  </a:lnTo>
                  <a:lnTo>
                    <a:pt x="60" y="143"/>
                  </a:lnTo>
                  <a:lnTo>
                    <a:pt x="58" y="137"/>
                  </a:lnTo>
                  <a:lnTo>
                    <a:pt x="58" y="137"/>
                  </a:lnTo>
                  <a:close/>
                </a:path>
              </a:pathLst>
            </a:custGeom>
            <a:solidFill>
              <a:srgbClr val="6BA7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" name="Freeform 38"/>
            <p:cNvSpPr>
              <a:spLocks/>
            </p:cNvSpPr>
            <p:nvPr/>
          </p:nvSpPr>
          <p:spPr bwMode="auto">
            <a:xfrm>
              <a:off x="1315" y="1015"/>
              <a:ext cx="48" cy="21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1"/>
                </a:cxn>
                <a:cxn ang="0">
                  <a:pos x="2" y="20"/>
                </a:cxn>
                <a:cxn ang="0">
                  <a:pos x="1" y="19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5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42" y="1"/>
                </a:cxn>
                <a:cxn ang="0">
                  <a:pos x="42" y="1"/>
                </a:cxn>
                <a:cxn ang="0">
                  <a:pos x="47" y="0"/>
                </a:cxn>
                <a:cxn ang="0">
                  <a:pos x="47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48" h="21">
                  <a:moveTo>
                    <a:pt x="48" y="1"/>
                  </a:moveTo>
                  <a:lnTo>
                    <a:pt x="48" y="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5"/>
                  </a:lnTo>
                  <a:lnTo>
                    <a:pt x="9" y="4"/>
                  </a:lnTo>
                  <a:lnTo>
                    <a:pt x="9" y="4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2" name="Freeform 39"/>
            <p:cNvSpPr>
              <a:spLocks/>
            </p:cNvSpPr>
            <p:nvPr/>
          </p:nvSpPr>
          <p:spPr bwMode="auto">
            <a:xfrm>
              <a:off x="1310" y="654"/>
              <a:ext cx="38" cy="40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3" y="0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20" y="24"/>
                </a:cxn>
                <a:cxn ang="0">
                  <a:pos x="11" y="32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35"/>
                </a:cxn>
                <a:cxn ang="0">
                  <a:pos x="1" y="31"/>
                </a:cxn>
                <a:cxn ang="0">
                  <a:pos x="3" y="27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9" y="13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8" h="40">
                  <a:moveTo>
                    <a:pt x="33" y="0"/>
                  </a:moveTo>
                  <a:lnTo>
                    <a:pt x="33" y="0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20" y="24"/>
                  </a:lnTo>
                  <a:lnTo>
                    <a:pt x="11" y="32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9" y="13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" name="Freeform 40"/>
            <p:cNvSpPr>
              <a:spLocks noEditPoints="1"/>
            </p:cNvSpPr>
            <p:nvPr/>
          </p:nvSpPr>
          <p:spPr bwMode="auto">
            <a:xfrm>
              <a:off x="1310" y="649"/>
              <a:ext cx="63" cy="145"/>
            </a:xfrm>
            <a:custGeom>
              <a:avLst/>
              <a:gdLst/>
              <a:ahLst/>
              <a:cxnLst>
                <a:cxn ang="0">
                  <a:pos x="10" y="137"/>
                </a:cxn>
                <a:cxn ang="0">
                  <a:pos x="5" y="141"/>
                </a:cxn>
                <a:cxn ang="0">
                  <a:pos x="3" y="140"/>
                </a:cxn>
                <a:cxn ang="0">
                  <a:pos x="5" y="128"/>
                </a:cxn>
                <a:cxn ang="0">
                  <a:pos x="3" y="116"/>
                </a:cxn>
                <a:cxn ang="0">
                  <a:pos x="7" y="108"/>
                </a:cxn>
                <a:cxn ang="0">
                  <a:pos x="42" y="76"/>
                </a:cxn>
                <a:cxn ang="0">
                  <a:pos x="52" y="65"/>
                </a:cxn>
                <a:cxn ang="0">
                  <a:pos x="63" y="54"/>
                </a:cxn>
                <a:cxn ang="0">
                  <a:pos x="63" y="69"/>
                </a:cxn>
                <a:cxn ang="0">
                  <a:pos x="63" y="75"/>
                </a:cxn>
                <a:cxn ang="0">
                  <a:pos x="59" y="87"/>
                </a:cxn>
                <a:cxn ang="0">
                  <a:pos x="55" y="92"/>
                </a:cxn>
                <a:cxn ang="0">
                  <a:pos x="10" y="137"/>
                </a:cxn>
                <a:cxn ang="0">
                  <a:pos x="56" y="31"/>
                </a:cxn>
                <a:cxn ang="0">
                  <a:pos x="58" y="28"/>
                </a:cxn>
                <a:cxn ang="0">
                  <a:pos x="57" y="23"/>
                </a:cxn>
                <a:cxn ang="0">
                  <a:pos x="54" y="20"/>
                </a:cxn>
                <a:cxn ang="0">
                  <a:pos x="41" y="14"/>
                </a:cxn>
                <a:cxn ang="0">
                  <a:pos x="34" y="22"/>
                </a:cxn>
                <a:cxn ang="0">
                  <a:pos x="16" y="39"/>
                </a:cxn>
                <a:cxn ang="0">
                  <a:pos x="4" y="50"/>
                </a:cxn>
                <a:cxn ang="0">
                  <a:pos x="2" y="53"/>
                </a:cxn>
                <a:cxn ang="0">
                  <a:pos x="1" y="56"/>
                </a:cxn>
                <a:cxn ang="0">
                  <a:pos x="3" y="83"/>
                </a:cxn>
                <a:cxn ang="0">
                  <a:pos x="18" y="70"/>
                </a:cxn>
                <a:cxn ang="0">
                  <a:pos x="56" y="31"/>
                </a:cxn>
                <a:cxn ang="0">
                  <a:pos x="35" y="145"/>
                </a:cxn>
                <a:cxn ang="0">
                  <a:pos x="63" y="140"/>
                </a:cxn>
                <a:cxn ang="0">
                  <a:pos x="63" y="111"/>
                </a:cxn>
                <a:cxn ang="0">
                  <a:pos x="47" y="129"/>
                </a:cxn>
                <a:cxn ang="0">
                  <a:pos x="35" y="145"/>
                </a:cxn>
                <a:cxn ang="0">
                  <a:pos x="16" y="0"/>
                </a:cxn>
                <a:cxn ang="0">
                  <a:pos x="9" y="1"/>
                </a:cxn>
                <a:cxn ang="0">
                  <a:pos x="1" y="2"/>
                </a:cxn>
                <a:cxn ang="0">
                  <a:pos x="1" y="10"/>
                </a:cxn>
                <a:cxn ang="0">
                  <a:pos x="1" y="16"/>
                </a:cxn>
                <a:cxn ang="0">
                  <a:pos x="0" y="19"/>
                </a:cxn>
                <a:cxn ang="0">
                  <a:pos x="1" y="29"/>
                </a:cxn>
                <a:cxn ang="0">
                  <a:pos x="28" y="4"/>
                </a:cxn>
                <a:cxn ang="0">
                  <a:pos x="22" y="1"/>
                </a:cxn>
                <a:cxn ang="0">
                  <a:pos x="16" y="0"/>
                </a:cxn>
              </a:cxnLst>
              <a:rect l="0" t="0" r="r" b="b"/>
              <a:pathLst>
                <a:path w="63" h="145">
                  <a:moveTo>
                    <a:pt x="10" y="137"/>
                  </a:moveTo>
                  <a:lnTo>
                    <a:pt x="10" y="137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3" y="140"/>
                  </a:lnTo>
                  <a:lnTo>
                    <a:pt x="3" y="140"/>
                  </a:lnTo>
                  <a:lnTo>
                    <a:pt x="5" y="134"/>
                  </a:lnTo>
                  <a:lnTo>
                    <a:pt x="5" y="128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4" y="111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52" y="65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62"/>
                  </a:lnTo>
                  <a:lnTo>
                    <a:pt x="63" y="69"/>
                  </a:lnTo>
                  <a:lnTo>
                    <a:pt x="63" y="69"/>
                  </a:lnTo>
                  <a:lnTo>
                    <a:pt x="63" y="75"/>
                  </a:lnTo>
                  <a:lnTo>
                    <a:pt x="62" y="81"/>
                  </a:lnTo>
                  <a:lnTo>
                    <a:pt x="59" y="87"/>
                  </a:lnTo>
                  <a:lnTo>
                    <a:pt x="55" y="92"/>
                  </a:lnTo>
                  <a:lnTo>
                    <a:pt x="55" y="92"/>
                  </a:lnTo>
                  <a:lnTo>
                    <a:pt x="32" y="114"/>
                  </a:lnTo>
                  <a:lnTo>
                    <a:pt x="10" y="137"/>
                  </a:lnTo>
                  <a:lnTo>
                    <a:pt x="10" y="137"/>
                  </a:lnTo>
                  <a:close/>
                  <a:moveTo>
                    <a:pt x="56" y="31"/>
                  </a:moveTo>
                  <a:lnTo>
                    <a:pt x="56" y="31"/>
                  </a:lnTo>
                  <a:lnTo>
                    <a:pt x="58" y="28"/>
                  </a:lnTo>
                  <a:lnTo>
                    <a:pt x="59" y="25"/>
                  </a:lnTo>
                  <a:lnTo>
                    <a:pt x="57" y="23"/>
                  </a:lnTo>
                  <a:lnTo>
                    <a:pt x="54" y="20"/>
                  </a:lnTo>
                  <a:lnTo>
                    <a:pt x="54" y="20"/>
                  </a:lnTo>
                  <a:lnTo>
                    <a:pt x="47" y="17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4" y="22"/>
                  </a:lnTo>
                  <a:lnTo>
                    <a:pt x="34" y="22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2" y="5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18" y="70"/>
                  </a:lnTo>
                  <a:lnTo>
                    <a:pt x="18" y="70"/>
                  </a:lnTo>
                  <a:lnTo>
                    <a:pt x="56" y="31"/>
                  </a:lnTo>
                  <a:lnTo>
                    <a:pt x="56" y="31"/>
                  </a:lnTo>
                  <a:close/>
                  <a:moveTo>
                    <a:pt x="35" y="145"/>
                  </a:moveTo>
                  <a:lnTo>
                    <a:pt x="35" y="145"/>
                  </a:lnTo>
                  <a:lnTo>
                    <a:pt x="63" y="140"/>
                  </a:lnTo>
                  <a:lnTo>
                    <a:pt x="63" y="140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18"/>
                  </a:lnTo>
                  <a:lnTo>
                    <a:pt x="47" y="129"/>
                  </a:lnTo>
                  <a:lnTo>
                    <a:pt x="39" y="138"/>
                  </a:lnTo>
                  <a:lnTo>
                    <a:pt x="35" y="145"/>
                  </a:lnTo>
                  <a:lnTo>
                    <a:pt x="35" y="145"/>
                  </a:lnTo>
                  <a:close/>
                  <a:moveTo>
                    <a:pt x="16" y="0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6BA7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41"/>
            <p:cNvSpPr>
              <a:spLocks noEditPoints="1"/>
            </p:cNvSpPr>
            <p:nvPr/>
          </p:nvSpPr>
          <p:spPr bwMode="auto">
            <a:xfrm>
              <a:off x="1839" y="682"/>
              <a:ext cx="107" cy="147"/>
            </a:xfrm>
            <a:custGeom>
              <a:avLst/>
              <a:gdLst/>
              <a:ahLst/>
              <a:cxnLst>
                <a:cxn ang="0">
                  <a:pos x="57" y="46"/>
                </a:cxn>
                <a:cxn ang="0">
                  <a:pos x="57" y="46"/>
                </a:cxn>
                <a:cxn ang="0">
                  <a:pos x="35" y="94"/>
                </a:cxn>
                <a:cxn ang="0">
                  <a:pos x="35" y="94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50" y="16"/>
                </a:cxn>
                <a:cxn ang="0">
                  <a:pos x="50" y="16"/>
                </a:cxn>
                <a:cxn ang="0">
                  <a:pos x="56" y="25"/>
                </a:cxn>
                <a:cxn ang="0">
                  <a:pos x="60" y="34"/>
                </a:cxn>
                <a:cxn ang="0">
                  <a:pos x="60" y="34"/>
                </a:cxn>
                <a:cxn ang="0">
                  <a:pos x="60" y="37"/>
                </a:cxn>
                <a:cxn ang="0">
                  <a:pos x="60" y="40"/>
                </a:cxn>
                <a:cxn ang="0">
                  <a:pos x="57" y="46"/>
                </a:cxn>
                <a:cxn ang="0">
                  <a:pos x="57" y="46"/>
                </a:cxn>
                <a:cxn ang="0">
                  <a:pos x="83" y="80"/>
                </a:cxn>
                <a:cxn ang="0">
                  <a:pos x="83" y="80"/>
                </a:cxn>
                <a:cxn ang="0">
                  <a:pos x="76" y="63"/>
                </a:cxn>
                <a:cxn ang="0">
                  <a:pos x="76" y="63"/>
                </a:cxn>
                <a:cxn ang="0">
                  <a:pos x="74" y="63"/>
                </a:cxn>
                <a:cxn ang="0">
                  <a:pos x="74" y="63"/>
                </a:cxn>
                <a:cxn ang="0">
                  <a:pos x="67" y="77"/>
                </a:cxn>
                <a:cxn ang="0">
                  <a:pos x="67" y="77"/>
                </a:cxn>
                <a:cxn ang="0">
                  <a:pos x="58" y="99"/>
                </a:cxn>
                <a:cxn ang="0">
                  <a:pos x="58" y="99"/>
                </a:cxn>
                <a:cxn ang="0">
                  <a:pos x="50" y="116"/>
                </a:cxn>
                <a:cxn ang="0">
                  <a:pos x="50" y="116"/>
                </a:cxn>
                <a:cxn ang="0">
                  <a:pos x="48" y="119"/>
                </a:cxn>
                <a:cxn ang="0">
                  <a:pos x="49" y="123"/>
                </a:cxn>
                <a:cxn ang="0">
                  <a:pos x="49" y="123"/>
                </a:cxn>
                <a:cxn ang="0">
                  <a:pos x="52" y="132"/>
                </a:cxn>
                <a:cxn ang="0">
                  <a:pos x="55" y="142"/>
                </a:cxn>
                <a:cxn ang="0">
                  <a:pos x="55" y="142"/>
                </a:cxn>
                <a:cxn ang="0">
                  <a:pos x="71" y="109"/>
                </a:cxn>
                <a:cxn ang="0">
                  <a:pos x="71" y="109"/>
                </a:cxn>
                <a:cxn ang="0">
                  <a:pos x="82" y="85"/>
                </a:cxn>
                <a:cxn ang="0">
                  <a:pos x="82" y="85"/>
                </a:cxn>
                <a:cxn ang="0">
                  <a:pos x="83" y="83"/>
                </a:cxn>
                <a:cxn ang="0">
                  <a:pos x="83" y="80"/>
                </a:cxn>
                <a:cxn ang="0">
                  <a:pos x="83" y="8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13" y="47"/>
                </a:cxn>
                <a:cxn ang="0">
                  <a:pos x="13" y="47"/>
                </a:cxn>
                <a:cxn ang="0">
                  <a:pos x="35" y="0"/>
                </a:cxn>
                <a:cxn ang="0">
                  <a:pos x="35" y="0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97" y="110"/>
                </a:cxn>
                <a:cxn ang="0">
                  <a:pos x="97" y="110"/>
                </a:cxn>
                <a:cxn ang="0">
                  <a:pos x="91" y="118"/>
                </a:cxn>
                <a:cxn ang="0">
                  <a:pos x="88" y="128"/>
                </a:cxn>
                <a:cxn ang="0">
                  <a:pos x="81" y="147"/>
                </a:cxn>
                <a:cxn ang="0">
                  <a:pos x="81" y="147"/>
                </a:cxn>
                <a:cxn ang="0">
                  <a:pos x="107" y="130"/>
                </a:cxn>
                <a:cxn ang="0">
                  <a:pos x="107" y="130"/>
                </a:cxn>
                <a:cxn ang="0">
                  <a:pos x="97" y="110"/>
                </a:cxn>
                <a:cxn ang="0">
                  <a:pos x="97" y="110"/>
                </a:cxn>
              </a:cxnLst>
              <a:rect l="0" t="0" r="r" b="b"/>
              <a:pathLst>
                <a:path w="107" h="147">
                  <a:moveTo>
                    <a:pt x="57" y="46"/>
                  </a:moveTo>
                  <a:lnTo>
                    <a:pt x="57" y="46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6" y="2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7"/>
                  </a:lnTo>
                  <a:lnTo>
                    <a:pt x="60" y="40"/>
                  </a:lnTo>
                  <a:lnTo>
                    <a:pt x="57" y="46"/>
                  </a:lnTo>
                  <a:lnTo>
                    <a:pt x="57" y="46"/>
                  </a:lnTo>
                  <a:close/>
                  <a:moveTo>
                    <a:pt x="83" y="80"/>
                  </a:moveTo>
                  <a:lnTo>
                    <a:pt x="83" y="80"/>
                  </a:lnTo>
                  <a:lnTo>
                    <a:pt x="76" y="63"/>
                  </a:lnTo>
                  <a:lnTo>
                    <a:pt x="76" y="63"/>
                  </a:lnTo>
                  <a:lnTo>
                    <a:pt x="74" y="63"/>
                  </a:lnTo>
                  <a:lnTo>
                    <a:pt x="74" y="63"/>
                  </a:lnTo>
                  <a:lnTo>
                    <a:pt x="67" y="77"/>
                  </a:lnTo>
                  <a:lnTo>
                    <a:pt x="67" y="77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48" y="119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2" y="132"/>
                  </a:lnTo>
                  <a:lnTo>
                    <a:pt x="55" y="142"/>
                  </a:lnTo>
                  <a:lnTo>
                    <a:pt x="55" y="142"/>
                  </a:lnTo>
                  <a:lnTo>
                    <a:pt x="71" y="109"/>
                  </a:lnTo>
                  <a:lnTo>
                    <a:pt x="71" y="109"/>
                  </a:lnTo>
                  <a:lnTo>
                    <a:pt x="82" y="85"/>
                  </a:lnTo>
                  <a:lnTo>
                    <a:pt x="82" y="85"/>
                  </a:lnTo>
                  <a:lnTo>
                    <a:pt x="83" y="83"/>
                  </a:lnTo>
                  <a:lnTo>
                    <a:pt x="83" y="80"/>
                  </a:lnTo>
                  <a:lnTo>
                    <a:pt x="83" y="80"/>
                  </a:lnTo>
                  <a:close/>
                  <a:moveTo>
                    <a:pt x="0" y="21"/>
                  </a:moveTo>
                  <a:lnTo>
                    <a:pt x="0" y="21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0" y="21"/>
                  </a:lnTo>
                  <a:lnTo>
                    <a:pt x="0" y="21"/>
                  </a:lnTo>
                  <a:close/>
                  <a:moveTo>
                    <a:pt x="97" y="110"/>
                  </a:moveTo>
                  <a:lnTo>
                    <a:pt x="97" y="110"/>
                  </a:lnTo>
                  <a:lnTo>
                    <a:pt x="91" y="118"/>
                  </a:lnTo>
                  <a:lnTo>
                    <a:pt x="88" y="128"/>
                  </a:lnTo>
                  <a:lnTo>
                    <a:pt x="81" y="147"/>
                  </a:lnTo>
                  <a:lnTo>
                    <a:pt x="81" y="147"/>
                  </a:lnTo>
                  <a:lnTo>
                    <a:pt x="107" y="130"/>
                  </a:lnTo>
                  <a:lnTo>
                    <a:pt x="107" y="130"/>
                  </a:lnTo>
                  <a:lnTo>
                    <a:pt x="97" y="110"/>
                  </a:lnTo>
                  <a:lnTo>
                    <a:pt x="97" y="110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42"/>
            <p:cNvSpPr>
              <a:spLocks noEditPoints="1"/>
            </p:cNvSpPr>
            <p:nvPr/>
          </p:nvSpPr>
          <p:spPr bwMode="auto">
            <a:xfrm>
              <a:off x="1474" y="1670"/>
              <a:ext cx="236" cy="103"/>
            </a:xfrm>
            <a:custGeom>
              <a:avLst/>
              <a:gdLst/>
              <a:ahLst/>
              <a:cxnLst>
                <a:cxn ang="0">
                  <a:pos x="134" y="33"/>
                </a:cxn>
                <a:cxn ang="0">
                  <a:pos x="127" y="32"/>
                </a:cxn>
                <a:cxn ang="0">
                  <a:pos x="115" y="39"/>
                </a:cxn>
                <a:cxn ang="0">
                  <a:pos x="109" y="51"/>
                </a:cxn>
                <a:cxn ang="0">
                  <a:pos x="101" y="69"/>
                </a:cxn>
                <a:cxn ang="0">
                  <a:pos x="99" y="80"/>
                </a:cxn>
                <a:cxn ang="0">
                  <a:pos x="104" y="93"/>
                </a:cxn>
                <a:cxn ang="0">
                  <a:pos x="114" y="102"/>
                </a:cxn>
                <a:cxn ang="0">
                  <a:pos x="127" y="102"/>
                </a:cxn>
                <a:cxn ang="0">
                  <a:pos x="135" y="98"/>
                </a:cxn>
                <a:cxn ang="0">
                  <a:pos x="146" y="83"/>
                </a:cxn>
                <a:cxn ang="0">
                  <a:pos x="148" y="66"/>
                </a:cxn>
                <a:cxn ang="0">
                  <a:pos x="145" y="50"/>
                </a:cxn>
                <a:cxn ang="0">
                  <a:pos x="136" y="35"/>
                </a:cxn>
                <a:cxn ang="0">
                  <a:pos x="134" y="82"/>
                </a:cxn>
                <a:cxn ang="0">
                  <a:pos x="125" y="83"/>
                </a:cxn>
                <a:cxn ang="0">
                  <a:pos x="119" y="79"/>
                </a:cxn>
                <a:cxn ang="0">
                  <a:pos x="117" y="73"/>
                </a:cxn>
                <a:cxn ang="0">
                  <a:pos x="119" y="60"/>
                </a:cxn>
                <a:cxn ang="0">
                  <a:pos x="122" y="55"/>
                </a:cxn>
                <a:cxn ang="0">
                  <a:pos x="130" y="52"/>
                </a:cxn>
                <a:cxn ang="0">
                  <a:pos x="136" y="55"/>
                </a:cxn>
                <a:cxn ang="0">
                  <a:pos x="140" y="62"/>
                </a:cxn>
                <a:cxn ang="0">
                  <a:pos x="139" y="74"/>
                </a:cxn>
                <a:cxn ang="0">
                  <a:pos x="137" y="80"/>
                </a:cxn>
                <a:cxn ang="0">
                  <a:pos x="221" y="1"/>
                </a:cxn>
                <a:cxn ang="0">
                  <a:pos x="213" y="1"/>
                </a:cxn>
                <a:cxn ang="0">
                  <a:pos x="199" y="14"/>
                </a:cxn>
                <a:cxn ang="0">
                  <a:pos x="194" y="29"/>
                </a:cxn>
                <a:cxn ang="0">
                  <a:pos x="193" y="43"/>
                </a:cxn>
                <a:cxn ang="0">
                  <a:pos x="198" y="55"/>
                </a:cxn>
                <a:cxn ang="0">
                  <a:pos x="206" y="63"/>
                </a:cxn>
                <a:cxn ang="0">
                  <a:pos x="214" y="65"/>
                </a:cxn>
                <a:cxn ang="0">
                  <a:pos x="224" y="61"/>
                </a:cxn>
                <a:cxn ang="0">
                  <a:pos x="231" y="52"/>
                </a:cxn>
                <a:cxn ang="0">
                  <a:pos x="236" y="34"/>
                </a:cxn>
                <a:cxn ang="0">
                  <a:pos x="228" y="9"/>
                </a:cxn>
                <a:cxn ang="0">
                  <a:pos x="217" y="49"/>
                </a:cxn>
                <a:cxn ang="0">
                  <a:pos x="212" y="52"/>
                </a:cxn>
                <a:cxn ang="0">
                  <a:pos x="206" y="51"/>
                </a:cxn>
                <a:cxn ang="0">
                  <a:pos x="200" y="42"/>
                </a:cxn>
                <a:cxn ang="0">
                  <a:pos x="201" y="32"/>
                </a:cxn>
                <a:cxn ang="0">
                  <a:pos x="205" y="24"/>
                </a:cxn>
                <a:cxn ang="0">
                  <a:pos x="212" y="21"/>
                </a:cxn>
                <a:cxn ang="0">
                  <a:pos x="219" y="25"/>
                </a:cxn>
                <a:cxn ang="0">
                  <a:pos x="222" y="33"/>
                </a:cxn>
                <a:cxn ang="0">
                  <a:pos x="217" y="49"/>
                </a:cxn>
                <a:cxn ang="0">
                  <a:pos x="19" y="77"/>
                </a:cxn>
                <a:cxn ang="0">
                  <a:pos x="40" y="80"/>
                </a:cxn>
                <a:cxn ang="0">
                  <a:pos x="23" y="89"/>
                </a:cxn>
                <a:cxn ang="0">
                  <a:pos x="8" y="85"/>
                </a:cxn>
                <a:cxn ang="0">
                  <a:pos x="0" y="75"/>
                </a:cxn>
                <a:cxn ang="0">
                  <a:pos x="15" y="77"/>
                </a:cxn>
              </a:cxnLst>
              <a:rect l="0" t="0" r="r" b="b"/>
              <a:pathLst>
                <a:path w="236" h="103">
                  <a:moveTo>
                    <a:pt x="136" y="35"/>
                  </a:moveTo>
                  <a:lnTo>
                    <a:pt x="136" y="35"/>
                  </a:lnTo>
                  <a:lnTo>
                    <a:pt x="134" y="33"/>
                  </a:lnTo>
                  <a:lnTo>
                    <a:pt x="132" y="32"/>
                  </a:lnTo>
                  <a:lnTo>
                    <a:pt x="129" y="31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21" y="35"/>
                  </a:lnTo>
                  <a:lnTo>
                    <a:pt x="115" y="39"/>
                  </a:lnTo>
                  <a:lnTo>
                    <a:pt x="111" y="45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5" y="60"/>
                  </a:lnTo>
                  <a:lnTo>
                    <a:pt x="101" y="69"/>
                  </a:lnTo>
                  <a:lnTo>
                    <a:pt x="101" y="69"/>
                  </a:lnTo>
                  <a:lnTo>
                    <a:pt x="99" y="74"/>
                  </a:lnTo>
                  <a:lnTo>
                    <a:pt x="99" y="74"/>
                  </a:lnTo>
                  <a:lnTo>
                    <a:pt x="99" y="80"/>
                  </a:lnTo>
                  <a:lnTo>
                    <a:pt x="100" y="85"/>
                  </a:lnTo>
                  <a:lnTo>
                    <a:pt x="104" y="93"/>
                  </a:lnTo>
                  <a:lnTo>
                    <a:pt x="104" y="93"/>
                  </a:lnTo>
                  <a:lnTo>
                    <a:pt x="107" y="97"/>
                  </a:lnTo>
                  <a:lnTo>
                    <a:pt x="110" y="100"/>
                  </a:lnTo>
                  <a:lnTo>
                    <a:pt x="114" y="102"/>
                  </a:lnTo>
                  <a:lnTo>
                    <a:pt x="118" y="103"/>
                  </a:lnTo>
                  <a:lnTo>
                    <a:pt x="123" y="103"/>
                  </a:lnTo>
                  <a:lnTo>
                    <a:pt x="127" y="102"/>
                  </a:lnTo>
                  <a:lnTo>
                    <a:pt x="131" y="100"/>
                  </a:lnTo>
                  <a:lnTo>
                    <a:pt x="135" y="98"/>
                  </a:lnTo>
                  <a:lnTo>
                    <a:pt x="135" y="98"/>
                  </a:lnTo>
                  <a:lnTo>
                    <a:pt x="139" y="95"/>
                  </a:lnTo>
                  <a:lnTo>
                    <a:pt x="142" y="91"/>
                  </a:lnTo>
                  <a:lnTo>
                    <a:pt x="146" y="83"/>
                  </a:lnTo>
                  <a:lnTo>
                    <a:pt x="148" y="75"/>
                  </a:lnTo>
                  <a:lnTo>
                    <a:pt x="148" y="66"/>
                  </a:lnTo>
                  <a:lnTo>
                    <a:pt x="148" y="66"/>
                  </a:lnTo>
                  <a:lnTo>
                    <a:pt x="148" y="58"/>
                  </a:lnTo>
                  <a:lnTo>
                    <a:pt x="145" y="50"/>
                  </a:lnTo>
                  <a:lnTo>
                    <a:pt x="145" y="50"/>
                  </a:lnTo>
                  <a:lnTo>
                    <a:pt x="141" y="42"/>
                  </a:lnTo>
                  <a:lnTo>
                    <a:pt x="136" y="35"/>
                  </a:lnTo>
                  <a:lnTo>
                    <a:pt x="136" y="35"/>
                  </a:lnTo>
                  <a:close/>
                  <a:moveTo>
                    <a:pt x="137" y="80"/>
                  </a:moveTo>
                  <a:lnTo>
                    <a:pt x="137" y="80"/>
                  </a:lnTo>
                  <a:lnTo>
                    <a:pt x="134" y="82"/>
                  </a:lnTo>
                  <a:lnTo>
                    <a:pt x="132" y="83"/>
                  </a:lnTo>
                  <a:lnTo>
                    <a:pt x="128" y="84"/>
                  </a:lnTo>
                  <a:lnTo>
                    <a:pt x="125" y="83"/>
                  </a:lnTo>
                  <a:lnTo>
                    <a:pt x="125" y="83"/>
                  </a:lnTo>
                  <a:lnTo>
                    <a:pt x="122" y="81"/>
                  </a:lnTo>
                  <a:lnTo>
                    <a:pt x="119" y="79"/>
                  </a:lnTo>
                  <a:lnTo>
                    <a:pt x="118" y="76"/>
                  </a:lnTo>
                  <a:lnTo>
                    <a:pt x="117" y="73"/>
                  </a:lnTo>
                  <a:lnTo>
                    <a:pt x="117" y="73"/>
                  </a:lnTo>
                  <a:lnTo>
                    <a:pt x="117" y="69"/>
                  </a:lnTo>
                  <a:lnTo>
                    <a:pt x="117" y="64"/>
                  </a:lnTo>
                  <a:lnTo>
                    <a:pt x="119" y="60"/>
                  </a:lnTo>
                  <a:lnTo>
                    <a:pt x="121" y="57"/>
                  </a:lnTo>
                  <a:lnTo>
                    <a:pt x="121" y="57"/>
                  </a:lnTo>
                  <a:lnTo>
                    <a:pt x="122" y="55"/>
                  </a:lnTo>
                  <a:lnTo>
                    <a:pt x="125" y="53"/>
                  </a:lnTo>
                  <a:lnTo>
                    <a:pt x="127" y="52"/>
                  </a:lnTo>
                  <a:lnTo>
                    <a:pt x="130" y="52"/>
                  </a:lnTo>
                  <a:lnTo>
                    <a:pt x="132" y="52"/>
                  </a:lnTo>
                  <a:lnTo>
                    <a:pt x="134" y="54"/>
                  </a:lnTo>
                  <a:lnTo>
                    <a:pt x="136" y="55"/>
                  </a:lnTo>
                  <a:lnTo>
                    <a:pt x="138" y="58"/>
                  </a:lnTo>
                  <a:lnTo>
                    <a:pt x="138" y="58"/>
                  </a:lnTo>
                  <a:lnTo>
                    <a:pt x="140" y="62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39" y="74"/>
                  </a:lnTo>
                  <a:lnTo>
                    <a:pt x="138" y="77"/>
                  </a:lnTo>
                  <a:lnTo>
                    <a:pt x="137" y="80"/>
                  </a:lnTo>
                  <a:lnTo>
                    <a:pt x="137" y="80"/>
                  </a:lnTo>
                  <a:close/>
                  <a:moveTo>
                    <a:pt x="223" y="2"/>
                  </a:moveTo>
                  <a:lnTo>
                    <a:pt x="223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13" y="1"/>
                  </a:lnTo>
                  <a:lnTo>
                    <a:pt x="207" y="4"/>
                  </a:lnTo>
                  <a:lnTo>
                    <a:pt x="202" y="9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3" y="34"/>
                  </a:lnTo>
                  <a:lnTo>
                    <a:pt x="193" y="39"/>
                  </a:lnTo>
                  <a:lnTo>
                    <a:pt x="193" y="43"/>
                  </a:lnTo>
                  <a:lnTo>
                    <a:pt x="194" y="47"/>
                  </a:lnTo>
                  <a:lnTo>
                    <a:pt x="195" y="51"/>
                  </a:lnTo>
                  <a:lnTo>
                    <a:pt x="198" y="55"/>
                  </a:lnTo>
                  <a:lnTo>
                    <a:pt x="203" y="62"/>
                  </a:lnTo>
                  <a:lnTo>
                    <a:pt x="203" y="62"/>
                  </a:lnTo>
                  <a:lnTo>
                    <a:pt x="206" y="63"/>
                  </a:lnTo>
                  <a:lnTo>
                    <a:pt x="209" y="65"/>
                  </a:lnTo>
                  <a:lnTo>
                    <a:pt x="212" y="65"/>
                  </a:lnTo>
                  <a:lnTo>
                    <a:pt x="214" y="65"/>
                  </a:lnTo>
                  <a:lnTo>
                    <a:pt x="214" y="65"/>
                  </a:lnTo>
                  <a:lnTo>
                    <a:pt x="220" y="64"/>
                  </a:lnTo>
                  <a:lnTo>
                    <a:pt x="224" y="61"/>
                  </a:lnTo>
                  <a:lnTo>
                    <a:pt x="228" y="57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4" y="43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35" y="25"/>
                  </a:lnTo>
                  <a:lnTo>
                    <a:pt x="232" y="17"/>
                  </a:lnTo>
                  <a:lnTo>
                    <a:pt x="228" y="9"/>
                  </a:lnTo>
                  <a:lnTo>
                    <a:pt x="223" y="2"/>
                  </a:lnTo>
                  <a:lnTo>
                    <a:pt x="223" y="2"/>
                  </a:lnTo>
                  <a:close/>
                  <a:moveTo>
                    <a:pt x="217" y="49"/>
                  </a:moveTo>
                  <a:lnTo>
                    <a:pt x="217" y="49"/>
                  </a:lnTo>
                  <a:lnTo>
                    <a:pt x="215" y="51"/>
                  </a:lnTo>
                  <a:lnTo>
                    <a:pt x="212" y="52"/>
                  </a:lnTo>
                  <a:lnTo>
                    <a:pt x="209" y="52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03" y="48"/>
                  </a:lnTo>
                  <a:lnTo>
                    <a:pt x="201" y="45"/>
                  </a:lnTo>
                  <a:lnTo>
                    <a:pt x="200" y="42"/>
                  </a:lnTo>
                  <a:lnTo>
                    <a:pt x="199" y="38"/>
                  </a:lnTo>
                  <a:lnTo>
                    <a:pt x="199" y="38"/>
                  </a:lnTo>
                  <a:lnTo>
                    <a:pt x="201" y="32"/>
                  </a:lnTo>
                  <a:lnTo>
                    <a:pt x="203" y="26"/>
                  </a:lnTo>
                  <a:lnTo>
                    <a:pt x="203" y="26"/>
                  </a:lnTo>
                  <a:lnTo>
                    <a:pt x="205" y="24"/>
                  </a:lnTo>
                  <a:lnTo>
                    <a:pt x="207" y="22"/>
                  </a:lnTo>
                  <a:lnTo>
                    <a:pt x="210" y="22"/>
                  </a:lnTo>
                  <a:lnTo>
                    <a:pt x="212" y="21"/>
                  </a:lnTo>
                  <a:lnTo>
                    <a:pt x="215" y="22"/>
                  </a:lnTo>
                  <a:lnTo>
                    <a:pt x="217" y="23"/>
                  </a:lnTo>
                  <a:lnTo>
                    <a:pt x="219" y="25"/>
                  </a:lnTo>
                  <a:lnTo>
                    <a:pt x="221" y="27"/>
                  </a:lnTo>
                  <a:lnTo>
                    <a:pt x="221" y="27"/>
                  </a:lnTo>
                  <a:lnTo>
                    <a:pt x="222" y="33"/>
                  </a:lnTo>
                  <a:lnTo>
                    <a:pt x="222" y="39"/>
                  </a:lnTo>
                  <a:lnTo>
                    <a:pt x="220" y="45"/>
                  </a:lnTo>
                  <a:lnTo>
                    <a:pt x="217" y="49"/>
                  </a:lnTo>
                  <a:lnTo>
                    <a:pt x="217" y="49"/>
                  </a:lnTo>
                  <a:close/>
                  <a:moveTo>
                    <a:pt x="19" y="77"/>
                  </a:moveTo>
                  <a:lnTo>
                    <a:pt x="19" y="77"/>
                  </a:lnTo>
                  <a:lnTo>
                    <a:pt x="29" y="78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4" y="84"/>
                  </a:lnTo>
                  <a:lnTo>
                    <a:pt x="29" y="87"/>
                  </a:lnTo>
                  <a:lnTo>
                    <a:pt x="23" y="89"/>
                  </a:lnTo>
                  <a:lnTo>
                    <a:pt x="18" y="89"/>
                  </a:lnTo>
                  <a:lnTo>
                    <a:pt x="13" y="87"/>
                  </a:lnTo>
                  <a:lnTo>
                    <a:pt x="8" y="85"/>
                  </a:lnTo>
                  <a:lnTo>
                    <a:pt x="4" y="81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5" y="75"/>
                  </a:lnTo>
                  <a:lnTo>
                    <a:pt x="10" y="76"/>
                  </a:lnTo>
                  <a:lnTo>
                    <a:pt x="15" y="77"/>
                  </a:lnTo>
                  <a:lnTo>
                    <a:pt x="19" y="77"/>
                  </a:lnTo>
                  <a:lnTo>
                    <a:pt x="19" y="77"/>
                  </a:lnTo>
                  <a:close/>
                </a:path>
              </a:pathLst>
            </a:custGeom>
            <a:solidFill>
              <a:srgbClr val="8082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" name="Freeform 43"/>
            <p:cNvSpPr>
              <a:spLocks/>
            </p:cNvSpPr>
            <p:nvPr/>
          </p:nvSpPr>
          <p:spPr bwMode="auto">
            <a:xfrm>
              <a:off x="1530" y="1041"/>
              <a:ext cx="36" cy="28"/>
            </a:xfrm>
            <a:custGeom>
              <a:avLst/>
              <a:gdLst/>
              <a:ahLst/>
              <a:cxnLst>
                <a:cxn ang="0">
                  <a:pos x="35" y="28"/>
                </a:cxn>
                <a:cxn ang="0">
                  <a:pos x="35" y="28"/>
                </a:cxn>
                <a:cxn ang="0">
                  <a:pos x="17" y="17"/>
                </a:cxn>
                <a:cxn ang="0">
                  <a:pos x="8" y="11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1"/>
                </a:cxn>
                <a:cxn ang="0">
                  <a:pos x="6" y="0"/>
                </a:cxn>
                <a:cxn ang="0">
                  <a:pos x="8" y="1"/>
                </a:cxn>
                <a:cxn ang="0">
                  <a:pos x="11" y="3"/>
                </a:cxn>
                <a:cxn ang="0">
                  <a:pos x="11" y="3"/>
                </a:cxn>
                <a:cxn ang="0">
                  <a:pos x="33" y="18"/>
                </a:cxn>
                <a:cxn ang="0">
                  <a:pos x="33" y="18"/>
                </a:cxn>
                <a:cxn ang="0">
                  <a:pos x="35" y="20"/>
                </a:cxn>
                <a:cxn ang="0">
                  <a:pos x="36" y="22"/>
                </a:cxn>
                <a:cxn ang="0">
                  <a:pos x="36" y="25"/>
                </a:cxn>
                <a:cxn ang="0">
                  <a:pos x="35" y="28"/>
                </a:cxn>
                <a:cxn ang="0">
                  <a:pos x="35" y="28"/>
                </a:cxn>
              </a:cxnLst>
              <a:rect l="0" t="0" r="r" b="b"/>
              <a:pathLst>
                <a:path w="36" h="28">
                  <a:moveTo>
                    <a:pt x="35" y="28"/>
                  </a:moveTo>
                  <a:lnTo>
                    <a:pt x="35" y="28"/>
                  </a:lnTo>
                  <a:lnTo>
                    <a:pt x="17" y="17"/>
                  </a:lnTo>
                  <a:lnTo>
                    <a:pt x="8" y="11"/>
                  </a:lnTo>
                  <a:lnTo>
                    <a:pt x="0" y="4"/>
                  </a:lnTo>
                  <a:lnTo>
                    <a:pt x="0" y="4"/>
                  </a:lnTo>
                  <a:lnTo>
                    <a:pt x="3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5" y="20"/>
                  </a:lnTo>
                  <a:lnTo>
                    <a:pt x="36" y="22"/>
                  </a:lnTo>
                  <a:lnTo>
                    <a:pt x="36" y="25"/>
                  </a:lnTo>
                  <a:lnTo>
                    <a:pt x="35" y="28"/>
                  </a:lnTo>
                  <a:lnTo>
                    <a:pt x="35" y="2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" name="Freeform 44"/>
            <p:cNvSpPr>
              <a:spLocks noEditPoints="1"/>
            </p:cNvSpPr>
            <p:nvPr/>
          </p:nvSpPr>
          <p:spPr bwMode="auto">
            <a:xfrm>
              <a:off x="921" y="488"/>
              <a:ext cx="1362" cy="1542"/>
            </a:xfrm>
            <a:custGeom>
              <a:avLst/>
              <a:gdLst/>
              <a:ahLst/>
              <a:cxnLst>
                <a:cxn ang="0">
                  <a:pos x="262" y="693"/>
                </a:cxn>
                <a:cxn ang="0">
                  <a:pos x="230" y="537"/>
                </a:cxn>
                <a:cxn ang="0">
                  <a:pos x="860" y="159"/>
                </a:cxn>
                <a:cxn ang="0">
                  <a:pos x="838" y="12"/>
                </a:cxn>
                <a:cxn ang="0">
                  <a:pos x="723" y="214"/>
                </a:cxn>
                <a:cxn ang="0">
                  <a:pos x="566" y="82"/>
                </a:cxn>
                <a:cxn ang="0">
                  <a:pos x="571" y="182"/>
                </a:cxn>
                <a:cxn ang="0">
                  <a:pos x="512" y="1292"/>
                </a:cxn>
                <a:cxn ang="0">
                  <a:pos x="877" y="1071"/>
                </a:cxn>
                <a:cxn ang="0">
                  <a:pos x="966" y="929"/>
                </a:cxn>
                <a:cxn ang="0">
                  <a:pos x="778" y="996"/>
                </a:cxn>
                <a:cxn ang="0">
                  <a:pos x="780" y="1076"/>
                </a:cxn>
                <a:cxn ang="0">
                  <a:pos x="626" y="1262"/>
                </a:cxn>
                <a:cxn ang="0">
                  <a:pos x="628" y="1004"/>
                </a:cxn>
                <a:cxn ang="0">
                  <a:pos x="432" y="931"/>
                </a:cxn>
                <a:cxn ang="0">
                  <a:pos x="332" y="831"/>
                </a:cxn>
                <a:cxn ang="0">
                  <a:pos x="151" y="873"/>
                </a:cxn>
                <a:cxn ang="0">
                  <a:pos x="279" y="1018"/>
                </a:cxn>
                <a:cxn ang="0">
                  <a:pos x="36" y="1138"/>
                </a:cxn>
                <a:cxn ang="0">
                  <a:pos x="146" y="1296"/>
                </a:cxn>
                <a:cxn ang="0">
                  <a:pos x="180" y="1435"/>
                </a:cxn>
                <a:cxn ang="0">
                  <a:pos x="348" y="1493"/>
                </a:cxn>
                <a:cxn ang="0">
                  <a:pos x="592" y="1537"/>
                </a:cxn>
                <a:cxn ang="0">
                  <a:pos x="530" y="1425"/>
                </a:cxn>
                <a:cxn ang="0">
                  <a:pos x="380" y="1352"/>
                </a:cxn>
                <a:cxn ang="0">
                  <a:pos x="212" y="1215"/>
                </a:cxn>
                <a:cxn ang="0">
                  <a:pos x="258" y="1062"/>
                </a:cxn>
                <a:cxn ang="0">
                  <a:pos x="1292" y="999"/>
                </a:cxn>
                <a:cxn ang="0">
                  <a:pos x="1271" y="1190"/>
                </a:cxn>
                <a:cxn ang="0">
                  <a:pos x="1159" y="1376"/>
                </a:cxn>
                <a:cxn ang="0">
                  <a:pos x="1001" y="1488"/>
                </a:cxn>
                <a:cxn ang="0">
                  <a:pos x="749" y="1353"/>
                </a:cxn>
                <a:cxn ang="0">
                  <a:pos x="965" y="1269"/>
                </a:cxn>
                <a:cxn ang="0">
                  <a:pos x="1159" y="1182"/>
                </a:cxn>
                <a:cxn ang="0">
                  <a:pos x="978" y="1142"/>
                </a:cxn>
                <a:cxn ang="0">
                  <a:pos x="1075" y="1000"/>
                </a:cxn>
                <a:cxn ang="0">
                  <a:pos x="589" y="805"/>
                </a:cxn>
                <a:cxn ang="0">
                  <a:pos x="514" y="766"/>
                </a:cxn>
                <a:cxn ang="0">
                  <a:pos x="450" y="520"/>
                </a:cxn>
                <a:cxn ang="0">
                  <a:pos x="575" y="651"/>
                </a:cxn>
                <a:cxn ang="0">
                  <a:pos x="660" y="524"/>
                </a:cxn>
                <a:cxn ang="0">
                  <a:pos x="603" y="421"/>
                </a:cxn>
                <a:cxn ang="0">
                  <a:pos x="407" y="392"/>
                </a:cxn>
                <a:cxn ang="0">
                  <a:pos x="371" y="254"/>
                </a:cxn>
                <a:cxn ang="0">
                  <a:pos x="512" y="328"/>
                </a:cxn>
                <a:cxn ang="0">
                  <a:pos x="730" y="354"/>
                </a:cxn>
                <a:cxn ang="0">
                  <a:pos x="924" y="238"/>
                </a:cxn>
                <a:cxn ang="0">
                  <a:pos x="1052" y="386"/>
                </a:cxn>
                <a:cxn ang="0">
                  <a:pos x="1115" y="226"/>
                </a:cxn>
                <a:cxn ang="0">
                  <a:pos x="1133" y="405"/>
                </a:cxn>
                <a:cxn ang="0">
                  <a:pos x="869" y="430"/>
                </a:cxn>
                <a:cxn ang="0">
                  <a:pos x="888" y="689"/>
                </a:cxn>
                <a:cxn ang="0">
                  <a:pos x="884" y="760"/>
                </a:cxn>
                <a:cxn ang="0">
                  <a:pos x="1100" y="714"/>
                </a:cxn>
                <a:cxn ang="0">
                  <a:pos x="1181" y="551"/>
                </a:cxn>
                <a:cxn ang="0">
                  <a:pos x="1083" y="757"/>
                </a:cxn>
                <a:cxn ang="0">
                  <a:pos x="1220" y="1098"/>
                </a:cxn>
                <a:cxn ang="0">
                  <a:pos x="1199" y="878"/>
                </a:cxn>
                <a:cxn ang="0">
                  <a:pos x="825" y="469"/>
                </a:cxn>
                <a:cxn ang="0">
                  <a:pos x="861" y="657"/>
                </a:cxn>
                <a:cxn ang="0">
                  <a:pos x="909" y="562"/>
                </a:cxn>
                <a:cxn ang="0">
                  <a:pos x="840" y="783"/>
                </a:cxn>
                <a:cxn ang="0">
                  <a:pos x="1004" y="511"/>
                </a:cxn>
              </a:cxnLst>
              <a:rect l="0" t="0" r="r" b="b"/>
              <a:pathLst>
                <a:path w="1362" h="1542">
                  <a:moveTo>
                    <a:pt x="459" y="301"/>
                  </a:moveTo>
                  <a:lnTo>
                    <a:pt x="459" y="301"/>
                  </a:lnTo>
                  <a:lnTo>
                    <a:pt x="457" y="209"/>
                  </a:lnTo>
                  <a:lnTo>
                    <a:pt x="457" y="209"/>
                  </a:lnTo>
                  <a:lnTo>
                    <a:pt x="469" y="211"/>
                  </a:lnTo>
                  <a:lnTo>
                    <a:pt x="469" y="211"/>
                  </a:lnTo>
                  <a:lnTo>
                    <a:pt x="468" y="215"/>
                  </a:lnTo>
                  <a:lnTo>
                    <a:pt x="468" y="215"/>
                  </a:lnTo>
                  <a:lnTo>
                    <a:pt x="497" y="235"/>
                  </a:lnTo>
                  <a:lnTo>
                    <a:pt x="497" y="235"/>
                  </a:lnTo>
                  <a:lnTo>
                    <a:pt x="496" y="241"/>
                  </a:lnTo>
                  <a:lnTo>
                    <a:pt x="493" y="247"/>
                  </a:lnTo>
                  <a:lnTo>
                    <a:pt x="488" y="259"/>
                  </a:lnTo>
                  <a:lnTo>
                    <a:pt x="488" y="259"/>
                  </a:lnTo>
                  <a:lnTo>
                    <a:pt x="484" y="272"/>
                  </a:lnTo>
                  <a:lnTo>
                    <a:pt x="480" y="285"/>
                  </a:lnTo>
                  <a:lnTo>
                    <a:pt x="480" y="285"/>
                  </a:lnTo>
                  <a:lnTo>
                    <a:pt x="473" y="310"/>
                  </a:lnTo>
                  <a:lnTo>
                    <a:pt x="473" y="310"/>
                  </a:lnTo>
                  <a:lnTo>
                    <a:pt x="459" y="301"/>
                  </a:lnTo>
                  <a:lnTo>
                    <a:pt x="459" y="301"/>
                  </a:lnTo>
                  <a:close/>
                  <a:moveTo>
                    <a:pt x="230" y="593"/>
                  </a:moveTo>
                  <a:lnTo>
                    <a:pt x="230" y="593"/>
                  </a:lnTo>
                  <a:lnTo>
                    <a:pt x="235" y="594"/>
                  </a:lnTo>
                  <a:lnTo>
                    <a:pt x="239" y="594"/>
                  </a:lnTo>
                  <a:lnTo>
                    <a:pt x="239" y="594"/>
                  </a:lnTo>
                  <a:lnTo>
                    <a:pt x="242" y="595"/>
                  </a:lnTo>
                  <a:lnTo>
                    <a:pt x="245" y="596"/>
                  </a:lnTo>
                  <a:lnTo>
                    <a:pt x="247" y="597"/>
                  </a:lnTo>
                  <a:lnTo>
                    <a:pt x="249" y="600"/>
                  </a:lnTo>
                  <a:lnTo>
                    <a:pt x="249" y="600"/>
                  </a:lnTo>
                  <a:lnTo>
                    <a:pt x="247" y="601"/>
                  </a:lnTo>
                  <a:lnTo>
                    <a:pt x="246" y="602"/>
                  </a:lnTo>
                  <a:lnTo>
                    <a:pt x="246" y="602"/>
                  </a:lnTo>
                  <a:lnTo>
                    <a:pt x="240" y="602"/>
                  </a:lnTo>
                  <a:lnTo>
                    <a:pt x="235" y="601"/>
                  </a:lnTo>
                  <a:lnTo>
                    <a:pt x="235" y="601"/>
                  </a:lnTo>
                  <a:lnTo>
                    <a:pt x="227" y="600"/>
                  </a:lnTo>
                  <a:lnTo>
                    <a:pt x="220" y="601"/>
                  </a:lnTo>
                  <a:lnTo>
                    <a:pt x="212" y="604"/>
                  </a:lnTo>
                  <a:lnTo>
                    <a:pt x="206" y="607"/>
                  </a:lnTo>
                  <a:lnTo>
                    <a:pt x="206" y="607"/>
                  </a:lnTo>
                  <a:lnTo>
                    <a:pt x="204" y="609"/>
                  </a:lnTo>
                  <a:lnTo>
                    <a:pt x="202" y="611"/>
                  </a:lnTo>
                  <a:lnTo>
                    <a:pt x="201" y="615"/>
                  </a:lnTo>
                  <a:lnTo>
                    <a:pt x="202" y="619"/>
                  </a:lnTo>
                  <a:lnTo>
                    <a:pt x="203" y="621"/>
                  </a:lnTo>
                  <a:lnTo>
                    <a:pt x="205" y="622"/>
                  </a:lnTo>
                  <a:lnTo>
                    <a:pt x="205" y="622"/>
                  </a:lnTo>
                  <a:lnTo>
                    <a:pt x="214" y="628"/>
                  </a:lnTo>
                  <a:lnTo>
                    <a:pt x="218" y="630"/>
                  </a:lnTo>
                  <a:lnTo>
                    <a:pt x="223" y="631"/>
                  </a:lnTo>
                  <a:lnTo>
                    <a:pt x="223" y="631"/>
                  </a:lnTo>
                  <a:lnTo>
                    <a:pt x="234" y="633"/>
                  </a:lnTo>
                  <a:lnTo>
                    <a:pt x="244" y="634"/>
                  </a:lnTo>
                  <a:lnTo>
                    <a:pt x="255" y="632"/>
                  </a:lnTo>
                  <a:lnTo>
                    <a:pt x="265" y="629"/>
                  </a:lnTo>
                  <a:lnTo>
                    <a:pt x="265" y="629"/>
                  </a:lnTo>
                  <a:lnTo>
                    <a:pt x="269" y="628"/>
                  </a:lnTo>
                  <a:lnTo>
                    <a:pt x="273" y="628"/>
                  </a:lnTo>
                  <a:lnTo>
                    <a:pt x="277" y="628"/>
                  </a:lnTo>
                  <a:lnTo>
                    <a:pt x="281" y="630"/>
                  </a:lnTo>
                  <a:lnTo>
                    <a:pt x="281" y="630"/>
                  </a:lnTo>
                  <a:lnTo>
                    <a:pt x="279" y="632"/>
                  </a:lnTo>
                  <a:lnTo>
                    <a:pt x="276" y="634"/>
                  </a:lnTo>
                  <a:lnTo>
                    <a:pt x="271" y="637"/>
                  </a:lnTo>
                  <a:lnTo>
                    <a:pt x="271" y="637"/>
                  </a:lnTo>
                  <a:lnTo>
                    <a:pt x="238" y="655"/>
                  </a:lnTo>
                  <a:lnTo>
                    <a:pt x="238" y="655"/>
                  </a:lnTo>
                  <a:lnTo>
                    <a:pt x="231" y="661"/>
                  </a:lnTo>
                  <a:lnTo>
                    <a:pt x="231" y="661"/>
                  </a:lnTo>
                  <a:lnTo>
                    <a:pt x="226" y="665"/>
                  </a:lnTo>
                  <a:lnTo>
                    <a:pt x="223" y="670"/>
                  </a:lnTo>
                  <a:lnTo>
                    <a:pt x="222" y="676"/>
                  </a:lnTo>
                  <a:lnTo>
                    <a:pt x="221" y="681"/>
                  </a:lnTo>
                  <a:lnTo>
                    <a:pt x="221" y="681"/>
                  </a:lnTo>
                  <a:lnTo>
                    <a:pt x="222" y="688"/>
                  </a:lnTo>
                  <a:lnTo>
                    <a:pt x="225" y="693"/>
                  </a:lnTo>
                  <a:lnTo>
                    <a:pt x="230" y="696"/>
                  </a:lnTo>
                  <a:lnTo>
                    <a:pt x="236" y="698"/>
                  </a:lnTo>
                  <a:lnTo>
                    <a:pt x="236" y="698"/>
                  </a:lnTo>
                  <a:lnTo>
                    <a:pt x="240" y="698"/>
                  </a:lnTo>
                  <a:lnTo>
                    <a:pt x="244" y="697"/>
                  </a:lnTo>
                  <a:lnTo>
                    <a:pt x="244" y="697"/>
                  </a:lnTo>
                  <a:lnTo>
                    <a:pt x="262" y="693"/>
                  </a:lnTo>
                  <a:lnTo>
                    <a:pt x="271" y="690"/>
                  </a:lnTo>
                  <a:lnTo>
                    <a:pt x="279" y="686"/>
                  </a:lnTo>
                  <a:lnTo>
                    <a:pt x="279" y="686"/>
                  </a:lnTo>
                  <a:lnTo>
                    <a:pt x="282" y="685"/>
                  </a:lnTo>
                  <a:lnTo>
                    <a:pt x="286" y="684"/>
                  </a:lnTo>
                  <a:lnTo>
                    <a:pt x="286" y="684"/>
                  </a:lnTo>
                  <a:lnTo>
                    <a:pt x="283" y="694"/>
                  </a:lnTo>
                  <a:lnTo>
                    <a:pt x="283" y="694"/>
                  </a:lnTo>
                  <a:lnTo>
                    <a:pt x="282" y="699"/>
                  </a:lnTo>
                  <a:lnTo>
                    <a:pt x="281" y="704"/>
                  </a:lnTo>
                  <a:lnTo>
                    <a:pt x="281" y="704"/>
                  </a:lnTo>
                  <a:lnTo>
                    <a:pt x="281" y="707"/>
                  </a:lnTo>
                  <a:lnTo>
                    <a:pt x="282" y="709"/>
                  </a:lnTo>
                  <a:lnTo>
                    <a:pt x="284" y="710"/>
                  </a:lnTo>
                  <a:lnTo>
                    <a:pt x="287" y="711"/>
                  </a:lnTo>
                  <a:lnTo>
                    <a:pt x="287" y="711"/>
                  </a:lnTo>
                  <a:lnTo>
                    <a:pt x="297" y="710"/>
                  </a:lnTo>
                  <a:lnTo>
                    <a:pt x="307" y="709"/>
                  </a:lnTo>
                  <a:lnTo>
                    <a:pt x="307" y="709"/>
                  </a:lnTo>
                  <a:lnTo>
                    <a:pt x="307" y="694"/>
                  </a:lnTo>
                  <a:lnTo>
                    <a:pt x="307" y="687"/>
                  </a:lnTo>
                  <a:lnTo>
                    <a:pt x="309" y="681"/>
                  </a:lnTo>
                  <a:lnTo>
                    <a:pt x="310" y="674"/>
                  </a:lnTo>
                  <a:lnTo>
                    <a:pt x="313" y="668"/>
                  </a:lnTo>
                  <a:lnTo>
                    <a:pt x="317" y="662"/>
                  </a:lnTo>
                  <a:lnTo>
                    <a:pt x="321" y="655"/>
                  </a:lnTo>
                  <a:lnTo>
                    <a:pt x="321" y="655"/>
                  </a:lnTo>
                  <a:lnTo>
                    <a:pt x="314" y="659"/>
                  </a:lnTo>
                  <a:lnTo>
                    <a:pt x="314" y="659"/>
                  </a:lnTo>
                  <a:lnTo>
                    <a:pt x="308" y="660"/>
                  </a:lnTo>
                  <a:lnTo>
                    <a:pt x="302" y="661"/>
                  </a:lnTo>
                  <a:lnTo>
                    <a:pt x="297" y="660"/>
                  </a:lnTo>
                  <a:lnTo>
                    <a:pt x="293" y="658"/>
                  </a:lnTo>
                  <a:lnTo>
                    <a:pt x="290" y="655"/>
                  </a:lnTo>
                  <a:lnTo>
                    <a:pt x="287" y="651"/>
                  </a:lnTo>
                  <a:lnTo>
                    <a:pt x="286" y="645"/>
                  </a:lnTo>
                  <a:lnTo>
                    <a:pt x="286" y="639"/>
                  </a:lnTo>
                  <a:lnTo>
                    <a:pt x="286" y="639"/>
                  </a:lnTo>
                  <a:lnTo>
                    <a:pt x="288" y="629"/>
                  </a:lnTo>
                  <a:lnTo>
                    <a:pt x="291" y="621"/>
                  </a:lnTo>
                  <a:lnTo>
                    <a:pt x="296" y="613"/>
                  </a:lnTo>
                  <a:lnTo>
                    <a:pt x="302" y="606"/>
                  </a:lnTo>
                  <a:lnTo>
                    <a:pt x="302" y="606"/>
                  </a:lnTo>
                  <a:lnTo>
                    <a:pt x="309" y="600"/>
                  </a:lnTo>
                  <a:lnTo>
                    <a:pt x="316" y="595"/>
                  </a:lnTo>
                  <a:lnTo>
                    <a:pt x="324" y="591"/>
                  </a:lnTo>
                  <a:lnTo>
                    <a:pt x="332" y="588"/>
                  </a:lnTo>
                  <a:lnTo>
                    <a:pt x="332" y="588"/>
                  </a:lnTo>
                  <a:lnTo>
                    <a:pt x="341" y="584"/>
                  </a:lnTo>
                  <a:lnTo>
                    <a:pt x="341" y="584"/>
                  </a:lnTo>
                  <a:lnTo>
                    <a:pt x="333" y="569"/>
                  </a:lnTo>
                  <a:lnTo>
                    <a:pt x="330" y="562"/>
                  </a:lnTo>
                  <a:lnTo>
                    <a:pt x="328" y="554"/>
                  </a:lnTo>
                  <a:lnTo>
                    <a:pt x="328" y="554"/>
                  </a:lnTo>
                  <a:lnTo>
                    <a:pt x="328" y="545"/>
                  </a:lnTo>
                  <a:lnTo>
                    <a:pt x="329" y="537"/>
                  </a:lnTo>
                  <a:lnTo>
                    <a:pt x="332" y="520"/>
                  </a:lnTo>
                  <a:lnTo>
                    <a:pt x="332" y="520"/>
                  </a:lnTo>
                  <a:lnTo>
                    <a:pt x="321" y="520"/>
                  </a:lnTo>
                  <a:lnTo>
                    <a:pt x="321" y="520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293" y="514"/>
                  </a:lnTo>
                  <a:lnTo>
                    <a:pt x="287" y="512"/>
                  </a:lnTo>
                  <a:lnTo>
                    <a:pt x="287" y="512"/>
                  </a:lnTo>
                  <a:lnTo>
                    <a:pt x="275" y="507"/>
                  </a:lnTo>
                  <a:lnTo>
                    <a:pt x="269" y="505"/>
                  </a:lnTo>
                  <a:lnTo>
                    <a:pt x="264" y="502"/>
                  </a:lnTo>
                  <a:lnTo>
                    <a:pt x="264" y="502"/>
                  </a:lnTo>
                  <a:lnTo>
                    <a:pt x="252" y="494"/>
                  </a:lnTo>
                  <a:lnTo>
                    <a:pt x="246" y="490"/>
                  </a:lnTo>
                  <a:lnTo>
                    <a:pt x="243" y="489"/>
                  </a:lnTo>
                  <a:lnTo>
                    <a:pt x="239" y="489"/>
                  </a:lnTo>
                  <a:lnTo>
                    <a:pt x="239" y="489"/>
                  </a:lnTo>
                  <a:lnTo>
                    <a:pt x="235" y="492"/>
                  </a:lnTo>
                  <a:lnTo>
                    <a:pt x="232" y="495"/>
                  </a:lnTo>
                  <a:lnTo>
                    <a:pt x="230" y="499"/>
                  </a:lnTo>
                  <a:lnTo>
                    <a:pt x="228" y="503"/>
                  </a:lnTo>
                  <a:lnTo>
                    <a:pt x="227" y="507"/>
                  </a:lnTo>
                  <a:lnTo>
                    <a:pt x="227" y="511"/>
                  </a:lnTo>
                  <a:lnTo>
                    <a:pt x="228" y="520"/>
                  </a:lnTo>
                  <a:lnTo>
                    <a:pt x="228" y="520"/>
                  </a:lnTo>
                  <a:lnTo>
                    <a:pt x="231" y="535"/>
                  </a:lnTo>
                  <a:lnTo>
                    <a:pt x="231" y="535"/>
                  </a:lnTo>
                  <a:lnTo>
                    <a:pt x="230" y="537"/>
                  </a:lnTo>
                  <a:lnTo>
                    <a:pt x="230" y="537"/>
                  </a:lnTo>
                  <a:lnTo>
                    <a:pt x="228" y="535"/>
                  </a:lnTo>
                  <a:lnTo>
                    <a:pt x="225" y="533"/>
                  </a:lnTo>
                  <a:lnTo>
                    <a:pt x="219" y="531"/>
                  </a:lnTo>
                  <a:lnTo>
                    <a:pt x="207" y="529"/>
                  </a:lnTo>
                  <a:lnTo>
                    <a:pt x="207" y="529"/>
                  </a:lnTo>
                  <a:lnTo>
                    <a:pt x="202" y="529"/>
                  </a:lnTo>
                  <a:lnTo>
                    <a:pt x="197" y="530"/>
                  </a:lnTo>
                  <a:lnTo>
                    <a:pt x="193" y="532"/>
                  </a:lnTo>
                  <a:lnTo>
                    <a:pt x="190" y="535"/>
                  </a:lnTo>
                  <a:lnTo>
                    <a:pt x="188" y="538"/>
                  </a:lnTo>
                  <a:lnTo>
                    <a:pt x="187" y="542"/>
                  </a:lnTo>
                  <a:lnTo>
                    <a:pt x="187" y="547"/>
                  </a:lnTo>
                  <a:lnTo>
                    <a:pt x="189" y="552"/>
                  </a:lnTo>
                  <a:lnTo>
                    <a:pt x="189" y="552"/>
                  </a:lnTo>
                  <a:lnTo>
                    <a:pt x="192" y="559"/>
                  </a:lnTo>
                  <a:lnTo>
                    <a:pt x="196" y="565"/>
                  </a:lnTo>
                  <a:lnTo>
                    <a:pt x="200" y="571"/>
                  </a:lnTo>
                  <a:lnTo>
                    <a:pt x="205" y="577"/>
                  </a:lnTo>
                  <a:lnTo>
                    <a:pt x="210" y="582"/>
                  </a:lnTo>
                  <a:lnTo>
                    <a:pt x="216" y="586"/>
                  </a:lnTo>
                  <a:lnTo>
                    <a:pt x="223" y="590"/>
                  </a:lnTo>
                  <a:lnTo>
                    <a:pt x="230" y="593"/>
                  </a:lnTo>
                  <a:lnTo>
                    <a:pt x="230" y="593"/>
                  </a:lnTo>
                  <a:close/>
                  <a:moveTo>
                    <a:pt x="517" y="240"/>
                  </a:moveTo>
                  <a:lnTo>
                    <a:pt x="517" y="240"/>
                  </a:lnTo>
                  <a:lnTo>
                    <a:pt x="529" y="248"/>
                  </a:lnTo>
                  <a:lnTo>
                    <a:pt x="529" y="248"/>
                  </a:lnTo>
                  <a:lnTo>
                    <a:pt x="539" y="253"/>
                  </a:lnTo>
                  <a:lnTo>
                    <a:pt x="539" y="253"/>
                  </a:lnTo>
                  <a:lnTo>
                    <a:pt x="548" y="259"/>
                  </a:lnTo>
                  <a:lnTo>
                    <a:pt x="557" y="263"/>
                  </a:lnTo>
                  <a:lnTo>
                    <a:pt x="567" y="266"/>
                  </a:lnTo>
                  <a:lnTo>
                    <a:pt x="577" y="269"/>
                  </a:lnTo>
                  <a:lnTo>
                    <a:pt x="577" y="269"/>
                  </a:lnTo>
                  <a:lnTo>
                    <a:pt x="600" y="276"/>
                  </a:lnTo>
                  <a:lnTo>
                    <a:pt x="600" y="276"/>
                  </a:lnTo>
                  <a:lnTo>
                    <a:pt x="608" y="279"/>
                  </a:lnTo>
                  <a:lnTo>
                    <a:pt x="615" y="281"/>
                  </a:lnTo>
                  <a:lnTo>
                    <a:pt x="615" y="281"/>
                  </a:lnTo>
                  <a:lnTo>
                    <a:pt x="633" y="284"/>
                  </a:lnTo>
                  <a:lnTo>
                    <a:pt x="642" y="285"/>
                  </a:lnTo>
                  <a:lnTo>
                    <a:pt x="646" y="285"/>
                  </a:lnTo>
                  <a:lnTo>
                    <a:pt x="651" y="284"/>
                  </a:lnTo>
                  <a:lnTo>
                    <a:pt x="651" y="284"/>
                  </a:lnTo>
                  <a:lnTo>
                    <a:pt x="652" y="284"/>
                  </a:lnTo>
                  <a:lnTo>
                    <a:pt x="654" y="284"/>
                  </a:lnTo>
                  <a:lnTo>
                    <a:pt x="654" y="284"/>
                  </a:lnTo>
                  <a:lnTo>
                    <a:pt x="666" y="285"/>
                  </a:lnTo>
                  <a:lnTo>
                    <a:pt x="678" y="284"/>
                  </a:lnTo>
                  <a:lnTo>
                    <a:pt x="678" y="284"/>
                  </a:lnTo>
                  <a:lnTo>
                    <a:pt x="691" y="283"/>
                  </a:lnTo>
                  <a:lnTo>
                    <a:pt x="705" y="281"/>
                  </a:lnTo>
                  <a:lnTo>
                    <a:pt x="705" y="281"/>
                  </a:lnTo>
                  <a:lnTo>
                    <a:pt x="714" y="280"/>
                  </a:lnTo>
                  <a:lnTo>
                    <a:pt x="722" y="278"/>
                  </a:lnTo>
                  <a:lnTo>
                    <a:pt x="739" y="273"/>
                  </a:lnTo>
                  <a:lnTo>
                    <a:pt x="739" y="273"/>
                  </a:lnTo>
                  <a:lnTo>
                    <a:pt x="753" y="267"/>
                  </a:lnTo>
                  <a:lnTo>
                    <a:pt x="767" y="260"/>
                  </a:lnTo>
                  <a:lnTo>
                    <a:pt x="794" y="244"/>
                  </a:lnTo>
                  <a:lnTo>
                    <a:pt x="794" y="244"/>
                  </a:lnTo>
                  <a:lnTo>
                    <a:pt x="802" y="239"/>
                  </a:lnTo>
                  <a:lnTo>
                    <a:pt x="810" y="233"/>
                  </a:lnTo>
                  <a:lnTo>
                    <a:pt x="810" y="233"/>
                  </a:lnTo>
                  <a:lnTo>
                    <a:pt x="814" y="230"/>
                  </a:lnTo>
                  <a:lnTo>
                    <a:pt x="814" y="230"/>
                  </a:lnTo>
                  <a:lnTo>
                    <a:pt x="820" y="226"/>
                  </a:lnTo>
                  <a:lnTo>
                    <a:pt x="827" y="221"/>
                  </a:lnTo>
                  <a:lnTo>
                    <a:pt x="827" y="221"/>
                  </a:lnTo>
                  <a:lnTo>
                    <a:pt x="837" y="211"/>
                  </a:lnTo>
                  <a:lnTo>
                    <a:pt x="846" y="201"/>
                  </a:lnTo>
                  <a:lnTo>
                    <a:pt x="846" y="201"/>
                  </a:lnTo>
                  <a:lnTo>
                    <a:pt x="850" y="195"/>
                  </a:lnTo>
                  <a:lnTo>
                    <a:pt x="853" y="189"/>
                  </a:lnTo>
                  <a:lnTo>
                    <a:pt x="853" y="189"/>
                  </a:lnTo>
                  <a:lnTo>
                    <a:pt x="854" y="185"/>
                  </a:lnTo>
                  <a:lnTo>
                    <a:pt x="856" y="182"/>
                  </a:lnTo>
                  <a:lnTo>
                    <a:pt x="856" y="182"/>
                  </a:lnTo>
                  <a:lnTo>
                    <a:pt x="859" y="179"/>
                  </a:lnTo>
                  <a:lnTo>
                    <a:pt x="861" y="175"/>
                  </a:lnTo>
                  <a:lnTo>
                    <a:pt x="862" y="171"/>
                  </a:lnTo>
                  <a:lnTo>
                    <a:pt x="862" y="167"/>
                  </a:lnTo>
                  <a:lnTo>
                    <a:pt x="862" y="163"/>
                  </a:lnTo>
                  <a:lnTo>
                    <a:pt x="860" y="159"/>
                  </a:lnTo>
                  <a:lnTo>
                    <a:pt x="857" y="156"/>
                  </a:lnTo>
                  <a:lnTo>
                    <a:pt x="854" y="153"/>
                  </a:lnTo>
                  <a:lnTo>
                    <a:pt x="854" y="153"/>
                  </a:lnTo>
                  <a:lnTo>
                    <a:pt x="851" y="151"/>
                  </a:lnTo>
                  <a:lnTo>
                    <a:pt x="848" y="150"/>
                  </a:lnTo>
                  <a:lnTo>
                    <a:pt x="844" y="149"/>
                  </a:lnTo>
                  <a:lnTo>
                    <a:pt x="841" y="149"/>
                  </a:lnTo>
                  <a:lnTo>
                    <a:pt x="841" y="149"/>
                  </a:lnTo>
                  <a:lnTo>
                    <a:pt x="837" y="150"/>
                  </a:lnTo>
                  <a:lnTo>
                    <a:pt x="835" y="149"/>
                  </a:lnTo>
                  <a:lnTo>
                    <a:pt x="834" y="146"/>
                  </a:lnTo>
                  <a:lnTo>
                    <a:pt x="834" y="146"/>
                  </a:lnTo>
                  <a:lnTo>
                    <a:pt x="839" y="145"/>
                  </a:lnTo>
                  <a:lnTo>
                    <a:pt x="839" y="145"/>
                  </a:lnTo>
                  <a:lnTo>
                    <a:pt x="854" y="139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74" y="131"/>
                  </a:lnTo>
                  <a:lnTo>
                    <a:pt x="879" y="127"/>
                  </a:lnTo>
                  <a:lnTo>
                    <a:pt x="880" y="124"/>
                  </a:lnTo>
                  <a:lnTo>
                    <a:pt x="881" y="122"/>
                  </a:lnTo>
                  <a:lnTo>
                    <a:pt x="882" y="119"/>
                  </a:lnTo>
                  <a:lnTo>
                    <a:pt x="882" y="115"/>
                  </a:lnTo>
                  <a:lnTo>
                    <a:pt x="882" y="115"/>
                  </a:lnTo>
                  <a:lnTo>
                    <a:pt x="877" y="110"/>
                  </a:lnTo>
                  <a:lnTo>
                    <a:pt x="877" y="110"/>
                  </a:lnTo>
                  <a:lnTo>
                    <a:pt x="899" y="95"/>
                  </a:lnTo>
                  <a:lnTo>
                    <a:pt x="899" y="95"/>
                  </a:lnTo>
                  <a:lnTo>
                    <a:pt x="909" y="87"/>
                  </a:lnTo>
                  <a:lnTo>
                    <a:pt x="917" y="78"/>
                  </a:lnTo>
                  <a:lnTo>
                    <a:pt x="920" y="73"/>
                  </a:lnTo>
                  <a:lnTo>
                    <a:pt x="923" y="68"/>
                  </a:lnTo>
                  <a:lnTo>
                    <a:pt x="926" y="62"/>
                  </a:lnTo>
                  <a:lnTo>
                    <a:pt x="928" y="56"/>
                  </a:lnTo>
                  <a:lnTo>
                    <a:pt x="928" y="56"/>
                  </a:lnTo>
                  <a:lnTo>
                    <a:pt x="928" y="51"/>
                  </a:lnTo>
                  <a:lnTo>
                    <a:pt x="927" y="46"/>
                  </a:lnTo>
                  <a:lnTo>
                    <a:pt x="924" y="42"/>
                  </a:lnTo>
                  <a:lnTo>
                    <a:pt x="921" y="38"/>
                  </a:lnTo>
                  <a:lnTo>
                    <a:pt x="921" y="38"/>
                  </a:lnTo>
                  <a:lnTo>
                    <a:pt x="920" y="37"/>
                  </a:lnTo>
                  <a:lnTo>
                    <a:pt x="918" y="36"/>
                  </a:lnTo>
                  <a:lnTo>
                    <a:pt x="914" y="36"/>
                  </a:lnTo>
                  <a:lnTo>
                    <a:pt x="914" y="36"/>
                  </a:lnTo>
                  <a:lnTo>
                    <a:pt x="907" y="37"/>
                  </a:lnTo>
                  <a:lnTo>
                    <a:pt x="900" y="38"/>
                  </a:lnTo>
                  <a:lnTo>
                    <a:pt x="894" y="40"/>
                  </a:lnTo>
                  <a:lnTo>
                    <a:pt x="888" y="43"/>
                  </a:lnTo>
                  <a:lnTo>
                    <a:pt x="876" y="50"/>
                  </a:lnTo>
                  <a:lnTo>
                    <a:pt x="865" y="57"/>
                  </a:lnTo>
                  <a:lnTo>
                    <a:pt x="865" y="57"/>
                  </a:lnTo>
                  <a:lnTo>
                    <a:pt x="855" y="63"/>
                  </a:lnTo>
                  <a:lnTo>
                    <a:pt x="849" y="65"/>
                  </a:lnTo>
                  <a:lnTo>
                    <a:pt x="844" y="67"/>
                  </a:lnTo>
                  <a:lnTo>
                    <a:pt x="844" y="67"/>
                  </a:lnTo>
                  <a:lnTo>
                    <a:pt x="843" y="64"/>
                  </a:lnTo>
                  <a:lnTo>
                    <a:pt x="843" y="61"/>
                  </a:lnTo>
                  <a:lnTo>
                    <a:pt x="844" y="58"/>
                  </a:lnTo>
                  <a:lnTo>
                    <a:pt x="846" y="56"/>
                  </a:lnTo>
                  <a:lnTo>
                    <a:pt x="846" y="56"/>
                  </a:lnTo>
                  <a:lnTo>
                    <a:pt x="852" y="46"/>
                  </a:lnTo>
                  <a:lnTo>
                    <a:pt x="852" y="46"/>
                  </a:lnTo>
                  <a:lnTo>
                    <a:pt x="854" y="42"/>
                  </a:lnTo>
                  <a:lnTo>
                    <a:pt x="855" y="38"/>
                  </a:lnTo>
                  <a:lnTo>
                    <a:pt x="854" y="35"/>
                  </a:lnTo>
                  <a:lnTo>
                    <a:pt x="852" y="33"/>
                  </a:lnTo>
                  <a:lnTo>
                    <a:pt x="852" y="33"/>
                  </a:lnTo>
                  <a:lnTo>
                    <a:pt x="850" y="31"/>
                  </a:lnTo>
                  <a:lnTo>
                    <a:pt x="847" y="31"/>
                  </a:lnTo>
                  <a:lnTo>
                    <a:pt x="844" y="32"/>
                  </a:lnTo>
                  <a:lnTo>
                    <a:pt x="841" y="34"/>
                  </a:lnTo>
                  <a:lnTo>
                    <a:pt x="841" y="34"/>
                  </a:lnTo>
                  <a:lnTo>
                    <a:pt x="837" y="36"/>
                  </a:lnTo>
                  <a:lnTo>
                    <a:pt x="836" y="36"/>
                  </a:lnTo>
                  <a:lnTo>
                    <a:pt x="834" y="35"/>
                  </a:lnTo>
                  <a:lnTo>
                    <a:pt x="834" y="35"/>
                  </a:lnTo>
                  <a:lnTo>
                    <a:pt x="833" y="33"/>
                  </a:lnTo>
                  <a:lnTo>
                    <a:pt x="833" y="31"/>
                  </a:lnTo>
                  <a:lnTo>
                    <a:pt x="834" y="27"/>
                  </a:lnTo>
                  <a:lnTo>
                    <a:pt x="834" y="27"/>
                  </a:lnTo>
                  <a:lnTo>
                    <a:pt x="836" y="25"/>
                  </a:lnTo>
                  <a:lnTo>
                    <a:pt x="837" y="22"/>
                  </a:lnTo>
                  <a:lnTo>
                    <a:pt x="837" y="22"/>
                  </a:lnTo>
                  <a:lnTo>
                    <a:pt x="838" y="17"/>
                  </a:lnTo>
                  <a:lnTo>
                    <a:pt x="838" y="12"/>
                  </a:lnTo>
                  <a:lnTo>
                    <a:pt x="838" y="12"/>
                  </a:lnTo>
                  <a:lnTo>
                    <a:pt x="837" y="8"/>
                  </a:lnTo>
                  <a:lnTo>
                    <a:pt x="835" y="6"/>
                  </a:lnTo>
                  <a:lnTo>
                    <a:pt x="832" y="5"/>
                  </a:lnTo>
                  <a:lnTo>
                    <a:pt x="828" y="5"/>
                  </a:lnTo>
                  <a:lnTo>
                    <a:pt x="828" y="5"/>
                  </a:lnTo>
                  <a:lnTo>
                    <a:pt x="824" y="6"/>
                  </a:lnTo>
                  <a:lnTo>
                    <a:pt x="821" y="7"/>
                  </a:lnTo>
                  <a:lnTo>
                    <a:pt x="814" y="12"/>
                  </a:lnTo>
                  <a:lnTo>
                    <a:pt x="814" y="12"/>
                  </a:lnTo>
                  <a:lnTo>
                    <a:pt x="805" y="21"/>
                  </a:lnTo>
                  <a:lnTo>
                    <a:pt x="795" y="28"/>
                  </a:lnTo>
                  <a:lnTo>
                    <a:pt x="795" y="28"/>
                  </a:lnTo>
                  <a:lnTo>
                    <a:pt x="778" y="40"/>
                  </a:lnTo>
                  <a:lnTo>
                    <a:pt x="769" y="45"/>
                  </a:lnTo>
                  <a:lnTo>
                    <a:pt x="759" y="49"/>
                  </a:lnTo>
                  <a:lnTo>
                    <a:pt x="759" y="49"/>
                  </a:lnTo>
                  <a:lnTo>
                    <a:pt x="737" y="58"/>
                  </a:lnTo>
                  <a:lnTo>
                    <a:pt x="737" y="58"/>
                  </a:lnTo>
                  <a:lnTo>
                    <a:pt x="742" y="62"/>
                  </a:lnTo>
                  <a:lnTo>
                    <a:pt x="742" y="62"/>
                  </a:lnTo>
                  <a:lnTo>
                    <a:pt x="749" y="60"/>
                  </a:lnTo>
                  <a:lnTo>
                    <a:pt x="752" y="59"/>
                  </a:lnTo>
                  <a:lnTo>
                    <a:pt x="755" y="59"/>
                  </a:lnTo>
                  <a:lnTo>
                    <a:pt x="755" y="59"/>
                  </a:lnTo>
                  <a:lnTo>
                    <a:pt x="764" y="59"/>
                  </a:lnTo>
                  <a:lnTo>
                    <a:pt x="772" y="57"/>
                  </a:lnTo>
                  <a:lnTo>
                    <a:pt x="781" y="55"/>
                  </a:lnTo>
                  <a:lnTo>
                    <a:pt x="788" y="51"/>
                  </a:lnTo>
                  <a:lnTo>
                    <a:pt x="788" y="51"/>
                  </a:lnTo>
                  <a:lnTo>
                    <a:pt x="796" y="48"/>
                  </a:lnTo>
                  <a:lnTo>
                    <a:pt x="796" y="48"/>
                  </a:lnTo>
                  <a:lnTo>
                    <a:pt x="800" y="47"/>
                  </a:lnTo>
                  <a:lnTo>
                    <a:pt x="804" y="47"/>
                  </a:lnTo>
                  <a:lnTo>
                    <a:pt x="804" y="47"/>
                  </a:lnTo>
                  <a:lnTo>
                    <a:pt x="809" y="48"/>
                  </a:lnTo>
                  <a:lnTo>
                    <a:pt x="813" y="50"/>
                  </a:lnTo>
                  <a:lnTo>
                    <a:pt x="815" y="54"/>
                  </a:lnTo>
                  <a:lnTo>
                    <a:pt x="816" y="59"/>
                  </a:lnTo>
                  <a:lnTo>
                    <a:pt x="816" y="59"/>
                  </a:lnTo>
                  <a:lnTo>
                    <a:pt x="816" y="68"/>
                  </a:lnTo>
                  <a:lnTo>
                    <a:pt x="816" y="68"/>
                  </a:lnTo>
                  <a:lnTo>
                    <a:pt x="816" y="78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14" y="96"/>
                  </a:lnTo>
                  <a:lnTo>
                    <a:pt x="811" y="105"/>
                  </a:lnTo>
                  <a:lnTo>
                    <a:pt x="811" y="105"/>
                  </a:lnTo>
                  <a:lnTo>
                    <a:pt x="809" y="107"/>
                  </a:lnTo>
                  <a:lnTo>
                    <a:pt x="807" y="109"/>
                  </a:lnTo>
                  <a:lnTo>
                    <a:pt x="802" y="111"/>
                  </a:lnTo>
                  <a:lnTo>
                    <a:pt x="802" y="111"/>
                  </a:lnTo>
                  <a:lnTo>
                    <a:pt x="801" y="112"/>
                  </a:lnTo>
                  <a:lnTo>
                    <a:pt x="801" y="112"/>
                  </a:lnTo>
                  <a:lnTo>
                    <a:pt x="805" y="116"/>
                  </a:lnTo>
                  <a:lnTo>
                    <a:pt x="809" y="121"/>
                  </a:lnTo>
                  <a:lnTo>
                    <a:pt x="811" y="126"/>
                  </a:lnTo>
                  <a:lnTo>
                    <a:pt x="813" y="131"/>
                  </a:lnTo>
                  <a:lnTo>
                    <a:pt x="813" y="131"/>
                  </a:lnTo>
                  <a:lnTo>
                    <a:pt x="815" y="142"/>
                  </a:lnTo>
                  <a:lnTo>
                    <a:pt x="817" y="153"/>
                  </a:lnTo>
                  <a:lnTo>
                    <a:pt x="818" y="164"/>
                  </a:lnTo>
                  <a:lnTo>
                    <a:pt x="818" y="169"/>
                  </a:lnTo>
                  <a:lnTo>
                    <a:pt x="816" y="175"/>
                  </a:lnTo>
                  <a:lnTo>
                    <a:pt x="816" y="175"/>
                  </a:lnTo>
                  <a:lnTo>
                    <a:pt x="814" y="184"/>
                  </a:lnTo>
                  <a:lnTo>
                    <a:pt x="811" y="193"/>
                  </a:lnTo>
                  <a:lnTo>
                    <a:pt x="811" y="193"/>
                  </a:lnTo>
                  <a:lnTo>
                    <a:pt x="808" y="199"/>
                  </a:lnTo>
                  <a:lnTo>
                    <a:pt x="804" y="205"/>
                  </a:lnTo>
                  <a:lnTo>
                    <a:pt x="804" y="205"/>
                  </a:lnTo>
                  <a:lnTo>
                    <a:pt x="799" y="211"/>
                  </a:lnTo>
                  <a:lnTo>
                    <a:pt x="793" y="217"/>
                  </a:lnTo>
                  <a:lnTo>
                    <a:pt x="786" y="222"/>
                  </a:lnTo>
                  <a:lnTo>
                    <a:pt x="782" y="223"/>
                  </a:lnTo>
                  <a:lnTo>
                    <a:pt x="778" y="224"/>
                  </a:lnTo>
                  <a:lnTo>
                    <a:pt x="778" y="224"/>
                  </a:lnTo>
                  <a:lnTo>
                    <a:pt x="758" y="227"/>
                  </a:lnTo>
                  <a:lnTo>
                    <a:pt x="758" y="227"/>
                  </a:lnTo>
                  <a:lnTo>
                    <a:pt x="753" y="227"/>
                  </a:lnTo>
                  <a:lnTo>
                    <a:pt x="748" y="227"/>
                  </a:lnTo>
                  <a:lnTo>
                    <a:pt x="743" y="226"/>
                  </a:lnTo>
                  <a:lnTo>
                    <a:pt x="739" y="225"/>
                  </a:lnTo>
                  <a:lnTo>
                    <a:pt x="731" y="220"/>
                  </a:lnTo>
                  <a:lnTo>
                    <a:pt x="723" y="214"/>
                  </a:lnTo>
                  <a:lnTo>
                    <a:pt x="723" y="214"/>
                  </a:lnTo>
                  <a:lnTo>
                    <a:pt x="721" y="212"/>
                  </a:lnTo>
                  <a:lnTo>
                    <a:pt x="719" y="210"/>
                  </a:lnTo>
                  <a:lnTo>
                    <a:pt x="717" y="204"/>
                  </a:lnTo>
                  <a:lnTo>
                    <a:pt x="717" y="204"/>
                  </a:lnTo>
                  <a:lnTo>
                    <a:pt x="715" y="199"/>
                  </a:lnTo>
                  <a:lnTo>
                    <a:pt x="712" y="195"/>
                  </a:lnTo>
                  <a:lnTo>
                    <a:pt x="712" y="195"/>
                  </a:lnTo>
                  <a:lnTo>
                    <a:pt x="709" y="191"/>
                  </a:lnTo>
                  <a:lnTo>
                    <a:pt x="706" y="186"/>
                  </a:lnTo>
                  <a:lnTo>
                    <a:pt x="705" y="182"/>
                  </a:lnTo>
                  <a:lnTo>
                    <a:pt x="704" y="177"/>
                  </a:lnTo>
                  <a:lnTo>
                    <a:pt x="704" y="177"/>
                  </a:lnTo>
                  <a:lnTo>
                    <a:pt x="703" y="162"/>
                  </a:lnTo>
                  <a:lnTo>
                    <a:pt x="703" y="162"/>
                  </a:lnTo>
                  <a:lnTo>
                    <a:pt x="704" y="149"/>
                  </a:lnTo>
                  <a:lnTo>
                    <a:pt x="705" y="142"/>
                  </a:lnTo>
                  <a:lnTo>
                    <a:pt x="707" y="136"/>
                  </a:lnTo>
                  <a:lnTo>
                    <a:pt x="710" y="131"/>
                  </a:lnTo>
                  <a:lnTo>
                    <a:pt x="713" y="125"/>
                  </a:lnTo>
                  <a:lnTo>
                    <a:pt x="717" y="120"/>
                  </a:lnTo>
                  <a:lnTo>
                    <a:pt x="722" y="115"/>
                  </a:lnTo>
                  <a:lnTo>
                    <a:pt x="722" y="115"/>
                  </a:lnTo>
                  <a:lnTo>
                    <a:pt x="724" y="112"/>
                  </a:lnTo>
                  <a:lnTo>
                    <a:pt x="724" y="112"/>
                  </a:lnTo>
                  <a:lnTo>
                    <a:pt x="718" y="112"/>
                  </a:lnTo>
                  <a:lnTo>
                    <a:pt x="718" y="112"/>
                  </a:lnTo>
                  <a:lnTo>
                    <a:pt x="711" y="112"/>
                  </a:lnTo>
                  <a:lnTo>
                    <a:pt x="708" y="111"/>
                  </a:lnTo>
                  <a:lnTo>
                    <a:pt x="706" y="110"/>
                  </a:lnTo>
                  <a:lnTo>
                    <a:pt x="704" y="108"/>
                  </a:lnTo>
                  <a:lnTo>
                    <a:pt x="702" y="106"/>
                  </a:lnTo>
                  <a:lnTo>
                    <a:pt x="700" y="99"/>
                  </a:lnTo>
                  <a:lnTo>
                    <a:pt x="700" y="99"/>
                  </a:lnTo>
                  <a:lnTo>
                    <a:pt x="699" y="92"/>
                  </a:lnTo>
                  <a:lnTo>
                    <a:pt x="699" y="86"/>
                  </a:lnTo>
                  <a:lnTo>
                    <a:pt x="699" y="86"/>
                  </a:lnTo>
                  <a:lnTo>
                    <a:pt x="698" y="77"/>
                  </a:lnTo>
                  <a:lnTo>
                    <a:pt x="698" y="77"/>
                  </a:lnTo>
                  <a:lnTo>
                    <a:pt x="685" y="82"/>
                  </a:lnTo>
                  <a:lnTo>
                    <a:pt x="679" y="84"/>
                  </a:lnTo>
                  <a:lnTo>
                    <a:pt x="672" y="84"/>
                  </a:lnTo>
                  <a:lnTo>
                    <a:pt x="672" y="84"/>
                  </a:lnTo>
                  <a:lnTo>
                    <a:pt x="664" y="84"/>
                  </a:lnTo>
                  <a:lnTo>
                    <a:pt x="657" y="82"/>
                  </a:lnTo>
                  <a:lnTo>
                    <a:pt x="651" y="80"/>
                  </a:lnTo>
                  <a:lnTo>
                    <a:pt x="644" y="76"/>
                  </a:lnTo>
                  <a:lnTo>
                    <a:pt x="644" y="76"/>
                  </a:lnTo>
                  <a:lnTo>
                    <a:pt x="640" y="73"/>
                  </a:lnTo>
                  <a:lnTo>
                    <a:pt x="638" y="72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4" y="72"/>
                  </a:lnTo>
                  <a:lnTo>
                    <a:pt x="631" y="72"/>
                  </a:lnTo>
                  <a:lnTo>
                    <a:pt x="626" y="70"/>
                  </a:lnTo>
                  <a:lnTo>
                    <a:pt x="626" y="70"/>
                  </a:lnTo>
                  <a:lnTo>
                    <a:pt x="620" y="68"/>
                  </a:lnTo>
                  <a:lnTo>
                    <a:pt x="614" y="66"/>
                  </a:lnTo>
                  <a:lnTo>
                    <a:pt x="609" y="62"/>
                  </a:lnTo>
                  <a:lnTo>
                    <a:pt x="604" y="58"/>
                  </a:lnTo>
                  <a:lnTo>
                    <a:pt x="604" y="58"/>
                  </a:lnTo>
                  <a:lnTo>
                    <a:pt x="575" y="28"/>
                  </a:lnTo>
                  <a:lnTo>
                    <a:pt x="575" y="28"/>
                  </a:lnTo>
                  <a:lnTo>
                    <a:pt x="550" y="2"/>
                  </a:lnTo>
                  <a:lnTo>
                    <a:pt x="550" y="2"/>
                  </a:lnTo>
                  <a:lnTo>
                    <a:pt x="548" y="1"/>
                  </a:lnTo>
                  <a:lnTo>
                    <a:pt x="546" y="0"/>
                  </a:lnTo>
                  <a:lnTo>
                    <a:pt x="543" y="0"/>
                  </a:lnTo>
                  <a:lnTo>
                    <a:pt x="541" y="1"/>
                  </a:lnTo>
                  <a:lnTo>
                    <a:pt x="541" y="1"/>
                  </a:lnTo>
                  <a:lnTo>
                    <a:pt x="538" y="4"/>
                  </a:lnTo>
                  <a:lnTo>
                    <a:pt x="536" y="7"/>
                  </a:lnTo>
                  <a:lnTo>
                    <a:pt x="535" y="11"/>
                  </a:lnTo>
                  <a:lnTo>
                    <a:pt x="536" y="16"/>
                  </a:lnTo>
                  <a:lnTo>
                    <a:pt x="536" y="16"/>
                  </a:lnTo>
                  <a:lnTo>
                    <a:pt x="537" y="24"/>
                  </a:lnTo>
                  <a:lnTo>
                    <a:pt x="540" y="31"/>
                  </a:lnTo>
                  <a:lnTo>
                    <a:pt x="546" y="46"/>
                  </a:lnTo>
                  <a:lnTo>
                    <a:pt x="546" y="46"/>
                  </a:lnTo>
                  <a:lnTo>
                    <a:pt x="553" y="59"/>
                  </a:lnTo>
                  <a:lnTo>
                    <a:pt x="560" y="72"/>
                  </a:lnTo>
                  <a:lnTo>
                    <a:pt x="560" y="72"/>
                  </a:lnTo>
                  <a:lnTo>
                    <a:pt x="563" y="78"/>
                  </a:lnTo>
                  <a:lnTo>
                    <a:pt x="566" y="82"/>
                  </a:lnTo>
                  <a:lnTo>
                    <a:pt x="566" y="82"/>
                  </a:lnTo>
                  <a:lnTo>
                    <a:pt x="567" y="84"/>
                  </a:lnTo>
                  <a:lnTo>
                    <a:pt x="568" y="86"/>
                  </a:lnTo>
                  <a:lnTo>
                    <a:pt x="567" y="88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58" y="88"/>
                  </a:lnTo>
                  <a:lnTo>
                    <a:pt x="555" y="87"/>
                  </a:lnTo>
                  <a:lnTo>
                    <a:pt x="551" y="86"/>
                  </a:lnTo>
                  <a:lnTo>
                    <a:pt x="551" y="86"/>
                  </a:lnTo>
                  <a:lnTo>
                    <a:pt x="541" y="80"/>
                  </a:lnTo>
                  <a:lnTo>
                    <a:pt x="532" y="73"/>
                  </a:lnTo>
                  <a:lnTo>
                    <a:pt x="532" y="73"/>
                  </a:lnTo>
                  <a:lnTo>
                    <a:pt x="523" y="65"/>
                  </a:lnTo>
                  <a:lnTo>
                    <a:pt x="513" y="56"/>
                  </a:lnTo>
                  <a:lnTo>
                    <a:pt x="513" y="56"/>
                  </a:lnTo>
                  <a:lnTo>
                    <a:pt x="508" y="51"/>
                  </a:lnTo>
                  <a:lnTo>
                    <a:pt x="502" y="47"/>
                  </a:lnTo>
                  <a:lnTo>
                    <a:pt x="502" y="47"/>
                  </a:lnTo>
                  <a:lnTo>
                    <a:pt x="499" y="46"/>
                  </a:lnTo>
                  <a:lnTo>
                    <a:pt x="495" y="47"/>
                  </a:lnTo>
                  <a:lnTo>
                    <a:pt x="492" y="50"/>
                  </a:lnTo>
                  <a:lnTo>
                    <a:pt x="491" y="53"/>
                  </a:lnTo>
                  <a:lnTo>
                    <a:pt x="491" y="53"/>
                  </a:lnTo>
                  <a:lnTo>
                    <a:pt x="491" y="59"/>
                  </a:lnTo>
                  <a:lnTo>
                    <a:pt x="492" y="65"/>
                  </a:lnTo>
                  <a:lnTo>
                    <a:pt x="492" y="65"/>
                  </a:lnTo>
                  <a:lnTo>
                    <a:pt x="496" y="72"/>
                  </a:lnTo>
                  <a:lnTo>
                    <a:pt x="500" y="78"/>
                  </a:lnTo>
                  <a:lnTo>
                    <a:pt x="500" y="78"/>
                  </a:lnTo>
                  <a:lnTo>
                    <a:pt x="501" y="80"/>
                  </a:lnTo>
                  <a:lnTo>
                    <a:pt x="501" y="82"/>
                  </a:lnTo>
                  <a:lnTo>
                    <a:pt x="501" y="84"/>
                  </a:lnTo>
                  <a:lnTo>
                    <a:pt x="500" y="86"/>
                  </a:lnTo>
                  <a:lnTo>
                    <a:pt x="500" y="86"/>
                  </a:lnTo>
                  <a:lnTo>
                    <a:pt x="497" y="85"/>
                  </a:lnTo>
                  <a:lnTo>
                    <a:pt x="495" y="85"/>
                  </a:lnTo>
                  <a:lnTo>
                    <a:pt x="493" y="86"/>
                  </a:lnTo>
                  <a:lnTo>
                    <a:pt x="492" y="88"/>
                  </a:lnTo>
                  <a:lnTo>
                    <a:pt x="492" y="88"/>
                  </a:lnTo>
                  <a:lnTo>
                    <a:pt x="489" y="95"/>
                  </a:lnTo>
                  <a:lnTo>
                    <a:pt x="488" y="98"/>
                  </a:lnTo>
                  <a:lnTo>
                    <a:pt x="489" y="101"/>
                  </a:lnTo>
                  <a:lnTo>
                    <a:pt x="489" y="101"/>
                  </a:lnTo>
                  <a:lnTo>
                    <a:pt x="495" y="110"/>
                  </a:lnTo>
                  <a:lnTo>
                    <a:pt x="498" y="114"/>
                  </a:lnTo>
                  <a:lnTo>
                    <a:pt x="502" y="117"/>
                  </a:lnTo>
                  <a:lnTo>
                    <a:pt x="502" y="117"/>
                  </a:lnTo>
                  <a:lnTo>
                    <a:pt x="513" y="124"/>
                  </a:lnTo>
                  <a:lnTo>
                    <a:pt x="524" y="130"/>
                  </a:lnTo>
                  <a:lnTo>
                    <a:pt x="524" y="130"/>
                  </a:lnTo>
                  <a:lnTo>
                    <a:pt x="531" y="133"/>
                  </a:lnTo>
                  <a:lnTo>
                    <a:pt x="539" y="136"/>
                  </a:lnTo>
                  <a:lnTo>
                    <a:pt x="547" y="137"/>
                  </a:lnTo>
                  <a:lnTo>
                    <a:pt x="551" y="137"/>
                  </a:lnTo>
                  <a:lnTo>
                    <a:pt x="555" y="136"/>
                  </a:lnTo>
                  <a:lnTo>
                    <a:pt x="555" y="136"/>
                  </a:lnTo>
                  <a:lnTo>
                    <a:pt x="556" y="138"/>
                  </a:lnTo>
                  <a:lnTo>
                    <a:pt x="556" y="138"/>
                  </a:lnTo>
                  <a:lnTo>
                    <a:pt x="548" y="142"/>
                  </a:lnTo>
                  <a:lnTo>
                    <a:pt x="548" y="142"/>
                  </a:lnTo>
                  <a:lnTo>
                    <a:pt x="538" y="147"/>
                  </a:lnTo>
                  <a:lnTo>
                    <a:pt x="533" y="150"/>
                  </a:lnTo>
                  <a:lnTo>
                    <a:pt x="528" y="154"/>
                  </a:lnTo>
                  <a:lnTo>
                    <a:pt x="528" y="154"/>
                  </a:lnTo>
                  <a:lnTo>
                    <a:pt x="527" y="155"/>
                  </a:lnTo>
                  <a:lnTo>
                    <a:pt x="525" y="157"/>
                  </a:lnTo>
                  <a:lnTo>
                    <a:pt x="525" y="157"/>
                  </a:lnTo>
                  <a:lnTo>
                    <a:pt x="525" y="161"/>
                  </a:lnTo>
                  <a:lnTo>
                    <a:pt x="525" y="165"/>
                  </a:lnTo>
                  <a:lnTo>
                    <a:pt x="526" y="168"/>
                  </a:lnTo>
                  <a:lnTo>
                    <a:pt x="527" y="172"/>
                  </a:lnTo>
                  <a:lnTo>
                    <a:pt x="530" y="176"/>
                  </a:lnTo>
                  <a:lnTo>
                    <a:pt x="532" y="179"/>
                  </a:lnTo>
                  <a:lnTo>
                    <a:pt x="535" y="181"/>
                  </a:lnTo>
                  <a:lnTo>
                    <a:pt x="538" y="182"/>
                  </a:lnTo>
                  <a:lnTo>
                    <a:pt x="538" y="182"/>
                  </a:lnTo>
                  <a:lnTo>
                    <a:pt x="545" y="184"/>
                  </a:lnTo>
                  <a:lnTo>
                    <a:pt x="552" y="185"/>
                  </a:lnTo>
                  <a:lnTo>
                    <a:pt x="560" y="185"/>
                  </a:lnTo>
                  <a:lnTo>
                    <a:pt x="563" y="184"/>
                  </a:lnTo>
                  <a:lnTo>
                    <a:pt x="567" y="182"/>
                  </a:lnTo>
                  <a:lnTo>
                    <a:pt x="567" y="182"/>
                  </a:lnTo>
                  <a:lnTo>
                    <a:pt x="569" y="182"/>
                  </a:lnTo>
                  <a:lnTo>
                    <a:pt x="571" y="182"/>
                  </a:lnTo>
                  <a:lnTo>
                    <a:pt x="571" y="182"/>
                  </a:lnTo>
                  <a:lnTo>
                    <a:pt x="568" y="193"/>
                  </a:lnTo>
                  <a:lnTo>
                    <a:pt x="568" y="193"/>
                  </a:lnTo>
                  <a:lnTo>
                    <a:pt x="576" y="194"/>
                  </a:lnTo>
                  <a:lnTo>
                    <a:pt x="580" y="193"/>
                  </a:lnTo>
                  <a:lnTo>
                    <a:pt x="584" y="192"/>
                  </a:lnTo>
                  <a:lnTo>
                    <a:pt x="584" y="192"/>
                  </a:lnTo>
                  <a:lnTo>
                    <a:pt x="598" y="184"/>
                  </a:lnTo>
                  <a:lnTo>
                    <a:pt x="604" y="179"/>
                  </a:lnTo>
                  <a:lnTo>
                    <a:pt x="606" y="176"/>
                  </a:lnTo>
                  <a:lnTo>
                    <a:pt x="609" y="173"/>
                  </a:lnTo>
                  <a:lnTo>
                    <a:pt x="609" y="173"/>
                  </a:lnTo>
                  <a:lnTo>
                    <a:pt x="611" y="172"/>
                  </a:lnTo>
                  <a:lnTo>
                    <a:pt x="611" y="172"/>
                  </a:lnTo>
                  <a:lnTo>
                    <a:pt x="612" y="175"/>
                  </a:lnTo>
                  <a:lnTo>
                    <a:pt x="611" y="177"/>
                  </a:lnTo>
                  <a:lnTo>
                    <a:pt x="609" y="181"/>
                  </a:lnTo>
                  <a:lnTo>
                    <a:pt x="609" y="181"/>
                  </a:lnTo>
                  <a:lnTo>
                    <a:pt x="589" y="199"/>
                  </a:lnTo>
                  <a:lnTo>
                    <a:pt x="589" y="199"/>
                  </a:lnTo>
                  <a:lnTo>
                    <a:pt x="586" y="201"/>
                  </a:lnTo>
                  <a:lnTo>
                    <a:pt x="583" y="202"/>
                  </a:lnTo>
                  <a:lnTo>
                    <a:pt x="583" y="202"/>
                  </a:lnTo>
                  <a:lnTo>
                    <a:pt x="574" y="205"/>
                  </a:lnTo>
                  <a:lnTo>
                    <a:pt x="570" y="207"/>
                  </a:lnTo>
                  <a:lnTo>
                    <a:pt x="566" y="210"/>
                  </a:lnTo>
                  <a:lnTo>
                    <a:pt x="566" y="210"/>
                  </a:lnTo>
                  <a:lnTo>
                    <a:pt x="564" y="211"/>
                  </a:lnTo>
                  <a:lnTo>
                    <a:pt x="564" y="211"/>
                  </a:lnTo>
                  <a:lnTo>
                    <a:pt x="553" y="213"/>
                  </a:lnTo>
                  <a:lnTo>
                    <a:pt x="553" y="213"/>
                  </a:lnTo>
                  <a:lnTo>
                    <a:pt x="544" y="215"/>
                  </a:lnTo>
                  <a:lnTo>
                    <a:pt x="535" y="215"/>
                  </a:lnTo>
                  <a:lnTo>
                    <a:pt x="535" y="215"/>
                  </a:lnTo>
                  <a:lnTo>
                    <a:pt x="529" y="216"/>
                  </a:lnTo>
                  <a:lnTo>
                    <a:pt x="524" y="216"/>
                  </a:lnTo>
                  <a:lnTo>
                    <a:pt x="524" y="216"/>
                  </a:lnTo>
                  <a:lnTo>
                    <a:pt x="518" y="216"/>
                  </a:lnTo>
                  <a:lnTo>
                    <a:pt x="512" y="216"/>
                  </a:lnTo>
                  <a:lnTo>
                    <a:pt x="512" y="216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3" y="213"/>
                  </a:lnTo>
                  <a:lnTo>
                    <a:pt x="473" y="213"/>
                  </a:lnTo>
                  <a:lnTo>
                    <a:pt x="494" y="226"/>
                  </a:lnTo>
                  <a:lnTo>
                    <a:pt x="504" y="232"/>
                  </a:lnTo>
                  <a:lnTo>
                    <a:pt x="514" y="237"/>
                  </a:lnTo>
                  <a:lnTo>
                    <a:pt x="514" y="237"/>
                  </a:lnTo>
                  <a:lnTo>
                    <a:pt x="516" y="238"/>
                  </a:lnTo>
                  <a:lnTo>
                    <a:pt x="517" y="240"/>
                  </a:lnTo>
                  <a:lnTo>
                    <a:pt x="517" y="240"/>
                  </a:lnTo>
                  <a:close/>
                  <a:moveTo>
                    <a:pt x="325" y="1131"/>
                  </a:moveTo>
                  <a:lnTo>
                    <a:pt x="325" y="1131"/>
                  </a:lnTo>
                  <a:lnTo>
                    <a:pt x="334" y="1150"/>
                  </a:lnTo>
                  <a:lnTo>
                    <a:pt x="334" y="1150"/>
                  </a:lnTo>
                  <a:lnTo>
                    <a:pt x="339" y="1160"/>
                  </a:lnTo>
                  <a:lnTo>
                    <a:pt x="345" y="1169"/>
                  </a:lnTo>
                  <a:lnTo>
                    <a:pt x="358" y="1186"/>
                  </a:lnTo>
                  <a:lnTo>
                    <a:pt x="358" y="1186"/>
                  </a:lnTo>
                  <a:lnTo>
                    <a:pt x="370" y="1198"/>
                  </a:lnTo>
                  <a:lnTo>
                    <a:pt x="381" y="1209"/>
                  </a:lnTo>
                  <a:lnTo>
                    <a:pt x="381" y="1209"/>
                  </a:lnTo>
                  <a:lnTo>
                    <a:pt x="386" y="1214"/>
                  </a:lnTo>
                  <a:lnTo>
                    <a:pt x="388" y="1216"/>
                  </a:lnTo>
                  <a:lnTo>
                    <a:pt x="390" y="1218"/>
                  </a:lnTo>
                  <a:lnTo>
                    <a:pt x="390" y="1218"/>
                  </a:lnTo>
                  <a:lnTo>
                    <a:pt x="394" y="1220"/>
                  </a:lnTo>
                  <a:lnTo>
                    <a:pt x="398" y="1222"/>
                  </a:lnTo>
                  <a:lnTo>
                    <a:pt x="404" y="1228"/>
                  </a:lnTo>
                  <a:lnTo>
                    <a:pt x="404" y="1228"/>
                  </a:lnTo>
                  <a:lnTo>
                    <a:pt x="409" y="1232"/>
                  </a:lnTo>
                  <a:lnTo>
                    <a:pt x="415" y="1236"/>
                  </a:lnTo>
                  <a:lnTo>
                    <a:pt x="415" y="1236"/>
                  </a:lnTo>
                  <a:lnTo>
                    <a:pt x="446" y="1254"/>
                  </a:lnTo>
                  <a:lnTo>
                    <a:pt x="446" y="1254"/>
                  </a:lnTo>
                  <a:lnTo>
                    <a:pt x="462" y="1264"/>
                  </a:lnTo>
                  <a:lnTo>
                    <a:pt x="462" y="1264"/>
                  </a:lnTo>
                  <a:lnTo>
                    <a:pt x="468" y="1268"/>
                  </a:lnTo>
                  <a:lnTo>
                    <a:pt x="474" y="1272"/>
                  </a:lnTo>
                  <a:lnTo>
                    <a:pt x="474" y="1272"/>
                  </a:lnTo>
                  <a:lnTo>
                    <a:pt x="492" y="1280"/>
                  </a:lnTo>
                  <a:lnTo>
                    <a:pt x="501" y="1285"/>
                  </a:lnTo>
                  <a:lnTo>
                    <a:pt x="506" y="1288"/>
                  </a:lnTo>
                  <a:lnTo>
                    <a:pt x="510" y="1291"/>
                  </a:lnTo>
                  <a:lnTo>
                    <a:pt x="510" y="1291"/>
                  </a:lnTo>
                  <a:lnTo>
                    <a:pt x="512" y="1292"/>
                  </a:lnTo>
                  <a:lnTo>
                    <a:pt x="512" y="1292"/>
                  </a:lnTo>
                  <a:lnTo>
                    <a:pt x="538" y="1301"/>
                  </a:lnTo>
                  <a:lnTo>
                    <a:pt x="538" y="1301"/>
                  </a:lnTo>
                  <a:lnTo>
                    <a:pt x="553" y="1306"/>
                  </a:lnTo>
                  <a:lnTo>
                    <a:pt x="569" y="1309"/>
                  </a:lnTo>
                  <a:lnTo>
                    <a:pt x="585" y="1311"/>
                  </a:lnTo>
                  <a:lnTo>
                    <a:pt x="601" y="1313"/>
                  </a:lnTo>
                  <a:lnTo>
                    <a:pt x="601" y="1313"/>
                  </a:lnTo>
                  <a:lnTo>
                    <a:pt x="609" y="1313"/>
                  </a:lnTo>
                  <a:lnTo>
                    <a:pt x="609" y="1313"/>
                  </a:lnTo>
                  <a:lnTo>
                    <a:pt x="650" y="1308"/>
                  </a:lnTo>
                  <a:lnTo>
                    <a:pt x="650" y="1308"/>
                  </a:lnTo>
                  <a:lnTo>
                    <a:pt x="673" y="1305"/>
                  </a:lnTo>
                  <a:lnTo>
                    <a:pt x="684" y="1303"/>
                  </a:lnTo>
                  <a:lnTo>
                    <a:pt x="696" y="1301"/>
                  </a:lnTo>
                  <a:lnTo>
                    <a:pt x="696" y="1301"/>
                  </a:lnTo>
                  <a:lnTo>
                    <a:pt x="706" y="1298"/>
                  </a:lnTo>
                  <a:lnTo>
                    <a:pt x="717" y="1294"/>
                  </a:lnTo>
                  <a:lnTo>
                    <a:pt x="737" y="1287"/>
                  </a:lnTo>
                  <a:lnTo>
                    <a:pt x="737" y="1287"/>
                  </a:lnTo>
                  <a:lnTo>
                    <a:pt x="749" y="1282"/>
                  </a:lnTo>
                  <a:lnTo>
                    <a:pt x="760" y="1277"/>
                  </a:lnTo>
                  <a:lnTo>
                    <a:pt x="760" y="1277"/>
                  </a:lnTo>
                  <a:lnTo>
                    <a:pt x="778" y="1270"/>
                  </a:lnTo>
                  <a:lnTo>
                    <a:pt x="787" y="1265"/>
                  </a:lnTo>
                  <a:lnTo>
                    <a:pt x="796" y="1261"/>
                  </a:lnTo>
                  <a:lnTo>
                    <a:pt x="796" y="1261"/>
                  </a:lnTo>
                  <a:lnTo>
                    <a:pt x="814" y="1249"/>
                  </a:lnTo>
                  <a:lnTo>
                    <a:pt x="832" y="1237"/>
                  </a:lnTo>
                  <a:lnTo>
                    <a:pt x="850" y="1224"/>
                  </a:lnTo>
                  <a:lnTo>
                    <a:pt x="867" y="1210"/>
                  </a:lnTo>
                  <a:lnTo>
                    <a:pt x="867" y="1210"/>
                  </a:lnTo>
                  <a:lnTo>
                    <a:pt x="883" y="1196"/>
                  </a:lnTo>
                  <a:lnTo>
                    <a:pt x="899" y="1181"/>
                  </a:lnTo>
                  <a:lnTo>
                    <a:pt x="899" y="1181"/>
                  </a:lnTo>
                  <a:lnTo>
                    <a:pt x="917" y="1160"/>
                  </a:lnTo>
                  <a:lnTo>
                    <a:pt x="935" y="1139"/>
                  </a:lnTo>
                  <a:lnTo>
                    <a:pt x="935" y="1139"/>
                  </a:lnTo>
                  <a:lnTo>
                    <a:pt x="943" y="1128"/>
                  </a:lnTo>
                  <a:lnTo>
                    <a:pt x="951" y="1118"/>
                  </a:lnTo>
                  <a:lnTo>
                    <a:pt x="951" y="1118"/>
                  </a:lnTo>
                  <a:lnTo>
                    <a:pt x="953" y="1115"/>
                  </a:lnTo>
                  <a:lnTo>
                    <a:pt x="954" y="1112"/>
                  </a:lnTo>
                  <a:lnTo>
                    <a:pt x="954" y="1109"/>
                  </a:lnTo>
                  <a:lnTo>
                    <a:pt x="952" y="1105"/>
                  </a:lnTo>
                  <a:lnTo>
                    <a:pt x="952" y="1105"/>
                  </a:lnTo>
                  <a:lnTo>
                    <a:pt x="949" y="1107"/>
                  </a:lnTo>
                  <a:lnTo>
                    <a:pt x="949" y="1107"/>
                  </a:lnTo>
                  <a:lnTo>
                    <a:pt x="943" y="1109"/>
                  </a:lnTo>
                  <a:lnTo>
                    <a:pt x="938" y="1109"/>
                  </a:lnTo>
                  <a:lnTo>
                    <a:pt x="934" y="1107"/>
                  </a:lnTo>
                  <a:lnTo>
                    <a:pt x="929" y="1103"/>
                  </a:lnTo>
                  <a:lnTo>
                    <a:pt x="929" y="1103"/>
                  </a:lnTo>
                  <a:lnTo>
                    <a:pt x="926" y="1097"/>
                  </a:lnTo>
                  <a:lnTo>
                    <a:pt x="923" y="1091"/>
                  </a:lnTo>
                  <a:lnTo>
                    <a:pt x="923" y="1085"/>
                  </a:lnTo>
                  <a:lnTo>
                    <a:pt x="923" y="1079"/>
                  </a:lnTo>
                  <a:lnTo>
                    <a:pt x="923" y="1079"/>
                  </a:lnTo>
                  <a:lnTo>
                    <a:pt x="925" y="1061"/>
                  </a:lnTo>
                  <a:lnTo>
                    <a:pt x="925" y="1061"/>
                  </a:lnTo>
                  <a:lnTo>
                    <a:pt x="913" y="1072"/>
                  </a:lnTo>
                  <a:lnTo>
                    <a:pt x="903" y="1083"/>
                  </a:lnTo>
                  <a:lnTo>
                    <a:pt x="903" y="1083"/>
                  </a:lnTo>
                  <a:lnTo>
                    <a:pt x="897" y="1088"/>
                  </a:lnTo>
                  <a:lnTo>
                    <a:pt x="891" y="1093"/>
                  </a:lnTo>
                  <a:lnTo>
                    <a:pt x="891" y="1093"/>
                  </a:lnTo>
                  <a:lnTo>
                    <a:pt x="886" y="1096"/>
                  </a:lnTo>
                  <a:lnTo>
                    <a:pt x="883" y="1096"/>
                  </a:lnTo>
                  <a:lnTo>
                    <a:pt x="881" y="1096"/>
                  </a:lnTo>
                  <a:lnTo>
                    <a:pt x="879" y="1095"/>
                  </a:lnTo>
                  <a:lnTo>
                    <a:pt x="877" y="1093"/>
                  </a:lnTo>
                  <a:lnTo>
                    <a:pt x="874" y="1088"/>
                  </a:lnTo>
                  <a:lnTo>
                    <a:pt x="874" y="1088"/>
                  </a:lnTo>
                  <a:lnTo>
                    <a:pt x="871" y="1080"/>
                  </a:lnTo>
                  <a:lnTo>
                    <a:pt x="870" y="1071"/>
                  </a:lnTo>
                  <a:lnTo>
                    <a:pt x="870" y="1062"/>
                  </a:lnTo>
                  <a:lnTo>
                    <a:pt x="871" y="1054"/>
                  </a:lnTo>
                  <a:lnTo>
                    <a:pt x="871" y="1054"/>
                  </a:lnTo>
                  <a:lnTo>
                    <a:pt x="872" y="1051"/>
                  </a:lnTo>
                  <a:lnTo>
                    <a:pt x="873" y="1049"/>
                  </a:lnTo>
                  <a:lnTo>
                    <a:pt x="878" y="1046"/>
                  </a:lnTo>
                  <a:lnTo>
                    <a:pt x="878" y="1046"/>
                  </a:lnTo>
                  <a:lnTo>
                    <a:pt x="877" y="1058"/>
                  </a:lnTo>
                  <a:lnTo>
                    <a:pt x="877" y="1058"/>
                  </a:lnTo>
                  <a:lnTo>
                    <a:pt x="877" y="1071"/>
                  </a:lnTo>
                  <a:lnTo>
                    <a:pt x="878" y="1084"/>
                  </a:lnTo>
                  <a:lnTo>
                    <a:pt x="878" y="1084"/>
                  </a:lnTo>
                  <a:lnTo>
                    <a:pt x="879" y="1089"/>
                  </a:lnTo>
                  <a:lnTo>
                    <a:pt x="882" y="1091"/>
                  </a:lnTo>
                  <a:lnTo>
                    <a:pt x="885" y="1091"/>
                  </a:lnTo>
                  <a:lnTo>
                    <a:pt x="890" y="1089"/>
                  </a:lnTo>
                  <a:lnTo>
                    <a:pt x="890" y="1089"/>
                  </a:lnTo>
                  <a:lnTo>
                    <a:pt x="894" y="1085"/>
                  </a:lnTo>
                  <a:lnTo>
                    <a:pt x="898" y="1081"/>
                  </a:lnTo>
                  <a:lnTo>
                    <a:pt x="898" y="1081"/>
                  </a:lnTo>
                  <a:lnTo>
                    <a:pt x="930" y="1051"/>
                  </a:lnTo>
                  <a:lnTo>
                    <a:pt x="930" y="1051"/>
                  </a:lnTo>
                  <a:lnTo>
                    <a:pt x="931" y="1055"/>
                  </a:lnTo>
                  <a:lnTo>
                    <a:pt x="932" y="1058"/>
                  </a:lnTo>
                  <a:lnTo>
                    <a:pt x="931" y="1065"/>
                  </a:lnTo>
                  <a:lnTo>
                    <a:pt x="931" y="1065"/>
                  </a:lnTo>
                  <a:lnTo>
                    <a:pt x="930" y="1079"/>
                  </a:lnTo>
                  <a:lnTo>
                    <a:pt x="930" y="1093"/>
                  </a:lnTo>
                  <a:lnTo>
                    <a:pt x="930" y="1093"/>
                  </a:lnTo>
                  <a:lnTo>
                    <a:pt x="931" y="1097"/>
                  </a:lnTo>
                  <a:lnTo>
                    <a:pt x="933" y="1100"/>
                  </a:lnTo>
                  <a:lnTo>
                    <a:pt x="936" y="1102"/>
                  </a:lnTo>
                  <a:lnTo>
                    <a:pt x="939" y="1104"/>
                  </a:lnTo>
                  <a:lnTo>
                    <a:pt x="939" y="1104"/>
                  </a:lnTo>
                  <a:lnTo>
                    <a:pt x="943" y="1104"/>
                  </a:lnTo>
                  <a:lnTo>
                    <a:pt x="945" y="1103"/>
                  </a:lnTo>
                  <a:lnTo>
                    <a:pt x="950" y="1099"/>
                  </a:lnTo>
                  <a:lnTo>
                    <a:pt x="950" y="1099"/>
                  </a:lnTo>
                  <a:lnTo>
                    <a:pt x="957" y="1090"/>
                  </a:lnTo>
                  <a:lnTo>
                    <a:pt x="959" y="1086"/>
                  </a:lnTo>
                  <a:lnTo>
                    <a:pt x="961" y="1081"/>
                  </a:lnTo>
                  <a:lnTo>
                    <a:pt x="961" y="1081"/>
                  </a:lnTo>
                  <a:lnTo>
                    <a:pt x="965" y="1069"/>
                  </a:lnTo>
                  <a:lnTo>
                    <a:pt x="965" y="1069"/>
                  </a:lnTo>
                  <a:lnTo>
                    <a:pt x="967" y="1064"/>
                  </a:lnTo>
                  <a:lnTo>
                    <a:pt x="967" y="1064"/>
                  </a:lnTo>
                  <a:lnTo>
                    <a:pt x="970" y="1072"/>
                  </a:lnTo>
                  <a:lnTo>
                    <a:pt x="973" y="1079"/>
                  </a:lnTo>
                  <a:lnTo>
                    <a:pt x="975" y="1082"/>
                  </a:lnTo>
                  <a:lnTo>
                    <a:pt x="978" y="1085"/>
                  </a:lnTo>
                  <a:lnTo>
                    <a:pt x="981" y="1087"/>
                  </a:lnTo>
                  <a:lnTo>
                    <a:pt x="986" y="1088"/>
                  </a:lnTo>
                  <a:lnTo>
                    <a:pt x="986" y="1088"/>
                  </a:lnTo>
                  <a:lnTo>
                    <a:pt x="982" y="1076"/>
                  </a:lnTo>
                  <a:lnTo>
                    <a:pt x="979" y="1063"/>
                  </a:lnTo>
                  <a:lnTo>
                    <a:pt x="977" y="1051"/>
                  </a:lnTo>
                  <a:lnTo>
                    <a:pt x="976" y="1039"/>
                  </a:lnTo>
                  <a:lnTo>
                    <a:pt x="976" y="1026"/>
                  </a:lnTo>
                  <a:lnTo>
                    <a:pt x="977" y="1014"/>
                  </a:lnTo>
                  <a:lnTo>
                    <a:pt x="978" y="1001"/>
                  </a:lnTo>
                  <a:lnTo>
                    <a:pt x="980" y="989"/>
                  </a:lnTo>
                  <a:lnTo>
                    <a:pt x="980" y="989"/>
                  </a:lnTo>
                  <a:lnTo>
                    <a:pt x="975" y="986"/>
                  </a:lnTo>
                  <a:lnTo>
                    <a:pt x="971" y="982"/>
                  </a:lnTo>
                  <a:lnTo>
                    <a:pt x="968" y="977"/>
                  </a:lnTo>
                  <a:lnTo>
                    <a:pt x="967" y="971"/>
                  </a:lnTo>
                  <a:lnTo>
                    <a:pt x="967" y="971"/>
                  </a:lnTo>
                  <a:lnTo>
                    <a:pt x="966" y="959"/>
                  </a:lnTo>
                  <a:lnTo>
                    <a:pt x="966" y="952"/>
                  </a:lnTo>
                  <a:lnTo>
                    <a:pt x="967" y="946"/>
                  </a:lnTo>
                  <a:lnTo>
                    <a:pt x="969" y="941"/>
                  </a:lnTo>
                  <a:lnTo>
                    <a:pt x="972" y="935"/>
                  </a:lnTo>
                  <a:lnTo>
                    <a:pt x="975" y="930"/>
                  </a:lnTo>
                  <a:lnTo>
                    <a:pt x="980" y="925"/>
                  </a:lnTo>
                  <a:lnTo>
                    <a:pt x="980" y="925"/>
                  </a:lnTo>
                  <a:lnTo>
                    <a:pt x="985" y="920"/>
                  </a:lnTo>
                  <a:lnTo>
                    <a:pt x="990" y="915"/>
                  </a:lnTo>
                  <a:lnTo>
                    <a:pt x="997" y="911"/>
                  </a:lnTo>
                  <a:lnTo>
                    <a:pt x="1004" y="909"/>
                  </a:lnTo>
                  <a:lnTo>
                    <a:pt x="1004" y="909"/>
                  </a:lnTo>
                  <a:lnTo>
                    <a:pt x="1006" y="907"/>
                  </a:lnTo>
                  <a:lnTo>
                    <a:pt x="1008" y="904"/>
                  </a:lnTo>
                  <a:lnTo>
                    <a:pt x="1008" y="904"/>
                  </a:lnTo>
                  <a:lnTo>
                    <a:pt x="1003" y="904"/>
                  </a:lnTo>
                  <a:lnTo>
                    <a:pt x="998" y="903"/>
                  </a:lnTo>
                  <a:lnTo>
                    <a:pt x="994" y="902"/>
                  </a:lnTo>
                  <a:lnTo>
                    <a:pt x="990" y="900"/>
                  </a:lnTo>
                  <a:lnTo>
                    <a:pt x="983" y="895"/>
                  </a:lnTo>
                  <a:lnTo>
                    <a:pt x="979" y="893"/>
                  </a:lnTo>
                  <a:lnTo>
                    <a:pt x="975" y="891"/>
                  </a:lnTo>
                  <a:lnTo>
                    <a:pt x="975" y="891"/>
                  </a:lnTo>
                  <a:lnTo>
                    <a:pt x="971" y="903"/>
                  </a:lnTo>
                  <a:lnTo>
                    <a:pt x="971" y="903"/>
                  </a:lnTo>
                  <a:lnTo>
                    <a:pt x="966" y="929"/>
                  </a:lnTo>
                  <a:lnTo>
                    <a:pt x="966" y="929"/>
                  </a:lnTo>
                  <a:lnTo>
                    <a:pt x="965" y="933"/>
                  </a:lnTo>
                  <a:lnTo>
                    <a:pt x="963" y="936"/>
                  </a:lnTo>
                  <a:lnTo>
                    <a:pt x="961" y="938"/>
                  </a:lnTo>
                  <a:lnTo>
                    <a:pt x="958" y="940"/>
                  </a:lnTo>
                  <a:lnTo>
                    <a:pt x="958" y="940"/>
                  </a:lnTo>
                  <a:lnTo>
                    <a:pt x="954" y="939"/>
                  </a:lnTo>
                  <a:lnTo>
                    <a:pt x="952" y="937"/>
                  </a:lnTo>
                  <a:lnTo>
                    <a:pt x="947" y="931"/>
                  </a:lnTo>
                  <a:lnTo>
                    <a:pt x="947" y="931"/>
                  </a:lnTo>
                  <a:lnTo>
                    <a:pt x="947" y="929"/>
                  </a:lnTo>
                  <a:lnTo>
                    <a:pt x="947" y="929"/>
                  </a:lnTo>
                  <a:lnTo>
                    <a:pt x="930" y="887"/>
                  </a:lnTo>
                  <a:lnTo>
                    <a:pt x="930" y="887"/>
                  </a:lnTo>
                  <a:lnTo>
                    <a:pt x="917" y="848"/>
                  </a:lnTo>
                  <a:lnTo>
                    <a:pt x="917" y="848"/>
                  </a:lnTo>
                  <a:lnTo>
                    <a:pt x="916" y="847"/>
                  </a:lnTo>
                  <a:lnTo>
                    <a:pt x="916" y="847"/>
                  </a:lnTo>
                  <a:lnTo>
                    <a:pt x="892" y="859"/>
                  </a:lnTo>
                  <a:lnTo>
                    <a:pt x="892" y="859"/>
                  </a:lnTo>
                  <a:lnTo>
                    <a:pt x="897" y="873"/>
                  </a:lnTo>
                  <a:lnTo>
                    <a:pt x="897" y="873"/>
                  </a:lnTo>
                  <a:lnTo>
                    <a:pt x="901" y="888"/>
                  </a:lnTo>
                  <a:lnTo>
                    <a:pt x="904" y="903"/>
                  </a:lnTo>
                  <a:lnTo>
                    <a:pt x="904" y="903"/>
                  </a:lnTo>
                  <a:lnTo>
                    <a:pt x="909" y="925"/>
                  </a:lnTo>
                  <a:lnTo>
                    <a:pt x="912" y="947"/>
                  </a:lnTo>
                  <a:lnTo>
                    <a:pt x="912" y="947"/>
                  </a:lnTo>
                  <a:lnTo>
                    <a:pt x="912" y="952"/>
                  </a:lnTo>
                  <a:lnTo>
                    <a:pt x="911" y="956"/>
                  </a:lnTo>
                  <a:lnTo>
                    <a:pt x="910" y="959"/>
                  </a:lnTo>
                  <a:lnTo>
                    <a:pt x="908" y="962"/>
                  </a:lnTo>
                  <a:lnTo>
                    <a:pt x="905" y="963"/>
                  </a:lnTo>
                  <a:lnTo>
                    <a:pt x="901" y="964"/>
                  </a:lnTo>
                  <a:lnTo>
                    <a:pt x="897" y="964"/>
                  </a:lnTo>
                  <a:lnTo>
                    <a:pt x="892" y="963"/>
                  </a:lnTo>
                  <a:lnTo>
                    <a:pt x="892" y="963"/>
                  </a:lnTo>
                  <a:lnTo>
                    <a:pt x="884" y="960"/>
                  </a:lnTo>
                  <a:lnTo>
                    <a:pt x="876" y="956"/>
                  </a:lnTo>
                  <a:lnTo>
                    <a:pt x="876" y="956"/>
                  </a:lnTo>
                  <a:lnTo>
                    <a:pt x="867" y="950"/>
                  </a:lnTo>
                  <a:lnTo>
                    <a:pt x="867" y="950"/>
                  </a:lnTo>
                  <a:lnTo>
                    <a:pt x="864" y="949"/>
                  </a:lnTo>
                  <a:lnTo>
                    <a:pt x="861" y="949"/>
                  </a:lnTo>
                  <a:lnTo>
                    <a:pt x="858" y="950"/>
                  </a:lnTo>
                  <a:lnTo>
                    <a:pt x="856" y="954"/>
                  </a:lnTo>
                  <a:lnTo>
                    <a:pt x="856" y="954"/>
                  </a:lnTo>
                  <a:lnTo>
                    <a:pt x="846" y="972"/>
                  </a:lnTo>
                  <a:lnTo>
                    <a:pt x="846" y="972"/>
                  </a:lnTo>
                  <a:lnTo>
                    <a:pt x="843" y="976"/>
                  </a:lnTo>
                  <a:lnTo>
                    <a:pt x="841" y="977"/>
                  </a:lnTo>
                  <a:lnTo>
                    <a:pt x="839" y="977"/>
                  </a:lnTo>
                  <a:lnTo>
                    <a:pt x="837" y="977"/>
                  </a:lnTo>
                  <a:lnTo>
                    <a:pt x="835" y="976"/>
                  </a:lnTo>
                  <a:lnTo>
                    <a:pt x="831" y="972"/>
                  </a:lnTo>
                  <a:lnTo>
                    <a:pt x="831" y="972"/>
                  </a:lnTo>
                  <a:lnTo>
                    <a:pt x="829" y="967"/>
                  </a:lnTo>
                  <a:lnTo>
                    <a:pt x="827" y="963"/>
                  </a:lnTo>
                  <a:lnTo>
                    <a:pt x="826" y="953"/>
                  </a:lnTo>
                  <a:lnTo>
                    <a:pt x="826" y="953"/>
                  </a:lnTo>
                  <a:lnTo>
                    <a:pt x="823" y="926"/>
                  </a:lnTo>
                  <a:lnTo>
                    <a:pt x="823" y="926"/>
                  </a:lnTo>
                  <a:lnTo>
                    <a:pt x="822" y="915"/>
                  </a:lnTo>
                  <a:lnTo>
                    <a:pt x="820" y="905"/>
                  </a:lnTo>
                  <a:lnTo>
                    <a:pt x="818" y="895"/>
                  </a:lnTo>
                  <a:lnTo>
                    <a:pt x="818" y="884"/>
                  </a:lnTo>
                  <a:lnTo>
                    <a:pt x="818" y="884"/>
                  </a:lnTo>
                  <a:lnTo>
                    <a:pt x="816" y="881"/>
                  </a:lnTo>
                  <a:lnTo>
                    <a:pt x="816" y="881"/>
                  </a:lnTo>
                  <a:lnTo>
                    <a:pt x="793" y="886"/>
                  </a:lnTo>
                  <a:lnTo>
                    <a:pt x="793" y="886"/>
                  </a:lnTo>
                  <a:lnTo>
                    <a:pt x="793" y="891"/>
                  </a:lnTo>
                  <a:lnTo>
                    <a:pt x="793" y="891"/>
                  </a:lnTo>
                  <a:lnTo>
                    <a:pt x="792" y="928"/>
                  </a:lnTo>
                  <a:lnTo>
                    <a:pt x="792" y="928"/>
                  </a:lnTo>
                  <a:lnTo>
                    <a:pt x="793" y="958"/>
                  </a:lnTo>
                  <a:lnTo>
                    <a:pt x="793" y="958"/>
                  </a:lnTo>
                  <a:lnTo>
                    <a:pt x="793" y="969"/>
                  </a:lnTo>
                  <a:lnTo>
                    <a:pt x="792" y="980"/>
                  </a:lnTo>
                  <a:lnTo>
                    <a:pt x="792" y="980"/>
                  </a:lnTo>
                  <a:lnTo>
                    <a:pt x="792" y="985"/>
                  </a:lnTo>
                  <a:lnTo>
                    <a:pt x="790" y="989"/>
                  </a:lnTo>
                  <a:lnTo>
                    <a:pt x="788" y="992"/>
                  </a:lnTo>
                  <a:lnTo>
                    <a:pt x="785" y="995"/>
                  </a:lnTo>
                  <a:lnTo>
                    <a:pt x="782" y="996"/>
                  </a:lnTo>
                  <a:lnTo>
                    <a:pt x="778" y="996"/>
                  </a:lnTo>
                  <a:lnTo>
                    <a:pt x="774" y="995"/>
                  </a:lnTo>
                  <a:lnTo>
                    <a:pt x="770" y="993"/>
                  </a:lnTo>
                  <a:lnTo>
                    <a:pt x="770" y="993"/>
                  </a:lnTo>
                  <a:lnTo>
                    <a:pt x="764" y="988"/>
                  </a:lnTo>
                  <a:lnTo>
                    <a:pt x="759" y="984"/>
                  </a:lnTo>
                  <a:lnTo>
                    <a:pt x="750" y="973"/>
                  </a:lnTo>
                  <a:lnTo>
                    <a:pt x="750" y="973"/>
                  </a:lnTo>
                  <a:lnTo>
                    <a:pt x="745" y="967"/>
                  </a:lnTo>
                  <a:lnTo>
                    <a:pt x="745" y="967"/>
                  </a:lnTo>
                  <a:lnTo>
                    <a:pt x="743" y="965"/>
                  </a:lnTo>
                  <a:lnTo>
                    <a:pt x="741" y="964"/>
                  </a:lnTo>
                  <a:lnTo>
                    <a:pt x="738" y="965"/>
                  </a:lnTo>
                  <a:lnTo>
                    <a:pt x="736" y="967"/>
                  </a:lnTo>
                  <a:lnTo>
                    <a:pt x="736" y="967"/>
                  </a:lnTo>
                  <a:lnTo>
                    <a:pt x="732" y="971"/>
                  </a:lnTo>
                  <a:lnTo>
                    <a:pt x="732" y="971"/>
                  </a:lnTo>
                  <a:lnTo>
                    <a:pt x="719" y="988"/>
                  </a:lnTo>
                  <a:lnTo>
                    <a:pt x="719" y="988"/>
                  </a:lnTo>
                  <a:lnTo>
                    <a:pt x="716" y="990"/>
                  </a:lnTo>
                  <a:lnTo>
                    <a:pt x="714" y="992"/>
                  </a:lnTo>
                  <a:lnTo>
                    <a:pt x="711" y="992"/>
                  </a:lnTo>
                  <a:lnTo>
                    <a:pt x="708" y="992"/>
                  </a:lnTo>
                  <a:lnTo>
                    <a:pt x="708" y="992"/>
                  </a:lnTo>
                  <a:lnTo>
                    <a:pt x="705" y="991"/>
                  </a:lnTo>
                  <a:lnTo>
                    <a:pt x="703" y="989"/>
                  </a:lnTo>
                  <a:lnTo>
                    <a:pt x="701" y="987"/>
                  </a:lnTo>
                  <a:lnTo>
                    <a:pt x="700" y="984"/>
                  </a:lnTo>
                  <a:lnTo>
                    <a:pt x="700" y="984"/>
                  </a:lnTo>
                  <a:lnTo>
                    <a:pt x="699" y="979"/>
                  </a:lnTo>
                  <a:lnTo>
                    <a:pt x="699" y="974"/>
                  </a:lnTo>
                  <a:lnTo>
                    <a:pt x="699" y="974"/>
                  </a:lnTo>
                  <a:lnTo>
                    <a:pt x="702" y="948"/>
                  </a:lnTo>
                  <a:lnTo>
                    <a:pt x="702" y="948"/>
                  </a:lnTo>
                  <a:lnTo>
                    <a:pt x="708" y="883"/>
                  </a:lnTo>
                  <a:lnTo>
                    <a:pt x="708" y="883"/>
                  </a:lnTo>
                  <a:lnTo>
                    <a:pt x="691" y="880"/>
                  </a:lnTo>
                  <a:lnTo>
                    <a:pt x="691" y="880"/>
                  </a:lnTo>
                  <a:lnTo>
                    <a:pt x="664" y="962"/>
                  </a:lnTo>
                  <a:lnTo>
                    <a:pt x="664" y="962"/>
                  </a:lnTo>
                  <a:lnTo>
                    <a:pt x="671" y="968"/>
                  </a:lnTo>
                  <a:lnTo>
                    <a:pt x="671" y="968"/>
                  </a:lnTo>
                  <a:lnTo>
                    <a:pt x="678" y="975"/>
                  </a:lnTo>
                  <a:lnTo>
                    <a:pt x="684" y="983"/>
                  </a:lnTo>
                  <a:lnTo>
                    <a:pt x="686" y="988"/>
                  </a:lnTo>
                  <a:lnTo>
                    <a:pt x="688" y="993"/>
                  </a:lnTo>
                  <a:lnTo>
                    <a:pt x="689" y="998"/>
                  </a:lnTo>
                  <a:lnTo>
                    <a:pt x="689" y="1004"/>
                  </a:lnTo>
                  <a:lnTo>
                    <a:pt x="689" y="1004"/>
                  </a:lnTo>
                  <a:lnTo>
                    <a:pt x="690" y="1013"/>
                  </a:lnTo>
                  <a:lnTo>
                    <a:pt x="691" y="1022"/>
                  </a:lnTo>
                  <a:lnTo>
                    <a:pt x="691" y="1022"/>
                  </a:lnTo>
                  <a:lnTo>
                    <a:pt x="696" y="1017"/>
                  </a:lnTo>
                  <a:lnTo>
                    <a:pt x="696" y="1017"/>
                  </a:lnTo>
                  <a:lnTo>
                    <a:pt x="707" y="1009"/>
                  </a:lnTo>
                  <a:lnTo>
                    <a:pt x="718" y="1002"/>
                  </a:lnTo>
                  <a:lnTo>
                    <a:pt x="730" y="996"/>
                  </a:lnTo>
                  <a:lnTo>
                    <a:pt x="742" y="990"/>
                  </a:lnTo>
                  <a:lnTo>
                    <a:pt x="742" y="990"/>
                  </a:lnTo>
                  <a:lnTo>
                    <a:pt x="745" y="989"/>
                  </a:lnTo>
                  <a:lnTo>
                    <a:pt x="745" y="989"/>
                  </a:lnTo>
                  <a:lnTo>
                    <a:pt x="748" y="989"/>
                  </a:lnTo>
                  <a:lnTo>
                    <a:pt x="750" y="990"/>
                  </a:lnTo>
                  <a:lnTo>
                    <a:pt x="751" y="991"/>
                  </a:lnTo>
                  <a:lnTo>
                    <a:pt x="752" y="994"/>
                  </a:lnTo>
                  <a:lnTo>
                    <a:pt x="752" y="994"/>
                  </a:lnTo>
                  <a:lnTo>
                    <a:pt x="754" y="1010"/>
                  </a:lnTo>
                  <a:lnTo>
                    <a:pt x="754" y="1010"/>
                  </a:lnTo>
                  <a:lnTo>
                    <a:pt x="755" y="1020"/>
                  </a:lnTo>
                  <a:lnTo>
                    <a:pt x="755" y="1031"/>
                  </a:lnTo>
                  <a:lnTo>
                    <a:pt x="754" y="1041"/>
                  </a:lnTo>
                  <a:lnTo>
                    <a:pt x="752" y="1051"/>
                  </a:lnTo>
                  <a:lnTo>
                    <a:pt x="752" y="1051"/>
                  </a:lnTo>
                  <a:lnTo>
                    <a:pt x="749" y="1052"/>
                  </a:lnTo>
                  <a:lnTo>
                    <a:pt x="747" y="1053"/>
                  </a:lnTo>
                  <a:lnTo>
                    <a:pt x="745" y="1054"/>
                  </a:lnTo>
                  <a:lnTo>
                    <a:pt x="743" y="1056"/>
                  </a:lnTo>
                  <a:lnTo>
                    <a:pt x="743" y="1056"/>
                  </a:lnTo>
                  <a:lnTo>
                    <a:pt x="749" y="1058"/>
                  </a:lnTo>
                  <a:lnTo>
                    <a:pt x="754" y="1059"/>
                  </a:lnTo>
                  <a:lnTo>
                    <a:pt x="754" y="1059"/>
                  </a:lnTo>
                  <a:lnTo>
                    <a:pt x="774" y="1070"/>
                  </a:lnTo>
                  <a:lnTo>
                    <a:pt x="774" y="1070"/>
                  </a:lnTo>
                  <a:lnTo>
                    <a:pt x="776" y="1072"/>
                  </a:lnTo>
                  <a:lnTo>
                    <a:pt x="779" y="1073"/>
                  </a:lnTo>
                  <a:lnTo>
                    <a:pt x="780" y="1076"/>
                  </a:lnTo>
                  <a:lnTo>
                    <a:pt x="779" y="1079"/>
                  </a:lnTo>
                  <a:lnTo>
                    <a:pt x="779" y="1079"/>
                  </a:lnTo>
                  <a:lnTo>
                    <a:pt x="779" y="1081"/>
                  </a:lnTo>
                  <a:lnTo>
                    <a:pt x="780" y="1082"/>
                  </a:lnTo>
                  <a:lnTo>
                    <a:pt x="780" y="1082"/>
                  </a:lnTo>
                  <a:lnTo>
                    <a:pt x="785" y="1092"/>
                  </a:lnTo>
                  <a:lnTo>
                    <a:pt x="787" y="1101"/>
                  </a:lnTo>
                  <a:lnTo>
                    <a:pt x="789" y="1112"/>
                  </a:lnTo>
                  <a:lnTo>
                    <a:pt x="789" y="1122"/>
                  </a:lnTo>
                  <a:lnTo>
                    <a:pt x="789" y="1122"/>
                  </a:lnTo>
                  <a:lnTo>
                    <a:pt x="790" y="1130"/>
                  </a:lnTo>
                  <a:lnTo>
                    <a:pt x="793" y="1137"/>
                  </a:lnTo>
                  <a:lnTo>
                    <a:pt x="797" y="1142"/>
                  </a:lnTo>
                  <a:lnTo>
                    <a:pt x="803" y="1147"/>
                  </a:lnTo>
                  <a:lnTo>
                    <a:pt x="803" y="1147"/>
                  </a:lnTo>
                  <a:lnTo>
                    <a:pt x="807" y="1150"/>
                  </a:lnTo>
                  <a:lnTo>
                    <a:pt x="810" y="1153"/>
                  </a:lnTo>
                  <a:lnTo>
                    <a:pt x="811" y="1157"/>
                  </a:lnTo>
                  <a:lnTo>
                    <a:pt x="813" y="1162"/>
                  </a:lnTo>
                  <a:lnTo>
                    <a:pt x="813" y="1162"/>
                  </a:lnTo>
                  <a:lnTo>
                    <a:pt x="814" y="1170"/>
                  </a:lnTo>
                  <a:lnTo>
                    <a:pt x="815" y="1179"/>
                  </a:lnTo>
                  <a:lnTo>
                    <a:pt x="815" y="1179"/>
                  </a:lnTo>
                  <a:lnTo>
                    <a:pt x="815" y="1187"/>
                  </a:lnTo>
                  <a:lnTo>
                    <a:pt x="814" y="1194"/>
                  </a:lnTo>
                  <a:lnTo>
                    <a:pt x="812" y="1197"/>
                  </a:lnTo>
                  <a:lnTo>
                    <a:pt x="810" y="1200"/>
                  </a:lnTo>
                  <a:lnTo>
                    <a:pt x="807" y="1202"/>
                  </a:lnTo>
                  <a:lnTo>
                    <a:pt x="803" y="1204"/>
                  </a:lnTo>
                  <a:lnTo>
                    <a:pt x="803" y="1204"/>
                  </a:lnTo>
                  <a:lnTo>
                    <a:pt x="798" y="1207"/>
                  </a:lnTo>
                  <a:lnTo>
                    <a:pt x="795" y="1211"/>
                  </a:lnTo>
                  <a:lnTo>
                    <a:pt x="794" y="1216"/>
                  </a:lnTo>
                  <a:lnTo>
                    <a:pt x="793" y="1222"/>
                  </a:lnTo>
                  <a:lnTo>
                    <a:pt x="793" y="1222"/>
                  </a:lnTo>
                  <a:lnTo>
                    <a:pt x="792" y="1228"/>
                  </a:lnTo>
                  <a:lnTo>
                    <a:pt x="791" y="1233"/>
                  </a:lnTo>
                  <a:lnTo>
                    <a:pt x="789" y="1237"/>
                  </a:lnTo>
                  <a:lnTo>
                    <a:pt x="787" y="1241"/>
                  </a:lnTo>
                  <a:lnTo>
                    <a:pt x="784" y="1244"/>
                  </a:lnTo>
                  <a:lnTo>
                    <a:pt x="780" y="1247"/>
                  </a:lnTo>
                  <a:lnTo>
                    <a:pt x="775" y="1250"/>
                  </a:lnTo>
                  <a:lnTo>
                    <a:pt x="770" y="1252"/>
                  </a:lnTo>
                  <a:lnTo>
                    <a:pt x="770" y="1252"/>
                  </a:lnTo>
                  <a:lnTo>
                    <a:pt x="765" y="1252"/>
                  </a:lnTo>
                  <a:lnTo>
                    <a:pt x="760" y="1252"/>
                  </a:lnTo>
                  <a:lnTo>
                    <a:pt x="760" y="1252"/>
                  </a:lnTo>
                  <a:lnTo>
                    <a:pt x="752" y="1249"/>
                  </a:lnTo>
                  <a:lnTo>
                    <a:pt x="746" y="1244"/>
                  </a:lnTo>
                  <a:lnTo>
                    <a:pt x="742" y="1238"/>
                  </a:lnTo>
                  <a:lnTo>
                    <a:pt x="738" y="1231"/>
                  </a:lnTo>
                  <a:lnTo>
                    <a:pt x="738" y="1231"/>
                  </a:lnTo>
                  <a:lnTo>
                    <a:pt x="735" y="1223"/>
                  </a:lnTo>
                  <a:lnTo>
                    <a:pt x="735" y="1223"/>
                  </a:lnTo>
                  <a:lnTo>
                    <a:pt x="706" y="1233"/>
                  </a:lnTo>
                  <a:lnTo>
                    <a:pt x="706" y="1233"/>
                  </a:lnTo>
                  <a:lnTo>
                    <a:pt x="706" y="1241"/>
                  </a:lnTo>
                  <a:lnTo>
                    <a:pt x="706" y="1241"/>
                  </a:lnTo>
                  <a:lnTo>
                    <a:pt x="707" y="1253"/>
                  </a:lnTo>
                  <a:lnTo>
                    <a:pt x="706" y="1258"/>
                  </a:lnTo>
                  <a:lnTo>
                    <a:pt x="705" y="1264"/>
                  </a:lnTo>
                  <a:lnTo>
                    <a:pt x="703" y="1269"/>
                  </a:lnTo>
                  <a:lnTo>
                    <a:pt x="700" y="1274"/>
                  </a:lnTo>
                  <a:lnTo>
                    <a:pt x="697" y="1279"/>
                  </a:lnTo>
                  <a:lnTo>
                    <a:pt x="693" y="1284"/>
                  </a:lnTo>
                  <a:lnTo>
                    <a:pt x="693" y="1284"/>
                  </a:lnTo>
                  <a:lnTo>
                    <a:pt x="690" y="1286"/>
                  </a:lnTo>
                  <a:lnTo>
                    <a:pt x="686" y="1288"/>
                  </a:lnTo>
                  <a:lnTo>
                    <a:pt x="682" y="1290"/>
                  </a:lnTo>
                  <a:lnTo>
                    <a:pt x="678" y="1290"/>
                  </a:lnTo>
                  <a:lnTo>
                    <a:pt x="678" y="1290"/>
                  </a:lnTo>
                  <a:lnTo>
                    <a:pt x="675" y="1290"/>
                  </a:lnTo>
                  <a:lnTo>
                    <a:pt x="672" y="1290"/>
                  </a:lnTo>
                  <a:lnTo>
                    <a:pt x="672" y="1290"/>
                  </a:lnTo>
                  <a:lnTo>
                    <a:pt x="667" y="1290"/>
                  </a:lnTo>
                  <a:lnTo>
                    <a:pt x="662" y="1288"/>
                  </a:lnTo>
                  <a:lnTo>
                    <a:pt x="658" y="1285"/>
                  </a:lnTo>
                  <a:lnTo>
                    <a:pt x="655" y="1281"/>
                  </a:lnTo>
                  <a:lnTo>
                    <a:pt x="655" y="1281"/>
                  </a:lnTo>
                  <a:lnTo>
                    <a:pt x="651" y="1276"/>
                  </a:lnTo>
                  <a:lnTo>
                    <a:pt x="649" y="1271"/>
                  </a:lnTo>
                  <a:lnTo>
                    <a:pt x="647" y="1265"/>
                  </a:lnTo>
                  <a:lnTo>
                    <a:pt x="646" y="1258"/>
                  </a:lnTo>
                  <a:lnTo>
                    <a:pt x="646" y="1258"/>
                  </a:lnTo>
                  <a:lnTo>
                    <a:pt x="626" y="1262"/>
                  </a:lnTo>
                  <a:lnTo>
                    <a:pt x="626" y="1262"/>
                  </a:lnTo>
                  <a:lnTo>
                    <a:pt x="614" y="1262"/>
                  </a:lnTo>
                  <a:lnTo>
                    <a:pt x="614" y="1262"/>
                  </a:lnTo>
                  <a:lnTo>
                    <a:pt x="609" y="1262"/>
                  </a:lnTo>
                  <a:lnTo>
                    <a:pt x="603" y="1262"/>
                  </a:lnTo>
                  <a:lnTo>
                    <a:pt x="598" y="1264"/>
                  </a:lnTo>
                  <a:lnTo>
                    <a:pt x="596" y="1265"/>
                  </a:lnTo>
                  <a:lnTo>
                    <a:pt x="594" y="1268"/>
                  </a:lnTo>
                  <a:lnTo>
                    <a:pt x="594" y="1268"/>
                  </a:lnTo>
                  <a:lnTo>
                    <a:pt x="591" y="1270"/>
                  </a:lnTo>
                  <a:lnTo>
                    <a:pt x="587" y="1272"/>
                  </a:lnTo>
                  <a:lnTo>
                    <a:pt x="587" y="1272"/>
                  </a:lnTo>
                  <a:lnTo>
                    <a:pt x="583" y="1275"/>
                  </a:lnTo>
                  <a:lnTo>
                    <a:pt x="578" y="1276"/>
                  </a:lnTo>
                  <a:lnTo>
                    <a:pt x="574" y="1277"/>
                  </a:lnTo>
                  <a:lnTo>
                    <a:pt x="570" y="1277"/>
                  </a:lnTo>
                  <a:lnTo>
                    <a:pt x="565" y="1276"/>
                  </a:lnTo>
                  <a:lnTo>
                    <a:pt x="561" y="1274"/>
                  </a:lnTo>
                  <a:lnTo>
                    <a:pt x="558" y="1272"/>
                  </a:lnTo>
                  <a:lnTo>
                    <a:pt x="554" y="1269"/>
                  </a:lnTo>
                  <a:lnTo>
                    <a:pt x="554" y="1269"/>
                  </a:lnTo>
                  <a:lnTo>
                    <a:pt x="549" y="1262"/>
                  </a:lnTo>
                  <a:lnTo>
                    <a:pt x="545" y="1255"/>
                  </a:lnTo>
                  <a:lnTo>
                    <a:pt x="545" y="1255"/>
                  </a:lnTo>
                  <a:lnTo>
                    <a:pt x="531" y="1247"/>
                  </a:lnTo>
                  <a:lnTo>
                    <a:pt x="531" y="1247"/>
                  </a:lnTo>
                  <a:lnTo>
                    <a:pt x="528" y="1244"/>
                  </a:lnTo>
                  <a:lnTo>
                    <a:pt x="525" y="1241"/>
                  </a:lnTo>
                  <a:lnTo>
                    <a:pt x="524" y="1236"/>
                  </a:lnTo>
                  <a:lnTo>
                    <a:pt x="523" y="1232"/>
                  </a:lnTo>
                  <a:lnTo>
                    <a:pt x="523" y="1232"/>
                  </a:lnTo>
                  <a:lnTo>
                    <a:pt x="523" y="1225"/>
                  </a:lnTo>
                  <a:lnTo>
                    <a:pt x="524" y="1221"/>
                  </a:lnTo>
                  <a:lnTo>
                    <a:pt x="526" y="1218"/>
                  </a:lnTo>
                  <a:lnTo>
                    <a:pt x="526" y="1218"/>
                  </a:lnTo>
                  <a:lnTo>
                    <a:pt x="527" y="1215"/>
                  </a:lnTo>
                  <a:lnTo>
                    <a:pt x="527" y="1213"/>
                  </a:lnTo>
                  <a:lnTo>
                    <a:pt x="527" y="1210"/>
                  </a:lnTo>
                  <a:lnTo>
                    <a:pt x="526" y="1207"/>
                  </a:lnTo>
                  <a:lnTo>
                    <a:pt x="526" y="1207"/>
                  </a:lnTo>
                  <a:lnTo>
                    <a:pt x="524" y="1200"/>
                  </a:lnTo>
                  <a:lnTo>
                    <a:pt x="524" y="1193"/>
                  </a:lnTo>
                  <a:lnTo>
                    <a:pt x="525" y="1186"/>
                  </a:lnTo>
                  <a:lnTo>
                    <a:pt x="528" y="1179"/>
                  </a:lnTo>
                  <a:lnTo>
                    <a:pt x="528" y="1179"/>
                  </a:lnTo>
                  <a:lnTo>
                    <a:pt x="532" y="1171"/>
                  </a:lnTo>
                  <a:lnTo>
                    <a:pt x="537" y="1164"/>
                  </a:lnTo>
                  <a:lnTo>
                    <a:pt x="543" y="1158"/>
                  </a:lnTo>
                  <a:lnTo>
                    <a:pt x="551" y="1154"/>
                  </a:lnTo>
                  <a:lnTo>
                    <a:pt x="551" y="1154"/>
                  </a:lnTo>
                  <a:lnTo>
                    <a:pt x="554" y="1151"/>
                  </a:lnTo>
                  <a:lnTo>
                    <a:pt x="557" y="1149"/>
                  </a:lnTo>
                  <a:lnTo>
                    <a:pt x="559" y="1145"/>
                  </a:lnTo>
                  <a:lnTo>
                    <a:pt x="560" y="1141"/>
                  </a:lnTo>
                  <a:lnTo>
                    <a:pt x="560" y="1141"/>
                  </a:lnTo>
                  <a:lnTo>
                    <a:pt x="565" y="1125"/>
                  </a:lnTo>
                  <a:lnTo>
                    <a:pt x="572" y="1110"/>
                  </a:lnTo>
                  <a:lnTo>
                    <a:pt x="580" y="1096"/>
                  </a:lnTo>
                  <a:lnTo>
                    <a:pt x="590" y="1082"/>
                  </a:lnTo>
                  <a:lnTo>
                    <a:pt x="590" y="1082"/>
                  </a:lnTo>
                  <a:lnTo>
                    <a:pt x="594" y="1078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95" y="1067"/>
                  </a:lnTo>
                  <a:lnTo>
                    <a:pt x="595" y="1067"/>
                  </a:lnTo>
                  <a:lnTo>
                    <a:pt x="591" y="1060"/>
                  </a:lnTo>
                  <a:lnTo>
                    <a:pt x="591" y="1060"/>
                  </a:lnTo>
                  <a:lnTo>
                    <a:pt x="590" y="1055"/>
                  </a:lnTo>
                  <a:lnTo>
                    <a:pt x="590" y="1051"/>
                  </a:lnTo>
                  <a:lnTo>
                    <a:pt x="592" y="1048"/>
                  </a:lnTo>
                  <a:lnTo>
                    <a:pt x="596" y="1045"/>
                  </a:lnTo>
                  <a:lnTo>
                    <a:pt x="596" y="1045"/>
                  </a:lnTo>
                  <a:lnTo>
                    <a:pt x="602" y="1043"/>
                  </a:lnTo>
                  <a:lnTo>
                    <a:pt x="602" y="1043"/>
                  </a:lnTo>
                  <a:lnTo>
                    <a:pt x="613" y="1040"/>
                  </a:lnTo>
                  <a:lnTo>
                    <a:pt x="624" y="1038"/>
                  </a:lnTo>
                  <a:lnTo>
                    <a:pt x="636" y="1037"/>
                  </a:lnTo>
                  <a:lnTo>
                    <a:pt x="647" y="1036"/>
                  </a:lnTo>
                  <a:lnTo>
                    <a:pt x="647" y="1036"/>
                  </a:lnTo>
                  <a:lnTo>
                    <a:pt x="653" y="1036"/>
                  </a:lnTo>
                  <a:lnTo>
                    <a:pt x="653" y="1036"/>
                  </a:lnTo>
                  <a:lnTo>
                    <a:pt x="648" y="1029"/>
                  </a:lnTo>
                  <a:lnTo>
                    <a:pt x="644" y="1022"/>
                  </a:lnTo>
                  <a:lnTo>
                    <a:pt x="644" y="1022"/>
                  </a:lnTo>
                  <a:lnTo>
                    <a:pt x="628" y="1004"/>
                  </a:lnTo>
                  <a:lnTo>
                    <a:pt x="628" y="1004"/>
                  </a:lnTo>
                  <a:lnTo>
                    <a:pt x="627" y="1002"/>
                  </a:lnTo>
                  <a:lnTo>
                    <a:pt x="626" y="999"/>
                  </a:lnTo>
                  <a:lnTo>
                    <a:pt x="626" y="997"/>
                  </a:lnTo>
                  <a:lnTo>
                    <a:pt x="627" y="994"/>
                  </a:lnTo>
                  <a:lnTo>
                    <a:pt x="627" y="994"/>
                  </a:lnTo>
                  <a:lnTo>
                    <a:pt x="631" y="986"/>
                  </a:lnTo>
                  <a:lnTo>
                    <a:pt x="634" y="982"/>
                  </a:lnTo>
                  <a:lnTo>
                    <a:pt x="637" y="979"/>
                  </a:lnTo>
                  <a:lnTo>
                    <a:pt x="637" y="979"/>
                  </a:lnTo>
                  <a:lnTo>
                    <a:pt x="642" y="975"/>
                  </a:lnTo>
                  <a:lnTo>
                    <a:pt x="646" y="970"/>
                  </a:lnTo>
                  <a:lnTo>
                    <a:pt x="646" y="970"/>
                  </a:lnTo>
                  <a:lnTo>
                    <a:pt x="640" y="965"/>
                  </a:lnTo>
                  <a:lnTo>
                    <a:pt x="634" y="960"/>
                  </a:lnTo>
                  <a:lnTo>
                    <a:pt x="630" y="953"/>
                  </a:lnTo>
                  <a:lnTo>
                    <a:pt x="627" y="946"/>
                  </a:lnTo>
                  <a:lnTo>
                    <a:pt x="627" y="946"/>
                  </a:lnTo>
                  <a:lnTo>
                    <a:pt x="626" y="940"/>
                  </a:lnTo>
                  <a:lnTo>
                    <a:pt x="624" y="938"/>
                  </a:lnTo>
                  <a:lnTo>
                    <a:pt x="622" y="935"/>
                  </a:lnTo>
                  <a:lnTo>
                    <a:pt x="622" y="935"/>
                  </a:lnTo>
                  <a:lnTo>
                    <a:pt x="619" y="936"/>
                  </a:lnTo>
                  <a:lnTo>
                    <a:pt x="616" y="938"/>
                  </a:lnTo>
                  <a:lnTo>
                    <a:pt x="612" y="943"/>
                  </a:lnTo>
                  <a:lnTo>
                    <a:pt x="612" y="943"/>
                  </a:lnTo>
                  <a:lnTo>
                    <a:pt x="610" y="945"/>
                  </a:lnTo>
                  <a:lnTo>
                    <a:pt x="609" y="947"/>
                  </a:lnTo>
                  <a:lnTo>
                    <a:pt x="609" y="949"/>
                  </a:lnTo>
                  <a:lnTo>
                    <a:pt x="609" y="952"/>
                  </a:lnTo>
                  <a:lnTo>
                    <a:pt x="609" y="952"/>
                  </a:lnTo>
                  <a:lnTo>
                    <a:pt x="610" y="962"/>
                  </a:lnTo>
                  <a:lnTo>
                    <a:pt x="611" y="972"/>
                  </a:lnTo>
                  <a:lnTo>
                    <a:pt x="611" y="981"/>
                  </a:lnTo>
                  <a:lnTo>
                    <a:pt x="610" y="991"/>
                  </a:lnTo>
                  <a:lnTo>
                    <a:pt x="610" y="991"/>
                  </a:lnTo>
                  <a:lnTo>
                    <a:pt x="608" y="1000"/>
                  </a:lnTo>
                  <a:lnTo>
                    <a:pt x="605" y="1009"/>
                  </a:lnTo>
                  <a:lnTo>
                    <a:pt x="602" y="1018"/>
                  </a:lnTo>
                  <a:lnTo>
                    <a:pt x="599" y="1027"/>
                  </a:lnTo>
                  <a:lnTo>
                    <a:pt x="599" y="1027"/>
                  </a:lnTo>
                  <a:lnTo>
                    <a:pt x="596" y="1032"/>
                  </a:lnTo>
                  <a:lnTo>
                    <a:pt x="593" y="1036"/>
                  </a:lnTo>
                  <a:lnTo>
                    <a:pt x="586" y="1044"/>
                  </a:lnTo>
                  <a:lnTo>
                    <a:pt x="586" y="1044"/>
                  </a:lnTo>
                  <a:lnTo>
                    <a:pt x="580" y="1050"/>
                  </a:lnTo>
                  <a:lnTo>
                    <a:pt x="575" y="1056"/>
                  </a:lnTo>
                  <a:lnTo>
                    <a:pt x="568" y="1060"/>
                  </a:lnTo>
                  <a:lnTo>
                    <a:pt x="562" y="1065"/>
                  </a:lnTo>
                  <a:lnTo>
                    <a:pt x="555" y="1068"/>
                  </a:lnTo>
                  <a:lnTo>
                    <a:pt x="548" y="1072"/>
                  </a:lnTo>
                  <a:lnTo>
                    <a:pt x="541" y="1074"/>
                  </a:lnTo>
                  <a:lnTo>
                    <a:pt x="533" y="1077"/>
                  </a:lnTo>
                  <a:lnTo>
                    <a:pt x="533" y="1077"/>
                  </a:lnTo>
                  <a:lnTo>
                    <a:pt x="526" y="1078"/>
                  </a:lnTo>
                  <a:lnTo>
                    <a:pt x="518" y="1079"/>
                  </a:lnTo>
                  <a:lnTo>
                    <a:pt x="518" y="1079"/>
                  </a:lnTo>
                  <a:lnTo>
                    <a:pt x="510" y="1079"/>
                  </a:lnTo>
                  <a:lnTo>
                    <a:pt x="503" y="1079"/>
                  </a:lnTo>
                  <a:lnTo>
                    <a:pt x="495" y="1078"/>
                  </a:lnTo>
                  <a:lnTo>
                    <a:pt x="487" y="1076"/>
                  </a:lnTo>
                  <a:lnTo>
                    <a:pt x="480" y="1074"/>
                  </a:lnTo>
                  <a:lnTo>
                    <a:pt x="473" y="1071"/>
                  </a:lnTo>
                  <a:lnTo>
                    <a:pt x="466" y="1067"/>
                  </a:lnTo>
                  <a:lnTo>
                    <a:pt x="460" y="1062"/>
                  </a:lnTo>
                  <a:lnTo>
                    <a:pt x="460" y="1062"/>
                  </a:lnTo>
                  <a:lnTo>
                    <a:pt x="453" y="1055"/>
                  </a:lnTo>
                  <a:lnTo>
                    <a:pt x="446" y="1048"/>
                  </a:lnTo>
                  <a:lnTo>
                    <a:pt x="440" y="1040"/>
                  </a:lnTo>
                  <a:lnTo>
                    <a:pt x="435" y="1032"/>
                  </a:lnTo>
                  <a:lnTo>
                    <a:pt x="435" y="1032"/>
                  </a:lnTo>
                  <a:lnTo>
                    <a:pt x="431" y="1024"/>
                  </a:lnTo>
                  <a:lnTo>
                    <a:pt x="428" y="1017"/>
                  </a:lnTo>
                  <a:lnTo>
                    <a:pt x="428" y="1017"/>
                  </a:lnTo>
                  <a:lnTo>
                    <a:pt x="425" y="1008"/>
                  </a:lnTo>
                  <a:lnTo>
                    <a:pt x="423" y="999"/>
                  </a:lnTo>
                  <a:lnTo>
                    <a:pt x="422" y="990"/>
                  </a:lnTo>
                  <a:lnTo>
                    <a:pt x="423" y="981"/>
                  </a:lnTo>
                  <a:lnTo>
                    <a:pt x="423" y="981"/>
                  </a:lnTo>
                  <a:lnTo>
                    <a:pt x="423" y="974"/>
                  </a:lnTo>
                  <a:lnTo>
                    <a:pt x="423" y="974"/>
                  </a:lnTo>
                  <a:lnTo>
                    <a:pt x="424" y="959"/>
                  </a:lnTo>
                  <a:lnTo>
                    <a:pt x="427" y="945"/>
                  </a:lnTo>
                  <a:lnTo>
                    <a:pt x="429" y="938"/>
                  </a:lnTo>
                  <a:lnTo>
                    <a:pt x="432" y="931"/>
                  </a:lnTo>
                  <a:lnTo>
                    <a:pt x="436" y="924"/>
                  </a:lnTo>
                  <a:lnTo>
                    <a:pt x="440" y="918"/>
                  </a:lnTo>
                  <a:lnTo>
                    <a:pt x="440" y="918"/>
                  </a:lnTo>
                  <a:lnTo>
                    <a:pt x="456" y="895"/>
                  </a:lnTo>
                  <a:lnTo>
                    <a:pt x="456" y="895"/>
                  </a:lnTo>
                  <a:lnTo>
                    <a:pt x="452" y="896"/>
                  </a:lnTo>
                  <a:lnTo>
                    <a:pt x="452" y="896"/>
                  </a:lnTo>
                  <a:lnTo>
                    <a:pt x="448" y="896"/>
                  </a:lnTo>
                  <a:lnTo>
                    <a:pt x="444" y="896"/>
                  </a:lnTo>
                  <a:lnTo>
                    <a:pt x="441" y="895"/>
                  </a:lnTo>
                  <a:lnTo>
                    <a:pt x="438" y="893"/>
                  </a:lnTo>
                  <a:lnTo>
                    <a:pt x="435" y="891"/>
                  </a:lnTo>
                  <a:lnTo>
                    <a:pt x="433" y="888"/>
                  </a:lnTo>
                  <a:lnTo>
                    <a:pt x="432" y="884"/>
                  </a:lnTo>
                  <a:lnTo>
                    <a:pt x="431" y="880"/>
                  </a:lnTo>
                  <a:lnTo>
                    <a:pt x="431" y="880"/>
                  </a:lnTo>
                  <a:lnTo>
                    <a:pt x="431" y="871"/>
                  </a:lnTo>
                  <a:lnTo>
                    <a:pt x="432" y="862"/>
                  </a:lnTo>
                  <a:lnTo>
                    <a:pt x="432" y="862"/>
                  </a:lnTo>
                  <a:lnTo>
                    <a:pt x="434" y="851"/>
                  </a:lnTo>
                  <a:lnTo>
                    <a:pt x="437" y="840"/>
                  </a:lnTo>
                  <a:lnTo>
                    <a:pt x="437" y="840"/>
                  </a:lnTo>
                  <a:lnTo>
                    <a:pt x="438" y="835"/>
                  </a:lnTo>
                  <a:lnTo>
                    <a:pt x="437" y="832"/>
                  </a:lnTo>
                  <a:lnTo>
                    <a:pt x="436" y="830"/>
                  </a:lnTo>
                  <a:lnTo>
                    <a:pt x="436" y="830"/>
                  </a:lnTo>
                  <a:lnTo>
                    <a:pt x="425" y="844"/>
                  </a:lnTo>
                  <a:lnTo>
                    <a:pt x="425" y="844"/>
                  </a:lnTo>
                  <a:lnTo>
                    <a:pt x="414" y="858"/>
                  </a:lnTo>
                  <a:lnTo>
                    <a:pt x="408" y="865"/>
                  </a:lnTo>
                  <a:lnTo>
                    <a:pt x="401" y="870"/>
                  </a:lnTo>
                  <a:lnTo>
                    <a:pt x="401" y="870"/>
                  </a:lnTo>
                  <a:lnTo>
                    <a:pt x="397" y="872"/>
                  </a:lnTo>
                  <a:lnTo>
                    <a:pt x="393" y="872"/>
                  </a:lnTo>
                  <a:lnTo>
                    <a:pt x="390" y="870"/>
                  </a:lnTo>
                  <a:lnTo>
                    <a:pt x="387" y="867"/>
                  </a:lnTo>
                  <a:lnTo>
                    <a:pt x="387" y="867"/>
                  </a:lnTo>
                  <a:lnTo>
                    <a:pt x="386" y="863"/>
                  </a:lnTo>
                  <a:lnTo>
                    <a:pt x="385" y="859"/>
                  </a:lnTo>
                  <a:lnTo>
                    <a:pt x="385" y="859"/>
                  </a:lnTo>
                  <a:lnTo>
                    <a:pt x="383" y="837"/>
                  </a:lnTo>
                  <a:lnTo>
                    <a:pt x="383" y="837"/>
                  </a:lnTo>
                  <a:lnTo>
                    <a:pt x="383" y="835"/>
                  </a:lnTo>
                  <a:lnTo>
                    <a:pt x="381" y="833"/>
                  </a:lnTo>
                  <a:lnTo>
                    <a:pt x="379" y="832"/>
                  </a:lnTo>
                  <a:lnTo>
                    <a:pt x="377" y="832"/>
                  </a:lnTo>
                  <a:lnTo>
                    <a:pt x="377" y="832"/>
                  </a:lnTo>
                  <a:lnTo>
                    <a:pt x="369" y="833"/>
                  </a:lnTo>
                  <a:lnTo>
                    <a:pt x="369" y="833"/>
                  </a:lnTo>
                  <a:lnTo>
                    <a:pt x="355" y="836"/>
                  </a:lnTo>
                  <a:lnTo>
                    <a:pt x="355" y="836"/>
                  </a:lnTo>
                  <a:lnTo>
                    <a:pt x="352" y="837"/>
                  </a:lnTo>
                  <a:lnTo>
                    <a:pt x="349" y="836"/>
                  </a:lnTo>
                  <a:lnTo>
                    <a:pt x="347" y="835"/>
                  </a:lnTo>
                  <a:lnTo>
                    <a:pt x="345" y="832"/>
                  </a:lnTo>
                  <a:lnTo>
                    <a:pt x="345" y="832"/>
                  </a:lnTo>
                  <a:lnTo>
                    <a:pt x="344" y="830"/>
                  </a:lnTo>
                  <a:lnTo>
                    <a:pt x="344" y="827"/>
                  </a:lnTo>
                  <a:lnTo>
                    <a:pt x="345" y="824"/>
                  </a:lnTo>
                  <a:lnTo>
                    <a:pt x="347" y="821"/>
                  </a:lnTo>
                  <a:lnTo>
                    <a:pt x="347" y="821"/>
                  </a:lnTo>
                  <a:lnTo>
                    <a:pt x="365" y="802"/>
                  </a:lnTo>
                  <a:lnTo>
                    <a:pt x="365" y="802"/>
                  </a:lnTo>
                  <a:lnTo>
                    <a:pt x="392" y="775"/>
                  </a:lnTo>
                  <a:lnTo>
                    <a:pt x="392" y="775"/>
                  </a:lnTo>
                  <a:lnTo>
                    <a:pt x="409" y="756"/>
                  </a:lnTo>
                  <a:lnTo>
                    <a:pt x="409" y="756"/>
                  </a:lnTo>
                  <a:lnTo>
                    <a:pt x="411" y="753"/>
                  </a:lnTo>
                  <a:lnTo>
                    <a:pt x="411" y="752"/>
                  </a:lnTo>
                  <a:lnTo>
                    <a:pt x="409" y="750"/>
                  </a:lnTo>
                  <a:lnTo>
                    <a:pt x="409" y="750"/>
                  </a:lnTo>
                  <a:lnTo>
                    <a:pt x="399" y="760"/>
                  </a:lnTo>
                  <a:lnTo>
                    <a:pt x="388" y="769"/>
                  </a:lnTo>
                  <a:lnTo>
                    <a:pt x="377" y="777"/>
                  </a:lnTo>
                  <a:lnTo>
                    <a:pt x="365" y="784"/>
                  </a:lnTo>
                  <a:lnTo>
                    <a:pt x="353" y="790"/>
                  </a:lnTo>
                  <a:lnTo>
                    <a:pt x="340" y="796"/>
                  </a:lnTo>
                  <a:lnTo>
                    <a:pt x="315" y="807"/>
                  </a:lnTo>
                  <a:lnTo>
                    <a:pt x="315" y="807"/>
                  </a:lnTo>
                  <a:lnTo>
                    <a:pt x="321" y="812"/>
                  </a:lnTo>
                  <a:lnTo>
                    <a:pt x="327" y="817"/>
                  </a:lnTo>
                  <a:lnTo>
                    <a:pt x="333" y="822"/>
                  </a:lnTo>
                  <a:lnTo>
                    <a:pt x="338" y="828"/>
                  </a:lnTo>
                  <a:lnTo>
                    <a:pt x="338" y="828"/>
                  </a:lnTo>
                  <a:lnTo>
                    <a:pt x="332" y="831"/>
                  </a:lnTo>
                  <a:lnTo>
                    <a:pt x="325" y="833"/>
                  </a:lnTo>
                  <a:lnTo>
                    <a:pt x="319" y="835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4" y="843"/>
                  </a:lnTo>
                  <a:lnTo>
                    <a:pt x="314" y="843"/>
                  </a:lnTo>
                  <a:lnTo>
                    <a:pt x="325" y="872"/>
                  </a:lnTo>
                  <a:lnTo>
                    <a:pt x="325" y="872"/>
                  </a:lnTo>
                  <a:lnTo>
                    <a:pt x="326" y="877"/>
                  </a:lnTo>
                  <a:lnTo>
                    <a:pt x="326" y="879"/>
                  </a:lnTo>
                  <a:lnTo>
                    <a:pt x="325" y="881"/>
                  </a:lnTo>
                  <a:lnTo>
                    <a:pt x="325" y="881"/>
                  </a:lnTo>
                  <a:lnTo>
                    <a:pt x="311" y="876"/>
                  </a:lnTo>
                  <a:lnTo>
                    <a:pt x="304" y="874"/>
                  </a:lnTo>
                  <a:lnTo>
                    <a:pt x="297" y="873"/>
                  </a:lnTo>
                  <a:lnTo>
                    <a:pt x="297" y="873"/>
                  </a:lnTo>
                  <a:lnTo>
                    <a:pt x="293" y="873"/>
                  </a:lnTo>
                  <a:lnTo>
                    <a:pt x="291" y="874"/>
                  </a:lnTo>
                  <a:lnTo>
                    <a:pt x="288" y="876"/>
                  </a:lnTo>
                  <a:lnTo>
                    <a:pt x="286" y="879"/>
                  </a:lnTo>
                  <a:lnTo>
                    <a:pt x="286" y="879"/>
                  </a:lnTo>
                  <a:lnTo>
                    <a:pt x="278" y="894"/>
                  </a:lnTo>
                  <a:lnTo>
                    <a:pt x="275" y="902"/>
                  </a:lnTo>
                  <a:lnTo>
                    <a:pt x="272" y="910"/>
                  </a:lnTo>
                  <a:lnTo>
                    <a:pt x="272" y="910"/>
                  </a:lnTo>
                  <a:lnTo>
                    <a:pt x="266" y="902"/>
                  </a:lnTo>
                  <a:lnTo>
                    <a:pt x="262" y="893"/>
                  </a:lnTo>
                  <a:lnTo>
                    <a:pt x="258" y="885"/>
                  </a:lnTo>
                  <a:lnTo>
                    <a:pt x="255" y="881"/>
                  </a:lnTo>
                  <a:lnTo>
                    <a:pt x="252" y="877"/>
                  </a:lnTo>
                  <a:lnTo>
                    <a:pt x="252" y="877"/>
                  </a:lnTo>
                  <a:lnTo>
                    <a:pt x="225" y="893"/>
                  </a:lnTo>
                  <a:lnTo>
                    <a:pt x="225" y="893"/>
                  </a:lnTo>
                  <a:lnTo>
                    <a:pt x="223" y="891"/>
                  </a:lnTo>
                  <a:lnTo>
                    <a:pt x="223" y="888"/>
                  </a:lnTo>
                  <a:lnTo>
                    <a:pt x="224" y="884"/>
                  </a:lnTo>
                  <a:lnTo>
                    <a:pt x="224" y="884"/>
                  </a:lnTo>
                  <a:lnTo>
                    <a:pt x="231" y="847"/>
                  </a:lnTo>
                  <a:lnTo>
                    <a:pt x="231" y="847"/>
                  </a:lnTo>
                  <a:lnTo>
                    <a:pt x="224" y="844"/>
                  </a:lnTo>
                  <a:lnTo>
                    <a:pt x="216" y="841"/>
                  </a:lnTo>
                  <a:lnTo>
                    <a:pt x="208" y="839"/>
                  </a:lnTo>
                  <a:lnTo>
                    <a:pt x="199" y="838"/>
                  </a:lnTo>
                  <a:lnTo>
                    <a:pt x="199" y="838"/>
                  </a:lnTo>
                  <a:lnTo>
                    <a:pt x="200" y="834"/>
                  </a:lnTo>
                  <a:lnTo>
                    <a:pt x="202" y="831"/>
                  </a:lnTo>
                  <a:lnTo>
                    <a:pt x="207" y="826"/>
                  </a:lnTo>
                  <a:lnTo>
                    <a:pt x="207" y="826"/>
                  </a:lnTo>
                  <a:lnTo>
                    <a:pt x="223" y="810"/>
                  </a:lnTo>
                  <a:lnTo>
                    <a:pt x="223" y="810"/>
                  </a:lnTo>
                  <a:lnTo>
                    <a:pt x="225" y="807"/>
                  </a:lnTo>
                  <a:lnTo>
                    <a:pt x="225" y="806"/>
                  </a:lnTo>
                  <a:lnTo>
                    <a:pt x="224" y="804"/>
                  </a:lnTo>
                  <a:lnTo>
                    <a:pt x="224" y="804"/>
                  </a:lnTo>
                  <a:lnTo>
                    <a:pt x="212" y="803"/>
                  </a:lnTo>
                  <a:lnTo>
                    <a:pt x="200" y="801"/>
                  </a:lnTo>
                  <a:lnTo>
                    <a:pt x="200" y="801"/>
                  </a:lnTo>
                  <a:lnTo>
                    <a:pt x="187" y="800"/>
                  </a:lnTo>
                  <a:lnTo>
                    <a:pt x="180" y="799"/>
                  </a:lnTo>
                  <a:lnTo>
                    <a:pt x="174" y="800"/>
                  </a:lnTo>
                  <a:lnTo>
                    <a:pt x="174" y="800"/>
                  </a:lnTo>
                  <a:lnTo>
                    <a:pt x="163" y="803"/>
                  </a:lnTo>
                  <a:lnTo>
                    <a:pt x="159" y="805"/>
                  </a:lnTo>
                  <a:lnTo>
                    <a:pt x="156" y="807"/>
                  </a:lnTo>
                  <a:lnTo>
                    <a:pt x="154" y="810"/>
                  </a:lnTo>
                  <a:lnTo>
                    <a:pt x="152" y="814"/>
                  </a:lnTo>
                  <a:lnTo>
                    <a:pt x="151" y="819"/>
                  </a:lnTo>
                  <a:lnTo>
                    <a:pt x="151" y="826"/>
                  </a:lnTo>
                  <a:lnTo>
                    <a:pt x="151" y="826"/>
                  </a:lnTo>
                  <a:lnTo>
                    <a:pt x="152" y="830"/>
                  </a:lnTo>
                  <a:lnTo>
                    <a:pt x="153" y="834"/>
                  </a:lnTo>
                  <a:lnTo>
                    <a:pt x="155" y="837"/>
                  </a:lnTo>
                  <a:lnTo>
                    <a:pt x="158" y="840"/>
                  </a:lnTo>
                  <a:lnTo>
                    <a:pt x="158" y="840"/>
                  </a:lnTo>
                  <a:lnTo>
                    <a:pt x="175" y="851"/>
                  </a:lnTo>
                  <a:lnTo>
                    <a:pt x="175" y="851"/>
                  </a:lnTo>
                  <a:lnTo>
                    <a:pt x="166" y="854"/>
                  </a:lnTo>
                  <a:lnTo>
                    <a:pt x="166" y="854"/>
                  </a:lnTo>
                  <a:lnTo>
                    <a:pt x="160" y="857"/>
                  </a:lnTo>
                  <a:lnTo>
                    <a:pt x="155" y="860"/>
                  </a:lnTo>
                  <a:lnTo>
                    <a:pt x="155" y="860"/>
                  </a:lnTo>
                  <a:lnTo>
                    <a:pt x="151" y="863"/>
                  </a:lnTo>
                  <a:lnTo>
                    <a:pt x="150" y="866"/>
                  </a:lnTo>
                  <a:lnTo>
                    <a:pt x="150" y="869"/>
                  </a:lnTo>
                  <a:lnTo>
                    <a:pt x="151" y="873"/>
                  </a:lnTo>
                  <a:lnTo>
                    <a:pt x="151" y="873"/>
                  </a:lnTo>
                  <a:lnTo>
                    <a:pt x="154" y="878"/>
                  </a:lnTo>
                  <a:lnTo>
                    <a:pt x="158" y="882"/>
                  </a:lnTo>
                  <a:lnTo>
                    <a:pt x="163" y="885"/>
                  </a:lnTo>
                  <a:lnTo>
                    <a:pt x="169" y="887"/>
                  </a:lnTo>
                  <a:lnTo>
                    <a:pt x="169" y="887"/>
                  </a:lnTo>
                  <a:lnTo>
                    <a:pt x="172" y="889"/>
                  </a:lnTo>
                  <a:lnTo>
                    <a:pt x="173" y="890"/>
                  </a:lnTo>
                  <a:lnTo>
                    <a:pt x="174" y="893"/>
                  </a:lnTo>
                  <a:lnTo>
                    <a:pt x="174" y="893"/>
                  </a:lnTo>
                  <a:lnTo>
                    <a:pt x="168" y="896"/>
                  </a:lnTo>
                  <a:lnTo>
                    <a:pt x="162" y="898"/>
                  </a:lnTo>
                  <a:lnTo>
                    <a:pt x="162" y="898"/>
                  </a:lnTo>
                  <a:lnTo>
                    <a:pt x="154" y="898"/>
                  </a:lnTo>
                  <a:lnTo>
                    <a:pt x="146" y="898"/>
                  </a:lnTo>
                  <a:lnTo>
                    <a:pt x="146" y="898"/>
                  </a:lnTo>
                  <a:lnTo>
                    <a:pt x="138" y="900"/>
                  </a:lnTo>
                  <a:lnTo>
                    <a:pt x="130" y="902"/>
                  </a:lnTo>
                  <a:lnTo>
                    <a:pt x="123" y="906"/>
                  </a:lnTo>
                  <a:lnTo>
                    <a:pt x="117" y="911"/>
                  </a:lnTo>
                  <a:lnTo>
                    <a:pt x="117" y="911"/>
                  </a:lnTo>
                  <a:lnTo>
                    <a:pt x="115" y="914"/>
                  </a:lnTo>
                  <a:lnTo>
                    <a:pt x="114" y="917"/>
                  </a:lnTo>
                  <a:lnTo>
                    <a:pt x="114" y="920"/>
                  </a:lnTo>
                  <a:lnTo>
                    <a:pt x="114" y="923"/>
                  </a:lnTo>
                  <a:lnTo>
                    <a:pt x="114" y="923"/>
                  </a:lnTo>
                  <a:lnTo>
                    <a:pt x="116" y="926"/>
                  </a:lnTo>
                  <a:lnTo>
                    <a:pt x="118" y="930"/>
                  </a:lnTo>
                  <a:lnTo>
                    <a:pt x="123" y="935"/>
                  </a:lnTo>
                  <a:lnTo>
                    <a:pt x="123" y="935"/>
                  </a:lnTo>
                  <a:lnTo>
                    <a:pt x="129" y="940"/>
                  </a:lnTo>
                  <a:lnTo>
                    <a:pt x="136" y="943"/>
                  </a:lnTo>
                  <a:lnTo>
                    <a:pt x="151" y="950"/>
                  </a:lnTo>
                  <a:lnTo>
                    <a:pt x="151" y="950"/>
                  </a:lnTo>
                  <a:lnTo>
                    <a:pt x="159" y="952"/>
                  </a:lnTo>
                  <a:lnTo>
                    <a:pt x="167" y="953"/>
                  </a:lnTo>
                  <a:lnTo>
                    <a:pt x="184" y="954"/>
                  </a:lnTo>
                  <a:lnTo>
                    <a:pt x="184" y="954"/>
                  </a:lnTo>
                  <a:lnTo>
                    <a:pt x="190" y="954"/>
                  </a:lnTo>
                  <a:lnTo>
                    <a:pt x="197" y="953"/>
                  </a:lnTo>
                  <a:lnTo>
                    <a:pt x="211" y="950"/>
                  </a:lnTo>
                  <a:lnTo>
                    <a:pt x="211" y="950"/>
                  </a:lnTo>
                  <a:lnTo>
                    <a:pt x="232" y="945"/>
                  </a:lnTo>
                  <a:lnTo>
                    <a:pt x="232" y="945"/>
                  </a:lnTo>
                  <a:lnTo>
                    <a:pt x="237" y="945"/>
                  </a:lnTo>
                  <a:lnTo>
                    <a:pt x="237" y="945"/>
                  </a:lnTo>
                  <a:lnTo>
                    <a:pt x="238" y="946"/>
                  </a:lnTo>
                  <a:lnTo>
                    <a:pt x="238" y="946"/>
                  </a:lnTo>
                  <a:lnTo>
                    <a:pt x="223" y="956"/>
                  </a:lnTo>
                  <a:lnTo>
                    <a:pt x="223" y="956"/>
                  </a:lnTo>
                  <a:lnTo>
                    <a:pt x="214" y="962"/>
                  </a:lnTo>
                  <a:lnTo>
                    <a:pt x="210" y="965"/>
                  </a:lnTo>
                  <a:lnTo>
                    <a:pt x="206" y="969"/>
                  </a:lnTo>
                  <a:lnTo>
                    <a:pt x="206" y="969"/>
                  </a:lnTo>
                  <a:lnTo>
                    <a:pt x="204" y="973"/>
                  </a:lnTo>
                  <a:lnTo>
                    <a:pt x="203" y="978"/>
                  </a:lnTo>
                  <a:lnTo>
                    <a:pt x="204" y="982"/>
                  </a:lnTo>
                  <a:lnTo>
                    <a:pt x="207" y="986"/>
                  </a:lnTo>
                  <a:lnTo>
                    <a:pt x="207" y="986"/>
                  </a:lnTo>
                  <a:lnTo>
                    <a:pt x="212" y="990"/>
                  </a:lnTo>
                  <a:lnTo>
                    <a:pt x="218" y="993"/>
                  </a:lnTo>
                  <a:lnTo>
                    <a:pt x="224" y="994"/>
                  </a:lnTo>
                  <a:lnTo>
                    <a:pt x="230" y="994"/>
                  </a:lnTo>
                  <a:lnTo>
                    <a:pt x="230" y="994"/>
                  </a:lnTo>
                  <a:lnTo>
                    <a:pt x="239" y="993"/>
                  </a:lnTo>
                  <a:lnTo>
                    <a:pt x="248" y="992"/>
                  </a:lnTo>
                  <a:lnTo>
                    <a:pt x="248" y="992"/>
                  </a:lnTo>
                  <a:lnTo>
                    <a:pt x="259" y="991"/>
                  </a:lnTo>
                  <a:lnTo>
                    <a:pt x="270" y="988"/>
                  </a:lnTo>
                  <a:lnTo>
                    <a:pt x="280" y="984"/>
                  </a:lnTo>
                  <a:lnTo>
                    <a:pt x="290" y="979"/>
                  </a:lnTo>
                  <a:lnTo>
                    <a:pt x="290" y="979"/>
                  </a:lnTo>
                  <a:lnTo>
                    <a:pt x="315" y="963"/>
                  </a:lnTo>
                  <a:lnTo>
                    <a:pt x="315" y="963"/>
                  </a:lnTo>
                  <a:lnTo>
                    <a:pt x="321" y="961"/>
                  </a:lnTo>
                  <a:lnTo>
                    <a:pt x="321" y="961"/>
                  </a:lnTo>
                  <a:lnTo>
                    <a:pt x="319" y="966"/>
                  </a:lnTo>
                  <a:lnTo>
                    <a:pt x="317" y="970"/>
                  </a:lnTo>
                  <a:lnTo>
                    <a:pt x="317" y="970"/>
                  </a:lnTo>
                  <a:lnTo>
                    <a:pt x="304" y="993"/>
                  </a:lnTo>
                  <a:lnTo>
                    <a:pt x="304" y="993"/>
                  </a:lnTo>
                  <a:lnTo>
                    <a:pt x="301" y="997"/>
                  </a:lnTo>
                  <a:lnTo>
                    <a:pt x="301" y="997"/>
                  </a:lnTo>
                  <a:lnTo>
                    <a:pt x="290" y="1007"/>
                  </a:lnTo>
                  <a:lnTo>
                    <a:pt x="279" y="1018"/>
                  </a:lnTo>
                  <a:lnTo>
                    <a:pt x="279" y="1018"/>
                  </a:lnTo>
                  <a:lnTo>
                    <a:pt x="270" y="1025"/>
                  </a:lnTo>
                  <a:lnTo>
                    <a:pt x="261" y="1031"/>
                  </a:lnTo>
                  <a:lnTo>
                    <a:pt x="251" y="1036"/>
                  </a:lnTo>
                  <a:lnTo>
                    <a:pt x="241" y="1040"/>
                  </a:lnTo>
                  <a:lnTo>
                    <a:pt x="241" y="1040"/>
                  </a:lnTo>
                  <a:lnTo>
                    <a:pt x="216" y="1047"/>
                  </a:lnTo>
                  <a:lnTo>
                    <a:pt x="216" y="1047"/>
                  </a:lnTo>
                  <a:lnTo>
                    <a:pt x="207" y="1049"/>
                  </a:lnTo>
                  <a:lnTo>
                    <a:pt x="199" y="1050"/>
                  </a:lnTo>
                  <a:lnTo>
                    <a:pt x="199" y="1050"/>
                  </a:lnTo>
                  <a:lnTo>
                    <a:pt x="186" y="1051"/>
                  </a:lnTo>
                  <a:lnTo>
                    <a:pt x="172" y="1051"/>
                  </a:lnTo>
                  <a:lnTo>
                    <a:pt x="172" y="1051"/>
                  </a:lnTo>
                  <a:lnTo>
                    <a:pt x="165" y="1051"/>
                  </a:lnTo>
                  <a:lnTo>
                    <a:pt x="158" y="1051"/>
                  </a:lnTo>
                  <a:lnTo>
                    <a:pt x="151" y="1049"/>
                  </a:lnTo>
                  <a:lnTo>
                    <a:pt x="144" y="1047"/>
                  </a:lnTo>
                  <a:lnTo>
                    <a:pt x="144" y="1047"/>
                  </a:lnTo>
                  <a:lnTo>
                    <a:pt x="139" y="1046"/>
                  </a:lnTo>
                  <a:lnTo>
                    <a:pt x="139" y="1046"/>
                  </a:lnTo>
                  <a:lnTo>
                    <a:pt x="127" y="1043"/>
                  </a:lnTo>
                  <a:lnTo>
                    <a:pt x="115" y="1039"/>
                  </a:lnTo>
                  <a:lnTo>
                    <a:pt x="115" y="1039"/>
                  </a:lnTo>
                  <a:lnTo>
                    <a:pt x="99" y="1032"/>
                  </a:lnTo>
                  <a:lnTo>
                    <a:pt x="83" y="1025"/>
                  </a:lnTo>
                  <a:lnTo>
                    <a:pt x="83" y="1025"/>
                  </a:lnTo>
                  <a:lnTo>
                    <a:pt x="70" y="1019"/>
                  </a:lnTo>
                  <a:lnTo>
                    <a:pt x="58" y="1013"/>
                  </a:lnTo>
                  <a:lnTo>
                    <a:pt x="58" y="1013"/>
                  </a:lnTo>
                  <a:lnTo>
                    <a:pt x="46" y="1006"/>
                  </a:lnTo>
                  <a:lnTo>
                    <a:pt x="35" y="999"/>
                  </a:lnTo>
                  <a:lnTo>
                    <a:pt x="35" y="999"/>
                  </a:lnTo>
                  <a:lnTo>
                    <a:pt x="32" y="996"/>
                  </a:lnTo>
                  <a:lnTo>
                    <a:pt x="28" y="995"/>
                  </a:lnTo>
                  <a:lnTo>
                    <a:pt x="24" y="995"/>
                  </a:lnTo>
                  <a:lnTo>
                    <a:pt x="20" y="995"/>
                  </a:lnTo>
                  <a:lnTo>
                    <a:pt x="20" y="995"/>
                  </a:lnTo>
                  <a:lnTo>
                    <a:pt x="15" y="998"/>
                  </a:lnTo>
                  <a:lnTo>
                    <a:pt x="11" y="1002"/>
                  </a:lnTo>
                  <a:lnTo>
                    <a:pt x="8" y="1007"/>
                  </a:lnTo>
                  <a:lnTo>
                    <a:pt x="6" y="1012"/>
                  </a:lnTo>
                  <a:lnTo>
                    <a:pt x="6" y="1012"/>
                  </a:lnTo>
                  <a:lnTo>
                    <a:pt x="5" y="1020"/>
                  </a:lnTo>
                  <a:lnTo>
                    <a:pt x="6" y="1028"/>
                  </a:lnTo>
                  <a:lnTo>
                    <a:pt x="9" y="1035"/>
                  </a:lnTo>
                  <a:lnTo>
                    <a:pt x="13" y="1042"/>
                  </a:lnTo>
                  <a:lnTo>
                    <a:pt x="13" y="1042"/>
                  </a:lnTo>
                  <a:lnTo>
                    <a:pt x="16" y="1046"/>
                  </a:lnTo>
                  <a:lnTo>
                    <a:pt x="20" y="1050"/>
                  </a:lnTo>
                  <a:lnTo>
                    <a:pt x="29" y="1057"/>
                  </a:lnTo>
                  <a:lnTo>
                    <a:pt x="29" y="1057"/>
                  </a:lnTo>
                  <a:lnTo>
                    <a:pt x="33" y="1059"/>
                  </a:lnTo>
                  <a:lnTo>
                    <a:pt x="35" y="1061"/>
                  </a:lnTo>
                  <a:lnTo>
                    <a:pt x="35" y="1064"/>
                  </a:lnTo>
                  <a:lnTo>
                    <a:pt x="35" y="1064"/>
                  </a:lnTo>
                  <a:lnTo>
                    <a:pt x="30" y="1068"/>
                  </a:lnTo>
                  <a:lnTo>
                    <a:pt x="29" y="1070"/>
                  </a:lnTo>
                  <a:lnTo>
                    <a:pt x="28" y="1073"/>
                  </a:lnTo>
                  <a:lnTo>
                    <a:pt x="28" y="1075"/>
                  </a:lnTo>
                  <a:lnTo>
                    <a:pt x="29" y="1078"/>
                  </a:lnTo>
                  <a:lnTo>
                    <a:pt x="31" y="1080"/>
                  </a:lnTo>
                  <a:lnTo>
                    <a:pt x="33" y="1083"/>
                  </a:lnTo>
                  <a:lnTo>
                    <a:pt x="33" y="1083"/>
                  </a:lnTo>
                  <a:lnTo>
                    <a:pt x="38" y="1086"/>
                  </a:lnTo>
                  <a:lnTo>
                    <a:pt x="38" y="1086"/>
                  </a:lnTo>
                  <a:lnTo>
                    <a:pt x="45" y="1089"/>
                  </a:lnTo>
                  <a:lnTo>
                    <a:pt x="45" y="1089"/>
                  </a:lnTo>
                  <a:lnTo>
                    <a:pt x="48" y="1092"/>
                  </a:lnTo>
                  <a:lnTo>
                    <a:pt x="49" y="1094"/>
                  </a:lnTo>
                  <a:lnTo>
                    <a:pt x="49" y="1096"/>
                  </a:lnTo>
                  <a:lnTo>
                    <a:pt x="49" y="1096"/>
                  </a:lnTo>
                  <a:lnTo>
                    <a:pt x="30" y="1097"/>
                  </a:lnTo>
                  <a:lnTo>
                    <a:pt x="30" y="1097"/>
                  </a:lnTo>
                  <a:lnTo>
                    <a:pt x="26" y="1098"/>
                  </a:lnTo>
                  <a:lnTo>
                    <a:pt x="24" y="1099"/>
                  </a:lnTo>
                  <a:lnTo>
                    <a:pt x="23" y="1102"/>
                  </a:lnTo>
                  <a:lnTo>
                    <a:pt x="23" y="1106"/>
                  </a:lnTo>
                  <a:lnTo>
                    <a:pt x="23" y="1106"/>
                  </a:lnTo>
                  <a:lnTo>
                    <a:pt x="24" y="1112"/>
                  </a:lnTo>
                  <a:lnTo>
                    <a:pt x="25" y="1119"/>
                  </a:lnTo>
                  <a:lnTo>
                    <a:pt x="28" y="1125"/>
                  </a:lnTo>
                  <a:lnTo>
                    <a:pt x="31" y="1130"/>
                  </a:lnTo>
                  <a:lnTo>
                    <a:pt x="31" y="1130"/>
                  </a:lnTo>
                  <a:lnTo>
                    <a:pt x="36" y="1138"/>
                  </a:lnTo>
                  <a:lnTo>
                    <a:pt x="39" y="1142"/>
                  </a:lnTo>
                  <a:lnTo>
                    <a:pt x="42" y="1145"/>
                  </a:lnTo>
                  <a:lnTo>
                    <a:pt x="42" y="1145"/>
                  </a:lnTo>
                  <a:lnTo>
                    <a:pt x="51" y="1152"/>
                  </a:lnTo>
                  <a:lnTo>
                    <a:pt x="61" y="1158"/>
                  </a:lnTo>
                  <a:lnTo>
                    <a:pt x="71" y="1163"/>
                  </a:lnTo>
                  <a:lnTo>
                    <a:pt x="83" y="1167"/>
                  </a:lnTo>
                  <a:lnTo>
                    <a:pt x="83" y="1167"/>
                  </a:lnTo>
                  <a:lnTo>
                    <a:pt x="88" y="1169"/>
                  </a:lnTo>
                  <a:lnTo>
                    <a:pt x="92" y="1171"/>
                  </a:lnTo>
                  <a:lnTo>
                    <a:pt x="92" y="1171"/>
                  </a:lnTo>
                  <a:lnTo>
                    <a:pt x="92" y="1188"/>
                  </a:lnTo>
                  <a:lnTo>
                    <a:pt x="92" y="1188"/>
                  </a:lnTo>
                  <a:lnTo>
                    <a:pt x="81" y="1194"/>
                  </a:lnTo>
                  <a:lnTo>
                    <a:pt x="81" y="1194"/>
                  </a:lnTo>
                  <a:lnTo>
                    <a:pt x="57" y="1207"/>
                  </a:lnTo>
                  <a:lnTo>
                    <a:pt x="45" y="1213"/>
                  </a:lnTo>
                  <a:lnTo>
                    <a:pt x="32" y="1219"/>
                  </a:lnTo>
                  <a:lnTo>
                    <a:pt x="32" y="1219"/>
                  </a:lnTo>
                  <a:lnTo>
                    <a:pt x="28" y="1222"/>
                  </a:lnTo>
                  <a:lnTo>
                    <a:pt x="24" y="1225"/>
                  </a:lnTo>
                  <a:lnTo>
                    <a:pt x="21" y="1228"/>
                  </a:lnTo>
                  <a:lnTo>
                    <a:pt x="18" y="1231"/>
                  </a:lnTo>
                  <a:lnTo>
                    <a:pt x="14" y="1239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1" y="1255"/>
                  </a:lnTo>
                  <a:lnTo>
                    <a:pt x="12" y="1257"/>
                  </a:lnTo>
                  <a:lnTo>
                    <a:pt x="13" y="1259"/>
                  </a:lnTo>
                  <a:lnTo>
                    <a:pt x="15" y="1261"/>
                  </a:lnTo>
                  <a:lnTo>
                    <a:pt x="18" y="1262"/>
                  </a:lnTo>
                  <a:lnTo>
                    <a:pt x="24" y="1263"/>
                  </a:lnTo>
                  <a:lnTo>
                    <a:pt x="24" y="1263"/>
                  </a:lnTo>
                  <a:lnTo>
                    <a:pt x="29" y="1263"/>
                  </a:lnTo>
                  <a:lnTo>
                    <a:pt x="29" y="1263"/>
                  </a:lnTo>
                  <a:lnTo>
                    <a:pt x="38" y="1261"/>
                  </a:lnTo>
                  <a:lnTo>
                    <a:pt x="46" y="1259"/>
                  </a:lnTo>
                  <a:lnTo>
                    <a:pt x="55" y="1256"/>
                  </a:lnTo>
                  <a:lnTo>
                    <a:pt x="63" y="1252"/>
                  </a:lnTo>
                  <a:lnTo>
                    <a:pt x="63" y="1252"/>
                  </a:lnTo>
                  <a:lnTo>
                    <a:pt x="65" y="1251"/>
                  </a:lnTo>
                  <a:lnTo>
                    <a:pt x="67" y="1251"/>
                  </a:lnTo>
                  <a:lnTo>
                    <a:pt x="68" y="1252"/>
                  </a:lnTo>
                  <a:lnTo>
                    <a:pt x="69" y="1254"/>
                  </a:lnTo>
                  <a:lnTo>
                    <a:pt x="69" y="1254"/>
                  </a:lnTo>
                  <a:lnTo>
                    <a:pt x="49" y="1275"/>
                  </a:lnTo>
                  <a:lnTo>
                    <a:pt x="49" y="1275"/>
                  </a:lnTo>
                  <a:lnTo>
                    <a:pt x="45" y="1280"/>
                  </a:lnTo>
                  <a:lnTo>
                    <a:pt x="42" y="1286"/>
                  </a:lnTo>
                  <a:lnTo>
                    <a:pt x="37" y="1299"/>
                  </a:lnTo>
                  <a:lnTo>
                    <a:pt x="37" y="1299"/>
                  </a:lnTo>
                  <a:lnTo>
                    <a:pt x="37" y="1302"/>
                  </a:lnTo>
                  <a:lnTo>
                    <a:pt x="38" y="1304"/>
                  </a:lnTo>
                  <a:lnTo>
                    <a:pt x="41" y="1305"/>
                  </a:lnTo>
                  <a:lnTo>
                    <a:pt x="44" y="1305"/>
                  </a:lnTo>
                  <a:lnTo>
                    <a:pt x="44" y="1305"/>
                  </a:lnTo>
                  <a:lnTo>
                    <a:pt x="49" y="1304"/>
                  </a:lnTo>
                  <a:lnTo>
                    <a:pt x="53" y="1303"/>
                  </a:lnTo>
                  <a:lnTo>
                    <a:pt x="53" y="1303"/>
                  </a:lnTo>
                  <a:lnTo>
                    <a:pt x="84" y="1287"/>
                  </a:lnTo>
                  <a:lnTo>
                    <a:pt x="84" y="1287"/>
                  </a:lnTo>
                  <a:lnTo>
                    <a:pt x="110" y="1272"/>
                  </a:lnTo>
                  <a:lnTo>
                    <a:pt x="110" y="1272"/>
                  </a:lnTo>
                  <a:lnTo>
                    <a:pt x="112" y="1275"/>
                  </a:lnTo>
                  <a:lnTo>
                    <a:pt x="112" y="1277"/>
                  </a:lnTo>
                  <a:lnTo>
                    <a:pt x="111" y="1280"/>
                  </a:lnTo>
                  <a:lnTo>
                    <a:pt x="110" y="1282"/>
                  </a:lnTo>
                  <a:lnTo>
                    <a:pt x="110" y="1282"/>
                  </a:lnTo>
                  <a:lnTo>
                    <a:pt x="106" y="1288"/>
                  </a:lnTo>
                  <a:lnTo>
                    <a:pt x="105" y="1294"/>
                  </a:lnTo>
                  <a:lnTo>
                    <a:pt x="103" y="1306"/>
                  </a:lnTo>
                  <a:lnTo>
                    <a:pt x="103" y="1306"/>
                  </a:lnTo>
                  <a:lnTo>
                    <a:pt x="104" y="1311"/>
                  </a:lnTo>
                  <a:lnTo>
                    <a:pt x="105" y="1315"/>
                  </a:lnTo>
                  <a:lnTo>
                    <a:pt x="105" y="1315"/>
                  </a:lnTo>
                  <a:lnTo>
                    <a:pt x="113" y="1314"/>
                  </a:lnTo>
                  <a:lnTo>
                    <a:pt x="120" y="1312"/>
                  </a:lnTo>
                  <a:lnTo>
                    <a:pt x="126" y="1309"/>
                  </a:lnTo>
                  <a:lnTo>
                    <a:pt x="132" y="1305"/>
                  </a:lnTo>
                  <a:lnTo>
                    <a:pt x="132" y="1305"/>
                  </a:lnTo>
                  <a:lnTo>
                    <a:pt x="136" y="1303"/>
                  </a:lnTo>
                  <a:lnTo>
                    <a:pt x="139" y="1301"/>
                  </a:lnTo>
                  <a:lnTo>
                    <a:pt x="143" y="1299"/>
                  </a:lnTo>
                  <a:lnTo>
                    <a:pt x="146" y="1296"/>
                  </a:lnTo>
                  <a:lnTo>
                    <a:pt x="146" y="1296"/>
                  </a:lnTo>
                  <a:lnTo>
                    <a:pt x="152" y="1292"/>
                  </a:lnTo>
                  <a:lnTo>
                    <a:pt x="158" y="1288"/>
                  </a:lnTo>
                  <a:lnTo>
                    <a:pt x="158" y="1288"/>
                  </a:lnTo>
                  <a:lnTo>
                    <a:pt x="160" y="1287"/>
                  </a:lnTo>
                  <a:lnTo>
                    <a:pt x="163" y="1287"/>
                  </a:lnTo>
                  <a:lnTo>
                    <a:pt x="163" y="1287"/>
                  </a:lnTo>
                  <a:lnTo>
                    <a:pt x="163" y="1289"/>
                  </a:lnTo>
                  <a:lnTo>
                    <a:pt x="164" y="1292"/>
                  </a:lnTo>
                  <a:lnTo>
                    <a:pt x="164" y="1292"/>
                  </a:lnTo>
                  <a:lnTo>
                    <a:pt x="163" y="1294"/>
                  </a:lnTo>
                  <a:lnTo>
                    <a:pt x="161" y="1297"/>
                  </a:lnTo>
                  <a:lnTo>
                    <a:pt x="161" y="1297"/>
                  </a:lnTo>
                  <a:lnTo>
                    <a:pt x="146" y="1329"/>
                  </a:lnTo>
                  <a:lnTo>
                    <a:pt x="146" y="1329"/>
                  </a:lnTo>
                  <a:lnTo>
                    <a:pt x="144" y="1333"/>
                  </a:lnTo>
                  <a:lnTo>
                    <a:pt x="141" y="1338"/>
                  </a:lnTo>
                  <a:lnTo>
                    <a:pt x="141" y="1338"/>
                  </a:lnTo>
                  <a:lnTo>
                    <a:pt x="126" y="1356"/>
                  </a:lnTo>
                  <a:lnTo>
                    <a:pt x="110" y="1375"/>
                  </a:lnTo>
                  <a:lnTo>
                    <a:pt x="110" y="1375"/>
                  </a:lnTo>
                  <a:lnTo>
                    <a:pt x="103" y="1382"/>
                  </a:lnTo>
                  <a:lnTo>
                    <a:pt x="95" y="1389"/>
                  </a:lnTo>
                  <a:lnTo>
                    <a:pt x="87" y="1395"/>
                  </a:lnTo>
                  <a:lnTo>
                    <a:pt x="78" y="1400"/>
                  </a:lnTo>
                  <a:lnTo>
                    <a:pt x="78" y="1400"/>
                  </a:lnTo>
                  <a:lnTo>
                    <a:pt x="69" y="1405"/>
                  </a:lnTo>
                  <a:lnTo>
                    <a:pt x="69" y="1405"/>
                  </a:lnTo>
                  <a:lnTo>
                    <a:pt x="56" y="1413"/>
                  </a:lnTo>
                  <a:lnTo>
                    <a:pt x="42" y="1421"/>
                  </a:lnTo>
                  <a:lnTo>
                    <a:pt x="42" y="1421"/>
                  </a:lnTo>
                  <a:lnTo>
                    <a:pt x="28" y="1428"/>
                  </a:lnTo>
                  <a:lnTo>
                    <a:pt x="13" y="1434"/>
                  </a:lnTo>
                  <a:lnTo>
                    <a:pt x="13" y="1434"/>
                  </a:lnTo>
                  <a:lnTo>
                    <a:pt x="8" y="1435"/>
                  </a:lnTo>
                  <a:lnTo>
                    <a:pt x="4" y="1438"/>
                  </a:lnTo>
                  <a:lnTo>
                    <a:pt x="4" y="1438"/>
                  </a:lnTo>
                  <a:lnTo>
                    <a:pt x="1" y="1441"/>
                  </a:lnTo>
                  <a:lnTo>
                    <a:pt x="0" y="1444"/>
                  </a:lnTo>
                  <a:lnTo>
                    <a:pt x="1" y="1447"/>
                  </a:lnTo>
                  <a:lnTo>
                    <a:pt x="3" y="1450"/>
                  </a:lnTo>
                  <a:lnTo>
                    <a:pt x="3" y="1450"/>
                  </a:lnTo>
                  <a:lnTo>
                    <a:pt x="8" y="1454"/>
                  </a:lnTo>
                  <a:lnTo>
                    <a:pt x="11" y="1455"/>
                  </a:lnTo>
                  <a:lnTo>
                    <a:pt x="14" y="1455"/>
                  </a:lnTo>
                  <a:lnTo>
                    <a:pt x="14" y="1455"/>
                  </a:lnTo>
                  <a:lnTo>
                    <a:pt x="32" y="1456"/>
                  </a:lnTo>
                  <a:lnTo>
                    <a:pt x="40" y="1456"/>
                  </a:lnTo>
                  <a:lnTo>
                    <a:pt x="49" y="1455"/>
                  </a:lnTo>
                  <a:lnTo>
                    <a:pt x="49" y="1455"/>
                  </a:lnTo>
                  <a:lnTo>
                    <a:pt x="67" y="1451"/>
                  </a:lnTo>
                  <a:lnTo>
                    <a:pt x="84" y="1447"/>
                  </a:lnTo>
                  <a:lnTo>
                    <a:pt x="100" y="1441"/>
                  </a:lnTo>
                  <a:lnTo>
                    <a:pt x="117" y="1433"/>
                  </a:lnTo>
                  <a:lnTo>
                    <a:pt x="117" y="1433"/>
                  </a:lnTo>
                  <a:lnTo>
                    <a:pt x="135" y="1424"/>
                  </a:lnTo>
                  <a:lnTo>
                    <a:pt x="135" y="1424"/>
                  </a:lnTo>
                  <a:lnTo>
                    <a:pt x="143" y="1420"/>
                  </a:lnTo>
                  <a:lnTo>
                    <a:pt x="151" y="1416"/>
                  </a:lnTo>
                  <a:lnTo>
                    <a:pt x="158" y="1411"/>
                  </a:lnTo>
                  <a:lnTo>
                    <a:pt x="165" y="1405"/>
                  </a:lnTo>
                  <a:lnTo>
                    <a:pt x="165" y="1405"/>
                  </a:lnTo>
                  <a:lnTo>
                    <a:pt x="166" y="1404"/>
                  </a:lnTo>
                  <a:lnTo>
                    <a:pt x="168" y="1404"/>
                  </a:lnTo>
                  <a:lnTo>
                    <a:pt x="168" y="1404"/>
                  </a:lnTo>
                  <a:lnTo>
                    <a:pt x="173" y="1403"/>
                  </a:lnTo>
                  <a:lnTo>
                    <a:pt x="177" y="1402"/>
                  </a:lnTo>
                  <a:lnTo>
                    <a:pt x="184" y="1396"/>
                  </a:lnTo>
                  <a:lnTo>
                    <a:pt x="184" y="1396"/>
                  </a:lnTo>
                  <a:lnTo>
                    <a:pt x="188" y="1393"/>
                  </a:lnTo>
                  <a:lnTo>
                    <a:pt x="190" y="1393"/>
                  </a:lnTo>
                  <a:lnTo>
                    <a:pt x="193" y="1394"/>
                  </a:lnTo>
                  <a:lnTo>
                    <a:pt x="193" y="1394"/>
                  </a:lnTo>
                  <a:lnTo>
                    <a:pt x="194" y="1396"/>
                  </a:lnTo>
                  <a:lnTo>
                    <a:pt x="194" y="1398"/>
                  </a:lnTo>
                  <a:lnTo>
                    <a:pt x="193" y="1400"/>
                  </a:lnTo>
                  <a:lnTo>
                    <a:pt x="190" y="1403"/>
                  </a:lnTo>
                  <a:lnTo>
                    <a:pt x="190" y="1403"/>
                  </a:lnTo>
                  <a:lnTo>
                    <a:pt x="190" y="1404"/>
                  </a:lnTo>
                  <a:lnTo>
                    <a:pt x="190" y="1404"/>
                  </a:lnTo>
                  <a:lnTo>
                    <a:pt x="184" y="1410"/>
                  </a:lnTo>
                  <a:lnTo>
                    <a:pt x="181" y="1417"/>
                  </a:lnTo>
                  <a:lnTo>
                    <a:pt x="180" y="1424"/>
                  </a:lnTo>
                  <a:lnTo>
                    <a:pt x="180" y="1432"/>
                  </a:lnTo>
                  <a:lnTo>
                    <a:pt x="180" y="1432"/>
                  </a:lnTo>
                  <a:lnTo>
                    <a:pt x="180" y="1435"/>
                  </a:lnTo>
                  <a:lnTo>
                    <a:pt x="181" y="1438"/>
                  </a:lnTo>
                  <a:lnTo>
                    <a:pt x="183" y="1439"/>
                  </a:lnTo>
                  <a:lnTo>
                    <a:pt x="187" y="1440"/>
                  </a:lnTo>
                  <a:lnTo>
                    <a:pt x="187" y="1440"/>
                  </a:lnTo>
                  <a:lnTo>
                    <a:pt x="192" y="1443"/>
                  </a:lnTo>
                  <a:lnTo>
                    <a:pt x="192" y="1443"/>
                  </a:lnTo>
                  <a:lnTo>
                    <a:pt x="196" y="1444"/>
                  </a:lnTo>
                  <a:lnTo>
                    <a:pt x="200" y="1445"/>
                  </a:lnTo>
                  <a:lnTo>
                    <a:pt x="205" y="1445"/>
                  </a:lnTo>
                  <a:lnTo>
                    <a:pt x="210" y="1444"/>
                  </a:lnTo>
                  <a:lnTo>
                    <a:pt x="210" y="1444"/>
                  </a:lnTo>
                  <a:lnTo>
                    <a:pt x="219" y="1441"/>
                  </a:lnTo>
                  <a:lnTo>
                    <a:pt x="219" y="1441"/>
                  </a:lnTo>
                  <a:lnTo>
                    <a:pt x="231" y="1438"/>
                  </a:lnTo>
                  <a:lnTo>
                    <a:pt x="236" y="1436"/>
                  </a:lnTo>
                  <a:lnTo>
                    <a:pt x="241" y="1433"/>
                  </a:lnTo>
                  <a:lnTo>
                    <a:pt x="241" y="1433"/>
                  </a:lnTo>
                  <a:lnTo>
                    <a:pt x="268" y="1414"/>
                  </a:lnTo>
                  <a:lnTo>
                    <a:pt x="268" y="1414"/>
                  </a:lnTo>
                  <a:lnTo>
                    <a:pt x="276" y="1408"/>
                  </a:lnTo>
                  <a:lnTo>
                    <a:pt x="276" y="1408"/>
                  </a:lnTo>
                  <a:lnTo>
                    <a:pt x="278" y="1409"/>
                  </a:lnTo>
                  <a:lnTo>
                    <a:pt x="280" y="1410"/>
                  </a:lnTo>
                  <a:lnTo>
                    <a:pt x="280" y="1410"/>
                  </a:lnTo>
                  <a:lnTo>
                    <a:pt x="281" y="1412"/>
                  </a:lnTo>
                  <a:lnTo>
                    <a:pt x="280" y="1413"/>
                  </a:lnTo>
                  <a:lnTo>
                    <a:pt x="280" y="1413"/>
                  </a:lnTo>
                  <a:lnTo>
                    <a:pt x="272" y="1426"/>
                  </a:lnTo>
                  <a:lnTo>
                    <a:pt x="268" y="1432"/>
                  </a:lnTo>
                  <a:lnTo>
                    <a:pt x="263" y="1438"/>
                  </a:lnTo>
                  <a:lnTo>
                    <a:pt x="263" y="1438"/>
                  </a:lnTo>
                  <a:lnTo>
                    <a:pt x="259" y="1443"/>
                  </a:lnTo>
                  <a:lnTo>
                    <a:pt x="256" y="1448"/>
                  </a:lnTo>
                  <a:lnTo>
                    <a:pt x="254" y="1453"/>
                  </a:lnTo>
                  <a:lnTo>
                    <a:pt x="252" y="1459"/>
                  </a:lnTo>
                  <a:lnTo>
                    <a:pt x="252" y="1459"/>
                  </a:lnTo>
                  <a:lnTo>
                    <a:pt x="250" y="1465"/>
                  </a:lnTo>
                  <a:lnTo>
                    <a:pt x="249" y="1471"/>
                  </a:lnTo>
                  <a:lnTo>
                    <a:pt x="249" y="1477"/>
                  </a:lnTo>
                  <a:lnTo>
                    <a:pt x="249" y="1480"/>
                  </a:lnTo>
                  <a:lnTo>
                    <a:pt x="251" y="1483"/>
                  </a:lnTo>
                  <a:lnTo>
                    <a:pt x="251" y="1483"/>
                  </a:lnTo>
                  <a:lnTo>
                    <a:pt x="251" y="1486"/>
                  </a:lnTo>
                  <a:lnTo>
                    <a:pt x="251" y="1486"/>
                  </a:lnTo>
                  <a:lnTo>
                    <a:pt x="258" y="1486"/>
                  </a:lnTo>
                  <a:lnTo>
                    <a:pt x="258" y="1486"/>
                  </a:lnTo>
                  <a:lnTo>
                    <a:pt x="264" y="1488"/>
                  </a:lnTo>
                  <a:lnTo>
                    <a:pt x="267" y="1488"/>
                  </a:lnTo>
                  <a:lnTo>
                    <a:pt x="270" y="1488"/>
                  </a:lnTo>
                  <a:lnTo>
                    <a:pt x="270" y="1488"/>
                  </a:lnTo>
                  <a:lnTo>
                    <a:pt x="285" y="1485"/>
                  </a:lnTo>
                  <a:lnTo>
                    <a:pt x="292" y="1483"/>
                  </a:lnTo>
                  <a:lnTo>
                    <a:pt x="299" y="1480"/>
                  </a:lnTo>
                  <a:lnTo>
                    <a:pt x="299" y="1480"/>
                  </a:lnTo>
                  <a:lnTo>
                    <a:pt x="309" y="1474"/>
                  </a:lnTo>
                  <a:lnTo>
                    <a:pt x="318" y="1468"/>
                  </a:lnTo>
                  <a:lnTo>
                    <a:pt x="327" y="1461"/>
                  </a:lnTo>
                  <a:lnTo>
                    <a:pt x="331" y="1457"/>
                  </a:lnTo>
                  <a:lnTo>
                    <a:pt x="334" y="1452"/>
                  </a:lnTo>
                  <a:lnTo>
                    <a:pt x="334" y="1452"/>
                  </a:lnTo>
                  <a:lnTo>
                    <a:pt x="336" y="1450"/>
                  </a:lnTo>
                  <a:lnTo>
                    <a:pt x="336" y="1450"/>
                  </a:lnTo>
                  <a:lnTo>
                    <a:pt x="338" y="1449"/>
                  </a:lnTo>
                  <a:lnTo>
                    <a:pt x="340" y="1449"/>
                  </a:lnTo>
                  <a:lnTo>
                    <a:pt x="340" y="1449"/>
                  </a:lnTo>
                  <a:lnTo>
                    <a:pt x="342" y="1450"/>
                  </a:lnTo>
                  <a:lnTo>
                    <a:pt x="342" y="1452"/>
                  </a:lnTo>
                  <a:lnTo>
                    <a:pt x="342" y="1452"/>
                  </a:lnTo>
                  <a:lnTo>
                    <a:pt x="341" y="1457"/>
                  </a:lnTo>
                  <a:lnTo>
                    <a:pt x="338" y="1461"/>
                  </a:lnTo>
                  <a:lnTo>
                    <a:pt x="338" y="1461"/>
                  </a:lnTo>
                  <a:lnTo>
                    <a:pt x="334" y="1465"/>
                  </a:lnTo>
                  <a:lnTo>
                    <a:pt x="331" y="1471"/>
                  </a:lnTo>
                  <a:lnTo>
                    <a:pt x="330" y="1476"/>
                  </a:lnTo>
                  <a:lnTo>
                    <a:pt x="330" y="1483"/>
                  </a:lnTo>
                  <a:lnTo>
                    <a:pt x="330" y="1483"/>
                  </a:lnTo>
                  <a:lnTo>
                    <a:pt x="330" y="1484"/>
                  </a:lnTo>
                  <a:lnTo>
                    <a:pt x="330" y="1484"/>
                  </a:lnTo>
                  <a:lnTo>
                    <a:pt x="330" y="1486"/>
                  </a:lnTo>
                  <a:lnTo>
                    <a:pt x="330" y="1488"/>
                  </a:lnTo>
                  <a:lnTo>
                    <a:pt x="333" y="1490"/>
                  </a:lnTo>
                  <a:lnTo>
                    <a:pt x="333" y="1490"/>
                  </a:lnTo>
                  <a:lnTo>
                    <a:pt x="340" y="1493"/>
                  </a:lnTo>
                  <a:lnTo>
                    <a:pt x="344" y="1493"/>
                  </a:lnTo>
                  <a:lnTo>
                    <a:pt x="348" y="1493"/>
                  </a:lnTo>
                  <a:lnTo>
                    <a:pt x="348" y="1493"/>
                  </a:lnTo>
                  <a:lnTo>
                    <a:pt x="356" y="1491"/>
                  </a:lnTo>
                  <a:lnTo>
                    <a:pt x="364" y="1487"/>
                  </a:lnTo>
                  <a:lnTo>
                    <a:pt x="380" y="1479"/>
                  </a:lnTo>
                  <a:lnTo>
                    <a:pt x="380" y="1479"/>
                  </a:lnTo>
                  <a:lnTo>
                    <a:pt x="393" y="1471"/>
                  </a:lnTo>
                  <a:lnTo>
                    <a:pt x="400" y="1468"/>
                  </a:lnTo>
                  <a:lnTo>
                    <a:pt x="408" y="1466"/>
                  </a:lnTo>
                  <a:lnTo>
                    <a:pt x="408" y="1466"/>
                  </a:lnTo>
                  <a:lnTo>
                    <a:pt x="412" y="1466"/>
                  </a:lnTo>
                  <a:lnTo>
                    <a:pt x="414" y="1467"/>
                  </a:lnTo>
                  <a:lnTo>
                    <a:pt x="416" y="1469"/>
                  </a:lnTo>
                  <a:lnTo>
                    <a:pt x="416" y="1473"/>
                  </a:lnTo>
                  <a:lnTo>
                    <a:pt x="416" y="1473"/>
                  </a:lnTo>
                  <a:lnTo>
                    <a:pt x="416" y="1477"/>
                  </a:lnTo>
                  <a:lnTo>
                    <a:pt x="415" y="1481"/>
                  </a:lnTo>
                  <a:lnTo>
                    <a:pt x="412" y="1488"/>
                  </a:lnTo>
                  <a:lnTo>
                    <a:pt x="412" y="1488"/>
                  </a:lnTo>
                  <a:lnTo>
                    <a:pt x="408" y="1499"/>
                  </a:lnTo>
                  <a:lnTo>
                    <a:pt x="404" y="1510"/>
                  </a:lnTo>
                  <a:lnTo>
                    <a:pt x="404" y="1510"/>
                  </a:lnTo>
                  <a:lnTo>
                    <a:pt x="403" y="1513"/>
                  </a:lnTo>
                  <a:lnTo>
                    <a:pt x="403" y="1516"/>
                  </a:lnTo>
                  <a:lnTo>
                    <a:pt x="404" y="1520"/>
                  </a:lnTo>
                  <a:lnTo>
                    <a:pt x="406" y="1523"/>
                  </a:lnTo>
                  <a:lnTo>
                    <a:pt x="406" y="1523"/>
                  </a:lnTo>
                  <a:lnTo>
                    <a:pt x="413" y="1523"/>
                  </a:lnTo>
                  <a:lnTo>
                    <a:pt x="421" y="1523"/>
                  </a:lnTo>
                  <a:lnTo>
                    <a:pt x="428" y="1521"/>
                  </a:lnTo>
                  <a:lnTo>
                    <a:pt x="434" y="1518"/>
                  </a:lnTo>
                  <a:lnTo>
                    <a:pt x="434" y="1518"/>
                  </a:lnTo>
                  <a:lnTo>
                    <a:pt x="452" y="1506"/>
                  </a:lnTo>
                  <a:lnTo>
                    <a:pt x="452" y="1506"/>
                  </a:lnTo>
                  <a:lnTo>
                    <a:pt x="455" y="1504"/>
                  </a:lnTo>
                  <a:lnTo>
                    <a:pt x="458" y="1503"/>
                  </a:lnTo>
                  <a:lnTo>
                    <a:pt x="458" y="1503"/>
                  </a:lnTo>
                  <a:lnTo>
                    <a:pt x="461" y="1502"/>
                  </a:lnTo>
                  <a:lnTo>
                    <a:pt x="464" y="1501"/>
                  </a:lnTo>
                  <a:lnTo>
                    <a:pt x="468" y="1497"/>
                  </a:lnTo>
                  <a:lnTo>
                    <a:pt x="468" y="1497"/>
                  </a:lnTo>
                  <a:lnTo>
                    <a:pt x="470" y="1494"/>
                  </a:lnTo>
                  <a:lnTo>
                    <a:pt x="471" y="1492"/>
                  </a:lnTo>
                  <a:lnTo>
                    <a:pt x="473" y="1492"/>
                  </a:lnTo>
                  <a:lnTo>
                    <a:pt x="473" y="1492"/>
                  </a:lnTo>
                  <a:lnTo>
                    <a:pt x="474" y="1496"/>
                  </a:lnTo>
                  <a:lnTo>
                    <a:pt x="474" y="1499"/>
                  </a:lnTo>
                  <a:lnTo>
                    <a:pt x="474" y="1499"/>
                  </a:lnTo>
                  <a:lnTo>
                    <a:pt x="472" y="1502"/>
                  </a:lnTo>
                  <a:lnTo>
                    <a:pt x="471" y="1506"/>
                  </a:lnTo>
                  <a:lnTo>
                    <a:pt x="472" y="1513"/>
                  </a:lnTo>
                  <a:lnTo>
                    <a:pt x="472" y="1513"/>
                  </a:lnTo>
                  <a:lnTo>
                    <a:pt x="482" y="1509"/>
                  </a:lnTo>
                  <a:lnTo>
                    <a:pt x="491" y="1504"/>
                  </a:lnTo>
                  <a:lnTo>
                    <a:pt x="499" y="1498"/>
                  </a:lnTo>
                  <a:lnTo>
                    <a:pt x="506" y="1492"/>
                  </a:lnTo>
                  <a:lnTo>
                    <a:pt x="506" y="1492"/>
                  </a:lnTo>
                  <a:lnTo>
                    <a:pt x="511" y="1495"/>
                  </a:lnTo>
                  <a:lnTo>
                    <a:pt x="511" y="1495"/>
                  </a:lnTo>
                  <a:lnTo>
                    <a:pt x="511" y="1506"/>
                  </a:lnTo>
                  <a:lnTo>
                    <a:pt x="510" y="1518"/>
                  </a:lnTo>
                  <a:lnTo>
                    <a:pt x="511" y="1523"/>
                  </a:lnTo>
                  <a:lnTo>
                    <a:pt x="511" y="1529"/>
                  </a:lnTo>
                  <a:lnTo>
                    <a:pt x="513" y="1534"/>
                  </a:lnTo>
                  <a:lnTo>
                    <a:pt x="516" y="1539"/>
                  </a:lnTo>
                  <a:lnTo>
                    <a:pt x="516" y="1539"/>
                  </a:lnTo>
                  <a:lnTo>
                    <a:pt x="524" y="1540"/>
                  </a:lnTo>
                  <a:lnTo>
                    <a:pt x="531" y="1538"/>
                  </a:lnTo>
                  <a:lnTo>
                    <a:pt x="537" y="1535"/>
                  </a:lnTo>
                  <a:lnTo>
                    <a:pt x="542" y="1529"/>
                  </a:lnTo>
                  <a:lnTo>
                    <a:pt x="542" y="1529"/>
                  </a:lnTo>
                  <a:lnTo>
                    <a:pt x="568" y="1497"/>
                  </a:lnTo>
                  <a:lnTo>
                    <a:pt x="568" y="1497"/>
                  </a:lnTo>
                  <a:lnTo>
                    <a:pt x="577" y="1483"/>
                  </a:lnTo>
                  <a:lnTo>
                    <a:pt x="577" y="1483"/>
                  </a:lnTo>
                  <a:lnTo>
                    <a:pt x="579" y="1484"/>
                  </a:lnTo>
                  <a:lnTo>
                    <a:pt x="581" y="1484"/>
                  </a:lnTo>
                  <a:lnTo>
                    <a:pt x="582" y="1486"/>
                  </a:lnTo>
                  <a:lnTo>
                    <a:pt x="582" y="1489"/>
                  </a:lnTo>
                  <a:lnTo>
                    <a:pt x="582" y="1489"/>
                  </a:lnTo>
                  <a:lnTo>
                    <a:pt x="583" y="1506"/>
                  </a:lnTo>
                  <a:lnTo>
                    <a:pt x="585" y="1523"/>
                  </a:lnTo>
                  <a:lnTo>
                    <a:pt x="585" y="1523"/>
                  </a:lnTo>
                  <a:lnTo>
                    <a:pt x="586" y="1526"/>
                  </a:lnTo>
                  <a:lnTo>
                    <a:pt x="588" y="1530"/>
                  </a:lnTo>
                  <a:lnTo>
                    <a:pt x="592" y="1537"/>
                  </a:lnTo>
                  <a:lnTo>
                    <a:pt x="592" y="1537"/>
                  </a:lnTo>
                  <a:lnTo>
                    <a:pt x="593" y="1539"/>
                  </a:lnTo>
                  <a:lnTo>
                    <a:pt x="595" y="1541"/>
                  </a:lnTo>
                  <a:lnTo>
                    <a:pt x="598" y="1542"/>
                  </a:lnTo>
                  <a:lnTo>
                    <a:pt x="601" y="1542"/>
                  </a:lnTo>
                  <a:lnTo>
                    <a:pt x="601" y="1542"/>
                  </a:lnTo>
                  <a:lnTo>
                    <a:pt x="602" y="1516"/>
                  </a:lnTo>
                  <a:lnTo>
                    <a:pt x="602" y="1516"/>
                  </a:lnTo>
                  <a:lnTo>
                    <a:pt x="603" y="1512"/>
                  </a:lnTo>
                  <a:lnTo>
                    <a:pt x="604" y="1510"/>
                  </a:lnTo>
                  <a:lnTo>
                    <a:pt x="607" y="1509"/>
                  </a:lnTo>
                  <a:lnTo>
                    <a:pt x="611" y="1508"/>
                  </a:lnTo>
                  <a:lnTo>
                    <a:pt x="611" y="1508"/>
                  </a:lnTo>
                  <a:lnTo>
                    <a:pt x="624" y="1506"/>
                  </a:lnTo>
                  <a:lnTo>
                    <a:pt x="638" y="1504"/>
                  </a:lnTo>
                  <a:lnTo>
                    <a:pt x="638" y="1504"/>
                  </a:lnTo>
                  <a:lnTo>
                    <a:pt x="685" y="1494"/>
                  </a:lnTo>
                  <a:lnTo>
                    <a:pt x="685" y="1494"/>
                  </a:lnTo>
                  <a:lnTo>
                    <a:pt x="717" y="1487"/>
                  </a:lnTo>
                  <a:lnTo>
                    <a:pt x="717" y="1487"/>
                  </a:lnTo>
                  <a:lnTo>
                    <a:pt x="724" y="1484"/>
                  </a:lnTo>
                  <a:lnTo>
                    <a:pt x="732" y="1481"/>
                  </a:lnTo>
                  <a:lnTo>
                    <a:pt x="732" y="1481"/>
                  </a:lnTo>
                  <a:lnTo>
                    <a:pt x="730" y="1480"/>
                  </a:lnTo>
                  <a:lnTo>
                    <a:pt x="728" y="1480"/>
                  </a:lnTo>
                  <a:lnTo>
                    <a:pt x="728" y="1480"/>
                  </a:lnTo>
                  <a:lnTo>
                    <a:pt x="721" y="1481"/>
                  </a:lnTo>
                  <a:lnTo>
                    <a:pt x="715" y="1482"/>
                  </a:lnTo>
                  <a:lnTo>
                    <a:pt x="708" y="1481"/>
                  </a:lnTo>
                  <a:lnTo>
                    <a:pt x="701" y="1479"/>
                  </a:lnTo>
                  <a:lnTo>
                    <a:pt x="701" y="1479"/>
                  </a:lnTo>
                  <a:lnTo>
                    <a:pt x="685" y="1473"/>
                  </a:lnTo>
                  <a:lnTo>
                    <a:pt x="685" y="1473"/>
                  </a:lnTo>
                  <a:lnTo>
                    <a:pt x="678" y="1469"/>
                  </a:lnTo>
                  <a:lnTo>
                    <a:pt x="673" y="1464"/>
                  </a:lnTo>
                  <a:lnTo>
                    <a:pt x="668" y="1458"/>
                  </a:lnTo>
                  <a:lnTo>
                    <a:pt x="664" y="1452"/>
                  </a:lnTo>
                  <a:lnTo>
                    <a:pt x="664" y="1452"/>
                  </a:lnTo>
                  <a:lnTo>
                    <a:pt x="663" y="1447"/>
                  </a:lnTo>
                  <a:lnTo>
                    <a:pt x="663" y="1442"/>
                  </a:lnTo>
                  <a:lnTo>
                    <a:pt x="663" y="1442"/>
                  </a:lnTo>
                  <a:lnTo>
                    <a:pt x="665" y="1433"/>
                  </a:lnTo>
                  <a:lnTo>
                    <a:pt x="667" y="1423"/>
                  </a:lnTo>
                  <a:lnTo>
                    <a:pt x="667" y="1423"/>
                  </a:lnTo>
                  <a:lnTo>
                    <a:pt x="664" y="1424"/>
                  </a:lnTo>
                  <a:lnTo>
                    <a:pt x="664" y="1424"/>
                  </a:lnTo>
                  <a:lnTo>
                    <a:pt x="660" y="1425"/>
                  </a:lnTo>
                  <a:lnTo>
                    <a:pt x="658" y="1425"/>
                  </a:lnTo>
                  <a:lnTo>
                    <a:pt x="655" y="1423"/>
                  </a:lnTo>
                  <a:lnTo>
                    <a:pt x="654" y="1420"/>
                  </a:lnTo>
                  <a:lnTo>
                    <a:pt x="654" y="1420"/>
                  </a:lnTo>
                  <a:lnTo>
                    <a:pt x="653" y="1416"/>
                  </a:lnTo>
                  <a:lnTo>
                    <a:pt x="653" y="1416"/>
                  </a:lnTo>
                  <a:lnTo>
                    <a:pt x="648" y="1374"/>
                  </a:lnTo>
                  <a:lnTo>
                    <a:pt x="648" y="1374"/>
                  </a:lnTo>
                  <a:lnTo>
                    <a:pt x="646" y="1331"/>
                  </a:lnTo>
                  <a:lnTo>
                    <a:pt x="646" y="1331"/>
                  </a:lnTo>
                  <a:lnTo>
                    <a:pt x="644" y="1316"/>
                  </a:lnTo>
                  <a:lnTo>
                    <a:pt x="644" y="1316"/>
                  </a:lnTo>
                  <a:lnTo>
                    <a:pt x="626" y="1317"/>
                  </a:lnTo>
                  <a:lnTo>
                    <a:pt x="626" y="1317"/>
                  </a:lnTo>
                  <a:lnTo>
                    <a:pt x="627" y="1326"/>
                  </a:lnTo>
                  <a:lnTo>
                    <a:pt x="627" y="1326"/>
                  </a:lnTo>
                  <a:lnTo>
                    <a:pt x="624" y="1407"/>
                  </a:lnTo>
                  <a:lnTo>
                    <a:pt x="624" y="1407"/>
                  </a:lnTo>
                  <a:lnTo>
                    <a:pt x="622" y="1420"/>
                  </a:lnTo>
                  <a:lnTo>
                    <a:pt x="622" y="1420"/>
                  </a:lnTo>
                  <a:lnTo>
                    <a:pt x="620" y="1425"/>
                  </a:lnTo>
                  <a:lnTo>
                    <a:pt x="616" y="1428"/>
                  </a:lnTo>
                  <a:lnTo>
                    <a:pt x="612" y="1429"/>
                  </a:lnTo>
                  <a:lnTo>
                    <a:pt x="607" y="1429"/>
                  </a:lnTo>
                  <a:lnTo>
                    <a:pt x="607" y="1429"/>
                  </a:lnTo>
                  <a:lnTo>
                    <a:pt x="599" y="1426"/>
                  </a:lnTo>
                  <a:lnTo>
                    <a:pt x="595" y="1424"/>
                  </a:lnTo>
                  <a:lnTo>
                    <a:pt x="592" y="1421"/>
                  </a:lnTo>
                  <a:lnTo>
                    <a:pt x="592" y="1421"/>
                  </a:lnTo>
                  <a:lnTo>
                    <a:pt x="573" y="1404"/>
                  </a:lnTo>
                  <a:lnTo>
                    <a:pt x="573" y="1404"/>
                  </a:lnTo>
                  <a:lnTo>
                    <a:pt x="567" y="1398"/>
                  </a:lnTo>
                  <a:lnTo>
                    <a:pt x="567" y="1398"/>
                  </a:lnTo>
                  <a:lnTo>
                    <a:pt x="564" y="1399"/>
                  </a:lnTo>
                  <a:lnTo>
                    <a:pt x="564" y="1399"/>
                  </a:lnTo>
                  <a:lnTo>
                    <a:pt x="533" y="1424"/>
                  </a:lnTo>
                  <a:lnTo>
                    <a:pt x="533" y="1424"/>
                  </a:lnTo>
                  <a:lnTo>
                    <a:pt x="530" y="1425"/>
                  </a:lnTo>
                  <a:lnTo>
                    <a:pt x="528" y="1427"/>
                  </a:lnTo>
                  <a:lnTo>
                    <a:pt x="525" y="1427"/>
                  </a:lnTo>
                  <a:lnTo>
                    <a:pt x="522" y="1426"/>
                  </a:lnTo>
                  <a:lnTo>
                    <a:pt x="522" y="1426"/>
                  </a:lnTo>
                  <a:lnTo>
                    <a:pt x="519" y="1424"/>
                  </a:lnTo>
                  <a:lnTo>
                    <a:pt x="518" y="1422"/>
                  </a:lnTo>
                  <a:lnTo>
                    <a:pt x="517" y="1418"/>
                  </a:lnTo>
                  <a:lnTo>
                    <a:pt x="517" y="1415"/>
                  </a:lnTo>
                  <a:lnTo>
                    <a:pt x="517" y="1415"/>
                  </a:lnTo>
                  <a:lnTo>
                    <a:pt x="518" y="1411"/>
                  </a:lnTo>
                  <a:lnTo>
                    <a:pt x="518" y="1411"/>
                  </a:lnTo>
                  <a:lnTo>
                    <a:pt x="521" y="1401"/>
                  </a:lnTo>
                  <a:lnTo>
                    <a:pt x="521" y="1401"/>
                  </a:lnTo>
                  <a:lnTo>
                    <a:pt x="532" y="1345"/>
                  </a:lnTo>
                  <a:lnTo>
                    <a:pt x="532" y="1345"/>
                  </a:lnTo>
                  <a:lnTo>
                    <a:pt x="540" y="1307"/>
                  </a:lnTo>
                  <a:lnTo>
                    <a:pt x="540" y="1307"/>
                  </a:lnTo>
                  <a:lnTo>
                    <a:pt x="530" y="1304"/>
                  </a:lnTo>
                  <a:lnTo>
                    <a:pt x="530" y="1304"/>
                  </a:lnTo>
                  <a:lnTo>
                    <a:pt x="525" y="1314"/>
                  </a:lnTo>
                  <a:lnTo>
                    <a:pt x="525" y="1314"/>
                  </a:lnTo>
                  <a:lnTo>
                    <a:pt x="508" y="1359"/>
                  </a:lnTo>
                  <a:lnTo>
                    <a:pt x="508" y="1359"/>
                  </a:lnTo>
                  <a:lnTo>
                    <a:pt x="497" y="1389"/>
                  </a:lnTo>
                  <a:lnTo>
                    <a:pt x="497" y="1389"/>
                  </a:lnTo>
                  <a:lnTo>
                    <a:pt x="490" y="1407"/>
                  </a:lnTo>
                  <a:lnTo>
                    <a:pt x="490" y="1407"/>
                  </a:lnTo>
                  <a:lnTo>
                    <a:pt x="486" y="1415"/>
                  </a:lnTo>
                  <a:lnTo>
                    <a:pt x="486" y="1415"/>
                  </a:lnTo>
                  <a:lnTo>
                    <a:pt x="484" y="1417"/>
                  </a:lnTo>
                  <a:lnTo>
                    <a:pt x="481" y="1418"/>
                  </a:lnTo>
                  <a:lnTo>
                    <a:pt x="478" y="1418"/>
                  </a:lnTo>
                  <a:lnTo>
                    <a:pt x="475" y="1417"/>
                  </a:lnTo>
                  <a:lnTo>
                    <a:pt x="475" y="1417"/>
                  </a:lnTo>
                  <a:lnTo>
                    <a:pt x="472" y="1412"/>
                  </a:lnTo>
                  <a:lnTo>
                    <a:pt x="472" y="1412"/>
                  </a:lnTo>
                  <a:lnTo>
                    <a:pt x="458" y="1387"/>
                  </a:lnTo>
                  <a:lnTo>
                    <a:pt x="458" y="1387"/>
                  </a:lnTo>
                  <a:lnTo>
                    <a:pt x="458" y="1383"/>
                  </a:lnTo>
                  <a:lnTo>
                    <a:pt x="457" y="1379"/>
                  </a:lnTo>
                  <a:lnTo>
                    <a:pt x="457" y="1379"/>
                  </a:lnTo>
                  <a:lnTo>
                    <a:pt x="456" y="1376"/>
                  </a:lnTo>
                  <a:lnTo>
                    <a:pt x="456" y="1376"/>
                  </a:lnTo>
                  <a:lnTo>
                    <a:pt x="449" y="1380"/>
                  </a:lnTo>
                  <a:lnTo>
                    <a:pt x="449" y="1380"/>
                  </a:lnTo>
                  <a:lnTo>
                    <a:pt x="443" y="1385"/>
                  </a:lnTo>
                  <a:lnTo>
                    <a:pt x="436" y="1388"/>
                  </a:lnTo>
                  <a:lnTo>
                    <a:pt x="428" y="1391"/>
                  </a:lnTo>
                  <a:lnTo>
                    <a:pt x="420" y="1392"/>
                  </a:lnTo>
                  <a:lnTo>
                    <a:pt x="420" y="1392"/>
                  </a:lnTo>
                  <a:lnTo>
                    <a:pt x="417" y="1393"/>
                  </a:lnTo>
                  <a:lnTo>
                    <a:pt x="413" y="1392"/>
                  </a:lnTo>
                  <a:lnTo>
                    <a:pt x="410" y="1391"/>
                  </a:lnTo>
                  <a:lnTo>
                    <a:pt x="407" y="1389"/>
                  </a:lnTo>
                  <a:lnTo>
                    <a:pt x="407" y="1389"/>
                  </a:lnTo>
                  <a:lnTo>
                    <a:pt x="405" y="1386"/>
                  </a:lnTo>
                  <a:lnTo>
                    <a:pt x="404" y="1383"/>
                  </a:lnTo>
                  <a:lnTo>
                    <a:pt x="404" y="1383"/>
                  </a:lnTo>
                  <a:lnTo>
                    <a:pt x="404" y="1378"/>
                  </a:lnTo>
                  <a:lnTo>
                    <a:pt x="405" y="1373"/>
                  </a:lnTo>
                  <a:lnTo>
                    <a:pt x="406" y="1368"/>
                  </a:lnTo>
                  <a:lnTo>
                    <a:pt x="409" y="1364"/>
                  </a:lnTo>
                  <a:lnTo>
                    <a:pt x="409" y="1364"/>
                  </a:lnTo>
                  <a:lnTo>
                    <a:pt x="415" y="1353"/>
                  </a:lnTo>
                  <a:lnTo>
                    <a:pt x="421" y="1342"/>
                  </a:lnTo>
                  <a:lnTo>
                    <a:pt x="421" y="1342"/>
                  </a:lnTo>
                  <a:lnTo>
                    <a:pt x="423" y="1338"/>
                  </a:lnTo>
                  <a:lnTo>
                    <a:pt x="423" y="1338"/>
                  </a:lnTo>
                  <a:lnTo>
                    <a:pt x="426" y="1326"/>
                  </a:lnTo>
                  <a:lnTo>
                    <a:pt x="431" y="1313"/>
                  </a:lnTo>
                  <a:lnTo>
                    <a:pt x="442" y="1289"/>
                  </a:lnTo>
                  <a:lnTo>
                    <a:pt x="442" y="1289"/>
                  </a:lnTo>
                  <a:lnTo>
                    <a:pt x="453" y="1264"/>
                  </a:lnTo>
                  <a:lnTo>
                    <a:pt x="453" y="1264"/>
                  </a:lnTo>
                  <a:lnTo>
                    <a:pt x="441" y="1256"/>
                  </a:lnTo>
                  <a:lnTo>
                    <a:pt x="441" y="1256"/>
                  </a:lnTo>
                  <a:lnTo>
                    <a:pt x="439" y="1258"/>
                  </a:lnTo>
                  <a:lnTo>
                    <a:pt x="439" y="1258"/>
                  </a:lnTo>
                  <a:lnTo>
                    <a:pt x="410" y="1305"/>
                  </a:lnTo>
                  <a:lnTo>
                    <a:pt x="410" y="1305"/>
                  </a:lnTo>
                  <a:lnTo>
                    <a:pt x="397" y="1329"/>
                  </a:lnTo>
                  <a:lnTo>
                    <a:pt x="397" y="1329"/>
                  </a:lnTo>
                  <a:lnTo>
                    <a:pt x="392" y="1337"/>
                  </a:lnTo>
                  <a:lnTo>
                    <a:pt x="387" y="1345"/>
                  </a:lnTo>
                  <a:lnTo>
                    <a:pt x="380" y="1352"/>
                  </a:lnTo>
                  <a:lnTo>
                    <a:pt x="374" y="1359"/>
                  </a:lnTo>
                  <a:lnTo>
                    <a:pt x="374" y="1359"/>
                  </a:lnTo>
                  <a:lnTo>
                    <a:pt x="371" y="1361"/>
                  </a:lnTo>
                  <a:lnTo>
                    <a:pt x="369" y="1362"/>
                  </a:lnTo>
                  <a:lnTo>
                    <a:pt x="366" y="1363"/>
                  </a:lnTo>
                  <a:lnTo>
                    <a:pt x="362" y="1362"/>
                  </a:lnTo>
                  <a:lnTo>
                    <a:pt x="362" y="1362"/>
                  </a:lnTo>
                  <a:lnTo>
                    <a:pt x="360" y="1360"/>
                  </a:lnTo>
                  <a:lnTo>
                    <a:pt x="358" y="1357"/>
                  </a:lnTo>
                  <a:lnTo>
                    <a:pt x="357" y="1354"/>
                  </a:lnTo>
                  <a:lnTo>
                    <a:pt x="356" y="1351"/>
                  </a:lnTo>
                  <a:lnTo>
                    <a:pt x="356" y="1351"/>
                  </a:lnTo>
                  <a:lnTo>
                    <a:pt x="354" y="1335"/>
                  </a:lnTo>
                  <a:lnTo>
                    <a:pt x="351" y="1319"/>
                  </a:lnTo>
                  <a:lnTo>
                    <a:pt x="351" y="1319"/>
                  </a:lnTo>
                  <a:lnTo>
                    <a:pt x="338" y="1321"/>
                  </a:lnTo>
                  <a:lnTo>
                    <a:pt x="338" y="1321"/>
                  </a:lnTo>
                  <a:lnTo>
                    <a:pt x="331" y="1323"/>
                  </a:lnTo>
                  <a:lnTo>
                    <a:pt x="325" y="1324"/>
                  </a:lnTo>
                  <a:lnTo>
                    <a:pt x="325" y="1324"/>
                  </a:lnTo>
                  <a:lnTo>
                    <a:pt x="317" y="1325"/>
                  </a:lnTo>
                  <a:lnTo>
                    <a:pt x="310" y="1325"/>
                  </a:lnTo>
                  <a:lnTo>
                    <a:pt x="310" y="1325"/>
                  </a:lnTo>
                  <a:lnTo>
                    <a:pt x="303" y="1323"/>
                  </a:lnTo>
                  <a:lnTo>
                    <a:pt x="298" y="1320"/>
                  </a:lnTo>
                  <a:lnTo>
                    <a:pt x="297" y="1318"/>
                  </a:lnTo>
                  <a:lnTo>
                    <a:pt x="296" y="1316"/>
                  </a:lnTo>
                  <a:lnTo>
                    <a:pt x="295" y="1313"/>
                  </a:lnTo>
                  <a:lnTo>
                    <a:pt x="295" y="1309"/>
                  </a:lnTo>
                  <a:lnTo>
                    <a:pt x="295" y="1309"/>
                  </a:lnTo>
                  <a:lnTo>
                    <a:pt x="295" y="1306"/>
                  </a:lnTo>
                  <a:lnTo>
                    <a:pt x="295" y="1306"/>
                  </a:lnTo>
                  <a:lnTo>
                    <a:pt x="309" y="1289"/>
                  </a:lnTo>
                  <a:lnTo>
                    <a:pt x="309" y="1289"/>
                  </a:lnTo>
                  <a:lnTo>
                    <a:pt x="316" y="1280"/>
                  </a:lnTo>
                  <a:lnTo>
                    <a:pt x="322" y="1270"/>
                  </a:lnTo>
                  <a:lnTo>
                    <a:pt x="328" y="1260"/>
                  </a:lnTo>
                  <a:lnTo>
                    <a:pt x="335" y="1250"/>
                  </a:lnTo>
                  <a:lnTo>
                    <a:pt x="335" y="1250"/>
                  </a:lnTo>
                  <a:lnTo>
                    <a:pt x="342" y="1241"/>
                  </a:lnTo>
                  <a:lnTo>
                    <a:pt x="348" y="1231"/>
                  </a:lnTo>
                  <a:lnTo>
                    <a:pt x="361" y="1212"/>
                  </a:lnTo>
                  <a:lnTo>
                    <a:pt x="361" y="1212"/>
                  </a:lnTo>
                  <a:lnTo>
                    <a:pt x="367" y="1202"/>
                  </a:lnTo>
                  <a:lnTo>
                    <a:pt x="367" y="1202"/>
                  </a:lnTo>
                  <a:lnTo>
                    <a:pt x="353" y="1188"/>
                  </a:lnTo>
                  <a:lnTo>
                    <a:pt x="353" y="1188"/>
                  </a:lnTo>
                  <a:lnTo>
                    <a:pt x="344" y="1198"/>
                  </a:lnTo>
                  <a:lnTo>
                    <a:pt x="340" y="1203"/>
                  </a:lnTo>
                  <a:lnTo>
                    <a:pt x="337" y="1208"/>
                  </a:lnTo>
                  <a:lnTo>
                    <a:pt x="337" y="1208"/>
                  </a:lnTo>
                  <a:lnTo>
                    <a:pt x="333" y="1213"/>
                  </a:lnTo>
                  <a:lnTo>
                    <a:pt x="330" y="1217"/>
                  </a:lnTo>
                  <a:lnTo>
                    <a:pt x="326" y="1221"/>
                  </a:lnTo>
                  <a:lnTo>
                    <a:pt x="323" y="1226"/>
                  </a:lnTo>
                  <a:lnTo>
                    <a:pt x="323" y="1226"/>
                  </a:lnTo>
                  <a:lnTo>
                    <a:pt x="319" y="1232"/>
                  </a:lnTo>
                  <a:lnTo>
                    <a:pt x="315" y="1237"/>
                  </a:lnTo>
                  <a:lnTo>
                    <a:pt x="315" y="1237"/>
                  </a:lnTo>
                  <a:lnTo>
                    <a:pt x="287" y="1267"/>
                  </a:lnTo>
                  <a:lnTo>
                    <a:pt x="287" y="1267"/>
                  </a:lnTo>
                  <a:lnTo>
                    <a:pt x="280" y="1273"/>
                  </a:lnTo>
                  <a:lnTo>
                    <a:pt x="276" y="1275"/>
                  </a:lnTo>
                  <a:lnTo>
                    <a:pt x="272" y="1277"/>
                  </a:lnTo>
                  <a:lnTo>
                    <a:pt x="268" y="1278"/>
                  </a:lnTo>
                  <a:lnTo>
                    <a:pt x="264" y="1278"/>
                  </a:lnTo>
                  <a:lnTo>
                    <a:pt x="260" y="1278"/>
                  </a:lnTo>
                  <a:lnTo>
                    <a:pt x="255" y="1277"/>
                  </a:lnTo>
                  <a:lnTo>
                    <a:pt x="255" y="1277"/>
                  </a:lnTo>
                  <a:lnTo>
                    <a:pt x="252" y="1270"/>
                  </a:lnTo>
                  <a:lnTo>
                    <a:pt x="251" y="1264"/>
                  </a:lnTo>
                  <a:lnTo>
                    <a:pt x="251" y="1257"/>
                  </a:lnTo>
                  <a:lnTo>
                    <a:pt x="251" y="1250"/>
                  </a:lnTo>
                  <a:lnTo>
                    <a:pt x="251" y="1237"/>
                  </a:lnTo>
                  <a:lnTo>
                    <a:pt x="251" y="1230"/>
                  </a:lnTo>
                  <a:lnTo>
                    <a:pt x="250" y="1223"/>
                  </a:lnTo>
                  <a:lnTo>
                    <a:pt x="250" y="1223"/>
                  </a:lnTo>
                  <a:lnTo>
                    <a:pt x="247" y="1223"/>
                  </a:lnTo>
                  <a:lnTo>
                    <a:pt x="245" y="1223"/>
                  </a:lnTo>
                  <a:lnTo>
                    <a:pt x="245" y="1223"/>
                  </a:lnTo>
                  <a:lnTo>
                    <a:pt x="239" y="1220"/>
                  </a:lnTo>
                  <a:lnTo>
                    <a:pt x="233" y="1219"/>
                  </a:lnTo>
                  <a:lnTo>
                    <a:pt x="221" y="1217"/>
                  </a:lnTo>
                  <a:lnTo>
                    <a:pt x="221" y="1217"/>
                  </a:lnTo>
                  <a:lnTo>
                    <a:pt x="212" y="1215"/>
                  </a:lnTo>
                  <a:lnTo>
                    <a:pt x="203" y="1210"/>
                  </a:lnTo>
                  <a:lnTo>
                    <a:pt x="203" y="1210"/>
                  </a:lnTo>
                  <a:lnTo>
                    <a:pt x="199" y="1207"/>
                  </a:lnTo>
                  <a:lnTo>
                    <a:pt x="197" y="1202"/>
                  </a:lnTo>
                  <a:lnTo>
                    <a:pt x="195" y="1198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7" y="1191"/>
                  </a:lnTo>
                  <a:lnTo>
                    <a:pt x="198" y="1189"/>
                  </a:lnTo>
                  <a:lnTo>
                    <a:pt x="198" y="1189"/>
                  </a:lnTo>
                  <a:lnTo>
                    <a:pt x="220" y="1175"/>
                  </a:lnTo>
                  <a:lnTo>
                    <a:pt x="220" y="1175"/>
                  </a:lnTo>
                  <a:lnTo>
                    <a:pt x="228" y="1170"/>
                  </a:lnTo>
                  <a:lnTo>
                    <a:pt x="237" y="1164"/>
                  </a:lnTo>
                  <a:lnTo>
                    <a:pt x="237" y="1164"/>
                  </a:lnTo>
                  <a:lnTo>
                    <a:pt x="246" y="1158"/>
                  </a:lnTo>
                  <a:lnTo>
                    <a:pt x="256" y="1153"/>
                  </a:lnTo>
                  <a:lnTo>
                    <a:pt x="276" y="1142"/>
                  </a:lnTo>
                  <a:lnTo>
                    <a:pt x="276" y="1142"/>
                  </a:lnTo>
                  <a:lnTo>
                    <a:pt x="295" y="1130"/>
                  </a:lnTo>
                  <a:lnTo>
                    <a:pt x="295" y="1130"/>
                  </a:lnTo>
                  <a:lnTo>
                    <a:pt x="299" y="1128"/>
                  </a:lnTo>
                  <a:lnTo>
                    <a:pt x="299" y="1128"/>
                  </a:lnTo>
                  <a:lnTo>
                    <a:pt x="317" y="1120"/>
                  </a:lnTo>
                  <a:lnTo>
                    <a:pt x="317" y="1120"/>
                  </a:lnTo>
                  <a:lnTo>
                    <a:pt x="316" y="1112"/>
                  </a:lnTo>
                  <a:lnTo>
                    <a:pt x="316" y="1112"/>
                  </a:lnTo>
                  <a:lnTo>
                    <a:pt x="303" y="1114"/>
                  </a:lnTo>
                  <a:lnTo>
                    <a:pt x="303" y="1114"/>
                  </a:lnTo>
                  <a:lnTo>
                    <a:pt x="287" y="1116"/>
                  </a:lnTo>
                  <a:lnTo>
                    <a:pt x="271" y="1116"/>
                  </a:lnTo>
                  <a:lnTo>
                    <a:pt x="271" y="1116"/>
                  </a:lnTo>
                  <a:lnTo>
                    <a:pt x="263" y="1116"/>
                  </a:lnTo>
                  <a:lnTo>
                    <a:pt x="256" y="1115"/>
                  </a:lnTo>
                  <a:lnTo>
                    <a:pt x="249" y="1113"/>
                  </a:lnTo>
                  <a:lnTo>
                    <a:pt x="242" y="1110"/>
                  </a:lnTo>
                  <a:lnTo>
                    <a:pt x="242" y="1110"/>
                  </a:lnTo>
                  <a:lnTo>
                    <a:pt x="238" y="1107"/>
                  </a:lnTo>
                  <a:lnTo>
                    <a:pt x="234" y="1105"/>
                  </a:lnTo>
                  <a:lnTo>
                    <a:pt x="234" y="1105"/>
                  </a:lnTo>
                  <a:lnTo>
                    <a:pt x="230" y="1103"/>
                  </a:lnTo>
                  <a:lnTo>
                    <a:pt x="228" y="1100"/>
                  </a:lnTo>
                  <a:lnTo>
                    <a:pt x="226" y="1097"/>
                  </a:lnTo>
                  <a:lnTo>
                    <a:pt x="226" y="1093"/>
                  </a:lnTo>
                  <a:lnTo>
                    <a:pt x="226" y="1093"/>
                  </a:lnTo>
                  <a:lnTo>
                    <a:pt x="225" y="1089"/>
                  </a:lnTo>
                  <a:lnTo>
                    <a:pt x="226" y="1084"/>
                  </a:lnTo>
                  <a:lnTo>
                    <a:pt x="227" y="1081"/>
                  </a:lnTo>
                  <a:lnTo>
                    <a:pt x="230" y="1077"/>
                  </a:lnTo>
                  <a:lnTo>
                    <a:pt x="230" y="1077"/>
                  </a:lnTo>
                  <a:lnTo>
                    <a:pt x="238" y="1070"/>
                  </a:lnTo>
                  <a:lnTo>
                    <a:pt x="243" y="1066"/>
                  </a:lnTo>
                  <a:lnTo>
                    <a:pt x="248" y="1064"/>
                  </a:lnTo>
                  <a:lnTo>
                    <a:pt x="248" y="1064"/>
                  </a:lnTo>
                  <a:lnTo>
                    <a:pt x="253" y="1060"/>
                  </a:lnTo>
                  <a:lnTo>
                    <a:pt x="253" y="1060"/>
                  </a:lnTo>
                  <a:lnTo>
                    <a:pt x="253" y="1059"/>
                  </a:lnTo>
                  <a:lnTo>
                    <a:pt x="253" y="1059"/>
                  </a:lnTo>
                  <a:lnTo>
                    <a:pt x="247" y="1059"/>
                  </a:lnTo>
                  <a:lnTo>
                    <a:pt x="242" y="1059"/>
                  </a:lnTo>
                  <a:lnTo>
                    <a:pt x="242" y="1059"/>
                  </a:lnTo>
                  <a:lnTo>
                    <a:pt x="236" y="1059"/>
                  </a:lnTo>
                  <a:lnTo>
                    <a:pt x="234" y="1058"/>
                  </a:lnTo>
                  <a:lnTo>
                    <a:pt x="232" y="1054"/>
                  </a:lnTo>
                  <a:lnTo>
                    <a:pt x="232" y="1054"/>
                  </a:lnTo>
                  <a:lnTo>
                    <a:pt x="255" y="1054"/>
                  </a:lnTo>
                  <a:lnTo>
                    <a:pt x="255" y="1054"/>
                  </a:lnTo>
                  <a:lnTo>
                    <a:pt x="260" y="1053"/>
                  </a:lnTo>
                  <a:lnTo>
                    <a:pt x="265" y="1052"/>
                  </a:lnTo>
                  <a:lnTo>
                    <a:pt x="265" y="1052"/>
                  </a:lnTo>
                  <a:lnTo>
                    <a:pt x="271" y="1049"/>
                  </a:lnTo>
                  <a:lnTo>
                    <a:pt x="277" y="1045"/>
                  </a:lnTo>
                  <a:lnTo>
                    <a:pt x="277" y="1045"/>
                  </a:lnTo>
                  <a:lnTo>
                    <a:pt x="279" y="1044"/>
                  </a:lnTo>
                  <a:lnTo>
                    <a:pt x="282" y="1043"/>
                  </a:lnTo>
                  <a:lnTo>
                    <a:pt x="285" y="1043"/>
                  </a:lnTo>
                  <a:lnTo>
                    <a:pt x="288" y="1045"/>
                  </a:lnTo>
                  <a:lnTo>
                    <a:pt x="288" y="1045"/>
                  </a:lnTo>
                  <a:lnTo>
                    <a:pt x="279" y="1051"/>
                  </a:lnTo>
                  <a:lnTo>
                    <a:pt x="275" y="1053"/>
                  </a:lnTo>
                  <a:lnTo>
                    <a:pt x="271" y="1056"/>
                  </a:lnTo>
                  <a:lnTo>
                    <a:pt x="271" y="1056"/>
                  </a:lnTo>
                  <a:lnTo>
                    <a:pt x="264" y="1059"/>
                  </a:lnTo>
                  <a:lnTo>
                    <a:pt x="258" y="1062"/>
                  </a:lnTo>
                  <a:lnTo>
                    <a:pt x="258" y="1062"/>
                  </a:lnTo>
                  <a:lnTo>
                    <a:pt x="240" y="1076"/>
                  </a:lnTo>
                  <a:lnTo>
                    <a:pt x="240" y="1076"/>
                  </a:lnTo>
                  <a:lnTo>
                    <a:pt x="235" y="1080"/>
                  </a:lnTo>
                  <a:lnTo>
                    <a:pt x="233" y="1083"/>
                  </a:lnTo>
                  <a:lnTo>
                    <a:pt x="232" y="1086"/>
                  </a:lnTo>
                  <a:lnTo>
                    <a:pt x="231" y="1089"/>
                  </a:lnTo>
                  <a:lnTo>
                    <a:pt x="231" y="1092"/>
                  </a:lnTo>
                  <a:lnTo>
                    <a:pt x="233" y="1099"/>
                  </a:lnTo>
                  <a:lnTo>
                    <a:pt x="233" y="1099"/>
                  </a:lnTo>
                  <a:lnTo>
                    <a:pt x="239" y="1102"/>
                  </a:lnTo>
                  <a:lnTo>
                    <a:pt x="239" y="1102"/>
                  </a:lnTo>
                  <a:lnTo>
                    <a:pt x="246" y="1106"/>
                  </a:lnTo>
                  <a:lnTo>
                    <a:pt x="254" y="1110"/>
                  </a:lnTo>
                  <a:lnTo>
                    <a:pt x="262" y="1111"/>
                  </a:lnTo>
                  <a:lnTo>
                    <a:pt x="271" y="1111"/>
                  </a:lnTo>
                  <a:lnTo>
                    <a:pt x="271" y="1111"/>
                  </a:lnTo>
                  <a:lnTo>
                    <a:pt x="275" y="1111"/>
                  </a:lnTo>
                  <a:lnTo>
                    <a:pt x="275" y="1111"/>
                  </a:lnTo>
                  <a:lnTo>
                    <a:pt x="282" y="1112"/>
                  </a:lnTo>
                  <a:lnTo>
                    <a:pt x="288" y="1111"/>
                  </a:lnTo>
                  <a:lnTo>
                    <a:pt x="300" y="1109"/>
                  </a:lnTo>
                  <a:lnTo>
                    <a:pt x="300" y="1109"/>
                  </a:lnTo>
                  <a:lnTo>
                    <a:pt x="311" y="1108"/>
                  </a:lnTo>
                  <a:lnTo>
                    <a:pt x="321" y="1105"/>
                  </a:lnTo>
                  <a:lnTo>
                    <a:pt x="332" y="1102"/>
                  </a:lnTo>
                  <a:lnTo>
                    <a:pt x="342" y="1097"/>
                  </a:lnTo>
                  <a:lnTo>
                    <a:pt x="342" y="1097"/>
                  </a:lnTo>
                  <a:lnTo>
                    <a:pt x="349" y="1093"/>
                  </a:lnTo>
                  <a:lnTo>
                    <a:pt x="355" y="1089"/>
                  </a:lnTo>
                  <a:lnTo>
                    <a:pt x="355" y="1089"/>
                  </a:lnTo>
                  <a:lnTo>
                    <a:pt x="366" y="1083"/>
                  </a:lnTo>
                  <a:lnTo>
                    <a:pt x="375" y="1077"/>
                  </a:lnTo>
                  <a:lnTo>
                    <a:pt x="375" y="1077"/>
                  </a:lnTo>
                  <a:lnTo>
                    <a:pt x="378" y="1076"/>
                  </a:lnTo>
                  <a:lnTo>
                    <a:pt x="378" y="1076"/>
                  </a:lnTo>
                  <a:lnTo>
                    <a:pt x="380" y="1081"/>
                  </a:lnTo>
                  <a:lnTo>
                    <a:pt x="380" y="1081"/>
                  </a:lnTo>
                  <a:lnTo>
                    <a:pt x="352" y="1098"/>
                  </a:lnTo>
                  <a:lnTo>
                    <a:pt x="352" y="1098"/>
                  </a:lnTo>
                  <a:lnTo>
                    <a:pt x="345" y="1102"/>
                  </a:lnTo>
                  <a:lnTo>
                    <a:pt x="337" y="1105"/>
                  </a:lnTo>
                  <a:lnTo>
                    <a:pt x="322" y="1110"/>
                  </a:lnTo>
                  <a:lnTo>
                    <a:pt x="322" y="1110"/>
                  </a:lnTo>
                  <a:lnTo>
                    <a:pt x="322" y="1114"/>
                  </a:lnTo>
                  <a:lnTo>
                    <a:pt x="322" y="1114"/>
                  </a:lnTo>
                  <a:lnTo>
                    <a:pt x="324" y="1120"/>
                  </a:lnTo>
                  <a:lnTo>
                    <a:pt x="324" y="1124"/>
                  </a:lnTo>
                  <a:lnTo>
                    <a:pt x="324" y="1127"/>
                  </a:lnTo>
                  <a:lnTo>
                    <a:pt x="324" y="1127"/>
                  </a:lnTo>
                  <a:lnTo>
                    <a:pt x="324" y="1129"/>
                  </a:lnTo>
                  <a:lnTo>
                    <a:pt x="325" y="1131"/>
                  </a:lnTo>
                  <a:lnTo>
                    <a:pt x="325" y="1131"/>
                  </a:lnTo>
                  <a:close/>
                  <a:moveTo>
                    <a:pt x="470" y="799"/>
                  </a:move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0" y="799"/>
                  </a:lnTo>
                  <a:close/>
                  <a:moveTo>
                    <a:pt x="1361" y="946"/>
                  </a:moveTo>
                  <a:lnTo>
                    <a:pt x="1361" y="946"/>
                  </a:lnTo>
                  <a:lnTo>
                    <a:pt x="1359" y="952"/>
                  </a:lnTo>
                  <a:lnTo>
                    <a:pt x="1356" y="957"/>
                  </a:lnTo>
                  <a:lnTo>
                    <a:pt x="1353" y="962"/>
                  </a:lnTo>
                  <a:lnTo>
                    <a:pt x="1348" y="967"/>
                  </a:lnTo>
                  <a:lnTo>
                    <a:pt x="1348" y="967"/>
                  </a:lnTo>
                  <a:lnTo>
                    <a:pt x="1336" y="974"/>
                  </a:lnTo>
                  <a:lnTo>
                    <a:pt x="1324" y="980"/>
                  </a:lnTo>
                  <a:lnTo>
                    <a:pt x="1312" y="985"/>
                  </a:lnTo>
                  <a:lnTo>
                    <a:pt x="1299" y="989"/>
                  </a:lnTo>
                  <a:lnTo>
                    <a:pt x="1299" y="989"/>
                  </a:lnTo>
                  <a:lnTo>
                    <a:pt x="1291" y="990"/>
                  </a:lnTo>
                  <a:lnTo>
                    <a:pt x="1283" y="991"/>
                  </a:lnTo>
                  <a:lnTo>
                    <a:pt x="1283" y="991"/>
                  </a:lnTo>
                  <a:lnTo>
                    <a:pt x="1280" y="992"/>
                  </a:lnTo>
                  <a:lnTo>
                    <a:pt x="1280" y="993"/>
                  </a:lnTo>
                  <a:lnTo>
                    <a:pt x="1280" y="995"/>
                  </a:lnTo>
                  <a:lnTo>
                    <a:pt x="1280" y="995"/>
                  </a:lnTo>
                  <a:lnTo>
                    <a:pt x="1281" y="997"/>
                  </a:lnTo>
                  <a:lnTo>
                    <a:pt x="1284" y="998"/>
                  </a:lnTo>
                  <a:lnTo>
                    <a:pt x="1284" y="998"/>
                  </a:lnTo>
                  <a:lnTo>
                    <a:pt x="1288" y="999"/>
                  </a:lnTo>
                  <a:lnTo>
                    <a:pt x="1292" y="999"/>
                  </a:lnTo>
                  <a:lnTo>
                    <a:pt x="1292" y="999"/>
                  </a:lnTo>
                  <a:lnTo>
                    <a:pt x="1292" y="1000"/>
                  </a:lnTo>
                  <a:lnTo>
                    <a:pt x="1292" y="1002"/>
                  </a:lnTo>
                  <a:lnTo>
                    <a:pt x="1292" y="1004"/>
                  </a:lnTo>
                  <a:lnTo>
                    <a:pt x="1290" y="1005"/>
                  </a:lnTo>
                  <a:lnTo>
                    <a:pt x="1290" y="1005"/>
                  </a:lnTo>
                  <a:lnTo>
                    <a:pt x="1280" y="1010"/>
                  </a:lnTo>
                  <a:lnTo>
                    <a:pt x="1280" y="1010"/>
                  </a:lnTo>
                  <a:lnTo>
                    <a:pt x="1273" y="1013"/>
                  </a:lnTo>
                  <a:lnTo>
                    <a:pt x="1266" y="1015"/>
                  </a:lnTo>
                  <a:lnTo>
                    <a:pt x="1259" y="1017"/>
                  </a:lnTo>
                  <a:lnTo>
                    <a:pt x="1251" y="1017"/>
                  </a:lnTo>
                  <a:lnTo>
                    <a:pt x="1244" y="1017"/>
                  </a:lnTo>
                  <a:lnTo>
                    <a:pt x="1237" y="1016"/>
                  </a:lnTo>
                  <a:lnTo>
                    <a:pt x="1230" y="1015"/>
                  </a:lnTo>
                  <a:lnTo>
                    <a:pt x="1223" y="1013"/>
                  </a:lnTo>
                  <a:lnTo>
                    <a:pt x="1223" y="1013"/>
                  </a:lnTo>
                  <a:lnTo>
                    <a:pt x="1216" y="1010"/>
                  </a:lnTo>
                  <a:lnTo>
                    <a:pt x="1208" y="1006"/>
                  </a:lnTo>
                  <a:lnTo>
                    <a:pt x="1208" y="1006"/>
                  </a:lnTo>
                  <a:lnTo>
                    <a:pt x="1203" y="1005"/>
                  </a:lnTo>
                  <a:lnTo>
                    <a:pt x="1203" y="1005"/>
                  </a:lnTo>
                  <a:lnTo>
                    <a:pt x="1202" y="1011"/>
                  </a:lnTo>
                  <a:lnTo>
                    <a:pt x="1202" y="1016"/>
                  </a:lnTo>
                  <a:lnTo>
                    <a:pt x="1205" y="1020"/>
                  </a:lnTo>
                  <a:lnTo>
                    <a:pt x="1209" y="1024"/>
                  </a:lnTo>
                  <a:lnTo>
                    <a:pt x="1209" y="1024"/>
                  </a:lnTo>
                  <a:lnTo>
                    <a:pt x="1227" y="1034"/>
                  </a:lnTo>
                  <a:lnTo>
                    <a:pt x="1227" y="1034"/>
                  </a:lnTo>
                  <a:lnTo>
                    <a:pt x="1273" y="1057"/>
                  </a:lnTo>
                  <a:lnTo>
                    <a:pt x="1273" y="1057"/>
                  </a:lnTo>
                  <a:lnTo>
                    <a:pt x="1279" y="1059"/>
                  </a:lnTo>
                  <a:lnTo>
                    <a:pt x="1279" y="1059"/>
                  </a:lnTo>
                  <a:lnTo>
                    <a:pt x="1294" y="1062"/>
                  </a:lnTo>
                  <a:lnTo>
                    <a:pt x="1309" y="1065"/>
                  </a:lnTo>
                  <a:lnTo>
                    <a:pt x="1309" y="1065"/>
                  </a:lnTo>
                  <a:lnTo>
                    <a:pt x="1317" y="1068"/>
                  </a:lnTo>
                  <a:lnTo>
                    <a:pt x="1321" y="1069"/>
                  </a:lnTo>
                  <a:lnTo>
                    <a:pt x="1324" y="1072"/>
                  </a:lnTo>
                  <a:lnTo>
                    <a:pt x="1324" y="1072"/>
                  </a:lnTo>
                  <a:lnTo>
                    <a:pt x="1326" y="1074"/>
                  </a:lnTo>
                  <a:lnTo>
                    <a:pt x="1327" y="1077"/>
                  </a:lnTo>
                  <a:lnTo>
                    <a:pt x="1328" y="1084"/>
                  </a:lnTo>
                  <a:lnTo>
                    <a:pt x="1328" y="1084"/>
                  </a:lnTo>
                  <a:lnTo>
                    <a:pt x="1327" y="1093"/>
                  </a:lnTo>
                  <a:lnTo>
                    <a:pt x="1324" y="1100"/>
                  </a:lnTo>
                  <a:lnTo>
                    <a:pt x="1322" y="1104"/>
                  </a:lnTo>
                  <a:lnTo>
                    <a:pt x="1319" y="1107"/>
                  </a:lnTo>
                  <a:lnTo>
                    <a:pt x="1312" y="1113"/>
                  </a:lnTo>
                  <a:lnTo>
                    <a:pt x="1312" y="1113"/>
                  </a:lnTo>
                  <a:lnTo>
                    <a:pt x="1302" y="1118"/>
                  </a:lnTo>
                  <a:lnTo>
                    <a:pt x="1292" y="1121"/>
                  </a:lnTo>
                  <a:lnTo>
                    <a:pt x="1282" y="1124"/>
                  </a:lnTo>
                  <a:lnTo>
                    <a:pt x="1272" y="1126"/>
                  </a:lnTo>
                  <a:lnTo>
                    <a:pt x="1272" y="1126"/>
                  </a:lnTo>
                  <a:lnTo>
                    <a:pt x="1257" y="1128"/>
                  </a:lnTo>
                  <a:lnTo>
                    <a:pt x="1257" y="1128"/>
                  </a:lnTo>
                  <a:lnTo>
                    <a:pt x="1257" y="1131"/>
                  </a:lnTo>
                  <a:lnTo>
                    <a:pt x="1258" y="1132"/>
                  </a:lnTo>
                  <a:lnTo>
                    <a:pt x="1261" y="1133"/>
                  </a:lnTo>
                  <a:lnTo>
                    <a:pt x="1261" y="1133"/>
                  </a:lnTo>
                  <a:lnTo>
                    <a:pt x="1273" y="1139"/>
                  </a:lnTo>
                  <a:lnTo>
                    <a:pt x="1285" y="1145"/>
                  </a:lnTo>
                  <a:lnTo>
                    <a:pt x="1285" y="1145"/>
                  </a:lnTo>
                  <a:lnTo>
                    <a:pt x="1290" y="1149"/>
                  </a:lnTo>
                  <a:lnTo>
                    <a:pt x="1294" y="1155"/>
                  </a:lnTo>
                  <a:lnTo>
                    <a:pt x="1294" y="1155"/>
                  </a:lnTo>
                  <a:lnTo>
                    <a:pt x="1295" y="1160"/>
                  </a:lnTo>
                  <a:lnTo>
                    <a:pt x="1295" y="1165"/>
                  </a:lnTo>
                  <a:lnTo>
                    <a:pt x="1293" y="1170"/>
                  </a:lnTo>
                  <a:lnTo>
                    <a:pt x="1289" y="1174"/>
                  </a:lnTo>
                  <a:lnTo>
                    <a:pt x="1289" y="1174"/>
                  </a:lnTo>
                  <a:lnTo>
                    <a:pt x="1284" y="1178"/>
                  </a:lnTo>
                  <a:lnTo>
                    <a:pt x="1279" y="1180"/>
                  </a:lnTo>
                  <a:lnTo>
                    <a:pt x="1273" y="1182"/>
                  </a:lnTo>
                  <a:lnTo>
                    <a:pt x="1266" y="1183"/>
                  </a:lnTo>
                  <a:lnTo>
                    <a:pt x="1266" y="1183"/>
                  </a:lnTo>
                  <a:lnTo>
                    <a:pt x="1261" y="1183"/>
                  </a:lnTo>
                  <a:lnTo>
                    <a:pt x="1261" y="1183"/>
                  </a:lnTo>
                  <a:lnTo>
                    <a:pt x="1261" y="1185"/>
                  </a:lnTo>
                  <a:lnTo>
                    <a:pt x="1261" y="1187"/>
                  </a:lnTo>
                  <a:lnTo>
                    <a:pt x="1261" y="1188"/>
                  </a:lnTo>
                  <a:lnTo>
                    <a:pt x="1263" y="1189"/>
                  </a:lnTo>
                  <a:lnTo>
                    <a:pt x="1263" y="1189"/>
                  </a:lnTo>
                  <a:lnTo>
                    <a:pt x="1269" y="1190"/>
                  </a:lnTo>
                  <a:lnTo>
                    <a:pt x="1271" y="1190"/>
                  </a:lnTo>
                  <a:lnTo>
                    <a:pt x="1272" y="1193"/>
                  </a:lnTo>
                  <a:lnTo>
                    <a:pt x="1272" y="1193"/>
                  </a:lnTo>
                  <a:lnTo>
                    <a:pt x="1273" y="1198"/>
                  </a:lnTo>
                  <a:lnTo>
                    <a:pt x="1272" y="1204"/>
                  </a:lnTo>
                  <a:lnTo>
                    <a:pt x="1272" y="1204"/>
                  </a:lnTo>
                  <a:lnTo>
                    <a:pt x="1268" y="1214"/>
                  </a:lnTo>
                  <a:lnTo>
                    <a:pt x="1262" y="1223"/>
                  </a:lnTo>
                  <a:lnTo>
                    <a:pt x="1255" y="1232"/>
                  </a:lnTo>
                  <a:lnTo>
                    <a:pt x="1247" y="1240"/>
                  </a:lnTo>
                  <a:lnTo>
                    <a:pt x="1247" y="1240"/>
                  </a:lnTo>
                  <a:lnTo>
                    <a:pt x="1239" y="1246"/>
                  </a:lnTo>
                  <a:lnTo>
                    <a:pt x="1231" y="1250"/>
                  </a:lnTo>
                  <a:lnTo>
                    <a:pt x="1222" y="1254"/>
                  </a:lnTo>
                  <a:lnTo>
                    <a:pt x="1212" y="1256"/>
                  </a:lnTo>
                  <a:lnTo>
                    <a:pt x="1212" y="1256"/>
                  </a:lnTo>
                  <a:lnTo>
                    <a:pt x="1186" y="1263"/>
                  </a:lnTo>
                  <a:lnTo>
                    <a:pt x="1186" y="1263"/>
                  </a:lnTo>
                  <a:lnTo>
                    <a:pt x="1182" y="1262"/>
                  </a:lnTo>
                  <a:lnTo>
                    <a:pt x="1182" y="1262"/>
                  </a:lnTo>
                  <a:lnTo>
                    <a:pt x="1181" y="1263"/>
                  </a:lnTo>
                  <a:lnTo>
                    <a:pt x="1179" y="1263"/>
                  </a:lnTo>
                  <a:lnTo>
                    <a:pt x="1179" y="1265"/>
                  </a:lnTo>
                  <a:lnTo>
                    <a:pt x="1179" y="1266"/>
                  </a:lnTo>
                  <a:lnTo>
                    <a:pt x="1179" y="1266"/>
                  </a:lnTo>
                  <a:lnTo>
                    <a:pt x="1180" y="1273"/>
                  </a:lnTo>
                  <a:lnTo>
                    <a:pt x="1181" y="1276"/>
                  </a:lnTo>
                  <a:lnTo>
                    <a:pt x="1183" y="1279"/>
                  </a:lnTo>
                  <a:lnTo>
                    <a:pt x="1183" y="1279"/>
                  </a:lnTo>
                  <a:lnTo>
                    <a:pt x="1197" y="1290"/>
                  </a:lnTo>
                  <a:lnTo>
                    <a:pt x="1212" y="1301"/>
                  </a:lnTo>
                  <a:lnTo>
                    <a:pt x="1212" y="1301"/>
                  </a:lnTo>
                  <a:lnTo>
                    <a:pt x="1215" y="1303"/>
                  </a:lnTo>
                  <a:lnTo>
                    <a:pt x="1219" y="1304"/>
                  </a:lnTo>
                  <a:lnTo>
                    <a:pt x="1227" y="1306"/>
                  </a:lnTo>
                  <a:lnTo>
                    <a:pt x="1227" y="1306"/>
                  </a:lnTo>
                  <a:lnTo>
                    <a:pt x="1240" y="1310"/>
                  </a:lnTo>
                  <a:lnTo>
                    <a:pt x="1240" y="1310"/>
                  </a:lnTo>
                  <a:lnTo>
                    <a:pt x="1285" y="1325"/>
                  </a:lnTo>
                  <a:lnTo>
                    <a:pt x="1285" y="1325"/>
                  </a:lnTo>
                  <a:lnTo>
                    <a:pt x="1299" y="1329"/>
                  </a:lnTo>
                  <a:lnTo>
                    <a:pt x="1313" y="1333"/>
                  </a:lnTo>
                  <a:lnTo>
                    <a:pt x="1313" y="1333"/>
                  </a:lnTo>
                  <a:lnTo>
                    <a:pt x="1319" y="1335"/>
                  </a:lnTo>
                  <a:lnTo>
                    <a:pt x="1324" y="1337"/>
                  </a:lnTo>
                  <a:lnTo>
                    <a:pt x="1334" y="1344"/>
                  </a:lnTo>
                  <a:lnTo>
                    <a:pt x="1334" y="1344"/>
                  </a:lnTo>
                  <a:lnTo>
                    <a:pt x="1336" y="1347"/>
                  </a:lnTo>
                  <a:lnTo>
                    <a:pt x="1337" y="1350"/>
                  </a:lnTo>
                  <a:lnTo>
                    <a:pt x="1336" y="1353"/>
                  </a:lnTo>
                  <a:lnTo>
                    <a:pt x="1334" y="1356"/>
                  </a:lnTo>
                  <a:lnTo>
                    <a:pt x="1334" y="1356"/>
                  </a:lnTo>
                  <a:lnTo>
                    <a:pt x="1328" y="1361"/>
                  </a:lnTo>
                  <a:lnTo>
                    <a:pt x="1321" y="1365"/>
                  </a:lnTo>
                  <a:lnTo>
                    <a:pt x="1315" y="1368"/>
                  </a:lnTo>
                  <a:lnTo>
                    <a:pt x="1308" y="1371"/>
                  </a:lnTo>
                  <a:lnTo>
                    <a:pt x="1308" y="1371"/>
                  </a:lnTo>
                  <a:lnTo>
                    <a:pt x="1279" y="1377"/>
                  </a:lnTo>
                  <a:lnTo>
                    <a:pt x="1279" y="1377"/>
                  </a:lnTo>
                  <a:lnTo>
                    <a:pt x="1269" y="1378"/>
                  </a:lnTo>
                  <a:lnTo>
                    <a:pt x="1260" y="1380"/>
                  </a:lnTo>
                  <a:lnTo>
                    <a:pt x="1260" y="1380"/>
                  </a:lnTo>
                  <a:lnTo>
                    <a:pt x="1254" y="1381"/>
                  </a:lnTo>
                  <a:lnTo>
                    <a:pt x="1248" y="1381"/>
                  </a:lnTo>
                  <a:lnTo>
                    <a:pt x="1236" y="1380"/>
                  </a:lnTo>
                  <a:lnTo>
                    <a:pt x="1236" y="1380"/>
                  </a:lnTo>
                  <a:lnTo>
                    <a:pt x="1225" y="1379"/>
                  </a:lnTo>
                  <a:lnTo>
                    <a:pt x="1214" y="1378"/>
                  </a:lnTo>
                  <a:lnTo>
                    <a:pt x="1214" y="1378"/>
                  </a:lnTo>
                  <a:lnTo>
                    <a:pt x="1186" y="1377"/>
                  </a:lnTo>
                  <a:lnTo>
                    <a:pt x="1186" y="1377"/>
                  </a:lnTo>
                  <a:lnTo>
                    <a:pt x="1176" y="1375"/>
                  </a:lnTo>
                  <a:lnTo>
                    <a:pt x="1172" y="1374"/>
                  </a:lnTo>
                  <a:lnTo>
                    <a:pt x="1168" y="1371"/>
                  </a:lnTo>
                  <a:lnTo>
                    <a:pt x="1168" y="1371"/>
                  </a:lnTo>
                  <a:lnTo>
                    <a:pt x="1165" y="1369"/>
                  </a:lnTo>
                  <a:lnTo>
                    <a:pt x="1161" y="1368"/>
                  </a:lnTo>
                  <a:lnTo>
                    <a:pt x="1161" y="1368"/>
                  </a:lnTo>
                  <a:lnTo>
                    <a:pt x="1159" y="1369"/>
                  </a:lnTo>
                  <a:lnTo>
                    <a:pt x="1156" y="1370"/>
                  </a:lnTo>
                  <a:lnTo>
                    <a:pt x="1156" y="1370"/>
                  </a:lnTo>
                  <a:lnTo>
                    <a:pt x="1156" y="1372"/>
                  </a:lnTo>
                  <a:lnTo>
                    <a:pt x="1158" y="1375"/>
                  </a:lnTo>
                  <a:lnTo>
                    <a:pt x="1158" y="1375"/>
                  </a:lnTo>
                  <a:lnTo>
                    <a:pt x="1159" y="1376"/>
                  </a:lnTo>
                  <a:lnTo>
                    <a:pt x="1159" y="1376"/>
                  </a:lnTo>
                  <a:lnTo>
                    <a:pt x="1164" y="1378"/>
                  </a:lnTo>
                  <a:lnTo>
                    <a:pt x="1168" y="1380"/>
                  </a:lnTo>
                  <a:lnTo>
                    <a:pt x="1175" y="1387"/>
                  </a:lnTo>
                  <a:lnTo>
                    <a:pt x="1180" y="1395"/>
                  </a:lnTo>
                  <a:lnTo>
                    <a:pt x="1185" y="1403"/>
                  </a:lnTo>
                  <a:lnTo>
                    <a:pt x="1185" y="1403"/>
                  </a:lnTo>
                  <a:lnTo>
                    <a:pt x="1188" y="1409"/>
                  </a:lnTo>
                  <a:lnTo>
                    <a:pt x="1190" y="1414"/>
                  </a:lnTo>
                  <a:lnTo>
                    <a:pt x="1191" y="1419"/>
                  </a:lnTo>
                  <a:lnTo>
                    <a:pt x="1190" y="1423"/>
                  </a:lnTo>
                  <a:lnTo>
                    <a:pt x="1189" y="1428"/>
                  </a:lnTo>
                  <a:lnTo>
                    <a:pt x="1186" y="1432"/>
                  </a:lnTo>
                  <a:lnTo>
                    <a:pt x="1182" y="1436"/>
                  </a:lnTo>
                  <a:lnTo>
                    <a:pt x="1177" y="1440"/>
                  </a:lnTo>
                  <a:lnTo>
                    <a:pt x="1177" y="1440"/>
                  </a:lnTo>
                  <a:lnTo>
                    <a:pt x="1170" y="1444"/>
                  </a:lnTo>
                  <a:lnTo>
                    <a:pt x="1163" y="1447"/>
                  </a:lnTo>
                  <a:lnTo>
                    <a:pt x="1156" y="1448"/>
                  </a:lnTo>
                  <a:lnTo>
                    <a:pt x="1148" y="1447"/>
                  </a:lnTo>
                  <a:lnTo>
                    <a:pt x="1148" y="1447"/>
                  </a:lnTo>
                  <a:lnTo>
                    <a:pt x="1128" y="1444"/>
                  </a:lnTo>
                  <a:lnTo>
                    <a:pt x="1108" y="1441"/>
                  </a:lnTo>
                  <a:lnTo>
                    <a:pt x="1108" y="1441"/>
                  </a:lnTo>
                  <a:lnTo>
                    <a:pt x="1104" y="1440"/>
                  </a:lnTo>
                  <a:lnTo>
                    <a:pt x="1100" y="1439"/>
                  </a:lnTo>
                  <a:lnTo>
                    <a:pt x="1100" y="1439"/>
                  </a:lnTo>
                  <a:lnTo>
                    <a:pt x="1097" y="1437"/>
                  </a:lnTo>
                  <a:lnTo>
                    <a:pt x="1095" y="1437"/>
                  </a:lnTo>
                  <a:lnTo>
                    <a:pt x="1095" y="1437"/>
                  </a:lnTo>
                  <a:lnTo>
                    <a:pt x="1091" y="1437"/>
                  </a:lnTo>
                  <a:lnTo>
                    <a:pt x="1088" y="1437"/>
                  </a:lnTo>
                  <a:lnTo>
                    <a:pt x="1088" y="1437"/>
                  </a:lnTo>
                  <a:lnTo>
                    <a:pt x="1088" y="1442"/>
                  </a:lnTo>
                  <a:lnTo>
                    <a:pt x="1088" y="1445"/>
                  </a:lnTo>
                  <a:lnTo>
                    <a:pt x="1089" y="1446"/>
                  </a:lnTo>
                  <a:lnTo>
                    <a:pt x="1089" y="1446"/>
                  </a:lnTo>
                  <a:lnTo>
                    <a:pt x="1093" y="1451"/>
                  </a:lnTo>
                  <a:lnTo>
                    <a:pt x="1095" y="1456"/>
                  </a:lnTo>
                  <a:lnTo>
                    <a:pt x="1095" y="1456"/>
                  </a:lnTo>
                  <a:lnTo>
                    <a:pt x="1097" y="1458"/>
                  </a:lnTo>
                  <a:lnTo>
                    <a:pt x="1099" y="1460"/>
                  </a:lnTo>
                  <a:lnTo>
                    <a:pt x="1099" y="1460"/>
                  </a:lnTo>
                  <a:lnTo>
                    <a:pt x="1105" y="1465"/>
                  </a:lnTo>
                  <a:lnTo>
                    <a:pt x="1110" y="1471"/>
                  </a:lnTo>
                  <a:lnTo>
                    <a:pt x="1118" y="1484"/>
                  </a:lnTo>
                  <a:lnTo>
                    <a:pt x="1118" y="1484"/>
                  </a:lnTo>
                  <a:lnTo>
                    <a:pt x="1120" y="1489"/>
                  </a:lnTo>
                  <a:lnTo>
                    <a:pt x="1120" y="1492"/>
                  </a:lnTo>
                  <a:lnTo>
                    <a:pt x="1118" y="1495"/>
                  </a:lnTo>
                  <a:lnTo>
                    <a:pt x="1115" y="1498"/>
                  </a:lnTo>
                  <a:lnTo>
                    <a:pt x="1115" y="1498"/>
                  </a:lnTo>
                  <a:lnTo>
                    <a:pt x="1109" y="1502"/>
                  </a:lnTo>
                  <a:lnTo>
                    <a:pt x="1109" y="1502"/>
                  </a:lnTo>
                  <a:lnTo>
                    <a:pt x="1107" y="1504"/>
                  </a:lnTo>
                  <a:lnTo>
                    <a:pt x="1104" y="1505"/>
                  </a:lnTo>
                  <a:lnTo>
                    <a:pt x="1104" y="1505"/>
                  </a:lnTo>
                  <a:lnTo>
                    <a:pt x="1096" y="1505"/>
                  </a:lnTo>
                  <a:lnTo>
                    <a:pt x="1088" y="1506"/>
                  </a:lnTo>
                  <a:lnTo>
                    <a:pt x="1080" y="1506"/>
                  </a:lnTo>
                  <a:lnTo>
                    <a:pt x="1071" y="1505"/>
                  </a:lnTo>
                  <a:lnTo>
                    <a:pt x="1071" y="1505"/>
                  </a:lnTo>
                  <a:lnTo>
                    <a:pt x="1068" y="1505"/>
                  </a:lnTo>
                  <a:lnTo>
                    <a:pt x="1064" y="1504"/>
                  </a:lnTo>
                  <a:lnTo>
                    <a:pt x="1060" y="1504"/>
                  </a:lnTo>
                  <a:lnTo>
                    <a:pt x="1056" y="1504"/>
                  </a:lnTo>
                  <a:lnTo>
                    <a:pt x="1056" y="1504"/>
                  </a:lnTo>
                  <a:lnTo>
                    <a:pt x="1047" y="1501"/>
                  </a:lnTo>
                  <a:lnTo>
                    <a:pt x="1039" y="1497"/>
                  </a:lnTo>
                  <a:lnTo>
                    <a:pt x="1031" y="1491"/>
                  </a:lnTo>
                  <a:lnTo>
                    <a:pt x="1025" y="1484"/>
                  </a:lnTo>
                  <a:lnTo>
                    <a:pt x="1025" y="1484"/>
                  </a:lnTo>
                  <a:lnTo>
                    <a:pt x="1020" y="1479"/>
                  </a:lnTo>
                  <a:lnTo>
                    <a:pt x="1015" y="1474"/>
                  </a:lnTo>
                  <a:lnTo>
                    <a:pt x="1010" y="1469"/>
                  </a:lnTo>
                  <a:lnTo>
                    <a:pt x="1005" y="1463"/>
                  </a:lnTo>
                  <a:lnTo>
                    <a:pt x="1005" y="1463"/>
                  </a:lnTo>
                  <a:lnTo>
                    <a:pt x="1003" y="1462"/>
                  </a:lnTo>
                  <a:lnTo>
                    <a:pt x="1003" y="1462"/>
                  </a:lnTo>
                  <a:lnTo>
                    <a:pt x="998" y="1461"/>
                  </a:lnTo>
                  <a:lnTo>
                    <a:pt x="998" y="1461"/>
                  </a:lnTo>
                  <a:lnTo>
                    <a:pt x="997" y="1466"/>
                  </a:lnTo>
                  <a:lnTo>
                    <a:pt x="997" y="1466"/>
                  </a:lnTo>
                  <a:lnTo>
                    <a:pt x="999" y="1477"/>
                  </a:lnTo>
                  <a:lnTo>
                    <a:pt x="1001" y="1488"/>
                  </a:lnTo>
                  <a:lnTo>
                    <a:pt x="1001" y="1488"/>
                  </a:lnTo>
                  <a:lnTo>
                    <a:pt x="1001" y="1492"/>
                  </a:lnTo>
                  <a:lnTo>
                    <a:pt x="1000" y="1496"/>
                  </a:lnTo>
                  <a:lnTo>
                    <a:pt x="997" y="1500"/>
                  </a:lnTo>
                  <a:lnTo>
                    <a:pt x="995" y="1504"/>
                  </a:lnTo>
                  <a:lnTo>
                    <a:pt x="991" y="1506"/>
                  </a:lnTo>
                  <a:lnTo>
                    <a:pt x="987" y="1509"/>
                  </a:lnTo>
                  <a:lnTo>
                    <a:pt x="983" y="1510"/>
                  </a:lnTo>
                  <a:lnTo>
                    <a:pt x="978" y="1511"/>
                  </a:lnTo>
                  <a:lnTo>
                    <a:pt x="978" y="1511"/>
                  </a:lnTo>
                  <a:lnTo>
                    <a:pt x="967" y="1511"/>
                  </a:lnTo>
                  <a:lnTo>
                    <a:pt x="956" y="1511"/>
                  </a:lnTo>
                  <a:lnTo>
                    <a:pt x="956" y="1511"/>
                  </a:lnTo>
                  <a:lnTo>
                    <a:pt x="952" y="1511"/>
                  </a:lnTo>
                  <a:lnTo>
                    <a:pt x="949" y="1509"/>
                  </a:lnTo>
                  <a:lnTo>
                    <a:pt x="945" y="1506"/>
                  </a:lnTo>
                  <a:lnTo>
                    <a:pt x="943" y="1503"/>
                  </a:lnTo>
                  <a:lnTo>
                    <a:pt x="943" y="1503"/>
                  </a:lnTo>
                  <a:lnTo>
                    <a:pt x="934" y="1489"/>
                  </a:lnTo>
                  <a:lnTo>
                    <a:pt x="930" y="1482"/>
                  </a:lnTo>
                  <a:lnTo>
                    <a:pt x="928" y="1473"/>
                  </a:lnTo>
                  <a:lnTo>
                    <a:pt x="928" y="1473"/>
                  </a:lnTo>
                  <a:lnTo>
                    <a:pt x="927" y="1471"/>
                  </a:lnTo>
                  <a:lnTo>
                    <a:pt x="927" y="1469"/>
                  </a:lnTo>
                  <a:lnTo>
                    <a:pt x="925" y="1467"/>
                  </a:lnTo>
                  <a:lnTo>
                    <a:pt x="922" y="1467"/>
                  </a:lnTo>
                  <a:lnTo>
                    <a:pt x="922" y="1467"/>
                  </a:lnTo>
                  <a:lnTo>
                    <a:pt x="921" y="1472"/>
                  </a:lnTo>
                  <a:lnTo>
                    <a:pt x="921" y="1472"/>
                  </a:lnTo>
                  <a:lnTo>
                    <a:pt x="922" y="1477"/>
                  </a:lnTo>
                  <a:lnTo>
                    <a:pt x="922" y="1477"/>
                  </a:lnTo>
                  <a:lnTo>
                    <a:pt x="921" y="1486"/>
                  </a:lnTo>
                  <a:lnTo>
                    <a:pt x="919" y="1493"/>
                  </a:lnTo>
                  <a:lnTo>
                    <a:pt x="914" y="1500"/>
                  </a:lnTo>
                  <a:lnTo>
                    <a:pt x="908" y="1506"/>
                  </a:lnTo>
                  <a:lnTo>
                    <a:pt x="908" y="1506"/>
                  </a:lnTo>
                  <a:lnTo>
                    <a:pt x="904" y="1509"/>
                  </a:lnTo>
                  <a:lnTo>
                    <a:pt x="904" y="1509"/>
                  </a:lnTo>
                  <a:lnTo>
                    <a:pt x="900" y="1512"/>
                  </a:lnTo>
                  <a:lnTo>
                    <a:pt x="900" y="1512"/>
                  </a:lnTo>
                  <a:lnTo>
                    <a:pt x="846" y="1486"/>
                  </a:lnTo>
                  <a:lnTo>
                    <a:pt x="846" y="1486"/>
                  </a:lnTo>
                  <a:lnTo>
                    <a:pt x="863" y="1476"/>
                  </a:lnTo>
                  <a:lnTo>
                    <a:pt x="863" y="1476"/>
                  </a:lnTo>
                  <a:lnTo>
                    <a:pt x="865" y="1474"/>
                  </a:lnTo>
                  <a:lnTo>
                    <a:pt x="866" y="1472"/>
                  </a:lnTo>
                  <a:lnTo>
                    <a:pt x="866" y="1472"/>
                  </a:lnTo>
                  <a:lnTo>
                    <a:pt x="867" y="1467"/>
                  </a:lnTo>
                  <a:lnTo>
                    <a:pt x="868" y="1462"/>
                  </a:lnTo>
                  <a:lnTo>
                    <a:pt x="868" y="1462"/>
                  </a:lnTo>
                  <a:lnTo>
                    <a:pt x="870" y="1433"/>
                  </a:lnTo>
                  <a:lnTo>
                    <a:pt x="870" y="1433"/>
                  </a:lnTo>
                  <a:lnTo>
                    <a:pt x="869" y="1430"/>
                  </a:lnTo>
                  <a:lnTo>
                    <a:pt x="869" y="1430"/>
                  </a:lnTo>
                  <a:lnTo>
                    <a:pt x="864" y="1416"/>
                  </a:lnTo>
                  <a:lnTo>
                    <a:pt x="858" y="1401"/>
                  </a:lnTo>
                  <a:lnTo>
                    <a:pt x="851" y="1387"/>
                  </a:lnTo>
                  <a:lnTo>
                    <a:pt x="847" y="1380"/>
                  </a:lnTo>
                  <a:lnTo>
                    <a:pt x="843" y="1374"/>
                  </a:lnTo>
                  <a:lnTo>
                    <a:pt x="843" y="1374"/>
                  </a:lnTo>
                  <a:lnTo>
                    <a:pt x="840" y="1371"/>
                  </a:lnTo>
                  <a:lnTo>
                    <a:pt x="838" y="1369"/>
                  </a:lnTo>
                  <a:lnTo>
                    <a:pt x="835" y="1370"/>
                  </a:lnTo>
                  <a:lnTo>
                    <a:pt x="832" y="1372"/>
                  </a:lnTo>
                  <a:lnTo>
                    <a:pt x="832" y="1372"/>
                  </a:lnTo>
                  <a:lnTo>
                    <a:pt x="822" y="1379"/>
                  </a:lnTo>
                  <a:lnTo>
                    <a:pt x="813" y="1386"/>
                  </a:lnTo>
                  <a:lnTo>
                    <a:pt x="805" y="1394"/>
                  </a:lnTo>
                  <a:lnTo>
                    <a:pt x="801" y="1399"/>
                  </a:lnTo>
                  <a:lnTo>
                    <a:pt x="798" y="1404"/>
                  </a:lnTo>
                  <a:lnTo>
                    <a:pt x="798" y="1404"/>
                  </a:lnTo>
                  <a:lnTo>
                    <a:pt x="792" y="1413"/>
                  </a:lnTo>
                  <a:lnTo>
                    <a:pt x="786" y="1421"/>
                  </a:lnTo>
                  <a:lnTo>
                    <a:pt x="786" y="1421"/>
                  </a:lnTo>
                  <a:lnTo>
                    <a:pt x="764" y="1425"/>
                  </a:lnTo>
                  <a:lnTo>
                    <a:pt x="764" y="1425"/>
                  </a:lnTo>
                  <a:lnTo>
                    <a:pt x="762" y="1421"/>
                  </a:lnTo>
                  <a:lnTo>
                    <a:pt x="762" y="1421"/>
                  </a:lnTo>
                  <a:lnTo>
                    <a:pt x="756" y="1405"/>
                  </a:lnTo>
                  <a:lnTo>
                    <a:pt x="756" y="1405"/>
                  </a:lnTo>
                  <a:lnTo>
                    <a:pt x="754" y="1399"/>
                  </a:lnTo>
                  <a:lnTo>
                    <a:pt x="753" y="1393"/>
                  </a:lnTo>
                  <a:lnTo>
                    <a:pt x="753" y="1393"/>
                  </a:lnTo>
                  <a:lnTo>
                    <a:pt x="752" y="1373"/>
                  </a:lnTo>
                  <a:lnTo>
                    <a:pt x="749" y="1353"/>
                  </a:lnTo>
                  <a:lnTo>
                    <a:pt x="749" y="1353"/>
                  </a:lnTo>
                  <a:lnTo>
                    <a:pt x="747" y="1335"/>
                  </a:lnTo>
                  <a:lnTo>
                    <a:pt x="745" y="1317"/>
                  </a:lnTo>
                  <a:lnTo>
                    <a:pt x="745" y="1317"/>
                  </a:lnTo>
                  <a:lnTo>
                    <a:pt x="744" y="1305"/>
                  </a:lnTo>
                  <a:lnTo>
                    <a:pt x="741" y="1292"/>
                  </a:lnTo>
                  <a:lnTo>
                    <a:pt x="741" y="1292"/>
                  </a:lnTo>
                  <a:lnTo>
                    <a:pt x="756" y="1286"/>
                  </a:lnTo>
                  <a:lnTo>
                    <a:pt x="756" y="1286"/>
                  </a:lnTo>
                  <a:lnTo>
                    <a:pt x="759" y="1289"/>
                  </a:lnTo>
                  <a:lnTo>
                    <a:pt x="760" y="1293"/>
                  </a:lnTo>
                  <a:lnTo>
                    <a:pt x="761" y="1301"/>
                  </a:lnTo>
                  <a:lnTo>
                    <a:pt x="761" y="1301"/>
                  </a:lnTo>
                  <a:lnTo>
                    <a:pt x="777" y="1374"/>
                  </a:lnTo>
                  <a:lnTo>
                    <a:pt x="777" y="1374"/>
                  </a:lnTo>
                  <a:lnTo>
                    <a:pt x="782" y="1395"/>
                  </a:lnTo>
                  <a:lnTo>
                    <a:pt x="782" y="1395"/>
                  </a:lnTo>
                  <a:lnTo>
                    <a:pt x="782" y="1398"/>
                  </a:lnTo>
                  <a:lnTo>
                    <a:pt x="784" y="1401"/>
                  </a:lnTo>
                  <a:lnTo>
                    <a:pt x="786" y="1402"/>
                  </a:lnTo>
                  <a:lnTo>
                    <a:pt x="789" y="1403"/>
                  </a:lnTo>
                  <a:lnTo>
                    <a:pt x="789" y="1403"/>
                  </a:lnTo>
                  <a:lnTo>
                    <a:pt x="795" y="1397"/>
                  </a:lnTo>
                  <a:lnTo>
                    <a:pt x="800" y="1391"/>
                  </a:lnTo>
                  <a:lnTo>
                    <a:pt x="804" y="1384"/>
                  </a:lnTo>
                  <a:lnTo>
                    <a:pt x="807" y="1376"/>
                  </a:lnTo>
                  <a:lnTo>
                    <a:pt x="807" y="1376"/>
                  </a:lnTo>
                  <a:lnTo>
                    <a:pt x="817" y="1353"/>
                  </a:lnTo>
                  <a:lnTo>
                    <a:pt x="817" y="1353"/>
                  </a:lnTo>
                  <a:lnTo>
                    <a:pt x="845" y="1360"/>
                  </a:lnTo>
                  <a:lnTo>
                    <a:pt x="845" y="1360"/>
                  </a:lnTo>
                  <a:lnTo>
                    <a:pt x="850" y="1361"/>
                  </a:lnTo>
                  <a:lnTo>
                    <a:pt x="854" y="1362"/>
                  </a:lnTo>
                  <a:lnTo>
                    <a:pt x="854" y="1362"/>
                  </a:lnTo>
                  <a:lnTo>
                    <a:pt x="858" y="1362"/>
                  </a:lnTo>
                  <a:lnTo>
                    <a:pt x="862" y="1360"/>
                  </a:lnTo>
                  <a:lnTo>
                    <a:pt x="864" y="1356"/>
                  </a:lnTo>
                  <a:lnTo>
                    <a:pt x="864" y="1352"/>
                  </a:lnTo>
                  <a:lnTo>
                    <a:pt x="864" y="1352"/>
                  </a:lnTo>
                  <a:lnTo>
                    <a:pt x="863" y="1345"/>
                  </a:lnTo>
                  <a:lnTo>
                    <a:pt x="862" y="1338"/>
                  </a:lnTo>
                  <a:lnTo>
                    <a:pt x="858" y="1323"/>
                  </a:lnTo>
                  <a:lnTo>
                    <a:pt x="858" y="1323"/>
                  </a:lnTo>
                  <a:lnTo>
                    <a:pt x="842" y="1269"/>
                  </a:lnTo>
                  <a:lnTo>
                    <a:pt x="842" y="1269"/>
                  </a:lnTo>
                  <a:lnTo>
                    <a:pt x="836" y="1250"/>
                  </a:lnTo>
                  <a:lnTo>
                    <a:pt x="836" y="1250"/>
                  </a:lnTo>
                  <a:lnTo>
                    <a:pt x="835" y="1246"/>
                  </a:lnTo>
                  <a:lnTo>
                    <a:pt x="835" y="1242"/>
                  </a:lnTo>
                  <a:lnTo>
                    <a:pt x="837" y="1239"/>
                  </a:lnTo>
                  <a:lnTo>
                    <a:pt x="840" y="1237"/>
                  </a:lnTo>
                  <a:lnTo>
                    <a:pt x="840" y="1237"/>
                  </a:lnTo>
                  <a:lnTo>
                    <a:pt x="847" y="1233"/>
                  </a:lnTo>
                  <a:lnTo>
                    <a:pt x="847" y="1233"/>
                  </a:lnTo>
                  <a:lnTo>
                    <a:pt x="849" y="1237"/>
                  </a:lnTo>
                  <a:lnTo>
                    <a:pt x="849" y="1237"/>
                  </a:lnTo>
                  <a:lnTo>
                    <a:pt x="872" y="1287"/>
                  </a:lnTo>
                  <a:lnTo>
                    <a:pt x="872" y="1287"/>
                  </a:lnTo>
                  <a:lnTo>
                    <a:pt x="891" y="1326"/>
                  </a:lnTo>
                  <a:lnTo>
                    <a:pt x="891" y="1326"/>
                  </a:lnTo>
                  <a:lnTo>
                    <a:pt x="893" y="1330"/>
                  </a:lnTo>
                  <a:lnTo>
                    <a:pt x="896" y="1333"/>
                  </a:lnTo>
                  <a:lnTo>
                    <a:pt x="896" y="1333"/>
                  </a:lnTo>
                  <a:lnTo>
                    <a:pt x="899" y="1334"/>
                  </a:lnTo>
                  <a:lnTo>
                    <a:pt x="901" y="1334"/>
                  </a:lnTo>
                  <a:lnTo>
                    <a:pt x="903" y="1333"/>
                  </a:lnTo>
                  <a:lnTo>
                    <a:pt x="905" y="1330"/>
                  </a:lnTo>
                  <a:lnTo>
                    <a:pt x="905" y="1330"/>
                  </a:lnTo>
                  <a:lnTo>
                    <a:pt x="910" y="1311"/>
                  </a:lnTo>
                  <a:lnTo>
                    <a:pt x="910" y="1311"/>
                  </a:lnTo>
                  <a:lnTo>
                    <a:pt x="916" y="1290"/>
                  </a:lnTo>
                  <a:lnTo>
                    <a:pt x="916" y="1290"/>
                  </a:lnTo>
                  <a:lnTo>
                    <a:pt x="918" y="1286"/>
                  </a:lnTo>
                  <a:lnTo>
                    <a:pt x="921" y="1282"/>
                  </a:lnTo>
                  <a:lnTo>
                    <a:pt x="925" y="1281"/>
                  </a:lnTo>
                  <a:lnTo>
                    <a:pt x="930" y="1281"/>
                  </a:lnTo>
                  <a:lnTo>
                    <a:pt x="930" y="1281"/>
                  </a:lnTo>
                  <a:lnTo>
                    <a:pt x="944" y="1285"/>
                  </a:lnTo>
                  <a:lnTo>
                    <a:pt x="958" y="1286"/>
                  </a:lnTo>
                  <a:lnTo>
                    <a:pt x="958" y="1286"/>
                  </a:lnTo>
                  <a:lnTo>
                    <a:pt x="966" y="1286"/>
                  </a:lnTo>
                  <a:lnTo>
                    <a:pt x="966" y="1286"/>
                  </a:lnTo>
                  <a:lnTo>
                    <a:pt x="968" y="1281"/>
                  </a:lnTo>
                  <a:lnTo>
                    <a:pt x="968" y="1277"/>
                  </a:lnTo>
                  <a:lnTo>
                    <a:pt x="967" y="1273"/>
                  </a:lnTo>
                  <a:lnTo>
                    <a:pt x="965" y="1269"/>
                  </a:lnTo>
                  <a:lnTo>
                    <a:pt x="965" y="1269"/>
                  </a:lnTo>
                  <a:lnTo>
                    <a:pt x="961" y="1262"/>
                  </a:lnTo>
                  <a:lnTo>
                    <a:pt x="957" y="1256"/>
                  </a:lnTo>
                  <a:lnTo>
                    <a:pt x="957" y="1256"/>
                  </a:lnTo>
                  <a:lnTo>
                    <a:pt x="954" y="1250"/>
                  </a:lnTo>
                  <a:lnTo>
                    <a:pt x="950" y="1243"/>
                  </a:lnTo>
                  <a:lnTo>
                    <a:pt x="950" y="1243"/>
                  </a:lnTo>
                  <a:lnTo>
                    <a:pt x="912" y="1183"/>
                  </a:lnTo>
                  <a:lnTo>
                    <a:pt x="912" y="1183"/>
                  </a:lnTo>
                  <a:lnTo>
                    <a:pt x="910" y="1180"/>
                  </a:lnTo>
                  <a:lnTo>
                    <a:pt x="910" y="1177"/>
                  </a:lnTo>
                  <a:lnTo>
                    <a:pt x="911" y="1175"/>
                  </a:lnTo>
                  <a:lnTo>
                    <a:pt x="914" y="1171"/>
                  </a:lnTo>
                  <a:lnTo>
                    <a:pt x="914" y="1171"/>
                  </a:lnTo>
                  <a:lnTo>
                    <a:pt x="920" y="1163"/>
                  </a:lnTo>
                  <a:lnTo>
                    <a:pt x="920" y="1163"/>
                  </a:lnTo>
                  <a:lnTo>
                    <a:pt x="966" y="1236"/>
                  </a:lnTo>
                  <a:lnTo>
                    <a:pt x="966" y="1236"/>
                  </a:lnTo>
                  <a:lnTo>
                    <a:pt x="975" y="1247"/>
                  </a:lnTo>
                  <a:lnTo>
                    <a:pt x="975" y="1247"/>
                  </a:lnTo>
                  <a:lnTo>
                    <a:pt x="978" y="1250"/>
                  </a:lnTo>
                  <a:lnTo>
                    <a:pt x="982" y="1251"/>
                  </a:lnTo>
                  <a:lnTo>
                    <a:pt x="985" y="1250"/>
                  </a:lnTo>
                  <a:lnTo>
                    <a:pt x="989" y="1247"/>
                  </a:lnTo>
                  <a:lnTo>
                    <a:pt x="989" y="1247"/>
                  </a:lnTo>
                  <a:lnTo>
                    <a:pt x="992" y="1242"/>
                  </a:lnTo>
                  <a:lnTo>
                    <a:pt x="994" y="1237"/>
                  </a:lnTo>
                  <a:lnTo>
                    <a:pt x="994" y="1237"/>
                  </a:lnTo>
                  <a:lnTo>
                    <a:pt x="999" y="1206"/>
                  </a:lnTo>
                  <a:lnTo>
                    <a:pt x="999" y="1206"/>
                  </a:lnTo>
                  <a:lnTo>
                    <a:pt x="1008" y="1206"/>
                  </a:lnTo>
                  <a:lnTo>
                    <a:pt x="1017" y="1207"/>
                  </a:lnTo>
                  <a:lnTo>
                    <a:pt x="1017" y="1207"/>
                  </a:lnTo>
                  <a:lnTo>
                    <a:pt x="1022" y="1207"/>
                  </a:lnTo>
                  <a:lnTo>
                    <a:pt x="1027" y="1207"/>
                  </a:lnTo>
                  <a:lnTo>
                    <a:pt x="1038" y="1206"/>
                  </a:lnTo>
                  <a:lnTo>
                    <a:pt x="1038" y="1206"/>
                  </a:lnTo>
                  <a:lnTo>
                    <a:pt x="1040" y="1205"/>
                  </a:lnTo>
                  <a:lnTo>
                    <a:pt x="1042" y="1204"/>
                  </a:lnTo>
                  <a:lnTo>
                    <a:pt x="1042" y="1202"/>
                  </a:lnTo>
                  <a:lnTo>
                    <a:pt x="1042" y="1200"/>
                  </a:lnTo>
                  <a:lnTo>
                    <a:pt x="1042" y="1200"/>
                  </a:lnTo>
                  <a:lnTo>
                    <a:pt x="1040" y="1195"/>
                  </a:lnTo>
                  <a:lnTo>
                    <a:pt x="1037" y="1191"/>
                  </a:lnTo>
                  <a:lnTo>
                    <a:pt x="1037" y="1191"/>
                  </a:lnTo>
                  <a:lnTo>
                    <a:pt x="1015" y="1160"/>
                  </a:lnTo>
                  <a:lnTo>
                    <a:pt x="1015" y="1160"/>
                  </a:lnTo>
                  <a:lnTo>
                    <a:pt x="1031" y="1155"/>
                  </a:lnTo>
                  <a:lnTo>
                    <a:pt x="1031" y="1155"/>
                  </a:lnTo>
                  <a:lnTo>
                    <a:pt x="1034" y="1161"/>
                  </a:lnTo>
                  <a:lnTo>
                    <a:pt x="1034" y="1161"/>
                  </a:lnTo>
                  <a:lnTo>
                    <a:pt x="1037" y="1169"/>
                  </a:lnTo>
                  <a:lnTo>
                    <a:pt x="1042" y="1175"/>
                  </a:lnTo>
                  <a:lnTo>
                    <a:pt x="1048" y="1180"/>
                  </a:lnTo>
                  <a:lnTo>
                    <a:pt x="1055" y="1185"/>
                  </a:lnTo>
                  <a:lnTo>
                    <a:pt x="1055" y="1185"/>
                  </a:lnTo>
                  <a:lnTo>
                    <a:pt x="1062" y="1187"/>
                  </a:lnTo>
                  <a:lnTo>
                    <a:pt x="1069" y="1188"/>
                  </a:lnTo>
                  <a:lnTo>
                    <a:pt x="1076" y="1188"/>
                  </a:lnTo>
                  <a:lnTo>
                    <a:pt x="1083" y="1186"/>
                  </a:lnTo>
                  <a:lnTo>
                    <a:pt x="1083" y="1186"/>
                  </a:lnTo>
                  <a:lnTo>
                    <a:pt x="1091" y="1183"/>
                  </a:lnTo>
                  <a:lnTo>
                    <a:pt x="1098" y="1179"/>
                  </a:lnTo>
                  <a:lnTo>
                    <a:pt x="1098" y="1179"/>
                  </a:lnTo>
                  <a:lnTo>
                    <a:pt x="1106" y="1174"/>
                  </a:lnTo>
                  <a:lnTo>
                    <a:pt x="1112" y="1166"/>
                  </a:lnTo>
                  <a:lnTo>
                    <a:pt x="1116" y="1158"/>
                  </a:lnTo>
                  <a:lnTo>
                    <a:pt x="1119" y="1149"/>
                  </a:lnTo>
                  <a:lnTo>
                    <a:pt x="1119" y="1149"/>
                  </a:lnTo>
                  <a:lnTo>
                    <a:pt x="1120" y="1142"/>
                  </a:lnTo>
                  <a:lnTo>
                    <a:pt x="1120" y="1142"/>
                  </a:lnTo>
                  <a:lnTo>
                    <a:pt x="1126" y="1149"/>
                  </a:lnTo>
                  <a:lnTo>
                    <a:pt x="1131" y="1155"/>
                  </a:lnTo>
                  <a:lnTo>
                    <a:pt x="1131" y="1155"/>
                  </a:lnTo>
                  <a:lnTo>
                    <a:pt x="1134" y="1160"/>
                  </a:lnTo>
                  <a:lnTo>
                    <a:pt x="1138" y="1165"/>
                  </a:lnTo>
                  <a:lnTo>
                    <a:pt x="1147" y="1173"/>
                  </a:lnTo>
                  <a:lnTo>
                    <a:pt x="1147" y="1173"/>
                  </a:lnTo>
                  <a:lnTo>
                    <a:pt x="1151" y="1175"/>
                  </a:lnTo>
                  <a:lnTo>
                    <a:pt x="1153" y="1177"/>
                  </a:lnTo>
                  <a:lnTo>
                    <a:pt x="1154" y="1180"/>
                  </a:lnTo>
                  <a:lnTo>
                    <a:pt x="1154" y="1180"/>
                  </a:lnTo>
                  <a:lnTo>
                    <a:pt x="1156" y="1181"/>
                  </a:lnTo>
                  <a:lnTo>
                    <a:pt x="1159" y="1182"/>
                  </a:lnTo>
                  <a:lnTo>
                    <a:pt x="1159" y="1182"/>
                  </a:lnTo>
                  <a:lnTo>
                    <a:pt x="1168" y="1185"/>
                  </a:lnTo>
                  <a:lnTo>
                    <a:pt x="1176" y="1190"/>
                  </a:lnTo>
                  <a:lnTo>
                    <a:pt x="1176" y="1190"/>
                  </a:lnTo>
                  <a:lnTo>
                    <a:pt x="1181" y="1194"/>
                  </a:lnTo>
                  <a:lnTo>
                    <a:pt x="1184" y="1195"/>
                  </a:lnTo>
                  <a:lnTo>
                    <a:pt x="1188" y="1195"/>
                  </a:lnTo>
                  <a:lnTo>
                    <a:pt x="1188" y="1195"/>
                  </a:lnTo>
                  <a:lnTo>
                    <a:pt x="1197" y="1196"/>
                  </a:lnTo>
                  <a:lnTo>
                    <a:pt x="1207" y="1198"/>
                  </a:lnTo>
                  <a:lnTo>
                    <a:pt x="1207" y="1198"/>
                  </a:lnTo>
                  <a:lnTo>
                    <a:pt x="1216" y="1198"/>
                  </a:lnTo>
                  <a:lnTo>
                    <a:pt x="1225" y="1197"/>
                  </a:lnTo>
                  <a:lnTo>
                    <a:pt x="1225" y="1197"/>
                  </a:lnTo>
                  <a:lnTo>
                    <a:pt x="1243" y="1195"/>
                  </a:lnTo>
                  <a:lnTo>
                    <a:pt x="1243" y="1195"/>
                  </a:lnTo>
                  <a:lnTo>
                    <a:pt x="1246" y="1195"/>
                  </a:lnTo>
                  <a:lnTo>
                    <a:pt x="1246" y="1195"/>
                  </a:lnTo>
                  <a:lnTo>
                    <a:pt x="1246" y="1193"/>
                  </a:lnTo>
                  <a:lnTo>
                    <a:pt x="1244" y="1191"/>
                  </a:lnTo>
                  <a:lnTo>
                    <a:pt x="1241" y="1191"/>
                  </a:lnTo>
                  <a:lnTo>
                    <a:pt x="1241" y="1191"/>
                  </a:lnTo>
                  <a:lnTo>
                    <a:pt x="1234" y="1191"/>
                  </a:lnTo>
                  <a:lnTo>
                    <a:pt x="1227" y="1192"/>
                  </a:lnTo>
                  <a:lnTo>
                    <a:pt x="1227" y="1192"/>
                  </a:lnTo>
                  <a:lnTo>
                    <a:pt x="1215" y="1193"/>
                  </a:lnTo>
                  <a:lnTo>
                    <a:pt x="1210" y="1193"/>
                  </a:lnTo>
                  <a:lnTo>
                    <a:pt x="1204" y="1192"/>
                  </a:lnTo>
                  <a:lnTo>
                    <a:pt x="1204" y="1192"/>
                  </a:lnTo>
                  <a:lnTo>
                    <a:pt x="1183" y="1188"/>
                  </a:lnTo>
                  <a:lnTo>
                    <a:pt x="1183" y="1188"/>
                  </a:lnTo>
                  <a:lnTo>
                    <a:pt x="1179" y="1187"/>
                  </a:lnTo>
                  <a:lnTo>
                    <a:pt x="1177" y="1186"/>
                  </a:lnTo>
                  <a:lnTo>
                    <a:pt x="1177" y="1186"/>
                  </a:lnTo>
                  <a:lnTo>
                    <a:pt x="1161" y="1176"/>
                  </a:lnTo>
                  <a:lnTo>
                    <a:pt x="1154" y="1171"/>
                  </a:lnTo>
                  <a:lnTo>
                    <a:pt x="1147" y="1165"/>
                  </a:lnTo>
                  <a:lnTo>
                    <a:pt x="1147" y="1165"/>
                  </a:lnTo>
                  <a:lnTo>
                    <a:pt x="1140" y="1158"/>
                  </a:lnTo>
                  <a:lnTo>
                    <a:pt x="1132" y="1149"/>
                  </a:lnTo>
                  <a:lnTo>
                    <a:pt x="1126" y="1140"/>
                  </a:lnTo>
                  <a:lnTo>
                    <a:pt x="1121" y="1130"/>
                  </a:lnTo>
                  <a:lnTo>
                    <a:pt x="1121" y="1130"/>
                  </a:lnTo>
                  <a:lnTo>
                    <a:pt x="1116" y="1122"/>
                  </a:lnTo>
                  <a:lnTo>
                    <a:pt x="1116" y="1122"/>
                  </a:lnTo>
                  <a:lnTo>
                    <a:pt x="1114" y="1128"/>
                  </a:lnTo>
                  <a:lnTo>
                    <a:pt x="1114" y="1128"/>
                  </a:lnTo>
                  <a:lnTo>
                    <a:pt x="1115" y="1140"/>
                  </a:lnTo>
                  <a:lnTo>
                    <a:pt x="1115" y="1140"/>
                  </a:lnTo>
                  <a:lnTo>
                    <a:pt x="1115" y="1146"/>
                  </a:lnTo>
                  <a:lnTo>
                    <a:pt x="1113" y="1152"/>
                  </a:lnTo>
                  <a:lnTo>
                    <a:pt x="1111" y="1158"/>
                  </a:lnTo>
                  <a:lnTo>
                    <a:pt x="1108" y="1163"/>
                  </a:lnTo>
                  <a:lnTo>
                    <a:pt x="1104" y="1168"/>
                  </a:lnTo>
                  <a:lnTo>
                    <a:pt x="1099" y="1172"/>
                  </a:lnTo>
                  <a:lnTo>
                    <a:pt x="1094" y="1176"/>
                  </a:lnTo>
                  <a:lnTo>
                    <a:pt x="1088" y="1178"/>
                  </a:lnTo>
                  <a:lnTo>
                    <a:pt x="1088" y="1178"/>
                  </a:lnTo>
                  <a:lnTo>
                    <a:pt x="1078" y="1182"/>
                  </a:lnTo>
                  <a:lnTo>
                    <a:pt x="1073" y="1183"/>
                  </a:lnTo>
                  <a:lnTo>
                    <a:pt x="1068" y="1183"/>
                  </a:lnTo>
                  <a:lnTo>
                    <a:pt x="1068" y="1183"/>
                  </a:lnTo>
                  <a:lnTo>
                    <a:pt x="1062" y="1181"/>
                  </a:lnTo>
                  <a:lnTo>
                    <a:pt x="1057" y="1179"/>
                  </a:lnTo>
                  <a:lnTo>
                    <a:pt x="1053" y="1176"/>
                  </a:lnTo>
                  <a:lnTo>
                    <a:pt x="1048" y="1173"/>
                  </a:lnTo>
                  <a:lnTo>
                    <a:pt x="1045" y="1169"/>
                  </a:lnTo>
                  <a:lnTo>
                    <a:pt x="1042" y="1165"/>
                  </a:lnTo>
                  <a:lnTo>
                    <a:pt x="1039" y="1160"/>
                  </a:lnTo>
                  <a:lnTo>
                    <a:pt x="1037" y="1155"/>
                  </a:lnTo>
                  <a:lnTo>
                    <a:pt x="1037" y="1155"/>
                  </a:lnTo>
                  <a:lnTo>
                    <a:pt x="1035" y="1148"/>
                  </a:lnTo>
                  <a:lnTo>
                    <a:pt x="1035" y="1148"/>
                  </a:lnTo>
                  <a:lnTo>
                    <a:pt x="1034" y="1148"/>
                  </a:lnTo>
                  <a:lnTo>
                    <a:pt x="1034" y="1148"/>
                  </a:lnTo>
                  <a:lnTo>
                    <a:pt x="1023" y="1152"/>
                  </a:lnTo>
                  <a:lnTo>
                    <a:pt x="1023" y="1152"/>
                  </a:lnTo>
                  <a:lnTo>
                    <a:pt x="1015" y="1155"/>
                  </a:lnTo>
                  <a:lnTo>
                    <a:pt x="1007" y="1155"/>
                  </a:lnTo>
                  <a:lnTo>
                    <a:pt x="999" y="1155"/>
                  </a:lnTo>
                  <a:lnTo>
                    <a:pt x="991" y="1153"/>
                  </a:lnTo>
                  <a:lnTo>
                    <a:pt x="991" y="1153"/>
                  </a:lnTo>
                  <a:lnTo>
                    <a:pt x="989" y="1152"/>
                  </a:lnTo>
                  <a:lnTo>
                    <a:pt x="987" y="1151"/>
                  </a:lnTo>
                  <a:lnTo>
                    <a:pt x="987" y="1151"/>
                  </a:lnTo>
                  <a:lnTo>
                    <a:pt x="978" y="1142"/>
                  </a:lnTo>
                  <a:lnTo>
                    <a:pt x="971" y="1132"/>
                  </a:lnTo>
                  <a:lnTo>
                    <a:pt x="965" y="1122"/>
                  </a:lnTo>
                  <a:lnTo>
                    <a:pt x="960" y="1110"/>
                  </a:lnTo>
                  <a:lnTo>
                    <a:pt x="960" y="1110"/>
                  </a:lnTo>
                  <a:lnTo>
                    <a:pt x="958" y="1105"/>
                  </a:lnTo>
                  <a:lnTo>
                    <a:pt x="958" y="1100"/>
                  </a:lnTo>
                  <a:lnTo>
                    <a:pt x="959" y="1096"/>
                  </a:lnTo>
                  <a:lnTo>
                    <a:pt x="961" y="1092"/>
                  </a:lnTo>
                  <a:lnTo>
                    <a:pt x="961" y="1092"/>
                  </a:lnTo>
                  <a:lnTo>
                    <a:pt x="964" y="1087"/>
                  </a:lnTo>
                  <a:lnTo>
                    <a:pt x="967" y="1081"/>
                  </a:lnTo>
                  <a:lnTo>
                    <a:pt x="967" y="1081"/>
                  </a:lnTo>
                  <a:lnTo>
                    <a:pt x="971" y="1085"/>
                  </a:lnTo>
                  <a:lnTo>
                    <a:pt x="971" y="1085"/>
                  </a:lnTo>
                  <a:lnTo>
                    <a:pt x="976" y="1088"/>
                  </a:lnTo>
                  <a:lnTo>
                    <a:pt x="981" y="1091"/>
                  </a:lnTo>
                  <a:lnTo>
                    <a:pt x="981" y="1091"/>
                  </a:lnTo>
                  <a:lnTo>
                    <a:pt x="985" y="1093"/>
                  </a:lnTo>
                  <a:lnTo>
                    <a:pt x="988" y="1096"/>
                  </a:lnTo>
                  <a:lnTo>
                    <a:pt x="991" y="1099"/>
                  </a:lnTo>
                  <a:lnTo>
                    <a:pt x="993" y="1103"/>
                  </a:lnTo>
                  <a:lnTo>
                    <a:pt x="993" y="1103"/>
                  </a:lnTo>
                  <a:lnTo>
                    <a:pt x="995" y="1106"/>
                  </a:lnTo>
                  <a:lnTo>
                    <a:pt x="997" y="1109"/>
                  </a:lnTo>
                  <a:lnTo>
                    <a:pt x="1003" y="1115"/>
                  </a:lnTo>
                  <a:lnTo>
                    <a:pt x="1003" y="1115"/>
                  </a:lnTo>
                  <a:lnTo>
                    <a:pt x="1007" y="1116"/>
                  </a:lnTo>
                  <a:lnTo>
                    <a:pt x="1010" y="1117"/>
                  </a:lnTo>
                  <a:lnTo>
                    <a:pt x="1017" y="1116"/>
                  </a:lnTo>
                  <a:lnTo>
                    <a:pt x="1017" y="1116"/>
                  </a:lnTo>
                  <a:lnTo>
                    <a:pt x="1027" y="1113"/>
                  </a:lnTo>
                  <a:lnTo>
                    <a:pt x="1037" y="1108"/>
                  </a:lnTo>
                  <a:lnTo>
                    <a:pt x="1041" y="1105"/>
                  </a:lnTo>
                  <a:lnTo>
                    <a:pt x="1044" y="1101"/>
                  </a:lnTo>
                  <a:lnTo>
                    <a:pt x="1047" y="1097"/>
                  </a:lnTo>
                  <a:lnTo>
                    <a:pt x="1050" y="1092"/>
                  </a:lnTo>
                  <a:lnTo>
                    <a:pt x="1050" y="1092"/>
                  </a:lnTo>
                  <a:lnTo>
                    <a:pt x="1055" y="1095"/>
                  </a:lnTo>
                  <a:lnTo>
                    <a:pt x="1055" y="1095"/>
                  </a:lnTo>
                  <a:lnTo>
                    <a:pt x="1063" y="1098"/>
                  </a:lnTo>
                  <a:lnTo>
                    <a:pt x="1070" y="1098"/>
                  </a:lnTo>
                  <a:lnTo>
                    <a:pt x="1076" y="1095"/>
                  </a:lnTo>
                  <a:lnTo>
                    <a:pt x="1083" y="1091"/>
                  </a:lnTo>
                  <a:lnTo>
                    <a:pt x="1083" y="1091"/>
                  </a:lnTo>
                  <a:lnTo>
                    <a:pt x="1089" y="1083"/>
                  </a:lnTo>
                  <a:lnTo>
                    <a:pt x="1094" y="1075"/>
                  </a:lnTo>
                  <a:lnTo>
                    <a:pt x="1097" y="1066"/>
                  </a:lnTo>
                  <a:lnTo>
                    <a:pt x="1099" y="1057"/>
                  </a:lnTo>
                  <a:lnTo>
                    <a:pt x="1099" y="1057"/>
                  </a:lnTo>
                  <a:lnTo>
                    <a:pt x="1100" y="1037"/>
                  </a:lnTo>
                  <a:lnTo>
                    <a:pt x="1100" y="1037"/>
                  </a:lnTo>
                  <a:lnTo>
                    <a:pt x="1098" y="1037"/>
                  </a:lnTo>
                  <a:lnTo>
                    <a:pt x="1098" y="1037"/>
                  </a:lnTo>
                  <a:lnTo>
                    <a:pt x="1097" y="1040"/>
                  </a:lnTo>
                  <a:lnTo>
                    <a:pt x="1097" y="1040"/>
                  </a:lnTo>
                  <a:lnTo>
                    <a:pt x="1095" y="1053"/>
                  </a:lnTo>
                  <a:lnTo>
                    <a:pt x="1094" y="1065"/>
                  </a:lnTo>
                  <a:lnTo>
                    <a:pt x="1094" y="1065"/>
                  </a:lnTo>
                  <a:lnTo>
                    <a:pt x="1091" y="1073"/>
                  </a:lnTo>
                  <a:lnTo>
                    <a:pt x="1086" y="1081"/>
                  </a:lnTo>
                  <a:lnTo>
                    <a:pt x="1080" y="1087"/>
                  </a:lnTo>
                  <a:lnTo>
                    <a:pt x="1073" y="1093"/>
                  </a:lnTo>
                  <a:lnTo>
                    <a:pt x="1073" y="1093"/>
                  </a:lnTo>
                  <a:lnTo>
                    <a:pt x="1071" y="1094"/>
                  </a:lnTo>
                  <a:lnTo>
                    <a:pt x="1068" y="1095"/>
                  </a:lnTo>
                  <a:lnTo>
                    <a:pt x="1065" y="1094"/>
                  </a:lnTo>
                  <a:lnTo>
                    <a:pt x="1062" y="1093"/>
                  </a:lnTo>
                  <a:lnTo>
                    <a:pt x="1062" y="1093"/>
                  </a:lnTo>
                  <a:lnTo>
                    <a:pt x="1052" y="1088"/>
                  </a:lnTo>
                  <a:lnTo>
                    <a:pt x="1052" y="1088"/>
                  </a:lnTo>
                  <a:lnTo>
                    <a:pt x="1058" y="1075"/>
                  </a:lnTo>
                  <a:lnTo>
                    <a:pt x="1058" y="1075"/>
                  </a:lnTo>
                  <a:lnTo>
                    <a:pt x="1061" y="1063"/>
                  </a:lnTo>
                  <a:lnTo>
                    <a:pt x="1065" y="1050"/>
                  </a:lnTo>
                  <a:lnTo>
                    <a:pt x="1065" y="1050"/>
                  </a:lnTo>
                  <a:lnTo>
                    <a:pt x="1067" y="1037"/>
                  </a:lnTo>
                  <a:lnTo>
                    <a:pt x="1069" y="1025"/>
                  </a:lnTo>
                  <a:lnTo>
                    <a:pt x="1069" y="1025"/>
                  </a:lnTo>
                  <a:lnTo>
                    <a:pt x="1070" y="1020"/>
                  </a:lnTo>
                  <a:lnTo>
                    <a:pt x="1070" y="1016"/>
                  </a:lnTo>
                  <a:lnTo>
                    <a:pt x="1070" y="1016"/>
                  </a:lnTo>
                  <a:lnTo>
                    <a:pt x="1070" y="1011"/>
                  </a:lnTo>
                  <a:lnTo>
                    <a:pt x="1071" y="1007"/>
                  </a:lnTo>
                  <a:lnTo>
                    <a:pt x="1072" y="1003"/>
                  </a:lnTo>
                  <a:lnTo>
                    <a:pt x="1075" y="1000"/>
                  </a:lnTo>
                  <a:lnTo>
                    <a:pt x="1075" y="1000"/>
                  </a:lnTo>
                  <a:lnTo>
                    <a:pt x="1078" y="995"/>
                  </a:lnTo>
                  <a:lnTo>
                    <a:pt x="1080" y="991"/>
                  </a:lnTo>
                  <a:lnTo>
                    <a:pt x="1081" y="986"/>
                  </a:lnTo>
                  <a:lnTo>
                    <a:pt x="1081" y="981"/>
                  </a:lnTo>
                  <a:lnTo>
                    <a:pt x="1081" y="981"/>
                  </a:lnTo>
                  <a:lnTo>
                    <a:pt x="1081" y="968"/>
                  </a:lnTo>
                  <a:lnTo>
                    <a:pt x="1079" y="955"/>
                  </a:lnTo>
                  <a:lnTo>
                    <a:pt x="1075" y="943"/>
                  </a:lnTo>
                  <a:lnTo>
                    <a:pt x="1069" y="931"/>
                  </a:lnTo>
                  <a:lnTo>
                    <a:pt x="1069" y="931"/>
                  </a:lnTo>
                  <a:lnTo>
                    <a:pt x="1064" y="923"/>
                  </a:lnTo>
                  <a:lnTo>
                    <a:pt x="1057" y="917"/>
                  </a:lnTo>
                  <a:lnTo>
                    <a:pt x="1049" y="913"/>
                  </a:lnTo>
                  <a:lnTo>
                    <a:pt x="1040" y="910"/>
                  </a:lnTo>
                  <a:lnTo>
                    <a:pt x="1040" y="910"/>
                  </a:lnTo>
                  <a:lnTo>
                    <a:pt x="1036" y="910"/>
                  </a:lnTo>
                  <a:lnTo>
                    <a:pt x="1036" y="910"/>
                  </a:lnTo>
                  <a:lnTo>
                    <a:pt x="1034" y="910"/>
                  </a:lnTo>
                  <a:lnTo>
                    <a:pt x="1032" y="910"/>
                  </a:lnTo>
                  <a:lnTo>
                    <a:pt x="1030" y="907"/>
                  </a:lnTo>
                  <a:lnTo>
                    <a:pt x="1030" y="907"/>
                  </a:lnTo>
                  <a:lnTo>
                    <a:pt x="1023" y="899"/>
                  </a:lnTo>
                  <a:lnTo>
                    <a:pt x="1023" y="899"/>
                  </a:lnTo>
                  <a:lnTo>
                    <a:pt x="1023" y="891"/>
                  </a:lnTo>
                  <a:lnTo>
                    <a:pt x="1021" y="884"/>
                  </a:lnTo>
                  <a:lnTo>
                    <a:pt x="1018" y="877"/>
                  </a:lnTo>
                  <a:lnTo>
                    <a:pt x="1015" y="870"/>
                  </a:lnTo>
                  <a:lnTo>
                    <a:pt x="1015" y="870"/>
                  </a:lnTo>
                  <a:lnTo>
                    <a:pt x="1002" y="843"/>
                  </a:lnTo>
                  <a:lnTo>
                    <a:pt x="990" y="817"/>
                  </a:lnTo>
                  <a:lnTo>
                    <a:pt x="990" y="817"/>
                  </a:lnTo>
                  <a:lnTo>
                    <a:pt x="981" y="796"/>
                  </a:lnTo>
                  <a:lnTo>
                    <a:pt x="981" y="796"/>
                  </a:lnTo>
                  <a:lnTo>
                    <a:pt x="1006" y="760"/>
                  </a:lnTo>
                  <a:lnTo>
                    <a:pt x="1006" y="760"/>
                  </a:lnTo>
                  <a:lnTo>
                    <a:pt x="1003" y="760"/>
                  </a:lnTo>
                  <a:lnTo>
                    <a:pt x="1001" y="761"/>
                  </a:lnTo>
                  <a:lnTo>
                    <a:pt x="998" y="764"/>
                  </a:lnTo>
                  <a:lnTo>
                    <a:pt x="998" y="764"/>
                  </a:lnTo>
                  <a:lnTo>
                    <a:pt x="990" y="775"/>
                  </a:lnTo>
                  <a:lnTo>
                    <a:pt x="982" y="786"/>
                  </a:lnTo>
                  <a:lnTo>
                    <a:pt x="982" y="786"/>
                  </a:lnTo>
                  <a:lnTo>
                    <a:pt x="976" y="793"/>
                  </a:lnTo>
                  <a:lnTo>
                    <a:pt x="969" y="799"/>
                  </a:lnTo>
                  <a:lnTo>
                    <a:pt x="969" y="799"/>
                  </a:lnTo>
                  <a:lnTo>
                    <a:pt x="948" y="817"/>
                  </a:lnTo>
                  <a:lnTo>
                    <a:pt x="926" y="835"/>
                  </a:lnTo>
                  <a:lnTo>
                    <a:pt x="926" y="835"/>
                  </a:lnTo>
                  <a:lnTo>
                    <a:pt x="918" y="840"/>
                  </a:lnTo>
                  <a:lnTo>
                    <a:pt x="910" y="846"/>
                  </a:lnTo>
                  <a:lnTo>
                    <a:pt x="902" y="850"/>
                  </a:lnTo>
                  <a:lnTo>
                    <a:pt x="893" y="854"/>
                  </a:lnTo>
                  <a:lnTo>
                    <a:pt x="893" y="854"/>
                  </a:lnTo>
                  <a:lnTo>
                    <a:pt x="874" y="861"/>
                  </a:lnTo>
                  <a:lnTo>
                    <a:pt x="855" y="867"/>
                  </a:lnTo>
                  <a:lnTo>
                    <a:pt x="855" y="867"/>
                  </a:lnTo>
                  <a:lnTo>
                    <a:pt x="827" y="873"/>
                  </a:lnTo>
                  <a:lnTo>
                    <a:pt x="800" y="879"/>
                  </a:lnTo>
                  <a:lnTo>
                    <a:pt x="800" y="879"/>
                  </a:lnTo>
                  <a:lnTo>
                    <a:pt x="788" y="880"/>
                  </a:lnTo>
                  <a:lnTo>
                    <a:pt x="776" y="881"/>
                  </a:lnTo>
                  <a:lnTo>
                    <a:pt x="776" y="881"/>
                  </a:lnTo>
                  <a:lnTo>
                    <a:pt x="759" y="882"/>
                  </a:lnTo>
                  <a:lnTo>
                    <a:pt x="759" y="882"/>
                  </a:lnTo>
                  <a:lnTo>
                    <a:pt x="739" y="881"/>
                  </a:lnTo>
                  <a:lnTo>
                    <a:pt x="720" y="879"/>
                  </a:lnTo>
                  <a:lnTo>
                    <a:pt x="701" y="875"/>
                  </a:lnTo>
                  <a:lnTo>
                    <a:pt x="682" y="869"/>
                  </a:lnTo>
                  <a:lnTo>
                    <a:pt x="682" y="869"/>
                  </a:lnTo>
                  <a:lnTo>
                    <a:pt x="671" y="865"/>
                  </a:lnTo>
                  <a:lnTo>
                    <a:pt x="659" y="862"/>
                  </a:lnTo>
                  <a:lnTo>
                    <a:pt x="648" y="859"/>
                  </a:lnTo>
                  <a:lnTo>
                    <a:pt x="637" y="855"/>
                  </a:lnTo>
                  <a:lnTo>
                    <a:pt x="637" y="855"/>
                  </a:lnTo>
                  <a:lnTo>
                    <a:pt x="615" y="846"/>
                  </a:lnTo>
                  <a:lnTo>
                    <a:pt x="592" y="835"/>
                  </a:lnTo>
                  <a:lnTo>
                    <a:pt x="592" y="835"/>
                  </a:lnTo>
                  <a:lnTo>
                    <a:pt x="587" y="832"/>
                  </a:lnTo>
                  <a:lnTo>
                    <a:pt x="585" y="828"/>
                  </a:lnTo>
                  <a:lnTo>
                    <a:pt x="585" y="824"/>
                  </a:lnTo>
                  <a:lnTo>
                    <a:pt x="586" y="819"/>
                  </a:lnTo>
                  <a:lnTo>
                    <a:pt x="586" y="819"/>
                  </a:lnTo>
                  <a:lnTo>
                    <a:pt x="588" y="812"/>
                  </a:lnTo>
                  <a:lnTo>
                    <a:pt x="589" y="805"/>
                  </a:lnTo>
                  <a:lnTo>
                    <a:pt x="589" y="790"/>
                  </a:lnTo>
                  <a:lnTo>
                    <a:pt x="589" y="790"/>
                  </a:lnTo>
                  <a:lnTo>
                    <a:pt x="589" y="787"/>
                  </a:lnTo>
                  <a:lnTo>
                    <a:pt x="587" y="784"/>
                  </a:lnTo>
                  <a:lnTo>
                    <a:pt x="585" y="783"/>
                  </a:lnTo>
                  <a:lnTo>
                    <a:pt x="582" y="783"/>
                  </a:lnTo>
                  <a:lnTo>
                    <a:pt x="582" y="783"/>
                  </a:lnTo>
                  <a:lnTo>
                    <a:pt x="576" y="783"/>
                  </a:lnTo>
                  <a:lnTo>
                    <a:pt x="571" y="785"/>
                  </a:lnTo>
                  <a:lnTo>
                    <a:pt x="571" y="785"/>
                  </a:lnTo>
                  <a:lnTo>
                    <a:pt x="560" y="789"/>
                  </a:lnTo>
                  <a:lnTo>
                    <a:pt x="549" y="794"/>
                  </a:lnTo>
                  <a:lnTo>
                    <a:pt x="549" y="794"/>
                  </a:lnTo>
                  <a:lnTo>
                    <a:pt x="545" y="797"/>
                  </a:lnTo>
                  <a:lnTo>
                    <a:pt x="540" y="800"/>
                  </a:lnTo>
                  <a:lnTo>
                    <a:pt x="537" y="804"/>
                  </a:lnTo>
                  <a:lnTo>
                    <a:pt x="533" y="809"/>
                  </a:lnTo>
                  <a:lnTo>
                    <a:pt x="533" y="809"/>
                  </a:lnTo>
                  <a:lnTo>
                    <a:pt x="529" y="815"/>
                  </a:lnTo>
                  <a:lnTo>
                    <a:pt x="529" y="815"/>
                  </a:lnTo>
                  <a:lnTo>
                    <a:pt x="520" y="813"/>
                  </a:lnTo>
                  <a:lnTo>
                    <a:pt x="512" y="811"/>
                  </a:lnTo>
                  <a:lnTo>
                    <a:pt x="504" y="808"/>
                  </a:lnTo>
                  <a:lnTo>
                    <a:pt x="495" y="805"/>
                  </a:lnTo>
                  <a:lnTo>
                    <a:pt x="495" y="805"/>
                  </a:lnTo>
                  <a:lnTo>
                    <a:pt x="478" y="797"/>
                  </a:lnTo>
                  <a:lnTo>
                    <a:pt x="462" y="788"/>
                  </a:lnTo>
                  <a:lnTo>
                    <a:pt x="462" y="788"/>
                  </a:lnTo>
                  <a:lnTo>
                    <a:pt x="449" y="780"/>
                  </a:lnTo>
                  <a:lnTo>
                    <a:pt x="437" y="771"/>
                  </a:lnTo>
                  <a:lnTo>
                    <a:pt x="425" y="761"/>
                  </a:lnTo>
                  <a:lnTo>
                    <a:pt x="420" y="756"/>
                  </a:lnTo>
                  <a:lnTo>
                    <a:pt x="415" y="749"/>
                  </a:lnTo>
                  <a:lnTo>
                    <a:pt x="415" y="749"/>
                  </a:lnTo>
                  <a:lnTo>
                    <a:pt x="413" y="745"/>
                  </a:lnTo>
                  <a:lnTo>
                    <a:pt x="413" y="745"/>
                  </a:lnTo>
                  <a:lnTo>
                    <a:pt x="431" y="739"/>
                  </a:lnTo>
                  <a:lnTo>
                    <a:pt x="431" y="739"/>
                  </a:lnTo>
                  <a:lnTo>
                    <a:pt x="433" y="739"/>
                  </a:lnTo>
                  <a:lnTo>
                    <a:pt x="435" y="740"/>
                  </a:lnTo>
                  <a:lnTo>
                    <a:pt x="435" y="740"/>
                  </a:lnTo>
                  <a:lnTo>
                    <a:pt x="439" y="740"/>
                  </a:lnTo>
                  <a:lnTo>
                    <a:pt x="442" y="740"/>
                  </a:lnTo>
                  <a:lnTo>
                    <a:pt x="442" y="740"/>
                  </a:lnTo>
                  <a:lnTo>
                    <a:pt x="451" y="737"/>
                  </a:lnTo>
                  <a:lnTo>
                    <a:pt x="461" y="732"/>
                  </a:lnTo>
                  <a:lnTo>
                    <a:pt x="461" y="732"/>
                  </a:lnTo>
                  <a:lnTo>
                    <a:pt x="471" y="726"/>
                  </a:lnTo>
                  <a:lnTo>
                    <a:pt x="482" y="719"/>
                  </a:lnTo>
                  <a:lnTo>
                    <a:pt x="482" y="719"/>
                  </a:lnTo>
                  <a:lnTo>
                    <a:pt x="482" y="734"/>
                  </a:lnTo>
                  <a:lnTo>
                    <a:pt x="482" y="734"/>
                  </a:lnTo>
                  <a:lnTo>
                    <a:pt x="484" y="744"/>
                  </a:lnTo>
                  <a:lnTo>
                    <a:pt x="485" y="749"/>
                  </a:lnTo>
                  <a:lnTo>
                    <a:pt x="487" y="754"/>
                  </a:lnTo>
                  <a:lnTo>
                    <a:pt x="490" y="758"/>
                  </a:lnTo>
                  <a:lnTo>
                    <a:pt x="493" y="762"/>
                  </a:lnTo>
                  <a:lnTo>
                    <a:pt x="496" y="765"/>
                  </a:lnTo>
                  <a:lnTo>
                    <a:pt x="501" y="769"/>
                  </a:lnTo>
                  <a:lnTo>
                    <a:pt x="501" y="769"/>
                  </a:lnTo>
                  <a:lnTo>
                    <a:pt x="502" y="770"/>
                  </a:lnTo>
                  <a:lnTo>
                    <a:pt x="503" y="770"/>
                  </a:lnTo>
                  <a:lnTo>
                    <a:pt x="503" y="770"/>
                  </a:lnTo>
                  <a:lnTo>
                    <a:pt x="514" y="771"/>
                  </a:lnTo>
                  <a:lnTo>
                    <a:pt x="519" y="771"/>
                  </a:lnTo>
                  <a:lnTo>
                    <a:pt x="525" y="770"/>
                  </a:lnTo>
                  <a:lnTo>
                    <a:pt x="525" y="770"/>
                  </a:lnTo>
                  <a:lnTo>
                    <a:pt x="533" y="767"/>
                  </a:lnTo>
                  <a:lnTo>
                    <a:pt x="540" y="764"/>
                  </a:lnTo>
                  <a:lnTo>
                    <a:pt x="547" y="759"/>
                  </a:lnTo>
                  <a:lnTo>
                    <a:pt x="554" y="754"/>
                  </a:lnTo>
                  <a:lnTo>
                    <a:pt x="554" y="754"/>
                  </a:lnTo>
                  <a:lnTo>
                    <a:pt x="556" y="752"/>
                  </a:lnTo>
                  <a:lnTo>
                    <a:pt x="556" y="750"/>
                  </a:lnTo>
                  <a:lnTo>
                    <a:pt x="556" y="750"/>
                  </a:lnTo>
                  <a:lnTo>
                    <a:pt x="555" y="748"/>
                  </a:lnTo>
                  <a:lnTo>
                    <a:pt x="553" y="748"/>
                  </a:lnTo>
                  <a:lnTo>
                    <a:pt x="551" y="750"/>
                  </a:lnTo>
                  <a:lnTo>
                    <a:pt x="551" y="750"/>
                  </a:lnTo>
                  <a:lnTo>
                    <a:pt x="542" y="755"/>
                  </a:lnTo>
                  <a:lnTo>
                    <a:pt x="534" y="760"/>
                  </a:lnTo>
                  <a:lnTo>
                    <a:pt x="534" y="760"/>
                  </a:lnTo>
                  <a:lnTo>
                    <a:pt x="524" y="764"/>
                  </a:lnTo>
                  <a:lnTo>
                    <a:pt x="519" y="766"/>
                  </a:lnTo>
                  <a:lnTo>
                    <a:pt x="514" y="766"/>
                  </a:lnTo>
                  <a:lnTo>
                    <a:pt x="514" y="766"/>
                  </a:lnTo>
                  <a:lnTo>
                    <a:pt x="508" y="765"/>
                  </a:lnTo>
                  <a:lnTo>
                    <a:pt x="503" y="763"/>
                  </a:lnTo>
                  <a:lnTo>
                    <a:pt x="499" y="760"/>
                  </a:lnTo>
                  <a:lnTo>
                    <a:pt x="495" y="756"/>
                  </a:lnTo>
                  <a:lnTo>
                    <a:pt x="495" y="756"/>
                  </a:lnTo>
                  <a:lnTo>
                    <a:pt x="490" y="749"/>
                  </a:lnTo>
                  <a:lnTo>
                    <a:pt x="488" y="742"/>
                  </a:lnTo>
                  <a:lnTo>
                    <a:pt x="487" y="734"/>
                  </a:lnTo>
                  <a:lnTo>
                    <a:pt x="488" y="727"/>
                  </a:lnTo>
                  <a:lnTo>
                    <a:pt x="488" y="727"/>
                  </a:lnTo>
                  <a:lnTo>
                    <a:pt x="490" y="718"/>
                  </a:lnTo>
                  <a:lnTo>
                    <a:pt x="492" y="710"/>
                  </a:lnTo>
                  <a:lnTo>
                    <a:pt x="492" y="710"/>
                  </a:lnTo>
                  <a:lnTo>
                    <a:pt x="493" y="707"/>
                  </a:lnTo>
                  <a:lnTo>
                    <a:pt x="490" y="703"/>
                  </a:lnTo>
                  <a:lnTo>
                    <a:pt x="490" y="703"/>
                  </a:lnTo>
                  <a:lnTo>
                    <a:pt x="485" y="710"/>
                  </a:lnTo>
                  <a:lnTo>
                    <a:pt x="480" y="715"/>
                  </a:lnTo>
                  <a:lnTo>
                    <a:pt x="475" y="719"/>
                  </a:lnTo>
                  <a:lnTo>
                    <a:pt x="469" y="723"/>
                  </a:lnTo>
                  <a:lnTo>
                    <a:pt x="456" y="729"/>
                  </a:lnTo>
                  <a:lnTo>
                    <a:pt x="442" y="735"/>
                  </a:lnTo>
                  <a:lnTo>
                    <a:pt x="442" y="735"/>
                  </a:lnTo>
                  <a:lnTo>
                    <a:pt x="441" y="734"/>
                  </a:lnTo>
                  <a:lnTo>
                    <a:pt x="441" y="734"/>
                  </a:lnTo>
                  <a:lnTo>
                    <a:pt x="450" y="728"/>
                  </a:lnTo>
                  <a:lnTo>
                    <a:pt x="450" y="728"/>
                  </a:lnTo>
                  <a:lnTo>
                    <a:pt x="455" y="725"/>
                  </a:lnTo>
                  <a:lnTo>
                    <a:pt x="460" y="721"/>
                  </a:lnTo>
                  <a:lnTo>
                    <a:pt x="463" y="717"/>
                  </a:lnTo>
                  <a:lnTo>
                    <a:pt x="466" y="712"/>
                  </a:lnTo>
                  <a:lnTo>
                    <a:pt x="469" y="707"/>
                  </a:lnTo>
                  <a:lnTo>
                    <a:pt x="470" y="701"/>
                  </a:lnTo>
                  <a:lnTo>
                    <a:pt x="471" y="695"/>
                  </a:lnTo>
                  <a:lnTo>
                    <a:pt x="472" y="689"/>
                  </a:lnTo>
                  <a:lnTo>
                    <a:pt x="472" y="689"/>
                  </a:lnTo>
                  <a:lnTo>
                    <a:pt x="472" y="680"/>
                  </a:lnTo>
                  <a:lnTo>
                    <a:pt x="470" y="671"/>
                  </a:lnTo>
                  <a:lnTo>
                    <a:pt x="467" y="662"/>
                  </a:lnTo>
                  <a:lnTo>
                    <a:pt x="463" y="654"/>
                  </a:lnTo>
                  <a:lnTo>
                    <a:pt x="463" y="654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64" y="644"/>
                  </a:lnTo>
                  <a:lnTo>
                    <a:pt x="464" y="644"/>
                  </a:lnTo>
                  <a:lnTo>
                    <a:pt x="469" y="645"/>
                  </a:lnTo>
                  <a:lnTo>
                    <a:pt x="473" y="644"/>
                  </a:lnTo>
                  <a:lnTo>
                    <a:pt x="476" y="643"/>
                  </a:lnTo>
                  <a:lnTo>
                    <a:pt x="480" y="641"/>
                  </a:lnTo>
                  <a:lnTo>
                    <a:pt x="486" y="637"/>
                  </a:lnTo>
                  <a:lnTo>
                    <a:pt x="492" y="631"/>
                  </a:lnTo>
                  <a:lnTo>
                    <a:pt x="492" y="631"/>
                  </a:lnTo>
                  <a:lnTo>
                    <a:pt x="496" y="624"/>
                  </a:lnTo>
                  <a:lnTo>
                    <a:pt x="497" y="618"/>
                  </a:lnTo>
                  <a:lnTo>
                    <a:pt x="497" y="612"/>
                  </a:lnTo>
                  <a:lnTo>
                    <a:pt x="496" y="606"/>
                  </a:lnTo>
                  <a:lnTo>
                    <a:pt x="493" y="601"/>
                  </a:lnTo>
                  <a:lnTo>
                    <a:pt x="489" y="596"/>
                  </a:lnTo>
                  <a:lnTo>
                    <a:pt x="485" y="592"/>
                  </a:lnTo>
                  <a:lnTo>
                    <a:pt x="480" y="589"/>
                  </a:lnTo>
                  <a:lnTo>
                    <a:pt x="480" y="589"/>
                  </a:lnTo>
                  <a:lnTo>
                    <a:pt x="471" y="585"/>
                  </a:lnTo>
                  <a:lnTo>
                    <a:pt x="462" y="583"/>
                  </a:lnTo>
                  <a:lnTo>
                    <a:pt x="442" y="580"/>
                  </a:lnTo>
                  <a:lnTo>
                    <a:pt x="442" y="580"/>
                  </a:lnTo>
                  <a:lnTo>
                    <a:pt x="435" y="579"/>
                  </a:lnTo>
                  <a:lnTo>
                    <a:pt x="435" y="579"/>
                  </a:lnTo>
                  <a:lnTo>
                    <a:pt x="438" y="573"/>
                  </a:lnTo>
                  <a:lnTo>
                    <a:pt x="439" y="567"/>
                  </a:lnTo>
                  <a:lnTo>
                    <a:pt x="441" y="562"/>
                  </a:lnTo>
                  <a:lnTo>
                    <a:pt x="442" y="556"/>
                  </a:lnTo>
                  <a:lnTo>
                    <a:pt x="441" y="545"/>
                  </a:lnTo>
                  <a:lnTo>
                    <a:pt x="440" y="533"/>
                  </a:lnTo>
                  <a:lnTo>
                    <a:pt x="440" y="533"/>
                  </a:lnTo>
                  <a:lnTo>
                    <a:pt x="445" y="530"/>
                  </a:lnTo>
                  <a:lnTo>
                    <a:pt x="445" y="530"/>
                  </a:lnTo>
                  <a:lnTo>
                    <a:pt x="452" y="526"/>
                  </a:lnTo>
                  <a:lnTo>
                    <a:pt x="452" y="526"/>
                  </a:lnTo>
                  <a:lnTo>
                    <a:pt x="453" y="525"/>
                  </a:lnTo>
                  <a:lnTo>
                    <a:pt x="453" y="523"/>
                  </a:lnTo>
                  <a:lnTo>
                    <a:pt x="453" y="523"/>
                  </a:lnTo>
                  <a:lnTo>
                    <a:pt x="452" y="521"/>
                  </a:lnTo>
                  <a:lnTo>
                    <a:pt x="450" y="520"/>
                  </a:lnTo>
                  <a:lnTo>
                    <a:pt x="450" y="520"/>
                  </a:lnTo>
                  <a:lnTo>
                    <a:pt x="443" y="521"/>
                  </a:lnTo>
                  <a:lnTo>
                    <a:pt x="443" y="521"/>
                  </a:lnTo>
                  <a:lnTo>
                    <a:pt x="437" y="522"/>
                  </a:lnTo>
                  <a:lnTo>
                    <a:pt x="437" y="522"/>
                  </a:lnTo>
                  <a:lnTo>
                    <a:pt x="433" y="517"/>
                  </a:lnTo>
                  <a:lnTo>
                    <a:pt x="431" y="511"/>
                  </a:lnTo>
                  <a:lnTo>
                    <a:pt x="426" y="500"/>
                  </a:lnTo>
                  <a:lnTo>
                    <a:pt x="423" y="488"/>
                  </a:lnTo>
                  <a:lnTo>
                    <a:pt x="419" y="476"/>
                  </a:lnTo>
                  <a:lnTo>
                    <a:pt x="419" y="476"/>
                  </a:lnTo>
                  <a:lnTo>
                    <a:pt x="431" y="468"/>
                  </a:lnTo>
                  <a:lnTo>
                    <a:pt x="442" y="459"/>
                  </a:lnTo>
                  <a:lnTo>
                    <a:pt x="446" y="454"/>
                  </a:lnTo>
                  <a:lnTo>
                    <a:pt x="450" y="449"/>
                  </a:lnTo>
                  <a:lnTo>
                    <a:pt x="454" y="443"/>
                  </a:lnTo>
                  <a:lnTo>
                    <a:pt x="457" y="436"/>
                  </a:lnTo>
                  <a:lnTo>
                    <a:pt x="457" y="436"/>
                  </a:lnTo>
                  <a:lnTo>
                    <a:pt x="458" y="437"/>
                  </a:lnTo>
                  <a:lnTo>
                    <a:pt x="458" y="437"/>
                  </a:lnTo>
                  <a:lnTo>
                    <a:pt x="459" y="441"/>
                  </a:lnTo>
                  <a:lnTo>
                    <a:pt x="459" y="441"/>
                  </a:lnTo>
                  <a:lnTo>
                    <a:pt x="459" y="453"/>
                  </a:lnTo>
                  <a:lnTo>
                    <a:pt x="460" y="458"/>
                  </a:lnTo>
                  <a:lnTo>
                    <a:pt x="461" y="464"/>
                  </a:lnTo>
                  <a:lnTo>
                    <a:pt x="461" y="464"/>
                  </a:lnTo>
                  <a:lnTo>
                    <a:pt x="465" y="473"/>
                  </a:lnTo>
                  <a:lnTo>
                    <a:pt x="470" y="480"/>
                  </a:lnTo>
                  <a:lnTo>
                    <a:pt x="473" y="483"/>
                  </a:lnTo>
                  <a:lnTo>
                    <a:pt x="477" y="485"/>
                  </a:lnTo>
                  <a:lnTo>
                    <a:pt x="481" y="487"/>
                  </a:lnTo>
                  <a:lnTo>
                    <a:pt x="486" y="488"/>
                  </a:lnTo>
                  <a:lnTo>
                    <a:pt x="486" y="488"/>
                  </a:lnTo>
                  <a:lnTo>
                    <a:pt x="494" y="489"/>
                  </a:lnTo>
                  <a:lnTo>
                    <a:pt x="501" y="488"/>
                  </a:lnTo>
                  <a:lnTo>
                    <a:pt x="508" y="485"/>
                  </a:lnTo>
                  <a:lnTo>
                    <a:pt x="514" y="481"/>
                  </a:lnTo>
                  <a:lnTo>
                    <a:pt x="514" y="481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22" y="490"/>
                  </a:lnTo>
                  <a:lnTo>
                    <a:pt x="527" y="501"/>
                  </a:lnTo>
                  <a:lnTo>
                    <a:pt x="527" y="501"/>
                  </a:lnTo>
                  <a:lnTo>
                    <a:pt x="531" y="506"/>
                  </a:lnTo>
                  <a:lnTo>
                    <a:pt x="536" y="511"/>
                  </a:lnTo>
                  <a:lnTo>
                    <a:pt x="542" y="513"/>
                  </a:lnTo>
                  <a:lnTo>
                    <a:pt x="549" y="515"/>
                  </a:lnTo>
                  <a:lnTo>
                    <a:pt x="549" y="515"/>
                  </a:lnTo>
                  <a:lnTo>
                    <a:pt x="552" y="515"/>
                  </a:lnTo>
                  <a:lnTo>
                    <a:pt x="555" y="515"/>
                  </a:lnTo>
                  <a:lnTo>
                    <a:pt x="561" y="513"/>
                  </a:lnTo>
                  <a:lnTo>
                    <a:pt x="561" y="513"/>
                  </a:lnTo>
                  <a:lnTo>
                    <a:pt x="568" y="510"/>
                  </a:lnTo>
                  <a:lnTo>
                    <a:pt x="575" y="506"/>
                  </a:lnTo>
                  <a:lnTo>
                    <a:pt x="575" y="506"/>
                  </a:lnTo>
                  <a:lnTo>
                    <a:pt x="578" y="514"/>
                  </a:lnTo>
                  <a:lnTo>
                    <a:pt x="578" y="514"/>
                  </a:lnTo>
                  <a:lnTo>
                    <a:pt x="581" y="521"/>
                  </a:lnTo>
                  <a:lnTo>
                    <a:pt x="585" y="527"/>
                  </a:lnTo>
                  <a:lnTo>
                    <a:pt x="589" y="533"/>
                  </a:lnTo>
                  <a:lnTo>
                    <a:pt x="595" y="538"/>
                  </a:lnTo>
                  <a:lnTo>
                    <a:pt x="595" y="538"/>
                  </a:lnTo>
                  <a:lnTo>
                    <a:pt x="602" y="544"/>
                  </a:lnTo>
                  <a:lnTo>
                    <a:pt x="609" y="551"/>
                  </a:lnTo>
                  <a:lnTo>
                    <a:pt x="609" y="551"/>
                  </a:lnTo>
                  <a:lnTo>
                    <a:pt x="601" y="553"/>
                  </a:lnTo>
                  <a:lnTo>
                    <a:pt x="593" y="556"/>
                  </a:lnTo>
                  <a:lnTo>
                    <a:pt x="593" y="556"/>
                  </a:lnTo>
                  <a:lnTo>
                    <a:pt x="591" y="556"/>
                  </a:lnTo>
                  <a:lnTo>
                    <a:pt x="589" y="558"/>
                  </a:lnTo>
                  <a:lnTo>
                    <a:pt x="588" y="560"/>
                  </a:lnTo>
                  <a:lnTo>
                    <a:pt x="588" y="562"/>
                  </a:lnTo>
                  <a:lnTo>
                    <a:pt x="588" y="562"/>
                  </a:lnTo>
                  <a:lnTo>
                    <a:pt x="589" y="589"/>
                  </a:lnTo>
                  <a:lnTo>
                    <a:pt x="589" y="589"/>
                  </a:lnTo>
                  <a:lnTo>
                    <a:pt x="590" y="611"/>
                  </a:lnTo>
                  <a:lnTo>
                    <a:pt x="590" y="611"/>
                  </a:lnTo>
                  <a:lnTo>
                    <a:pt x="590" y="652"/>
                  </a:lnTo>
                  <a:lnTo>
                    <a:pt x="590" y="652"/>
                  </a:lnTo>
                  <a:lnTo>
                    <a:pt x="586" y="651"/>
                  </a:lnTo>
                  <a:lnTo>
                    <a:pt x="582" y="650"/>
                  </a:lnTo>
                  <a:lnTo>
                    <a:pt x="579" y="650"/>
                  </a:lnTo>
                  <a:lnTo>
                    <a:pt x="577" y="650"/>
                  </a:lnTo>
                  <a:lnTo>
                    <a:pt x="575" y="651"/>
                  </a:lnTo>
                  <a:lnTo>
                    <a:pt x="575" y="651"/>
                  </a:lnTo>
                  <a:lnTo>
                    <a:pt x="583" y="655"/>
                  </a:lnTo>
                  <a:lnTo>
                    <a:pt x="592" y="660"/>
                  </a:lnTo>
                  <a:lnTo>
                    <a:pt x="595" y="662"/>
                  </a:lnTo>
                  <a:lnTo>
                    <a:pt x="599" y="665"/>
                  </a:lnTo>
                  <a:lnTo>
                    <a:pt x="602" y="669"/>
                  </a:lnTo>
                  <a:lnTo>
                    <a:pt x="604" y="674"/>
                  </a:lnTo>
                  <a:lnTo>
                    <a:pt x="604" y="674"/>
                  </a:lnTo>
                  <a:lnTo>
                    <a:pt x="599" y="676"/>
                  </a:lnTo>
                  <a:lnTo>
                    <a:pt x="599" y="676"/>
                  </a:lnTo>
                  <a:lnTo>
                    <a:pt x="594" y="677"/>
                  </a:lnTo>
                  <a:lnTo>
                    <a:pt x="589" y="680"/>
                  </a:lnTo>
                  <a:lnTo>
                    <a:pt x="582" y="686"/>
                  </a:lnTo>
                  <a:lnTo>
                    <a:pt x="582" y="686"/>
                  </a:lnTo>
                  <a:lnTo>
                    <a:pt x="580" y="688"/>
                  </a:lnTo>
                  <a:lnTo>
                    <a:pt x="579" y="690"/>
                  </a:lnTo>
                  <a:lnTo>
                    <a:pt x="579" y="694"/>
                  </a:lnTo>
                  <a:lnTo>
                    <a:pt x="580" y="699"/>
                  </a:lnTo>
                  <a:lnTo>
                    <a:pt x="581" y="700"/>
                  </a:lnTo>
                  <a:lnTo>
                    <a:pt x="582" y="702"/>
                  </a:lnTo>
                  <a:lnTo>
                    <a:pt x="582" y="702"/>
                  </a:lnTo>
                  <a:lnTo>
                    <a:pt x="592" y="706"/>
                  </a:lnTo>
                  <a:lnTo>
                    <a:pt x="602" y="709"/>
                  </a:lnTo>
                  <a:lnTo>
                    <a:pt x="602" y="709"/>
                  </a:lnTo>
                  <a:lnTo>
                    <a:pt x="604" y="709"/>
                  </a:lnTo>
                  <a:lnTo>
                    <a:pt x="606" y="707"/>
                  </a:lnTo>
                  <a:lnTo>
                    <a:pt x="606" y="707"/>
                  </a:lnTo>
                  <a:lnTo>
                    <a:pt x="590" y="701"/>
                  </a:lnTo>
                  <a:lnTo>
                    <a:pt x="590" y="701"/>
                  </a:lnTo>
                  <a:lnTo>
                    <a:pt x="586" y="699"/>
                  </a:lnTo>
                  <a:lnTo>
                    <a:pt x="584" y="697"/>
                  </a:lnTo>
                  <a:lnTo>
                    <a:pt x="583" y="694"/>
                  </a:lnTo>
                  <a:lnTo>
                    <a:pt x="583" y="694"/>
                  </a:lnTo>
                  <a:lnTo>
                    <a:pt x="583" y="691"/>
                  </a:lnTo>
                  <a:lnTo>
                    <a:pt x="585" y="689"/>
                  </a:lnTo>
                  <a:lnTo>
                    <a:pt x="587" y="687"/>
                  </a:lnTo>
                  <a:lnTo>
                    <a:pt x="589" y="685"/>
                  </a:lnTo>
                  <a:lnTo>
                    <a:pt x="589" y="685"/>
                  </a:lnTo>
                  <a:lnTo>
                    <a:pt x="596" y="681"/>
                  </a:lnTo>
                  <a:lnTo>
                    <a:pt x="604" y="678"/>
                  </a:lnTo>
                  <a:lnTo>
                    <a:pt x="620" y="673"/>
                  </a:lnTo>
                  <a:lnTo>
                    <a:pt x="620" y="673"/>
                  </a:lnTo>
                  <a:lnTo>
                    <a:pt x="631" y="670"/>
                  </a:lnTo>
                  <a:lnTo>
                    <a:pt x="642" y="669"/>
                  </a:lnTo>
                  <a:lnTo>
                    <a:pt x="653" y="668"/>
                  </a:lnTo>
                  <a:lnTo>
                    <a:pt x="665" y="667"/>
                  </a:lnTo>
                  <a:lnTo>
                    <a:pt x="665" y="667"/>
                  </a:lnTo>
                  <a:lnTo>
                    <a:pt x="681" y="665"/>
                  </a:lnTo>
                  <a:lnTo>
                    <a:pt x="681" y="665"/>
                  </a:lnTo>
                  <a:lnTo>
                    <a:pt x="707" y="663"/>
                  </a:lnTo>
                  <a:lnTo>
                    <a:pt x="707" y="663"/>
                  </a:lnTo>
                  <a:lnTo>
                    <a:pt x="704" y="661"/>
                  </a:lnTo>
                  <a:lnTo>
                    <a:pt x="703" y="661"/>
                  </a:lnTo>
                  <a:lnTo>
                    <a:pt x="703" y="661"/>
                  </a:lnTo>
                  <a:lnTo>
                    <a:pt x="674" y="662"/>
                  </a:lnTo>
                  <a:lnTo>
                    <a:pt x="674" y="662"/>
                  </a:lnTo>
                  <a:lnTo>
                    <a:pt x="655" y="663"/>
                  </a:lnTo>
                  <a:lnTo>
                    <a:pt x="655" y="663"/>
                  </a:lnTo>
                  <a:lnTo>
                    <a:pt x="655" y="651"/>
                  </a:lnTo>
                  <a:lnTo>
                    <a:pt x="654" y="638"/>
                  </a:lnTo>
                  <a:lnTo>
                    <a:pt x="653" y="626"/>
                  </a:lnTo>
                  <a:lnTo>
                    <a:pt x="652" y="614"/>
                  </a:lnTo>
                  <a:lnTo>
                    <a:pt x="652" y="614"/>
                  </a:lnTo>
                  <a:lnTo>
                    <a:pt x="652" y="602"/>
                  </a:lnTo>
                  <a:lnTo>
                    <a:pt x="651" y="590"/>
                  </a:lnTo>
                  <a:lnTo>
                    <a:pt x="650" y="566"/>
                  </a:lnTo>
                  <a:lnTo>
                    <a:pt x="650" y="566"/>
                  </a:lnTo>
                  <a:lnTo>
                    <a:pt x="650" y="548"/>
                  </a:lnTo>
                  <a:lnTo>
                    <a:pt x="650" y="548"/>
                  </a:lnTo>
                  <a:lnTo>
                    <a:pt x="650" y="543"/>
                  </a:lnTo>
                  <a:lnTo>
                    <a:pt x="649" y="541"/>
                  </a:lnTo>
                  <a:lnTo>
                    <a:pt x="647" y="539"/>
                  </a:lnTo>
                  <a:lnTo>
                    <a:pt x="647" y="539"/>
                  </a:lnTo>
                  <a:lnTo>
                    <a:pt x="645" y="538"/>
                  </a:lnTo>
                  <a:lnTo>
                    <a:pt x="642" y="539"/>
                  </a:lnTo>
                  <a:lnTo>
                    <a:pt x="638" y="542"/>
                  </a:lnTo>
                  <a:lnTo>
                    <a:pt x="638" y="542"/>
                  </a:lnTo>
                  <a:lnTo>
                    <a:pt x="635" y="544"/>
                  </a:lnTo>
                  <a:lnTo>
                    <a:pt x="631" y="545"/>
                  </a:lnTo>
                  <a:lnTo>
                    <a:pt x="631" y="545"/>
                  </a:lnTo>
                  <a:lnTo>
                    <a:pt x="654" y="517"/>
                  </a:lnTo>
                  <a:lnTo>
                    <a:pt x="654" y="517"/>
                  </a:lnTo>
                  <a:lnTo>
                    <a:pt x="657" y="520"/>
                  </a:lnTo>
                  <a:lnTo>
                    <a:pt x="657" y="520"/>
                  </a:lnTo>
                  <a:lnTo>
                    <a:pt x="660" y="524"/>
                  </a:lnTo>
                  <a:lnTo>
                    <a:pt x="663" y="527"/>
                  </a:lnTo>
                  <a:lnTo>
                    <a:pt x="667" y="530"/>
                  </a:lnTo>
                  <a:lnTo>
                    <a:pt x="671" y="532"/>
                  </a:lnTo>
                  <a:lnTo>
                    <a:pt x="676" y="533"/>
                  </a:lnTo>
                  <a:lnTo>
                    <a:pt x="680" y="533"/>
                  </a:lnTo>
                  <a:lnTo>
                    <a:pt x="685" y="532"/>
                  </a:lnTo>
                  <a:lnTo>
                    <a:pt x="690" y="531"/>
                  </a:lnTo>
                  <a:lnTo>
                    <a:pt x="690" y="531"/>
                  </a:lnTo>
                  <a:lnTo>
                    <a:pt x="698" y="528"/>
                  </a:lnTo>
                  <a:lnTo>
                    <a:pt x="706" y="523"/>
                  </a:lnTo>
                  <a:lnTo>
                    <a:pt x="712" y="516"/>
                  </a:lnTo>
                  <a:lnTo>
                    <a:pt x="717" y="508"/>
                  </a:lnTo>
                  <a:lnTo>
                    <a:pt x="717" y="508"/>
                  </a:lnTo>
                  <a:lnTo>
                    <a:pt x="718" y="503"/>
                  </a:lnTo>
                  <a:lnTo>
                    <a:pt x="719" y="498"/>
                  </a:lnTo>
                  <a:lnTo>
                    <a:pt x="719" y="498"/>
                  </a:lnTo>
                  <a:lnTo>
                    <a:pt x="719" y="487"/>
                  </a:lnTo>
                  <a:lnTo>
                    <a:pt x="719" y="487"/>
                  </a:lnTo>
                  <a:lnTo>
                    <a:pt x="724" y="495"/>
                  </a:lnTo>
                  <a:lnTo>
                    <a:pt x="730" y="502"/>
                  </a:lnTo>
                  <a:lnTo>
                    <a:pt x="730" y="502"/>
                  </a:lnTo>
                  <a:lnTo>
                    <a:pt x="737" y="507"/>
                  </a:lnTo>
                  <a:lnTo>
                    <a:pt x="744" y="511"/>
                  </a:lnTo>
                  <a:lnTo>
                    <a:pt x="751" y="512"/>
                  </a:lnTo>
                  <a:lnTo>
                    <a:pt x="759" y="511"/>
                  </a:lnTo>
                  <a:lnTo>
                    <a:pt x="759" y="511"/>
                  </a:lnTo>
                  <a:lnTo>
                    <a:pt x="766" y="509"/>
                  </a:lnTo>
                  <a:lnTo>
                    <a:pt x="772" y="505"/>
                  </a:lnTo>
                  <a:lnTo>
                    <a:pt x="777" y="499"/>
                  </a:lnTo>
                  <a:lnTo>
                    <a:pt x="781" y="492"/>
                  </a:lnTo>
                  <a:lnTo>
                    <a:pt x="781" y="492"/>
                  </a:lnTo>
                  <a:lnTo>
                    <a:pt x="784" y="483"/>
                  </a:lnTo>
                  <a:lnTo>
                    <a:pt x="785" y="474"/>
                  </a:lnTo>
                  <a:lnTo>
                    <a:pt x="784" y="464"/>
                  </a:lnTo>
                  <a:lnTo>
                    <a:pt x="781" y="455"/>
                  </a:lnTo>
                  <a:lnTo>
                    <a:pt x="781" y="455"/>
                  </a:lnTo>
                  <a:lnTo>
                    <a:pt x="777" y="448"/>
                  </a:lnTo>
                  <a:lnTo>
                    <a:pt x="772" y="443"/>
                  </a:lnTo>
                  <a:lnTo>
                    <a:pt x="766" y="439"/>
                  </a:lnTo>
                  <a:lnTo>
                    <a:pt x="759" y="436"/>
                  </a:lnTo>
                  <a:lnTo>
                    <a:pt x="759" y="436"/>
                  </a:lnTo>
                  <a:lnTo>
                    <a:pt x="750" y="436"/>
                  </a:lnTo>
                  <a:lnTo>
                    <a:pt x="743" y="438"/>
                  </a:lnTo>
                  <a:lnTo>
                    <a:pt x="736" y="441"/>
                  </a:lnTo>
                  <a:lnTo>
                    <a:pt x="730" y="447"/>
                  </a:lnTo>
                  <a:lnTo>
                    <a:pt x="730" y="447"/>
                  </a:lnTo>
                  <a:lnTo>
                    <a:pt x="725" y="455"/>
                  </a:lnTo>
                  <a:lnTo>
                    <a:pt x="721" y="463"/>
                  </a:lnTo>
                  <a:lnTo>
                    <a:pt x="719" y="471"/>
                  </a:lnTo>
                  <a:lnTo>
                    <a:pt x="718" y="481"/>
                  </a:lnTo>
                  <a:lnTo>
                    <a:pt x="718" y="481"/>
                  </a:lnTo>
                  <a:lnTo>
                    <a:pt x="714" y="471"/>
                  </a:lnTo>
                  <a:lnTo>
                    <a:pt x="712" y="467"/>
                  </a:lnTo>
                  <a:lnTo>
                    <a:pt x="709" y="463"/>
                  </a:lnTo>
                  <a:lnTo>
                    <a:pt x="706" y="459"/>
                  </a:lnTo>
                  <a:lnTo>
                    <a:pt x="702" y="457"/>
                  </a:lnTo>
                  <a:lnTo>
                    <a:pt x="698" y="455"/>
                  </a:lnTo>
                  <a:lnTo>
                    <a:pt x="692" y="454"/>
                  </a:lnTo>
                  <a:lnTo>
                    <a:pt x="692" y="454"/>
                  </a:lnTo>
                  <a:lnTo>
                    <a:pt x="681" y="454"/>
                  </a:lnTo>
                  <a:lnTo>
                    <a:pt x="676" y="454"/>
                  </a:lnTo>
                  <a:lnTo>
                    <a:pt x="672" y="456"/>
                  </a:lnTo>
                  <a:lnTo>
                    <a:pt x="667" y="458"/>
                  </a:lnTo>
                  <a:lnTo>
                    <a:pt x="663" y="460"/>
                  </a:lnTo>
                  <a:lnTo>
                    <a:pt x="660" y="464"/>
                  </a:lnTo>
                  <a:lnTo>
                    <a:pt x="657" y="469"/>
                  </a:lnTo>
                  <a:lnTo>
                    <a:pt x="657" y="469"/>
                  </a:lnTo>
                  <a:lnTo>
                    <a:pt x="655" y="468"/>
                  </a:lnTo>
                  <a:lnTo>
                    <a:pt x="655" y="468"/>
                  </a:lnTo>
                  <a:lnTo>
                    <a:pt x="630" y="426"/>
                  </a:lnTo>
                  <a:lnTo>
                    <a:pt x="630" y="426"/>
                  </a:lnTo>
                  <a:lnTo>
                    <a:pt x="625" y="415"/>
                  </a:lnTo>
                  <a:lnTo>
                    <a:pt x="622" y="409"/>
                  </a:lnTo>
                  <a:lnTo>
                    <a:pt x="621" y="403"/>
                  </a:lnTo>
                  <a:lnTo>
                    <a:pt x="621" y="403"/>
                  </a:lnTo>
                  <a:lnTo>
                    <a:pt x="620" y="401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5" y="398"/>
                  </a:lnTo>
                  <a:lnTo>
                    <a:pt x="613" y="400"/>
                  </a:lnTo>
                  <a:lnTo>
                    <a:pt x="612" y="401"/>
                  </a:lnTo>
                  <a:lnTo>
                    <a:pt x="611" y="404"/>
                  </a:lnTo>
                  <a:lnTo>
                    <a:pt x="611" y="404"/>
                  </a:lnTo>
                  <a:lnTo>
                    <a:pt x="608" y="413"/>
                  </a:lnTo>
                  <a:lnTo>
                    <a:pt x="603" y="421"/>
                  </a:lnTo>
                  <a:lnTo>
                    <a:pt x="597" y="428"/>
                  </a:lnTo>
                  <a:lnTo>
                    <a:pt x="591" y="435"/>
                  </a:lnTo>
                  <a:lnTo>
                    <a:pt x="591" y="435"/>
                  </a:lnTo>
                  <a:lnTo>
                    <a:pt x="584" y="442"/>
                  </a:lnTo>
                  <a:lnTo>
                    <a:pt x="578" y="450"/>
                  </a:lnTo>
                  <a:lnTo>
                    <a:pt x="578" y="450"/>
                  </a:lnTo>
                  <a:lnTo>
                    <a:pt x="572" y="446"/>
                  </a:lnTo>
                  <a:lnTo>
                    <a:pt x="566" y="442"/>
                  </a:lnTo>
                  <a:lnTo>
                    <a:pt x="560" y="440"/>
                  </a:lnTo>
                  <a:lnTo>
                    <a:pt x="554" y="439"/>
                  </a:lnTo>
                  <a:lnTo>
                    <a:pt x="548" y="440"/>
                  </a:lnTo>
                  <a:lnTo>
                    <a:pt x="541" y="441"/>
                  </a:lnTo>
                  <a:lnTo>
                    <a:pt x="534" y="444"/>
                  </a:lnTo>
                  <a:lnTo>
                    <a:pt x="528" y="448"/>
                  </a:lnTo>
                  <a:lnTo>
                    <a:pt x="528" y="448"/>
                  </a:lnTo>
                  <a:lnTo>
                    <a:pt x="526" y="439"/>
                  </a:lnTo>
                  <a:lnTo>
                    <a:pt x="523" y="430"/>
                  </a:lnTo>
                  <a:lnTo>
                    <a:pt x="521" y="426"/>
                  </a:lnTo>
                  <a:lnTo>
                    <a:pt x="518" y="422"/>
                  </a:lnTo>
                  <a:lnTo>
                    <a:pt x="515" y="418"/>
                  </a:lnTo>
                  <a:lnTo>
                    <a:pt x="511" y="415"/>
                  </a:lnTo>
                  <a:lnTo>
                    <a:pt x="511" y="415"/>
                  </a:lnTo>
                  <a:lnTo>
                    <a:pt x="507" y="413"/>
                  </a:lnTo>
                  <a:lnTo>
                    <a:pt x="502" y="411"/>
                  </a:lnTo>
                  <a:lnTo>
                    <a:pt x="498" y="410"/>
                  </a:lnTo>
                  <a:lnTo>
                    <a:pt x="493" y="409"/>
                  </a:lnTo>
                  <a:lnTo>
                    <a:pt x="484" y="410"/>
                  </a:lnTo>
                  <a:lnTo>
                    <a:pt x="475" y="412"/>
                  </a:lnTo>
                  <a:lnTo>
                    <a:pt x="475" y="412"/>
                  </a:lnTo>
                  <a:lnTo>
                    <a:pt x="475" y="401"/>
                  </a:lnTo>
                  <a:lnTo>
                    <a:pt x="473" y="390"/>
                  </a:lnTo>
                  <a:lnTo>
                    <a:pt x="473" y="390"/>
                  </a:lnTo>
                  <a:lnTo>
                    <a:pt x="470" y="382"/>
                  </a:lnTo>
                  <a:lnTo>
                    <a:pt x="466" y="376"/>
                  </a:lnTo>
                  <a:lnTo>
                    <a:pt x="460" y="371"/>
                  </a:lnTo>
                  <a:lnTo>
                    <a:pt x="454" y="368"/>
                  </a:lnTo>
                  <a:lnTo>
                    <a:pt x="454" y="368"/>
                  </a:lnTo>
                  <a:lnTo>
                    <a:pt x="447" y="366"/>
                  </a:lnTo>
                  <a:lnTo>
                    <a:pt x="440" y="366"/>
                  </a:lnTo>
                  <a:lnTo>
                    <a:pt x="433" y="368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4" y="373"/>
                  </a:lnTo>
                  <a:lnTo>
                    <a:pt x="424" y="373"/>
                  </a:lnTo>
                  <a:lnTo>
                    <a:pt x="423" y="373"/>
                  </a:lnTo>
                  <a:lnTo>
                    <a:pt x="423" y="373"/>
                  </a:lnTo>
                  <a:lnTo>
                    <a:pt x="423" y="363"/>
                  </a:lnTo>
                  <a:lnTo>
                    <a:pt x="422" y="354"/>
                  </a:lnTo>
                  <a:lnTo>
                    <a:pt x="422" y="354"/>
                  </a:lnTo>
                  <a:lnTo>
                    <a:pt x="419" y="343"/>
                  </a:lnTo>
                  <a:lnTo>
                    <a:pt x="417" y="339"/>
                  </a:lnTo>
                  <a:lnTo>
                    <a:pt x="415" y="334"/>
                  </a:lnTo>
                  <a:lnTo>
                    <a:pt x="415" y="334"/>
                  </a:lnTo>
                  <a:lnTo>
                    <a:pt x="411" y="330"/>
                  </a:lnTo>
                  <a:lnTo>
                    <a:pt x="407" y="327"/>
                  </a:lnTo>
                  <a:lnTo>
                    <a:pt x="403" y="324"/>
                  </a:lnTo>
                  <a:lnTo>
                    <a:pt x="398" y="323"/>
                  </a:lnTo>
                  <a:lnTo>
                    <a:pt x="394" y="322"/>
                  </a:lnTo>
                  <a:lnTo>
                    <a:pt x="389" y="322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4" y="325"/>
                  </a:lnTo>
                  <a:lnTo>
                    <a:pt x="369" y="328"/>
                  </a:lnTo>
                  <a:lnTo>
                    <a:pt x="365" y="332"/>
                  </a:lnTo>
                  <a:lnTo>
                    <a:pt x="362" y="337"/>
                  </a:lnTo>
                  <a:lnTo>
                    <a:pt x="362" y="337"/>
                  </a:lnTo>
                  <a:lnTo>
                    <a:pt x="357" y="347"/>
                  </a:lnTo>
                  <a:lnTo>
                    <a:pt x="355" y="352"/>
                  </a:lnTo>
                  <a:lnTo>
                    <a:pt x="354" y="357"/>
                  </a:lnTo>
                  <a:lnTo>
                    <a:pt x="354" y="362"/>
                  </a:lnTo>
                  <a:lnTo>
                    <a:pt x="354" y="367"/>
                  </a:lnTo>
                  <a:lnTo>
                    <a:pt x="355" y="372"/>
                  </a:lnTo>
                  <a:lnTo>
                    <a:pt x="357" y="377"/>
                  </a:lnTo>
                  <a:lnTo>
                    <a:pt x="357" y="377"/>
                  </a:lnTo>
                  <a:lnTo>
                    <a:pt x="360" y="383"/>
                  </a:lnTo>
                  <a:lnTo>
                    <a:pt x="363" y="387"/>
                  </a:lnTo>
                  <a:lnTo>
                    <a:pt x="368" y="392"/>
                  </a:lnTo>
                  <a:lnTo>
                    <a:pt x="373" y="395"/>
                  </a:lnTo>
                  <a:lnTo>
                    <a:pt x="379" y="397"/>
                  </a:lnTo>
                  <a:lnTo>
                    <a:pt x="386" y="398"/>
                  </a:lnTo>
                  <a:lnTo>
                    <a:pt x="393" y="397"/>
                  </a:lnTo>
                  <a:lnTo>
                    <a:pt x="401" y="395"/>
                  </a:lnTo>
                  <a:lnTo>
                    <a:pt x="401" y="395"/>
                  </a:lnTo>
                  <a:lnTo>
                    <a:pt x="407" y="392"/>
                  </a:lnTo>
                  <a:lnTo>
                    <a:pt x="407" y="392"/>
                  </a:lnTo>
                  <a:lnTo>
                    <a:pt x="407" y="412"/>
                  </a:lnTo>
                  <a:lnTo>
                    <a:pt x="407" y="412"/>
                  </a:lnTo>
                  <a:lnTo>
                    <a:pt x="399" y="415"/>
                  </a:lnTo>
                  <a:lnTo>
                    <a:pt x="392" y="417"/>
                  </a:lnTo>
                  <a:lnTo>
                    <a:pt x="377" y="420"/>
                  </a:lnTo>
                  <a:lnTo>
                    <a:pt x="377" y="420"/>
                  </a:lnTo>
                  <a:lnTo>
                    <a:pt x="360" y="423"/>
                  </a:lnTo>
                  <a:lnTo>
                    <a:pt x="344" y="425"/>
                  </a:lnTo>
                  <a:lnTo>
                    <a:pt x="344" y="425"/>
                  </a:lnTo>
                  <a:lnTo>
                    <a:pt x="339" y="425"/>
                  </a:lnTo>
                  <a:lnTo>
                    <a:pt x="333" y="424"/>
                  </a:lnTo>
                  <a:lnTo>
                    <a:pt x="327" y="421"/>
                  </a:lnTo>
                  <a:lnTo>
                    <a:pt x="322" y="418"/>
                  </a:lnTo>
                  <a:lnTo>
                    <a:pt x="317" y="414"/>
                  </a:lnTo>
                  <a:lnTo>
                    <a:pt x="312" y="410"/>
                  </a:lnTo>
                  <a:lnTo>
                    <a:pt x="309" y="405"/>
                  </a:lnTo>
                  <a:lnTo>
                    <a:pt x="307" y="401"/>
                  </a:lnTo>
                  <a:lnTo>
                    <a:pt x="307" y="401"/>
                  </a:lnTo>
                  <a:lnTo>
                    <a:pt x="306" y="397"/>
                  </a:lnTo>
                  <a:lnTo>
                    <a:pt x="306" y="394"/>
                  </a:lnTo>
                  <a:lnTo>
                    <a:pt x="307" y="387"/>
                  </a:lnTo>
                  <a:lnTo>
                    <a:pt x="307" y="387"/>
                  </a:lnTo>
                  <a:lnTo>
                    <a:pt x="310" y="379"/>
                  </a:lnTo>
                  <a:lnTo>
                    <a:pt x="315" y="372"/>
                  </a:lnTo>
                  <a:lnTo>
                    <a:pt x="322" y="366"/>
                  </a:lnTo>
                  <a:lnTo>
                    <a:pt x="330" y="361"/>
                  </a:lnTo>
                  <a:lnTo>
                    <a:pt x="330" y="361"/>
                  </a:lnTo>
                  <a:lnTo>
                    <a:pt x="349" y="351"/>
                  </a:lnTo>
                  <a:lnTo>
                    <a:pt x="349" y="351"/>
                  </a:lnTo>
                  <a:lnTo>
                    <a:pt x="347" y="349"/>
                  </a:lnTo>
                  <a:lnTo>
                    <a:pt x="345" y="347"/>
                  </a:lnTo>
                  <a:lnTo>
                    <a:pt x="341" y="346"/>
                  </a:lnTo>
                  <a:lnTo>
                    <a:pt x="341" y="346"/>
                  </a:lnTo>
                  <a:lnTo>
                    <a:pt x="322" y="345"/>
                  </a:lnTo>
                  <a:lnTo>
                    <a:pt x="322" y="345"/>
                  </a:lnTo>
                  <a:lnTo>
                    <a:pt x="317" y="344"/>
                  </a:lnTo>
                  <a:lnTo>
                    <a:pt x="313" y="342"/>
                  </a:lnTo>
                  <a:lnTo>
                    <a:pt x="304" y="337"/>
                  </a:lnTo>
                  <a:lnTo>
                    <a:pt x="304" y="337"/>
                  </a:lnTo>
                  <a:lnTo>
                    <a:pt x="302" y="335"/>
                  </a:lnTo>
                  <a:lnTo>
                    <a:pt x="299" y="332"/>
                  </a:lnTo>
                  <a:lnTo>
                    <a:pt x="298" y="329"/>
                  </a:lnTo>
                  <a:lnTo>
                    <a:pt x="299" y="325"/>
                  </a:lnTo>
                  <a:lnTo>
                    <a:pt x="299" y="325"/>
                  </a:lnTo>
                  <a:lnTo>
                    <a:pt x="300" y="321"/>
                  </a:lnTo>
                  <a:lnTo>
                    <a:pt x="303" y="318"/>
                  </a:lnTo>
                  <a:lnTo>
                    <a:pt x="306" y="315"/>
                  </a:lnTo>
                  <a:lnTo>
                    <a:pt x="310" y="314"/>
                  </a:lnTo>
                  <a:lnTo>
                    <a:pt x="310" y="314"/>
                  </a:lnTo>
                  <a:lnTo>
                    <a:pt x="317" y="313"/>
                  </a:lnTo>
                  <a:lnTo>
                    <a:pt x="323" y="313"/>
                  </a:lnTo>
                  <a:lnTo>
                    <a:pt x="323" y="313"/>
                  </a:lnTo>
                  <a:lnTo>
                    <a:pt x="329" y="313"/>
                  </a:lnTo>
                  <a:lnTo>
                    <a:pt x="331" y="312"/>
                  </a:lnTo>
                  <a:lnTo>
                    <a:pt x="333" y="309"/>
                  </a:lnTo>
                  <a:lnTo>
                    <a:pt x="333" y="309"/>
                  </a:lnTo>
                  <a:lnTo>
                    <a:pt x="327" y="304"/>
                  </a:lnTo>
                  <a:lnTo>
                    <a:pt x="327" y="304"/>
                  </a:lnTo>
                  <a:lnTo>
                    <a:pt x="305" y="286"/>
                  </a:lnTo>
                  <a:lnTo>
                    <a:pt x="305" y="286"/>
                  </a:lnTo>
                  <a:lnTo>
                    <a:pt x="303" y="284"/>
                  </a:lnTo>
                  <a:lnTo>
                    <a:pt x="301" y="281"/>
                  </a:lnTo>
                  <a:lnTo>
                    <a:pt x="300" y="277"/>
                  </a:lnTo>
                  <a:lnTo>
                    <a:pt x="300" y="273"/>
                  </a:lnTo>
                  <a:lnTo>
                    <a:pt x="300" y="273"/>
                  </a:lnTo>
                  <a:lnTo>
                    <a:pt x="301" y="265"/>
                  </a:lnTo>
                  <a:lnTo>
                    <a:pt x="304" y="257"/>
                  </a:lnTo>
                  <a:lnTo>
                    <a:pt x="304" y="257"/>
                  </a:lnTo>
                  <a:lnTo>
                    <a:pt x="307" y="253"/>
                  </a:lnTo>
                  <a:lnTo>
                    <a:pt x="310" y="251"/>
                  </a:lnTo>
                  <a:lnTo>
                    <a:pt x="315" y="250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26" y="248"/>
                  </a:lnTo>
                  <a:lnTo>
                    <a:pt x="332" y="248"/>
                  </a:lnTo>
                  <a:lnTo>
                    <a:pt x="338" y="249"/>
                  </a:lnTo>
                  <a:lnTo>
                    <a:pt x="344" y="251"/>
                  </a:lnTo>
                  <a:lnTo>
                    <a:pt x="355" y="255"/>
                  </a:lnTo>
                  <a:lnTo>
                    <a:pt x="366" y="260"/>
                  </a:lnTo>
                  <a:lnTo>
                    <a:pt x="366" y="260"/>
                  </a:lnTo>
                  <a:lnTo>
                    <a:pt x="370" y="261"/>
                  </a:lnTo>
                  <a:lnTo>
                    <a:pt x="374" y="260"/>
                  </a:lnTo>
                  <a:lnTo>
                    <a:pt x="374" y="260"/>
                  </a:lnTo>
                  <a:lnTo>
                    <a:pt x="371" y="254"/>
                  </a:lnTo>
                  <a:lnTo>
                    <a:pt x="371" y="254"/>
                  </a:lnTo>
                  <a:lnTo>
                    <a:pt x="361" y="238"/>
                  </a:lnTo>
                  <a:lnTo>
                    <a:pt x="356" y="230"/>
                  </a:lnTo>
                  <a:lnTo>
                    <a:pt x="352" y="221"/>
                  </a:lnTo>
                  <a:lnTo>
                    <a:pt x="352" y="221"/>
                  </a:lnTo>
                  <a:lnTo>
                    <a:pt x="349" y="212"/>
                  </a:lnTo>
                  <a:lnTo>
                    <a:pt x="346" y="202"/>
                  </a:lnTo>
                  <a:lnTo>
                    <a:pt x="345" y="192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6" y="178"/>
                  </a:lnTo>
                  <a:lnTo>
                    <a:pt x="348" y="175"/>
                  </a:lnTo>
                  <a:lnTo>
                    <a:pt x="350" y="173"/>
                  </a:lnTo>
                  <a:lnTo>
                    <a:pt x="354" y="171"/>
                  </a:lnTo>
                  <a:lnTo>
                    <a:pt x="354" y="171"/>
                  </a:lnTo>
                  <a:lnTo>
                    <a:pt x="356" y="171"/>
                  </a:lnTo>
                  <a:lnTo>
                    <a:pt x="359" y="172"/>
                  </a:lnTo>
                  <a:lnTo>
                    <a:pt x="359" y="172"/>
                  </a:lnTo>
                  <a:lnTo>
                    <a:pt x="363" y="175"/>
                  </a:lnTo>
                  <a:lnTo>
                    <a:pt x="367" y="179"/>
                  </a:lnTo>
                  <a:lnTo>
                    <a:pt x="367" y="179"/>
                  </a:lnTo>
                  <a:lnTo>
                    <a:pt x="381" y="190"/>
                  </a:lnTo>
                  <a:lnTo>
                    <a:pt x="381" y="190"/>
                  </a:lnTo>
                  <a:lnTo>
                    <a:pt x="384" y="192"/>
                  </a:lnTo>
                  <a:lnTo>
                    <a:pt x="385" y="194"/>
                  </a:lnTo>
                  <a:lnTo>
                    <a:pt x="385" y="196"/>
                  </a:lnTo>
                  <a:lnTo>
                    <a:pt x="385" y="196"/>
                  </a:lnTo>
                  <a:lnTo>
                    <a:pt x="385" y="208"/>
                  </a:lnTo>
                  <a:lnTo>
                    <a:pt x="385" y="221"/>
                  </a:lnTo>
                  <a:lnTo>
                    <a:pt x="386" y="233"/>
                  </a:lnTo>
                  <a:lnTo>
                    <a:pt x="387" y="246"/>
                  </a:lnTo>
                  <a:lnTo>
                    <a:pt x="387" y="246"/>
                  </a:lnTo>
                  <a:lnTo>
                    <a:pt x="388" y="269"/>
                  </a:lnTo>
                  <a:lnTo>
                    <a:pt x="389" y="292"/>
                  </a:lnTo>
                  <a:lnTo>
                    <a:pt x="389" y="292"/>
                  </a:lnTo>
                  <a:lnTo>
                    <a:pt x="389" y="297"/>
                  </a:lnTo>
                  <a:lnTo>
                    <a:pt x="388" y="303"/>
                  </a:lnTo>
                  <a:lnTo>
                    <a:pt x="388" y="303"/>
                  </a:lnTo>
                  <a:lnTo>
                    <a:pt x="376" y="310"/>
                  </a:lnTo>
                  <a:lnTo>
                    <a:pt x="371" y="313"/>
                  </a:lnTo>
                  <a:lnTo>
                    <a:pt x="366" y="318"/>
                  </a:lnTo>
                  <a:lnTo>
                    <a:pt x="366" y="318"/>
                  </a:lnTo>
                  <a:lnTo>
                    <a:pt x="369" y="318"/>
                  </a:lnTo>
                  <a:lnTo>
                    <a:pt x="371" y="317"/>
                  </a:lnTo>
                  <a:lnTo>
                    <a:pt x="376" y="315"/>
                  </a:lnTo>
                  <a:lnTo>
                    <a:pt x="376" y="315"/>
                  </a:lnTo>
                  <a:lnTo>
                    <a:pt x="383" y="312"/>
                  </a:lnTo>
                  <a:lnTo>
                    <a:pt x="383" y="312"/>
                  </a:lnTo>
                  <a:lnTo>
                    <a:pt x="396" y="308"/>
                  </a:lnTo>
                  <a:lnTo>
                    <a:pt x="396" y="308"/>
                  </a:lnTo>
                  <a:lnTo>
                    <a:pt x="403" y="306"/>
                  </a:lnTo>
                  <a:lnTo>
                    <a:pt x="410" y="306"/>
                  </a:lnTo>
                  <a:lnTo>
                    <a:pt x="417" y="307"/>
                  </a:lnTo>
                  <a:lnTo>
                    <a:pt x="424" y="310"/>
                  </a:lnTo>
                  <a:lnTo>
                    <a:pt x="424" y="310"/>
                  </a:lnTo>
                  <a:lnTo>
                    <a:pt x="448" y="306"/>
                  </a:lnTo>
                  <a:lnTo>
                    <a:pt x="448" y="306"/>
                  </a:lnTo>
                  <a:lnTo>
                    <a:pt x="455" y="306"/>
                  </a:lnTo>
                  <a:lnTo>
                    <a:pt x="461" y="307"/>
                  </a:lnTo>
                  <a:lnTo>
                    <a:pt x="467" y="311"/>
                  </a:lnTo>
                  <a:lnTo>
                    <a:pt x="473" y="316"/>
                  </a:lnTo>
                  <a:lnTo>
                    <a:pt x="473" y="316"/>
                  </a:lnTo>
                  <a:lnTo>
                    <a:pt x="467" y="335"/>
                  </a:lnTo>
                  <a:lnTo>
                    <a:pt x="467" y="335"/>
                  </a:lnTo>
                  <a:lnTo>
                    <a:pt x="467" y="339"/>
                  </a:lnTo>
                  <a:lnTo>
                    <a:pt x="466" y="342"/>
                  </a:lnTo>
                  <a:lnTo>
                    <a:pt x="467" y="345"/>
                  </a:lnTo>
                  <a:lnTo>
                    <a:pt x="469" y="347"/>
                  </a:lnTo>
                  <a:lnTo>
                    <a:pt x="469" y="347"/>
                  </a:lnTo>
                  <a:lnTo>
                    <a:pt x="472" y="349"/>
                  </a:lnTo>
                  <a:lnTo>
                    <a:pt x="476" y="349"/>
                  </a:lnTo>
                  <a:lnTo>
                    <a:pt x="479" y="348"/>
                  </a:lnTo>
                  <a:lnTo>
                    <a:pt x="482" y="346"/>
                  </a:lnTo>
                  <a:lnTo>
                    <a:pt x="482" y="346"/>
                  </a:lnTo>
                  <a:lnTo>
                    <a:pt x="500" y="335"/>
                  </a:lnTo>
                  <a:lnTo>
                    <a:pt x="500" y="335"/>
                  </a:lnTo>
                  <a:lnTo>
                    <a:pt x="513" y="346"/>
                  </a:lnTo>
                  <a:lnTo>
                    <a:pt x="513" y="346"/>
                  </a:lnTo>
                  <a:lnTo>
                    <a:pt x="514" y="343"/>
                  </a:lnTo>
                  <a:lnTo>
                    <a:pt x="513" y="341"/>
                  </a:lnTo>
                  <a:lnTo>
                    <a:pt x="511" y="338"/>
                  </a:lnTo>
                  <a:lnTo>
                    <a:pt x="507" y="335"/>
                  </a:lnTo>
                  <a:lnTo>
                    <a:pt x="505" y="331"/>
                  </a:lnTo>
                  <a:lnTo>
                    <a:pt x="505" y="331"/>
                  </a:lnTo>
                  <a:lnTo>
                    <a:pt x="512" y="328"/>
                  </a:lnTo>
                  <a:lnTo>
                    <a:pt x="512" y="328"/>
                  </a:lnTo>
                  <a:lnTo>
                    <a:pt x="523" y="349"/>
                  </a:lnTo>
                  <a:lnTo>
                    <a:pt x="523" y="349"/>
                  </a:lnTo>
                  <a:lnTo>
                    <a:pt x="530" y="359"/>
                  </a:lnTo>
                  <a:lnTo>
                    <a:pt x="538" y="369"/>
                  </a:lnTo>
                  <a:lnTo>
                    <a:pt x="538" y="369"/>
                  </a:lnTo>
                  <a:lnTo>
                    <a:pt x="540" y="371"/>
                  </a:lnTo>
                  <a:lnTo>
                    <a:pt x="542" y="372"/>
                  </a:lnTo>
                  <a:lnTo>
                    <a:pt x="547" y="374"/>
                  </a:lnTo>
                  <a:lnTo>
                    <a:pt x="547" y="374"/>
                  </a:lnTo>
                  <a:lnTo>
                    <a:pt x="553" y="363"/>
                  </a:lnTo>
                  <a:lnTo>
                    <a:pt x="556" y="357"/>
                  </a:lnTo>
                  <a:lnTo>
                    <a:pt x="558" y="352"/>
                  </a:lnTo>
                  <a:lnTo>
                    <a:pt x="558" y="352"/>
                  </a:lnTo>
                  <a:lnTo>
                    <a:pt x="579" y="279"/>
                  </a:lnTo>
                  <a:lnTo>
                    <a:pt x="579" y="279"/>
                  </a:lnTo>
                  <a:lnTo>
                    <a:pt x="581" y="276"/>
                  </a:lnTo>
                  <a:lnTo>
                    <a:pt x="581" y="276"/>
                  </a:lnTo>
                  <a:lnTo>
                    <a:pt x="592" y="279"/>
                  </a:lnTo>
                  <a:lnTo>
                    <a:pt x="592" y="279"/>
                  </a:lnTo>
                  <a:lnTo>
                    <a:pt x="594" y="280"/>
                  </a:lnTo>
                  <a:lnTo>
                    <a:pt x="595" y="281"/>
                  </a:lnTo>
                  <a:lnTo>
                    <a:pt x="596" y="283"/>
                  </a:lnTo>
                  <a:lnTo>
                    <a:pt x="596" y="285"/>
                  </a:lnTo>
                  <a:lnTo>
                    <a:pt x="596" y="285"/>
                  </a:lnTo>
                  <a:lnTo>
                    <a:pt x="584" y="354"/>
                  </a:lnTo>
                  <a:lnTo>
                    <a:pt x="584" y="354"/>
                  </a:lnTo>
                  <a:lnTo>
                    <a:pt x="583" y="361"/>
                  </a:lnTo>
                  <a:lnTo>
                    <a:pt x="583" y="368"/>
                  </a:lnTo>
                  <a:lnTo>
                    <a:pt x="583" y="376"/>
                  </a:lnTo>
                  <a:lnTo>
                    <a:pt x="585" y="384"/>
                  </a:lnTo>
                  <a:lnTo>
                    <a:pt x="585" y="384"/>
                  </a:lnTo>
                  <a:lnTo>
                    <a:pt x="589" y="382"/>
                  </a:lnTo>
                  <a:lnTo>
                    <a:pt x="591" y="380"/>
                  </a:lnTo>
                  <a:lnTo>
                    <a:pt x="591" y="380"/>
                  </a:lnTo>
                  <a:lnTo>
                    <a:pt x="617" y="357"/>
                  </a:lnTo>
                  <a:lnTo>
                    <a:pt x="617" y="357"/>
                  </a:lnTo>
                  <a:lnTo>
                    <a:pt x="620" y="355"/>
                  </a:lnTo>
                  <a:lnTo>
                    <a:pt x="622" y="355"/>
                  </a:lnTo>
                  <a:lnTo>
                    <a:pt x="624" y="356"/>
                  </a:lnTo>
                  <a:lnTo>
                    <a:pt x="627" y="358"/>
                  </a:lnTo>
                  <a:lnTo>
                    <a:pt x="627" y="358"/>
                  </a:lnTo>
                  <a:lnTo>
                    <a:pt x="634" y="366"/>
                  </a:lnTo>
                  <a:lnTo>
                    <a:pt x="643" y="373"/>
                  </a:lnTo>
                  <a:lnTo>
                    <a:pt x="660" y="386"/>
                  </a:lnTo>
                  <a:lnTo>
                    <a:pt x="660" y="386"/>
                  </a:lnTo>
                  <a:lnTo>
                    <a:pt x="664" y="387"/>
                  </a:lnTo>
                  <a:lnTo>
                    <a:pt x="668" y="387"/>
                  </a:lnTo>
                  <a:lnTo>
                    <a:pt x="668" y="387"/>
                  </a:lnTo>
                  <a:lnTo>
                    <a:pt x="670" y="387"/>
                  </a:lnTo>
                  <a:lnTo>
                    <a:pt x="671" y="385"/>
                  </a:lnTo>
                  <a:lnTo>
                    <a:pt x="672" y="383"/>
                  </a:lnTo>
                  <a:lnTo>
                    <a:pt x="672" y="381"/>
                  </a:lnTo>
                  <a:lnTo>
                    <a:pt x="672" y="381"/>
                  </a:lnTo>
                  <a:lnTo>
                    <a:pt x="672" y="366"/>
                  </a:lnTo>
                  <a:lnTo>
                    <a:pt x="673" y="351"/>
                  </a:lnTo>
                  <a:lnTo>
                    <a:pt x="673" y="351"/>
                  </a:lnTo>
                  <a:lnTo>
                    <a:pt x="673" y="327"/>
                  </a:lnTo>
                  <a:lnTo>
                    <a:pt x="673" y="327"/>
                  </a:lnTo>
                  <a:lnTo>
                    <a:pt x="677" y="290"/>
                  </a:lnTo>
                  <a:lnTo>
                    <a:pt x="677" y="290"/>
                  </a:lnTo>
                  <a:lnTo>
                    <a:pt x="690" y="287"/>
                  </a:lnTo>
                  <a:lnTo>
                    <a:pt x="690" y="287"/>
                  </a:lnTo>
                  <a:lnTo>
                    <a:pt x="692" y="311"/>
                  </a:lnTo>
                  <a:lnTo>
                    <a:pt x="692" y="311"/>
                  </a:lnTo>
                  <a:lnTo>
                    <a:pt x="692" y="343"/>
                  </a:lnTo>
                  <a:lnTo>
                    <a:pt x="692" y="343"/>
                  </a:lnTo>
                  <a:lnTo>
                    <a:pt x="693" y="357"/>
                  </a:lnTo>
                  <a:lnTo>
                    <a:pt x="694" y="364"/>
                  </a:lnTo>
                  <a:lnTo>
                    <a:pt x="695" y="371"/>
                  </a:lnTo>
                  <a:lnTo>
                    <a:pt x="695" y="371"/>
                  </a:lnTo>
                  <a:lnTo>
                    <a:pt x="695" y="373"/>
                  </a:lnTo>
                  <a:lnTo>
                    <a:pt x="695" y="373"/>
                  </a:lnTo>
                  <a:lnTo>
                    <a:pt x="696" y="377"/>
                  </a:lnTo>
                  <a:lnTo>
                    <a:pt x="698" y="381"/>
                  </a:lnTo>
                  <a:lnTo>
                    <a:pt x="700" y="384"/>
                  </a:lnTo>
                  <a:lnTo>
                    <a:pt x="703" y="386"/>
                  </a:lnTo>
                  <a:lnTo>
                    <a:pt x="703" y="386"/>
                  </a:lnTo>
                  <a:lnTo>
                    <a:pt x="707" y="385"/>
                  </a:lnTo>
                  <a:lnTo>
                    <a:pt x="709" y="383"/>
                  </a:lnTo>
                  <a:lnTo>
                    <a:pt x="714" y="377"/>
                  </a:lnTo>
                  <a:lnTo>
                    <a:pt x="714" y="377"/>
                  </a:lnTo>
                  <a:lnTo>
                    <a:pt x="720" y="367"/>
                  </a:lnTo>
                  <a:lnTo>
                    <a:pt x="726" y="358"/>
                  </a:lnTo>
                  <a:lnTo>
                    <a:pt x="726" y="358"/>
                  </a:lnTo>
                  <a:lnTo>
                    <a:pt x="730" y="354"/>
                  </a:lnTo>
                  <a:lnTo>
                    <a:pt x="732" y="353"/>
                  </a:lnTo>
                  <a:lnTo>
                    <a:pt x="736" y="353"/>
                  </a:lnTo>
                  <a:lnTo>
                    <a:pt x="740" y="356"/>
                  </a:lnTo>
                  <a:lnTo>
                    <a:pt x="740" y="356"/>
                  </a:lnTo>
                  <a:lnTo>
                    <a:pt x="754" y="363"/>
                  </a:lnTo>
                  <a:lnTo>
                    <a:pt x="767" y="369"/>
                  </a:lnTo>
                  <a:lnTo>
                    <a:pt x="767" y="369"/>
                  </a:lnTo>
                  <a:lnTo>
                    <a:pt x="770" y="370"/>
                  </a:lnTo>
                  <a:lnTo>
                    <a:pt x="773" y="370"/>
                  </a:lnTo>
                  <a:lnTo>
                    <a:pt x="776" y="369"/>
                  </a:lnTo>
                  <a:lnTo>
                    <a:pt x="779" y="368"/>
                  </a:lnTo>
                  <a:lnTo>
                    <a:pt x="781" y="366"/>
                  </a:lnTo>
                  <a:lnTo>
                    <a:pt x="783" y="363"/>
                  </a:lnTo>
                  <a:lnTo>
                    <a:pt x="784" y="360"/>
                  </a:lnTo>
                  <a:lnTo>
                    <a:pt x="785" y="357"/>
                  </a:lnTo>
                  <a:lnTo>
                    <a:pt x="785" y="357"/>
                  </a:lnTo>
                  <a:lnTo>
                    <a:pt x="785" y="349"/>
                  </a:lnTo>
                  <a:lnTo>
                    <a:pt x="783" y="340"/>
                  </a:lnTo>
                  <a:lnTo>
                    <a:pt x="779" y="324"/>
                  </a:lnTo>
                  <a:lnTo>
                    <a:pt x="779" y="324"/>
                  </a:lnTo>
                  <a:lnTo>
                    <a:pt x="769" y="269"/>
                  </a:lnTo>
                  <a:lnTo>
                    <a:pt x="769" y="269"/>
                  </a:lnTo>
                  <a:lnTo>
                    <a:pt x="768" y="267"/>
                  </a:lnTo>
                  <a:lnTo>
                    <a:pt x="769" y="265"/>
                  </a:lnTo>
                  <a:lnTo>
                    <a:pt x="770" y="263"/>
                  </a:lnTo>
                  <a:lnTo>
                    <a:pt x="772" y="262"/>
                  </a:lnTo>
                  <a:lnTo>
                    <a:pt x="772" y="262"/>
                  </a:lnTo>
                  <a:lnTo>
                    <a:pt x="785" y="255"/>
                  </a:lnTo>
                  <a:lnTo>
                    <a:pt x="785" y="255"/>
                  </a:lnTo>
                  <a:lnTo>
                    <a:pt x="790" y="267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813" y="332"/>
                  </a:lnTo>
                  <a:lnTo>
                    <a:pt x="813" y="332"/>
                  </a:lnTo>
                  <a:lnTo>
                    <a:pt x="817" y="338"/>
                  </a:lnTo>
                  <a:lnTo>
                    <a:pt x="821" y="343"/>
                  </a:lnTo>
                  <a:lnTo>
                    <a:pt x="821" y="343"/>
                  </a:lnTo>
                  <a:lnTo>
                    <a:pt x="824" y="346"/>
                  </a:lnTo>
                  <a:lnTo>
                    <a:pt x="828" y="347"/>
                  </a:lnTo>
                  <a:lnTo>
                    <a:pt x="831" y="345"/>
                  </a:lnTo>
                  <a:lnTo>
                    <a:pt x="833" y="342"/>
                  </a:lnTo>
                  <a:lnTo>
                    <a:pt x="833" y="342"/>
                  </a:lnTo>
                  <a:lnTo>
                    <a:pt x="837" y="331"/>
                  </a:lnTo>
                  <a:lnTo>
                    <a:pt x="840" y="320"/>
                  </a:lnTo>
                  <a:lnTo>
                    <a:pt x="840" y="320"/>
                  </a:lnTo>
                  <a:lnTo>
                    <a:pt x="845" y="307"/>
                  </a:lnTo>
                  <a:lnTo>
                    <a:pt x="845" y="307"/>
                  </a:lnTo>
                  <a:lnTo>
                    <a:pt x="846" y="305"/>
                  </a:lnTo>
                  <a:lnTo>
                    <a:pt x="848" y="304"/>
                  </a:lnTo>
                  <a:lnTo>
                    <a:pt x="850" y="303"/>
                  </a:lnTo>
                  <a:lnTo>
                    <a:pt x="853" y="304"/>
                  </a:lnTo>
                  <a:lnTo>
                    <a:pt x="853" y="304"/>
                  </a:lnTo>
                  <a:lnTo>
                    <a:pt x="877" y="312"/>
                  </a:lnTo>
                  <a:lnTo>
                    <a:pt x="877" y="312"/>
                  </a:lnTo>
                  <a:lnTo>
                    <a:pt x="883" y="313"/>
                  </a:lnTo>
                  <a:lnTo>
                    <a:pt x="889" y="311"/>
                  </a:lnTo>
                  <a:lnTo>
                    <a:pt x="894" y="309"/>
                  </a:lnTo>
                  <a:lnTo>
                    <a:pt x="898" y="305"/>
                  </a:lnTo>
                  <a:lnTo>
                    <a:pt x="898" y="305"/>
                  </a:lnTo>
                  <a:lnTo>
                    <a:pt x="899" y="302"/>
                  </a:lnTo>
                  <a:lnTo>
                    <a:pt x="900" y="299"/>
                  </a:lnTo>
                  <a:lnTo>
                    <a:pt x="899" y="297"/>
                  </a:lnTo>
                  <a:lnTo>
                    <a:pt x="898" y="294"/>
                  </a:lnTo>
                  <a:lnTo>
                    <a:pt x="898" y="294"/>
                  </a:lnTo>
                  <a:lnTo>
                    <a:pt x="872" y="245"/>
                  </a:lnTo>
                  <a:lnTo>
                    <a:pt x="872" y="245"/>
                  </a:lnTo>
                  <a:lnTo>
                    <a:pt x="854" y="211"/>
                  </a:lnTo>
                  <a:lnTo>
                    <a:pt x="854" y="211"/>
                  </a:lnTo>
                  <a:lnTo>
                    <a:pt x="853" y="208"/>
                  </a:lnTo>
                  <a:lnTo>
                    <a:pt x="852" y="204"/>
                  </a:lnTo>
                  <a:lnTo>
                    <a:pt x="853" y="201"/>
                  </a:lnTo>
                  <a:lnTo>
                    <a:pt x="855" y="197"/>
                  </a:lnTo>
                  <a:lnTo>
                    <a:pt x="855" y="197"/>
                  </a:lnTo>
                  <a:lnTo>
                    <a:pt x="871" y="208"/>
                  </a:lnTo>
                  <a:lnTo>
                    <a:pt x="871" y="208"/>
                  </a:lnTo>
                  <a:lnTo>
                    <a:pt x="873" y="210"/>
                  </a:lnTo>
                  <a:lnTo>
                    <a:pt x="876" y="211"/>
                  </a:lnTo>
                  <a:lnTo>
                    <a:pt x="876" y="211"/>
                  </a:lnTo>
                  <a:lnTo>
                    <a:pt x="909" y="218"/>
                  </a:lnTo>
                  <a:lnTo>
                    <a:pt x="909" y="218"/>
                  </a:lnTo>
                  <a:lnTo>
                    <a:pt x="912" y="219"/>
                  </a:lnTo>
                  <a:lnTo>
                    <a:pt x="915" y="222"/>
                  </a:lnTo>
                  <a:lnTo>
                    <a:pt x="915" y="222"/>
                  </a:lnTo>
                  <a:lnTo>
                    <a:pt x="921" y="233"/>
                  </a:lnTo>
                  <a:lnTo>
                    <a:pt x="924" y="238"/>
                  </a:lnTo>
                  <a:lnTo>
                    <a:pt x="926" y="244"/>
                  </a:lnTo>
                  <a:lnTo>
                    <a:pt x="926" y="244"/>
                  </a:lnTo>
                  <a:lnTo>
                    <a:pt x="929" y="251"/>
                  </a:lnTo>
                  <a:lnTo>
                    <a:pt x="932" y="259"/>
                  </a:lnTo>
                  <a:lnTo>
                    <a:pt x="940" y="274"/>
                  </a:lnTo>
                  <a:lnTo>
                    <a:pt x="948" y="289"/>
                  </a:lnTo>
                  <a:lnTo>
                    <a:pt x="955" y="304"/>
                  </a:lnTo>
                  <a:lnTo>
                    <a:pt x="955" y="304"/>
                  </a:lnTo>
                  <a:lnTo>
                    <a:pt x="956" y="310"/>
                  </a:lnTo>
                  <a:lnTo>
                    <a:pt x="956" y="310"/>
                  </a:lnTo>
                  <a:lnTo>
                    <a:pt x="950" y="307"/>
                  </a:lnTo>
                  <a:lnTo>
                    <a:pt x="950" y="307"/>
                  </a:lnTo>
                  <a:lnTo>
                    <a:pt x="946" y="305"/>
                  </a:lnTo>
                  <a:lnTo>
                    <a:pt x="941" y="304"/>
                  </a:lnTo>
                  <a:lnTo>
                    <a:pt x="937" y="304"/>
                  </a:lnTo>
                  <a:lnTo>
                    <a:pt x="933" y="304"/>
                  </a:lnTo>
                  <a:lnTo>
                    <a:pt x="929" y="305"/>
                  </a:lnTo>
                  <a:lnTo>
                    <a:pt x="925" y="306"/>
                  </a:lnTo>
                  <a:lnTo>
                    <a:pt x="917" y="311"/>
                  </a:lnTo>
                  <a:lnTo>
                    <a:pt x="917" y="311"/>
                  </a:lnTo>
                  <a:lnTo>
                    <a:pt x="910" y="318"/>
                  </a:lnTo>
                  <a:lnTo>
                    <a:pt x="905" y="325"/>
                  </a:lnTo>
                  <a:lnTo>
                    <a:pt x="903" y="334"/>
                  </a:lnTo>
                  <a:lnTo>
                    <a:pt x="901" y="342"/>
                  </a:lnTo>
                  <a:lnTo>
                    <a:pt x="902" y="350"/>
                  </a:lnTo>
                  <a:lnTo>
                    <a:pt x="904" y="358"/>
                  </a:lnTo>
                  <a:lnTo>
                    <a:pt x="907" y="365"/>
                  </a:lnTo>
                  <a:lnTo>
                    <a:pt x="911" y="371"/>
                  </a:lnTo>
                  <a:lnTo>
                    <a:pt x="911" y="371"/>
                  </a:lnTo>
                  <a:lnTo>
                    <a:pt x="916" y="376"/>
                  </a:lnTo>
                  <a:lnTo>
                    <a:pt x="922" y="379"/>
                  </a:lnTo>
                  <a:lnTo>
                    <a:pt x="929" y="380"/>
                  </a:lnTo>
                  <a:lnTo>
                    <a:pt x="936" y="379"/>
                  </a:lnTo>
                  <a:lnTo>
                    <a:pt x="936" y="379"/>
                  </a:lnTo>
                  <a:lnTo>
                    <a:pt x="944" y="376"/>
                  </a:lnTo>
                  <a:lnTo>
                    <a:pt x="952" y="373"/>
                  </a:lnTo>
                  <a:lnTo>
                    <a:pt x="952" y="373"/>
                  </a:lnTo>
                  <a:lnTo>
                    <a:pt x="959" y="368"/>
                  </a:lnTo>
                  <a:lnTo>
                    <a:pt x="962" y="365"/>
                  </a:lnTo>
                  <a:lnTo>
                    <a:pt x="965" y="362"/>
                  </a:lnTo>
                  <a:lnTo>
                    <a:pt x="967" y="359"/>
                  </a:lnTo>
                  <a:lnTo>
                    <a:pt x="968" y="355"/>
                  </a:lnTo>
                  <a:lnTo>
                    <a:pt x="969" y="346"/>
                  </a:lnTo>
                  <a:lnTo>
                    <a:pt x="969" y="346"/>
                  </a:lnTo>
                  <a:lnTo>
                    <a:pt x="970" y="342"/>
                  </a:lnTo>
                  <a:lnTo>
                    <a:pt x="970" y="342"/>
                  </a:lnTo>
                  <a:lnTo>
                    <a:pt x="972" y="348"/>
                  </a:lnTo>
                  <a:lnTo>
                    <a:pt x="974" y="353"/>
                  </a:lnTo>
                  <a:lnTo>
                    <a:pt x="974" y="353"/>
                  </a:lnTo>
                  <a:lnTo>
                    <a:pt x="977" y="358"/>
                  </a:lnTo>
                  <a:lnTo>
                    <a:pt x="978" y="364"/>
                  </a:lnTo>
                  <a:lnTo>
                    <a:pt x="978" y="369"/>
                  </a:lnTo>
                  <a:lnTo>
                    <a:pt x="976" y="375"/>
                  </a:lnTo>
                  <a:lnTo>
                    <a:pt x="976" y="375"/>
                  </a:lnTo>
                  <a:lnTo>
                    <a:pt x="974" y="386"/>
                  </a:lnTo>
                  <a:lnTo>
                    <a:pt x="973" y="397"/>
                  </a:lnTo>
                  <a:lnTo>
                    <a:pt x="973" y="397"/>
                  </a:lnTo>
                  <a:lnTo>
                    <a:pt x="974" y="401"/>
                  </a:lnTo>
                  <a:lnTo>
                    <a:pt x="975" y="406"/>
                  </a:lnTo>
                  <a:lnTo>
                    <a:pt x="977" y="410"/>
                  </a:lnTo>
                  <a:lnTo>
                    <a:pt x="980" y="413"/>
                  </a:lnTo>
                  <a:lnTo>
                    <a:pt x="980" y="413"/>
                  </a:lnTo>
                  <a:lnTo>
                    <a:pt x="983" y="414"/>
                  </a:lnTo>
                  <a:lnTo>
                    <a:pt x="985" y="415"/>
                  </a:lnTo>
                  <a:lnTo>
                    <a:pt x="988" y="414"/>
                  </a:lnTo>
                  <a:lnTo>
                    <a:pt x="991" y="413"/>
                  </a:lnTo>
                  <a:lnTo>
                    <a:pt x="991" y="413"/>
                  </a:lnTo>
                  <a:lnTo>
                    <a:pt x="996" y="409"/>
                  </a:lnTo>
                  <a:lnTo>
                    <a:pt x="1002" y="404"/>
                  </a:lnTo>
                  <a:lnTo>
                    <a:pt x="1002" y="404"/>
                  </a:lnTo>
                  <a:lnTo>
                    <a:pt x="1006" y="399"/>
                  </a:lnTo>
                  <a:lnTo>
                    <a:pt x="1006" y="399"/>
                  </a:lnTo>
                  <a:lnTo>
                    <a:pt x="1019" y="409"/>
                  </a:lnTo>
                  <a:lnTo>
                    <a:pt x="1019" y="409"/>
                  </a:lnTo>
                  <a:lnTo>
                    <a:pt x="1023" y="411"/>
                  </a:lnTo>
                  <a:lnTo>
                    <a:pt x="1028" y="412"/>
                  </a:lnTo>
                  <a:lnTo>
                    <a:pt x="1032" y="412"/>
                  </a:lnTo>
                  <a:lnTo>
                    <a:pt x="1036" y="411"/>
                  </a:lnTo>
                  <a:lnTo>
                    <a:pt x="1040" y="409"/>
                  </a:lnTo>
                  <a:lnTo>
                    <a:pt x="1043" y="407"/>
                  </a:lnTo>
                  <a:lnTo>
                    <a:pt x="1046" y="404"/>
                  </a:lnTo>
                  <a:lnTo>
                    <a:pt x="1048" y="400"/>
                  </a:lnTo>
                  <a:lnTo>
                    <a:pt x="1048" y="400"/>
                  </a:lnTo>
                  <a:lnTo>
                    <a:pt x="1051" y="393"/>
                  </a:lnTo>
                  <a:lnTo>
                    <a:pt x="1052" y="386"/>
                  </a:lnTo>
                  <a:lnTo>
                    <a:pt x="1052" y="379"/>
                  </a:lnTo>
                  <a:lnTo>
                    <a:pt x="1050" y="372"/>
                  </a:lnTo>
                  <a:lnTo>
                    <a:pt x="1050" y="372"/>
                  </a:lnTo>
                  <a:lnTo>
                    <a:pt x="1050" y="369"/>
                  </a:lnTo>
                  <a:lnTo>
                    <a:pt x="1050" y="366"/>
                  </a:lnTo>
                  <a:lnTo>
                    <a:pt x="1050" y="366"/>
                  </a:lnTo>
                  <a:lnTo>
                    <a:pt x="1061" y="364"/>
                  </a:lnTo>
                  <a:lnTo>
                    <a:pt x="1061" y="364"/>
                  </a:lnTo>
                  <a:lnTo>
                    <a:pt x="1065" y="362"/>
                  </a:lnTo>
                  <a:lnTo>
                    <a:pt x="1068" y="360"/>
                  </a:lnTo>
                  <a:lnTo>
                    <a:pt x="1070" y="357"/>
                  </a:lnTo>
                  <a:lnTo>
                    <a:pt x="1072" y="353"/>
                  </a:lnTo>
                  <a:lnTo>
                    <a:pt x="1072" y="353"/>
                  </a:lnTo>
                  <a:lnTo>
                    <a:pt x="1072" y="348"/>
                  </a:lnTo>
                  <a:lnTo>
                    <a:pt x="1071" y="344"/>
                  </a:lnTo>
                  <a:lnTo>
                    <a:pt x="1069" y="340"/>
                  </a:lnTo>
                  <a:lnTo>
                    <a:pt x="1066" y="336"/>
                  </a:lnTo>
                  <a:lnTo>
                    <a:pt x="1066" y="336"/>
                  </a:lnTo>
                  <a:lnTo>
                    <a:pt x="1061" y="333"/>
                  </a:lnTo>
                  <a:lnTo>
                    <a:pt x="1055" y="330"/>
                  </a:lnTo>
                  <a:lnTo>
                    <a:pt x="1050" y="328"/>
                  </a:lnTo>
                  <a:lnTo>
                    <a:pt x="1044" y="327"/>
                  </a:lnTo>
                  <a:lnTo>
                    <a:pt x="1044" y="327"/>
                  </a:lnTo>
                  <a:lnTo>
                    <a:pt x="1037" y="325"/>
                  </a:lnTo>
                  <a:lnTo>
                    <a:pt x="1032" y="323"/>
                  </a:lnTo>
                  <a:lnTo>
                    <a:pt x="1028" y="318"/>
                  </a:lnTo>
                  <a:lnTo>
                    <a:pt x="1025" y="312"/>
                  </a:lnTo>
                  <a:lnTo>
                    <a:pt x="1025" y="312"/>
                  </a:lnTo>
                  <a:lnTo>
                    <a:pt x="1016" y="292"/>
                  </a:lnTo>
                  <a:lnTo>
                    <a:pt x="1006" y="273"/>
                  </a:lnTo>
                  <a:lnTo>
                    <a:pt x="1006" y="273"/>
                  </a:lnTo>
                  <a:lnTo>
                    <a:pt x="1000" y="258"/>
                  </a:lnTo>
                  <a:lnTo>
                    <a:pt x="994" y="242"/>
                  </a:lnTo>
                  <a:lnTo>
                    <a:pt x="994" y="242"/>
                  </a:lnTo>
                  <a:lnTo>
                    <a:pt x="974" y="198"/>
                  </a:lnTo>
                  <a:lnTo>
                    <a:pt x="974" y="198"/>
                  </a:lnTo>
                  <a:lnTo>
                    <a:pt x="972" y="195"/>
                  </a:lnTo>
                  <a:lnTo>
                    <a:pt x="972" y="195"/>
                  </a:lnTo>
                  <a:lnTo>
                    <a:pt x="981" y="192"/>
                  </a:lnTo>
                  <a:lnTo>
                    <a:pt x="981" y="192"/>
                  </a:lnTo>
                  <a:lnTo>
                    <a:pt x="993" y="188"/>
                  </a:lnTo>
                  <a:lnTo>
                    <a:pt x="1005" y="184"/>
                  </a:lnTo>
                  <a:lnTo>
                    <a:pt x="1029" y="174"/>
                  </a:lnTo>
                  <a:lnTo>
                    <a:pt x="1029" y="174"/>
                  </a:lnTo>
                  <a:lnTo>
                    <a:pt x="1058" y="159"/>
                  </a:lnTo>
                  <a:lnTo>
                    <a:pt x="1058" y="159"/>
                  </a:lnTo>
                  <a:lnTo>
                    <a:pt x="1061" y="158"/>
                  </a:lnTo>
                  <a:lnTo>
                    <a:pt x="1063" y="158"/>
                  </a:lnTo>
                  <a:lnTo>
                    <a:pt x="1066" y="158"/>
                  </a:lnTo>
                  <a:lnTo>
                    <a:pt x="1069" y="159"/>
                  </a:lnTo>
                  <a:lnTo>
                    <a:pt x="1069" y="159"/>
                  </a:lnTo>
                  <a:lnTo>
                    <a:pt x="1074" y="156"/>
                  </a:lnTo>
                  <a:lnTo>
                    <a:pt x="1074" y="156"/>
                  </a:lnTo>
                  <a:lnTo>
                    <a:pt x="1076" y="157"/>
                  </a:lnTo>
                  <a:lnTo>
                    <a:pt x="1076" y="157"/>
                  </a:lnTo>
                  <a:lnTo>
                    <a:pt x="1079" y="160"/>
                  </a:lnTo>
                  <a:lnTo>
                    <a:pt x="1082" y="164"/>
                  </a:lnTo>
                  <a:lnTo>
                    <a:pt x="1083" y="168"/>
                  </a:lnTo>
                  <a:lnTo>
                    <a:pt x="1084" y="173"/>
                  </a:lnTo>
                  <a:lnTo>
                    <a:pt x="1083" y="177"/>
                  </a:lnTo>
                  <a:lnTo>
                    <a:pt x="1082" y="182"/>
                  </a:lnTo>
                  <a:lnTo>
                    <a:pt x="1080" y="186"/>
                  </a:lnTo>
                  <a:lnTo>
                    <a:pt x="1078" y="190"/>
                  </a:lnTo>
                  <a:lnTo>
                    <a:pt x="1078" y="190"/>
                  </a:lnTo>
                  <a:lnTo>
                    <a:pt x="1071" y="198"/>
                  </a:lnTo>
                  <a:lnTo>
                    <a:pt x="1064" y="205"/>
                  </a:lnTo>
                  <a:lnTo>
                    <a:pt x="1048" y="218"/>
                  </a:lnTo>
                  <a:lnTo>
                    <a:pt x="1048" y="218"/>
                  </a:lnTo>
                  <a:lnTo>
                    <a:pt x="1027" y="234"/>
                  </a:lnTo>
                  <a:lnTo>
                    <a:pt x="1027" y="234"/>
                  </a:lnTo>
                  <a:lnTo>
                    <a:pt x="1024" y="237"/>
                  </a:lnTo>
                  <a:lnTo>
                    <a:pt x="1023" y="239"/>
                  </a:lnTo>
                  <a:lnTo>
                    <a:pt x="1023" y="242"/>
                  </a:lnTo>
                  <a:lnTo>
                    <a:pt x="1023" y="242"/>
                  </a:lnTo>
                  <a:lnTo>
                    <a:pt x="1026" y="243"/>
                  </a:lnTo>
                  <a:lnTo>
                    <a:pt x="1030" y="243"/>
                  </a:lnTo>
                  <a:lnTo>
                    <a:pt x="1037" y="242"/>
                  </a:lnTo>
                  <a:lnTo>
                    <a:pt x="1037" y="242"/>
                  </a:lnTo>
                  <a:lnTo>
                    <a:pt x="1048" y="239"/>
                  </a:lnTo>
                  <a:lnTo>
                    <a:pt x="1059" y="236"/>
                  </a:lnTo>
                  <a:lnTo>
                    <a:pt x="1059" y="236"/>
                  </a:lnTo>
                  <a:lnTo>
                    <a:pt x="1110" y="225"/>
                  </a:lnTo>
                  <a:lnTo>
                    <a:pt x="1110" y="225"/>
                  </a:lnTo>
                  <a:lnTo>
                    <a:pt x="1112" y="225"/>
                  </a:lnTo>
                  <a:lnTo>
                    <a:pt x="1115" y="226"/>
                  </a:lnTo>
                  <a:lnTo>
                    <a:pt x="1115" y="226"/>
                  </a:lnTo>
                  <a:lnTo>
                    <a:pt x="1116" y="230"/>
                  </a:lnTo>
                  <a:lnTo>
                    <a:pt x="1116" y="235"/>
                  </a:lnTo>
                  <a:lnTo>
                    <a:pt x="1114" y="238"/>
                  </a:lnTo>
                  <a:lnTo>
                    <a:pt x="1111" y="242"/>
                  </a:lnTo>
                  <a:lnTo>
                    <a:pt x="1111" y="242"/>
                  </a:lnTo>
                  <a:lnTo>
                    <a:pt x="1109" y="245"/>
                  </a:lnTo>
                  <a:lnTo>
                    <a:pt x="1106" y="249"/>
                  </a:lnTo>
                  <a:lnTo>
                    <a:pt x="1106" y="249"/>
                  </a:lnTo>
                  <a:lnTo>
                    <a:pt x="1102" y="253"/>
                  </a:lnTo>
                  <a:lnTo>
                    <a:pt x="1098" y="257"/>
                  </a:lnTo>
                  <a:lnTo>
                    <a:pt x="1088" y="263"/>
                  </a:lnTo>
                  <a:lnTo>
                    <a:pt x="1088" y="263"/>
                  </a:lnTo>
                  <a:lnTo>
                    <a:pt x="1085" y="265"/>
                  </a:lnTo>
                  <a:lnTo>
                    <a:pt x="1084" y="266"/>
                  </a:lnTo>
                  <a:lnTo>
                    <a:pt x="1084" y="268"/>
                  </a:lnTo>
                  <a:lnTo>
                    <a:pt x="1084" y="268"/>
                  </a:lnTo>
                  <a:lnTo>
                    <a:pt x="1085" y="270"/>
                  </a:lnTo>
                  <a:lnTo>
                    <a:pt x="1087" y="271"/>
                  </a:lnTo>
                  <a:lnTo>
                    <a:pt x="1091" y="271"/>
                  </a:lnTo>
                  <a:lnTo>
                    <a:pt x="1091" y="271"/>
                  </a:lnTo>
                  <a:lnTo>
                    <a:pt x="1111" y="266"/>
                  </a:lnTo>
                  <a:lnTo>
                    <a:pt x="1111" y="266"/>
                  </a:lnTo>
                  <a:lnTo>
                    <a:pt x="1113" y="272"/>
                  </a:lnTo>
                  <a:lnTo>
                    <a:pt x="1113" y="276"/>
                  </a:lnTo>
                  <a:lnTo>
                    <a:pt x="1111" y="280"/>
                  </a:lnTo>
                  <a:lnTo>
                    <a:pt x="1107" y="283"/>
                  </a:lnTo>
                  <a:lnTo>
                    <a:pt x="1107" y="283"/>
                  </a:lnTo>
                  <a:lnTo>
                    <a:pt x="1097" y="290"/>
                  </a:lnTo>
                  <a:lnTo>
                    <a:pt x="1086" y="297"/>
                  </a:lnTo>
                  <a:lnTo>
                    <a:pt x="1075" y="302"/>
                  </a:lnTo>
                  <a:lnTo>
                    <a:pt x="1063" y="306"/>
                  </a:lnTo>
                  <a:lnTo>
                    <a:pt x="1063" y="306"/>
                  </a:lnTo>
                  <a:lnTo>
                    <a:pt x="1042" y="314"/>
                  </a:lnTo>
                  <a:lnTo>
                    <a:pt x="1042" y="314"/>
                  </a:lnTo>
                  <a:lnTo>
                    <a:pt x="1040" y="315"/>
                  </a:lnTo>
                  <a:lnTo>
                    <a:pt x="1037" y="318"/>
                  </a:lnTo>
                  <a:lnTo>
                    <a:pt x="1037" y="318"/>
                  </a:lnTo>
                  <a:lnTo>
                    <a:pt x="1047" y="318"/>
                  </a:lnTo>
                  <a:lnTo>
                    <a:pt x="1057" y="319"/>
                  </a:lnTo>
                  <a:lnTo>
                    <a:pt x="1067" y="320"/>
                  </a:lnTo>
                  <a:lnTo>
                    <a:pt x="1071" y="320"/>
                  </a:lnTo>
                  <a:lnTo>
                    <a:pt x="1076" y="319"/>
                  </a:lnTo>
                  <a:lnTo>
                    <a:pt x="1076" y="319"/>
                  </a:lnTo>
                  <a:lnTo>
                    <a:pt x="1080" y="319"/>
                  </a:lnTo>
                  <a:lnTo>
                    <a:pt x="1085" y="320"/>
                  </a:lnTo>
                  <a:lnTo>
                    <a:pt x="1085" y="320"/>
                  </a:lnTo>
                  <a:lnTo>
                    <a:pt x="1115" y="318"/>
                  </a:lnTo>
                  <a:lnTo>
                    <a:pt x="1115" y="318"/>
                  </a:lnTo>
                  <a:lnTo>
                    <a:pt x="1133" y="317"/>
                  </a:lnTo>
                  <a:lnTo>
                    <a:pt x="1141" y="317"/>
                  </a:lnTo>
                  <a:lnTo>
                    <a:pt x="1150" y="318"/>
                  </a:lnTo>
                  <a:lnTo>
                    <a:pt x="1150" y="318"/>
                  </a:lnTo>
                  <a:lnTo>
                    <a:pt x="1155" y="320"/>
                  </a:lnTo>
                  <a:lnTo>
                    <a:pt x="1159" y="324"/>
                  </a:lnTo>
                  <a:lnTo>
                    <a:pt x="1161" y="328"/>
                  </a:lnTo>
                  <a:lnTo>
                    <a:pt x="1161" y="334"/>
                  </a:lnTo>
                  <a:lnTo>
                    <a:pt x="1161" y="334"/>
                  </a:lnTo>
                  <a:lnTo>
                    <a:pt x="1159" y="341"/>
                  </a:lnTo>
                  <a:lnTo>
                    <a:pt x="1155" y="347"/>
                  </a:lnTo>
                  <a:lnTo>
                    <a:pt x="1151" y="352"/>
                  </a:lnTo>
                  <a:lnTo>
                    <a:pt x="1148" y="354"/>
                  </a:lnTo>
                  <a:lnTo>
                    <a:pt x="1144" y="356"/>
                  </a:lnTo>
                  <a:lnTo>
                    <a:pt x="1144" y="356"/>
                  </a:lnTo>
                  <a:lnTo>
                    <a:pt x="1131" y="360"/>
                  </a:lnTo>
                  <a:lnTo>
                    <a:pt x="1131" y="360"/>
                  </a:lnTo>
                  <a:lnTo>
                    <a:pt x="1101" y="369"/>
                  </a:lnTo>
                  <a:lnTo>
                    <a:pt x="1101" y="369"/>
                  </a:lnTo>
                  <a:lnTo>
                    <a:pt x="1099" y="371"/>
                  </a:lnTo>
                  <a:lnTo>
                    <a:pt x="1097" y="374"/>
                  </a:lnTo>
                  <a:lnTo>
                    <a:pt x="1097" y="374"/>
                  </a:lnTo>
                  <a:lnTo>
                    <a:pt x="1106" y="375"/>
                  </a:lnTo>
                  <a:lnTo>
                    <a:pt x="1106" y="375"/>
                  </a:lnTo>
                  <a:lnTo>
                    <a:pt x="1112" y="375"/>
                  </a:lnTo>
                  <a:lnTo>
                    <a:pt x="1118" y="376"/>
                  </a:lnTo>
                  <a:lnTo>
                    <a:pt x="1129" y="380"/>
                  </a:lnTo>
                  <a:lnTo>
                    <a:pt x="1129" y="380"/>
                  </a:lnTo>
                  <a:lnTo>
                    <a:pt x="1131" y="381"/>
                  </a:lnTo>
                  <a:lnTo>
                    <a:pt x="1133" y="382"/>
                  </a:lnTo>
                  <a:lnTo>
                    <a:pt x="1135" y="387"/>
                  </a:lnTo>
                  <a:lnTo>
                    <a:pt x="1135" y="387"/>
                  </a:lnTo>
                  <a:lnTo>
                    <a:pt x="1136" y="394"/>
                  </a:lnTo>
                  <a:lnTo>
                    <a:pt x="1136" y="400"/>
                  </a:lnTo>
                  <a:lnTo>
                    <a:pt x="1134" y="403"/>
                  </a:lnTo>
                  <a:lnTo>
                    <a:pt x="1133" y="405"/>
                  </a:lnTo>
                  <a:lnTo>
                    <a:pt x="1131" y="407"/>
                  </a:lnTo>
                  <a:lnTo>
                    <a:pt x="1128" y="408"/>
                  </a:lnTo>
                  <a:lnTo>
                    <a:pt x="1128" y="408"/>
                  </a:lnTo>
                  <a:lnTo>
                    <a:pt x="1101" y="420"/>
                  </a:lnTo>
                  <a:lnTo>
                    <a:pt x="1101" y="420"/>
                  </a:lnTo>
                  <a:lnTo>
                    <a:pt x="1099" y="421"/>
                  </a:lnTo>
                  <a:lnTo>
                    <a:pt x="1099" y="421"/>
                  </a:lnTo>
                  <a:lnTo>
                    <a:pt x="1090" y="420"/>
                  </a:lnTo>
                  <a:lnTo>
                    <a:pt x="1080" y="419"/>
                  </a:lnTo>
                  <a:lnTo>
                    <a:pt x="1071" y="417"/>
                  </a:lnTo>
                  <a:lnTo>
                    <a:pt x="1067" y="414"/>
                  </a:lnTo>
                  <a:lnTo>
                    <a:pt x="1063" y="411"/>
                  </a:lnTo>
                  <a:lnTo>
                    <a:pt x="1063" y="411"/>
                  </a:lnTo>
                  <a:lnTo>
                    <a:pt x="1058" y="409"/>
                  </a:lnTo>
                  <a:lnTo>
                    <a:pt x="1058" y="409"/>
                  </a:lnTo>
                  <a:lnTo>
                    <a:pt x="1060" y="418"/>
                  </a:lnTo>
                  <a:lnTo>
                    <a:pt x="1061" y="426"/>
                  </a:lnTo>
                  <a:lnTo>
                    <a:pt x="1061" y="426"/>
                  </a:lnTo>
                  <a:lnTo>
                    <a:pt x="1062" y="433"/>
                  </a:lnTo>
                  <a:lnTo>
                    <a:pt x="1061" y="440"/>
                  </a:lnTo>
                  <a:lnTo>
                    <a:pt x="1061" y="440"/>
                  </a:lnTo>
                  <a:lnTo>
                    <a:pt x="1059" y="444"/>
                  </a:lnTo>
                  <a:lnTo>
                    <a:pt x="1056" y="448"/>
                  </a:lnTo>
                  <a:lnTo>
                    <a:pt x="1052" y="450"/>
                  </a:lnTo>
                  <a:lnTo>
                    <a:pt x="1048" y="450"/>
                  </a:lnTo>
                  <a:lnTo>
                    <a:pt x="1048" y="450"/>
                  </a:lnTo>
                  <a:lnTo>
                    <a:pt x="1037" y="449"/>
                  </a:lnTo>
                  <a:lnTo>
                    <a:pt x="1033" y="448"/>
                  </a:lnTo>
                  <a:lnTo>
                    <a:pt x="1028" y="446"/>
                  </a:lnTo>
                  <a:lnTo>
                    <a:pt x="1024" y="443"/>
                  </a:lnTo>
                  <a:lnTo>
                    <a:pt x="1021" y="440"/>
                  </a:lnTo>
                  <a:lnTo>
                    <a:pt x="1017" y="436"/>
                  </a:lnTo>
                  <a:lnTo>
                    <a:pt x="1014" y="432"/>
                  </a:lnTo>
                  <a:lnTo>
                    <a:pt x="1014" y="432"/>
                  </a:lnTo>
                  <a:lnTo>
                    <a:pt x="1010" y="427"/>
                  </a:lnTo>
                  <a:lnTo>
                    <a:pt x="1008" y="425"/>
                  </a:lnTo>
                  <a:lnTo>
                    <a:pt x="1005" y="423"/>
                  </a:lnTo>
                  <a:lnTo>
                    <a:pt x="1005" y="423"/>
                  </a:lnTo>
                  <a:lnTo>
                    <a:pt x="1005" y="428"/>
                  </a:lnTo>
                  <a:lnTo>
                    <a:pt x="1005" y="428"/>
                  </a:lnTo>
                  <a:lnTo>
                    <a:pt x="1005" y="434"/>
                  </a:lnTo>
                  <a:lnTo>
                    <a:pt x="1005" y="439"/>
                  </a:lnTo>
                  <a:lnTo>
                    <a:pt x="1004" y="443"/>
                  </a:lnTo>
                  <a:lnTo>
                    <a:pt x="1003" y="447"/>
                  </a:lnTo>
                  <a:lnTo>
                    <a:pt x="1001" y="450"/>
                  </a:lnTo>
                  <a:lnTo>
                    <a:pt x="998" y="453"/>
                  </a:lnTo>
                  <a:lnTo>
                    <a:pt x="994" y="455"/>
                  </a:lnTo>
                  <a:lnTo>
                    <a:pt x="990" y="458"/>
                  </a:lnTo>
                  <a:lnTo>
                    <a:pt x="990" y="458"/>
                  </a:lnTo>
                  <a:lnTo>
                    <a:pt x="983" y="460"/>
                  </a:lnTo>
                  <a:lnTo>
                    <a:pt x="977" y="460"/>
                  </a:lnTo>
                  <a:lnTo>
                    <a:pt x="972" y="460"/>
                  </a:lnTo>
                  <a:lnTo>
                    <a:pt x="966" y="458"/>
                  </a:lnTo>
                  <a:lnTo>
                    <a:pt x="961" y="456"/>
                  </a:lnTo>
                  <a:lnTo>
                    <a:pt x="956" y="453"/>
                  </a:lnTo>
                  <a:lnTo>
                    <a:pt x="952" y="449"/>
                  </a:lnTo>
                  <a:lnTo>
                    <a:pt x="948" y="444"/>
                  </a:lnTo>
                  <a:lnTo>
                    <a:pt x="948" y="444"/>
                  </a:lnTo>
                  <a:lnTo>
                    <a:pt x="944" y="437"/>
                  </a:lnTo>
                  <a:lnTo>
                    <a:pt x="944" y="437"/>
                  </a:lnTo>
                  <a:lnTo>
                    <a:pt x="940" y="434"/>
                  </a:lnTo>
                  <a:lnTo>
                    <a:pt x="940" y="434"/>
                  </a:lnTo>
                  <a:lnTo>
                    <a:pt x="939" y="435"/>
                  </a:lnTo>
                  <a:lnTo>
                    <a:pt x="939" y="435"/>
                  </a:lnTo>
                  <a:lnTo>
                    <a:pt x="939" y="440"/>
                  </a:lnTo>
                  <a:lnTo>
                    <a:pt x="939" y="444"/>
                  </a:lnTo>
                  <a:lnTo>
                    <a:pt x="938" y="452"/>
                  </a:lnTo>
                  <a:lnTo>
                    <a:pt x="935" y="460"/>
                  </a:lnTo>
                  <a:lnTo>
                    <a:pt x="930" y="467"/>
                  </a:lnTo>
                  <a:lnTo>
                    <a:pt x="930" y="467"/>
                  </a:lnTo>
                  <a:lnTo>
                    <a:pt x="927" y="471"/>
                  </a:lnTo>
                  <a:lnTo>
                    <a:pt x="922" y="474"/>
                  </a:lnTo>
                  <a:lnTo>
                    <a:pt x="917" y="476"/>
                  </a:lnTo>
                  <a:lnTo>
                    <a:pt x="912" y="477"/>
                  </a:lnTo>
                  <a:lnTo>
                    <a:pt x="906" y="477"/>
                  </a:lnTo>
                  <a:lnTo>
                    <a:pt x="901" y="475"/>
                  </a:lnTo>
                  <a:lnTo>
                    <a:pt x="896" y="473"/>
                  </a:lnTo>
                  <a:lnTo>
                    <a:pt x="893" y="469"/>
                  </a:lnTo>
                  <a:lnTo>
                    <a:pt x="893" y="469"/>
                  </a:lnTo>
                  <a:lnTo>
                    <a:pt x="882" y="454"/>
                  </a:lnTo>
                  <a:lnTo>
                    <a:pt x="877" y="446"/>
                  </a:lnTo>
                  <a:lnTo>
                    <a:pt x="873" y="437"/>
                  </a:lnTo>
                  <a:lnTo>
                    <a:pt x="873" y="437"/>
                  </a:lnTo>
                  <a:lnTo>
                    <a:pt x="871" y="434"/>
                  </a:lnTo>
                  <a:lnTo>
                    <a:pt x="869" y="430"/>
                  </a:lnTo>
                  <a:lnTo>
                    <a:pt x="869" y="430"/>
                  </a:lnTo>
                  <a:lnTo>
                    <a:pt x="867" y="431"/>
                  </a:lnTo>
                  <a:lnTo>
                    <a:pt x="867" y="431"/>
                  </a:lnTo>
                  <a:lnTo>
                    <a:pt x="867" y="433"/>
                  </a:lnTo>
                  <a:lnTo>
                    <a:pt x="867" y="436"/>
                  </a:lnTo>
                  <a:lnTo>
                    <a:pt x="867" y="436"/>
                  </a:lnTo>
                  <a:lnTo>
                    <a:pt x="870" y="444"/>
                  </a:lnTo>
                  <a:lnTo>
                    <a:pt x="873" y="451"/>
                  </a:lnTo>
                  <a:lnTo>
                    <a:pt x="878" y="459"/>
                  </a:lnTo>
                  <a:lnTo>
                    <a:pt x="883" y="465"/>
                  </a:lnTo>
                  <a:lnTo>
                    <a:pt x="883" y="465"/>
                  </a:lnTo>
                  <a:lnTo>
                    <a:pt x="897" y="480"/>
                  </a:lnTo>
                  <a:lnTo>
                    <a:pt x="897" y="480"/>
                  </a:lnTo>
                  <a:lnTo>
                    <a:pt x="900" y="482"/>
                  </a:lnTo>
                  <a:lnTo>
                    <a:pt x="903" y="483"/>
                  </a:lnTo>
                  <a:lnTo>
                    <a:pt x="907" y="484"/>
                  </a:lnTo>
                  <a:lnTo>
                    <a:pt x="910" y="483"/>
                  </a:lnTo>
                  <a:lnTo>
                    <a:pt x="910" y="483"/>
                  </a:lnTo>
                  <a:lnTo>
                    <a:pt x="913" y="482"/>
                  </a:lnTo>
                  <a:lnTo>
                    <a:pt x="916" y="483"/>
                  </a:lnTo>
                  <a:lnTo>
                    <a:pt x="918" y="484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45" y="508"/>
                  </a:lnTo>
                  <a:lnTo>
                    <a:pt x="945" y="508"/>
                  </a:lnTo>
                  <a:lnTo>
                    <a:pt x="944" y="517"/>
                  </a:lnTo>
                  <a:lnTo>
                    <a:pt x="944" y="526"/>
                  </a:lnTo>
                  <a:lnTo>
                    <a:pt x="945" y="544"/>
                  </a:lnTo>
                  <a:lnTo>
                    <a:pt x="945" y="544"/>
                  </a:lnTo>
                  <a:lnTo>
                    <a:pt x="945" y="562"/>
                  </a:lnTo>
                  <a:lnTo>
                    <a:pt x="945" y="562"/>
                  </a:lnTo>
                  <a:lnTo>
                    <a:pt x="946" y="569"/>
                  </a:lnTo>
                  <a:lnTo>
                    <a:pt x="946" y="576"/>
                  </a:lnTo>
                  <a:lnTo>
                    <a:pt x="946" y="576"/>
                  </a:lnTo>
                  <a:lnTo>
                    <a:pt x="948" y="583"/>
                  </a:lnTo>
                  <a:lnTo>
                    <a:pt x="949" y="585"/>
                  </a:lnTo>
                  <a:lnTo>
                    <a:pt x="951" y="587"/>
                  </a:lnTo>
                  <a:lnTo>
                    <a:pt x="954" y="588"/>
                  </a:lnTo>
                  <a:lnTo>
                    <a:pt x="956" y="588"/>
                  </a:lnTo>
                  <a:lnTo>
                    <a:pt x="963" y="588"/>
                  </a:lnTo>
                  <a:lnTo>
                    <a:pt x="963" y="588"/>
                  </a:lnTo>
                  <a:lnTo>
                    <a:pt x="971" y="587"/>
                  </a:lnTo>
                  <a:lnTo>
                    <a:pt x="979" y="585"/>
                  </a:lnTo>
                  <a:lnTo>
                    <a:pt x="986" y="582"/>
                  </a:lnTo>
                  <a:lnTo>
                    <a:pt x="993" y="577"/>
                  </a:lnTo>
                  <a:lnTo>
                    <a:pt x="993" y="577"/>
                  </a:lnTo>
                  <a:lnTo>
                    <a:pt x="996" y="576"/>
                  </a:lnTo>
                  <a:lnTo>
                    <a:pt x="999" y="574"/>
                  </a:lnTo>
                  <a:lnTo>
                    <a:pt x="1002" y="573"/>
                  </a:lnTo>
                  <a:lnTo>
                    <a:pt x="1006" y="574"/>
                  </a:lnTo>
                  <a:lnTo>
                    <a:pt x="1006" y="574"/>
                  </a:lnTo>
                  <a:lnTo>
                    <a:pt x="1001" y="582"/>
                  </a:lnTo>
                  <a:lnTo>
                    <a:pt x="995" y="589"/>
                  </a:lnTo>
                  <a:lnTo>
                    <a:pt x="995" y="589"/>
                  </a:lnTo>
                  <a:lnTo>
                    <a:pt x="990" y="596"/>
                  </a:lnTo>
                  <a:lnTo>
                    <a:pt x="986" y="604"/>
                  </a:lnTo>
                  <a:lnTo>
                    <a:pt x="984" y="613"/>
                  </a:lnTo>
                  <a:lnTo>
                    <a:pt x="982" y="621"/>
                  </a:lnTo>
                  <a:lnTo>
                    <a:pt x="982" y="621"/>
                  </a:lnTo>
                  <a:lnTo>
                    <a:pt x="980" y="639"/>
                  </a:lnTo>
                  <a:lnTo>
                    <a:pt x="979" y="657"/>
                  </a:lnTo>
                  <a:lnTo>
                    <a:pt x="979" y="657"/>
                  </a:lnTo>
                  <a:lnTo>
                    <a:pt x="977" y="674"/>
                  </a:lnTo>
                  <a:lnTo>
                    <a:pt x="975" y="682"/>
                  </a:lnTo>
                  <a:lnTo>
                    <a:pt x="972" y="690"/>
                  </a:lnTo>
                  <a:lnTo>
                    <a:pt x="972" y="690"/>
                  </a:lnTo>
                  <a:lnTo>
                    <a:pt x="969" y="697"/>
                  </a:lnTo>
                  <a:lnTo>
                    <a:pt x="966" y="703"/>
                  </a:lnTo>
                  <a:lnTo>
                    <a:pt x="966" y="703"/>
                  </a:lnTo>
                  <a:lnTo>
                    <a:pt x="957" y="717"/>
                  </a:lnTo>
                  <a:lnTo>
                    <a:pt x="957" y="717"/>
                  </a:lnTo>
                  <a:lnTo>
                    <a:pt x="943" y="717"/>
                  </a:lnTo>
                  <a:lnTo>
                    <a:pt x="930" y="716"/>
                  </a:lnTo>
                  <a:lnTo>
                    <a:pt x="930" y="716"/>
                  </a:lnTo>
                  <a:lnTo>
                    <a:pt x="923" y="714"/>
                  </a:lnTo>
                  <a:lnTo>
                    <a:pt x="918" y="712"/>
                  </a:lnTo>
                  <a:lnTo>
                    <a:pt x="912" y="708"/>
                  </a:lnTo>
                  <a:lnTo>
                    <a:pt x="907" y="703"/>
                  </a:lnTo>
                  <a:lnTo>
                    <a:pt x="907" y="703"/>
                  </a:lnTo>
                  <a:lnTo>
                    <a:pt x="892" y="687"/>
                  </a:lnTo>
                  <a:lnTo>
                    <a:pt x="892" y="687"/>
                  </a:lnTo>
                  <a:lnTo>
                    <a:pt x="889" y="685"/>
                  </a:lnTo>
                  <a:lnTo>
                    <a:pt x="889" y="685"/>
                  </a:lnTo>
                  <a:lnTo>
                    <a:pt x="888" y="687"/>
                  </a:lnTo>
                  <a:lnTo>
                    <a:pt x="888" y="689"/>
                  </a:lnTo>
                  <a:lnTo>
                    <a:pt x="890" y="692"/>
                  </a:lnTo>
                  <a:lnTo>
                    <a:pt x="890" y="692"/>
                  </a:lnTo>
                  <a:lnTo>
                    <a:pt x="896" y="700"/>
                  </a:lnTo>
                  <a:lnTo>
                    <a:pt x="898" y="705"/>
                  </a:lnTo>
                  <a:lnTo>
                    <a:pt x="900" y="709"/>
                  </a:lnTo>
                  <a:lnTo>
                    <a:pt x="900" y="709"/>
                  </a:lnTo>
                  <a:lnTo>
                    <a:pt x="902" y="724"/>
                  </a:lnTo>
                  <a:lnTo>
                    <a:pt x="901" y="738"/>
                  </a:lnTo>
                  <a:lnTo>
                    <a:pt x="901" y="738"/>
                  </a:lnTo>
                  <a:lnTo>
                    <a:pt x="901" y="742"/>
                  </a:lnTo>
                  <a:lnTo>
                    <a:pt x="900" y="745"/>
                  </a:lnTo>
                  <a:lnTo>
                    <a:pt x="898" y="748"/>
                  </a:lnTo>
                  <a:lnTo>
                    <a:pt x="896" y="750"/>
                  </a:lnTo>
                  <a:lnTo>
                    <a:pt x="893" y="752"/>
                  </a:lnTo>
                  <a:lnTo>
                    <a:pt x="890" y="754"/>
                  </a:lnTo>
                  <a:lnTo>
                    <a:pt x="882" y="755"/>
                  </a:lnTo>
                  <a:lnTo>
                    <a:pt x="882" y="755"/>
                  </a:lnTo>
                  <a:lnTo>
                    <a:pt x="875" y="755"/>
                  </a:lnTo>
                  <a:lnTo>
                    <a:pt x="868" y="753"/>
                  </a:lnTo>
                  <a:lnTo>
                    <a:pt x="862" y="751"/>
                  </a:lnTo>
                  <a:lnTo>
                    <a:pt x="855" y="748"/>
                  </a:lnTo>
                  <a:lnTo>
                    <a:pt x="855" y="748"/>
                  </a:lnTo>
                  <a:lnTo>
                    <a:pt x="846" y="741"/>
                  </a:lnTo>
                  <a:lnTo>
                    <a:pt x="837" y="734"/>
                  </a:lnTo>
                  <a:lnTo>
                    <a:pt x="830" y="725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17" y="708"/>
                  </a:lnTo>
                  <a:lnTo>
                    <a:pt x="817" y="708"/>
                  </a:lnTo>
                  <a:lnTo>
                    <a:pt x="816" y="712"/>
                  </a:lnTo>
                  <a:lnTo>
                    <a:pt x="816" y="714"/>
                  </a:lnTo>
                  <a:lnTo>
                    <a:pt x="816" y="714"/>
                  </a:lnTo>
                  <a:lnTo>
                    <a:pt x="819" y="735"/>
                  </a:lnTo>
                  <a:lnTo>
                    <a:pt x="819" y="735"/>
                  </a:lnTo>
                  <a:lnTo>
                    <a:pt x="820" y="742"/>
                  </a:lnTo>
                  <a:lnTo>
                    <a:pt x="819" y="750"/>
                  </a:lnTo>
                  <a:lnTo>
                    <a:pt x="819" y="750"/>
                  </a:lnTo>
                  <a:lnTo>
                    <a:pt x="818" y="754"/>
                  </a:lnTo>
                  <a:lnTo>
                    <a:pt x="816" y="758"/>
                  </a:lnTo>
                  <a:lnTo>
                    <a:pt x="813" y="761"/>
                  </a:lnTo>
                  <a:lnTo>
                    <a:pt x="809" y="763"/>
                  </a:lnTo>
                  <a:lnTo>
                    <a:pt x="805" y="765"/>
                  </a:lnTo>
                  <a:lnTo>
                    <a:pt x="801" y="766"/>
                  </a:lnTo>
                  <a:lnTo>
                    <a:pt x="797" y="765"/>
                  </a:lnTo>
                  <a:lnTo>
                    <a:pt x="793" y="764"/>
                  </a:lnTo>
                  <a:lnTo>
                    <a:pt x="793" y="764"/>
                  </a:lnTo>
                  <a:lnTo>
                    <a:pt x="790" y="761"/>
                  </a:lnTo>
                  <a:lnTo>
                    <a:pt x="788" y="758"/>
                  </a:lnTo>
                  <a:lnTo>
                    <a:pt x="788" y="758"/>
                  </a:lnTo>
                  <a:lnTo>
                    <a:pt x="779" y="742"/>
                  </a:lnTo>
                  <a:lnTo>
                    <a:pt x="779" y="742"/>
                  </a:lnTo>
                  <a:lnTo>
                    <a:pt x="778" y="745"/>
                  </a:lnTo>
                  <a:lnTo>
                    <a:pt x="777" y="748"/>
                  </a:lnTo>
                  <a:lnTo>
                    <a:pt x="777" y="751"/>
                  </a:lnTo>
                  <a:lnTo>
                    <a:pt x="778" y="754"/>
                  </a:lnTo>
                  <a:lnTo>
                    <a:pt x="778" y="754"/>
                  </a:lnTo>
                  <a:lnTo>
                    <a:pt x="780" y="759"/>
                  </a:lnTo>
                  <a:lnTo>
                    <a:pt x="783" y="763"/>
                  </a:lnTo>
                  <a:lnTo>
                    <a:pt x="786" y="766"/>
                  </a:lnTo>
                  <a:lnTo>
                    <a:pt x="791" y="769"/>
                  </a:lnTo>
                  <a:lnTo>
                    <a:pt x="791" y="769"/>
                  </a:lnTo>
                  <a:lnTo>
                    <a:pt x="797" y="771"/>
                  </a:lnTo>
                  <a:lnTo>
                    <a:pt x="802" y="771"/>
                  </a:lnTo>
                  <a:lnTo>
                    <a:pt x="808" y="770"/>
                  </a:lnTo>
                  <a:lnTo>
                    <a:pt x="813" y="767"/>
                  </a:lnTo>
                  <a:lnTo>
                    <a:pt x="813" y="767"/>
                  </a:lnTo>
                  <a:lnTo>
                    <a:pt x="819" y="764"/>
                  </a:lnTo>
                  <a:lnTo>
                    <a:pt x="822" y="759"/>
                  </a:lnTo>
                  <a:lnTo>
                    <a:pt x="824" y="753"/>
                  </a:lnTo>
                  <a:lnTo>
                    <a:pt x="825" y="747"/>
                  </a:lnTo>
                  <a:lnTo>
                    <a:pt x="825" y="747"/>
                  </a:lnTo>
                  <a:lnTo>
                    <a:pt x="825" y="730"/>
                  </a:lnTo>
                  <a:lnTo>
                    <a:pt x="825" y="730"/>
                  </a:lnTo>
                  <a:lnTo>
                    <a:pt x="838" y="743"/>
                  </a:lnTo>
                  <a:lnTo>
                    <a:pt x="838" y="743"/>
                  </a:lnTo>
                  <a:lnTo>
                    <a:pt x="842" y="746"/>
                  </a:lnTo>
                  <a:lnTo>
                    <a:pt x="846" y="749"/>
                  </a:lnTo>
                  <a:lnTo>
                    <a:pt x="846" y="749"/>
                  </a:lnTo>
                  <a:lnTo>
                    <a:pt x="858" y="756"/>
                  </a:lnTo>
                  <a:lnTo>
                    <a:pt x="864" y="758"/>
                  </a:lnTo>
                  <a:lnTo>
                    <a:pt x="871" y="760"/>
                  </a:lnTo>
                  <a:lnTo>
                    <a:pt x="871" y="760"/>
                  </a:lnTo>
                  <a:lnTo>
                    <a:pt x="880" y="760"/>
                  </a:lnTo>
                  <a:lnTo>
                    <a:pt x="880" y="760"/>
                  </a:lnTo>
                  <a:lnTo>
                    <a:pt x="884" y="760"/>
                  </a:lnTo>
                  <a:lnTo>
                    <a:pt x="887" y="759"/>
                  </a:lnTo>
                  <a:lnTo>
                    <a:pt x="887" y="759"/>
                  </a:lnTo>
                  <a:lnTo>
                    <a:pt x="892" y="759"/>
                  </a:lnTo>
                  <a:lnTo>
                    <a:pt x="895" y="758"/>
                  </a:lnTo>
                  <a:lnTo>
                    <a:pt x="898" y="756"/>
                  </a:lnTo>
                  <a:lnTo>
                    <a:pt x="901" y="752"/>
                  </a:lnTo>
                  <a:lnTo>
                    <a:pt x="901" y="752"/>
                  </a:lnTo>
                  <a:lnTo>
                    <a:pt x="906" y="744"/>
                  </a:lnTo>
                  <a:lnTo>
                    <a:pt x="908" y="735"/>
                  </a:lnTo>
                  <a:lnTo>
                    <a:pt x="908" y="726"/>
                  </a:lnTo>
                  <a:lnTo>
                    <a:pt x="907" y="717"/>
                  </a:lnTo>
                  <a:lnTo>
                    <a:pt x="907" y="717"/>
                  </a:lnTo>
                  <a:lnTo>
                    <a:pt x="907" y="713"/>
                  </a:lnTo>
                  <a:lnTo>
                    <a:pt x="907" y="713"/>
                  </a:lnTo>
                  <a:lnTo>
                    <a:pt x="907" y="712"/>
                  </a:lnTo>
                  <a:lnTo>
                    <a:pt x="907" y="712"/>
                  </a:lnTo>
                  <a:lnTo>
                    <a:pt x="914" y="716"/>
                  </a:lnTo>
                  <a:lnTo>
                    <a:pt x="922" y="719"/>
                  </a:lnTo>
                  <a:lnTo>
                    <a:pt x="922" y="719"/>
                  </a:lnTo>
                  <a:lnTo>
                    <a:pt x="930" y="721"/>
                  </a:lnTo>
                  <a:lnTo>
                    <a:pt x="938" y="722"/>
                  </a:lnTo>
                  <a:lnTo>
                    <a:pt x="938" y="722"/>
                  </a:lnTo>
                  <a:lnTo>
                    <a:pt x="955" y="724"/>
                  </a:lnTo>
                  <a:lnTo>
                    <a:pt x="955" y="724"/>
                  </a:lnTo>
                  <a:lnTo>
                    <a:pt x="956" y="725"/>
                  </a:lnTo>
                  <a:lnTo>
                    <a:pt x="956" y="725"/>
                  </a:lnTo>
                  <a:lnTo>
                    <a:pt x="954" y="730"/>
                  </a:lnTo>
                  <a:lnTo>
                    <a:pt x="954" y="734"/>
                  </a:lnTo>
                  <a:lnTo>
                    <a:pt x="956" y="736"/>
                  </a:lnTo>
                  <a:lnTo>
                    <a:pt x="961" y="739"/>
                  </a:lnTo>
                  <a:lnTo>
                    <a:pt x="961" y="739"/>
                  </a:lnTo>
                  <a:lnTo>
                    <a:pt x="970" y="743"/>
                  </a:lnTo>
                  <a:lnTo>
                    <a:pt x="980" y="746"/>
                  </a:lnTo>
                  <a:lnTo>
                    <a:pt x="999" y="749"/>
                  </a:lnTo>
                  <a:lnTo>
                    <a:pt x="999" y="749"/>
                  </a:lnTo>
                  <a:lnTo>
                    <a:pt x="1005" y="749"/>
                  </a:lnTo>
                  <a:lnTo>
                    <a:pt x="1011" y="749"/>
                  </a:lnTo>
                  <a:lnTo>
                    <a:pt x="1023" y="747"/>
                  </a:lnTo>
                  <a:lnTo>
                    <a:pt x="1023" y="747"/>
                  </a:lnTo>
                  <a:lnTo>
                    <a:pt x="1022" y="757"/>
                  </a:lnTo>
                  <a:lnTo>
                    <a:pt x="1022" y="762"/>
                  </a:lnTo>
                  <a:lnTo>
                    <a:pt x="1022" y="766"/>
                  </a:lnTo>
                  <a:lnTo>
                    <a:pt x="1022" y="766"/>
                  </a:lnTo>
                  <a:lnTo>
                    <a:pt x="1023" y="775"/>
                  </a:lnTo>
                  <a:lnTo>
                    <a:pt x="1027" y="784"/>
                  </a:lnTo>
                  <a:lnTo>
                    <a:pt x="1029" y="788"/>
                  </a:lnTo>
                  <a:lnTo>
                    <a:pt x="1032" y="791"/>
                  </a:lnTo>
                  <a:lnTo>
                    <a:pt x="1035" y="794"/>
                  </a:lnTo>
                  <a:lnTo>
                    <a:pt x="1039" y="797"/>
                  </a:lnTo>
                  <a:lnTo>
                    <a:pt x="1039" y="797"/>
                  </a:lnTo>
                  <a:lnTo>
                    <a:pt x="1042" y="799"/>
                  </a:lnTo>
                  <a:lnTo>
                    <a:pt x="1045" y="799"/>
                  </a:lnTo>
                  <a:lnTo>
                    <a:pt x="1048" y="799"/>
                  </a:lnTo>
                  <a:lnTo>
                    <a:pt x="1051" y="797"/>
                  </a:lnTo>
                  <a:lnTo>
                    <a:pt x="1051" y="797"/>
                  </a:lnTo>
                  <a:lnTo>
                    <a:pt x="1058" y="791"/>
                  </a:lnTo>
                  <a:lnTo>
                    <a:pt x="1060" y="788"/>
                  </a:lnTo>
                  <a:lnTo>
                    <a:pt x="1061" y="785"/>
                  </a:lnTo>
                  <a:lnTo>
                    <a:pt x="1061" y="782"/>
                  </a:lnTo>
                  <a:lnTo>
                    <a:pt x="1060" y="779"/>
                  </a:lnTo>
                  <a:lnTo>
                    <a:pt x="1058" y="776"/>
                  </a:lnTo>
                  <a:lnTo>
                    <a:pt x="1054" y="772"/>
                  </a:lnTo>
                  <a:lnTo>
                    <a:pt x="1054" y="772"/>
                  </a:lnTo>
                  <a:lnTo>
                    <a:pt x="1046" y="765"/>
                  </a:lnTo>
                  <a:lnTo>
                    <a:pt x="1046" y="765"/>
                  </a:lnTo>
                  <a:lnTo>
                    <a:pt x="1043" y="763"/>
                  </a:lnTo>
                  <a:lnTo>
                    <a:pt x="1041" y="760"/>
                  </a:lnTo>
                  <a:lnTo>
                    <a:pt x="1040" y="757"/>
                  </a:lnTo>
                  <a:lnTo>
                    <a:pt x="1039" y="753"/>
                  </a:lnTo>
                  <a:lnTo>
                    <a:pt x="1039" y="753"/>
                  </a:lnTo>
                  <a:lnTo>
                    <a:pt x="1039" y="750"/>
                  </a:lnTo>
                  <a:lnTo>
                    <a:pt x="1040" y="747"/>
                  </a:lnTo>
                  <a:lnTo>
                    <a:pt x="1042" y="745"/>
                  </a:lnTo>
                  <a:lnTo>
                    <a:pt x="1046" y="744"/>
                  </a:lnTo>
                  <a:lnTo>
                    <a:pt x="1046" y="744"/>
                  </a:lnTo>
                  <a:lnTo>
                    <a:pt x="1071" y="738"/>
                  </a:lnTo>
                  <a:lnTo>
                    <a:pt x="1071" y="738"/>
                  </a:lnTo>
                  <a:lnTo>
                    <a:pt x="1092" y="731"/>
                  </a:lnTo>
                  <a:lnTo>
                    <a:pt x="1092" y="731"/>
                  </a:lnTo>
                  <a:lnTo>
                    <a:pt x="1096" y="729"/>
                  </a:lnTo>
                  <a:lnTo>
                    <a:pt x="1098" y="726"/>
                  </a:lnTo>
                  <a:lnTo>
                    <a:pt x="1099" y="722"/>
                  </a:lnTo>
                  <a:lnTo>
                    <a:pt x="1100" y="718"/>
                  </a:lnTo>
                  <a:lnTo>
                    <a:pt x="1100" y="718"/>
                  </a:lnTo>
                  <a:lnTo>
                    <a:pt x="1100" y="714"/>
                  </a:lnTo>
                  <a:lnTo>
                    <a:pt x="1099" y="709"/>
                  </a:lnTo>
                  <a:lnTo>
                    <a:pt x="1098" y="705"/>
                  </a:lnTo>
                  <a:lnTo>
                    <a:pt x="1095" y="701"/>
                  </a:lnTo>
                  <a:lnTo>
                    <a:pt x="1095" y="701"/>
                  </a:lnTo>
                  <a:lnTo>
                    <a:pt x="1091" y="696"/>
                  </a:lnTo>
                  <a:lnTo>
                    <a:pt x="1087" y="690"/>
                  </a:lnTo>
                  <a:lnTo>
                    <a:pt x="1082" y="678"/>
                  </a:lnTo>
                  <a:lnTo>
                    <a:pt x="1082" y="678"/>
                  </a:lnTo>
                  <a:lnTo>
                    <a:pt x="1077" y="664"/>
                  </a:lnTo>
                  <a:lnTo>
                    <a:pt x="1074" y="650"/>
                  </a:lnTo>
                  <a:lnTo>
                    <a:pt x="1068" y="621"/>
                  </a:lnTo>
                  <a:lnTo>
                    <a:pt x="1068" y="621"/>
                  </a:lnTo>
                  <a:lnTo>
                    <a:pt x="1067" y="614"/>
                  </a:lnTo>
                  <a:lnTo>
                    <a:pt x="1065" y="608"/>
                  </a:lnTo>
                  <a:lnTo>
                    <a:pt x="1062" y="601"/>
                  </a:lnTo>
                  <a:lnTo>
                    <a:pt x="1058" y="595"/>
                  </a:lnTo>
                  <a:lnTo>
                    <a:pt x="1054" y="590"/>
                  </a:lnTo>
                  <a:lnTo>
                    <a:pt x="1050" y="585"/>
                  </a:lnTo>
                  <a:lnTo>
                    <a:pt x="1045" y="580"/>
                  </a:lnTo>
                  <a:lnTo>
                    <a:pt x="1039" y="576"/>
                  </a:lnTo>
                  <a:lnTo>
                    <a:pt x="1039" y="576"/>
                  </a:lnTo>
                  <a:lnTo>
                    <a:pt x="1037" y="574"/>
                  </a:lnTo>
                  <a:lnTo>
                    <a:pt x="1034" y="574"/>
                  </a:lnTo>
                  <a:lnTo>
                    <a:pt x="1034" y="574"/>
                  </a:lnTo>
                  <a:lnTo>
                    <a:pt x="1029" y="573"/>
                  </a:lnTo>
                  <a:lnTo>
                    <a:pt x="1029" y="573"/>
                  </a:lnTo>
                  <a:lnTo>
                    <a:pt x="1029" y="571"/>
                  </a:lnTo>
                  <a:lnTo>
                    <a:pt x="1030" y="570"/>
                  </a:lnTo>
                  <a:lnTo>
                    <a:pt x="1033" y="570"/>
                  </a:lnTo>
                  <a:lnTo>
                    <a:pt x="1033" y="570"/>
                  </a:lnTo>
                  <a:lnTo>
                    <a:pt x="1046" y="574"/>
                  </a:lnTo>
                  <a:lnTo>
                    <a:pt x="1058" y="577"/>
                  </a:lnTo>
                  <a:lnTo>
                    <a:pt x="1058" y="577"/>
                  </a:lnTo>
                  <a:lnTo>
                    <a:pt x="1067" y="578"/>
                  </a:lnTo>
                  <a:lnTo>
                    <a:pt x="1071" y="578"/>
                  </a:lnTo>
                  <a:lnTo>
                    <a:pt x="1075" y="578"/>
                  </a:lnTo>
                  <a:lnTo>
                    <a:pt x="1075" y="578"/>
                  </a:lnTo>
                  <a:lnTo>
                    <a:pt x="1078" y="576"/>
                  </a:lnTo>
                  <a:lnTo>
                    <a:pt x="1081" y="575"/>
                  </a:lnTo>
                  <a:lnTo>
                    <a:pt x="1085" y="571"/>
                  </a:lnTo>
                  <a:lnTo>
                    <a:pt x="1087" y="565"/>
                  </a:lnTo>
                  <a:lnTo>
                    <a:pt x="1088" y="560"/>
                  </a:lnTo>
                  <a:lnTo>
                    <a:pt x="1088" y="560"/>
                  </a:lnTo>
                  <a:lnTo>
                    <a:pt x="1089" y="549"/>
                  </a:lnTo>
                  <a:lnTo>
                    <a:pt x="1088" y="538"/>
                  </a:lnTo>
                  <a:lnTo>
                    <a:pt x="1088" y="538"/>
                  </a:lnTo>
                  <a:lnTo>
                    <a:pt x="1088" y="531"/>
                  </a:lnTo>
                  <a:lnTo>
                    <a:pt x="1088" y="525"/>
                  </a:lnTo>
                  <a:lnTo>
                    <a:pt x="1090" y="513"/>
                  </a:lnTo>
                  <a:lnTo>
                    <a:pt x="1090" y="513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25" y="514"/>
                  </a:lnTo>
                  <a:lnTo>
                    <a:pt x="1138" y="512"/>
                  </a:lnTo>
                  <a:lnTo>
                    <a:pt x="1138" y="512"/>
                  </a:lnTo>
                  <a:lnTo>
                    <a:pt x="1154" y="508"/>
                  </a:lnTo>
                  <a:lnTo>
                    <a:pt x="1169" y="505"/>
                  </a:lnTo>
                  <a:lnTo>
                    <a:pt x="1169" y="505"/>
                  </a:lnTo>
                  <a:lnTo>
                    <a:pt x="1196" y="498"/>
                  </a:lnTo>
                  <a:lnTo>
                    <a:pt x="1196" y="498"/>
                  </a:lnTo>
                  <a:lnTo>
                    <a:pt x="1207" y="496"/>
                  </a:lnTo>
                  <a:lnTo>
                    <a:pt x="1213" y="496"/>
                  </a:lnTo>
                  <a:lnTo>
                    <a:pt x="1219" y="496"/>
                  </a:lnTo>
                  <a:lnTo>
                    <a:pt x="1219" y="496"/>
                  </a:lnTo>
                  <a:lnTo>
                    <a:pt x="1222" y="497"/>
                  </a:lnTo>
                  <a:lnTo>
                    <a:pt x="1225" y="498"/>
                  </a:lnTo>
                  <a:lnTo>
                    <a:pt x="1226" y="500"/>
                  </a:lnTo>
                  <a:lnTo>
                    <a:pt x="1227" y="502"/>
                  </a:lnTo>
                  <a:lnTo>
                    <a:pt x="1228" y="507"/>
                  </a:lnTo>
                  <a:lnTo>
                    <a:pt x="1226" y="512"/>
                  </a:lnTo>
                  <a:lnTo>
                    <a:pt x="1226" y="512"/>
                  </a:lnTo>
                  <a:lnTo>
                    <a:pt x="1221" y="518"/>
                  </a:lnTo>
                  <a:lnTo>
                    <a:pt x="1215" y="524"/>
                  </a:lnTo>
                  <a:lnTo>
                    <a:pt x="1215" y="524"/>
                  </a:lnTo>
                  <a:lnTo>
                    <a:pt x="1201" y="535"/>
                  </a:lnTo>
                  <a:lnTo>
                    <a:pt x="1186" y="544"/>
                  </a:lnTo>
                  <a:lnTo>
                    <a:pt x="1170" y="552"/>
                  </a:lnTo>
                  <a:lnTo>
                    <a:pt x="1153" y="559"/>
                  </a:lnTo>
                  <a:lnTo>
                    <a:pt x="1153" y="559"/>
                  </a:lnTo>
                  <a:lnTo>
                    <a:pt x="1155" y="563"/>
                  </a:lnTo>
                  <a:lnTo>
                    <a:pt x="1155" y="563"/>
                  </a:lnTo>
                  <a:lnTo>
                    <a:pt x="1157" y="563"/>
                  </a:lnTo>
                  <a:lnTo>
                    <a:pt x="1157" y="563"/>
                  </a:lnTo>
                  <a:lnTo>
                    <a:pt x="1169" y="557"/>
                  </a:lnTo>
                  <a:lnTo>
                    <a:pt x="1181" y="551"/>
                  </a:lnTo>
                  <a:lnTo>
                    <a:pt x="1193" y="548"/>
                  </a:lnTo>
                  <a:lnTo>
                    <a:pt x="1207" y="545"/>
                  </a:lnTo>
                  <a:lnTo>
                    <a:pt x="1207" y="545"/>
                  </a:lnTo>
                  <a:lnTo>
                    <a:pt x="1213" y="546"/>
                  </a:lnTo>
                  <a:lnTo>
                    <a:pt x="1216" y="547"/>
                  </a:lnTo>
                  <a:lnTo>
                    <a:pt x="1218" y="548"/>
                  </a:lnTo>
                  <a:lnTo>
                    <a:pt x="1220" y="550"/>
                  </a:lnTo>
                  <a:lnTo>
                    <a:pt x="1221" y="553"/>
                  </a:lnTo>
                  <a:lnTo>
                    <a:pt x="1221" y="557"/>
                  </a:lnTo>
                  <a:lnTo>
                    <a:pt x="1220" y="561"/>
                  </a:lnTo>
                  <a:lnTo>
                    <a:pt x="1220" y="561"/>
                  </a:lnTo>
                  <a:lnTo>
                    <a:pt x="1218" y="568"/>
                  </a:lnTo>
                  <a:lnTo>
                    <a:pt x="1216" y="571"/>
                  </a:lnTo>
                  <a:lnTo>
                    <a:pt x="1213" y="574"/>
                  </a:lnTo>
                  <a:lnTo>
                    <a:pt x="1213" y="574"/>
                  </a:lnTo>
                  <a:lnTo>
                    <a:pt x="1201" y="585"/>
                  </a:lnTo>
                  <a:lnTo>
                    <a:pt x="1195" y="590"/>
                  </a:lnTo>
                  <a:lnTo>
                    <a:pt x="1187" y="594"/>
                  </a:lnTo>
                  <a:lnTo>
                    <a:pt x="1187" y="594"/>
                  </a:lnTo>
                  <a:lnTo>
                    <a:pt x="1176" y="598"/>
                  </a:lnTo>
                  <a:lnTo>
                    <a:pt x="1176" y="598"/>
                  </a:lnTo>
                  <a:lnTo>
                    <a:pt x="1177" y="600"/>
                  </a:lnTo>
                  <a:lnTo>
                    <a:pt x="1178" y="601"/>
                  </a:lnTo>
                  <a:lnTo>
                    <a:pt x="1181" y="603"/>
                  </a:lnTo>
                  <a:lnTo>
                    <a:pt x="1181" y="603"/>
                  </a:lnTo>
                  <a:lnTo>
                    <a:pt x="1185" y="605"/>
                  </a:lnTo>
                  <a:lnTo>
                    <a:pt x="1187" y="607"/>
                  </a:lnTo>
                  <a:lnTo>
                    <a:pt x="1192" y="614"/>
                  </a:lnTo>
                  <a:lnTo>
                    <a:pt x="1195" y="622"/>
                  </a:lnTo>
                  <a:lnTo>
                    <a:pt x="1196" y="626"/>
                  </a:lnTo>
                  <a:lnTo>
                    <a:pt x="1196" y="629"/>
                  </a:lnTo>
                  <a:lnTo>
                    <a:pt x="1196" y="629"/>
                  </a:lnTo>
                  <a:lnTo>
                    <a:pt x="1194" y="633"/>
                  </a:lnTo>
                  <a:lnTo>
                    <a:pt x="1191" y="636"/>
                  </a:lnTo>
                  <a:lnTo>
                    <a:pt x="1187" y="638"/>
                  </a:lnTo>
                  <a:lnTo>
                    <a:pt x="1183" y="639"/>
                  </a:lnTo>
                  <a:lnTo>
                    <a:pt x="1183" y="639"/>
                  </a:lnTo>
                  <a:lnTo>
                    <a:pt x="1162" y="640"/>
                  </a:lnTo>
                  <a:lnTo>
                    <a:pt x="1162" y="640"/>
                  </a:lnTo>
                  <a:lnTo>
                    <a:pt x="1159" y="641"/>
                  </a:lnTo>
                  <a:lnTo>
                    <a:pt x="1159" y="641"/>
                  </a:lnTo>
                  <a:lnTo>
                    <a:pt x="1160" y="645"/>
                  </a:lnTo>
                  <a:lnTo>
                    <a:pt x="1162" y="647"/>
                  </a:lnTo>
                  <a:lnTo>
                    <a:pt x="1165" y="649"/>
                  </a:lnTo>
                  <a:lnTo>
                    <a:pt x="1168" y="650"/>
                  </a:lnTo>
                  <a:lnTo>
                    <a:pt x="1168" y="650"/>
                  </a:lnTo>
                  <a:lnTo>
                    <a:pt x="1173" y="653"/>
                  </a:lnTo>
                  <a:lnTo>
                    <a:pt x="1177" y="657"/>
                  </a:lnTo>
                  <a:lnTo>
                    <a:pt x="1180" y="661"/>
                  </a:lnTo>
                  <a:lnTo>
                    <a:pt x="1183" y="666"/>
                  </a:lnTo>
                  <a:lnTo>
                    <a:pt x="1183" y="666"/>
                  </a:lnTo>
                  <a:lnTo>
                    <a:pt x="1185" y="670"/>
                  </a:lnTo>
                  <a:lnTo>
                    <a:pt x="1187" y="674"/>
                  </a:lnTo>
                  <a:lnTo>
                    <a:pt x="1187" y="679"/>
                  </a:lnTo>
                  <a:lnTo>
                    <a:pt x="1187" y="683"/>
                  </a:lnTo>
                  <a:lnTo>
                    <a:pt x="1185" y="691"/>
                  </a:lnTo>
                  <a:lnTo>
                    <a:pt x="1182" y="699"/>
                  </a:lnTo>
                  <a:lnTo>
                    <a:pt x="1182" y="699"/>
                  </a:lnTo>
                  <a:lnTo>
                    <a:pt x="1178" y="706"/>
                  </a:lnTo>
                  <a:lnTo>
                    <a:pt x="1174" y="712"/>
                  </a:lnTo>
                  <a:lnTo>
                    <a:pt x="1170" y="717"/>
                  </a:lnTo>
                  <a:lnTo>
                    <a:pt x="1165" y="722"/>
                  </a:lnTo>
                  <a:lnTo>
                    <a:pt x="1159" y="726"/>
                  </a:lnTo>
                  <a:lnTo>
                    <a:pt x="1153" y="730"/>
                  </a:lnTo>
                  <a:lnTo>
                    <a:pt x="1141" y="737"/>
                  </a:lnTo>
                  <a:lnTo>
                    <a:pt x="1141" y="737"/>
                  </a:lnTo>
                  <a:lnTo>
                    <a:pt x="1125" y="743"/>
                  </a:lnTo>
                  <a:lnTo>
                    <a:pt x="1117" y="745"/>
                  </a:lnTo>
                  <a:lnTo>
                    <a:pt x="1109" y="746"/>
                  </a:lnTo>
                  <a:lnTo>
                    <a:pt x="1109" y="746"/>
                  </a:lnTo>
                  <a:lnTo>
                    <a:pt x="1096" y="747"/>
                  </a:lnTo>
                  <a:lnTo>
                    <a:pt x="1083" y="747"/>
                  </a:lnTo>
                  <a:lnTo>
                    <a:pt x="1083" y="747"/>
                  </a:lnTo>
                  <a:lnTo>
                    <a:pt x="1079" y="746"/>
                  </a:lnTo>
                  <a:lnTo>
                    <a:pt x="1079" y="746"/>
                  </a:lnTo>
                  <a:lnTo>
                    <a:pt x="1074" y="746"/>
                  </a:lnTo>
                  <a:lnTo>
                    <a:pt x="1072" y="747"/>
                  </a:lnTo>
                  <a:lnTo>
                    <a:pt x="1071" y="749"/>
                  </a:lnTo>
                  <a:lnTo>
                    <a:pt x="1071" y="749"/>
                  </a:lnTo>
                  <a:lnTo>
                    <a:pt x="1071" y="752"/>
                  </a:lnTo>
                  <a:lnTo>
                    <a:pt x="1073" y="753"/>
                  </a:lnTo>
                  <a:lnTo>
                    <a:pt x="1077" y="754"/>
                  </a:lnTo>
                  <a:lnTo>
                    <a:pt x="1077" y="754"/>
                  </a:lnTo>
                  <a:lnTo>
                    <a:pt x="1081" y="756"/>
                  </a:lnTo>
                  <a:lnTo>
                    <a:pt x="1083" y="757"/>
                  </a:lnTo>
                  <a:lnTo>
                    <a:pt x="1085" y="760"/>
                  </a:lnTo>
                  <a:lnTo>
                    <a:pt x="1086" y="763"/>
                  </a:lnTo>
                  <a:lnTo>
                    <a:pt x="1086" y="763"/>
                  </a:lnTo>
                  <a:lnTo>
                    <a:pt x="1085" y="766"/>
                  </a:lnTo>
                  <a:lnTo>
                    <a:pt x="1084" y="770"/>
                  </a:lnTo>
                  <a:lnTo>
                    <a:pt x="1082" y="774"/>
                  </a:lnTo>
                  <a:lnTo>
                    <a:pt x="1079" y="776"/>
                  </a:lnTo>
                  <a:lnTo>
                    <a:pt x="1079" y="776"/>
                  </a:lnTo>
                  <a:lnTo>
                    <a:pt x="1069" y="781"/>
                  </a:lnTo>
                  <a:lnTo>
                    <a:pt x="1069" y="781"/>
                  </a:lnTo>
                  <a:lnTo>
                    <a:pt x="1066" y="784"/>
                  </a:lnTo>
                  <a:lnTo>
                    <a:pt x="1063" y="788"/>
                  </a:lnTo>
                  <a:lnTo>
                    <a:pt x="1063" y="788"/>
                  </a:lnTo>
                  <a:lnTo>
                    <a:pt x="1078" y="794"/>
                  </a:lnTo>
                  <a:lnTo>
                    <a:pt x="1092" y="800"/>
                  </a:lnTo>
                  <a:lnTo>
                    <a:pt x="1092" y="800"/>
                  </a:lnTo>
                  <a:lnTo>
                    <a:pt x="1106" y="805"/>
                  </a:lnTo>
                  <a:lnTo>
                    <a:pt x="1114" y="807"/>
                  </a:lnTo>
                  <a:lnTo>
                    <a:pt x="1122" y="808"/>
                  </a:lnTo>
                  <a:lnTo>
                    <a:pt x="1122" y="808"/>
                  </a:lnTo>
                  <a:lnTo>
                    <a:pt x="1118" y="817"/>
                  </a:lnTo>
                  <a:lnTo>
                    <a:pt x="1118" y="817"/>
                  </a:lnTo>
                  <a:lnTo>
                    <a:pt x="1116" y="825"/>
                  </a:lnTo>
                  <a:lnTo>
                    <a:pt x="1115" y="832"/>
                  </a:lnTo>
                  <a:lnTo>
                    <a:pt x="1115" y="832"/>
                  </a:lnTo>
                  <a:lnTo>
                    <a:pt x="1116" y="844"/>
                  </a:lnTo>
                  <a:lnTo>
                    <a:pt x="1118" y="855"/>
                  </a:lnTo>
                  <a:lnTo>
                    <a:pt x="1118" y="855"/>
                  </a:lnTo>
                  <a:lnTo>
                    <a:pt x="1120" y="863"/>
                  </a:lnTo>
                  <a:lnTo>
                    <a:pt x="1125" y="871"/>
                  </a:lnTo>
                  <a:lnTo>
                    <a:pt x="1125" y="871"/>
                  </a:lnTo>
                  <a:lnTo>
                    <a:pt x="1130" y="876"/>
                  </a:lnTo>
                  <a:lnTo>
                    <a:pt x="1132" y="878"/>
                  </a:lnTo>
                  <a:lnTo>
                    <a:pt x="1135" y="879"/>
                  </a:lnTo>
                  <a:lnTo>
                    <a:pt x="1135" y="879"/>
                  </a:lnTo>
                  <a:lnTo>
                    <a:pt x="1140" y="880"/>
                  </a:lnTo>
                  <a:lnTo>
                    <a:pt x="1143" y="883"/>
                  </a:lnTo>
                  <a:lnTo>
                    <a:pt x="1149" y="889"/>
                  </a:lnTo>
                  <a:lnTo>
                    <a:pt x="1149" y="889"/>
                  </a:lnTo>
                  <a:lnTo>
                    <a:pt x="1138" y="894"/>
                  </a:lnTo>
                  <a:lnTo>
                    <a:pt x="1138" y="894"/>
                  </a:lnTo>
                  <a:lnTo>
                    <a:pt x="1135" y="895"/>
                  </a:lnTo>
                  <a:lnTo>
                    <a:pt x="1132" y="897"/>
                  </a:lnTo>
                  <a:lnTo>
                    <a:pt x="1128" y="902"/>
                  </a:lnTo>
                  <a:lnTo>
                    <a:pt x="1126" y="909"/>
                  </a:lnTo>
                  <a:lnTo>
                    <a:pt x="1125" y="912"/>
                  </a:lnTo>
                  <a:lnTo>
                    <a:pt x="1126" y="915"/>
                  </a:lnTo>
                  <a:lnTo>
                    <a:pt x="1126" y="915"/>
                  </a:lnTo>
                  <a:lnTo>
                    <a:pt x="1126" y="921"/>
                  </a:lnTo>
                  <a:lnTo>
                    <a:pt x="1127" y="928"/>
                  </a:lnTo>
                  <a:lnTo>
                    <a:pt x="1127" y="928"/>
                  </a:lnTo>
                  <a:lnTo>
                    <a:pt x="1128" y="1001"/>
                  </a:lnTo>
                  <a:lnTo>
                    <a:pt x="1128" y="1001"/>
                  </a:lnTo>
                  <a:lnTo>
                    <a:pt x="1128" y="1014"/>
                  </a:lnTo>
                  <a:lnTo>
                    <a:pt x="1127" y="1027"/>
                  </a:lnTo>
                  <a:lnTo>
                    <a:pt x="1127" y="1027"/>
                  </a:lnTo>
                  <a:lnTo>
                    <a:pt x="1127" y="1056"/>
                  </a:lnTo>
                  <a:lnTo>
                    <a:pt x="1127" y="1056"/>
                  </a:lnTo>
                  <a:lnTo>
                    <a:pt x="1126" y="1064"/>
                  </a:lnTo>
                  <a:lnTo>
                    <a:pt x="1126" y="1064"/>
                  </a:lnTo>
                  <a:lnTo>
                    <a:pt x="1111" y="1067"/>
                  </a:lnTo>
                  <a:lnTo>
                    <a:pt x="1111" y="1067"/>
                  </a:lnTo>
                  <a:lnTo>
                    <a:pt x="1112" y="1069"/>
                  </a:lnTo>
                  <a:lnTo>
                    <a:pt x="1112" y="1069"/>
                  </a:lnTo>
                  <a:lnTo>
                    <a:pt x="1115" y="1070"/>
                  </a:lnTo>
                  <a:lnTo>
                    <a:pt x="1115" y="1070"/>
                  </a:lnTo>
                  <a:lnTo>
                    <a:pt x="1129" y="1069"/>
                  </a:lnTo>
                  <a:lnTo>
                    <a:pt x="1143" y="1069"/>
                  </a:lnTo>
                  <a:lnTo>
                    <a:pt x="1143" y="1069"/>
                  </a:lnTo>
                  <a:lnTo>
                    <a:pt x="1158" y="1069"/>
                  </a:lnTo>
                  <a:lnTo>
                    <a:pt x="1165" y="1070"/>
                  </a:lnTo>
                  <a:lnTo>
                    <a:pt x="1172" y="1072"/>
                  </a:lnTo>
                  <a:lnTo>
                    <a:pt x="1172" y="1072"/>
                  </a:lnTo>
                  <a:lnTo>
                    <a:pt x="1190" y="1077"/>
                  </a:lnTo>
                  <a:lnTo>
                    <a:pt x="1199" y="1080"/>
                  </a:lnTo>
                  <a:lnTo>
                    <a:pt x="1208" y="1085"/>
                  </a:lnTo>
                  <a:lnTo>
                    <a:pt x="1208" y="1085"/>
                  </a:lnTo>
                  <a:lnTo>
                    <a:pt x="1212" y="1087"/>
                  </a:lnTo>
                  <a:lnTo>
                    <a:pt x="1217" y="1089"/>
                  </a:lnTo>
                  <a:lnTo>
                    <a:pt x="1217" y="1089"/>
                  </a:lnTo>
                  <a:lnTo>
                    <a:pt x="1219" y="1091"/>
                  </a:lnTo>
                  <a:lnTo>
                    <a:pt x="1221" y="1092"/>
                  </a:lnTo>
                  <a:lnTo>
                    <a:pt x="1221" y="1095"/>
                  </a:lnTo>
                  <a:lnTo>
                    <a:pt x="1220" y="1098"/>
                  </a:lnTo>
                  <a:lnTo>
                    <a:pt x="1220" y="1098"/>
                  </a:lnTo>
                  <a:lnTo>
                    <a:pt x="1217" y="1103"/>
                  </a:lnTo>
                  <a:lnTo>
                    <a:pt x="1213" y="1107"/>
                  </a:lnTo>
                  <a:lnTo>
                    <a:pt x="1208" y="1110"/>
                  </a:lnTo>
                  <a:lnTo>
                    <a:pt x="1203" y="1113"/>
                  </a:lnTo>
                  <a:lnTo>
                    <a:pt x="1203" y="1113"/>
                  </a:lnTo>
                  <a:lnTo>
                    <a:pt x="1197" y="1115"/>
                  </a:lnTo>
                  <a:lnTo>
                    <a:pt x="1191" y="1116"/>
                  </a:lnTo>
                  <a:lnTo>
                    <a:pt x="1177" y="1117"/>
                  </a:lnTo>
                  <a:lnTo>
                    <a:pt x="1177" y="1117"/>
                  </a:lnTo>
                  <a:lnTo>
                    <a:pt x="1159" y="1119"/>
                  </a:lnTo>
                  <a:lnTo>
                    <a:pt x="1159" y="1119"/>
                  </a:lnTo>
                  <a:lnTo>
                    <a:pt x="1159" y="1121"/>
                  </a:lnTo>
                  <a:lnTo>
                    <a:pt x="1159" y="1121"/>
                  </a:lnTo>
                  <a:lnTo>
                    <a:pt x="1162" y="1121"/>
                  </a:lnTo>
                  <a:lnTo>
                    <a:pt x="1165" y="1122"/>
                  </a:lnTo>
                  <a:lnTo>
                    <a:pt x="1165" y="1122"/>
                  </a:lnTo>
                  <a:lnTo>
                    <a:pt x="1184" y="1120"/>
                  </a:lnTo>
                  <a:lnTo>
                    <a:pt x="1184" y="1120"/>
                  </a:lnTo>
                  <a:lnTo>
                    <a:pt x="1194" y="1119"/>
                  </a:lnTo>
                  <a:lnTo>
                    <a:pt x="1203" y="1117"/>
                  </a:lnTo>
                  <a:lnTo>
                    <a:pt x="1212" y="1112"/>
                  </a:lnTo>
                  <a:lnTo>
                    <a:pt x="1219" y="1106"/>
                  </a:lnTo>
                  <a:lnTo>
                    <a:pt x="1219" y="1106"/>
                  </a:lnTo>
                  <a:lnTo>
                    <a:pt x="1222" y="1103"/>
                  </a:lnTo>
                  <a:lnTo>
                    <a:pt x="1223" y="1100"/>
                  </a:lnTo>
                  <a:lnTo>
                    <a:pt x="1224" y="1092"/>
                  </a:lnTo>
                  <a:lnTo>
                    <a:pt x="1224" y="1092"/>
                  </a:lnTo>
                  <a:lnTo>
                    <a:pt x="1224" y="1089"/>
                  </a:lnTo>
                  <a:lnTo>
                    <a:pt x="1223" y="1087"/>
                  </a:lnTo>
                  <a:lnTo>
                    <a:pt x="1221" y="1084"/>
                  </a:lnTo>
                  <a:lnTo>
                    <a:pt x="1218" y="1083"/>
                  </a:lnTo>
                  <a:lnTo>
                    <a:pt x="1218" y="1083"/>
                  </a:lnTo>
                  <a:lnTo>
                    <a:pt x="1205" y="1077"/>
                  </a:lnTo>
                  <a:lnTo>
                    <a:pt x="1205" y="1077"/>
                  </a:lnTo>
                  <a:lnTo>
                    <a:pt x="1198" y="1074"/>
                  </a:lnTo>
                  <a:lnTo>
                    <a:pt x="1198" y="1074"/>
                  </a:lnTo>
                  <a:lnTo>
                    <a:pt x="1203" y="1071"/>
                  </a:lnTo>
                  <a:lnTo>
                    <a:pt x="1209" y="1068"/>
                  </a:lnTo>
                  <a:lnTo>
                    <a:pt x="1214" y="1067"/>
                  </a:lnTo>
                  <a:lnTo>
                    <a:pt x="1220" y="1066"/>
                  </a:lnTo>
                  <a:lnTo>
                    <a:pt x="1220" y="1066"/>
                  </a:lnTo>
                  <a:lnTo>
                    <a:pt x="1228" y="1065"/>
                  </a:lnTo>
                  <a:lnTo>
                    <a:pt x="1237" y="1065"/>
                  </a:lnTo>
                  <a:lnTo>
                    <a:pt x="1245" y="1066"/>
                  </a:lnTo>
                  <a:lnTo>
                    <a:pt x="1253" y="1067"/>
                  </a:lnTo>
                  <a:lnTo>
                    <a:pt x="1253" y="1067"/>
                  </a:lnTo>
                  <a:lnTo>
                    <a:pt x="1257" y="1069"/>
                  </a:lnTo>
                  <a:lnTo>
                    <a:pt x="1260" y="1071"/>
                  </a:lnTo>
                  <a:lnTo>
                    <a:pt x="1263" y="1074"/>
                  </a:lnTo>
                  <a:lnTo>
                    <a:pt x="1265" y="1078"/>
                  </a:lnTo>
                  <a:lnTo>
                    <a:pt x="1265" y="1078"/>
                  </a:lnTo>
                  <a:lnTo>
                    <a:pt x="1266" y="1074"/>
                  </a:lnTo>
                  <a:lnTo>
                    <a:pt x="1266" y="1071"/>
                  </a:lnTo>
                  <a:lnTo>
                    <a:pt x="1264" y="1068"/>
                  </a:lnTo>
                  <a:lnTo>
                    <a:pt x="1260" y="1066"/>
                  </a:lnTo>
                  <a:lnTo>
                    <a:pt x="1260" y="1066"/>
                  </a:lnTo>
                  <a:lnTo>
                    <a:pt x="1254" y="1064"/>
                  </a:lnTo>
                  <a:lnTo>
                    <a:pt x="1247" y="1062"/>
                  </a:lnTo>
                  <a:lnTo>
                    <a:pt x="1247" y="1062"/>
                  </a:lnTo>
                  <a:lnTo>
                    <a:pt x="1235" y="1061"/>
                  </a:lnTo>
                  <a:lnTo>
                    <a:pt x="1222" y="1062"/>
                  </a:lnTo>
                  <a:lnTo>
                    <a:pt x="1216" y="1063"/>
                  </a:lnTo>
                  <a:lnTo>
                    <a:pt x="1210" y="1064"/>
                  </a:lnTo>
                  <a:lnTo>
                    <a:pt x="1204" y="1066"/>
                  </a:lnTo>
                  <a:lnTo>
                    <a:pt x="1198" y="1069"/>
                  </a:lnTo>
                  <a:lnTo>
                    <a:pt x="1198" y="1069"/>
                  </a:lnTo>
                  <a:lnTo>
                    <a:pt x="1196" y="1070"/>
                  </a:lnTo>
                  <a:lnTo>
                    <a:pt x="1196" y="1070"/>
                  </a:lnTo>
                  <a:lnTo>
                    <a:pt x="1196" y="989"/>
                  </a:lnTo>
                  <a:lnTo>
                    <a:pt x="1196" y="989"/>
                  </a:lnTo>
                  <a:lnTo>
                    <a:pt x="1194" y="932"/>
                  </a:lnTo>
                  <a:lnTo>
                    <a:pt x="1194" y="932"/>
                  </a:lnTo>
                  <a:lnTo>
                    <a:pt x="1195" y="924"/>
                  </a:lnTo>
                  <a:lnTo>
                    <a:pt x="1196" y="916"/>
                  </a:lnTo>
                  <a:lnTo>
                    <a:pt x="1196" y="916"/>
                  </a:lnTo>
                  <a:lnTo>
                    <a:pt x="1196" y="914"/>
                  </a:lnTo>
                  <a:lnTo>
                    <a:pt x="1195" y="912"/>
                  </a:lnTo>
                  <a:lnTo>
                    <a:pt x="1192" y="909"/>
                  </a:lnTo>
                  <a:lnTo>
                    <a:pt x="1192" y="909"/>
                  </a:lnTo>
                  <a:lnTo>
                    <a:pt x="1179" y="901"/>
                  </a:lnTo>
                  <a:lnTo>
                    <a:pt x="1179" y="901"/>
                  </a:lnTo>
                  <a:lnTo>
                    <a:pt x="1192" y="887"/>
                  </a:lnTo>
                  <a:lnTo>
                    <a:pt x="1192" y="887"/>
                  </a:lnTo>
                  <a:lnTo>
                    <a:pt x="1196" y="882"/>
                  </a:lnTo>
                  <a:lnTo>
                    <a:pt x="1199" y="878"/>
                  </a:lnTo>
                  <a:lnTo>
                    <a:pt x="1199" y="878"/>
                  </a:lnTo>
                  <a:lnTo>
                    <a:pt x="1210" y="862"/>
                  </a:lnTo>
                  <a:lnTo>
                    <a:pt x="1210" y="862"/>
                  </a:lnTo>
                  <a:lnTo>
                    <a:pt x="1212" y="857"/>
                  </a:lnTo>
                  <a:lnTo>
                    <a:pt x="1214" y="851"/>
                  </a:lnTo>
                  <a:lnTo>
                    <a:pt x="1215" y="840"/>
                  </a:lnTo>
                  <a:lnTo>
                    <a:pt x="1215" y="840"/>
                  </a:lnTo>
                  <a:lnTo>
                    <a:pt x="1215" y="832"/>
                  </a:lnTo>
                  <a:lnTo>
                    <a:pt x="1214" y="823"/>
                  </a:lnTo>
                  <a:lnTo>
                    <a:pt x="1214" y="823"/>
                  </a:lnTo>
                  <a:lnTo>
                    <a:pt x="1224" y="824"/>
                  </a:lnTo>
                  <a:lnTo>
                    <a:pt x="1224" y="824"/>
                  </a:lnTo>
                  <a:lnTo>
                    <a:pt x="1254" y="826"/>
                  </a:lnTo>
                  <a:lnTo>
                    <a:pt x="1254" y="826"/>
                  </a:lnTo>
                  <a:lnTo>
                    <a:pt x="1274" y="827"/>
                  </a:lnTo>
                  <a:lnTo>
                    <a:pt x="1294" y="827"/>
                  </a:lnTo>
                  <a:lnTo>
                    <a:pt x="1294" y="827"/>
                  </a:lnTo>
                  <a:lnTo>
                    <a:pt x="1300" y="827"/>
                  </a:lnTo>
                  <a:lnTo>
                    <a:pt x="1307" y="828"/>
                  </a:lnTo>
                  <a:lnTo>
                    <a:pt x="1319" y="830"/>
                  </a:lnTo>
                  <a:lnTo>
                    <a:pt x="1319" y="830"/>
                  </a:lnTo>
                  <a:lnTo>
                    <a:pt x="1324" y="832"/>
                  </a:lnTo>
                  <a:lnTo>
                    <a:pt x="1329" y="835"/>
                  </a:lnTo>
                  <a:lnTo>
                    <a:pt x="1332" y="839"/>
                  </a:lnTo>
                  <a:lnTo>
                    <a:pt x="1334" y="844"/>
                  </a:lnTo>
                  <a:lnTo>
                    <a:pt x="1335" y="849"/>
                  </a:lnTo>
                  <a:lnTo>
                    <a:pt x="1334" y="854"/>
                  </a:lnTo>
                  <a:lnTo>
                    <a:pt x="1333" y="859"/>
                  </a:lnTo>
                  <a:lnTo>
                    <a:pt x="1330" y="864"/>
                  </a:lnTo>
                  <a:lnTo>
                    <a:pt x="1330" y="864"/>
                  </a:lnTo>
                  <a:lnTo>
                    <a:pt x="1326" y="868"/>
                  </a:lnTo>
                  <a:lnTo>
                    <a:pt x="1322" y="872"/>
                  </a:lnTo>
                  <a:lnTo>
                    <a:pt x="1317" y="875"/>
                  </a:lnTo>
                  <a:lnTo>
                    <a:pt x="1312" y="878"/>
                  </a:lnTo>
                  <a:lnTo>
                    <a:pt x="1312" y="878"/>
                  </a:lnTo>
                  <a:lnTo>
                    <a:pt x="1246" y="904"/>
                  </a:lnTo>
                  <a:lnTo>
                    <a:pt x="1246" y="904"/>
                  </a:lnTo>
                  <a:lnTo>
                    <a:pt x="1238" y="908"/>
                  </a:lnTo>
                  <a:lnTo>
                    <a:pt x="1238" y="908"/>
                  </a:lnTo>
                  <a:lnTo>
                    <a:pt x="1239" y="910"/>
                  </a:lnTo>
                  <a:lnTo>
                    <a:pt x="1239" y="910"/>
                  </a:lnTo>
                  <a:lnTo>
                    <a:pt x="1241" y="910"/>
                  </a:lnTo>
                  <a:lnTo>
                    <a:pt x="1243" y="911"/>
                  </a:lnTo>
                  <a:lnTo>
                    <a:pt x="1243" y="911"/>
                  </a:lnTo>
                  <a:lnTo>
                    <a:pt x="1255" y="909"/>
                  </a:lnTo>
                  <a:lnTo>
                    <a:pt x="1255" y="909"/>
                  </a:lnTo>
                  <a:lnTo>
                    <a:pt x="1306" y="903"/>
                  </a:lnTo>
                  <a:lnTo>
                    <a:pt x="1306" y="903"/>
                  </a:lnTo>
                  <a:lnTo>
                    <a:pt x="1310" y="904"/>
                  </a:lnTo>
                  <a:lnTo>
                    <a:pt x="1315" y="905"/>
                  </a:lnTo>
                  <a:lnTo>
                    <a:pt x="1315" y="905"/>
                  </a:lnTo>
                  <a:lnTo>
                    <a:pt x="1316" y="909"/>
                  </a:lnTo>
                  <a:lnTo>
                    <a:pt x="1315" y="912"/>
                  </a:lnTo>
                  <a:lnTo>
                    <a:pt x="1313" y="915"/>
                  </a:lnTo>
                  <a:lnTo>
                    <a:pt x="1310" y="917"/>
                  </a:lnTo>
                  <a:lnTo>
                    <a:pt x="1310" y="917"/>
                  </a:lnTo>
                  <a:lnTo>
                    <a:pt x="1294" y="929"/>
                  </a:lnTo>
                  <a:lnTo>
                    <a:pt x="1294" y="929"/>
                  </a:lnTo>
                  <a:lnTo>
                    <a:pt x="1291" y="932"/>
                  </a:lnTo>
                  <a:lnTo>
                    <a:pt x="1290" y="934"/>
                  </a:lnTo>
                  <a:lnTo>
                    <a:pt x="1290" y="937"/>
                  </a:lnTo>
                  <a:lnTo>
                    <a:pt x="1290" y="937"/>
                  </a:lnTo>
                  <a:lnTo>
                    <a:pt x="1311" y="935"/>
                  </a:lnTo>
                  <a:lnTo>
                    <a:pt x="1311" y="935"/>
                  </a:lnTo>
                  <a:lnTo>
                    <a:pt x="1330" y="933"/>
                  </a:lnTo>
                  <a:lnTo>
                    <a:pt x="1339" y="931"/>
                  </a:lnTo>
                  <a:lnTo>
                    <a:pt x="1349" y="931"/>
                  </a:lnTo>
                  <a:lnTo>
                    <a:pt x="1349" y="931"/>
                  </a:lnTo>
                  <a:lnTo>
                    <a:pt x="1357" y="932"/>
                  </a:lnTo>
                  <a:lnTo>
                    <a:pt x="1359" y="933"/>
                  </a:lnTo>
                  <a:lnTo>
                    <a:pt x="1361" y="934"/>
                  </a:lnTo>
                  <a:lnTo>
                    <a:pt x="1362" y="936"/>
                  </a:lnTo>
                  <a:lnTo>
                    <a:pt x="1362" y="939"/>
                  </a:lnTo>
                  <a:lnTo>
                    <a:pt x="1361" y="946"/>
                  </a:lnTo>
                  <a:lnTo>
                    <a:pt x="1361" y="946"/>
                  </a:lnTo>
                  <a:close/>
                  <a:moveTo>
                    <a:pt x="787" y="460"/>
                  </a:moveTo>
                  <a:lnTo>
                    <a:pt x="787" y="460"/>
                  </a:lnTo>
                  <a:lnTo>
                    <a:pt x="791" y="466"/>
                  </a:lnTo>
                  <a:lnTo>
                    <a:pt x="794" y="468"/>
                  </a:lnTo>
                  <a:lnTo>
                    <a:pt x="797" y="470"/>
                  </a:lnTo>
                  <a:lnTo>
                    <a:pt x="797" y="470"/>
                  </a:lnTo>
                  <a:lnTo>
                    <a:pt x="804" y="472"/>
                  </a:lnTo>
                  <a:lnTo>
                    <a:pt x="811" y="473"/>
                  </a:lnTo>
                  <a:lnTo>
                    <a:pt x="818" y="472"/>
                  </a:lnTo>
                  <a:lnTo>
                    <a:pt x="825" y="469"/>
                  </a:lnTo>
                  <a:lnTo>
                    <a:pt x="825" y="469"/>
                  </a:lnTo>
                  <a:lnTo>
                    <a:pt x="827" y="467"/>
                  </a:lnTo>
                  <a:lnTo>
                    <a:pt x="830" y="466"/>
                  </a:lnTo>
                  <a:lnTo>
                    <a:pt x="830" y="466"/>
                  </a:lnTo>
                  <a:lnTo>
                    <a:pt x="834" y="464"/>
                  </a:lnTo>
                  <a:lnTo>
                    <a:pt x="839" y="461"/>
                  </a:lnTo>
                  <a:lnTo>
                    <a:pt x="842" y="457"/>
                  </a:lnTo>
                  <a:lnTo>
                    <a:pt x="846" y="452"/>
                  </a:lnTo>
                  <a:lnTo>
                    <a:pt x="848" y="447"/>
                  </a:lnTo>
                  <a:lnTo>
                    <a:pt x="850" y="441"/>
                  </a:lnTo>
                  <a:lnTo>
                    <a:pt x="851" y="435"/>
                  </a:lnTo>
                  <a:lnTo>
                    <a:pt x="851" y="429"/>
                  </a:lnTo>
                  <a:lnTo>
                    <a:pt x="851" y="429"/>
                  </a:lnTo>
                  <a:lnTo>
                    <a:pt x="849" y="419"/>
                  </a:lnTo>
                  <a:lnTo>
                    <a:pt x="849" y="419"/>
                  </a:lnTo>
                  <a:lnTo>
                    <a:pt x="853" y="420"/>
                  </a:lnTo>
                  <a:lnTo>
                    <a:pt x="855" y="421"/>
                  </a:lnTo>
                  <a:lnTo>
                    <a:pt x="855" y="421"/>
                  </a:lnTo>
                  <a:lnTo>
                    <a:pt x="859" y="424"/>
                  </a:lnTo>
                  <a:lnTo>
                    <a:pt x="863" y="425"/>
                  </a:lnTo>
                  <a:lnTo>
                    <a:pt x="867" y="425"/>
                  </a:lnTo>
                  <a:lnTo>
                    <a:pt x="871" y="425"/>
                  </a:lnTo>
                  <a:lnTo>
                    <a:pt x="871" y="425"/>
                  </a:lnTo>
                  <a:lnTo>
                    <a:pt x="879" y="423"/>
                  </a:lnTo>
                  <a:lnTo>
                    <a:pt x="879" y="423"/>
                  </a:lnTo>
                  <a:lnTo>
                    <a:pt x="887" y="420"/>
                  </a:lnTo>
                  <a:lnTo>
                    <a:pt x="893" y="416"/>
                  </a:lnTo>
                  <a:lnTo>
                    <a:pt x="899" y="410"/>
                  </a:lnTo>
                  <a:lnTo>
                    <a:pt x="904" y="403"/>
                  </a:lnTo>
                  <a:lnTo>
                    <a:pt x="904" y="403"/>
                  </a:lnTo>
                  <a:lnTo>
                    <a:pt x="906" y="397"/>
                  </a:lnTo>
                  <a:lnTo>
                    <a:pt x="907" y="392"/>
                  </a:lnTo>
                  <a:lnTo>
                    <a:pt x="906" y="381"/>
                  </a:lnTo>
                  <a:lnTo>
                    <a:pt x="906" y="381"/>
                  </a:lnTo>
                  <a:lnTo>
                    <a:pt x="905" y="374"/>
                  </a:lnTo>
                  <a:lnTo>
                    <a:pt x="903" y="368"/>
                  </a:lnTo>
                  <a:lnTo>
                    <a:pt x="899" y="362"/>
                  </a:lnTo>
                  <a:lnTo>
                    <a:pt x="895" y="357"/>
                  </a:lnTo>
                  <a:lnTo>
                    <a:pt x="895" y="357"/>
                  </a:lnTo>
                  <a:lnTo>
                    <a:pt x="888" y="352"/>
                  </a:lnTo>
                  <a:lnTo>
                    <a:pt x="881" y="349"/>
                  </a:lnTo>
                  <a:lnTo>
                    <a:pt x="874" y="348"/>
                  </a:lnTo>
                  <a:lnTo>
                    <a:pt x="866" y="350"/>
                  </a:lnTo>
                  <a:lnTo>
                    <a:pt x="866" y="350"/>
                  </a:lnTo>
                  <a:lnTo>
                    <a:pt x="861" y="352"/>
                  </a:lnTo>
                  <a:lnTo>
                    <a:pt x="858" y="354"/>
                  </a:lnTo>
                  <a:lnTo>
                    <a:pt x="851" y="360"/>
                  </a:lnTo>
                  <a:lnTo>
                    <a:pt x="851" y="360"/>
                  </a:lnTo>
                  <a:lnTo>
                    <a:pt x="847" y="365"/>
                  </a:lnTo>
                  <a:lnTo>
                    <a:pt x="844" y="370"/>
                  </a:lnTo>
                  <a:lnTo>
                    <a:pt x="842" y="376"/>
                  </a:lnTo>
                  <a:lnTo>
                    <a:pt x="841" y="382"/>
                  </a:lnTo>
                  <a:lnTo>
                    <a:pt x="841" y="382"/>
                  </a:lnTo>
                  <a:lnTo>
                    <a:pt x="841" y="404"/>
                  </a:lnTo>
                  <a:lnTo>
                    <a:pt x="841" y="404"/>
                  </a:lnTo>
                  <a:lnTo>
                    <a:pt x="834" y="399"/>
                  </a:lnTo>
                  <a:lnTo>
                    <a:pt x="829" y="396"/>
                  </a:lnTo>
                  <a:lnTo>
                    <a:pt x="824" y="395"/>
                  </a:lnTo>
                  <a:lnTo>
                    <a:pt x="816" y="395"/>
                  </a:lnTo>
                  <a:lnTo>
                    <a:pt x="816" y="395"/>
                  </a:lnTo>
                  <a:lnTo>
                    <a:pt x="809" y="395"/>
                  </a:lnTo>
                  <a:lnTo>
                    <a:pt x="804" y="397"/>
                  </a:lnTo>
                  <a:lnTo>
                    <a:pt x="798" y="400"/>
                  </a:lnTo>
                  <a:lnTo>
                    <a:pt x="794" y="403"/>
                  </a:lnTo>
                  <a:lnTo>
                    <a:pt x="794" y="403"/>
                  </a:lnTo>
                  <a:lnTo>
                    <a:pt x="787" y="410"/>
                  </a:lnTo>
                  <a:lnTo>
                    <a:pt x="782" y="418"/>
                  </a:lnTo>
                  <a:lnTo>
                    <a:pt x="780" y="427"/>
                  </a:lnTo>
                  <a:lnTo>
                    <a:pt x="779" y="436"/>
                  </a:lnTo>
                  <a:lnTo>
                    <a:pt x="779" y="436"/>
                  </a:lnTo>
                  <a:lnTo>
                    <a:pt x="780" y="442"/>
                  </a:lnTo>
                  <a:lnTo>
                    <a:pt x="782" y="448"/>
                  </a:lnTo>
                  <a:lnTo>
                    <a:pt x="784" y="454"/>
                  </a:lnTo>
                  <a:lnTo>
                    <a:pt x="787" y="460"/>
                  </a:lnTo>
                  <a:lnTo>
                    <a:pt x="787" y="460"/>
                  </a:lnTo>
                  <a:close/>
                  <a:moveTo>
                    <a:pt x="781" y="676"/>
                  </a:moveTo>
                  <a:lnTo>
                    <a:pt x="781" y="676"/>
                  </a:lnTo>
                  <a:lnTo>
                    <a:pt x="792" y="668"/>
                  </a:lnTo>
                  <a:lnTo>
                    <a:pt x="802" y="660"/>
                  </a:lnTo>
                  <a:lnTo>
                    <a:pt x="802" y="660"/>
                  </a:lnTo>
                  <a:lnTo>
                    <a:pt x="815" y="647"/>
                  </a:lnTo>
                  <a:lnTo>
                    <a:pt x="822" y="642"/>
                  </a:lnTo>
                  <a:lnTo>
                    <a:pt x="830" y="639"/>
                  </a:lnTo>
                  <a:lnTo>
                    <a:pt x="830" y="639"/>
                  </a:lnTo>
                  <a:lnTo>
                    <a:pt x="861" y="657"/>
                  </a:lnTo>
                  <a:lnTo>
                    <a:pt x="861" y="657"/>
                  </a:lnTo>
                  <a:lnTo>
                    <a:pt x="866" y="659"/>
                  </a:lnTo>
                  <a:lnTo>
                    <a:pt x="871" y="661"/>
                  </a:lnTo>
                  <a:lnTo>
                    <a:pt x="876" y="662"/>
                  </a:lnTo>
                  <a:lnTo>
                    <a:pt x="882" y="662"/>
                  </a:lnTo>
                  <a:lnTo>
                    <a:pt x="882" y="662"/>
                  </a:lnTo>
                  <a:lnTo>
                    <a:pt x="884" y="661"/>
                  </a:lnTo>
                  <a:lnTo>
                    <a:pt x="887" y="660"/>
                  </a:lnTo>
                  <a:lnTo>
                    <a:pt x="887" y="660"/>
                  </a:lnTo>
                  <a:lnTo>
                    <a:pt x="889" y="656"/>
                  </a:lnTo>
                  <a:lnTo>
                    <a:pt x="891" y="652"/>
                  </a:lnTo>
                  <a:lnTo>
                    <a:pt x="893" y="648"/>
                  </a:lnTo>
                  <a:lnTo>
                    <a:pt x="893" y="644"/>
                  </a:lnTo>
                  <a:lnTo>
                    <a:pt x="893" y="644"/>
                  </a:lnTo>
                  <a:lnTo>
                    <a:pt x="892" y="633"/>
                  </a:lnTo>
                  <a:lnTo>
                    <a:pt x="889" y="623"/>
                  </a:lnTo>
                  <a:lnTo>
                    <a:pt x="886" y="613"/>
                  </a:lnTo>
                  <a:lnTo>
                    <a:pt x="882" y="603"/>
                  </a:lnTo>
                  <a:lnTo>
                    <a:pt x="882" y="603"/>
                  </a:lnTo>
                  <a:lnTo>
                    <a:pt x="881" y="597"/>
                  </a:lnTo>
                  <a:lnTo>
                    <a:pt x="881" y="597"/>
                  </a:lnTo>
                  <a:lnTo>
                    <a:pt x="886" y="600"/>
                  </a:lnTo>
                  <a:lnTo>
                    <a:pt x="888" y="601"/>
                  </a:lnTo>
                  <a:lnTo>
                    <a:pt x="889" y="604"/>
                  </a:lnTo>
                  <a:lnTo>
                    <a:pt x="889" y="604"/>
                  </a:lnTo>
                  <a:lnTo>
                    <a:pt x="892" y="615"/>
                  </a:lnTo>
                  <a:lnTo>
                    <a:pt x="897" y="625"/>
                  </a:lnTo>
                  <a:lnTo>
                    <a:pt x="908" y="645"/>
                  </a:lnTo>
                  <a:lnTo>
                    <a:pt x="908" y="645"/>
                  </a:lnTo>
                  <a:lnTo>
                    <a:pt x="912" y="650"/>
                  </a:lnTo>
                  <a:lnTo>
                    <a:pt x="916" y="653"/>
                  </a:lnTo>
                  <a:lnTo>
                    <a:pt x="920" y="655"/>
                  </a:lnTo>
                  <a:lnTo>
                    <a:pt x="925" y="656"/>
                  </a:lnTo>
                  <a:lnTo>
                    <a:pt x="929" y="655"/>
                  </a:lnTo>
                  <a:lnTo>
                    <a:pt x="933" y="653"/>
                  </a:lnTo>
                  <a:lnTo>
                    <a:pt x="937" y="649"/>
                  </a:lnTo>
                  <a:lnTo>
                    <a:pt x="940" y="645"/>
                  </a:lnTo>
                  <a:lnTo>
                    <a:pt x="940" y="645"/>
                  </a:lnTo>
                  <a:lnTo>
                    <a:pt x="945" y="638"/>
                  </a:lnTo>
                  <a:lnTo>
                    <a:pt x="945" y="638"/>
                  </a:lnTo>
                  <a:lnTo>
                    <a:pt x="947" y="642"/>
                  </a:lnTo>
                  <a:lnTo>
                    <a:pt x="951" y="645"/>
                  </a:lnTo>
                  <a:lnTo>
                    <a:pt x="954" y="648"/>
                  </a:lnTo>
                  <a:lnTo>
                    <a:pt x="958" y="650"/>
                  </a:lnTo>
                  <a:lnTo>
                    <a:pt x="965" y="653"/>
                  </a:lnTo>
                  <a:lnTo>
                    <a:pt x="973" y="655"/>
                  </a:lnTo>
                  <a:lnTo>
                    <a:pt x="973" y="655"/>
                  </a:lnTo>
                  <a:lnTo>
                    <a:pt x="972" y="650"/>
                  </a:lnTo>
                  <a:lnTo>
                    <a:pt x="971" y="649"/>
                  </a:lnTo>
                  <a:lnTo>
                    <a:pt x="970" y="648"/>
                  </a:lnTo>
                  <a:lnTo>
                    <a:pt x="970" y="648"/>
                  </a:lnTo>
                  <a:lnTo>
                    <a:pt x="963" y="646"/>
                  </a:lnTo>
                  <a:lnTo>
                    <a:pt x="963" y="646"/>
                  </a:lnTo>
                  <a:lnTo>
                    <a:pt x="959" y="644"/>
                  </a:lnTo>
                  <a:lnTo>
                    <a:pt x="955" y="642"/>
                  </a:lnTo>
                  <a:lnTo>
                    <a:pt x="952" y="639"/>
                  </a:lnTo>
                  <a:lnTo>
                    <a:pt x="949" y="634"/>
                  </a:lnTo>
                  <a:lnTo>
                    <a:pt x="949" y="634"/>
                  </a:lnTo>
                  <a:lnTo>
                    <a:pt x="948" y="632"/>
                  </a:lnTo>
                  <a:lnTo>
                    <a:pt x="946" y="630"/>
                  </a:lnTo>
                  <a:lnTo>
                    <a:pt x="946" y="630"/>
                  </a:lnTo>
                  <a:lnTo>
                    <a:pt x="936" y="644"/>
                  </a:lnTo>
                  <a:lnTo>
                    <a:pt x="936" y="644"/>
                  </a:lnTo>
                  <a:lnTo>
                    <a:pt x="933" y="647"/>
                  </a:lnTo>
                  <a:lnTo>
                    <a:pt x="930" y="649"/>
                  </a:lnTo>
                  <a:lnTo>
                    <a:pt x="926" y="650"/>
                  </a:lnTo>
                  <a:lnTo>
                    <a:pt x="923" y="650"/>
                  </a:lnTo>
                  <a:lnTo>
                    <a:pt x="920" y="649"/>
                  </a:lnTo>
                  <a:lnTo>
                    <a:pt x="917" y="648"/>
                  </a:lnTo>
                  <a:lnTo>
                    <a:pt x="915" y="645"/>
                  </a:lnTo>
                  <a:lnTo>
                    <a:pt x="913" y="642"/>
                  </a:lnTo>
                  <a:lnTo>
                    <a:pt x="913" y="642"/>
                  </a:lnTo>
                  <a:lnTo>
                    <a:pt x="904" y="626"/>
                  </a:lnTo>
                  <a:lnTo>
                    <a:pt x="896" y="610"/>
                  </a:lnTo>
                  <a:lnTo>
                    <a:pt x="896" y="610"/>
                  </a:lnTo>
                  <a:lnTo>
                    <a:pt x="894" y="605"/>
                  </a:lnTo>
                  <a:lnTo>
                    <a:pt x="891" y="600"/>
                  </a:lnTo>
                  <a:lnTo>
                    <a:pt x="887" y="596"/>
                  </a:lnTo>
                  <a:lnTo>
                    <a:pt x="882" y="593"/>
                  </a:lnTo>
                  <a:lnTo>
                    <a:pt x="882" y="593"/>
                  </a:lnTo>
                  <a:lnTo>
                    <a:pt x="893" y="581"/>
                  </a:lnTo>
                  <a:lnTo>
                    <a:pt x="904" y="571"/>
                  </a:lnTo>
                  <a:lnTo>
                    <a:pt x="904" y="571"/>
                  </a:lnTo>
                  <a:lnTo>
                    <a:pt x="907" y="567"/>
                  </a:lnTo>
                  <a:lnTo>
                    <a:pt x="909" y="562"/>
                  </a:lnTo>
                  <a:lnTo>
                    <a:pt x="910" y="558"/>
                  </a:lnTo>
                  <a:lnTo>
                    <a:pt x="909" y="553"/>
                  </a:lnTo>
                  <a:lnTo>
                    <a:pt x="909" y="553"/>
                  </a:lnTo>
                  <a:lnTo>
                    <a:pt x="908" y="550"/>
                  </a:lnTo>
                  <a:lnTo>
                    <a:pt x="905" y="548"/>
                  </a:lnTo>
                  <a:lnTo>
                    <a:pt x="901" y="547"/>
                  </a:lnTo>
                  <a:lnTo>
                    <a:pt x="896" y="546"/>
                  </a:lnTo>
                  <a:lnTo>
                    <a:pt x="896" y="546"/>
                  </a:lnTo>
                  <a:lnTo>
                    <a:pt x="893" y="546"/>
                  </a:lnTo>
                  <a:lnTo>
                    <a:pt x="893" y="546"/>
                  </a:lnTo>
                  <a:lnTo>
                    <a:pt x="859" y="547"/>
                  </a:lnTo>
                  <a:lnTo>
                    <a:pt x="859" y="547"/>
                  </a:lnTo>
                  <a:lnTo>
                    <a:pt x="856" y="546"/>
                  </a:lnTo>
                  <a:lnTo>
                    <a:pt x="853" y="545"/>
                  </a:lnTo>
                  <a:lnTo>
                    <a:pt x="851" y="543"/>
                  </a:lnTo>
                  <a:lnTo>
                    <a:pt x="849" y="540"/>
                  </a:lnTo>
                  <a:lnTo>
                    <a:pt x="849" y="540"/>
                  </a:lnTo>
                  <a:lnTo>
                    <a:pt x="839" y="512"/>
                  </a:lnTo>
                  <a:lnTo>
                    <a:pt x="839" y="512"/>
                  </a:lnTo>
                  <a:lnTo>
                    <a:pt x="831" y="491"/>
                  </a:lnTo>
                  <a:lnTo>
                    <a:pt x="831" y="491"/>
                  </a:lnTo>
                  <a:lnTo>
                    <a:pt x="828" y="487"/>
                  </a:lnTo>
                  <a:lnTo>
                    <a:pt x="826" y="484"/>
                  </a:lnTo>
                  <a:lnTo>
                    <a:pt x="826" y="484"/>
                  </a:lnTo>
                  <a:lnTo>
                    <a:pt x="821" y="486"/>
                  </a:lnTo>
                  <a:lnTo>
                    <a:pt x="816" y="488"/>
                  </a:lnTo>
                  <a:lnTo>
                    <a:pt x="813" y="491"/>
                  </a:lnTo>
                  <a:lnTo>
                    <a:pt x="810" y="495"/>
                  </a:lnTo>
                  <a:lnTo>
                    <a:pt x="810" y="495"/>
                  </a:lnTo>
                  <a:lnTo>
                    <a:pt x="802" y="517"/>
                  </a:lnTo>
                  <a:lnTo>
                    <a:pt x="798" y="527"/>
                  </a:lnTo>
                  <a:lnTo>
                    <a:pt x="795" y="538"/>
                  </a:lnTo>
                  <a:lnTo>
                    <a:pt x="795" y="538"/>
                  </a:lnTo>
                  <a:lnTo>
                    <a:pt x="794" y="541"/>
                  </a:lnTo>
                  <a:lnTo>
                    <a:pt x="793" y="544"/>
                  </a:lnTo>
                  <a:lnTo>
                    <a:pt x="790" y="546"/>
                  </a:lnTo>
                  <a:lnTo>
                    <a:pt x="787" y="547"/>
                  </a:lnTo>
                  <a:lnTo>
                    <a:pt x="787" y="547"/>
                  </a:lnTo>
                  <a:lnTo>
                    <a:pt x="775" y="549"/>
                  </a:lnTo>
                  <a:lnTo>
                    <a:pt x="764" y="552"/>
                  </a:lnTo>
                  <a:lnTo>
                    <a:pt x="764" y="552"/>
                  </a:lnTo>
                  <a:lnTo>
                    <a:pt x="751" y="554"/>
                  </a:lnTo>
                  <a:lnTo>
                    <a:pt x="738" y="558"/>
                  </a:lnTo>
                  <a:lnTo>
                    <a:pt x="738" y="558"/>
                  </a:lnTo>
                  <a:lnTo>
                    <a:pt x="735" y="560"/>
                  </a:lnTo>
                  <a:lnTo>
                    <a:pt x="733" y="562"/>
                  </a:lnTo>
                  <a:lnTo>
                    <a:pt x="732" y="565"/>
                  </a:lnTo>
                  <a:lnTo>
                    <a:pt x="731" y="568"/>
                  </a:lnTo>
                  <a:lnTo>
                    <a:pt x="731" y="571"/>
                  </a:lnTo>
                  <a:lnTo>
                    <a:pt x="732" y="573"/>
                  </a:lnTo>
                  <a:lnTo>
                    <a:pt x="733" y="576"/>
                  </a:lnTo>
                  <a:lnTo>
                    <a:pt x="736" y="578"/>
                  </a:lnTo>
                  <a:lnTo>
                    <a:pt x="736" y="578"/>
                  </a:lnTo>
                  <a:lnTo>
                    <a:pt x="741" y="580"/>
                  </a:lnTo>
                  <a:lnTo>
                    <a:pt x="746" y="584"/>
                  </a:lnTo>
                  <a:lnTo>
                    <a:pt x="755" y="592"/>
                  </a:lnTo>
                  <a:lnTo>
                    <a:pt x="755" y="592"/>
                  </a:lnTo>
                  <a:lnTo>
                    <a:pt x="756" y="593"/>
                  </a:lnTo>
                  <a:lnTo>
                    <a:pt x="756" y="593"/>
                  </a:lnTo>
                  <a:lnTo>
                    <a:pt x="770" y="601"/>
                  </a:lnTo>
                  <a:lnTo>
                    <a:pt x="770" y="601"/>
                  </a:lnTo>
                  <a:lnTo>
                    <a:pt x="768" y="609"/>
                  </a:lnTo>
                  <a:lnTo>
                    <a:pt x="768" y="609"/>
                  </a:lnTo>
                  <a:lnTo>
                    <a:pt x="758" y="650"/>
                  </a:lnTo>
                  <a:lnTo>
                    <a:pt x="758" y="650"/>
                  </a:lnTo>
                  <a:lnTo>
                    <a:pt x="757" y="659"/>
                  </a:lnTo>
                  <a:lnTo>
                    <a:pt x="756" y="668"/>
                  </a:lnTo>
                  <a:lnTo>
                    <a:pt x="756" y="668"/>
                  </a:lnTo>
                  <a:lnTo>
                    <a:pt x="757" y="673"/>
                  </a:lnTo>
                  <a:lnTo>
                    <a:pt x="759" y="676"/>
                  </a:lnTo>
                  <a:lnTo>
                    <a:pt x="763" y="678"/>
                  </a:lnTo>
                  <a:lnTo>
                    <a:pt x="767" y="679"/>
                  </a:lnTo>
                  <a:lnTo>
                    <a:pt x="767" y="679"/>
                  </a:lnTo>
                  <a:lnTo>
                    <a:pt x="771" y="679"/>
                  </a:lnTo>
                  <a:lnTo>
                    <a:pt x="774" y="678"/>
                  </a:lnTo>
                  <a:lnTo>
                    <a:pt x="781" y="676"/>
                  </a:lnTo>
                  <a:lnTo>
                    <a:pt x="781" y="676"/>
                  </a:lnTo>
                  <a:close/>
                  <a:moveTo>
                    <a:pt x="864" y="798"/>
                  </a:moveTo>
                  <a:lnTo>
                    <a:pt x="864" y="798"/>
                  </a:lnTo>
                  <a:lnTo>
                    <a:pt x="860" y="792"/>
                  </a:lnTo>
                  <a:lnTo>
                    <a:pt x="855" y="787"/>
                  </a:lnTo>
                  <a:lnTo>
                    <a:pt x="852" y="785"/>
                  </a:lnTo>
                  <a:lnTo>
                    <a:pt x="848" y="784"/>
                  </a:lnTo>
                  <a:lnTo>
                    <a:pt x="844" y="783"/>
                  </a:lnTo>
                  <a:lnTo>
                    <a:pt x="840" y="783"/>
                  </a:lnTo>
                  <a:lnTo>
                    <a:pt x="840" y="783"/>
                  </a:lnTo>
                  <a:lnTo>
                    <a:pt x="828" y="784"/>
                  </a:lnTo>
                  <a:lnTo>
                    <a:pt x="828" y="784"/>
                  </a:lnTo>
                  <a:lnTo>
                    <a:pt x="824" y="785"/>
                  </a:lnTo>
                  <a:lnTo>
                    <a:pt x="819" y="786"/>
                  </a:lnTo>
                  <a:lnTo>
                    <a:pt x="815" y="788"/>
                  </a:lnTo>
                  <a:lnTo>
                    <a:pt x="811" y="790"/>
                  </a:lnTo>
                  <a:lnTo>
                    <a:pt x="808" y="793"/>
                  </a:lnTo>
                  <a:lnTo>
                    <a:pt x="804" y="797"/>
                  </a:lnTo>
                  <a:lnTo>
                    <a:pt x="802" y="800"/>
                  </a:lnTo>
                  <a:lnTo>
                    <a:pt x="800" y="804"/>
                  </a:lnTo>
                  <a:lnTo>
                    <a:pt x="800" y="804"/>
                  </a:lnTo>
                  <a:lnTo>
                    <a:pt x="798" y="814"/>
                  </a:lnTo>
                  <a:lnTo>
                    <a:pt x="798" y="824"/>
                  </a:lnTo>
                  <a:lnTo>
                    <a:pt x="799" y="834"/>
                  </a:lnTo>
                  <a:lnTo>
                    <a:pt x="803" y="843"/>
                  </a:lnTo>
                  <a:lnTo>
                    <a:pt x="803" y="843"/>
                  </a:lnTo>
                  <a:lnTo>
                    <a:pt x="807" y="848"/>
                  </a:lnTo>
                  <a:lnTo>
                    <a:pt x="810" y="852"/>
                  </a:lnTo>
                  <a:lnTo>
                    <a:pt x="814" y="855"/>
                  </a:lnTo>
                  <a:lnTo>
                    <a:pt x="818" y="858"/>
                  </a:lnTo>
                  <a:lnTo>
                    <a:pt x="823" y="859"/>
                  </a:lnTo>
                  <a:lnTo>
                    <a:pt x="828" y="860"/>
                  </a:lnTo>
                  <a:lnTo>
                    <a:pt x="833" y="860"/>
                  </a:lnTo>
                  <a:lnTo>
                    <a:pt x="839" y="858"/>
                  </a:lnTo>
                  <a:lnTo>
                    <a:pt x="839" y="858"/>
                  </a:lnTo>
                  <a:lnTo>
                    <a:pt x="849" y="855"/>
                  </a:lnTo>
                  <a:lnTo>
                    <a:pt x="849" y="855"/>
                  </a:lnTo>
                  <a:lnTo>
                    <a:pt x="853" y="854"/>
                  </a:lnTo>
                  <a:lnTo>
                    <a:pt x="857" y="852"/>
                  </a:lnTo>
                  <a:lnTo>
                    <a:pt x="860" y="850"/>
                  </a:lnTo>
                  <a:lnTo>
                    <a:pt x="863" y="847"/>
                  </a:lnTo>
                  <a:lnTo>
                    <a:pt x="867" y="840"/>
                  </a:lnTo>
                  <a:lnTo>
                    <a:pt x="869" y="831"/>
                  </a:lnTo>
                  <a:lnTo>
                    <a:pt x="869" y="831"/>
                  </a:lnTo>
                  <a:lnTo>
                    <a:pt x="870" y="823"/>
                  </a:lnTo>
                  <a:lnTo>
                    <a:pt x="870" y="823"/>
                  </a:lnTo>
                  <a:lnTo>
                    <a:pt x="870" y="816"/>
                  </a:lnTo>
                  <a:lnTo>
                    <a:pt x="869" y="810"/>
                  </a:lnTo>
                  <a:lnTo>
                    <a:pt x="867" y="804"/>
                  </a:lnTo>
                  <a:lnTo>
                    <a:pt x="864" y="798"/>
                  </a:lnTo>
                  <a:lnTo>
                    <a:pt x="864" y="798"/>
                  </a:lnTo>
                  <a:close/>
                  <a:moveTo>
                    <a:pt x="517" y="479"/>
                  </a:move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lnTo>
                    <a:pt x="517" y="479"/>
                  </a:lnTo>
                  <a:close/>
                  <a:moveTo>
                    <a:pt x="982" y="471"/>
                  </a:moveTo>
                  <a:lnTo>
                    <a:pt x="982" y="471"/>
                  </a:lnTo>
                  <a:lnTo>
                    <a:pt x="978" y="468"/>
                  </a:lnTo>
                  <a:lnTo>
                    <a:pt x="973" y="466"/>
                  </a:lnTo>
                  <a:lnTo>
                    <a:pt x="973" y="466"/>
                  </a:lnTo>
                  <a:lnTo>
                    <a:pt x="968" y="466"/>
                  </a:lnTo>
                  <a:lnTo>
                    <a:pt x="963" y="464"/>
                  </a:lnTo>
                  <a:lnTo>
                    <a:pt x="959" y="462"/>
                  </a:lnTo>
                  <a:lnTo>
                    <a:pt x="955" y="459"/>
                  </a:lnTo>
                  <a:lnTo>
                    <a:pt x="955" y="459"/>
                  </a:lnTo>
                  <a:lnTo>
                    <a:pt x="943" y="449"/>
                  </a:lnTo>
                  <a:lnTo>
                    <a:pt x="943" y="449"/>
                  </a:lnTo>
                  <a:lnTo>
                    <a:pt x="940" y="458"/>
                  </a:lnTo>
                  <a:lnTo>
                    <a:pt x="936" y="467"/>
                  </a:lnTo>
                  <a:lnTo>
                    <a:pt x="934" y="471"/>
                  </a:lnTo>
                  <a:lnTo>
                    <a:pt x="931" y="474"/>
                  </a:lnTo>
                  <a:lnTo>
                    <a:pt x="927" y="477"/>
                  </a:lnTo>
                  <a:lnTo>
                    <a:pt x="921" y="480"/>
                  </a:lnTo>
                  <a:lnTo>
                    <a:pt x="921" y="480"/>
                  </a:lnTo>
                  <a:lnTo>
                    <a:pt x="935" y="492"/>
                  </a:lnTo>
                  <a:lnTo>
                    <a:pt x="941" y="498"/>
                  </a:lnTo>
                  <a:lnTo>
                    <a:pt x="949" y="502"/>
                  </a:lnTo>
                  <a:lnTo>
                    <a:pt x="949" y="502"/>
                  </a:lnTo>
                  <a:lnTo>
                    <a:pt x="953" y="498"/>
                  </a:lnTo>
                  <a:lnTo>
                    <a:pt x="957" y="495"/>
                  </a:lnTo>
                  <a:lnTo>
                    <a:pt x="962" y="493"/>
                  </a:lnTo>
                  <a:lnTo>
                    <a:pt x="968" y="494"/>
                  </a:lnTo>
                  <a:lnTo>
                    <a:pt x="968" y="494"/>
                  </a:lnTo>
                  <a:lnTo>
                    <a:pt x="975" y="497"/>
                  </a:lnTo>
                  <a:lnTo>
                    <a:pt x="983" y="500"/>
                  </a:lnTo>
                  <a:lnTo>
                    <a:pt x="990" y="504"/>
                  </a:lnTo>
                  <a:lnTo>
                    <a:pt x="997" y="509"/>
                  </a:lnTo>
                  <a:lnTo>
                    <a:pt x="997" y="509"/>
                  </a:lnTo>
                  <a:lnTo>
                    <a:pt x="1000" y="511"/>
                  </a:lnTo>
                  <a:lnTo>
                    <a:pt x="1004" y="511"/>
                  </a:lnTo>
                  <a:lnTo>
                    <a:pt x="1004" y="511"/>
                  </a:lnTo>
                  <a:lnTo>
                    <a:pt x="1018" y="508"/>
                  </a:lnTo>
                  <a:lnTo>
                    <a:pt x="1026" y="507"/>
                  </a:lnTo>
                  <a:lnTo>
                    <a:pt x="1029" y="507"/>
                  </a:lnTo>
                  <a:lnTo>
                    <a:pt x="1033" y="508"/>
                  </a:lnTo>
                  <a:lnTo>
                    <a:pt x="1033" y="508"/>
                  </a:lnTo>
                  <a:lnTo>
                    <a:pt x="1040" y="499"/>
                  </a:lnTo>
                  <a:lnTo>
                    <a:pt x="1040" y="499"/>
                  </a:lnTo>
                  <a:lnTo>
                    <a:pt x="1037" y="497"/>
                  </a:lnTo>
                  <a:lnTo>
                    <a:pt x="1033" y="495"/>
                  </a:lnTo>
                  <a:lnTo>
                    <a:pt x="1033" y="495"/>
                  </a:lnTo>
                  <a:lnTo>
                    <a:pt x="1022" y="492"/>
                  </a:lnTo>
                  <a:lnTo>
                    <a:pt x="1011" y="487"/>
                  </a:lnTo>
                  <a:lnTo>
                    <a:pt x="989" y="477"/>
                  </a:lnTo>
                  <a:lnTo>
                    <a:pt x="989" y="477"/>
                  </a:lnTo>
                  <a:lnTo>
                    <a:pt x="985" y="475"/>
                  </a:lnTo>
                  <a:lnTo>
                    <a:pt x="982" y="471"/>
                  </a:lnTo>
                  <a:lnTo>
                    <a:pt x="982" y="471"/>
                  </a:lnTo>
                  <a:close/>
                  <a:moveTo>
                    <a:pt x="583" y="900"/>
                  </a:moveTo>
                  <a:lnTo>
                    <a:pt x="583" y="900"/>
                  </a:lnTo>
                  <a:lnTo>
                    <a:pt x="590" y="907"/>
                  </a:lnTo>
                  <a:lnTo>
                    <a:pt x="590" y="907"/>
                  </a:lnTo>
                  <a:lnTo>
                    <a:pt x="600" y="879"/>
                  </a:lnTo>
                  <a:lnTo>
                    <a:pt x="600" y="879"/>
                  </a:lnTo>
                  <a:lnTo>
                    <a:pt x="609" y="855"/>
                  </a:lnTo>
                  <a:lnTo>
                    <a:pt x="609" y="855"/>
                  </a:lnTo>
                  <a:lnTo>
                    <a:pt x="610" y="851"/>
                  </a:lnTo>
                  <a:lnTo>
                    <a:pt x="609" y="850"/>
                  </a:lnTo>
                  <a:lnTo>
                    <a:pt x="608" y="849"/>
                  </a:lnTo>
                  <a:lnTo>
                    <a:pt x="608" y="849"/>
                  </a:lnTo>
                  <a:lnTo>
                    <a:pt x="587" y="840"/>
                  </a:lnTo>
                  <a:lnTo>
                    <a:pt x="587" y="840"/>
                  </a:lnTo>
                  <a:lnTo>
                    <a:pt x="590" y="854"/>
                  </a:lnTo>
                  <a:lnTo>
                    <a:pt x="590" y="861"/>
                  </a:lnTo>
                  <a:lnTo>
                    <a:pt x="589" y="868"/>
                  </a:lnTo>
                  <a:lnTo>
                    <a:pt x="588" y="874"/>
                  </a:lnTo>
                  <a:lnTo>
                    <a:pt x="586" y="880"/>
                  </a:lnTo>
                  <a:lnTo>
                    <a:pt x="582" y="886"/>
                  </a:lnTo>
                  <a:lnTo>
                    <a:pt x="577" y="892"/>
                  </a:lnTo>
                  <a:lnTo>
                    <a:pt x="577" y="892"/>
                  </a:lnTo>
                  <a:lnTo>
                    <a:pt x="583" y="900"/>
                  </a:lnTo>
                  <a:lnTo>
                    <a:pt x="583" y="900"/>
                  </a:lnTo>
                  <a:close/>
                  <a:moveTo>
                    <a:pt x="486" y="816"/>
                  </a:moveTo>
                  <a:lnTo>
                    <a:pt x="486" y="816"/>
                  </a:lnTo>
                  <a:lnTo>
                    <a:pt x="490" y="819"/>
                  </a:lnTo>
                  <a:lnTo>
                    <a:pt x="493" y="820"/>
                  </a:lnTo>
                  <a:lnTo>
                    <a:pt x="495" y="820"/>
                  </a:lnTo>
                  <a:lnTo>
                    <a:pt x="495" y="820"/>
                  </a:lnTo>
                  <a:lnTo>
                    <a:pt x="502" y="819"/>
                  </a:lnTo>
                  <a:lnTo>
                    <a:pt x="510" y="817"/>
                  </a:lnTo>
                  <a:lnTo>
                    <a:pt x="510" y="817"/>
                  </a:lnTo>
                  <a:lnTo>
                    <a:pt x="509" y="816"/>
                  </a:lnTo>
                  <a:lnTo>
                    <a:pt x="509" y="816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0" y="799"/>
                  </a:lnTo>
                  <a:lnTo>
                    <a:pt x="470" y="799"/>
                  </a:lnTo>
                  <a:lnTo>
                    <a:pt x="471" y="801"/>
                  </a:lnTo>
                  <a:lnTo>
                    <a:pt x="471" y="801"/>
                  </a:lnTo>
                  <a:lnTo>
                    <a:pt x="478" y="808"/>
                  </a:lnTo>
                  <a:lnTo>
                    <a:pt x="486" y="816"/>
                  </a:lnTo>
                  <a:lnTo>
                    <a:pt x="486" y="816"/>
                  </a:lnTo>
                  <a:close/>
                </a:path>
              </a:pathLst>
            </a:custGeom>
            <a:solidFill>
              <a:srgbClr val="98C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" name="Freeform 45"/>
            <p:cNvSpPr>
              <a:spLocks noEditPoints="1"/>
            </p:cNvSpPr>
            <p:nvPr/>
          </p:nvSpPr>
          <p:spPr bwMode="auto">
            <a:xfrm>
              <a:off x="1631" y="591"/>
              <a:ext cx="101" cy="119"/>
            </a:xfrm>
            <a:custGeom>
              <a:avLst/>
              <a:gdLst/>
              <a:ahLst/>
              <a:cxnLst>
                <a:cxn ang="0">
                  <a:pos x="9" y="95"/>
                </a:cxn>
                <a:cxn ang="0">
                  <a:pos x="3" y="79"/>
                </a:cxn>
                <a:cxn ang="0">
                  <a:pos x="4" y="74"/>
                </a:cxn>
                <a:cxn ang="0">
                  <a:pos x="6" y="72"/>
                </a:cxn>
                <a:cxn ang="0">
                  <a:pos x="8" y="70"/>
                </a:cxn>
                <a:cxn ang="0">
                  <a:pos x="35" y="46"/>
                </a:cxn>
                <a:cxn ang="0">
                  <a:pos x="72" y="9"/>
                </a:cxn>
                <a:cxn ang="0">
                  <a:pos x="74" y="6"/>
                </a:cxn>
                <a:cxn ang="0">
                  <a:pos x="89" y="15"/>
                </a:cxn>
                <a:cxn ang="0">
                  <a:pos x="51" y="57"/>
                </a:cxn>
                <a:cxn ang="0">
                  <a:pos x="31" y="77"/>
                </a:cxn>
                <a:cxn ang="0">
                  <a:pos x="9" y="95"/>
                </a:cxn>
                <a:cxn ang="0">
                  <a:pos x="97" y="33"/>
                </a:cxn>
                <a:cxn ang="0">
                  <a:pos x="80" y="54"/>
                </a:cxn>
                <a:cxn ang="0">
                  <a:pos x="41" y="93"/>
                </a:cxn>
                <a:cxn ang="0">
                  <a:pos x="20" y="110"/>
                </a:cxn>
                <a:cxn ang="0">
                  <a:pos x="24" y="114"/>
                </a:cxn>
                <a:cxn ang="0">
                  <a:pos x="34" y="117"/>
                </a:cxn>
                <a:cxn ang="0">
                  <a:pos x="40" y="119"/>
                </a:cxn>
                <a:cxn ang="0">
                  <a:pos x="58" y="99"/>
                </a:cxn>
                <a:cxn ang="0">
                  <a:pos x="69" y="89"/>
                </a:cxn>
                <a:cxn ang="0">
                  <a:pos x="97" y="55"/>
                </a:cxn>
                <a:cxn ang="0">
                  <a:pos x="100" y="49"/>
                </a:cxn>
                <a:cxn ang="0">
                  <a:pos x="100" y="39"/>
                </a:cxn>
                <a:cxn ang="0">
                  <a:pos x="97" y="33"/>
                </a:cxn>
                <a:cxn ang="0">
                  <a:pos x="56" y="0"/>
                </a:cxn>
                <a:cxn ang="0">
                  <a:pos x="45" y="1"/>
                </a:cxn>
                <a:cxn ang="0">
                  <a:pos x="24" y="10"/>
                </a:cxn>
                <a:cxn ang="0">
                  <a:pos x="8" y="25"/>
                </a:cxn>
                <a:cxn ang="0">
                  <a:pos x="2" y="35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30" y="29"/>
                </a:cxn>
                <a:cxn ang="0">
                  <a:pos x="56" y="0"/>
                </a:cxn>
                <a:cxn ang="0">
                  <a:pos x="99" y="77"/>
                </a:cxn>
                <a:cxn ang="0">
                  <a:pos x="70" y="114"/>
                </a:cxn>
                <a:cxn ang="0">
                  <a:pos x="76" y="111"/>
                </a:cxn>
                <a:cxn ang="0">
                  <a:pos x="86" y="104"/>
                </a:cxn>
                <a:cxn ang="0">
                  <a:pos x="93" y="95"/>
                </a:cxn>
                <a:cxn ang="0">
                  <a:pos x="99" y="77"/>
                </a:cxn>
              </a:cxnLst>
              <a:rect l="0" t="0" r="r" b="b"/>
              <a:pathLst>
                <a:path w="101" h="119">
                  <a:moveTo>
                    <a:pt x="9" y="95"/>
                  </a:moveTo>
                  <a:lnTo>
                    <a:pt x="9" y="95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6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6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5" y="46"/>
                  </a:lnTo>
                  <a:lnTo>
                    <a:pt x="35" y="46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4" y="6"/>
                  </a:lnTo>
                  <a:lnTo>
                    <a:pt x="74" y="6"/>
                  </a:lnTo>
                  <a:lnTo>
                    <a:pt x="89" y="15"/>
                  </a:lnTo>
                  <a:lnTo>
                    <a:pt x="89" y="15"/>
                  </a:lnTo>
                  <a:lnTo>
                    <a:pt x="70" y="36"/>
                  </a:lnTo>
                  <a:lnTo>
                    <a:pt x="51" y="57"/>
                  </a:lnTo>
                  <a:lnTo>
                    <a:pt x="42" y="67"/>
                  </a:lnTo>
                  <a:lnTo>
                    <a:pt x="31" y="77"/>
                  </a:lnTo>
                  <a:lnTo>
                    <a:pt x="20" y="86"/>
                  </a:lnTo>
                  <a:lnTo>
                    <a:pt x="9" y="95"/>
                  </a:lnTo>
                  <a:lnTo>
                    <a:pt x="9" y="95"/>
                  </a:lnTo>
                  <a:close/>
                  <a:moveTo>
                    <a:pt x="97" y="33"/>
                  </a:moveTo>
                  <a:lnTo>
                    <a:pt x="97" y="33"/>
                  </a:lnTo>
                  <a:lnTo>
                    <a:pt x="80" y="54"/>
                  </a:lnTo>
                  <a:lnTo>
                    <a:pt x="61" y="74"/>
                  </a:lnTo>
                  <a:lnTo>
                    <a:pt x="41" y="93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2"/>
                  </a:lnTo>
                  <a:lnTo>
                    <a:pt x="24" y="114"/>
                  </a:lnTo>
                  <a:lnTo>
                    <a:pt x="29" y="116"/>
                  </a:lnTo>
                  <a:lnTo>
                    <a:pt x="34" y="117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9" y="109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69" y="89"/>
                  </a:lnTo>
                  <a:lnTo>
                    <a:pt x="78" y="77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100" y="49"/>
                  </a:lnTo>
                  <a:lnTo>
                    <a:pt x="101" y="44"/>
                  </a:lnTo>
                  <a:lnTo>
                    <a:pt x="100" y="39"/>
                  </a:lnTo>
                  <a:lnTo>
                    <a:pt x="97" y="33"/>
                  </a:lnTo>
                  <a:lnTo>
                    <a:pt x="97" y="33"/>
                  </a:lnTo>
                  <a:close/>
                  <a:moveTo>
                    <a:pt x="56" y="0"/>
                  </a:moveTo>
                  <a:lnTo>
                    <a:pt x="56" y="0"/>
                  </a:lnTo>
                  <a:lnTo>
                    <a:pt x="51" y="0"/>
                  </a:lnTo>
                  <a:lnTo>
                    <a:pt x="45" y="1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5" y="17"/>
                  </a:lnTo>
                  <a:lnTo>
                    <a:pt x="8" y="25"/>
                  </a:lnTo>
                  <a:lnTo>
                    <a:pt x="5" y="30"/>
                  </a:lnTo>
                  <a:lnTo>
                    <a:pt x="2" y="35"/>
                  </a:lnTo>
                  <a:lnTo>
                    <a:pt x="1" y="40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0" y="29"/>
                  </a:lnTo>
                  <a:lnTo>
                    <a:pt x="43" y="15"/>
                  </a:lnTo>
                  <a:lnTo>
                    <a:pt x="56" y="0"/>
                  </a:lnTo>
                  <a:lnTo>
                    <a:pt x="56" y="0"/>
                  </a:lnTo>
                  <a:close/>
                  <a:moveTo>
                    <a:pt x="99" y="77"/>
                  </a:moveTo>
                  <a:lnTo>
                    <a:pt x="99" y="77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6" y="111"/>
                  </a:lnTo>
                  <a:lnTo>
                    <a:pt x="81" y="108"/>
                  </a:lnTo>
                  <a:lnTo>
                    <a:pt x="86" y="104"/>
                  </a:lnTo>
                  <a:lnTo>
                    <a:pt x="89" y="99"/>
                  </a:lnTo>
                  <a:lnTo>
                    <a:pt x="93" y="95"/>
                  </a:lnTo>
                  <a:lnTo>
                    <a:pt x="95" y="89"/>
                  </a:lnTo>
                  <a:lnTo>
                    <a:pt x="99" y="77"/>
                  </a:lnTo>
                  <a:lnTo>
                    <a:pt x="99" y="77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" name="Freeform 46"/>
            <p:cNvSpPr>
              <a:spLocks noEditPoints="1"/>
            </p:cNvSpPr>
            <p:nvPr/>
          </p:nvSpPr>
          <p:spPr bwMode="auto">
            <a:xfrm>
              <a:off x="1891" y="1066"/>
              <a:ext cx="116" cy="216"/>
            </a:xfrm>
            <a:custGeom>
              <a:avLst/>
              <a:gdLst/>
              <a:ahLst/>
              <a:cxnLst>
                <a:cxn ang="0">
                  <a:pos x="16" y="45"/>
                </a:cxn>
                <a:cxn ang="0">
                  <a:pos x="22" y="27"/>
                </a:cxn>
                <a:cxn ang="0">
                  <a:pos x="33" y="8"/>
                </a:cxn>
                <a:cxn ang="0">
                  <a:pos x="42" y="1"/>
                </a:cxn>
                <a:cxn ang="0">
                  <a:pos x="60" y="0"/>
                </a:cxn>
                <a:cxn ang="0">
                  <a:pos x="68" y="2"/>
                </a:cxn>
                <a:cxn ang="0">
                  <a:pos x="74" y="7"/>
                </a:cxn>
                <a:cxn ang="0">
                  <a:pos x="88" y="28"/>
                </a:cxn>
                <a:cxn ang="0">
                  <a:pos x="93" y="44"/>
                </a:cxn>
                <a:cxn ang="0">
                  <a:pos x="85" y="46"/>
                </a:cxn>
                <a:cxn ang="0">
                  <a:pos x="46" y="52"/>
                </a:cxn>
                <a:cxn ang="0">
                  <a:pos x="25" y="53"/>
                </a:cxn>
                <a:cxn ang="0">
                  <a:pos x="16" y="52"/>
                </a:cxn>
                <a:cxn ang="0">
                  <a:pos x="94" y="105"/>
                </a:cxn>
                <a:cxn ang="0">
                  <a:pos x="58" y="110"/>
                </a:cxn>
                <a:cxn ang="0">
                  <a:pos x="10" y="108"/>
                </a:cxn>
                <a:cxn ang="0">
                  <a:pos x="0" y="129"/>
                </a:cxn>
                <a:cxn ang="0">
                  <a:pos x="16" y="132"/>
                </a:cxn>
                <a:cxn ang="0">
                  <a:pos x="80" y="131"/>
                </a:cxn>
                <a:cxn ang="0">
                  <a:pos x="114" y="123"/>
                </a:cxn>
                <a:cxn ang="0">
                  <a:pos x="116" y="122"/>
                </a:cxn>
                <a:cxn ang="0">
                  <a:pos x="76" y="193"/>
                </a:cxn>
                <a:cxn ang="0">
                  <a:pos x="66" y="183"/>
                </a:cxn>
                <a:cxn ang="0">
                  <a:pos x="64" y="169"/>
                </a:cxn>
                <a:cxn ang="0">
                  <a:pos x="58" y="173"/>
                </a:cxn>
                <a:cxn ang="0">
                  <a:pos x="57" y="184"/>
                </a:cxn>
                <a:cxn ang="0">
                  <a:pos x="64" y="207"/>
                </a:cxn>
                <a:cxn ang="0">
                  <a:pos x="71" y="215"/>
                </a:cxn>
                <a:cxn ang="0">
                  <a:pos x="78" y="215"/>
                </a:cxn>
                <a:cxn ang="0">
                  <a:pos x="84" y="211"/>
                </a:cxn>
                <a:cxn ang="0">
                  <a:pos x="85" y="203"/>
                </a:cxn>
                <a:cxn ang="0">
                  <a:pos x="76" y="193"/>
                </a:cxn>
                <a:cxn ang="0">
                  <a:pos x="83" y="67"/>
                </a:cxn>
                <a:cxn ang="0">
                  <a:pos x="98" y="83"/>
                </a:cxn>
                <a:cxn ang="0">
                  <a:pos x="99" y="73"/>
                </a:cxn>
                <a:cxn ang="0">
                  <a:pos x="97" y="65"/>
                </a:cxn>
                <a:cxn ang="0">
                  <a:pos x="92" y="63"/>
                </a:cxn>
                <a:cxn ang="0">
                  <a:pos x="83" y="67"/>
                </a:cxn>
                <a:cxn ang="0">
                  <a:pos x="55" y="74"/>
                </a:cxn>
                <a:cxn ang="0">
                  <a:pos x="46" y="90"/>
                </a:cxn>
                <a:cxn ang="0">
                  <a:pos x="65" y="88"/>
                </a:cxn>
                <a:cxn ang="0">
                  <a:pos x="91" y="83"/>
                </a:cxn>
                <a:cxn ang="0">
                  <a:pos x="80" y="70"/>
                </a:cxn>
                <a:cxn ang="0">
                  <a:pos x="82" y="86"/>
                </a:cxn>
                <a:cxn ang="0">
                  <a:pos x="91" y="83"/>
                </a:cxn>
                <a:cxn ang="0">
                  <a:pos x="58" y="68"/>
                </a:cxn>
                <a:cxn ang="0">
                  <a:pos x="65" y="80"/>
                </a:cxn>
                <a:cxn ang="0">
                  <a:pos x="76" y="68"/>
                </a:cxn>
                <a:cxn ang="0">
                  <a:pos x="28" y="74"/>
                </a:cxn>
                <a:cxn ang="0">
                  <a:pos x="38" y="90"/>
                </a:cxn>
                <a:cxn ang="0">
                  <a:pos x="30" y="74"/>
                </a:cxn>
                <a:cxn ang="0">
                  <a:pos x="27" y="70"/>
                </a:cxn>
                <a:cxn ang="0">
                  <a:pos x="16" y="70"/>
                </a:cxn>
                <a:cxn ang="0">
                  <a:pos x="15" y="86"/>
                </a:cxn>
                <a:cxn ang="0">
                  <a:pos x="27" y="70"/>
                </a:cxn>
                <a:cxn ang="0">
                  <a:pos x="52" y="69"/>
                </a:cxn>
                <a:cxn ang="0">
                  <a:pos x="39" y="70"/>
                </a:cxn>
                <a:cxn ang="0">
                  <a:pos x="35" y="72"/>
                </a:cxn>
                <a:cxn ang="0">
                  <a:pos x="52" y="69"/>
                </a:cxn>
              </a:cxnLst>
              <a:rect l="0" t="0" r="r" b="b"/>
              <a:pathLst>
                <a:path w="116" h="216">
                  <a:moveTo>
                    <a:pt x="16" y="52"/>
                  </a:moveTo>
                  <a:lnTo>
                    <a:pt x="16" y="52"/>
                  </a:lnTo>
                  <a:lnTo>
                    <a:pt x="16" y="45"/>
                  </a:lnTo>
                  <a:lnTo>
                    <a:pt x="17" y="39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7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6" y="5"/>
                  </a:lnTo>
                  <a:lnTo>
                    <a:pt x="39" y="3"/>
                  </a:lnTo>
                  <a:lnTo>
                    <a:pt x="42" y="1"/>
                  </a:lnTo>
                  <a:lnTo>
                    <a:pt x="46" y="1"/>
                  </a:lnTo>
                  <a:lnTo>
                    <a:pt x="46" y="1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8" y="2"/>
                  </a:lnTo>
                  <a:lnTo>
                    <a:pt x="71" y="4"/>
                  </a:lnTo>
                  <a:lnTo>
                    <a:pt x="74" y="7"/>
                  </a:lnTo>
                  <a:lnTo>
                    <a:pt x="74" y="7"/>
                  </a:lnTo>
                  <a:lnTo>
                    <a:pt x="80" y="13"/>
                  </a:lnTo>
                  <a:lnTo>
                    <a:pt x="84" y="20"/>
                  </a:lnTo>
                  <a:lnTo>
                    <a:pt x="88" y="28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93" y="44"/>
                  </a:lnTo>
                  <a:lnTo>
                    <a:pt x="93" y="44"/>
                  </a:lnTo>
                  <a:lnTo>
                    <a:pt x="89" y="45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35" y="53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20" y="53"/>
                  </a:lnTo>
                  <a:lnTo>
                    <a:pt x="16" y="52"/>
                  </a:lnTo>
                  <a:lnTo>
                    <a:pt x="16" y="52"/>
                  </a:lnTo>
                  <a:close/>
                  <a:moveTo>
                    <a:pt x="106" y="101"/>
                  </a:moveTo>
                  <a:lnTo>
                    <a:pt x="106" y="101"/>
                  </a:lnTo>
                  <a:lnTo>
                    <a:pt x="94" y="105"/>
                  </a:lnTo>
                  <a:lnTo>
                    <a:pt x="82" y="108"/>
                  </a:lnTo>
                  <a:lnTo>
                    <a:pt x="70" y="109"/>
                  </a:lnTo>
                  <a:lnTo>
                    <a:pt x="58" y="110"/>
                  </a:lnTo>
                  <a:lnTo>
                    <a:pt x="46" y="111"/>
                  </a:lnTo>
                  <a:lnTo>
                    <a:pt x="34" y="110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8" y="131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48" y="133"/>
                  </a:lnTo>
                  <a:lnTo>
                    <a:pt x="64" y="132"/>
                  </a:lnTo>
                  <a:lnTo>
                    <a:pt x="80" y="131"/>
                  </a:lnTo>
                  <a:lnTo>
                    <a:pt x="80" y="131"/>
                  </a:lnTo>
                  <a:lnTo>
                    <a:pt x="97" y="127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6" y="122"/>
                  </a:lnTo>
                  <a:lnTo>
                    <a:pt x="116" y="122"/>
                  </a:lnTo>
                  <a:lnTo>
                    <a:pt x="106" y="101"/>
                  </a:lnTo>
                  <a:lnTo>
                    <a:pt x="106" y="101"/>
                  </a:lnTo>
                  <a:close/>
                  <a:moveTo>
                    <a:pt x="76" y="193"/>
                  </a:moveTo>
                  <a:lnTo>
                    <a:pt x="76" y="193"/>
                  </a:lnTo>
                  <a:lnTo>
                    <a:pt x="70" y="189"/>
                  </a:lnTo>
                  <a:lnTo>
                    <a:pt x="66" y="183"/>
                  </a:lnTo>
                  <a:lnTo>
                    <a:pt x="64" y="176"/>
                  </a:lnTo>
                  <a:lnTo>
                    <a:pt x="64" y="169"/>
                  </a:lnTo>
                  <a:lnTo>
                    <a:pt x="64" y="169"/>
                  </a:lnTo>
                  <a:lnTo>
                    <a:pt x="61" y="170"/>
                  </a:lnTo>
                  <a:lnTo>
                    <a:pt x="59" y="171"/>
                  </a:lnTo>
                  <a:lnTo>
                    <a:pt x="58" y="173"/>
                  </a:lnTo>
                  <a:lnTo>
                    <a:pt x="58" y="176"/>
                  </a:lnTo>
                  <a:lnTo>
                    <a:pt x="58" y="176"/>
                  </a:lnTo>
                  <a:lnTo>
                    <a:pt x="57" y="184"/>
                  </a:lnTo>
                  <a:lnTo>
                    <a:pt x="58" y="192"/>
                  </a:lnTo>
                  <a:lnTo>
                    <a:pt x="60" y="200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7" y="211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74" y="216"/>
                  </a:lnTo>
                  <a:lnTo>
                    <a:pt x="78" y="215"/>
                  </a:lnTo>
                  <a:lnTo>
                    <a:pt x="81" y="214"/>
                  </a:lnTo>
                  <a:lnTo>
                    <a:pt x="84" y="211"/>
                  </a:lnTo>
                  <a:lnTo>
                    <a:pt x="84" y="211"/>
                  </a:lnTo>
                  <a:lnTo>
                    <a:pt x="85" y="208"/>
                  </a:lnTo>
                  <a:lnTo>
                    <a:pt x="86" y="206"/>
                  </a:lnTo>
                  <a:lnTo>
                    <a:pt x="85" y="203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76" y="193"/>
                  </a:lnTo>
                  <a:lnTo>
                    <a:pt x="76" y="193"/>
                  </a:lnTo>
                  <a:close/>
                  <a:moveTo>
                    <a:pt x="83" y="67"/>
                  </a:moveTo>
                  <a:lnTo>
                    <a:pt x="83" y="67"/>
                  </a:lnTo>
                  <a:lnTo>
                    <a:pt x="90" y="75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99" y="73"/>
                  </a:lnTo>
                  <a:lnTo>
                    <a:pt x="99" y="73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2" y="63"/>
                  </a:lnTo>
                  <a:lnTo>
                    <a:pt x="85" y="65"/>
                  </a:lnTo>
                  <a:lnTo>
                    <a:pt x="85" y="65"/>
                  </a:lnTo>
                  <a:lnTo>
                    <a:pt x="83" y="67"/>
                  </a:lnTo>
                  <a:lnTo>
                    <a:pt x="83" y="67"/>
                  </a:lnTo>
                  <a:close/>
                  <a:moveTo>
                    <a:pt x="55" y="74"/>
                  </a:moveTo>
                  <a:lnTo>
                    <a:pt x="55" y="74"/>
                  </a:lnTo>
                  <a:lnTo>
                    <a:pt x="50" y="81"/>
                  </a:lnTo>
                  <a:lnTo>
                    <a:pt x="48" y="85"/>
                  </a:lnTo>
                  <a:lnTo>
                    <a:pt x="46" y="90"/>
                  </a:lnTo>
                  <a:lnTo>
                    <a:pt x="46" y="90"/>
                  </a:lnTo>
                  <a:lnTo>
                    <a:pt x="65" y="88"/>
                  </a:lnTo>
                  <a:lnTo>
                    <a:pt x="65" y="88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91" y="83"/>
                  </a:moveTo>
                  <a:lnTo>
                    <a:pt x="91" y="83"/>
                  </a:lnTo>
                  <a:lnTo>
                    <a:pt x="80" y="70"/>
                  </a:lnTo>
                  <a:lnTo>
                    <a:pt x="80" y="70"/>
                  </a:lnTo>
                  <a:lnTo>
                    <a:pt x="72" y="87"/>
                  </a:lnTo>
                  <a:lnTo>
                    <a:pt x="72" y="87"/>
                  </a:lnTo>
                  <a:lnTo>
                    <a:pt x="82" y="86"/>
                  </a:lnTo>
                  <a:lnTo>
                    <a:pt x="86" y="85"/>
                  </a:lnTo>
                  <a:lnTo>
                    <a:pt x="91" y="83"/>
                  </a:lnTo>
                  <a:lnTo>
                    <a:pt x="91" y="83"/>
                  </a:lnTo>
                  <a:close/>
                  <a:moveTo>
                    <a:pt x="76" y="68"/>
                  </a:moveTo>
                  <a:lnTo>
                    <a:pt x="76" y="68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2" y="76"/>
                  </a:lnTo>
                  <a:lnTo>
                    <a:pt x="65" y="80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76" y="68"/>
                  </a:lnTo>
                  <a:lnTo>
                    <a:pt x="76" y="68"/>
                  </a:lnTo>
                  <a:close/>
                  <a:moveTo>
                    <a:pt x="28" y="74"/>
                  </a:moveTo>
                  <a:lnTo>
                    <a:pt x="28" y="74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28" y="74"/>
                  </a:lnTo>
                  <a:lnTo>
                    <a:pt x="28" y="74"/>
                  </a:lnTo>
                  <a:close/>
                  <a:moveTo>
                    <a:pt x="27" y="70"/>
                  </a:moveTo>
                  <a:lnTo>
                    <a:pt x="27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5" y="75"/>
                  </a:lnTo>
                  <a:lnTo>
                    <a:pt x="15" y="81"/>
                  </a:lnTo>
                  <a:lnTo>
                    <a:pt x="15" y="86"/>
                  </a:lnTo>
                  <a:lnTo>
                    <a:pt x="16" y="90"/>
                  </a:lnTo>
                  <a:lnTo>
                    <a:pt x="16" y="90"/>
                  </a:lnTo>
                  <a:lnTo>
                    <a:pt x="27" y="70"/>
                  </a:lnTo>
                  <a:lnTo>
                    <a:pt x="27" y="70"/>
                  </a:lnTo>
                  <a:close/>
                  <a:moveTo>
                    <a:pt x="52" y="69"/>
                  </a:moveTo>
                  <a:lnTo>
                    <a:pt x="52" y="69"/>
                  </a:lnTo>
                  <a:lnTo>
                    <a:pt x="48" y="70"/>
                  </a:lnTo>
                  <a:lnTo>
                    <a:pt x="44" y="69"/>
                  </a:lnTo>
                  <a:lnTo>
                    <a:pt x="39" y="70"/>
                  </a:lnTo>
                  <a:lnTo>
                    <a:pt x="37" y="71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42" y="84"/>
                  </a:lnTo>
                  <a:lnTo>
                    <a:pt x="42" y="84"/>
                  </a:lnTo>
                  <a:lnTo>
                    <a:pt x="52" y="69"/>
                  </a:lnTo>
                  <a:lnTo>
                    <a:pt x="52" y="69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" name="Freeform 47"/>
            <p:cNvSpPr>
              <a:spLocks/>
            </p:cNvSpPr>
            <p:nvPr/>
          </p:nvSpPr>
          <p:spPr bwMode="auto">
            <a:xfrm>
              <a:off x="1787" y="671"/>
              <a:ext cx="15" cy="1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15" y="18"/>
                </a:cxn>
                <a:cxn ang="0">
                  <a:pos x="15" y="18"/>
                </a:cxn>
                <a:cxn ang="0">
                  <a:pos x="7" y="15"/>
                </a:cxn>
                <a:cxn ang="0">
                  <a:pos x="3" y="1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5" h="18">
                  <a:moveTo>
                    <a:pt x="8" y="0"/>
                  </a:moveTo>
                  <a:lnTo>
                    <a:pt x="8" y="0"/>
                  </a:lnTo>
                  <a:lnTo>
                    <a:pt x="15" y="18"/>
                  </a:lnTo>
                  <a:lnTo>
                    <a:pt x="15" y="18"/>
                  </a:lnTo>
                  <a:lnTo>
                    <a:pt x="7" y="15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" name="Freeform 48"/>
            <p:cNvSpPr>
              <a:spLocks noEditPoints="1"/>
            </p:cNvSpPr>
            <p:nvPr/>
          </p:nvSpPr>
          <p:spPr bwMode="auto">
            <a:xfrm>
              <a:off x="1350" y="1374"/>
              <a:ext cx="178" cy="162"/>
            </a:xfrm>
            <a:custGeom>
              <a:avLst/>
              <a:gdLst/>
              <a:ahLst/>
              <a:cxnLst>
                <a:cxn ang="0">
                  <a:pos x="176" y="97"/>
                </a:cxn>
                <a:cxn ang="0">
                  <a:pos x="169" y="107"/>
                </a:cxn>
                <a:cxn ang="0">
                  <a:pos x="109" y="113"/>
                </a:cxn>
                <a:cxn ang="0">
                  <a:pos x="78" y="116"/>
                </a:cxn>
                <a:cxn ang="0">
                  <a:pos x="18" y="116"/>
                </a:cxn>
                <a:cxn ang="0">
                  <a:pos x="0" y="107"/>
                </a:cxn>
                <a:cxn ang="0">
                  <a:pos x="86" y="107"/>
                </a:cxn>
                <a:cxn ang="0">
                  <a:pos x="115" y="105"/>
                </a:cxn>
                <a:cxn ang="0">
                  <a:pos x="165" y="44"/>
                </a:cxn>
                <a:cxn ang="0">
                  <a:pos x="159" y="39"/>
                </a:cxn>
                <a:cxn ang="0">
                  <a:pos x="89" y="46"/>
                </a:cxn>
                <a:cxn ang="0">
                  <a:pos x="52" y="47"/>
                </a:cxn>
                <a:cxn ang="0">
                  <a:pos x="8" y="46"/>
                </a:cxn>
                <a:cxn ang="0">
                  <a:pos x="44" y="55"/>
                </a:cxn>
                <a:cxn ang="0">
                  <a:pos x="153" y="46"/>
                </a:cxn>
                <a:cxn ang="0">
                  <a:pos x="20" y="155"/>
                </a:cxn>
                <a:cxn ang="0">
                  <a:pos x="29" y="162"/>
                </a:cxn>
                <a:cxn ang="0">
                  <a:pos x="107" y="158"/>
                </a:cxn>
                <a:cxn ang="0">
                  <a:pos x="149" y="154"/>
                </a:cxn>
                <a:cxn ang="0">
                  <a:pos x="156" y="147"/>
                </a:cxn>
                <a:cxn ang="0">
                  <a:pos x="88" y="153"/>
                </a:cxn>
                <a:cxn ang="0">
                  <a:pos x="118" y="0"/>
                </a:cxn>
                <a:cxn ang="0">
                  <a:pos x="65" y="6"/>
                </a:cxn>
                <a:cxn ang="0">
                  <a:pos x="41" y="7"/>
                </a:cxn>
                <a:cxn ang="0">
                  <a:pos x="60" y="10"/>
                </a:cxn>
                <a:cxn ang="0">
                  <a:pos x="127" y="3"/>
                </a:cxn>
                <a:cxn ang="0">
                  <a:pos x="121" y="0"/>
                </a:cxn>
                <a:cxn ang="0">
                  <a:pos x="40" y="102"/>
                </a:cxn>
                <a:cxn ang="0">
                  <a:pos x="5" y="101"/>
                </a:cxn>
                <a:cxn ang="0">
                  <a:pos x="40" y="102"/>
                </a:cxn>
                <a:cxn ang="0">
                  <a:pos x="60" y="84"/>
                </a:cxn>
                <a:cxn ang="0">
                  <a:pos x="63" y="103"/>
                </a:cxn>
                <a:cxn ang="0">
                  <a:pos x="141" y="77"/>
                </a:cxn>
                <a:cxn ang="0">
                  <a:pos x="153" y="95"/>
                </a:cxn>
                <a:cxn ang="0">
                  <a:pos x="102" y="83"/>
                </a:cxn>
                <a:cxn ang="0">
                  <a:pos x="117" y="99"/>
                </a:cxn>
                <a:cxn ang="0">
                  <a:pos x="178" y="93"/>
                </a:cxn>
                <a:cxn ang="0">
                  <a:pos x="176" y="73"/>
                </a:cxn>
                <a:cxn ang="0">
                  <a:pos x="163" y="94"/>
                </a:cxn>
                <a:cxn ang="0">
                  <a:pos x="137" y="53"/>
                </a:cxn>
                <a:cxn ang="0">
                  <a:pos x="126" y="55"/>
                </a:cxn>
                <a:cxn ang="0">
                  <a:pos x="148" y="52"/>
                </a:cxn>
                <a:cxn ang="0">
                  <a:pos x="67" y="59"/>
                </a:cxn>
                <a:cxn ang="0">
                  <a:pos x="50" y="64"/>
                </a:cxn>
                <a:cxn ang="0">
                  <a:pos x="65" y="67"/>
                </a:cxn>
                <a:cxn ang="0">
                  <a:pos x="102" y="71"/>
                </a:cxn>
                <a:cxn ang="0">
                  <a:pos x="108" y="55"/>
                </a:cxn>
                <a:cxn ang="0">
                  <a:pos x="94" y="57"/>
                </a:cxn>
                <a:cxn ang="0">
                  <a:pos x="95" y="65"/>
                </a:cxn>
                <a:cxn ang="0">
                  <a:pos x="19" y="71"/>
                </a:cxn>
                <a:cxn ang="0">
                  <a:pos x="9" y="59"/>
                </a:cxn>
                <a:cxn ang="0">
                  <a:pos x="19" y="71"/>
                </a:cxn>
              </a:cxnLst>
              <a:rect l="0" t="0" r="r" b="b"/>
              <a:pathLst>
                <a:path w="178" h="162">
                  <a:moveTo>
                    <a:pt x="155" y="100"/>
                  </a:moveTo>
                  <a:lnTo>
                    <a:pt x="155" y="100"/>
                  </a:lnTo>
                  <a:lnTo>
                    <a:pt x="176" y="97"/>
                  </a:lnTo>
                  <a:lnTo>
                    <a:pt x="176" y="97"/>
                  </a:lnTo>
                  <a:lnTo>
                    <a:pt x="175" y="102"/>
                  </a:lnTo>
                  <a:lnTo>
                    <a:pt x="174" y="105"/>
                  </a:lnTo>
                  <a:lnTo>
                    <a:pt x="172" y="106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39" y="111"/>
                  </a:lnTo>
                  <a:lnTo>
                    <a:pt x="124" y="113"/>
                  </a:lnTo>
                  <a:lnTo>
                    <a:pt x="109" y="113"/>
                  </a:lnTo>
                  <a:lnTo>
                    <a:pt x="109" y="113"/>
                  </a:lnTo>
                  <a:lnTo>
                    <a:pt x="93" y="114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60" y="116"/>
                  </a:lnTo>
                  <a:lnTo>
                    <a:pt x="60" y="116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9" y="116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42" y="108"/>
                  </a:lnTo>
                  <a:lnTo>
                    <a:pt x="42" y="108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100" y="106"/>
                  </a:lnTo>
                  <a:lnTo>
                    <a:pt x="115" y="105"/>
                  </a:lnTo>
                  <a:lnTo>
                    <a:pt x="115" y="105"/>
                  </a:lnTo>
                  <a:lnTo>
                    <a:pt x="155" y="100"/>
                  </a:lnTo>
                  <a:lnTo>
                    <a:pt x="155" y="100"/>
                  </a:lnTo>
                  <a:close/>
                  <a:moveTo>
                    <a:pt x="165" y="44"/>
                  </a:moveTo>
                  <a:lnTo>
                    <a:pt x="165" y="44"/>
                  </a:lnTo>
                  <a:lnTo>
                    <a:pt x="163" y="39"/>
                  </a:lnTo>
                  <a:lnTo>
                    <a:pt x="161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19" y="44"/>
                  </a:lnTo>
                  <a:lnTo>
                    <a:pt x="119" y="44"/>
                  </a:lnTo>
                  <a:lnTo>
                    <a:pt x="104" y="46"/>
                  </a:lnTo>
                  <a:lnTo>
                    <a:pt x="89" y="46"/>
                  </a:lnTo>
                  <a:lnTo>
                    <a:pt x="89" y="46"/>
                  </a:lnTo>
                  <a:lnTo>
                    <a:pt x="70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30" y="48"/>
                  </a:lnTo>
                  <a:lnTo>
                    <a:pt x="20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24" y="55"/>
                  </a:lnTo>
                  <a:lnTo>
                    <a:pt x="44" y="55"/>
                  </a:lnTo>
                  <a:lnTo>
                    <a:pt x="67" y="54"/>
                  </a:lnTo>
                  <a:lnTo>
                    <a:pt x="91" y="52"/>
                  </a:lnTo>
                  <a:lnTo>
                    <a:pt x="136" y="48"/>
                  </a:lnTo>
                  <a:lnTo>
                    <a:pt x="153" y="46"/>
                  </a:lnTo>
                  <a:lnTo>
                    <a:pt x="165" y="44"/>
                  </a:lnTo>
                  <a:lnTo>
                    <a:pt x="165" y="44"/>
                  </a:lnTo>
                  <a:close/>
                  <a:moveTo>
                    <a:pt x="20" y="155"/>
                  </a:moveTo>
                  <a:lnTo>
                    <a:pt x="20" y="155"/>
                  </a:lnTo>
                  <a:lnTo>
                    <a:pt x="24" y="161"/>
                  </a:lnTo>
                  <a:lnTo>
                    <a:pt x="26" y="161"/>
                  </a:lnTo>
                  <a:lnTo>
                    <a:pt x="29" y="162"/>
                  </a:lnTo>
                  <a:lnTo>
                    <a:pt x="29" y="162"/>
                  </a:lnTo>
                  <a:lnTo>
                    <a:pt x="54" y="161"/>
                  </a:lnTo>
                  <a:lnTo>
                    <a:pt x="54" y="161"/>
                  </a:lnTo>
                  <a:lnTo>
                    <a:pt x="107" y="158"/>
                  </a:lnTo>
                  <a:lnTo>
                    <a:pt x="107" y="158"/>
                  </a:lnTo>
                  <a:lnTo>
                    <a:pt x="131" y="156"/>
                  </a:lnTo>
                  <a:lnTo>
                    <a:pt x="131" y="156"/>
                  </a:lnTo>
                  <a:lnTo>
                    <a:pt x="149" y="154"/>
                  </a:lnTo>
                  <a:lnTo>
                    <a:pt x="149" y="154"/>
                  </a:lnTo>
                  <a:lnTo>
                    <a:pt x="152" y="154"/>
                  </a:lnTo>
                  <a:lnTo>
                    <a:pt x="154" y="153"/>
                  </a:lnTo>
                  <a:lnTo>
                    <a:pt x="155" y="150"/>
                  </a:lnTo>
                  <a:lnTo>
                    <a:pt x="156" y="147"/>
                  </a:lnTo>
                  <a:lnTo>
                    <a:pt x="156" y="147"/>
                  </a:lnTo>
                  <a:lnTo>
                    <a:pt x="122" y="151"/>
                  </a:lnTo>
                  <a:lnTo>
                    <a:pt x="88" y="153"/>
                  </a:lnTo>
                  <a:lnTo>
                    <a:pt x="88" y="153"/>
                  </a:lnTo>
                  <a:lnTo>
                    <a:pt x="54" y="154"/>
                  </a:lnTo>
                  <a:lnTo>
                    <a:pt x="20" y="155"/>
                  </a:lnTo>
                  <a:lnTo>
                    <a:pt x="20" y="155"/>
                  </a:lnTo>
                  <a:close/>
                  <a:moveTo>
                    <a:pt x="118" y="0"/>
                  </a:moveTo>
                  <a:lnTo>
                    <a:pt x="118" y="0"/>
                  </a:lnTo>
                  <a:lnTo>
                    <a:pt x="101" y="3"/>
                  </a:lnTo>
                  <a:lnTo>
                    <a:pt x="83" y="4"/>
                  </a:lnTo>
                  <a:lnTo>
                    <a:pt x="65" y="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4" y="6"/>
                  </a:lnTo>
                  <a:lnTo>
                    <a:pt x="41" y="7"/>
                  </a:lnTo>
                  <a:lnTo>
                    <a:pt x="39" y="8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60" y="10"/>
                  </a:lnTo>
                  <a:lnTo>
                    <a:pt x="82" y="9"/>
                  </a:lnTo>
                  <a:lnTo>
                    <a:pt x="105" y="7"/>
                  </a:lnTo>
                  <a:lnTo>
                    <a:pt x="116" y="6"/>
                  </a:lnTo>
                  <a:lnTo>
                    <a:pt x="127" y="3"/>
                  </a:lnTo>
                  <a:lnTo>
                    <a:pt x="127" y="3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8" y="0"/>
                  </a:lnTo>
                  <a:close/>
                  <a:moveTo>
                    <a:pt x="40" y="102"/>
                  </a:moveTo>
                  <a:lnTo>
                    <a:pt x="40" y="102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15" y="102"/>
                  </a:lnTo>
                  <a:lnTo>
                    <a:pt x="25" y="103"/>
                  </a:lnTo>
                  <a:lnTo>
                    <a:pt x="33" y="103"/>
                  </a:lnTo>
                  <a:lnTo>
                    <a:pt x="40" y="102"/>
                  </a:lnTo>
                  <a:lnTo>
                    <a:pt x="40" y="102"/>
                  </a:lnTo>
                  <a:close/>
                  <a:moveTo>
                    <a:pt x="76" y="101"/>
                  </a:moveTo>
                  <a:lnTo>
                    <a:pt x="76" y="101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3" y="103"/>
                  </a:lnTo>
                  <a:lnTo>
                    <a:pt x="70" y="103"/>
                  </a:lnTo>
                  <a:lnTo>
                    <a:pt x="76" y="101"/>
                  </a:lnTo>
                  <a:lnTo>
                    <a:pt x="76" y="101"/>
                  </a:lnTo>
                  <a:close/>
                  <a:moveTo>
                    <a:pt x="141" y="77"/>
                  </a:moveTo>
                  <a:lnTo>
                    <a:pt x="141" y="77"/>
                  </a:lnTo>
                  <a:lnTo>
                    <a:pt x="128" y="99"/>
                  </a:lnTo>
                  <a:lnTo>
                    <a:pt x="128" y="99"/>
                  </a:lnTo>
                  <a:lnTo>
                    <a:pt x="153" y="95"/>
                  </a:lnTo>
                  <a:lnTo>
                    <a:pt x="153" y="95"/>
                  </a:lnTo>
                  <a:lnTo>
                    <a:pt x="141" y="77"/>
                  </a:lnTo>
                  <a:lnTo>
                    <a:pt x="141" y="77"/>
                  </a:lnTo>
                  <a:close/>
                  <a:moveTo>
                    <a:pt x="102" y="83"/>
                  </a:moveTo>
                  <a:lnTo>
                    <a:pt x="102" y="83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17" y="99"/>
                  </a:lnTo>
                  <a:lnTo>
                    <a:pt x="117" y="99"/>
                  </a:lnTo>
                  <a:lnTo>
                    <a:pt x="102" y="83"/>
                  </a:lnTo>
                  <a:lnTo>
                    <a:pt x="102" y="83"/>
                  </a:lnTo>
                  <a:close/>
                  <a:moveTo>
                    <a:pt x="178" y="93"/>
                  </a:moveTo>
                  <a:lnTo>
                    <a:pt x="178" y="93"/>
                  </a:lnTo>
                  <a:lnTo>
                    <a:pt x="177" y="86"/>
                  </a:lnTo>
                  <a:lnTo>
                    <a:pt x="176" y="79"/>
                  </a:lnTo>
                  <a:lnTo>
                    <a:pt x="176" y="73"/>
                  </a:lnTo>
                  <a:lnTo>
                    <a:pt x="175" y="69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78" y="93"/>
                  </a:lnTo>
                  <a:lnTo>
                    <a:pt x="178" y="93"/>
                  </a:lnTo>
                  <a:close/>
                  <a:moveTo>
                    <a:pt x="137" y="53"/>
                  </a:moveTo>
                  <a:lnTo>
                    <a:pt x="137" y="53"/>
                  </a:lnTo>
                  <a:lnTo>
                    <a:pt x="131" y="53"/>
                  </a:lnTo>
                  <a:lnTo>
                    <a:pt x="129" y="53"/>
                  </a:lnTo>
                  <a:lnTo>
                    <a:pt x="126" y="55"/>
                  </a:lnTo>
                  <a:lnTo>
                    <a:pt x="126" y="55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37" y="53"/>
                  </a:lnTo>
                  <a:lnTo>
                    <a:pt x="137" y="53"/>
                  </a:lnTo>
                  <a:close/>
                  <a:moveTo>
                    <a:pt x="67" y="59"/>
                  </a:moveTo>
                  <a:lnTo>
                    <a:pt x="67" y="59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50" y="64"/>
                  </a:lnTo>
                  <a:lnTo>
                    <a:pt x="53" y="68"/>
                  </a:lnTo>
                  <a:lnTo>
                    <a:pt x="60" y="73"/>
                  </a:lnTo>
                  <a:lnTo>
                    <a:pt x="60" y="73"/>
                  </a:lnTo>
                  <a:lnTo>
                    <a:pt x="65" y="67"/>
                  </a:lnTo>
                  <a:lnTo>
                    <a:pt x="66" y="63"/>
                  </a:lnTo>
                  <a:lnTo>
                    <a:pt x="67" y="59"/>
                  </a:lnTo>
                  <a:lnTo>
                    <a:pt x="67" y="59"/>
                  </a:lnTo>
                  <a:close/>
                  <a:moveTo>
                    <a:pt x="102" y="71"/>
                  </a:moveTo>
                  <a:lnTo>
                    <a:pt x="102" y="71"/>
                  </a:lnTo>
                  <a:lnTo>
                    <a:pt x="109" y="57"/>
                  </a:lnTo>
                  <a:lnTo>
                    <a:pt x="109" y="57"/>
                  </a:lnTo>
                  <a:lnTo>
                    <a:pt x="108" y="55"/>
                  </a:lnTo>
                  <a:lnTo>
                    <a:pt x="108" y="55"/>
                  </a:lnTo>
                  <a:lnTo>
                    <a:pt x="103" y="56"/>
                  </a:lnTo>
                  <a:lnTo>
                    <a:pt x="99" y="56"/>
                  </a:lnTo>
                  <a:lnTo>
                    <a:pt x="94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3" y="62"/>
                  </a:lnTo>
                  <a:lnTo>
                    <a:pt x="95" y="65"/>
                  </a:lnTo>
                  <a:lnTo>
                    <a:pt x="98" y="69"/>
                  </a:lnTo>
                  <a:lnTo>
                    <a:pt x="102" y="71"/>
                  </a:lnTo>
                  <a:lnTo>
                    <a:pt x="102" y="71"/>
                  </a:lnTo>
                  <a:close/>
                  <a:moveTo>
                    <a:pt x="19" y="71"/>
                  </a:moveTo>
                  <a:lnTo>
                    <a:pt x="19" y="71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66"/>
                  </a:lnTo>
                  <a:lnTo>
                    <a:pt x="16" y="69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" name="Freeform 49"/>
            <p:cNvSpPr>
              <a:spLocks noEditPoints="1"/>
            </p:cNvSpPr>
            <p:nvPr/>
          </p:nvSpPr>
          <p:spPr bwMode="auto">
            <a:xfrm>
              <a:off x="1902" y="1451"/>
              <a:ext cx="83" cy="146"/>
            </a:xfrm>
            <a:custGeom>
              <a:avLst/>
              <a:gdLst/>
              <a:ahLst/>
              <a:cxnLst>
                <a:cxn ang="0">
                  <a:pos x="25" y="39"/>
                </a:cxn>
                <a:cxn ang="0">
                  <a:pos x="41" y="40"/>
                </a:cxn>
                <a:cxn ang="0">
                  <a:pos x="62" y="32"/>
                </a:cxn>
                <a:cxn ang="0">
                  <a:pos x="48" y="24"/>
                </a:cxn>
                <a:cxn ang="0">
                  <a:pos x="36" y="4"/>
                </a:cxn>
                <a:cxn ang="0">
                  <a:pos x="24" y="5"/>
                </a:cxn>
                <a:cxn ang="0">
                  <a:pos x="4" y="30"/>
                </a:cxn>
                <a:cxn ang="0">
                  <a:pos x="21" y="15"/>
                </a:cxn>
                <a:cxn ang="0">
                  <a:pos x="25" y="22"/>
                </a:cxn>
                <a:cxn ang="0">
                  <a:pos x="53" y="60"/>
                </a:cxn>
                <a:cxn ang="0">
                  <a:pos x="58" y="89"/>
                </a:cxn>
                <a:cxn ang="0">
                  <a:pos x="67" y="73"/>
                </a:cxn>
                <a:cxn ang="0">
                  <a:pos x="55" y="74"/>
                </a:cxn>
                <a:cxn ang="0">
                  <a:pos x="52" y="66"/>
                </a:cxn>
                <a:cxn ang="0">
                  <a:pos x="35" y="113"/>
                </a:cxn>
                <a:cxn ang="0">
                  <a:pos x="39" y="112"/>
                </a:cxn>
                <a:cxn ang="0">
                  <a:pos x="42" y="127"/>
                </a:cxn>
                <a:cxn ang="0">
                  <a:pos x="22" y="121"/>
                </a:cxn>
                <a:cxn ang="0">
                  <a:pos x="21" y="111"/>
                </a:cxn>
                <a:cxn ang="0">
                  <a:pos x="67" y="39"/>
                </a:cxn>
                <a:cxn ang="0">
                  <a:pos x="60" y="61"/>
                </a:cxn>
                <a:cxn ang="0">
                  <a:pos x="83" y="47"/>
                </a:cxn>
                <a:cxn ang="0">
                  <a:pos x="70" y="55"/>
                </a:cxn>
                <a:cxn ang="0">
                  <a:pos x="70" y="46"/>
                </a:cxn>
                <a:cxn ang="0">
                  <a:pos x="75" y="51"/>
                </a:cxn>
                <a:cxn ang="0">
                  <a:pos x="34" y="38"/>
                </a:cxn>
                <a:cxn ang="0">
                  <a:pos x="28" y="68"/>
                </a:cxn>
                <a:cxn ang="0">
                  <a:pos x="52" y="49"/>
                </a:cxn>
                <a:cxn ang="0">
                  <a:pos x="35" y="47"/>
                </a:cxn>
                <a:cxn ang="0">
                  <a:pos x="32" y="76"/>
                </a:cxn>
                <a:cxn ang="0">
                  <a:pos x="29" y="107"/>
                </a:cxn>
                <a:cxn ang="0">
                  <a:pos x="39" y="87"/>
                </a:cxn>
                <a:cxn ang="0">
                  <a:pos x="29" y="92"/>
                </a:cxn>
                <a:cxn ang="0">
                  <a:pos x="34" y="90"/>
                </a:cxn>
                <a:cxn ang="0">
                  <a:pos x="23" y="79"/>
                </a:cxn>
                <a:cxn ang="0">
                  <a:pos x="1" y="80"/>
                </a:cxn>
                <a:cxn ang="0">
                  <a:pos x="9" y="66"/>
                </a:cxn>
                <a:cxn ang="0">
                  <a:pos x="12" y="73"/>
                </a:cxn>
                <a:cxn ang="0">
                  <a:pos x="9" y="66"/>
                </a:cxn>
                <a:cxn ang="0">
                  <a:pos x="72" y="108"/>
                </a:cxn>
                <a:cxn ang="0">
                  <a:pos x="57" y="100"/>
                </a:cxn>
                <a:cxn ang="0">
                  <a:pos x="69" y="98"/>
                </a:cxn>
                <a:cxn ang="0">
                  <a:pos x="61" y="117"/>
                </a:cxn>
                <a:cxn ang="0">
                  <a:pos x="48" y="142"/>
                </a:cxn>
                <a:cxn ang="0">
                  <a:pos x="61" y="117"/>
                </a:cxn>
                <a:cxn ang="0">
                  <a:pos x="4" y="103"/>
                </a:cxn>
                <a:cxn ang="0">
                  <a:pos x="10" y="93"/>
                </a:cxn>
                <a:cxn ang="0">
                  <a:pos x="11" y="102"/>
                </a:cxn>
                <a:cxn ang="0">
                  <a:pos x="10" y="93"/>
                </a:cxn>
                <a:cxn ang="0">
                  <a:pos x="11" y="112"/>
                </a:cxn>
                <a:cxn ang="0">
                  <a:pos x="19" y="136"/>
                </a:cxn>
                <a:cxn ang="0">
                  <a:pos x="10" y="121"/>
                </a:cxn>
                <a:cxn ang="0">
                  <a:pos x="16" y="121"/>
                </a:cxn>
                <a:cxn ang="0">
                  <a:pos x="25" y="137"/>
                </a:cxn>
                <a:cxn ang="0">
                  <a:pos x="4" y="49"/>
                </a:cxn>
                <a:cxn ang="0">
                  <a:pos x="9" y="57"/>
                </a:cxn>
                <a:cxn ang="0">
                  <a:pos x="42" y="144"/>
                </a:cxn>
                <a:cxn ang="0">
                  <a:pos x="32" y="136"/>
                </a:cxn>
              </a:cxnLst>
              <a:rect l="0" t="0" r="r" b="b"/>
              <a:pathLst>
                <a:path w="83" h="146">
                  <a:moveTo>
                    <a:pt x="10" y="41"/>
                  </a:moveTo>
                  <a:lnTo>
                    <a:pt x="10" y="41"/>
                  </a:lnTo>
                  <a:lnTo>
                    <a:pt x="14" y="42"/>
                  </a:lnTo>
                  <a:lnTo>
                    <a:pt x="18" y="42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29" y="35"/>
                  </a:lnTo>
                  <a:lnTo>
                    <a:pt x="29" y="3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1" y="40"/>
                  </a:lnTo>
                  <a:lnTo>
                    <a:pt x="45" y="42"/>
                  </a:lnTo>
                  <a:lnTo>
                    <a:pt x="50" y="43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60" y="39"/>
                  </a:lnTo>
                  <a:lnTo>
                    <a:pt x="62" y="36"/>
                  </a:lnTo>
                  <a:lnTo>
                    <a:pt x="62" y="32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8" y="24"/>
                  </a:lnTo>
                  <a:lnTo>
                    <a:pt x="58" y="24"/>
                  </a:lnTo>
                  <a:lnTo>
                    <a:pt x="55" y="23"/>
                  </a:lnTo>
                  <a:lnTo>
                    <a:pt x="55" y="23"/>
                  </a:lnTo>
                  <a:lnTo>
                    <a:pt x="48" y="24"/>
                  </a:lnTo>
                  <a:lnTo>
                    <a:pt x="46" y="23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5" y="23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4" y="30"/>
                  </a:lnTo>
                  <a:lnTo>
                    <a:pt x="6" y="34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0" y="41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1" y="15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6" y="19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20" y="26"/>
                  </a:lnTo>
                  <a:lnTo>
                    <a:pt x="20" y="2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53" y="60"/>
                  </a:moveTo>
                  <a:lnTo>
                    <a:pt x="53" y="60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42" y="82"/>
                  </a:lnTo>
                  <a:lnTo>
                    <a:pt x="46" y="86"/>
                  </a:lnTo>
                  <a:lnTo>
                    <a:pt x="51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65" y="88"/>
                  </a:lnTo>
                  <a:lnTo>
                    <a:pt x="71" y="85"/>
                  </a:lnTo>
                  <a:lnTo>
                    <a:pt x="75" y="81"/>
                  </a:lnTo>
                  <a:lnTo>
                    <a:pt x="79" y="75"/>
                  </a:lnTo>
                  <a:lnTo>
                    <a:pt x="79" y="75"/>
                  </a:lnTo>
                  <a:lnTo>
                    <a:pt x="71" y="73"/>
                  </a:lnTo>
                  <a:lnTo>
                    <a:pt x="67" y="73"/>
                  </a:lnTo>
                  <a:lnTo>
                    <a:pt x="63" y="71"/>
                  </a:lnTo>
                  <a:lnTo>
                    <a:pt x="63" y="71"/>
                  </a:lnTo>
                  <a:lnTo>
                    <a:pt x="60" y="69"/>
                  </a:lnTo>
                  <a:lnTo>
                    <a:pt x="58" y="66"/>
                  </a:lnTo>
                  <a:lnTo>
                    <a:pt x="53" y="60"/>
                  </a:lnTo>
                  <a:lnTo>
                    <a:pt x="53" y="60"/>
                  </a:lnTo>
                  <a:close/>
                  <a:moveTo>
                    <a:pt x="55" y="74"/>
                  </a:moveTo>
                  <a:lnTo>
                    <a:pt x="55" y="74"/>
                  </a:lnTo>
                  <a:lnTo>
                    <a:pt x="53" y="74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50" y="72"/>
                  </a:lnTo>
                  <a:lnTo>
                    <a:pt x="50" y="70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5" y="68"/>
                  </a:lnTo>
                  <a:lnTo>
                    <a:pt x="56" y="70"/>
                  </a:lnTo>
                  <a:lnTo>
                    <a:pt x="56" y="72"/>
                  </a:lnTo>
                  <a:lnTo>
                    <a:pt x="55" y="74"/>
                  </a:lnTo>
                  <a:lnTo>
                    <a:pt x="55" y="74"/>
                  </a:lnTo>
                  <a:close/>
                  <a:moveTo>
                    <a:pt x="35" y="113"/>
                  </a:moveTo>
                  <a:lnTo>
                    <a:pt x="35" y="113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39" y="112"/>
                  </a:lnTo>
                  <a:lnTo>
                    <a:pt x="39" y="112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53" y="121"/>
                  </a:lnTo>
                  <a:lnTo>
                    <a:pt x="48" y="124"/>
                  </a:lnTo>
                  <a:lnTo>
                    <a:pt x="42" y="127"/>
                  </a:lnTo>
                  <a:lnTo>
                    <a:pt x="36" y="129"/>
                  </a:lnTo>
                  <a:lnTo>
                    <a:pt x="36" y="129"/>
                  </a:lnTo>
                  <a:lnTo>
                    <a:pt x="32" y="128"/>
                  </a:lnTo>
                  <a:lnTo>
                    <a:pt x="28" y="127"/>
                  </a:lnTo>
                  <a:lnTo>
                    <a:pt x="25" y="124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0" y="118"/>
                  </a:lnTo>
                  <a:lnTo>
                    <a:pt x="19" y="116"/>
                  </a:lnTo>
                  <a:lnTo>
                    <a:pt x="19" y="116"/>
                  </a:lnTo>
                  <a:lnTo>
                    <a:pt x="19" y="11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21" y="111"/>
                  </a:lnTo>
                  <a:lnTo>
                    <a:pt x="23" y="110"/>
                  </a:lnTo>
                  <a:lnTo>
                    <a:pt x="23" y="110"/>
                  </a:lnTo>
                  <a:lnTo>
                    <a:pt x="35" y="113"/>
                  </a:lnTo>
                  <a:lnTo>
                    <a:pt x="35" y="113"/>
                  </a:lnTo>
                  <a:close/>
                  <a:moveTo>
                    <a:pt x="75" y="43"/>
                  </a:moveTo>
                  <a:lnTo>
                    <a:pt x="75" y="43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60" y="45"/>
                  </a:lnTo>
                  <a:lnTo>
                    <a:pt x="58" y="47"/>
                  </a:lnTo>
                  <a:lnTo>
                    <a:pt x="57" y="49"/>
                  </a:lnTo>
                  <a:lnTo>
                    <a:pt x="57" y="52"/>
                  </a:lnTo>
                  <a:lnTo>
                    <a:pt x="57" y="54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3" y="66"/>
                  </a:lnTo>
                  <a:lnTo>
                    <a:pt x="67" y="68"/>
                  </a:lnTo>
                  <a:lnTo>
                    <a:pt x="73" y="68"/>
                  </a:lnTo>
                  <a:lnTo>
                    <a:pt x="81" y="67"/>
                  </a:lnTo>
                  <a:lnTo>
                    <a:pt x="81" y="67"/>
                  </a:lnTo>
                  <a:lnTo>
                    <a:pt x="83" y="47"/>
                  </a:lnTo>
                  <a:lnTo>
                    <a:pt x="83" y="47"/>
                  </a:lnTo>
                  <a:lnTo>
                    <a:pt x="75" y="43"/>
                  </a:lnTo>
                  <a:lnTo>
                    <a:pt x="75" y="43"/>
                  </a:lnTo>
                  <a:close/>
                  <a:moveTo>
                    <a:pt x="75" y="51"/>
                  </a:moveTo>
                  <a:lnTo>
                    <a:pt x="75" y="51"/>
                  </a:lnTo>
                  <a:lnTo>
                    <a:pt x="73" y="53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51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70" y="46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4" y="46"/>
                  </a:lnTo>
                  <a:lnTo>
                    <a:pt x="74" y="46"/>
                  </a:lnTo>
                  <a:lnTo>
                    <a:pt x="75" y="48"/>
                  </a:lnTo>
                  <a:lnTo>
                    <a:pt x="75" y="51"/>
                  </a:lnTo>
                  <a:lnTo>
                    <a:pt x="75" y="51"/>
                  </a:lnTo>
                  <a:close/>
                  <a:moveTo>
                    <a:pt x="52" y="49"/>
                  </a:moveTo>
                  <a:lnTo>
                    <a:pt x="52" y="49"/>
                  </a:lnTo>
                  <a:lnTo>
                    <a:pt x="46" y="48"/>
                  </a:lnTo>
                  <a:lnTo>
                    <a:pt x="41" y="46"/>
                  </a:lnTo>
                  <a:lnTo>
                    <a:pt x="37" y="42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53"/>
                  </a:lnTo>
                  <a:lnTo>
                    <a:pt x="23" y="59"/>
                  </a:lnTo>
                  <a:lnTo>
                    <a:pt x="25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3" y="68"/>
                  </a:lnTo>
                  <a:lnTo>
                    <a:pt x="38" y="67"/>
                  </a:lnTo>
                  <a:lnTo>
                    <a:pt x="41" y="66"/>
                  </a:lnTo>
                  <a:lnTo>
                    <a:pt x="44" y="63"/>
                  </a:lnTo>
                  <a:lnTo>
                    <a:pt x="46" y="60"/>
                  </a:lnTo>
                  <a:lnTo>
                    <a:pt x="48" y="57"/>
                  </a:lnTo>
                  <a:lnTo>
                    <a:pt x="52" y="49"/>
                  </a:lnTo>
                  <a:lnTo>
                    <a:pt x="52" y="49"/>
                  </a:lnTo>
                  <a:close/>
                  <a:moveTo>
                    <a:pt x="33" y="58"/>
                  </a:moveTo>
                  <a:lnTo>
                    <a:pt x="33" y="58"/>
                  </a:lnTo>
                  <a:lnTo>
                    <a:pt x="32" y="55"/>
                  </a:lnTo>
                  <a:lnTo>
                    <a:pt x="31" y="52"/>
                  </a:lnTo>
                  <a:lnTo>
                    <a:pt x="33" y="49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8" y="50"/>
                  </a:lnTo>
                  <a:lnTo>
                    <a:pt x="38" y="53"/>
                  </a:lnTo>
                  <a:lnTo>
                    <a:pt x="37" y="56"/>
                  </a:lnTo>
                  <a:lnTo>
                    <a:pt x="33" y="58"/>
                  </a:lnTo>
                  <a:lnTo>
                    <a:pt x="33" y="58"/>
                  </a:lnTo>
                  <a:close/>
                  <a:moveTo>
                    <a:pt x="32" y="76"/>
                  </a:moveTo>
                  <a:lnTo>
                    <a:pt x="32" y="76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7" y="105"/>
                  </a:lnTo>
                  <a:lnTo>
                    <a:pt x="29" y="107"/>
                  </a:lnTo>
                  <a:lnTo>
                    <a:pt x="32" y="107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5" y="91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5" y="82"/>
                  </a:lnTo>
                  <a:lnTo>
                    <a:pt x="32" y="76"/>
                  </a:lnTo>
                  <a:lnTo>
                    <a:pt x="32" y="76"/>
                  </a:lnTo>
                  <a:close/>
                  <a:moveTo>
                    <a:pt x="32" y="94"/>
                  </a:moveTo>
                  <a:lnTo>
                    <a:pt x="32" y="94"/>
                  </a:lnTo>
                  <a:lnTo>
                    <a:pt x="29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34" y="86"/>
                  </a:lnTo>
                  <a:lnTo>
                    <a:pt x="35" y="88"/>
                  </a:lnTo>
                  <a:lnTo>
                    <a:pt x="34" y="90"/>
                  </a:lnTo>
                  <a:lnTo>
                    <a:pt x="32" y="94"/>
                  </a:lnTo>
                  <a:lnTo>
                    <a:pt x="32" y="94"/>
                  </a:lnTo>
                  <a:close/>
                  <a:moveTo>
                    <a:pt x="9" y="86"/>
                  </a:moveTo>
                  <a:lnTo>
                    <a:pt x="9" y="86"/>
                  </a:lnTo>
                  <a:lnTo>
                    <a:pt x="14" y="84"/>
                  </a:lnTo>
                  <a:lnTo>
                    <a:pt x="19" y="82"/>
                  </a:lnTo>
                  <a:lnTo>
                    <a:pt x="23" y="79"/>
                  </a:lnTo>
                  <a:lnTo>
                    <a:pt x="26" y="75"/>
                  </a:lnTo>
                  <a:lnTo>
                    <a:pt x="26" y="7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2" y="84"/>
                  </a:lnTo>
                  <a:lnTo>
                    <a:pt x="3" y="86"/>
                  </a:lnTo>
                  <a:lnTo>
                    <a:pt x="5" y="87"/>
                  </a:lnTo>
                  <a:lnTo>
                    <a:pt x="9" y="86"/>
                  </a:lnTo>
                  <a:lnTo>
                    <a:pt x="9" y="86"/>
                  </a:lnTo>
                  <a:close/>
                  <a:moveTo>
                    <a:pt x="9" y="66"/>
                  </a:moveTo>
                  <a:lnTo>
                    <a:pt x="9" y="66"/>
                  </a:lnTo>
                  <a:lnTo>
                    <a:pt x="11" y="66"/>
                  </a:lnTo>
                  <a:lnTo>
                    <a:pt x="12" y="67"/>
                  </a:lnTo>
                  <a:lnTo>
                    <a:pt x="13" y="70"/>
                  </a:lnTo>
                  <a:lnTo>
                    <a:pt x="13" y="70"/>
                  </a:lnTo>
                  <a:lnTo>
                    <a:pt x="13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8" y="72"/>
                  </a:lnTo>
                  <a:lnTo>
                    <a:pt x="7" y="70"/>
                  </a:lnTo>
                  <a:lnTo>
                    <a:pt x="9" y="66"/>
                  </a:lnTo>
                  <a:lnTo>
                    <a:pt x="9" y="66"/>
                  </a:lnTo>
                  <a:close/>
                  <a:moveTo>
                    <a:pt x="71" y="92"/>
                  </a:moveTo>
                  <a:lnTo>
                    <a:pt x="71" y="92"/>
                  </a:lnTo>
                  <a:lnTo>
                    <a:pt x="77" y="85"/>
                  </a:lnTo>
                  <a:lnTo>
                    <a:pt x="77" y="85"/>
                  </a:lnTo>
                  <a:lnTo>
                    <a:pt x="76" y="93"/>
                  </a:lnTo>
                  <a:lnTo>
                    <a:pt x="75" y="101"/>
                  </a:lnTo>
                  <a:lnTo>
                    <a:pt x="72" y="108"/>
                  </a:lnTo>
                  <a:lnTo>
                    <a:pt x="68" y="115"/>
                  </a:lnTo>
                  <a:lnTo>
                    <a:pt x="68" y="115"/>
                  </a:lnTo>
                  <a:lnTo>
                    <a:pt x="62" y="111"/>
                  </a:lnTo>
                  <a:lnTo>
                    <a:pt x="60" y="109"/>
                  </a:lnTo>
                  <a:lnTo>
                    <a:pt x="59" y="106"/>
                  </a:lnTo>
                  <a:lnTo>
                    <a:pt x="59" y="106"/>
                  </a:lnTo>
                  <a:lnTo>
                    <a:pt x="57" y="100"/>
                  </a:lnTo>
                  <a:lnTo>
                    <a:pt x="57" y="98"/>
                  </a:lnTo>
                  <a:lnTo>
                    <a:pt x="57" y="97"/>
                  </a:lnTo>
                  <a:lnTo>
                    <a:pt x="58" y="96"/>
                  </a:lnTo>
                  <a:lnTo>
                    <a:pt x="60" y="95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9" y="98"/>
                  </a:lnTo>
                  <a:lnTo>
                    <a:pt x="69" y="98"/>
                  </a:lnTo>
                  <a:lnTo>
                    <a:pt x="71" y="97"/>
                  </a:lnTo>
                  <a:lnTo>
                    <a:pt x="71" y="95"/>
                  </a:lnTo>
                  <a:lnTo>
                    <a:pt x="71" y="92"/>
                  </a:lnTo>
                  <a:lnTo>
                    <a:pt x="71" y="92"/>
                  </a:lnTo>
                  <a:close/>
                  <a:moveTo>
                    <a:pt x="61" y="117"/>
                  </a:moveTo>
                  <a:lnTo>
                    <a:pt x="61" y="117"/>
                  </a:lnTo>
                  <a:lnTo>
                    <a:pt x="66" y="120"/>
                  </a:lnTo>
                  <a:lnTo>
                    <a:pt x="66" y="120"/>
                  </a:lnTo>
                  <a:lnTo>
                    <a:pt x="63" y="126"/>
                  </a:lnTo>
                  <a:lnTo>
                    <a:pt x="59" y="132"/>
                  </a:lnTo>
                  <a:lnTo>
                    <a:pt x="54" y="137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37" y="135"/>
                  </a:lnTo>
                  <a:lnTo>
                    <a:pt x="37" y="135"/>
                  </a:lnTo>
                  <a:lnTo>
                    <a:pt x="44" y="132"/>
                  </a:lnTo>
                  <a:lnTo>
                    <a:pt x="48" y="131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61" y="117"/>
                  </a:lnTo>
                  <a:lnTo>
                    <a:pt x="61" y="117"/>
                  </a:lnTo>
                  <a:close/>
                  <a:moveTo>
                    <a:pt x="11" y="112"/>
                  </a:moveTo>
                  <a:lnTo>
                    <a:pt x="11" y="112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5" y="108"/>
                  </a:lnTo>
                  <a:lnTo>
                    <a:pt x="4" y="103"/>
                  </a:lnTo>
                  <a:lnTo>
                    <a:pt x="3" y="91"/>
                  </a:lnTo>
                  <a:lnTo>
                    <a:pt x="3" y="91"/>
                  </a:lnTo>
                  <a:lnTo>
                    <a:pt x="7" y="90"/>
                  </a:lnTo>
                  <a:lnTo>
                    <a:pt x="9" y="91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7" y="96"/>
                  </a:lnTo>
                  <a:lnTo>
                    <a:pt x="6" y="98"/>
                  </a:lnTo>
                  <a:lnTo>
                    <a:pt x="7" y="100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103"/>
                  </a:lnTo>
                  <a:lnTo>
                    <a:pt x="17" y="106"/>
                  </a:lnTo>
                  <a:lnTo>
                    <a:pt x="15" y="109"/>
                  </a:lnTo>
                  <a:lnTo>
                    <a:pt x="11" y="112"/>
                  </a:lnTo>
                  <a:lnTo>
                    <a:pt x="11" y="112"/>
                  </a:lnTo>
                  <a:close/>
                  <a:moveTo>
                    <a:pt x="25" y="137"/>
                  </a:moveTo>
                  <a:lnTo>
                    <a:pt x="25" y="137"/>
                  </a:lnTo>
                  <a:lnTo>
                    <a:pt x="23" y="139"/>
                  </a:lnTo>
                  <a:lnTo>
                    <a:pt x="21" y="139"/>
                  </a:lnTo>
                  <a:lnTo>
                    <a:pt x="20" y="139"/>
                  </a:lnTo>
                  <a:lnTo>
                    <a:pt x="20" y="139"/>
                  </a:lnTo>
                  <a:lnTo>
                    <a:pt x="19" y="136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11" y="116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6" y="121"/>
                  </a:lnTo>
                  <a:lnTo>
                    <a:pt x="19" y="126"/>
                  </a:lnTo>
                  <a:lnTo>
                    <a:pt x="23" y="130"/>
                  </a:lnTo>
                  <a:lnTo>
                    <a:pt x="28" y="133"/>
                  </a:lnTo>
                  <a:lnTo>
                    <a:pt x="28" y="133"/>
                  </a:lnTo>
                  <a:lnTo>
                    <a:pt x="27" y="135"/>
                  </a:lnTo>
                  <a:lnTo>
                    <a:pt x="25" y="137"/>
                  </a:lnTo>
                  <a:lnTo>
                    <a:pt x="25" y="137"/>
                  </a:lnTo>
                  <a:close/>
                  <a:moveTo>
                    <a:pt x="1" y="63"/>
                  </a:moveTo>
                  <a:lnTo>
                    <a:pt x="1" y="63"/>
                  </a:lnTo>
                  <a:lnTo>
                    <a:pt x="1" y="56"/>
                  </a:lnTo>
                  <a:lnTo>
                    <a:pt x="1" y="53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13" y="49"/>
                  </a:lnTo>
                  <a:lnTo>
                    <a:pt x="13" y="49"/>
                  </a:lnTo>
                  <a:lnTo>
                    <a:pt x="12" y="53"/>
                  </a:lnTo>
                  <a:lnTo>
                    <a:pt x="9" y="57"/>
                  </a:lnTo>
                  <a:lnTo>
                    <a:pt x="6" y="60"/>
                  </a:lnTo>
                  <a:lnTo>
                    <a:pt x="1" y="63"/>
                  </a:lnTo>
                  <a:lnTo>
                    <a:pt x="1" y="63"/>
                  </a:lnTo>
                  <a:close/>
                  <a:moveTo>
                    <a:pt x="32" y="136"/>
                  </a:moveTo>
                  <a:lnTo>
                    <a:pt x="32" y="136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37" y="146"/>
                  </a:lnTo>
                  <a:lnTo>
                    <a:pt x="33" y="146"/>
                  </a:lnTo>
                  <a:lnTo>
                    <a:pt x="29" y="145"/>
                  </a:lnTo>
                  <a:lnTo>
                    <a:pt x="25" y="142"/>
                  </a:lnTo>
                  <a:lnTo>
                    <a:pt x="25" y="142"/>
                  </a:lnTo>
                  <a:lnTo>
                    <a:pt x="32" y="136"/>
                  </a:lnTo>
                  <a:lnTo>
                    <a:pt x="32" y="136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" name="Freeform 50"/>
            <p:cNvSpPr>
              <a:spLocks/>
            </p:cNvSpPr>
            <p:nvPr/>
          </p:nvSpPr>
          <p:spPr bwMode="auto">
            <a:xfrm>
              <a:off x="2056" y="1383"/>
              <a:ext cx="15" cy="1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5" y="9"/>
                </a:cxn>
                <a:cxn ang="0">
                  <a:pos x="15" y="9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3" y="5"/>
                </a:cxn>
                <a:cxn ang="0">
                  <a:pos x="7" y="4"/>
                </a:cxn>
                <a:cxn ang="0">
                  <a:pos x="11" y="2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15" y="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3" y="5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" name="Freeform 51"/>
            <p:cNvSpPr>
              <a:spLocks/>
            </p:cNvSpPr>
            <p:nvPr/>
          </p:nvSpPr>
          <p:spPr bwMode="auto">
            <a:xfrm>
              <a:off x="2091" y="1393"/>
              <a:ext cx="18" cy="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9" y="7"/>
                </a:cxn>
                <a:cxn ang="0">
                  <a:pos x="4" y="7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8" h="7">
                  <a:moveTo>
                    <a:pt x="0" y="5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9" y="7"/>
                  </a:lnTo>
                  <a:lnTo>
                    <a:pt x="4" y="7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" name="Freeform 52"/>
            <p:cNvSpPr>
              <a:spLocks noEditPoints="1"/>
            </p:cNvSpPr>
            <p:nvPr/>
          </p:nvSpPr>
          <p:spPr bwMode="auto">
            <a:xfrm>
              <a:off x="1514" y="1032"/>
              <a:ext cx="57" cy="127"/>
            </a:xfrm>
            <a:custGeom>
              <a:avLst/>
              <a:gdLst/>
              <a:ahLst/>
              <a:cxnLst>
                <a:cxn ang="0">
                  <a:pos x="57" y="120"/>
                </a:cxn>
                <a:cxn ang="0">
                  <a:pos x="53" y="121"/>
                </a:cxn>
                <a:cxn ang="0">
                  <a:pos x="49" y="121"/>
                </a:cxn>
                <a:cxn ang="0">
                  <a:pos x="43" y="113"/>
                </a:cxn>
                <a:cxn ang="0">
                  <a:pos x="24" y="101"/>
                </a:cxn>
                <a:cxn ang="0">
                  <a:pos x="6" y="87"/>
                </a:cxn>
                <a:cxn ang="0">
                  <a:pos x="2" y="85"/>
                </a:cxn>
                <a:cxn ang="0">
                  <a:pos x="3" y="61"/>
                </a:cxn>
                <a:cxn ang="0">
                  <a:pos x="10" y="65"/>
                </a:cxn>
                <a:cxn ang="0">
                  <a:pos x="34" y="82"/>
                </a:cxn>
                <a:cxn ang="0">
                  <a:pos x="41" y="88"/>
                </a:cxn>
                <a:cxn ang="0">
                  <a:pos x="49" y="93"/>
                </a:cxn>
                <a:cxn ang="0">
                  <a:pos x="54" y="98"/>
                </a:cxn>
                <a:cxn ang="0">
                  <a:pos x="56" y="105"/>
                </a:cxn>
                <a:cxn ang="0">
                  <a:pos x="57" y="120"/>
                </a:cxn>
                <a:cxn ang="0">
                  <a:pos x="16" y="43"/>
                </a:cxn>
                <a:cxn ang="0">
                  <a:pos x="34" y="54"/>
                </a:cxn>
                <a:cxn ang="0">
                  <a:pos x="53" y="66"/>
                </a:cxn>
                <a:cxn ang="0">
                  <a:pos x="54" y="57"/>
                </a:cxn>
                <a:cxn ang="0">
                  <a:pos x="52" y="45"/>
                </a:cxn>
                <a:cxn ang="0">
                  <a:pos x="49" y="41"/>
                </a:cxn>
                <a:cxn ang="0">
                  <a:pos x="43" y="38"/>
                </a:cxn>
                <a:cxn ang="0">
                  <a:pos x="42" y="37"/>
                </a:cxn>
                <a:cxn ang="0">
                  <a:pos x="10" y="15"/>
                </a:cxn>
                <a:cxn ang="0">
                  <a:pos x="0" y="18"/>
                </a:cxn>
                <a:cxn ang="0">
                  <a:pos x="0" y="25"/>
                </a:cxn>
                <a:cxn ang="0">
                  <a:pos x="3" y="32"/>
                </a:cxn>
                <a:cxn ang="0">
                  <a:pos x="9" y="38"/>
                </a:cxn>
                <a:cxn ang="0">
                  <a:pos x="16" y="43"/>
                </a:cxn>
                <a:cxn ang="0">
                  <a:pos x="51" y="0"/>
                </a:cxn>
                <a:cxn ang="0">
                  <a:pos x="41" y="6"/>
                </a:cxn>
                <a:cxn ang="0">
                  <a:pos x="37" y="8"/>
                </a:cxn>
                <a:cxn ang="0">
                  <a:pos x="31" y="10"/>
                </a:cxn>
                <a:cxn ang="0">
                  <a:pos x="51" y="23"/>
                </a:cxn>
                <a:cxn ang="0">
                  <a:pos x="51" y="6"/>
                </a:cxn>
                <a:cxn ang="0">
                  <a:pos x="51" y="0"/>
                </a:cxn>
                <a:cxn ang="0">
                  <a:pos x="7" y="116"/>
                </a:cxn>
                <a:cxn ang="0">
                  <a:pos x="14" y="126"/>
                </a:cxn>
                <a:cxn ang="0">
                  <a:pos x="20" y="126"/>
                </a:cxn>
                <a:cxn ang="0">
                  <a:pos x="10" y="117"/>
                </a:cxn>
                <a:cxn ang="0">
                  <a:pos x="7" y="116"/>
                </a:cxn>
              </a:cxnLst>
              <a:rect l="0" t="0" r="r" b="b"/>
              <a:pathLst>
                <a:path w="57" h="127">
                  <a:moveTo>
                    <a:pt x="57" y="120"/>
                  </a:moveTo>
                  <a:lnTo>
                    <a:pt x="57" y="120"/>
                  </a:lnTo>
                  <a:lnTo>
                    <a:pt x="53" y="121"/>
                  </a:lnTo>
                  <a:lnTo>
                    <a:pt x="53" y="121"/>
                  </a:lnTo>
                  <a:lnTo>
                    <a:pt x="49" y="121"/>
                  </a:lnTo>
                  <a:lnTo>
                    <a:pt x="49" y="121"/>
                  </a:lnTo>
                  <a:lnTo>
                    <a:pt x="46" y="117"/>
                  </a:lnTo>
                  <a:lnTo>
                    <a:pt x="43" y="113"/>
                  </a:lnTo>
                  <a:lnTo>
                    <a:pt x="43" y="113"/>
                  </a:lnTo>
                  <a:lnTo>
                    <a:pt x="24" y="101"/>
                  </a:lnTo>
                  <a:lnTo>
                    <a:pt x="14" y="94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3" y="61"/>
                  </a:lnTo>
                  <a:lnTo>
                    <a:pt x="3" y="61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34" y="82"/>
                  </a:lnTo>
                  <a:lnTo>
                    <a:pt x="34" y="82"/>
                  </a:lnTo>
                  <a:lnTo>
                    <a:pt x="41" y="88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52" y="95"/>
                  </a:lnTo>
                  <a:lnTo>
                    <a:pt x="54" y="98"/>
                  </a:lnTo>
                  <a:lnTo>
                    <a:pt x="56" y="101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7" y="120"/>
                  </a:lnTo>
                  <a:lnTo>
                    <a:pt x="57" y="120"/>
                  </a:lnTo>
                  <a:close/>
                  <a:moveTo>
                    <a:pt x="16" y="43"/>
                  </a:moveTo>
                  <a:lnTo>
                    <a:pt x="16" y="43"/>
                  </a:lnTo>
                  <a:lnTo>
                    <a:pt x="34" y="54"/>
                  </a:lnTo>
                  <a:lnTo>
                    <a:pt x="53" y="66"/>
                  </a:lnTo>
                  <a:lnTo>
                    <a:pt x="53" y="66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1"/>
                  </a:lnTo>
                  <a:lnTo>
                    <a:pt x="52" y="45"/>
                  </a:lnTo>
                  <a:lnTo>
                    <a:pt x="51" y="43"/>
                  </a:lnTo>
                  <a:lnTo>
                    <a:pt x="49" y="41"/>
                  </a:lnTo>
                  <a:lnTo>
                    <a:pt x="46" y="39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10" y="15"/>
                  </a:lnTo>
                  <a:lnTo>
                    <a:pt x="1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6" y="43"/>
                  </a:lnTo>
                  <a:close/>
                  <a:moveTo>
                    <a:pt x="51" y="0"/>
                  </a:moveTo>
                  <a:lnTo>
                    <a:pt x="51" y="0"/>
                  </a:lnTo>
                  <a:lnTo>
                    <a:pt x="46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37" y="8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2" y="12"/>
                  </a:lnTo>
                  <a:lnTo>
                    <a:pt x="51" y="6"/>
                  </a:lnTo>
                  <a:lnTo>
                    <a:pt x="51" y="0"/>
                  </a:lnTo>
                  <a:lnTo>
                    <a:pt x="51" y="0"/>
                  </a:lnTo>
                  <a:close/>
                  <a:moveTo>
                    <a:pt x="7" y="116"/>
                  </a:moveTo>
                  <a:lnTo>
                    <a:pt x="7" y="116"/>
                  </a:lnTo>
                  <a:lnTo>
                    <a:pt x="11" y="122"/>
                  </a:lnTo>
                  <a:lnTo>
                    <a:pt x="14" y="126"/>
                  </a:lnTo>
                  <a:lnTo>
                    <a:pt x="17" y="127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7" y="116"/>
                  </a:lnTo>
                  <a:lnTo>
                    <a:pt x="7" y="116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" name="Freeform 53"/>
            <p:cNvSpPr>
              <a:spLocks noEditPoints="1"/>
            </p:cNvSpPr>
            <p:nvPr/>
          </p:nvSpPr>
          <p:spPr bwMode="auto">
            <a:xfrm>
              <a:off x="1349" y="1274"/>
              <a:ext cx="174" cy="284"/>
            </a:xfrm>
            <a:custGeom>
              <a:avLst/>
              <a:gdLst/>
              <a:ahLst/>
              <a:cxnLst>
                <a:cxn ang="0">
                  <a:pos x="97" y="180"/>
                </a:cxn>
                <a:cxn ang="0">
                  <a:pos x="66" y="180"/>
                </a:cxn>
                <a:cxn ang="0">
                  <a:pos x="77" y="159"/>
                </a:cxn>
                <a:cxn ang="0">
                  <a:pos x="23" y="175"/>
                </a:cxn>
                <a:cxn ang="0">
                  <a:pos x="42" y="160"/>
                </a:cxn>
                <a:cxn ang="0">
                  <a:pos x="108" y="171"/>
                </a:cxn>
                <a:cxn ang="0">
                  <a:pos x="123" y="197"/>
                </a:cxn>
                <a:cxn ang="0">
                  <a:pos x="112" y="163"/>
                </a:cxn>
                <a:cxn ang="0">
                  <a:pos x="146" y="172"/>
                </a:cxn>
                <a:cxn ang="0">
                  <a:pos x="171" y="160"/>
                </a:cxn>
                <a:cxn ang="0">
                  <a:pos x="160" y="150"/>
                </a:cxn>
                <a:cxn ang="0">
                  <a:pos x="0" y="180"/>
                </a:cxn>
                <a:cxn ang="0">
                  <a:pos x="5" y="162"/>
                </a:cxn>
                <a:cxn ang="0">
                  <a:pos x="71" y="283"/>
                </a:cxn>
                <a:cxn ang="0">
                  <a:pos x="116" y="279"/>
                </a:cxn>
                <a:cxn ang="0">
                  <a:pos x="31" y="266"/>
                </a:cxn>
                <a:cxn ang="0">
                  <a:pos x="129" y="109"/>
                </a:cxn>
                <a:cxn ang="0">
                  <a:pos x="48" y="115"/>
                </a:cxn>
                <a:cxn ang="0">
                  <a:pos x="17" y="141"/>
                </a:cxn>
                <a:cxn ang="0">
                  <a:pos x="147" y="136"/>
                </a:cxn>
                <a:cxn ang="0">
                  <a:pos x="142" y="111"/>
                </a:cxn>
                <a:cxn ang="0">
                  <a:pos x="126" y="39"/>
                </a:cxn>
                <a:cxn ang="0">
                  <a:pos x="115" y="49"/>
                </a:cxn>
                <a:cxn ang="0">
                  <a:pos x="117" y="58"/>
                </a:cxn>
                <a:cxn ang="0">
                  <a:pos x="128" y="66"/>
                </a:cxn>
                <a:cxn ang="0">
                  <a:pos x="108" y="78"/>
                </a:cxn>
                <a:cxn ang="0">
                  <a:pos x="117" y="89"/>
                </a:cxn>
                <a:cxn ang="0">
                  <a:pos x="155" y="68"/>
                </a:cxn>
                <a:cxn ang="0">
                  <a:pos x="151" y="35"/>
                </a:cxn>
                <a:cxn ang="0">
                  <a:pos x="156" y="3"/>
                </a:cxn>
                <a:cxn ang="0">
                  <a:pos x="115" y="21"/>
                </a:cxn>
                <a:cxn ang="0">
                  <a:pos x="110" y="42"/>
                </a:cxn>
                <a:cxn ang="0">
                  <a:pos x="88" y="220"/>
                </a:cxn>
                <a:cxn ang="0">
                  <a:pos x="16" y="247"/>
                </a:cxn>
                <a:cxn ang="0">
                  <a:pos x="78" y="250"/>
                </a:cxn>
                <a:cxn ang="0">
                  <a:pos x="156" y="243"/>
                </a:cxn>
                <a:cxn ang="0">
                  <a:pos x="170" y="226"/>
                </a:cxn>
                <a:cxn ang="0">
                  <a:pos x="53" y="45"/>
                </a:cxn>
                <a:cxn ang="0">
                  <a:pos x="58" y="49"/>
                </a:cxn>
                <a:cxn ang="0">
                  <a:pos x="43" y="72"/>
                </a:cxn>
                <a:cxn ang="0">
                  <a:pos x="12" y="71"/>
                </a:cxn>
                <a:cxn ang="0">
                  <a:pos x="16" y="104"/>
                </a:cxn>
                <a:cxn ang="0">
                  <a:pos x="63" y="87"/>
                </a:cxn>
                <a:cxn ang="0">
                  <a:pos x="36" y="73"/>
                </a:cxn>
                <a:cxn ang="0">
                  <a:pos x="49" y="63"/>
                </a:cxn>
                <a:cxn ang="0">
                  <a:pos x="44" y="52"/>
                </a:cxn>
                <a:cxn ang="0">
                  <a:pos x="37" y="40"/>
                </a:cxn>
                <a:cxn ang="0">
                  <a:pos x="62" y="41"/>
                </a:cxn>
                <a:cxn ang="0">
                  <a:pos x="23" y="9"/>
                </a:cxn>
                <a:cxn ang="0">
                  <a:pos x="6" y="15"/>
                </a:cxn>
                <a:cxn ang="0">
                  <a:pos x="15" y="45"/>
                </a:cxn>
                <a:cxn ang="0">
                  <a:pos x="110" y="65"/>
                </a:cxn>
                <a:cxn ang="0">
                  <a:pos x="51" y="102"/>
                </a:cxn>
                <a:cxn ang="0">
                  <a:pos x="111" y="93"/>
                </a:cxn>
                <a:cxn ang="0">
                  <a:pos x="78" y="97"/>
                </a:cxn>
                <a:cxn ang="0">
                  <a:pos x="51" y="102"/>
                </a:cxn>
              </a:cxnLst>
              <a:rect l="0" t="0" r="r" b="b"/>
              <a:pathLst>
                <a:path w="174" h="284">
                  <a:moveTo>
                    <a:pt x="84" y="158"/>
                  </a:moveTo>
                  <a:lnTo>
                    <a:pt x="84" y="158"/>
                  </a:lnTo>
                  <a:lnTo>
                    <a:pt x="97" y="174"/>
                  </a:lnTo>
                  <a:lnTo>
                    <a:pt x="97" y="174"/>
                  </a:lnTo>
                  <a:lnTo>
                    <a:pt x="98" y="177"/>
                  </a:lnTo>
                  <a:lnTo>
                    <a:pt x="97" y="180"/>
                  </a:lnTo>
                  <a:lnTo>
                    <a:pt x="97" y="180"/>
                  </a:lnTo>
                  <a:lnTo>
                    <a:pt x="95" y="186"/>
                  </a:lnTo>
                  <a:lnTo>
                    <a:pt x="92" y="191"/>
                  </a:lnTo>
                  <a:lnTo>
                    <a:pt x="85" y="202"/>
                  </a:lnTo>
                  <a:lnTo>
                    <a:pt x="85" y="202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66" y="180"/>
                  </a:lnTo>
                  <a:lnTo>
                    <a:pt x="65" y="178"/>
                  </a:lnTo>
                  <a:lnTo>
                    <a:pt x="67" y="175"/>
                  </a:lnTo>
                  <a:lnTo>
                    <a:pt x="67" y="175"/>
                  </a:lnTo>
                  <a:lnTo>
                    <a:pt x="73" y="165"/>
                  </a:lnTo>
                  <a:lnTo>
                    <a:pt x="73" y="165"/>
                  </a:lnTo>
                  <a:lnTo>
                    <a:pt x="75" y="161"/>
                  </a:lnTo>
                  <a:lnTo>
                    <a:pt x="77" y="159"/>
                  </a:lnTo>
                  <a:lnTo>
                    <a:pt x="80" y="158"/>
                  </a:lnTo>
                  <a:lnTo>
                    <a:pt x="84" y="158"/>
                  </a:lnTo>
                  <a:lnTo>
                    <a:pt x="84" y="158"/>
                  </a:lnTo>
                  <a:close/>
                  <a:moveTo>
                    <a:pt x="30" y="165"/>
                  </a:moveTo>
                  <a:lnTo>
                    <a:pt x="30" y="165"/>
                  </a:lnTo>
                  <a:lnTo>
                    <a:pt x="27" y="170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46" y="200"/>
                  </a:lnTo>
                  <a:lnTo>
                    <a:pt x="46" y="200"/>
                  </a:lnTo>
                  <a:lnTo>
                    <a:pt x="58" y="179"/>
                  </a:lnTo>
                  <a:lnTo>
                    <a:pt x="58" y="179"/>
                  </a:lnTo>
                  <a:lnTo>
                    <a:pt x="42" y="160"/>
                  </a:lnTo>
                  <a:lnTo>
                    <a:pt x="42" y="160"/>
                  </a:lnTo>
                  <a:lnTo>
                    <a:pt x="38" y="159"/>
                  </a:lnTo>
                  <a:lnTo>
                    <a:pt x="35" y="160"/>
                  </a:lnTo>
                  <a:lnTo>
                    <a:pt x="32" y="162"/>
                  </a:lnTo>
                  <a:lnTo>
                    <a:pt x="30" y="165"/>
                  </a:lnTo>
                  <a:lnTo>
                    <a:pt x="30" y="165"/>
                  </a:lnTo>
                  <a:close/>
                  <a:moveTo>
                    <a:pt x="108" y="171"/>
                  </a:moveTo>
                  <a:lnTo>
                    <a:pt x="108" y="171"/>
                  </a:lnTo>
                  <a:lnTo>
                    <a:pt x="107" y="174"/>
                  </a:lnTo>
                  <a:lnTo>
                    <a:pt x="107" y="177"/>
                  </a:lnTo>
                  <a:lnTo>
                    <a:pt x="108" y="179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38" y="173"/>
                  </a:lnTo>
                  <a:lnTo>
                    <a:pt x="138" y="173"/>
                  </a:lnTo>
                  <a:lnTo>
                    <a:pt x="122" y="154"/>
                  </a:lnTo>
                  <a:lnTo>
                    <a:pt x="122" y="154"/>
                  </a:lnTo>
                  <a:lnTo>
                    <a:pt x="116" y="155"/>
                  </a:lnTo>
                  <a:lnTo>
                    <a:pt x="116" y="155"/>
                  </a:lnTo>
                  <a:lnTo>
                    <a:pt x="112" y="163"/>
                  </a:lnTo>
                  <a:lnTo>
                    <a:pt x="108" y="171"/>
                  </a:lnTo>
                  <a:lnTo>
                    <a:pt x="108" y="171"/>
                  </a:lnTo>
                  <a:close/>
                  <a:moveTo>
                    <a:pt x="154" y="153"/>
                  </a:moveTo>
                  <a:lnTo>
                    <a:pt x="154" y="153"/>
                  </a:lnTo>
                  <a:lnTo>
                    <a:pt x="146" y="169"/>
                  </a:lnTo>
                  <a:lnTo>
                    <a:pt x="146" y="169"/>
                  </a:lnTo>
                  <a:lnTo>
                    <a:pt x="146" y="17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66" y="175"/>
                  </a:lnTo>
                  <a:lnTo>
                    <a:pt x="171" y="160"/>
                  </a:lnTo>
                  <a:lnTo>
                    <a:pt x="171" y="160"/>
                  </a:lnTo>
                  <a:lnTo>
                    <a:pt x="172" y="156"/>
                  </a:lnTo>
                  <a:lnTo>
                    <a:pt x="171" y="153"/>
                  </a:lnTo>
                  <a:lnTo>
                    <a:pt x="170" y="151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64" y="149"/>
                  </a:lnTo>
                  <a:lnTo>
                    <a:pt x="160" y="150"/>
                  </a:lnTo>
                  <a:lnTo>
                    <a:pt x="156" y="152"/>
                  </a:lnTo>
                  <a:lnTo>
                    <a:pt x="154" y="153"/>
                  </a:lnTo>
                  <a:lnTo>
                    <a:pt x="154" y="153"/>
                  </a:lnTo>
                  <a:close/>
                  <a:moveTo>
                    <a:pt x="5" y="162"/>
                  </a:moveTo>
                  <a:lnTo>
                    <a:pt x="5" y="162"/>
                  </a:lnTo>
                  <a:lnTo>
                    <a:pt x="2" y="171"/>
                  </a:lnTo>
                  <a:lnTo>
                    <a:pt x="0" y="180"/>
                  </a:lnTo>
                  <a:lnTo>
                    <a:pt x="0" y="189"/>
                  </a:lnTo>
                  <a:lnTo>
                    <a:pt x="1" y="198"/>
                  </a:lnTo>
                  <a:lnTo>
                    <a:pt x="1" y="19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5" y="162"/>
                  </a:lnTo>
                  <a:lnTo>
                    <a:pt x="5" y="162"/>
                  </a:lnTo>
                  <a:close/>
                  <a:moveTo>
                    <a:pt x="46" y="279"/>
                  </a:moveTo>
                  <a:lnTo>
                    <a:pt x="46" y="279"/>
                  </a:lnTo>
                  <a:lnTo>
                    <a:pt x="51" y="280"/>
                  </a:lnTo>
                  <a:lnTo>
                    <a:pt x="55" y="282"/>
                  </a:lnTo>
                  <a:lnTo>
                    <a:pt x="55" y="282"/>
                  </a:lnTo>
                  <a:lnTo>
                    <a:pt x="63" y="282"/>
                  </a:lnTo>
                  <a:lnTo>
                    <a:pt x="71" y="283"/>
                  </a:lnTo>
                  <a:lnTo>
                    <a:pt x="71" y="283"/>
                  </a:lnTo>
                  <a:lnTo>
                    <a:pt x="79" y="284"/>
                  </a:lnTo>
                  <a:lnTo>
                    <a:pt x="88" y="284"/>
                  </a:lnTo>
                  <a:lnTo>
                    <a:pt x="97" y="284"/>
                  </a:lnTo>
                  <a:lnTo>
                    <a:pt x="105" y="282"/>
                  </a:lnTo>
                  <a:lnTo>
                    <a:pt x="105" y="282"/>
                  </a:lnTo>
                  <a:lnTo>
                    <a:pt x="116" y="279"/>
                  </a:lnTo>
                  <a:lnTo>
                    <a:pt x="127" y="274"/>
                  </a:lnTo>
                  <a:lnTo>
                    <a:pt x="137" y="268"/>
                  </a:lnTo>
                  <a:lnTo>
                    <a:pt x="147" y="261"/>
                  </a:lnTo>
                  <a:lnTo>
                    <a:pt x="147" y="261"/>
                  </a:lnTo>
                  <a:lnTo>
                    <a:pt x="118" y="263"/>
                  </a:lnTo>
                  <a:lnTo>
                    <a:pt x="89" y="264"/>
                  </a:lnTo>
                  <a:lnTo>
                    <a:pt x="31" y="266"/>
                  </a:lnTo>
                  <a:lnTo>
                    <a:pt x="31" y="266"/>
                  </a:lnTo>
                  <a:lnTo>
                    <a:pt x="34" y="270"/>
                  </a:lnTo>
                  <a:lnTo>
                    <a:pt x="38" y="274"/>
                  </a:lnTo>
                  <a:lnTo>
                    <a:pt x="43" y="277"/>
                  </a:lnTo>
                  <a:lnTo>
                    <a:pt x="46" y="279"/>
                  </a:lnTo>
                  <a:lnTo>
                    <a:pt x="46" y="279"/>
                  </a:lnTo>
                  <a:close/>
                  <a:moveTo>
                    <a:pt x="129" y="109"/>
                  </a:moveTo>
                  <a:lnTo>
                    <a:pt x="129" y="109"/>
                  </a:lnTo>
                  <a:lnTo>
                    <a:pt x="111" y="112"/>
                  </a:lnTo>
                  <a:lnTo>
                    <a:pt x="93" y="114"/>
                  </a:lnTo>
                  <a:lnTo>
                    <a:pt x="93" y="114"/>
                  </a:lnTo>
                  <a:lnTo>
                    <a:pt x="71" y="115"/>
                  </a:lnTo>
                  <a:lnTo>
                    <a:pt x="48" y="115"/>
                  </a:lnTo>
                  <a:lnTo>
                    <a:pt x="48" y="115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21" y="127"/>
                  </a:lnTo>
                  <a:lnTo>
                    <a:pt x="16" y="133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17" y="141"/>
                  </a:lnTo>
                  <a:lnTo>
                    <a:pt x="22" y="142"/>
                  </a:lnTo>
                  <a:lnTo>
                    <a:pt x="39" y="143"/>
                  </a:lnTo>
                  <a:lnTo>
                    <a:pt x="59" y="143"/>
                  </a:lnTo>
                  <a:lnTo>
                    <a:pt x="82" y="142"/>
                  </a:lnTo>
                  <a:lnTo>
                    <a:pt x="106" y="140"/>
                  </a:lnTo>
                  <a:lnTo>
                    <a:pt x="128" y="138"/>
                  </a:lnTo>
                  <a:lnTo>
                    <a:pt x="147" y="136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59" y="129"/>
                  </a:lnTo>
                  <a:lnTo>
                    <a:pt x="159" y="129"/>
                  </a:lnTo>
                  <a:lnTo>
                    <a:pt x="146" y="115"/>
                  </a:lnTo>
                  <a:lnTo>
                    <a:pt x="146" y="115"/>
                  </a:lnTo>
                  <a:lnTo>
                    <a:pt x="142" y="111"/>
                  </a:lnTo>
                  <a:lnTo>
                    <a:pt x="138" y="109"/>
                  </a:lnTo>
                  <a:lnTo>
                    <a:pt x="134" y="109"/>
                  </a:lnTo>
                  <a:lnTo>
                    <a:pt x="129" y="109"/>
                  </a:lnTo>
                  <a:lnTo>
                    <a:pt x="129" y="109"/>
                  </a:lnTo>
                  <a:close/>
                  <a:moveTo>
                    <a:pt x="123" y="38"/>
                  </a:moveTo>
                  <a:lnTo>
                    <a:pt x="123" y="38"/>
                  </a:lnTo>
                  <a:lnTo>
                    <a:pt x="126" y="39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7" y="43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20" y="47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12" y="50"/>
                  </a:lnTo>
                  <a:lnTo>
                    <a:pt x="110" y="52"/>
                  </a:lnTo>
                  <a:lnTo>
                    <a:pt x="110" y="53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7" y="58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6" y="60"/>
                  </a:lnTo>
                  <a:lnTo>
                    <a:pt x="127" y="61"/>
                  </a:lnTo>
                  <a:lnTo>
                    <a:pt x="128" y="64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7" y="68"/>
                  </a:lnTo>
                  <a:lnTo>
                    <a:pt x="126" y="69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08" y="81"/>
                  </a:lnTo>
                  <a:lnTo>
                    <a:pt x="108" y="84"/>
                  </a:lnTo>
                  <a:lnTo>
                    <a:pt x="110" y="86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7" y="89"/>
                  </a:lnTo>
                  <a:lnTo>
                    <a:pt x="117" y="89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51" y="93"/>
                  </a:lnTo>
                  <a:lnTo>
                    <a:pt x="154" y="86"/>
                  </a:lnTo>
                  <a:lnTo>
                    <a:pt x="155" y="79"/>
                  </a:lnTo>
                  <a:lnTo>
                    <a:pt x="155" y="68"/>
                  </a:lnTo>
                  <a:lnTo>
                    <a:pt x="155" y="68"/>
                  </a:lnTo>
                  <a:lnTo>
                    <a:pt x="154" y="60"/>
                  </a:lnTo>
                  <a:lnTo>
                    <a:pt x="152" y="51"/>
                  </a:lnTo>
                  <a:lnTo>
                    <a:pt x="152" y="51"/>
                  </a:lnTo>
                  <a:lnTo>
                    <a:pt x="151" y="46"/>
                  </a:lnTo>
                  <a:lnTo>
                    <a:pt x="151" y="41"/>
                  </a:lnTo>
                  <a:lnTo>
                    <a:pt x="151" y="35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5" y="22"/>
                  </a:lnTo>
                  <a:lnTo>
                    <a:pt x="156" y="13"/>
                  </a:lnTo>
                  <a:lnTo>
                    <a:pt x="156" y="13"/>
                  </a:lnTo>
                  <a:lnTo>
                    <a:pt x="157" y="7"/>
                  </a:lnTo>
                  <a:lnTo>
                    <a:pt x="156" y="3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41" y="4"/>
                  </a:lnTo>
                  <a:lnTo>
                    <a:pt x="130" y="9"/>
                  </a:lnTo>
                  <a:lnTo>
                    <a:pt x="124" y="13"/>
                  </a:lnTo>
                  <a:lnTo>
                    <a:pt x="119" y="17"/>
                  </a:lnTo>
                  <a:lnTo>
                    <a:pt x="115" y="21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08" y="31"/>
                  </a:lnTo>
                  <a:lnTo>
                    <a:pt x="107" y="34"/>
                  </a:lnTo>
                  <a:lnTo>
                    <a:pt x="108" y="38"/>
                  </a:lnTo>
                  <a:lnTo>
                    <a:pt x="110" y="42"/>
                  </a:lnTo>
                  <a:lnTo>
                    <a:pt x="110" y="42"/>
                  </a:lnTo>
                  <a:lnTo>
                    <a:pt x="123" y="38"/>
                  </a:lnTo>
                  <a:lnTo>
                    <a:pt x="123" y="38"/>
                  </a:lnTo>
                  <a:close/>
                  <a:moveTo>
                    <a:pt x="174" y="211"/>
                  </a:moveTo>
                  <a:lnTo>
                    <a:pt x="174" y="211"/>
                  </a:lnTo>
                  <a:lnTo>
                    <a:pt x="153" y="214"/>
                  </a:lnTo>
                  <a:lnTo>
                    <a:pt x="131" y="217"/>
                  </a:lnTo>
                  <a:lnTo>
                    <a:pt x="88" y="220"/>
                  </a:lnTo>
                  <a:lnTo>
                    <a:pt x="45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0" y="240"/>
                  </a:lnTo>
                  <a:lnTo>
                    <a:pt x="10" y="240"/>
                  </a:lnTo>
                  <a:lnTo>
                    <a:pt x="12" y="244"/>
                  </a:lnTo>
                  <a:lnTo>
                    <a:pt x="16" y="247"/>
                  </a:lnTo>
                  <a:lnTo>
                    <a:pt x="20" y="249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41" y="250"/>
                  </a:lnTo>
                  <a:lnTo>
                    <a:pt x="41" y="250"/>
                  </a:lnTo>
                  <a:lnTo>
                    <a:pt x="59" y="250"/>
                  </a:lnTo>
                  <a:lnTo>
                    <a:pt x="78" y="250"/>
                  </a:lnTo>
                  <a:lnTo>
                    <a:pt x="78" y="250"/>
                  </a:lnTo>
                  <a:lnTo>
                    <a:pt x="99" y="249"/>
                  </a:lnTo>
                  <a:lnTo>
                    <a:pt x="120" y="246"/>
                  </a:lnTo>
                  <a:lnTo>
                    <a:pt x="120" y="246"/>
                  </a:lnTo>
                  <a:lnTo>
                    <a:pt x="148" y="244"/>
                  </a:lnTo>
                  <a:lnTo>
                    <a:pt x="148" y="244"/>
                  </a:lnTo>
                  <a:lnTo>
                    <a:pt x="156" y="243"/>
                  </a:lnTo>
                  <a:lnTo>
                    <a:pt x="160" y="243"/>
                  </a:lnTo>
                  <a:lnTo>
                    <a:pt x="163" y="241"/>
                  </a:lnTo>
                  <a:lnTo>
                    <a:pt x="163" y="241"/>
                  </a:lnTo>
                  <a:lnTo>
                    <a:pt x="166" y="238"/>
                  </a:lnTo>
                  <a:lnTo>
                    <a:pt x="168" y="235"/>
                  </a:lnTo>
                  <a:lnTo>
                    <a:pt x="170" y="226"/>
                  </a:lnTo>
                  <a:lnTo>
                    <a:pt x="170" y="226"/>
                  </a:lnTo>
                  <a:lnTo>
                    <a:pt x="173" y="219"/>
                  </a:lnTo>
                  <a:lnTo>
                    <a:pt x="174" y="215"/>
                  </a:lnTo>
                  <a:lnTo>
                    <a:pt x="174" y="211"/>
                  </a:lnTo>
                  <a:lnTo>
                    <a:pt x="174" y="211"/>
                  </a:lnTo>
                  <a:close/>
                  <a:moveTo>
                    <a:pt x="58" y="49"/>
                  </a:moveTo>
                  <a:lnTo>
                    <a:pt x="58" y="49"/>
                  </a:lnTo>
                  <a:lnTo>
                    <a:pt x="53" y="45"/>
                  </a:lnTo>
                  <a:lnTo>
                    <a:pt x="50" y="44"/>
                  </a:lnTo>
                  <a:lnTo>
                    <a:pt x="47" y="43"/>
                  </a:lnTo>
                  <a:lnTo>
                    <a:pt x="42" y="44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58" y="49"/>
                  </a:lnTo>
                  <a:lnTo>
                    <a:pt x="58" y="49"/>
                  </a:lnTo>
                  <a:close/>
                  <a:moveTo>
                    <a:pt x="59" y="68"/>
                  </a:moveTo>
                  <a:lnTo>
                    <a:pt x="59" y="68"/>
                  </a:lnTo>
                  <a:lnTo>
                    <a:pt x="54" y="66"/>
                  </a:lnTo>
                  <a:lnTo>
                    <a:pt x="50" y="66"/>
                  </a:lnTo>
                  <a:lnTo>
                    <a:pt x="47" y="68"/>
                  </a:lnTo>
                  <a:lnTo>
                    <a:pt x="43" y="72"/>
                  </a:lnTo>
                  <a:lnTo>
                    <a:pt x="43" y="72"/>
                  </a:lnTo>
                  <a:lnTo>
                    <a:pt x="59" y="68"/>
                  </a:lnTo>
                  <a:lnTo>
                    <a:pt x="59" y="68"/>
                  </a:lnTo>
                  <a:close/>
                  <a:moveTo>
                    <a:pt x="15" y="45"/>
                  </a:moveTo>
                  <a:lnTo>
                    <a:pt x="15" y="45"/>
                  </a:lnTo>
                  <a:lnTo>
                    <a:pt x="16" y="51"/>
                  </a:lnTo>
                  <a:lnTo>
                    <a:pt x="16" y="58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0" y="82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8"/>
                  </a:lnTo>
                  <a:lnTo>
                    <a:pt x="12" y="102"/>
                  </a:lnTo>
                  <a:lnTo>
                    <a:pt x="16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4" y="104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63" y="87"/>
                  </a:lnTo>
                  <a:lnTo>
                    <a:pt x="63" y="87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0" y="76"/>
                  </a:lnTo>
                  <a:lnTo>
                    <a:pt x="38" y="75"/>
                  </a:lnTo>
                  <a:lnTo>
                    <a:pt x="36" y="73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7" y="69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5" y="64"/>
                  </a:lnTo>
                  <a:lnTo>
                    <a:pt x="49" y="63"/>
                  </a:lnTo>
                  <a:lnTo>
                    <a:pt x="54" y="63"/>
                  </a:lnTo>
                  <a:lnTo>
                    <a:pt x="59" y="63"/>
                  </a:lnTo>
                  <a:lnTo>
                    <a:pt x="59" y="63"/>
                  </a:lnTo>
                  <a:lnTo>
                    <a:pt x="60" y="53"/>
                  </a:lnTo>
                  <a:lnTo>
                    <a:pt x="60" y="53"/>
                  </a:lnTo>
                  <a:lnTo>
                    <a:pt x="52" y="52"/>
                  </a:lnTo>
                  <a:lnTo>
                    <a:pt x="44" y="52"/>
                  </a:lnTo>
                  <a:lnTo>
                    <a:pt x="40" y="51"/>
                  </a:lnTo>
                  <a:lnTo>
                    <a:pt x="36" y="50"/>
                  </a:lnTo>
                  <a:lnTo>
                    <a:pt x="32" y="48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33" y="42"/>
                  </a:lnTo>
                  <a:lnTo>
                    <a:pt x="37" y="40"/>
                  </a:lnTo>
                  <a:lnTo>
                    <a:pt x="41" y="39"/>
                  </a:lnTo>
                  <a:lnTo>
                    <a:pt x="45" y="39"/>
                  </a:lnTo>
                  <a:lnTo>
                    <a:pt x="53" y="4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57" y="34"/>
                  </a:lnTo>
                  <a:lnTo>
                    <a:pt x="57" y="34"/>
                  </a:lnTo>
                  <a:lnTo>
                    <a:pt x="49" y="27"/>
                  </a:lnTo>
                  <a:lnTo>
                    <a:pt x="41" y="20"/>
                  </a:lnTo>
                  <a:lnTo>
                    <a:pt x="32" y="15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6" y="18"/>
                  </a:lnTo>
                  <a:lnTo>
                    <a:pt x="6" y="18"/>
                  </a:lnTo>
                  <a:lnTo>
                    <a:pt x="6" y="23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36"/>
                  </a:lnTo>
                  <a:lnTo>
                    <a:pt x="15" y="45"/>
                  </a:lnTo>
                  <a:lnTo>
                    <a:pt x="15" y="45"/>
                  </a:lnTo>
                  <a:close/>
                  <a:moveTo>
                    <a:pt x="125" y="64"/>
                  </a:moveTo>
                  <a:lnTo>
                    <a:pt x="125" y="64"/>
                  </a:lnTo>
                  <a:lnTo>
                    <a:pt x="121" y="62"/>
                  </a:lnTo>
                  <a:lnTo>
                    <a:pt x="118" y="61"/>
                  </a:lnTo>
                  <a:lnTo>
                    <a:pt x="114" y="62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3" y="67"/>
                  </a:lnTo>
                  <a:lnTo>
                    <a:pt x="116" y="68"/>
                  </a:lnTo>
                  <a:lnTo>
                    <a:pt x="120" y="67"/>
                  </a:lnTo>
                  <a:lnTo>
                    <a:pt x="125" y="64"/>
                  </a:lnTo>
                  <a:lnTo>
                    <a:pt x="125" y="64"/>
                  </a:lnTo>
                  <a:close/>
                  <a:moveTo>
                    <a:pt x="51" y="102"/>
                  </a:moveTo>
                  <a:lnTo>
                    <a:pt x="51" y="102"/>
                  </a:lnTo>
                  <a:lnTo>
                    <a:pt x="66" y="102"/>
                  </a:lnTo>
                  <a:lnTo>
                    <a:pt x="82" y="100"/>
                  </a:lnTo>
                  <a:lnTo>
                    <a:pt x="98" y="98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111" y="93"/>
                  </a:lnTo>
                  <a:lnTo>
                    <a:pt x="107" y="92"/>
                  </a:lnTo>
                  <a:lnTo>
                    <a:pt x="104" y="91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92" y="95"/>
                  </a:lnTo>
                  <a:lnTo>
                    <a:pt x="83" y="97"/>
                  </a:lnTo>
                  <a:lnTo>
                    <a:pt x="78" y="97"/>
                  </a:lnTo>
                  <a:lnTo>
                    <a:pt x="74" y="96"/>
                  </a:lnTo>
                  <a:lnTo>
                    <a:pt x="70" y="95"/>
                  </a:lnTo>
                  <a:lnTo>
                    <a:pt x="65" y="93"/>
                  </a:lnTo>
                  <a:lnTo>
                    <a:pt x="65" y="93"/>
                  </a:lnTo>
                  <a:lnTo>
                    <a:pt x="50" y="101"/>
                  </a:lnTo>
                  <a:lnTo>
                    <a:pt x="50" y="101"/>
                  </a:lnTo>
                  <a:lnTo>
                    <a:pt x="51" y="102"/>
                  </a:lnTo>
                  <a:lnTo>
                    <a:pt x="51" y="102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" name="Freeform 54"/>
            <p:cNvSpPr>
              <a:spLocks noEditPoints="1"/>
            </p:cNvSpPr>
            <p:nvPr/>
          </p:nvSpPr>
          <p:spPr bwMode="auto">
            <a:xfrm>
              <a:off x="1625" y="539"/>
              <a:ext cx="108" cy="171"/>
            </a:xfrm>
            <a:custGeom>
              <a:avLst/>
              <a:gdLst/>
              <a:ahLst/>
              <a:cxnLst>
                <a:cxn ang="0">
                  <a:pos x="22" y="159"/>
                </a:cxn>
                <a:cxn ang="0">
                  <a:pos x="45" y="129"/>
                </a:cxn>
                <a:cxn ang="0">
                  <a:pos x="62" y="112"/>
                </a:cxn>
                <a:cxn ang="0">
                  <a:pos x="94" y="75"/>
                </a:cxn>
                <a:cxn ang="0">
                  <a:pos x="100" y="76"/>
                </a:cxn>
                <a:cxn ang="0">
                  <a:pos x="82" y="102"/>
                </a:cxn>
                <a:cxn ang="0">
                  <a:pos x="41" y="144"/>
                </a:cxn>
                <a:cxn ang="0">
                  <a:pos x="68" y="53"/>
                </a:cxn>
                <a:cxn ang="0">
                  <a:pos x="55" y="69"/>
                </a:cxn>
                <a:cxn ang="0">
                  <a:pos x="5" y="115"/>
                </a:cxn>
                <a:cxn ang="0">
                  <a:pos x="13" y="117"/>
                </a:cxn>
                <a:cxn ang="0">
                  <a:pos x="70" y="61"/>
                </a:cxn>
                <a:cxn ang="0">
                  <a:pos x="108" y="108"/>
                </a:cxn>
                <a:cxn ang="0">
                  <a:pos x="72" y="150"/>
                </a:cxn>
                <a:cxn ang="0">
                  <a:pos x="66" y="169"/>
                </a:cxn>
                <a:cxn ang="0">
                  <a:pos x="104" y="124"/>
                </a:cxn>
                <a:cxn ang="0">
                  <a:pos x="108" y="108"/>
                </a:cxn>
                <a:cxn ang="0">
                  <a:pos x="85" y="17"/>
                </a:cxn>
                <a:cxn ang="0">
                  <a:pos x="75" y="19"/>
                </a:cxn>
                <a:cxn ang="0">
                  <a:pos x="82" y="12"/>
                </a:cxn>
                <a:cxn ang="0">
                  <a:pos x="87" y="19"/>
                </a:cxn>
                <a:cxn ang="0">
                  <a:pos x="77" y="26"/>
                </a:cxn>
                <a:cxn ang="0">
                  <a:pos x="86" y="32"/>
                </a:cxn>
                <a:cxn ang="0">
                  <a:pos x="85" y="40"/>
                </a:cxn>
                <a:cxn ang="0">
                  <a:pos x="73" y="44"/>
                </a:cxn>
                <a:cxn ang="0">
                  <a:pos x="89" y="54"/>
                </a:cxn>
                <a:cxn ang="0">
                  <a:pos x="103" y="47"/>
                </a:cxn>
                <a:cxn ang="0">
                  <a:pos x="106" y="7"/>
                </a:cxn>
                <a:cxn ang="0">
                  <a:pos x="101" y="0"/>
                </a:cxn>
                <a:cxn ang="0">
                  <a:pos x="86" y="5"/>
                </a:cxn>
                <a:cxn ang="0">
                  <a:pos x="82" y="12"/>
                </a:cxn>
                <a:cxn ang="0">
                  <a:pos x="83" y="34"/>
                </a:cxn>
                <a:cxn ang="0">
                  <a:pos x="76" y="32"/>
                </a:cxn>
                <a:cxn ang="0">
                  <a:pos x="73" y="37"/>
                </a:cxn>
                <a:cxn ang="0">
                  <a:pos x="83" y="36"/>
                </a:cxn>
                <a:cxn ang="0">
                  <a:pos x="36" y="37"/>
                </a:cxn>
                <a:cxn ang="0">
                  <a:pos x="29" y="37"/>
                </a:cxn>
                <a:cxn ang="0">
                  <a:pos x="28" y="24"/>
                </a:cxn>
                <a:cxn ang="0">
                  <a:pos x="35" y="22"/>
                </a:cxn>
                <a:cxn ang="0">
                  <a:pos x="28" y="24"/>
                </a:cxn>
                <a:cxn ang="0">
                  <a:pos x="68" y="45"/>
                </a:cxn>
                <a:cxn ang="0">
                  <a:pos x="44" y="13"/>
                </a:cxn>
                <a:cxn ang="0">
                  <a:pos x="43" y="50"/>
                </a:cxn>
                <a:cxn ang="0">
                  <a:pos x="26" y="52"/>
                </a:cxn>
                <a:cxn ang="0">
                  <a:pos x="39" y="44"/>
                </a:cxn>
                <a:cxn ang="0">
                  <a:pos x="34" y="42"/>
                </a:cxn>
                <a:cxn ang="0">
                  <a:pos x="27" y="42"/>
                </a:cxn>
                <a:cxn ang="0">
                  <a:pos x="24" y="38"/>
                </a:cxn>
                <a:cxn ang="0">
                  <a:pos x="31" y="31"/>
                </a:cxn>
                <a:cxn ang="0">
                  <a:pos x="31" y="28"/>
                </a:cxn>
                <a:cxn ang="0">
                  <a:pos x="24" y="26"/>
                </a:cxn>
                <a:cxn ang="0">
                  <a:pos x="22" y="20"/>
                </a:cxn>
                <a:cxn ang="0">
                  <a:pos x="35" y="16"/>
                </a:cxn>
                <a:cxn ang="0">
                  <a:pos x="17" y="3"/>
                </a:cxn>
                <a:cxn ang="0">
                  <a:pos x="4" y="13"/>
                </a:cxn>
                <a:cxn ang="0">
                  <a:pos x="2" y="47"/>
                </a:cxn>
                <a:cxn ang="0">
                  <a:pos x="8" y="55"/>
                </a:cxn>
              </a:cxnLst>
              <a:rect l="0" t="0" r="r" b="b"/>
              <a:pathLst>
                <a:path w="108" h="171">
                  <a:moveTo>
                    <a:pt x="41" y="144"/>
                  </a:moveTo>
                  <a:lnTo>
                    <a:pt x="41" y="144"/>
                  </a:lnTo>
                  <a:lnTo>
                    <a:pt x="32" y="152"/>
                  </a:lnTo>
                  <a:lnTo>
                    <a:pt x="22" y="159"/>
                  </a:lnTo>
                  <a:lnTo>
                    <a:pt x="22" y="159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54" y="121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75" y="97"/>
                  </a:lnTo>
                  <a:lnTo>
                    <a:pt x="75" y="97"/>
                  </a:lnTo>
                  <a:lnTo>
                    <a:pt x="94" y="75"/>
                  </a:lnTo>
                  <a:lnTo>
                    <a:pt x="94" y="75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9" y="74"/>
                  </a:lnTo>
                  <a:lnTo>
                    <a:pt x="100" y="76"/>
                  </a:lnTo>
                  <a:lnTo>
                    <a:pt x="100" y="78"/>
                  </a:lnTo>
                  <a:lnTo>
                    <a:pt x="98" y="81"/>
                  </a:lnTo>
                  <a:lnTo>
                    <a:pt x="98" y="81"/>
                  </a:lnTo>
                  <a:lnTo>
                    <a:pt x="82" y="102"/>
                  </a:lnTo>
                  <a:lnTo>
                    <a:pt x="82" y="102"/>
                  </a:lnTo>
                  <a:lnTo>
                    <a:pt x="72" y="114"/>
                  </a:lnTo>
                  <a:lnTo>
                    <a:pt x="62" y="124"/>
                  </a:lnTo>
                  <a:lnTo>
                    <a:pt x="41" y="144"/>
                  </a:lnTo>
                  <a:lnTo>
                    <a:pt x="41" y="144"/>
                  </a:lnTo>
                  <a:close/>
                  <a:moveTo>
                    <a:pt x="74" y="56"/>
                  </a:moveTo>
                  <a:lnTo>
                    <a:pt x="74" y="56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1" y="61"/>
                  </a:lnTo>
                  <a:lnTo>
                    <a:pt x="55" y="69"/>
                  </a:lnTo>
                  <a:lnTo>
                    <a:pt x="55" y="69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6" y="113"/>
                  </a:lnTo>
                  <a:lnTo>
                    <a:pt x="5" y="115"/>
                  </a:lnTo>
                  <a:lnTo>
                    <a:pt x="6" y="118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13" y="117"/>
                  </a:lnTo>
                  <a:lnTo>
                    <a:pt x="22" y="110"/>
                  </a:lnTo>
                  <a:lnTo>
                    <a:pt x="43" y="90"/>
                  </a:lnTo>
                  <a:lnTo>
                    <a:pt x="63" y="69"/>
                  </a:lnTo>
                  <a:lnTo>
                    <a:pt x="70" y="61"/>
                  </a:lnTo>
                  <a:lnTo>
                    <a:pt x="74" y="56"/>
                  </a:lnTo>
                  <a:lnTo>
                    <a:pt x="74" y="56"/>
                  </a:lnTo>
                  <a:close/>
                  <a:moveTo>
                    <a:pt x="108" y="108"/>
                  </a:moveTo>
                  <a:lnTo>
                    <a:pt x="108" y="108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72" y="150"/>
                  </a:lnTo>
                  <a:lnTo>
                    <a:pt x="72" y="150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62" y="170"/>
                  </a:lnTo>
                  <a:lnTo>
                    <a:pt x="66" y="169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6" y="120"/>
                  </a:lnTo>
                  <a:lnTo>
                    <a:pt x="107" y="117"/>
                  </a:lnTo>
                  <a:lnTo>
                    <a:pt x="108" y="113"/>
                  </a:lnTo>
                  <a:lnTo>
                    <a:pt x="108" y="108"/>
                  </a:lnTo>
                  <a:lnTo>
                    <a:pt x="108" y="108"/>
                  </a:lnTo>
                  <a:close/>
                  <a:moveTo>
                    <a:pt x="75" y="24"/>
                  </a:moveTo>
                  <a:lnTo>
                    <a:pt x="75" y="24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0" y="16"/>
                  </a:lnTo>
                  <a:lnTo>
                    <a:pt x="76" y="17"/>
                  </a:lnTo>
                  <a:lnTo>
                    <a:pt x="75" y="19"/>
                  </a:lnTo>
                  <a:lnTo>
                    <a:pt x="75" y="24"/>
                  </a:lnTo>
                  <a:lnTo>
                    <a:pt x="75" y="24"/>
                  </a:lnTo>
                  <a:close/>
                  <a:moveTo>
                    <a:pt x="82" y="12"/>
                  </a:moveTo>
                  <a:lnTo>
                    <a:pt x="82" y="12"/>
                  </a:lnTo>
                  <a:lnTo>
                    <a:pt x="85" y="14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9"/>
                  </a:lnTo>
                  <a:lnTo>
                    <a:pt x="87" y="21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77" y="26"/>
                  </a:lnTo>
                  <a:lnTo>
                    <a:pt x="77" y="26"/>
                  </a:lnTo>
                  <a:lnTo>
                    <a:pt x="82" y="29"/>
                  </a:lnTo>
                  <a:lnTo>
                    <a:pt x="86" y="32"/>
                  </a:lnTo>
                  <a:lnTo>
                    <a:pt x="86" y="32"/>
                  </a:lnTo>
                  <a:lnTo>
                    <a:pt x="88" y="35"/>
                  </a:lnTo>
                  <a:lnTo>
                    <a:pt x="88" y="37"/>
                  </a:lnTo>
                  <a:lnTo>
                    <a:pt x="87" y="39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79" y="4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7" y="47"/>
                  </a:lnTo>
                  <a:lnTo>
                    <a:pt x="81" y="50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94" y="55"/>
                  </a:lnTo>
                  <a:lnTo>
                    <a:pt x="98" y="54"/>
                  </a:lnTo>
                  <a:lnTo>
                    <a:pt x="101" y="51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5" y="37"/>
                  </a:lnTo>
                  <a:lnTo>
                    <a:pt x="106" y="27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5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2" y="2"/>
                  </a:lnTo>
                  <a:lnTo>
                    <a:pt x="86" y="5"/>
                  </a:lnTo>
                  <a:lnTo>
                    <a:pt x="74" y="12"/>
                  </a:lnTo>
                  <a:lnTo>
                    <a:pt x="74" y="12"/>
                  </a:lnTo>
                  <a:lnTo>
                    <a:pt x="79" y="12"/>
                  </a:lnTo>
                  <a:lnTo>
                    <a:pt x="82" y="12"/>
                  </a:lnTo>
                  <a:lnTo>
                    <a:pt x="82" y="12"/>
                  </a:lnTo>
                  <a:close/>
                  <a:moveTo>
                    <a:pt x="83" y="36"/>
                  </a:moveTo>
                  <a:lnTo>
                    <a:pt x="83" y="36"/>
                  </a:lnTo>
                  <a:lnTo>
                    <a:pt x="83" y="34"/>
                  </a:lnTo>
                  <a:lnTo>
                    <a:pt x="83" y="34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5" y="34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83" y="36"/>
                  </a:lnTo>
                  <a:lnTo>
                    <a:pt x="83" y="36"/>
                  </a:lnTo>
                  <a:close/>
                  <a:moveTo>
                    <a:pt x="30" y="39"/>
                  </a:moveTo>
                  <a:lnTo>
                    <a:pt x="30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30" y="39"/>
                  </a:lnTo>
                  <a:lnTo>
                    <a:pt x="30" y="39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28" y="22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4"/>
                  </a:lnTo>
                  <a:close/>
                  <a:moveTo>
                    <a:pt x="43" y="50"/>
                  </a:moveTo>
                  <a:lnTo>
                    <a:pt x="43" y="50"/>
                  </a:lnTo>
                  <a:lnTo>
                    <a:pt x="68" y="45"/>
                  </a:lnTo>
                  <a:lnTo>
                    <a:pt x="68" y="45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3" y="23"/>
                  </a:lnTo>
                  <a:lnTo>
                    <a:pt x="43" y="31"/>
                  </a:lnTo>
                  <a:lnTo>
                    <a:pt x="43" y="40"/>
                  </a:lnTo>
                  <a:lnTo>
                    <a:pt x="43" y="50"/>
                  </a:lnTo>
                  <a:lnTo>
                    <a:pt x="43" y="50"/>
                  </a:lnTo>
                  <a:close/>
                  <a:moveTo>
                    <a:pt x="12" y="55"/>
                  </a:moveTo>
                  <a:lnTo>
                    <a:pt x="12" y="55"/>
                  </a:lnTo>
                  <a:lnTo>
                    <a:pt x="26" y="52"/>
                  </a:lnTo>
                  <a:lnTo>
                    <a:pt x="33" y="50"/>
                  </a:lnTo>
                  <a:lnTo>
                    <a:pt x="39" y="47"/>
                  </a:lnTo>
                  <a:lnTo>
                    <a:pt x="39" y="47"/>
                  </a:lnTo>
                  <a:lnTo>
                    <a:pt x="39" y="44"/>
                  </a:lnTo>
                  <a:lnTo>
                    <a:pt x="38" y="43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7" y="42"/>
                  </a:lnTo>
                  <a:lnTo>
                    <a:pt x="25" y="41"/>
                  </a:lnTo>
                  <a:lnTo>
                    <a:pt x="25" y="41"/>
                  </a:lnTo>
                  <a:lnTo>
                    <a:pt x="24" y="39"/>
                  </a:lnTo>
                  <a:lnTo>
                    <a:pt x="24" y="3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7" y="29"/>
                  </a:lnTo>
                  <a:lnTo>
                    <a:pt x="37" y="29"/>
                  </a:lnTo>
                  <a:lnTo>
                    <a:pt x="34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7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2" y="25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2" y="20"/>
                  </a:lnTo>
                  <a:lnTo>
                    <a:pt x="24" y="18"/>
                  </a:lnTo>
                  <a:lnTo>
                    <a:pt x="24" y="18"/>
                  </a:lnTo>
                  <a:lnTo>
                    <a:pt x="29" y="17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0" y="10"/>
                  </a:lnTo>
                  <a:lnTo>
                    <a:pt x="24" y="6"/>
                  </a:lnTo>
                  <a:lnTo>
                    <a:pt x="17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6" y="8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5" y="54"/>
                  </a:lnTo>
                  <a:lnTo>
                    <a:pt x="8" y="55"/>
                  </a:lnTo>
                  <a:lnTo>
                    <a:pt x="12" y="55"/>
                  </a:lnTo>
                  <a:lnTo>
                    <a:pt x="12" y="55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" name="Freeform 55"/>
            <p:cNvSpPr>
              <a:spLocks noEditPoints="1"/>
            </p:cNvSpPr>
            <p:nvPr/>
          </p:nvSpPr>
          <p:spPr bwMode="auto">
            <a:xfrm>
              <a:off x="1278" y="405"/>
              <a:ext cx="699" cy="1349"/>
            </a:xfrm>
            <a:custGeom>
              <a:avLst/>
              <a:gdLst/>
              <a:ahLst/>
              <a:cxnLst>
                <a:cxn ang="0">
                  <a:pos x="569" y="733"/>
                </a:cxn>
                <a:cxn ang="0">
                  <a:pos x="547" y="654"/>
                </a:cxn>
                <a:cxn ang="0">
                  <a:pos x="494" y="626"/>
                </a:cxn>
                <a:cxn ang="0">
                  <a:pos x="438" y="621"/>
                </a:cxn>
                <a:cxn ang="0">
                  <a:pos x="374" y="654"/>
                </a:cxn>
                <a:cxn ang="0">
                  <a:pos x="400" y="742"/>
                </a:cxn>
                <a:cxn ang="0">
                  <a:pos x="473" y="722"/>
                </a:cxn>
                <a:cxn ang="0">
                  <a:pos x="535" y="716"/>
                </a:cxn>
                <a:cxn ang="0">
                  <a:pos x="563" y="738"/>
                </a:cxn>
                <a:cxn ang="0">
                  <a:pos x="614" y="732"/>
                </a:cxn>
                <a:cxn ang="0">
                  <a:pos x="496" y="729"/>
                </a:cxn>
                <a:cxn ang="0">
                  <a:pos x="407" y="757"/>
                </a:cxn>
                <a:cxn ang="0">
                  <a:pos x="386" y="660"/>
                </a:cxn>
                <a:cxn ang="0">
                  <a:pos x="442" y="628"/>
                </a:cxn>
                <a:cxn ang="0">
                  <a:pos x="491" y="633"/>
                </a:cxn>
                <a:cxn ang="0">
                  <a:pos x="518" y="675"/>
                </a:cxn>
                <a:cxn ang="0">
                  <a:pos x="473" y="549"/>
                </a:cxn>
                <a:cxn ang="0">
                  <a:pos x="510" y="508"/>
                </a:cxn>
                <a:cxn ang="0">
                  <a:pos x="538" y="440"/>
                </a:cxn>
                <a:cxn ang="0">
                  <a:pos x="484" y="487"/>
                </a:cxn>
                <a:cxn ang="0">
                  <a:pos x="425" y="531"/>
                </a:cxn>
                <a:cxn ang="0">
                  <a:pos x="543" y="457"/>
                </a:cxn>
                <a:cxn ang="0">
                  <a:pos x="503" y="502"/>
                </a:cxn>
                <a:cxn ang="0">
                  <a:pos x="433" y="498"/>
                </a:cxn>
                <a:cxn ang="0">
                  <a:pos x="489" y="517"/>
                </a:cxn>
                <a:cxn ang="0">
                  <a:pos x="436" y="542"/>
                </a:cxn>
                <a:cxn ang="0">
                  <a:pos x="458" y="871"/>
                </a:cxn>
                <a:cxn ang="0">
                  <a:pos x="471" y="943"/>
                </a:cxn>
                <a:cxn ang="0">
                  <a:pos x="510" y="887"/>
                </a:cxn>
                <a:cxn ang="0">
                  <a:pos x="483" y="937"/>
                </a:cxn>
                <a:cxn ang="0">
                  <a:pos x="452" y="885"/>
                </a:cxn>
                <a:cxn ang="0">
                  <a:pos x="508" y="909"/>
                </a:cxn>
                <a:cxn ang="0">
                  <a:pos x="267" y="63"/>
                </a:cxn>
                <a:cxn ang="0">
                  <a:pos x="278" y="10"/>
                </a:cxn>
                <a:cxn ang="0">
                  <a:pos x="271" y="54"/>
                </a:cxn>
                <a:cxn ang="0">
                  <a:pos x="211" y="1275"/>
                </a:cxn>
                <a:cxn ang="0">
                  <a:pos x="247" y="1282"/>
                </a:cxn>
                <a:cxn ang="0">
                  <a:pos x="216" y="1281"/>
                </a:cxn>
                <a:cxn ang="0">
                  <a:pos x="177" y="1286"/>
                </a:cxn>
                <a:cxn ang="0">
                  <a:pos x="189" y="1288"/>
                </a:cxn>
                <a:cxn ang="0">
                  <a:pos x="195" y="1278"/>
                </a:cxn>
                <a:cxn ang="0">
                  <a:pos x="258" y="1304"/>
                </a:cxn>
                <a:cxn ang="0">
                  <a:pos x="261" y="1276"/>
                </a:cxn>
                <a:cxn ang="0">
                  <a:pos x="265" y="1279"/>
                </a:cxn>
                <a:cxn ang="0">
                  <a:pos x="28" y="662"/>
                </a:cxn>
                <a:cxn ang="0">
                  <a:pos x="7" y="634"/>
                </a:cxn>
                <a:cxn ang="0">
                  <a:pos x="58" y="641"/>
                </a:cxn>
                <a:cxn ang="0">
                  <a:pos x="19" y="614"/>
                </a:cxn>
                <a:cxn ang="0">
                  <a:pos x="581" y="277"/>
                </a:cxn>
                <a:cxn ang="0">
                  <a:pos x="638" y="636"/>
                </a:cxn>
                <a:cxn ang="0">
                  <a:pos x="314" y="1341"/>
                </a:cxn>
                <a:cxn ang="0">
                  <a:pos x="332" y="1320"/>
                </a:cxn>
                <a:cxn ang="0">
                  <a:pos x="320" y="1340"/>
                </a:cxn>
                <a:cxn ang="0">
                  <a:pos x="331" y="1335"/>
                </a:cxn>
                <a:cxn ang="0">
                  <a:pos x="413" y="1314"/>
                </a:cxn>
                <a:cxn ang="0">
                  <a:pos x="409" y="1310"/>
                </a:cxn>
                <a:cxn ang="0">
                  <a:pos x="649" y="1063"/>
                </a:cxn>
                <a:cxn ang="0">
                  <a:pos x="676" y="1120"/>
                </a:cxn>
                <a:cxn ang="0">
                  <a:pos x="693" y="1100"/>
                </a:cxn>
                <a:cxn ang="0">
                  <a:pos x="657" y="1104"/>
                </a:cxn>
                <a:cxn ang="0">
                  <a:pos x="656" y="1140"/>
                </a:cxn>
                <a:cxn ang="0">
                  <a:pos x="634" y="1140"/>
                </a:cxn>
              </a:cxnLst>
              <a:rect l="0" t="0" r="r" b="b"/>
              <a:pathLst>
                <a:path w="699" h="1349">
                  <a:moveTo>
                    <a:pt x="613" y="731"/>
                  </a:moveTo>
                  <a:lnTo>
                    <a:pt x="613" y="731"/>
                  </a:lnTo>
                  <a:lnTo>
                    <a:pt x="606" y="729"/>
                  </a:lnTo>
                  <a:lnTo>
                    <a:pt x="606" y="729"/>
                  </a:lnTo>
                  <a:lnTo>
                    <a:pt x="602" y="727"/>
                  </a:lnTo>
                  <a:lnTo>
                    <a:pt x="598" y="725"/>
                  </a:lnTo>
                  <a:lnTo>
                    <a:pt x="595" y="722"/>
                  </a:lnTo>
                  <a:lnTo>
                    <a:pt x="592" y="717"/>
                  </a:lnTo>
                  <a:lnTo>
                    <a:pt x="592" y="717"/>
                  </a:lnTo>
                  <a:lnTo>
                    <a:pt x="591" y="715"/>
                  </a:lnTo>
                  <a:lnTo>
                    <a:pt x="589" y="713"/>
                  </a:lnTo>
                  <a:lnTo>
                    <a:pt x="589" y="713"/>
                  </a:lnTo>
                  <a:lnTo>
                    <a:pt x="579" y="727"/>
                  </a:lnTo>
                  <a:lnTo>
                    <a:pt x="579" y="727"/>
                  </a:lnTo>
                  <a:lnTo>
                    <a:pt x="576" y="730"/>
                  </a:lnTo>
                  <a:lnTo>
                    <a:pt x="573" y="732"/>
                  </a:lnTo>
                  <a:lnTo>
                    <a:pt x="569" y="733"/>
                  </a:lnTo>
                  <a:lnTo>
                    <a:pt x="566" y="733"/>
                  </a:lnTo>
                  <a:lnTo>
                    <a:pt x="563" y="732"/>
                  </a:lnTo>
                  <a:lnTo>
                    <a:pt x="560" y="731"/>
                  </a:lnTo>
                  <a:lnTo>
                    <a:pt x="558" y="728"/>
                  </a:lnTo>
                  <a:lnTo>
                    <a:pt x="556" y="725"/>
                  </a:lnTo>
                  <a:lnTo>
                    <a:pt x="556" y="725"/>
                  </a:lnTo>
                  <a:lnTo>
                    <a:pt x="547" y="709"/>
                  </a:lnTo>
                  <a:lnTo>
                    <a:pt x="539" y="693"/>
                  </a:lnTo>
                  <a:lnTo>
                    <a:pt x="539" y="693"/>
                  </a:lnTo>
                  <a:lnTo>
                    <a:pt x="537" y="688"/>
                  </a:lnTo>
                  <a:lnTo>
                    <a:pt x="534" y="683"/>
                  </a:lnTo>
                  <a:lnTo>
                    <a:pt x="530" y="679"/>
                  </a:lnTo>
                  <a:lnTo>
                    <a:pt x="525" y="676"/>
                  </a:lnTo>
                  <a:lnTo>
                    <a:pt x="525" y="676"/>
                  </a:lnTo>
                  <a:lnTo>
                    <a:pt x="536" y="664"/>
                  </a:lnTo>
                  <a:lnTo>
                    <a:pt x="547" y="654"/>
                  </a:lnTo>
                  <a:lnTo>
                    <a:pt x="547" y="654"/>
                  </a:lnTo>
                  <a:lnTo>
                    <a:pt x="550" y="650"/>
                  </a:lnTo>
                  <a:lnTo>
                    <a:pt x="552" y="645"/>
                  </a:lnTo>
                  <a:lnTo>
                    <a:pt x="553" y="641"/>
                  </a:lnTo>
                  <a:lnTo>
                    <a:pt x="552" y="636"/>
                  </a:lnTo>
                  <a:lnTo>
                    <a:pt x="552" y="636"/>
                  </a:lnTo>
                  <a:lnTo>
                    <a:pt x="551" y="633"/>
                  </a:lnTo>
                  <a:lnTo>
                    <a:pt x="548" y="631"/>
                  </a:lnTo>
                  <a:lnTo>
                    <a:pt x="544" y="630"/>
                  </a:lnTo>
                  <a:lnTo>
                    <a:pt x="539" y="629"/>
                  </a:lnTo>
                  <a:lnTo>
                    <a:pt x="539" y="629"/>
                  </a:lnTo>
                  <a:lnTo>
                    <a:pt x="536" y="629"/>
                  </a:lnTo>
                  <a:lnTo>
                    <a:pt x="536" y="629"/>
                  </a:lnTo>
                  <a:lnTo>
                    <a:pt x="502" y="630"/>
                  </a:lnTo>
                  <a:lnTo>
                    <a:pt x="502" y="630"/>
                  </a:lnTo>
                  <a:lnTo>
                    <a:pt x="499" y="629"/>
                  </a:lnTo>
                  <a:lnTo>
                    <a:pt x="496" y="628"/>
                  </a:lnTo>
                  <a:lnTo>
                    <a:pt x="494" y="626"/>
                  </a:lnTo>
                  <a:lnTo>
                    <a:pt x="492" y="623"/>
                  </a:lnTo>
                  <a:lnTo>
                    <a:pt x="492" y="623"/>
                  </a:lnTo>
                  <a:lnTo>
                    <a:pt x="482" y="595"/>
                  </a:lnTo>
                  <a:lnTo>
                    <a:pt x="482" y="595"/>
                  </a:lnTo>
                  <a:lnTo>
                    <a:pt x="474" y="574"/>
                  </a:lnTo>
                  <a:lnTo>
                    <a:pt x="474" y="574"/>
                  </a:lnTo>
                  <a:lnTo>
                    <a:pt x="471" y="570"/>
                  </a:lnTo>
                  <a:lnTo>
                    <a:pt x="469" y="567"/>
                  </a:lnTo>
                  <a:lnTo>
                    <a:pt x="469" y="567"/>
                  </a:lnTo>
                  <a:lnTo>
                    <a:pt x="464" y="569"/>
                  </a:lnTo>
                  <a:lnTo>
                    <a:pt x="459" y="571"/>
                  </a:lnTo>
                  <a:lnTo>
                    <a:pt x="456" y="574"/>
                  </a:lnTo>
                  <a:lnTo>
                    <a:pt x="453" y="578"/>
                  </a:lnTo>
                  <a:lnTo>
                    <a:pt x="453" y="578"/>
                  </a:lnTo>
                  <a:lnTo>
                    <a:pt x="445" y="600"/>
                  </a:lnTo>
                  <a:lnTo>
                    <a:pt x="441" y="610"/>
                  </a:lnTo>
                  <a:lnTo>
                    <a:pt x="438" y="621"/>
                  </a:lnTo>
                  <a:lnTo>
                    <a:pt x="438" y="621"/>
                  </a:lnTo>
                  <a:lnTo>
                    <a:pt x="437" y="624"/>
                  </a:lnTo>
                  <a:lnTo>
                    <a:pt x="436" y="627"/>
                  </a:lnTo>
                  <a:lnTo>
                    <a:pt x="433" y="629"/>
                  </a:lnTo>
                  <a:lnTo>
                    <a:pt x="430" y="630"/>
                  </a:lnTo>
                  <a:lnTo>
                    <a:pt x="430" y="630"/>
                  </a:lnTo>
                  <a:lnTo>
                    <a:pt x="418" y="632"/>
                  </a:lnTo>
                  <a:lnTo>
                    <a:pt x="407" y="635"/>
                  </a:lnTo>
                  <a:lnTo>
                    <a:pt x="407" y="635"/>
                  </a:lnTo>
                  <a:lnTo>
                    <a:pt x="394" y="637"/>
                  </a:lnTo>
                  <a:lnTo>
                    <a:pt x="381" y="641"/>
                  </a:lnTo>
                  <a:lnTo>
                    <a:pt x="381" y="641"/>
                  </a:lnTo>
                  <a:lnTo>
                    <a:pt x="378" y="643"/>
                  </a:lnTo>
                  <a:lnTo>
                    <a:pt x="376" y="645"/>
                  </a:lnTo>
                  <a:lnTo>
                    <a:pt x="375" y="648"/>
                  </a:lnTo>
                  <a:lnTo>
                    <a:pt x="374" y="651"/>
                  </a:lnTo>
                  <a:lnTo>
                    <a:pt x="374" y="654"/>
                  </a:lnTo>
                  <a:lnTo>
                    <a:pt x="375" y="656"/>
                  </a:lnTo>
                  <a:lnTo>
                    <a:pt x="376" y="659"/>
                  </a:lnTo>
                  <a:lnTo>
                    <a:pt x="379" y="661"/>
                  </a:lnTo>
                  <a:lnTo>
                    <a:pt x="379" y="661"/>
                  </a:lnTo>
                  <a:lnTo>
                    <a:pt x="384" y="663"/>
                  </a:lnTo>
                  <a:lnTo>
                    <a:pt x="389" y="667"/>
                  </a:lnTo>
                  <a:lnTo>
                    <a:pt x="398" y="675"/>
                  </a:lnTo>
                  <a:lnTo>
                    <a:pt x="398" y="675"/>
                  </a:lnTo>
                  <a:lnTo>
                    <a:pt x="399" y="676"/>
                  </a:lnTo>
                  <a:lnTo>
                    <a:pt x="399" y="676"/>
                  </a:lnTo>
                  <a:lnTo>
                    <a:pt x="413" y="684"/>
                  </a:lnTo>
                  <a:lnTo>
                    <a:pt x="413" y="684"/>
                  </a:lnTo>
                  <a:lnTo>
                    <a:pt x="411" y="692"/>
                  </a:lnTo>
                  <a:lnTo>
                    <a:pt x="411" y="692"/>
                  </a:lnTo>
                  <a:lnTo>
                    <a:pt x="401" y="733"/>
                  </a:lnTo>
                  <a:lnTo>
                    <a:pt x="401" y="733"/>
                  </a:lnTo>
                  <a:lnTo>
                    <a:pt x="400" y="742"/>
                  </a:lnTo>
                  <a:lnTo>
                    <a:pt x="399" y="751"/>
                  </a:lnTo>
                  <a:lnTo>
                    <a:pt x="399" y="751"/>
                  </a:lnTo>
                  <a:lnTo>
                    <a:pt x="400" y="756"/>
                  </a:lnTo>
                  <a:lnTo>
                    <a:pt x="402" y="759"/>
                  </a:lnTo>
                  <a:lnTo>
                    <a:pt x="406" y="761"/>
                  </a:lnTo>
                  <a:lnTo>
                    <a:pt x="410" y="762"/>
                  </a:lnTo>
                  <a:lnTo>
                    <a:pt x="410" y="762"/>
                  </a:lnTo>
                  <a:lnTo>
                    <a:pt x="414" y="762"/>
                  </a:lnTo>
                  <a:lnTo>
                    <a:pt x="417" y="761"/>
                  </a:lnTo>
                  <a:lnTo>
                    <a:pt x="424" y="759"/>
                  </a:lnTo>
                  <a:lnTo>
                    <a:pt x="424" y="759"/>
                  </a:lnTo>
                  <a:lnTo>
                    <a:pt x="435" y="751"/>
                  </a:lnTo>
                  <a:lnTo>
                    <a:pt x="445" y="743"/>
                  </a:lnTo>
                  <a:lnTo>
                    <a:pt x="445" y="743"/>
                  </a:lnTo>
                  <a:lnTo>
                    <a:pt x="458" y="730"/>
                  </a:lnTo>
                  <a:lnTo>
                    <a:pt x="465" y="725"/>
                  </a:lnTo>
                  <a:lnTo>
                    <a:pt x="473" y="722"/>
                  </a:lnTo>
                  <a:lnTo>
                    <a:pt x="473" y="722"/>
                  </a:lnTo>
                  <a:lnTo>
                    <a:pt x="504" y="740"/>
                  </a:lnTo>
                  <a:lnTo>
                    <a:pt x="504" y="740"/>
                  </a:lnTo>
                  <a:lnTo>
                    <a:pt x="509" y="742"/>
                  </a:lnTo>
                  <a:lnTo>
                    <a:pt x="514" y="744"/>
                  </a:lnTo>
                  <a:lnTo>
                    <a:pt x="519" y="745"/>
                  </a:lnTo>
                  <a:lnTo>
                    <a:pt x="525" y="745"/>
                  </a:lnTo>
                  <a:lnTo>
                    <a:pt x="525" y="745"/>
                  </a:lnTo>
                  <a:lnTo>
                    <a:pt x="527" y="744"/>
                  </a:lnTo>
                  <a:lnTo>
                    <a:pt x="530" y="743"/>
                  </a:lnTo>
                  <a:lnTo>
                    <a:pt x="530" y="743"/>
                  </a:lnTo>
                  <a:lnTo>
                    <a:pt x="532" y="739"/>
                  </a:lnTo>
                  <a:lnTo>
                    <a:pt x="534" y="735"/>
                  </a:lnTo>
                  <a:lnTo>
                    <a:pt x="536" y="731"/>
                  </a:lnTo>
                  <a:lnTo>
                    <a:pt x="536" y="727"/>
                  </a:lnTo>
                  <a:lnTo>
                    <a:pt x="536" y="727"/>
                  </a:lnTo>
                  <a:lnTo>
                    <a:pt x="535" y="716"/>
                  </a:lnTo>
                  <a:lnTo>
                    <a:pt x="532" y="706"/>
                  </a:lnTo>
                  <a:lnTo>
                    <a:pt x="529" y="696"/>
                  </a:lnTo>
                  <a:lnTo>
                    <a:pt x="525" y="686"/>
                  </a:lnTo>
                  <a:lnTo>
                    <a:pt x="525" y="686"/>
                  </a:lnTo>
                  <a:lnTo>
                    <a:pt x="524" y="680"/>
                  </a:lnTo>
                  <a:lnTo>
                    <a:pt x="524" y="680"/>
                  </a:lnTo>
                  <a:lnTo>
                    <a:pt x="529" y="683"/>
                  </a:lnTo>
                  <a:lnTo>
                    <a:pt x="531" y="684"/>
                  </a:lnTo>
                  <a:lnTo>
                    <a:pt x="532" y="687"/>
                  </a:lnTo>
                  <a:lnTo>
                    <a:pt x="532" y="687"/>
                  </a:lnTo>
                  <a:lnTo>
                    <a:pt x="535" y="698"/>
                  </a:lnTo>
                  <a:lnTo>
                    <a:pt x="540" y="708"/>
                  </a:lnTo>
                  <a:lnTo>
                    <a:pt x="551" y="728"/>
                  </a:lnTo>
                  <a:lnTo>
                    <a:pt x="551" y="728"/>
                  </a:lnTo>
                  <a:lnTo>
                    <a:pt x="555" y="733"/>
                  </a:lnTo>
                  <a:lnTo>
                    <a:pt x="559" y="736"/>
                  </a:lnTo>
                  <a:lnTo>
                    <a:pt x="563" y="738"/>
                  </a:lnTo>
                  <a:lnTo>
                    <a:pt x="568" y="739"/>
                  </a:lnTo>
                  <a:lnTo>
                    <a:pt x="572" y="738"/>
                  </a:lnTo>
                  <a:lnTo>
                    <a:pt x="576" y="736"/>
                  </a:lnTo>
                  <a:lnTo>
                    <a:pt x="580" y="732"/>
                  </a:lnTo>
                  <a:lnTo>
                    <a:pt x="583" y="728"/>
                  </a:lnTo>
                  <a:lnTo>
                    <a:pt x="583" y="728"/>
                  </a:lnTo>
                  <a:lnTo>
                    <a:pt x="588" y="721"/>
                  </a:lnTo>
                  <a:lnTo>
                    <a:pt x="588" y="721"/>
                  </a:lnTo>
                  <a:lnTo>
                    <a:pt x="590" y="725"/>
                  </a:lnTo>
                  <a:lnTo>
                    <a:pt x="594" y="728"/>
                  </a:lnTo>
                  <a:lnTo>
                    <a:pt x="597" y="731"/>
                  </a:lnTo>
                  <a:lnTo>
                    <a:pt x="601" y="733"/>
                  </a:lnTo>
                  <a:lnTo>
                    <a:pt x="608" y="736"/>
                  </a:lnTo>
                  <a:lnTo>
                    <a:pt x="616" y="738"/>
                  </a:lnTo>
                  <a:lnTo>
                    <a:pt x="616" y="738"/>
                  </a:lnTo>
                  <a:lnTo>
                    <a:pt x="615" y="733"/>
                  </a:lnTo>
                  <a:lnTo>
                    <a:pt x="614" y="732"/>
                  </a:lnTo>
                  <a:lnTo>
                    <a:pt x="613" y="731"/>
                  </a:lnTo>
                  <a:lnTo>
                    <a:pt x="613" y="731"/>
                  </a:lnTo>
                  <a:close/>
                  <a:moveTo>
                    <a:pt x="524" y="700"/>
                  </a:moveTo>
                  <a:lnTo>
                    <a:pt x="524" y="700"/>
                  </a:lnTo>
                  <a:lnTo>
                    <a:pt x="527" y="712"/>
                  </a:lnTo>
                  <a:lnTo>
                    <a:pt x="530" y="725"/>
                  </a:lnTo>
                  <a:lnTo>
                    <a:pt x="530" y="725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0" y="734"/>
                  </a:lnTo>
                  <a:lnTo>
                    <a:pt x="527" y="737"/>
                  </a:lnTo>
                  <a:lnTo>
                    <a:pt x="524" y="739"/>
                  </a:lnTo>
                  <a:lnTo>
                    <a:pt x="520" y="738"/>
                  </a:lnTo>
                  <a:lnTo>
                    <a:pt x="520" y="738"/>
                  </a:lnTo>
                  <a:lnTo>
                    <a:pt x="507" y="734"/>
                  </a:lnTo>
                  <a:lnTo>
                    <a:pt x="496" y="729"/>
                  </a:lnTo>
                  <a:lnTo>
                    <a:pt x="496" y="729"/>
                  </a:lnTo>
                  <a:lnTo>
                    <a:pt x="487" y="724"/>
                  </a:lnTo>
                  <a:lnTo>
                    <a:pt x="478" y="719"/>
                  </a:lnTo>
                  <a:lnTo>
                    <a:pt x="478" y="719"/>
                  </a:lnTo>
                  <a:lnTo>
                    <a:pt x="474" y="717"/>
                  </a:lnTo>
                  <a:lnTo>
                    <a:pt x="470" y="717"/>
                  </a:lnTo>
                  <a:lnTo>
                    <a:pt x="466" y="718"/>
                  </a:lnTo>
                  <a:lnTo>
                    <a:pt x="462" y="721"/>
                  </a:lnTo>
                  <a:lnTo>
                    <a:pt x="462" y="721"/>
                  </a:lnTo>
                  <a:lnTo>
                    <a:pt x="448" y="734"/>
                  </a:lnTo>
                  <a:lnTo>
                    <a:pt x="433" y="747"/>
                  </a:lnTo>
                  <a:lnTo>
                    <a:pt x="433" y="747"/>
                  </a:lnTo>
                  <a:lnTo>
                    <a:pt x="425" y="753"/>
                  </a:lnTo>
                  <a:lnTo>
                    <a:pt x="416" y="757"/>
                  </a:lnTo>
                  <a:lnTo>
                    <a:pt x="416" y="757"/>
                  </a:lnTo>
                  <a:lnTo>
                    <a:pt x="411" y="758"/>
                  </a:lnTo>
                  <a:lnTo>
                    <a:pt x="409" y="758"/>
                  </a:lnTo>
                  <a:lnTo>
                    <a:pt x="407" y="757"/>
                  </a:lnTo>
                  <a:lnTo>
                    <a:pt x="405" y="755"/>
                  </a:lnTo>
                  <a:lnTo>
                    <a:pt x="404" y="753"/>
                  </a:lnTo>
                  <a:lnTo>
                    <a:pt x="404" y="751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407" y="733"/>
                  </a:lnTo>
                  <a:lnTo>
                    <a:pt x="411" y="718"/>
                  </a:lnTo>
                  <a:lnTo>
                    <a:pt x="411" y="718"/>
                  </a:lnTo>
                  <a:lnTo>
                    <a:pt x="417" y="690"/>
                  </a:lnTo>
                  <a:lnTo>
                    <a:pt x="417" y="690"/>
                  </a:lnTo>
                  <a:lnTo>
                    <a:pt x="418" y="685"/>
                  </a:lnTo>
                  <a:lnTo>
                    <a:pt x="417" y="682"/>
                  </a:lnTo>
                  <a:lnTo>
                    <a:pt x="415" y="678"/>
                  </a:lnTo>
                  <a:lnTo>
                    <a:pt x="411" y="675"/>
                  </a:lnTo>
                  <a:lnTo>
                    <a:pt x="411" y="675"/>
                  </a:lnTo>
                  <a:lnTo>
                    <a:pt x="399" y="668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1" y="657"/>
                  </a:lnTo>
                  <a:lnTo>
                    <a:pt x="380" y="654"/>
                  </a:lnTo>
                  <a:lnTo>
                    <a:pt x="379" y="651"/>
                  </a:lnTo>
                  <a:lnTo>
                    <a:pt x="379" y="651"/>
                  </a:lnTo>
                  <a:lnTo>
                    <a:pt x="380" y="648"/>
                  </a:lnTo>
                  <a:lnTo>
                    <a:pt x="382" y="645"/>
                  </a:lnTo>
                  <a:lnTo>
                    <a:pt x="386" y="643"/>
                  </a:lnTo>
                  <a:lnTo>
                    <a:pt x="389" y="642"/>
                  </a:lnTo>
                  <a:lnTo>
                    <a:pt x="389" y="642"/>
                  </a:lnTo>
                  <a:lnTo>
                    <a:pt x="409" y="639"/>
                  </a:lnTo>
                  <a:lnTo>
                    <a:pt x="419" y="637"/>
                  </a:lnTo>
                  <a:lnTo>
                    <a:pt x="429" y="636"/>
                  </a:lnTo>
                  <a:lnTo>
                    <a:pt x="429" y="636"/>
                  </a:lnTo>
                  <a:lnTo>
                    <a:pt x="435" y="635"/>
                  </a:lnTo>
                  <a:lnTo>
                    <a:pt x="439" y="632"/>
                  </a:lnTo>
                  <a:lnTo>
                    <a:pt x="442" y="628"/>
                  </a:lnTo>
                  <a:lnTo>
                    <a:pt x="444" y="623"/>
                  </a:lnTo>
                  <a:lnTo>
                    <a:pt x="444" y="623"/>
                  </a:lnTo>
                  <a:lnTo>
                    <a:pt x="448" y="613"/>
                  </a:lnTo>
                  <a:lnTo>
                    <a:pt x="451" y="603"/>
                  </a:lnTo>
                  <a:lnTo>
                    <a:pt x="457" y="583"/>
                  </a:lnTo>
                  <a:lnTo>
                    <a:pt x="457" y="583"/>
                  </a:lnTo>
                  <a:lnTo>
                    <a:pt x="458" y="579"/>
                  </a:lnTo>
                  <a:lnTo>
                    <a:pt x="460" y="576"/>
                  </a:lnTo>
                  <a:lnTo>
                    <a:pt x="463" y="575"/>
                  </a:lnTo>
                  <a:lnTo>
                    <a:pt x="468" y="572"/>
                  </a:lnTo>
                  <a:lnTo>
                    <a:pt x="468" y="572"/>
                  </a:lnTo>
                  <a:lnTo>
                    <a:pt x="477" y="596"/>
                  </a:lnTo>
                  <a:lnTo>
                    <a:pt x="477" y="596"/>
                  </a:lnTo>
                  <a:lnTo>
                    <a:pt x="487" y="625"/>
                  </a:lnTo>
                  <a:lnTo>
                    <a:pt x="487" y="625"/>
                  </a:lnTo>
                  <a:lnTo>
                    <a:pt x="488" y="629"/>
                  </a:lnTo>
                  <a:lnTo>
                    <a:pt x="491" y="633"/>
                  </a:lnTo>
                  <a:lnTo>
                    <a:pt x="494" y="634"/>
                  </a:lnTo>
                  <a:lnTo>
                    <a:pt x="499" y="635"/>
                  </a:lnTo>
                  <a:lnTo>
                    <a:pt x="499" y="635"/>
                  </a:lnTo>
                  <a:lnTo>
                    <a:pt x="509" y="635"/>
                  </a:lnTo>
                  <a:lnTo>
                    <a:pt x="520" y="635"/>
                  </a:lnTo>
                  <a:lnTo>
                    <a:pt x="520" y="635"/>
                  </a:lnTo>
                  <a:lnTo>
                    <a:pt x="545" y="636"/>
                  </a:lnTo>
                  <a:lnTo>
                    <a:pt x="545" y="636"/>
                  </a:lnTo>
                  <a:lnTo>
                    <a:pt x="547" y="636"/>
                  </a:lnTo>
                  <a:lnTo>
                    <a:pt x="548" y="637"/>
                  </a:lnTo>
                  <a:lnTo>
                    <a:pt x="549" y="639"/>
                  </a:lnTo>
                  <a:lnTo>
                    <a:pt x="548" y="641"/>
                  </a:lnTo>
                  <a:lnTo>
                    <a:pt x="548" y="641"/>
                  </a:lnTo>
                  <a:lnTo>
                    <a:pt x="546" y="646"/>
                  </a:lnTo>
                  <a:lnTo>
                    <a:pt x="543" y="650"/>
                  </a:lnTo>
                  <a:lnTo>
                    <a:pt x="543" y="650"/>
                  </a:lnTo>
                  <a:lnTo>
                    <a:pt x="518" y="675"/>
                  </a:lnTo>
                  <a:lnTo>
                    <a:pt x="518" y="675"/>
                  </a:lnTo>
                  <a:lnTo>
                    <a:pt x="514" y="680"/>
                  </a:lnTo>
                  <a:lnTo>
                    <a:pt x="514" y="680"/>
                  </a:lnTo>
                  <a:lnTo>
                    <a:pt x="518" y="685"/>
                  </a:lnTo>
                  <a:lnTo>
                    <a:pt x="521" y="689"/>
                  </a:lnTo>
                  <a:lnTo>
                    <a:pt x="524" y="700"/>
                  </a:lnTo>
                  <a:lnTo>
                    <a:pt x="524" y="700"/>
                  </a:lnTo>
                  <a:close/>
                  <a:moveTo>
                    <a:pt x="440" y="553"/>
                  </a:moveTo>
                  <a:lnTo>
                    <a:pt x="440" y="553"/>
                  </a:lnTo>
                  <a:lnTo>
                    <a:pt x="447" y="555"/>
                  </a:lnTo>
                  <a:lnTo>
                    <a:pt x="454" y="556"/>
                  </a:lnTo>
                  <a:lnTo>
                    <a:pt x="461" y="555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70" y="550"/>
                  </a:lnTo>
                  <a:lnTo>
                    <a:pt x="473" y="549"/>
                  </a:lnTo>
                  <a:lnTo>
                    <a:pt x="473" y="549"/>
                  </a:lnTo>
                  <a:lnTo>
                    <a:pt x="477" y="547"/>
                  </a:lnTo>
                  <a:lnTo>
                    <a:pt x="482" y="544"/>
                  </a:lnTo>
                  <a:lnTo>
                    <a:pt x="485" y="540"/>
                  </a:lnTo>
                  <a:lnTo>
                    <a:pt x="489" y="535"/>
                  </a:lnTo>
                  <a:lnTo>
                    <a:pt x="491" y="530"/>
                  </a:lnTo>
                  <a:lnTo>
                    <a:pt x="493" y="524"/>
                  </a:lnTo>
                  <a:lnTo>
                    <a:pt x="494" y="518"/>
                  </a:lnTo>
                  <a:lnTo>
                    <a:pt x="494" y="512"/>
                  </a:lnTo>
                  <a:lnTo>
                    <a:pt x="494" y="512"/>
                  </a:lnTo>
                  <a:lnTo>
                    <a:pt x="492" y="502"/>
                  </a:lnTo>
                  <a:lnTo>
                    <a:pt x="492" y="502"/>
                  </a:lnTo>
                  <a:lnTo>
                    <a:pt x="496" y="503"/>
                  </a:lnTo>
                  <a:lnTo>
                    <a:pt x="498" y="504"/>
                  </a:lnTo>
                  <a:lnTo>
                    <a:pt x="498" y="504"/>
                  </a:lnTo>
                  <a:lnTo>
                    <a:pt x="502" y="507"/>
                  </a:lnTo>
                  <a:lnTo>
                    <a:pt x="506" y="508"/>
                  </a:lnTo>
                  <a:lnTo>
                    <a:pt x="510" y="508"/>
                  </a:lnTo>
                  <a:lnTo>
                    <a:pt x="514" y="508"/>
                  </a:lnTo>
                  <a:lnTo>
                    <a:pt x="514" y="508"/>
                  </a:lnTo>
                  <a:lnTo>
                    <a:pt x="522" y="506"/>
                  </a:lnTo>
                  <a:lnTo>
                    <a:pt x="522" y="506"/>
                  </a:lnTo>
                  <a:lnTo>
                    <a:pt x="530" y="503"/>
                  </a:lnTo>
                  <a:lnTo>
                    <a:pt x="536" y="499"/>
                  </a:lnTo>
                  <a:lnTo>
                    <a:pt x="542" y="493"/>
                  </a:lnTo>
                  <a:lnTo>
                    <a:pt x="547" y="486"/>
                  </a:lnTo>
                  <a:lnTo>
                    <a:pt x="547" y="486"/>
                  </a:lnTo>
                  <a:lnTo>
                    <a:pt x="549" y="480"/>
                  </a:lnTo>
                  <a:lnTo>
                    <a:pt x="550" y="475"/>
                  </a:lnTo>
                  <a:lnTo>
                    <a:pt x="549" y="464"/>
                  </a:lnTo>
                  <a:lnTo>
                    <a:pt x="549" y="464"/>
                  </a:lnTo>
                  <a:lnTo>
                    <a:pt x="548" y="457"/>
                  </a:lnTo>
                  <a:lnTo>
                    <a:pt x="546" y="451"/>
                  </a:lnTo>
                  <a:lnTo>
                    <a:pt x="542" y="445"/>
                  </a:lnTo>
                  <a:lnTo>
                    <a:pt x="538" y="440"/>
                  </a:lnTo>
                  <a:lnTo>
                    <a:pt x="538" y="440"/>
                  </a:lnTo>
                  <a:lnTo>
                    <a:pt x="531" y="435"/>
                  </a:lnTo>
                  <a:lnTo>
                    <a:pt x="524" y="432"/>
                  </a:lnTo>
                  <a:lnTo>
                    <a:pt x="517" y="431"/>
                  </a:lnTo>
                  <a:lnTo>
                    <a:pt x="509" y="433"/>
                  </a:lnTo>
                  <a:lnTo>
                    <a:pt x="509" y="433"/>
                  </a:lnTo>
                  <a:lnTo>
                    <a:pt x="504" y="435"/>
                  </a:lnTo>
                  <a:lnTo>
                    <a:pt x="501" y="437"/>
                  </a:lnTo>
                  <a:lnTo>
                    <a:pt x="494" y="443"/>
                  </a:lnTo>
                  <a:lnTo>
                    <a:pt x="494" y="443"/>
                  </a:lnTo>
                  <a:lnTo>
                    <a:pt x="490" y="448"/>
                  </a:lnTo>
                  <a:lnTo>
                    <a:pt x="487" y="453"/>
                  </a:lnTo>
                  <a:lnTo>
                    <a:pt x="485" y="459"/>
                  </a:lnTo>
                  <a:lnTo>
                    <a:pt x="484" y="465"/>
                  </a:lnTo>
                  <a:lnTo>
                    <a:pt x="484" y="465"/>
                  </a:lnTo>
                  <a:lnTo>
                    <a:pt x="484" y="487"/>
                  </a:lnTo>
                  <a:lnTo>
                    <a:pt x="484" y="487"/>
                  </a:lnTo>
                  <a:lnTo>
                    <a:pt x="477" y="482"/>
                  </a:lnTo>
                  <a:lnTo>
                    <a:pt x="472" y="479"/>
                  </a:lnTo>
                  <a:lnTo>
                    <a:pt x="467" y="478"/>
                  </a:lnTo>
                  <a:lnTo>
                    <a:pt x="459" y="478"/>
                  </a:lnTo>
                  <a:lnTo>
                    <a:pt x="459" y="478"/>
                  </a:lnTo>
                  <a:lnTo>
                    <a:pt x="452" y="478"/>
                  </a:lnTo>
                  <a:lnTo>
                    <a:pt x="447" y="480"/>
                  </a:lnTo>
                  <a:lnTo>
                    <a:pt x="441" y="483"/>
                  </a:lnTo>
                  <a:lnTo>
                    <a:pt x="437" y="486"/>
                  </a:lnTo>
                  <a:lnTo>
                    <a:pt x="437" y="486"/>
                  </a:lnTo>
                  <a:lnTo>
                    <a:pt x="430" y="493"/>
                  </a:lnTo>
                  <a:lnTo>
                    <a:pt x="425" y="501"/>
                  </a:lnTo>
                  <a:lnTo>
                    <a:pt x="423" y="510"/>
                  </a:lnTo>
                  <a:lnTo>
                    <a:pt x="422" y="519"/>
                  </a:lnTo>
                  <a:lnTo>
                    <a:pt x="422" y="519"/>
                  </a:lnTo>
                  <a:lnTo>
                    <a:pt x="423" y="525"/>
                  </a:lnTo>
                  <a:lnTo>
                    <a:pt x="425" y="531"/>
                  </a:lnTo>
                  <a:lnTo>
                    <a:pt x="427" y="537"/>
                  </a:lnTo>
                  <a:lnTo>
                    <a:pt x="430" y="543"/>
                  </a:lnTo>
                  <a:lnTo>
                    <a:pt x="430" y="543"/>
                  </a:lnTo>
                  <a:lnTo>
                    <a:pt x="434" y="549"/>
                  </a:lnTo>
                  <a:lnTo>
                    <a:pt x="437" y="551"/>
                  </a:lnTo>
                  <a:lnTo>
                    <a:pt x="440" y="553"/>
                  </a:lnTo>
                  <a:lnTo>
                    <a:pt x="440" y="553"/>
                  </a:lnTo>
                  <a:close/>
                  <a:moveTo>
                    <a:pt x="515" y="437"/>
                  </a:moveTo>
                  <a:lnTo>
                    <a:pt x="515" y="437"/>
                  </a:lnTo>
                  <a:lnTo>
                    <a:pt x="518" y="436"/>
                  </a:lnTo>
                  <a:lnTo>
                    <a:pt x="521" y="436"/>
                  </a:lnTo>
                  <a:lnTo>
                    <a:pt x="527" y="438"/>
                  </a:lnTo>
                  <a:lnTo>
                    <a:pt x="531" y="441"/>
                  </a:lnTo>
                  <a:lnTo>
                    <a:pt x="535" y="445"/>
                  </a:lnTo>
                  <a:lnTo>
                    <a:pt x="535" y="445"/>
                  </a:lnTo>
                  <a:lnTo>
                    <a:pt x="541" y="453"/>
                  </a:lnTo>
                  <a:lnTo>
                    <a:pt x="543" y="457"/>
                  </a:lnTo>
                  <a:lnTo>
                    <a:pt x="544" y="462"/>
                  </a:lnTo>
                  <a:lnTo>
                    <a:pt x="545" y="467"/>
                  </a:lnTo>
                  <a:lnTo>
                    <a:pt x="545" y="471"/>
                  </a:lnTo>
                  <a:lnTo>
                    <a:pt x="544" y="476"/>
                  </a:lnTo>
                  <a:lnTo>
                    <a:pt x="543" y="481"/>
                  </a:lnTo>
                  <a:lnTo>
                    <a:pt x="543" y="481"/>
                  </a:lnTo>
                  <a:lnTo>
                    <a:pt x="540" y="488"/>
                  </a:lnTo>
                  <a:lnTo>
                    <a:pt x="535" y="494"/>
                  </a:lnTo>
                  <a:lnTo>
                    <a:pt x="529" y="498"/>
                  </a:lnTo>
                  <a:lnTo>
                    <a:pt x="521" y="501"/>
                  </a:lnTo>
                  <a:lnTo>
                    <a:pt x="521" y="501"/>
                  </a:lnTo>
                  <a:lnTo>
                    <a:pt x="517" y="502"/>
                  </a:lnTo>
                  <a:lnTo>
                    <a:pt x="517" y="502"/>
                  </a:lnTo>
                  <a:lnTo>
                    <a:pt x="510" y="503"/>
                  </a:lnTo>
                  <a:lnTo>
                    <a:pt x="506" y="503"/>
                  </a:lnTo>
                  <a:lnTo>
                    <a:pt x="503" y="502"/>
                  </a:lnTo>
                  <a:lnTo>
                    <a:pt x="503" y="502"/>
                  </a:lnTo>
                  <a:lnTo>
                    <a:pt x="499" y="498"/>
                  </a:lnTo>
                  <a:lnTo>
                    <a:pt x="495" y="495"/>
                  </a:lnTo>
                  <a:lnTo>
                    <a:pt x="492" y="490"/>
                  </a:lnTo>
                  <a:lnTo>
                    <a:pt x="490" y="485"/>
                  </a:lnTo>
                  <a:lnTo>
                    <a:pt x="490" y="485"/>
                  </a:lnTo>
                  <a:lnTo>
                    <a:pt x="489" y="470"/>
                  </a:lnTo>
                  <a:lnTo>
                    <a:pt x="489" y="470"/>
                  </a:lnTo>
                  <a:lnTo>
                    <a:pt x="489" y="464"/>
                  </a:lnTo>
                  <a:lnTo>
                    <a:pt x="491" y="458"/>
                  </a:lnTo>
                  <a:lnTo>
                    <a:pt x="493" y="453"/>
                  </a:lnTo>
                  <a:lnTo>
                    <a:pt x="496" y="448"/>
                  </a:lnTo>
                  <a:lnTo>
                    <a:pt x="499" y="445"/>
                  </a:lnTo>
                  <a:lnTo>
                    <a:pt x="504" y="441"/>
                  </a:lnTo>
                  <a:lnTo>
                    <a:pt x="509" y="439"/>
                  </a:lnTo>
                  <a:lnTo>
                    <a:pt x="515" y="437"/>
                  </a:lnTo>
                  <a:lnTo>
                    <a:pt x="515" y="437"/>
                  </a:lnTo>
                  <a:close/>
                  <a:moveTo>
                    <a:pt x="433" y="498"/>
                  </a:moveTo>
                  <a:lnTo>
                    <a:pt x="433" y="498"/>
                  </a:lnTo>
                  <a:lnTo>
                    <a:pt x="437" y="492"/>
                  </a:lnTo>
                  <a:lnTo>
                    <a:pt x="442" y="488"/>
                  </a:lnTo>
                  <a:lnTo>
                    <a:pt x="448" y="485"/>
                  </a:lnTo>
                  <a:lnTo>
                    <a:pt x="456" y="484"/>
                  </a:lnTo>
                  <a:lnTo>
                    <a:pt x="456" y="484"/>
                  </a:lnTo>
                  <a:lnTo>
                    <a:pt x="462" y="483"/>
                  </a:lnTo>
                  <a:lnTo>
                    <a:pt x="465" y="483"/>
                  </a:lnTo>
                  <a:lnTo>
                    <a:pt x="468" y="483"/>
                  </a:lnTo>
                  <a:lnTo>
                    <a:pt x="468" y="483"/>
                  </a:lnTo>
                  <a:lnTo>
                    <a:pt x="474" y="486"/>
                  </a:lnTo>
                  <a:lnTo>
                    <a:pt x="479" y="490"/>
                  </a:lnTo>
                  <a:lnTo>
                    <a:pt x="483" y="495"/>
                  </a:lnTo>
                  <a:lnTo>
                    <a:pt x="486" y="501"/>
                  </a:lnTo>
                  <a:lnTo>
                    <a:pt x="486" y="501"/>
                  </a:lnTo>
                  <a:lnTo>
                    <a:pt x="487" y="509"/>
                  </a:lnTo>
                  <a:lnTo>
                    <a:pt x="489" y="517"/>
                  </a:lnTo>
                  <a:lnTo>
                    <a:pt x="489" y="517"/>
                  </a:lnTo>
                  <a:lnTo>
                    <a:pt x="488" y="522"/>
                  </a:lnTo>
                  <a:lnTo>
                    <a:pt x="487" y="526"/>
                  </a:lnTo>
                  <a:lnTo>
                    <a:pt x="486" y="530"/>
                  </a:lnTo>
                  <a:lnTo>
                    <a:pt x="484" y="534"/>
                  </a:lnTo>
                  <a:lnTo>
                    <a:pt x="478" y="540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65" y="548"/>
                  </a:lnTo>
                  <a:lnTo>
                    <a:pt x="465" y="548"/>
                  </a:lnTo>
                  <a:lnTo>
                    <a:pt x="461" y="549"/>
                  </a:lnTo>
                  <a:lnTo>
                    <a:pt x="456" y="550"/>
                  </a:lnTo>
                  <a:lnTo>
                    <a:pt x="452" y="551"/>
                  </a:lnTo>
                  <a:lnTo>
                    <a:pt x="448" y="550"/>
                  </a:lnTo>
                  <a:lnTo>
                    <a:pt x="444" y="548"/>
                  </a:lnTo>
                  <a:lnTo>
                    <a:pt x="440" y="546"/>
                  </a:lnTo>
                  <a:lnTo>
                    <a:pt x="436" y="542"/>
                  </a:lnTo>
                  <a:lnTo>
                    <a:pt x="433" y="537"/>
                  </a:lnTo>
                  <a:lnTo>
                    <a:pt x="433" y="537"/>
                  </a:lnTo>
                  <a:lnTo>
                    <a:pt x="429" y="527"/>
                  </a:lnTo>
                  <a:lnTo>
                    <a:pt x="428" y="522"/>
                  </a:lnTo>
                  <a:lnTo>
                    <a:pt x="428" y="517"/>
                  </a:lnTo>
                  <a:lnTo>
                    <a:pt x="428" y="513"/>
                  </a:lnTo>
                  <a:lnTo>
                    <a:pt x="429" y="508"/>
                  </a:lnTo>
                  <a:lnTo>
                    <a:pt x="430" y="503"/>
                  </a:lnTo>
                  <a:lnTo>
                    <a:pt x="433" y="498"/>
                  </a:lnTo>
                  <a:lnTo>
                    <a:pt x="433" y="498"/>
                  </a:lnTo>
                  <a:close/>
                  <a:moveTo>
                    <a:pt x="483" y="866"/>
                  </a:moveTo>
                  <a:lnTo>
                    <a:pt x="483" y="866"/>
                  </a:lnTo>
                  <a:lnTo>
                    <a:pt x="471" y="867"/>
                  </a:lnTo>
                  <a:lnTo>
                    <a:pt x="471" y="867"/>
                  </a:lnTo>
                  <a:lnTo>
                    <a:pt x="467" y="868"/>
                  </a:lnTo>
                  <a:lnTo>
                    <a:pt x="462" y="869"/>
                  </a:lnTo>
                  <a:lnTo>
                    <a:pt x="458" y="871"/>
                  </a:lnTo>
                  <a:lnTo>
                    <a:pt x="454" y="873"/>
                  </a:lnTo>
                  <a:lnTo>
                    <a:pt x="451" y="876"/>
                  </a:lnTo>
                  <a:lnTo>
                    <a:pt x="447" y="880"/>
                  </a:lnTo>
                  <a:lnTo>
                    <a:pt x="445" y="883"/>
                  </a:lnTo>
                  <a:lnTo>
                    <a:pt x="443" y="887"/>
                  </a:lnTo>
                  <a:lnTo>
                    <a:pt x="443" y="887"/>
                  </a:lnTo>
                  <a:lnTo>
                    <a:pt x="441" y="897"/>
                  </a:lnTo>
                  <a:lnTo>
                    <a:pt x="441" y="907"/>
                  </a:lnTo>
                  <a:lnTo>
                    <a:pt x="442" y="917"/>
                  </a:lnTo>
                  <a:lnTo>
                    <a:pt x="446" y="926"/>
                  </a:lnTo>
                  <a:lnTo>
                    <a:pt x="446" y="926"/>
                  </a:lnTo>
                  <a:lnTo>
                    <a:pt x="450" y="931"/>
                  </a:lnTo>
                  <a:lnTo>
                    <a:pt x="453" y="935"/>
                  </a:lnTo>
                  <a:lnTo>
                    <a:pt x="457" y="938"/>
                  </a:lnTo>
                  <a:lnTo>
                    <a:pt x="461" y="941"/>
                  </a:lnTo>
                  <a:lnTo>
                    <a:pt x="466" y="942"/>
                  </a:lnTo>
                  <a:lnTo>
                    <a:pt x="471" y="943"/>
                  </a:lnTo>
                  <a:lnTo>
                    <a:pt x="476" y="943"/>
                  </a:lnTo>
                  <a:lnTo>
                    <a:pt x="482" y="941"/>
                  </a:lnTo>
                  <a:lnTo>
                    <a:pt x="482" y="941"/>
                  </a:lnTo>
                  <a:lnTo>
                    <a:pt x="492" y="938"/>
                  </a:lnTo>
                  <a:lnTo>
                    <a:pt x="492" y="938"/>
                  </a:lnTo>
                  <a:lnTo>
                    <a:pt x="496" y="937"/>
                  </a:lnTo>
                  <a:lnTo>
                    <a:pt x="500" y="935"/>
                  </a:lnTo>
                  <a:lnTo>
                    <a:pt x="503" y="933"/>
                  </a:lnTo>
                  <a:lnTo>
                    <a:pt x="506" y="930"/>
                  </a:lnTo>
                  <a:lnTo>
                    <a:pt x="510" y="923"/>
                  </a:lnTo>
                  <a:lnTo>
                    <a:pt x="512" y="914"/>
                  </a:lnTo>
                  <a:lnTo>
                    <a:pt x="512" y="914"/>
                  </a:lnTo>
                  <a:lnTo>
                    <a:pt x="513" y="906"/>
                  </a:lnTo>
                  <a:lnTo>
                    <a:pt x="513" y="906"/>
                  </a:lnTo>
                  <a:lnTo>
                    <a:pt x="513" y="899"/>
                  </a:lnTo>
                  <a:lnTo>
                    <a:pt x="512" y="893"/>
                  </a:lnTo>
                  <a:lnTo>
                    <a:pt x="510" y="887"/>
                  </a:lnTo>
                  <a:lnTo>
                    <a:pt x="507" y="881"/>
                  </a:lnTo>
                  <a:lnTo>
                    <a:pt x="507" y="881"/>
                  </a:lnTo>
                  <a:lnTo>
                    <a:pt x="503" y="875"/>
                  </a:lnTo>
                  <a:lnTo>
                    <a:pt x="498" y="870"/>
                  </a:lnTo>
                  <a:lnTo>
                    <a:pt x="495" y="868"/>
                  </a:lnTo>
                  <a:lnTo>
                    <a:pt x="491" y="867"/>
                  </a:lnTo>
                  <a:lnTo>
                    <a:pt x="487" y="866"/>
                  </a:lnTo>
                  <a:lnTo>
                    <a:pt x="483" y="866"/>
                  </a:lnTo>
                  <a:lnTo>
                    <a:pt x="483" y="866"/>
                  </a:lnTo>
                  <a:close/>
                  <a:moveTo>
                    <a:pt x="501" y="928"/>
                  </a:moveTo>
                  <a:lnTo>
                    <a:pt x="501" y="928"/>
                  </a:lnTo>
                  <a:lnTo>
                    <a:pt x="499" y="930"/>
                  </a:lnTo>
                  <a:lnTo>
                    <a:pt x="497" y="931"/>
                  </a:lnTo>
                  <a:lnTo>
                    <a:pt x="497" y="931"/>
                  </a:lnTo>
                  <a:lnTo>
                    <a:pt x="490" y="934"/>
                  </a:lnTo>
                  <a:lnTo>
                    <a:pt x="483" y="937"/>
                  </a:lnTo>
                  <a:lnTo>
                    <a:pt x="483" y="937"/>
                  </a:lnTo>
                  <a:lnTo>
                    <a:pt x="478" y="938"/>
                  </a:lnTo>
                  <a:lnTo>
                    <a:pt x="473" y="939"/>
                  </a:lnTo>
                  <a:lnTo>
                    <a:pt x="467" y="938"/>
                  </a:lnTo>
                  <a:lnTo>
                    <a:pt x="463" y="936"/>
                  </a:lnTo>
                  <a:lnTo>
                    <a:pt x="458" y="934"/>
                  </a:lnTo>
                  <a:lnTo>
                    <a:pt x="455" y="930"/>
                  </a:lnTo>
                  <a:lnTo>
                    <a:pt x="451" y="926"/>
                  </a:lnTo>
                  <a:lnTo>
                    <a:pt x="449" y="921"/>
                  </a:lnTo>
                  <a:lnTo>
                    <a:pt x="449" y="921"/>
                  </a:lnTo>
                  <a:lnTo>
                    <a:pt x="446" y="912"/>
                  </a:lnTo>
                  <a:lnTo>
                    <a:pt x="444" y="904"/>
                  </a:lnTo>
                  <a:lnTo>
                    <a:pt x="444" y="904"/>
                  </a:lnTo>
                  <a:lnTo>
                    <a:pt x="444" y="898"/>
                  </a:lnTo>
                  <a:lnTo>
                    <a:pt x="446" y="893"/>
                  </a:lnTo>
                  <a:lnTo>
                    <a:pt x="449" y="889"/>
                  </a:lnTo>
                  <a:lnTo>
                    <a:pt x="452" y="885"/>
                  </a:lnTo>
                  <a:lnTo>
                    <a:pt x="452" y="885"/>
                  </a:lnTo>
                  <a:lnTo>
                    <a:pt x="458" y="878"/>
                  </a:lnTo>
                  <a:lnTo>
                    <a:pt x="462" y="875"/>
                  </a:lnTo>
                  <a:lnTo>
                    <a:pt x="466" y="873"/>
                  </a:lnTo>
                  <a:lnTo>
                    <a:pt x="466" y="873"/>
                  </a:lnTo>
                  <a:lnTo>
                    <a:pt x="472" y="871"/>
                  </a:lnTo>
                  <a:lnTo>
                    <a:pt x="478" y="871"/>
                  </a:lnTo>
                  <a:lnTo>
                    <a:pt x="484" y="872"/>
                  </a:lnTo>
                  <a:lnTo>
                    <a:pt x="489" y="873"/>
                  </a:lnTo>
                  <a:lnTo>
                    <a:pt x="494" y="876"/>
                  </a:lnTo>
                  <a:lnTo>
                    <a:pt x="499" y="879"/>
                  </a:lnTo>
                  <a:lnTo>
                    <a:pt x="502" y="884"/>
                  </a:lnTo>
                  <a:lnTo>
                    <a:pt x="505" y="889"/>
                  </a:lnTo>
                  <a:lnTo>
                    <a:pt x="505" y="889"/>
                  </a:lnTo>
                  <a:lnTo>
                    <a:pt x="507" y="894"/>
                  </a:lnTo>
                  <a:lnTo>
                    <a:pt x="508" y="899"/>
                  </a:lnTo>
                  <a:lnTo>
                    <a:pt x="509" y="904"/>
                  </a:lnTo>
                  <a:lnTo>
                    <a:pt x="508" y="909"/>
                  </a:lnTo>
                  <a:lnTo>
                    <a:pt x="506" y="918"/>
                  </a:lnTo>
                  <a:lnTo>
                    <a:pt x="501" y="928"/>
                  </a:lnTo>
                  <a:lnTo>
                    <a:pt x="501" y="928"/>
                  </a:lnTo>
                  <a:close/>
                  <a:moveTo>
                    <a:pt x="273" y="0"/>
                  </a:moveTo>
                  <a:lnTo>
                    <a:pt x="273" y="0"/>
                  </a:lnTo>
                  <a:lnTo>
                    <a:pt x="269" y="3"/>
                  </a:lnTo>
                  <a:lnTo>
                    <a:pt x="265" y="8"/>
                  </a:lnTo>
                  <a:lnTo>
                    <a:pt x="265" y="8"/>
                  </a:lnTo>
                  <a:lnTo>
                    <a:pt x="262" y="13"/>
                  </a:lnTo>
                  <a:lnTo>
                    <a:pt x="260" y="19"/>
                  </a:lnTo>
                  <a:lnTo>
                    <a:pt x="259" y="25"/>
                  </a:lnTo>
                  <a:lnTo>
                    <a:pt x="258" y="32"/>
                  </a:lnTo>
                  <a:lnTo>
                    <a:pt x="258" y="32"/>
                  </a:lnTo>
                  <a:lnTo>
                    <a:pt x="258" y="36"/>
                  </a:lnTo>
                  <a:lnTo>
                    <a:pt x="258" y="40"/>
                  </a:lnTo>
                  <a:lnTo>
                    <a:pt x="261" y="48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69" y="63"/>
                  </a:lnTo>
                  <a:lnTo>
                    <a:pt x="269" y="63"/>
                  </a:lnTo>
                  <a:lnTo>
                    <a:pt x="271" y="62"/>
                  </a:lnTo>
                  <a:lnTo>
                    <a:pt x="271" y="62"/>
                  </a:lnTo>
                  <a:lnTo>
                    <a:pt x="274" y="58"/>
                  </a:lnTo>
                  <a:lnTo>
                    <a:pt x="276" y="54"/>
                  </a:lnTo>
                  <a:lnTo>
                    <a:pt x="277" y="49"/>
                  </a:lnTo>
                  <a:lnTo>
                    <a:pt x="276" y="44"/>
                  </a:lnTo>
                  <a:lnTo>
                    <a:pt x="276" y="44"/>
                  </a:lnTo>
                  <a:lnTo>
                    <a:pt x="274" y="36"/>
                  </a:lnTo>
                  <a:lnTo>
                    <a:pt x="273" y="29"/>
                  </a:lnTo>
                  <a:lnTo>
                    <a:pt x="274" y="22"/>
                  </a:lnTo>
                  <a:lnTo>
                    <a:pt x="277" y="15"/>
                  </a:lnTo>
                  <a:lnTo>
                    <a:pt x="277" y="15"/>
                  </a:lnTo>
                  <a:lnTo>
                    <a:pt x="278" y="12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78" y="7"/>
                  </a:lnTo>
                  <a:lnTo>
                    <a:pt x="278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3" y="0"/>
                  </a:lnTo>
                  <a:close/>
                  <a:moveTo>
                    <a:pt x="273" y="13"/>
                  </a:moveTo>
                  <a:lnTo>
                    <a:pt x="273" y="13"/>
                  </a:lnTo>
                  <a:lnTo>
                    <a:pt x="271" y="19"/>
                  </a:lnTo>
                  <a:lnTo>
                    <a:pt x="269" y="25"/>
                  </a:lnTo>
                  <a:lnTo>
                    <a:pt x="269" y="31"/>
                  </a:lnTo>
                  <a:lnTo>
                    <a:pt x="270" y="37"/>
                  </a:lnTo>
                  <a:lnTo>
                    <a:pt x="270" y="37"/>
                  </a:lnTo>
                  <a:lnTo>
                    <a:pt x="272" y="46"/>
                  </a:lnTo>
                  <a:lnTo>
                    <a:pt x="272" y="46"/>
                  </a:lnTo>
                  <a:lnTo>
                    <a:pt x="272" y="51"/>
                  </a:lnTo>
                  <a:lnTo>
                    <a:pt x="271" y="54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6" y="49"/>
                  </a:lnTo>
                  <a:lnTo>
                    <a:pt x="263" y="42"/>
                  </a:lnTo>
                  <a:lnTo>
                    <a:pt x="262" y="35"/>
                  </a:lnTo>
                  <a:lnTo>
                    <a:pt x="262" y="27"/>
                  </a:lnTo>
                  <a:lnTo>
                    <a:pt x="263" y="20"/>
                  </a:lnTo>
                  <a:lnTo>
                    <a:pt x="266" y="14"/>
                  </a:lnTo>
                  <a:lnTo>
                    <a:pt x="269" y="9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275" y="7"/>
                  </a:lnTo>
                  <a:lnTo>
                    <a:pt x="275" y="9"/>
                  </a:lnTo>
                  <a:lnTo>
                    <a:pt x="273" y="13"/>
                  </a:lnTo>
                  <a:lnTo>
                    <a:pt x="273" y="13"/>
                  </a:lnTo>
                  <a:close/>
                  <a:moveTo>
                    <a:pt x="211" y="1275"/>
                  </a:moveTo>
                  <a:lnTo>
                    <a:pt x="211" y="1275"/>
                  </a:lnTo>
                  <a:lnTo>
                    <a:pt x="208" y="1275"/>
                  </a:lnTo>
                  <a:lnTo>
                    <a:pt x="205" y="1275"/>
                  </a:lnTo>
                  <a:lnTo>
                    <a:pt x="204" y="1277"/>
                  </a:lnTo>
                  <a:lnTo>
                    <a:pt x="202" y="1280"/>
                  </a:lnTo>
                  <a:lnTo>
                    <a:pt x="202" y="1280"/>
                  </a:lnTo>
                  <a:lnTo>
                    <a:pt x="201" y="1287"/>
                  </a:lnTo>
                  <a:lnTo>
                    <a:pt x="201" y="1287"/>
                  </a:lnTo>
                  <a:lnTo>
                    <a:pt x="201" y="1290"/>
                  </a:lnTo>
                  <a:lnTo>
                    <a:pt x="201" y="1292"/>
                  </a:lnTo>
                  <a:lnTo>
                    <a:pt x="203" y="1294"/>
                  </a:lnTo>
                  <a:lnTo>
                    <a:pt x="206" y="1295"/>
                  </a:lnTo>
                  <a:lnTo>
                    <a:pt x="206" y="1295"/>
                  </a:lnTo>
                  <a:lnTo>
                    <a:pt x="228" y="1299"/>
                  </a:lnTo>
                  <a:lnTo>
                    <a:pt x="228" y="1299"/>
                  </a:lnTo>
                  <a:lnTo>
                    <a:pt x="243" y="1301"/>
                  </a:lnTo>
                  <a:lnTo>
                    <a:pt x="243" y="1301"/>
                  </a:lnTo>
                  <a:lnTo>
                    <a:pt x="247" y="1282"/>
                  </a:lnTo>
                  <a:lnTo>
                    <a:pt x="247" y="1282"/>
                  </a:lnTo>
                  <a:lnTo>
                    <a:pt x="223" y="1278"/>
                  </a:lnTo>
                  <a:lnTo>
                    <a:pt x="223" y="1278"/>
                  </a:lnTo>
                  <a:lnTo>
                    <a:pt x="211" y="1275"/>
                  </a:lnTo>
                  <a:lnTo>
                    <a:pt x="211" y="1275"/>
                  </a:lnTo>
                  <a:close/>
                  <a:moveTo>
                    <a:pt x="230" y="1295"/>
                  </a:moveTo>
                  <a:lnTo>
                    <a:pt x="230" y="1295"/>
                  </a:lnTo>
                  <a:lnTo>
                    <a:pt x="209" y="1292"/>
                  </a:lnTo>
                  <a:lnTo>
                    <a:pt x="209" y="1292"/>
                  </a:lnTo>
                  <a:lnTo>
                    <a:pt x="208" y="1290"/>
                  </a:lnTo>
                  <a:lnTo>
                    <a:pt x="208" y="1290"/>
                  </a:lnTo>
                  <a:lnTo>
                    <a:pt x="207" y="1284"/>
                  </a:lnTo>
                  <a:lnTo>
                    <a:pt x="207" y="1282"/>
                  </a:lnTo>
                  <a:lnTo>
                    <a:pt x="207" y="1281"/>
                  </a:lnTo>
                  <a:lnTo>
                    <a:pt x="209" y="1280"/>
                  </a:lnTo>
                  <a:lnTo>
                    <a:pt x="210" y="1280"/>
                  </a:lnTo>
                  <a:lnTo>
                    <a:pt x="216" y="1281"/>
                  </a:lnTo>
                  <a:lnTo>
                    <a:pt x="216" y="1281"/>
                  </a:lnTo>
                  <a:lnTo>
                    <a:pt x="240" y="1286"/>
                  </a:lnTo>
                  <a:lnTo>
                    <a:pt x="240" y="1286"/>
                  </a:lnTo>
                  <a:lnTo>
                    <a:pt x="240" y="1292"/>
                  </a:lnTo>
                  <a:lnTo>
                    <a:pt x="239" y="1295"/>
                  </a:lnTo>
                  <a:lnTo>
                    <a:pt x="236" y="1296"/>
                  </a:lnTo>
                  <a:lnTo>
                    <a:pt x="230" y="1295"/>
                  </a:lnTo>
                  <a:lnTo>
                    <a:pt x="230" y="1295"/>
                  </a:lnTo>
                  <a:close/>
                  <a:moveTo>
                    <a:pt x="185" y="1264"/>
                  </a:moveTo>
                  <a:lnTo>
                    <a:pt x="185" y="1264"/>
                  </a:lnTo>
                  <a:lnTo>
                    <a:pt x="182" y="1266"/>
                  </a:lnTo>
                  <a:lnTo>
                    <a:pt x="179" y="1269"/>
                  </a:lnTo>
                  <a:lnTo>
                    <a:pt x="177" y="1272"/>
                  </a:lnTo>
                  <a:lnTo>
                    <a:pt x="176" y="1276"/>
                  </a:lnTo>
                  <a:lnTo>
                    <a:pt x="176" y="1276"/>
                  </a:lnTo>
                  <a:lnTo>
                    <a:pt x="177" y="1286"/>
                  </a:lnTo>
                  <a:lnTo>
                    <a:pt x="177" y="1286"/>
                  </a:lnTo>
                  <a:lnTo>
                    <a:pt x="179" y="1290"/>
                  </a:lnTo>
                  <a:lnTo>
                    <a:pt x="182" y="1292"/>
                  </a:lnTo>
                  <a:lnTo>
                    <a:pt x="186" y="1294"/>
                  </a:lnTo>
                  <a:lnTo>
                    <a:pt x="189" y="1293"/>
                  </a:lnTo>
                  <a:lnTo>
                    <a:pt x="189" y="1293"/>
                  </a:lnTo>
                  <a:lnTo>
                    <a:pt x="194" y="1290"/>
                  </a:lnTo>
                  <a:lnTo>
                    <a:pt x="198" y="1285"/>
                  </a:lnTo>
                  <a:lnTo>
                    <a:pt x="199" y="1279"/>
                  </a:lnTo>
                  <a:lnTo>
                    <a:pt x="198" y="1273"/>
                  </a:lnTo>
                  <a:lnTo>
                    <a:pt x="198" y="1273"/>
                  </a:lnTo>
                  <a:lnTo>
                    <a:pt x="196" y="1269"/>
                  </a:lnTo>
                  <a:lnTo>
                    <a:pt x="193" y="1266"/>
                  </a:lnTo>
                  <a:lnTo>
                    <a:pt x="190" y="1264"/>
                  </a:lnTo>
                  <a:lnTo>
                    <a:pt x="185" y="1264"/>
                  </a:lnTo>
                  <a:lnTo>
                    <a:pt x="185" y="1264"/>
                  </a:lnTo>
                  <a:close/>
                  <a:moveTo>
                    <a:pt x="189" y="1288"/>
                  </a:moveTo>
                  <a:lnTo>
                    <a:pt x="189" y="1288"/>
                  </a:lnTo>
                  <a:lnTo>
                    <a:pt x="186" y="1288"/>
                  </a:lnTo>
                  <a:lnTo>
                    <a:pt x="183" y="1287"/>
                  </a:lnTo>
                  <a:lnTo>
                    <a:pt x="183" y="1287"/>
                  </a:lnTo>
                  <a:lnTo>
                    <a:pt x="182" y="1284"/>
                  </a:lnTo>
                  <a:lnTo>
                    <a:pt x="181" y="1279"/>
                  </a:lnTo>
                  <a:lnTo>
                    <a:pt x="182" y="1275"/>
                  </a:lnTo>
                  <a:lnTo>
                    <a:pt x="183" y="1272"/>
                  </a:lnTo>
                  <a:lnTo>
                    <a:pt x="183" y="1272"/>
                  </a:lnTo>
                  <a:lnTo>
                    <a:pt x="187" y="1270"/>
                  </a:lnTo>
                  <a:lnTo>
                    <a:pt x="190" y="1269"/>
                  </a:lnTo>
                  <a:lnTo>
                    <a:pt x="190" y="1269"/>
                  </a:lnTo>
                  <a:lnTo>
                    <a:pt x="191" y="1270"/>
                  </a:lnTo>
                  <a:lnTo>
                    <a:pt x="192" y="1271"/>
                  </a:lnTo>
                  <a:lnTo>
                    <a:pt x="194" y="1275"/>
                  </a:lnTo>
                  <a:lnTo>
                    <a:pt x="194" y="1275"/>
                  </a:lnTo>
                  <a:lnTo>
                    <a:pt x="195" y="1278"/>
                  </a:lnTo>
                  <a:lnTo>
                    <a:pt x="195" y="1278"/>
                  </a:lnTo>
                  <a:lnTo>
                    <a:pt x="194" y="1281"/>
                  </a:lnTo>
                  <a:lnTo>
                    <a:pt x="193" y="1284"/>
                  </a:lnTo>
                  <a:lnTo>
                    <a:pt x="191" y="1286"/>
                  </a:lnTo>
                  <a:lnTo>
                    <a:pt x="189" y="1288"/>
                  </a:lnTo>
                  <a:lnTo>
                    <a:pt x="189" y="1288"/>
                  </a:lnTo>
                  <a:close/>
                  <a:moveTo>
                    <a:pt x="259" y="1278"/>
                  </a:moveTo>
                  <a:lnTo>
                    <a:pt x="259" y="1278"/>
                  </a:lnTo>
                  <a:lnTo>
                    <a:pt x="256" y="1280"/>
                  </a:lnTo>
                  <a:lnTo>
                    <a:pt x="254" y="1282"/>
                  </a:lnTo>
                  <a:lnTo>
                    <a:pt x="252" y="1286"/>
                  </a:lnTo>
                  <a:lnTo>
                    <a:pt x="252" y="1289"/>
                  </a:lnTo>
                  <a:lnTo>
                    <a:pt x="251" y="1293"/>
                  </a:lnTo>
                  <a:lnTo>
                    <a:pt x="252" y="1296"/>
                  </a:lnTo>
                  <a:lnTo>
                    <a:pt x="254" y="1299"/>
                  </a:lnTo>
                  <a:lnTo>
                    <a:pt x="256" y="1302"/>
                  </a:lnTo>
                  <a:lnTo>
                    <a:pt x="256" y="1302"/>
                  </a:lnTo>
                  <a:lnTo>
                    <a:pt x="258" y="1304"/>
                  </a:lnTo>
                  <a:lnTo>
                    <a:pt x="261" y="1304"/>
                  </a:lnTo>
                  <a:lnTo>
                    <a:pt x="261" y="1304"/>
                  </a:lnTo>
                  <a:lnTo>
                    <a:pt x="264" y="1304"/>
                  </a:lnTo>
                  <a:lnTo>
                    <a:pt x="267" y="1303"/>
                  </a:lnTo>
                  <a:lnTo>
                    <a:pt x="269" y="1302"/>
                  </a:lnTo>
                  <a:lnTo>
                    <a:pt x="271" y="1300"/>
                  </a:lnTo>
                  <a:lnTo>
                    <a:pt x="273" y="1298"/>
                  </a:lnTo>
                  <a:lnTo>
                    <a:pt x="274" y="1295"/>
                  </a:lnTo>
                  <a:lnTo>
                    <a:pt x="275" y="1288"/>
                  </a:lnTo>
                  <a:lnTo>
                    <a:pt x="275" y="1288"/>
                  </a:lnTo>
                  <a:lnTo>
                    <a:pt x="275" y="1284"/>
                  </a:lnTo>
                  <a:lnTo>
                    <a:pt x="275" y="1284"/>
                  </a:lnTo>
                  <a:lnTo>
                    <a:pt x="274" y="1282"/>
                  </a:lnTo>
                  <a:lnTo>
                    <a:pt x="272" y="1280"/>
                  </a:lnTo>
                  <a:lnTo>
                    <a:pt x="269" y="1277"/>
                  </a:lnTo>
                  <a:lnTo>
                    <a:pt x="264" y="1276"/>
                  </a:lnTo>
                  <a:lnTo>
                    <a:pt x="261" y="1276"/>
                  </a:lnTo>
                  <a:lnTo>
                    <a:pt x="259" y="1278"/>
                  </a:lnTo>
                  <a:lnTo>
                    <a:pt x="259" y="1278"/>
                  </a:lnTo>
                  <a:close/>
                  <a:moveTo>
                    <a:pt x="270" y="1293"/>
                  </a:moveTo>
                  <a:lnTo>
                    <a:pt x="270" y="1293"/>
                  </a:lnTo>
                  <a:lnTo>
                    <a:pt x="269" y="1296"/>
                  </a:lnTo>
                  <a:lnTo>
                    <a:pt x="267" y="1298"/>
                  </a:lnTo>
                  <a:lnTo>
                    <a:pt x="264" y="1299"/>
                  </a:lnTo>
                  <a:lnTo>
                    <a:pt x="261" y="1299"/>
                  </a:lnTo>
                  <a:lnTo>
                    <a:pt x="261" y="1299"/>
                  </a:lnTo>
                  <a:lnTo>
                    <a:pt x="258" y="1298"/>
                  </a:lnTo>
                  <a:lnTo>
                    <a:pt x="257" y="1297"/>
                  </a:lnTo>
                  <a:lnTo>
                    <a:pt x="256" y="1292"/>
                  </a:lnTo>
                  <a:lnTo>
                    <a:pt x="256" y="1292"/>
                  </a:lnTo>
                  <a:lnTo>
                    <a:pt x="256" y="1287"/>
                  </a:lnTo>
                  <a:lnTo>
                    <a:pt x="257" y="1284"/>
                  </a:lnTo>
                  <a:lnTo>
                    <a:pt x="260" y="1281"/>
                  </a:lnTo>
                  <a:lnTo>
                    <a:pt x="265" y="1279"/>
                  </a:lnTo>
                  <a:lnTo>
                    <a:pt x="265" y="1279"/>
                  </a:lnTo>
                  <a:lnTo>
                    <a:pt x="268" y="1282"/>
                  </a:lnTo>
                  <a:lnTo>
                    <a:pt x="270" y="1285"/>
                  </a:lnTo>
                  <a:lnTo>
                    <a:pt x="270" y="1289"/>
                  </a:lnTo>
                  <a:lnTo>
                    <a:pt x="270" y="1293"/>
                  </a:lnTo>
                  <a:lnTo>
                    <a:pt x="270" y="1293"/>
                  </a:lnTo>
                  <a:close/>
                  <a:moveTo>
                    <a:pt x="62" y="629"/>
                  </a:moveTo>
                  <a:lnTo>
                    <a:pt x="62" y="629"/>
                  </a:lnTo>
                  <a:lnTo>
                    <a:pt x="67" y="637"/>
                  </a:lnTo>
                  <a:lnTo>
                    <a:pt x="67" y="637"/>
                  </a:lnTo>
                  <a:lnTo>
                    <a:pt x="60" y="646"/>
                  </a:lnTo>
                  <a:lnTo>
                    <a:pt x="60" y="646"/>
                  </a:lnTo>
                  <a:lnTo>
                    <a:pt x="53" y="653"/>
                  </a:lnTo>
                  <a:lnTo>
                    <a:pt x="46" y="658"/>
                  </a:lnTo>
                  <a:lnTo>
                    <a:pt x="37" y="661"/>
                  </a:lnTo>
                  <a:lnTo>
                    <a:pt x="28" y="662"/>
                  </a:lnTo>
                  <a:lnTo>
                    <a:pt x="28" y="662"/>
                  </a:lnTo>
                  <a:lnTo>
                    <a:pt x="24" y="662"/>
                  </a:lnTo>
                  <a:lnTo>
                    <a:pt x="20" y="661"/>
                  </a:lnTo>
                  <a:lnTo>
                    <a:pt x="13" y="657"/>
                  </a:lnTo>
                  <a:lnTo>
                    <a:pt x="7" y="652"/>
                  </a:lnTo>
                  <a:lnTo>
                    <a:pt x="4" y="649"/>
                  </a:lnTo>
                  <a:lnTo>
                    <a:pt x="3" y="645"/>
                  </a:lnTo>
                  <a:lnTo>
                    <a:pt x="3" y="645"/>
                  </a:lnTo>
                  <a:lnTo>
                    <a:pt x="1" y="642"/>
                  </a:lnTo>
                  <a:lnTo>
                    <a:pt x="0" y="639"/>
                  </a:lnTo>
                  <a:lnTo>
                    <a:pt x="0" y="639"/>
                  </a:lnTo>
                  <a:lnTo>
                    <a:pt x="1" y="635"/>
                  </a:lnTo>
                  <a:lnTo>
                    <a:pt x="2" y="632"/>
                  </a:lnTo>
                  <a:lnTo>
                    <a:pt x="2" y="632"/>
                  </a:lnTo>
                  <a:lnTo>
                    <a:pt x="4" y="631"/>
                  </a:lnTo>
                  <a:lnTo>
                    <a:pt x="5" y="631"/>
                  </a:lnTo>
                  <a:lnTo>
                    <a:pt x="6" y="632"/>
                  </a:lnTo>
                  <a:lnTo>
                    <a:pt x="7" y="634"/>
                  </a:lnTo>
                  <a:lnTo>
                    <a:pt x="7" y="634"/>
                  </a:lnTo>
                  <a:lnTo>
                    <a:pt x="7" y="636"/>
                  </a:lnTo>
                  <a:lnTo>
                    <a:pt x="7" y="636"/>
                  </a:lnTo>
                  <a:lnTo>
                    <a:pt x="8" y="641"/>
                  </a:lnTo>
                  <a:lnTo>
                    <a:pt x="9" y="645"/>
                  </a:lnTo>
                  <a:lnTo>
                    <a:pt x="10" y="648"/>
                  </a:lnTo>
                  <a:lnTo>
                    <a:pt x="13" y="651"/>
                  </a:lnTo>
                  <a:lnTo>
                    <a:pt x="15" y="653"/>
                  </a:lnTo>
                  <a:lnTo>
                    <a:pt x="19" y="655"/>
                  </a:lnTo>
                  <a:lnTo>
                    <a:pt x="23" y="656"/>
                  </a:lnTo>
                  <a:lnTo>
                    <a:pt x="27" y="657"/>
                  </a:lnTo>
                  <a:lnTo>
                    <a:pt x="27" y="657"/>
                  </a:lnTo>
                  <a:lnTo>
                    <a:pt x="36" y="656"/>
                  </a:lnTo>
                  <a:lnTo>
                    <a:pt x="44" y="652"/>
                  </a:lnTo>
                  <a:lnTo>
                    <a:pt x="52" y="648"/>
                  </a:lnTo>
                  <a:lnTo>
                    <a:pt x="58" y="641"/>
                  </a:lnTo>
                  <a:lnTo>
                    <a:pt x="58" y="641"/>
                  </a:lnTo>
                  <a:lnTo>
                    <a:pt x="59" y="639"/>
                  </a:lnTo>
                  <a:lnTo>
                    <a:pt x="60" y="636"/>
                  </a:lnTo>
                  <a:lnTo>
                    <a:pt x="62" y="629"/>
                  </a:lnTo>
                  <a:lnTo>
                    <a:pt x="62" y="629"/>
                  </a:lnTo>
                  <a:close/>
                  <a:moveTo>
                    <a:pt x="0" y="610"/>
                  </a:moveTo>
                  <a:lnTo>
                    <a:pt x="0" y="610"/>
                  </a:lnTo>
                  <a:lnTo>
                    <a:pt x="0" y="606"/>
                  </a:lnTo>
                  <a:lnTo>
                    <a:pt x="2" y="604"/>
                  </a:lnTo>
                  <a:lnTo>
                    <a:pt x="6" y="602"/>
                  </a:lnTo>
                  <a:lnTo>
                    <a:pt x="11" y="601"/>
                  </a:lnTo>
                  <a:lnTo>
                    <a:pt x="11" y="601"/>
                  </a:lnTo>
                  <a:lnTo>
                    <a:pt x="15" y="602"/>
                  </a:lnTo>
                  <a:lnTo>
                    <a:pt x="18" y="604"/>
                  </a:lnTo>
                  <a:lnTo>
                    <a:pt x="20" y="606"/>
                  </a:lnTo>
                  <a:lnTo>
                    <a:pt x="20" y="610"/>
                  </a:lnTo>
                  <a:lnTo>
                    <a:pt x="20" y="610"/>
                  </a:lnTo>
                  <a:lnTo>
                    <a:pt x="19" y="614"/>
                  </a:lnTo>
                  <a:lnTo>
                    <a:pt x="17" y="618"/>
                  </a:lnTo>
                  <a:lnTo>
                    <a:pt x="14" y="620"/>
                  </a:lnTo>
                  <a:lnTo>
                    <a:pt x="10" y="620"/>
                  </a:lnTo>
                  <a:lnTo>
                    <a:pt x="10" y="620"/>
                  </a:lnTo>
                  <a:lnTo>
                    <a:pt x="6" y="620"/>
                  </a:lnTo>
                  <a:lnTo>
                    <a:pt x="3" y="618"/>
                  </a:lnTo>
                  <a:lnTo>
                    <a:pt x="1" y="614"/>
                  </a:lnTo>
                  <a:lnTo>
                    <a:pt x="0" y="610"/>
                  </a:lnTo>
                  <a:lnTo>
                    <a:pt x="0" y="610"/>
                  </a:lnTo>
                  <a:close/>
                  <a:moveTo>
                    <a:pt x="573" y="253"/>
                  </a:moveTo>
                  <a:lnTo>
                    <a:pt x="573" y="253"/>
                  </a:lnTo>
                  <a:lnTo>
                    <a:pt x="577" y="259"/>
                  </a:lnTo>
                  <a:lnTo>
                    <a:pt x="580" y="265"/>
                  </a:lnTo>
                  <a:lnTo>
                    <a:pt x="582" y="270"/>
                  </a:lnTo>
                  <a:lnTo>
                    <a:pt x="583" y="276"/>
                  </a:lnTo>
                  <a:lnTo>
                    <a:pt x="583" y="276"/>
                  </a:lnTo>
                  <a:lnTo>
                    <a:pt x="581" y="277"/>
                  </a:lnTo>
                  <a:lnTo>
                    <a:pt x="581" y="277"/>
                  </a:lnTo>
                  <a:lnTo>
                    <a:pt x="578" y="273"/>
                  </a:lnTo>
                  <a:lnTo>
                    <a:pt x="575" y="267"/>
                  </a:lnTo>
                  <a:lnTo>
                    <a:pt x="573" y="260"/>
                  </a:lnTo>
                  <a:lnTo>
                    <a:pt x="573" y="253"/>
                  </a:lnTo>
                  <a:lnTo>
                    <a:pt x="573" y="253"/>
                  </a:lnTo>
                  <a:close/>
                  <a:moveTo>
                    <a:pt x="583" y="277"/>
                  </a:moveTo>
                  <a:lnTo>
                    <a:pt x="583" y="277"/>
                  </a:lnTo>
                  <a:lnTo>
                    <a:pt x="583" y="276"/>
                  </a:lnTo>
                  <a:lnTo>
                    <a:pt x="583" y="276"/>
                  </a:lnTo>
                  <a:lnTo>
                    <a:pt x="583" y="276"/>
                  </a:lnTo>
                  <a:lnTo>
                    <a:pt x="583" y="276"/>
                  </a:lnTo>
                  <a:lnTo>
                    <a:pt x="583" y="277"/>
                  </a:lnTo>
                  <a:lnTo>
                    <a:pt x="583" y="277"/>
                  </a:lnTo>
                  <a:close/>
                  <a:moveTo>
                    <a:pt x="641" y="634"/>
                  </a:moveTo>
                  <a:lnTo>
                    <a:pt x="641" y="634"/>
                  </a:lnTo>
                  <a:lnTo>
                    <a:pt x="638" y="636"/>
                  </a:lnTo>
                  <a:lnTo>
                    <a:pt x="635" y="635"/>
                  </a:lnTo>
                  <a:lnTo>
                    <a:pt x="632" y="635"/>
                  </a:lnTo>
                  <a:lnTo>
                    <a:pt x="629" y="635"/>
                  </a:lnTo>
                  <a:lnTo>
                    <a:pt x="629" y="635"/>
                  </a:lnTo>
                  <a:lnTo>
                    <a:pt x="632" y="632"/>
                  </a:lnTo>
                  <a:lnTo>
                    <a:pt x="635" y="631"/>
                  </a:lnTo>
                  <a:lnTo>
                    <a:pt x="637" y="632"/>
                  </a:lnTo>
                  <a:lnTo>
                    <a:pt x="641" y="634"/>
                  </a:lnTo>
                  <a:lnTo>
                    <a:pt x="641" y="634"/>
                  </a:lnTo>
                  <a:close/>
                  <a:moveTo>
                    <a:pt x="317" y="1322"/>
                  </a:moveTo>
                  <a:lnTo>
                    <a:pt x="317" y="1322"/>
                  </a:lnTo>
                  <a:lnTo>
                    <a:pt x="315" y="1325"/>
                  </a:lnTo>
                  <a:lnTo>
                    <a:pt x="313" y="1329"/>
                  </a:lnTo>
                  <a:lnTo>
                    <a:pt x="313" y="1334"/>
                  </a:lnTo>
                  <a:lnTo>
                    <a:pt x="313" y="1338"/>
                  </a:lnTo>
                  <a:lnTo>
                    <a:pt x="313" y="1338"/>
                  </a:lnTo>
                  <a:lnTo>
                    <a:pt x="314" y="1341"/>
                  </a:lnTo>
                  <a:lnTo>
                    <a:pt x="315" y="1344"/>
                  </a:lnTo>
                  <a:lnTo>
                    <a:pt x="318" y="1346"/>
                  </a:lnTo>
                  <a:lnTo>
                    <a:pt x="321" y="1348"/>
                  </a:lnTo>
                  <a:lnTo>
                    <a:pt x="321" y="1348"/>
                  </a:lnTo>
                  <a:lnTo>
                    <a:pt x="324" y="1349"/>
                  </a:lnTo>
                  <a:lnTo>
                    <a:pt x="328" y="1348"/>
                  </a:lnTo>
                  <a:lnTo>
                    <a:pt x="330" y="1347"/>
                  </a:lnTo>
                  <a:lnTo>
                    <a:pt x="333" y="1345"/>
                  </a:lnTo>
                  <a:lnTo>
                    <a:pt x="333" y="1345"/>
                  </a:lnTo>
                  <a:lnTo>
                    <a:pt x="334" y="1342"/>
                  </a:lnTo>
                  <a:lnTo>
                    <a:pt x="335" y="1339"/>
                  </a:lnTo>
                  <a:lnTo>
                    <a:pt x="337" y="1333"/>
                  </a:lnTo>
                  <a:lnTo>
                    <a:pt x="337" y="1333"/>
                  </a:lnTo>
                  <a:lnTo>
                    <a:pt x="336" y="1327"/>
                  </a:lnTo>
                  <a:lnTo>
                    <a:pt x="334" y="1323"/>
                  </a:lnTo>
                  <a:lnTo>
                    <a:pt x="334" y="1323"/>
                  </a:lnTo>
                  <a:lnTo>
                    <a:pt x="332" y="1320"/>
                  </a:lnTo>
                  <a:lnTo>
                    <a:pt x="330" y="1319"/>
                  </a:lnTo>
                  <a:lnTo>
                    <a:pt x="328" y="1317"/>
                  </a:lnTo>
                  <a:lnTo>
                    <a:pt x="326" y="1317"/>
                  </a:lnTo>
                  <a:lnTo>
                    <a:pt x="323" y="1317"/>
                  </a:lnTo>
                  <a:lnTo>
                    <a:pt x="321" y="1318"/>
                  </a:lnTo>
                  <a:lnTo>
                    <a:pt x="318" y="1320"/>
                  </a:lnTo>
                  <a:lnTo>
                    <a:pt x="317" y="1322"/>
                  </a:lnTo>
                  <a:lnTo>
                    <a:pt x="317" y="1322"/>
                  </a:lnTo>
                  <a:close/>
                  <a:moveTo>
                    <a:pt x="330" y="1338"/>
                  </a:moveTo>
                  <a:lnTo>
                    <a:pt x="330" y="1338"/>
                  </a:lnTo>
                  <a:lnTo>
                    <a:pt x="329" y="1340"/>
                  </a:lnTo>
                  <a:lnTo>
                    <a:pt x="326" y="1342"/>
                  </a:lnTo>
                  <a:lnTo>
                    <a:pt x="326" y="1342"/>
                  </a:lnTo>
                  <a:lnTo>
                    <a:pt x="325" y="1343"/>
                  </a:lnTo>
                  <a:lnTo>
                    <a:pt x="323" y="1343"/>
                  </a:lnTo>
                  <a:lnTo>
                    <a:pt x="321" y="1342"/>
                  </a:lnTo>
                  <a:lnTo>
                    <a:pt x="320" y="1340"/>
                  </a:lnTo>
                  <a:lnTo>
                    <a:pt x="320" y="1340"/>
                  </a:lnTo>
                  <a:lnTo>
                    <a:pt x="318" y="1336"/>
                  </a:lnTo>
                  <a:lnTo>
                    <a:pt x="318" y="1331"/>
                  </a:lnTo>
                  <a:lnTo>
                    <a:pt x="319" y="1326"/>
                  </a:lnTo>
                  <a:lnTo>
                    <a:pt x="322" y="1323"/>
                  </a:lnTo>
                  <a:lnTo>
                    <a:pt x="322" y="1323"/>
                  </a:lnTo>
                  <a:lnTo>
                    <a:pt x="324" y="1322"/>
                  </a:lnTo>
                  <a:lnTo>
                    <a:pt x="326" y="1322"/>
                  </a:lnTo>
                  <a:lnTo>
                    <a:pt x="328" y="1323"/>
                  </a:lnTo>
                  <a:lnTo>
                    <a:pt x="330" y="1325"/>
                  </a:lnTo>
                  <a:lnTo>
                    <a:pt x="330" y="1325"/>
                  </a:lnTo>
                  <a:lnTo>
                    <a:pt x="331" y="1329"/>
                  </a:lnTo>
                  <a:lnTo>
                    <a:pt x="331" y="1332"/>
                  </a:lnTo>
                  <a:lnTo>
                    <a:pt x="331" y="1332"/>
                  </a:lnTo>
                  <a:lnTo>
                    <a:pt x="331" y="1333"/>
                  </a:lnTo>
                  <a:lnTo>
                    <a:pt x="331" y="1333"/>
                  </a:lnTo>
                  <a:lnTo>
                    <a:pt x="331" y="1335"/>
                  </a:lnTo>
                  <a:lnTo>
                    <a:pt x="330" y="1338"/>
                  </a:lnTo>
                  <a:lnTo>
                    <a:pt x="330" y="1338"/>
                  </a:lnTo>
                  <a:close/>
                  <a:moveTo>
                    <a:pt x="399" y="1291"/>
                  </a:moveTo>
                  <a:lnTo>
                    <a:pt x="399" y="1291"/>
                  </a:lnTo>
                  <a:lnTo>
                    <a:pt x="397" y="1297"/>
                  </a:lnTo>
                  <a:lnTo>
                    <a:pt x="395" y="1303"/>
                  </a:lnTo>
                  <a:lnTo>
                    <a:pt x="395" y="1303"/>
                  </a:lnTo>
                  <a:lnTo>
                    <a:pt x="396" y="1307"/>
                  </a:lnTo>
                  <a:lnTo>
                    <a:pt x="397" y="1310"/>
                  </a:lnTo>
                  <a:lnTo>
                    <a:pt x="399" y="1313"/>
                  </a:lnTo>
                  <a:lnTo>
                    <a:pt x="402" y="1316"/>
                  </a:lnTo>
                  <a:lnTo>
                    <a:pt x="402" y="1316"/>
                  </a:lnTo>
                  <a:lnTo>
                    <a:pt x="405" y="1317"/>
                  </a:lnTo>
                  <a:lnTo>
                    <a:pt x="408" y="1317"/>
                  </a:lnTo>
                  <a:lnTo>
                    <a:pt x="411" y="1316"/>
                  </a:lnTo>
                  <a:lnTo>
                    <a:pt x="413" y="1314"/>
                  </a:lnTo>
                  <a:lnTo>
                    <a:pt x="413" y="1314"/>
                  </a:lnTo>
                  <a:lnTo>
                    <a:pt x="416" y="1310"/>
                  </a:lnTo>
                  <a:lnTo>
                    <a:pt x="418" y="1304"/>
                  </a:lnTo>
                  <a:lnTo>
                    <a:pt x="418" y="1298"/>
                  </a:lnTo>
                  <a:lnTo>
                    <a:pt x="417" y="1292"/>
                  </a:lnTo>
                  <a:lnTo>
                    <a:pt x="417" y="1292"/>
                  </a:lnTo>
                  <a:lnTo>
                    <a:pt x="415" y="1290"/>
                  </a:lnTo>
                  <a:lnTo>
                    <a:pt x="413" y="1288"/>
                  </a:lnTo>
                  <a:lnTo>
                    <a:pt x="411" y="1287"/>
                  </a:lnTo>
                  <a:lnTo>
                    <a:pt x="408" y="1286"/>
                  </a:lnTo>
                  <a:lnTo>
                    <a:pt x="406" y="1287"/>
                  </a:lnTo>
                  <a:lnTo>
                    <a:pt x="403" y="1287"/>
                  </a:lnTo>
                  <a:lnTo>
                    <a:pt x="401" y="1289"/>
                  </a:lnTo>
                  <a:lnTo>
                    <a:pt x="399" y="1291"/>
                  </a:lnTo>
                  <a:lnTo>
                    <a:pt x="399" y="1291"/>
                  </a:lnTo>
                  <a:close/>
                  <a:moveTo>
                    <a:pt x="411" y="1308"/>
                  </a:moveTo>
                  <a:lnTo>
                    <a:pt x="411" y="1308"/>
                  </a:lnTo>
                  <a:lnTo>
                    <a:pt x="409" y="1310"/>
                  </a:lnTo>
                  <a:lnTo>
                    <a:pt x="407" y="1311"/>
                  </a:lnTo>
                  <a:lnTo>
                    <a:pt x="407" y="1311"/>
                  </a:lnTo>
                  <a:lnTo>
                    <a:pt x="404" y="1310"/>
                  </a:lnTo>
                  <a:lnTo>
                    <a:pt x="402" y="1307"/>
                  </a:lnTo>
                  <a:lnTo>
                    <a:pt x="402" y="1307"/>
                  </a:lnTo>
                  <a:lnTo>
                    <a:pt x="401" y="1303"/>
                  </a:lnTo>
                  <a:lnTo>
                    <a:pt x="402" y="1298"/>
                  </a:lnTo>
                  <a:lnTo>
                    <a:pt x="404" y="1294"/>
                  </a:lnTo>
                  <a:lnTo>
                    <a:pt x="409" y="1290"/>
                  </a:lnTo>
                  <a:lnTo>
                    <a:pt x="409" y="1290"/>
                  </a:lnTo>
                  <a:lnTo>
                    <a:pt x="412" y="1295"/>
                  </a:lnTo>
                  <a:lnTo>
                    <a:pt x="413" y="1299"/>
                  </a:lnTo>
                  <a:lnTo>
                    <a:pt x="413" y="1304"/>
                  </a:lnTo>
                  <a:lnTo>
                    <a:pt x="411" y="1308"/>
                  </a:lnTo>
                  <a:lnTo>
                    <a:pt x="411" y="1308"/>
                  </a:lnTo>
                  <a:close/>
                  <a:moveTo>
                    <a:pt x="649" y="1063"/>
                  </a:moveTo>
                  <a:lnTo>
                    <a:pt x="649" y="1063"/>
                  </a:lnTo>
                  <a:lnTo>
                    <a:pt x="650" y="1065"/>
                  </a:lnTo>
                  <a:lnTo>
                    <a:pt x="649" y="1068"/>
                  </a:lnTo>
                  <a:lnTo>
                    <a:pt x="647" y="1070"/>
                  </a:lnTo>
                  <a:lnTo>
                    <a:pt x="644" y="1072"/>
                  </a:lnTo>
                  <a:lnTo>
                    <a:pt x="644" y="1072"/>
                  </a:lnTo>
                  <a:lnTo>
                    <a:pt x="644" y="1062"/>
                  </a:lnTo>
                  <a:lnTo>
                    <a:pt x="644" y="1062"/>
                  </a:lnTo>
                  <a:lnTo>
                    <a:pt x="645" y="1061"/>
                  </a:lnTo>
                  <a:lnTo>
                    <a:pt x="646" y="1060"/>
                  </a:lnTo>
                  <a:lnTo>
                    <a:pt x="646" y="1060"/>
                  </a:lnTo>
                  <a:lnTo>
                    <a:pt x="648" y="1061"/>
                  </a:lnTo>
                  <a:lnTo>
                    <a:pt x="649" y="1063"/>
                  </a:lnTo>
                  <a:lnTo>
                    <a:pt x="649" y="1063"/>
                  </a:lnTo>
                  <a:close/>
                  <a:moveTo>
                    <a:pt x="679" y="1120"/>
                  </a:moveTo>
                  <a:lnTo>
                    <a:pt x="679" y="1120"/>
                  </a:lnTo>
                  <a:lnTo>
                    <a:pt x="677" y="1120"/>
                  </a:lnTo>
                  <a:lnTo>
                    <a:pt x="676" y="1120"/>
                  </a:lnTo>
                  <a:lnTo>
                    <a:pt x="676" y="1120"/>
                  </a:lnTo>
                  <a:lnTo>
                    <a:pt x="674" y="1118"/>
                  </a:lnTo>
                  <a:lnTo>
                    <a:pt x="674" y="1116"/>
                  </a:lnTo>
                  <a:lnTo>
                    <a:pt x="676" y="1112"/>
                  </a:lnTo>
                  <a:lnTo>
                    <a:pt x="676" y="1112"/>
                  </a:lnTo>
                  <a:lnTo>
                    <a:pt x="679" y="1114"/>
                  </a:lnTo>
                  <a:lnTo>
                    <a:pt x="680" y="1116"/>
                  </a:lnTo>
                  <a:lnTo>
                    <a:pt x="680" y="1118"/>
                  </a:lnTo>
                  <a:lnTo>
                    <a:pt x="679" y="1120"/>
                  </a:lnTo>
                  <a:lnTo>
                    <a:pt x="679" y="1120"/>
                  </a:lnTo>
                  <a:close/>
                  <a:moveTo>
                    <a:pt x="699" y="1097"/>
                  </a:moveTo>
                  <a:lnTo>
                    <a:pt x="699" y="1097"/>
                  </a:lnTo>
                  <a:lnTo>
                    <a:pt x="697" y="1099"/>
                  </a:lnTo>
                  <a:lnTo>
                    <a:pt x="694" y="1101"/>
                  </a:lnTo>
                  <a:lnTo>
                    <a:pt x="694" y="1101"/>
                  </a:lnTo>
                  <a:lnTo>
                    <a:pt x="693" y="1100"/>
                  </a:lnTo>
                  <a:lnTo>
                    <a:pt x="693" y="1100"/>
                  </a:lnTo>
                  <a:lnTo>
                    <a:pt x="693" y="1097"/>
                  </a:lnTo>
                  <a:lnTo>
                    <a:pt x="693" y="1094"/>
                  </a:lnTo>
                  <a:lnTo>
                    <a:pt x="693" y="1094"/>
                  </a:lnTo>
                  <a:lnTo>
                    <a:pt x="694" y="1092"/>
                  </a:lnTo>
                  <a:lnTo>
                    <a:pt x="695" y="1091"/>
                  </a:lnTo>
                  <a:lnTo>
                    <a:pt x="696" y="1091"/>
                  </a:lnTo>
                  <a:lnTo>
                    <a:pt x="698" y="1092"/>
                  </a:lnTo>
                  <a:lnTo>
                    <a:pt x="698" y="1092"/>
                  </a:lnTo>
                  <a:lnTo>
                    <a:pt x="699" y="1094"/>
                  </a:lnTo>
                  <a:lnTo>
                    <a:pt x="699" y="1097"/>
                  </a:lnTo>
                  <a:lnTo>
                    <a:pt x="699" y="1097"/>
                  </a:lnTo>
                  <a:close/>
                  <a:moveTo>
                    <a:pt x="659" y="1093"/>
                  </a:moveTo>
                  <a:lnTo>
                    <a:pt x="659" y="1093"/>
                  </a:lnTo>
                  <a:lnTo>
                    <a:pt x="662" y="1096"/>
                  </a:lnTo>
                  <a:lnTo>
                    <a:pt x="662" y="1099"/>
                  </a:lnTo>
                  <a:lnTo>
                    <a:pt x="661" y="1102"/>
                  </a:lnTo>
                  <a:lnTo>
                    <a:pt x="657" y="1104"/>
                  </a:lnTo>
                  <a:lnTo>
                    <a:pt x="657" y="1104"/>
                  </a:lnTo>
                  <a:lnTo>
                    <a:pt x="656" y="1101"/>
                  </a:lnTo>
                  <a:lnTo>
                    <a:pt x="655" y="1098"/>
                  </a:lnTo>
                  <a:lnTo>
                    <a:pt x="657" y="1095"/>
                  </a:lnTo>
                  <a:lnTo>
                    <a:pt x="659" y="1093"/>
                  </a:lnTo>
                  <a:lnTo>
                    <a:pt x="659" y="1093"/>
                  </a:lnTo>
                  <a:close/>
                  <a:moveTo>
                    <a:pt x="656" y="1140"/>
                  </a:moveTo>
                  <a:lnTo>
                    <a:pt x="656" y="1140"/>
                  </a:lnTo>
                  <a:lnTo>
                    <a:pt x="653" y="1138"/>
                  </a:lnTo>
                  <a:lnTo>
                    <a:pt x="652" y="1136"/>
                  </a:lnTo>
                  <a:lnTo>
                    <a:pt x="652" y="1134"/>
                  </a:lnTo>
                  <a:lnTo>
                    <a:pt x="654" y="1130"/>
                  </a:lnTo>
                  <a:lnTo>
                    <a:pt x="654" y="1130"/>
                  </a:lnTo>
                  <a:lnTo>
                    <a:pt x="658" y="1132"/>
                  </a:lnTo>
                  <a:lnTo>
                    <a:pt x="659" y="1134"/>
                  </a:lnTo>
                  <a:lnTo>
                    <a:pt x="658" y="1136"/>
                  </a:lnTo>
                  <a:lnTo>
                    <a:pt x="656" y="1140"/>
                  </a:lnTo>
                  <a:lnTo>
                    <a:pt x="656" y="1140"/>
                  </a:lnTo>
                  <a:close/>
                  <a:moveTo>
                    <a:pt x="637" y="1116"/>
                  </a:moveTo>
                  <a:lnTo>
                    <a:pt x="637" y="1116"/>
                  </a:lnTo>
                  <a:lnTo>
                    <a:pt x="637" y="1118"/>
                  </a:lnTo>
                  <a:lnTo>
                    <a:pt x="636" y="1119"/>
                  </a:lnTo>
                  <a:lnTo>
                    <a:pt x="635" y="1120"/>
                  </a:lnTo>
                  <a:lnTo>
                    <a:pt x="633" y="1121"/>
                  </a:lnTo>
                  <a:lnTo>
                    <a:pt x="633" y="1121"/>
                  </a:lnTo>
                  <a:lnTo>
                    <a:pt x="632" y="1118"/>
                  </a:lnTo>
                  <a:lnTo>
                    <a:pt x="631" y="1116"/>
                  </a:lnTo>
                  <a:lnTo>
                    <a:pt x="633" y="1112"/>
                  </a:lnTo>
                  <a:lnTo>
                    <a:pt x="633" y="1112"/>
                  </a:lnTo>
                  <a:lnTo>
                    <a:pt x="635" y="1112"/>
                  </a:lnTo>
                  <a:lnTo>
                    <a:pt x="636" y="1113"/>
                  </a:lnTo>
                  <a:lnTo>
                    <a:pt x="637" y="1116"/>
                  </a:lnTo>
                  <a:lnTo>
                    <a:pt x="637" y="1116"/>
                  </a:lnTo>
                  <a:close/>
                  <a:moveTo>
                    <a:pt x="634" y="1140"/>
                  </a:moveTo>
                  <a:lnTo>
                    <a:pt x="634" y="1140"/>
                  </a:lnTo>
                  <a:lnTo>
                    <a:pt x="635" y="1148"/>
                  </a:lnTo>
                  <a:lnTo>
                    <a:pt x="635" y="1148"/>
                  </a:lnTo>
                  <a:lnTo>
                    <a:pt x="631" y="1146"/>
                  </a:lnTo>
                  <a:lnTo>
                    <a:pt x="630" y="1144"/>
                  </a:lnTo>
                  <a:lnTo>
                    <a:pt x="631" y="1142"/>
                  </a:lnTo>
                  <a:lnTo>
                    <a:pt x="634" y="1140"/>
                  </a:lnTo>
                  <a:lnTo>
                    <a:pt x="634" y="1140"/>
                  </a:lnTo>
                  <a:close/>
                  <a:moveTo>
                    <a:pt x="634" y="1139"/>
                  </a:moveTo>
                  <a:lnTo>
                    <a:pt x="634" y="1139"/>
                  </a:lnTo>
                  <a:lnTo>
                    <a:pt x="634" y="1140"/>
                  </a:lnTo>
                  <a:lnTo>
                    <a:pt x="634" y="1140"/>
                  </a:lnTo>
                  <a:lnTo>
                    <a:pt x="634" y="1139"/>
                  </a:lnTo>
                  <a:lnTo>
                    <a:pt x="634" y="1139"/>
                  </a:lnTo>
                  <a:lnTo>
                    <a:pt x="634" y="1139"/>
                  </a:lnTo>
                  <a:lnTo>
                    <a:pt x="634" y="11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" name="Freeform 56"/>
            <p:cNvSpPr>
              <a:spLocks/>
            </p:cNvSpPr>
            <p:nvPr/>
          </p:nvSpPr>
          <p:spPr bwMode="auto">
            <a:xfrm>
              <a:off x="1657" y="977"/>
              <a:ext cx="170" cy="186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98" y="24"/>
                </a:cxn>
                <a:cxn ang="0">
                  <a:pos x="108" y="53"/>
                </a:cxn>
                <a:cxn ang="0">
                  <a:pos x="112" y="61"/>
                </a:cxn>
                <a:cxn ang="0">
                  <a:pos x="120" y="63"/>
                </a:cxn>
                <a:cxn ang="0">
                  <a:pos x="130" y="63"/>
                </a:cxn>
                <a:cxn ang="0">
                  <a:pos x="141" y="63"/>
                </a:cxn>
                <a:cxn ang="0">
                  <a:pos x="166" y="64"/>
                </a:cxn>
                <a:cxn ang="0">
                  <a:pos x="169" y="65"/>
                </a:cxn>
                <a:cxn ang="0">
                  <a:pos x="169" y="69"/>
                </a:cxn>
                <a:cxn ang="0">
                  <a:pos x="167" y="74"/>
                </a:cxn>
                <a:cxn ang="0">
                  <a:pos x="164" y="78"/>
                </a:cxn>
                <a:cxn ang="0">
                  <a:pos x="139" y="103"/>
                </a:cxn>
                <a:cxn ang="0">
                  <a:pos x="135" y="108"/>
                </a:cxn>
                <a:cxn ang="0">
                  <a:pos x="142" y="117"/>
                </a:cxn>
                <a:cxn ang="0">
                  <a:pos x="145" y="128"/>
                </a:cxn>
                <a:cxn ang="0">
                  <a:pos x="151" y="153"/>
                </a:cxn>
                <a:cxn ang="0">
                  <a:pos x="151" y="157"/>
                </a:cxn>
                <a:cxn ang="0">
                  <a:pos x="151" y="162"/>
                </a:cxn>
                <a:cxn ang="0">
                  <a:pos x="145" y="167"/>
                </a:cxn>
                <a:cxn ang="0">
                  <a:pos x="141" y="166"/>
                </a:cxn>
                <a:cxn ang="0">
                  <a:pos x="117" y="157"/>
                </a:cxn>
                <a:cxn ang="0">
                  <a:pos x="108" y="152"/>
                </a:cxn>
                <a:cxn ang="0">
                  <a:pos x="99" y="147"/>
                </a:cxn>
                <a:cxn ang="0">
                  <a:pos x="91" y="145"/>
                </a:cxn>
                <a:cxn ang="0">
                  <a:pos x="83" y="149"/>
                </a:cxn>
                <a:cxn ang="0">
                  <a:pos x="69" y="162"/>
                </a:cxn>
                <a:cxn ang="0">
                  <a:pos x="54" y="175"/>
                </a:cxn>
                <a:cxn ang="0">
                  <a:pos x="37" y="185"/>
                </a:cxn>
                <a:cxn ang="0">
                  <a:pos x="32" y="186"/>
                </a:cxn>
                <a:cxn ang="0">
                  <a:pos x="28" y="185"/>
                </a:cxn>
                <a:cxn ang="0">
                  <a:pos x="25" y="181"/>
                </a:cxn>
                <a:cxn ang="0">
                  <a:pos x="25" y="176"/>
                </a:cxn>
                <a:cxn ang="0">
                  <a:pos x="28" y="161"/>
                </a:cxn>
                <a:cxn ang="0">
                  <a:pos x="32" y="146"/>
                </a:cxn>
                <a:cxn ang="0">
                  <a:pos x="38" y="118"/>
                </a:cxn>
                <a:cxn ang="0">
                  <a:pos x="38" y="110"/>
                </a:cxn>
                <a:cxn ang="0">
                  <a:pos x="32" y="103"/>
                </a:cxn>
                <a:cxn ang="0">
                  <a:pos x="20" y="96"/>
                </a:cxn>
                <a:cxn ang="0">
                  <a:pos x="7" y="88"/>
                </a:cxn>
                <a:cxn ang="0">
                  <a:pos x="1" y="82"/>
                </a:cxn>
                <a:cxn ang="0">
                  <a:pos x="0" y="79"/>
                </a:cxn>
                <a:cxn ang="0">
                  <a:pos x="3" y="73"/>
                </a:cxn>
                <a:cxn ang="0">
                  <a:pos x="10" y="70"/>
                </a:cxn>
                <a:cxn ang="0">
                  <a:pos x="30" y="67"/>
                </a:cxn>
                <a:cxn ang="0">
                  <a:pos x="50" y="64"/>
                </a:cxn>
                <a:cxn ang="0">
                  <a:pos x="56" y="63"/>
                </a:cxn>
                <a:cxn ang="0">
                  <a:pos x="63" y="56"/>
                </a:cxn>
                <a:cxn ang="0">
                  <a:pos x="65" y="51"/>
                </a:cxn>
                <a:cxn ang="0">
                  <a:pos x="72" y="31"/>
                </a:cxn>
                <a:cxn ang="0">
                  <a:pos x="78" y="11"/>
                </a:cxn>
                <a:cxn ang="0">
                  <a:pos x="81" y="4"/>
                </a:cxn>
                <a:cxn ang="0">
                  <a:pos x="89" y="0"/>
                </a:cxn>
              </a:cxnLst>
              <a:rect l="0" t="0" r="r" b="b"/>
              <a:pathLst>
                <a:path w="170" h="186">
                  <a:moveTo>
                    <a:pt x="89" y="0"/>
                  </a:moveTo>
                  <a:lnTo>
                    <a:pt x="89" y="0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08" y="53"/>
                  </a:lnTo>
                  <a:lnTo>
                    <a:pt x="108" y="53"/>
                  </a:lnTo>
                  <a:lnTo>
                    <a:pt x="109" y="57"/>
                  </a:lnTo>
                  <a:lnTo>
                    <a:pt x="112" y="61"/>
                  </a:lnTo>
                  <a:lnTo>
                    <a:pt x="115" y="62"/>
                  </a:lnTo>
                  <a:lnTo>
                    <a:pt x="120" y="63"/>
                  </a:lnTo>
                  <a:lnTo>
                    <a:pt x="120" y="63"/>
                  </a:lnTo>
                  <a:lnTo>
                    <a:pt x="130" y="63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8" y="64"/>
                  </a:lnTo>
                  <a:lnTo>
                    <a:pt x="169" y="65"/>
                  </a:lnTo>
                  <a:lnTo>
                    <a:pt x="170" y="67"/>
                  </a:lnTo>
                  <a:lnTo>
                    <a:pt x="169" y="69"/>
                  </a:lnTo>
                  <a:lnTo>
                    <a:pt x="169" y="69"/>
                  </a:lnTo>
                  <a:lnTo>
                    <a:pt x="167" y="74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39" y="103"/>
                  </a:lnTo>
                  <a:lnTo>
                    <a:pt x="139" y="103"/>
                  </a:lnTo>
                  <a:lnTo>
                    <a:pt x="135" y="108"/>
                  </a:lnTo>
                  <a:lnTo>
                    <a:pt x="135" y="108"/>
                  </a:lnTo>
                  <a:lnTo>
                    <a:pt x="139" y="113"/>
                  </a:lnTo>
                  <a:lnTo>
                    <a:pt x="142" y="117"/>
                  </a:lnTo>
                  <a:lnTo>
                    <a:pt x="145" y="128"/>
                  </a:lnTo>
                  <a:lnTo>
                    <a:pt x="145" y="128"/>
                  </a:lnTo>
                  <a:lnTo>
                    <a:pt x="148" y="140"/>
                  </a:lnTo>
                  <a:lnTo>
                    <a:pt x="151" y="153"/>
                  </a:lnTo>
                  <a:lnTo>
                    <a:pt x="151" y="153"/>
                  </a:lnTo>
                  <a:lnTo>
                    <a:pt x="151" y="157"/>
                  </a:lnTo>
                  <a:lnTo>
                    <a:pt x="151" y="157"/>
                  </a:lnTo>
                  <a:lnTo>
                    <a:pt x="151" y="162"/>
                  </a:lnTo>
                  <a:lnTo>
                    <a:pt x="148" y="165"/>
                  </a:lnTo>
                  <a:lnTo>
                    <a:pt x="145" y="167"/>
                  </a:lnTo>
                  <a:lnTo>
                    <a:pt x="141" y="166"/>
                  </a:lnTo>
                  <a:lnTo>
                    <a:pt x="141" y="166"/>
                  </a:lnTo>
                  <a:lnTo>
                    <a:pt x="128" y="162"/>
                  </a:lnTo>
                  <a:lnTo>
                    <a:pt x="117" y="157"/>
                  </a:lnTo>
                  <a:lnTo>
                    <a:pt x="117" y="157"/>
                  </a:lnTo>
                  <a:lnTo>
                    <a:pt x="108" y="152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5" y="145"/>
                  </a:lnTo>
                  <a:lnTo>
                    <a:pt x="91" y="145"/>
                  </a:lnTo>
                  <a:lnTo>
                    <a:pt x="87" y="146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69" y="162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46" y="181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28" y="185"/>
                  </a:lnTo>
                  <a:lnTo>
                    <a:pt x="26" y="183"/>
                  </a:lnTo>
                  <a:lnTo>
                    <a:pt x="25" y="181"/>
                  </a:lnTo>
                  <a:lnTo>
                    <a:pt x="25" y="179"/>
                  </a:lnTo>
                  <a:lnTo>
                    <a:pt x="25" y="176"/>
                  </a:lnTo>
                  <a:lnTo>
                    <a:pt x="25" y="176"/>
                  </a:lnTo>
                  <a:lnTo>
                    <a:pt x="28" y="161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9" y="113"/>
                  </a:lnTo>
                  <a:lnTo>
                    <a:pt x="38" y="110"/>
                  </a:lnTo>
                  <a:lnTo>
                    <a:pt x="36" y="106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0" y="96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2" y="85"/>
                  </a:lnTo>
                  <a:lnTo>
                    <a:pt x="1" y="82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76"/>
                  </a:lnTo>
                  <a:lnTo>
                    <a:pt x="3" y="73"/>
                  </a:lnTo>
                  <a:lnTo>
                    <a:pt x="7" y="71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30" y="67"/>
                  </a:lnTo>
                  <a:lnTo>
                    <a:pt x="40" y="65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6" y="63"/>
                  </a:lnTo>
                  <a:lnTo>
                    <a:pt x="60" y="60"/>
                  </a:lnTo>
                  <a:lnTo>
                    <a:pt x="63" y="56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9" y="41"/>
                  </a:lnTo>
                  <a:lnTo>
                    <a:pt x="72" y="31"/>
                  </a:lnTo>
                  <a:lnTo>
                    <a:pt x="78" y="11"/>
                  </a:lnTo>
                  <a:lnTo>
                    <a:pt x="78" y="11"/>
                  </a:lnTo>
                  <a:lnTo>
                    <a:pt x="79" y="7"/>
                  </a:lnTo>
                  <a:lnTo>
                    <a:pt x="81" y="4"/>
                  </a:lnTo>
                  <a:lnTo>
                    <a:pt x="84" y="3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" name="Freeform 57"/>
            <p:cNvSpPr>
              <a:spLocks noEditPoints="1"/>
            </p:cNvSpPr>
            <p:nvPr/>
          </p:nvSpPr>
          <p:spPr bwMode="auto">
            <a:xfrm>
              <a:off x="1333" y="841"/>
              <a:ext cx="490" cy="175"/>
            </a:xfrm>
            <a:custGeom>
              <a:avLst/>
              <a:gdLst/>
              <a:ahLst/>
              <a:cxnLst>
                <a:cxn ang="0">
                  <a:pos x="298" y="122"/>
                </a:cxn>
                <a:cxn ang="0">
                  <a:pos x="302" y="142"/>
                </a:cxn>
                <a:cxn ang="0">
                  <a:pos x="300" y="153"/>
                </a:cxn>
                <a:cxn ang="0">
                  <a:pos x="292" y="164"/>
                </a:cxn>
                <a:cxn ang="0">
                  <a:pos x="278" y="173"/>
                </a:cxn>
                <a:cxn ang="0">
                  <a:pos x="268" y="175"/>
                </a:cxn>
                <a:cxn ang="0">
                  <a:pos x="253" y="170"/>
                </a:cxn>
                <a:cxn ang="0">
                  <a:pos x="246" y="159"/>
                </a:cxn>
                <a:cxn ang="0">
                  <a:pos x="245" y="150"/>
                </a:cxn>
                <a:cxn ang="0">
                  <a:pos x="246" y="127"/>
                </a:cxn>
                <a:cxn ang="0">
                  <a:pos x="247" y="122"/>
                </a:cxn>
                <a:cxn ang="0">
                  <a:pos x="259" y="112"/>
                </a:cxn>
                <a:cxn ang="0">
                  <a:pos x="283" y="107"/>
                </a:cxn>
                <a:cxn ang="0">
                  <a:pos x="288" y="108"/>
                </a:cxn>
                <a:cxn ang="0">
                  <a:pos x="292" y="112"/>
                </a:cxn>
                <a:cxn ang="0">
                  <a:pos x="24" y="20"/>
                </a:cxn>
                <a:cxn ang="0">
                  <a:pos x="13" y="25"/>
                </a:cxn>
                <a:cxn ang="0">
                  <a:pos x="3" y="39"/>
                </a:cxn>
                <a:cxn ang="0">
                  <a:pos x="0" y="57"/>
                </a:cxn>
                <a:cxn ang="0">
                  <a:pos x="2" y="64"/>
                </a:cxn>
                <a:cxn ang="0">
                  <a:pos x="11" y="76"/>
                </a:cxn>
                <a:cxn ang="0">
                  <a:pos x="27" y="83"/>
                </a:cxn>
                <a:cxn ang="0">
                  <a:pos x="45" y="76"/>
                </a:cxn>
                <a:cxn ang="0">
                  <a:pos x="53" y="68"/>
                </a:cxn>
                <a:cxn ang="0">
                  <a:pos x="58" y="55"/>
                </a:cxn>
                <a:cxn ang="0">
                  <a:pos x="55" y="36"/>
                </a:cxn>
                <a:cxn ang="0">
                  <a:pos x="47" y="24"/>
                </a:cxn>
                <a:cxn ang="0">
                  <a:pos x="37" y="19"/>
                </a:cxn>
                <a:cxn ang="0">
                  <a:pos x="480" y="9"/>
                </a:cxn>
                <a:cxn ang="0">
                  <a:pos x="472" y="2"/>
                </a:cxn>
                <a:cxn ang="0">
                  <a:pos x="460" y="1"/>
                </a:cxn>
                <a:cxn ang="0">
                  <a:pos x="449" y="5"/>
                </a:cxn>
                <a:cxn ang="0">
                  <a:pos x="438" y="17"/>
                </a:cxn>
                <a:cxn ang="0">
                  <a:pos x="434" y="34"/>
                </a:cxn>
                <a:cxn ang="0">
                  <a:pos x="435" y="49"/>
                </a:cxn>
                <a:cxn ang="0">
                  <a:pos x="444" y="62"/>
                </a:cxn>
                <a:cxn ang="0">
                  <a:pos x="451" y="67"/>
                </a:cxn>
                <a:cxn ang="0">
                  <a:pos x="462" y="66"/>
                </a:cxn>
                <a:cxn ang="0">
                  <a:pos x="474" y="62"/>
                </a:cxn>
                <a:cxn ang="0">
                  <a:pos x="488" y="45"/>
                </a:cxn>
                <a:cxn ang="0">
                  <a:pos x="490" y="35"/>
                </a:cxn>
                <a:cxn ang="0">
                  <a:pos x="488" y="21"/>
                </a:cxn>
                <a:cxn ang="0">
                  <a:pos x="480" y="9"/>
                </a:cxn>
              </a:cxnLst>
              <a:rect l="0" t="0" r="r" b="b"/>
              <a:pathLst>
                <a:path w="490" h="175">
                  <a:moveTo>
                    <a:pt x="292" y="112"/>
                  </a:moveTo>
                  <a:lnTo>
                    <a:pt x="292" y="112"/>
                  </a:lnTo>
                  <a:lnTo>
                    <a:pt x="298" y="122"/>
                  </a:lnTo>
                  <a:lnTo>
                    <a:pt x="301" y="132"/>
                  </a:lnTo>
                  <a:lnTo>
                    <a:pt x="301" y="137"/>
                  </a:lnTo>
                  <a:lnTo>
                    <a:pt x="302" y="142"/>
                  </a:lnTo>
                  <a:lnTo>
                    <a:pt x="301" y="148"/>
                  </a:lnTo>
                  <a:lnTo>
                    <a:pt x="300" y="153"/>
                  </a:lnTo>
                  <a:lnTo>
                    <a:pt x="300" y="153"/>
                  </a:lnTo>
                  <a:lnTo>
                    <a:pt x="298" y="157"/>
                  </a:lnTo>
                  <a:lnTo>
                    <a:pt x="296" y="161"/>
                  </a:lnTo>
                  <a:lnTo>
                    <a:pt x="292" y="164"/>
                  </a:lnTo>
                  <a:lnTo>
                    <a:pt x="288" y="168"/>
                  </a:lnTo>
                  <a:lnTo>
                    <a:pt x="283" y="170"/>
                  </a:lnTo>
                  <a:lnTo>
                    <a:pt x="278" y="173"/>
                  </a:lnTo>
                  <a:lnTo>
                    <a:pt x="273" y="174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2" y="174"/>
                  </a:lnTo>
                  <a:lnTo>
                    <a:pt x="258" y="173"/>
                  </a:lnTo>
                  <a:lnTo>
                    <a:pt x="253" y="170"/>
                  </a:lnTo>
                  <a:lnTo>
                    <a:pt x="250" y="167"/>
                  </a:lnTo>
                  <a:lnTo>
                    <a:pt x="248" y="163"/>
                  </a:lnTo>
                  <a:lnTo>
                    <a:pt x="246" y="159"/>
                  </a:lnTo>
                  <a:lnTo>
                    <a:pt x="245" y="154"/>
                  </a:lnTo>
                  <a:lnTo>
                    <a:pt x="245" y="150"/>
                  </a:lnTo>
                  <a:lnTo>
                    <a:pt x="245" y="150"/>
                  </a:lnTo>
                  <a:lnTo>
                    <a:pt x="246" y="138"/>
                  </a:lnTo>
                  <a:lnTo>
                    <a:pt x="246" y="127"/>
                  </a:lnTo>
                  <a:lnTo>
                    <a:pt x="246" y="127"/>
                  </a:lnTo>
                  <a:lnTo>
                    <a:pt x="246" y="124"/>
                  </a:lnTo>
                  <a:lnTo>
                    <a:pt x="247" y="122"/>
                  </a:lnTo>
                  <a:lnTo>
                    <a:pt x="247" y="122"/>
                  </a:lnTo>
                  <a:lnTo>
                    <a:pt x="251" y="118"/>
                  </a:lnTo>
                  <a:lnTo>
                    <a:pt x="255" y="115"/>
                  </a:lnTo>
                  <a:lnTo>
                    <a:pt x="259" y="112"/>
                  </a:lnTo>
                  <a:lnTo>
                    <a:pt x="263" y="110"/>
                  </a:lnTo>
                  <a:lnTo>
                    <a:pt x="273" y="108"/>
                  </a:lnTo>
                  <a:lnTo>
                    <a:pt x="283" y="107"/>
                  </a:lnTo>
                  <a:lnTo>
                    <a:pt x="283" y="107"/>
                  </a:lnTo>
                  <a:lnTo>
                    <a:pt x="286" y="107"/>
                  </a:lnTo>
                  <a:lnTo>
                    <a:pt x="288" y="108"/>
                  </a:lnTo>
                  <a:lnTo>
                    <a:pt x="290" y="110"/>
                  </a:lnTo>
                  <a:lnTo>
                    <a:pt x="292" y="112"/>
                  </a:lnTo>
                  <a:lnTo>
                    <a:pt x="292" y="112"/>
                  </a:lnTo>
                  <a:close/>
                  <a:moveTo>
                    <a:pt x="32" y="18"/>
                  </a:moveTo>
                  <a:lnTo>
                    <a:pt x="32" y="18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18" y="22"/>
                  </a:lnTo>
                  <a:lnTo>
                    <a:pt x="13" y="25"/>
                  </a:lnTo>
                  <a:lnTo>
                    <a:pt x="9" y="29"/>
                  </a:lnTo>
                  <a:lnTo>
                    <a:pt x="5" y="34"/>
                  </a:lnTo>
                  <a:lnTo>
                    <a:pt x="3" y="39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1"/>
                  </a:lnTo>
                  <a:lnTo>
                    <a:pt x="2" y="64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1" y="76"/>
                  </a:lnTo>
                  <a:lnTo>
                    <a:pt x="16" y="80"/>
                  </a:lnTo>
                  <a:lnTo>
                    <a:pt x="22" y="82"/>
                  </a:lnTo>
                  <a:lnTo>
                    <a:pt x="27" y="83"/>
                  </a:lnTo>
                  <a:lnTo>
                    <a:pt x="33" y="82"/>
                  </a:lnTo>
                  <a:lnTo>
                    <a:pt x="39" y="80"/>
                  </a:lnTo>
                  <a:lnTo>
                    <a:pt x="45" y="76"/>
                  </a:lnTo>
                  <a:lnTo>
                    <a:pt x="50" y="72"/>
                  </a:lnTo>
                  <a:lnTo>
                    <a:pt x="50" y="72"/>
                  </a:lnTo>
                  <a:lnTo>
                    <a:pt x="53" y="68"/>
                  </a:lnTo>
                  <a:lnTo>
                    <a:pt x="56" y="64"/>
                  </a:lnTo>
                  <a:lnTo>
                    <a:pt x="57" y="59"/>
                  </a:lnTo>
                  <a:lnTo>
                    <a:pt x="58" y="55"/>
                  </a:lnTo>
                  <a:lnTo>
                    <a:pt x="58" y="50"/>
                  </a:lnTo>
                  <a:lnTo>
                    <a:pt x="58" y="45"/>
                  </a:lnTo>
                  <a:lnTo>
                    <a:pt x="55" y="36"/>
                  </a:lnTo>
                  <a:lnTo>
                    <a:pt x="55" y="36"/>
                  </a:lnTo>
                  <a:lnTo>
                    <a:pt x="52" y="29"/>
                  </a:lnTo>
                  <a:lnTo>
                    <a:pt x="47" y="24"/>
                  </a:lnTo>
                  <a:lnTo>
                    <a:pt x="44" y="21"/>
                  </a:lnTo>
                  <a:lnTo>
                    <a:pt x="41" y="20"/>
                  </a:lnTo>
                  <a:lnTo>
                    <a:pt x="37" y="19"/>
                  </a:lnTo>
                  <a:lnTo>
                    <a:pt x="32" y="18"/>
                  </a:lnTo>
                  <a:lnTo>
                    <a:pt x="32" y="18"/>
                  </a:lnTo>
                  <a:close/>
                  <a:moveTo>
                    <a:pt x="480" y="9"/>
                  </a:moveTo>
                  <a:lnTo>
                    <a:pt x="480" y="9"/>
                  </a:lnTo>
                  <a:lnTo>
                    <a:pt x="476" y="5"/>
                  </a:lnTo>
                  <a:lnTo>
                    <a:pt x="472" y="2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1"/>
                  </a:lnTo>
                  <a:lnTo>
                    <a:pt x="460" y="1"/>
                  </a:lnTo>
                  <a:lnTo>
                    <a:pt x="454" y="3"/>
                  </a:lnTo>
                  <a:lnTo>
                    <a:pt x="449" y="5"/>
                  </a:lnTo>
                  <a:lnTo>
                    <a:pt x="444" y="9"/>
                  </a:lnTo>
                  <a:lnTo>
                    <a:pt x="441" y="12"/>
                  </a:lnTo>
                  <a:lnTo>
                    <a:pt x="438" y="17"/>
                  </a:lnTo>
                  <a:lnTo>
                    <a:pt x="436" y="22"/>
                  </a:lnTo>
                  <a:lnTo>
                    <a:pt x="434" y="28"/>
                  </a:lnTo>
                  <a:lnTo>
                    <a:pt x="434" y="34"/>
                  </a:lnTo>
                  <a:lnTo>
                    <a:pt x="434" y="34"/>
                  </a:lnTo>
                  <a:lnTo>
                    <a:pt x="435" y="49"/>
                  </a:lnTo>
                  <a:lnTo>
                    <a:pt x="435" y="49"/>
                  </a:lnTo>
                  <a:lnTo>
                    <a:pt x="437" y="54"/>
                  </a:lnTo>
                  <a:lnTo>
                    <a:pt x="440" y="59"/>
                  </a:lnTo>
                  <a:lnTo>
                    <a:pt x="444" y="62"/>
                  </a:lnTo>
                  <a:lnTo>
                    <a:pt x="448" y="66"/>
                  </a:lnTo>
                  <a:lnTo>
                    <a:pt x="448" y="66"/>
                  </a:lnTo>
                  <a:lnTo>
                    <a:pt x="451" y="67"/>
                  </a:lnTo>
                  <a:lnTo>
                    <a:pt x="455" y="67"/>
                  </a:lnTo>
                  <a:lnTo>
                    <a:pt x="462" y="66"/>
                  </a:lnTo>
                  <a:lnTo>
                    <a:pt x="462" y="66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74" y="62"/>
                  </a:lnTo>
                  <a:lnTo>
                    <a:pt x="480" y="58"/>
                  </a:lnTo>
                  <a:lnTo>
                    <a:pt x="485" y="52"/>
                  </a:lnTo>
                  <a:lnTo>
                    <a:pt x="488" y="45"/>
                  </a:lnTo>
                  <a:lnTo>
                    <a:pt x="488" y="45"/>
                  </a:lnTo>
                  <a:lnTo>
                    <a:pt x="489" y="40"/>
                  </a:lnTo>
                  <a:lnTo>
                    <a:pt x="490" y="35"/>
                  </a:lnTo>
                  <a:lnTo>
                    <a:pt x="490" y="31"/>
                  </a:lnTo>
                  <a:lnTo>
                    <a:pt x="489" y="26"/>
                  </a:lnTo>
                  <a:lnTo>
                    <a:pt x="488" y="21"/>
                  </a:lnTo>
                  <a:lnTo>
                    <a:pt x="486" y="17"/>
                  </a:lnTo>
                  <a:lnTo>
                    <a:pt x="480" y="9"/>
                  </a:lnTo>
                  <a:lnTo>
                    <a:pt x="480" y="9"/>
                  </a:lnTo>
                  <a:close/>
                </a:path>
              </a:pathLst>
            </a:custGeom>
            <a:solidFill>
              <a:srgbClr val="6BA7A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" name="Freeform 58"/>
            <p:cNvSpPr>
              <a:spLocks/>
            </p:cNvSpPr>
            <p:nvPr/>
          </p:nvSpPr>
          <p:spPr bwMode="auto">
            <a:xfrm>
              <a:off x="1385" y="901"/>
              <a:ext cx="58" cy="7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9" y="2"/>
                </a:cxn>
                <a:cxn ang="0">
                  <a:pos x="15" y="5"/>
                </a:cxn>
                <a:cxn ang="0">
                  <a:pos x="9" y="11"/>
                </a:cxn>
                <a:cxn ang="0">
                  <a:pos x="9" y="11"/>
                </a:cxn>
                <a:cxn ang="0">
                  <a:pos x="6" y="15"/>
                </a:cxn>
                <a:cxn ang="0">
                  <a:pos x="3" y="20"/>
                </a:cxn>
                <a:cxn ang="0">
                  <a:pos x="1" y="24"/>
                </a:cxn>
                <a:cxn ang="0">
                  <a:pos x="0" y="29"/>
                </a:cxn>
                <a:cxn ang="0">
                  <a:pos x="0" y="34"/>
                </a:cxn>
                <a:cxn ang="0">
                  <a:pos x="0" y="40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4" y="55"/>
                </a:cxn>
                <a:cxn ang="0">
                  <a:pos x="6" y="59"/>
                </a:cxn>
                <a:cxn ang="0">
                  <a:pos x="9" y="62"/>
                </a:cxn>
                <a:cxn ang="0">
                  <a:pos x="12" y="65"/>
                </a:cxn>
                <a:cxn ang="0">
                  <a:pos x="15" y="67"/>
                </a:cxn>
                <a:cxn ang="0">
                  <a:pos x="19" y="69"/>
                </a:cxn>
                <a:cxn ang="0">
                  <a:pos x="24" y="70"/>
                </a:cxn>
                <a:cxn ang="0">
                  <a:pos x="28" y="70"/>
                </a:cxn>
                <a:cxn ang="0">
                  <a:pos x="28" y="70"/>
                </a:cxn>
                <a:cxn ang="0">
                  <a:pos x="33" y="70"/>
                </a:cxn>
                <a:cxn ang="0">
                  <a:pos x="38" y="69"/>
                </a:cxn>
                <a:cxn ang="0">
                  <a:pos x="42" y="67"/>
                </a:cxn>
                <a:cxn ang="0">
                  <a:pos x="46" y="64"/>
                </a:cxn>
                <a:cxn ang="0">
                  <a:pos x="46" y="64"/>
                </a:cxn>
                <a:cxn ang="0">
                  <a:pos x="51" y="58"/>
                </a:cxn>
                <a:cxn ang="0">
                  <a:pos x="55" y="52"/>
                </a:cxn>
                <a:cxn ang="0">
                  <a:pos x="57" y="46"/>
                </a:cxn>
                <a:cxn ang="0">
                  <a:pos x="58" y="39"/>
                </a:cxn>
                <a:cxn ang="0">
                  <a:pos x="58" y="39"/>
                </a:cxn>
                <a:cxn ang="0">
                  <a:pos x="57" y="29"/>
                </a:cxn>
                <a:cxn ang="0">
                  <a:pos x="54" y="20"/>
                </a:cxn>
                <a:cxn ang="0">
                  <a:pos x="50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39" y="2"/>
                </a:cxn>
                <a:cxn ang="0">
                  <a:pos x="34" y="1"/>
                </a:cxn>
                <a:cxn ang="0">
                  <a:pos x="28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58" h="70">
                  <a:moveTo>
                    <a:pt x="23" y="1"/>
                  </a:moveTo>
                  <a:lnTo>
                    <a:pt x="23" y="1"/>
                  </a:lnTo>
                  <a:lnTo>
                    <a:pt x="19" y="2"/>
                  </a:lnTo>
                  <a:lnTo>
                    <a:pt x="15" y="5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6" y="15"/>
                  </a:lnTo>
                  <a:lnTo>
                    <a:pt x="3" y="20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4" y="55"/>
                  </a:lnTo>
                  <a:lnTo>
                    <a:pt x="6" y="59"/>
                  </a:lnTo>
                  <a:lnTo>
                    <a:pt x="9" y="62"/>
                  </a:lnTo>
                  <a:lnTo>
                    <a:pt x="12" y="65"/>
                  </a:lnTo>
                  <a:lnTo>
                    <a:pt x="15" y="67"/>
                  </a:lnTo>
                  <a:lnTo>
                    <a:pt x="19" y="69"/>
                  </a:lnTo>
                  <a:lnTo>
                    <a:pt x="24" y="70"/>
                  </a:lnTo>
                  <a:lnTo>
                    <a:pt x="28" y="70"/>
                  </a:lnTo>
                  <a:lnTo>
                    <a:pt x="28" y="70"/>
                  </a:lnTo>
                  <a:lnTo>
                    <a:pt x="33" y="70"/>
                  </a:lnTo>
                  <a:lnTo>
                    <a:pt x="38" y="69"/>
                  </a:lnTo>
                  <a:lnTo>
                    <a:pt x="42" y="67"/>
                  </a:lnTo>
                  <a:lnTo>
                    <a:pt x="46" y="64"/>
                  </a:lnTo>
                  <a:lnTo>
                    <a:pt x="46" y="64"/>
                  </a:lnTo>
                  <a:lnTo>
                    <a:pt x="51" y="58"/>
                  </a:lnTo>
                  <a:lnTo>
                    <a:pt x="55" y="52"/>
                  </a:lnTo>
                  <a:lnTo>
                    <a:pt x="57" y="46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7" y="29"/>
                  </a:lnTo>
                  <a:lnTo>
                    <a:pt x="54" y="20"/>
                  </a:lnTo>
                  <a:lnTo>
                    <a:pt x="50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" name="Freeform 59"/>
            <p:cNvSpPr>
              <a:spLocks/>
            </p:cNvSpPr>
            <p:nvPr/>
          </p:nvSpPr>
          <p:spPr bwMode="auto">
            <a:xfrm>
              <a:off x="1706" y="888"/>
              <a:ext cx="61" cy="68"/>
            </a:xfrm>
            <a:custGeom>
              <a:avLst/>
              <a:gdLst/>
              <a:ahLst/>
              <a:cxnLst>
                <a:cxn ang="0">
                  <a:pos x="37" y="65"/>
                </a:cxn>
                <a:cxn ang="0">
                  <a:pos x="37" y="65"/>
                </a:cxn>
                <a:cxn ang="0">
                  <a:pos x="43" y="62"/>
                </a:cxn>
                <a:cxn ang="0">
                  <a:pos x="43" y="62"/>
                </a:cxn>
                <a:cxn ang="0">
                  <a:pos x="50" y="57"/>
                </a:cxn>
                <a:cxn ang="0">
                  <a:pos x="56" y="51"/>
                </a:cxn>
                <a:cxn ang="0">
                  <a:pos x="58" y="47"/>
                </a:cxn>
                <a:cxn ang="0">
                  <a:pos x="59" y="43"/>
                </a:cxn>
                <a:cxn ang="0">
                  <a:pos x="60" y="39"/>
                </a:cxn>
                <a:cxn ang="0">
                  <a:pos x="61" y="34"/>
                </a:cxn>
                <a:cxn ang="0">
                  <a:pos x="61" y="34"/>
                </a:cxn>
                <a:cxn ang="0">
                  <a:pos x="59" y="26"/>
                </a:cxn>
                <a:cxn ang="0">
                  <a:pos x="58" y="18"/>
                </a:cxn>
                <a:cxn ang="0">
                  <a:pos x="58" y="18"/>
                </a:cxn>
                <a:cxn ang="0">
                  <a:pos x="55" y="12"/>
                </a:cxn>
                <a:cxn ang="0">
                  <a:pos x="51" y="7"/>
                </a:cxn>
                <a:cxn ang="0">
                  <a:pos x="46" y="3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28" y="1"/>
                </a:cxn>
                <a:cxn ang="0">
                  <a:pos x="28" y="1"/>
                </a:cxn>
                <a:cxn ang="0">
                  <a:pos x="20" y="2"/>
                </a:cxn>
                <a:cxn ang="0">
                  <a:pos x="14" y="5"/>
                </a:cxn>
                <a:cxn ang="0">
                  <a:pos x="9" y="9"/>
                </a:cxn>
                <a:cxn ang="0">
                  <a:pos x="5" y="15"/>
                </a:cxn>
                <a:cxn ang="0">
                  <a:pos x="5" y="15"/>
                </a:cxn>
                <a:cxn ang="0">
                  <a:pos x="2" y="20"/>
                </a:cxn>
                <a:cxn ang="0">
                  <a:pos x="1" y="25"/>
                </a:cxn>
                <a:cxn ang="0">
                  <a:pos x="0" y="30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1" y="44"/>
                </a:cxn>
                <a:cxn ang="0">
                  <a:pos x="5" y="54"/>
                </a:cxn>
                <a:cxn ang="0">
                  <a:pos x="5" y="54"/>
                </a:cxn>
                <a:cxn ang="0">
                  <a:pos x="8" y="59"/>
                </a:cxn>
                <a:cxn ang="0">
                  <a:pos x="12" y="63"/>
                </a:cxn>
                <a:cxn ang="0">
                  <a:pos x="16" y="65"/>
                </a:cxn>
                <a:cxn ang="0">
                  <a:pos x="20" y="67"/>
                </a:cxn>
                <a:cxn ang="0">
                  <a:pos x="24" y="68"/>
                </a:cxn>
                <a:cxn ang="0">
                  <a:pos x="28" y="67"/>
                </a:cxn>
                <a:cxn ang="0">
                  <a:pos x="33" y="66"/>
                </a:cxn>
                <a:cxn ang="0">
                  <a:pos x="37" y="65"/>
                </a:cxn>
                <a:cxn ang="0">
                  <a:pos x="37" y="65"/>
                </a:cxn>
              </a:cxnLst>
              <a:rect l="0" t="0" r="r" b="b"/>
              <a:pathLst>
                <a:path w="61" h="68">
                  <a:moveTo>
                    <a:pt x="37" y="65"/>
                  </a:moveTo>
                  <a:lnTo>
                    <a:pt x="37" y="65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50" y="57"/>
                  </a:lnTo>
                  <a:lnTo>
                    <a:pt x="56" y="51"/>
                  </a:lnTo>
                  <a:lnTo>
                    <a:pt x="58" y="47"/>
                  </a:lnTo>
                  <a:lnTo>
                    <a:pt x="59" y="43"/>
                  </a:lnTo>
                  <a:lnTo>
                    <a:pt x="60" y="39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9" y="26"/>
                  </a:lnTo>
                  <a:lnTo>
                    <a:pt x="58" y="18"/>
                  </a:lnTo>
                  <a:lnTo>
                    <a:pt x="58" y="18"/>
                  </a:lnTo>
                  <a:lnTo>
                    <a:pt x="55" y="12"/>
                  </a:lnTo>
                  <a:lnTo>
                    <a:pt x="51" y="7"/>
                  </a:lnTo>
                  <a:lnTo>
                    <a:pt x="46" y="3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9" y="9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8" y="59"/>
                  </a:lnTo>
                  <a:lnTo>
                    <a:pt x="12" y="63"/>
                  </a:lnTo>
                  <a:lnTo>
                    <a:pt x="16" y="65"/>
                  </a:lnTo>
                  <a:lnTo>
                    <a:pt x="20" y="67"/>
                  </a:lnTo>
                  <a:lnTo>
                    <a:pt x="24" y="68"/>
                  </a:lnTo>
                  <a:lnTo>
                    <a:pt x="28" y="67"/>
                  </a:lnTo>
                  <a:lnTo>
                    <a:pt x="33" y="66"/>
                  </a:lnTo>
                  <a:lnTo>
                    <a:pt x="37" y="65"/>
                  </a:lnTo>
                  <a:lnTo>
                    <a:pt x="37" y="65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" name="Freeform 60"/>
            <p:cNvSpPr>
              <a:spLocks/>
            </p:cNvSpPr>
            <p:nvPr/>
          </p:nvSpPr>
          <p:spPr bwMode="auto">
            <a:xfrm>
              <a:off x="1722" y="1276"/>
              <a:ext cx="65" cy="68"/>
            </a:xfrm>
            <a:custGeom>
              <a:avLst/>
              <a:gdLst/>
              <a:ahLst/>
              <a:cxnLst>
                <a:cxn ang="0">
                  <a:pos x="61" y="18"/>
                </a:cxn>
                <a:cxn ang="0">
                  <a:pos x="61" y="18"/>
                </a:cxn>
                <a:cxn ang="0">
                  <a:pos x="58" y="13"/>
                </a:cxn>
                <a:cxn ang="0">
                  <a:pos x="55" y="8"/>
                </a:cxn>
                <a:cxn ang="0">
                  <a:pos x="50" y="5"/>
                </a:cxn>
                <a:cxn ang="0">
                  <a:pos x="45" y="2"/>
                </a:cxn>
                <a:cxn ang="0">
                  <a:pos x="40" y="1"/>
                </a:cxn>
                <a:cxn ang="0">
                  <a:pos x="34" y="0"/>
                </a:cxn>
                <a:cxn ang="0">
                  <a:pos x="28" y="0"/>
                </a:cxn>
                <a:cxn ang="0">
                  <a:pos x="22" y="2"/>
                </a:cxn>
                <a:cxn ang="0">
                  <a:pos x="22" y="2"/>
                </a:cxn>
                <a:cxn ang="0">
                  <a:pos x="18" y="4"/>
                </a:cxn>
                <a:cxn ang="0">
                  <a:pos x="14" y="7"/>
                </a:cxn>
                <a:cxn ang="0">
                  <a:pos x="8" y="14"/>
                </a:cxn>
                <a:cxn ang="0">
                  <a:pos x="8" y="14"/>
                </a:cxn>
                <a:cxn ang="0">
                  <a:pos x="5" y="18"/>
                </a:cxn>
                <a:cxn ang="0">
                  <a:pos x="2" y="22"/>
                </a:cxn>
                <a:cxn ang="0">
                  <a:pos x="0" y="27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2" y="41"/>
                </a:cxn>
                <a:cxn ang="0">
                  <a:pos x="5" y="50"/>
                </a:cxn>
                <a:cxn ang="0">
                  <a:pos x="5" y="50"/>
                </a:cxn>
                <a:cxn ang="0">
                  <a:pos x="7" y="55"/>
                </a:cxn>
                <a:cxn ang="0">
                  <a:pos x="11" y="59"/>
                </a:cxn>
                <a:cxn ang="0">
                  <a:pos x="14" y="63"/>
                </a:cxn>
                <a:cxn ang="0">
                  <a:pos x="19" y="65"/>
                </a:cxn>
                <a:cxn ang="0">
                  <a:pos x="23" y="67"/>
                </a:cxn>
                <a:cxn ang="0">
                  <a:pos x="29" y="68"/>
                </a:cxn>
                <a:cxn ang="0">
                  <a:pos x="34" y="67"/>
                </a:cxn>
                <a:cxn ang="0">
                  <a:pos x="39" y="66"/>
                </a:cxn>
                <a:cxn ang="0">
                  <a:pos x="39" y="66"/>
                </a:cxn>
                <a:cxn ang="0">
                  <a:pos x="46" y="63"/>
                </a:cxn>
                <a:cxn ang="0">
                  <a:pos x="53" y="60"/>
                </a:cxn>
                <a:cxn ang="0">
                  <a:pos x="53" y="60"/>
                </a:cxn>
                <a:cxn ang="0">
                  <a:pos x="55" y="59"/>
                </a:cxn>
                <a:cxn ang="0">
                  <a:pos x="57" y="57"/>
                </a:cxn>
                <a:cxn ang="0">
                  <a:pos x="57" y="57"/>
                </a:cxn>
                <a:cxn ang="0">
                  <a:pos x="62" y="47"/>
                </a:cxn>
                <a:cxn ang="0">
                  <a:pos x="64" y="38"/>
                </a:cxn>
                <a:cxn ang="0">
                  <a:pos x="65" y="33"/>
                </a:cxn>
                <a:cxn ang="0">
                  <a:pos x="64" y="28"/>
                </a:cxn>
                <a:cxn ang="0">
                  <a:pos x="63" y="23"/>
                </a:cxn>
                <a:cxn ang="0">
                  <a:pos x="61" y="18"/>
                </a:cxn>
                <a:cxn ang="0">
                  <a:pos x="61" y="18"/>
                </a:cxn>
              </a:cxnLst>
              <a:rect l="0" t="0" r="r" b="b"/>
              <a:pathLst>
                <a:path w="65" h="68">
                  <a:moveTo>
                    <a:pt x="61" y="18"/>
                  </a:moveTo>
                  <a:lnTo>
                    <a:pt x="61" y="18"/>
                  </a:lnTo>
                  <a:lnTo>
                    <a:pt x="58" y="13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2"/>
                  </a:lnTo>
                  <a:lnTo>
                    <a:pt x="40" y="1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4" y="7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8"/>
                  </a:lnTo>
                  <a:lnTo>
                    <a:pt x="2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41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5"/>
                  </a:lnTo>
                  <a:lnTo>
                    <a:pt x="11" y="59"/>
                  </a:lnTo>
                  <a:lnTo>
                    <a:pt x="14" y="63"/>
                  </a:lnTo>
                  <a:lnTo>
                    <a:pt x="19" y="65"/>
                  </a:lnTo>
                  <a:lnTo>
                    <a:pt x="23" y="67"/>
                  </a:lnTo>
                  <a:lnTo>
                    <a:pt x="29" y="68"/>
                  </a:lnTo>
                  <a:lnTo>
                    <a:pt x="34" y="67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46" y="63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5" y="5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62" y="47"/>
                  </a:lnTo>
                  <a:lnTo>
                    <a:pt x="64" y="38"/>
                  </a:lnTo>
                  <a:lnTo>
                    <a:pt x="65" y="33"/>
                  </a:lnTo>
                  <a:lnTo>
                    <a:pt x="64" y="28"/>
                  </a:lnTo>
                  <a:lnTo>
                    <a:pt x="63" y="23"/>
                  </a:lnTo>
                  <a:lnTo>
                    <a:pt x="61" y="18"/>
                  </a:lnTo>
                  <a:lnTo>
                    <a:pt x="61" y="18"/>
                  </a:lnTo>
                  <a:close/>
                </a:path>
              </a:pathLst>
            </a:custGeom>
            <a:solidFill>
              <a:srgbClr val="B65F9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1" name="Freeform 61"/>
            <p:cNvSpPr>
              <a:spLocks/>
            </p:cNvSpPr>
            <p:nvPr/>
          </p:nvSpPr>
          <p:spPr bwMode="auto">
            <a:xfrm>
              <a:off x="1540" y="409"/>
              <a:ext cx="13" cy="52"/>
            </a:xfrm>
            <a:custGeom>
              <a:avLst/>
              <a:gdLst/>
              <a:ahLst/>
              <a:cxnLst>
                <a:cxn ang="0">
                  <a:pos x="7" y="52"/>
                </a:cxn>
                <a:cxn ang="0">
                  <a:pos x="7" y="52"/>
                </a:cxn>
                <a:cxn ang="0">
                  <a:pos x="4" y="45"/>
                </a:cxn>
                <a:cxn ang="0">
                  <a:pos x="1" y="38"/>
                </a:cxn>
                <a:cxn ang="0">
                  <a:pos x="0" y="31"/>
                </a:cxn>
                <a:cxn ang="0">
                  <a:pos x="0" y="23"/>
                </a:cxn>
                <a:cxn ang="0">
                  <a:pos x="1" y="16"/>
                </a:cxn>
                <a:cxn ang="0">
                  <a:pos x="4" y="10"/>
                </a:cxn>
                <a:cxn ang="0">
                  <a:pos x="7" y="5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9" y="15"/>
                </a:cxn>
                <a:cxn ang="0">
                  <a:pos x="7" y="21"/>
                </a:cxn>
                <a:cxn ang="0">
                  <a:pos x="7" y="27"/>
                </a:cxn>
                <a:cxn ang="0">
                  <a:pos x="8" y="33"/>
                </a:cxn>
                <a:cxn ang="0">
                  <a:pos x="8" y="33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47"/>
                </a:cxn>
                <a:cxn ang="0">
                  <a:pos x="9" y="50"/>
                </a:cxn>
                <a:cxn ang="0">
                  <a:pos x="7" y="52"/>
                </a:cxn>
                <a:cxn ang="0">
                  <a:pos x="7" y="52"/>
                </a:cxn>
              </a:cxnLst>
              <a:rect l="0" t="0" r="r" b="b"/>
              <a:pathLst>
                <a:path w="13" h="52">
                  <a:moveTo>
                    <a:pt x="7" y="52"/>
                  </a:moveTo>
                  <a:lnTo>
                    <a:pt x="7" y="52"/>
                  </a:lnTo>
                  <a:lnTo>
                    <a:pt x="4" y="45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0" y="23"/>
                  </a:lnTo>
                  <a:lnTo>
                    <a:pt x="1" y="16"/>
                  </a:lnTo>
                  <a:lnTo>
                    <a:pt x="4" y="10"/>
                  </a:lnTo>
                  <a:lnTo>
                    <a:pt x="7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9" y="15"/>
                  </a:lnTo>
                  <a:lnTo>
                    <a:pt x="7" y="21"/>
                  </a:lnTo>
                  <a:lnTo>
                    <a:pt x="7" y="27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47"/>
                  </a:lnTo>
                  <a:lnTo>
                    <a:pt x="9" y="50"/>
                  </a:lnTo>
                  <a:lnTo>
                    <a:pt x="7" y="52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6" name="Freeform 62"/>
            <p:cNvSpPr>
              <a:spLocks noEditPoints="1"/>
            </p:cNvSpPr>
            <p:nvPr/>
          </p:nvSpPr>
          <p:spPr bwMode="auto">
            <a:xfrm>
              <a:off x="1566" y="1856"/>
              <a:ext cx="231" cy="374"/>
            </a:xfrm>
            <a:custGeom>
              <a:avLst/>
              <a:gdLst/>
              <a:ahLst/>
              <a:cxnLst>
                <a:cxn ang="0">
                  <a:pos x="217" y="259"/>
                </a:cxn>
                <a:cxn ang="0">
                  <a:pos x="212" y="342"/>
                </a:cxn>
                <a:cxn ang="0">
                  <a:pos x="164" y="366"/>
                </a:cxn>
                <a:cxn ang="0">
                  <a:pos x="169" y="329"/>
                </a:cxn>
                <a:cxn ang="0">
                  <a:pos x="170" y="292"/>
                </a:cxn>
                <a:cxn ang="0">
                  <a:pos x="174" y="218"/>
                </a:cxn>
                <a:cxn ang="0">
                  <a:pos x="217" y="202"/>
                </a:cxn>
                <a:cxn ang="0">
                  <a:pos x="2" y="307"/>
                </a:cxn>
                <a:cxn ang="0">
                  <a:pos x="33" y="357"/>
                </a:cxn>
                <a:cxn ang="0">
                  <a:pos x="49" y="103"/>
                </a:cxn>
                <a:cxn ang="0">
                  <a:pos x="87" y="106"/>
                </a:cxn>
                <a:cxn ang="0">
                  <a:pos x="101" y="95"/>
                </a:cxn>
                <a:cxn ang="0">
                  <a:pos x="92" y="86"/>
                </a:cxn>
                <a:cxn ang="0">
                  <a:pos x="102" y="85"/>
                </a:cxn>
                <a:cxn ang="0">
                  <a:pos x="85" y="72"/>
                </a:cxn>
                <a:cxn ang="0">
                  <a:pos x="105" y="81"/>
                </a:cxn>
                <a:cxn ang="0">
                  <a:pos x="83" y="53"/>
                </a:cxn>
                <a:cxn ang="0">
                  <a:pos x="66" y="21"/>
                </a:cxn>
                <a:cxn ang="0">
                  <a:pos x="77" y="3"/>
                </a:cxn>
                <a:cxn ang="0">
                  <a:pos x="56" y="13"/>
                </a:cxn>
                <a:cxn ang="0">
                  <a:pos x="30" y="51"/>
                </a:cxn>
                <a:cxn ang="0">
                  <a:pos x="27" y="86"/>
                </a:cxn>
                <a:cxn ang="0">
                  <a:pos x="159" y="62"/>
                </a:cxn>
                <a:cxn ang="0">
                  <a:pos x="150" y="77"/>
                </a:cxn>
                <a:cxn ang="0">
                  <a:pos x="160" y="75"/>
                </a:cxn>
                <a:cxn ang="0">
                  <a:pos x="155" y="86"/>
                </a:cxn>
                <a:cxn ang="0">
                  <a:pos x="157" y="110"/>
                </a:cxn>
                <a:cxn ang="0">
                  <a:pos x="210" y="108"/>
                </a:cxn>
                <a:cxn ang="0">
                  <a:pos x="218" y="85"/>
                </a:cxn>
                <a:cxn ang="0">
                  <a:pos x="207" y="31"/>
                </a:cxn>
                <a:cxn ang="0">
                  <a:pos x="190" y="8"/>
                </a:cxn>
                <a:cxn ang="0">
                  <a:pos x="193" y="25"/>
                </a:cxn>
                <a:cxn ang="0">
                  <a:pos x="144" y="59"/>
                </a:cxn>
                <a:cxn ang="0">
                  <a:pos x="190" y="165"/>
                </a:cxn>
                <a:cxn ang="0">
                  <a:pos x="128" y="127"/>
                </a:cxn>
                <a:cxn ang="0">
                  <a:pos x="136" y="184"/>
                </a:cxn>
                <a:cxn ang="0">
                  <a:pos x="201" y="201"/>
                </a:cxn>
                <a:cxn ang="0">
                  <a:pos x="190" y="165"/>
                </a:cxn>
                <a:cxn ang="0">
                  <a:pos x="105" y="109"/>
                </a:cxn>
                <a:cxn ang="0">
                  <a:pos x="86" y="151"/>
                </a:cxn>
                <a:cxn ang="0">
                  <a:pos x="84" y="184"/>
                </a:cxn>
                <a:cxn ang="0">
                  <a:pos x="130" y="182"/>
                </a:cxn>
                <a:cxn ang="0">
                  <a:pos x="112" y="112"/>
                </a:cxn>
                <a:cxn ang="0">
                  <a:pos x="146" y="105"/>
                </a:cxn>
                <a:cxn ang="0">
                  <a:pos x="144" y="81"/>
                </a:cxn>
                <a:cxn ang="0">
                  <a:pos x="119" y="64"/>
                </a:cxn>
                <a:cxn ang="0">
                  <a:pos x="109" y="96"/>
                </a:cxn>
                <a:cxn ang="0">
                  <a:pos x="73" y="172"/>
                </a:cxn>
                <a:cxn ang="0">
                  <a:pos x="49" y="202"/>
                </a:cxn>
                <a:cxn ang="0">
                  <a:pos x="93" y="191"/>
                </a:cxn>
                <a:cxn ang="0">
                  <a:pos x="73" y="185"/>
                </a:cxn>
                <a:cxn ang="0">
                  <a:pos x="162" y="133"/>
                </a:cxn>
                <a:cxn ang="0">
                  <a:pos x="179" y="152"/>
                </a:cxn>
                <a:cxn ang="0">
                  <a:pos x="227" y="137"/>
                </a:cxn>
                <a:cxn ang="0">
                  <a:pos x="71" y="20"/>
                </a:cxn>
                <a:cxn ang="0">
                  <a:pos x="88" y="49"/>
                </a:cxn>
                <a:cxn ang="0">
                  <a:pos x="96" y="20"/>
                </a:cxn>
                <a:cxn ang="0">
                  <a:pos x="72" y="12"/>
                </a:cxn>
                <a:cxn ang="0">
                  <a:pos x="183" y="12"/>
                </a:cxn>
                <a:cxn ang="0">
                  <a:pos x="153" y="48"/>
                </a:cxn>
                <a:cxn ang="0">
                  <a:pos x="49" y="130"/>
                </a:cxn>
                <a:cxn ang="0">
                  <a:pos x="81" y="148"/>
                </a:cxn>
                <a:cxn ang="0">
                  <a:pos x="49" y="129"/>
                </a:cxn>
              </a:cxnLst>
              <a:rect l="0" t="0" r="r" b="b"/>
              <a:pathLst>
                <a:path w="231" h="374">
                  <a:moveTo>
                    <a:pt x="217" y="202"/>
                  </a:moveTo>
                  <a:lnTo>
                    <a:pt x="217" y="202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54"/>
                  </a:lnTo>
                  <a:lnTo>
                    <a:pt x="218" y="254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6" y="284"/>
                  </a:lnTo>
                  <a:lnTo>
                    <a:pt x="216" y="284"/>
                  </a:lnTo>
                  <a:lnTo>
                    <a:pt x="214" y="304"/>
                  </a:lnTo>
                  <a:lnTo>
                    <a:pt x="214" y="304"/>
                  </a:lnTo>
                  <a:lnTo>
                    <a:pt x="212" y="342"/>
                  </a:lnTo>
                  <a:lnTo>
                    <a:pt x="212" y="342"/>
                  </a:lnTo>
                  <a:lnTo>
                    <a:pt x="211" y="359"/>
                  </a:lnTo>
                  <a:lnTo>
                    <a:pt x="211" y="359"/>
                  </a:lnTo>
                  <a:lnTo>
                    <a:pt x="164" y="374"/>
                  </a:lnTo>
                  <a:lnTo>
                    <a:pt x="164" y="374"/>
                  </a:lnTo>
                  <a:lnTo>
                    <a:pt x="164" y="370"/>
                  </a:lnTo>
                  <a:lnTo>
                    <a:pt x="164" y="366"/>
                  </a:lnTo>
                  <a:lnTo>
                    <a:pt x="164" y="366"/>
                  </a:lnTo>
                  <a:lnTo>
                    <a:pt x="166" y="359"/>
                  </a:lnTo>
                  <a:lnTo>
                    <a:pt x="166" y="352"/>
                  </a:lnTo>
                  <a:lnTo>
                    <a:pt x="167" y="337"/>
                  </a:lnTo>
                  <a:lnTo>
                    <a:pt x="167" y="337"/>
                  </a:lnTo>
                  <a:lnTo>
                    <a:pt x="167" y="336"/>
                  </a:lnTo>
                  <a:lnTo>
                    <a:pt x="167" y="336"/>
                  </a:lnTo>
                  <a:lnTo>
                    <a:pt x="169" y="329"/>
                  </a:lnTo>
                  <a:lnTo>
                    <a:pt x="169" y="323"/>
                  </a:lnTo>
                  <a:lnTo>
                    <a:pt x="169" y="317"/>
                  </a:lnTo>
                  <a:lnTo>
                    <a:pt x="169" y="310"/>
                  </a:lnTo>
                  <a:lnTo>
                    <a:pt x="169" y="310"/>
                  </a:lnTo>
                  <a:lnTo>
                    <a:pt x="170" y="301"/>
                  </a:lnTo>
                  <a:lnTo>
                    <a:pt x="170" y="292"/>
                  </a:lnTo>
                  <a:lnTo>
                    <a:pt x="170" y="292"/>
                  </a:lnTo>
                  <a:lnTo>
                    <a:pt x="173" y="242"/>
                  </a:lnTo>
                  <a:lnTo>
                    <a:pt x="173" y="242"/>
                  </a:lnTo>
                  <a:lnTo>
                    <a:pt x="173" y="232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3" y="220"/>
                  </a:lnTo>
                  <a:lnTo>
                    <a:pt x="174" y="218"/>
                  </a:lnTo>
                  <a:lnTo>
                    <a:pt x="176" y="217"/>
                  </a:lnTo>
                  <a:lnTo>
                    <a:pt x="178" y="216"/>
                  </a:lnTo>
                  <a:lnTo>
                    <a:pt x="178" y="216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7" y="202"/>
                  </a:lnTo>
                  <a:lnTo>
                    <a:pt x="217" y="202"/>
                  </a:lnTo>
                  <a:close/>
                  <a:moveTo>
                    <a:pt x="12" y="193"/>
                  </a:moveTo>
                  <a:lnTo>
                    <a:pt x="12" y="193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5" y="268"/>
                  </a:lnTo>
                  <a:lnTo>
                    <a:pt x="5" y="268"/>
                  </a:lnTo>
                  <a:lnTo>
                    <a:pt x="2" y="307"/>
                  </a:lnTo>
                  <a:lnTo>
                    <a:pt x="2" y="307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6" y="347"/>
                  </a:lnTo>
                  <a:lnTo>
                    <a:pt x="24" y="352"/>
                  </a:lnTo>
                  <a:lnTo>
                    <a:pt x="33" y="357"/>
                  </a:lnTo>
                  <a:lnTo>
                    <a:pt x="33" y="357"/>
                  </a:lnTo>
                  <a:lnTo>
                    <a:pt x="44" y="205"/>
                  </a:lnTo>
                  <a:lnTo>
                    <a:pt x="44" y="205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2" y="193"/>
                  </a:lnTo>
                  <a:lnTo>
                    <a:pt x="12" y="193"/>
                  </a:lnTo>
                  <a:close/>
                  <a:moveTo>
                    <a:pt x="49" y="103"/>
                  </a:moveTo>
                  <a:lnTo>
                    <a:pt x="49" y="103"/>
                  </a:lnTo>
                  <a:lnTo>
                    <a:pt x="55" y="105"/>
                  </a:lnTo>
                  <a:lnTo>
                    <a:pt x="61" y="107"/>
                  </a:lnTo>
                  <a:lnTo>
                    <a:pt x="68" y="108"/>
                  </a:lnTo>
                  <a:lnTo>
                    <a:pt x="74" y="108"/>
                  </a:lnTo>
                  <a:lnTo>
                    <a:pt x="80" y="108"/>
                  </a:lnTo>
                  <a:lnTo>
                    <a:pt x="87" y="106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101" y="101"/>
                  </a:lnTo>
                  <a:lnTo>
                    <a:pt x="102" y="99"/>
                  </a:lnTo>
                  <a:lnTo>
                    <a:pt x="102" y="97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98" y="92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1" y="89"/>
                  </a:lnTo>
                  <a:lnTo>
                    <a:pt x="88" y="89"/>
                  </a:lnTo>
                  <a:lnTo>
                    <a:pt x="88" y="89"/>
                  </a:lnTo>
                  <a:lnTo>
                    <a:pt x="92" y="86"/>
                  </a:lnTo>
                  <a:lnTo>
                    <a:pt x="96" y="87"/>
                  </a:lnTo>
                  <a:lnTo>
                    <a:pt x="100" y="88"/>
                  </a:lnTo>
                  <a:lnTo>
                    <a:pt x="103" y="90"/>
                  </a:lnTo>
                  <a:lnTo>
                    <a:pt x="103" y="90"/>
                  </a:lnTo>
                  <a:lnTo>
                    <a:pt x="104" y="88"/>
                  </a:lnTo>
                  <a:lnTo>
                    <a:pt x="104" y="86"/>
                  </a:lnTo>
                  <a:lnTo>
                    <a:pt x="102" y="85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88" y="77"/>
                  </a:lnTo>
                  <a:lnTo>
                    <a:pt x="86" y="75"/>
                  </a:lnTo>
                  <a:lnTo>
                    <a:pt x="85" y="72"/>
                  </a:lnTo>
                  <a:lnTo>
                    <a:pt x="85" y="72"/>
                  </a:lnTo>
                  <a:lnTo>
                    <a:pt x="88" y="73"/>
                  </a:lnTo>
                  <a:lnTo>
                    <a:pt x="90" y="74"/>
                  </a:lnTo>
                  <a:lnTo>
                    <a:pt x="94" y="77"/>
                  </a:lnTo>
                  <a:lnTo>
                    <a:pt x="94" y="77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3" y="53"/>
                  </a:lnTo>
                  <a:lnTo>
                    <a:pt x="80" y="52"/>
                  </a:lnTo>
                  <a:lnTo>
                    <a:pt x="78" y="49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1" y="34"/>
                  </a:lnTo>
                  <a:lnTo>
                    <a:pt x="66" y="21"/>
                  </a:lnTo>
                  <a:lnTo>
                    <a:pt x="66" y="21"/>
                  </a:lnTo>
                  <a:lnTo>
                    <a:pt x="65" y="17"/>
                  </a:lnTo>
                  <a:lnTo>
                    <a:pt x="65" y="14"/>
                  </a:lnTo>
                  <a:lnTo>
                    <a:pt x="67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1" y="8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49" y="19"/>
                  </a:lnTo>
                  <a:lnTo>
                    <a:pt x="44" y="26"/>
                  </a:lnTo>
                  <a:lnTo>
                    <a:pt x="34" y="41"/>
                  </a:lnTo>
                  <a:lnTo>
                    <a:pt x="34" y="41"/>
                  </a:lnTo>
                  <a:lnTo>
                    <a:pt x="32" y="46"/>
                  </a:lnTo>
                  <a:lnTo>
                    <a:pt x="30" y="51"/>
                  </a:lnTo>
                  <a:lnTo>
                    <a:pt x="30" y="51"/>
                  </a:lnTo>
                  <a:lnTo>
                    <a:pt x="25" y="76"/>
                  </a:lnTo>
                  <a:lnTo>
                    <a:pt x="25" y="76"/>
                  </a:lnTo>
                  <a:lnTo>
                    <a:pt x="25" y="79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7" y="86"/>
                  </a:lnTo>
                  <a:lnTo>
                    <a:pt x="30" y="89"/>
                  </a:lnTo>
                  <a:lnTo>
                    <a:pt x="35" y="95"/>
                  </a:lnTo>
                  <a:lnTo>
                    <a:pt x="42" y="99"/>
                  </a:lnTo>
                  <a:lnTo>
                    <a:pt x="49" y="103"/>
                  </a:lnTo>
                  <a:lnTo>
                    <a:pt x="49" y="103"/>
                  </a:lnTo>
                  <a:close/>
                  <a:moveTo>
                    <a:pt x="159" y="62"/>
                  </a:moveTo>
                  <a:lnTo>
                    <a:pt x="159" y="62"/>
                  </a:lnTo>
                  <a:lnTo>
                    <a:pt x="159" y="65"/>
                  </a:lnTo>
                  <a:lnTo>
                    <a:pt x="159" y="67"/>
                  </a:lnTo>
                  <a:lnTo>
                    <a:pt x="157" y="70"/>
                  </a:lnTo>
                  <a:lnTo>
                    <a:pt x="157" y="70"/>
                  </a:lnTo>
                  <a:lnTo>
                    <a:pt x="152" y="75"/>
                  </a:lnTo>
                  <a:lnTo>
                    <a:pt x="152" y="75"/>
                  </a:lnTo>
                  <a:lnTo>
                    <a:pt x="150" y="77"/>
                  </a:lnTo>
                  <a:lnTo>
                    <a:pt x="150" y="79"/>
                  </a:lnTo>
                  <a:lnTo>
                    <a:pt x="150" y="81"/>
                  </a:lnTo>
                  <a:lnTo>
                    <a:pt x="152" y="82"/>
                  </a:lnTo>
                  <a:lnTo>
                    <a:pt x="152" y="82"/>
                  </a:lnTo>
                  <a:lnTo>
                    <a:pt x="155" y="80"/>
                  </a:lnTo>
                  <a:lnTo>
                    <a:pt x="157" y="78"/>
                  </a:lnTo>
                  <a:lnTo>
                    <a:pt x="160" y="75"/>
                  </a:lnTo>
                  <a:lnTo>
                    <a:pt x="162" y="74"/>
                  </a:lnTo>
                  <a:lnTo>
                    <a:pt x="164" y="73"/>
                  </a:lnTo>
                  <a:lnTo>
                    <a:pt x="164" y="73"/>
                  </a:lnTo>
                  <a:lnTo>
                    <a:pt x="163" y="77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3" y="89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3" y="108"/>
                  </a:lnTo>
                  <a:lnTo>
                    <a:pt x="153" y="108"/>
                  </a:lnTo>
                  <a:lnTo>
                    <a:pt x="157" y="110"/>
                  </a:lnTo>
                  <a:lnTo>
                    <a:pt x="162" y="111"/>
                  </a:lnTo>
                  <a:lnTo>
                    <a:pt x="162" y="111"/>
                  </a:lnTo>
                  <a:lnTo>
                    <a:pt x="175" y="112"/>
                  </a:lnTo>
                  <a:lnTo>
                    <a:pt x="188" y="113"/>
                  </a:lnTo>
                  <a:lnTo>
                    <a:pt x="188" y="113"/>
                  </a:lnTo>
                  <a:lnTo>
                    <a:pt x="199" y="111"/>
                  </a:lnTo>
                  <a:lnTo>
                    <a:pt x="210" y="108"/>
                  </a:lnTo>
                  <a:lnTo>
                    <a:pt x="210" y="108"/>
                  </a:lnTo>
                  <a:lnTo>
                    <a:pt x="214" y="106"/>
                  </a:lnTo>
                  <a:lnTo>
                    <a:pt x="216" y="104"/>
                  </a:lnTo>
                  <a:lnTo>
                    <a:pt x="217" y="101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85"/>
                  </a:lnTo>
                  <a:lnTo>
                    <a:pt x="218" y="85"/>
                  </a:lnTo>
                  <a:lnTo>
                    <a:pt x="219" y="72"/>
                  </a:lnTo>
                  <a:lnTo>
                    <a:pt x="219" y="65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3" y="45"/>
                  </a:lnTo>
                  <a:lnTo>
                    <a:pt x="207" y="31"/>
                  </a:lnTo>
                  <a:lnTo>
                    <a:pt x="207" y="31"/>
                  </a:lnTo>
                  <a:lnTo>
                    <a:pt x="201" y="20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193" y="8"/>
                  </a:lnTo>
                  <a:lnTo>
                    <a:pt x="192" y="7"/>
                  </a:lnTo>
                  <a:lnTo>
                    <a:pt x="190" y="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3" y="17"/>
                  </a:lnTo>
                  <a:lnTo>
                    <a:pt x="194" y="21"/>
                  </a:lnTo>
                  <a:lnTo>
                    <a:pt x="193" y="25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87" y="32"/>
                  </a:lnTo>
                  <a:lnTo>
                    <a:pt x="187" y="32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8" y="72"/>
                  </a:lnTo>
                  <a:lnTo>
                    <a:pt x="148" y="72"/>
                  </a:lnTo>
                  <a:lnTo>
                    <a:pt x="159" y="62"/>
                  </a:lnTo>
                  <a:lnTo>
                    <a:pt x="159" y="62"/>
                  </a:lnTo>
                  <a:close/>
                  <a:moveTo>
                    <a:pt x="190" y="165"/>
                  </a:moveTo>
                  <a:lnTo>
                    <a:pt x="190" y="165"/>
                  </a:lnTo>
                  <a:lnTo>
                    <a:pt x="161" y="147"/>
                  </a:lnTo>
                  <a:lnTo>
                    <a:pt x="161" y="14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27" y="123"/>
                  </a:lnTo>
                  <a:lnTo>
                    <a:pt x="127" y="123"/>
                  </a:lnTo>
                  <a:lnTo>
                    <a:pt x="128" y="127"/>
                  </a:lnTo>
                  <a:lnTo>
                    <a:pt x="128" y="127"/>
                  </a:lnTo>
                  <a:lnTo>
                    <a:pt x="142" y="171"/>
                  </a:lnTo>
                  <a:lnTo>
                    <a:pt x="142" y="171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1" y="182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5" y="186"/>
                  </a:lnTo>
                  <a:lnTo>
                    <a:pt x="178" y="209"/>
                  </a:lnTo>
                  <a:lnTo>
                    <a:pt x="178" y="209"/>
                  </a:lnTo>
                  <a:lnTo>
                    <a:pt x="189" y="205"/>
                  </a:lnTo>
                  <a:lnTo>
                    <a:pt x="201" y="201"/>
                  </a:lnTo>
                  <a:lnTo>
                    <a:pt x="213" y="197"/>
                  </a:lnTo>
                  <a:lnTo>
                    <a:pt x="219" y="195"/>
                  </a:lnTo>
                  <a:lnTo>
                    <a:pt x="225" y="191"/>
                  </a:lnTo>
                  <a:lnTo>
                    <a:pt x="225" y="191"/>
                  </a:lnTo>
                  <a:lnTo>
                    <a:pt x="217" y="183"/>
                  </a:lnTo>
                  <a:lnTo>
                    <a:pt x="208" y="177"/>
                  </a:lnTo>
                  <a:lnTo>
                    <a:pt x="190" y="165"/>
                  </a:lnTo>
                  <a:lnTo>
                    <a:pt x="190" y="165"/>
                  </a:lnTo>
                  <a:close/>
                  <a:moveTo>
                    <a:pt x="119" y="118"/>
                  </a:moveTo>
                  <a:lnTo>
                    <a:pt x="119" y="118"/>
                  </a:lnTo>
                  <a:lnTo>
                    <a:pt x="115" y="118"/>
                  </a:lnTo>
                  <a:lnTo>
                    <a:pt x="111" y="116"/>
                  </a:lnTo>
                  <a:lnTo>
                    <a:pt x="108" y="113"/>
                  </a:lnTo>
                  <a:lnTo>
                    <a:pt x="105" y="109"/>
                  </a:lnTo>
                  <a:lnTo>
                    <a:pt x="105" y="109"/>
                  </a:lnTo>
                  <a:lnTo>
                    <a:pt x="101" y="113"/>
                  </a:lnTo>
                  <a:lnTo>
                    <a:pt x="98" y="117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86" y="151"/>
                  </a:lnTo>
                  <a:lnTo>
                    <a:pt x="86" y="151"/>
                  </a:lnTo>
                  <a:lnTo>
                    <a:pt x="82" y="164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8" y="180"/>
                  </a:lnTo>
                  <a:lnTo>
                    <a:pt x="79" y="182"/>
                  </a:lnTo>
                  <a:lnTo>
                    <a:pt x="81" y="183"/>
                  </a:lnTo>
                  <a:lnTo>
                    <a:pt x="84" y="184"/>
                  </a:lnTo>
                  <a:lnTo>
                    <a:pt x="84" y="184"/>
                  </a:lnTo>
                  <a:lnTo>
                    <a:pt x="94" y="185"/>
                  </a:lnTo>
                  <a:lnTo>
                    <a:pt x="103" y="186"/>
                  </a:lnTo>
                  <a:lnTo>
                    <a:pt x="112" y="185"/>
                  </a:lnTo>
                  <a:lnTo>
                    <a:pt x="122" y="184"/>
                  </a:lnTo>
                  <a:lnTo>
                    <a:pt x="122" y="184"/>
                  </a:lnTo>
                  <a:lnTo>
                    <a:pt x="130" y="182"/>
                  </a:lnTo>
                  <a:lnTo>
                    <a:pt x="134" y="180"/>
                  </a:lnTo>
                  <a:lnTo>
                    <a:pt x="138" y="178"/>
                  </a:lnTo>
                  <a:lnTo>
                    <a:pt x="138" y="178"/>
                  </a:lnTo>
                  <a:lnTo>
                    <a:pt x="119" y="118"/>
                  </a:lnTo>
                  <a:lnTo>
                    <a:pt x="119" y="118"/>
                  </a:lnTo>
                  <a:close/>
                  <a:moveTo>
                    <a:pt x="112" y="112"/>
                  </a:moveTo>
                  <a:lnTo>
                    <a:pt x="112" y="112"/>
                  </a:lnTo>
                  <a:lnTo>
                    <a:pt x="120" y="114"/>
                  </a:lnTo>
                  <a:lnTo>
                    <a:pt x="127" y="114"/>
                  </a:lnTo>
                  <a:lnTo>
                    <a:pt x="134" y="112"/>
                  </a:lnTo>
                  <a:lnTo>
                    <a:pt x="141" y="109"/>
                  </a:lnTo>
                  <a:lnTo>
                    <a:pt x="141" y="109"/>
                  </a:lnTo>
                  <a:lnTo>
                    <a:pt x="144" y="107"/>
                  </a:lnTo>
                  <a:lnTo>
                    <a:pt x="146" y="105"/>
                  </a:lnTo>
                  <a:lnTo>
                    <a:pt x="147" y="102"/>
                  </a:lnTo>
                  <a:lnTo>
                    <a:pt x="147" y="99"/>
                  </a:lnTo>
                  <a:lnTo>
                    <a:pt x="147" y="99"/>
                  </a:lnTo>
                  <a:lnTo>
                    <a:pt x="146" y="94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44" y="81"/>
                  </a:lnTo>
                  <a:lnTo>
                    <a:pt x="142" y="74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0" y="60"/>
                  </a:lnTo>
                  <a:lnTo>
                    <a:pt x="123" y="62"/>
                  </a:lnTo>
                  <a:lnTo>
                    <a:pt x="123" y="62"/>
                  </a:lnTo>
                  <a:lnTo>
                    <a:pt x="119" y="64"/>
                  </a:lnTo>
                  <a:lnTo>
                    <a:pt x="116" y="66"/>
                  </a:lnTo>
                  <a:lnTo>
                    <a:pt x="114" y="70"/>
                  </a:lnTo>
                  <a:lnTo>
                    <a:pt x="113" y="74"/>
                  </a:lnTo>
                  <a:lnTo>
                    <a:pt x="113" y="74"/>
                  </a:lnTo>
                  <a:lnTo>
                    <a:pt x="111" y="85"/>
                  </a:lnTo>
                  <a:lnTo>
                    <a:pt x="109" y="96"/>
                  </a:lnTo>
                  <a:lnTo>
                    <a:pt x="109" y="96"/>
                  </a:lnTo>
                  <a:lnTo>
                    <a:pt x="109" y="101"/>
                  </a:lnTo>
                  <a:lnTo>
                    <a:pt x="109" y="105"/>
                  </a:lnTo>
                  <a:lnTo>
                    <a:pt x="110" y="109"/>
                  </a:lnTo>
                  <a:lnTo>
                    <a:pt x="112" y="112"/>
                  </a:lnTo>
                  <a:lnTo>
                    <a:pt x="112" y="112"/>
                  </a:lnTo>
                  <a:close/>
                  <a:moveTo>
                    <a:pt x="73" y="172"/>
                  </a:moveTo>
                  <a:lnTo>
                    <a:pt x="73" y="172"/>
                  </a:lnTo>
                  <a:lnTo>
                    <a:pt x="75" y="163"/>
                  </a:lnTo>
                  <a:lnTo>
                    <a:pt x="75" y="163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49" y="202"/>
                  </a:lnTo>
                  <a:lnTo>
                    <a:pt x="52" y="202"/>
                  </a:lnTo>
                  <a:lnTo>
                    <a:pt x="52" y="202"/>
                  </a:lnTo>
                  <a:lnTo>
                    <a:pt x="73" y="197"/>
                  </a:lnTo>
                  <a:lnTo>
                    <a:pt x="73" y="197"/>
                  </a:lnTo>
                  <a:lnTo>
                    <a:pt x="90" y="193"/>
                  </a:lnTo>
                  <a:lnTo>
                    <a:pt x="90" y="193"/>
                  </a:lnTo>
                  <a:lnTo>
                    <a:pt x="93" y="191"/>
                  </a:lnTo>
                  <a:lnTo>
                    <a:pt x="93" y="191"/>
                  </a:lnTo>
                  <a:lnTo>
                    <a:pt x="89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78" y="187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3"/>
                  </a:lnTo>
                  <a:lnTo>
                    <a:pt x="72" y="181"/>
                  </a:lnTo>
                  <a:lnTo>
                    <a:pt x="73" y="172"/>
                  </a:lnTo>
                  <a:lnTo>
                    <a:pt x="73" y="172"/>
                  </a:lnTo>
                  <a:close/>
                  <a:moveTo>
                    <a:pt x="197" y="123"/>
                  </a:moveTo>
                  <a:lnTo>
                    <a:pt x="197" y="123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54" y="136"/>
                  </a:lnTo>
                  <a:lnTo>
                    <a:pt x="154" y="136"/>
                  </a:lnTo>
                  <a:lnTo>
                    <a:pt x="175" y="150"/>
                  </a:lnTo>
                  <a:lnTo>
                    <a:pt x="175" y="150"/>
                  </a:lnTo>
                  <a:lnTo>
                    <a:pt x="177" y="151"/>
                  </a:lnTo>
                  <a:lnTo>
                    <a:pt x="179" y="15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97" y="148"/>
                  </a:lnTo>
                  <a:lnTo>
                    <a:pt x="197" y="148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00" y="123"/>
                  </a:lnTo>
                  <a:lnTo>
                    <a:pt x="200" y="123"/>
                  </a:lnTo>
                  <a:lnTo>
                    <a:pt x="199" y="123"/>
                  </a:lnTo>
                  <a:lnTo>
                    <a:pt x="197" y="123"/>
                  </a:lnTo>
                  <a:lnTo>
                    <a:pt x="197" y="123"/>
                  </a:lnTo>
                  <a:close/>
                  <a:moveTo>
                    <a:pt x="71" y="20"/>
                  </a:moveTo>
                  <a:lnTo>
                    <a:pt x="71" y="20"/>
                  </a:lnTo>
                  <a:lnTo>
                    <a:pt x="81" y="44"/>
                  </a:lnTo>
                  <a:lnTo>
                    <a:pt x="81" y="44"/>
                  </a:lnTo>
                  <a:lnTo>
                    <a:pt x="82" y="46"/>
                  </a:lnTo>
                  <a:lnTo>
                    <a:pt x="84" y="48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110" y="54"/>
                  </a:lnTo>
                  <a:lnTo>
                    <a:pt x="110" y="54"/>
                  </a:lnTo>
                  <a:lnTo>
                    <a:pt x="108" y="46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6"/>
                  </a:lnTo>
                  <a:lnTo>
                    <a:pt x="96" y="20"/>
                  </a:lnTo>
                  <a:lnTo>
                    <a:pt x="91" y="14"/>
                  </a:lnTo>
                  <a:lnTo>
                    <a:pt x="87" y="10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2" y="12"/>
                  </a:lnTo>
                  <a:lnTo>
                    <a:pt x="71" y="14"/>
                  </a:lnTo>
                  <a:lnTo>
                    <a:pt x="70" y="17"/>
                  </a:lnTo>
                  <a:lnTo>
                    <a:pt x="71" y="20"/>
                  </a:lnTo>
                  <a:lnTo>
                    <a:pt x="71" y="20"/>
                  </a:lnTo>
                  <a:close/>
                  <a:moveTo>
                    <a:pt x="190" y="18"/>
                  </a:moveTo>
                  <a:lnTo>
                    <a:pt x="190" y="18"/>
                  </a:lnTo>
                  <a:lnTo>
                    <a:pt x="183" y="12"/>
                  </a:lnTo>
                  <a:lnTo>
                    <a:pt x="183" y="12"/>
                  </a:lnTo>
                  <a:lnTo>
                    <a:pt x="173" y="21"/>
                  </a:lnTo>
                  <a:lnTo>
                    <a:pt x="163" y="30"/>
                  </a:lnTo>
                  <a:lnTo>
                    <a:pt x="156" y="39"/>
                  </a:lnTo>
                  <a:lnTo>
                    <a:pt x="154" y="44"/>
                  </a:lnTo>
                  <a:lnTo>
                    <a:pt x="153" y="48"/>
                  </a:lnTo>
                  <a:lnTo>
                    <a:pt x="153" y="48"/>
                  </a:lnTo>
                  <a:lnTo>
                    <a:pt x="166" y="41"/>
                  </a:lnTo>
                  <a:lnTo>
                    <a:pt x="177" y="33"/>
                  </a:lnTo>
                  <a:lnTo>
                    <a:pt x="185" y="25"/>
                  </a:lnTo>
                  <a:lnTo>
                    <a:pt x="188" y="21"/>
                  </a:lnTo>
                  <a:lnTo>
                    <a:pt x="190" y="18"/>
                  </a:lnTo>
                  <a:lnTo>
                    <a:pt x="190" y="18"/>
                  </a:lnTo>
                  <a:close/>
                  <a:moveTo>
                    <a:pt x="49" y="130"/>
                  </a:moveTo>
                  <a:lnTo>
                    <a:pt x="49" y="130"/>
                  </a:lnTo>
                  <a:lnTo>
                    <a:pt x="58" y="135"/>
                  </a:lnTo>
                  <a:lnTo>
                    <a:pt x="58" y="135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6" y="144"/>
                  </a:lnTo>
                  <a:lnTo>
                    <a:pt x="81" y="148"/>
                  </a:lnTo>
                  <a:lnTo>
                    <a:pt x="81" y="148"/>
                  </a:lnTo>
                  <a:lnTo>
                    <a:pt x="87" y="133"/>
                  </a:lnTo>
                  <a:lnTo>
                    <a:pt x="89" y="12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30"/>
                  </a:lnTo>
                  <a:lnTo>
                    <a:pt x="49" y="130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7" name="Freeform 63"/>
            <p:cNvSpPr>
              <a:spLocks noEditPoints="1"/>
            </p:cNvSpPr>
            <p:nvPr/>
          </p:nvSpPr>
          <p:spPr bwMode="auto">
            <a:xfrm>
              <a:off x="1521" y="1970"/>
              <a:ext cx="348" cy="283"/>
            </a:xfrm>
            <a:custGeom>
              <a:avLst/>
              <a:gdLst/>
              <a:ahLst/>
              <a:cxnLst>
                <a:cxn ang="0">
                  <a:pos x="342" y="139"/>
                </a:cxn>
                <a:cxn ang="0">
                  <a:pos x="340" y="175"/>
                </a:cxn>
                <a:cxn ang="0">
                  <a:pos x="338" y="212"/>
                </a:cxn>
                <a:cxn ang="0">
                  <a:pos x="263" y="200"/>
                </a:cxn>
                <a:cxn ang="0">
                  <a:pos x="263" y="181"/>
                </a:cxn>
                <a:cxn ang="0">
                  <a:pos x="268" y="121"/>
                </a:cxn>
                <a:cxn ang="0">
                  <a:pos x="274" y="83"/>
                </a:cxn>
                <a:cxn ang="0">
                  <a:pos x="347" y="83"/>
                </a:cxn>
                <a:cxn ang="0">
                  <a:pos x="151" y="125"/>
                </a:cxn>
                <a:cxn ang="0">
                  <a:pos x="143" y="147"/>
                </a:cxn>
                <a:cxn ang="0">
                  <a:pos x="140" y="188"/>
                </a:cxn>
                <a:cxn ang="0">
                  <a:pos x="138" y="205"/>
                </a:cxn>
                <a:cxn ang="0">
                  <a:pos x="133" y="263"/>
                </a:cxn>
                <a:cxn ang="0">
                  <a:pos x="137" y="283"/>
                </a:cxn>
                <a:cxn ang="0">
                  <a:pos x="155" y="277"/>
                </a:cxn>
                <a:cxn ang="0">
                  <a:pos x="174" y="271"/>
                </a:cxn>
                <a:cxn ang="0">
                  <a:pos x="208" y="221"/>
                </a:cxn>
                <a:cxn ang="0">
                  <a:pos x="213" y="134"/>
                </a:cxn>
                <a:cxn ang="0">
                  <a:pos x="129" y="250"/>
                </a:cxn>
                <a:cxn ang="0">
                  <a:pos x="136" y="183"/>
                </a:cxn>
                <a:cxn ang="0">
                  <a:pos x="137" y="166"/>
                </a:cxn>
                <a:cxn ang="0">
                  <a:pos x="137" y="127"/>
                </a:cxn>
                <a:cxn ang="0">
                  <a:pos x="120" y="112"/>
                </a:cxn>
                <a:cxn ang="0">
                  <a:pos x="99" y="99"/>
                </a:cxn>
                <a:cxn ang="0">
                  <a:pos x="92" y="119"/>
                </a:cxn>
                <a:cxn ang="0">
                  <a:pos x="89" y="136"/>
                </a:cxn>
                <a:cxn ang="0">
                  <a:pos x="86" y="192"/>
                </a:cxn>
                <a:cxn ang="0">
                  <a:pos x="83" y="246"/>
                </a:cxn>
                <a:cxn ang="0">
                  <a:pos x="127" y="280"/>
                </a:cxn>
                <a:cxn ang="0">
                  <a:pos x="129" y="262"/>
                </a:cxn>
                <a:cxn ang="0">
                  <a:pos x="38" y="59"/>
                </a:cxn>
                <a:cxn ang="0">
                  <a:pos x="7" y="39"/>
                </a:cxn>
                <a:cxn ang="0">
                  <a:pos x="4" y="122"/>
                </a:cxn>
                <a:cxn ang="0">
                  <a:pos x="2" y="169"/>
                </a:cxn>
                <a:cxn ang="0">
                  <a:pos x="0" y="192"/>
                </a:cxn>
                <a:cxn ang="0">
                  <a:pos x="45" y="165"/>
                </a:cxn>
                <a:cxn ang="0">
                  <a:pos x="48" y="129"/>
                </a:cxn>
                <a:cxn ang="0">
                  <a:pos x="52" y="97"/>
                </a:cxn>
                <a:cxn ang="0">
                  <a:pos x="52" y="71"/>
                </a:cxn>
                <a:cxn ang="0">
                  <a:pos x="194" y="85"/>
                </a:cxn>
                <a:cxn ang="0">
                  <a:pos x="184" y="80"/>
                </a:cxn>
                <a:cxn ang="0">
                  <a:pos x="174" y="73"/>
                </a:cxn>
                <a:cxn ang="0">
                  <a:pos x="144" y="80"/>
                </a:cxn>
                <a:cxn ang="0">
                  <a:pos x="99" y="91"/>
                </a:cxn>
                <a:cxn ang="0">
                  <a:pos x="145" y="121"/>
                </a:cxn>
                <a:cxn ang="0">
                  <a:pos x="206" y="101"/>
                </a:cxn>
                <a:cxn ang="0">
                  <a:pos x="214" y="94"/>
                </a:cxn>
                <a:cxn ang="0">
                  <a:pos x="335" y="52"/>
                </a:cxn>
                <a:cxn ang="0">
                  <a:pos x="304" y="39"/>
                </a:cxn>
                <a:cxn ang="0">
                  <a:pos x="282" y="29"/>
                </a:cxn>
                <a:cxn ang="0">
                  <a:pos x="243" y="37"/>
                </a:cxn>
                <a:cxn ang="0">
                  <a:pos x="229" y="42"/>
                </a:cxn>
                <a:cxn ang="0">
                  <a:pos x="277" y="77"/>
                </a:cxn>
                <a:cxn ang="0">
                  <a:pos x="201" y="18"/>
                </a:cxn>
                <a:cxn ang="0">
                  <a:pos x="235" y="7"/>
                </a:cxn>
                <a:cxn ang="0">
                  <a:pos x="195" y="0"/>
                </a:cxn>
                <a:cxn ang="0">
                  <a:pos x="174" y="5"/>
                </a:cxn>
                <a:cxn ang="0">
                  <a:pos x="197" y="19"/>
                </a:cxn>
                <a:cxn ang="0">
                  <a:pos x="124" y="38"/>
                </a:cxn>
                <a:cxn ang="0">
                  <a:pos x="91" y="19"/>
                </a:cxn>
                <a:cxn ang="0">
                  <a:pos x="48" y="24"/>
                </a:cxn>
                <a:cxn ang="0">
                  <a:pos x="13" y="30"/>
                </a:cxn>
                <a:cxn ang="0">
                  <a:pos x="52" y="63"/>
                </a:cxn>
              </a:cxnLst>
              <a:rect l="0" t="0" r="r" b="b"/>
              <a:pathLst>
                <a:path w="348" h="283">
                  <a:moveTo>
                    <a:pt x="347" y="83"/>
                  </a:moveTo>
                  <a:lnTo>
                    <a:pt x="347" y="83"/>
                  </a:lnTo>
                  <a:lnTo>
                    <a:pt x="345" y="106"/>
                  </a:lnTo>
                  <a:lnTo>
                    <a:pt x="345" y="106"/>
                  </a:lnTo>
                  <a:lnTo>
                    <a:pt x="342" y="139"/>
                  </a:lnTo>
                  <a:lnTo>
                    <a:pt x="342" y="139"/>
                  </a:lnTo>
                  <a:lnTo>
                    <a:pt x="340" y="163"/>
                  </a:lnTo>
                  <a:lnTo>
                    <a:pt x="340" y="163"/>
                  </a:lnTo>
                  <a:lnTo>
                    <a:pt x="340" y="175"/>
                  </a:lnTo>
                  <a:lnTo>
                    <a:pt x="340" y="175"/>
                  </a:lnTo>
                  <a:lnTo>
                    <a:pt x="341" y="191"/>
                  </a:lnTo>
                  <a:lnTo>
                    <a:pt x="341" y="198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8" y="212"/>
                  </a:lnTo>
                  <a:lnTo>
                    <a:pt x="338" y="219"/>
                  </a:lnTo>
                  <a:lnTo>
                    <a:pt x="338" y="219"/>
                  </a:lnTo>
                  <a:lnTo>
                    <a:pt x="259" y="245"/>
                  </a:lnTo>
                  <a:lnTo>
                    <a:pt x="259" y="245"/>
                  </a:lnTo>
                  <a:lnTo>
                    <a:pt x="263" y="200"/>
                  </a:lnTo>
                  <a:lnTo>
                    <a:pt x="263" y="200"/>
                  </a:lnTo>
                  <a:lnTo>
                    <a:pt x="263" y="198"/>
                  </a:lnTo>
                  <a:lnTo>
                    <a:pt x="263" y="198"/>
                  </a:lnTo>
                  <a:lnTo>
                    <a:pt x="263" y="189"/>
                  </a:lnTo>
                  <a:lnTo>
                    <a:pt x="263" y="181"/>
                  </a:lnTo>
                  <a:lnTo>
                    <a:pt x="265" y="165"/>
                  </a:lnTo>
                  <a:lnTo>
                    <a:pt x="266" y="148"/>
                  </a:lnTo>
                  <a:lnTo>
                    <a:pt x="267" y="132"/>
                  </a:lnTo>
                  <a:lnTo>
                    <a:pt x="267" y="132"/>
                  </a:lnTo>
                  <a:lnTo>
                    <a:pt x="268" y="121"/>
                  </a:lnTo>
                  <a:lnTo>
                    <a:pt x="269" y="110"/>
                  </a:lnTo>
                  <a:lnTo>
                    <a:pt x="272" y="89"/>
                  </a:lnTo>
                  <a:lnTo>
                    <a:pt x="272" y="89"/>
                  </a:lnTo>
                  <a:lnTo>
                    <a:pt x="274" y="83"/>
                  </a:lnTo>
                  <a:lnTo>
                    <a:pt x="274" y="83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8" y="72"/>
                  </a:lnTo>
                  <a:lnTo>
                    <a:pt x="347" y="83"/>
                  </a:lnTo>
                  <a:lnTo>
                    <a:pt x="347" y="83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55" y="123"/>
                  </a:lnTo>
                  <a:lnTo>
                    <a:pt x="155" y="123"/>
                  </a:lnTo>
                  <a:lnTo>
                    <a:pt x="151" y="125"/>
                  </a:lnTo>
                  <a:lnTo>
                    <a:pt x="148" y="128"/>
                  </a:lnTo>
                  <a:lnTo>
                    <a:pt x="146" y="131"/>
                  </a:lnTo>
                  <a:lnTo>
                    <a:pt x="145" y="136"/>
                  </a:lnTo>
                  <a:lnTo>
                    <a:pt x="145" y="136"/>
                  </a:lnTo>
                  <a:lnTo>
                    <a:pt x="143" y="147"/>
                  </a:lnTo>
                  <a:lnTo>
                    <a:pt x="143" y="147"/>
                  </a:lnTo>
                  <a:lnTo>
                    <a:pt x="141" y="167"/>
                  </a:lnTo>
                  <a:lnTo>
                    <a:pt x="140" y="177"/>
                  </a:lnTo>
                  <a:lnTo>
                    <a:pt x="140" y="188"/>
                  </a:lnTo>
                  <a:lnTo>
                    <a:pt x="140" y="188"/>
                  </a:lnTo>
                  <a:lnTo>
                    <a:pt x="140" y="193"/>
                  </a:lnTo>
                  <a:lnTo>
                    <a:pt x="140" y="196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38" y="205"/>
                  </a:lnTo>
                  <a:lnTo>
                    <a:pt x="137" y="212"/>
                  </a:lnTo>
                  <a:lnTo>
                    <a:pt x="136" y="225"/>
                  </a:lnTo>
                  <a:lnTo>
                    <a:pt x="136" y="225"/>
                  </a:lnTo>
                  <a:lnTo>
                    <a:pt x="133" y="263"/>
                  </a:lnTo>
                  <a:lnTo>
                    <a:pt x="133" y="263"/>
                  </a:lnTo>
                  <a:lnTo>
                    <a:pt x="133" y="273"/>
                  </a:lnTo>
                  <a:lnTo>
                    <a:pt x="133" y="278"/>
                  </a:lnTo>
                  <a:lnTo>
                    <a:pt x="134" y="283"/>
                  </a:lnTo>
                  <a:lnTo>
                    <a:pt x="134" y="283"/>
                  </a:lnTo>
                  <a:lnTo>
                    <a:pt x="137" y="283"/>
                  </a:lnTo>
                  <a:lnTo>
                    <a:pt x="140" y="282"/>
                  </a:lnTo>
                  <a:lnTo>
                    <a:pt x="140" y="282"/>
                  </a:lnTo>
                  <a:lnTo>
                    <a:pt x="147" y="279"/>
                  </a:lnTo>
                  <a:lnTo>
                    <a:pt x="155" y="277"/>
                  </a:lnTo>
                  <a:lnTo>
                    <a:pt x="155" y="277"/>
                  </a:lnTo>
                  <a:lnTo>
                    <a:pt x="159" y="276"/>
                  </a:lnTo>
                  <a:lnTo>
                    <a:pt x="163" y="275"/>
                  </a:lnTo>
                  <a:lnTo>
                    <a:pt x="163" y="275"/>
                  </a:lnTo>
                  <a:lnTo>
                    <a:pt x="174" y="271"/>
                  </a:lnTo>
                  <a:lnTo>
                    <a:pt x="174" y="271"/>
                  </a:lnTo>
                  <a:lnTo>
                    <a:pt x="205" y="262"/>
                  </a:lnTo>
                  <a:lnTo>
                    <a:pt x="205" y="262"/>
                  </a:lnTo>
                  <a:lnTo>
                    <a:pt x="207" y="239"/>
                  </a:lnTo>
                  <a:lnTo>
                    <a:pt x="207" y="239"/>
                  </a:lnTo>
                  <a:lnTo>
                    <a:pt x="208" y="221"/>
                  </a:lnTo>
                  <a:lnTo>
                    <a:pt x="208" y="221"/>
                  </a:lnTo>
                  <a:lnTo>
                    <a:pt x="212" y="160"/>
                  </a:lnTo>
                  <a:lnTo>
                    <a:pt x="212" y="160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196" y="110"/>
                  </a:lnTo>
                  <a:lnTo>
                    <a:pt x="196" y="110"/>
                  </a:lnTo>
                  <a:close/>
                  <a:moveTo>
                    <a:pt x="129" y="250"/>
                  </a:moveTo>
                  <a:lnTo>
                    <a:pt x="129" y="250"/>
                  </a:lnTo>
                  <a:lnTo>
                    <a:pt x="132" y="227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36" y="183"/>
                  </a:lnTo>
                  <a:lnTo>
                    <a:pt x="136" y="183"/>
                  </a:lnTo>
                  <a:lnTo>
                    <a:pt x="135" y="179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7" y="166"/>
                  </a:lnTo>
                  <a:lnTo>
                    <a:pt x="138" y="157"/>
                  </a:lnTo>
                  <a:lnTo>
                    <a:pt x="138" y="139"/>
                  </a:lnTo>
                  <a:lnTo>
                    <a:pt x="138" y="139"/>
                  </a:lnTo>
                  <a:lnTo>
                    <a:pt x="138" y="133"/>
                  </a:lnTo>
                  <a:lnTo>
                    <a:pt x="137" y="127"/>
                  </a:lnTo>
                  <a:lnTo>
                    <a:pt x="134" y="122"/>
                  </a:lnTo>
                  <a:lnTo>
                    <a:pt x="129" y="118"/>
                  </a:lnTo>
                  <a:lnTo>
                    <a:pt x="129" y="118"/>
                  </a:lnTo>
                  <a:lnTo>
                    <a:pt x="125" y="115"/>
                  </a:lnTo>
                  <a:lnTo>
                    <a:pt x="120" y="112"/>
                  </a:lnTo>
                  <a:lnTo>
                    <a:pt x="116" y="109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03" y="102"/>
                  </a:lnTo>
                  <a:lnTo>
                    <a:pt x="99" y="99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5" y="95"/>
                  </a:lnTo>
                  <a:lnTo>
                    <a:pt x="95" y="95"/>
                  </a:lnTo>
                  <a:lnTo>
                    <a:pt x="92" y="119"/>
                  </a:lnTo>
                  <a:lnTo>
                    <a:pt x="92" y="119"/>
                  </a:lnTo>
                  <a:lnTo>
                    <a:pt x="90" y="128"/>
                  </a:lnTo>
                  <a:lnTo>
                    <a:pt x="90" y="132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89" y="150"/>
                  </a:lnTo>
                  <a:lnTo>
                    <a:pt x="88" y="164"/>
                  </a:lnTo>
                  <a:lnTo>
                    <a:pt x="86" y="178"/>
                  </a:lnTo>
                  <a:lnTo>
                    <a:pt x="86" y="192"/>
                  </a:lnTo>
                  <a:lnTo>
                    <a:pt x="86" y="192"/>
                  </a:lnTo>
                  <a:lnTo>
                    <a:pt x="84" y="207"/>
                  </a:lnTo>
                  <a:lnTo>
                    <a:pt x="83" y="221"/>
                  </a:lnTo>
                  <a:lnTo>
                    <a:pt x="83" y="221"/>
                  </a:lnTo>
                  <a:lnTo>
                    <a:pt x="83" y="234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127" y="280"/>
                  </a:lnTo>
                  <a:lnTo>
                    <a:pt x="127" y="280"/>
                  </a:lnTo>
                  <a:lnTo>
                    <a:pt x="130" y="281"/>
                  </a:lnTo>
                  <a:lnTo>
                    <a:pt x="130" y="281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29" y="262"/>
                  </a:lnTo>
                  <a:lnTo>
                    <a:pt x="129" y="250"/>
                  </a:lnTo>
                  <a:lnTo>
                    <a:pt x="129" y="250"/>
                  </a:lnTo>
                  <a:close/>
                  <a:moveTo>
                    <a:pt x="48" y="65"/>
                  </a:moveTo>
                  <a:lnTo>
                    <a:pt x="48" y="65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51"/>
                  </a:lnTo>
                  <a:lnTo>
                    <a:pt x="7" y="51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4" y="122"/>
                  </a:lnTo>
                  <a:lnTo>
                    <a:pt x="4" y="122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2" y="169"/>
                  </a:lnTo>
                  <a:lnTo>
                    <a:pt x="2" y="169"/>
                  </a:lnTo>
                  <a:lnTo>
                    <a:pt x="0" y="175"/>
                  </a:lnTo>
                  <a:lnTo>
                    <a:pt x="0" y="181"/>
                  </a:lnTo>
                  <a:lnTo>
                    <a:pt x="0" y="187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42" y="218"/>
                  </a:lnTo>
                  <a:lnTo>
                    <a:pt x="42" y="218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5" y="165"/>
                  </a:lnTo>
                  <a:lnTo>
                    <a:pt x="45" y="165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8" y="129"/>
                  </a:lnTo>
                  <a:lnTo>
                    <a:pt x="48" y="129"/>
                  </a:lnTo>
                  <a:lnTo>
                    <a:pt x="48" y="117"/>
                  </a:lnTo>
                  <a:lnTo>
                    <a:pt x="49" y="111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2" y="97"/>
                  </a:lnTo>
                  <a:lnTo>
                    <a:pt x="52" y="89"/>
                  </a:lnTo>
                  <a:lnTo>
                    <a:pt x="52" y="81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52" y="71"/>
                  </a:lnTo>
                  <a:lnTo>
                    <a:pt x="52" y="68"/>
                  </a:lnTo>
                  <a:lnTo>
                    <a:pt x="50" y="67"/>
                  </a:lnTo>
                  <a:lnTo>
                    <a:pt x="48" y="65"/>
                  </a:lnTo>
                  <a:lnTo>
                    <a:pt x="48" y="65"/>
                  </a:lnTo>
                  <a:close/>
                  <a:moveTo>
                    <a:pt x="194" y="85"/>
                  </a:moveTo>
                  <a:lnTo>
                    <a:pt x="194" y="85"/>
                  </a:lnTo>
                  <a:lnTo>
                    <a:pt x="191" y="83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4" y="80"/>
                  </a:lnTo>
                  <a:lnTo>
                    <a:pt x="181" y="78"/>
                  </a:lnTo>
                  <a:lnTo>
                    <a:pt x="178" y="76"/>
                  </a:lnTo>
                  <a:lnTo>
                    <a:pt x="176" y="73"/>
                  </a:lnTo>
                  <a:lnTo>
                    <a:pt x="176" y="73"/>
                  </a:lnTo>
                  <a:lnTo>
                    <a:pt x="174" y="73"/>
                  </a:lnTo>
                  <a:lnTo>
                    <a:pt x="174" y="73"/>
                  </a:lnTo>
                  <a:lnTo>
                    <a:pt x="165" y="75"/>
                  </a:lnTo>
                  <a:lnTo>
                    <a:pt x="156" y="77"/>
                  </a:lnTo>
                  <a:lnTo>
                    <a:pt x="148" y="79"/>
                  </a:lnTo>
                  <a:lnTo>
                    <a:pt x="144" y="80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36" y="84"/>
                  </a:lnTo>
                  <a:lnTo>
                    <a:pt x="136" y="84"/>
                  </a:lnTo>
                  <a:lnTo>
                    <a:pt x="99" y="91"/>
                  </a:lnTo>
                  <a:lnTo>
                    <a:pt x="99" y="91"/>
                  </a:lnTo>
                  <a:lnTo>
                    <a:pt x="138" y="119"/>
                  </a:lnTo>
                  <a:lnTo>
                    <a:pt x="138" y="119"/>
                  </a:lnTo>
                  <a:lnTo>
                    <a:pt x="141" y="121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9" y="120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206" y="101"/>
                  </a:lnTo>
                  <a:lnTo>
                    <a:pt x="206" y="101"/>
                  </a:lnTo>
                  <a:lnTo>
                    <a:pt x="218" y="97"/>
                  </a:lnTo>
                  <a:lnTo>
                    <a:pt x="218" y="97"/>
                  </a:lnTo>
                  <a:lnTo>
                    <a:pt x="214" y="94"/>
                  </a:lnTo>
                  <a:lnTo>
                    <a:pt x="214" y="94"/>
                  </a:lnTo>
                  <a:lnTo>
                    <a:pt x="194" y="85"/>
                  </a:lnTo>
                  <a:lnTo>
                    <a:pt x="194" y="85"/>
                  </a:lnTo>
                  <a:close/>
                  <a:moveTo>
                    <a:pt x="344" y="56"/>
                  </a:moveTo>
                  <a:lnTo>
                    <a:pt x="344" y="56"/>
                  </a:lnTo>
                  <a:lnTo>
                    <a:pt x="335" y="52"/>
                  </a:lnTo>
                  <a:lnTo>
                    <a:pt x="335" y="52"/>
                  </a:lnTo>
                  <a:lnTo>
                    <a:pt x="307" y="41"/>
                  </a:lnTo>
                  <a:lnTo>
                    <a:pt x="307" y="41"/>
                  </a:lnTo>
                  <a:lnTo>
                    <a:pt x="304" y="39"/>
                  </a:lnTo>
                  <a:lnTo>
                    <a:pt x="304" y="39"/>
                  </a:lnTo>
                  <a:lnTo>
                    <a:pt x="300" y="35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88" y="30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69" y="32"/>
                  </a:lnTo>
                  <a:lnTo>
                    <a:pt x="255" y="35"/>
                  </a:lnTo>
                  <a:lnTo>
                    <a:pt x="255" y="35"/>
                  </a:lnTo>
                  <a:lnTo>
                    <a:pt x="243" y="37"/>
                  </a:lnTo>
                  <a:lnTo>
                    <a:pt x="243" y="37"/>
                  </a:lnTo>
                  <a:lnTo>
                    <a:pt x="230" y="40"/>
                  </a:lnTo>
                  <a:lnTo>
                    <a:pt x="230" y="40"/>
                  </a:lnTo>
                  <a:lnTo>
                    <a:pt x="229" y="42"/>
                  </a:lnTo>
                  <a:lnTo>
                    <a:pt x="229" y="42"/>
                  </a:lnTo>
                  <a:lnTo>
                    <a:pt x="242" y="50"/>
                  </a:lnTo>
                  <a:lnTo>
                    <a:pt x="254" y="58"/>
                  </a:lnTo>
                  <a:lnTo>
                    <a:pt x="266" y="67"/>
                  </a:lnTo>
                  <a:lnTo>
                    <a:pt x="271" y="72"/>
                  </a:lnTo>
                  <a:lnTo>
                    <a:pt x="277" y="77"/>
                  </a:lnTo>
                  <a:lnTo>
                    <a:pt x="277" y="77"/>
                  </a:lnTo>
                  <a:lnTo>
                    <a:pt x="344" y="56"/>
                  </a:lnTo>
                  <a:lnTo>
                    <a:pt x="344" y="56"/>
                  </a:lnTo>
                  <a:close/>
                  <a:moveTo>
                    <a:pt x="201" y="18"/>
                  </a:moveTo>
                  <a:lnTo>
                    <a:pt x="201" y="18"/>
                  </a:lnTo>
                  <a:lnTo>
                    <a:pt x="207" y="15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35" y="7"/>
                  </a:lnTo>
                  <a:lnTo>
                    <a:pt x="235" y="7"/>
                  </a:lnTo>
                  <a:lnTo>
                    <a:pt x="238" y="5"/>
                  </a:lnTo>
                  <a:lnTo>
                    <a:pt x="238" y="5"/>
                  </a:lnTo>
                  <a:lnTo>
                    <a:pt x="216" y="4"/>
                  </a:lnTo>
                  <a:lnTo>
                    <a:pt x="205" y="2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74" y="5"/>
                  </a:lnTo>
                  <a:lnTo>
                    <a:pt x="174" y="5"/>
                  </a:lnTo>
                  <a:lnTo>
                    <a:pt x="193" y="18"/>
                  </a:lnTo>
                  <a:lnTo>
                    <a:pt x="193" y="18"/>
                  </a:lnTo>
                  <a:lnTo>
                    <a:pt x="195" y="19"/>
                  </a:lnTo>
                  <a:lnTo>
                    <a:pt x="197" y="19"/>
                  </a:lnTo>
                  <a:lnTo>
                    <a:pt x="201" y="18"/>
                  </a:lnTo>
                  <a:lnTo>
                    <a:pt x="201" y="18"/>
                  </a:lnTo>
                  <a:close/>
                  <a:moveTo>
                    <a:pt x="122" y="45"/>
                  </a:moveTo>
                  <a:lnTo>
                    <a:pt x="122" y="45"/>
                  </a:lnTo>
                  <a:lnTo>
                    <a:pt x="124" y="38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5" y="17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33" y="28"/>
                  </a:lnTo>
                  <a:lnTo>
                    <a:pt x="26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3" y="30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122" y="45"/>
                  </a:lnTo>
                  <a:lnTo>
                    <a:pt x="122" y="45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4" name="Freeform 64"/>
            <p:cNvSpPr>
              <a:spLocks/>
            </p:cNvSpPr>
            <p:nvPr/>
          </p:nvSpPr>
          <p:spPr bwMode="auto">
            <a:xfrm>
              <a:off x="1459" y="1674"/>
              <a:ext cx="14" cy="19"/>
            </a:xfrm>
            <a:custGeom>
              <a:avLst/>
              <a:gdLst/>
              <a:ahLst/>
              <a:cxnLst>
                <a:cxn ang="0">
                  <a:pos x="14" y="9"/>
                </a:cxn>
                <a:cxn ang="0">
                  <a:pos x="14" y="9"/>
                </a:cxn>
                <a:cxn ang="0">
                  <a:pos x="13" y="12"/>
                </a:cxn>
                <a:cxn ang="0">
                  <a:pos x="12" y="15"/>
                </a:cxn>
                <a:cxn ang="0">
                  <a:pos x="10" y="17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5" y="19"/>
                </a:cxn>
                <a:cxn ang="0">
                  <a:pos x="2" y="18"/>
                </a:cxn>
                <a:cxn ang="0">
                  <a:pos x="2" y="18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1" y="2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4" y="9"/>
                </a:cxn>
                <a:cxn ang="0">
                  <a:pos x="14" y="9"/>
                </a:cxn>
              </a:cxnLst>
              <a:rect l="0" t="0" r="r" b="b"/>
              <a:pathLst>
                <a:path w="14" h="19">
                  <a:moveTo>
                    <a:pt x="14" y="9"/>
                  </a:moveTo>
                  <a:lnTo>
                    <a:pt x="14" y="9"/>
                  </a:lnTo>
                  <a:lnTo>
                    <a:pt x="13" y="12"/>
                  </a:lnTo>
                  <a:lnTo>
                    <a:pt x="12" y="15"/>
                  </a:lnTo>
                  <a:lnTo>
                    <a:pt x="10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5" y="19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1" y="15"/>
                  </a:lnTo>
                  <a:lnTo>
                    <a:pt x="0" y="10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9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" name="Freeform 65"/>
            <p:cNvSpPr>
              <a:spLocks/>
            </p:cNvSpPr>
            <p:nvPr/>
          </p:nvSpPr>
          <p:spPr bwMode="auto">
            <a:xfrm>
              <a:off x="1534" y="1684"/>
              <a:ext cx="14" cy="2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12" y="3"/>
                </a:cxn>
                <a:cxn ang="0">
                  <a:pos x="14" y="6"/>
                </a:cxn>
                <a:cxn ang="0">
                  <a:pos x="14" y="10"/>
                </a:cxn>
                <a:cxn ang="0">
                  <a:pos x="14" y="14"/>
                </a:cxn>
                <a:cxn ang="0">
                  <a:pos x="14" y="14"/>
                </a:cxn>
                <a:cxn ang="0">
                  <a:pos x="13" y="17"/>
                </a:cxn>
                <a:cxn ang="0">
                  <a:pos x="11" y="19"/>
                </a:cxn>
                <a:cxn ang="0">
                  <a:pos x="8" y="20"/>
                </a:cxn>
                <a:cxn ang="0">
                  <a:pos x="5" y="20"/>
                </a:cxn>
                <a:cxn ang="0">
                  <a:pos x="5" y="20"/>
                </a:cxn>
                <a:cxn ang="0">
                  <a:pos x="2" y="19"/>
                </a:cxn>
                <a:cxn ang="0">
                  <a:pos x="1" y="18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2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4" h="20">
                  <a:moveTo>
                    <a:pt x="9" y="0"/>
                  </a:moveTo>
                  <a:lnTo>
                    <a:pt x="9" y="0"/>
                  </a:lnTo>
                  <a:lnTo>
                    <a:pt x="12" y="3"/>
                  </a:lnTo>
                  <a:lnTo>
                    <a:pt x="14" y="6"/>
                  </a:lnTo>
                  <a:lnTo>
                    <a:pt x="14" y="1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3" y="17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5"/>
                  </a:lnTo>
                  <a:lnTo>
                    <a:pt x="4" y="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3" name="Freeform 66"/>
            <p:cNvSpPr>
              <a:spLocks noEditPoints="1"/>
            </p:cNvSpPr>
            <p:nvPr/>
          </p:nvSpPr>
          <p:spPr bwMode="auto">
            <a:xfrm>
              <a:off x="1451" y="1584"/>
              <a:ext cx="240" cy="164"/>
            </a:xfrm>
            <a:custGeom>
              <a:avLst/>
              <a:gdLst/>
              <a:ahLst/>
              <a:cxnLst>
                <a:cxn ang="0">
                  <a:pos x="143" y="55"/>
                </a:cxn>
                <a:cxn ang="0">
                  <a:pos x="131" y="67"/>
                </a:cxn>
                <a:cxn ang="0">
                  <a:pos x="72" y="56"/>
                </a:cxn>
                <a:cxn ang="0">
                  <a:pos x="48" y="53"/>
                </a:cxn>
                <a:cxn ang="0">
                  <a:pos x="59" y="20"/>
                </a:cxn>
                <a:cxn ang="0">
                  <a:pos x="67" y="10"/>
                </a:cxn>
                <a:cxn ang="0">
                  <a:pos x="83" y="4"/>
                </a:cxn>
                <a:cxn ang="0">
                  <a:pos x="118" y="5"/>
                </a:cxn>
                <a:cxn ang="0">
                  <a:pos x="132" y="11"/>
                </a:cxn>
                <a:cxn ang="0">
                  <a:pos x="140" y="24"/>
                </a:cxn>
                <a:cxn ang="0">
                  <a:pos x="143" y="43"/>
                </a:cxn>
                <a:cxn ang="0">
                  <a:pos x="75" y="139"/>
                </a:cxn>
                <a:cxn ang="0">
                  <a:pos x="69" y="139"/>
                </a:cxn>
                <a:cxn ang="0">
                  <a:pos x="33" y="134"/>
                </a:cxn>
                <a:cxn ang="0">
                  <a:pos x="3" y="124"/>
                </a:cxn>
                <a:cxn ang="0">
                  <a:pos x="1" y="128"/>
                </a:cxn>
                <a:cxn ang="0">
                  <a:pos x="1" y="139"/>
                </a:cxn>
                <a:cxn ang="0">
                  <a:pos x="3" y="145"/>
                </a:cxn>
                <a:cxn ang="0">
                  <a:pos x="13" y="151"/>
                </a:cxn>
                <a:cxn ang="0">
                  <a:pos x="38" y="156"/>
                </a:cxn>
                <a:cxn ang="0">
                  <a:pos x="79" y="160"/>
                </a:cxn>
                <a:cxn ang="0">
                  <a:pos x="91" y="160"/>
                </a:cxn>
                <a:cxn ang="0">
                  <a:pos x="103" y="158"/>
                </a:cxn>
                <a:cxn ang="0">
                  <a:pos x="111" y="147"/>
                </a:cxn>
                <a:cxn ang="0">
                  <a:pos x="106" y="140"/>
                </a:cxn>
                <a:cxn ang="0">
                  <a:pos x="236" y="42"/>
                </a:cxn>
                <a:cxn ang="0">
                  <a:pos x="230" y="11"/>
                </a:cxn>
                <a:cxn ang="0">
                  <a:pos x="228" y="5"/>
                </a:cxn>
                <a:cxn ang="0">
                  <a:pos x="222" y="1"/>
                </a:cxn>
                <a:cxn ang="0">
                  <a:pos x="199" y="3"/>
                </a:cxn>
                <a:cxn ang="0">
                  <a:pos x="214" y="54"/>
                </a:cxn>
                <a:cxn ang="0">
                  <a:pos x="231" y="50"/>
                </a:cxn>
                <a:cxn ang="0">
                  <a:pos x="236" y="45"/>
                </a:cxn>
                <a:cxn ang="0">
                  <a:pos x="164" y="64"/>
                </a:cxn>
                <a:cxn ang="0">
                  <a:pos x="166" y="67"/>
                </a:cxn>
                <a:cxn ang="0">
                  <a:pos x="171" y="68"/>
                </a:cxn>
                <a:cxn ang="0">
                  <a:pos x="165" y="28"/>
                </a:cxn>
                <a:cxn ang="0">
                  <a:pos x="164" y="64"/>
                </a:cxn>
                <a:cxn ang="0">
                  <a:pos x="36" y="113"/>
                </a:cxn>
                <a:cxn ang="0">
                  <a:pos x="63" y="117"/>
                </a:cxn>
                <a:cxn ang="0">
                  <a:pos x="67" y="107"/>
                </a:cxn>
                <a:cxn ang="0">
                  <a:pos x="43" y="102"/>
                </a:cxn>
                <a:cxn ang="0">
                  <a:pos x="34" y="102"/>
                </a:cxn>
                <a:cxn ang="0">
                  <a:pos x="35" y="111"/>
                </a:cxn>
                <a:cxn ang="0">
                  <a:pos x="36" y="113"/>
                </a:cxn>
                <a:cxn ang="0">
                  <a:pos x="158" y="150"/>
                </a:cxn>
                <a:cxn ang="0">
                  <a:pos x="155" y="144"/>
                </a:cxn>
                <a:cxn ang="0">
                  <a:pos x="149" y="144"/>
                </a:cxn>
                <a:cxn ang="0">
                  <a:pos x="145" y="152"/>
                </a:cxn>
                <a:cxn ang="0">
                  <a:pos x="147" y="161"/>
                </a:cxn>
                <a:cxn ang="0">
                  <a:pos x="152" y="164"/>
                </a:cxn>
                <a:cxn ang="0">
                  <a:pos x="156" y="161"/>
                </a:cxn>
                <a:cxn ang="0">
                  <a:pos x="158" y="156"/>
                </a:cxn>
                <a:cxn ang="0">
                  <a:pos x="158" y="153"/>
                </a:cxn>
                <a:cxn ang="0">
                  <a:pos x="236" y="111"/>
                </a:cxn>
                <a:cxn ang="0">
                  <a:pos x="228" y="124"/>
                </a:cxn>
                <a:cxn ang="0">
                  <a:pos x="231" y="131"/>
                </a:cxn>
                <a:cxn ang="0">
                  <a:pos x="236" y="131"/>
                </a:cxn>
                <a:cxn ang="0">
                  <a:pos x="240" y="125"/>
                </a:cxn>
                <a:cxn ang="0">
                  <a:pos x="236" y="111"/>
                </a:cxn>
              </a:cxnLst>
              <a:rect l="0" t="0" r="r" b="b"/>
              <a:pathLst>
                <a:path w="240" h="164">
                  <a:moveTo>
                    <a:pt x="143" y="43"/>
                  </a:moveTo>
                  <a:lnTo>
                    <a:pt x="143" y="43"/>
                  </a:lnTo>
                  <a:lnTo>
                    <a:pt x="143" y="55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1" y="67"/>
                  </a:lnTo>
                  <a:lnTo>
                    <a:pt x="119" y="66"/>
                  </a:lnTo>
                  <a:lnTo>
                    <a:pt x="96" y="61"/>
                  </a:lnTo>
                  <a:lnTo>
                    <a:pt x="72" y="56"/>
                  </a:lnTo>
                  <a:lnTo>
                    <a:pt x="60" y="54"/>
                  </a:lnTo>
                  <a:lnTo>
                    <a:pt x="48" y="53"/>
                  </a:lnTo>
                  <a:lnTo>
                    <a:pt x="48" y="53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9" y="20"/>
                  </a:lnTo>
                  <a:lnTo>
                    <a:pt x="61" y="16"/>
                  </a:lnTo>
                  <a:lnTo>
                    <a:pt x="64" y="13"/>
                  </a:lnTo>
                  <a:lnTo>
                    <a:pt x="67" y="10"/>
                  </a:lnTo>
                  <a:lnTo>
                    <a:pt x="70" y="8"/>
                  </a:lnTo>
                  <a:lnTo>
                    <a:pt x="74" y="6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101" y="3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26" y="7"/>
                  </a:lnTo>
                  <a:lnTo>
                    <a:pt x="132" y="11"/>
                  </a:lnTo>
                  <a:lnTo>
                    <a:pt x="137" y="17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2" y="33"/>
                  </a:lnTo>
                  <a:lnTo>
                    <a:pt x="143" y="43"/>
                  </a:lnTo>
                  <a:lnTo>
                    <a:pt x="143" y="43"/>
                  </a:lnTo>
                  <a:close/>
                  <a:moveTo>
                    <a:pt x="103" y="139"/>
                  </a:moveTo>
                  <a:lnTo>
                    <a:pt x="103" y="139"/>
                  </a:lnTo>
                  <a:lnTo>
                    <a:pt x="75" y="139"/>
                  </a:lnTo>
                  <a:lnTo>
                    <a:pt x="75" y="139"/>
                  </a:lnTo>
                  <a:lnTo>
                    <a:pt x="69" y="139"/>
                  </a:lnTo>
                  <a:lnTo>
                    <a:pt x="69" y="139"/>
                  </a:lnTo>
                  <a:lnTo>
                    <a:pt x="41" y="136"/>
                  </a:lnTo>
                  <a:lnTo>
                    <a:pt x="41" y="136"/>
                  </a:lnTo>
                  <a:lnTo>
                    <a:pt x="33" y="134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126"/>
                  </a:lnTo>
                  <a:lnTo>
                    <a:pt x="1" y="128"/>
                  </a:lnTo>
                  <a:lnTo>
                    <a:pt x="1" y="132"/>
                  </a:lnTo>
                  <a:lnTo>
                    <a:pt x="2" y="137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6" y="147"/>
                  </a:lnTo>
                  <a:lnTo>
                    <a:pt x="10" y="150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25" y="154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58" y="158"/>
                  </a:lnTo>
                  <a:lnTo>
                    <a:pt x="79" y="160"/>
                  </a:lnTo>
                  <a:lnTo>
                    <a:pt x="79" y="160"/>
                  </a:lnTo>
                  <a:lnTo>
                    <a:pt x="85" y="161"/>
                  </a:lnTo>
                  <a:lnTo>
                    <a:pt x="91" y="160"/>
                  </a:lnTo>
                  <a:lnTo>
                    <a:pt x="97" y="160"/>
                  </a:lnTo>
                  <a:lnTo>
                    <a:pt x="103" y="158"/>
                  </a:lnTo>
                  <a:lnTo>
                    <a:pt x="103" y="158"/>
                  </a:lnTo>
                  <a:lnTo>
                    <a:pt x="107" y="156"/>
                  </a:lnTo>
                  <a:lnTo>
                    <a:pt x="110" y="152"/>
                  </a:lnTo>
                  <a:lnTo>
                    <a:pt x="111" y="147"/>
                  </a:lnTo>
                  <a:lnTo>
                    <a:pt x="109" y="143"/>
                  </a:lnTo>
                  <a:lnTo>
                    <a:pt x="109" y="143"/>
                  </a:lnTo>
                  <a:lnTo>
                    <a:pt x="106" y="140"/>
                  </a:lnTo>
                  <a:lnTo>
                    <a:pt x="103" y="139"/>
                  </a:lnTo>
                  <a:lnTo>
                    <a:pt x="103" y="139"/>
                  </a:lnTo>
                  <a:close/>
                  <a:moveTo>
                    <a:pt x="236" y="42"/>
                  </a:moveTo>
                  <a:lnTo>
                    <a:pt x="236" y="42"/>
                  </a:lnTo>
                  <a:lnTo>
                    <a:pt x="234" y="26"/>
                  </a:lnTo>
                  <a:lnTo>
                    <a:pt x="230" y="11"/>
                  </a:lnTo>
                  <a:lnTo>
                    <a:pt x="230" y="11"/>
                  </a:lnTo>
                  <a:lnTo>
                    <a:pt x="229" y="8"/>
                  </a:lnTo>
                  <a:lnTo>
                    <a:pt x="228" y="5"/>
                  </a:lnTo>
                  <a:lnTo>
                    <a:pt x="225" y="2"/>
                  </a:lnTo>
                  <a:lnTo>
                    <a:pt x="222" y="1"/>
                  </a:lnTo>
                  <a:lnTo>
                    <a:pt x="222" y="1"/>
                  </a:lnTo>
                  <a:lnTo>
                    <a:pt x="211" y="0"/>
                  </a:lnTo>
                  <a:lnTo>
                    <a:pt x="205" y="1"/>
                  </a:lnTo>
                  <a:lnTo>
                    <a:pt x="199" y="3"/>
                  </a:lnTo>
                  <a:lnTo>
                    <a:pt x="199" y="3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22" y="53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4" y="49"/>
                  </a:lnTo>
                  <a:lnTo>
                    <a:pt x="236" y="47"/>
                  </a:lnTo>
                  <a:lnTo>
                    <a:pt x="236" y="45"/>
                  </a:lnTo>
                  <a:lnTo>
                    <a:pt x="236" y="42"/>
                  </a:lnTo>
                  <a:lnTo>
                    <a:pt x="236" y="42"/>
                  </a:lnTo>
                  <a:close/>
                  <a:moveTo>
                    <a:pt x="164" y="64"/>
                  </a:moveTo>
                  <a:lnTo>
                    <a:pt x="164" y="64"/>
                  </a:lnTo>
                  <a:lnTo>
                    <a:pt x="164" y="66"/>
                  </a:lnTo>
                  <a:lnTo>
                    <a:pt x="166" y="67"/>
                  </a:lnTo>
                  <a:lnTo>
                    <a:pt x="168" y="68"/>
                  </a:lnTo>
                  <a:lnTo>
                    <a:pt x="171" y="68"/>
                  </a:lnTo>
                  <a:lnTo>
                    <a:pt x="171" y="68"/>
                  </a:lnTo>
                  <a:lnTo>
                    <a:pt x="169" y="54"/>
                  </a:lnTo>
                  <a:lnTo>
                    <a:pt x="167" y="41"/>
                  </a:lnTo>
                  <a:lnTo>
                    <a:pt x="165" y="28"/>
                  </a:lnTo>
                  <a:lnTo>
                    <a:pt x="161" y="15"/>
                  </a:lnTo>
                  <a:lnTo>
                    <a:pt x="161" y="15"/>
                  </a:lnTo>
                  <a:lnTo>
                    <a:pt x="164" y="64"/>
                  </a:lnTo>
                  <a:lnTo>
                    <a:pt x="164" y="64"/>
                  </a:lnTo>
                  <a:close/>
                  <a:moveTo>
                    <a:pt x="36" y="113"/>
                  </a:moveTo>
                  <a:lnTo>
                    <a:pt x="36" y="113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63" y="117"/>
                  </a:lnTo>
                  <a:lnTo>
                    <a:pt x="66" y="116"/>
                  </a:lnTo>
                  <a:lnTo>
                    <a:pt x="67" y="113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37" y="101"/>
                  </a:lnTo>
                  <a:lnTo>
                    <a:pt x="36" y="101"/>
                  </a:lnTo>
                  <a:lnTo>
                    <a:pt x="34" y="102"/>
                  </a:lnTo>
                  <a:lnTo>
                    <a:pt x="34" y="103"/>
                  </a:lnTo>
                  <a:lnTo>
                    <a:pt x="34" y="105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6" y="113"/>
                  </a:lnTo>
                  <a:lnTo>
                    <a:pt x="36" y="113"/>
                  </a:lnTo>
                  <a:close/>
                  <a:moveTo>
                    <a:pt x="158" y="153"/>
                  </a:moveTo>
                  <a:lnTo>
                    <a:pt x="158" y="153"/>
                  </a:lnTo>
                  <a:lnTo>
                    <a:pt x="158" y="150"/>
                  </a:lnTo>
                  <a:lnTo>
                    <a:pt x="157" y="146"/>
                  </a:lnTo>
                  <a:lnTo>
                    <a:pt x="157" y="146"/>
                  </a:lnTo>
                  <a:lnTo>
                    <a:pt x="155" y="144"/>
                  </a:lnTo>
                  <a:lnTo>
                    <a:pt x="153" y="143"/>
                  </a:lnTo>
                  <a:lnTo>
                    <a:pt x="151" y="143"/>
                  </a:lnTo>
                  <a:lnTo>
                    <a:pt x="149" y="144"/>
                  </a:lnTo>
                  <a:lnTo>
                    <a:pt x="149" y="144"/>
                  </a:lnTo>
                  <a:lnTo>
                    <a:pt x="146" y="147"/>
                  </a:lnTo>
                  <a:lnTo>
                    <a:pt x="145" y="152"/>
                  </a:lnTo>
                  <a:lnTo>
                    <a:pt x="145" y="157"/>
                  </a:lnTo>
                  <a:lnTo>
                    <a:pt x="147" y="161"/>
                  </a:lnTo>
                  <a:lnTo>
                    <a:pt x="147" y="161"/>
                  </a:lnTo>
                  <a:lnTo>
                    <a:pt x="148" y="163"/>
                  </a:lnTo>
                  <a:lnTo>
                    <a:pt x="150" y="164"/>
                  </a:lnTo>
                  <a:lnTo>
                    <a:pt x="152" y="164"/>
                  </a:lnTo>
                  <a:lnTo>
                    <a:pt x="153" y="163"/>
                  </a:lnTo>
                  <a:lnTo>
                    <a:pt x="153" y="163"/>
                  </a:lnTo>
                  <a:lnTo>
                    <a:pt x="156" y="161"/>
                  </a:lnTo>
                  <a:lnTo>
                    <a:pt x="157" y="159"/>
                  </a:lnTo>
                  <a:lnTo>
                    <a:pt x="157" y="159"/>
                  </a:lnTo>
                  <a:lnTo>
                    <a:pt x="158" y="156"/>
                  </a:lnTo>
                  <a:lnTo>
                    <a:pt x="158" y="154"/>
                  </a:lnTo>
                  <a:lnTo>
                    <a:pt x="158" y="154"/>
                  </a:lnTo>
                  <a:lnTo>
                    <a:pt x="158" y="153"/>
                  </a:lnTo>
                  <a:lnTo>
                    <a:pt x="158" y="153"/>
                  </a:lnTo>
                  <a:close/>
                  <a:moveTo>
                    <a:pt x="236" y="111"/>
                  </a:moveTo>
                  <a:lnTo>
                    <a:pt x="236" y="111"/>
                  </a:lnTo>
                  <a:lnTo>
                    <a:pt x="231" y="115"/>
                  </a:lnTo>
                  <a:lnTo>
                    <a:pt x="229" y="119"/>
                  </a:lnTo>
                  <a:lnTo>
                    <a:pt x="228" y="124"/>
                  </a:lnTo>
                  <a:lnTo>
                    <a:pt x="229" y="128"/>
                  </a:lnTo>
                  <a:lnTo>
                    <a:pt x="229" y="128"/>
                  </a:lnTo>
                  <a:lnTo>
                    <a:pt x="231" y="131"/>
                  </a:lnTo>
                  <a:lnTo>
                    <a:pt x="234" y="132"/>
                  </a:lnTo>
                  <a:lnTo>
                    <a:pt x="234" y="132"/>
                  </a:lnTo>
                  <a:lnTo>
                    <a:pt x="236" y="131"/>
                  </a:lnTo>
                  <a:lnTo>
                    <a:pt x="238" y="129"/>
                  </a:lnTo>
                  <a:lnTo>
                    <a:pt x="238" y="129"/>
                  </a:lnTo>
                  <a:lnTo>
                    <a:pt x="240" y="125"/>
                  </a:lnTo>
                  <a:lnTo>
                    <a:pt x="240" y="120"/>
                  </a:lnTo>
                  <a:lnTo>
                    <a:pt x="239" y="116"/>
                  </a:lnTo>
                  <a:lnTo>
                    <a:pt x="236" y="111"/>
                  </a:lnTo>
                  <a:lnTo>
                    <a:pt x="236" y="111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68" name="Group 118"/>
          <p:cNvGrpSpPr>
            <a:grpSpLocks noChangeAspect="1"/>
          </p:cNvGrpSpPr>
          <p:nvPr/>
        </p:nvGrpSpPr>
        <p:grpSpPr bwMode="auto">
          <a:xfrm>
            <a:off x="4248225" y="1584226"/>
            <a:ext cx="2684463" cy="3420428"/>
            <a:chOff x="2285" y="1134"/>
            <a:chExt cx="890" cy="1134"/>
          </a:xfrm>
        </p:grpSpPr>
        <p:sp>
          <p:nvSpPr>
            <p:cNvPr id="369" name="AutoShape 117"/>
            <p:cNvSpPr>
              <a:spLocks noChangeAspect="1" noChangeArrowheads="1" noTextEdit="1"/>
            </p:cNvSpPr>
            <p:nvPr/>
          </p:nvSpPr>
          <p:spPr bwMode="auto">
            <a:xfrm>
              <a:off x="2285" y="1134"/>
              <a:ext cx="890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0" name="Freeform 119"/>
            <p:cNvSpPr>
              <a:spLocks noEditPoints="1"/>
            </p:cNvSpPr>
            <p:nvPr/>
          </p:nvSpPr>
          <p:spPr bwMode="auto">
            <a:xfrm>
              <a:off x="2285" y="1134"/>
              <a:ext cx="890" cy="1134"/>
            </a:xfrm>
            <a:custGeom>
              <a:avLst/>
              <a:gdLst/>
              <a:ahLst/>
              <a:cxnLst>
                <a:cxn ang="0">
                  <a:pos x="402" y="91"/>
                </a:cxn>
                <a:cxn ang="0">
                  <a:pos x="413" y="64"/>
                </a:cxn>
                <a:cxn ang="0">
                  <a:pos x="693" y="727"/>
                </a:cxn>
                <a:cxn ang="0">
                  <a:pos x="249" y="751"/>
                </a:cxn>
                <a:cxn ang="0">
                  <a:pos x="334" y="679"/>
                </a:cxn>
                <a:cxn ang="0">
                  <a:pos x="455" y="190"/>
                </a:cxn>
                <a:cxn ang="0">
                  <a:pos x="425" y="223"/>
                </a:cxn>
                <a:cxn ang="0">
                  <a:pos x="616" y="233"/>
                </a:cxn>
                <a:cxn ang="0">
                  <a:pos x="346" y="184"/>
                </a:cxn>
                <a:cxn ang="0">
                  <a:pos x="381" y="428"/>
                </a:cxn>
                <a:cxn ang="0">
                  <a:pos x="591" y="153"/>
                </a:cxn>
                <a:cxn ang="0">
                  <a:pos x="789" y="263"/>
                </a:cxn>
                <a:cxn ang="0">
                  <a:pos x="701" y="494"/>
                </a:cxn>
                <a:cxn ang="0">
                  <a:pos x="465" y="7"/>
                </a:cxn>
                <a:cxn ang="0">
                  <a:pos x="155" y="379"/>
                </a:cxn>
                <a:cxn ang="0">
                  <a:pos x="52" y="567"/>
                </a:cxn>
                <a:cxn ang="0">
                  <a:pos x="255" y="637"/>
                </a:cxn>
                <a:cxn ang="0">
                  <a:pos x="502" y="1097"/>
                </a:cxn>
                <a:cxn ang="0">
                  <a:pos x="783" y="673"/>
                </a:cxn>
                <a:cxn ang="0">
                  <a:pos x="778" y="254"/>
                </a:cxn>
                <a:cxn ang="0">
                  <a:pos x="42" y="561"/>
                </a:cxn>
                <a:cxn ang="0">
                  <a:pos x="147" y="623"/>
                </a:cxn>
                <a:cxn ang="0">
                  <a:pos x="590" y="734"/>
                </a:cxn>
                <a:cxn ang="0">
                  <a:pos x="704" y="548"/>
                </a:cxn>
                <a:cxn ang="0">
                  <a:pos x="692" y="396"/>
                </a:cxn>
                <a:cxn ang="0">
                  <a:pos x="698" y="573"/>
                </a:cxn>
                <a:cxn ang="0">
                  <a:pos x="684" y="804"/>
                </a:cxn>
                <a:cxn ang="0">
                  <a:pos x="654" y="775"/>
                </a:cxn>
                <a:cxn ang="0">
                  <a:pos x="442" y="794"/>
                </a:cxn>
                <a:cxn ang="0">
                  <a:pos x="404" y="651"/>
                </a:cxn>
                <a:cxn ang="0">
                  <a:pos x="610" y="583"/>
                </a:cxn>
                <a:cxn ang="0">
                  <a:pos x="594" y="586"/>
                </a:cxn>
                <a:cxn ang="0">
                  <a:pos x="400" y="396"/>
                </a:cxn>
                <a:cxn ang="0">
                  <a:pos x="368" y="390"/>
                </a:cxn>
                <a:cxn ang="0">
                  <a:pos x="410" y="17"/>
                </a:cxn>
                <a:cxn ang="0">
                  <a:pos x="277" y="202"/>
                </a:cxn>
                <a:cxn ang="0">
                  <a:pos x="320" y="296"/>
                </a:cxn>
                <a:cxn ang="0">
                  <a:pos x="434" y="39"/>
                </a:cxn>
                <a:cxn ang="0">
                  <a:pos x="634" y="224"/>
                </a:cxn>
                <a:cxn ang="0">
                  <a:pos x="332" y="189"/>
                </a:cxn>
                <a:cxn ang="0">
                  <a:pos x="593" y="148"/>
                </a:cxn>
                <a:cxn ang="0">
                  <a:pos x="537" y="221"/>
                </a:cxn>
                <a:cxn ang="0">
                  <a:pos x="499" y="247"/>
                </a:cxn>
                <a:cxn ang="0">
                  <a:pos x="654" y="333"/>
                </a:cxn>
                <a:cxn ang="0">
                  <a:pos x="260" y="319"/>
                </a:cxn>
                <a:cxn ang="0">
                  <a:pos x="597" y="80"/>
                </a:cxn>
                <a:cxn ang="0">
                  <a:pos x="316" y="405"/>
                </a:cxn>
                <a:cxn ang="0">
                  <a:pos x="286" y="463"/>
                </a:cxn>
                <a:cxn ang="0">
                  <a:pos x="448" y="665"/>
                </a:cxn>
                <a:cxn ang="0">
                  <a:pos x="335" y="728"/>
                </a:cxn>
                <a:cxn ang="0">
                  <a:pos x="350" y="804"/>
                </a:cxn>
                <a:cxn ang="0">
                  <a:pos x="277" y="939"/>
                </a:cxn>
                <a:cxn ang="0">
                  <a:pos x="468" y="883"/>
                </a:cxn>
                <a:cxn ang="0">
                  <a:pos x="369" y="1106"/>
                </a:cxn>
                <a:cxn ang="0">
                  <a:pos x="504" y="959"/>
                </a:cxn>
                <a:cxn ang="0">
                  <a:pos x="521" y="876"/>
                </a:cxn>
                <a:cxn ang="0">
                  <a:pos x="709" y="769"/>
                </a:cxn>
                <a:cxn ang="0">
                  <a:pos x="709" y="571"/>
                </a:cxn>
                <a:cxn ang="0">
                  <a:pos x="828" y="324"/>
                </a:cxn>
                <a:cxn ang="0">
                  <a:pos x="808" y="305"/>
                </a:cxn>
                <a:cxn ang="0">
                  <a:pos x="544" y="377"/>
                </a:cxn>
                <a:cxn ang="0">
                  <a:pos x="489" y="368"/>
                </a:cxn>
                <a:cxn ang="0">
                  <a:pos x="236" y="750"/>
                </a:cxn>
              </a:cxnLst>
              <a:rect l="0" t="0" r="r" b="b"/>
              <a:pathLst>
                <a:path w="890" h="1134">
                  <a:moveTo>
                    <a:pt x="403" y="154"/>
                  </a:moveTo>
                  <a:lnTo>
                    <a:pt x="403" y="154"/>
                  </a:lnTo>
                  <a:lnTo>
                    <a:pt x="406" y="152"/>
                  </a:lnTo>
                  <a:lnTo>
                    <a:pt x="409" y="149"/>
                  </a:lnTo>
                  <a:lnTo>
                    <a:pt x="410" y="145"/>
                  </a:lnTo>
                  <a:lnTo>
                    <a:pt x="409" y="141"/>
                  </a:lnTo>
                  <a:lnTo>
                    <a:pt x="409" y="141"/>
                  </a:lnTo>
                  <a:lnTo>
                    <a:pt x="409" y="138"/>
                  </a:lnTo>
                  <a:lnTo>
                    <a:pt x="409" y="136"/>
                  </a:lnTo>
                  <a:lnTo>
                    <a:pt x="409" y="136"/>
                  </a:lnTo>
                  <a:lnTo>
                    <a:pt x="411" y="133"/>
                  </a:lnTo>
                  <a:lnTo>
                    <a:pt x="414" y="129"/>
                  </a:lnTo>
                  <a:lnTo>
                    <a:pt x="414" y="129"/>
                  </a:lnTo>
                  <a:lnTo>
                    <a:pt x="416" y="130"/>
                  </a:lnTo>
                  <a:lnTo>
                    <a:pt x="416" y="130"/>
                  </a:lnTo>
                  <a:lnTo>
                    <a:pt x="421" y="140"/>
                  </a:lnTo>
                  <a:lnTo>
                    <a:pt x="421" y="140"/>
                  </a:lnTo>
                  <a:lnTo>
                    <a:pt x="421" y="141"/>
                  </a:lnTo>
                  <a:lnTo>
                    <a:pt x="421" y="143"/>
                  </a:lnTo>
                  <a:lnTo>
                    <a:pt x="421" y="143"/>
                  </a:lnTo>
                  <a:lnTo>
                    <a:pt x="419" y="146"/>
                  </a:lnTo>
                  <a:lnTo>
                    <a:pt x="418" y="149"/>
                  </a:lnTo>
                  <a:lnTo>
                    <a:pt x="418" y="153"/>
                  </a:lnTo>
                  <a:lnTo>
                    <a:pt x="420" y="156"/>
                  </a:lnTo>
                  <a:lnTo>
                    <a:pt x="420" y="156"/>
                  </a:lnTo>
                  <a:lnTo>
                    <a:pt x="423" y="158"/>
                  </a:lnTo>
                  <a:lnTo>
                    <a:pt x="427" y="158"/>
                  </a:lnTo>
                  <a:lnTo>
                    <a:pt x="427" y="158"/>
                  </a:lnTo>
                  <a:lnTo>
                    <a:pt x="430" y="157"/>
                  </a:lnTo>
                  <a:lnTo>
                    <a:pt x="432" y="159"/>
                  </a:lnTo>
                  <a:lnTo>
                    <a:pt x="432" y="159"/>
                  </a:lnTo>
                  <a:lnTo>
                    <a:pt x="434" y="160"/>
                  </a:lnTo>
                  <a:lnTo>
                    <a:pt x="436" y="160"/>
                  </a:lnTo>
                  <a:lnTo>
                    <a:pt x="440" y="160"/>
                  </a:lnTo>
                  <a:lnTo>
                    <a:pt x="443" y="158"/>
                  </a:lnTo>
                  <a:lnTo>
                    <a:pt x="446" y="155"/>
                  </a:lnTo>
                  <a:lnTo>
                    <a:pt x="446" y="155"/>
                  </a:lnTo>
                  <a:lnTo>
                    <a:pt x="448" y="148"/>
                  </a:lnTo>
                  <a:lnTo>
                    <a:pt x="448" y="148"/>
                  </a:lnTo>
                  <a:lnTo>
                    <a:pt x="451" y="142"/>
                  </a:lnTo>
                  <a:lnTo>
                    <a:pt x="451" y="142"/>
                  </a:lnTo>
                  <a:lnTo>
                    <a:pt x="452" y="139"/>
                  </a:lnTo>
                  <a:lnTo>
                    <a:pt x="452" y="137"/>
                  </a:lnTo>
                  <a:lnTo>
                    <a:pt x="451" y="135"/>
                  </a:lnTo>
                  <a:lnTo>
                    <a:pt x="449" y="133"/>
                  </a:lnTo>
                  <a:lnTo>
                    <a:pt x="449" y="133"/>
                  </a:lnTo>
                  <a:lnTo>
                    <a:pt x="447" y="132"/>
                  </a:lnTo>
                  <a:lnTo>
                    <a:pt x="443" y="131"/>
                  </a:lnTo>
                  <a:lnTo>
                    <a:pt x="443" y="131"/>
                  </a:lnTo>
                  <a:lnTo>
                    <a:pt x="442" y="131"/>
                  </a:lnTo>
                  <a:lnTo>
                    <a:pt x="441" y="131"/>
                  </a:lnTo>
                  <a:lnTo>
                    <a:pt x="441" y="131"/>
                  </a:lnTo>
                  <a:lnTo>
                    <a:pt x="434" y="120"/>
                  </a:lnTo>
                  <a:lnTo>
                    <a:pt x="434" y="120"/>
                  </a:lnTo>
                  <a:lnTo>
                    <a:pt x="435" y="119"/>
                  </a:lnTo>
                  <a:lnTo>
                    <a:pt x="435" y="119"/>
                  </a:lnTo>
                  <a:lnTo>
                    <a:pt x="440" y="120"/>
                  </a:lnTo>
                  <a:lnTo>
                    <a:pt x="440" y="120"/>
                  </a:lnTo>
                  <a:lnTo>
                    <a:pt x="451" y="121"/>
                  </a:lnTo>
                  <a:lnTo>
                    <a:pt x="451" y="121"/>
                  </a:lnTo>
                  <a:lnTo>
                    <a:pt x="455" y="121"/>
                  </a:lnTo>
                  <a:lnTo>
                    <a:pt x="458" y="124"/>
                  </a:lnTo>
                  <a:lnTo>
                    <a:pt x="458" y="124"/>
                  </a:lnTo>
                  <a:lnTo>
                    <a:pt x="462" y="126"/>
                  </a:lnTo>
                  <a:lnTo>
                    <a:pt x="466" y="127"/>
                  </a:lnTo>
                  <a:lnTo>
                    <a:pt x="469" y="125"/>
                  </a:lnTo>
                  <a:lnTo>
                    <a:pt x="471" y="124"/>
                  </a:lnTo>
                  <a:lnTo>
                    <a:pt x="472" y="122"/>
                  </a:lnTo>
                  <a:lnTo>
                    <a:pt x="472" y="122"/>
                  </a:lnTo>
                  <a:lnTo>
                    <a:pt x="474" y="120"/>
                  </a:lnTo>
                  <a:lnTo>
                    <a:pt x="476" y="119"/>
                  </a:lnTo>
                  <a:lnTo>
                    <a:pt x="476" y="119"/>
                  </a:lnTo>
                  <a:lnTo>
                    <a:pt x="479" y="117"/>
                  </a:lnTo>
                  <a:lnTo>
                    <a:pt x="482" y="115"/>
                  </a:lnTo>
                  <a:lnTo>
                    <a:pt x="482" y="115"/>
                  </a:lnTo>
                  <a:lnTo>
                    <a:pt x="483" y="112"/>
                  </a:lnTo>
                  <a:lnTo>
                    <a:pt x="483" y="108"/>
                  </a:lnTo>
                  <a:lnTo>
                    <a:pt x="483" y="108"/>
                  </a:lnTo>
                  <a:lnTo>
                    <a:pt x="482" y="105"/>
                  </a:lnTo>
                  <a:lnTo>
                    <a:pt x="480" y="104"/>
                  </a:lnTo>
                  <a:lnTo>
                    <a:pt x="475" y="101"/>
                  </a:lnTo>
                  <a:lnTo>
                    <a:pt x="475" y="101"/>
                  </a:lnTo>
                  <a:lnTo>
                    <a:pt x="473" y="100"/>
                  </a:lnTo>
                  <a:lnTo>
                    <a:pt x="472" y="98"/>
                  </a:lnTo>
                  <a:lnTo>
                    <a:pt x="472" y="98"/>
                  </a:lnTo>
                  <a:lnTo>
                    <a:pt x="470" y="96"/>
                  </a:lnTo>
                  <a:lnTo>
                    <a:pt x="468" y="94"/>
                  </a:lnTo>
                  <a:lnTo>
                    <a:pt x="465" y="93"/>
                  </a:lnTo>
                  <a:lnTo>
                    <a:pt x="463" y="93"/>
                  </a:lnTo>
                  <a:lnTo>
                    <a:pt x="463" y="93"/>
                  </a:lnTo>
                  <a:lnTo>
                    <a:pt x="459" y="96"/>
                  </a:lnTo>
                  <a:lnTo>
                    <a:pt x="457" y="97"/>
                  </a:lnTo>
                  <a:lnTo>
                    <a:pt x="456" y="100"/>
                  </a:lnTo>
                  <a:lnTo>
                    <a:pt x="456" y="100"/>
                  </a:lnTo>
                  <a:lnTo>
                    <a:pt x="455" y="101"/>
                  </a:lnTo>
                  <a:lnTo>
                    <a:pt x="453" y="102"/>
                  </a:lnTo>
                  <a:lnTo>
                    <a:pt x="453" y="102"/>
                  </a:lnTo>
                  <a:lnTo>
                    <a:pt x="440" y="102"/>
                  </a:lnTo>
                  <a:lnTo>
                    <a:pt x="440" y="102"/>
                  </a:lnTo>
                  <a:lnTo>
                    <a:pt x="439" y="102"/>
                  </a:lnTo>
                  <a:lnTo>
                    <a:pt x="439" y="102"/>
                  </a:lnTo>
                  <a:lnTo>
                    <a:pt x="441" y="100"/>
                  </a:lnTo>
                  <a:lnTo>
                    <a:pt x="441" y="100"/>
                  </a:lnTo>
                  <a:lnTo>
                    <a:pt x="446" y="94"/>
                  </a:lnTo>
                  <a:lnTo>
                    <a:pt x="446" y="94"/>
                  </a:lnTo>
                  <a:lnTo>
                    <a:pt x="450" y="88"/>
                  </a:lnTo>
                  <a:lnTo>
                    <a:pt x="450" y="88"/>
                  </a:lnTo>
                  <a:lnTo>
                    <a:pt x="452" y="87"/>
                  </a:lnTo>
                  <a:lnTo>
                    <a:pt x="454" y="87"/>
                  </a:lnTo>
                  <a:lnTo>
                    <a:pt x="454" y="87"/>
                  </a:lnTo>
                  <a:lnTo>
                    <a:pt x="458" y="88"/>
                  </a:lnTo>
                  <a:lnTo>
                    <a:pt x="461" y="86"/>
                  </a:lnTo>
                  <a:lnTo>
                    <a:pt x="464" y="83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6" y="78"/>
                  </a:lnTo>
                  <a:lnTo>
                    <a:pt x="465" y="76"/>
                  </a:lnTo>
                  <a:lnTo>
                    <a:pt x="463" y="73"/>
                  </a:lnTo>
                  <a:lnTo>
                    <a:pt x="463" y="73"/>
                  </a:lnTo>
                  <a:lnTo>
                    <a:pt x="462" y="71"/>
                  </a:lnTo>
                  <a:lnTo>
                    <a:pt x="462" y="69"/>
                  </a:lnTo>
                  <a:lnTo>
                    <a:pt x="462" y="69"/>
                  </a:lnTo>
                  <a:lnTo>
                    <a:pt x="464" y="65"/>
                  </a:lnTo>
                  <a:lnTo>
                    <a:pt x="464" y="63"/>
                  </a:lnTo>
                  <a:lnTo>
                    <a:pt x="463" y="61"/>
                  </a:lnTo>
                  <a:lnTo>
                    <a:pt x="463" y="61"/>
                  </a:lnTo>
                  <a:lnTo>
                    <a:pt x="461" y="57"/>
                  </a:lnTo>
                  <a:lnTo>
                    <a:pt x="459" y="56"/>
                  </a:lnTo>
                  <a:lnTo>
                    <a:pt x="458" y="55"/>
                  </a:lnTo>
                  <a:lnTo>
                    <a:pt x="458" y="55"/>
                  </a:lnTo>
                  <a:lnTo>
                    <a:pt x="454" y="54"/>
                  </a:lnTo>
                  <a:lnTo>
                    <a:pt x="451" y="55"/>
                  </a:lnTo>
                  <a:lnTo>
                    <a:pt x="448" y="56"/>
                  </a:lnTo>
                  <a:lnTo>
                    <a:pt x="446" y="59"/>
                  </a:lnTo>
                  <a:lnTo>
                    <a:pt x="446" y="59"/>
                  </a:lnTo>
                  <a:lnTo>
                    <a:pt x="445" y="60"/>
                  </a:lnTo>
                  <a:lnTo>
                    <a:pt x="443" y="60"/>
                  </a:lnTo>
                  <a:lnTo>
                    <a:pt x="443" y="60"/>
                  </a:lnTo>
                  <a:lnTo>
                    <a:pt x="441" y="59"/>
                  </a:lnTo>
                  <a:lnTo>
                    <a:pt x="439" y="60"/>
                  </a:lnTo>
                  <a:lnTo>
                    <a:pt x="436" y="61"/>
                  </a:lnTo>
                  <a:lnTo>
                    <a:pt x="436" y="61"/>
                  </a:lnTo>
                  <a:lnTo>
                    <a:pt x="434" y="63"/>
                  </a:lnTo>
                  <a:lnTo>
                    <a:pt x="432" y="65"/>
                  </a:lnTo>
                  <a:lnTo>
                    <a:pt x="430" y="69"/>
                  </a:lnTo>
                  <a:lnTo>
                    <a:pt x="430" y="69"/>
                  </a:lnTo>
                  <a:lnTo>
                    <a:pt x="431" y="72"/>
                  </a:lnTo>
                  <a:lnTo>
                    <a:pt x="432" y="74"/>
                  </a:lnTo>
                  <a:lnTo>
                    <a:pt x="432" y="74"/>
                  </a:lnTo>
                  <a:lnTo>
                    <a:pt x="433" y="76"/>
                  </a:lnTo>
                  <a:lnTo>
                    <a:pt x="432" y="77"/>
                  </a:lnTo>
                  <a:lnTo>
                    <a:pt x="432" y="77"/>
                  </a:lnTo>
                  <a:lnTo>
                    <a:pt x="425" y="87"/>
                  </a:lnTo>
                  <a:lnTo>
                    <a:pt x="425" y="87"/>
                  </a:lnTo>
                  <a:lnTo>
                    <a:pt x="423" y="89"/>
                  </a:lnTo>
                  <a:lnTo>
                    <a:pt x="422" y="87"/>
                  </a:lnTo>
                  <a:lnTo>
                    <a:pt x="422" y="87"/>
                  </a:lnTo>
                  <a:lnTo>
                    <a:pt x="415" y="73"/>
                  </a:lnTo>
                  <a:lnTo>
                    <a:pt x="415" y="73"/>
                  </a:lnTo>
                  <a:lnTo>
                    <a:pt x="415" y="70"/>
                  </a:lnTo>
                  <a:lnTo>
                    <a:pt x="415" y="68"/>
                  </a:lnTo>
                  <a:lnTo>
                    <a:pt x="415" y="68"/>
                  </a:lnTo>
                  <a:lnTo>
                    <a:pt x="417" y="64"/>
                  </a:lnTo>
                  <a:lnTo>
                    <a:pt x="416" y="59"/>
                  </a:lnTo>
                  <a:lnTo>
                    <a:pt x="416" y="59"/>
                  </a:lnTo>
                  <a:lnTo>
                    <a:pt x="415" y="56"/>
                  </a:lnTo>
                  <a:lnTo>
                    <a:pt x="413" y="54"/>
                  </a:lnTo>
                  <a:lnTo>
                    <a:pt x="411" y="54"/>
                  </a:lnTo>
                  <a:lnTo>
                    <a:pt x="408" y="54"/>
                  </a:lnTo>
                  <a:lnTo>
                    <a:pt x="408" y="54"/>
                  </a:lnTo>
                  <a:lnTo>
                    <a:pt x="406" y="54"/>
                  </a:lnTo>
                  <a:lnTo>
                    <a:pt x="406" y="54"/>
                  </a:lnTo>
                  <a:lnTo>
                    <a:pt x="403" y="51"/>
                  </a:lnTo>
                  <a:lnTo>
                    <a:pt x="403" y="51"/>
                  </a:lnTo>
                  <a:lnTo>
                    <a:pt x="400" y="49"/>
                  </a:lnTo>
                  <a:lnTo>
                    <a:pt x="398" y="48"/>
                  </a:lnTo>
                  <a:lnTo>
                    <a:pt x="396" y="48"/>
                  </a:lnTo>
                  <a:lnTo>
                    <a:pt x="396" y="48"/>
                  </a:lnTo>
                  <a:lnTo>
                    <a:pt x="392" y="49"/>
                  </a:lnTo>
                  <a:lnTo>
                    <a:pt x="389" y="52"/>
                  </a:lnTo>
                  <a:lnTo>
                    <a:pt x="387" y="56"/>
                  </a:lnTo>
                  <a:lnTo>
                    <a:pt x="387" y="60"/>
                  </a:lnTo>
                  <a:lnTo>
                    <a:pt x="387" y="60"/>
                  </a:lnTo>
                  <a:lnTo>
                    <a:pt x="387" y="63"/>
                  </a:lnTo>
                  <a:lnTo>
                    <a:pt x="386" y="66"/>
                  </a:lnTo>
                  <a:lnTo>
                    <a:pt x="386" y="66"/>
                  </a:lnTo>
                  <a:lnTo>
                    <a:pt x="384" y="69"/>
                  </a:lnTo>
                  <a:lnTo>
                    <a:pt x="384" y="71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7" y="77"/>
                  </a:lnTo>
                  <a:lnTo>
                    <a:pt x="389" y="79"/>
                  </a:lnTo>
                  <a:lnTo>
                    <a:pt x="391" y="80"/>
                  </a:lnTo>
                  <a:lnTo>
                    <a:pt x="394" y="80"/>
                  </a:lnTo>
                  <a:lnTo>
                    <a:pt x="394" y="80"/>
                  </a:lnTo>
                  <a:lnTo>
                    <a:pt x="395" y="80"/>
                  </a:lnTo>
                  <a:lnTo>
                    <a:pt x="397" y="80"/>
                  </a:lnTo>
                  <a:lnTo>
                    <a:pt x="398" y="83"/>
                  </a:lnTo>
                  <a:lnTo>
                    <a:pt x="398" y="83"/>
                  </a:lnTo>
                  <a:lnTo>
                    <a:pt x="402" y="91"/>
                  </a:lnTo>
                  <a:lnTo>
                    <a:pt x="402" y="91"/>
                  </a:lnTo>
                  <a:lnTo>
                    <a:pt x="406" y="98"/>
                  </a:lnTo>
                  <a:lnTo>
                    <a:pt x="406" y="98"/>
                  </a:lnTo>
                  <a:lnTo>
                    <a:pt x="403" y="98"/>
                  </a:lnTo>
                  <a:lnTo>
                    <a:pt x="403" y="98"/>
                  </a:lnTo>
                  <a:lnTo>
                    <a:pt x="389" y="97"/>
                  </a:lnTo>
                  <a:lnTo>
                    <a:pt x="389" y="97"/>
                  </a:lnTo>
                  <a:lnTo>
                    <a:pt x="385" y="96"/>
                  </a:lnTo>
                  <a:lnTo>
                    <a:pt x="383" y="94"/>
                  </a:lnTo>
                  <a:lnTo>
                    <a:pt x="382" y="92"/>
                  </a:lnTo>
                  <a:lnTo>
                    <a:pt x="382" y="92"/>
                  </a:lnTo>
                  <a:lnTo>
                    <a:pt x="380" y="89"/>
                  </a:lnTo>
                  <a:lnTo>
                    <a:pt x="376" y="87"/>
                  </a:lnTo>
                  <a:lnTo>
                    <a:pt x="373" y="88"/>
                  </a:lnTo>
                  <a:lnTo>
                    <a:pt x="369" y="90"/>
                  </a:lnTo>
                  <a:lnTo>
                    <a:pt x="369" y="90"/>
                  </a:lnTo>
                  <a:lnTo>
                    <a:pt x="367" y="92"/>
                  </a:lnTo>
                  <a:lnTo>
                    <a:pt x="365" y="93"/>
                  </a:lnTo>
                  <a:lnTo>
                    <a:pt x="365" y="93"/>
                  </a:lnTo>
                  <a:lnTo>
                    <a:pt x="362" y="94"/>
                  </a:lnTo>
                  <a:lnTo>
                    <a:pt x="360" y="95"/>
                  </a:lnTo>
                  <a:lnTo>
                    <a:pt x="358" y="97"/>
                  </a:lnTo>
                  <a:lnTo>
                    <a:pt x="356" y="100"/>
                  </a:lnTo>
                  <a:lnTo>
                    <a:pt x="356" y="100"/>
                  </a:lnTo>
                  <a:lnTo>
                    <a:pt x="355" y="103"/>
                  </a:lnTo>
                  <a:lnTo>
                    <a:pt x="355" y="107"/>
                  </a:lnTo>
                  <a:lnTo>
                    <a:pt x="357" y="110"/>
                  </a:lnTo>
                  <a:lnTo>
                    <a:pt x="360" y="112"/>
                  </a:lnTo>
                  <a:lnTo>
                    <a:pt x="360" y="112"/>
                  </a:lnTo>
                  <a:lnTo>
                    <a:pt x="364" y="114"/>
                  </a:lnTo>
                  <a:lnTo>
                    <a:pt x="366" y="117"/>
                  </a:lnTo>
                  <a:lnTo>
                    <a:pt x="366" y="117"/>
                  </a:lnTo>
                  <a:lnTo>
                    <a:pt x="368" y="120"/>
                  </a:lnTo>
                  <a:lnTo>
                    <a:pt x="372" y="122"/>
                  </a:lnTo>
                  <a:lnTo>
                    <a:pt x="376" y="122"/>
                  </a:lnTo>
                  <a:lnTo>
                    <a:pt x="380" y="120"/>
                  </a:lnTo>
                  <a:lnTo>
                    <a:pt x="380" y="120"/>
                  </a:lnTo>
                  <a:lnTo>
                    <a:pt x="383" y="118"/>
                  </a:lnTo>
                  <a:lnTo>
                    <a:pt x="383" y="118"/>
                  </a:lnTo>
                  <a:lnTo>
                    <a:pt x="384" y="117"/>
                  </a:lnTo>
                  <a:lnTo>
                    <a:pt x="386" y="117"/>
                  </a:lnTo>
                  <a:lnTo>
                    <a:pt x="386" y="117"/>
                  </a:lnTo>
                  <a:lnTo>
                    <a:pt x="401" y="118"/>
                  </a:lnTo>
                  <a:lnTo>
                    <a:pt x="401" y="118"/>
                  </a:lnTo>
                  <a:lnTo>
                    <a:pt x="401" y="119"/>
                  </a:lnTo>
                  <a:lnTo>
                    <a:pt x="401" y="119"/>
                  </a:lnTo>
                  <a:lnTo>
                    <a:pt x="394" y="128"/>
                  </a:lnTo>
                  <a:lnTo>
                    <a:pt x="394" y="128"/>
                  </a:lnTo>
                  <a:lnTo>
                    <a:pt x="392" y="130"/>
                  </a:lnTo>
                  <a:lnTo>
                    <a:pt x="389" y="129"/>
                  </a:lnTo>
                  <a:lnTo>
                    <a:pt x="389" y="129"/>
                  </a:lnTo>
                  <a:lnTo>
                    <a:pt x="386" y="129"/>
                  </a:lnTo>
                  <a:lnTo>
                    <a:pt x="386" y="129"/>
                  </a:lnTo>
                  <a:lnTo>
                    <a:pt x="382" y="131"/>
                  </a:lnTo>
                  <a:lnTo>
                    <a:pt x="382" y="131"/>
                  </a:lnTo>
                  <a:lnTo>
                    <a:pt x="380" y="132"/>
                  </a:lnTo>
                  <a:lnTo>
                    <a:pt x="378" y="135"/>
                  </a:lnTo>
                  <a:lnTo>
                    <a:pt x="378" y="137"/>
                  </a:lnTo>
                  <a:lnTo>
                    <a:pt x="378" y="139"/>
                  </a:lnTo>
                  <a:lnTo>
                    <a:pt x="378" y="139"/>
                  </a:lnTo>
                  <a:lnTo>
                    <a:pt x="379" y="144"/>
                  </a:lnTo>
                  <a:lnTo>
                    <a:pt x="379" y="146"/>
                  </a:lnTo>
                  <a:lnTo>
                    <a:pt x="378" y="148"/>
                  </a:lnTo>
                  <a:lnTo>
                    <a:pt x="378" y="148"/>
                  </a:lnTo>
                  <a:lnTo>
                    <a:pt x="378" y="150"/>
                  </a:lnTo>
                  <a:lnTo>
                    <a:pt x="378" y="152"/>
                  </a:lnTo>
                  <a:lnTo>
                    <a:pt x="379" y="155"/>
                  </a:lnTo>
                  <a:lnTo>
                    <a:pt x="381" y="156"/>
                  </a:lnTo>
                  <a:lnTo>
                    <a:pt x="381" y="156"/>
                  </a:lnTo>
                  <a:lnTo>
                    <a:pt x="384" y="158"/>
                  </a:lnTo>
                  <a:lnTo>
                    <a:pt x="387" y="159"/>
                  </a:lnTo>
                  <a:lnTo>
                    <a:pt x="390" y="158"/>
                  </a:lnTo>
                  <a:lnTo>
                    <a:pt x="394" y="156"/>
                  </a:lnTo>
                  <a:lnTo>
                    <a:pt x="394" y="156"/>
                  </a:lnTo>
                  <a:lnTo>
                    <a:pt x="396" y="154"/>
                  </a:lnTo>
                  <a:lnTo>
                    <a:pt x="398" y="154"/>
                  </a:lnTo>
                  <a:lnTo>
                    <a:pt x="398" y="154"/>
                  </a:lnTo>
                  <a:lnTo>
                    <a:pt x="401" y="154"/>
                  </a:lnTo>
                  <a:lnTo>
                    <a:pt x="403" y="154"/>
                  </a:lnTo>
                  <a:lnTo>
                    <a:pt x="403" y="154"/>
                  </a:lnTo>
                  <a:close/>
                  <a:moveTo>
                    <a:pt x="398" y="150"/>
                  </a:moveTo>
                  <a:lnTo>
                    <a:pt x="398" y="150"/>
                  </a:lnTo>
                  <a:lnTo>
                    <a:pt x="395" y="150"/>
                  </a:lnTo>
                  <a:lnTo>
                    <a:pt x="393" y="151"/>
                  </a:lnTo>
                  <a:lnTo>
                    <a:pt x="393" y="151"/>
                  </a:lnTo>
                  <a:lnTo>
                    <a:pt x="390" y="153"/>
                  </a:lnTo>
                  <a:lnTo>
                    <a:pt x="386" y="154"/>
                  </a:lnTo>
                  <a:lnTo>
                    <a:pt x="386" y="154"/>
                  </a:lnTo>
                  <a:lnTo>
                    <a:pt x="383" y="153"/>
                  </a:lnTo>
                  <a:lnTo>
                    <a:pt x="383" y="151"/>
                  </a:lnTo>
                  <a:lnTo>
                    <a:pt x="383" y="151"/>
                  </a:lnTo>
                  <a:lnTo>
                    <a:pt x="383" y="146"/>
                  </a:lnTo>
                  <a:lnTo>
                    <a:pt x="383" y="146"/>
                  </a:lnTo>
                  <a:lnTo>
                    <a:pt x="382" y="140"/>
                  </a:lnTo>
                  <a:lnTo>
                    <a:pt x="382" y="140"/>
                  </a:lnTo>
                  <a:lnTo>
                    <a:pt x="382" y="136"/>
                  </a:lnTo>
                  <a:lnTo>
                    <a:pt x="383" y="135"/>
                  </a:lnTo>
                  <a:lnTo>
                    <a:pt x="384" y="134"/>
                  </a:lnTo>
                  <a:lnTo>
                    <a:pt x="384" y="134"/>
                  </a:lnTo>
                  <a:lnTo>
                    <a:pt x="388" y="133"/>
                  </a:lnTo>
                  <a:lnTo>
                    <a:pt x="391" y="134"/>
                  </a:lnTo>
                  <a:lnTo>
                    <a:pt x="391" y="134"/>
                  </a:lnTo>
                  <a:lnTo>
                    <a:pt x="394" y="134"/>
                  </a:lnTo>
                  <a:lnTo>
                    <a:pt x="396" y="133"/>
                  </a:lnTo>
                  <a:lnTo>
                    <a:pt x="396" y="133"/>
                  </a:lnTo>
                  <a:lnTo>
                    <a:pt x="407" y="116"/>
                  </a:lnTo>
                  <a:lnTo>
                    <a:pt x="407" y="116"/>
                  </a:lnTo>
                  <a:lnTo>
                    <a:pt x="407" y="116"/>
                  </a:lnTo>
                  <a:lnTo>
                    <a:pt x="407" y="116"/>
                  </a:lnTo>
                  <a:lnTo>
                    <a:pt x="406" y="114"/>
                  </a:lnTo>
                  <a:lnTo>
                    <a:pt x="404" y="114"/>
                  </a:lnTo>
                  <a:lnTo>
                    <a:pt x="399" y="113"/>
                  </a:lnTo>
                  <a:lnTo>
                    <a:pt x="399" y="113"/>
                  </a:lnTo>
                  <a:lnTo>
                    <a:pt x="389" y="112"/>
                  </a:lnTo>
                  <a:lnTo>
                    <a:pt x="389" y="112"/>
                  </a:lnTo>
                  <a:lnTo>
                    <a:pt x="384" y="112"/>
                  </a:lnTo>
                  <a:lnTo>
                    <a:pt x="382" y="113"/>
                  </a:lnTo>
                  <a:lnTo>
                    <a:pt x="379" y="116"/>
                  </a:lnTo>
                  <a:lnTo>
                    <a:pt x="379" y="116"/>
                  </a:lnTo>
                  <a:lnTo>
                    <a:pt x="377" y="118"/>
                  </a:lnTo>
                  <a:lnTo>
                    <a:pt x="374" y="118"/>
                  </a:lnTo>
                  <a:lnTo>
                    <a:pt x="372" y="117"/>
                  </a:lnTo>
                  <a:lnTo>
                    <a:pt x="369" y="115"/>
                  </a:lnTo>
                  <a:lnTo>
                    <a:pt x="369" y="115"/>
                  </a:lnTo>
                  <a:lnTo>
                    <a:pt x="368" y="113"/>
                  </a:lnTo>
                  <a:lnTo>
                    <a:pt x="368" y="113"/>
                  </a:lnTo>
                  <a:lnTo>
                    <a:pt x="367" y="110"/>
                  </a:lnTo>
                  <a:lnTo>
                    <a:pt x="364" y="109"/>
                  </a:lnTo>
                  <a:lnTo>
                    <a:pt x="364" y="109"/>
                  </a:lnTo>
                  <a:lnTo>
                    <a:pt x="362" y="108"/>
                  </a:lnTo>
                  <a:lnTo>
                    <a:pt x="361" y="107"/>
                  </a:lnTo>
                  <a:lnTo>
                    <a:pt x="360" y="105"/>
                  </a:lnTo>
                  <a:lnTo>
                    <a:pt x="359" y="104"/>
                  </a:lnTo>
                  <a:lnTo>
                    <a:pt x="359" y="104"/>
                  </a:lnTo>
                  <a:lnTo>
                    <a:pt x="360" y="102"/>
                  </a:lnTo>
                  <a:lnTo>
                    <a:pt x="361" y="100"/>
                  </a:lnTo>
                  <a:lnTo>
                    <a:pt x="363" y="98"/>
                  </a:lnTo>
                  <a:lnTo>
                    <a:pt x="365" y="98"/>
                  </a:lnTo>
                  <a:lnTo>
                    <a:pt x="365" y="98"/>
                  </a:lnTo>
                  <a:lnTo>
                    <a:pt x="368" y="97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5" y="92"/>
                  </a:lnTo>
                  <a:lnTo>
                    <a:pt x="375" y="92"/>
                  </a:lnTo>
                  <a:lnTo>
                    <a:pt x="377" y="92"/>
                  </a:lnTo>
                  <a:lnTo>
                    <a:pt x="379" y="93"/>
                  </a:lnTo>
                  <a:lnTo>
                    <a:pt x="381" y="97"/>
                  </a:lnTo>
                  <a:lnTo>
                    <a:pt x="381" y="97"/>
                  </a:lnTo>
                  <a:lnTo>
                    <a:pt x="382" y="98"/>
                  </a:lnTo>
                  <a:lnTo>
                    <a:pt x="384" y="99"/>
                  </a:lnTo>
                  <a:lnTo>
                    <a:pt x="387" y="100"/>
                  </a:lnTo>
                  <a:lnTo>
                    <a:pt x="387" y="100"/>
                  </a:lnTo>
                  <a:lnTo>
                    <a:pt x="402" y="102"/>
                  </a:lnTo>
                  <a:lnTo>
                    <a:pt x="402" y="102"/>
                  </a:lnTo>
                  <a:lnTo>
                    <a:pt x="407" y="103"/>
                  </a:lnTo>
                  <a:lnTo>
                    <a:pt x="407" y="103"/>
                  </a:lnTo>
                  <a:lnTo>
                    <a:pt x="409" y="103"/>
                  </a:lnTo>
                  <a:lnTo>
                    <a:pt x="410" y="102"/>
                  </a:lnTo>
                  <a:lnTo>
                    <a:pt x="410" y="101"/>
                  </a:lnTo>
                  <a:lnTo>
                    <a:pt x="410" y="99"/>
                  </a:lnTo>
                  <a:lnTo>
                    <a:pt x="410" y="99"/>
                  </a:lnTo>
                  <a:lnTo>
                    <a:pt x="407" y="92"/>
                  </a:lnTo>
                  <a:lnTo>
                    <a:pt x="407" y="92"/>
                  </a:lnTo>
                  <a:lnTo>
                    <a:pt x="400" y="78"/>
                  </a:lnTo>
                  <a:lnTo>
                    <a:pt x="400" y="78"/>
                  </a:lnTo>
                  <a:lnTo>
                    <a:pt x="399" y="76"/>
                  </a:lnTo>
                  <a:lnTo>
                    <a:pt x="399" y="76"/>
                  </a:lnTo>
                  <a:lnTo>
                    <a:pt x="397" y="74"/>
                  </a:lnTo>
                  <a:lnTo>
                    <a:pt x="396" y="75"/>
                  </a:lnTo>
                  <a:lnTo>
                    <a:pt x="396" y="75"/>
                  </a:lnTo>
                  <a:lnTo>
                    <a:pt x="394" y="75"/>
                  </a:lnTo>
                  <a:lnTo>
                    <a:pt x="394" y="75"/>
                  </a:lnTo>
                  <a:lnTo>
                    <a:pt x="392" y="75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89" y="72"/>
                  </a:lnTo>
                  <a:lnTo>
                    <a:pt x="389" y="69"/>
                  </a:lnTo>
                  <a:lnTo>
                    <a:pt x="389" y="69"/>
                  </a:lnTo>
                  <a:lnTo>
                    <a:pt x="390" y="68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58"/>
                  </a:lnTo>
                  <a:lnTo>
                    <a:pt x="392" y="58"/>
                  </a:lnTo>
                  <a:lnTo>
                    <a:pt x="392" y="55"/>
                  </a:lnTo>
                  <a:lnTo>
                    <a:pt x="393" y="53"/>
                  </a:lnTo>
                  <a:lnTo>
                    <a:pt x="393" y="53"/>
                  </a:lnTo>
                  <a:lnTo>
                    <a:pt x="395" y="52"/>
                  </a:lnTo>
                  <a:lnTo>
                    <a:pt x="396" y="52"/>
                  </a:lnTo>
                  <a:lnTo>
                    <a:pt x="398" y="53"/>
                  </a:lnTo>
                  <a:lnTo>
                    <a:pt x="398" y="53"/>
                  </a:lnTo>
                  <a:lnTo>
                    <a:pt x="403" y="58"/>
                  </a:lnTo>
                  <a:lnTo>
                    <a:pt x="403" y="58"/>
                  </a:lnTo>
                  <a:lnTo>
                    <a:pt x="405" y="59"/>
                  </a:lnTo>
                  <a:lnTo>
                    <a:pt x="408" y="59"/>
                  </a:lnTo>
                  <a:lnTo>
                    <a:pt x="408" y="59"/>
                  </a:lnTo>
                  <a:lnTo>
                    <a:pt x="410" y="58"/>
                  </a:lnTo>
                  <a:lnTo>
                    <a:pt x="411" y="59"/>
                  </a:lnTo>
                  <a:lnTo>
                    <a:pt x="411" y="59"/>
                  </a:lnTo>
                  <a:lnTo>
                    <a:pt x="413" y="61"/>
                  </a:lnTo>
                  <a:lnTo>
                    <a:pt x="413" y="64"/>
                  </a:lnTo>
                  <a:lnTo>
                    <a:pt x="413" y="64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10" y="68"/>
                  </a:lnTo>
                  <a:lnTo>
                    <a:pt x="410" y="71"/>
                  </a:lnTo>
                  <a:lnTo>
                    <a:pt x="410" y="71"/>
                  </a:lnTo>
                  <a:lnTo>
                    <a:pt x="414" y="81"/>
                  </a:lnTo>
                  <a:lnTo>
                    <a:pt x="419" y="91"/>
                  </a:lnTo>
                  <a:lnTo>
                    <a:pt x="419" y="91"/>
                  </a:lnTo>
                  <a:lnTo>
                    <a:pt x="421" y="93"/>
                  </a:lnTo>
                  <a:lnTo>
                    <a:pt x="422" y="94"/>
                  </a:lnTo>
                  <a:lnTo>
                    <a:pt x="424" y="93"/>
                  </a:lnTo>
                  <a:lnTo>
                    <a:pt x="426" y="92"/>
                  </a:lnTo>
                  <a:lnTo>
                    <a:pt x="426" y="92"/>
                  </a:lnTo>
                  <a:lnTo>
                    <a:pt x="429" y="88"/>
                  </a:lnTo>
                  <a:lnTo>
                    <a:pt x="433" y="84"/>
                  </a:lnTo>
                  <a:lnTo>
                    <a:pt x="433" y="84"/>
                  </a:lnTo>
                  <a:lnTo>
                    <a:pt x="437" y="78"/>
                  </a:lnTo>
                  <a:lnTo>
                    <a:pt x="437" y="78"/>
                  </a:lnTo>
                  <a:lnTo>
                    <a:pt x="438" y="76"/>
                  </a:lnTo>
                  <a:lnTo>
                    <a:pt x="437" y="74"/>
                  </a:lnTo>
                  <a:lnTo>
                    <a:pt x="437" y="74"/>
                  </a:lnTo>
                  <a:lnTo>
                    <a:pt x="435" y="72"/>
                  </a:lnTo>
                  <a:lnTo>
                    <a:pt x="435" y="70"/>
                  </a:lnTo>
                  <a:lnTo>
                    <a:pt x="435" y="68"/>
                  </a:lnTo>
                  <a:lnTo>
                    <a:pt x="436" y="66"/>
                  </a:lnTo>
                  <a:lnTo>
                    <a:pt x="436" y="66"/>
                  </a:lnTo>
                  <a:lnTo>
                    <a:pt x="438" y="65"/>
                  </a:lnTo>
                  <a:lnTo>
                    <a:pt x="440" y="64"/>
                  </a:lnTo>
                  <a:lnTo>
                    <a:pt x="442" y="64"/>
                  </a:lnTo>
                  <a:lnTo>
                    <a:pt x="444" y="65"/>
                  </a:lnTo>
                  <a:lnTo>
                    <a:pt x="444" y="65"/>
                  </a:lnTo>
                  <a:lnTo>
                    <a:pt x="446" y="66"/>
                  </a:lnTo>
                  <a:lnTo>
                    <a:pt x="447" y="64"/>
                  </a:lnTo>
                  <a:lnTo>
                    <a:pt x="447" y="64"/>
                  </a:lnTo>
                  <a:lnTo>
                    <a:pt x="450" y="61"/>
                  </a:lnTo>
                  <a:lnTo>
                    <a:pt x="451" y="60"/>
                  </a:lnTo>
                  <a:lnTo>
                    <a:pt x="454" y="59"/>
                  </a:lnTo>
                  <a:lnTo>
                    <a:pt x="454" y="59"/>
                  </a:lnTo>
                  <a:lnTo>
                    <a:pt x="456" y="58"/>
                  </a:lnTo>
                  <a:lnTo>
                    <a:pt x="457" y="59"/>
                  </a:lnTo>
                  <a:lnTo>
                    <a:pt x="457" y="59"/>
                  </a:lnTo>
                  <a:lnTo>
                    <a:pt x="459" y="61"/>
                  </a:lnTo>
                  <a:lnTo>
                    <a:pt x="460" y="63"/>
                  </a:lnTo>
                  <a:lnTo>
                    <a:pt x="460" y="64"/>
                  </a:lnTo>
                  <a:lnTo>
                    <a:pt x="460" y="64"/>
                  </a:lnTo>
                  <a:lnTo>
                    <a:pt x="457" y="70"/>
                  </a:lnTo>
                  <a:lnTo>
                    <a:pt x="457" y="70"/>
                  </a:lnTo>
                  <a:lnTo>
                    <a:pt x="456" y="72"/>
                  </a:lnTo>
                  <a:lnTo>
                    <a:pt x="456" y="73"/>
                  </a:lnTo>
                  <a:lnTo>
                    <a:pt x="457" y="74"/>
                  </a:lnTo>
                  <a:lnTo>
                    <a:pt x="458" y="74"/>
                  </a:lnTo>
                  <a:lnTo>
                    <a:pt x="458" y="74"/>
                  </a:lnTo>
                  <a:lnTo>
                    <a:pt x="460" y="76"/>
                  </a:lnTo>
                  <a:lnTo>
                    <a:pt x="461" y="78"/>
                  </a:lnTo>
                  <a:lnTo>
                    <a:pt x="461" y="79"/>
                  </a:lnTo>
                  <a:lnTo>
                    <a:pt x="461" y="79"/>
                  </a:lnTo>
                  <a:lnTo>
                    <a:pt x="460" y="82"/>
                  </a:lnTo>
                  <a:lnTo>
                    <a:pt x="458" y="83"/>
                  </a:lnTo>
                  <a:lnTo>
                    <a:pt x="456" y="84"/>
                  </a:lnTo>
                  <a:lnTo>
                    <a:pt x="452" y="82"/>
                  </a:lnTo>
                  <a:lnTo>
                    <a:pt x="452" y="82"/>
                  </a:lnTo>
                  <a:lnTo>
                    <a:pt x="451" y="82"/>
                  </a:lnTo>
                  <a:lnTo>
                    <a:pt x="451" y="82"/>
                  </a:lnTo>
                  <a:lnTo>
                    <a:pt x="441" y="93"/>
                  </a:lnTo>
                  <a:lnTo>
                    <a:pt x="441" y="93"/>
                  </a:lnTo>
                  <a:lnTo>
                    <a:pt x="434" y="101"/>
                  </a:lnTo>
                  <a:lnTo>
                    <a:pt x="434" y="101"/>
                  </a:lnTo>
                  <a:lnTo>
                    <a:pt x="432" y="103"/>
                  </a:lnTo>
                  <a:lnTo>
                    <a:pt x="432" y="103"/>
                  </a:lnTo>
                  <a:lnTo>
                    <a:pt x="432" y="105"/>
                  </a:lnTo>
                  <a:lnTo>
                    <a:pt x="434" y="106"/>
                  </a:lnTo>
                  <a:lnTo>
                    <a:pt x="434" y="106"/>
                  </a:lnTo>
                  <a:lnTo>
                    <a:pt x="440" y="107"/>
                  </a:lnTo>
                  <a:lnTo>
                    <a:pt x="446" y="106"/>
                  </a:lnTo>
                  <a:lnTo>
                    <a:pt x="446" y="106"/>
                  </a:lnTo>
                  <a:lnTo>
                    <a:pt x="449" y="106"/>
                  </a:lnTo>
                  <a:lnTo>
                    <a:pt x="452" y="107"/>
                  </a:lnTo>
                  <a:lnTo>
                    <a:pt x="452" y="107"/>
                  </a:lnTo>
                  <a:lnTo>
                    <a:pt x="455" y="107"/>
                  </a:lnTo>
                  <a:lnTo>
                    <a:pt x="457" y="106"/>
                  </a:lnTo>
                  <a:lnTo>
                    <a:pt x="459" y="104"/>
                  </a:lnTo>
                  <a:lnTo>
                    <a:pt x="460" y="101"/>
                  </a:lnTo>
                  <a:lnTo>
                    <a:pt x="460" y="101"/>
                  </a:lnTo>
                  <a:lnTo>
                    <a:pt x="461" y="99"/>
                  </a:lnTo>
                  <a:lnTo>
                    <a:pt x="463" y="97"/>
                  </a:lnTo>
                  <a:lnTo>
                    <a:pt x="466" y="97"/>
                  </a:lnTo>
                  <a:lnTo>
                    <a:pt x="468" y="99"/>
                  </a:lnTo>
                  <a:lnTo>
                    <a:pt x="468" y="99"/>
                  </a:lnTo>
                  <a:lnTo>
                    <a:pt x="468" y="99"/>
                  </a:lnTo>
                  <a:lnTo>
                    <a:pt x="468" y="99"/>
                  </a:lnTo>
                  <a:lnTo>
                    <a:pt x="469" y="102"/>
                  </a:lnTo>
                  <a:lnTo>
                    <a:pt x="471" y="104"/>
                  </a:lnTo>
                  <a:lnTo>
                    <a:pt x="476" y="106"/>
                  </a:lnTo>
                  <a:lnTo>
                    <a:pt x="476" y="106"/>
                  </a:lnTo>
                  <a:lnTo>
                    <a:pt x="478" y="107"/>
                  </a:lnTo>
                  <a:lnTo>
                    <a:pt x="479" y="109"/>
                  </a:lnTo>
                  <a:lnTo>
                    <a:pt x="479" y="109"/>
                  </a:lnTo>
                  <a:lnTo>
                    <a:pt x="479" y="112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4" y="115"/>
                  </a:lnTo>
                  <a:lnTo>
                    <a:pt x="474" y="115"/>
                  </a:lnTo>
                  <a:lnTo>
                    <a:pt x="472" y="115"/>
                  </a:lnTo>
                  <a:lnTo>
                    <a:pt x="470" y="118"/>
                  </a:lnTo>
                  <a:lnTo>
                    <a:pt x="470" y="118"/>
                  </a:lnTo>
                  <a:lnTo>
                    <a:pt x="468" y="121"/>
                  </a:lnTo>
                  <a:lnTo>
                    <a:pt x="465" y="122"/>
                  </a:lnTo>
                  <a:lnTo>
                    <a:pt x="462" y="121"/>
                  </a:lnTo>
                  <a:lnTo>
                    <a:pt x="459" y="119"/>
                  </a:lnTo>
                  <a:lnTo>
                    <a:pt x="459" y="119"/>
                  </a:lnTo>
                  <a:lnTo>
                    <a:pt x="458" y="117"/>
                  </a:lnTo>
                  <a:lnTo>
                    <a:pt x="455" y="117"/>
                  </a:lnTo>
                  <a:lnTo>
                    <a:pt x="455" y="117"/>
                  </a:lnTo>
                  <a:lnTo>
                    <a:pt x="437" y="116"/>
                  </a:lnTo>
                  <a:lnTo>
                    <a:pt x="437" y="116"/>
                  </a:lnTo>
                  <a:lnTo>
                    <a:pt x="430" y="116"/>
                  </a:lnTo>
                  <a:lnTo>
                    <a:pt x="430" y="116"/>
                  </a:lnTo>
                  <a:lnTo>
                    <a:pt x="429" y="117"/>
                  </a:lnTo>
                  <a:lnTo>
                    <a:pt x="429" y="119"/>
                  </a:lnTo>
                  <a:lnTo>
                    <a:pt x="429" y="119"/>
                  </a:lnTo>
                  <a:lnTo>
                    <a:pt x="436" y="131"/>
                  </a:lnTo>
                  <a:lnTo>
                    <a:pt x="436" y="131"/>
                  </a:lnTo>
                  <a:lnTo>
                    <a:pt x="440" y="137"/>
                  </a:lnTo>
                  <a:lnTo>
                    <a:pt x="440" y="137"/>
                  </a:lnTo>
                  <a:lnTo>
                    <a:pt x="443" y="136"/>
                  </a:lnTo>
                  <a:lnTo>
                    <a:pt x="445" y="135"/>
                  </a:lnTo>
                  <a:lnTo>
                    <a:pt x="447" y="136"/>
                  </a:lnTo>
                  <a:lnTo>
                    <a:pt x="448" y="138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6" y="144"/>
                  </a:lnTo>
                  <a:lnTo>
                    <a:pt x="444" y="145"/>
                  </a:lnTo>
                  <a:lnTo>
                    <a:pt x="444" y="145"/>
                  </a:lnTo>
                  <a:lnTo>
                    <a:pt x="443" y="146"/>
                  </a:lnTo>
                  <a:lnTo>
                    <a:pt x="442" y="147"/>
                  </a:lnTo>
                  <a:lnTo>
                    <a:pt x="443" y="149"/>
                  </a:lnTo>
                  <a:lnTo>
                    <a:pt x="443" y="149"/>
                  </a:lnTo>
                  <a:lnTo>
                    <a:pt x="443" y="150"/>
                  </a:lnTo>
                  <a:lnTo>
                    <a:pt x="443" y="152"/>
                  </a:lnTo>
                  <a:lnTo>
                    <a:pt x="442" y="154"/>
                  </a:lnTo>
                  <a:lnTo>
                    <a:pt x="441" y="155"/>
                  </a:lnTo>
                  <a:lnTo>
                    <a:pt x="441" y="155"/>
                  </a:lnTo>
                  <a:lnTo>
                    <a:pt x="438" y="156"/>
                  </a:lnTo>
                  <a:lnTo>
                    <a:pt x="436" y="156"/>
                  </a:lnTo>
                  <a:lnTo>
                    <a:pt x="436" y="156"/>
                  </a:lnTo>
                  <a:lnTo>
                    <a:pt x="435" y="155"/>
                  </a:lnTo>
                  <a:lnTo>
                    <a:pt x="434" y="153"/>
                  </a:lnTo>
                  <a:lnTo>
                    <a:pt x="434" y="153"/>
                  </a:lnTo>
                  <a:lnTo>
                    <a:pt x="433" y="152"/>
                  </a:lnTo>
                  <a:lnTo>
                    <a:pt x="432" y="151"/>
                  </a:lnTo>
                  <a:lnTo>
                    <a:pt x="431" y="151"/>
                  </a:lnTo>
                  <a:lnTo>
                    <a:pt x="429" y="152"/>
                  </a:lnTo>
                  <a:lnTo>
                    <a:pt x="429" y="152"/>
                  </a:lnTo>
                  <a:lnTo>
                    <a:pt x="427" y="154"/>
                  </a:lnTo>
                  <a:lnTo>
                    <a:pt x="426" y="154"/>
                  </a:lnTo>
                  <a:lnTo>
                    <a:pt x="425" y="154"/>
                  </a:lnTo>
                  <a:lnTo>
                    <a:pt x="425" y="154"/>
                  </a:lnTo>
                  <a:lnTo>
                    <a:pt x="423" y="152"/>
                  </a:lnTo>
                  <a:lnTo>
                    <a:pt x="422" y="150"/>
                  </a:lnTo>
                  <a:lnTo>
                    <a:pt x="422" y="150"/>
                  </a:lnTo>
                  <a:lnTo>
                    <a:pt x="423" y="147"/>
                  </a:lnTo>
                  <a:lnTo>
                    <a:pt x="425" y="144"/>
                  </a:lnTo>
                  <a:lnTo>
                    <a:pt x="425" y="144"/>
                  </a:lnTo>
                  <a:lnTo>
                    <a:pt x="426" y="143"/>
                  </a:lnTo>
                  <a:lnTo>
                    <a:pt x="426" y="140"/>
                  </a:lnTo>
                  <a:lnTo>
                    <a:pt x="426" y="140"/>
                  </a:lnTo>
                  <a:lnTo>
                    <a:pt x="418" y="125"/>
                  </a:lnTo>
                  <a:lnTo>
                    <a:pt x="418" y="125"/>
                  </a:lnTo>
                  <a:lnTo>
                    <a:pt x="417" y="122"/>
                  </a:lnTo>
                  <a:lnTo>
                    <a:pt x="416" y="122"/>
                  </a:lnTo>
                  <a:lnTo>
                    <a:pt x="414" y="122"/>
                  </a:lnTo>
                  <a:lnTo>
                    <a:pt x="412" y="124"/>
                  </a:lnTo>
                  <a:lnTo>
                    <a:pt x="412" y="124"/>
                  </a:lnTo>
                  <a:lnTo>
                    <a:pt x="402" y="139"/>
                  </a:lnTo>
                  <a:lnTo>
                    <a:pt x="402" y="139"/>
                  </a:lnTo>
                  <a:lnTo>
                    <a:pt x="404" y="140"/>
                  </a:lnTo>
                  <a:lnTo>
                    <a:pt x="404" y="140"/>
                  </a:lnTo>
                  <a:lnTo>
                    <a:pt x="405" y="143"/>
                  </a:lnTo>
                  <a:lnTo>
                    <a:pt x="406" y="146"/>
                  </a:lnTo>
                  <a:lnTo>
                    <a:pt x="405" y="148"/>
                  </a:lnTo>
                  <a:lnTo>
                    <a:pt x="402" y="150"/>
                  </a:lnTo>
                  <a:lnTo>
                    <a:pt x="402" y="150"/>
                  </a:lnTo>
                  <a:lnTo>
                    <a:pt x="400" y="151"/>
                  </a:lnTo>
                  <a:lnTo>
                    <a:pt x="398" y="150"/>
                  </a:lnTo>
                  <a:lnTo>
                    <a:pt x="398" y="150"/>
                  </a:lnTo>
                  <a:close/>
                  <a:moveTo>
                    <a:pt x="695" y="740"/>
                  </a:moveTo>
                  <a:lnTo>
                    <a:pt x="695" y="740"/>
                  </a:lnTo>
                  <a:lnTo>
                    <a:pt x="698" y="739"/>
                  </a:lnTo>
                  <a:lnTo>
                    <a:pt x="700" y="738"/>
                  </a:lnTo>
                  <a:lnTo>
                    <a:pt x="701" y="736"/>
                  </a:lnTo>
                  <a:lnTo>
                    <a:pt x="702" y="733"/>
                  </a:lnTo>
                  <a:lnTo>
                    <a:pt x="702" y="733"/>
                  </a:lnTo>
                  <a:lnTo>
                    <a:pt x="701" y="730"/>
                  </a:lnTo>
                  <a:lnTo>
                    <a:pt x="700" y="728"/>
                  </a:lnTo>
                  <a:lnTo>
                    <a:pt x="700" y="728"/>
                  </a:lnTo>
                  <a:lnTo>
                    <a:pt x="698" y="726"/>
                  </a:lnTo>
                  <a:lnTo>
                    <a:pt x="695" y="726"/>
                  </a:lnTo>
                  <a:lnTo>
                    <a:pt x="695" y="726"/>
                  </a:lnTo>
                  <a:lnTo>
                    <a:pt x="693" y="727"/>
                  </a:lnTo>
                  <a:lnTo>
                    <a:pt x="691" y="729"/>
                  </a:lnTo>
                  <a:lnTo>
                    <a:pt x="690" y="731"/>
                  </a:lnTo>
                  <a:lnTo>
                    <a:pt x="689" y="733"/>
                  </a:lnTo>
                  <a:lnTo>
                    <a:pt x="689" y="733"/>
                  </a:lnTo>
                  <a:lnTo>
                    <a:pt x="690" y="736"/>
                  </a:lnTo>
                  <a:lnTo>
                    <a:pt x="691" y="738"/>
                  </a:lnTo>
                  <a:lnTo>
                    <a:pt x="693" y="740"/>
                  </a:lnTo>
                  <a:lnTo>
                    <a:pt x="695" y="740"/>
                  </a:lnTo>
                  <a:lnTo>
                    <a:pt x="695" y="740"/>
                  </a:lnTo>
                  <a:close/>
                  <a:moveTo>
                    <a:pt x="697" y="731"/>
                  </a:moveTo>
                  <a:lnTo>
                    <a:pt x="697" y="731"/>
                  </a:lnTo>
                  <a:lnTo>
                    <a:pt x="698" y="732"/>
                  </a:lnTo>
                  <a:lnTo>
                    <a:pt x="698" y="732"/>
                  </a:lnTo>
                  <a:lnTo>
                    <a:pt x="696" y="735"/>
                  </a:lnTo>
                  <a:lnTo>
                    <a:pt x="696" y="735"/>
                  </a:lnTo>
                  <a:lnTo>
                    <a:pt x="694" y="733"/>
                  </a:lnTo>
                  <a:lnTo>
                    <a:pt x="694" y="733"/>
                  </a:lnTo>
                  <a:lnTo>
                    <a:pt x="697" y="731"/>
                  </a:lnTo>
                  <a:lnTo>
                    <a:pt x="697" y="731"/>
                  </a:lnTo>
                  <a:close/>
                  <a:moveTo>
                    <a:pt x="632" y="736"/>
                  </a:moveTo>
                  <a:lnTo>
                    <a:pt x="632" y="736"/>
                  </a:lnTo>
                  <a:lnTo>
                    <a:pt x="632" y="733"/>
                  </a:lnTo>
                  <a:lnTo>
                    <a:pt x="631" y="730"/>
                  </a:lnTo>
                  <a:lnTo>
                    <a:pt x="629" y="729"/>
                  </a:lnTo>
                  <a:lnTo>
                    <a:pt x="627" y="728"/>
                  </a:lnTo>
                  <a:lnTo>
                    <a:pt x="627" y="728"/>
                  </a:lnTo>
                  <a:lnTo>
                    <a:pt x="624" y="729"/>
                  </a:lnTo>
                  <a:lnTo>
                    <a:pt x="622" y="730"/>
                  </a:lnTo>
                  <a:lnTo>
                    <a:pt x="620" y="733"/>
                  </a:lnTo>
                  <a:lnTo>
                    <a:pt x="620" y="735"/>
                  </a:lnTo>
                  <a:lnTo>
                    <a:pt x="620" y="735"/>
                  </a:lnTo>
                  <a:lnTo>
                    <a:pt x="620" y="738"/>
                  </a:lnTo>
                  <a:lnTo>
                    <a:pt x="622" y="740"/>
                  </a:lnTo>
                  <a:lnTo>
                    <a:pt x="624" y="742"/>
                  </a:lnTo>
                  <a:lnTo>
                    <a:pt x="626" y="742"/>
                  </a:lnTo>
                  <a:lnTo>
                    <a:pt x="626" y="742"/>
                  </a:lnTo>
                  <a:lnTo>
                    <a:pt x="629" y="742"/>
                  </a:lnTo>
                  <a:lnTo>
                    <a:pt x="631" y="740"/>
                  </a:lnTo>
                  <a:lnTo>
                    <a:pt x="632" y="738"/>
                  </a:lnTo>
                  <a:lnTo>
                    <a:pt x="632" y="736"/>
                  </a:lnTo>
                  <a:lnTo>
                    <a:pt x="632" y="736"/>
                  </a:lnTo>
                  <a:close/>
                  <a:moveTo>
                    <a:pt x="627" y="733"/>
                  </a:moveTo>
                  <a:lnTo>
                    <a:pt x="627" y="733"/>
                  </a:lnTo>
                  <a:lnTo>
                    <a:pt x="628" y="733"/>
                  </a:lnTo>
                  <a:lnTo>
                    <a:pt x="629" y="734"/>
                  </a:lnTo>
                  <a:lnTo>
                    <a:pt x="629" y="736"/>
                  </a:lnTo>
                  <a:lnTo>
                    <a:pt x="629" y="736"/>
                  </a:lnTo>
                  <a:lnTo>
                    <a:pt x="628" y="737"/>
                  </a:lnTo>
                  <a:lnTo>
                    <a:pt x="626" y="738"/>
                  </a:lnTo>
                  <a:lnTo>
                    <a:pt x="626" y="738"/>
                  </a:lnTo>
                  <a:lnTo>
                    <a:pt x="625" y="738"/>
                  </a:lnTo>
                  <a:lnTo>
                    <a:pt x="623" y="736"/>
                  </a:lnTo>
                  <a:lnTo>
                    <a:pt x="623" y="736"/>
                  </a:lnTo>
                  <a:lnTo>
                    <a:pt x="625" y="734"/>
                  </a:lnTo>
                  <a:lnTo>
                    <a:pt x="627" y="733"/>
                  </a:lnTo>
                  <a:lnTo>
                    <a:pt x="627" y="733"/>
                  </a:lnTo>
                  <a:close/>
                  <a:moveTo>
                    <a:pt x="659" y="713"/>
                  </a:moveTo>
                  <a:lnTo>
                    <a:pt x="659" y="713"/>
                  </a:lnTo>
                  <a:lnTo>
                    <a:pt x="662" y="712"/>
                  </a:lnTo>
                  <a:lnTo>
                    <a:pt x="665" y="709"/>
                  </a:lnTo>
                  <a:lnTo>
                    <a:pt x="666" y="706"/>
                  </a:lnTo>
                  <a:lnTo>
                    <a:pt x="666" y="703"/>
                  </a:lnTo>
                  <a:lnTo>
                    <a:pt x="666" y="703"/>
                  </a:lnTo>
                  <a:lnTo>
                    <a:pt x="665" y="701"/>
                  </a:lnTo>
                  <a:lnTo>
                    <a:pt x="663" y="699"/>
                  </a:lnTo>
                  <a:lnTo>
                    <a:pt x="661" y="698"/>
                  </a:lnTo>
                  <a:lnTo>
                    <a:pt x="659" y="698"/>
                  </a:lnTo>
                  <a:lnTo>
                    <a:pt x="659" y="698"/>
                  </a:lnTo>
                  <a:lnTo>
                    <a:pt x="657" y="699"/>
                  </a:lnTo>
                  <a:lnTo>
                    <a:pt x="656" y="701"/>
                  </a:lnTo>
                  <a:lnTo>
                    <a:pt x="654" y="703"/>
                  </a:lnTo>
                  <a:lnTo>
                    <a:pt x="654" y="706"/>
                  </a:lnTo>
                  <a:lnTo>
                    <a:pt x="654" y="706"/>
                  </a:lnTo>
                  <a:lnTo>
                    <a:pt x="654" y="708"/>
                  </a:lnTo>
                  <a:lnTo>
                    <a:pt x="656" y="710"/>
                  </a:lnTo>
                  <a:lnTo>
                    <a:pt x="658" y="712"/>
                  </a:lnTo>
                  <a:lnTo>
                    <a:pt x="659" y="713"/>
                  </a:lnTo>
                  <a:lnTo>
                    <a:pt x="659" y="713"/>
                  </a:lnTo>
                  <a:close/>
                  <a:moveTo>
                    <a:pt x="660" y="702"/>
                  </a:moveTo>
                  <a:lnTo>
                    <a:pt x="660" y="702"/>
                  </a:lnTo>
                  <a:lnTo>
                    <a:pt x="662" y="703"/>
                  </a:lnTo>
                  <a:lnTo>
                    <a:pt x="664" y="705"/>
                  </a:lnTo>
                  <a:lnTo>
                    <a:pt x="664" y="705"/>
                  </a:lnTo>
                  <a:lnTo>
                    <a:pt x="660" y="709"/>
                  </a:lnTo>
                  <a:lnTo>
                    <a:pt x="660" y="709"/>
                  </a:lnTo>
                  <a:lnTo>
                    <a:pt x="658" y="707"/>
                  </a:lnTo>
                  <a:lnTo>
                    <a:pt x="657" y="706"/>
                  </a:lnTo>
                  <a:lnTo>
                    <a:pt x="657" y="706"/>
                  </a:lnTo>
                  <a:lnTo>
                    <a:pt x="658" y="704"/>
                  </a:lnTo>
                  <a:lnTo>
                    <a:pt x="658" y="703"/>
                  </a:lnTo>
                  <a:lnTo>
                    <a:pt x="659" y="702"/>
                  </a:lnTo>
                  <a:lnTo>
                    <a:pt x="660" y="702"/>
                  </a:lnTo>
                  <a:lnTo>
                    <a:pt x="660" y="702"/>
                  </a:lnTo>
                  <a:close/>
                  <a:moveTo>
                    <a:pt x="213" y="755"/>
                  </a:moveTo>
                  <a:lnTo>
                    <a:pt x="213" y="755"/>
                  </a:lnTo>
                  <a:lnTo>
                    <a:pt x="216" y="756"/>
                  </a:lnTo>
                  <a:lnTo>
                    <a:pt x="217" y="758"/>
                  </a:lnTo>
                  <a:lnTo>
                    <a:pt x="217" y="758"/>
                  </a:lnTo>
                  <a:lnTo>
                    <a:pt x="218" y="761"/>
                  </a:lnTo>
                  <a:lnTo>
                    <a:pt x="220" y="764"/>
                  </a:lnTo>
                  <a:lnTo>
                    <a:pt x="222" y="766"/>
                  </a:lnTo>
                  <a:lnTo>
                    <a:pt x="225" y="768"/>
                  </a:lnTo>
                  <a:lnTo>
                    <a:pt x="225" y="768"/>
                  </a:lnTo>
                  <a:lnTo>
                    <a:pt x="229" y="769"/>
                  </a:lnTo>
                  <a:lnTo>
                    <a:pt x="231" y="769"/>
                  </a:lnTo>
                  <a:lnTo>
                    <a:pt x="233" y="767"/>
                  </a:lnTo>
                  <a:lnTo>
                    <a:pt x="233" y="767"/>
                  </a:lnTo>
                  <a:lnTo>
                    <a:pt x="237" y="765"/>
                  </a:lnTo>
                  <a:lnTo>
                    <a:pt x="241" y="764"/>
                  </a:lnTo>
                  <a:lnTo>
                    <a:pt x="241" y="764"/>
                  </a:lnTo>
                  <a:lnTo>
                    <a:pt x="243" y="764"/>
                  </a:lnTo>
                  <a:lnTo>
                    <a:pt x="246" y="764"/>
                  </a:lnTo>
                  <a:lnTo>
                    <a:pt x="246" y="764"/>
                  </a:lnTo>
                  <a:lnTo>
                    <a:pt x="249" y="763"/>
                  </a:lnTo>
                  <a:lnTo>
                    <a:pt x="252" y="760"/>
                  </a:lnTo>
                  <a:lnTo>
                    <a:pt x="253" y="756"/>
                  </a:lnTo>
                  <a:lnTo>
                    <a:pt x="253" y="753"/>
                  </a:lnTo>
                  <a:lnTo>
                    <a:pt x="253" y="753"/>
                  </a:lnTo>
                  <a:lnTo>
                    <a:pt x="253" y="751"/>
                  </a:lnTo>
                  <a:lnTo>
                    <a:pt x="253" y="750"/>
                  </a:lnTo>
                  <a:lnTo>
                    <a:pt x="255" y="747"/>
                  </a:lnTo>
                  <a:lnTo>
                    <a:pt x="255" y="747"/>
                  </a:lnTo>
                  <a:lnTo>
                    <a:pt x="257" y="744"/>
                  </a:lnTo>
                  <a:lnTo>
                    <a:pt x="258" y="741"/>
                  </a:lnTo>
                  <a:lnTo>
                    <a:pt x="257" y="738"/>
                  </a:lnTo>
                  <a:lnTo>
                    <a:pt x="254" y="735"/>
                  </a:lnTo>
                  <a:lnTo>
                    <a:pt x="254" y="735"/>
                  </a:lnTo>
                  <a:lnTo>
                    <a:pt x="250" y="732"/>
                  </a:lnTo>
                  <a:lnTo>
                    <a:pt x="248" y="728"/>
                  </a:lnTo>
                  <a:lnTo>
                    <a:pt x="248" y="728"/>
                  </a:lnTo>
                  <a:lnTo>
                    <a:pt x="246" y="726"/>
                  </a:lnTo>
                  <a:lnTo>
                    <a:pt x="245" y="725"/>
                  </a:lnTo>
                  <a:lnTo>
                    <a:pt x="240" y="723"/>
                  </a:lnTo>
                  <a:lnTo>
                    <a:pt x="240" y="723"/>
                  </a:lnTo>
                  <a:lnTo>
                    <a:pt x="238" y="723"/>
                  </a:lnTo>
                  <a:lnTo>
                    <a:pt x="238" y="723"/>
                  </a:lnTo>
                  <a:lnTo>
                    <a:pt x="232" y="725"/>
                  </a:lnTo>
                  <a:lnTo>
                    <a:pt x="230" y="726"/>
                  </a:lnTo>
                  <a:lnTo>
                    <a:pt x="227" y="725"/>
                  </a:lnTo>
                  <a:lnTo>
                    <a:pt x="227" y="725"/>
                  </a:lnTo>
                  <a:lnTo>
                    <a:pt x="225" y="726"/>
                  </a:lnTo>
                  <a:lnTo>
                    <a:pt x="223" y="726"/>
                  </a:lnTo>
                  <a:lnTo>
                    <a:pt x="219" y="729"/>
                  </a:lnTo>
                  <a:lnTo>
                    <a:pt x="216" y="733"/>
                  </a:lnTo>
                  <a:lnTo>
                    <a:pt x="216" y="737"/>
                  </a:lnTo>
                  <a:lnTo>
                    <a:pt x="216" y="737"/>
                  </a:lnTo>
                  <a:lnTo>
                    <a:pt x="215" y="738"/>
                  </a:lnTo>
                  <a:lnTo>
                    <a:pt x="214" y="740"/>
                  </a:lnTo>
                  <a:lnTo>
                    <a:pt x="214" y="740"/>
                  </a:lnTo>
                  <a:lnTo>
                    <a:pt x="211" y="743"/>
                  </a:lnTo>
                  <a:lnTo>
                    <a:pt x="209" y="747"/>
                  </a:lnTo>
                  <a:lnTo>
                    <a:pt x="210" y="751"/>
                  </a:lnTo>
                  <a:lnTo>
                    <a:pt x="213" y="755"/>
                  </a:lnTo>
                  <a:lnTo>
                    <a:pt x="213" y="755"/>
                  </a:lnTo>
                  <a:close/>
                  <a:moveTo>
                    <a:pt x="218" y="742"/>
                  </a:moveTo>
                  <a:lnTo>
                    <a:pt x="218" y="742"/>
                  </a:lnTo>
                  <a:lnTo>
                    <a:pt x="221" y="742"/>
                  </a:lnTo>
                  <a:lnTo>
                    <a:pt x="221" y="739"/>
                  </a:lnTo>
                  <a:lnTo>
                    <a:pt x="221" y="739"/>
                  </a:lnTo>
                  <a:lnTo>
                    <a:pt x="220" y="736"/>
                  </a:lnTo>
                  <a:lnTo>
                    <a:pt x="221" y="733"/>
                  </a:lnTo>
                  <a:lnTo>
                    <a:pt x="224" y="730"/>
                  </a:lnTo>
                  <a:lnTo>
                    <a:pt x="226" y="729"/>
                  </a:lnTo>
                  <a:lnTo>
                    <a:pt x="226" y="729"/>
                  </a:lnTo>
                  <a:lnTo>
                    <a:pt x="229" y="730"/>
                  </a:lnTo>
                  <a:lnTo>
                    <a:pt x="232" y="731"/>
                  </a:lnTo>
                  <a:lnTo>
                    <a:pt x="232" y="731"/>
                  </a:lnTo>
                  <a:lnTo>
                    <a:pt x="235" y="729"/>
                  </a:lnTo>
                  <a:lnTo>
                    <a:pt x="235" y="729"/>
                  </a:lnTo>
                  <a:lnTo>
                    <a:pt x="237" y="727"/>
                  </a:lnTo>
                  <a:lnTo>
                    <a:pt x="239" y="727"/>
                  </a:lnTo>
                  <a:lnTo>
                    <a:pt x="240" y="727"/>
                  </a:lnTo>
                  <a:lnTo>
                    <a:pt x="242" y="727"/>
                  </a:lnTo>
                  <a:lnTo>
                    <a:pt x="242" y="727"/>
                  </a:lnTo>
                  <a:lnTo>
                    <a:pt x="244" y="729"/>
                  </a:lnTo>
                  <a:lnTo>
                    <a:pt x="245" y="730"/>
                  </a:lnTo>
                  <a:lnTo>
                    <a:pt x="245" y="732"/>
                  </a:lnTo>
                  <a:lnTo>
                    <a:pt x="245" y="734"/>
                  </a:lnTo>
                  <a:lnTo>
                    <a:pt x="245" y="734"/>
                  </a:lnTo>
                  <a:lnTo>
                    <a:pt x="245" y="736"/>
                  </a:lnTo>
                  <a:lnTo>
                    <a:pt x="245" y="737"/>
                  </a:lnTo>
                  <a:lnTo>
                    <a:pt x="246" y="738"/>
                  </a:lnTo>
                  <a:lnTo>
                    <a:pt x="248" y="738"/>
                  </a:lnTo>
                  <a:lnTo>
                    <a:pt x="248" y="738"/>
                  </a:lnTo>
                  <a:lnTo>
                    <a:pt x="252" y="738"/>
                  </a:lnTo>
                  <a:lnTo>
                    <a:pt x="253" y="738"/>
                  </a:lnTo>
                  <a:lnTo>
                    <a:pt x="254" y="739"/>
                  </a:lnTo>
                  <a:lnTo>
                    <a:pt x="254" y="739"/>
                  </a:lnTo>
                  <a:lnTo>
                    <a:pt x="254" y="741"/>
                  </a:lnTo>
                  <a:lnTo>
                    <a:pt x="253" y="743"/>
                  </a:lnTo>
                  <a:lnTo>
                    <a:pt x="252" y="745"/>
                  </a:lnTo>
                  <a:lnTo>
                    <a:pt x="250" y="746"/>
                  </a:lnTo>
                  <a:lnTo>
                    <a:pt x="250" y="746"/>
                  </a:lnTo>
                  <a:lnTo>
                    <a:pt x="249" y="746"/>
                  </a:lnTo>
                  <a:lnTo>
                    <a:pt x="249" y="746"/>
                  </a:lnTo>
                  <a:lnTo>
                    <a:pt x="246" y="748"/>
                  </a:lnTo>
                  <a:lnTo>
                    <a:pt x="246" y="748"/>
                  </a:lnTo>
                  <a:lnTo>
                    <a:pt x="248" y="751"/>
                  </a:lnTo>
                  <a:lnTo>
                    <a:pt x="248" y="751"/>
                  </a:lnTo>
                  <a:lnTo>
                    <a:pt x="249" y="751"/>
                  </a:lnTo>
                  <a:lnTo>
                    <a:pt x="249" y="751"/>
                  </a:lnTo>
                  <a:lnTo>
                    <a:pt x="249" y="755"/>
                  </a:lnTo>
                  <a:lnTo>
                    <a:pt x="249" y="755"/>
                  </a:lnTo>
                  <a:lnTo>
                    <a:pt x="248" y="758"/>
                  </a:lnTo>
                  <a:lnTo>
                    <a:pt x="246" y="760"/>
                  </a:lnTo>
                  <a:lnTo>
                    <a:pt x="244" y="760"/>
                  </a:lnTo>
                  <a:lnTo>
                    <a:pt x="241" y="760"/>
                  </a:lnTo>
                  <a:lnTo>
                    <a:pt x="241" y="760"/>
                  </a:lnTo>
                  <a:lnTo>
                    <a:pt x="239" y="760"/>
                  </a:lnTo>
                  <a:lnTo>
                    <a:pt x="237" y="761"/>
                  </a:lnTo>
                  <a:lnTo>
                    <a:pt x="237" y="761"/>
                  </a:lnTo>
                  <a:lnTo>
                    <a:pt x="233" y="763"/>
                  </a:lnTo>
                  <a:lnTo>
                    <a:pt x="229" y="765"/>
                  </a:lnTo>
                  <a:lnTo>
                    <a:pt x="229" y="765"/>
                  </a:lnTo>
                  <a:lnTo>
                    <a:pt x="226" y="764"/>
                  </a:lnTo>
                  <a:lnTo>
                    <a:pt x="224" y="762"/>
                  </a:lnTo>
                  <a:lnTo>
                    <a:pt x="222" y="760"/>
                  </a:lnTo>
                  <a:lnTo>
                    <a:pt x="222" y="757"/>
                  </a:lnTo>
                  <a:lnTo>
                    <a:pt x="222" y="757"/>
                  </a:lnTo>
                  <a:lnTo>
                    <a:pt x="222" y="755"/>
                  </a:lnTo>
                  <a:lnTo>
                    <a:pt x="220" y="754"/>
                  </a:lnTo>
                  <a:lnTo>
                    <a:pt x="220" y="754"/>
                  </a:lnTo>
                  <a:lnTo>
                    <a:pt x="216" y="752"/>
                  </a:lnTo>
                  <a:lnTo>
                    <a:pt x="214" y="751"/>
                  </a:lnTo>
                  <a:lnTo>
                    <a:pt x="213" y="749"/>
                  </a:lnTo>
                  <a:lnTo>
                    <a:pt x="213" y="749"/>
                  </a:lnTo>
                  <a:lnTo>
                    <a:pt x="213" y="747"/>
                  </a:lnTo>
                  <a:lnTo>
                    <a:pt x="214" y="745"/>
                  </a:lnTo>
                  <a:lnTo>
                    <a:pt x="216" y="743"/>
                  </a:lnTo>
                  <a:lnTo>
                    <a:pt x="218" y="742"/>
                  </a:lnTo>
                  <a:lnTo>
                    <a:pt x="218" y="742"/>
                  </a:lnTo>
                  <a:close/>
                  <a:moveTo>
                    <a:pt x="266" y="779"/>
                  </a:moveTo>
                  <a:lnTo>
                    <a:pt x="266" y="779"/>
                  </a:lnTo>
                  <a:lnTo>
                    <a:pt x="269" y="781"/>
                  </a:lnTo>
                  <a:lnTo>
                    <a:pt x="271" y="784"/>
                  </a:lnTo>
                  <a:lnTo>
                    <a:pt x="271" y="784"/>
                  </a:lnTo>
                  <a:lnTo>
                    <a:pt x="273" y="788"/>
                  </a:lnTo>
                  <a:lnTo>
                    <a:pt x="276" y="789"/>
                  </a:lnTo>
                  <a:lnTo>
                    <a:pt x="280" y="790"/>
                  </a:lnTo>
                  <a:lnTo>
                    <a:pt x="284" y="789"/>
                  </a:lnTo>
                  <a:lnTo>
                    <a:pt x="284" y="789"/>
                  </a:lnTo>
                  <a:lnTo>
                    <a:pt x="289" y="788"/>
                  </a:lnTo>
                  <a:lnTo>
                    <a:pt x="291" y="788"/>
                  </a:lnTo>
                  <a:lnTo>
                    <a:pt x="293" y="788"/>
                  </a:lnTo>
                  <a:lnTo>
                    <a:pt x="293" y="788"/>
                  </a:lnTo>
                  <a:lnTo>
                    <a:pt x="295" y="788"/>
                  </a:lnTo>
                  <a:lnTo>
                    <a:pt x="295" y="788"/>
                  </a:lnTo>
                  <a:lnTo>
                    <a:pt x="299" y="787"/>
                  </a:lnTo>
                  <a:lnTo>
                    <a:pt x="302" y="784"/>
                  </a:lnTo>
                  <a:lnTo>
                    <a:pt x="304" y="781"/>
                  </a:lnTo>
                  <a:lnTo>
                    <a:pt x="305" y="777"/>
                  </a:lnTo>
                  <a:lnTo>
                    <a:pt x="305" y="777"/>
                  </a:lnTo>
                  <a:lnTo>
                    <a:pt x="305" y="774"/>
                  </a:lnTo>
                  <a:lnTo>
                    <a:pt x="307" y="773"/>
                  </a:lnTo>
                  <a:lnTo>
                    <a:pt x="307" y="773"/>
                  </a:lnTo>
                  <a:lnTo>
                    <a:pt x="309" y="770"/>
                  </a:lnTo>
                  <a:lnTo>
                    <a:pt x="310" y="766"/>
                  </a:lnTo>
                  <a:lnTo>
                    <a:pt x="310" y="766"/>
                  </a:lnTo>
                  <a:lnTo>
                    <a:pt x="310" y="763"/>
                  </a:lnTo>
                  <a:lnTo>
                    <a:pt x="309" y="761"/>
                  </a:lnTo>
                  <a:lnTo>
                    <a:pt x="307" y="759"/>
                  </a:lnTo>
                  <a:lnTo>
                    <a:pt x="305" y="757"/>
                  </a:lnTo>
                  <a:lnTo>
                    <a:pt x="305" y="757"/>
                  </a:lnTo>
                  <a:lnTo>
                    <a:pt x="302" y="755"/>
                  </a:lnTo>
                  <a:lnTo>
                    <a:pt x="301" y="754"/>
                  </a:lnTo>
                  <a:lnTo>
                    <a:pt x="300" y="751"/>
                  </a:lnTo>
                  <a:lnTo>
                    <a:pt x="300" y="751"/>
                  </a:lnTo>
                  <a:lnTo>
                    <a:pt x="299" y="750"/>
                  </a:lnTo>
                  <a:lnTo>
                    <a:pt x="298" y="749"/>
                  </a:lnTo>
                  <a:lnTo>
                    <a:pt x="298" y="749"/>
                  </a:lnTo>
                  <a:lnTo>
                    <a:pt x="295" y="747"/>
                  </a:lnTo>
                  <a:lnTo>
                    <a:pt x="292" y="746"/>
                  </a:lnTo>
                  <a:lnTo>
                    <a:pt x="290" y="746"/>
                  </a:lnTo>
                  <a:lnTo>
                    <a:pt x="286" y="747"/>
                  </a:lnTo>
                  <a:lnTo>
                    <a:pt x="286" y="747"/>
                  </a:lnTo>
                  <a:lnTo>
                    <a:pt x="283" y="748"/>
                  </a:lnTo>
                  <a:lnTo>
                    <a:pt x="280" y="747"/>
                  </a:lnTo>
                  <a:lnTo>
                    <a:pt x="280" y="747"/>
                  </a:lnTo>
                  <a:lnTo>
                    <a:pt x="278" y="747"/>
                  </a:lnTo>
                  <a:lnTo>
                    <a:pt x="278" y="747"/>
                  </a:lnTo>
                  <a:lnTo>
                    <a:pt x="273" y="749"/>
                  </a:lnTo>
                  <a:lnTo>
                    <a:pt x="270" y="751"/>
                  </a:lnTo>
                  <a:lnTo>
                    <a:pt x="267" y="755"/>
                  </a:lnTo>
                  <a:lnTo>
                    <a:pt x="267" y="757"/>
                  </a:lnTo>
                  <a:lnTo>
                    <a:pt x="267" y="760"/>
                  </a:lnTo>
                  <a:lnTo>
                    <a:pt x="267" y="760"/>
                  </a:lnTo>
                  <a:lnTo>
                    <a:pt x="266" y="762"/>
                  </a:lnTo>
                  <a:lnTo>
                    <a:pt x="265" y="763"/>
                  </a:lnTo>
                  <a:lnTo>
                    <a:pt x="265" y="763"/>
                  </a:lnTo>
                  <a:lnTo>
                    <a:pt x="262" y="766"/>
                  </a:lnTo>
                  <a:lnTo>
                    <a:pt x="261" y="768"/>
                  </a:lnTo>
                  <a:lnTo>
                    <a:pt x="261" y="771"/>
                  </a:lnTo>
                  <a:lnTo>
                    <a:pt x="261" y="771"/>
                  </a:lnTo>
                  <a:lnTo>
                    <a:pt x="262" y="776"/>
                  </a:lnTo>
                  <a:lnTo>
                    <a:pt x="264" y="778"/>
                  </a:lnTo>
                  <a:lnTo>
                    <a:pt x="266" y="779"/>
                  </a:lnTo>
                  <a:lnTo>
                    <a:pt x="266" y="779"/>
                  </a:lnTo>
                  <a:close/>
                  <a:moveTo>
                    <a:pt x="265" y="769"/>
                  </a:moveTo>
                  <a:lnTo>
                    <a:pt x="265" y="769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68" y="767"/>
                  </a:lnTo>
                  <a:lnTo>
                    <a:pt x="270" y="767"/>
                  </a:lnTo>
                  <a:lnTo>
                    <a:pt x="271" y="766"/>
                  </a:lnTo>
                  <a:lnTo>
                    <a:pt x="271" y="765"/>
                  </a:lnTo>
                  <a:lnTo>
                    <a:pt x="271" y="763"/>
                  </a:lnTo>
                  <a:lnTo>
                    <a:pt x="271" y="763"/>
                  </a:lnTo>
                  <a:lnTo>
                    <a:pt x="270" y="760"/>
                  </a:lnTo>
                  <a:lnTo>
                    <a:pt x="271" y="756"/>
                  </a:lnTo>
                  <a:lnTo>
                    <a:pt x="273" y="753"/>
                  </a:lnTo>
                  <a:lnTo>
                    <a:pt x="277" y="751"/>
                  </a:lnTo>
                  <a:lnTo>
                    <a:pt x="277" y="751"/>
                  </a:lnTo>
                  <a:lnTo>
                    <a:pt x="280" y="751"/>
                  </a:lnTo>
                  <a:lnTo>
                    <a:pt x="282" y="753"/>
                  </a:lnTo>
                  <a:lnTo>
                    <a:pt x="282" y="753"/>
                  </a:lnTo>
                  <a:lnTo>
                    <a:pt x="284" y="754"/>
                  </a:lnTo>
                  <a:lnTo>
                    <a:pt x="286" y="752"/>
                  </a:lnTo>
                  <a:lnTo>
                    <a:pt x="286" y="752"/>
                  </a:lnTo>
                  <a:lnTo>
                    <a:pt x="288" y="750"/>
                  </a:lnTo>
                  <a:lnTo>
                    <a:pt x="290" y="750"/>
                  </a:lnTo>
                  <a:lnTo>
                    <a:pt x="292" y="749"/>
                  </a:lnTo>
                  <a:lnTo>
                    <a:pt x="294" y="750"/>
                  </a:lnTo>
                  <a:lnTo>
                    <a:pt x="294" y="750"/>
                  </a:lnTo>
                  <a:lnTo>
                    <a:pt x="296" y="752"/>
                  </a:lnTo>
                  <a:lnTo>
                    <a:pt x="297" y="754"/>
                  </a:lnTo>
                  <a:lnTo>
                    <a:pt x="297" y="754"/>
                  </a:lnTo>
                  <a:lnTo>
                    <a:pt x="297" y="756"/>
                  </a:lnTo>
                  <a:lnTo>
                    <a:pt x="298" y="758"/>
                  </a:lnTo>
                  <a:lnTo>
                    <a:pt x="300" y="759"/>
                  </a:lnTo>
                  <a:lnTo>
                    <a:pt x="302" y="759"/>
                  </a:lnTo>
                  <a:lnTo>
                    <a:pt x="302" y="759"/>
                  </a:lnTo>
                  <a:lnTo>
                    <a:pt x="304" y="760"/>
                  </a:lnTo>
                  <a:lnTo>
                    <a:pt x="305" y="761"/>
                  </a:lnTo>
                  <a:lnTo>
                    <a:pt x="306" y="764"/>
                  </a:lnTo>
                  <a:lnTo>
                    <a:pt x="306" y="768"/>
                  </a:lnTo>
                  <a:lnTo>
                    <a:pt x="304" y="770"/>
                  </a:lnTo>
                  <a:lnTo>
                    <a:pt x="304" y="770"/>
                  </a:lnTo>
                  <a:lnTo>
                    <a:pt x="300" y="772"/>
                  </a:lnTo>
                  <a:lnTo>
                    <a:pt x="300" y="772"/>
                  </a:lnTo>
                  <a:lnTo>
                    <a:pt x="299" y="774"/>
                  </a:lnTo>
                  <a:lnTo>
                    <a:pt x="299" y="775"/>
                  </a:lnTo>
                  <a:lnTo>
                    <a:pt x="299" y="775"/>
                  </a:lnTo>
                  <a:lnTo>
                    <a:pt x="300" y="777"/>
                  </a:lnTo>
                  <a:lnTo>
                    <a:pt x="300" y="779"/>
                  </a:lnTo>
                  <a:lnTo>
                    <a:pt x="300" y="781"/>
                  </a:lnTo>
                  <a:lnTo>
                    <a:pt x="299" y="783"/>
                  </a:lnTo>
                  <a:lnTo>
                    <a:pt x="299" y="783"/>
                  </a:lnTo>
                  <a:lnTo>
                    <a:pt x="297" y="784"/>
                  </a:lnTo>
                  <a:lnTo>
                    <a:pt x="295" y="784"/>
                  </a:lnTo>
                  <a:lnTo>
                    <a:pt x="293" y="784"/>
                  </a:lnTo>
                  <a:lnTo>
                    <a:pt x="291" y="784"/>
                  </a:lnTo>
                  <a:lnTo>
                    <a:pt x="291" y="784"/>
                  </a:lnTo>
                  <a:lnTo>
                    <a:pt x="289" y="782"/>
                  </a:lnTo>
                  <a:lnTo>
                    <a:pt x="289" y="782"/>
                  </a:lnTo>
                  <a:lnTo>
                    <a:pt x="286" y="784"/>
                  </a:lnTo>
                  <a:lnTo>
                    <a:pt x="283" y="786"/>
                  </a:lnTo>
                  <a:lnTo>
                    <a:pt x="280" y="786"/>
                  </a:lnTo>
                  <a:lnTo>
                    <a:pt x="277" y="786"/>
                  </a:lnTo>
                  <a:lnTo>
                    <a:pt x="277" y="786"/>
                  </a:lnTo>
                  <a:lnTo>
                    <a:pt x="276" y="784"/>
                  </a:lnTo>
                  <a:lnTo>
                    <a:pt x="275" y="782"/>
                  </a:lnTo>
                  <a:lnTo>
                    <a:pt x="275" y="782"/>
                  </a:lnTo>
                  <a:lnTo>
                    <a:pt x="274" y="779"/>
                  </a:lnTo>
                  <a:lnTo>
                    <a:pt x="274" y="779"/>
                  </a:lnTo>
                  <a:lnTo>
                    <a:pt x="272" y="777"/>
                  </a:lnTo>
                  <a:lnTo>
                    <a:pt x="270" y="776"/>
                  </a:lnTo>
                  <a:lnTo>
                    <a:pt x="270" y="776"/>
                  </a:lnTo>
                  <a:lnTo>
                    <a:pt x="268" y="776"/>
                  </a:lnTo>
                  <a:lnTo>
                    <a:pt x="266" y="774"/>
                  </a:lnTo>
                  <a:lnTo>
                    <a:pt x="265" y="772"/>
                  </a:lnTo>
                  <a:lnTo>
                    <a:pt x="265" y="769"/>
                  </a:lnTo>
                  <a:lnTo>
                    <a:pt x="265" y="769"/>
                  </a:lnTo>
                  <a:close/>
                  <a:moveTo>
                    <a:pt x="297" y="684"/>
                  </a:moveTo>
                  <a:lnTo>
                    <a:pt x="297" y="684"/>
                  </a:lnTo>
                  <a:lnTo>
                    <a:pt x="296" y="687"/>
                  </a:lnTo>
                  <a:lnTo>
                    <a:pt x="297" y="691"/>
                  </a:lnTo>
                  <a:lnTo>
                    <a:pt x="299" y="693"/>
                  </a:lnTo>
                  <a:lnTo>
                    <a:pt x="302" y="695"/>
                  </a:lnTo>
                  <a:lnTo>
                    <a:pt x="302" y="695"/>
                  </a:lnTo>
                  <a:lnTo>
                    <a:pt x="306" y="696"/>
                  </a:lnTo>
                  <a:lnTo>
                    <a:pt x="308" y="697"/>
                  </a:lnTo>
                  <a:lnTo>
                    <a:pt x="308" y="700"/>
                  </a:lnTo>
                  <a:lnTo>
                    <a:pt x="308" y="700"/>
                  </a:lnTo>
                  <a:lnTo>
                    <a:pt x="308" y="700"/>
                  </a:lnTo>
                  <a:lnTo>
                    <a:pt x="308" y="700"/>
                  </a:lnTo>
                  <a:lnTo>
                    <a:pt x="311" y="702"/>
                  </a:lnTo>
                  <a:lnTo>
                    <a:pt x="315" y="703"/>
                  </a:lnTo>
                  <a:lnTo>
                    <a:pt x="319" y="703"/>
                  </a:lnTo>
                  <a:lnTo>
                    <a:pt x="321" y="701"/>
                  </a:lnTo>
                  <a:lnTo>
                    <a:pt x="323" y="700"/>
                  </a:lnTo>
                  <a:lnTo>
                    <a:pt x="323" y="700"/>
                  </a:lnTo>
                  <a:lnTo>
                    <a:pt x="325" y="697"/>
                  </a:lnTo>
                  <a:lnTo>
                    <a:pt x="327" y="696"/>
                  </a:lnTo>
                  <a:lnTo>
                    <a:pt x="327" y="696"/>
                  </a:lnTo>
                  <a:lnTo>
                    <a:pt x="331" y="695"/>
                  </a:lnTo>
                  <a:lnTo>
                    <a:pt x="334" y="692"/>
                  </a:lnTo>
                  <a:lnTo>
                    <a:pt x="336" y="689"/>
                  </a:lnTo>
                  <a:lnTo>
                    <a:pt x="336" y="685"/>
                  </a:lnTo>
                  <a:lnTo>
                    <a:pt x="336" y="685"/>
                  </a:lnTo>
                  <a:lnTo>
                    <a:pt x="336" y="684"/>
                  </a:lnTo>
                  <a:lnTo>
                    <a:pt x="336" y="684"/>
                  </a:lnTo>
                  <a:lnTo>
                    <a:pt x="334" y="679"/>
                  </a:lnTo>
                  <a:lnTo>
                    <a:pt x="334" y="677"/>
                  </a:lnTo>
                  <a:lnTo>
                    <a:pt x="334" y="674"/>
                  </a:lnTo>
                  <a:lnTo>
                    <a:pt x="334" y="674"/>
                  </a:lnTo>
                  <a:lnTo>
                    <a:pt x="335" y="672"/>
                  </a:lnTo>
                  <a:lnTo>
                    <a:pt x="335" y="672"/>
                  </a:lnTo>
                  <a:lnTo>
                    <a:pt x="335" y="669"/>
                  </a:lnTo>
                  <a:lnTo>
                    <a:pt x="332" y="665"/>
                  </a:lnTo>
                  <a:lnTo>
                    <a:pt x="329" y="663"/>
                  </a:lnTo>
                  <a:lnTo>
                    <a:pt x="326" y="663"/>
                  </a:lnTo>
                  <a:lnTo>
                    <a:pt x="326" y="663"/>
                  </a:lnTo>
                  <a:lnTo>
                    <a:pt x="323" y="662"/>
                  </a:lnTo>
                  <a:lnTo>
                    <a:pt x="320" y="660"/>
                  </a:lnTo>
                  <a:lnTo>
                    <a:pt x="320" y="660"/>
                  </a:lnTo>
                  <a:lnTo>
                    <a:pt x="317" y="657"/>
                  </a:lnTo>
                  <a:lnTo>
                    <a:pt x="315" y="657"/>
                  </a:lnTo>
                  <a:lnTo>
                    <a:pt x="313" y="657"/>
                  </a:lnTo>
                  <a:lnTo>
                    <a:pt x="313" y="657"/>
                  </a:lnTo>
                  <a:lnTo>
                    <a:pt x="309" y="658"/>
                  </a:lnTo>
                  <a:lnTo>
                    <a:pt x="307" y="660"/>
                  </a:lnTo>
                  <a:lnTo>
                    <a:pt x="306" y="661"/>
                  </a:lnTo>
                  <a:lnTo>
                    <a:pt x="306" y="661"/>
                  </a:lnTo>
                  <a:lnTo>
                    <a:pt x="304" y="662"/>
                  </a:lnTo>
                  <a:lnTo>
                    <a:pt x="304" y="662"/>
                  </a:lnTo>
                  <a:lnTo>
                    <a:pt x="301" y="663"/>
                  </a:lnTo>
                  <a:lnTo>
                    <a:pt x="299" y="664"/>
                  </a:lnTo>
                  <a:lnTo>
                    <a:pt x="297" y="666"/>
                  </a:lnTo>
                  <a:lnTo>
                    <a:pt x="296" y="668"/>
                  </a:lnTo>
                  <a:lnTo>
                    <a:pt x="295" y="670"/>
                  </a:lnTo>
                  <a:lnTo>
                    <a:pt x="294" y="673"/>
                  </a:lnTo>
                  <a:lnTo>
                    <a:pt x="295" y="675"/>
                  </a:lnTo>
                  <a:lnTo>
                    <a:pt x="296" y="678"/>
                  </a:lnTo>
                  <a:lnTo>
                    <a:pt x="296" y="678"/>
                  </a:lnTo>
                  <a:lnTo>
                    <a:pt x="297" y="681"/>
                  </a:lnTo>
                  <a:lnTo>
                    <a:pt x="297" y="684"/>
                  </a:lnTo>
                  <a:lnTo>
                    <a:pt x="297" y="684"/>
                  </a:lnTo>
                  <a:close/>
                  <a:moveTo>
                    <a:pt x="319" y="665"/>
                  </a:moveTo>
                  <a:lnTo>
                    <a:pt x="319" y="665"/>
                  </a:lnTo>
                  <a:lnTo>
                    <a:pt x="321" y="667"/>
                  </a:lnTo>
                  <a:lnTo>
                    <a:pt x="322" y="667"/>
                  </a:lnTo>
                  <a:lnTo>
                    <a:pt x="324" y="667"/>
                  </a:lnTo>
                  <a:lnTo>
                    <a:pt x="324" y="667"/>
                  </a:lnTo>
                  <a:lnTo>
                    <a:pt x="327" y="667"/>
                  </a:lnTo>
                  <a:lnTo>
                    <a:pt x="330" y="669"/>
                  </a:lnTo>
                  <a:lnTo>
                    <a:pt x="330" y="669"/>
                  </a:lnTo>
                  <a:lnTo>
                    <a:pt x="331" y="671"/>
                  </a:lnTo>
                  <a:lnTo>
                    <a:pt x="331" y="673"/>
                  </a:lnTo>
                  <a:lnTo>
                    <a:pt x="330" y="676"/>
                  </a:lnTo>
                  <a:lnTo>
                    <a:pt x="330" y="676"/>
                  </a:lnTo>
                  <a:lnTo>
                    <a:pt x="329" y="678"/>
                  </a:lnTo>
                  <a:lnTo>
                    <a:pt x="330" y="680"/>
                  </a:lnTo>
                  <a:lnTo>
                    <a:pt x="330" y="680"/>
                  </a:lnTo>
                  <a:lnTo>
                    <a:pt x="332" y="686"/>
                  </a:lnTo>
                  <a:lnTo>
                    <a:pt x="332" y="686"/>
                  </a:lnTo>
                  <a:lnTo>
                    <a:pt x="332" y="688"/>
                  </a:lnTo>
                  <a:lnTo>
                    <a:pt x="332" y="688"/>
                  </a:lnTo>
                  <a:lnTo>
                    <a:pt x="323" y="681"/>
                  </a:lnTo>
                  <a:lnTo>
                    <a:pt x="323" y="681"/>
                  </a:lnTo>
                  <a:lnTo>
                    <a:pt x="322" y="679"/>
                  </a:lnTo>
                  <a:lnTo>
                    <a:pt x="323" y="677"/>
                  </a:lnTo>
                  <a:lnTo>
                    <a:pt x="323" y="677"/>
                  </a:lnTo>
                  <a:lnTo>
                    <a:pt x="328" y="674"/>
                  </a:lnTo>
                  <a:lnTo>
                    <a:pt x="328" y="674"/>
                  </a:lnTo>
                  <a:lnTo>
                    <a:pt x="329" y="673"/>
                  </a:lnTo>
                  <a:lnTo>
                    <a:pt x="328" y="672"/>
                  </a:lnTo>
                  <a:lnTo>
                    <a:pt x="328" y="672"/>
                  </a:lnTo>
                  <a:lnTo>
                    <a:pt x="327" y="671"/>
                  </a:lnTo>
                  <a:lnTo>
                    <a:pt x="326" y="672"/>
                  </a:lnTo>
                  <a:lnTo>
                    <a:pt x="326" y="672"/>
                  </a:lnTo>
                  <a:lnTo>
                    <a:pt x="318" y="676"/>
                  </a:lnTo>
                  <a:lnTo>
                    <a:pt x="318" y="676"/>
                  </a:lnTo>
                  <a:lnTo>
                    <a:pt x="318" y="672"/>
                  </a:lnTo>
                  <a:lnTo>
                    <a:pt x="318" y="672"/>
                  </a:lnTo>
                  <a:lnTo>
                    <a:pt x="317" y="662"/>
                  </a:lnTo>
                  <a:lnTo>
                    <a:pt x="317" y="662"/>
                  </a:lnTo>
                  <a:lnTo>
                    <a:pt x="319" y="665"/>
                  </a:lnTo>
                  <a:lnTo>
                    <a:pt x="319" y="665"/>
                  </a:lnTo>
                  <a:close/>
                  <a:moveTo>
                    <a:pt x="305" y="667"/>
                  </a:moveTo>
                  <a:lnTo>
                    <a:pt x="305" y="667"/>
                  </a:lnTo>
                  <a:lnTo>
                    <a:pt x="308" y="667"/>
                  </a:lnTo>
                  <a:lnTo>
                    <a:pt x="308" y="667"/>
                  </a:lnTo>
                  <a:lnTo>
                    <a:pt x="309" y="667"/>
                  </a:lnTo>
                  <a:lnTo>
                    <a:pt x="309" y="665"/>
                  </a:lnTo>
                  <a:lnTo>
                    <a:pt x="309" y="665"/>
                  </a:lnTo>
                  <a:lnTo>
                    <a:pt x="309" y="664"/>
                  </a:lnTo>
                  <a:lnTo>
                    <a:pt x="309" y="663"/>
                  </a:lnTo>
                  <a:lnTo>
                    <a:pt x="311" y="661"/>
                  </a:lnTo>
                  <a:lnTo>
                    <a:pt x="311" y="661"/>
                  </a:lnTo>
                  <a:lnTo>
                    <a:pt x="313" y="661"/>
                  </a:lnTo>
                  <a:lnTo>
                    <a:pt x="315" y="661"/>
                  </a:lnTo>
                  <a:lnTo>
                    <a:pt x="316" y="662"/>
                  </a:lnTo>
                  <a:lnTo>
                    <a:pt x="316" y="662"/>
                  </a:lnTo>
                  <a:lnTo>
                    <a:pt x="315" y="663"/>
                  </a:lnTo>
                  <a:lnTo>
                    <a:pt x="314" y="664"/>
                  </a:lnTo>
                  <a:lnTo>
                    <a:pt x="313" y="667"/>
                  </a:lnTo>
                  <a:lnTo>
                    <a:pt x="313" y="667"/>
                  </a:lnTo>
                  <a:lnTo>
                    <a:pt x="313" y="674"/>
                  </a:lnTo>
                  <a:lnTo>
                    <a:pt x="313" y="674"/>
                  </a:lnTo>
                  <a:lnTo>
                    <a:pt x="313" y="674"/>
                  </a:lnTo>
                  <a:lnTo>
                    <a:pt x="313" y="674"/>
                  </a:lnTo>
                  <a:lnTo>
                    <a:pt x="307" y="670"/>
                  </a:lnTo>
                  <a:lnTo>
                    <a:pt x="307" y="670"/>
                  </a:lnTo>
                  <a:lnTo>
                    <a:pt x="305" y="669"/>
                  </a:lnTo>
                  <a:lnTo>
                    <a:pt x="304" y="670"/>
                  </a:lnTo>
                  <a:lnTo>
                    <a:pt x="304" y="670"/>
                  </a:lnTo>
                  <a:lnTo>
                    <a:pt x="304" y="672"/>
                  </a:lnTo>
                  <a:lnTo>
                    <a:pt x="305" y="673"/>
                  </a:lnTo>
                  <a:lnTo>
                    <a:pt x="305" y="673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0" y="680"/>
                  </a:lnTo>
                  <a:lnTo>
                    <a:pt x="310" y="680"/>
                  </a:lnTo>
                  <a:lnTo>
                    <a:pt x="303" y="684"/>
                  </a:lnTo>
                  <a:lnTo>
                    <a:pt x="303" y="684"/>
                  </a:lnTo>
                  <a:lnTo>
                    <a:pt x="302" y="685"/>
                  </a:lnTo>
                  <a:lnTo>
                    <a:pt x="302" y="685"/>
                  </a:lnTo>
                  <a:lnTo>
                    <a:pt x="304" y="686"/>
                  </a:lnTo>
                  <a:lnTo>
                    <a:pt x="306" y="686"/>
                  </a:lnTo>
                  <a:lnTo>
                    <a:pt x="309" y="684"/>
                  </a:lnTo>
                  <a:lnTo>
                    <a:pt x="309" y="684"/>
                  </a:lnTo>
                  <a:lnTo>
                    <a:pt x="309" y="684"/>
                  </a:lnTo>
                  <a:lnTo>
                    <a:pt x="309" y="684"/>
                  </a:lnTo>
                  <a:lnTo>
                    <a:pt x="312" y="683"/>
                  </a:lnTo>
                  <a:lnTo>
                    <a:pt x="313" y="683"/>
                  </a:lnTo>
                  <a:lnTo>
                    <a:pt x="313" y="684"/>
                  </a:lnTo>
                  <a:lnTo>
                    <a:pt x="313" y="686"/>
                  </a:lnTo>
                  <a:lnTo>
                    <a:pt x="313" y="686"/>
                  </a:lnTo>
                  <a:lnTo>
                    <a:pt x="314" y="693"/>
                  </a:lnTo>
                  <a:lnTo>
                    <a:pt x="314" y="693"/>
                  </a:lnTo>
                  <a:lnTo>
                    <a:pt x="314" y="695"/>
                  </a:lnTo>
                  <a:lnTo>
                    <a:pt x="314" y="695"/>
                  </a:lnTo>
                  <a:lnTo>
                    <a:pt x="316" y="696"/>
                  </a:lnTo>
                  <a:lnTo>
                    <a:pt x="316" y="696"/>
                  </a:lnTo>
                  <a:lnTo>
                    <a:pt x="317" y="694"/>
                  </a:lnTo>
                  <a:lnTo>
                    <a:pt x="317" y="694"/>
                  </a:lnTo>
                  <a:lnTo>
                    <a:pt x="318" y="685"/>
                  </a:lnTo>
                  <a:lnTo>
                    <a:pt x="318" y="685"/>
                  </a:lnTo>
                  <a:lnTo>
                    <a:pt x="318" y="681"/>
                  </a:lnTo>
                  <a:lnTo>
                    <a:pt x="318" y="681"/>
                  </a:lnTo>
                  <a:lnTo>
                    <a:pt x="330" y="690"/>
                  </a:lnTo>
                  <a:lnTo>
                    <a:pt x="330" y="690"/>
                  </a:lnTo>
                  <a:lnTo>
                    <a:pt x="328" y="692"/>
                  </a:lnTo>
                  <a:lnTo>
                    <a:pt x="325" y="691"/>
                  </a:lnTo>
                  <a:lnTo>
                    <a:pt x="325" y="691"/>
                  </a:lnTo>
                  <a:lnTo>
                    <a:pt x="323" y="690"/>
                  </a:lnTo>
                  <a:lnTo>
                    <a:pt x="323" y="690"/>
                  </a:lnTo>
                  <a:lnTo>
                    <a:pt x="322" y="691"/>
                  </a:lnTo>
                  <a:lnTo>
                    <a:pt x="321" y="693"/>
                  </a:lnTo>
                  <a:lnTo>
                    <a:pt x="321" y="693"/>
                  </a:lnTo>
                  <a:lnTo>
                    <a:pt x="321" y="695"/>
                  </a:lnTo>
                  <a:lnTo>
                    <a:pt x="320" y="698"/>
                  </a:lnTo>
                  <a:lnTo>
                    <a:pt x="318" y="699"/>
                  </a:lnTo>
                  <a:lnTo>
                    <a:pt x="315" y="700"/>
                  </a:lnTo>
                  <a:lnTo>
                    <a:pt x="315" y="700"/>
                  </a:lnTo>
                  <a:lnTo>
                    <a:pt x="314" y="699"/>
                  </a:lnTo>
                  <a:lnTo>
                    <a:pt x="313" y="699"/>
                  </a:lnTo>
                  <a:lnTo>
                    <a:pt x="312" y="696"/>
                  </a:lnTo>
                  <a:lnTo>
                    <a:pt x="312" y="696"/>
                  </a:lnTo>
                  <a:lnTo>
                    <a:pt x="311" y="694"/>
                  </a:lnTo>
                  <a:lnTo>
                    <a:pt x="311" y="692"/>
                  </a:lnTo>
                  <a:lnTo>
                    <a:pt x="309" y="692"/>
                  </a:lnTo>
                  <a:lnTo>
                    <a:pt x="306" y="692"/>
                  </a:lnTo>
                  <a:lnTo>
                    <a:pt x="306" y="692"/>
                  </a:lnTo>
                  <a:lnTo>
                    <a:pt x="304" y="692"/>
                  </a:lnTo>
                  <a:lnTo>
                    <a:pt x="303" y="691"/>
                  </a:lnTo>
                  <a:lnTo>
                    <a:pt x="301" y="689"/>
                  </a:lnTo>
                  <a:lnTo>
                    <a:pt x="301" y="689"/>
                  </a:lnTo>
                  <a:lnTo>
                    <a:pt x="300" y="686"/>
                  </a:lnTo>
                  <a:lnTo>
                    <a:pt x="300" y="684"/>
                  </a:lnTo>
                  <a:lnTo>
                    <a:pt x="301" y="683"/>
                  </a:lnTo>
                  <a:lnTo>
                    <a:pt x="301" y="683"/>
                  </a:lnTo>
                  <a:lnTo>
                    <a:pt x="302" y="680"/>
                  </a:lnTo>
                  <a:lnTo>
                    <a:pt x="301" y="678"/>
                  </a:lnTo>
                  <a:lnTo>
                    <a:pt x="301" y="678"/>
                  </a:lnTo>
                  <a:lnTo>
                    <a:pt x="300" y="675"/>
                  </a:lnTo>
                  <a:lnTo>
                    <a:pt x="299" y="672"/>
                  </a:lnTo>
                  <a:lnTo>
                    <a:pt x="299" y="672"/>
                  </a:lnTo>
                  <a:lnTo>
                    <a:pt x="299" y="669"/>
                  </a:lnTo>
                  <a:lnTo>
                    <a:pt x="300" y="668"/>
                  </a:lnTo>
                  <a:lnTo>
                    <a:pt x="303" y="667"/>
                  </a:lnTo>
                  <a:lnTo>
                    <a:pt x="305" y="667"/>
                  </a:lnTo>
                  <a:lnTo>
                    <a:pt x="305" y="667"/>
                  </a:lnTo>
                  <a:close/>
                  <a:moveTo>
                    <a:pt x="462" y="217"/>
                  </a:moveTo>
                  <a:lnTo>
                    <a:pt x="462" y="217"/>
                  </a:lnTo>
                  <a:lnTo>
                    <a:pt x="465" y="216"/>
                  </a:lnTo>
                  <a:lnTo>
                    <a:pt x="468" y="215"/>
                  </a:lnTo>
                  <a:lnTo>
                    <a:pt x="468" y="215"/>
                  </a:lnTo>
                  <a:lnTo>
                    <a:pt x="471" y="213"/>
                  </a:lnTo>
                  <a:lnTo>
                    <a:pt x="474" y="210"/>
                  </a:lnTo>
                  <a:lnTo>
                    <a:pt x="476" y="206"/>
                  </a:lnTo>
                  <a:lnTo>
                    <a:pt x="478" y="202"/>
                  </a:lnTo>
                  <a:lnTo>
                    <a:pt x="478" y="202"/>
                  </a:lnTo>
                  <a:lnTo>
                    <a:pt x="478" y="198"/>
                  </a:lnTo>
                  <a:lnTo>
                    <a:pt x="477" y="194"/>
                  </a:lnTo>
                  <a:lnTo>
                    <a:pt x="474" y="190"/>
                  </a:lnTo>
                  <a:lnTo>
                    <a:pt x="471" y="188"/>
                  </a:lnTo>
                  <a:lnTo>
                    <a:pt x="471" y="188"/>
                  </a:lnTo>
                  <a:lnTo>
                    <a:pt x="468" y="187"/>
                  </a:lnTo>
                  <a:lnTo>
                    <a:pt x="465" y="186"/>
                  </a:lnTo>
                  <a:lnTo>
                    <a:pt x="459" y="187"/>
                  </a:lnTo>
                  <a:lnTo>
                    <a:pt x="459" y="187"/>
                  </a:lnTo>
                  <a:lnTo>
                    <a:pt x="455" y="190"/>
                  </a:lnTo>
                  <a:lnTo>
                    <a:pt x="451" y="194"/>
                  </a:lnTo>
                  <a:lnTo>
                    <a:pt x="449" y="198"/>
                  </a:lnTo>
                  <a:lnTo>
                    <a:pt x="448" y="203"/>
                  </a:lnTo>
                  <a:lnTo>
                    <a:pt x="448" y="203"/>
                  </a:lnTo>
                  <a:lnTo>
                    <a:pt x="449" y="207"/>
                  </a:lnTo>
                  <a:lnTo>
                    <a:pt x="452" y="212"/>
                  </a:lnTo>
                  <a:lnTo>
                    <a:pt x="454" y="214"/>
                  </a:lnTo>
                  <a:lnTo>
                    <a:pt x="457" y="216"/>
                  </a:lnTo>
                  <a:lnTo>
                    <a:pt x="459" y="217"/>
                  </a:lnTo>
                  <a:lnTo>
                    <a:pt x="462" y="217"/>
                  </a:lnTo>
                  <a:lnTo>
                    <a:pt x="462" y="217"/>
                  </a:lnTo>
                  <a:close/>
                  <a:moveTo>
                    <a:pt x="453" y="202"/>
                  </a:moveTo>
                  <a:lnTo>
                    <a:pt x="453" y="202"/>
                  </a:lnTo>
                  <a:lnTo>
                    <a:pt x="454" y="197"/>
                  </a:lnTo>
                  <a:lnTo>
                    <a:pt x="456" y="194"/>
                  </a:lnTo>
                  <a:lnTo>
                    <a:pt x="460" y="191"/>
                  </a:lnTo>
                  <a:lnTo>
                    <a:pt x="464" y="190"/>
                  </a:lnTo>
                  <a:lnTo>
                    <a:pt x="464" y="190"/>
                  </a:lnTo>
                  <a:lnTo>
                    <a:pt x="467" y="191"/>
                  </a:lnTo>
                  <a:lnTo>
                    <a:pt x="470" y="192"/>
                  </a:lnTo>
                  <a:lnTo>
                    <a:pt x="472" y="193"/>
                  </a:lnTo>
                  <a:lnTo>
                    <a:pt x="473" y="195"/>
                  </a:lnTo>
                  <a:lnTo>
                    <a:pt x="473" y="195"/>
                  </a:lnTo>
                  <a:lnTo>
                    <a:pt x="473" y="201"/>
                  </a:lnTo>
                  <a:lnTo>
                    <a:pt x="473" y="204"/>
                  </a:lnTo>
                  <a:lnTo>
                    <a:pt x="472" y="207"/>
                  </a:lnTo>
                  <a:lnTo>
                    <a:pt x="472" y="207"/>
                  </a:lnTo>
                  <a:lnTo>
                    <a:pt x="468" y="211"/>
                  </a:lnTo>
                  <a:lnTo>
                    <a:pt x="464" y="213"/>
                  </a:lnTo>
                  <a:lnTo>
                    <a:pt x="460" y="212"/>
                  </a:lnTo>
                  <a:lnTo>
                    <a:pt x="456" y="211"/>
                  </a:lnTo>
                  <a:lnTo>
                    <a:pt x="456" y="211"/>
                  </a:lnTo>
                  <a:lnTo>
                    <a:pt x="454" y="209"/>
                  </a:lnTo>
                  <a:lnTo>
                    <a:pt x="454" y="207"/>
                  </a:lnTo>
                  <a:lnTo>
                    <a:pt x="453" y="203"/>
                  </a:lnTo>
                  <a:lnTo>
                    <a:pt x="453" y="203"/>
                  </a:lnTo>
                  <a:lnTo>
                    <a:pt x="453" y="202"/>
                  </a:lnTo>
                  <a:lnTo>
                    <a:pt x="453" y="202"/>
                  </a:lnTo>
                  <a:close/>
                  <a:moveTo>
                    <a:pt x="511" y="208"/>
                  </a:moveTo>
                  <a:lnTo>
                    <a:pt x="511" y="208"/>
                  </a:lnTo>
                  <a:lnTo>
                    <a:pt x="515" y="207"/>
                  </a:lnTo>
                  <a:lnTo>
                    <a:pt x="519" y="204"/>
                  </a:lnTo>
                  <a:lnTo>
                    <a:pt x="521" y="200"/>
                  </a:lnTo>
                  <a:lnTo>
                    <a:pt x="522" y="195"/>
                  </a:lnTo>
                  <a:lnTo>
                    <a:pt x="522" y="195"/>
                  </a:lnTo>
                  <a:lnTo>
                    <a:pt x="522" y="193"/>
                  </a:lnTo>
                  <a:lnTo>
                    <a:pt x="521" y="191"/>
                  </a:lnTo>
                  <a:lnTo>
                    <a:pt x="519" y="188"/>
                  </a:lnTo>
                  <a:lnTo>
                    <a:pt x="515" y="187"/>
                  </a:lnTo>
                  <a:lnTo>
                    <a:pt x="510" y="186"/>
                  </a:lnTo>
                  <a:lnTo>
                    <a:pt x="510" y="186"/>
                  </a:lnTo>
                  <a:lnTo>
                    <a:pt x="506" y="187"/>
                  </a:lnTo>
                  <a:lnTo>
                    <a:pt x="503" y="189"/>
                  </a:lnTo>
                  <a:lnTo>
                    <a:pt x="501" y="193"/>
                  </a:lnTo>
                  <a:lnTo>
                    <a:pt x="501" y="198"/>
                  </a:lnTo>
                  <a:lnTo>
                    <a:pt x="501" y="198"/>
                  </a:lnTo>
                  <a:lnTo>
                    <a:pt x="501" y="202"/>
                  </a:lnTo>
                  <a:lnTo>
                    <a:pt x="503" y="205"/>
                  </a:lnTo>
                  <a:lnTo>
                    <a:pt x="507" y="207"/>
                  </a:lnTo>
                  <a:lnTo>
                    <a:pt x="511" y="208"/>
                  </a:lnTo>
                  <a:lnTo>
                    <a:pt x="511" y="208"/>
                  </a:lnTo>
                  <a:close/>
                  <a:moveTo>
                    <a:pt x="512" y="190"/>
                  </a:moveTo>
                  <a:lnTo>
                    <a:pt x="512" y="190"/>
                  </a:lnTo>
                  <a:lnTo>
                    <a:pt x="515" y="190"/>
                  </a:lnTo>
                  <a:lnTo>
                    <a:pt x="517" y="192"/>
                  </a:lnTo>
                  <a:lnTo>
                    <a:pt x="518" y="194"/>
                  </a:lnTo>
                  <a:lnTo>
                    <a:pt x="518" y="196"/>
                  </a:lnTo>
                  <a:lnTo>
                    <a:pt x="518" y="196"/>
                  </a:lnTo>
                  <a:lnTo>
                    <a:pt x="518" y="200"/>
                  </a:lnTo>
                  <a:lnTo>
                    <a:pt x="516" y="202"/>
                  </a:lnTo>
                  <a:lnTo>
                    <a:pt x="514" y="204"/>
                  </a:lnTo>
                  <a:lnTo>
                    <a:pt x="511" y="205"/>
                  </a:lnTo>
                  <a:lnTo>
                    <a:pt x="511" y="205"/>
                  </a:lnTo>
                  <a:lnTo>
                    <a:pt x="508" y="204"/>
                  </a:lnTo>
                  <a:lnTo>
                    <a:pt x="506" y="203"/>
                  </a:lnTo>
                  <a:lnTo>
                    <a:pt x="505" y="200"/>
                  </a:lnTo>
                  <a:lnTo>
                    <a:pt x="505" y="197"/>
                  </a:lnTo>
                  <a:lnTo>
                    <a:pt x="505" y="197"/>
                  </a:lnTo>
                  <a:lnTo>
                    <a:pt x="505" y="194"/>
                  </a:lnTo>
                  <a:lnTo>
                    <a:pt x="506" y="192"/>
                  </a:lnTo>
                  <a:lnTo>
                    <a:pt x="509" y="191"/>
                  </a:lnTo>
                  <a:lnTo>
                    <a:pt x="512" y="190"/>
                  </a:lnTo>
                  <a:lnTo>
                    <a:pt x="512" y="190"/>
                  </a:lnTo>
                  <a:close/>
                  <a:moveTo>
                    <a:pt x="551" y="211"/>
                  </a:moveTo>
                  <a:lnTo>
                    <a:pt x="551" y="211"/>
                  </a:lnTo>
                  <a:lnTo>
                    <a:pt x="555" y="210"/>
                  </a:lnTo>
                  <a:lnTo>
                    <a:pt x="558" y="207"/>
                  </a:lnTo>
                  <a:lnTo>
                    <a:pt x="561" y="203"/>
                  </a:lnTo>
                  <a:lnTo>
                    <a:pt x="561" y="199"/>
                  </a:lnTo>
                  <a:lnTo>
                    <a:pt x="561" y="199"/>
                  </a:lnTo>
                  <a:lnTo>
                    <a:pt x="561" y="195"/>
                  </a:lnTo>
                  <a:lnTo>
                    <a:pt x="558" y="192"/>
                  </a:lnTo>
                  <a:lnTo>
                    <a:pt x="555" y="190"/>
                  </a:lnTo>
                  <a:lnTo>
                    <a:pt x="551" y="189"/>
                  </a:lnTo>
                  <a:lnTo>
                    <a:pt x="551" y="189"/>
                  </a:lnTo>
                  <a:lnTo>
                    <a:pt x="547" y="190"/>
                  </a:lnTo>
                  <a:lnTo>
                    <a:pt x="543" y="193"/>
                  </a:lnTo>
                  <a:lnTo>
                    <a:pt x="541" y="197"/>
                  </a:lnTo>
                  <a:lnTo>
                    <a:pt x="540" y="201"/>
                  </a:lnTo>
                  <a:lnTo>
                    <a:pt x="540" y="201"/>
                  </a:lnTo>
                  <a:lnTo>
                    <a:pt x="541" y="204"/>
                  </a:lnTo>
                  <a:lnTo>
                    <a:pt x="544" y="208"/>
                  </a:lnTo>
                  <a:lnTo>
                    <a:pt x="547" y="210"/>
                  </a:lnTo>
                  <a:lnTo>
                    <a:pt x="551" y="211"/>
                  </a:lnTo>
                  <a:lnTo>
                    <a:pt x="551" y="211"/>
                  </a:lnTo>
                  <a:close/>
                  <a:moveTo>
                    <a:pt x="551" y="193"/>
                  </a:moveTo>
                  <a:lnTo>
                    <a:pt x="551" y="193"/>
                  </a:lnTo>
                  <a:lnTo>
                    <a:pt x="554" y="194"/>
                  </a:lnTo>
                  <a:lnTo>
                    <a:pt x="556" y="195"/>
                  </a:lnTo>
                  <a:lnTo>
                    <a:pt x="557" y="197"/>
                  </a:lnTo>
                  <a:lnTo>
                    <a:pt x="557" y="200"/>
                  </a:lnTo>
                  <a:lnTo>
                    <a:pt x="557" y="200"/>
                  </a:lnTo>
                  <a:lnTo>
                    <a:pt x="557" y="203"/>
                  </a:lnTo>
                  <a:lnTo>
                    <a:pt x="556" y="205"/>
                  </a:lnTo>
                  <a:lnTo>
                    <a:pt x="554" y="207"/>
                  </a:lnTo>
                  <a:lnTo>
                    <a:pt x="551" y="207"/>
                  </a:lnTo>
                  <a:lnTo>
                    <a:pt x="551" y="207"/>
                  </a:lnTo>
                  <a:lnTo>
                    <a:pt x="548" y="207"/>
                  </a:lnTo>
                  <a:lnTo>
                    <a:pt x="546" y="205"/>
                  </a:lnTo>
                  <a:lnTo>
                    <a:pt x="545" y="203"/>
                  </a:lnTo>
                  <a:lnTo>
                    <a:pt x="544" y="201"/>
                  </a:lnTo>
                  <a:lnTo>
                    <a:pt x="544" y="201"/>
                  </a:lnTo>
                  <a:lnTo>
                    <a:pt x="545" y="197"/>
                  </a:lnTo>
                  <a:lnTo>
                    <a:pt x="546" y="195"/>
                  </a:lnTo>
                  <a:lnTo>
                    <a:pt x="548" y="193"/>
                  </a:lnTo>
                  <a:lnTo>
                    <a:pt x="551" y="193"/>
                  </a:lnTo>
                  <a:lnTo>
                    <a:pt x="551" y="193"/>
                  </a:lnTo>
                  <a:close/>
                  <a:moveTo>
                    <a:pt x="388" y="274"/>
                  </a:moveTo>
                  <a:lnTo>
                    <a:pt x="388" y="274"/>
                  </a:lnTo>
                  <a:lnTo>
                    <a:pt x="392" y="273"/>
                  </a:lnTo>
                  <a:lnTo>
                    <a:pt x="395" y="270"/>
                  </a:lnTo>
                  <a:lnTo>
                    <a:pt x="398" y="266"/>
                  </a:lnTo>
                  <a:lnTo>
                    <a:pt x="398" y="264"/>
                  </a:lnTo>
                  <a:lnTo>
                    <a:pt x="398" y="262"/>
                  </a:lnTo>
                  <a:lnTo>
                    <a:pt x="398" y="262"/>
                  </a:lnTo>
                  <a:lnTo>
                    <a:pt x="396" y="257"/>
                  </a:lnTo>
                  <a:lnTo>
                    <a:pt x="393" y="254"/>
                  </a:lnTo>
                  <a:lnTo>
                    <a:pt x="393" y="254"/>
                  </a:lnTo>
                  <a:lnTo>
                    <a:pt x="391" y="253"/>
                  </a:lnTo>
                  <a:lnTo>
                    <a:pt x="389" y="253"/>
                  </a:lnTo>
                  <a:lnTo>
                    <a:pt x="384" y="254"/>
                  </a:lnTo>
                  <a:lnTo>
                    <a:pt x="384" y="254"/>
                  </a:lnTo>
                  <a:lnTo>
                    <a:pt x="381" y="256"/>
                  </a:lnTo>
                  <a:lnTo>
                    <a:pt x="379" y="259"/>
                  </a:lnTo>
                  <a:lnTo>
                    <a:pt x="377" y="262"/>
                  </a:lnTo>
                  <a:lnTo>
                    <a:pt x="378" y="266"/>
                  </a:lnTo>
                  <a:lnTo>
                    <a:pt x="378" y="266"/>
                  </a:lnTo>
                  <a:lnTo>
                    <a:pt x="380" y="269"/>
                  </a:lnTo>
                  <a:lnTo>
                    <a:pt x="382" y="272"/>
                  </a:lnTo>
                  <a:lnTo>
                    <a:pt x="385" y="274"/>
                  </a:lnTo>
                  <a:lnTo>
                    <a:pt x="388" y="274"/>
                  </a:lnTo>
                  <a:lnTo>
                    <a:pt x="388" y="274"/>
                  </a:lnTo>
                  <a:close/>
                  <a:moveTo>
                    <a:pt x="388" y="257"/>
                  </a:moveTo>
                  <a:lnTo>
                    <a:pt x="388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4" y="260"/>
                  </a:lnTo>
                  <a:lnTo>
                    <a:pt x="394" y="262"/>
                  </a:lnTo>
                  <a:lnTo>
                    <a:pt x="394" y="262"/>
                  </a:lnTo>
                  <a:lnTo>
                    <a:pt x="394" y="265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8" y="270"/>
                  </a:lnTo>
                  <a:lnTo>
                    <a:pt x="388" y="270"/>
                  </a:lnTo>
                  <a:lnTo>
                    <a:pt x="386" y="270"/>
                  </a:lnTo>
                  <a:lnTo>
                    <a:pt x="384" y="268"/>
                  </a:lnTo>
                  <a:lnTo>
                    <a:pt x="382" y="266"/>
                  </a:lnTo>
                  <a:lnTo>
                    <a:pt x="382" y="263"/>
                  </a:lnTo>
                  <a:lnTo>
                    <a:pt x="382" y="263"/>
                  </a:lnTo>
                  <a:lnTo>
                    <a:pt x="382" y="260"/>
                  </a:lnTo>
                  <a:lnTo>
                    <a:pt x="384" y="259"/>
                  </a:lnTo>
                  <a:lnTo>
                    <a:pt x="386" y="257"/>
                  </a:lnTo>
                  <a:lnTo>
                    <a:pt x="388" y="257"/>
                  </a:lnTo>
                  <a:lnTo>
                    <a:pt x="388" y="257"/>
                  </a:lnTo>
                  <a:close/>
                  <a:moveTo>
                    <a:pt x="420" y="241"/>
                  </a:moveTo>
                  <a:lnTo>
                    <a:pt x="420" y="241"/>
                  </a:lnTo>
                  <a:lnTo>
                    <a:pt x="427" y="239"/>
                  </a:lnTo>
                  <a:lnTo>
                    <a:pt x="427" y="239"/>
                  </a:lnTo>
                  <a:lnTo>
                    <a:pt x="429" y="237"/>
                  </a:lnTo>
                  <a:lnTo>
                    <a:pt x="432" y="233"/>
                  </a:lnTo>
                  <a:lnTo>
                    <a:pt x="433" y="229"/>
                  </a:lnTo>
                  <a:lnTo>
                    <a:pt x="433" y="226"/>
                  </a:lnTo>
                  <a:lnTo>
                    <a:pt x="433" y="226"/>
                  </a:lnTo>
                  <a:lnTo>
                    <a:pt x="430" y="222"/>
                  </a:lnTo>
                  <a:lnTo>
                    <a:pt x="426" y="219"/>
                  </a:lnTo>
                  <a:lnTo>
                    <a:pt x="422" y="219"/>
                  </a:lnTo>
                  <a:lnTo>
                    <a:pt x="417" y="221"/>
                  </a:lnTo>
                  <a:lnTo>
                    <a:pt x="417" y="221"/>
                  </a:lnTo>
                  <a:lnTo>
                    <a:pt x="414" y="223"/>
                  </a:lnTo>
                  <a:lnTo>
                    <a:pt x="412" y="227"/>
                  </a:lnTo>
                  <a:lnTo>
                    <a:pt x="411" y="230"/>
                  </a:lnTo>
                  <a:lnTo>
                    <a:pt x="412" y="234"/>
                  </a:lnTo>
                  <a:lnTo>
                    <a:pt x="412" y="234"/>
                  </a:lnTo>
                  <a:lnTo>
                    <a:pt x="413" y="237"/>
                  </a:lnTo>
                  <a:lnTo>
                    <a:pt x="415" y="239"/>
                  </a:lnTo>
                  <a:lnTo>
                    <a:pt x="417" y="240"/>
                  </a:lnTo>
                  <a:lnTo>
                    <a:pt x="420" y="241"/>
                  </a:lnTo>
                  <a:lnTo>
                    <a:pt x="420" y="241"/>
                  </a:lnTo>
                  <a:close/>
                  <a:moveTo>
                    <a:pt x="423" y="223"/>
                  </a:moveTo>
                  <a:lnTo>
                    <a:pt x="423" y="223"/>
                  </a:lnTo>
                  <a:lnTo>
                    <a:pt x="425" y="223"/>
                  </a:lnTo>
                  <a:lnTo>
                    <a:pt x="427" y="224"/>
                  </a:lnTo>
                  <a:lnTo>
                    <a:pt x="429" y="226"/>
                  </a:lnTo>
                  <a:lnTo>
                    <a:pt x="429" y="229"/>
                  </a:lnTo>
                  <a:lnTo>
                    <a:pt x="429" y="229"/>
                  </a:lnTo>
                  <a:lnTo>
                    <a:pt x="428" y="232"/>
                  </a:lnTo>
                  <a:lnTo>
                    <a:pt x="427" y="234"/>
                  </a:lnTo>
                  <a:lnTo>
                    <a:pt x="424" y="236"/>
                  </a:lnTo>
                  <a:lnTo>
                    <a:pt x="421" y="237"/>
                  </a:lnTo>
                  <a:lnTo>
                    <a:pt x="421" y="237"/>
                  </a:lnTo>
                  <a:lnTo>
                    <a:pt x="418" y="236"/>
                  </a:lnTo>
                  <a:lnTo>
                    <a:pt x="417" y="235"/>
                  </a:lnTo>
                  <a:lnTo>
                    <a:pt x="416" y="233"/>
                  </a:lnTo>
                  <a:lnTo>
                    <a:pt x="415" y="230"/>
                  </a:lnTo>
                  <a:lnTo>
                    <a:pt x="415" y="230"/>
                  </a:lnTo>
                  <a:lnTo>
                    <a:pt x="416" y="227"/>
                  </a:lnTo>
                  <a:lnTo>
                    <a:pt x="417" y="225"/>
                  </a:lnTo>
                  <a:lnTo>
                    <a:pt x="420" y="223"/>
                  </a:lnTo>
                  <a:lnTo>
                    <a:pt x="423" y="223"/>
                  </a:lnTo>
                  <a:lnTo>
                    <a:pt x="423" y="223"/>
                  </a:lnTo>
                  <a:close/>
                  <a:moveTo>
                    <a:pt x="579" y="221"/>
                  </a:moveTo>
                  <a:lnTo>
                    <a:pt x="579" y="221"/>
                  </a:lnTo>
                  <a:lnTo>
                    <a:pt x="582" y="223"/>
                  </a:lnTo>
                  <a:lnTo>
                    <a:pt x="587" y="222"/>
                  </a:lnTo>
                  <a:lnTo>
                    <a:pt x="587" y="222"/>
                  </a:lnTo>
                  <a:lnTo>
                    <a:pt x="590" y="220"/>
                  </a:lnTo>
                  <a:lnTo>
                    <a:pt x="592" y="218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11"/>
                  </a:lnTo>
                  <a:lnTo>
                    <a:pt x="593" y="208"/>
                  </a:lnTo>
                  <a:lnTo>
                    <a:pt x="591" y="205"/>
                  </a:lnTo>
                  <a:lnTo>
                    <a:pt x="591" y="205"/>
                  </a:lnTo>
                  <a:lnTo>
                    <a:pt x="585" y="203"/>
                  </a:lnTo>
                  <a:lnTo>
                    <a:pt x="585" y="203"/>
                  </a:lnTo>
                  <a:lnTo>
                    <a:pt x="582" y="203"/>
                  </a:lnTo>
                  <a:lnTo>
                    <a:pt x="582" y="203"/>
                  </a:lnTo>
                  <a:lnTo>
                    <a:pt x="579" y="204"/>
                  </a:lnTo>
                  <a:lnTo>
                    <a:pt x="577" y="206"/>
                  </a:lnTo>
                  <a:lnTo>
                    <a:pt x="577" y="206"/>
                  </a:lnTo>
                  <a:lnTo>
                    <a:pt x="574" y="209"/>
                  </a:lnTo>
                  <a:lnTo>
                    <a:pt x="574" y="211"/>
                  </a:lnTo>
                  <a:lnTo>
                    <a:pt x="574" y="213"/>
                  </a:lnTo>
                  <a:lnTo>
                    <a:pt x="574" y="213"/>
                  </a:lnTo>
                  <a:lnTo>
                    <a:pt x="575" y="218"/>
                  </a:lnTo>
                  <a:lnTo>
                    <a:pt x="577" y="220"/>
                  </a:lnTo>
                  <a:lnTo>
                    <a:pt x="579" y="221"/>
                  </a:lnTo>
                  <a:lnTo>
                    <a:pt x="579" y="221"/>
                  </a:lnTo>
                  <a:close/>
                  <a:moveTo>
                    <a:pt x="585" y="207"/>
                  </a:moveTo>
                  <a:lnTo>
                    <a:pt x="585" y="207"/>
                  </a:lnTo>
                  <a:lnTo>
                    <a:pt x="587" y="207"/>
                  </a:lnTo>
                  <a:lnTo>
                    <a:pt x="589" y="208"/>
                  </a:lnTo>
                  <a:lnTo>
                    <a:pt x="590" y="210"/>
                  </a:lnTo>
                  <a:lnTo>
                    <a:pt x="590" y="212"/>
                  </a:lnTo>
                  <a:lnTo>
                    <a:pt x="590" y="212"/>
                  </a:lnTo>
                  <a:lnTo>
                    <a:pt x="590" y="215"/>
                  </a:lnTo>
                  <a:lnTo>
                    <a:pt x="588" y="217"/>
                  </a:lnTo>
                  <a:lnTo>
                    <a:pt x="586" y="218"/>
                  </a:lnTo>
                  <a:lnTo>
                    <a:pt x="584" y="219"/>
                  </a:lnTo>
                  <a:lnTo>
                    <a:pt x="584" y="219"/>
                  </a:lnTo>
                  <a:lnTo>
                    <a:pt x="581" y="219"/>
                  </a:lnTo>
                  <a:lnTo>
                    <a:pt x="580" y="217"/>
                  </a:lnTo>
                  <a:lnTo>
                    <a:pt x="578" y="216"/>
                  </a:lnTo>
                  <a:lnTo>
                    <a:pt x="578" y="213"/>
                  </a:lnTo>
                  <a:lnTo>
                    <a:pt x="578" y="213"/>
                  </a:lnTo>
                  <a:lnTo>
                    <a:pt x="578" y="210"/>
                  </a:lnTo>
                  <a:lnTo>
                    <a:pt x="580" y="208"/>
                  </a:lnTo>
                  <a:lnTo>
                    <a:pt x="582" y="207"/>
                  </a:lnTo>
                  <a:lnTo>
                    <a:pt x="585" y="207"/>
                  </a:lnTo>
                  <a:lnTo>
                    <a:pt x="585" y="207"/>
                  </a:lnTo>
                  <a:close/>
                  <a:moveTo>
                    <a:pt x="377" y="295"/>
                  </a:moveTo>
                  <a:lnTo>
                    <a:pt x="377" y="295"/>
                  </a:lnTo>
                  <a:lnTo>
                    <a:pt x="377" y="291"/>
                  </a:lnTo>
                  <a:lnTo>
                    <a:pt x="375" y="288"/>
                  </a:lnTo>
                  <a:lnTo>
                    <a:pt x="372" y="286"/>
                  </a:lnTo>
                  <a:lnTo>
                    <a:pt x="368" y="285"/>
                  </a:lnTo>
                  <a:lnTo>
                    <a:pt x="368" y="285"/>
                  </a:lnTo>
                  <a:lnTo>
                    <a:pt x="365" y="286"/>
                  </a:lnTo>
                  <a:lnTo>
                    <a:pt x="361" y="289"/>
                  </a:lnTo>
                  <a:lnTo>
                    <a:pt x="358" y="292"/>
                  </a:lnTo>
                  <a:lnTo>
                    <a:pt x="357" y="295"/>
                  </a:lnTo>
                  <a:lnTo>
                    <a:pt x="357" y="295"/>
                  </a:lnTo>
                  <a:lnTo>
                    <a:pt x="358" y="299"/>
                  </a:lnTo>
                  <a:lnTo>
                    <a:pt x="360" y="302"/>
                  </a:lnTo>
                  <a:lnTo>
                    <a:pt x="364" y="305"/>
                  </a:lnTo>
                  <a:lnTo>
                    <a:pt x="367" y="306"/>
                  </a:lnTo>
                  <a:lnTo>
                    <a:pt x="367" y="306"/>
                  </a:lnTo>
                  <a:lnTo>
                    <a:pt x="371" y="305"/>
                  </a:lnTo>
                  <a:lnTo>
                    <a:pt x="374" y="302"/>
                  </a:lnTo>
                  <a:lnTo>
                    <a:pt x="376" y="299"/>
                  </a:lnTo>
                  <a:lnTo>
                    <a:pt x="377" y="295"/>
                  </a:lnTo>
                  <a:lnTo>
                    <a:pt x="377" y="295"/>
                  </a:lnTo>
                  <a:close/>
                  <a:moveTo>
                    <a:pt x="362" y="296"/>
                  </a:moveTo>
                  <a:lnTo>
                    <a:pt x="362" y="296"/>
                  </a:lnTo>
                  <a:lnTo>
                    <a:pt x="363" y="293"/>
                  </a:lnTo>
                  <a:lnTo>
                    <a:pt x="364" y="291"/>
                  </a:lnTo>
                  <a:lnTo>
                    <a:pt x="366" y="289"/>
                  </a:lnTo>
                  <a:lnTo>
                    <a:pt x="368" y="289"/>
                  </a:lnTo>
                  <a:lnTo>
                    <a:pt x="368" y="289"/>
                  </a:lnTo>
                  <a:lnTo>
                    <a:pt x="370" y="289"/>
                  </a:lnTo>
                  <a:lnTo>
                    <a:pt x="372" y="291"/>
                  </a:lnTo>
                  <a:lnTo>
                    <a:pt x="373" y="294"/>
                  </a:lnTo>
                  <a:lnTo>
                    <a:pt x="373" y="296"/>
                  </a:lnTo>
                  <a:lnTo>
                    <a:pt x="373" y="296"/>
                  </a:lnTo>
                  <a:lnTo>
                    <a:pt x="373" y="298"/>
                  </a:lnTo>
                  <a:lnTo>
                    <a:pt x="371" y="299"/>
                  </a:lnTo>
                  <a:lnTo>
                    <a:pt x="369" y="301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365" y="301"/>
                  </a:lnTo>
                  <a:lnTo>
                    <a:pt x="363" y="300"/>
                  </a:lnTo>
                  <a:lnTo>
                    <a:pt x="362" y="298"/>
                  </a:lnTo>
                  <a:lnTo>
                    <a:pt x="362" y="296"/>
                  </a:lnTo>
                  <a:lnTo>
                    <a:pt x="362" y="296"/>
                  </a:lnTo>
                  <a:close/>
                  <a:moveTo>
                    <a:pt x="363" y="327"/>
                  </a:moveTo>
                  <a:lnTo>
                    <a:pt x="363" y="327"/>
                  </a:lnTo>
                  <a:lnTo>
                    <a:pt x="361" y="325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5" y="325"/>
                  </a:lnTo>
                  <a:lnTo>
                    <a:pt x="352" y="327"/>
                  </a:lnTo>
                  <a:lnTo>
                    <a:pt x="350" y="329"/>
                  </a:lnTo>
                  <a:lnTo>
                    <a:pt x="349" y="332"/>
                  </a:lnTo>
                  <a:lnTo>
                    <a:pt x="349" y="332"/>
                  </a:lnTo>
                  <a:lnTo>
                    <a:pt x="348" y="335"/>
                  </a:lnTo>
                  <a:lnTo>
                    <a:pt x="349" y="337"/>
                  </a:lnTo>
                  <a:lnTo>
                    <a:pt x="351" y="341"/>
                  </a:lnTo>
                  <a:lnTo>
                    <a:pt x="351" y="341"/>
                  </a:lnTo>
                  <a:lnTo>
                    <a:pt x="354" y="343"/>
                  </a:lnTo>
                  <a:lnTo>
                    <a:pt x="356" y="344"/>
                  </a:lnTo>
                  <a:lnTo>
                    <a:pt x="356" y="344"/>
                  </a:lnTo>
                  <a:lnTo>
                    <a:pt x="360" y="344"/>
                  </a:lnTo>
                  <a:lnTo>
                    <a:pt x="364" y="341"/>
                  </a:lnTo>
                  <a:lnTo>
                    <a:pt x="366" y="338"/>
                  </a:lnTo>
                  <a:lnTo>
                    <a:pt x="367" y="334"/>
                  </a:lnTo>
                  <a:lnTo>
                    <a:pt x="367" y="334"/>
                  </a:lnTo>
                  <a:lnTo>
                    <a:pt x="367" y="332"/>
                  </a:lnTo>
                  <a:lnTo>
                    <a:pt x="366" y="330"/>
                  </a:lnTo>
                  <a:lnTo>
                    <a:pt x="363" y="327"/>
                  </a:lnTo>
                  <a:lnTo>
                    <a:pt x="363" y="327"/>
                  </a:lnTo>
                  <a:close/>
                  <a:moveTo>
                    <a:pt x="356" y="340"/>
                  </a:moveTo>
                  <a:lnTo>
                    <a:pt x="356" y="340"/>
                  </a:lnTo>
                  <a:lnTo>
                    <a:pt x="355" y="340"/>
                  </a:lnTo>
                  <a:lnTo>
                    <a:pt x="354" y="339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52" y="333"/>
                  </a:lnTo>
                  <a:lnTo>
                    <a:pt x="354" y="330"/>
                  </a:lnTo>
                  <a:lnTo>
                    <a:pt x="354" y="330"/>
                  </a:lnTo>
                  <a:lnTo>
                    <a:pt x="355" y="329"/>
                  </a:lnTo>
                  <a:lnTo>
                    <a:pt x="357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2" y="329"/>
                  </a:lnTo>
                  <a:lnTo>
                    <a:pt x="362" y="331"/>
                  </a:lnTo>
                  <a:lnTo>
                    <a:pt x="363" y="334"/>
                  </a:lnTo>
                  <a:lnTo>
                    <a:pt x="363" y="334"/>
                  </a:lnTo>
                  <a:lnTo>
                    <a:pt x="363" y="337"/>
                  </a:lnTo>
                  <a:lnTo>
                    <a:pt x="361" y="339"/>
                  </a:lnTo>
                  <a:lnTo>
                    <a:pt x="359" y="340"/>
                  </a:lnTo>
                  <a:lnTo>
                    <a:pt x="356" y="340"/>
                  </a:lnTo>
                  <a:lnTo>
                    <a:pt x="356" y="340"/>
                  </a:lnTo>
                  <a:close/>
                  <a:moveTo>
                    <a:pt x="619" y="246"/>
                  </a:moveTo>
                  <a:lnTo>
                    <a:pt x="619" y="246"/>
                  </a:lnTo>
                  <a:lnTo>
                    <a:pt x="622" y="245"/>
                  </a:lnTo>
                  <a:lnTo>
                    <a:pt x="626" y="243"/>
                  </a:lnTo>
                  <a:lnTo>
                    <a:pt x="628" y="240"/>
                  </a:lnTo>
                  <a:lnTo>
                    <a:pt x="629" y="236"/>
                  </a:lnTo>
                  <a:lnTo>
                    <a:pt x="629" y="236"/>
                  </a:lnTo>
                  <a:lnTo>
                    <a:pt x="628" y="232"/>
                  </a:lnTo>
                  <a:lnTo>
                    <a:pt x="626" y="230"/>
                  </a:lnTo>
                  <a:lnTo>
                    <a:pt x="623" y="228"/>
                  </a:lnTo>
                  <a:lnTo>
                    <a:pt x="619" y="228"/>
                  </a:lnTo>
                  <a:lnTo>
                    <a:pt x="619" y="228"/>
                  </a:lnTo>
                  <a:lnTo>
                    <a:pt x="616" y="228"/>
                  </a:lnTo>
                  <a:lnTo>
                    <a:pt x="613" y="230"/>
                  </a:lnTo>
                  <a:lnTo>
                    <a:pt x="610" y="233"/>
                  </a:lnTo>
                  <a:lnTo>
                    <a:pt x="610" y="236"/>
                  </a:lnTo>
                  <a:lnTo>
                    <a:pt x="610" y="236"/>
                  </a:lnTo>
                  <a:lnTo>
                    <a:pt x="611" y="239"/>
                  </a:lnTo>
                  <a:lnTo>
                    <a:pt x="613" y="243"/>
                  </a:lnTo>
                  <a:lnTo>
                    <a:pt x="616" y="245"/>
                  </a:lnTo>
                  <a:lnTo>
                    <a:pt x="619" y="246"/>
                  </a:lnTo>
                  <a:lnTo>
                    <a:pt x="619" y="246"/>
                  </a:lnTo>
                  <a:close/>
                  <a:moveTo>
                    <a:pt x="620" y="231"/>
                  </a:moveTo>
                  <a:lnTo>
                    <a:pt x="620" y="231"/>
                  </a:lnTo>
                  <a:lnTo>
                    <a:pt x="622" y="231"/>
                  </a:lnTo>
                  <a:lnTo>
                    <a:pt x="624" y="232"/>
                  </a:lnTo>
                  <a:lnTo>
                    <a:pt x="625" y="235"/>
                  </a:lnTo>
                  <a:lnTo>
                    <a:pt x="625" y="235"/>
                  </a:lnTo>
                  <a:lnTo>
                    <a:pt x="625" y="237"/>
                  </a:lnTo>
                  <a:lnTo>
                    <a:pt x="623" y="240"/>
                  </a:lnTo>
                  <a:lnTo>
                    <a:pt x="621" y="241"/>
                  </a:lnTo>
                  <a:lnTo>
                    <a:pt x="619" y="242"/>
                  </a:lnTo>
                  <a:lnTo>
                    <a:pt x="619" y="242"/>
                  </a:lnTo>
                  <a:lnTo>
                    <a:pt x="617" y="242"/>
                  </a:lnTo>
                  <a:lnTo>
                    <a:pt x="615" y="241"/>
                  </a:lnTo>
                  <a:lnTo>
                    <a:pt x="615" y="239"/>
                  </a:lnTo>
                  <a:lnTo>
                    <a:pt x="614" y="237"/>
                  </a:lnTo>
                  <a:lnTo>
                    <a:pt x="614" y="237"/>
                  </a:lnTo>
                  <a:lnTo>
                    <a:pt x="615" y="234"/>
                  </a:lnTo>
                  <a:lnTo>
                    <a:pt x="616" y="233"/>
                  </a:lnTo>
                  <a:lnTo>
                    <a:pt x="618" y="231"/>
                  </a:lnTo>
                  <a:lnTo>
                    <a:pt x="620" y="231"/>
                  </a:lnTo>
                  <a:lnTo>
                    <a:pt x="620" y="231"/>
                  </a:lnTo>
                  <a:close/>
                  <a:moveTo>
                    <a:pt x="352" y="359"/>
                  </a:moveTo>
                  <a:lnTo>
                    <a:pt x="352" y="359"/>
                  </a:lnTo>
                  <a:lnTo>
                    <a:pt x="350" y="359"/>
                  </a:lnTo>
                  <a:lnTo>
                    <a:pt x="348" y="361"/>
                  </a:lnTo>
                  <a:lnTo>
                    <a:pt x="346" y="362"/>
                  </a:lnTo>
                  <a:lnTo>
                    <a:pt x="345" y="365"/>
                  </a:lnTo>
                  <a:lnTo>
                    <a:pt x="345" y="365"/>
                  </a:lnTo>
                  <a:lnTo>
                    <a:pt x="344" y="368"/>
                  </a:lnTo>
                  <a:lnTo>
                    <a:pt x="344" y="371"/>
                  </a:lnTo>
                  <a:lnTo>
                    <a:pt x="345" y="373"/>
                  </a:lnTo>
                  <a:lnTo>
                    <a:pt x="346" y="375"/>
                  </a:lnTo>
                  <a:lnTo>
                    <a:pt x="346" y="375"/>
                  </a:lnTo>
                  <a:lnTo>
                    <a:pt x="350" y="377"/>
                  </a:lnTo>
                  <a:lnTo>
                    <a:pt x="354" y="377"/>
                  </a:lnTo>
                  <a:lnTo>
                    <a:pt x="354" y="377"/>
                  </a:lnTo>
                  <a:lnTo>
                    <a:pt x="357" y="376"/>
                  </a:lnTo>
                  <a:lnTo>
                    <a:pt x="359" y="374"/>
                  </a:lnTo>
                  <a:lnTo>
                    <a:pt x="360" y="372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1" y="365"/>
                  </a:lnTo>
                  <a:lnTo>
                    <a:pt x="359" y="362"/>
                  </a:lnTo>
                  <a:lnTo>
                    <a:pt x="355" y="360"/>
                  </a:lnTo>
                  <a:lnTo>
                    <a:pt x="352" y="359"/>
                  </a:lnTo>
                  <a:lnTo>
                    <a:pt x="352" y="359"/>
                  </a:lnTo>
                  <a:close/>
                  <a:moveTo>
                    <a:pt x="353" y="373"/>
                  </a:moveTo>
                  <a:lnTo>
                    <a:pt x="353" y="373"/>
                  </a:lnTo>
                  <a:lnTo>
                    <a:pt x="351" y="373"/>
                  </a:lnTo>
                  <a:lnTo>
                    <a:pt x="349" y="372"/>
                  </a:lnTo>
                  <a:lnTo>
                    <a:pt x="348" y="371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8" y="366"/>
                  </a:lnTo>
                  <a:lnTo>
                    <a:pt x="349" y="365"/>
                  </a:lnTo>
                  <a:lnTo>
                    <a:pt x="351" y="363"/>
                  </a:lnTo>
                  <a:lnTo>
                    <a:pt x="352" y="363"/>
                  </a:lnTo>
                  <a:lnTo>
                    <a:pt x="352" y="363"/>
                  </a:lnTo>
                  <a:lnTo>
                    <a:pt x="354" y="363"/>
                  </a:lnTo>
                  <a:lnTo>
                    <a:pt x="356" y="364"/>
                  </a:lnTo>
                  <a:lnTo>
                    <a:pt x="357" y="366"/>
                  </a:lnTo>
                  <a:lnTo>
                    <a:pt x="357" y="368"/>
                  </a:lnTo>
                  <a:lnTo>
                    <a:pt x="357" y="368"/>
                  </a:lnTo>
                  <a:lnTo>
                    <a:pt x="357" y="370"/>
                  </a:lnTo>
                  <a:lnTo>
                    <a:pt x="356" y="372"/>
                  </a:lnTo>
                  <a:lnTo>
                    <a:pt x="355" y="373"/>
                  </a:lnTo>
                  <a:lnTo>
                    <a:pt x="353" y="373"/>
                  </a:lnTo>
                  <a:lnTo>
                    <a:pt x="353" y="373"/>
                  </a:lnTo>
                  <a:close/>
                  <a:moveTo>
                    <a:pt x="563" y="793"/>
                  </a:moveTo>
                  <a:lnTo>
                    <a:pt x="563" y="793"/>
                  </a:lnTo>
                  <a:lnTo>
                    <a:pt x="561" y="794"/>
                  </a:lnTo>
                  <a:lnTo>
                    <a:pt x="558" y="795"/>
                  </a:lnTo>
                  <a:lnTo>
                    <a:pt x="556" y="798"/>
                  </a:lnTo>
                  <a:lnTo>
                    <a:pt x="555" y="802"/>
                  </a:lnTo>
                  <a:lnTo>
                    <a:pt x="555" y="802"/>
                  </a:lnTo>
                  <a:lnTo>
                    <a:pt x="556" y="806"/>
                  </a:lnTo>
                  <a:lnTo>
                    <a:pt x="558" y="809"/>
                  </a:lnTo>
                  <a:lnTo>
                    <a:pt x="561" y="811"/>
                  </a:lnTo>
                  <a:lnTo>
                    <a:pt x="566" y="812"/>
                  </a:lnTo>
                  <a:lnTo>
                    <a:pt x="566" y="812"/>
                  </a:lnTo>
                  <a:lnTo>
                    <a:pt x="569" y="811"/>
                  </a:lnTo>
                  <a:lnTo>
                    <a:pt x="572" y="809"/>
                  </a:lnTo>
                  <a:lnTo>
                    <a:pt x="574" y="806"/>
                  </a:lnTo>
                  <a:lnTo>
                    <a:pt x="575" y="803"/>
                  </a:lnTo>
                  <a:lnTo>
                    <a:pt x="575" y="803"/>
                  </a:lnTo>
                  <a:lnTo>
                    <a:pt x="575" y="801"/>
                  </a:lnTo>
                  <a:lnTo>
                    <a:pt x="574" y="799"/>
                  </a:lnTo>
                  <a:lnTo>
                    <a:pt x="571" y="796"/>
                  </a:lnTo>
                  <a:lnTo>
                    <a:pt x="567" y="794"/>
                  </a:lnTo>
                  <a:lnTo>
                    <a:pt x="563" y="793"/>
                  </a:lnTo>
                  <a:lnTo>
                    <a:pt x="563" y="793"/>
                  </a:lnTo>
                  <a:close/>
                  <a:moveTo>
                    <a:pt x="566" y="807"/>
                  </a:moveTo>
                  <a:lnTo>
                    <a:pt x="566" y="807"/>
                  </a:lnTo>
                  <a:lnTo>
                    <a:pt x="564" y="806"/>
                  </a:lnTo>
                  <a:lnTo>
                    <a:pt x="561" y="805"/>
                  </a:lnTo>
                  <a:lnTo>
                    <a:pt x="560" y="803"/>
                  </a:lnTo>
                  <a:lnTo>
                    <a:pt x="559" y="801"/>
                  </a:lnTo>
                  <a:lnTo>
                    <a:pt x="559" y="801"/>
                  </a:lnTo>
                  <a:lnTo>
                    <a:pt x="559" y="800"/>
                  </a:lnTo>
                  <a:lnTo>
                    <a:pt x="561" y="798"/>
                  </a:lnTo>
                  <a:lnTo>
                    <a:pt x="562" y="797"/>
                  </a:lnTo>
                  <a:lnTo>
                    <a:pt x="563" y="797"/>
                  </a:lnTo>
                  <a:lnTo>
                    <a:pt x="563" y="797"/>
                  </a:lnTo>
                  <a:lnTo>
                    <a:pt x="566" y="797"/>
                  </a:lnTo>
                  <a:lnTo>
                    <a:pt x="568" y="798"/>
                  </a:lnTo>
                  <a:lnTo>
                    <a:pt x="570" y="800"/>
                  </a:lnTo>
                  <a:lnTo>
                    <a:pt x="571" y="802"/>
                  </a:lnTo>
                  <a:lnTo>
                    <a:pt x="571" y="802"/>
                  </a:lnTo>
                  <a:lnTo>
                    <a:pt x="570" y="804"/>
                  </a:lnTo>
                  <a:lnTo>
                    <a:pt x="569" y="805"/>
                  </a:lnTo>
                  <a:lnTo>
                    <a:pt x="568" y="806"/>
                  </a:lnTo>
                  <a:lnTo>
                    <a:pt x="566" y="807"/>
                  </a:lnTo>
                  <a:lnTo>
                    <a:pt x="566" y="807"/>
                  </a:lnTo>
                  <a:close/>
                  <a:moveTo>
                    <a:pt x="662" y="763"/>
                  </a:moveTo>
                  <a:lnTo>
                    <a:pt x="662" y="763"/>
                  </a:lnTo>
                  <a:lnTo>
                    <a:pt x="666" y="762"/>
                  </a:lnTo>
                  <a:lnTo>
                    <a:pt x="670" y="759"/>
                  </a:lnTo>
                  <a:lnTo>
                    <a:pt x="673" y="755"/>
                  </a:lnTo>
                  <a:lnTo>
                    <a:pt x="674" y="750"/>
                  </a:lnTo>
                  <a:lnTo>
                    <a:pt x="674" y="750"/>
                  </a:lnTo>
                  <a:lnTo>
                    <a:pt x="673" y="746"/>
                  </a:lnTo>
                  <a:lnTo>
                    <a:pt x="671" y="742"/>
                  </a:lnTo>
                  <a:lnTo>
                    <a:pt x="667" y="740"/>
                  </a:lnTo>
                  <a:lnTo>
                    <a:pt x="663" y="739"/>
                  </a:lnTo>
                  <a:lnTo>
                    <a:pt x="663" y="739"/>
                  </a:lnTo>
                  <a:lnTo>
                    <a:pt x="659" y="740"/>
                  </a:lnTo>
                  <a:lnTo>
                    <a:pt x="655" y="743"/>
                  </a:lnTo>
                  <a:lnTo>
                    <a:pt x="652" y="747"/>
                  </a:lnTo>
                  <a:lnTo>
                    <a:pt x="651" y="751"/>
                  </a:lnTo>
                  <a:lnTo>
                    <a:pt x="651" y="751"/>
                  </a:lnTo>
                  <a:lnTo>
                    <a:pt x="652" y="756"/>
                  </a:lnTo>
                  <a:lnTo>
                    <a:pt x="654" y="760"/>
                  </a:lnTo>
                  <a:lnTo>
                    <a:pt x="658" y="762"/>
                  </a:lnTo>
                  <a:lnTo>
                    <a:pt x="662" y="763"/>
                  </a:lnTo>
                  <a:lnTo>
                    <a:pt x="662" y="763"/>
                  </a:lnTo>
                  <a:close/>
                  <a:moveTo>
                    <a:pt x="663" y="744"/>
                  </a:moveTo>
                  <a:lnTo>
                    <a:pt x="663" y="744"/>
                  </a:lnTo>
                  <a:lnTo>
                    <a:pt x="665" y="744"/>
                  </a:lnTo>
                  <a:lnTo>
                    <a:pt x="667" y="746"/>
                  </a:lnTo>
                  <a:lnTo>
                    <a:pt x="668" y="748"/>
                  </a:lnTo>
                  <a:lnTo>
                    <a:pt x="668" y="751"/>
                  </a:lnTo>
                  <a:lnTo>
                    <a:pt x="668" y="751"/>
                  </a:lnTo>
                  <a:lnTo>
                    <a:pt x="668" y="755"/>
                  </a:lnTo>
                  <a:lnTo>
                    <a:pt x="667" y="757"/>
                  </a:lnTo>
                  <a:lnTo>
                    <a:pt x="665" y="758"/>
                  </a:lnTo>
                  <a:lnTo>
                    <a:pt x="663" y="759"/>
                  </a:lnTo>
                  <a:lnTo>
                    <a:pt x="663" y="759"/>
                  </a:lnTo>
                  <a:lnTo>
                    <a:pt x="660" y="758"/>
                  </a:lnTo>
                  <a:lnTo>
                    <a:pt x="658" y="757"/>
                  </a:lnTo>
                  <a:lnTo>
                    <a:pt x="656" y="755"/>
                  </a:lnTo>
                  <a:lnTo>
                    <a:pt x="656" y="751"/>
                  </a:lnTo>
                  <a:lnTo>
                    <a:pt x="656" y="751"/>
                  </a:lnTo>
                  <a:lnTo>
                    <a:pt x="656" y="748"/>
                  </a:lnTo>
                  <a:lnTo>
                    <a:pt x="658" y="746"/>
                  </a:lnTo>
                  <a:lnTo>
                    <a:pt x="660" y="744"/>
                  </a:lnTo>
                  <a:lnTo>
                    <a:pt x="663" y="744"/>
                  </a:lnTo>
                  <a:lnTo>
                    <a:pt x="663" y="744"/>
                  </a:lnTo>
                  <a:close/>
                  <a:moveTo>
                    <a:pt x="364" y="182"/>
                  </a:moveTo>
                  <a:lnTo>
                    <a:pt x="364" y="182"/>
                  </a:lnTo>
                  <a:lnTo>
                    <a:pt x="365" y="183"/>
                  </a:lnTo>
                  <a:lnTo>
                    <a:pt x="365" y="183"/>
                  </a:lnTo>
                  <a:lnTo>
                    <a:pt x="363" y="186"/>
                  </a:lnTo>
                  <a:lnTo>
                    <a:pt x="363" y="186"/>
                  </a:lnTo>
                  <a:lnTo>
                    <a:pt x="356" y="190"/>
                  </a:lnTo>
                  <a:lnTo>
                    <a:pt x="356" y="190"/>
                  </a:lnTo>
                  <a:lnTo>
                    <a:pt x="355" y="191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63" y="199"/>
                  </a:lnTo>
                  <a:lnTo>
                    <a:pt x="363" y="199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1" y="202"/>
                  </a:lnTo>
                  <a:lnTo>
                    <a:pt x="361" y="202"/>
                  </a:lnTo>
                  <a:lnTo>
                    <a:pt x="356" y="198"/>
                  </a:lnTo>
                  <a:lnTo>
                    <a:pt x="356" y="198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3" y="195"/>
                  </a:lnTo>
                  <a:lnTo>
                    <a:pt x="353" y="195"/>
                  </a:lnTo>
                  <a:lnTo>
                    <a:pt x="352" y="201"/>
                  </a:lnTo>
                  <a:lnTo>
                    <a:pt x="352" y="201"/>
                  </a:lnTo>
                  <a:lnTo>
                    <a:pt x="353" y="205"/>
                  </a:lnTo>
                  <a:lnTo>
                    <a:pt x="353" y="205"/>
                  </a:lnTo>
                  <a:lnTo>
                    <a:pt x="352" y="207"/>
                  </a:lnTo>
                  <a:lnTo>
                    <a:pt x="352" y="207"/>
                  </a:lnTo>
                  <a:lnTo>
                    <a:pt x="351" y="208"/>
                  </a:lnTo>
                  <a:lnTo>
                    <a:pt x="351" y="208"/>
                  </a:lnTo>
                  <a:lnTo>
                    <a:pt x="349" y="207"/>
                  </a:lnTo>
                  <a:lnTo>
                    <a:pt x="348" y="205"/>
                  </a:lnTo>
                  <a:lnTo>
                    <a:pt x="348" y="205"/>
                  </a:lnTo>
                  <a:lnTo>
                    <a:pt x="348" y="196"/>
                  </a:lnTo>
                  <a:lnTo>
                    <a:pt x="348" y="196"/>
                  </a:lnTo>
                  <a:lnTo>
                    <a:pt x="348" y="193"/>
                  </a:lnTo>
                  <a:lnTo>
                    <a:pt x="348" y="193"/>
                  </a:lnTo>
                  <a:lnTo>
                    <a:pt x="340" y="195"/>
                  </a:lnTo>
                  <a:lnTo>
                    <a:pt x="340" y="195"/>
                  </a:lnTo>
                  <a:lnTo>
                    <a:pt x="332" y="197"/>
                  </a:lnTo>
                  <a:lnTo>
                    <a:pt x="332" y="197"/>
                  </a:lnTo>
                  <a:lnTo>
                    <a:pt x="331" y="197"/>
                  </a:lnTo>
                  <a:lnTo>
                    <a:pt x="330" y="196"/>
                  </a:lnTo>
                  <a:lnTo>
                    <a:pt x="330" y="196"/>
                  </a:lnTo>
                  <a:lnTo>
                    <a:pt x="331" y="194"/>
                  </a:lnTo>
                  <a:lnTo>
                    <a:pt x="331" y="194"/>
                  </a:lnTo>
                  <a:lnTo>
                    <a:pt x="332" y="193"/>
                  </a:lnTo>
                  <a:lnTo>
                    <a:pt x="332" y="193"/>
                  </a:lnTo>
                  <a:lnTo>
                    <a:pt x="346" y="190"/>
                  </a:lnTo>
                  <a:lnTo>
                    <a:pt x="346" y="190"/>
                  </a:lnTo>
                  <a:lnTo>
                    <a:pt x="344" y="187"/>
                  </a:lnTo>
                  <a:lnTo>
                    <a:pt x="344" y="187"/>
                  </a:lnTo>
                  <a:lnTo>
                    <a:pt x="334" y="178"/>
                  </a:lnTo>
                  <a:lnTo>
                    <a:pt x="334" y="178"/>
                  </a:lnTo>
                  <a:lnTo>
                    <a:pt x="333" y="177"/>
                  </a:lnTo>
                  <a:lnTo>
                    <a:pt x="333" y="177"/>
                  </a:lnTo>
                  <a:lnTo>
                    <a:pt x="336" y="175"/>
                  </a:lnTo>
                  <a:lnTo>
                    <a:pt x="338" y="176"/>
                  </a:lnTo>
                  <a:lnTo>
                    <a:pt x="338" y="176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9" y="185"/>
                  </a:lnTo>
                  <a:lnTo>
                    <a:pt x="349" y="183"/>
                  </a:lnTo>
                  <a:lnTo>
                    <a:pt x="349" y="183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1" y="167"/>
                  </a:lnTo>
                  <a:lnTo>
                    <a:pt x="351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3"/>
                  </a:lnTo>
                  <a:lnTo>
                    <a:pt x="354" y="173"/>
                  </a:lnTo>
                  <a:lnTo>
                    <a:pt x="354" y="178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5"/>
                  </a:lnTo>
                  <a:lnTo>
                    <a:pt x="353" y="186"/>
                  </a:lnTo>
                  <a:lnTo>
                    <a:pt x="353" y="186"/>
                  </a:lnTo>
                  <a:lnTo>
                    <a:pt x="354" y="186"/>
                  </a:lnTo>
                  <a:lnTo>
                    <a:pt x="356" y="186"/>
                  </a:lnTo>
                  <a:lnTo>
                    <a:pt x="356" y="186"/>
                  </a:lnTo>
                  <a:lnTo>
                    <a:pt x="361" y="183"/>
                  </a:lnTo>
                  <a:lnTo>
                    <a:pt x="361" y="183"/>
                  </a:lnTo>
                  <a:lnTo>
                    <a:pt x="364" y="182"/>
                  </a:lnTo>
                  <a:lnTo>
                    <a:pt x="364" y="182"/>
                  </a:lnTo>
                  <a:close/>
                  <a:moveTo>
                    <a:pt x="534" y="120"/>
                  </a:moveTo>
                  <a:lnTo>
                    <a:pt x="534" y="120"/>
                  </a:lnTo>
                  <a:lnTo>
                    <a:pt x="535" y="121"/>
                  </a:lnTo>
                  <a:lnTo>
                    <a:pt x="534" y="122"/>
                  </a:lnTo>
                  <a:lnTo>
                    <a:pt x="533" y="123"/>
                  </a:lnTo>
                  <a:lnTo>
                    <a:pt x="533" y="123"/>
                  </a:lnTo>
                  <a:lnTo>
                    <a:pt x="524" y="128"/>
                  </a:lnTo>
                  <a:lnTo>
                    <a:pt x="524" y="128"/>
                  </a:lnTo>
                  <a:lnTo>
                    <a:pt x="519" y="131"/>
                  </a:lnTo>
                  <a:lnTo>
                    <a:pt x="519" y="131"/>
                  </a:lnTo>
                  <a:lnTo>
                    <a:pt x="520" y="133"/>
                  </a:lnTo>
                  <a:lnTo>
                    <a:pt x="520" y="133"/>
                  </a:lnTo>
                  <a:lnTo>
                    <a:pt x="527" y="138"/>
                  </a:lnTo>
                  <a:lnTo>
                    <a:pt x="527" y="138"/>
                  </a:lnTo>
                  <a:lnTo>
                    <a:pt x="529" y="140"/>
                  </a:lnTo>
                  <a:lnTo>
                    <a:pt x="529" y="140"/>
                  </a:lnTo>
                  <a:lnTo>
                    <a:pt x="529" y="142"/>
                  </a:lnTo>
                  <a:lnTo>
                    <a:pt x="529" y="142"/>
                  </a:lnTo>
                  <a:lnTo>
                    <a:pt x="526" y="142"/>
                  </a:lnTo>
                  <a:lnTo>
                    <a:pt x="526" y="142"/>
                  </a:lnTo>
                  <a:lnTo>
                    <a:pt x="520" y="137"/>
                  </a:lnTo>
                  <a:lnTo>
                    <a:pt x="520" y="137"/>
                  </a:lnTo>
                  <a:lnTo>
                    <a:pt x="517" y="136"/>
                  </a:lnTo>
                  <a:lnTo>
                    <a:pt x="517" y="136"/>
                  </a:lnTo>
                  <a:lnTo>
                    <a:pt x="516" y="138"/>
                  </a:lnTo>
                  <a:lnTo>
                    <a:pt x="516" y="138"/>
                  </a:lnTo>
                  <a:lnTo>
                    <a:pt x="516" y="146"/>
                  </a:lnTo>
                  <a:lnTo>
                    <a:pt x="516" y="146"/>
                  </a:lnTo>
                  <a:lnTo>
                    <a:pt x="515" y="149"/>
                  </a:lnTo>
                  <a:lnTo>
                    <a:pt x="515" y="149"/>
                  </a:lnTo>
                  <a:lnTo>
                    <a:pt x="513" y="149"/>
                  </a:lnTo>
                  <a:lnTo>
                    <a:pt x="513" y="149"/>
                  </a:lnTo>
                  <a:lnTo>
                    <a:pt x="512" y="146"/>
                  </a:lnTo>
                  <a:lnTo>
                    <a:pt x="512" y="146"/>
                  </a:lnTo>
                  <a:lnTo>
                    <a:pt x="513" y="139"/>
                  </a:lnTo>
                  <a:lnTo>
                    <a:pt x="513" y="139"/>
                  </a:lnTo>
                  <a:lnTo>
                    <a:pt x="512" y="135"/>
                  </a:lnTo>
                  <a:lnTo>
                    <a:pt x="512" y="135"/>
                  </a:lnTo>
                  <a:lnTo>
                    <a:pt x="508" y="136"/>
                  </a:lnTo>
                  <a:lnTo>
                    <a:pt x="503" y="138"/>
                  </a:lnTo>
                  <a:lnTo>
                    <a:pt x="499" y="140"/>
                  </a:lnTo>
                  <a:lnTo>
                    <a:pt x="495" y="141"/>
                  </a:lnTo>
                  <a:lnTo>
                    <a:pt x="495" y="141"/>
                  </a:lnTo>
                  <a:lnTo>
                    <a:pt x="495" y="139"/>
                  </a:lnTo>
                  <a:lnTo>
                    <a:pt x="497" y="137"/>
                  </a:lnTo>
                  <a:lnTo>
                    <a:pt x="497" y="137"/>
                  </a:lnTo>
                  <a:lnTo>
                    <a:pt x="509" y="132"/>
                  </a:lnTo>
                  <a:lnTo>
                    <a:pt x="509" y="132"/>
                  </a:lnTo>
                  <a:lnTo>
                    <a:pt x="510" y="131"/>
                  </a:lnTo>
                  <a:lnTo>
                    <a:pt x="509" y="129"/>
                  </a:lnTo>
                  <a:lnTo>
                    <a:pt x="509" y="129"/>
                  </a:lnTo>
                  <a:lnTo>
                    <a:pt x="500" y="121"/>
                  </a:lnTo>
                  <a:lnTo>
                    <a:pt x="500" y="121"/>
                  </a:lnTo>
                  <a:lnTo>
                    <a:pt x="499" y="120"/>
                  </a:lnTo>
                  <a:lnTo>
                    <a:pt x="499" y="118"/>
                  </a:lnTo>
                  <a:lnTo>
                    <a:pt x="499" y="118"/>
                  </a:lnTo>
                  <a:lnTo>
                    <a:pt x="500" y="117"/>
                  </a:lnTo>
                  <a:lnTo>
                    <a:pt x="502" y="118"/>
                  </a:lnTo>
                  <a:lnTo>
                    <a:pt x="502" y="118"/>
                  </a:lnTo>
                  <a:lnTo>
                    <a:pt x="507" y="122"/>
                  </a:lnTo>
                  <a:lnTo>
                    <a:pt x="507" y="122"/>
                  </a:lnTo>
                  <a:lnTo>
                    <a:pt x="513" y="128"/>
                  </a:lnTo>
                  <a:lnTo>
                    <a:pt x="513" y="128"/>
                  </a:lnTo>
                  <a:lnTo>
                    <a:pt x="514" y="117"/>
                  </a:lnTo>
                  <a:lnTo>
                    <a:pt x="516" y="108"/>
                  </a:lnTo>
                  <a:lnTo>
                    <a:pt x="516" y="108"/>
                  </a:lnTo>
                  <a:lnTo>
                    <a:pt x="518" y="110"/>
                  </a:lnTo>
                  <a:lnTo>
                    <a:pt x="518" y="113"/>
                  </a:lnTo>
                  <a:lnTo>
                    <a:pt x="518" y="113"/>
                  </a:lnTo>
                  <a:lnTo>
                    <a:pt x="518" y="119"/>
                  </a:lnTo>
                  <a:lnTo>
                    <a:pt x="517" y="126"/>
                  </a:lnTo>
                  <a:lnTo>
                    <a:pt x="517" y="126"/>
                  </a:lnTo>
                  <a:lnTo>
                    <a:pt x="518" y="127"/>
                  </a:lnTo>
                  <a:lnTo>
                    <a:pt x="518" y="127"/>
                  </a:lnTo>
                  <a:lnTo>
                    <a:pt x="531" y="120"/>
                  </a:lnTo>
                  <a:lnTo>
                    <a:pt x="531" y="120"/>
                  </a:lnTo>
                  <a:lnTo>
                    <a:pt x="533" y="120"/>
                  </a:lnTo>
                  <a:lnTo>
                    <a:pt x="534" y="120"/>
                  </a:lnTo>
                  <a:lnTo>
                    <a:pt x="534" y="120"/>
                  </a:lnTo>
                  <a:close/>
                  <a:moveTo>
                    <a:pt x="343" y="460"/>
                  </a:moveTo>
                  <a:lnTo>
                    <a:pt x="343" y="460"/>
                  </a:lnTo>
                  <a:lnTo>
                    <a:pt x="345" y="463"/>
                  </a:lnTo>
                  <a:lnTo>
                    <a:pt x="347" y="466"/>
                  </a:lnTo>
                  <a:lnTo>
                    <a:pt x="350" y="468"/>
                  </a:lnTo>
                  <a:lnTo>
                    <a:pt x="354" y="468"/>
                  </a:lnTo>
                  <a:lnTo>
                    <a:pt x="354" y="468"/>
                  </a:lnTo>
                  <a:lnTo>
                    <a:pt x="357" y="469"/>
                  </a:lnTo>
                  <a:lnTo>
                    <a:pt x="359" y="471"/>
                  </a:lnTo>
                  <a:lnTo>
                    <a:pt x="359" y="471"/>
                  </a:lnTo>
                  <a:lnTo>
                    <a:pt x="361" y="474"/>
                  </a:lnTo>
                  <a:lnTo>
                    <a:pt x="364" y="476"/>
                  </a:lnTo>
                  <a:lnTo>
                    <a:pt x="367" y="477"/>
                  </a:lnTo>
                  <a:lnTo>
                    <a:pt x="371" y="478"/>
                  </a:lnTo>
                  <a:lnTo>
                    <a:pt x="371" y="478"/>
                  </a:lnTo>
                  <a:lnTo>
                    <a:pt x="374" y="477"/>
                  </a:lnTo>
                  <a:lnTo>
                    <a:pt x="377" y="476"/>
                  </a:lnTo>
                  <a:lnTo>
                    <a:pt x="380" y="474"/>
                  </a:lnTo>
                  <a:lnTo>
                    <a:pt x="382" y="471"/>
                  </a:lnTo>
                  <a:lnTo>
                    <a:pt x="382" y="471"/>
                  </a:lnTo>
                  <a:lnTo>
                    <a:pt x="383" y="468"/>
                  </a:lnTo>
                  <a:lnTo>
                    <a:pt x="385" y="468"/>
                  </a:lnTo>
                  <a:lnTo>
                    <a:pt x="386" y="467"/>
                  </a:lnTo>
                  <a:lnTo>
                    <a:pt x="386" y="467"/>
                  </a:lnTo>
                  <a:lnTo>
                    <a:pt x="389" y="467"/>
                  </a:lnTo>
                  <a:lnTo>
                    <a:pt x="392" y="466"/>
                  </a:lnTo>
                  <a:lnTo>
                    <a:pt x="392" y="466"/>
                  </a:lnTo>
                  <a:lnTo>
                    <a:pt x="396" y="463"/>
                  </a:lnTo>
                  <a:lnTo>
                    <a:pt x="399" y="458"/>
                  </a:lnTo>
                  <a:lnTo>
                    <a:pt x="399" y="458"/>
                  </a:lnTo>
                  <a:lnTo>
                    <a:pt x="400" y="456"/>
                  </a:lnTo>
                  <a:lnTo>
                    <a:pt x="399" y="453"/>
                  </a:lnTo>
                  <a:lnTo>
                    <a:pt x="399" y="453"/>
                  </a:lnTo>
                  <a:lnTo>
                    <a:pt x="397" y="448"/>
                  </a:lnTo>
                  <a:lnTo>
                    <a:pt x="397" y="448"/>
                  </a:lnTo>
                  <a:lnTo>
                    <a:pt x="396" y="444"/>
                  </a:lnTo>
                  <a:lnTo>
                    <a:pt x="396" y="444"/>
                  </a:lnTo>
                  <a:lnTo>
                    <a:pt x="397" y="438"/>
                  </a:lnTo>
                  <a:lnTo>
                    <a:pt x="397" y="438"/>
                  </a:lnTo>
                  <a:lnTo>
                    <a:pt x="397" y="435"/>
                  </a:lnTo>
                  <a:lnTo>
                    <a:pt x="396" y="432"/>
                  </a:lnTo>
                  <a:lnTo>
                    <a:pt x="394" y="429"/>
                  </a:lnTo>
                  <a:lnTo>
                    <a:pt x="391" y="427"/>
                  </a:lnTo>
                  <a:lnTo>
                    <a:pt x="391" y="427"/>
                  </a:lnTo>
                  <a:lnTo>
                    <a:pt x="386" y="425"/>
                  </a:lnTo>
                  <a:lnTo>
                    <a:pt x="386" y="425"/>
                  </a:lnTo>
                  <a:lnTo>
                    <a:pt x="384" y="424"/>
                  </a:lnTo>
                  <a:lnTo>
                    <a:pt x="383" y="422"/>
                  </a:lnTo>
                  <a:lnTo>
                    <a:pt x="383" y="422"/>
                  </a:lnTo>
                  <a:lnTo>
                    <a:pt x="381" y="418"/>
                  </a:lnTo>
                  <a:lnTo>
                    <a:pt x="379" y="415"/>
                  </a:lnTo>
                  <a:lnTo>
                    <a:pt x="379" y="415"/>
                  </a:lnTo>
                  <a:lnTo>
                    <a:pt x="377" y="413"/>
                  </a:lnTo>
                  <a:lnTo>
                    <a:pt x="375" y="411"/>
                  </a:lnTo>
                  <a:lnTo>
                    <a:pt x="372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66" y="411"/>
                  </a:lnTo>
                  <a:lnTo>
                    <a:pt x="362" y="413"/>
                  </a:lnTo>
                  <a:lnTo>
                    <a:pt x="359" y="416"/>
                  </a:lnTo>
                  <a:lnTo>
                    <a:pt x="358" y="420"/>
                  </a:lnTo>
                  <a:lnTo>
                    <a:pt x="358" y="420"/>
                  </a:lnTo>
                  <a:lnTo>
                    <a:pt x="357" y="422"/>
                  </a:lnTo>
                  <a:lnTo>
                    <a:pt x="355" y="424"/>
                  </a:lnTo>
                  <a:lnTo>
                    <a:pt x="351" y="427"/>
                  </a:lnTo>
                  <a:lnTo>
                    <a:pt x="351" y="427"/>
                  </a:lnTo>
                  <a:lnTo>
                    <a:pt x="350" y="428"/>
                  </a:lnTo>
                  <a:lnTo>
                    <a:pt x="350" y="428"/>
                  </a:lnTo>
                  <a:lnTo>
                    <a:pt x="346" y="432"/>
                  </a:lnTo>
                  <a:lnTo>
                    <a:pt x="344" y="436"/>
                  </a:lnTo>
                  <a:lnTo>
                    <a:pt x="343" y="441"/>
                  </a:lnTo>
                  <a:lnTo>
                    <a:pt x="345" y="446"/>
                  </a:lnTo>
                  <a:lnTo>
                    <a:pt x="345" y="446"/>
                  </a:lnTo>
                  <a:lnTo>
                    <a:pt x="346" y="449"/>
                  </a:lnTo>
                  <a:lnTo>
                    <a:pt x="345" y="451"/>
                  </a:lnTo>
                  <a:lnTo>
                    <a:pt x="345" y="451"/>
                  </a:lnTo>
                  <a:lnTo>
                    <a:pt x="343" y="455"/>
                  </a:lnTo>
                  <a:lnTo>
                    <a:pt x="343" y="460"/>
                  </a:lnTo>
                  <a:lnTo>
                    <a:pt x="343" y="460"/>
                  </a:lnTo>
                  <a:close/>
                  <a:moveTo>
                    <a:pt x="352" y="431"/>
                  </a:moveTo>
                  <a:lnTo>
                    <a:pt x="352" y="431"/>
                  </a:lnTo>
                  <a:lnTo>
                    <a:pt x="355" y="430"/>
                  </a:lnTo>
                  <a:lnTo>
                    <a:pt x="358" y="429"/>
                  </a:lnTo>
                  <a:lnTo>
                    <a:pt x="358" y="429"/>
                  </a:lnTo>
                  <a:lnTo>
                    <a:pt x="360" y="428"/>
                  </a:lnTo>
                  <a:lnTo>
                    <a:pt x="360" y="428"/>
                  </a:lnTo>
                  <a:lnTo>
                    <a:pt x="361" y="425"/>
                  </a:lnTo>
                  <a:lnTo>
                    <a:pt x="361" y="425"/>
                  </a:lnTo>
                  <a:lnTo>
                    <a:pt x="361" y="423"/>
                  </a:lnTo>
                  <a:lnTo>
                    <a:pt x="361" y="420"/>
                  </a:lnTo>
                  <a:lnTo>
                    <a:pt x="364" y="417"/>
                  </a:lnTo>
                  <a:lnTo>
                    <a:pt x="368" y="415"/>
                  </a:lnTo>
                  <a:lnTo>
                    <a:pt x="373" y="415"/>
                  </a:lnTo>
                  <a:lnTo>
                    <a:pt x="373" y="415"/>
                  </a:lnTo>
                  <a:lnTo>
                    <a:pt x="375" y="417"/>
                  </a:lnTo>
                  <a:lnTo>
                    <a:pt x="377" y="419"/>
                  </a:lnTo>
                  <a:lnTo>
                    <a:pt x="377" y="419"/>
                  </a:lnTo>
                  <a:lnTo>
                    <a:pt x="381" y="428"/>
                  </a:lnTo>
                  <a:lnTo>
                    <a:pt x="381" y="428"/>
                  </a:lnTo>
                  <a:lnTo>
                    <a:pt x="382" y="430"/>
                  </a:lnTo>
                  <a:lnTo>
                    <a:pt x="384" y="430"/>
                  </a:lnTo>
                  <a:lnTo>
                    <a:pt x="384" y="430"/>
                  </a:lnTo>
                  <a:lnTo>
                    <a:pt x="387" y="430"/>
                  </a:lnTo>
                  <a:lnTo>
                    <a:pt x="389" y="431"/>
                  </a:lnTo>
                  <a:lnTo>
                    <a:pt x="391" y="432"/>
                  </a:lnTo>
                  <a:lnTo>
                    <a:pt x="392" y="435"/>
                  </a:lnTo>
                  <a:lnTo>
                    <a:pt x="392" y="435"/>
                  </a:lnTo>
                  <a:lnTo>
                    <a:pt x="393" y="438"/>
                  </a:lnTo>
                  <a:lnTo>
                    <a:pt x="393" y="440"/>
                  </a:lnTo>
                  <a:lnTo>
                    <a:pt x="392" y="443"/>
                  </a:lnTo>
                  <a:lnTo>
                    <a:pt x="390" y="445"/>
                  </a:lnTo>
                  <a:lnTo>
                    <a:pt x="390" y="445"/>
                  </a:lnTo>
                  <a:lnTo>
                    <a:pt x="389" y="447"/>
                  </a:lnTo>
                  <a:lnTo>
                    <a:pt x="389" y="448"/>
                  </a:lnTo>
                  <a:lnTo>
                    <a:pt x="389" y="448"/>
                  </a:lnTo>
                  <a:lnTo>
                    <a:pt x="390" y="449"/>
                  </a:lnTo>
                  <a:lnTo>
                    <a:pt x="392" y="450"/>
                  </a:lnTo>
                  <a:lnTo>
                    <a:pt x="392" y="450"/>
                  </a:lnTo>
                  <a:lnTo>
                    <a:pt x="393" y="451"/>
                  </a:lnTo>
                  <a:lnTo>
                    <a:pt x="395" y="453"/>
                  </a:lnTo>
                  <a:lnTo>
                    <a:pt x="395" y="455"/>
                  </a:lnTo>
                  <a:lnTo>
                    <a:pt x="395" y="457"/>
                  </a:lnTo>
                  <a:lnTo>
                    <a:pt x="395" y="457"/>
                  </a:lnTo>
                  <a:lnTo>
                    <a:pt x="393" y="460"/>
                  </a:lnTo>
                  <a:lnTo>
                    <a:pt x="391" y="462"/>
                  </a:lnTo>
                  <a:lnTo>
                    <a:pt x="388" y="463"/>
                  </a:lnTo>
                  <a:lnTo>
                    <a:pt x="385" y="464"/>
                  </a:lnTo>
                  <a:lnTo>
                    <a:pt x="385" y="464"/>
                  </a:lnTo>
                  <a:lnTo>
                    <a:pt x="383" y="464"/>
                  </a:lnTo>
                  <a:lnTo>
                    <a:pt x="382" y="465"/>
                  </a:lnTo>
                  <a:lnTo>
                    <a:pt x="379" y="467"/>
                  </a:lnTo>
                  <a:lnTo>
                    <a:pt x="379" y="467"/>
                  </a:lnTo>
                  <a:lnTo>
                    <a:pt x="377" y="470"/>
                  </a:lnTo>
                  <a:lnTo>
                    <a:pt x="374" y="473"/>
                  </a:lnTo>
                  <a:lnTo>
                    <a:pt x="374" y="473"/>
                  </a:lnTo>
                  <a:lnTo>
                    <a:pt x="371" y="474"/>
                  </a:lnTo>
                  <a:lnTo>
                    <a:pt x="367" y="473"/>
                  </a:lnTo>
                  <a:lnTo>
                    <a:pt x="364" y="471"/>
                  </a:lnTo>
                  <a:lnTo>
                    <a:pt x="363" y="468"/>
                  </a:lnTo>
                  <a:lnTo>
                    <a:pt x="363" y="468"/>
                  </a:lnTo>
                  <a:lnTo>
                    <a:pt x="362" y="465"/>
                  </a:lnTo>
                  <a:lnTo>
                    <a:pt x="362" y="464"/>
                  </a:lnTo>
                  <a:lnTo>
                    <a:pt x="360" y="464"/>
                  </a:lnTo>
                  <a:lnTo>
                    <a:pt x="360" y="464"/>
                  </a:lnTo>
                  <a:lnTo>
                    <a:pt x="357" y="464"/>
                  </a:lnTo>
                  <a:lnTo>
                    <a:pt x="357" y="464"/>
                  </a:lnTo>
                  <a:lnTo>
                    <a:pt x="353" y="464"/>
                  </a:lnTo>
                  <a:lnTo>
                    <a:pt x="350" y="463"/>
                  </a:lnTo>
                  <a:lnTo>
                    <a:pt x="348" y="461"/>
                  </a:lnTo>
                  <a:lnTo>
                    <a:pt x="347" y="457"/>
                  </a:lnTo>
                  <a:lnTo>
                    <a:pt x="347" y="457"/>
                  </a:lnTo>
                  <a:lnTo>
                    <a:pt x="348" y="453"/>
                  </a:lnTo>
                  <a:lnTo>
                    <a:pt x="350" y="451"/>
                  </a:lnTo>
                  <a:lnTo>
                    <a:pt x="350" y="451"/>
                  </a:lnTo>
                  <a:lnTo>
                    <a:pt x="351" y="449"/>
                  </a:lnTo>
                  <a:lnTo>
                    <a:pt x="351" y="448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49" y="445"/>
                  </a:lnTo>
                  <a:lnTo>
                    <a:pt x="348" y="443"/>
                  </a:lnTo>
                  <a:lnTo>
                    <a:pt x="348" y="438"/>
                  </a:lnTo>
                  <a:lnTo>
                    <a:pt x="349" y="434"/>
                  </a:lnTo>
                  <a:lnTo>
                    <a:pt x="352" y="431"/>
                  </a:lnTo>
                  <a:lnTo>
                    <a:pt x="352" y="431"/>
                  </a:lnTo>
                  <a:close/>
                  <a:moveTo>
                    <a:pt x="300" y="271"/>
                  </a:moveTo>
                  <a:lnTo>
                    <a:pt x="300" y="271"/>
                  </a:lnTo>
                  <a:lnTo>
                    <a:pt x="303" y="270"/>
                  </a:lnTo>
                  <a:lnTo>
                    <a:pt x="303" y="270"/>
                  </a:lnTo>
                  <a:lnTo>
                    <a:pt x="309" y="269"/>
                  </a:lnTo>
                  <a:lnTo>
                    <a:pt x="309" y="269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7" y="268"/>
                  </a:lnTo>
                  <a:lnTo>
                    <a:pt x="318" y="267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09" y="257"/>
                  </a:lnTo>
                  <a:lnTo>
                    <a:pt x="309" y="257"/>
                  </a:lnTo>
                  <a:lnTo>
                    <a:pt x="308" y="256"/>
                  </a:lnTo>
                  <a:lnTo>
                    <a:pt x="310" y="254"/>
                  </a:lnTo>
                  <a:lnTo>
                    <a:pt x="310" y="254"/>
                  </a:lnTo>
                  <a:lnTo>
                    <a:pt x="313" y="256"/>
                  </a:lnTo>
                  <a:lnTo>
                    <a:pt x="316" y="259"/>
                  </a:lnTo>
                  <a:lnTo>
                    <a:pt x="321" y="265"/>
                  </a:lnTo>
                  <a:lnTo>
                    <a:pt x="321" y="265"/>
                  </a:lnTo>
                  <a:lnTo>
                    <a:pt x="322" y="263"/>
                  </a:lnTo>
                  <a:lnTo>
                    <a:pt x="322" y="263"/>
                  </a:lnTo>
                  <a:lnTo>
                    <a:pt x="325" y="253"/>
                  </a:lnTo>
                  <a:lnTo>
                    <a:pt x="325" y="253"/>
                  </a:lnTo>
                  <a:lnTo>
                    <a:pt x="327" y="251"/>
                  </a:lnTo>
                  <a:lnTo>
                    <a:pt x="327" y="251"/>
                  </a:lnTo>
                  <a:lnTo>
                    <a:pt x="328" y="252"/>
                  </a:lnTo>
                  <a:lnTo>
                    <a:pt x="329" y="253"/>
                  </a:lnTo>
                  <a:lnTo>
                    <a:pt x="329" y="253"/>
                  </a:lnTo>
                  <a:lnTo>
                    <a:pt x="325" y="263"/>
                  </a:lnTo>
                  <a:lnTo>
                    <a:pt x="325" y="263"/>
                  </a:lnTo>
                  <a:lnTo>
                    <a:pt x="325" y="267"/>
                  </a:lnTo>
                  <a:lnTo>
                    <a:pt x="325" y="267"/>
                  </a:lnTo>
                  <a:lnTo>
                    <a:pt x="329" y="267"/>
                  </a:lnTo>
                  <a:lnTo>
                    <a:pt x="329" y="267"/>
                  </a:lnTo>
                  <a:lnTo>
                    <a:pt x="330" y="266"/>
                  </a:lnTo>
                  <a:lnTo>
                    <a:pt x="330" y="266"/>
                  </a:lnTo>
                  <a:lnTo>
                    <a:pt x="333" y="267"/>
                  </a:lnTo>
                  <a:lnTo>
                    <a:pt x="333" y="267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26" y="271"/>
                  </a:lnTo>
                  <a:lnTo>
                    <a:pt x="326" y="271"/>
                  </a:lnTo>
                  <a:lnTo>
                    <a:pt x="330" y="276"/>
                  </a:lnTo>
                  <a:lnTo>
                    <a:pt x="330" y="276"/>
                  </a:lnTo>
                  <a:lnTo>
                    <a:pt x="331" y="277"/>
                  </a:lnTo>
                  <a:lnTo>
                    <a:pt x="331" y="277"/>
                  </a:lnTo>
                  <a:lnTo>
                    <a:pt x="331" y="280"/>
                  </a:lnTo>
                  <a:lnTo>
                    <a:pt x="331" y="280"/>
                  </a:lnTo>
                  <a:lnTo>
                    <a:pt x="329" y="279"/>
                  </a:lnTo>
                  <a:lnTo>
                    <a:pt x="329" y="279"/>
                  </a:lnTo>
                  <a:lnTo>
                    <a:pt x="326" y="277"/>
                  </a:lnTo>
                  <a:lnTo>
                    <a:pt x="326" y="277"/>
                  </a:lnTo>
                  <a:lnTo>
                    <a:pt x="323" y="272"/>
                  </a:lnTo>
                  <a:lnTo>
                    <a:pt x="323" y="272"/>
                  </a:lnTo>
                  <a:lnTo>
                    <a:pt x="321" y="275"/>
                  </a:lnTo>
                  <a:lnTo>
                    <a:pt x="321" y="275"/>
                  </a:lnTo>
                  <a:lnTo>
                    <a:pt x="318" y="280"/>
                  </a:lnTo>
                  <a:lnTo>
                    <a:pt x="317" y="283"/>
                  </a:lnTo>
                  <a:lnTo>
                    <a:pt x="317" y="285"/>
                  </a:lnTo>
                  <a:lnTo>
                    <a:pt x="317" y="285"/>
                  </a:lnTo>
                  <a:lnTo>
                    <a:pt x="315" y="286"/>
                  </a:lnTo>
                  <a:lnTo>
                    <a:pt x="315" y="286"/>
                  </a:lnTo>
                  <a:lnTo>
                    <a:pt x="314" y="285"/>
                  </a:lnTo>
                  <a:lnTo>
                    <a:pt x="313" y="283"/>
                  </a:lnTo>
                  <a:lnTo>
                    <a:pt x="313" y="283"/>
                  </a:lnTo>
                  <a:lnTo>
                    <a:pt x="317" y="275"/>
                  </a:lnTo>
                  <a:lnTo>
                    <a:pt x="317" y="275"/>
                  </a:lnTo>
                  <a:lnTo>
                    <a:pt x="318" y="272"/>
                  </a:lnTo>
                  <a:lnTo>
                    <a:pt x="318" y="272"/>
                  </a:lnTo>
                  <a:lnTo>
                    <a:pt x="306" y="273"/>
                  </a:lnTo>
                  <a:lnTo>
                    <a:pt x="306" y="273"/>
                  </a:lnTo>
                  <a:lnTo>
                    <a:pt x="304" y="273"/>
                  </a:lnTo>
                  <a:lnTo>
                    <a:pt x="303" y="273"/>
                  </a:lnTo>
                  <a:lnTo>
                    <a:pt x="300" y="271"/>
                  </a:lnTo>
                  <a:lnTo>
                    <a:pt x="300" y="271"/>
                  </a:lnTo>
                  <a:close/>
                  <a:moveTo>
                    <a:pt x="599" y="167"/>
                  </a:moveTo>
                  <a:lnTo>
                    <a:pt x="599" y="167"/>
                  </a:lnTo>
                  <a:lnTo>
                    <a:pt x="601" y="168"/>
                  </a:lnTo>
                  <a:lnTo>
                    <a:pt x="602" y="169"/>
                  </a:lnTo>
                  <a:lnTo>
                    <a:pt x="602" y="169"/>
                  </a:lnTo>
                  <a:lnTo>
                    <a:pt x="599" y="170"/>
                  </a:lnTo>
                  <a:lnTo>
                    <a:pt x="596" y="170"/>
                  </a:lnTo>
                  <a:lnTo>
                    <a:pt x="589" y="170"/>
                  </a:lnTo>
                  <a:lnTo>
                    <a:pt x="589" y="170"/>
                  </a:lnTo>
                  <a:lnTo>
                    <a:pt x="589" y="172"/>
                  </a:lnTo>
                  <a:lnTo>
                    <a:pt x="590" y="174"/>
                  </a:lnTo>
                  <a:lnTo>
                    <a:pt x="590" y="175"/>
                  </a:lnTo>
                  <a:lnTo>
                    <a:pt x="587" y="177"/>
                  </a:lnTo>
                  <a:lnTo>
                    <a:pt x="587" y="177"/>
                  </a:lnTo>
                  <a:lnTo>
                    <a:pt x="585" y="173"/>
                  </a:lnTo>
                  <a:lnTo>
                    <a:pt x="585" y="173"/>
                  </a:lnTo>
                  <a:lnTo>
                    <a:pt x="584" y="171"/>
                  </a:lnTo>
                  <a:lnTo>
                    <a:pt x="582" y="172"/>
                  </a:lnTo>
                  <a:lnTo>
                    <a:pt x="582" y="172"/>
                  </a:lnTo>
                  <a:lnTo>
                    <a:pt x="579" y="176"/>
                  </a:lnTo>
                  <a:lnTo>
                    <a:pt x="579" y="176"/>
                  </a:lnTo>
                  <a:lnTo>
                    <a:pt x="577" y="174"/>
                  </a:lnTo>
                  <a:lnTo>
                    <a:pt x="578" y="172"/>
                  </a:lnTo>
                  <a:lnTo>
                    <a:pt x="578" y="172"/>
                  </a:lnTo>
                  <a:lnTo>
                    <a:pt x="579" y="172"/>
                  </a:lnTo>
                  <a:lnTo>
                    <a:pt x="579" y="172"/>
                  </a:lnTo>
                  <a:lnTo>
                    <a:pt x="580" y="170"/>
                  </a:lnTo>
                  <a:lnTo>
                    <a:pt x="580" y="170"/>
                  </a:lnTo>
                  <a:lnTo>
                    <a:pt x="578" y="169"/>
                  </a:lnTo>
                  <a:lnTo>
                    <a:pt x="578" y="169"/>
                  </a:lnTo>
                  <a:lnTo>
                    <a:pt x="568" y="168"/>
                  </a:lnTo>
                  <a:lnTo>
                    <a:pt x="568" y="168"/>
                  </a:lnTo>
                  <a:lnTo>
                    <a:pt x="566" y="167"/>
                  </a:lnTo>
                  <a:lnTo>
                    <a:pt x="566" y="167"/>
                  </a:lnTo>
                  <a:lnTo>
                    <a:pt x="565" y="165"/>
                  </a:lnTo>
                  <a:lnTo>
                    <a:pt x="565" y="165"/>
                  </a:lnTo>
                  <a:lnTo>
                    <a:pt x="566" y="164"/>
                  </a:lnTo>
                  <a:lnTo>
                    <a:pt x="567" y="163"/>
                  </a:lnTo>
                  <a:lnTo>
                    <a:pt x="567" y="163"/>
                  </a:lnTo>
                  <a:lnTo>
                    <a:pt x="582" y="165"/>
                  </a:lnTo>
                  <a:lnTo>
                    <a:pt x="582" y="165"/>
                  </a:lnTo>
                  <a:lnTo>
                    <a:pt x="580" y="157"/>
                  </a:lnTo>
                  <a:lnTo>
                    <a:pt x="580" y="157"/>
                  </a:lnTo>
                  <a:lnTo>
                    <a:pt x="577" y="152"/>
                  </a:lnTo>
                  <a:lnTo>
                    <a:pt x="577" y="152"/>
                  </a:lnTo>
                  <a:lnTo>
                    <a:pt x="577" y="151"/>
                  </a:lnTo>
                  <a:lnTo>
                    <a:pt x="578" y="150"/>
                  </a:lnTo>
                  <a:lnTo>
                    <a:pt x="578" y="150"/>
                  </a:lnTo>
                  <a:lnTo>
                    <a:pt x="579" y="150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84" y="160"/>
                  </a:lnTo>
                  <a:lnTo>
                    <a:pt x="584" y="160"/>
                  </a:lnTo>
                  <a:lnTo>
                    <a:pt x="585" y="161"/>
                  </a:lnTo>
                  <a:lnTo>
                    <a:pt x="587" y="160"/>
                  </a:lnTo>
                  <a:lnTo>
                    <a:pt x="587" y="160"/>
                  </a:lnTo>
                  <a:lnTo>
                    <a:pt x="591" y="153"/>
                  </a:lnTo>
                  <a:lnTo>
                    <a:pt x="591" y="153"/>
                  </a:lnTo>
                  <a:lnTo>
                    <a:pt x="592" y="152"/>
                  </a:lnTo>
                  <a:lnTo>
                    <a:pt x="592" y="152"/>
                  </a:lnTo>
                  <a:lnTo>
                    <a:pt x="593" y="151"/>
                  </a:lnTo>
                  <a:lnTo>
                    <a:pt x="594" y="151"/>
                  </a:lnTo>
                  <a:lnTo>
                    <a:pt x="595" y="151"/>
                  </a:lnTo>
                  <a:lnTo>
                    <a:pt x="595" y="151"/>
                  </a:lnTo>
                  <a:lnTo>
                    <a:pt x="595" y="152"/>
                  </a:lnTo>
                  <a:lnTo>
                    <a:pt x="595" y="154"/>
                  </a:lnTo>
                  <a:lnTo>
                    <a:pt x="595" y="154"/>
                  </a:lnTo>
                  <a:lnTo>
                    <a:pt x="590" y="162"/>
                  </a:lnTo>
                  <a:lnTo>
                    <a:pt x="590" y="162"/>
                  </a:lnTo>
                  <a:lnTo>
                    <a:pt x="587" y="165"/>
                  </a:lnTo>
                  <a:lnTo>
                    <a:pt x="587" y="165"/>
                  </a:lnTo>
                  <a:lnTo>
                    <a:pt x="599" y="167"/>
                  </a:lnTo>
                  <a:lnTo>
                    <a:pt x="599" y="167"/>
                  </a:lnTo>
                  <a:close/>
                  <a:moveTo>
                    <a:pt x="351" y="784"/>
                  </a:moveTo>
                  <a:lnTo>
                    <a:pt x="351" y="784"/>
                  </a:lnTo>
                  <a:lnTo>
                    <a:pt x="345" y="786"/>
                  </a:lnTo>
                  <a:lnTo>
                    <a:pt x="345" y="786"/>
                  </a:lnTo>
                  <a:lnTo>
                    <a:pt x="342" y="787"/>
                  </a:lnTo>
                  <a:lnTo>
                    <a:pt x="342" y="787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46" y="797"/>
                  </a:lnTo>
                  <a:lnTo>
                    <a:pt x="345" y="797"/>
                  </a:lnTo>
                  <a:lnTo>
                    <a:pt x="343" y="795"/>
                  </a:lnTo>
                  <a:lnTo>
                    <a:pt x="343" y="795"/>
                  </a:lnTo>
                  <a:lnTo>
                    <a:pt x="342" y="793"/>
                  </a:lnTo>
                  <a:lnTo>
                    <a:pt x="342" y="793"/>
                  </a:lnTo>
                  <a:lnTo>
                    <a:pt x="340" y="791"/>
                  </a:lnTo>
                  <a:lnTo>
                    <a:pt x="340" y="791"/>
                  </a:lnTo>
                  <a:lnTo>
                    <a:pt x="339" y="794"/>
                  </a:lnTo>
                  <a:lnTo>
                    <a:pt x="339" y="794"/>
                  </a:lnTo>
                  <a:lnTo>
                    <a:pt x="337" y="799"/>
                  </a:lnTo>
                  <a:lnTo>
                    <a:pt x="337" y="799"/>
                  </a:lnTo>
                  <a:lnTo>
                    <a:pt x="336" y="799"/>
                  </a:lnTo>
                  <a:lnTo>
                    <a:pt x="335" y="800"/>
                  </a:lnTo>
                  <a:lnTo>
                    <a:pt x="335" y="800"/>
                  </a:lnTo>
                  <a:lnTo>
                    <a:pt x="334" y="797"/>
                  </a:lnTo>
                  <a:lnTo>
                    <a:pt x="334" y="797"/>
                  </a:lnTo>
                  <a:lnTo>
                    <a:pt x="336" y="790"/>
                  </a:lnTo>
                  <a:lnTo>
                    <a:pt x="336" y="790"/>
                  </a:lnTo>
                  <a:lnTo>
                    <a:pt x="335" y="789"/>
                  </a:lnTo>
                  <a:lnTo>
                    <a:pt x="335" y="789"/>
                  </a:lnTo>
                  <a:lnTo>
                    <a:pt x="328" y="792"/>
                  </a:lnTo>
                  <a:lnTo>
                    <a:pt x="328" y="792"/>
                  </a:lnTo>
                  <a:lnTo>
                    <a:pt x="327" y="792"/>
                  </a:lnTo>
                  <a:lnTo>
                    <a:pt x="327" y="792"/>
                  </a:lnTo>
                  <a:lnTo>
                    <a:pt x="324" y="791"/>
                  </a:lnTo>
                  <a:lnTo>
                    <a:pt x="324" y="791"/>
                  </a:lnTo>
                  <a:lnTo>
                    <a:pt x="325" y="789"/>
                  </a:lnTo>
                  <a:lnTo>
                    <a:pt x="325" y="789"/>
                  </a:lnTo>
                  <a:lnTo>
                    <a:pt x="332" y="787"/>
                  </a:lnTo>
                  <a:lnTo>
                    <a:pt x="332" y="787"/>
                  </a:lnTo>
                  <a:lnTo>
                    <a:pt x="336" y="785"/>
                  </a:lnTo>
                  <a:lnTo>
                    <a:pt x="336" y="785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0" y="775"/>
                  </a:lnTo>
                  <a:lnTo>
                    <a:pt x="330" y="775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36" y="781"/>
                  </a:lnTo>
                  <a:lnTo>
                    <a:pt x="336" y="781"/>
                  </a:lnTo>
                  <a:lnTo>
                    <a:pt x="338" y="782"/>
                  </a:lnTo>
                  <a:lnTo>
                    <a:pt x="338" y="782"/>
                  </a:lnTo>
                  <a:lnTo>
                    <a:pt x="339" y="780"/>
                  </a:lnTo>
                  <a:lnTo>
                    <a:pt x="339" y="780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2" y="774"/>
                  </a:lnTo>
                  <a:lnTo>
                    <a:pt x="343" y="773"/>
                  </a:lnTo>
                  <a:lnTo>
                    <a:pt x="343" y="773"/>
                  </a:lnTo>
                  <a:lnTo>
                    <a:pt x="344" y="775"/>
                  </a:lnTo>
                  <a:lnTo>
                    <a:pt x="344" y="775"/>
                  </a:lnTo>
                  <a:lnTo>
                    <a:pt x="343" y="779"/>
                  </a:lnTo>
                  <a:lnTo>
                    <a:pt x="343" y="779"/>
                  </a:lnTo>
                  <a:lnTo>
                    <a:pt x="343" y="782"/>
                  </a:lnTo>
                  <a:lnTo>
                    <a:pt x="343" y="782"/>
                  </a:lnTo>
                  <a:lnTo>
                    <a:pt x="346" y="782"/>
                  </a:lnTo>
                  <a:lnTo>
                    <a:pt x="346" y="782"/>
                  </a:lnTo>
                  <a:lnTo>
                    <a:pt x="350" y="781"/>
                  </a:lnTo>
                  <a:lnTo>
                    <a:pt x="350" y="781"/>
                  </a:lnTo>
                  <a:lnTo>
                    <a:pt x="353" y="782"/>
                  </a:lnTo>
                  <a:lnTo>
                    <a:pt x="353" y="782"/>
                  </a:lnTo>
                  <a:lnTo>
                    <a:pt x="351" y="784"/>
                  </a:lnTo>
                  <a:lnTo>
                    <a:pt x="351" y="784"/>
                  </a:lnTo>
                  <a:close/>
                  <a:moveTo>
                    <a:pt x="367" y="636"/>
                  </a:moveTo>
                  <a:lnTo>
                    <a:pt x="367" y="636"/>
                  </a:lnTo>
                  <a:lnTo>
                    <a:pt x="362" y="637"/>
                  </a:lnTo>
                  <a:lnTo>
                    <a:pt x="362" y="637"/>
                  </a:lnTo>
                  <a:lnTo>
                    <a:pt x="361" y="637"/>
                  </a:lnTo>
                  <a:lnTo>
                    <a:pt x="360" y="638"/>
                  </a:lnTo>
                  <a:lnTo>
                    <a:pt x="360" y="638"/>
                  </a:lnTo>
                  <a:lnTo>
                    <a:pt x="359" y="639"/>
                  </a:lnTo>
                  <a:lnTo>
                    <a:pt x="360" y="640"/>
                  </a:lnTo>
                  <a:lnTo>
                    <a:pt x="360" y="640"/>
                  </a:lnTo>
                  <a:lnTo>
                    <a:pt x="364" y="646"/>
                  </a:lnTo>
                  <a:lnTo>
                    <a:pt x="364" y="646"/>
                  </a:lnTo>
                  <a:lnTo>
                    <a:pt x="364" y="649"/>
                  </a:lnTo>
                  <a:lnTo>
                    <a:pt x="364" y="649"/>
                  </a:lnTo>
                  <a:lnTo>
                    <a:pt x="361" y="648"/>
                  </a:lnTo>
                  <a:lnTo>
                    <a:pt x="361" y="648"/>
                  </a:lnTo>
                  <a:lnTo>
                    <a:pt x="357" y="642"/>
                  </a:lnTo>
                  <a:lnTo>
                    <a:pt x="357" y="642"/>
                  </a:lnTo>
                  <a:lnTo>
                    <a:pt x="354" y="639"/>
                  </a:lnTo>
                  <a:lnTo>
                    <a:pt x="354" y="639"/>
                  </a:lnTo>
                  <a:lnTo>
                    <a:pt x="351" y="646"/>
                  </a:lnTo>
                  <a:lnTo>
                    <a:pt x="351" y="646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49" y="649"/>
                  </a:lnTo>
                  <a:lnTo>
                    <a:pt x="349" y="650"/>
                  </a:lnTo>
                  <a:lnTo>
                    <a:pt x="348" y="649"/>
                  </a:lnTo>
                  <a:lnTo>
                    <a:pt x="348" y="649"/>
                  </a:lnTo>
                  <a:lnTo>
                    <a:pt x="346" y="648"/>
                  </a:lnTo>
                  <a:lnTo>
                    <a:pt x="347" y="646"/>
                  </a:lnTo>
                  <a:lnTo>
                    <a:pt x="347" y="646"/>
                  </a:lnTo>
                  <a:lnTo>
                    <a:pt x="350" y="640"/>
                  </a:lnTo>
                  <a:lnTo>
                    <a:pt x="350" y="640"/>
                  </a:lnTo>
                  <a:lnTo>
                    <a:pt x="350" y="638"/>
                  </a:lnTo>
                  <a:lnTo>
                    <a:pt x="349" y="638"/>
                  </a:lnTo>
                  <a:lnTo>
                    <a:pt x="349" y="638"/>
                  </a:lnTo>
                  <a:lnTo>
                    <a:pt x="342" y="638"/>
                  </a:lnTo>
                  <a:lnTo>
                    <a:pt x="342" y="638"/>
                  </a:lnTo>
                  <a:lnTo>
                    <a:pt x="339" y="638"/>
                  </a:lnTo>
                  <a:lnTo>
                    <a:pt x="339" y="638"/>
                  </a:lnTo>
                  <a:lnTo>
                    <a:pt x="340" y="636"/>
                  </a:lnTo>
                  <a:lnTo>
                    <a:pt x="341" y="635"/>
                  </a:lnTo>
                  <a:lnTo>
                    <a:pt x="344" y="634"/>
                  </a:lnTo>
                  <a:lnTo>
                    <a:pt x="347" y="634"/>
                  </a:lnTo>
                  <a:lnTo>
                    <a:pt x="350" y="633"/>
                  </a:lnTo>
                  <a:lnTo>
                    <a:pt x="350" y="633"/>
                  </a:lnTo>
                  <a:lnTo>
                    <a:pt x="346" y="627"/>
                  </a:lnTo>
                  <a:lnTo>
                    <a:pt x="346" y="627"/>
                  </a:lnTo>
                  <a:lnTo>
                    <a:pt x="345" y="626"/>
                  </a:lnTo>
                  <a:lnTo>
                    <a:pt x="345" y="626"/>
                  </a:lnTo>
                  <a:lnTo>
                    <a:pt x="345" y="623"/>
                  </a:lnTo>
                  <a:lnTo>
                    <a:pt x="345" y="623"/>
                  </a:lnTo>
                  <a:lnTo>
                    <a:pt x="348" y="624"/>
                  </a:lnTo>
                  <a:lnTo>
                    <a:pt x="348" y="624"/>
                  </a:lnTo>
                  <a:lnTo>
                    <a:pt x="351" y="628"/>
                  </a:lnTo>
                  <a:lnTo>
                    <a:pt x="351" y="628"/>
                  </a:lnTo>
                  <a:lnTo>
                    <a:pt x="354" y="630"/>
                  </a:lnTo>
                  <a:lnTo>
                    <a:pt x="354" y="630"/>
                  </a:lnTo>
                  <a:lnTo>
                    <a:pt x="356" y="627"/>
                  </a:lnTo>
                  <a:lnTo>
                    <a:pt x="356" y="627"/>
                  </a:lnTo>
                  <a:lnTo>
                    <a:pt x="361" y="619"/>
                  </a:lnTo>
                  <a:lnTo>
                    <a:pt x="361" y="619"/>
                  </a:lnTo>
                  <a:lnTo>
                    <a:pt x="363" y="620"/>
                  </a:lnTo>
                  <a:lnTo>
                    <a:pt x="363" y="621"/>
                  </a:lnTo>
                  <a:lnTo>
                    <a:pt x="362" y="623"/>
                  </a:lnTo>
                  <a:lnTo>
                    <a:pt x="362" y="623"/>
                  </a:lnTo>
                  <a:lnTo>
                    <a:pt x="358" y="631"/>
                  </a:lnTo>
                  <a:lnTo>
                    <a:pt x="358" y="631"/>
                  </a:lnTo>
                  <a:lnTo>
                    <a:pt x="358" y="633"/>
                  </a:lnTo>
                  <a:lnTo>
                    <a:pt x="358" y="633"/>
                  </a:lnTo>
                  <a:lnTo>
                    <a:pt x="366" y="633"/>
                  </a:lnTo>
                  <a:lnTo>
                    <a:pt x="366" y="633"/>
                  </a:lnTo>
                  <a:lnTo>
                    <a:pt x="368" y="633"/>
                  </a:lnTo>
                  <a:lnTo>
                    <a:pt x="369" y="634"/>
                  </a:lnTo>
                  <a:lnTo>
                    <a:pt x="369" y="634"/>
                  </a:lnTo>
                  <a:lnTo>
                    <a:pt x="367" y="636"/>
                  </a:lnTo>
                  <a:lnTo>
                    <a:pt x="367" y="636"/>
                  </a:lnTo>
                  <a:close/>
                  <a:moveTo>
                    <a:pt x="886" y="287"/>
                  </a:moveTo>
                  <a:lnTo>
                    <a:pt x="886" y="287"/>
                  </a:lnTo>
                  <a:lnTo>
                    <a:pt x="881" y="278"/>
                  </a:lnTo>
                  <a:lnTo>
                    <a:pt x="878" y="274"/>
                  </a:lnTo>
                  <a:lnTo>
                    <a:pt x="875" y="270"/>
                  </a:lnTo>
                  <a:lnTo>
                    <a:pt x="875" y="270"/>
                  </a:lnTo>
                  <a:lnTo>
                    <a:pt x="869" y="264"/>
                  </a:lnTo>
                  <a:lnTo>
                    <a:pt x="869" y="264"/>
                  </a:lnTo>
                  <a:lnTo>
                    <a:pt x="864" y="259"/>
                  </a:lnTo>
                  <a:lnTo>
                    <a:pt x="858" y="255"/>
                  </a:lnTo>
                  <a:lnTo>
                    <a:pt x="858" y="255"/>
                  </a:lnTo>
                  <a:lnTo>
                    <a:pt x="848" y="250"/>
                  </a:lnTo>
                  <a:lnTo>
                    <a:pt x="848" y="250"/>
                  </a:lnTo>
                  <a:lnTo>
                    <a:pt x="840" y="247"/>
                  </a:lnTo>
                  <a:lnTo>
                    <a:pt x="840" y="247"/>
                  </a:lnTo>
                  <a:lnTo>
                    <a:pt x="833" y="245"/>
                  </a:lnTo>
                  <a:lnTo>
                    <a:pt x="833" y="245"/>
                  </a:lnTo>
                  <a:lnTo>
                    <a:pt x="826" y="243"/>
                  </a:lnTo>
                  <a:lnTo>
                    <a:pt x="826" y="243"/>
                  </a:lnTo>
                  <a:lnTo>
                    <a:pt x="814" y="242"/>
                  </a:lnTo>
                  <a:lnTo>
                    <a:pt x="814" y="242"/>
                  </a:lnTo>
                  <a:lnTo>
                    <a:pt x="807" y="242"/>
                  </a:lnTo>
                  <a:lnTo>
                    <a:pt x="807" y="242"/>
                  </a:lnTo>
                  <a:lnTo>
                    <a:pt x="803" y="243"/>
                  </a:lnTo>
                  <a:lnTo>
                    <a:pt x="802" y="243"/>
                  </a:lnTo>
                  <a:lnTo>
                    <a:pt x="800" y="245"/>
                  </a:lnTo>
                  <a:lnTo>
                    <a:pt x="800" y="245"/>
                  </a:lnTo>
                  <a:lnTo>
                    <a:pt x="799" y="249"/>
                  </a:lnTo>
                  <a:lnTo>
                    <a:pt x="799" y="249"/>
                  </a:lnTo>
                  <a:lnTo>
                    <a:pt x="797" y="256"/>
                  </a:lnTo>
                  <a:lnTo>
                    <a:pt x="797" y="256"/>
                  </a:lnTo>
                  <a:lnTo>
                    <a:pt x="795" y="264"/>
                  </a:lnTo>
                  <a:lnTo>
                    <a:pt x="795" y="264"/>
                  </a:lnTo>
                  <a:lnTo>
                    <a:pt x="794" y="265"/>
                  </a:lnTo>
                  <a:lnTo>
                    <a:pt x="794" y="265"/>
                  </a:lnTo>
                  <a:lnTo>
                    <a:pt x="791" y="265"/>
                  </a:lnTo>
                  <a:lnTo>
                    <a:pt x="789" y="263"/>
                  </a:lnTo>
                  <a:lnTo>
                    <a:pt x="789" y="263"/>
                  </a:lnTo>
                  <a:lnTo>
                    <a:pt x="788" y="261"/>
                  </a:lnTo>
                  <a:lnTo>
                    <a:pt x="788" y="259"/>
                  </a:lnTo>
                  <a:lnTo>
                    <a:pt x="788" y="259"/>
                  </a:lnTo>
                  <a:lnTo>
                    <a:pt x="788" y="255"/>
                  </a:lnTo>
                  <a:lnTo>
                    <a:pt x="787" y="253"/>
                  </a:lnTo>
                  <a:lnTo>
                    <a:pt x="786" y="251"/>
                  </a:lnTo>
                  <a:lnTo>
                    <a:pt x="786" y="251"/>
                  </a:lnTo>
                  <a:lnTo>
                    <a:pt x="783" y="250"/>
                  </a:lnTo>
                  <a:lnTo>
                    <a:pt x="780" y="249"/>
                  </a:lnTo>
                  <a:lnTo>
                    <a:pt x="778" y="250"/>
                  </a:lnTo>
                  <a:lnTo>
                    <a:pt x="774" y="252"/>
                  </a:lnTo>
                  <a:lnTo>
                    <a:pt x="774" y="252"/>
                  </a:lnTo>
                  <a:lnTo>
                    <a:pt x="772" y="254"/>
                  </a:lnTo>
                  <a:lnTo>
                    <a:pt x="770" y="257"/>
                  </a:lnTo>
                  <a:lnTo>
                    <a:pt x="767" y="263"/>
                  </a:lnTo>
                  <a:lnTo>
                    <a:pt x="767" y="263"/>
                  </a:lnTo>
                  <a:lnTo>
                    <a:pt x="766" y="266"/>
                  </a:lnTo>
                  <a:lnTo>
                    <a:pt x="766" y="270"/>
                  </a:lnTo>
                  <a:lnTo>
                    <a:pt x="766" y="273"/>
                  </a:lnTo>
                  <a:lnTo>
                    <a:pt x="768" y="276"/>
                  </a:lnTo>
                  <a:lnTo>
                    <a:pt x="768" y="276"/>
                  </a:lnTo>
                  <a:lnTo>
                    <a:pt x="769" y="277"/>
                  </a:lnTo>
                  <a:lnTo>
                    <a:pt x="771" y="278"/>
                  </a:lnTo>
                  <a:lnTo>
                    <a:pt x="773" y="278"/>
                  </a:lnTo>
                  <a:lnTo>
                    <a:pt x="775" y="278"/>
                  </a:lnTo>
                  <a:lnTo>
                    <a:pt x="775" y="278"/>
                  </a:lnTo>
                  <a:lnTo>
                    <a:pt x="783" y="272"/>
                  </a:lnTo>
                  <a:lnTo>
                    <a:pt x="783" y="272"/>
                  </a:lnTo>
                  <a:lnTo>
                    <a:pt x="785" y="271"/>
                  </a:lnTo>
                  <a:lnTo>
                    <a:pt x="788" y="272"/>
                  </a:lnTo>
                  <a:lnTo>
                    <a:pt x="788" y="272"/>
                  </a:lnTo>
                  <a:lnTo>
                    <a:pt x="792" y="274"/>
                  </a:lnTo>
                  <a:lnTo>
                    <a:pt x="792" y="274"/>
                  </a:lnTo>
                  <a:lnTo>
                    <a:pt x="793" y="275"/>
                  </a:lnTo>
                  <a:lnTo>
                    <a:pt x="793" y="276"/>
                  </a:lnTo>
                  <a:lnTo>
                    <a:pt x="793" y="276"/>
                  </a:lnTo>
                  <a:lnTo>
                    <a:pt x="791" y="283"/>
                  </a:lnTo>
                  <a:lnTo>
                    <a:pt x="790" y="290"/>
                  </a:lnTo>
                  <a:lnTo>
                    <a:pt x="790" y="290"/>
                  </a:lnTo>
                  <a:lnTo>
                    <a:pt x="790" y="293"/>
                  </a:lnTo>
                  <a:lnTo>
                    <a:pt x="789" y="295"/>
                  </a:lnTo>
                  <a:lnTo>
                    <a:pt x="789" y="295"/>
                  </a:lnTo>
                  <a:lnTo>
                    <a:pt x="787" y="296"/>
                  </a:lnTo>
                  <a:lnTo>
                    <a:pt x="785" y="297"/>
                  </a:lnTo>
                  <a:lnTo>
                    <a:pt x="785" y="297"/>
                  </a:lnTo>
                  <a:lnTo>
                    <a:pt x="782" y="296"/>
                  </a:lnTo>
                  <a:lnTo>
                    <a:pt x="782" y="296"/>
                  </a:lnTo>
                  <a:lnTo>
                    <a:pt x="780" y="295"/>
                  </a:lnTo>
                  <a:lnTo>
                    <a:pt x="779" y="294"/>
                  </a:lnTo>
                  <a:lnTo>
                    <a:pt x="778" y="293"/>
                  </a:lnTo>
                  <a:lnTo>
                    <a:pt x="778" y="291"/>
                  </a:lnTo>
                  <a:lnTo>
                    <a:pt x="778" y="291"/>
                  </a:lnTo>
                  <a:lnTo>
                    <a:pt x="778" y="288"/>
                  </a:lnTo>
                  <a:lnTo>
                    <a:pt x="777" y="285"/>
                  </a:lnTo>
                  <a:lnTo>
                    <a:pt x="775" y="283"/>
                  </a:lnTo>
                  <a:lnTo>
                    <a:pt x="773" y="281"/>
                  </a:lnTo>
                  <a:lnTo>
                    <a:pt x="773" y="281"/>
                  </a:lnTo>
                  <a:lnTo>
                    <a:pt x="771" y="280"/>
                  </a:lnTo>
                  <a:lnTo>
                    <a:pt x="769" y="281"/>
                  </a:lnTo>
                  <a:lnTo>
                    <a:pt x="766" y="281"/>
                  </a:lnTo>
                  <a:lnTo>
                    <a:pt x="764" y="283"/>
                  </a:lnTo>
                  <a:lnTo>
                    <a:pt x="764" y="283"/>
                  </a:lnTo>
                  <a:lnTo>
                    <a:pt x="761" y="286"/>
                  </a:lnTo>
                  <a:lnTo>
                    <a:pt x="759" y="289"/>
                  </a:lnTo>
                  <a:lnTo>
                    <a:pt x="757" y="293"/>
                  </a:lnTo>
                  <a:lnTo>
                    <a:pt x="756" y="297"/>
                  </a:lnTo>
                  <a:lnTo>
                    <a:pt x="756" y="297"/>
                  </a:lnTo>
                  <a:lnTo>
                    <a:pt x="756" y="300"/>
                  </a:lnTo>
                  <a:lnTo>
                    <a:pt x="757" y="304"/>
                  </a:lnTo>
                  <a:lnTo>
                    <a:pt x="759" y="306"/>
                  </a:lnTo>
                  <a:lnTo>
                    <a:pt x="762" y="308"/>
                  </a:lnTo>
                  <a:lnTo>
                    <a:pt x="762" y="308"/>
                  </a:lnTo>
                  <a:lnTo>
                    <a:pt x="763" y="308"/>
                  </a:lnTo>
                  <a:lnTo>
                    <a:pt x="763" y="308"/>
                  </a:lnTo>
                  <a:lnTo>
                    <a:pt x="768" y="307"/>
                  </a:lnTo>
                  <a:lnTo>
                    <a:pt x="770" y="306"/>
                  </a:lnTo>
                  <a:lnTo>
                    <a:pt x="772" y="304"/>
                  </a:lnTo>
                  <a:lnTo>
                    <a:pt x="772" y="304"/>
                  </a:lnTo>
                  <a:lnTo>
                    <a:pt x="773" y="303"/>
                  </a:lnTo>
                  <a:lnTo>
                    <a:pt x="775" y="302"/>
                  </a:lnTo>
                  <a:lnTo>
                    <a:pt x="778" y="303"/>
                  </a:lnTo>
                  <a:lnTo>
                    <a:pt x="778" y="303"/>
                  </a:lnTo>
                  <a:lnTo>
                    <a:pt x="784" y="305"/>
                  </a:lnTo>
                  <a:lnTo>
                    <a:pt x="784" y="305"/>
                  </a:lnTo>
                  <a:lnTo>
                    <a:pt x="785" y="306"/>
                  </a:lnTo>
                  <a:lnTo>
                    <a:pt x="786" y="307"/>
                  </a:lnTo>
                  <a:lnTo>
                    <a:pt x="785" y="309"/>
                  </a:lnTo>
                  <a:lnTo>
                    <a:pt x="785" y="309"/>
                  </a:lnTo>
                  <a:lnTo>
                    <a:pt x="784" y="317"/>
                  </a:lnTo>
                  <a:lnTo>
                    <a:pt x="784" y="317"/>
                  </a:lnTo>
                  <a:lnTo>
                    <a:pt x="781" y="325"/>
                  </a:lnTo>
                  <a:lnTo>
                    <a:pt x="781" y="325"/>
                  </a:lnTo>
                  <a:lnTo>
                    <a:pt x="780" y="326"/>
                  </a:lnTo>
                  <a:lnTo>
                    <a:pt x="779" y="326"/>
                  </a:lnTo>
                  <a:lnTo>
                    <a:pt x="777" y="326"/>
                  </a:lnTo>
                  <a:lnTo>
                    <a:pt x="777" y="326"/>
                  </a:lnTo>
                  <a:lnTo>
                    <a:pt x="774" y="325"/>
                  </a:lnTo>
                  <a:lnTo>
                    <a:pt x="774" y="325"/>
                  </a:lnTo>
                  <a:lnTo>
                    <a:pt x="772" y="323"/>
                  </a:lnTo>
                  <a:lnTo>
                    <a:pt x="772" y="321"/>
                  </a:lnTo>
                  <a:lnTo>
                    <a:pt x="772" y="321"/>
                  </a:lnTo>
                  <a:lnTo>
                    <a:pt x="771" y="318"/>
                  </a:lnTo>
                  <a:lnTo>
                    <a:pt x="770" y="315"/>
                  </a:lnTo>
                  <a:lnTo>
                    <a:pt x="768" y="313"/>
                  </a:lnTo>
                  <a:lnTo>
                    <a:pt x="765" y="312"/>
                  </a:lnTo>
                  <a:lnTo>
                    <a:pt x="765" y="312"/>
                  </a:lnTo>
                  <a:lnTo>
                    <a:pt x="763" y="312"/>
                  </a:lnTo>
                  <a:lnTo>
                    <a:pt x="763" y="312"/>
                  </a:lnTo>
                  <a:lnTo>
                    <a:pt x="757" y="317"/>
                  </a:lnTo>
                  <a:lnTo>
                    <a:pt x="754" y="319"/>
                  </a:lnTo>
                  <a:lnTo>
                    <a:pt x="752" y="322"/>
                  </a:lnTo>
                  <a:lnTo>
                    <a:pt x="752" y="322"/>
                  </a:lnTo>
                  <a:lnTo>
                    <a:pt x="751" y="326"/>
                  </a:lnTo>
                  <a:lnTo>
                    <a:pt x="751" y="326"/>
                  </a:lnTo>
                  <a:lnTo>
                    <a:pt x="750" y="327"/>
                  </a:lnTo>
                  <a:lnTo>
                    <a:pt x="748" y="326"/>
                  </a:lnTo>
                  <a:lnTo>
                    <a:pt x="748" y="326"/>
                  </a:lnTo>
                  <a:lnTo>
                    <a:pt x="744" y="321"/>
                  </a:lnTo>
                  <a:lnTo>
                    <a:pt x="740" y="315"/>
                  </a:lnTo>
                  <a:lnTo>
                    <a:pt x="730" y="306"/>
                  </a:lnTo>
                  <a:lnTo>
                    <a:pt x="730" y="306"/>
                  </a:lnTo>
                  <a:lnTo>
                    <a:pt x="728" y="305"/>
                  </a:lnTo>
                  <a:lnTo>
                    <a:pt x="726" y="305"/>
                  </a:lnTo>
                  <a:lnTo>
                    <a:pt x="722" y="307"/>
                  </a:lnTo>
                  <a:lnTo>
                    <a:pt x="722" y="307"/>
                  </a:lnTo>
                  <a:lnTo>
                    <a:pt x="716" y="312"/>
                  </a:lnTo>
                  <a:lnTo>
                    <a:pt x="716" y="312"/>
                  </a:lnTo>
                  <a:lnTo>
                    <a:pt x="710" y="319"/>
                  </a:lnTo>
                  <a:lnTo>
                    <a:pt x="710" y="319"/>
                  </a:lnTo>
                  <a:lnTo>
                    <a:pt x="706" y="324"/>
                  </a:lnTo>
                  <a:lnTo>
                    <a:pt x="706" y="324"/>
                  </a:lnTo>
                  <a:lnTo>
                    <a:pt x="701" y="331"/>
                  </a:lnTo>
                  <a:lnTo>
                    <a:pt x="697" y="338"/>
                  </a:lnTo>
                  <a:lnTo>
                    <a:pt x="697" y="338"/>
                  </a:lnTo>
                  <a:lnTo>
                    <a:pt x="691" y="349"/>
                  </a:lnTo>
                  <a:lnTo>
                    <a:pt x="691" y="349"/>
                  </a:lnTo>
                  <a:lnTo>
                    <a:pt x="688" y="361"/>
                  </a:lnTo>
                  <a:lnTo>
                    <a:pt x="688" y="361"/>
                  </a:lnTo>
                  <a:lnTo>
                    <a:pt x="685" y="368"/>
                  </a:lnTo>
                  <a:lnTo>
                    <a:pt x="685" y="368"/>
                  </a:lnTo>
                  <a:lnTo>
                    <a:pt x="685" y="370"/>
                  </a:lnTo>
                  <a:lnTo>
                    <a:pt x="686" y="372"/>
                  </a:lnTo>
                  <a:lnTo>
                    <a:pt x="687" y="374"/>
                  </a:lnTo>
                  <a:lnTo>
                    <a:pt x="689" y="375"/>
                  </a:lnTo>
                  <a:lnTo>
                    <a:pt x="689" y="375"/>
                  </a:lnTo>
                  <a:lnTo>
                    <a:pt x="707" y="382"/>
                  </a:lnTo>
                  <a:lnTo>
                    <a:pt x="707" y="382"/>
                  </a:lnTo>
                  <a:lnTo>
                    <a:pt x="710" y="384"/>
                  </a:lnTo>
                  <a:lnTo>
                    <a:pt x="710" y="384"/>
                  </a:lnTo>
                  <a:lnTo>
                    <a:pt x="711" y="385"/>
                  </a:lnTo>
                  <a:lnTo>
                    <a:pt x="711" y="385"/>
                  </a:lnTo>
                  <a:lnTo>
                    <a:pt x="709" y="387"/>
                  </a:lnTo>
                  <a:lnTo>
                    <a:pt x="709" y="387"/>
                  </a:lnTo>
                  <a:lnTo>
                    <a:pt x="701" y="388"/>
                  </a:lnTo>
                  <a:lnTo>
                    <a:pt x="701" y="388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0" y="391"/>
                  </a:lnTo>
                  <a:lnTo>
                    <a:pt x="690" y="391"/>
                  </a:lnTo>
                  <a:lnTo>
                    <a:pt x="688" y="392"/>
                  </a:lnTo>
                  <a:lnTo>
                    <a:pt x="688" y="394"/>
                  </a:lnTo>
                  <a:lnTo>
                    <a:pt x="688" y="394"/>
                  </a:lnTo>
                  <a:lnTo>
                    <a:pt x="688" y="401"/>
                  </a:lnTo>
                  <a:lnTo>
                    <a:pt x="689" y="407"/>
                  </a:lnTo>
                  <a:lnTo>
                    <a:pt x="689" y="407"/>
                  </a:lnTo>
                  <a:lnTo>
                    <a:pt x="690" y="411"/>
                  </a:lnTo>
                  <a:lnTo>
                    <a:pt x="691" y="414"/>
                  </a:lnTo>
                  <a:lnTo>
                    <a:pt x="691" y="414"/>
                  </a:lnTo>
                  <a:lnTo>
                    <a:pt x="692" y="424"/>
                  </a:lnTo>
                  <a:lnTo>
                    <a:pt x="692" y="424"/>
                  </a:lnTo>
                  <a:lnTo>
                    <a:pt x="693" y="427"/>
                  </a:lnTo>
                  <a:lnTo>
                    <a:pt x="693" y="429"/>
                  </a:lnTo>
                  <a:lnTo>
                    <a:pt x="695" y="429"/>
                  </a:lnTo>
                  <a:lnTo>
                    <a:pt x="695" y="429"/>
                  </a:lnTo>
                  <a:lnTo>
                    <a:pt x="698" y="429"/>
                  </a:lnTo>
                  <a:lnTo>
                    <a:pt x="698" y="429"/>
                  </a:lnTo>
                  <a:lnTo>
                    <a:pt x="708" y="426"/>
                  </a:lnTo>
                  <a:lnTo>
                    <a:pt x="708" y="426"/>
                  </a:lnTo>
                  <a:lnTo>
                    <a:pt x="713" y="424"/>
                  </a:lnTo>
                  <a:lnTo>
                    <a:pt x="713" y="424"/>
                  </a:lnTo>
                  <a:lnTo>
                    <a:pt x="726" y="419"/>
                  </a:lnTo>
                  <a:lnTo>
                    <a:pt x="726" y="419"/>
                  </a:lnTo>
                  <a:lnTo>
                    <a:pt x="734" y="416"/>
                  </a:lnTo>
                  <a:lnTo>
                    <a:pt x="734" y="416"/>
                  </a:lnTo>
                  <a:lnTo>
                    <a:pt x="741" y="413"/>
                  </a:lnTo>
                  <a:lnTo>
                    <a:pt x="741" y="413"/>
                  </a:lnTo>
                  <a:lnTo>
                    <a:pt x="742" y="413"/>
                  </a:lnTo>
                  <a:lnTo>
                    <a:pt x="742" y="413"/>
                  </a:lnTo>
                  <a:lnTo>
                    <a:pt x="742" y="415"/>
                  </a:lnTo>
                  <a:lnTo>
                    <a:pt x="742" y="415"/>
                  </a:lnTo>
                  <a:lnTo>
                    <a:pt x="738" y="423"/>
                  </a:lnTo>
                  <a:lnTo>
                    <a:pt x="738" y="423"/>
                  </a:lnTo>
                  <a:lnTo>
                    <a:pt x="728" y="445"/>
                  </a:lnTo>
                  <a:lnTo>
                    <a:pt x="728" y="445"/>
                  </a:lnTo>
                  <a:lnTo>
                    <a:pt x="719" y="461"/>
                  </a:lnTo>
                  <a:lnTo>
                    <a:pt x="719" y="461"/>
                  </a:lnTo>
                  <a:lnTo>
                    <a:pt x="710" y="477"/>
                  </a:lnTo>
                  <a:lnTo>
                    <a:pt x="710" y="477"/>
                  </a:lnTo>
                  <a:lnTo>
                    <a:pt x="701" y="494"/>
                  </a:lnTo>
                  <a:lnTo>
                    <a:pt x="701" y="494"/>
                  </a:lnTo>
                  <a:lnTo>
                    <a:pt x="689" y="519"/>
                  </a:lnTo>
                  <a:lnTo>
                    <a:pt x="689" y="519"/>
                  </a:lnTo>
                  <a:lnTo>
                    <a:pt x="681" y="533"/>
                  </a:lnTo>
                  <a:lnTo>
                    <a:pt x="681" y="533"/>
                  </a:lnTo>
                  <a:lnTo>
                    <a:pt x="676" y="541"/>
                  </a:lnTo>
                  <a:lnTo>
                    <a:pt x="676" y="541"/>
                  </a:lnTo>
                  <a:lnTo>
                    <a:pt x="675" y="544"/>
                  </a:lnTo>
                  <a:lnTo>
                    <a:pt x="673" y="546"/>
                  </a:lnTo>
                  <a:lnTo>
                    <a:pt x="671" y="548"/>
                  </a:lnTo>
                  <a:lnTo>
                    <a:pt x="668" y="549"/>
                  </a:lnTo>
                  <a:lnTo>
                    <a:pt x="668" y="549"/>
                  </a:lnTo>
                  <a:lnTo>
                    <a:pt x="659" y="552"/>
                  </a:lnTo>
                  <a:lnTo>
                    <a:pt x="659" y="552"/>
                  </a:lnTo>
                  <a:lnTo>
                    <a:pt x="640" y="562"/>
                  </a:lnTo>
                  <a:lnTo>
                    <a:pt x="640" y="562"/>
                  </a:lnTo>
                  <a:lnTo>
                    <a:pt x="634" y="566"/>
                  </a:lnTo>
                  <a:lnTo>
                    <a:pt x="634" y="566"/>
                  </a:lnTo>
                  <a:lnTo>
                    <a:pt x="632" y="566"/>
                  </a:lnTo>
                  <a:lnTo>
                    <a:pt x="631" y="566"/>
                  </a:lnTo>
                  <a:lnTo>
                    <a:pt x="631" y="566"/>
                  </a:lnTo>
                  <a:lnTo>
                    <a:pt x="625" y="562"/>
                  </a:lnTo>
                  <a:lnTo>
                    <a:pt x="621" y="559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4" y="551"/>
                  </a:lnTo>
                  <a:lnTo>
                    <a:pt x="609" y="544"/>
                  </a:lnTo>
                  <a:lnTo>
                    <a:pt x="609" y="544"/>
                  </a:lnTo>
                  <a:lnTo>
                    <a:pt x="608" y="542"/>
                  </a:lnTo>
                  <a:lnTo>
                    <a:pt x="608" y="540"/>
                  </a:lnTo>
                  <a:lnTo>
                    <a:pt x="609" y="535"/>
                  </a:lnTo>
                  <a:lnTo>
                    <a:pt x="609" y="535"/>
                  </a:lnTo>
                  <a:lnTo>
                    <a:pt x="612" y="529"/>
                  </a:lnTo>
                  <a:lnTo>
                    <a:pt x="614" y="522"/>
                  </a:lnTo>
                  <a:lnTo>
                    <a:pt x="614" y="522"/>
                  </a:lnTo>
                  <a:lnTo>
                    <a:pt x="615" y="516"/>
                  </a:lnTo>
                  <a:lnTo>
                    <a:pt x="615" y="510"/>
                  </a:lnTo>
                  <a:lnTo>
                    <a:pt x="614" y="498"/>
                  </a:lnTo>
                  <a:lnTo>
                    <a:pt x="614" y="498"/>
                  </a:lnTo>
                  <a:lnTo>
                    <a:pt x="613" y="492"/>
                  </a:lnTo>
                  <a:lnTo>
                    <a:pt x="611" y="486"/>
                  </a:lnTo>
                  <a:lnTo>
                    <a:pt x="611" y="486"/>
                  </a:lnTo>
                  <a:lnTo>
                    <a:pt x="610" y="482"/>
                  </a:lnTo>
                  <a:lnTo>
                    <a:pt x="608" y="479"/>
                  </a:lnTo>
                  <a:lnTo>
                    <a:pt x="608" y="479"/>
                  </a:lnTo>
                  <a:lnTo>
                    <a:pt x="599" y="465"/>
                  </a:lnTo>
                  <a:lnTo>
                    <a:pt x="599" y="465"/>
                  </a:lnTo>
                  <a:lnTo>
                    <a:pt x="597" y="461"/>
                  </a:lnTo>
                  <a:lnTo>
                    <a:pt x="597" y="461"/>
                  </a:lnTo>
                  <a:lnTo>
                    <a:pt x="597" y="459"/>
                  </a:lnTo>
                  <a:lnTo>
                    <a:pt x="597" y="459"/>
                  </a:lnTo>
                  <a:lnTo>
                    <a:pt x="601" y="456"/>
                  </a:lnTo>
                  <a:lnTo>
                    <a:pt x="605" y="453"/>
                  </a:lnTo>
                  <a:lnTo>
                    <a:pt x="605" y="453"/>
                  </a:lnTo>
                  <a:lnTo>
                    <a:pt x="608" y="451"/>
                  </a:lnTo>
                  <a:lnTo>
                    <a:pt x="611" y="449"/>
                  </a:lnTo>
                  <a:lnTo>
                    <a:pt x="611" y="449"/>
                  </a:lnTo>
                  <a:lnTo>
                    <a:pt x="622" y="439"/>
                  </a:lnTo>
                  <a:lnTo>
                    <a:pt x="622" y="439"/>
                  </a:lnTo>
                  <a:lnTo>
                    <a:pt x="627" y="434"/>
                  </a:lnTo>
                  <a:lnTo>
                    <a:pt x="632" y="429"/>
                  </a:lnTo>
                  <a:lnTo>
                    <a:pt x="632" y="429"/>
                  </a:lnTo>
                  <a:lnTo>
                    <a:pt x="637" y="424"/>
                  </a:lnTo>
                  <a:lnTo>
                    <a:pt x="640" y="419"/>
                  </a:lnTo>
                  <a:lnTo>
                    <a:pt x="640" y="419"/>
                  </a:lnTo>
                  <a:lnTo>
                    <a:pt x="648" y="404"/>
                  </a:lnTo>
                  <a:lnTo>
                    <a:pt x="648" y="404"/>
                  </a:lnTo>
                  <a:lnTo>
                    <a:pt x="649" y="401"/>
                  </a:lnTo>
                  <a:lnTo>
                    <a:pt x="650" y="398"/>
                  </a:lnTo>
                  <a:lnTo>
                    <a:pt x="650" y="398"/>
                  </a:lnTo>
                  <a:lnTo>
                    <a:pt x="651" y="395"/>
                  </a:lnTo>
                  <a:lnTo>
                    <a:pt x="651" y="395"/>
                  </a:lnTo>
                  <a:lnTo>
                    <a:pt x="652" y="386"/>
                  </a:lnTo>
                  <a:lnTo>
                    <a:pt x="652" y="386"/>
                  </a:lnTo>
                  <a:lnTo>
                    <a:pt x="652" y="384"/>
                  </a:lnTo>
                  <a:lnTo>
                    <a:pt x="652" y="384"/>
                  </a:lnTo>
                  <a:lnTo>
                    <a:pt x="652" y="383"/>
                  </a:lnTo>
                  <a:lnTo>
                    <a:pt x="652" y="381"/>
                  </a:lnTo>
                  <a:lnTo>
                    <a:pt x="653" y="380"/>
                  </a:lnTo>
                  <a:lnTo>
                    <a:pt x="655" y="380"/>
                  </a:lnTo>
                  <a:lnTo>
                    <a:pt x="655" y="380"/>
                  </a:lnTo>
                  <a:lnTo>
                    <a:pt x="659" y="380"/>
                  </a:lnTo>
                  <a:lnTo>
                    <a:pt x="663" y="379"/>
                  </a:lnTo>
                  <a:lnTo>
                    <a:pt x="667" y="377"/>
                  </a:lnTo>
                  <a:lnTo>
                    <a:pt x="670" y="374"/>
                  </a:lnTo>
                  <a:lnTo>
                    <a:pt x="670" y="374"/>
                  </a:lnTo>
                  <a:lnTo>
                    <a:pt x="672" y="370"/>
                  </a:lnTo>
                  <a:lnTo>
                    <a:pt x="674" y="367"/>
                  </a:lnTo>
                  <a:lnTo>
                    <a:pt x="674" y="367"/>
                  </a:lnTo>
                  <a:lnTo>
                    <a:pt x="675" y="365"/>
                  </a:lnTo>
                  <a:lnTo>
                    <a:pt x="676" y="364"/>
                  </a:lnTo>
                  <a:lnTo>
                    <a:pt x="676" y="364"/>
                  </a:lnTo>
                  <a:lnTo>
                    <a:pt x="680" y="363"/>
                  </a:lnTo>
                  <a:lnTo>
                    <a:pt x="683" y="361"/>
                  </a:lnTo>
                  <a:lnTo>
                    <a:pt x="686" y="358"/>
                  </a:lnTo>
                  <a:lnTo>
                    <a:pt x="688" y="355"/>
                  </a:lnTo>
                  <a:lnTo>
                    <a:pt x="688" y="355"/>
                  </a:lnTo>
                  <a:lnTo>
                    <a:pt x="690" y="348"/>
                  </a:lnTo>
                  <a:lnTo>
                    <a:pt x="690" y="348"/>
                  </a:lnTo>
                  <a:lnTo>
                    <a:pt x="691" y="345"/>
                  </a:lnTo>
                  <a:lnTo>
                    <a:pt x="691" y="345"/>
                  </a:lnTo>
                  <a:lnTo>
                    <a:pt x="688" y="338"/>
                  </a:lnTo>
                  <a:lnTo>
                    <a:pt x="688" y="338"/>
                  </a:lnTo>
                  <a:lnTo>
                    <a:pt x="687" y="333"/>
                  </a:lnTo>
                  <a:lnTo>
                    <a:pt x="686" y="329"/>
                  </a:lnTo>
                  <a:lnTo>
                    <a:pt x="686" y="329"/>
                  </a:lnTo>
                  <a:lnTo>
                    <a:pt x="686" y="318"/>
                  </a:lnTo>
                  <a:lnTo>
                    <a:pt x="686" y="318"/>
                  </a:lnTo>
                  <a:lnTo>
                    <a:pt x="685" y="313"/>
                  </a:lnTo>
                  <a:lnTo>
                    <a:pt x="682" y="309"/>
                  </a:lnTo>
                  <a:lnTo>
                    <a:pt x="682" y="309"/>
                  </a:lnTo>
                  <a:lnTo>
                    <a:pt x="679" y="307"/>
                  </a:lnTo>
                  <a:lnTo>
                    <a:pt x="676" y="306"/>
                  </a:lnTo>
                  <a:lnTo>
                    <a:pt x="673" y="305"/>
                  </a:lnTo>
                  <a:lnTo>
                    <a:pt x="669" y="305"/>
                  </a:lnTo>
                  <a:lnTo>
                    <a:pt x="669" y="305"/>
                  </a:lnTo>
                  <a:lnTo>
                    <a:pt x="667" y="305"/>
                  </a:lnTo>
                  <a:lnTo>
                    <a:pt x="665" y="303"/>
                  </a:lnTo>
                  <a:lnTo>
                    <a:pt x="665" y="303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2" y="296"/>
                  </a:lnTo>
                  <a:lnTo>
                    <a:pt x="663" y="294"/>
                  </a:lnTo>
                  <a:lnTo>
                    <a:pt x="663" y="294"/>
                  </a:lnTo>
                  <a:lnTo>
                    <a:pt x="667" y="284"/>
                  </a:lnTo>
                  <a:lnTo>
                    <a:pt x="667" y="284"/>
                  </a:lnTo>
                  <a:lnTo>
                    <a:pt x="667" y="282"/>
                  </a:lnTo>
                  <a:lnTo>
                    <a:pt x="667" y="282"/>
                  </a:lnTo>
                  <a:lnTo>
                    <a:pt x="669" y="275"/>
                  </a:lnTo>
                  <a:lnTo>
                    <a:pt x="669" y="275"/>
                  </a:lnTo>
                  <a:lnTo>
                    <a:pt x="671" y="268"/>
                  </a:lnTo>
                  <a:lnTo>
                    <a:pt x="671" y="268"/>
                  </a:lnTo>
                  <a:lnTo>
                    <a:pt x="673" y="260"/>
                  </a:lnTo>
                  <a:lnTo>
                    <a:pt x="673" y="260"/>
                  </a:lnTo>
                  <a:lnTo>
                    <a:pt x="674" y="253"/>
                  </a:lnTo>
                  <a:lnTo>
                    <a:pt x="674" y="253"/>
                  </a:lnTo>
                  <a:lnTo>
                    <a:pt x="676" y="243"/>
                  </a:lnTo>
                  <a:lnTo>
                    <a:pt x="676" y="243"/>
                  </a:lnTo>
                  <a:lnTo>
                    <a:pt x="676" y="241"/>
                  </a:lnTo>
                  <a:lnTo>
                    <a:pt x="676" y="241"/>
                  </a:lnTo>
                  <a:lnTo>
                    <a:pt x="676" y="220"/>
                  </a:lnTo>
                  <a:lnTo>
                    <a:pt x="676" y="220"/>
                  </a:lnTo>
                  <a:lnTo>
                    <a:pt x="675" y="215"/>
                  </a:lnTo>
                  <a:lnTo>
                    <a:pt x="674" y="210"/>
                  </a:lnTo>
                  <a:lnTo>
                    <a:pt x="674" y="210"/>
                  </a:lnTo>
                  <a:lnTo>
                    <a:pt x="673" y="202"/>
                  </a:lnTo>
                  <a:lnTo>
                    <a:pt x="673" y="202"/>
                  </a:lnTo>
                  <a:lnTo>
                    <a:pt x="671" y="193"/>
                  </a:lnTo>
                  <a:lnTo>
                    <a:pt x="671" y="193"/>
                  </a:lnTo>
                  <a:lnTo>
                    <a:pt x="668" y="184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60" y="165"/>
                  </a:lnTo>
                  <a:lnTo>
                    <a:pt x="660" y="165"/>
                  </a:lnTo>
                  <a:lnTo>
                    <a:pt x="654" y="155"/>
                  </a:lnTo>
                  <a:lnTo>
                    <a:pt x="654" y="155"/>
                  </a:lnTo>
                  <a:lnTo>
                    <a:pt x="640" y="137"/>
                  </a:lnTo>
                  <a:lnTo>
                    <a:pt x="640" y="137"/>
                  </a:lnTo>
                  <a:lnTo>
                    <a:pt x="638" y="133"/>
                  </a:lnTo>
                  <a:lnTo>
                    <a:pt x="637" y="128"/>
                  </a:lnTo>
                  <a:lnTo>
                    <a:pt x="637" y="128"/>
                  </a:lnTo>
                  <a:lnTo>
                    <a:pt x="636" y="125"/>
                  </a:lnTo>
                  <a:lnTo>
                    <a:pt x="636" y="125"/>
                  </a:lnTo>
                  <a:lnTo>
                    <a:pt x="631" y="115"/>
                  </a:lnTo>
                  <a:lnTo>
                    <a:pt x="631" y="115"/>
                  </a:lnTo>
                  <a:lnTo>
                    <a:pt x="623" y="98"/>
                  </a:lnTo>
                  <a:lnTo>
                    <a:pt x="623" y="98"/>
                  </a:lnTo>
                  <a:lnTo>
                    <a:pt x="617" y="90"/>
                  </a:lnTo>
                  <a:lnTo>
                    <a:pt x="611" y="83"/>
                  </a:lnTo>
                  <a:lnTo>
                    <a:pt x="597" y="70"/>
                  </a:lnTo>
                  <a:lnTo>
                    <a:pt x="597" y="70"/>
                  </a:lnTo>
                  <a:lnTo>
                    <a:pt x="591" y="65"/>
                  </a:lnTo>
                  <a:lnTo>
                    <a:pt x="583" y="61"/>
                  </a:lnTo>
                  <a:lnTo>
                    <a:pt x="583" y="61"/>
                  </a:lnTo>
                  <a:lnTo>
                    <a:pt x="576" y="58"/>
                  </a:lnTo>
                  <a:lnTo>
                    <a:pt x="568" y="56"/>
                  </a:lnTo>
                  <a:lnTo>
                    <a:pt x="568" y="56"/>
                  </a:lnTo>
                  <a:lnTo>
                    <a:pt x="560" y="55"/>
                  </a:lnTo>
                  <a:lnTo>
                    <a:pt x="560" y="55"/>
                  </a:lnTo>
                  <a:lnTo>
                    <a:pt x="555" y="54"/>
                  </a:lnTo>
                  <a:lnTo>
                    <a:pt x="552" y="54"/>
                  </a:lnTo>
                  <a:lnTo>
                    <a:pt x="550" y="54"/>
                  </a:lnTo>
                  <a:lnTo>
                    <a:pt x="550" y="54"/>
                  </a:lnTo>
                  <a:lnTo>
                    <a:pt x="546" y="55"/>
                  </a:lnTo>
                  <a:lnTo>
                    <a:pt x="542" y="55"/>
                  </a:lnTo>
                  <a:lnTo>
                    <a:pt x="534" y="55"/>
                  </a:lnTo>
                  <a:lnTo>
                    <a:pt x="534" y="55"/>
                  </a:lnTo>
                  <a:lnTo>
                    <a:pt x="532" y="55"/>
                  </a:lnTo>
                  <a:lnTo>
                    <a:pt x="530" y="54"/>
                  </a:lnTo>
                  <a:lnTo>
                    <a:pt x="527" y="51"/>
                  </a:lnTo>
                  <a:lnTo>
                    <a:pt x="527" y="51"/>
                  </a:lnTo>
                  <a:lnTo>
                    <a:pt x="517" y="41"/>
                  </a:lnTo>
                  <a:lnTo>
                    <a:pt x="517" y="41"/>
                  </a:lnTo>
                  <a:lnTo>
                    <a:pt x="505" y="30"/>
                  </a:lnTo>
                  <a:lnTo>
                    <a:pt x="505" y="30"/>
                  </a:lnTo>
                  <a:lnTo>
                    <a:pt x="495" y="23"/>
                  </a:lnTo>
                  <a:lnTo>
                    <a:pt x="495" y="23"/>
                  </a:lnTo>
                  <a:lnTo>
                    <a:pt x="478" y="13"/>
                  </a:lnTo>
                  <a:lnTo>
                    <a:pt x="478" y="13"/>
                  </a:lnTo>
                  <a:lnTo>
                    <a:pt x="472" y="10"/>
                  </a:lnTo>
                  <a:lnTo>
                    <a:pt x="465" y="7"/>
                  </a:lnTo>
                  <a:lnTo>
                    <a:pt x="465" y="7"/>
                  </a:lnTo>
                  <a:lnTo>
                    <a:pt x="457" y="5"/>
                  </a:lnTo>
                  <a:lnTo>
                    <a:pt x="457" y="5"/>
                  </a:lnTo>
                  <a:lnTo>
                    <a:pt x="452" y="3"/>
                  </a:lnTo>
                  <a:lnTo>
                    <a:pt x="452" y="3"/>
                  </a:lnTo>
                  <a:lnTo>
                    <a:pt x="444" y="2"/>
                  </a:lnTo>
                  <a:lnTo>
                    <a:pt x="440" y="1"/>
                  </a:lnTo>
                  <a:lnTo>
                    <a:pt x="436" y="1"/>
                  </a:lnTo>
                  <a:lnTo>
                    <a:pt x="436" y="1"/>
                  </a:lnTo>
                  <a:lnTo>
                    <a:pt x="434" y="0"/>
                  </a:lnTo>
                  <a:lnTo>
                    <a:pt x="434" y="0"/>
                  </a:lnTo>
                  <a:lnTo>
                    <a:pt x="416" y="0"/>
                  </a:lnTo>
                  <a:lnTo>
                    <a:pt x="416" y="0"/>
                  </a:lnTo>
                  <a:lnTo>
                    <a:pt x="415" y="1"/>
                  </a:lnTo>
                  <a:lnTo>
                    <a:pt x="415" y="1"/>
                  </a:lnTo>
                  <a:lnTo>
                    <a:pt x="407" y="2"/>
                  </a:lnTo>
                  <a:lnTo>
                    <a:pt x="407" y="2"/>
                  </a:lnTo>
                  <a:lnTo>
                    <a:pt x="397" y="4"/>
                  </a:lnTo>
                  <a:lnTo>
                    <a:pt x="397" y="4"/>
                  </a:lnTo>
                  <a:lnTo>
                    <a:pt x="394" y="5"/>
                  </a:lnTo>
                  <a:lnTo>
                    <a:pt x="394" y="5"/>
                  </a:lnTo>
                  <a:lnTo>
                    <a:pt x="385" y="8"/>
                  </a:lnTo>
                  <a:lnTo>
                    <a:pt x="385" y="8"/>
                  </a:lnTo>
                  <a:lnTo>
                    <a:pt x="367" y="16"/>
                  </a:lnTo>
                  <a:lnTo>
                    <a:pt x="367" y="16"/>
                  </a:lnTo>
                  <a:lnTo>
                    <a:pt x="358" y="21"/>
                  </a:lnTo>
                  <a:lnTo>
                    <a:pt x="358" y="21"/>
                  </a:lnTo>
                  <a:lnTo>
                    <a:pt x="349" y="27"/>
                  </a:lnTo>
                  <a:lnTo>
                    <a:pt x="349" y="27"/>
                  </a:lnTo>
                  <a:lnTo>
                    <a:pt x="340" y="34"/>
                  </a:lnTo>
                  <a:lnTo>
                    <a:pt x="340" y="34"/>
                  </a:lnTo>
                  <a:lnTo>
                    <a:pt x="332" y="41"/>
                  </a:lnTo>
                  <a:lnTo>
                    <a:pt x="332" y="41"/>
                  </a:lnTo>
                  <a:lnTo>
                    <a:pt x="327" y="46"/>
                  </a:lnTo>
                  <a:lnTo>
                    <a:pt x="327" y="46"/>
                  </a:lnTo>
                  <a:lnTo>
                    <a:pt x="324" y="51"/>
                  </a:lnTo>
                  <a:lnTo>
                    <a:pt x="320" y="56"/>
                  </a:lnTo>
                  <a:lnTo>
                    <a:pt x="320" y="56"/>
                  </a:lnTo>
                  <a:lnTo>
                    <a:pt x="317" y="60"/>
                  </a:lnTo>
                  <a:lnTo>
                    <a:pt x="315" y="63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08" y="78"/>
                  </a:lnTo>
                  <a:lnTo>
                    <a:pt x="305" y="84"/>
                  </a:lnTo>
                  <a:lnTo>
                    <a:pt x="305" y="84"/>
                  </a:lnTo>
                  <a:lnTo>
                    <a:pt x="301" y="94"/>
                  </a:lnTo>
                  <a:lnTo>
                    <a:pt x="298" y="103"/>
                  </a:lnTo>
                  <a:lnTo>
                    <a:pt x="298" y="103"/>
                  </a:lnTo>
                  <a:lnTo>
                    <a:pt x="295" y="118"/>
                  </a:lnTo>
                  <a:lnTo>
                    <a:pt x="295" y="118"/>
                  </a:lnTo>
                  <a:lnTo>
                    <a:pt x="293" y="123"/>
                  </a:lnTo>
                  <a:lnTo>
                    <a:pt x="293" y="123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0" y="143"/>
                  </a:lnTo>
                  <a:lnTo>
                    <a:pt x="290" y="143"/>
                  </a:lnTo>
                  <a:lnTo>
                    <a:pt x="290" y="145"/>
                  </a:lnTo>
                  <a:lnTo>
                    <a:pt x="290" y="147"/>
                  </a:lnTo>
                  <a:lnTo>
                    <a:pt x="290" y="147"/>
                  </a:lnTo>
                  <a:lnTo>
                    <a:pt x="289" y="151"/>
                  </a:lnTo>
                  <a:lnTo>
                    <a:pt x="288" y="153"/>
                  </a:lnTo>
                  <a:lnTo>
                    <a:pt x="287" y="154"/>
                  </a:lnTo>
                  <a:lnTo>
                    <a:pt x="287" y="154"/>
                  </a:lnTo>
                  <a:lnTo>
                    <a:pt x="283" y="157"/>
                  </a:lnTo>
                  <a:lnTo>
                    <a:pt x="281" y="160"/>
                  </a:lnTo>
                  <a:lnTo>
                    <a:pt x="281" y="160"/>
                  </a:lnTo>
                  <a:lnTo>
                    <a:pt x="274" y="166"/>
                  </a:lnTo>
                  <a:lnTo>
                    <a:pt x="268" y="172"/>
                  </a:lnTo>
                  <a:lnTo>
                    <a:pt x="268" y="172"/>
                  </a:lnTo>
                  <a:lnTo>
                    <a:pt x="262" y="179"/>
                  </a:lnTo>
                  <a:lnTo>
                    <a:pt x="257" y="186"/>
                  </a:lnTo>
                  <a:lnTo>
                    <a:pt x="257" y="186"/>
                  </a:lnTo>
                  <a:lnTo>
                    <a:pt x="252" y="194"/>
                  </a:lnTo>
                  <a:lnTo>
                    <a:pt x="249" y="199"/>
                  </a:lnTo>
                  <a:lnTo>
                    <a:pt x="248" y="204"/>
                  </a:lnTo>
                  <a:lnTo>
                    <a:pt x="248" y="204"/>
                  </a:lnTo>
                  <a:lnTo>
                    <a:pt x="246" y="211"/>
                  </a:lnTo>
                  <a:lnTo>
                    <a:pt x="244" y="214"/>
                  </a:lnTo>
                  <a:lnTo>
                    <a:pt x="244" y="218"/>
                  </a:lnTo>
                  <a:lnTo>
                    <a:pt x="244" y="218"/>
                  </a:lnTo>
                  <a:lnTo>
                    <a:pt x="243" y="224"/>
                  </a:lnTo>
                  <a:lnTo>
                    <a:pt x="242" y="231"/>
                  </a:lnTo>
                  <a:lnTo>
                    <a:pt x="242" y="231"/>
                  </a:lnTo>
                  <a:lnTo>
                    <a:pt x="242" y="240"/>
                  </a:lnTo>
                  <a:lnTo>
                    <a:pt x="243" y="250"/>
                  </a:lnTo>
                  <a:lnTo>
                    <a:pt x="243" y="250"/>
                  </a:lnTo>
                  <a:lnTo>
                    <a:pt x="244" y="256"/>
                  </a:lnTo>
                  <a:lnTo>
                    <a:pt x="244" y="256"/>
                  </a:lnTo>
                  <a:lnTo>
                    <a:pt x="247" y="265"/>
                  </a:lnTo>
                  <a:lnTo>
                    <a:pt x="247" y="265"/>
                  </a:lnTo>
                  <a:lnTo>
                    <a:pt x="249" y="272"/>
                  </a:lnTo>
                  <a:lnTo>
                    <a:pt x="249" y="272"/>
                  </a:lnTo>
                  <a:lnTo>
                    <a:pt x="257" y="290"/>
                  </a:lnTo>
                  <a:lnTo>
                    <a:pt x="257" y="290"/>
                  </a:lnTo>
                  <a:lnTo>
                    <a:pt x="258" y="293"/>
                  </a:lnTo>
                  <a:lnTo>
                    <a:pt x="257" y="297"/>
                  </a:lnTo>
                  <a:lnTo>
                    <a:pt x="257" y="297"/>
                  </a:lnTo>
                  <a:lnTo>
                    <a:pt x="256" y="300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55" y="314"/>
                  </a:lnTo>
                  <a:lnTo>
                    <a:pt x="256" y="319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258" y="331"/>
                  </a:lnTo>
                  <a:lnTo>
                    <a:pt x="260" y="339"/>
                  </a:lnTo>
                  <a:lnTo>
                    <a:pt x="260" y="339"/>
                  </a:lnTo>
                  <a:lnTo>
                    <a:pt x="263" y="349"/>
                  </a:lnTo>
                  <a:lnTo>
                    <a:pt x="268" y="358"/>
                  </a:lnTo>
                  <a:lnTo>
                    <a:pt x="268" y="358"/>
                  </a:lnTo>
                  <a:lnTo>
                    <a:pt x="274" y="368"/>
                  </a:lnTo>
                  <a:lnTo>
                    <a:pt x="274" y="368"/>
                  </a:lnTo>
                  <a:lnTo>
                    <a:pt x="278" y="374"/>
                  </a:lnTo>
                  <a:lnTo>
                    <a:pt x="282" y="379"/>
                  </a:lnTo>
                  <a:lnTo>
                    <a:pt x="282" y="379"/>
                  </a:lnTo>
                  <a:lnTo>
                    <a:pt x="285" y="382"/>
                  </a:lnTo>
                  <a:lnTo>
                    <a:pt x="285" y="382"/>
                  </a:lnTo>
                  <a:lnTo>
                    <a:pt x="286" y="384"/>
                  </a:lnTo>
                  <a:lnTo>
                    <a:pt x="285" y="385"/>
                  </a:lnTo>
                  <a:lnTo>
                    <a:pt x="285" y="385"/>
                  </a:lnTo>
                  <a:lnTo>
                    <a:pt x="280" y="389"/>
                  </a:lnTo>
                  <a:lnTo>
                    <a:pt x="280" y="389"/>
                  </a:lnTo>
                  <a:lnTo>
                    <a:pt x="276" y="391"/>
                  </a:lnTo>
                  <a:lnTo>
                    <a:pt x="273" y="394"/>
                  </a:lnTo>
                  <a:lnTo>
                    <a:pt x="267" y="402"/>
                  </a:lnTo>
                  <a:lnTo>
                    <a:pt x="267" y="402"/>
                  </a:lnTo>
                  <a:lnTo>
                    <a:pt x="265" y="404"/>
                  </a:lnTo>
                  <a:lnTo>
                    <a:pt x="264" y="405"/>
                  </a:lnTo>
                  <a:lnTo>
                    <a:pt x="262" y="404"/>
                  </a:lnTo>
                  <a:lnTo>
                    <a:pt x="262" y="404"/>
                  </a:lnTo>
                  <a:lnTo>
                    <a:pt x="259" y="404"/>
                  </a:lnTo>
                  <a:lnTo>
                    <a:pt x="259" y="404"/>
                  </a:lnTo>
                  <a:lnTo>
                    <a:pt x="247" y="404"/>
                  </a:lnTo>
                  <a:lnTo>
                    <a:pt x="247" y="404"/>
                  </a:lnTo>
                  <a:lnTo>
                    <a:pt x="240" y="406"/>
                  </a:lnTo>
                  <a:lnTo>
                    <a:pt x="234" y="410"/>
                  </a:lnTo>
                  <a:lnTo>
                    <a:pt x="234" y="410"/>
                  </a:lnTo>
                  <a:lnTo>
                    <a:pt x="230" y="414"/>
                  </a:lnTo>
                  <a:lnTo>
                    <a:pt x="227" y="419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9" y="430"/>
                  </a:lnTo>
                  <a:lnTo>
                    <a:pt x="217" y="430"/>
                  </a:lnTo>
                  <a:lnTo>
                    <a:pt x="217" y="430"/>
                  </a:lnTo>
                  <a:lnTo>
                    <a:pt x="213" y="430"/>
                  </a:lnTo>
                  <a:lnTo>
                    <a:pt x="209" y="430"/>
                  </a:lnTo>
                  <a:lnTo>
                    <a:pt x="209" y="430"/>
                  </a:lnTo>
                  <a:lnTo>
                    <a:pt x="204" y="431"/>
                  </a:lnTo>
                  <a:lnTo>
                    <a:pt x="200" y="433"/>
                  </a:lnTo>
                  <a:lnTo>
                    <a:pt x="200" y="433"/>
                  </a:lnTo>
                  <a:lnTo>
                    <a:pt x="191" y="437"/>
                  </a:lnTo>
                  <a:lnTo>
                    <a:pt x="187" y="439"/>
                  </a:lnTo>
                  <a:lnTo>
                    <a:pt x="184" y="442"/>
                  </a:lnTo>
                  <a:lnTo>
                    <a:pt x="184" y="442"/>
                  </a:lnTo>
                  <a:lnTo>
                    <a:pt x="175" y="452"/>
                  </a:lnTo>
                  <a:lnTo>
                    <a:pt x="175" y="452"/>
                  </a:lnTo>
                  <a:lnTo>
                    <a:pt x="171" y="456"/>
                  </a:lnTo>
                  <a:lnTo>
                    <a:pt x="169" y="461"/>
                  </a:lnTo>
                  <a:lnTo>
                    <a:pt x="169" y="461"/>
                  </a:lnTo>
                  <a:lnTo>
                    <a:pt x="165" y="471"/>
                  </a:lnTo>
                  <a:lnTo>
                    <a:pt x="165" y="471"/>
                  </a:lnTo>
                  <a:lnTo>
                    <a:pt x="164" y="472"/>
                  </a:lnTo>
                  <a:lnTo>
                    <a:pt x="163" y="472"/>
                  </a:lnTo>
                  <a:lnTo>
                    <a:pt x="163" y="472"/>
                  </a:lnTo>
                  <a:lnTo>
                    <a:pt x="161" y="467"/>
                  </a:lnTo>
                  <a:lnTo>
                    <a:pt x="160" y="462"/>
                  </a:lnTo>
                  <a:lnTo>
                    <a:pt x="160" y="462"/>
                  </a:lnTo>
                  <a:lnTo>
                    <a:pt x="160" y="453"/>
                  </a:lnTo>
                  <a:lnTo>
                    <a:pt x="161" y="444"/>
                  </a:lnTo>
                  <a:lnTo>
                    <a:pt x="161" y="444"/>
                  </a:lnTo>
                  <a:lnTo>
                    <a:pt x="162" y="438"/>
                  </a:lnTo>
                  <a:lnTo>
                    <a:pt x="162" y="438"/>
                  </a:lnTo>
                  <a:lnTo>
                    <a:pt x="165" y="431"/>
                  </a:lnTo>
                  <a:lnTo>
                    <a:pt x="165" y="431"/>
                  </a:lnTo>
                  <a:lnTo>
                    <a:pt x="166" y="426"/>
                  </a:lnTo>
                  <a:lnTo>
                    <a:pt x="169" y="420"/>
                  </a:lnTo>
                  <a:lnTo>
                    <a:pt x="169" y="420"/>
                  </a:lnTo>
                  <a:lnTo>
                    <a:pt x="172" y="415"/>
                  </a:lnTo>
                  <a:lnTo>
                    <a:pt x="175" y="411"/>
                  </a:lnTo>
                  <a:lnTo>
                    <a:pt x="175" y="411"/>
                  </a:lnTo>
                  <a:lnTo>
                    <a:pt x="180" y="403"/>
                  </a:lnTo>
                  <a:lnTo>
                    <a:pt x="186" y="397"/>
                  </a:lnTo>
                  <a:lnTo>
                    <a:pt x="186" y="397"/>
                  </a:lnTo>
                  <a:lnTo>
                    <a:pt x="193" y="390"/>
                  </a:lnTo>
                  <a:lnTo>
                    <a:pt x="193" y="390"/>
                  </a:lnTo>
                  <a:lnTo>
                    <a:pt x="194" y="388"/>
                  </a:lnTo>
                  <a:lnTo>
                    <a:pt x="194" y="387"/>
                  </a:lnTo>
                  <a:lnTo>
                    <a:pt x="193" y="387"/>
                  </a:lnTo>
                  <a:lnTo>
                    <a:pt x="193" y="387"/>
                  </a:lnTo>
                  <a:lnTo>
                    <a:pt x="187" y="386"/>
                  </a:lnTo>
                  <a:lnTo>
                    <a:pt x="187" y="386"/>
                  </a:lnTo>
                  <a:lnTo>
                    <a:pt x="178" y="383"/>
                  </a:lnTo>
                  <a:lnTo>
                    <a:pt x="178" y="383"/>
                  </a:lnTo>
                  <a:lnTo>
                    <a:pt x="177" y="382"/>
                  </a:lnTo>
                  <a:lnTo>
                    <a:pt x="177" y="382"/>
                  </a:lnTo>
                  <a:lnTo>
                    <a:pt x="166" y="381"/>
                  </a:lnTo>
                  <a:lnTo>
                    <a:pt x="166" y="381"/>
                  </a:lnTo>
                  <a:lnTo>
                    <a:pt x="165" y="381"/>
                  </a:lnTo>
                  <a:lnTo>
                    <a:pt x="165" y="381"/>
                  </a:lnTo>
                  <a:lnTo>
                    <a:pt x="157" y="379"/>
                  </a:lnTo>
                  <a:lnTo>
                    <a:pt x="157" y="379"/>
                  </a:lnTo>
                  <a:lnTo>
                    <a:pt x="155" y="379"/>
                  </a:lnTo>
                  <a:lnTo>
                    <a:pt x="155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1" y="377"/>
                  </a:lnTo>
                  <a:lnTo>
                    <a:pt x="138" y="377"/>
                  </a:lnTo>
                  <a:lnTo>
                    <a:pt x="138" y="377"/>
                  </a:lnTo>
                  <a:lnTo>
                    <a:pt x="133" y="375"/>
                  </a:lnTo>
                  <a:lnTo>
                    <a:pt x="128" y="375"/>
                  </a:lnTo>
                  <a:lnTo>
                    <a:pt x="128" y="375"/>
                  </a:lnTo>
                  <a:lnTo>
                    <a:pt x="126" y="375"/>
                  </a:lnTo>
                  <a:lnTo>
                    <a:pt x="126" y="375"/>
                  </a:lnTo>
                  <a:lnTo>
                    <a:pt x="124" y="374"/>
                  </a:lnTo>
                  <a:lnTo>
                    <a:pt x="122" y="375"/>
                  </a:lnTo>
                  <a:lnTo>
                    <a:pt x="120" y="376"/>
                  </a:lnTo>
                  <a:lnTo>
                    <a:pt x="119" y="377"/>
                  </a:lnTo>
                  <a:lnTo>
                    <a:pt x="119" y="377"/>
                  </a:lnTo>
                  <a:lnTo>
                    <a:pt x="118" y="382"/>
                  </a:lnTo>
                  <a:lnTo>
                    <a:pt x="118" y="382"/>
                  </a:lnTo>
                  <a:lnTo>
                    <a:pt x="116" y="387"/>
                  </a:lnTo>
                  <a:lnTo>
                    <a:pt x="115" y="392"/>
                  </a:lnTo>
                  <a:lnTo>
                    <a:pt x="115" y="392"/>
                  </a:lnTo>
                  <a:lnTo>
                    <a:pt x="114" y="407"/>
                  </a:lnTo>
                  <a:lnTo>
                    <a:pt x="114" y="407"/>
                  </a:lnTo>
                  <a:lnTo>
                    <a:pt x="114" y="411"/>
                  </a:lnTo>
                  <a:lnTo>
                    <a:pt x="114" y="411"/>
                  </a:lnTo>
                  <a:lnTo>
                    <a:pt x="113" y="414"/>
                  </a:lnTo>
                  <a:lnTo>
                    <a:pt x="113" y="41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07" y="403"/>
                  </a:lnTo>
                  <a:lnTo>
                    <a:pt x="107" y="403"/>
                  </a:lnTo>
                  <a:lnTo>
                    <a:pt x="102" y="390"/>
                  </a:lnTo>
                  <a:lnTo>
                    <a:pt x="102" y="390"/>
                  </a:lnTo>
                  <a:lnTo>
                    <a:pt x="100" y="384"/>
                  </a:lnTo>
                  <a:lnTo>
                    <a:pt x="98" y="377"/>
                  </a:lnTo>
                  <a:lnTo>
                    <a:pt x="98" y="377"/>
                  </a:lnTo>
                  <a:lnTo>
                    <a:pt x="97" y="376"/>
                  </a:lnTo>
                  <a:lnTo>
                    <a:pt x="96" y="375"/>
                  </a:lnTo>
                  <a:lnTo>
                    <a:pt x="95" y="374"/>
                  </a:lnTo>
                  <a:lnTo>
                    <a:pt x="93" y="375"/>
                  </a:lnTo>
                  <a:lnTo>
                    <a:pt x="93" y="375"/>
                  </a:lnTo>
                  <a:lnTo>
                    <a:pt x="89" y="377"/>
                  </a:lnTo>
                  <a:lnTo>
                    <a:pt x="89" y="377"/>
                  </a:lnTo>
                  <a:lnTo>
                    <a:pt x="81" y="382"/>
                  </a:lnTo>
                  <a:lnTo>
                    <a:pt x="81" y="382"/>
                  </a:lnTo>
                  <a:lnTo>
                    <a:pt x="64" y="392"/>
                  </a:lnTo>
                  <a:lnTo>
                    <a:pt x="64" y="392"/>
                  </a:lnTo>
                  <a:lnTo>
                    <a:pt x="55" y="398"/>
                  </a:lnTo>
                  <a:lnTo>
                    <a:pt x="55" y="398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39" y="407"/>
                  </a:lnTo>
                  <a:lnTo>
                    <a:pt x="39" y="407"/>
                  </a:lnTo>
                  <a:lnTo>
                    <a:pt x="30" y="413"/>
                  </a:lnTo>
                  <a:lnTo>
                    <a:pt x="30" y="413"/>
                  </a:lnTo>
                  <a:lnTo>
                    <a:pt x="29" y="414"/>
                  </a:lnTo>
                  <a:lnTo>
                    <a:pt x="28" y="415"/>
                  </a:lnTo>
                  <a:lnTo>
                    <a:pt x="28" y="417"/>
                  </a:lnTo>
                  <a:lnTo>
                    <a:pt x="28" y="419"/>
                  </a:lnTo>
                  <a:lnTo>
                    <a:pt x="28" y="419"/>
                  </a:lnTo>
                  <a:lnTo>
                    <a:pt x="34" y="430"/>
                  </a:lnTo>
                  <a:lnTo>
                    <a:pt x="34" y="430"/>
                  </a:lnTo>
                  <a:lnTo>
                    <a:pt x="40" y="439"/>
                  </a:lnTo>
                  <a:lnTo>
                    <a:pt x="40" y="439"/>
                  </a:lnTo>
                  <a:lnTo>
                    <a:pt x="44" y="444"/>
                  </a:lnTo>
                  <a:lnTo>
                    <a:pt x="44" y="444"/>
                  </a:lnTo>
                  <a:lnTo>
                    <a:pt x="48" y="450"/>
                  </a:lnTo>
                  <a:lnTo>
                    <a:pt x="53" y="455"/>
                  </a:lnTo>
                  <a:lnTo>
                    <a:pt x="53" y="455"/>
                  </a:lnTo>
                  <a:lnTo>
                    <a:pt x="59" y="459"/>
                  </a:lnTo>
                  <a:lnTo>
                    <a:pt x="64" y="463"/>
                  </a:lnTo>
                  <a:lnTo>
                    <a:pt x="64" y="463"/>
                  </a:lnTo>
                  <a:lnTo>
                    <a:pt x="75" y="470"/>
                  </a:lnTo>
                  <a:lnTo>
                    <a:pt x="75" y="470"/>
                  </a:lnTo>
                  <a:lnTo>
                    <a:pt x="82" y="474"/>
                  </a:lnTo>
                  <a:lnTo>
                    <a:pt x="82" y="474"/>
                  </a:lnTo>
                  <a:lnTo>
                    <a:pt x="91" y="479"/>
                  </a:lnTo>
                  <a:lnTo>
                    <a:pt x="95" y="481"/>
                  </a:lnTo>
                  <a:lnTo>
                    <a:pt x="100" y="482"/>
                  </a:lnTo>
                  <a:lnTo>
                    <a:pt x="100" y="482"/>
                  </a:lnTo>
                  <a:lnTo>
                    <a:pt x="102" y="483"/>
                  </a:lnTo>
                  <a:lnTo>
                    <a:pt x="102" y="483"/>
                  </a:lnTo>
                  <a:lnTo>
                    <a:pt x="100" y="484"/>
                  </a:lnTo>
                  <a:lnTo>
                    <a:pt x="100" y="484"/>
                  </a:lnTo>
                  <a:lnTo>
                    <a:pt x="63" y="484"/>
                  </a:lnTo>
                  <a:lnTo>
                    <a:pt x="63" y="484"/>
                  </a:lnTo>
                  <a:lnTo>
                    <a:pt x="51" y="483"/>
                  </a:lnTo>
                  <a:lnTo>
                    <a:pt x="51" y="483"/>
                  </a:lnTo>
                  <a:lnTo>
                    <a:pt x="44" y="482"/>
                  </a:lnTo>
                  <a:lnTo>
                    <a:pt x="44" y="482"/>
                  </a:lnTo>
                  <a:lnTo>
                    <a:pt x="33" y="480"/>
                  </a:lnTo>
                  <a:lnTo>
                    <a:pt x="33" y="480"/>
                  </a:lnTo>
                  <a:lnTo>
                    <a:pt x="26" y="478"/>
                  </a:lnTo>
                  <a:lnTo>
                    <a:pt x="26" y="478"/>
                  </a:lnTo>
                  <a:lnTo>
                    <a:pt x="22" y="477"/>
                  </a:lnTo>
                  <a:lnTo>
                    <a:pt x="18" y="476"/>
                  </a:lnTo>
                  <a:lnTo>
                    <a:pt x="18" y="476"/>
                  </a:lnTo>
                  <a:lnTo>
                    <a:pt x="14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3" y="473"/>
                  </a:lnTo>
                  <a:lnTo>
                    <a:pt x="3" y="473"/>
                  </a:lnTo>
                  <a:lnTo>
                    <a:pt x="2" y="474"/>
                  </a:lnTo>
                  <a:lnTo>
                    <a:pt x="2" y="474"/>
                  </a:lnTo>
                  <a:lnTo>
                    <a:pt x="2" y="482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3" y="490"/>
                  </a:lnTo>
                  <a:lnTo>
                    <a:pt x="3" y="490"/>
                  </a:lnTo>
                  <a:lnTo>
                    <a:pt x="4" y="493"/>
                  </a:lnTo>
                  <a:lnTo>
                    <a:pt x="4" y="496"/>
                  </a:lnTo>
                  <a:lnTo>
                    <a:pt x="4" y="503"/>
                  </a:lnTo>
                  <a:lnTo>
                    <a:pt x="4" y="503"/>
                  </a:lnTo>
                  <a:lnTo>
                    <a:pt x="3" y="508"/>
                  </a:lnTo>
                  <a:lnTo>
                    <a:pt x="3" y="508"/>
                  </a:lnTo>
                  <a:lnTo>
                    <a:pt x="3" y="510"/>
                  </a:lnTo>
                  <a:lnTo>
                    <a:pt x="5" y="510"/>
                  </a:lnTo>
                  <a:lnTo>
                    <a:pt x="5" y="510"/>
                  </a:lnTo>
                  <a:lnTo>
                    <a:pt x="15" y="511"/>
                  </a:lnTo>
                  <a:lnTo>
                    <a:pt x="15" y="511"/>
                  </a:lnTo>
                  <a:lnTo>
                    <a:pt x="36" y="511"/>
                  </a:lnTo>
                  <a:lnTo>
                    <a:pt x="36" y="511"/>
                  </a:lnTo>
                  <a:lnTo>
                    <a:pt x="42" y="511"/>
                  </a:lnTo>
                  <a:lnTo>
                    <a:pt x="42" y="511"/>
                  </a:lnTo>
                  <a:lnTo>
                    <a:pt x="42" y="512"/>
                  </a:lnTo>
                  <a:lnTo>
                    <a:pt x="42" y="512"/>
                  </a:lnTo>
                  <a:lnTo>
                    <a:pt x="37" y="513"/>
                  </a:lnTo>
                  <a:lnTo>
                    <a:pt x="37" y="513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19" y="516"/>
                  </a:lnTo>
                  <a:lnTo>
                    <a:pt x="19" y="516"/>
                  </a:lnTo>
                  <a:lnTo>
                    <a:pt x="15" y="517"/>
                  </a:lnTo>
                  <a:lnTo>
                    <a:pt x="12" y="520"/>
                  </a:lnTo>
                  <a:lnTo>
                    <a:pt x="12" y="520"/>
                  </a:lnTo>
                  <a:lnTo>
                    <a:pt x="14" y="527"/>
                  </a:lnTo>
                  <a:lnTo>
                    <a:pt x="14" y="527"/>
                  </a:lnTo>
                  <a:lnTo>
                    <a:pt x="15" y="529"/>
                  </a:lnTo>
                  <a:lnTo>
                    <a:pt x="17" y="530"/>
                  </a:lnTo>
                  <a:lnTo>
                    <a:pt x="18" y="530"/>
                  </a:lnTo>
                  <a:lnTo>
                    <a:pt x="18" y="530"/>
                  </a:lnTo>
                  <a:lnTo>
                    <a:pt x="25" y="529"/>
                  </a:lnTo>
                  <a:lnTo>
                    <a:pt x="25" y="529"/>
                  </a:lnTo>
                  <a:lnTo>
                    <a:pt x="32" y="527"/>
                  </a:lnTo>
                  <a:lnTo>
                    <a:pt x="32" y="527"/>
                  </a:lnTo>
                  <a:lnTo>
                    <a:pt x="34" y="528"/>
                  </a:lnTo>
                  <a:lnTo>
                    <a:pt x="34" y="528"/>
                  </a:lnTo>
                  <a:lnTo>
                    <a:pt x="31" y="529"/>
                  </a:lnTo>
                  <a:lnTo>
                    <a:pt x="31" y="529"/>
                  </a:lnTo>
                  <a:lnTo>
                    <a:pt x="21" y="536"/>
                  </a:lnTo>
                  <a:lnTo>
                    <a:pt x="21" y="536"/>
                  </a:lnTo>
                  <a:lnTo>
                    <a:pt x="12" y="540"/>
                  </a:lnTo>
                  <a:lnTo>
                    <a:pt x="8" y="542"/>
                  </a:lnTo>
                  <a:lnTo>
                    <a:pt x="4" y="546"/>
                  </a:lnTo>
                  <a:lnTo>
                    <a:pt x="4" y="546"/>
                  </a:lnTo>
                  <a:lnTo>
                    <a:pt x="2" y="547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0" y="552"/>
                  </a:lnTo>
                  <a:lnTo>
                    <a:pt x="0" y="552"/>
                  </a:lnTo>
                  <a:lnTo>
                    <a:pt x="4" y="556"/>
                  </a:lnTo>
                  <a:lnTo>
                    <a:pt x="8" y="560"/>
                  </a:lnTo>
                  <a:lnTo>
                    <a:pt x="8" y="560"/>
                  </a:lnTo>
                  <a:lnTo>
                    <a:pt x="10" y="562"/>
                  </a:lnTo>
                  <a:lnTo>
                    <a:pt x="11" y="563"/>
                  </a:lnTo>
                  <a:lnTo>
                    <a:pt x="13" y="562"/>
                  </a:lnTo>
                  <a:lnTo>
                    <a:pt x="15" y="561"/>
                  </a:lnTo>
                  <a:lnTo>
                    <a:pt x="15" y="561"/>
                  </a:lnTo>
                  <a:lnTo>
                    <a:pt x="19" y="558"/>
                  </a:lnTo>
                  <a:lnTo>
                    <a:pt x="19" y="558"/>
                  </a:lnTo>
                  <a:lnTo>
                    <a:pt x="29" y="552"/>
                  </a:lnTo>
                  <a:lnTo>
                    <a:pt x="29" y="552"/>
                  </a:lnTo>
                  <a:lnTo>
                    <a:pt x="31" y="551"/>
                  </a:lnTo>
                  <a:lnTo>
                    <a:pt x="31" y="551"/>
                  </a:lnTo>
                  <a:lnTo>
                    <a:pt x="21" y="562"/>
                  </a:lnTo>
                  <a:lnTo>
                    <a:pt x="21" y="562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2" y="577"/>
                  </a:lnTo>
                  <a:lnTo>
                    <a:pt x="12" y="577"/>
                  </a:lnTo>
                  <a:lnTo>
                    <a:pt x="13" y="580"/>
                  </a:lnTo>
                  <a:lnTo>
                    <a:pt x="16" y="581"/>
                  </a:lnTo>
                  <a:lnTo>
                    <a:pt x="16" y="581"/>
                  </a:lnTo>
                  <a:lnTo>
                    <a:pt x="23" y="586"/>
                  </a:lnTo>
                  <a:lnTo>
                    <a:pt x="23" y="586"/>
                  </a:lnTo>
                  <a:lnTo>
                    <a:pt x="25" y="587"/>
                  </a:lnTo>
                  <a:lnTo>
                    <a:pt x="27" y="587"/>
                  </a:lnTo>
                  <a:lnTo>
                    <a:pt x="28" y="587"/>
                  </a:lnTo>
                  <a:lnTo>
                    <a:pt x="30" y="585"/>
                  </a:lnTo>
                  <a:lnTo>
                    <a:pt x="30" y="585"/>
                  </a:lnTo>
                  <a:lnTo>
                    <a:pt x="35" y="577"/>
                  </a:lnTo>
                  <a:lnTo>
                    <a:pt x="35" y="577"/>
                  </a:lnTo>
                  <a:lnTo>
                    <a:pt x="36" y="576"/>
                  </a:lnTo>
                  <a:lnTo>
                    <a:pt x="38" y="576"/>
                  </a:lnTo>
                  <a:lnTo>
                    <a:pt x="38" y="576"/>
                  </a:lnTo>
                  <a:lnTo>
                    <a:pt x="42" y="578"/>
                  </a:lnTo>
                  <a:lnTo>
                    <a:pt x="43" y="577"/>
                  </a:lnTo>
                  <a:lnTo>
                    <a:pt x="45" y="575"/>
                  </a:lnTo>
                  <a:lnTo>
                    <a:pt x="45" y="575"/>
                  </a:lnTo>
                  <a:lnTo>
                    <a:pt x="52" y="567"/>
                  </a:lnTo>
                  <a:lnTo>
                    <a:pt x="52" y="567"/>
                  </a:lnTo>
                  <a:lnTo>
                    <a:pt x="61" y="558"/>
                  </a:lnTo>
                  <a:lnTo>
                    <a:pt x="61" y="558"/>
                  </a:lnTo>
                  <a:lnTo>
                    <a:pt x="62" y="559"/>
                  </a:lnTo>
                  <a:lnTo>
                    <a:pt x="62" y="559"/>
                  </a:lnTo>
                  <a:lnTo>
                    <a:pt x="60" y="562"/>
                  </a:lnTo>
                  <a:lnTo>
                    <a:pt x="60" y="562"/>
                  </a:lnTo>
                  <a:lnTo>
                    <a:pt x="52" y="574"/>
                  </a:lnTo>
                  <a:lnTo>
                    <a:pt x="52" y="574"/>
                  </a:lnTo>
                  <a:lnTo>
                    <a:pt x="50" y="577"/>
                  </a:lnTo>
                  <a:lnTo>
                    <a:pt x="48" y="581"/>
                  </a:lnTo>
                  <a:lnTo>
                    <a:pt x="48" y="581"/>
                  </a:lnTo>
                  <a:lnTo>
                    <a:pt x="46" y="583"/>
                  </a:lnTo>
                  <a:lnTo>
                    <a:pt x="45" y="586"/>
                  </a:lnTo>
                  <a:lnTo>
                    <a:pt x="43" y="591"/>
                  </a:lnTo>
                  <a:lnTo>
                    <a:pt x="43" y="591"/>
                  </a:lnTo>
                  <a:lnTo>
                    <a:pt x="43" y="594"/>
                  </a:lnTo>
                  <a:lnTo>
                    <a:pt x="44" y="595"/>
                  </a:lnTo>
                  <a:lnTo>
                    <a:pt x="46" y="596"/>
                  </a:lnTo>
                  <a:lnTo>
                    <a:pt x="46" y="596"/>
                  </a:lnTo>
                  <a:lnTo>
                    <a:pt x="49" y="597"/>
                  </a:lnTo>
                  <a:lnTo>
                    <a:pt x="49" y="597"/>
                  </a:lnTo>
                  <a:lnTo>
                    <a:pt x="60" y="601"/>
                  </a:lnTo>
                  <a:lnTo>
                    <a:pt x="60" y="601"/>
                  </a:lnTo>
                  <a:lnTo>
                    <a:pt x="61" y="600"/>
                  </a:lnTo>
                  <a:lnTo>
                    <a:pt x="61" y="600"/>
                  </a:lnTo>
                  <a:lnTo>
                    <a:pt x="63" y="596"/>
                  </a:lnTo>
                  <a:lnTo>
                    <a:pt x="63" y="596"/>
                  </a:lnTo>
                  <a:lnTo>
                    <a:pt x="69" y="582"/>
                  </a:lnTo>
                  <a:lnTo>
                    <a:pt x="69" y="582"/>
                  </a:lnTo>
                  <a:lnTo>
                    <a:pt x="77" y="567"/>
                  </a:lnTo>
                  <a:lnTo>
                    <a:pt x="77" y="567"/>
                  </a:lnTo>
                  <a:lnTo>
                    <a:pt x="84" y="553"/>
                  </a:lnTo>
                  <a:lnTo>
                    <a:pt x="88" y="546"/>
                  </a:lnTo>
                  <a:lnTo>
                    <a:pt x="93" y="540"/>
                  </a:lnTo>
                  <a:lnTo>
                    <a:pt x="93" y="540"/>
                  </a:lnTo>
                  <a:lnTo>
                    <a:pt x="97" y="534"/>
                  </a:lnTo>
                  <a:lnTo>
                    <a:pt x="97" y="534"/>
                  </a:lnTo>
                  <a:lnTo>
                    <a:pt x="103" y="528"/>
                  </a:lnTo>
                  <a:lnTo>
                    <a:pt x="103" y="528"/>
                  </a:lnTo>
                  <a:lnTo>
                    <a:pt x="104" y="528"/>
                  </a:lnTo>
                  <a:lnTo>
                    <a:pt x="104" y="528"/>
                  </a:lnTo>
                  <a:lnTo>
                    <a:pt x="101" y="533"/>
                  </a:lnTo>
                  <a:lnTo>
                    <a:pt x="101" y="533"/>
                  </a:lnTo>
                  <a:lnTo>
                    <a:pt x="94" y="543"/>
                  </a:lnTo>
                  <a:lnTo>
                    <a:pt x="94" y="543"/>
                  </a:lnTo>
                  <a:lnTo>
                    <a:pt x="85" y="562"/>
                  </a:lnTo>
                  <a:lnTo>
                    <a:pt x="85" y="562"/>
                  </a:lnTo>
                  <a:lnTo>
                    <a:pt x="79" y="575"/>
                  </a:lnTo>
                  <a:lnTo>
                    <a:pt x="79" y="575"/>
                  </a:lnTo>
                  <a:lnTo>
                    <a:pt x="78" y="577"/>
                  </a:lnTo>
                  <a:lnTo>
                    <a:pt x="78" y="577"/>
                  </a:lnTo>
                  <a:lnTo>
                    <a:pt x="74" y="589"/>
                  </a:lnTo>
                  <a:lnTo>
                    <a:pt x="74" y="589"/>
                  </a:lnTo>
                  <a:lnTo>
                    <a:pt x="74" y="592"/>
                  </a:lnTo>
                  <a:lnTo>
                    <a:pt x="75" y="595"/>
                  </a:lnTo>
                  <a:lnTo>
                    <a:pt x="75" y="595"/>
                  </a:lnTo>
                  <a:lnTo>
                    <a:pt x="82" y="600"/>
                  </a:lnTo>
                  <a:lnTo>
                    <a:pt x="82" y="600"/>
                  </a:lnTo>
                  <a:lnTo>
                    <a:pt x="92" y="604"/>
                  </a:lnTo>
                  <a:lnTo>
                    <a:pt x="92" y="604"/>
                  </a:lnTo>
                  <a:lnTo>
                    <a:pt x="114" y="614"/>
                  </a:lnTo>
                  <a:lnTo>
                    <a:pt x="114" y="614"/>
                  </a:lnTo>
                  <a:lnTo>
                    <a:pt x="119" y="616"/>
                  </a:lnTo>
                  <a:lnTo>
                    <a:pt x="119" y="616"/>
                  </a:lnTo>
                  <a:lnTo>
                    <a:pt x="124" y="619"/>
                  </a:lnTo>
                  <a:lnTo>
                    <a:pt x="124" y="619"/>
                  </a:lnTo>
                  <a:lnTo>
                    <a:pt x="132" y="621"/>
                  </a:lnTo>
                  <a:lnTo>
                    <a:pt x="132" y="621"/>
                  </a:lnTo>
                  <a:lnTo>
                    <a:pt x="146" y="629"/>
                  </a:lnTo>
                  <a:lnTo>
                    <a:pt x="146" y="629"/>
                  </a:lnTo>
                  <a:lnTo>
                    <a:pt x="149" y="629"/>
                  </a:lnTo>
                  <a:lnTo>
                    <a:pt x="150" y="628"/>
                  </a:lnTo>
                  <a:lnTo>
                    <a:pt x="150" y="628"/>
                  </a:lnTo>
                  <a:lnTo>
                    <a:pt x="154" y="617"/>
                  </a:lnTo>
                  <a:lnTo>
                    <a:pt x="154" y="617"/>
                  </a:lnTo>
                  <a:lnTo>
                    <a:pt x="159" y="602"/>
                  </a:lnTo>
                  <a:lnTo>
                    <a:pt x="159" y="602"/>
                  </a:lnTo>
                  <a:lnTo>
                    <a:pt x="163" y="593"/>
                  </a:lnTo>
                  <a:lnTo>
                    <a:pt x="163" y="593"/>
                  </a:lnTo>
                  <a:lnTo>
                    <a:pt x="165" y="592"/>
                  </a:lnTo>
                  <a:lnTo>
                    <a:pt x="165" y="592"/>
                  </a:lnTo>
                  <a:lnTo>
                    <a:pt x="174" y="588"/>
                  </a:lnTo>
                  <a:lnTo>
                    <a:pt x="174" y="588"/>
                  </a:lnTo>
                  <a:lnTo>
                    <a:pt x="176" y="586"/>
                  </a:lnTo>
                  <a:lnTo>
                    <a:pt x="176" y="586"/>
                  </a:lnTo>
                  <a:lnTo>
                    <a:pt x="190" y="581"/>
                  </a:lnTo>
                  <a:lnTo>
                    <a:pt x="190" y="581"/>
                  </a:lnTo>
                  <a:lnTo>
                    <a:pt x="198" y="577"/>
                  </a:lnTo>
                  <a:lnTo>
                    <a:pt x="198" y="577"/>
                  </a:lnTo>
                  <a:lnTo>
                    <a:pt x="214" y="569"/>
                  </a:lnTo>
                  <a:lnTo>
                    <a:pt x="214" y="569"/>
                  </a:lnTo>
                  <a:lnTo>
                    <a:pt x="215" y="568"/>
                  </a:lnTo>
                  <a:lnTo>
                    <a:pt x="215" y="567"/>
                  </a:lnTo>
                  <a:lnTo>
                    <a:pt x="214" y="565"/>
                  </a:lnTo>
                  <a:lnTo>
                    <a:pt x="214" y="565"/>
                  </a:lnTo>
                  <a:lnTo>
                    <a:pt x="201" y="554"/>
                  </a:lnTo>
                  <a:lnTo>
                    <a:pt x="201" y="554"/>
                  </a:lnTo>
                  <a:lnTo>
                    <a:pt x="194" y="546"/>
                  </a:lnTo>
                  <a:lnTo>
                    <a:pt x="194" y="546"/>
                  </a:lnTo>
                  <a:lnTo>
                    <a:pt x="189" y="541"/>
                  </a:lnTo>
                  <a:lnTo>
                    <a:pt x="185" y="536"/>
                  </a:lnTo>
                  <a:lnTo>
                    <a:pt x="185" y="536"/>
                  </a:lnTo>
                  <a:lnTo>
                    <a:pt x="181" y="531"/>
                  </a:lnTo>
                  <a:lnTo>
                    <a:pt x="177" y="525"/>
                  </a:lnTo>
                  <a:lnTo>
                    <a:pt x="177" y="525"/>
                  </a:lnTo>
                  <a:lnTo>
                    <a:pt x="175" y="522"/>
                  </a:lnTo>
                  <a:lnTo>
                    <a:pt x="172" y="520"/>
                  </a:lnTo>
                  <a:lnTo>
                    <a:pt x="167" y="514"/>
                  </a:lnTo>
                  <a:lnTo>
                    <a:pt x="167" y="514"/>
                  </a:lnTo>
                  <a:lnTo>
                    <a:pt x="159" y="503"/>
                  </a:lnTo>
                  <a:lnTo>
                    <a:pt x="159" y="503"/>
                  </a:lnTo>
                  <a:lnTo>
                    <a:pt x="163" y="501"/>
                  </a:lnTo>
                  <a:lnTo>
                    <a:pt x="164" y="501"/>
                  </a:lnTo>
                  <a:lnTo>
                    <a:pt x="165" y="502"/>
                  </a:lnTo>
                  <a:lnTo>
                    <a:pt x="165" y="502"/>
                  </a:lnTo>
                  <a:lnTo>
                    <a:pt x="168" y="504"/>
                  </a:lnTo>
                  <a:lnTo>
                    <a:pt x="171" y="506"/>
                  </a:lnTo>
                  <a:lnTo>
                    <a:pt x="177" y="509"/>
                  </a:lnTo>
                  <a:lnTo>
                    <a:pt x="177" y="509"/>
                  </a:lnTo>
                  <a:lnTo>
                    <a:pt x="181" y="511"/>
                  </a:lnTo>
                  <a:lnTo>
                    <a:pt x="186" y="513"/>
                  </a:lnTo>
                  <a:lnTo>
                    <a:pt x="186" y="513"/>
                  </a:lnTo>
                  <a:lnTo>
                    <a:pt x="195" y="516"/>
                  </a:lnTo>
                  <a:lnTo>
                    <a:pt x="200" y="517"/>
                  </a:lnTo>
                  <a:lnTo>
                    <a:pt x="204" y="518"/>
                  </a:lnTo>
                  <a:lnTo>
                    <a:pt x="204" y="518"/>
                  </a:lnTo>
                  <a:lnTo>
                    <a:pt x="214" y="518"/>
                  </a:lnTo>
                  <a:lnTo>
                    <a:pt x="214" y="518"/>
                  </a:lnTo>
                  <a:lnTo>
                    <a:pt x="216" y="517"/>
                  </a:lnTo>
                  <a:lnTo>
                    <a:pt x="216" y="517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9" y="514"/>
                  </a:lnTo>
                  <a:lnTo>
                    <a:pt x="229" y="514"/>
                  </a:lnTo>
                  <a:lnTo>
                    <a:pt x="233" y="512"/>
                  </a:lnTo>
                  <a:lnTo>
                    <a:pt x="233" y="512"/>
                  </a:lnTo>
                  <a:lnTo>
                    <a:pt x="243" y="509"/>
                  </a:lnTo>
                  <a:lnTo>
                    <a:pt x="243" y="509"/>
                  </a:lnTo>
                  <a:lnTo>
                    <a:pt x="250" y="504"/>
                  </a:lnTo>
                  <a:lnTo>
                    <a:pt x="250" y="504"/>
                  </a:lnTo>
                  <a:lnTo>
                    <a:pt x="253" y="502"/>
                  </a:lnTo>
                  <a:lnTo>
                    <a:pt x="255" y="502"/>
                  </a:lnTo>
                  <a:lnTo>
                    <a:pt x="255" y="502"/>
                  </a:lnTo>
                  <a:lnTo>
                    <a:pt x="261" y="503"/>
                  </a:lnTo>
                  <a:lnTo>
                    <a:pt x="261" y="503"/>
                  </a:lnTo>
                  <a:lnTo>
                    <a:pt x="266" y="503"/>
                  </a:lnTo>
                  <a:lnTo>
                    <a:pt x="272" y="502"/>
                  </a:lnTo>
                  <a:lnTo>
                    <a:pt x="272" y="502"/>
                  </a:lnTo>
                  <a:lnTo>
                    <a:pt x="279" y="500"/>
                  </a:lnTo>
                  <a:lnTo>
                    <a:pt x="287" y="497"/>
                  </a:lnTo>
                  <a:lnTo>
                    <a:pt x="287" y="497"/>
                  </a:lnTo>
                  <a:lnTo>
                    <a:pt x="297" y="492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9" y="482"/>
                  </a:lnTo>
                  <a:lnTo>
                    <a:pt x="311" y="482"/>
                  </a:lnTo>
                  <a:lnTo>
                    <a:pt x="314" y="482"/>
                  </a:lnTo>
                  <a:lnTo>
                    <a:pt x="314" y="482"/>
                  </a:lnTo>
                  <a:lnTo>
                    <a:pt x="328" y="482"/>
                  </a:lnTo>
                  <a:lnTo>
                    <a:pt x="328" y="482"/>
                  </a:lnTo>
                  <a:lnTo>
                    <a:pt x="330" y="481"/>
                  </a:lnTo>
                  <a:lnTo>
                    <a:pt x="330" y="481"/>
                  </a:lnTo>
                  <a:lnTo>
                    <a:pt x="337" y="480"/>
                  </a:lnTo>
                  <a:lnTo>
                    <a:pt x="337" y="480"/>
                  </a:lnTo>
                  <a:lnTo>
                    <a:pt x="339" y="480"/>
                  </a:lnTo>
                  <a:lnTo>
                    <a:pt x="339" y="480"/>
                  </a:lnTo>
                  <a:lnTo>
                    <a:pt x="329" y="493"/>
                  </a:lnTo>
                  <a:lnTo>
                    <a:pt x="329" y="493"/>
                  </a:lnTo>
                  <a:lnTo>
                    <a:pt x="326" y="495"/>
                  </a:lnTo>
                  <a:lnTo>
                    <a:pt x="326" y="495"/>
                  </a:lnTo>
                  <a:lnTo>
                    <a:pt x="320" y="504"/>
                  </a:lnTo>
                  <a:lnTo>
                    <a:pt x="320" y="504"/>
                  </a:lnTo>
                  <a:lnTo>
                    <a:pt x="314" y="514"/>
                  </a:lnTo>
                  <a:lnTo>
                    <a:pt x="314" y="514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304" y="529"/>
                  </a:lnTo>
                  <a:lnTo>
                    <a:pt x="300" y="537"/>
                  </a:lnTo>
                  <a:lnTo>
                    <a:pt x="300" y="537"/>
                  </a:lnTo>
                  <a:lnTo>
                    <a:pt x="297" y="542"/>
                  </a:lnTo>
                  <a:lnTo>
                    <a:pt x="295" y="549"/>
                  </a:lnTo>
                  <a:lnTo>
                    <a:pt x="295" y="549"/>
                  </a:lnTo>
                  <a:lnTo>
                    <a:pt x="293" y="556"/>
                  </a:lnTo>
                  <a:lnTo>
                    <a:pt x="290" y="562"/>
                  </a:lnTo>
                  <a:lnTo>
                    <a:pt x="290" y="562"/>
                  </a:lnTo>
                  <a:lnTo>
                    <a:pt x="284" y="584"/>
                  </a:lnTo>
                  <a:lnTo>
                    <a:pt x="284" y="584"/>
                  </a:lnTo>
                  <a:lnTo>
                    <a:pt x="283" y="587"/>
                  </a:lnTo>
                  <a:lnTo>
                    <a:pt x="283" y="587"/>
                  </a:lnTo>
                  <a:lnTo>
                    <a:pt x="282" y="596"/>
                  </a:lnTo>
                  <a:lnTo>
                    <a:pt x="282" y="596"/>
                  </a:lnTo>
                  <a:lnTo>
                    <a:pt x="281" y="598"/>
                  </a:lnTo>
                  <a:lnTo>
                    <a:pt x="281" y="601"/>
                  </a:lnTo>
                  <a:lnTo>
                    <a:pt x="281" y="601"/>
                  </a:lnTo>
                  <a:lnTo>
                    <a:pt x="275" y="609"/>
                  </a:lnTo>
                  <a:lnTo>
                    <a:pt x="275" y="609"/>
                  </a:lnTo>
                  <a:lnTo>
                    <a:pt x="267" y="620"/>
                  </a:lnTo>
                  <a:lnTo>
                    <a:pt x="267" y="620"/>
                  </a:lnTo>
                  <a:lnTo>
                    <a:pt x="260" y="630"/>
                  </a:lnTo>
                  <a:lnTo>
                    <a:pt x="260" y="630"/>
                  </a:lnTo>
                  <a:lnTo>
                    <a:pt x="255" y="637"/>
                  </a:lnTo>
                  <a:lnTo>
                    <a:pt x="255" y="637"/>
                  </a:lnTo>
                  <a:lnTo>
                    <a:pt x="248" y="649"/>
                  </a:lnTo>
                  <a:lnTo>
                    <a:pt x="248" y="649"/>
                  </a:lnTo>
                  <a:lnTo>
                    <a:pt x="237" y="665"/>
                  </a:lnTo>
                  <a:lnTo>
                    <a:pt x="237" y="665"/>
                  </a:lnTo>
                  <a:lnTo>
                    <a:pt x="225" y="686"/>
                  </a:lnTo>
                  <a:lnTo>
                    <a:pt x="225" y="686"/>
                  </a:lnTo>
                  <a:lnTo>
                    <a:pt x="217" y="700"/>
                  </a:lnTo>
                  <a:lnTo>
                    <a:pt x="217" y="700"/>
                  </a:lnTo>
                  <a:lnTo>
                    <a:pt x="206" y="720"/>
                  </a:lnTo>
                  <a:lnTo>
                    <a:pt x="206" y="720"/>
                  </a:lnTo>
                  <a:lnTo>
                    <a:pt x="199" y="735"/>
                  </a:lnTo>
                  <a:lnTo>
                    <a:pt x="199" y="735"/>
                  </a:lnTo>
                  <a:lnTo>
                    <a:pt x="192" y="750"/>
                  </a:lnTo>
                  <a:lnTo>
                    <a:pt x="192" y="750"/>
                  </a:lnTo>
                  <a:lnTo>
                    <a:pt x="191" y="753"/>
                  </a:lnTo>
                  <a:lnTo>
                    <a:pt x="190" y="754"/>
                  </a:lnTo>
                  <a:lnTo>
                    <a:pt x="188" y="754"/>
                  </a:lnTo>
                  <a:lnTo>
                    <a:pt x="186" y="754"/>
                  </a:lnTo>
                  <a:lnTo>
                    <a:pt x="186" y="754"/>
                  </a:lnTo>
                  <a:lnTo>
                    <a:pt x="183" y="753"/>
                  </a:lnTo>
                  <a:lnTo>
                    <a:pt x="183" y="753"/>
                  </a:lnTo>
                  <a:lnTo>
                    <a:pt x="178" y="754"/>
                  </a:lnTo>
                  <a:lnTo>
                    <a:pt x="178" y="754"/>
                  </a:lnTo>
                  <a:lnTo>
                    <a:pt x="172" y="756"/>
                  </a:lnTo>
                  <a:lnTo>
                    <a:pt x="172" y="756"/>
                  </a:lnTo>
                  <a:lnTo>
                    <a:pt x="168" y="758"/>
                  </a:lnTo>
                  <a:lnTo>
                    <a:pt x="164" y="761"/>
                  </a:lnTo>
                  <a:lnTo>
                    <a:pt x="157" y="768"/>
                  </a:lnTo>
                  <a:lnTo>
                    <a:pt x="157" y="768"/>
                  </a:lnTo>
                  <a:lnTo>
                    <a:pt x="153" y="773"/>
                  </a:lnTo>
                  <a:lnTo>
                    <a:pt x="153" y="773"/>
                  </a:lnTo>
                  <a:lnTo>
                    <a:pt x="150" y="781"/>
                  </a:lnTo>
                  <a:lnTo>
                    <a:pt x="150" y="781"/>
                  </a:lnTo>
                  <a:lnTo>
                    <a:pt x="149" y="785"/>
                  </a:lnTo>
                  <a:lnTo>
                    <a:pt x="149" y="785"/>
                  </a:lnTo>
                  <a:lnTo>
                    <a:pt x="149" y="795"/>
                  </a:lnTo>
                  <a:lnTo>
                    <a:pt x="150" y="800"/>
                  </a:lnTo>
                  <a:lnTo>
                    <a:pt x="152" y="804"/>
                  </a:lnTo>
                  <a:lnTo>
                    <a:pt x="152" y="804"/>
                  </a:lnTo>
                  <a:lnTo>
                    <a:pt x="155" y="810"/>
                  </a:lnTo>
                  <a:lnTo>
                    <a:pt x="157" y="813"/>
                  </a:lnTo>
                  <a:lnTo>
                    <a:pt x="160" y="815"/>
                  </a:lnTo>
                  <a:lnTo>
                    <a:pt x="160" y="815"/>
                  </a:lnTo>
                  <a:lnTo>
                    <a:pt x="160" y="817"/>
                  </a:lnTo>
                  <a:lnTo>
                    <a:pt x="160" y="817"/>
                  </a:lnTo>
                  <a:lnTo>
                    <a:pt x="162" y="819"/>
                  </a:lnTo>
                  <a:lnTo>
                    <a:pt x="162" y="819"/>
                  </a:lnTo>
                  <a:lnTo>
                    <a:pt x="175" y="829"/>
                  </a:lnTo>
                  <a:lnTo>
                    <a:pt x="175" y="829"/>
                  </a:lnTo>
                  <a:lnTo>
                    <a:pt x="180" y="832"/>
                  </a:lnTo>
                  <a:lnTo>
                    <a:pt x="180" y="832"/>
                  </a:lnTo>
                  <a:lnTo>
                    <a:pt x="212" y="847"/>
                  </a:lnTo>
                  <a:lnTo>
                    <a:pt x="212" y="847"/>
                  </a:lnTo>
                  <a:lnTo>
                    <a:pt x="219" y="850"/>
                  </a:lnTo>
                  <a:lnTo>
                    <a:pt x="219" y="850"/>
                  </a:lnTo>
                  <a:lnTo>
                    <a:pt x="229" y="854"/>
                  </a:lnTo>
                  <a:lnTo>
                    <a:pt x="229" y="854"/>
                  </a:lnTo>
                  <a:lnTo>
                    <a:pt x="233" y="856"/>
                  </a:lnTo>
                  <a:lnTo>
                    <a:pt x="233" y="856"/>
                  </a:lnTo>
                  <a:lnTo>
                    <a:pt x="241" y="858"/>
                  </a:lnTo>
                  <a:lnTo>
                    <a:pt x="241" y="858"/>
                  </a:lnTo>
                  <a:lnTo>
                    <a:pt x="255" y="863"/>
                  </a:lnTo>
                  <a:lnTo>
                    <a:pt x="255" y="863"/>
                  </a:lnTo>
                  <a:lnTo>
                    <a:pt x="255" y="863"/>
                  </a:lnTo>
                  <a:lnTo>
                    <a:pt x="255" y="863"/>
                  </a:lnTo>
                  <a:lnTo>
                    <a:pt x="264" y="865"/>
                  </a:lnTo>
                  <a:lnTo>
                    <a:pt x="264" y="865"/>
                  </a:lnTo>
                  <a:lnTo>
                    <a:pt x="270" y="867"/>
                  </a:lnTo>
                  <a:lnTo>
                    <a:pt x="276" y="868"/>
                  </a:lnTo>
                  <a:lnTo>
                    <a:pt x="276" y="868"/>
                  </a:lnTo>
                  <a:lnTo>
                    <a:pt x="281" y="869"/>
                  </a:lnTo>
                  <a:lnTo>
                    <a:pt x="287" y="870"/>
                  </a:lnTo>
                  <a:lnTo>
                    <a:pt x="287" y="870"/>
                  </a:lnTo>
                  <a:lnTo>
                    <a:pt x="288" y="871"/>
                  </a:lnTo>
                  <a:lnTo>
                    <a:pt x="288" y="871"/>
                  </a:lnTo>
                  <a:lnTo>
                    <a:pt x="295" y="873"/>
                  </a:lnTo>
                  <a:lnTo>
                    <a:pt x="295" y="873"/>
                  </a:lnTo>
                  <a:lnTo>
                    <a:pt x="297" y="873"/>
                  </a:lnTo>
                  <a:lnTo>
                    <a:pt x="298" y="874"/>
                  </a:lnTo>
                  <a:lnTo>
                    <a:pt x="299" y="876"/>
                  </a:lnTo>
                  <a:lnTo>
                    <a:pt x="299" y="876"/>
                  </a:lnTo>
                  <a:lnTo>
                    <a:pt x="300" y="882"/>
                  </a:lnTo>
                  <a:lnTo>
                    <a:pt x="300" y="882"/>
                  </a:lnTo>
                  <a:lnTo>
                    <a:pt x="301" y="886"/>
                  </a:lnTo>
                  <a:lnTo>
                    <a:pt x="302" y="890"/>
                  </a:lnTo>
                  <a:lnTo>
                    <a:pt x="302" y="890"/>
                  </a:lnTo>
                  <a:lnTo>
                    <a:pt x="302" y="917"/>
                  </a:lnTo>
                  <a:lnTo>
                    <a:pt x="302" y="917"/>
                  </a:lnTo>
                  <a:lnTo>
                    <a:pt x="301" y="920"/>
                  </a:lnTo>
                  <a:lnTo>
                    <a:pt x="299" y="922"/>
                  </a:lnTo>
                  <a:lnTo>
                    <a:pt x="299" y="922"/>
                  </a:lnTo>
                  <a:lnTo>
                    <a:pt x="295" y="924"/>
                  </a:lnTo>
                  <a:lnTo>
                    <a:pt x="290" y="925"/>
                  </a:lnTo>
                  <a:lnTo>
                    <a:pt x="290" y="925"/>
                  </a:lnTo>
                  <a:lnTo>
                    <a:pt x="286" y="927"/>
                  </a:lnTo>
                  <a:lnTo>
                    <a:pt x="283" y="928"/>
                  </a:lnTo>
                  <a:lnTo>
                    <a:pt x="276" y="933"/>
                  </a:lnTo>
                  <a:lnTo>
                    <a:pt x="276" y="933"/>
                  </a:lnTo>
                  <a:lnTo>
                    <a:pt x="273" y="935"/>
                  </a:lnTo>
                  <a:lnTo>
                    <a:pt x="272" y="938"/>
                  </a:lnTo>
                  <a:lnTo>
                    <a:pt x="270" y="945"/>
                  </a:lnTo>
                  <a:lnTo>
                    <a:pt x="270" y="945"/>
                  </a:lnTo>
                  <a:lnTo>
                    <a:pt x="269" y="950"/>
                  </a:lnTo>
                  <a:lnTo>
                    <a:pt x="269" y="950"/>
                  </a:lnTo>
                  <a:lnTo>
                    <a:pt x="269" y="977"/>
                  </a:lnTo>
                  <a:lnTo>
                    <a:pt x="269" y="977"/>
                  </a:lnTo>
                  <a:lnTo>
                    <a:pt x="270" y="980"/>
                  </a:lnTo>
                  <a:lnTo>
                    <a:pt x="270" y="984"/>
                  </a:lnTo>
                  <a:lnTo>
                    <a:pt x="270" y="984"/>
                  </a:lnTo>
                  <a:lnTo>
                    <a:pt x="269" y="990"/>
                  </a:lnTo>
                  <a:lnTo>
                    <a:pt x="270" y="995"/>
                  </a:lnTo>
                  <a:lnTo>
                    <a:pt x="272" y="1000"/>
                  </a:lnTo>
                  <a:lnTo>
                    <a:pt x="276" y="1005"/>
                  </a:lnTo>
                  <a:lnTo>
                    <a:pt x="276" y="1005"/>
                  </a:lnTo>
                  <a:lnTo>
                    <a:pt x="277" y="1006"/>
                  </a:lnTo>
                  <a:lnTo>
                    <a:pt x="278" y="1008"/>
                  </a:lnTo>
                  <a:lnTo>
                    <a:pt x="278" y="1008"/>
                  </a:lnTo>
                  <a:lnTo>
                    <a:pt x="277" y="1014"/>
                  </a:lnTo>
                  <a:lnTo>
                    <a:pt x="277" y="1014"/>
                  </a:lnTo>
                  <a:lnTo>
                    <a:pt x="276" y="1035"/>
                  </a:lnTo>
                  <a:lnTo>
                    <a:pt x="276" y="1035"/>
                  </a:lnTo>
                  <a:lnTo>
                    <a:pt x="276" y="1109"/>
                  </a:lnTo>
                  <a:lnTo>
                    <a:pt x="276" y="1109"/>
                  </a:lnTo>
                  <a:lnTo>
                    <a:pt x="277" y="1121"/>
                  </a:lnTo>
                  <a:lnTo>
                    <a:pt x="277" y="1121"/>
                  </a:lnTo>
                  <a:lnTo>
                    <a:pt x="277" y="1122"/>
                  </a:lnTo>
                  <a:lnTo>
                    <a:pt x="279" y="1123"/>
                  </a:lnTo>
                  <a:lnTo>
                    <a:pt x="279" y="1123"/>
                  </a:lnTo>
                  <a:lnTo>
                    <a:pt x="285" y="1124"/>
                  </a:lnTo>
                  <a:lnTo>
                    <a:pt x="285" y="1124"/>
                  </a:lnTo>
                  <a:lnTo>
                    <a:pt x="293" y="1126"/>
                  </a:lnTo>
                  <a:lnTo>
                    <a:pt x="293" y="1126"/>
                  </a:lnTo>
                  <a:lnTo>
                    <a:pt x="299" y="1127"/>
                  </a:lnTo>
                  <a:lnTo>
                    <a:pt x="299" y="1127"/>
                  </a:lnTo>
                  <a:lnTo>
                    <a:pt x="311" y="1128"/>
                  </a:lnTo>
                  <a:lnTo>
                    <a:pt x="311" y="1128"/>
                  </a:lnTo>
                  <a:lnTo>
                    <a:pt x="312" y="1128"/>
                  </a:lnTo>
                  <a:lnTo>
                    <a:pt x="312" y="1128"/>
                  </a:lnTo>
                  <a:lnTo>
                    <a:pt x="321" y="1130"/>
                  </a:lnTo>
                  <a:lnTo>
                    <a:pt x="321" y="1130"/>
                  </a:lnTo>
                  <a:lnTo>
                    <a:pt x="326" y="1131"/>
                  </a:lnTo>
                  <a:lnTo>
                    <a:pt x="332" y="1131"/>
                  </a:lnTo>
                  <a:lnTo>
                    <a:pt x="332" y="1131"/>
                  </a:lnTo>
                  <a:lnTo>
                    <a:pt x="340" y="1132"/>
                  </a:lnTo>
                  <a:lnTo>
                    <a:pt x="349" y="1132"/>
                  </a:lnTo>
                  <a:lnTo>
                    <a:pt x="349" y="1132"/>
                  </a:lnTo>
                  <a:lnTo>
                    <a:pt x="356" y="1133"/>
                  </a:lnTo>
                  <a:lnTo>
                    <a:pt x="356" y="1133"/>
                  </a:lnTo>
                  <a:lnTo>
                    <a:pt x="358" y="1134"/>
                  </a:lnTo>
                  <a:lnTo>
                    <a:pt x="358" y="1134"/>
                  </a:lnTo>
                  <a:lnTo>
                    <a:pt x="361" y="1134"/>
                  </a:lnTo>
                  <a:lnTo>
                    <a:pt x="361" y="1134"/>
                  </a:lnTo>
                  <a:lnTo>
                    <a:pt x="362" y="1133"/>
                  </a:lnTo>
                  <a:lnTo>
                    <a:pt x="362" y="1133"/>
                  </a:lnTo>
                  <a:lnTo>
                    <a:pt x="367" y="1133"/>
                  </a:lnTo>
                  <a:lnTo>
                    <a:pt x="367" y="1133"/>
                  </a:lnTo>
                  <a:lnTo>
                    <a:pt x="368" y="1134"/>
                  </a:lnTo>
                  <a:lnTo>
                    <a:pt x="368" y="1134"/>
                  </a:lnTo>
                  <a:lnTo>
                    <a:pt x="378" y="1134"/>
                  </a:lnTo>
                  <a:lnTo>
                    <a:pt x="378" y="1134"/>
                  </a:lnTo>
                  <a:lnTo>
                    <a:pt x="380" y="1133"/>
                  </a:lnTo>
                  <a:lnTo>
                    <a:pt x="380" y="1133"/>
                  </a:lnTo>
                  <a:lnTo>
                    <a:pt x="391" y="1132"/>
                  </a:lnTo>
                  <a:lnTo>
                    <a:pt x="403" y="1132"/>
                  </a:lnTo>
                  <a:lnTo>
                    <a:pt x="403" y="1132"/>
                  </a:lnTo>
                  <a:lnTo>
                    <a:pt x="408" y="1131"/>
                  </a:lnTo>
                  <a:lnTo>
                    <a:pt x="414" y="1131"/>
                  </a:lnTo>
                  <a:lnTo>
                    <a:pt x="419" y="1131"/>
                  </a:lnTo>
                  <a:lnTo>
                    <a:pt x="424" y="1130"/>
                  </a:lnTo>
                  <a:lnTo>
                    <a:pt x="424" y="1130"/>
                  </a:lnTo>
                  <a:lnTo>
                    <a:pt x="429" y="1130"/>
                  </a:lnTo>
                  <a:lnTo>
                    <a:pt x="435" y="1129"/>
                  </a:lnTo>
                  <a:lnTo>
                    <a:pt x="435" y="1129"/>
                  </a:lnTo>
                  <a:lnTo>
                    <a:pt x="446" y="1128"/>
                  </a:lnTo>
                  <a:lnTo>
                    <a:pt x="446" y="1128"/>
                  </a:lnTo>
                  <a:lnTo>
                    <a:pt x="446" y="1128"/>
                  </a:lnTo>
                  <a:lnTo>
                    <a:pt x="446" y="1128"/>
                  </a:lnTo>
                  <a:lnTo>
                    <a:pt x="453" y="1126"/>
                  </a:lnTo>
                  <a:lnTo>
                    <a:pt x="453" y="1126"/>
                  </a:lnTo>
                  <a:lnTo>
                    <a:pt x="460" y="1125"/>
                  </a:lnTo>
                  <a:lnTo>
                    <a:pt x="460" y="1125"/>
                  </a:lnTo>
                  <a:lnTo>
                    <a:pt x="472" y="1122"/>
                  </a:lnTo>
                  <a:lnTo>
                    <a:pt x="472" y="1122"/>
                  </a:lnTo>
                  <a:lnTo>
                    <a:pt x="479" y="1120"/>
                  </a:lnTo>
                  <a:lnTo>
                    <a:pt x="479" y="1120"/>
                  </a:lnTo>
                  <a:lnTo>
                    <a:pt x="486" y="1118"/>
                  </a:lnTo>
                  <a:lnTo>
                    <a:pt x="486" y="1118"/>
                  </a:lnTo>
                  <a:lnTo>
                    <a:pt x="490" y="1116"/>
                  </a:lnTo>
                  <a:lnTo>
                    <a:pt x="494" y="1113"/>
                  </a:lnTo>
                  <a:lnTo>
                    <a:pt x="494" y="1113"/>
                  </a:lnTo>
                  <a:lnTo>
                    <a:pt x="496" y="1109"/>
                  </a:lnTo>
                  <a:lnTo>
                    <a:pt x="496" y="1105"/>
                  </a:lnTo>
                  <a:lnTo>
                    <a:pt x="496" y="1105"/>
                  </a:lnTo>
                  <a:lnTo>
                    <a:pt x="497" y="1103"/>
                  </a:lnTo>
                  <a:lnTo>
                    <a:pt x="497" y="1103"/>
                  </a:lnTo>
                  <a:lnTo>
                    <a:pt x="497" y="1101"/>
                  </a:lnTo>
                  <a:lnTo>
                    <a:pt x="497" y="1101"/>
                  </a:lnTo>
                  <a:lnTo>
                    <a:pt x="496" y="1097"/>
                  </a:lnTo>
                  <a:lnTo>
                    <a:pt x="496" y="1097"/>
                  </a:lnTo>
                  <a:lnTo>
                    <a:pt x="502" y="1097"/>
                  </a:lnTo>
                  <a:lnTo>
                    <a:pt x="502" y="1097"/>
                  </a:lnTo>
                  <a:lnTo>
                    <a:pt x="521" y="1095"/>
                  </a:lnTo>
                  <a:lnTo>
                    <a:pt x="521" y="1095"/>
                  </a:lnTo>
                  <a:lnTo>
                    <a:pt x="532" y="1094"/>
                  </a:lnTo>
                  <a:lnTo>
                    <a:pt x="532" y="1094"/>
                  </a:lnTo>
                  <a:lnTo>
                    <a:pt x="533" y="1094"/>
                  </a:lnTo>
                  <a:lnTo>
                    <a:pt x="533" y="1094"/>
                  </a:lnTo>
                  <a:lnTo>
                    <a:pt x="538" y="1093"/>
                  </a:lnTo>
                  <a:lnTo>
                    <a:pt x="543" y="1092"/>
                  </a:lnTo>
                  <a:lnTo>
                    <a:pt x="543" y="1092"/>
                  </a:lnTo>
                  <a:lnTo>
                    <a:pt x="544" y="1092"/>
                  </a:lnTo>
                  <a:lnTo>
                    <a:pt x="544" y="1092"/>
                  </a:lnTo>
                  <a:lnTo>
                    <a:pt x="554" y="1089"/>
                  </a:lnTo>
                  <a:lnTo>
                    <a:pt x="554" y="1089"/>
                  </a:lnTo>
                  <a:lnTo>
                    <a:pt x="559" y="1088"/>
                  </a:lnTo>
                  <a:lnTo>
                    <a:pt x="564" y="1086"/>
                  </a:lnTo>
                  <a:lnTo>
                    <a:pt x="564" y="1086"/>
                  </a:lnTo>
                  <a:lnTo>
                    <a:pt x="568" y="1083"/>
                  </a:lnTo>
                  <a:lnTo>
                    <a:pt x="571" y="1082"/>
                  </a:lnTo>
                  <a:lnTo>
                    <a:pt x="571" y="1079"/>
                  </a:lnTo>
                  <a:lnTo>
                    <a:pt x="571" y="1075"/>
                  </a:lnTo>
                  <a:lnTo>
                    <a:pt x="571" y="1075"/>
                  </a:lnTo>
                  <a:lnTo>
                    <a:pt x="571" y="1069"/>
                  </a:lnTo>
                  <a:lnTo>
                    <a:pt x="571" y="1069"/>
                  </a:lnTo>
                  <a:lnTo>
                    <a:pt x="568" y="1059"/>
                  </a:lnTo>
                  <a:lnTo>
                    <a:pt x="568" y="1059"/>
                  </a:lnTo>
                  <a:lnTo>
                    <a:pt x="566" y="1053"/>
                  </a:lnTo>
                  <a:lnTo>
                    <a:pt x="566" y="1053"/>
                  </a:lnTo>
                  <a:lnTo>
                    <a:pt x="563" y="1045"/>
                  </a:lnTo>
                  <a:lnTo>
                    <a:pt x="563" y="1045"/>
                  </a:lnTo>
                  <a:lnTo>
                    <a:pt x="557" y="1035"/>
                  </a:lnTo>
                  <a:lnTo>
                    <a:pt x="549" y="1027"/>
                  </a:lnTo>
                  <a:lnTo>
                    <a:pt x="549" y="1027"/>
                  </a:lnTo>
                  <a:lnTo>
                    <a:pt x="541" y="1019"/>
                  </a:lnTo>
                  <a:lnTo>
                    <a:pt x="541" y="1019"/>
                  </a:lnTo>
                  <a:lnTo>
                    <a:pt x="532" y="1013"/>
                  </a:lnTo>
                  <a:lnTo>
                    <a:pt x="532" y="1013"/>
                  </a:lnTo>
                  <a:lnTo>
                    <a:pt x="526" y="1010"/>
                  </a:lnTo>
                  <a:lnTo>
                    <a:pt x="526" y="1010"/>
                  </a:lnTo>
                  <a:lnTo>
                    <a:pt x="521" y="1008"/>
                  </a:lnTo>
                  <a:lnTo>
                    <a:pt x="516" y="1006"/>
                  </a:lnTo>
                  <a:lnTo>
                    <a:pt x="516" y="1006"/>
                  </a:lnTo>
                  <a:lnTo>
                    <a:pt x="509" y="1005"/>
                  </a:lnTo>
                  <a:lnTo>
                    <a:pt x="503" y="1005"/>
                  </a:lnTo>
                  <a:lnTo>
                    <a:pt x="503" y="1005"/>
                  </a:lnTo>
                  <a:lnTo>
                    <a:pt x="500" y="1004"/>
                  </a:lnTo>
                  <a:lnTo>
                    <a:pt x="499" y="1003"/>
                  </a:lnTo>
                  <a:lnTo>
                    <a:pt x="498" y="1002"/>
                  </a:lnTo>
                  <a:lnTo>
                    <a:pt x="498" y="1000"/>
                  </a:lnTo>
                  <a:lnTo>
                    <a:pt x="498" y="1000"/>
                  </a:lnTo>
                  <a:lnTo>
                    <a:pt x="498" y="997"/>
                  </a:lnTo>
                  <a:lnTo>
                    <a:pt x="498" y="997"/>
                  </a:lnTo>
                  <a:lnTo>
                    <a:pt x="496" y="990"/>
                  </a:lnTo>
                  <a:lnTo>
                    <a:pt x="496" y="990"/>
                  </a:lnTo>
                  <a:lnTo>
                    <a:pt x="496" y="986"/>
                  </a:lnTo>
                  <a:lnTo>
                    <a:pt x="497" y="983"/>
                  </a:lnTo>
                  <a:lnTo>
                    <a:pt x="498" y="980"/>
                  </a:lnTo>
                  <a:lnTo>
                    <a:pt x="501" y="977"/>
                  </a:lnTo>
                  <a:lnTo>
                    <a:pt x="501" y="977"/>
                  </a:lnTo>
                  <a:lnTo>
                    <a:pt x="502" y="976"/>
                  </a:lnTo>
                  <a:lnTo>
                    <a:pt x="502" y="976"/>
                  </a:lnTo>
                  <a:lnTo>
                    <a:pt x="505" y="973"/>
                  </a:lnTo>
                  <a:lnTo>
                    <a:pt x="507" y="970"/>
                  </a:lnTo>
                  <a:lnTo>
                    <a:pt x="508" y="966"/>
                  </a:lnTo>
                  <a:lnTo>
                    <a:pt x="508" y="962"/>
                  </a:lnTo>
                  <a:lnTo>
                    <a:pt x="508" y="962"/>
                  </a:lnTo>
                  <a:lnTo>
                    <a:pt x="508" y="935"/>
                  </a:lnTo>
                  <a:lnTo>
                    <a:pt x="508" y="935"/>
                  </a:lnTo>
                  <a:lnTo>
                    <a:pt x="508" y="929"/>
                  </a:lnTo>
                  <a:lnTo>
                    <a:pt x="507" y="924"/>
                  </a:lnTo>
                  <a:lnTo>
                    <a:pt x="507" y="924"/>
                  </a:lnTo>
                  <a:lnTo>
                    <a:pt x="505" y="920"/>
                  </a:lnTo>
                  <a:lnTo>
                    <a:pt x="504" y="918"/>
                  </a:lnTo>
                  <a:lnTo>
                    <a:pt x="502" y="916"/>
                  </a:lnTo>
                  <a:lnTo>
                    <a:pt x="502" y="916"/>
                  </a:lnTo>
                  <a:lnTo>
                    <a:pt x="498" y="915"/>
                  </a:lnTo>
                  <a:lnTo>
                    <a:pt x="498" y="915"/>
                  </a:lnTo>
                  <a:lnTo>
                    <a:pt x="492" y="913"/>
                  </a:lnTo>
                  <a:lnTo>
                    <a:pt x="485" y="912"/>
                  </a:lnTo>
                  <a:lnTo>
                    <a:pt x="485" y="912"/>
                  </a:lnTo>
                  <a:lnTo>
                    <a:pt x="482" y="911"/>
                  </a:lnTo>
                  <a:lnTo>
                    <a:pt x="481" y="911"/>
                  </a:lnTo>
                  <a:lnTo>
                    <a:pt x="481" y="910"/>
                  </a:lnTo>
                  <a:lnTo>
                    <a:pt x="480" y="907"/>
                  </a:lnTo>
                  <a:lnTo>
                    <a:pt x="480" y="907"/>
                  </a:lnTo>
                  <a:lnTo>
                    <a:pt x="480" y="897"/>
                  </a:lnTo>
                  <a:lnTo>
                    <a:pt x="480" y="897"/>
                  </a:lnTo>
                  <a:lnTo>
                    <a:pt x="478" y="886"/>
                  </a:lnTo>
                  <a:lnTo>
                    <a:pt x="478" y="886"/>
                  </a:lnTo>
                  <a:lnTo>
                    <a:pt x="478" y="884"/>
                  </a:lnTo>
                  <a:lnTo>
                    <a:pt x="478" y="884"/>
                  </a:lnTo>
                  <a:lnTo>
                    <a:pt x="478" y="881"/>
                  </a:lnTo>
                  <a:lnTo>
                    <a:pt x="480" y="880"/>
                  </a:lnTo>
                  <a:lnTo>
                    <a:pt x="480" y="880"/>
                  </a:lnTo>
                  <a:lnTo>
                    <a:pt x="486" y="879"/>
                  </a:lnTo>
                  <a:lnTo>
                    <a:pt x="486" y="879"/>
                  </a:lnTo>
                  <a:lnTo>
                    <a:pt x="489" y="878"/>
                  </a:lnTo>
                  <a:lnTo>
                    <a:pt x="489" y="878"/>
                  </a:lnTo>
                  <a:lnTo>
                    <a:pt x="501" y="879"/>
                  </a:lnTo>
                  <a:lnTo>
                    <a:pt x="501" y="879"/>
                  </a:lnTo>
                  <a:lnTo>
                    <a:pt x="513" y="881"/>
                  </a:lnTo>
                  <a:lnTo>
                    <a:pt x="513" y="881"/>
                  </a:lnTo>
                  <a:lnTo>
                    <a:pt x="520" y="881"/>
                  </a:lnTo>
                  <a:lnTo>
                    <a:pt x="524" y="881"/>
                  </a:lnTo>
                  <a:lnTo>
                    <a:pt x="527" y="882"/>
                  </a:lnTo>
                  <a:lnTo>
                    <a:pt x="527" y="882"/>
                  </a:lnTo>
                  <a:lnTo>
                    <a:pt x="529" y="882"/>
                  </a:lnTo>
                  <a:lnTo>
                    <a:pt x="530" y="882"/>
                  </a:lnTo>
                  <a:lnTo>
                    <a:pt x="530" y="882"/>
                  </a:lnTo>
                  <a:lnTo>
                    <a:pt x="532" y="881"/>
                  </a:lnTo>
                  <a:lnTo>
                    <a:pt x="532" y="881"/>
                  </a:lnTo>
                  <a:lnTo>
                    <a:pt x="543" y="881"/>
                  </a:lnTo>
                  <a:lnTo>
                    <a:pt x="548" y="880"/>
                  </a:lnTo>
                  <a:lnTo>
                    <a:pt x="554" y="879"/>
                  </a:lnTo>
                  <a:lnTo>
                    <a:pt x="554" y="879"/>
                  </a:lnTo>
                  <a:lnTo>
                    <a:pt x="561" y="878"/>
                  </a:lnTo>
                  <a:lnTo>
                    <a:pt x="561" y="878"/>
                  </a:lnTo>
                  <a:lnTo>
                    <a:pt x="562" y="877"/>
                  </a:lnTo>
                  <a:lnTo>
                    <a:pt x="562" y="877"/>
                  </a:lnTo>
                  <a:lnTo>
                    <a:pt x="569" y="875"/>
                  </a:lnTo>
                  <a:lnTo>
                    <a:pt x="569" y="875"/>
                  </a:lnTo>
                  <a:lnTo>
                    <a:pt x="578" y="872"/>
                  </a:lnTo>
                  <a:lnTo>
                    <a:pt x="586" y="869"/>
                  </a:lnTo>
                  <a:lnTo>
                    <a:pt x="586" y="869"/>
                  </a:lnTo>
                  <a:lnTo>
                    <a:pt x="603" y="860"/>
                  </a:lnTo>
                  <a:lnTo>
                    <a:pt x="619" y="851"/>
                  </a:lnTo>
                  <a:lnTo>
                    <a:pt x="619" y="851"/>
                  </a:lnTo>
                  <a:lnTo>
                    <a:pt x="621" y="849"/>
                  </a:lnTo>
                  <a:lnTo>
                    <a:pt x="621" y="849"/>
                  </a:lnTo>
                  <a:lnTo>
                    <a:pt x="623" y="848"/>
                  </a:lnTo>
                  <a:lnTo>
                    <a:pt x="624" y="848"/>
                  </a:lnTo>
                  <a:lnTo>
                    <a:pt x="627" y="849"/>
                  </a:lnTo>
                  <a:lnTo>
                    <a:pt x="627" y="849"/>
                  </a:lnTo>
                  <a:lnTo>
                    <a:pt x="637" y="851"/>
                  </a:lnTo>
                  <a:lnTo>
                    <a:pt x="637" y="851"/>
                  </a:lnTo>
                  <a:lnTo>
                    <a:pt x="644" y="853"/>
                  </a:lnTo>
                  <a:lnTo>
                    <a:pt x="644" y="853"/>
                  </a:lnTo>
                  <a:lnTo>
                    <a:pt x="651" y="856"/>
                  </a:lnTo>
                  <a:lnTo>
                    <a:pt x="651" y="856"/>
                  </a:lnTo>
                  <a:lnTo>
                    <a:pt x="659" y="857"/>
                  </a:lnTo>
                  <a:lnTo>
                    <a:pt x="659" y="857"/>
                  </a:lnTo>
                  <a:lnTo>
                    <a:pt x="665" y="858"/>
                  </a:lnTo>
                  <a:lnTo>
                    <a:pt x="665" y="858"/>
                  </a:lnTo>
                  <a:lnTo>
                    <a:pt x="679" y="862"/>
                  </a:lnTo>
                  <a:lnTo>
                    <a:pt x="679" y="862"/>
                  </a:lnTo>
                  <a:lnTo>
                    <a:pt x="686" y="862"/>
                  </a:lnTo>
                  <a:lnTo>
                    <a:pt x="690" y="862"/>
                  </a:lnTo>
                  <a:lnTo>
                    <a:pt x="694" y="863"/>
                  </a:lnTo>
                  <a:lnTo>
                    <a:pt x="694" y="863"/>
                  </a:lnTo>
                  <a:lnTo>
                    <a:pt x="697" y="863"/>
                  </a:lnTo>
                  <a:lnTo>
                    <a:pt x="701" y="863"/>
                  </a:lnTo>
                  <a:lnTo>
                    <a:pt x="701" y="863"/>
                  </a:lnTo>
                  <a:lnTo>
                    <a:pt x="703" y="863"/>
                  </a:lnTo>
                  <a:lnTo>
                    <a:pt x="705" y="862"/>
                  </a:lnTo>
                  <a:lnTo>
                    <a:pt x="708" y="858"/>
                  </a:lnTo>
                  <a:lnTo>
                    <a:pt x="708" y="858"/>
                  </a:lnTo>
                  <a:lnTo>
                    <a:pt x="712" y="845"/>
                  </a:lnTo>
                  <a:lnTo>
                    <a:pt x="712" y="845"/>
                  </a:lnTo>
                  <a:lnTo>
                    <a:pt x="715" y="834"/>
                  </a:lnTo>
                  <a:lnTo>
                    <a:pt x="715" y="834"/>
                  </a:lnTo>
                  <a:lnTo>
                    <a:pt x="717" y="827"/>
                  </a:lnTo>
                  <a:lnTo>
                    <a:pt x="717" y="827"/>
                  </a:lnTo>
                  <a:lnTo>
                    <a:pt x="719" y="820"/>
                  </a:lnTo>
                  <a:lnTo>
                    <a:pt x="719" y="820"/>
                  </a:lnTo>
                  <a:lnTo>
                    <a:pt x="720" y="808"/>
                  </a:lnTo>
                  <a:lnTo>
                    <a:pt x="720" y="808"/>
                  </a:lnTo>
                  <a:lnTo>
                    <a:pt x="721" y="794"/>
                  </a:lnTo>
                  <a:lnTo>
                    <a:pt x="721" y="794"/>
                  </a:lnTo>
                  <a:lnTo>
                    <a:pt x="722" y="785"/>
                  </a:lnTo>
                  <a:lnTo>
                    <a:pt x="722" y="785"/>
                  </a:lnTo>
                  <a:lnTo>
                    <a:pt x="724" y="771"/>
                  </a:lnTo>
                  <a:lnTo>
                    <a:pt x="724" y="771"/>
                  </a:lnTo>
                  <a:lnTo>
                    <a:pt x="725" y="764"/>
                  </a:lnTo>
                  <a:lnTo>
                    <a:pt x="725" y="760"/>
                  </a:lnTo>
                  <a:lnTo>
                    <a:pt x="725" y="757"/>
                  </a:lnTo>
                  <a:lnTo>
                    <a:pt x="725" y="757"/>
                  </a:lnTo>
                  <a:lnTo>
                    <a:pt x="726" y="751"/>
                  </a:lnTo>
                  <a:lnTo>
                    <a:pt x="727" y="745"/>
                  </a:lnTo>
                  <a:lnTo>
                    <a:pt x="727" y="745"/>
                  </a:lnTo>
                  <a:lnTo>
                    <a:pt x="728" y="729"/>
                  </a:lnTo>
                  <a:lnTo>
                    <a:pt x="728" y="729"/>
                  </a:lnTo>
                  <a:lnTo>
                    <a:pt x="728" y="727"/>
                  </a:lnTo>
                  <a:lnTo>
                    <a:pt x="730" y="726"/>
                  </a:lnTo>
                  <a:lnTo>
                    <a:pt x="730" y="726"/>
                  </a:lnTo>
                  <a:lnTo>
                    <a:pt x="733" y="725"/>
                  </a:lnTo>
                  <a:lnTo>
                    <a:pt x="733" y="725"/>
                  </a:lnTo>
                  <a:lnTo>
                    <a:pt x="741" y="722"/>
                  </a:lnTo>
                  <a:lnTo>
                    <a:pt x="748" y="718"/>
                  </a:lnTo>
                  <a:lnTo>
                    <a:pt x="748" y="718"/>
                  </a:lnTo>
                  <a:lnTo>
                    <a:pt x="756" y="713"/>
                  </a:lnTo>
                  <a:lnTo>
                    <a:pt x="762" y="707"/>
                  </a:lnTo>
                  <a:lnTo>
                    <a:pt x="762" y="707"/>
                  </a:lnTo>
                  <a:lnTo>
                    <a:pt x="765" y="704"/>
                  </a:lnTo>
                  <a:lnTo>
                    <a:pt x="768" y="701"/>
                  </a:lnTo>
                  <a:lnTo>
                    <a:pt x="768" y="701"/>
                  </a:lnTo>
                  <a:lnTo>
                    <a:pt x="771" y="697"/>
                  </a:lnTo>
                  <a:lnTo>
                    <a:pt x="774" y="694"/>
                  </a:lnTo>
                  <a:lnTo>
                    <a:pt x="778" y="685"/>
                  </a:lnTo>
                  <a:lnTo>
                    <a:pt x="778" y="685"/>
                  </a:lnTo>
                  <a:lnTo>
                    <a:pt x="781" y="679"/>
                  </a:lnTo>
                  <a:lnTo>
                    <a:pt x="783" y="673"/>
                  </a:lnTo>
                  <a:lnTo>
                    <a:pt x="783" y="673"/>
                  </a:lnTo>
                  <a:lnTo>
                    <a:pt x="785" y="668"/>
                  </a:lnTo>
                  <a:lnTo>
                    <a:pt x="786" y="665"/>
                  </a:lnTo>
                  <a:lnTo>
                    <a:pt x="786" y="662"/>
                  </a:lnTo>
                  <a:lnTo>
                    <a:pt x="786" y="662"/>
                  </a:lnTo>
                  <a:lnTo>
                    <a:pt x="786" y="658"/>
                  </a:lnTo>
                  <a:lnTo>
                    <a:pt x="787" y="655"/>
                  </a:lnTo>
                  <a:lnTo>
                    <a:pt x="787" y="655"/>
                  </a:lnTo>
                  <a:lnTo>
                    <a:pt x="788" y="651"/>
                  </a:lnTo>
                  <a:lnTo>
                    <a:pt x="788" y="647"/>
                  </a:lnTo>
                  <a:lnTo>
                    <a:pt x="787" y="640"/>
                  </a:lnTo>
                  <a:lnTo>
                    <a:pt x="787" y="640"/>
                  </a:lnTo>
                  <a:lnTo>
                    <a:pt x="784" y="626"/>
                  </a:lnTo>
                  <a:lnTo>
                    <a:pt x="784" y="626"/>
                  </a:lnTo>
                  <a:lnTo>
                    <a:pt x="782" y="621"/>
                  </a:lnTo>
                  <a:lnTo>
                    <a:pt x="782" y="621"/>
                  </a:lnTo>
                  <a:lnTo>
                    <a:pt x="776" y="611"/>
                  </a:lnTo>
                  <a:lnTo>
                    <a:pt x="776" y="611"/>
                  </a:lnTo>
                  <a:lnTo>
                    <a:pt x="769" y="602"/>
                  </a:lnTo>
                  <a:lnTo>
                    <a:pt x="769" y="602"/>
                  </a:lnTo>
                  <a:lnTo>
                    <a:pt x="763" y="597"/>
                  </a:lnTo>
                  <a:lnTo>
                    <a:pt x="763" y="597"/>
                  </a:lnTo>
                  <a:lnTo>
                    <a:pt x="754" y="591"/>
                  </a:lnTo>
                  <a:lnTo>
                    <a:pt x="754" y="591"/>
                  </a:lnTo>
                  <a:lnTo>
                    <a:pt x="750" y="589"/>
                  </a:lnTo>
                  <a:lnTo>
                    <a:pt x="745" y="587"/>
                  </a:lnTo>
                  <a:lnTo>
                    <a:pt x="745" y="587"/>
                  </a:lnTo>
                  <a:lnTo>
                    <a:pt x="739" y="585"/>
                  </a:lnTo>
                  <a:lnTo>
                    <a:pt x="739" y="585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5" y="580"/>
                  </a:lnTo>
                  <a:lnTo>
                    <a:pt x="735" y="580"/>
                  </a:lnTo>
                  <a:lnTo>
                    <a:pt x="733" y="577"/>
                  </a:lnTo>
                  <a:lnTo>
                    <a:pt x="730" y="575"/>
                  </a:lnTo>
                  <a:lnTo>
                    <a:pt x="727" y="574"/>
                  </a:lnTo>
                  <a:lnTo>
                    <a:pt x="723" y="576"/>
                  </a:lnTo>
                  <a:lnTo>
                    <a:pt x="723" y="576"/>
                  </a:lnTo>
                  <a:lnTo>
                    <a:pt x="719" y="579"/>
                  </a:lnTo>
                  <a:lnTo>
                    <a:pt x="716" y="583"/>
                  </a:lnTo>
                  <a:lnTo>
                    <a:pt x="716" y="583"/>
                  </a:lnTo>
                  <a:lnTo>
                    <a:pt x="715" y="580"/>
                  </a:lnTo>
                  <a:lnTo>
                    <a:pt x="715" y="580"/>
                  </a:lnTo>
                  <a:lnTo>
                    <a:pt x="713" y="567"/>
                  </a:lnTo>
                  <a:lnTo>
                    <a:pt x="713" y="567"/>
                  </a:lnTo>
                  <a:lnTo>
                    <a:pt x="712" y="565"/>
                  </a:lnTo>
                  <a:lnTo>
                    <a:pt x="712" y="563"/>
                  </a:lnTo>
                  <a:lnTo>
                    <a:pt x="712" y="563"/>
                  </a:lnTo>
                  <a:lnTo>
                    <a:pt x="713" y="560"/>
                  </a:lnTo>
                  <a:lnTo>
                    <a:pt x="715" y="557"/>
                  </a:lnTo>
                  <a:lnTo>
                    <a:pt x="715" y="557"/>
                  </a:lnTo>
                  <a:lnTo>
                    <a:pt x="719" y="548"/>
                  </a:lnTo>
                  <a:lnTo>
                    <a:pt x="719" y="548"/>
                  </a:lnTo>
                  <a:lnTo>
                    <a:pt x="726" y="535"/>
                  </a:lnTo>
                  <a:lnTo>
                    <a:pt x="726" y="535"/>
                  </a:lnTo>
                  <a:lnTo>
                    <a:pt x="738" y="512"/>
                  </a:lnTo>
                  <a:lnTo>
                    <a:pt x="738" y="512"/>
                  </a:lnTo>
                  <a:lnTo>
                    <a:pt x="745" y="498"/>
                  </a:lnTo>
                  <a:lnTo>
                    <a:pt x="745" y="498"/>
                  </a:lnTo>
                  <a:lnTo>
                    <a:pt x="756" y="474"/>
                  </a:lnTo>
                  <a:lnTo>
                    <a:pt x="756" y="474"/>
                  </a:lnTo>
                  <a:lnTo>
                    <a:pt x="758" y="472"/>
                  </a:lnTo>
                  <a:lnTo>
                    <a:pt x="760" y="473"/>
                  </a:lnTo>
                  <a:lnTo>
                    <a:pt x="760" y="473"/>
                  </a:lnTo>
                  <a:lnTo>
                    <a:pt x="772" y="478"/>
                  </a:lnTo>
                  <a:lnTo>
                    <a:pt x="772" y="478"/>
                  </a:lnTo>
                  <a:lnTo>
                    <a:pt x="793" y="490"/>
                  </a:lnTo>
                  <a:lnTo>
                    <a:pt x="793" y="490"/>
                  </a:lnTo>
                  <a:lnTo>
                    <a:pt x="795" y="490"/>
                  </a:lnTo>
                  <a:lnTo>
                    <a:pt x="796" y="490"/>
                  </a:lnTo>
                  <a:lnTo>
                    <a:pt x="796" y="489"/>
                  </a:lnTo>
                  <a:lnTo>
                    <a:pt x="796" y="489"/>
                  </a:lnTo>
                  <a:lnTo>
                    <a:pt x="799" y="480"/>
                  </a:lnTo>
                  <a:lnTo>
                    <a:pt x="799" y="480"/>
                  </a:lnTo>
                  <a:lnTo>
                    <a:pt x="802" y="469"/>
                  </a:lnTo>
                  <a:lnTo>
                    <a:pt x="802" y="469"/>
                  </a:lnTo>
                  <a:lnTo>
                    <a:pt x="804" y="459"/>
                  </a:lnTo>
                  <a:lnTo>
                    <a:pt x="804" y="459"/>
                  </a:lnTo>
                  <a:lnTo>
                    <a:pt x="803" y="455"/>
                  </a:lnTo>
                  <a:lnTo>
                    <a:pt x="804" y="451"/>
                  </a:lnTo>
                  <a:lnTo>
                    <a:pt x="804" y="451"/>
                  </a:lnTo>
                  <a:lnTo>
                    <a:pt x="803" y="448"/>
                  </a:lnTo>
                  <a:lnTo>
                    <a:pt x="803" y="445"/>
                  </a:lnTo>
                  <a:lnTo>
                    <a:pt x="803" y="445"/>
                  </a:lnTo>
                  <a:lnTo>
                    <a:pt x="802" y="432"/>
                  </a:lnTo>
                  <a:lnTo>
                    <a:pt x="802" y="432"/>
                  </a:lnTo>
                  <a:lnTo>
                    <a:pt x="801" y="426"/>
                  </a:lnTo>
                  <a:lnTo>
                    <a:pt x="799" y="421"/>
                  </a:lnTo>
                  <a:lnTo>
                    <a:pt x="799" y="421"/>
                  </a:lnTo>
                  <a:lnTo>
                    <a:pt x="797" y="418"/>
                  </a:lnTo>
                  <a:lnTo>
                    <a:pt x="797" y="418"/>
                  </a:lnTo>
                  <a:lnTo>
                    <a:pt x="798" y="418"/>
                  </a:lnTo>
                  <a:lnTo>
                    <a:pt x="798" y="418"/>
                  </a:lnTo>
                  <a:lnTo>
                    <a:pt x="803" y="425"/>
                  </a:lnTo>
                  <a:lnTo>
                    <a:pt x="803" y="425"/>
                  </a:lnTo>
                  <a:lnTo>
                    <a:pt x="808" y="431"/>
                  </a:lnTo>
                  <a:lnTo>
                    <a:pt x="808" y="431"/>
                  </a:lnTo>
                  <a:lnTo>
                    <a:pt x="822" y="446"/>
                  </a:lnTo>
                  <a:lnTo>
                    <a:pt x="822" y="446"/>
                  </a:lnTo>
                  <a:lnTo>
                    <a:pt x="824" y="448"/>
                  </a:lnTo>
                  <a:lnTo>
                    <a:pt x="824" y="448"/>
                  </a:lnTo>
                  <a:lnTo>
                    <a:pt x="844" y="458"/>
                  </a:lnTo>
                  <a:lnTo>
                    <a:pt x="844" y="458"/>
                  </a:lnTo>
                  <a:lnTo>
                    <a:pt x="845" y="458"/>
                  </a:lnTo>
                  <a:lnTo>
                    <a:pt x="847" y="457"/>
                  </a:lnTo>
                  <a:lnTo>
                    <a:pt x="847" y="457"/>
                  </a:lnTo>
                  <a:lnTo>
                    <a:pt x="851" y="451"/>
                  </a:lnTo>
                  <a:lnTo>
                    <a:pt x="851" y="451"/>
                  </a:lnTo>
                  <a:lnTo>
                    <a:pt x="857" y="443"/>
                  </a:lnTo>
                  <a:lnTo>
                    <a:pt x="857" y="443"/>
                  </a:lnTo>
                  <a:lnTo>
                    <a:pt x="862" y="435"/>
                  </a:lnTo>
                  <a:lnTo>
                    <a:pt x="862" y="435"/>
                  </a:lnTo>
                  <a:lnTo>
                    <a:pt x="868" y="423"/>
                  </a:lnTo>
                  <a:lnTo>
                    <a:pt x="868" y="423"/>
                  </a:lnTo>
                  <a:lnTo>
                    <a:pt x="871" y="417"/>
                  </a:lnTo>
                  <a:lnTo>
                    <a:pt x="872" y="414"/>
                  </a:lnTo>
                  <a:lnTo>
                    <a:pt x="872" y="411"/>
                  </a:lnTo>
                  <a:lnTo>
                    <a:pt x="872" y="411"/>
                  </a:lnTo>
                  <a:lnTo>
                    <a:pt x="873" y="408"/>
                  </a:lnTo>
                  <a:lnTo>
                    <a:pt x="874" y="404"/>
                  </a:lnTo>
                  <a:lnTo>
                    <a:pt x="874" y="404"/>
                  </a:lnTo>
                  <a:lnTo>
                    <a:pt x="875" y="398"/>
                  </a:lnTo>
                  <a:lnTo>
                    <a:pt x="876" y="391"/>
                  </a:lnTo>
                  <a:lnTo>
                    <a:pt x="876" y="391"/>
                  </a:lnTo>
                  <a:lnTo>
                    <a:pt x="876" y="389"/>
                  </a:lnTo>
                  <a:lnTo>
                    <a:pt x="876" y="389"/>
                  </a:lnTo>
                  <a:lnTo>
                    <a:pt x="876" y="384"/>
                  </a:lnTo>
                  <a:lnTo>
                    <a:pt x="876" y="384"/>
                  </a:lnTo>
                  <a:lnTo>
                    <a:pt x="876" y="377"/>
                  </a:lnTo>
                  <a:lnTo>
                    <a:pt x="876" y="377"/>
                  </a:lnTo>
                  <a:lnTo>
                    <a:pt x="875" y="376"/>
                  </a:lnTo>
                  <a:lnTo>
                    <a:pt x="875" y="376"/>
                  </a:lnTo>
                  <a:lnTo>
                    <a:pt x="871" y="359"/>
                  </a:lnTo>
                  <a:lnTo>
                    <a:pt x="871" y="359"/>
                  </a:lnTo>
                  <a:lnTo>
                    <a:pt x="871" y="357"/>
                  </a:lnTo>
                  <a:lnTo>
                    <a:pt x="870" y="356"/>
                  </a:lnTo>
                  <a:lnTo>
                    <a:pt x="868" y="355"/>
                  </a:lnTo>
                  <a:lnTo>
                    <a:pt x="866" y="355"/>
                  </a:lnTo>
                  <a:lnTo>
                    <a:pt x="866" y="355"/>
                  </a:lnTo>
                  <a:lnTo>
                    <a:pt x="857" y="357"/>
                  </a:lnTo>
                  <a:lnTo>
                    <a:pt x="857" y="357"/>
                  </a:lnTo>
                  <a:lnTo>
                    <a:pt x="841" y="363"/>
                  </a:lnTo>
                  <a:lnTo>
                    <a:pt x="841" y="363"/>
                  </a:lnTo>
                  <a:lnTo>
                    <a:pt x="835" y="366"/>
                  </a:lnTo>
                  <a:lnTo>
                    <a:pt x="835" y="366"/>
                  </a:lnTo>
                  <a:lnTo>
                    <a:pt x="822" y="372"/>
                  </a:lnTo>
                  <a:lnTo>
                    <a:pt x="822" y="372"/>
                  </a:lnTo>
                  <a:lnTo>
                    <a:pt x="816" y="376"/>
                  </a:lnTo>
                  <a:lnTo>
                    <a:pt x="816" y="376"/>
                  </a:lnTo>
                  <a:lnTo>
                    <a:pt x="814" y="376"/>
                  </a:lnTo>
                  <a:lnTo>
                    <a:pt x="812" y="375"/>
                  </a:lnTo>
                  <a:lnTo>
                    <a:pt x="812" y="375"/>
                  </a:lnTo>
                  <a:lnTo>
                    <a:pt x="811" y="374"/>
                  </a:lnTo>
                  <a:lnTo>
                    <a:pt x="811" y="373"/>
                  </a:lnTo>
                  <a:lnTo>
                    <a:pt x="811" y="373"/>
                  </a:lnTo>
                  <a:lnTo>
                    <a:pt x="813" y="369"/>
                  </a:lnTo>
                  <a:lnTo>
                    <a:pt x="816" y="366"/>
                  </a:lnTo>
                  <a:lnTo>
                    <a:pt x="816" y="366"/>
                  </a:lnTo>
                  <a:lnTo>
                    <a:pt x="825" y="358"/>
                  </a:lnTo>
                  <a:lnTo>
                    <a:pt x="825" y="358"/>
                  </a:lnTo>
                  <a:lnTo>
                    <a:pt x="841" y="342"/>
                  </a:lnTo>
                  <a:lnTo>
                    <a:pt x="841" y="342"/>
                  </a:lnTo>
                  <a:lnTo>
                    <a:pt x="843" y="341"/>
                  </a:lnTo>
                  <a:lnTo>
                    <a:pt x="843" y="341"/>
                  </a:lnTo>
                  <a:lnTo>
                    <a:pt x="845" y="339"/>
                  </a:lnTo>
                  <a:lnTo>
                    <a:pt x="845" y="339"/>
                  </a:lnTo>
                  <a:lnTo>
                    <a:pt x="846" y="337"/>
                  </a:lnTo>
                  <a:lnTo>
                    <a:pt x="846" y="337"/>
                  </a:lnTo>
                  <a:lnTo>
                    <a:pt x="852" y="332"/>
                  </a:lnTo>
                  <a:lnTo>
                    <a:pt x="852" y="332"/>
                  </a:lnTo>
                  <a:lnTo>
                    <a:pt x="877" y="308"/>
                  </a:lnTo>
                  <a:lnTo>
                    <a:pt x="877" y="308"/>
                  </a:lnTo>
                  <a:lnTo>
                    <a:pt x="878" y="307"/>
                  </a:lnTo>
                  <a:lnTo>
                    <a:pt x="878" y="307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83" y="302"/>
                  </a:lnTo>
                  <a:lnTo>
                    <a:pt x="883" y="302"/>
                  </a:lnTo>
                  <a:lnTo>
                    <a:pt x="889" y="294"/>
                  </a:lnTo>
                  <a:lnTo>
                    <a:pt x="889" y="294"/>
                  </a:lnTo>
                  <a:lnTo>
                    <a:pt x="890" y="293"/>
                  </a:lnTo>
                  <a:lnTo>
                    <a:pt x="890" y="293"/>
                  </a:lnTo>
                  <a:lnTo>
                    <a:pt x="890" y="290"/>
                  </a:lnTo>
                  <a:lnTo>
                    <a:pt x="890" y="290"/>
                  </a:lnTo>
                  <a:lnTo>
                    <a:pt x="888" y="289"/>
                  </a:lnTo>
                  <a:lnTo>
                    <a:pt x="886" y="287"/>
                  </a:lnTo>
                  <a:lnTo>
                    <a:pt x="886" y="287"/>
                  </a:lnTo>
                  <a:close/>
                  <a:moveTo>
                    <a:pt x="773" y="273"/>
                  </a:moveTo>
                  <a:lnTo>
                    <a:pt x="773" y="273"/>
                  </a:lnTo>
                  <a:lnTo>
                    <a:pt x="772" y="273"/>
                  </a:lnTo>
                  <a:lnTo>
                    <a:pt x="771" y="273"/>
                  </a:lnTo>
                  <a:lnTo>
                    <a:pt x="771" y="273"/>
                  </a:lnTo>
                  <a:lnTo>
                    <a:pt x="770" y="272"/>
                  </a:lnTo>
                  <a:lnTo>
                    <a:pt x="770" y="271"/>
                  </a:lnTo>
                  <a:lnTo>
                    <a:pt x="770" y="271"/>
                  </a:lnTo>
                  <a:lnTo>
                    <a:pt x="770" y="269"/>
                  </a:lnTo>
                  <a:lnTo>
                    <a:pt x="770" y="269"/>
                  </a:lnTo>
                  <a:lnTo>
                    <a:pt x="771" y="264"/>
                  </a:lnTo>
                  <a:lnTo>
                    <a:pt x="772" y="261"/>
                  </a:lnTo>
                  <a:lnTo>
                    <a:pt x="775" y="257"/>
                  </a:lnTo>
                  <a:lnTo>
                    <a:pt x="778" y="254"/>
                  </a:lnTo>
                  <a:lnTo>
                    <a:pt x="778" y="254"/>
                  </a:lnTo>
                  <a:lnTo>
                    <a:pt x="780" y="254"/>
                  </a:lnTo>
                  <a:lnTo>
                    <a:pt x="780" y="255"/>
                  </a:lnTo>
                  <a:lnTo>
                    <a:pt x="780" y="255"/>
                  </a:lnTo>
                  <a:lnTo>
                    <a:pt x="780" y="260"/>
                  </a:lnTo>
                  <a:lnTo>
                    <a:pt x="779" y="265"/>
                  </a:lnTo>
                  <a:lnTo>
                    <a:pt x="777" y="269"/>
                  </a:lnTo>
                  <a:lnTo>
                    <a:pt x="773" y="273"/>
                  </a:lnTo>
                  <a:lnTo>
                    <a:pt x="773" y="273"/>
                  </a:lnTo>
                  <a:close/>
                  <a:moveTo>
                    <a:pt x="765" y="303"/>
                  </a:moveTo>
                  <a:lnTo>
                    <a:pt x="765" y="303"/>
                  </a:lnTo>
                  <a:lnTo>
                    <a:pt x="763" y="304"/>
                  </a:lnTo>
                  <a:lnTo>
                    <a:pt x="761" y="304"/>
                  </a:lnTo>
                  <a:lnTo>
                    <a:pt x="761" y="304"/>
                  </a:lnTo>
                  <a:lnTo>
                    <a:pt x="760" y="300"/>
                  </a:lnTo>
                  <a:lnTo>
                    <a:pt x="760" y="300"/>
                  </a:lnTo>
                  <a:lnTo>
                    <a:pt x="761" y="294"/>
                  </a:lnTo>
                  <a:lnTo>
                    <a:pt x="764" y="288"/>
                  </a:lnTo>
                  <a:lnTo>
                    <a:pt x="764" y="288"/>
                  </a:lnTo>
                  <a:lnTo>
                    <a:pt x="767" y="285"/>
                  </a:lnTo>
                  <a:lnTo>
                    <a:pt x="767" y="285"/>
                  </a:lnTo>
                  <a:lnTo>
                    <a:pt x="768" y="285"/>
                  </a:lnTo>
                  <a:lnTo>
                    <a:pt x="770" y="285"/>
                  </a:lnTo>
                  <a:lnTo>
                    <a:pt x="770" y="285"/>
                  </a:lnTo>
                  <a:lnTo>
                    <a:pt x="771" y="286"/>
                  </a:lnTo>
                  <a:lnTo>
                    <a:pt x="772" y="287"/>
                  </a:lnTo>
                  <a:lnTo>
                    <a:pt x="772" y="287"/>
                  </a:lnTo>
                  <a:lnTo>
                    <a:pt x="770" y="296"/>
                  </a:lnTo>
                  <a:lnTo>
                    <a:pt x="768" y="300"/>
                  </a:lnTo>
                  <a:lnTo>
                    <a:pt x="765" y="303"/>
                  </a:lnTo>
                  <a:lnTo>
                    <a:pt x="765" y="303"/>
                  </a:lnTo>
                  <a:close/>
                  <a:moveTo>
                    <a:pt x="119" y="418"/>
                  </a:moveTo>
                  <a:lnTo>
                    <a:pt x="119" y="418"/>
                  </a:lnTo>
                  <a:lnTo>
                    <a:pt x="119" y="410"/>
                  </a:lnTo>
                  <a:lnTo>
                    <a:pt x="119" y="403"/>
                  </a:lnTo>
                  <a:lnTo>
                    <a:pt x="119" y="403"/>
                  </a:lnTo>
                  <a:lnTo>
                    <a:pt x="120" y="394"/>
                  </a:lnTo>
                  <a:lnTo>
                    <a:pt x="122" y="385"/>
                  </a:lnTo>
                  <a:lnTo>
                    <a:pt x="122" y="385"/>
                  </a:lnTo>
                  <a:lnTo>
                    <a:pt x="123" y="382"/>
                  </a:lnTo>
                  <a:lnTo>
                    <a:pt x="124" y="381"/>
                  </a:lnTo>
                  <a:lnTo>
                    <a:pt x="125" y="380"/>
                  </a:lnTo>
                  <a:lnTo>
                    <a:pt x="128" y="380"/>
                  </a:lnTo>
                  <a:lnTo>
                    <a:pt x="128" y="380"/>
                  </a:lnTo>
                  <a:lnTo>
                    <a:pt x="135" y="381"/>
                  </a:lnTo>
                  <a:lnTo>
                    <a:pt x="143" y="382"/>
                  </a:lnTo>
                  <a:lnTo>
                    <a:pt x="143" y="382"/>
                  </a:lnTo>
                  <a:lnTo>
                    <a:pt x="151" y="383"/>
                  </a:lnTo>
                  <a:lnTo>
                    <a:pt x="151" y="383"/>
                  </a:lnTo>
                  <a:lnTo>
                    <a:pt x="163" y="385"/>
                  </a:lnTo>
                  <a:lnTo>
                    <a:pt x="163" y="385"/>
                  </a:lnTo>
                  <a:lnTo>
                    <a:pt x="171" y="387"/>
                  </a:lnTo>
                  <a:lnTo>
                    <a:pt x="171" y="387"/>
                  </a:lnTo>
                  <a:lnTo>
                    <a:pt x="179" y="389"/>
                  </a:lnTo>
                  <a:lnTo>
                    <a:pt x="179" y="389"/>
                  </a:lnTo>
                  <a:lnTo>
                    <a:pt x="186" y="391"/>
                  </a:lnTo>
                  <a:lnTo>
                    <a:pt x="186" y="391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78" y="398"/>
                  </a:lnTo>
                  <a:lnTo>
                    <a:pt x="173" y="404"/>
                  </a:lnTo>
                  <a:lnTo>
                    <a:pt x="168" y="411"/>
                  </a:lnTo>
                  <a:lnTo>
                    <a:pt x="164" y="418"/>
                  </a:lnTo>
                  <a:lnTo>
                    <a:pt x="164" y="418"/>
                  </a:lnTo>
                  <a:lnTo>
                    <a:pt x="161" y="426"/>
                  </a:lnTo>
                  <a:lnTo>
                    <a:pt x="158" y="433"/>
                  </a:lnTo>
                  <a:lnTo>
                    <a:pt x="158" y="433"/>
                  </a:lnTo>
                  <a:lnTo>
                    <a:pt x="156" y="441"/>
                  </a:lnTo>
                  <a:lnTo>
                    <a:pt x="155" y="449"/>
                  </a:lnTo>
                  <a:lnTo>
                    <a:pt x="155" y="449"/>
                  </a:lnTo>
                  <a:lnTo>
                    <a:pt x="155" y="463"/>
                  </a:lnTo>
                  <a:lnTo>
                    <a:pt x="155" y="463"/>
                  </a:lnTo>
                  <a:lnTo>
                    <a:pt x="156" y="468"/>
                  </a:lnTo>
                  <a:lnTo>
                    <a:pt x="156" y="468"/>
                  </a:lnTo>
                  <a:lnTo>
                    <a:pt x="155" y="468"/>
                  </a:lnTo>
                  <a:lnTo>
                    <a:pt x="155" y="468"/>
                  </a:lnTo>
                  <a:lnTo>
                    <a:pt x="151" y="464"/>
                  </a:lnTo>
                  <a:lnTo>
                    <a:pt x="151" y="464"/>
                  </a:lnTo>
                  <a:lnTo>
                    <a:pt x="142" y="456"/>
                  </a:lnTo>
                  <a:lnTo>
                    <a:pt x="142" y="456"/>
                  </a:lnTo>
                  <a:lnTo>
                    <a:pt x="133" y="446"/>
                  </a:lnTo>
                  <a:lnTo>
                    <a:pt x="133" y="446"/>
                  </a:lnTo>
                  <a:lnTo>
                    <a:pt x="121" y="429"/>
                  </a:lnTo>
                  <a:lnTo>
                    <a:pt x="121" y="429"/>
                  </a:lnTo>
                  <a:lnTo>
                    <a:pt x="119" y="424"/>
                  </a:lnTo>
                  <a:lnTo>
                    <a:pt x="119" y="418"/>
                  </a:lnTo>
                  <a:lnTo>
                    <a:pt x="119" y="418"/>
                  </a:lnTo>
                  <a:close/>
                  <a:moveTo>
                    <a:pt x="95" y="476"/>
                  </a:moveTo>
                  <a:lnTo>
                    <a:pt x="95" y="476"/>
                  </a:lnTo>
                  <a:lnTo>
                    <a:pt x="90" y="474"/>
                  </a:lnTo>
                  <a:lnTo>
                    <a:pt x="86" y="471"/>
                  </a:lnTo>
                  <a:lnTo>
                    <a:pt x="86" y="471"/>
                  </a:lnTo>
                  <a:lnTo>
                    <a:pt x="75" y="464"/>
                  </a:lnTo>
                  <a:lnTo>
                    <a:pt x="75" y="464"/>
                  </a:lnTo>
                  <a:lnTo>
                    <a:pt x="67" y="459"/>
                  </a:lnTo>
                  <a:lnTo>
                    <a:pt x="59" y="453"/>
                  </a:lnTo>
                  <a:lnTo>
                    <a:pt x="59" y="453"/>
                  </a:lnTo>
                  <a:lnTo>
                    <a:pt x="53" y="448"/>
                  </a:lnTo>
                  <a:lnTo>
                    <a:pt x="48" y="443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35" y="421"/>
                  </a:lnTo>
                  <a:lnTo>
                    <a:pt x="35" y="421"/>
                  </a:lnTo>
                  <a:lnTo>
                    <a:pt x="34" y="419"/>
                  </a:lnTo>
                  <a:lnTo>
                    <a:pt x="34" y="418"/>
                  </a:lnTo>
                  <a:lnTo>
                    <a:pt x="37" y="416"/>
                  </a:lnTo>
                  <a:lnTo>
                    <a:pt x="37" y="416"/>
                  </a:lnTo>
                  <a:lnTo>
                    <a:pt x="40" y="414"/>
                  </a:lnTo>
                  <a:lnTo>
                    <a:pt x="42" y="412"/>
                  </a:lnTo>
                  <a:lnTo>
                    <a:pt x="42" y="412"/>
                  </a:lnTo>
                  <a:lnTo>
                    <a:pt x="46" y="408"/>
                  </a:lnTo>
                  <a:lnTo>
                    <a:pt x="50" y="406"/>
                  </a:lnTo>
                  <a:lnTo>
                    <a:pt x="58" y="401"/>
                  </a:lnTo>
                  <a:lnTo>
                    <a:pt x="58" y="401"/>
                  </a:lnTo>
                  <a:lnTo>
                    <a:pt x="74" y="391"/>
                  </a:lnTo>
                  <a:lnTo>
                    <a:pt x="74" y="391"/>
                  </a:lnTo>
                  <a:lnTo>
                    <a:pt x="84" y="386"/>
                  </a:lnTo>
                  <a:lnTo>
                    <a:pt x="84" y="386"/>
                  </a:lnTo>
                  <a:lnTo>
                    <a:pt x="92" y="381"/>
                  </a:lnTo>
                  <a:lnTo>
                    <a:pt x="92" y="381"/>
                  </a:lnTo>
                  <a:lnTo>
                    <a:pt x="94" y="380"/>
                  </a:lnTo>
                  <a:lnTo>
                    <a:pt x="95" y="382"/>
                  </a:lnTo>
                  <a:lnTo>
                    <a:pt x="95" y="382"/>
                  </a:lnTo>
                  <a:lnTo>
                    <a:pt x="101" y="400"/>
                  </a:lnTo>
                  <a:lnTo>
                    <a:pt x="101" y="400"/>
                  </a:lnTo>
                  <a:lnTo>
                    <a:pt x="108" y="415"/>
                  </a:lnTo>
                  <a:lnTo>
                    <a:pt x="108" y="415"/>
                  </a:lnTo>
                  <a:lnTo>
                    <a:pt x="122" y="439"/>
                  </a:lnTo>
                  <a:lnTo>
                    <a:pt x="122" y="439"/>
                  </a:lnTo>
                  <a:lnTo>
                    <a:pt x="130" y="450"/>
                  </a:lnTo>
                  <a:lnTo>
                    <a:pt x="130" y="450"/>
                  </a:lnTo>
                  <a:lnTo>
                    <a:pt x="140" y="461"/>
                  </a:lnTo>
                  <a:lnTo>
                    <a:pt x="140" y="461"/>
                  </a:lnTo>
                  <a:lnTo>
                    <a:pt x="146" y="466"/>
                  </a:lnTo>
                  <a:lnTo>
                    <a:pt x="146" y="466"/>
                  </a:lnTo>
                  <a:lnTo>
                    <a:pt x="145" y="466"/>
                  </a:lnTo>
                  <a:lnTo>
                    <a:pt x="145" y="466"/>
                  </a:lnTo>
                  <a:lnTo>
                    <a:pt x="131" y="468"/>
                  </a:lnTo>
                  <a:lnTo>
                    <a:pt x="131" y="468"/>
                  </a:lnTo>
                  <a:lnTo>
                    <a:pt x="128" y="469"/>
                  </a:lnTo>
                  <a:lnTo>
                    <a:pt x="128" y="469"/>
                  </a:lnTo>
                  <a:lnTo>
                    <a:pt x="124" y="471"/>
                  </a:lnTo>
                  <a:lnTo>
                    <a:pt x="122" y="474"/>
                  </a:lnTo>
                  <a:lnTo>
                    <a:pt x="117" y="480"/>
                  </a:lnTo>
                  <a:lnTo>
                    <a:pt x="117" y="480"/>
                  </a:lnTo>
                  <a:lnTo>
                    <a:pt x="116" y="482"/>
                  </a:lnTo>
                  <a:lnTo>
                    <a:pt x="113" y="481"/>
                  </a:lnTo>
                  <a:lnTo>
                    <a:pt x="113" y="481"/>
                  </a:lnTo>
                  <a:lnTo>
                    <a:pt x="95" y="476"/>
                  </a:lnTo>
                  <a:lnTo>
                    <a:pt x="95" y="476"/>
                  </a:lnTo>
                  <a:close/>
                  <a:moveTo>
                    <a:pt x="31" y="523"/>
                  </a:moveTo>
                  <a:lnTo>
                    <a:pt x="31" y="523"/>
                  </a:lnTo>
                  <a:lnTo>
                    <a:pt x="20" y="525"/>
                  </a:lnTo>
                  <a:lnTo>
                    <a:pt x="20" y="525"/>
                  </a:lnTo>
                  <a:lnTo>
                    <a:pt x="18" y="524"/>
                  </a:lnTo>
                  <a:lnTo>
                    <a:pt x="16" y="523"/>
                  </a:lnTo>
                  <a:lnTo>
                    <a:pt x="16" y="523"/>
                  </a:lnTo>
                  <a:lnTo>
                    <a:pt x="17" y="522"/>
                  </a:lnTo>
                  <a:lnTo>
                    <a:pt x="18" y="521"/>
                  </a:lnTo>
                  <a:lnTo>
                    <a:pt x="18" y="521"/>
                  </a:lnTo>
                  <a:lnTo>
                    <a:pt x="22" y="520"/>
                  </a:lnTo>
                  <a:lnTo>
                    <a:pt x="25" y="520"/>
                  </a:lnTo>
                  <a:lnTo>
                    <a:pt x="25" y="520"/>
                  </a:lnTo>
                  <a:lnTo>
                    <a:pt x="31" y="519"/>
                  </a:lnTo>
                  <a:lnTo>
                    <a:pt x="37" y="518"/>
                  </a:lnTo>
                  <a:lnTo>
                    <a:pt x="37" y="518"/>
                  </a:lnTo>
                  <a:lnTo>
                    <a:pt x="58" y="513"/>
                  </a:lnTo>
                  <a:lnTo>
                    <a:pt x="58" y="513"/>
                  </a:lnTo>
                  <a:lnTo>
                    <a:pt x="64" y="512"/>
                  </a:lnTo>
                  <a:lnTo>
                    <a:pt x="64" y="512"/>
                  </a:lnTo>
                  <a:lnTo>
                    <a:pt x="64" y="513"/>
                  </a:lnTo>
                  <a:lnTo>
                    <a:pt x="64" y="513"/>
                  </a:lnTo>
                  <a:lnTo>
                    <a:pt x="60" y="515"/>
                  </a:lnTo>
                  <a:lnTo>
                    <a:pt x="60" y="515"/>
                  </a:lnTo>
                  <a:lnTo>
                    <a:pt x="52" y="517"/>
                  </a:lnTo>
                  <a:lnTo>
                    <a:pt x="43" y="519"/>
                  </a:lnTo>
                  <a:lnTo>
                    <a:pt x="43" y="519"/>
                  </a:lnTo>
                  <a:lnTo>
                    <a:pt x="31" y="523"/>
                  </a:lnTo>
                  <a:lnTo>
                    <a:pt x="31" y="523"/>
                  </a:lnTo>
                  <a:close/>
                  <a:moveTo>
                    <a:pt x="52" y="560"/>
                  </a:moveTo>
                  <a:lnTo>
                    <a:pt x="52" y="560"/>
                  </a:lnTo>
                  <a:lnTo>
                    <a:pt x="44" y="570"/>
                  </a:lnTo>
                  <a:lnTo>
                    <a:pt x="44" y="570"/>
                  </a:lnTo>
                  <a:lnTo>
                    <a:pt x="42" y="571"/>
                  </a:lnTo>
                  <a:lnTo>
                    <a:pt x="41" y="572"/>
                  </a:lnTo>
                  <a:lnTo>
                    <a:pt x="39" y="571"/>
                  </a:lnTo>
                  <a:lnTo>
                    <a:pt x="39" y="571"/>
                  </a:lnTo>
                  <a:lnTo>
                    <a:pt x="50" y="558"/>
                  </a:lnTo>
                  <a:lnTo>
                    <a:pt x="50" y="558"/>
                  </a:lnTo>
                  <a:lnTo>
                    <a:pt x="59" y="549"/>
                  </a:lnTo>
                  <a:lnTo>
                    <a:pt x="59" y="549"/>
                  </a:lnTo>
                  <a:lnTo>
                    <a:pt x="60" y="548"/>
                  </a:lnTo>
                  <a:lnTo>
                    <a:pt x="60" y="547"/>
                  </a:lnTo>
                  <a:lnTo>
                    <a:pt x="60" y="546"/>
                  </a:lnTo>
                  <a:lnTo>
                    <a:pt x="60" y="546"/>
                  </a:lnTo>
                  <a:lnTo>
                    <a:pt x="58" y="546"/>
                  </a:lnTo>
                  <a:lnTo>
                    <a:pt x="57" y="546"/>
                  </a:lnTo>
                  <a:lnTo>
                    <a:pt x="57" y="546"/>
                  </a:lnTo>
                  <a:lnTo>
                    <a:pt x="49" y="553"/>
                  </a:lnTo>
                  <a:lnTo>
                    <a:pt x="42" y="561"/>
                  </a:lnTo>
                  <a:lnTo>
                    <a:pt x="42" y="561"/>
                  </a:lnTo>
                  <a:lnTo>
                    <a:pt x="32" y="575"/>
                  </a:lnTo>
                  <a:lnTo>
                    <a:pt x="32" y="575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19" y="577"/>
                  </a:lnTo>
                  <a:lnTo>
                    <a:pt x="19" y="577"/>
                  </a:lnTo>
                  <a:lnTo>
                    <a:pt x="18" y="576"/>
                  </a:lnTo>
                  <a:lnTo>
                    <a:pt x="18" y="574"/>
                  </a:lnTo>
                  <a:lnTo>
                    <a:pt x="18" y="574"/>
                  </a:lnTo>
                  <a:lnTo>
                    <a:pt x="22" y="569"/>
                  </a:lnTo>
                  <a:lnTo>
                    <a:pt x="26" y="563"/>
                  </a:lnTo>
                  <a:lnTo>
                    <a:pt x="26" y="563"/>
                  </a:lnTo>
                  <a:lnTo>
                    <a:pt x="39" y="550"/>
                  </a:lnTo>
                  <a:lnTo>
                    <a:pt x="39" y="550"/>
                  </a:lnTo>
                  <a:lnTo>
                    <a:pt x="47" y="541"/>
                  </a:lnTo>
                  <a:lnTo>
                    <a:pt x="47" y="541"/>
                  </a:lnTo>
                  <a:lnTo>
                    <a:pt x="55" y="535"/>
                  </a:lnTo>
                  <a:lnTo>
                    <a:pt x="63" y="529"/>
                  </a:lnTo>
                  <a:lnTo>
                    <a:pt x="63" y="529"/>
                  </a:lnTo>
                  <a:lnTo>
                    <a:pt x="77" y="520"/>
                  </a:lnTo>
                  <a:lnTo>
                    <a:pt x="77" y="520"/>
                  </a:lnTo>
                  <a:lnTo>
                    <a:pt x="79" y="518"/>
                  </a:lnTo>
                  <a:lnTo>
                    <a:pt x="79" y="518"/>
                  </a:lnTo>
                  <a:lnTo>
                    <a:pt x="78" y="517"/>
                  </a:lnTo>
                  <a:lnTo>
                    <a:pt x="78" y="517"/>
                  </a:lnTo>
                  <a:lnTo>
                    <a:pt x="74" y="519"/>
                  </a:lnTo>
                  <a:lnTo>
                    <a:pt x="70" y="520"/>
                  </a:lnTo>
                  <a:lnTo>
                    <a:pt x="70" y="520"/>
                  </a:lnTo>
                  <a:lnTo>
                    <a:pt x="54" y="530"/>
                  </a:lnTo>
                  <a:lnTo>
                    <a:pt x="54" y="530"/>
                  </a:lnTo>
                  <a:lnTo>
                    <a:pt x="26" y="548"/>
                  </a:lnTo>
                  <a:lnTo>
                    <a:pt x="26" y="548"/>
                  </a:lnTo>
                  <a:lnTo>
                    <a:pt x="13" y="557"/>
                  </a:lnTo>
                  <a:lnTo>
                    <a:pt x="13" y="557"/>
                  </a:lnTo>
                  <a:lnTo>
                    <a:pt x="11" y="557"/>
                  </a:lnTo>
                  <a:lnTo>
                    <a:pt x="11" y="557"/>
                  </a:lnTo>
                  <a:lnTo>
                    <a:pt x="6" y="551"/>
                  </a:lnTo>
                  <a:lnTo>
                    <a:pt x="6" y="551"/>
                  </a:lnTo>
                  <a:lnTo>
                    <a:pt x="7" y="549"/>
                  </a:lnTo>
                  <a:lnTo>
                    <a:pt x="7" y="549"/>
                  </a:lnTo>
                  <a:lnTo>
                    <a:pt x="17" y="543"/>
                  </a:lnTo>
                  <a:lnTo>
                    <a:pt x="22" y="540"/>
                  </a:lnTo>
                  <a:lnTo>
                    <a:pt x="27" y="537"/>
                  </a:lnTo>
                  <a:lnTo>
                    <a:pt x="27" y="537"/>
                  </a:lnTo>
                  <a:lnTo>
                    <a:pt x="30" y="536"/>
                  </a:lnTo>
                  <a:lnTo>
                    <a:pt x="30" y="536"/>
                  </a:lnTo>
                  <a:lnTo>
                    <a:pt x="35" y="532"/>
                  </a:lnTo>
                  <a:lnTo>
                    <a:pt x="40" y="529"/>
                  </a:lnTo>
                  <a:lnTo>
                    <a:pt x="40" y="529"/>
                  </a:lnTo>
                  <a:lnTo>
                    <a:pt x="45" y="527"/>
                  </a:lnTo>
                  <a:lnTo>
                    <a:pt x="49" y="524"/>
                  </a:lnTo>
                  <a:lnTo>
                    <a:pt x="49" y="524"/>
                  </a:lnTo>
                  <a:lnTo>
                    <a:pt x="63" y="518"/>
                  </a:lnTo>
                  <a:lnTo>
                    <a:pt x="63" y="518"/>
                  </a:lnTo>
                  <a:lnTo>
                    <a:pt x="78" y="511"/>
                  </a:lnTo>
                  <a:lnTo>
                    <a:pt x="78" y="511"/>
                  </a:lnTo>
                  <a:lnTo>
                    <a:pt x="92" y="505"/>
                  </a:lnTo>
                  <a:lnTo>
                    <a:pt x="92" y="505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7" y="501"/>
                  </a:lnTo>
                  <a:lnTo>
                    <a:pt x="97" y="501"/>
                  </a:lnTo>
                  <a:lnTo>
                    <a:pt x="96" y="500"/>
                  </a:lnTo>
                  <a:lnTo>
                    <a:pt x="94" y="500"/>
                  </a:lnTo>
                  <a:lnTo>
                    <a:pt x="94" y="500"/>
                  </a:lnTo>
                  <a:lnTo>
                    <a:pt x="89" y="501"/>
                  </a:lnTo>
                  <a:lnTo>
                    <a:pt x="83" y="502"/>
                  </a:lnTo>
                  <a:lnTo>
                    <a:pt x="71" y="503"/>
                  </a:lnTo>
                  <a:lnTo>
                    <a:pt x="71" y="503"/>
                  </a:lnTo>
                  <a:lnTo>
                    <a:pt x="53" y="505"/>
                  </a:lnTo>
                  <a:lnTo>
                    <a:pt x="35" y="505"/>
                  </a:lnTo>
                  <a:lnTo>
                    <a:pt x="35" y="505"/>
                  </a:lnTo>
                  <a:lnTo>
                    <a:pt x="21" y="506"/>
                  </a:lnTo>
                  <a:lnTo>
                    <a:pt x="21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9" y="505"/>
                  </a:lnTo>
                  <a:lnTo>
                    <a:pt x="8" y="504"/>
                  </a:lnTo>
                  <a:lnTo>
                    <a:pt x="8" y="504"/>
                  </a:lnTo>
                  <a:lnTo>
                    <a:pt x="8" y="496"/>
                  </a:lnTo>
                  <a:lnTo>
                    <a:pt x="8" y="496"/>
                  </a:lnTo>
                  <a:lnTo>
                    <a:pt x="9" y="494"/>
                  </a:lnTo>
                  <a:lnTo>
                    <a:pt x="9" y="494"/>
                  </a:lnTo>
                  <a:lnTo>
                    <a:pt x="13" y="494"/>
                  </a:lnTo>
                  <a:lnTo>
                    <a:pt x="13" y="494"/>
                  </a:lnTo>
                  <a:lnTo>
                    <a:pt x="23" y="495"/>
                  </a:lnTo>
                  <a:lnTo>
                    <a:pt x="33" y="496"/>
                  </a:lnTo>
                  <a:lnTo>
                    <a:pt x="33" y="496"/>
                  </a:lnTo>
                  <a:lnTo>
                    <a:pt x="38" y="496"/>
                  </a:lnTo>
                  <a:lnTo>
                    <a:pt x="43" y="496"/>
                  </a:lnTo>
                  <a:lnTo>
                    <a:pt x="43" y="496"/>
                  </a:lnTo>
                  <a:lnTo>
                    <a:pt x="60" y="497"/>
                  </a:lnTo>
                  <a:lnTo>
                    <a:pt x="60" y="497"/>
                  </a:lnTo>
                  <a:lnTo>
                    <a:pt x="68" y="496"/>
                  </a:lnTo>
                  <a:lnTo>
                    <a:pt x="68" y="496"/>
                  </a:lnTo>
                  <a:lnTo>
                    <a:pt x="69" y="495"/>
                  </a:lnTo>
                  <a:lnTo>
                    <a:pt x="69" y="495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49" y="492"/>
                  </a:lnTo>
                  <a:lnTo>
                    <a:pt x="49" y="492"/>
                  </a:lnTo>
                  <a:lnTo>
                    <a:pt x="37" y="492"/>
                  </a:lnTo>
                  <a:lnTo>
                    <a:pt x="26" y="490"/>
                  </a:lnTo>
                  <a:lnTo>
                    <a:pt x="26" y="490"/>
                  </a:lnTo>
                  <a:lnTo>
                    <a:pt x="18" y="490"/>
                  </a:lnTo>
                  <a:lnTo>
                    <a:pt x="18" y="490"/>
                  </a:lnTo>
                  <a:lnTo>
                    <a:pt x="13" y="489"/>
                  </a:lnTo>
                  <a:lnTo>
                    <a:pt x="13" y="489"/>
                  </a:lnTo>
                  <a:lnTo>
                    <a:pt x="10" y="489"/>
                  </a:lnTo>
                  <a:lnTo>
                    <a:pt x="10" y="489"/>
                  </a:lnTo>
                  <a:lnTo>
                    <a:pt x="9" y="489"/>
                  </a:lnTo>
                  <a:lnTo>
                    <a:pt x="7" y="489"/>
                  </a:lnTo>
                  <a:lnTo>
                    <a:pt x="6" y="488"/>
                  </a:lnTo>
                  <a:lnTo>
                    <a:pt x="6" y="486"/>
                  </a:lnTo>
                  <a:lnTo>
                    <a:pt x="6" y="486"/>
                  </a:lnTo>
                  <a:lnTo>
                    <a:pt x="6" y="481"/>
                  </a:lnTo>
                  <a:lnTo>
                    <a:pt x="6" y="481"/>
                  </a:lnTo>
                  <a:lnTo>
                    <a:pt x="7" y="480"/>
                  </a:lnTo>
                  <a:lnTo>
                    <a:pt x="9" y="480"/>
                  </a:lnTo>
                  <a:lnTo>
                    <a:pt x="9" y="480"/>
                  </a:lnTo>
                  <a:lnTo>
                    <a:pt x="24" y="484"/>
                  </a:lnTo>
                  <a:lnTo>
                    <a:pt x="24" y="484"/>
                  </a:lnTo>
                  <a:lnTo>
                    <a:pt x="48" y="489"/>
                  </a:lnTo>
                  <a:lnTo>
                    <a:pt x="48" y="489"/>
                  </a:lnTo>
                  <a:lnTo>
                    <a:pt x="61" y="490"/>
                  </a:lnTo>
                  <a:lnTo>
                    <a:pt x="61" y="490"/>
                  </a:lnTo>
                  <a:lnTo>
                    <a:pt x="86" y="490"/>
                  </a:lnTo>
                  <a:lnTo>
                    <a:pt x="86" y="490"/>
                  </a:lnTo>
                  <a:lnTo>
                    <a:pt x="101" y="489"/>
                  </a:lnTo>
                  <a:lnTo>
                    <a:pt x="101" y="489"/>
                  </a:lnTo>
                  <a:lnTo>
                    <a:pt x="113" y="488"/>
                  </a:lnTo>
                  <a:lnTo>
                    <a:pt x="113" y="488"/>
                  </a:lnTo>
                  <a:lnTo>
                    <a:pt x="115" y="498"/>
                  </a:lnTo>
                  <a:lnTo>
                    <a:pt x="115" y="498"/>
                  </a:lnTo>
                  <a:lnTo>
                    <a:pt x="116" y="502"/>
                  </a:lnTo>
                  <a:lnTo>
                    <a:pt x="118" y="506"/>
                  </a:lnTo>
                  <a:lnTo>
                    <a:pt x="118" y="506"/>
                  </a:lnTo>
                  <a:lnTo>
                    <a:pt x="119" y="509"/>
                  </a:lnTo>
                  <a:lnTo>
                    <a:pt x="117" y="511"/>
                  </a:lnTo>
                  <a:lnTo>
                    <a:pt x="117" y="511"/>
                  </a:lnTo>
                  <a:lnTo>
                    <a:pt x="109" y="517"/>
                  </a:lnTo>
                  <a:lnTo>
                    <a:pt x="109" y="517"/>
                  </a:lnTo>
                  <a:lnTo>
                    <a:pt x="108" y="517"/>
                  </a:lnTo>
                  <a:lnTo>
                    <a:pt x="106" y="517"/>
                  </a:lnTo>
                  <a:lnTo>
                    <a:pt x="106" y="517"/>
                  </a:lnTo>
                  <a:lnTo>
                    <a:pt x="104" y="516"/>
                  </a:lnTo>
                  <a:lnTo>
                    <a:pt x="103" y="516"/>
                  </a:lnTo>
                  <a:lnTo>
                    <a:pt x="100" y="518"/>
                  </a:lnTo>
                  <a:lnTo>
                    <a:pt x="100" y="518"/>
                  </a:lnTo>
                  <a:lnTo>
                    <a:pt x="86" y="529"/>
                  </a:lnTo>
                  <a:lnTo>
                    <a:pt x="86" y="529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64" y="549"/>
                  </a:lnTo>
                  <a:lnTo>
                    <a:pt x="64" y="549"/>
                  </a:lnTo>
                  <a:lnTo>
                    <a:pt x="52" y="560"/>
                  </a:lnTo>
                  <a:lnTo>
                    <a:pt x="52" y="560"/>
                  </a:lnTo>
                  <a:close/>
                  <a:moveTo>
                    <a:pt x="97" y="529"/>
                  </a:moveTo>
                  <a:lnTo>
                    <a:pt x="97" y="529"/>
                  </a:lnTo>
                  <a:lnTo>
                    <a:pt x="89" y="539"/>
                  </a:lnTo>
                  <a:lnTo>
                    <a:pt x="89" y="539"/>
                  </a:lnTo>
                  <a:lnTo>
                    <a:pt x="78" y="555"/>
                  </a:lnTo>
                  <a:lnTo>
                    <a:pt x="78" y="555"/>
                  </a:lnTo>
                  <a:lnTo>
                    <a:pt x="69" y="571"/>
                  </a:lnTo>
                  <a:lnTo>
                    <a:pt x="65" y="578"/>
                  </a:lnTo>
                  <a:lnTo>
                    <a:pt x="62" y="586"/>
                  </a:lnTo>
                  <a:lnTo>
                    <a:pt x="62" y="586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58" y="595"/>
                  </a:lnTo>
                  <a:lnTo>
                    <a:pt x="56" y="595"/>
                  </a:lnTo>
                  <a:lnTo>
                    <a:pt x="56" y="595"/>
                  </a:lnTo>
                  <a:lnTo>
                    <a:pt x="50" y="593"/>
                  </a:lnTo>
                  <a:lnTo>
                    <a:pt x="50" y="593"/>
                  </a:lnTo>
                  <a:lnTo>
                    <a:pt x="49" y="592"/>
                  </a:lnTo>
                  <a:lnTo>
                    <a:pt x="49" y="590"/>
                  </a:lnTo>
                  <a:lnTo>
                    <a:pt x="49" y="590"/>
                  </a:lnTo>
                  <a:lnTo>
                    <a:pt x="55" y="578"/>
                  </a:lnTo>
                  <a:lnTo>
                    <a:pt x="61" y="567"/>
                  </a:lnTo>
                  <a:lnTo>
                    <a:pt x="61" y="567"/>
                  </a:lnTo>
                  <a:lnTo>
                    <a:pt x="69" y="557"/>
                  </a:lnTo>
                  <a:lnTo>
                    <a:pt x="69" y="557"/>
                  </a:lnTo>
                  <a:lnTo>
                    <a:pt x="81" y="541"/>
                  </a:lnTo>
                  <a:lnTo>
                    <a:pt x="81" y="541"/>
                  </a:lnTo>
                  <a:lnTo>
                    <a:pt x="94" y="528"/>
                  </a:lnTo>
                  <a:lnTo>
                    <a:pt x="94" y="528"/>
                  </a:lnTo>
                  <a:lnTo>
                    <a:pt x="102" y="521"/>
                  </a:lnTo>
                  <a:lnTo>
                    <a:pt x="102" y="521"/>
                  </a:lnTo>
                  <a:lnTo>
                    <a:pt x="104" y="520"/>
                  </a:lnTo>
                  <a:lnTo>
                    <a:pt x="104" y="520"/>
                  </a:lnTo>
                  <a:lnTo>
                    <a:pt x="104" y="521"/>
                  </a:lnTo>
                  <a:lnTo>
                    <a:pt x="104" y="521"/>
                  </a:lnTo>
                  <a:lnTo>
                    <a:pt x="97" y="529"/>
                  </a:lnTo>
                  <a:lnTo>
                    <a:pt x="97" y="529"/>
                  </a:lnTo>
                  <a:close/>
                  <a:moveTo>
                    <a:pt x="155" y="599"/>
                  </a:moveTo>
                  <a:lnTo>
                    <a:pt x="155" y="599"/>
                  </a:lnTo>
                  <a:lnTo>
                    <a:pt x="149" y="617"/>
                  </a:lnTo>
                  <a:lnTo>
                    <a:pt x="149" y="617"/>
                  </a:lnTo>
                  <a:lnTo>
                    <a:pt x="147" y="623"/>
                  </a:lnTo>
                  <a:lnTo>
                    <a:pt x="147" y="623"/>
                  </a:lnTo>
                  <a:lnTo>
                    <a:pt x="145" y="623"/>
                  </a:lnTo>
                  <a:lnTo>
                    <a:pt x="145" y="623"/>
                  </a:lnTo>
                  <a:lnTo>
                    <a:pt x="135" y="618"/>
                  </a:lnTo>
                  <a:lnTo>
                    <a:pt x="135" y="618"/>
                  </a:lnTo>
                  <a:lnTo>
                    <a:pt x="121" y="612"/>
                  </a:lnTo>
                  <a:lnTo>
                    <a:pt x="121" y="612"/>
                  </a:lnTo>
                  <a:lnTo>
                    <a:pt x="113" y="608"/>
                  </a:lnTo>
                  <a:lnTo>
                    <a:pt x="113" y="608"/>
                  </a:lnTo>
                  <a:lnTo>
                    <a:pt x="101" y="603"/>
                  </a:lnTo>
                  <a:lnTo>
                    <a:pt x="101" y="603"/>
                  </a:lnTo>
                  <a:lnTo>
                    <a:pt x="90" y="597"/>
                  </a:lnTo>
                  <a:lnTo>
                    <a:pt x="90" y="597"/>
                  </a:lnTo>
                  <a:lnTo>
                    <a:pt x="82" y="593"/>
                  </a:lnTo>
                  <a:lnTo>
                    <a:pt x="82" y="593"/>
                  </a:lnTo>
                  <a:lnTo>
                    <a:pt x="79" y="591"/>
                  </a:lnTo>
                  <a:lnTo>
                    <a:pt x="79" y="590"/>
                  </a:lnTo>
                  <a:lnTo>
                    <a:pt x="79" y="588"/>
                  </a:lnTo>
                  <a:lnTo>
                    <a:pt x="79" y="588"/>
                  </a:lnTo>
                  <a:lnTo>
                    <a:pt x="93" y="553"/>
                  </a:lnTo>
                  <a:lnTo>
                    <a:pt x="93" y="553"/>
                  </a:lnTo>
                  <a:lnTo>
                    <a:pt x="97" y="545"/>
                  </a:lnTo>
                  <a:lnTo>
                    <a:pt x="102" y="538"/>
                  </a:lnTo>
                  <a:lnTo>
                    <a:pt x="102" y="538"/>
                  </a:lnTo>
                  <a:lnTo>
                    <a:pt x="114" y="521"/>
                  </a:lnTo>
                  <a:lnTo>
                    <a:pt x="114" y="521"/>
                  </a:lnTo>
                  <a:lnTo>
                    <a:pt x="118" y="517"/>
                  </a:lnTo>
                  <a:lnTo>
                    <a:pt x="118" y="517"/>
                  </a:lnTo>
                  <a:lnTo>
                    <a:pt x="121" y="515"/>
                  </a:lnTo>
                  <a:lnTo>
                    <a:pt x="121" y="515"/>
                  </a:lnTo>
                  <a:lnTo>
                    <a:pt x="120" y="521"/>
                  </a:lnTo>
                  <a:lnTo>
                    <a:pt x="120" y="521"/>
                  </a:lnTo>
                  <a:lnTo>
                    <a:pt x="120" y="550"/>
                  </a:lnTo>
                  <a:lnTo>
                    <a:pt x="120" y="550"/>
                  </a:lnTo>
                  <a:lnTo>
                    <a:pt x="121" y="556"/>
                  </a:lnTo>
                  <a:lnTo>
                    <a:pt x="122" y="562"/>
                  </a:lnTo>
                  <a:lnTo>
                    <a:pt x="122" y="562"/>
                  </a:lnTo>
                  <a:lnTo>
                    <a:pt x="122" y="563"/>
                  </a:lnTo>
                  <a:lnTo>
                    <a:pt x="122" y="563"/>
                  </a:lnTo>
                  <a:lnTo>
                    <a:pt x="123" y="575"/>
                  </a:lnTo>
                  <a:lnTo>
                    <a:pt x="123" y="575"/>
                  </a:lnTo>
                  <a:lnTo>
                    <a:pt x="125" y="583"/>
                  </a:lnTo>
                  <a:lnTo>
                    <a:pt x="125" y="583"/>
                  </a:lnTo>
                  <a:lnTo>
                    <a:pt x="127" y="598"/>
                  </a:lnTo>
                  <a:lnTo>
                    <a:pt x="127" y="598"/>
                  </a:lnTo>
                  <a:lnTo>
                    <a:pt x="128" y="601"/>
                  </a:lnTo>
                  <a:lnTo>
                    <a:pt x="129" y="603"/>
                  </a:lnTo>
                  <a:lnTo>
                    <a:pt x="131" y="603"/>
                  </a:lnTo>
                  <a:lnTo>
                    <a:pt x="134" y="603"/>
                  </a:lnTo>
                  <a:lnTo>
                    <a:pt x="134" y="603"/>
                  </a:lnTo>
                  <a:lnTo>
                    <a:pt x="153" y="597"/>
                  </a:lnTo>
                  <a:lnTo>
                    <a:pt x="153" y="597"/>
                  </a:lnTo>
                  <a:lnTo>
                    <a:pt x="155" y="597"/>
                  </a:lnTo>
                  <a:lnTo>
                    <a:pt x="155" y="597"/>
                  </a:lnTo>
                  <a:lnTo>
                    <a:pt x="155" y="599"/>
                  </a:lnTo>
                  <a:lnTo>
                    <a:pt x="155" y="599"/>
                  </a:lnTo>
                  <a:close/>
                  <a:moveTo>
                    <a:pt x="171" y="526"/>
                  </a:moveTo>
                  <a:lnTo>
                    <a:pt x="171" y="526"/>
                  </a:lnTo>
                  <a:lnTo>
                    <a:pt x="189" y="547"/>
                  </a:lnTo>
                  <a:lnTo>
                    <a:pt x="189" y="547"/>
                  </a:lnTo>
                  <a:lnTo>
                    <a:pt x="192" y="551"/>
                  </a:lnTo>
                  <a:lnTo>
                    <a:pt x="192" y="551"/>
                  </a:lnTo>
                  <a:lnTo>
                    <a:pt x="205" y="564"/>
                  </a:lnTo>
                  <a:lnTo>
                    <a:pt x="205" y="564"/>
                  </a:lnTo>
                  <a:lnTo>
                    <a:pt x="208" y="567"/>
                  </a:lnTo>
                  <a:lnTo>
                    <a:pt x="208" y="567"/>
                  </a:lnTo>
                  <a:lnTo>
                    <a:pt x="190" y="575"/>
                  </a:lnTo>
                  <a:lnTo>
                    <a:pt x="190" y="575"/>
                  </a:lnTo>
                  <a:lnTo>
                    <a:pt x="174" y="583"/>
                  </a:lnTo>
                  <a:lnTo>
                    <a:pt x="174" y="583"/>
                  </a:lnTo>
                  <a:lnTo>
                    <a:pt x="160" y="589"/>
                  </a:lnTo>
                  <a:lnTo>
                    <a:pt x="153" y="592"/>
                  </a:lnTo>
                  <a:lnTo>
                    <a:pt x="145" y="594"/>
                  </a:lnTo>
                  <a:lnTo>
                    <a:pt x="145" y="594"/>
                  </a:lnTo>
                  <a:lnTo>
                    <a:pt x="136" y="597"/>
                  </a:lnTo>
                  <a:lnTo>
                    <a:pt x="136" y="597"/>
                  </a:lnTo>
                  <a:lnTo>
                    <a:pt x="134" y="597"/>
                  </a:lnTo>
                  <a:lnTo>
                    <a:pt x="132" y="595"/>
                  </a:lnTo>
                  <a:lnTo>
                    <a:pt x="132" y="595"/>
                  </a:lnTo>
                  <a:lnTo>
                    <a:pt x="130" y="585"/>
                  </a:lnTo>
                  <a:lnTo>
                    <a:pt x="130" y="585"/>
                  </a:lnTo>
                  <a:lnTo>
                    <a:pt x="128" y="574"/>
                  </a:lnTo>
                  <a:lnTo>
                    <a:pt x="128" y="574"/>
                  </a:lnTo>
                  <a:lnTo>
                    <a:pt x="127" y="566"/>
                  </a:lnTo>
                  <a:lnTo>
                    <a:pt x="127" y="566"/>
                  </a:lnTo>
                  <a:lnTo>
                    <a:pt x="126" y="556"/>
                  </a:lnTo>
                  <a:lnTo>
                    <a:pt x="126" y="556"/>
                  </a:lnTo>
                  <a:lnTo>
                    <a:pt x="125" y="554"/>
                  </a:lnTo>
                  <a:lnTo>
                    <a:pt x="125" y="554"/>
                  </a:lnTo>
                  <a:lnTo>
                    <a:pt x="125" y="538"/>
                  </a:lnTo>
                  <a:lnTo>
                    <a:pt x="125" y="538"/>
                  </a:lnTo>
                  <a:lnTo>
                    <a:pt x="125" y="524"/>
                  </a:lnTo>
                  <a:lnTo>
                    <a:pt x="125" y="524"/>
                  </a:lnTo>
                  <a:lnTo>
                    <a:pt x="126" y="517"/>
                  </a:lnTo>
                  <a:lnTo>
                    <a:pt x="126" y="517"/>
                  </a:lnTo>
                  <a:lnTo>
                    <a:pt x="127" y="513"/>
                  </a:lnTo>
                  <a:lnTo>
                    <a:pt x="127" y="513"/>
                  </a:lnTo>
                  <a:lnTo>
                    <a:pt x="130" y="515"/>
                  </a:lnTo>
                  <a:lnTo>
                    <a:pt x="132" y="515"/>
                  </a:lnTo>
                  <a:lnTo>
                    <a:pt x="137" y="515"/>
                  </a:lnTo>
                  <a:lnTo>
                    <a:pt x="137" y="515"/>
                  </a:lnTo>
                  <a:lnTo>
                    <a:pt x="146" y="512"/>
                  </a:lnTo>
                  <a:lnTo>
                    <a:pt x="154" y="508"/>
                  </a:lnTo>
                  <a:lnTo>
                    <a:pt x="154" y="508"/>
                  </a:lnTo>
                  <a:lnTo>
                    <a:pt x="156" y="508"/>
                  </a:lnTo>
                  <a:lnTo>
                    <a:pt x="157" y="509"/>
                  </a:lnTo>
                  <a:lnTo>
                    <a:pt x="157" y="509"/>
                  </a:lnTo>
                  <a:lnTo>
                    <a:pt x="171" y="526"/>
                  </a:lnTo>
                  <a:lnTo>
                    <a:pt x="171" y="526"/>
                  </a:lnTo>
                  <a:close/>
                  <a:moveTo>
                    <a:pt x="162" y="483"/>
                  </a:moveTo>
                  <a:lnTo>
                    <a:pt x="162" y="483"/>
                  </a:lnTo>
                  <a:lnTo>
                    <a:pt x="160" y="488"/>
                  </a:lnTo>
                  <a:lnTo>
                    <a:pt x="158" y="494"/>
                  </a:lnTo>
                  <a:lnTo>
                    <a:pt x="155" y="498"/>
                  </a:lnTo>
                  <a:lnTo>
                    <a:pt x="151" y="502"/>
                  </a:lnTo>
                  <a:lnTo>
                    <a:pt x="151" y="502"/>
                  </a:lnTo>
                  <a:lnTo>
                    <a:pt x="145" y="507"/>
                  </a:lnTo>
                  <a:lnTo>
                    <a:pt x="142" y="508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5" y="509"/>
                  </a:lnTo>
                  <a:lnTo>
                    <a:pt x="132" y="509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4" y="505"/>
                  </a:lnTo>
                  <a:lnTo>
                    <a:pt x="122" y="503"/>
                  </a:lnTo>
                  <a:lnTo>
                    <a:pt x="119" y="498"/>
                  </a:lnTo>
                  <a:lnTo>
                    <a:pt x="119" y="498"/>
                  </a:lnTo>
                  <a:lnTo>
                    <a:pt x="119" y="492"/>
                  </a:lnTo>
                  <a:lnTo>
                    <a:pt x="119" y="486"/>
                  </a:lnTo>
                  <a:lnTo>
                    <a:pt x="122" y="481"/>
                  </a:lnTo>
                  <a:lnTo>
                    <a:pt x="125" y="476"/>
                  </a:lnTo>
                  <a:lnTo>
                    <a:pt x="125" y="476"/>
                  </a:lnTo>
                  <a:lnTo>
                    <a:pt x="128" y="474"/>
                  </a:lnTo>
                  <a:lnTo>
                    <a:pt x="131" y="473"/>
                  </a:lnTo>
                  <a:lnTo>
                    <a:pt x="137" y="472"/>
                  </a:lnTo>
                  <a:lnTo>
                    <a:pt x="137" y="472"/>
                  </a:lnTo>
                  <a:lnTo>
                    <a:pt x="144" y="471"/>
                  </a:lnTo>
                  <a:lnTo>
                    <a:pt x="144" y="471"/>
                  </a:lnTo>
                  <a:lnTo>
                    <a:pt x="152" y="472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61" y="477"/>
                  </a:lnTo>
                  <a:lnTo>
                    <a:pt x="163" y="478"/>
                  </a:lnTo>
                  <a:lnTo>
                    <a:pt x="163" y="478"/>
                  </a:lnTo>
                  <a:lnTo>
                    <a:pt x="163" y="480"/>
                  </a:lnTo>
                  <a:lnTo>
                    <a:pt x="162" y="483"/>
                  </a:lnTo>
                  <a:lnTo>
                    <a:pt x="162" y="483"/>
                  </a:lnTo>
                  <a:close/>
                  <a:moveTo>
                    <a:pt x="780" y="346"/>
                  </a:moveTo>
                  <a:lnTo>
                    <a:pt x="780" y="346"/>
                  </a:lnTo>
                  <a:lnTo>
                    <a:pt x="785" y="349"/>
                  </a:lnTo>
                  <a:lnTo>
                    <a:pt x="785" y="349"/>
                  </a:lnTo>
                  <a:lnTo>
                    <a:pt x="785" y="351"/>
                  </a:lnTo>
                  <a:lnTo>
                    <a:pt x="785" y="351"/>
                  </a:lnTo>
                  <a:lnTo>
                    <a:pt x="781" y="360"/>
                  </a:lnTo>
                  <a:lnTo>
                    <a:pt x="781" y="360"/>
                  </a:lnTo>
                  <a:lnTo>
                    <a:pt x="780" y="361"/>
                  </a:lnTo>
                  <a:lnTo>
                    <a:pt x="778" y="361"/>
                  </a:lnTo>
                  <a:lnTo>
                    <a:pt x="778" y="361"/>
                  </a:lnTo>
                  <a:lnTo>
                    <a:pt x="774" y="360"/>
                  </a:lnTo>
                  <a:lnTo>
                    <a:pt x="773" y="359"/>
                  </a:lnTo>
                  <a:lnTo>
                    <a:pt x="774" y="357"/>
                  </a:lnTo>
                  <a:lnTo>
                    <a:pt x="776" y="355"/>
                  </a:lnTo>
                  <a:lnTo>
                    <a:pt x="776" y="355"/>
                  </a:lnTo>
                  <a:lnTo>
                    <a:pt x="778" y="351"/>
                  </a:lnTo>
                  <a:lnTo>
                    <a:pt x="778" y="351"/>
                  </a:lnTo>
                  <a:lnTo>
                    <a:pt x="780" y="346"/>
                  </a:lnTo>
                  <a:lnTo>
                    <a:pt x="780" y="346"/>
                  </a:lnTo>
                  <a:close/>
                  <a:moveTo>
                    <a:pt x="684" y="565"/>
                  </a:moveTo>
                  <a:lnTo>
                    <a:pt x="684" y="565"/>
                  </a:lnTo>
                  <a:lnTo>
                    <a:pt x="681" y="573"/>
                  </a:lnTo>
                  <a:lnTo>
                    <a:pt x="681" y="573"/>
                  </a:lnTo>
                  <a:lnTo>
                    <a:pt x="667" y="601"/>
                  </a:lnTo>
                  <a:lnTo>
                    <a:pt x="667" y="601"/>
                  </a:lnTo>
                  <a:lnTo>
                    <a:pt x="658" y="618"/>
                  </a:lnTo>
                  <a:lnTo>
                    <a:pt x="658" y="618"/>
                  </a:lnTo>
                  <a:lnTo>
                    <a:pt x="650" y="633"/>
                  </a:lnTo>
                  <a:lnTo>
                    <a:pt x="650" y="633"/>
                  </a:lnTo>
                  <a:lnTo>
                    <a:pt x="639" y="654"/>
                  </a:lnTo>
                  <a:lnTo>
                    <a:pt x="639" y="654"/>
                  </a:lnTo>
                  <a:lnTo>
                    <a:pt x="633" y="667"/>
                  </a:lnTo>
                  <a:lnTo>
                    <a:pt x="633" y="667"/>
                  </a:lnTo>
                  <a:lnTo>
                    <a:pt x="620" y="693"/>
                  </a:lnTo>
                  <a:lnTo>
                    <a:pt x="620" y="693"/>
                  </a:lnTo>
                  <a:lnTo>
                    <a:pt x="611" y="709"/>
                  </a:lnTo>
                  <a:lnTo>
                    <a:pt x="611" y="709"/>
                  </a:lnTo>
                  <a:lnTo>
                    <a:pt x="600" y="731"/>
                  </a:lnTo>
                  <a:lnTo>
                    <a:pt x="600" y="731"/>
                  </a:lnTo>
                  <a:lnTo>
                    <a:pt x="590" y="749"/>
                  </a:lnTo>
                  <a:lnTo>
                    <a:pt x="590" y="749"/>
                  </a:lnTo>
                  <a:lnTo>
                    <a:pt x="588" y="751"/>
                  </a:lnTo>
                  <a:lnTo>
                    <a:pt x="586" y="751"/>
                  </a:lnTo>
                  <a:lnTo>
                    <a:pt x="586" y="751"/>
                  </a:lnTo>
                  <a:lnTo>
                    <a:pt x="585" y="751"/>
                  </a:lnTo>
                  <a:lnTo>
                    <a:pt x="585" y="751"/>
                  </a:lnTo>
                  <a:lnTo>
                    <a:pt x="582" y="749"/>
                  </a:lnTo>
                  <a:lnTo>
                    <a:pt x="582" y="747"/>
                  </a:lnTo>
                  <a:lnTo>
                    <a:pt x="583" y="746"/>
                  </a:lnTo>
                  <a:lnTo>
                    <a:pt x="584" y="743"/>
                  </a:lnTo>
                  <a:lnTo>
                    <a:pt x="584" y="743"/>
                  </a:lnTo>
                  <a:lnTo>
                    <a:pt x="590" y="734"/>
                  </a:lnTo>
                  <a:lnTo>
                    <a:pt x="590" y="734"/>
                  </a:lnTo>
                  <a:lnTo>
                    <a:pt x="601" y="713"/>
                  </a:lnTo>
                  <a:lnTo>
                    <a:pt x="601" y="713"/>
                  </a:lnTo>
                  <a:lnTo>
                    <a:pt x="610" y="697"/>
                  </a:lnTo>
                  <a:lnTo>
                    <a:pt x="610" y="697"/>
                  </a:lnTo>
                  <a:lnTo>
                    <a:pt x="623" y="673"/>
                  </a:lnTo>
                  <a:lnTo>
                    <a:pt x="623" y="673"/>
                  </a:lnTo>
                  <a:lnTo>
                    <a:pt x="631" y="657"/>
                  </a:lnTo>
                  <a:lnTo>
                    <a:pt x="631" y="657"/>
                  </a:lnTo>
                  <a:lnTo>
                    <a:pt x="636" y="647"/>
                  </a:lnTo>
                  <a:lnTo>
                    <a:pt x="636" y="647"/>
                  </a:lnTo>
                  <a:lnTo>
                    <a:pt x="640" y="637"/>
                  </a:lnTo>
                  <a:lnTo>
                    <a:pt x="640" y="637"/>
                  </a:lnTo>
                  <a:lnTo>
                    <a:pt x="647" y="625"/>
                  </a:lnTo>
                  <a:lnTo>
                    <a:pt x="647" y="625"/>
                  </a:lnTo>
                  <a:lnTo>
                    <a:pt x="652" y="614"/>
                  </a:lnTo>
                  <a:lnTo>
                    <a:pt x="652" y="614"/>
                  </a:lnTo>
                  <a:lnTo>
                    <a:pt x="662" y="596"/>
                  </a:lnTo>
                  <a:lnTo>
                    <a:pt x="662" y="596"/>
                  </a:lnTo>
                  <a:lnTo>
                    <a:pt x="674" y="573"/>
                  </a:lnTo>
                  <a:lnTo>
                    <a:pt x="674" y="573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8" y="564"/>
                  </a:lnTo>
                  <a:lnTo>
                    <a:pt x="679" y="563"/>
                  </a:lnTo>
                  <a:lnTo>
                    <a:pt x="680" y="563"/>
                  </a:lnTo>
                  <a:lnTo>
                    <a:pt x="682" y="564"/>
                  </a:lnTo>
                  <a:lnTo>
                    <a:pt x="682" y="564"/>
                  </a:lnTo>
                  <a:lnTo>
                    <a:pt x="684" y="565"/>
                  </a:lnTo>
                  <a:lnTo>
                    <a:pt x="684" y="565"/>
                  </a:lnTo>
                  <a:close/>
                  <a:moveTo>
                    <a:pt x="683" y="556"/>
                  </a:moveTo>
                  <a:lnTo>
                    <a:pt x="683" y="556"/>
                  </a:lnTo>
                  <a:lnTo>
                    <a:pt x="698" y="529"/>
                  </a:lnTo>
                  <a:lnTo>
                    <a:pt x="698" y="529"/>
                  </a:lnTo>
                  <a:lnTo>
                    <a:pt x="706" y="513"/>
                  </a:lnTo>
                  <a:lnTo>
                    <a:pt x="706" y="513"/>
                  </a:lnTo>
                  <a:lnTo>
                    <a:pt x="712" y="503"/>
                  </a:lnTo>
                  <a:lnTo>
                    <a:pt x="712" y="503"/>
                  </a:lnTo>
                  <a:lnTo>
                    <a:pt x="720" y="489"/>
                  </a:lnTo>
                  <a:lnTo>
                    <a:pt x="720" y="489"/>
                  </a:lnTo>
                  <a:lnTo>
                    <a:pt x="727" y="474"/>
                  </a:lnTo>
                  <a:lnTo>
                    <a:pt x="727" y="474"/>
                  </a:lnTo>
                  <a:lnTo>
                    <a:pt x="738" y="452"/>
                  </a:lnTo>
                  <a:lnTo>
                    <a:pt x="738" y="452"/>
                  </a:lnTo>
                  <a:lnTo>
                    <a:pt x="752" y="426"/>
                  </a:lnTo>
                  <a:lnTo>
                    <a:pt x="752" y="426"/>
                  </a:lnTo>
                  <a:lnTo>
                    <a:pt x="759" y="411"/>
                  </a:lnTo>
                  <a:lnTo>
                    <a:pt x="759" y="411"/>
                  </a:lnTo>
                  <a:lnTo>
                    <a:pt x="761" y="409"/>
                  </a:lnTo>
                  <a:lnTo>
                    <a:pt x="762" y="408"/>
                  </a:lnTo>
                  <a:lnTo>
                    <a:pt x="763" y="407"/>
                  </a:lnTo>
                  <a:lnTo>
                    <a:pt x="763" y="407"/>
                  </a:lnTo>
                  <a:lnTo>
                    <a:pt x="765" y="408"/>
                  </a:lnTo>
                  <a:lnTo>
                    <a:pt x="765" y="408"/>
                  </a:lnTo>
                  <a:lnTo>
                    <a:pt x="765" y="409"/>
                  </a:lnTo>
                  <a:lnTo>
                    <a:pt x="765" y="409"/>
                  </a:lnTo>
                  <a:lnTo>
                    <a:pt x="760" y="420"/>
                  </a:lnTo>
                  <a:lnTo>
                    <a:pt x="760" y="420"/>
                  </a:lnTo>
                  <a:lnTo>
                    <a:pt x="751" y="438"/>
                  </a:lnTo>
                  <a:lnTo>
                    <a:pt x="751" y="438"/>
                  </a:lnTo>
                  <a:lnTo>
                    <a:pt x="748" y="444"/>
                  </a:lnTo>
                  <a:lnTo>
                    <a:pt x="748" y="444"/>
                  </a:lnTo>
                  <a:lnTo>
                    <a:pt x="741" y="457"/>
                  </a:lnTo>
                  <a:lnTo>
                    <a:pt x="741" y="457"/>
                  </a:lnTo>
                  <a:lnTo>
                    <a:pt x="729" y="483"/>
                  </a:lnTo>
                  <a:lnTo>
                    <a:pt x="729" y="483"/>
                  </a:lnTo>
                  <a:lnTo>
                    <a:pt x="717" y="506"/>
                  </a:lnTo>
                  <a:lnTo>
                    <a:pt x="717" y="506"/>
                  </a:lnTo>
                  <a:lnTo>
                    <a:pt x="703" y="532"/>
                  </a:lnTo>
                  <a:lnTo>
                    <a:pt x="703" y="532"/>
                  </a:lnTo>
                  <a:lnTo>
                    <a:pt x="688" y="559"/>
                  </a:lnTo>
                  <a:lnTo>
                    <a:pt x="688" y="559"/>
                  </a:lnTo>
                  <a:lnTo>
                    <a:pt x="686" y="561"/>
                  </a:lnTo>
                  <a:lnTo>
                    <a:pt x="686" y="561"/>
                  </a:lnTo>
                  <a:lnTo>
                    <a:pt x="684" y="560"/>
                  </a:lnTo>
                  <a:lnTo>
                    <a:pt x="683" y="559"/>
                  </a:lnTo>
                  <a:lnTo>
                    <a:pt x="682" y="558"/>
                  </a:lnTo>
                  <a:lnTo>
                    <a:pt x="683" y="556"/>
                  </a:lnTo>
                  <a:lnTo>
                    <a:pt x="683" y="556"/>
                  </a:lnTo>
                  <a:close/>
                  <a:moveTo>
                    <a:pt x="591" y="758"/>
                  </a:moveTo>
                  <a:lnTo>
                    <a:pt x="591" y="758"/>
                  </a:lnTo>
                  <a:lnTo>
                    <a:pt x="609" y="768"/>
                  </a:lnTo>
                  <a:lnTo>
                    <a:pt x="609" y="768"/>
                  </a:lnTo>
                  <a:lnTo>
                    <a:pt x="615" y="772"/>
                  </a:lnTo>
                  <a:lnTo>
                    <a:pt x="615" y="772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15" y="776"/>
                  </a:lnTo>
                  <a:lnTo>
                    <a:pt x="615" y="776"/>
                  </a:lnTo>
                  <a:lnTo>
                    <a:pt x="614" y="776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70" y="752"/>
                  </a:lnTo>
                  <a:lnTo>
                    <a:pt x="570" y="752"/>
                  </a:lnTo>
                  <a:lnTo>
                    <a:pt x="551" y="743"/>
                  </a:lnTo>
                  <a:lnTo>
                    <a:pt x="551" y="743"/>
                  </a:lnTo>
                  <a:lnTo>
                    <a:pt x="549" y="742"/>
                  </a:lnTo>
                  <a:lnTo>
                    <a:pt x="549" y="740"/>
                  </a:lnTo>
                  <a:lnTo>
                    <a:pt x="549" y="740"/>
                  </a:lnTo>
                  <a:lnTo>
                    <a:pt x="551" y="739"/>
                  </a:lnTo>
                  <a:lnTo>
                    <a:pt x="553" y="739"/>
                  </a:lnTo>
                  <a:lnTo>
                    <a:pt x="553" y="739"/>
                  </a:lnTo>
                  <a:lnTo>
                    <a:pt x="561" y="744"/>
                  </a:lnTo>
                  <a:lnTo>
                    <a:pt x="561" y="744"/>
                  </a:lnTo>
                  <a:lnTo>
                    <a:pt x="566" y="746"/>
                  </a:lnTo>
                  <a:lnTo>
                    <a:pt x="566" y="746"/>
                  </a:lnTo>
                  <a:lnTo>
                    <a:pt x="591" y="758"/>
                  </a:lnTo>
                  <a:lnTo>
                    <a:pt x="591" y="758"/>
                  </a:lnTo>
                  <a:close/>
                  <a:moveTo>
                    <a:pt x="596" y="756"/>
                  </a:moveTo>
                  <a:lnTo>
                    <a:pt x="596" y="756"/>
                  </a:lnTo>
                  <a:lnTo>
                    <a:pt x="594" y="755"/>
                  </a:lnTo>
                  <a:lnTo>
                    <a:pt x="594" y="752"/>
                  </a:lnTo>
                  <a:lnTo>
                    <a:pt x="594" y="752"/>
                  </a:lnTo>
                  <a:lnTo>
                    <a:pt x="601" y="737"/>
                  </a:lnTo>
                  <a:lnTo>
                    <a:pt x="601" y="737"/>
                  </a:lnTo>
                  <a:lnTo>
                    <a:pt x="610" y="719"/>
                  </a:lnTo>
                  <a:lnTo>
                    <a:pt x="610" y="719"/>
                  </a:lnTo>
                  <a:lnTo>
                    <a:pt x="617" y="707"/>
                  </a:lnTo>
                  <a:lnTo>
                    <a:pt x="617" y="707"/>
                  </a:lnTo>
                  <a:lnTo>
                    <a:pt x="629" y="686"/>
                  </a:lnTo>
                  <a:lnTo>
                    <a:pt x="629" y="686"/>
                  </a:lnTo>
                  <a:lnTo>
                    <a:pt x="642" y="660"/>
                  </a:lnTo>
                  <a:lnTo>
                    <a:pt x="642" y="660"/>
                  </a:lnTo>
                  <a:lnTo>
                    <a:pt x="652" y="639"/>
                  </a:lnTo>
                  <a:lnTo>
                    <a:pt x="652" y="639"/>
                  </a:lnTo>
                  <a:lnTo>
                    <a:pt x="664" y="615"/>
                  </a:lnTo>
                  <a:lnTo>
                    <a:pt x="664" y="615"/>
                  </a:lnTo>
                  <a:lnTo>
                    <a:pt x="669" y="604"/>
                  </a:lnTo>
                  <a:lnTo>
                    <a:pt x="669" y="604"/>
                  </a:lnTo>
                  <a:lnTo>
                    <a:pt x="676" y="592"/>
                  </a:lnTo>
                  <a:lnTo>
                    <a:pt x="676" y="592"/>
                  </a:lnTo>
                  <a:lnTo>
                    <a:pt x="687" y="570"/>
                  </a:lnTo>
                  <a:lnTo>
                    <a:pt x="687" y="570"/>
                  </a:lnTo>
                  <a:lnTo>
                    <a:pt x="688" y="569"/>
                  </a:lnTo>
                  <a:lnTo>
                    <a:pt x="690" y="568"/>
                  </a:lnTo>
                  <a:lnTo>
                    <a:pt x="690" y="568"/>
                  </a:lnTo>
                  <a:lnTo>
                    <a:pt x="692" y="570"/>
                  </a:lnTo>
                  <a:lnTo>
                    <a:pt x="693" y="571"/>
                  </a:lnTo>
                  <a:lnTo>
                    <a:pt x="693" y="571"/>
                  </a:lnTo>
                  <a:lnTo>
                    <a:pt x="691" y="575"/>
                  </a:lnTo>
                  <a:lnTo>
                    <a:pt x="691" y="575"/>
                  </a:lnTo>
                  <a:lnTo>
                    <a:pt x="678" y="603"/>
                  </a:lnTo>
                  <a:lnTo>
                    <a:pt x="678" y="603"/>
                  </a:lnTo>
                  <a:lnTo>
                    <a:pt x="666" y="626"/>
                  </a:lnTo>
                  <a:lnTo>
                    <a:pt x="666" y="626"/>
                  </a:lnTo>
                  <a:lnTo>
                    <a:pt x="658" y="642"/>
                  </a:lnTo>
                  <a:lnTo>
                    <a:pt x="658" y="642"/>
                  </a:lnTo>
                  <a:lnTo>
                    <a:pt x="654" y="651"/>
                  </a:lnTo>
                  <a:lnTo>
                    <a:pt x="654" y="651"/>
                  </a:lnTo>
                  <a:lnTo>
                    <a:pt x="643" y="671"/>
                  </a:lnTo>
                  <a:lnTo>
                    <a:pt x="643" y="671"/>
                  </a:lnTo>
                  <a:lnTo>
                    <a:pt x="626" y="705"/>
                  </a:lnTo>
                  <a:lnTo>
                    <a:pt x="626" y="705"/>
                  </a:lnTo>
                  <a:lnTo>
                    <a:pt x="619" y="719"/>
                  </a:lnTo>
                  <a:lnTo>
                    <a:pt x="619" y="719"/>
                  </a:lnTo>
                  <a:lnTo>
                    <a:pt x="612" y="734"/>
                  </a:lnTo>
                  <a:lnTo>
                    <a:pt x="612" y="734"/>
                  </a:lnTo>
                  <a:lnTo>
                    <a:pt x="600" y="755"/>
                  </a:lnTo>
                  <a:lnTo>
                    <a:pt x="600" y="755"/>
                  </a:lnTo>
                  <a:lnTo>
                    <a:pt x="598" y="757"/>
                  </a:lnTo>
                  <a:lnTo>
                    <a:pt x="596" y="756"/>
                  </a:lnTo>
                  <a:lnTo>
                    <a:pt x="596" y="756"/>
                  </a:lnTo>
                  <a:close/>
                  <a:moveTo>
                    <a:pt x="693" y="565"/>
                  </a:moveTo>
                  <a:lnTo>
                    <a:pt x="693" y="565"/>
                  </a:lnTo>
                  <a:lnTo>
                    <a:pt x="691" y="563"/>
                  </a:lnTo>
                  <a:lnTo>
                    <a:pt x="692" y="562"/>
                  </a:lnTo>
                  <a:lnTo>
                    <a:pt x="692" y="562"/>
                  </a:lnTo>
                  <a:lnTo>
                    <a:pt x="705" y="538"/>
                  </a:lnTo>
                  <a:lnTo>
                    <a:pt x="705" y="538"/>
                  </a:lnTo>
                  <a:lnTo>
                    <a:pt x="714" y="520"/>
                  </a:lnTo>
                  <a:lnTo>
                    <a:pt x="714" y="520"/>
                  </a:lnTo>
                  <a:lnTo>
                    <a:pt x="729" y="491"/>
                  </a:lnTo>
                  <a:lnTo>
                    <a:pt x="729" y="491"/>
                  </a:lnTo>
                  <a:lnTo>
                    <a:pt x="740" y="467"/>
                  </a:lnTo>
                  <a:lnTo>
                    <a:pt x="740" y="467"/>
                  </a:lnTo>
                  <a:lnTo>
                    <a:pt x="753" y="444"/>
                  </a:lnTo>
                  <a:lnTo>
                    <a:pt x="753" y="444"/>
                  </a:lnTo>
                  <a:lnTo>
                    <a:pt x="758" y="432"/>
                  </a:lnTo>
                  <a:lnTo>
                    <a:pt x="758" y="432"/>
                  </a:lnTo>
                  <a:lnTo>
                    <a:pt x="769" y="410"/>
                  </a:lnTo>
                  <a:lnTo>
                    <a:pt x="769" y="410"/>
                  </a:lnTo>
                  <a:lnTo>
                    <a:pt x="769" y="409"/>
                  </a:lnTo>
                  <a:lnTo>
                    <a:pt x="769" y="409"/>
                  </a:lnTo>
                  <a:lnTo>
                    <a:pt x="773" y="407"/>
                  </a:lnTo>
                  <a:lnTo>
                    <a:pt x="773" y="407"/>
                  </a:lnTo>
                  <a:lnTo>
                    <a:pt x="774" y="410"/>
                  </a:lnTo>
                  <a:lnTo>
                    <a:pt x="774" y="410"/>
                  </a:lnTo>
                  <a:lnTo>
                    <a:pt x="772" y="415"/>
                  </a:lnTo>
                  <a:lnTo>
                    <a:pt x="772" y="415"/>
                  </a:lnTo>
                  <a:lnTo>
                    <a:pt x="758" y="444"/>
                  </a:lnTo>
                  <a:lnTo>
                    <a:pt x="758" y="444"/>
                  </a:lnTo>
                  <a:lnTo>
                    <a:pt x="747" y="464"/>
                  </a:lnTo>
                  <a:lnTo>
                    <a:pt x="747" y="464"/>
                  </a:lnTo>
                  <a:lnTo>
                    <a:pt x="731" y="496"/>
                  </a:lnTo>
                  <a:lnTo>
                    <a:pt x="731" y="496"/>
                  </a:lnTo>
                  <a:lnTo>
                    <a:pt x="721" y="514"/>
                  </a:lnTo>
                  <a:lnTo>
                    <a:pt x="721" y="514"/>
                  </a:lnTo>
                  <a:lnTo>
                    <a:pt x="704" y="548"/>
                  </a:lnTo>
                  <a:lnTo>
                    <a:pt x="704" y="548"/>
                  </a:lnTo>
                  <a:lnTo>
                    <a:pt x="696" y="564"/>
                  </a:lnTo>
                  <a:lnTo>
                    <a:pt x="696" y="564"/>
                  </a:lnTo>
                  <a:lnTo>
                    <a:pt x="695" y="565"/>
                  </a:lnTo>
                  <a:lnTo>
                    <a:pt x="693" y="565"/>
                  </a:lnTo>
                  <a:lnTo>
                    <a:pt x="693" y="565"/>
                  </a:lnTo>
                  <a:close/>
                  <a:moveTo>
                    <a:pt x="762" y="393"/>
                  </a:moveTo>
                  <a:lnTo>
                    <a:pt x="762" y="393"/>
                  </a:lnTo>
                  <a:lnTo>
                    <a:pt x="760" y="392"/>
                  </a:lnTo>
                  <a:lnTo>
                    <a:pt x="761" y="390"/>
                  </a:lnTo>
                  <a:lnTo>
                    <a:pt x="761" y="390"/>
                  </a:lnTo>
                  <a:lnTo>
                    <a:pt x="764" y="379"/>
                  </a:lnTo>
                  <a:lnTo>
                    <a:pt x="764" y="379"/>
                  </a:lnTo>
                  <a:lnTo>
                    <a:pt x="769" y="368"/>
                  </a:lnTo>
                  <a:lnTo>
                    <a:pt x="769" y="368"/>
                  </a:lnTo>
                  <a:lnTo>
                    <a:pt x="770" y="366"/>
                  </a:lnTo>
                  <a:lnTo>
                    <a:pt x="773" y="365"/>
                  </a:lnTo>
                  <a:lnTo>
                    <a:pt x="773" y="365"/>
                  </a:lnTo>
                  <a:lnTo>
                    <a:pt x="783" y="368"/>
                  </a:lnTo>
                  <a:lnTo>
                    <a:pt x="783" y="368"/>
                  </a:lnTo>
                  <a:lnTo>
                    <a:pt x="799" y="374"/>
                  </a:lnTo>
                  <a:lnTo>
                    <a:pt x="799" y="374"/>
                  </a:lnTo>
                  <a:lnTo>
                    <a:pt x="806" y="377"/>
                  </a:lnTo>
                  <a:lnTo>
                    <a:pt x="806" y="377"/>
                  </a:lnTo>
                  <a:lnTo>
                    <a:pt x="807" y="378"/>
                  </a:lnTo>
                  <a:lnTo>
                    <a:pt x="807" y="380"/>
                  </a:lnTo>
                  <a:lnTo>
                    <a:pt x="807" y="380"/>
                  </a:lnTo>
                  <a:lnTo>
                    <a:pt x="796" y="396"/>
                  </a:lnTo>
                  <a:lnTo>
                    <a:pt x="796" y="396"/>
                  </a:lnTo>
                  <a:lnTo>
                    <a:pt x="793" y="401"/>
                  </a:lnTo>
                  <a:lnTo>
                    <a:pt x="793" y="401"/>
                  </a:lnTo>
                  <a:lnTo>
                    <a:pt x="791" y="403"/>
                  </a:lnTo>
                  <a:lnTo>
                    <a:pt x="789" y="404"/>
                  </a:lnTo>
                  <a:lnTo>
                    <a:pt x="787" y="404"/>
                  </a:lnTo>
                  <a:lnTo>
                    <a:pt x="785" y="403"/>
                  </a:lnTo>
                  <a:lnTo>
                    <a:pt x="785" y="403"/>
                  </a:lnTo>
                  <a:lnTo>
                    <a:pt x="762" y="393"/>
                  </a:lnTo>
                  <a:lnTo>
                    <a:pt x="762" y="393"/>
                  </a:lnTo>
                  <a:close/>
                  <a:moveTo>
                    <a:pt x="799" y="367"/>
                  </a:moveTo>
                  <a:lnTo>
                    <a:pt x="799" y="367"/>
                  </a:lnTo>
                  <a:lnTo>
                    <a:pt x="797" y="367"/>
                  </a:lnTo>
                  <a:lnTo>
                    <a:pt x="797" y="367"/>
                  </a:lnTo>
                  <a:lnTo>
                    <a:pt x="797" y="365"/>
                  </a:lnTo>
                  <a:lnTo>
                    <a:pt x="797" y="365"/>
                  </a:lnTo>
                  <a:lnTo>
                    <a:pt x="800" y="359"/>
                  </a:lnTo>
                  <a:lnTo>
                    <a:pt x="800" y="359"/>
                  </a:lnTo>
                  <a:lnTo>
                    <a:pt x="801" y="358"/>
                  </a:lnTo>
                  <a:lnTo>
                    <a:pt x="801" y="358"/>
                  </a:lnTo>
                  <a:lnTo>
                    <a:pt x="803" y="360"/>
                  </a:lnTo>
                  <a:lnTo>
                    <a:pt x="803" y="360"/>
                  </a:lnTo>
                  <a:lnTo>
                    <a:pt x="799" y="367"/>
                  </a:lnTo>
                  <a:lnTo>
                    <a:pt x="799" y="367"/>
                  </a:lnTo>
                  <a:close/>
                  <a:moveTo>
                    <a:pt x="792" y="365"/>
                  </a:moveTo>
                  <a:lnTo>
                    <a:pt x="792" y="365"/>
                  </a:lnTo>
                  <a:lnTo>
                    <a:pt x="790" y="366"/>
                  </a:lnTo>
                  <a:lnTo>
                    <a:pt x="788" y="365"/>
                  </a:lnTo>
                  <a:lnTo>
                    <a:pt x="786" y="364"/>
                  </a:lnTo>
                  <a:lnTo>
                    <a:pt x="785" y="363"/>
                  </a:lnTo>
                  <a:lnTo>
                    <a:pt x="785" y="363"/>
                  </a:lnTo>
                  <a:lnTo>
                    <a:pt x="785" y="361"/>
                  </a:lnTo>
                  <a:lnTo>
                    <a:pt x="786" y="359"/>
                  </a:lnTo>
                  <a:lnTo>
                    <a:pt x="786" y="359"/>
                  </a:lnTo>
                  <a:lnTo>
                    <a:pt x="788" y="355"/>
                  </a:lnTo>
                  <a:lnTo>
                    <a:pt x="788" y="355"/>
                  </a:lnTo>
                  <a:lnTo>
                    <a:pt x="789" y="353"/>
                  </a:lnTo>
                  <a:lnTo>
                    <a:pt x="790" y="353"/>
                  </a:lnTo>
                  <a:lnTo>
                    <a:pt x="793" y="353"/>
                  </a:lnTo>
                  <a:lnTo>
                    <a:pt x="793" y="353"/>
                  </a:lnTo>
                  <a:lnTo>
                    <a:pt x="795" y="354"/>
                  </a:lnTo>
                  <a:lnTo>
                    <a:pt x="797" y="356"/>
                  </a:lnTo>
                  <a:lnTo>
                    <a:pt x="797" y="356"/>
                  </a:lnTo>
                  <a:lnTo>
                    <a:pt x="792" y="365"/>
                  </a:lnTo>
                  <a:lnTo>
                    <a:pt x="792" y="365"/>
                  </a:lnTo>
                  <a:close/>
                  <a:moveTo>
                    <a:pt x="773" y="329"/>
                  </a:moveTo>
                  <a:lnTo>
                    <a:pt x="773" y="329"/>
                  </a:lnTo>
                  <a:lnTo>
                    <a:pt x="778" y="331"/>
                  </a:lnTo>
                  <a:lnTo>
                    <a:pt x="778" y="331"/>
                  </a:lnTo>
                  <a:lnTo>
                    <a:pt x="778" y="332"/>
                  </a:lnTo>
                  <a:lnTo>
                    <a:pt x="778" y="332"/>
                  </a:lnTo>
                  <a:lnTo>
                    <a:pt x="773" y="330"/>
                  </a:lnTo>
                  <a:lnTo>
                    <a:pt x="773" y="330"/>
                  </a:lnTo>
                  <a:lnTo>
                    <a:pt x="773" y="329"/>
                  </a:lnTo>
                  <a:lnTo>
                    <a:pt x="773" y="329"/>
                  </a:lnTo>
                  <a:close/>
                  <a:moveTo>
                    <a:pt x="772" y="335"/>
                  </a:moveTo>
                  <a:lnTo>
                    <a:pt x="772" y="335"/>
                  </a:lnTo>
                  <a:lnTo>
                    <a:pt x="772" y="335"/>
                  </a:lnTo>
                  <a:lnTo>
                    <a:pt x="772" y="335"/>
                  </a:lnTo>
                  <a:lnTo>
                    <a:pt x="776" y="336"/>
                  </a:lnTo>
                  <a:lnTo>
                    <a:pt x="777" y="338"/>
                  </a:lnTo>
                  <a:lnTo>
                    <a:pt x="778" y="340"/>
                  </a:lnTo>
                  <a:lnTo>
                    <a:pt x="776" y="344"/>
                  </a:lnTo>
                  <a:lnTo>
                    <a:pt x="776" y="344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69" y="358"/>
                  </a:lnTo>
                  <a:lnTo>
                    <a:pt x="769" y="358"/>
                  </a:lnTo>
                  <a:lnTo>
                    <a:pt x="760" y="343"/>
                  </a:lnTo>
                  <a:lnTo>
                    <a:pt x="760" y="343"/>
                  </a:lnTo>
                  <a:lnTo>
                    <a:pt x="760" y="341"/>
                  </a:lnTo>
                  <a:lnTo>
                    <a:pt x="760" y="341"/>
                  </a:lnTo>
                  <a:lnTo>
                    <a:pt x="763" y="339"/>
                  </a:lnTo>
                  <a:lnTo>
                    <a:pt x="763" y="339"/>
                  </a:lnTo>
                  <a:lnTo>
                    <a:pt x="766" y="336"/>
                  </a:lnTo>
                  <a:lnTo>
                    <a:pt x="766" y="336"/>
                  </a:lnTo>
                  <a:lnTo>
                    <a:pt x="768" y="335"/>
                  </a:lnTo>
                  <a:lnTo>
                    <a:pt x="772" y="335"/>
                  </a:lnTo>
                  <a:lnTo>
                    <a:pt x="772" y="335"/>
                  </a:lnTo>
                  <a:close/>
                  <a:moveTo>
                    <a:pt x="753" y="331"/>
                  </a:moveTo>
                  <a:lnTo>
                    <a:pt x="753" y="331"/>
                  </a:lnTo>
                  <a:lnTo>
                    <a:pt x="756" y="324"/>
                  </a:lnTo>
                  <a:lnTo>
                    <a:pt x="759" y="320"/>
                  </a:lnTo>
                  <a:lnTo>
                    <a:pt x="762" y="318"/>
                  </a:lnTo>
                  <a:lnTo>
                    <a:pt x="762" y="318"/>
                  </a:lnTo>
                  <a:lnTo>
                    <a:pt x="763" y="317"/>
                  </a:lnTo>
                  <a:lnTo>
                    <a:pt x="764" y="317"/>
                  </a:lnTo>
                  <a:lnTo>
                    <a:pt x="764" y="317"/>
                  </a:lnTo>
                  <a:lnTo>
                    <a:pt x="765" y="318"/>
                  </a:lnTo>
                  <a:lnTo>
                    <a:pt x="766" y="319"/>
                  </a:lnTo>
                  <a:lnTo>
                    <a:pt x="766" y="319"/>
                  </a:lnTo>
                  <a:lnTo>
                    <a:pt x="764" y="328"/>
                  </a:lnTo>
                  <a:lnTo>
                    <a:pt x="763" y="331"/>
                  </a:lnTo>
                  <a:lnTo>
                    <a:pt x="760" y="334"/>
                  </a:lnTo>
                  <a:lnTo>
                    <a:pt x="760" y="334"/>
                  </a:lnTo>
                  <a:lnTo>
                    <a:pt x="759" y="336"/>
                  </a:lnTo>
                  <a:lnTo>
                    <a:pt x="757" y="337"/>
                  </a:lnTo>
                  <a:lnTo>
                    <a:pt x="757" y="337"/>
                  </a:lnTo>
                  <a:lnTo>
                    <a:pt x="755" y="336"/>
                  </a:lnTo>
                  <a:lnTo>
                    <a:pt x="754" y="334"/>
                  </a:lnTo>
                  <a:lnTo>
                    <a:pt x="753" y="333"/>
                  </a:lnTo>
                  <a:lnTo>
                    <a:pt x="753" y="331"/>
                  </a:lnTo>
                  <a:lnTo>
                    <a:pt x="753" y="331"/>
                  </a:lnTo>
                  <a:close/>
                  <a:moveTo>
                    <a:pt x="692" y="372"/>
                  </a:moveTo>
                  <a:lnTo>
                    <a:pt x="692" y="372"/>
                  </a:lnTo>
                  <a:lnTo>
                    <a:pt x="691" y="371"/>
                  </a:lnTo>
                  <a:lnTo>
                    <a:pt x="690" y="369"/>
                  </a:lnTo>
                  <a:lnTo>
                    <a:pt x="690" y="367"/>
                  </a:lnTo>
                  <a:lnTo>
                    <a:pt x="690" y="365"/>
                  </a:lnTo>
                  <a:lnTo>
                    <a:pt x="690" y="365"/>
                  </a:lnTo>
                  <a:lnTo>
                    <a:pt x="693" y="356"/>
                  </a:lnTo>
                  <a:lnTo>
                    <a:pt x="696" y="348"/>
                  </a:lnTo>
                  <a:lnTo>
                    <a:pt x="696" y="348"/>
                  </a:lnTo>
                  <a:lnTo>
                    <a:pt x="702" y="337"/>
                  </a:lnTo>
                  <a:lnTo>
                    <a:pt x="705" y="332"/>
                  </a:lnTo>
                  <a:lnTo>
                    <a:pt x="708" y="327"/>
                  </a:lnTo>
                  <a:lnTo>
                    <a:pt x="708" y="327"/>
                  </a:lnTo>
                  <a:lnTo>
                    <a:pt x="720" y="313"/>
                  </a:lnTo>
                  <a:lnTo>
                    <a:pt x="720" y="313"/>
                  </a:lnTo>
                  <a:lnTo>
                    <a:pt x="722" y="312"/>
                  </a:lnTo>
                  <a:lnTo>
                    <a:pt x="722" y="312"/>
                  </a:lnTo>
                  <a:lnTo>
                    <a:pt x="724" y="311"/>
                  </a:lnTo>
                  <a:lnTo>
                    <a:pt x="726" y="310"/>
                  </a:lnTo>
                  <a:lnTo>
                    <a:pt x="727" y="311"/>
                  </a:lnTo>
                  <a:lnTo>
                    <a:pt x="729" y="313"/>
                  </a:lnTo>
                  <a:lnTo>
                    <a:pt x="729" y="313"/>
                  </a:lnTo>
                  <a:lnTo>
                    <a:pt x="739" y="324"/>
                  </a:lnTo>
                  <a:lnTo>
                    <a:pt x="739" y="324"/>
                  </a:lnTo>
                  <a:lnTo>
                    <a:pt x="743" y="328"/>
                  </a:lnTo>
                  <a:lnTo>
                    <a:pt x="743" y="328"/>
                  </a:lnTo>
                  <a:lnTo>
                    <a:pt x="747" y="333"/>
                  </a:lnTo>
                  <a:lnTo>
                    <a:pt x="751" y="338"/>
                  </a:lnTo>
                  <a:lnTo>
                    <a:pt x="759" y="350"/>
                  </a:lnTo>
                  <a:lnTo>
                    <a:pt x="759" y="350"/>
                  </a:lnTo>
                  <a:lnTo>
                    <a:pt x="764" y="361"/>
                  </a:lnTo>
                  <a:lnTo>
                    <a:pt x="764" y="361"/>
                  </a:lnTo>
                  <a:lnTo>
                    <a:pt x="765" y="363"/>
                  </a:lnTo>
                  <a:lnTo>
                    <a:pt x="764" y="366"/>
                  </a:lnTo>
                  <a:lnTo>
                    <a:pt x="764" y="366"/>
                  </a:lnTo>
                  <a:lnTo>
                    <a:pt x="758" y="382"/>
                  </a:lnTo>
                  <a:lnTo>
                    <a:pt x="758" y="382"/>
                  </a:lnTo>
                  <a:lnTo>
                    <a:pt x="758" y="384"/>
                  </a:lnTo>
                  <a:lnTo>
                    <a:pt x="757" y="386"/>
                  </a:lnTo>
                  <a:lnTo>
                    <a:pt x="757" y="386"/>
                  </a:lnTo>
                  <a:lnTo>
                    <a:pt x="755" y="387"/>
                  </a:lnTo>
                  <a:lnTo>
                    <a:pt x="753" y="388"/>
                  </a:lnTo>
                  <a:lnTo>
                    <a:pt x="753" y="388"/>
                  </a:lnTo>
                  <a:lnTo>
                    <a:pt x="741" y="386"/>
                  </a:lnTo>
                  <a:lnTo>
                    <a:pt x="741" y="386"/>
                  </a:lnTo>
                  <a:lnTo>
                    <a:pt x="736" y="385"/>
                  </a:lnTo>
                  <a:lnTo>
                    <a:pt x="736" y="385"/>
                  </a:lnTo>
                  <a:lnTo>
                    <a:pt x="733" y="385"/>
                  </a:lnTo>
                  <a:lnTo>
                    <a:pt x="729" y="384"/>
                  </a:lnTo>
                  <a:lnTo>
                    <a:pt x="722" y="382"/>
                  </a:lnTo>
                  <a:lnTo>
                    <a:pt x="722" y="382"/>
                  </a:lnTo>
                  <a:lnTo>
                    <a:pt x="707" y="377"/>
                  </a:lnTo>
                  <a:lnTo>
                    <a:pt x="692" y="372"/>
                  </a:lnTo>
                  <a:lnTo>
                    <a:pt x="692" y="372"/>
                  </a:lnTo>
                  <a:close/>
                  <a:moveTo>
                    <a:pt x="735" y="411"/>
                  </a:moveTo>
                  <a:lnTo>
                    <a:pt x="735" y="411"/>
                  </a:lnTo>
                  <a:lnTo>
                    <a:pt x="719" y="417"/>
                  </a:lnTo>
                  <a:lnTo>
                    <a:pt x="719" y="417"/>
                  </a:lnTo>
                  <a:lnTo>
                    <a:pt x="700" y="424"/>
                  </a:lnTo>
                  <a:lnTo>
                    <a:pt x="700" y="424"/>
                  </a:lnTo>
                  <a:lnTo>
                    <a:pt x="697" y="425"/>
                  </a:lnTo>
                  <a:lnTo>
                    <a:pt x="696" y="422"/>
                  </a:lnTo>
                  <a:lnTo>
                    <a:pt x="696" y="422"/>
                  </a:lnTo>
                  <a:lnTo>
                    <a:pt x="695" y="410"/>
                  </a:lnTo>
                  <a:lnTo>
                    <a:pt x="695" y="410"/>
                  </a:lnTo>
                  <a:lnTo>
                    <a:pt x="694" y="406"/>
                  </a:lnTo>
                  <a:lnTo>
                    <a:pt x="694" y="406"/>
                  </a:lnTo>
                  <a:lnTo>
                    <a:pt x="692" y="397"/>
                  </a:lnTo>
                  <a:lnTo>
                    <a:pt x="692" y="397"/>
                  </a:lnTo>
                  <a:lnTo>
                    <a:pt x="692" y="396"/>
                  </a:lnTo>
                  <a:lnTo>
                    <a:pt x="693" y="395"/>
                  </a:lnTo>
                  <a:lnTo>
                    <a:pt x="695" y="394"/>
                  </a:lnTo>
                  <a:lnTo>
                    <a:pt x="695" y="394"/>
                  </a:lnTo>
                  <a:lnTo>
                    <a:pt x="713" y="391"/>
                  </a:lnTo>
                  <a:lnTo>
                    <a:pt x="713" y="391"/>
                  </a:lnTo>
                  <a:lnTo>
                    <a:pt x="720" y="390"/>
                  </a:lnTo>
                  <a:lnTo>
                    <a:pt x="727" y="389"/>
                  </a:lnTo>
                  <a:lnTo>
                    <a:pt x="727" y="389"/>
                  </a:lnTo>
                  <a:lnTo>
                    <a:pt x="733" y="390"/>
                  </a:lnTo>
                  <a:lnTo>
                    <a:pt x="739" y="391"/>
                  </a:lnTo>
                  <a:lnTo>
                    <a:pt x="739" y="391"/>
                  </a:lnTo>
                  <a:lnTo>
                    <a:pt x="749" y="392"/>
                  </a:lnTo>
                  <a:lnTo>
                    <a:pt x="749" y="392"/>
                  </a:lnTo>
                  <a:lnTo>
                    <a:pt x="755" y="393"/>
                  </a:lnTo>
                  <a:lnTo>
                    <a:pt x="755" y="393"/>
                  </a:lnTo>
                  <a:lnTo>
                    <a:pt x="756" y="394"/>
                  </a:lnTo>
                  <a:lnTo>
                    <a:pt x="756" y="394"/>
                  </a:lnTo>
                  <a:lnTo>
                    <a:pt x="758" y="397"/>
                  </a:lnTo>
                  <a:lnTo>
                    <a:pt x="760" y="398"/>
                  </a:lnTo>
                  <a:lnTo>
                    <a:pt x="766" y="401"/>
                  </a:lnTo>
                  <a:lnTo>
                    <a:pt x="766" y="401"/>
                  </a:lnTo>
                  <a:lnTo>
                    <a:pt x="767" y="402"/>
                  </a:lnTo>
                  <a:lnTo>
                    <a:pt x="767" y="402"/>
                  </a:lnTo>
                  <a:lnTo>
                    <a:pt x="764" y="403"/>
                  </a:lnTo>
                  <a:lnTo>
                    <a:pt x="764" y="403"/>
                  </a:lnTo>
                  <a:lnTo>
                    <a:pt x="750" y="406"/>
                  </a:lnTo>
                  <a:lnTo>
                    <a:pt x="750" y="406"/>
                  </a:lnTo>
                  <a:lnTo>
                    <a:pt x="735" y="411"/>
                  </a:lnTo>
                  <a:lnTo>
                    <a:pt x="735" y="411"/>
                  </a:lnTo>
                  <a:close/>
                  <a:moveTo>
                    <a:pt x="679" y="545"/>
                  </a:moveTo>
                  <a:lnTo>
                    <a:pt x="679" y="545"/>
                  </a:lnTo>
                  <a:lnTo>
                    <a:pt x="689" y="526"/>
                  </a:lnTo>
                  <a:lnTo>
                    <a:pt x="689" y="526"/>
                  </a:lnTo>
                  <a:lnTo>
                    <a:pt x="699" y="509"/>
                  </a:lnTo>
                  <a:lnTo>
                    <a:pt x="699" y="509"/>
                  </a:lnTo>
                  <a:lnTo>
                    <a:pt x="707" y="495"/>
                  </a:lnTo>
                  <a:lnTo>
                    <a:pt x="707" y="495"/>
                  </a:lnTo>
                  <a:lnTo>
                    <a:pt x="718" y="474"/>
                  </a:lnTo>
                  <a:lnTo>
                    <a:pt x="718" y="474"/>
                  </a:lnTo>
                  <a:lnTo>
                    <a:pt x="726" y="458"/>
                  </a:lnTo>
                  <a:lnTo>
                    <a:pt x="726" y="458"/>
                  </a:lnTo>
                  <a:lnTo>
                    <a:pt x="731" y="447"/>
                  </a:lnTo>
                  <a:lnTo>
                    <a:pt x="731" y="447"/>
                  </a:lnTo>
                  <a:lnTo>
                    <a:pt x="744" y="421"/>
                  </a:lnTo>
                  <a:lnTo>
                    <a:pt x="744" y="421"/>
                  </a:lnTo>
                  <a:lnTo>
                    <a:pt x="745" y="417"/>
                  </a:lnTo>
                  <a:lnTo>
                    <a:pt x="748" y="413"/>
                  </a:lnTo>
                  <a:lnTo>
                    <a:pt x="748" y="413"/>
                  </a:lnTo>
                  <a:lnTo>
                    <a:pt x="750" y="411"/>
                  </a:lnTo>
                  <a:lnTo>
                    <a:pt x="753" y="410"/>
                  </a:lnTo>
                  <a:lnTo>
                    <a:pt x="753" y="410"/>
                  </a:lnTo>
                  <a:lnTo>
                    <a:pt x="755" y="410"/>
                  </a:lnTo>
                  <a:lnTo>
                    <a:pt x="755" y="410"/>
                  </a:lnTo>
                  <a:lnTo>
                    <a:pt x="748" y="424"/>
                  </a:lnTo>
                  <a:lnTo>
                    <a:pt x="748" y="424"/>
                  </a:lnTo>
                  <a:lnTo>
                    <a:pt x="736" y="447"/>
                  </a:lnTo>
                  <a:lnTo>
                    <a:pt x="736" y="447"/>
                  </a:lnTo>
                  <a:lnTo>
                    <a:pt x="726" y="469"/>
                  </a:lnTo>
                  <a:lnTo>
                    <a:pt x="726" y="469"/>
                  </a:lnTo>
                  <a:lnTo>
                    <a:pt x="715" y="489"/>
                  </a:lnTo>
                  <a:lnTo>
                    <a:pt x="715" y="489"/>
                  </a:lnTo>
                  <a:lnTo>
                    <a:pt x="706" y="506"/>
                  </a:lnTo>
                  <a:lnTo>
                    <a:pt x="706" y="506"/>
                  </a:lnTo>
                  <a:lnTo>
                    <a:pt x="696" y="525"/>
                  </a:lnTo>
                  <a:lnTo>
                    <a:pt x="696" y="525"/>
                  </a:lnTo>
                  <a:lnTo>
                    <a:pt x="684" y="546"/>
                  </a:lnTo>
                  <a:lnTo>
                    <a:pt x="684" y="546"/>
                  </a:lnTo>
                  <a:lnTo>
                    <a:pt x="681" y="552"/>
                  </a:lnTo>
                  <a:lnTo>
                    <a:pt x="681" y="552"/>
                  </a:lnTo>
                  <a:lnTo>
                    <a:pt x="679" y="554"/>
                  </a:lnTo>
                  <a:lnTo>
                    <a:pt x="678" y="556"/>
                  </a:lnTo>
                  <a:lnTo>
                    <a:pt x="676" y="556"/>
                  </a:lnTo>
                  <a:lnTo>
                    <a:pt x="674" y="555"/>
                  </a:lnTo>
                  <a:lnTo>
                    <a:pt x="674" y="555"/>
                  </a:lnTo>
                  <a:lnTo>
                    <a:pt x="679" y="545"/>
                  </a:lnTo>
                  <a:lnTo>
                    <a:pt x="679" y="545"/>
                  </a:lnTo>
                  <a:close/>
                  <a:moveTo>
                    <a:pt x="673" y="561"/>
                  </a:moveTo>
                  <a:lnTo>
                    <a:pt x="673" y="561"/>
                  </a:lnTo>
                  <a:lnTo>
                    <a:pt x="674" y="562"/>
                  </a:lnTo>
                  <a:lnTo>
                    <a:pt x="674" y="562"/>
                  </a:lnTo>
                  <a:lnTo>
                    <a:pt x="671" y="569"/>
                  </a:lnTo>
                  <a:lnTo>
                    <a:pt x="671" y="569"/>
                  </a:lnTo>
                  <a:lnTo>
                    <a:pt x="662" y="587"/>
                  </a:lnTo>
                  <a:lnTo>
                    <a:pt x="662" y="587"/>
                  </a:lnTo>
                  <a:lnTo>
                    <a:pt x="654" y="600"/>
                  </a:lnTo>
                  <a:lnTo>
                    <a:pt x="654" y="600"/>
                  </a:lnTo>
                  <a:lnTo>
                    <a:pt x="648" y="613"/>
                  </a:lnTo>
                  <a:lnTo>
                    <a:pt x="648" y="613"/>
                  </a:lnTo>
                  <a:lnTo>
                    <a:pt x="639" y="630"/>
                  </a:lnTo>
                  <a:lnTo>
                    <a:pt x="639" y="630"/>
                  </a:lnTo>
                  <a:lnTo>
                    <a:pt x="632" y="644"/>
                  </a:lnTo>
                  <a:lnTo>
                    <a:pt x="632" y="644"/>
                  </a:lnTo>
                  <a:lnTo>
                    <a:pt x="623" y="662"/>
                  </a:lnTo>
                  <a:lnTo>
                    <a:pt x="623" y="662"/>
                  </a:lnTo>
                  <a:lnTo>
                    <a:pt x="615" y="676"/>
                  </a:lnTo>
                  <a:lnTo>
                    <a:pt x="615" y="676"/>
                  </a:lnTo>
                  <a:lnTo>
                    <a:pt x="601" y="703"/>
                  </a:lnTo>
                  <a:lnTo>
                    <a:pt x="601" y="703"/>
                  </a:lnTo>
                  <a:lnTo>
                    <a:pt x="589" y="726"/>
                  </a:lnTo>
                  <a:lnTo>
                    <a:pt x="589" y="726"/>
                  </a:lnTo>
                  <a:lnTo>
                    <a:pt x="579" y="743"/>
                  </a:lnTo>
                  <a:lnTo>
                    <a:pt x="579" y="743"/>
                  </a:lnTo>
                  <a:lnTo>
                    <a:pt x="578" y="745"/>
                  </a:lnTo>
                  <a:lnTo>
                    <a:pt x="577" y="745"/>
                  </a:lnTo>
                  <a:lnTo>
                    <a:pt x="574" y="745"/>
                  </a:lnTo>
                  <a:lnTo>
                    <a:pt x="574" y="745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49" y="732"/>
                  </a:lnTo>
                  <a:lnTo>
                    <a:pt x="549" y="732"/>
                  </a:lnTo>
                  <a:lnTo>
                    <a:pt x="548" y="733"/>
                  </a:lnTo>
                  <a:lnTo>
                    <a:pt x="547" y="733"/>
                  </a:lnTo>
                  <a:lnTo>
                    <a:pt x="547" y="733"/>
                  </a:lnTo>
                  <a:lnTo>
                    <a:pt x="543" y="741"/>
                  </a:lnTo>
                  <a:lnTo>
                    <a:pt x="543" y="741"/>
                  </a:lnTo>
                  <a:lnTo>
                    <a:pt x="542" y="743"/>
                  </a:lnTo>
                  <a:lnTo>
                    <a:pt x="544" y="745"/>
                  </a:lnTo>
                  <a:lnTo>
                    <a:pt x="544" y="745"/>
                  </a:lnTo>
                  <a:lnTo>
                    <a:pt x="559" y="752"/>
                  </a:lnTo>
                  <a:lnTo>
                    <a:pt x="559" y="752"/>
                  </a:lnTo>
                  <a:lnTo>
                    <a:pt x="562" y="754"/>
                  </a:lnTo>
                  <a:lnTo>
                    <a:pt x="562" y="754"/>
                  </a:lnTo>
                  <a:lnTo>
                    <a:pt x="566" y="756"/>
                  </a:lnTo>
                  <a:lnTo>
                    <a:pt x="567" y="758"/>
                  </a:lnTo>
                  <a:lnTo>
                    <a:pt x="567" y="760"/>
                  </a:lnTo>
                  <a:lnTo>
                    <a:pt x="567" y="760"/>
                  </a:lnTo>
                  <a:lnTo>
                    <a:pt x="568" y="763"/>
                  </a:lnTo>
                  <a:lnTo>
                    <a:pt x="570" y="764"/>
                  </a:lnTo>
                  <a:lnTo>
                    <a:pt x="573" y="765"/>
                  </a:lnTo>
                  <a:lnTo>
                    <a:pt x="576" y="764"/>
                  </a:lnTo>
                  <a:lnTo>
                    <a:pt x="576" y="764"/>
                  </a:lnTo>
                  <a:lnTo>
                    <a:pt x="576" y="763"/>
                  </a:lnTo>
                  <a:lnTo>
                    <a:pt x="576" y="763"/>
                  </a:lnTo>
                  <a:lnTo>
                    <a:pt x="578" y="763"/>
                  </a:lnTo>
                  <a:lnTo>
                    <a:pt x="578" y="763"/>
                  </a:lnTo>
                  <a:lnTo>
                    <a:pt x="578" y="765"/>
                  </a:lnTo>
                  <a:lnTo>
                    <a:pt x="578" y="765"/>
                  </a:lnTo>
                  <a:lnTo>
                    <a:pt x="578" y="767"/>
                  </a:lnTo>
                  <a:lnTo>
                    <a:pt x="578" y="769"/>
                  </a:lnTo>
                  <a:lnTo>
                    <a:pt x="579" y="771"/>
                  </a:lnTo>
                  <a:lnTo>
                    <a:pt x="582" y="772"/>
                  </a:lnTo>
                  <a:lnTo>
                    <a:pt x="582" y="772"/>
                  </a:lnTo>
                  <a:lnTo>
                    <a:pt x="583" y="772"/>
                  </a:lnTo>
                  <a:lnTo>
                    <a:pt x="584" y="772"/>
                  </a:lnTo>
                  <a:lnTo>
                    <a:pt x="586" y="770"/>
                  </a:lnTo>
                  <a:lnTo>
                    <a:pt x="586" y="770"/>
                  </a:lnTo>
                  <a:lnTo>
                    <a:pt x="588" y="768"/>
                  </a:lnTo>
                  <a:lnTo>
                    <a:pt x="589" y="768"/>
                  </a:lnTo>
                  <a:lnTo>
                    <a:pt x="589" y="768"/>
                  </a:lnTo>
                  <a:lnTo>
                    <a:pt x="590" y="768"/>
                  </a:lnTo>
                  <a:lnTo>
                    <a:pt x="590" y="769"/>
                  </a:lnTo>
                  <a:lnTo>
                    <a:pt x="589" y="771"/>
                  </a:lnTo>
                  <a:lnTo>
                    <a:pt x="589" y="771"/>
                  </a:lnTo>
                  <a:lnTo>
                    <a:pt x="589" y="774"/>
                  </a:lnTo>
                  <a:lnTo>
                    <a:pt x="591" y="776"/>
                  </a:lnTo>
                  <a:lnTo>
                    <a:pt x="591" y="776"/>
                  </a:lnTo>
                  <a:lnTo>
                    <a:pt x="593" y="777"/>
                  </a:lnTo>
                  <a:lnTo>
                    <a:pt x="594" y="776"/>
                  </a:lnTo>
                  <a:lnTo>
                    <a:pt x="596" y="774"/>
                  </a:lnTo>
                  <a:lnTo>
                    <a:pt x="596" y="774"/>
                  </a:lnTo>
                  <a:lnTo>
                    <a:pt x="598" y="773"/>
                  </a:lnTo>
                  <a:lnTo>
                    <a:pt x="600" y="774"/>
                  </a:lnTo>
                  <a:lnTo>
                    <a:pt x="600" y="774"/>
                  </a:lnTo>
                  <a:lnTo>
                    <a:pt x="614" y="781"/>
                  </a:lnTo>
                  <a:lnTo>
                    <a:pt x="614" y="781"/>
                  </a:lnTo>
                  <a:lnTo>
                    <a:pt x="615" y="781"/>
                  </a:lnTo>
                  <a:lnTo>
                    <a:pt x="617" y="781"/>
                  </a:lnTo>
                  <a:lnTo>
                    <a:pt x="619" y="778"/>
                  </a:lnTo>
                  <a:lnTo>
                    <a:pt x="619" y="778"/>
                  </a:lnTo>
                  <a:lnTo>
                    <a:pt x="622" y="773"/>
                  </a:lnTo>
                  <a:lnTo>
                    <a:pt x="622" y="773"/>
                  </a:lnTo>
                  <a:lnTo>
                    <a:pt x="622" y="771"/>
                  </a:lnTo>
                  <a:lnTo>
                    <a:pt x="621" y="770"/>
                  </a:lnTo>
                  <a:lnTo>
                    <a:pt x="621" y="770"/>
                  </a:lnTo>
                  <a:lnTo>
                    <a:pt x="616" y="767"/>
                  </a:lnTo>
                  <a:lnTo>
                    <a:pt x="616" y="767"/>
                  </a:lnTo>
                  <a:lnTo>
                    <a:pt x="605" y="761"/>
                  </a:lnTo>
                  <a:lnTo>
                    <a:pt x="605" y="761"/>
                  </a:lnTo>
                  <a:lnTo>
                    <a:pt x="603" y="760"/>
                  </a:lnTo>
                  <a:lnTo>
                    <a:pt x="603" y="759"/>
                  </a:lnTo>
                  <a:lnTo>
                    <a:pt x="604" y="757"/>
                  </a:lnTo>
                  <a:lnTo>
                    <a:pt x="604" y="757"/>
                  </a:lnTo>
                  <a:lnTo>
                    <a:pt x="612" y="741"/>
                  </a:lnTo>
                  <a:lnTo>
                    <a:pt x="612" y="741"/>
                  </a:lnTo>
                  <a:lnTo>
                    <a:pt x="624" y="717"/>
                  </a:lnTo>
                  <a:lnTo>
                    <a:pt x="624" y="717"/>
                  </a:lnTo>
                  <a:lnTo>
                    <a:pt x="633" y="699"/>
                  </a:lnTo>
                  <a:lnTo>
                    <a:pt x="633" y="699"/>
                  </a:lnTo>
                  <a:lnTo>
                    <a:pt x="646" y="674"/>
                  </a:lnTo>
                  <a:lnTo>
                    <a:pt x="646" y="674"/>
                  </a:lnTo>
                  <a:lnTo>
                    <a:pt x="655" y="657"/>
                  </a:lnTo>
                  <a:lnTo>
                    <a:pt x="655" y="657"/>
                  </a:lnTo>
                  <a:lnTo>
                    <a:pt x="671" y="625"/>
                  </a:lnTo>
                  <a:lnTo>
                    <a:pt x="671" y="625"/>
                  </a:lnTo>
                  <a:lnTo>
                    <a:pt x="682" y="602"/>
                  </a:lnTo>
                  <a:lnTo>
                    <a:pt x="682" y="602"/>
                  </a:lnTo>
                  <a:lnTo>
                    <a:pt x="695" y="579"/>
                  </a:lnTo>
                  <a:lnTo>
                    <a:pt x="695" y="579"/>
                  </a:lnTo>
                  <a:lnTo>
                    <a:pt x="697" y="575"/>
                  </a:lnTo>
                  <a:lnTo>
                    <a:pt x="697" y="575"/>
                  </a:lnTo>
                  <a:lnTo>
                    <a:pt x="698" y="573"/>
                  </a:lnTo>
                  <a:lnTo>
                    <a:pt x="698" y="573"/>
                  </a:lnTo>
                  <a:lnTo>
                    <a:pt x="700" y="574"/>
                  </a:lnTo>
                  <a:lnTo>
                    <a:pt x="700" y="575"/>
                  </a:lnTo>
                  <a:lnTo>
                    <a:pt x="700" y="575"/>
                  </a:lnTo>
                  <a:lnTo>
                    <a:pt x="701" y="585"/>
                  </a:lnTo>
                  <a:lnTo>
                    <a:pt x="701" y="585"/>
                  </a:lnTo>
                  <a:lnTo>
                    <a:pt x="704" y="599"/>
                  </a:lnTo>
                  <a:lnTo>
                    <a:pt x="704" y="599"/>
                  </a:lnTo>
                  <a:lnTo>
                    <a:pt x="704" y="604"/>
                  </a:lnTo>
                  <a:lnTo>
                    <a:pt x="704" y="604"/>
                  </a:lnTo>
                  <a:lnTo>
                    <a:pt x="705" y="616"/>
                  </a:lnTo>
                  <a:lnTo>
                    <a:pt x="705" y="616"/>
                  </a:lnTo>
                  <a:lnTo>
                    <a:pt x="705" y="618"/>
                  </a:lnTo>
                  <a:lnTo>
                    <a:pt x="704" y="619"/>
                  </a:lnTo>
                  <a:lnTo>
                    <a:pt x="704" y="619"/>
                  </a:lnTo>
                  <a:lnTo>
                    <a:pt x="684" y="636"/>
                  </a:lnTo>
                  <a:lnTo>
                    <a:pt x="684" y="636"/>
                  </a:lnTo>
                  <a:lnTo>
                    <a:pt x="680" y="640"/>
                  </a:lnTo>
                  <a:lnTo>
                    <a:pt x="675" y="645"/>
                  </a:lnTo>
                  <a:lnTo>
                    <a:pt x="672" y="650"/>
                  </a:lnTo>
                  <a:lnTo>
                    <a:pt x="670" y="656"/>
                  </a:lnTo>
                  <a:lnTo>
                    <a:pt x="670" y="656"/>
                  </a:lnTo>
                  <a:lnTo>
                    <a:pt x="669" y="661"/>
                  </a:lnTo>
                  <a:lnTo>
                    <a:pt x="669" y="666"/>
                  </a:lnTo>
                  <a:lnTo>
                    <a:pt x="670" y="671"/>
                  </a:lnTo>
                  <a:lnTo>
                    <a:pt x="672" y="675"/>
                  </a:lnTo>
                  <a:lnTo>
                    <a:pt x="672" y="675"/>
                  </a:lnTo>
                  <a:lnTo>
                    <a:pt x="676" y="679"/>
                  </a:lnTo>
                  <a:lnTo>
                    <a:pt x="679" y="683"/>
                  </a:lnTo>
                  <a:lnTo>
                    <a:pt x="687" y="689"/>
                  </a:lnTo>
                  <a:lnTo>
                    <a:pt x="687" y="689"/>
                  </a:lnTo>
                  <a:lnTo>
                    <a:pt x="692" y="693"/>
                  </a:lnTo>
                  <a:lnTo>
                    <a:pt x="697" y="695"/>
                  </a:lnTo>
                  <a:lnTo>
                    <a:pt x="707" y="699"/>
                  </a:lnTo>
                  <a:lnTo>
                    <a:pt x="707" y="699"/>
                  </a:lnTo>
                  <a:lnTo>
                    <a:pt x="708" y="700"/>
                  </a:lnTo>
                  <a:lnTo>
                    <a:pt x="708" y="702"/>
                  </a:lnTo>
                  <a:lnTo>
                    <a:pt x="708" y="702"/>
                  </a:lnTo>
                  <a:lnTo>
                    <a:pt x="708" y="715"/>
                  </a:lnTo>
                  <a:lnTo>
                    <a:pt x="708" y="715"/>
                  </a:lnTo>
                  <a:lnTo>
                    <a:pt x="707" y="738"/>
                  </a:lnTo>
                  <a:lnTo>
                    <a:pt x="707" y="738"/>
                  </a:lnTo>
                  <a:lnTo>
                    <a:pt x="706" y="752"/>
                  </a:lnTo>
                  <a:lnTo>
                    <a:pt x="706" y="752"/>
                  </a:lnTo>
                  <a:lnTo>
                    <a:pt x="705" y="769"/>
                  </a:lnTo>
                  <a:lnTo>
                    <a:pt x="705" y="769"/>
                  </a:lnTo>
                  <a:lnTo>
                    <a:pt x="705" y="770"/>
                  </a:lnTo>
                  <a:lnTo>
                    <a:pt x="705" y="770"/>
                  </a:lnTo>
                  <a:lnTo>
                    <a:pt x="702" y="763"/>
                  </a:lnTo>
                  <a:lnTo>
                    <a:pt x="702" y="763"/>
                  </a:lnTo>
                  <a:lnTo>
                    <a:pt x="700" y="762"/>
                  </a:lnTo>
                  <a:lnTo>
                    <a:pt x="698" y="762"/>
                  </a:lnTo>
                  <a:lnTo>
                    <a:pt x="698" y="762"/>
                  </a:lnTo>
                  <a:lnTo>
                    <a:pt x="693" y="764"/>
                  </a:lnTo>
                  <a:lnTo>
                    <a:pt x="689" y="767"/>
                  </a:lnTo>
                  <a:lnTo>
                    <a:pt x="686" y="770"/>
                  </a:lnTo>
                  <a:lnTo>
                    <a:pt x="683" y="774"/>
                  </a:lnTo>
                  <a:lnTo>
                    <a:pt x="683" y="774"/>
                  </a:lnTo>
                  <a:lnTo>
                    <a:pt x="681" y="778"/>
                  </a:lnTo>
                  <a:lnTo>
                    <a:pt x="680" y="783"/>
                  </a:lnTo>
                  <a:lnTo>
                    <a:pt x="680" y="783"/>
                  </a:lnTo>
                  <a:lnTo>
                    <a:pt x="679" y="786"/>
                  </a:lnTo>
                  <a:lnTo>
                    <a:pt x="679" y="786"/>
                  </a:lnTo>
                  <a:lnTo>
                    <a:pt x="678" y="787"/>
                  </a:lnTo>
                  <a:lnTo>
                    <a:pt x="677" y="787"/>
                  </a:lnTo>
                  <a:lnTo>
                    <a:pt x="677" y="787"/>
                  </a:lnTo>
                  <a:lnTo>
                    <a:pt x="666" y="782"/>
                  </a:lnTo>
                  <a:lnTo>
                    <a:pt x="666" y="782"/>
                  </a:lnTo>
                  <a:lnTo>
                    <a:pt x="662" y="782"/>
                  </a:lnTo>
                  <a:lnTo>
                    <a:pt x="662" y="782"/>
                  </a:lnTo>
                  <a:lnTo>
                    <a:pt x="660" y="781"/>
                  </a:lnTo>
                  <a:lnTo>
                    <a:pt x="660" y="781"/>
                  </a:lnTo>
                  <a:lnTo>
                    <a:pt x="662" y="779"/>
                  </a:lnTo>
                  <a:lnTo>
                    <a:pt x="662" y="779"/>
                  </a:lnTo>
                  <a:lnTo>
                    <a:pt x="666" y="777"/>
                  </a:lnTo>
                  <a:lnTo>
                    <a:pt x="669" y="775"/>
                  </a:lnTo>
                  <a:lnTo>
                    <a:pt x="674" y="768"/>
                  </a:lnTo>
                  <a:lnTo>
                    <a:pt x="674" y="768"/>
                  </a:lnTo>
                  <a:lnTo>
                    <a:pt x="676" y="766"/>
                  </a:lnTo>
                  <a:lnTo>
                    <a:pt x="678" y="766"/>
                  </a:lnTo>
                  <a:lnTo>
                    <a:pt x="678" y="766"/>
                  </a:lnTo>
                  <a:lnTo>
                    <a:pt x="681" y="765"/>
                  </a:lnTo>
                  <a:lnTo>
                    <a:pt x="683" y="765"/>
                  </a:lnTo>
                  <a:lnTo>
                    <a:pt x="686" y="763"/>
                  </a:lnTo>
                  <a:lnTo>
                    <a:pt x="688" y="761"/>
                  </a:lnTo>
                  <a:lnTo>
                    <a:pt x="688" y="761"/>
                  </a:lnTo>
                  <a:lnTo>
                    <a:pt x="691" y="756"/>
                  </a:lnTo>
                  <a:lnTo>
                    <a:pt x="691" y="756"/>
                  </a:lnTo>
                  <a:lnTo>
                    <a:pt x="693" y="753"/>
                  </a:lnTo>
                  <a:lnTo>
                    <a:pt x="693" y="751"/>
                  </a:lnTo>
                  <a:lnTo>
                    <a:pt x="692" y="748"/>
                  </a:lnTo>
                  <a:lnTo>
                    <a:pt x="691" y="746"/>
                  </a:lnTo>
                  <a:lnTo>
                    <a:pt x="691" y="746"/>
                  </a:lnTo>
                  <a:lnTo>
                    <a:pt x="688" y="743"/>
                  </a:lnTo>
                  <a:lnTo>
                    <a:pt x="685" y="741"/>
                  </a:lnTo>
                  <a:lnTo>
                    <a:pt x="685" y="741"/>
                  </a:lnTo>
                  <a:lnTo>
                    <a:pt x="684" y="739"/>
                  </a:lnTo>
                  <a:lnTo>
                    <a:pt x="684" y="737"/>
                  </a:lnTo>
                  <a:lnTo>
                    <a:pt x="684" y="737"/>
                  </a:lnTo>
                  <a:lnTo>
                    <a:pt x="684" y="733"/>
                  </a:lnTo>
                  <a:lnTo>
                    <a:pt x="684" y="730"/>
                  </a:lnTo>
                  <a:lnTo>
                    <a:pt x="684" y="730"/>
                  </a:lnTo>
                  <a:lnTo>
                    <a:pt x="683" y="727"/>
                  </a:lnTo>
                  <a:lnTo>
                    <a:pt x="682" y="724"/>
                  </a:lnTo>
                  <a:lnTo>
                    <a:pt x="680" y="722"/>
                  </a:lnTo>
                  <a:lnTo>
                    <a:pt x="678" y="721"/>
                  </a:lnTo>
                  <a:lnTo>
                    <a:pt x="675" y="720"/>
                  </a:lnTo>
                  <a:lnTo>
                    <a:pt x="672" y="721"/>
                  </a:lnTo>
                  <a:lnTo>
                    <a:pt x="670" y="721"/>
                  </a:lnTo>
                  <a:lnTo>
                    <a:pt x="667" y="723"/>
                  </a:lnTo>
                  <a:lnTo>
                    <a:pt x="667" y="723"/>
                  </a:lnTo>
                  <a:lnTo>
                    <a:pt x="664" y="725"/>
                  </a:lnTo>
                  <a:lnTo>
                    <a:pt x="664" y="725"/>
                  </a:lnTo>
                  <a:lnTo>
                    <a:pt x="654" y="721"/>
                  </a:lnTo>
                  <a:lnTo>
                    <a:pt x="654" y="721"/>
                  </a:lnTo>
                  <a:lnTo>
                    <a:pt x="652" y="721"/>
                  </a:lnTo>
                  <a:lnTo>
                    <a:pt x="650" y="721"/>
                  </a:lnTo>
                  <a:lnTo>
                    <a:pt x="646" y="723"/>
                  </a:lnTo>
                  <a:lnTo>
                    <a:pt x="646" y="723"/>
                  </a:lnTo>
                  <a:lnTo>
                    <a:pt x="643" y="725"/>
                  </a:lnTo>
                  <a:lnTo>
                    <a:pt x="641" y="728"/>
                  </a:lnTo>
                  <a:lnTo>
                    <a:pt x="640" y="731"/>
                  </a:lnTo>
                  <a:lnTo>
                    <a:pt x="640" y="735"/>
                  </a:lnTo>
                  <a:lnTo>
                    <a:pt x="640" y="735"/>
                  </a:lnTo>
                  <a:lnTo>
                    <a:pt x="640" y="738"/>
                  </a:lnTo>
                  <a:lnTo>
                    <a:pt x="640" y="738"/>
                  </a:lnTo>
                  <a:lnTo>
                    <a:pt x="639" y="741"/>
                  </a:lnTo>
                  <a:lnTo>
                    <a:pt x="637" y="744"/>
                  </a:lnTo>
                  <a:lnTo>
                    <a:pt x="637" y="744"/>
                  </a:lnTo>
                  <a:lnTo>
                    <a:pt x="634" y="746"/>
                  </a:lnTo>
                  <a:lnTo>
                    <a:pt x="632" y="749"/>
                  </a:lnTo>
                  <a:lnTo>
                    <a:pt x="630" y="752"/>
                  </a:lnTo>
                  <a:lnTo>
                    <a:pt x="629" y="756"/>
                  </a:lnTo>
                  <a:lnTo>
                    <a:pt x="629" y="756"/>
                  </a:lnTo>
                  <a:lnTo>
                    <a:pt x="628" y="758"/>
                  </a:lnTo>
                  <a:lnTo>
                    <a:pt x="629" y="761"/>
                  </a:lnTo>
                  <a:lnTo>
                    <a:pt x="630" y="763"/>
                  </a:lnTo>
                  <a:lnTo>
                    <a:pt x="632" y="765"/>
                  </a:lnTo>
                  <a:lnTo>
                    <a:pt x="632" y="765"/>
                  </a:lnTo>
                  <a:lnTo>
                    <a:pt x="635" y="767"/>
                  </a:lnTo>
                  <a:lnTo>
                    <a:pt x="637" y="769"/>
                  </a:lnTo>
                  <a:lnTo>
                    <a:pt x="641" y="769"/>
                  </a:lnTo>
                  <a:lnTo>
                    <a:pt x="644" y="769"/>
                  </a:lnTo>
                  <a:lnTo>
                    <a:pt x="644" y="769"/>
                  </a:lnTo>
                  <a:lnTo>
                    <a:pt x="646" y="770"/>
                  </a:lnTo>
                  <a:lnTo>
                    <a:pt x="646" y="770"/>
                  </a:lnTo>
                  <a:lnTo>
                    <a:pt x="647" y="773"/>
                  </a:lnTo>
                  <a:lnTo>
                    <a:pt x="649" y="776"/>
                  </a:lnTo>
                  <a:lnTo>
                    <a:pt x="651" y="778"/>
                  </a:lnTo>
                  <a:lnTo>
                    <a:pt x="654" y="779"/>
                  </a:lnTo>
                  <a:lnTo>
                    <a:pt x="654" y="779"/>
                  </a:lnTo>
                  <a:lnTo>
                    <a:pt x="652" y="781"/>
                  </a:lnTo>
                  <a:lnTo>
                    <a:pt x="652" y="781"/>
                  </a:lnTo>
                  <a:lnTo>
                    <a:pt x="647" y="782"/>
                  </a:lnTo>
                  <a:lnTo>
                    <a:pt x="642" y="783"/>
                  </a:lnTo>
                  <a:lnTo>
                    <a:pt x="633" y="788"/>
                  </a:lnTo>
                  <a:lnTo>
                    <a:pt x="633" y="788"/>
                  </a:lnTo>
                  <a:lnTo>
                    <a:pt x="630" y="793"/>
                  </a:lnTo>
                  <a:lnTo>
                    <a:pt x="629" y="797"/>
                  </a:lnTo>
                  <a:lnTo>
                    <a:pt x="629" y="797"/>
                  </a:lnTo>
                  <a:lnTo>
                    <a:pt x="630" y="800"/>
                  </a:lnTo>
                  <a:lnTo>
                    <a:pt x="632" y="802"/>
                  </a:lnTo>
                  <a:lnTo>
                    <a:pt x="635" y="804"/>
                  </a:lnTo>
                  <a:lnTo>
                    <a:pt x="638" y="804"/>
                  </a:lnTo>
                  <a:lnTo>
                    <a:pt x="638" y="804"/>
                  </a:lnTo>
                  <a:lnTo>
                    <a:pt x="644" y="804"/>
                  </a:lnTo>
                  <a:lnTo>
                    <a:pt x="646" y="803"/>
                  </a:lnTo>
                  <a:lnTo>
                    <a:pt x="649" y="802"/>
                  </a:lnTo>
                  <a:lnTo>
                    <a:pt x="649" y="802"/>
                  </a:lnTo>
                  <a:lnTo>
                    <a:pt x="659" y="795"/>
                  </a:lnTo>
                  <a:lnTo>
                    <a:pt x="659" y="795"/>
                  </a:lnTo>
                  <a:lnTo>
                    <a:pt x="664" y="793"/>
                  </a:lnTo>
                  <a:lnTo>
                    <a:pt x="669" y="792"/>
                  </a:lnTo>
                  <a:lnTo>
                    <a:pt x="675" y="792"/>
                  </a:lnTo>
                  <a:lnTo>
                    <a:pt x="680" y="794"/>
                  </a:lnTo>
                  <a:lnTo>
                    <a:pt x="680" y="794"/>
                  </a:lnTo>
                  <a:lnTo>
                    <a:pt x="681" y="795"/>
                  </a:lnTo>
                  <a:lnTo>
                    <a:pt x="681" y="796"/>
                  </a:lnTo>
                  <a:lnTo>
                    <a:pt x="681" y="796"/>
                  </a:lnTo>
                  <a:lnTo>
                    <a:pt x="675" y="796"/>
                  </a:lnTo>
                  <a:lnTo>
                    <a:pt x="669" y="796"/>
                  </a:lnTo>
                  <a:lnTo>
                    <a:pt x="669" y="796"/>
                  </a:lnTo>
                  <a:lnTo>
                    <a:pt x="664" y="797"/>
                  </a:lnTo>
                  <a:lnTo>
                    <a:pt x="660" y="798"/>
                  </a:lnTo>
                  <a:lnTo>
                    <a:pt x="656" y="802"/>
                  </a:lnTo>
                  <a:lnTo>
                    <a:pt x="653" y="806"/>
                  </a:lnTo>
                  <a:lnTo>
                    <a:pt x="653" y="806"/>
                  </a:lnTo>
                  <a:lnTo>
                    <a:pt x="652" y="809"/>
                  </a:lnTo>
                  <a:lnTo>
                    <a:pt x="653" y="811"/>
                  </a:lnTo>
                  <a:lnTo>
                    <a:pt x="655" y="815"/>
                  </a:lnTo>
                  <a:lnTo>
                    <a:pt x="655" y="815"/>
                  </a:lnTo>
                  <a:lnTo>
                    <a:pt x="657" y="817"/>
                  </a:lnTo>
                  <a:lnTo>
                    <a:pt x="661" y="819"/>
                  </a:lnTo>
                  <a:lnTo>
                    <a:pt x="665" y="819"/>
                  </a:lnTo>
                  <a:lnTo>
                    <a:pt x="668" y="817"/>
                  </a:lnTo>
                  <a:lnTo>
                    <a:pt x="668" y="817"/>
                  </a:lnTo>
                  <a:lnTo>
                    <a:pt x="674" y="813"/>
                  </a:lnTo>
                  <a:lnTo>
                    <a:pt x="678" y="807"/>
                  </a:lnTo>
                  <a:lnTo>
                    <a:pt x="678" y="807"/>
                  </a:lnTo>
                  <a:lnTo>
                    <a:pt x="680" y="806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6" y="806"/>
                  </a:lnTo>
                  <a:lnTo>
                    <a:pt x="686" y="806"/>
                  </a:lnTo>
                  <a:lnTo>
                    <a:pt x="687" y="811"/>
                  </a:lnTo>
                  <a:lnTo>
                    <a:pt x="687" y="816"/>
                  </a:lnTo>
                  <a:lnTo>
                    <a:pt x="687" y="820"/>
                  </a:lnTo>
                  <a:lnTo>
                    <a:pt x="686" y="825"/>
                  </a:lnTo>
                  <a:lnTo>
                    <a:pt x="686" y="825"/>
                  </a:lnTo>
                  <a:lnTo>
                    <a:pt x="684" y="828"/>
                  </a:lnTo>
                  <a:lnTo>
                    <a:pt x="684" y="828"/>
                  </a:lnTo>
                  <a:lnTo>
                    <a:pt x="683" y="831"/>
                  </a:lnTo>
                  <a:lnTo>
                    <a:pt x="683" y="831"/>
                  </a:lnTo>
                  <a:lnTo>
                    <a:pt x="684" y="832"/>
                  </a:lnTo>
                  <a:lnTo>
                    <a:pt x="684" y="832"/>
                  </a:lnTo>
                  <a:lnTo>
                    <a:pt x="686" y="832"/>
                  </a:lnTo>
                  <a:lnTo>
                    <a:pt x="686" y="832"/>
                  </a:lnTo>
                  <a:lnTo>
                    <a:pt x="689" y="827"/>
                  </a:lnTo>
                  <a:lnTo>
                    <a:pt x="691" y="821"/>
                  </a:lnTo>
                  <a:lnTo>
                    <a:pt x="691" y="821"/>
                  </a:lnTo>
                  <a:lnTo>
                    <a:pt x="692" y="814"/>
                  </a:lnTo>
                  <a:lnTo>
                    <a:pt x="691" y="808"/>
                  </a:lnTo>
                  <a:lnTo>
                    <a:pt x="689" y="802"/>
                  </a:lnTo>
                  <a:lnTo>
                    <a:pt x="686" y="796"/>
                  </a:lnTo>
                  <a:lnTo>
                    <a:pt x="686" y="796"/>
                  </a:lnTo>
                  <a:lnTo>
                    <a:pt x="685" y="791"/>
                  </a:lnTo>
                  <a:lnTo>
                    <a:pt x="685" y="787"/>
                  </a:lnTo>
                  <a:lnTo>
                    <a:pt x="688" y="783"/>
                  </a:lnTo>
                  <a:lnTo>
                    <a:pt x="692" y="780"/>
                  </a:lnTo>
                  <a:lnTo>
                    <a:pt x="692" y="780"/>
                  </a:lnTo>
                  <a:lnTo>
                    <a:pt x="697" y="778"/>
                  </a:lnTo>
                  <a:lnTo>
                    <a:pt x="700" y="777"/>
                  </a:lnTo>
                  <a:lnTo>
                    <a:pt x="702" y="775"/>
                  </a:lnTo>
                  <a:lnTo>
                    <a:pt x="702" y="775"/>
                  </a:lnTo>
                  <a:lnTo>
                    <a:pt x="704" y="772"/>
                  </a:lnTo>
                  <a:lnTo>
                    <a:pt x="704" y="772"/>
                  </a:lnTo>
                  <a:lnTo>
                    <a:pt x="705" y="772"/>
                  </a:lnTo>
                  <a:lnTo>
                    <a:pt x="705" y="772"/>
                  </a:lnTo>
                  <a:lnTo>
                    <a:pt x="703" y="783"/>
                  </a:lnTo>
                  <a:lnTo>
                    <a:pt x="703" y="783"/>
                  </a:lnTo>
                  <a:lnTo>
                    <a:pt x="700" y="799"/>
                  </a:lnTo>
                  <a:lnTo>
                    <a:pt x="700" y="799"/>
                  </a:lnTo>
                  <a:lnTo>
                    <a:pt x="698" y="818"/>
                  </a:lnTo>
                  <a:lnTo>
                    <a:pt x="698" y="818"/>
                  </a:lnTo>
                  <a:lnTo>
                    <a:pt x="695" y="832"/>
                  </a:lnTo>
                  <a:lnTo>
                    <a:pt x="695" y="832"/>
                  </a:lnTo>
                  <a:lnTo>
                    <a:pt x="694" y="840"/>
                  </a:lnTo>
                  <a:lnTo>
                    <a:pt x="694" y="840"/>
                  </a:lnTo>
                  <a:lnTo>
                    <a:pt x="693" y="841"/>
                  </a:lnTo>
                  <a:lnTo>
                    <a:pt x="691" y="841"/>
                  </a:lnTo>
                  <a:lnTo>
                    <a:pt x="691" y="841"/>
                  </a:lnTo>
                  <a:lnTo>
                    <a:pt x="683" y="836"/>
                  </a:lnTo>
                  <a:lnTo>
                    <a:pt x="683" y="836"/>
                  </a:lnTo>
                  <a:lnTo>
                    <a:pt x="673" y="831"/>
                  </a:lnTo>
                  <a:lnTo>
                    <a:pt x="673" y="831"/>
                  </a:lnTo>
                  <a:lnTo>
                    <a:pt x="658" y="822"/>
                  </a:lnTo>
                  <a:lnTo>
                    <a:pt x="658" y="822"/>
                  </a:lnTo>
                  <a:lnTo>
                    <a:pt x="637" y="810"/>
                  </a:lnTo>
                  <a:lnTo>
                    <a:pt x="637" y="810"/>
                  </a:lnTo>
                  <a:lnTo>
                    <a:pt x="621" y="802"/>
                  </a:lnTo>
                  <a:lnTo>
                    <a:pt x="621" y="802"/>
                  </a:lnTo>
                  <a:lnTo>
                    <a:pt x="598" y="789"/>
                  </a:lnTo>
                  <a:lnTo>
                    <a:pt x="598" y="789"/>
                  </a:lnTo>
                  <a:lnTo>
                    <a:pt x="569" y="774"/>
                  </a:lnTo>
                  <a:lnTo>
                    <a:pt x="569" y="774"/>
                  </a:lnTo>
                  <a:lnTo>
                    <a:pt x="541" y="760"/>
                  </a:lnTo>
                  <a:lnTo>
                    <a:pt x="541" y="760"/>
                  </a:lnTo>
                  <a:lnTo>
                    <a:pt x="514" y="746"/>
                  </a:lnTo>
                  <a:lnTo>
                    <a:pt x="514" y="746"/>
                  </a:lnTo>
                  <a:lnTo>
                    <a:pt x="497" y="738"/>
                  </a:lnTo>
                  <a:lnTo>
                    <a:pt x="497" y="738"/>
                  </a:lnTo>
                  <a:lnTo>
                    <a:pt x="494" y="736"/>
                  </a:lnTo>
                  <a:lnTo>
                    <a:pt x="492" y="733"/>
                  </a:lnTo>
                  <a:lnTo>
                    <a:pt x="490" y="726"/>
                  </a:lnTo>
                  <a:lnTo>
                    <a:pt x="490" y="726"/>
                  </a:lnTo>
                  <a:lnTo>
                    <a:pt x="490" y="724"/>
                  </a:lnTo>
                  <a:lnTo>
                    <a:pt x="491" y="722"/>
                  </a:lnTo>
                  <a:lnTo>
                    <a:pt x="494" y="719"/>
                  </a:lnTo>
                  <a:lnTo>
                    <a:pt x="494" y="719"/>
                  </a:lnTo>
                  <a:lnTo>
                    <a:pt x="498" y="717"/>
                  </a:lnTo>
                  <a:lnTo>
                    <a:pt x="503" y="715"/>
                  </a:lnTo>
                  <a:lnTo>
                    <a:pt x="503" y="715"/>
                  </a:lnTo>
                  <a:lnTo>
                    <a:pt x="509" y="713"/>
                  </a:lnTo>
                  <a:lnTo>
                    <a:pt x="513" y="710"/>
                  </a:lnTo>
                  <a:lnTo>
                    <a:pt x="517" y="705"/>
                  </a:lnTo>
                  <a:lnTo>
                    <a:pt x="520" y="700"/>
                  </a:lnTo>
                  <a:lnTo>
                    <a:pt x="520" y="700"/>
                  </a:lnTo>
                  <a:lnTo>
                    <a:pt x="520" y="697"/>
                  </a:lnTo>
                  <a:lnTo>
                    <a:pt x="519" y="695"/>
                  </a:lnTo>
                  <a:lnTo>
                    <a:pt x="518" y="692"/>
                  </a:lnTo>
                  <a:lnTo>
                    <a:pt x="516" y="690"/>
                  </a:lnTo>
                  <a:lnTo>
                    <a:pt x="516" y="690"/>
                  </a:lnTo>
                  <a:lnTo>
                    <a:pt x="507" y="687"/>
                  </a:lnTo>
                  <a:lnTo>
                    <a:pt x="507" y="687"/>
                  </a:lnTo>
                  <a:lnTo>
                    <a:pt x="504" y="687"/>
                  </a:lnTo>
                  <a:lnTo>
                    <a:pt x="502" y="688"/>
                  </a:lnTo>
                  <a:lnTo>
                    <a:pt x="502" y="688"/>
                  </a:lnTo>
                  <a:lnTo>
                    <a:pt x="497" y="688"/>
                  </a:lnTo>
                  <a:lnTo>
                    <a:pt x="497" y="688"/>
                  </a:lnTo>
                  <a:lnTo>
                    <a:pt x="479" y="688"/>
                  </a:lnTo>
                  <a:lnTo>
                    <a:pt x="479" y="688"/>
                  </a:lnTo>
                  <a:lnTo>
                    <a:pt x="480" y="686"/>
                  </a:lnTo>
                  <a:lnTo>
                    <a:pt x="480" y="686"/>
                  </a:lnTo>
                  <a:lnTo>
                    <a:pt x="503" y="668"/>
                  </a:lnTo>
                  <a:lnTo>
                    <a:pt x="526" y="651"/>
                  </a:lnTo>
                  <a:lnTo>
                    <a:pt x="549" y="634"/>
                  </a:lnTo>
                  <a:lnTo>
                    <a:pt x="573" y="618"/>
                  </a:lnTo>
                  <a:lnTo>
                    <a:pt x="597" y="602"/>
                  </a:lnTo>
                  <a:lnTo>
                    <a:pt x="622" y="588"/>
                  </a:lnTo>
                  <a:lnTo>
                    <a:pt x="647" y="574"/>
                  </a:lnTo>
                  <a:lnTo>
                    <a:pt x="673" y="561"/>
                  </a:lnTo>
                  <a:lnTo>
                    <a:pt x="673" y="561"/>
                  </a:lnTo>
                  <a:close/>
                  <a:moveTo>
                    <a:pt x="700" y="771"/>
                  </a:moveTo>
                  <a:lnTo>
                    <a:pt x="700" y="771"/>
                  </a:lnTo>
                  <a:lnTo>
                    <a:pt x="698" y="773"/>
                  </a:lnTo>
                  <a:lnTo>
                    <a:pt x="696" y="775"/>
                  </a:lnTo>
                  <a:lnTo>
                    <a:pt x="696" y="775"/>
                  </a:lnTo>
                  <a:lnTo>
                    <a:pt x="686" y="779"/>
                  </a:lnTo>
                  <a:lnTo>
                    <a:pt x="686" y="779"/>
                  </a:lnTo>
                  <a:lnTo>
                    <a:pt x="685" y="778"/>
                  </a:lnTo>
                  <a:lnTo>
                    <a:pt x="685" y="778"/>
                  </a:lnTo>
                  <a:lnTo>
                    <a:pt x="688" y="775"/>
                  </a:lnTo>
                  <a:lnTo>
                    <a:pt x="688" y="775"/>
                  </a:lnTo>
                  <a:lnTo>
                    <a:pt x="696" y="768"/>
                  </a:lnTo>
                  <a:lnTo>
                    <a:pt x="696" y="768"/>
                  </a:lnTo>
                  <a:lnTo>
                    <a:pt x="697" y="767"/>
                  </a:lnTo>
                  <a:lnTo>
                    <a:pt x="697" y="767"/>
                  </a:lnTo>
                  <a:lnTo>
                    <a:pt x="698" y="767"/>
                  </a:lnTo>
                  <a:lnTo>
                    <a:pt x="700" y="768"/>
                  </a:lnTo>
                  <a:lnTo>
                    <a:pt x="700" y="768"/>
                  </a:lnTo>
                  <a:lnTo>
                    <a:pt x="700" y="769"/>
                  </a:lnTo>
                  <a:lnTo>
                    <a:pt x="700" y="771"/>
                  </a:lnTo>
                  <a:lnTo>
                    <a:pt x="700" y="771"/>
                  </a:lnTo>
                  <a:close/>
                  <a:moveTo>
                    <a:pt x="648" y="763"/>
                  </a:moveTo>
                  <a:lnTo>
                    <a:pt x="648" y="763"/>
                  </a:lnTo>
                  <a:lnTo>
                    <a:pt x="641" y="765"/>
                  </a:lnTo>
                  <a:lnTo>
                    <a:pt x="641" y="765"/>
                  </a:lnTo>
                  <a:lnTo>
                    <a:pt x="639" y="765"/>
                  </a:lnTo>
                  <a:lnTo>
                    <a:pt x="637" y="764"/>
                  </a:lnTo>
                  <a:lnTo>
                    <a:pt x="635" y="763"/>
                  </a:lnTo>
                  <a:lnTo>
                    <a:pt x="634" y="761"/>
                  </a:lnTo>
                  <a:lnTo>
                    <a:pt x="633" y="756"/>
                  </a:lnTo>
                  <a:lnTo>
                    <a:pt x="634" y="752"/>
                  </a:lnTo>
                  <a:lnTo>
                    <a:pt x="634" y="752"/>
                  </a:lnTo>
                  <a:lnTo>
                    <a:pt x="638" y="748"/>
                  </a:lnTo>
                  <a:lnTo>
                    <a:pt x="640" y="746"/>
                  </a:lnTo>
                  <a:lnTo>
                    <a:pt x="643" y="746"/>
                  </a:lnTo>
                  <a:lnTo>
                    <a:pt x="643" y="746"/>
                  </a:lnTo>
                  <a:lnTo>
                    <a:pt x="644" y="745"/>
                  </a:lnTo>
                  <a:lnTo>
                    <a:pt x="645" y="743"/>
                  </a:lnTo>
                  <a:lnTo>
                    <a:pt x="645" y="743"/>
                  </a:lnTo>
                  <a:lnTo>
                    <a:pt x="645" y="733"/>
                  </a:lnTo>
                  <a:lnTo>
                    <a:pt x="645" y="733"/>
                  </a:lnTo>
                  <a:lnTo>
                    <a:pt x="646" y="729"/>
                  </a:lnTo>
                  <a:lnTo>
                    <a:pt x="647" y="727"/>
                  </a:lnTo>
                  <a:lnTo>
                    <a:pt x="649" y="726"/>
                  </a:lnTo>
                  <a:lnTo>
                    <a:pt x="649" y="726"/>
                  </a:lnTo>
                  <a:lnTo>
                    <a:pt x="651" y="725"/>
                  </a:lnTo>
                  <a:lnTo>
                    <a:pt x="654" y="725"/>
                  </a:lnTo>
                  <a:lnTo>
                    <a:pt x="656" y="726"/>
                  </a:lnTo>
                  <a:lnTo>
                    <a:pt x="658" y="727"/>
                  </a:lnTo>
                  <a:lnTo>
                    <a:pt x="658" y="727"/>
                  </a:lnTo>
                  <a:lnTo>
                    <a:pt x="664" y="732"/>
                  </a:lnTo>
                  <a:lnTo>
                    <a:pt x="664" y="732"/>
                  </a:lnTo>
                  <a:lnTo>
                    <a:pt x="667" y="728"/>
                  </a:lnTo>
                  <a:lnTo>
                    <a:pt x="667" y="728"/>
                  </a:lnTo>
                  <a:lnTo>
                    <a:pt x="669" y="726"/>
                  </a:lnTo>
                  <a:lnTo>
                    <a:pt x="672" y="724"/>
                  </a:lnTo>
                  <a:lnTo>
                    <a:pt x="675" y="724"/>
                  </a:lnTo>
                  <a:lnTo>
                    <a:pt x="678" y="725"/>
                  </a:lnTo>
                  <a:lnTo>
                    <a:pt x="678" y="725"/>
                  </a:lnTo>
                  <a:lnTo>
                    <a:pt x="679" y="726"/>
                  </a:lnTo>
                  <a:lnTo>
                    <a:pt x="679" y="728"/>
                  </a:lnTo>
                  <a:lnTo>
                    <a:pt x="679" y="728"/>
                  </a:lnTo>
                  <a:lnTo>
                    <a:pt x="679" y="737"/>
                  </a:lnTo>
                  <a:lnTo>
                    <a:pt x="679" y="737"/>
                  </a:lnTo>
                  <a:lnTo>
                    <a:pt x="678" y="739"/>
                  </a:lnTo>
                  <a:lnTo>
                    <a:pt x="678" y="739"/>
                  </a:lnTo>
                  <a:lnTo>
                    <a:pt x="677" y="741"/>
                  </a:lnTo>
                  <a:lnTo>
                    <a:pt x="679" y="742"/>
                  </a:lnTo>
                  <a:lnTo>
                    <a:pt x="679" y="742"/>
                  </a:lnTo>
                  <a:lnTo>
                    <a:pt x="683" y="744"/>
                  </a:lnTo>
                  <a:lnTo>
                    <a:pt x="686" y="748"/>
                  </a:lnTo>
                  <a:lnTo>
                    <a:pt x="687" y="752"/>
                  </a:lnTo>
                  <a:lnTo>
                    <a:pt x="687" y="754"/>
                  </a:lnTo>
                  <a:lnTo>
                    <a:pt x="686" y="757"/>
                  </a:lnTo>
                  <a:lnTo>
                    <a:pt x="686" y="757"/>
                  </a:lnTo>
                  <a:lnTo>
                    <a:pt x="684" y="759"/>
                  </a:lnTo>
                  <a:lnTo>
                    <a:pt x="682" y="761"/>
                  </a:lnTo>
                  <a:lnTo>
                    <a:pt x="679" y="762"/>
                  </a:lnTo>
                  <a:lnTo>
                    <a:pt x="676" y="762"/>
                  </a:lnTo>
                  <a:lnTo>
                    <a:pt x="676" y="762"/>
                  </a:lnTo>
                  <a:lnTo>
                    <a:pt x="674" y="762"/>
                  </a:lnTo>
                  <a:lnTo>
                    <a:pt x="672" y="763"/>
                  </a:lnTo>
                  <a:lnTo>
                    <a:pt x="670" y="766"/>
                  </a:lnTo>
                  <a:lnTo>
                    <a:pt x="670" y="766"/>
                  </a:lnTo>
                  <a:lnTo>
                    <a:pt x="668" y="770"/>
                  </a:lnTo>
                  <a:lnTo>
                    <a:pt x="665" y="774"/>
                  </a:lnTo>
                  <a:lnTo>
                    <a:pt x="665" y="774"/>
                  </a:lnTo>
                  <a:lnTo>
                    <a:pt x="662" y="776"/>
                  </a:lnTo>
                  <a:lnTo>
                    <a:pt x="658" y="776"/>
                  </a:lnTo>
                  <a:lnTo>
                    <a:pt x="654" y="775"/>
                  </a:lnTo>
                  <a:lnTo>
                    <a:pt x="651" y="772"/>
                  </a:lnTo>
                  <a:lnTo>
                    <a:pt x="651" y="772"/>
                  </a:lnTo>
                  <a:lnTo>
                    <a:pt x="651" y="769"/>
                  </a:lnTo>
                  <a:lnTo>
                    <a:pt x="651" y="765"/>
                  </a:lnTo>
                  <a:lnTo>
                    <a:pt x="651" y="765"/>
                  </a:lnTo>
                  <a:lnTo>
                    <a:pt x="651" y="763"/>
                  </a:lnTo>
                  <a:lnTo>
                    <a:pt x="651" y="763"/>
                  </a:lnTo>
                  <a:lnTo>
                    <a:pt x="648" y="763"/>
                  </a:lnTo>
                  <a:lnTo>
                    <a:pt x="648" y="763"/>
                  </a:lnTo>
                  <a:close/>
                  <a:moveTo>
                    <a:pt x="664" y="786"/>
                  </a:moveTo>
                  <a:lnTo>
                    <a:pt x="664" y="786"/>
                  </a:lnTo>
                  <a:lnTo>
                    <a:pt x="667" y="787"/>
                  </a:lnTo>
                  <a:lnTo>
                    <a:pt x="667" y="787"/>
                  </a:lnTo>
                  <a:lnTo>
                    <a:pt x="667" y="787"/>
                  </a:lnTo>
                  <a:lnTo>
                    <a:pt x="667" y="787"/>
                  </a:lnTo>
                  <a:lnTo>
                    <a:pt x="665" y="788"/>
                  </a:lnTo>
                  <a:lnTo>
                    <a:pt x="665" y="788"/>
                  </a:lnTo>
                  <a:lnTo>
                    <a:pt x="661" y="789"/>
                  </a:lnTo>
                  <a:lnTo>
                    <a:pt x="658" y="791"/>
                  </a:lnTo>
                  <a:lnTo>
                    <a:pt x="651" y="796"/>
                  </a:lnTo>
                  <a:lnTo>
                    <a:pt x="651" y="796"/>
                  </a:lnTo>
                  <a:lnTo>
                    <a:pt x="647" y="798"/>
                  </a:lnTo>
                  <a:lnTo>
                    <a:pt x="641" y="800"/>
                  </a:lnTo>
                  <a:lnTo>
                    <a:pt x="641" y="800"/>
                  </a:lnTo>
                  <a:lnTo>
                    <a:pt x="639" y="800"/>
                  </a:lnTo>
                  <a:lnTo>
                    <a:pt x="639" y="800"/>
                  </a:lnTo>
                  <a:lnTo>
                    <a:pt x="636" y="800"/>
                  </a:lnTo>
                  <a:lnTo>
                    <a:pt x="635" y="799"/>
                  </a:lnTo>
                  <a:lnTo>
                    <a:pt x="634" y="798"/>
                  </a:lnTo>
                  <a:lnTo>
                    <a:pt x="634" y="798"/>
                  </a:lnTo>
                  <a:lnTo>
                    <a:pt x="634" y="795"/>
                  </a:lnTo>
                  <a:lnTo>
                    <a:pt x="634" y="793"/>
                  </a:lnTo>
                  <a:lnTo>
                    <a:pt x="636" y="792"/>
                  </a:lnTo>
                  <a:lnTo>
                    <a:pt x="636" y="792"/>
                  </a:lnTo>
                  <a:lnTo>
                    <a:pt x="640" y="789"/>
                  </a:lnTo>
                  <a:lnTo>
                    <a:pt x="645" y="787"/>
                  </a:lnTo>
                  <a:lnTo>
                    <a:pt x="645" y="787"/>
                  </a:lnTo>
                  <a:lnTo>
                    <a:pt x="650" y="786"/>
                  </a:lnTo>
                  <a:lnTo>
                    <a:pt x="654" y="785"/>
                  </a:lnTo>
                  <a:lnTo>
                    <a:pt x="664" y="786"/>
                  </a:lnTo>
                  <a:lnTo>
                    <a:pt x="664" y="786"/>
                  </a:lnTo>
                  <a:close/>
                  <a:moveTo>
                    <a:pt x="679" y="800"/>
                  </a:moveTo>
                  <a:lnTo>
                    <a:pt x="679" y="800"/>
                  </a:lnTo>
                  <a:lnTo>
                    <a:pt x="676" y="805"/>
                  </a:lnTo>
                  <a:lnTo>
                    <a:pt x="672" y="810"/>
                  </a:lnTo>
                  <a:lnTo>
                    <a:pt x="672" y="810"/>
                  </a:lnTo>
                  <a:lnTo>
                    <a:pt x="669" y="812"/>
                  </a:lnTo>
                  <a:lnTo>
                    <a:pt x="666" y="814"/>
                  </a:lnTo>
                  <a:lnTo>
                    <a:pt x="662" y="814"/>
                  </a:lnTo>
                  <a:lnTo>
                    <a:pt x="658" y="813"/>
                  </a:lnTo>
                  <a:lnTo>
                    <a:pt x="658" y="813"/>
                  </a:lnTo>
                  <a:lnTo>
                    <a:pt x="657" y="811"/>
                  </a:lnTo>
                  <a:lnTo>
                    <a:pt x="657" y="808"/>
                  </a:lnTo>
                  <a:lnTo>
                    <a:pt x="657" y="808"/>
                  </a:lnTo>
                  <a:lnTo>
                    <a:pt x="659" y="805"/>
                  </a:lnTo>
                  <a:lnTo>
                    <a:pt x="661" y="802"/>
                  </a:lnTo>
                  <a:lnTo>
                    <a:pt x="665" y="801"/>
                  </a:lnTo>
                  <a:lnTo>
                    <a:pt x="668" y="800"/>
                  </a:lnTo>
                  <a:lnTo>
                    <a:pt x="668" y="800"/>
                  </a:lnTo>
                  <a:lnTo>
                    <a:pt x="679" y="800"/>
                  </a:lnTo>
                  <a:lnTo>
                    <a:pt x="679" y="800"/>
                  </a:lnTo>
                  <a:close/>
                  <a:moveTo>
                    <a:pt x="458" y="799"/>
                  </a:moveTo>
                  <a:lnTo>
                    <a:pt x="458" y="799"/>
                  </a:lnTo>
                  <a:lnTo>
                    <a:pt x="460" y="801"/>
                  </a:lnTo>
                  <a:lnTo>
                    <a:pt x="460" y="803"/>
                  </a:lnTo>
                  <a:lnTo>
                    <a:pt x="459" y="804"/>
                  </a:lnTo>
                  <a:lnTo>
                    <a:pt x="459" y="804"/>
                  </a:lnTo>
                  <a:lnTo>
                    <a:pt x="458" y="805"/>
                  </a:lnTo>
                  <a:lnTo>
                    <a:pt x="457" y="806"/>
                  </a:lnTo>
                  <a:lnTo>
                    <a:pt x="454" y="805"/>
                  </a:lnTo>
                  <a:lnTo>
                    <a:pt x="454" y="805"/>
                  </a:lnTo>
                  <a:lnTo>
                    <a:pt x="451" y="805"/>
                  </a:lnTo>
                  <a:lnTo>
                    <a:pt x="450" y="805"/>
                  </a:lnTo>
                  <a:lnTo>
                    <a:pt x="449" y="806"/>
                  </a:lnTo>
                  <a:lnTo>
                    <a:pt x="449" y="806"/>
                  </a:lnTo>
                  <a:lnTo>
                    <a:pt x="448" y="808"/>
                  </a:lnTo>
                  <a:lnTo>
                    <a:pt x="448" y="808"/>
                  </a:lnTo>
                  <a:lnTo>
                    <a:pt x="447" y="807"/>
                  </a:lnTo>
                  <a:lnTo>
                    <a:pt x="447" y="807"/>
                  </a:lnTo>
                  <a:lnTo>
                    <a:pt x="448" y="797"/>
                  </a:lnTo>
                  <a:lnTo>
                    <a:pt x="448" y="797"/>
                  </a:lnTo>
                  <a:lnTo>
                    <a:pt x="449" y="797"/>
                  </a:lnTo>
                  <a:lnTo>
                    <a:pt x="449" y="797"/>
                  </a:lnTo>
                  <a:lnTo>
                    <a:pt x="452" y="800"/>
                  </a:lnTo>
                  <a:lnTo>
                    <a:pt x="452" y="800"/>
                  </a:lnTo>
                  <a:lnTo>
                    <a:pt x="455" y="802"/>
                  </a:lnTo>
                  <a:lnTo>
                    <a:pt x="455" y="802"/>
                  </a:lnTo>
                  <a:lnTo>
                    <a:pt x="457" y="802"/>
                  </a:lnTo>
                  <a:lnTo>
                    <a:pt x="457" y="802"/>
                  </a:lnTo>
                  <a:lnTo>
                    <a:pt x="457" y="800"/>
                  </a:lnTo>
                  <a:lnTo>
                    <a:pt x="457" y="800"/>
                  </a:lnTo>
                  <a:lnTo>
                    <a:pt x="452" y="795"/>
                  </a:lnTo>
                  <a:lnTo>
                    <a:pt x="452" y="795"/>
                  </a:lnTo>
                  <a:lnTo>
                    <a:pt x="452" y="793"/>
                  </a:lnTo>
                  <a:lnTo>
                    <a:pt x="452" y="793"/>
                  </a:lnTo>
                  <a:lnTo>
                    <a:pt x="453" y="792"/>
                  </a:lnTo>
                  <a:lnTo>
                    <a:pt x="456" y="791"/>
                  </a:lnTo>
                  <a:lnTo>
                    <a:pt x="459" y="792"/>
                  </a:lnTo>
                  <a:lnTo>
                    <a:pt x="461" y="792"/>
                  </a:lnTo>
                  <a:lnTo>
                    <a:pt x="461" y="792"/>
                  </a:lnTo>
                  <a:lnTo>
                    <a:pt x="457" y="797"/>
                  </a:lnTo>
                  <a:lnTo>
                    <a:pt x="457" y="797"/>
                  </a:lnTo>
                  <a:lnTo>
                    <a:pt x="458" y="799"/>
                  </a:lnTo>
                  <a:lnTo>
                    <a:pt x="458" y="799"/>
                  </a:lnTo>
                  <a:close/>
                  <a:moveTo>
                    <a:pt x="458" y="787"/>
                  </a:moveTo>
                  <a:lnTo>
                    <a:pt x="458" y="787"/>
                  </a:lnTo>
                  <a:lnTo>
                    <a:pt x="449" y="784"/>
                  </a:lnTo>
                  <a:lnTo>
                    <a:pt x="442" y="782"/>
                  </a:lnTo>
                  <a:lnTo>
                    <a:pt x="442" y="782"/>
                  </a:lnTo>
                  <a:lnTo>
                    <a:pt x="429" y="776"/>
                  </a:lnTo>
                  <a:lnTo>
                    <a:pt x="424" y="772"/>
                  </a:lnTo>
                  <a:lnTo>
                    <a:pt x="419" y="767"/>
                  </a:lnTo>
                  <a:lnTo>
                    <a:pt x="419" y="767"/>
                  </a:lnTo>
                  <a:lnTo>
                    <a:pt x="411" y="758"/>
                  </a:lnTo>
                  <a:lnTo>
                    <a:pt x="408" y="752"/>
                  </a:lnTo>
                  <a:lnTo>
                    <a:pt x="406" y="747"/>
                  </a:lnTo>
                  <a:lnTo>
                    <a:pt x="406" y="747"/>
                  </a:lnTo>
                  <a:lnTo>
                    <a:pt x="403" y="735"/>
                  </a:lnTo>
                  <a:lnTo>
                    <a:pt x="403" y="730"/>
                  </a:lnTo>
                  <a:lnTo>
                    <a:pt x="403" y="724"/>
                  </a:lnTo>
                  <a:lnTo>
                    <a:pt x="403" y="724"/>
                  </a:lnTo>
                  <a:lnTo>
                    <a:pt x="404" y="717"/>
                  </a:lnTo>
                  <a:lnTo>
                    <a:pt x="406" y="710"/>
                  </a:lnTo>
                  <a:lnTo>
                    <a:pt x="406" y="710"/>
                  </a:lnTo>
                  <a:lnTo>
                    <a:pt x="410" y="704"/>
                  </a:lnTo>
                  <a:lnTo>
                    <a:pt x="416" y="699"/>
                  </a:lnTo>
                  <a:lnTo>
                    <a:pt x="416" y="699"/>
                  </a:lnTo>
                  <a:lnTo>
                    <a:pt x="422" y="694"/>
                  </a:lnTo>
                  <a:lnTo>
                    <a:pt x="422" y="694"/>
                  </a:lnTo>
                  <a:lnTo>
                    <a:pt x="430" y="690"/>
                  </a:lnTo>
                  <a:lnTo>
                    <a:pt x="434" y="688"/>
                  </a:lnTo>
                  <a:lnTo>
                    <a:pt x="438" y="688"/>
                  </a:lnTo>
                  <a:lnTo>
                    <a:pt x="438" y="688"/>
                  </a:lnTo>
                  <a:lnTo>
                    <a:pt x="445" y="688"/>
                  </a:lnTo>
                  <a:lnTo>
                    <a:pt x="445" y="688"/>
                  </a:lnTo>
                  <a:lnTo>
                    <a:pt x="461" y="689"/>
                  </a:lnTo>
                  <a:lnTo>
                    <a:pt x="461" y="689"/>
                  </a:lnTo>
                  <a:lnTo>
                    <a:pt x="479" y="694"/>
                  </a:lnTo>
                  <a:lnTo>
                    <a:pt x="479" y="694"/>
                  </a:lnTo>
                  <a:lnTo>
                    <a:pt x="484" y="694"/>
                  </a:lnTo>
                  <a:lnTo>
                    <a:pt x="488" y="694"/>
                  </a:lnTo>
                  <a:lnTo>
                    <a:pt x="488" y="694"/>
                  </a:lnTo>
                  <a:lnTo>
                    <a:pt x="495" y="694"/>
                  </a:lnTo>
                  <a:lnTo>
                    <a:pt x="501" y="692"/>
                  </a:lnTo>
                  <a:lnTo>
                    <a:pt x="501" y="692"/>
                  </a:lnTo>
                  <a:lnTo>
                    <a:pt x="507" y="692"/>
                  </a:lnTo>
                  <a:lnTo>
                    <a:pt x="510" y="692"/>
                  </a:lnTo>
                  <a:lnTo>
                    <a:pt x="513" y="694"/>
                  </a:lnTo>
                  <a:lnTo>
                    <a:pt x="513" y="694"/>
                  </a:lnTo>
                  <a:lnTo>
                    <a:pt x="515" y="696"/>
                  </a:lnTo>
                  <a:lnTo>
                    <a:pt x="516" y="698"/>
                  </a:lnTo>
                  <a:lnTo>
                    <a:pt x="516" y="700"/>
                  </a:lnTo>
                  <a:lnTo>
                    <a:pt x="515" y="702"/>
                  </a:lnTo>
                  <a:lnTo>
                    <a:pt x="515" y="702"/>
                  </a:lnTo>
                  <a:lnTo>
                    <a:pt x="512" y="705"/>
                  </a:lnTo>
                  <a:lnTo>
                    <a:pt x="509" y="707"/>
                  </a:lnTo>
                  <a:lnTo>
                    <a:pt x="509" y="707"/>
                  </a:lnTo>
                  <a:lnTo>
                    <a:pt x="490" y="716"/>
                  </a:lnTo>
                  <a:lnTo>
                    <a:pt x="490" y="716"/>
                  </a:lnTo>
                  <a:lnTo>
                    <a:pt x="487" y="719"/>
                  </a:lnTo>
                  <a:lnTo>
                    <a:pt x="486" y="722"/>
                  </a:lnTo>
                  <a:lnTo>
                    <a:pt x="485" y="726"/>
                  </a:lnTo>
                  <a:lnTo>
                    <a:pt x="486" y="730"/>
                  </a:lnTo>
                  <a:lnTo>
                    <a:pt x="486" y="730"/>
                  </a:lnTo>
                  <a:lnTo>
                    <a:pt x="489" y="735"/>
                  </a:lnTo>
                  <a:lnTo>
                    <a:pt x="491" y="741"/>
                  </a:lnTo>
                  <a:lnTo>
                    <a:pt x="497" y="751"/>
                  </a:lnTo>
                  <a:lnTo>
                    <a:pt x="497" y="751"/>
                  </a:lnTo>
                  <a:lnTo>
                    <a:pt x="500" y="759"/>
                  </a:lnTo>
                  <a:lnTo>
                    <a:pt x="501" y="763"/>
                  </a:lnTo>
                  <a:lnTo>
                    <a:pt x="502" y="767"/>
                  </a:lnTo>
                  <a:lnTo>
                    <a:pt x="502" y="767"/>
                  </a:lnTo>
                  <a:lnTo>
                    <a:pt x="501" y="774"/>
                  </a:lnTo>
                  <a:lnTo>
                    <a:pt x="501" y="774"/>
                  </a:lnTo>
                  <a:lnTo>
                    <a:pt x="500" y="776"/>
                  </a:lnTo>
                  <a:lnTo>
                    <a:pt x="500" y="776"/>
                  </a:lnTo>
                  <a:lnTo>
                    <a:pt x="496" y="780"/>
                  </a:lnTo>
                  <a:lnTo>
                    <a:pt x="492" y="783"/>
                  </a:lnTo>
                  <a:lnTo>
                    <a:pt x="488" y="785"/>
                  </a:lnTo>
                  <a:lnTo>
                    <a:pt x="484" y="787"/>
                  </a:lnTo>
                  <a:lnTo>
                    <a:pt x="484" y="787"/>
                  </a:lnTo>
                  <a:lnTo>
                    <a:pt x="478" y="788"/>
                  </a:lnTo>
                  <a:lnTo>
                    <a:pt x="472" y="789"/>
                  </a:lnTo>
                  <a:lnTo>
                    <a:pt x="472" y="789"/>
                  </a:lnTo>
                  <a:lnTo>
                    <a:pt x="465" y="788"/>
                  </a:lnTo>
                  <a:lnTo>
                    <a:pt x="458" y="787"/>
                  </a:lnTo>
                  <a:lnTo>
                    <a:pt x="458" y="787"/>
                  </a:lnTo>
                  <a:close/>
                  <a:moveTo>
                    <a:pt x="432" y="791"/>
                  </a:moveTo>
                  <a:lnTo>
                    <a:pt x="432" y="791"/>
                  </a:lnTo>
                  <a:lnTo>
                    <a:pt x="432" y="790"/>
                  </a:lnTo>
                  <a:lnTo>
                    <a:pt x="432" y="789"/>
                  </a:lnTo>
                  <a:lnTo>
                    <a:pt x="433" y="786"/>
                  </a:lnTo>
                  <a:lnTo>
                    <a:pt x="433" y="786"/>
                  </a:lnTo>
                  <a:lnTo>
                    <a:pt x="435" y="786"/>
                  </a:lnTo>
                  <a:lnTo>
                    <a:pt x="436" y="786"/>
                  </a:lnTo>
                  <a:lnTo>
                    <a:pt x="436" y="786"/>
                  </a:lnTo>
                  <a:lnTo>
                    <a:pt x="443" y="791"/>
                  </a:lnTo>
                  <a:lnTo>
                    <a:pt x="443" y="791"/>
                  </a:lnTo>
                  <a:lnTo>
                    <a:pt x="443" y="793"/>
                  </a:lnTo>
                  <a:lnTo>
                    <a:pt x="442" y="794"/>
                  </a:lnTo>
                  <a:lnTo>
                    <a:pt x="442" y="794"/>
                  </a:lnTo>
                  <a:lnTo>
                    <a:pt x="434" y="798"/>
                  </a:lnTo>
                  <a:lnTo>
                    <a:pt x="434" y="798"/>
                  </a:lnTo>
                  <a:lnTo>
                    <a:pt x="432" y="799"/>
                  </a:lnTo>
                  <a:lnTo>
                    <a:pt x="432" y="799"/>
                  </a:lnTo>
                  <a:lnTo>
                    <a:pt x="432" y="801"/>
                  </a:lnTo>
                  <a:lnTo>
                    <a:pt x="434" y="801"/>
                  </a:lnTo>
                  <a:lnTo>
                    <a:pt x="436" y="801"/>
                  </a:lnTo>
                  <a:lnTo>
                    <a:pt x="436" y="801"/>
                  </a:lnTo>
                  <a:lnTo>
                    <a:pt x="444" y="796"/>
                  </a:lnTo>
                  <a:lnTo>
                    <a:pt x="444" y="796"/>
                  </a:lnTo>
                  <a:lnTo>
                    <a:pt x="444" y="809"/>
                  </a:lnTo>
                  <a:lnTo>
                    <a:pt x="444" y="809"/>
                  </a:lnTo>
                  <a:lnTo>
                    <a:pt x="443" y="810"/>
                  </a:lnTo>
                  <a:lnTo>
                    <a:pt x="443" y="810"/>
                  </a:lnTo>
                  <a:lnTo>
                    <a:pt x="439" y="806"/>
                  </a:lnTo>
                  <a:lnTo>
                    <a:pt x="439" y="806"/>
                  </a:lnTo>
                  <a:lnTo>
                    <a:pt x="437" y="804"/>
                  </a:lnTo>
                  <a:lnTo>
                    <a:pt x="435" y="803"/>
                  </a:lnTo>
                  <a:lnTo>
                    <a:pt x="434" y="803"/>
                  </a:lnTo>
                  <a:lnTo>
                    <a:pt x="434" y="803"/>
                  </a:lnTo>
                  <a:lnTo>
                    <a:pt x="431" y="803"/>
                  </a:lnTo>
                  <a:lnTo>
                    <a:pt x="430" y="801"/>
                  </a:lnTo>
                  <a:lnTo>
                    <a:pt x="430" y="801"/>
                  </a:lnTo>
                  <a:lnTo>
                    <a:pt x="429" y="798"/>
                  </a:lnTo>
                  <a:lnTo>
                    <a:pt x="430" y="797"/>
                  </a:lnTo>
                  <a:lnTo>
                    <a:pt x="431" y="796"/>
                  </a:lnTo>
                  <a:lnTo>
                    <a:pt x="431" y="796"/>
                  </a:lnTo>
                  <a:lnTo>
                    <a:pt x="432" y="795"/>
                  </a:lnTo>
                  <a:lnTo>
                    <a:pt x="433" y="794"/>
                  </a:lnTo>
                  <a:lnTo>
                    <a:pt x="432" y="791"/>
                  </a:lnTo>
                  <a:lnTo>
                    <a:pt x="432" y="791"/>
                  </a:lnTo>
                  <a:close/>
                  <a:moveTo>
                    <a:pt x="408" y="799"/>
                  </a:moveTo>
                  <a:lnTo>
                    <a:pt x="408" y="799"/>
                  </a:lnTo>
                  <a:lnTo>
                    <a:pt x="408" y="803"/>
                  </a:lnTo>
                  <a:lnTo>
                    <a:pt x="406" y="805"/>
                  </a:lnTo>
                  <a:lnTo>
                    <a:pt x="406" y="805"/>
                  </a:lnTo>
                  <a:lnTo>
                    <a:pt x="403" y="808"/>
                  </a:lnTo>
                  <a:lnTo>
                    <a:pt x="400" y="808"/>
                  </a:lnTo>
                  <a:lnTo>
                    <a:pt x="398" y="806"/>
                  </a:lnTo>
                  <a:lnTo>
                    <a:pt x="398" y="806"/>
                  </a:lnTo>
                  <a:lnTo>
                    <a:pt x="397" y="806"/>
                  </a:lnTo>
                  <a:lnTo>
                    <a:pt x="396" y="807"/>
                  </a:lnTo>
                  <a:lnTo>
                    <a:pt x="396" y="807"/>
                  </a:lnTo>
                  <a:lnTo>
                    <a:pt x="394" y="808"/>
                  </a:lnTo>
                  <a:lnTo>
                    <a:pt x="394" y="808"/>
                  </a:lnTo>
                  <a:lnTo>
                    <a:pt x="393" y="808"/>
                  </a:lnTo>
                  <a:lnTo>
                    <a:pt x="393" y="808"/>
                  </a:lnTo>
                  <a:lnTo>
                    <a:pt x="396" y="796"/>
                  </a:lnTo>
                  <a:lnTo>
                    <a:pt x="396" y="796"/>
                  </a:lnTo>
                  <a:lnTo>
                    <a:pt x="405" y="804"/>
                  </a:lnTo>
                  <a:lnTo>
                    <a:pt x="405" y="804"/>
                  </a:lnTo>
                  <a:lnTo>
                    <a:pt x="406" y="802"/>
                  </a:lnTo>
                  <a:lnTo>
                    <a:pt x="405" y="800"/>
                  </a:lnTo>
                  <a:lnTo>
                    <a:pt x="405" y="800"/>
                  </a:lnTo>
                  <a:lnTo>
                    <a:pt x="401" y="796"/>
                  </a:lnTo>
                  <a:lnTo>
                    <a:pt x="401" y="796"/>
                  </a:lnTo>
                  <a:lnTo>
                    <a:pt x="399" y="794"/>
                  </a:lnTo>
                  <a:lnTo>
                    <a:pt x="400" y="793"/>
                  </a:lnTo>
                  <a:lnTo>
                    <a:pt x="401" y="792"/>
                  </a:lnTo>
                  <a:lnTo>
                    <a:pt x="401" y="792"/>
                  </a:lnTo>
                  <a:lnTo>
                    <a:pt x="409" y="789"/>
                  </a:lnTo>
                  <a:lnTo>
                    <a:pt x="409" y="789"/>
                  </a:lnTo>
                  <a:lnTo>
                    <a:pt x="411" y="787"/>
                  </a:lnTo>
                  <a:lnTo>
                    <a:pt x="411" y="787"/>
                  </a:lnTo>
                  <a:lnTo>
                    <a:pt x="409" y="786"/>
                  </a:lnTo>
                  <a:lnTo>
                    <a:pt x="409" y="786"/>
                  </a:lnTo>
                  <a:lnTo>
                    <a:pt x="400" y="789"/>
                  </a:lnTo>
                  <a:lnTo>
                    <a:pt x="400" y="789"/>
                  </a:lnTo>
                  <a:lnTo>
                    <a:pt x="397" y="790"/>
                  </a:lnTo>
                  <a:lnTo>
                    <a:pt x="397" y="790"/>
                  </a:lnTo>
                  <a:lnTo>
                    <a:pt x="397" y="788"/>
                  </a:lnTo>
                  <a:lnTo>
                    <a:pt x="397" y="788"/>
                  </a:lnTo>
                  <a:lnTo>
                    <a:pt x="397" y="785"/>
                  </a:lnTo>
                  <a:lnTo>
                    <a:pt x="397" y="785"/>
                  </a:lnTo>
                  <a:lnTo>
                    <a:pt x="397" y="783"/>
                  </a:lnTo>
                  <a:lnTo>
                    <a:pt x="398" y="782"/>
                  </a:lnTo>
                  <a:lnTo>
                    <a:pt x="401" y="782"/>
                  </a:lnTo>
                  <a:lnTo>
                    <a:pt x="401" y="782"/>
                  </a:lnTo>
                  <a:lnTo>
                    <a:pt x="401" y="784"/>
                  </a:lnTo>
                  <a:lnTo>
                    <a:pt x="401" y="784"/>
                  </a:lnTo>
                  <a:lnTo>
                    <a:pt x="402" y="786"/>
                  </a:lnTo>
                  <a:lnTo>
                    <a:pt x="403" y="786"/>
                  </a:lnTo>
                  <a:lnTo>
                    <a:pt x="404" y="785"/>
                  </a:lnTo>
                  <a:lnTo>
                    <a:pt x="404" y="785"/>
                  </a:lnTo>
                  <a:lnTo>
                    <a:pt x="407" y="783"/>
                  </a:lnTo>
                  <a:lnTo>
                    <a:pt x="407" y="783"/>
                  </a:lnTo>
                  <a:lnTo>
                    <a:pt x="409" y="783"/>
                  </a:lnTo>
                  <a:lnTo>
                    <a:pt x="411" y="784"/>
                  </a:lnTo>
                  <a:lnTo>
                    <a:pt x="411" y="784"/>
                  </a:lnTo>
                  <a:lnTo>
                    <a:pt x="412" y="786"/>
                  </a:lnTo>
                  <a:lnTo>
                    <a:pt x="412" y="788"/>
                  </a:lnTo>
                  <a:lnTo>
                    <a:pt x="412" y="788"/>
                  </a:lnTo>
                  <a:lnTo>
                    <a:pt x="411" y="790"/>
                  </a:lnTo>
                  <a:lnTo>
                    <a:pt x="411" y="790"/>
                  </a:lnTo>
                  <a:lnTo>
                    <a:pt x="409" y="792"/>
                  </a:lnTo>
                  <a:lnTo>
                    <a:pt x="408" y="794"/>
                  </a:lnTo>
                  <a:lnTo>
                    <a:pt x="408" y="797"/>
                  </a:lnTo>
                  <a:lnTo>
                    <a:pt x="408" y="799"/>
                  </a:lnTo>
                  <a:lnTo>
                    <a:pt x="408" y="799"/>
                  </a:lnTo>
                  <a:close/>
                  <a:moveTo>
                    <a:pt x="380" y="801"/>
                  </a:moveTo>
                  <a:lnTo>
                    <a:pt x="380" y="801"/>
                  </a:lnTo>
                  <a:lnTo>
                    <a:pt x="391" y="797"/>
                  </a:lnTo>
                  <a:lnTo>
                    <a:pt x="391" y="797"/>
                  </a:lnTo>
                  <a:lnTo>
                    <a:pt x="391" y="800"/>
                  </a:lnTo>
                  <a:lnTo>
                    <a:pt x="391" y="802"/>
                  </a:lnTo>
                  <a:lnTo>
                    <a:pt x="389" y="807"/>
                  </a:lnTo>
                  <a:lnTo>
                    <a:pt x="389" y="807"/>
                  </a:lnTo>
                  <a:lnTo>
                    <a:pt x="388" y="809"/>
                  </a:lnTo>
                  <a:lnTo>
                    <a:pt x="388" y="809"/>
                  </a:lnTo>
                  <a:lnTo>
                    <a:pt x="387" y="808"/>
                  </a:lnTo>
                  <a:lnTo>
                    <a:pt x="386" y="807"/>
                  </a:lnTo>
                  <a:lnTo>
                    <a:pt x="386" y="807"/>
                  </a:lnTo>
                  <a:lnTo>
                    <a:pt x="385" y="805"/>
                  </a:lnTo>
                  <a:lnTo>
                    <a:pt x="384" y="803"/>
                  </a:lnTo>
                  <a:lnTo>
                    <a:pt x="383" y="803"/>
                  </a:lnTo>
                  <a:lnTo>
                    <a:pt x="380" y="803"/>
                  </a:lnTo>
                  <a:lnTo>
                    <a:pt x="380" y="803"/>
                  </a:lnTo>
                  <a:lnTo>
                    <a:pt x="378" y="802"/>
                  </a:lnTo>
                  <a:lnTo>
                    <a:pt x="377" y="800"/>
                  </a:lnTo>
                  <a:lnTo>
                    <a:pt x="377" y="800"/>
                  </a:lnTo>
                  <a:lnTo>
                    <a:pt x="377" y="798"/>
                  </a:lnTo>
                  <a:lnTo>
                    <a:pt x="377" y="796"/>
                  </a:lnTo>
                  <a:lnTo>
                    <a:pt x="377" y="796"/>
                  </a:lnTo>
                  <a:lnTo>
                    <a:pt x="379" y="794"/>
                  </a:lnTo>
                  <a:lnTo>
                    <a:pt x="378" y="791"/>
                  </a:lnTo>
                  <a:lnTo>
                    <a:pt x="378" y="791"/>
                  </a:lnTo>
                  <a:lnTo>
                    <a:pt x="378" y="788"/>
                  </a:lnTo>
                  <a:lnTo>
                    <a:pt x="378" y="786"/>
                  </a:lnTo>
                  <a:lnTo>
                    <a:pt x="378" y="786"/>
                  </a:lnTo>
                  <a:lnTo>
                    <a:pt x="379" y="784"/>
                  </a:lnTo>
                  <a:lnTo>
                    <a:pt x="380" y="784"/>
                  </a:lnTo>
                  <a:lnTo>
                    <a:pt x="380" y="784"/>
                  </a:lnTo>
                  <a:lnTo>
                    <a:pt x="382" y="784"/>
                  </a:lnTo>
                  <a:lnTo>
                    <a:pt x="384" y="784"/>
                  </a:lnTo>
                  <a:lnTo>
                    <a:pt x="384" y="784"/>
                  </a:lnTo>
                  <a:lnTo>
                    <a:pt x="392" y="792"/>
                  </a:lnTo>
                  <a:lnTo>
                    <a:pt x="392" y="792"/>
                  </a:lnTo>
                  <a:lnTo>
                    <a:pt x="390" y="794"/>
                  </a:lnTo>
                  <a:lnTo>
                    <a:pt x="388" y="795"/>
                  </a:lnTo>
                  <a:lnTo>
                    <a:pt x="383" y="796"/>
                  </a:lnTo>
                  <a:lnTo>
                    <a:pt x="383" y="796"/>
                  </a:lnTo>
                  <a:lnTo>
                    <a:pt x="379" y="799"/>
                  </a:lnTo>
                  <a:lnTo>
                    <a:pt x="379" y="799"/>
                  </a:lnTo>
                  <a:lnTo>
                    <a:pt x="378" y="801"/>
                  </a:lnTo>
                  <a:lnTo>
                    <a:pt x="378" y="801"/>
                  </a:lnTo>
                  <a:lnTo>
                    <a:pt x="380" y="801"/>
                  </a:lnTo>
                  <a:lnTo>
                    <a:pt x="380" y="801"/>
                  </a:lnTo>
                  <a:close/>
                  <a:moveTo>
                    <a:pt x="388" y="784"/>
                  </a:moveTo>
                  <a:lnTo>
                    <a:pt x="388" y="784"/>
                  </a:lnTo>
                  <a:lnTo>
                    <a:pt x="389" y="783"/>
                  </a:lnTo>
                  <a:lnTo>
                    <a:pt x="389" y="783"/>
                  </a:lnTo>
                  <a:lnTo>
                    <a:pt x="394" y="784"/>
                  </a:lnTo>
                  <a:lnTo>
                    <a:pt x="394" y="784"/>
                  </a:lnTo>
                  <a:lnTo>
                    <a:pt x="394" y="787"/>
                  </a:lnTo>
                  <a:lnTo>
                    <a:pt x="394" y="787"/>
                  </a:lnTo>
                  <a:lnTo>
                    <a:pt x="392" y="788"/>
                  </a:lnTo>
                  <a:lnTo>
                    <a:pt x="392" y="788"/>
                  </a:lnTo>
                  <a:lnTo>
                    <a:pt x="388" y="784"/>
                  </a:lnTo>
                  <a:lnTo>
                    <a:pt x="388" y="784"/>
                  </a:lnTo>
                  <a:close/>
                  <a:moveTo>
                    <a:pt x="392" y="778"/>
                  </a:moveTo>
                  <a:lnTo>
                    <a:pt x="392" y="778"/>
                  </a:lnTo>
                  <a:lnTo>
                    <a:pt x="387" y="779"/>
                  </a:lnTo>
                  <a:lnTo>
                    <a:pt x="387" y="779"/>
                  </a:lnTo>
                  <a:lnTo>
                    <a:pt x="380" y="778"/>
                  </a:lnTo>
                  <a:lnTo>
                    <a:pt x="373" y="777"/>
                  </a:lnTo>
                  <a:lnTo>
                    <a:pt x="367" y="775"/>
                  </a:lnTo>
                  <a:lnTo>
                    <a:pt x="361" y="772"/>
                  </a:lnTo>
                  <a:lnTo>
                    <a:pt x="361" y="772"/>
                  </a:lnTo>
                  <a:lnTo>
                    <a:pt x="354" y="767"/>
                  </a:lnTo>
                  <a:lnTo>
                    <a:pt x="349" y="760"/>
                  </a:lnTo>
                  <a:lnTo>
                    <a:pt x="349" y="760"/>
                  </a:lnTo>
                  <a:lnTo>
                    <a:pt x="348" y="758"/>
                  </a:lnTo>
                  <a:lnTo>
                    <a:pt x="346" y="755"/>
                  </a:lnTo>
                  <a:lnTo>
                    <a:pt x="346" y="755"/>
                  </a:lnTo>
                  <a:lnTo>
                    <a:pt x="341" y="738"/>
                  </a:lnTo>
                  <a:lnTo>
                    <a:pt x="341" y="738"/>
                  </a:lnTo>
                  <a:lnTo>
                    <a:pt x="340" y="733"/>
                  </a:lnTo>
                  <a:lnTo>
                    <a:pt x="340" y="729"/>
                  </a:lnTo>
                  <a:lnTo>
                    <a:pt x="340" y="729"/>
                  </a:lnTo>
                  <a:lnTo>
                    <a:pt x="341" y="719"/>
                  </a:lnTo>
                  <a:lnTo>
                    <a:pt x="341" y="719"/>
                  </a:lnTo>
                  <a:lnTo>
                    <a:pt x="343" y="710"/>
                  </a:lnTo>
                  <a:lnTo>
                    <a:pt x="343" y="710"/>
                  </a:lnTo>
                  <a:lnTo>
                    <a:pt x="344" y="705"/>
                  </a:lnTo>
                  <a:lnTo>
                    <a:pt x="346" y="701"/>
                  </a:lnTo>
                  <a:lnTo>
                    <a:pt x="351" y="693"/>
                  </a:lnTo>
                  <a:lnTo>
                    <a:pt x="351" y="693"/>
                  </a:lnTo>
                  <a:lnTo>
                    <a:pt x="362" y="678"/>
                  </a:lnTo>
                  <a:lnTo>
                    <a:pt x="362" y="678"/>
                  </a:lnTo>
                  <a:lnTo>
                    <a:pt x="366" y="673"/>
                  </a:lnTo>
                  <a:lnTo>
                    <a:pt x="371" y="667"/>
                  </a:lnTo>
                  <a:lnTo>
                    <a:pt x="371" y="667"/>
                  </a:lnTo>
                  <a:lnTo>
                    <a:pt x="376" y="663"/>
                  </a:lnTo>
                  <a:lnTo>
                    <a:pt x="383" y="659"/>
                  </a:lnTo>
                  <a:lnTo>
                    <a:pt x="383" y="659"/>
                  </a:lnTo>
                  <a:lnTo>
                    <a:pt x="388" y="656"/>
                  </a:lnTo>
                  <a:lnTo>
                    <a:pt x="393" y="653"/>
                  </a:lnTo>
                  <a:lnTo>
                    <a:pt x="393" y="653"/>
                  </a:lnTo>
                  <a:lnTo>
                    <a:pt x="399" y="652"/>
                  </a:lnTo>
                  <a:lnTo>
                    <a:pt x="404" y="651"/>
                  </a:lnTo>
                  <a:lnTo>
                    <a:pt x="404" y="651"/>
                  </a:lnTo>
                  <a:lnTo>
                    <a:pt x="413" y="651"/>
                  </a:lnTo>
                  <a:lnTo>
                    <a:pt x="421" y="652"/>
                  </a:lnTo>
                  <a:lnTo>
                    <a:pt x="421" y="652"/>
                  </a:lnTo>
                  <a:lnTo>
                    <a:pt x="425" y="652"/>
                  </a:lnTo>
                  <a:lnTo>
                    <a:pt x="428" y="654"/>
                  </a:lnTo>
                  <a:lnTo>
                    <a:pt x="431" y="656"/>
                  </a:lnTo>
                  <a:lnTo>
                    <a:pt x="434" y="658"/>
                  </a:lnTo>
                  <a:lnTo>
                    <a:pt x="434" y="658"/>
                  </a:lnTo>
                  <a:lnTo>
                    <a:pt x="439" y="663"/>
                  </a:lnTo>
                  <a:lnTo>
                    <a:pt x="442" y="668"/>
                  </a:lnTo>
                  <a:lnTo>
                    <a:pt x="442" y="668"/>
                  </a:lnTo>
                  <a:lnTo>
                    <a:pt x="446" y="674"/>
                  </a:lnTo>
                  <a:lnTo>
                    <a:pt x="449" y="680"/>
                  </a:lnTo>
                  <a:lnTo>
                    <a:pt x="449" y="680"/>
                  </a:lnTo>
                  <a:lnTo>
                    <a:pt x="449" y="682"/>
                  </a:lnTo>
                  <a:lnTo>
                    <a:pt x="448" y="683"/>
                  </a:lnTo>
                  <a:lnTo>
                    <a:pt x="448" y="683"/>
                  </a:lnTo>
                  <a:lnTo>
                    <a:pt x="447" y="683"/>
                  </a:lnTo>
                  <a:lnTo>
                    <a:pt x="446" y="683"/>
                  </a:lnTo>
                  <a:lnTo>
                    <a:pt x="446" y="683"/>
                  </a:lnTo>
                  <a:lnTo>
                    <a:pt x="442" y="683"/>
                  </a:lnTo>
                  <a:lnTo>
                    <a:pt x="442" y="683"/>
                  </a:lnTo>
                  <a:lnTo>
                    <a:pt x="435" y="684"/>
                  </a:lnTo>
                  <a:lnTo>
                    <a:pt x="435" y="684"/>
                  </a:lnTo>
                  <a:lnTo>
                    <a:pt x="429" y="685"/>
                  </a:lnTo>
                  <a:lnTo>
                    <a:pt x="423" y="688"/>
                  </a:lnTo>
                  <a:lnTo>
                    <a:pt x="418" y="691"/>
                  </a:lnTo>
                  <a:lnTo>
                    <a:pt x="413" y="696"/>
                  </a:lnTo>
                  <a:lnTo>
                    <a:pt x="413" y="696"/>
                  </a:lnTo>
                  <a:lnTo>
                    <a:pt x="409" y="699"/>
                  </a:lnTo>
                  <a:lnTo>
                    <a:pt x="409" y="699"/>
                  </a:lnTo>
                  <a:lnTo>
                    <a:pt x="407" y="701"/>
                  </a:lnTo>
                  <a:lnTo>
                    <a:pt x="405" y="703"/>
                  </a:lnTo>
                  <a:lnTo>
                    <a:pt x="402" y="708"/>
                  </a:lnTo>
                  <a:lnTo>
                    <a:pt x="402" y="708"/>
                  </a:lnTo>
                  <a:lnTo>
                    <a:pt x="399" y="714"/>
                  </a:lnTo>
                  <a:lnTo>
                    <a:pt x="396" y="721"/>
                  </a:lnTo>
                  <a:lnTo>
                    <a:pt x="396" y="721"/>
                  </a:lnTo>
                  <a:lnTo>
                    <a:pt x="395" y="728"/>
                  </a:lnTo>
                  <a:lnTo>
                    <a:pt x="395" y="736"/>
                  </a:lnTo>
                  <a:lnTo>
                    <a:pt x="395" y="736"/>
                  </a:lnTo>
                  <a:lnTo>
                    <a:pt x="396" y="743"/>
                  </a:lnTo>
                  <a:lnTo>
                    <a:pt x="397" y="749"/>
                  </a:lnTo>
                  <a:lnTo>
                    <a:pt x="397" y="749"/>
                  </a:lnTo>
                  <a:lnTo>
                    <a:pt x="400" y="760"/>
                  </a:lnTo>
                  <a:lnTo>
                    <a:pt x="400" y="760"/>
                  </a:lnTo>
                  <a:lnTo>
                    <a:pt x="402" y="763"/>
                  </a:lnTo>
                  <a:lnTo>
                    <a:pt x="404" y="766"/>
                  </a:lnTo>
                  <a:lnTo>
                    <a:pt x="410" y="771"/>
                  </a:lnTo>
                  <a:lnTo>
                    <a:pt x="410" y="771"/>
                  </a:lnTo>
                  <a:lnTo>
                    <a:pt x="411" y="772"/>
                  </a:lnTo>
                  <a:lnTo>
                    <a:pt x="411" y="772"/>
                  </a:lnTo>
                  <a:lnTo>
                    <a:pt x="410" y="773"/>
                  </a:lnTo>
                  <a:lnTo>
                    <a:pt x="410" y="773"/>
                  </a:lnTo>
                  <a:lnTo>
                    <a:pt x="402" y="777"/>
                  </a:lnTo>
                  <a:lnTo>
                    <a:pt x="397" y="778"/>
                  </a:lnTo>
                  <a:lnTo>
                    <a:pt x="392" y="778"/>
                  </a:lnTo>
                  <a:lnTo>
                    <a:pt x="392" y="778"/>
                  </a:lnTo>
                  <a:close/>
                  <a:moveTo>
                    <a:pt x="352" y="794"/>
                  </a:moveTo>
                  <a:lnTo>
                    <a:pt x="352" y="794"/>
                  </a:lnTo>
                  <a:lnTo>
                    <a:pt x="353" y="797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1" y="800"/>
                  </a:lnTo>
                  <a:lnTo>
                    <a:pt x="350" y="801"/>
                  </a:lnTo>
                  <a:lnTo>
                    <a:pt x="347" y="800"/>
                  </a:lnTo>
                  <a:lnTo>
                    <a:pt x="347" y="800"/>
                  </a:lnTo>
                  <a:lnTo>
                    <a:pt x="345" y="799"/>
                  </a:lnTo>
                  <a:lnTo>
                    <a:pt x="343" y="801"/>
                  </a:lnTo>
                  <a:lnTo>
                    <a:pt x="343" y="801"/>
                  </a:lnTo>
                  <a:lnTo>
                    <a:pt x="342" y="803"/>
                  </a:lnTo>
                  <a:lnTo>
                    <a:pt x="340" y="804"/>
                  </a:lnTo>
                  <a:lnTo>
                    <a:pt x="338" y="805"/>
                  </a:lnTo>
                  <a:lnTo>
                    <a:pt x="335" y="805"/>
                  </a:lnTo>
                  <a:lnTo>
                    <a:pt x="335" y="805"/>
                  </a:lnTo>
                  <a:lnTo>
                    <a:pt x="334" y="804"/>
                  </a:lnTo>
                  <a:lnTo>
                    <a:pt x="333" y="803"/>
                  </a:lnTo>
                  <a:lnTo>
                    <a:pt x="332" y="799"/>
                  </a:lnTo>
                  <a:lnTo>
                    <a:pt x="332" y="799"/>
                  </a:lnTo>
                  <a:lnTo>
                    <a:pt x="332" y="797"/>
                  </a:lnTo>
                  <a:lnTo>
                    <a:pt x="331" y="796"/>
                  </a:lnTo>
                  <a:lnTo>
                    <a:pt x="330" y="796"/>
                  </a:lnTo>
                  <a:lnTo>
                    <a:pt x="328" y="796"/>
                  </a:lnTo>
                  <a:lnTo>
                    <a:pt x="328" y="796"/>
                  </a:lnTo>
                  <a:lnTo>
                    <a:pt x="324" y="797"/>
                  </a:lnTo>
                  <a:lnTo>
                    <a:pt x="322" y="796"/>
                  </a:lnTo>
                  <a:lnTo>
                    <a:pt x="321" y="794"/>
                  </a:lnTo>
                  <a:lnTo>
                    <a:pt x="321" y="791"/>
                  </a:lnTo>
                  <a:lnTo>
                    <a:pt x="321" y="791"/>
                  </a:lnTo>
                  <a:lnTo>
                    <a:pt x="320" y="790"/>
                  </a:lnTo>
                  <a:lnTo>
                    <a:pt x="321" y="789"/>
                  </a:lnTo>
                  <a:lnTo>
                    <a:pt x="323" y="787"/>
                  </a:lnTo>
                  <a:lnTo>
                    <a:pt x="323" y="787"/>
                  </a:lnTo>
                  <a:lnTo>
                    <a:pt x="325" y="786"/>
                  </a:lnTo>
                  <a:lnTo>
                    <a:pt x="325" y="784"/>
                  </a:lnTo>
                  <a:lnTo>
                    <a:pt x="325" y="783"/>
                  </a:lnTo>
                  <a:lnTo>
                    <a:pt x="324" y="781"/>
                  </a:lnTo>
                  <a:lnTo>
                    <a:pt x="324" y="781"/>
                  </a:lnTo>
                  <a:lnTo>
                    <a:pt x="323" y="780"/>
                  </a:lnTo>
                  <a:lnTo>
                    <a:pt x="323" y="778"/>
                  </a:lnTo>
                  <a:lnTo>
                    <a:pt x="324" y="775"/>
                  </a:lnTo>
                  <a:lnTo>
                    <a:pt x="324" y="775"/>
                  </a:lnTo>
                  <a:lnTo>
                    <a:pt x="326" y="773"/>
                  </a:lnTo>
                  <a:lnTo>
                    <a:pt x="329" y="773"/>
                  </a:lnTo>
                  <a:lnTo>
                    <a:pt x="329" y="773"/>
                  </a:lnTo>
                  <a:lnTo>
                    <a:pt x="333" y="774"/>
                  </a:lnTo>
                  <a:lnTo>
                    <a:pt x="333" y="774"/>
                  </a:lnTo>
                  <a:lnTo>
                    <a:pt x="336" y="773"/>
                  </a:lnTo>
                  <a:lnTo>
                    <a:pt x="336" y="773"/>
                  </a:lnTo>
                  <a:lnTo>
                    <a:pt x="341" y="768"/>
                  </a:lnTo>
                  <a:lnTo>
                    <a:pt x="341" y="768"/>
                  </a:lnTo>
                  <a:lnTo>
                    <a:pt x="343" y="767"/>
                  </a:lnTo>
                  <a:lnTo>
                    <a:pt x="346" y="767"/>
                  </a:lnTo>
                  <a:lnTo>
                    <a:pt x="348" y="769"/>
                  </a:lnTo>
                  <a:lnTo>
                    <a:pt x="348" y="772"/>
                  </a:lnTo>
                  <a:lnTo>
                    <a:pt x="348" y="772"/>
                  </a:lnTo>
                  <a:lnTo>
                    <a:pt x="349" y="776"/>
                  </a:lnTo>
                  <a:lnTo>
                    <a:pt x="349" y="776"/>
                  </a:lnTo>
                  <a:lnTo>
                    <a:pt x="349" y="777"/>
                  </a:lnTo>
                  <a:lnTo>
                    <a:pt x="350" y="779"/>
                  </a:lnTo>
                  <a:lnTo>
                    <a:pt x="353" y="780"/>
                  </a:lnTo>
                  <a:lnTo>
                    <a:pt x="353" y="780"/>
                  </a:lnTo>
                  <a:lnTo>
                    <a:pt x="356" y="781"/>
                  </a:lnTo>
                  <a:lnTo>
                    <a:pt x="357" y="784"/>
                  </a:lnTo>
                  <a:lnTo>
                    <a:pt x="357" y="784"/>
                  </a:lnTo>
                  <a:lnTo>
                    <a:pt x="356" y="787"/>
                  </a:lnTo>
                  <a:lnTo>
                    <a:pt x="353" y="789"/>
                  </a:lnTo>
                  <a:lnTo>
                    <a:pt x="353" y="789"/>
                  </a:lnTo>
                  <a:lnTo>
                    <a:pt x="351" y="790"/>
                  </a:lnTo>
                  <a:lnTo>
                    <a:pt x="350" y="791"/>
                  </a:lnTo>
                  <a:lnTo>
                    <a:pt x="351" y="793"/>
                  </a:lnTo>
                  <a:lnTo>
                    <a:pt x="352" y="794"/>
                  </a:lnTo>
                  <a:lnTo>
                    <a:pt x="352" y="794"/>
                  </a:lnTo>
                  <a:close/>
                  <a:moveTo>
                    <a:pt x="402" y="752"/>
                  </a:moveTo>
                  <a:lnTo>
                    <a:pt x="402" y="752"/>
                  </a:lnTo>
                  <a:lnTo>
                    <a:pt x="411" y="765"/>
                  </a:lnTo>
                  <a:lnTo>
                    <a:pt x="411" y="765"/>
                  </a:lnTo>
                  <a:lnTo>
                    <a:pt x="408" y="763"/>
                  </a:lnTo>
                  <a:lnTo>
                    <a:pt x="405" y="759"/>
                  </a:lnTo>
                  <a:lnTo>
                    <a:pt x="403" y="755"/>
                  </a:lnTo>
                  <a:lnTo>
                    <a:pt x="402" y="752"/>
                  </a:lnTo>
                  <a:lnTo>
                    <a:pt x="402" y="752"/>
                  </a:lnTo>
                  <a:close/>
                  <a:moveTo>
                    <a:pt x="637" y="569"/>
                  </a:moveTo>
                  <a:lnTo>
                    <a:pt x="637" y="569"/>
                  </a:lnTo>
                  <a:lnTo>
                    <a:pt x="657" y="559"/>
                  </a:lnTo>
                  <a:lnTo>
                    <a:pt x="657" y="559"/>
                  </a:lnTo>
                  <a:lnTo>
                    <a:pt x="667" y="554"/>
                  </a:lnTo>
                  <a:lnTo>
                    <a:pt x="667" y="554"/>
                  </a:lnTo>
                  <a:lnTo>
                    <a:pt x="668" y="554"/>
                  </a:lnTo>
                  <a:lnTo>
                    <a:pt x="669" y="554"/>
                  </a:lnTo>
                  <a:lnTo>
                    <a:pt x="670" y="558"/>
                  </a:lnTo>
                  <a:lnTo>
                    <a:pt x="670" y="558"/>
                  </a:lnTo>
                  <a:lnTo>
                    <a:pt x="668" y="560"/>
                  </a:lnTo>
                  <a:lnTo>
                    <a:pt x="668" y="560"/>
                  </a:lnTo>
                  <a:lnTo>
                    <a:pt x="654" y="567"/>
                  </a:lnTo>
                  <a:lnTo>
                    <a:pt x="654" y="567"/>
                  </a:lnTo>
                  <a:lnTo>
                    <a:pt x="641" y="573"/>
                  </a:lnTo>
                  <a:lnTo>
                    <a:pt x="641" y="573"/>
                  </a:lnTo>
                  <a:lnTo>
                    <a:pt x="625" y="582"/>
                  </a:lnTo>
                  <a:lnTo>
                    <a:pt x="625" y="582"/>
                  </a:lnTo>
                  <a:lnTo>
                    <a:pt x="611" y="590"/>
                  </a:lnTo>
                  <a:lnTo>
                    <a:pt x="611" y="590"/>
                  </a:lnTo>
                  <a:lnTo>
                    <a:pt x="599" y="597"/>
                  </a:lnTo>
                  <a:lnTo>
                    <a:pt x="599" y="597"/>
                  </a:lnTo>
                  <a:lnTo>
                    <a:pt x="574" y="613"/>
                  </a:lnTo>
                  <a:lnTo>
                    <a:pt x="574" y="613"/>
                  </a:lnTo>
                  <a:lnTo>
                    <a:pt x="552" y="627"/>
                  </a:lnTo>
                  <a:lnTo>
                    <a:pt x="552" y="627"/>
                  </a:lnTo>
                  <a:lnTo>
                    <a:pt x="531" y="642"/>
                  </a:lnTo>
                  <a:lnTo>
                    <a:pt x="531" y="642"/>
                  </a:lnTo>
                  <a:lnTo>
                    <a:pt x="516" y="652"/>
                  </a:lnTo>
                  <a:lnTo>
                    <a:pt x="516" y="652"/>
                  </a:lnTo>
                  <a:lnTo>
                    <a:pt x="496" y="668"/>
                  </a:lnTo>
                  <a:lnTo>
                    <a:pt x="496" y="668"/>
                  </a:lnTo>
                  <a:lnTo>
                    <a:pt x="475" y="686"/>
                  </a:lnTo>
                  <a:lnTo>
                    <a:pt x="475" y="686"/>
                  </a:lnTo>
                  <a:lnTo>
                    <a:pt x="473" y="686"/>
                  </a:lnTo>
                  <a:lnTo>
                    <a:pt x="470" y="686"/>
                  </a:lnTo>
                  <a:lnTo>
                    <a:pt x="467" y="686"/>
                  </a:lnTo>
                  <a:lnTo>
                    <a:pt x="466" y="686"/>
                  </a:lnTo>
                  <a:lnTo>
                    <a:pt x="466" y="686"/>
                  </a:lnTo>
                  <a:lnTo>
                    <a:pt x="465" y="685"/>
                  </a:lnTo>
                  <a:lnTo>
                    <a:pt x="465" y="684"/>
                  </a:lnTo>
                  <a:lnTo>
                    <a:pt x="466" y="683"/>
                  </a:lnTo>
                  <a:lnTo>
                    <a:pt x="466" y="683"/>
                  </a:lnTo>
                  <a:lnTo>
                    <a:pt x="482" y="672"/>
                  </a:lnTo>
                  <a:lnTo>
                    <a:pt x="482" y="672"/>
                  </a:lnTo>
                  <a:lnTo>
                    <a:pt x="494" y="662"/>
                  </a:lnTo>
                  <a:lnTo>
                    <a:pt x="494" y="662"/>
                  </a:lnTo>
                  <a:lnTo>
                    <a:pt x="509" y="650"/>
                  </a:lnTo>
                  <a:lnTo>
                    <a:pt x="509" y="650"/>
                  </a:lnTo>
                  <a:lnTo>
                    <a:pt x="531" y="634"/>
                  </a:lnTo>
                  <a:lnTo>
                    <a:pt x="531" y="634"/>
                  </a:lnTo>
                  <a:lnTo>
                    <a:pt x="552" y="619"/>
                  </a:lnTo>
                  <a:lnTo>
                    <a:pt x="552" y="619"/>
                  </a:lnTo>
                  <a:lnTo>
                    <a:pt x="572" y="606"/>
                  </a:lnTo>
                  <a:lnTo>
                    <a:pt x="572" y="606"/>
                  </a:lnTo>
                  <a:lnTo>
                    <a:pt x="595" y="591"/>
                  </a:lnTo>
                  <a:lnTo>
                    <a:pt x="595" y="591"/>
                  </a:lnTo>
                  <a:lnTo>
                    <a:pt x="610" y="583"/>
                  </a:lnTo>
                  <a:lnTo>
                    <a:pt x="610" y="583"/>
                  </a:lnTo>
                  <a:lnTo>
                    <a:pt x="637" y="569"/>
                  </a:lnTo>
                  <a:lnTo>
                    <a:pt x="637" y="569"/>
                  </a:lnTo>
                  <a:close/>
                  <a:moveTo>
                    <a:pt x="509" y="585"/>
                  </a:moveTo>
                  <a:lnTo>
                    <a:pt x="509" y="585"/>
                  </a:lnTo>
                  <a:lnTo>
                    <a:pt x="508" y="562"/>
                  </a:lnTo>
                  <a:lnTo>
                    <a:pt x="508" y="562"/>
                  </a:lnTo>
                  <a:lnTo>
                    <a:pt x="510" y="559"/>
                  </a:lnTo>
                  <a:lnTo>
                    <a:pt x="512" y="556"/>
                  </a:lnTo>
                  <a:lnTo>
                    <a:pt x="512" y="556"/>
                  </a:lnTo>
                  <a:lnTo>
                    <a:pt x="515" y="552"/>
                  </a:lnTo>
                  <a:lnTo>
                    <a:pt x="519" y="547"/>
                  </a:lnTo>
                  <a:lnTo>
                    <a:pt x="519" y="547"/>
                  </a:lnTo>
                  <a:lnTo>
                    <a:pt x="522" y="538"/>
                  </a:lnTo>
                  <a:lnTo>
                    <a:pt x="526" y="528"/>
                  </a:lnTo>
                  <a:lnTo>
                    <a:pt x="526" y="528"/>
                  </a:lnTo>
                  <a:lnTo>
                    <a:pt x="527" y="525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7" y="520"/>
                  </a:lnTo>
                  <a:lnTo>
                    <a:pt x="527" y="520"/>
                  </a:lnTo>
                  <a:lnTo>
                    <a:pt x="538" y="534"/>
                  </a:lnTo>
                  <a:lnTo>
                    <a:pt x="538" y="534"/>
                  </a:lnTo>
                  <a:lnTo>
                    <a:pt x="540" y="537"/>
                  </a:lnTo>
                  <a:lnTo>
                    <a:pt x="541" y="541"/>
                  </a:lnTo>
                  <a:lnTo>
                    <a:pt x="541" y="541"/>
                  </a:lnTo>
                  <a:lnTo>
                    <a:pt x="541" y="554"/>
                  </a:lnTo>
                  <a:lnTo>
                    <a:pt x="541" y="554"/>
                  </a:lnTo>
                  <a:lnTo>
                    <a:pt x="542" y="578"/>
                  </a:lnTo>
                  <a:lnTo>
                    <a:pt x="542" y="578"/>
                  </a:lnTo>
                  <a:lnTo>
                    <a:pt x="543" y="593"/>
                  </a:lnTo>
                  <a:lnTo>
                    <a:pt x="543" y="593"/>
                  </a:lnTo>
                  <a:lnTo>
                    <a:pt x="542" y="614"/>
                  </a:lnTo>
                  <a:lnTo>
                    <a:pt x="542" y="614"/>
                  </a:lnTo>
                  <a:lnTo>
                    <a:pt x="542" y="618"/>
                  </a:lnTo>
                  <a:lnTo>
                    <a:pt x="540" y="621"/>
                  </a:lnTo>
                  <a:lnTo>
                    <a:pt x="538" y="623"/>
                  </a:lnTo>
                  <a:lnTo>
                    <a:pt x="535" y="625"/>
                  </a:lnTo>
                  <a:lnTo>
                    <a:pt x="535" y="625"/>
                  </a:lnTo>
                  <a:lnTo>
                    <a:pt x="515" y="640"/>
                  </a:lnTo>
                  <a:lnTo>
                    <a:pt x="515" y="640"/>
                  </a:lnTo>
                  <a:lnTo>
                    <a:pt x="508" y="645"/>
                  </a:lnTo>
                  <a:lnTo>
                    <a:pt x="508" y="645"/>
                  </a:lnTo>
                  <a:lnTo>
                    <a:pt x="507" y="645"/>
                  </a:lnTo>
                  <a:lnTo>
                    <a:pt x="507" y="645"/>
                  </a:lnTo>
                  <a:lnTo>
                    <a:pt x="508" y="638"/>
                  </a:lnTo>
                  <a:lnTo>
                    <a:pt x="508" y="638"/>
                  </a:lnTo>
                  <a:lnTo>
                    <a:pt x="508" y="636"/>
                  </a:lnTo>
                  <a:lnTo>
                    <a:pt x="508" y="636"/>
                  </a:lnTo>
                  <a:lnTo>
                    <a:pt x="509" y="610"/>
                  </a:lnTo>
                  <a:lnTo>
                    <a:pt x="509" y="610"/>
                  </a:lnTo>
                  <a:lnTo>
                    <a:pt x="509" y="585"/>
                  </a:lnTo>
                  <a:lnTo>
                    <a:pt x="509" y="585"/>
                  </a:lnTo>
                  <a:close/>
                  <a:moveTo>
                    <a:pt x="510" y="504"/>
                  </a:moveTo>
                  <a:lnTo>
                    <a:pt x="510" y="504"/>
                  </a:lnTo>
                  <a:lnTo>
                    <a:pt x="502" y="504"/>
                  </a:lnTo>
                  <a:lnTo>
                    <a:pt x="495" y="502"/>
                  </a:lnTo>
                  <a:lnTo>
                    <a:pt x="488" y="499"/>
                  </a:lnTo>
                  <a:lnTo>
                    <a:pt x="481" y="494"/>
                  </a:lnTo>
                  <a:lnTo>
                    <a:pt x="481" y="494"/>
                  </a:lnTo>
                  <a:lnTo>
                    <a:pt x="483" y="493"/>
                  </a:lnTo>
                  <a:lnTo>
                    <a:pt x="483" y="493"/>
                  </a:lnTo>
                  <a:lnTo>
                    <a:pt x="491" y="494"/>
                  </a:lnTo>
                  <a:lnTo>
                    <a:pt x="498" y="495"/>
                  </a:lnTo>
                  <a:lnTo>
                    <a:pt x="498" y="495"/>
                  </a:lnTo>
                  <a:lnTo>
                    <a:pt x="508" y="496"/>
                  </a:lnTo>
                  <a:lnTo>
                    <a:pt x="508" y="496"/>
                  </a:lnTo>
                  <a:lnTo>
                    <a:pt x="523" y="498"/>
                  </a:lnTo>
                  <a:lnTo>
                    <a:pt x="523" y="498"/>
                  </a:lnTo>
                  <a:lnTo>
                    <a:pt x="521" y="500"/>
                  </a:lnTo>
                  <a:lnTo>
                    <a:pt x="518" y="502"/>
                  </a:lnTo>
                  <a:lnTo>
                    <a:pt x="514" y="503"/>
                  </a:lnTo>
                  <a:lnTo>
                    <a:pt x="510" y="504"/>
                  </a:lnTo>
                  <a:lnTo>
                    <a:pt x="510" y="504"/>
                  </a:lnTo>
                  <a:close/>
                  <a:moveTo>
                    <a:pt x="490" y="504"/>
                  </a:moveTo>
                  <a:lnTo>
                    <a:pt x="490" y="504"/>
                  </a:lnTo>
                  <a:lnTo>
                    <a:pt x="499" y="507"/>
                  </a:lnTo>
                  <a:lnTo>
                    <a:pt x="504" y="508"/>
                  </a:lnTo>
                  <a:lnTo>
                    <a:pt x="509" y="508"/>
                  </a:lnTo>
                  <a:lnTo>
                    <a:pt x="509" y="508"/>
                  </a:lnTo>
                  <a:lnTo>
                    <a:pt x="513" y="507"/>
                  </a:lnTo>
                  <a:lnTo>
                    <a:pt x="518" y="506"/>
                  </a:lnTo>
                  <a:lnTo>
                    <a:pt x="518" y="506"/>
                  </a:lnTo>
                  <a:lnTo>
                    <a:pt x="520" y="506"/>
                  </a:lnTo>
                  <a:lnTo>
                    <a:pt x="520" y="507"/>
                  </a:lnTo>
                  <a:lnTo>
                    <a:pt x="520" y="507"/>
                  </a:lnTo>
                  <a:lnTo>
                    <a:pt x="521" y="516"/>
                  </a:lnTo>
                  <a:lnTo>
                    <a:pt x="521" y="516"/>
                  </a:lnTo>
                  <a:lnTo>
                    <a:pt x="522" y="516"/>
                  </a:lnTo>
                  <a:lnTo>
                    <a:pt x="522" y="516"/>
                  </a:lnTo>
                  <a:lnTo>
                    <a:pt x="518" y="532"/>
                  </a:lnTo>
                  <a:lnTo>
                    <a:pt x="518" y="532"/>
                  </a:lnTo>
                  <a:lnTo>
                    <a:pt x="517" y="537"/>
                  </a:lnTo>
                  <a:lnTo>
                    <a:pt x="515" y="542"/>
                  </a:lnTo>
                  <a:lnTo>
                    <a:pt x="510" y="550"/>
                  </a:lnTo>
                  <a:lnTo>
                    <a:pt x="510" y="550"/>
                  </a:lnTo>
                  <a:lnTo>
                    <a:pt x="507" y="554"/>
                  </a:lnTo>
                  <a:lnTo>
                    <a:pt x="504" y="558"/>
                  </a:lnTo>
                  <a:lnTo>
                    <a:pt x="501" y="561"/>
                  </a:lnTo>
                  <a:lnTo>
                    <a:pt x="497" y="563"/>
                  </a:lnTo>
                  <a:lnTo>
                    <a:pt x="497" y="563"/>
                  </a:lnTo>
                  <a:lnTo>
                    <a:pt x="491" y="566"/>
                  </a:lnTo>
                  <a:lnTo>
                    <a:pt x="484" y="568"/>
                  </a:lnTo>
                  <a:lnTo>
                    <a:pt x="484" y="568"/>
                  </a:lnTo>
                  <a:lnTo>
                    <a:pt x="478" y="570"/>
                  </a:lnTo>
                  <a:lnTo>
                    <a:pt x="478" y="570"/>
                  </a:lnTo>
                  <a:lnTo>
                    <a:pt x="476" y="570"/>
                  </a:lnTo>
                  <a:lnTo>
                    <a:pt x="476" y="570"/>
                  </a:lnTo>
                  <a:lnTo>
                    <a:pt x="466" y="570"/>
                  </a:lnTo>
                  <a:lnTo>
                    <a:pt x="466" y="570"/>
                  </a:lnTo>
                  <a:lnTo>
                    <a:pt x="458" y="569"/>
                  </a:lnTo>
                  <a:lnTo>
                    <a:pt x="458" y="569"/>
                  </a:lnTo>
                  <a:lnTo>
                    <a:pt x="443" y="566"/>
                  </a:lnTo>
                  <a:lnTo>
                    <a:pt x="443" y="566"/>
                  </a:lnTo>
                  <a:lnTo>
                    <a:pt x="427" y="560"/>
                  </a:lnTo>
                  <a:lnTo>
                    <a:pt x="419" y="557"/>
                  </a:lnTo>
                  <a:lnTo>
                    <a:pt x="411" y="553"/>
                  </a:lnTo>
                  <a:lnTo>
                    <a:pt x="411" y="553"/>
                  </a:lnTo>
                  <a:lnTo>
                    <a:pt x="402" y="547"/>
                  </a:lnTo>
                  <a:lnTo>
                    <a:pt x="393" y="540"/>
                  </a:lnTo>
                  <a:lnTo>
                    <a:pt x="393" y="540"/>
                  </a:lnTo>
                  <a:lnTo>
                    <a:pt x="387" y="536"/>
                  </a:lnTo>
                  <a:lnTo>
                    <a:pt x="387" y="536"/>
                  </a:lnTo>
                  <a:lnTo>
                    <a:pt x="380" y="530"/>
                  </a:lnTo>
                  <a:lnTo>
                    <a:pt x="377" y="526"/>
                  </a:lnTo>
                  <a:lnTo>
                    <a:pt x="375" y="523"/>
                  </a:lnTo>
                  <a:lnTo>
                    <a:pt x="375" y="523"/>
                  </a:lnTo>
                  <a:lnTo>
                    <a:pt x="363" y="506"/>
                  </a:lnTo>
                  <a:lnTo>
                    <a:pt x="363" y="506"/>
                  </a:lnTo>
                  <a:lnTo>
                    <a:pt x="357" y="496"/>
                  </a:lnTo>
                  <a:lnTo>
                    <a:pt x="353" y="486"/>
                  </a:lnTo>
                  <a:lnTo>
                    <a:pt x="353" y="486"/>
                  </a:lnTo>
                  <a:lnTo>
                    <a:pt x="351" y="481"/>
                  </a:lnTo>
                  <a:lnTo>
                    <a:pt x="351" y="481"/>
                  </a:lnTo>
                  <a:lnTo>
                    <a:pt x="351" y="479"/>
                  </a:lnTo>
                  <a:lnTo>
                    <a:pt x="351" y="479"/>
                  </a:lnTo>
                  <a:lnTo>
                    <a:pt x="353" y="479"/>
                  </a:lnTo>
                  <a:lnTo>
                    <a:pt x="353" y="479"/>
                  </a:lnTo>
                  <a:lnTo>
                    <a:pt x="356" y="483"/>
                  </a:lnTo>
                  <a:lnTo>
                    <a:pt x="360" y="486"/>
                  </a:lnTo>
                  <a:lnTo>
                    <a:pt x="360" y="486"/>
                  </a:lnTo>
                  <a:lnTo>
                    <a:pt x="365" y="488"/>
                  </a:lnTo>
                  <a:lnTo>
                    <a:pt x="370" y="488"/>
                  </a:lnTo>
                  <a:lnTo>
                    <a:pt x="374" y="487"/>
                  </a:lnTo>
                  <a:lnTo>
                    <a:pt x="379" y="485"/>
                  </a:lnTo>
                  <a:lnTo>
                    <a:pt x="379" y="485"/>
                  </a:lnTo>
                  <a:lnTo>
                    <a:pt x="385" y="481"/>
                  </a:lnTo>
                  <a:lnTo>
                    <a:pt x="385" y="481"/>
                  </a:lnTo>
                  <a:lnTo>
                    <a:pt x="388" y="478"/>
                  </a:lnTo>
                  <a:lnTo>
                    <a:pt x="392" y="476"/>
                  </a:lnTo>
                  <a:lnTo>
                    <a:pt x="392" y="476"/>
                  </a:lnTo>
                  <a:lnTo>
                    <a:pt x="399" y="473"/>
                  </a:lnTo>
                  <a:lnTo>
                    <a:pt x="401" y="471"/>
                  </a:lnTo>
                  <a:lnTo>
                    <a:pt x="404" y="468"/>
                  </a:lnTo>
                  <a:lnTo>
                    <a:pt x="404" y="468"/>
                  </a:lnTo>
                  <a:lnTo>
                    <a:pt x="405" y="467"/>
                  </a:lnTo>
                  <a:lnTo>
                    <a:pt x="408" y="468"/>
                  </a:lnTo>
                  <a:lnTo>
                    <a:pt x="408" y="468"/>
                  </a:lnTo>
                  <a:lnTo>
                    <a:pt x="413" y="472"/>
                  </a:lnTo>
                  <a:lnTo>
                    <a:pt x="419" y="476"/>
                  </a:lnTo>
                  <a:lnTo>
                    <a:pt x="432" y="482"/>
                  </a:lnTo>
                  <a:lnTo>
                    <a:pt x="432" y="482"/>
                  </a:lnTo>
                  <a:lnTo>
                    <a:pt x="439" y="485"/>
                  </a:lnTo>
                  <a:lnTo>
                    <a:pt x="446" y="487"/>
                  </a:lnTo>
                  <a:lnTo>
                    <a:pt x="446" y="487"/>
                  </a:lnTo>
                  <a:lnTo>
                    <a:pt x="457" y="491"/>
                  </a:lnTo>
                  <a:lnTo>
                    <a:pt x="470" y="492"/>
                  </a:lnTo>
                  <a:lnTo>
                    <a:pt x="470" y="492"/>
                  </a:lnTo>
                  <a:lnTo>
                    <a:pt x="475" y="493"/>
                  </a:lnTo>
                  <a:lnTo>
                    <a:pt x="477" y="495"/>
                  </a:lnTo>
                  <a:lnTo>
                    <a:pt x="478" y="497"/>
                  </a:lnTo>
                  <a:lnTo>
                    <a:pt x="478" y="497"/>
                  </a:lnTo>
                  <a:lnTo>
                    <a:pt x="481" y="500"/>
                  </a:lnTo>
                  <a:lnTo>
                    <a:pt x="484" y="501"/>
                  </a:lnTo>
                  <a:lnTo>
                    <a:pt x="490" y="504"/>
                  </a:lnTo>
                  <a:lnTo>
                    <a:pt x="490" y="504"/>
                  </a:lnTo>
                  <a:close/>
                  <a:moveTo>
                    <a:pt x="547" y="560"/>
                  </a:moveTo>
                  <a:lnTo>
                    <a:pt x="547" y="560"/>
                  </a:lnTo>
                  <a:lnTo>
                    <a:pt x="546" y="547"/>
                  </a:lnTo>
                  <a:lnTo>
                    <a:pt x="546" y="547"/>
                  </a:lnTo>
                  <a:lnTo>
                    <a:pt x="546" y="544"/>
                  </a:lnTo>
                  <a:lnTo>
                    <a:pt x="546" y="544"/>
                  </a:lnTo>
                  <a:lnTo>
                    <a:pt x="552" y="547"/>
                  </a:lnTo>
                  <a:lnTo>
                    <a:pt x="552" y="547"/>
                  </a:lnTo>
                  <a:lnTo>
                    <a:pt x="564" y="551"/>
                  </a:lnTo>
                  <a:lnTo>
                    <a:pt x="570" y="553"/>
                  </a:lnTo>
                  <a:lnTo>
                    <a:pt x="576" y="553"/>
                  </a:lnTo>
                  <a:lnTo>
                    <a:pt x="576" y="553"/>
                  </a:lnTo>
                  <a:lnTo>
                    <a:pt x="578" y="553"/>
                  </a:lnTo>
                  <a:lnTo>
                    <a:pt x="578" y="553"/>
                  </a:lnTo>
                  <a:lnTo>
                    <a:pt x="581" y="553"/>
                  </a:lnTo>
                  <a:lnTo>
                    <a:pt x="584" y="553"/>
                  </a:lnTo>
                  <a:lnTo>
                    <a:pt x="584" y="553"/>
                  </a:lnTo>
                  <a:lnTo>
                    <a:pt x="586" y="553"/>
                  </a:lnTo>
                  <a:lnTo>
                    <a:pt x="586" y="554"/>
                  </a:lnTo>
                  <a:lnTo>
                    <a:pt x="587" y="556"/>
                  </a:lnTo>
                  <a:lnTo>
                    <a:pt x="587" y="556"/>
                  </a:lnTo>
                  <a:lnTo>
                    <a:pt x="591" y="576"/>
                  </a:lnTo>
                  <a:lnTo>
                    <a:pt x="591" y="576"/>
                  </a:lnTo>
                  <a:lnTo>
                    <a:pt x="594" y="584"/>
                  </a:lnTo>
                  <a:lnTo>
                    <a:pt x="594" y="584"/>
                  </a:lnTo>
                  <a:lnTo>
                    <a:pt x="594" y="586"/>
                  </a:lnTo>
                  <a:lnTo>
                    <a:pt x="592" y="588"/>
                  </a:lnTo>
                  <a:lnTo>
                    <a:pt x="592" y="588"/>
                  </a:lnTo>
                  <a:lnTo>
                    <a:pt x="579" y="596"/>
                  </a:lnTo>
                  <a:lnTo>
                    <a:pt x="579" y="596"/>
                  </a:lnTo>
                  <a:lnTo>
                    <a:pt x="553" y="613"/>
                  </a:lnTo>
                  <a:lnTo>
                    <a:pt x="553" y="613"/>
                  </a:lnTo>
                  <a:lnTo>
                    <a:pt x="549" y="615"/>
                  </a:lnTo>
                  <a:lnTo>
                    <a:pt x="549" y="615"/>
                  </a:lnTo>
                  <a:lnTo>
                    <a:pt x="547" y="616"/>
                  </a:lnTo>
                  <a:lnTo>
                    <a:pt x="547" y="614"/>
                  </a:lnTo>
                  <a:lnTo>
                    <a:pt x="547" y="614"/>
                  </a:lnTo>
                  <a:lnTo>
                    <a:pt x="547" y="609"/>
                  </a:lnTo>
                  <a:lnTo>
                    <a:pt x="547" y="609"/>
                  </a:lnTo>
                  <a:lnTo>
                    <a:pt x="547" y="608"/>
                  </a:lnTo>
                  <a:lnTo>
                    <a:pt x="547" y="608"/>
                  </a:lnTo>
                  <a:lnTo>
                    <a:pt x="548" y="578"/>
                  </a:lnTo>
                  <a:lnTo>
                    <a:pt x="548" y="578"/>
                  </a:lnTo>
                  <a:lnTo>
                    <a:pt x="547" y="560"/>
                  </a:lnTo>
                  <a:lnTo>
                    <a:pt x="547" y="560"/>
                  </a:lnTo>
                  <a:close/>
                  <a:moveTo>
                    <a:pt x="616" y="561"/>
                  </a:moveTo>
                  <a:lnTo>
                    <a:pt x="616" y="561"/>
                  </a:lnTo>
                  <a:lnTo>
                    <a:pt x="624" y="571"/>
                  </a:lnTo>
                  <a:lnTo>
                    <a:pt x="624" y="571"/>
                  </a:lnTo>
                  <a:lnTo>
                    <a:pt x="602" y="583"/>
                  </a:lnTo>
                  <a:lnTo>
                    <a:pt x="602" y="583"/>
                  </a:lnTo>
                  <a:lnTo>
                    <a:pt x="600" y="583"/>
                  </a:lnTo>
                  <a:lnTo>
                    <a:pt x="599" y="581"/>
                  </a:lnTo>
                  <a:lnTo>
                    <a:pt x="599" y="581"/>
                  </a:lnTo>
                  <a:lnTo>
                    <a:pt x="594" y="564"/>
                  </a:lnTo>
                  <a:lnTo>
                    <a:pt x="594" y="564"/>
                  </a:lnTo>
                  <a:lnTo>
                    <a:pt x="593" y="559"/>
                  </a:lnTo>
                  <a:lnTo>
                    <a:pt x="592" y="554"/>
                  </a:lnTo>
                  <a:lnTo>
                    <a:pt x="592" y="554"/>
                  </a:lnTo>
                  <a:lnTo>
                    <a:pt x="593" y="552"/>
                  </a:lnTo>
                  <a:lnTo>
                    <a:pt x="595" y="550"/>
                  </a:lnTo>
                  <a:lnTo>
                    <a:pt x="595" y="550"/>
                  </a:lnTo>
                  <a:lnTo>
                    <a:pt x="602" y="546"/>
                  </a:lnTo>
                  <a:lnTo>
                    <a:pt x="602" y="546"/>
                  </a:lnTo>
                  <a:lnTo>
                    <a:pt x="604" y="546"/>
                  </a:lnTo>
                  <a:lnTo>
                    <a:pt x="605" y="547"/>
                  </a:lnTo>
                  <a:lnTo>
                    <a:pt x="605" y="547"/>
                  </a:lnTo>
                  <a:lnTo>
                    <a:pt x="616" y="561"/>
                  </a:lnTo>
                  <a:lnTo>
                    <a:pt x="616" y="561"/>
                  </a:lnTo>
                  <a:close/>
                  <a:moveTo>
                    <a:pt x="605" y="484"/>
                  </a:moveTo>
                  <a:lnTo>
                    <a:pt x="605" y="484"/>
                  </a:lnTo>
                  <a:lnTo>
                    <a:pt x="608" y="491"/>
                  </a:lnTo>
                  <a:lnTo>
                    <a:pt x="609" y="499"/>
                  </a:lnTo>
                  <a:lnTo>
                    <a:pt x="609" y="499"/>
                  </a:lnTo>
                  <a:lnTo>
                    <a:pt x="610" y="508"/>
                  </a:lnTo>
                  <a:lnTo>
                    <a:pt x="610" y="508"/>
                  </a:lnTo>
                  <a:lnTo>
                    <a:pt x="609" y="518"/>
                  </a:lnTo>
                  <a:lnTo>
                    <a:pt x="606" y="527"/>
                  </a:lnTo>
                  <a:lnTo>
                    <a:pt x="606" y="527"/>
                  </a:lnTo>
                  <a:lnTo>
                    <a:pt x="605" y="533"/>
                  </a:lnTo>
                  <a:lnTo>
                    <a:pt x="605" y="533"/>
                  </a:lnTo>
                  <a:lnTo>
                    <a:pt x="603" y="537"/>
                  </a:lnTo>
                  <a:lnTo>
                    <a:pt x="600" y="540"/>
                  </a:lnTo>
                  <a:lnTo>
                    <a:pt x="600" y="540"/>
                  </a:lnTo>
                  <a:lnTo>
                    <a:pt x="595" y="544"/>
                  </a:lnTo>
                  <a:lnTo>
                    <a:pt x="595" y="544"/>
                  </a:lnTo>
                  <a:lnTo>
                    <a:pt x="591" y="546"/>
                  </a:lnTo>
                  <a:lnTo>
                    <a:pt x="588" y="547"/>
                  </a:lnTo>
                  <a:lnTo>
                    <a:pt x="580" y="548"/>
                  </a:lnTo>
                  <a:lnTo>
                    <a:pt x="580" y="548"/>
                  </a:lnTo>
                  <a:lnTo>
                    <a:pt x="571" y="548"/>
                  </a:lnTo>
                  <a:lnTo>
                    <a:pt x="571" y="548"/>
                  </a:lnTo>
                  <a:lnTo>
                    <a:pt x="566" y="547"/>
                  </a:lnTo>
                  <a:lnTo>
                    <a:pt x="562" y="545"/>
                  </a:lnTo>
                  <a:lnTo>
                    <a:pt x="562" y="545"/>
                  </a:lnTo>
                  <a:lnTo>
                    <a:pt x="547" y="535"/>
                  </a:lnTo>
                  <a:lnTo>
                    <a:pt x="547" y="535"/>
                  </a:lnTo>
                  <a:lnTo>
                    <a:pt x="543" y="532"/>
                  </a:lnTo>
                  <a:lnTo>
                    <a:pt x="540" y="528"/>
                  </a:lnTo>
                  <a:lnTo>
                    <a:pt x="540" y="528"/>
                  </a:lnTo>
                  <a:lnTo>
                    <a:pt x="536" y="523"/>
                  </a:lnTo>
                  <a:lnTo>
                    <a:pt x="533" y="518"/>
                  </a:lnTo>
                  <a:lnTo>
                    <a:pt x="533" y="518"/>
                  </a:lnTo>
                  <a:lnTo>
                    <a:pt x="527" y="505"/>
                  </a:lnTo>
                  <a:lnTo>
                    <a:pt x="527" y="505"/>
                  </a:lnTo>
                  <a:lnTo>
                    <a:pt x="526" y="503"/>
                  </a:lnTo>
                  <a:lnTo>
                    <a:pt x="528" y="501"/>
                  </a:lnTo>
                  <a:lnTo>
                    <a:pt x="528" y="501"/>
                  </a:lnTo>
                  <a:lnTo>
                    <a:pt x="531" y="499"/>
                  </a:lnTo>
                  <a:lnTo>
                    <a:pt x="535" y="498"/>
                  </a:lnTo>
                  <a:lnTo>
                    <a:pt x="543" y="496"/>
                  </a:lnTo>
                  <a:lnTo>
                    <a:pt x="543" y="496"/>
                  </a:lnTo>
                  <a:lnTo>
                    <a:pt x="552" y="493"/>
                  </a:lnTo>
                  <a:lnTo>
                    <a:pt x="556" y="491"/>
                  </a:lnTo>
                  <a:lnTo>
                    <a:pt x="560" y="488"/>
                  </a:lnTo>
                  <a:lnTo>
                    <a:pt x="560" y="488"/>
                  </a:lnTo>
                  <a:lnTo>
                    <a:pt x="577" y="476"/>
                  </a:lnTo>
                  <a:lnTo>
                    <a:pt x="577" y="476"/>
                  </a:lnTo>
                  <a:lnTo>
                    <a:pt x="590" y="466"/>
                  </a:lnTo>
                  <a:lnTo>
                    <a:pt x="590" y="466"/>
                  </a:lnTo>
                  <a:lnTo>
                    <a:pt x="591" y="465"/>
                  </a:lnTo>
                  <a:lnTo>
                    <a:pt x="593" y="466"/>
                  </a:lnTo>
                  <a:lnTo>
                    <a:pt x="593" y="466"/>
                  </a:lnTo>
                  <a:lnTo>
                    <a:pt x="600" y="474"/>
                  </a:lnTo>
                  <a:lnTo>
                    <a:pt x="603" y="479"/>
                  </a:lnTo>
                  <a:lnTo>
                    <a:pt x="605" y="484"/>
                  </a:lnTo>
                  <a:lnTo>
                    <a:pt x="605" y="484"/>
                  </a:lnTo>
                  <a:close/>
                  <a:moveTo>
                    <a:pt x="646" y="394"/>
                  </a:moveTo>
                  <a:lnTo>
                    <a:pt x="646" y="394"/>
                  </a:lnTo>
                  <a:lnTo>
                    <a:pt x="640" y="410"/>
                  </a:lnTo>
                  <a:lnTo>
                    <a:pt x="640" y="410"/>
                  </a:lnTo>
                  <a:lnTo>
                    <a:pt x="636" y="417"/>
                  </a:lnTo>
                  <a:lnTo>
                    <a:pt x="632" y="424"/>
                  </a:lnTo>
                  <a:lnTo>
                    <a:pt x="626" y="430"/>
                  </a:lnTo>
                  <a:lnTo>
                    <a:pt x="621" y="435"/>
                  </a:lnTo>
                  <a:lnTo>
                    <a:pt x="621" y="435"/>
                  </a:lnTo>
                  <a:lnTo>
                    <a:pt x="605" y="449"/>
                  </a:lnTo>
                  <a:lnTo>
                    <a:pt x="605" y="449"/>
                  </a:lnTo>
                  <a:lnTo>
                    <a:pt x="589" y="460"/>
                  </a:lnTo>
                  <a:lnTo>
                    <a:pt x="589" y="460"/>
                  </a:lnTo>
                  <a:lnTo>
                    <a:pt x="576" y="470"/>
                  </a:lnTo>
                  <a:lnTo>
                    <a:pt x="576" y="470"/>
                  </a:lnTo>
                  <a:lnTo>
                    <a:pt x="568" y="477"/>
                  </a:lnTo>
                  <a:lnTo>
                    <a:pt x="560" y="483"/>
                  </a:lnTo>
                  <a:lnTo>
                    <a:pt x="560" y="483"/>
                  </a:lnTo>
                  <a:lnTo>
                    <a:pt x="553" y="488"/>
                  </a:lnTo>
                  <a:lnTo>
                    <a:pt x="550" y="490"/>
                  </a:lnTo>
                  <a:lnTo>
                    <a:pt x="545" y="491"/>
                  </a:lnTo>
                  <a:lnTo>
                    <a:pt x="545" y="491"/>
                  </a:lnTo>
                  <a:lnTo>
                    <a:pt x="539" y="492"/>
                  </a:lnTo>
                  <a:lnTo>
                    <a:pt x="536" y="493"/>
                  </a:lnTo>
                  <a:lnTo>
                    <a:pt x="532" y="493"/>
                  </a:lnTo>
                  <a:lnTo>
                    <a:pt x="532" y="493"/>
                  </a:lnTo>
                  <a:lnTo>
                    <a:pt x="527" y="494"/>
                  </a:lnTo>
                  <a:lnTo>
                    <a:pt x="527" y="494"/>
                  </a:lnTo>
                  <a:lnTo>
                    <a:pt x="518" y="493"/>
                  </a:lnTo>
                  <a:lnTo>
                    <a:pt x="514" y="493"/>
                  </a:lnTo>
                  <a:lnTo>
                    <a:pt x="509" y="492"/>
                  </a:lnTo>
                  <a:lnTo>
                    <a:pt x="509" y="492"/>
                  </a:lnTo>
                  <a:lnTo>
                    <a:pt x="505" y="491"/>
                  </a:lnTo>
                  <a:lnTo>
                    <a:pt x="501" y="490"/>
                  </a:lnTo>
                  <a:lnTo>
                    <a:pt x="501" y="490"/>
                  </a:lnTo>
                  <a:lnTo>
                    <a:pt x="500" y="490"/>
                  </a:lnTo>
                  <a:lnTo>
                    <a:pt x="500" y="490"/>
                  </a:lnTo>
                  <a:lnTo>
                    <a:pt x="497" y="490"/>
                  </a:lnTo>
                  <a:lnTo>
                    <a:pt x="494" y="490"/>
                  </a:lnTo>
                  <a:lnTo>
                    <a:pt x="488" y="490"/>
                  </a:lnTo>
                  <a:lnTo>
                    <a:pt x="488" y="490"/>
                  </a:lnTo>
                  <a:lnTo>
                    <a:pt x="482" y="489"/>
                  </a:lnTo>
                  <a:lnTo>
                    <a:pt x="475" y="489"/>
                  </a:lnTo>
                  <a:lnTo>
                    <a:pt x="469" y="488"/>
                  </a:lnTo>
                  <a:lnTo>
                    <a:pt x="462" y="486"/>
                  </a:lnTo>
                  <a:lnTo>
                    <a:pt x="462" y="486"/>
                  </a:lnTo>
                  <a:lnTo>
                    <a:pt x="458" y="485"/>
                  </a:lnTo>
                  <a:lnTo>
                    <a:pt x="454" y="485"/>
                  </a:lnTo>
                  <a:lnTo>
                    <a:pt x="454" y="485"/>
                  </a:lnTo>
                  <a:lnTo>
                    <a:pt x="442" y="481"/>
                  </a:lnTo>
                  <a:lnTo>
                    <a:pt x="442" y="481"/>
                  </a:lnTo>
                  <a:lnTo>
                    <a:pt x="434" y="478"/>
                  </a:lnTo>
                  <a:lnTo>
                    <a:pt x="427" y="475"/>
                  </a:lnTo>
                  <a:lnTo>
                    <a:pt x="427" y="475"/>
                  </a:lnTo>
                  <a:lnTo>
                    <a:pt x="420" y="471"/>
                  </a:lnTo>
                  <a:lnTo>
                    <a:pt x="414" y="467"/>
                  </a:lnTo>
                  <a:lnTo>
                    <a:pt x="414" y="467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8" y="463"/>
                  </a:lnTo>
                  <a:lnTo>
                    <a:pt x="408" y="461"/>
                  </a:lnTo>
                  <a:lnTo>
                    <a:pt x="408" y="461"/>
                  </a:lnTo>
                  <a:lnTo>
                    <a:pt x="407" y="454"/>
                  </a:lnTo>
                  <a:lnTo>
                    <a:pt x="405" y="448"/>
                  </a:lnTo>
                  <a:lnTo>
                    <a:pt x="405" y="448"/>
                  </a:lnTo>
                  <a:lnTo>
                    <a:pt x="405" y="445"/>
                  </a:lnTo>
                  <a:lnTo>
                    <a:pt x="405" y="445"/>
                  </a:lnTo>
                  <a:lnTo>
                    <a:pt x="408" y="438"/>
                  </a:lnTo>
                  <a:lnTo>
                    <a:pt x="408" y="438"/>
                  </a:lnTo>
                  <a:lnTo>
                    <a:pt x="408" y="435"/>
                  </a:lnTo>
                  <a:lnTo>
                    <a:pt x="407" y="432"/>
                  </a:lnTo>
                  <a:lnTo>
                    <a:pt x="405" y="427"/>
                  </a:lnTo>
                  <a:lnTo>
                    <a:pt x="405" y="427"/>
                  </a:lnTo>
                  <a:lnTo>
                    <a:pt x="401" y="422"/>
                  </a:lnTo>
                  <a:lnTo>
                    <a:pt x="399" y="420"/>
                  </a:lnTo>
                  <a:lnTo>
                    <a:pt x="395" y="419"/>
                  </a:lnTo>
                  <a:lnTo>
                    <a:pt x="395" y="419"/>
                  </a:lnTo>
                  <a:lnTo>
                    <a:pt x="400" y="418"/>
                  </a:lnTo>
                  <a:lnTo>
                    <a:pt x="404" y="416"/>
                  </a:lnTo>
                  <a:lnTo>
                    <a:pt x="406" y="413"/>
                  </a:lnTo>
                  <a:lnTo>
                    <a:pt x="409" y="409"/>
                  </a:lnTo>
                  <a:lnTo>
                    <a:pt x="409" y="409"/>
                  </a:lnTo>
                  <a:lnTo>
                    <a:pt x="407" y="408"/>
                  </a:lnTo>
                  <a:lnTo>
                    <a:pt x="405" y="407"/>
                  </a:lnTo>
                  <a:lnTo>
                    <a:pt x="403" y="407"/>
                  </a:lnTo>
                  <a:lnTo>
                    <a:pt x="400" y="407"/>
                  </a:lnTo>
                  <a:lnTo>
                    <a:pt x="400" y="407"/>
                  </a:lnTo>
                  <a:lnTo>
                    <a:pt x="405" y="404"/>
                  </a:lnTo>
                  <a:lnTo>
                    <a:pt x="410" y="400"/>
                  </a:lnTo>
                  <a:lnTo>
                    <a:pt x="414" y="396"/>
                  </a:lnTo>
                  <a:lnTo>
                    <a:pt x="416" y="391"/>
                  </a:lnTo>
                  <a:lnTo>
                    <a:pt x="416" y="391"/>
                  </a:lnTo>
                  <a:lnTo>
                    <a:pt x="416" y="390"/>
                  </a:lnTo>
                  <a:lnTo>
                    <a:pt x="416" y="390"/>
                  </a:lnTo>
                  <a:lnTo>
                    <a:pt x="413" y="391"/>
                  </a:lnTo>
                  <a:lnTo>
                    <a:pt x="413" y="391"/>
                  </a:lnTo>
                  <a:lnTo>
                    <a:pt x="409" y="394"/>
                  </a:lnTo>
                  <a:lnTo>
                    <a:pt x="405" y="395"/>
                  </a:lnTo>
                  <a:lnTo>
                    <a:pt x="405" y="395"/>
                  </a:lnTo>
                  <a:lnTo>
                    <a:pt x="400" y="396"/>
                  </a:lnTo>
                  <a:lnTo>
                    <a:pt x="397" y="394"/>
                  </a:lnTo>
                  <a:lnTo>
                    <a:pt x="395" y="393"/>
                  </a:lnTo>
                  <a:lnTo>
                    <a:pt x="394" y="391"/>
                  </a:lnTo>
                  <a:lnTo>
                    <a:pt x="393" y="385"/>
                  </a:lnTo>
                  <a:lnTo>
                    <a:pt x="393" y="385"/>
                  </a:lnTo>
                  <a:lnTo>
                    <a:pt x="395" y="379"/>
                  </a:lnTo>
                  <a:lnTo>
                    <a:pt x="397" y="374"/>
                  </a:lnTo>
                  <a:lnTo>
                    <a:pt x="397" y="374"/>
                  </a:lnTo>
                  <a:lnTo>
                    <a:pt x="398" y="372"/>
                  </a:lnTo>
                  <a:lnTo>
                    <a:pt x="398" y="372"/>
                  </a:lnTo>
                  <a:lnTo>
                    <a:pt x="409" y="359"/>
                  </a:lnTo>
                  <a:lnTo>
                    <a:pt x="409" y="359"/>
                  </a:lnTo>
                  <a:lnTo>
                    <a:pt x="413" y="355"/>
                  </a:lnTo>
                  <a:lnTo>
                    <a:pt x="413" y="355"/>
                  </a:lnTo>
                  <a:lnTo>
                    <a:pt x="417" y="351"/>
                  </a:lnTo>
                  <a:lnTo>
                    <a:pt x="421" y="347"/>
                  </a:lnTo>
                  <a:lnTo>
                    <a:pt x="427" y="337"/>
                  </a:lnTo>
                  <a:lnTo>
                    <a:pt x="427" y="337"/>
                  </a:lnTo>
                  <a:lnTo>
                    <a:pt x="430" y="333"/>
                  </a:lnTo>
                  <a:lnTo>
                    <a:pt x="433" y="328"/>
                  </a:lnTo>
                  <a:lnTo>
                    <a:pt x="436" y="317"/>
                  </a:lnTo>
                  <a:lnTo>
                    <a:pt x="436" y="317"/>
                  </a:lnTo>
                  <a:lnTo>
                    <a:pt x="438" y="309"/>
                  </a:lnTo>
                  <a:lnTo>
                    <a:pt x="439" y="302"/>
                  </a:lnTo>
                  <a:lnTo>
                    <a:pt x="439" y="302"/>
                  </a:lnTo>
                  <a:lnTo>
                    <a:pt x="438" y="295"/>
                  </a:lnTo>
                  <a:lnTo>
                    <a:pt x="438" y="291"/>
                  </a:lnTo>
                  <a:lnTo>
                    <a:pt x="436" y="288"/>
                  </a:lnTo>
                  <a:lnTo>
                    <a:pt x="436" y="288"/>
                  </a:lnTo>
                  <a:lnTo>
                    <a:pt x="436" y="285"/>
                  </a:lnTo>
                  <a:lnTo>
                    <a:pt x="436" y="285"/>
                  </a:lnTo>
                  <a:lnTo>
                    <a:pt x="438" y="287"/>
                  </a:lnTo>
                  <a:lnTo>
                    <a:pt x="440" y="290"/>
                  </a:lnTo>
                  <a:lnTo>
                    <a:pt x="443" y="295"/>
                  </a:lnTo>
                  <a:lnTo>
                    <a:pt x="443" y="295"/>
                  </a:lnTo>
                  <a:lnTo>
                    <a:pt x="447" y="310"/>
                  </a:lnTo>
                  <a:lnTo>
                    <a:pt x="447" y="310"/>
                  </a:lnTo>
                  <a:lnTo>
                    <a:pt x="447" y="312"/>
                  </a:lnTo>
                  <a:lnTo>
                    <a:pt x="447" y="315"/>
                  </a:lnTo>
                  <a:lnTo>
                    <a:pt x="447" y="315"/>
                  </a:lnTo>
                  <a:lnTo>
                    <a:pt x="447" y="317"/>
                  </a:lnTo>
                  <a:lnTo>
                    <a:pt x="448" y="319"/>
                  </a:lnTo>
                  <a:lnTo>
                    <a:pt x="450" y="319"/>
                  </a:lnTo>
                  <a:lnTo>
                    <a:pt x="452" y="318"/>
                  </a:lnTo>
                  <a:lnTo>
                    <a:pt x="452" y="318"/>
                  </a:lnTo>
                  <a:lnTo>
                    <a:pt x="455" y="316"/>
                  </a:lnTo>
                  <a:lnTo>
                    <a:pt x="457" y="314"/>
                  </a:lnTo>
                  <a:lnTo>
                    <a:pt x="460" y="309"/>
                  </a:lnTo>
                  <a:lnTo>
                    <a:pt x="460" y="309"/>
                  </a:lnTo>
                  <a:lnTo>
                    <a:pt x="463" y="305"/>
                  </a:lnTo>
                  <a:lnTo>
                    <a:pt x="464" y="301"/>
                  </a:lnTo>
                  <a:lnTo>
                    <a:pt x="464" y="301"/>
                  </a:lnTo>
                  <a:lnTo>
                    <a:pt x="465" y="294"/>
                  </a:lnTo>
                  <a:lnTo>
                    <a:pt x="466" y="287"/>
                  </a:lnTo>
                  <a:lnTo>
                    <a:pt x="466" y="287"/>
                  </a:lnTo>
                  <a:lnTo>
                    <a:pt x="465" y="284"/>
                  </a:lnTo>
                  <a:lnTo>
                    <a:pt x="464" y="280"/>
                  </a:lnTo>
                  <a:lnTo>
                    <a:pt x="464" y="280"/>
                  </a:lnTo>
                  <a:lnTo>
                    <a:pt x="465" y="280"/>
                  </a:lnTo>
                  <a:lnTo>
                    <a:pt x="465" y="280"/>
                  </a:lnTo>
                  <a:lnTo>
                    <a:pt x="469" y="282"/>
                  </a:lnTo>
                  <a:lnTo>
                    <a:pt x="469" y="282"/>
                  </a:lnTo>
                  <a:lnTo>
                    <a:pt x="473" y="287"/>
                  </a:lnTo>
                  <a:lnTo>
                    <a:pt x="476" y="292"/>
                  </a:lnTo>
                  <a:lnTo>
                    <a:pt x="478" y="297"/>
                  </a:lnTo>
                  <a:lnTo>
                    <a:pt x="480" y="303"/>
                  </a:lnTo>
                  <a:lnTo>
                    <a:pt x="480" y="303"/>
                  </a:lnTo>
                  <a:lnTo>
                    <a:pt x="482" y="307"/>
                  </a:lnTo>
                  <a:lnTo>
                    <a:pt x="482" y="312"/>
                  </a:lnTo>
                  <a:lnTo>
                    <a:pt x="482" y="312"/>
                  </a:lnTo>
                  <a:lnTo>
                    <a:pt x="481" y="315"/>
                  </a:lnTo>
                  <a:lnTo>
                    <a:pt x="480" y="318"/>
                  </a:lnTo>
                  <a:lnTo>
                    <a:pt x="480" y="318"/>
                  </a:lnTo>
                  <a:lnTo>
                    <a:pt x="478" y="321"/>
                  </a:lnTo>
                  <a:lnTo>
                    <a:pt x="477" y="323"/>
                  </a:lnTo>
                  <a:lnTo>
                    <a:pt x="477" y="325"/>
                  </a:lnTo>
                  <a:lnTo>
                    <a:pt x="477" y="325"/>
                  </a:lnTo>
                  <a:lnTo>
                    <a:pt x="477" y="328"/>
                  </a:lnTo>
                  <a:lnTo>
                    <a:pt x="478" y="328"/>
                  </a:lnTo>
                  <a:lnTo>
                    <a:pt x="479" y="328"/>
                  </a:lnTo>
                  <a:lnTo>
                    <a:pt x="479" y="328"/>
                  </a:lnTo>
                  <a:lnTo>
                    <a:pt x="485" y="326"/>
                  </a:lnTo>
                  <a:lnTo>
                    <a:pt x="490" y="324"/>
                  </a:lnTo>
                  <a:lnTo>
                    <a:pt x="490" y="324"/>
                  </a:lnTo>
                  <a:lnTo>
                    <a:pt x="496" y="320"/>
                  </a:lnTo>
                  <a:lnTo>
                    <a:pt x="502" y="315"/>
                  </a:lnTo>
                  <a:lnTo>
                    <a:pt x="506" y="310"/>
                  </a:lnTo>
                  <a:lnTo>
                    <a:pt x="510" y="304"/>
                  </a:lnTo>
                  <a:lnTo>
                    <a:pt x="510" y="304"/>
                  </a:lnTo>
                  <a:lnTo>
                    <a:pt x="512" y="299"/>
                  </a:lnTo>
                  <a:lnTo>
                    <a:pt x="513" y="294"/>
                  </a:lnTo>
                  <a:lnTo>
                    <a:pt x="513" y="294"/>
                  </a:lnTo>
                  <a:lnTo>
                    <a:pt x="515" y="291"/>
                  </a:lnTo>
                  <a:lnTo>
                    <a:pt x="515" y="291"/>
                  </a:lnTo>
                  <a:lnTo>
                    <a:pt x="516" y="299"/>
                  </a:lnTo>
                  <a:lnTo>
                    <a:pt x="516" y="306"/>
                  </a:lnTo>
                  <a:lnTo>
                    <a:pt x="516" y="313"/>
                  </a:lnTo>
                  <a:lnTo>
                    <a:pt x="514" y="321"/>
                  </a:lnTo>
                  <a:lnTo>
                    <a:pt x="514" y="321"/>
                  </a:lnTo>
                  <a:lnTo>
                    <a:pt x="511" y="327"/>
                  </a:lnTo>
                  <a:lnTo>
                    <a:pt x="509" y="330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3" y="335"/>
                  </a:lnTo>
                  <a:lnTo>
                    <a:pt x="503" y="336"/>
                  </a:lnTo>
                  <a:lnTo>
                    <a:pt x="503" y="336"/>
                  </a:lnTo>
                  <a:lnTo>
                    <a:pt x="504" y="337"/>
                  </a:lnTo>
                  <a:lnTo>
                    <a:pt x="505" y="338"/>
                  </a:lnTo>
                  <a:lnTo>
                    <a:pt x="505" y="338"/>
                  </a:lnTo>
                  <a:lnTo>
                    <a:pt x="509" y="339"/>
                  </a:lnTo>
                  <a:lnTo>
                    <a:pt x="513" y="339"/>
                  </a:lnTo>
                  <a:lnTo>
                    <a:pt x="521" y="337"/>
                  </a:lnTo>
                  <a:lnTo>
                    <a:pt x="521" y="337"/>
                  </a:lnTo>
                  <a:lnTo>
                    <a:pt x="526" y="336"/>
                  </a:lnTo>
                  <a:lnTo>
                    <a:pt x="531" y="334"/>
                  </a:lnTo>
                  <a:lnTo>
                    <a:pt x="531" y="334"/>
                  </a:lnTo>
                  <a:lnTo>
                    <a:pt x="542" y="328"/>
                  </a:lnTo>
                  <a:lnTo>
                    <a:pt x="542" y="328"/>
                  </a:lnTo>
                  <a:lnTo>
                    <a:pt x="550" y="322"/>
                  </a:lnTo>
                  <a:lnTo>
                    <a:pt x="554" y="318"/>
                  </a:lnTo>
                  <a:lnTo>
                    <a:pt x="557" y="314"/>
                  </a:lnTo>
                  <a:lnTo>
                    <a:pt x="557" y="314"/>
                  </a:lnTo>
                  <a:lnTo>
                    <a:pt x="561" y="307"/>
                  </a:lnTo>
                  <a:lnTo>
                    <a:pt x="564" y="299"/>
                  </a:lnTo>
                  <a:lnTo>
                    <a:pt x="564" y="299"/>
                  </a:lnTo>
                  <a:lnTo>
                    <a:pt x="567" y="284"/>
                  </a:lnTo>
                  <a:lnTo>
                    <a:pt x="567" y="284"/>
                  </a:lnTo>
                  <a:lnTo>
                    <a:pt x="567" y="280"/>
                  </a:lnTo>
                  <a:lnTo>
                    <a:pt x="567" y="280"/>
                  </a:lnTo>
                  <a:lnTo>
                    <a:pt x="567" y="278"/>
                  </a:lnTo>
                  <a:lnTo>
                    <a:pt x="567" y="278"/>
                  </a:lnTo>
                  <a:lnTo>
                    <a:pt x="568" y="278"/>
                  </a:lnTo>
                  <a:lnTo>
                    <a:pt x="568" y="278"/>
                  </a:lnTo>
                  <a:lnTo>
                    <a:pt x="569" y="286"/>
                  </a:lnTo>
                  <a:lnTo>
                    <a:pt x="569" y="286"/>
                  </a:lnTo>
                  <a:lnTo>
                    <a:pt x="570" y="288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2" y="289"/>
                  </a:lnTo>
                  <a:lnTo>
                    <a:pt x="574" y="288"/>
                  </a:lnTo>
                  <a:lnTo>
                    <a:pt x="574" y="288"/>
                  </a:lnTo>
                  <a:lnTo>
                    <a:pt x="577" y="282"/>
                  </a:lnTo>
                  <a:lnTo>
                    <a:pt x="580" y="276"/>
                  </a:lnTo>
                  <a:lnTo>
                    <a:pt x="580" y="276"/>
                  </a:lnTo>
                  <a:lnTo>
                    <a:pt x="582" y="265"/>
                  </a:lnTo>
                  <a:lnTo>
                    <a:pt x="582" y="265"/>
                  </a:lnTo>
                  <a:lnTo>
                    <a:pt x="584" y="266"/>
                  </a:lnTo>
                  <a:lnTo>
                    <a:pt x="584" y="268"/>
                  </a:lnTo>
                  <a:lnTo>
                    <a:pt x="585" y="272"/>
                  </a:lnTo>
                  <a:lnTo>
                    <a:pt x="585" y="272"/>
                  </a:lnTo>
                  <a:lnTo>
                    <a:pt x="587" y="281"/>
                  </a:lnTo>
                  <a:lnTo>
                    <a:pt x="587" y="281"/>
                  </a:lnTo>
                  <a:lnTo>
                    <a:pt x="587" y="283"/>
                  </a:lnTo>
                  <a:lnTo>
                    <a:pt x="588" y="283"/>
                  </a:lnTo>
                  <a:lnTo>
                    <a:pt x="590" y="282"/>
                  </a:lnTo>
                  <a:lnTo>
                    <a:pt x="590" y="282"/>
                  </a:lnTo>
                  <a:lnTo>
                    <a:pt x="600" y="274"/>
                  </a:lnTo>
                  <a:lnTo>
                    <a:pt x="600" y="274"/>
                  </a:lnTo>
                  <a:lnTo>
                    <a:pt x="600" y="273"/>
                  </a:lnTo>
                  <a:lnTo>
                    <a:pt x="600" y="273"/>
                  </a:lnTo>
                  <a:lnTo>
                    <a:pt x="603" y="277"/>
                  </a:lnTo>
                  <a:lnTo>
                    <a:pt x="603" y="277"/>
                  </a:lnTo>
                  <a:lnTo>
                    <a:pt x="612" y="288"/>
                  </a:lnTo>
                  <a:lnTo>
                    <a:pt x="612" y="288"/>
                  </a:lnTo>
                  <a:lnTo>
                    <a:pt x="618" y="295"/>
                  </a:lnTo>
                  <a:lnTo>
                    <a:pt x="624" y="303"/>
                  </a:lnTo>
                  <a:lnTo>
                    <a:pt x="624" y="303"/>
                  </a:lnTo>
                  <a:lnTo>
                    <a:pt x="625" y="308"/>
                  </a:lnTo>
                  <a:lnTo>
                    <a:pt x="626" y="312"/>
                  </a:lnTo>
                  <a:lnTo>
                    <a:pt x="626" y="312"/>
                  </a:lnTo>
                  <a:lnTo>
                    <a:pt x="627" y="323"/>
                  </a:lnTo>
                  <a:lnTo>
                    <a:pt x="628" y="328"/>
                  </a:lnTo>
                  <a:lnTo>
                    <a:pt x="630" y="333"/>
                  </a:lnTo>
                  <a:lnTo>
                    <a:pt x="630" y="333"/>
                  </a:lnTo>
                  <a:lnTo>
                    <a:pt x="632" y="338"/>
                  </a:lnTo>
                  <a:lnTo>
                    <a:pt x="634" y="343"/>
                  </a:lnTo>
                  <a:lnTo>
                    <a:pt x="634" y="343"/>
                  </a:lnTo>
                  <a:lnTo>
                    <a:pt x="638" y="352"/>
                  </a:lnTo>
                  <a:lnTo>
                    <a:pt x="638" y="352"/>
                  </a:lnTo>
                  <a:lnTo>
                    <a:pt x="643" y="360"/>
                  </a:lnTo>
                  <a:lnTo>
                    <a:pt x="643" y="360"/>
                  </a:lnTo>
                  <a:lnTo>
                    <a:pt x="645" y="368"/>
                  </a:lnTo>
                  <a:lnTo>
                    <a:pt x="647" y="375"/>
                  </a:lnTo>
                  <a:lnTo>
                    <a:pt x="647" y="375"/>
                  </a:lnTo>
                  <a:lnTo>
                    <a:pt x="647" y="385"/>
                  </a:lnTo>
                  <a:lnTo>
                    <a:pt x="647" y="385"/>
                  </a:lnTo>
                  <a:lnTo>
                    <a:pt x="647" y="390"/>
                  </a:lnTo>
                  <a:lnTo>
                    <a:pt x="646" y="394"/>
                  </a:lnTo>
                  <a:lnTo>
                    <a:pt x="646" y="394"/>
                  </a:lnTo>
                  <a:close/>
                  <a:moveTo>
                    <a:pt x="373" y="398"/>
                  </a:moveTo>
                  <a:lnTo>
                    <a:pt x="373" y="398"/>
                  </a:lnTo>
                  <a:lnTo>
                    <a:pt x="372" y="400"/>
                  </a:lnTo>
                  <a:lnTo>
                    <a:pt x="371" y="401"/>
                  </a:lnTo>
                  <a:lnTo>
                    <a:pt x="371" y="401"/>
                  </a:lnTo>
                  <a:lnTo>
                    <a:pt x="369" y="399"/>
                  </a:lnTo>
                  <a:lnTo>
                    <a:pt x="369" y="399"/>
                  </a:lnTo>
                  <a:lnTo>
                    <a:pt x="368" y="395"/>
                  </a:lnTo>
                  <a:lnTo>
                    <a:pt x="368" y="393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88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9" y="375"/>
                  </a:lnTo>
                  <a:lnTo>
                    <a:pt x="369" y="375"/>
                  </a:lnTo>
                  <a:lnTo>
                    <a:pt x="370" y="364"/>
                  </a:lnTo>
                  <a:lnTo>
                    <a:pt x="370" y="364"/>
                  </a:lnTo>
                  <a:lnTo>
                    <a:pt x="371" y="356"/>
                  </a:lnTo>
                  <a:lnTo>
                    <a:pt x="373" y="348"/>
                  </a:lnTo>
                  <a:lnTo>
                    <a:pt x="373" y="348"/>
                  </a:lnTo>
                  <a:lnTo>
                    <a:pt x="381" y="323"/>
                  </a:lnTo>
                  <a:lnTo>
                    <a:pt x="381" y="323"/>
                  </a:lnTo>
                  <a:lnTo>
                    <a:pt x="384" y="315"/>
                  </a:lnTo>
                  <a:lnTo>
                    <a:pt x="388" y="308"/>
                  </a:lnTo>
                  <a:lnTo>
                    <a:pt x="388" y="308"/>
                  </a:lnTo>
                  <a:lnTo>
                    <a:pt x="393" y="299"/>
                  </a:lnTo>
                  <a:lnTo>
                    <a:pt x="398" y="290"/>
                  </a:lnTo>
                  <a:lnTo>
                    <a:pt x="398" y="290"/>
                  </a:lnTo>
                  <a:lnTo>
                    <a:pt x="407" y="279"/>
                  </a:lnTo>
                  <a:lnTo>
                    <a:pt x="416" y="269"/>
                  </a:lnTo>
                  <a:lnTo>
                    <a:pt x="416" y="269"/>
                  </a:lnTo>
                  <a:lnTo>
                    <a:pt x="423" y="263"/>
                  </a:lnTo>
                  <a:lnTo>
                    <a:pt x="431" y="258"/>
                  </a:lnTo>
                  <a:lnTo>
                    <a:pt x="431" y="258"/>
                  </a:lnTo>
                  <a:lnTo>
                    <a:pt x="441" y="251"/>
                  </a:lnTo>
                  <a:lnTo>
                    <a:pt x="451" y="244"/>
                  </a:lnTo>
                  <a:lnTo>
                    <a:pt x="451" y="244"/>
                  </a:lnTo>
                  <a:lnTo>
                    <a:pt x="459" y="240"/>
                  </a:lnTo>
                  <a:lnTo>
                    <a:pt x="467" y="237"/>
                  </a:lnTo>
                  <a:lnTo>
                    <a:pt x="467" y="237"/>
                  </a:lnTo>
                  <a:lnTo>
                    <a:pt x="478" y="232"/>
                  </a:lnTo>
                  <a:lnTo>
                    <a:pt x="478" y="232"/>
                  </a:lnTo>
                  <a:lnTo>
                    <a:pt x="487" y="230"/>
                  </a:lnTo>
                  <a:lnTo>
                    <a:pt x="487" y="230"/>
                  </a:lnTo>
                  <a:lnTo>
                    <a:pt x="495" y="227"/>
                  </a:lnTo>
                  <a:lnTo>
                    <a:pt x="495" y="227"/>
                  </a:lnTo>
                  <a:lnTo>
                    <a:pt x="499" y="227"/>
                  </a:lnTo>
                  <a:lnTo>
                    <a:pt x="499" y="227"/>
                  </a:lnTo>
                  <a:lnTo>
                    <a:pt x="516" y="225"/>
                  </a:lnTo>
                  <a:lnTo>
                    <a:pt x="516" y="225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43" y="226"/>
                  </a:lnTo>
                  <a:lnTo>
                    <a:pt x="543" y="226"/>
                  </a:lnTo>
                  <a:lnTo>
                    <a:pt x="549" y="227"/>
                  </a:lnTo>
                  <a:lnTo>
                    <a:pt x="549" y="227"/>
                  </a:lnTo>
                  <a:lnTo>
                    <a:pt x="554" y="228"/>
                  </a:lnTo>
                  <a:lnTo>
                    <a:pt x="554" y="228"/>
                  </a:lnTo>
                  <a:lnTo>
                    <a:pt x="565" y="231"/>
                  </a:lnTo>
                  <a:lnTo>
                    <a:pt x="565" y="231"/>
                  </a:lnTo>
                  <a:lnTo>
                    <a:pt x="584" y="238"/>
                  </a:lnTo>
                  <a:lnTo>
                    <a:pt x="584" y="238"/>
                  </a:lnTo>
                  <a:lnTo>
                    <a:pt x="594" y="243"/>
                  </a:lnTo>
                  <a:lnTo>
                    <a:pt x="604" y="249"/>
                  </a:lnTo>
                  <a:lnTo>
                    <a:pt x="604" y="249"/>
                  </a:lnTo>
                  <a:lnTo>
                    <a:pt x="610" y="255"/>
                  </a:lnTo>
                  <a:lnTo>
                    <a:pt x="610" y="255"/>
                  </a:lnTo>
                  <a:lnTo>
                    <a:pt x="616" y="261"/>
                  </a:lnTo>
                  <a:lnTo>
                    <a:pt x="621" y="268"/>
                  </a:lnTo>
                  <a:lnTo>
                    <a:pt x="621" y="268"/>
                  </a:lnTo>
                  <a:lnTo>
                    <a:pt x="624" y="273"/>
                  </a:lnTo>
                  <a:lnTo>
                    <a:pt x="626" y="278"/>
                  </a:lnTo>
                  <a:lnTo>
                    <a:pt x="629" y="288"/>
                  </a:lnTo>
                  <a:lnTo>
                    <a:pt x="629" y="288"/>
                  </a:lnTo>
                  <a:lnTo>
                    <a:pt x="634" y="303"/>
                  </a:lnTo>
                  <a:lnTo>
                    <a:pt x="634" y="303"/>
                  </a:lnTo>
                  <a:lnTo>
                    <a:pt x="635" y="310"/>
                  </a:lnTo>
                  <a:lnTo>
                    <a:pt x="635" y="314"/>
                  </a:lnTo>
                  <a:lnTo>
                    <a:pt x="634" y="318"/>
                  </a:lnTo>
                  <a:lnTo>
                    <a:pt x="634" y="318"/>
                  </a:lnTo>
                  <a:lnTo>
                    <a:pt x="632" y="311"/>
                  </a:lnTo>
                  <a:lnTo>
                    <a:pt x="632" y="311"/>
                  </a:lnTo>
                  <a:lnTo>
                    <a:pt x="630" y="303"/>
                  </a:lnTo>
                  <a:lnTo>
                    <a:pt x="630" y="303"/>
                  </a:lnTo>
                  <a:lnTo>
                    <a:pt x="627" y="293"/>
                  </a:lnTo>
                  <a:lnTo>
                    <a:pt x="623" y="282"/>
                  </a:lnTo>
                  <a:lnTo>
                    <a:pt x="623" y="282"/>
                  </a:lnTo>
                  <a:lnTo>
                    <a:pt x="619" y="276"/>
                  </a:lnTo>
                  <a:lnTo>
                    <a:pt x="614" y="270"/>
                  </a:lnTo>
                  <a:lnTo>
                    <a:pt x="614" y="270"/>
                  </a:lnTo>
                  <a:lnTo>
                    <a:pt x="610" y="266"/>
                  </a:lnTo>
                  <a:lnTo>
                    <a:pt x="606" y="262"/>
                  </a:lnTo>
                  <a:lnTo>
                    <a:pt x="596" y="254"/>
                  </a:lnTo>
                  <a:lnTo>
                    <a:pt x="596" y="254"/>
                  </a:lnTo>
                  <a:lnTo>
                    <a:pt x="593" y="252"/>
                  </a:lnTo>
                  <a:lnTo>
                    <a:pt x="590" y="250"/>
                  </a:lnTo>
                  <a:lnTo>
                    <a:pt x="590" y="250"/>
                  </a:lnTo>
                  <a:lnTo>
                    <a:pt x="571" y="241"/>
                  </a:lnTo>
                  <a:lnTo>
                    <a:pt x="571" y="241"/>
                  </a:lnTo>
                  <a:lnTo>
                    <a:pt x="562" y="237"/>
                  </a:lnTo>
                  <a:lnTo>
                    <a:pt x="553" y="234"/>
                  </a:lnTo>
                  <a:lnTo>
                    <a:pt x="553" y="234"/>
                  </a:lnTo>
                  <a:lnTo>
                    <a:pt x="545" y="232"/>
                  </a:lnTo>
                  <a:lnTo>
                    <a:pt x="537" y="231"/>
                  </a:lnTo>
                  <a:lnTo>
                    <a:pt x="537" y="231"/>
                  </a:lnTo>
                  <a:lnTo>
                    <a:pt x="527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08" y="231"/>
                  </a:lnTo>
                  <a:lnTo>
                    <a:pt x="499" y="232"/>
                  </a:lnTo>
                  <a:lnTo>
                    <a:pt x="499" y="232"/>
                  </a:lnTo>
                  <a:lnTo>
                    <a:pt x="490" y="233"/>
                  </a:lnTo>
                  <a:lnTo>
                    <a:pt x="490" y="233"/>
                  </a:lnTo>
                  <a:lnTo>
                    <a:pt x="485" y="235"/>
                  </a:lnTo>
                  <a:lnTo>
                    <a:pt x="485" y="235"/>
                  </a:lnTo>
                  <a:lnTo>
                    <a:pt x="474" y="238"/>
                  </a:lnTo>
                  <a:lnTo>
                    <a:pt x="464" y="243"/>
                  </a:lnTo>
                  <a:lnTo>
                    <a:pt x="464" y="243"/>
                  </a:lnTo>
                  <a:lnTo>
                    <a:pt x="453" y="249"/>
                  </a:lnTo>
                  <a:lnTo>
                    <a:pt x="443" y="255"/>
                  </a:lnTo>
                  <a:lnTo>
                    <a:pt x="443" y="255"/>
                  </a:lnTo>
                  <a:lnTo>
                    <a:pt x="440" y="258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0" y="266"/>
                  </a:lnTo>
                  <a:lnTo>
                    <a:pt x="424" y="272"/>
                  </a:lnTo>
                  <a:lnTo>
                    <a:pt x="424" y="272"/>
                  </a:lnTo>
                  <a:lnTo>
                    <a:pt x="417" y="279"/>
                  </a:lnTo>
                  <a:lnTo>
                    <a:pt x="411" y="287"/>
                  </a:lnTo>
                  <a:lnTo>
                    <a:pt x="411" y="287"/>
                  </a:lnTo>
                  <a:lnTo>
                    <a:pt x="408" y="291"/>
                  </a:lnTo>
                  <a:lnTo>
                    <a:pt x="405" y="296"/>
                  </a:lnTo>
                  <a:lnTo>
                    <a:pt x="405" y="296"/>
                  </a:lnTo>
                  <a:lnTo>
                    <a:pt x="397" y="309"/>
                  </a:lnTo>
                  <a:lnTo>
                    <a:pt x="397" y="309"/>
                  </a:lnTo>
                  <a:lnTo>
                    <a:pt x="394" y="314"/>
                  </a:lnTo>
                  <a:lnTo>
                    <a:pt x="394" y="314"/>
                  </a:lnTo>
                  <a:lnTo>
                    <a:pt x="388" y="326"/>
                  </a:lnTo>
                  <a:lnTo>
                    <a:pt x="388" y="326"/>
                  </a:lnTo>
                  <a:lnTo>
                    <a:pt x="380" y="345"/>
                  </a:lnTo>
                  <a:lnTo>
                    <a:pt x="380" y="345"/>
                  </a:lnTo>
                  <a:lnTo>
                    <a:pt x="377" y="355"/>
                  </a:lnTo>
                  <a:lnTo>
                    <a:pt x="377" y="355"/>
                  </a:lnTo>
                  <a:lnTo>
                    <a:pt x="375" y="367"/>
                  </a:lnTo>
                  <a:lnTo>
                    <a:pt x="375" y="367"/>
                  </a:lnTo>
                  <a:lnTo>
                    <a:pt x="373" y="381"/>
                  </a:lnTo>
                  <a:lnTo>
                    <a:pt x="373" y="381"/>
                  </a:lnTo>
                  <a:lnTo>
                    <a:pt x="372" y="394"/>
                  </a:lnTo>
                  <a:lnTo>
                    <a:pt x="372" y="394"/>
                  </a:lnTo>
                  <a:lnTo>
                    <a:pt x="373" y="398"/>
                  </a:lnTo>
                  <a:lnTo>
                    <a:pt x="373" y="398"/>
                  </a:lnTo>
                  <a:close/>
                  <a:moveTo>
                    <a:pt x="274" y="282"/>
                  </a:moveTo>
                  <a:lnTo>
                    <a:pt x="274" y="282"/>
                  </a:lnTo>
                  <a:lnTo>
                    <a:pt x="267" y="268"/>
                  </a:lnTo>
                  <a:lnTo>
                    <a:pt x="262" y="255"/>
                  </a:lnTo>
                  <a:lnTo>
                    <a:pt x="262" y="255"/>
                  </a:lnTo>
                  <a:lnTo>
                    <a:pt x="261" y="250"/>
                  </a:lnTo>
                  <a:lnTo>
                    <a:pt x="260" y="245"/>
                  </a:lnTo>
                  <a:lnTo>
                    <a:pt x="259" y="235"/>
                  </a:lnTo>
                  <a:lnTo>
                    <a:pt x="259" y="235"/>
                  </a:lnTo>
                  <a:lnTo>
                    <a:pt x="258" y="231"/>
                  </a:lnTo>
                  <a:lnTo>
                    <a:pt x="258" y="231"/>
                  </a:lnTo>
                  <a:lnTo>
                    <a:pt x="258" y="224"/>
                  </a:lnTo>
                  <a:lnTo>
                    <a:pt x="259" y="217"/>
                  </a:lnTo>
                  <a:lnTo>
                    <a:pt x="261" y="210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69" y="192"/>
                  </a:lnTo>
                  <a:lnTo>
                    <a:pt x="272" y="186"/>
                  </a:lnTo>
                  <a:lnTo>
                    <a:pt x="276" y="181"/>
                  </a:lnTo>
                  <a:lnTo>
                    <a:pt x="276" y="181"/>
                  </a:lnTo>
                  <a:lnTo>
                    <a:pt x="291" y="167"/>
                  </a:lnTo>
                  <a:lnTo>
                    <a:pt x="291" y="167"/>
                  </a:lnTo>
                  <a:lnTo>
                    <a:pt x="296" y="163"/>
                  </a:lnTo>
                  <a:lnTo>
                    <a:pt x="301" y="160"/>
                  </a:lnTo>
                  <a:lnTo>
                    <a:pt x="301" y="160"/>
                  </a:lnTo>
                  <a:lnTo>
                    <a:pt x="304" y="158"/>
                  </a:lnTo>
                  <a:lnTo>
                    <a:pt x="305" y="156"/>
                  </a:lnTo>
                  <a:lnTo>
                    <a:pt x="305" y="154"/>
                  </a:lnTo>
                  <a:lnTo>
                    <a:pt x="305" y="15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5" y="136"/>
                  </a:lnTo>
                  <a:lnTo>
                    <a:pt x="307" y="128"/>
                  </a:lnTo>
                  <a:lnTo>
                    <a:pt x="307" y="128"/>
                  </a:lnTo>
                  <a:lnTo>
                    <a:pt x="308" y="120"/>
                  </a:lnTo>
                  <a:lnTo>
                    <a:pt x="308" y="120"/>
                  </a:lnTo>
                  <a:lnTo>
                    <a:pt x="311" y="110"/>
                  </a:lnTo>
                  <a:lnTo>
                    <a:pt x="311" y="110"/>
                  </a:lnTo>
                  <a:lnTo>
                    <a:pt x="316" y="93"/>
                  </a:lnTo>
                  <a:lnTo>
                    <a:pt x="316" y="93"/>
                  </a:lnTo>
                  <a:lnTo>
                    <a:pt x="319" y="85"/>
                  </a:lnTo>
                  <a:lnTo>
                    <a:pt x="323" y="77"/>
                  </a:lnTo>
                  <a:lnTo>
                    <a:pt x="327" y="70"/>
                  </a:lnTo>
                  <a:lnTo>
                    <a:pt x="332" y="64"/>
                  </a:lnTo>
                  <a:lnTo>
                    <a:pt x="332" y="64"/>
                  </a:lnTo>
                  <a:lnTo>
                    <a:pt x="338" y="57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53" y="42"/>
                  </a:lnTo>
                  <a:lnTo>
                    <a:pt x="364" y="35"/>
                  </a:lnTo>
                  <a:lnTo>
                    <a:pt x="364" y="35"/>
                  </a:lnTo>
                  <a:lnTo>
                    <a:pt x="372" y="31"/>
                  </a:lnTo>
                  <a:lnTo>
                    <a:pt x="372" y="31"/>
                  </a:lnTo>
                  <a:lnTo>
                    <a:pt x="383" y="25"/>
                  </a:lnTo>
                  <a:lnTo>
                    <a:pt x="395" y="20"/>
                  </a:lnTo>
                  <a:lnTo>
                    <a:pt x="395" y="20"/>
                  </a:lnTo>
                  <a:lnTo>
                    <a:pt x="402" y="19"/>
                  </a:lnTo>
                  <a:lnTo>
                    <a:pt x="410" y="17"/>
                  </a:lnTo>
                  <a:lnTo>
                    <a:pt x="410" y="17"/>
                  </a:lnTo>
                  <a:lnTo>
                    <a:pt x="416" y="16"/>
                  </a:lnTo>
                  <a:lnTo>
                    <a:pt x="423" y="15"/>
                  </a:lnTo>
                  <a:lnTo>
                    <a:pt x="423" y="15"/>
                  </a:lnTo>
                  <a:lnTo>
                    <a:pt x="430" y="15"/>
                  </a:lnTo>
                  <a:lnTo>
                    <a:pt x="437" y="16"/>
                  </a:lnTo>
                  <a:lnTo>
                    <a:pt x="451" y="19"/>
                  </a:lnTo>
                  <a:lnTo>
                    <a:pt x="451" y="19"/>
                  </a:lnTo>
                  <a:lnTo>
                    <a:pt x="456" y="20"/>
                  </a:lnTo>
                  <a:lnTo>
                    <a:pt x="460" y="22"/>
                  </a:lnTo>
                  <a:lnTo>
                    <a:pt x="468" y="26"/>
                  </a:lnTo>
                  <a:lnTo>
                    <a:pt x="468" y="26"/>
                  </a:lnTo>
                  <a:lnTo>
                    <a:pt x="489" y="37"/>
                  </a:lnTo>
                  <a:lnTo>
                    <a:pt x="489" y="37"/>
                  </a:lnTo>
                  <a:lnTo>
                    <a:pt x="495" y="42"/>
                  </a:lnTo>
                  <a:lnTo>
                    <a:pt x="502" y="47"/>
                  </a:lnTo>
                  <a:lnTo>
                    <a:pt x="502" y="47"/>
                  </a:lnTo>
                  <a:lnTo>
                    <a:pt x="512" y="57"/>
                  </a:lnTo>
                  <a:lnTo>
                    <a:pt x="517" y="61"/>
                  </a:lnTo>
                  <a:lnTo>
                    <a:pt x="522" y="67"/>
                  </a:lnTo>
                  <a:lnTo>
                    <a:pt x="522" y="67"/>
                  </a:lnTo>
                  <a:lnTo>
                    <a:pt x="525" y="69"/>
                  </a:lnTo>
                  <a:lnTo>
                    <a:pt x="528" y="70"/>
                  </a:lnTo>
                  <a:lnTo>
                    <a:pt x="531" y="71"/>
                  </a:lnTo>
                  <a:lnTo>
                    <a:pt x="534" y="70"/>
                  </a:lnTo>
                  <a:lnTo>
                    <a:pt x="534" y="70"/>
                  </a:lnTo>
                  <a:lnTo>
                    <a:pt x="539" y="69"/>
                  </a:lnTo>
                  <a:lnTo>
                    <a:pt x="544" y="69"/>
                  </a:lnTo>
                  <a:lnTo>
                    <a:pt x="544" y="69"/>
                  </a:lnTo>
                  <a:lnTo>
                    <a:pt x="556" y="68"/>
                  </a:lnTo>
                  <a:lnTo>
                    <a:pt x="556" y="68"/>
                  </a:lnTo>
                  <a:lnTo>
                    <a:pt x="564" y="69"/>
                  </a:lnTo>
                  <a:lnTo>
                    <a:pt x="572" y="71"/>
                  </a:lnTo>
                  <a:lnTo>
                    <a:pt x="572" y="71"/>
                  </a:lnTo>
                  <a:lnTo>
                    <a:pt x="583" y="76"/>
                  </a:lnTo>
                  <a:lnTo>
                    <a:pt x="593" y="83"/>
                  </a:lnTo>
                  <a:lnTo>
                    <a:pt x="593" y="83"/>
                  </a:lnTo>
                  <a:lnTo>
                    <a:pt x="599" y="88"/>
                  </a:lnTo>
                  <a:lnTo>
                    <a:pt x="605" y="94"/>
                  </a:lnTo>
                  <a:lnTo>
                    <a:pt x="605" y="94"/>
                  </a:lnTo>
                  <a:lnTo>
                    <a:pt x="608" y="99"/>
                  </a:lnTo>
                  <a:lnTo>
                    <a:pt x="612" y="104"/>
                  </a:lnTo>
                  <a:lnTo>
                    <a:pt x="617" y="116"/>
                  </a:lnTo>
                  <a:lnTo>
                    <a:pt x="617" y="116"/>
                  </a:lnTo>
                  <a:lnTo>
                    <a:pt x="623" y="134"/>
                  </a:lnTo>
                  <a:lnTo>
                    <a:pt x="623" y="134"/>
                  </a:lnTo>
                  <a:lnTo>
                    <a:pt x="625" y="139"/>
                  </a:lnTo>
                  <a:lnTo>
                    <a:pt x="628" y="143"/>
                  </a:lnTo>
                  <a:lnTo>
                    <a:pt x="628" y="143"/>
                  </a:lnTo>
                  <a:lnTo>
                    <a:pt x="638" y="154"/>
                  </a:lnTo>
                  <a:lnTo>
                    <a:pt x="643" y="160"/>
                  </a:lnTo>
                  <a:lnTo>
                    <a:pt x="647" y="167"/>
                  </a:lnTo>
                  <a:lnTo>
                    <a:pt x="647" y="167"/>
                  </a:lnTo>
                  <a:lnTo>
                    <a:pt x="652" y="178"/>
                  </a:lnTo>
                  <a:lnTo>
                    <a:pt x="656" y="188"/>
                  </a:lnTo>
                  <a:lnTo>
                    <a:pt x="656" y="188"/>
                  </a:lnTo>
                  <a:lnTo>
                    <a:pt x="657" y="198"/>
                  </a:lnTo>
                  <a:lnTo>
                    <a:pt x="659" y="208"/>
                  </a:lnTo>
                  <a:lnTo>
                    <a:pt x="659" y="208"/>
                  </a:lnTo>
                  <a:lnTo>
                    <a:pt x="660" y="219"/>
                  </a:lnTo>
                  <a:lnTo>
                    <a:pt x="660" y="230"/>
                  </a:lnTo>
                  <a:lnTo>
                    <a:pt x="660" y="230"/>
                  </a:lnTo>
                  <a:lnTo>
                    <a:pt x="660" y="235"/>
                  </a:lnTo>
                  <a:lnTo>
                    <a:pt x="659" y="240"/>
                  </a:lnTo>
                  <a:lnTo>
                    <a:pt x="659" y="240"/>
                  </a:lnTo>
                  <a:lnTo>
                    <a:pt x="659" y="242"/>
                  </a:lnTo>
                  <a:lnTo>
                    <a:pt x="659" y="242"/>
                  </a:lnTo>
                  <a:lnTo>
                    <a:pt x="659" y="248"/>
                  </a:lnTo>
                  <a:lnTo>
                    <a:pt x="658" y="254"/>
                  </a:lnTo>
                  <a:lnTo>
                    <a:pt x="655" y="266"/>
                  </a:lnTo>
                  <a:lnTo>
                    <a:pt x="655" y="266"/>
                  </a:lnTo>
                  <a:lnTo>
                    <a:pt x="654" y="274"/>
                  </a:lnTo>
                  <a:lnTo>
                    <a:pt x="654" y="274"/>
                  </a:lnTo>
                  <a:lnTo>
                    <a:pt x="651" y="282"/>
                  </a:lnTo>
                  <a:lnTo>
                    <a:pt x="651" y="282"/>
                  </a:lnTo>
                  <a:lnTo>
                    <a:pt x="648" y="293"/>
                  </a:lnTo>
                  <a:lnTo>
                    <a:pt x="648" y="293"/>
                  </a:lnTo>
                  <a:lnTo>
                    <a:pt x="647" y="294"/>
                  </a:lnTo>
                  <a:lnTo>
                    <a:pt x="647" y="294"/>
                  </a:lnTo>
                  <a:lnTo>
                    <a:pt x="639" y="297"/>
                  </a:lnTo>
                  <a:lnTo>
                    <a:pt x="639" y="297"/>
                  </a:lnTo>
                  <a:lnTo>
                    <a:pt x="633" y="281"/>
                  </a:lnTo>
                  <a:lnTo>
                    <a:pt x="633" y="281"/>
                  </a:lnTo>
                  <a:lnTo>
                    <a:pt x="632" y="277"/>
                  </a:lnTo>
                  <a:lnTo>
                    <a:pt x="633" y="274"/>
                  </a:lnTo>
                  <a:lnTo>
                    <a:pt x="633" y="274"/>
                  </a:lnTo>
                  <a:lnTo>
                    <a:pt x="639" y="256"/>
                  </a:lnTo>
                  <a:lnTo>
                    <a:pt x="639" y="256"/>
                  </a:lnTo>
                  <a:lnTo>
                    <a:pt x="640" y="251"/>
                  </a:lnTo>
                  <a:lnTo>
                    <a:pt x="640" y="246"/>
                  </a:lnTo>
                  <a:lnTo>
                    <a:pt x="640" y="246"/>
                  </a:lnTo>
                  <a:lnTo>
                    <a:pt x="641" y="231"/>
                  </a:lnTo>
                  <a:lnTo>
                    <a:pt x="641" y="231"/>
                  </a:lnTo>
                  <a:lnTo>
                    <a:pt x="641" y="226"/>
                  </a:lnTo>
                  <a:lnTo>
                    <a:pt x="640" y="220"/>
                  </a:lnTo>
                  <a:lnTo>
                    <a:pt x="640" y="220"/>
                  </a:lnTo>
                  <a:lnTo>
                    <a:pt x="639" y="215"/>
                  </a:lnTo>
                  <a:lnTo>
                    <a:pt x="639" y="210"/>
                  </a:lnTo>
                  <a:lnTo>
                    <a:pt x="639" y="210"/>
                  </a:lnTo>
                  <a:lnTo>
                    <a:pt x="638" y="204"/>
                  </a:lnTo>
                  <a:lnTo>
                    <a:pt x="638" y="204"/>
                  </a:lnTo>
                  <a:lnTo>
                    <a:pt x="637" y="199"/>
                  </a:lnTo>
                  <a:lnTo>
                    <a:pt x="637" y="199"/>
                  </a:lnTo>
                  <a:lnTo>
                    <a:pt x="635" y="191"/>
                  </a:lnTo>
                  <a:lnTo>
                    <a:pt x="632" y="182"/>
                  </a:lnTo>
                  <a:lnTo>
                    <a:pt x="632" y="182"/>
                  </a:lnTo>
                  <a:lnTo>
                    <a:pt x="627" y="171"/>
                  </a:lnTo>
                  <a:lnTo>
                    <a:pt x="621" y="161"/>
                  </a:lnTo>
                  <a:lnTo>
                    <a:pt x="621" y="161"/>
                  </a:lnTo>
                  <a:lnTo>
                    <a:pt x="615" y="153"/>
                  </a:lnTo>
                  <a:lnTo>
                    <a:pt x="611" y="150"/>
                  </a:lnTo>
                  <a:lnTo>
                    <a:pt x="607" y="147"/>
                  </a:lnTo>
                  <a:lnTo>
                    <a:pt x="607" y="147"/>
                  </a:lnTo>
                  <a:lnTo>
                    <a:pt x="605" y="145"/>
                  </a:lnTo>
                  <a:lnTo>
                    <a:pt x="603" y="143"/>
                  </a:lnTo>
                  <a:lnTo>
                    <a:pt x="602" y="138"/>
                  </a:lnTo>
                  <a:lnTo>
                    <a:pt x="602" y="138"/>
                  </a:lnTo>
                  <a:lnTo>
                    <a:pt x="601" y="132"/>
                  </a:lnTo>
                  <a:lnTo>
                    <a:pt x="598" y="125"/>
                  </a:lnTo>
                  <a:lnTo>
                    <a:pt x="598" y="125"/>
                  </a:lnTo>
                  <a:lnTo>
                    <a:pt x="593" y="116"/>
                  </a:lnTo>
                  <a:lnTo>
                    <a:pt x="593" y="116"/>
                  </a:lnTo>
                  <a:lnTo>
                    <a:pt x="589" y="109"/>
                  </a:lnTo>
                  <a:lnTo>
                    <a:pt x="583" y="103"/>
                  </a:lnTo>
                  <a:lnTo>
                    <a:pt x="577" y="99"/>
                  </a:lnTo>
                  <a:lnTo>
                    <a:pt x="570" y="95"/>
                  </a:lnTo>
                  <a:lnTo>
                    <a:pt x="570" y="95"/>
                  </a:lnTo>
                  <a:lnTo>
                    <a:pt x="559" y="91"/>
                  </a:lnTo>
                  <a:lnTo>
                    <a:pt x="559" y="91"/>
                  </a:lnTo>
                  <a:lnTo>
                    <a:pt x="556" y="90"/>
                  </a:lnTo>
                  <a:lnTo>
                    <a:pt x="552" y="90"/>
                  </a:lnTo>
                  <a:lnTo>
                    <a:pt x="552" y="90"/>
                  </a:lnTo>
                  <a:lnTo>
                    <a:pt x="543" y="90"/>
                  </a:lnTo>
                  <a:lnTo>
                    <a:pt x="534" y="90"/>
                  </a:lnTo>
                  <a:lnTo>
                    <a:pt x="534" y="90"/>
                  </a:lnTo>
                  <a:lnTo>
                    <a:pt x="528" y="91"/>
                  </a:lnTo>
                  <a:lnTo>
                    <a:pt x="521" y="93"/>
                  </a:lnTo>
                  <a:lnTo>
                    <a:pt x="521" y="93"/>
                  </a:lnTo>
                  <a:lnTo>
                    <a:pt x="520" y="93"/>
                  </a:lnTo>
                  <a:lnTo>
                    <a:pt x="519" y="92"/>
                  </a:lnTo>
                  <a:lnTo>
                    <a:pt x="519" y="92"/>
                  </a:lnTo>
                  <a:lnTo>
                    <a:pt x="516" y="86"/>
                  </a:lnTo>
                  <a:lnTo>
                    <a:pt x="516" y="86"/>
                  </a:lnTo>
                  <a:lnTo>
                    <a:pt x="510" y="77"/>
                  </a:lnTo>
                  <a:lnTo>
                    <a:pt x="510" y="77"/>
                  </a:lnTo>
                  <a:lnTo>
                    <a:pt x="506" y="71"/>
                  </a:lnTo>
                  <a:lnTo>
                    <a:pt x="502" y="66"/>
                  </a:lnTo>
                  <a:lnTo>
                    <a:pt x="502" y="66"/>
                  </a:lnTo>
                  <a:lnTo>
                    <a:pt x="493" y="58"/>
                  </a:lnTo>
                  <a:lnTo>
                    <a:pt x="483" y="52"/>
                  </a:lnTo>
                  <a:lnTo>
                    <a:pt x="483" y="52"/>
                  </a:lnTo>
                  <a:lnTo>
                    <a:pt x="471" y="46"/>
                  </a:lnTo>
                  <a:lnTo>
                    <a:pt x="459" y="41"/>
                  </a:lnTo>
                  <a:lnTo>
                    <a:pt x="459" y="41"/>
                  </a:lnTo>
                  <a:lnTo>
                    <a:pt x="448" y="37"/>
                  </a:lnTo>
                  <a:lnTo>
                    <a:pt x="437" y="34"/>
                  </a:lnTo>
                  <a:lnTo>
                    <a:pt x="437" y="34"/>
                  </a:lnTo>
                  <a:lnTo>
                    <a:pt x="435" y="34"/>
                  </a:lnTo>
                  <a:lnTo>
                    <a:pt x="435" y="34"/>
                  </a:lnTo>
                  <a:lnTo>
                    <a:pt x="416" y="33"/>
                  </a:lnTo>
                  <a:lnTo>
                    <a:pt x="416" y="33"/>
                  </a:lnTo>
                  <a:lnTo>
                    <a:pt x="408" y="33"/>
                  </a:lnTo>
                  <a:lnTo>
                    <a:pt x="400" y="35"/>
                  </a:lnTo>
                  <a:lnTo>
                    <a:pt x="400" y="35"/>
                  </a:lnTo>
                  <a:lnTo>
                    <a:pt x="390" y="38"/>
                  </a:lnTo>
                  <a:lnTo>
                    <a:pt x="390" y="38"/>
                  </a:lnTo>
                  <a:lnTo>
                    <a:pt x="380" y="42"/>
                  </a:lnTo>
                  <a:lnTo>
                    <a:pt x="380" y="42"/>
                  </a:lnTo>
                  <a:lnTo>
                    <a:pt x="372" y="46"/>
                  </a:lnTo>
                  <a:lnTo>
                    <a:pt x="364" y="51"/>
                  </a:lnTo>
                  <a:lnTo>
                    <a:pt x="364" y="51"/>
                  </a:lnTo>
                  <a:lnTo>
                    <a:pt x="356" y="57"/>
                  </a:lnTo>
                  <a:lnTo>
                    <a:pt x="349" y="63"/>
                  </a:lnTo>
                  <a:lnTo>
                    <a:pt x="349" y="63"/>
                  </a:lnTo>
                  <a:lnTo>
                    <a:pt x="344" y="68"/>
                  </a:lnTo>
                  <a:lnTo>
                    <a:pt x="339" y="74"/>
                  </a:lnTo>
                  <a:lnTo>
                    <a:pt x="335" y="80"/>
                  </a:lnTo>
                  <a:lnTo>
                    <a:pt x="331" y="86"/>
                  </a:lnTo>
                  <a:lnTo>
                    <a:pt x="331" y="86"/>
                  </a:lnTo>
                  <a:lnTo>
                    <a:pt x="326" y="96"/>
                  </a:lnTo>
                  <a:lnTo>
                    <a:pt x="323" y="106"/>
                  </a:lnTo>
                  <a:lnTo>
                    <a:pt x="323" y="106"/>
                  </a:lnTo>
                  <a:lnTo>
                    <a:pt x="319" y="120"/>
                  </a:lnTo>
                  <a:lnTo>
                    <a:pt x="319" y="120"/>
                  </a:lnTo>
                  <a:lnTo>
                    <a:pt x="318" y="129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9" y="147"/>
                  </a:lnTo>
                  <a:lnTo>
                    <a:pt x="320" y="156"/>
                  </a:lnTo>
                  <a:lnTo>
                    <a:pt x="320" y="156"/>
                  </a:lnTo>
                  <a:lnTo>
                    <a:pt x="322" y="166"/>
                  </a:lnTo>
                  <a:lnTo>
                    <a:pt x="322" y="166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01" y="176"/>
                  </a:lnTo>
                  <a:lnTo>
                    <a:pt x="301" y="176"/>
                  </a:lnTo>
                  <a:lnTo>
                    <a:pt x="294" y="181"/>
                  </a:lnTo>
                  <a:lnTo>
                    <a:pt x="288" y="186"/>
                  </a:lnTo>
                  <a:lnTo>
                    <a:pt x="288" y="186"/>
                  </a:lnTo>
                  <a:lnTo>
                    <a:pt x="283" y="191"/>
                  </a:lnTo>
                  <a:lnTo>
                    <a:pt x="279" y="196"/>
                  </a:lnTo>
                  <a:lnTo>
                    <a:pt x="277" y="202"/>
                  </a:lnTo>
                  <a:lnTo>
                    <a:pt x="275" y="208"/>
                  </a:lnTo>
                  <a:lnTo>
                    <a:pt x="275" y="208"/>
                  </a:lnTo>
                  <a:lnTo>
                    <a:pt x="273" y="217"/>
                  </a:lnTo>
                  <a:lnTo>
                    <a:pt x="273" y="217"/>
                  </a:lnTo>
                  <a:lnTo>
                    <a:pt x="272" y="223"/>
                  </a:lnTo>
                  <a:lnTo>
                    <a:pt x="272" y="230"/>
                  </a:lnTo>
                  <a:lnTo>
                    <a:pt x="272" y="230"/>
                  </a:lnTo>
                  <a:lnTo>
                    <a:pt x="273" y="238"/>
                  </a:lnTo>
                  <a:lnTo>
                    <a:pt x="274" y="242"/>
                  </a:lnTo>
                  <a:lnTo>
                    <a:pt x="275" y="245"/>
                  </a:lnTo>
                  <a:lnTo>
                    <a:pt x="275" y="245"/>
                  </a:lnTo>
                  <a:lnTo>
                    <a:pt x="277" y="251"/>
                  </a:lnTo>
                  <a:lnTo>
                    <a:pt x="277" y="251"/>
                  </a:lnTo>
                  <a:lnTo>
                    <a:pt x="279" y="258"/>
                  </a:lnTo>
                  <a:lnTo>
                    <a:pt x="281" y="262"/>
                  </a:lnTo>
                  <a:lnTo>
                    <a:pt x="283" y="266"/>
                  </a:lnTo>
                  <a:lnTo>
                    <a:pt x="283" y="266"/>
                  </a:lnTo>
                  <a:lnTo>
                    <a:pt x="288" y="270"/>
                  </a:lnTo>
                  <a:lnTo>
                    <a:pt x="288" y="270"/>
                  </a:lnTo>
                  <a:lnTo>
                    <a:pt x="289" y="271"/>
                  </a:lnTo>
                  <a:lnTo>
                    <a:pt x="289" y="274"/>
                  </a:lnTo>
                  <a:lnTo>
                    <a:pt x="289" y="274"/>
                  </a:lnTo>
                  <a:lnTo>
                    <a:pt x="285" y="282"/>
                  </a:lnTo>
                  <a:lnTo>
                    <a:pt x="285" y="282"/>
                  </a:lnTo>
                  <a:lnTo>
                    <a:pt x="282" y="294"/>
                  </a:lnTo>
                  <a:lnTo>
                    <a:pt x="282" y="294"/>
                  </a:lnTo>
                  <a:lnTo>
                    <a:pt x="281" y="299"/>
                  </a:lnTo>
                  <a:lnTo>
                    <a:pt x="281" y="299"/>
                  </a:lnTo>
                  <a:lnTo>
                    <a:pt x="281" y="308"/>
                  </a:lnTo>
                  <a:lnTo>
                    <a:pt x="283" y="317"/>
                  </a:lnTo>
                  <a:lnTo>
                    <a:pt x="285" y="326"/>
                  </a:lnTo>
                  <a:lnTo>
                    <a:pt x="289" y="334"/>
                  </a:lnTo>
                  <a:lnTo>
                    <a:pt x="289" y="334"/>
                  </a:lnTo>
                  <a:lnTo>
                    <a:pt x="295" y="344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305" y="358"/>
                  </a:lnTo>
                  <a:lnTo>
                    <a:pt x="305" y="358"/>
                  </a:lnTo>
                  <a:lnTo>
                    <a:pt x="315" y="367"/>
                  </a:lnTo>
                  <a:lnTo>
                    <a:pt x="326" y="376"/>
                  </a:lnTo>
                  <a:lnTo>
                    <a:pt x="326" y="376"/>
                  </a:lnTo>
                  <a:lnTo>
                    <a:pt x="338" y="383"/>
                  </a:lnTo>
                  <a:lnTo>
                    <a:pt x="344" y="386"/>
                  </a:lnTo>
                  <a:lnTo>
                    <a:pt x="351" y="389"/>
                  </a:lnTo>
                  <a:lnTo>
                    <a:pt x="351" y="389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3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5" y="399"/>
                  </a:lnTo>
                  <a:lnTo>
                    <a:pt x="365" y="399"/>
                  </a:lnTo>
                  <a:lnTo>
                    <a:pt x="364" y="402"/>
                  </a:lnTo>
                  <a:lnTo>
                    <a:pt x="362" y="404"/>
                  </a:lnTo>
                  <a:lnTo>
                    <a:pt x="362" y="404"/>
                  </a:lnTo>
                  <a:lnTo>
                    <a:pt x="360" y="405"/>
                  </a:lnTo>
                  <a:lnTo>
                    <a:pt x="357" y="406"/>
                  </a:lnTo>
                  <a:lnTo>
                    <a:pt x="354" y="406"/>
                  </a:lnTo>
                  <a:lnTo>
                    <a:pt x="351" y="404"/>
                  </a:lnTo>
                  <a:lnTo>
                    <a:pt x="351" y="404"/>
                  </a:lnTo>
                  <a:lnTo>
                    <a:pt x="338" y="398"/>
                  </a:lnTo>
                  <a:lnTo>
                    <a:pt x="324" y="392"/>
                  </a:lnTo>
                  <a:lnTo>
                    <a:pt x="324" y="392"/>
                  </a:lnTo>
                  <a:lnTo>
                    <a:pt x="317" y="388"/>
                  </a:lnTo>
                  <a:lnTo>
                    <a:pt x="311" y="384"/>
                  </a:lnTo>
                  <a:lnTo>
                    <a:pt x="304" y="379"/>
                  </a:lnTo>
                  <a:lnTo>
                    <a:pt x="298" y="373"/>
                  </a:lnTo>
                  <a:lnTo>
                    <a:pt x="298" y="373"/>
                  </a:lnTo>
                  <a:lnTo>
                    <a:pt x="292" y="366"/>
                  </a:lnTo>
                  <a:lnTo>
                    <a:pt x="286" y="359"/>
                  </a:lnTo>
                  <a:lnTo>
                    <a:pt x="286" y="359"/>
                  </a:lnTo>
                  <a:lnTo>
                    <a:pt x="279" y="348"/>
                  </a:lnTo>
                  <a:lnTo>
                    <a:pt x="274" y="336"/>
                  </a:lnTo>
                  <a:lnTo>
                    <a:pt x="274" y="336"/>
                  </a:lnTo>
                  <a:lnTo>
                    <a:pt x="272" y="331"/>
                  </a:lnTo>
                  <a:lnTo>
                    <a:pt x="271" y="325"/>
                  </a:lnTo>
                  <a:lnTo>
                    <a:pt x="271" y="325"/>
                  </a:lnTo>
                  <a:lnTo>
                    <a:pt x="270" y="317"/>
                  </a:lnTo>
                  <a:lnTo>
                    <a:pt x="270" y="308"/>
                  </a:lnTo>
                  <a:lnTo>
                    <a:pt x="270" y="308"/>
                  </a:lnTo>
                  <a:lnTo>
                    <a:pt x="271" y="300"/>
                  </a:lnTo>
                  <a:lnTo>
                    <a:pt x="273" y="292"/>
                  </a:lnTo>
                  <a:lnTo>
                    <a:pt x="273" y="292"/>
                  </a:lnTo>
                  <a:lnTo>
                    <a:pt x="274" y="286"/>
                  </a:lnTo>
                  <a:lnTo>
                    <a:pt x="274" y="286"/>
                  </a:lnTo>
                  <a:lnTo>
                    <a:pt x="274" y="284"/>
                  </a:lnTo>
                  <a:lnTo>
                    <a:pt x="274" y="282"/>
                  </a:lnTo>
                  <a:lnTo>
                    <a:pt x="274" y="282"/>
                  </a:lnTo>
                  <a:close/>
                  <a:moveTo>
                    <a:pt x="637" y="335"/>
                  </a:moveTo>
                  <a:lnTo>
                    <a:pt x="637" y="335"/>
                  </a:lnTo>
                  <a:lnTo>
                    <a:pt x="638" y="333"/>
                  </a:lnTo>
                  <a:lnTo>
                    <a:pt x="638" y="333"/>
                  </a:lnTo>
                  <a:lnTo>
                    <a:pt x="647" y="339"/>
                  </a:lnTo>
                  <a:lnTo>
                    <a:pt x="647" y="339"/>
                  </a:lnTo>
                  <a:lnTo>
                    <a:pt x="642" y="343"/>
                  </a:lnTo>
                  <a:lnTo>
                    <a:pt x="642" y="343"/>
                  </a:lnTo>
                  <a:lnTo>
                    <a:pt x="641" y="343"/>
                  </a:lnTo>
                  <a:lnTo>
                    <a:pt x="639" y="342"/>
                  </a:lnTo>
                  <a:lnTo>
                    <a:pt x="639" y="342"/>
                  </a:lnTo>
                  <a:lnTo>
                    <a:pt x="637" y="339"/>
                  </a:lnTo>
                  <a:lnTo>
                    <a:pt x="637" y="335"/>
                  </a:lnTo>
                  <a:lnTo>
                    <a:pt x="637" y="335"/>
                  </a:lnTo>
                  <a:close/>
                  <a:moveTo>
                    <a:pt x="400" y="232"/>
                  </a:moveTo>
                  <a:lnTo>
                    <a:pt x="400" y="232"/>
                  </a:lnTo>
                  <a:lnTo>
                    <a:pt x="399" y="234"/>
                  </a:lnTo>
                  <a:lnTo>
                    <a:pt x="399" y="236"/>
                  </a:lnTo>
                  <a:lnTo>
                    <a:pt x="397" y="237"/>
                  </a:lnTo>
                  <a:lnTo>
                    <a:pt x="395" y="238"/>
                  </a:lnTo>
                  <a:lnTo>
                    <a:pt x="395" y="238"/>
                  </a:lnTo>
                  <a:lnTo>
                    <a:pt x="386" y="240"/>
                  </a:lnTo>
                  <a:lnTo>
                    <a:pt x="378" y="243"/>
                  </a:lnTo>
                  <a:lnTo>
                    <a:pt x="378" y="243"/>
                  </a:lnTo>
                  <a:lnTo>
                    <a:pt x="376" y="244"/>
                  </a:lnTo>
                  <a:lnTo>
                    <a:pt x="376" y="244"/>
                  </a:lnTo>
                  <a:lnTo>
                    <a:pt x="373" y="245"/>
                  </a:lnTo>
                  <a:lnTo>
                    <a:pt x="371" y="247"/>
                  </a:lnTo>
                  <a:lnTo>
                    <a:pt x="369" y="250"/>
                  </a:lnTo>
                  <a:lnTo>
                    <a:pt x="368" y="253"/>
                  </a:lnTo>
                  <a:lnTo>
                    <a:pt x="368" y="253"/>
                  </a:lnTo>
                  <a:lnTo>
                    <a:pt x="369" y="262"/>
                  </a:lnTo>
                  <a:lnTo>
                    <a:pt x="370" y="270"/>
                  </a:lnTo>
                  <a:lnTo>
                    <a:pt x="370" y="270"/>
                  </a:lnTo>
                  <a:lnTo>
                    <a:pt x="371" y="272"/>
                  </a:lnTo>
                  <a:lnTo>
                    <a:pt x="370" y="274"/>
                  </a:lnTo>
                  <a:lnTo>
                    <a:pt x="369" y="275"/>
                  </a:lnTo>
                  <a:lnTo>
                    <a:pt x="367" y="276"/>
                  </a:lnTo>
                  <a:lnTo>
                    <a:pt x="367" y="276"/>
                  </a:lnTo>
                  <a:lnTo>
                    <a:pt x="361" y="279"/>
                  </a:lnTo>
                  <a:lnTo>
                    <a:pt x="356" y="282"/>
                  </a:lnTo>
                  <a:lnTo>
                    <a:pt x="356" y="282"/>
                  </a:lnTo>
                  <a:lnTo>
                    <a:pt x="352" y="286"/>
                  </a:lnTo>
                  <a:lnTo>
                    <a:pt x="348" y="290"/>
                  </a:lnTo>
                  <a:lnTo>
                    <a:pt x="348" y="290"/>
                  </a:lnTo>
                  <a:lnTo>
                    <a:pt x="347" y="291"/>
                  </a:lnTo>
                  <a:lnTo>
                    <a:pt x="348" y="294"/>
                  </a:lnTo>
                  <a:lnTo>
                    <a:pt x="348" y="294"/>
                  </a:lnTo>
                  <a:lnTo>
                    <a:pt x="352" y="305"/>
                  </a:lnTo>
                  <a:lnTo>
                    <a:pt x="352" y="305"/>
                  </a:lnTo>
                  <a:lnTo>
                    <a:pt x="356" y="312"/>
                  </a:lnTo>
                  <a:lnTo>
                    <a:pt x="356" y="312"/>
                  </a:lnTo>
                  <a:lnTo>
                    <a:pt x="356" y="314"/>
                  </a:lnTo>
                  <a:lnTo>
                    <a:pt x="355" y="315"/>
                  </a:lnTo>
                  <a:lnTo>
                    <a:pt x="355" y="315"/>
                  </a:lnTo>
                  <a:lnTo>
                    <a:pt x="339" y="322"/>
                  </a:lnTo>
                  <a:lnTo>
                    <a:pt x="339" y="322"/>
                  </a:lnTo>
                  <a:lnTo>
                    <a:pt x="337" y="323"/>
                  </a:lnTo>
                  <a:lnTo>
                    <a:pt x="336" y="325"/>
                  </a:lnTo>
                  <a:lnTo>
                    <a:pt x="335" y="327"/>
                  </a:lnTo>
                  <a:lnTo>
                    <a:pt x="336" y="329"/>
                  </a:lnTo>
                  <a:lnTo>
                    <a:pt x="336" y="329"/>
                  </a:lnTo>
                  <a:lnTo>
                    <a:pt x="337" y="334"/>
                  </a:lnTo>
                  <a:lnTo>
                    <a:pt x="340" y="338"/>
                  </a:lnTo>
                  <a:lnTo>
                    <a:pt x="345" y="347"/>
                  </a:lnTo>
                  <a:lnTo>
                    <a:pt x="345" y="347"/>
                  </a:lnTo>
                  <a:lnTo>
                    <a:pt x="346" y="350"/>
                  </a:lnTo>
                  <a:lnTo>
                    <a:pt x="344" y="352"/>
                  </a:lnTo>
                  <a:lnTo>
                    <a:pt x="344" y="352"/>
                  </a:lnTo>
                  <a:lnTo>
                    <a:pt x="339" y="358"/>
                  </a:lnTo>
                  <a:lnTo>
                    <a:pt x="336" y="364"/>
                  </a:lnTo>
                  <a:lnTo>
                    <a:pt x="336" y="364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2" y="370"/>
                  </a:lnTo>
                  <a:lnTo>
                    <a:pt x="331" y="372"/>
                  </a:lnTo>
                  <a:lnTo>
                    <a:pt x="332" y="375"/>
                  </a:lnTo>
                  <a:lnTo>
                    <a:pt x="332" y="375"/>
                  </a:lnTo>
                  <a:lnTo>
                    <a:pt x="324" y="370"/>
                  </a:lnTo>
                  <a:lnTo>
                    <a:pt x="317" y="363"/>
                  </a:lnTo>
                  <a:lnTo>
                    <a:pt x="317" y="363"/>
                  </a:lnTo>
                  <a:lnTo>
                    <a:pt x="304" y="350"/>
                  </a:lnTo>
                  <a:lnTo>
                    <a:pt x="304" y="350"/>
                  </a:lnTo>
                  <a:lnTo>
                    <a:pt x="299" y="343"/>
                  </a:lnTo>
                  <a:lnTo>
                    <a:pt x="294" y="336"/>
                  </a:lnTo>
                  <a:lnTo>
                    <a:pt x="290" y="328"/>
                  </a:lnTo>
                  <a:lnTo>
                    <a:pt x="287" y="319"/>
                  </a:lnTo>
                  <a:lnTo>
                    <a:pt x="287" y="319"/>
                  </a:lnTo>
                  <a:lnTo>
                    <a:pt x="286" y="315"/>
                  </a:lnTo>
                  <a:lnTo>
                    <a:pt x="286" y="310"/>
                  </a:lnTo>
                  <a:lnTo>
                    <a:pt x="286" y="310"/>
                  </a:lnTo>
                  <a:lnTo>
                    <a:pt x="286" y="293"/>
                  </a:lnTo>
                  <a:lnTo>
                    <a:pt x="286" y="293"/>
                  </a:lnTo>
                  <a:lnTo>
                    <a:pt x="287" y="288"/>
                  </a:lnTo>
                  <a:lnTo>
                    <a:pt x="288" y="283"/>
                  </a:lnTo>
                  <a:lnTo>
                    <a:pt x="293" y="274"/>
                  </a:lnTo>
                  <a:lnTo>
                    <a:pt x="293" y="274"/>
                  </a:lnTo>
                  <a:lnTo>
                    <a:pt x="294" y="273"/>
                  </a:lnTo>
                  <a:lnTo>
                    <a:pt x="295" y="274"/>
                  </a:lnTo>
                  <a:lnTo>
                    <a:pt x="295" y="274"/>
                  </a:lnTo>
                  <a:lnTo>
                    <a:pt x="297" y="277"/>
                  </a:lnTo>
                  <a:lnTo>
                    <a:pt x="297" y="27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05" y="284"/>
                  </a:lnTo>
                  <a:lnTo>
                    <a:pt x="306" y="286"/>
                  </a:lnTo>
                  <a:lnTo>
                    <a:pt x="306" y="286"/>
                  </a:lnTo>
                  <a:lnTo>
                    <a:pt x="308" y="290"/>
                  </a:lnTo>
                  <a:lnTo>
                    <a:pt x="310" y="293"/>
                  </a:lnTo>
                  <a:lnTo>
                    <a:pt x="313" y="295"/>
                  </a:lnTo>
                  <a:lnTo>
                    <a:pt x="317" y="296"/>
                  </a:lnTo>
                  <a:lnTo>
                    <a:pt x="317" y="296"/>
                  </a:lnTo>
                  <a:lnTo>
                    <a:pt x="320" y="296"/>
                  </a:lnTo>
                  <a:lnTo>
                    <a:pt x="323" y="295"/>
                  </a:lnTo>
                  <a:lnTo>
                    <a:pt x="325" y="293"/>
                  </a:lnTo>
                  <a:lnTo>
                    <a:pt x="327" y="291"/>
                  </a:lnTo>
                  <a:lnTo>
                    <a:pt x="327" y="291"/>
                  </a:lnTo>
                  <a:lnTo>
                    <a:pt x="329" y="288"/>
                  </a:lnTo>
                  <a:lnTo>
                    <a:pt x="331" y="287"/>
                  </a:lnTo>
                  <a:lnTo>
                    <a:pt x="333" y="287"/>
                  </a:lnTo>
                  <a:lnTo>
                    <a:pt x="333" y="287"/>
                  </a:lnTo>
                  <a:lnTo>
                    <a:pt x="337" y="286"/>
                  </a:lnTo>
                  <a:lnTo>
                    <a:pt x="340" y="283"/>
                  </a:lnTo>
                  <a:lnTo>
                    <a:pt x="343" y="280"/>
                  </a:lnTo>
                  <a:lnTo>
                    <a:pt x="344" y="276"/>
                  </a:lnTo>
                  <a:lnTo>
                    <a:pt x="344" y="276"/>
                  </a:lnTo>
                  <a:lnTo>
                    <a:pt x="343" y="272"/>
                  </a:lnTo>
                  <a:lnTo>
                    <a:pt x="341" y="268"/>
                  </a:lnTo>
                  <a:lnTo>
                    <a:pt x="341" y="268"/>
                  </a:lnTo>
                  <a:lnTo>
                    <a:pt x="340" y="266"/>
                  </a:lnTo>
                  <a:lnTo>
                    <a:pt x="340" y="266"/>
                  </a:lnTo>
                  <a:lnTo>
                    <a:pt x="338" y="265"/>
                  </a:lnTo>
                  <a:lnTo>
                    <a:pt x="338" y="263"/>
                  </a:lnTo>
                  <a:lnTo>
                    <a:pt x="338" y="261"/>
                  </a:lnTo>
                  <a:lnTo>
                    <a:pt x="339" y="258"/>
                  </a:lnTo>
                  <a:lnTo>
                    <a:pt x="339" y="258"/>
                  </a:lnTo>
                  <a:lnTo>
                    <a:pt x="339" y="256"/>
                  </a:lnTo>
                  <a:lnTo>
                    <a:pt x="339" y="254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4" y="247"/>
                  </a:lnTo>
                  <a:lnTo>
                    <a:pt x="332" y="245"/>
                  </a:lnTo>
                  <a:lnTo>
                    <a:pt x="329" y="244"/>
                  </a:lnTo>
                  <a:lnTo>
                    <a:pt x="326" y="244"/>
                  </a:lnTo>
                  <a:lnTo>
                    <a:pt x="326" y="244"/>
                  </a:lnTo>
                  <a:lnTo>
                    <a:pt x="322" y="245"/>
                  </a:lnTo>
                  <a:lnTo>
                    <a:pt x="320" y="247"/>
                  </a:lnTo>
                  <a:lnTo>
                    <a:pt x="320" y="247"/>
                  </a:lnTo>
                  <a:lnTo>
                    <a:pt x="317" y="249"/>
                  </a:lnTo>
                  <a:lnTo>
                    <a:pt x="315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2" y="246"/>
                  </a:lnTo>
                  <a:lnTo>
                    <a:pt x="309" y="246"/>
                  </a:lnTo>
                  <a:lnTo>
                    <a:pt x="307" y="246"/>
                  </a:lnTo>
                  <a:lnTo>
                    <a:pt x="305" y="247"/>
                  </a:lnTo>
                  <a:lnTo>
                    <a:pt x="305" y="247"/>
                  </a:lnTo>
                  <a:lnTo>
                    <a:pt x="302" y="250"/>
                  </a:lnTo>
                  <a:lnTo>
                    <a:pt x="301" y="252"/>
                  </a:lnTo>
                  <a:lnTo>
                    <a:pt x="301" y="254"/>
                  </a:lnTo>
                  <a:lnTo>
                    <a:pt x="301" y="254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302" y="260"/>
                  </a:lnTo>
                  <a:lnTo>
                    <a:pt x="301" y="261"/>
                  </a:lnTo>
                  <a:lnTo>
                    <a:pt x="299" y="262"/>
                  </a:lnTo>
                  <a:lnTo>
                    <a:pt x="299" y="262"/>
                  </a:lnTo>
                  <a:lnTo>
                    <a:pt x="296" y="264"/>
                  </a:lnTo>
                  <a:lnTo>
                    <a:pt x="295" y="267"/>
                  </a:lnTo>
                  <a:lnTo>
                    <a:pt x="295" y="267"/>
                  </a:lnTo>
                  <a:lnTo>
                    <a:pt x="294" y="269"/>
                  </a:lnTo>
                  <a:lnTo>
                    <a:pt x="293" y="269"/>
                  </a:lnTo>
                  <a:lnTo>
                    <a:pt x="292" y="268"/>
                  </a:lnTo>
                  <a:lnTo>
                    <a:pt x="292" y="268"/>
                  </a:lnTo>
                  <a:lnTo>
                    <a:pt x="286" y="263"/>
                  </a:lnTo>
                  <a:lnTo>
                    <a:pt x="284" y="259"/>
                  </a:lnTo>
                  <a:lnTo>
                    <a:pt x="283" y="256"/>
                  </a:lnTo>
                  <a:lnTo>
                    <a:pt x="283" y="256"/>
                  </a:lnTo>
                  <a:lnTo>
                    <a:pt x="281" y="248"/>
                  </a:lnTo>
                  <a:lnTo>
                    <a:pt x="279" y="241"/>
                  </a:lnTo>
                  <a:lnTo>
                    <a:pt x="279" y="241"/>
                  </a:lnTo>
                  <a:lnTo>
                    <a:pt x="278" y="231"/>
                  </a:lnTo>
                  <a:lnTo>
                    <a:pt x="278" y="231"/>
                  </a:lnTo>
                  <a:lnTo>
                    <a:pt x="278" y="218"/>
                  </a:lnTo>
                  <a:lnTo>
                    <a:pt x="278" y="218"/>
                  </a:lnTo>
                  <a:lnTo>
                    <a:pt x="279" y="210"/>
                  </a:lnTo>
                  <a:lnTo>
                    <a:pt x="279" y="210"/>
                  </a:lnTo>
                  <a:lnTo>
                    <a:pt x="283" y="199"/>
                  </a:lnTo>
                  <a:lnTo>
                    <a:pt x="283" y="199"/>
                  </a:lnTo>
                  <a:lnTo>
                    <a:pt x="285" y="194"/>
                  </a:lnTo>
                  <a:lnTo>
                    <a:pt x="288" y="190"/>
                  </a:lnTo>
                  <a:lnTo>
                    <a:pt x="292" y="187"/>
                  </a:lnTo>
                  <a:lnTo>
                    <a:pt x="297" y="183"/>
                  </a:lnTo>
                  <a:lnTo>
                    <a:pt x="297" y="183"/>
                  </a:lnTo>
                  <a:lnTo>
                    <a:pt x="311" y="174"/>
                  </a:lnTo>
                  <a:lnTo>
                    <a:pt x="311" y="174"/>
                  </a:lnTo>
                  <a:lnTo>
                    <a:pt x="316" y="172"/>
                  </a:lnTo>
                  <a:lnTo>
                    <a:pt x="321" y="170"/>
                  </a:lnTo>
                  <a:lnTo>
                    <a:pt x="321" y="170"/>
                  </a:lnTo>
                  <a:lnTo>
                    <a:pt x="323" y="170"/>
                  </a:lnTo>
                  <a:lnTo>
                    <a:pt x="323" y="172"/>
                  </a:lnTo>
                  <a:lnTo>
                    <a:pt x="323" y="172"/>
                  </a:lnTo>
                  <a:lnTo>
                    <a:pt x="324" y="177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8" y="186"/>
                  </a:lnTo>
                  <a:lnTo>
                    <a:pt x="328" y="186"/>
                  </a:lnTo>
                  <a:lnTo>
                    <a:pt x="324" y="192"/>
                  </a:lnTo>
                  <a:lnTo>
                    <a:pt x="324" y="192"/>
                  </a:lnTo>
                  <a:lnTo>
                    <a:pt x="322" y="196"/>
                  </a:lnTo>
                  <a:lnTo>
                    <a:pt x="322" y="199"/>
                  </a:lnTo>
                  <a:lnTo>
                    <a:pt x="323" y="202"/>
                  </a:lnTo>
                  <a:lnTo>
                    <a:pt x="326" y="205"/>
                  </a:lnTo>
                  <a:lnTo>
                    <a:pt x="326" y="205"/>
                  </a:lnTo>
                  <a:lnTo>
                    <a:pt x="328" y="207"/>
                  </a:lnTo>
                  <a:lnTo>
                    <a:pt x="330" y="209"/>
                  </a:lnTo>
                  <a:lnTo>
                    <a:pt x="333" y="209"/>
                  </a:lnTo>
                  <a:lnTo>
                    <a:pt x="336" y="208"/>
                  </a:lnTo>
                  <a:lnTo>
                    <a:pt x="336" y="208"/>
                  </a:lnTo>
                  <a:lnTo>
                    <a:pt x="338" y="208"/>
                  </a:lnTo>
                  <a:lnTo>
                    <a:pt x="339" y="210"/>
                  </a:lnTo>
                  <a:lnTo>
                    <a:pt x="339" y="210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5" y="218"/>
                  </a:lnTo>
                  <a:lnTo>
                    <a:pt x="348" y="218"/>
                  </a:lnTo>
                  <a:lnTo>
                    <a:pt x="350" y="218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7" y="213"/>
                  </a:lnTo>
                  <a:lnTo>
                    <a:pt x="357" y="213"/>
                  </a:lnTo>
                  <a:lnTo>
                    <a:pt x="359" y="212"/>
                  </a:lnTo>
                  <a:lnTo>
                    <a:pt x="361" y="212"/>
                  </a:lnTo>
                  <a:lnTo>
                    <a:pt x="361" y="212"/>
                  </a:lnTo>
                  <a:lnTo>
                    <a:pt x="365" y="213"/>
                  </a:lnTo>
                  <a:lnTo>
                    <a:pt x="367" y="212"/>
                  </a:lnTo>
                  <a:lnTo>
                    <a:pt x="370" y="210"/>
                  </a:lnTo>
                  <a:lnTo>
                    <a:pt x="372" y="208"/>
                  </a:lnTo>
                  <a:lnTo>
                    <a:pt x="372" y="208"/>
                  </a:lnTo>
                  <a:lnTo>
                    <a:pt x="374" y="204"/>
                  </a:lnTo>
                  <a:lnTo>
                    <a:pt x="374" y="204"/>
                  </a:lnTo>
                  <a:lnTo>
                    <a:pt x="375" y="202"/>
                  </a:lnTo>
                  <a:lnTo>
                    <a:pt x="374" y="200"/>
                  </a:lnTo>
                  <a:lnTo>
                    <a:pt x="374" y="196"/>
                  </a:lnTo>
                  <a:lnTo>
                    <a:pt x="374" y="196"/>
                  </a:lnTo>
                  <a:lnTo>
                    <a:pt x="374" y="194"/>
                  </a:lnTo>
                  <a:lnTo>
                    <a:pt x="374" y="194"/>
                  </a:lnTo>
                  <a:lnTo>
                    <a:pt x="376" y="192"/>
                  </a:lnTo>
                  <a:lnTo>
                    <a:pt x="377" y="190"/>
                  </a:lnTo>
                  <a:lnTo>
                    <a:pt x="379" y="186"/>
                  </a:lnTo>
                  <a:lnTo>
                    <a:pt x="379" y="186"/>
                  </a:lnTo>
                  <a:lnTo>
                    <a:pt x="379" y="183"/>
                  </a:lnTo>
                  <a:lnTo>
                    <a:pt x="379" y="180"/>
                  </a:lnTo>
                  <a:lnTo>
                    <a:pt x="376" y="176"/>
                  </a:lnTo>
                  <a:lnTo>
                    <a:pt x="376" y="176"/>
                  </a:lnTo>
                  <a:lnTo>
                    <a:pt x="375" y="175"/>
                  </a:lnTo>
                  <a:lnTo>
                    <a:pt x="372" y="174"/>
                  </a:lnTo>
                  <a:lnTo>
                    <a:pt x="372" y="174"/>
                  </a:lnTo>
                  <a:lnTo>
                    <a:pt x="369" y="172"/>
                  </a:lnTo>
                  <a:lnTo>
                    <a:pt x="368" y="169"/>
                  </a:lnTo>
                  <a:lnTo>
                    <a:pt x="368" y="169"/>
                  </a:lnTo>
                  <a:lnTo>
                    <a:pt x="366" y="165"/>
                  </a:lnTo>
                  <a:lnTo>
                    <a:pt x="363" y="161"/>
                  </a:lnTo>
                  <a:lnTo>
                    <a:pt x="359" y="159"/>
                  </a:lnTo>
                  <a:lnTo>
                    <a:pt x="355" y="157"/>
                  </a:lnTo>
                  <a:lnTo>
                    <a:pt x="355" y="157"/>
                  </a:lnTo>
                  <a:lnTo>
                    <a:pt x="353" y="157"/>
                  </a:lnTo>
                  <a:lnTo>
                    <a:pt x="351" y="158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2" y="168"/>
                  </a:lnTo>
                  <a:lnTo>
                    <a:pt x="342" y="168"/>
                  </a:lnTo>
                  <a:lnTo>
                    <a:pt x="335" y="164"/>
                  </a:lnTo>
                  <a:lnTo>
                    <a:pt x="335" y="164"/>
                  </a:lnTo>
                  <a:lnTo>
                    <a:pt x="332" y="163"/>
                  </a:lnTo>
                  <a:lnTo>
                    <a:pt x="329" y="165"/>
                  </a:lnTo>
                  <a:lnTo>
                    <a:pt x="329" y="165"/>
                  </a:lnTo>
                  <a:lnTo>
                    <a:pt x="327" y="165"/>
                  </a:lnTo>
                  <a:lnTo>
                    <a:pt x="326" y="165"/>
                  </a:lnTo>
                  <a:lnTo>
                    <a:pt x="326" y="164"/>
                  </a:lnTo>
                  <a:lnTo>
                    <a:pt x="326" y="164"/>
                  </a:lnTo>
                  <a:lnTo>
                    <a:pt x="323" y="152"/>
                  </a:lnTo>
                  <a:lnTo>
                    <a:pt x="323" y="152"/>
                  </a:lnTo>
                  <a:lnTo>
                    <a:pt x="322" y="147"/>
                  </a:lnTo>
                  <a:lnTo>
                    <a:pt x="322" y="142"/>
                  </a:lnTo>
                  <a:lnTo>
                    <a:pt x="322" y="131"/>
                  </a:lnTo>
                  <a:lnTo>
                    <a:pt x="322" y="131"/>
                  </a:lnTo>
                  <a:lnTo>
                    <a:pt x="323" y="126"/>
                  </a:lnTo>
                  <a:lnTo>
                    <a:pt x="324" y="122"/>
                  </a:lnTo>
                  <a:lnTo>
                    <a:pt x="324" y="122"/>
                  </a:lnTo>
                  <a:lnTo>
                    <a:pt x="326" y="112"/>
                  </a:lnTo>
                  <a:lnTo>
                    <a:pt x="326" y="112"/>
                  </a:lnTo>
                  <a:lnTo>
                    <a:pt x="329" y="100"/>
                  </a:lnTo>
                  <a:lnTo>
                    <a:pt x="331" y="95"/>
                  </a:lnTo>
                  <a:lnTo>
                    <a:pt x="333" y="89"/>
                  </a:lnTo>
                  <a:lnTo>
                    <a:pt x="333" y="89"/>
                  </a:lnTo>
                  <a:lnTo>
                    <a:pt x="339" y="82"/>
                  </a:lnTo>
                  <a:lnTo>
                    <a:pt x="339" y="82"/>
                  </a:lnTo>
                  <a:lnTo>
                    <a:pt x="345" y="73"/>
                  </a:lnTo>
                  <a:lnTo>
                    <a:pt x="353" y="64"/>
                  </a:lnTo>
                  <a:lnTo>
                    <a:pt x="353" y="64"/>
                  </a:lnTo>
                  <a:lnTo>
                    <a:pt x="362" y="56"/>
                  </a:lnTo>
                  <a:lnTo>
                    <a:pt x="367" y="53"/>
                  </a:lnTo>
                  <a:lnTo>
                    <a:pt x="373" y="50"/>
                  </a:lnTo>
                  <a:lnTo>
                    <a:pt x="373" y="50"/>
                  </a:lnTo>
                  <a:lnTo>
                    <a:pt x="381" y="46"/>
                  </a:lnTo>
                  <a:lnTo>
                    <a:pt x="389" y="43"/>
                  </a:lnTo>
                  <a:lnTo>
                    <a:pt x="389" y="43"/>
                  </a:lnTo>
                  <a:lnTo>
                    <a:pt x="405" y="39"/>
                  </a:lnTo>
                  <a:lnTo>
                    <a:pt x="405" y="39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23" y="37"/>
                  </a:lnTo>
                  <a:lnTo>
                    <a:pt x="434" y="39"/>
                  </a:lnTo>
                  <a:lnTo>
                    <a:pt x="434" y="39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73" y="51"/>
                  </a:lnTo>
                  <a:lnTo>
                    <a:pt x="473" y="51"/>
                  </a:lnTo>
                  <a:lnTo>
                    <a:pt x="478" y="54"/>
                  </a:lnTo>
                  <a:lnTo>
                    <a:pt x="478" y="54"/>
                  </a:lnTo>
                  <a:lnTo>
                    <a:pt x="483" y="57"/>
                  </a:lnTo>
                  <a:lnTo>
                    <a:pt x="488" y="61"/>
                  </a:lnTo>
                  <a:lnTo>
                    <a:pt x="498" y="69"/>
                  </a:lnTo>
                  <a:lnTo>
                    <a:pt x="498" y="69"/>
                  </a:lnTo>
                  <a:lnTo>
                    <a:pt x="505" y="77"/>
                  </a:lnTo>
                  <a:lnTo>
                    <a:pt x="511" y="86"/>
                  </a:lnTo>
                  <a:lnTo>
                    <a:pt x="511" y="86"/>
                  </a:lnTo>
                  <a:lnTo>
                    <a:pt x="515" y="95"/>
                  </a:lnTo>
                  <a:lnTo>
                    <a:pt x="515" y="95"/>
                  </a:lnTo>
                  <a:lnTo>
                    <a:pt x="515" y="97"/>
                  </a:lnTo>
                  <a:lnTo>
                    <a:pt x="514" y="98"/>
                  </a:lnTo>
                  <a:lnTo>
                    <a:pt x="514" y="98"/>
                  </a:lnTo>
                  <a:lnTo>
                    <a:pt x="510" y="100"/>
                  </a:lnTo>
                  <a:lnTo>
                    <a:pt x="510" y="100"/>
                  </a:lnTo>
                  <a:lnTo>
                    <a:pt x="508" y="101"/>
                  </a:lnTo>
                  <a:lnTo>
                    <a:pt x="506" y="103"/>
                  </a:lnTo>
                  <a:lnTo>
                    <a:pt x="504" y="107"/>
                  </a:lnTo>
                  <a:lnTo>
                    <a:pt x="504" y="107"/>
                  </a:lnTo>
                  <a:lnTo>
                    <a:pt x="502" y="109"/>
                  </a:lnTo>
                  <a:lnTo>
                    <a:pt x="500" y="109"/>
                  </a:lnTo>
                  <a:lnTo>
                    <a:pt x="500" y="109"/>
                  </a:lnTo>
                  <a:lnTo>
                    <a:pt x="497" y="110"/>
                  </a:lnTo>
                  <a:lnTo>
                    <a:pt x="494" y="113"/>
                  </a:lnTo>
                  <a:lnTo>
                    <a:pt x="492" y="116"/>
                  </a:lnTo>
                  <a:lnTo>
                    <a:pt x="490" y="118"/>
                  </a:lnTo>
                  <a:lnTo>
                    <a:pt x="490" y="118"/>
                  </a:lnTo>
                  <a:lnTo>
                    <a:pt x="490" y="121"/>
                  </a:lnTo>
                  <a:lnTo>
                    <a:pt x="490" y="124"/>
                  </a:lnTo>
                  <a:lnTo>
                    <a:pt x="490" y="126"/>
                  </a:lnTo>
                  <a:lnTo>
                    <a:pt x="492" y="129"/>
                  </a:lnTo>
                  <a:lnTo>
                    <a:pt x="492" y="129"/>
                  </a:lnTo>
                  <a:lnTo>
                    <a:pt x="492" y="130"/>
                  </a:lnTo>
                  <a:lnTo>
                    <a:pt x="492" y="132"/>
                  </a:lnTo>
                  <a:lnTo>
                    <a:pt x="492" y="132"/>
                  </a:lnTo>
                  <a:lnTo>
                    <a:pt x="489" y="135"/>
                  </a:lnTo>
                  <a:lnTo>
                    <a:pt x="489" y="138"/>
                  </a:lnTo>
                  <a:lnTo>
                    <a:pt x="489" y="142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94" y="148"/>
                  </a:lnTo>
                  <a:lnTo>
                    <a:pt x="497" y="149"/>
                  </a:lnTo>
                  <a:lnTo>
                    <a:pt x="497" y="149"/>
                  </a:lnTo>
                  <a:lnTo>
                    <a:pt x="501" y="150"/>
                  </a:lnTo>
                  <a:lnTo>
                    <a:pt x="503" y="153"/>
                  </a:lnTo>
                  <a:lnTo>
                    <a:pt x="503" y="153"/>
                  </a:lnTo>
                  <a:lnTo>
                    <a:pt x="506" y="156"/>
                  </a:lnTo>
                  <a:lnTo>
                    <a:pt x="509" y="158"/>
                  </a:lnTo>
                  <a:lnTo>
                    <a:pt x="513" y="159"/>
                  </a:lnTo>
                  <a:lnTo>
                    <a:pt x="516" y="159"/>
                  </a:lnTo>
                  <a:lnTo>
                    <a:pt x="516" y="159"/>
                  </a:lnTo>
                  <a:lnTo>
                    <a:pt x="520" y="156"/>
                  </a:lnTo>
                  <a:lnTo>
                    <a:pt x="523" y="152"/>
                  </a:lnTo>
                  <a:lnTo>
                    <a:pt x="523" y="152"/>
                  </a:lnTo>
                  <a:lnTo>
                    <a:pt x="524" y="151"/>
                  </a:lnTo>
                  <a:lnTo>
                    <a:pt x="526" y="151"/>
                  </a:lnTo>
                  <a:lnTo>
                    <a:pt x="526" y="151"/>
                  </a:lnTo>
                  <a:lnTo>
                    <a:pt x="531" y="150"/>
                  </a:lnTo>
                  <a:lnTo>
                    <a:pt x="535" y="148"/>
                  </a:lnTo>
                  <a:lnTo>
                    <a:pt x="538" y="145"/>
                  </a:lnTo>
                  <a:lnTo>
                    <a:pt x="540" y="141"/>
                  </a:lnTo>
                  <a:lnTo>
                    <a:pt x="540" y="141"/>
                  </a:lnTo>
                  <a:lnTo>
                    <a:pt x="541" y="139"/>
                  </a:lnTo>
                  <a:lnTo>
                    <a:pt x="540" y="136"/>
                  </a:lnTo>
                  <a:lnTo>
                    <a:pt x="540" y="136"/>
                  </a:lnTo>
                  <a:lnTo>
                    <a:pt x="539" y="134"/>
                  </a:lnTo>
                  <a:lnTo>
                    <a:pt x="539" y="132"/>
                  </a:lnTo>
                  <a:lnTo>
                    <a:pt x="541" y="128"/>
                  </a:lnTo>
                  <a:lnTo>
                    <a:pt x="541" y="128"/>
                  </a:lnTo>
                  <a:lnTo>
                    <a:pt x="542" y="125"/>
                  </a:lnTo>
                  <a:lnTo>
                    <a:pt x="543" y="123"/>
                  </a:lnTo>
                  <a:lnTo>
                    <a:pt x="542" y="117"/>
                  </a:lnTo>
                  <a:lnTo>
                    <a:pt x="542" y="117"/>
                  </a:lnTo>
                  <a:lnTo>
                    <a:pt x="541" y="115"/>
                  </a:lnTo>
                  <a:lnTo>
                    <a:pt x="539" y="113"/>
                  </a:lnTo>
                  <a:lnTo>
                    <a:pt x="533" y="111"/>
                  </a:lnTo>
                  <a:lnTo>
                    <a:pt x="533" y="111"/>
                  </a:lnTo>
                  <a:lnTo>
                    <a:pt x="531" y="111"/>
                  </a:lnTo>
                  <a:lnTo>
                    <a:pt x="531" y="111"/>
                  </a:lnTo>
                  <a:lnTo>
                    <a:pt x="529" y="111"/>
                  </a:lnTo>
                  <a:lnTo>
                    <a:pt x="528" y="110"/>
                  </a:lnTo>
                  <a:lnTo>
                    <a:pt x="528" y="110"/>
                  </a:lnTo>
                  <a:lnTo>
                    <a:pt x="526" y="104"/>
                  </a:lnTo>
                  <a:lnTo>
                    <a:pt x="524" y="102"/>
                  </a:lnTo>
                  <a:lnTo>
                    <a:pt x="522" y="100"/>
                  </a:lnTo>
                  <a:lnTo>
                    <a:pt x="522" y="100"/>
                  </a:lnTo>
                  <a:lnTo>
                    <a:pt x="521" y="99"/>
                  </a:lnTo>
                  <a:lnTo>
                    <a:pt x="521" y="99"/>
                  </a:lnTo>
                  <a:lnTo>
                    <a:pt x="522" y="98"/>
                  </a:lnTo>
                  <a:lnTo>
                    <a:pt x="522" y="98"/>
                  </a:lnTo>
                  <a:lnTo>
                    <a:pt x="537" y="95"/>
                  </a:lnTo>
                  <a:lnTo>
                    <a:pt x="537" y="95"/>
                  </a:lnTo>
                  <a:lnTo>
                    <a:pt x="542" y="94"/>
                  </a:lnTo>
                  <a:lnTo>
                    <a:pt x="542" y="94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8" y="95"/>
                  </a:lnTo>
                  <a:lnTo>
                    <a:pt x="558" y="95"/>
                  </a:lnTo>
                  <a:lnTo>
                    <a:pt x="563" y="97"/>
                  </a:lnTo>
                  <a:lnTo>
                    <a:pt x="569" y="99"/>
                  </a:lnTo>
                  <a:lnTo>
                    <a:pt x="569" y="99"/>
                  </a:lnTo>
                  <a:lnTo>
                    <a:pt x="577" y="103"/>
                  </a:lnTo>
                  <a:lnTo>
                    <a:pt x="581" y="106"/>
                  </a:lnTo>
                  <a:lnTo>
                    <a:pt x="584" y="109"/>
                  </a:lnTo>
                  <a:lnTo>
                    <a:pt x="584" y="109"/>
                  </a:lnTo>
                  <a:lnTo>
                    <a:pt x="590" y="117"/>
                  </a:lnTo>
                  <a:lnTo>
                    <a:pt x="593" y="122"/>
                  </a:lnTo>
                  <a:lnTo>
                    <a:pt x="594" y="126"/>
                  </a:lnTo>
                  <a:lnTo>
                    <a:pt x="594" y="126"/>
                  </a:lnTo>
                  <a:lnTo>
                    <a:pt x="595" y="127"/>
                  </a:lnTo>
                  <a:lnTo>
                    <a:pt x="595" y="127"/>
                  </a:lnTo>
                  <a:lnTo>
                    <a:pt x="597" y="130"/>
                  </a:lnTo>
                  <a:lnTo>
                    <a:pt x="598" y="134"/>
                  </a:lnTo>
                  <a:lnTo>
                    <a:pt x="598" y="140"/>
                  </a:lnTo>
                  <a:lnTo>
                    <a:pt x="598" y="140"/>
                  </a:lnTo>
                  <a:lnTo>
                    <a:pt x="599" y="145"/>
                  </a:lnTo>
                  <a:lnTo>
                    <a:pt x="599" y="145"/>
                  </a:lnTo>
                  <a:lnTo>
                    <a:pt x="595" y="144"/>
                  </a:lnTo>
                  <a:lnTo>
                    <a:pt x="595" y="144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7" y="146"/>
                  </a:lnTo>
                  <a:lnTo>
                    <a:pt x="585" y="146"/>
                  </a:lnTo>
                  <a:lnTo>
                    <a:pt x="582" y="144"/>
                  </a:lnTo>
                  <a:lnTo>
                    <a:pt x="582" y="144"/>
                  </a:lnTo>
                  <a:lnTo>
                    <a:pt x="578" y="143"/>
                  </a:lnTo>
                  <a:lnTo>
                    <a:pt x="574" y="144"/>
                  </a:lnTo>
                  <a:lnTo>
                    <a:pt x="570" y="146"/>
                  </a:lnTo>
                  <a:lnTo>
                    <a:pt x="567" y="149"/>
                  </a:lnTo>
                  <a:lnTo>
                    <a:pt x="567" y="149"/>
                  </a:lnTo>
                  <a:lnTo>
                    <a:pt x="567" y="151"/>
                  </a:lnTo>
                  <a:lnTo>
                    <a:pt x="567" y="153"/>
                  </a:lnTo>
                  <a:lnTo>
                    <a:pt x="567" y="153"/>
                  </a:lnTo>
                  <a:lnTo>
                    <a:pt x="567" y="155"/>
                  </a:lnTo>
                  <a:lnTo>
                    <a:pt x="565" y="156"/>
                  </a:lnTo>
                  <a:lnTo>
                    <a:pt x="565" y="156"/>
                  </a:lnTo>
                  <a:lnTo>
                    <a:pt x="561" y="158"/>
                  </a:lnTo>
                  <a:lnTo>
                    <a:pt x="559" y="160"/>
                  </a:lnTo>
                  <a:lnTo>
                    <a:pt x="558" y="162"/>
                  </a:lnTo>
                  <a:lnTo>
                    <a:pt x="558" y="162"/>
                  </a:lnTo>
                  <a:lnTo>
                    <a:pt x="558" y="167"/>
                  </a:lnTo>
                  <a:lnTo>
                    <a:pt x="560" y="171"/>
                  </a:lnTo>
                  <a:lnTo>
                    <a:pt x="563" y="174"/>
                  </a:lnTo>
                  <a:lnTo>
                    <a:pt x="567" y="176"/>
                  </a:lnTo>
                  <a:lnTo>
                    <a:pt x="567" y="176"/>
                  </a:lnTo>
                  <a:lnTo>
                    <a:pt x="571" y="178"/>
                  </a:lnTo>
                  <a:lnTo>
                    <a:pt x="574" y="181"/>
                  </a:lnTo>
                  <a:lnTo>
                    <a:pt x="574" y="181"/>
                  </a:lnTo>
                  <a:lnTo>
                    <a:pt x="575" y="184"/>
                  </a:lnTo>
                  <a:lnTo>
                    <a:pt x="578" y="186"/>
                  </a:lnTo>
                  <a:lnTo>
                    <a:pt x="580" y="187"/>
                  </a:lnTo>
                  <a:lnTo>
                    <a:pt x="583" y="187"/>
                  </a:lnTo>
                  <a:lnTo>
                    <a:pt x="586" y="187"/>
                  </a:lnTo>
                  <a:lnTo>
                    <a:pt x="589" y="186"/>
                  </a:lnTo>
                  <a:lnTo>
                    <a:pt x="591" y="185"/>
                  </a:lnTo>
                  <a:lnTo>
                    <a:pt x="594" y="182"/>
                  </a:lnTo>
                  <a:lnTo>
                    <a:pt x="594" y="182"/>
                  </a:lnTo>
                  <a:lnTo>
                    <a:pt x="596" y="180"/>
                  </a:lnTo>
                  <a:lnTo>
                    <a:pt x="600" y="180"/>
                  </a:lnTo>
                  <a:lnTo>
                    <a:pt x="600" y="180"/>
                  </a:lnTo>
                  <a:lnTo>
                    <a:pt x="604" y="179"/>
                  </a:lnTo>
                  <a:lnTo>
                    <a:pt x="607" y="176"/>
                  </a:lnTo>
                  <a:lnTo>
                    <a:pt x="607" y="176"/>
                  </a:lnTo>
                  <a:lnTo>
                    <a:pt x="609" y="173"/>
                  </a:lnTo>
                  <a:lnTo>
                    <a:pt x="610" y="171"/>
                  </a:lnTo>
                  <a:lnTo>
                    <a:pt x="610" y="169"/>
                  </a:lnTo>
                  <a:lnTo>
                    <a:pt x="610" y="169"/>
                  </a:lnTo>
                  <a:lnTo>
                    <a:pt x="609" y="167"/>
                  </a:lnTo>
                  <a:lnTo>
                    <a:pt x="608" y="165"/>
                  </a:lnTo>
                  <a:lnTo>
                    <a:pt x="608" y="165"/>
                  </a:lnTo>
                  <a:lnTo>
                    <a:pt x="606" y="164"/>
                  </a:lnTo>
                  <a:lnTo>
                    <a:pt x="605" y="162"/>
                  </a:lnTo>
                  <a:lnTo>
                    <a:pt x="605" y="158"/>
                  </a:lnTo>
                  <a:lnTo>
                    <a:pt x="605" y="158"/>
                  </a:lnTo>
                  <a:lnTo>
                    <a:pt x="605" y="153"/>
                  </a:lnTo>
                  <a:lnTo>
                    <a:pt x="605" y="153"/>
                  </a:lnTo>
                  <a:lnTo>
                    <a:pt x="606" y="151"/>
                  </a:lnTo>
                  <a:lnTo>
                    <a:pt x="606" y="151"/>
                  </a:lnTo>
                  <a:lnTo>
                    <a:pt x="610" y="154"/>
                  </a:lnTo>
                  <a:lnTo>
                    <a:pt x="613" y="157"/>
                  </a:lnTo>
                  <a:lnTo>
                    <a:pt x="619" y="164"/>
                  </a:lnTo>
                  <a:lnTo>
                    <a:pt x="619" y="164"/>
                  </a:lnTo>
                  <a:lnTo>
                    <a:pt x="623" y="172"/>
                  </a:lnTo>
                  <a:lnTo>
                    <a:pt x="627" y="180"/>
                  </a:lnTo>
                  <a:lnTo>
                    <a:pt x="627" y="180"/>
                  </a:lnTo>
                  <a:lnTo>
                    <a:pt x="631" y="191"/>
                  </a:lnTo>
                  <a:lnTo>
                    <a:pt x="632" y="197"/>
                  </a:lnTo>
                  <a:lnTo>
                    <a:pt x="633" y="202"/>
                  </a:lnTo>
                  <a:lnTo>
                    <a:pt x="633" y="202"/>
                  </a:lnTo>
                  <a:lnTo>
                    <a:pt x="634" y="207"/>
                  </a:lnTo>
                  <a:lnTo>
                    <a:pt x="635" y="212"/>
                  </a:lnTo>
                  <a:lnTo>
                    <a:pt x="635" y="212"/>
                  </a:lnTo>
                  <a:lnTo>
                    <a:pt x="635" y="223"/>
                  </a:lnTo>
                  <a:lnTo>
                    <a:pt x="635" y="223"/>
                  </a:lnTo>
                  <a:lnTo>
                    <a:pt x="634" y="224"/>
                  </a:lnTo>
                  <a:lnTo>
                    <a:pt x="634" y="224"/>
                  </a:lnTo>
                  <a:lnTo>
                    <a:pt x="617" y="221"/>
                  </a:lnTo>
                  <a:lnTo>
                    <a:pt x="617" y="221"/>
                  </a:lnTo>
                  <a:lnTo>
                    <a:pt x="609" y="220"/>
                  </a:lnTo>
                  <a:lnTo>
                    <a:pt x="609" y="220"/>
                  </a:lnTo>
                  <a:lnTo>
                    <a:pt x="607" y="220"/>
                  </a:lnTo>
                  <a:lnTo>
                    <a:pt x="607" y="218"/>
                  </a:lnTo>
                  <a:lnTo>
                    <a:pt x="607" y="218"/>
                  </a:lnTo>
                  <a:lnTo>
                    <a:pt x="604" y="208"/>
                  </a:lnTo>
                  <a:lnTo>
                    <a:pt x="604" y="208"/>
                  </a:lnTo>
                  <a:lnTo>
                    <a:pt x="600" y="197"/>
                  </a:lnTo>
                  <a:lnTo>
                    <a:pt x="600" y="197"/>
                  </a:lnTo>
                  <a:lnTo>
                    <a:pt x="600" y="196"/>
                  </a:lnTo>
                  <a:lnTo>
                    <a:pt x="599" y="195"/>
                  </a:lnTo>
                  <a:lnTo>
                    <a:pt x="599" y="195"/>
                  </a:lnTo>
                  <a:lnTo>
                    <a:pt x="590" y="196"/>
                  </a:lnTo>
                  <a:lnTo>
                    <a:pt x="590" y="196"/>
                  </a:lnTo>
                  <a:lnTo>
                    <a:pt x="583" y="197"/>
                  </a:lnTo>
                  <a:lnTo>
                    <a:pt x="583" y="197"/>
                  </a:lnTo>
                  <a:lnTo>
                    <a:pt x="579" y="198"/>
                  </a:lnTo>
                  <a:lnTo>
                    <a:pt x="575" y="199"/>
                  </a:lnTo>
                  <a:lnTo>
                    <a:pt x="575" y="199"/>
                  </a:lnTo>
                  <a:lnTo>
                    <a:pt x="573" y="199"/>
                  </a:lnTo>
                  <a:lnTo>
                    <a:pt x="572" y="198"/>
                  </a:lnTo>
                  <a:lnTo>
                    <a:pt x="572" y="198"/>
                  </a:lnTo>
                  <a:lnTo>
                    <a:pt x="568" y="189"/>
                  </a:lnTo>
                  <a:lnTo>
                    <a:pt x="568" y="189"/>
                  </a:lnTo>
                  <a:lnTo>
                    <a:pt x="562" y="181"/>
                  </a:lnTo>
                  <a:lnTo>
                    <a:pt x="562" y="181"/>
                  </a:lnTo>
                  <a:lnTo>
                    <a:pt x="558" y="177"/>
                  </a:lnTo>
                  <a:lnTo>
                    <a:pt x="558" y="177"/>
                  </a:lnTo>
                  <a:lnTo>
                    <a:pt x="557" y="175"/>
                  </a:lnTo>
                  <a:lnTo>
                    <a:pt x="554" y="175"/>
                  </a:lnTo>
                  <a:lnTo>
                    <a:pt x="554" y="175"/>
                  </a:lnTo>
                  <a:lnTo>
                    <a:pt x="544" y="178"/>
                  </a:lnTo>
                  <a:lnTo>
                    <a:pt x="544" y="178"/>
                  </a:lnTo>
                  <a:lnTo>
                    <a:pt x="532" y="182"/>
                  </a:lnTo>
                  <a:lnTo>
                    <a:pt x="532" y="182"/>
                  </a:lnTo>
                  <a:lnTo>
                    <a:pt x="530" y="182"/>
                  </a:lnTo>
                  <a:lnTo>
                    <a:pt x="528" y="180"/>
                  </a:lnTo>
                  <a:lnTo>
                    <a:pt x="528" y="180"/>
                  </a:lnTo>
                  <a:lnTo>
                    <a:pt x="522" y="174"/>
                  </a:lnTo>
                  <a:lnTo>
                    <a:pt x="515" y="168"/>
                  </a:lnTo>
                  <a:lnTo>
                    <a:pt x="515" y="168"/>
                  </a:lnTo>
                  <a:lnTo>
                    <a:pt x="513" y="168"/>
                  </a:lnTo>
                  <a:lnTo>
                    <a:pt x="511" y="168"/>
                  </a:lnTo>
                  <a:lnTo>
                    <a:pt x="511" y="168"/>
                  </a:lnTo>
                  <a:lnTo>
                    <a:pt x="490" y="180"/>
                  </a:lnTo>
                  <a:lnTo>
                    <a:pt x="490" y="180"/>
                  </a:lnTo>
                  <a:lnTo>
                    <a:pt x="490" y="180"/>
                  </a:lnTo>
                  <a:lnTo>
                    <a:pt x="490" y="180"/>
                  </a:lnTo>
                  <a:lnTo>
                    <a:pt x="487" y="182"/>
                  </a:lnTo>
                  <a:lnTo>
                    <a:pt x="485" y="182"/>
                  </a:lnTo>
                  <a:lnTo>
                    <a:pt x="483" y="182"/>
                  </a:lnTo>
                  <a:lnTo>
                    <a:pt x="480" y="180"/>
                  </a:lnTo>
                  <a:lnTo>
                    <a:pt x="480" y="180"/>
                  </a:lnTo>
                  <a:lnTo>
                    <a:pt x="473" y="176"/>
                  </a:lnTo>
                  <a:lnTo>
                    <a:pt x="464" y="172"/>
                  </a:lnTo>
                  <a:lnTo>
                    <a:pt x="464" y="172"/>
                  </a:lnTo>
                  <a:lnTo>
                    <a:pt x="456" y="169"/>
                  </a:lnTo>
                  <a:lnTo>
                    <a:pt x="456" y="169"/>
                  </a:lnTo>
                  <a:lnTo>
                    <a:pt x="453" y="169"/>
                  </a:lnTo>
                  <a:lnTo>
                    <a:pt x="451" y="170"/>
                  </a:lnTo>
                  <a:lnTo>
                    <a:pt x="448" y="172"/>
                  </a:lnTo>
                  <a:lnTo>
                    <a:pt x="446" y="174"/>
                  </a:lnTo>
                  <a:lnTo>
                    <a:pt x="446" y="174"/>
                  </a:lnTo>
                  <a:lnTo>
                    <a:pt x="444" y="179"/>
                  </a:lnTo>
                  <a:lnTo>
                    <a:pt x="441" y="184"/>
                  </a:lnTo>
                  <a:lnTo>
                    <a:pt x="438" y="194"/>
                  </a:lnTo>
                  <a:lnTo>
                    <a:pt x="438" y="194"/>
                  </a:lnTo>
                  <a:lnTo>
                    <a:pt x="435" y="204"/>
                  </a:lnTo>
                  <a:lnTo>
                    <a:pt x="435" y="204"/>
                  </a:lnTo>
                  <a:lnTo>
                    <a:pt x="433" y="206"/>
                  </a:lnTo>
                  <a:lnTo>
                    <a:pt x="433" y="206"/>
                  </a:lnTo>
                  <a:lnTo>
                    <a:pt x="425" y="206"/>
                  </a:lnTo>
                  <a:lnTo>
                    <a:pt x="425" y="206"/>
                  </a:lnTo>
                  <a:lnTo>
                    <a:pt x="415" y="207"/>
                  </a:lnTo>
                  <a:lnTo>
                    <a:pt x="415" y="207"/>
                  </a:lnTo>
                  <a:lnTo>
                    <a:pt x="407" y="208"/>
                  </a:lnTo>
                  <a:lnTo>
                    <a:pt x="407" y="208"/>
                  </a:lnTo>
                  <a:lnTo>
                    <a:pt x="406" y="208"/>
                  </a:lnTo>
                  <a:lnTo>
                    <a:pt x="404" y="209"/>
                  </a:lnTo>
                  <a:lnTo>
                    <a:pt x="403" y="211"/>
                  </a:lnTo>
                  <a:lnTo>
                    <a:pt x="402" y="213"/>
                  </a:lnTo>
                  <a:lnTo>
                    <a:pt x="402" y="213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32"/>
                  </a:lnTo>
                  <a:lnTo>
                    <a:pt x="400" y="232"/>
                  </a:lnTo>
                  <a:close/>
                  <a:moveTo>
                    <a:pt x="305" y="258"/>
                  </a:moveTo>
                  <a:lnTo>
                    <a:pt x="305" y="258"/>
                  </a:lnTo>
                  <a:lnTo>
                    <a:pt x="305" y="255"/>
                  </a:lnTo>
                  <a:lnTo>
                    <a:pt x="305" y="252"/>
                  </a:lnTo>
                  <a:lnTo>
                    <a:pt x="307" y="251"/>
                  </a:lnTo>
                  <a:lnTo>
                    <a:pt x="310" y="250"/>
                  </a:lnTo>
                  <a:lnTo>
                    <a:pt x="310" y="250"/>
                  </a:lnTo>
                  <a:lnTo>
                    <a:pt x="314" y="252"/>
                  </a:lnTo>
                  <a:lnTo>
                    <a:pt x="314" y="252"/>
                  </a:lnTo>
                  <a:lnTo>
                    <a:pt x="316" y="254"/>
                  </a:lnTo>
                  <a:lnTo>
                    <a:pt x="316" y="254"/>
                  </a:lnTo>
                  <a:lnTo>
                    <a:pt x="317" y="254"/>
                  </a:lnTo>
                  <a:lnTo>
                    <a:pt x="318" y="254"/>
                  </a:lnTo>
                  <a:lnTo>
                    <a:pt x="319" y="253"/>
                  </a:lnTo>
                  <a:lnTo>
                    <a:pt x="319" y="253"/>
                  </a:lnTo>
                  <a:lnTo>
                    <a:pt x="321" y="250"/>
                  </a:lnTo>
                  <a:lnTo>
                    <a:pt x="324" y="249"/>
                  </a:lnTo>
                  <a:lnTo>
                    <a:pt x="327" y="248"/>
                  </a:lnTo>
                  <a:lnTo>
                    <a:pt x="330" y="250"/>
                  </a:lnTo>
                  <a:lnTo>
                    <a:pt x="330" y="250"/>
                  </a:lnTo>
                  <a:lnTo>
                    <a:pt x="333" y="253"/>
                  </a:lnTo>
                  <a:lnTo>
                    <a:pt x="336" y="257"/>
                  </a:lnTo>
                  <a:lnTo>
                    <a:pt x="336" y="257"/>
                  </a:lnTo>
                  <a:lnTo>
                    <a:pt x="335" y="259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2" y="264"/>
                  </a:lnTo>
                  <a:lnTo>
                    <a:pt x="333" y="265"/>
                  </a:lnTo>
                  <a:lnTo>
                    <a:pt x="333" y="265"/>
                  </a:lnTo>
                  <a:lnTo>
                    <a:pt x="336" y="267"/>
                  </a:lnTo>
                  <a:lnTo>
                    <a:pt x="338" y="269"/>
                  </a:lnTo>
                  <a:lnTo>
                    <a:pt x="340" y="272"/>
                  </a:lnTo>
                  <a:lnTo>
                    <a:pt x="340" y="275"/>
                  </a:lnTo>
                  <a:lnTo>
                    <a:pt x="340" y="275"/>
                  </a:lnTo>
                  <a:lnTo>
                    <a:pt x="340" y="278"/>
                  </a:lnTo>
                  <a:lnTo>
                    <a:pt x="338" y="280"/>
                  </a:lnTo>
                  <a:lnTo>
                    <a:pt x="335" y="282"/>
                  </a:lnTo>
                  <a:lnTo>
                    <a:pt x="332" y="283"/>
                  </a:lnTo>
                  <a:lnTo>
                    <a:pt x="332" y="283"/>
                  </a:lnTo>
                  <a:lnTo>
                    <a:pt x="330" y="282"/>
                  </a:lnTo>
                  <a:lnTo>
                    <a:pt x="330" y="282"/>
                  </a:lnTo>
                  <a:lnTo>
                    <a:pt x="328" y="282"/>
                  </a:lnTo>
                  <a:lnTo>
                    <a:pt x="326" y="283"/>
                  </a:lnTo>
                  <a:lnTo>
                    <a:pt x="326" y="284"/>
                  </a:lnTo>
                  <a:lnTo>
                    <a:pt x="325" y="286"/>
                  </a:lnTo>
                  <a:lnTo>
                    <a:pt x="325" y="286"/>
                  </a:lnTo>
                  <a:lnTo>
                    <a:pt x="324" y="289"/>
                  </a:lnTo>
                  <a:lnTo>
                    <a:pt x="322" y="291"/>
                  </a:lnTo>
                  <a:lnTo>
                    <a:pt x="319" y="292"/>
                  </a:lnTo>
                  <a:lnTo>
                    <a:pt x="316" y="291"/>
                  </a:lnTo>
                  <a:lnTo>
                    <a:pt x="316" y="291"/>
                  </a:lnTo>
                  <a:lnTo>
                    <a:pt x="312" y="289"/>
                  </a:lnTo>
                  <a:lnTo>
                    <a:pt x="311" y="288"/>
                  </a:lnTo>
                  <a:lnTo>
                    <a:pt x="310" y="286"/>
                  </a:lnTo>
                  <a:lnTo>
                    <a:pt x="310" y="286"/>
                  </a:lnTo>
                  <a:lnTo>
                    <a:pt x="309" y="283"/>
                  </a:lnTo>
                  <a:lnTo>
                    <a:pt x="309" y="283"/>
                  </a:lnTo>
                  <a:lnTo>
                    <a:pt x="309" y="281"/>
                  </a:lnTo>
                  <a:lnTo>
                    <a:pt x="307" y="279"/>
                  </a:lnTo>
                  <a:lnTo>
                    <a:pt x="307" y="279"/>
                  </a:lnTo>
                  <a:lnTo>
                    <a:pt x="303" y="277"/>
                  </a:lnTo>
                  <a:lnTo>
                    <a:pt x="299" y="274"/>
                  </a:lnTo>
                  <a:lnTo>
                    <a:pt x="299" y="274"/>
                  </a:lnTo>
                  <a:lnTo>
                    <a:pt x="298" y="270"/>
                  </a:lnTo>
                  <a:lnTo>
                    <a:pt x="298" y="268"/>
                  </a:lnTo>
                  <a:lnTo>
                    <a:pt x="300" y="266"/>
                  </a:lnTo>
                  <a:lnTo>
                    <a:pt x="303" y="265"/>
                  </a:lnTo>
                  <a:lnTo>
                    <a:pt x="303" y="265"/>
                  </a:lnTo>
                  <a:lnTo>
                    <a:pt x="308" y="262"/>
                  </a:lnTo>
                  <a:lnTo>
                    <a:pt x="308" y="262"/>
                  </a:lnTo>
                  <a:lnTo>
                    <a:pt x="305" y="258"/>
                  </a:lnTo>
                  <a:lnTo>
                    <a:pt x="305" y="258"/>
                  </a:lnTo>
                  <a:close/>
                  <a:moveTo>
                    <a:pt x="368" y="193"/>
                  </a:moveTo>
                  <a:lnTo>
                    <a:pt x="368" y="193"/>
                  </a:lnTo>
                  <a:lnTo>
                    <a:pt x="370" y="197"/>
                  </a:lnTo>
                  <a:lnTo>
                    <a:pt x="371" y="201"/>
                  </a:lnTo>
                  <a:lnTo>
                    <a:pt x="371" y="201"/>
                  </a:lnTo>
                  <a:lnTo>
                    <a:pt x="370" y="205"/>
                  </a:lnTo>
                  <a:lnTo>
                    <a:pt x="368" y="207"/>
                  </a:lnTo>
                  <a:lnTo>
                    <a:pt x="366" y="208"/>
                  </a:lnTo>
                  <a:lnTo>
                    <a:pt x="364" y="208"/>
                  </a:lnTo>
                  <a:lnTo>
                    <a:pt x="364" y="208"/>
                  </a:lnTo>
                  <a:lnTo>
                    <a:pt x="361" y="207"/>
                  </a:lnTo>
                  <a:lnTo>
                    <a:pt x="358" y="205"/>
                  </a:lnTo>
                  <a:lnTo>
                    <a:pt x="358" y="205"/>
                  </a:lnTo>
                  <a:lnTo>
                    <a:pt x="356" y="208"/>
                  </a:lnTo>
                  <a:lnTo>
                    <a:pt x="356" y="208"/>
                  </a:lnTo>
                  <a:lnTo>
                    <a:pt x="353" y="212"/>
                  </a:lnTo>
                  <a:lnTo>
                    <a:pt x="350" y="214"/>
                  </a:lnTo>
                  <a:lnTo>
                    <a:pt x="350" y="214"/>
                  </a:lnTo>
                  <a:lnTo>
                    <a:pt x="348" y="214"/>
                  </a:lnTo>
                  <a:lnTo>
                    <a:pt x="346" y="213"/>
                  </a:lnTo>
                  <a:lnTo>
                    <a:pt x="345" y="212"/>
                  </a:lnTo>
                  <a:lnTo>
                    <a:pt x="344" y="210"/>
                  </a:lnTo>
                  <a:lnTo>
                    <a:pt x="344" y="210"/>
                  </a:lnTo>
                  <a:lnTo>
                    <a:pt x="342" y="205"/>
                  </a:lnTo>
                  <a:lnTo>
                    <a:pt x="342" y="205"/>
                  </a:lnTo>
                  <a:lnTo>
                    <a:pt x="341" y="203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6" y="205"/>
                  </a:lnTo>
                  <a:lnTo>
                    <a:pt x="332" y="205"/>
                  </a:lnTo>
                  <a:lnTo>
                    <a:pt x="330" y="204"/>
                  </a:lnTo>
                  <a:lnTo>
                    <a:pt x="327" y="201"/>
                  </a:lnTo>
                  <a:lnTo>
                    <a:pt x="327" y="201"/>
                  </a:lnTo>
                  <a:lnTo>
                    <a:pt x="326" y="198"/>
                  </a:lnTo>
                  <a:lnTo>
                    <a:pt x="326" y="195"/>
                  </a:lnTo>
                  <a:lnTo>
                    <a:pt x="327" y="193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2" y="189"/>
                  </a:lnTo>
                  <a:lnTo>
                    <a:pt x="332" y="189"/>
                  </a:lnTo>
                  <a:lnTo>
                    <a:pt x="333" y="187"/>
                  </a:lnTo>
                  <a:lnTo>
                    <a:pt x="332" y="185"/>
                  </a:lnTo>
                  <a:lnTo>
                    <a:pt x="332" y="185"/>
                  </a:lnTo>
                  <a:lnTo>
                    <a:pt x="329" y="180"/>
                  </a:lnTo>
                  <a:lnTo>
                    <a:pt x="327" y="176"/>
                  </a:lnTo>
                  <a:lnTo>
                    <a:pt x="327" y="173"/>
                  </a:lnTo>
                  <a:lnTo>
                    <a:pt x="327" y="173"/>
                  </a:lnTo>
                  <a:lnTo>
                    <a:pt x="328" y="170"/>
                  </a:lnTo>
                  <a:lnTo>
                    <a:pt x="329" y="168"/>
                  </a:lnTo>
                  <a:lnTo>
                    <a:pt x="332" y="167"/>
                  </a:lnTo>
                  <a:lnTo>
                    <a:pt x="334" y="168"/>
                  </a:lnTo>
                  <a:lnTo>
                    <a:pt x="334" y="168"/>
                  </a:lnTo>
                  <a:lnTo>
                    <a:pt x="341" y="172"/>
                  </a:lnTo>
                  <a:lnTo>
                    <a:pt x="341" y="172"/>
                  </a:lnTo>
                  <a:lnTo>
                    <a:pt x="344" y="173"/>
                  </a:lnTo>
                  <a:lnTo>
                    <a:pt x="346" y="171"/>
                  </a:lnTo>
                  <a:lnTo>
                    <a:pt x="346" y="171"/>
                  </a:lnTo>
                  <a:lnTo>
                    <a:pt x="350" y="163"/>
                  </a:lnTo>
                  <a:lnTo>
                    <a:pt x="350" y="163"/>
                  </a:lnTo>
                  <a:lnTo>
                    <a:pt x="351" y="162"/>
                  </a:lnTo>
                  <a:lnTo>
                    <a:pt x="353" y="161"/>
                  </a:lnTo>
                  <a:lnTo>
                    <a:pt x="354" y="161"/>
                  </a:lnTo>
                  <a:lnTo>
                    <a:pt x="356" y="162"/>
                  </a:lnTo>
                  <a:lnTo>
                    <a:pt x="356" y="162"/>
                  </a:lnTo>
                  <a:lnTo>
                    <a:pt x="359" y="164"/>
                  </a:lnTo>
                  <a:lnTo>
                    <a:pt x="361" y="166"/>
                  </a:lnTo>
                  <a:lnTo>
                    <a:pt x="363" y="172"/>
                  </a:lnTo>
                  <a:lnTo>
                    <a:pt x="363" y="172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5" y="177"/>
                  </a:lnTo>
                  <a:lnTo>
                    <a:pt x="367" y="178"/>
                  </a:lnTo>
                  <a:lnTo>
                    <a:pt x="367" y="178"/>
                  </a:lnTo>
                  <a:lnTo>
                    <a:pt x="370" y="177"/>
                  </a:lnTo>
                  <a:lnTo>
                    <a:pt x="370" y="177"/>
                  </a:lnTo>
                  <a:lnTo>
                    <a:pt x="372" y="178"/>
                  </a:lnTo>
                  <a:lnTo>
                    <a:pt x="373" y="178"/>
                  </a:lnTo>
                  <a:lnTo>
                    <a:pt x="374" y="181"/>
                  </a:lnTo>
                  <a:lnTo>
                    <a:pt x="374" y="181"/>
                  </a:lnTo>
                  <a:lnTo>
                    <a:pt x="375" y="185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3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68" y="189"/>
                  </a:lnTo>
                  <a:lnTo>
                    <a:pt x="368" y="189"/>
                  </a:lnTo>
                  <a:lnTo>
                    <a:pt x="368" y="191"/>
                  </a:lnTo>
                  <a:lnTo>
                    <a:pt x="368" y="193"/>
                  </a:lnTo>
                  <a:lnTo>
                    <a:pt x="368" y="193"/>
                  </a:lnTo>
                  <a:close/>
                  <a:moveTo>
                    <a:pt x="535" y="134"/>
                  </a:moveTo>
                  <a:lnTo>
                    <a:pt x="535" y="134"/>
                  </a:lnTo>
                  <a:lnTo>
                    <a:pt x="536" y="136"/>
                  </a:lnTo>
                  <a:lnTo>
                    <a:pt x="537" y="138"/>
                  </a:lnTo>
                  <a:lnTo>
                    <a:pt x="536" y="140"/>
                  </a:lnTo>
                  <a:lnTo>
                    <a:pt x="535" y="142"/>
                  </a:lnTo>
                  <a:lnTo>
                    <a:pt x="535" y="142"/>
                  </a:lnTo>
                  <a:lnTo>
                    <a:pt x="534" y="144"/>
                  </a:lnTo>
                  <a:lnTo>
                    <a:pt x="532" y="145"/>
                  </a:lnTo>
                  <a:lnTo>
                    <a:pt x="530" y="145"/>
                  </a:lnTo>
                  <a:lnTo>
                    <a:pt x="527" y="145"/>
                  </a:lnTo>
                  <a:lnTo>
                    <a:pt x="527" y="145"/>
                  </a:lnTo>
                  <a:lnTo>
                    <a:pt x="525" y="145"/>
                  </a:lnTo>
                  <a:lnTo>
                    <a:pt x="523" y="145"/>
                  </a:lnTo>
                  <a:lnTo>
                    <a:pt x="522" y="146"/>
                  </a:lnTo>
                  <a:lnTo>
                    <a:pt x="521" y="148"/>
                  </a:lnTo>
                  <a:lnTo>
                    <a:pt x="521" y="148"/>
                  </a:lnTo>
                  <a:lnTo>
                    <a:pt x="517" y="154"/>
                  </a:lnTo>
                  <a:lnTo>
                    <a:pt x="517" y="154"/>
                  </a:lnTo>
                  <a:lnTo>
                    <a:pt x="516" y="155"/>
                  </a:lnTo>
                  <a:lnTo>
                    <a:pt x="514" y="155"/>
                  </a:lnTo>
                  <a:lnTo>
                    <a:pt x="513" y="155"/>
                  </a:lnTo>
                  <a:lnTo>
                    <a:pt x="511" y="154"/>
                  </a:lnTo>
                  <a:lnTo>
                    <a:pt x="511" y="154"/>
                  </a:lnTo>
                  <a:lnTo>
                    <a:pt x="506" y="149"/>
                  </a:lnTo>
                  <a:lnTo>
                    <a:pt x="506" y="149"/>
                  </a:lnTo>
                  <a:lnTo>
                    <a:pt x="505" y="148"/>
                  </a:lnTo>
                  <a:lnTo>
                    <a:pt x="505" y="148"/>
                  </a:lnTo>
                  <a:lnTo>
                    <a:pt x="506" y="146"/>
                  </a:lnTo>
                  <a:lnTo>
                    <a:pt x="505" y="146"/>
                  </a:lnTo>
                  <a:lnTo>
                    <a:pt x="503" y="145"/>
                  </a:lnTo>
                  <a:lnTo>
                    <a:pt x="503" y="145"/>
                  </a:lnTo>
                  <a:lnTo>
                    <a:pt x="496" y="145"/>
                  </a:lnTo>
                  <a:lnTo>
                    <a:pt x="496" y="145"/>
                  </a:lnTo>
                  <a:lnTo>
                    <a:pt x="494" y="144"/>
                  </a:lnTo>
                  <a:lnTo>
                    <a:pt x="493" y="142"/>
                  </a:lnTo>
                  <a:lnTo>
                    <a:pt x="493" y="142"/>
                  </a:lnTo>
                  <a:lnTo>
                    <a:pt x="493" y="139"/>
                  </a:lnTo>
                  <a:lnTo>
                    <a:pt x="493" y="136"/>
                  </a:lnTo>
                  <a:lnTo>
                    <a:pt x="495" y="134"/>
                  </a:lnTo>
                  <a:lnTo>
                    <a:pt x="498" y="132"/>
                  </a:lnTo>
                  <a:lnTo>
                    <a:pt x="498" y="132"/>
                  </a:lnTo>
                  <a:lnTo>
                    <a:pt x="501" y="130"/>
                  </a:lnTo>
                  <a:lnTo>
                    <a:pt x="501" y="130"/>
                  </a:lnTo>
                  <a:lnTo>
                    <a:pt x="496" y="127"/>
                  </a:lnTo>
                  <a:lnTo>
                    <a:pt x="496" y="127"/>
                  </a:lnTo>
                  <a:lnTo>
                    <a:pt x="495" y="126"/>
                  </a:lnTo>
                  <a:lnTo>
                    <a:pt x="494" y="125"/>
                  </a:lnTo>
                  <a:lnTo>
                    <a:pt x="494" y="121"/>
                  </a:lnTo>
                  <a:lnTo>
                    <a:pt x="494" y="121"/>
                  </a:lnTo>
                  <a:lnTo>
                    <a:pt x="496" y="117"/>
                  </a:lnTo>
                  <a:lnTo>
                    <a:pt x="499" y="114"/>
                  </a:lnTo>
                  <a:lnTo>
                    <a:pt x="499" y="114"/>
                  </a:lnTo>
                  <a:lnTo>
                    <a:pt x="500" y="113"/>
                  </a:lnTo>
                  <a:lnTo>
                    <a:pt x="502" y="114"/>
                  </a:lnTo>
                  <a:lnTo>
                    <a:pt x="502" y="114"/>
                  </a:lnTo>
                  <a:lnTo>
                    <a:pt x="504" y="114"/>
                  </a:lnTo>
                  <a:lnTo>
                    <a:pt x="505" y="113"/>
                  </a:lnTo>
                  <a:lnTo>
                    <a:pt x="507" y="111"/>
                  </a:lnTo>
                  <a:lnTo>
                    <a:pt x="507" y="111"/>
                  </a:lnTo>
                  <a:lnTo>
                    <a:pt x="509" y="106"/>
                  </a:lnTo>
                  <a:lnTo>
                    <a:pt x="509" y="106"/>
                  </a:lnTo>
                  <a:lnTo>
                    <a:pt x="511" y="104"/>
                  </a:lnTo>
                  <a:lnTo>
                    <a:pt x="514" y="103"/>
                  </a:lnTo>
                  <a:lnTo>
                    <a:pt x="519" y="103"/>
                  </a:lnTo>
                  <a:lnTo>
                    <a:pt x="519" y="103"/>
                  </a:lnTo>
                  <a:lnTo>
                    <a:pt x="521" y="103"/>
                  </a:lnTo>
                  <a:lnTo>
                    <a:pt x="522" y="105"/>
                  </a:lnTo>
                  <a:lnTo>
                    <a:pt x="524" y="108"/>
                  </a:lnTo>
                  <a:lnTo>
                    <a:pt x="524" y="108"/>
                  </a:lnTo>
                  <a:lnTo>
                    <a:pt x="525" y="112"/>
                  </a:lnTo>
                  <a:lnTo>
                    <a:pt x="525" y="112"/>
                  </a:lnTo>
                  <a:lnTo>
                    <a:pt x="526" y="115"/>
                  </a:lnTo>
                  <a:lnTo>
                    <a:pt x="528" y="115"/>
                  </a:lnTo>
                  <a:lnTo>
                    <a:pt x="532" y="115"/>
                  </a:lnTo>
                  <a:lnTo>
                    <a:pt x="532" y="115"/>
                  </a:lnTo>
                  <a:lnTo>
                    <a:pt x="536" y="116"/>
                  </a:lnTo>
                  <a:lnTo>
                    <a:pt x="537" y="117"/>
                  </a:lnTo>
                  <a:lnTo>
                    <a:pt x="538" y="118"/>
                  </a:lnTo>
                  <a:lnTo>
                    <a:pt x="538" y="118"/>
                  </a:lnTo>
                  <a:lnTo>
                    <a:pt x="539" y="123"/>
                  </a:lnTo>
                  <a:lnTo>
                    <a:pt x="538" y="125"/>
                  </a:lnTo>
                  <a:lnTo>
                    <a:pt x="537" y="127"/>
                  </a:lnTo>
                  <a:lnTo>
                    <a:pt x="537" y="127"/>
                  </a:lnTo>
                  <a:lnTo>
                    <a:pt x="535" y="128"/>
                  </a:lnTo>
                  <a:lnTo>
                    <a:pt x="535" y="128"/>
                  </a:lnTo>
                  <a:lnTo>
                    <a:pt x="533" y="131"/>
                  </a:lnTo>
                  <a:lnTo>
                    <a:pt x="535" y="134"/>
                  </a:lnTo>
                  <a:lnTo>
                    <a:pt x="535" y="134"/>
                  </a:lnTo>
                  <a:close/>
                  <a:moveTo>
                    <a:pt x="601" y="165"/>
                  </a:moveTo>
                  <a:lnTo>
                    <a:pt x="601" y="165"/>
                  </a:lnTo>
                  <a:lnTo>
                    <a:pt x="604" y="166"/>
                  </a:lnTo>
                  <a:lnTo>
                    <a:pt x="605" y="167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05" y="172"/>
                  </a:lnTo>
                  <a:lnTo>
                    <a:pt x="603" y="174"/>
                  </a:lnTo>
                  <a:lnTo>
                    <a:pt x="603" y="174"/>
                  </a:lnTo>
                  <a:lnTo>
                    <a:pt x="600" y="176"/>
                  </a:lnTo>
                  <a:lnTo>
                    <a:pt x="598" y="176"/>
                  </a:lnTo>
                  <a:lnTo>
                    <a:pt x="596" y="176"/>
                  </a:lnTo>
                  <a:lnTo>
                    <a:pt x="596" y="176"/>
                  </a:lnTo>
                  <a:lnTo>
                    <a:pt x="595" y="176"/>
                  </a:lnTo>
                  <a:lnTo>
                    <a:pt x="594" y="176"/>
                  </a:lnTo>
                  <a:lnTo>
                    <a:pt x="592" y="178"/>
                  </a:lnTo>
                  <a:lnTo>
                    <a:pt x="592" y="178"/>
                  </a:lnTo>
                  <a:lnTo>
                    <a:pt x="590" y="181"/>
                  </a:lnTo>
                  <a:lnTo>
                    <a:pt x="586" y="183"/>
                  </a:lnTo>
                  <a:lnTo>
                    <a:pt x="586" y="183"/>
                  </a:lnTo>
                  <a:lnTo>
                    <a:pt x="583" y="183"/>
                  </a:lnTo>
                  <a:lnTo>
                    <a:pt x="580" y="182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5" y="174"/>
                  </a:lnTo>
                  <a:lnTo>
                    <a:pt x="572" y="173"/>
                  </a:lnTo>
                  <a:lnTo>
                    <a:pt x="572" y="173"/>
                  </a:lnTo>
                  <a:lnTo>
                    <a:pt x="568" y="172"/>
                  </a:lnTo>
                  <a:lnTo>
                    <a:pt x="564" y="169"/>
                  </a:lnTo>
                  <a:lnTo>
                    <a:pt x="564" y="169"/>
                  </a:lnTo>
                  <a:lnTo>
                    <a:pt x="562" y="166"/>
                  </a:lnTo>
                  <a:lnTo>
                    <a:pt x="563" y="164"/>
                  </a:lnTo>
                  <a:lnTo>
                    <a:pt x="563" y="164"/>
                  </a:lnTo>
                  <a:lnTo>
                    <a:pt x="564" y="162"/>
                  </a:lnTo>
                  <a:lnTo>
                    <a:pt x="566" y="160"/>
                  </a:lnTo>
                  <a:lnTo>
                    <a:pt x="566" y="160"/>
                  </a:lnTo>
                  <a:lnTo>
                    <a:pt x="569" y="160"/>
                  </a:lnTo>
                  <a:lnTo>
                    <a:pt x="573" y="159"/>
                  </a:lnTo>
                  <a:lnTo>
                    <a:pt x="573" y="159"/>
                  </a:lnTo>
                  <a:lnTo>
                    <a:pt x="572" y="155"/>
                  </a:lnTo>
                  <a:lnTo>
                    <a:pt x="572" y="155"/>
                  </a:lnTo>
                  <a:lnTo>
                    <a:pt x="571" y="152"/>
                  </a:lnTo>
                  <a:lnTo>
                    <a:pt x="571" y="150"/>
                  </a:lnTo>
                  <a:lnTo>
                    <a:pt x="573" y="149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79" y="147"/>
                  </a:lnTo>
                  <a:lnTo>
                    <a:pt x="582" y="148"/>
                  </a:lnTo>
                  <a:lnTo>
                    <a:pt x="582" y="148"/>
                  </a:lnTo>
                  <a:lnTo>
                    <a:pt x="583" y="148"/>
                  </a:lnTo>
                  <a:lnTo>
                    <a:pt x="584" y="150"/>
                  </a:lnTo>
                  <a:lnTo>
                    <a:pt x="584" y="150"/>
                  </a:lnTo>
                  <a:lnTo>
                    <a:pt x="584" y="151"/>
                  </a:lnTo>
                  <a:lnTo>
                    <a:pt x="585" y="152"/>
                  </a:lnTo>
                  <a:lnTo>
                    <a:pt x="586" y="152"/>
                  </a:lnTo>
                  <a:lnTo>
                    <a:pt x="588" y="151"/>
                  </a:lnTo>
                  <a:lnTo>
                    <a:pt x="588" y="151"/>
                  </a:lnTo>
                  <a:lnTo>
                    <a:pt x="590" y="149"/>
                  </a:lnTo>
                  <a:lnTo>
                    <a:pt x="593" y="148"/>
                  </a:lnTo>
                  <a:lnTo>
                    <a:pt x="596" y="148"/>
                  </a:lnTo>
                  <a:lnTo>
                    <a:pt x="599" y="149"/>
                  </a:lnTo>
                  <a:lnTo>
                    <a:pt x="599" y="149"/>
                  </a:lnTo>
                  <a:lnTo>
                    <a:pt x="601" y="152"/>
                  </a:lnTo>
                  <a:lnTo>
                    <a:pt x="601" y="156"/>
                  </a:lnTo>
                  <a:lnTo>
                    <a:pt x="601" y="156"/>
                  </a:lnTo>
                  <a:lnTo>
                    <a:pt x="600" y="161"/>
                  </a:lnTo>
                  <a:lnTo>
                    <a:pt x="600" y="161"/>
                  </a:lnTo>
                  <a:lnTo>
                    <a:pt x="600" y="164"/>
                  </a:lnTo>
                  <a:lnTo>
                    <a:pt x="601" y="165"/>
                  </a:lnTo>
                  <a:lnTo>
                    <a:pt x="601" y="165"/>
                  </a:lnTo>
                  <a:close/>
                  <a:moveTo>
                    <a:pt x="363" y="383"/>
                  </a:moveTo>
                  <a:lnTo>
                    <a:pt x="363" y="383"/>
                  </a:lnTo>
                  <a:lnTo>
                    <a:pt x="363" y="385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0" y="388"/>
                  </a:lnTo>
                  <a:lnTo>
                    <a:pt x="358" y="388"/>
                  </a:lnTo>
                  <a:lnTo>
                    <a:pt x="358" y="388"/>
                  </a:lnTo>
                  <a:lnTo>
                    <a:pt x="347" y="383"/>
                  </a:lnTo>
                  <a:lnTo>
                    <a:pt x="342" y="380"/>
                  </a:lnTo>
                  <a:lnTo>
                    <a:pt x="338" y="376"/>
                  </a:lnTo>
                  <a:lnTo>
                    <a:pt x="338" y="376"/>
                  </a:lnTo>
                  <a:lnTo>
                    <a:pt x="336" y="372"/>
                  </a:lnTo>
                  <a:lnTo>
                    <a:pt x="336" y="370"/>
                  </a:lnTo>
                  <a:lnTo>
                    <a:pt x="337" y="368"/>
                  </a:lnTo>
                  <a:lnTo>
                    <a:pt x="337" y="368"/>
                  </a:lnTo>
                  <a:lnTo>
                    <a:pt x="344" y="358"/>
                  </a:lnTo>
                  <a:lnTo>
                    <a:pt x="344" y="358"/>
                  </a:lnTo>
                  <a:lnTo>
                    <a:pt x="346" y="355"/>
                  </a:lnTo>
                  <a:lnTo>
                    <a:pt x="349" y="353"/>
                  </a:lnTo>
                  <a:lnTo>
                    <a:pt x="349" y="353"/>
                  </a:lnTo>
                  <a:lnTo>
                    <a:pt x="351" y="351"/>
                  </a:lnTo>
                  <a:lnTo>
                    <a:pt x="350" y="349"/>
                  </a:lnTo>
                  <a:lnTo>
                    <a:pt x="350" y="349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1" y="332"/>
                  </a:lnTo>
                  <a:lnTo>
                    <a:pt x="340" y="329"/>
                  </a:lnTo>
                  <a:lnTo>
                    <a:pt x="340" y="329"/>
                  </a:lnTo>
                  <a:lnTo>
                    <a:pt x="341" y="327"/>
                  </a:lnTo>
                  <a:lnTo>
                    <a:pt x="343" y="325"/>
                  </a:lnTo>
                  <a:lnTo>
                    <a:pt x="343" y="325"/>
                  </a:lnTo>
                  <a:lnTo>
                    <a:pt x="356" y="319"/>
                  </a:lnTo>
                  <a:lnTo>
                    <a:pt x="356" y="319"/>
                  </a:lnTo>
                  <a:lnTo>
                    <a:pt x="361" y="318"/>
                  </a:lnTo>
                  <a:lnTo>
                    <a:pt x="361" y="318"/>
                  </a:lnTo>
                  <a:lnTo>
                    <a:pt x="362" y="317"/>
                  </a:lnTo>
                  <a:lnTo>
                    <a:pt x="362" y="316"/>
                  </a:lnTo>
                  <a:lnTo>
                    <a:pt x="362" y="316"/>
                  </a:lnTo>
                  <a:lnTo>
                    <a:pt x="353" y="297"/>
                  </a:lnTo>
                  <a:lnTo>
                    <a:pt x="353" y="297"/>
                  </a:lnTo>
                  <a:lnTo>
                    <a:pt x="352" y="293"/>
                  </a:lnTo>
                  <a:lnTo>
                    <a:pt x="353" y="290"/>
                  </a:lnTo>
                  <a:lnTo>
                    <a:pt x="354" y="288"/>
                  </a:lnTo>
                  <a:lnTo>
                    <a:pt x="357" y="286"/>
                  </a:lnTo>
                  <a:lnTo>
                    <a:pt x="357" y="286"/>
                  </a:lnTo>
                  <a:lnTo>
                    <a:pt x="367" y="280"/>
                  </a:lnTo>
                  <a:lnTo>
                    <a:pt x="367" y="280"/>
                  </a:lnTo>
                  <a:lnTo>
                    <a:pt x="374" y="278"/>
                  </a:lnTo>
                  <a:lnTo>
                    <a:pt x="374" y="278"/>
                  </a:lnTo>
                  <a:lnTo>
                    <a:pt x="376" y="276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74" y="270"/>
                  </a:lnTo>
                  <a:lnTo>
                    <a:pt x="373" y="267"/>
                  </a:lnTo>
                  <a:lnTo>
                    <a:pt x="373" y="267"/>
                  </a:lnTo>
                  <a:lnTo>
                    <a:pt x="373" y="253"/>
                  </a:lnTo>
                  <a:lnTo>
                    <a:pt x="373" y="253"/>
                  </a:lnTo>
                  <a:lnTo>
                    <a:pt x="373" y="251"/>
                  </a:lnTo>
                  <a:lnTo>
                    <a:pt x="374" y="249"/>
                  </a:lnTo>
                  <a:lnTo>
                    <a:pt x="378" y="247"/>
                  </a:lnTo>
                  <a:lnTo>
                    <a:pt x="378" y="247"/>
                  </a:lnTo>
                  <a:lnTo>
                    <a:pt x="383" y="245"/>
                  </a:lnTo>
                  <a:lnTo>
                    <a:pt x="388" y="243"/>
                  </a:lnTo>
                  <a:lnTo>
                    <a:pt x="394" y="243"/>
                  </a:lnTo>
                  <a:lnTo>
                    <a:pt x="400" y="242"/>
                  </a:lnTo>
                  <a:lnTo>
                    <a:pt x="400" y="242"/>
                  </a:lnTo>
                  <a:lnTo>
                    <a:pt x="402" y="242"/>
                  </a:lnTo>
                  <a:lnTo>
                    <a:pt x="403" y="241"/>
                  </a:lnTo>
                  <a:lnTo>
                    <a:pt x="404" y="239"/>
                  </a:lnTo>
                  <a:lnTo>
                    <a:pt x="404" y="237"/>
                  </a:lnTo>
                  <a:lnTo>
                    <a:pt x="404" y="237"/>
                  </a:lnTo>
                  <a:lnTo>
                    <a:pt x="406" y="218"/>
                  </a:lnTo>
                  <a:lnTo>
                    <a:pt x="406" y="218"/>
                  </a:lnTo>
                  <a:lnTo>
                    <a:pt x="406" y="216"/>
                  </a:lnTo>
                  <a:lnTo>
                    <a:pt x="407" y="214"/>
                  </a:lnTo>
                  <a:lnTo>
                    <a:pt x="407" y="214"/>
                  </a:lnTo>
                  <a:lnTo>
                    <a:pt x="408" y="213"/>
                  </a:lnTo>
                  <a:lnTo>
                    <a:pt x="410" y="212"/>
                  </a:lnTo>
                  <a:lnTo>
                    <a:pt x="410" y="212"/>
                  </a:lnTo>
                  <a:lnTo>
                    <a:pt x="422" y="210"/>
                  </a:lnTo>
                  <a:lnTo>
                    <a:pt x="422" y="210"/>
                  </a:lnTo>
                  <a:lnTo>
                    <a:pt x="431" y="210"/>
                  </a:lnTo>
                  <a:lnTo>
                    <a:pt x="431" y="210"/>
                  </a:lnTo>
                  <a:lnTo>
                    <a:pt x="436" y="210"/>
                  </a:lnTo>
                  <a:lnTo>
                    <a:pt x="438" y="208"/>
                  </a:lnTo>
                  <a:lnTo>
                    <a:pt x="440" y="206"/>
                  </a:lnTo>
                  <a:lnTo>
                    <a:pt x="441" y="202"/>
                  </a:lnTo>
                  <a:lnTo>
                    <a:pt x="441" y="202"/>
                  </a:lnTo>
                  <a:lnTo>
                    <a:pt x="442" y="195"/>
                  </a:lnTo>
                  <a:lnTo>
                    <a:pt x="444" y="189"/>
                  </a:lnTo>
                  <a:lnTo>
                    <a:pt x="450" y="177"/>
                  </a:lnTo>
                  <a:lnTo>
                    <a:pt x="450" y="177"/>
                  </a:lnTo>
                  <a:lnTo>
                    <a:pt x="451" y="175"/>
                  </a:lnTo>
                  <a:lnTo>
                    <a:pt x="453" y="173"/>
                  </a:lnTo>
                  <a:lnTo>
                    <a:pt x="455" y="173"/>
                  </a:lnTo>
                  <a:lnTo>
                    <a:pt x="457" y="174"/>
                  </a:lnTo>
                  <a:lnTo>
                    <a:pt x="457" y="174"/>
                  </a:lnTo>
                  <a:lnTo>
                    <a:pt x="476" y="182"/>
                  </a:lnTo>
                  <a:lnTo>
                    <a:pt x="476" y="182"/>
                  </a:lnTo>
                  <a:lnTo>
                    <a:pt x="480" y="185"/>
                  </a:lnTo>
                  <a:lnTo>
                    <a:pt x="484" y="187"/>
                  </a:lnTo>
                  <a:lnTo>
                    <a:pt x="484" y="187"/>
                  </a:lnTo>
                  <a:lnTo>
                    <a:pt x="486" y="188"/>
                  </a:lnTo>
                  <a:lnTo>
                    <a:pt x="487" y="187"/>
                  </a:lnTo>
                  <a:lnTo>
                    <a:pt x="487" y="187"/>
                  </a:lnTo>
                  <a:lnTo>
                    <a:pt x="492" y="183"/>
                  </a:lnTo>
                  <a:lnTo>
                    <a:pt x="498" y="180"/>
                  </a:lnTo>
                  <a:lnTo>
                    <a:pt x="509" y="174"/>
                  </a:lnTo>
                  <a:lnTo>
                    <a:pt x="509" y="174"/>
                  </a:lnTo>
                  <a:lnTo>
                    <a:pt x="512" y="172"/>
                  </a:lnTo>
                  <a:lnTo>
                    <a:pt x="514" y="172"/>
                  </a:lnTo>
                  <a:lnTo>
                    <a:pt x="516" y="173"/>
                  </a:lnTo>
                  <a:lnTo>
                    <a:pt x="518" y="175"/>
                  </a:lnTo>
                  <a:lnTo>
                    <a:pt x="518" y="175"/>
                  </a:lnTo>
                  <a:lnTo>
                    <a:pt x="523" y="180"/>
                  </a:lnTo>
                  <a:lnTo>
                    <a:pt x="527" y="186"/>
                  </a:lnTo>
                  <a:lnTo>
                    <a:pt x="527" y="186"/>
                  </a:lnTo>
                  <a:lnTo>
                    <a:pt x="529" y="187"/>
                  </a:lnTo>
                  <a:lnTo>
                    <a:pt x="532" y="187"/>
                  </a:lnTo>
                  <a:lnTo>
                    <a:pt x="532" y="187"/>
                  </a:lnTo>
                  <a:lnTo>
                    <a:pt x="545" y="182"/>
                  </a:lnTo>
                  <a:lnTo>
                    <a:pt x="545" y="182"/>
                  </a:lnTo>
                  <a:lnTo>
                    <a:pt x="551" y="180"/>
                  </a:lnTo>
                  <a:lnTo>
                    <a:pt x="551" y="180"/>
                  </a:lnTo>
                  <a:lnTo>
                    <a:pt x="553" y="180"/>
                  </a:lnTo>
                  <a:lnTo>
                    <a:pt x="556" y="180"/>
                  </a:lnTo>
                  <a:lnTo>
                    <a:pt x="558" y="181"/>
                  </a:lnTo>
                  <a:lnTo>
                    <a:pt x="560" y="183"/>
                  </a:lnTo>
                  <a:lnTo>
                    <a:pt x="560" y="183"/>
                  </a:lnTo>
                  <a:lnTo>
                    <a:pt x="563" y="187"/>
                  </a:lnTo>
                  <a:lnTo>
                    <a:pt x="565" y="192"/>
                  </a:lnTo>
                  <a:lnTo>
                    <a:pt x="569" y="201"/>
                  </a:lnTo>
                  <a:lnTo>
                    <a:pt x="569" y="201"/>
                  </a:lnTo>
                  <a:lnTo>
                    <a:pt x="570" y="203"/>
                  </a:lnTo>
                  <a:lnTo>
                    <a:pt x="571" y="204"/>
                  </a:lnTo>
                  <a:lnTo>
                    <a:pt x="572" y="204"/>
                  </a:lnTo>
                  <a:lnTo>
                    <a:pt x="575" y="203"/>
                  </a:lnTo>
                  <a:lnTo>
                    <a:pt x="575" y="203"/>
                  </a:lnTo>
                  <a:lnTo>
                    <a:pt x="581" y="201"/>
                  </a:lnTo>
                  <a:lnTo>
                    <a:pt x="588" y="200"/>
                  </a:lnTo>
                  <a:lnTo>
                    <a:pt x="588" y="200"/>
                  </a:lnTo>
                  <a:lnTo>
                    <a:pt x="595" y="199"/>
                  </a:lnTo>
                  <a:lnTo>
                    <a:pt x="595" y="199"/>
                  </a:lnTo>
                  <a:lnTo>
                    <a:pt x="597" y="199"/>
                  </a:lnTo>
                  <a:lnTo>
                    <a:pt x="598" y="201"/>
                  </a:lnTo>
                  <a:lnTo>
                    <a:pt x="598" y="201"/>
                  </a:lnTo>
                  <a:lnTo>
                    <a:pt x="601" y="209"/>
                  </a:lnTo>
                  <a:lnTo>
                    <a:pt x="602" y="218"/>
                  </a:lnTo>
                  <a:lnTo>
                    <a:pt x="602" y="218"/>
                  </a:lnTo>
                  <a:lnTo>
                    <a:pt x="603" y="222"/>
                  </a:lnTo>
                  <a:lnTo>
                    <a:pt x="604" y="224"/>
                  </a:lnTo>
                  <a:lnTo>
                    <a:pt x="607" y="226"/>
                  </a:lnTo>
                  <a:lnTo>
                    <a:pt x="611" y="226"/>
                  </a:lnTo>
                  <a:lnTo>
                    <a:pt x="611" y="226"/>
                  </a:lnTo>
                  <a:lnTo>
                    <a:pt x="617" y="226"/>
                  </a:lnTo>
                  <a:lnTo>
                    <a:pt x="623" y="226"/>
                  </a:lnTo>
                  <a:lnTo>
                    <a:pt x="623" y="226"/>
                  </a:lnTo>
                  <a:lnTo>
                    <a:pt x="633" y="228"/>
                  </a:lnTo>
                  <a:lnTo>
                    <a:pt x="633" y="228"/>
                  </a:lnTo>
                  <a:lnTo>
                    <a:pt x="635" y="229"/>
                  </a:lnTo>
                  <a:lnTo>
                    <a:pt x="635" y="232"/>
                  </a:lnTo>
                  <a:lnTo>
                    <a:pt x="635" y="232"/>
                  </a:lnTo>
                  <a:lnTo>
                    <a:pt x="635" y="243"/>
                  </a:lnTo>
                  <a:lnTo>
                    <a:pt x="634" y="255"/>
                  </a:lnTo>
                  <a:lnTo>
                    <a:pt x="634" y="255"/>
                  </a:lnTo>
                  <a:lnTo>
                    <a:pt x="630" y="271"/>
                  </a:lnTo>
                  <a:lnTo>
                    <a:pt x="630" y="271"/>
                  </a:lnTo>
                  <a:lnTo>
                    <a:pt x="629" y="272"/>
                  </a:lnTo>
                  <a:lnTo>
                    <a:pt x="629" y="272"/>
                  </a:lnTo>
                  <a:lnTo>
                    <a:pt x="623" y="264"/>
                  </a:lnTo>
                  <a:lnTo>
                    <a:pt x="623" y="264"/>
                  </a:lnTo>
                  <a:lnTo>
                    <a:pt x="618" y="256"/>
                  </a:lnTo>
                  <a:lnTo>
                    <a:pt x="612" y="250"/>
                  </a:lnTo>
                  <a:lnTo>
                    <a:pt x="612" y="250"/>
                  </a:lnTo>
                  <a:lnTo>
                    <a:pt x="605" y="244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2" y="236"/>
                  </a:lnTo>
                  <a:lnTo>
                    <a:pt x="587" y="234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58" y="224"/>
                  </a:lnTo>
                  <a:lnTo>
                    <a:pt x="558" y="224"/>
                  </a:lnTo>
                  <a:lnTo>
                    <a:pt x="552" y="223"/>
                  </a:lnTo>
                  <a:lnTo>
                    <a:pt x="552" y="223"/>
                  </a:lnTo>
                  <a:lnTo>
                    <a:pt x="548" y="223"/>
                  </a:lnTo>
                  <a:lnTo>
                    <a:pt x="543" y="222"/>
                  </a:lnTo>
                  <a:lnTo>
                    <a:pt x="543" y="222"/>
                  </a:lnTo>
                  <a:lnTo>
                    <a:pt x="537" y="221"/>
                  </a:lnTo>
                  <a:lnTo>
                    <a:pt x="530" y="220"/>
                  </a:lnTo>
                  <a:lnTo>
                    <a:pt x="530" y="220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8" y="219"/>
                  </a:lnTo>
                  <a:lnTo>
                    <a:pt x="518" y="219"/>
                  </a:lnTo>
                  <a:lnTo>
                    <a:pt x="503" y="221"/>
                  </a:lnTo>
                  <a:lnTo>
                    <a:pt x="503" y="221"/>
                  </a:lnTo>
                  <a:lnTo>
                    <a:pt x="493" y="223"/>
                  </a:lnTo>
                  <a:lnTo>
                    <a:pt x="493" y="223"/>
                  </a:lnTo>
                  <a:lnTo>
                    <a:pt x="478" y="227"/>
                  </a:lnTo>
                  <a:lnTo>
                    <a:pt x="478" y="227"/>
                  </a:lnTo>
                  <a:lnTo>
                    <a:pt x="471" y="230"/>
                  </a:lnTo>
                  <a:lnTo>
                    <a:pt x="471" y="230"/>
                  </a:lnTo>
                  <a:lnTo>
                    <a:pt x="460" y="235"/>
                  </a:lnTo>
                  <a:lnTo>
                    <a:pt x="448" y="241"/>
                  </a:lnTo>
                  <a:lnTo>
                    <a:pt x="448" y="241"/>
                  </a:lnTo>
                  <a:lnTo>
                    <a:pt x="439" y="246"/>
                  </a:lnTo>
                  <a:lnTo>
                    <a:pt x="430" y="253"/>
                  </a:lnTo>
                  <a:lnTo>
                    <a:pt x="430" y="253"/>
                  </a:lnTo>
                  <a:lnTo>
                    <a:pt x="417" y="264"/>
                  </a:lnTo>
                  <a:lnTo>
                    <a:pt x="417" y="264"/>
                  </a:lnTo>
                  <a:lnTo>
                    <a:pt x="411" y="268"/>
                  </a:lnTo>
                  <a:lnTo>
                    <a:pt x="406" y="273"/>
                  </a:lnTo>
                  <a:lnTo>
                    <a:pt x="406" y="273"/>
                  </a:lnTo>
                  <a:lnTo>
                    <a:pt x="395" y="288"/>
                  </a:lnTo>
                  <a:lnTo>
                    <a:pt x="395" y="288"/>
                  </a:lnTo>
                  <a:lnTo>
                    <a:pt x="389" y="296"/>
                  </a:lnTo>
                  <a:lnTo>
                    <a:pt x="385" y="304"/>
                  </a:lnTo>
                  <a:lnTo>
                    <a:pt x="385" y="304"/>
                  </a:lnTo>
                  <a:lnTo>
                    <a:pt x="379" y="315"/>
                  </a:lnTo>
                  <a:lnTo>
                    <a:pt x="377" y="321"/>
                  </a:lnTo>
                  <a:lnTo>
                    <a:pt x="375" y="327"/>
                  </a:lnTo>
                  <a:lnTo>
                    <a:pt x="375" y="327"/>
                  </a:lnTo>
                  <a:lnTo>
                    <a:pt x="372" y="336"/>
                  </a:lnTo>
                  <a:lnTo>
                    <a:pt x="372" y="336"/>
                  </a:lnTo>
                  <a:lnTo>
                    <a:pt x="369" y="34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5" y="364"/>
                  </a:lnTo>
                  <a:lnTo>
                    <a:pt x="364" y="370"/>
                  </a:lnTo>
                  <a:lnTo>
                    <a:pt x="363" y="383"/>
                  </a:lnTo>
                  <a:lnTo>
                    <a:pt x="363" y="383"/>
                  </a:lnTo>
                  <a:close/>
                  <a:moveTo>
                    <a:pt x="622" y="292"/>
                  </a:moveTo>
                  <a:lnTo>
                    <a:pt x="622" y="292"/>
                  </a:lnTo>
                  <a:lnTo>
                    <a:pt x="621" y="292"/>
                  </a:lnTo>
                  <a:lnTo>
                    <a:pt x="621" y="292"/>
                  </a:lnTo>
                  <a:lnTo>
                    <a:pt x="617" y="288"/>
                  </a:lnTo>
                  <a:lnTo>
                    <a:pt x="617" y="288"/>
                  </a:lnTo>
                  <a:lnTo>
                    <a:pt x="608" y="277"/>
                  </a:lnTo>
                  <a:lnTo>
                    <a:pt x="608" y="277"/>
                  </a:lnTo>
                  <a:lnTo>
                    <a:pt x="606" y="274"/>
                  </a:lnTo>
                  <a:lnTo>
                    <a:pt x="604" y="270"/>
                  </a:lnTo>
                  <a:lnTo>
                    <a:pt x="604" y="270"/>
                  </a:lnTo>
                  <a:lnTo>
                    <a:pt x="605" y="268"/>
                  </a:lnTo>
                  <a:lnTo>
                    <a:pt x="605" y="268"/>
                  </a:lnTo>
                  <a:lnTo>
                    <a:pt x="606" y="269"/>
                  </a:lnTo>
                  <a:lnTo>
                    <a:pt x="606" y="269"/>
                  </a:lnTo>
                  <a:lnTo>
                    <a:pt x="617" y="281"/>
                  </a:lnTo>
                  <a:lnTo>
                    <a:pt x="617" y="281"/>
                  </a:lnTo>
                  <a:lnTo>
                    <a:pt x="619" y="285"/>
                  </a:lnTo>
                  <a:lnTo>
                    <a:pt x="620" y="288"/>
                  </a:lnTo>
                  <a:lnTo>
                    <a:pt x="620" y="288"/>
                  </a:lnTo>
                  <a:lnTo>
                    <a:pt x="622" y="292"/>
                  </a:lnTo>
                  <a:lnTo>
                    <a:pt x="622" y="292"/>
                  </a:lnTo>
                  <a:close/>
                  <a:moveTo>
                    <a:pt x="378" y="374"/>
                  </a:moveTo>
                  <a:lnTo>
                    <a:pt x="378" y="374"/>
                  </a:lnTo>
                  <a:lnTo>
                    <a:pt x="378" y="370"/>
                  </a:lnTo>
                  <a:lnTo>
                    <a:pt x="379" y="366"/>
                  </a:lnTo>
                  <a:lnTo>
                    <a:pt x="380" y="358"/>
                  </a:lnTo>
                  <a:lnTo>
                    <a:pt x="380" y="358"/>
                  </a:lnTo>
                  <a:lnTo>
                    <a:pt x="382" y="351"/>
                  </a:lnTo>
                  <a:lnTo>
                    <a:pt x="385" y="344"/>
                  </a:lnTo>
                  <a:lnTo>
                    <a:pt x="385" y="344"/>
                  </a:lnTo>
                  <a:lnTo>
                    <a:pt x="394" y="325"/>
                  </a:lnTo>
                  <a:lnTo>
                    <a:pt x="394" y="325"/>
                  </a:lnTo>
                  <a:lnTo>
                    <a:pt x="398" y="316"/>
                  </a:lnTo>
                  <a:lnTo>
                    <a:pt x="403" y="308"/>
                  </a:lnTo>
                  <a:lnTo>
                    <a:pt x="403" y="308"/>
                  </a:lnTo>
                  <a:lnTo>
                    <a:pt x="409" y="29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20" y="282"/>
                  </a:lnTo>
                  <a:lnTo>
                    <a:pt x="420" y="282"/>
                  </a:lnTo>
                  <a:lnTo>
                    <a:pt x="427" y="274"/>
                  </a:lnTo>
                  <a:lnTo>
                    <a:pt x="435" y="267"/>
                  </a:lnTo>
                  <a:lnTo>
                    <a:pt x="435" y="267"/>
                  </a:lnTo>
                  <a:lnTo>
                    <a:pt x="444" y="260"/>
                  </a:lnTo>
                  <a:lnTo>
                    <a:pt x="453" y="254"/>
                  </a:lnTo>
                  <a:lnTo>
                    <a:pt x="453" y="254"/>
                  </a:lnTo>
                  <a:lnTo>
                    <a:pt x="464" y="247"/>
                  </a:lnTo>
                  <a:lnTo>
                    <a:pt x="464" y="247"/>
                  </a:lnTo>
                  <a:lnTo>
                    <a:pt x="470" y="244"/>
                  </a:lnTo>
                  <a:lnTo>
                    <a:pt x="470" y="244"/>
                  </a:lnTo>
                  <a:lnTo>
                    <a:pt x="479" y="241"/>
                  </a:lnTo>
                  <a:lnTo>
                    <a:pt x="488" y="239"/>
                  </a:lnTo>
                  <a:lnTo>
                    <a:pt x="488" y="239"/>
                  </a:lnTo>
                  <a:lnTo>
                    <a:pt x="501" y="235"/>
                  </a:lnTo>
                  <a:lnTo>
                    <a:pt x="501" y="235"/>
                  </a:lnTo>
                  <a:lnTo>
                    <a:pt x="506" y="235"/>
                  </a:lnTo>
                  <a:lnTo>
                    <a:pt x="511" y="235"/>
                  </a:lnTo>
                  <a:lnTo>
                    <a:pt x="511" y="235"/>
                  </a:lnTo>
                  <a:lnTo>
                    <a:pt x="526" y="235"/>
                  </a:lnTo>
                  <a:lnTo>
                    <a:pt x="526" y="235"/>
                  </a:lnTo>
                  <a:lnTo>
                    <a:pt x="535" y="235"/>
                  </a:lnTo>
                  <a:lnTo>
                    <a:pt x="544" y="236"/>
                  </a:lnTo>
                  <a:lnTo>
                    <a:pt x="544" y="236"/>
                  </a:lnTo>
                  <a:lnTo>
                    <a:pt x="550" y="238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62" y="241"/>
                  </a:lnTo>
                  <a:lnTo>
                    <a:pt x="562" y="241"/>
                  </a:lnTo>
                  <a:lnTo>
                    <a:pt x="581" y="250"/>
                  </a:lnTo>
                  <a:lnTo>
                    <a:pt x="581" y="250"/>
                  </a:lnTo>
                  <a:lnTo>
                    <a:pt x="598" y="261"/>
                  </a:lnTo>
                  <a:lnTo>
                    <a:pt x="598" y="261"/>
                  </a:lnTo>
                  <a:lnTo>
                    <a:pt x="599" y="262"/>
                  </a:lnTo>
                  <a:lnTo>
                    <a:pt x="600" y="263"/>
                  </a:lnTo>
                  <a:lnTo>
                    <a:pt x="599" y="266"/>
                  </a:lnTo>
                  <a:lnTo>
                    <a:pt x="599" y="266"/>
                  </a:lnTo>
                  <a:lnTo>
                    <a:pt x="592" y="275"/>
                  </a:lnTo>
                  <a:lnTo>
                    <a:pt x="592" y="275"/>
                  </a:lnTo>
                  <a:lnTo>
                    <a:pt x="591" y="276"/>
                  </a:lnTo>
                  <a:lnTo>
                    <a:pt x="591" y="276"/>
                  </a:lnTo>
                  <a:lnTo>
                    <a:pt x="590" y="274"/>
                  </a:lnTo>
                  <a:lnTo>
                    <a:pt x="590" y="274"/>
                  </a:lnTo>
                  <a:lnTo>
                    <a:pt x="589" y="270"/>
                  </a:lnTo>
                  <a:lnTo>
                    <a:pt x="588" y="265"/>
                  </a:lnTo>
                  <a:lnTo>
                    <a:pt x="584" y="257"/>
                  </a:lnTo>
                  <a:lnTo>
                    <a:pt x="584" y="257"/>
                  </a:lnTo>
                  <a:lnTo>
                    <a:pt x="582" y="253"/>
                  </a:lnTo>
                  <a:lnTo>
                    <a:pt x="582" y="253"/>
                  </a:lnTo>
                  <a:lnTo>
                    <a:pt x="580" y="252"/>
                  </a:lnTo>
                  <a:lnTo>
                    <a:pt x="579" y="252"/>
                  </a:lnTo>
                  <a:lnTo>
                    <a:pt x="579" y="252"/>
                  </a:lnTo>
                  <a:lnTo>
                    <a:pt x="578" y="253"/>
                  </a:lnTo>
                  <a:lnTo>
                    <a:pt x="577" y="254"/>
                  </a:lnTo>
                  <a:lnTo>
                    <a:pt x="577" y="254"/>
                  </a:lnTo>
                  <a:lnTo>
                    <a:pt x="577" y="264"/>
                  </a:lnTo>
                  <a:lnTo>
                    <a:pt x="577" y="264"/>
                  </a:lnTo>
                  <a:lnTo>
                    <a:pt x="576" y="270"/>
                  </a:lnTo>
                  <a:lnTo>
                    <a:pt x="575" y="276"/>
                  </a:lnTo>
                  <a:lnTo>
                    <a:pt x="575" y="276"/>
                  </a:lnTo>
                  <a:lnTo>
                    <a:pt x="574" y="280"/>
                  </a:lnTo>
                  <a:lnTo>
                    <a:pt x="574" y="280"/>
                  </a:lnTo>
                  <a:lnTo>
                    <a:pt x="572" y="278"/>
                  </a:lnTo>
                  <a:lnTo>
                    <a:pt x="572" y="278"/>
                  </a:lnTo>
                  <a:lnTo>
                    <a:pt x="566" y="262"/>
                  </a:lnTo>
                  <a:lnTo>
                    <a:pt x="566" y="262"/>
                  </a:lnTo>
                  <a:lnTo>
                    <a:pt x="563" y="252"/>
                  </a:lnTo>
                  <a:lnTo>
                    <a:pt x="563" y="252"/>
                  </a:lnTo>
                  <a:lnTo>
                    <a:pt x="562" y="249"/>
                  </a:lnTo>
                  <a:lnTo>
                    <a:pt x="562" y="249"/>
                  </a:lnTo>
                  <a:lnTo>
                    <a:pt x="559" y="248"/>
                  </a:lnTo>
                  <a:lnTo>
                    <a:pt x="559" y="248"/>
                  </a:lnTo>
                  <a:lnTo>
                    <a:pt x="559" y="251"/>
                  </a:lnTo>
                  <a:lnTo>
                    <a:pt x="559" y="251"/>
                  </a:lnTo>
                  <a:lnTo>
                    <a:pt x="560" y="258"/>
                  </a:lnTo>
                  <a:lnTo>
                    <a:pt x="560" y="258"/>
                  </a:lnTo>
                  <a:lnTo>
                    <a:pt x="562" y="269"/>
                  </a:lnTo>
                  <a:lnTo>
                    <a:pt x="562" y="269"/>
                  </a:lnTo>
                  <a:lnTo>
                    <a:pt x="562" y="274"/>
                  </a:lnTo>
                  <a:lnTo>
                    <a:pt x="562" y="279"/>
                  </a:lnTo>
                  <a:lnTo>
                    <a:pt x="561" y="289"/>
                  </a:lnTo>
                  <a:lnTo>
                    <a:pt x="561" y="289"/>
                  </a:lnTo>
                  <a:lnTo>
                    <a:pt x="560" y="297"/>
                  </a:lnTo>
                  <a:lnTo>
                    <a:pt x="558" y="303"/>
                  </a:lnTo>
                  <a:lnTo>
                    <a:pt x="555" y="310"/>
                  </a:lnTo>
                  <a:lnTo>
                    <a:pt x="550" y="315"/>
                  </a:lnTo>
                  <a:lnTo>
                    <a:pt x="550" y="315"/>
                  </a:lnTo>
                  <a:lnTo>
                    <a:pt x="545" y="320"/>
                  </a:lnTo>
                  <a:lnTo>
                    <a:pt x="540" y="325"/>
                  </a:lnTo>
                  <a:lnTo>
                    <a:pt x="534" y="328"/>
                  </a:lnTo>
                  <a:lnTo>
                    <a:pt x="527" y="331"/>
                  </a:lnTo>
                  <a:lnTo>
                    <a:pt x="527" y="331"/>
                  </a:lnTo>
                  <a:lnTo>
                    <a:pt x="518" y="334"/>
                  </a:lnTo>
                  <a:lnTo>
                    <a:pt x="518" y="334"/>
                  </a:lnTo>
                  <a:lnTo>
                    <a:pt x="513" y="335"/>
                  </a:lnTo>
                  <a:lnTo>
                    <a:pt x="513" y="335"/>
                  </a:lnTo>
                  <a:lnTo>
                    <a:pt x="512" y="335"/>
                  </a:lnTo>
                  <a:lnTo>
                    <a:pt x="512" y="335"/>
                  </a:lnTo>
                  <a:lnTo>
                    <a:pt x="512" y="333"/>
                  </a:lnTo>
                  <a:lnTo>
                    <a:pt x="512" y="333"/>
                  </a:lnTo>
                  <a:lnTo>
                    <a:pt x="515" y="328"/>
                  </a:lnTo>
                  <a:lnTo>
                    <a:pt x="517" y="323"/>
                  </a:lnTo>
                  <a:lnTo>
                    <a:pt x="517" y="323"/>
                  </a:lnTo>
                  <a:lnTo>
                    <a:pt x="519" y="316"/>
                  </a:lnTo>
                  <a:lnTo>
                    <a:pt x="521" y="309"/>
                  </a:lnTo>
                  <a:lnTo>
                    <a:pt x="521" y="309"/>
                  </a:lnTo>
                  <a:lnTo>
                    <a:pt x="521" y="298"/>
                  </a:lnTo>
                  <a:lnTo>
                    <a:pt x="520" y="293"/>
                  </a:lnTo>
                  <a:lnTo>
                    <a:pt x="519" y="288"/>
                  </a:lnTo>
                  <a:lnTo>
                    <a:pt x="519" y="288"/>
                  </a:lnTo>
                  <a:lnTo>
                    <a:pt x="516" y="280"/>
                  </a:lnTo>
                  <a:lnTo>
                    <a:pt x="513" y="272"/>
                  </a:lnTo>
                  <a:lnTo>
                    <a:pt x="513" y="272"/>
                  </a:lnTo>
                  <a:lnTo>
                    <a:pt x="507" y="264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499" y="252"/>
                  </a:lnTo>
                  <a:lnTo>
                    <a:pt x="499" y="247"/>
                  </a:lnTo>
                  <a:lnTo>
                    <a:pt x="499" y="247"/>
                  </a:lnTo>
                  <a:lnTo>
                    <a:pt x="498" y="243"/>
                  </a:lnTo>
                  <a:lnTo>
                    <a:pt x="498" y="243"/>
                  </a:lnTo>
                  <a:lnTo>
                    <a:pt x="496" y="244"/>
                  </a:lnTo>
                  <a:lnTo>
                    <a:pt x="495" y="245"/>
                  </a:lnTo>
                  <a:lnTo>
                    <a:pt x="494" y="246"/>
                  </a:lnTo>
                  <a:lnTo>
                    <a:pt x="494" y="248"/>
                  </a:lnTo>
                  <a:lnTo>
                    <a:pt x="494" y="248"/>
                  </a:lnTo>
                  <a:lnTo>
                    <a:pt x="496" y="253"/>
                  </a:lnTo>
                  <a:lnTo>
                    <a:pt x="497" y="257"/>
                  </a:lnTo>
                  <a:lnTo>
                    <a:pt x="502" y="264"/>
                  </a:lnTo>
                  <a:lnTo>
                    <a:pt x="502" y="264"/>
                  </a:lnTo>
                  <a:lnTo>
                    <a:pt x="507" y="272"/>
                  </a:lnTo>
                  <a:lnTo>
                    <a:pt x="509" y="276"/>
                  </a:lnTo>
                  <a:lnTo>
                    <a:pt x="509" y="280"/>
                  </a:lnTo>
                  <a:lnTo>
                    <a:pt x="509" y="280"/>
                  </a:lnTo>
                  <a:lnTo>
                    <a:pt x="510" y="286"/>
                  </a:lnTo>
                  <a:lnTo>
                    <a:pt x="509" y="291"/>
                  </a:lnTo>
                  <a:lnTo>
                    <a:pt x="508" y="296"/>
                  </a:lnTo>
                  <a:lnTo>
                    <a:pt x="506" y="301"/>
                  </a:lnTo>
                  <a:lnTo>
                    <a:pt x="506" y="301"/>
                  </a:lnTo>
                  <a:lnTo>
                    <a:pt x="504" y="306"/>
                  </a:lnTo>
                  <a:lnTo>
                    <a:pt x="500" y="310"/>
                  </a:lnTo>
                  <a:lnTo>
                    <a:pt x="500" y="310"/>
                  </a:lnTo>
                  <a:lnTo>
                    <a:pt x="495" y="315"/>
                  </a:lnTo>
                  <a:lnTo>
                    <a:pt x="489" y="320"/>
                  </a:lnTo>
                  <a:lnTo>
                    <a:pt x="489" y="320"/>
                  </a:lnTo>
                  <a:lnTo>
                    <a:pt x="487" y="321"/>
                  </a:lnTo>
                  <a:lnTo>
                    <a:pt x="485" y="321"/>
                  </a:lnTo>
                  <a:lnTo>
                    <a:pt x="485" y="321"/>
                  </a:lnTo>
                  <a:lnTo>
                    <a:pt x="485" y="318"/>
                  </a:lnTo>
                  <a:lnTo>
                    <a:pt x="485" y="318"/>
                  </a:lnTo>
                  <a:lnTo>
                    <a:pt x="487" y="312"/>
                  </a:lnTo>
                  <a:lnTo>
                    <a:pt x="487" y="306"/>
                  </a:lnTo>
                  <a:lnTo>
                    <a:pt x="487" y="306"/>
                  </a:lnTo>
                  <a:lnTo>
                    <a:pt x="485" y="299"/>
                  </a:lnTo>
                  <a:lnTo>
                    <a:pt x="483" y="292"/>
                  </a:lnTo>
                  <a:lnTo>
                    <a:pt x="483" y="292"/>
                  </a:lnTo>
                  <a:lnTo>
                    <a:pt x="477" y="284"/>
                  </a:lnTo>
                  <a:lnTo>
                    <a:pt x="474" y="280"/>
                  </a:lnTo>
                  <a:lnTo>
                    <a:pt x="470" y="277"/>
                  </a:lnTo>
                  <a:lnTo>
                    <a:pt x="470" y="277"/>
                  </a:lnTo>
                  <a:lnTo>
                    <a:pt x="462" y="272"/>
                  </a:lnTo>
                  <a:lnTo>
                    <a:pt x="458" y="268"/>
                  </a:lnTo>
                  <a:lnTo>
                    <a:pt x="455" y="265"/>
                  </a:lnTo>
                  <a:lnTo>
                    <a:pt x="455" y="265"/>
                  </a:lnTo>
                  <a:lnTo>
                    <a:pt x="453" y="263"/>
                  </a:lnTo>
                  <a:lnTo>
                    <a:pt x="453" y="263"/>
                  </a:lnTo>
                  <a:lnTo>
                    <a:pt x="450" y="263"/>
                  </a:lnTo>
                  <a:lnTo>
                    <a:pt x="450" y="263"/>
                  </a:lnTo>
                  <a:lnTo>
                    <a:pt x="451" y="265"/>
                  </a:lnTo>
                  <a:lnTo>
                    <a:pt x="451" y="265"/>
                  </a:lnTo>
                  <a:lnTo>
                    <a:pt x="453" y="269"/>
                  </a:lnTo>
                  <a:lnTo>
                    <a:pt x="455" y="273"/>
                  </a:lnTo>
                  <a:lnTo>
                    <a:pt x="455" y="273"/>
                  </a:lnTo>
                  <a:lnTo>
                    <a:pt x="458" y="277"/>
                  </a:lnTo>
                  <a:lnTo>
                    <a:pt x="459" y="282"/>
                  </a:lnTo>
                  <a:lnTo>
                    <a:pt x="459" y="282"/>
                  </a:lnTo>
                  <a:lnTo>
                    <a:pt x="460" y="292"/>
                  </a:lnTo>
                  <a:lnTo>
                    <a:pt x="459" y="301"/>
                  </a:lnTo>
                  <a:lnTo>
                    <a:pt x="459" y="301"/>
                  </a:lnTo>
                  <a:lnTo>
                    <a:pt x="457" y="306"/>
                  </a:lnTo>
                  <a:lnTo>
                    <a:pt x="455" y="310"/>
                  </a:lnTo>
                  <a:lnTo>
                    <a:pt x="455" y="310"/>
                  </a:lnTo>
                  <a:lnTo>
                    <a:pt x="452" y="313"/>
                  </a:lnTo>
                  <a:lnTo>
                    <a:pt x="452" y="313"/>
                  </a:lnTo>
                  <a:lnTo>
                    <a:pt x="451" y="305"/>
                  </a:lnTo>
                  <a:lnTo>
                    <a:pt x="451" y="305"/>
                  </a:lnTo>
                  <a:lnTo>
                    <a:pt x="447" y="294"/>
                  </a:lnTo>
                  <a:lnTo>
                    <a:pt x="444" y="288"/>
                  </a:lnTo>
                  <a:lnTo>
                    <a:pt x="440" y="283"/>
                  </a:lnTo>
                  <a:lnTo>
                    <a:pt x="440" y="283"/>
                  </a:lnTo>
                  <a:lnTo>
                    <a:pt x="436" y="278"/>
                  </a:lnTo>
                  <a:lnTo>
                    <a:pt x="436" y="278"/>
                  </a:lnTo>
                  <a:lnTo>
                    <a:pt x="432" y="274"/>
                  </a:lnTo>
                  <a:lnTo>
                    <a:pt x="432" y="274"/>
                  </a:lnTo>
                  <a:lnTo>
                    <a:pt x="430" y="274"/>
                  </a:lnTo>
                  <a:lnTo>
                    <a:pt x="429" y="274"/>
                  </a:lnTo>
                  <a:lnTo>
                    <a:pt x="429" y="274"/>
                  </a:lnTo>
                  <a:lnTo>
                    <a:pt x="429" y="277"/>
                  </a:lnTo>
                  <a:lnTo>
                    <a:pt x="429" y="277"/>
                  </a:lnTo>
                  <a:lnTo>
                    <a:pt x="432" y="287"/>
                  </a:lnTo>
                  <a:lnTo>
                    <a:pt x="433" y="291"/>
                  </a:lnTo>
                  <a:lnTo>
                    <a:pt x="433" y="296"/>
                  </a:lnTo>
                  <a:lnTo>
                    <a:pt x="433" y="296"/>
                  </a:lnTo>
                  <a:lnTo>
                    <a:pt x="433" y="305"/>
                  </a:lnTo>
                  <a:lnTo>
                    <a:pt x="433" y="313"/>
                  </a:lnTo>
                  <a:lnTo>
                    <a:pt x="433" y="313"/>
                  </a:lnTo>
                  <a:lnTo>
                    <a:pt x="430" y="322"/>
                  </a:lnTo>
                  <a:lnTo>
                    <a:pt x="426" y="330"/>
                  </a:lnTo>
                  <a:lnTo>
                    <a:pt x="426" y="330"/>
                  </a:lnTo>
                  <a:lnTo>
                    <a:pt x="422" y="337"/>
                  </a:lnTo>
                  <a:lnTo>
                    <a:pt x="418" y="343"/>
                  </a:lnTo>
                  <a:lnTo>
                    <a:pt x="407" y="355"/>
                  </a:lnTo>
                  <a:lnTo>
                    <a:pt x="407" y="355"/>
                  </a:lnTo>
                  <a:lnTo>
                    <a:pt x="391" y="372"/>
                  </a:lnTo>
                  <a:lnTo>
                    <a:pt x="391" y="372"/>
                  </a:lnTo>
                  <a:lnTo>
                    <a:pt x="390" y="375"/>
                  </a:lnTo>
                  <a:lnTo>
                    <a:pt x="389" y="378"/>
                  </a:lnTo>
                  <a:lnTo>
                    <a:pt x="389" y="378"/>
                  </a:lnTo>
                  <a:lnTo>
                    <a:pt x="388" y="383"/>
                  </a:lnTo>
                  <a:lnTo>
                    <a:pt x="388" y="383"/>
                  </a:lnTo>
                  <a:lnTo>
                    <a:pt x="387" y="386"/>
                  </a:lnTo>
                  <a:lnTo>
                    <a:pt x="388" y="389"/>
                  </a:lnTo>
                  <a:lnTo>
                    <a:pt x="390" y="394"/>
                  </a:lnTo>
                  <a:lnTo>
                    <a:pt x="394" y="398"/>
                  </a:lnTo>
                  <a:lnTo>
                    <a:pt x="397" y="399"/>
                  </a:lnTo>
                  <a:lnTo>
                    <a:pt x="399" y="399"/>
                  </a:lnTo>
                  <a:lnTo>
                    <a:pt x="399" y="399"/>
                  </a:lnTo>
                  <a:lnTo>
                    <a:pt x="404" y="400"/>
                  </a:lnTo>
                  <a:lnTo>
                    <a:pt x="404" y="400"/>
                  </a:lnTo>
                  <a:lnTo>
                    <a:pt x="404" y="401"/>
                  </a:lnTo>
                  <a:lnTo>
                    <a:pt x="404" y="401"/>
                  </a:lnTo>
                  <a:lnTo>
                    <a:pt x="397" y="404"/>
                  </a:lnTo>
                  <a:lnTo>
                    <a:pt x="397" y="404"/>
                  </a:lnTo>
                  <a:lnTo>
                    <a:pt x="393" y="405"/>
                  </a:lnTo>
                  <a:lnTo>
                    <a:pt x="391" y="405"/>
                  </a:lnTo>
                  <a:lnTo>
                    <a:pt x="389" y="403"/>
                  </a:lnTo>
                  <a:lnTo>
                    <a:pt x="389" y="403"/>
                  </a:lnTo>
                  <a:lnTo>
                    <a:pt x="388" y="403"/>
                  </a:lnTo>
                  <a:lnTo>
                    <a:pt x="387" y="404"/>
                  </a:lnTo>
                  <a:lnTo>
                    <a:pt x="387" y="404"/>
                  </a:lnTo>
                  <a:lnTo>
                    <a:pt x="387" y="406"/>
                  </a:lnTo>
                  <a:lnTo>
                    <a:pt x="388" y="407"/>
                  </a:lnTo>
                  <a:lnTo>
                    <a:pt x="388" y="407"/>
                  </a:lnTo>
                  <a:lnTo>
                    <a:pt x="394" y="410"/>
                  </a:lnTo>
                  <a:lnTo>
                    <a:pt x="398" y="411"/>
                  </a:lnTo>
                  <a:lnTo>
                    <a:pt x="401" y="412"/>
                  </a:lnTo>
                  <a:lnTo>
                    <a:pt x="401" y="412"/>
                  </a:lnTo>
                  <a:lnTo>
                    <a:pt x="402" y="412"/>
                  </a:lnTo>
                  <a:lnTo>
                    <a:pt x="402" y="412"/>
                  </a:lnTo>
                  <a:lnTo>
                    <a:pt x="402" y="413"/>
                  </a:lnTo>
                  <a:lnTo>
                    <a:pt x="402" y="413"/>
                  </a:lnTo>
                  <a:lnTo>
                    <a:pt x="391" y="418"/>
                  </a:lnTo>
                  <a:lnTo>
                    <a:pt x="391" y="418"/>
                  </a:lnTo>
                  <a:lnTo>
                    <a:pt x="389" y="413"/>
                  </a:lnTo>
                  <a:lnTo>
                    <a:pt x="389" y="413"/>
                  </a:lnTo>
                  <a:lnTo>
                    <a:pt x="385" y="408"/>
                  </a:lnTo>
                  <a:lnTo>
                    <a:pt x="380" y="404"/>
                  </a:lnTo>
                  <a:lnTo>
                    <a:pt x="380" y="404"/>
                  </a:lnTo>
                  <a:lnTo>
                    <a:pt x="378" y="402"/>
                  </a:lnTo>
                  <a:lnTo>
                    <a:pt x="378" y="399"/>
                  </a:lnTo>
                  <a:lnTo>
                    <a:pt x="378" y="399"/>
                  </a:lnTo>
                  <a:lnTo>
                    <a:pt x="377" y="388"/>
                  </a:lnTo>
                  <a:lnTo>
                    <a:pt x="377" y="388"/>
                  </a:lnTo>
                  <a:lnTo>
                    <a:pt x="378" y="381"/>
                  </a:lnTo>
                  <a:lnTo>
                    <a:pt x="378" y="374"/>
                  </a:lnTo>
                  <a:lnTo>
                    <a:pt x="378" y="374"/>
                  </a:lnTo>
                  <a:close/>
                  <a:moveTo>
                    <a:pt x="647" y="359"/>
                  </a:moveTo>
                  <a:lnTo>
                    <a:pt x="647" y="359"/>
                  </a:lnTo>
                  <a:lnTo>
                    <a:pt x="644" y="352"/>
                  </a:lnTo>
                  <a:lnTo>
                    <a:pt x="644" y="352"/>
                  </a:lnTo>
                  <a:lnTo>
                    <a:pt x="644" y="350"/>
                  </a:lnTo>
                  <a:lnTo>
                    <a:pt x="644" y="348"/>
                  </a:lnTo>
                  <a:lnTo>
                    <a:pt x="644" y="346"/>
                  </a:lnTo>
                  <a:lnTo>
                    <a:pt x="646" y="345"/>
                  </a:lnTo>
                  <a:lnTo>
                    <a:pt x="646" y="345"/>
                  </a:lnTo>
                  <a:lnTo>
                    <a:pt x="649" y="343"/>
                  </a:lnTo>
                  <a:lnTo>
                    <a:pt x="650" y="343"/>
                  </a:lnTo>
                  <a:lnTo>
                    <a:pt x="651" y="344"/>
                  </a:lnTo>
                  <a:lnTo>
                    <a:pt x="652" y="347"/>
                  </a:lnTo>
                  <a:lnTo>
                    <a:pt x="652" y="347"/>
                  </a:lnTo>
                  <a:lnTo>
                    <a:pt x="655" y="356"/>
                  </a:lnTo>
                  <a:lnTo>
                    <a:pt x="655" y="356"/>
                  </a:lnTo>
                  <a:lnTo>
                    <a:pt x="656" y="357"/>
                  </a:lnTo>
                  <a:lnTo>
                    <a:pt x="657" y="358"/>
                  </a:lnTo>
                  <a:lnTo>
                    <a:pt x="657" y="358"/>
                  </a:lnTo>
                  <a:lnTo>
                    <a:pt x="658" y="357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7" y="346"/>
                  </a:lnTo>
                  <a:lnTo>
                    <a:pt x="657" y="346"/>
                  </a:lnTo>
                  <a:lnTo>
                    <a:pt x="657" y="343"/>
                  </a:lnTo>
                  <a:lnTo>
                    <a:pt x="657" y="343"/>
                  </a:lnTo>
                  <a:lnTo>
                    <a:pt x="665" y="347"/>
                  </a:lnTo>
                  <a:lnTo>
                    <a:pt x="665" y="347"/>
                  </a:lnTo>
                  <a:lnTo>
                    <a:pt x="667" y="348"/>
                  </a:lnTo>
                  <a:lnTo>
                    <a:pt x="667" y="348"/>
                  </a:lnTo>
                  <a:lnTo>
                    <a:pt x="668" y="347"/>
                  </a:lnTo>
                  <a:lnTo>
                    <a:pt x="668" y="347"/>
                  </a:lnTo>
                  <a:lnTo>
                    <a:pt x="668" y="345"/>
                  </a:lnTo>
                  <a:lnTo>
                    <a:pt x="667" y="344"/>
                  </a:lnTo>
                  <a:lnTo>
                    <a:pt x="667" y="344"/>
                  </a:lnTo>
                  <a:lnTo>
                    <a:pt x="659" y="340"/>
                  </a:lnTo>
                  <a:lnTo>
                    <a:pt x="659" y="340"/>
                  </a:lnTo>
                  <a:lnTo>
                    <a:pt x="656" y="338"/>
                  </a:lnTo>
                  <a:lnTo>
                    <a:pt x="656" y="338"/>
                  </a:lnTo>
                  <a:lnTo>
                    <a:pt x="658" y="335"/>
                  </a:lnTo>
                  <a:lnTo>
                    <a:pt x="658" y="335"/>
                  </a:lnTo>
                  <a:lnTo>
                    <a:pt x="667" y="329"/>
                  </a:lnTo>
                  <a:lnTo>
                    <a:pt x="667" y="329"/>
                  </a:lnTo>
                  <a:lnTo>
                    <a:pt x="668" y="327"/>
                  </a:lnTo>
                  <a:lnTo>
                    <a:pt x="668" y="326"/>
                  </a:lnTo>
                  <a:lnTo>
                    <a:pt x="668" y="326"/>
                  </a:lnTo>
                  <a:lnTo>
                    <a:pt x="666" y="325"/>
                  </a:lnTo>
                  <a:lnTo>
                    <a:pt x="665" y="326"/>
                  </a:lnTo>
                  <a:lnTo>
                    <a:pt x="665" y="326"/>
                  </a:lnTo>
                  <a:lnTo>
                    <a:pt x="656" y="333"/>
                  </a:lnTo>
                  <a:lnTo>
                    <a:pt x="656" y="333"/>
                  </a:lnTo>
                  <a:lnTo>
                    <a:pt x="654" y="333"/>
                  </a:lnTo>
                  <a:lnTo>
                    <a:pt x="654" y="333"/>
                  </a:lnTo>
                  <a:lnTo>
                    <a:pt x="653" y="332"/>
                  </a:lnTo>
                  <a:lnTo>
                    <a:pt x="653" y="332"/>
                  </a:lnTo>
                  <a:lnTo>
                    <a:pt x="650" y="319"/>
                  </a:lnTo>
                  <a:lnTo>
                    <a:pt x="650" y="319"/>
                  </a:lnTo>
                  <a:lnTo>
                    <a:pt x="649" y="317"/>
                  </a:lnTo>
                  <a:lnTo>
                    <a:pt x="647" y="316"/>
                  </a:lnTo>
                  <a:lnTo>
                    <a:pt x="647" y="316"/>
                  </a:lnTo>
                  <a:lnTo>
                    <a:pt x="646" y="316"/>
                  </a:lnTo>
                  <a:lnTo>
                    <a:pt x="646" y="316"/>
                  </a:lnTo>
                  <a:lnTo>
                    <a:pt x="646" y="322"/>
                  </a:lnTo>
                  <a:lnTo>
                    <a:pt x="646" y="322"/>
                  </a:lnTo>
                  <a:lnTo>
                    <a:pt x="649" y="332"/>
                  </a:lnTo>
                  <a:lnTo>
                    <a:pt x="649" y="332"/>
                  </a:lnTo>
                  <a:lnTo>
                    <a:pt x="649" y="335"/>
                  </a:lnTo>
                  <a:lnTo>
                    <a:pt x="649" y="335"/>
                  </a:lnTo>
                  <a:lnTo>
                    <a:pt x="646" y="334"/>
                  </a:lnTo>
                  <a:lnTo>
                    <a:pt x="646" y="334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7" y="327"/>
                  </a:lnTo>
                  <a:lnTo>
                    <a:pt x="638" y="325"/>
                  </a:lnTo>
                  <a:lnTo>
                    <a:pt x="638" y="325"/>
                  </a:lnTo>
                  <a:lnTo>
                    <a:pt x="639" y="319"/>
                  </a:lnTo>
                  <a:lnTo>
                    <a:pt x="639" y="316"/>
                  </a:lnTo>
                  <a:lnTo>
                    <a:pt x="641" y="314"/>
                  </a:lnTo>
                  <a:lnTo>
                    <a:pt x="641" y="314"/>
                  </a:lnTo>
                  <a:lnTo>
                    <a:pt x="645" y="310"/>
                  </a:lnTo>
                  <a:lnTo>
                    <a:pt x="645" y="310"/>
                  </a:lnTo>
                  <a:lnTo>
                    <a:pt x="647" y="309"/>
                  </a:lnTo>
                  <a:lnTo>
                    <a:pt x="648" y="309"/>
                  </a:lnTo>
                  <a:lnTo>
                    <a:pt x="652" y="310"/>
                  </a:lnTo>
                  <a:lnTo>
                    <a:pt x="654" y="312"/>
                  </a:lnTo>
                  <a:lnTo>
                    <a:pt x="656" y="315"/>
                  </a:lnTo>
                  <a:lnTo>
                    <a:pt x="656" y="315"/>
                  </a:lnTo>
                  <a:lnTo>
                    <a:pt x="657" y="320"/>
                  </a:lnTo>
                  <a:lnTo>
                    <a:pt x="657" y="320"/>
                  </a:lnTo>
                  <a:lnTo>
                    <a:pt x="658" y="322"/>
                  </a:lnTo>
                  <a:lnTo>
                    <a:pt x="659" y="322"/>
                  </a:lnTo>
                  <a:lnTo>
                    <a:pt x="659" y="322"/>
                  </a:lnTo>
                  <a:lnTo>
                    <a:pt x="662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9" y="320"/>
                  </a:lnTo>
                  <a:lnTo>
                    <a:pt x="671" y="322"/>
                  </a:lnTo>
                  <a:lnTo>
                    <a:pt x="672" y="325"/>
                  </a:lnTo>
                  <a:lnTo>
                    <a:pt x="672" y="328"/>
                  </a:lnTo>
                  <a:lnTo>
                    <a:pt x="672" y="328"/>
                  </a:lnTo>
                  <a:lnTo>
                    <a:pt x="670" y="331"/>
                  </a:lnTo>
                  <a:lnTo>
                    <a:pt x="668" y="334"/>
                  </a:lnTo>
                  <a:lnTo>
                    <a:pt x="668" y="334"/>
                  </a:lnTo>
                  <a:lnTo>
                    <a:pt x="668" y="336"/>
                  </a:lnTo>
                  <a:lnTo>
                    <a:pt x="668" y="336"/>
                  </a:lnTo>
                  <a:lnTo>
                    <a:pt x="669" y="337"/>
                  </a:lnTo>
                  <a:lnTo>
                    <a:pt x="670" y="337"/>
                  </a:lnTo>
                  <a:lnTo>
                    <a:pt x="670" y="337"/>
                  </a:lnTo>
                  <a:lnTo>
                    <a:pt x="672" y="337"/>
                  </a:lnTo>
                  <a:lnTo>
                    <a:pt x="674" y="338"/>
                  </a:lnTo>
                  <a:lnTo>
                    <a:pt x="676" y="341"/>
                  </a:lnTo>
                  <a:lnTo>
                    <a:pt x="676" y="341"/>
                  </a:lnTo>
                  <a:lnTo>
                    <a:pt x="676" y="342"/>
                  </a:lnTo>
                  <a:lnTo>
                    <a:pt x="676" y="344"/>
                  </a:lnTo>
                  <a:lnTo>
                    <a:pt x="675" y="347"/>
                  </a:lnTo>
                  <a:lnTo>
                    <a:pt x="672" y="350"/>
                  </a:lnTo>
                  <a:lnTo>
                    <a:pt x="669" y="351"/>
                  </a:lnTo>
                  <a:lnTo>
                    <a:pt x="669" y="351"/>
                  </a:lnTo>
                  <a:lnTo>
                    <a:pt x="667" y="350"/>
                  </a:lnTo>
                  <a:lnTo>
                    <a:pt x="667" y="350"/>
                  </a:lnTo>
                  <a:lnTo>
                    <a:pt x="665" y="350"/>
                  </a:lnTo>
                  <a:lnTo>
                    <a:pt x="665" y="350"/>
                  </a:lnTo>
                  <a:lnTo>
                    <a:pt x="664" y="353"/>
                  </a:lnTo>
                  <a:lnTo>
                    <a:pt x="664" y="353"/>
                  </a:lnTo>
                  <a:lnTo>
                    <a:pt x="665" y="355"/>
                  </a:lnTo>
                  <a:lnTo>
                    <a:pt x="664" y="358"/>
                  </a:lnTo>
                  <a:lnTo>
                    <a:pt x="663" y="361"/>
                  </a:lnTo>
                  <a:lnTo>
                    <a:pt x="661" y="363"/>
                  </a:lnTo>
                  <a:lnTo>
                    <a:pt x="661" y="363"/>
                  </a:lnTo>
                  <a:lnTo>
                    <a:pt x="659" y="364"/>
                  </a:lnTo>
                  <a:lnTo>
                    <a:pt x="656" y="365"/>
                  </a:lnTo>
                  <a:lnTo>
                    <a:pt x="653" y="365"/>
                  </a:lnTo>
                  <a:lnTo>
                    <a:pt x="651" y="363"/>
                  </a:lnTo>
                  <a:lnTo>
                    <a:pt x="651" y="363"/>
                  </a:lnTo>
                  <a:lnTo>
                    <a:pt x="649" y="361"/>
                  </a:lnTo>
                  <a:lnTo>
                    <a:pt x="647" y="359"/>
                  </a:lnTo>
                  <a:lnTo>
                    <a:pt x="647" y="359"/>
                  </a:lnTo>
                  <a:close/>
                  <a:moveTo>
                    <a:pt x="669" y="309"/>
                  </a:moveTo>
                  <a:lnTo>
                    <a:pt x="669" y="309"/>
                  </a:lnTo>
                  <a:lnTo>
                    <a:pt x="673" y="309"/>
                  </a:lnTo>
                  <a:lnTo>
                    <a:pt x="677" y="310"/>
                  </a:lnTo>
                  <a:lnTo>
                    <a:pt x="680" y="313"/>
                  </a:lnTo>
                  <a:lnTo>
                    <a:pt x="681" y="317"/>
                  </a:lnTo>
                  <a:lnTo>
                    <a:pt x="681" y="317"/>
                  </a:lnTo>
                  <a:lnTo>
                    <a:pt x="682" y="321"/>
                  </a:lnTo>
                  <a:lnTo>
                    <a:pt x="682" y="324"/>
                  </a:lnTo>
                  <a:lnTo>
                    <a:pt x="681" y="331"/>
                  </a:lnTo>
                  <a:lnTo>
                    <a:pt x="681" y="331"/>
                  </a:lnTo>
                  <a:lnTo>
                    <a:pt x="681" y="333"/>
                  </a:lnTo>
                  <a:lnTo>
                    <a:pt x="682" y="334"/>
                  </a:lnTo>
                  <a:lnTo>
                    <a:pt x="682" y="334"/>
                  </a:lnTo>
                  <a:lnTo>
                    <a:pt x="684" y="336"/>
                  </a:lnTo>
                  <a:lnTo>
                    <a:pt x="685" y="339"/>
                  </a:lnTo>
                  <a:lnTo>
                    <a:pt x="685" y="345"/>
                  </a:lnTo>
                  <a:lnTo>
                    <a:pt x="684" y="351"/>
                  </a:lnTo>
                  <a:lnTo>
                    <a:pt x="681" y="356"/>
                  </a:lnTo>
                  <a:lnTo>
                    <a:pt x="681" y="356"/>
                  </a:lnTo>
                  <a:lnTo>
                    <a:pt x="677" y="359"/>
                  </a:lnTo>
                  <a:lnTo>
                    <a:pt x="675" y="361"/>
                  </a:lnTo>
                  <a:lnTo>
                    <a:pt x="672" y="361"/>
                  </a:lnTo>
                  <a:lnTo>
                    <a:pt x="672" y="361"/>
                  </a:lnTo>
                  <a:lnTo>
                    <a:pt x="671" y="362"/>
                  </a:lnTo>
                  <a:lnTo>
                    <a:pt x="671" y="363"/>
                  </a:lnTo>
                  <a:lnTo>
                    <a:pt x="671" y="363"/>
                  </a:lnTo>
                  <a:lnTo>
                    <a:pt x="669" y="368"/>
                  </a:lnTo>
                  <a:lnTo>
                    <a:pt x="667" y="371"/>
                  </a:lnTo>
                  <a:lnTo>
                    <a:pt x="664" y="374"/>
                  </a:lnTo>
                  <a:lnTo>
                    <a:pt x="660" y="376"/>
                  </a:lnTo>
                  <a:lnTo>
                    <a:pt x="660" y="376"/>
                  </a:lnTo>
                  <a:lnTo>
                    <a:pt x="656" y="377"/>
                  </a:lnTo>
                  <a:lnTo>
                    <a:pt x="654" y="376"/>
                  </a:lnTo>
                  <a:lnTo>
                    <a:pt x="653" y="375"/>
                  </a:lnTo>
                  <a:lnTo>
                    <a:pt x="653" y="375"/>
                  </a:lnTo>
                  <a:lnTo>
                    <a:pt x="652" y="372"/>
                  </a:lnTo>
                  <a:lnTo>
                    <a:pt x="651" y="369"/>
                  </a:lnTo>
                  <a:lnTo>
                    <a:pt x="651" y="369"/>
                  </a:lnTo>
                  <a:lnTo>
                    <a:pt x="654" y="369"/>
                  </a:lnTo>
                  <a:lnTo>
                    <a:pt x="654" y="369"/>
                  </a:lnTo>
                  <a:lnTo>
                    <a:pt x="659" y="368"/>
                  </a:lnTo>
                  <a:lnTo>
                    <a:pt x="663" y="366"/>
                  </a:lnTo>
                  <a:lnTo>
                    <a:pt x="663" y="366"/>
                  </a:lnTo>
                  <a:lnTo>
                    <a:pt x="666" y="364"/>
                  </a:lnTo>
                  <a:lnTo>
                    <a:pt x="668" y="360"/>
                  </a:lnTo>
                  <a:lnTo>
                    <a:pt x="668" y="360"/>
                  </a:lnTo>
                  <a:lnTo>
                    <a:pt x="669" y="358"/>
                  </a:lnTo>
                  <a:lnTo>
                    <a:pt x="670" y="355"/>
                  </a:lnTo>
                  <a:lnTo>
                    <a:pt x="675" y="353"/>
                  </a:lnTo>
                  <a:lnTo>
                    <a:pt x="675" y="353"/>
                  </a:lnTo>
                  <a:lnTo>
                    <a:pt x="677" y="351"/>
                  </a:lnTo>
                  <a:lnTo>
                    <a:pt x="679" y="349"/>
                  </a:lnTo>
                  <a:lnTo>
                    <a:pt x="681" y="343"/>
                  </a:lnTo>
                  <a:lnTo>
                    <a:pt x="681" y="343"/>
                  </a:lnTo>
                  <a:lnTo>
                    <a:pt x="680" y="341"/>
                  </a:lnTo>
                  <a:lnTo>
                    <a:pt x="679" y="338"/>
                  </a:lnTo>
                  <a:lnTo>
                    <a:pt x="679" y="338"/>
                  </a:lnTo>
                  <a:lnTo>
                    <a:pt x="678" y="337"/>
                  </a:lnTo>
                  <a:lnTo>
                    <a:pt x="678" y="337"/>
                  </a:lnTo>
                  <a:lnTo>
                    <a:pt x="676" y="336"/>
                  </a:lnTo>
                  <a:lnTo>
                    <a:pt x="675" y="333"/>
                  </a:lnTo>
                  <a:lnTo>
                    <a:pt x="675" y="331"/>
                  </a:lnTo>
                  <a:lnTo>
                    <a:pt x="676" y="328"/>
                  </a:lnTo>
                  <a:lnTo>
                    <a:pt x="676" y="328"/>
                  </a:lnTo>
                  <a:lnTo>
                    <a:pt x="677" y="326"/>
                  </a:lnTo>
                  <a:lnTo>
                    <a:pt x="677" y="324"/>
                  </a:lnTo>
                  <a:lnTo>
                    <a:pt x="675" y="320"/>
                  </a:lnTo>
                  <a:lnTo>
                    <a:pt x="675" y="320"/>
                  </a:lnTo>
                  <a:lnTo>
                    <a:pt x="672" y="317"/>
                  </a:lnTo>
                  <a:lnTo>
                    <a:pt x="669" y="316"/>
                  </a:lnTo>
                  <a:lnTo>
                    <a:pt x="666" y="315"/>
                  </a:lnTo>
                  <a:lnTo>
                    <a:pt x="663" y="316"/>
                  </a:lnTo>
                  <a:lnTo>
                    <a:pt x="663" y="316"/>
                  </a:lnTo>
                  <a:lnTo>
                    <a:pt x="662" y="316"/>
                  </a:lnTo>
                  <a:lnTo>
                    <a:pt x="661" y="315"/>
                  </a:lnTo>
                  <a:lnTo>
                    <a:pt x="661" y="315"/>
                  </a:lnTo>
                  <a:lnTo>
                    <a:pt x="659" y="311"/>
                  </a:lnTo>
                  <a:lnTo>
                    <a:pt x="657" y="308"/>
                  </a:lnTo>
                  <a:lnTo>
                    <a:pt x="654" y="306"/>
                  </a:lnTo>
                  <a:lnTo>
                    <a:pt x="650" y="304"/>
                  </a:lnTo>
                  <a:lnTo>
                    <a:pt x="650" y="304"/>
                  </a:lnTo>
                  <a:lnTo>
                    <a:pt x="648" y="304"/>
                  </a:lnTo>
                  <a:lnTo>
                    <a:pt x="646" y="305"/>
                  </a:lnTo>
                  <a:lnTo>
                    <a:pt x="642" y="306"/>
                  </a:lnTo>
                  <a:lnTo>
                    <a:pt x="642" y="306"/>
                  </a:lnTo>
                  <a:lnTo>
                    <a:pt x="640" y="308"/>
                  </a:lnTo>
                  <a:lnTo>
                    <a:pt x="640" y="308"/>
                  </a:lnTo>
                  <a:lnTo>
                    <a:pt x="639" y="307"/>
                  </a:lnTo>
                  <a:lnTo>
                    <a:pt x="639" y="307"/>
                  </a:lnTo>
                  <a:lnTo>
                    <a:pt x="641" y="303"/>
                  </a:lnTo>
                  <a:lnTo>
                    <a:pt x="643" y="301"/>
                  </a:lnTo>
                  <a:lnTo>
                    <a:pt x="643" y="301"/>
                  </a:lnTo>
                  <a:lnTo>
                    <a:pt x="647" y="299"/>
                  </a:lnTo>
                  <a:lnTo>
                    <a:pt x="650" y="298"/>
                  </a:lnTo>
                  <a:lnTo>
                    <a:pt x="654" y="298"/>
                  </a:lnTo>
                  <a:lnTo>
                    <a:pt x="658" y="300"/>
                  </a:lnTo>
                  <a:lnTo>
                    <a:pt x="658" y="300"/>
                  </a:lnTo>
                  <a:lnTo>
                    <a:pt x="660" y="303"/>
                  </a:lnTo>
                  <a:lnTo>
                    <a:pt x="662" y="306"/>
                  </a:lnTo>
                  <a:lnTo>
                    <a:pt x="662" y="306"/>
                  </a:lnTo>
                  <a:lnTo>
                    <a:pt x="663" y="308"/>
                  </a:lnTo>
                  <a:lnTo>
                    <a:pt x="665" y="310"/>
                  </a:lnTo>
                  <a:lnTo>
                    <a:pt x="666" y="310"/>
                  </a:lnTo>
                  <a:lnTo>
                    <a:pt x="669" y="309"/>
                  </a:lnTo>
                  <a:lnTo>
                    <a:pt x="669" y="309"/>
                  </a:lnTo>
                  <a:close/>
                  <a:moveTo>
                    <a:pt x="279" y="367"/>
                  </a:moveTo>
                  <a:lnTo>
                    <a:pt x="279" y="367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4" y="339"/>
                  </a:lnTo>
                  <a:lnTo>
                    <a:pt x="264" y="339"/>
                  </a:lnTo>
                  <a:lnTo>
                    <a:pt x="262" y="330"/>
                  </a:lnTo>
                  <a:lnTo>
                    <a:pt x="262" y="330"/>
                  </a:lnTo>
                  <a:lnTo>
                    <a:pt x="261" y="324"/>
                  </a:lnTo>
                  <a:lnTo>
                    <a:pt x="260" y="319"/>
                  </a:lnTo>
                  <a:lnTo>
                    <a:pt x="260" y="319"/>
                  </a:lnTo>
                  <a:lnTo>
                    <a:pt x="260" y="312"/>
                  </a:lnTo>
                  <a:lnTo>
                    <a:pt x="260" y="305"/>
                  </a:lnTo>
                  <a:lnTo>
                    <a:pt x="260" y="305"/>
                  </a:lnTo>
                  <a:lnTo>
                    <a:pt x="262" y="297"/>
                  </a:lnTo>
                  <a:lnTo>
                    <a:pt x="262" y="297"/>
                  </a:lnTo>
                  <a:lnTo>
                    <a:pt x="262" y="296"/>
                  </a:lnTo>
                  <a:lnTo>
                    <a:pt x="262" y="296"/>
                  </a:lnTo>
                  <a:lnTo>
                    <a:pt x="263" y="293"/>
                  </a:lnTo>
                  <a:lnTo>
                    <a:pt x="262" y="290"/>
                  </a:lnTo>
                  <a:lnTo>
                    <a:pt x="259" y="284"/>
                  </a:lnTo>
                  <a:lnTo>
                    <a:pt x="259" y="284"/>
                  </a:lnTo>
                  <a:lnTo>
                    <a:pt x="254" y="273"/>
                  </a:lnTo>
                  <a:lnTo>
                    <a:pt x="250" y="260"/>
                  </a:lnTo>
                  <a:lnTo>
                    <a:pt x="250" y="260"/>
                  </a:lnTo>
                  <a:lnTo>
                    <a:pt x="248" y="251"/>
                  </a:lnTo>
                  <a:lnTo>
                    <a:pt x="247" y="246"/>
                  </a:lnTo>
                  <a:lnTo>
                    <a:pt x="247" y="241"/>
                  </a:lnTo>
                  <a:lnTo>
                    <a:pt x="247" y="241"/>
                  </a:lnTo>
                  <a:lnTo>
                    <a:pt x="247" y="223"/>
                  </a:lnTo>
                  <a:lnTo>
                    <a:pt x="247" y="223"/>
                  </a:lnTo>
                  <a:lnTo>
                    <a:pt x="248" y="215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54" y="200"/>
                  </a:lnTo>
                  <a:lnTo>
                    <a:pt x="257" y="192"/>
                  </a:lnTo>
                  <a:lnTo>
                    <a:pt x="257" y="192"/>
                  </a:lnTo>
                  <a:lnTo>
                    <a:pt x="261" y="186"/>
                  </a:lnTo>
                  <a:lnTo>
                    <a:pt x="265" y="180"/>
                  </a:lnTo>
                  <a:lnTo>
                    <a:pt x="276" y="170"/>
                  </a:lnTo>
                  <a:lnTo>
                    <a:pt x="276" y="170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93" y="155"/>
                  </a:lnTo>
                  <a:lnTo>
                    <a:pt x="293" y="155"/>
                  </a:lnTo>
                  <a:lnTo>
                    <a:pt x="294" y="153"/>
                  </a:lnTo>
                  <a:lnTo>
                    <a:pt x="294" y="150"/>
                  </a:lnTo>
                  <a:lnTo>
                    <a:pt x="294" y="150"/>
                  </a:lnTo>
                  <a:lnTo>
                    <a:pt x="294" y="146"/>
                  </a:lnTo>
                  <a:lnTo>
                    <a:pt x="294" y="146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7" y="125"/>
                  </a:lnTo>
                  <a:lnTo>
                    <a:pt x="300" y="116"/>
                  </a:lnTo>
                  <a:lnTo>
                    <a:pt x="300" y="116"/>
                  </a:lnTo>
                  <a:lnTo>
                    <a:pt x="300" y="112"/>
                  </a:lnTo>
                  <a:lnTo>
                    <a:pt x="301" y="108"/>
                  </a:lnTo>
                  <a:lnTo>
                    <a:pt x="301" y="108"/>
                  </a:lnTo>
                  <a:lnTo>
                    <a:pt x="304" y="100"/>
                  </a:lnTo>
                  <a:lnTo>
                    <a:pt x="304" y="100"/>
                  </a:lnTo>
                  <a:lnTo>
                    <a:pt x="306" y="94"/>
                  </a:lnTo>
                  <a:lnTo>
                    <a:pt x="306" y="94"/>
                  </a:lnTo>
                  <a:lnTo>
                    <a:pt x="309" y="85"/>
                  </a:lnTo>
                  <a:lnTo>
                    <a:pt x="313" y="77"/>
                  </a:lnTo>
                  <a:lnTo>
                    <a:pt x="313" y="77"/>
                  </a:lnTo>
                  <a:lnTo>
                    <a:pt x="318" y="67"/>
                  </a:lnTo>
                  <a:lnTo>
                    <a:pt x="324" y="58"/>
                  </a:lnTo>
                  <a:lnTo>
                    <a:pt x="324" y="58"/>
                  </a:lnTo>
                  <a:lnTo>
                    <a:pt x="328" y="53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41" y="39"/>
                  </a:lnTo>
                  <a:lnTo>
                    <a:pt x="350" y="31"/>
                  </a:lnTo>
                  <a:lnTo>
                    <a:pt x="350" y="31"/>
                  </a:lnTo>
                  <a:lnTo>
                    <a:pt x="360" y="24"/>
                  </a:lnTo>
                  <a:lnTo>
                    <a:pt x="370" y="18"/>
                  </a:lnTo>
                  <a:lnTo>
                    <a:pt x="370" y="18"/>
                  </a:lnTo>
                  <a:lnTo>
                    <a:pt x="379" y="15"/>
                  </a:lnTo>
                  <a:lnTo>
                    <a:pt x="388" y="11"/>
                  </a:lnTo>
                  <a:lnTo>
                    <a:pt x="388" y="11"/>
                  </a:lnTo>
                  <a:lnTo>
                    <a:pt x="397" y="9"/>
                  </a:lnTo>
                  <a:lnTo>
                    <a:pt x="397" y="9"/>
                  </a:lnTo>
                  <a:lnTo>
                    <a:pt x="405" y="7"/>
                  </a:lnTo>
                  <a:lnTo>
                    <a:pt x="405" y="7"/>
                  </a:lnTo>
                  <a:lnTo>
                    <a:pt x="414" y="6"/>
                  </a:lnTo>
                  <a:lnTo>
                    <a:pt x="414" y="6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3" y="5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5" y="5"/>
                  </a:lnTo>
                  <a:lnTo>
                    <a:pt x="436" y="5"/>
                  </a:lnTo>
                  <a:lnTo>
                    <a:pt x="436" y="5"/>
                  </a:lnTo>
                  <a:lnTo>
                    <a:pt x="443" y="6"/>
                  </a:lnTo>
                  <a:lnTo>
                    <a:pt x="449" y="7"/>
                  </a:lnTo>
                  <a:lnTo>
                    <a:pt x="456" y="8"/>
                  </a:lnTo>
                  <a:lnTo>
                    <a:pt x="462" y="11"/>
                  </a:lnTo>
                  <a:lnTo>
                    <a:pt x="462" y="11"/>
                  </a:lnTo>
                  <a:lnTo>
                    <a:pt x="472" y="15"/>
                  </a:lnTo>
                  <a:lnTo>
                    <a:pt x="481" y="20"/>
                  </a:lnTo>
                  <a:lnTo>
                    <a:pt x="481" y="20"/>
                  </a:lnTo>
                  <a:lnTo>
                    <a:pt x="492" y="26"/>
                  </a:lnTo>
                  <a:lnTo>
                    <a:pt x="497" y="30"/>
                  </a:lnTo>
                  <a:lnTo>
                    <a:pt x="502" y="34"/>
                  </a:lnTo>
                  <a:lnTo>
                    <a:pt x="502" y="34"/>
                  </a:lnTo>
                  <a:lnTo>
                    <a:pt x="519" y="49"/>
                  </a:lnTo>
                  <a:lnTo>
                    <a:pt x="519" y="49"/>
                  </a:lnTo>
                  <a:lnTo>
                    <a:pt x="523" y="53"/>
                  </a:lnTo>
                  <a:lnTo>
                    <a:pt x="527" y="58"/>
                  </a:lnTo>
                  <a:lnTo>
                    <a:pt x="527" y="58"/>
                  </a:lnTo>
                  <a:lnTo>
                    <a:pt x="530" y="60"/>
                  </a:lnTo>
                  <a:lnTo>
                    <a:pt x="533" y="60"/>
                  </a:lnTo>
                  <a:lnTo>
                    <a:pt x="533" y="60"/>
                  </a:lnTo>
                  <a:lnTo>
                    <a:pt x="538" y="59"/>
                  </a:lnTo>
                  <a:lnTo>
                    <a:pt x="543" y="59"/>
                  </a:lnTo>
                  <a:lnTo>
                    <a:pt x="543" y="59"/>
                  </a:lnTo>
                  <a:lnTo>
                    <a:pt x="545" y="59"/>
                  </a:lnTo>
                  <a:lnTo>
                    <a:pt x="545" y="59"/>
                  </a:lnTo>
                  <a:lnTo>
                    <a:pt x="553" y="58"/>
                  </a:lnTo>
                  <a:lnTo>
                    <a:pt x="561" y="58"/>
                  </a:lnTo>
                  <a:lnTo>
                    <a:pt x="561" y="58"/>
                  </a:lnTo>
                  <a:lnTo>
                    <a:pt x="569" y="60"/>
                  </a:lnTo>
                  <a:lnTo>
                    <a:pt x="578" y="63"/>
                  </a:lnTo>
                  <a:lnTo>
                    <a:pt x="578" y="63"/>
                  </a:lnTo>
                  <a:lnTo>
                    <a:pt x="583" y="65"/>
                  </a:lnTo>
                  <a:lnTo>
                    <a:pt x="587" y="68"/>
                  </a:lnTo>
                  <a:lnTo>
                    <a:pt x="595" y="75"/>
                  </a:lnTo>
                  <a:lnTo>
                    <a:pt x="595" y="75"/>
                  </a:lnTo>
                  <a:lnTo>
                    <a:pt x="605" y="84"/>
                  </a:lnTo>
                  <a:lnTo>
                    <a:pt x="605" y="84"/>
                  </a:lnTo>
                  <a:lnTo>
                    <a:pt x="611" y="89"/>
                  </a:lnTo>
                  <a:lnTo>
                    <a:pt x="616" y="96"/>
                  </a:lnTo>
                  <a:lnTo>
                    <a:pt x="624" y="109"/>
                  </a:lnTo>
                  <a:lnTo>
                    <a:pt x="624" y="109"/>
                  </a:lnTo>
                  <a:lnTo>
                    <a:pt x="630" y="121"/>
                  </a:lnTo>
                  <a:lnTo>
                    <a:pt x="634" y="134"/>
                  </a:lnTo>
                  <a:lnTo>
                    <a:pt x="634" y="134"/>
                  </a:lnTo>
                  <a:lnTo>
                    <a:pt x="635" y="137"/>
                  </a:lnTo>
                  <a:lnTo>
                    <a:pt x="637" y="139"/>
                  </a:lnTo>
                  <a:lnTo>
                    <a:pt x="640" y="143"/>
                  </a:lnTo>
                  <a:lnTo>
                    <a:pt x="640" y="143"/>
                  </a:lnTo>
                  <a:lnTo>
                    <a:pt x="646" y="152"/>
                  </a:lnTo>
                  <a:lnTo>
                    <a:pt x="646" y="152"/>
                  </a:lnTo>
                  <a:lnTo>
                    <a:pt x="649" y="157"/>
                  </a:lnTo>
                  <a:lnTo>
                    <a:pt x="653" y="162"/>
                  </a:lnTo>
                  <a:lnTo>
                    <a:pt x="653" y="162"/>
                  </a:lnTo>
                  <a:lnTo>
                    <a:pt x="656" y="166"/>
                  </a:lnTo>
                  <a:lnTo>
                    <a:pt x="658" y="170"/>
                  </a:lnTo>
                  <a:lnTo>
                    <a:pt x="662" y="178"/>
                  </a:lnTo>
                  <a:lnTo>
                    <a:pt x="662" y="178"/>
                  </a:lnTo>
                  <a:lnTo>
                    <a:pt x="664" y="186"/>
                  </a:lnTo>
                  <a:lnTo>
                    <a:pt x="666" y="194"/>
                  </a:lnTo>
                  <a:lnTo>
                    <a:pt x="666" y="194"/>
                  </a:lnTo>
                  <a:lnTo>
                    <a:pt x="669" y="204"/>
                  </a:lnTo>
                  <a:lnTo>
                    <a:pt x="669" y="204"/>
                  </a:lnTo>
                  <a:lnTo>
                    <a:pt x="670" y="212"/>
                  </a:lnTo>
                  <a:lnTo>
                    <a:pt x="670" y="212"/>
                  </a:lnTo>
                  <a:lnTo>
                    <a:pt x="671" y="234"/>
                  </a:lnTo>
                  <a:lnTo>
                    <a:pt x="671" y="234"/>
                  </a:lnTo>
                  <a:lnTo>
                    <a:pt x="671" y="239"/>
                  </a:lnTo>
                  <a:lnTo>
                    <a:pt x="670" y="244"/>
                  </a:lnTo>
                  <a:lnTo>
                    <a:pt x="670" y="244"/>
                  </a:lnTo>
                  <a:lnTo>
                    <a:pt x="669" y="247"/>
                  </a:lnTo>
                  <a:lnTo>
                    <a:pt x="669" y="247"/>
                  </a:lnTo>
                  <a:lnTo>
                    <a:pt x="667" y="259"/>
                  </a:lnTo>
                  <a:lnTo>
                    <a:pt x="667" y="259"/>
                  </a:lnTo>
                  <a:lnTo>
                    <a:pt x="666" y="269"/>
                  </a:lnTo>
                  <a:lnTo>
                    <a:pt x="666" y="269"/>
                  </a:lnTo>
                  <a:lnTo>
                    <a:pt x="662" y="284"/>
                  </a:lnTo>
                  <a:lnTo>
                    <a:pt x="662" y="284"/>
                  </a:lnTo>
                  <a:lnTo>
                    <a:pt x="658" y="295"/>
                  </a:lnTo>
                  <a:lnTo>
                    <a:pt x="658" y="295"/>
                  </a:lnTo>
                  <a:lnTo>
                    <a:pt x="651" y="293"/>
                  </a:lnTo>
                  <a:lnTo>
                    <a:pt x="651" y="293"/>
                  </a:lnTo>
                  <a:lnTo>
                    <a:pt x="656" y="281"/>
                  </a:lnTo>
                  <a:lnTo>
                    <a:pt x="656" y="281"/>
                  </a:lnTo>
                  <a:lnTo>
                    <a:pt x="659" y="270"/>
                  </a:lnTo>
                  <a:lnTo>
                    <a:pt x="661" y="264"/>
                  </a:lnTo>
                  <a:lnTo>
                    <a:pt x="662" y="258"/>
                  </a:lnTo>
                  <a:lnTo>
                    <a:pt x="662" y="258"/>
                  </a:lnTo>
                  <a:lnTo>
                    <a:pt x="664" y="242"/>
                  </a:lnTo>
                  <a:lnTo>
                    <a:pt x="665" y="234"/>
                  </a:lnTo>
                  <a:lnTo>
                    <a:pt x="665" y="226"/>
                  </a:lnTo>
                  <a:lnTo>
                    <a:pt x="665" y="226"/>
                  </a:lnTo>
                  <a:lnTo>
                    <a:pt x="664" y="215"/>
                  </a:lnTo>
                  <a:lnTo>
                    <a:pt x="663" y="205"/>
                  </a:lnTo>
                  <a:lnTo>
                    <a:pt x="663" y="205"/>
                  </a:lnTo>
                  <a:lnTo>
                    <a:pt x="662" y="196"/>
                  </a:lnTo>
                  <a:lnTo>
                    <a:pt x="660" y="188"/>
                  </a:lnTo>
                  <a:lnTo>
                    <a:pt x="660" y="188"/>
                  </a:lnTo>
                  <a:lnTo>
                    <a:pt x="658" y="182"/>
                  </a:lnTo>
                  <a:lnTo>
                    <a:pt x="655" y="175"/>
                  </a:lnTo>
                  <a:lnTo>
                    <a:pt x="655" y="175"/>
                  </a:lnTo>
                  <a:lnTo>
                    <a:pt x="648" y="163"/>
                  </a:lnTo>
                  <a:lnTo>
                    <a:pt x="640" y="151"/>
                  </a:lnTo>
                  <a:lnTo>
                    <a:pt x="640" y="151"/>
                  </a:lnTo>
                  <a:lnTo>
                    <a:pt x="630" y="138"/>
                  </a:lnTo>
                  <a:lnTo>
                    <a:pt x="630" y="138"/>
                  </a:lnTo>
                  <a:lnTo>
                    <a:pt x="628" y="134"/>
                  </a:lnTo>
                  <a:lnTo>
                    <a:pt x="626" y="130"/>
                  </a:lnTo>
                  <a:lnTo>
                    <a:pt x="626" y="130"/>
                  </a:lnTo>
                  <a:lnTo>
                    <a:pt x="620" y="114"/>
                  </a:lnTo>
                  <a:lnTo>
                    <a:pt x="620" y="114"/>
                  </a:lnTo>
                  <a:lnTo>
                    <a:pt x="617" y="106"/>
                  </a:lnTo>
                  <a:lnTo>
                    <a:pt x="617" y="106"/>
                  </a:lnTo>
                  <a:lnTo>
                    <a:pt x="609" y="94"/>
                  </a:lnTo>
                  <a:lnTo>
                    <a:pt x="609" y="94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2" y="85"/>
                  </a:lnTo>
                  <a:lnTo>
                    <a:pt x="597" y="80"/>
                  </a:lnTo>
                  <a:lnTo>
                    <a:pt x="585" y="72"/>
                  </a:lnTo>
                  <a:lnTo>
                    <a:pt x="585" y="72"/>
                  </a:lnTo>
                  <a:lnTo>
                    <a:pt x="580" y="70"/>
                  </a:lnTo>
                  <a:lnTo>
                    <a:pt x="575" y="67"/>
                  </a:lnTo>
                  <a:lnTo>
                    <a:pt x="570" y="66"/>
                  </a:lnTo>
                  <a:lnTo>
                    <a:pt x="564" y="65"/>
                  </a:lnTo>
                  <a:lnTo>
                    <a:pt x="564" y="65"/>
                  </a:lnTo>
                  <a:lnTo>
                    <a:pt x="558" y="64"/>
                  </a:lnTo>
                  <a:lnTo>
                    <a:pt x="552" y="63"/>
                  </a:lnTo>
                  <a:lnTo>
                    <a:pt x="552" y="63"/>
                  </a:lnTo>
                  <a:lnTo>
                    <a:pt x="543" y="64"/>
                  </a:lnTo>
                  <a:lnTo>
                    <a:pt x="539" y="65"/>
                  </a:lnTo>
                  <a:lnTo>
                    <a:pt x="534" y="66"/>
                  </a:lnTo>
                  <a:lnTo>
                    <a:pt x="534" y="66"/>
                  </a:lnTo>
                  <a:lnTo>
                    <a:pt x="531" y="67"/>
                  </a:lnTo>
                  <a:lnTo>
                    <a:pt x="528" y="66"/>
                  </a:lnTo>
                  <a:lnTo>
                    <a:pt x="525" y="64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0" y="58"/>
                  </a:lnTo>
                  <a:lnTo>
                    <a:pt x="520" y="58"/>
                  </a:lnTo>
                  <a:lnTo>
                    <a:pt x="513" y="52"/>
                  </a:lnTo>
                  <a:lnTo>
                    <a:pt x="506" y="46"/>
                  </a:lnTo>
                  <a:lnTo>
                    <a:pt x="506" y="46"/>
                  </a:lnTo>
                  <a:lnTo>
                    <a:pt x="502" y="42"/>
                  </a:lnTo>
                  <a:lnTo>
                    <a:pt x="497" y="38"/>
                  </a:lnTo>
                  <a:lnTo>
                    <a:pt x="488" y="32"/>
                  </a:lnTo>
                  <a:lnTo>
                    <a:pt x="488" y="32"/>
                  </a:lnTo>
                  <a:lnTo>
                    <a:pt x="479" y="27"/>
                  </a:lnTo>
                  <a:lnTo>
                    <a:pt x="471" y="22"/>
                  </a:lnTo>
                  <a:lnTo>
                    <a:pt x="471" y="22"/>
                  </a:lnTo>
                  <a:lnTo>
                    <a:pt x="466" y="20"/>
                  </a:lnTo>
                  <a:lnTo>
                    <a:pt x="461" y="18"/>
                  </a:lnTo>
                  <a:lnTo>
                    <a:pt x="461" y="18"/>
                  </a:lnTo>
                  <a:lnTo>
                    <a:pt x="443" y="13"/>
                  </a:lnTo>
                  <a:lnTo>
                    <a:pt x="443" y="13"/>
                  </a:lnTo>
                  <a:lnTo>
                    <a:pt x="435" y="11"/>
                  </a:lnTo>
                  <a:lnTo>
                    <a:pt x="435" y="11"/>
                  </a:lnTo>
                  <a:lnTo>
                    <a:pt x="426" y="10"/>
                  </a:lnTo>
                  <a:lnTo>
                    <a:pt x="426" y="10"/>
                  </a:lnTo>
                  <a:lnTo>
                    <a:pt x="425" y="10"/>
                  </a:lnTo>
                  <a:lnTo>
                    <a:pt x="425" y="10"/>
                  </a:lnTo>
                  <a:lnTo>
                    <a:pt x="421" y="11"/>
                  </a:lnTo>
                  <a:lnTo>
                    <a:pt x="417" y="11"/>
                  </a:lnTo>
                  <a:lnTo>
                    <a:pt x="410" y="12"/>
                  </a:lnTo>
                  <a:lnTo>
                    <a:pt x="410" y="12"/>
                  </a:lnTo>
                  <a:lnTo>
                    <a:pt x="400" y="14"/>
                  </a:lnTo>
                  <a:lnTo>
                    <a:pt x="400" y="14"/>
                  </a:lnTo>
                  <a:lnTo>
                    <a:pt x="396" y="15"/>
                  </a:lnTo>
                  <a:lnTo>
                    <a:pt x="391" y="17"/>
                  </a:lnTo>
                  <a:lnTo>
                    <a:pt x="391" y="17"/>
                  </a:lnTo>
                  <a:lnTo>
                    <a:pt x="374" y="25"/>
                  </a:lnTo>
                  <a:lnTo>
                    <a:pt x="374" y="25"/>
                  </a:lnTo>
                  <a:lnTo>
                    <a:pt x="364" y="30"/>
                  </a:lnTo>
                  <a:lnTo>
                    <a:pt x="364" y="30"/>
                  </a:lnTo>
                  <a:lnTo>
                    <a:pt x="352" y="38"/>
                  </a:lnTo>
                  <a:lnTo>
                    <a:pt x="352" y="38"/>
                  </a:lnTo>
                  <a:lnTo>
                    <a:pt x="346" y="43"/>
                  </a:lnTo>
                  <a:lnTo>
                    <a:pt x="340" y="48"/>
                  </a:lnTo>
                  <a:lnTo>
                    <a:pt x="329" y="60"/>
                  </a:lnTo>
                  <a:lnTo>
                    <a:pt x="329" y="60"/>
                  </a:lnTo>
                  <a:lnTo>
                    <a:pt x="323" y="69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5" y="84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06" y="109"/>
                  </a:lnTo>
                  <a:lnTo>
                    <a:pt x="306" y="109"/>
                  </a:lnTo>
                  <a:lnTo>
                    <a:pt x="305" y="114"/>
                  </a:lnTo>
                  <a:lnTo>
                    <a:pt x="305" y="119"/>
                  </a:lnTo>
                  <a:lnTo>
                    <a:pt x="305" y="119"/>
                  </a:lnTo>
                  <a:lnTo>
                    <a:pt x="304" y="123"/>
                  </a:lnTo>
                  <a:lnTo>
                    <a:pt x="304" y="123"/>
                  </a:lnTo>
                  <a:lnTo>
                    <a:pt x="301" y="138"/>
                  </a:lnTo>
                  <a:lnTo>
                    <a:pt x="301" y="138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299" y="151"/>
                  </a:lnTo>
                  <a:lnTo>
                    <a:pt x="299" y="152"/>
                  </a:lnTo>
                  <a:lnTo>
                    <a:pt x="300" y="154"/>
                  </a:lnTo>
                  <a:lnTo>
                    <a:pt x="300" y="154"/>
                  </a:lnTo>
                  <a:lnTo>
                    <a:pt x="299" y="156"/>
                  </a:lnTo>
                  <a:lnTo>
                    <a:pt x="297" y="158"/>
                  </a:lnTo>
                  <a:lnTo>
                    <a:pt x="297" y="158"/>
                  </a:lnTo>
                  <a:lnTo>
                    <a:pt x="290" y="163"/>
                  </a:lnTo>
                  <a:lnTo>
                    <a:pt x="284" y="168"/>
                  </a:lnTo>
                  <a:lnTo>
                    <a:pt x="284" y="168"/>
                  </a:lnTo>
                  <a:lnTo>
                    <a:pt x="277" y="175"/>
                  </a:lnTo>
                  <a:lnTo>
                    <a:pt x="270" y="183"/>
                  </a:lnTo>
                  <a:lnTo>
                    <a:pt x="270" y="183"/>
                  </a:lnTo>
                  <a:lnTo>
                    <a:pt x="265" y="190"/>
                  </a:lnTo>
                  <a:lnTo>
                    <a:pt x="261" y="198"/>
                  </a:lnTo>
                  <a:lnTo>
                    <a:pt x="261" y="198"/>
                  </a:lnTo>
                  <a:lnTo>
                    <a:pt x="257" y="209"/>
                  </a:lnTo>
                  <a:lnTo>
                    <a:pt x="257" y="209"/>
                  </a:lnTo>
                  <a:lnTo>
                    <a:pt x="254" y="223"/>
                  </a:lnTo>
                  <a:lnTo>
                    <a:pt x="254" y="223"/>
                  </a:lnTo>
                  <a:lnTo>
                    <a:pt x="253" y="233"/>
                  </a:lnTo>
                  <a:lnTo>
                    <a:pt x="253" y="233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7" y="250"/>
                  </a:lnTo>
                  <a:lnTo>
                    <a:pt x="257" y="250"/>
                  </a:lnTo>
                  <a:lnTo>
                    <a:pt x="263" y="272"/>
                  </a:lnTo>
                  <a:lnTo>
                    <a:pt x="263" y="272"/>
                  </a:lnTo>
                  <a:lnTo>
                    <a:pt x="265" y="276"/>
                  </a:lnTo>
                  <a:lnTo>
                    <a:pt x="267" y="280"/>
                  </a:lnTo>
                  <a:lnTo>
                    <a:pt x="267" y="280"/>
                  </a:lnTo>
                  <a:lnTo>
                    <a:pt x="269" y="282"/>
                  </a:lnTo>
                  <a:lnTo>
                    <a:pt x="269" y="285"/>
                  </a:lnTo>
                  <a:lnTo>
                    <a:pt x="269" y="291"/>
                  </a:lnTo>
                  <a:lnTo>
                    <a:pt x="269" y="291"/>
                  </a:lnTo>
                  <a:lnTo>
                    <a:pt x="267" y="300"/>
                  </a:lnTo>
                  <a:lnTo>
                    <a:pt x="265" y="309"/>
                  </a:lnTo>
                  <a:lnTo>
                    <a:pt x="265" y="309"/>
                  </a:lnTo>
                  <a:lnTo>
                    <a:pt x="265" y="317"/>
                  </a:lnTo>
                  <a:lnTo>
                    <a:pt x="266" y="324"/>
                  </a:lnTo>
                  <a:lnTo>
                    <a:pt x="266" y="324"/>
                  </a:lnTo>
                  <a:lnTo>
                    <a:pt x="267" y="331"/>
                  </a:lnTo>
                  <a:lnTo>
                    <a:pt x="270" y="339"/>
                  </a:lnTo>
                  <a:lnTo>
                    <a:pt x="273" y="346"/>
                  </a:lnTo>
                  <a:lnTo>
                    <a:pt x="277" y="353"/>
                  </a:lnTo>
                  <a:lnTo>
                    <a:pt x="277" y="353"/>
                  </a:lnTo>
                  <a:lnTo>
                    <a:pt x="281" y="359"/>
                  </a:lnTo>
                  <a:lnTo>
                    <a:pt x="285" y="365"/>
                  </a:lnTo>
                  <a:lnTo>
                    <a:pt x="285" y="365"/>
                  </a:lnTo>
                  <a:lnTo>
                    <a:pt x="293" y="375"/>
                  </a:lnTo>
                  <a:lnTo>
                    <a:pt x="298" y="380"/>
                  </a:lnTo>
                  <a:lnTo>
                    <a:pt x="303" y="384"/>
                  </a:lnTo>
                  <a:lnTo>
                    <a:pt x="303" y="384"/>
                  </a:lnTo>
                  <a:lnTo>
                    <a:pt x="315" y="392"/>
                  </a:lnTo>
                  <a:lnTo>
                    <a:pt x="315" y="392"/>
                  </a:lnTo>
                  <a:lnTo>
                    <a:pt x="329" y="399"/>
                  </a:lnTo>
                  <a:lnTo>
                    <a:pt x="329" y="399"/>
                  </a:lnTo>
                  <a:lnTo>
                    <a:pt x="349" y="408"/>
                  </a:lnTo>
                  <a:lnTo>
                    <a:pt x="349" y="408"/>
                  </a:lnTo>
                  <a:lnTo>
                    <a:pt x="355" y="409"/>
                  </a:lnTo>
                  <a:lnTo>
                    <a:pt x="355" y="409"/>
                  </a:lnTo>
                  <a:lnTo>
                    <a:pt x="353" y="412"/>
                  </a:lnTo>
                  <a:lnTo>
                    <a:pt x="351" y="413"/>
                  </a:lnTo>
                  <a:lnTo>
                    <a:pt x="349" y="413"/>
                  </a:lnTo>
                  <a:lnTo>
                    <a:pt x="347" y="413"/>
                  </a:lnTo>
                  <a:lnTo>
                    <a:pt x="347" y="413"/>
                  </a:lnTo>
                  <a:lnTo>
                    <a:pt x="335" y="408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15" y="399"/>
                  </a:lnTo>
                  <a:lnTo>
                    <a:pt x="308" y="394"/>
                  </a:lnTo>
                  <a:lnTo>
                    <a:pt x="308" y="394"/>
                  </a:lnTo>
                  <a:lnTo>
                    <a:pt x="291" y="383"/>
                  </a:lnTo>
                  <a:lnTo>
                    <a:pt x="291" y="383"/>
                  </a:lnTo>
                  <a:lnTo>
                    <a:pt x="287" y="378"/>
                  </a:lnTo>
                  <a:lnTo>
                    <a:pt x="287" y="378"/>
                  </a:lnTo>
                  <a:lnTo>
                    <a:pt x="279" y="367"/>
                  </a:lnTo>
                  <a:lnTo>
                    <a:pt x="279" y="367"/>
                  </a:lnTo>
                  <a:close/>
                  <a:moveTo>
                    <a:pt x="347" y="419"/>
                  </a:moveTo>
                  <a:lnTo>
                    <a:pt x="347" y="419"/>
                  </a:lnTo>
                  <a:lnTo>
                    <a:pt x="345" y="420"/>
                  </a:lnTo>
                  <a:lnTo>
                    <a:pt x="345" y="420"/>
                  </a:lnTo>
                  <a:lnTo>
                    <a:pt x="343" y="422"/>
                  </a:lnTo>
                  <a:lnTo>
                    <a:pt x="341" y="424"/>
                  </a:lnTo>
                  <a:lnTo>
                    <a:pt x="338" y="429"/>
                  </a:lnTo>
                  <a:lnTo>
                    <a:pt x="338" y="429"/>
                  </a:lnTo>
                  <a:lnTo>
                    <a:pt x="336" y="431"/>
                  </a:lnTo>
                  <a:lnTo>
                    <a:pt x="333" y="431"/>
                  </a:lnTo>
                  <a:lnTo>
                    <a:pt x="333" y="431"/>
                  </a:lnTo>
                  <a:lnTo>
                    <a:pt x="330" y="432"/>
                  </a:lnTo>
                  <a:lnTo>
                    <a:pt x="327" y="431"/>
                  </a:lnTo>
                  <a:lnTo>
                    <a:pt x="324" y="430"/>
                  </a:lnTo>
                  <a:lnTo>
                    <a:pt x="320" y="430"/>
                  </a:lnTo>
                  <a:lnTo>
                    <a:pt x="320" y="430"/>
                  </a:lnTo>
                  <a:lnTo>
                    <a:pt x="312" y="429"/>
                  </a:lnTo>
                  <a:lnTo>
                    <a:pt x="312" y="429"/>
                  </a:lnTo>
                  <a:lnTo>
                    <a:pt x="311" y="429"/>
                  </a:lnTo>
                  <a:lnTo>
                    <a:pt x="311" y="429"/>
                  </a:lnTo>
                  <a:lnTo>
                    <a:pt x="322" y="408"/>
                  </a:lnTo>
                  <a:lnTo>
                    <a:pt x="322" y="408"/>
                  </a:lnTo>
                  <a:lnTo>
                    <a:pt x="328" y="412"/>
                  </a:lnTo>
                  <a:lnTo>
                    <a:pt x="334" y="414"/>
                  </a:lnTo>
                  <a:lnTo>
                    <a:pt x="347" y="419"/>
                  </a:lnTo>
                  <a:lnTo>
                    <a:pt x="347" y="419"/>
                  </a:lnTo>
                  <a:close/>
                  <a:moveTo>
                    <a:pt x="264" y="420"/>
                  </a:moveTo>
                  <a:lnTo>
                    <a:pt x="264" y="420"/>
                  </a:lnTo>
                  <a:lnTo>
                    <a:pt x="268" y="411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5" y="399"/>
                  </a:lnTo>
                  <a:lnTo>
                    <a:pt x="278" y="396"/>
                  </a:lnTo>
                  <a:lnTo>
                    <a:pt x="286" y="390"/>
                  </a:lnTo>
                  <a:lnTo>
                    <a:pt x="286" y="390"/>
                  </a:lnTo>
                  <a:lnTo>
                    <a:pt x="289" y="389"/>
                  </a:lnTo>
                  <a:lnTo>
                    <a:pt x="291" y="389"/>
                  </a:lnTo>
                  <a:lnTo>
                    <a:pt x="293" y="389"/>
                  </a:lnTo>
                  <a:lnTo>
                    <a:pt x="296" y="391"/>
                  </a:lnTo>
                  <a:lnTo>
                    <a:pt x="296" y="391"/>
                  </a:lnTo>
                  <a:lnTo>
                    <a:pt x="309" y="401"/>
                  </a:lnTo>
                  <a:lnTo>
                    <a:pt x="309" y="401"/>
                  </a:lnTo>
                  <a:lnTo>
                    <a:pt x="314" y="404"/>
                  </a:lnTo>
                  <a:lnTo>
                    <a:pt x="314" y="404"/>
                  </a:lnTo>
                  <a:lnTo>
                    <a:pt x="316" y="405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14" y="412"/>
                  </a:lnTo>
                  <a:lnTo>
                    <a:pt x="312" y="416"/>
                  </a:lnTo>
                  <a:lnTo>
                    <a:pt x="306" y="424"/>
                  </a:lnTo>
                  <a:lnTo>
                    <a:pt x="306" y="424"/>
                  </a:lnTo>
                  <a:lnTo>
                    <a:pt x="302" y="430"/>
                  </a:lnTo>
                  <a:lnTo>
                    <a:pt x="298" y="435"/>
                  </a:lnTo>
                  <a:lnTo>
                    <a:pt x="292" y="439"/>
                  </a:lnTo>
                  <a:lnTo>
                    <a:pt x="286" y="442"/>
                  </a:lnTo>
                  <a:lnTo>
                    <a:pt x="286" y="442"/>
                  </a:lnTo>
                  <a:lnTo>
                    <a:pt x="274" y="447"/>
                  </a:lnTo>
                  <a:lnTo>
                    <a:pt x="268" y="448"/>
                  </a:lnTo>
                  <a:lnTo>
                    <a:pt x="261" y="450"/>
                  </a:lnTo>
                  <a:lnTo>
                    <a:pt x="261" y="450"/>
                  </a:lnTo>
                  <a:lnTo>
                    <a:pt x="255" y="451"/>
                  </a:lnTo>
                  <a:lnTo>
                    <a:pt x="255" y="451"/>
                  </a:lnTo>
                  <a:lnTo>
                    <a:pt x="251" y="451"/>
                  </a:lnTo>
                  <a:lnTo>
                    <a:pt x="251" y="451"/>
                  </a:lnTo>
                  <a:lnTo>
                    <a:pt x="256" y="441"/>
                  </a:lnTo>
                  <a:lnTo>
                    <a:pt x="256" y="441"/>
                  </a:lnTo>
                  <a:lnTo>
                    <a:pt x="264" y="420"/>
                  </a:lnTo>
                  <a:lnTo>
                    <a:pt x="264" y="420"/>
                  </a:lnTo>
                  <a:close/>
                  <a:moveTo>
                    <a:pt x="226" y="428"/>
                  </a:moveTo>
                  <a:lnTo>
                    <a:pt x="226" y="428"/>
                  </a:lnTo>
                  <a:lnTo>
                    <a:pt x="230" y="423"/>
                  </a:lnTo>
                  <a:lnTo>
                    <a:pt x="234" y="418"/>
                  </a:lnTo>
                  <a:lnTo>
                    <a:pt x="234" y="418"/>
                  </a:lnTo>
                  <a:lnTo>
                    <a:pt x="240" y="413"/>
                  </a:lnTo>
                  <a:lnTo>
                    <a:pt x="243" y="411"/>
                  </a:lnTo>
                  <a:lnTo>
                    <a:pt x="246" y="410"/>
                  </a:lnTo>
                  <a:lnTo>
                    <a:pt x="246" y="410"/>
                  </a:lnTo>
                  <a:lnTo>
                    <a:pt x="250" y="410"/>
                  </a:lnTo>
                  <a:lnTo>
                    <a:pt x="255" y="410"/>
                  </a:lnTo>
                  <a:lnTo>
                    <a:pt x="255" y="410"/>
                  </a:lnTo>
                  <a:lnTo>
                    <a:pt x="261" y="410"/>
                  </a:lnTo>
                  <a:lnTo>
                    <a:pt x="261" y="410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3" y="412"/>
                  </a:lnTo>
                  <a:lnTo>
                    <a:pt x="252" y="438"/>
                  </a:lnTo>
                  <a:lnTo>
                    <a:pt x="252" y="438"/>
                  </a:lnTo>
                  <a:lnTo>
                    <a:pt x="249" y="443"/>
                  </a:lnTo>
                  <a:lnTo>
                    <a:pt x="246" y="449"/>
                  </a:lnTo>
                  <a:lnTo>
                    <a:pt x="246" y="449"/>
                  </a:lnTo>
                  <a:lnTo>
                    <a:pt x="241" y="455"/>
                  </a:lnTo>
                  <a:lnTo>
                    <a:pt x="235" y="460"/>
                  </a:lnTo>
                  <a:lnTo>
                    <a:pt x="235" y="460"/>
                  </a:lnTo>
                  <a:lnTo>
                    <a:pt x="230" y="463"/>
                  </a:lnTo>
                  <a:lnTo>
                    <a:pt x="225" y="465"/>
                  </a:lnTo>
                  <a:lnTo>
                    <a:pt x="215" y="469"/>
                  </a:lnTo>
                  <a:lnTo>
                    <a:pt x="215" y="469"/>
                  </a:lnTo>
                  <a:lnTo>
                    <a:pt x="209" y="470"/>
                  </a:lnTo>
                  <a:lnTo>
                    <a:pt x="209" y="470"/>
                  </a:lnTo>
                  <a:lnTo>
                    <a:pt x="207" y="469"/>
                  </a:lnTo>
                  <a:lnTo>
                    <a:pt x="207" y="469"/>
                  </a:lnTo>
                  <a:lnTo>
                    <a:pt x="210" y="464"/>
                  </a:lnTo>
                  <a:lnTo>
                    <a:pt x="213" y="458"/>
                  </a:lnTo>
                  <a:lnTo>
                    <a:pt x="218" y="447"/>
                  </a:lnTo>
                  <a:lnTo>
                    <a:pt x="218" y="447"/>
                  </a:lnTo>
                  <a:lnTo>
                    <a:pt x="222" y="438"/>
                  </a:lnTo>
                  <a:lnTo>
                    <a:pt x="226" y="428"/>
                  </a:lnTo>
                  <a:lnTo>
                    <a:pt x="226" y="428"/>
                  </a:lnTo>
                  <a:close/>
                  <a:moveTo>
                    <a:pt x="172" y="465"/>
                  </a:moveTo>
                  <a:lnTo>
                    <a:pt x="172" y="465"/>
                  </a:lnTo>
                  <a:lnTo>
                    <a:pt x="178" y="456"/>
                  </a:lnTo>
                  <a:lnTo>
                    <a:pt x="184" y="448"/>
                  </a:lnTo>
                  <a:lnTo>
                    <a:pt x="184" y="448"/>
                  </a:lnTo>
                  <a:lnTo>
                    <a:pt x="192" y="442"/>
                  </a:lnTo>
                  <a:lnTo>
                    <a:pt x="197" y="439"/>
                  </a:lnTo>
                  <a:lnTo>
                    <a:pt x="201" y="437"/>
                  </a:lnTo>
                  <a:lnTo>
                    <a:pt x="201" y="437"/>
                  </a:lnTo>
                  <a:lnTo>
                    <a:pt x="209" y="435"/>
                  </a:lnTo>
                  <a:lnTo>
                    <a:pt x="213" y="435"/>
                  </a:lnTo>
                  <a:lnTo>
                    <a:pt x="217" y="436"/>
                  </a:lnTo>
                  <a:lnTo>
                    <a:pt x="217" y="436"/>
                  </a:lnTo>
                  <a:lnTo>
                    <a:pt x="217" y="438"/>
                  </a:lnTo>
                  <a:lnTo>
                    <a:pt x="217" y="438"/>
                  </a:lnTo>
                  <a:lnTo>
                    <a:pt x="212" y="450"/>
                  </a:lnTo>
                  <a:lnTo>
                    <a:pt x="207" y="461"/>
                  </a:lnTo>
                  <a:lnTo>
                    <a:pt x="207" y="461"/>
                  </a:lnTo>
                  <a:lnTo>
                    <a:pt x="203" y="467"/>
                  </a:lnTo>
                  <a:lnTo>
                    <a:pt x="200" y="471"/>
                  </a:lnTo>
                  <a:lnTo>
                    <a:pt x="195" y="476"/>
                  </a:lnTo>
                  <a:lnTo>
                    <a:pt x="189" y="479"/>
                  </a:lnTo>
                  <a:lnTo>
                    <a:pt x="189" y="479"/>
                  </a:lnTo>
                  <a:lnTo>
                    <a:pt x="183" y="482"/>
                  </a:lnTo>
                  <a:lnTo>
                    <a:pt x="176" y="484"/>
                  </a:lnTo>
                  <a:lnTo>
                    <a:pt x="176" y="484"/>
                  </a:lnTo>
                  <a:lnTo>
                    <a:pt x="169" y="484"/>
                  </a:lnTo>
                  <a:lnTo>
                    <a:pt x="169" y="484"/>
                  </a:lnTo>
                  <a:lnTo>
                    <a:pt x="168" y="484"/>
                  </a:lnTo>
                  <a:lnTo>
                    <a:pt x="167" y="482"/>
                  </a:lnTo>
                  <a:lnTo>
                    <a:pt x="167" y="482"/>
                  </a:lnTo>
                  <a:lnTo>
                    <a:pt x="169" y="474"/>
                  </a:lnTo>
                  <a:lnTo>
                    <a:pt x="170" y="469"/>
                  </a:lnTo>
                  <a:lnTo>
                    <a:pt x="172" y="465"/>
                  </a:lnTo>
                  <a:lnTo>
                    <a:pt x="172" y="465"/>
                  </a:lnTo>
                  <a:close/>
                  <a:moveTo>
                    <a:pt x="243" y="502"/>
                  </a:moveTo>
                  <a:lnTo>
                    <a:pt x="243" y="502"/>
                  </a:lnTo>
                  <a:lnTo>
                    <a:pt x="238" y="505"/>
                  </a:lnTo>
                  <a:lnTo>
                    <a:pt x="233" y="507"/>
                  </a:lnTo>
                  <a:lnTo>
                    <a:pt x="227" y="509"/>
                  </a:lnTo>
                  <a:lnTo>
                    <a:pt x="222" y="510"/>
                  </a:lnTo>
                  <a:lnTo>
                    <a:pt x="222" y="510"/>
                  </a:lnTo>
                  <a:lnTo>
                    <a:pt x="209" y="513"/>
                  </a:lnTo>
                  <a:lnTo>
                    <a:pt x="209" y="513"/>
                  </a:lnTo>
                  <a:lnTo>
                    <a:pt x="202" y="512"/>
                  </a:lnTo>
                  <a:lnTo>
                    <a:pt x="196" y="511"/>
                  </a:lnTo>
                  <a:lnTo>
                    <a:pt x="190" y="509"/>
                  </a:lnTo>
                  <a:lnTo>
                    <a:pt x="184" y="507"/>
                  </a:lnTo>
                  <a:lnTo>
                    <a:pt x="184" y="507"/>
                  </a:lnTo>
                  <a:lnTo>
                    <a:pt x="176" y="503"/>
                  </a:lnTo>
                  <a:lnTo>
                    <a:pt x="176" y="503"/>
                  </a:lnTo>
                  <a:lnTo>
                    <a:pt x="164" y="495"/>
                  </a:lnTo>
                  <a:lnTo>
                    <a:pt x="164" y="495"/>
                  </a:lnTo>
                  <a:lnTo>
                    <a:pt x="164" y="494"/>
                  </a:lnTo>
                  <a:lnTo>
                    <a:pt x="164" y="492"/>
                  </a:lnTo>
                  <a:lnTo>
                    <a:pt x="165" y="490"/>
                  </a:lnTo>
                  <a:lnTo>
                    <a:pt x="166" y="489"/>
                  </a:lnTo>
                  <a:lnTo>
                    <a:pt x="166" y="489"/>
                  </a:lnTo>
                  <a:lnTo>
                    <a:pt x="170" y="489"/>
                  </a:lnTo>
                  <a:lnTo>
                    <a:pt x="170" y="489"/>
                  </a:lnTo>
                  <a:lnTo>
                    <a:pt x="174" y="488"/>
                  </a:lnTo>
                  <a:lnTo>
                    <a:pt x="174" y="488"/>
                  </a:lnTo>
                  <a:lnTo>
                    <a:pt x="182" y="486"/>
                  </a:lnTo>
                  <a:lnTo>
                    <a:pt x="190" y="484"/>
                  </a:lnTo>
                  <a:lnTo>
                    <a:pt x="190" y="484"/>
                  </a:lnTo>
                  <a:lnTo>
                    <a:pt x="196" y="481"/>
                  </a:lnTo>
                  <a:lnTo>
                    <a:pt x="196" y="481"/>
                  </a:lnTo>
                  <a:lnTo>
                    <a:pt x="199" y="479"/>
                  </a:lnTo>
                  <a:lnTo>
                    <a:pt x="202" y="478"/>
                  </a:lnTo>
                  <a:lnTo>
                    <a:pt x="205" y="479"/>
                  </a:lnTo>
                  <a:lnTo>
                    <a:pt x="209" y="480"/>
                  </a:lnTo>
                  <a:lnTo>
                    <a:pt x="209" y="480"/>
                  </a:lnTo>
                  <a:lnTo>
                    <a:pt x="227" y="491"/>
                  </a:lnTo>
                  <a:lnTo>
                    <a:pt x="227" y="491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42" y="499"/>
                  </a:lnTo>
                  <a:lnTo>
                    <a:pt x="242" y="499"/>
                  </a:lnTo>
                  <a:lnTo>
                    <a:pt x="244" y="500"/>
                  </a:lnTo>
                  <a:lnTo>
                    <a:pt x="244" y="500"/>
                  </a:lnTo>
                  <a:lnTo>
                    <a:pt x="243" y="502"/>
                  </a:lnTo>
                  <a:lnTo>
                    <a:pt x="243" y="502"/>
                  </a:lnTo>
                  <a:close/>
                  <a:moveTo>
                    <a:pt x="301" y="481"/>
                  </a:moveTo>
                  <a:lnTo>
                    <a:pt x="301" y="481"/>
                  </a:lnTo>
                  <a:lnTo>
                    <a:pt x="296" y="486"/>
                  </a:lnTo>
                  <a:lnTo>
                    <a:pt x="290" y="490"/>
                  </a:lnTo>
                  <a:lnTo>
                    <a:pt x="284" y="493"/>
                  </a:lnTo>
                  <a:lnTo>
                    <a:pt x="278" y="495"/>
                  </a:lnTo>
                  <a:lnTo>
                    <a:pt x="278" y="495"/>
                  </a:lnTo>
                  <a:lnTo>
                    <a:pt x="272" y="496"/>
                  </a:lnTo>
                  <a:lnTo>
                    <a:pt x="267" y="497"/>
                  </a:lnTo>
                  <a:lnTo>
                    <a:pt x="267" y="497"/>
                  </a:lnTo>
                  <a:lnTo>
                    <a:pt x="259" y="497"/>
                  </a:lnTo>
                  <a:lnTo>
                    <a:pt x="250" y="496"/>
                  </a:lnTo>
                  <a:lnTo>
                    <a:pt x="250" y="496"/>
                  </a:lnTo>
                  <a:lnTo>
                    <a:pt x="239" y="492"/>
                  </a:lnTo>
                  <a:lnTo>
                    <a:pt x="239" y="492"/>
                  </a:lnTo>
                  <a:lnTo>
                    <a:pt x="229" y="486"/>
                  </a:lnTo>
                  <a:lnTo>
                    <a:pt x="229" y="486"/>
                  </a:lnTo>
                  <a:lnTo>
                    <a:pt x="216" y="478"/>
                  </a:lnTo>
                  <a:lnTo>
                    <a:pt x="216" y="478"/>
                  </a:lnTo>
                  <a:lnTo>
                    <a:pt x="211" y="476"/>
                  </a:lnTo>
                  <a:lnTo>
                    <a:pt x="211" y="476"/>
                  </a:lnTo>
                  <a:lnTo>
                    <a:pt x="211" y="475"/>
                  </a:lnTo>
                  <a:lnTo>
                    <a:pt x="211" y="475"/>
                  </a:lnTo>
                  <a:lnTo>
                    <a:pt x="217" y="472"/>
                  </a:lnTo>
                  <a:lnTo>
                    <a:pt x="217" y="472"/>
                  </a:lnTo>
                  <a:lnTo>
                    <a:pt x="232" y="466"/>
                  </a:lnTo>
                  <a:lnTo>
                    <a:pt x="232" y="466"/>
                  </a:lnTo>
                  <a:lnTo>
                    <a:pt x="238" y="462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48" y="457"/>
                  </a:lnTo>
                  <a:lnTo>
                    <a:pt x="253" y="456"/>
                  </a:lnTo>
                  <a:lnTo>
                    <a:pt x="253" y="456"/>
                  </a:lnTo>
                  <a:lnTo>
                    <a:pt x="260" y="455"/>
                  </a:lnTo>
                  <a:lnTo>
                    <a:pt x="267" y="456"/>
                  </a:lnTo>
                  <a:lnTo>
                    <a:pt x="273" y="459"/>
                  </a:lnTo>
                  <a:lnTo>
                    <a:pt x="279" y="463"/>
                  </a:lnTo>
                  <a:lnTo>
                    <a:pt x="279" y="463"/>
                  </a:lnTo>
                  <a:lnTo>
                    <a:pt x="289" y="471"/>
                  </a:lnTo>
                  <a:lnTo>
                    <a:pt x="300" y="477"/>
                  </a:lnTo>
                  <a:lnTo>
                    <a:pt x="300" y="477"/>
                  </a:lnTo>
                  <a:lnTo>
                    <a:pt x="302" y="479"/>
                  </a:lnTo>
                  <a:lnTo>
                    <a:pt x="302" y="480"/>
                  </a:lnTo>
                  <a:lnTo>
                    <a:pt x="301" y="481"/>
                  </a:lnTo>
                  <a:lnTo>
                    <a:pt x="301" y="481"/>
                  </a:lnTo>
                  <a:close/>
                  <a:moveTo>
                    <a:pt x="337" y="474"/>
                  </a:moveTo>
                  <a:lnTo>
                    <a:pt x="337" y="474"/>
                  </a:lnTo>
                  <a:lnTo>
                    <a:pt x="335" y="475"/>
                  </a:lnTo>
                  <a:lnTo>
                    <a:pt x="333" y="476"/>
                  </a:lnTo>
                  <a:lnTo>
                    <a:pt x="333" y="476"/>
                  </a:lnTo>
                  <a:lnTo>
                    <a:pt x="312" y="476"/>
                  </a:lnTo>
                  <a:lnTo>
                    <a:pt x="312" y="476"/>
                  </a:lnTo>
                  <a:lnTo>
                    <a:pt x="309" y="475"/>
                  </a:lnTo>
                  <a:lnTo>
                    <a:pt x="307" y="474"/>
                  </a:lnTo>
                  <a:lnTo>
                    <a:pt x="307" y="474"/>
                  </a:lnTo>
                  <a:lnTo>
                    <a:pt x="286" y="463"/>
                  </a:lnTo>
                  <a:lnTo>
                    <a:pt x="286" y="463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1" y="453"/>
                  </a:lnTo>
                  <a:lnTo>
                    <a:pt x="271" y="453"/>
                  </a:lnTo>
                  <a:lnTo>
                    <a:pt x="271" y="452"/>
                  </a:lnTo>
                  <a:lnTo>
                    <a:pt x="271" y="452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4" y="448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7" y="441"/>
                  </a:lnTo>
                  <a:lnTo>
                    <a:pt x="302" y="436"/>
                  </a:lnTo>
                  <a:lnTo>
                    <a:pt x="302" y="436"/>
                  </a:lnTo>
                  <a:lnTo>
                    <a:pt x="305" y="435"/>
                  </a:lnTo>
                  <a:lnTo>
                    <a:pt x="309" y="434"/>
                  </a:lnTo>
                  <a:lnTo>
                    <a:pt x="309" y="434"/>
                  </a:lnTo>
                  <a:lnTo>
                    <a:pt x="319" y="434"/>
                  </a:lnTo>
                  <a:lnTo>
                    <a:pt x="319" y="434"/>
                  </a:lnTo>
                  <a:lnTo>
                    <a:pt x="329" y="436"/>
                  </a:lnTo>
                  <a:lnTo>
                    <a:pt x="329" y="436"/>
                  </a:lnTo>
                  <a:lnTo>
                    <a:pt x="330" y="436"/>
                  </a:lnTo>
                  <a:lnTo>
                    <a:pt x="330" y="436"/>
                  </a:lnTo>
                  <a:lnTo>
                    <a:pt x="333" y="437"/>
                  </a:lnTo>
                  <a:lnTo>
                    <a:pt x="334" y="438"/>
                  </a:lnTo>
                  <a:lnTo>
                    <a:pt x="334" y="440"/>
                  </a:lnTo>
                  <a:lnTo>
                    <a:pt x="334" y="440"/>
                  </a:lnTo>
                  <a:lnTo>
                    <a:pt x="334" y="442"/>
                  </a:lnTo>
                  <a:lnTo>
                    <a:pt x="335" y="444"/>
                  </a:lnTo>
                  <a:lnTo>
                    <a:pt x="335" y="444"/>
                  </a:lnTo>
                  <a:lnTo>
                    <a:pt x="336" y="446"/>
                  </a:lnTo>
                  <a:lnTo>
                    <a:pt x="336" y="447"/>
                  </a:lnTo>
                  <a:lnTo>
                    <a:pt x="334" y="451"/>
                  </a:lnTo>
                  <a:lnTo>
                    <a:pt x="334" y="451"/>
                  </a:lnTo>
                  <a:lnTo>
                    <a:pt x="332" y="453"/>
                  </a:lnTo>
                  <a:lnTo>
                    <a:pt x="331" y="456"/>
                  </a:lnTo>
                  <a:lnTo>
                    <a:pt x="331" y="460"/>
                  </a:lnTo>
                  <a:lnTo>
                    <a:pt x="332" y="463"/>
                  </a:lnTo>
                  <a:lnTo>
                    <a:pt x="332" y="463"/>
                  </a:lnTo>
                  <a:lnTo>
                    <a:pt x="334" y="468"/>
                  </a:lnTo>
                  <a:lnTo>
                    <a:pt x="337" y="472"/>
                  </a:lnTo>
                  <a:lnTo>
                    <a:pt x="337" y="472"/>
                  </a:lnTo>
                  <a:lnTo>
                    <a:pt x="338" y="473"/>
                  </a:lnTo>
                  <a:lnTo>
                    <a:pt x="337" y="474"/>
                  </a:lnTo>
                  <a:lnTo>
                    <a:pt x="337" y="474"/>
                  </a:lnTo>
                  <a:close/>
                  <a:moveTo>
                    <a:pt x="336" y="460"/>
                  </a:moveTo>
                  <a:lnTo>
                    <a:pt x="336" y="460"/>
                  </a:lnTo>
                  <a:lnTo>
                    <a:pt x="337" y="457"/>
                  </a:lnTo>
                  <a:lnTo>
                    <a:pt x="337" y="454"/>
                  </a:lnTo>
                  <a:lnTo>
                    <a:pt x="340" y="449"/>
                  </a:lnTo>
                  <a:lnTo>
                    <a:pt x="340" y="449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39" y="443"/>
                  </a:lnTo>
                  <a:lnTo>
                    <a:pt x="339" y="439"/>
                  </a:lnTo>
                  <a:lnTo>
                    <a:pt x="339" y="436"/>
                  </a:lnTo>
                  <a:lnTo>
                    <a:pt x="340" y="432"/>
                  </a:lnTo>
                  <a:lnTo>
                    <a:pt x="340" y="432"/>
                  </a:lnTo>
                  <a:lnTo>
                    <a:pt x="342" y="429"/>
                  </a:lnTo>
                  <a:lnTo>
                    <a:pt x="344" y="426"/>
                  </a:lnTo>
                  <a:lnTo>
                    <a:pt x="347" y="424"/>
                  </a:lnTo>
                  <a:lnTo>
                    <a:pt x="350" y="423"/>
                  </a:lnTo>
                  <a:lnTo>
                    <a:pt x="350" y="423"/>
                  </a:lnTo>
                  <a:lnTo>
                    <a:pt x="352" y="421"/>
                  </a:lnTo>
                  <a:lnTo>
                    <a:pt x="352" y="421"/>
                  </a:lnTo>
                  <a:lnTo>
                    <a:pt x="356" y="415"/>
                  </a:lnTo>
                  <a:lnTo>
                    <a:pt x="360" y="410"/>
                  </a:lnTo>
                  <a:lnTo>
                    <a:pt x="360" y="410"/>
                  </a:lnTo>
                  <a:lnTo>
                    <a:pt x="364" y="407"/>
                  </a:lnTo>
                  <a:lnTo>
                    <a:pt x="370" y="405"/>
                  </a:lnTo>
                  <a:lnTo>
                    <a:pt x="373" y="405"/>
                  </a:lnTo>
                  <a:lnTo>
                    <a:pt x="376" y="406"/>
                  </a:lnTo>
                  <a:lnTo>
                    <a:pt x="378" y="407"/>
                  </a:lnTo>
                  <a:lnTo>
                    <a:pt x="381" y="409"/>
                  </a:lnTo>
                  <a:lnTo>
                    <a:pt x="381" y="409"/>
                  </a:lnTo>
                  <a:lnTo>
                    <a:pt x="385" y="415"/>
                  </a:lnTo>
                  <a:lnTo>
                    <a:pt x="385" y="415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21"/>
                  </a:lnTo>
                  <a:lnTo>
                    <a:pt x="390" y="423"/>
                  </a:lnTo>
                  <a:lnTo>
                    <a:pt x="390" y="423"/>
                  </a:lnTo>
                  <a:lnTo>
                    <a:pt x="394" y="424"/>
                  </a:lnTo>
                  <a:lnTo>
                    <a:pt x="398" y="425"/>
                  </a:lnTo>
                  <a:lnTo>
                    <a:pt x="398" y="425"/>
                  </a:lnTo>
                  <a:lnTo>
                    <a:pt x="400" y="428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3" y="434"/>
                  </a:lnTo>
                  <a:lnTo>
                    <a:pt x="403" y="438"/>
                  </a:lnTo>
                  <a:lnTo>
                    <a:pt x="402" y="442"/>
                  </a:lnTo>
                  <a:lnTo>
                    <a:pt x="400" y="445"/>
                  </a:lnTo>
                  <a:lnTo>
                    <a:pt x="400" y="445"/>
                  </a:lnTo>
                  <a:lnTo>
                    <a:pt x="399" y="447"/>
                  </a:lnTo>
                  <a:lnTo>
                    <a:pt x="400" y="449"/>
                  </a:lnTo>
                  <a:lnTo>
                    <a:pt x="400" y="449"/>
                  </a:lnTo>
                  <a:lnTo>
                    <a:pt x="402" y="451"/>
                  </a:lnTo>
                  <a:lnTo>
                    <a:pt x="403" y="453"/>
                  </a:lnTo>
                  <a:lnTo>
                    <a:pt x="403" y="458"/>
                  </a:lnTo>
                  <a:lnTo>
                    <a:pt x="403" y="463"/>
                  </a:lnTo>
                  <a:lnTo>
                    <a:pt x="400" y="467"/>
                  </a:lnTo>
                  <a:lnTo>
                    <a:pt x="400" y="467"/>
                  </a:lnTo>
                  <a:lnTo>
                    <a:pt x="398" y="469"/>
                  </a:lnTo>
                  <a:lnTo>
                    <a:pt x="395" y="471"/>
                  </a:lnTo>
                  <a:lnTo>
                    <a:pt x="391" y="472"/>
                  </a:lnTo>
                  <a:lnTo>
                    <a:pt x="388" y="473"/>
                  </a:lnTo>
                  <a:lnTo>
                    <a:pt x="388" y="473"/>
                  </a:lnTo>
                  <a:lnTo>
                    <a:pt x="385" y="474"/>
                  </a:lnTo>
                  <a:lnTo>
                    <a:pt x="383" y="476"/>
                  </a:lnTo>
                  <a:lnTo>
                    <a:pt x="383" y="476"/>
                  </a:lnTo>
                  <a:lnTo>
                    <a:pt x="382" y="478"/>
                  </a:lnTo>
                  <a:lnTo>
                    <a:pt x="380" y="480"/>
                  </a:lnTo>
                  <a:lnTo>
                    <a:pt x="375" y="482"/>
                  </a:lnTo>
                  <a:lnTo>
                    <a:pt x="375" y="482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65" y="483"/>
                  </a:lnTo>
                  <a:lnTo>
                    <a:pt x="362" y="482"/>
                  </a:lnTo>
                  <a:lnTo>
                    <a:pt x="359" y="480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5" y="473"/>
                  </a:lnTo>
                  <a:lnTo>
                    <a:pt x="353" y="473"/>
                  </a:lnTo>
                  <a:lnTo>
                    <a:pt x="351" y="473"/>
                  </a:lnTo>
                  <a:lnTo>
                    <a:pt x="351" y="473"/>
                  </a:lnTo>
                  <a:lnTo>
                    <a:pt x="346" y="473"/>
                  </a:lnTo>
                  <a:lnTo>
                    <a:pt x="342" y="471"/>
                  </a:lnTo>
                  <a:lnTo>
                    <a:pt x="342" y="471"/>
                  </a:lnTo>
                  <a:lnTo>
                    <a:pt x="340" y="468"/>
                  </a:lnTo>
                  <a:lnTo>
                    <a:pt x="338" y="466"/>
                  </a:lnTo>
                  <a:lnTo>
                    <a:pt x="337" y="463"/>
                  </a:lnTo>
                  <a:lnTo>
                    <a:pt x="336" y="460"/>
                  </a:lnTo>
                  <a:lnTo>
                    <a:pt x="336" y="460"/>
                  </a:lnTo>
                  <a:close/>
                  <a:moveTo>
                    <a:pt x="345" y="481"/>
                  </a:moveTo>
                  <a:lnTo>
                    <a:pt x="345" y="481"/>
                  </a:lnTo>
                  <a:lnTo>
                    <a:pt x="347" y="486"/>
                  </a:lnTo>
                  <a:lnTo>
                    <a:pt x="347" y="486"/>
                  </a:lnTo>
                  <a:lnTo>
                    <a:pt x="350" y="492"/>
                  </a:lnTo>
                  <a:lnTo>
                    <a:pt x="352" y="498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63" y="516"/>
                  </a:lnTo>
                  <a:lnTo>
                    <a:pt x="363" y="516"/>
                  </a:lnTo>
                  <a:lnTo>
                    <a:pt x="374" y="530"/>
                  </a:lnTo>
                  <a:lnTo>
                    <a:pt x="374" y="530"/>
                  </a:lnTo>
                  <a:lnTo>
                    <a:pt x="380" y="536"/>
                  </a:lnTo>
                  <a:lnTo>
                    <a:pt x="386" y="541"/>
                  </a:lnTo>
                  <a:lnTo>
                    <a:pt x="399" y="551"/>
                  </a:lnTo>
                  <a:lnTo>
                    <a:pt x="399" y="551"/>
                  </a:lnTo>
                  <a:lnTo>
                    <a:pt x="414" y="560"/>
                  </a:lnTo>
                  <a:lnTo>
                    <a:pt x="421" y="564"/>
                  </a:lnTo>
                  <a:lnTo>
                    <a:pt x="429" y="567"/>
                  </a:lnTo>
                  <a:lnTo>
                    <a:pt x="429" y="567"/>
                  </a:lnTo>
                  <a:lnTo>
                    <a:pt x="449" y="574"/>
                  </a:lnTo>
                  <a:lnTo>
                    <a:pt x="449" y="574"/>
                  </a:lnTo>
                  <a:lnTo>
                    <a:pt x="453" y="575"/>
                  </a:lnTo>
                  <a:lnTo>
                    <a:pt x="458" y="575"/>
                  </a:lnTo>
                  <a:lnTo>
                    <a:pt x="458" y="575"/>
                  </a:lnTo>
                  <a:lnTo>
                    <a:pt x="465" y="577"/>
                  </a:lnTo>
                  <a:lnTo>
                    <a:pt x="471" y="577"/>
                  </a:lnTo>
                  <a:lnTo>
                    <a:pt x="471" y="577"/>
                  </a:lnTo>
                  <a:lnTo>
                    <a:pt x="481" y="577"/>
                  </a:lnTo>
                  <a:lnTo>
                    <a:pt x="486" y="576"/>
                  </a:lnTo>
                  <a:lnTo>
                    <a:pt x="491" y="574"/>
                  </a:lnTo>
                  <a:lnTo>
                    <a:pt x="491" y="574"/>
                  </a:lnTo>
                  <a:lnTo>
                    <a:pt x="501" y="569"/>
                  </a:lnTo>
                  <a:lnTo>
                    <a:pt x="501" y="569"/>
                  </a:lnTo>
                  <a:lnTo>
                    <a:pt x="502" y="574"/>
                  </a:lnTo>
                  <a:lnTo>
                    <a:pt x="502" y="574"/>
                  </a:lnTo>
                  <a:lnTo>
                    <a:pt x="502" y="585"/>
                  </a:lnTo>
                  <a:lnTo>
                    <a:pt x="503" y="596"/>
                  </a:lnTo>
                  <a:lnTo>
                    <a:pt x="503" y="596"/>
                  </a:lnTo>
                  <a:lnTo>
                    <a:pt x="504" y="605"/>
                  </a:lnTo>
                  <a:lnTo>
                    <a:pt x="504" y="614"/>
                  </a:lnTo>
                  <a:lnTo>
                    <a:pt x="504" y="632"/>
                  </a:lnTo>
                  <a:lnTo>
                    <a:pt x="504" y="632"/>
                  </a:lnTo>
                  <a:lnTo>
                    <a:pt x="503" y="638"/>
                  </a:lnTo>
                  <a:lnTo>
                    <a:pt x="502" y="644"/>
                  </a:lnTo>
                  <a:lnTo>
                    <a:pt x="502" y="644"/>
                  </a:lnTo>
                  <a:lnTo>
                    <a:pt x="502" y="644"/>
                  </a:lnTo>
                  <a:lnTo>
                    <a:pt x="502" y="644"/>
                  </a:lnTo>
                  <a:lnTo>
                    <a:pt x="502" y="647"/>
                  </a:lnTo>
                  <a:lnTo>
                    <a:pt x="501" y="649"/>
                  </a:lnTo>
                  <a:lnTo>
                    <a:pt x="499" y="651"/>
                  </a:lnTo>
                  <a:lnTo>
                    <a:pt x="493" y="656"/>
                  </a:lnTo>
                  <a:lnTo>
                    <a:pt x="493" y="656"/>
                  </a:lnTo>
                  <a:lnTo>
                    <a:pt x="481" y="664"/>
                  </a:lnTo>
                  <a:lnTo>
                    <a:pt x="481" y="664"/>
                  </a:lnTo>
                  <a:lnTo>
                    <a:pt x="462" y="681"/>
                  </a:lnTo>
                  <a:lnTo>
                    <a:pt x="462" y="681"/>
                  </a:lnTo>
                  <a:lnTo>
                    <a:pt x="459" y="683"/>
                  </a:lnTo>
                  <a:lnTo>
                    <a:pt x="459" y="683"/>
                  </a:lnTo>
                  <a:lnTo>
                    <a:pt x="458" y="683"/>
                  </a:lnTo>
                  <a:lnTo>
                    <a:pt x="457" y="683"/>
                  </a:lnTo>
                  <a:lnTo>
                    <a:pt x="456" y="683"/>
                  </a:lnTo>
                  <a:lnTo>
                    <a:pt x="455" y="682"/>
                  </a:lnTo>
                  <a:lnTo>
                    <a:pt x="455" y="682"/>
                  </a:lnTo>
                  <a:lnTo>
                    <a:pt x="452" y="673"/>
                  </a:lnTo>
                  <a:lnTo>
                    <a:pt x="448" y="665"/>
                  </a:lnTo>
                  <a:lnTo>
                    <a:pt x="448" y="665"/>
                  </a:lnTo>
                  <a:lnTo>
                    <a:pt x="445" y="661"/>
                  </a:lnTo>
                  <a:lnTo>
                    <a:pt x="442" y="657"/>
                  </a:lnTo>
                  <a:lnTo>
                    <a:pt x="434" y="650"/>
                  </a:lnTo>
                  <a:lnTo>
                    <a:pt x="434" y="650"/>
                  </a:lnTo>
                  <a:lnTo>
                    <a:pt x="429" y="648"/>
                  </a:lnTo>
                  <a:lnTo>
                    <a:pt x="425" y="646"/>
                  </a:lnTo>
                  <a:lnTo>
                    <a:pt x="415" y="644"/>
                  </a:lnTo>
                  <a:lnTo>
                    <a:pt x="415" y="644"/>
                  </a:lnTo>
                  <a:lnTo>
                    <a:pt x="408" y="644"/>
                  </a:lnTo>
                  <a:lnTo>
                    <a:pt x="408" y="644"/>
                  </a:lnTo>
                  <a:lnTo>
                    <a:pt x="406" y="643"/>
                  </a:lnTo>
                  <a:lnTo>
                    <a:pt x="406" y="643"/>
                  </a:lnTo>
                  <a:lnTo>
                    <a:pt x="397" y="635"/>
                  </a:lnTo>
                  <a:lnTo>
                    <a:pt x="393" y="631"/>
                  </a:lnTo>
                  <a:lnTo>
                    <a:pt x="388" y="628"/>
                  </a:lnTo>
                  <a:lnTo>
                    <a:pt x="388" y="628"/>
                  </a:lnTo>
                  <a:lnTo>
                    <a:pt x="386" y="626"/>
                  </a:lnTo>
                  <a:lnTo>
                    <a:pt x="385" y="625"/>
                  </a:lnTo>
                  <a:lnTo>
                    <a:pt x="384" y="621"/>
                  </a:lnTo>
                  <a:lnTo>
                    <a:pt x="384" y="621"/>
                  </a:lnTo>
                  <a:lnTo>
                    <a:pt x="384" y="605"/>
                  </a:lnTo>
                  <a:lnTo>
                    <a:pt x="384" y="605"/>
                  </a:lnTo>
                  <a:lnTo>
                    <a:pt x="384" y="583"/>
                  </a:lnTo>
                  <a:lnTo>
                    <a:pt x="384" y="583"/>
                  </a:lnTo>
                  <a:lnTo>
                    <a:pt x="384" y="577"/>
                  </a:lnTo>
                  <a:lnTo>
                    <a:pt x="383" y="572"/>
                  </a:lnTo>
                  <a:lnTo>
                    <a:pt x="383" y="572"/>
                  </a:lnTo>
                  <a:lnTo>
                    <a:pt x="382" y="570"/>
                  </a:lnTo>
                  <a:lnTo>
                    <a:pt x="382" y="570"/>
                  </a:lnTo>
                  <a:lnTo>
                    <a:pt x="382" y="562"/>
                  </a:lnTo>
                  <a:lnTo>
                    <a:pt x="380" y="554"/>
                  </a:lnTo>
                  <a:lnTo>
                    <a:pt x="380" y="554"/>
                  </a:lnTo>
                  <a:lnTo>
                    <a:pt x="377" y="545"/>
                  </a:lnTo>
                  <a:lnTo>
                    <a:pt x="374" y="536"/>
                  </a:lnTo>
                  <a:lnTo>
                    <a:pt x="374" y="536"/>
                  </a:lnTo>
                  <a:lnTo>
                    <a:pt x="369" y="529"/>
                  </a:lnTo>
                  <a:lnTo>
                    <a:pt x="363" y="522"/>
                  </a:lnTo>
                  <a:lnTo>
                    <a:pt x="363" y="522"/>
                  </a:lnTo>
                  <a:lnTo>
                    <a:pt x="359" y="519"/>
                  </a:lnTo>
                  <a:lnTo>
                    <a:pt x="355" y="516"/>
                  </a:lnTo>
                  <a:lnTo>
                    <a:pt x="345" y="512"/>
                  </a:lnTo>
                  <a:lnTo>
                    <a:pt x="345" y="512"/>
                  </a:lnTo>
                  <a:lnTo>
                    <a:pt x="341" y="511"/>
                  </a:lnTo>
                  <a:lnTo>
                    <a:pt x="337" y="511"/>
                  </a:lnTo>
                  <a:lnTo>
                    <a:pt x="337" y="511"/>
                  </a:lnTo>
                  <a:lnTo>
                    <a:pt x="331" y="513"/>
                  </a:lnTo>
                  <a:lnTo>
                    <a:pt x="326" y="515"/>
                  </a:lnTo>
                  <a:lnTo>
                    <a:pt x="317" y="521"/>
                  </a:lnTo>
                  <a:lnTo>
                    <a:pt x="317" y="521"/>
                  </a:lnTo>
                  <a:lnTo>
                    <a:pt x="314" y="523"/>
                  </a:lnTo>
                  <a:lnTo>
                    <a:pt x="314" y="523"/>
                  </a:lnTo>
                  <a:lnTo>
                    <a:pt x="321" y="512"/>
                  </a:lnTo>
                  <a:lnTo>
                    <a:pt x="328" y="501"/>
                  </a:lnTo>
                  <a:lnTo>
                    <a:pt x="336" y="491"/>
                  </a:lnTo>
                  <a:lnTo>
                    <a:pt x="345" y="481"/>
                  </a:lnTo>
                  <a:lnTo>
                    <a:pt x="345" y="481"/>
                  </a:lnTo>
                  <a:close/>
                  <a:moveTo>
                    <a:pt x="286" y="602"/>
                  </a:moveTo>
                  <a:lnTo>
                    <a:pt x="286" y="602"/>
                  </a:lnTo>
                  <a:lnTo>
                    <a:pt x="288" y="590"/>
                  </a:lnTo>
                  <a:lnTo>
                    <a:pt x="288" y="590"/>
                  </a:lnTo>
                  <a:lnTo>
                    <a:pt x="292" y="572"/>
                  </a:lnTo>
                  <a:lnTo>
                    <a:pt x="292" y="572"/>
                  </a:lnTo>
                  <a:lnTo>
                    <a:pt x="299" y="552"/>
                  </a:lnTo>
                  <a:lnTo>
                    <a:pt x="299" y="552"/>
                  </a:lnTo>
                  <a:lnTo>
                    <a:pt x="302" y="545"/>
                  </a:lnTo>
                  <a:lnTo>
                    <a:pt x="306" y="537"/>
                  </a:lnTo>
                  <a:lnTo>
                    <a:pt x="306" y="537"/>
                  </a:lnTo>
                  <a:lnTo>
                    <a:pt x="311" y="533"/>
                  </a:lnTo>
                  <a:lnTo>
                    <a:pt x="317" y="528"/>
                  </a:lnTo>
                  <a:lnTo>
                    <a:pt x="317" y="528"/>
                  </a:lnTo>
                  <a:lnTo>
                    <a:pt x="327" y="521"/>
                  </a:lnTo>
                  <a:lnTo>
                    <a:pt x="327" y="521"/>
                  </a:lnTo>
                  <a:lnTo>
                    <a:pt x="331" y="519"/>
                  </a:lnTo>
                  <a:lnTo>
                    <a:pt x="335" y="518"/>
                  </a:lnTo>
                  <a:lnTo>
                    <a:pt x="335" y="518"/>
                  </a:lnTo>
                  <a:lnTo>
                    <a:pt x="342" y="518"/>
                  </a:lnTo>
                  <a:lnTo>
                    <a:pt x="346" y="518"/>
                  </a:lnTo>
                  <a:lnTo>
                    <a:pt x="350" y="520"/>
                  </a:lnTo>
                  <a:lnTo>
                    <a:pt x="350" y="520"/>
                  </a:lnTo>
                  <a:lnTo>
                    <a:pt x="356" y="523"/>
                  </a:lnTo>
                  <a:lnTo>
                    <a:pt x="359" y="525"/>
                  </a:lnTo>
                  <a:lnTo>
                    <a:pt x="362" y="528"/>
                  </a:lnTo>
                  <a:lnTo>
                    <a:pt x="362" y="528"/>
                  </a:lnTo>
                  <a:lnTo>
                    <a:pt x="366" y="533"/>
                  </a:lnTo>
                  <a:lnTo>
                    <a:pt x="369" y="538"/>
                  </a:lnTo>
                  <a:lnTo>
                    <a:pt x="369" y="538"/>
                  </a:lnTo>
                  <a:lnTo>
                    <a:pt x="371" y="542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5" y="557"/>
                  </a:lnTo>
                  <a:lnTo>
                    <a:pt x="375" y="557"/>
                  </a:lnTo>
                  <a:lnTo>
                    <a:pt x="376" y="566"/>
                  </a:lnTo>
                  <a:lnTo>
                    <a:pt x="376" y="566"/>
                  </a:lnTo>
                  <a:lnTo>
                    <a:pt x="378" y="578"/>
                  </a:lnTo>
                  <a:lnTo>
                    <a:pt x="378" y="578"/>
                  </a:lnTo>
                  <a:lnTo>
                    <a:pt x="378" y="596"/>
                  </a:lnTo>
                  <a:lnTo>
                    <a:pt x="378" y="596"/>
                  </a:lnTo>
                  <a:lnTo>
                    <a:pt x="378" y="610"/>
                  </a:lnTo>
                  <a:lnTo>
                    <a:pt x="378" y="610"/>
                  </a:lnTo>
                  <a:lnTo>
                    <a:pt x="377" y="620"/>
                  </a:lnTo>
                  <a:lnTo>
                    <a:pt x="377" y="620"/>
                  </a:lnTo>
                  <a:lnTo>
                    <a:pt x="377" y="621"/>
                  </a:lnTo>
                  <a:lnTo>
                    <a:pt x="377" y="621"/>
                  </a:lnTo>
                  <a:lnTo>
                    <a:pt x="374" y="625"/>
                  </a:lnTo>
                  <a:lnTo>
                    <a:pt x="374" y="625"/>
                  </a:lnTo>
                  <a:lnTo>
                    <a:pt x="370" y="622"/>
                  </a:lnTo>
                  <a:lnTo>
                    <a:pt x="370" y="622"/>
                  </a:lnTo>
                  <a:lnTo>
                    <a:pt x="369" y="621"/>
                  </a:lnTo>
                  <a:lnTo>
                    <a:pt x="368" y="619"/>
                  </a:lnTo>
                  <a:lnTo>
                    <a:pt x="368" y="619"/>
                  </a:lnTo>
                  <a:lnTo>
                    <a:pt x="366" y="615"/>
                  </a:lnTo>
                  <a:lnTo>
                    <a:pt x="365" y="613"/>
                  </a:lnTo>
                  <a:lnTo>
                    <a:pt x="363" y="612"/>
                  </a:lnTo>
                  <a:lnTo>
                    <a:pt x="363" y="612"/>
                  </a:lnTo>
                  <a:lnTo>
                    <a:pt x="361" y="612"/>
                  </a:lnTo>
                  <a:lnTo>
                    <a:pt x="358" y="613"/>
                  </a:lnTo>
                  <a:lnTo>
                    <a:pt x="356" y="613"/>
                  </a:lnTo>
                  <a:lnTo>
                    <a:pt x="355" y="615"/>
                  </a:lnTo>
                  <a:lnTo>
                    <a:pt x="355" y="615"/>
                  </a:lnTo>
                  <a:lnTo>
                    <a:pt x="354" y="616"/>
                  </a:lnTo>
                  <a:lnTo>
                    <a:pt x="353" y="617"/>
                  </a:lnTo>
                  <a:lnTo>
                    <a:pt x="350" y="617"/>
                  </a:lnTo>
                  <a:lnTo>
                    <a:pt x="350" y="617"/>
                  </a:lnTo>
                  <a:lnTo>
                    <a:pt x="346" y="616"/>
                  </a:lnTo>
                  <a:lnTo>
                    <a:pt x="343" y="617"/>
                  </a:lnTo>
                  <a:lnTo>
                    <a:pt x="340" y="619"/>
                  </a:lnTo>
                  <a:lnTo>
                    <a:pt x="339" y="622"/>
                  </a:lnTo>
                  <a:lnTo>
                    <a:pt x="339" y="622"/>
                  </a:lnTo>
                  <a:lnTo>
                    <a:pt x="338" y="625"/>
                  </a:lnTo>
                  <a:lnTo>
                    <a:pt x="338" y="626"/>
                  </a:lnTo>
                  <a:lnTo>
                    <a:pt x="339" y="627"/>
                  </a:lnTo>
                  <a:lnTo>
                    <a:pt x="339" y="627"/>
                  </a:lnTo>
                  <a:lnTo>
                    <a:pt x="338" y="629"/>
                  </a:lnTo>
                  <a:lnTo>
                    <a:pt x="338" y="629"/>
                  </a:lnTo>
                  <a:lnTo>
                    <a:pt x="335" y="632"/>
                  </a:lnTo>
                  <a:lnTo>
                    <a:pt x="334" y="634"/>
                  </a:lnTo>
                  <a:lnTo>
                    <a:pt x="333" y="637"/>
                  </a:lnTo>
                  <a:lnTo>
                    <a:pt x="333" y="640"/>
                  </a:lnTo>
                  <a:lnTo>
                    <a:pt x="333" y="640"/>
                  </a:lnTo>
                  <a:lnTo>
                    <a:pt x="335" y="642"/>
                  </a:lnTo>
                  <a:lnTo>
                    <a:pt x="336" y="644"/>
                  </a:lnTo>
                  <a:lnTo>
                    <a:pt x="336" y="644"/>
                  </a:lnTo>
                  <a:lnTo>
                    <a:pt x="338" y="646"/>
                  </a:lnTo>
                  <a:lnTo>
                    <a:pt x="339" y="649"/>
                  </a:lnTo>
                  <a:lnTo>
                    <a:pt x="339" y="649"/>
                  </a:lnTo>
                  <a:lnTo>
                    <a:pt x="339" y="651"/>
                  </a:lnTo>
                  <a:lnTo>
                    <a:pt x="340" y="652"/>
                  </a:lnTo>
                  <a:lnTo>
                    <a:pt x="343" y="655"/>
                  </a:lnTo>
                  <a:lnTo>
                    <a:pt x="347" y="657"/>
                  </a:lnTo>
                  <a:lnTo>
                    <a:pt x="351" y="656"/>
                  </a:lnTo>
                  <a:lnTo>
                    <a:pt x="351" y="656"/>
                  </a:lnTo>
                  <a:lnTo>
                    <a:pt x="351" y="656"/>
                  </a:lnTo>
                  <a:lnTo>
                    <a:pt x="351" y="656"/>
                  </a:lnTo>
                  <a:lnTo>
                    <a:pt x="353" y="655"/>
                  </a:lnTo>
                  <a:lnTo>
                    <a:pt x="355" y="654"/>
                  </a:lnTo>
                  <a:lnTo>
                    <a:pt x="359" y="655"/>
                  </a:lnTo>
                  <a:lnTo>
                    <a:pt x="359" y="655"/>
                  </a:lnTo>
                  <a:lnTo>
                    <a:pt x="362" y="656"/>
                  </a:lnTo>
                  <a:lnTo>
                    <a:pt x="364" y="655"/>
                  </a:lnTo>
                  <a:lnTo>
                    <a:pt x="364" y="655"/>
                  </a:lnTo>
                  <a:lnTo>
                    <a:pt x="367" y="653"/>
                  </a:lnTo>
                  <a:lnTo>
                    <a:pt x="368" y="651"/>
                  </a:lnTo>
                  <a:lnTo>
                    <a:pt x="371" y="646"/>
                  </a:lnTo>
                  <a:lnTo>
                    <a:pt x="371" y="646"/>
                  </a:lnTo>
                  <a:lnTo>
                    <a:pt x="371" y="645"/>
                  </a:lnTo>
                  <a:lnTo>
                    <a:pt x="371" y="645"/>
                  </a:lnTo>
                  <a:lnTo>
                    <a:pt x="370" y="643"/>
                  </a:lnTo>
                  <a:lnTo>
                    <a:pt x="370" y="642"/>
                  </a:lnTo>
                  <a:lnTo>
                    <a:pt x="372" y="639"/>
                  </a:lnTo>
                  <a:lnTo>
                    <a:pt x="372" y="639"/>
                  </a:lnTo>
                  <a:lnTo>
                    <a:pt x="377" y="632"/>
                  </a:lnTo>
                  <a:lnTo>
                    <a:pt x="377" y="632"/>
                  </a:lnTo>
                  <a:lnTo>
                    <a:pt x="377" y="630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6"/>
                  </a:lnTo>
                  <a:lnTo>
                    <a:pt x="376" y="626"/>
                  </a:lnTo>
                  <a:lnTo>
                    <a:pt x="400" y="645"/>
                  </a:lnTo>
                  <a:lnTo>
                    <a:pt x="400" y="645"/>
                  </a:lnTo>
                  <a:lnTo>
                    <a:pt x="396" y="646"/>
                  </a:lnTo>
                  <a:lnTo>
                    <a:pt x="396" y="646"/>
                  </a:lnTo>
                  <a:lnTo>
                    <a:pt x="387" y="650"/>
                  </a:lnTo>
                  <a:lnTo>
                    <a:pt x="379" y="655"/>
                  </a:lnTo>
                  <a:lnTo>
                    <a:pt x="379" y="655"/>
                  </a:lnTo>
                  <a:lnTo>
                    <a:pt x="371" y="660"/>
                  </a:lnTo>
                  <a:lnTo>
                    <a:pt x="365" y="665"/>
                  </a:lnTo>
                  <a:lnTo>
                    <a:pt x="365" y="665"/>
                  </a:lnTo>
                  <a:lnTo>
                    <a:pt x="360" y="669"/>
                  </a:lnTo>
                  <a:lnTo>
                    <a:pt x="357" y="673"/>
                  </a:lnTo>
                  <a:lnTo>
                    <a:pt x="351" y="682"/>
                  </a:lnTo>
                  <a:lnTo>
                    <a:pt x="351" y="682"/>
                  </a:lnTo>
                  <a:lnTo>
                    <a:pt x="346" y="691"/>
                  </a:lnTo>
                  <a:lnTo>
                    <a:pt x="342" y="700"/>
                  </a:lnTo>
                  <a:lnTo>
                    <a:pt x="342" y="700"/>
                  </a:lnTo>
                  <a:lnTo>
                    <a:pt x="338" y="711"/>
                  </a:lnTo>
                  <a:lnTo>
                    <a:pt x="338" y="711"/>
                  </a:lnTo>
                  <a:lnTo>
                    <a:pt x="337" y="715"/>
                  </a:lnTo>
                  <a:lnTo>
                    <a:pt x="337" y="715"/>
                  </a:lnTo>
                  <a:lnTo>
                    <a:pt x="336" y="724"/>
                  </a:lnTo>
                  <a:lnTo>
                    <a:pt x="336" y="724"/>
                  </a:lnTo>
                  <a:lnTo>
                    <a:pt x="335" y="728"/>
                  </a:lnTo>
                  <a:lnTo>
                    <a:pt x="335" y="728"/>
                  </a:lnTo>
                  <a:lnTo>
                    <a:pt x="335" y="743"/>
                  </a:lnTo>
                  <a:lnTo>
                    <a:pt x="335" y="743"/>
                  </a:lnTo>
                  <a:lnTo>
                    <a:pt x="335" y="743"/>
                  </a:lnTo>
                  <a:lnTo>
                    <a:pt x="335" y="743"/>
                  </a:lnTo>
                  <a:lnTo>
                    <a:pt x="326" y="736"/>
                  </a:lnTo>
                  <a:lnTo>
                    <a:pt x="326" y="736"/>
                  </a:lnTo>
                  <a:lnTo>
                    <a:pt x="320" y="729"/>
                  </a:lnTo>
                  <a:lnTo>
                    <a:pt x="320" y="729"/>
                  </a:lnTo>
                  <a:lnTo>
                    <a:pt x="313" y="719"/>
                  </a:lnTo>
                  <a:lnTo>
                    <a:pt x="305" y="709"/>
                  </a:lnTo>
                  <a:lnTo>
                    <a:pt x="305" y="709"/>
                  </a:lnTo>
                  <a:lnTo>
                    <a:pt x="300" y="700"/>
                  </a:lnTo>
                  <a:lnTo>
                    <a:pt x="296" y="691"/>
                  </a:lnTo>
                  <a:lnTo>
                    <a:pt x="296" y="691"/>
                  </a:lnTo>
                  <a:lnTo>
                    <a:pt x="294" y="686"/>
                  </a:lnTo>
                  <a:lnTo>
                    <a:pt x="293" y="681"/>
                  </a:lnTo>
                  <a:lnTo>
                    <a:pt x="293" y="681"/>
                  </a:lnTo>
                  <a:lnTo>
                    <a:pt x="289" y="667"/>
                  </a:lnTo>
                  <a:lnTo>
                    <a:pt x="289" y="667"/>
                  </a:lnTo>
                  <a:lnTo>
                    <a:pt x="287" y="651"/>
                  </a:lnTo>
                  <a:lnTo>
                    <a:pt x="287" y="651"/>
                  </a:lnTo>
                  <a:lnTo>
                    <a:pt x="286" y="639"/>
                  </a:lnTo>
                  <a:lnTo>
                    <a:pt x="285" y="627"/>
                  </a:lnTo>
                  <a:lnTo>
                    <a:pt x="285" y="627"/>
                  </a:lnTo>
                  <a:lnTo>
                    <a:pt x="285" y="615"/>
                  </a:lnTo>
                  <a:lnTo>
                    <a:pt x="286" y="602"/>
                  </a:lnTo>
                  <a:lnTo>
                    <a:pt x="286" y="602"/>
                  </a:lnTo>
                  <a:close/>
                  <a:moveTo>
                    <a:pt x="366" y="642"/>
                  </a:moveTo>
                  <a:lnTo>
                    <a:pt x="366" y="642"/>
                  </a:lnTo>
                  <a:lnTo>
                    <a:pt x="367" y="644"/>
                  </a:lnTo>
                  <a:lnTo>
                    <a:pt x="367" y="646"/>
                  </a:lnTo>
                  <a:lnTo>
                    <a:pt x="366" y="648"/>
                  </a:lnTo>
                  <a:lnTo>
                    <a:pt x="365" y="650"/>
                  </a:lnTo>
                  <a:lnTo>
                    <a:pt x="365" y="650"/>
                  </a:lnTo>
                  <a:lnTo>
                    <a:pt x="362" y="651"/>
                  </a:lnTo>
                  <a:lnTo>
                    <a:pt x="360" y="651"/>
                  </a:lnTo>
                  <a:lnTo>
                    <a:pt x="359" y="651"/>
                  </a:lnTo>
                  <a:lnTo>
                    <a:pt x="359" y="651"/>
                  </a:lnTo>
                  <a:lnTo>
                    <a:pt x="357" y="649"/>
                  </a:lnTo>
                  <a:lnTo>
                    <a:pt x="357" y="649"/>
                  </a:lnTo>
                  <a:lnTo>
                    <a:pt x="354" y="648"/>
                  </a:lnTo>
                  <a:lnTo>
                    <a:pt x="354" y="648"/>
                  </a:lnTo>
                  <a:lnTo>
                    <a:pt x="352" y="650"/>
                  </a:lnTo>
                  <a:lnTo>
                    <a:pt x="352" y="650"/>
                  </a:lnTo>
                  <a:lnTo>
                    <a:pt x="351" y="652"/>
                  </a:lnTo>
                  <a:lnTo>
                    <a:pt x="350" y="653"/>
                  </a:lnTo>
                  <a:lnTo>
                    <a:pt x="347" y="653"/>
                  </a:lnTo>
                  <a:lnTo>
                    <a:pt x="347" y="653"/>
                  </a:lnTo>
                  <a:lnTo>
                    <a:pt x="345" y="651"/>
                  </a:lnTo>
                  <a:lnTo>
                    <a:pt x="343" y="649"/>
                  </a:lnTo>
                  <a:lnTo>
                    <a:pt x="343" y="649"/>
                  </a:lnTo>
                  <a:lnTo>
                    <a:pt x="343" y="648"/>
                  </a:lnTo>
                  <a:lnTo>
                    <a:pt x="344" y="647"/>
                  </a:lnTo>
                  <a:lnTo>
                    <a:pt x="344" y="647"/>
                  </a:lnTo>
                  <a:lnTo>
                    <a:pt x="344" y="645"/>
                  </a:lnTo>
                  <a:lnTo>
                    <a:pt x="344" y="644"/>
                  </a:lnTo>
                  <a:lnTo>
                    <a:pt x="343" y="643"/>
                  </a:lnTo>
                  <a:lnTo>
                    <a:pt x="342" y="642"/>
                  </a:lnTo>
                  <a:lnTo>
                    <a:pt x="342" y="642"/>
                  </a:lnTo>
                  <a:lnTo>
                    <a:pt x="340" y="642"/>
                  </a:lnTo>
                  <a:lnTo>
                    <a:pt x="338" y="641"/>
                  </a:lnTo>
                  <a:lnTo>
                    <a:pt x="337" y="638"/>
                  </a:lnTo>
                  <a:lnTo>
                    <a:pt x="337" y="638"/>
                  </a:lnTo>
                  <a:lnTo>
                    <a:pt x="338" y="635"/>
                  </a:lnTo>
                  <a:lnTo>
                    <a:pt x="340" y="632"/>
                  </a:lnTo>
                  <a:lnTo>
                    <a:pt x="340" y="632"/>
                  </a:lnTo>
                  <a:lnTo>
                    <a:pt x="342" y="631"/>
                  </a:lnTo>
                  <a:lnTo>
                    <a:pt x="342" y="631"/>
                  </a:lnTo>
                  <a:lnTo>
                    <a:pt x="344" y="629"/>
                  </a:lnTo>
                  <a:lnTo>
                    <a:pt x="344" y="628"/>
                  </a:lnTo>
                  <a:lnTo>
                    <a:pt x="343" y="626"/>
                  </a:lnTo>
                  <a:lnTo>
                    <a:pt x="343" y="626"/>
                  </a:lnTo>
                  <a:lnTo>
                    <a:pt x="343" y="623"/>
                  </a:lnTo>
                  <a:lnTo>
                    <a:pt x="345" y="621"/>
                  </a:lnTo>
                  <a:lnTo>
                    <a:pt x="345" y="621"/>
                  </a:lnTo>
                  <a:lnTo>
                    <a:pt x="346" y="620"/>
                  </a:lnTo>
                  <a:lnTo>
                    <a:pt x="347" y="620"/>
                  </a:lnTo>
                  <a:lnTo>
                    <a:pt x="350" y="621"/>
                  </a:lnTo>
                  <a:lnTo>
                    <a:pt x="350" y="621"/>
                  </a:lnTo>
                  <a:lnTo>
                    <a:pt x="352" y="623"/>
                  </a:lnTo>
                  <a:lnTo>
                    <a:pt x="352" y="623"/>
                  </a:lnTo>
                  <a:lnTo>
                    <a:pt x="354" y="624"/>
                  </a:lnTo>
                  <a:lnTo>
                    <a:pt x="356" y="621"/>
                  </a:lnTo>
                  <a:lnTo>
                    <a:pt x="356" y="621"/>
                  </a:lnTo>
                  <a:lnTo>
                    <a:pt x="356" y="619"/>
                  </a:lnTo>
                  <a:lnTo>
                    <a:pt x="358" y="617"/>
                  </a:lnTo>
                  <a:lnTo>
                    <a:pt x="358" y="617"/>
                  </a:lnTo>
                  <a:lnTo>
                    <a:pt x="360" y="616"/>
                  </a:lnTo>
                  <a:lnTo>
                    <a:pt x="362" y="616"/>
                  </a:lnTo>
                  <a:lnTo>
                    <a:pt x="362" y="616"/>
                  </a:lnTo>
                  <a:lnTo>
                    <a:pt x="363" y="618"/>
                  </a:lnTo>
                  <a:lnTo>
                    <a:pt x="364" y="620"/>
                  </a:lnTo>
                  <a:lnTo>
                    <a:pt x="364" y="620"/>
                  </a:lnTo>
                  <a:lnTo>
                    <a:pt x="364" y="625"/>
                  </a:lnTo>
                  <a:lnTo>
                    <a:pt x="364" y="625"/>
                  </a:lnTo>
                  <a:lnTo>
                    <a:pt x="365" y="626"/>
                  </a:lnTo>
                  <a:lnTo>
                    <a:pt x="367" y="626"/>
                  </a:lnTo>
                  <a:lnTo>
                    <a:pt x="367" y="626"/>
                  </a:lnTo>
                  <a:lnTo>
                    <a:pt x="370" y="627"/>
                  </a:lnTo>
                  <a:lnTo>
                    <a:pt x="372" y="629"/>
                  </a:lnTo>
                  <a:lnTo>
                    <a:pt x="372" y="629"/>
                  </a:lnTo>
                  <a:lnTo>
                    <a:pt x="373" y="632"/>
                  </a:lnTo>
                  <a:lnTo>
                    <a:pt x="371" y="635"/>
                  </a:lnTo>
                  <a:lnTo>
                    <a:pt x="371" y="635"/>
                  </a:lnTo>
                  <a:lnTo>
                    <a:pt x="367" y="638"/>
                  </a:lnTo>
                  <a:lnTo>
                    <a:pt x="367" y="638"/>
                  </a:lnTo>
                  <a:lnTo>
                    <a:pt x="366" y="640"/>
                  </a:lnTo>
                  <a:lnTo>
                    <a:pt x="365" y="641"/>
                  </a:lnTo>
                  <a:lnTo>
                    <a:pt x="366" y="642"/>
                  </a:lnTo>
                  <a:lnTo>
                    <a:pt x="366" y="642"/>
                  </a:lnTo>
                  <a:close/>
                  <a:moveTo>
                    <a:pt x="195" y="753"/>
                  </a:moveTo>
                  <a:lnTo>
                    <a:pt x="195" y="753"/>
                  </a:lnTo>
                  <a:lnTo>
                    <a:pt x="207" y="729"/>
                  </a:lnTo>
                  <a:lnTo>
                    <a:pt x="207" y="729"/>
                  </a:lnTo>
                  <a:lnTo>
                    <a:pt x="219" y="707"/>
                  </a:lnTo>
                  <a:lnTo>
                    <a:pt x="219" y="707"/>
                  </a:lnTo>
                  <a:lnTo>
                    <a:pt x="232" y="683"/>
                  </a:lnTo>
                  <a:lnTo>
                    <a:pt x="232" y="683"/>
                  </a:lnTo>
                  <a:lnTo>
                    <a:pt x="241" y="668"/>
                  </a:lnTo>
                  <a:lnTo>
                    <a:pt x="241" y="668"/>
                  </a:lnTo>
                  <a:lnTo>
                    <a:pt x="254" y="647"/>
                  </a:lnTo>
                  <a:lnTo>
                    <a:pt x="254" y="647"/>
                  </a:lnTo>
                  <a:lnTo>
                    <a:pt x="262" y="635"/>
                  </a:lnTo>
                  <a:lnTo>
                    <a:pt x="262" y="635"/>
                  </a:lnTo>
                  <a:lnTo>
                    <a:pt x="274" y="618"/>
                  </a:lnTo>
                  <a:lnTo>
                    <a:pt x="274" y="618"/>
                  </a:lnTo>
                  <a:lnTo>
                    <a:pt x="279" y="611"/>
                  </a:lnTo>
                  <a:lnTo>
                    <a:pt x="279" y="611"/>
                  </a:lnTo>
                  <a:lnTo>
                    <a:pt x="280" y="613"/>
                  </a:lnTo>
                  <a:lnTo>
                    <a:pt x="280" y="613"/>
                  </a:lnTo>
                  <a:lnTo>
                    <a:pt x="280" y="625"/>
                  </a:lnTo>
                  <a:lnTo>
                    <a:pt x="280" y="625"/>
                  </a:lnTo>
                  <a:lnTo>
                    <a:pt x="280" y="637"/>
                  </a:lnTo>
                  <a:lnTo>
                    <a:pt x="281" y="649"/>
                  </a:lnTo>
                  <a:lnTo>
                    <a:pt x="281" y="649"/>
                  </a:lnTo>
                  <a:lnTo>
                    <a:pt x="283" y="661"/>
                  </a:lnTo>
                  <a:lnTo>
                    <a:pt x="285" y="674"/>
                  </a:lnTo>
                  <a:lnTo>
                    <a:pt x="285" y="674"/>
                  </a:lnTo>
                  <a:lnTo>
                    <a:pt x="288" y="682"/>
                  </a:lnTo>
                  <a:lnTo>
                    <a:pt x="290" y="690"/>
                  </a:lnTo>
                  <a:lnTo>
                    <a:pt x="290" y="690"/>
                  </a:lnTo>
                  <a:lnTo>
                    <a:pt x="294" y="699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2" y="713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14" y="731"/>
                  </a:lnTo>
                  <a:lnTo>
                    <a:pt x="319" y="736"/>
                  </a:lnTo>
                  <a:lnTo>
                    <a:pt x="324" y="740"/>
                  </a:lnTo>
                  <a:lnTo>
                    <a:pt x="324" y="740"/>
                  </a:lnTo>
                  <a:lnTo>
                    <a:pt x="332" y="747"/>
                  </a:lnTo>
                  <a:lnTo>
                    <a:pt x="332" y="747"/>
                  </a:lnTo>
                  <a:lnTo>
                    <a:pt x="334" y="749"/>
                  </a:lnTo>
                  <a:lnTo>
                    <a:pt x="334" y="749"/>
                  </a:lnTo>
                  <a:lnTo>
                    <a:pt x="338" y="751"/>
                  </a:lnTo>
                  <a:lnTo>
                    <a:pt x="341" y="754"/>
                  </a:lnTo>
                  <a:lnTo>
                    <a:pt x="345" y="762"/>
                  </a:lnTo>
                  <a:lnTo>
                    <a:pt x="345" y="762"/>
                  </a:lnTo>
                  <a:lnTo>
                    <a:pt x="341" y="763"/>
                  </a:lnTo>
                  <a:lnTo>
                    <a:pt x="338" y="765"/>
                  </a:lnTo>
                  <a:lnTo>
                    <a:pt x="333" y="769"/>
                  </a:lnTo>
                  <a:lnTo>
                    <a:pt x="333" y="769"/>
                  </a:lnTo>
                  <a:lnTo>
                    <a:pt x="331" y="770"/>
                  </a:lnTo>
                  <a:lnTo>
                    <a:pt x="328" y="770"/>
                  </a:lnTo>
                  <a:lnTo>
                    <a:pt x="328" y="770"/>
                  </a:lnTo>
                  <a:lnTo>
                    <a:pt x="326" y="770"/>
                  </a:lnTo>
                  <a:lnTo>
                    <a:pt x="323" y="771"/>
                  </a:lnTo>
                  <a:lnTo>
                    <a:pt x="321" y="772"/>
                  </a:lnTo>
                  <a:lnTo>
                    <a:pt x="320" y="774"/>
                  </a:lnTo>
                  <a:lnTo>
                    <a:pt x="320" y="774"/>
                  </a:lnTo>
                  <a:lnTo>
                    <a:pt x="319" y="778"/>
                  </a:lnTo>
                  <a:lnTo>
                    <a:pt x="319" y="781"/>
                  </a:lnTo>
                  <a:lnTo>
                    <a:pt x="320" y="783"/>
                  </a:lnTo>
                  <a:lnTo>
                    <a:pt x="320" y="783"/>
                  </a:lnTo>
                  <a:lnTo>
                    <a:pt x="320" y="784"/>
                  </a:lnTo>
                  <a:lnTo>
                    <a:pt x="319" y="785"/>
                  </a:lnTo>
                  <a:lnTo>
                    <a:pt x="319" y="785"/>
                  </a:lnTo>
                  <a:lnTo>
                    <a:pt x="317" y="789"/>
                  </a:lnTo>
                  <a:lnTo>
                    <a:pt x="316" y="792"/>
                  </a:lnTo>
                  <a:lnTo>
                    <a:pt x="317" y="796"/>
                  </a:lnTo>
                  <a:lnTo>
                    <a:pt x="320" y="799"/>
                  </a:lnTo>
                  <a:lnTo>
                    <a:pt x="320" y="799"/>
                  </a:lnTo>
                  <a:lnTo>
                    <a:pt x="322" y="800"/>
                  </a:lnTo>
                  <a:lnTo>
                    <a:pt x="324" y="800"/>
                  </a:lnTo>
                  <a:lnTo>
                    <a:pt x="324" y="800"/>
                  </a:lnTo>
                  <a:lnTo>
                    <a:pt x="327" y="800"/>
                  </a:lnTo>
                  <a:lnTo>
                    <a:pt x="328" y="802"/>
                  </a:lnTo>
                  <a:lnTo>
                    <a:pt x="328" y="802"/>
                  </a:lnTo>
                  <a:lnTo>
                    <a:pt x="329" y="805"/>
                  </a:lnTo>
                  <a:lnTo>
                    <a:pt x="331" y="807"/>
                  </a:lnTo>
                  <a:lnTo>
                    <a:pt x="333" y="808"/>
                  </a:lnTo>
                  <a:lnTo>
                    <a:pt x="336" y="809"/>
                  </a:lnTo>
                  <a:lnTo>
                    <a:pt x="336" y="809"/>
                  </a:lnTo>
                  <a:lnTo>
                    <a:pt x="339" y="808"/>
                  </a:lnTo>
                  <a:lnTo>
                    <a:pt x="343" y="807"/>
                  </a:lnTo>
                  <a:lnTo>
                    <a:pt x="343" y="807"/>
                  </a:lnTo>
                  <a:lnTo>
                    <a:pt x="346" y="805"/>
                  </a:lnTo>
                  <a:lnTo>
                    <a:pt x="350" y="804"/>
                  </a:lnTo>
                  <a:lnTo>
                    <a:pt x="350" y="804"/>
                  </a:lnTo>
                  <a:lnTo>
                    <a:pt x="354" y="803"/>
                  </a:lnTo>
                  <a:lnTo>
                    <a:pt x="356" y="801"/>
                  </a:lnTo>
                  <a:lnTo>
                    <a:pt x="358" y="798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2"/>
                  </a:lnTo>
                  <a:lnTo>
                    <a:pt x="358" y="790"/>
                  </a:lnTo>
                  <a:lnTo>
                    <a:pt x="358" y="790"/>
                  </a:lnTo>
                  <a:lnTo>
                    <a:pt x="360" y="787"/>
                  </a:lnTo>
                  <a:lnTo>
                    <a:pt x="360" y="785"/>
                  </a:lnTo>
                  <a:lnTo>
                    <a:pt x="360" y="782"/>
                  </a:lnTo>
                  <a:lnTo>
                    <a:pt x="359" y="780"/>
                  </a:lnTo>
                  <a:lnTo>
                    <a:pt x="359" y="780"/>
                  </a:lnTo>
                  <a:lnTo>
                    <a:pt x="356" y="777"/>
                  </a:lnTo>
                  <a:lnTo>
                    <a:pt x="353" y="776"/>
                  </a:lnTo>
                  <a:lnTo>
                    <a:pt x="353" y="776"/>
                  </a:lnTo>
                  <a:lnTo>
                    <a:pt x="353" y="772"/>
                  </a:lnTo>
                  <a:lnTo>
                    <a:pt x="353" y="772"/>
                  </a:lnTo>
                  <a:lnTo>
                    <a:pt x="364" y="778"/>
                  </a:lnTo>
                  <a:lnTo>
                    <a:pt x="364" y="778"/>
                  </a:lnTo>
                  <a:lnTo>
                    <a:pt x="375" y="782"/>
                  </a:lnTo>
                  <a:lnTo>
                    <a:pt x="375" y="782"/>
                  </a:lnTo>
                  <a:lnTo>
                    <a:pt x="373" y="786"/>
                  </a:lnTo>
                  <a:lnTo>
                    <a:pt x="372" y="789"/>
                  </a:lnTo>
                  <a:lnTo>
                    <a:pt x="373" y="791"/>
                  </a:lnTo>
                  <a:lnTo>
                    <a:pt x="373" y="791"/>
                  </a:lnTo>
                  <a:lnTo>
                    <a:pt x="373" y="793"/>
                  </a:lnTo>
                  <a:lnTo>
                    <a:pt x="372" y="796"/>
                  </a:lnTo>
                  <a:lnTo>
                    <a:pt x="372" y="796"/>
                  </a:lnTo>
                  <a:lnTo>
                    <a:pt x="372" y="798"/>
                  </a:lnTo>
                  <a:lnTo>
                    <a:pt x="372" y="800"/>
                  </a:lnTo>
                  <a:lnTo>
                    <a:pt x="372" y="800"/>
                  </a:lnTo>
                  <a:lnTo>
                    <a:pt x="375" y="805"/>
                  </a:lnTo>
                  <a:lnTo>
                    <a:pt x="377" y="807"/>
                  </a:lnTo>
                  <a:lnTo>
                    <a:pt x="380" y="807"/>
                  </a:lnTo>
                  <a:lnTo>
                    <a:pt x="380" y="807"/>
                  </a:lnTo>
                  <a:lnTo>
                    <a:pt x="382" y="808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5" y="811"/>
                  </a:lnTo>
                  <a:lnTo>
                    <a:pt x="388" y="813"/>
                  </a:lnTo>
                  <a:lnTo>
                    <a:pt x="391" y="813"/>
                  </a:lnTo>
                  <a:lnTo>
                    <a:pt x="394" y="812"/>
                  </a:lnTo>
                  <a:lnTo>
                    <a:pt x="394" y="812"/>
                  </a:lnTo>
                  <a:lnTo>
                    <a:pt x="396" y="811"/>
                  </a:lnTo>
                  <a:lnTo>
                    <a:pt x="400" y="811"/>
                  </a:lnTo>
                  <a:lnTo>
                    <a:pt x="400" y="811"/>
                  </a:lnTo>
                  <a:lnTo>
                    <a:pt x="404" y="811"/>
                  </a:lnTo>
                  <a:lnTo>
                    <a:pt x="408" y="809"/>
                  </a:lnTo>
                  <a:lnTo>
                    <a:pt x="408" y="809"/>
                  </a:lnTo>
                  <a:lnTo>
                    <a:pt x="411" y="806"/>
                  </a:lnTo>
                  <a:lnTo>
                    <a:pt x="413" y="801"/>
                  </a:lnTo>
                  <a:lnTo>
                    <a:pt x="413" y="801"/>
                  </a:lnTo>
                  <a:lnTo>
                    <a:pt x="413" y="799"/>
                  </a:lnTo>
                  <a:lnTo>
                    <a:pt x="413" y="797"/>
                  </a:lnTo>
                  <a:lnTo>
                    <a:pt x="413" y="797"/>
                  </a:lnTo>
                  <a:lnTo>
                    <a:pt x="413" y="793"/>
                  </a:lnTo>
                  <a:lnTo>
                    <a:pt x="413" y="793"/>
                  </a:lnTo>
                  <a:lnTo>
                    <a:pt x="416" y="789"/>
                  </a:lnTo>
                  <a:lnTo>
                    <a:pt x="416" y="789"/>
                  </a:lnTo>
                  <a:lnTo>
                    <a:pt x="416" y="785"/>
                  </a:lnTo>
                  <a:lnTo>
                    <a:pt x="415" y="782"/>
                  </a:lnTo>
                  <a:lnTo>
                    <a:pt x="412" y="780"/>
                  </a:lnTo>
                  <a:lnTo>
                    <a:pt x="409" y="779"/>
                  </a:lnTo>
                  <a:lnTo>
                    <a:pt x="409" y="779"/>
                  </a:lnTo>
                  <a:lnTo>
                    <a:pt x="407" y="779"/>
                  </a:lnTo>
                  <a:lnTo>
                    <a:pt x="407" y="779"/>
                  </a:lnTo>
                  <a:lnTo>
                    <a:pt x="407" y="779"/>
                  </a:lnTo>
                  <a:lnTo>
                    <a:pt x="407" y="779"/>
                  </a:lnTo>
                  <a:lnTo>
                    <a:pt x="412" y="776"/>
                  </a:lnTo>
                  <a:lnTo>
                    <a:pt x="412" y="776"/>
                  </a:lnTo>
                  <a:lnTo>
                    <a:pt x="414" y="776"/>
                  </a:lnTo>
                  <a:lnTo>
                    <a:pt x="414" y="776"/>
                  </a:lnTo>
                  <a:lnTo>
                    <a:pt x="416" y="774"/>
                  </a:lnTo>
                  <a:lnTo>
                    <a:pt x="417" y="773"/>
                  </a:lnTo>
                  <a:lnTo>
                    <a:pt x="419" y="774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30" y="781"/>
                  </a:lnTo>
                  <a:lnTo>
                    <a:pt x="430" y="781"/>
                  </a:lnTo>
                  <a:lnTo>
                    <a:pt x="431" y="782"/>
                  </a:lnTo>
                  <a:lnTo>
                    <a:pt x="430" y="784"/>
                  </a:lnTo>
                  <a:lnTo>
                    <a:pt x="430" y="784"/>
                  </a:lnTo>
                  <a:lnTo>
                    <a:pt x="428" y="788"/>
                  </a:lnTo>
                  <a:lnTo>
                    <a:pt x="428" y="790"/>
                  </a:lnTo>
                  <a:lnTo>
                    <a:pt x="428" y="792"/>
                  </a:lnTo>
                  <a:lnTo>
                    <a:pt x="428" y="792"/>
                  </a:lnTo>
                  <a:lnTo>
                    <a:pt x="428" y="794"/>
                  </a:lnTo>
                  <a:lnTo>
                    <a:pt x="427" y="795"/>
                  </a:lnTo>
                  <a:lnTo>
                    <a:pt x="427" y="795"/>
                  </a:lnTo>
                  <a:lnTo>
                    <a:pt x="426" y="798"/>
                  </a:lnTo>
                  <a:lnTo>
                    <a:pt x="426" y="801"/>
                  </a:lnTo>
                  <a:lnTo>
                    <a:pt x="427" y="804"/>
                  </a:lnTo>
                  <a:lnTo>
                    <a:pt x="429" y="806"/>
                  </a:lnTo>
                  <a:lnTo>
                    <a:pt x="429" y="806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9" y="811"/>
                  </a:lnTo>
                  <a:lnTo>
                    <a:pt x="439" y="811"/>
                  </a:lnTo>
                  <a:lnTo>
                    <a:pt x="442" y="812"/>
                  </a:lnTo>
                  <a:lnTo>
                    <a:pt x="445" y="813"/>
                  </a:lnTo>
                  <a:lnTo>
                    <a:pt x="447" y="812"/>
                  </a:lnTo>
                  <a:lnTo>
                    <a:pt x="450" y="810"/>
                  </a:lnTo>
                  <a:lnTo>
                    <a:pt x="450" y="810"/>
                  </a:lnTo>
                  <a:lnTo>
                    <a:pt x="453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9" y="809"/>
                  </a:lnTo>
                  <a:lnTo>
                    <a:pt x="462" y="808"/>
                  </a:lnTo>
                  <a:lnTo>
                    <a:pt x="462" y="808"/>
                  </a:lnTo>
                  <a:lnTo>
                    <a:pt x="464" y="805"/>
                  </a:lnTo>
                  <a:lnTo>
                    <a:pt x="464" y="803"/>
                  </a:lnTo>
                  <a:lnTo>
                    <a:pt x="464" y="801"/>
                  </a:lnTo>
                  <a:lnTo>
                    <a:pt x="464" y="801"/>
                  </a:lnTo>
                  <a:lnTo>
                    <a:pt x="463" y="799"/>
                  </a:lnTo>
                  <a:lnTo>
                    <a:pt x="464" y="796"/>
                  </a:lnTo>
                  <a:lnTo>
                    <a:pt x="464" y="794"/>
                  </a:lnTo>
                  <a:lnTo>
                    <a:pt x="466" y="793"/>
                  </a:lnTo>
                  <a:lnTo>
                    <a:pt x="466" y="793"/>
                  </a:lnTo>
                  <a:lnTo>
                    <a:pt x="469" y="793"/>
                  </a:lnTo>
                  <a:lnTo>
                    <a:pt x="473" y="793"/>
                  </a:lnTo>
                  <a:lnTo>
                    <a:pt x="473" y="793"/>
                  </a:lnTo>
                  <a:lnTo>
                    <a:pt x="478" y="793"/>
                  </a:lnTo>
                  <a:lnTo>
                    <a:pt x="478" y="793"/>
                  </a:lnTo>
                  <a:lnTo>
                    <a:pt x="489" y="790"/>
                  </a:lnTo>
                  <a:lnTo>
                    <a:pt x="489" y="790"/>
                  </a:lnTo>
                  <a:lnTo>
                    <a:pt x="496" y="787"/>
                  </a:lnTo>
                  <a:lnTo>
                    <a:pt x="496" y="787"/>
                  </a:lnTo>
                  <a:lnTo>
                    <a:pt x="497" y="787"/>
                  </a:lnTo>
                  <a:lnTo>
                    <a:pt x="499" y="788"/>
                  </a:lnTo>
                  <a:lnTo>
                    <a:pt x="500" y="789"/>
                  </a:lnTo>
                  <a:lnTo>
                    <a:pt x="501" y="790"/>
                  </a:lnTo>
                  <a:lnTo>
                    <a:pt x="501" y="790"/>
                  </a:lnTo>
                  <a:lnTo>
                    <a:pt x="500" y="795"/>
                  </a:lnTo>
                  <a:lnTo>
                    <a:pt x="499" y="799"/>
                  </a:lnTo>
                  <a:lnTo>
                    <a:pt x="496" y="802"/>
                  </a:lnTo>
                  <a:lnTo>
                    <a:pt x="492" y="805"/>
                  </a:lnTo>
                  <a:lnTo>
                    <a:pt x="492" y="805"/>
                  </a:lnTo>
                  <a:lnTo>
                    <a:pt x="486" y="808"/>
                  </a:lnTo>
                  <a:lnTo>
                    <a:pt x="480" y="811"/>
                  </a:lnTo>
                  <a:lnTo>
                    <a:pt x="480" y="811"/>
                  </a:lnTo>
                  <a:lnTo>
                    <a:pt x="475" y="812"/>
                  </a:lnTo>
                  <a:lnTo>
                    <a:pt x="471" y="813"/>
                  </a:lnTo>
                  <a:lnTo>
                    <a:pt x="471" y="813"/>
                  </a:lnTo>
                  <a:lnTo>
                    <a:pt x="464" y="814"/>
                  </a:lnTo>
                  <a:lnTo>
                    <a:pt x="464" y="814"/>
                  </a:lnTo>
                  <a:lnTo>
                    <a:pt x="454" y="815"/>
                  </a:lnTo>
                  <a:lnTo>
                    <a:pt x="444" y="817"/>
                  </a:lnTo>
                  <a:lnTo>
                    <a:pt x="444" y="817"/>
                  </a:lnTo>
                  <a:lnTo>
                    <a:pt x="440" y="817"/>
                  </a:lnTo>
                  <a:lnTo>
                    <a:pt x="435" y="817"/>
                  </a:lnTo>
                  <a:lnTo>
                    <a:pt x="430" y="817"/>
                  </a:lnTo>
                  <a:lnTo>
                    <a:pt x="426" y="818"/>
                  </a:lnTo>
                  <a:lnTo>
                    <a:pt x="426" y="818"/>
                  </a:lnTo>
                  <a:lnTo>
                    <a:pt x="416" y="819"/>
                  </a:lnTo>
                  <a:lnTo>
                    <a:pt x="406" y="819"/>
                  </a:lnTo>
                  <a:lnTo>
                    <a:pt x="406" y="819"/>
                  </a:lnTo>
                  <a:lnTo>
                    <a:pt x="400" y="818"/>
                  </a:lnTo>
                  <a:lnTo>
                    <a:pt x="400" y="818"/>
                  </a:lnTo>
                  <a:lnTo>
                    <a:pt x="398" y="818"/>
                  </a:lnTo>
                  <a:lnTo>
                    <a:pt x="398" y="818"/>
                  </a:lnTo>
                  <a:lnTo>
                    <a:pt x="391" y="818"/>
                  </a:lnTo>
                  <a:lnTo>
                    <a:pt x="391" y="818"/>
                  </a:lnTo>
                  <a:lnTo>
                    <a:pt x="363" y="816"/>
                  </a:lnTo>
                  <a:lnTo>
                    <a:pt x="363" y="816"/>
                  </a:lnTo>
                  <a:lnTo>
                    <a:pt x="352" y="815"/>
                  </a:lnTo>
                  <a:lnTo>
                    <a:pt x="342" y="813"/>
                  </a:lnTo>
                  <a:lnTo>
                    <a:pt x="342" y="813"/>
                  </a:lnTo>
                  <a:lnTo>
                    <a:pt x="334" y="811"/>
                  </a:lnTo>
                  <a:lnTo>
                    <a:pt x="326" y="809"/>
                  </a:lnTo>
                  <a:lnTo>
                    <a:pt x="326" y="809"/>
                  </a:lnTo>
                  <a:lnTo>
                    <a:pt x="316" y="807"/>
                  </a:lnTo>
                  <a:lnTo>
                    <a:pt x="306" y="805"/>
                  </a:lnTo>
                  <a:lnTo>
                    <a:pt x="306" y="805"/>
                  </a:lnTo>
                  <a:lnTo>
                    <a:pt x="298" y="803"/>
                  </a:lnTo>
                  <a:lnTo>
                    <a:pt x="298" y="803"/>
                  </a:lnTo>
                  <a:lnTo>
                    <a:pt x="281" y="797"/>
                  </a:lnTo>
                  <a:lnTo>
                    <a:pt x="281" y="797"/>
                  </a:lnTo>
                  <a:lnTo>
                    <a:pt x="264" y="790"/>
                  </a:lnTo>
                  <a:lnTo>
                    <a:pt x="264" y="790"/>
                  </a:lnTo>
                  <a:lnTo>
                    <a:pt x="245" y="783"/>
                  </a:lnTo>
                  <a:lnTo>
                    <a:pt x="245" y="783"/>
                  </a:lnTo>
                  <a:lnTo>
                    <a:pt x="225" y="773"/>
                  </a:lnTo>
                  <a:lnTo>
                    <a:pt x="225" y="773"/>
                  </a:lnTo>
                  <a:lnTo>
                    <a:pt x="207" y="764"/>
                  </a:lnTo>
                  <a:lnTo>
                    <a:pt x="207" y="764"/>
                  </a:lnTo>
                  <a:lnTo>
                    <a:pt x="196" y="757"/>
                  </a:lnTo>
                  <a:lnTo>
                    <a:pt x="196" y="757"/>
                  </a:lnTo>
                  <a:lnTo>
                    <a:pt x="195" y="756"/>
                  </a:lnTo>
                  <a:lnTo>
                    <a:pt x="195" y="753"/>
                  </a:lnTo>
                  <a:lnTo>
                    <a:pt x="195" y="753"/>
                  </a:lnTo>
                  <a:close/>
                  <a:moveTo>
                    <a:pt x="275" y="993"/>
                  </a:moveTo>
                  <a:lnTo>
                    <a:pt x="275" y="993"/>
                  </a:lnTo>
                  <a:lnTo>
                    <a:pt x="274" y="989"/>
                  </a:lnTo>
                  <a:lnTo>
                    <a:pt x="274" y="989"/>
                  </a:lnTo>
                  <a:lnTo>
                    <a:pt x="275" y="975"/>
                  </a:lnTo>
                  <a:lnTo>
                    <a:pt x="275" y="975"/>
                  </a:lnTo>
                  <a:lnTo>
                    <a:pt x="274" y="953"/>
                  </a:lnTo>
                  <a:lnTo>
                    <a:pt x="274" y="953"/>
                  </a:lnTo>
                  <a:lnTo>
                    <a:pt x="275" y="946"/>
                  </a:lnTo>
                  <a:lnTo>
                    <a:pt x="277" y="939"/>
                  </a:lnTo>
                  <a:lnTo>
                    <a:pt x="277" y="939"/>
                  </a:lnTo>
                  <a:lnTo>
                    <a:pt x="278" y="937"/>
                  </a:lnTo>
                  <a:lnTo>
                    <a:pt x="278" y="937"/>
                  </a:lnTo>
                  <a:lnTo>
                    <a:pt x="289" y="931"/>
                  </a:lnTo>
                  <a:lnTo>
                    <a:pt x="289" y="931"/>
                  </a:lnTo>
                  <a:lnTo>
                    <a:pt x="294" y="929"/>
                  </a:lnTo>
                  <a:lnTo>
                    <a:pt x="299" y="928"/>
                  </a:lnTo>
                  <a:lnTo>
                    <a:pt x="299" y="928"/>
                  </a:lnTo>
                  <a:lnTo>
                    <a:pt x="300" y="928"/>
                  </a:lnTo>
                  <a:lnTo>
                    <a:pt x="300" y="928"/>
                  </a:lnTo>
                  <a:lnTo>
                    <a:pt x="300" y="937"/>
                  </a:lnTo>
                  <a:lnTo>
                    <a:pt x="300" y="937"/>
                  </a:lnTo>
                  <a:lnTo>
                    <a:pt x="298" y="938"/>
                  </a:lnTo>
                  <a:lnTo>
                    <a:pt x="298" y="938"/>
                  </a:lnTo>
                  <a:lnTo>
                    <a:pt x="295" y="938"/>
                  </a:lnTo>
                  <a:lnTo>
                    <a:pt x="292" y="940"/>
                  </a:lnTo>
                  <a:lnTo>
                    <a:pt x="290" y="942"/>
                  </a:lnTo>
                  <a:lnTo>
                    <a:pt x="288" y="945"/>
                  </a:lnTo>
                  <a:lnTo>
                    <a:pt x="288" y="945"/>
                  </a:lnTo>
                  <a:lnTo>
                    <a:pt x="288" y="947"/>
                  </a:lnTo>
                  <a:lnTo>
                    <a:pt x="289" y="949"/>
                  </a:lnTo>
                  <a:lnTo>
                    <a:pt x="289" y="949"/>
                  </a:lnTo>
                  <a:lnTo>
                    <a:pt x="294" y="953"/>
                  </a:lnTo>
                  <a:lnTo>
                    <a:pt x="300" y="956"/>
                  </a:lnTo>
                  <a:lnTo>
                    <a:pt x="311" y="960"/>
                  </a:lnTo>
                  <a:lnTo>
                    <a:pt x="311" y="960"/>
                  </a:lnTo>
                  <a:lnTo>
                    <a:pt x="318" y="961"/>
                  </a:lnTo>
                  <a:lnTo>
                    <a:pt x="325" y="962"/>
                  </a:lnTo>
                  <a:lnTo>
                    <a:pt x="339" y="962"/>
                  </a:lnTo>
                  <a:lnTo>
                    <a:pt x="339" y="962"/>
                  </a:lnTo>
                  <a:lnTo>
                    <a:pt x="351" y="961"/>
                  </a:lnTo>
                  <a:lnTo>
                    <a:pt x="351" y="961"/>
                  </a:lnTo>
                  <a:lnTo>
                    <a:pt x="366" y="961"/>
                  </a:lnTo>
                  <a:lnTo>
                    <a:pt x="366" y="961"/>
                  </a:lnTo>
                  <a:lnTo>
                    <a:pt x="382" y="959"/>
                  </a:lnTo>
                  <a:lnTo>
                    <a:pt x="382" y="959"/>
                  </a:lnTo>
                  <a:lnTo>
                    <a:pt x="401" y="955"/>
                  </a:lnTo>
                  <a:lnTo>
                    <a:pt x="401" y="955"/>
                  </a:lnTo>
                  <a:lnTo>
                    <a:pt x="406" y="953"/>
                  </a:lnTo>
                  <a:lnTo>
                    <a:pt x="409" y="951"/>
                  </a:lnTo>
                  <a:lnTo>
                    <a:pt x="411" y="950"/>
                  </a:lnTo>
                  <a:lnTo>
                    <a:pt x="411" y="950"/>
                  </a:lnTo>
                  <a:lnTo>
                    <a:pt x="412" y="948"/>
                  </a:lnTo>
                  <a:lnTo>
                    <a:pt x="412" y="947"/>
                  </a:lnTo>
                  <a:lnTo>
                    <a:pt x="412" y="945"/>
                  </a:lnTo>
                  <a:lnTo>
                    <a:pt x="410" y="944"/>
                  </a:lnTo>
                  <a:lnTo>
                    <a:pt x="410" y="944"/>
                  </a:lnTo>
                  <a:lnTo>
                    <a:pt x="408" y="942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08" y="934"/>
                  </a:lnTo>
                  <a:lnTo>
                    <a:pt x="408" y="929"/>
                  </a:lnTo>
                  <a:lnTo>
                    <a:pt x="408" y="929"/>
                  </a:lnTo>
                  <a:lnTo>
                    <a:pt x="410" y="929"/>
                  </a:lnTo>
                  <a:lnTo>
                    <a:pt x="413" y="929"/>
                  </a:lnTo>
                  <a:lnTo>
                    <a:pt x="418" y="931"/>
                  </a:lnTo>
                  <a:lnTo>
                    <a:pt x="422" y="934"/>
                  </a:lnTo>
                  <a:lnTo>
                    <a:pt x="425" y="937"/>
                  </a:lnTo>
                  <a:lnTo>
                    <a:pt x="425" y="937"/>
                  </a:lnTo>
                  <a:lnTo>
                    <a:pt x="427" y="941"/>
                  </a:lnTo>
                  <a:lnTo>
                    <a:pt x="427" y="945"/>
                  </a:lnTo>
                  <a:lnTo>
                    <a:pt x="427" y="945"/>
                  </a:lnTo>
                  <a:lnTo>
                    <a:pt x="428" y="989"/>
                  </a:lnTo>
                  <a:lnTo>
                    <a:pt x="428" y="989"/>
                  </a:lnTo>
                  <a:lnTo>
                    <a:pt x="427" y="992"/>
                  </a:lnTo>
                  <a:lnTo>
                    <a:pt x="425" y="995"/>
                  </a:lnTo>
                  <a:lnTo>
                    <a:pt x="423" y="997"/>
                  </a:lnTo>
                  <a:lnTo>
                    <a:pt x="420" y="998"/>
                  </a:lnTo>
                  <a:lnTo>
                    <a:pt x="420" y="998"/>
                  </a:lnTo>
                  <a:lnTo>
                    <a:pt x="404" y="1003"/>
                  </a:lnTo>
                  <a:lnTo>
                    <a:pt x="404" y="1003"/>
                  </a:lnTo>
                  <a:lnTo>
                    <a:pt x="396" y="1004"/>
                  </a:lnTo>
                  <a:lnTo>
                    <a:pt x="396" y="1004"/>
                  </a:lnTo>
                  <a:lnTo>
                    <a:pt x="377" y="1008"/>
                  </a:lnTo>
                  <a:lnTo>
                    <a:pt x="377" y="1008"/>
                  </a:lnTo>
                  <a:lnTo>
                    <a:pt x="375" y="1008"/>
                  </a:lnTo>
                  <a:lnTo>
                    <a:pt x="375" y="1008"/>
                  </a:lnTo>
                  <a:lnTo>
                    <a:pt x="359" y="1008"/>
                  </a:lnTo>
                  <a:lnTo>
                    <a:pt x="359" y="1008"/>
                  </a:lnTo>
                  <a:lnTo>
                    <a:pt x="352" y="1008"/>
                  </a:lnTo>
                  <a:lnTo>
                    <a:pt x="352" y="1008"/>
                  </a:lnTo>
                  <a:lnTo>
                    <a:pt x="337" y="1009"/>
                  </a:lnTo>
                  <a:lnTo>
                    <a:pt x="337" y="1009"/>
                  </a:lnTo>
                  <a:lnTo>
                    <a:pt x="319" y="1008"/>
                  </a:lnTo>
                  <a:lnTo>
                    <a:pt x="319" y="1008"/>
                  </a:lnTo>
                  <a:lnTo>
                    <a:pt x="309" y="1008"/>
                  </a:lnTo>
                  <a:lnTo>
                    <a:pt x="298" y="1008"/>
                  </a:lnTo>
                  <a:lnTo>
                    <a:pt x="298" y="1008"/>
                  </a:lnTo>
                  <a:lnTo>
                    <a:pt x="288" y="1006"/>
                  </a:lnTo>
                  <a:lnTo>
                    <a:pt x="284" y="1004"/>
                  </a:lnTo>
                  <a:lnTo>
                    <a:pt x="279" y="1002"/>
                  </a:lnTo>
                  <a:lnTo>
                    <a:pt x="279" y="1002"/>
                  </a:lnTo>
                  <a:lnTo>
                    <a:pt x="277" y="1000"/>
                  </a:lnTo>
                  <a:lnTo>
                    <a:pt x="276" y="998"/>
                  </a:lnTo>
                  <a:lnTo>
                    <a:pt x="275" y="993"/>
                  </a:lnTo>
                  <a:lnTo>
                    <a:pt x="275" y="993"/>
                  </a:lnTo>
                  <a:close/>
                  <a:moveTo>
                    <a:pt x="300" y="945"/>
                  </a:moveTo>
                  <a:lnTo>
                    <a:pt x="300" y="945"/>
                  </a:lnTo>
                  <a:lnTo>
                    <a:pt x="300" y="947"/>
                  </a:lnTo>
                  <a:lnTo>
                    <a:pt x="299" y="948"/>
                  </a:lnTo>
                  <a:lnTo>
                    <a:pt x="299" y="948"/>
                  </a:lnTo>
                  <a:lnTo>
                    <a:pt x="298" y="948"/>
                  </a:lnTo>
                  <a:lnTo>
                    <a:pt x="296" y="947"/>
                  </a:lnTo>
                  <a:lnTo>
                    <a:pt x="294" y="945"/>
                  </a:lnTo>
                  <a:lnTo>
                    <a:pt x="294" y="945"/>
                  </a:lnTo>
                  <a:lnTo>
                    <a:pt x="298" y="942"/>
                  </a:lnTo>
                  <a:lnTo>
                    <a:pt x="298" y="942"/>
                  </a:lnTo>
                  <a:lnTo>
                    <a:pt x="300" y="945"/>
                  </a:lnTo>
                  <a:lnTo>
                    <a:pt x="300" y="945"/>
                  </a:lnTo>
                  <a:close/>
                  <a:moveTo>
                    <a:pt x="403" y="940"/>
                  </a:moveTo>
                  <a:lnTo>
                    <a:pt x="403" y="940"/>
                  </a:lnTo>
                  <a:lnTo>
                    <a:pt x="403" y="944"/>
                  </a:lnTo>
                  <a:lnTo>
                    <a:pt x="402" y="948"/>
                  </a:lnTo>
                  <a:lnTo>
                    <a:pt x="402" y="948"/>
                  </a:lnTo>
                  <a:lnTo>
                    <a:pt x="401" y="950"/>
                  </a:lnTo>
                  <a:lnTo>
                    <a:pt x="398" y="951"/>
                  </a:lnTo>
                  <a:lnTo>
                    <a:pt x="398" y="951"/>
                  </a:lnTo>
                  <a:lnTo>
                    <a:pt x="387" y="954"/>
                  </a:lnTo>
                  <a:lnTo>
                    <a:pt x="387" y="954"/>
                  </a:lnTo>
                  <a:lnTo>
                    <a:pt x="380" y="954"/>
                  </a:lnTo>
                  <a:lnTo>
                    <a:pt x="380" y="954"/>
                  </a:lnTo>
                  <a:lnTo>
                    <a:pt x="362" y="955"/>
                  </a:lnTo>
                  <a:lnTo>
                    <a:pt x="362" y="955"/>
                  </a:lnTo>
                  <a:lnTo>
                    <a:pt x="355" y="956"/>
                  </a:lnTo>
                  <a:lnTo>
                    <a:pt x="355" y="956"/>
                  </a:lnTo>
                  <a:lnTo>
                    <a:pt x="342" y="957"/>
                  </a:lnTo>
                  <a:lnTo>
                    <a:pt x="336" y="957"/>
                  </a:lnTo>
                  <a:lnTo>
                    <a:pt x="329" y="955"/>
                  </a:lnTo>
                  <a:lnTo>
                    <a:pt x="329" y="955"/>
                  </a:lnTo>
                  <a:lnTo>
                    <a:pt x="328" y="955"/>
                  </a:lnTo>
                  <a:lnTo>
                    <a:pt x="328" y="955"/>
                  </a:lnTo>
                  <a:lnTo>
                    <a:pt x="322" y="955"/>
                  </a:lnTo>
                  <a:lnTo>
                    <a:pt x="317" y="955"/>
                  </a:lnTo>
                  <a:lnTo>
                    <a:pt x="307" y="953"/>
                  </a:lnTo>
                  <a:lnTo>
                    <a:pt x="307" y="953"/>
                  </a:lnTo>
                  <a:lnTo>
                    <a:pt x="306" y="952"/>
                  </a:lnTo>
                  <a:lnTo>
                    <a:pt x="305" y="951"/>
                  </a:lnTo>
                  <a:lnTo>
                    <a:pt x="305" y="948"/>
                  </a:lnTo>
                  <a:lnTo>
                    <a:pt x="305" y="948"/>
                  </a:lnTo>
                  <a:lnTo>
                    <a:pt x="306" y="939"/>
                  </a:lnTo>
                  <a:lnTo>
                    <a:pt x="306" y="934"/>
                  </a:lnTo>
                  <a:lnTo>
                    <a:pt x="306" y="930"/>
                  </a:lnTo>
                  <a:lnTo>
                    <a:pt x="306" y="930"/>
                  </a:lnTo>
                  <a:lnTo>
                    <a:pt x="306" y="921"/>
                  </a:lnTo>
                  <a:lnTo>
                    <a:pt x="306" y="911"/>
                  </a:lnTo>
                  <a:lnTo>
                    <a:pt x="306" y="911"/>
                  </a:lnTo>
                  <a:lnTo>
                    <a:pt x="307" y="906"/>
                  </a:lnTo>
                  <a:lnTo>
                    <a:pt x="307" y="900"/>
                  </a:lnTo>
                  <a:lnTo>
                    <a:pt x="307" y="900"/>
                  </a:lnTo>
                  <a:lnTo>
                    <a:pt x="306" y="888"/>
                  </a:lnTo>
                  <a:lnTo>
                    <a:pt x="306" y="882"/>
                  </a:lnTo>
                  <a:lnTo>
                    <a:pt x="304" y="876"/>
                  </a:lnTo>
                  <a:lnTo>
                    <a:pt x="304" y="876"/>
                  </a:lnTo>
                  <a:lnTo>
                    <a:pt x="304" y="875"/>
                  </a:lnTo>
                  <a:lnTo>
                    <a:pt x="304" y="875"/>
                  </a:lnTo>
                  <a:lnTo>
                    <a:pt x="322" y="878"/>
                  </a:lnTo>
                  <a:lnTo>
                    <a:pt x="322" y="878"/>
                  </a:lnTo>
                  <a:lnTo>
                    <a:pt x="335" y="880"/>
                  </a:lnTo>
                  <a:lnTo>
                    <a:pt x="335" y="880"/>
                  </a:lnTo>
                  <a:lnTo>
                    <a:pt x="340" y="881"/>
                  </a:lnTo>
                  <a:lnTo>
                    <a:pt x="345" y="881"/>
                  </a:lnTo>
                  <a:lnTo>
                    <a:pt x="345" y="881"/>
                  </a:lnTo>
                  <a:lnTo>
                    <a:pt x="354" y="882"/>
                  </a:lnTo>
                  <a:lnTo>
                    <a:pt x="362" y="883"/>
                  </a:lnTo>
                  <a:lnTo>
                    <a:pt x="362" y="883"/>
                  </a:lnTo>
                  <a:lnTo>
                    <a:pt x="363" y="884"/>
                  </a:lnTo>
                  <a:lnTo>
                    <a:pt x="363" y="884"/>
                  </a:lnTo>
                  <a:lnTo>
                    <a:pt x="391" y="885"/>
                  </a:lnTo>
                  <a:lnTo>
                    <a:pt x="391" y="885"/>
                  </a:lnTo>
                  <a:lnTo>
                    <a:pt x="394" y="885"/>
                  </a:lnTo>
                  <a:lnTo>
                    <a:pt x="394" y="885"/>
                  </a:lnTo>
                  <a:lnTo>
                    <a:pt x="397" y="885"/>
                  </a:lnTo>
                  <a:lnTo>
                    <a:pt x="399" y="886"/>
                  </a:lnTo>
                  <a:lnTo>
                    <a:pt x="400" y="888"/>
                  </a:lnTo>
                  <a:lnTo>
                    <a:pt x="401" y="892"/>
                  </a:lnTo>
                  <a:lnTo>
                    <a:pt x="401" y="892"/>
                  </a:lnTo>
                  <a:lnTo>
                    <a:pt x="401" y="902"/>
                  </a:lnTo>
                  <a:lnTo>
                    <a:pt x="402" y="912"/>
                  </a:lnTo>
                  <a:lnTo>
                    <a:pt x="402" y="912"/>
                  </a:lnTo>
                  <a:lnTo>
                    <a:pt x="403" y="919"/>
                  </a:lnTo>
                  <a:lnTo>
                    <a:pt x="403" y="926"/>
                  </a:lnTo>
                  <a:lnTo>
                    <a:pt x="403" y="940"/>
                  </a:lnTo>
                  <a:lnTo>
                    <a:pt x="403" y="940"/>
                  </a:lnTo>
                  <a:close/>
                  <a:moveTo>
                    <a:pt x="408" y="899"/>
                  </a:moveTo>
                  <a:lnTo>
                    <a:pt x="408" y="899"/>
                  </a:lnTo>
                  <a:lnTo>
                    <a:pt x="406" y="889"/>
                  </a:lnTo>
                  <a:lnTo>
                    <a:pt x="406" y="889"/>
                  </a:lnTo>
                  <a:lnTo>
                    <a:pt x="406" y="886"/>
                  </a:lnTo>
                  <a:lnTo>
                    <a:pt x="409" y="886"/>
                  </a:lnTo>
                  <a:lnTo>
                    <a:pt x="409" y="886"/>
                  </a:lnTo>
                  <a:lnTo>
                    <a:pt x="416" y="887"/>
                  </a:lnTo>
                  <a:lnTo>
                    <a:pt x="416" y="887"/>
                  </a:lnTo>
                  <a:lnTo>
                    <a:pt x="429" y="886"/>
                  </a:lnTo>
                  <a:lnTo>
                    <a:pt x="429" y="886"/>
                  </a:lnTo>
                  <a:lnTo>
                    <a:pt x="440" y="885"/>
                  </a:lnTo>
                  <a:lnTo>
                    <a:pt x="440" y="885"/>
                  </a:lnTo>
                  <a:lnTo>
                    <a:pt x="456" y="884"/>
                  </a:lnTo>
                  <a:lnTo>
                    <a:pt x="456" y="884"/>
                  </a:lnTo>
                  <a:lnTo>
                    <a:pt x="465" y="884"/>
                  </a:lnTo>
                  <a:lnTo>
                    <a:pt x="465" y="884"/>
                  </a:lnTo>
                  <a:lnTo>
                    <a:pt x="468" y="883"/>
                  </a:lnTo>
                  <a:lnTo>
                    <a:pt x="468" y="883"/>
                  </a:lnTo>
                  <a:lnTo>
                    <a:pt x="470" y="883"/>
                  </a:lnTo>
                  <a:lnTo>
                    <a:pt x="472" y="883"/>
                  </a:lnTo>
                  <a:lnTo>
                    <a:pt x="473" y="885"/>
                  </a:lnTo>
                  <a:lnTo>
                    <a:pt x="473" y="887"/>
                  </a:lnTo>
                  <a:lnTo>
                    <a:pt x="473" y="887"/>
                  </a:lnTo>
                  <a:lnTo>
                    <a:pt x="476" y="910"/>
                  </a:lnTo>
                  <a:lnTo>
                    <a:pt x="476" y="910"/>
                  </a:lnTo>
                  <a:lnTo>
                    <a:pt x="477" y="917"/>
                  </a:lnTo>
                  <a:lnTo>
                    <a:pt x="476" y="923"/>
                  </a:lnTo>
                  <a:lnTo>
                    <a:pt x="476" y="923"/>
                  </a:lnTo>
                  <a:lnTo>
                    <a:pt x="475" y="925"/>
                  </a:lnTo>
                  <a:lnTo>
                    <a:pt x="474" y="925"/>
                  </a:lnTo>
                  <a:lnTo>
                    <a:pt x="474" y="925"/>
                  </a:lnTo>
                  <a:lnTo>
                    <a:pt x="450" y="929"/>
                  </a:lnTo>
                  <a:lnTo>
                    <a:pt x="450" y="929"/>
                  </a:lnTo>
                  <a:lnTo>
                    <a:pt x="439" y="930"/>
                  </a:lnTo>
                  <a:lnTo>
                    <a:pt x="439" y="930"/>
                  </a:lnTo>
                  <a:lnTo>
                    <a:pt x="429" y="931"/>
                  </a:lnTo>
                  <a:lnTo>
                    <a:pt x="429" y="931"/>
                  </a:lnTo>
                  <a:lnTo>
                    <a:pt x="426" y="931"/>
                  </a:lnTo>
                  <a:lnTo>
                    <a:pt x="423" y="930"/>
                  </a:lnTo>
                  <a:lnTo>
                    <a:pt x="423" y="930"/>
                  </a:lnTo>
                  <a:lnTo>
                    <a:pt x="413" y="924"/>
                  </a:lnTo>
                  <a:lnTo>
                    <a:pt x="413" y="924"/>
                  </a:lnTo>
                  <a:lnTo>
                    <a:pt x="412" y="924"/>
                  </a:lnTo>
                  <a:lnTo>
                    <a:pt x="412" y="924"/>
                  </a:lnTo>
                  <a:lnTo>
                    <a:pt x="410" y="924"/>
                  </a:lnTo>
                  <a:lnTo>
                    <a:pt x="409" y="924"/>
                  </a:lnTo>
                  <a:lnTo>
                    <a:pt x="409" y="924"/>
                  </a:lnTo>
                  <a:lnTo>
                    <a:pt x="409" y="922"/>
                  </a:lnTo>
                  <a:lnTo>
                    <a:pt x="409" y="920"/>
                  </a:lnTo>
                  <a:lnTo>
                    <a:pt x="409" y="920"/>
                  </a:lnTo>
                  <a:lnTo>
                    <a:pt x="408" y="899"/>
                  </a:lnTo>
                  <a:lnTo>
                    <a:pt x="408" y="899"/>
                  </a:lnTo>
                  <a:close/>
                  <a:moveTo>
                    <a:pt x="280" y="1080"/>
                  </a:moveTo>
                  <a:lnTo>
                    <a:pt x="280" y="1080"/>
                  </a:lnTo>
                  <a:lnTo>
                    <a:pt x="280" y="1073"/>
                  </a:lnTo>
                  <a:lnTo>
                    <a:pt x="281" y="1066"/>
                  </a:lnTo>
                  <a:lnTo>
                    <a:pt x="281" y="1066"/>
                  </a:lnTo>
                  <a:lnTo>
                    <a:pt x="281" y="1046"/>
                  </a:lnTo>
                  <a:lnTo>
                    <a:pt x="281" y="1046"/>
                  </a:lnTo>
                  <a:lnTo>
                    <a:pt x="282" y="1037"/>
                  </a:lnTo>
                  <a:lnTo>
                    <a:pt x="282" y="1037"/>
                  </a:lnTo>
                  <a:lnTo>
                    <a:pt x="282" y="1031"/>
                  </a:lnTo>
                  <a:lnTo>
                    <a:pt x="282" y="1031"/>
                  </a:lnTo>
                  <a:lnTo>
                    <a:pt x="283" y="1014"/>
                  </a:lnTo>
                  <a:lnTo>
                    <a:pt x="283" y="1014"/>
                  </a:lnTo>
                  <a:lnTo>
                    <a:pt x="283" y="1012"/>
                  </a:lnTo>
                  <a:lnTo>
                    <a:pt x="284" y="1010"/>
                  </a:lnTo>
                  <a:lnTo>
                    <a:pt x="285" y="1010"/>
                  </a:lnTo>
                  <a:lnTo>
                    <a:pt x="288" y="1010"/>
                  </a:lnTo>
                  <a:lnTo>
                    <a:pt x="288" y="1010"/>
                  </a:lnTo>
                  <a:lnTo>
                    <a:pt x="303" y="1013"/>
                  </a:lnTo>
                  <a:lnTo>
                    <a:pt x="318" y="1014"/>
                  </a:lnTo>
                  <a:lnTo>
                    <a:pt x="318" y="1014"/>
                  </a:lnTo>
                  <a:lnTo>
                    <a:pt x="330" y="1015"/>
                  </a:lnTo>
                  <a:lnTo>
                    <a:pt x="330" y="1015"/>
                  </a:lnTo>
                  <a:lnTo>
                    <a:pt x="348" y="1014"/>
                  </a:lnTo>
                  <a:lnTo>
                    <a:pt x="348" y="1014"/>
                  </a:lnTo>
                  <a:lnTo>
                    <a:pt x="362" y="1013"/>
                  </a:lnTo>
                  <a:lnTo>
                    <a:pt x="362" y="1013"/>
                  </a:lnTo>
                  <a:lnTo>
                    <a:pt x="383" y="1011"/>
                  </a:lnTo>
                  <a:lnTo>
                    <a:pt x="383" y="1011"/>
                  </a:lnTo>
                  <a:lnTo>
                    <a:pt x="393" y="1010"/>
                  </a:lnTo>
                  <a:lnTo>
                    <a:pt x="393" y="1010"/>
                  </a:lnTo>
                  <a:lnTo>
                    <a:pt x="402" y="1008"/>
                  </a:lnTo>
                  <a:lnTo>
                    <a:pt x="402" y="1008"/>
                  </a:lnTo>
                  <a:lnTo>
                    <a:pt x="414" y="1006"/>
                  </a:lnTo>
                  <a:lnTo>
                    <a:pt x="414" y="1006"/>
                  </a:lnTo>
                  <a:lnTo>
                    <a:pt x="418" y="1005"/>
                  </a:lnTo>
                  <a:lnTo>
                    <a:pt x="418" y="1005"/>
                  </a:lnTo>
                  <a:lnTo>
                    <a:pt x="421" y="1005"/>
                  </a:lnTo>
                  <a:lnTo>
                    <a:pt x="422" y="1007"/>
                  </a:lnTo>
                  <a:lnTo>
                    <a:pt x="422" y="1007"/>
                  </a:lnTo>
                  <a:lnTo>
                    <a:pt x="422" y="1016"/>
                  </a:lnTo>
                  <a:lnTo>
                    <a:pt x="422" y="1016"/>
                  </a:lnTo>
                  <a:lnTo>
                    <a:pt x="422" y="1029"/>
                  </a:lnTo>
                  <a:lnTo>
                    <a:pt x="422" y="1029"/>
                  </a:lnTo>
                  <a:lnTo>
                    <a:pt x="422" y="1035"/>
                  </a:lnTo>
                  <a:lnTo>
                    <a:pt x="422" y="1035"/>
                  </a:lnTo>
                  <a:lnTo>
                    <a:pt x="421" y="1036"/>
                  </a:lnTo>
                  <a:lnTo>
                    <a:pt x="421" y="1036"/>
                  </a:lnTo>
                  <a:lnTo>
                    <a:pt x="416" y="1036"/>
                  </a:lnTo>
                  <a:lnTo>
                    <a:pt x="416" y="1036"/>
                  </a:lnTo>
                  <a:lnTo>
                    <a:pt x="408" y="1035"/>
                  </a:lnTo>
                  <a:lnTo>
                    <a:pt x="408" y="1035"/>
                  </a:lnTo>
                  <a:lnTo>
                    <a:pt x="406" y="1036"/>
                  </a:lnTo>
                  <a:lnTo>
                    <a:pt x="406" y="1036"/>
                  </a:lnTo>
                  <a:lnTo>
                    <a:pt x="406" y="1037"/>
                  </a:lnTo>
                  <a:lnTo>
                    <a:pt x="406" y="1037"/>
                  </a:lnTo>
                  <a:lnTo>
                    <a:pt x="411" y="1039"/>
                  </a:lnTo>
                  <a:lnTo>
                    <a:pt x="411" y="1039"/>
                  </a:lnTo>
                  <a:lnTo>
                    <a:pt x="426" y="1042"/>
                  </a:lnTo>
                  <a:lnTo>
                    <a:pt x="426" y="1042"/>
                  </a:lnTo>
                  <a:lnTo>
                    <a:pt x="441" y="1046"/>
                  </a:lnTo>
                  <a:lnTo>
                    <a:pt x="441" y="1046"/>
                  </a:lnTo>
                  <a:lnTo>
                    <a:pt x="450" y="1050"/>
                  </a:lnTo>
                  <a:lnTo>
                    <a:pt x="450" y="1050"/>
                  </a:lnTo>
                  <a:lnTo>
                    <a:pt x="458" y="1055"/>
                  </a:lnTo>
                  <a:lnTo>
                    <a:pt x="467" y="1060"/>
                  </a:lnTo>
                  <a:lnTo>
                    <a:pt x="467" y="1060"/>
                  </a:lnTo>
                  <a:lnTo>
                    <a:pt x="474" y="1066"/>
                  </a:lnTo>
                  <a:lnTo>
                    <a:pt x="480" y="1073"/>
                  </a:lnTo>
                  <a:lnTo>
                    <a:pt x="480" y="1073"/>
                  </a:lnTo>
                  <a:lnTo>
                    <a:pt x="484" y="1081"/>
                  </a:lnTo>
                  <a:lnTo>
                    <a:pt x="488" y="1090"/>
                  </a:lnTo>
                  <a:lnTo>
                    <a:pt x="488" y="1090"/>
                  </a:lnTo>
                  <a:lnTo>
                    <a:pt x="488" y="1091"/>
                  </a:lnTo>
                  <a:lnTo>
                    <a:pt x="488" y="1092"/>
                  </a:lnTo>
                  <a:lnTo>
                    <a:pt x="485" y="1093"/>
                  </a:lnTo>
                  <a:lnTo>
                    <a:pt x="485" y="1093"/>
                  </a:lnTo>
                  <a:lnTo>
                    <a:pt x="476" y="1095"/>
                  </a:lnTo>
                  <a:lnTo>
                    <a:pt x="476" y="1095"/>
                  </a:lnTo>
                  <a:lnTo>
                    <a:pt x="463" y="1098"/>
                  </a:lnTo>
                  <a:lnTo>
                    <a:pt x="463" y="1098"/>
                  </a:lnTo>
                  <a:lnTo>
                    <a:pt x="451" y="1100"/>
                  </a:lnTo>
                  <a:lnTo>
                    <a:pt x="451" y="1100"/>
                  </a:lnTo>
                  <a:lnTo>
                    <a:pt x="440" y="1101"/>
                  </a:lnTo>
                  <a:lnTo>
                    <a:pt x="440" y="1101"/>
                  </a:lnTo>
                  <a:lnTo>
                    <a:pt x="429" y="1102"/>
                  </a:lnTo>
                  <a:lnTo>
                    <a:pt x="429" y="1102"/>
                  </a:lnTo>
                  <a:lnTo>
                    <a:pt x="401" y="1103"/>
                  </a:lnTo>
                  <a:lnTo>
                    <a:pt x="401" y="1103"/>
                  </a:lnTo>
                  <a:lnTo>
                    <a:pt x="374" y="1102"/>
                  </a:lnTo>
                  <a:lnTo>
                    <a:pt x="374" y="1102"/>
                  </a:lnTo>
                  <a:lnTo>
                    <a:pt x="362" y="1102"/>
                  </a:lnTo>
                  <a:lnTo>
                    <a:pt x="362" y="1102"/>
                  </a:lnTo>
                  <a:lnTo>
                    <a:pt x="337" y="1101"/>
                  </a:lnTo>
                  <a:lnTo>
                    <a:pt x="337" y="1101"/>
                  </a:lnTo>
                  <a:lnTo>
                    <a:pt x="317" y="1100"/>
                  </a:lnTo>
                  <a:lnTo>
                    <a:pt x="317" y="1100"/>
                  </a:lnTo>
                  <a:lnTo>
                    <a:pt x="297" y="1098"/>
                  </a:lnTo>
                  <a:lnTo>
                    <a:pt x="297" y="1098"/>
                  </a:lnTo>
                  <a:lnTo>
                    <a:pt x="283" y="1096"/>
                  </a:lnTo>
                  <a:lnTo>
                    <a:pt x="283" y="1096"/>
                  </a:lnTo>
                  <a:lnTo>
                    <a:pt x="281" y="1094"/>
                  </a:lnTo>
                  <a:lnTo>
                    <a:pt x="281" y="1092"/>
                  </a:lnTo>
                  <a:lnTo>
                    <a:pt x="281" y="1092"/>
                  </a:lnTo>
                  <a:lnTo>
                    <a:pt x="281" y="1086"/>
                  </a:lnTo>
                  <a:lnTo>
                    <a:pt x="280" y="1080"/>
                  </a:lnTo>
                  <a:lnTo>
                    <a:pt x="280" y="1080"/>
                  </a:lnTo>
                  <a:close/>
                  <a:moveTo>
                    <a:pt x="489" y="1111"/>
                  </a:moveTo>
                  <a:lnTo>
                    <a:pt x="489" y="1111"/>
                  </a:lnTo>
                  <a:lnTo>
                    <a:pt x="471" y="1117"/>
                  </a:lnTo>
                  <a:lnTo>
                    <a:pt x="471" y="1117"/>
                  </a:lnTo>
                  <a:lnTo>
                    <a:pt x="459" y="1121"/>
                  </a:lnTo>
                  <a:lnTo>
                    <a:pt x="459" y="1121"/>
                  </a:lnTo>
                  <a:lnTo>
                    <a:pt x="445" y="1124"/>
                  </a:lnTo>
                  <a:lnTo>
                    <a:pt x="445" y="1124"/>
                  </a:lnTo>
                  <a:lnTo>
                    <a:pt x="432" y="1126"/>
                  </a:lnTo>
                  <a:lnTo>
                    <a:pt x="432" y="1126"/>
                  </a:lnTo>
                  <a:lnTo>
                    <a:pt x="426" y="1126"/>
                  </a:lnTo>
                  <a:lnTo>
                    <a:pt x="426" y="1126"/>
                  </a:lnTo>
                  <a:lnTo>
                    <a:pt x="426" y="1126"/>
                  </a:lnTo>
                  <a:lnTo>
                    <a:pt x="426" y="1126"/>
                  </a:lnTo>
                  <a:lnTo>
                    <a:pt x="420" y="1127"/>
                  </a:lnTo>
                  <a:lnTo>
                    <a:pt x="420" y="1127"/>
                  </a:lnTo>
                  <a:lnTo>
                    <a:pt x="415" y="1127"/>
                  </a:lnTo>
                  <a:lnTo>
                    <a:pt x="415" y="1127"/>
                  </a:lnTo>
                  <a:lnTo>
                    <a:pt x="402" y="1128"/>
                  </a:lnTo>
                  <a:lnTo>
                    <a:pt x="402" y="1128"/>
                  </a:lnTo>
                  <a:lnTo>
                    <a:pt x="376" y="1128"/>
                  </a:lnTo>
                  <a:lnTo>
                    <a:pt x="376" y="1128"/>
                  </a:lnTo>
                  <a:lnTo>
                    <a:pt x="360" y="1128"/>
                  </a:lnTo>
                  <a:lnTo>
                    <a:pt x="360" y="1128"/>
                  </a:lnTo>
                  <a:lnTo>
                    <a:pt x="353" y="1128"/>
                  </a:lnTo>
                  <a:lnTo>
                    <a:pt x="346" y="1127"/>
                  </a:lnTo>
                  <a:lnTo>
                    <a:pt x="346" y="1127"/>
                  </a:lnTo>
                  <a:lnTo>
                    <a:pt x="332" y="1126"/>
                  </a:lnTo>
                  <a:lnTo>
                    <a:pt x="325" y="1126"/>
                  </a:lnTo>
                  <a:lnTo>
                    <a:pt x="318" y="1125"/>
                  </a:lnTo>
                  <a:lnTo>
                    <a:pt x="318" y="1125"/>
                  </a:lnTo>
                  <a:lnTo>
                    <a:pt x="310" y="1124"/>
                  </a:lnTo>
                  <a:lnTo>
                    <a:pt x="302" y="1123"/>
                  </a:lnTo>
                  <a:lnTo>
                    <a:pt x="302" y="1123"/>
                  </a:lnTo>
                  <a:lnTo>
                    <a:pt x="294" y="1122"/>
                  </a:lnTo>
                  <a:lnTo>
                    <a:pt x="294" y="1122"/>
                  </a:lnTo>
                  <a:lnTo>
                    <a:pt x="283" y="1119"/>
                  </a:lnTo>
                  <a:lnTo>
                    <a:pt x="283" y="1119"/>
                  </a:lnTo>
                  <a:lnTo>
                    <a:pt x="281" y="1118"/>
                  </a:lnTo>
                  <a:lnTo>
                    <a:pt x="281" y="1116"/>
                  </a:lnTo>
                  <a:lnTo>
                    <a:pt x="281" y="1116"/>
                  </a:lnTo>
                  <a:lnTo>
                    <a:pt x="281" y="1106"/>
                  </a:lnTo>
                  <a:lnTo>
                    <a:pt x="281" y="1106"/>
                  </a:lnTo>
                  <a:lnTo>
                    <a:pt x="281" y="1102"/>
                  </a:lnTo>
                  <a:lnTo>
                    <a:pt x="281" y="1102"/>
                  </a:lnTo>
                  <a:lnTo>
                    <a:pt x="281" y="1100"/>
                  </a:lnTo>
                  <a:lnTo>
                    <a:pt x="283" y="1100"/>
                  </a:lnTo>
                  <a:lnTo>
                    <a:pt x="283" y="1100"/>
                  </a:lnTo>
                  <a:lnTo>
                    <a:pt x="291" y="1101"/>
                  </a:lnTo>
                  <a:lnTo>
                    <a:pt x="291" y="1101"/>
                  </a:lnTo>
                  <a:lnTo>
                    <a:pt x="309" y="1103"/>
                  </a:lnTo>
                  <a:lnTo>
                    <a:pt x="309" y="1103"/>
                  </a:lnTo>
                  <a:lnTo>
                    <a:pt x="330" y="1105"/>
                  </a:lnTo>
                  <a:lnTo>
                    <a:pt x="330" y="1105"/>
                  </a:lnTo>
                  <a:lnTo>
                    <a:pt x="342" y="1106"/>
                  </a:lnTo>
                  <a:lnTo>
                    <a:pt x="342" y="1106"/>
                  </a:lnTo>
                  <a:lnTo>
                    <a:pt x="360" y="1107"/>
                  </a:lnTo>
                  <a:lnTo>
                    <a:pt x="360" y="1107"/>
                  </a:lnTo>
                  <a:lnTo>
                    <a:pt x="369" y="1106"/>
                  </a:lnTo>
                  <a:lnTo>
                    <a:pt x="369" y="1106"/>
                  </a:lnTo>
                  <a:lnTo>
                    <a:pt x="383" y="1107"/>
                  </a:lnTo>
                  <a:lnTo>
                    <a:pt x="383" y="1107"/>
                  </a:lnTo>
                  <a:lnTo>
                    <a:pt x="391" y="1107"/>
                  </a:lnTo>
                  <a:lnTo>
                    <a:pt x="391" y="1107"/>
                  </a:lnTo>
                  <a:lnTo>
                    <a:pt x="395" y="1107"/>
                  </a:lnTo>
                  <a:lnTo>
                    <a:pt x="395" y="1107"/>
                  </a:lnTo>
                  <a:lnTo>
                    <a:pt x="409" y="1107"/>
                  </a:lnTo>
                  <a:lnTo>
                    <a:pt x="409" y="1107"/>
                  </a:lnTo>
                  <a:lnTo>
                    <a:pt x="418" y="1107"/>
                  </a:lnTo>
                  <a:lnTo>
                    <a:pt x="418" y="1107"/>
                  </a:lnTo>
                  <a:lnTo>
                    <a:pt x="422" y="1107"/>
                  </a:lnTo>
                  <a:lnTo>
                    <a:pt x="426" y="1106"/>
                  </a:lnTo>
                  <a:lnTo>
                    <a:pt x="426" y="1106"/>
                  </a:lnTo>
                  <a:lnTo>
                    <a:pt x="430" y="1106"/>
                  </a:lnTo>
                  <a:lnTo>
                    <a:pt x="434" y="1106"/>
                  </a:lnTo>
                  <a:lnTo>
                    <a:pt x="434" y="1106"/>
                  </a:lnTo>
                  <a:lnTo>
                    <a:pt x="444" y="1105"/>
                  </a:lnTo>
                  <a:lnTo>
                    <a:pt x="454" y="1103"/>
                  </a:lnTo>
                  <a:lnTo>
                    <a:pt x="454" y="1103"/>
                  </a:lnTo>
                  <a:lnTo>
                    <a:pt x="460" y="1102"/>
                  </a:lnTo>
                  <a:lnTo>
                    <a:pt x="467" y="1102"/>
                  </a:lnTo>
                  <a:lnTo>
                    <a:pt x="467" y="1102"/>
                  </a:lnTo>
                  <a:lnTo>
                    <a:pt x="478" y="1099"/>
                  </a:lnTo>
                  <a:lnTo>
                    <a:pt x="478" y="1099"/>
                  </a:lnTo>
                  <a:lnTo>
                    <a:pt x="489" y="1097"/>
                  </a:lnTo>
                  <a:lnTo>
                    <a:pt x="489" y="1097"/>
                  </a:lnTo>
                  <a:lnTo>
                    <a:pt x="490" y="1097"/>
                  </a:lnTo>
                  <a:lnTo>
                    <a:pt x="491" y="1099"/>
                  </a:lnTo>
                  <a:lnTo>
                    <a:pt x="491" y="1099"/>
                  </a:lnTo>
                  <a:lnTo>
                    <a:pt x="492" y="1104"/>
                  </a:lnTo>
                  <a:lnTo>
                    <a:pt x="492" y="1104"/>
                  </a:lnTo>
                  <a:lnTo>
                    <a:pt x="491" y="1108"/>
                  </a:lnTo>
                  <a:lnTo>
                    <a:pt x="490" y="1110"/>
                  </a:lnTo>
                  <a:lnTo>
                    <a:pt x="489" y="1111"/>
                  </a:lnTo>
                  <a:lnTo>
                    <a:pt x="489" y="1111"/>
                  </a:lnTo>
                  <a:close/>
                  <a:moveTo>
                    <a:pt x="566" y="1072"/>
                  </a:moveTo>
                  <a:lnTo>
                    <a:pt x="566" y="1072"/>
                  </a:lnTo>
                  <a:lnTo>
                    <a:pt x="567" y="1078"/>
                  </a:lnTo>
                  <a:lnTo>
                    <a:pt x="567" y="1078"/>
                  </a:lnTo>
                  <a:lnTo>
                    <a:pt x="566" y="1080"/>
                  </a:lnTo>
                  <a:lnTo>
                    <a:pt x="566" y="1081"/>
                  </a:lnTo>
                  <a:lnTo>
                    <a:pt x="564" y="1082"/>
                  </a:lnTo>
                  <a:lnTo>
                    <a:pt x="564" y="1082"/>
                  </a:lnTo>
                  <a:lnTo>
                    <a:pt x="548" y="1086"/>
                  </a:lnTo>
                  <a:lnTo>
                    <a:pt x="548" y="1086"/>
                  </a:lnTo>
                  <a:lnTo>
                    <a:pt x="534" y="1089"/>
                  </a:lnTo>
                  <a:lnTo>
                    <a:pt x="534" y="1089"/>
                  </a:lnTo>
                  <a:lnTo>
                    <a:pt x="523" y="1091"/>
                  </a:lnTo>
                  <a:lnTo>
                    <a:pt x="512" y="1091"/>
                  </a:lnTo>
                  <a:lnTo>
                    <a:pt x="512" y="1091"/>
                  </a:lnTo>
                  <a:lnTo>
                    <a:pt x="504" y="1092"/>
                  </a:lnTo>
                  <a:lnTo>
                    <a:pt x="497" y="1093"/>
                  </a:lnTo>
                  <a:lnTo>
                    <a:pt x="497" y="1093"/>
                  </a:lnTo>
                  <a:lnTo>
                    <a:pt x="494" y="1092"/>
                  </a:lnTo>
                  <a:lnTo>
                    <a:pt x="493" y="1090"/>
                  </a:lnTo>
                  <a:lnTo>
                    <a:pt x="493" y="1090"/>
                  </a:lnTo>
                  <a:lnTo>
                    <a:pt x="490" y="1082"/>
                  </a:lnTo>
                  <a:lnTo>
                    <a:pt x="490" y="1082"/>
                  </a:lnTo>
                  <a:lnTo>
                    <a:pt x="490" y="1081"/>
                  </a:lnTo>
                  <a:lnTo>
                    <a:pt x="491" y="1080"/>
                  </a:lnTo>
                  <a:lnTo>
                    <a:pt x="491" y="1080"/>
                  </a:lnTo>
                  <a:lnTo>
                    <a:pt x="503" y="1079"/>
                  </a:lnTo>
                  <a:lnTo>
                    <a:pt x="503" y="1079"/>
                  </a:lnTo>
                  <a:lnTo>
                    <a:pt x="503" y="1079"/>
                  </a:lnTo>
                  <a:lnTo>
                    <a:pt x="503" y="1079"/>
                  </a:lnTo>
                  <a:lnTo>
                    <a:pt x="524" y="1076"/>
                  </a:lnTo>
                  <a:lnTo>
                    <a:pt x="524" y="1076"/>
                  </a:lnTo>
                  <a:lnTo>
                    <a:pt x="531" y="1076"/>
                  </a:lnTo>
                  <a:lnTo>
                    <a:pt x="531" y="1076"/>
                  </a:lnTo>
                  <a:lnTo>
                    <a:pt x="542" y="1074"/>
                  </a:lnTo>
                  <a:lnTo>
                    <a:pt x="542" y="1074"/>
                  </a:lnTo>
                  <a:lnTo>
                    <a:pt x="558" y="1071"/>
                  </a:lnTo>
                  <a:lnTo>
                    <a:pt x="558" y="1071"/>
                  </a:lnTo>
                  <a:lnTo>
                    <a:pt x="564" y="1069"/>
                  </a:lnTo>
                  <a:lnTo>
                    <a:pt x="564" y="1069"/>
                  </a:lnTo>
                  <a:lnTo>
                    <a:pt x="565" y="1069"/>
                  </a:lnTo>
                  <a:lnTo>
                    <a:pt x="566" y="1070"/>
                  </a:lnTo>
                  <a:lnTo>
                    <a:pt x="566" y="1072"/>
                  </a:lnTo>
                  <a:lnTo>
                    <a:pt x="566" y="1072"/>
                  </a:lnTo>
                  <a:close/>
                  <a:moveTo>
                    <a:pt x="506" y="1009"/>
                  </a:moveTo>
                  <a:lnTo>
                    <a:pt x="506" y="1009"/>
                  </a:lnTo>
                  <a:lnTo>
                    <a:pt x="519" y="1012"/>
                  </a:lnTo>
                  <a:lnTo>
                    <a:pt x="526" y="1015"/>
                  </a:lnTo>
                  <a:lnTo>
                    <a:pt x="532" y="1018"/>
                  </a:lnTo>
                  <a:lnTo>
                    <a:pt x="532" y="1018"/>
                  </a:lnTo>
                  <a:lnTo>
                    <a:pt x="540" y="1024"/>
                  </a:lnTo>
                  <a:lnTo>
                    <a:pt x="546" y="1030"/>
                  </a:lnTo>
                  <a:lnTo>
                    <a:pt x="546" y="1030"/>
                  </a:lnTo>
                  <a:lnTo>
                    <a:pt x="554" y="1040"/>
                  </a:lnTo>
                  <a:lnTo>
                    <a:pt x="561" y="1050"/>
                  </a:lnTo>
                  <a:lnTo>
                    <a:pt x="561" y="1050"/>
                  </a:lnTo>
                  <a:lnTo>
                    <a:pt x="563" y="1056"/>
                  </a:lnTo>
                  <a:lnTo>
                    <a:pt x="563" y="1063"/>
                  </a:lnTo>
                  <a:lnTo>
                    <a:pt x="563" y="1063"/>
                  </a:lnTo>
                  <a:lnTo>
                    <a:pt x="562" y="1065"/>
                  </a:lnTo>
                  <a:lnTo>
                    <a:pt x="561" y="1065"/>
                  </a:lnTo>
                  <a:lnTo>
                    <a:pt x="559" y="1066"/>
                  </a:lnTo>
                  <a:lnTo>
                    <a:pt x="559" y="1066"/>
                  </a:lnTo>
                  <a:lnTo>
                    <a:pt x="546" y="1069"/>
                  </a:lnTo>
                  <a:lnTo>
                    <a:pt x="546" y="1069"/>
                  </a:lnTo>
                  <a:lnTo>
                    <a:pt x="534" y="1071"/>
                  </a:lnTo>
                  <a:lnTo>
                    <a:pt x="534" y="1071"/>
                  </a:lnTo>
                  <a:lnTo>
                    <a:pt x="522" y="1073"/>
                  </a:lnTo>
                  <a:lnTo>
                    <a:pt x="522" y="1073"/>
                  </a:lnTo>
                  <a:lnTo>
                    <a:pt x="521" y="1073"/>
                  </a:lnTo>
                  <a:lnTo>
                    <a:pt x="521" y="1073"/>
                  </a:lnTo>
                  <a:lnTo>
                    <a:pt x="499" y="1075"/>
                  </a:lnTo>
                  <a:lnTo>
                    <a:pt x="499" y="1075"/>
                  </a:lnTo>
                  <a:lnTo>
                    <a:pt x="499" y="1075"/>
                  </a:lnTo>
                  <a:lnTo>
                    <a:pt x="499" y="1075"/>
                  </a:lnTo>
                  <a:lnTo>
                    <a:pt x="490" y="1075"/>
                  </a:lnTo>
                  <a:lnTo>
                    <a:pt x="490" y="1075"/>
                  </a:lnTo>
                  <a:lnTo>
                    <a:pt x="487" y="1075"/>
                  </a:lnTo>
                  <a:lnTo>
                    <a:pt x="485" y="1073"/>
                  </a:lnTo>
                  <a:lnTo>
                    <a:pt x="485" y="1073"/>
                  </a:lnTo>
                  <a:lnTo>
                    <a:pt x="477" y="1063"/>
                  </a:lnTo>
                  <a:lnTo>
                    <a:pt x="473" y="1059"/>
                  </a:lnTo>
                  <a:lnTo>
                    <a:pt x="467" y="1055"/>
                  </a:lnTo>
                  <a:lnTo>
                    <a:pt x="467" y="1055"/>
                  </a:lnTo>
                  <a:lnTo>
                    <a:pt x="462" y="1051"/>
                  </a:lnTo>
                  <a:lnTo>
                    <a:pt x="456" y="1048"/>
                  </a:lnTo>
                  <a:lnTo>
                    <a:pt x="456" y="1048"/>
                  </a:lnTo>
                  <a:lnTo>
                    <a:pt x="443" y="1042"/>
                  </a:lnTo>
                  <a:lnTo>
                    <a:pt x="436" y="1040"/>
                  </a:lnTo>
                  <a:lnTo>
                    <a:pt x="430" y="1038"/>
                  </a:lnTo>
                  <a:lnTo>
                    <a:pt x="430" y="1038"/>
                  </a:lnTo>
                  <a:lnTo>
                    <a:pt x="428" y="1037"/>
                  </a:lnTo>
                  <a:lnTo>
                    <a:pt x="428" y="1036"/>
                  </a:lnTo>
                  <a:lnTo>
                    <a:pt x="428" y="1036"/>
                  </a:lnTo>
                  <a:lnTo>
                    <a:pt x="428" y="1030"/>
                  </a:lnTo>
                  <a:lnTo>
                    <a:pt x="428" y="1030"/>
                  </a:lnTo>
                  <a:lnTo>
                    <a:pt x="427" y="1022"/>
                  </a:lnTo>
                  <a:lnTo>
                    <a:pt x="427" y="1022"/>
                  </a:lnTo>
                  <a:lnTo>
                    <a:pt x="427" y="1016"/>
                  </a:lnTo>
                  <a:lnTo>
                    <a:pt x="427" y="1016"/>
                  </a:lnTo>
                  <a:lnTo>
                    <a:pt x="426" y="1003"/>
                  </a:lnTo>
                  <a:lnTo>
                    <a:pt x="426" y="1003"/>
                  </a:lnTo>
                  <a:lnTo>
                    <a:pt x="426" y="1001"/>
                  </a:lnTo>
                  <a:lnTo>
                    <a:pt x="426" y="1001"/>
                  </a:lnTo>
                  <a:lnTo>
                    <a:pt x="433" y="993"/>
                  </a:lnTo>
                  <a:lnTo>
                    <a:pt x="433" y="993"/>
                  </a:lnTo>
                  <a:lnTo>
                    <a:pt x="433" y="992"/>
                  </a:lnTo>
                  <a:lnTo>
                    <a:pt x="433" y="992"/>
                  </a:lnTo>
                  <a:lnTo>
                    <a:pt x="452" y="991"/>
                  </a:lnTo>
                  <a:lnTo>
                    <a:pt x="452" y="991"/>
                  </a:lnTo>
                  <a:lnTo>
                    <a:pt x="464" y="989"/>
                  </a:lnTo>
                  <a:lnTo>
                    <a:pt x="464" y="989"/>
                  </a:lnTo>
                  <a:lnTo>
                    <a:pt x="476" y="988"/>
                  </a:lnTo>
                  <a:lnTo>
                    <a:pt x="476" y="988"/>
                  </a:lnTo>
                  <a:lnTo>
                    <a:pt x="486" y="985"/>
                  </a:lnTo>
                  <a:lnTo>
                    <a:pt x="486" y="985"/>
                  </a:lnTo>
                  <a:lnTo>
                    <a:pt x="487" y="985"/>
                  </a:lnTo>
                  <a:lnTo>
                    <a:pt x="487" y="985"/>
                  </a:lnTo>
                  <a:lnTo>
                    <a:pt x="490" y="984"/>
                  </a:lnTo>
                  <a:lnTo>
                    <a:pt x="491" y="984"/>
                  </a:lnTo>
                  <a:lnTo>
                    <a:pt x="492" y="986"/>
                  </a:lnTo>
                  <a:lnTo>
                    <a:pt x="492" y="988"/>
                  </a:lnTo>
                  <a:lnTo>
                    <a:pt x="492" y="988"/>
                  </a:lnTo>
                  <a:lnTo>
                    <a:pt x="493" y="1001"/>
                  </a:lnTo>
                  <a:lnTo>
                    <a:pt x="493" y="1001"/>
                  </a:lnTo>
                  <a:lnTo>
                    <a:pt x="493" y="1003"/>
                  </a:lnTo>
                  <a:lnTo>
                    <a:pt x="490" y="1004"/>
                  </a:lnTo>
                  <a:lnTo>
                    <a:pt x="490" y="1004"/>
                  </a:lnTo>
                  <a:lnTo>
                    <a:pt x="478" y="1003"/>
                  </a:lnTo>
                  <a:lnTo>
                    <a:pt x="478" y="1003"/>
                  </a:lnTo>
                  <a:lnTo>
                    <a:pt x="475" y="1005"/>
                  </a:lnTo>
                  <a:lnTo>
                    <a:pt x="475" y="1005"/>
                  </a:lnTo>
                  <a:lnTo>
                    <a:pt x="477" y="1007"/>
                  </a:lnTo>
                  <a:lnTo>
                    <a:pt x="477" y="1007"/>
                  </a:lnTo>
                  <a:lnTo>
                    <a:pt x="482" y="1008"/>
                  </a:lnTo>
                  <a:lnTo>
                    <a:pt x="482" y="1008"/>
                  </a:lnTo>
                  <a:lnTo>
                    <a:pt x="488" y="1008"/>
                  </a:lnTo>
                  <a:lnTo>
                    <a:pt x="493" y="1008"/>
                  </a:lnTo>
                  <a:lnTo>
                    <a:pt x="493" y="1008"/>
                  </a:lnTo>
                  <a:lnTo>
                    <a:pt x="499" y="1008"/>
                  </a:lnTo>
                  <a:lnTo>
                    <a:pt x="506" y="1009"/>
                  </a:lnTo>
                  <a:lnTo>
                    <a:pt x="506" y="1009"/>
                  </a:lnTo>
                  <a:close/>
                  <a:moveTo>
                    <a:pt x="483" y="929"/>
                  </a:moveTo>
                  <a:lnTo>
                    <a:pt x="483" y="929"/>
                  </a:lnTo>
                  <a:lnTo>
                    <a:pt x="489" y="926"/>
                  </a:lnTo>
                  <a:lnTo>
                    <a:pt x="489" y="926"/>
                  </a:lnTo>
                  <a:lnTo>
                    <a:pt x="490" y="925"/>
                  </a:lnTo>
                  <a:lnTo>
                    <a:pt x="489" y="923"/>
                  </a:lnTo>
                  <a:lnTo>
                    <a:pt x="489" y="923"/>
                  </a:lnTo>
                  <a:lnTo>
                    <a:pt x="487" y="922"/>
                  </a:lnTo>
                  <a:lnTo>
                    <a:pt x="484" y="921"/>
                  </a:lnTo>
                  <a:lnTo>
                    <a:pt x="484" y="921"/>
                  </a:lnTo>
                  <a:lnTo>
                    <a:pt x="482" y="920"/>
                  </a:lnTo>
                  <a:lnTo>
                    <a:pt x="481" y="920"/>
                  </a:lnTo>
                  <a:lnTo>
                    <a:pt x="481" y="916"/>
                  </a:lnTo>
                  <a:lnTo>
                    <a:pt x="481" y="916"/>
                  </a:lnTo>
                  <a:lnTo>
                    <a:pt x="491" y="918"/>
                  </a:lnTo>
                  <a:lnTo>
                    <a:pt x="491" y="918"/>
                  </a:lnTo>
                  <a:lnTo>
                    <a:pt x="500" y="921"/>
                  </a:lnTo>
                  <a:lnTo>
                    <a:pt x="500" y="921"/>
                  </a:lnTo>
                  <a:lnTo>
                    <a:pt x="502" y="922"/>
                  </a:lnTo>
                  <a:lnTo>
                    <a:pt x="503" y="924"/>
                  </a:lnTo>
                  <a:lnTo>
                    <a:pt x="503" y="924"/>
                  </a:lnTo>
                  <a:lnTo>
                    <a:pt x="504" y="959"/>
                  </a:lnTo>
                  <a:lnTo>
                    <a:pt x="504" y="959"/>
                  </a:lnTo>
                  <a:lnTo>
                    <a:pt x="503" y="970"/>
                  </a:lnTo>
                  <a:lnTo>
                    <a:pt x="503" y="970"/>
                  </a:lnTo>
                  <a:lnTo>
                    <a:pt x="502" y="971"/>
                  </a:lnTo>
                  <a:lnTo>
                    <a:pt x="502" y="971"/>
                  </a:lnTo>
                  <a:lnTo>
                    <a:pt x="499" y="974"/>
                  </a:lnTo>
                  <a:lnTo>
                    <a:pt x="495" y="977"/>
                  </a:lnTo>
                  <a:lnTo>
                    <a:pt x="488" y="980"/>
                  </a:lnTo>
                  <a:lnTo>
                    <a:pt x="488" y="980"/>
                  </a:lnTo>
                  <a:lnTo>
                    <a:pt x="479" y="983"/>
                  </a:lnTo>
                  <a:lnTo>
                    <a:pt x="470" y="984"/>
                  </a:lnTo>
                  <a:lnTo>
                    <a:pt x="470" y="984"/>
                  </a:lnTo>
                  <a:lnTo>
                    <a:pt x="465" y="985"/>
                  </a:lnTo>
                  <a:lnTo>
                    <a:pt x="465" y="985"/>
                  </a:lnTo>
                  <a:lnTo>
                    <a:pt x="447" y="986"/>
                  </a:lnTo>
                  <a:lnTo>
                    <a:pt x="447" y="986"/>
                  </a:lnTo>
                  <a:lnTo>
                    <a:pt x="435" y="987"/>
                  </a:lnTo>
                  <a:lnTo>
                    <a:pt x="435" y="987"/>
                  </a:lnTo>
                  <a:lnTo>
                    <a:pt x="433" y="986"/>
                  </a:lnTo>
                  <a:lnTo>
                    <a:pt x="433" y="986"/>
                  </a:lnTo>
                  <a:lnTo>
                    <a:pt x="434" y="977"/>
                  </a:lnTo>
                  <a:lnTo>
                    <a:pt x="434" y="977"/>
                  </a:lnTo>
                  <a:lnTo>
                    <a:pt x="434" y="961"/>
                  </a:lnTo>
                  <a:lnTo>
                    <a:pt x="434" y="961"/>
                  </a:lnTo>
                  <a:lnTo>
                    <a:pt x="433" y="952"/>
                  </a:lnTo>
                  <a:lnTo>
                    <a:pt x="432" y="943"/>
                  </a:lnTo>
                  <a:lnTo>
                    <a:pt x="432" y="943"/>
                  </a:lnTo>
                  <a:lnTo>
                    <a:pt x="431" y="936"/>
                  </a:lnTo>
                  <a:lnTo>
                    <a:pt x="431" y="936"/>
                  </a:lnTo>
                  <a:lnTo>
                    <a:pt x="441" y="936"/>
                  </a:lnTo>
                  <a:lnTo>
                    <a:pt x="441" y="936"/>
                  </a:lnTo>
                  <a:lnTo>
                    <a:pt x="457" y="933"/>
                  </a:lnTo>
                  <a:lnTo>
                    <a:pt x="457" y="933"/>
                  </a:lnTo>
                  <a:lnTo>
                    <a:pt x="459" y="933"/>
                  </a:lnTo>
                  <a:lnTo>
                    <a:pt x="459" y="933"/>
                  </a:lnTo>
                  <a:lnTo>
                    <a:pt x="473" y="931"/>
                  </a:lnTo>
                  <a:lnTo>
                    <a:pt x="473" y="931"/>
                  </a:lnTo>
                  <a:lnTo>
                    <a:pt x="483" y="929"/>
                  </a:lnTo>
                  <a:lnTo>
                    <a:pt x="483" y="929"/>
                  </a:lnTo>
                  <a:close/>
                  <a:moveTo>
                    <a:pt x="472" y="877"/>
                  </a:moveTo>
                  <a:lnTo>
                    <a:pt x="472" y="877"/>
                  </a:lnTo>
                  <a:lnTo>
                    <a:pt x="458" y="879"/>
                  </a:lnTo>
                  <a:lnTo>
                    <a:pt x="458" y="879"/>
                  </a:lnTo>
                  <a:lnTo>
                    <a:pt x="446" y="881"/>
                  </a:lnTo>
                  <a:lnTo>
                    <a:pt x="446" y="881"/>
                  </a:lnTo>
                  <a:lnTo>
                    <a:pt x="433" y="881"/>
                  </a:lnTo>
                  <a:lnTo>
                    <a:pt x="433" y="881"/>
                  </a:lnTo>
                  <a:lnTo>
                    <a:pt x="423" y="882"/>
                  </a:lnTo>
                  <a:lnTo>
                    <a:pt x="423" y="882"/>
                  </a:lnTo>
                  <a:lnTo>
                    <a:pt x="399" y="880"/>
                  </a:lnTo>
                  <a:lnTo>
                    <a:pt x="399" y="880"/>
                  </a:lnTo>
                  <a:lnTo>
                    <a:pt x="384" y="880"/>
                  </a:lnTo>
                  <a:lnTo>
                    <a:pt x="384" y="880"/>
                  </a:lnTo>
                  <a:lnTo>
                    <a:pt x="375" y="880"/>
                  </a:lnTo>
                  <a:lnTo>
                    <a:pt x="366" y="878"/>
                  </a:lnTo>
                  <a:lnTo>
                    <a:pt x="366" y="878"/>
                  </a:lnTo>
                  <a:lnTo>
                    <a:pt x="360" y="878"/>
                  </a:lnTo>
                  <a:lnTo>
                    <a:pt x="360" y="878"/>
                  </a:lnTo>
                  <a:lnTo>
                    <a:pt x="351" y="877"/>
                  </a:lnTo>
                  <a:lnTo>
                    <a:pt x="351" y="877"/>
                  </a:lnTo>
                  <a:lnTo>
                    <a:pt x="333" y="874"/>
                  </a:lnTo>
                  <a:lnTo>
                    <a:pt x="333" y="874"/>
                  </a:lnTo>
                  <a:lnTo>
                    <a:pt x="318" y="873"/>
                  </a:lnTo>
                  <a:lnTo>
                    <a:pt x="318" y="873"/>
                  </a:lnTo>
                  <a:lnTo>
                    <a:pt x="313" y="872"/>
                  </a:lnTo>
                  <a:lnTo>
                    <a:pt x="313" y="872"/>
                  </a:lnTo>
                  <a:lnTo>
                    <a:pt x="295" y="868"/>
                  </a:lnTo>
                  <a:lnTo>
                    <a:pt x="295" y="868"/>
                  </a:lnTo>
                  <a:lnTo>
                    <a:pt x="283" y="865"/>
                  </a:lnTo>
                  <a:lnTo>
                    <a:pt x="283" y="865"/>
                  </a:lnTo>
                  <a:lnTo>
                    <a:pt x="271" y="863"/>
                  </a:lnTo>
                  <a:lnTo>
                    <a:pt x="271" y="863"/>
                  </a:lnTo>
                  <a:lnTo>
                    <a:pt x="264" y="861"/>
                  </a:lnTo>
                  <a:lnTo>
                    <a:pt x="264" y="861"/>
                  </a:lnTo>
                  <a:lnTo>
                    <a:pt x="241" y="854"/>
                  </a:lnTo>
                  <a:lnTo>
                    <a:pt x="241" y="854"/>
                  </a:lnTo>
                  <a:lnTo>
                    <a:pt x="230" y="850"/>
                  </a:lnTo>
                  <a:lnTo>
                    <a:pt x="230" y="850"/>
                  </a:lnTo>
                  <a:lnTo>
                    <a:pt x="202" y="838"/>
                  </a:lnTo>
                  <a:lnTo>
                    <a:pt x="202" y="838"/>
                  </a:lnTo>
                  <a:lnTo>
                    <a:pt x="193" y="834"/>
                  </a:lnTo>
                  <a:lnTo>
                    <a:pt x="185" y="829"/>
                  </a:lnTo>
                  <a:lnTo>
                    <a:pt x="185" y="829"/>
                  </a:lnTo>
                  <a:lnTo>
                    <a:pt x="179" y="826"/>
                  </a:lnTo>
                  <a:lnTo>
                    <a:pt x="174" y="822"/>
                  </a:lnTo>
                  <a:lnTo>
                    <a:pt x="174" y="822"/>
                  </a:lnTo>
                  <a:lnTo>
                    <a:pt x="168" y="817"/>
                  </a:lnTo>
                  <a:lnTo>
                    <a:pt x="161" y="811"/>
                  </a:lnTo>
                  <a:lnTo>
                    <a:pt x="161" y="811"/>
                  </a:lnTo>
                  <a:lnTo>
                    <a:pt x="158" y="805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4" y="795"/>
                  </a:lnTo>
                  <a:lnTo>
                    <a:pt x="154" y="790"/>
                  </a:lnTo>
                  <a:lnTo>
                    <a:pt x="154" y="790"/>
                  </a:lnTo>
                  <a:lnTo>
                    <a:pt x="154" y="784"/>
                  </a:lnTo>
                  <a:lnTo>
                    <a:pt x="154" y="784"/>
                  </a:lnTo>
                  <a:lnTo>
                    <a:pt x="155" y="778"/>
                  </a:lnTo>
                  <a:lnTo>
                    <a:pt x="158" y="773"/>
                  </a:lnTo>
                  <a:lnTo>
                    <a:pt x="158" y="773"/>
                  </a:lnTo>
                  <a:lnTo>
                    <a:pt x="162" y="769"/>
                  </a:lnTo>
                  <a:lnTo>
                    <a:pt x="162" y="769"/>
                  </a:lnTo>
                  <a:lnTo>
                    <a:pt x="169" y="763"/>
                  </a:lnTo>
                  <a:lnTo>
                    <a:pt x="173" y="761"/>
                  </a:lnTo>
                  <a:lnTo>
                    <a:pt x="177" y="759"/>
                  </a:lnTo>
                  <a:lnTo>
                    <a:pt x="177" y="759"/>
                  </a:lnTo>
                  <a:lnTo>
                    <a:pt x="183" y="758"/>
                  </a:lnTo>
                  <a:lnTo>
                    <a:pt x="187" y="758"/>
                  </a:lnTo>
                  <a:lnTo>
                    <a:pt x="190" y="759"/>
                  </a:lnTo>
                  <a:lnTo>
                    <a:pt x="190" y="759"/>
                  </a:lnTo>
                  <a:lnTo>
                    <a:pt x="197" y="763"/>
                  </a:lnTo>
                  <a:lnTo>
                    <a:pt x="204" y="767"/>
                  </a:lnTo>
                  <a:lnTo>
                    <a:pt x="217" y="775"/>
                  </a:lnTo>
                  <a:lnTo>
                    <a:pt x="217" y="775"/>
                  </a:lnTo>
                  <a:lnTo>
                    <a:pt x="234" y="783"/>
                  </a:lnTo>
                  <a:lnTo>
                    <a:pt x="234" y="783"/>
                  </a:lnTo>
                  <a:lnTo>
                    <a:pt x="251" y="790"/>
                  </a:lnTo>
                  <a:lnTo>
                    <a:pt x="251" y="790"/>
                  </a:lnTo>
                  <a:lnTo>
                    <a:pt x="269" y="797"/>
                  </a:lnTo>
                  <a:lnTo>
                    <a:pt x="269" y="797"/>
                  </a:lnTo>
                  <a:lnTo>
                    <a:pt x="290" y="804"/>
                  </a:lnTo>
                  <a:lnTo>
                    <a:pt x="290" y="804"/>
                  </a:lnTo>
                  <a:lnTo>
                    <a:pt x="310" y="810"/>
                  </a:lnTo>
                  <a:lnTo>
                    <a:pt x="310" y="810"/>
                  </a:lnTo>
                  <a:lnTo>
                    <a:pt x="323" y="813"/>
                  </a:lnTo>
                  <a:lnTo>
                    <a:pt x="323" y="813"/>
                  </a:lnTo>
                  <a:lnTo>
                    <a:pt x="342" y="817"/>
                  </a:lnTo>
                  <a:lnTo>
                    <a:pt x="342" y="817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78" y="822"/>
                  </a:lnTo>
                  <a:lnTo>
                    <a:pt x="378" y="822"/>
                  </a:lnTo>
                  <a:lnTo>
                    <a:pt x="386" y="823"/>
                  </a:lnTo>
                  <a:lnTo>
                    <a:pt x="386" y="823"/>
                  </a:lnTo>
                  <a:lnTo>
                    <a:pt x="390" y="823"/>
                  </a:lnTo>
                  <a:lnTo>
                    <a:pt x="390" y="823"/>
                  </a:lnTo>
                  <a:lnTo>
                    <a:pt x="402" y="824"/>
                  </a:lnTo>
                  <a:lnTo>
                    <a:pt x="402" y="824"/>
                  </a:lnTo>
                  <a:lnTo>
                    <a:pt x="409" y="825"/>
                  </a:lnTo>
                  <a:lnTo>
                    <a:pt x="409" y="825"/>
                  </a:lnTo>
                  <a:lnTo>
                    <a:pt x="411" y="825"/>
                  </a:lnTo>
                  <a:lnTo>
                    <a:pt x="411" y="825"/>
                  </a:lnTo>
                  <a:lnTo>
                    <a:pt x="421" y="824"/>
                  </a:lnTo>
                  <a:lnTo>
                    <a:pt x="421" y="824"/>
                  </a:lnTo>
                  <a:lnTo>
                    <a:pt x="445" y="822"/>
                  </a:lnTo>
                  <a:lnTo>
                    <a:pt x="445" y="822"/>
                  </a:lnTo>
                  <a:lnTo>
                    <a:pt x="456" y="821"/>
                  </a:lnTo>
                  <a:lnTo>
                    <a:pt x="456" y="821"/>
                  </a:lnTo>
                  <a:lnTo>
                    <a:pt x="471" y="818"/>
                  </a:lnTo>
                  <a:lnTo>
                    <a:pt x="471" y="818"/>
                  </a:lnTo>
                  <a:lnTo>
                    <a:pt x="482" y="816"/>
                  </a:lnTo>
                  <a:lnTo>
                    <a:pt x="482" y="816"/>
                  </a:lnTo>
                  <a:lnTo>
                    <a:pt x="488" y="814"/>
                  </a:lnTo>
                  <a:lnTo>
                    <a:pt x="494" y="811"/>
                  </a:lnTo>
                  <a:lnTo>
                    <a:pt x="494" y="811"/>
                  </a:lnTo>
                  <a:lnTo>
                    <a:pt x="495" y="810"/>
                  </a:lnTo>
                  <a:lnTo>
                    <a:pt x="495" y="810"/>
                  </a:lnTo>
                  <a:lnTo>
                    <a:pt x="499" y="808"/>
                  </a:lnTo>
                  <a:lnTo>
                    <a:pt x="502" y="804"/>
                  </a:lnTo>
                  <a:lnTo>
                    <a:pt x="504" y="800"/>
                  </a:lnTo>
                  <a:lnTo>
                    <a:pt x="505" y="795"/>
                  </a:lnTo>
                  <a:lnTo>
                    <a:pt x="505" y="795"/>
                  </a:lnTo>
                  <a:lnTo>
                    <a:pt x="506" y="794"/>
                  </a:lnTo>
                  <a:lnTo>
                    <a:pt x="506" y="794"/>
                  </a:lnTo>
                  <a:lnTo>
                    <a:pt x="525" y="805"/>
                  </a:lnTo>
                  <a:lnTo>
                    <a:pt x="525" y="805"/>
                  </a:lnTo>
                  <a:lnTo>
                    <a:pt x="535" y="812"/>
                  </a:lnTo>
                  <a:lnTo>
                    <a:pt x="535" y="812"/>
                  </a:lnTo>
                  <a:lnTo>
                    <a:pt x="537" y="814"/>
                  </a:lnTo>
                  <a:lnTo>
                    <a:pt x="537" y="816"/>
                  </a:lnTo>
                  <a:lnTo>
                    <a:pt x="537" y="816"/>
                  </a:lnTo>
                  <a:lnTo>
                    <a:pt x="535" y="825"/>
                  </a:lnTo>
                  <a:lnTo>
                    <a:pt x="532" y="834"/>
                  </a:lnTo>
                  <a:lnTo>
                    <a:pt x="532" y="834"/>
                  </a:lnTo>
                  <a:lnTo>
                    <a:pt x="529" y="841"/>
                  </a:lnTo>
                  <a:lnTo>
                    <a:pt x="525" y="848"/>
                  </a:lnTo>
                  <a:lnTo>
                    <a:pt x="520" y="854"/>
                  </a:lnTo>
                  <a:lnTo>
                    <a:pt x="514" y="859"/>
                  </a:lnTo>
                  <a:lnTo>
                    <a:pt x="514" y="859"/>
                  </a:lnTo>
                  <a:lnTo>
                    <a:pt x="509" y="863"/>
                  </a:lnTo>
                  <a:lnTo>
                    <a:pt x="503" y="866"/>
                  </a:lnTo>
                  <a:lnTo>
                    <a:pt x="490" y="871"/>
                  </a:lnTo>
                  <a:lnTo>
                    <a:pt x="490" y="871"/>
                  </a:lnTo>
                  <a:lnTo>
                    <a:pt x="472" y="877"/>
                  </a:lnTo>
                  <a:lnTo>
                    <a:pt x="472" y="877"/>
                  </a:lnTo>
                  <a:close/>
                  <a:moveTo>
                    <a:pt x="615" y="848"/>
                  </a:moveTo>
                  <a:lnTo>
                    <a:pt x="615" y="848"/>
                  </a:lnTo>
                  <a:lnTo>
                    <a:pt x="606" y="853"/>
                  </a:lnTo>
                  <a:lnTo>
                    <a:pt x="597" y="858"/>
                  </a:lnTo>
                  <a:lnTo>
                    <a:pt x="578" y="867"/>
                  </a:lnTo>
                  <a:lnTo>
                    <a:pt x="578" y="867"/>
                  </a:lnTo>
                  <a:lnTo>
                    <a:pt x="572" y="869"/>
                  </a:lnTo>
                  <a:lnTo>
                    <a:pt x="565" y="870"/>
                  </a:lnTo>
                  <a:lnTo>
                    <a:pt x="565" y="870"/>
                  </a:lnTo>
                  <a:lnTo>
                    <a:pt x="552" y="874"/>
                  </a:lnTo>
                  <a:lnTo>
                    <a:pt x="552" y="874"/>
                  </a:lnTo>
                  <a:lnTo>
                    <a:pt x="544" y="875"/>
                  </a:lnTo>
                  <a:lnTo>
                    <a:pt x="544" y="875"/>
                  </a:lnTo>
                  <a:lnTo>
                    <a:pt x="534" y="876"/>
                  </a:lnTo>
                  <a:lnTo>
                    <a:pt x="534" y="876"/>
                  </a:lnTo>
                  <a:lnTo>
                    <a:pt x="528" y="876"/>
                  </a:lnTo>
                  <a:lnTo>
                    <a:pt x="521" y="876"/>
                  </a:lnTo>
                  <a:lnTo>
                    <a:pt x="521" y="876"/>
                  </a:lnTo>
                  <a:lnTo>
                    <a:pt x="512" y="876"/>
                  </a:lnTo>
                  <a:lnTo>
                    <a:pt x="503" y="874"/>
                  </a:lnTo>
                  <a:lnTo>
                    <a:pt x="503" y="874"/>
                  </a:lnTo>
                  <a:lnTo>
                    <a:pt x="500" y="874"/>
                  </a:lnTo>
                  <a:lnTo>
                    <a:pt x="500" y="874"/>
                  </a:lnTo>
                  <a:lnTo>
                    <a:pt x="500" y="873"/>
                  </a:lnTo>
                  <a:lnTo>
                    <a:pt x="500" y="873"/>
                  </a:lnTo>
                  <a:lnTo>
                    <a:pt x="502" y="872"/>
                  </a:lnTo>
                  <a:lnTo>
                    <a:pt x="502" y="872"/>
                  </a:lnTo>
                  <a:lnTo>
                    <a:pt x="511" y="867"/>
                  </a:lnTo>
                  <a:lnTo>
                    <a:pt x="511" y="867"/>
                  </a:lnTo>
                  <a:lnTo>
                    <a:pt x="513" y="866"/>
                  </a:lnTo>
                  <a:lnTo>
                    <a:pt x="513" y="866"/>
                  </a:lnTo>
                  <a:lnTo>
                    <a:pt x="524" y="855"/>
                  </a:lnTo>
                  <a:lnTo>
                    <a:pt x="524" y="855"/>
                  </a:lnTo>
                  <a:lnTo>
                    <a:pt x="532" y="846"/>
                  </a:lnTo>
                  <a:lnTo>
                    <a:pt x="537" y="837"/>
                  </a:lnTo>
                  <a:lnTo>
                    <a:pt x="537" y="837"/>
                  </a:lnTo>
                  <a:lnTo>
                    <a:pt x="539" y="834"/>
                  </a:lnTo>
                  <a:lnTo>
                    <a:pt x="543" y="833"/>
                  </a:lnTo>
                  <a:lnTo>
                    <a:pt x="543" y="833"/>
                  </a:lnTo>
                  <a:lnTo>
                    <a:pt x="559" y="832"/>
                  </a:lnTo>
                  <a:lnTo>
                    <a:pt x="559" y="832"/>
                  </a:lnTo>
                  <a:lnTo>
                    <a:pt x="569" y="831"/>
                  </a:lnTo>
                  <a:lnTo>
                    <a:pt x="569" y="831"/>
                  </a:lnTo>
                  <a:lnTo>
                    <a:pt x="573" y="831"/>
                  </a:lnTo>
                  <a:lnTo>
                    <a:pt x="576" y="832"/>
                  </a:lnTo>
                  <a:lnTo>
                    <a:pt x="576" y="832"/>
                  </a:lnTo>
                  <a:lnTo>
                    <a:pt x="600" y="841"/>
                  </a:lnTo>
                  <a:lnTo>
                    <a:pt x="600" y="841"/>
                  </a:lnTo>
                  <a:lnTo>
                    <a:pt x="611" y="844"/>
                  </a:lnTo>
                  <a:lnTo>
                    <a:pt x="611" y="844"/>
                  </a:lnTo>
                  <a:lnTo>
                    <a:pt x="615" y="845"/>
                  </a:lnTo>
                  <a:lnTo>
                    <a:pt x="615" y="845"/>
                  </a:lnTo>
                  <a:lnTo>
                    <a:pt x="616" y="846"/>
                  </a:lnTo>
                  <a:lnTo>
                    <a:pt x="616" y="846"/>
                  </a:lnTo>
                  <a:lnTo>
                    <a:pt x="615" y="848"/>
                  </a:lnTo>
                  <a:lnTo>
                    <a:pt x="615" y="848"/>
                  </a:lnTo>
                  <a:close/>
                  <a:moveTo>
                    <a:pt x="540" y="828"/>
                  </a:moveTo>
                  <a:lnTo>
                    <a:pt x="540" y="828"/>
                  </a:lnTo>
                  <a:lnTo>
                    <a:pt x="543" y="816"/>
                  </a:lnTo>
                  <a:lnTo>
                    <a:pt x="543" y="816"/>
                  </a:lnTo>
                  <a:lnTo>
                    <a:pt x="563" y="826"/>
                  </a:lnTo>
                  <a:lnTo>
                    <a:pt x="563" y="826"/>
                  </a:lnTo>
                  <a:lnTo>
                    <a:pt x="563" y="827"/>
                  </a:lnTo>
                  <a:lnTo>
                    <a:pt x="563" y="827"/>
                  </a:lnTo>
                  <a:lnTo>
                    <a:pt x="552" y="828"/>
                  </a:lnTo>
                  <a:lnTo>
                    <a:pt x="540" y="828"/>
                  </a:lnTo>
                  <a:lnTo>
                    <a:pt x="540" y="828"/>
                  </a:lnTo>
                  <a:close/>
                  <a:moveTo>
                    <a:pt x="691" y="858"/>
                  </a:moveTo>
                  <a:lnTo>
                    <a:pt x="691" y="858"/>
                  </a:lnTo>
                  <a:lnTo>
                    <a:pt x="675" y="855"/>
                  </a:lnTo>
                  <a:lnTo>
                    <a:pt x="675" y="855"/>
                  </a:lnTo>
                  <a:lnTo>
                    <a:pt x="674" y="855"/>
                  </a:lnTo>
                  <a:lnTo>
                    <a:pt x="674" y="855"/>
                  </a:lnTo>
                  <a:lnTo>
                    <a:pt x="665" y="854"/>
                  </a:lnTo>
                  <a:lnTo>
                    <a:pt x="656" y="851"/>
                  </a:lnTo>
                  <a:lnTo>
                    <a:pt x="656" y="851"/>
                  </a:lnTo>
                  <a:lnTo>
                    <a:pt x="623" y="842"/>
                  </a:lnTo>
                  <a:lnTo>
                    <a:pt x="623" y="842"/>
                  </a:lnTo>
                  <a:lnTo>
                    <a:pt x="609" y="837"/>
                  </a:lnTo>
                  <a:lnTo>
                    <a:pt x="609" y="837"/>
                  </a:lnTo>
                  <a:lnTo>
                    <a:pt x="598" y="833"/>
                  </a:lnTo>
                  <a:lnTo>
                    <a:pt x="598" y="833"/>
                  </a:lnTo>
                  <a:lnTo>
                    <a:pt x="587" y="829"/>
                  </a:lnTo>
                  <a:lnTo>
                    <a:pt x="575" y="825"/>
                  </a:lnTo>
                  <a:lnTo>
                    <a:pt x="575" y="825"/>
                  </a:lnTo>
                  <a:lnTo>
                    <a:pt x="558" y="817"/>
                  </a:lnTo>
                  <a:lnTo>
                    <a:pt x="541" y="808"/>
                  </a:lnTo>
                  <a:lnTo>
                    <a:pt x="541" y="808"/>
                  </a:lnTo>
                  <a:lnTo>
                    <a:pt x="528" y="800"/>
                  </a:lnTo>
                  <a:lnTo>
                    <a:pt x="514" y="792"/>
                  </a:lnTo>
                  <a:lnTo>
                    <a:pt x="514" y="792"/>
                  </a:lnTo>
                  <a:lnTo>
                    <a:pt x="503" y="784"/>
                  </a:lnTo>
                  <a:lnTo>
                    <a:pt x="503" y="784"/>
                  </a:lnTo>
                  <a:lnTo>
                    <a:pt x="502" y="783"/>
                  </a:lnTo>
                  <a:lnTo>
                    <a:pt x="503" y="781"/>
                  </a:lnTo>
                  <a:lnTo>
                    <a:pt x="503" y="781"/>
                  </a:lnTo>
                  <a:lnTo>
                    <a:pt x="505" y="776"/>
                  </a:lnTo>
                  <a:lnTo>
                    <a:pt x="506" y="772"/>
                  </a:lnTo>
                  <a:lnTo>
                    <a:pt x="506" y="767"/>
                  </a:lnTo>
                  <a:lnTo>
                    <a:pt x="506" y="762"/>
                  </a:lnTo>
                  <a:lnTo>
                    <a:pt x="506" y="762"/>
                  </a:lnTo>
                  <a:lnTo>
                    <a:pt x="506" y="760"/>
                  </a:lnTo>
                  <a:lnTo>
                    <a:pt x="506" y="760"/>
                  </a:lnTo>
                  <a:lnTo>
                    <a:pt x="508" y="760"/>
                  </a:lnTo>
                  <a:lnTo>
                    <a:pt x="508" y="760"/>
                  </a:lnTo>
                  <a:lnTo>
                    <a:pt x="523" y="768"/>
                  </a:lnTo>
                  <a:lnTo>
                    <a:pt x="523" y="768"/>
                  </a:lnTo>
                  <a:lnTo>
                    <a:pt x="543" y="779"/>
                  </a:lnTo>
                  <a:lnTo>
                    <a:pt x="543" y="779"/>
                  </a:lnTo>
                  <a:lnTo>
                    <a:pt x="563" y="789"/>
                  </a:lnTo>
                  <a:lnTo>
                    <a:pt x="563" y="789"/>
                  </a:lnTo>
                  <a:lnTo>
                    <a:pt x="599" y="808"/>
                  </a:lnTo>
                  <a:lnTo>
                    <a:pt x="599" y="808"/>
                  </a:lnTo>
                  <a:lnTo>
                    <a:pt x="633" y="826"/>
                  </a:lnTo>
                  <a:lnTo>
                    <a:pt x="633" y="826"/>
                  </a:lnTo>
                  <a:lnTo>
                    <a:pt x="651" y="836"/>
                  </a:lnTo>
                  <a:lnTo>
                    <a:pt x="651" y="836"/>
                  </a:lnTo>
                  <a:lnTo>
                    <a:pt x="671" y="847"/>
                  </a:lnTo>
                  <a:lnTo>
                    <a:pt x="671" y="847"/>
                  </a:lnTo>
                  <a:lnTo>
                    <a:pt x="689" y="856"/>
                  </a:lnTo>
                  <a:lnTo>
                    <a:pt x="689" y="856"/>
                  </a:lnTo>
                  <a:lnTo>
                    <a:pt x="691" y="857"/>
                  </a:lnTo>
                  <a:lnTo>
                    <a:pt x="691" y="857"/>
                  </a:lnTo>
                  <a:lnTo>
                    <a:pt x="691" y="857"/>
                  </a:lnTo>
                  <a:lnTo>
                    <a:pt x="691" y="857"/>
                  </a:lnTo>
                  <a:lnTo>
                    <a:pt x="691" y="858"/>
                  </a:lnTo>
                  <a:lnTo>
                    <a:pt x="691" y="858"/>
                  </a:lnTo>
                  <a:close/>
                  <a:moveTo>
                    <a:pt x="723" y="718"/>
                  </a:moveTo>
                  <a:lnTo>
                    <a:pt x="723" y="718"/>
                  </a:lnTo>
                  <a:lnTo>
                    <a:pt x="723" y="739"/>
                  </a:lnTo>
                  <a:lnTo>
                    <a:pt x="723" y="739"/>
                  </a:lnTo>
                  <a:lnTo>
                    <a:pt x="722" y="749"/>
                  </a:lnTo>
                  <a:lnTo>
                    <a:pt x="722" y="749"/>
                  </a:lnTo>
                  <a:lnTo>
                    <a:pt x="721" y="759"/>
                  </a:lnTo>
                  <a:lnTo>
                    <a:pt x="720" y="770"/>
                  </a:lnTo>
                  <a:lnTo>
                    <a:pt x="720" y="770"/>
                  </a:lnTo>
                  <a:lnTo>
                    <a:pt x="718" y="783"/>
                  </a:lnTo>
                  <a:lnTo>
                    <a:pt x="716" y="797"/>
                  </a:lnTo>
                  <a:lnTo>
                    <a:pt x="716" y="797"/>
                  </a:lnTo>
                  <a:lnTo>
                    <a:pt x="714" y="817"/>
                  </a:lnTo>
                  <a:lnTo>
                    <a:pt x="714" y="817"/>
                  </a:lnTo>
                  <a:lnTo>
                    <a:pt x="711" y="829"/>
                  </a:lnTo>
                  <a:lnTo>
                    <a:pt x="711" y="829"/>
                  </a:lnTo>
                  <a:lnTo>
                    <a:pt x="708" y="841"/>
                  </a:lnTo>
                  <a:lnTo>
                    <a:pt x="708" y="841"/>
                  </a:lnTo>
                  <a:lnTo>
                    <a:pt x="706" y="850"/>
                  </a:lnTo>
                  <a:lnTo>
                    <a:pt x="704" y="854"/>
                  </a:lnTo>
                  <a:lnTo>
                    <a:pt x="702" y="858"/>
                  </a:lnTo>
                  <a:lnTo>
                    <a:pt x="702" y="858"/>
                  </a:lnTo>
                  <a:lnTo>
                    <a:pt x="696" y="855"/>
                  </a:lnTo>
                  <a:lnTo>
                    <a:pt x="696" y="855"/>
                  </a:lnTo>
                  <a:lnTo>
                    <a:pt x="670" y="841"/>
                  </a:lnTo>
                  <a:lnTo>
                    <a:pt x="670" y="841"/>
                  </a:lnTo>
                  <a:lnTo>
                    <a:pt x="654" y="832"/>
                  </a:lnTo>
                  <a:lnTo>
                    <a:pt x="654" y="832"/>
                  </a:lnTo>
                  <a:lnTo>
                    <a:pt x="623" y="816"/>
                  </a:lnTo>
                  <a:lnTo>
                    <a:pt x="623" y="816"/>
                  </a:lnTo>
                  <a:lnTo>
                    <a:pt x="598" y="803"/>
                  </a:lnTo>
                  <a:lnTo>
                    <a:pt x="598" y="803"/>
                  </a:lnTo>
                  <a:lnTo>
                    <a:pt x="575" y="791"/>
                  </a:lnTo>
                  <a:lnTo>
                    <a:pt x="575" y="791"/>
                  </a:lnTo>
                  <a:lnTo>
                    <a:pt x="557" y="782"/>
                  </a:lnTo>
                  <a:lnTo>
                    <a:pt x="557" y="782"/>
                  </a:lnTo>
                  <a:lnTo>
                    <a:pt x="534" y="770"/>
                  </a:lnTo>
                  <a:lnTo>
                    <a:pt x="534" y="770"/>
                  </a:lnTo>
                  <a:lnTo>
                    <a:pt x="518" y="761"/>
                  </a:lnTo>
                  <a:lnTo>
                    <a:pt x="518" y="761"/>
                  </a:lnTo>
                  <a:lnTo>
                    <a:pt x="506" y="754"/>
                  </a:lnTo>
                  <a:lnTo>
                    <a:pt x="506" y="754"/>
                  </a:lnTo>
                  <a:lnTo>
                    <a:pt x="503" y="751"/>
                  </a:lnTo>
                  <a:lnTo>
                    <a:pt x="503" y="751"/>
                  </a:lnTo>
                  <a:lnTo>
                    <a:pt x="499" y="744"/>
                  </a:lnTo>
                  <a:lnTo>
                    <a:pt x="499" y="744"/>
                  </a:lnTo>
                  <a:lnTo>
                    <a:pt x="499" y="743"/>
                  </a:lnTo>
                  <a:lnTo>
                    <a:pt x="499" y="743"/>
                  </a:lnTo>
                  <a:lnTo>
                    <a:pt x="505" y="746"/>
                  </a:lnTo>
                  <a:lnTo>
                    <a:pt x="505" y="746"/>
                  </a:lnTo>
                  <a:lnTo>
                    <a:pt x="527" y="757"/>
                  </a:lnTo>
                  <a:lnTo>
                    <a:pt x="527" y="757"/>
                  </a:lnTo>
                  <a:lnTo>
                    <a:pt x="552" y="770"/>
                  </a:lnTo>
                  <a:lnTo>
                    <a:pt x="552" y="770"/>
                  </a:lnTo>
                  <a:lnTo>
                    <a:pt x="572" y="780"/>
                  </a:lnTo>
                  <a:lnTo>
                    <a:pt x="572" y="780"/>
                  </a:lnTo>
                  <a:lnTo>
                    <a:pt x="589" y="790"/>
                  </a:lnTo>
                  <a:lnTo>
                    <a:pt x="589" y="790"/>
                  </a:lnTo>
                  <a:lnTo>
                    <a:pt x="611" y="801"/>
                  </a:lnTo>
                  <a:lnTo>
                    <a:pt x="611" y="801"/>
                  </a:lnTo>
                  <a:lnTo>
                    <a:pt x="626" y="809"/>
                  </a:lnTo>
                  <a:lnTo>
                    <a:pt x="626" y="809"/>
                  </a:lnTo>
                  <a:lnTo>
                    <a:pt x="649" y="823"/>
                  </a:lnTo>
                  <a:lnTo>
                    <a:pt x="649" y="823"/>
                  </a:lnTo>
                  <a:lnTo>
                    <a:pt x="659" y="828"/>
                  </a:lnTo>
                  <a:lnTo>
                    <a:pt x="659" y="828"/>
                  </a:lnTo>
                  <a:lnTo>
                    <a:pt x="674" y="836"/>
                  </a:lnTo>
                  <a:lnTo>
                    <a:pt x="674" y="836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93" y="846"/>
                  </a:lnTo>
                  <a:lnTo>
                    <a:pt x="693" y="846"/>
                  </a:lnTo>
                  <a:lnTo>
                    <a:pt x="694" y="846"/>
                  </a:lnTo>
                  <a:lnTo>
                    <a:pt x="695" y="846"/>
                  </a:lnTo>
                  <a:lnTo>
                    <a:pt x="695" y="846"/>
                  </a:lnTo>
                  <a:lnTo>
                    <a:pt x="698" y="841"/>
                  </a:lnTo>
                  <a:lnTo>
                    <a:pt x="699" y="836"/>
                  </a:lnTo>
                  <a:lnTo>
                    <a:pt x="699" y="836"/>
                  </a:lnTo>
                  <a:lnTo>
                    <a:pt x="700" y="829"/>
                  </a:lnTo>
                  <a:lnTo>
                    <a:pt x="702" y="821"/>
                  </a:lnTo>
                  <a:lnTo>
                    <a:pt x="702" y="821"/>
                  </a:lnTo>
                  <a:lnTo>
                    <a:pt x="703" y="813"/>
                  </a:lnTo>
                  <a:lnTo>
                    <a:pt x="703" y="813"/>
                  </a:lnTo>
                  <a:lnTo>
                    <a:pt x="706" y="799"/>
                  </a:lnTo>
                  <a:lnTo>
                    <a:pt x="706" y="799"/>
                  </a:lnTo>
                  <a:lnTo>
                    <a:pt x="706" y="797"/>
                  </a:lnTo>
                  <a:lnTo>
                    <a:pt x="706" y="797"/>
                  </a:lnTo>
                  <a:lnTo>
                    <a:pt x="707" y="786"/>
                  </a:lnTo>
                  <a:lnTo>
                    <a:pt x="708" y="776"/>
                  </a:lnTo>
                  <a:lnTo>
                    <a:pt x="708" y="776"/>
                  </a:lnTo>
                  <a:lnTo>
                    <a:pt x="709" y="769"/>
                  </a:lnTo>
                  <a:lnTo>
                    <a:pt x="710" y="761"/>
                  </a:lnTo>
                  <a:lnTo>
                    <a:pt x="710" y="761"/>
                  </a:lnTo>
                  <a:lnTo>
                    <a:pt x="712" y="746"/>
                  </a:lnTo>
                  <a:lnTo>
                    <a:pt x="712" y="746"/>
                  </a:lnTo>
                  <a:lnTo>
                    <a:pt x="712" y="744"/>
                  </a:lnTo>
                  <a:lnTo>
                    <a:pt x="712" y="744"/>
                  </a:lnTo>
                  <a:lnTo>
                    <a:pt x="713" y="730"/>
                  </a:lnTo>
                  <a:lnTo>
                    <a:pt x="713" y="730"/>
                  </a:lnTo>
                  <a:lnTo>
                    <a:pt x="714" y="721"/>
                  </a:lnTo>
                  <a:lnTo>
                    <a:pt x="714" y="721"/>
                  </a:lnTo>
                  <a:lnTo>
                    <a:pt x="714" y="700"/>
                  </a:lnTo>
                  <a:lnTo>
                    <a:pt x="714" y="700"/>
                  </a:lnTo>
                  <a:lnTo>
                    <a:pt x="715" y="699"/>
                  </a:lnTo>
                  <a:lnTo>
                    <a:pt x="716" y="698"/>
                  </a:lnTo>
                  <a:lnTo>
                    <a:pt x="716" y="698"/>
                  </a:lnTo>
                  <a:lnTo>
                    <a:pt x="721" y="697"/>
                  </a:lnTo>
                  <a:lnTo>
                    <a:pt x="721" y="697"/>
                  </a:lnTo>
                  <a:lnTo>
                    <a:pt x="723" y="698"/>
                  </a:lnTo>
                  <a:lnTo>
                    <a:pt x="723" y="699"/>
                  </a:lnTo>
                  <a:lnTo>
                    <a:pt x="723" y="699"/>
                  </a:lnTo>
                  <a:lnTo>
                    <a:pt x="723" y="707"/>
                  </a:lnTo>
                  <a:lnTo>
                    <a:pt x="723" y="707"/>
                  </a:lnTo>
                  <a:lnTo>
                    <a:pt x="723" y="718"/>
                  </a:lnTo>
                  <a:lnTo>
                    <a:pt x="723" y="718"/>
                  </a:lnTo>
                  <a:close/>
                  <a:moveTo>
                    <a:pt x="745" y="593"/>
                  </a:moveTo>
                  <a:lnTo>
                    <a:pt x="745" y="593"/>
                  </a:lnTo>
                  <a:lnTo>
                    <a:pt x="754" y="597"/>
                  </a:lnTo>
                  <a:lnTo>
                    <a:pt x="762" y="603"/>
                  </a:lnTo>
                  <a:lnTo>
                    <a:pt x="762" y="603"/>
                  </a:lnTo>
                  <a:lnTo>
                    <a:pt x="767" y="608"/>
                  </a:lnTo>
                  <a:lnTo>
                    <a:pt x="772" y="613"/>
                  </a:lnTo>
                  <a:lnTo>
                    <a:pt x="772" y="613"/>
                  </a:lnTo>
                  <a:lnTo>
                    <a:pt x="775" y="618"/>
                  </a:lnTo>
                  <a:lnTo>
                    <a:pt x="778" y="623"/>
                  </a:lnTo>
                  <a:lnTo>
                    <a:pt x="780" y="628"/>
                  </a:lnTo>
                  <a:lnTo>
                    <a:pt x="781" y="634"/>
                  </a:lnTo>
                  <a:lnTo>
                    <a:pt x="781" y="634"/>
                  </a:lnTo>
                  <a:lnTo>
                    <a:pt x="783" y="646"/>
                  </a:lnTo>
                  <a:lnTo>
                    <a:pt x="783" y="653"/>
                  </a:lnTo>
                  <a:lnTo>
                    <a:pt x="782" y="659"/>
                  </a:lnTo>
                  <a:lnTo>
                    <a:pt x="782" y="659"/>
                  </a:lnTo>
                  <a:lnTo>
                    <a:pt x="780" y="665"/>
                  </a:lnTo>
                  <a:lnTo>
                    <a:pt x="779" y="672"/>
                  </a:lnTo>
                  <a:lnTo>
                    <a:pt x="779" y="672"/>
                  </a:lnTo>
                  <a:lnTo>
                    <a:pt x="775" y="681"/>
                  </a:lnTo>
                  <a:lnTo>
                    <a:pt x="770" y="690"/>
                  </a:lnTo>
                  <a:lnTo>
                    <a:pt x="770" y="690"/>
                  </a:lnTo>
                  <a:lnTo>
                    <a:pt x="767" y="695"/>
                  </a:lnTo>
                  <a:lnTo>
                    <a:pt x="763" y="700"/>
                  </a:lnTo>
                  <a:lnTo>
                    <a:pt x="763" y="700"/>
                  </a:lnTo>
                  <a:lnTo>
                    <a:pt x="757" y="706"/>
                  </a:lnTo>
                  <a:lnTo>
                    <a:pt x="751" y="710"/>
                  </a:lnTo>
                  <a:lnTo>
                    <a:pt x="744" y="714"/>
                  </a:lnTo>
                  <a:lnTo>
                    <a:pt x="737" y="717"/>
                  </a:lnTo>
                  <a:lnTo>
                    <a:pt x="737" y="717"/>
                  </a:lnTo>
                  <a:lnTo>
                    <a:pt x="732" y="720"/>
                  </a:lnTo>
                  <a:lnTo>
                    <a:pt x="732" y="720"/>
                  </a:lnTo>
                  <a:lnTo>
                    <a:pt x="729" y="720"/>
                  </a:lnTo>
                  <a:lnTo>
                    <a:pt x="729" y="720"/>
                  </a:lnTo>
                  <a:lnTo>
                    <a:pt x="728" y="718"/>
                  </a:lnTo>
                  <a:lnTo>
                    <a:pt x="728" y="718"/>
                  </a:lnTo>
                  <a:lnTo>
                    <a:pt x="728" y="706"/>
                  </a:lnTo>
                  <a:lnTo>
                    <a:pt x="728" y="706"/>
                  </a:lnTo>
                  <a:lnTo>
                    <a:pt x="728" y="700"/>
                  </a:lnTo>
                  <a:lnTo>
                    <a:pt x="728" y="700"/>
                  </a:lnTo>
                  <a:lnTo>
                    <a:pt x="728" y="697"/>
                  </a:lnTo>
                  <a:lnTo>
                    <a:pt x="730" y="695"/>
                  </a:lnTo>
                  <a:lnTo>
                    <a:pt x="730" y="695"/>
                  </a:lnTo>
                  <a:lnTo>
                    <a:pt x="738" y="691"/>
                  </a:lnTo>
                  <a:lnTo>
                    <a:pt x="745" y="687"/>
                  </a:lnTo>
                  <a:lnTo>
                    <a:pt x="745" y="687"/>
                  </a:lnTo>
                  <a:lnTo>
                    <a:pt x="752" y="681"/>
                  </a:lnTo>
                  <a:lnTo>
                    <a:pt x="759" y="675"/>
                  </a:lnTo>
                  <a:lnTo>
                    <a:pt x="759" y="675"/>
                  </a:lnTo>
                  <a:lnTo>
                    <a:pt x="764" y="670"/>
                  </a:lnTo>
                  <a:lnTo>
                    <a:pt x="767" y="665"/>
                  </a:lnTo>
                  <a:lnTo>
                    <a:pt x="770" y="659"/>
                  </a:lnTo>
                  <a:lnTo>
                    <a:pt x="771" y="653"/>
                  </a:lnTo>
                  <a:lnTo>
                    <a:pt x="771" y="653"/>
                  </a:lnTo>
                  <a:lnTo>
                    <a:pt x="772" y="648"/>
                  </a:lnTo>
                  <a:lnTo>
                    <a:pt x="772" y="643"/>
                  </a:lnTo>
                  <a:lnTo>
                    <a:pt x="772" y="643"/>
                  </a:lnTo>
                  <a:lnTo>
                    <a:pt x="772" y="637"/>
                  </a:lnTo>
                  <a:lnTo>
                    <a:pt x="770" y="631"/>
                  </a:lnTo>
                  <a:lnTo>
                    <a:pt x="768" y="625"/>
                  </a:lnTo>
                  <a:lnTo>
                    <a:pt x="764" y="620"/>
                  </a:lnTo>
                  <a:lnTo>
                    <a:pt x="764" y="620"/>
                  </a:lnTo>
                  <a:lnTo>
                    <a:pt x="755" y="611"/>
                  </a:lnTo>
                  <a:lnTo>
                    <a:pt x="746" y="603"/>
                  </a:lnTo>
                  <a:lnTo>
                    <a:pt x="746" y="603"/>
                  </a:lnTo>
                  <a:lnTo>
                    <a:pt x="743" y="598"/>
                  </a:lnTo>
                  <a:lnTo>
                    <a:pt x="739" y="593"/>
                  </a:lnTo>
                  <a:lnTo>
                    <a:pt x="739" y="593"/>
                  </a:lnTo>
                  <a:lnTo>
                    <a:pt x="741" y="592"/>
                  </a:lnTo>
                  <a:lnTo>
                    <a:pt x="743" y="592"/>
                  </a:lnTo>
                  <a:lnTo>
                    <a:pt x="745" y="593"/>
                  </a:lnTo>
                  <a:lnTo>
                    <a:pt x="745" y="593"/>
                  </a:lnTo>
                  <a:close/>
                  <a:moveTo>
                    <a:pt x="721" y="607"/>
                  </a:moveTo>
                  <a:lnTo>
                    <a:pt x="721" y="607"/>
                  </a:lnTo>
                  <a:lnTo>
                    <a:pt x="721" y="602"/>
                  </a:lnTo>
                  <a:lnTo>
                    <a:pt x="721" y="598"/>
                  </a:lnTo>
                  <a:lnTo>
                    <a:pt x="721" y="598"/>
                  </a:lnTo>
                  <a:lnTo>
                    <a:pt x="720" y="590"/>
                  </a:lnTo>
                  <a:lnTo>
                    <a:pt x="720" y="590"/>
                  </a:lnTo>
                  <a:lnTo>
                    <a:pt x="720" y="588"/>
                  </a:lnTo>
                  <a:lnTo>
                    <a:pt x="720" y="585"/>
                  </a:lnTo>
                  <a:lnTo>
                    <a:pt x="723" y="580"/>
                  </a:lnTo>
                  <a:lnTo>
                    <a:pt x="723" y="580"/>
                  </a:lnTo>
                  <a:lnTo>
                    <a:pt x="725" y="579"/>
                  </a:lnTo>
                  <a:lnTo>
                    <a:pt x="727" y="578"/>
                  </a:lnTo>
                  <a:lnTo>
                    <a:pt x="729" y="579"/>
                  </a:lnTo>
                  <a:lnTo>
                    <a:pt x="731" y="581"/>
                  </a:lnTo>
                  <a:lnTo>
                    <a:pt x="731" y="581"/>
                  </a:lnTo>
                  <a:lnTo>
                    <a:pt x="732" y="586"/>
                  </a:lnTo>
                  <a:lnTo>
                    <a:pt x="734" y="590"/>
                  </a:lnTo>
                  <a:lnTo>
                    <a:pt x="734" y="590"/>
                  </a:lnTo>
                  <a:lnTo>
                    <a:pt x="735" y="593"/>
                  </a:lnTo>
                  <a:lnTo>
                    <a:pt x="735" y="593"/>
                  </a:lnTo>
                  <a:lnTo>
                    <a:pt x="740" y="603"/>
                  </a:lnTo>
                  <a:lnTo>
                    <a:pt x="744" y="607"/>
                  </a:lnTo>
                  <a:lnTo>
                    <a:pt x="748" y="611"/>
                  </a:lnTo>
                  <a:lnTo>
                    <a:pt x="748" y="611"/>
                  </a:lnTo>
                  <a:lnTo>
                    <a:pt x="753" y="615"/>
                  </a:lnTo>
                  <a:lnTo>
                    <a:pt x="757" y="620"/>
                  </a:lnTo>
                  <a:lnTo>
                    <a:pt x="757" y="620"/>
                  </a:lnTo>
                  <a:lnTo>
                    <a:pt x="762" y="626"/>
                  </a:lnTo>
                  <a:lnTo>
                    <a:pt x="765" y="632"/>
                  </a:lnTo>
                  <a:lnTo>
                    <a:pt x="765" y="632"/>
                  </a:lnTo>
                  <a:lnTo>
                    <a:pt x="767" y="639"/>
                  </a:lnTo>
                  <a:lnTo>
                    <a:pt x="767" y="643"/>
                  </a:lnTo>
                  <a:lnTo>
                    <a:pt x="767" y="647"/>
                  </a:lnTo>
                  <a:lnTo>
                    <a:pt x="767" y="647"/>
                  </a:lnTo>
                  <a:lnTo>
                    <a:pt x="766" y="649"/>
                  </a:lnTo>
                  <a:lnTo>
                    <a:pt x="766" y="649"/>
                  </a:lnTo>
                  <a:lnTo>
                    <a:pt x="766" y="655"/>
                  </a:lnTo>
                  <a:lnTo>
                    <a:pt x="764" y="660"/>
                  </a:lnTo>
                  <a:lnTo>
                    <a:pt x="761" y="664"/>
                  </a:lnTo>
                  <a:lnTo>
                    <a:pt x="758" y="669"/>
                  </a:lnTo>
                  <a:lnTo>
                    <a:pt x="758" y="669"/>
                  </a:lnTo>
                  <a:lnTo>
                    <a:pt x="754" y="673"/>
                  </a:lnTo>
                  <a:lnTo>
                    <a:pt x="749" y="678"/>
                  </a:lnTo>
                  <a:lnTo>
                    <a:pt x="739" y="685"/>
                  </a:lnTo>
                  <a:lnTo>
                    <a:pt x="739" y="685"/>
                  </a:lnTo>
                  <a:lnTo>
                    <a:pt x="734" y="688"/>
                  </a:lnTo>
                  <a:lnTo>
                    <a:pt x="728" y="691"/>
                  </a:lnTo>
                  <a:lnTo>
                    <a:pt x="728" y="691"/>
                  </a:lnTo>
                  <a:lnTo>
                    <a:pt x="721" y="693"/>
                  </a:lnTo>
                  <a:lnTo>
                    <a:pt x="718" y="694"/>
                  </a:lnTo>
                  <a:lnTo>
                    <a:pt x="714" y="693"/>
                  </a:lnTo>
                  <a:lnTo>
                    <a:pt x="714" y="693"/>
                  </a:lnTo>
                  <a:lnTo>
                    <a:pt x="709" y="693"/>
                  </a:lnTo>
                  <a:lnTo>
                    <a:pt x="705" y="693"/>
                  </a:lnTo>
                  <a:lnTo>
                    <a:pt x="700" y="692"/>
                  </a:lnTo>
                  <a:lnTo>
                    <a:pt x="696" y="689"/>
                  </a:lnTo>
                  <a:lnTo>
                    <a:pt x="696" y="689"/>
                  </a:lnTo>
                  <a:lnTo>
                    <a:pt x="691" y="687"/>
                  </a:lnTo>
                  <a:lnTo>
                    <a:pt x="687" y="683"/>
                  </a:lnTo>
                  <a:lnTo>
                    <a:pt x="687" y="683"/>
                  </a:lnTo>
                  <a:lnTo>
                    <a:pt x="681" y="679"/>
                  </a:lnTo>
                  <a:lnTo>
                    <a:pt x="677" y="673"/>
                  </a:lnTo>
                  <a:lnTo>
                    <a:pt x="677" y="673"/>
                  </a:lnTo>
                  <a:lnTo>
                    <a:pt x="675" y="670"/>
                  </a:lnTo>
                  <a:lnTo>
                    <a:pt x="674" y="666"/>
                  </a:lnTo>
                  <a:lnTo>
                    <a:pt x="674" y="666"/>
                  </a:lnTo>
                  <a:lnTo>
                    <a:pt x="674" y="660"/>
                  </a:lnTo>
                  <a:lnTo>
                    <a:pt x="674" y="657"/>
                  </a:lnTo>
                  <a:lnTo>
                    <a:pt x="676" y="654"/>
                  </a:lnTo>
                  <a:lnTo>
                    <a:pt x="676" y="654"/>
                  </a:lnTo>
                  <a:lnTo>
                    <a:pt x="677" y="651"/>
                  </a:lnTo>
                  <a:lnTo>
                    <a:pt x="680" y="648"/>
                  </a:lnTo>
                  <a:lnTo>
                    <a:pt x="680" y="648"/>
                  </a:lnTo>
                  <a:lnTo>
                    <a:pt x="697" y="630"/>
                  </a:lnTo>
                  <a:lnTo>
                    <a:pt x="697" y="630"/>
                  </a:lnTo>
                  <a:lnTo>
                    <a:pt x="704" y="625"/>
                  </a:lnTo>
                  <a:lnTo>
                    <a:pt x="711" y="619"/>
                  </a:lnTo>
                  <a:lnTo>
                    <a:pt x="711" y="619"/>
                  </a:lnTo>
                  <a:lnTo>
                    <a:pt x="717" y="614"/>
                  </a:lnTo>
                  <a:lnTo>
                    <a:pt x="719" y="610"/>
                  </a:lnTo>
                  <a:lnTo>
                    <a:pt x="721" y="607"/>
                  </a:lnTo>
                  <a:lnTo>
                    <a:pt x="721" y="607"/>
                  </a:lnTo>
                  <a:close/>
                  <a:moveTo>
                    <a:pt x="712" y="586"/>
                  </a:moveTo>
                  <a:lnTo>
                    <a:pt x="712" y="586"/>
                  </a:lnTo>
                  <a:lnTo>
                    <a:pt x="714" y="597"/>
                  </a:lnTo>
                  <a:lnTo>
                    <a:pt x="714" y="597"/>
                  </a:lnTo>
                  <a:lnTo>
                    <a:pt x="715" y="603"/>
                  </a:lnTo>
                  <a:lnTo>
                    <a:pt x="715" y="603"/>
                  </a:lnTo>
                  <a:lnTo>
                    <a:pt x="715" y="607"/>
                  </a:lnTo>
                  <a:lnTo>
                    <a:pt x="714" y="610"/>
                  </a:lnTo>
                  <a:lnTo>
                    <a:pt x="712" y="612"/>
                  </a:lnTo>
                  <a:lnTo>
                    <a:pt x="710" y="614"/>
                  </a:lnTo>
                  <a:lnTo>
                    <a:pt x="710" y="614"/>
                  </a:lnTo>
                  <a:lnTo>
                    <a:pt x="708" y="600"/>
                  </a:lnTo>
                  <a:lnTo>
                    <a:pt x="708" y="600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4" y="577"/>
                  </a:lnTo>
                  <a:lnTo>
                    <a:pt x="704" y="577"/>
                  </a:lnTo>
                  <a:lnTo>
                    <a:pt x="704" y="575"/>
                  </a:lnTo>
                  <a:lnTo>
                    <a:pt x="705" y="573"/>
                  </a:lnTo>
                  <a:lnTo>
                    <a:pt x="707" y="572"/>
                  </a:lnTo>
                  <a:lnTo>
                    <a:pt x="709" y="571"/>
                  </a:lnTo>
                  <a:lnTo>
                    <a:pt x="709" y="571"/>
                  </a:lnTo>
                  <a:lnTo>
                    <a:pt x="712" y="586"/>
                  </a:lnTo>
                  <a:lnTo>
                    <a:pt x="712" y="586"/>
                  </a:lnTo>
                  <a:close/>
                  <a:moveTo>
                    <a:pt x="755" y="464"/>
                  </a:moveTo>
                  <a:lnTo>
                    <a:pt x="755" y="464"/>
                  </a:lnTo>
                  <a:lnTo>
                    <a:pt x="750" y="475"/>
                  </a:lnTo>
                  <a:lnTo>
                    <a:pt x="750" y="475"/>
                  </a:lnTo>
                  <a:lnTo>
                    <a:pt x="734" y="507"/>
                  </a:lnTo>
                  <a:lnTo>
                    <a:pt x="734" y="507"/>
                  </a:lnTo>
                  <a:lnTo>
                    <a:pt x="727" y="521"/>
                  </a:lnTo>
                  <a:lnTo>
                    <a:pt x="727" y="521"/>
                  </a:lnTo>
                  <a:lnTo>
                    <a:pt x="721" y="534"/>
                  </a:lnTo>
                  <a:lnTo>
                    <a:pt x="721" y="534"/>
                  </a:lnTo>
                  <a:lnTo>
                    <a:pt x="718" y="541"/>
                  </a:lnTo>
                  <a:lnTo>
                    <a:pt x="718" y="541"/>
                  </a:lnTo>
                  <a:lnTo>
                    <a:pt x="706" y="563"/>
                  </a:lnTo>
                  <a:lnTo>
                    <a:pt x="706" y="563"/>
                  </a:lnTo>
                  <a:lnTo>
                    <a:pt x="703" y="569"/>
                  </a:lnTo>
                  <a:lnTo>
                    <a:pt x="703" y="569"/>
                  </a:lnTo>
                  <a:lnTo>
                    <a:pt x="700" y="568"/>
                  </a:lnTo>
                  <a:lnTo>
                    <a:pt x="701" y="566"/>
                  </a:lnTo>
                  <a:lnTo>
                    <a:pt x="701" y="566"/>
                  </a:lnTo>
                  <a:lnTo>
                    <a:pt x="710" y="547"/>
                  </a:lnTo>
                  <a:lnTo>
                    <a:pt x="710" y="547"/>
                  </a:lnTo>
                  <a:lnTo>
                    <a:pt x="719" y="528"/>
                  </a:lnTo>
                  <a:lnTo>
                    <a:pt x="719" y="528"/>
                  </a:lnTo>
                  <a:lnTo>
                    <a:pt x="736" y="493"/>
                  </a:lnTo>
                  <a:lnTo>
                    <a:pt x="736" y="493"/>
                  </a:lnTo>
                  <a:lnTo>
                    <a:pt x="748" y="471"/>
                  </a:lnTo>
                  <a:lnTo>
                    <a:pt x="748" y="471"/>
                  </a:lnTo>
                  <a:lnTo>
                    <a:pt x="754" y="458"/>
                  </a:lnTo>
                  <a:lnTo>
                    <a:pt x="754" y="458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69" y="430"/>
                  </a:lnTo>
                  <a:lnTo>
                    <a:pt x="769" y="430"/>
                  </a:lnTo>
                  <a:lnTo>
                    <a:pt x="771" y="428"/>
                  </a:lnTo>
                  <a:lnTo>
                    <a:pt x="771" y="428"/>
                  </a:lnTo>
                  <a:lnTo>
                    <a:pt x="771" y="430"/>
                  </a:lnTo>
                  <a:lnTo>
                    <a:pt x="771" y="430"/>
                  </a:lnTo>
                  <a:lnTo>
                    <a:pt x="768" y="438"/>
                  </a:lnTo>
                  <a:lnTo>
                    <a:pt x="764" y="445"/>
                  </a:lnTo>
                  <a:lnTo>
                    <a:pt x="764" y="445"/>
                  </a:lnTo>
                  <a:lnTo>
                    <a:pt x="760" y="454"/>
                  </a:lnTo>
                  <a:lnTo>
                    <a:pt x="755" y="464"/>
                  </a:lnTo>
                  <a:lnTo>
                    <a:pt x="755" y="464"/>
                  </a:lnTo>
                  <a:close/>
                  <a:moveTo>
                    <a:pt x="799" y="447"/>
                  </a:moveTo>
                  <a:lnTo>
                    <a:pt x="799" y="447"/>
                  </a:lnTo>
                  <a:lnTo>
                    <a:pt x="798" y="447"/>
                  </a:lnTo>
                  <a:lnTo>
                    <a:pt x="798" y="447"/>
                  </a:lnTo>
                  <a:lnTo>
                    <a:pt x="798" y="461"/>
                  </a:lnTo>
                  <a:lnTo>
                    <a:pt x="798" y="461"/>
                  </a:lnTo>
                  <a:lnTo>
                    <a:pt x="798" y="469"/>
                  </a:lnTo>
                  <a:lnTo>
                    <a:pt x="795" y="476"/>
                  </a:lnTo>
                  <a:lnTo>
                    <a:pt x="795" y="476"/>
                  </a:lnTo>
                  <a:lnTo>
                    <a:pt x="795" y="480"/>
                  </a:lnTo>
                  <a:lnTo>
                    <a:pt x="795" y="480"/>
                  </a:lnTo>
                  <a:lnTo>
                    <a:pt x="794" y="482"/>
                  </a:lnTo>
                  <a:lnTo>
                    <a:pt x="794" y="483"/>
                  </a:lnTo>
                  <a:lnTo>
                    <a:pt x="793" y="483"/>
                  </a:lnTo>
                  <a:lnTo>
                    <a:pt x="791" y="482"/>
                  </a:lnTo>
                  <a:lnTo>
                    <a:pt x="791" y="482"/>
                  </a:lnTo>
                  <a:lnTo>
                    <a:pt x="784" y="479"/>
                  </a:lnTo>
                  <a:lnTo>
                    <a:pt x="784" y="479"/>
                  </a:lnTo>
                  <a:lnTo>
                    <a:pt x="765" y="470"/>
                  </a:lnTo>
                  <a:lnTo>
                    <a:pt x="765" y="470"/>
                  </a:lnTo>
                  <a:lnTo>
                    <a:pt x="763" y="469"/>
                  </a:lnTo>
                  <a:lnTo>
                    <a:pt x="763" y="468"/>
                  </a:lnTo>
                  <a:lnTo>
                    <a:pt x="763" y="466"/>
                  </a:lnTo>
                  <a:lnTo>
                    <a:pt x="764" y="464"/>
                  </a:lnTo>
                  <a:lnTo>
                    <a:pt x="764" y="464"/>
                  </a:lnTo>
                  <a:lnTo>
                    <a:pt x="769" y="451"/>
                  </a:lnTo>
                  <a:lnTo>
                    <a:pt x="769" y="451"/>
                  </a:lnTo>
                  <a:lnTo>
                    <a:pt x="775" y="433"/>
                  </a:lnTo>
                  <a:lnTo>
                    <a:pt x="775" y="433"/>
                  </a:lnTo>
                  <a:lnTo>
                    <a:pt x="777" y="423"/>
                  </a:lnTo>
                  <a:lnTo>
                    <a:pt x="777" y="423"/>
                  </a:lnTo>
                  <a:lnTo>
                    <a:pt x="780" y="408"/>
                  </a:lnTo>
                  <a:lnTo>
                    <a:pt x="780" y="408"/>
                  </a:lnTo>
                  <a:lnTo>
                    <a:pt x="781" y="407"/>
                  </a:lnTo>
                  <a:lnTo>
                    <a:pt x="781" y="407"/>
                  </a:lnTo>
                  <a:lnTo>
                    <a:pt x="785" y="407"/>
                  </a:lnTo>
                  <a:lnTo>
                    <a:pt x="785" y="407"/>
                  </a:lnTo>
                  <a:lnTo>
                    <a:pt x="788" y="409"/>
                  </a:lnTo>
                  <a:lnTo>
                    <a:pt x="790" y="411"/>
                  </a:lnTo>
                  <a:lnTo>
                    <a:pt x="792" y="416"/>
                  </a:lnTo>
                  <a:lnTo>
                    <a:pt x="792" y="416"/>
                  </a:lnTo>
                  <a:lnTo>
                    <a:pt x="795" y="425"/>
                  </a:lnTo>
                  <a:lnTo>
                    <a:pt x="797" y="433"/>
                  </a:lnTo>
                  <a:lnTo>
                    <a:pt x="797" y="433"/>
                  </a:lnTo>
                  <a:lnTo>
                    <a:pt x="798" y="440"/>
                  </a:lnTo>
                  <a:lnTo>
                    <a:pt x="799" y="447"/>
                  </a:lnTo>
                  <a:lnTo>
                    <a:pt x="799" y="447"/>
                  </a:lnTo>
                  <a:close/>
                  <a:moveTo>
                    <a:pt x="816" y="380"/>
                  </a:moveTo>
                  <a:lnTo>
                    <a:pt x="816" y="380"/>
                  </a:lnTo>
                  <a:lnTo>
                    <a:pt x="841" y="370"/>
                  </a:lnTo>
                  <a:lnTo>
                    <a:pt x="841" y="370"/>
                  </a:lnTo>
                  <a:lnTo>
                    <a:pt x="855" y="363"/>
                  </a:lnTo>
                  <a:lnTo>
                    <a:pt x="855" y="363"/>
                  </a:lnTo>
                  <a:lnTo>
                    <a:pt x="864" y="360"/>
                  </a:lnTo>
                  <a:lnTo>
                    <a:pt x="864" y="360"/>
                  </a:lnTo>
                  <a:lnTo>
                    <a:pt x="866" y="361"/>
                  </a:lnTo>
                  <a:lnTo>
                    <a:pt x="867" y="362"/>
                  </a:lnTo>
                  <a:lnTo>
                    <a:pt x="867" y="362"/>
                  </a:lnTo>
                  <a:lnTo>
                    <a:pt x="869" y="371"/>
                  </a:lnTo>
                  <a:lnTo>
                    <a:pt x="871" y="381"/>
                  </a:lnTo>
                  <a:lnTo>
                    <a:pt x="871" y="381"/>
                  </a:lnTo>
                  <a:lnTo>
                    <a:pt x="871" y="386"/>
                  </a:lnTo>
                  <a:lnTo>
                    <a:pt x="871" y="392"/>
                  </a:lnTo>
                  <a:lnTo>
                    <a:pt x="871" y="392"/>
                  </a:lnTo>
                  <a:lnTo>
                    <a:pt x="870" y="400"/>
                  </a:lnTo>
                  <a:lnTo>
                    <a:pt x="869" y="408"/>
                  </a:lnTo>
                  <a:lnTo>
                    <a:pt x="869" y="408"/>
                  </a:lnTo>
                  <a:lnTo>
                    <a:pt x="865" y="419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48" y="448"/>
                  </a:lnTo>
                  <a:lnTo>
                    <a:pt x="848" y="448"/>
                  </a:lnTo>
                  <a:lnTo>
                    <a:pt x="845" y="451"/>
                  </a:lnTo>
                  <a:lnTo>
                    <a:pt x="844" y="452"/>
                  </a:lnTo>
                  <a:lnTo>
                    <a:pt x="842" y="452"/>
                  </a:lnTo>
                  <a:lnTo>
                    <a:pt x="838" y="450"/>
                  </a:lnTo>
                  <a:lnTo>
                    <a:pt x="838" y="450"/>
                  </a:lnTo>
                  <a:lnTo>
                    <a:pt x="823" y="441"/>
                  </a:lnTo>
                  <a:lnTo>
                    <a:pt x="823" y="441"/>
                  </a:lnTo>
                  <a:lnTo>
                    <a:pt x="821" y="438"/>
                  </a:lnTo>
                  <a:lnTo>
                    <a:pt x="818" y="436"/>
                  </a:lnTo>
                  <a:lnTo>
                    <a:pt x="818" y="436"/>
                  </a:lnTo>
                  <a:lnTo>
                    <a:pt x="809" y="425"/>
                  </a:lnTo>
                  <a:lnTo>
                    <a:pt x="801" y="413"/>
                  </a:lnTo>
                  <a:lnTo>
                    <a:pt x="801" y="413"/>
                  </a:lnTo>
                  <a:lnTo>
                    <a:pt x="796" y="405"/>
                  </a:lnTo>
                  <a:lnTo>
                    <a:pt x="796" y="405"/>
                  </a:lnTo>
                  <a:lnTo>
                    <a:pt x="802" y="395"/>
                  </a:lnTo>
                  <a:lnTo>
                    <a:pt x="809" y="385"/>
                  </a:lnTo>
                  <a:lnTo>
                    <a:pt x="809" y="385"/>
                  </a:lnTo>
                  <a:lnTo>
                    <a:pt x="812" y="382"/>
                  </a:lnTo>
                  <a:lnTo>
                    <a:pt x="816" y="380"/>
                  </a:lnTo>
                  <a:lnTo>
                    <a:pt x="816" y="380"/>
                  </a:lnTo>
                  <a:close/>
                  <a:moveTo>
                    <a:pt x="807" y="371"/>
                  </a:moveTo>
                  <a:lnTo>
                    <a:pt x="807" y="371"/>
                  </a:lnTo>
                  <a:lnTo>
                    <a:pt x="804" y="371"/>
                  </a:lnTo>
                  <a:lnTo>
                    <a:pt x="804" y="371"/>
                  </a:lnTo>
                  <a:lnTo>
                    <a:pt x="803" y="369"/>
                  </a:lnTo>
                  <a:lnTo>
                    <a:pt x="803" y="369"/>
                  </a:lnTo>
                  <a:lnTo>
                    <a:pt x="806" y="362"/>
                  </a:lnTo>
                  <a:lnTo>
                    <a:pt x="806" y="362"/>
                  </a:lnTo>
                  <a:lnTo>
                    <a:pt x="808" y="362"/>
                  </a:lnTo>
                  <a:lnTo>
                    <a:pt x="808" y="362"/>
                  </a:lnTo>
                  <a:lnTo>
                    <a:pt x="812" y="364"/>
                  </a:lnTo>
                  <a:lnTo>
                    <a:pt x="812" y="364"/>
                  </a:lnTo>
                  <a:lnTo>
                    <a:pt x="807" y="371"/>
                  </a:lnTo>
                  <a:lnTo>
                    <a:pt x="807" y="371"/>
                  </a:lnTo>
                  <a:close/>
                  <a:moveTo>
                    <a:pt x="869" y="309"/>
                  </a:moveTo>
                  <a:lnTo>
                    <a:pt x="869" y="309"/>
                  </a:lnTo>
                  <a:lnTo>
                    <a:pt x="867" y="310"/>
                  </a:lnTo>
                  <a:lnTo>
                    <a:pt x="867" y="310"/>
                  </a:lnTo>
                  <a:lnTo>
                    <a:pt x="854" y="324"/>
                  </a:lnTo>
                  <a:lnTo>
                    <a:pt x="854" y="324"/>
                  </a:lnTo>
                  <a:lnTo>
                    <a:pt x="836" y="341"/>
                  </a:lnTo>
                  <a:lnTo>
                    <a:pt x="836" y="341"/>
                  </a:lnTo>
                  <a:lnTo>
                    <a:pt x="819" y="357"/>
                  </a:lnTo>
                  <a:lnTo>
                    <a:pt x="819" y="357"/>
                  </a:lnTo>
                  <a:lnTo>
                    <a:pt x="817" y="359"/>
                  </a:lnTo>
                  <a:lnTo>
                    <a:pt x="815" y="359"/>
                  </a:lnTo>
                  <a:lnTo>
                    <a:pt x="813" y="359"/>
                  </a:lnTo>
                  <a:lnTo>
                    <a:pt x="811" y="358"/>
                  </a:lnTo>
                  <a:lnTo>
                    <a:pt x="811" y="358"/>
                  </a:lnTo>
                  <a:lnTo>
                    <a:pt x="810" y="357"/>
                  </a:lnTo>
                  <a:lnTo>
                    <a:pt x="811" y="355"/>
                  </a:lnTo>
                  <a:lnTo>
                    <a:pt x="811" y="355"/>
                  </a:lnTo>
                  <a:lnTo>
                    <a:pt x="817" y="347"/>
                  </a:lnTo>
                  <a:lnTo>
                    <a:pt x="817" y="347"/>
                  </a:lnTo>
                  <a:lnTo>
                    <a:pt x="824" y="336"/>
                  </a:lnTo>
                  <a:lnTo>
                    <a:pt x="824" y="336"/>
                  </a:lnTo>
                  <a:lnTo>
                    <a:pt x="827" y="332"/>
                  </a:lnTo>
                  <a:lnTo>
                    <a:pt x="830" y="328"/>
                  </a:lnTo>
                  <a:lnTo>
                    <a:pt x="830" y="328"/>
                  </a:lnTo>
                  <a:lnTo>
                    <a:pt x="832" y="326"/>
                  </a:lnTo>
                  <a:lnTo>
                    <a:pt x="835" y="325"/>
                  </a:lnTo>
                  <a:lnTo>
                    <a:pt x="835" y="325"/>
                  </a:lnTo>
                  <a:lnTo>
                    <a:pt x="839" y="324"/>
                  </a:lnTo>
                  <a:lnTo>
                    <a:pt x="841" y="321"/>
                  </a:lnTo>
                  <a:lnTo>
                    <a:pt x="843" y="319"/>
                  </a:lnTo>
                  <a:lnTo>
                    <a:pt x="844" y="315"/>
                  </a:lnTo>
                  <a:lnTo>
                    <a:pt x="844" y="315"/>
                  </a:lnTo>
                  <a:lnTo>
                    <a:pt x="844" y="313"/>
                  </a:lnTo>
                  <a:lnTo>
                    <a:pt x="843" y="311"/>
                  </a:lnTo>
                  <a:lnTo>
                    <a:pt x="842" y="310"/>
                  </a:lnTo>
                  <a:lnTo>
                    <a:pt x="840" y="308"/>
                  </a:lnTo>
                  <a:lnTo>
                    <a:pt x="840" y="308"/>
                  </a:lnTo>
                  <a:lnTo>
                    <a:pt x="836" y="307"/>
                  </a:lnTo>
                  <a:lnTo>
                    <a:pt x="833" y="308"/>
                  </a:lnTo>
                  <a:lnTo>
                    <a:pt x="829" y="309"/>
                  </a:lnTo>
                  <a:lnTo>
                    <a:pt x="827" y="312"/>
                  </a:lnTo>
                  <a:lnTo>
                    <a:pt x="827" y="312"/>
                  </a:lnTo>
                  <a:lnTo>
                    <a:pt x="826" y="317"/>
                  </a:lnTo>
                  <a:lnTo>
                    <a:pt x="826" y="319"/>
                  </a:lnTo>
                  <a:lnTo>
                    <a:pt x="827" y="321"/>
                  </a:lnTo>
                  <a:lnTo>
                    <a:pt x="827" y="321"/>
                  </a:lnTo>
                  <a:lnTo>
                    <a:pt x="828" y="324"/>
                  </a:lnTo>
                  <a:lnTo>
                    <a:pt x="827" y="326"/>
                  </a:lnTo>
                  <a:lnTo>
                    <a:pt x="827" y="326"/>
                  </a:lnTo>
                  <a:lnTo>
                    <a:pt x="813" y="346"/>
                  </a:lnTo>
                  <a:lnTo>
                    <a:pt x="813" y="346"/>
                  </a:lnTo>
                  <a:lnTo>
                    <a:pt x="807" y="354"/>
                  </a:lnTo>
                  <a:lnTo>
                    <a:pt x="807" y="354"/>
                  </a:lnTo>
                  <a:lnTo>
                    <a:pt x="804" y="355"/>
                  </a:lnTo>
                  <a:lnTo>
                    <a:pt x="804" y="355"/>
                  </a:lnTo>
                  <a:lnTo>
                    <a:pt x="804" y="353"/>
                  </a:lnTo>
                  <a:lnTo>
                    <a:pt x="804" y="352"/>
                  </a:lnTo>
                  <a:lnTo>
                    <a:pt x="804" y="352"/>
                  </a:lnTo>
                  <a:lnTo>
                    <a:pt x="812" y="335"/>
                  </a:lnTo>
                  <a:lnTo>
                    <a:pt x="812" y="335"/>
                  </a:lnTo>
                  <a:lnTo>
                    <a:pt x="819" y="320"/>
                  </a:lnTo>
                  <a:lnTo>
                    <a:pt x="819" y="320"/>
                  </a:lnTo>
                  <a:lnTo>
                    <a:pt x="827" y="302"/>
                  </a:lnTo>
                  <a:lnTo>
                    <a:pt x="827" y="302"/>
                  </a:lnTo>
                  <a:lnTo>
                    <a:pt x="830" y="295"/>
                  </a:lnTo>
                  <a:lnTo>
                    <a:pt x="830" y="295"/>
                  </a:lnTo>
                  <a:lnTo>
                    <a:pt x="831" y="293"/>
                  </a:lnTo>
                  <a:lnTo>
                    <a:pt x="833" y="291"/>
                  </a:lnTo>
                  <a:lnTo>
                    <a:pt x="836" y="289"/>
                  </a:lnTo>
                  <a:lnTo>
                    <a:pt x="836" y="289"/>
                  </a:lnTo>
                  <a:lnTo>
                    <a:pt x="839" y="287"/>
                  </a:lnTo>
                  <a:lnTo>
                    <a:pt x="842" y="284"/>
                  </a:lnTo>
                  <a:lnTo>
                    <a:pt x="842" y="280"/>
                  </a:lnTo>
                  <a:lnTo>
                    <a:pt x="842" y="276"/>
                  </a:lnTo>
                  <a:lnTo>
                    <a:pt x="842" y="276"/>
                  </a:lnTo>
                  <a:lnTo>
                    <a:pt x="841" y="274"/>
                  </a:lnTo>
                  <a:lnTo>
                    <a:pt x="838" y="272"/>
                  </a:lnTo>
                  <a:lnTo>
                    <a:pt x="836" y="271"/>
                  </a:lnTo>
                  <a:lnTo>
                    <a:pt x="833" y="271"/>
                  </a:lnTo>
                  <a:lnTo>
                    <a:pt x="833" y="271"/>
                  </a:lnTo>
                  <a:lnTo>
                    <a:pt x="831" y="271"/>
                  </a:lnTo>
                  <a:lnTo>
                    <a:pt x="829" y="272"/>
                  </a:lnTo>
                  <a:lnTo>
                    <a:pt x="825" y="276"/>
                  </a:lnTo>
                  <a:lnTo>
                    <a:pt x="822" y="281"/>
                  </a:lnTo>
                  <a:lnTo>
                    <a:pt x="822" y="283"/>
                  </a:lnTo>
                  <a:lnTo>
                    <a:pt x="823" y="285"/>
                  </a:lnTo>
                  <a:lnTo>
                    <a:pt x="823" y="285"/>
                  </a:lnTo>
                  <a:lnTo>
                    <a:pt x="824" y="287"/>
                  </a:lnTo>
                  <a:lnTo>
                    <a:pt x="825" y="289"/>
                  </a:lnTo>
                  <a:lnTo>
                    <a:pt x="825" y="289"/>
                  </a:lnTo>
                  <a:lnTo>
                    <a:pt x="827" y="290"/>
                  </a:lnTo>
                  <a:lnTo>
                    <a:pt x="827" y="291"/>
                  </a:lnTo>
                  <a:lnTo>
                    <a:pt x="827" y="294"/>
                  </a:lnTo>
                  <a:lnTo>
                    <a:pt x="827" y="294"/>
                  </a:lnTo>
                  <a:lnTo>
                    <a:pt x="816" y="318"/>
                  </a:lnTo>
                  <a:lnTo>
                    <a:pt x="816" y="318"/>
                  </a:lnTo>
                  <a:lnTo>
                    <a:pt x="810" y="330"/>
                  </a:lnTo>
                  <a:lnTo>
                    <a:pt x="810" y="330"/>
                  </a:lnTo>
                  <a:lnTo>
                    <a:pt x="801" y="348"/>
                  </a:lnTo>
                  <a:lnTo>
                    <a:pt x="801" y="348"/>
                  </a:lnTo>
                  <a:lnTo>
                    <a:pt x="800" y="350"/>
                  </a:lnTo>
                  <a:lnTo>
                    <a:pt x="799" y="351"/>
                  </a:lnTo>
                  <a:lnTo>
                    <a:pt x="798" y="351"/>
                  </a:lnTo>
                  <a:lnTo>
                    <a:pt x="798" y="351"/>
                  </a:lnTo>
                  <a:lnTo>
                    <a:pt x="795" y="349"/>
                  </a:lnTo>
                  <a:lnTo>
                    <a:pt x="792" y="347"/>
                  </a:lnTo>
                  <a:lnTo>
                    <a:pt x="792" y="347"/>
                  </a:lnTo>
                  <a:lnTo>
                    <a:pt x="792" y="345"/>
                  </a:lnTo>
                  <a:lnTo>
                    <a:pt x="792" y="345"/>
                  </a:lnTo>
                  <a:lnTo>
                    <a:pt x="797" y="331"/>
                  </a:lnTo>
                  <a:lnTo>
                    <a:pt x="797" y="331"/>
                  </a:lnTo>
                  <a:lnTo>
                    <a:pt x="803" y="317"/>
                  </a:lnTo>
                  <a:lnTo>
                    <a:pt x="803" y="317"/>
                  </a:lnTo>
                  <a:lnTo>
                    <a:pt x="805" y="311"/>
                  </a:lnTo>
                  <a:lnTo>
                    <a:pt x="805" y="311"/>
                  </a:lnTo>
                  <a:lnTo>
                    <a:pt x="806" y="310"/>
                  </a:lnTo>
                  <a:lnTo>
                    <a:pt x="808" y="309"/>
                  </a:lnTo>
                  <a:lnTo>
                    <a:pt x="808" y="309"/>
                  </a:lnTo>
                  <a:lnTo>
                    <a:pt x="811" y="307"/>
                  </a:lnTo>
                  <a:lnTo>
                    <a:pt x="814" y="305"/>
                  </a:lnTo>
                  <a:lnTo>
                    <a:pt x="816" y="302"/>
                  </a:lnTo>
                  <a:lnTo>
                    <a:pt x="816" y="299"/>
                  </a:lnTo>
                  <a:lnTo>
                    <a:pt x="816" y="299"/>
                  </a:lnTo>
                  <a:lnTo>
                    <a:pt x="816" y="297"/>
                  </a:lnTo>
                  <a:lnTo>
                    <a:pt x="815" y="294"/>
                  </a:lnTo>
                  <a:lnTo>
                    <a:pt x="813" y="292"/>
                  </a:lnTo>
                  <a:lnTo>
                    <a:pt x="811" y="290"/>
                  </a:lnTo>
                  <a:lnTo>
                    <a:pt x="811" y="290"/>
                  </a:lnTo>
                  <a:lnTo>
                    <a:pt x="808" y="290"/>
                  </a:lnTo>
                  <a:lnTo>
                    <a:pt x="805" y="290"/>
                  </a:lnTo>
                  <a:lnTo>
                    <a:pt x="802" y="292"/>
                  </a:lnTo>
                  <a:lnTo>
                    <a:pt x="800" y="294"/>
                  </a:lnTo>
                  <a:lnTo>
                    <a:pt x="800" y="294"/>
                  </a:lnTo>
                  <a:lnTo>
                    <a:pt x="798" y="296"/>
                  </a:lnTo>
                  <a:lnTo>
                    <a:pt x="798" y="296"/>
                  </a:lnTo>
                  <a:lnTo>
                    <a:pt x="797" y="298"/>
                  </a:lnTo>
                  <a:lnTo>
                    <a:pt x="797" y="301"/>
                  </a:lnTo>
                  <a:lnTo>
                    <a:pt x="798" y="303"/>
                  </a:lnTo>
                  <a:lnTo>
                    <a:pt x="799" y="305"/>
                  </a:lnTo>
                  <a:lnTo>
                    <a:pt x="799" y="305"/>
                  </a:lnTo>
                  <a:lnTo>
                    <a:pt x="800" y="307"/>
                  </a:lnTo>
                  <a:lnTo>
                    <a:pt x="801" y="309"/>
                  </a:lnTo>
                  <a:lnTo>
                    <a:pt x="800" y="314"/>
                  </a:lnTo>
                  <a:lnTo>
                    <a:pt x="800" y="314"/>
                  </a:lnTo>
                  <a:lnTo>
                    <a:pt x="792" y="335"/>
                  </a:lnTo>
                  <a:lnTo>
                    <a:pt x="792" y="335"/>
                  </a:lnTo>
                  <a:lnTo>
                    <a:pt x="789" y="343"/>
                  </a:lnTo>
                  <a:lnTo>
                    <a:pt x="789" y="343"/>
                  </a:lnTo>
                  <a:lnTo>
                    <a:pt x="788" y="344"/>
                  </a:lnTo>
                  <a:lnTo>
                    <a:pt x="786" y="344"/>
                  </a:lnTo>
                  <a:lnTo>
                    <a:pt x="786" y="344"/>
                  </a:lnTo>
                  <a:lnTo>
                    <a:pt x="786" y="344"/>
                  </a:lnTo>
                  <a:lnTo>
                    <a:pt x="786" y="344"/>
                  </a:lnTo>
                  <a:lnTo>
                    <a:pt x="783" y="342"/>
                  </a:lnTo>
                  <a:lnTo>
                    <a:pt x="782" y="340"/>
                  </a:lnTo>
                  <a:lnTo>
                    <a:pt x="782" y="338"/>
                  </a:lnTo>
                  <a:lnTo>
                    <a:pt x="783" y="335"/>
                  </a:lnTo>
                  <a:lnTo>
                    <a:pt x="783" y="335"/>
                  </a:lnTo>
                  <a:lnTo>
                    <a:pt x="789" y="315"/>
                  </a:lnTo>
                  <a:lnTo>
                    <a:pt x="789" y="315"/>
                  </a:lnTo>
                  <a:lnTo>
                    <a:pt x="792" y="301"/>
                  </a:lnTo>
                  <a:lnTo>
                    <a:pt x="792" y="301"/>
                  </a:lnTo>
                  <a:lnTo>
                    <a:pt x="795" y="285"/>
                  </a:lnTo>
                  <a:lnTo>
                    <a:pt x="795" y="285"/>
                  </a:lnTo>
                  <a:lnTo>
                    <a:pt x="797" y="275"/>
                  </a:lnTo>
                  <a:lnTo>
                    <a:pt x="797" y="275"/>
                  </a:lnTo>
                  <a:lnTo>
                    <a:pt x="800" y="266"/>
                  </a:lnTo>
                  <a:lnTo>
                    <a:pt x="800" y="266"/>
                  </a:lnTo>
                  <a:lnTo>
                    <a:pt x="800" y="265"/>
                  </a:lnTo>
                  <a:lnTo>
                    <a:pt x="800" y="265"/>
                  </a:lnTo>
                  <a:lnTo>
                    <a:pt x="802" y="261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28" y="265"/>
                  </a:lnTo>
                  <a:lnTo>
                    <a:pt x="828" y="265"/>
                  </a:lnTo>
                  <a:lnTo>
                    <a:pt x="838" y="269"/>
                  </a:lnTo>
                  <a:lnTo>
                    <a:pt x="838" y="269"/>
                  </a:lnTo>
                  <a:lnTo>
                    <a:pt x="843" y="270"/>
                  </a:lnTo>
                  <a:lnTo>
                    <a:pt x="847" y="273"/>
                  </a:lnTo>
                  <a:lnTo>
                    <a:pt x="854" y="278"/>
                  </a:lnTo>
                  <a:lnTo>
                    <a:pt x="854" y="278"/>
                  </a:lnTo>
                  <a:lnTo>
                    <a:pt x="859" y="282"/>
                  </a:lnTo>
                  <a:lnTo>
                    <a:pt x="864" y="287"/>
                  </a:lnTo>
                  <a:lnTo>
                    <a:pt x="868" y="293"/>
                  </a:lnTo>
                  <a:lnTo>
                    <a:pt x="870" y="300"/>
                  </a:lnTo>
                  <a:lnTo>
                    <a:pt x="870" y="300"/>
                  </a:lnTo>
                  <a:lnTo>
                    <a:pt x="871" y="302"/>
                  </a:lnTo>
                  <a:lnTo>
                    <a:pt x="871" y="302"/>
                  </a:lnTo>
                  <a:lnTo>
                    <a:pt x="872" y="304"/>
                  </a:lnTo>
                  <a:lnTo>
                    <a:pt x="872" y="306"/>
                  </a:lnTo>
                  <a:lnTo>
                    <a:pt x="869" y="309"/>
                  </a:lnTo>
                  <a:lnTo>
                    <a:pt x="869" y="309"/>
                  </a:lnTo>
                  <a:close/>
                  <a:moveTo>
                    <a:pt x="830" y="317"/>
                  </a:moveTo>
                  <a:lnTo>
                    <a:pt x="830" y="317"/>
                  </a:lnTo>
                  <a:lnTo>
                    <a:pt x="831" y="315"/>
                  </a:lnTo>
                  <a:lnTo>
                    <a:pt x="832" y="313"/>
                  </a:lnTo>
                  <a:lnTo>
                    <a:pt x="834" y="312"/>
                  </a:lnTo>
                  <a:lnTo>
                    <a:pt x="836" y="311"/>
                  </a:lnTo>
                  <a:lnTo>
                    <a:pt x="836" y="311"/>
                  </a:lnTo>
                  <a:lnTo>
                    <a:pt x="838" y="311"/>
                  </a:lnTo>
                  <a:lnTo>
                    <a:pt x="839" y="312"/>
                  </a:lnTo>
                  <a:lnTo>
                    <a:pt x="839" y="315"/>
                  </a:lnTo>
                  <a:lnTo>
                    <a:pt x="839" y="315"/>
                  </a:lnTo>
                  <a:lnTo>
                    <a:pt x="839" y="318"/>
                  </a:lnTo>
                  <a:lnTo>
                    <a:pt x="838" y="320"/>
                  </a:lnTo>
                  <a:lnTo>
                    <a:pt x="836" y="321"/>
                  </a:lnTo>
                  <a:lnTo>
                    <a:pt x="834" y="321"/>
                  </a:lnTo>
                  <a:lnTo>
                    <a:pt x="834" y="321"/>
                  </a:lnTo>
                  <a:lnTo>
                    <a:pt x="832" y="321"/>
                  </a:lnTo>
                  <a:lnTo>
                    <a:pt x="831" y="320"/>
                  </a:lnTo>
                  <a:lnTo>
                    <a:pt x="830" y="317"/>
                  </a:lnTo>
                  <a:lnTo>
                    <a:pt x="830" y="317"/>
                  </a:lnTo>
                  <a:close/>
                  <a:moveTo>
                    <a:pt x="826" y="283"/>
                  </a:moveTo>
                  <a:lnTo>
                    <a:pt x="826" y="283"/>
                  </a:lnTo>
                  <a:lnTo>
                    <a:pt x="826" y="282"/>
                  </a:lnTo>
                  <a:lnTo>
                    <a:pt x="827" y="280"/>
                  </a:lnTo>
                  <a:lnTo>
                    <a:pt x="829" y="278"/>
                  </a:lnTo>
                  <a:lnTo>
                    <a:pt x="829" y="278"/>
                  </a:lnTo>
                  <a:lnTo>
                    <a:pt x="832" y="276"/>
                  </a:lnTo>
                  <a:lnTo>
                    <a:pt x="832" y="276"/>
                  </a:lnTo>
                  <a:lnTo>
                    <a:pt x="836" y="277"/>
                  </a:lnTo>
                  <a:lnTo>
                    <a:pt x="837" y="277"/>
                  </a:lnTo>
                  <a:lnTo>
                    <a:pt x="838" y="279"/>
                  </a:lnTo>
                  <a:lnTo>
                    <a:pt x="838" y="279"/>
                  </a:lnTo>
                  <a:lnTo>
                    <a:pt x="838" y="282"/>
                  </a:lnTo>
                  <a:lnTo>
                    <a:pt x="837" y="285"/>
                  </a:lnTo>
                  <a:lnTo>
                    <a:pt x="834" y="286"/>
                  </a:lnTo>
                  <a:lnTo>
                    <a:pt x="831" y="286"/>
                  </a:lnTo>
                  <a:lnTo>
                    <a:pt x="831" y="286"/>
                  </a:lnTo>
                  <a:lnTo>
                    <a:pt x="828" y="286"/>
                  </a:lnTo>
                  <a:lnTo>
                    <a:pt x="827" y="285"/>
                  </a:lnTo>
                  <a:lnTo>
                    <a:pt x="826" y="283"/>
                  </a:lnTo>
                  <a:lnTo>
                    <a:pt x="826" y="283"/>
                  </a:lnTo>
                  <a:close/>
                  <a:moveTo>
                    <a:pt x="802" y="300"/>
                  </a:moveTo>
                  <a:lnTo>
                    <a:pt x="802" y="300"/>
                  </a:lnTo>
                  <a:lnTo>
                    <a:pt x="802" y="298"/>
                  </a:lnTo>
                  <a:lnTo>
                    <a:pt x="803" y="296"/>
                  </a:lnTo>
                  <a:lnTo>
                    <a:pt x="805" y="294"/>
                  </a:lnTo>
                  <a:lnTo>
                    <a:pt x="807" y="294"/>
                  </a:lnTo>
                  <a:lnTo>
                    <a:pt x="807" y="294"/>
                  </a:lnTo>
                  <a:lnTo>
                    <a:pt x="809" y="294"/>
                  </a:lnTo>
                  <a:lnTo>
                    <a:pt x="811" y="295"/>
                  </a:lnTo>
                  <a:lnTo>
                    <a:pt x="812" y="297"/>
                  </a:lnTo>
                  <a:lnTo>
                    <a:pt x="812" y="299"/>
                  </a:lnTo>
                  <a:lnTo>
                    <a:pt x="812" y="299"/>
                  </a:lnTo>
                  <a:lnTo>
                    <a:pt x="811" y="301"/>
                  </a:lnTo>
                  <a:lnTo>
                    <a:pt x="810" y="303"/>
                  </a:lnTo>
                  <a:lnTo>
                    <a:pt x="808" y="305"/>
                  </a:lnTo>
                  <a:lnTo>
                    <a:pt x="806" y="305"/>
                  </a:lnTo>
                  <a:lnTo>
                    <a:pt x="806" y="305"/>
                  </a:lnTo>
                  <a:lnTo>
                    <a:pt x="804" y="305"/>
                  </a:lnTo>
                  <a:lnTo>
                    <a:pt x="803" y="304"/>
                  </a:lnTo>
                  <a:lnTo>
                    <a:pt x="802" y="302"/>
                  </a:lnTo>
                  <a:lnTo>
                    <a:pt x="802" y="300"/>
                  </a:lnTo>
                  <a:lnTo>
                    <a:pt x="802" y="300"/>
                  </a:lnTo>
                  <a:close/>
                  <a:moveTo>
                    <a:pt x="882" y="296"/>
                  </a:moveTo>
                  <a:lnTo>
                    <a:pt x="882" y="296"/>
                  </a:lnTo>
                  <a:lnTo>
                    <a:pt x="876" y="302"/>
                  </a:lnTo>
                  <a:lnTo>
                    <a:pt x="876" y="302"/>
                  </a:lnTo>
                  <a:lnTo>
                    <a:pt x="874" y="297"/>
                  </a:lnTo>
                  <a:lnTo>
                    <a:pt x="874" y="297"/>
                  </a:lnTo>
                  <a:lnTo>
                    <a:pt x="871" y="292"/>
                  </a:lnTo>
                  <a:lnTo>
                    <a:pt x="868" y="287"/>
                  </a:lnTo>
                  <a:lnTo>
                    <a:pt x="861" y="279"/>
                  </a:lnTo>
                  <a:lnTo>
                    <a:pt x="861" y="279"/>
                  </a:lnTo>
                  <a:lnTo>
                    <a:pt x="854" y="273"/>
                  </a:lnTo>
                  <a:lnTo>
                    <a:pt x="847" y="268"/>
                  </a:lnTo>
                  <a:lnTo>
                    <a:pt x="847" y="268"/>
                  </a:lnTo>
                  <a:lnTo>
                    <a:pt x="836" y="263"/>
                  </a:lnTo>
                  <a:lnTo>
                    <a:pt x="826" y="260"/>
                  </a:lnTo>
                  <a:lnTo>
                    <a:pt x="826" y="260"/>
                  </a:lnTo>
                  <a:lnTo>
                    <a:pt x="817" y="258"/>
                  </a:lnTo>
                  <a:lnTo>
                    <a:pt x="809" y="257"/>
                  </a:lnTo>
                  <a:lnTo>
                    <a:pt x="809" y="257"/>
                  </a:lnTo>
                  <a:lnTo>
                    <a:pt x="805" y="257"/>
                  </a:lnTo>
                  <a:lnTo>
                    <a:pt x="805" y="257"/>
                  </a:lnTo>
                  <a:lnTo>
                    <a:pt x="803" y="256"/>
                  </a:lnTo>
                  <a:lnTo>
                    <a:pt x="803" y="255"/>
                  </a:lnTo>
                  <a:lnTo>
                    <a:pt x="803" y="255"/>
                  </a:lnTo>
                  <a:lnTo>
                    <a:pt x="805" y="247"/>
                  </a:lnTo>
                  <a:lnTo>
                    <a:pt x="805" y="247"/>
                  </a:lnTo>
                  <a:lnTo>
                    <a:pt x="807" y="246"/>
                  </a:lnTo>
                  <a:lnTo>
                    <a:pt x="807" y="246"/>
                  </a:lnTo>
                  <a:lnTo>
                    <a:pt x="812" y="246"/>
                  </a:lnTo>
                  <a:lnTo>
                    <a:pt x="818" y="246"/>
                  </a:lnTo>
                  <a:lnTo>
                    <a:pt x="818" y="246"/>
                  </a:lnTo>
                  <a:lnTo>
                    <a:pt x="832" y="249"/>
                  </a:lnTo>
                  <a:lnTo>
                    <a:pt x="840" y="251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52" y="257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63" y="263"/>
                  </a:lnTo>
                  <a:lnTo>
                    <a:pt x="866" y="267"/>
                  </a:lnTo>
                  <a:lnTo>
                    <a:pt x="874" y="274"/>
                  </a:lnTo>
                  <a:lnTo>
                    <a:pt x="874" y="274"/>
                  </a:lnTo>
                  <a:lnTo>
                    <a:pt x="879" y="282"/>
                  </a:lnTo>
                  <a:lnTo>
                    <a:pt x="883" y="289"/>
                  </a:lnTo>
                  <a:lnTo>
                    <a:pt x="883" y="289"/>
                  </a:lnTo>
                  <a:lnTo>
                    <a:pt x="884" y="291"/>
                  </a:lnTo>
                  <a:lnTo>
                    <a:pt x="884" y="292"/>
                  </a:lnTo>
                  <a:lnTo>
                    <a:pt x="884" y="294"/>
                  </a:lnTo>
                  <a:lnTo>
                    <a:pt x="882" y="296"/>
                  </a:lnTo>
                  <a:lnTo>
                    <a:pt x="882" y="296"/>
                  </a:lnTo>
                  <a:close/>
                  <a:moveTo>
                    <a:pt x="605" y="302"/>
                  </a:moveTo>
                  <a:lnTo>
                    <a:pt x="605" y="302"/>
                  </a:lnTo>
                  <a:lnTo>
                    <a:pt x="602" y="306"/>
                  </a:lnTo>
                  <a:lnTo>
                    <a:pt x="602" y="306"/>
                  </a:lnTo>
                  <a:lnTo>
                    <a:pt x="602" y="306"/>
                  </a:lnTo>
                  <a:lnTo>
                    <a:pt x="602" y="306"/>
                  </a:lnTo>
                  <a:lnTo>
                    <a:pt x="602" y="303"/>
                  </a:lnTo>
                  <a:lnTo>
                    <a:pt x="603" y="300"/>
                  </a:lnTo>
                  <a:lnTo>
                    <a:pt x="603" y="300"/>
                  </a:lnTo>
                  <a:lnTo>
                    <a:pt x="604" y="298"/>
                  </a:lnTo>
                  <a:lnTo>
                    <a:pt x="602" y="296"/>
                  </a:lnTo>
                  <a:lnTo>
                    <a:pt x="602" y="296"/>
                  </a:lnTo>
                  <a:lnTo>
                    <a:pt x="597" y="308"/>
                  </a:lnTo>
                  <a:lnTo>
                    <a:pt x="597" y="308"/>
                  </a:lnTo>
                  <a:lnTo>
                    <a:pt x="597" y="304"/>
                  </a:lnTo>
                  <a:lnTo>
                    <a:pt x="597" y="301"/>
                  </a:lnTo>
                  <a:lnTo>
                    <a:pt x="597" y="298"/>
                  </a:lnTo>
                  <a:lnTo>
                    <a:pt x="596" y="295"/>
                  </a:lnTo>
                  <a:lnTo>
                    <a:pt x="596" y="295"/>
                  </a:lnTo>
                  <a:lnTo>
                    <a:pt x="595" y="296"/>
                  </a:lnTo>
                  <a:lnTo>
                    <a:pt x="594" y="298"/>
                  </a:lnTo>
                  <a:lnTo>
                    <a:pt x="594" y="298"/>
                  </a:lnTo>
                  <a:lnTo>
                    <a:pt x="594" y="301"/>
                  </a:lnTo>
                  <a:lnTo>
                    <a:pt x="594" y="304"/>
                  </a:lnTo>
                  <a:lnTo>
                    <a:pt x="591" y="311"/>
                  </a:lnTo>
                  <a:lnTo>
                    <a:pt x="591" y="311"/>
                  </a:lnTo>
                  <a:lnTo>
                    <a:pt x="590" y="312"/>
                  </a:lnTo>
                  <a:lnTo>
                    <a:pt x="589" y="313"/>
                  </a:lnTo>
                  <a:lnTo>
                    <a:pt x="589" y="313"/>
                  </a:lnTo>
                  <a:lnTo>
                    <a:pt x="583" y="315"/>
                  </a:lnTo>
                  <a:lnTo>
                    <a:pt x="579" y="318"/>
                  </a:lnTo>
                  <a:lnTo>
                    <a:pt x="579" y="318"/>
                  </a:lnTo>
                  <a:lnTo>
                    <a:pt x="575" y="322"/>
                  </a:lnTo>
                  <a:lnTo>
                    <a:pt x="573" y="326"/>
                  </a:lnTo>
                  <a:lnTo>
                    <a:pt x="573" y="331"/>
                  </a:lnTo>
                  <a:lnTo>
                    <a:pt x="573" y="336"/>
                  </a:lnTo>
                  <a:lnTo>
                    <a:pt x="573" y="336"/>
                  </a:lnTo>
                  <a:lnTo>
                    <a:pt x="574" y="340"/>
                  </a:lnTo>
                  <a:lnTo>
                    <a:pt x="576" y="344"/>
                  </a:lnTo>
                  <a:lnTo>
                    <a:pt x="578" y="348"/>
                  </a:lnTo>
                  <a:lnTo>
                    <a:pt x="582" y="351"/>
                  </a:lnTo>
                  <a:lnTo>
                    <a:pt x="582" y="351"/>
                  </a:lnTo>
                  <a:lnTo>
                    <a:pt x="585" y="353"/>
                  </a:lnTo>
                  <a:lnTo>
                    <a:pt x="588" y="354"/>
                  </a:lnTo>
                  <a:lnTo>
                    <a:pt x="591" y="354"/>
                  </a:lnTo>
                  <a:lnTo>
                    <a:pt x="594" y="354"/>
                  </a:lnTo>
                  <a:lnTo>
                    <a:pt x="594" y="354"/>
                  </a:lnTo>
                  <a:lnTo>
                    <a:pt x="599" y="350"/>
                  </a:lnTo>
                  <a:lnTo>
                    <a:pt x="604" y="345"/>
                  </a:lnTo>
                  <a:lnTo>
                    <a:pt x="604" y="345"/>
                  </a:lnTo>
                  <a:lnTo>
                    <a:pt x="606" y="340"/>
                  </a:lnTo>
                  <a:lnTo>
                    <a:pt x="607" y="337"/>
                  </a:lnTo>
                  <a:lnTo>
                    <a:pt x="607" y="334"/>
                  </a:lnTo>
                  <a:lnTo>
                    <a:pt x="607" y="334"/>
                  </a:lnTo>
                  <a:lnTo>
                    <a:pt x="605" y="326"/>
                  </a:lnTo>
                  <a:lnTo>
                    <a:pt x="604" y="323"/>
                  </a:lnTo>
                  <a:lnTo>
                    <a:pt x="601" y="319"/>
                  </a:lnTo>
                  <a:lnTo>
                    <a:pt x="601" y="319"/>
                  </a:lnTo>
                  <a:lnTo>
                    <a:pt x="600" y="318"/>
                  </a:lnTo>
                  <a:lnTo>
                    <a:pt x="600" y="317"/>
                  </a:lnTo>
                  <a:lnTo>
                    <a:pt x="601" y="314"/>
                  </a:lnTo>
                  <a:lnTo>
                    <a:pt x="601" y="314"/>
                  </a:lnTo>
                  <a:lnTo>
                    <a:pt x="608" y="304"/>
                  </a:lnTo>
                  <a:lnTo>
                    <a:pt x="608" y="304"/>
                  </a:lnTo>
                  <a:lnTo>
                    <a:pt x="608" y="302"/>
                  </a:lnTo>
                  <a:lnTo>
                    <a:pt x="607" y="301"/>
                  </a:lnTo>
                  <a:lnTo>
                    <a:pt x="607" y="301"/>
                  </a:lnTo>
                  <a:lnTo>
                    <a:pt x="605" y="302"/>
                  </a:lnTo>
                  <a:lnTo>
                    <a:pt x="605" y="302"/>
                  </a:lnTo>
                  <a:close/>
                  <a:moveTo>
                    <a:pt x="602" y="328"/>
                  </a:moveTo>
                  <a:lnTo>
                    <a:pt x="602" y="328"/>
                  </a:lnTo>
                  <a:lnTo>
                    <a:pt x="603" y="333"/>
                  </a:lnTo>
                  <a:lnTo>
                    <a:pt x="603" y="338"/>
                  </a:lnTo>
                  <a:lnTo>
                    <a:pt x="602" y="342"/>
                  </a:lnTo>
                  <a:lnTo>
                    <a:pt x="599" y="347"/>
                  </a:lnTo>
                  <a:lnTo>
                    <a:pt x="599" y="347"/>
                  </a:lnTo>
                  <a:lnTo>
                    <a:pt x="597" y="349"/>
                  </a:lnTo>
                  <a:lnTo>
                    <a:pt x="594" y="350"/>
                  </a:lnTo>
                  <a:lnTo>
                    <a:pt x="591" y="350"/>
                  </a:lnTo>
                  <a:lnTo>
                    <a:pt x="588" y="349"/>
                  </a:lnTo>
                  <a:lnTo>
                    <a:pt x="588" y="349"/>
                  </a:lnTo>
                  <a:lnTo>
                    <a:pt x="583" y="347"/>
                  </a:lnTo>
                  <a:lnTo>
                    <a:pt x="580" y="343"/>
                  </a:lnTo>
                  <a:lnTo>
                    <a:pt x="578" y="338"/>
                  </a:lnTo>
                  <a:lnTo>
                    <a:pt x="577" y="333"/>
                  </a:lnTo>
                  <a:lnTo>
                    <a:pt x="577" y="333"/>
                  </a:lnTo>
                  <a:lnTo>
                    <a:pt x="579" y="325"/>
                  </a:lnTo>
                  <a:lnTo>
                    <a:pt x="579" y="325"/>
                  </a:lnTo>
                  <a:lnTo>
                    <a:pt x="580" y="322"/>
                  </a:lnTo>
                  <a:lnTo>
                    <a:pt x="582" y="320"/>
                  </a:lnTo>
                  <a:lnTo>
                    <a:pt x="585" y="319"/>
                  </a:lnTo>
                  <a:lnTo>
                    <a:pt x="588" y="318"/>
                  </a:lnTo>
                  <a:lnTo>
                    <a:pt x="588" y="318"/>
                  </a:lnTo>
                  <a:lnTo>
                    <a:pt x="593" y="319"/>
                  </a:lnTo>
                  <a:lnTo>
                    <a:pt x="597" y="321"/>
                  </a:lnTo>
                  <a:lnTo>
                    <a:pt x="600" y="324"/>
                  </a:lnTo>
                  <a:lnTo>
                    <a:pt x="602" y="328"/>
                  </a:lnTo>
                  <a:lnTo>
                    <a:pt x="602" y="328"/>
                  </a:lnTo>
                  <a:close/>
                  <a:moveTo>
                    <a:pt x="584" y="329"/>
                  </a:moveTo>
                  <a:lnTo>
                    <a:pt x="584" y="329"/>
                  </a:lnTo>
                  <a:lnTo>
                    <a:pt x="583" y="335"/>
                  </a:lnTo>
                  <a:lnTo>
                    <a:pt x="583" y="338"/>
                  </a:lnTo>
                  <a:lnTo>
                    <a:pt x="583" y="341"/>
                  </a:lnTo>
                  <a:lnTo>
                    <a:pt x="583" y="341"/>
                  </a:lnTo>
                  <a:lnTo>
                    <a:pt x="585" y="343"/>
                  </a:lnTo>
                  <a:lnTo>
                    <a:pt x="587" y="345"/>
                  </a:lnTo>
                  <a:lnTo>
                    <a:pt x="587" y="345"/>
                  </a:lnTo>
                  <a:lnTo>
                    <a:pt x="590" y="346"/>
                  </a:lnTo>
                  <a:lnTo>
                    <a:pt x="593" y="347"/>
                  </a:lnTo>
                  <a:lnTo>
                    <a:pt x="593" y="347"/>
                  </a:lnTo>
                  <a:lnTo>
                    <a:pt x="596" y="345"/>
                  </a:lnTo>
                  <a:lnTo>
                    <a:pt x="599" y="343"/>
                  </a:lnTo>
                  <a:lnTo>
                    <a:pt x="601" y="340"/>
                  </a:lnTo>
                  <a:lnTo>
                    <a:pt x="602" y="336"/>
                  </a:lnTo>
                  <a:lnTo>
                    <a:pt x="602" y="336"/>
                  </a:lnTo>
                  <a:lnTo>
                    <a:pt x="601" y="333"/>
                  </a:lnTo>
                  <a:lnTo>
                    <a:pt x="601" y="333"/>
                  </a:lnTo>
                  <a:lnTo>
                    <a:pt x="600" y="329"/>
                  </a:lnTo>
                  <a:lnTo>
                    <a:pt x="599" y="327"/>
                  </a:lnTo>
                  <a:lnTo>
                    <a:pt x="597" y="325"/>
                  </a:lnTo>
                  <a:lnTo>
                    <a:pt x="594" y="324"/>
                  </a:lnTo>
                  <a:lnTo>
                    <a:pt x="594" y="324"/>
                  </a:lnTo>
                  <a:lnTo>
                    <a:pt x="592" y="324"/>
                  </a:lnTo>
                  <a:lnTo>
                    <a:pt x="589" y="325"/>
                  </a:lnTo>
                  <a:lnTo>
                    <a:pt x="586" y="327"/>
                  </a:lnTo>
                  <a:lnTo>
                    <a:pt x="584" y="329"/>
                  </a:lnTo>
                  <a:lnTo>
                    <a:pt x="584" y="329"/>
                  </a:lnTo>
                  <a:close/>
                  <a:moveTo>
                    <a:pt x="590" y="337"/>
                  </a:moveTo>
                  <a:lnTo>
                    <a:pt x="590" y="337"/>
                  </a:lnTo>
                  <a:lnTo>
                    <a:pt x="589" y="337"/>
                  </a:lnTo>
                  <a:lnTo>
                    <a:pt x="587" y="336"/>
                  </a:lnTo>
                  <a:lnTo>
                    <a:pt x="587" y="334"/>
                  </a:lnTo>
                  <a:lnTo>
                    <a:pt x="586" y="333"/>
                  </a:lnTo>
                  <a:lnTo>
                    <a:pt x="586" y="333"/>
                  </a:lnTo>
                  <a:lnTo>
                    <a:pt x="588" y="331"/>
                  </a:lnTo>
                  <a:lnTo>
                    <a:pt x="590" y="330"/>
                  </a:lnTo>
                  <a:lnTo>
                    <a:pt x="590" y="330"/>
                  </a:lnTo>
                  <a:lnTo>
                    <a:pt x="592" y="331"/>
                  </a:lnTo>
                  <a:lnTo>
                    <a:pt x="595" y="333"/>
                  </a:lnTo>
                  <a:lnTo>
                    <a:pt x="595" y="333"/>
                  </a:lnTo>
                  <a:lnTo>
                    <a:pt x="590" y="337"/>
                  </a:lnTo>
                  <a:lnTo>
                    <a:pt x="590" y="337"/>
                  </a:lnTo>
                  <a:close/>
                  <a:moveTo>
                    <a:pt x="544" y="377"/>
                  </a:moveTo>
                  <a:lnTo>
                    <a:pt x="544" y="377"/>
                  </a:lnTo>
                  <a:lnTo>
                    <a:pt x="542" y="375"/>
                  </a:lnTo>
                  <a:lnTo>
                    <a:pt x="541" y="374"/>
                  </a:lnTo>
                  <a:lnTo>
                    <a:pt x="542" y="372"/>
                  </a:lnTo>
                  <a:lnTo>
                    <a:pt x="545" y="371"/>
                  </a:lnTo>
                  <a:lnTo>
                    <a:pt x="545" y="371"/>
                  </a:lnTo>
                  <a:lnTo>
                    <a:pt x="546" y="369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4" y="361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4" y="352"/>
                  </a:lnTo>
                  <a:lnTo>
                    <a:pt x="545" y="349"/>
                  </a:lnTo>
                  <a:lnTo>
                    <a:pt x="545" y="349"/>
                  </a:lnTo>
                  <a:lnTo>
                    <a:pt x="547" y="347"/>
                  </a:lnTo>
                  <a:lnTo>
                    <a:pt x="547" y="347"/>
                  </a:lnTo>
                  <a:lnTo>
                    <a:pt x="548" y="349"/>
                  </a:lnTo>
                  <a:lnTo>
                    <a:pt x="548" y="349"/>
                  </a:lnTo>
                  <a:lnTo>
                    <a:pt x="548" y="355"/>
                  </a:lnTo>
                  <a:lnTo>
                    <a:pt x="548" y="355"/>
                  </a:lnTo>
                  <a:lnTo>
                    <a:pt x="548" y="360"/>
                  </a:lnTo>
                  <a:lnTo>
                    <a:pt x="550" y="366"/>
                  </a:lnTo>
                  <a:lnTo>
                    <a:pt x="550" y="366"/>
                  </a:lnTo>
                  <a:lnTo>
                    <a:pt x="553" y="369"/>
                  </a:lnTo>
                  <a:lnTo>
                    <a:pt x="555" y="370"/>
                  </a:lnTo>
                  <a:lnTo>
                    <a:pt x="557" y="370"/>
                  </a:lnTo>
                  <a:lnTo>
                    <a:pt x="557" y="370"/>
                  </a:lnTo>
                  <a:lnTo>
                    <a:pt x="561" y="371"/>
                  </a:lnTo>
                  <a:lnTo>
                    <a:pt x="564" y="373"/>
                  </a:lnTo>
                  <a:lnTo>
                    <a:pt x="567" y="376"/>
                  </a:lnTo>
                  <a:lnTo>
                    <a:pt x="568" y="379"/>
                  </a:lnTo>
                  <a:lnTo>
                    <a:pt x="568" y="379"/>
                  </a:lnTo>
                  <a:lnTo>
                    <a:pt x="567" y="383"/>
                  </a:lnTo>
                  <a:lnTo>
                    <a:pt x="566" y="387"/>
                  </a:lnTo>
                  <a:lnTo>
                    <a:pt x="566" y="387"/>
                  </a:lnTo>
                  <a:lnTo>
                    <a:pt x="562" y="393"/>
                  </a:lnTo>
                  <a:lnTo>
                    <a:pt x="562" y="393"/>
                  </a:lnTo>
                  <a:lnTo>
                    <a:pt x="561" y="394"/>
                  </a:lnTo>
                  <a:lnTo>
                    <a:pt x="561" y="394"/>
                  </a:lnTo>
                  <a:lnTo>
                    <a:pt x="557" y="395"/>
                  </a:lnTo>
                  <a:lnTo>
                    <a:pt x="557" y="395"/>
                  </a:lnTo>
                  <a:lnTo>
                    <a:pt x="558" y="392"/>
                  </a:lnTo>
                  <a:lnTo>
                    <a:pt x="558" y="392"/>
                  </a:lnTo>
                  <a:lnTo>
                    <a:pt x="560" y="388"/>
                  </a:lnTo>
                  <a:lnTo>
                    <a:pt x="562" y="385"/>
                  </a:lnTo>
                  <a:lnTo>
                    <a:pt x="562" y="385"/>
                  </a:lnTo>
                  <a:lnTo>
                    <a:pt x="563" y="381"/>
                  </a:lnTo>
                  <a:lnTo>
                    <a:pt x="563" y="377"/>
                  </a:lnTo>
                  <a:lnTo>
                    <a:pt x="562" y="376"/>
                  </a:lnTo>
                  <a:lnTo>
                    <a:pt x="561" y="375"/>
                  </a:lnTo>
                  <a:lnTo>
                    <a:pt x="559" y="374"/>
                  </a:lnTo>
                  <a:lnTo>
                    <a:pt x="556" y="374"/>
                  </a:lnTo>
                  <a:lnTo>
                    <a:pt x="556" y="374"/>
                  </a:lnTo>
                  <a:lnTo>
                    <a:pt x="552" y="375"/>
                  </a:lnTo>
                  <a:lnTo>
                    <a:pt x="549" y="377"/>
                  </a:lnTo>
                  <a:lnTo>
                    <a:pt x="549" y="377"/>
                  </a:lnTo>
                  <a:lnTo>
                    <a:pt x="546" y="378"/>
                  </a:lnTo>
                  <a:lnTo>
                    <a:pt x="544" y="377"/>
                  </a:lnTo>
                  <a:lnTo>
                    <a:pt x="544" y="377"/>
                  </a:lnTo>
                  <a:close/>
                  <a:moveTo>
                    <a:pt x="475" y="352"/>
                  </a:moveTo>
                  <a:lnTo>
                    <a:pt x="475" y="352"/>
                  </a:lnTo>
                  <a:lnTo>
                    <a:pt x="461" y="352"/>
                  </a:lnTo>
                  <a:lnTo>
                    <a:pt x="461" y="352"/>
                  </a:lnTo>
                  <a:lnTo>
                    <a:pt x="458" y="351"/>
                  </a:lnTo>
                  <a:lnTo>
                    <a:pt x="458" y="351"/>
                  </a:lnTo>
                  <a:lnTo>
                    <a:pt x="452" y="348"/>
                  </a:lnTo>
                  <a:lnTo>
                    <a:pt x="450" y="346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48" y="342"/>
                  </a:lnTo>
                  <a:lnTo>
                    <a:pt x="448" y="342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5" y="344"/>
                  </a:lnTo>
                  <a:lnTo>
                    <a:pt x="445" y="344"/>
                  </a:lnTo>
                  <a:lnTo>
                    <a:pt x="450" y="351"/>
                  </a:lnTo>
                  <a:lnTo>
                    <a:pt x="450" y="351"/>
                  </a:lnTo>
                  <a:lnTo>
                    <a:pt x="453" y="355"/>
                  </a:lnTo>
                  <a:lnTo>
                    <a:pt x="453" y="355"/>
                  </a:lnTo>
                  <a:lnTo>
                    <a:pt x="451" y="354"/>
                  </a:lnTo>
                  <a:lnTo>
                    <a:pt x="451" y="354"/>
                  </a:lnTo>
                  <a:lnTo>
                    <a:pt x="447" y="352"/>
                  </a:lnTo>
                  <a:lnTo>
                    <a:pt x="447" y="352"/>
                  </a:lnTo>
                  <a:lnTo>
                    <a:pt x="446" y="351"/>
                  </a:lnTo>
                  <a:lnTo>
                    <a:pt x="444" y="351"/>
                  </a:lnTo>
                  <a:lnTo>
                    <a:pt x="444" y="351"/>
                  </a:lnTo>
                  <a:lnTo>
                    <a:pt x="443" y="352"/>
                  </a:lnTo>
                  <a:lnTo>
                    <a:pt x="444" y="354"/>
                  </a:lnTo>
                  <a:lnTo>
                    <a:pt x="444" y="354"/>
                  </a:lnTo>
                  <a:lnTo>
                    <a:pt x="448" y="358"/>
                  </a:lnTo>
                  <a:lnTo>
                    <a:pt x="448" y="358"/>
                  </a:lnTo>
                  <a:lnTo>
                    <a:pt x="455" y="360"/>
                  </a:lnTo>
                  <a:lnTo>
                    <a:pt x="455" y="360"/>
                  </a:lnTo>
                  <a:lnTo>
                    <a:pt x="455" y="361"/>
                  </a:lnTo>
                  <a:lnTo>
                    <a:pt x="455" y="361"/>
                  </a:lnTo>
                  <a:lnTo>
                    <a:pt x="450" y="362"/>
                  </a:lnTo>
                  <a:lnTo>
                    <a:pt x="450" y="362"/>
                  </a:lnTo>
                  <a:lnTo>
                    <a:pt x="446" y="360"/>
                  </a:lnTo>
                  <a:lnTo>
                    <a:pt x="446" y="360"/>
                  </a:lnTo>
                  <a:lnTo>
                    <a:pt x="444" y="361"/>
                  </a:lnTo>
                  <a:lnTo>
                    <a:pt x="444" y="361"/>
                  </a:lnTo>
                  <a:lnTo>
                    <a:pt x="445" y="363"/>
                  </a:lnTo>
                  <a:lnTo>
                    <a:pt x="445" y="363"/>
                  </a:lnTo>
                  <a:lnTo>
                    <a:pt x="449" y="365"/>
                  </a:lnTo>
                  <a:lnTo>
                    <a:pt x="452" y="366"/>
                  </a:lnTo>
                  <a:lnTo>
                    <a:pt x="454" y="366"/>
                  </a:lnTo>
                  <a:lnTo>
                    <a:pt x="454" y="366"/>
                  </a:lnTo>
                  <a:lnTo>
                    <a:pt x="456" y="379"/>
                  </a:lnTo>
                  <a:lnTo>
                    <a:pt x="456" y="379"/>
                  </a:lnTo>
                  <a:lnTo>
                    <a:pt x="457" y="383"/>
                  </a:lnTo>
                  <a:lnTo>
                    <a:pt x="459" y="386"/>
                  </a:lnTo>
                  <a:lnTo>
                    <a:pt x="462" y="389"/>
                  </a:lnTo>
                  <a:lnTo>
                    <a:pt x="465" y="391"/>
                  </a:lnTo>
                  <a:lnTo>
                    <a:pt x="469" y="393"/>
                  </a:lnTo>
                  <a:lnTo>
                    <a:pt x="473" y="394"/>
                  </a:lnTo>
                  <a:lnTo>
                    <a:pt x="477" y="394"/>
                  </a:lnTo>
                  <a:lnTo>
                    <a:pt x="481" y="393"/>
                  </a:lnTo>
                  <a:lnTo>
                    <a:pt x="481" y="393"/>
                  </a:lnTo>
                  <a:lnTo>
                    <a:pt x="486" y="390"/>
                  </a:lnTo>
                  <a:lnTo>
                    <a:pt x="490" y="386"/>
                  </a:lnTo>
                  <a:lnTo>
                    <a:pt x="492" y="381"/>
                  </a:lnTo>
                  <a:lnTo>
                    <a:pt x="493" y="376"/>
                  </a:lnTo>
                  <a:lnTo>
                    <a:pt x="493" y="376"/>
                  </a:lnTo>
                  <a:lnTo>
                    <a:pt x="493" y="371"/>
                  </a:lnTo>
                  <a:lnTo>
                    <a:pt x="492" y="367"/>
                  </a:lnTo>
                  <a:lnTo>
                    <a:pt x="490" y="362"/>
                  </a:lnTo>
                  <a:lnTo>
                    <a:pt x="488" y="359"/>
                  </a:lnTo>
                  <a:lnTo>
                    <a:pt x="488" y="359"/>
                  </a:lnTo>
                  <a:lnTo>
                    <a:pt x="485" y="356"/>
                  </a:lnTo>
                  <a:lnTo>
                    <a:pt x="482" y="353"/>
                  </a:lnTo>
                  <a:lnTo>
                    <a:pt x="479" y="352"/>
                  </a:lnTo>
                  <a:lnTo>
                    <a:pt x="475" y="352"/>
                  </a:lnTo>
                  <a:lnTo>
                    <a:pt x="475" y="352"/>
                  </a:lnTo>
                  <a:close/>
                  <a:moveTo>
                    <a:pt x="475" y="377"/>
                  </a:moveTo>
                  <a:lnTo>
                    <a:pt x="475" y="377"/>
                  </a:lnTo>
                  <a:lnTo>
                    <a:pt x="474" y="377"/>
                  </a:lnTo>
                  <a:lnTo>
                    <a:pt x="472" y="376"/>
                  </a:lnTo>
                  <a:lnTo>
                    <a:pt x="471" y="374"/>
                  </a:lnTo>
                  <a:lnTo>
                    <a:pt x="471" y="373"/>
                  </a:lnTo>
                  <a:lnTo>
                    <a:pt x="471" y="373"/>
                  </a:lnTo>
                  <a:lnTo>
                    <a:pt x="473" y="371"/>
                  </a:lnTo>
                  <a:lnTo>
                    <a:pt x="475" y="370"/>
                  </a:lnTo>
                  <a:lnTo>
                    <a:pt x="475" y="370"/>
                  </a:lnTo>
                  <a:lnTo>
                    <a:pt x="476" y="370"/>
                  </a:lnTo>
                  <a:lnTo>
                    <a:pt x="477" y="371"/>
                  </a:lnTo>
                  <a:lnTo>
                    <a:pt x="479" y="374"/>
                  </a:lnTo>
                  <a:lnTo>
                    <a:pt x="479" y="374"/>
                  </a:lnTo>
                  <a:lnTo>
                    <a:pt x="475" y="377"/>
                  </a:lnTo>
                  <a:lnTo>
                    <a:pt x="475" y="377"/>
                  </a:lnTo>
                  <a:close/>
                  <a:moveTo>
                    <a:pt x="488" y="384"/>
                  </a:moveTo>
                  <a:lnTo>
                    <a:pt x="488" y="384"/>
                  </a:lnTo>
                  <a:lnTo>
                    <a:pt x="486" y="386"/>
                  </a:lnTo>
                  <a:lnTo>
                    <a:pt x="486" y="386"/>
                  </a:lnTo>
                  <a:lnTo>
                    <a:pt x="486" y="385"/>
                  </a:lnTo>
                  <a:lnTo>
                    <a:pt x="486" y="385"/>
                  </a:lnTo>
                  <a:lnTo>
                    <a:pt x="488" y="377"/>
                  </a:lnTo>
                  <a:lnTo>
                    <a:pt x="488" y="377"/>
                  </a:lnTo>
                  <a:lnTo>
                    <a:pt x="488" y="375"/>
                  </a:lnTo>
                  <a:lnTo>
                    <a:pt x="487" y="371"/>
                  </a:lnTo>
                  <a:lnTo>
                    <a:pt x="485" y="368"/>
                  </a:lnTo>
                  <a:lnTo>
                    <a:pt x="483" y="367"/>
                  </a:lnTo>
                  <a:lnTo>
                    <a:pt x="483" y="367"/>
                  </a:lnTo>
                  <a:lnTo>
                    <a:pt x="479" y="366"/>
                  </a:lnTo>
                  <a:lnTo>
                    <a:pt x="476" y="365"/>
                  </a:lnTo>
                  <a:lnTo>
                    <a:pt x="474" y="366"/>
                  </a:lnTo>
                  <a:lnTo>
                    <a:pt x="474" y="366"/>
                  </a:lnTo>
                  <a:lnTo>
                    <a:pt x="472" y="367"/>
                  </a:lnTo>
                  <a:lnTo>
                    <a:pt x="470" y="369"/>
                  </a:lnTo>
                  <a:lnTo>
                    <a:pt x="468" y="373"/>
                  </a:lnTo>
                  <a:lnTo>
                    <a:pt x="468" y="373"/>
                  </a:lnTo>
                  <a:lnTo>
                    <a:pt x="468" y="376"/>
                  </a:lnTo>
                  <a:lnTo>
                    <a:pt x="468" y="378"/>
                  </a:lnTo>
                  <a:lnTo>
                    <a:pt x="469" y="384"/>
                  </a:lnTo>
                  <a:lnTo>
                    <a:pt x="469" y="384"/>
                  </a:lnTo>
                  <a:lnTo>
                    <a:pt x="470" y="386"/>
                  </a:lnTo>
                  <a:lnTo>
                    <a:pt x="470" y="386"/>
                  </a:lnTo>
                  <a:lnTo>
                    <a:pt x="472" y="388"/>
                  </a:lnTo>
                  <a:lnTo>
                    <a:pt x="472" y="388"/>
                  </a:lnTo>
                  <a:lnTo>
                    <a:pt x="469" y="389"/>
                  </a:lnTo>
                  <a:lnTo>
                    <a:pt x="466" y="387"/>
                  </a:lnTo>
                  <a:lnTo>
                    <a:pt x="466" y="387"/>
                  </a:lnTo>
                  <a:lnTo>
                    <a:pt x="464" y="384"/>
                  </a:lnTo>
                  <a:lnTo>
                    <a:pt x="462" y="381"/>
                  </a:lnTo>
                  <a:lnTo>
                    <a:pt x="461" y="378"/>
                  </a:lnTo>
                  <a:lnTo>
                    <a:pt x="461" y="375"/>
                  </a:lnTo>
                  <a:lnTo>
                    <a:pt x="461" y="375"/>
                  </a:lnTo>
                  <a:lnTo>
                    <a:pt x="461" y="370"/>
                  </a:lnTo>
                  <a:lnTo>
                    <a:pt x="461" y="368"/>
                  </a:lnTo>
                  <a:lnTo>
                    <a:pt x="462" y="365"/>
                  </a:lnTo>
                  <a:lnTo>
                    <a:pt x="462" y="365"/>
                  </a:lnTo>
                  <a:lnTo>
                    <a:pt x="467" y="359"/>
                  </a:lnTo>
                  <a:lnTo>
                    <a:pt x="470" y="357"/>
                  </a:lnTo>
                  <a:lnTo>
                    <a:pt x="474" y="356"/>
                  </a:lnTo>
                  <a:lnTo>
                    <a:pt x="474" y="356"/>
                  </a:lnTo>
                  <a:lnTo>
                    <a:pt x="476" y="355"/>
                  </a:lnTo>
                  <a:lnTo>
                    <a:pt x="479" y="356"/>
                  </a:lnTo>
                  <a:lnTo>
                    <a:pt x="483" y="359"/>
                  </a:lnTo>
                  <a:lnTo>
                    <a:pt x="483" y="359"/>
                  </a:lnTo>
                  <a:lnTo>
                    <a:pt x="486" y="362"/>
                  </a:lnTo>
                  <a:lnTo>
                    <a:pt x="488" y="365"/>
                  </a:lnTo>
                  <a:lnTo>
                    <a:pt x="489" y="368"/>
                  </a:lnTo>
                  <a:lnTo>
                    <a:pt x="490" y="372"/>
                  </a:lnTo>
                  <a:lnTo>
                    <a:pt x="490" y="372"/>
                  </a:lnTo>
                  <a:lnTo>
                    <a:pt x="489" y="378"/>
                  </a:lnTo>
                  <a:lnTo>
                    <a:pt x="488" y="384"/>
                  </a:lnTo>
                  <a:lnTo>
                    <a:pt x="488" y="384"/>
                  </a:lnTo>
                  <a:close/>
                  <a:moveTo>
                    <a:pt x="588" y="405"/>
                  </a:moveTo>
                  <a:lnTo>
                    <a:pt x="588" y="405"/>
                  </a:lnTo>
                  <a:lnTo>
                    <a:pt x="586" y="405"/>
                  </a:lnTo>
                  <a:lnTo>
                    <a:pt x="586" y="405"/>
                  </a:lnTo>
                  <a:lnTo>
                    <a:pt x="586" y="408"/>
                  </a:lnTo>
                  <a:lnTo>
                    <a:pt x="586" y="408"/>
                  </a:lnTo>
                  <a:lnTo>
                    <a:pt x="586" y="409"/>
                  </a:lnTo>
                  <a:lnTo>
                    <a:pt x="586" y="410"/>
                  </a:lnTo>
                  <a:lnTo>
                    <a:pt x="586" y="410"/>
                  </a:lnTo>
                  <a:lnTo>
                    <a:pt x="584" y="413"/>
                  </a:lnTo>
                  <a:lnTo>
                    <a:pt x="582" y="415"/>
                  </a:lnTo>
                  <a:lnTo>
                    <a:pt x="582" y="415"/>
                  </a:lnTo>
                  <a:lnTo>
                    <a:pt x="566" y="425"/>
                  </a:lnTo>
                  <a:lnTo>
                    <a:pt x="566" y="425"/>
                  </a:lnTo>
                  <a:lnTo>
                    <a:pt x="560" y="428"/>
                  </a:lnTo>
                  <a:lnTo>
                    <a:pt x="554" y="430"/>
                  </a:lnTo>
                  <a:lnTo>
                    <a:pt x="547" y="431"/>
                  </a:lnTo>
                  <a:lnTo>
                    <a:pt x="540" y="432"/>
                  </a:lnTo>
                  <a:lnTo>
                    <a:pt x="540" y="432"/>
                  </a:lnTo>
                  <a:lnTo>
                    <a:pt x="537" y="432"/>
                  </a:lnTo>
                  <a:lnTo>
                    <a:pt x="537" y="432"/>
                  </a:lnTo>
                  <a:lnTo>
                    <a:pt x="527" y="433"/>
                  </a:lnTo>
                  <a:lnTo>
                    <a:pt x="523" y="433"/>
                  </a:lnTo>
                  <a:lnTo>
                    <a:pt x="518" y="432"/>
                  </a:lnTo>
                  <a:lnTo>
                    <a:pt x="518" y="432"/>
                  </a:lnTo>
                  <a:lnTo>
                    <a:pt x="512" y="431"/>
                  </a:lnTo>
                  <a:lnTo>
                    <a:pt x="512" y="431"/>
                  </a:lnTo>
                  <a:lnTo>
                    <a:pt x="508" y="428"/>
                  </a:lnTo>
                  <a:lnTo>
                    <a:pt x="508" y="428"/>
                  </a:lnTo>
                  <a:lnTo>
                    <a:pt x="507" y="427"/>
                  </a:lnTo>
                  <a:lnTo>
                    <a:pt x="506" y="425"/>
                  </a:lnTo>
                  <a:lnTo>
                    <a:pt x="506" y="425"/>
                  </a:lnTo>
                  <a:lnTo>
                    <a:pt x="504" y="426"/>
                  </a:lnTo>
                  <a:lnTo>
                    <a:pt x="503" y="428"/>
                  </a:lnTo>
                  <a:lnTo>
                    <a:pt x="502" y="431"/>
                  </a:lnTo>
                  <a:lnTo>
                    <a:pt x="501" y="433"/>
                  </a:lnTo>
                  <a:lnTo>
                    <a:pt x="501" y="433"/>
                  </a:lnTo>
                  <a:lnTo>
                    <a:pt x="502" y="435"/>
                  </a:lnTo>
                  <a:lnTo>
                    <a:pt x="502" y="436"/>
                  </a:lnTo>
                  <a:lnTo>
                    <a:pt x="504" y="437"/>
                  </a:lnTo>
                  <a:lnTo>
                    <a:pt x="504" y="437"/>
                  </a:lnTo>
                  <a:lnTo>
                    <a:pt x="506" y="434"/>
                  </a:lnTo>
                  <a:lnTo>
                    <a:pt x="506" y="434"/>
                  </a:lnTo>
                  <a:lnTo>
                    <a:pt x="507" y="433"/>
                  </a:lnTo>
                  <a:lnTo>
                    <a:pt x="507" y="433"/>
                  </a:lnTo>
                  <a:lnTo>
                    <a:pt x="515" y="435"/>
                  </a:lnTo>
                  <a:lnTo>
                    <a:pt x="515" y="435"/>
                  </a:lnTo>
                  <a:lnTo>
                    <a:pt x="521" y="437"/>
                  </a:lnTo>
                  <a:lnTo>
                    <a:pt x="524" y="437"/>
                  </a:lnTo>
                  <a:lnTo>
                    <a:pt x="527" y="437"/>
                  </a:lnTo>
                  <a:lnTo>
                    <a:pt x="527" y="437"/>
                  </a:lnTo>
                  <a:lnTo>
                    <a:pt x="529" y="436"/>
                  </a:lnTo>
                  <a:lnTo>
                    <a:pt x="531" y="437"/>
                  </a:lnTo>
                  <a:lnTo>
                    <a:pt x="533" y="438"/>
                  </a:lnTo>
                  <a:lnTo>
                    <a:pt x="534" y="440"/>
                  </a:lnTo>
                  <a:lnTo>
                    <a:pt x="534" y="440"/>
                  </a:lnTo>
                  <a:lnTo>
                    <a:pt x="536" y="444"/>
                  </a:lnTo>
                  <a:lnTo>
                    <a:pt x="539" y="446"/>
                  </a:lnTo>
                  <a:lnTo>
                    <a:pt x="542" y="448"/>
                  </a:lnTo>
                  <a:lnTo>
                    <a:pt x="546" y="448"/>
                  </a:lnTo>
                  <a:lnTo>
                    <a:pt x="546" y="448"/>
                  </a:lnTo>
                  <a:lnTo>
                    <a:pt x="552" y="447"/>
                  </a:lnTo>
                  <a:lnTo>
                    <a:pt x="552" y="447"/>
                  </a:lnTo>
                  <a:lnTo>
                    <a:pt x="555" y="446"/>
                  </a:lnTo>
                  <a:lnTo>
                    <a:pt x="558" y="444"/>
                  </a:lnTo>
                  <a:lnTo>
                    <a:pt x="561" y="441"/>
                  </a:lnTo>
                  <a:lnTo>
                    <a:pt x="562" y="438"/>
                  </a:lnTo>
                  <a:lnTo>
                    <a:pt x="562" y="438"/>
                  </a:lnTo>
                  <a:lnTo>
                    <a:pt x="564" y="434"/>
                  </a:lnTo>
                  <a:lnTo>
                    <a:pt x="568" y="430"/>
                  </a:lnTo>
                  <a:lnTo>
                    <a:pt x="568" y="430"/>
                  </a:lnTo>
                  <a:lnTo>
                    <a:pt x="584" y="418"/>
                  </a:lnTo>
                  <a:lnTo>
                    <a:pt x="584" y="418"/>
                  </a:lnTo>
                  <a:lnTo>
                    <a:pt x="589" y="413"/>
                  </a:lnTo>
                  <a:lnTo>
                    <a:pt x="589" y="413"/>
                  </a:lnTo>
                  <a:lnTo>
                    <a:pt x="589" y="414"/>
                  </a:lnTo>
                  <a:lnTo>
                    <a:pt x="589" y="414"/>
                  </a:lnTo>
                  <a:lnTo>
                    <a:pt x="592" y="415"/>
                  </a:lnTo>
                  <a:lnTo>
                    <a:pt x="592" y="415"/>
                  </a:lnTo>
                  <a:lnTo>
                    <a:pt x="593" y="413"/>
                  </a:lnTo>
                  <a:lnTo>
                    <a:pt x="593" y="413"/>
                  </a:lnTo>
                  <a:lnTo>
                    <a:pt x="592" y="408"/>
                  </a:lnTo>
                  <a:lnTo>
                    <a:pt x="590" y="407"/>
                  </a:lnTo>
                  <a:lnTo>
                    <a:pt x="588" y="405"/>
                  </a:lnTo>
                  <a:lnTo>
                    <a:pt x="588" y="405"/>
                  </a:lnTo>
                  <a:close/>
                  <a:moveTo>
                    <a:pt x="560" y="434"/>
                  </a:moveTo>
                  <a:lnTo>
                    <a:pt x="560" y="434"/>
                  </a:lnTo>
                  <a:lnTo>
                    <a:pt x="559" y="436"/>
                  </a:lnTo>
                  <a:lnTo>
                    <a:pt x="559" y="436"/>
                  </a:lnTo>
                  <a:lnTo>
                    <a:pt x="557" y="439"/>
                  </a:lnTo>
                  <a:lnTo>
                    <a:pt x="556" y="439"/>
                  </a:lnTo>
                  <a:lnTo>
                    <a:pt x="554" y="440"/>
                  </a:lnTo>
                  <a:lnTo>
                    <a:pt x="554" y="440"/>
                  </a:lnTo>
                  <a:lnTo>
                    <a:pt x="545" y="441"/>
                  </a:lnTo>
                  <a:lnTo>
                    <a:pt x="545" y="441"/>
                  </a:lnTo>
                  <a:lnTo>
                    <a:pt x="539" y="439"/>
                  </a:lnTo>
                  <a:lnTo>
                    <a:pt x="539" y="439"/>
                  </a:lnTo>
                  <a:lnTo>
                    <a:pt x="538" y="437"/>
                  </a:lnTo>
                  <a:lnTo>
                    <a:pt x="538" y="437"/>
                  </a:lnTo>
                  <a:lnTo>
                    <a:pt x="540" y="437"/>
                  </a:lnTo>
                  <a:lnTo>
                    <a:pt x="540" y="437"/>
                  </a:lnTo>
                  <a:lnTo>
                    <a:pt x="547" y="435"/>
                  </a:lnTo>
                  <a:lnTo>
                    <a:pt x="547" y="435"/>
                  </a:lnTo>
                  <a:lnTo>
                    <a:pt x="552" y="434"/>
                  </a:lnTo>
                  <a:lnTo>
                    <a:pt x="552" y="434"/>
                  </a:lnTo>
                  <a:lnTo>
                    <a:pt x="559" y="433"/>
                  </a:lnTo>
                  <a:lnTo>
                    <a:pt x="559" y="433"/>
                  </a:lnTo>
                  <a:lnTo>
                    <a:pt x="560" y="433"/>
                  </a:lnTo>
                  <a:lnTo>
                    <a:pt x="560" y="433"/>
                  </a:lnTo>
                  <a:lnTo>
                    <a:pt x="560" y="434"/>
                  </a:lnTo>
                  <a:lnTo>
                    <a:pt x="560" y="434"/>
                  </a:lnTo>
                  <a:close/>
                  <a:moveTo>
                    <a:pt x="560" y="452"/>
                  </a:moveTo>
                  <a:lnTo>
                    <a:pt x="560" y="452"/>
                  </a:lnTo>
                  <a:lnTo>
                    <a:pt x="563" y="451"/>
                  </a:lnTo>
                  <a:lnTo>
                    <a:pt x="563" y="451"/>
                  </a:lnTo>
                  <a:lnTo>
                    <a:pt x="562" y="454"/>
                  </a:lnTo>
                  <a:lnTo>
                    <a:pt x="562" y="454"/>
                  </a:lnTo>
                  <a:lnTo>
                    <a:pt x="560" y="456"/>
                  </a:lnTo>
                  <a:lnTo>
                    <a:pt x="557" y="458"/>
                  </a:lnTo>
                  <a:lnTo>
                    <a:pt x="554" y="459"/>
                  </a:lnTo>
                  <a:lnTo>
                    <a:pt x="550" y="459"/>
                  </a:lnTo>
                  <a:lnTo>
                    <a:pt x="550" y="459"/>
                  </a:lnTo>
                  <a:lnTo>
                    <a:pt x="547" y="460"/>
                  </a:lnTo>
                  <a:lnTo>
                    <a:pt x="547" y="460"/>
                  </a:lnTo>
                  <a:lnTo>
                    <a:pt x="547" y="460"/>
                  </a:lnTo>
                  <a:lnTo>
                    <a:pt x="547" y="460"/>
                  </a:lnTo>
                  <a:lnTo>
                    <a:pt x="537" y="456"/>
                  </a:lnTo>
                  <a:lnTo>
                    <a:pt x="537" y="456"/>
                  </a:lnTo>
                  <a:lnTo>
                    <a:pt x="537" y="454"/>
                  </a:lnTo>
                  <a:lnTo>
                    <a:pt x="537" y="454"/>
                  </a:lnTo>
                  <a:lnTo>
                    <a:pt x="539" y="454"/>
                  </a:lnTo>
                  <a:lnTo>
                    <a:pt x="539" y="454"/>
                  </a:lnTo>
                  <a:lnTo>
                    <a:pt x="543" y="455"/>
                  </a:lnTo>
                  <a:lnTo>
                    <a:pt x="546" y="456"/>
                  </a:lnTo>
                  <a:lnTo>
                    <a:pt x="546" y="456"/>
                  </a:lnTo>
                  <a:lnTo>
                    <a:pt x="550" y="456"/>
                  </a:lnTo>
                  <a:lnTo>
                    <a:pt x="553" y="455"/>
                  </a:lnTo>
                  <a:lnTo>
                    <a:pt x="557" y="454"/>
                  </a:lnTo>
                  <a:lnTo>
                    <a:pt x="560" y="452"/>
                  </a:lnTo>
                  <a:lnTo>
                    <a:pt x="560" y="452"/>
                  </a:lnTo>
                  <a:close/>
                  <a:moveTo>
                    <a:pt x="218" y="748"/>
                  </a:moveTo>
                  <a:lnTo>
                    <a:pt x="218" y="748"/>
                  </a:lnTo>
                  <a:lnTo>
                    <a:pt x="218" y="747"/>
                  </a:lnTo>
                  <a:lnTo>
                    <a:pt x="218" y="746"/>
                  </a:lnTo>
                  <a:lnTo>
                    <a:pt x="221" y="745"/>
                  </a:lnTo>
                  <a:lnTo>
                    <a:pt x="221" y="745"/>
                  </a:lnTo>
                  <a:lnTo>
                    <a:pt x="228" y="744"/>
                  </a:lnTo>
                  <a:lnTo>
                    <a:pt x="228" y="744"/>
                  </a:lnTo>
                  <a:lnTo>
                    <a:pt x="230" y="743"/>
                  </a:lnTo>
                  <a:lnTo>
                    <a:pt x="229" y="741"/>
                  </a:lnTo>
                  <a:lnTo>
                    <a:pt x="229" y="741"/>
                  </a:lnTo>
                  <a:lnTo>
                    <a:pt x="226" y="736"/>
                  </a:lnTo>
                  <a:lnTo>
                    <a:pt x="226" y="736"/>
                  </a:lnTo>
                  <a:lnTo>
                    <a:pt x="225" y="734"/>
                  </a:lnTo>
                  <a:lnTo>
                    <a:pt x="226" y="733"/>
                  </a:lnTo>
                  <a:lnTo>
                    <a:pt x="226" y="733"/>
                  </a:lnTo>
                  <a:lnTo>
                    <a:pt x="228" y="734"/>
                  </a:lnTo>
                  <a:lnTo>
                    <a:pt x="228" y="734"/>
                  </a:lnTo>
                  <a:lnTo>
                    <a:pt x="233" y="740"/>
                  </a:lnTo>
                  <a:lnTo>
                    <a:pt x="233" y="740"/>
                  </a:lnTo>
                  <a:lnTo>
                    <a:pt x="235" y="742"/>
                  </a:lnTo>
                  <a:lnTo>
                    <a:pt x="236" y="740"/>
                  </a:lnTo>
                  <a:lnTo>
                    <a:pt x="236" y="740"/>
                  </a:lnTo>
                  <a:lnTo>
                    <a:pt x="238" y="735"/>
                  </a:lnTo>
                  <a:lnTo>
                    <a:pt x="238" y="735"/>
                  </a:lnTo>
                  <a:lnTo>
                    <a:pt x="239" y="733"/>
                  </a:lnTo>
                  <a:lnTo>
                    <a:pt x="240" y="733"/>
                  </a:lnTo>
                  <a:lnTo>
                    <a:pt x="241" y="733"/>
                  </a:lnTo>
                  <a:lnTo>
                    <a:pt x="242" y="734"/>
                  </a:lnTo>
                  <a:lnTo>
                    <a:pt x="242" y="734"/>
                  </a:lnTo>
                  <a:lnTo>
                    <a:pt x="239" y="740"/>
                  </a:lnTo>
                  <a:lnTo>
                    <a:pt x="239" y="740"/>
                  </a:lnTo>
                  <a:lnTo>
                    <a:pt x="239" y="741"/>
                  </a:lnTo>
                  <a:lnTo>
                    <a:pt x="241" y="741"/>
                  </a:lnTo>
                  <a:lnTo>
                    <a:pt x="241" y="741"/>
                  </a:lnTo>
                  <a:lnTo>
                    <a:pt x="249" y="740"/>
                  </a:lnTo>
                  <a:lnTo>
                    <a:pt x="249" y="740"/>
                  </a:lnTo>
                  <a:lnTo>
                    <a:pt x="250" y="740"/>
                  </a:lnTo>
                  <a:lnTo>
                    <a:pt x="251" y="741"/>
                  </a:lnTo>
                  <a:lnTo>
                    <a:pt x="251" y="741"/>
                  </a:lnTo>
                  <a:lnTo>
                    <a:pt x="251" y="742"/>
                  </a:lnTo>
                  <a:lnTo>
                    <a:pt x="250" y="743"/>
                  </a:lnTo>
                  <a:lnTo>
                    <a:pt x="250" y="743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38" y="746"/>
                  </a:lnTo>
                  <a:lnTo>
                    <a:pt x="238" y="746"/>
                  </a:lnTo>
                  <a:lnTo>
                    <a:pt x="240" y="749"/>
                  </a:lnTo>
                  <a:lnTo>
                    <a:pt x="240" y="749"/>
                  </a:lnTo>
                  <a:lnTo>
                    <a:pt x="244" y="755"/>
                  </a:lnTo>
                  <a:lnTo>
                    <a:pt x="244" y="755"/>
                  </a:lnTo>
                  <a:lnTo>
                    <a:pt x="245" y="757"/>
                  </a:lnTo>
                  <a:lnTo>
                    <a:pt x="244" y="759"/>
                  </a:lnTo>
                  <a:lnTo>
                    <a:pt x="244" y="759"/>
                  </a:lnTo>
                  <a:lnTo>
                    <a:pt x="236" y="750"/>
                  </a:lnTo>
                  <a:lnTo>
                    <a:pt x="236" y="750"/>
                  </a:lnTo>
                  <a:lnTo>
                    <a:pt x="231" y="757"/>
                  </a:lnTo>
                  <a:lnTo>
                    <a:pt x="231" y="757"/>
                  </a:lnTo>
                  <a:lnTo>
                    <a:pt x="230" y="758"/>
                  </a:lnTo>
                  <a:lnTo>
                    <a:pt x="228" y="759"/>
                  </a:lnTo>
                  <a:lnTo>
                    <a:pt x="228" y="759"/>
                  </a:lnTo>
                  <a:lnTo>
                    <a:pt x="229" y="756"/>
                  </a:lnTo>
                  <a:lnTo>
                    <a:pt x="229" y="756"/>
                  </a:lnTo>
                  <a:lnTo>
                    <a:pt x="232" y="750"/>
                  </a:lnTo>
                  <a:lnTo>
                    <a:pt x="232" y="750"/>
                  </a:lnTo>
                  <a:lnTo>
                    <a:pt x="232" y="748"/>
                  </a:lnTo>
                  <a:lnTo>
                    <a:pt x="231" y="747"/>
                  </a:lnTo>
                  <a:lnTo>
                    <a:pt x="230" y="747"/>
                  </a:lnTo>
                  <a:lnTo>
                    <a:pt x="230" y="747"/>
                  </a:lnTo>
                  <a:lnTo>
                    <a:pt x="222" y="749"/>
                  </a:lnTo>
                  <a:lnTo>
                    <a:pt x="222" y="749"/>
                  </a:lnTo>
                  <a:lnTo>
                    <a:pt x="219" y="749"/>
                  </a:lnTo>
                  <a:lnTo>
                    <a:pt x="218" y="749"/>
                  </a:lnTo>
                  <a:lnTo>
                    <a:pt x="218" y="748"/>
                  </a:lnTo>
                  <a:lnTo>
                    <a:pt x="218" y="748"/>
                  </a:lnTo>
                  <a:close/>
                  <a:moveTo>
                    <a:pt x="268" y="771"/>
                  </a:moveTo>
                  <a:lnTo>
                    <a:pt x="268" y="771"/>
                  </a:lnTo>
                  <a:lnTo>
                    <a:pt x="269" y="769"/>
                  </a:lnTo>
                  <a:lnTo>
                    <a:pt x="269" y="769"/>
                  </a:lnTo>
                  <a:lnTo>
                    <a:pt x="276" y="767"/>
                  </a:lnTo>
                  <a:lnTo>
                    <a:pt x="276" y="767"/>
                  </a:lnTo>
                  <a:lnTo>
                    <a:pt x="279" y="766"/>
                  </a:lnTo>
                  <a:lnTo>
                    <a:pt x="280" y="765"/>
                  </a:lnTo>
                  <a:lnTo>
                    <a:pt x="279" y="763"/>
                  </a:lnTo>
                  <a:lnTo>
                    <a:pt x="278" y="761"/>
                  </a:lnTo>
                  <a:lnTo>
                    <a:pt x="278" y="761"/>
                  </a:lnTo>
                  <a:lnTo>
                    <a:pt x="276" y="758"/>
                  </a:lnTo>
                  <a:lnTo>
                    <a:pt x="276" y="757"/>
                  </a:lnTo>
                  <a:lnTo>
                    <a:pt x="276" y="755"/>
                  </a:lnTo>
                  <a:lnTo>
                    <a:pt x="276" y="755"/>
                  </a:lnTo>
                  <a:lnTo>
                    <a:pt x="278" y="756"/>
                  </a:lnTo>
                  <a:lnTo>
                    <a:pt x="278" y="756"/>
                  </a:lnTo>
                  <a:lnTo>
                    <a:pt x="283" y="763"/>
                  </a:lnTo>
                  <a:lnTo>
                    <a:pt x="283" y="763"/>
                  </a:lnTo>
                  <a:lnTo>
                    <a:pt x="284" y="764"/>
                  </a:lnTo>
                  <a:lnTo>
                    <a:pt x="284" y="764"/>
                  </a:lnTo>
                  <a:lnTo>
                    <a:pt x="286" y="763"/>
                  </a:lnTo>
                  <a:lnTo>
                    <a:pt x="286" y="763"/>
                  </a:lnTo>
                  <a:lnTo>
                    <a:pt x="289" y="754"/>
                  </a:lnTo>
                  <a:lnTo>
                    <a:pt x="289" y="754"/>
                  </a:lnTo>
                  <a:lnTo>
                    <a:pt x="290" y="752"/>
                  </a:lnTo>
                  <a:lnTo>
                    <a:pt x="290" y="752"/>
                  </a:lnTo>
                  <a:lnTo>
                    <a:pt x="291" y="753"/>
                  </a:lnTo>
                  <a:lnTo>
                    <a:pt x="292" y="754"/>
                  </a:lnTo>
                  <a:lnTo>
                    <a:pt x="292" y="754"/>
                  </a:lnTo>
                  <a:lnTo>
                    <a:pt x="291" y="757"/>
                  </a:lnTo>
                  <a:lnTo>
                    <a:pt x="291" y="757"/>
                  </a:lnTo>
                  <a:lnTo>
                    <a:pt x="289" y="763"/>
                  </a:lnTo>
                  <a:lnTo>
                    <a:pt x="289" y="763"/>
                  </a:lnTo>
                  <a:lnTo>
                    <a:pt x="289" y="764"/>
                  </a:lnTo>
                  <a:lnTo>
                    <a:pt x="289" y="764"/>
                  </a:lnTo>
                  <a:lnTo>
                    <a:pt x="298" y="762"/>
                  </a:lnTo>
                  <a:lnTo>
                    <a:pt x="298" y="762"/>
                  </a:lnTo>
                  <a:lnTo>
                    <a:pt x="299" y="762"/>
                  </a:lnTo>
                  <a:lnTo>
                    <a:pt x="299" y="762"/>
                  </a:lnTo>
                  <a:lnTo>
                    <a:pt x="301" y="761"/>
                  </a:lnTo>
                  <a:lnTo>
                    <a:pt x="302" y="762"/>
                  </a:lnTo>
                  <a:lnTo>
                    <a:pt x="303" y="763"/>
                  </a:lnTo>
                  <a:lnTo>
                    <a:pt x="303" y="763"/>
                  </a:lnTo>
                  <a:lnTo>
                    <a:pt x="303" y="764"/>
                  </a:lnTo>
                  <a:lnTo>
                    <a:pt x="303" y="764"/>
                  </a:lnTo>
                  <a:lnTo>
                    <a:pt x="301" y="765"/>
                  </a:lnTo>
                  <a:lnTo>
                    <a:pt x="301" y="765"/>
                  </a:lnTo>
                  <a:lnTo>
                    <a:pt x="290" y="768"/>
                  </a:lnTo>
                  <a:lnTo>
                    <a:pt x="290" y="768"/>
                  </a:lnTo>
                  <a:lnTo>
                    <a:pt x="288" y="769"/>
                  </a:lnTo>
                  <a:lnTo>
                    <a:pt x="289" y="771"/>
                  </a:lnTo>
                  <a:lnTo>
                    <a:pt x="289" y="771"/>
                  </a:lnTo>
                  <a:lnTo>
                    <a:pt x="294" y="779"/>
                  </a:lnTo>
                  <a:lnTo>
                    <a:pt x="294" y="779"/>
                  </a:lnTo>
                  <a:lnTo>
                    <a:pt x="294" y="781"/>
                  </a:lnTo>
                  <a:lnTo>
                    <a:pt x="294" y="782"/>
                  </a:lnTo>
                  <a:lnTo>
                    <a:pt x="294" y="782"/>
                  </a:lnTo>
                  <a:lnTo>
                    <a:pt x="293" y="782"/>
                  </a:lnTo>
                  <a:lnTo>
                    <a:pt x="291" y="781"/>
                  </a:lnTo>
                  <a:lnTo>
                    <a:pt x="291" y="781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7" y="775"/>
                  </a:lnTo>
                  <a:lnTo>
                    <a:pt x="285" y="774"/>
                  </a:lnTo>
                  <a:lnTo>
                    <a:pt x="285" y="774"/>
                  </a:lnTo>
                  <a:lnTo>
                    <a:pt x="284" y="775"/>
                  </a:lnTo>
                  <a:lnTo>
                    <a:pt x="283" y="776"/>
                  </a:lnTo>
                  <a:lnTo>
                    <a:pt x="283" y="776"/>
                  </a:lnTo>
                  <a:lnTo>
                    <a:pt x="280" y="784"/>
                  </a:lnTo>
                  <a:lnTo>
                    <a:pt x="280" y="784"/>
                  </a:lnTo>
                  <a:lnTo>
                    <a:pt x="278" y="783"/>
                  </a:lnTo>
                  <a:lnTo>
                    <a:pt x="278" y="780"/>
                  </a:lnTo>
                  <a:lnTo>
                    <a:pt x="278" y="780"/>
                  </a:lnTo>
                  <a:lnTo>
                    <a:pt x="282" y="770"/>
                  </a:lnTo>
                  <a:lnTo>
                    <a:pt x="282" y="770"/>
                  </a:lnTo>
                  <a:lnTo>
                    <a:pt x="278" y="770"/>
                  </a:lnTo>
                  <a:lnTo>
                    <a:pt x="278" y="770"/>
                  </a:lnTo>
                  <a:lnTo>
                    <a:pt x="271" y="772"/>
                  </a:lnTo>
                  <a:lnTo>
                    <a:pt x="271" y="772"/>
                  </a:lnTo>
                  <a:lnTo>
                    <a:pt x="268" y="771"/>
                  </a:lnTo>
                  <a:lnTo>
                    <a:pt x="268" y="771"/>
                  </a:lnTo>
                  <a:close/>
                  <a:moveTo>
                    <a:pt x="351" y="461"/>
                  </a:moveTo>
                  <a:lnTo>
                    <a:pt x="351" y="461"/>
                  </a:lnTo>
                  <a:lnTo>
                    <a:pt x="351" y="459"/>
                  </a:lnTo>
                  <a:lnTo>
                    <a:pt x="352" y="458"/>
                  </a:lnTo>
                  <a:lnTo>
                    <a:pt x="352" y="458"/>
                  </a:lnTo>
                  <a:lnTo>
                    <a:pt x="361" y="452"/>
                  </a:lnTo>
                  <a:lnTo>
                    <a:pt x="361" y="452"/>
                  </a:lnTo>
                  <a:lnTo>
                    <a:pt x="367" y="448"/>
                  </a:lnTo>
                  <a:lnTo>
                    <a:pt x="367" y="448"/>
                  </a:lnTo>
                  <a:lnTo>
                    <a:pt x="356" y="439"/>
                  </a:lnTo>
                  <a:lnTo>
                    <a:pt x="356" y="439"/>
                  </a:lnTo>
                  <a:lnTo>
                    <a:pt x="355" y="437"/>
                  </a:lnTo>
                  <a:lnTo>
                    <a:pt x="355" y="437"/>
                  </a:lnTo>
                  <a:lnTo>
                    <a:pt x="354" y="436"/>
                  </a:lnTo>
                  <a:lnTo>
                    <a:pt x="355" y="434"/>
                  </a:lnTo>
                  <a:lnTo>
                    <a:pt x="355" y="434"/>
                  </a:lnTo>
                  <a:lnTo>
                    <a:pt x="356" y="434"/>
                  </a:lnTo>
                  <a:lnTo>
                    <a:pt x="358" y="434"/>
                  </a:lnTo>
                  <a:lnTo>
                    <a:pt x="358" y="434"/>
                  </a:lnTo>
                  <a:lnTo>
                    <a:pt x="359" y="435"/>
                  </a:lnTo>
                  <a:lnTo>
                    <a:pt x="359" y="435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9" y="442"/>
                  </a:lnTo>
                  <a:lnTo>
                    <a:pt x="369" y="442"/>
                  </a:lnTo>
                  <a:lnTo>
                    <a:pt x="369" y="437"/>
                  </a:lnTo>
                  <a:lnTo>
                    <a:pt x="369" y="437"/>
                  </a:lnTo>
                  <a:lnTo>
                    <a:pt x="369" y="427"/>
                  </a:lnTo>
                  <a:lnTo>
                    <a:pt x="369" y="427"/>
                  </a:lnTo>
                  <a:lnTo>
                    <a:pt x="371" y="425"/>
                  </a:lnTo>
                  <a:lnTo>
                    <a:pt x="371" y="425"/>
                  </a:lnTo>
                  <a:lnTo>
                    <a:pt x="372" y="426"/>
                  </a:lnTo>
                  <a:lnTo>
                    <a:pt x="373" y="426"/>
                  </a:lnTo>
                  <a:lnTo>
                    <a:pt x="373" y="426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43"/>
                  </a:lnTo>
                  <a:lnTo>
                    <a:pt x="373" y="443"/>
                  </a:lnTo>
                  <a:lnTo>
                    <a:pt x="378" y="442"/>
                  </a:lnTo>
                  <a:lnTo>
                    <a:pt x="378" y="442"/>
                  </a:lnTo>
                  <a:lnTo>
                    <a:pt x="388" y="435"/>
                  </a:lnTo>
                  <a:lnTo>
                    <a:pt x="388" y="435"/>
                  </a:lnTo>
                  <a:lnTo>
                    <a:pt x="391" y="436"/>
                  </a:lnTo>
                  <a:lnTo>
                    <a:pt x="391" y="436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80" y="445"/>
                  </a:lnTo>
                  <a:lnTo>
                    <a:pt x="380" y="445"/>
                  </a:lnTo>
                  <a:lnTo>
                    <a:pt x="377" y="446"/>
                  </a:lnTo>
                  <a:lnTo>
                    <a:pt x="376" y="448"/>
                  </a:lnTo>
                  <a:lnTo>
                    <a:pt x="377" y="450"/>
                  </a:lnTo>
                  <a:lnTo>
                    <a:pt x="379" y="452"/>
                  </a:lnTo>
                  <a:lnTo>
                    <a:pt x="379" y="452"/>
                  </a:lnTo>
                  <a:lnTo>
                    <a:pt x="386" y="458"/>
                  </a:lnTo>
                  <a:lnTo>
                    <a:pt x="386" y="458"/>
                  </a:lnTo>
                  <a:lnTo>
                    <a:pt x="387" y="459"/>
                  </a:lnTo>
                  <a:lnTo>
                    <a:pt x="387" y="461"/>
                  </a:lnTo>
                  <a:lnTo>
                    <a:pt x="387" y="461"/>
                  </a:lnTo>
                  <a:lnTo>
                    <a:pt x="386" y="462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3" y="453"/>
                  </a:lnTo>
                  <a:lnTo>
                    <a:pt x="373" y="453"/>
                  </a:lnTo>
                  <a:lnTo>
                    <a:pt x="373" y="456"/>
                  </a:lnTo>
                  <a:lnTo>
                    <a:pt x="373" y="456"/>
                  </a:lnTo>
                  <a:lnTo>
                    <a:pt x="373" y="467"/>
                  </a:lnTo>
                  <a:lnTo>
                    <a:pt x="373" y="467"/>
                  </a:lnTo>
                  <a:lnTo>
                    <a:pt x="373" y="469"/>
                  </a:lnTo>
                  <a:lnTo>
                    <a:pt x="372" y="470"/>
                  </a:lnTo>
                  <a:lnTo>
                    <a:pt x="372" y="470"/>
                  </a:lnTo>
                  <a:lnTo>
                    <a:pt x="372" y="470"/>
                  </a:lnTo>
                  <a:lnTo>
                    <a:pt x="370" y="469"/>
                  </a:lnTo>
                  <a:lnTo>
                    <a:pt x="369" y="467"/>
                  </a:lnTo>
                  <a:lnTo>
                    <a:pt x="369" y="467"/>
                  </a:lnTo>
                  <a:lnTo>
                    <a:pt x="369" y="455"/>
                  </a:lnTo>
                  <a:lnTo>
                    <a:pt x="369" y="455"/>
                  </a:lnTo>
                  <a:lnTo>
                    <a:pt x="369" y="452"/>
                  </a:lnTo>
                  <a:lnTo>
                    <a:pt x="369" y="452"/>
                  </a:lnTo>
                  <a:lnTo>
                    <a:pt x="357" y="460"/>
                  </a:lnTo>
                  <a:lnTo>
                    <a:pt x="357" y="460"/>
                  </a:lnTo>
                  <a:lnTo>
                    <a:pt x="352" y="462"/>
                  </a:lnTo>
                  <a:lnTo>
                    <a:pt x="352" y="462"/>
                  </a:lnTo>
                  <a:lnTo>
                    <a:pt x="351" y="461"/>
                  </a:lnTo>
                  <a:lnTo>
                    <a:pt x="351" y="4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1" name="Freeform 120"/>
            <p:cNvSpPr>
              <a:spLocks noEditPoints="1"/>
            </p:cNvSpPr>
            <p:nvPr/>
          </p:nvSpPr>
          <p:spPr bwMode="auto">
            <a:xfrm>
              <a:off x="2563" y="1171"/>
              <a:ext cx="357" cy="338"/>
            </a:xfrm>
            <a:custGeom>
              <a:avLst/>
              <a:gdLst/>
              <a:ahLst/>
              <a:cxnLst>
                <a:cxn ang="0">
                  <a:pos x="8" y="273"/>
                </a:cxn>
                <a:cxn ang="0">
                  <a:pos x="26" y="245"/>
                </a:cxn>
                <a:cxn ang="0">
                  <a:pos x="51" y="251"/>
                </a:cxn>
                <a:cxn ang="0">
                  <a:pos x="60" y="228"/>
                </a:cxn>
                <a:cxn ang="0">
                  <a:pos x="44" y="208"/>
                </a:cxn>
                <a:cxn ang="0">
                  <a:pos x="23" y="217"/>
                </a:cxn>
                <a:cxn ang="0">
                  <a:pos x="14" y="231"/>
                </a:cxn>
                <a:cxn ang="0">
                  <a:pos x="5" y="162"/>
                </a:cxn>
                <a:cxn ang="0">
                  <a:pos x="45" y="135"/>
                </a:cxn>
                <a:cxn ang="0">
                  <a:pos x="52" y="172"/>
                </a:cxn>
                <a:cxn ang="0">
                  <a:pos x="79" y="176"/>
                </a:cxn>
                <a:cxn ang="0">
                  <a:pos x="96" y="159"/>
                </a:cxn>
                <a:cxn ang="0">
                  <a:pos x="94" y="137"/>
                </a:cxn>
                <a:cxn ang="0">
                  <a:pos x="64" y="131"/>
                </a:cxn>
                <a:cxn ang="0">
                  <a:pos x="44" y="94"/>
                </a:cxn>
                <a:cxn ang="0">
                  <a:pos x="75" y="27"/>
                </a:cxn>
                <a:cxn ang="0">
                  <a:pos x="156" y="2"/>
                </a:cxn>
                <a:cxn ang="0">
                  <a:pos x="233" y="49"/>
                </a:cxn>
                <a:cxn ang="0">
                  <a:pos x="222" y="72"/>
                </a:cxn>
                <a:cxn ang="0">
                  <a:pos x="211" y="98"/>
                </a:cxn>
                <a:cxn ang="0">
                  <a:pos x="238" y="122"/>
                </a:cxn>
                <a:cxn ang="0">
                  <a:pos x="262" y="99"/>
                </a:cxn>
                <a:cxn ang="0">
                  <a:pos x="253" y="74"/>
                </a:cxn>
                <a:cxn ang="0">
                  <a:pos x="259" y="58"/>
                </a:cxn>
                <a:cxn ang="0">
                  <a:pos x="312" y="80"/>
                </a:cxn>
                <a:cxn ang="0">
                  <a:pos x="311" y="109"/>
                </a:cxn>
                <a:cxn ang="0">
                  <a:pos x="289" y="118"/>
                </a:cxn>
                <a:cxn ang="0">
                  <a:pos x="296" y="144"/>
                </a:cxn>
                <a:cxn ang="0">
                  <a:pos x="329" y="139"/>
                </a:cxn>
                <a:cxn ang="0">
                  <a:pos x="327" y="116"/>
                </a:cxn>
                <a:cxn ang="0">
                  <a:pos x="356" y="170"/>
                </a:cxn>
                <a:cxn ang="0">
                  <a:pos x="326" y="171"/>
                </a:cxn>
                <a:cxn ang="0">
                  <a:pos x="295" y="162"/>
                </a:cxn>
                <a:cxn ang="0">
                  <a:pos x="254" y="145"/>
                </a:cxn>
                <a:cxn ang="0">
                  <a:pos x="212" y="143"/>
                </a:cxn>
                <a:cxn ang="0">
                  <a:pos x="168" y="137"/>
                </a:cxn>
                <a:cxn ang="0">
                  <a:pos x="129" y="171"/>
                </a:cxn>
                <a:cxn ang="0">
                  <a:pos x="117" y="201"/>
                </a:cxn>
                <a:cxn ang="0">
                  <a:pos x="92" y="233"/>
                </a:cxn>
                <a:cxn ang="0">
                  <a:pos x="70" y="257"/>
                </a:cxn>
                <a:cxn ang="0">
                  <a:pos x="58" y="292"/>
                </a:cxn>
                <a:cxn ang="0">
                  <a:pos x="53" y="335"/>
                </a:cxn>
                <a:cxn ang="0">
                  <a:pos x="98" y="50"/>
                </a:cxn>
                <a:cxn ang="0">
                  <a:pos x="79" y="73"/>
                </a:cxn>
                <a:cxn ang="0">
                  <a:pos x="108" y="80"/>
                </a:cxn>
                <a:cxn ang="0">
                  <a:pos x="104" y="94"/>
                </a:cxn>
                <a:cxn ang="0">
                  <a:pos x="103" y="119"/>
                </a:cxn>
                <a:cxn ang="0">
                  <a:pos x="132" y="108"/>
                </a:cxn>
                <a:cxn ang="0">
                  <a:pos x="143" y="106"/>
                </a:cxn>
                <a:cxn ang="0">
                  <a:pos x="158" y="123"/>
                </a:cxn>
                <a:cxn ang="0">
                  <a:pos x="169" y="95"/>
                </a:cxn>
                <a:cxn ang="0">
                  <a:pos x="177" y="84"/>
                </a:cxn>
                <a:cxn ang="0">
                  <a:pos x="204" y="78"/>
                </a:cxn>
                <a:cxn ang="0">
                  <a:pos x="185" y="56"/>
                </a:cxn>
                <a:cxn ang="0">
                  <a:pos x="163" y="63"/>
                </a:cxn>
                <a:cxn ang="0">
                  <a:pos x="187" y="39"/>
                </a:cxn>
                <a:cxn ang="0">
                  <a:pos x="176" y="17"/>
                </a:cxn>
                <a:cxn ang="0">
                  <a:pos x="152" y="32"/>
                </a:cxn>
                <a:cxn ang="0">
                  <a:pos x="137" y="36"/>
                </a:cxn>
                <a:cxn ang="0">
                  <a:pos x="125" y="14"/>
                </a:cxn>
                <a:cxn ang="0">
                  <a:pos x="106" y="32"/>
                </a:cxn>
                <a:cxn ang="0">
                  <a:pos x="124" y="54"/>
                </a:cxn>
              </a:cxnLst>
              <a:rect l="0" t="0" r="r" b="b"/>
              <a:pathLst>
                <a:path w="357" h="338">
                  <a:moveTo>
                    <a:pt x="54" y="338"/>
                  </a:moveTo>
                  <a:lnTo>
                    <a:pt x="54" y="338"/>
                  </a:lnTo>
                  <a:lnTo>
                    <a:pt x="46" y="333"/>
                  </a:lnTo>
                  <a:lnTo>
                    <a:pt x="39" y="326"/>
                  </a:lnTo>
                  <a:lnTo>
                    <a:pt x="39" y="326"/>
                  </a:lnTo>
                  <a:lnTo>
                    <a:pt x="26" y="313"/>
                  </a:lnTo>
                  <a:lnTo>
                    <a:pt x="26" y="313"/>
                  </a:lnTo>
                  <a:lnTo>
                    <a:pt x="21" y="306"/>
                  </a:lnTo>
                  <a:lnTo>
                    <a:pt x="16" y="299"/>
                  </a:lnTo>
                  <a:lnTo>
                    <a:pt x="12" y="291"/>
                  </a:lnTo>
                  <a:lnTo>
                    <a:pt x="9" y="282"/>
                  </a:lnTo>
                  <a:lnTo>
                    <a:pt x="9" y="282"/>
                  </a:lnTo>
                  <a:lnTo>
                    <a:pt x="8" y="278"/>
                  </a:lnTo>
                  <a:lnTo>
                    <a:pt x="8" y="273"/>
                  </a:lnTo>
                  <a:lnTo>
                    <a:pt x="8" y="273"/>
                  </a:lnTo>
                  <a:lnTo>
                    <a:pt x="8" y="256"/>
                  </a:lnTo>
                  <a:lnTo>
                    <a:pt x="8" y="256"/>
                  </a:lnTo>
                  <a:lnTo>
                    <a:pt x="9" y="251"/>
                  </a:lnTo>
                  <a:lnTo>
                    <a:pt x="10" y="246"/>
                  </a:lnTo>
                  <a:lnTo>
                    <a:pt x="15" y="237"/>
                  </a:lnTo>
                  <a:lnTo>
                    <a:pt x="15" y="237"/>
                  </a:lnTo>
                  <a:lnTo>
                    <a:pt x="16" y="236"/>
                  </a:lnTo>
                  <a:lnTo>
                    <a:pt x="17" y="237"/>
                  </a:lnTo>
                  <a:lnTo>
                    <a:pt x="17" y="237"/>
                  </a:lnTo>
                  <a:lnTo>
                    <a:pt x="19" y="240"/>
                  </a:lnTo>
                  <a:lnTo>
                    <a:pt x="19" y="240"/>
                  </a:lnTo>
                  <a:lnTo>
                    <a:pt x="26" y="245"/>
                  </a:lnTo>
                  <a:lnTo>
                    <a:pt x="26" y="245"/>
                  </a:lnTo>
                  <a:lnTo>
                    <a:pt x="27" y="247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30" y="253"/>
                  </a:lnTo>
                  <a:lnTo>
                    <a:pt x="32" y="256"/>
                  </a:lnTo>
                  <a:lnTo>
                    <a:pt x="35" y="258"/>
                  </a:lnTo>
                  <a:lnTo>
                    <a:pt x="39" y="259"/>
                  </a:lnTo>
                  <a:lnTo>
                    <a:pt x="39" y="259"/>
                  </a:lnTo>
                  <a:lnTo>
                    <a:pt x="42" y="259"/>
                  </a:lnTo>
                  <a:lnTo>
                    <a:pt x="45" y="258"/>
                  </a:lnTo>
                  <a:lnTo>
                    <a:pt x="47" y="256"/>
                  </a:lnTo>
                  <a:lnTo>
                    <a:pt x="49" y="254"/>
                  </a:lnTo>
                  <a:lnTo>
                    <a:pt x="49" y="254"/>
                  </a:lnTo>
                  <a:lnTo>
                    <a:pt x="51" y="251"/>
                  </a:lnTo>
                  <a:lnTo>
                    <a:pt x="53" y="250"/>
                  </a:lnTo>
                  <a:lnTo>
                    <a:pt x="55" y="250"/>
                  </a:lnTo>
                  <a:lnTo>
                    <a:pt x="55" y="250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5" y="243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5" y="235"/>
                  </a:lnTo>
                  <a:lnTo>
                    <a:pt x="63" y="231"/>
                  </a:lnTo>
                  <a:lnTo>
                    <a:pt x="63" y="231"/>
                  </a:lnTo>
                  <a:lnTo>
                    <a:pt x="62" y="229"/>
                  </a:lnTo>
                  <a:lnTo>
                    <a:pt x="62" y="229"/>
                  </a:lnTo>
                  <a:lnTo>
                    <a:pt x="60" y="228"/>
                  </a:lnTo>
                  <a:lnTo>
                    <a:pt x="60" y="226"/>
                  </a:lnTo>
                  <a:lnTo>
                    <a:pt x="60" y="224"/>
                  </a:lnTo>
                  <a:lnTo>
                    <a:pt x="61" y="221"/>
                  </a:lnTo>
                  <a:lnTo>
                    <a:pt x="61" y="221"/>
                  </a:lnTo>
                  <a:lnTo>
                    <a:pt x="61" y="219"/>
                  </a:lnTo>
                  <a:lnTo>
                    <a:pt x="61" y="217"/>
                  </a:lnTo>
                  <a:lnTo>
                    <a:pt x="58" y="212"/>
                  </a:lnTo>
                  <a:lnTo>
                    <a:pt x="58" y="212"/>
                  </a:lnTo>
                  <a:lnTo>
                    <a:pt x="56" y="210"/>
                  </a:lnTo>
                  <a:lnTo>
                    <a:pt x="54" y="208"/>
                  </a:lnTo>
                  <a:lnTo>
                    <a:pt x="51" y="207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8"/>
                  </a:lnTo>
                  <a:lnTo>
                    <a:pt x="42" y="210"/>
                  </a:lnTo>
                  <a:lnTo>
                    <a:pt x="42" y="210"/>
                  </a:lnTo>
                  <a:lnTo>
                    <a:pt x="39" y="212"/>
                  </a:lnTo>
                  <a:lnTo>
                    <a:pt x="37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4" y="209"/>
                  </a:lnTo>
                  <a:lnTo>
                    <a:pt x="31" y="209"/>
                  </a:lnTo>
                  <a:lnTo>
                    <a:pt x="29" y="209"/>
                  </a:lnTo>
                  <a:lnTo>
                    <a:pt x="27" y="210"/>
                  </a:lnTo>
                  <a:lnTo>
                    <a:pt x="27" y="210"/>
                  </a:lnTo>
                  <a:lnTo>
                    <a:pt x="24" y="213"/>
                  </a:lnTo>
                  <a:lnTo>
                    <a:pt x="23" y="215"/>
                  </a:lnTo>
                  <a:lnTo>
                    <a:pt x="23" y="217"/>
                  </a:lnTo>
                  <a:lnTo>
                    <a:pt x="23" y="217"/>
                  </a:lnTo>
                  <a:lnTo>
                    <a:pt x="23" y="219"/>
                  </a:lnTo>
                  <a:lnTo>
                    <a:pt x="23" y="219"/>
                  </a:lnTo>
                  <a:lnTo>
                    <a:pt x="24" y="223"/>
                  </a:lnTo>
                  <a:lnTo>
                    <a:pt x="23" y="224"/>
                  </a:lnTo>
                  <a:lnTo>
                    <a:pt x="21" y="225"/>
                  </a:lnTo>
                  <a:lnTo>
                    <a:pt x="21" y="225"/>
                  </a:lnTo>
                  <a:lnTo>
                    <a:pt x="18" y="227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2"/>
                  </a:lnTo>
                  <a:lnTo>
                    <a:pt x="15" y="232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8" y="226"/>
                  </a:lnTo>
                  <a:lnTo>
                    <a:pt x="6" y="22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3" y="211"/>
                  </a:lnTo>
                  <a:lnTo>
                    <a:pt x="1" y="204"/>
                  </a:lnTo>
                  <a:lnTo>
                    <a:pt x="1" y="204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7" y="157"/>
                  </a:lnTo>
                  <a:lnTo>
                    <a:pt x="10" y="153"/>
                  </a:lnTo>
                  <a:lnTo>
                    <a:pt x="14" y="150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8" y="135"/>
                  </a:lnTo>
                  <a:lnTo>
                    <a:pt x="43" y="133"/>
                  </a:lnTo>
                  <a:lnTo>
                    <a:pt x="43" y="133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6" y="140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46" y="155"/>
                  </a:lnTo>
                  <a:lnTo>
                    <a:pt x="46" y="155"/>
                  </a:lnTo>
                  <a:lnTo>
                    <a:pt x="44" y="159"/>
                  </a:lnTo>
                  <a:lnTo>
                    <a:pt x="44" y="162"/>
                  </a:lnTo>
                  <a:lnTo>
                    <a:pt x="45" y="165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50" y="170"/>
                  </a:lnTo>
                  <a:lnTo>
                    <a:pt x="52" y="172"/>
                  </a:lnTo>
                  <a:lnTo>
                    <a:pt x="55" y="172"/>
                  </a:lnTo>
                  <a:lnTo>
                    <a:pt x="58" y="171"/>
                  </a:lnTo>
                  <a:lnTo>
                    <a:pt x="58" y="171"/>
                  </a:lnTo>
                  <a:lnTo>
                    <a:pt x="60" y="171"/>
                  </a:lnTo>
                  <a:lnTo>
                    <a:pt x="61" y="173"/>
                  </a:lnTo>
                  <a:lnTo>
                    <a:pt x="61" y="173"/>
                  </a:lnTo>
                  <a:lnTo>
                    <a:pt x="65" y="179"/>
                  </a:lnTo>
                  <a:lnTo>
                    <a:pt x="65" y="179"/>
                  </a:lnTo>
                  <a:lnTo>
                    <a:pt x="67" y="181"/>
                  </a:lnTo>
                  <a:lnTo>
                    <a:pt x="70" y="181"/>
                  </a:lnTo>
                  <a:lnTo>
                    <a:pt x="72" y="181"/>
                  </a:lnTo>
                  <a:lnTo>
                    <a:pt x="75" y="180"/>
                  </a:lnTo>
                  <a:lnTo>
                    <a:pt x="75" y="180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1" y="175"/>
                  </a:lnTo>
                  <a:lnTo>
                    <a:pt x="83" y="175"/>
                  </a:lnTo>
                  <a:lnTo>
                    <a:pt x="83" y="175"/>
                  </a:lnTo>
                  <a:lnTo>
                    <a:pt x="87" y="176"/>
                  </a:lnTo>
                  <a:lnTo>
                    <a:pt x="89" y="175"/>
                  </a:lnTo>
                  <a:lnTo>
                    <a:pt x="92" y="173"/>
                  </a:lnTo>
                  <a:lnTo>
                    <a:pt x="94" y="171"/>
                  </a:lnTo>
                  <a:lnTo>
                    <a:pt x="94" y="171"/>
                  </a:lnTo>
                  <a:lnTo>
                    <a:pt x="96" y="167"/>
                  </a:lnTo>
                  <a:lnTo>
                    <a:pt x="96" y="167"/>
                  </a:lnTo>
                  <a:lnTo>
                    <a:pt x="97" y="165"/>
                  </a:lnTo>
                  <a:lnTo>
                    <a:pt x="96" y="163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8" y="155"/>
                  </a:lnTo>
                  <a:lnTo>
                    <a:pt x="99" y="153"/>
                  </a:lnTo>
                  <a:lnTo>
                    <a:pt x="101" y="149"/>
                  </a:lnTo>
                  <a:lnTo>
                    <a:pt x="101" y="149"/>
                  </a:lnTo>
                  <a:lnTo>
                    <a:pt x="101" y="146"/>
                  </a:lnTo>
                  <a:lnTo>
                    <a:pt x="101" y="143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97" y="138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1" y="135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88" y="128"/>
                  </a:lnTo>
                  <a:lnTo>
                    <a:pt x="85" y="124"/>
                  </a:lnTo>
                  <a:lnTo>
                    <a:pt x="81" y="122"/>
                  </a:lnTo>
                  <a:lnTo>
                    <a:pt x="77" y="120"/>
                  </a:lnTo>
                  <a:lnTo>
                    <a:pt x="77" y="120"/>
                  </a:lnTo>
                  <a:lnTo>
                    <a:pt x="75" y="120"/>
                  </a:lnTo>
                  <a:lnTo>
                    <a:pt x="73" y="121"/>
                  </a:lnTo>
                  <a:lnTo>
                    <a:pt x="70" y="124"/>
                  </a:lnTo>
                  <a:lnTo>
                    <a:pt x="70" y="124"/>
                  </a:lnTo>
                  <a:lnTo>
                    <a:pt x="64" y="131"/>
                  </a:lnTo>
                  <a:lnTo>
                    <a:pt x="64" y="131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4" y="126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49" y="128"/>
                  </a:lnTo>
                  <a:lnTo>
                    <a:pt x="48" y="128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4" y="110"/>
                  </a:lnTo>
                  <a:lnTo>
                    <a:pt x="44" y="105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5" y="89"/>
                  </a:lnTo>
                  <a:lnTo>
                    <a:pt x="46" y="85"/>
                  </a:lnTo>
                  <a:lnTo>
                    <a:pt x="46" y="8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51" y="63"/>
                  </a:lnTo>
                  <a:lnTo>
                    <a:pt x="53" y="58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7" y="36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4" y="19"/>
                  </a:lnTo>
                  <a:lnTo>
                    <a:pt x="89" y="16"/>
                  </a:lnTo>
                  <a:lnTo>
                    <a:pt x="95" y="13"/>
                  </a:lnTo>
                  <a:lnTo>
                    <a:pt x="95" y="13"/>
                  </a:lnTo>
                  <a:lnTo>
                    <a:pt x="103" y="9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33" y="1"/>
                  </a:lnTo>
                  <a:lnTo>
                    <a:pt x="133" y="1"/>
                  </a:lnTo>
                  <a:lnTo>
                    <a:pt x="145" y="0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95" y="14"/>
                  </a:lnTo>
                  <a:lnTo>
                    <a:pt x="195" y="14"/>
                  </a:lnTo>
                  <a:lnTo>
                    <a:pt x="200" y="17"/>
                  </a:lnTo>
                  <a:lnTo>
                    <a:pt x="200" y="17"/>
                  </a:lnTo>
                  <a:lnTo>
                    <a:pt x="205" y="20"/>
                  </a:lnTo>
                  <a:lnTo>
                    <a:pt x="210" y="24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27" y="40"/>
                  </a:lnTo>
                  <a:lnTo>
                    <a:pt x="233" y="49"/>
                  </a:lnTo>
                  <a:lnTo>
                    <a:pt x="233" y="49"/>
                  </a:lnTo>
                  <a:lnTo>
                    <a:pt x="237" y="58"/>
                  </a:lnTo>
                  <a:lnTo>
                    <a:pt x="237" y="58"/>
                  </a:lnTo>
                  <a:lnTo>
                    <a:pt x="237" y="60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2" y="63"/>
                  </a:lnTo>
                  <a:lnTo>
                    <a:pt x="232" y="63"/>
                  </a:lnTo>
                  <a:lnTo>
                    <a:pt x="230" y="64"/>
                  </a:lnTo>
                  <a:lnTo>
                    <a:pt x="228" y="66"/>
                  </a:lnTo>
                  <a:lnTo>
                    <a:pt x="226" y="70"/>
                  </a:lnTo>
                  <a:lnTo>
                    <a:pt x="226" y="70"/>
                  </a:lnTo>
                  <a:lnTo>
                    <a:pt x="224" y="72"/>
                  </a:lnTo>
                  <a:lnTo>
                    <a:pt x="222" y="72"/>
                  </a:lnTo>
                  <a:lnTo>
                    <a:pt x="222" y="72"/>
                  </a:lnTo>
                  <a:lnTo>
                    <a:pt x="219" y="73"/>
                  </a:lnTo>
                  <a:lnTo>
                    <a:pt x="216" y="76"/>
                  </a:lnTo>
                  <a:lnTo>
                    <a:pt x="214" y="79"/>
                  </a:lnTo>
                  <a:lnTo>
                    <a:pt x="212" y="81"/>
                  </a:lnTo>
                  <a:lnTo>
                    <a:pt x="212" y="81"/>
                  </a:lnTo>
                  <a:lnTo>
                    <a:pt x="212" y="84"/>
                  </a:lnTo>
                  <a:lnTo>
                    <a:pt x="212" y="87"/>
                  </a:lnTo>
                  <a:lnTo>
                    <a:pt x="212" y="89"/>
                  </a:lnTo>
                  <a:lnTo>
                    <a:pt x="214" y="92"/>
                  </a:lnTo>
                  <a:lnTo>
                    <a:pt x="214" y="92"/>
                  </a:lnTo>
                  <a:lnTo>
                    <a:pt x="214" y="93"/>
                  </a:lnTo>
                  <a:lnTo>
                    <a:pt x="214" y="95"/>
                  </a:lnTo>
                  <a:lnTo>
                    <a:pt x="214" y="95"/>
                  </a:lnTo>
                  <a:lnTo>
                    <a:pt x="211" y="98"/>
                  </a:lnTo>
                  <a:lnTo>
                    <a:pt x="211" y="101"/>
                  </a:lnTo>
                  <a:lnTo>
                    <a:pt x="211" y="105"/>
                  </a:lnTo>
                  <a:lnTo>
                    <a:pt x="213" y="109"/>
                  </a:lnTo>
                  <a:lnTo>
                    <a:pt x="213" y="109"/>
                  </a:lnTo>
                  <a:lnTo>
                    <a:pt x="216" y="111"/>
                  </a:lnTo>
                  <a:lnTo>
                    <a:pt x="219" y="112"/>
                  </a:lnTo>
                  <a:lnTo>
                    <a:pt x="219" y="112"/>
                  </a:lnTo>
                  <a:lnTo>
                    <a:pt x="223" y="113"/>
                  </a:lnTo>
                  <a:lnTo>
                    <a:pt x="225" y="116"/>
                  </a:lnTo>
                  <a:lnTo>
                    <a:pt x="225" y="116"/>
                  </a:lnTo>
                  <a:lnTo>
                    <a:pt x="228" y="119"/>
                  </a:lnTo>
                  <a:lnTo>
                    <a:pt x="231" y="121"/>
                  </a:lnTo>
                  <a:lnTo>
                    <a:pt x="235" y="122"/>
                  </a:lnTo>
                  <a:lnTo>
                    <a:pt x="238" y="122"/>
                  </a:lnTo>
                  <a:lnTo>
                    <a:pt x="238" y="122"/>
                  </a:lnTo>
                  <a:lnTo>
                    <a:pt x="242" y="119"/>
                  </a:lnTo>
                  <a:lnTo>
                    <a:pt x="245" y="115"/>
                  </a:lnTo>
                  <a:lnTo>
                    <a:pt x="245" y="115"/>
                  </a:lnTo>
                  <a:lnTo>
                    <a:pt x="246" y="114"/>
                  </a:lnTo>
                  <a:lnTo>
                    <a:pt x="248" y="114"/>
                  </a:lnTo>
                  <a:lnTo>
                    <a:pt x="248" y="114"/>
                  </a:lnTo>
                  <a:lnTo>
                    <a:pt x="253" y="113"/>
                  </a:lnTo>
                  <a:lnTo>
                    <a:pt x="257" y="111"/>
                  </a:lnTo>
                  <a:lnTo>
                    <a:pt x="260" y="108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63" y="102"/>
                  </a:lnTo>
                  <a:lnTo>
                    <a:pt x="262" y="99"/>
                  </a:lnTo>
                  <a:lnTo>
                    <a:pt x="262" y="99"/>
                  </a:lnTo>
                  <a:lnTo>
                    <a:pt x="261" y="97"/>
                  </a:lnTo>
                  <a:lnTo>
                    <a:pt x="261" y="95"/>
                  </a:lnTo>
                  <a:lnTo>
                    <a:pt x="263" y="91"/>
                  </a:lnTo>
                  <a:lnTo>
                    <a:pt x="263" y="91"/>
                  </a:lnTo>
                  <a:lnTo>
                    <a:pt x="264" y="88"/>
                  </a:lnTo>
                  <a:lnTo>
                    <a:pt x="265" y="86"/>
                  </a:lnTo>
                  <a:lnTo>
                    <a:pt x="264" y="80"/>
                  </a:lnTo>
                  <a:lnTo>
                    <a:pt x="264" y="80"/>
                  </a:lnTo>
                  <a:lnTo>
                    <a:pt x="263" y="78"/>
                  </a:lnTo>
                  <a:lnTo>
                    <a:pt x="261" y="76"/>
                  </a:lnTo>
                  <a:lnTo>
                    <a:pt x="255" y="74"/>
                  </a:lnTo>
                  <a:lnTo>
                    <a:pt x="255" y="74"/>
                  </a:lnTo>
                  <a:lnTo>
                    <a:pt x="253" y="74"/>
                  </a:lnTo>
                  <a:lnTo>
                    <a:pt x="253" y="74"/>
                  </a:lnTo>
                  <a:lnTo>
                    <a:pt x="251" y="74"/>
                  </a:lnTo>
                  <a:lnTo>
                    <a:pt x="250" y="73"/>
                  </a:lnTo>
                  <a:lnTo>
                    <a:pt x="250" y="73"/>
                  </a:lnTo>
                  <a:lnTo>
                    <a:pt x="248" y="67"/>
                  </a:lnTo>
                  <a:lnTo>
                    <a:pt x="246" y="65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3" y="62"/>
                  </a:lnTo>
                  <a:lnTo>
                    <a:pt x="243" y="62"/>
                  </a:lnTo>
                  <a:lnTo>
                    <a:pt x="244" y="61"/>
                  </a:lnTo>
                  <a:lnTo>
                    <a:pt x="244" y="61"/>
                  </a:lnTo>
                  <a:lnTo>
                    <a:pt x="259" y="58"/>
                  </a:lnTo>
                  <a:lnTo>
                    <a:pt x="259" y="58"/>
                  </a:lnTo>
                  <a:lnTo>
                    <a:pt x="264" y="57"/>
                  </a:lnTo>
                  <a:lnTo>
                    <a:pt x="264" y="57"/>
                  </a:lnTo>
                  <a:lnTo>
                    <a:pt x="273" y="58"/>
                  </a:lnTo>
                  <a:lnTo>
                    <a:pt x="273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5" y="60"/>
                  </a:lnTo>
                  <a:lnTo>
                    <a:pt x="291" y="62"/>
                  </a:lnTo>
                  <a:lnTo>
                    <a:pt x="291" y="62"/>
                  </a:lnTo>
                  <a:lnTo>
                    <a:pt x="299" y="66"/>
                  </a:lnTo>
                  <a:lnTo>
                    <a:pt x="303" y="69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12" y="80"/>
                  </a:lnTo>
                  <a:lnTo>
                    <a:pt x="315" y="85"/>
                  </a:lnTo>
                  <a:lnTo>
                    <a:pt x="316" y="89"/>
                  </a:lnTo>
                  <a:lnTo>
                    <a:pt x="316" y="89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9" y="93"/>
                  </a:lnTo>
                  <a:lnTo>
                    <a:pt x="320" y="97"/>
                  </a:lnTo>
                  <a:lnTo>
                    <a:pt x="320" y="103"/>
                  </a:lnTo>
                  <a:lnTo>
                    <a:pt x="320" y="103"/>
                  </a:lnTo>
                  <a:lnTo>
                    <a:pt x="321" y="108"/>
                  </a:lnTo>
                  <a:lnTo>
                    <a:pt x="321" y="108"/>
                  </a:lnTo>
                  <a:lnTo>
                    <a:pt x="317" y="107"/>
                  </a:lnTo>
                  <a:lnTo>
                    <a:pt x="317" y="107"/>
                  </a:lnTo>
                  <a:lnTo>
                    <a:pt x="311" y="109"/>
                  </a:lnTo>
                  <a:lnTo>
                    <a:pt x="311" y="109"/>
                  </a:lnTo>
                  <a:lnTo>
                    <a:pt x="309" y="109"/>
                  </a:lnTo>
                  <a:lnTo>
                    <a:pt x="307" y="109"/>
                  </a:lnTo>
                  <a:lnTo>
                    <a:pt x="304" y="107"/>
                  </a:lnTo>
                  <a:lnTo>
                    <a:pt x="304" y="107"/>
                  </a:lnTo>
                  <a:lnTo>
                    <a:pt x="300" y="106"/>
                  </a:lnTo>
                  <a:lnTo>
                    <a:pt x="296" y="107"/>
                  </a:lnTo>
                  <a:lnTo>
                    <a:pt x="292" y="109"/>
                  </a:lnTo>
                  <a:lnTo>
                    <a:pt x="289" y="112"/>
                  </a:lnTo>
                  <a:lnTo>
                    <a:pt x="289" y="112"/>
                  </a:lnTo>
                  <a:lnTo>
                    <a:pt x="289" y="114"/>
                  </a:lnTo>
                  <a:lnTo>
                    <a:pt x="289" y="116"/>
                  </a:lnTo>
                  <a:lnTo>
                    <a:pt x="289" y="116"/>
                  </a:lnTo>
                  <a:lnTo>
                    <a:pt x="289" y="118"/>
                  </a:lnTo>
                  <a:lnTo>
                    <a:pt x="287" y="119"/>
                  </a:lnTo>
                  <a:lnTo>
                    <a:pt x="287" y="119"/>
                  </a:lnTo>
                  <a:lnTo>
                    <a:pt x="283" y="121"/>
                  </a:lnTo>
                  <a:lnTo>
                    <a:pt x="281" y="123"/>
                  </a:lnTo>
                  <a:lnTo>
                    <a:pt x="280" y="125"/>
                  </a:lnTo>
                  <a:lnTo>
                    <a:pt x="280" y="125"/>
                  </a:lnTo>
                  <a:lnTo>
                    <a:pt x="280" y="130"/>
                  </a:lnTo>
                  <a:lnTo>
                    <a:pt x="282" y="134"/>
                  </a:lnTo>
                  <a:lnTo>
                    <a:pt x="285" y="137"/>
                  </a:lnTo>
                  <a:lnTo>
                    <a:pt x="289" y="139"/>
                  </a:lnTo>
                  <a:lnTo>
                    <a:pt x="289" y="139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7" y="147"/>
                  </a:lnTo>
                  <a:lnTo>
                    <a:pt x="300" y="149"/>
                  </a:lnTo>
                  <a:lnTo>
                    <a:pt x="302" y="150"/>
                  </a:lnTo>
                  <a:lnTo>
                    <a:pt x="305" y="150"/>
                  </a:lnTo>
                  <a:lnTo>
                    <a:pt x="308" y="150"/>
                  </a:lnTo>
                  <a:lnTo>
                    <a:pt x="311" y="149"/>
                  </a:lnTo>
                  <a:lnTo>
                    <a:pt x="313" y="148"/>
                  </a:lnTo>
                  <a:lnTo>
                    <a:pt x="316" y="145"/>
                  </a:lnTo>
                  <a:lnTo>
                    <a:pt x="316" y="145"/>
                  </a:lnTo>
                  <a:lnTo>
                    <a:pt x="318" y="143"/>
                  </a:lnTo>
                  <a:lnTo>
                    <a:pt x="322" y="143"/>
                  </a:lnTo>
                  <a:lnTo>
                    <a:pt x="322" y="143"/>
                  </a:lnTo>
                  <a:lnTo>
                    <a:pt x="326" y="142"/>
                  </a:lnTo>
                  <a:lnTo>
                    <a:pt x="329" y="139"/>
                  </a:lnTo>
                  <a:lnTo>
                    <a:pt x="329" y="139"/>
                  </a:lnTo>
                  <a:lnTo>
                    <a:pt x="331" y="136"/>
                  </a:lnTo>
                  <a:lnTo>
                    <a:pt x="332" y="134"/>
                  </a:lnTo>
                  <a:lnTo>
                    <a:pt x="332" y="132"/>
                  </a:lnTo>
                  <a:lnTo>
                    <a:pt x="332" y="132"/>
                  </a:lnTo>
                  <a:lnTo>
                    <a:pt x="331" y="130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28" y="127"/>
                  </a:lnTo>
                  <a:lnTo>
                    <a:pt x="327" y="125"/>
                  </a:lnTo>
                  <a:lnTo>
                    <a:pt x="327" y="121"/>
                  </a:lnTo>
                  <a:lnTo>
                    <a:pt x="327" y="121"/>
                  </a:lnTo>
                  <a:lnTo>
                    <a:pt x="327" y="116"/>
                  </a:lnTo>
                  <a:lnTo>
                    <a:pt x="327" y="116"/>
                  </a:lnTo>
                  <a:lnTo>
                    <a:pt x="328" y="114"/>
                  </a:lnTo>
                  <a:lnTo>
                    <a:pt x="328" y="114"/>
                  </a:lnTo>
                  <a:lnTo>
                    <a:pt x="332" y="117"/>
                  </a:lnTo>
                  <a:lnTo>
                    <a:pt x="335" y="120"/>
                  </a:lnTo>
                  <a:lnTo>
                    <a:pt x="341" y="127"/>
                  </a:lnTo>
                  <a:lnTo>
                    <a:pt x="341" y="127"/>
                  </a:lnTo>
                  <a:lnTo>
                    <a:pt x="345" y="135"/>
                  </a:lnTo>
                  <a:lnTo>
                    <a:pt x="349" y="143"/>
                  </a:lnTo>
                  <a:lnTo>
                    <a:pt x="349" y="143"/>
                  </a:lnTo>
                  <a:lnTo>
                    <a:pt x="353" y="154"/>
                  </a:lnTo>
                  <a:lnTo>
                    <a:pt x="354" y="160"/>
                  </a:lnTo>
                  <a:lnTo>
                    <a:pt x="355" y="165"/>
                  </a:lnTo>
                  <a:lnTo>
                    <a:pt x="355" y="165"/>
                  </a:lnTo>
                  <a:lnTo>
                    <a:pt x="356" y="170"/>
                  </a:lnTo>
                  <a:lnTo>
                    <a:pt x="357" y="175"/>
                  </a:lnTo>
                  <a:lnTo>
                    <a:pt x="357" y="175"/>
                  </a:lnTo>
                  <a:lnTo>
                    <a:pt x="357" y="186"/>
                  </a:lnTo>
                  <a:lnTo>
                    <a:pt x="357" y="186"/>
                  </a:lnTo>
                  <a:lnTo>
                    <a:pt x="356" y="187"/>
                  </a:lnTo>
                  <a:lnTo>
                    <a:pt x="356" y="187"/>
                  </a:lnTo>
                  <a:lnTo>
                    <a:pt x="339" y="184"/>
                  </a:lnTo>
                  <a:lnTo>
                    <a:pt x="339" y="184"/>
                  </a:lnTo>
                  <a:lnTo>
                    <a:pt x="331" y="183"/>
                  </a:lnTo>
                  <a:lnTo>
                    <a:pt x="331" y="183"/>
                  </a:lnTo>
                  <a:lnTo>
                    <a:pt x="329" y="183"/>
                  </a:lnTo>
                  <a:lnTo>
                    <a:pt x="329" y="181"/>
                  </a:lnTo>
                  <a:lnTo>
                    <a:pt x="329" y="181"/>
                  </a:lnTo>
                  <a:lnTo>
                    <a:pt x="326" y="171"/>
                  </a:lnTo>
                  <a:lnTo>
                    <a:pt x="326" y="171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2" y="159"/>
                  </a:lnTo>
                  <a:lnTo>
                    <a:pt x="321" y="158"/>
                  </a:lnTo>
                  <a:lnTo>
                    <a:pt x="321" y="158"/>
                  </a:lnTo>
                  <a:lnTo>
                    <a:pt x="312" y="159"/>
                  </a:lnTo>
                  <a:lnTo>
                    <a:pt x="312" y="159"/>
                  </a:lnTo>
                  <a:lnTo>
                    <a:pt x="305" y="160"/>
                  </a:lnTo>
                  <a:lnTo>
                    <a:pt x="305" y="160"/>
                  </a:lnTo>
                  <a:lnTo>
                    <a:pt x="301" y="161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295" y="162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0" y="152"/>
                  </a:lnTo>
                  <a:lnTo>
                    <a:pt x="290" y="152"/>
                  </a:lnTo>
                  <a:lnTo>
                    <a:pt x="284" y="144"/>
                  </a:lnTo>
                  <a:lnTo>
                    <a:pt x="284" y="144"/>
                  </a:lnTo>
                  <a:lnTo>
                    <a:pt x="280" y="140"/>
                  </a:lnTo>
                  <a:lnTo>
                    <a:pt x="280" y="140"/>
                  </a:lnTo>
                  <a:lnTo>
                    <a:pt x="279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66" y="141"/>
                  </a:lnTo>
                  <a:lnTo>
                    <a:pt x="266" y="141"/>
                  </a:lnTo>
                  <a:lnTo>
                    <a:pt x="254" y="145"/>
                  </a:lnTo>
                  <a:lnTo>
                    <a:pt x="254" y="145"/>
                  </a:lnTo>
                  <a:lnTo>
                    <a:pt x="252" y="145"/>
                  </a:lnTo>
                  <a:lnTo>
                    <a:pt x="250" y="143"/>
                  </a:lnTo>
                  <a:lnTo>
                    <a:pt x="250" y="143"/>
                  </a:lnTo>
                  <a:lnTo>
                    <a:pt x="244" y="137"/>
                  </a:lnTo>
                  <a:lnTo>
                    <a:pt x="237" y="131"/>
                  </a:lnTo>
                  <a:lnTo>
                    <a:pt x="237" y="131"/>
                  </a:lnTo>
                  <a:lnTo>
                    <a:pt x="235" y="131"/>
                  </a:lnTo>
                  <a:lnTo>
                    <a:pt x="233" y="131"/>
                  </a:lnTo>
                  <a:lnTo>
                    <a:pt x="233" y="131"/>
                  </a:lnTo>
                  <a:lnTo>
                    <a:pt x="212" y="143"/>
                  </a:lnTo>
                  <a:lnTo>
                    <a:pt x="212" y="143"/>
                  </a:lnTo>
                  <a:lnTo>
                    <a:pt x="212" y="143"/>
                  </a:lnTo>
                  <a:lnTo>
                    <a:pt x="212" y="143"/>
                  </a:lnTo>
                  <a:lnTo>
                    <a:pt x="209" y="145"/>
                  </a:lnTo>
                  <a:lnTo>
                    <a:pt x="207" y="145"/>
                  </a:lnTo>
                  <a:lnTo>
                    <a:pt x="205" y="145"/>
                  </a:lnTo>
                  <a:lnTo>
                    <a:pt x="202" y="143"/>
                  </a:lnTo>
                  <a:lnTo>
                    <a:pt x="202" y="143"/>
                  </a:lnTo>
                  <a:lnTo>
                    <a:pt x="195" y="139"/>
                  </a:lnTo>
                  <a:lnTo>
                    <a:pt x="186" y="135"/>
                  </a:lnTo>
                  <a:lnTo>
                    <a:pt x="186" y="135"/>
                  </a:lnTo>
                  <a:lnTo>
                    <a:pt x="178" y="132"/>
                  </a:lnTo>
                  <a:lnTo>
                    <a:pt x="178" y="132"/>
                  </a:lnTo>
                  <a:lnTo>
                    <a:pt x="175" y="132"/>
                  </a:lnTo>
                  <a:lnTo>
                    <a:pt x="173" y="133"/>
                  </a:lnTo>
                  <a:lnTo>
                    <a:pt x="170" y="135"/>
                  </a:lnTo>
                  <a:lnTo>
                    <a:pt x="168" y="137"/>
                  </a:lnTo>
                  <a:lnTo>
                    <a:pt x="168" y="137"/>
                  </a:lnTo>
                  <a:lnTo>
                    <a:pt x="166" y="142"/>
                  </a:lnTo>
                  <a:lnTo>
                    <a:pt x="163" y="147"/>
                  </a:lnTo>
                  <a:lnTo>
                    <a:pt x="160" y="157"/>
                  </a:lnTo>
                  <a:lnTo>
                    <a:pt x="160" y="157"/>
                  </a:lnTo>
                  <a:lnTo>
                    <a:pt x="157" y="167"/>
                  </a:lnTo>
                  <a:lnTo>
                    <a:pt x="157" y="167"/>
                  </a:lnTo>
                  <a:lnTo>
                    <a:pt x="155" y="169"/>
                  </a:lnTo>
                  <a:lnTo>
                    <a:pt x="155" y="169"/>
                  </a:lnTo>
                  <a:lnTo>
                    <a:pt x="147" y="169"/>
                  </a:lnTo>
                  <a:lnTo>
                    <a:pt x="147" y="169"/>
                  </a:lnTo>
                  <a:lnTo>
                    <a:pt x="137" y="170"/>
                  </a:lnTo>
                  <a:lnTo>
                    <a:pt x="137" y="170"/>
                  </a:lnTo>
                  <a:lnTo>
                    <a:pt x="129" y="171"/>
                  </a:lnTo>
                  <a:lnTo>
                    <a:pt x="129" y="171"/>
                  </a:lnTo>
                  <a:lnTo>
                    <a:pt x="128" y="171"/>
                  </a:lnTo>
                  <a:lnTo>
                    <a:pt x="126" y="172"/>
                  </a:lnTo>
                  <a:lnTo>
                    <a:pt x="125" y="174"/>
                  </a:lnTo>
                  <a:lnTo>
                    <a:pt x="124" y="176"/>
                  </a:lnTo>
                  <a:lnTo>
                    <a:pt x="124" y="176"/>
                  </a:lnTo>
                  <a:lnTo>
                    <a:pt x="122" y="192"/>
                  </a:lnTo>
                  <a:lnTo>
                    <a:pt x="122" y="192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1" y="197"/>
                  </a:lnTo>
                  <a:lnTo>
                    <a:pt x="121" y="199"/>
                  </a:lnTo>
                  <a:lnTo>
                    <a:pt x="119" y="200"/>
                  </a:lnTo>
                  <a:lnTo>
                    <a:pt x="117" y="201"/>
                  </a:lnTo>
                  <a:lnTo>
                    <a:pt x="117" y="201"/>
                  </a:lnTo>
                  <a:lnTo>
                    <a:pt x="108" y="203"/>
                  </a:lnTo>
                  <a:lnTo>
                    <a:pt x="100" y="206"/>
                  </a:lnTo>
                  <a:lnTo>
                    <a:pt x="100" y="206"/>
                  </a:lnTo>
                  <a:lnTo>
                    <a:pt x="98" y="207"/>
                  </a:lnTo>
                  <a:lnTo>
                    <a:pt x="98" y="207"/>
                  </a:lnTo>
                  <a:lnTo>
                    <a:pt x="95" y="208"/>
                  </a:lnTo>
                  <a:lnTo>
                    <a:pt x="93" y="210"/>
                  </a:lnTo>
                  <a:lnTo>
                    <a:pt x="91" y="213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1" y="225"/>
                  </a:lnTo>
                  <a:lnTo>
                    <a:pt x="92" y="233"/>
                  </a:lnTo>
                  <a:lnTo>
                    <a:pt x="92" y="233"/>
                  </a:lnTo>
                  <a:lnTo>
                    <a:pt x="93" y="235"/>
                  </a:lnTo>
                  <a:lnTo>
                    <a:pt x="92" y="237"/>
                  </a:lnTo>
                  <a:lnTo>
                    <a:pt x="91" y="238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3" y="242"/>
                  </a:lnTo>
                  <a:lnTo>
                    <a:pt x="78" y="245"/>
                  </a:lnTo>
                  <a:lnTo>
                    <a:pt x="78" y="245"/>
                  </a:lnTo>
                  <a:lnTo>
                    <a:pt x="74" y="249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69" y="254"/>
                  </a:lnTo>
                  <a:lnTo>
                    <a:pt x="70" y="257"/>
                  </a:lnTo>
                  <a:lnTo>
                    <a:pt x="70" y="257"/>
                  </a:lnTo>
                  <a:lnTo>
                    <a:pt x="74" y="268"/>
                  </a:lnTo>
                  <a:lnTo>
                    <a:pt x="74" y="268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7" y="278"/>
                  </a:lnTo>
                  <a:lnTo>
                    <a:pt x="77" y="278"/>
                  </a:lnTo>
                  <a:lnTo>
                    <a:pt x="61" y="285"/>
                  </a:lnTo>
                  <a:lnTo>
                    <a:pt x="61" y="285"/>
                  </a:lnTo>
                  <a:lnTo>
                    <a:pt x="59" y="286"/>
                  </a:lnTo>
                  <a:lnTo>
                    <a:pt x="58" y="288"/>
                  </a:lnTo>
                  <a:lnTo>
                    <a:pt x="57" y="290"/>
                  </a:lnTo>
                  <a:lnTo>
                    <a:pt x="58" y="292"/>
                  </a:lnTo>
                  <a:lnTo>
                    <a:pt x="58" y="292"/>
                  </a:lnTo>
                  <a:lnTo>
                    <a:pt x="59" y="297"/>
                  </a:lnTo>
                  <a:lnTo>
                    <a:pt x="62" y="301"/>
                  </a:lnTo>
                  <a:lnTo>
                    <a:pt x="67" y="310"/>
                  </a:lnTo>
                  <a:lnTo>
                    <a:pt x="67" y="310"/>
                  </a:lnTo>
                  <a:lnTo>
                    <a:pt x="68" y="313"/>
                  </a:lnTo>
                  <a:lnTo>
                    <a:pt x="66" y="315"/>
                  </a:lnTo>
                  <a:lnTo>
                    <a:pt x="66" y="315"/>
                  </a:lnTo>
                  <a:lnTo>
                    <a:pt x="61" y="321"/>
                  </a:lnTo>
                  <a:lnTo>
                    <a:pt x="58" y="327"/>
                  </a:lnTo>
                  <a:lnTo>
                    <a:pt x="58" y="327"/>
                  </a:lnTo>
                  <a:lnTo>
                    <a:pt x="56" y="329"/>
                  </a:lnTo>
                  <a:lnTo>
                    <a:pt x="56" y="329"/>
                  </a:lnTo>
                  <a:lnTo>
                    <a:pt x="54" y="333"/>
                  </a:lnTo>
                  <a:lnTo>
                    <a:pt x="53" y="335"/>
                  </a:lnTo>
                  <a:lnTo>
                    <a:pt x="54" y="338"/>
                  </a:lnTo>
                  <a:lnTo>
                    <a:pt x="54" y="338"/>
                  </a:lnTo>
                  <a:close/>
                  <a:moveTo>
                    <a:pt x="128" y="61"/>
                  </a:moveTo>
                  <a:lnTo>
                    <a:pt x="128" y="61"/>
                  </a:lnTo>
                  <a:lnTo>
                    <a:pt x="125" y="61"/>
                  </a:lnTo>
                  <a:lnTo>
                    <a:pt x="125" y="61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7" y="59"/>
                  </a:lnTo>
                  <a:lnTo>
                    <a:pt x="105" y="57"/>
                  </a:lnTo>
                  <a:lnTo>
                    <a:pt x="104" y="55"/>
                  </a:lnTo>
                  <a:lnTo>
                    <a:pt x="104" y="55"/>
                  </a:lnTo>
                  <a:lnTo>
                    <a:pt x="102" y="52"/>
                  </a:lnTo>
                  <a:lnTo>
                    <a:pt x="98" y="50"/>
                  </a:lnTo>
                  <a:lnTo>
                    <a:pt x="95" y="51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89" y="55"/>
                  </a:lnTo>
                  <a:lnTo>
                    <a:pt x="87" y="56"/>
                  </a:lnTo>
                  <a:lnTo>
                    <a:pt x="87" y="56"/>
                  </a:lnTo>
                  <a:lnTo>
                    <a:pt x="84" y="57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8" y="63"/>
                  </a:lnTo>
                  <a:lnTo>
                    <a:pt x="78" y="63"/>
                  </a:lnTo>
                  <a:lnTo>
                    <a:pt x="77" y="66"/>
                  </a:lnTo>
                  <a:lnTo>
                    <a:pt x="77" y="70"/>
                  </a:lnTo>
                  <a:lnTo>
                    <a:pt x="79" y="73"/>
                  </a:lnTo>
                  <a:lnTo>
                    <a:pt x="82" y="75"/>
                  </a:lnTo>
                  <a:lnTo>
                    <a:pt x="82" y="75"/>
                  </a:lnTo>
                  <a:lnTo>
                    <a:pt x="86" y="77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90" y="83"/>
                  </a:lnTo>
                  <a:lnTo>
                    <a:pt x="94" y="85"/>
                  </a:lnTo>
                  <a:lnTo>
                    <a:pt x="98" y="85"/>
                  </a:lnTo>
                  <a:lnTo>
                    <a:pt x="102" y="83"/>
                  </a:lnTo>
                  <a:lnTo>
                    <a:pt x="102" y="83"/>
                  </a:lnTo>
                  <a:lnTo>
                    <a:pt x="105" y="81"/>
                  </a:lnTo>
                  <a:lnTo>
                    <a:pt x="105" y="81"/>
                  </a:lnTo>
                  <a:lnTo>
                    <a:pt x="106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23" y="81"/>
                  </a:lnTo>
                  <a:lnTo>
                    <a:pt x="123" y="81"/>
                  </a:lnTo>
                  <a:lnTo>
                    <a:pt x="123" y="82"/>
                  </a:lnTo>
                  <a:lnTo>
                    <a:pt x="123" y="82"/>
                  </a:lnTo>
                  <a:lnTo>
                    <a:pt x="116" y="91"/>
                  </a:lnTo>
                  <a:lnTo>
                    <a:pt x="116" y="91"/>
                  </a:lnTo>
                  <a:lnTo>
                    <a:pt x="114" y="93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2" y="95"/>
                  </a:lnTo>
                  <a:lnTo>
                    <a:pt x="100" y="98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1" y="107"/>
                  </a:lnTo>
                  <a:lnTo>
                    <a:pt x="101" y="109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3"/>
                  </a:lnTo>
                  <a:lnTo>
                    <a:pt x="100" y="115"/>
                  </a:lnTo>
                  <a:lnTo>
                    <a:pt x="101" y="118"/>
                  </a:lnTo>
                  <a:lnTo>
                    <a:pt x="103" y="119"/>
                  </a:lnTo>
                  <a:lnTo>
                    <a:pt x="103" y="119"/>
                  </a:lnTo>
                  <a:lnTo>
                    <a:pt x="106" y="121"/>
                  </a:lnTo>
                  <a:lnTo>
                    <a:pt x="109" y="122"/>
                  </a:lnTo>
                  <a:lnTo>
                    <a:pt x="112" y="121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8" y="117"/>
                  </a:lnTo>
                  <a:lnTo>
                    <a:pt x="120" y="117"/>
                  </a:lnTo>
                  <a:lnTo>
                    <a:pt x="120" y="117"/>
                  </a:lnTo>
                  <a:lnTo>
                    <a:pt x="123" y="117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8" y="115"/>
                  </a:lnTo>
                  <a:lnTo>
                    <a:pt x="131" y="112"/>
                  </a:lnTo>
                  <a:lnTo>
                    <a:pt x="132" y="108"/>
                  </a:lnTo>
                  <a:lnTo>
                    <a:pt x="131" y="104"/>
                  </a:lnTo>
                  <a:lnTo>
                    <a:pt x="131" y="104"/>
                  </a:lnTo>
                  <a:lnTo>
                    <a:pt x="131" y="101"/>
                  </a:lnTo>
                  <a:lnTo>
                    <a:pt x="131" y="99"/>
                  </a:lnTo>
                  <a:lnTo>
                    <a:pt x="131" y="99"/>
                  </a:lnTo>
                  <a:lnTo>
                    <a:pt x="133" y="96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4"/>
                  </a:lnTo>
                  <a:lnTo>
                    <a:pt x="143" y="106"/>
                  </a:lnTo>
                  <a:lnTo>
                    <a:pt x="143" y="106"/>
                  </a:lnTo>
                  <a:lnTo>
                    <a:pt x="141" y="109"/>
                  </a:lnTo>
                  <a:lnTo>
                    <a:pt x="140" y="112"/>
                  </a:lnTo>
                  <a:lnTo>
                    <a:pt x="140" y="116"/>
                  </a:lnTo>
                  <a:lnTo>
                    <a:pt x="142" y="119"/>
                  </a:lnTo>
                  <a:lnTo>
                    <a:pt x="142" y="119"/>
                  </a:lnTo>
                  <a:lnTo>
                    <a:pt x="145" y="121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52" y="120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56" y="123"/>
                  </a:lnTo>
                  <a:lnTo>
                    <a:pt x="158" y="123"/>
                  </a:lnTo>
                  <a:lnTo>
                    <a:pt x="162" y="123"/>
                  </a:lnTo>
                  <a:lnTo>
                    <a:pt x="165" y="121"/>
                  </a:lnTo>
                  <a:lnTo>
                    <a:pt x="168" y="118"/>
                  </a:lnTo>
                  <a:lnTo>
                    <a:pt x="168" y="118"/>
                  </a:lnTo>
                  <a:lnTo>
                    <a:pt x="170" y="111"/>
                  </a:lnTo>
                  <a:lnTo>
                    <a:pt x="170" y="111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4" y="102"/>
                  </a:lnTo>
                  <a:lnTo>
                    <a:pt x="174" y="100"/>
                  </a:lnTo>
                  <a:lnTo>
                    <a:pt x="173" y="98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69" y="95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4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56" y="83"/>
                  </a:lnTo>
                  <a:lnTo>
                    <a:pt x="156" y="83"/>
                  </a:lnTo>
                  <a:lnTo>
                    <a:pt x="157" y="82"/>
                  </a:lnTo>
                  <a:lnTo>
                    <a:pt x="157" y="82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73" y="84"/>
                  </a:lnTo>
                  <a:lnTo>
                    <a:pt x="173" y="84"/>
                  </a:lnTo>
                  <a:lnTo>
                    <a:pt x="177" y="84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4" y="89"/>
                  </a:lnTo>
                  <a:lnTo>
                    <a:pt x="188" y="90"/>
                  </a:lnTo>
                  <a:lnTo>
                    <a:pt x="191" y="88"/>
                  </a:lnTo>
                  <a:lnTo>
                    <a:pt x="193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6" y="83"/>
                  </a:lnTo>
                  <a:lnTo>
                    <a:pt x="198" y="82"/>
                  </a:lnTo>
                  <a:lnTo>
                    <a:pt x="198" y="82"/>
                  </a:lnTo>
                  <a:lnTo>
                    <a:pt x="201" y="80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5"/>
                  </a:lnTo>
                  <a:lnTo>
                    <a:pt x="205" y="71"/>
                  </a:lnTo>
                  <a:lnTo>
                    <a:pt x="205" y="71"/>
                  </a:lnTo>
                  <a:lnTo>
                    <a:pt x="204" y="68"/>
                  </a:lnTo>
                  <a:lnTo>
                    <a:pt x="202" y="67"/>
                  </a:lnTo>
                  <a:lnTo>
                    <a:pt x="197" y="64"/>
                  </a:lnTo>
                  <a:lnTo>
                    <a:pt x="197" y="64"/>
                  </a:lnTo>
                  <a:lnTo>
                    <a:pt x="195" y="63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2" y="59"/>
                  </a:lnTo>
                  <a:lnTo>
                    <a:pt x="190" y="57"/>
                  </a:lnTo>
                  <a:lnTo>
                    <a:pt x="187" y="56"/>
                  </a:lnTo>
                  <a:lnTo>
                    <a:pt x="185" y="56"/>
                  </a:lnTo>
                  <a:lnTo>
                    <a:pt x="185" y="56"/>
                  </a:lnTo>
                  <a:lnTo>
                    <a:pt x="181" y="59"/>
                  </a:lnTo>
                  <a:lnTo>
                    <a:pt x="179" y="60"/>
                  </a:lnTo>
                  <a:lnTo>
                    <a:pt x="178" y="63"/>
                  </a:lnTo>
                  <a:lnTo>
                    <a:pt x="178" y="63"/>
                  </a:lnTo>
                  <a:lnTo>
                    <a:pt x="177" y="64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62" y="65"/>
                  </a:lnTo>
                  <a:lnTo>
                    <a:pt x="162" y="65"/>
                  </a:lnTo>
                  <a:lnTo>
                    <a:pt x="161" y="65"/>
                  </a:lnTo>
                  <a:lnTo>
                    <a:pt x="161" y="65"/>
                  </a:lnTo>
                  <a:lnTo>
                    <a:pt x="163" y="63"/>
                  </a:lnTo>
                  <a:lnTo>
                    <a:pt x="163" y="63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72" y="51"/>
                  </a:lnTo>
                  <a:lnTo>
                    <a:pt x="172" y="51"/>
                  </a:lnTo>
                  <a:lnTo>
                    <a:pt x="174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6" y="46"/>
                  </a:lnTo>
                  <a:lnTo>
                    <a:pt x="188" y="43"/>
                  </a:lnTo>
                  <a:lnTo>
                    <a:pt x="188" y="43"/>
                  </a:lnTo>
                  <a:lnTo>
                    <a:pt x="188" y="41"/>
                  </a:lnTo>
                  <a:lnTo>
                    <a:pt x="187" y="39"/>
                  </a:lnTo>
                  <a:lnTo>
                    <a:pt x="185" y="36"/>
                  </a:lnTo>
                  <a:lnTo>
                    <a:pt x="185" y="36"/>
                  </a:lnTo>
                  <a:lnTo>
                    <a:pt x="184" y="34"/>
                  </a:lnTo>
                  <a:lnTo>
                    <a:pt x="184" y="32"/>
                  </a:lnTo>
                  <a:lnTo>
                    <a:pt x="184" y="32"/>
                  </a:lnTo>
                  <a:lnTo>
                    <a:pt x="186" y="28"/>
                  </a:lnTo>
                  <a:lnTo>
                    <a:pt x="186" y="26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3" y="20"/>
                  </a:lnTo>
                  <a:lnTo>
                    <a:pt x="181" y="19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76" y="17"/>
                  </a:lnTo>
                  <a:lnTo>
                    <a:pt x="173" y="18"/>
                  </a:lnTo>
                  <a:lnTo>
                    <a:pt x="170" y="19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7" y="23"/>
                  </a:lnTo>
                  <a:lnTo>
                    <a:pt x="165" y="23"/>
                  </a:lnTo>
                  <a:lnTo>
                    <a:pt x="165" y="23"/>
                  </a:lnTo>
                  <a:lnTo>
                    <a:pt x="163" y="22"/>
                  </a:lnTo>
                  <a:lnTo>
                    <a:pt x="161" y="23"/>
                  </a:lnTo>
                  <a:lnTo>
                    <a:pt x="158" y="24"/>
                  </a:lnTo>
                  <a:lnTo>
                    <a:pt x="158" y="24"/>
                  </a:lnTo>
                  <a:lnTo>
                    <a:pt x="156" y="26"/>
                  </a:lnTo>
                  <a:lnTo>
                    <a:pt x="154" y="28"/>
                  </a:lnTo>
                  <a:lnTo>
                    <a:pt x="152" y="32"/>
                  </a:lnTo>
                  <a:lnTo>
                    <a:pt x="152" y="32"/>
                  </a:lnTo>
                  <a:lnTo>
                    <a:pt x="153" y="35"/>
                  </a:lnTo>
                  <a:lnTo>
                    <a:pt x="154" y="37"/>
                  </a:lnTo>
                  <a:lnTo>
                    <a:pt x="154" y="37"/>
                  </a:lnTo>
                  <a:lnTo>
                    <a:pt x="155" y="39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5" y="52"/>
                  </a:lnTo>
                  <a:lnTo>
                    <a:pt x="144" y="50"/>
                  </a:lnTo>
                  <a:lnTo>
                    <a:pt x="144" y="50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3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9" y="27"/>
                  </a:lnTo>
                  <a:lnTo>
                    <a:pt x="138" y="22"/>
                  </a:lnTo>
                  <a:lnTo>
                    <a:pt x="138" y="22"/>
                  </a:lnTo>
                  <a:lnTo>
                    <a:pt x="137" y="19"/>
                  </a:lnTo>
                  <a:lnTo>
                    <a:pt x="135" y="17"/>
                  </a:lnTo>
                  <a:lnTo>
                    <a:pt x="133" y="17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5" y="14"/>
                  </a:lnTo>
                  <a:lnTo>
                    <a:pt x="125" y="14"/>
                  </a:lnTo>
                  <a:lnTo>
                    <a:pt x="122" y="12"/>
                  </a:lnTo>
                  <a:lnTo>
                    <a:pt x="120" y="11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4" y="12"/>
                  </a:lnTo>
                  <a:lnTo>
                    <a:pt x="111" y="15"/>
                  </a:lnTo>
                  <a:lnTo>
                    <a:pt x="109" y="19"/>
                  </a:lnTo>
                  <a:lnTo>
                    <a:pt x="109" y="23"/>
                  </a:lnTo>
                  <a:lnTo>
                    <a:pt x="109" y="23"/>
                  </a:lnTo>
                  <a:lnTo>
                    <a:pt x="109" y="26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9" y="40"/>
                  </a:lnTo>
                  <a:lnTo>
                    <a:pt x="111" y="42"/>
                  </a:lnTo>
                  <a:lnTo>
                    <a:pt x="113" y="43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17" y="43"/>
                  </a:lnTo>
                  <a:lnTo>
                    <a:pt x="119" y="43"/>
                  </a:lnTo>
                  <a:lnTo>
                    <a:pt x="120" y="46"/>
                  </a:lnTo>
                  <a:lnTo>
                    <a:pt x="120" y="46"/>
                  </a:lnTo>
                  <a:lnTo>
                    <a:pt x="124" y="54"/>
                  </a:lnTo>
                  <a:lnTo>
                    <a:pt x="124" y="54"/>
                  </a:lnTo>
                  <a:lnTo>
                    <a:pt x="128" y="61"/>
                  </a:lnTo>
                  <a:lnTo>
                    <a:pt x="128" y="61"/>
                  </a:lnTo>
                  <a:close/>
                </a:path>
              </a:pathLst>
            </a:custGeom>
            <a:solidFill>
              <a:srgbClr val="8ED8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2" name="Freeform 121"/>
            <p:cNvSpPr>
              <a:spLocks/>
            </p:cNvSpPr>
            <p:nvPr/>
          </p:nvSpPr>
          <p:spPr bwMode="auto">
            <a:xfrm>
              <a:off x="2543" y="1149"/>
              <a:ext cx="402" cy="391"/>
            </a:xfrm>
            <a:custGeom>
              <a:avLst/>
              <a:gdLst/>
              <a:ahLst/>
              <a:cxnLst>
                <a:cxn ang="0">
                  <a:pos x="375" y="259"/>
                </a:cxn>
                <a:cxn ang="0">
                  <a:pos x="382" y="231"/>
                </a:cxn>
                <a:cxn ang="0">
                  <a:pos x="381" y="200"/>
                </a:cxn>
                <a:cxn ang="0">
                  <a:pos x="379" y="184"/>
                </a:cxn>
                <a:cxn ang="0">
                  <a:pos x="363" y="146"/>
                </a:cxn>
                <a:cxn ang="0">
                  <a:pos x="345" y="128"/>
                </a:cxn>
                <a:cxn ang="0">
                  <a:pos x="335" y="101"/>
                </a:cxn>
                <a:cxn ang="0">
                  <a:pos x="312" y="80"/>
                </a:cxn>
                <a:cxn ang="0">
                  <a:pos x="285" y="75"/>
                </a:cxn>
                <a:cxn ang="0">
                  <a:pos x="262" y="78"/>
                </a:cxn>
                <a:cxn ang="0">
                  <a:pos x="252" y="62"/>
                </a:cxn>
                <a:cxn ang="0">
                  <a:pos x="225" y="37"/>
                </a:cxn>
                <a:cxn ang="0">
                  <a:pos x="179" y="19"/>
                </a:cxn>
                <a:cxn ang="0">
                  <a:pos x="142" y="20"/>
                </a:cxn>
                <a:cxn ang="0">
                  <a:pos x="114" y="31"/>
                </a:cxn>
                <a:cxn ang="0">
                  <a:pos x="86" y="53"/>
                </a:cxn>
                <a:cxn ang="0">
                  <a:pos x="65" y="91"/>
                </a:cxn>
                <a:cxn ang="0">
                  <a:pos x="60" y="122"/>
                </a:cxn>
                <a:cxn ang="0">
                  <a:pos x="56" y="154"/>
                </a:cxn>
                <a:cxn ang="0">
                  <a:pos x="30" y="171"/>
                </a:cxn>
                <a:cxn ang="0">
                  <a:pos x="15" y="202"/>
                </a:cxn>
                <a:cxn ang="0">
                  <a:pos x="16" y="227"/>
                </a:cxn>
                <a:cxn ang="0">
                  <a:pos x="23" y="247"/>
                </a:cxn>
                <a:cxn ang="0">
                  <a:pos x="31" y="259"/>
                </a:cxn>
                <a:cxn ang="0">
                  <a:pos x="23" y="284"/>
                </a:cxn>
                <a:cxn ang="0">
                  <a:pos x="31" y="319"/>
                </a:cxn>
                <a:cxn ang="0">
                  <a:pos x="57" y="352"/>
                </a:cxn>
                <a:cxn ang="0">
                  <a:pos x="93" y="374"/>
                </a:cxn>
                <a:cxn ang="0">
                  <a:pos x="107" y="384"/>
                </a:cxn>
                <a:cxn ang="0">
                  <a:pos x="99" y="391"/>
                </a:cxn>
                <a:cxn ang="0">
                  <a:pos x="66" y="377"/>
                </a:cxn>
                <a:cxn ang="0">
                  <a:pos x="34" y="351"/>
                </a:cxn>
                <a:cxn ang="0">
                  <a:pos x="14" y="316"/>
                </a:cxn>
                <a:cxn ang="0">
                  <a:pos x="13" y="285"/>
                </a:cxn>
                <a:cxn ang="0">
                  <a:pos x="16" y="267"/>
                </a:cxn>
                <a:cxn ang="0">
                  <a:pos x="2" y="230"/>
                </a:cxn>
                <a:cxn ang="0">
                  <a:pos x="1" y="202"/>
                </a:cxn>
                <a:cxn ang="0">
                  <a:pos x="18" y="166"/>
                </a:cxn>
                <a:cxn ang="0">
                  <a:pos x="43" y="145"/>
                </a:cxn>
                <a:cxn ang="0">
                  <a:pos x="47" y="129"/>
                </a:cxn>
                <a:cxn ang="0">
                  <a:pos x="53" y="95"/>
                </a:cxn>
                <a:cxn ang="0">
                  <a:pos x="69" y="55"/>
                </a:cxn>
                <a:cxn ang="0">
                  <a:pos x="95" y="27"/>
                </a:cxn>
                <a:cxn ang="0">
                  <a:pos x="137" y="5"/>
                </a:cxn>
                <a:cxn ang="0">
                  <a:pos x="165" y="0"/>
                </a:cxn>
                <a:cxn ang="0">
                  <a:pos x="198" y="5"/>
                </a:cxn>
                <a:cxn ang="0">
                  <a:pos x="237" y="27"/>
                </a:cxn>
                <a:cxn ang="0">
                  <a:pos x="264" y="52"/>
                </a:cxn>
                <a:cxn ang="0">
                  <a:pos x="281" y="54"/>
                </a:cxn>
                <a:cxn ang="0">
                  <a:pos x="314" y="56"/>
                </a:cxn>
                <a:cxn ang="0">
                  <a:pos x="347" y="79"/>
                </a:cxn>
                <a:cxn ang="0">
                  <a:pos x="365" y="119"/>
                </a:cxn>
                <a:cxn ang="0">
                  <a:pos x="385" y="145"/>
                </a:cxn>
                <a:cxn ang="0">
                  <a:pos x="399" y="183"/>
                </a:cxn>
                <a:cxn ang="0">
                  <a:pos x="402" y="220"/>
                </a:cxn>
                <a:cxn ang="0">
                  <a:pos x="400" y="239"/>
                </a:cxn>
                <a:cxn ang="0">
                  <a:pos x="393" y="267"/>
                </a:cxn>
                <a:cxn ang="0">
                  <a:pos x="381" y="282"/>
                </a:cxn>
              </a:cxnLst>
              <a:rect l="0" t="0" r="r" b="b"/>
              <a:pathLst>
                <a:path w="402" h="391">
                  <a:moveTo>
                    <a:pt x="381" y="282"/>
                  </a:moveTo>
                  <a:lnTo>
                    <a:pt x="381" y="282"/>
                  </a:lnTo>
                  <a:lnTo>
                    <a:pt x="375" y="266"/>
                  </a:lnTo>
                  <a:lnTo>
                    <a:pt x="375" y="266"/>
                  </a:lnTo>
                  <a:lnTo>
                    <a:pt x="374" y="262"/>
                  </a:lnTo>
                  <a:lnTo>
                    <a:pt x="375" y="259"/>
                  </a:lnTo>
                  <a:lnTo>
                    <a:pt x="375" y="259"/>
                  </a:lnTo>
                  <a:lnTo>
                    <a:pt x="381" y="241"/>
                  </a:lnTo>
                  <a:lnTo>
                    <a:pt x="381" y="241"/>
                  </a:lnTo>
                  <a:lnTo>
                    <a:pt x="382" y="236"/>
                  </a:lnTo>
                  <a:lnTo>
                    <a:pt x="382" y="231"/>
                  </a:lnTo>
                  <a:lnTo>
                    <a:pt x="382" y="231"/>
                  </a:lnTo>
                  <a:lnTo>
                    <a:pt x="383" y="216"/>
                  </a:lnTo>
                  <a:lnTo>
                    <a:pt x="383" y="216"/>
                  </a:lnTo>
                  <a:lnTo>
                    <a:pt x="383" y="211"/>
                  </a:lnTo>
                  <a:lnTo>
                    <a:pt x="382" y="205"/>
                  </a:lnTo>
                  <a:lnTo>
                    <a:pt x="382" y="205"/>
                  </a:lnTo>
                  <a:lnTo>
                    <a:pt x="381" y="200"/>
                  </a:lnTo>
                  <a:lnTo>
                    <a:pt x="381" y="195"/>
                  </a:lnTo>
                  <a:lnTo>
                    <a:pt x="381" y="195"/>
                  </a:lnTo>
                  <a:lnTo>
                    <a:pt x="380" y="189"/>
                  </a:lnTo>
                  <a:lnTo>
                    <a:pt x="380" y="189"/>
                  </a:lnTo>
                  <a:lnTo>
                    <a:pt x="379" y="184"/>
                  </a:lnTo>
                  <a:lnTo>
                    <a:pt x="379" y="184"/>
                  </a:lnTo>
                  <a:lnTo>
                    <a:pt x="377" y="176"/>
                  </a:lnTo>
                  <a:lnTo>
                    <a:pt x="374" y="167"/>
                  </a:lnTo>
                  <a:lnTo>
                    <a:pt x="374" y="167"/>
                  </a:lnTo>
                  <a:lnTo>
                    <a:pt x="369" y="156"/>
                  </a:lnTo>
                  <a:lnTo>
                    <a:pt x="363" y="146"/>
                  </a:lnTo>
                  <a:lnTo>
                    <a:pt x="363" y="146"/>
                  </a:lnTo>
                  <a:lnTo>
                    <a:pt x="357" y="138"/>
                  </a:lnTo>
                  <a:lnTo>
                    <a:pt x="353" y="135"/>
                  </a:lnTo>
                  <a:lnTo>
                    <a:pt x="349" y="132"/>
                  </a:lnTo>
                  <a:lnTo>
                    <a:pt x="349" y="132"/>
                  </a:lnTo>
                  <a:lnTo>
                    <a:pt x="347" y="130"/>
                  </a:lnTo>
                  <a:lnTo>
                    <a:pt x="345" y="128"/>
                  </a:lnTo>
                  <a:lnTo>
                    <a:pt x="344" y="123"/>
                  </a:lnTo>
                  <a:lnTo>
                    <a:pt x="344" y="123"/>
                  </a:lnTo>
                  <a:lnTo>
                    <a:pt x="343" y="117"/>
                  </a:lnTo>
                  <a:lnTo>
                    <a:pt x="340" y="110"/>
                  </a:lnTo>
                  <a:lnTo>
                    <a:pt x="340" y="110"/>
                  </a:lnTo>
                  <a:lnTo>
                    <a:pt x="335" y="101"/>
                  </a:lnTo>
                  <a:lnTo>
                    <a:pt x="335" y="101"/>
                  </a:lnTo>
                  <a:lnTo>
                    <a:pt x="331" y="94"/>
                  </a:lnTo>
                  <a:lnTo>
                    <a:pt x="325" y="88"/>
                  </a:lnTo>
                  <a:lnTo>
                    <a:pt x="319" y="84"/>
                  </a:lnTo>
                  <a:lnTo>
                    <a:pt x="312" y="80"/>
                  </a:lnTo>
                  <a:lnTo>
                    <a:pt x="312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8" y="75"/>
                  </a:lnTo>
                  <a:lnTo>
                    <a:pt x="294" y="75"/>
                  </a:lnTo>
                  <a:lnTo>
                    <a:pt x="294" y="75"/>
                  </a:lnTo>
                  <a:lnTo>
                    <a:pt x="285" y="75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0" y="76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2" y="78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58" y="71"/>
                  </a:lnTo>
                  <a:lnTo>
                    <a:pt x="258" y="71"/>
                  </a:lnTo>
                  <a:lnTo>
                    <a:pt x="252" y="62"/>
                  </a:lnTo>
                  <a:lnTo>
                    <a:pt x="252" y="62"/>
                  </a:lnTo>
                  <a:lnTo>
                    <a:pt x="248" y="56"/>
                  </a:lnTo>
                  <a:lnTo>
                    <a:pt x="244" y="51"/>
                  </a:lnTo>
                  <a:lnTo>
                    <a:pt x="244" y="51"/>
                  </a:lnTo>
                  <a:lnTo>
                    <a:pt x="235" y="43"/>
                  </a:lnTo>
                  <a:lnTo>
                    <a:pt x="225" y="37"/>
                  </a:lnTo>
                  <a:lnTo>
                    <a:pt x="225" y="37"/>
                  </a:lnTo>
                  <a:lnTo>
                    <a:pt x="213" y="31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190" y="22"/>
                  </a:lnTo>
                  <a:lnTo>
                    <a:pt x="179" y="19"/>
                  </a:lnTo>
                  <a:lnTo>
                    <a:pt x="179" y="19"/>
                  </a:lnTo>
                  <a:lnTo>
                    <a:pt x="177" y="19"/>
                  </a:lnTo>
                  <a:lnTo>
                    <a:pt x="177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0" y="18"/>
                  </a:lnTo>
                  <a:lnTo>
                    <a:pt x="142" y="20"/>
                  </a:lnTo>
                  <a:lnTo>
                    <a:pt x="142" y="20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22" y="27"/>
                  </a:lnTo>
                  <a:lnTo>
                    <a:pt x="122" y="27"/>
                  </a:lnTo>
                  <a:lnTo>
                    <a:pt x="114" y="31"/>
                  </a:lnTo>
                  <a:lnTo>
                    <a:pt x="106" y="36"/>
                  </a:lnTo>
                  <a:lnTo>
                    <a:pt x="106" y="36"/>
                  </a:lnTo>
                  <a:lnTo>
                    <a:pt x="98" y="42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86" y="53"/>
                  </a:lnTo>
                  <a:lnTo>
                    <a:pt x="81" y="59"/>
                  </a:lnTo>
                  <a:lnTo>
                    <a:pt x="77" y="65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68" y="81"/>
                  </a:lnTo>
                  <a:lnTo>
                    <a:pt x="65" y="91"/>
                  </a:lnTo>
                  <a:lnTo>
                    <a:pt x="65" y="91"/>
                  </a:lnTo>
                  <a:lnTo>
                    <a:pt x="61" y="105"/>
                  </a:lnTo>
                  <a:lnTo>
                    <a:pt x="61" y="105"/>
                  </a:lnTo>
                  <a:lnTo>
                    <a:pt x="60" y="114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61" y="132"/>
                  </a:lnTo>
                  <a:lnTo>
                    <a:pt x="62" y="141"/>
                  </a:lnTo>
                  <a:lnTo>
                    <a:pt x="62" y="14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56" y="154"/>
                  </a:lnTo>
                  <a:lnTo>
                    <a:pt x="56" y="154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6" y="166"/>
                  </a:lnTo>
                  <a:lnTo>
                    <a:pt x="30" y="171"/>
                  </a:lnTo>
                  <a:lnTo>
                    <a:pt x="30" y="171"/>
                  </a:lnTo>
                  <a:lnTo>
                    <a:pt x="25" y="176"/>
                  </a:lnTo>
                  <a:lnTo>
                    <a:pt x="21" y="181"/>
                  </a:lnTo>
                  <a:lnTo>
                    <a:pt x="19" y="187"/>
                  </a:lnTo>
                  <a:lnTo>
                    <a:pt x="17" y="193"/>
                  </a:lnTo>
                  <a:lnTo>
                    <a:pt x="17" y="193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4" y="208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15" y="223"/>
                  </a:lnTo>
                  <a:lnTo>
                    <a:pt x="16" y="227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9" y="236"/>
                  </a:lnTo>
                  <a:lnTo>
                    <a:pt x="19" y="236"/>
                  </a:lnTo>
                  <a:lnTo>
                    <a:pt x="21" y="243"/>
                  </a:lnTo>
                  <a:lnTo>
                    <a:pt x="23" y="247"/>
                  </a:lnTo>
                  <a:lnTo>
                    <a:pt x="25" y="251"/>
                  </a:lnTo>
                  <a:lnTo>
                    <a:pt x="25" y="251"/>
                  </a:lnTo>
                  <a:lnTo>
                    <a:pt x="30" y="255"/>
                  </a:lnTo>
                  <a:lnTo>
                    <a:pt x="30" y="255"/>
                  </a:lnTo>
                  <a:lnTo>
                    <a:pt x="31" y="256"/>
                  </a:lnTo>
                  <a:lnTo>
                    <a:pt x="31" y="259"/>
                  </a:lnTo>
                  <a:lnTo>
                    <a:pt x="31" y="259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4" y="279"/>
                  </a:lnTo>
                  <a:lnTo>
                    <a:pt x="24" y="279"/>
                  </a:lnTo>
                  <a:lnTo>
                    <a:pt x="23" y="284"/>
                  </a:lnTo>
                  <a:lnTo>
                    <a:pt x="23" y="284"/>
                  </a:lnTo>
                  <a:lnTo>
                    <a:pt x="23" y="293"/>
                  </a:lnTo>
                  <a:lnTo>
                    <a:pt x="25" y="302"/>
                  </a:lnTo>
                  <a:lnTo>
                    <a:pt x="27" y="311"/>
                  </a:lnTo>
                  <a:lnTo>
                    <a:pt x="31" y="319"/>
                  </a:lnTo>
                  <a:lnTo>
                    <a:pt x="31" y="319"/>
                  </a:lnTo>
                  <a:lnTo>
                    <a:pt x="37" y="329"/>
                  </a:lnTo>
                  <a:lnTo>
                    <a:pt x="44" y="338"/>
                  </a:lnTo>
                  <a:lnTo>
                    <a:pt x="44" y="338"/>
                  </a:lnTo>
                  <a:lnTo>
                    <a:pt x="47" y="343"/>
                  </a:lnTo>
                  <a:lnTo>
                    <a:pt x="47" y="343"/>
                  </a:lnTo>
                  <a:lnTo>
                    <a:pt x="57" y="352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80" y="368"/>
                  </a:lnTo>
                  <a:lnTo>
                    <a:pt x="86" y="371"/>
                  </a:lnTo>
                  <a:lnTo>
                    <a:pt x="93" y="374"/>
                  </a:lnTo>
                  <a:lnTo>
                    <a:pt x="93" y="374"/>
                  </a:lnTo>
                  <a:lnTo>
                    <a:pt x="104" y="377"/>
                  </a:lnTo>
                  <a:lnTo>
                    <a:pt x="104" y="377"/>
                  </a:lnTo>
                  <a:lnTo>
                    <a:pt x="106" y="378"/>
                  </a:lnTo>
                  <a:lnTo>
                    <a:pt x="106" y="379"/>
                  </a:lnTo>
                  <a:lnTo>
                    <a:pt x="106" y="379"/>
                  </a:lnTo>
                  <a:lnTo>
                    <a:pt x="107" y="384"/>
                  </a:lnTo>
                  <a:lnTo>
                    <a:pt x="107" y="384"/>
                  </a:lnTo>
                  <a:lnTo>
                    <a:pt x="106" y="387"/>
                  </a:lnTo>
                  <a:lnTo>
                    <a:pt x="104" y="389"/>
                  </a:lnTo>
                  <a:lnTo>
                    <a:pt x="104" y="389"/>
                  </a:lnTo>
                  <a:lnTo>
                    <a:pt x="102" y="390"/>
                  </a:lnTo>
                  <a:lnTo>
                    <a:pt x="99" y="391"/>
                  </a:lnTo>
                  <a:lnTo>
                    <a:pt x="96" y="391"/>
                  </a:lnTo>
                  <a:lnTo>
                    <a:pt x="93" y="389"/>
                  </a:lnTo>
                  <a:lnTo>
                    <a:pt x="93" y="389"/>
                  </a:lnTo>
                  <a:lnTo>
                    <a:pt x="80" y="383"/>
                  </a:lnTo>
                  <a:lnTo>
                    <a:pt x="66" y="377"/>
                  </a:lnTo>
                  <a:lnTo>
                    <a:pt x="66" y="377"/>
                  </a:lnTo>
                  <a:lnTo>
                    <a:pt x="59" y="373"/>
                  </a:lnTo>
                  <a:lnTo>
                    <a:pt x="53" y="369"/>
                  </a:lnTo>
                  <a:lnTo>
                    <a:pt x="46" y="364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34" y="351"/>
                  </a:lnTo>
                  <a:lnTo>
                    <a:pt x="28" y="344"/>
                  </a:lnTo>
                  <a:lnTo>
                    <a:pt x="28" y="344"/>
                  </a:lnTo>
                  <a:lnTo>
                    <a:pt x="21" y="333"/>
                  </a:lnTo>
                  <a:lnTo>
                    <a:pt x="16" y="321"/>
                  </a:lnTo>
                  <a:lnTo>
                    <a:pt x="16" y="321"/>
                  </a:lnTo>
                  <a:lnTo>
                    <a:pt x="14" y="316"/>
                  </a:lnTo>
                  <a:lnTo>
                    <a:pt x="13" y="310"/>
                  </a:lnTo>
                  <a:lnTo>
                    <a:pt x="13" y="310"/>
                  </a:lnTo>
                  <a:lnTo>
                    <a:pt x="12" y="302"/>
                  </a:lnTo>
                  <a:lnTo>
                    <a:pt x="12" y="293"/>
                  </a:lnTo>
                  <a:lnTo>
                    <a:pt x="12" y="293"/>
                  </a:lnTo>
                  <a:lnTo>
                    <a:pt x="13" y="285"/>
                  </a:lnTo>
                  <a:lnTo>
                    <a:pt x="15" y="277"/>
                  </a:lnTo>
                  <a:lnTo>
                    <a:pt x="15" y="277"/>
                  </a:lnTo>
                  <a:lnTo>
                    <a:pt x="16" y="271"/>
                  </a:lnTo>
                  <a:lnTo>
                    <a:pt x="16" y="271"/>
                  </a:lnTo>
                  <a:lnTo>
                    <a:pt x="16" y="269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9" y="253"/>
                  </a:lnTo>
                  <a:lnTo>
                    <a:pt x="4" y="240"/>
                  </a:lnTo>
                  <a:lnTo>
                    <a:pt x="4" y="240"/>
                  </a:lnTo>
                  <a:lnTo>
                    <a:pt x="3" y="235"/>
                  </a:lnTo>
                  <a:lnTo>
                    <a:pt x="2" y="23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0" y="209"/>
                  </a:lnTo>
                  <a:lnTo>
                    <a:pt x="1" y="202"/>
                  </a:lnTo>
                  <a:lnTo>
                    <a:pt x="3" y="195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11" y="177"/>
                  </a:lnTo>
                  <a:lnTo>
                    <a:pt x="14" y="171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38" y="148"/>
                  </a:lnTo>
                  <a:lnTo>
                    <a:pt x="43" y="145"/>
                  </a:lnTo>
                  <a:lnTo>
                    <a:pt x="43" y="145"/>
                  </a:lnTo>
                  <a:lnTo>
                    <a:pt x="46" y="143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29"/>
                  </a:lnTo>
                  <a:lnTo>
                    <a:pt x="47" y="129"/>
                  </a:lnTo>
                  <a:lnTo>
                    <a:pt x="47" y="121"/>
                  </a:lnTo>
                  <a:lnTo>
                    <a:pt x="49" y="113"/>
                  </a:lnTo>
                  <a:lnTo>
                    <a:pt x="49" y="113"/>
                  </a:lnTo>
                  <a:lnTo>
                    <a:pt x="50" y="105"/>
                  </a:lnTo>
                  <a:lnTo>
                    <a:pt x="50" y="105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61" y="70"/>
                  </a:lnTo>
                  <a:lnTo>
                    <a:pt x="65" y="62"/>
                  </a:lnTo>
                  <a:lnTo>
                    <a:pt x="69" y="55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80" y="42"/>
                  </a:lnTo>
                  <a:lnTo>
                    <a:pt x="86" y="35"/>
                  </a:lnTo>
                  <a:lnTo>
                    <a:pt x="86" y="35"/>
                  </a:lnTo>
                  <a:lnTo>
                    <a:pt x="95" y="27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25" y="10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44" y="4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58" y="1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2" y="0"/>
                  </a:lnTo>
                  <a:lnTo>
                    <a:pt x="179" y="1"/>
                  </a:lnTo>
                  <a:lnTo>
                    <a:pt x="193" y="4"/>
                  </a:lnTo>
                  <a:lnTo>
                    <a:pt x="193" y="4"/>
                  </a:lnTo>
                  <a:lnTo>
                    <a:pt x="198" y="5"/>
                  </a:lnTo>
                  <a:lnTo>
                    <a:pt x="202" y="7"/>
                  </a:lnTo>
                  <a:lnTo>
                    <a:pt x="210" y="11"/>
                  </a:lnTo>
                  <a:lnTo>
                    <a:pt x="210" y="11"/>
                  </a:lnTo>
                  <a:lnTo>
                    <a:pt x="231" y="22"/>
                  </a:lnTo>
                  <a:lnTo>
                    <a:pt x="231" y="22"/>
                  </a:lnTo>
                  <a:lnTo>
                    <a:pt x="237" y="27"/>
                  </a:lnTo>
                  <a:lnTo>
                    <a:pt x="244" y="32"/>
                  </a:lnTo>
                  <a:lnTo>
                    <a:pt x="244" y="32"/>
                  </a:lnTo>
                  <a:lnTo>
                    <a:pt x="254" y="42"/>
                  </a:lnTo>
                  <a:lnTo>
                    <a:pt x="259" y="46"/>
                  </a:lnTo>
                  <a:lnTo>
                    <a:pt x="264" y="52"/>
                  </a:lnTo>
                  <a:lnTo>
                    <a:pt x="264" y="52"/>
                  </a:lnTo>
                  <a:lnTo>
                    <a:pt x="267" y="54"/>
                  </a:lnTo>
                  <a:lnTo>
                    <a:pt x="270" y="55"/>
                  </a:lnTo>
                  <a:lnTo>
                    <a:pt x="273" y="56"/>
                  </a:lnTo>
                  <a:lnTo>
                    <a:pt x="276" y="55"/>
                  </a:lnTo>
                  <a:lnTo>
                    <a:pt x="276" y="55"/>
                  </a:lnTo>
                  <a:lnTo>
                    <a:pt x="281" y="54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98" y="53"/>
                  </a:lnTo>
                  <a:lnTo>
                    <a:pt x="298" y="53"/>
                  </a:lnTo>
                  <a:lnTo>
                    <a:pt x="306" y="54"/>
                  </a:lnTo>
                  <a:lnTo>
                    <a:pt x="314" y="56"/>
                  </a:lnTo>
                  <a:lnTo>
                    <a:pt x="314" y="56"/>
                  </a:lnTo>
                  <a:lnTo>
                    <a:pt x="325" y="61"/>
                  </a:lnTo>
                  <a:lnTo>
                    <a:pt x="335" y="68"/>
                  </a:lnTo>
                  <a:lnTo>
                    <a:pt x="335" y="68"/>
                  </a:lnTo>
                  <a:lnTo>
                    <a:pt x="341" y="73"/>
                  </a:lnTo>
                  <a:lnTo>
                    <a:pt x="347" y="79"/>
                  </a:lnTo>
                  <a:lnTo>
                    <a:pt x="347" y="79"/>
                  </a:lnTo>
                  <a:lnTo>
                    <a:pt x="350" y="84"/>
                  </a:lnTo>
                  <a:lnTo>
                    <a:pt x="354" y="89"/>
                  </a:lnTo>
                  <a:lnTo>
                    <a:pt x="359" y="101"/>
                  </a:lnTo>
                  <a:lnTo>
                    <a:pt x="359" y="101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67" y="124"/>
                  </a:lnTo>
                  <a:lnTo>
                    <a:pt x="370" y="128"/>
                  </a:lnTo>
                  <a:lnTo>
                    <a:pt x="370" y="128"/>
                  </a:lnTo>
                  <a:lnTo>
                    <a:pt x="380" y="139"/>
                  </a:lnTo>
                  <a:lnTo>
                    <a:pt x="385" y="145"/>
                  </a:lnTo>
                  <a:lnTo>
                    <a:pt x="389" y="152"/>
                  </a:lnTo>
                  <a:lnTo>
                    <a:pt x="389" y="152"/>
                  </a:lnTo>
                  <a:lnTo>
                    <a:pt x="394" y="163"/>
                  </a:lnTo>
                  <a:lnTo>
                    <a:pt x="398" y="173"/>
                  </a:lnTo>
                  <a:lnTo>
                    <a:pt x="398" y="173"/>
                  </a:lnTo>
                  <a:lnTo>
                    <a:pt x="399" y="183"/>
                  </a:lnTo>
                  <a:lnTo>
                    <a:pt x="401" y="193"/>
                  </a:lnTo>
                  <a:lnTo>
                    <a:pt x="401" y="193"/>
                  </a:lnTo>
                  <a:lnTo>
                    <a:pt x="402" y="204"/>
                  </a:lnTo>
                  <a:lnTo>
                    <a:pt x="402" y="215"/>
                  </a:lnTo>
                  <a:lnTo>
                    <a:pt x="402" y="215"/>
                  </a:lnTo>
                  <a:lnTo>
                    <a:pt x="402" y="220"/>
                  </a:lnTo>
                  <a:lnTo>
                    <a:pt x="401" y="225"/>
                  </a:lnTo>
                  <a:lnTo>
                    <a:pt x="401" y="225"/>
                  </a:lnTo>
                  <a:lnTo>
                    <a:pt x="401" y="227"/>
                  </a:lnTo>
                  <a:lnTo>
                    <a:pt x="401" y="227"/>
                  </a:lnTo>
                  <a:lnTo>
                    <a:pt x="401" y="233"/>
                  </a:lnTo>
                  <a:lnTo>
                    <a:pt x="400" y="239"/>
                  </a:lnTo>
                  <a:lnTo>
                    <a:pt x="397" y="251"/>
                  </a:lnTo>
                  <a:lnTo>
                    <a:pt x="397" y="251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3" y="267"/>
                  </a:lnTo>
                  <a:lnTo>
                    <a:pt x="393" y="267"/>
                  </a:lnTo>
                  <a:lnTo>
                    <a:pt x="390" y="278"/>
                  </a:lnTo>
                  <a:lnTo>
                    <a:pt x="390" y="278"/>
                  </a:lnTo>
                  <a:lnTo>
                    <a:pt x="389" y="279"/>
                  </a:lnTo>
                  <a:lnTo>
                    <a:pt x="389" y="279"/>
                  </a:lnTo>
                  <a:lnTo>
                    <a:pt x="381" y="282"/>
                  </a:lnTo>
                  <a:lnTo>
                    <a:pt x="381" y="28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3" name="Freeform 122"/>
            <p:cNvSpPr>
              <a:spLocks noEditPoints="1"/>
            </p:cNvSpPr>
            <p:nvPr/>
          </p:nvSpPr>
          <p:spPr bwMode="auto">
            <a:xfrm>
              <a:off x="2621" y="1306"/>
              <a:ext cx="299" cy="216"/>
            </a:xfrm>
            <a:custGeom>
              <a:avLst/>
              <a:gdLst/>
              <a:ahLst/>
              <a:cxnLst>
                <a:cxn ang="0">
                  <a:pos x="269" y="72"/>
                </a:cxn>
                <a:cxn ang="0">
                  <a:pos x="222" y="52"/>
                </a:cxn>
                <a:cxn ang="0">
                  <a:pos x="194" y="48"/>
                </a:cxn>
                <a:cxn ang="0">
                  <a:pos x="157" y="51"/>
                </a:cxn>
                <a:cxn ang="0">
                  <a:pos x="103" y="74"/>
                </a:cxn>
                <a:cxn ang="0">
                  <a:pos x="59" y="116"/>
                </a:cxn>
                <a:cxn ang="0">
                  <a:pos x="39" y="155"/>
                </a:cxn>
                <a:cxn ang="0">
                  <a:pos x="27" y="211"/>
                </a:cxn>
                <a:cxn ang="0">
                  <a:pos x="11" y="211"/>
                </a:cxn>
                <a:cxn ang="0">
                  <a:pos x="8" y="186"/>
                </a:cxn>
                <a:cxn ang="0">
                  <a:pos x="7" y="164"/>
                </a:cxn>
                <a:cxn ang="0">
                  <a:pos x="20" y="147"/>
                </a:cxn>
                <a:cxn ang="0">
                  <a:pos x="17" y="125"/>
                </a:cxn>
                <a:cxn ang="0">
                  <a:pos x="38" y="106"/>
                </a:cxn>
                <a:cxn ang="0">
                  <a:pos x="37" y="81"/>
                </a:cxn>
                <a:cxn ang="0">
                  <a:pos x="58" y="71"/>
                </a:cxn>
                <a:cxn ang="0">
                  <a:pos x="70" y="46"/>
                </a:cxn>
                <a:cxn ang="0">
                  <a:pos x="86" y="38"/>
                </a:cxn>
                <a:cxn ang="0">
                  <a:pos x="105" y="30"/>
                </a:cxn>
                <a:cxn ang="0">
                  <a:pos x="121" y="2"/>
                </a:cxn>
                <a:cxn ang="0">
                  <a:pos x="151" y="15"/>
                </a:cxn>
                <a:cxn ang="0">
                  <a:pos x="180" y="1"/>
                </a:cxn>
                <a:cxn ang="0">
                  <a:pos x="196" y="15"/>
                </a:cxn>
                <a:cxn ang="0">
                  <a:pos x="224" y="11"/>
                </a:cxn>
                <a:cxn ang="0">
                  <a:pos x="236" y="32"/>
                </a:cxn>
                <a:cxn ang="0">
                  <a:pos x="261" y="27"/>
                </a:cxn>
                <a:cxn ang="0">
                  <a:pos x="271" y="54"/>
                </a:cxn>
                <a:cxn ang="0">
                  <a:pos x="299" y="57"/>
                </a:cxn>
                <a:cxn ang="0">
                  <a:pos x="293" y="100"/>
                </a:cxn>
                <a:cxn ang="0">
                  <a:pos x="138" y="38"/>
                </a:cxn>
                <a:cxn ang="0">
                  <a:pos x="135" y="16"/>
                </a:cxn>
                <a:cxn ang="0">
                  <a:pos x="112" y="31"/>
                </a:cxn>
                <a:cxn ang="0">
                  <a:pos x="126" y="45"/>
                </a:cxn>
                <a:cxn ang="0">
                  <a:pos x="174" y="14"/>
                </a:cxn>
                <a:cxn ang="0">
                  <a:pos x="171" y="35"/>
                </a:cxn>
                <a:cxn ang="0">
                  <a:pos x="225" y="27"/>
                </a:cxn>
                <a:cxn ang="0">
                  <a:pos x="207" y="21"/>
                </a:cxn>
                <a:cxn ang="0">
                  <a:pos x="215" y="39"/>
                </a:cxn>
                <a:cxn ang="0">
                  <a:pos x="56" y="101"/>
                </a:cxn>
                <a:cxn ang="0">
                  <a:pos x="57" y="82"/>
                </a:cxn>
                <a:cxn ang="0">
                  <a:pos x="42" y="94"/>
                </a:cxn>
                <a:cxn ang="0">
                  <a:pos x="84" y="69"/>
                </a:cxn>
                <a:cxn ang="0">
                  <a:pos x="94" y="50"/>
                </a:cxn>
                <a:cxn ang="0">
                  <a:pos x="76" y="62"/>
                </a:cxn>
                <a:cxn ang="0">
                  <a:pos x="258" y="39"/>
                </a:cxn>
                <a:cxn ang="0">
                  <a:pos x="243" y="32"/>
                </a:cxn>
                <a:cxn ang="0">
                  <a:pos x="241" y="48"/>
                </a:cxn>
                <a:cxn ang="0">
                  <a:pos x="258" y="43"/>
                </a:cxn>
                <a:cxn ang="0">
                  <a:pos x="32" y="113"/>
                </a:cxn>
                <a:cxn ang="0">
                  <a:pos x="24" y="130"/>
                </a:cxn>
                <a:cxn ang="0">
                  <a:pos x="41" y="123"/>
                </a:cxn>
                <a:cxn ang="0">
                  <a:pos x="22" y="152"/>
                </a:cxn>
                <a:cxn ang="0">
                  <a:pos x="13" y="165"/>
                </a:cxn>
                <a:cxn ang="0">
                  <a:pos x="30" y="166"/>
                </a:cxn>
                <a:cxn ang="0">
                  <a:pos x="283" y="56"/>
                </a:cxn>
                <a:cxn ang="0">
                  <a:pos x="277" y="71"/>
                </a:cxn>
                <a:cxn ang="0">
                  <a:pos x="293" y="64"/>
                </a:cxn>
                <a:cxn ang="0">
                  <a:pos x="8" y="196"/>
                </a:cxn>
                <a:cxn ang="0">
                  <a:pos x="21" y="204"/>
                </a:cxn>
                <a:cxn ang="0">
                  <a:pos x="16" y="187"/>
                </a:cxn>
              </a:cxnLst>
              <a:rect l="0" t="0" r="r" b="b"/>
              <a:pathLst>
                <a:path w="299" h="216">
                  <a:moveTo>
                    <a:pt x="293" y="100"/>
                  </a:moveTo>
                  <a:lnTo>
                    <a:pt x="293" y="100"/>
                  </a:lnTo>
                  <a:lnTo>
                    <a:pt x="287" y="92"/>
                  </a:lnTo>
                  <a:lnTo>
                    <a:pt x="287" y="92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69" y="72"/>
                  </a:lnTo>
                  <a:lnTo>
                    <a:pt x="262" y="67"/>
                  </a:lnTo>
                  <a:lnTo>
                    <a:pt x="262" y="67"/>
                  </a:lnTo>
                  <a:lnTo>
                    <a:pt x="256" y="64"/>
                  </a:lnTo>
                  <a:lnTo>
                    <a:pt x="251" y="62"/>
                  </a:lnTo>
                  <a:lnTo>
                    <a:pt x="239" y="58"/>
                  </a:lnTo>
                  <a:lnTo>
                    <a:pt x="239" y="58"/>
                  </a:lnTo>
                  <a:lnTo>
                    <a:pt x="222" y="52"/>
                  </a:lnTo>
                  <a:lnTo>
                    <a:pt x="222" y="52"/>
                  </a:lnTo>
                  <a:lnTo>
                    <a:pt x="216" y="51"/>
                  </a:lnTo>
                  <a:lnTo>
                    <a:pt x="216" y="51"/>
                  </a:lnTo>
                  <a:lnTo>
                    <a:pt x="212" y="51"/>
                  </a:lnTo>
                  <a:lnTo>
                    <a:pt x="207" y="50"/>
                  </a:lnTo>
                  <a:lnTo>
                    <a:pt x="207" y="50"/>
                  </a:lnTo>
                  <a:lnTo>
                    <a:pt x="201" y="49"/>
                  </a:lnTo>
                  <a:lnTo>
                    <a:pt x="194" y="48"/>
                  </a:lnTo>
                  <a:lnTo>
                    <a:pt x="194" y="48"/>
                  </a:lnTo>
                  <a:lnTo>
                    <a:pt x="183" y="47"/>
                  </a:lnTo>
                  <a:lnTo>
                    <a:pt x="183" y="47"/>
                  </a:lnTo>
                  <a:lnTo>
                    <a:pt x="182" y="47"/>
                  </a:lnTo>
                  <a:lnTo>
                    <a:pt x="182" y="47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57" y="51"/>
                  </a:lnTo>
                  <a:lnTo>
                    <a:pt x="157" y="51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5" y="58"/>
                  </a:lnTo>
                  <a:lnTo>
                    <a:pt x="135" y="58"/>
                  </a:lnTo>
                  <a:lnTo>
                    <a:pt x="124" y="63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03" y="74"/>
                  </a:lnTo>
                  <a:lnTo>
                    <a:pt x="94" y="81"/>
                  </a:lnTo>
                  <a:lnTo>
                    <a:pt x="94" y="81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75" y="96"/>
                  </a:lnTo>
                  <a:lnTo>
                    <a:pt x="70" y="101"/>
                  </a:lnTo>
                  <a:lnTo>
                    <a:pt x="70" y="101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3" y="124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3" y="143"/>
                  </a:lnTo>
                  <a:lnTo>
                    <a:pt x="41" y="149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3" y="175"/>
                  </a:lnTo>
                  <a:lnTo>
                    <a:pt x="31" y="185"/>
                  </a:lnTo>
                  <a:lnTo>
                    <a:pt x="31" y="185"/>
                  </a:lnTo>
                  <a:lnTo>
                    <a:pt x="29" y="192"/>
                  </a:lnTo>
                  <a:lnTo>
                    <a:pt x="28" y="198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3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4" y="216"/>
                  </a:lnTo>
                  <a:lnTo>
                    <a:pt x="22" y="216"/>
                  </a:lnTo>
                  <a:lnTo>
                    <a:pt x="22" y="216"/>
                  </a:lnTo>
                  <a:lnTo>
                    <a:pt x="11" y="211"/>
                  </a:lnTo>
                  <a:lnTo>
                    <a:pt x="6" y="208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0"/>
                  </a:lnTo>
                  <a:lnTo>
                    <a:pt x="0" y="198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8" y="186"/>
                  </a:lnTo>
                  <a:lnTo>
                    <a:pt x="8" y="186"/>
                  </a:lnTo>
                  <a:lnTo>
                    <a:pt x="10" y="183"/>
                  </a:lnTo>
                  <a:lnTo>
                    <a:pt x="13" y="181"/>
                  </a:lnTo>
                  <a:lnTo>
                    <a:pt x="13" y="181"/>
                  </a:lnTo>
                  <a:lnTo>
                    <a:pt x="15" y="179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5" y="160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5" y="155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20" y="147"/>
                  </a:lnTo>
                  <a:lnTo>
                    <a:pt x="20" y="147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6" y="145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6" y="121"/>
                  </a:lnTo>
                  <a:lnTo>
                    <a:pt x="17" y="118"/>
                  </a:lnTo>
                  <a:lnTo>
                    <a:pt x="18" y="116"/>
                  </a:lnTo>
                  <a:lnTo>
                    <a:pt x="21" y="114"/>
                  </a:lnTo>
                  <a:lnTo>
                    <a:pt x="21" y="114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40" y="104"/>
                  </a:lnTo>
                  <a:lnTo>
                    <a:pt x="39" y="102"/>
                  </a:lnTo>
                  <a:lnTo>
                    <a:pt x="39" y="102"/>
                  </a:lnTo>
                  <a:lnTo>
                    <a:pt x="38" y="98"/>
                  </a:lnTo>
                  <a:lnTo>
                    <a:pt x="37" y="95"/>
                  </a:lnTo>
                  <a:lnTo>
                    <a:pt x="37" y="95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7" y="79"/>
                  </a:lnTo>
                  <a:lnTo>
                    <a:pt x="38" y="7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47" y="73"/>
                  </a:lnTo>
                  <a:lnTo>
                    <a:pt x="52" y="71"/>
                  </a:lnTo>
                  <a:lnTo>
                    <a:pt x="58" y="71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66" y="70"/>
                  </a:lnTo>
                  <a:lnTo>
                    <a:pt x="67" y="69"/>
                  </a:lnTo>
                  <a:lnTo>
                    <a:pt x="68" y="67"/>
                  </a:lnTo>
                  <a:lnTo>
                    <a:pt x="68" y="65"/>
                  </a:lnTo>
                  <a:lnTo>
                    <a:pt x="68" y="65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4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2" y="41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100" y="38"/>
                  </a:lnTo>
                  <a:lnTo>
                    <a:pt x="102" y="36"/>
                  </a:lnTo>
                  <a:lnTo>
                    <a:pt x="104" y="34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6" y="23"/>
                  </a:lnTo>
                  <a:lnTo>
                    <a:pt x="108" y="17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5" y="3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4" y="13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50" y="16"/>
                  </a:lnTo>
                  <a:lnTo>
                    <a:pt x="151" y="15"/>
                  </a:lnTo>
                  <a:lnTo>
                    <a:pt x="151" y="15"/>
                  </a:lnTo>
                  <a:lnTo>
                    <a:pt x="156" y="11"/>
                  </a:lnTo>
                  <a:lnTo>
                    <a:pt x="162" y="8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80" y="1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8"/>
                  </a:lnTo>
                  <a:lnTo>
                    <a:pt x="191" y="14"/>
                  </a:lnTo>
                  <a:lnTo>
                    <a:pt x="191" y="14"/>
                  </a:lnTo>
                  <a:lnTo>
                    <a:pt x="193" y="15"/>
                  </a:lnTo>
                  <a:lnTo>
                    <a:pt x="196" y="15"/>
                  </a:lnTo>
                  <a:lnTo>
                    <a:pt x="196" y="15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5" y="8"/>
                  </a:lnTo>
                  <a:lnTo>
                    <a:pt x="215" y="8"/>
                  </a:lnTo>
                  <a:lnTo>
                    <a:pt x="217" y="8"/>
                  </a:lnTo>
                  <a:lnTo>
                    <a:pt x="220" y="8"/>
                  </a:lnTo>
                  <a:lnTo>
                    <a:pt x="222" y="9"/>
                  </a:lnTo>
                  <a:lnTo>
                    <a:pt x="224" y="11"/>
                  </a:lnTo>
                  <a:lnTo>
                    <a:pt x="224" y="11"/>
                  </a:lnTo>
                  <a:lnTo>
                    <a:pt x="227" y="15"/>
                  </a:lnTo>
                  <a:lnTo>
                    <a:pt x="229" y="20"/>
                  </a:lnTo>
                  <a:lnTo>
                    <a:pt x="233" y="29"/>
                  </a:lnTo>
                  <a:lnTo>
                    <a:pt x="233" y="29"/>
                  </a:lnTo>
                  <a:lnTo>
                    <a:pt x="234" y="31"/>
                  </a:lnTo>
                  <a:lnTo>
                    <a:pt x="235" y="32"/>
                  </a:lnTo>
                  <a:lnTo>
                    <a:pt x="236" y="32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45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9" y="27"/>
                  </a:lnTo>
                  <a:lnTo>
                    <a:pt x="259" y="27"/>
                  </a:lnTo>
                  <a:lnTo>
                    <a:pt x="261" y="27"/>
                  </a:lnTo>
                  <a:lnTo>
                    <a:pt x="262" y="29"/>
                  </a:lnTo>
                  <a:lnTo>
                    <a:pt x="262" y="29"/>
                  </a:lnTo>
                  <a:lnTo>
                    <a:pt x="265" y="37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7" y="50"/>
                  </a:lnTo>
                  <a:lnTo>
                    <a:pt x="268" y="52"/>
                  </a:lnTo>
                  <a:lnTo>
                    <a:pt x="271" y="54"/>
                  </a:lnTo>
                  <a:lnTo>
                    <a:pt x="275" y="54"/>
                  </a:lnTo>
                  <a:lnTo>
                    <a:pt x="275" y="54"/>
                  </a:lnTo>
                  <a:lnTo>
                    <a:pt x="281" y="54"/>
                  </a:lnTo>
                  <a:lnTo>
                    <a:pt x="287" y="54"/>
                  </a:lnTo>
                  <a:lnTo>
                    <a:pt x="287" y="54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9" y="57"/>
                  </a:lnTo>
                  <a:lnTo>
                    <a:pt x="299" y="60"/>
                  </a:lnTo>
                  <a:lnTo>
                    <a:pt x="299" y="60"/>
                  </a:lnTo>
                  <a:lnTo>
                    <a:pt x="299" y="71"/>
                  </a:lnTo>
                  <a:lnTo>
                    <a:pt x="298" y="83"/>
                  </a:lnTo>
                  <a:lnTo>
                    <a:pt x="298" y="83"/>
                  </a:lnTo>
                  <a:lnTo>
                    <a:pt x="294" y="99"/>
                  </a:lnTo>
                  <a:lnTo>
                    <a:pt x="294" y="99"/>
                  </a:lnTo>
                  <a:lnTo>
                    <a:pt x="293" y="100"/>
                  </a:lnTo>
                  <a:lnTo>
                    <a:pt x="293" y="100"/>
                  </a:lnTo>
                  <a:close/>
                  <a:moveTo>
                    <a:pt x="126" y="45"/>
                  </a:moveTo>
                  <a:lnTo>
                    <a:pt x="126" y="45"/>
                  </a:lnTo>
                  <a:lnTo>
                    <a:pt x="129" y="44"/>
                  </a:lnTo>
                  <a:lnTo>
                    <a:pt x="132" y="43"/>
                  </a:lnTo>
                  <a:lnTo>
                    <a:pt x="132" y="43"/>
                  </a:lnTo>
                  <a:lnTo>
                    <a:pt x="135" y="41"/>
                  </a:lnTo>
                  <a:lnTo>
                    <a:pt x="138" y="38"/>
                  </a:lnTo>
                  <a:lnTo>
                    <a:pt x="140" y="34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2" y="26"/>
                  </a:lnTo>
                  <a:lnTo>
                    <a:pt x="141" y="22"/>
                  </a:lnTo>
                  <a:lnTo>
                    <a:pt x="138" y="18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2" y="15"/>
                  </a:lnTo>
                  <a:lnTo>
                    <a:pt x="129" y="14"/>
                  </a:lnTo>
                  <a:lnTo>
                    <a:pt x="123" y="15"/>
                  </a:lnTo>
                  <a:lnTo>
                    <a:pt x="123" y="15"/>
                  </a:lnTo>
                  <a:lnTo>
                    <a:pt x="119" y="18"/>
                  </a:lnTo>
                  <a:lnTo>
                    <a:pt x="115" y="22"/>
                  </a:lnTo>
                  <a:lnTo>
                    <a:pt x="113" y="26"/>
                  </a:lnTo>
                  <a:lnTo>
                    <a:pt x="112" y="31"/>
                  </a:lnTo>
                  <a:lnTo>
                    <a:pt x="112" y="31"/>
                  </a:lnTo>
                  <a:lnTo>
                    <a:pt x="113" y="35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21" y="44"/>
                  </a:lnTo>
                  <a:lnTo>
                    <a:pt x="123" y="45"/>
                  </a:lnTo>
                  <a:lnTo>
                    <a:pt x="126" y="45"/>
                  </a:lnTo>
                  <a:lnTo>
                    <a:pt x="126" y="45"/>
                  </a:lnTo>
                  <a:close/>
                  <a:moveTo>
                    <a:pt x="186" y="23"/>
                  </a:moveTo>
                  <a:lnTo>
                    <a:pt x="186" y="23"/>
                  </a:lnTo>
                  <a:lnTo>
                    <a:pt x="186" y="21"/>
                  </a:lnTo>
                  <a:lnTo>
                    <a:pt x="185" y="19"/>
                  </a:lnTo>
                  <a:lnTo>
                    <a:pt x="183" y="16"/>
                  </a:lnTo>
                  <a:lnTo>
                    <a:pt x="179" y="15"/>
                  </a:lnTo>
                  <a:lnTo>
                    <a:pt x="174" y="14"/>
                  </a:lnTo>
                  <a:lnTo>
                    <a:pt x="174" y="14"/>
                  </a:lnTo>
                  <a:lnTo>
                    <a:pt x="170" y="15"/>
                  </a:lnTo>
                  <a:lnTo>
                    <a:pt x="167" y="17"/>
                  </a:lnTo>
                  <a:lnTo>
                    <a:pt x="165" y="21"/>
                  </a:lnTo>
                  <a:lnTo>
                    <a:pt x="165" y="26"/>
                  </a:lnTo>
                  <a:lnTo>
                    <a:pt x="165" y="26"/>
                  </a:lnTo>
                  <a:lnTo>
                    <a:pt x="165" y="30"/>
                  </a:lnTo>
                  <a:lnTo>
                    <a:pt x="167" y="33"/>
                  </a:lnTo>
                  <a:lnTo>
                    <a:pt x="171" y="35"/>
                  </a:lnTo>
                  <a:lnTo>
                    <a:pt x="175" y="36"/>
                  </a:lnTo>
                  <a:lnTo>
                    <a:pt x="175" y="36"/>
                  </a:lnTo>
                  <a:lnTo>
                    <a:pt x="179" y="35"/>
                  </a:lnTo>
                  <a:lnTo>
                    <a:pt x="183" y="32"/>
                  </a:lnTo>
                  <a:lnTo>
                    <a:pt x="185" y="28"/>
                  </a:lnTo>
                  <a:lnTo>
                    <a:pt x="186" y="23"/>
                  </a:lnTo>
                  <a:lnTo>
                    <a:pt x="186" y="23"/>
                  </a:lnTo>
                  <a:close/>
                  <a:moveTo>
                    <a:pt x="225" y="27"/>
                  </a:moveTo>
                  <a:lnTo>
                    <a:pt x="225" y="27"/>
                  </a:lnTo>
                  <a:lnTo>
                    <a:pt x="225" y="23"/>
                  </a:lnTo>
                  <a:lnTo>
                    <a:pt x="222" y="20"/>
                  </a:lnTo>
                  <a:lnTo>
                    <a:pt x="219" y="18"/>
                  </a:lnTo>
                  <a:lnTo>
                    <a:pt x="215" y="17"/>
                  </a:lnTo>
                  <a:lnTo>
                    <a:pt x="215" y="17"/>
                  </a:lnTo>
                  <a:lnTo>
                    <a:pt x="211" y="18"/>
                  </a:lnTo>
                  <a:lnTo>
                    <a:pt x="207" y="21"/>
                  </a:lnTo>
                  <a:lnTo>
                    <a:pt x="205" y="25"/>
                  </a:lnTo>
                  <a:lnTo>
                    <a:pt x="204" y="29"/>
                  </a:lnTo>
                  <a:lnTo>
                    <a:pt x="204" y="29"/>
                  </a:lnTo>
                  <a:lnTo>
                    <a:pt x="205" y="32"/>
                  </a:lnTo>
                  <a:lnTo>
                    <a:pt x="208" y="36"/>
                  </a:lnTo>
                  <a:lnTo>
                    <a:pt x="211" y="3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19" y="38"/>
                  </a:lnTo>
                  <a:lnTo>
                    <a:pt x="222" y="35"/>
                  </a:lnTo>
                  <a:lnTo>
                    <a:pt x="225" y="31"/>
                  </a:lnTo>
                  <a:lnTo>
                    <a:pt x="225" y="27"/>
                  </a:lnTo>
                  <a:lnTo>
                    <a:pt x="225" y="27"/>
                  </a:lnTo>
                  <a:close/>
                  <a:moveTo>
                    <a:pt x="52" y="102"/>
                  </a:moveTo>
                  <a:lnTo>
                    <a:pt x="52" y="102"/>
                  </a:lnTo>
                  <a:lnTo>
                    <a:pt x="56" y="101"/>
                  </a:lnTo>
                  <a:lnTo>
                    <a:pt x="59" y="98"/>
                  </a:lnTo>
                  <a:lnTo>
                    <a:pt x="62" y="94"/>
                  </a:lnTo>
                  <a:lnTo>
                    <a:pt x="62" y="92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0" y="85"/>
                  </a:lnTo>
                  <a:lnTo>
                    <a:pt x="57" y="82"/>
                  </a:lnTo>
                  <a:lnTo>
                    <a:pt x="57" y="82"/>
                  </a:lnTo>
                  <a:lnTo>
                    <a:pt x="55" y="81"/>
                  </a:lnTo>
                  <a:lnTo>
                    <a:pt x="53" y="81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45" y="84"/>
                  </a:lnTo>
                  <a:lnTo>
                    <a:pt x="43" y="87"/>
                  </a:lnTo>
                  <a:lnTo>
                    <a:pt x="41" y="90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4" y="97"/>
                  </a:lnTo>
                  <a:lnTo>
                    <a:pt x="46" y="100"/>
                  </a:lnTo>
                  <a:lnTo>
                    <a:pt x="49" y="102"/>
                  </a:lnTo>
                  <a:lnTo>
                    <a:pt x="52" y="102"/>
                  </a:lnTo>
                  <a:lnTo>
                    <a:pt x="52" y="102"/>
                  </a:lnTo>
                  <a:close/>
                  <a:moveTo>
                    <a:pt x="84" y="69"/>
                  </a:moveTo>
                  <a:lnTo>
                    <a:pt x="84" y="69"/>
                  </a:lnTo>
                  <a:lnTo>
                    <a:pt x="91" y="67"/>
                  </a:lnTo>
                  <a:lnTo>
                    <a:pt x="91" y="67"/>
                  </a:lnTo>
                  <a:lnTo>
                    <a:pt x="93" y="65"/>
                  </a:lnTo>
                  <a:lnTo>
                    <a:pt x="96" y="61"/>
                  </a:lnTo>
                  <a:lnTo>
                    <a:pt x="97" y="57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4" y="50"/>
                  </a:lnTo>
                  <a:lnTo>
                    <a:pt x="90" y="47"/>
                  </a:lnTo>
                  <a:lnTo>
                    <a:pt x="86" y="47"/>
                  </a:lnTo>
                  <a:lnTo>
                    <a:pt x="81" y="49"/>
                  </a:lnTo>
                  <a:lnTo>
                    <a:pt x="81" y="49"/>
                  </a:lnTo>
                  <a:lnTo>
                    <a:pt x="78" y="51"/>
                  </a:lnTo>
                  <a:lnTo>
                    <a:pt x="76" y="55"/>
                  </a:lnTo>
                  <a:lnTo>
                    <a:pt x="75" y="58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7" y="65"/>
                  </a:lnTo>
                  <a:lnTo>
                    <a:pt x="79" y="67"/>
                  </a:lnTo>
                  <a:lnTo>
                    <a:pt x="81" y="68"/>
                  </a:lnTo>
                  <a:lnTo>
                    <a:pt x="84" y="69"/>
                  </a:lnTo>
                  <a:lnTo>
                    <a:pt x="84" y="69"/>
                  </a:lnTo>
                  <a:close/>
                  <a:moveTo>
                    <a:pt x="258" y="39"/>
                  </a:moveTo>
                  <a:lnTo>
                    <a:pt x="258" y="39"/>
                  </a:lnTo>
                  <a:lnTo>
                    <a:pt x="257" y="36"/>
                  </a:lnTo>
                  <a:lnTo>
                    <a:pt x="255" y="33"/>
                  </a:lnTo>
                  <a:lnTo>
                    <a:pt x="255" y="33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46" y="31"/>
                  </a:lnTo>
                  <a:lnTo>
                    <a:pt x="246" y="31"/>
                  </a:lnTo>
                  <a:lnTo>
                    <a:pt x="243" y="32"/>
                  </a:lnTo>
                  <a:lnTo>
                    <a:pt x="241" y="34"/>
                  </a:lnTo>
                  <a:lnTo>
                    <a:pt x="241" y="34"/>
                  </a:lnTo>
                  <a:lnTo>
                    <a:pt x="238" y="37"/>
                  </a:lnTo>
                  <a:lnTo>
                    <a:pt x="238" y="39"/>
                  </a:lnTo>
                  <a:lnTo>
                    <a:pt x="238" y="41"/>
                  </a:lnTo>
                  <a:lnTo>
                    <a:pt x="238" y="41"/>
                  </a:lnTo>
                  <a:lnTo>
                    <a:pt x="239" y="46"/>
                  </a:lnTo>
                  <a:lnTo>
                    <a:pt x="241" y="48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46" y="51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54" y="48"/>
                  </a:lnTo>
                  <a:lnTo>
                    <a:pt x="256" y="46"/>
                  </a:lnTo>
                  <a:lnTo>
                    <a:pt x="258" y="43"/>
                  </a:lnTo>
                  <a:lnTo>
                    <a:pt x="258" y="39"/>
                  </a:lnTo>
                  <a:lnTo>
                    <a:pt x="258" y="39"/>
                  </a:lnTo>
                  <a:close/>
                  <a:moveTo>
                    <a:pt x="41" y="123"/>
                  </a:moveTo>
                  <a:lnTo>
                    <a:pt x="41" y="123"/>
                  </a:lnTo>
                  <a:lnTo>
                    <a:pt x="41" y="119"/>
                  </a:lnTo>
                  <a:lnTo>
                    <a:pt x="39" y="116"/>
                  </a:lnTo>
                  <a:lnTo>
                    <a:pt x="36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9" y="114"/>
                  </a:lnTo>
                  <a:lnTo>
                    <a:pt x="25" y="117"/>
                  </a:lnTo>
                  <a:lnTo>
                    <a:pt x="22" y="120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2" y="127"/>
                  </a:lnTo>
                  <a:lnTo>
                    <a:pt x="24" y="130"/>
                  </a:lnTo>
                  <a:lnTo>
                    <a:pt x="28" y="133"/>
                  </a:lnTo>
                  <a:lnTo>
                    <a:pt x="31" y="134"/>
                  </a:lnTo>
                  <a:lnTo>
                    <a:pt x="31" y="134"/>
                  </a:lnTo>
                  <a:lnTo>
                    <a:pt x="35" y="133"/>
                  </a:lnTo>
                  <a:lnTo>
                    <a:pt x="38" y="130"/>
                  </a:lnTo>
                  <a:lnTo>
                    <a:pt x="40" y="127"/>
                  </a:lnTo>
                  <a:lnTo>
                    <a:pt x="41" y="123"/>
                  </a:lnTo>
                  <a:lnTo>
                    <a:pt x="41" y="123"/>
                  </a:lnTo>
                  <a:close/>
                  <a:moveTo>
                    <a:pt x="31" y="162"/>
                  </a:moveTo>
                  <a:lnTo>
                    <a:pt x="31" y="162"/>
                  </a:lnTo>
                  <a:lnTo>
                    <a:pt x="31" y="160"/>
                  </a:lnTo>
                  <a:lnTo>
                    <a:pt x="30" y="158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5" y="153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19" y="153"/>
                  </a:lnTo>
                  <a:lnTo>
                    <a:pt x="16" y="155"/>
                  </a:lnTo>
                  <a:lnTo>
                    <a:pt x="14" y="157"/>
                  </a:lnTo>
                  <a:lnTo>
                    <a:pt x="13" y="160"/>
                  </a:lnTo>
                  <a:lnTo>
                    <a:pt x="13" y="160"/>
                  </a:lnTo>
                  <a:lnTo>
                    <a:pt x="12" y="163"/>
                  </a:lnTo>
                  <a:lnTo>
                    <a:pt x="13" y="165"/>
                  </a:lnTo>
                  <a:lnTo>
                    <a:pt x="15" y="169"/>
                  </a:lnTo>
                  <a:lnTo>
                    <a:pt x="15" y="169"/>
                  </a:lnTo>
                  <a:lnTo>
                    <a:pt x="18" y="171"/>
                  </a:lnTo>
                  <a:lnTo>
                    <a:pt x="20" y="172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8" y="169"/>
                  </a:lnTo>
                  <a:lnTo>
                    <a:pt x="30" y="166"/>
                  </a:lnTo>
                  <a:lnTo>
                    <a:pt x="31" y="162"/>
                  </a:lnTo>
                  <a:lnTo>
                    <a:pt x="31" y="162"/>
                  </a:lnTo>
                  <a:close/>
                  <a:moveTo>
                    <a:pt x="293" y="64"/>
                  </a:moveTo>
                  <a:lnTo>
                    <a:pt x="293" y="64"/>
                  </a:lnTo>
                  <a:lnTo>
                    <a:pt x="292" y="60"/>
                  </a:lnTo>
                  <a:lnTo>
                    <a:pt x="290" y="58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56"/>
                  </a:lnTo>
                  <a:lnTo>
                    <a:pt x="280" y="56"/>
                  </a:lnTo>
                  <a:lnTo>
                    <a:pt x="277" y="58"/>
                  </a:lnTo>
                  <a:lnTo>
                    <a:pt x="274" y="61"/>
                  </a:lnTo>
                  <a:lnTo>
                    <a:pt x="274" y="64"/>
                  </a:lnTo>
                  <a:lnTo>
                    <a:pt x="274" y="64"/>
                  </a:lnTo>
                  <a:lnTo>
                    <a:pt x="275" y="67"/>
                  </a:lnTo>
                  <a:lnTo>
                    <a:pt x="277" y="71"/>
                  </a:lnTo>
                  <a:lnTo>
                    <a:pt x="280" y="73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6" y="73"/>
                  </a:lnTo>
                  <a:lnTo>
                    <a:pt x="290" y="71"/>
                  </a:lnTo>
                  <a:lnTo>
                    <a:pt x="292" y="68"/>
                  </a:lnTo>
                  <a:lnTo>
                    <a:pt x="293" y="64"/>
                  </a:lnTo>
                  <a:lnTo>
                    <a:pt x="293" y="64"/>
                  </a:lnTo>
                  <a:close/>
                  <a:moveTo>
                    <a:pt x="16" y="187"/>
                  </a:moveTo>
                  <a:lnTo>
                    <a:pt x="16" y="187"/>
                  </a:lnTo>
                  <a:lnTo>
                    <a:pt x="14" y="187"/>
                  </a:lnTo>
                  <a:lnTo>
                    <a:pt x="12" y="189"/>
                  </a:lnTo>
                  <a:lnTo>
                    <a:pt x="10" y="190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8" y="196"/>
                  </a:lnTo>
                  <a:lnTo>
                    <a:pt x="8" y="199"/>
                  </a:lnTo>
                  <a:lnTo>
                    <a:pt x="9" y="201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4" y="205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21" y="204"/>
                  </a:lnTo>
                  <a:lnTo>
                    <a:pt x="23" y="202"/>
                  </a:lnTo>
                  <a:lnTo>
                    <a:pt x="24" y="200"/>
                  </a:lnTo>
                  <a:lnTo>
                    <a:pt x="25" y="197"/>
                  </a:lnTo>
                  <a:lnTo>
                    <a:pt x="25" y="197"/>
                  </a:lnTo>
                  <a:lnTo>
                    <a:pt x="25" y="193"/>
                  </a:lnTo>
                  <a:lnTo>
                    <a:pt x="23" y="190"/>
                  </a:lnTo>
                  <a:lnTo>
                    <a:pt x="19" y="188"/>
                  </a:lnTo>
                  <a:lnTo>
                    <a:pt x="16" y="187"/>
                  </a:lnTo>
                  <a:lnTo>
                    <a:pt x="16" y="187"/>
                  </a:lnTo>
                  <a:close/>
                </a:path>
              </a:pathLst>
            </a:custGeom>
            <a:solidFill>
              <a:srgbClr val="44C8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4" name="Freeform 123"/>
            <p:cNvSpPr>
              <a:spLocks noEditPoints="1"/>
            </p:cNvSpPr>
            <p:nvPr/>
          </p:nvSpPr>
          <p:spPr bwMode="auto">
            <a:xfrm>
              <a:off x="2565" y="2118"/>
              <a:ext cx="283" cy="119"/>
            </a:xfrm>
            <a:custGeom>
              <a:avLst/>
              <a:gdLst/>
              <a:ahLst/>
              <a:cxnLst>
                <a:cxn ang="0">
                  <a:pos x="208" y="108"/>
                </a:cxn>
                <a:cxn ang="0">
                  <a:pos x="196" y="111"/>
                </a:cxn>
                <a:cxn ang="0">
                  <a:pos x="171" y="116"/>
                </a:cxn>
                <a:cxn ang="0">
                  <a:pos x="149" y="118"/>
                </a:cxn>
                <a:cxn ang="0">
                  <a:pos x="94" y="118"/>
                </a:cxn>
                <a:cxn ang="0">
                  <a:pos x="57" y="117"/>
                </a:cxn>
                <a:cxn ang="0">
                  <a:pos x="17" y="114"/>
                </a:cxn>
                <a:cxn ang="0">
                  <a:pos x="1" y="108"/>
                </a:cxn>
                <a:cxn ang="0">
                  <a:pos x="0" y="96"/>
                </a:cxn>
                <a:cxn ang="0">
                  <a:pos x="1" y="62"/>
                </a:cxn>
                <a:cxn ang="0">
                  <a:pos x="2" y="47"/>
                </a:cxn>
                <a:cxn ang="0">
                  <a:pos x="3" y="28"/>
                </a:cxn>
                <a:cxn ang="0">
                  <a:pos x="8" y="26"/>
                </a:cxn>
                <a:cxn ang="0">
                  <a:pos x="50" y="31"/>
                </a:cxn>
                <a:cxn ang="0">
                  <a:pos x="82" y="29"/>
                </a:cxn>
                <a:cxn ang="0">
                  <a:pos x="113" y="26"/>
                </a:cxn>
                <a:cxn ang="0">
                  <a:pos x="134" y="22"/>
                </a:cxn>
                <a:cxn ang="0">
                  <a:pos x="141" y="21"/>
                </a:cxn>
                <a:cxn ang="0">
                  <a:pos x="142" y="32"/>
                </a:cxn>
                <a:cxn ang="0">
                  <a:pos x="142" y="51"/>
                </a:cxn>
                <a:cxn ang="0">
                  <a:pos x="136" y="52"/>
                </a:cxn>
                <a:cxn ang="0">
                  <a:pos x="126" y="52"/>
                </a:cxn>
                <a:cxn ang="0">
                  <a:pos x="131" y="55"/>
                </a:cxn>
                <a:cxn ang="0">
                  <a:pos x="161" y="62"/>
                </a:cxn>
                <a:cxn ang="0">
                  <a:pos x="187" y="76"/>
                </a:cxn>
                <a:cxn ang="0">
                  <a:pos x="200" y="89"/>
                </a:cxn>
                <a:cxn ang="0">
                  <a:pos x="281" y="66"/>
                </a:cxn>
                <a:cxn ang="0">
                  <a:pos x="266" y="46"/>
                </a:cxn>
                <a:cxn ang="0">
                  <a:pos x="246" y="31"/>
                </a:cxn>
                <a:cxn ang="0">
                  <a:pos x="219" y="24"/>
                </a:cxn>
                <a:cxn ang="0">
                  <a:pos x="202" y="24"/>
                </a:cxn>
                <a:cxn ang="0">
                  <a:pos x="195" y="21"/>
                </a:cxn>
                <a:cxn ang="0">
                  <a:pos x="210" y="20"/>
                </a:cxn>
                <a:cxn ang="0">
                  <a:pos x="213" y="17"/>
                </a:cxn>
                <a:cxn ang="0">
                  <a:pos x="211" y="0"/>
                </a:cxn>
                <a:cxn ang="0">
                  <a:pos x="206" y="1"/>
                </a:cxn>
                <a:cxn ang="0">
                  <a:pos x="184" y="5"/>
                </a:cxn>
                <a:cxn ang="0">
                  <a:pos x="153" y="8"/>
                </a:cxn>
                <a:cxn ang="0">
                  <a:pos x="146" y="17"/>
                </a:cxn>
                <a:cxn ang="0">
                  <a:pos x="147" y="32"/>
                </a:cxn>
                <a:cxn ang="0">
                  <a:pos x="148" y="46"/>
                </a:cxn>
                <a:cxn ang="0">
                  <a:pos x="148" y="53"/>
                </a:cxn>
                <a:cxn ang="0">
                  <a:pos x="163" y="58"/>
                </a:cxn>
                <a:cxn ang="0">
                  <a:pos x="187" y="71"/>
                </a:cxn>
                <a:cxn ang="0">
                  <a:pos x="205" y="89"/>
                </a:cxn>
                <a:cxn ang="0">
                  <a:pos x="210" y="91"/>
                </a:cxn>
                <a:cxn ang="0">
                  <a:pos x="219" y="91"/>
                </a:cxn>
                <a:cxn ang="0">
                  <a:pos x="242" y="89"/>
                </a:cxn>
                <a:cxn ang="0">
                  <a:pos x="266" y="85"/>
                </a:cxn>
                <a:cxn ang="0">
                  <a:pos x="282" y="81"/>
                </a:cxn>
                <a:cxn ang="0">
                  <a:pos x="281" y="66"/>
                </a:cxn>
              </a:cxnLst>
              <a:rect l="0" t="0" r="r" b="b"/>
              <a:pathLst>
                <a:path w="283" h="119">
                  <a:moveTo>
                    <a:pt x="208" y="106"/>
                  </a:moveTo>
                  <a:lnTo>
                    <a:pt x="208" y="106"/>
                  </a:lnTo>
                  <a:lnTo>
                    <a:pt x="208" y="107"/>
                  </a:lnTo>
                  <a:lnTo>
                    <a:pt x="208" y="10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196" y="111"/>
                  </a:lnTo>
                  <a:lnTo>
                    <a:pt x="196" y="111"/>
                  </a:lnTo>
                  <a:lnTo>
                    <a:pt x="183" y="114"/>
                  </a:lnTo>
                  <a:lnTo>
                    <a:pt x="183" y="114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49" y="118"/>
                  </a:lnTo>
                  <a:lnTo>
                    <a:pt x="149" y="11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94" y="118"/>
                  </a:lnTo>
                  <a:lnTo>
                    <a:pt x="94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57" y="117"/>
                  </a:lnTo>
                  <a:lnTo>
                    <a:pt x="57" y="117"/>
                  </a:lnTo>
                  <a:lnTo>
                    <a:pt x="37" y="116"/>
                  </a:lnTo>
                  <a:lnTo>
                    <a:pt x="37" y="116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1" y="11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2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8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23" y="29"/>
                  </a:lnTo>
                  <a:lnTo>
                    <a:pt x="38" y="30"/>
                  </a:lnTo>
                  <a:lnTo>
                    <a:pt x="38" y="30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22" y="24"/>
                  </a:lnTo>
                  <a:lnTo>
                    <a:pt x="122" y="24"/>
                  </a:lnTo>
                  <a:lnTo>
                    <a:pt x="134" y="22"/>
                  </a:lnTo>
                  <a:lnTo>
                    <a:pt x="134" y="22"/>
                  </a:lnTo>
                  <a:lnTo>
                    <a:pt x="138" y="21"/>
                  </a:lnTo>
                  <a:lnTo>
                    <a:pt x="138" y="21"/>
                  </a:lnTo>
                  <a:lnTo>
                    <a:pt x="141" y="21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2" y="32"/>
                  </a:lnTo>
                  <a:lnTo>
                    <a:pt x="142" y="32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2" y="51"/>
                  </a:lnTo>
                  <a:lnTo>
                    <a:pt x="142" y="51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28" y="51"/>
                  </a:lnTo>
                  <a:lnTo>
                    <a:pt x="128" y="51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6" y="53"/>
                  </a:lnTo>
                  <a:lnTo>
                    <a:pt x="126" y="53"/>
                  </a:lnTo>
                  <a:lnTo>
                    <a:pt x="131" y="55"/>
                  </a:lnTo>
                  <a:lnTo>
                    <a:pt x="131" y="55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61" y="62"/>
                  </a:lnTo>
                  <a:lnTo>
                    <a:pt x="161" y="62"/>
                  </a:lnTo>
                  <a:lnTo>
                    <a:pt x="170" y="66"/>
                  </a:lnTo>
                  <a:lnTo>
                    <a:pt x="170" y="66"/>
                  </a:lnTo>
                  <a:lnTo>
                    <a:pt x="178" y="71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94" y="82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04" y="97"/>
                  </a:lnTo>
                  <a:lnTo>
                    <a:pt x="208" y="106"/>
                  </a:lnTo>
                  <a:lnTo>
                    <a:pt x="208" y="106"/>
                  </a:lnTo>
                  <a:close/>
                  <a:moveTo>
                    <a:pt x="281" y="66"/>
                  </a:moveTo>
                  <a:lnTo>
                    <a:pt x="281" y="66"/>
                  </a:lnTo>
                  <a:lnTo>
                    <a:pt x="274" y="56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0" y="40"/>
                  </a:lnTo>
                  <a:lnTo>
                    <a:pt x="252" y="34"/>
                  </a:lnTo>
                  <a:lnTo>
                    <a:pt x="252" y="34"/>
                  </a:lnTo>
                  <a:lnTo>
                    <a:pt x="246" y="31"/>
                  </a:lnTo>
                  <a:lnTo>
                    <a:pt x="239" y="28"/>
                  </a:lnTo>
                  <a:lnTo>
                    <a:pt x="226" y="25"/>
                  </a:lnTo>
                  <a:lnTo>
                    <a:pt x="226" y="25"/>
                  </a:lnTo>
                  <a:lnTo>
                    <a:pt x="219" y="24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08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197" y="23"/>
                  </a:lnTo>
                  <a:lnTo>
                    <a:pt x="197" y="23"/>
                  </a:lnTo>
                  <a:lnTo>
                    <a:pt x="195" y="21"/>
                  </a:lnTo>
                  <a:lnTo>
                    <a:pt x="195" y="21"/>
                  </a:lnTo>
                  <a:lnTo>
                    <a:pt x="198" y="19"/>
                  </a:lnTo>
                  <a:lnTo>
                    <a:pt x="198" y="19"/>
                  </a:lnTo>
                  <a:lnTo>
                    <a:pt x="210" y="20"/>
                  </a:lnTo>
                  <a:lnTo>
                    <a:pt x="210" y="20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3" y="17"/>
                  </a:lnTo>
                  <a:lnTo>
                    <a:pt x="212" y="4"/>
                  </a:lnTo>
                  <a:lnTo>
                    <a:pt x="212" y="4"/>
                  </a:lnTo>
                  <a:lnTo>
                    <a:pt x="212" y="2"/>
                  </a:lnTo>
                  <a:lnTo>
                    <a:pt x="211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207" y="1"/>
                  </a:lnTo>
                  <a:lnTo>
                    <a:pt x="206" y="1"/>
                  </a:lnTo>
                  <a:lnTo>
                    <a:pt x="206" y="1"/>
                  </a:lnTo>
                  <a:lnTo>
                    <a:pt x="196" y="4"/>
                  </a:lnTo>
                  <a:lnTo>
                    <a:pt x="196" y="4"/>
                  </a:lnTo>
                  <a:lnTo>
                    <a:pt x="184" y="5"/>
                  </a:lnTo>
                  <a:lnTo>
                    <a:pt x="184" y="5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3" y="9"/>
                  </a:lnTo>
                  <a:lnTo>
                    <a:pt x="153" y="9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6" y="19"/>
                  </a:lnTo>
                  <a:lnTo>
                    <a:pt x="146" y="19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8"/>
                  </a:lnTo>
                  <a:lnTo>
                    <a:pt x="147" y="38"/>
                  </a:lnTo>
                  <a:lnTo>
                    <a:pt x="148" y="46"/>
                  </a:lnTo>
                  <a:lnTo>
                    <a:pt x="148" y="46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48" y="53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6" y="56"/>
                  </a:lnTo>
                  <a:lnTo>
                    <a:pt x="163" y="58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82" y="67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93" y="75"/>
                  </a:lnTo>
                  <a:lnTo>
                    <a:pt x="197" y="79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7" y="91"/>
                  </a:lnTo>
                  <a:lnTo>
                    <a:pt x="210" y="91"/>
                  </a:lnTo>
                  <a:lnTo>
                    <a:pt x="210" y="91"/>
                  </a:lnTo>
                  <a:lnTo>
                    <a:pt x="219" y="91"/>
                  </a:lnTo>
                  <a:lnTo>
                    <a:pt x="219" y="91"/>
                  </a:lnTo>
                  <a:lnTo>
                    <a:pt x="219" y="91"/>
                  </a:lnTo>
                  <a:lnTo>
                    <a:pt x="219" y="91"/>
                  </a:lnTo>
                  <a:lnTo>
                    <a:pt x="241" y="89"/>
                  </a:lnTo>
                  <a:lnTo>
                    <a:pt x="241" y="89"/>
                  </a:lnTo>
                  <a:lnTo>
                    <a:pt x="242" y="89"/>
                  </a:lnTo>
                  <a:lnTo>
                    <a:pt x="242" y="89"/>
                  </a:lnTo>
                  <a:lnTo>
                    <a:pt x="254" y="87"/>
                  </a:lnTo>
                  <a:lnTo>
                    <a:pt x="254" y="87"/>
                  </a:lnTo>
                  <a:lnTo>
                    <a:pt x="266" y="85"/>
                  </a:lnTo>
                  <a:lnTo>
                    <a:pt x="266" y="85"/>
                  </a:lnTo>
                  <a:lnTo>
                    <a:pt x="279" y="82"/>
                  </a:lnTo>
                  <a:lnTo>
                    <a:pt x="279" y="82"/>
                  </a:lnTo>
                  <a:lnTo>
                    <a:pt x="281" y="81"/>
                  </a:lnTo>
                  <a:lnTo>
                    <a:pt x="282" y="81"/>
                  </a:lnTo>
                  <a:lnTo>
                    <a:pt x="283" y="79"/>
                  </a:lnTo>
                  <a:lnTo>
                    <a:pt x="283" y="79"/>
                  </a:lnTo>
                  <a:lnTo>
                    <a:pt x="283" y="72"/>
                  </a:lnTo>
                  <a:lnTo>
                    <a:pt x="281" y="66"/>
                  </a:lnTo>
                  <a:lnTo>
                    <a:pt x="281" y="66"/>
                  </a:lnTo>
                  <a:close/>
                </a:path>
              </a:pathLst>
            </a:custGeom>
            <a:solidFill>
              <a:srgbClr val="8ED8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5" name="Freeform 124"/>
            <p:cNvSpPr>
              <a:spLocks noEditPoints="1"/>
            </p:cNvSpPr>
            <p:nvPr/>
          </p:nvSpPr>
          <p:spPr bwMode="auto">
            <a:xfrm>
              <a:off x="2589" y="1712"/>
              <a:ext cx="463" cy="379"/>
            </a:xfrm>
            <a:custGeom>
              <a:avLst/>
              <a:gdLst/>
              <a:ahLst/>
              <a:cxnLst>
                <a:cxn ang="0">
                  <a:pos x="205" y="129"/>
                </a:cxn>
                <a:cxn ang="0">
                  <a:pos x="181" y="148"/>
                </a:cxn>
                <a:cxn ang="0">
                  <a:pos x="193" y="173"/>
                </a:cxn>
                <a:cxn ang="0">
                  <a:pos x="198" y="189"/>
                </a:cxn>
                <a:cxn ang="0">
                  <a:pos x="192" y="202"/>
                </a:cxn>
                <a:cxn ang="0">
                  <a:pos x="174" y="210"/>
                </a:cxn>
                <a:cxn ang="0">
                  <a:pos x="154" y="209"/>
                </a:cxn>
                <a:cxn ang="0">
                  <a:pos x="120" y="194"/>
                </a:cxn>
                <a:cxn ang="0">
                  <a:pos x="102" y="169"/>
                </a:cxn>
                <a:cxn ang="0">
                  <a:pos x="99" y="146"/>
                </a:cxn>
                <a:cxn ang="0">
                  <a:pos x="112" y="121"/>
                </a:cxn>
                <a:cxn ang="0">
                  <a:pos x="130" y="110"/>
                </a:cxn>
                <a:cxn ang="0">
                  <a:pos x="157" y="111"/>
                </a:cxn>
                <a:cxn ang="0">
                  <a:pos x="184" y="116"/>
                </a:cxn>
                <a:cxn ang="0">
                  <a:pos x="203" y="114"/>
                </a:cxn>
                <a:cxn ang="0">
                  <a:pos x="212" y="120"/>
                </a:cxn>
                <a:cxn ang="0">
                  <a:pos x="98" y="334"/>
                </a:cxn>
                <a:cxn ang="0">
                  <a:pos x="95" y="308"/>
                </a:cxn>
                <a:cxn ang="0">
                  <a:pos x="87" y="307"/>
                </a:cxn>
                <a:cxn ang="0">
                  <a:pos x="50" y="304"/>
                </a:cxn>
                <a:cxn ang="0">
                  <a:pos x="31" y="302"/>
                </a:cxn>
                <a:cxn ang="0">
                  <a:pos x="0" y="298"/>
                </a:cxn>
                <a:cxn ang="0">
                  <a:pos x="3" y="322"/>
                </a:cxn>
                <a:cxn ang="0">
                  <a:pos x="2" y="352"/>
                </a:cxn>
                <a:cxn ang="0">
                  <a:pos x="1" y="370"/>
                </a:cxn>
                <a:cxn ang="0">
                  <a:pos x="13" y="377"/>
                </a:cxn>
                <a:cxn ang="0">
                  <a:pos x="25" y="377"/>
                </a:cxn>
                <a:cxn ang="0">
                  <a:pos x="58" y="377"/>
                </a:cxn>
                <a:cxn ang="0">
                  <a:pos x="83" y="376"/>
                </a:cxn>
                <a:cxn ang="0">
                  <a:pos x="98" y="370"/>
                </a:cxn>
                <a:cxn ang="0">
                  <a:pos x="99" y="341"/>
                </a:cxn>
                <a:cxn ang="0">
                  <a:pos x="458" y="48"/>
                </a:cxn>
                <a:cxn ang="0">
                  <a:pos x="444" y="33"/>
                </a:cxn>
                <a:cxn ang="0">
                  <a:pos x="430" y="12"/>
                </a:cxn>
                <a:cxn ang="0">
                  <a:pos x="425" y="1"/>
                </a:cxn>
                <a:cxn ang="0">
                  <a:pos x="416" y="7"/>
                </a:cxn>
                <a:cxn ang="0">
                  <a:pos x="417" y="20"/>
                </a:cxn>
                <a:cxn ang="0">
                  <a:pos x="413" y="36"/>
                </a:cxn>
                <a:cxn ang="0">
                  <a:pos x="393" y="52"/>
                </a:cxn>
                <a:cxn ang="0">
                  <a:pos x="372" y="76"/>
                </a:cxn>
                <a:cxn ang="0">
                  <a:pos x="371" y="92"/>
                </a:cxn>
                <a:cxn ang="0">
                  <a:pos x="383" y="105"/>
                </a:cxn>
                <a:cxn ang="0">
                  <a:pos x="401" y="115"/>
                </a:cxn>
                <a:cxn ang="0">
                  <a:pos x="417" y="115"/>
                </a:cxn>
                <a:cxn ang="0">
                  <a:pos x="435" y="107"/>
                </a:cxn>
                <a:cxn ang="0">
                  <a:pos x="457" y="86"/>
                </a:cxn>
                <a:cxn ang="0">
                  <a:pos x="463" y="69"/>
                </a:cxn>
                <a:cxn ang="0">
                  <a:pos x="461" y="54"/>
                </a:cxn>
                <a:cxn ang="0">
                  <a:pos x="166" y="305"/>
                </a:cxn>
                <a:cxn ang="0">
                  <a:pos x="152" y="306"/>
                </a:cxn>
                <a:cxn ang="0">
                  <a:pos x="125" y="308"/>
                </a:cxn>
                <a:cxn ang="0">
                  <a:pos x="102" y="308"/>
                </a:cxn>
                <a:cxn ang="0">
                  <a:pos x="105" y="342"/>
                </a:cxn>
                <a:cxn ang="0">
                  <a:pos x="106" y="346"/>
                </a:cxn>
                <a:cxn ang="0">
                  <a:pos x="119" y="352"/>
                </a:cxn>
                <a:cxn ang="0">
                  <a:pos x="135" y="352"/>
                </a:cxn>
                <a:cxn ang="0">
                  <a:pos x="170" y="347"/>
                </a:cxn>
                <a:cxn ang="0">
                  <a:pos x="172" y="332"/>
                </a:cxn>
              </a:cxnLst>
              <a:rect l="0" t="0" r="r" b="b"/>
              <a:pathLst>
                <a:path w="463" h="379">
                  <a:moveTo>
                    <a:pt x="211" y="124"/>
                  </a:moveTo>
                  <a:lnTo>
                    <a:pt x="211" y="124"/>
                  </a:lnTo>
                  <a:lnTo>
                    <a:pt x="208" y="127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186" y="138"/>
                  </a:lnTo>
                  <a:lnTo>
                    <a:pt x="186" y="138"/>
                  </a:lnTo>
                  <a:lnTo>
                    <a:pt x="183" y="141"/>
                  </a:lnTo>
                  <a:lnTo>
                    <a:pt x="182" y="144"/>
                  </a:lnTo>
                  <a:lnTo>
                    <a:pt x="181" y="148"/>
                  </a:lnTo>
                  <a:lnTo>
                    <a:pt x="182" y="152"/>
                  </a:lnTo>
                  <a:lnTo>
                    <a:pt x="182" y="152"/>
                  </a:lnTo>
                  <a:lnTo>
                    <a:pt x="185" y="157"/>
                  </a:lnTo>
                  <a:lnTo>
                    <a:pt x="187" y="163"/>
                  </a:lnTo>
                  <a:lnTo>
                    <a:pt x="193" y="173"/>
                  </a:lnTo>
                  <a:lnTo>
                    <a:pt x="193" y="173"/>
                  </a:lnTo>
                  <a:lnTo>
                    <a:pt x="196" y="181"/>
                  </a:lnTo>
                  <a:lnTo>
                    <a:pt x="197" y="185"/>
                  </a:lnTo>
                  <a:lnTo>
                    <a:pt x="198" y="189"/>
                  </a:lnTo>
                  <a:lnTo>
                    <a:pt x="198" y="189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6" y="198"/>
                  </a:lnTo>
                  <a:lnTo>
                    <a:pt x="196" y="198"/>
                  </a:lnTo>
                  <a:lnTo>
                    <a:pt x="192" y="202"/>
                  </a:lnTo>
                  <a:lnTo>
                    <a:pt x="188" y="205"/>
                  </a:lnTo>
                  <a:lnTo>
                    <a:pt x="184" y="207"/>
                  </a:lnTo>
                  <a:lnTo>
                    <a:pt x="180" y="209"/>
                  </a:lnTo>
                  <a:lnTo>
                    <a:pt x="180" y="209"/>
                  </a:lnTo>
                  <a:lnTo>
                    <a:pt x="174" y="210"/>
                  </a:lnTo>
                  <a:lnTo>
                    <a:pt x="168" y="211"/>
                  </a:lnTo>
                  <a:lnTo>
                    <a:pt x="168" y="211"/>
                  </a:lnTo>
                  <a:lnTo>
                    <a:pt x="161" y="210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45" y="206"/>
                  </a:lnTo>
                  <a:lnTo>
                    <a:pt x="138" y="204"/>
                  </a:lnTo>
                  <a:lnTo>
                    <a:pt x="138" y="204"/>
                  </a:lnTo>
                  <a:lnTo>
                    <a:pt x="125" y="198"/>
                  </a:lnTo>
                  <a:lnTo>
                    <a:pt x="120" y="194"/>
                  </a:lnTo>
                  <a:lnTo>
                    <a:pt x="115" y="189"/>
                  </a:lnTo>
                  <a:lnTo>
                    <a:pt x="115" y="189"/>
                  </a:lnTo>
                  <a:lnTo>
                    <a:pt x="107" y="180"/>
                  </a:lnTo>
                  <a:lnTo>
                    <a:pt x="104" y="17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99" y="157"/>
                  </a:lnTo>
                  <a:lnTo>
                    <a:pt x="99" y="152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100" y="139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6" y="126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26" y="112"/>
                  </a:lnTo>
                  <a:lnTo>
                    <a:pt x="130" y="110"/>
                  </a:lnTo>
                  <a:lnTo>
                    <a:pt x="134" y="110"/>
                  </a:lnTo>
                  <a:lnTo>
                    <a:pt x="134" y="110"/>
                  </a:lnTo>
                  <a:lnTo>
                    <a:pt x="141" y="110"/>
                  </a:lnTo>
                  <a:lnTo>
                    <a:pt x="141" y="110"/>
                  </a:lnTo>
                  <a:lnTo>
                    <a:pt x="157" y="111"/>
                  </a:lnTo>
                  <a:lnTo>
                    <a:pt x="157" y="111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80" y="116"/>
                  </a:lnTo>
                  <a:lnTo>
                    <a:pt x="184" y="116"/>
                  </a:lnTo>
                  <a:lnTo>
                    <a:pt x="184" y="116"/>
                  </a:lnTo>
                  <a:lnTo>
                    <a:pt x="191" y="116"/>
                  </a:lnTo>
                  <a:lnTo>
                    <a:pt x="197" y="114"/>
                  </a:lnTo>
                  <a:lnTo>
                    <a:pt x="197" y="114"/>
                  </a:lnTo>
                  <a:lnTo>
                    <a:pt x="203" y="114"/>
                  </a:lnTo>
                  <a:lnTo>
                    <a:pt x="206" y="114"/>
                  </a:lnTo>
                  <a:lnTo>
                    <a:pt x="209" y="116"/>
                  </a:lnTo>
                  <a:lnTo>
                    <a:pt x="209" y="116"/>
                  </a:lnTo>
                  <a:lnTo>
                    <a:pt x="211" y="118"/>
                  </a:lnTo>
                  <a:lnTo>
                    <a:pt x="212" y="120"/>
                  </a:lnTo>
                  <a:lnTo>
                    <a:pt x="212" y="122"/>
                  </a:lnTo>
                  <a:lnTo>
                    <a:pt x="211" y="124"/>
                  </a:lnTo>
                  <a:lnTo>
                    <a:pt x="211" y="124"/>
                  </a:lnTo>
                  <a:close/>
                  <a:moveTo>
                    <a:pt x="98" y="334"/>
                  </a:moveTo>
                  <a:lnTo>
                    <a:pt x="98" y="334"/>
                  </a:lnTo>
                  <a:lnTo>
                    <a:pt x="97" y="324"/>
                  </a:lnTo>
                  <a:lnTo>
                    <a:pt x="97" y="314"/>
                  </a:lnTo>
                  <a:lnTo>
                    <a:pt x="97" y="314"/>
                  </a:lnTo>
                  <a:lnTo>
                    <a:pt x="96" y="310"/>
                  </a:lnTo>
                  <a:lnTo>
                    <a:pt x="95" y="308"/>
                  </a:lnTo>
                  <a:lnTo>
                    <a:pt x="93" y="307"/>
                  </a:lnTo>
                  <a:lnTo>
                    <a:pt x="90" y="307"/>
                  </a:lnTo>
                  <a:lnTo>
                    <a:pt x="90" y="307"/>
                  </a:lnTo>
                  <a:lnTo>
                    <a:pt x="87" y="307"/>
                  </a:lnTo>
                  <a:lnTo>
                    <a:pt x="87" y="307"/>
                  </a:lnTo>
                  <a:lnTo>
                    <a:pt x="59" y="306"/>
                  </a:lnTo>
                  <a:lnTo>
                    <a:pt x="59" y="306"/>
                  </a:lnTo>
                  <a:lnTo>
                    <a:pt x="58" y="305"/>
                  </a:lnTo>
                  <a:lnTo>
                    <a:pt x="58" y="305"/>
                  </a:lnTo>
                  <a:lnTo>
                    <a:pt x="50" y="304"/>
                  </a:lnTo>
                  <a:lnTo>
                    <a:pt x="41" y="303"/>
                  </a:lnTo>
                  <a:lnTo>
                    <a:pt x="41" y="303"/>
                  </a:lnTo>
                  <a:lnTo>
                    <a:pt x="36" y="303"/>
                  </a:lnTo>
                  <a:lnTo>
                    <a:pt x="31" y="302"/>
                  </a:lnTo>
                  <a:lnTo>
                    <a:pt x="31" y="302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2" y="304"/>
                  </a:lnTo>
                  <a:lnTo>
                    <a:pt x="2" y="310"/>
                  </a:lnTo>
                  <a:lnTo>
                    <a:pt x="3" y="322"/>
                  </a:lnTo>
                  <a:lnTo>
                    <a:pt x="3" y="322"/>
                  </a:lnTo>
                  <a:lnTo>
                    <a:pt x="3" y="328"/>
                  </a:lnTo>
                  <a:lnTo>
                    <a:pt x="2" y="333"/>
                  </a:lnTo>
                  <a:lnTo>
                    <a:pt x="2" y="333"/>
                  </a:lnTo>
                  <a:lnTo>
                    <a:pt x="2" y="343"/>
                  </a:lnTo>
                  <a:lnTo>
                    <a:pt x="2" y="352"/>
                  </a:lnTo>
                  <a:lnTo>
                    <a:pt x="2" y="352"/>
                  </a:lnTo>
                  <a:lnTo>
                    <a:pt x="2" y="356"/>
                  </a:lnTo>
                  <a:lnTo>
                    <a:pt x="2" y="361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1" y="373"/>
                  </a:lnTo>
                  <a:lnTo>
                    <a:pt x="2" y="374"/>
                  </a:lnTo>
                  <a:lnTo>
                    <a:pt x="3" y="375"/>
                  </a:lnTo>
                  <a:lnTo>
                    <a:pt x="3" y="375"/>
                  </a:lnTo>
                  <a:lnTo>
                    <a:pt x="13" y="377"/>
                  </a:lnTo>
                  <a:lnTo>
                    <a:pt x="18" y="377"/>
                  </a:lnTo>
                  <a:lnTo>
                    <a:pt x="24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5" y="377"/>
                  </a:lnTo>
                  <a:lnTo>
                    <a:pt x="32" y="379"/>
                  </a:lnTo>
                  <a:lnTo>
                    <a:pt x="38" y="379"/>
                  </a:lnTo>
                  <a:lnTo>
                    <a:pt x="51" y="378"/>
                  </a:lnTo>
                  <a:lnTo>
                    <a:pt x="51" y="378"/>
                  </a:lnTo>
                  <a:lnTo>
                    <a:pt x="58" y="377"/>
                  </a:lnTo>
                  <a:lnTo>
                    <a:pt x="58" y="377"/>
                  </a:lnTo>
                  <a:lnTo>
                    <a:pt x="76" y="376"/>
                  </a:lnTo>
                  <a:lnTo>
                    <a:pt x="76" y="376"/>
                  </a:lnTo>
                  <a:lnTo>
                    <a:pt x="83" y="376"/>
                  </a:lnTo>
                  <a:lnTo>
                    <a:pt x="83" y="376"/>
                  </a:lnTo>
                  <a:lnTo>
                    <a:pt x="94" y="373"/>
                  </a:lnTo>
                  <a:lnTo>
                    <a:pt x="94" y="373"/>
                  </a:lnTo>
                  <a:lnTo>
                    <a:pt x="97" y="372"/>
                  </a:lnTo>
                  <a:lnTo>
                    <a:pt x="98" y="370"/>
                  </a:lnTo>
                  <a:lnTo>
                    <a:pt x="98" y="370"/>
                  </a:lnTo>
                  <a:lnTo>
                    <a:pt x="99" y="366"/>
                  </a:lnTo>
                  <a:lnTo>
                    <a:pt x="99" y="362"/>
                  </a:lnTo>
                  <a:lnTo>
                    <a:pt x="99" y="362"/>
                  </a:lnTo>
                  <a:lnTo>
                    <a:pt x="99" y="348"/>
                  </a:lnTo>
                  <a:lnTo>
                    <a:pt x="99" y="341"/>
                  </a:lnTo>
                  <a:lnTo>
                    <a:pt x="98" y="334"/>
                  </a:lnTo>
                  <a:lnTo>
                    <a:pt x="98" y="334"/>
                  </a:lnTo>
                  <a:close/>
                  <a:moveTo>
                    <a:pt x="461" y="54"/>
                  </a:moveTo>
                  <a:lnTo>
                    <a:pt x="461" y="54"/>
                  </a:lnTo>
                  <a:lnTo>
                    <a:pt x="458" y="48"/>
                  </a:lnTo>
                  <a:lnTo>
                    <a:pt x="453" y="42"/>
                  </a:lnTo>
                  <a:lnTo>
                    <a:pt x="453" y="42"/>
                  </a:lnTo>
                  <a:lnTo>
                    <a:pt x="449" y="37"/>
                  </a:lnTo>
                  <a:lnTo>
                    <a:pt x="444" y="33"/>
                  </a:lnTo>
                  <a:lnTo>
                    <a:pt x="444" y="33"/>
                  </a:lnTo>
                  <a:lnTo>
                    <a:pt x="440" y="29"/>
                  </a:lnTo>
                  <a:lnTo>
                    <a:pt x="436" y="25"/>
                  </a:lnTo>
                  <a:lnTo>
                    <a:pt x="431" y="15"/>
                  </a:lnTo>
                  <a:lnTo>
                    <a:pt x="431" y="15"/>
                  </a:lnTo>
                  <a:lnTo>
                    <a:pt x="430" y="12"/>
                  </a:lnTo>
                  <a:lnTo>
                    <a:pt x="430" y="12"/>
                  </a:lnTo>
                  <a:lnTo>
                    <a:pt x="428" y="8"/>
                  </a:lnTo>
                  <a:lnTo>
                    <a:pt x="427" y="3"/>
                  </a:lnTo>
                  <a:lnTo>
                    <a:pt x="427" y="3"/>
                  </a:lnTo>
                  <a:lnTo>
                    <a:pt x="425" y="1"/>
                  </a:lnTo>
                  <a:lnTo>
                    <a:pt x="423" y="0"/>
                  </a:lnTo>
                  <a:lnTo>
                    <a:pt x="421" y="1"/>
                  </a:lnTo>
                  <a:lnTo>
                    <a:pt x="419" y="2"/>
                  </a:lnTo>
                  <a:lnTo>
                    <a:pt x="419" y="2"/>
                  </a:lnTo>
                  <a:lnTo>
                    <a:pt x="416" y="7"/>
                  </a:lnTo>
                  <a:lnTo>
                    <a:pt x="416" y="10"/>
                  </a:lnTo>
                  <a:lnTo>
                    <a:pt x="416" y="12"/>
                  </a:lnTo>
                  <a:lnTo>
                    <a:pt x="416" y="12"/>
                  </a:lnTo>
                  <a:lnTo>
                    <a:pt x="417" y="20"/>
                  </a:lnTo>
                  <a:lnTo>
                    <a:pt x="417" y="20"/>
                  </a:lnTo>
                  <a:lnTo>
                    <a:pt x="417" y="24"/>
                  </a:lnTo>
                  <a:lnTo>
                    <a:pt x="417" y="29"/>
                  </a:lnTo>
                  <a:lnTo>
                    <a:pt x="417" y="29"/>
                  </a:lnTo>
                  <a:lnTo>
                    <a:pt x="415" y="32"/>
                  </a:lnTo>
                  <a:lnTo>
                    <a:pt x="413" y="36"/>
                  </a:lnTo>
                  <a:lnTo>
                    <a:pt x="407" y="41"/>
                  </a:lnTo>
                  <a:lnTo>
                    <a:pt x="407" y="41"/>
                  </a:lnTo>
                  <a:lnTo>
                    <a:pt x="400" y="47"/>
                  </a:lnTo>
                  <a:lnTo>
                    <a:pt x="393" y="52"/>
                  </a:lnTo>
                  <a:lnTo>
                    <a:pt x="393" y="52"/>
                  </a:lnTo>
                  <a:lnTo>
                    <a:pt x="376" y="70"/>
                  </a:lnTo>
                  <a:lnTo>
                    <a:pt x="376" y="70"/>
                  </a:lnTo>
                  <a:lnTo>
                    <a:pt x="373" y="73"/>
                  </a:lnTo>
                  <a:lnTo>
                    <a:pt x="372" y="76"/>
                  </a:lnTo>
                  <a:lnTo>
                    <a:pt x="372" y="76"/>
                  </a:lnTo>
                  <a:lnTo>
                    <a:pt x="370" y="79"/>
                  </a:lnTo>
                  <a:lnTo>
                    <a:pt x="370" y="82"/>
                  </a:lnTo>
                  <a:lnTo>
                    <a:pt x="370" y="88"/>
                  </a:lnTo>
                  <a:lnTo>
                    <a:pt x="370" y="88"/>
                  </a:lnTo>
                  <a:lnTo>
                    <a:pt x="371" y="92"/>
                  </a:lnTo>
                  <a:lnTo>
                    <a:pt x="373" y="95"/>
                  </a:lnTo>
                  <a:lnTo>
                    <a:pt x="373" y="95"/>
                  </a:lnTo>
                  <a:lnTo>
                    <a:pt x="377" y="101"/>
                  </a:lnTo>
                  <a:lnTo>
                    <a:pt x="383" y="105"/>
                  </a:lnTo>
                  <a:lnTo>
                    <a:pt x="383" y="105"/>
                  </a:lnTo>
                  <a:lnTo>
                    <a:pt x="387" y="109"/>
                  </a:lnTo>
                  <a:lnTo>
                    <a:pt x="392" y="111"/>
                  </a:lnTo>
                  <a:lnTo>
                    <a:pt x="392" y="111"/>
                  </a:lnTo>
                  <a:lnTo>
                    <a:pt x="396" y="114"/>
                  </a:lnTo>
                  <a:lnTo>
                    <a:pt x="401" y="115"/>
                  </a:lnTo>
                  <a:lnTo>
                    <a:pt x="405" y="115"/>
                  </a:lnTo>
                  <a:lnTo>
                    <a:pt x="410" y="115"/>
                  </a:lnTo>
                  <a:lnTo>
                    <a:pt x="410" y="115"/>
                  </a:lnTo>
                  <a:lnTo>
                    <a:pt x="414" y="116"/>
                  </a:lnTo>
                  <a:lnTo>
                    <a:pt x="417" y="115"/>
                  </a:lnTo>
                  <a:lnTo>
                    <a:pt x="424" y="113"/>
                  </a:lnTo>
                  <a:lnTo>
                    <a:pt x="424" y="113"/>
                  </a:lnTo>
                  <a:lnTo>
                    <a:pt x="430" y="110"/>
                  </a:lnTo>
                  <a:lnTo>
                    <a:pt x="435" y="107"/>
                  </a:lnTo>
                  <a:lnTo>
                    <a:pt x="435" y="107"/>
                  </a:lnTo>
                  <a:lnTo>
                    <a:pt x="445" y="100"/>
                  </a:lnTo>
                  <a:lnTo>
                    <a:pt x="450" y="95"/>
                  </a:lnTo>
                  <a:lnTo>
                    <a:pt x="454" y="91"/>
                  </a:lnTo>
                  <a:lnTo>
                    <a:pt x="454" y="91"/>
                  </a:lnTo>
                  <a:lnTo>
                    <a:pt x="457" y="86"/>
                  </a:lnTo>
                  <a:lnTo>
                    <a:pt x="460" y="82"/>
                  </a:lnTo>
                  <a:lnTo>
                    <a:pt x="462" y="77"/>
                  </a:lnTo>
                  <a:lnTo>
                    <a:pt x="462" y="71"/>
                  </a:lnTo>
                  <a:lnTo>
                    <a:pt x="462" y="71"/>
                  </a:lnTo>
                  <a:lnTo>
                    <a:pt x="463" y="69"/>
                  </a:lnTo>
                  <a:lnTo>
                    <a:pt x="463" y="69"/>
                  </a:lnTo>
                  <a:lnTo>
                    <a:pt x="463" y="65"/>
                  </a:lnTo>
                  <a:lnTo>
                    <a:pt x="463" y="61"/>
                  </a:lnTo>
                  <a:lnTo>
                    <a:pt x="461" y="54"/>
                  </a:lnTo>
                  <a:lnTo>
                    <a:pt x="461" y="54"/>
                  </a:lnTo>
                  <a:close/>
                  <a:moveTo>
                    <a:pt x="169" y="309"/>
                  </a:moveTo>
                  <a:lnTo>
                    <a:pt x="169" y="309"/>
                  </a:lnTo>
                  <a:lnTo>
                    <a:pt x="169" y="307"/>
                  </a:lnTo>
                  <a:lnTo>
                    <a:pt x="168" y="305"/>
                  </a:lnTo>
                  <a:lnTo>
                    <a:pt x="166" y="305"/>
                  </a:lnTo>
                  <a:lnTo>
                    <a:pt x="164" y="305"/>
                  </a:lnTo>
                  <a:lnTo>
                    <a:pt x="164" y="305"/>
                  </a:lnTo>
                  <a:lnTo>
                    <a:pt x="161" y="306"/>
                  </a:lnTo>
                  <a:lnTo>
                    <a:pt x="161" y="306"/>
                  </a:lnTo>
                  <a:lnTo>
                    <a:pt x="152" y="306"/>
                  </a:lnTo>
                  <a:lnTo>
                    <a:pt x="152" y="306"/>
                  </a:lnTo>
                  <a:lnTo>
                    <a:pt x="136" y="307"/>
                  </a:lnTo>
                  <a:lnTo>
                    <a:pt x="136" y="307"/>
                  </a:lnTo>
                  <a:lnTo>
                    <a:pt x="125" y="308"/>
                  </a:lnTo>
                  <a:lnTo>
                    <a:pt x="125" y="308"/>
                  </a:lnTo>
                  <a:lnTo>
                    <a:pt x="112" y="309"/>
                  </a:lnTo>
                  <a:lnTo>
                    <a:pt x="112" y="309"/>
                  </a:lnTo>
                  <a:lnTo>
                    <a:pt x="105" y="308"/>
                  </a:lnTo>
                  <a:lnTo>
                    <a:pt x="105" y="308"/>
                  </a:lnTo>
                  <a:lnTo>
                    <a:pt x="102" y="308"/>
                  </a:lnTo>
                  <a:lnTo>
                    <a:pt x="102" y="311"/>
                  </a:lnTo>
                  <a:lnTo>
                    <a:pt x="102" y="311"/>
                  </a:lnTo>
                  <a:lnTo>
                    <a:pt x="104" y="321"/>
                  </a:lnTo>
                  <a:lnTo>
                    <a:pt x="104" y="321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5" y="344"/>
                  </a:lnTo>
                  <a:lnTo>
                    <a:pt x="105" y="346"/>
                  </a:lnTo>
                  <a:lnTo>
                    <a:pt x="105" y="346"/>
                  </a:lnTo>
                  <a:lnTo>
                    <a:pt x="106" y="346"/>
                  </a:lnTo>
                  <a:lnTo>
                    <a:pt x="108" y="346"/>
                  </a:lnTo>
                  <a:lnTo>
                    <a:pt x="108" y="346"/>
                  </a:lnTo>
                  <a:lnTo>
                    <a:pt x="109" y="346"/>
                  </a:lnTo>
                  <a:lnTo>
                    <a:pt x="109" y="346"/>
                  </a:lnTo>
                  <a:lnTo>
                    <a:pt x="119" y="352"/>
                  </a:lnTo>
                  <a:lnTo>
                    <a:pt x="119" y="352"/>
                  </a:lnTo>
                  <a:lnTo>
                    <a:pt x="122" y="353"/>
                  </a:lnTo>
                  <a:lnTo>
                    <a:pt x="125" y="353"/>
                  </a:lnTo>
                  <a:lnTo>
                    <a:pt x="125" y="353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46" y="351"/>
                  </a:lnTo>
                  <a:lnTo>
                    <a:pt x="146" y="351"/>
                  </a:lnTo>
                  <a:lnTo>
                    <a:pt x="170" y="347"/>
                  </a:lnTo>
                  <a:lnTo>
                    <a:pt x="170" y="347"/>
                  </a:lnTo>
                  <a:lnTo>
                    <a:pt x="171" y="347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3" y="339"/>
                  </a:lnTo>
                  <a:lnTo>
                    <a:pt x="172" y="332"/>
                  </a:lnTo>
                  <a:lnTo>
                    <a:pt x="172" y="332"/>
                  </a:lnTo>
                  <a:lnTo>
                    <a:pt x="169" y="309"/>
                  </a:lnTo>
                  <a:lnTo>
                    <a:pt x="169" y="309"/>
                  </a:lnTo>
                  <a:close/>
                </a:path>
              </a:pathLst>
            </a:custGeom>
            <a:solidFill>
              <a:srgbClr val="44C8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6" name="Freeform 125"/>
            <p:cNvSpPr>
              <a:spLocks noEditPoints="1"/>
            </p:cNvSpPr>
            <p:nvPr/>
          </p:nvSpPr>
          <p:spPr bwMode="auto">
            <a:xfrm>
              <a:off x="2764" y="1394"/>
              <a:ext cx="393" cy="598"/>
            </a:xfrm>
            <a:custGeom>
              <a:avLst/>
              <a:gdLst/>
              <a:ahLst/>
              <a:cxnLst>
                <a:cxn ang="0">
                  <a:pos x="191" y="396"/>
                </a:cxn>
                <a:cxn ang="0">
                  <a:pos x="222" y="325"/>
                </a:cxn>
                <a:cxn ang="0">
                  <a:pos x="176" y="397"/>
                </a:cxn>
                <a:cxn ang="0">
                  <a:pos x="126" y="501"/>
                </a:cxn>
                <a:cxn ang="0">
                  <a:pos x="121" y="514"/>
                </a:cxn>
                <a:cxn ang="0">
                  <a:pos x="109" y="508"/>
                </a:cxn>
                <a:cxn ang="0">
                  <a:pos x="97" y="503"/>
                </a:cxn>
                <a:cxn ang="0">
                  <a:pos x="65" y="485"/>
                </a:cxn>
                <a:cxn ang="0">
                  <a:pos x="100" y="483"/>
                </a:cxn>
                <a:cxn ang="0">
                  <a:pos x="169" y="353"/>
                </a:cxn>
                <a:cxn ang="0">
                  <a:pos x="70" y="374"/>
                </a:cxn>
                <a:cxn ang="0">
                  <a:pos x="37" y="430"/>
                </a:cxn>
                <a:cxn ang="0">
                  <a:pos x="11" y="464"/>
                </a:cxn>
                <a:cxn ang="0">
                  <a:pos x="142" y="542"/>
                </a:cxn>
                <a:cxn ang="0">
                  <a:pos x="216" y="572"/>
                </a:cxn>
                <a:cxn ang="0">
                  <a:pos x="218" y="518"/>
                </a:cxn>
                <a:cxn ang="0">
                  <a:pos x="207" y="572"/>
                </a:cxn>
                <a:cxn ang="0">
                  <a:pos x="205" y="544"/>
                </a:cxn>
                <a:cxn ang="0">
                  <a:pos x="174" y="546"/>
                </a:cxn>
                <a:cxn ang="0">
                  <a:pos x="180" y="535"/>
                </a:cxn>
                <a:cxn ang="0">
                  <a:pos x="154" y="528"/>
                </a:cxn>
                <a:cxn ang="0">
                  <a:pos x="158" y="509"/>
                </a:cxn>
                <a:cxn ang="0">
                  <a:pos x="161" y="478"/>
                </a:cxn>
                <a:cxn ang="0">
                  <a:pos x="188" y="463"/>
                </a:cxn>
                <a:cxn ang="0">
                  <a:pos x="206" y="481"/>
                </a:cxn>
                <a:cxn ang="0">
                  <a:pos x="199" y="506"/>
                </a:cxn>
                <a:cxn ang="0">
                  <a:pos x="198" y="527"/>
                </a:cxn>
                <a:cxn ang="0">
                  <a:pos x="221" y="502"/>
                </a:cxn>
                <a:cxn ang="0">
                  <a:pos x="229" y="440"/>
                </a:cxn>
                <a:cxn ang="0">
                  <a:pos x="150" y="469"/>
                </a:cxn>
                <a:cxn ang="0">
                  <a:pos x="175" y="446"/>
                </a:cxn>
                <a:cxn ang="0">
                  <a:pos x="180" y="453"/>
                </a:cxn>
                <a:cxn ang="0">
                  <a:pos x="221" y="468"/>
                </a:cxn>
                <a:cxn ang="0">
                  <a:pos x="375" y="64"/>
                </a:cxn>
                <a:cxn ang="0">
                  <a:pos x="345" y="76"/>
                </a:cxn>
                <a:cxn ang="0">
                  <a:pos x="363" y="50"/>
                </a:cxn>
                <a:cxn ang="0">
                  <a:pos x="334" y="86"/>
                </a:cxn>
                <a:cxn ang="0">
                  <a:pos x="351" y="35"/>
                </a:cxn>
                <a:cxn ang="0">
                  <a:pos x="354" y="11"/>
                </a:cxn>
                <a:cxn ang="0">
                  <a:pos x="337" y="58"/>
                </a:cxn>
                <a:cxn ang="0">
                  <a:pos x="318" y="71"/>
                </a:cxn>
                <a:cxn ang="0">
                  <a:pos x="336" y="34"/>
                </a:cxn>
                <a:cxn ang="0">
                  <a:pos x="320" y="45"/>
                </a:cxn>
                <a:cxn ang="0">
                  <a:pos x="303" y="80"/>
                </a:cxn>
                <a:cxn ang="0">
                  <a:pos x="321" y="5"/>
                </a:cxn>
                <a:cxn ang="0">
                  <a:pos x="391" y="40"/>
                </a:cxn>
                <a:cxn ang="0">
                  <a:pos x="154" y="566"/>
                </a:cxn>
                <a:cxn ang="0">
                  <a:pos x="27" y="507"/>
                </a:cxn>
                <a:cxn ang="0">
                  <a:pos x="96" y="565"/>
                </a:cxn>
                <a:cxn ang="0">
                  <a:pos x="212" y="598"/>
                </a:cxn>
                <a:cxn ang="0">
                  <a:pos x="77" y="538"/>
                </a:cxn>
                <a:cxn ang="0">
                  <a:pos x="87" y="552"/>
                </a:cxn>
                <a:cxn ang="0">
                  <a:pos x="188" y="341"/>
                </a:cxn>
                <a:cxn ang="0">
                  <a:pos x="111" y="489"/>
                </a:cxn>
                <a:cxn ang="0">
                  <a:pos x="122" y="453"/>
                </a:cxn>
                <a:cxn ang="0">
                  <a:pos x="183" y="336"/>
                </a:cxn>
                <a:cxn ang="0">
                  <a:pos x="212" y="315"/>
                </a:cxn>
                <a:cxn ang="0">
                  <a:pos x="133" y="474"/>
                </a:cxn>
                <a:cxn ang="0">
                  <a:pos x="138" y="447"/>
                </a:cxn>
              </a:cxnLst>
              <a:rect l="0" t="0" r="r" b="b"/>
              <a:pathLst>
                <a:path w="393" h="598">
                  <a:moveTo>
                    <a:pt x="228" y="439"/>
                  </a:moveTo>
                  <a:lnTo>
                    <a:pt x="228" y="439"/>
                  </a:lnTo>
                  <a:lnTo>
                    <a:pt x="218" y="435"/>
                  </a:lnTo>
                  <a:lnTo>
                    <a:pt x="213" y="433"/>
                  </a:lnTo>
                  <a:lnTo>
                    <a:pt x="208" y="429"/>
                  </a:lnTo>
                  <a:lnTo>
                    <a:pt x="208" y="429"/>
                  </a:lnTo>
                  <a:lnTo>
                    <a:pt x="200" y="423"/>
                  </a:lnTo>
                  <a:lnTo>
                    <a:pt x="197" y="419"/>
                  </a:lnTo>
                  <a:lnTo>
                    <a:pt x="193" y="415"/>
                  </a:lnTo>
                  <a:lnTo>
                    <a:pt x="193" y="415"/>
                  </a:lnTo>
                  <a:lnTo>
                    <a:pt x="191" y="411"/>
                  </a:lnTo>
                  <a:lnTo>
                    <a:pt x="190" y="406"/>
                  </a:lnTo>
                  <a:lnTo>
                    <a:pt x="190" y="401"/>
                  </a:lnTo>
                  <a:lnTo>
                    <a:pt x="191" y="396"/>
                  </a:lnTo>
                  <a:lnTo>
                    <a:pt x="191" y="396"/>
                  </a:lnTo>
                  <a:lnTo>
                    <a:pt x="193" y="390"/>
                  </a:lnTo>
                  <a:lnTo>
                    <a:pt x="196" y="385"/>
                  </a:lnTo>
                  <a:lnTo>
                    <a:pt x="201" y="380"/>
                  </a:lnTo>
                  <a:lnTo>
                    <a:pt x="205" y="376"/>
                  </a:lnTo>
                  <a:lnTo>
                    <a:pt x="205" y="376"/>
                  </a:lnTo>
                  <a:lnTo>
                    <a:pt x="225" y="359"/>
                  </a:lnTo>
                  <a:lnTo>
                    <a:pt x="225" y="359"/>
                  </a:lnTo>
                  <a:lnTo>
                    <a:pt x="226" y="358"/>
                  </a:lnTo>
                  <a:lnTo>
                    <a:pt x="226" y="356"/>
                  </a:lnTo>
                  <a:lnTo>
                    <a:pt x="226" y="356"/>
                  </a:lnTo>
                  <a:lnTo>
                    <a:pt x="225" y="344"/>
                  </a:lnTo>
                  <a:lnTo>
                    <a:pt x="225" y="344"/>
                  </a:lnTo>
                  <a:lnTo>
                    <a:pt x="225" y="339"/>
                  </a:lnTo>
                  <a:lnTo>
                    <a:pt x="225" y="339"/>
                  </a:lnTo>
                  <a:lnTo>
                    <a:pt x="222" y="325"/>
                  </a:lnTo>
                  <a:lnTo>
                    <a:pt x="222" y="325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21" y="314"/>
                  </a:lnTo>
                  <a:lnTo>
                    <a:pt x="219" y="313"/>
                  </a:lnTo>
                  <a:lnTo>
                    <a:pt x="219" y="313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16" y="319"/>
                  </a:lnTo>
                  <a:lnTo>
                    <a:pt x="216" y="319"/>
                  </a:lnTo>
                  <a:lnTo>
                    <a:pt x="203" y="342"/>
                  </a:lnTo>
                  <a:lnTo>
                    <a:pt x="203" y="342"/>
                  </a:lnTo>
                  <a:lnTo>
                    <a:pt x="192" y="365"/>
                  </a:lnTo>
                  <a:lnTo>
                    <a:pt x="192" y="365"/>
                  </a:lnTo>
                  <a:lnTo>
                    <a:pt x="176" y="397"/>
                  </a:lnTo>
                  <a:lnTo>
                    <a:pt x="176" y="397"/>
                  </a:lnTo>
                  <a:lnTo>
                    <a:pt x="167" y="414"/>
                  </a:lnTo>
                  <a:lnTo>
                    <a:pt x="167" y="414"/>
                  </a:lnTo>
                  <a:lnTo>
                    <a:pt x="154" y="439"/>
                  </a:lnTo>
                  <a:lnTo>
                    <a:pt x="154" y="439"/>
                  </a:lnTo>
                  <a:lnTo>
                    <a:pt x="145" y="457"/>
                  </a:lnTo>
                  <a:lnTo>
                    <a:pt x="145" y="457"/>
                  </a:lnTo>
                  <a:lnTo>
                    <a:pt x="133" y="481"/>
                  </a:lnTo>
                  <a:lnTo>
                    <a:pt x="133" y="481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9"/>
                  </a:lnTo>
                  <a:lnTo>
                    <a:pt x="124" y="500"/>
                  </a:lnTo>
                  <a:lnTo>
                    <a:pt x="126" y="501"/>
                  </a:lnTo>
                  <a:lnTo>
                    <a:pt x="126" y="501"/>
                  </a:lnTo>
                  <a:lnTo>
                    <a:pt x="137" y="507"/>
                  </a:lnTo>
                  <a:lnTo>
                    <a:pt x="137" y="507"/>
                  </a:lnTo>
                  <a:lnTo>
                    <a:pt x="142" y="510"/>
                  </a:lnTo>
                  <a:lnTo>
                    <a:pt x="142" y="510"/>
                  </a:lnTo>
                  <a:lnTo>
                    <a:pt x="143" y="511"/>
                  </a:lnTo>
                  <a:lnTo>
                    <a:pt x="143" y="513"/>
                  </a:lnTo>
                  <a:lnTo>
                    <a:pt x="143" y="513"/>
                  </a:lnTo>
                  <a:lnTo>
                    <a:pt x="140" y="518"/>
                  </a:lnTo>
                  <a:lnTo>
                    <a:pt x="140" y="518"/>
                  </a:lnTo>
                  <a:lnTo>
                    <a:pt x="138" y="521"/>
                  </a:lnTo>
                  <a:lnTo>
                    <a:pt x="136" y="521"/>
                  </a:lnTo>
                  <a:lnTo>
                    <a:pt x="135" y="521"/>
                  </a:lnTo>
                  <a:lnTo>
                    <a:pt x="135" y="521"/>
                  </a:lnTo>
                  <a:lnTo>
                    <a:pt x="121" y="514"/>
                  </a:lnTo>
                  <a:lnTo>
                    <a:pt x="121" y="514"/>
                  </a:lnTo>
                  <a:lnTo>
                    <a:pt x="119" y="513"/>
                  </a:lnTo>
                  <a:lnTo>
                    <a:pt x="117" y="514"/>
                  </a:lnTo>
                  <a:lnTo>
                    <a:pt x="117" y="514"/>
                  </a:lnTo>
                  <a:lnTo>
                    <a:pt x="115" y="516"/>
                  </a:lnTo>
                  <a:lnTo>
                    <a:pt x="114" y="517"/>
                  </a:lnTo>
                  <a:lnTo>
                    <a:pt x="112" y="516"/>
                  </a:lnTo>
                  <a:lnTo>
                    <a:pt x="112" y="516"/>
                  </a:lnTo>
                  <a:lnTo>
                    <a:pt x="110" y="514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111" y="509"/>
                  </a:lnTo>
                  <a:lnTo>
                    <a:pt x="111" y="508"/>
                  </a:lnTo>
                  <a:lnTo>
                    <a:pt x="110" y="508"/>
                  </a:lnTo>
                  <a:lnTo>
                    <a:pt x="110" y="508"/>
                  </a:lnTo>
                  <a:lnTo>
                    <a:pt x="109" y="508"/>
                  </a:lnTo>
                  <a:lnTo>
                    <a:pt x="107" y="510"/>
                  </a:lnTo>
                  <a:lnTo>
                    <a:pt x="107" y="510"/>
                  </a:lnTo>
                  <a:lnTo>
                    <a:pt x="105" y="512"/>
                  </a:lnTo>
                  <a:lnTo>
                    <a:pt x="104" y="512"/>
                  </a:lnTo>
                  <a:lnTo>
                    <a:pt x="103" y="512"/>
                  </a:lnTo>
                  <a:lnTo>
                    <a:pt x="103" y="512"/>
                  </a:lnTo>
                  <a:lnTo>
                    <a:pt x="100" y="511"/>
                  </a:lnTo>
                  <a:lnTo>
                    <a:pt x="99" y="509"/>
                  </a:lnTo>
                  <a:lnTo>
                    <a:pt x="99" y="507"/>
                  </a:lnTo>
                  <a:lnTo>
                    <a:pt x="99" y="505"/>
                  </a:lnTo>
                  <a:lnTo>
                    <a:pt x="99" y="505"/>
                  </a:lnTo>
                  <a:lnTo>
                    <a:pt x="99" y="503"/>
                  </a:lnTo>
                  <a:lnTo>
                    <a:pt x="99" y="503"/>
                  </a:lnTo>
                  <a:lnTo>
                    <a:pt x="97" y="503"/>
                  </a:lnTo>
                  <a:lnTo>
                    <a:pt x="97" y="503"/>
                  </a:lnTo>
                  <a:lnTo>
                    <a:pt x="97" y="504"/>
                  </a:lnTo>
                  <a:lnTo>
                    <a:pt x="97" y="504"/>
                  </a:lnTo>
                  <a:lnTo>
                    <a:pt x="94" y="505"/>
                  </a:lnTo>
                  <a:lnTo>
                    <a:pt x="91" y="504"/>
                  </a:lnTo>
                  <a:lnTo>
                    <a:pt x="89" y="503"/>
                  </a:lnTo>
                  <a:lnTo>
                    <a:pt x="88" y="500"/>
                  </a:lnTo>
                  <a:lnTo>
                    <a:pt x="88" y="500"/>
                  </a:lnTo>
                  <a:lnTo>
                    <a:pt x="88" y="498"/>
                  </a:lnTo>
                  <a:lnTo>
                    <a:pt x="87" y="496"/>
                  </a:lnTo>
                  <a:lnTo>
                    <a:pt x="83" y="494"/>
                  </a:lnTo>
                  <a:lnTo>
                    <a:pt x="83" y="494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65" y="485"/>
                  </a:lnTo>
                  <a:lnTo>
                    <a:pt x="65" y="485"/>
                  </a:lnTo>
                  <a:lnTo>
                    <a:pt x="63" y="483"/>
                  </a:lnTo>
                  <a:lnTo>
                    <a:pt x="64" y="481"/>
                  </a:lnTo>
                  <a:lnTo>
                    <a:pt x="64" y="481"/>
                  </a:lnTo>
                  <a:lnTo>
                    <a:pt x="68" y="473"/>
                  </a:lnTo>
                  <a:lnTo>
                    <a:pt x="68" y="473"/>
                  </a:lnTo>
                  <a:lnTo>
                    <a:pt x="69" y="473"/>
                  </a:lnTo>
                  <a:lnTo>
                    <a:pt x="70" y="472"/>
                  </a:lnTo>
                  <a:lnTo>
                    <a:pt x="70" y="472"/>
                  </a:lnTo>
                  <a:lnTo>
                    <a:pt x="75" y="475"/>
                  </a:lnTo>
                  <a:lnTo>
                    <a:pt x="75" y="475"/>
                  </a:lnTo>
                  <a:lnTo>
                    <a:pt x="95" y="485"/>
                  </a:lnTo>
                  <a:lnTo>
                    <a:pt x="95" y="485"/>
                  </a:lnTo>
                  <a:lnTo>
                    <a:pt x="98" y="485"/>
                  </a:lnTo>
                  <a:lnTo>
                    <a:pt x="99" y="485"/>
                  </a:lnTo>
                  <a:lnTo>
                    <a:pt x="100" y="483"/>
                  </a:lnTo>
                  <a:lnTo>
                    <a:pt x="100" y="483"/>
                  </a:lnTo>
                  <a:lnTo>
                    <a:pt x="110" y="466"/>
                  </a:lnTo>
                  <a:lnTo>
                    <a:pt x="110" y="466"/>
                  </a:lnTo>
                  <a:lnTo>
                    <a:pt x="122" y="443"/>
                  </a:lnTo>
                  <a:lnTo>
                    <a:pt x="122" y="443"/>
                  </a:lnTo>
                  <a:lnTo>
                    <a:pt x="136" y="416"/>
                  </a:lnTo>
                  <a:lnTo>
                    <a:pt x="136" y="416"/>
                  </a:lnTo>
                  <a:lnTo>
                    <a:pt x="144" y="402"/>
                  </a:lnTo>
                  <a:lnTo>
                    <a:pt x="144" y="402"/>
                  </a:lnTo>
                  <a:lnTo>
                    <a:pt x="153" y="384"/>
                  </a:lnTo>
                  <a:lnTo>
                    <a:pt x="153" y="384"/>
                  </a:lnTo>
                  <a:lnTo>
                    <a:pt x="160" y="370"/>
                  </a:lnTo>
                  <a:lnTo>
                    <a:pt x="160" y="370"/>
                  </a:lnTo>
                  <a:lnTo>
                    <a:pt x="169" y="353"/>
                  </a:lnTo>
                  <a:lnTo>
                    <a:pt x="169" y="353"/>
                  </a:lnTo>
                  <a:lnTo>
                    <a:pt x="175" y="340"/>
                  </a:lnTo>
                  <a:lnTo>
                    <a:pt x="175" y="340"/>
                  </a:lnTo>
                  <a:lnTo>
                    <a:pt x="183" y="327"/>
                  </a:lnTo>
                  <a:lnTo>
                    <a:pt x="183" y="327"/>
                  </a:lnTo>
                  <a:lnTo>
                    <a:pt x="192" y="309"/>
                  </a:lnTo>
                  <a:lnTo>
                    <a:pt x="192" y="309"/>
                  </a:lnTo>
                  <a:lnTo>
                    <a:pt x="195" y="302"/>
                  </a:lnTo>
                  <a:lnTo>
                    <a:pt x="195" y="302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68" y="314"/>
                  </a:lnTo>
                  <a:lnTo>
                    <a:pt x="143" y="328"/>
                  </a:lnTo>
                  <a:lnTo>
                    <a:pt x="118" y="342"/>
                  </a:lnTo>
                  <a:lnTo>
                    <a:pt x="94" y="358"/>
                  </a:lnTo>
                  <a:lnTo>
                    <a:pt x="70" y="374"/>
                  </a:lnTo>
                  <a:lnTo>
                    <a:pt x="47" y="391"/>
                  </a:lnTo>
                  <a:lnTo>
                    <a:pt x="24" y="408"/>
                  </a:lnTo>
                  <a:lnTo>
                    <a:pt x="1" y="426"/>
                  </a:lnTo>
                  <a:lnTo>
                    <a:pt x="1" y="426"/>
                  </a:lnTo>
                  <a:lnTo>
                    <a:pt x="0" y="428"/>
                  </a:lnTo>
                  <a:lnTo>
                    <a:pt x="0" y="428"/>
                  </a:lnTo>
                  <a:lnTo>
                    <a:pt x="18" y="428"/>
                  </a:lnTo>
                  <a:lnTo>
                    <a:pt x="18" y="428"/>
                  </a:lnTo>
                  <a:lnTo>
                    <a:pt x="23" y="428"/>
                  </a:lnTo>
                  <a:lnTo>
                    <a:pt x="23" y="428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28" y="427"/>
                  </a:lnTo>
                  <a:lnTo>
                    <a:pt x="37" y="430"/>
                  </a:lnTo>
                  <a:lnTo>
                    <a:pt x="37" y="430"/>
                  </a:lnTo>
                  <a:lnTo>
                    <a:pt x="39" y="432"/>
                  </a:lnTo>
                  <a:lnTo>
                    <a:pt x="40" y="435"/>
                  </a:lnTo>
                  <a:lnTo>
                    <a:pt x="41" y="437"/>
                  </a:lnTo>
                  <a:lnTo>
                    <a:pt x="41" y="440"/>
                  </a:lnTo>
                  <a:lnTo>
                    <a:pt x="41" y="440"/>
                  </a:lnTo>
                  <a:lnTo>
                    <a:pt x="38" y="445"/>
                  </a:lnTo>
                  <a:lnTo>
                    <a:pt x="34" y="450"/>
                  </a:lnTo>
                  <a:lnTo>
                    <a:pt x="30" y="453"/>
                  </a:lnTo>
                  <a:lnTo>
                    <a:pt x="24" y="455"/>
                  </a:lnTo>
                  <a:lnTo>
                    <a:pt x="24" y="455"/>
                  </a:lnTo>
                  <a:lnTo>
                    <a:pt x="19" y="457"/>
                  </a:lnTo>
                  <a:lnTo>
                    <a:pt x="15" y="459"/>
                  </a:lnTo>
                  <a:lnTo>
                    <a:pt x="15" y="459"/>
                  </a:lnTo>
                  <a:lnTo>
                    <a:pt x="12" y="462"/>
                  </a:lnTo>
                  <a:lnTo>
                    <a:pt x="11" y="464"/>
                  </a:lnTo>
                  <a:lnTo>
                    <a:pt x="11" y="466"/>
                  </a:lnTo>
                  <a:lnTo>
                    <a:pt x="11" y="466"/>
                  </a:lnTo>
                  <a:lnTo>
                    <a:pt x="13" y="473"/>
                  </a:lnTo>
                  <a:lnTo>
                    <a:pt x="15" y="476"/>
                  </a:lnTo>
                  <a:lnTo>
                    <a:pt x="18" y="478"/>
                  </a:lnTo>
                  <a:lnTo>
                    <a:pt x="18" y="478"/>
                  </a:lnTo>
                  <a:lnTo>
                    <a:pt x="35" y="486"/>
                  </a:lnTo>
                  <a:lnTo>
                    <a:pt x="35" y="486"/>
                  </a:lnTo>
                  <a:lnTo>
                    <a:pt x="62" y="500"/>
                  </a:lnTo>
                  <a:lnTo>
                    <a:pt x="62" y="500"/>
                  </a:lnTo>
                  <a:lnTo>
                    <a:pt x="90" y="514"/>
                  </a:lnTo>
                  <a:lnTo>
                    <a:pt x="90" y="514"/>
                  </a:lnTo>
                  <a:lnTo>
                    <a:pt x="119" y="529"/>
                  </a:lnTo>
                  <a:lnTo>
                    <a:pt x="119" y="529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58" y="550"/>
                  </a:lnTo>
                  <a:lnTo>
                    <a:pt x="158" y="550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94" y="571"/>
                  </a:lnTo>
                  <a:lnTo>
                    <a:pt x="194" y="571"/>
                  </a:lnTo>
                  <a:lnTo>
                    <a:pt x="204" y="576"/>
                  </a:lnTo>
                  <a:lnTo>
                    <a:pt x="204" y="576"/>
                  </a:lnTo>
                  <a:lnTo>
                    <a:pt x="212" y="581"/>
                  </a:lnTo>
                  <a:lnTo>
                    <a:pt x="212" y="581"/>
                  </a:lnTo>
                  <a:lnTo>
                    <a:pt x="214" y="581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6" y="572"/>
                  </a:lnTo>
                  <a:lnTo>
                    <a:pt x="216" y="572"/>
                  </a:lnTo>
                  <a:lnTo>
                    <a:pt x="219" y="558"/>
                  </a:lnTo>
                  <a:lnTo>
                    <a:pt x="219" y="558"/>
                  </a:lnTo>
                  <a:lnTo>
                    <a:pt x="221" y="539"/>
                  </a:lnTo>
                  <a:lnTo>
                    <a:pt x="221" y="539"/>
                  </a:lnTo>
                  <a:lnTo>
                    <a:pt x="224" y="523"/>
                  </a:lnTo>
                  <a:lnTo>
                    <a:pt x="224" y="523"/>
                  </a:lnTo>
                  <a:lnTo>
                    <a:pt x="226" y="512"/>
                  </a:lnTo>
                  <a:lnTo>
                    <a:pt x="226" y="512"/>
                  </a:lnTo>
                  <a:lnTo>
                    <a:pt x="225" y="512"/>
                  </a:lnTo>
                  <a:lnTo>
                    <a:pt x="225" y="512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1" y="517"/>
                  </a:lnTo>
                  <a:lnTo>
                    <a:pt x="218" y="518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09" y="523"/>
                  </a:lnTo>
                  <a:lnTo>
                    <a:pt x="206" y="527"/>
                  </a:lnTo>
                  <a:lnTo>
                    <a:pt x="206" y="531"/>
                  </a:lnTo>
                  <a:lnTo>
                    <a:pt x="207" y="536"/>
                  </a:lnTo>
                  <a:lnTo>
                    <a:pt x="207" y="536"/>
                  </a:lnTo>
                  <a:lnTo>
                    <a:pt x="210" y="542"/>
                  </a:lnTo>
                  <a:lnTo>
                    <a:pt x="212" y="548"/>
                  </a:lnTo>
                  <a:lnTo>
                    <a:pt x="213" y="554"/>
                  </a:lnTo>
                  <a:lnTo>
                    <a:pt x="212" y="561"/>
                  </a:lnTo>
                  <a:lnTo>
                    <a:pt x="212" y="561"/>
                  </a:lnTo>
                  <a:lnTo>
                    <a:pt x="210" y="567"/>
                  </a:lnTo>
                  <a:lnTo>
                    <a:pt x="207" y="572"/>
                  </a:lnTo>
                  <a:lnTo>
                    <a:pt x="207" y="572"/>
                  </a:lnTo>
                  <a:lnTo>
                    <a:pt x="205" y="572"/>
                  </a:lnTo>
                  <a:lnTo>
                    <a:pt x="205" y="572"/>
                  </a:lnTo>
                  <a:lnTo>
                    <a:pt x="204" y="571"/>
                  </a:lnTo>
                  <a:lnTo>
                    <a:pt x="204" y="571"/>
                  </a:lnTo>
                  <a:lnTo>
                    <a:pt x="205" y="568"/>
                  </a:lnTo>
                  <a:lnTo>
                    <a:pt x="205" y="568"/>
                  </a:lnTo>
                  <a:lnTo>
                    <a:pt x="207" y="565"/>
                  </a:lnTo>
                  <a:lnTo>
                    <a:pt x="207" y="565"/>
                  </a:lnTo>
                  <a:lnTo>
                    <a:pt x="208" y="560"/>
                  </a:lnTo>
                  <a:lnTo>
                    <a:pt x="208" y="556"/>
                  </a:lnTo>
                  <a:lnTo>
                    <a:pt x="208" y="551"/>
                  </a:lnTo>
                  <a:lnTo>
                    <a:pt x="207" y="546"/>
                  </a:lnTo>
                  <a:lnTo>
                    <a:pt x="207" y="546"/>
                  </a:lnTo>
                  <a:lnTo>
                    <a:pt x="205" y="544"/>
                  </a:lnTo>
                  <a:lnTo>
                    <a:pt x="205" y="544"/>
                  </a:lnTo>
                  <a:lnTo>
                    <a:pt x="201" y="546"/>
                  </a:lnTo>
                  <a:lnTo>
                    <a:pt x="199" y="547"/>
                  </a:lnTo>
                  <a:lnTo>
                    <a:pt x="199" y="547"/>
                  </a:lnTo>
                  <a:lnTo>
                    <a:pt x="195" y="553"/>
                  </a:lnTo>
                  <a:lnTo>
                    <a:pt x="189" y="557"/>
                  </a:lnTo>
                  <a:lnTo>
                    <a:pt x="189" y="557"/>
                  </a:lnTo>
                  <a:lnTo>
                    <a:pt x="186" y="559"/>
                  </a:lnTo>
                  <a:lnTo>
                    <a:pt x="182" y="559"/>
                  </a:lnTo>
                  <a:lnTo>
                    <a:pt x="178" y="557"/>
                  </a:lnTo>
                  <a:lnTo>
                    <a:pt x="176" y="555"/>
                  </a:lnTo>
                  <a:lnTo>
                    <a:pt x="176" y="555"/>
                  </a:lnTo>
                  <a:lnTo>
                    <a:pt x="174" y="551"/>
                  </a:lnTo>
                  <a:lnTo>
                    <a:pt x="173" y="549"/>
                  </a:lnTo>
                  <a:lnTo>
                    <a:pt x="174" y="546"/>
                  </a:lnTo>
                  <a:lnTo>
                    <a:pt x="174" y="546"/>
                  </a:lnTo>
                  <a:lnTo>
                    <a:pt x="177" y="542"/>
                  </a:lnTo>
                  <a:lnTo>
                    <a:pt x="181" y="538"/>
                  </a:lnTo>
                  <a:lnTo>
                    <a:pt x="185" y="537"/>
                  </a:lnTo>
                  <a:lnTo>
                    <a:pt x="190" y="536"/>
                  </a:lnTo>
                  <a:lnTo>
                    <a:pt x="190" y="536"/>
                  </a:lnTo>
                  <a:lnTo>
                    <a:pt x="196" y="536"/>
                  </a:lnTo>
                  <a:lnTo>
                    <a:pt x="202" y="536"/>
                  </a:lnTo>
                  <a:lnTo>
                    <a:pt x="202" y="536"/>
                  </a:lnTo>
                  <a:lnTo>
                    <a:pt x="202" y="535"/>
                  </a:lnTo>
                  <a:lnTo>
                    <a:pt x="201" y="534"/>
                  </a:lnTo>
                  <a:lnTo>
                    <a:pt x="201" y="534"/>
                  </a:lnTo>
                  <a:lnTo>
                    <a:pt x="196" y="532"/>
                  </a:lnTo>
                  <a:lnTo>
                    <a:pt x="190" y="532"/>
                  </a:lnTo>
                  <a:lnTo>
                    <a:pt x="185" y="533"/>
                  </a:lnTo>
                  <a:lnTo>
                    <a:pt x="180" y="535"/>
                  </a:lnTo>
                  <a:lnTo>
                    <a:pt x="180" y="535"/>
                  </a:lnTo>
                  <a:lnTo>
                    <a:pt x="170" y="542"/>
                  </a:lnTo>
                  <a:lnTo>
                    <a:pt x="170" y="542"/>
                  </a:lnTo>
                  <a:lnTo>
                    <a:pt x="167" y="543"/>
                  </a:lnTo>
                  <a:lnTo>
                    <a:pt x="165" y="544"/>
                  </a:lnTo>
                  <a:lnTo>
                    <a:pt x="159" y="544"/>
                  </a:lnTo>
                  <a:lnTo>
                    <a:pt x="159" y="544"/>
                  </a:lnTo>
                  <a:lnTo>
                    <a:pt x="156" y="544"/>
                  </a:lnTo>
                  <a:lnTo>
                    <a:pt x="153" y="542"/>
                  </a:lnTo>
                  <a:lnTo>
                    <a:pt x="151" y="540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1" y="533"/>
                  </a:lnTo>
                  <a:lnTo>
                    <a:pt x="154" y="528"/>
                  </a:lnTo>
                  <a:lnTo>
                    <a:pt x="154" y="528"/>
                  </a:lnTo>
                  <a:lnTo>
                    <a:pt x="163" y="523"/>
                  </a:lnTo>
                  <a:lnTo>
                    <a:pt x="168" y="522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5" y="519"/>
                  </a:lnTo>
                  <a:lnTo>
                    <a:pt x="175" y="519"/>
                  </a:lnTo>
                  <a:lnTo>
                    <a:pt x="172" y="518"/>
                  </a:lnTo>
                  <a:lnTo>
                    <a:pt x="170" y="516"/>
                  </a:lnTo>
                  <a:lnTo>
                    <a:pt x="168" y="513"/>
                  </a:lnTo>
                  <a:lnTo>
                    <a:pt x="167" y="510"/>
                  </a:lnTo>
                  <a:lnTo>
                    <a:pt x="167" y="510"/>
                  </a:lnTo>
                  <a:lnTo>
                    <a:pt x="165" y="509"/>
                  </a:lnTo>
                  <a:lnTo>
                    <a:pt x="165" y="509"/>
                  </a:lnTo>
                  <a:lnTo>
                    <a:pt x="162" y="509"/>
                  </a:lnTo>
                  <a:lnTo>
                    <a:pt x="158" y="509"/>
                  </a:lnTo>
                  <a:lnTo>
                    <a:pt x="156" y="507"/>
                  </a:lnTo>
                  <a:lnTo>
                    <a:pt x="153" y="505"/>
                  </a:lnTo>
                  <a:lnTo>
                    <a:pt x="153" y="505"/>
                  </a:lnTo>
                  <a:lnTo>
                    <a:pt x="151" y="503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50" y="496"/>
                  </a:lnTo>
                  <a:lnTo>
                    <a:pt x="150" y="496"/>
                  </a:lnTo>
                  <a:lnTo>
                    <a:pt x="151" y="492"/>
                  </a:lnTo>
                  <a:lnTo>
                    <a:pt x="153" y="489"/>
                  </a:lnTo>
                  <a:lnTo>
                    <a:pt x="155" y="486"/>
                  </a:lnTo>
                  <a:lnTo>
                    <a:pt x="158" y="484"/>
                  </a:lnTo>
                  <a:lnTo>
                    <a:pt x="158" y="484"/>
                  </a:lnTo>
                  <a:lnTo>
                    <a:pt x="160" y="481"/>
                  </a:lnTo>
                  <a:lnTo>
                    <a:pt x="161" y="478"/>
                  </a:lnTo>
                  <a:lnTo>
                    <a:pt x="161" y="478"/>
                  </a:lnTo>
                  <a:lnTo>
                    <a:pt x="161" y="475"/>
                  </a:lnTo>
                  <a:lnTo>
                    <a:pt x="161" y="475"/>
                  </a:lnTo>
                  <a:lnTo>
                    <a:pt x="161" y="471"/>
                  </a:lnTo>
                  <a:lnTo>
                    <a:pt x="162" y="468"/>
                  </a:lnTo>
                  <a:lnTo>
                    <a:pt x="164" y="465"/>
                  </a:lnTo>
                  <a:lnTo>
                    <a:pt x="167" y="463"/>
                  </a:lnTo>
                  <a:lnTo>
                    <a:pt x="167" y="463"/>
                  </a:lnTo>
                  <a:lnTo>
                    <a:pt x="171" y="461"/>
                  </a:lnTo>
                  <a:lnTo>
                    <a:pt x="173" y="461"/>
                  </a:lnTo>
                  <a:lnTo>
                    <a:pt x="175" y="461"/>
                  </a:lnTo>
                  <a:lnTo>
                    <a:pt x="175" y="461"/>
                  </a:lnTo>
                  <a:lnTo>
                    <a:pt x="185" y="465"/>
                  </a:lnTo>
                  <a:lnTo>
                    <a:pt x="185" y="465"/>
                  </a:lnTo>
                  <a:lnTo>
                    <a:pt x="188" y="463"/>
                  </a:lnTo>
                  <a:lnTo>
                    <a:pt x="188" y="463"/>
                  </a:lnTo>
                  <a:lnTo>
                    <a:pt x="191" y="461"/>
                  </a:lnTo>
                  <a:lnTo>
                    <a:pt x="193" y="461"/>
                  </a:lnTo>
                  <a:lnTo>
                    <a:pt x="196" y="460"/>
                  </a:lnTo>
                  <a:lnTo>
                    <a:pt x="199" y="461"/>
                  </a:lnTo>
                  <a:lnTo>
                    <a:pt x="201" y="462"/>
                  </a:lnTo>
                  <a:lnTo>
                    <a:pt x="203" y="464"/>
                  </a:lnTo>
                  <a:lnTo>
                    <a:pt x="204" y="467"/>
                  </a:lnTo>
                  <a:lnTo>
                    <a:pt x="205" y="470"/>
                  </a:lnTo>
                  <a:lnTo>
                    <a:pt x="205" y="470"/>
                  </a:lnTo>
                  <a:lnTo>
                    <a:pt x="205" y="473"/>
                  </a:lnTo>
                  <a:lnTo>
                    <a:pt x="205" y="477"/>
                  </a:lnTo>
                  <a:lnTo>
                    <a:pt x="205" y="477"/>
                  </a:lnTo>
                  <a:lnTo>
                    <a:pt x="205" y="479"/>
                  </a:lnTo>
                  <a:lnTo>
                    <a:pt x="206" y="481"/>
                  </a:lnTo>
                  <a:lnTo>
                    <a:pt x="206" y="481"/>
                  </a:lnTo>
                  <a:lnTo>
                    <a:pt x="209" y="483"/>
                  </a:lnTo>
                  <a:lnTo>
                    <a:pt x="212" y="486"/>
                  </a:lnTo>
                  <a:lnTo>
                    <a:pt x="212" y="486"/>
                  </a:lnTo>
                  <a:lnTo>
                    <a:pt x="213" y="488"/>
                  </a:lnTo>
                  <a:lnTo>
                    <a:pt x="214" y="491"/>
                  </a:lnTo>
                  <a:lnTo>
                    <a:pt x="214" y="493"/>
                  </a:lnTo>
                  <a:lnTo>
                    <a:pt x="212" y="496"/>
                  </a:lnTo>
                  <a:lnTo>
                    <a:pt x="212" y="496"/>
                  </a:lnTo>
                  <a:lnTo>
                    <a:pt x="209" y="501"/>
                  </a:lnTo>
                  <a:lnTo>
                    <a:pt x="209" y="501"/>
                  </a:lnTo>
                  <a:lnTo>
                    <a:pt x="207" y="503"/>
                  </a:lnTo>
                  <a:lnTo>
                    <a:pt x="204" y="505"/>
                  </a:lnTo>
                  <a:lnTo>
                    <a:pt x="202" y="505"/>
                  </a:lnTo>
                  <a:lnTo>
                    <a:pt x="199" y="506"/>
                  </a:lnTo>
                  <a:lnTo>
                    <a:pt x="199" y="506"/>
                  </a:lnTo>
                  <a:lnTo>
                    <a:pt x="197" y="506"/>
                  </a:lnTo>
                  <a:lnTo>
                    <a:pt x="195" y="508"/>
                  </a:lnTo>
                  <a:lnTo>
                    <a:pt x="195" y="508"/>
                  </a:lnTo>
                  <a:lnTo>
                    <a:pt x="190" y="515"/>
                  </a:lnTo>
                  <a:lnTo>
                    <a:pt x="187" y="517"/>
                  </a:lnTo>
                  <a:lnTo>
                    <a:pt x="183" y="519"/>
                  </a:lnTo>
                  <a:lnTo>
                    <a:pt x="183" y="519"/>
                  </a:lnTo>
                  <a:lnTo>
                    <a:pt x="181" y="521"/>
                  </a:lnTo>
                  <a:lnTo>
                    <a:pt x="181" y="521"/>
                  </a:lnTo>
                  <a:lnTo>
                    <a:pt x="183" y="522"/>
                  </a:lnTo>
                  <a:lnTo>
                    <a:pt x="183" y="522"/>
                  </a:lnTo>
                  <a:lnTo>
                    <a:pt x="187" y="522"/>
                  </a:lnTo>
                  <a:lnTo>
                    <a:pt x="187" y="522"/>
                  </a:lnTo>
                  <a:lnTo>
                    <a:pt x="198" y="527"/>
                  </a:lnTo>
                  <a:lnTo>
                    <a:pt x="198" y="527"/>
                  </a:lnTo>
                  <a:lnTo>
                    <a:pt x="199" y="527"/>
                  </a:lnTo>
                  <a:lnTo>
                    <a:pt x="200" y="526"/>
                  </a:lnTo>
                  <a:lnTo>
                    <a:pt x="200" y="526"/>
                  </a:lnTo>
                  <a:lnTo>
                    <a:pt x="201" y="523"/>
                  </a:lnTo>
                  <a:lnTo>
                    <a:pt x="201" y="523"/>
                  </a:lnTo>
                  <a:lnTo>
                    <a:pt x="202" y="518"/>
                  </a:lnTo>
                  <a:lnTo>
                    <a:pt x="204" y="514"/>
                  </a:lnTo>
                  <a:lnTo>
                    <a:pt x="204" y="514"/>
                  </a:lnTo>
                  <a:lnTo>
                    <a:pt x="207" y="510"/>
                  </a:lnTo>
                  <a:lnTo>
                    <a:pt x="210" y="507"/>
                  </a:lnTo>
                  <a:lnTo>
                    <a:pt x="214" y="504"/>
                  </a:lnTo>
                  <a:lnTo>
                    <a:pt x="219" y="502"/>
                  </a:lnTo>
                  <a:lnTo>
                    <a:pt x="219" y="502"/>
                  </a:lnTo>
                  <a:lnTo>
                    <a:pt x="221" y="502"/>
                  </a:lnTo>
                  <a:lnTo>
                    <a:pt x="223" y="503"/>
                  </a:lnTo>
                  <a:lnTo>
                    <a:pt x="223" y="503"/>
                  </a:lnTo>
                  <a:lnTo>
                    <a:pt x="226" y="510"/>
                  </a:lnTo>
                  <a:lnTo>
                    <a:pt x="226" y="510"/>
                  </a:lnTo>
                  <a:lnTo>
                    <a:pt x="226" y="509"/>
                  </a:lnTo>
                  <a:lnTo>
                    <a:pt x="226" y="509"/>
                  </a:lnTo>
                  <a:lnTo>
                    <a:pt x="227" y="492"/>
                  </a:lnTo>
                  <a:lnTo>
                    <a:pt x="227" y="492"/>
                  </a:lnTo>
                  <a:lnTo>
                    <a:pt x="228" y="478"/>
                  </a:lnTo>
                  <a:lnTo>
                    <a:pt x="228" y="478"/>
                  </a:lnTo>
                  <a:lnTo>
                    <a:pt x="229" y="455"/>
                  </a:lnTo>
                  <a:lnTo>
                    <a:pt x="229" y="455"/>
                  </a:lnTo>
                  <a:lnTo>
                    <a:pt x="229" y="442"/>
                  </a:lnTo>
                  <a:lnTo>
                    <a:pt x="229" y="442"/>
                  </a:lnTo>
                  <a:lnTo>
                    <a:pt x="229" y="440"/>
                  </a:lnTo>
                  <a:lnTo>
                    <a:pt x="228" y="439"/>
                  </a:lnTo>
                  <a:lnTo>
                    <a:pt x="228" y="439"/>
                  </a:lnTo>
                  <a:close/>
                  <a:moveTo>
                    <a:pt x="147" y="482"/>
                  </a:moveTo>
                  <a:lnTo>
                    <a:pt x="147" y="482"/>
                  </a:lnTo>
                  <a:lnTo>
                    <a:pt x="145" y="482"/>
                  </a:lnTo>
                  <a:lnTo>
                    <a:pt x="143" y="480"/>
                  </a:lnTo>
                  <a:lnTo>
                    <a:pt x="141" y="478"/>
                  </a:lnTo>
                  <a:lnTo>
                    <a:pt x="141" y="475"/>
                  </a:lnTo>
                  <a:lnTo>
                    <a:pt x="141" y="475"/>
                  </a:lnTo>
                  <a:lnTo>
                    <a:pt x="141" y="473"/>
                  </a:lnTo>
                  <a:lnTo>
                    <a:pt x="143" y="470"/>
                  </a:lnTo>
                  <a:lnTo>
                    <a:pt x="145" y="469"/>
                  </a:lnTo>
                  <a:lnTo>
                    <a:pt x="148" y="468"/>
                  </a:lnTo>
                  <a:lnTo>
                    <a:pt x="148" y="468"/>
                  </a:lnTo>
                  <a:lnTo>
                    <a:pt x="150" y="469"/>
                  </a:lnTo>
                  <a:lnTo>
                    <a:pt x="152" y="470"/>
                  </a:lnTo>
                  <a:lnTo>
                    <a:pt x="153" y="473"/>
                  </a:lnTo>
                  <a:lnTo>
                    <a:pt x="153" y="476"/>
                  </a:lnTo>
                  <a:lnTo>
                    <a:pt x="153" y="476"/>
                  </a:lnTo>
                  <a:lnTo>
                    <a:pt x="153" y="478"/>
                  </a:lnTo>
                  <a:lnTo>
                    <a:pt x="152" y="480"/>
                  </a:lnTo>
                  <a:lnTo>
                    <a:pt x="150" y="482"/>
                  </a:lnTo>
                  <a:lnTo>
                    <a:pt x="147" y="482"/>
                  </a:lnTo>
                  <a:lnTo>
                    <a:pt x="147" y="482"/>
                  </a:lnTo>
                  <a:close/>
                  <a:moveTo>
                    <a:pt x="180" y="453"/>
                  </a:moveTo>
                  <a:lnTo>
                    <a:pt x="180" y="453"/>
                  </a:lnTo>
                  <a:lnTo>
                    <a:pt x="179" y="452"/>
                  </a:lnTo>
                  <a:lnTo>
                    <a:pt x="177" y="450"/>
                  </a:lnTo>
                  <a:lnTo>
                    <a:pt x="175" y="448"/>
                  </a:lnTo>
                  <a:lnTo>
                    <a:pt x="175" y="446"/>
                  </a:lnTo>
                  <a:lnTo>
                    <a:pt x="175" y="446"/>
                  </a:lnTo>
                  <a:lnTo>
                    <a:pt x="175" y="443"/>
                  </a:lnTo>
                  <a:lnTo>
                    <a:pt x="177" y="441"/>
                  </a:lnTo>
                  <a:lnTo>
                    <a:pt x="178" y="439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2" y="438"/>
                  </a:lnTo>
                  <a:lnTo>
                    <a:pt x="184" y="439"/>
                  </a:lnTo>
                  <a:lnTo>
                    <a:pt x="186" y="441"/>
                  </a:lnTo>
                  <a:lnTo>
                    <a:pt x="187" y="443"/>
                  </a:lnTo>
                  <a:lnTo>
                    <a:pt x="187" y="443"/>
                  </a:lnTo>
                  <a:lnTo>
                    <a:pt x="187" y="446"/>
                  </a:lnTo>
                  <a:lnTo>
                    <a:pt x="186" y="449"/>
                  </a:lnTo>
                  <a:lnTo>
                    <a:pt x="183" y="452"/>
                  </a:lnTo>
                  <a:lnTo>
                    <a:pt x="180" y="453"/>
                  </a:lnTo>
                  <a:lnTo>
                    <a:pt x="180" y="453"/>
                  </a:lnTo>
                  <a:close/>
                  <a:moveTo>
                    <a:pt x="216" y="480"/>
                  </a:moveTo>
                  <a:lnTo>
                    <a:pt x="216" y="480"/>
                  </a:lnTo>
                  <a:lnTo>
                    <a:pt x="214" y="480"/>
                  </a:lnTo>
                  <a:lnTo>
                    <a:pt x="212" y="478"/>
                  </a:lnTo>
                  <a:lnTo>
                    <a:pt x="211" y="476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1" y="471"/>
                  </a:lnTo>
                  <a:lnTo>
                    <a:pt x="212" y="469"/>
                  </a:lnTo>
                  <a:lnTo>
                    <a:pt x="214" y="467"/>
                  </a:lnTo>
                  <a:lnTo>
                    <a:pt x="216" y="466"/>
                  </a:lnTo>
                  <a:lnTo>
                    <a:pt x="216" y="466"/>
                  </a:lnTo>
                  <a:lnTo>
                    <a:pt x="219" y="466"/>
                  </a:lnTo>
                  <a:lnTo>
                    <a:pt x="221" y="468"/>
                  </a:lnTo>
                  <a:lnTo>
                    <a:pt x="221" y="468"/>
                  </a:lnTo>
                  <a:lnTo>
                    <a:pt x="222" y="470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2" y="476"/>
                  </a:lnTo>
                  <a:lnTo>
                    <a:pt x="221" y="478"/>
                  </a:lnTo>
                  <a:lnTo>
                    <a:pt x="219" y="479"/>
                  </a:lnTo>
                  <a:lnTo>
                    <a:pt x="216" y="480"/>
                  </a:lnTo>
                  <a:lnTo>
                    <a:pt x="216" y="480"/>
                  </a:lnTo>
                  <a:close/>
                  <a:moveTo>
                    <a:pt x="390" y="49"/>
                  </a:moveTo>
                  <a:lnTo>
                    <a:pt x="390" y="49"/>
                  </a:lnTo>
                  <a:lnTo>
                    <a:pt x="388" y="50"/>
                  </a:lnTo>
                  <a:lnTo>
                    <a:pt x="388" y="50"/>
                  </a:lnTo>
                  <a:lnTo>
                    <a:pt x="375" y="64"/>
                  </a:lnTo>
                  <a:lnTo>
                    <a:pt x="375" y="64"/>
                  </a:lnTo>
                  <a:lnTo>
                    <a:pt x="357" y="81"/>
                  </a:lnTo>
                  <a:lnTo>
                    <a:pt x="357" y="81"/>
                  </a:lnTo>
                  <a:lnTo>
                    <a:pt x="340" y="97"/>
                  </a:lnTo>
                  <a:lnTo>
                    <a:pt x="340" y="97"/>
                  </a:lnTo>
                  <a:lnTo>
                    <a:pt x="338" y="99"/>
                  </a:lnTo>
                  <a:lnTo>
                    <a:pt x="336" y="99"/>
                  </a:lnTo>
                  <a:lnTo>
                    <a:pt x="334" y="99"/>
                  </a:lnTo>
                  <a:lnTo>
                    <a:pt x="332" y="98"/>
                  </a:lnTo>
                  <a:lnTo>
                    <a:pt x="332" y="98"/>
                  </a:lnTo>
                  <a:lnTo>
                    <a:pt x="331" y="97"/>
                  </a:lnTo>
                  <a:lnTo>
                    <a:pt x="332" y="95"/>
                  </a:lnTo>
                  <a:lnTo>
                    <a:pt x="332" y="95"/>
                  </a:lnTo>
                  <a:lnTo>
                    <a:pt x="338" y="87"/>
                  </a:lnTo>
                  <a:lnTo>
                    <a:pt x="338" y="87"/>
                  </a:lnTo>
                  <a:lnTo>
                    <a:pt x="345" y="76"/>
                  </a:lnTo>
                  <a:lnTo>
                    <a:pt x="345" y="76"/>
                  </a:lnTo>
                  <a:lnTo>
                    <a:pt x="348" y="72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3" y="66"/>
                  </a:lnTo>
                  <a:lnTo>
                    <a:pt x="356" y="65"/>
                  </a:lnTo>
                  <a:lnTo>
                    <a:pt x="356" y="65"/>
                  </a:lnTo>
                  <a:lnTo>
                    <a:pt x="360" y="64"/>
                  </a:lnTo>
                  <a:lnTo>
                    <a:pt x="362" y="61"/>
                  </a:lnTo>
                  <a:lnTo>
                    <a:pt x="364" y="59"/>
                  </a:lnTo>
                  <a:lnTo>
                    <a:pt x="365" y="55"/>
                  </a:lnTo>
                  <a:lnTo>
                    <a:pt x="365" y="55"/>
                  </a:lnTo>
                  <a:lnTo>
                    <a:pt x="365" y="53"/>
                  </a:lnTo>
                  <a:lnTo>
                    <a:pt x="364" y="51"/>
                  </a:lnTo>
                  <a:lnTo>
                    <a:pt x="363" y="50"/>
                  </a:lnTo>
                  <a:lnTo>
                    <a:pt x="361" y="48"/>
                  </a:lnTo>
                  <a:lnTo>
                    <a:pt x="361" y="48"/>
                  </a:lnTo>
                  <a:lnTo>
                    <a:pt x="357" y="47"/>
                  </a:lnTo>
                  <a:lnTo>
                    <a:pt x="354" y="48"/>
                  </a:lnTo>
                  <a:lnTo>
                    <a:pt x="350" y="49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7" y="57"/>
                  </a:lnTo>
                  <a:lnTo>
                    <a:pt x="347" y="59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49" y="64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34" y="86"/>
                  </a:lnTo>
                  <a:lnTo>
                    <a:pt x="334" y="86"/>
                  </a:lnTo>
                  <a:lnTo>
                    <a:pt x="328" y="94"/>
                  </a:lnTo>
                  <a:lnTo>
                    <a:pt x="328" y="94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5" y="93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40" y="60"/>
                  </a:lnTo>
                  <a:lnTo>
                    <a:pt x="340" y="60"/>
                  </a:lnTo>
                  <a:lnTo>
                    <a:pt x="348" y="42"/>
                  </a:lnTo>
                  <a:lnTo>
                    <a:pt x="348" y="42"/>
                  </a:lnTo>
                  <a:lnTo>
                    <a:pt x="351" y="35"/>
                  </a:lnTo>
                  <a:lnTo>
                    <a:pt x="351" y="35"/>
                  </a:lnTo>
                  <a:lnTo>
                    <a:pt x="352" y="33"/>
                  </a:lnTo>
                  <a:lnTo>
                    <a:pt x="354" y="31"/>
                  </a:lnTo>
                  <a:lnTo>
                    <a:pt x="357" y="29"/>
                  </a:lnTo>
                  <a:lnTo>
                    <a:pt x="357" y="29"/>
                  </a:lnTo>
                  <a:lnTo>
                    <a:pt x="360" y="27"/>
                  </a:lnTo>
                  <a:lnTo>
                    <a:pt x="363" y="24"/>
                  </a:lnTo>
                  <a:lnTo>
                    <a:pt x="363" y="20"/>
                  </a:lnTo>
                  <a:lnTo>
                    <a:pt x="363" y="16"/>
                  </a:lnTo>
                  <a:lnTo>
                    <a:pt x="363" y="16"/>
                  </a:lnTo>
                  <a:lnTo>
                    <a:pt x="362" y="14"/>
                  </a:lnTo>
                  <a:lnTo>
                    <a:pt x="359" y="12"/>
                  </a:lnTo>
                  <a:lnTo>
                    <a:pt x="357" y="11"/>
                  </a:lnTo>
                  <a:lnTo>
                    <a:pt x="354" y="11"/>
                  </a:lnTo>
                  <a:lnTo>
                    <a:pt x="354" y="11"/>
                  </a:lnTo>
                  <a:lnTo>
                    <a:pt x="352" y="11"/>
                  </a:lnTo>
                  <a:lnTo>
                    <a:pt x="350" y="12"/>
                  </a:lnTo>
                  <a:lnTo>
                    <a:pt x="346" y="16"/>
                  </a:lnTo>
                  <a:lnTo>
                    <a:pt x="343" y="21"/>
                  </a:lnTo>
                  <a:lnTo>
                    <a:pt x="343" y="23"/>
                  </a:lnTo>
                  <a:lnTo>
                    <a:pt x="344" y="25"/>
                  </a:lnTo>
                  <a:lnTo>
                    <a:pt x="344" y="25"/>
                  </a:lnTo>
                  <a:lnTo>
                    <a:pt x="345" y="27"/>
                  </a:lnTo>
                  <a:lnTo>
                    <a:pt x="346" y="29"/>
                  </a:lnTo>
                  <a:lnTo>
                    <a:pt x="346" y="29"/>
                  </a:lnTo>
                  <a:lnTo>
                    <a:pt x="348" y="30"/>
                  </a:lnTo>
                  <a:lnTo>
                    <a:pt x="348" y="31"/>
                  </a:lnTo>
                  <a:lnTo>
                    <a:pt x="348" y="34"/>
                  </a:lnTo>
                  <a:lnTo>
                    <a:pt x="348" y="34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31" y="70"/>
                  </a:lnTo>
                  <a:lnTo>
                    <a:pt x="331" y="70"/>
                  </a:lnTo>
                  <a:lnTo>
                    <a:pt x="322" y="88"/>
                  </a:lnTo>
                  <a:lnTo>
                    <a:pt x="322" y="88"/>
                  </a:lnTo>
                  <a:lnTo>
                    <a:pt x="321" y="90"/>
                  </a:lnTo>
                  <a:lnTo>
                    <a:pt x="320" y="91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16" y="89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5"/>
                  </a:lnTo>
                  <a:lnTo>
                    <a:pt x="313" y="85"/>
                  </a:lnTo>
                  <a:lnTo>
                    <a:pt x="318" y="71"/>
                  </a:lnTo>
                  <a:lnTo>
                    <a:pt x="318" y="71"/>
                  </a:lnTo>
                  <a:lnTo>
                    <a:pt x="324" y="57"/>
                  </a:lnTo>
                  <a:lnTo>
                    <a:pt x="324" y="57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27" y="50"/>
                  </a:lnTo>
                  <a:lnTo>
                    <a:pt x="329" y="49"/>
                  </a:lnTo>
                  <a:lnTo>
                    <a:pt x="329" y="49"/>
                  </a:lnTo>
                  <a:lnTo>
                    <a:pt x="332" y="47"/>
                  </a:lnTo>
                  <a:lnTo>
                    <a:pt x="335" y="45"/>
                  </a:lnTo>
                  <a:lnTo>
                    <a:pt x="337" y="42"/>
                  </a:lnTo>
                  <a:lnTo>
                    <a:pt x="337" y="39"/>
                  </a:lnTo>
                  <a:lnTo>
                    <a:pt x="337" y="39"/>
                  </a:lnTo>
                  <a:lnTo>
                    <a:pt x="337" y="37"/>
                  </a:lnTo>
                  <a:lnTo>
                    <a:pt x="336" y="34"/>
                  </a:lnTo>
                  <a:lnTo>
                    <a:pt x="334" y="32"/>
                  </a:lnTo>
                  <a:lnTo>
                    <a:pt x="332" y="30"/>
                  </a:lnTo>
                  <a:lnTo>
                    <a:pt x="332" y="30"/>
                  </a:lnTo>
                  <a:lnTo>
                    <a:pt x="329" y="30"/>
                  </a:lnTo>
                  <a:lnTo>
                    <a:pt x="326" y="30"/>
                  </a:lnTo>
                  <a:lnTo>
                    <a:pt x="323" y="32"/>
                  </a:lnTo>
                  <a:lnTo>
                    <a:pt x="321" y="34"/>
                  </a:lnTo>
                  <a:lnTo>
                    <a:pt x="321" y="34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8" y="38"/>
                  </a:lnTo>
                  <a:lnTo>
                    <a:pt x="318" y="41"/>
                  </a:lnTo>
                  <a:lnTo>
                    <a:pt x="319" y="43"/>
                  </a:lnTo>
                  <a:lnTo>
                    <a:pt x="320" y="45"/>
                  </a:lnTo>
                  <a:lnTo>
                    <a:pt x="320" y="45"/>
                  </a:lnTo>
                  <a:lnTo>
                    <a:pt x="321" y="47"/>
                  </a:lnTo>
                  <a:lnTo>
                    <a:pt x="322" y="49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0" y="83"/>
                  </a:lnTo>
                  <a:lnTo>
                    <a:pt x="310" y="83"/>
                  </a:lnTo>
                  <a:lnTo>
                    <a:pt x="309" y="84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4" y="82"/>
                  </a:lnTo>
                  <a:lnTo>
                    <a:pt x="303" y="80"/>
                  </a:lnTo>
                  <a:lnTo>
                    <a:pt x="303" y="78"/>
                  </a:lnTo>
                  <a:lnTo>
                    <a:pt x="304" y="75"/>
                  </a:lnTo>
                  <a:lnTo>
                    <a:pt x="304" y="75"/>
                  </a:lnTo>
                  <a:lnTo>
                    <a:pt x="310" y="55"/>
                  </a:lnTo>
                  <a:lnTo>
                    <a:pt x="310" y="55"/>
                  </a:lnTo>
                  <a:lnTo>
                    <a:pt x="313" y="41"/>
                  </a:lnTo>
                  <a:lnTo>
                    <a:pt x="313" y="41"/>
                  </a:lnTo>
                  <a:lnTo>
                    <a:pt x="316" y="25"/>
                  </a:lnTo>
                  <a:lnTo>
                    <a:pt x="316" y="25"/>
                  </a:lnTo>
                  <a:lnTo>
                    <a:pt x="318" y="15"/>
                  </a:lnTo>
                  <a:lnTo>
                    <a:pt x="318" y="15"/>
                  </a:lnTo>
                  <a:lnTo>
                    <a:pt x="321" y="6"/>
                  </a:lnTo>
                  <a:lnTo>
                    <a:pt x="321" y="6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3" y="1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49" y="5"/>
                  </a:lnTo>
                  <a:lnTo>
                    <a:pt x="349" y="5"/>
                  </a:lnTo>
                  <a:lnTo>
                    <a:pt x="359" y="9"/>
                  </a:lnTo>
                  <a:lnTo>
                    <a:pt x="359" y="9"/>
                  </a:lnTo>
                  <a:lnTo>
                    <a:pt x="364" y="10"/>
                  </a:lnTo>
                  <a:lnTo>
                    <a:pt x="368" y="13"/>
                  </a:lnTo>
                  <a:lnTo>
                    <a:pt x="375" y="18"/>
                  </a:lnTo>
                  <a:lnTo>
                    <a:pt x="375" y="18"/>
                  </a:lnTo>
                  <a:lnTo>
                    <a:pt x="380" y="22"/>
                  </a:lnTo>
                  <a:lnTo>
                    <a:pt x="385" y="27"/>
                  </a:lnTo>
                  <a:lnTo>
                    <a:pt x="389" y="33"/>
                  </a:lnTo>
                  <a:lnTo>
                    <a:pt x="391" y="40"/>
                  </a:lnTo>
                  <a:lnTo>
                    <a:pt x="391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3" y="44"/>
                  </a:lnTo>
                  <a:lnTo>
                    <a:pt x="393" y="46"/>
                  </a:lnTo>
                  <a:lnTo>
                    <a:pt x="390" y="49"/>
                  </a:lnTo>
                  <a:lnTo>
                    <a:pt x="390" y="49"/>
                  </a:lnTo>
                  <a:close/>
                  <a:moveTo>
                    <a:pt x="210" y="596"/>
                  </a:moveTo>
                  <a:lnTo>
                    <a:pt x="210" y="596"/>
                  </a:lnTo>
                  <a:lnTo>
                    <a:pt x="192" y="587"/>
                  </a:lnTo>
                  <a:lnTo>
                    <a:pt x="192" y="587"/>
                  </a:lnTo>
                  <a:lnTo>
                    <a:pt x="172" y="576"/>
                  </a:lnTo>
                  <a:lnTo>
                    <a:pt x="172" y="576"/>
                  </a:lnTo>
                  <a:lnTo>
                    <a:pt x="154" y="566"/>
                  </a:lnTo>
                  <a:lnTo>
                    <a:pt x="154" y="566"/>
                  </a:lnTo>
                  <a:lnTo>
                    <a:pt x="120" y="548"/>
                  </a:lnTo>
                  <a:lnTo>
                    <a:pt x="120" y="548"/>
                  </a:lnTo>
                  <a:lnTo>
                    <a:pt x="84" y="529"/>
                  </a:lnTo>
                  <a:lnTo>
                    <a:pt x="84" y="529"/>
                  </a:lnTo>
                  <a:lnTo>
                    <a:pt x="64" y="519"/>
                  </a:lnTo>
                  <a:lnTo>
                    <a:pt x="64" y="519"/>
                  </a:lnTo>
                  <a:lnTo>
                    <a:pt x="44" y="508"/>
                  </a:lnTo>
                  <a:lnTo>
                    <a:pt x="44" y="508"/>
                  </a:lnTo>
                  <a:lnTo>
                    <a:pt x="29" y="500"/>
                  </a:lnTo>
                  <a:lnTo>
                    <a:pt x="29" y="500"/>
                  </a:lnTo>
                  <a:lnTo>
                    <a:pt x="27" y="500"/>
                  </a:lnTo>
                  <a:lnTo>
                    <a:pt x="27" y="500"/>
                  </a:lnTo>
                  <a:lnTo>
                    <a:pt x="27" y="502"/>
                  </a:lnTo>
                  <a:lnTo>
                    <a:pt x="27" y="502"/>
                  </a:lnTo>
                  <a:lnTo>
                    <a:pt x="27" y="507"/>
                  </a:lnTo>
                  <a:lnTo>
                    <a:pt x="27" y="512"/>
                  </a:lnTo>
                  <a:lnTo>
                    <a:pt x="26" y="516"/>
                  </a:lnTo>
                  <a:lnTo>
                    <a:pt x="24" y="521"/>
                  </a:lnTo>
                  <a:lnTo>
                    <a:pt x="24" y="521"/>
                  </a:lnTo>
                  <a:lnTo>
                    <a:pt x="23" y="523"/>
                  </a:lnTo>
                  <a:lnTo>
                    <a:pt x="24" y="524"/>
                  </a:lnTo>
                  <a:lnTo>
                    <a:pt x="24" y="524"/>
                  </a:lnTo>
                  <a:lnTo>
                    <a:pt x="35" y="532"/>
                  </a:lnTo>
                  <a:lnTo>
                    <a:pt x="35" y="532"/>
                  </a:lnTo>
                  <a:lnTo>
                    <a:pt x="49" y="540"/>
                  </a:lnTo>
                  <a:lnTo>
                    <a:pt x="62" y="548"/>
                  </a:lnTo>
                  <a:lnTo>
                    <a:pt x="62" y="548"/>
                  </a:lnTo>
                  <a:lnTo>
                    <a:pt x="79" y="557"/>
                  </a:lnTo>
                  <a:lnTo>
                    <a:pt x="96" y="565"/>
                  </a:lnTo>
                  <a:lnTo>
                    <a:pt x="96" y="565"/>
                  </a:lnTo>
                  <a:lnTo>
                    <a:pt x="108" y="569"/>
                  </a:lnTo>
                  <a:lnTo>
                    <a:pt x="119" y="573"/>
                  </a:lnTo>
                  <a:lnTo>
                    <a:pt x="119" y="573"/>
                  </a:lnTo>
                  <a:lnTo>
                    <a:pt x="130" y="577"/>
                  </a:lnTo>
                  <a:lnTo>
                    <a:pt x="130" y="577"/>
                  </a:lnTo>
                  <a:lnTo>
                    <a:pt x="144" y="582"/>
                  </a:lnTo>
                  <a:lnTo>
                    <a:pt x="144" y="582"/>
                  </a:lnTo>
                  <a:lnTo>
                    <a:pt x="177" y="591"/>
                  </a:lnTo>
                  <a:lnTo>
                    <a:pt x="177" y="591"/>
                  </a:lnTo>
                  <a:lnTo>
                    <a:pt x="186" y="594"/>
                  </a:lnTo>
                  <a:lnTo>
                    <a:pt x="195" y="595"/>
                  </a:lnTo>
                  <a:lnTo>
                    <a:pt x="195" y="595"/>
                  </a:lnTo>
                  <a:lnTo>
                    <a:pt x="196" y="595"/>
                  </a:lnTo>
                  <a:lnTo>
                    <a:pt x="196" y="595"/>
                  </a:lnTo>
                  <a:lnTo>
                    <a:pt x="212" y="598"/>
                  </a:lnTo>
                  <a:lnTo>
                    <a:pt x="212" y="598"/>
                  </a:lnTo>
                  <a:lnTo>
                    <a:pt x="212" y="597"/>
                  </a:lnTo>
                  <a:lnTo>
                    <a:pt x="212" y="597"/>
                  </a:lnTo>
                  <a:lnTo>
                    <a:pt x="212" y="597"/>
                  </a:lnTo>
                  <a:lnTo>
                    <a:pt x="212" y="597"/>
                  </a:lnTo>
                  <a:lnTo>
                    <a:pt x="210" y="596"/>
                  </a:lnTo>
                  <a:lnTo>
                    <a:pt x="210" y="596"/>
                  </a:lnTo>
                  <a:close/>
                  <a:moveTo>
                    <a:pt x="87" y="552"/>
                  </a:moveTo>
                  <a:lnTo>
                    <a:pt x="87" y="552"/>
                  </a:lnTo>
                  <a:lnTo>
                    <a:pt x="82" y="551"/>
                  </a:lnTo>
                  <a:lnTo>
                    <a:pt x="79" y="549"/>
                  </a:lnTo>
                  <a:lnTo>
                    <a:pt x="77" y="546"/>
                  </a:lnTo>
                  <a:lnTo>
                    <a:pt x="76" y="542"/>
                  </a:lnTo>
                  <a:lnTo>
                    <a:pt x="76" y="542"/>
                  </a:lnTo>
                  <a:lnTo>
                    <a:pt x="77" y="538"/>
                  </a:lnTo>
                  <a:lnTo>
                    <a:pt x="79" y="535"/>
                  </a:lnTo>
                  <a:lnTo>
                    <a:pt x="82" y="534"/>
                  </a:lnTo>
                  <a:lnTo>
                    <a:pt x="84" y="533"/>
                  </a:lnTo>
                  <a:lnTo>
                    <a:pt x="84" y="533"/>
                  </a:lnTo>
                  <a:lnTo>
                    <a:pt x="88" y="534"/>
                  </a:lnTo>
                  <a:lnTo>
                    <a:pt x="92" y="536"/>
                  </a:lnTo>
                  <a:lnTo>
                    <a:pt x="95" y="539"/>
                  </a:lnTo>
                  <a:lnTo>
                    <a:pt x="96" y="541"/>
                  </a:lnTo>
                  <a:lnTo>
                    <a:pt x="96" y="543"/>
                  </a:lnTo>
                  <a:lnTo>
                    <a:pt x="96" y="543"/>
                  </a:lnTo>
                  <a:lnTo>
                    <a:pt x="95" y="546"/>
                  </a:lnTo>
                  <a:lnTo>
                    <a:pt x="93" y="549"/>
                  </a:lnTo>
                  <a:lnTo>
                    <a:pt x="90" y="551"/>
                  </a:lnTo>
                  <a:lnTo>
                    <a:pt x="87" y="552"/>
                  </a:lnTo>
                  <a:lnTo>
                    <a:pt x="87" y="552"/>
                  </a:lnTo>
                  <a:close/>
                  <a:moveTo>
                    <a:pt x="195" y="313"/>
                  </a:moveTo>
                  <a:lnTo>
                    <a:pt x="195" y="313"/>
                  </a:lnTo>
                  <a:lnTo>
                    <a:pt x="198" y="306"/>
                  </a:lnTo>
                  <a:lnTo>
                    <a:pt x="198" y="306"/>
                  </a:lnTo>
                  <a:lnTo>
                    <a:pt x="199" y="304"/>
                  </a:lnTo>
                  <a:lnTo>
                    <a:pt x="200" y="303"/>
                  </a:lnTo>
                  <a:lnTo>
                    <a:pt x="201" y="303"/>
                  </a:lnTo>
                  <a:lnTo>
                    <a:pt x="203" y="304"/>
                  </a:lnTo>
                  <a:lnTo>
                    <a:pt x="203" y="304"/>
                  </a:lnTo>
                  <a:lnTo>
                    <a:pt x="205" y="305"/>
                  </a:lnTo>
                  <a:lnTo>
                    <a:pt x="205" y="305"/>
                  </a:lnTo>
                  <a:lnTo>
                    <a:pt x="202" y="313"/>
                  </a:lnTo>
                  <a:lnTo>
                    <a:pt x="202" y="313"/>
                  </a:lnTo>
                  <a:lnTo>
                    <a:pt x="188" y="341"/>
                  </a:lnTo>
                  <a:lnTo>
                    <a:pt x="188" y="341"/>
                  </a:lnTo>
                  <a:lnTo>
                    <a:pt x="179" y="358"/>
                  </a:lnTo>
                  <a:lnTo>
                    <a:pt x="179" y="358"/>
                  </a:lnTo>
                  <a:lnTo>
                    <a:pt x="171" y="373"/>
                  </a:lnTo>
                  <a:lnTo>
                    <a:pt x="171" y="373"/>
                  </a:lnTo>
                  <a:lnTo>
                    <a:pt x="160" y="394"/>
                  </a:lnTo>
                  <a:lnTo>
                    <a:pt x="160" y="394"/>
                  </a:lnTo>
                  <a:lnTo>
                    <a:pt x="154" y="407"/>
                  </a:lnTo>
                  <a:lnTo>
                    <a:pt x="154" y="407"/>
                  </a:lnTo>
                  <a:lnTo>
                    <a:pt x="141" y="433"/>
                  </a:lnTo>
                  <a:lnTo>
                    <a:pt x="141" y="433"/>
                  </a:lnTo>
                  <a:lnTo>
                    <a:pt x="132" y="449"/>
                  </a:lnTo>
                  <a:lnTo>
                    <a:pt x="132" y="449"/>
                  </a:lnTo>
                  <a:lnTo>
                    <a:pt x="121" y="471"/>
                  </a:lnTo>
                  <a:lnTo>
                    <a:pt x="121" y="471"/>
                  </a:lnTo>
                  <a:lnTo>
                    <a:pt x="111" y="489"/>
                  </a:lnTo>
                  <a:lnTo>
                    <a:pt x="111" y="489"/>
                  </a:lnTo>
                  <a:lnTo>
                    <a:pt x="109" y="491"/>
                  </a:lnTo>
                  <a:lnTo>
                    <a:pt x="107" y="491"/>
                  </a:lnTo>
                  <a:lnTo>
                    <a:pt x="107" y="491"/>
                  </a:lnTo>
                  <a:lnTo>
                    <a:pt x="106" y="491"/>
                  </a:lnTo>
                  <a:lnTo>
                    <a:pt x="106" y="491"/>
                  </a:lnTo>
                  <a:lnTo>
                    <a:pt x="103" y="489"/>
                  </a:lnTo>
                  <a:lnTo>
                    <a:pt x="103" y="487"/>
                  </a:lnTo>
                  <a:lnTo>
                    <a:pt x="104" y="486"/>
                  </a:lnTo>
                  <a:lnTo>
                    <a:pt x="105" y="483"/>
                  </a:lnTo>
                  <a:lnTo>
                    <a:pt x="105" y="483"/>
                  </a:lnTo>
                  <a:lnTo>
                    <a:pt x="111" y="474"/>
                  </a:lnTo>
                  <a:lnTo>
                    <a:pt x="111" y="474"/>
                  </a:lnTo>
                  <a:lnTo>
                    <a:pt x="122" y="453"/>
                  </a:lnTo>
                  <a:lnTo>
                    <a:pt x="122" y="453"/>
                  </a:lnTo>
                  <a:lnTo>
                    <a:pt x="131" y="437"/>
                  </a:lnTo>
                  <a:lnTo>
                    <a:pt x="131" y="437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52" y="397"/>
                  </a:lnTo>
                  <a:lnTo>
                    <a:pt x="152" y="397"/>
                  </a:lnTo>
                  <a:lnTo>
                    <a:pt x="157" y="387"/>
                  </a:lnTo>
                  <a:lnTo>
                    <a:pt x="157" y="387"/>
                  </a:lnTo>
                  <a:lnTo>
                    <a:pt x="161" y="377"/>
                  </a:lnTo>
                  <a:lnTo>
                    <a:pt x="161" y="377"/>
                  </a:lnTo>
                  <a:lnTo>
                    <a:pt x="168" y="365"/>
                  </a:lnTo>
                  <a:lnTo>
                    <a:pt x="168" y="365"/>
                  </a:lnTo>
                  <a:lnTo>
                    <a:pt x="173" y="354"/>
                  </a:lnTo>
                  <a:lnTo>
                    <a:pt x="173" y="354"/>
                  </a:lnTo>
                  <a:lnTo>
                    <a:pt x="183" y="336"/>
                  </a:lnTo>
                  <a:lnTo>
                    <a:pt x="183" y="336"/>
                  </a:lnTo>
                  <a:lnTo>
                    <a:pt x="195" y="313"/>
                  </a:lnTo>
                  <a:lnTo>
                    <a:pt x="195" y="313"/>
                  </a:lnTo>
                  <a:close/>
                  <a:moveTo>
                    <a:pt x="197" y="332"/>
                  </a:moveTo>
                  <a:lnTo>
                    <a:pt x="197" y="332"/>
                  </a:lnTo>
                  <a:lnTo>
                    <a:pt x="208" y="310"/>
                  </a:lnTo>
                  <a:lnTo>
                    <a:pt x="208" y="310"/>
                  </a:lnTo>
                  <a:lnTo>
                    <a:pt x="209" y="309"/>
                  </a:lnTo>
                  <a:lnTo>
                    <a:pt x="211" y="308"/>
                  </a:lnTo>
                  <a:lnTo>
                    <a:pt x="211" y="308"/>
                  </a:lnTo>
                  <a:lnTo>
                    <a:pt x="213" y="310"/>
                  </a:lnTo>
                  <a:lnTo>
                    <a:pt x="214" y="311"/>
                  </a:lnTo>
                  <a:lnTo>
                    <a:pt x="214" y="311"/>
                  </a:lnTo>
                  <a:lnTo>
                    <a:pt x="212" y="315"/>
                  </a:lnTo>
                  <a:lnTo>
                    <a:pt x="212" y="315"/>
                  </a:lnTo>
                  <a:lnTo>
                    <a:pt x="199" y="343"/>
                  </a:lnTo>
                  <a:lnTo>
                    <a:pt x="199" y="343"/>
                  </a:lnTo>
                  <a:lnTo>
                    <a:pt x="187" y="366"/>
                  </a:lnTo>
                  <a:lnTo>
                    <a:pt x="187" y="366"/>
                  </a:lnTo>
                  <a:lnTo>
                    <a:pt x="179" y="382"/>
                  </a:lnTo>
                  <a:lnTo>
                    <a:pt x="179" y="382"/>
                  </a:lnTo>
                  <a:lnTo>
                    <a:pt x="175" y="391"/>
                  </a:lnTo>
                  <a:lnTo>
                    <a:pt x="175" y="391"/>
                  </a:lnTo>
                  <a:lnTo>
                    <a:pt x="164" y="411"/>
                  </a:lnTo>
                  <a:lnTo>
                    <a:pt x="164" y="411"/>
                  </a:lnTo>
                  <a:lnTo>
                    <a:pt x="147" y="445"/>
                  </a:lnTo>
                  <a:lnTo>
                    <a:pt x="147" y="445"/>
                  </a:lnTo>
                  <a:lnTo>
                    <a:pt x="140" y="459"/>
                  </a:lnTo>
                  <a:lnTo>
                    <a:pt x="140" y="459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21" y="495"/>
                  </a:lnTo>
                  <a:lnTo>
                    <a:pt x="121" y="495"/>
                  </a:lnTo>
                  <a:lnTo>
                    <a:pt x="119" y="497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5" y="495"/>
                  </a:lnTo>
                  <a:lnTo>
                    <a:pt x="115" y="492"/>
                  </a:lnTo>
                  <a:lnTo>
                    <a:pt x="115" y="492"/>
                  </a:lnTo>
                  <a:lnTo>
                    <a:pt x="122" y="477"/>
                  </a:lnTo>
                  <a:lnTo>
                    <a:pt x="122" y="477"/>
                  </a:lnTo>
                  <a:lnTo>
                    <a:pt x="131" y="459"/>
                  </a:lnTo>
                  <a:lnTo>
                    <a:pt x="131" y="459"/>
                  </a:lnTo>
                  <a:lnTo>
                    <a:pt x="138" y="447"/>
                  </a:lnTo>
                  <a:lnTo>
                    <a:pt x="138" y="447"/>
                  </a:lnTo>
                  <a:lnTo>
                    <a:pt x="150" y="426"/>
                  </a:lnTo>
                  <a:lnTo>
                    <a:pt x="150" y="426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73" y="379"/>
                  </a:lnTo>
                  <a:lnTo>
                    <a:pt x="173" y="379"/>
                  </a:lnTo>
                  <a:lnTo>
                    <a:pt x="185" y="355"/>
                  </a:lnTo>
                  <a:lnTo>
                    <a:pt x="185" y="355"/>
                  </a:lnTo>
                  <a:lnTo>
                    <a:pt x="190" y="344"/>
                  </a:lnTo>
                  <a:lnTo>
                    <a:pt x="190" y="344"/>
                  </a:lnTo>
                  <a:lnTo>
                    <a:pt x="197" y="332"/>
                  </a:lnTo>
                  <a:lnTo>
                    <a:pt x="197" y="332"/>
                  </a:lnTo>
                  <a:close/>
                </a:path>
              </a:pathLst>
            </a:custGeom>
            <a:solidFill>
              <a:srgbClr val="FBB04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7" name="Freeform 126"/>
            <p:cNvSpPr>
              <a:spLocks noEditPoints="1"/>
            </p:cNvSpPr>
            <p:nvPr/>
          </p:nvSpPr>
          <p:spPr bwMode="auto">
            <a:xfrm>
              <a:off x="2918" y="1858"/>
              <a:ext cx="54" cy="52"/>
            </a:xfrm>
            <a:custGeom>
              <a:avLst/>
              <a:gdLst/>
              <a:ahLst/>
              <a:cxnLst>
                <a:cxn ang="0">
                  <a:pos x="31" y="8"/>
                </a:cxn>
                <a:cxn ang="0">
                  <a:pos x="34" y="4"/>
                </a:cxn>
                <a:cxn ang="0">
                  <a:pos x="39" y="0"/>
                </a:cxn>
                <a:cxn ang="0">
                  <a:pos x="45" y="1"/>
                </a:cxn>
                <a:cxn ang="0">
                  <a:pos x="46" y="2"/>
                </a:cxn>
                <a:cxn ang="0">
                  <a:pos x="46" y="4"/>
                </a:cxn>
                <a:cxn ang="0">
                  <a:pos x="46" y="13"/>
                </a:cxn>
                <a:cxn ang="0">
                  <a:pos x="45" y="15"/>
                </a:cxn>
                <a:cxn ang="0">
                  <a:pos x="46" y="18"/>
                </a:cxn>
                <a:cxn ang="0">
                  <a:pos x="50" y="20"/>
                </a:cxn>
                <a:cxn ang="0">
                  <a:pos x="54" y="28"/>
                </a:cxn>
                <a:cxn ang="0">
                  <a:pos x="53" y="33"/>
                </a:cxn>
                <a:cxn ang="0">
                  <a:pos x="51" y="35"/>
                </a:cxn>
                <a:cxn ang="0">
                  <a:pos x="46" y="38"/>
                </a:cxn>
                <a:cxn ang="0">
                  <a:pos x="43" y="38"/>
                </a:cxn>
                <a:cxn ang="0">
                  <a:pos x="39" y="39"/>
                </a:cxn>
                <a:cxn ang="0">
                  <a:pos x="37" y="42"/>
                </a:cxn>
                <a:cxn ang="0">
                  <a:pos x="32" y="50"/>
                </a:cxn>
                <a:cxn ang="0">
                  <a:pos x="29" y="52"/>
                </a:cxn>
                <a:cxn ang="0">
                  <a:pos x="21" y="51"/>
                </a:cxn>
                <a:cxn ang="0">
                  <a:pos x="18" y="48"/>
                </a:cxn>
                <a:cxn ang="0">
                  <a:pos x="18" y="41"/>
                </a:cxn>
                <a:cxn ang="0">
                  <a:pos x="18" y="39"/>
                </a:cxn>
                <a:cxn ang="0">
                  <a:pos x="15" y="39"/>
                </a:cxn>
                <a:cxn ang="0">
                  <a:pos x="8" y="41"/>
                </a:cxn>
                <a:cxn ang="0">
                  <a:pos x="6" y="41"/>
                </a:cxn>
                <a:cxn ang="0">
                  <a:pos x="2" y="39"/>
                </a:cxn>
                <a:cxn ang="0">
                  <a:pos x="0" y="32"/>
                </a:cxn>
                <a:cxn ang="0">
                  <a:pos x="1" y="28"/>
                </a:cxn>
                <a:cxn ang="0">
                  <a:pos x="7" y="22"/>
                </a:cxn>
                <a:cxn ang="0">
                  <a:pos x="10" y="22"/>
                </a:cxn>
                <a:cxn ang="0">
                  <a:pos x="12" y="19"/>
                </a:cxn>
                <a:cxn ang="0">
                  <a:pos x="12" y="9"/>
                </a:cxn>
                <a:cxn ang="0">
                  <a:pos x="13" y="5"/>
                </a:cxn>
                <a:cxn ang="0">
                  <a:pos x="16" y="2"/>
                </a:cxn>
                <a:cxn ang="0">
                  <a:pos x="18" y="1"/>
                </a:cxn>
                <a:cxn ang="0">
                  <a:pos x="23" y="2"/>
                </a:cxn>
                <a:cxn ang="0">
                  <a:pos x="25" y="3"/>
                </a:cxn>
                <a:cxn ang="0">
                  <a:pos x="31" y="8"/>
                </a:cxn>
                <a:cxn ang="0">
                  <a:pos x="30" y="15"/>
                </a:cxn>
                <a:cxn ang="0">
                  <a:pos x="22" y="19"/>
                </a:cxn>
                <a:cxn ang="0">
                  <a:pos x="18" y="27"/>
                </a:cxn>
                <a:cxn ang="0">
                  <a:pos x="19" y="32"/>
                </a:cxn>
                <a:cxn ang="0">
                  <a:pos x="25" y="38"/>
                </a:cxn>
                <a:cxn ang="0">
                  <a:pos x="29" y="39"/>
                </a:cxn>
                <a:cxn ang="0">
                  <a:pos x="37" y="35"/>
                </a:cxn>
                <a:cxn ang="0">
                  <a:pos x="41" y="26"/>
                </a:cxn>
                <a:cxn ang="0">
                  <a:pos x="40" y="22"/>
                </a:cxn>
                <a:cxn ang="0">
                  <a:pos x="34" y="16"/>
                </a:cxn>
                <a:cxn ang="0">
                  <a:pos x="30" y="15"/>
                </a:cxn>
              </a:cxnLst>
              <a:rect l="0" t="0" r="r" b="b"/>
              <a:pathLst>
                <a:path w="54" h="52">
                  <a:moveTo>
                    <a:pt x="31" y="8"/>
                  </a:moveTo>
                  <a:lnTo>
                    <a:pt x="31" y="8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50" y="20"/>
                  </a:lnTo>
                  <a:lnTo>
                    <a:pt x="53" y="24"/>
                  </a:lnTo>
                  <a:lnTo>
                    <a:pt x="54" y="28"/>
                  </a:lnTo>
                  <a:lnTo>
                    <a:pt x="54" y="30"/>
                  </a:lnTo>
                  <a:lnTo>
                    <a:pt x="53" y="33"/>
                  </a:lnTo>
                  <a:lnTo>
                    <a:pt x="53" y="33"/>
                  </a:lnTo>
                  <a:lnTo>
                    <a:pt x="51" y="35"/>
                  </a:lnTo>
                  <a:lnTo>
                    <a:pt x="49" y="37"/>
                  </a:lnTo>
                  <a:lnTo>
                    <a:pt x="46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39" y="39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5" y="46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29" y="52"/>
                  </a:lnTo>
                  <a:lnTo>
                    <a:pt x="25" y="52"/>
                  </a:lnTo>
                  <a:lnTo>
                    <a:pt x="21" y="51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45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8" y="39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5" y="24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31" y="8"/>
                  </a:lnTo>
                  <a:lnTo>
                    <a:pt x="31" y="8"/>
                  </a:lnTo>
                  <a:close/>
                  <a:moveTo>
                    <a:pt x="30" y="15"/>
                  </a:moveTo>
                  <a:lnTo>
                    <a:pt x="30" y="15"/>
                  </a:lnTo>
                  <a:lnTo>
                    <a:pt x="26" y="16"/>
                  </a:lnTo>
                  <a:lnTo>
                    <a:pt x="22" y="19"/>
                  </a:lnTo>
                  <a:lnTo>
                    <a:pt x="19" y="23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9" y="32"/>
                  </a:lnTo>
                  <a:lnTo>
                    <a:pt x="21" y="36"/>
                  </a:lnTo>
                  <a:lnTo>
                    <a:pt x="25" y="3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3" y="38"/>
                  </a:lnTo>
                  <a:lnTo>
                    <a:pt x="37" y="35"/>
                  </a:lnTo>
                  <a:lnTo>
                    <a:pt x="40" y="31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0" y="22"/>
                  </a:lnTo>
                  <a:lnTo>
                    <a:pt x="38" y="18"/>
                  </a:lnTo>
                  <a:lnTo>
                    <a:pt x="34" y="16"/>
                  </a:lnTo>
                  <a:lnTo>
                    <a:pt x="30" y="15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659A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8" name="Freeform 127"/>
            <p:cNvSpPr>
              <a:spLocks noEditPoints="1"/>
            </p:cNvSpPr>
            <p:nvPr/>
          </p:nvSpPr>
          <p:spPr bwMode="auto">
            <a:xfrm>
              <a:off x="2319" y="1514"/>
              <a:ext cx="174" cy="243"/>
            </a:xfrm>
            <a:custGeom>
              <a:avLst/>
              <a:gdLst/>
              <a:ahLst/>
              <a:cxnLst>
                <a:cxn ang="0">
                  <a:pos x="33" y="79"/>
                </a:cxn>
                <a:cxn ang="0">
                  <a:pos x="6" y="51"/>
                </a:cxn>
                <a:cxn ang="0">
                  <a:pos x="0" y="38"/>
                </a:cxn>
                <a:cxn ang="0">
                  <a:pos x="8" y="32"/>
                </a:cxn>
                <a:cxn ang="0">
                  <a:pos x="40" y="11"/>
                </a:cxn>
                <a:cxn ang="0">
                  <a:pos x="58" y="1"/>
                </a:cxn>
                <a:cxn ang="0">
                  <a:pos x="67" y="20"/>
                </a:cxn>
                <a:cxn ang="0">
                  <a:pos x="96" y="70"/>
                </a:cxn>
                <a:cxn ang="0">
                  <a:pos x="112" y="86"/>
                </a:cxn>
                <a:cxn ang="0">
                  <a:pos x="94" y="89"/>
                </a:cxn>
                <a:cxn ang="0">
                  <a:pos x="83" y="100"/>
                </a:cxn>
                <a:cxn ang="0">
                  <a:pos x="61" y="96"/>
                </a:cxn>
                <a:cxn ang="0">
                  <a:pos x="171" y="184"/>
                </a:cxn>
                <a:cxn ang="0">
                  <a:pos x="137" y="146"/>
                </a:cxn>
                <a:cxn ang="0">
                  <a:pos x="120" y="128"/>
                </a:cxn>
                <a:cxn ang="0">
                  <a:pos x="98" y="135"/>
                </a:cxn>
                <a:cxn ang="0">
                  <a:pos x="92" y="137"/>
                </a:cxn>
                <a:cxn ang="0">
                  <a:pos x="91" y="174"/>
                </a:cxn>
                <a:cxn ang="0">
                  <a:pos x="93" y="186"/>
                </a:cxn>
                <a:cxn ang="0">
                  <a:pos x="98" y="215"/>
                </a:cxn>
                <a:cxn ang="0">
                  <a:pos x="111" y="214"/>
                </a:cxn>
                <a:cxn ang="0">
                  <a:pos x="140" y="203"/>
                </a:cxn>
                <a:cxn ang="0">
                  <a:pos x="171" y="184"/>
                </a:cxn>
                <a:cxn ang="0">
                  <a:pos x="108" y="76"/>
                </a:cxn>
                <a:cxn ang="0">
                  <a:pos x="122" y="88"/>
                </a:cxn>
                <a:cxn ang="0">
                  <a:pos x="121" y="69"/>
                </a:cxn>
                <a:cxn ang="0">
                  <a:pos x="130" y="38"/>
                </a:cxn>
                <a:cxn ang="0">
                  <a:pos x="150" y="13"/>
                </a:cxn>
                <a:cxn ang="0">
                  <a:pos x="145" y="9"/>
                </a:cxn>
                <a:cxn ang="0">
                  <a:pos x="117" y="3"/>
                </a:cxn>
                <a:cxn ang="0">
                  <a:pos x="94" y="0"/>
                </a:cxn>
                <a:cxn ang="0">
                  <a:pos x="88" y="5"/>
                </a:cxn>
                <a:cxn ang="0">
                  <a:pos x="85" y="30"/>
                </a:cxn>
                <a:cxn ang="0">
                  <a:pos x="87" y="49"/>
                </a:cxn>
                <a:cxn ang="0">
                  <a:pos x="100" y="223"/>
                </a:cxn>
                <a:cxn ang="0">
                  <a:pos x="93" y="218"/>
                </a:cxn>
                <a:cxn ang="0">
                  <a:pos x="89" y="195"/>
                </a:cxn>
                <a:cxn ang="0">
                  <a:pos x="87" y="176"/>
                </a:cxn>
                <a:cxn ang="0">
                  <a:pos x="87" y="135"/>
                </a:cxn>
                <a:cxn ang="0">
                  <a:pos x="80" y="141"/>
                </a:cxn>
                <a:cxn ang="0">
                  <a:pos x="59" y="173"/>
                </a:cxn>
                <a:cxn ang="0">
                  <a:pos x="48" y="213"/>
                </a:cxn>
                <a:cxn ang="0">
                  <a:pos x="67" y="223"/>
                </a:cxn>
                <a:cxn ang="0">
                  <a:pos x="101" y="238"/>
                </a:cxn>
                <a:cxn ang="0">
                  <a:pos x="113" y="243"/>
                </a:cxn>
                <a:cxn ang="0">
                  <a:pos x="121" y="217"/>
                </a:cxn>
                <a:cxn ang="0">
                  <a:pos x="125" y="96"/>
                </a:cxn>
                <a:cxn ang="0">
                  <a:pos x="103" y="92"/>
                </a:cxn>
                <a:cxn ang="0">
                  <a:pos x="88" y="101"/>
                </a:cxn>
                <a:cxn ang="0">
                  <a:pos x="88" y="123"/>
                </a:cxn>
                <a:cxn ang="0">
                  <a:pos x="101" y="129"/>
                </a:cxn>
                <a:cxn ang="0">
                  <a:pos x="117" y="122"/>
                </a:cxn>
                <a:cxn ang="0">
                  <a:pos x="128" y="103"/>
                </a:cxn>
                <a:cxn ang="0">
                  <a:pos x="127" y="97"/>
                </a:cxn>
              </a:cxnLst>
              <a:rect l="0" t="0" r="r" b="b"/>
              <a:pathLst>
                <a:path w="174" h="243">
                  <a:moveTo>
                    <a:pt x="52" y="91"/>
                  </a:moveTo>
                  <a:lnTo>
                    <a:pt x="52" y="91"/>
                  </a:lnTo>
                  <a:lnTo>
                    <a:pt x="41" y="84"/>
                  </a:lnTo>
                  <a:lnTo>
                    <a:pt x="41" y="84"/>
                  </a:lnTo>
                  <a:lnTo>
                    <a:pt x="33" y="79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19" y="68"/>
                  </a:lnTo>
                  <a:lnTo>
                    <a:pt x="14" y="63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6" y="34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6" y="26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12" y="86"/>
                  </a:lnTo>
                  <a:lnTo>
                    <a:pt x="112" y="86"/>
                  </a:lnTo>
                  <a:lnTo>
                    <a:pt x="111" y="86"/>
                  </a:lnTo>
                  <a:lnTo>
                    <a:pt x="111" y="86"/>
                  </a:lnTo>
                  <a:lnTo>
                    <a:pt x="97" y="88"/>
                  </a:lnTo>
                  <a:lnTo>
                    <a:pt x="97" y="88"/>
                  </a:lnTo>
                  <a:lnTo>
                    <a:pt x="94" y="89"/>
                  </a:lnTo>
                  <a:lnTo>
                    <a:pt x="94" y="89"/>
                  </a:lnTo>
                  <a:lnTo>
                    <a:pt x="90" y="91"/>
                  </a:lnTo>
                  <a:lnTo>
                    <a:pt x="88" y="94"/>
                  </a:lnTo>
                  <a:lnTo>
                    <a:pt x="83" y="100"/>
                  </a:lnTo>
                  <a:lnTo>
                    <a:pt x="83" y="100"/>
                  </a:lnTo>
                  <a:lnTo>
                    <a:pt x="82" y="102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61" y="96"/>
                  </a:lnTo>
                  <a:lnTo>
                    <a:pt x="61" y="96"/>
                  </a:lnTo>
                  <a:lnTo>
                    <a:pt x="56" y="94"/>
                  </a:lnTo>
                  <a:lnTo>
                    <a:pt x="52" y="91"/>
                  </a:lnTo>
                  <a:lnTo>
                    <a:pt x="52" y="91"/>
                  </a:lnTo>
                  <a:close/>
                  <a:moveTo>
                    <a:pt x="171" y="184"/>
                  </a:moveTo>
                  <a:lnTo>
                    <a:pt x="171" y="184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5" y="167"/>
                  </a:lnTo>
                  <a:lnTo>
                    <a:pt x="155" y="167"/>
                  </a:lnTo>
                  <a:lnTo>
                    <a:pt x="137" y="146"/>
                  </a:lnTo>
                  <a:lnTo>
                    <a:pt x="137" y="146"/>
                  </a:lnTo>
                  <a:lnTo>
                    <a:pt x="123" y="129"/>
                  </a:lnTo>
                  <a:lnTo>
                    <a:pt x="123" y="129"/>
                  </a:lnTo>
                  <a:lnTo>
                    <a:pt x="122" y="128"/>
                  </a:lnTo>
                  <a:lnTo>
                    <a:pt x="120" y="128"/>
                  </a:lnTo>
                  <a:lnTo>
                    <a:pt x="120" y="128"/>
                  </a:lnTo>
                  <a:lnTo>
                    <a:pt x="112" y="132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98" y="135"/>
                  </a:lnTo>
                  <a:lnTo>
                    <a:pt x="96" y="135"/>
                  </a:lnTo>
                  <a:lnTo>
                    <a:pt x="93" y="133"/>
                  </a:lnTo>
                  <a:lnTo>
                    <a:pt x="93" y="133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1" y="158"/>
                  </a:lnTo>
                  <a:lnTo>
                    <a:pt x="91" y="158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3" y="186"/>
                  </a:lnTo>
                  <a:lnTo>
                    <a:pt x="93" y="186"/>
                  </a:lnTo>
                  <a:lnTo>
                    <a:pt x="94" y="194"/>
                  </a:lnTo>
                  <a:lnTo>
                    <a:pt x="94" y="194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98" y="215"/>
                  </a:lnTo>
                  <a:lnTo>
                    <a:pt x="98" y="215"/>
                  </a:lnTo>
                  <a:lnTo>
                    <a:pt x="100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11" y="214"/>
                  </a:lnTo>
                  <a:lnTo>
                    <a:pt x="111" y="214"/>
                  </a:lnTo>
                  <a:lnTo>
                    <a:pt x="119" y="212"/>
                  </a:lnTo>
                  <a:lnTo>
                    <a:pt x="126" y="209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156" y="195"/>
                  </a:lnTo>
                  <a:lnTo>
                    <a:pt x="156" y="195"/>
                  </a:lnTo>
                  <a:lnTo>
                    <a:pt x="174" y="187"/>
                  </a:lnTo>
                  <a:lnTo>
                    <a:pt x="174" y="187"/>
                  </a:lnTo>
                  <a:lnTo>
                    <a:pt x="171" y="184"/>
                  </a:lnTo>
                  <a:lnTo>
                    <a:pt x="171" y="184"/>
                  </a:lnTo>
                  <a:close/>
                  <a:moveTo>
                    <a:pt x="99" y="66"/>
                  </a:moveTo>
                  <a:lnTo>
                    <a:pt x="99" y="6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17" y="84"/>
                  </a:lnTo>
                  <a:lnTo>
                    <a:pt x="117" y="84"/>
                  </a:lnTo>
                  <a:lnTo>
                    <a:pt x="121" y="88"/>
                  </a:lnTo>
                  <a:lnTo>
                    <a:pt x="121" y="88"/>
                  </a:lnTo>
                  <a:lnTo>
                    <a:pt x="122" y="88"/>
                  </a:lnTo>
                  <a:lnTo>
                    <a:pt x="122" y="88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2" y="61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27" y="46"/>
                  </a:lnTo>
                  <a:lnTo>
                    <a:pt x="130" y="38"/>
                  </a:lnTo>
                  <a:lnTo>
                    <a:pt x="130" y="38"/>
                  </a:lnTo>
                  <a:lnTo>
                    <a:pt x="134" y="31"/>
                  </a:lnTo>
                  <a:lnTo>
                    <a:pt x="139" y="24"/>
                  </a:lnTo>
                  <a:lnTo>
                    <a:pt x="144" y="18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37" y="7"/>
                  </a:lnTo>
                  <a:lnTo>
                    <a:pt x="137" y="7"/>
                  </a:lnTo>
                  <a:lnTo>
                    <a:pt x="129" y="5"/>
                  </a:lnTo>
                  <a:lnTo>
                    <a:pt x="129" y="5"/>
                  </a:lnTo>
                  <a:lnTo>
                    <a:pt x="117" y="3"/>
                  </a:lnTo>
                  <a:lnTo>
                    <a:pt x="117" y="3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1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1" y="0"/>
                  </a:lnTo>
                  <a:lnTo>
                    <a:pt x="90" y="1"/>
                  </a:lnTo>
                  <a:lnTo>
                    <a:pt x="89" y="2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6" y="14"/>
                  </a:lnTo>
                  <a:lnTo>
                    <a:pt x="85" y="23"/>
                  </a:lnTo>
                  <a:lnTo>
                    <a:pt x="85" y="23"/>
                  </a:lnTo>
                  <a:lnTo>
                    <a:pt x="85" y="30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4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99" y="66"/>
                  </a:lnTo>
                  <a:lnTo>
                    <a:pt x="99" y="66"/>
                  </a:lnTo>
                  <a:close/>
                  <a:moveTo>
                    <a:pt x="119" y="217"/>
                  </a:moveTo>
                  <a:lnTo>
                    <a:pt x="119" y="217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7" y="223"/>
                  </a:lnTo>
                  <a:lnTo>
                    <a:pt x="95" y="223"/>
                  </a:lnTo>
                  <a:lnTo>
                    <a:pt x="94" y="221"/>
                  </a:lnTo>
                  <a:lnTo>
                    <a:pt x="93" y="218"/>
                  </a:lnTo>
                  <a:lnTo>
                    <a:pt x="93" y="218"/>
                  </a:lnTo>
                  <a:lnTo>
                    <a:pt x="91" y="203"/>
                  </a:lnTo>
                  <a:lnTo>
                    <a:pt x="91" y="203"/>
                  </a:lnTo>
                  <a:lnTo>
                    <a:pt x="89" y="195"/>
                  </a:lnTo>
                  <a:lnTo>
                    <a:pt x="89" y="195"/>
                  </a:lnTo>
                  <a:lnTo>
                    <a:pt x="88" y="183"/>
                  </a:lnTo>
                  <a:lnTo>
                    <a:pt x="88" y="183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87" y="176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80" y="141"/>
                  </a:lnTo>
                  <a:lnTo>
                    <a:pt x="80" y="141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3" y="165"/>
                  </a:lnTo>
                  <a:lnTo>
                    <a:pt x="59" y="173"/>
                  </a:lnTo>
                  <a:lnTo>
                    <a:pt x="59" y="173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5" y="210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48" y="213"/>
                  </a:lnTo>
                  <a:lnTo>
                    <a:pt x="56" y="217"/>
                  </a:lnTo>
                  <a:lnTo>
                    <a:pt x="56" y="217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79" y="228"/>
                  </a:lnTo>
                  <a:lnTo>
                    <a:pt x="79" y="228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101" y="238"/>
                  </a:lnTo>
                  <a:lnTo>
                    <a:pt x="101" y="238"/>
                  </a:lnTo>
                  <a:lnTo>
                    <a:pt x="111" y="243"/>
                  </a:lnTo>
                  <a:lnTo>
                    <a:pt x="111" y="243"/>
                  </a:lnTo>
                  <a:lnTo>
                    <a:pt x="113" y="243"/>
                  </a:lnTo>
                  <a:lnTo>
                    <a:pt x="113" y="243"/>
                  </a:lnTo>
                  <a:lnTo>
                    <a:pt x="115" y="237"/>
                  </a:lnTo>
                  <a:lnTo>
                    <a:pt x="115" y="237"/>
                  </a:lnTo>
                  <a:lnTo>
                    <a:pt x="121" y="219"/>
                  </a:lnTo>
                  <a:lnTo>
                    <a:pt x="121" y="219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19" y="217"/>
                  </a:lnTo>
                  <a:lnTo>
                    <a:pt x="119" y="217"/>
                  </a:lnTo>
                  <a:close/>
                  <a:moveTo>
                    <a:pt x="125" y="96"/>
                  </a:moveTo>
                  <a:lnTo>
                    <a:pt x="125" y="96"/>
                  </a:lnTo>
                  <a:lnTo>
                    <a:pt x="118" y="92"/>
                  </a:lnTo>
                  <a:lnTo>
                    <a:pt x="110" y="91"/>
                  </a:lnTo>
                  <a:lnTo>
                    <a:pt x="110" y="91"/>
                  </a:lnTo>
                  <a:lnTo>
                    <a:pt x="103" y="92"/>
                  </a:lnTo>
                  <a:lnTo>
                    <a:pt x="103" y="92"/>
                  </a:lnTo>
                  <a:lnTo>
                    <a:pt x="97" y="93"/>
                  </a:lnTo>
                  <a:lnTo>
                    <a:pt x="94" y="94"/>
                  </a:lnTo>
                  <a:lnTo>
                    <a:pt x="91" y="96"/>
                  </a:lnTo>
                  <a:lnTo>
                    <a:pt x="91" y="96"/>
                  </a:lnTo>
                  <a:lnTo>
                    <a:pt x="88" y="101"/>
                  </a:lnTo>
                  <a:lnTo>
                    <a:pt x="85" y="106"/>
                  </a:lnTo>
                  <a:lnTo>
                    <a:pt x="85" y="112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8" y="123"/>
                  </a:lnTo>
                  <a:lnTo>
                    <a:pt x="90" y="125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98" y="129"/>
                  </a:lnTo>
                  <a:lnTo>
                    <a:pt x="101" y="129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108" y="128"/>
                  </a:lnTo>
                  <a:lnTo>
                    <a:pt x="111" y="127"/>
                  </a:lnTo>
                  <a:lnTo>
                    <a:pt x="117" y="122"/>
                  </a:lnTo>
                  <a:lnTo>
                    <a:pt x="117" y="122"/>
                  </a:lnTo>
                  <a:lnTo>
                    <a:pt x="121" y="118"/>
                  </a:lnTo>
                  <a:lnTo>
                    <a:pt x="124" y="114"/>
                  </a:lnTo>
                  <a:lnTo>
                    <a:pt x="126" y="108"/>
                  </a:lnTo>
                  <a:lnTo>
                    <a:pt x="128" y="103"/>
                  </a:lnTo>
                  <a:lnTo>
                    <a:pt x="128" y="103"/>
                  </a:lnTo>
                  <a:lnTo>
                    <a:pt x="129" y="100"/>
                  </a:lnTo>
                  <a:lnTo>
                    <a:pt x="129" y="98"/>
                  </a:lnTo>
                  <a:lnTo>
                    <a:pt x="129" y="98"/>
                  </a:lnTo>
                  <a:lnTo>
                    <a:pt x="127" y="97"/>
                  </a:lnTo>
                  <a:lnTo>
                    <a:pt x="125" y="96"/>
                  </a:lnTo>
                  <a:lnTo>
                    <a:pt x="125" y="96"/>
                  </a:lnTo>
                  <a:close/>
                </a:path>
              </a:pathLst>
            </a:custGeom>
            <a:solidFill>
              <a:srgbClr val="659A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9" name="Freeform 128"/>
            <p:cNvSpPr>
              <a:spLocks noEditPoints="1"/>
            </p:cNvSpPr>
            <p:nvPr/>
          </p:nvSpPr>
          <p:spPr bwMode="auto">
            <a:xfrm>
              <a:off x="2975" y="1444"/>
              <a:ext cx="181" cy="173"/>
            </a:xfrm>
            <a:custGeom>
              <a:avLst/>
              <a:gdLst/>
              <a:ahLst/>
              <a:cxnLst>
                <a:cxn ang="0">
                  <a:pos x="179" y="98"/>
                </a:cxn>
                <a:cxn ang="0">
                  <a:pos x="170" y="118"/>
                </a:cxn>
                <a:cxn ang="0">
                  <a:pos x="154" y="142"/>
                </a:cxn>
                <a:cxn ang="0">
                  <a:pos x="133" y="131"/>
                </a:cxn>
                <a:cxn ang="0">
                  <a:pos x="128" y="126"/>
                </a:cxn>
                <a:cxn ang="0">
                  <a:pos x="106" y="95"/>
                </a:cxn>
                <a:cxn ang="0">
                  <a:pos x="119" y="75"/>
                </a:cxn>
                <a:cxn ang="0">
                  <a:pos x="151" y="60"/>
                </a:cxn>
                <a:cxn ang="0">
                  <a:pos x="174" y="50"/>
                </a:cxn>
                <a:cxn ang="0">
                  <a:pos x="177" y="52"/>
                </a:cxn>
                <a:cxn ang="0">
                  <a:pos x="181" y="76"/>
                </a:cxn>
                <a:cxn ang="0">
                  <a:pos x="32" y="72"/>
                </a:cxn>
                <a:cxn ang="0">
                  <a:pos x="46" y="75"/>
                </a:cxn>
                <a:cxn ang="0">
                  <a:pos x="63" y="78"/>
                </a:cxn>
                <a:cxn ang="0">
                  <a:pos x="68" y="74"/>
                </a:cxn>
                <a:cxn ang="0">
                  <a:pos x="74" y="56"/>
                </a:cxn>
                <a:cxn ang="0">
                  <a:pos x="69" y="40"/>
                </a:cxn>
                <a:cxn ang="0">
                  <a:pos x="53" y="18"/>
                </a:cxn>
                <a:cxn ang="0">
                  <a:pos x="39" y="3"/>
                </a:cxn>
                <a:cxn ang="0">
                  <a:pos x="34" y="1"/>
                </a:cxn>
                <a:cxn ang="0">
                  <a:pos x="30" y="3"/>
                </a:cxn>
                <a:cxn ang="0">
                  <a:pos x="12" y="27"/>
                </a:cxn>
                <a:cxn ang="0">
                  <a:pos x="0" y="55"/>
                </a:cxn>
                <a:cxn ang="0">
                  <a:pos x="1" y="61"/>
                </a:cxn>
                <a:cxn ang="0">
                  <a:pos x="32" y="72"/>
                </a:cxn>
                <a:cxn ang="0">
                  <a:pos x="105" y="115"/>
                </a:cxn>
                <a:cxn ang="0">
                  <a:pos x="98" y="99"/>
                </a:cxn>
                <a:cxn ang="0">
                  <a:pos x="91" y="97"/>
                </a:cxn>
                <a:cxn ang="0">
                  <a:pos x="87" y="113"/>
                </a:cxn>
                <a:cxn ang="0">
                  <a:pos x="79" y="141"/>
                </a:cxn>
                <a:cxn ang="0">
                  <a:pos x="73" y="158"/>
                </a:cxn>
                <a:cxn ang="0">
                  <a:pos x="94" y="169"/>
                </a:cxn>
                <a:cxn ang="0">
                  <a:pos x="103" y="173"/>
                </a:cxn>
                <a:cxn ang="0">
                  <a:pos x="105" y="170"/>
                </a:cxn>
                <a:cxn ang="0">
                  <a:pos x="108" y="151"/>
                </a:cxn>
                <a:cxn ang="0">
                  <a:pos x="109" y="137"/>
                </a:cxn>
                <a:cxn ang="0">
                  <a:pos x="107" y="123"/>
                </a:cxn>
                <a:cxn ang="0">
                  <a:pos x="76" y="91"/>
                </a:cxn>
                <a:cxn ang="0">
                  <a:pos x="66" y="84"/>
                </a:cxn>
                <a:cxn ang="0">
                  <a:pos x="59" y="82"/>
                </a:cxn>
                <a:cxn ang="0">
                  <a:pos x="37" y="79"/>
                </a:cxn>
                <a:cxn ang="0">
                  <a:pos x="23" y="81"/>
                </a:cxn>
                <a:cxn ang="0">
                  <a:pos x="2" y="86"/>
                </a:cxn>
                <a:cxn ang="0">
                  <a:pos x="4" y="96"/>
                </a:cxn>
                <a:cxn ang="0">
                  <a:pos x="6" y="112"/>
                </a:cxn>
                <a:cxn ang="0">
                  <a:pos x="29" y="107"/>
                </a:cxn>
                <a:cxn ang="0">
                  <a:pos x="60" y="96"/>
                </a:cxn>
                <a:cxn ang="0">
                  <a:pos x="77" y="92"/>
                </a:cxn>
                <a:cxn ang="0">
                  <a:pos x="70" y="82"/>
                </a:cxn>
                <a:cxn ang="0">
                  <a:pos x="95" y="93"/>
                </a:cxn>
                <a:cxn ang="0">
                  <a:pos x="103" y="91"/>
                </a:cxn>
                <a:cxn ang="0">
                  <a:pos x="117" y="70"/>
                </a:cxn>
                <a:cxn ang="0">
                  <a:pos x="116" y="67"/>
                </a:cxn>
                <a:cxn ang="0">
                  <a:pos x="93" y="58"/>
                </a:cxn>
                <a:cxn ang="0">
                  <a:pos x="79" y="58"/>
                </a:cxn>
                <a:cxn ang="0">
                  <a:pos x="71" y="80"/>
                </a:cxn>
              </a:cxnLst>
              <a:rect l="0" t="0" r="r" b="b"/>
              <a:pathLst>
                <a:path w="181" h="173">
                  <a:moveTo>
                    <a:pt x="181" y="82"/>
                  </a:moveTo>
                  <a:lnTo>
                    <a:pt x="181" y="82"/>
                  </a:lnTo>
                  <a:lnTo>
                    <a:pt x="180" y="90"/>
                  </a:lnTo>
                  <a:lnTo>
                    <a:pt x="179" y="98"/>
                  </a:lnTo>
                  <a:lnTo>
                    <a:pt x="179" y="98"/>
                  </a:lnTo>
                  <a:lnTo>
                    <a:pt x="175" y="109"/>
                  </a:lnTo>
                  <a:lnTo>
                    <a:pt x="170" y="118"/>
                  </a:lnTo>
                  <a:lnTo>
                    <a:pt x="170" y="118"/>
                  </a:lnTo>
                  <a:lnTo>
                    <a:pt x="158" y="138"/>
                  </a:lnTo>
                  <a:lnTo>
                    <a:pt x="158" y="138"/>
                  </a:lnTo>
                  <a:lnTo>
                    <a:pt x="155" y="141"/>
                  </a:lnTo>
                  <a:lnTo>
                    <a:pt x="154" y="142"/>
                  </a:lnTo>
                  <a:lnTo>
                    <a:pt x="152" y="142"/>
                  </a:lnTo>
                  <a:lnTo>
                    <a:pt x="148" y="140"/>
                  </a:lnTo>
                  <a:lnTo>
                    <a:pt x="148" y="140"/>
                  </a:lnTo>
                  <a:lnTo>
                    <a:pt x="133" y="131"/>
                  </a:lnTo>
                  <a:lnTo>
                    <a:pt x="133" y="131"/>
                  </a:lnTo>
                  <a:lnTo>
                    <a:pt x="131" y="128"/>
                  </a:lnTo>
                  <a:lnTo>
                    <a:pt x="128" y="126"/>
                  </a:lnTo>
                  <a:lnTo>
                    <a:pt x="128" y="126"/>
                  </a:lnTo>
                  <a:lnTo>
                    <a:pt x="119" y="115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12" y="85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22" y="72"/>
                  </a:lnTo>
                  <a:lnTo>
                    <a:pt x="126" y="70"/>
                  </a:lnTo>
                  <a:lnTo>
                    <a:pt x="126" y="70"/>
                  </a:lnTo>
                  <a:lnTo>
                    <a:pt x="151" y="60"/>
                  </a:lnTo>
                  <a:lnTo>
                    <a:pt x="151" y="60"/>
                  </a:lnTo>
                  <a:lnTo>
                    <a:pt x="165" y="53"/>
                  </a:lnTo>
                  <a:lnTo>
                    <a:pt x="165" y="53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6" y="51"/>
                  </a:lnTo>
                  <a:lnTo>
                    <a:pt x="177" y="52"/>
                  </a:lnTo>
                  <a:lnTo>
                    <a:pt x="177" y="52"/>
                  </a:lnTo>
                  <a:lnTo>
                    <a:pt x="179" y="61"/>
                  </a:lnTo>
                  <a:lnTo>
                    <a:pt x="181" y="71"/>
                  </a:lnTo>
                  <a:lnTo>
                    <a:pt x="181" y="71"/>
                  </a:lnTo>
                  <a:lnTo>
                    <a:pt x="181" y="76"/>
                  </a:lnTo>
                  <a:lnTo>
                    <a:pt x="181" y="82"/>
                  </a:lnTo>
                  <a:lnTo>
                    <a:pt x="181" y="82"/>
                  </a:lnTo>
                  <a:close/>
                  <a:moveTo>
                    <a:pt x="32" y="72"/>
                  </a:moveTo>
                  <a:lnTo>
                    <a:pt x="32" y="72"/>
                  </a:lnTo>
                  <a:lnTo>
                    <a:pt x="39" y="74"/>
                  </a:lnTo>
                  <a:lnTo>
                    <a:pt x="43" y="75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51" y="76"/>
                  </a:lnTo>
                  <a:lnTo>
                    <a:pt x="51" y="76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5" y="77"/>
                  </a:lnTo>
                  <a:lnTo>
                    <a:pt x="67" y="76"/>
                  </a:lnTo>
                  <a:lnTo>
                    <a:pt x="67" y="76"/>
                  </a:lnTo>
                  <a:lnTo>
                    <a:pt x="68" y="74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5" y="53"/>
                  </a:lnTo>
                  <a:lnTo>
                    <a:pt x="74" y="51"/>
                  </a:lnTo>
                  <a:lnTo>
                    <a:pt x="74" y="51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1" y="28"/>
                  </a:lnTo>
                  <a:lnTo>
                    <a:pt x="57" y="23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39" y="3"/>
                  </a:lnTo>
                  <a:lnTo>
                    <a:pt x="39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18" y="17"/>
                  </a:lnTo>
                  <a:lnTo>
                    <a:pt x="18" y="17"/>
                  </a:lnTo>
                  <a:lnTo>
                    <a:pt x="15" y="22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6" y="38"/>
                  </a:lnTo>
                  <a:lnTo>
                    <a:pt x="3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17" y="67"/>
                  </a:lnTo>
                  <a:lnTo>
                    <a:pt x="32" y="72"/>
                  </a:lnTo>
                  <a:lnTo>
                    <a:pt x="32" y="72"/>
                  </a:lnTo>
                  <a:close/>
                  <a:moveTo>
                    <a:pt x="107" y="123"/>
                  </a:moveTo>
                  <a:lnTo>
                    <a:pt x="107" y="123"/>
                  </a:lnTo>
                  <a:lnTo>
                    <a:pt x="105" y="115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0" y="101"/>
                  </a:lnTo>
                  <a:lnTo>
                    <a:pt x="98" y="99"/>
                  </a:lnTo>
                  <a:lnTo>
                    <a:pt x="95" y="97"/>
                  </a:lnTo>
                  <a:lnTo>
                    <a:pt x="95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73" y="156"/>
                  </a:lnTo>
                  <a:lnTo>
                    <a:pt x="73" y="158"/>
                  </a:lnTo>
                  <a:lnTo>
                    <a:pt x="73" y="159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3" y="173"/>
                  </a:lnTo>
                  <a:lnTo>
                    <a:pt x="104" y="173"/>
                  </a:lnTo>
                  <a:lnTo>
                    <a:pt x="104" y="172"/>
                  </a:lnTo>
                  <a:lnTo>
                    <a:pt x="105" y="170"/>
                  </a:lnTo>
                  <a:lnTo>
                    <a:pt x="105" y="170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8" y="159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9" y="137"/>
                  </a:lnTo>
                  <a:lnTo>
                    <a:pt x="109" y="137"/>
                  </a:lnTo>
                  <a:lnTo>
                    <a:pt x="108" y="130"/>
                  </a:lnTo>
                  <a:lnTo>
                    <a:pt x="107" y="123"/>
                  </a:lnTo>
                  <a:lnTo>
                    <a:pt x="107" y="123"/>
                  </a:lnTo>
                  <a:close/>
                  <a:moveTo>
                    <a:pt x="77" y="92"/>
                  </a:moveTo>
                  <a:lnTo>
                    <a:pt x="77" y="92"/>
                  </a:lnTo>
                  <a:lnTo>
                    <a:pt x="76" y="91"/>
                  </a:lnTo>
                  <a:lnTo>
                    <a:pt x="76" y="91"/>
                  </a:lnTo>
                  <a:lnTo>
                    <a:pt x="70" y="88"/>
                  </a:lnTo>
                  <a:lnTo>
                    <a:pt x="68" y="87"/>
                  </a:lnTo>
                  <a:lnTo>
                    <a:pt x="66" y="84"/>
                  </a:lnTo>
                  <a:lnTo>
                    <a:pt x="66" y="84"/>
                  </a:lnTo>
                  <a:lnTo>
                    <a:pt x="65" y="83"/>
                  </a:lnTo>
                  <a:lnTo>
                    <a:pt x="65" y="83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3" y="80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0" y="80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5" y="84"/>
                  </a:lnTo>
                  <a:lnTo>
                    <a:pt x="5" y="84"/>
                  </a:lnTo>
                  <a:lnTo>
                    <a:pt x="3" y="85"/>
                  </a:lnTo>
                  <a:lnTo>
                    <a:pt x="2" y="86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6" y="112"/>
                  </a:lnTo>
                  <a:lnTo>
                    <a:pt x="6" y="112"/>
                  </a:lnTo>
                  <a:lnTo>
                    <a:pt x="7" y="115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77" y="92"/>
                  </a:lnTo>
                  <a:lnTo>
                    <a:pt x="77" y="92"/>
                  </a:lnTo>
                  <a:close/>
                  <a:moveTo>
                    <a:pt x="71" y="80"/>
                  </a:moveTo>
                  <a:lnTo>
                    <a:pt x="71" y="80"/>
                  </a:lnTo>
                  <a:lnTo>
                    <a:pt x="70" y="82"/>
                  </a:lnTo>
                  <a:lnTo>
                    <a:pt x="72" y="83"/>
                  </a:lnTo>
                  <a:lnTo>
                    <a:pt x="72" y="83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7" y="94"/>
                  </a:lnTo>
                  <a:lnTo>
                    <a:pt x="99" y="94"/>
                  </a:lnTo>
                  <a:lnTo>
                    <a:pt x="101" y="93"/>
                  </a:lnTo>
                  <a:lnTo>
                    <a:pt x="103" y="91"/>
                  </a:lnTo>
                  <a:lnTo>
                    <a:pt x="103" y="91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7" y="68"/>
                  </a:lnTo>
                  <a:lnTo>
                    <a:pt x="116" y="67"/>
                  </a:lnTo>
                  <a:lnTo>
                    <a:pt x="116" y="67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93" y="58"/>
                  </a:lnTo>
                  <a:lnTo>
                    <a:pt x="93" y="58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0" y="56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1" y="80"/>
                  </a:lnTo>
                  <a:lnTo>
                    <a:pt x="71" y="80"/>
                  </a:lnTo>
                  <a:close/>
                </a:path>
              </a:pathLst>
            </a:custGeom>
            <a:solidFill>
              <a:srgbClr val="659A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0" name="Freeform 129"/>
            <p:cNvSpPr>
              <a:spLocks noEditPoints="1"/>
            </p:cNvSpPr>
            <p:nvPr/>
          </p:nvSpPr>
          <p:spPr bwMode="auto">
            <a:xfrm>
              <a:off x="2566" y="2203"/>
              <a:ext cx="286" cy="59"/>
            </a:xfrm>
            <a:custGeom>
              <a:avLst/>
              <a:gdLst/>
              <a:ahLst/>
              <a:cxnLst>
                <a:cxn ang="0">
                  <a:pos x="210" y="39"/>
                </a:cxn>
                <a:cxn ang="0">
                  <a:pos x="208" y="42"/>
                </a:cxn>
                <a:cxn ang="0">
                  <a:pos x="178" y="52"/>
                </a:cxn>
                <a:cxn ang="0">
                  <a:pos x="164" y="55"/>
                </a:cxn>
                <a:cxn ang="0">
                  <a:pos x="145" y="57"/>
                </a:cxn>
                <a:cxn ang="0">
                  <a:pos x="145" y="57"/>
                </a:cxn>
                <a:cxn ang="0">
                  <a:pos x="134" y="58"/>
                </a:cxn>
                <a:cxn ang="0">
                  <a:pos x="121" y="59"/>
                </a:cxn>
                <a:cxn ang="0">
                  <a:pos x="79" y="59"/>
                </a:cxn>
                <a:cxn ang="0">
                  <a:pos x="65" y="58"/>
                </a:cxn>
                <a:cxn ang="0">
                  <a:pos x="44" y="57"/>
                </a:cxn>
                <a:cxn ang="0">
                  <a:pos x="29" y="55"/>
                </a:cxn>
                <a:cxn ang="0">
                  <a:pos x="13" y="53"/>
                </a:cxn>
                <a:cxn ang="0">
                  <a:pos x="2" y="50"/>
                </a:cxn>
                <a:cxn ang="0">
                  <a:pos x="0" y="47"/>
                </a:cxn>
                <a:cxn ang="0">
                  <a:pos x="0" y="33"/>
                </a:cxn>
                <a:cxn ang="0">
                  <a:pos x="2" y="31"/>
                </a:cxn>
                <a:cxn ang="0">
                  <a:pos x="10" y="32"/>
                </a:cxn>
                <a:cxn ang="0">
                  <a:pos x="49" y="36"/>
                </a:cxn>
                <a:cxn ang="0">
                  <a:pos x="61" y="37"/>
                </a:cxn>
                <a:cxn ang="0">
                  <a:pos x="88" y="37"/>
                </a:cxn>
                <a:cxn ang="0">
                  <a:pos x="102" y="38"/>
                </a:cxn>
                <a:cxn ang="0">
                  <a:pos x="114" y="38"/>
                </a:cxn>
                <a:cxn ang="0">
                  <a:pos x="128" y="38"/>
                </a:cxn>
                <a:cxn ang="0">
                  <a:pos x="141" y="38"/>
                </a:cxn>
                <a:cxn ang="0">
                  <a:pos x="149" y="37"/>
                </a:cxn>
                <a:cxn ang="0">
                  <a:pos x="163" y="36"/>
                </a:cxn>
                <a:cxn ang="0">
                  <a:pos x="179" y="33"/>
                </a:cxn>
                <a:cxn ang="0">
                  <a:pos x="197" y="30"/>
                </a:cxn>
                <a:cxn ang="0">
                  <a:pos x="208" y="28"/>
                </a:cxn>
                <a:cxn ang="0">
                  <a:pos x="210" y="30"/>
                </a:cxn>
                <a:cxn ang="0">
                  <a:pos x="285" y="3"/>
                </a:cxn>
                <a:cxn ang="0">
                  <a:pos x="284" y="0"/>
                </a:cxn>
                <a:cxn ang="0">
                  <a:pos x="277" y="2"/>
                </a:cxn>
                <a:cxn ang="0">
                  <a:pos x="261" y="5"/>
                </a:cxn>
                <a:cxn ang="0">
                  <a:pos x="243" y="7"/>
                </a:cxn>
                <a:cxn ang="0">
                  <a:pos x="222" y="10"/>
                </a:cxn>
                <a:cxn ang="0">
                  <a:pos x="210" y="11"/>
                </a:cxn>
                <a:cxn ang="0">
                  <a:pos x="209" y="13"/>
                </a:cxn>
                <a:cxn ang="0">
                  <a:pos x="212" y="21"/>
                </a:cxn>
                <a:cxn ang="0">
                  <a:pos x="216" y="24"/>
                </a:cxn>
                <a:cxn ang="0">
                  <a:pos x="231" y="22"/>
                </a:cxn>
                <a:cxn ang="0">
                  <a:pos x="253" y="20"/>
                </a:cxn>
                <a:cxn ang="0">
                  <a:pos x="283" y="13"/>
                </a:cxn>
                <a:cxn ang="0">
                  <a:pos x="285" y="11"/>
                </a:cxn>
                <a:cxn ang="0">
                  <a:pos x="285" y="3"/>
                </a:cxn>
              </a:cxnLst>
              <a:rect l="0" t="0" r="r" b="b"/>
              <a:pathLst>
                <a:path w="286" h="59">
                  <a:moveTo>
                    <a:pt x="211" y="35"/>
                  </a:moveTo>
                  <a:lnTo>
                    <a:pt x="211" y="35"/>
                  </a:lnTo>
                  <a:lnTo>
                    <a:pt x="210" y="39"/>
                  </a:lnTo>
                  <a:lnTo>
                    <a:pt x="209" y="41"/>
                  </a:lnTo>
                  <a:lnTo>
                    <a:pt x="208" y="42"/>
                  </a:lnTo>
                  <a:lnTo>
                    <a:pt x="208" y="42"/>
                  </a:lnTo>
                  <a:lnTo>
                    <a:pt x="190" y="48"/>
                  </a:lnTo>
                  <a:lnTo>
                    <a:pt x="190" y="48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45" y="57"/>
                  </a:lnTo>
                  <a:lnTo>
                    <a:pt x="145" y="57"/>
                  </a:lnTo>
                  <a:lnTo>
                    <a:pt x="145" y="57"/>
                  </a:lnTo>
                  <a:lnTo>
                    <a:pt x="145" y="57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4" y="58"/>
                  </a:lnTo>
                  <a:lnTo>
                    <a:pt x="134" y="58"/>
                  </a:lnTo>
                  <a:lnTo>
                    <a:pt x="121" y="59"/>
                  </a:lnTo>
                  <a:lnTo>
                    <a:pt x="121" y="59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2" y="59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51" y="57"/>
                  </a:lnTo>
                  <a:lnTo>
                    <a:pt x="44" y="57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29" y="55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102" y="38"/>
                  </a:lnTo>
                  <a:lnTo>
                    <a:pt x="102" y="38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41" y="38"/>
                  </a:lnTo>
                  <a:lnTo>
                    <a:pt x="145" y="37"/>
                  </a:lnTo>
                  <a:lnTo>
                    <a:pt x="145" y="37"/>
                  </a:lnTo>
                  <a:lnTo>
                    <a:pt x="149" y="37"/>
                  </a:lnTo>
                  <a:lnTo>
                    <a:pt x="153" y="37"/>
                  </a:lnTo>
                  <a:lnTo>
                    <a:pt x="153" y="37"/>
                  </a:lnTo>
                  <a:lnTo>
                    <a:pt x="163" y="36"/>
                  </a:lnTo>
                  <a:lnTo>
                    <a:pt x="173" y="34"/>
                  </a:lnTo>
                  <a:lnTo>
                    <a:pt x="173" y="34"/>
                  </a:lnTo>
                  <a:lnTo>
                    <a:pt x="179" y="33"/>
                  </a:lnTo>
                  <a:lnTo>
                    <a:pt x="186" y="33"/>
                  </a:lnTo>
                  <a:lnTo>
                    <a:pt x="186" y="33"/>
                  </a:lnTo>
                  <a:lnTo>
                    <a:pt x="197" y="30"/>
                  </a:lnTo>
                  <a:lnTo>
                    <a:pt x="197" y="30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9" y="28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1" y="35"/>
                  </a:lnTo>
                  <a:lnTo>
                    <a:pt x="211" y="35"/>
                  </a:lnTo>
                  <a:close/>
                  <a:moveTo>
                    <a:pt x="285" y="3"/>
                  </a:moveTo>
                  <a:lnTo>
                    <a:pt x="285" y="3"/>
                  </a:lnTo>
                  <a:lnTo>
                    <a:pt x="285" y="1"/>
                  </a:lnTo>
                  <a:lnTo>
                    <a:pt x="284" y="0"/>
                  </a:lnTo>
                  <a:lnTo>
                    <a:pt x="283" y="0"/>
                  </a:lnTo>
                  <a:lnTo>
                    <a:pt x="283" y="0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61" y="5"/>
                  </a:lnTo>
                  <a:lnTo>
                    <a:pt x="261" y="5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43" y="7"/>
                  </a:lnTo>
                  <a:lnTo>
                    <a:pt x="243" y="7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22" y="10"/>
                  </a:lnTo>
                  <a:lnTo>
                    <a:pt x="210" y="11"/>
                  </a:lnTo>
                  <a:lnTo>
                    <a:pt x="210" y="11"/>
                  </a:lnTo>
                  <a:lnTo>
                    <a:pt x="209" y="12"/>
                  </a:lnTo>
                  <a:lnTo>
                    <a:pt x="209" y="13"/>
                  </a:lnTo>
                  <a:lnTo>
                    <a:pt x="209" y="13"/>
                  </a:lnTo>
                  <a:lnTo>
                    <a:pt x="212" y="21"/>
                  </a:lnTo>
                  <a:lnTo>
                    <a:pt x="212" y="21"/>
                  </a:lnTo>
                  <a:lnTo>
                    <a:pt x="213" y="23"/>
                  </a:lnTo>
                  <a:lnTo>
                    <a:pt x="216" y="24"/>
                  </a:lnTo>
                  <a:lnTo>
                    <a:pt x="216" y="24"/>
                  </a:lnTo>
                  <a:lnTo>
                    <a:pt x="223" y="23"/>
                  </a:lnTo>
                  <a:lnTo>
                    <a:pt x="231" y="22"/>
                  </a:lnTo>
                  <a:lnTo>
                    <a:pt x="231" y="22"/>
                  </a:lnTo>
                  <a:lnTo>
                    <a:pt x="242" y="22"/>
                  </a:lnTo>
                  <a:lnTo>
                    <a:pt x="253" y="20"/>
                  </a:lnTo>
                  <a:lnTo>
                    <a:pt x="253" y="20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83" y="13"/>
                  </a:lnTo>
                  <a:lnTo>
                    <a:pt x="283" y="13"/>
                  </a:lnTo>
                  <a:lnTo>
                    <a:pt x="285" y="12"/>
                  </a:lnTo>
                  <a:lnTo>
                    <a:pt x="285" y="11"/>
                  </a:lnTo>
                  <a:lnTo>
                    <a:pt x="286" y="9"/>
                  </a:lnTo>
                  <a:lnTo>
                    <a:pt x="286" y="9"/>
                  </a:lnTo>
                  <a:lnTo>
                    <a:pt x="285" y="3"/>
                  </a:lnTo>
                  <a:lnTo>
                    <a:pt x="285" y="3"/>
                  </a:lnTo>
                  <a:close/>
                </a:path>
              </a:pathLst>
            </a:custGeom>
            <a:solidFill>
              <a:srgbClr val="44C8F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1" name="Freeform 130"/>
            <p:cNvSpPr>
              <a:spLocks noEditPoints="1"/>
            </p:cNvSpPr>
            <p:nvPr/>
          </p:nvSpPr>
          <p:spPr bwMode="auto">
            <a:xfrm>
              <a:off x="2532" y="1138"/>
              <a:ext cx="438" cy="480"/>
            </a:xfrm>
            <a:custGeom>
              <a:avLst/>
              <a:gdLst/>
              <a:ahLst/>
              <a:cxnLst>
                <a:cxn ang="0">
                  <a:pos x="32" y="363"/>
                </a:cxn>
                <a:cxn ang="0">
                  <a:pos x="13" y="301"/>
                </a:cxn>
                <a:cxn ang="0">
                  <a:pos x="0" y="242"/>
                </a:cxn>
                <a:cxn ang="0">
                  <a:pos x="29" y="166"/>
                </a:cxn>
                <a:cxn ang="0">
                  <a:pos x="50" y="121"/>
                </a:cxn>
                <a:cxn ang="0">
                  <a:pos x="71" y="63"/>
                </a:cxn>
                <a:cxn ang="0">
                  <a:pos x="141" y="7"/>
                </a:cxn>
                <a:cxn ang="0">
                  <a:pos x="178" y="1"/>
                </a:cxn>
                <a:cxn ang="0">
                  <a:pos x="255" y="30"/>
                </a:cxn>
                <a:cxn ang="0">
                  <a:pos x="298" y="55"/>
                </a:cxn>
                <a:cxn ang="0">
                  <a:pos x="358" y="80"/>
                </a:cxn>
                <a:cxn ang="0">
                  <a:pos x="399" y="148"/>
                </a:cxn>
                <a:cxn ang="0">
                  <a:pos x="423" y="208"/>
                </a:cxn>
                <a:cxn ang="0">
                  <a:pos x="415" y="280"/>
                </a:cxn>
                <a:cxn ang="0">
                  <a:pos x="418" y="230"/>
                </a:cxn>
                <a:cxn ang="0">
                  <a:pos x="393" y="147"/>
                </a:cxn>
                <a:cxn ang="0">
                  <a:pos x="359" y="86"/>
                </a:cxn>
                <a:cxn ang="0">
                  <a:pos x="305" y="59"/>
                </a:cxn>
                <a:cxn ang="0">
                  <a:pos x="259" y="42"/>
                </a:cxn>
                <a:cxn ang="0">
                  <a:pos x="196" y="9"/>
                </a:cxn>
                <a:cxn ang="0">
                  <a:pos x="149" y="11"/>
                </a:cxn>
                <a:cxn ang="0">
                  <a:pos x="76" y="65"/>
                </a:cxn>
                <a:cxn ang="0">
                  <a:pos x="54" y="134"/>
                </a:cxn>
                <a:cxn ang="0">
                  <a:pos x="37" y="164"/>
                </a:cxn>
                <a:cxn ang="0">
                  <a:pos x="6" y="231"/>
                </a:cxn>
                <a:cxn ang="0">
                  <a:pos x="20" y="296"/>
                </a:cxn>
                <a:cxn ang="0">
                  <a:pos x="38" y="361"/>
                </a:cxn>
                <a:cxn ang="0">
                  <a:pos x="106" y="408"/>
                </a:cxn>
                <a:cxn ang="0">
                  <a:pos x="363" y="251"/>
                </a:cxn>
                <a:cxn ang="0">
                  <a:pos x="296" y="222"/>
                </a:cxn>
                <a:cxn ang="0">
                  <a:pos x="220" y="233"/>
                </a:cxn>
                <a:cxn ang="0">
                  <a:pos x="151" y="286"/>
                </a:cxn>
                <a:cxn ang="0">
                  <a:pos x="122" y="371"/>
                </a:cxn>
                <a:cxn ang="0">
                  <a:pos x="126" y="394"/>
                </a:cxn>
                <a:cxn ang="0">
                  <a:pos x="141" y="322"/>
                </a:cxn>
                <a:cxn ang="0">
                  <a:pos x="183" y="262"/>
                </a:cxn>
                <a:cxn ang="0">
                  <a:pos x="243" y="229"/>
                </a:cxn>
                <a:cxn ang="0">
                  <a:pos x="324" y="237"/>
                </a:cxn>
                <a:cxn ang="0">
                  <a:pos x="376" y="278"/>
                </a:cxn>
                <a:cxn ang="0">
                  <a:pos x="382" y="284"/>
                </a:cxn>
                <a:cxn ang="0">
                  <a:pos x="141" y="469"/>
                </a:cxn>
                <a:cxn ang="0">
                  <a:pos x="110" y="472"/>
                </a:cxn>
                <a:cxn ang="0">
                  <a:pos x="89" y="456"/>
                </a:cxn>
                <a:cxn ang="0">
                  <a:pos x="97" y="422"/>
                </a:cxn>
                <a:cxn ang="0">
                  <a:pos x="131" y="403"/>
                </a:cxn>
                <a:cxn ang="0">
                  <a:pos x="153" y="424"/>
                </a:cxn>
                <a:cxn ang="0">
                  <a:pos x="150" y="444"/>
                </a:cxn>
                <a:cxn ang="0">
                  <a:pos x="137" y="420"/>
                </a:cxn>
                <a:cxn ang="0">
                  <a:pos x="112" y="412"/>
                </a:cxn>
                <a:cxn ang="0">
                  <a:pos x="98" y="442"/>
                </a:cxn>
                <a:cxn ang="0">
                  <a:pos x="112" y="467"/>
                </a:cxn>
                <a:cxn ang="0">
                  <a:pos x="138" y="464"/>
                </a:cxn>
                <a:cxn ang="0">
                  <a:pos x="435" y="330"/>
                </a:cxn>
                <a:cxn ang="0">
                  <a:pos x="419" y="306"/>
                </a:cxn>
                <a:cxn ang="0">
                  <a:pos x="394" y="299"/>
                </a:cxn>
                <a:cxn ang="0">
                  <a:pos x="412" y="307"/>
                </a:cxn>
                <a:cxn ang="0">
                  <a:pos x="429" y="324"/>
                </a:cxn>
                <a:cxn ang="0">
                  <a:pos x="430" y="347"/>
                </a:cxn>
                <a:cxn ang="0">
                  <a:pos x="404" y="365"/>
                </a:cxn>
                <a:cxn ang="0">
                  <a:pos x="424" y="359"/>
                </a:cxn>
                <a:cxn ang="0">
                  <a:pos x="435" y="330"/>
                </a:cxn>
              </a:cxnLst>
              <a:rect l="0" t="0" r="r" b="b"/>
              <a:pathLst>
                <a:path w="438" h="480">
                  <a:moveTo>
                    <a:pt x="100" y="409"/>
                  </a:moveTo>
                  <a:lnTo>
                    <a:pt x="100" y="409"/>
                  </a:lnTo>
                  <a:lnTo>
                    <a:pt x="88" y="404"/>
                  </a:lnTo>
                  <a:lnTo>
                    <a:pt x="76" y="399"/>
                  </a:lnTo>
                  <a:lnTo>
                    <a:pt x="76" y="399"/>
                  </a:lnTo>
                  <a:lnTo>
                    <a:pt x="68" y="395"/>
                  </a:lnTo>
                  <a:lnTo>
                    <a:pt x="61" y="390"/>
                  </a:lnTo>
                  <a:lnTo>
                    <a:pt x="61" y="390"/>
                  </a:lnTo>
                  <a:lnTo>
                    <a:pt x="44" y="379"/>
                  </a:lnTo>
                  <a:lnTo>
                    <a:pt x="44" y="379"/>
                  </a:lnTo>
                  <a:lnTo>
                    <a:pt x="40" y="374"/>
                  </a:lnTo>
                  <a:lnTo>
                    <a:pt x="40" y="374"/>
                  </a:lnTo>
                  <a:lnTo>
                    <a:pt x="32" y="363"/>
                  </a:lnTo>
                  <a:lnTo>
                    <a:pt x="32" y="363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17" y="335"/>
                  </a:lnTo>
                  <a:lnTo>
                    <a:pt x="17" y="335"/>
                  </a:lnTo>
                  <a:lnTo>
                    <a:pt x="15" y="326"/>
                  </a:lnTo>
                  <a:lnTo>
                    <a:pt x="15" y="326"/>
                  </a:lnTo>
                  <a:lnTo>
                    <a:pt x="14" y="320"/>
                  </a:lnTo>
                  <a:lnTo>
                    <a:pt x="13" y="315"/>
                  </a:lnTo>
                  <a:lnTo>
                    <a:pt x="13" y="315"/>
                  </a:lnTo>
                  <a:lnTo>
                    <a:pt x="13" y="308"/>
                  </a:lnTo>
                  <a:lnTo>
                    <a:pt x="13" y="301"/>
                  </a:lnTo>
                  <a:lnTo>
                    <a:pt x="13" y="301"/>
                  </a:lnTo>
                  <a:lnTo>
                    <a:pt x="15" y="293"/>
                  </a:lnTo>
                  <a:lnTo>
                    <a:pt x="15" y="293"/>
                  </a:lnTo>
                  <a:lnTo>
                    <a:pt x="15" y="292"/>
                  </a:lnTo>
                  <a:lnTo>
                    <a:pt x="15" y="292"/>
                  </a:lnTo>
                  <a:lnTo>
                    <a:pt x="16" y="289"/>
                  </a:lnTo>
                  <a:lnTo>
                    <a:pt x="15" y="286"/>
                  </a:lnTo>
                  <a:lnTo>
                    <a:pt x="12" y="280"/>
                  </a:lnTo>
                  <a:lnTo>
                    <a:pt x="12" y="280"/>
                  </a:lnTo>
                  <a:lnTo>
                    <a:pt x="7" y="269"/>
                  </a:lnTo>
                  <a:lnTo>
                    <a:pt x="3" y="256"/>
                  </a:lnTo>
                  <a:lnTo>
                    <a:pt x="3" y="256"/>
                  </a:lnTo>
                  <a:lnTo>
                    <a:pt x="1" y="247"/>
                  </a:lnTo>
                  <a:lnTo>
                    <a:pt x="0" y="242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19"/>
                  </a:lnTo>
                  <a:lnTo>
                    <a:pt x="0" y="219"/>
                  </a:lnTo>
                  <a:lnTo>
                    <a:pt x="1" y="211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7" y="196"/>
                  </a:lnTo>
                  <a:lnTo>
                    <a:pt x="10" y="188"/>
                  </a:lnTo>
                  <a:lnTo>
                    <a:pt x="10" y="188"/>
                  </a:lnTo>
                  <a:lnTo>
                    <a:pt x="14" y="182"/>
                  </a:lnTo>
                  <a:lnTo>
                    <a:pt x="18" y="176"/>
                  </a:lnTo>
                  <a:lnTo>
                    <a:pt x="29" y="166"/>
                  </a:lnTo>
                  <a:lnTo>
                    <a:pt x="29" y="166"/>
                  </a:lnTo>
                  <a:lnTo>
                    <a:pt x="39" y="158"/>
                  </a:lnTo>
                  <a:lnTo>
                    <a:pt x="39" y="158"/>
                  </a:lnTo>
                  <a:lnTo>
                    <a:pt x="46" y="151"/>
                  </a:lnTo>
                  <a:lnTo>
                    <a:pt x="46" y="151"/>
                  </a:lnTo>
                  <a:lnTo>
                    <a:pt x="47" y="149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7" y="142"/>
                  </a:lnTo>
                  <a:lnTo>
                    <a:pt x="47" y="142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50" y="121"/>
                  </a:lnTo>
                  <a:lnTo>
                    <a:pt x="53" y="112"/>
                  </a:lnTo>
                  <a:lnTo>
                    <a:pt x="53" y="112"/>
                  </a:lnTo>
                  <a:lnTo>
                    <a:pt x="53" y="108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7" y="96"/>
                  </a:lnTo>
                  <a:lnTo>
                    <a:pt x="57" y="96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2" y="81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71" y="63"/>
                  </a:lnTo>
                  <a:lnTo>
                    <a:pt x="77" y="54"/>
                  </a:lnTo>
                  <a:lnTo>
                    <a:pt x="77" y="54"/>
                  </a:lnTo>
                  <a:lnTo>
                    <a:pt x="81" y="49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94" y="35"/>
                  </a:lnTo>
                  <a:lnTo>
                    <a:pt x="103" y="27"/>
                  </a:lnTo>
                  <a:lnTo>
                    <a:pt x="103" y="27"/>
                  </a:lnTo>
                  <a:lnTo>
                    <a:pt x="113" y="20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32" y="11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8" y="3"/>
                  </a:lnTo>
                  <a:lnTo>
                    <a:pt x="158" y="3"/>
                  </a:lnTo>
                  <a:lnTo>
                    <a:pt x="167" y="2"/>
                  </a:lnTo>
                  <a:lnTo>
                    <a:pt x="167" y="2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8" y="1"/>
                  </a:lnTo>
                  <a:lnTo>
                    <a:pt x="178" y="1"/>
                  </a:lnTo>
                  <a:lnTo>
                    <a:pt x="189" y="1"/>
                  </a:lnTo>
                  <a:lnTo>
                    <a:pt x="189" y="1"/>
                  </a:lnTo>
                  <a:lnTo>
                    <a:pt x="196" y="2"/>
                  </a:lnTo>
                  <a:lnTo>
                    <a:pt x="202" y="3"/>
                  </a:lnTo>
                  <a:lnTo>
                    <a:pt x="209" y="4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25" y="11"/>
                  </a:lnTo>
                  <a:lnTo>
                    <a:pt x="234" y="16"/>
                  </a:lnTo>
                  <a:lnTo>
                    <a:pt x="234" y="16"/>
                  </a:lnTo>
                  <a:lnTo>
                    <a:pt x="245" y="22"/>
                  </a:lnTo>
                  <a:lnTo>
                    <a:pt x="250" y="26"/>
                  </a:lnTo>
                  <a:lnTo>
                    <a:pt x="255" y="30"/>
                  </a:lnTo>
                  <a:lnTo>
                    <a:pt x="255" y="30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6" y="49"/>
                  </a:lnTo>
                  <a:lnTo>
                    <a:pt x="280" y="54"/>
                  </a:lnTo>
                  <a:lnTo>
                    <a:pt x="280" y="54"/>
                  </a:lnTo>
                  <a:lnTo>
                    <a:pt x="283" y="56"/>
                  </a:lnTo>
                  <a:lnTo>
                    <a:pt x="286" y="56"/>
                  </a:lnTo>
                  <a:lnTo>
                    <a:pt x="286" y="56"/>
                  </a:lnTo>
                  <a:lnTo>
                    <a:pt x="291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306" y="54"/>
                  </a:lnTo>
                  <a:lnTo>
                    <a:pt x="314" y="54"/>
                  </a:lnTo>
                  <a:lnTo>
                    <a:pt x="314" y="54"/>
                  </a:lnTo>
                  <a:lnTo>
                    <a:pt x="322" y="56"/>
                  </a:lnTo>
                  <a:lnTo>
                    <a:pt x="331" y="59"/>
                  </a:lnTo>
                  <a:lnTo>
                    <a:pt x="331" y="59"/>
                  </a:lnTo>
                  <a:lnTo>
                    <a:pt x="336" y="61"/>
                  </a:lnTo>
                  <a:lnTo>
                    <a:pt x="340" y="64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58" y="80"/>
                  </a:lnTo>
                  <a:lnTo>
                    <a:pt x="358" y="80"/>
                  </a:lnTo>
                  <a:lnTo>
                    <a:pt x="364" y="85"/>
                  </a:lnTo>
                  <a:lnTo>
                    <a:pt x="369" y="92"/>
                  </a:lnTo>
                  <a:lnTo>
                    <a:pt x="377" y="105"/>
                  </a:lnTo>
                  <a:lnTo>
                    <a:pt x="377" y="105"/>
                  </a:lnTo>
                  <a:lnTo>
                    <a:pt x="383" y="117"/>
                  </a:lnTo>
                  <a:lnTo>
                    <a:pt x="387" y="130"/>
                  </a:lnTo>
                  <a:lnTo>
                    <a:pt x="387" y="130"/>
                  </a:lnTo>
                  <a:lnTo>
                    <a:pt x="388" y="133"/>
                  </a:lnTo>
                  <a:lnTo>
                    <a:pt x="390" y="135"/>
                  </a:lnTo>
                  <a:lnTo>
                    <a:pt x="393" y="139"/>
                  </a:lnTo>
                  <a:lnTo>
                    <a:pt x="393" y="139"/>
                  </a:lnTo>
                  <a:lnTo>
                    <a:pt x="399" y="148"/>
                  </a:lnTo>
                  <a:lnTo>
                    <a:pt x="399" y="148"/>
                  </a:lnTo>
                  <a:lnTo>
                    <a:pt x="402" y="153"/>
                  </a:lnTo>
                  <a:lnTo>
                    <a:pt x="406" y="158"/>
                  </a:lnTo>
                  <a:lnTo>
                    <a:pt x="406" y="158"/>
                  </a:lnTo>
                  <a:lnTo>
                    <a:pt x="409" y="162"/>
                  </a:lnTo>
                  <a:lnTo>
                    <a:pt x="411" y="166"/>
                  </a:lnTo>
                  <a:lnTo>
                    <a:pt x="415" y="174"/>
                  </a:lnTo>
                  <a:lnTo>
                    <a:pt x="415" y="174"/>
                  </a:lnTo>
                  <a:lnTo>
                    <a:pt x="417" y="182"/>
                  </a:lnTo>
                  <a:lnTo>
                    <a:pt x="419" y="190"/>
                  </a:lnTo>
                  <a:lnTo>
                    <a:pt x="419" y="190"/>
                  </a:lnTo>
                  <a:lnTo>
                    <a:pt x="422" y="200"/>
                  </a:lnTo>
                  <a:lnTo>
                    <a:pt x="422" y="200"/>
                  </a:lnTo>
                  <a:lnTo>
                    <a:pt x="423" y="208"/>
                  </a:lnTo>
                  <a:lnTo>
                    <a:pt x="423" y="208"/>
                  </a:lnTo>
                  <a:lnTo>
                    <a:pt x="424" y="230"/>
                  </a:lnTo>
                  <a:lnTo>
                    <a:pt x="424" y="230"/>
                  </a:lnTo>
                  <a:lnTo>
                    <a:pt x="424" y="235"/>
                  </a:lnTo>
                  <a:lnTo>
                    <a:pt x="423" y="240"/>
                  </a:lnTo>
                  <a:lnTo>
                    <a:pt x="423" y="240"/>
                  </a:lnTo>
                  <a:lnTo>
                    <a:pt x="422" y="243"/>
                  </a:lnTo>
                  <a:lnTo>
                    <a:pt x="422" y="243"/>
                  </a:lnTo>
                  <a:lnTo>
                    <a:pt x="420" y="255"/>
                  </a:lnTo>
                  <a:lnTo>
                    <a:pt x="420" y="255"/>
                  </a:lnTo>
                  <a:lnTo>
                    <a:pt x="419" y="265"/>
                  </a:lnTo>
                  <a:lnTo>
                    <a:pt x="419" y="265"/>
                  </a:lnTo>
                  <a:lnTo>
                    <a:pt x="415" y="280"/>
                  </a:lnTo>
                  <a:lnTo>
                    <a:pt x="415" y="280"/>
                  </a:lnTo>
                  <a:lnTo>
                    <a:pt x="411" y="291"/>
                  </a:lnTo>
                  <a:lnTo>
                    <a:pt x="411" y="291"/>
                  </a:lnTo>
                  <a:lnTo>
                    <a:pt x="404" y="289"/>
                  </a:lnTo>
                  <a:lnTo>
                    <a:pt x="404" y="289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12" y="266"/>
                  </a:lnTo>
                  <a:lnTo>
                    <a:pt x="414" y="260"/>
                  </a:lnTo>
                  <a:lnTo>
                    <a:pt x="415" y="254"/>
                  </a:lnTo>
                  <a:lnTo>
                    <a:pt x="415" y="254"/>
                  </a:lnTo>
                  <a:lnTo>
                    <a:pt x="417" y="238"/>
                  </a:lnTo>
                  <a:lnTo>
                    <a:pt x="418" y="230"/>
                  </a:lnTo>
                  <a:lnTo>
                    <a:pt x="418" y="222"/>
                  </a:lnTo>
                  <a:lnTo>
                    <a:pt x="418" y="222"/>
                  </a:lnTo>
                  <a:lnTo>
                    <a:pt x="417" y="211"/>
                  </a:lnTo>
                  <a:lnTo>
                    <a:pt x="416" y="201"/>
                  </a:lnTo>
                  <a:lnTo>
                    <a:pt x="416" y="201"/>
                  </a:lnTo>
                  <a:lnTo>
                    <a:pt x="415" y="192"/>
                  </a:lnTo>
                  <a:lnTo>
                    <a:pt x="413" y="184"/>
                  </a:lnTo>
                  <a:lnTo>
                    <a:pt x="413" y="184"/>
                  </a:lnTo>
                  <a:lnTo>
                    <a:pt x="411" y="178"/>
                  </a:lnTo>
                  <a:lnTo>
                    <a:pt x="408" y="171"/>
                  </a:lnTo>
                  <a:lnTo>
                    <a:pt x="408" y="171"/>
                  </a:lnTo>
                  <a:lnTo>
                    <a:pt x="401" y="159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83" y="134"/>
                  </a:lnTo>
                  <a:lnTo>
                    <a:pt x="383" y="134"/>
                  </a:lnTo>
                  <a:lnTo>
                    <a:pt x="381" y="130"/>
                  </a:lnTo>
                  <a:lnTo>
                    <a:pt x="379" y="126"/>
                  </a:lnTo>
                  <a:lnTo>
                    <a:pt x="379" y="126"/>
                  </a:lnTo>
                  <a:lnTo>
                    <a:pt x="373" y="110"/>
                  </a:lnTo>
                  <a:lnTo>
                    <a:pt x="373" y="110"/>
                  </a:lnTo>
                  <a:lnTo>
                    <a:pt x="370" y="102"/>
                  </a:lnTo>
                  <a:lnTo>
                    <a:pt x="370" y="102"/>
                  </a:lnTo>
                  <a:lnTo>
                    <a:pt x="362" y="90"/>
                  </a:lnTo>
                  <a:lnTo>
                    <a:pt x="362" y="90"/>
                  </a:lnTo>
                  <a:lnTo>
                    <a:pt x="359" y="86"/>
                  </a:lnTo>
                  <a:lnTo>
                    <a:pt x="359" y="86"/>
                  </a:lnTo>
                  <a:lnTo>
                    <a:pt x="355" y="81"/>
                  </a:lnTo>
                  <a:lnTo>
                    <a:pt x="350" y="76"/>
                  </a:lnTo>
                  <a:lnTo>
                    <a:pt x="338" y="68"/>
                  </a:lnTo>
                  <a:lnTo>
                    <a:pt x="338" y="68"/>
                  </a:lnTo>
                  <a:lnTo>
                    <a:pt x="333" y="66"/>
                  </a:lnTo>
                  <a:lnTo>
                    <a:pt x="328" y="63"/>
                  </a:lnTo>
                  <a:lnTo>
                    <a:pt x="323" y="62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1" y="60"/>
                  </a:lnTo>
                  <a:lnTo>
                    <a:pt x="305" y="59"/>
                  </a:lnTo>
                  <a:lnTo>
                    <a:pt x="305" y="59"/>
                  </a:lnTo>
                  <a:lnTo>
                    <a:pt x="296" y="60"/>
                  </a:lnTo>
                  <a:lnTo>
                    <a:pt x="292" y="61"/>
                  </a:lnTo>
                  <a:lnTo>
                    <a:pt x="287" y="62"/>
                  </a:lnTo>
                  <a:lnTo>
                    <a:pt x="287" y="62"/>
                  </a:lnTo>
                  <a:lnTo>
                    <a:pt x="284" y="63"/>
                  </a:lnTo>
                  <a:lnTo>
                    <a:pt x="281" y="62"/>
                  </a:lnTo>
                  <a:lnTo>
                    <a:pt x="278" y="60"/>
                  </a:lnTo>
                  <a:lnTo>
                    <a:pt x="276" y="57"/>
                  </a:lnTo>
                  <a:lnTo>
                    <a:pt x="276" y="57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66" y="48"/>
                  </a:lnTo>
                  <a:lnTo>
                    <a:pt x="259" y="42"/>
                  </a:lnTo>
                  <a:lnTo>
                    <a:pt x="259" y="42"/>
                  </a:lnTo>
                  <a:lnTo>
                    <a:pt x="255" y="38"/>
                  </a:lnTo>
                  <a:lnTo>
                    <a:pt x="250" y="34"/>
                  </a:lnTo>
                  <a:lnTo>
                    <a:pt x="241" y="28"/>
                  </a:lnTo>
                  <a:lnTo>
                    <a:pt x="241" y="28"/>
                  </a:lnTo>
                  <a:lnTo>
                    <a:pt x="232" y="23"/>
                  </a:lnTo>
                  <a:lnTo>
                    <a:pt x="224" y="18"/>
                  </a:lnTo>
                  <a:lnTo>
                    <a:pt x="224" y="18"/>
                  </a:lnTo>
                  <a:lnTo>
                    <a:pt x="219" y="16"/>
                  </a:lnTo>
                  <a:lnTo>
                    <a:pt x="214" y="14"/>
                  </a:lnTo>
                  <a:lnTo>
                    <a:pt x="214" y="14"/>
                  </a:lnTo>
                  <a:lnTo>
                    <a:pt x="196" y="9"/>
                  </a:lnTo>
                  <a:lnTo>
                    <a:pt x="196" y="9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74" y="7"/>
                  </a:lnTo>
                  <a:lnTo>
                    <a:pt x="170" y="7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3" y="10"/>
                  </a:lnTo>
                  <a:lnTo>
                    <a:pt x="153" y="10"/>
                  </a:lnTo>
                  <a:lnTo>
                    <a:pt x="149" y="11"/>
                  </a:lnTo>
                  <a:lnTo>
                    <a:pt x="144" y="13"/>
                  </a:lnTo>
                  <a:lnTo>
                    <a:pt x="144" y="13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05" y="34"/>
                  </a:lnTo>
                  <a:lnTo>
                    <a:pt x="105" y="34"/>
                  </a:lnTo>
                  <a:lnTo>
                    <a:pt x="99" y="39"/>
                  </a:lnTo>
                  <a:lnTo>
                    <a:pt x="93" y="44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76" y="65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68" y="80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58" y="110"/>
                  </a:lnTo>
                  <a:lnTo>
                    <a:pt x="58" y="115"/>
                  </a:lnTo>
                  <a:lnTo>
                    <a:pt x="58" y="115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54" y="134"/>
                  </a:lnTo>
                  <a:lnTo>
                    <a:pt x="54" y="134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53" y="150"/>
                  </a:lnTo>
                  <a:lnTo>
                    <a:pt x="53" y="150"/>
                  </a:lnTo>
                  <a:lnTo>
                    <a:pt x="52" y="152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43" y="159"/>
                  </a:lnTo>
                  <a:lnTo>
                    <a:pt x="37" y="164"/>
                  </a:lnTo>
                  <a:lnTo>
                    <a:pt x="37" y="164"/>
                  </a:lnTo>
                  <a:lnTo>
                    <a:pt x="30" y="171"/>
                  </a:lnTo>
                  <a:lnTo>
                    <a:pt x="23" y="179"/>
                  </a:lnTo>
                  <a:lnTo>
                    <a:pt x="23" y="179"/>
                  </a:lnTo>
                  <a:lnTo>
                    <a:pt x="18" y="186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0" y="205"/>
                  </a:lnTo>
                  <a:lnTo>
                    <a:pt x="10" y="205"/>
                  </a:lnTo>
                  <a:lnTo>
                    <a:pt x="7" y="219"/>
                  </a:lnTo>
                  <a:lnTo>
                    <a:pt x="7" y="219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6" y="231"/>
                  </a:lnTo>
                  <a:lnTo>
                    <a:pt x="6" y="231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6" y="268"/>
                  </a:lnTo>
                  <a:lnTo>
                    <a:pt x="16" y="268"/>
                  </a:lnTo>
                  <a:lnTo>
                    <a:pt x="18" y="272"/>
                  </a:lnTo>
                  <a:lnTo>
                    <a:pt x="20" y="276"/>
                  </a:lnTo>
                  <a:lnTo>
                    <a:pt x="20" y="276"/>
                  </a:lnTo>
                  <a:lnTo>
                    <a:pt x="22" y="278"/>
                  </a:lnTo>
                  <a:lnTo>
                    <a:pt x="22" y="281"/>
                  </a:lnTo>
                  <a:lnTo>
                    <a:pt x="22" y="287"/>
                  </a:lnTo>
                  <a:lnTo>
                    <a:pt x="22" y="287"/>
                  </a:lnTo>
                  <a:lnTo>
                    <a:pt x="20" y="296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13"/>
                  </a:lnTo>
                  <a:lnTo>
                    <a:pt x="19" y="320"/>
                  </a:lnTo>
                  <a:lnTo>
                    <a:pt x="19" y="320"/>
                  </a:lnTo>
                  <a:lnTo>
                    <a:pt x="20" y="327"/>
                  </a:lnTo>
                  <a:lnTo>
                    <a:pt x="23" y="335"/>
                  </a:lnTo>
                  <a:lnTo>
                    <a:pt x="26" y="342"/>
                  </a:lnTo>
                  <a:lnTo>
                    <a:pt x="30" y="349"/>
                  </a:lnTo>
                  <a:lnTo>
                    <a:pt x="30" y="349"/>
                  </a:lnTo>
                  <a:lnTo>
                    <a:pt x="34" y="355"/>
                  </a:lnTo>
                  <a:lnTo>
                    <a:pt x="38" y="361"/>
                  </a:lnTo>
                  <a:lnTo>
                    <a:pt x="38" y="361"/>
                  </a:lnTo>
                  <a:lnTo>
                    <a:pt x="46" y="371"/>
                  </a:lnTo>
                  <a:lnTo>
                    <a:pt x="51" y="376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68" y="388"/>
                  </a:lnTo>
                  <a:lnTo>
                    <a:pt x="68" y="388"/>
                  </a:lnTo>
                  <a:lnTo>
                    <a:pt x="82" y="395"/>
                  </a:lnTo>
                  <a:lnTo>
                    <a:pt x="82" y="395"/>
                  </a:lnTo>
                  <a:lnTo>
                    <a:pt x="102" y="404"/>
                  </a:lnTo>
                  <a:lnTo>
                    <a:pt x="102" y="404"/>
                  </a:lnTo>
                  <a:lnTo>
                    <a:pt x="108" y="405"/>
                  </a:lnTo>
                  <a:lnTo>
                    <a:pt x="108" y="405"/>
                  </a:lnTo>
                  <a:lnTo>
                    <a:pt x="106" y="408"/>
                  </a:lnTo>
                  <a:lnTo>
                    <a:pt x="104" y="409"/>
                  </a:lnTo>
                  <a:lnTo>
                    <a:pt x="102" y="409"/>
                  </a:lnTo>
                  <a:lnTo>
                    <a:pt x="100" y="409"/>
                  </a:lnTo>
                  <a:lnTo>
                    <a:pt x="100" y="409"/>
                  </a:lnTo>
                  <a:close/>
                  <a:moveTo>
                    <a:pt x="382" y="284"/>
                  </a:moveTo>
                  <a:lnTo>
                    <a:pt x="382" y="284"/>
                  </a:lnTo>
                  <a:lnTo>
                    <a:pt x="379" y="274"/>
                  </a:lnTo>
                  <a:lnTo>
                    <a:pt x="377" y="269"/>
                  </a:lnTo>
                  <a:lnTo>
                    <a:pt x="374" y="264"/>
                  </a:lnTo>
                  <a:lnTo>
                    <a:pt x="374" y="264"/>
                  </a:lnTo>
                  <a:lnTo>
                    <a:pt x="369" y="257"/>
                  </a:lnTo>
                  <a:lnTo>
                    <a:pt x="363" y="251"/>
                  </a:lnTo>
                  <a:lnTo>
                    <a:pt x="363" y="251"/>
                  </a:lnTo>
                  <a:lnTo>
                    <a:pt x="357" y="245"/>
                  </a:lnTo>
                  <a:lnTo>
                    <a:pt x="357" y="245"/>
                  </a:lnTo>
                  <a:lnTo>
                    <a:pt x="347" y="239"/>
                  </a:lnTo>
                  <a:lnTo>
                    <a:pt x="337" y="234"/>
                  </a:lnTo>
                  <a:lnTo>
                    <a:pt x="337" y="234"/>
                  </a:lnTo>
                  <a:lnTo>
                    <a:pt x="318" y="227"/>
                  </a:lnTo>
                  <a:lnTo>
                    <a:pt x="318" y="227"/>
                  </a:lnTo>
                  <a:lnTo>
                    <a:pt x="307" y="224"/>
                  </a:lnTo>
                  <a:lnTo>
                    <a:pt x="307" y="224"/>
                  </a:lnTo>
                  <a:lnTo>
                    <a:pt x="302" y="223"/>
                  </a:lnTo>
                  <a:lnTo>
                    <a:pt x="302" y="223"/>
                  </a:lnTo>
                  <a:lnTo>
                    <a:pt x="296" y="222"/>
                  </a:lnTo>
                  <a:lnTo>
                    <a:pt x="296" y="222"/>
                  </a:lnTo>
                  <a:lnTo>
                    <a:pt x="283" y="221"/>
                  </a:lnTo>
                  <a:lnTo>
                    <a:pt x="283" y="221"/>
                  </a:lnTo>
                  <a:lnTo>
                    <a:pt x="269" y="221"/>
                  </a:lnTo>
                  <a:lnTo>
                    <a:pt x="269" y="221"/>
                  </a:lnTo>
                  <a:lnTo>
                    <a:pt x="252" y="223"/>
                  </a:lnTo>
                  <a:lnTo>
                    <a:pt x="252" y="223"/>
                  </a:lnTo>
                  <a:lnTo>
                    <a:pt x="248" y="223"/>
                  </a:lnTo>
                  <a:lnTo>
                    <a:pt x="248" y="223"/>
                  </a:lnTo>
                  <a:lnTo>
                    <a:pt x="240" y="226"/>
                  </a:lnTo>
                  <a:lnTo>
                    <a:pt x="240" y="226"/>
                  </a:lnTo>
                  <a:lnTo>
                    <a:pt x="231" y="228"/>
                  </a:lnTo>
                  <a:lnTo>
                    <a:pt x="231" y="228"/>
                  </a:lnTo>
                  <a:lnTo>
                    <a:pt x="220" y="233"/>
                  </a:lnTo>
                  <a:lnTo>
                    <a:pt x="220" y="233"/>
                  </a:lnTo>
                  <a:lnTo>
                    <a:pt x="212" y="236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194" y="247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76" y="259"/>
                  </a:lnTo>
                  <a:lnTo>
                    <a:pt x="169" y="265"/>
                  </a:lnTo>
                  <a:lnTo>
                    <a:pt x="169" y="265"/>
                  </a:lnTo>
                  <a:lnTo>
                    <a:pt x="160" y="27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46" y="295"/>
                  </a:lnTo>
                  <a:lnTo>
                    <a:pt x="141" y="304"/>
                  </a:lnTo>
                  <a:lnTo>
                    <a:pt x="141" y="304"/>
                  </a:lnTo>
                  <a:lnTo>
                    <a:pt x="137" y="311"/>
                  </a:lnTo>
                  <a:lnTo>
                    <a:pt x="134" y="319"/>
                  </a:lnTo>
                  <a:lnTo>
                    <a:pt x="134" y="319"/>
                  </a:lnTo>
                  <a:lnTo>
                    <a:pt x="126" y="344"/>
                  </a:lnTo>
                  <a:lnTo>
                    <a:pt x="126" y="344"/>
                  </a:lnTo>
                  <a:lnTo>
                    <a:pt x="124" y="352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2" y="371"/>
                  </a:lnTo>
                  <a:lnTo>
                    <a:pt x="122" y="371"/>
                  </a:lnTo>
                  <a:lnTo>
                    <a:pt x="120" y="382"/>
                  </a:lnTo>
                  <a:lnTo>
                    <a:pt x="120" y="382"/>
                  </a:lnTo>
                  <a:lnTo>
                    <a:pt x="121" y="384"/>
                  </a:lnTo>
                  <a:lnTo>
                    <a:pt x="121" y="386"/>
                  </a:lnTo>
                  <a:lnTo>
                    <a:pt x="121" y="386"/>
                  </a:lnTo>
                  <a:lnTo>
                    <a:pt x="121" y="389"/>
                  </a:lnTo>
                  <a:lnTo>
                    <a:pt x="121" y="391"/>
                  </a:lnTo>
                  <a:lnTo>
                    <a:pt x="122" y="395"/>
                  </a:lnTo>
                  <a:lnTo>
                    <a:pt x="122" y="395"/>
                  </a:lnTo>
                  <a:lnTo>
                    <a:pt x="124" y="397"/>
                  </a:lnTo>
                  <a:lnTo>
                    <a:pt x="124" y="397"/>
                  </a:lnTo>
                  <a:lnTo>
                    <a:pt x="125" y="396"/>
                  </a:lnTo>
                  <a:lnTo>
                    <a:pt x="126" y="394"/>
                  </a:lnTo>
                  <a:lnTo>
                    <a:pt x="126" y="394"/>
                  </a:lnTo>
                  <a:lnTo>
                    <a:pt x="125" y="390"/>
                  </a:lnTo>
                  <a:lnTo>
                    <a:pt x="125" y="390"/>
                  </a:lnTo>
                  <a:lnTo>
                    <a:pt x="126" y="377"/>
                  </a:lnTo>
                  <a:lnTo>
                    <a:pt x="126" y="377"/>
                  </a:lnTo>
                  <a:lnTo>
                    <a:pt x="128" y="363"/>
                  </a:lnTo>
                  <a:lnTo>
                    <a:pt x="128" y="363"/>
                  </a:lnTo>
                  <a:lnTo>
                    <a:pt x="130" y="351"/>
                  </a:lnTo>
                  <a:lnTo>
                    <a:pt x="130" y="351"/>
                  </a:lnTo>
                  <a:lnTo>
                    <a:pt x="133" y="341"/>
                  </a:lnTo>
                  <a:lnTo>
                    <a:pt x="133" y="341"/>
                  </a:lnTo>
                  <a:lnTo>
                    <a:pt x="141" y="322"/>
                  </a:lnTo>
                  <a:lnTo>
                    <a:pt x="141" y="322"/>
                  </a:lnTo>
                  <a:lnTo>
                    <a:pt x="147" y="310"/>
                  </a:lnTo>
                  <a:lnTo>
                    <a:pt x="147" y="310"/>
                  </a:lnTo>
                  <a:lnTo>
                    <a:pt x="150" y="305"/>
                  </a:lnTo>
                  <a:lnTo>
                    <a:pt x="150" y="305"/>
                  </a:lnTo>
                  <a:lnTo>
                    <a:pt x="158" y="292"/>
                  </a:lnTo>
                  <a:lnTo>
                    <a:pt x="158" y="292"/>
                  </a:lnTo>
                  <a:lnTo>
                    <a:pt x="161" y="287"/>
                  </a:lnTo>
                  <a:lnTo>
                    <a:pt x="164" y="283"/>
                  </a:lnTo>
                  <a:lnTo>
                    <a:pt x="164" y="283"/>
                  </a:lnTo>
                  <a:lnTo>
                    <a:pt x="170" y="275"/>
                  </a:lnTo>
                  <a:lnTo>
                    <a:pt x="177" y="268"/>
                  </a:lnTo>
                  <a:lnTo>
                    <a:pt x="177" y="268"/>
                  </a:lnTo>
                  <a:lnTo>
                    <a:pt x="183" y="262"/>
                  </a:lnTo>
                  <a:lnTo>
                    <a:pt x="190" y="256"/>
                  </a:lnTo>
                  <a:lnTo>
                    <a:pt x="190" y="256"/>
                  </a:lnTo>
                  <a:lnTo>
                    <a:pt x="193" y="254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206" y="245"/>
                  </a:lnTo>
                  <a:lnTo>
                    <a:pt x="217" y="239"/>
                  </a:lnTo>
                  <a:lnTo>
                    <a:pt x="217" y="239"/>
                  </a:lnTo>
                  <a:lnTo>
                    <a:pt x="227" y="234"/>
                  </a:lnTo>
                  <a:lnTo>
                    <a:pt x="238" y="231"/>
                  </a:lnTo>
                  <a:lnTo>
                    <a:pt x="238" y="231"/>
                  </a:lnTo>
                  <a:lnTo>
                    <a:pt x="243" y="229"/>
                  </a:lnTo>
                  <a:lnTo>
                    <a:pt x="243" y="229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61" y="227"/>
                  </a:lnTo>
                  <a:lnTo>
                    <a:pt x="271" y="226"/>
                  </a:lnTo>
                  <a:lnTo>
                    <a:pt x="271" y="226"/>
                  </a:lnTo>
                  <a:lnTo>
                    <a:pt x="280" y="226"/>
                  </a:lnTo>
                  <a:lnTo>
                    <a:pt x="290" y="227"/>
                  </a:lnTo>
                  <a:lnTo>
                    <a:pt x="290" y="227"/>
                  </a:lnTo>
                  <a:lnTo>
                    <a:pt x="298" y="228"/>
                  </a:lnTo>
                  <a:lnTo>
                    <a:pt x="306" y="230"/>
                  </a:lnTo>
                  <a:lnTo>
                    <a:pt x="306" y="230"/>
                  </a:lnTo>
                  <a:lnTo>
                    <a:pt x="315" y="233"/>
                  </a:lnTo>
                  <a:lnTo>
                    <a:pt x="324" y="237"/>
                  </a:lnTo>
                  <a:lnTo>
                    <a:pt x="324" y="237"/>
                  </a:lnTo>
                  <a:lnTo>
                    <a:pt x="343" y="246"/>
                  </a:lnTo>
                  <a:lnTo>
                    <a:pt x="343" y="246"/>
                  </a:lnTo>
                  <a:lnTo>
                    <a:pt x="346" y="248"/>
                  </a:lnTo>
                  <a:lnTo>
                    <a:pt x="349" y="250"/>
                  </a:lnTo>
                  <a:lnTo>
                    <a:pt x="349" y="250"/>
                  </a:lnTo>
                  <a:lnTo>
                    <a:pt x="359" y="258"/>
                  </a:lnTo>
                  <a:lnTo>
                    <a:pt x="363" y="262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72" y="272"/>
                  </a:lnTo>
                  <a:lnTo>
                    <a:pt x="376" y="278"/>
                  </a:lnTo>
                  <a:lnTo>
                    <a:pt x="376" y="278"/>
                  </a:lnTo>
                  <a:lnTo>
                    <a:pt x="380" y="289"/>
                  </a:lnTo>
                  <a:lnTo>
                    <a:pt x="383" y="299"/>
                  </a:lnTo>
                  <a:lnTo>
                    <a:pt x="383" y="299"/>
                  </a:lnTo>
                  <a:lnTo>
                    <a:pt x="385" y="307"/>
                  </a:lnTo>
                  <a:lnTo>
                    <a:pt x="385" y="307"/>
                  </a:lnTo>
                  <a:lnTo>
                    <a:pt x="387" y="314"/>
                  </a:lnTo>
                  <a:lnTo>
                    <a:pt x="387" y="314"/>
                  </a:lnTo>
                  <a:lnTo>
                    <a:pt x="388" y="310"/>
                  </a:lnTo>
                  <a:lnTo>
                    <a:pt x="388" y="306"/>
                  </a:lnTo>
                  <a:lnTo>
                    <a:pt x="387" y="299"/>
                  </a:lnTo>
                  <a:lnTo>
                    <a:pt x="387" y="299"/>
                  </a:lnTo>
                  <a:lnTo>
                    <a:pt x="382" y="284"/>
                  </a:lnTo>
                  <a:lnTo>
                    <a:pt x="382" y="284"/>
                  </a:lnTo>
                  <a:close/>
                  <a:moveTo>
                    <a:pt x="153" y="445"/>
                  </a:moveTo>
                  <a:lnTo>
                    <a:pt x="153" y="445"/>
                  </a:lnTo>
                  <a:lnTo>
                    <a:pt x="155" y="447"/>
                  </a:lnTo>
                  <a:lnTo>
                    <a:pt x="156" y="449"/>
                  </a:lnTo>
                  <a:lnTo>
                    <a:pt x="156" y="454"/>
                  </a:lnTo>
                  <a:lnTo>
                    <a:pt x="156" y="459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1" y="465"/>
                  </a:lnTo>
                  <a:lnTo>
                    <a:pt x="148" y="467"/>
                  </a:lnTo>
                  <a:lnTo>
                    <a:pt x="144" y="468"/>
                  </a:lnTo>
                  <a:lnTo>
                    <a:pt x="141" y="469"/>
                  </a:lnTo>
                  <a:lnTo>
                    <a:pt x="141" y="469"/>
                  </a:lnTo>
                  <a:lnTo>
                    <a:pt x="138" y="470"/>
                  </a:lnTo>
                  <a:lnTo>
                    <a:pt x="136" y="472"/>
                  </a:lnTo>
                  <a:lnTo>
                    <a:pt x="136" y="472"/>
                  </a:lnTo>
                  <a:lnTo>
                    <a:pt x="135" y="474"/>
                  </a:lnTo>
                  <a:lnTo>
                    <a:pt x="133" y="476"/>
                  </a:lnTo>
                  <a:lnTo>
                    <a:pt x="128" y="478"/>
                  </a:lnTo>
                  <a:lnTo>
                    <a:pt x="128" y="478"/>
                  </a:lnTo>
                  <a:lnTo>
                    <a:pt x="122" y="480"/>
                  </a:lnTo>
                  <a:lnTo>
                    <a:pt x="122" y="480"/>
                  </a:lnTo>
                  <a:lnTo>
                    <a:pt x="118" y="479"/>
                  </a:lnTo>
                  <a:lnTo>
                    <a:pt x="115" y="478"/>
                  </a:lnTo>
                  <a:lnTo>
                    <a:pt x="112" y="476"/>
                  </a:lnTo>
                  <a:lnTo>
                    <a:pt x="110" y="472"/>
                  </a:lnTo>
                  <a:lnTo>
                    <a:pt x="110" y="472"/>
                  </a:lnTo>
                  <a:lnTo>
                    <a:pt x="108" y="469"/>
                  </a:lnTo>
                  <a:lnTo>
                    <a:pt x="106" y="469"/>
                  </a:lnTo>
                  <a:lnTo>
                    <a:pt x="104" y="469"/>
                  </a:lnTo>
                  <a:lnTo>
                    <a:pt x="104" y="469"/>
                  </a:lnTo>
                  <a:lnTo>
                    <a:pt x="99" y="469"/>
                  </a:lnTo>
                  <a:lnTo>
                    <a:pt x="95" y="467"/>
                  </a:lnTo>
                  <a:lnTo>
                    <a:pt x="95" y="467"/>
                  </a:lnTo>
                  <a:lnTo>
                    <a:pt x="93" y="464"/>
                  </a:lnTo>
                  <a:lnTo>
                    <a:pt x="91" y="462"/>
                  </a:lnTo>
                  <a:lnTo>
                    <a:pt x="90" y="459"/>
                  </a:lnTo>
                  <a:lnTo>
                    <a:pt x="89" y="456"/>
                  </a:lnTo>
                  <a:lnTo>
                    <a:pt x="89" y="456"/>
                  </a:lnTo>
                  <a:lnTo>
                    <a:pt x="90" y="453"/>
                  </a:lnTo>
                  <a:lnTo>
                    <a:pt x="90" y="450"/>
                  </a:lnTo>
                  <a:lnTo>
                    <a:pt x="93" y="445"/>
                  </a:lnTo>
                  <a:lnTo>
                    <a:pt x="93" y="445"/>
                  </a:lnTo>
                  <a:lnTo>
                    <a:pt x="93" y="443"/>
                  </a:lnTo>
                  <a:lnTo>
                    <a:pt x="93" y="443"/>
                  </a:lnTo>
                  <a:lnTo>
                    <a:pt x="92" y="439"/>
                  </a:lnTo>
                  <a:lnTo>
                    <a:pt x="92" y="435"/>
                  </a:lnTo>
                  <a:lnTo>
                    <a:pt x="92" y="432"/>
                  </a:lnTo>
                  <a:lnTo>
                    <a:pt x="93" y="428"/>
                  </a:lnTo>
                  <a:lnTo>
                    <a:pt x="93" y="428"/>
                  </a:lnTo>
                  <a:lnTo>
                    <a:pt x="95" y="425"/>
                  </a:lnTo>
                  <a:lnTo>
                    <a:pt x="97" y="422"/>
                  </a:lnTo>
                  <a:lnTo>
                    <a:pt x="100" y="420"/>
                  </a:lnTo>
                  <a:lnTo>
                    <a:pt x="103" y="419"/>
                  </a:lnTo>
                  <a:lnTo>
                    <a:pt x="103" y="419"/>
                  </a:lnTo>
                  <a:lnTo>
                    <a:pt x="105" y="417"/>
                  </a:lnTo>
                  <a:lnTo>
                    <a:pt x="105" y="417"/>
                  </a:lnTo>
                  <a:lnTo>
                    <a:pt x="109" y="411"/>
                  </a:lnTo>
                  <a:lnTo>
                    <a:pt x="113" y="406"/>
                  </a:lnTo>
                  <a:lnTo>
                    <a:pt x="113" y="406"/>
                  </a:lnTo>
                  <a:lnTo>
                    <a:pt x="117" y="403"/>
                  </a:lnTo>
                  <a:lnTo>
                    <a:pt x="123" y="401"/>
                  </a:lnTo>
                  <a:lnTo>
                    <a:pt x="126" y="401"/>
                  </a:lnTo>
                  <a:lnTo>
                    <a:pt x="129" y="402"/>
                  </a:lnTo>
                  <a:lnTo>
                    <a:pt x="131" y="403"/>
                  </a:lnTo>
                  <a:lnTo>
                    <a:pt x="134" y="405"/>
                  </a:lnTo>
                  <a:lnTo>
                    <a:pt x="134" y="405"/>
                  </a:lnTo>
                  <a:lnTo>
                    <a:pt x="138" y="411"/>
                  </a:lnTo>
                  <a:lnTo>
                    <a:pt x="138" y="411"/>
                  </a:lnTo>
                  <a:lnTo>
                    <a:pt x="139" y="413"/>
                  </a:lnTo>
                  <a:lnTo>
                    <a:pt x="139" y="413"/>
                  </a:lnTo>
                  <a:lnTo>
                    <a:pt x="140" y="417"/>
                  </a:lnTo>
                  <a:lnTo>
                    <a:pt x="143" y="419"/>
                  </a:lnTo>
                  <a:lnTo>
                    <a:pt x="143" y="419"/>
                  </a:lnTo>
                  <a:lnTo>
                    <a:pt x="147" y="420"/>
                  </a:lnTo>
                  <a:lnTo>
                    <a:pt x="151" y="421"/>
                  </a:lnTo>
                  <a:lnTo>
                    <a:pt x="151" y="421"/>
                  </a:lnTo>
                  <a:lnTo>
                    <a:pt x="153" y="424"/>
                  </a:lnTo>
                  <a:lnTo>
                    <a:pt x="155" y="426"/>
                  </a:lnTo>
                  <a:lnTo>
                    <a:pt x="155" y="426"/>
                  </a:lnTo>
                  <a:lnTo>
                    <a:pt x="156" y="430"/>
                  </a:lnTo>
                  <a:lnTo>
                    <a:pt x="156" y="434"/>
                  </a:lnTo>
                  <a:lnTo>
                    <a:pt x="155" y="438"/>
                  </a:lnTo>
                  <a:lnTo>
                    <a:pt x="153" y="441"/>
                  </a:lnTo>
                  <a:lnTo>
                    <a:pt x="153" y="441"/>
                  </a:lnTo>
                  <a:lnTo>
                    <a:pt x="152" y="443"/>
                  </a:lnTo>
                  <a:lnTo>
                    <a:pt x="153" y="445"/>
                  </a:lnTo>
                  <a:lnTo>
                    <a:pt x="153" y="445"/>
                  </a:lnTo>
                  <a:close/>
                  <a:moveTo>
                    <a:pt x="152" y="449"/>
                  </a:moveTo>
                  <a:lnTo>
                    <a:pt x="152" y="449"/>
                  </a:lnTo>
                  <a:lnTo>
                    <a:pt x="150" y="444"/>
                  </a:lnTo>
                  <a:lnTo>
                    <a:pt x="150" y="444"/>
                  </a:lnTo>
                  <a:lnTo>
                    <a:pt x="149" y="440"/>
                  </a:lnTo>
                  <a:lnTo>
                    <a:pt x="149" y="440"/>
                  </a:lnTo>
                  <a:lnTo>
                    <a:pt x="150" y="434"/>
                  </a:lnTo>
                  <a:lnTo>
                    <a:pt x="150" y="434"/>
                  </a:lnTo>
                  <a:lnTo>
                    <a:pt x="150" y="431"/>
                  </a:lnTo>
                  <a:lnTo>
                    <a:pt x="149" y="428"/>
                  </a:lnTo>
                  <a:lnTo>
                    <a:pt x="147" y="425"/>
                  </a:lnTo>
                  <a:lnTo>
                    <a:pt x="144" y="423"/>
                  </a:lnTo>
                  <a:lnTo>
                    <a:pt x="144" y="423"/>
                  </a:lnTo>
                  <a:lnTo>
                    <a:pt x="139" y="421"/>
                  </a:lnTo>
                  <a:lnTo>
                    <a:pt x="139" y="421"/>
                  </a:lnTo>
                  <a:lnTo>
                    <a:pt x="137" y="420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4"/>
                  </a:lnTo>
                  <a:lnTo>
                    <a:pt x="132" y="411"/>
                  </a:lnTo>
                  <a:lnTo>
                    <a:pt x="132" y="411"/>
                  </a:lnTo>
                  <a:lnTo>
                    <a:pt x="130" y="409"/>
                  </a:lnTo>
                  <a:lnTo>
                    <a:pt x="128" y="407"/>
                  </a:lnTo>
                  <a:lnTo>
                    <a:pt x="125" y="406"/>
                  </a:lnTo>
                  <a:lnTo>
                    <a:pt x="123" y="406"/>
                  </a:lnTo>
                  <a:lnTo>
                    <a:pt x="123" y="406"/>
                  </a:lnTo>
                  <a:lnTo>
                    <a:pt x="119" y="407"/>
                  </a:lnTo>
                  <a:lnTo>
                    <a:pt x="115" y="409"/>
                  </a:lnTo>
                  <a:lnTo>
                    <a:pt x="112" y="412"/>
                  </a:lnTo>
                  <a:lnTo>
                    <a:pt x="111" y="416"/>
                  </a:lnTo>
                  <a:lnTo>
                    <a:pt x="111" y="416"/>
                  </a:lnTo>
                  <a:lnTo>
                    <a:pt x="110" y="418"/>
                  </a:lnTo>
                  <a:lnTo>
                    <a:pt x="108" y="420"/>
                  </a:lnTo>
                  <a:lnTo>
                    <a:pt x="104" y="423"/>
                  </a:lnTo>
                  <a:lnTo>
                    <a:pt x="104" y="423"/>
                  </a:lnTo>
                  <a:lnTo>
                    <a:pt x="103" y="424"/>
                  </a:lnTo>
                  <a:lnTo>
                    <a:pt x="103" y="424"/>
                  </a:lnTo>
                  <a:lnTo>
                    <a:pt x="99" y="428"/>
                  </a:lnTo>
                  <a:lnTo>
                    <a:pt x="97" y="432"/>
                  </a:lnTo>
                  <a:lnTo>
                    <a:pt x="96" y="437"/>
                  </a:lnTo>
                  <a:lnTo>
                    <a:pt x="98" y="442"/>
                  </a:lnTo>
                  <a:lnTo>
                    <a:pt x="98" y="442"/>
                  </a:lnTo>
                  <a:lnTo>
                    <a:pt x="99" y="445"/>
                  </a:lnTo>
                  <a:lnTo>
                    <a:pt x="98" y="447"/>
                  </a:lnTo>
                  <a:lnTo>
                    <a:pt x="98" y="447"/>
                  </a:lnTo>
                  <a:lnTo>
                    <a:pt x="96" y="451"/>
                  </a:lnTo>
                  <a:lnTo>
                    <a:pt x="96" y="456"/>
                  </a:lnTo>
                  <a:lnTo>
                    <a:pt x="96" y="456"/>
                  </a:lnTo>
                  <a:lnTo>
                    <a:pt x="98" y="459"/>
                  </a:lnTo>
                  <a:lnTo>
                    <a:pt x="100" y="462"/>
                  </a:lnTo>
                  <a:lnTo>
                    <a:pt x="103" y="464"/>
                  </a:lnTo>
                  <a:lnTo>
                    <a:pt x="107" y="464"/>
                  </a:lnTo>
                  <a:lnTo>
                    <a:pt x="107" y="464"/>
                  </a:lnTo>
                  <a:lnTo>
                    <a:pt x="110" y="465"/>
                  </a:lnTo>
                  <a:lnTo>
                    <a:pt x="112" y="467"/>
                  </a:lnTo>
                  <a:lnTo>
                    <a:pt x="112" y="467"/>
                  </a:lnTo>
                  <a:lnTo>
                    <a:pt x="114" y="470"/>
                  </a:lnTo>
                  <a:lnTo>
                    <a:pt x="117" y="472"/>
                  </a:lnTo>
                  <a:lnTo>
                    <a:pt x="120" y="473"/>
                  </a:lnTo>
                  <a:lnTo>
                    <a:pt x="124" y="474"/>
                  </a:lnTo>
                  <a:lnTo>
                    <a:pt x="124" y="474"/>
                  </a:lnTo>
                  <a:lnTo>
                    <a:pt x="127" y="473"/>
                  </a:lnTo>
                  <a:lnTo>
                    <a:pt x="130" y="472"/>
                  </a:lnTo>
                  <a:lnTo>
                    <a:pt x="133" y="470"/>
                  </a:lnTo>
                  <a:lnTo>
                    <a:pt x="135" y="467"/>
                  </a:lnTo>
                  <a:lnTo>
                    <a:pt x="135" y="467"/>
                  </a:lnTo>
                  <a:lnTo>
                    <a:pt x="136" y="464"/>
                  </a:lnTo>
                  <a:lnTo>
                    <a:pt x="138" y="464"/>
                  </a:lnTo>
                  <a:lnTo>
                    <a:pt x="139" y="463"/>
                  </a:lnTo>
                  <a:lnTo>
                    <a:pt x="139" y="463"/>
                  </a:lnTo>
                  <a:lnTo>
                    <a:pt x="142" y="463"/>
                  </a:lnTo>
                  <a:lnTo>
                    <a:pt x="145" y="462"/>
                  </a:lnTo>
                  <a:lnTo>
                    <a:pt x="145" y="462"/>
                  </a:lnTo>
                  <a:lnTo>
                    <a:pt x="149" y="459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3" y="452"/>
                  </a:lnTo>
                  <a:lnTo>
                    <a:pt x="152" y="449"/>
                  </a:lnTo>
                  <a:lnTo>
                    <a:pt x="152" y="449"/>
                  </a:lnTo>
                  <a:close/>
                  <a:moveTo>
                    <a:pt x="435" y="330"/>
                  </a:moveTo>
                  <a:lnTo>
                    <a:pt x="435" y="330"/>
                  </a:lnTo>
                  <a:lnTo>
                    <a:pt x="434" y="329"/>
                  </a:lnTo>
                  <a:lnTo>
                    <a:pt x="434" y="327"/>
                  </a:lnTo>
                  <a:lnTo>
                    <a:pt x="434" y="327"/>
                  </a:lnTo>
                  <a:lnTo>
                    <a:pt x="435" y="320"/>
                  </a:lnTo>
                  <a:lnTo>
                    <a:pt x="435" y="317"/>
                  </a:lnTo>
                  <a:lnTo>
                    <a:pt x="434" y="313"/>
                  </a:lnTo>
                  <a:lnTo>
                    <a:pt x="434" y="313"/>
                  </a:lnTo>
                  <a:lnTo>
                    <a:pt x="433" y="309"/>
                  </a:lnTo>
                  <a:lnTo>
                    <a:pt x="430" y="306"/>
                  </a:lnTo>
                  <a:lnTo>
                    <a:pt x="426" y="305"/>
                  </a:lnTo>
                  <a:lnTo>
                    <a:pt x="422" y="305"/>
                  </a:lnTo>
                  <a:lnTo>
                    <a:pt x="422" y="305"/>
                  </a:lnTo>
                  <a:lnTo>
                    <a:pt x="419" y="306"/>
                  </a:lnTo>
                  <a:lnTo>
                    <a:pt x="418" y="306"/>
                  </a:lnTo>
                  <a:lnTo>
                    <a:pt x="416" y="304"/>
                  </a:lnTo>
                  <a:lnTo>
                    <a:pt x="415" y="302"/>
                  </a:lnTo>
                  <a:lnTo>
                    <a:pt x="415" y="302"/>
                  </a:lnTo>
                  <a:lnTo>
                    <a:pt x="413" y="299"/>
                  </a:lnTo>
                  <a:lnTo>
                    <a:pt x="411" y="296"/>
                  </a:lnTo>
                  <a:lnTo>
                    <a:pt x="411" y="296"/>
                  </a:lnTo>
                  <a:lnTo>
                    <a:pt x="407" y="294"/>
                  </a:lnTo>
                  <a:lnTo>
                    <a:pt x="403" y="294"/>
                  </a:lnTo>
                  <a:lnTo>
                    <a:pt x="400" y="295"/>
                  </a:lnTo>
                  <a:lnTo>
                    <a:pt x="396" y="297"/>
                  </a:lnTo>
                  <a:lnTo>
                    <a:pt x="396" y="297"/>
                  </a:lnTo>
                  <a:lnTo>
                    <a:pt x="394" y="299"/>
                  </a:lnTo>
                  <a:lnTo>
                    <a:pt x="392" y="303"/>
                  </a:lnTo>
                  <a:lnTo>
                    <a:pt x="392" y="303"/>
                  </a:lnTo>
                  <a:lnTo>
                    <a:pt x="393" y="304"/>
                  </a:lnTo>
                  <a:lnTo>
                    <a:pt x="393" y="304"/>
                  </a:lnTo>
                  <a:lnTo>
                    <a:pt x="395" y="302"/>
                  </a:lnTo>
                  <a:lnTo>
                    <a:pt x="395" y="302"/>
                  </a:lnTo>
                  <a:lnTo>
                    <a:pt x="399" y="301"/>
                  </a:lnTo>
                  <a:lnTo>
                    <a:pt x="401" y="300"/>
                  </a:lnTo>
                  <a:lnTo>
                    <a:pt x="403" y="300"/>
                  </a:lnTo>
                  <a:lnTo>
                    <a:pt x="403" y="300"/>
                  </a:lnTo>
                  <a:lnTo>
                    <a:pt x="407" y="302"/>
                  </a:lnTo>
                  <a:lnTo>
                    <a:pt x="410" y="304"/>
                  </a:lnTo>
                  <a:lnTo>
                    <a:pt x="412" y="307"/>
                  </a:lnTo>
                  <a:lnTo>
                    <a:pt x="414" y="311"/>
                  </a:lnTo>
                  <a:lnTo>
                    <a:pt x="414" y="311"/>
                  </a:lnTo>
                  <a:lnTo>
                    <a:pt x="415" y="312"/>
                  </a:lnTo>
                  <a:lnTo>
                    <a:pt x="416" y="312"/>
                  </a:lnTo>
                  <a:lnTo>
                    <a:pt x="416" y="312"/>
                  </a:lnTo>
                  <a:lnTo>
                    <a:pt x="419" y="311"/>
                  </a:lnTo>
                  <a:lnTo>
                    <a:pt x="422" y="312"/>
                  </a:lnTo>
                  <a:lnTo>
                    <a:pt x="425" y="313"/>
                  </a:lnTo>
                  <a:lnTo>
                    <a:pt x="428" y="316"/>
                  </a:lnTo>
                  <a:lnTo>
                    <a:pt x="428" y="316"/>
                  </a:lnTo>
                  <a:lnTo>
                    <a:pt x="430" y="320"/>
                  </a:lnTo>
                  <a:lnTo>
                    <a:pt x="430" y="322"/>
                  </a:lnTo>
                  <a:lnTo>
                    <a:pt x="429" y="324"/>
                  </a:lnTo>
                  <a:lnTo>
                    <a:pt x="429" y="324"/>
                  </a:lnTo>
                  <a:lnTo>
                    <a:pt x="428" y="327"/>
                  </a:lnTo>
                  <a:lnTo>
                    <a:pt x="428" y="329"/>
                  </a:lnTo>
                  <a:lnTo>
                    <a:pt x="429" y="332"/>
                  </a:lnTo>
                  <a:lnTo>
                    <a:pt x="431" y="333"/>
                  </a:lnTo>
                  <a:lnTo>
                    <a:pt x="431" y="333"/>
                  </a:lnTo>
                  <a:lnTo>
                    <a:pt x="432" y="334"/>
                  </a:lnTo>
                  <a:lnTo>
                    <a:pt x="432" y="334"/>
                  </a:lnTo>
                  <a:lnTo>
                    <a:pt x="433" y="337"/>
                  </a:lnTo>
                  <a:lnTo>
                    <a:pt x="434" y="339"/>
                  </a:lnTo>
                  <a:lnTo>
                    <a:pt x="434" y="339"/>
                  </a:lnTo>
                  <a:lnTo>
                    <a:pt x="432" y="345"/>
                  </a:lnTo>
                  <a:lnTo>
                    <a:pt x="430" y="347"/>
                  </a:lnTo>
                  <a:lnTo>
                    <a:pt x="428" y="349"/>
                  </a:lnTo>
                  <a:lnTo>
                    <a:pt x="428" y="349"/>
                  </a:lnTo>
                  <a:lnTo>
                    <a:pt x="423" y="351"/>
                  </a:lnTo>
                  <a:lnTo>
                    <a:pt x="422" y="354"/>
                  </a:lnTo>
                  <a:lnTo>
                    <a:pt x="421" y="356"/>
                  </a:lnTo>
                  <a:lnTo>
                    <a:pt x="421" y="356"/>
                  </a:lnTo>
                  <a:lnTo>
                    <a:pt x="419" y="360"/>
                  </a:lnTo>
                  <a:lnTo>
                    <a:pt x="416" y="362"/>
                  </a:lnTo>
                  <a:lnTo>
                    <a:pt x="416" y="362"/>
                  </a:lnTo>
                  <a:lnTo>
                    <a:pt x="412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4" y="365"/>
                  </a:lnTo>
                  <a:lnTo>
                    <a:pt x="404" y="365"/>
                  </a:lnTo>
                  <a:lnTo>
                    <a:pt x="405" y="368"/>
                  </a:lnTo>
                  <a:lnTo>
                    <a:pt x="406" y="371"/>
                  </a:lnTo>
                  <a:lnTo>
                    <a:pt x="406" y="371"/>
                  </a:lnTo>
                  <a:lnTo>
                    <a:pt x="407" y="372"/>
                  </a:lnTo>
                  <a:lnTo>
                    <a:pt x="409" y="373"/>
                  </a:lnTo>
                  <a:lnTo>
                    <a:pt x="413" y="372"/>
                  </a:lnTo>
                  <a:lnTo>
                    <a:pt x="413" y="372"/>
                  </a:lnTo>
                  <a:lnTo>
                    <a:pt x="417" y="370"/>
                  </a:lnTo>
                  <a:lnTo>
                    <a:pt x="420" y="367"/>
                  </a:lnTo>
                  <a:lnTo>
                    <a:pt x="422" y="364"/>
                  </a:lnTo>
                  <a:lnTo>
                    <a:pt x="424" y="359"/>
                  </a:lnTo>
                  <a:lnTo>
                    <a:pt x="424" y="359"/>
                  </a:lnTo>
                  <a:lnTo>
                    <a:pt x="424" y="358"/>
                  </a:lnTo>
                  <a:lnTo>
                    <a:pt x="425" y="357"/>
                  </a:lnTo>
                  <a:lnTo>
                    <a:pt x="425" y="357"/>
                  </a:lnTo>
                  <a:lnTo>
                    <a:pt x="428" y="357"/>
                  </a:lnTo>
                  <a:lnTo>
                    <a:pt x="430" y="355"/>
                  </a:lnTo>
                  <a:lnTo>
                    <a:pt x="434" y="352"/>
                  </a:lnTo>
                  <a:lnTo>
                    <a:pt x="434" y="352"/>
                  </a:lnTo>
                  <a:lnTo>
                    <a:pt x="437" y="347"/>
                  </a:lnTo>
                  <a:lnTo>
                    <a:pt x="438" y="341"/>
                  </a:lnTo>
                  <a:lnTo>
                    <a:pt x="438" y="335"/>
                  </a:lnTo>
                  <a:lnTo>
                    <a:pt x="437" y="332"/>
                  </a:lnTo>
                  <a:lnTo>
                    <a:pt x="435" y="330"/>
                  </a:lnTo>
                  <a:lnTo>
                    <a:pt x="435" y="330"/>
                  </a:lnTo>
                  <a:close/>
                </a:path>
              </a:pathLst>
            </a:custGeom>
            <a:solidFill>
              <a:srgbClr val="659A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2" name="Freeform 131"/>
            <p:cNvSpPr>
              <a:spLocks noEditPoints="1"/>
            </p:cNvSpPr>
            <p:nvPr/>
          </p:nvSpPr>
          <p:spPr bwMode="auto">
            <a:xfrm>
              <a:off x="2678" y="1399"/>
              <a:ext cx="254" cy="239"/>
            </a:xfrm>
            <a:custGeom>
              <a:avLst/>
              <a:gdLst/>
              <a:ahLst/>
              <a:cxnLst>
                <a:cxn ang="0">
                  <a:pos x="239" y="73"/>
                </a:cxn>
                <a:cxn ang="0">
                  <a:pos x="225" y="30"/>
                </a:cxn>
                <a:cxn ang="0">
                  <a:pos x="197" y="17"/>
                </a:cxn>
                <a:cxn ang="0">
                  <a:pos x="189" y="0"/>
                </a:cxn>
                <a:cxn ang="0">
                  <a:pos x="176" y="21"/>
                </a:cxn>
                <a:cxn ang="0">
                  <a:pos x="171" y="34"/>
                </a:cxn>
                <a:cxn ang="0">
                  <a:pos x="138" y="69"/>
                </a:cxn>
                <a:cxn ang="0">
                  <a:pos x="110" y="71"/>
                </a:cxn>
                <a:cxn ang="0">
                  <a:pos x="123" y="48"/>
                </a:cxn>
                <a:cxn ang="0">
                  <a:pos x="113" y="45"/>
                </a:cxn>
                <a:cxn ang="0">
                  <a:pos x="84" y="60"/>
                </a:cxn>
                <a:cxn ang="0">
                  <a:pos x="87" y="38"/>
                </a:cxn>
                <a:cxn ang="0">
                  <a:pos x="71" y="15"/>
                </a:cxn>
                <a:cxn ang="0">
                  <a:pos x="64" y="49"/>
                </a:cxn>
                <a:cxn ang="0">
                  <a:pos x="54" y="45"/>
                </a:cxn>
                <a:cxn ang="0">
                  <a:pos x="45" y="26"/>
                </a:cxn>
                <a:cxn ang="0">
                  <a:pos x="34" y="72"/>
                </a:cxn>
                <a:cxn ang="0">
                  <a:pos x="4" y="109"/>
                </a:cxn>
                <a:cxn ang="0">
                  <a:pos x="16" y="129"/>
                </a:cxn>
                <a:cxn ang="0">
                  <a:pos x="7" y="142"/>
                </a:cxn>
                <a:cxn ang="0">
                  <a:pos x="2" y="154"/>
                </a:cxn>
                <a:cxn ang="0">
                  <a:pos x="12" y="180"/>
                </a:cxn>
                <a:cxn ang="0">
                  <a:pos x="21" y="202"/>
                </a:cxn>
                <a:cxn ang="0">
                  <a:pos x="65" y="220"/>
                </a:cxn>
                <a:cxn ang="0">
                  <a:pos x="107" y="225"/>
                </a:cxn>
                <a:cxn ang="0">
                  <a:pos x="134" y="229"/>
                </a:cxn>
                <a:cxn ang="0">
                  <a:pos x="167" y="218"/>
                </a:cxn>
                <a:cxn ang="0">
                  <a:pos x="233" y="165"/>
                </a:cxn>
                <a:cxn ang="0">
                  <a:pos x="254" y="110"/>
                </a:cxn>
                <a:cxn ang="0">
                  <a:pos x="64" y="118"/>
                </a:cxn>
                <a:cxn ang="0">
                  <a:pos x="51" y="96"/>
                </a:cxn>
                <a:cxn ang="0">
                  <a:pos x="55" y="93"/>
                </a:cxn>
                <a:cxn ang="0">
                  <a:pos x="58" y="89"/>
                </a:cxn>
                <a:cxn ang="0">
                  <a:pos x="55" y="77"/>
                </a:cxn>
                <a:cxn ang="0">
                  <a:pos x="82" y="87"/>
                </a:cxn>
                <a:cxn ang="0">
                  <a:pos x="100" y="111"/>
                </a:cxn>
                <a:cxn ang="0">
                  <a:pos x="153" y="102"/>
                </a:cxn>
                <a:cxn ang="0">
                  <a:pos x="155" y="84"/>
                </a:cxn>
                <a:cxn ang="0">
                  <a:pos x="168" y="106"/>
                </a:cxn>
                <a:cxn ang="0">
                  <a:pos x="168" y="129"/>
                </a:cxn>
                <a:cxn ang="0">
                  <a:pos x="170" y="112"/>
                </a:cxn>
                <a:cxn ang="0">
                  <a:pos x="151" y="112"/>
                </a:cxn>
                <a:cxn ang="0">
                  <a:pos x="164" y="193"/>
                </a:cxn>
                <a:cxn ang="0">
                  <a:pos x="144" y="189"/>
                </a:cxn>
                <a:cxn ang="0">
                  <a:pos x="167" y="187"/>
                </a:cxn>
                <a:cxn ang="0">
                  <a:pos x="196" y="148"/>
                </a:cxn>
                <a:cxn ang="0">
                  <a:pos x="165" y="179"/>
                </a:cxn>
                <a:cxn ang="0">
                  <a:pos x="141" y="175"/>
                </a:cxn>
                <a:cxn ang="0">
                  <a:pos x="114" y="168"/>
                </a:cxn>
                <a:cxn ang="0">
                  <a:pos x="109" y="166"/>
                </a:cxn>
                <a:cxn ang="0">
                  <a:pos x="125" y="167"/>
                </a:cxn>
                <a:cxn ang="0">
                  <a:pos x="167" y="163"/>
                </a:cxn>
                <a:cxn ang="0">
                  <a:pos x="193" y="143"/>
                </a:cxn>
                <a:cxn ang="0">
                  <a:pos x="199" y="150"/>
                </a:cxn>
                <a:cxn ang="0">
                  <a:pos x="212" y="61"/>
                </a:cxn>
                <a:cxn ang="0">
                  <a:pos x="198" y="89"/>
                </a:cxn>
                <a:cxn ang="0">
                  <a:pos x="180" y="66"/>
                </a:cxn>
                <a:cxn ang="0">
                  <a:pos x="198" y="46"/>
                </a:cxn>
                <a:cxn ang="0">
                  <a:pos x="204" y="39"/>
                </a:cxn>
                <a:cxn ang="0">
                  <a:pos x="209" y="41"/>
                </a:cxn>
                <a:cxn ang="0">
                  <a:pos x="115" y="231"/>
                </a:cxn>
                <a:cxn ang="0">
                  <a:pos x="102" y="237"/>
                </a:cxn>
                <a:cxn ang="0">
                  <a:pos x="115" y="231"/>
                </a:cxn>
              </a:cxnLst>
              <a:rect l="0" t="0" r="r" b="b"/>
              <a:pathLst>
                <a:path w="254" h="239">
                  <a:moveTo>
                    <a:pt x="254" y="110"/>
                  </a:moveTo>
                  <a:lnTo>
                    <a:pt x="254" y="110"/>
                  </a:lnTo>
                  <a:lnTo>
                    <a:pt x="252" y="103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45" y="87"/>
                  </a:lnTo>
                  <a:lnTo>
                    <a:pt x="245" y="87"/>
                  </a:lnTo>
                  <a:lnTo>
                    <a:pt x="241" y="78"/>
                  </a:lnTo>
                  <a:lnTo>
                    <a:pt x="241" y="78"/>
                  </a:lnTo>
                  <a:lnTo>
                    <a:pt x="239" y="73"/>
                  </a:lnTo>
                  <a:lnTo>
                    <a:pt x="237" y="68"/>
                  </a:lnTo>
                  <a:lnTo>
                    <a:pt x="237" y="68"/>
                  </a:lnTo>
                  <a:lnTo>
                    <a:pt x="235" y="63"/>
                  </a:lnTo>
                  <a:lnTo>
                    <a:pt x="234" y="58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2" y="43"/>
                  </a:lnTo>
                  <a:lnTo>
                    <a:pt x="231" y="38"/>
                  </a:lnTo>
                  <a:lnTo>
                    <a:pt x="231" y="38"/>
                  </a:lnTo>
                  <a:lnTo>
                    <a:pt x="225" y="30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0" y="12"/>
                  </a:lnTo>
                  <a:lnTo>
                    <a:pt x="210" y="12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7" y="9"/>
                  </a:lnTo>
                  <a:lnTo>
                    <a:pt x="207" y="9"/>
                  </a:lnTo>
                  <a:lnTo>
                    <a:pt x="197" y="17"/>
                  </a:lnTo>
                  <a:lnTo>
                    <a:pt x="197" y="17"/>
                  </a:lnTo>
                  <a:lnTo>
                    <a:pt x="195" y="18"/>
                  </a:lnTo>
                  <a:lnTo>
                    <a:pt x="194" y="18"/>
                  </a:lnTo>
                  <a:lnTo>
                    <a:pt x="194" y="16"/>
                  </a:lnTo>
                  <a:lnTo>
                    <a:pt x="194" y="16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1" y="3"/>
                  </a:lnTo>
                  <a:lnTo>
                    <a:pt x="191" y="1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4" y="17"/>
                  </a:lnTo>
                  <a:lnTo>
                    <a:pt x="181" y="23"/>
                  </a:lnTo>
                  <a:lnTo>
                    <a:pt x="181" y="23"/>
                  </a:lnTo>
                  <a:lnTo>
                    <a:pt x="179" y="24"/>
                  </a:lnTo>
                  <a:lnTo>
                    <a:pt x="178" y="24"/>
                  </a:lnTo>
                  <a:lnTo>
                    <a:pt x="178" y="24"/>
                  </a:lnTo>
                  <a:lnTo>
                    <a:pt x="177" y="23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15"/>
                  </a:lnTo>
                  <a:lnTo>
                    <a:pt x="174" y="15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71" y="34"/>
                  </a:lnTo>
                  <a:lnTo>
                    <a:pt x="171" y="34"/>
                  </a:lnTo>
                  <a:lnTo>
                    <a:pt x="168" y="42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1" y="53"/>
                  </a:lnTo>
                  <a:lnTo>
                    <a:pt x="157" y="57"/>
                  </a:lnTo>
                  <a:lnTo>
                    <a:pt x="149" y="63"/>
                  </a:lnTo>
                  <a:lnTo>
                    <a:pt x="149" y="63"/>
                  </a:lnTo>
                  <a:lnTo>
                    <a:pt x="138" y="69"/>
                  </a:lnTo>
                  <a:lnTo>
                    <a:pt x="138" y="69"/>
                  </a:lnTo>
                  <a:lnTo>
                    <a:pt x="133" y="71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0" y="74"/>
                  </a:lnTo>
                  <a:lnTo>
                    <a:pt x="116" y="74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1" y="72"/>
                  </a:lnTo>
                  <a:lnTo>
                    <a:pt x="110" y="71"/>
                  </a:lnTo>
                  <a:lnTo>
                    <a:pt x="110" y="71"/>
                  </a:lnTo>
                  <a:lnTo>
                    <a:pt x="110" y="70"/>
                  </a:lnTo>
                  <a:lnTo>
                    <a:pt x="111" y="69"/>
                  </a:lnTo>
                  <a:lnTo>
                    <a:pt x="111" y="69"/>
                  </a:lnTo>
                  <a:lnTo>
                    <a:pt x="114" y="67"/>
                  </a:lnTo>
                  <a:lnTo>
                    <a:pt x="114" y="67"/>
                  </a:lnTo>
                  <a:lnTo>
                    <a:pt x="116" y="65"/>
                  </a:lnTo>
                  <a:lnTo>
                    <a:pt x="118" y="62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3" y="48"/>
                  </a:lnTo>
                  <a:lnTo>
                    <a:pt x="123" y="41"/>
                  </a:lnTo>
                  <a:lnTo>
                    <a:pt x="123" y="34"/>
                  </a:lnTo>
                  <a:lnTo>
                    <a:pt x="122" y="26"/>
                  </a:lnTo>
                  <a:lnTo>
                    <a:pt x="122" y="26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9" y="34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113" y="45"/>
                  </a:lnTo>
                  <a:lnTo>
                    <a:pt x="109" y="50"/>
                  </a:lnTo>
                  <a:lnTo>
                    <a:pt x="103" y="55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2" y="61"/>
                  </a:lnTo>
                  <a:lnTo>
                    <a:pt x="86" y="63"/>
                  </a:lnTo>
                  <a:lnTo>
                    <a:pt x="86" y="63"/>
                  </a:lnTo>
                  <a:lnTo>
                    <a:pt x="85" y="63"/>
                  </a:lnTo>
                  <a:lnTo>
                    <a:pt x="84" y="63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58"/>
                  </a:lnTo>
                  <a:lnTo>
                    <a:pt x="85" y="56"/>
                  </a:lnTo>
                  <a:lnTo>
                    <a:pt x="87" y="53"/>
                  </a:lnTo>
                  <a:lnTo>
                    <a:pt x="87" y="53"/>
                  </a:lnTo>
                  <a:lnTo>
                    <a:pt x="88" y="50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2"/>
                  </a:lnTo>
                  <a:lnTo>
                    <a:pt x="87" y="38"/>
                  </a:lnTo>
                  <a:lnTo>
                    <a:pt x="87" y="38"/>
                  </a:lnTo>
                  <a:lnTo>
                    <a:pt x="85" y="32"/>
                  </a:lnTo>
                  <a:lnTo>
                    <a:pt x="83" y="27"/>
                  </a:lnTo>
                  <a:lnTo>
                    <a:pt x="80" y="22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72" y="19"/>
                  </a:lnTo>
                  <a:lnTo>
                    <a:pt x="73" y="22"/>
                  </a:lnTo>
                  <a:lnTo>
                    <a:pt x="73" y="22"/>
                  </a:lnTo>
                  <a:lnTo>
                    <a:pt x="72" y="29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0" y="40"/>
                  </a:lnTo>
                  <a:lnTo>
                    <a:pt x="67" y="44"/>
                  </a:lnTo>
                  <a:lnTo>
                    <a:pt x="67" y="44"/>
                  </a:lnTo>
                  <a:lnTo>
                    <a:pt x="64" y="49"/>
                  </a:lnTo>
                  <a:lnTo>
                    <a:pt x="62" y="51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7" y="54"/>
                  </a:lnTo>
                  <a:lnTo>
                    <a:pt x="55" y="54"/>
                  </a:lnTo>
                  <a:lnTo>
                    <a:pt x="54" y="52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7" y="25"/>
                  </a:lnTo>
                  <a:lnTo>
                    <a:pt x="45" y="22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5" y="26"/>
                  </a:lnTo>
                  <a:lnTo>
                    <a:pt x="45" y="30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45" y="44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0" y="63"/>
                  </a:lnTo>
                  <a:lnTo>
                    <a:pt x="37" y="68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28" y="82"/>
                  </a:lnTo>
                  <a:lnTo>
                    <a:pt x="24" y="86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4" y="109"/>
                  </a:lnTo>
                  <a:lnTo>
                    <a:pt x="4" y="109"/>
                  </a:lnTo>
                  <a:lnTo>
                    <a:pt x="2" y="11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6"/>
                  </a:lnTo>
                  <a:lnTo>
                    <a:pt x="2" y="128"/>
                  </a:lnTo>
                  <a:lnTo>
                    <a:pt x="4" y="129"/>
                  </a:lnTo>
                  <a:lnTo>
                    <a:pt x="7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6" y="129"/>
                  </a:lnTo>
                  <a:lnTo>
                    <a:pt x="20" y="126"/>
                  </a:lnTo>
                  <a:lnTo>
                    <a:pt x="20" y="126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21" y="131"/>
                  </a:lnTo>
                  <a:lnTo>
                    <a:pt x="17" y="135"/>
                  </a:lnTo>
                  <a:lnTo>
                    <a:pt x="12" y="139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10" y="142"/>
                  </a:lnTo>
                  <a:lnTo>
                    <a:pt x="12" y="142"/>
                  </a:lnTo>
                  <a:lnTo>
                    <a:pt x="14" y="143"/>
                  </a:lnTo>
                  <a:lnTo>
                    <a:pt x="16" y="144"/>
                  </a:lnTo>
                  <a:lnTo>
                    <a:pt x="16" y="144"/>
                  </a:lnTo>
                  <a:lnTo>
                    <a:pt x="13" y="148"/>
                  </a:lnTo>
                  <a:lnTo>
                    <a:pt x="11" y="151"/>
                  </a:lnTo>
                  <a:lnTo>
                    <a:pt x="7" y="153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6" y="155"/>
                  </a:lnTo>
                  <a:lnTo>
                    <a:pt x="8" y="157"/>
                  </a:lnTo>
                  <a:lnTo>
                    <a:pt x="12" y="162"/>
                  </a:lnTo>
                  <a:lnTo>
                    <a:pt x="12" y="162"/>
                  </a:lnTo>
                  <a:lnTo>
                    <a:pt x="14" y="167"/>
                  </a:lnTo>
                  <a:lnTo>
                    <a:pt x="15" y="170"/>
                  </a:lnTo>
                  <a:lnTo>
                    <a:pt x="15" y="173"/>
                  </a:lnTo>
                  <a:lnTo>
                    <a:pt x="15" y="173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4" y="189"/>
                  </a:lnTo>
                  <a:lnTo>
                    <a:pt x="15" y="196"/>
                  </a:lnTo>
                  <a:lnTo>
                    <a:pt x="15" y="196"/>
                  </a:lnTo>
                  <a:lnTo>
                    <a:pt x="15" y="198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21" y="202"/>
                  </a:lnTo>
                  <a:lnTo>
                    <a:pt x="21" y="202"/>
                  </a:lnTo>
                  <a:lnTo>
                    <a:pt x="27" y="206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41" y="213"/>
                  </a:lnTo>
                  <a:lnTo>
                    <a:pt x="49" y="216"/>
                  </a:lnTo>
                  <a:lnTo>
                    <a:pt x="49" y="216"/>
                  </a:lnTo>
                  <a:lnTo>
                    <a:pt x="61" y="220"/>
                  </a:lnTo>
                  <a:lnTo>
                    <a:pt x="61" y="220"/>
                  </a:lnTo>
                  <a:lnTo>
                    <a:pt x="65" y="220"/>
                  </a:lnTo>
                  <a:lnTo>
                    <a:pt x="69" y="221"/>
                  </a:lnTo>
                  <a:lnTo>
                    <a:pt x="69" y="221"/>
                  </a:lnTo>
                  <a:lnTo>
                    <a:pt x="76" y="223"/>
                  </a:lnTo>
                  <a:lnTo>
                    <a:pt x="82" y="224"/>
                  </a:lnTo>
                  <a:lnTo>
                    <a:pt x="89" y="224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101" y="225"/>
                  </a:lnTo>
                  <a:lnTo>
                    <a:pt x="104" y="225"/>
                  </a:lnTo>
                  <a:lnTo>
                    <a:pt x="107" y="225"/>
                  </a:lnTo>
                  <a:lnTo>
                    <a:pt x="107" y="225"/>
                  </a:lnTo>
                  <a:lnTo>
                    <a:pt x="108" y="225"/>
                  </a:lnTo>
                  <a:lnTo>
                    <a:pt x="108" y="225"/>
                  </a:lnTo>
                  <a:lnTo>
                    <a:pt x="112" y="226"/>
                  </a:lnTo>
                  <a:lnTo>
                    <a:pt x="116" y="227"/>
                  </a:lnTo>
                  <a:lnTo>
                    <a:pt x="116" y="227"/>
                  </a:lnTo>
                  <a:lnTo>
                    <a:pt x="121" y="228"/>
                  </a:lnTo>
                  <a:lnTo>
                    <a:pt x="125" y="228"/>
                  </a:lnTo>
                  <a:lnTo>
                    <a:pt x="134" y="229"/>
                  </a:lnTo>
                  <a:lnTo>
                    <a:pt x="134" y="229"/>
                  </a:lnTo>
                  <a:lnTo>
                    <a:pt x="139" y="228"/>
                  </a:lnTo>
                  <a:lnTo>
                    <a:pt x="139" y="228"/>
                  </a:lnTo>
                  <a:lnTo>
                    <a:pt x="143" y="228"/>
                  </a:lnTo>
                  <a:lnTo>
                    <a:pt x="146" y="227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7" y="225"/>
                  </a:lnTo>
                  <a:lnTo>
                    <a:pt x="160" y="223"/>
                  </a:lnTo>
                  <a:lnTo>
                    <a:pt x="167" y="218"/>
                  </a:lnTo>
                  <a:lnTo>
                    <a:pt x="167" y="218"/>
                  </a:lnTo>
                  <a:lnTo>
                    <a:pt x="175" y="212"/>
                  </a:lnTo>
                  <a:lnTo>
                    <a:pt x="183" y="205"/>
                  </a:lnTo>
                  <a:lnTo>
                    <a:pt x="183" y="205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12" y="184"/>
                  </a:lnTo>
                  <a:lnTo>
                    <a:pt x="212" y="184"/>
                  </a:lnTo>
                  <a:lnTo>
                    <a:pt x="228" y="170"/>
                  </a:lnTo>
                  <a:lnTo>
                    <a:pt x="228" y="170"/>
                  </a:lnTo>
                  <a:lnTo>
                    <a:pt x="233" y="165"/>
                  </a:lnTo>
                  <a:lnTo>
                    <a:pt x="239" y="159"/>
                  </a:lnTo>
                  <a:lnTo>
                    <a:pt x="243" y="152"/>
                  </a:lnTo>
                  <a:lnTo>
                    <a:pt x="247" y="145"/>
                  </a:lnTo>
                  <a:lnTo>
                    <a:pt x="247" y="145"/>
                  </a:lnTo>
                  <a:lnTo>
                    <a:pt x="253" y="129"/>
                  </a:lnTo>
                  <a:lnTo>
                    <a:pt x="253" y="129"/>
                  </a:lnTo>
                  <a:lnTo>
                    <a:pt x="254" y="125"/>
                  </a:lnTo>
                  <a:lnTo>
                    <a:pt x="254" y="120"/>
                  </a:lnTo>
                  <a:lnTo>
                    <a:pt x="254" y="120"/>
                  </a:lnTo>
                  <a:lnTo>
                    <a:pt x="254" y="110"/>
                  </a:lnTo>
                  <a:lnTo>
                    <a:pt x="254" y="110"/>
                  </a:lnTo>
                  <a:close/>
                  <a:moveTo>
                    <a:pt x="88" y="128"/>
                  </a:moveTo>
                  <a:lnTo>
                    <a:pt x="88" y="128"/>
                  </a:lnTo>
                  <a:lnTo>
                    <a:pt x="84" y="129"/>
                  </a:lnTo>
                  <a:lnTo>
                    <a:pt x="80" y="129"/>
                  </a:lnTo>
                  <a:lnTo>
                    <a:pt x="76" y="128"/>
                  </a:lnTo>
                  <a:lnTo>
                    <a:pt x="72" y="126"/>
                  </a:lnTo>
                  <a:lnTo>
                    <a:pt x="69" y="124"/>
                  </a:lnTo>
                  <a:lnTo>
                    <a:pt x="66" y="121"/>
                  </a:lnTo>
                  <a:lnTo>
                    <a:pt x="64" y="118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6" y="100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1" y="96"/>
                  </a:lnTo>
                  <a:lnTo>
                    <a:pt x="51" y="96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7" y="97"/>
                  </a:lnTo>
                  <a:lnTo>
                    <a:pt x="5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55" y="93"/>
                  </a:lnTo>
                  <a:lnTo>
                    <a:pt x="55" y="93"/>
                  </a:lnTo>
                  <a:lnTo>
                    <a:pt x="51" y="89"/>
                  </a:lnTo>
                  <a:lnTo>
                    <a:pt x="51" y="89"/>
                  </a:lnTo>
                  <a:lnTo>
                    <a:pt x="50" y="87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3" y="86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60" y="90"/>
                  </a:lnTo>
                  <a:lnTo>
                    <a:pt x="60" y="90"/>
                  </a:lnTo>
                  <a:lnTo>
                    <a:pt x="57" y="86"/>
                  </a:lnTo>
                  <a:lnTo>
                    <a:pt x="57" y="86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5" y="77"/>
                  </a:lnTo>
                  <a:lnTo>
                    <a:pt x="55" y="77"/>
                  </a:lnTo>
                  <a:lnTo>
                    <a:pt x="55" y="78"/>
                  </a:lnTo>
                  <a:lnTo>
                    <a:pt x="55" y="78"/>
                  </a:lnTo>
                  <a:lnTo>
                    <a:pt x="57" y="81"/>
                  </a:lnTo>
                  <a:lnTo>
                    <a:pt x="59" y="83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8" y="87"/>
                  </a:lnTo>
                  <a:lnTo>
                    <a:pt x="68" y="87"/>
                  </a:lnTo>
                  <a:lnTo>
                    <a:pt x="82" y="87"/>
                  </a:lnTo>
                  <a:lnTo>
                    <a:pt x="82" y="87"/>
                  </a:lnTo>
                  <a:lnTo>
                    <a:pt x="86" y="87"/>
                  </a:lnTo>
                  <a:lnTo>
                    <a:pt x="89" y="88"/>
                  </a:lnTo>
                  <a:lnTo>
                    <a:pt x="92" y="91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97" y="97"/>
                  </a:lnTo>
                  <a:lnTo>
                    <a:pt x="99" y="102"/>
                  </a:lnTo>
                  <a:lnTo>
                    <a:pt x="100" y="106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9" y="116"/>
                  </a:lnTo>
                  <a:lnTo>
                    <a:pt x="97" y="121"/>
                  </a:lnTo>
                  <a:lnTo>
                    <a:pt x="93" y="125"/>
                  </a:lnTo>
                  <a:lnTo>
                    <a:pt x="88" y="128"/>
                  </a:lnTo>
                  <a:lnTo>
                    <a:pt x="88" y="128"/>
                  </a:lnTo>
                  <a:close/>
                  <a:moveTo>
                    <a:pt x="152" y="106"/>
                  </a:moveTo>
                  <a:lnTo>
                    <a:pt x="152" y="106"/>
                  </a:lnTo>
                  <a:lnTo>
                    <a:pt x="153" y="104"/>
                  </a:lnTo>
                  <a:lnTo>
                    <a:pt x="153" y="102"/>
                  </a:lnTo>
                  <a:lnTo>
                    <a:pt x="153" y="102"/>
                  </a:lnTo>
                  <a:lnTo>
                    <a:pt x="151" y="96"/>
                  </a:lnTo>
                  <a:lnTo>
                    <a:pt x="150" y="91"/>
                  </a:lnTo>
                  <a:lnTo>
                    <a:pt x="150" y="91"/>
                  </a:lnTo>
                  <a:lnTo>
                    <a:pt x="151" y="87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5" y="84"/>
                  </a:lnTo>
                  <a:lnTo>
                    <a:pt x="155" y="84"/>
                  </a:lnTo>
                  <a:lnTo>
                    <a:pt x="155" y="90"/>
                  </a:lnTo>
                  <a:lnTo>
                    <a:pt x="155" y="90"/>
                  </a:lnTo>
                  <a:lnTo>
                    <a:pt x="155" y="95"/>
                  </a:lnTo>
                  <a:lnTo>
                    <a:pt x="157" y="101"/>
                  </a:lnTo>
                  <a:lnTo>
                    <a:pt x="157" y="101"/>
                  </a:lnTo>
                  <a:lnTo>
                    <a:pt x="160" y="104"/>
                  </a:lnTo>
                  <a:lnTo>
                    <a:pt x="162" y="105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8" y="106"/>
                  </a:lnTo>
                  <a:lnTo>
                    <a:pt x="171" y="108"/>
                  </a:lnTo>
                  <a:lnTo>
                    <a:pt x="174" y="111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4" y="118"/>
                  </a:lnTo>
                  <a:lnTo>
                    <a:pt x="173" y="122"/>
                  </a:lnTo>
                  <a:lnTo>
                    <a:pt x="173" y="122"/>
                  </a:lnTo>
                  <a:lnTo>
                    <a:pt x="169" y="128"/>
                  </a:lnTo>
                  <a:lnTo>
                    <a:pt x="169" y="128"/>
                  </a:lnTo>
                  <a:lnTo>
                    <a:pt x="168" y="129"/>
                  </a:lnTo>
                  <a:lnTo>
                    <a:pt x="168" y="129"/>
                  </a:lnTo>
                  <a:lnTo>
                    <a:pt x="164" y="130"/>
                  </a:lnTo>
                  <a:lnTo>
                    <a:pt x="164" y="130"/>
                  </a:lnTo>
                  <a:lnTo>
                    <a:pt x="165" y="127"/>
                  </a:lnTo>
                  <a:lnTo>
                    <a:pt x="165" y="127"/>
                  </a:lnTo>
                  <a:lnTo>
                    <a:pt x="167" y="123"/>
                  </a:lnTo>
                  <a:lnTo>
                    <a:pt x="169" y="120"/>
                  </a:lnTo>
                  <a:lnTo>
                    <a:pt x="169" y="120"/>
                  </a:lnTo>
                  <a:lnTo>
                    <a:pt x="170" y="116"/>
                  </a:lnTo>
                  <a:lnTo>
                    <a:pt x="170" y="112"/>
                  </a:lnTo>
                  <a:lnTo>
                    <a:pt x="169" y="111"/>
                  </a:lnTo>
                  <a:lnTo>
                    <a:pt x="168" y="110"/>
                  </a:lnTo>
                  <a:lnTo>
                    <a:pt x="166" y="109"/>
                  </a:lnTo>
                  <a:lnTo>
                    <a:pt x="163" y="109"/>
                  </a:lnTo>
                  <a:lnTo>
                    <a:pt x="163" y="109"/>
                  </a:lnTo>
                  <a:lnTo>
                    <a:pt x="159" y="110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3" y="113"/>
                  </a:lnTo>
                  <a:lnTo>
                    <a:pt x="151" y="112"/>
                  </a:lnTo>
                  <a:lnTo>
                    <a:pt x="151" y="112"/>
                  </a:lnTo>
                  <a:lnTo>
                    <a:pt x="149" y="110"/>
                  </a:lnTo>
                  <a:lnTo>
                    <a:pt x="148" y="109"/>
                  </a:lnTo>
                  <a:lnTo>
                    <a:pt x="149" y="107"/>
                  </a:lnTo>
                  <a:lnTo>
                    <a:pt x="152" y="106"/>
                  </a:lnTo>
                  <a:lnTo>
                    <a:pt x="152" y="106"/>
                  </a:lnTo>
                  <a:close/>
                  <a:moveTo>
                    <a:pt x="169" y="189"/>
                  </a:moveTo>
                  <a:lnTo>
                    <a:pt x="169" y="189"/>
                  </a:lnTo>
                  <a:lnTo>
                    <a:pt x="167" y="191"/>
                  </a:lnTo>
                  <a:lnTo>
                    <a:pt x="164" y="193"/>
                  </a:lnTo>
                  <a:lnTo>
                    <a:pt x="161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4" y="195"/>
                  </a:lnTo>
                  <a:lnTo>
                    <a:pt x="154" y="195"/>
                  </a:lnTo>
                  <a:lnTo>
                    <a:pt x="154" y="195"/>
                  </a:lnTo>
                  <a:lnTo>
                    <a:pt x="154" y="195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6" y="189"/>
                  </a:lnTo>
                  <a:lnTo>
                    <a:pt x="146" y="189"/>
                  </a:lnTo>
                  <a:lnTo>
                    <a:pt x="150" y="190"/>
                  </a:lnTo>
                  <a:lnTo>
                    <a:pt x="153" y="191"/>
                  </a:lnTo>
                  <a:lnTo>
                    <a:pt x="153" y="191"/>
                  </a:lnTo>
                  <a:lnTo>
                    <a:pt x="157" y="191"/>
                  </a:lnTo>
                  <a:lnTo>
                    <a:pt x="160" y="190"/>
                  </a:lnTo>
                  <a:lnTo>
                    <a:pt x="164" y="189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70" y="186"/>
                  </a:lnTo>
                  <a:lnTo>
                    <a:pt x="170" y="186"/>
                  </a:lnTo>
                  <a:lnTo>
                    <a:pt x="169" y="189"/>
                  </a:lnTo>
                  <a:lnTo>
                    <a:pt x="169" y="189"/>
                  </a:lnTo>
                  <a:close/>
                  <a:moveTo>
                    <a:pt x="199" y="150"/>
                  </a:moveTo>
                  <a:lnTo>
                    <a:pt x="199" y="150"/>
                  </a:lnTo>
                  <a:lnTo>
                    <a:pt x="196" y="149"/>
                  </a:lnTo>
                  <a:lnTo>
                    <a:pt x="196" y="149"/>
                  </a:lnTo>
                  <a:lnTo>
                    <a:pt x="196" y="148"/>
                  </a:lnTo>
                  <a:lnTo>
                    <a:pt x="196" y="148"/>
                  </a:lnTo>
                  <a:lnTo>
                    <a:pt x="191" y="153"/>
                  </a:lnTo>
                  <a:lnTo>
                    <a:pt x="191" y="153"/>
                  </a:lnTo>
                  <a:lnTo>
                    <a:pt x="175" y="165"/>
                  </a:lnTo>
                  <a:lnTo>
                    <a:pt x="175" y="165"/>
                  </a:lnTo>
                  <a:lnTo>
                    <a:pt x="171" y="169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68" y="176"/>
                  </a:lnTo>
                  <a:lnTo>
                    <a:pt x="165" y="179"/>
                  </a:lnTo>
                  <a:lnTo>
                    <a:pt x="162" y="181"/>
                  </a:lnTo>
                  <a:lnTo>
                    <a:pt x="159" y="182"/>
                  </a:lnTo>
                  <a:lnTo>
                    <a:pt x="159" y="182"/>
                  </a:lnTo>
                  <a:lnTo>
                    <a:pt x="153" y="183"/>
                  </a:lnTo>
                  <a:lnTo>
                    <a:pt x="153" y="183"/>
                  </a:lnTo>
                  <a:lnTo>
                    <a:pt x="149" y="183"/>
                  </a:lnTo>
                  <a:lnTo>
                    <a:pt x="146" y="181"/>
                  </a:lnTo>
                  <a:lnTo>
                    <a:pt x="143" y="179"/>
                  </a:lnTo>
                  <a:lnTo>
                    <a:pt x="141" y="175"/>
                  </a:lnTo>
                  <a:lnTo>
                    <a:pt x="141" y="175"/>
                  </a:lnTo>
                  <a:lnTo>
                    <a:pt x="140" y="173"/>
                  </a:lnTo>
                  <a:lnTo>
                    <a:pt x="138" y="172"/>
                  </a:lnTo>
                  <a:lnTo>
                    <a:pt x="136" y="171"/>
                  </a:lnTo>
                  <a:lnTo>
                    <a:pt x="134" y="172"/>
                  </a:lnTo>
                  <a:lnTo>
                    <a:pt x="134" y="172"/>
                  </a:lnTo>
                  <a:lnTo>
                    <a:pt x="131" y="172"/>
                  </a:lnTo>
                  <a:lnTo>
                    <a:pt x="128" y="172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3" y="169"/>
                  </a:lnTo>
                  <a:lnTo>
                    <a:pt x="113" y="169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09" y="171"/>
                  </a:lnTo>
                  <a:lnTo>
                    <a:pt x="109" y="170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9" y="166"/>
                  </a:lnTo>
                  <a:lnTo>
                    <a:pt x="110" y="163"/>
                  </a:lnTo>
                  <a:lnTo>
                    <a:pt x="111" y="161"/>
                  </a:lnTo>
                  <a:lnTo>
                    <a:pt x="113" y="160"/>
                  </a:lnTo>
                  <a:lnTo>
                    <a:pt x="113" y="160"/>
                  </a:lnTo>
                  <a:lnTo>
                    <a:pt x="114" y="162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9" y="166"/>
                  </a:lnTo>
                  <a:lnTo>
                    <a:pt x="119" y="166"/>
                  </a:lnTo>
                  <a:lnTo>
                    <a:pt x="125" y="167"/>
                  </a:lnTo>
                  <a:lnTo>
                    <a:pt x="125" y="167"/>
                  </a:lnTo>
                  <a:lnTo>
                    <a:pt x="130" y="168"/>
                  </a:lnTo>
                  <a:lnTo>
                    <a:pt x="134" y="168"/>
                  </a:lnTo>
                  <a:lnTo>
                    <a:pt x="144" y="167"/>
                  </a:lnTo>
                  <a:lnTo>
                    <a:pt x="144" y="167"/>
                  </a:lnTo>
                  <a:lnTo>
                    <a:pt x="147" y="167"/>
                  </a:lnTo>
                  <a:lnTo>
                    <a:pt x="147" y="167"/>
                  </a:lnTo>
                  <a:lnTo>
                    <a:pt x="154" y="166"/>
                  </a:lnTo>
                  <a:lnTo>
                    <a:pt x="161" y="165"/>
                  </a:lnTo>
                  <a:lnTo>
                    <a:pt x="167" y="163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89" y="150"/>
                  </a:lnTo>
                  <a:lnTo>
                    <a:pt x="189" y="150"/>
                  </a:lnTo>
                  <a:lnTo>
                    <a:pt x="191" y="148"/>
                  </a:lnTo>
                  <a:lnTo>
                    <a:pt x="193" y="145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3" y="143"/>
                  </a:lnTo>
                  <a:lnTo>
                    <a:pt x="193" y="143"/>
                  </a:lnTo>
                  <a:lnTo>
                    <a:pt x="193" y="140"/>
                  </a:lnTo>
                  <a:lnTo>
                    <a:pt x="193" y="140"/>
                  </a:lnTo>
                  <a:lnTo>
                    <a:pt x="195" y="140"/>
                  </a:lnTo>
                  <a:lnTo>
                    <a:pt x="195" y="140"/>
                  </a:lnTo>
                  <a:lnTo>
                    <a:pt x="197" y="142"/>
                  </a:lnTo>
                  <a:lnTo>
                    <a:pt x="199" y="143"/>
                  </a:lnTo>
                  <a:lnTo>
                    <a:pt x="200" y="148"/>
                  </a:lnTo>
                  <a:lnTo>
                    <a:pt x="200" y="148"/>
                  </a:lnTo>
                  <a:lnTo>
                    <a:pt x="199" y="150"/>
                  </a:lnTo>
                  <a:lnTo>
                    <a:pt x="199" y="150"/>
                  </a:lnTo>
                  <a:close/>
                  <a:moveTo>
                    <a:pt x="215" y="39"/>
                  </a:moveTo>
                  <a:lnTo>
                    <a:pt x="215" y="3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7" y="52"/>
                  </a:lnTo>
                  <a:lnTo>
                    <a:pt x="207" y="53"/>
                  </a:lnTo>
                  <a:lnTo>
                    <a:pt x="208" y="54"/>
                  </a:lnTo>
                  <a:lnTo>
                    <a:pt x="208" y="54"/>
                  </a:lnTo>
                  <a:lnTo>
                    <a:pt x="211" y="58"/>
                  </a:lnTo>
                  <a:lnTo>
                    <a:pt x="212" y="61"/>
                  </a:lnTo>
                  <a:lnTo>
                    <a:pt x="214" y="69"/>
                  </a:lnTo>
                  <a:lnTo>
                    <a:pt x="214" y="69"/>
                  </a:lnTo>
                  <a:lnTo>
                    <a:pt x="214" y="72"/>
                  </a:lnTo>
                  <a:lnTo>
                    <a:pt x="213" y="75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06" y="85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198" y="89"/>
                  </a:lnTo>
                  <a:lnTo>
                    <a:pt x="195" y="89"/>
                  </a:lnTo>
                  <a:lnTo>
                    <a:pt x="192" y="88"/>
                  </a:lnTo>
                  <a:lnTo>
                    <a:pt x="189" y="86"/>
                  </a:lnTo>
                  <a:lnTo>
                    <a:pt x="189" y="86"/>
                  </a:lnTo>
                  <a:lnTo>
                    <a:pt x="185" y="83"/>
                  </a:lnTo>
                  <a:lnTo>
                    <a:pt x="183" y="79"/>
                  </a:lnTo>
                  <a:lnTo>
                    <a:pt x="181" y="75"/>
                  </a:lnTo>
                  <a:lnTo>
                    <a:pt x="180" y="71"/>
                  </a:lnTo>
                  <a:lnTo>
                    <a:pt x="180" y="71"/>
                  </a:lnTo>
                  <a:lnTo>
                    <a:pt x="180" y="66"/>
                  </a:lnTo>
                  <a:lnTo>
                    <a:pt x="180" y="61"/>
                  </a:lnTo>
                  <a:lnTo>
                    <a:pt x="182" y="57"/>
                  </a:lnTo>
                  <a:lnTo>
                    <a:pt x="186" y="53"/>
                  </a:lnTo>
                  <a:lnTo>
                    <a:pt x="186" y="53"/>
                  </a:lnTo>
                  <a:lnTo>
                    <a:pt x="190" y="50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7" y="47"/>
                  </a:lnTo>
                  <a:lnTo>
                    <a:pt x="198" y="46"/>
                  </a:lnTo>
                  <a:lnTo>
                    <a:pt x="198" y="46"/>
                  </a:lnTo>
                  <a:lnTo>
                    <a:pt x="201" y="39"/>
                  </a:lnTo>
                  <a:lnTo>
                    <a:pt x="201" y="36"/>
                  </a:lnTo>
                  <a:lnTo>
                    <a:pt x="201" y="33"/>
                  </a:lnTo>
                  <a:lnTo>
                    <a:pt x="201" y="33"/>
                  </a:lnTo>
                  <a:lnTo>
                    <a:pt x="202" y="31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4" y="33"/>
                  </a:lnTo>
                  <a:lnTo>
                    <a:pt x="204" y="36"/>
                  </a:lnTo>
                  <a:lnTo>
                    <a:pt x="204" y="39"/>
                  </a:lnTo>
                  <a:lnTo>
                    <a:pt x="204" y="43"/>
                  </a:lnTo>
                  <a:lnTo>
                    <a:pt x="204" y="43"/>
                  </a:lnTo>
                  <a:lnTo>
                    <a:pt x="209" y="31"/>
                  </a:lnTo>
                  <a:lnTo>
                    <a:pt x="209" y="31"/>
                  </a:lnTo>
                  <a:lnTo>
                    <a:pt x="211" y="33"/>
                  </a:lnTo>
                  <a:lnTo>
                    <a:pt x="210" y="35"/>
                  </a:lnTo>
                  <a:lnTo>
                    <a:pt x="210" y="35"/>
                  </a:lnTo>
                  <a:lnTo>
                    <a:pt x="209" y="38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09" y="41"/>
                  </a:lnTo>
                  <a:lnTo>
                    <a:pt x="212" y="37"/>
                  </a:lnTo>
                  <a:lnTo>
                    <a:pt x="212" y="37"/>
                  </a:lnTo>
                  <a:lnTo>
                    <a:pt x="214" y="36"/>
                  </a:lnTo>
                  <a:lnTo>
                    <a:pt x="214" y="36"/>
                  </a:lnTo>
                  <a:lnTo>
                    <a:pt x="215" y="37"/>
                  </a:lnTo>
                  <a:lnTo>
                    <a:pt x="215" y="39"/>
                  </a:lnTo>
                  <a:lnTo>
                    <a:pt x="215" y="39"/>
                  </a:lnTo>
                  <a:close/>
                  <a:moveTo>
                    <a:pt x="115" y="231"/>
                  </a:moveTo>
                  <a:lnTo>
                    <a:pt x="115" y="231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28" y="235"/>
                  </a:lnTo>
                  <a:lnTo>
                    <a:pt x="125" y="237"/>
                  </a:lnTo>
                  <a:lnTo>
                    <a:pt x="121" y="238"/>
                  </a:lnTo>
                  <a:lnTo>
                    <a:pt x="117" y="239"/>
                  </a:lnTo>
                  <a:lnTo>
                    <a:pt x="117" y="239"/>
                  </a:lnTo>
                  <a:lnTo>
                    <a:pt x="109" y="239"/>
                  </a:lnTo>
                  <a:lnTo>
                    <a:pt x="102" y="237"/>
                  </a:lnTo>
                  <a:lnTo>
                    <a:pt x="95" y="234"/>
                  </a:lnTo>
                  <a:lnTo>
                    <a:pt x="88" y="229"/>
                  </a:lnTo>
                  <a:lnTo>
                    <a:pt x="88" y="229"/>
                  </a:lnTo>
                  <a:lnTo>
                    <a:pt x="90" y="228"/>
                  </a:lnTo>
                  <a:lnTo>
                    <a:pt x="90" y="228"/>
                  </a:lnTo>
                  <a:lnTo>
                    <a:pt x="98" y="229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15" y="231"/>
                  </a:lnTo>
                  <a:lnTo>
                    <a:pt x="115" y="231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3" name="Freeform 132"/>
            <p:cNvSpPr>
              <a:spLocks noEditPoints="1"/>
            </p:cNvSpPr>
            <p:nvPr/>
          </p:nvSpPr>
          <p:spPr bwMode="auto">
            <a:xfrm>
              <a:off x="2750" y="1380"/>
              <a:ext cx="419" cy="612"/>
            </a:xfrm>
            <a:custGeom>
              <a:avLst/>
              <a:gdLst/>
              <a:ahLst/>
              <a:cxnLst>
                <a:cxn ang="0">
                  <a:pos x="258" y="461"/>
                </a:cxn>
                <a:cxn ang="0">
                  <a:pos x="258" y="493"/>
                </a:cxn>
                <a:cxn ang="0">
                  <a:pos x="255" y="524"/>
                </a:cxn>
                <a:cxn ang="0">
                  <a:pos x="251" y="551"/>
                </a:cxn>
                <a:cxn ang="0">
                  <a:pos x="246" y="583"/>
                </a:cxn>
                <a:cxn ang="0">
                  <a:pos x="239" y="608"/>
                </a:cxn>
                <a:cxn ang="0">
                  <a:pos x="231" y="609"/>
                </a:cxn>
                <a:cxn ang="0">
                  <a:pos x="189" y="586"/>
                </a:cxn>
                <a:cxn ang="0">
                  <a:pos x="133" y="557"/>
                </a:cxn>
                <a:cxn ang="0">
                  <a:pos x="92" y="536"/>
                </a:cxn>
                <a:cxn ang="0">
                  <a:pos x="53" y="515"/>
                </a:cxn>
                <a:cxn ang="0">
                  <a:pos x="38" y="505"/>
                </a:cxn>
                <a:cxn ang="0">
                  <a:pos x="34" y="497"/>
                </a:cxn>
                <a:cxn ang="0">
                  <a:pos x="62" y="511"/>
                </a:cxn>
                <a:cxn ang="0">
                  <a:pos x="107" y="534"/>
                </a:cxn>
                <a:cxn ang="0">
                  <a:pos x="146" y="555"/>
                </a:cxn>
                <a:cxn ang="0">
                  <a:pos x="184" y="577"/>
                </a:cxn>
                <a:cxn ang="0">
                  <a:pos x="209" y="590"/>
                </a:cxn>
                <a:cxn ang="0">
                  <a:pos x="228" y="600"/>
                </a:cxn>
                <a:cxn ang="0">
                  <a:pos x="233" y="595"/>
                </a:cxn>
                <a:cxn ang="0">
                  <a:pos x="237" y="575"/>
                </a:cxn>
                <a:cxn ang="0">
                  <a:pos x="241" y="553"/>
                </a:cxn>
                <a:cxn ang="0">
                  <a:pos x="242" y="540"/>
                </a:cxn>
                <a:cxn ang="0">
                  <a:pos x="245" y="515"/>
                </a:cxn>
                <a:cxn ang="0">
                  <a:pos x="247" y="498"/>
                </a:cxn>
                <a:cxn ang="0">
                  <a:pos x="249" y="475"/>
                </a:cxn>
                <a:cxn ang="0">
                  <a:pos x="250" y="453"/>
                </a:cxn>
                <a:cxn ang="0">
                  <a:pos x="256" y="451"/>
                </a:cxn>
                <a:cxn ang="0">
                  <a:pos x="66" y="396"/>
                </a:cxn>
                <a:cxn ang="0">
                  <a:pos x="109" y="367"/>
                </a:cxn>
                <a:cxn ang="0">
                  <a:pos x="146" y="344"/>
                </a:cxn>
                <a:cxn ang="0">
                  <a:pos x="176" y="327"/>
                </a:cxn>
                <a:cxn ang="0">
                  <a:pos x="203" y="314"/>
                </a:cxn>
                <a:cxn ang="0">
                  <a:pos x="204" y="308"/>
                </a:cxn>
                <a:cxn ang="0">
                  <a:pos x="192" y="313"/>
                </a:cxn>
                <a:cxn ang="0">
                  <a:pos x="145" y="337"/>
                </a:cxn>
                <a:cxn ang="0">
                  <a:pos x="107" y="360"/>
                </a:cxn>
                <a:cxn ang="0">
                  <a:pos x="66" y="388"/>
                </a:cxn>
                <a:cxn ang="0">
                  <a:pos x="29" y="416"/>
                </a:cxn>
                <a:cxn ang="0">
                  <a:pos x="1" y="437"/>
                </a:cxn>
                <a:cxn ang="0">
                  <a:pos x="1" y="440"/>
                </a:cxn>
                <a:cxn ang="0">
                  <a:pos x="8" y="440"/>
                </a:cxn>
                <a:cxn ang="0">
                  <a:pos x="31" y="422"/>
                </a:cxn>
                <a:cxn ang="0">
                  <a:pos x="66" y="396"/>
                </a:cxn>
                <a:cxn ang="0">
                  <a:pos x="409" y="28"/>
                </a:cxn>
                <a:cxn ang="0">
                  <a:pos x="393" y="14"/>
                </a:cxn>
                <a:cxn ang="0">
                  <a:pos x="381" y="8"/>
                </a:cxn>
                <a:cxn ang="0">
                  <a:pos x="353" y="0"/>
                </a:cxn>
                <a:cxn ang="0">
                  <a:pos x="340" y="1"/>
                </a:cxn>
                <a:cxn ang="0">
                  <a:pos x="338" y="10"/>
                </a:cxn>
                <a:cxn ang="0">
                  <a:pos x="344" y="11"/>
                </a:cxn>
                <a:cxn ang="0">
                  <a:pos x="371" y="17"/>
                </a:cxn>
                <a:cxn ang="0">
                  <a:pos x="396" y="33"/>
                </a:cxn>
                <a:cxn ang="0">
                  <a:pos x="409" y="51"/>
                </a:cxn>
                <a:cxn ang="0">
                  <a:pos x="417" y="50"/>
                </a:cxn>
                <a:cxn ang="0">
                  <a:pos x="419" y="45"/>
                </a:cxn>
                <a:cxn ang="0">
                  <a:pos x="241" y="339"/>
                </a:cxn>
                <a:cxn ang="0">
                  <a:pos x="245" y="368"/>
                </a:cxn>
                <a:cxn ang="0">
                  <a:pos x="250" y="357"/>
                </a:cxn>
                <a:cxn ang="0">
                  <a:pos x="247" y="340"/>
                </a:cxn>
                <a:cxn ang="0">
                  <a:pos x="242" y="326"/>
                </a:cxn>
                <a:cxn ang="0">
                  <a:pos x="239" y="331"/>
                </a:cxn>
              </a:cxnLst>
              <a:rect l="0" t="0" r="r" b="b"/>
              <a:pathLst>
                <a:path w="419" h="612">
                  <a:moveTo>
                    <a:pt x="258" y="453"/>
                  </a:moveTo>
                  <a:lnTo>
                    <a:pt x="258" y="453"/>
                  </a:lnTo>
                  <a:lnTo>
                    <a:pt x="258" y="461"/>
                  </a:lnTo>
                  <a:lnTo>
                    <a:pt x="258" y="461"/>
                  </a:lnTo>
                  <a:lnTo>
                    <a:pt x="258" y="472"/>
                  </a:lnTo>
                  <a:lnTo>
                    <a:pt x="258" y="472"/>
                  </a:lnTo>
                  <a:lnTo>
                    <a:pt x="258" y="493"/>
                  </a:lnTo>
                  <a:lnTo>
                    <a:pt x="258" y="493"/>
                  </a:lnTo>
                  <a:lnTo>
                    <a:pt x="257" y="503"/>
                  </a:lnTo>
                  <a:lnTo>
                    <a:pt x="257" y="503"/>
                  </a:lnTo>
                  <a:lnTo>
                    <a:pt x="256" y="513"/>
                  </a:lnTo>
                  <a:lnTo>
                    <a:pt x="255" y="524"/>
                  </a:lnTo>
                  <a:lnTo>
                    <a:pt x="255" y="524"/>
                  </a:lnTo>
                  <a:lnTo>
                    <a:pt x="253" y="537"/>
                  </a:lnTo>
                  <a:lnTo>
                    <a:pt x="251" y="551"/>
                  </a:lnTo>
                  <a:lnTo>
                    <a:pt x="251" y="551"/>
                  </a:lnTo>
                  <a:lnTo>
                    <a:pt x="249" y="571"/>
                  </a:lnTo>
                  <a:lnTo>
                    <a:pt x="249" y="571"/>
                  </a:lnTo>
                  <a:lnTo>
                    <a:pt x="246" y="583"/>
                  </a:lnTo>
                  <a:lnTo>
                    <a:pt x="246" y="583"/>
                  </a:lnTo>
                  <a:lnTo>
                    <a:pt x="243" y="595"/>
                  </a:lnTo>
                  <a:lnTo>
                    <a:pt x="243" y="595"/>
                  </a:lnTo>
                  <a:lnTo>
                    <a:pt x="241" y="604"/>
                  </a:lnTo>
                  <a:lnTo>
                    <a:pt x="239" y="608"/>
                  </a:lnTo>
                  <a:lnTo>
                    <a:pt x="237" y="612"/>
                  </a:lnTo>
                  <a:lnTo>
                    <a:pt x="237" y="612"/>
                  </a:lnTo>
                  <a:lnTo>
                    <a:pt x="231" y="609"/>
                  </a:lnTo>
                  <a:lnTo>
                    <a:pt x="231" y="609"/>
                  </a:lnTo>
                  <a:lnTo>
                    <a:pt x="205" y="595"/>
                  </a:lnTo>
                  <a:lnTo>
                    <a:pt x="205" y="595"/>
                  </a:lnTo>
                  <a:lnTo>
                    <a:pt x="189" y="586"/>
                  </a:lnTo>
                  <a:lnTo>
                    <a:pt x="189" y="586"/>
                  </a:lnTo>
                  <a:lnTo>
                    <a:pt x="158" y="570"/>
                  </a:lnTo>
                  <a:lnTo>
                    <a:pt x="158" y="570"/>
                  </a:lnTo>
                  <a:lnTo>
                    <a:pt x="133" y="557"/>
                  </a:lnTo>
                  <a:lnTo>
                    <a:pt x="133" y="557"/>
                  </a:lnTo>
                  <a:lnTo>
                    <a:pt x="110" y="545"/>
                  </a:lnTo>
                  <a:lnTo>
                    <a:pt x="110" y="545"/>
                  </a:lnTo>
                  <a:lnTo>
                    <a:pt x="92" y="536"/>
                  </a:lnTo>
                  <a:lnTo>
                    <a:pt x="92" y="536"/>
                  </a:lnTo>
                  <a:lnTo>
                    <a:pt x="69" y="524"/>
                  </a:lnTo>
                  <a:lnTo>
                    <a:pt x="69" y="524"/>
                  </a:lnTo>
                  <a:lnTo>
                    <a:pt x="53" y="515"/>
                  </a:lnTo>
                  <a:lnTo>
                    <a:pt x="53" y="515"/>
                  </a:lnTo>
                  <a:lnTo>
                    <a:pt x="41" y="508"/>
                  </a:lnTo>
                  <a:lnTo>
                    <a:pt x="41" y="508"/>
                  </a:lnTo>
                  <a:lnTo>
                    <a:pt x="38" y="505"/>
                  </a:lnTo>
                  <a:lnTo>
                    <a:pt x="38" y="505"/>
                  </a:lnTo>
                  <a:lnTo>
                    <a:pt x="34" y="498"/>
                  </a:lnTo>
                  <a:lnTo>
                    <a:pt x="34" y="498"/>
                  </a:lnTo>
                  <a:lnTo>
                    <a:pt x="34" y="497"/>
                  </a:lnTo>
                  <a:lnTo>
                    <a:pt x="34" y="497"/>
                  </a:lnTo>
                  <a:lnTo>
                    <a:pt x="40" y="500"/>
                  </a:lnTo>
                  <a:lnTo>
                    <a:pt x="40" y="500"/>
                  </a:lnTo>
                  <a:lnTo>
                    <a:pt x="62" y="511"/>
                  </a:lnTo>
                  <a:lnTo>
                    <a:pt x="62" y="511"/>
                  </a:lnTo>
                  <a:lnTo>
                    <a:pt x="87" y="524"/>
                  </a:lnTo>
                  <a:lnTo>
                    <a:pt x="87" y="524"/>
                  </a:lnTo>
                  <a:lnTo>
                    <a:pt x="107" y="534"/>
                  </a:lnTo>
                  <a:lnTo>
                    <a:pt x="107" y="534"/>
                  </a:lnTo>
                  <a:lnTo>
                    <a:pt x="124" y="544"/>
                  </a:lnTo>
                  <a:lnTo>
                    <a:pt x="124" y="544"/>
                  </a:lnTo>
                  <a:lnTo>
                    <a:pt x="146" y="555"/>
                  </a:lnTo>
                  <a:lnTo>
                    <a:pt x="146" y="555"/>
                  </a:lnTo>
                  <a:lnTo>
                    <a:pt x="161" y="563"/>
                  </a:lnTo>
                  <a:lnTo>
                    <a:pt x="161" y="563"/>
                  </a:lnTo>
                  <a:lnTo>
                    <a:pt x="184" y="577"/>
                  </a:lnTo>
                  <a:lnTo>
                    <a:pt x="184" y="577"/>
                  </a:lnTo>
                  <a:lnTo>
                    <a:pt x="194" y="582"/>
                  </a:lnTo>
                  <a:lnTo>
                    <a:pt x="194" y="582"/>
                  </a:lnTo>
                  <a:lnTo>
                    <a:pt x="209" y="590"/>
                  </a:lnTo>
                  <a:lnTo>
                    <a:pt x="209" y="590"/>
                  </a:lnTo>
                  <a:lnTo>
                    <a:pt x="222" y="597"/>
                  </a:lnTo>
                  <a:lnTo>
                    <a:pt x="222" y="597"/>
                  </a:lnTo>
                  <a:lnTo>
                    <a:pt x="228" y="600"/>
                  </a:lnTo>
                  <a:lnTo>
                    <a:pt x="228" y="600"/>
                  </a:lnTo>
                  <a:lnTo>
                    <a:pt x="229" y="600"/>
                  </a:lnTo>
                  <a:lnTo>
                    <a:pt x="230" y="600"/>
                  </a:lnTo>
                  <a:lnTo>
                    <a:pt x="230" y="600"/>
                  </a:lnTo>
                  <a:lnTo>
                    <a:pt x="233" y="595"/>
                  </a:lnTo>
                  <a:lnTo>
                    <a:pt x="234" y="590"/>
                  </a:lnTo>
                  <a:lnTo>
                    <a:pt x="234" y="590"/>
                  </a:lnTo>
                  <a:lnTo>
                    <a:pt x="235" y="583"/>
                  </a:lnTo>
                  <a:lnTo>
                    <a:pt x="237" y="575"/>
                  </a:lnTo>
                  <a:lnTo>
                    <a:pt x="237" y="575"/>
                  </a:lnTo>
                  <a:lnTo>
                    <a:pt x="238" y="567"/>
                  </a:lnTo>
                  <a:lnTo>
                    <a:pt x="238" y="567"/>
                  </a:lnTo>
                  <a:lnTo>
                    <a:pt x="241" y="553"/>
                  </a:lnTo>
                  <a:lnTo>
                    <a:pt x="241" y="553"/>
                  </a:lnTo>
                  <a:lnTo>
                    <a:pt x="241" y="551"/>
                  </a:lnTo>
                  <a:lnTo>
                    <a:pt x="241" y="551"/>
                  </a:lnTo>
                  <a:lnTo>
                    <a:pt x="242" y="540"/>
                  </a:lnTo>
                  <a:lnTo>
                    <a:pt x="243" y="530"/>
                  </a:lnTo>
                  <a:lnTo>
                    <a:pt x="243" y="530"/>
                  </a:lnTo>
                  <a:lnTo>
                    <a:pt x="244" y="523"/>
                  </a:lnTo>
                  <a:lnTo>
                    <a:pt x="245" y="515"/>
                  </a:lnTo>
                  <a:lnTo>
                    <a:pt x="245" y="515"/>
                  </a:lnTo>
                  <a:lnTo>
                    <a:pt x="247" y="500"/>
                  </a:lnTo>
                  <a:lnTo>
                    <a:pt x="247" y="500"/>
                  </a:lnTo>
                  <a:lnTo>
                    <a:pt x="247" y="498"/>
                  </a:lnTo>
                  <a:lnTo>
                    <a:pt x="247" y="498"/>
                  </a:lnTo>
                  <a:lnTo>
                    <a:pt x="248" y="484"/>
                  </a:lnTo>
                  <a:lnTo>
                    <a:pt x="248" y="484"/>
                  </a:lnTo>
                  <a:lnTo>
                    <a:pt x="249" y="475"/>
                  </a:lnTo>
                  <a:lnTo>
                    <a:pt x="249" y="475"/>
                  </a:lnTo>
                  <a:lnTo>
                    <a:pt x="249" y="454"/>
                  </a:lnTo>
                  <a:lnTo>
                    <a:pt x="249" y="454"/>
                  </a:lnTo>
                  <a:lnTo>
                    <a:pt x="250" y="453"/>
                  </a:lnTo>
                  <a:lnTo>
                    <a:pt x="251" y="452"/>
                  </a:lnTo>
                  <a:lnTo>
                    <a:pt x="251" y="452"/>
                  </a:lnTo>
                  <a:lnTo>
                    <a:pt x="256" y="451"/>
                  </a:lnTo>
                  <a:lnTo>
                    <a:pt x="256" y="451"/>
                  </a:lnTo>
                  <a:lnTo>
                    <a:pt x="258" y="452"/>
                  </a:lnTo>
                  <a:lnTo>
                    <a:pt x="258" y="453"/>
                  </a:lnTo>
                  <a:lnTo>
                    <a:pt x="258" y="453"/>
                  </a:lnTo>
                  <a:close/>
                  <a:moveTo>
                    <a:pt x="66" y="396"/>
                  </a:moveTo>
                  <a:lnTo>
                    <a:pt x="66" y="396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109" y="367"/>
                  </a:lnTo>
                  <a:lnTo>
                    <a:pt x="109" y="367"/>
                  </a:lnTo>
                  <a:lnTo>
                    <a:pt x="134" y="351"/>
                  </a:lnTo>
                  <a:lnTo>
                    <a:pt x="134" y="351"/>
                  </a:lnTo>
                  <a:lnTo>
                    <a:pt x="146" y="344"/>
                  </a:lnTo>
                  <a:lnTo>
                    <a:pt x="146" y="344"/>
                  </a:lnTo>
                  <a:lnTo>
                    <a:pt x="160" y="336"/>
                  </a:lnTo>
                  <a:lnTo>
                    <a:pt x="160" y="336"/>
                  </a:lnTo>
                  <a:lnTo>
                    <a:pt x="176" y="327"/>
                  </a:lnTo>
                  <a:lnTo>
                    <a:pt x="176" y="327"/>
                  </a:lnTo>
                  <a:lnTo>
                    <a:pt x="189" y="321"/>
                  </a:lnTo>
                  <a:lnTo>
                    <a:pt x="189" y="321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5" y="312"/>
                  </a:lnTo>
                  <a:lnTo>
                    <a:pt x="205" y="312"/>
                  </a:lnTo>
                  <a:lnTo>
                    <a:pt x="204" y="308"/>
                  </a:lnTo>
                  <a:lnTo>
                    <a:pt x="203" y="308"/>
                  </a:lnTo>
                  <a:lnTo>
                    <a:pt x="202" y="308"/>
                  </a:lnTo>
                  <a:lnTo>
                    <a:pt x="202" y="308"/>
                  </a:lnTo>
                  <a:lnTo>
                    <a:pt x="192" y="313"/>
                  </a:lnTo>
                  <a:lnTo>
                    <a:pt x="192" y="313"/>
                  </a:lnTo>
                  <a:lnTo>
                    <a:pt x="172" y="323"/>
                  </a:lnTo>
                  <a:lnTo>
                    <a:pt x="172" y="323"/>
                  </a:lnTo>
                  <a:lnTo>
                    <a:pt x="145" y="337"/>
                  </a:lnTo>
                  <a:lnTo>
                    <a:pt x="145" y="337"/>
                  </a:lnTo>
                  <a:lnTo>
                    <a:pt x="130" y="345"/>
                  </a:lnTo>
                  <a:lnTo>
                    <a:pt x="130" y="345"/>
                  </a:lnTo>
                  <a:lnTo>
                    <a:pt x="107" y="360"/>
                  </a:lnTo>
                  <a:lnTo>
                    <a:pt x="107" y="360"/>
                  </a:lnTo>
                  <a:lnTo>
                    <a:pt x="87" y="373"/>
                  </a:lnTo>
                  <a:lnTo>
                    <a:pt x="87" y="373"/>
                  </a:lnTo>
                  <a:lnTo>
                    <a:pt x="66" y="388"/>
                  </a:lnTo>
                  <a:lnTo>
                    <a:pt x="66" y="388"/>
                  </a:lnTo>
                  <a:lnTo>
                    <a:pt x="44" y="404"/>
                  </a:lnTo>
                  <a:lnTo>
                    <a:pt x="44" y="404"/>
                  </a:lnTo>
                  <a:lnTo>
                    <a:pt x="29" y="416"/>
                  </a:lnTo>
                  <a:lnTo>
                    <a:pt x="29" y="416"/>
                  </a:lnTo>
                  <a:lnTo>
                    <a:pt x="17" y="426"/>
                  </a:lnTo>
                  <a:lnTo>
                    <a:pt x="17" y="426"/>
                  </a:lnTo>
                  <a:lnTo>
                    <a:pt x="1" y="437"/>
                  </a:lnTo>
                  <a:lnTo>
                    <a:pt x="1" y="437"/>
                  </a:lnTo>
                  <a:lnTo>
                    <a:pt x="0" y="438"/>
                  </a:lnTo>
                  <a:lnTo>
                    <a:pt x="0" y="439"/>
                  </a:lnTo>
                  <a:lnTo>
                    <a:pt x="1" y="440"/>
                  </a:lnTo>
                  <a:lnTo>
                    <a:pt x="1" y="440"/>
                  </a:lnTo>
                  <a:lnTo>
                    <a:pt x="2" y="440"/>
                  </a:lnTo>
                  <a:lnTo>
                    <a:pt x="5" y="440"/>
                  </a:lnTo>
                  <a:lnTo>
                    <a:pt x="8" y="440"/>
                  </a:lnTo>
                  <a:lnTo>
                    <a:pt x="10" y="440"/>
                  </a:lnTo>
                  <a:lnTo>
                    <a:pt x="10" y="440"/>
                  </a:lnTo>
                  <a:lnTo>
                    <a:pt x="31" y="422"/>
                  </a:lnTo>
                  <a:lnTo>
                    <a:pt x="31" y="422"/>
                  </a:lnTo>
                  <a:lnTo>
                    <a:pt x="51" y="406"/>
                  </a:lnTo>
                  <a:lnTo>
                    <a:pt x="51" y="406"/>
                  </a:lnTo>
                  <a:lnTo>
                    <a:pt x="66" y="396"/>
                  </a:lnTo>
                  <a:lnTo>
                    <a:pt x="66" y="396"/>
                  </a:lnTo>
                  <a:close/>
                  <a:moveTo>
                    <a:pt x="418" y="43"/>
                  </a:moveTo>
                  <a:lnTo>
                    <a:pt x="418" y="43"/>
                  </a:lnTo>
                  <a:lnTo>
                    <a:pt x="414" y="36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1" y="21"/>
                  </a:lnTo>
                  <a:lnTo>
                    <a:pt x="398" y="17"/>
                  </a:lnTo>
                  <a:lnTo>
                    <a:pt x="393" y="14"/>
                  </a:lnTo>
                  <a:lnTo>
                    <a:pt x="393" y="14"/>
                  </a:lnTo>
                  <a:lnTo>
                    <a:pt x="387" y="11"/>
                  </a:lnTo>
                  <a:lnTo>
                    <a:pt x="381" y="8"/>
                  </a:lnTo>
                  <a:lnTo>
                    <a:pt x="381" y="8"/>
                  </a:lnTo>
                  <a:lnTo>
                    <a:pt x="375" y="5"/>
                  </a:lnTo>
                  <a:lnTo>
                    <a:pt x="367" y="3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47" y="0"/>
                  </a:lnTo>
                  <a:lnTo>
                    <a:pt x="342" y="0"/>
                  </a:lnTo>
                  <a:lnTo>
                    <a:pt x="342" y="0"/>
                  </a:lnTo>
                  <a:lnTo>
                    <a:pt x="340" y="1"/>
                  </a:lnTo>
                  <a:lnTo>
                    <a:pt x="340" y="1"/>
                  </a:lnTo>
                  <a:lnTo>
                    <a:pt x="338" y="9"/>
                  </a:lnTo>
                  <a:lnTo>
                    <a:pt x="338" y="9"/>
                  </a:lnTo>
                  <a:lnTo>
                    <a:pt x="338" y="10"/>
                  </a:lnTo>
                  <a:lnTo>
                    <a:pt x="340" y="11"/>
                  </a:lnTo>
                  <a:lnTo>
                    <a:pt x="340" y="11"/>
                  </a:lnTo>
                  <a:lnTo>
                    <a:pt x="344" y="11"/>
                  </a:lnTo>
                  <a:lnTo>
                    <a:pt x="344" y="11"/>
                  </a:lnTo>
                  <a:lnTo>
                    <a:pt x="352" y="12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71" y="17"/>
                  </a:lnTo>
                  <a:lnTo>
                    <a:pt x="382" y="22"/>
                  </a:lnTo>
                  <a:lnTo>
                    <a:pt x="382" y="22"/>
                  </a:lnTo>
                  <a:lnTo>
                    <a:pt x="389" y="27"/>
                  </a:lnTo>
                  <a:lnTo>
                    <a:pt x="396" y="33"/>
                  </a:lnTo>
                  <a:lnTo>
                    <a:pt x="396" y="33"/>
                  </a:lnTo>
                  <a:lnTo>
                    <a:pt x="403" y="41"/>
                  </a:lnTo>
                  <a:lnTo>
                    <a:pt x="406" y="46"/>
                  </a:lnTo>
                  <a:lnTo>
                    <a:pt x="409" y="51"/>
                  </a:lnTo>
                  <a:lnTo>
                    <a:pt x="409" y="51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417" y="50"/>
                  </a:lnTo>
                  <a:lnTo>
                    <a:pt x="417" y="50"/>
                  </a:lnTo>
                  <a:lnTo>
                    <a:pt x="419" y="48"/>
                  </a:lnTo>
                  <a:lnTo>
                    <a:pt x="419" y="46"/>
                  </a:lnTo>
                  <a:lnTo>
                    <a:pt x="419" y="45"/>
                  </a:lnTo>
                  <a:lnTo>
                    <a:pt x="418" y="43"/>
                  </a:lnTo>
                  <a:lnTo>
                    <a:pt x="418" y="43"/>
                  </a:lnTo>
                  <a:close/>
                  <a:moveTo>
                    <a:pt x="241" y="339"/>
                  </a:moveTo>
                  <a:lnTo>
                    <a:pt x="241" y="339"/>
                  </a:lnTo>
                  <a:lnTo>
                    <a:pt x="243" y="354"/>
                  </a:lnTo>
                  <a:lnTo>
                    <a:pt x="243" y="354"/>
                  </a:lnTo>
                  <a:lnTo>
                    <a:pt x="245" y="368"/>
                  </a:lnTo>
                  <a:lnTo>
                    <a:pt x="245" y="368"/>
                  </a:lnTo>
                  <a:lnTo>
                    <a:pt x="247" y="366"/>
                  </a:lnTo>
                  <a:lnTo>
                    <a:pt x="249" y="364"/>
                  </a:lnTo>
                  <a:lnTo>
                    <a:pt x="250" y="361"/>
                  </a:lnTo>
                  <a:lnTo>
                    <a:pt x="250" y="357"/>
                  </a:lnTo>
                  <a:lnTo>
                    <a:pt x="250" y="357"/>
                  </a:lnTo>
                  <a:lnTo>
                    <a:pt x="249" y="351"/>
                  </a:lnTo>
                  <a:lnTo>
                    <a:pt x="249" y="351"/>
                  </a:lnTo>
                  <a:lnTo>
                    <a:pt x="247" y="340"/>
                  </a:lnTo>
                  <a:lnTo>
                    <a:pt x="247" y="340"/>
                  </a:lnTo>
                  <a:lnTo>
                    <a:pt x="244" y="325"/>
                  </a:lnTo>
                  <a:lnTo>
                    <a:pt x="244" y="325"/>
                  </a:lnTo>
                  <a:lnTo>
                    <a:pt x="242" y="326"/>
                  </a:lnTo>
                  <a:lnTo>
                    <a:pt x="240" y="327"/>
                  </a:lnTo>
                  <a:lnTo>
                    <a:pt x="239" y="329"/>
                  </a:lnTo>
                  <a:lnTo>
                    <a:pt x="239" y="331"/>
                  </a:lnTo>
                  <a:lnTo>
                    <a:pt x="239" y="331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4" name="Freeform 133"/>
            <p:cNvSpPr>
              <a:spLocks noEditPoints="1"/>
            </p:cNvSpPr>
            <p:nvPr/>
          </p:nvSpPr>
          <p:spPr bwMode="auto">
            <a:xfrm>
              <a:off x="2480" y="1615"/>
              <a:ext cx="429" cy="347"/>
            </a:xfrm>
            <a:custGeom>
              <a:avLst/>
              <a:gdLst/>
              <a:ahLst/>
              <a:cxnLst>
                <a:cxn ang="0">
                  <a:pos x="400" y="69"/>
                </a:cxn>
                <a:cxn ang="0">
                  <a:pos x="90" y="146"/>
                </a:cxn>
                <a:cxn ang="0">
                  <a:pos x="116" y="52"/>
                </a:cxn>
                <a:cxn ang="0">
                  <a:pos x="167" y="47"/>
                </a:cxn>
                <a:cxn ang="0">
                  <a:pos x="183" y="115"/>
                </a:cxn>
                <a:cxn ang="0">
                  <a:pos x="173" y="138"/>
                </a:cxn>
                <a:cxn ang="0">
                  <a:pos x="151" y="135"/>
                </a:cxn>
                <a:cxn ang="0">
                  <a:pos x="138" y="159"/>
                </a:cxn>
                <a:cxn ang="0">
                  <a:pos x="156" y="175"/>
                </a:cxn>
                <a:cxn ang="0">
                  <a:pos x="176" y="164"/>
                </a:cxn>
                <a:cxn ang="0">
                  <a:pos x="201" y="165"/>
                </a:cxn>
                <a:cxn ang="0">
                  <a:pos x="147" y="219"/>
                </a:cxn>
                <a:cxn ang="0">
                  <a:pos x="131" y="255"/>
                </a:cxn>
                <a:cxn ang="0">
                  <a:pos x="92" y="170"/>
                </a:cxn>
                <a:cxn ang="0">
                  <a:pos x="113" y="219"/>
                </a:cxn>
                <a:cxn ang="0">
                  <a:pos x="139" y="211"/>
                </a:cxn>
                <a:cxn ang="0">
                  <a:pos x="134" y="182"/>
                </a:cxn>
                <a:cxn ang="0">
                  <a:pos x="109" y="181"/>
                </a:cxn>
                <a:cxn ang="0">
                  <a:pos x="307" y="93"/>
                </a:cxn>
                <a:cxn ang="0">
                  <a:pos x="254" y="93"/>
                </a:cxn>
                <a:cxn ang="0">
                  <a:pos x="164" y="28"/>
                </a:cxn>
                <a:cxn ang="0">
                  <a:pos x="122" y="40"/>
                </a:cxn>
                <a:cxn ang="0">
                  <a:pos x="179" y="55"/>
                </a:cxn>
                <a:cxn ang="0">
                  <a:pos x="189" y="140"/>
                </a:cxn>
                <a:cxn ang="0">
                  <a:pos x="230" y="165"/>
                </a:cxn>
                <a:cxn ang="0">
                  <a:pos x="264" y="202"/>
                </a:cxn>
                <a:cxn ang="0">
                  <a:pos x="307" y="163"/>
                </a:cxn>
                <a:cxn ang="0">
                  <a:pos x="389" y="72"/>
                </a:cxn>
                <a:cxn ang="0">
                  <a:pos x="351" y="66"/>
                </a:cxn>
                <a:cxn ang="0">
                  <a:pos x="358" y="132"/>
                </a:cxn>
                <a:cxn ang="0">
                  <a:pos x="345" y="347"/>
                </a:cxn>
                <a:cxn ang="0">
                  <a:pos x="297" y="324"/>
                </a:cxn>
                <a:cxn ang="0">
                  <a:pos x="235" y="336"/>
                </a:cxn>
                <a:cxn ang="0">
                  <a:pos x="157" y="334"/>
                </a:cxn>
                <a:cxn ang="0">
                  <a:pos x="69" y="309"/>
                </a:cxn>
                <a:cxn ang="0">
                  <a:pos x="24" y="226"/>
                </a:cxn>
                <a:cxn ang="0">
                  <a:pos x="85" y="132"/>
                </a:cxn>
                <a:cxn ang="0">
                  <a:pos x="103" y="226"/>
                </a:cxn>
                <a:cxn ang="0">
                  <a:pos x="146" y="273"/>
                </a:cxn>
                <a:cxn ang="0">
                  <a:pos x="125" y="293"/>
                </a:cxn>
                <a:cxn ang="0">
                  <a:pos x="129" y="319"/>
                </a:cxn>
                <a:cxn ang="0">
                  <a:pos x="155" y="323"/>
                </a:cxn>
                <a:cxn ang="0">
                  <a:pos x="164" y="299"/>
                </a:cxn>
                <a:cxn ang="0">
                  <a:pos x="178" y="312"/>
                </a:cxn>
                <a:cxn ang="0">
                  <a:pos x="193" y="332"/>
                </a:cxn>
                <a:cxn ang="0">
                  <a:pos x="218" y="316"/>
                </a:cxn>
                <a:cxn ang="0">
                  <a:pos x="212" y="298"/>
                </a:cxn>
                <a:cxn ang="0">
                  <a:pos x="235" y="303"/>
                </a:cxn>
                <a:cxn ang="0">
                  <a:pos x="238" y="326"/>
                </a:cxn>
                <a:cxn ang="0">
                  <a:pos x="269" y="324"/>
                </a:cxn>
                <a:cxn ang="0">
                  <a:pos x="294" y="309"/>
                </a:cxn>
                <a:cxn ang="0">
                  <a:pos x="51" y="245"/>
                </a:cxn>
                <a:cxn ang="0">
                  <a:pos x="21" y="256"/>
                </a:cxn>
                <a:cxn ang="0">
                  <a:pos x="25" y="283"/>
                </a:cxn>
                <a:cxn ang="0">
                  <a:pos x="54" y="282"/>
                </a:cxn>
                <a:cxn ang="0">
                  <a:pos x="115" y="285"/>
                </a:cxn>
                <a:cxn ang="0">
                  <a:pos x="100" y="266"/>
                </a:cxn>
                <a:cxn ang="0">
                  <a:pos x="72" y="279"/>
                </a:cxn>
                <a:cxn ang="0">
                  <a:pos x="76" y="303"/>
                </a:cxn>
                <a:cxn ang="0">
                  <a:pos x="107" y="303"/>
                </a:cxn>
              </a:cxnLst>
              <a:rect l="0" t="0" r="r" b="b"/>
              <a:pathLst>
                <a:path w="429" h="347">
                  <a:moveTo>
                    <a:pt x="429" y="90"/>
                  </a:moveTo>
                  <a:lnTo>
                    <a:pt x="429" y="90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5" y="102"/>
                  </a:lnTo>
                  <a:lnTo>
                    <a:pt x="404" y="100"/>
                  </a:lnTo>
                  <a:lnTo>
                    <a:pt x="404" y="100"/>
                  </a:lnTo>
                  <a:lnTo>
                    <a:pt x="399" y="83"/>
                  </a:lnTo>
                  <a:lnTo>
                    <a:pt x="399" y="83"/>
                  </a:lnTo>
                  <a:lnTo>
                    <a:pt x="398" y="78"/>
                  </a:lnTo>
                  <a:lnTo>
                    <a:pt x="397" y="73"/>
                  </a:lnTo>
                  <a:lnTo>
                    <a:pt x="397" y="73"/>
                  </a:lnTo>
                  <a:lnTo>
                    <a:pt x="398" y="71"/>
                  </a:lnTo>
                  <a:lnTo>
                    <a:pt x="400" y="69"/>
                  </a:lnTo>
                  <a:lnTo>
                    <a:pt x="400" y="69"/>
                  </a:lnTo>
                  <a:lnTo>
                    <a:pt x="407" y="65"/>
                  </a:lnTo>
                  <a:lnTo>
                    <a:pt x="407" y="65"/>
                  </a:lnTo>
                  <a:lnTo>
                    <a:pt x="409" y="65"/>
                  </a:lnTo>
                  <a:lnTo>
                    <a:pt x="410" y="66"/>
                  </a:lnTo>
                  <a:lnTo>
                    <a:pt x="410" y="66"/>
                  </a:lnTo>
                  <a:lnTo>
                    <a:pt x="421" y="80"/>
                  </a:lnTo>
                  <a:lnTo>
                    <a:pt x="421" y="80"/>
                  </a:lnTo>
                  <a:lnTo>
                    <a:pt x="429" y="90"/>
                  </a:lnTo>
                  <a:lnTo>
                    <a:pt x="429" y="90"/>
                  </a:lnTo>
                  <a:close/>
                  <a:moveTo>
                    <a:pt x="92" y="170"/>
                  </a:moveTo>
                  <a:lnTo>
                    <a:pt x="92" y="170"/>
                  </a:lnTo>
                  <a:lnTo>
                    <a:pt x="91" y="158"/>
                  </a:lnTo>
                  <a:lnTo>
                    <a:pt x="90" y="146"/>
                  </a:lnTo>
                  <a:lnTo>
                    <a:pt x="90" y="146"/>
                  </a:lnTo>
                  <a:lnTo>
                    <a:pt x="90" y="134"/>
                  </a:lnTo>
                  <a:lnTo>
                    <a:pt x="91" y="121"/>
                  </a:lnTo>
                  <a:lnTo>
                    <a:pt x="91" y="12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7" y="64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6" y="52"/>
                  </a:lnTo>
                  <a:lnTo>
                    <a:pt x="122" y="47"/>
                  </a:lnTo>
                  <a:lnTo>
                    <a:pt x="122" y="47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36" y="38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7" y="37"/>
                  </a:lnTo>
                  <a:lnTo>
                    <a:pt x="151" y="37"/>
                  </a:lnTo>
                  <a:lnTo>
                    <a:pt x="155" y="39"/>
                  </a:lnTo>
                  <a:lnTo>
                    <a:pt x="155" y="39"/>
                  </a:lnTo>
                  <a:lnTo>
                    <a:pt x="161" y="42"/>
                  </a:lnTo>
                  <a:lnTo>
                    <a:pt x="164" y="44"/>
                  </a:lnTo>
                  <a:lnTo>
                    <a:pt x="167" y="47"/>
                  </a:lnTo>
                  <a:lnTo>
                    <a:pt x="167" y="47"/>
                  </a:lnTo>
                  <a:lnTo>
                    <a:pt x="171" y="52"/>
                  </a:lnTo>
                  <a:lnTo>
                    <a:pt x="174" y="57"/>
                  </a:lnTo>
                  <a:lnTo>
                    <a:pt x="174" y="57"/>
                  </a:lnTo>
                  <a:lnTo>
                    <a:pt x="176" y="61"/>
                  </a:lnTo>
                  <a:lnTo>
                    <a:pt x="178" y="66"/>
                  </a:lnTo>
                  <a:lnTo>
                    <a:pt x="178" y="6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3" y="97"/>
                  </a:lnTo>
                  <a:lnTo>
                    <a:pt x="183" y="97"/>
                  </a:lnTo>
                  <a:lnTo>
                    <a:pt x="183" y="115"/>
                  </a:lnTo>
                  <a:lnTo>
                    <a:pt x="183" y="115"/>
                  </a:lnTo>
                  <a:lnTo>
                    <a:pt x="183" y="129"/>
                  </a:lnTo>
                  <a:lnTo>
                    <a:pt x="183" y="129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79" y="144"/>
                  </a:lnTo>
                  <a:lnTo>
                    <a:pt x="179" y="144"/>
                  </a:lnTo>
                  <a:lnTo>
                    <a:pt x="175" y="141"/>
                  </a:lnTo>
                  <a:lnTo>
                    <a:pt x="175" y="141"/>
                  </a:lnTo>
                  <a:lnTo>
                    <a:pt x="174" y="140"/>
                  </a:lnTo>
                  <a:lnTo>
                    <a:pt x="173" y="138"/>
                  </a:lnTo>
                  <a:lnTo>
                    <a:pt x="173" y="138"/>
                  </a:lnTo>
                  <a:lnTo>
                    <a:pt x="171" y="134"/>
                  </a:lnTo>
                  <a:lnTo>
                    <a:pt x="170" y="132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6" y="131"/>
                  </a:lnTo>
                  <a:lnTo>
                    <a:pt x="163" y="132"/>
                  </a:lnTo>
                  <a:lnTo>
                    <a:pt x="161" y="132"/>
                  </a:lnTo>
                  <a:lnTo>
                    <a:pt x="160" y="134"/>
                  </a:lnTo>
                  <a:lnTo>
                    <a:pt x="160" y="134"/>
                  </a:lnTo>
                  <a:lnTo>
                    <a:pt x="159" y="135"/>
                  </a:lnTo>
                  <a:lnTo>
                    <a:pt x="158" y="136"/>
                  </a:lnTo>
                  <a:lnTo>
                    <a:pt x="155" y="136"/>
                  </a:lnTo>
                  <a:lnTo>
                    <a:pt x="155" y="136"/>
                  </a:lnTo>
                  <a:lnTo>
                    <a:pt x="151" y="135"/>
                  </a:lnTo>
                  <a:lnTo>
                    <a:pt x="148" y="136"/>
                  </a:lnTo>
                  <a:lnTo>
                    <a:pt x="145" y="138"/>
                  </a:lnTo>
                  <a:lnTo>
                    <a:pt x="144" y="141"/>
                  </a:lnTo>
                  <a:lnTo>
                    <a:pt x="144" y="141"/>
                  </a:lnTo>
                  <a:lnTo>
                    <a:pt x="143" y="144"/>
                  </a:lnTo>
                  <a:lnTo>
                    <a:pt x="143" y="145"/>
                  </a:lnTo>
                  <a:lnTo>
                    <a:pt x="144" y="146"/>
                  </a:lnTo>
                  <a:lnTo>
                    <a:pt x="144" y="146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9" y="153"/>
                  </a:lnTo>
                  <a:lnTo>
                    <a:pt x="138" y="156"/>
                  </a:lnTo>
                  <a:lnTo>
                    <a:pt x="138" y="159"/>
                  </a:lnTo>
                  <a:lnTo>
                    <a:pt x="138" y="159"/>
                  </a:lnTo>
                  <a:lnTo>
                    <a:pt x="140" y="161"/>
                  </a:lnTo>
                  <a:lnTo>
                    <a:pt x="141" y="163"/>
                  </a:lnTo>
                  <a:lnTo>
                    <a:pt x="141" y="163"/>
                  </a:lnTo>
                  <a:lnTo>
                    <a:pt x="143" y="165"/>
                  </a:lnTo>
                  <a:lnTo>
                    <a:pt x="144" y="168"/>
                  </a:lnTo>
                  <a:lnTo>
                    <a:pt x="144" y="168"/>
                  </a:lnTo>
                  <a:lnTo>
                    <a:pt x="144" y="170"/>
                  </a:lnTo>
                  <a:lnTo>
                    <a:pt x="145" y="171"/>
                  </a:lnTo>
                  <a:lnTo>
                    <a:pt x="148" y="174"/>
                  </a:lnTo>
                  <a:lnTo>
                    <a:pt x="152" y="176"/>
                  </a:lnTo>
                  <a:lnTo>
                    <a:pt x="156" y="175"/>
                  </a:lnTo>
                  <a:lnTo>
                    <a:pt x="156" y="175"/>
                  </a:lnTo>
                  <a:lnTo>
                    <a:pt x="156" y="175"/>
                  </a:lnTo>
                  <a:lnTo>
                    <a:pt x="156" y="175"/>
                  </a:lnTo>
                  <a:lnTo>
                    <a:pt x="158" y="174"/>
                  </a:lnTo>
                  <a:lnTo>
                    <a:pt x="160" y="173"/>
                  </a:lnTo>
                  <a:lnTo>
                    <a:pt x="164" y="174"/>
                  </a:lnTo>
                  <a:lnTo>
                    <a:pt x="164" y="174"/>
                  </a:lnTo>
                  <a:lnTo>
                    <a:pt x="167" y="175"/>
                  </a:lnTo>
                  <a:lnTo>
                    <a:pt x="169" y="174"/>
                  </a:lnTo>
                  <a:lnTo>
                    <a:pt x="169" y="174"/>
                  </a:lnTo>
                  <a:lnTo>
                    <a:pt x="172" y="172"/>
                  </a:lnTo>
                  <a:lnTo>
                    <a:pt x="173" y="170"/>
                  </a:lnTo>
                  <a:lnTo>
                    <a:pt x="176" y="165"/>
                  </a:lnTo>
                  <a:lnTo>
                    <a:pt x="176" y="165"/>
                  </a:lnTo>
                  <a:lnTo>
                    <a:pt x="176" y="164"/>
                  </a:lnTo>
                  <a:lnTo>
                    <a:pt x="176" y="164"/>
                  </a:lnTo>
                  <a:lnTo>
                    <a:pt x="175" y="162"/>
                  </a:lnTo>
                  <a:lnTo>
                    <a:pt x="175" y="161"/>
                  </a:lnTo>
                  <a:lnTo>
                    <a:pt x="177" y="158"/>
                  </a:lnTo>
                  <a:lnTo>
                    <a:pt x="177" y="158"/>
                  </a:lnTo>
                  <a:lnTo>
                    <a:pt x="182" y="151"/>
                  </a:lnTo>
                  <a:lnTo>
                    <a:pt x="182" y="151"/>
                  </a:lnTo>
                  <a:lnTo>
                    <a:pt x="182" y="149"/>
                  </a:lnTo>
                  <a:lnTo>
                    <a:pt x="181" y="147"/>
                  </a:lnTo>
                  <a:lnTo>
                    <a:pt x="181" y="147"/>
                  </a:lnTo>
                  <a:lnTo>
                    <a:pt x="181" y="145"/>
                  </a:lnTo>
                  <a:lnTo>
                    <a:pt x="181" y="145"/>
                  </a:lnTo>
                  <a:lnTo>
                    <a:pt x="205" y="164"/>
                  </a:lnTo>
                  <a:lnTo>
                    <a:pt x="205" y="164"/>
                  </a:lnTo>
                  <a:lnTo>
                    <a:pt x="201" y="165"/>
                  </a:lnTo>
                  <a:lnTo>
                    <a:pt x="201" y="165"/>
                  </a:lnTo>
                  <a:lnTo>
                    <a:pt x="192" y="169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76" y="179"/>
                  </a:lnTo>
                  <a:lnTo>
                    <a:pt x="170" y="184"/>
                  </a:lnTo>
                  <a:lnTo>
                    <a:pt x="170" y="184"/>
                  </a:lnTo>
                  <a:lnTo>
                    <a:pt x="165" y="188"/>
                  </a:lnTo>
                  <a:lnTo>
                    <a:pt x="162" y="192"/>
                  </a:lnTo>
                  <a:lnTo>
                    <a:pt x="156" y="201"/>
                  </a:lnTo>
                  <a:lnTo>
                    <a:pt x="156" y="201"/>
                  </a:lnTo>
                  <a:lnTo>
                    <a:pt x="151" y="210"/>
                  </a:lnTo>
                  <a:lnTo>
                    <a:pt x="147" y="219"/>
                  </a:lnTo>
                  <a:lnTo>
                    <a:pt x="147" y="219"/>
                  </a:lnTo>
                  <a:lnTo>
                    <a:pt x="143" y="230"/>
                  </a:lnTo>
                  <a:lnTo>
                    <a:pt x="143" y="230"/>
                  </a:lnTo>
                  <a:lnTo>
                    <a:pt x="142" y="234"/>
                  </a:lnTo>
                  <a:lnTo>
                    <a:pt x="142" y="234"/>
                  </a:lnTo>
                  <a:lnTo>
                    <a:pt x="141" y="243"/>
                  </a:lnTo>
                  <a:lnTo>
                    <a:pt x="141" y="243"/>
                  </a:lnTo>
                  <a:lnTo>
                    <a:pt x="140" y="247"/>
                  </a:lnTo>
                  <a:lnTo>
                    <a:pt x="140" y="247"/>
                  </a:lnTo>
                  <a:lnTo>
                    <a:pt x="140" y="262"/>
                  </a:lnTo>
                  <a:lnTo>
                    <a:pt x="140" y="262"/>
                  </a:lnTo>
                  <a:lnTo>
                    <a:pt x="140" y="262"/>
                  </a:lnTo>
                  <a:lnTo>
                    <a:pt x="140" y="262"/>
                  </a:lnTo>
                  <a:lnTo>
                    <a:pt x="131" y="255"/>
                  </a:lnTo>
                  <a:lnTo>
                    <a:pt x="131" y="255"/>
                  </a:lnTo>
                  <a:lnTo>
                    <a:pt x="125" y="248"/>
                  </a:lnTo>
                  <a:lnTo>
                    <a:pt x="125" y="248"/>
                  </a:lnTo>
                  <a:lnTo>
                    <a:pt x="118" y="238"/>
                  </a:lnTo>
                  <a:lnTo>
                    <a:pt x="110" y="228"/>
                  </a:lnTo>
                  <a:lnTo>
                    <a:pt x="110" y="228"/>
                  </a:lnTo>
                  <a:lnTo>
                    <a:pt x="105" y="219"/>
                  </a:lnTo>
                  <a:lnTo>
                    <a:pt x="101" y="210"/>
                  </a:lnTo>
                  <a:lnTo>
                    <a:pt x="101" y="210"/>
                  </a:lnTo>
                  <a:lnTo>
                    <a:pt x="99" y="205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2" y="170"/>
                  </a:lnTo>
                  <a:lnTo>
                    <a:pt x="92" y="170"/>
                  </a:lnTo>
                  <a:close/>
                  <a:moveTo>
                    <a:pt x="101" y="197"/>
                  </a:moveTo>
                  <a:lnTo>
                    <a:pt x="101" y="197"/>
                  </a:lnTo>
                  <a:lnTo>
                    <a:pt x="102" y="200"/>
                  </a:lnTo>
                  <a:lnTo>
                    <a:pt x="102" y="203"/>
                  </a:lnTo>
                  <a:lnTo>
                    <a:pt x="102" y="203"/>
                  </a:lnTo>
                  <a:lnTo>
                    <a:pt x="101" y="206"/>
                  </a:lnTo>
                  <a:lnTo>
                    <a:pt x="102" y="210"/>
                  </a:lnTo>
                  <a:lnTo>
                    <a:pt x="104" y="212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11" y="215"/>
                  </a:lnTo>
                  <a:lnTo>
                    <a:pt x="113" y="216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6" y="221"/>
                  </a:lnTo>
                  <a:lnTo>
                    <a:pt x="120" y="222"/>
                  </a:lnTo>
                  <a:lnTo>
                    <a:pt x="124" y="222"/>
                  </a:lnTo>
                  <a:lnTo>
                    <a:pt x="126" y="220"/>
                  </a:lnTo>
                  <a:lnTo>
                    <a:pt x="128" y="219"/>
                  </a:lnTo>
                  <a:lnTo>
                    <a:pt x="128" y="219"/>
                  </a:lnTo>
                  <a:lnTo>
                    <a:pt x="130" y="216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6" y="214"/>
                  </a:lnTo>
                  <a:lnTo>
                    <a:pt x="139" y="211"/>
                  </a:lnTo>
                  <a:lnTo>
                    <a:pt x="141" y="208"/>
                  </a:lnTo>
                  <a:lnTo>
                    <a:pt x="141" y="204"/>
                  </a:lnTo>
                  <a:lnTo>
                    <a:pt x="141" y="204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39" y="198"/>
                  </a:lnTo>
                  <a:lnTo>
                    <a:pt x="139" y="196"/>
                  </a:lnTo>
                  <a:lnTo>
                    <a:pt x="139" y="193"/>
                  </a:lnTo>
                  <a:lnTo>
                    <a:pt x="139" y="193"/>
                  </a:lnTo>
                  <a:lnTo>
                    <a:pt x="140" y="191"/>
                  </a:lnTo>
                  <a:lnTo>
                    <a:pt x="140" y="191"/>
                  </a:lnTo>
                  <a:lnTo>
                    <a:pt x="140" y="188"/>
                  </a:lnTo>
                  <a:lnTo>
                    <a:pt x="137" y="184"/>
                  </a:lnTo>
                  <a:lnTo>
                    <a:pt x="134" y="182"/>
                  </a:lnTo>
                  <a:lnTo>
                    <a:pt x="131" y="182"/>
                  </a:lnTo>
                  <a:lnTo>
                    <a:pt x="131" y="182"/>
                  </a:lnTo>
                  <a:lnTo>
                    <a:pt x="128" y="181"/>
                  </a:lnTo>
                  <a:lnTo>
                    <a:pt x="125" y="179"/>
                  </a:lnTo>
                  <a:lnTo>
                    <a:pt x="125" y="179"/>
                  </a:lnTo>
                  <a:lnTo>
                    <a:pt x="122" y="176"/>
                  </a:lnTo>
                  <a:lnTo>
                    <a:pt x="120" y="176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4" y="177"/>
                  </a:lnTo>
                  <a:lnTo>
                    <a:pt x="112" y="179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09" y="181"/>
                  </a:lnTo>
                  <a:lnTo>
                    <a:pt x="109" y="181"/>
                  </a:lnTo>
                  <a:lnTo>
                    <a:pt x="106" y="182"/>
                  </a:lnTo>
                  <a:lnTo>
                    <a:pt x="104" y="183"/>
                  </a:lnTo>
                  <a:lnTo>
                    <a:pt x="102" y="185"/>
                  </a:lnTo>
                  <a:lnTo>
                    <a:pt x="101" y="187"/>
                  </a:lnTo>
                  <a:lnTo>
                    <a:pt x="100" y="189"/>
                  </a:lnTo>
                  <a:lnTo>
                    <a:pt x="99" y="192"/>
                  </a:lnTo>
                  <a:lnTo>
                    <a:pt x="100" y="194"/>
                  </a:lnTo>
                  <a:lnTo>
                    <a:pt x="101" y="197"/>
                  </a:lnTo>
                  <a:lnTo>
                    <a:pt x="101" y="197"/>
                  </a:lnTo>
                  <a:close/>
                  <a:moveTo>
                    <a:pt x="308" y="115"/>
                  </a:moveTo>
                  <a:lnTo>
                    <a:pt x="308" y="115"/>
                  </a:lnTo>
                  <a:lnTo>
                    <a:pt x="307" y="104"/>
                  </a:lnTo>
                  <a:lnTo>
                    <a:pt x="307" y="93"/>
                  </a:lnTo>
                  <a:lnTo>
                    <a:pt x="307" y="93"/>
                  </a:lnTo>
                  <a:lnTo>
                    <a:pt x="306" y="88"/>
                  </a:lnTo>
                  <a:lnTo>
                    <a:pt x="306" y="88"/>
                  </a:lnTo>
                  <a:lnTo>
                    <a:pt x="296" y="93"/>
                  </a:lnTo>
                  <a:lnTo>
                    <a:pt x="296" y="93"/>
                  </a:lnTo>
                  <a:lnTo>
                    <a:pt x="291" y="95"/>
                  </a:lnTo>
                  <a:lnTo>
                    <a:pt x="286" y="96"/>
                  </a:lnTo>
                  <a:lnTo>
                    <a:pt x="276" y="96"/>
                  </a:lnTo>
                  <a:lnTo>
                    <a:pt x="276" y="96"/>
                  </a:lnTo>
                  <a:lnTo>
                    <a:pt x="270" y="96"/>
                  </a:lnTo>
                  <a:lnTo>
                    <a:pt x="263" y="94"/>
                  </a:lnTo>
                  <a:lnTo>
                    <a:pt x="263" y="94"/>
                  </a:lnTo>
                  <a:lnTo>
                    <a:pt x="258" y="94"/>
                  </a:lnTo>
                  <a:lnTo>
                    <a:pt x="254" y="93"/>
                  </a:lnTo>
                  <a:lnTo>
                    <a:pt x="254" y="93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6" y="83"/>
                  </a:lnTo>
                  <a:lnTo>
                    <a:pt x="219" y="79"/>
                  </a:lnTo>
                  <a:lnTo>
                    <a:pt x="204" y="70"/>
                  </a:lnTo>
                  <a:lnTo>
                    <a:pt x="204" y="70"/>
                  </a:lnTo>
                  <a:lnTo>
                    <a:pt x="191" y="60"/>
                  </a:lnTo>
                  <a:lnTo>
                    <a:pt x="185" y="55"/>
                  </a:lnTo>
                  <a:lnTo>
                    <a:pt x="179" y="49"/>
                  </a:lnTo>
                  <a:lnTo>
                    <a:pt x="179" y="49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57" y="17"/>
                  </a:lnTo>
                  <a:lnTo>
                    <a:pt x="155" y="11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1" y="10"/>
                  </a:lnTo>
                  <a:lnTo>
                    <a:pt x="133" y="20"/>
                  </a:lnTo>
                  <a:lnTo>
                    <a:pt x="126" y="31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22" y="40"/>
                  </a:lnTo>
                  <a:lnTo>
                    <a:pt x="122" y="40"/>
                  </a:lnTo>
                  <a:lnTo>
                    <a:pt x="131" y="34"/>
                  </a:lnTo>
                  <a:lnTo>
                    <a:pt x="136" y="32"/>
                  </a:lnTo>
                  <a:lnTo>
                    <a:pt x="142" y="30"/>
                  </a:lnTo>
                  <a:lnTo>
                    <a:pt x="142" y="30"/>
                  </a:lnTo>
                  <a:lnTo>
                    <a:pt x="146" y="30"/>
                  </a:lnTo>
                  <a:lnTo>
                    <a:pt x="150" y="31"/>
                  </a:lnTo>
                  <a:lnTo>
                    <a:pt x="150" y="31"/>
                  </a:lnTo>
                  <a:lnTo>
                    <a:pt x="160" y="35"/>
                  </a:lnTo>
                  <a:lnTo>
                    <a:pt x="164" y="38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74" y="48"/>
                  </a:lnTo>
                  <a:lnTo>
                    <a:pt x="179" y="55"/>
                  </a:lnTo>
                  <a:lnTo>
                    <a:pt x="179" y="55"/>
                  </a:lnTo>
                  <a:lnTo>
                    <a:pt x="182" y="64"/>
                  </a:lnTo>
                  <a:lnTo>
                    <a:pt x="185" y="73"/>
                  </a:lnTo>
                  <a:lnTo>
                    <a:pt x="185" y="73"/>
                  </a:lnTo>
                  <a:lnTo>
                    <a:pt x="187" y="81"/>
                  </a:lnTo>
                  <a:lnTo>
                    <a:pt x="187" y="89"/>
                  </a:lnTo>
                  <a:lnTo>
                    <a:pt x="187" y="89"/>
                  </a:lnTo>
                  <a:lnTo>
                    <a:pt x="188" y="91"/>
                  </a:lnTo>
                  <a:lnTo>
                    <a:pt x="188" y="91"/>
                  </a:lnTo>
                  <a:lnTo>
                    <a:pt x="189" y="96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90" y="144"/>
                  </a:lnTo>
                  <a:lnTo>
                    <a:pt x="191" y="145"/>
                  </a:lnTo>
                  <a:lnTo>
                    <a:pt x="193" y="147"/>
                  </a:lnTo>
                  <a:lnTo>
                    <a:pt x="193" y="147"/>
                  </a:lnTo>
                  <a:lnTo>
                    <a:pt x="198" y="150"/>
                  </a:lnTo>
                  <a:lnTo>
                    <a:pt x="202" y="154"/>
                  </a:lnTo>
                  <a:lnTo>
                    <a:pt x="211" y="162"/>
                  </a:lnTo>
                  <a:lnTo>
                    <a:pt x="211" y="162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20" y="163"/>
                  </a:lnTo>
                  <a:lnTo>
                    <a:pt x="220" y="163"/>
                  </a:lnTo>
                  <a:lnTo>
                    <a:pt x="230" y="165"/>
                  </a:lnTo>
                  <a:lnTo>
                    <a:pt x="234" y="167"/>
                  </a:lnTo>
                  <a:lnTo>
                    <a:pt x="239" y="169"/>
                  </a:lnTo>
                  <a:lnTo>
                    <a:pt x="239" y="169"/>
                  </a:lnTo>
                  <a:lnTo>
                    <a:pt x="247" y="176"/>
                  </a:lnTo>
                  <a:lnTo>
                    <a:pt x="250" y="180"/>
                  </a:lnTo>
                  <a:lnTo>
                    <a:pt x="253" y="184"/>
                  </a:lnTo>
                  <a:lnTo>
                    <a:pt x="253" y="184"/>
                  </a:lnTo>
                  <a:lnTo>
                    <a:pt x="257" y="192"/>
                  </a:lnTo>
                  <a:lnTo>
                    <a:pt x="260" y="201"/>
                  </a:lnTo>
                  <a:lnTo>
                    <a:pt x="260" y="201"/>
                  </a:lnTo>
                  <a:lnTo>
                    <a:pt x="261" y="202"/>
                  </a:lnTo>
                  <a:lnTo>
                    <a:pt x="262" y="202"/>
                  </a:lnTo>
                  <a:lnTo>
                    <a:pt x="263" y="202"/>
                  </a:lnTo>
                  <a:lnTo>
                    <a:pt x="264" y="202"/>
                  </a:lnTo>
                  <a:lnTo>
                    <a:pt x="264" y="202"/>
                  </a:lnTo>
                  <a:lnTo>
                    <a:pt x="267" y="200"/>
                  </a:lnTo>
                  <a:lnTo>
                    <a:pt x="267" y="200"/>
                  </a:lnTo>
                  <a:lnTo>
                    <a:pt x="286" y="183"/>
                  </a:lnTo>
                  <a:lnTo>
                    <a:pt x="286" y="183"/>
                  </a:lnTo>
                  <a:lnTo>
                    <a:pt x="298" y="175"/>
                  </a:lnTo>
                  <a:lnTo>
                    <a:pt x="298" y="175"/>
                  </a:lnTo>
                  <a:lnTo>
                    <a:pt x="304" y="170"/>
                  </a:lnTo>
                  <a:lnTo>
                    <a:pt x="306" y="168"/>
                  </a:lnTo>
                  <a:lnTo>
                    <a:pt x="307" y="166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7" y="163"/>
                  </a:lnTo>
                  <a:lnTo>
                    <a:pt x="308" y="157"/>
                  </a:lnTo>
                  <a:lnTo>
                    <a:pt x="309" y="151"/>
                  </a:lnTo>
                  <a:lnTo>
                    <a:pt x="309" y="151"/>
                  </a:lnTo>
                  <a:lnTo>
                    <a:pt x="309" y="133"/>
                  </a:lnTo>
                  <a:lnTo>
                    <a:pt x="309" y="124"/>
                  </a:lnTo>
                  <a:lnTo>
                    <a:pt x="308" y="115"/>
                  </a:lnTo>
                  <a:lnTo>
                    <a:pt x="308" y="115"/>
                  </a:lnTo>
                  <a:close/>
                  <a:moveTo>
                    <a:pt x="396" y="95"/>
                  </a:moveTo>
                  <a:lnTo>
                    <a:pt x="396" y="95"/>
                  </a:lnTo>
                  <a:lnTo>
                    <a:pt x="392" y="75"/>
                  </a:lnTo>
                  <a:lnTo>
                    <a:pt x="392" y="75"/>
                  </a:lnTo>
                  <a:lnTo>
                    <a:pt x="391" y="73"/>
                  </a:lnTo>
                  <a:lnTo>
                    <a:pt x="391" y="72"/>
                  </a:lnTo>
                  <a:lnTo>
                    <a:pt x="389" y="72"/>
                  </a:lnTo>
                  <a:lnTo>
                    <a:pt x="389" y="72"/>
                  </a:lnTo>
                  <a:lnTo>
                    <a:pt x="386" y="72"/>
                  </a:lnTo>
                  <a:lnTo>
                    <a:pt x="383" y="72"/>
                  </a:lnTo>
                  <a:lnTo>
                    <a:pt x="383" y="72"/>
                  </a:lnTo>
                  <a:lnTo>
                    <a:pt x="381" y="72"/>
                  </a:lnTo>
                  <a:lnTo>
                    <a:pt x="381" y="72"/>
                  </a:lnTo>
                  <a:lnTo>
                    <a:pt x="375" y="72"/>
                  </a:lnTo>
                  <a:lnTo>
                    <a:pt x="369" y="70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1" y="63"/>
                  </a:lnTo>
                  <a:lnTo>
                    <a:pt x="351" y="63"/>
                  </a:lnTo>
                  <a:lnTo>
                    <a:pt x="351" y="66"/>
                  </a:lnTo>
                  <a:lnTo>
                    <a:pt x="351" y="66"/>
                  </a:lnTo>
                  <a:lnTo>
                    <a:pt x="352" y="79"/>
                  </a:lnTo>
                  <a:lnTo>
                    <a:pt x="352" y="79"/>
                  </a:lnTo>
                  <a:lnTo>
                    <a:pt x="353" y="97"/>
                  </a:lnTo>
                  <a:lnTo>
                    <a:pt x="353" y="97"/>
                  </a:lnTo>
                  <a:lnTo>
                    <a:pt x="352" y="127"/>
                  </a:lnTo>
                  <a:lnTo>
                    <a:pt x="352" y="127"/>
                  </a:lnTo>
                  <a:lnTo>
                    <a:pt x="352" y="128"/>
                  </a:lnTo>
                  <a:lnTo>
                    <a:pt x="352" y="128"/>
                  </a:lnTo>
                  <a:lnTo>
                    <a:pt x="352" y="133"/>
                  </a:lnTo>
                  <a:lnTo>
                    <a:pt x="352" y="133"/>
                  </a:lnTo>
                  <a:lnTo>
                    <a:pt x="352" y="135"/>
                  </a:lnTo>
                  <a:lnTo>
                    <a:pt x="354" y="134"/>
                  </a:lnTo>
                  <a:lnTo>
                    <a:pt x="354" y="134"/>
                  </a:lnTo>
                  <a:lnTo>
                    <a:pt x="358" y="132"/>
                  </a:lnTo>
                  <a:lnTo>
                    <a:pt x="358" y="13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97" y="107"/>
                  </a:lnTo>
                  <a:lnTo>
                    <a:pt x="397" y="107"/>
                  </a:lnTo>
                  <a:lnTo>
                    <a:pt x="399" y="105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6" y="95"/>
                  </a:lnTo>
                  <a:lnTo>
                    <a:pt x="396" y="95"/>
                  </a:lnTo>
                  <a:close/>
                  <a:moveTo>
                    <a:pt x="348" y="335"/>
                  </a:moveTo>
                  <a:lnTo>
                    <a:pt x="348" y="335"/>
                  </a:lnTo>
                  <a:lnTo>
                    <a:pt x="345" y="347"/>
                  </a:lnTo>
                  <a:lnTo>
                    <a:pt x="345" y="347"/>
                  </a:lnTo>
                  <a:lnTo>
                    <a:pt x="357" y="347"/>
                  </a:lnTo>
                  <a:lnTo>
                    <a:pt x="368" y="346"/>
                  </a:lnTo>
                  <a:lnTo>
                    <a:pt x="368" y="346"/>
                  </a:lnTo>
                  <a:lnTo>
                    <a:pt x="368" y="345"/>
                  </a:lnTo>
                  <a:lnTo>
                    <a:pt x="368" y="345"/>
                  </a:lnTo>
                  <a:lnTo>
                    <a:pt x="348" y="335"/>
                  </a:lnTo>
                  <a:lnTo>
                    <a:pt x="348" y="335"/>
                  </a:lnTo>
                  <a:close/>
                  <a:moveTo>
                    <a:pt x="306" y="309"/>
                  </a:moveTo>
                  <a:lnTo>
                    <a:pt x="306" y="309"/>
                  </a:lnTo>
                  <a:lnTo>
                    <a:pt x="305" y="314"/>
                  </a:lnTo>
                  <a:lnTo>
                    <a:pt x="304" y="318"/>
                  </a:lnTo>
                  <a:lnTo>
                    <a:pt x="301" y="321"/>
                  </a:lnTo>
                  <a:lnTo>
                    <a:pt x="297" y="324"/>
                  </a:lnTo>
                  <a:lnTo>
                    <a:pt x="297" y="324"/>
                  </a:lnTo>
                  <a:lnTo>
                    <a:pt x="291" y="327"/>
                  </a:lnTo>
                  <a:lnTo>
                    <a:pt x="285" y="330"/>
                  </a:lnTo>
                  <a:lnTo>
                    <a:pt x="285" y="330"/>
                  </a:lnTo>
                  <a:lnTo>
                    <a:pt x="280" y="331"/>
                  </a:lnTo>
                  <a:lnTo>
                    <a:pt x="276" y="332"/>
                  </a:lnTo>
                  <a:lnTo>
                    <a:pt x="276" y="332"/>
                  </a:lnTo>
                  <a:lnTo>
                    <a:pt x="269" y="333"/>
                  </a:lnTo>
                  <a:lnTo>
                    <a:pt x="269" y="333"/>
                  </a:lnTo>
                  <a:lnTo>
                    <a:pt x="259" y="334"/>
                  </a:lnTo>
                  <a:lnTo>
                    <a:pt x="249" y="336"/>
                  </a:lnTo>
                  <a:lnTo>
                    <a:pt x="249" y="336"/>
                  </a:lnTo>
                  <a:lnTo>
                    <a:pt x="245" y="336"/>
                  </a:lnTo>
                  <a:lnTo>
                    <a:pt x="240" y="336"/>
                  </a:lnTo>
                  <a:lnTo>
                    <a:pt x="235" y="336"/>
                  </a:lnTo>
                  <a:lnTo>
                    <a:pt x="231" y="337"/>
                  </a:lnTo>
                  <a:lnTo>
                    <a:pt x="231" y="337"/>
                  </a:lnTo>
                  <a:lnTo>
                    <a:pt x="221" y="338"/>
                  </a:lnTo>
                  <a:lnTo>
                    <a:pt x="211" y="338"/>
                  </a:lnTo>
                  <a:lnTo>
                    <a:pt x="211" y="338"/>
                  </a:lnTo>
                  <a:lnTo>
                    <a:pt x="205" y="337"/>
                  </a:lnTo>
                  <a:lnTo>
                    <a:pt x="205" y="337"/>
                  </a:lnTo>
                  <a:lnTo>
                    <a:pt x="203" y="337"/>
                  </a:lnTo>
                  <a:lnTo>
                    <a:pt x="203" y="337"/>
                  </a:lnTo>
                  <a:lnTo>
                    <a:pt x="196" y="337"/>
                  </a:lnTo>
                  <a:lnTo>
                    <a:pt x="196" y="337"/>
                  </a:lnTo>
                  <a:lnTo>
                    <a:pt x="168" y="335"/>
                  </a:lnTo>
                  <a:lnTo>
                    <a:pt x="168" y="335"/>
                  </a:lnTo>
                  <a:lnTo>
                    <a:pt x="157" y="334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39" y="330"/>
                  </a:lnTo>
                  <a:lnTo>
                    <a:pt x="131" y="328"/>
                  </a:lnTo>
                  <a:lnTo>
                    <a:pt x="131" y="328"/>
                  </a:lnTo>
                  <a:lnTo>
                    <a:pt x="121" y="326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03" y="322"/>
                  </a:lnTo>
                  <a:lnTo>
                    <a:pt x="103" y="322"/>
                  </a:lnTo>
                  <a:lnTo>
                    <a:pt x="86" y="316"/>
                  </a:lnTo>
                  <a:lnTo>
                    <a:pt x="86" y="316"/>
                  </a:lnTo>
                  <a:lnTo>
                    <a:pt x="69" y="309"/>
                  </a:lnTo>
                  <a:lnTo>
                    <a:pt x="69" y="309"/>
                  </a:lnTo>
                  <a:lnTo>
                    <a:pt x="50" y="302"/>
                  </a:lnTo>
                  <a:lnTo>
                    <a:pt x="50" y="302"/>
                  </a:lnTo>
                  <a:lnTo>
                    <a:pt x="30" y="292"/>
                  </a:lnTo>
                  <a:lnTo>
                    <a:pt x="30" y="292"/>
                  </a:lnTo>
                  <a:lnTo>
                    <a:pt x="12" y="283"/>
                  </a:lnTo>
                  <a:lnTo>
                    <a:pt x="12" y="283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0" y="275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12" y="248"/>
                  </a:lnTo>
                  <a:lnTo>
                    <a:pt x="12" y="248"/>
                  </a:lnTo>
                  <a:lnTo>
                    <a:pt x="24" y="226"/>
                  </a:lnTo>
                  <a:lnTo>
                    <a:pt x="24" y="226"/>
                  </a:lnTo>
                  <a:lnTo>
                    <a:pt x="37" y="202"/>
                  </a:lnTo>
                  <a:lnTo>
                    <a:pt x="37" y="202"/>
                  </a:lnTo>
                  <a:lnTo>
                    <a:pt x="46" y="187"/>
                  </a:lnTo>
                  <a:lnTo>
                    <a:pt x="46" y="187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84" y="130"/>
                  </a:lnTo>
                  <a:lnTo>
                    <a:pt x="84" y="130"/>
                  </a:lnTo>
                  <a:lnTo>
                    <a:pt x="85" y="132"/>
                  </a:lnTo>
                  <a:lnTo>
                    <a:pt x="85" y="132"/>
                  </a:lnTo>
                  <a:lnTo>
                    <a:pt x="85" y="144"/>
                  </a:lnTo>
                  <a:lnTo>
                    <a:pt x="85" y="144"/>
                  </a:lnTo>
                  <a:lnTo>
                    <a:pt x="85" y="156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88" y="180"/>
                  </a:lnTo>
                  <a:lnTo>
                    <a:pt x="90" y="193"/>
                  </a:lnTo>
                  <a:lnTo>
                    <a:pt x="90" y="193"/>
                  </a:lnTo>
                  <a:lnTo>
                    <a:pt x="93" y="201"/>
                  </a:lnTo>
                  <a:lnTo>
                    <a:pt x="95" y="209"/>
                  </a:lnTo>
                  <a:lnTo>
                    <a:pt x="95" y="209"/>
                  </a:lnTo>
                  <a:lnTo>
                    <a:pt x="99" y="218"/>
                  </a:lnTo>
                  <a:lnTo>
                    <a:pt x="103" y="226"/>
                  </a:lnTo>
                  <a:lnTo>
                    <a:pt x="103" y="226"/>
                  </a:lnTo>
                  <a:lnTo>
                    <a:pt x="107" y="232"/>
                  </a:lnTo>
                  <a:lnTo>
                    <a:pt x="111" y="239"/>
                  </a:lnTo>
                  <a:lnTo>
                    <a:pt x="111" y="239"/>
                  </a:lnTo>
                  <a:lnTo>
                    <a:pt x="119" y="250"/>
                  </a:lnTo>
                  <a:lnTo>
                    <a:pt x="124" y="255"/>
                  </a:lnTo>
                  <a:lnTo>
                    <a:pt x="129" y="259"/>
                  </a:lnTo>
                  <a:lnTo>
                    <a:pt x="129" y="259"/>
                  </a:lnTo>
                  <a:lnTo>
                    <a:pt x="137" y="266"/>
                  </a:lnTo>
                  <a:lnTo>
                    <a:pt x="137" y="266"/>
                  </a:lnTo>
                  <a:lnTo>
                    <a:pt x="139" y="268"/>
                  </a:lnTo>
                  <a:lnTo>
                    <a:pt x="139" y="268"/>
                  </a:lnTo>
                  <a:lnTo>
                    <a:pt x="143" y="270"/>
                  </a:lnTo>
                  <a:lnTo>
                    <a:pt x="146" y="273"/>
                  </a:lnTo>
                  <a:lnTo>
                    <a:pt x="150" y="281"/>
                  </a:lnTo>
                  <a:lnTo>
                    <a:pt x="150" y="281"/>
                  </a:lnTo>
                  <a:lnTo>
                    <a:pt x="146" y="282"/>
                  </a:lnTo>
                  <a:lnTo>
                    <a:pt x="143" y="284"/>
                  </a:lnTo>
                  <a:lnTo>
                    <a:pt x="138" y="288"/>
                  </a:lnTo>
                  <a:lnTo>
                    <a:pt x="138" y="288"/>
                  </a:lnTo>
                  <a:lnTo>
                    <a:pt x="136" y="289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31" y="289"/>
                  </a:lnTo>
                  <a:lnTo>
                    <a:pt x="128" y="290"/>
                  </a:lnTo>
                  <a:lnTo>
                    <a:pt x="126" y="291"/>
                  </a:lnTo>
                  <a:lnTo>
                    <a:pt x="125" y="293"/>
                  </a:lnTo>
                  <a:lnTo>
                    <a:pt x="125" y="293"/>
                  </a:lnTo>
                  <a:lnTo>
                    <a:pt x="124" y="297"/>
                  </a:lnTo>
                  <a:lnTo>
                    <a:pt x="124" y="300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3"/>
                  </a:lnTo>
                  <a:lnTo>
                    <a:pt x="124" y="304"/>
                  </a:lnTo>
                  <a:lnTo>
                    <a:pt x="124" y="304"/>
                  </a:lnTo>
                  <a:lnTo>
                    <a:pt x="122" y="308"/>
                  </a:lnTo>
                  <a:lnTo>
                    <a:pt x="121" y="311"/>
                  </a:lnTo>
                  <a:lnTo>
                    <a:pt x="122" y="315"/>
                  </a:lnTo>
                  <a:lnTo>
                    <a:pt x="125" y="318"/>
                  </a:lnTo>
                  <a:lnTo>
                    <a:pt x="125" y="318"/>
                  </a:lnTo>
                  <a:lnTo>
                    <a:pt x="127" y="319"/>
                  </a:lnTo>
                  <a:lnTo>
                    <a:pt x="129" y="319"/>
                  </a:lnTo>
                  <a:lnTo>
                    <a:pt x="129" y="319"/>
                  </a:lnTo>
                  <a:lnTo>
                    <a:pt x="132" y="319"/>
                  </a:lnTo>
                  <a:lnTo>
                    <a:pt x="133" y="321"/>
                  </a:lnTo>
                  <a:lnTo>
                    <a:pt x="133" y="321"/>
                  </a:lnTo>
                  <a:lnTo>
                    <a:pt x="134" y="324"/>
                  </a:lnTo>
                  <a:lnTo>
                    <a:pt x="136" y="326"/>
                  </a:lnTo>
                  <a:lnTo>
                    <a:pt x="138" y="327"/>
                  </a:lnTo>
                  <a:lnTo>
                    <a:pt x="141" y="328"/>
                  </a:lnTo>
                  <a:lnTo>
                    <a:pt x="141" y="328"/>
                  </a:lnTo>
                  <a:lnTo>
                    <a:pt x="144" y="327"/>
                  </a:lnTo>
                  <a:lnTo>
                    <a:pt x="148" y="326"/>
                  </a:lnTo>
                  <a:lnTo>
                    <a:pt x="148" y="326"/>
                  </a:lnTo>
                  <a:lnTo>
                    <a:pt x="151" y="324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9" y="322"/>
                  </a:lnTo>
                  <a:lnTo>
                    <a:pt x="161" y="320"/>
                  </a:lnTo>
                  <a:lnTo>
                    <a:pt x="163" y="317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162" y="311"/>
                  </a:lnTo>
                  <a:lnTo>
                    <a:pt x="163" y="309"/>
                  </a:lnTo>
                  <a:lnTo>
                    <a:pt x="163" y="309"/>
                  </a:lnTo>
                  <a:lnTo>
                    <a:pt x="165" y="306"/>
                  </a:lnTo>
                  <a:lnTo>
                    <a:pt x="165" y="304"/>
                  </a:lnTo>
                  <a:lnTo>
                    <a:pt x="165" y="301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1" y="296"/>
                  </a:lnTo>
                  <a:lnTo>
                    <a:pt x="158" y="295"/>
                  </a:lnTo>
                  <a:lnTo>
                    <a:pt x="158" y="295"/>
                  </a:lnTo>
                  <a:lnTo>
                    <a:pt x="158" y="291"/>
                  </a:lnTo>
                  <a:lnTo>
                    <a:pt x="158" y="291"/>
                  </a:lnTo>
                  <a:lnTo>
                    <a:pt x="169" y="297"/>
                  </a:lnTo>
                  <a:lnTo>
                    <a:pt x="169" y="297"/>
                  </a:lnTo>
                  <a:lnTo>
                    <a:pt x="180" y="301"/>
                  </a:lnTo>
                  <a:lnTo>
                    <a:pt x="180" y="301"/>
                  </a:lnTo>
                  <a:lnTo>
                    <a:pt x="178" y="305"/>
                  </a:lnTo>
                  <a:lnTo>
                    <a:pt x="177" y="308"/>
                  </a:lnTo>
                  <a:lnTo>
                    <a:pt x="178" y="310"/>
                  </a:lnTo>
                  <a:lnTo>
                    <a:pt x="178" y="310"/>
                  </a:lnTo>
                  <a:lnTo>
                    <a:pt x="178" y="312"/>
                  </a:lnTo>
                  <a:lnTo>
                    <a:pt x="177" y="315"/>
                  </a:lnTo>
                  <a:lnTo>
                    <a:pt x="177" y="315"/>
                  </a:lnTo>
                  <a:lnTo>
                    <a:pt x="177" y="317"/>
                  </a:lnTo>
                  <a:lnTo>
                    <a:pt x="177" y="319"/>
                  </a:lnTo>
                  <a:lnTo>
                    <a:pt x="177" y="319"/>
                  </a:lnTo>
                  <a:lnTo>
                    <a:pt x="180" y="324"/>
                  </a:lnTo>
                  <a:lnTo>
                    <a:pt x="182" y="326"/>
                  </a:lnTo>
                  <a:lnTo>
                    <a:pt x="185" y="326"/>
                  </a:lnTo>
                  <a:lnTo>
                    <a:pt x="185" y="326"/>
                  </a:lnTo>
                  <a:lnTo>
                    <a:pt x="187" y="327"/>
                  </a:lnTo>
                  <a:lnTo>
                    <a:pt x="188" y="328"/>
                  </a:lnTo>
                  <a:lnTo>
                    <a:pt x="188" y="328"/>
                  </a:lnTo>
                  <a:lnTo>
                    <a:pt x="190" y="330"/>
                  </a:lnTo>
                  <a:lnTo>
                    <a:pt x="193" y="332"/>
                  </a:lnTo>
                  <a:lnTo>
                    <a:pt x="196" y="332"/>
                  </a:lnTo>
                  <a:lnTo>
                    <a:pt x="199" y="331"/>
                  </a:lnTo>
                  <a:lnTo>
                    <a:pt x="199" y="331"/>
                  </a:lnTo>
                  <a:lnTo>
                    <a:pt x="201" y="330"/>
                  </a:lnTo>
                  <a:lnTo>
                    <a:pt x="205" y="330"/>
                  </a:lnTo>
                  <a:lnTo>
                    <a:pt x="205" y="330"/>
                  </a:lnTo>
                  <a:lnTo>
                    <a:pt x="209" y="330"/>
                  </a:lnTo>
                  <a:lnTo>
                    <a:pt x="213" y="328"/>
                  </a:lnTo>
                  <a:lnTo>
                    <a:pt x="213" y="328"/>
                  </a:lnTo>
                  <a:lnTo>
                    <a:pt x="216" y="325"/>
                  </a:lnTo>
                  <a:lnTo>
                    <a:pt x="218" y="320"/>
                  </a:lnTo>
                  <a:lnTo>
                    <a:pt x="218" y="320"/>
                  </a:lnTo>
                  <a:lnTo>
                    <a:pt x="218" y="318"/>
                  </a:lnTo>
                  <a:lnTo>
                    <a:pt x="218" y="316"/>
                  </a:lnTo>
                  <a:lnTo>
                    <a:pt x="218" y="316"/>
                  </a:lnTo>
                  <a:lnTo>
                    <a:pt x="218" y="312"/>
                  </a:lnTo>
                  <a:lnTo>
                    <a:pt x="218" y="312"/>
                  </a:lnTo>
                  <a:lnTo>
                    <a:pt x="221" y="308"/>
                  </a:lnTo>
                  <a:lnTo>
                    <a:pt x="221" y="308"/>
                  </a:lnTo>
                  <a:lnTo>
                    <a:pt x="221" y="304"/>
                  </a:lnTo>
                  <a:lnTo>
                    <a:pt x="220" y="301"/>
                  </a:lnTo>
                  <a:lnTo>
                    <a:pt x="217" y="299"/>
                  </a:lnTo>
                  <a:lnTo>
                    <a:pt x="214" y="298"/>
                  </a:lnTo>
                  <a:lnTo>
                    <a:pt x="214" y="298"/>
                  </a:lnTo>
                  <a:lnTo>
                    <a:pt x="212" y="298"/>
                  </a:lnTo>
                  <a:lnTo>
                    <a:pt x="212" y="298"/>
                  </a:lnTo>
                  <a:lnTo>
                    <a:pt x="212" y="298"/>
                  </a:lnTo>
                  <a:lnTo>
                    <a:pt x="212" y="298"/>
                  </a:lnTo>
                  <a:lnTo>
                    <a:pt x="217" y="295"/>
                  </a:lnTo>
                  <a:lnTo>
                    <a:pt x="217" y="295"/>
                  </a:lnTo>
                  <a:lnTo>
                    <a:pt x="219" y="295"/>
                  </a:lnTo>
                  <a:lnTo>
                    <a:pt x="219" y="295"/>
                  </a:lnTo>
                  <a:lnTo>
                    <a:pt x="221" y="293"/>
                  </a:lnTo>
                  <a:lnTo>
                    <a:pt x="222" y="292"/>
                  </a:lnTo>
                  <a:lnTo>
                    <a:pt x="224" y="293"/>
                  </a:lnTo>
                  <a:lnTo>
                    <a:pt x="226" y="295"/>
                  </a:lnTo>
                  <a:lnTo>
                    <a:pt x="226" y="295"/>
                  </a:lnTo>
                  <a:lnTo>
                    <a:pt x="235" y="300"/>
                  </a:lnTo>
                  <a:lnTo>
                    <a:pt x="235" y="300"/>
                  </a:lnTo>
                  <a:lnTo>
                    <a:pt x="236" y="301"/>
                  </a:lnTo>
                  <a:lnTo>
                    <a:pt x="235" y="303"/>
                  </a:lnTo>
                  <a:lnTo>
                    <a:pt x="235" y="303"/>
                  </a:lnTo>
                  <a:lnTo>
                    <a:pt x="233" y="307"/>
                  </a:lnTo>
                  <a:lnTo>
                    <a:pt x="233" y="309"/>
                  </a:lnTo>
                  <a:lnTo>
                    <a:pt x="233" y="311"/>
                  </a:lnTo>
                  <a:lnTo>
                    <a:pt x="233" y="311"/>
                  </a:lnTo>
                  <a:lnTo>
                    <a:pt x="233" y="313"/>
                  </a:lnTo>
                  <a:lnTo>
                    <a:pt x="232" y="314"/>
                  </a:lnTo>
                  <a:lnTo>
                    <a:pt x="232" y="314"/>
                  </a:lnTo>
                  <a:lnTo>
                    <a:pt x="231" y="317"/>
                  </a:lnTo>
                  <a:lnTo>
                    <a:pt x="231" y="320"/>
                  </a:lnTo>
                  <a:lnTo>
                    <a:pt x="232" y="323"/>
                  </a:lnTo>
                  <a:lnTo>
                    <a:pt x="234" y="325"/>
                  </a:lnTo>
                  <a:lnTo>
                    <a:pt x="234" y="325"/>
                  </a:lnTo>
                  <a:lnTo>
                    <a:pt x="238" y="326"/>
                  </a:lnTo>
                  <a:lnTo>
                    <a:pt x="238" y="326"/>
                  </a:lnTo>
                  <a:lnTo>
                    <a:pt x="244" y="330"/>
                  </a:lnTo>
                  <a:lnTo>
                    <a:pt x="244" y="330"/>
                  </a:lnTo>
                  <a:lnTo>
                    <a:pt x="247" y="331"/>
                  </a:lnTo>
                  <a:lnTo>
                    <a:pt x="250" y="332"/>
                  </a:lnTo>
                  <a:lnTo>
                    <a:pt x="252" y="331"/>
                  </a:lnTo>
                  <a:lnTo>
                    <a:pt x="255" y="329"/>
                  </a:lnTo>
                  <a:lnTo>
                    <a:pt x="255" y="329"/>
                  </a:lnTo>
                  <a:lnTo>
                    <a:pt x="258" y="328"/>
                  </a:lnTo>
                  <a:lnTo>
                    <a:pt x="261" y="328"/>
                  </a:lnTo>
                  <a:lnTo>
                    <a:pt x="261" y="328"/>
                  </a:lnTo>
                  <a:lnTo>
                    <a:pt x="264" y="328"/>
                  </a:lnTo>
                  <a:lnTo>
                    <a:pt x="267" y="327"/>
                  </a:lnTo>
                  <a:lnTo>
                    <a:pt x="267" y="327"/>
                  </a:lnTo>
                  <a:lnTo>
                    <a:pt x="269" y="324"/>
                  </a:lnTo>
                  <a:lnTo>
                    <a:pt x="269" y="322"/>
                  </a:lnTo>
                  <a:lnTo>
                    <a:pt x="269" y="320"/>
                  </a:lnTo>
                  <a:lnTo>
                    <a:pt x="269" y="320"/>
                  </a:lnTo>
                  <a:lnTo>
                    <a:pt x="268" y="318"/>
                  </a:lnTo>
                  <a:lnTo>
                    <a:pt x="269" y="315"/>
                  </a:lnTo>
                  <a:lnTo>
                    <a:pt x="269" y="313"/>
                  </a:lnTo>
                  <a:lnTo>
                    <a:pt x="271" y="312"/>
                  </a:lnTo>
                  <a:lnTo>
                    <a:pt x="271" y="312"/>
                  </a:lnTo>
                  <a:lnTo>
                    <a:pt x="274" y="312"/>
                  </a:lnTo>
                  <a:lnTo>
                    <a:pt x="278" y="312"/>
                  </a:lnTo>
                  <a:lnTo>
                    <a:pt x="278" y="312"/>
                  </a:lnTo>
                  <a:lnTo>
                    <a:pt x="283" y="312"/>
                  </a:lnTo>
                  <a:lnTo>
                    <a:pt x="283" y="312"/>
                  </a:lnTo>
                  <a:lnTo>
                    <a:pt x="294" y="309"/>
                  </a:lnTo>
                  <a:lnTo>
                    <a:pt x="294" y="309"/>
                  </a:lnTo>
                  <a:lnTo>
                    <a:pt x="301" y="306"/>
                  </a:lnTo>
                  <a:lnTo>
                    <a:pt x="301" y="306"/>
                  </a:lnTo>
                  <a:lnTo>
                    <a:pt x="302" y="306"/>
                  </a:lnTo>
                  <a:lnTo>
                    <a:pt x="304" y="307"/>
                  </a:lnTo>
                  <a:lnTo>
                    <a:pt x="305" y="308"/>
                  </a:lnTo>
                  <a:lnTo>
                    <a:pt x="306" y="309"/>
                  </a:lnTo>
                  <a:lnTo>
                    <a:pt x="306" y="309"/>
                  </a:lnTo>
                  <a:close/>
                  <a:moveTo>
                    <a:pt x="59" y="254"/>
                  </a:moveTo>
                  <a:lnTo>
                    <a:pt x="59" y="254"/>
                  </a:lnTo>
                  <a:lnTo>
                    <a:pt x="55" y="251"/>
                  </a:lnTo>
                  <a:lnTo>
                    <a:pt x="53" y="247"/>
                  </a:lnTo>
                  <a:lnTo>
                    <a:pt x="53" y="247"/>
                  </a:lnTo>
                  <a:lnTo>
                    <a:pt x="51" y="245"/>
                  </a:lnTo>
                  <a:lnTo>
                    <a:pt x="50" y="244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2"/>
                  </a:lnTo>
                  <a:lnTo>
                    <a:pt x="43" y="242"/>
                  </a:lnTo>
                  <a:lnTo>
                    <a:pt x="37" y="244"/>
                  </a:lnTo>
                  <a:lnTo>
                    <a:pt x="35" y="245"/>
                  </a:lnTo>
                  <a:lnTo>
                    <a:pt x="32" y="244"/>
                  </a:lnTo>
                  <a:lnTo>
                    <a:pt x="32" y="244"/>
                  </a:lnTo>
                  <a:lnTo>
                    <a:pt x="30" y="245"/>
                  </a:lnTo>
                  <a:lnTo>
                    <a:pt x="28" y="245"/>
                  </a:lnTo>
                  <a:lnTo>
                    <a:pt x="24" y="248"/>
                  </a:lnTo>
                  <a:lnTo>
                    <a:pt x="21" y="252"/>
                  </a:lnTo>
                  <a:lnTo>
                    <a:pt x="21" y="256"/>
                  </a:lnTo>
                  <a:lnTo>
                    <a:pt x="21" y="256"/>
                  </a:lnTo>
                  <a:lnTo>
                    <a:pt x="20" y="257"/>
                  </a:lnTo>
                  <a:lnTo>
                    <a:pt x="19" y="259"/>
                  </a:lnTo>
                  <a:lnTo>
                    <a:pt x="19" y="259"/>
                  </a:lnTo>
                  <a:lnTo>
                    <a:pt x="16" y="262"/>
                  </a:lnTo>
                  <a:lnTo>
                    <a:pt x="14" y="266"/>
                  </a:lnTo>
                  <a:lnTo>
                    <a:pt x="15" y="270"/>
                  </a:lnTo>
                  <a:lnTo>
                    <a:pt x="18" y="274"/>
                  </a:lnTo>
                  <a:lnTo>
                    <a:pt x="18" y="274"/>
                  </a:lnTo>
                  <a:lnTo>
                    <a:pt x="21" y="275"/>
                  </a:lnTo>
                  <a:lnTo>
                    <a:pt x="22" y="277"/>
                  </a:lnTo>
                  <a:lnTo>
                    <a:pt x="22" y="277"/>
                  </a:lnTo>
                  <a:lnTo>
                    <a:pt x="23" y="280"/>
                  </a:lnTo>
                  <a:lnTo>
                    <a:pt x="25" y="283"/>
                  </a:lnTo>
                  <a:lnTo>
                    <a:pt x="27" y="285"/>
                  </a:lnTo>
                  <a:lnTo>
                    <a:pt x="30" y="287"/>
                  </a:lnTo>
                  <a:lnTo>
                    <a:pt x="30" y="287"/>
                  </a:lnTo>
                  <a:lnTo>
                    <a:pt x="34" y="288"/>
                  </a:lnTo>
                  <a:lnTo>
                    <a:pt x="36" y="288"/>
                  </a:lnTo>
                  <a:lnTo>
                    <a:pt x="38" y="286"/>
                  </a:lnTo>
                  <a:lnTo>
                    <a:pt x="38" y="286"/>
                  </a:lnTo>
                  <a:lnTo>
                    <a:pt x="42" y="284"/>
                  </a:lnTo>
                  <a:lnTo>
                    <a:pt x="46" y="283"/>
                  </a:lnTo>
                  <a:lnTo>
                    <a:pt x="46" y="283"/>
                  </a:lnTo>
                  <a:lnTo>
                    <a:pt x="48" y="283"/>
                  </a:lnTo>
                  <a:lnTo>
                    <a:pt x="51" y="283"/>
                  </a:lnTo>
                  <a:lnTo>
                    <a:pt x="51" y="283"/>
                  </a:lnTo>
                  <a:lnTo>
                    <a:pt x="54" y="282"/>
                  </a:lnTo>
                  <a:lnTo>
                    <a:pt x="57" y="279"/>
                  </a:lnTo>
                  <a:lnTo>
                    <a:pt x="58" y="275"/>
                  </a:lnTo>
                  <a:lnTo>
                    <a:pt x="58" y="272"/>
                  </a:lnTo>
                  <a:lnTo>
                    <a:pt x="58" y="272"/>
                  </a:lnTo>
                  <a:lnTo>
                    <a:pt x="58" y="270"/>
                  </a:lnTo>
                  <a:lnTo>
                    <a:pt x="58" y="269"/>
                  </a:lnTo>
                  <a:lnTo>
                    <a:pt x="60" y="266"/>
                  </a:lnTo>
                  <a:lnTo>
                    <a:pt x="60" y="266"/>
                  </a:lnTo>
                  <a:lnTo>
                    <a:pt x="62" y="263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59" y="254"/>
                  </a:lnTo>
                  <a:lnTo>
                    <a:pt x="59" y="254"/>
                  </a:lnTo>
                  <a:close/>
                  <a:moveTo>
                    <a:pt x="115" y="285"/>
                  </a:moveTo>
                  <a:lnTo>
                    <a:pt x="115" y="285"/>
                  </a:lnTo>
                  <a:lnTo>
                    <a:pt x="115" y="282"/>
                  </a:lnTo>
                  <a:lnTo>
                    <a:pt x="114" y="280"/>
                  </a:lnTo>
                  <a:lnTo>
                    <a:pt x="112" y="278"/>
                  </a:lnTo>
                  <a:lnTo>
                    <a:pt x="110" y="276"/>
                  </a:lnTo>
                  <a:lnTo>
                    <a:pt x="110" y="276"/>
                  </a:lnTo>
                  <a:lnTo>
                    <a:pt x="107" y="274"/>
                  </a:lnTo>
                  <a:lnTo>
                    <a:pt x="106" y="273"/>
                  </a:lnTo>
                  <a:lnTo>
                    <a:pt x="105" y="270"/>
                  </a:lnTo>
                  <a:lnTo>
                    <a:pt x="105" y="270"/>
                  </a:lnTo>
                  <a:lnTo>
                    <a:pt x="104" y="269"/>
                  </a:lnTo>
                  <a:lnTo>
                    <a:pt x="103" y="268"/>
                  </a:lnTo>
                  <a:lnTo>
                    <a:pt x="103" y="268"/>
                  </a:lnTo>
                  <a:lnTo>
                    <a:pt x="100" y="266"/>
                  </a:lnTo>
                  <a:lnTo>
                    <a:pt x="97" y="265"/>
                  </a:lnTo>
                  <a:lnTo>
                    <a:pt x="95" y="265"/>
                  </a:lnTo>
                  <a:lnTo>
                    <a:pt x="91" y="266"/>
                  </a:lnTo>
                  <a:lnTo>
                    <a:pt x="91" y="266"/>
                  </a:lnTo>
                  <a:lnTo>
                    <a:pt x="88" y="267"/>
                  </a:lnTo>
                  <a:lnTo>
                    <a:pt x="85" y="266"/>
                  </a:lnTo>
                  <a:lnTo>
                    <a:pt x="85" y="266"/>
                  </a:lnTo>
                  <a:lnTo>
                    <a:pt x="83" y="266"/>
                  </a:lnTo>
                  <a:lnTo>
                    <a:pt x="83" y="266"/>
                  </a:lnTo>
                  <a:lnTo>
                    <a:pt x="78" y="268"/>
                  </a:lnTo>
                  <a:lnTo>
                    <a:pt x="75" y="270"/>
                  </a:lnTo>
                  <a:lnTo>
                    <a:pt x="72" y="274"/>
                  </a:lnTo>
                  <a:lnTo>
                    <a:pt x="72" y="276"/>
                  </a:lnTo>
                  <a:lnTo>
                    <a:pt x="72" y="279"/>
                  </a:lnTo>
                  <a:lnTo>
                    <a:pt x="72" y="279"/>
                  </a:lnTo>
                  <a:lnTo>
                    <a:pt x="71" y="281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67" y="285"/>
                  </a:lnTo>
                  <a:lnTo>
                    <a:pt x="66" y="287"/>
                  </a:lnTo>
                  <a:lnTo>
                    <a:pt x="66" y="290"/>
                  </a:lnTo>
                  <a:lnTo>
                    <a:pt x="66" y="290"/>
                  </a:lnTo>
                  <a:lnTo>
                    <a:pt x="67" y="295"/>
                  </a:lnTo>
                  <a:lnTo>
                    <a:pt x="69" y="297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4" y="300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8" y="307"/>
                  </a:lnTo>
                  <a:lnTo>
                    <a:pt x="81" y="308"/>
                  </a:lnTo>
                  <a:lnTo>
                    <a:pt x="85" y="309"/>
                  </a:lnTo>
                  <a:lnTo>
                    <a:pt x="89" y="308"/>
                  </a:lnTo>
                  <a:lnTo>
                    <a:pt x="89" y="308"/>
                  </a:lnTo>
                  <a:lnTo>
                    <a:pt x="94" y="307"/>
                  </a:lnTo>
                  <a:lnTo>
                    <a:pt x="96" y="307"/>
                  </a:lnTo>
                  <a:lnTo>
                    <a:pt x="98" y="307"/>
                  </a:lnTo>
                  <a:lnTo>
                    <a:pt x="98" y="307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04" y="306"/>
                  </a:lnTo>
                  <a:lnTo>
                    <a:pt x="107" y="303"/>
                  </a:lnTo>
                  <a:lnTo>
                    <a:pt x="109" y="300"/>
                  </a:lnTo>
                  <a:lnTo>
                    <a:pt x="110" y="296"/>
                  </a:lnTo>
                  <a:lnTo>
                    <a:pt x="110" y="296"/>
                  </a:lnTo>
                  <a:lnTo>
                    <a:pt x="110" y="293"/>
                  </a:lnTo>
                  <a:lnTo>
                    <a:pt x="112" y="292"/>
                  </a:lnTo>
                  <a:lnTo>
                    <a:pt x="112" y="292"/>
                  </a:lnTo>
                  <a:lnTo>
                    <a:pt x="114" y="289"/>
                  </a:lnTo>
                  <a:lnTo>
                    <a:pt x="115" y="285"/>
                  </a:lnTo>
                  <a:lnTo>
                    <a:pt x="115" y="285"/>
                  </a:lnTo>
                  <a:close/>
                </a:path>
              </a:pathLst>
            </a:custGeom>
            <a:solidFill>
              <a:srgbClr val="8ED8F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5" name="Freeform 134"/>
            <p:cNvSpPr>
              <a:spLocks noEditPoints="1"/>
            </p:cNvSpPr>
            <p:nvPr/>
          </p:nvSpPr>
          <p:spPr bwMode="auto">
            <a:xfrm>
              <a:off x="2291" y="1369"/>
              <a:ext cx="616" cy="360"/>
            </a:xfrm>
            <a:custGeom>
              <a:avLst/>
              <a:gdLst/>
              <a:ahLst/>
              <a:cxnLst>
                <a:cxn ang="0">
                  <a:pos x="576" y="18"/>
                </a:cxn>
                <a:cxn ang="0">
                  <a:pos x="566" y="43"/>
                </a:cxn>
                <a:cxn ang="0">
                  <a:pos x="556" y="34"/>
                </a:cxn>
                <a:cxn ang="0">
                  <a:pos x="521" y="96"/>
                </a:cxn>
                <a:cxn ang="0">
                  <a:pos x="515" y="74"/>
                </a:cxn>
                <a:cxn ang="0">
                  <a:pos x="493" y="12"/>
                </a:cxn>
                <a:cxn ang="0">
                  <a:pos x="503" y="45"/>
                </a:cxn>
                <a:cxn ang="0">
                  <a:pos x="479" y="86"/>
                </a:cxn>
                <a:cxn ang="0">
                  <a:pos x="456" y="37"/>
                </a:cxn>
                <a:cxn ang="0">
                  <a:pos x="453" y="47"/>
                </a:cxn>
                <a:cxn ang="0">
                  <a:pos x="434" y="48"/>
                </a:cxn>
                <a:cxn ang="0">
                  <a:pos x="427" y="61"/>
                </a:cxn>
                <a:cxn ang="0">
                  <a:pos x="383" y="143"/>
                </a:cxn>
                <a:cxn ang="0">
                  <a:pos x="398" y="166"/>
                </a:cxn>
                <a:cxn ang="0">
                  <a:pos x="392" y="176"/>
                </a:cxn>
                <a:cxn ang="0">
                  <a:pos x="372" y="167"/>
                </a:cxn>
                <a:cxn ang="0">
                  <a:pos x="379" y="109"/>
                </a:cxn>
                <a:cxn ang="0">
                  <a:pos x="438" y="25"/>
                </a:cxn>
                <a:cxn ang="0">
                  <a:pos x="505" y="0"/>
                </a:cxn>
                <a:cxn ang="0">
                  <a:pos x="592" y="26"/>
                </a:cxn>
                <a:cxn ang="0">
                  <a:pos x="55" y="255"/>
                </a:cxn>
                <a:cxn ang="0">
                  <a:pos x="3" y="254"/>
                </a:cxn>
                <a:cxn ang="0">
                  <a:pos x="63" y="258"/>
                </a:cxn>
                <a:cxn ang="0">
                  <a:pos x="7" y="259"/>
                </a:cxn>
                <a:cxn ang="0">
                  <a:pos x="29" y="270"/>
                </a:cxn>
                <a:cxn ang="0">
                  <a:pos x="86" y="270"/>
                </a:cxn>
                <a:cxn ang="0">
                  <a:pos x="21" y="302"/>
                </a:cxn>
                <a:cxn ang="0">
                  <a:pos x="48" y="295"/>
                </a:cxn>
                <a:cxn ang="0">
                  <a:pos x="41" y="306"/>
                </a:cxn>
                <a:cxn ang="0">
                  <a:pos x="26" y="340"/>
                </a:cxn>
                <a:cxn ang="0">
                  <a:pos x="44" y="323"/>
                </a:cxn>
                <a:cxn ang="0">
                  <a:pos x="80" y="294"/>
                </a:cxn>
                <a:cxn ang="0">
                  <a:pos x="112" y="271"/>
                </a:cxn>
                <a:cxn ang="0">
                  <a:pos x="242" y="222"/>
                </a:cxn>
                <a:cxn ang="0">
                  <a:pos x="223" y="251"/>
                </a:cxn>
                <a:cxn ang="0">
                  <a:pos x="290" y="251"/>
                </a:cxn>
                <a:cxn ang="0">
                  <a:pos x="268" y="212"/>
                </a:cxn>
                <a:cxn ang="0">
                  <a:pos x="308" y="169"/>
                </a:cxn>
                <a:cxn ang="0">
                  <a:pos x="262" y="176"/>
                </a:cxn>
                <a:cxn ang="0">
                  <a:pos x="330" y="212"/>
                </a:cxn>
                <a:cxn ang="0">
                  <a:pos x="313" y="199"/>
                </a:cxn>
                <a:cxn ang="0">
                  <a:pos x="265" y="218"/>
                </a:cxn>
                <a:cxn ang="0">
                  <a:pos x="331" y="239"/>
                </a:cxn>
                <a:cxn ang="0">
                  <a:pos x="199" y="244"/>
                </a:cxn>
                <a:cxn ang="0">
                  <a:pos x="159" y="255"/>
                </a:cxn>
                <a:cxn ang="0">
                  <a:pos x="216" y="275"/>
                </a:cxn>
                <a:cxn ang="0">
                  <a:pos x="203" y="235"/>
                </a:cxn>
                <a:cxn ang="0">
                  <a:pos x="257" y="177"/>
                </a:cxn>
                <a:cxn ang="0">
                  <a:pos x="220" y="193"/>
                </a:cxn>
                <a:cxn ang="0">
                  <a:pos x="170" y="249"/>
                </a:cxn>
                <a:cxn ang="0">
                  <a:pos x="207" y="200"/>
                </a:cxn>
                <a:cxn ang="0">
                  <a:pos x="161" y="247"/>
                </a:cxn>
                <a:cxn ang="0">
                  <a:pos x="49" y="343"/>
                </a:cxn>
                <a:cxn ang="0">
                  <a:pos x="63" y="336"/>
                </a:cxn>
                <a:cxn ang="0">
                  <a:pos x="305" y="194"/>
                </a:cxn>
                <a:cxn ang="0">
                  <a:pos x="337" y="187"/>
                </a:cxn>
                <a:cxn ang="0">
                  <a:pos x="54" y="280"/>
                </a:cxn>
                <a:cxn ang="0">
                  <a:pos x="12" y="286"/>
                </a:cxn>
                <a:cxn ang="0">
                  <a:pos x="613" y="50"/>
                </a:cxn>
                <a:cxn ang="0">
                  <a:pos x="615" y="57"/>
                </a:cxn>
              </a:cxnLst>
              <a:rect l="0" t="0" r="r" b="b"/>
              <a:pathLst>
                <a:path w="616" h="360">
                  <a:moveTo>
                    <a:pt x="593" y="31"/>
                  </a:moveTo>
                  <a:lnTo>
                    <a:pt x="593" y="31"/>
                  </a:lnTo>
                  <a:lnTo>
                    <a:pt x="586" y="40"/>
                  </a:lnTo>
                  <a:lnTo>
                    <a:pt x="586" y="40"/>
                  </a:lnTo>
                  <a:lnTo>
                    <a:pt x="585" y="41"/>
                  </a:lnTo>
                  <a:lnTo>
                    <a:pt x="585" y="41"/>
                  </a:lnTo>
                  <a:lnTo>
                    <a:pt x="584" y="39"/>
                  </a:lnTo>
                  <a:lnTo>
                    <a:pt x="584" y="39"/>
                  </a:lnTo>
                  <a:lnTo>
                    <a:pt x="583" y="35"/>
                  </a:lnTo>
                  <a:lnTo>
                    <a:pt x="582" y="30"/>
                  </a:lnTo>
                  <a:lnTo>
                    <a:pt x="578" y="22"/>
                  </a:lnTo>
                  <a:lnTo>
                    <a:pt x="578" y="22"/>
                  </a:lnTo>
                  <a:lnTo>
                    <a:pt x="576" y="18"/>
                  </a:lnTo>
                  <a:lnTo>
                    <a:pt x="576" y="18"/>
                  </a:lnTo>
                  <a:lnTo>
                    <a:pt x="574" y="17"/>
                  </a:lnTo>
                  <a:lnTo>
                    <a:pt x="573" y="17"/>
                  </a:lnTo>
                  <a:lnTo>
                    <a:pt x="573" y="17"/>
                  </a:lnTo>
                  <a:lnTo>
                    <a:pt x="572" y="18"/>
                  </a:lnTo>
                  <a:lnTo>
                    <a:pt x="571" y="19"/>
                  </a:lnTo>
                  <a:lnTo>
                    <a:pt x="571" y="19"/>
                  </a:lnTo>
                  <a:lnTo>
                    <a:pt x="571" y="29"/>
                  </a:lnTo>
                  <a:lnTo>
                    <a:pt x="571" y="29"/>
                  </a:lnTo>
                  <a:lnTo>
                    <a:pt x="570" y="35"/>
                  </a:lnTo>
                  <a:lnTo>
                    <a:pt x="569" y="41"/>
                  </a:lnTo>
                  <a:lnTo>
                    <a:pt x="569" y="41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6" y="43"/>
                  </a:lnTo>
                  <a:lnTo>
                    <a:pt x="566" y="43"/>
                  </a:lnTo>
                  <a:lnTo>
                    <a:pt x="560" y="27"/>
                  </a:lnTo>
                  <a:lnTo>
                    <a:pt x="560" y="27"/>
                  </a:lnTo>
                  <a:lnTo>
                    <a:pt x="557" y="17"/>
                  </a:lnTo>
                  <a:lnTo>
                    <a:pt x="557" y="17"/>
                  </a:lnTo>
                  <a:lnTo>
                    <a:pt x="556" y="14"/>
                  </a:lnTo>
                  <a:lnTo>
                    <a:pt x="556" y="14"/>
                  </a:lnTo>
                  <a:lnTo>
                    <a:pt x="553" y="13"/>
                  </a:lnTo>
                  <a:lnTo>
                    <a:pt x="553" y="13"/>
                  </a:lnTo>
                  <a:lnTo>
                    <a:pt x="553" y="16"/>
                  </a:lnTo>
                  <a:lnTo>
                    <a:pt x="553" y="16"/>
                  </a:lnTo>
                  <a:lnTo>
                    <a:pt x="554" y="23"/>
                  </a:lnTo>
                  <a:lnTo>
                    <a:pt x="554" y="23"/>
                  </a:lnTo>
                  <a:lnTo>
                    <a:pt x="556" y="34"/>
                  </a:lnTo>
                  <a:lnTo>
                    <a:pt x="556" y="34"/>
                  </a:lnTo>
                  <a:lnTo>
                    <a:pt x="556" y="39"/>
                  </a:lnTo>
                  <a:lnTo>
                    <a:pt x="556" y="44"/>
                  </a:lnTo>
                  <a:lnTo>
                    <a:pt x="555" y="54"/>
                  </a:lnTo>
                  <a:lnTo>
                    <a:pt x="555" y="54"/>
                  </a:lnTo>
                  <a:lnTo>
                    <a:pt x="554" y="62"/>
                  </a:lnTo>
                  <a:lnTo>
                    <a:pt x="552" y="68"/>
                  </a:lnTo>
                  <a:lnTo>
                    <a:pt x="549" y="75"/>
                  </a:lnTo>
                  <a:lnTo>
                    <a:pt x="544" y="80"/>
                  </a:lnTo>
                  <a:lnTo>
                    <a:pt x="544" y="80"/>
                  </a:lnTo>
                  <a:lnTo>
                    <a:pt x="539" y="85"/>
                  </a:lnTo>
                  <a:lnTo>
                    <a:pt x="534" y="90"/>
                  </a:lnTo>
                  <a:lnTo>
                    <a:pt x="528" y="93"/>
                  </a:lnTo>
                  <a:lnTo>
                    <a:pt x="521" y="96"/>
                  </a:lnTo>
                  <a:lnTo>
                    <a:pt x="521" y="96"/>
                  </a:lnTo>
                  <a:lnTo>
                    <a:pt x="512" y="99"/>
                  </a:lnTo>
                  <a:lnTo>
                    <a:pt x="512" y="99"/>
                  </a:lnTo>
                  <a:lnTo>
                    <a:pt x="507" y="100"/>
                  </a:lnTo>
                  <a:lnTo>
                    <a:pt x="507" y="100"/>
                  </a:lnTo>
                  <a:lnTo>
                    <a:pt x="506" y="100"/>
                  </a:lnTo>
                  <a:lnTo>
                    <a:pt x="506" y="100"/>
                  </a:lnTo>
                  <a:lnTo>
                    <a:pt x="506" y="98"/>
                  </a:lnTo>
                  <a:lnTo>
                    <a:pt x="506" y="98"/>
                  </a:lnTo>
                  <a:lnTo>
                    <a:pt x="509" y="93"/>
                  </a:lnTo>
                  <a:lnTo>
                    <a:pt x="511" y="88"/>
                  </a:lnTo>
                  <a:lnTo>
                    <a:pt x="511" y="88"/>
                  </a:lnTo>
                  <a:lnTo>
                    <a:pt x="513" y="81"/>
                  </a:lnTo>
                  <a:lnTo>
                    <a:pt x="515" y="74"/>
                  </a:lnTo>
                  <a:lnTo>
                    <a:pt x="515" y="74"/>
                  </a:lnTo>
                  <a:lnTo>
                    <a:pt x="515" y="63"/>
                  </a:lnTo>
                  <a:lnTo>
                    <a:pt x="514" y="58"/>
                  </a:lnTo>
                  <a:lnTo>
                    <a:pt x="513" y="53"/>
                  </a:lnTo>
                  <a:lnTo>
                    <a:pt x="513" y="53"/>
                  </a:lnTo>
                  <a:lnTo>
                    <a:pt x="510" y="45"/>
                  </a:lnTo>
                  <a:lnTo>
                    <a:pt x="507" y="37"/>
                  </a:lnTo>
                  <a:lnTo>
                    <a:pt x="507" y="37"/>
                  </a:lnTo>
                  <a:lnTo>
                    <a:pt x="501" y="29"/>
                  </a:lnTo>
                  <a:lnTo>
                    <a:pt x="496" y="21"/>
                  </a:lnTo>
                  <a:lnTo>
                    <a:pt x="496" y="21"/>
                  </a:lnTo>
                  <a:lnTo>
                    <a:pt x="493" y="17"/>
                  </a:lnTo>
                  <a:lnTo>
                    <a:pt x="493" y="12"/>
                  </a:lnTo>
                  <a:lnTo>
                    <a:pt x="493" y="12"/>
                  </a:lnTo>
                  <a:lnTo>
                    <a:pt x="492" y="8"/>
                  </a:lnTo>
                  <a:lnTo>
                    <a:pt x="492" y="8"/>
                  </a:lnTo>
                  <a:lnTo>
                    <a:pt x="490" y="9"/>
                  </a:lnTo>
                  <a:lnTo>
                    <a:pt x="489" y="10"/>
                  </a:lnTo>
                  <a:lnTo>
                    <a:pt x="488" y="11"/>
                  </a:lnTo>
                  <a:lnTo>
                    <a:pt x="488" y="13"/>
                  </a:lnTo>
                  <a:lnTo>
                    <a:pt x="488" y="13"/>
                  </a:lnTo>
                  <a:lnTo>
                    <a:pt x="490" y="18"/>
                  </a:lnTo>
                  <a:lnTo>
                    <a:pt x="491" y="22"/>
                  </a:lnTo>
                  <a:lnTo>
                    <a:pt x="496" y="29"/>
                  </a:lnTo>
                  <a:lnTo>
                    <a:pt x="496" y="29"/>
                  </a:lnTo>
                  <a:lnTo>
                    <a:pt x="501" y="37"/>
                  </a:lnTo>
                  <a:lnTo>
                    <a:pt x="503" y="41"/>
                  </a:lnTo>
                  <a:lnTo>
                    <a:pt x="503" y="45"/>
                  </a:lnTo>
                  <a:lnTo>
                    <a:pt x="503" y="45"/>
                  </a:lnTo>
                  <a:lnTo>
                    <a:pt x="504" y="51"/>
                  </a:lnTo>
                  <a:lnTo>
                    <a:pt x="503" y="56"/>
                  </a:lnTo>
                  <a:lnTo>
                    <a:pt x="502" y="61"/>
                  </a:lnTo>
                  <a:lnTo>
                    <a:pt x="500" y="66"/>
                  </a:lnTo>
                  <a:lnTo>
                    <a:pt x="500" y="66"/>
                  </a:lnTo>
                  <a:lnTo>
                    <a:pt x="498" y="71"/>
                  </a:lnTo>
                  <a:lnTo>
                    <a:pt x="494" y="75"/>
                  </a:lnTo>
                  <a:lnTo>
                    <a:pt x="494" y="75"/>
                  </a:lnTo>
                  <a:lnTo>
                    <a:pt x="489" y="80"/>
                  </a:lnTo>
                  <a:lnTo>
                    <a:pt x="483" y="85"/>
                  </a:lnTo>
                  <a:lnTo>
                    <a:pt x="483" y="85"/>
                  </a:lnTo>
                  <a:lnTo>
                    <a:pt x="481" y="86"/>
                  </a:lnTo>
                  <a:lnTo>
                    <a:pt x="479" y="86"/>
                  </a:lnTo>
                  <a:lnTo>
                    <a:pt x="479" y="86"/>
                  </a:lnTo>
                  <a:lnTo>
                    <a:pt x="479" y="83"/>
                  </a:lnTo>
                  <a:lnTo>
                    <a:pt x="479" y="83"/>
                  </a:lnTo>
                  <a:lnTo>
                    <a:pt x="481" y="77"/>
                  </a:lnTo>
                  <a:lnTo>
                    <a:pt x="481" y="71"/>
                  </a:lnTo>
                  <a:lnTo>
                    <a:pt x="481" y="71"/>
                  </a:lnTo>
                  <a:lnTo>
                    <a:pt x="479" y="64"/>
                  </a:lnTo>
                  <a:lnTo>
                    <a:pt x="477" y="57"/>
                  </a:lnTo>
                  <a:lnTo>
                    <a:pt x="477" y="57"/>
                  </a:lnTo>
                  <a:lnTo>
                    <a:pt x="471" y="49"/>
                  </a:lnTo>
                  <a:lnTo>
                    <a:pt x="468" y="45"/>
                  </a:lnTo>
                  <a:lnTo>
                    <a:pt x="464" y="42"/>
                  </a:lnTo>
                  <a:lnTo>
                    <a:pt x="464" y="42"/>
                  </a:lnTo>
                  <a:lnTo>
                    <a:pt x="456" y="37"/>
                  </a:lnTo>
                  <a:lnTo>
                    <a:pt x="452" y="33"/>
                  </a:lnTo>
                  <a:lnTo>
                    <a:pt x="449" y="30"/>
                  </a:lnTo>
                  <a:lnTo>
                    <a:pt x="449" y="30"/>
                  </a:lnTo>
                  <a:lnTo>
                    <a:pt x="447" y="28"/>
                  </a:lnTo>
                  <a:lnTo>
                    <a:pt x="447" y="28"/>
                  </a:lnTo>
                  <a:lnTo>
                    <a:pt x="444" y="28"/>
                  </a:lnTo>
                  <a:lnTo>
                    <a:pt x="444" y="28"/>
                  </a:lnTo>
                  <a:lnTo>
                    <a:pt x="445" y="30"/>
                  </a:lnTo>
                  <a:lnTo>
                    <a:pt x="445" y="30"/>
                  </a:lnTo>
                  <a:lnTo>
                    <a:pt x="447" y="34"/>
                  </a:lnTo>
                  <a:lnTo>
                    <a:pt x="449" y="38"/>
                  </a:lnTo>
                  <a:lnTo>
                    <a:pt x="449" y="38"/>
                  </a:lnTo>
                  <a:lnTo>
                    <a:pt x="452" y="42"/>
                  </a:lnTo>
                  <a:lnTo>
                    <a:pt x="453" y="47"/>
                  </a:lnTo>
                  <a:lnTo>
                    <a:pt x="453" y="47"/>
                  </a:lnTo>
                  <a:lnTo>
                    <a:pt x="454" y="57"/>
                  </a:lnTo>
                  <a:lnTo>
                    <a:pt x="453" y="66"/>
                  </a:lnTo>
                  <a:lnTo>
                    <a:pt x="453" y="66"/>
                  </a:lnTo>
                  <a:lnTo>
                    <a:pt x="451" y="71"/>
                  </a:lnTo>
                  <a:lnTo>
                    <a:pt x="449" y="75"/>
                  </a:lnTo>
                  <a:lnTo>
                    <a:pt x="449" y="75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45" y="70"/>
                  </a:lnTo>
                  <a:lnTo>
                    <a:pt x="445" y="70"/>
                  </a:lnTo>
                  <a:lnTo>
                    <a:pt x="441" y="59"/>
                  </a:lnTo>
                  <a:lnTo>
                    <a:pt x="438" y="53"/>
                  </a:lnTo>
                  <a:lnTo>
                    <a:pt x="434" y="48"/>
                  </a:lnTo>
                  <a:lnTo>
                    <a:pt x="434" y="48"/>
                  </a:lnTo>
                  <a:lnTo>
                    <a:pt x="430" y="43"/>
                  </a:lnTo>
                  <a:lnTo>
                    <a:pt x="430" y="43"/>
                  </a:lnTo>
                  <a:lnTo>
                    <a:pt x="426" y="39"/>
                  </a:lnTo>
                  <a:lnTo>
                    <a:pt x="426" y="39"/>
                  </a:lnTo>
                  <a:lnTo>
                    <a:pt x="424" y="39"/>
                  </a:lnTo>
                  <a:lnTo>
                    <a:pt x="423" y="39"/>
                  </a:lnTo>
                  <a:lnTo>
                    <a:pt x="423" y="39"/>
                  </a:lnTo>
                  <a:lnTo>
                    <a:pt x="423" y="42"/>
                  </a:lnTo>
                  <a:lnTo>
                    <a:pt x="423" y="42"/>
                  </a:lnTo>
                  <a:lnTo>
                    <a:pt x="426" y="52"/>
                  </a:lnTo>
                  <a:lnTo>
                    <a:pt x="427" y="56"/>
                  </a:lnTo>
                  <a:lnTo>
                    <a:pt x="427" y="61"/>
                  </a:lnTo>
                  <a:lnTo>
                    <a:pt x="427" y="61"/>
                  </a:lnTo>
                  <a:lnTo>
                    <a:pt x="427" y="70"/>
                  </a:lnTo>
                  <a:lnTo>
                    <a:pt x="427" y="78"/>
                  </a:lnTo>
                  <a:lnTo>
                    <a:pt x="427" y="78"/>
                  </a:lnTo>
                  <a:lnTo>
                    <a:pt x="424" y="87"/>
                  </a:lnTo>
                  <a:lnTo>
                    <a:pt x="420" y="95"/>
                  </a:lnTo>
                  <a:lnTo>
                    <a:pt x="420" y="95"/>
                  </a:lnTo>
                  <a:lnTo>
                    <a:pt x="416" y="102"/>
                  </a:lnTo>
                  <a:lnTo>
                    <a:pt x="412" y="108"/>
                  </a:lnTo>
                  <a:lnTo>
                    <a:pt x="401" y="120"/>
                  </a:lnTo>
                  <a:lnTo>
                    <a:pt x="401" y="120"/>
                  </a:lnTo>
                  <a:lnTo>
                    <a:pt x="385" y="137"/>
                  </a:lnTo>
                  <a:lnTo>
                    <a:pt x="385" y="137"/>
                  </a:lnTo>
                  <a:lnTo>
                    <a:pt x="384" y="140"/>
                  </a:lnTo>
                  <a:lnTo>
                    <a:pt x="383" y="143"/>
                  </a:lnTo>
                  <a:lnTo>
                    <a:pt x="383" y="143"/>
                  </a:lnTo>
                  <a:lnTo>
                    <a:pt x="382" y="148"/>
                  </a:lnTo>
                  <a:lnTo>
                    <a:pt x="382" y="148"/>
                  </a:lnTo>
                  <a:lnTo>
                    <a:pt x="381" y="151"/>
                  </a:lnTo>
                  <a:lnTo>
                    <a:pt x="382" y="154"/>
                  </a:lnTo>
                  <a:lnTo>
                    <a:pt x="384" y="159"/>
                  </a:lnTo>
                  <a:lnTo>
                    <a:pt x="388" y="163"/>
                  </a:lnTo>
                  <a:lnTo>
                    <a:pt x="391" y="164"/>
                  </a:lnTo>
                  <a:lnTo>
                    <a:pt x="393" y="164"/>
                  </a:lnTo>
                  <a:lnTo>
                    <a:pt x="393" y="164"/>
                  </a:lnTo>
                  <a:lnTo>
                    <a:pt x="398" y="165"/>
                  </a:lnTo>
                  <a:lnTo>
                    <a:pt x="398" y="165"/>
                  </a:lnTo>
                  <a:lnTo>
                    <a:pt x="398" y="166"/>
                  </a:lnTo>
                  <a:lnTo>
                    <a:pt x="398" y="166"/>
                  </a:lnTo>
                  <a:lnTo>
                    <a:pt x="391" y="169"/>
                  </a:lnTo>
                  <a:lnTo>
                    <a:pt x="391" y="169"/>
                  </a:lnTo>
                  <a:lnTo>
                    <a:pt x="387" y="170"/>
                  </a:lnTo>
                  <a:lnTo>
                    <a:pt x="385" y="170"/>
                  </a:lnTo>
                  <a:lnTo>
                    <a:pt x="383" y="168"/>
                  </a:lnTo>
                  <a:lnTo>
                    <a:pt x="383" y="168"/>
                  </a:lnTo>
                  <a:lnTo>
                    <a:pt x="382" y="168"/>
                  </a:lnTo>
                  <a:lnTo>
                    <a:pt x="381" y="169"/>
                  </a:lnTo>
                  <a:lnTo>
                    <a:pt x="381" y="169"/>
                  </a:lnTo>
                  <a:lnTo>
                    <a:pt x="381" y="171"/>
                  </a:lnTo>
                  <a:lnTo>
                    <a:pt x="382" y="172"/>
                  </a:lnTo>
                  <a:lnTo>
                    <a:pt x="382" y="172"/>
                  </a:lnTo>
                  <a:lnTo>
                    <a:pt x="388" y="175"/>
                  </a:lnTo>
                  <a:lnTo>
                    <a:pt x="392" y="176"/>
                  </a:lnTo>
                  <a:lnTo>
                    <a:pt x="395" y="177"/>
                  </a:lnTo>
                  <a:lnTo>
                    <a:pt x="395" y="177"/>
                  </a:lnTo>
                  <a:lnTo>
                    <a:pt x="396" y="177"/>
                  </a:lnTo>
                  <a:lnTo>
                    <a:pt x="396" y="177"/>
                  </a:lnTo>
                  <a:lnTo>
                    <a:pt x="396" y="178"/>
                  </a:lnTo>
                  <a:lnTo>
                    <a:pt x="396" y="178"/>
                  </a:lnTo>
                  <a:lnTo>
                    <a:pt x="385" y="183"/>
                  </a:lnTo>
                  <a:lnTo>
                    <a:pt x="385" y="183"/>
                  </a:lnTo>
                  <a:lnTo>
                    <a:pt x="383" y="178"/>
                  </a:lnTo>
                  <a:lnTo>
                    <a:pt x="383" y="178"/>
                  </a:lnTo>
                  <a:lnTo>
                    <a:pt x="379" y="173"/>
                  </a:lnTo>
                  <a:lnTo>
                    <a:pt x="374" y="169"/>
                  </a:lnTo>
                  <a:lnTo>
                    <a:pt x="374" y="169"/>
                  </a:lnTo>
                  <a:lnTo>
                    <a:pt x="372" y="167"/>
                  </a:lnTo>
                  <a:lnTo>
                    <a:pt x="372" y="164"/>
                  </a:lnTo>
                  <a:lnTo>
                    <a:pt x="372" y="164"/>
                  </a:lnTo>
                  <a:lnTo>
                    <a:pt x="371" y="153"/>
                  </a:lnTo>
                  <a:lnTo>
                    <a:pt x="371" y="153"/>
                  </a:lnTo>
                  <a:lnTo>
                    <a:pt x="372" y="146"/>
                  </a:lnTo>
                  <a:lnTo>
                    <a:pt x="372" y="139"/>
                  </a:lnTo>
                  <a:lnTo>
                    <a:pt x="372" y="139"/>
                  </a:lnTo>
                  <a:lnTo>
                    <a:pt x="372" y="135"/>
                  </a:lnTo>
                  <a:lnTo>
                    <a:pt x="373" y="131"/>
                  </a:lnTo>
                  <a:lnTo>
                    <a:pt x="374" y="123"/>
                  </a:lnTo>
                  <a:lnTo>
                    <a:pt x="374" y="123"/>
                  </a:lnTo>
                  <a:lnTo>
                    <a:pt x="376" y="116"/>
                  </a:lnTo>
                  <a:lnTo>
                    <a:pt x="379" y="109"/>
                  </a:lnTo>
                  <a:lnTo>
                    <a:pt x="379" y="109"/>
                  </a:lnTo>
                  <a:lnTo>
                    <a:pt x="388" y="90"/>
                  </a:lnTo>
                  <a:lnTo>
                    <a:pt x="388" y="90"/>
                  </a:lnTo>
                  <a:lnTo>
                    <a:pt x="392" y="81"/>
                  </a:lnTo>
                  <a:lnTo>
                    <a:pt x="397" y="73"/>
                  </a:lnTo>
                  <a:lnTo>
                    <a:pt x="397" y="73"/>
                  </a:lnTo>
                  <a:lnTo>
                    <a:pt x="403" y="63"/>
                  </a:lnTo>
                  <a:lnTo>
                    <a:pt x="410" y="53"/>
                  </a:lnTo>
                  <a:lnTo>
                    <a:pt x="410" y="53"/>
                  </a:lnTo>
                  <a:lnTo>
                    <a:pt x="414" y="47"/>
                  </a:lnTo>
                  <a:lnTo>
                    <a:pt x="414" y="47"/>
                  </a:lnTo>
                  <a:lnTo>
                    <a:pt x="421" y="39"/>
                  </a:lnTo>
                  <a:lnTo>
                    <a:pt x="429" y="32"/>
                  </a:lnTo>
                  <a:lnTo>
                    <a:pt x="429" y="32"/>
                  </a:lnTo>
                  <a:lnTo>
                    <a:pt x="438" y="2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58" y="12"/>
                  </a:lnTo>
                  <a:lnTo>
                    <a:pt x="458" y="12"/>
                  </a:lnTo>
                  <a:lnTo>
                    <a:pt x="464" y="9"/>
                  </a:lnTo>
                  <a:lnTo>
                    <a:pt x="464" y="9"/>
                  </a:lnTo>
                  <a:lnTo>
                    <a:pt x="473" y="6"/>
                  </a:lnTo>
                  <a:lnTo>
                    <a:pt x="482" y="4"/>
                  </a:lnTo>
                  <a:lnTo>
                    <a:pt x="482" y="4"/>
                  </a:lnTo>
                  <a:lnTo>
                    <a:pt x="495" y="0"/>
                  </a:lnTo>
                  <a:lnTo>
                    <a:pt x="495" y="0"/>
                  </a:lnTo>
                  <a:lnTo>
                    <a:pt x="500" y="0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0" y="0"/>
                  </a:lnTo>
                  <a:lnTo>
                    <a:pt x="520" y="0"/>
                  </a:lnTo>
                  <a:lnTo>
                    <a:pt x="529" y="0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44" y="3"/>
                  </a:lnTo>
                  <a:lnTo>
                    <a:pt x="550" y="4"/>
                  </a:lnTo>
                  <a:lnTo>
                    <a:pt x="550" y="4"/>
                  </a:lnTo>
                  <a:lnTo>
                    <a:pt x="556" y="6"/>
                  </a:lnTo>
                  <a:lnTo>
                    <a:pt x="556" y="6"/>
                  </a:lnTo>
                  <a:lnTo>
                    <a:pt x="575" y="15"/>
                  </a:lnTo>
                  <a:lnTo>
                    <a:pt x="575" y="15"/>
                  </a:lnTo>
                  <a:lnTo>
                    <a:pt x="592" y="26"/>
                  </a:lnTo>
                  <a:lnTo>
                    <a:pt x="592" y="26"/>
                  </a:lnTo>
                  <a:lnTo>
                    <a:pt x="593" y="27"/>
                  </a:lnTo>
                  <a:lnTo>
                    <a:pt x="594" y="28"/>
                  </a:lnTo>
                  <a:lnTo>
                    <a:pt x="593" y="31"/>
                  </a:lnTo>
                  <a:lnTo>
                    <a:pt x="593" y="31"/>
                  </a:lnTo>
                  <a:close/>
                  <a:moveTo>
                    <a:pt x="109" y="263"/>
                  </a:moveTo>
                  <a:lnTo>
                    <a:pt x="109" y="263"/>
                  </a:lnTo>
                  <a:lnTo>
                    <a:pt x="107" y="253"/>
                  </a:lnTo>
                  <a:lnTo>
                    <a:pt x="107" y="253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55" y="255"/>
                  </a:lnTo>
                  <a:lnTo>
                    <a:pt x="55" y="255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18" y="249"/>
                  </a:lnTo>
                  <a:lnTo>
                    <a:pt x="18" y="249"/>
                  </a:lnTo>
                  <a:lnTo>
                    <a:pt x="3" y="245"/>
                  </a:lnTo>
                  <a:lnTo>
                    <a:pt x="3" y="245"/>
                  </a:lnTo>
                  <a:lnTo>
                    <a:pt x="1" y="245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1" y="254"/>
                  </a:lnTo>
                  <a:lnTo>
                    <a:pt x="3" y="254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20" y="255"/>
                  </a:lnTo>
                  <a:lnTo>
                    <a:pt x="20" y="255"/>
                  </a:lnTo>
                  <a:lnTo>
                    <a:pt x="31" y="257"/>
                  </a:lnTo>
                  <a:lnTo>
                    <a:pt x="43" y="257"/>
                  </a:lnTo>
                  <a:lnTo>
                    <a:pt x="43" y="257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3" y="258"/>
                  </a:lnTo>
                  <a:lnTo>
                    <a:pt x="63" y="258"/>
                  </a:lnTo>
                  <a:lnTo>
                    <a:pt x="63" y="260"/>
                  </a:lnTo>
                  <a:lnTo>
                    <a:pt x="63" y="260"/>
                  </a:lnTo>
                  <a:lnTo>
                    <a:pt x="62" y="261"/>
                  </a:lnTo>
                  <a:lnTo>
                    <a:pt x="62" y="261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37" y="261"/>
                  </a:lnTo>
                  <a:lnTo>
                    <a:pt x="37" y="261"/>
                  </a:lnTo>
                  <a:lnTo>
                    <a:pt x="32" y="261"/>
                  </a:lnTo>
                  <a:lnTo>
                    <a:pt x="27" y="261"/>
                  </a:lnTo>
                  <a:lnTo>
                    <a:pt x="27" y="261"/>
                  </a:lnTo>
                  <a:lnTo>
                    <a:pt x="17" y="260"/>
                  </a:lnTo>
                  <a:lnTo>
                    <a:pt x="7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2" y="261"/>
                  </a:lnTo>
                  <a:lnTo>
                    <a:pt x="2" y="261"/>
                  </a:lnTo>
                  <a:lnTo>
                    <a:pt x="2" y="269"/>
                  </a:lnTo>
                  <a:lnTo>
                    <a:pt x="2" y="269"/>
                  </a:lnTo>
                  <a:lnTo>
                    <a:pt x="3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15" y="271"/>
                  </a:lnTo>
                  <a:lnTo>
                    <a:pt x="15" y="271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47" y="270"/>
                  </a:lnTo>
                  <a:lnTo>
                    <a:pt x="65" y="268"/>
                  </a:lnTo>
                  <a:lnTo>
                    <a:pt x="65" y="268"/>
                  </a:lnTo>
                  <a:lnTo>
                    <a:pt x="77" y="267"/>
                  </a:lnTo>
                  <a:lnTo>
                    <a:pt x="83" y="266"/>
                  </a:lnTo>
                  <a:lnTo>
                    <a:pt x="88" y="265"/>
                  </a:lnTo>
                  <a:lnTo>
                    <a:pt x="88" y="265"/>
                  </a:lnTo>
                  <a:lnTo>
                    <a:pt x="90" y="265"/>
                  </a:lnTo>
                  <a:lnTo>
                    <a:pt x="91" y="266"/>
                  </a:lnTo>
                  <a:lnTo>
                    <a:pt x="91" y="266"/>
                  </a:lnTo>
                  <a:lnTo>
                    <a:pt x="90" y="268"/>
                  </a:lnTo>
                  <a:lnTo>
                    <a:pt x="90" y="268"/>
                  </a:lnTo>
                  <a:lnTo>
                    <a:pt x="86" y="270"/>
                  </a:lnTo>
                  <a:lnTo>
                    <a:pt x="86" y="270"/>
                  </a:lnTo>
                  <a:lnTo>
                    <a:pt x="72" y="276"/>
                  </a:lnTo>
                  <a:lnTo>
                    <a:pt x="72" y="276"/>
                  </a:lnTo>
                  <a:lnTo>
                    <a:pt x="57" y="283"/>
                  </a:lnTo>
                  <a:lnTo>
                    <a:pt x="57" y="283"/>
                  </a:lnTo>
                  <a:lnTo>
                    <a:pt x="43" y="289"/>
                  </a:lnTo>
                  <a:lnTo>
                    <a:pt x="43" y="289"/>
                  </a:lnTo>
                  <a:lnTo>
                    <a:pt x="39" y="292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29" y="297"/>
                  </a:lnTo>
                  <a:lnTo>
                    <a:pt x="24" y="301"/>
                  </a:lnTo>
                  <a:lnTo>
                    <a:pt x="24" y="301"/>
                  </a:lnTo>
                  <a:lnTo>
                    <a:pt x="21" y="302"/>
                  </a:lnTo>
                  <a:lnTo>
                    <a:pt x="21" y="302"/>
                  </a:lnTo>
                  <a:lnTo>
                    <a:pt x="16" y="305"/>
                  </a:lnTo>
                  <a:lnTo>
                    <a:pt x="11" y="308"/>
                  </a:lnTo>
                  <a:lnTo>
                    <a:pt x="1" y="314"/>
                  </a:lnTo>
                  <a:lnTo>
                    <a:pt x="1" y="314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5" y="322"/>
                  </a:lnTo>
                  <a:lnTo>
                    <a:pt x="5" y="322"/>
                  </a:lnTo>
                  <a:lnTo>
                    <a:pt x="7" y="322"/>
                  </a:lnTo>
                  <a:lnTo>
                    <a:pt x="7" y="322"/>
                  </a:lnTo>
                  <a:lnTo>
                    <a:pt x="20" y="313"/>
                  </a:lnTo>
                  <a:lnTo>
                    <a:pt x="20" y="313"/>
                  </a:lnTo>
                  <a:lnTo>
                    <a:pt x="48" y="295"/>
                  </a:lnTo>
                  <a:lnTo>
                    <a:pt x="48" y="295"/>
                  </a:lnTo>
                  <a:lnTo>
                    <a:pt x="64" y="285"/>
                  </a:lnTo>
                  <a:lnTo>
                    <a:pt x="64" y="285"/>
                  </a:lnTo>
                  <a:lnTo>
                    <a:pt x="68" y="284"/>
                  </a:lnTo>
                  <a:lnTo>
                    <a:pt x="72" y="282"/>
                  </a:lnTo>
                  <a:lnTo>
                    <a:pt x="72" y="282"/>
                  </a:lnTo>
                  <a:lnTo>
                    <a:pt x="73" y="283"/>
                  </a:lnTo>
                  <a:lnTo>
                    <a:pt x="73" y="283"/>
                  </a:lnTo>
                  <a:lnTo>
                    <a:pt x="71" y="285"/>
                  </a:lnTo>
                  <a:lnTo>
                    <a:pt x="71" y="285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49" y="300"/>
                  </a:lnTo>
                  <a:lnTo>
                    <a:pt x="41" y="306"/>
                  </a:lnTo>
                  <a:lnTo>
                    <a:pt x="41" y="306"/>
                  </a:lnTo>
                  <a:lnTo>
                    <a:pt x="33" y="315"/>
                  </a:lnTo>
                  <a:lnTo>
                    <a:pt x="33" y="315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6" y="334"/>
                  </a:lnTo>
                  <a:lnTo>
                    <a:pt x="12" y="339"/>
                  </a:lnTo>
                  <a:lnTo>
                    <a:pt x="12" y="339"/>
                  </a:lnTo>
                  <a:lnTo>
                    <a:pt x="12" y="341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6" y="340"/>
                  </a:lnTo>
                  <a:lnTo>
                    <a:pt x="26" y="340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43" y="318"/>
                  </a:lnTo>
                  <a:lnTo>
                    <a:pt x="51" y="311"/>
                  </a:lnTo>
                  <a:lnTo>
                    <a:pt x="51" y="311"/>
                  </a:lnTo>
                  <a:lnTo>
                    <a:pt x="52" y="311"/>
                  </a:lnTo>
                  <a:lnTo>
                    <a:pt x="54" y="311"/>
                  </a:lnTo>
                  <a:lnTo>
                    <a:pt x="54" y="311"/>
                  </a:lnTo>
                  <a:lnTo>
                    <a:pt x="54" y="312"/>
                  </a:lnTo>
                  <a:lnTo>
                    <a:pt x="54" y="313"/>
                  </a:lnTo>
                  <a:lnTo>
                    <a:pt x="53" y="314"/>
                  </a:lnTo>
                  <a:lnTo>
                    <a:pt x="53" y="314"/>
                  </a:lnTo>
                  <a:lnTo>
                    <a:pt x="44" y="323"/>
                  </a:lnTo>
                  <a:lnTo>
                    <a:pt x="44" y="323"/>
                  </a:lnTo>
                  <a:lnTo>
                    <a:pt x="33" y="336"/>
                  </a:lnTo>
                  <a:lnTo>
                    <a:pt x="33" y="336"/>
                  </a:lnTo>
                  <a:lnTo>
                    <a:pt x="35" y="337"/>
                  </a:lnTo>
                  <a:lnTo>
                    <a:pt x="36" y="336"/>
                  </a:lnTo>
                  <a:lnTo>
                    <a:pt x="38" y="335"/>
                  </a:lnTo>
                  <a:lnTo>
                    <a:pt x="38" y="335"/>
                  </a:lnTo>
                  <a:lnTo>
                    <a:pt x="46" y="325"/>
                  </a:lnTo>
                  <a:lnTo>
                    <a:pt x="46" y="325"/>
                  </a:lnTo>
                  <a:lnTo>
                    <a:pt x="58" y="314"/>
                  </a:lnTo>
                  <a:lnTo>
                    <a:pt x="58" y="314"/>
                  </a:lnTo>
                  <a:lnTo>
                    <a:pt x="65" y="307"/>
                  </a:lnTo>
                  <a:lnTo>
                    <a:pt x="65" y="307"/>
                  </a:lnTo>
                  <a:lnTo>
                    <a:pt x="80" y="294"/>
                  </a:lnTo>
                  <a:lnTo>
                    <a:pt x="80" y="294"/>
                  </a:lnTo>
                  <a:lnTo>
                    <a:pt x="94" y="283"/>
                  </a:lnTo>
                  <a:lnTo>
                    <a:pt x="94" y="283"/>
                  </a:lnTo>
                  <a:lnTo>
                    <a:pt x="97" y="281"/>
                  </a:lnTo>
                  <a:lnTo>
                    <a:pt x="98" y="281"/>
                  </a:lnTo>
                  <a:lnTo>
                    <a:pt x="100" y="282"/>
                  </a:lnTo>
                  <a:lnTo>
                    <a:pt x="100" y="282"/>
                  </a:lnTo>
                  <a:lnTo>
                    <a:pt x="102" y="282"/>
                  </a:lnTo>
                  <a:lnTo>
                    <a:pt x="103" y="282"/>
                  </a:lnTo>
                  <a:lnTo>
                    <a:pt x="103" y="282"/>
                  </a:lnTo>
                  <a:lnTo>
                    <a:pt x="111" y="276"/>
                  </a:lnTo>
                  <a:lnTo>
                    <a:pt x="111" y="276"/>
                  </a:lnTo>
                  <a:lnTo>
                    <a:pt x="113" y="274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0" y="267"/>
                  </a:lnTo>
                  <a:lnTo>
                    <a:pt x="109" y="263"/>
                  </a:lnTo>
                  <a:lnTo>
                    <a:pt x="109" y="263"/>
                  </a:lnTo>
                  <a:close/>
                  <a:moveTo>
                    <a:pt x="294" y="242"/>
                  </a:moveTo>
                  <a:lnTo>
                    <a:pt x="294" y="242"/>
                  </a:lnTo>
                  <a:lnTo>
                    <a:pt x="283" y="236"/>
                  </a:lnTo>
                  <a:lnTo>
                    <a:pt x="273" y="228"/>
                  </a:lnTo>
                  <a:lnTo>
                    <a:pt x="273" y="228"/>
                  </a:lnTo>
                  <a:lnTo>
                    <a:pt x="267" y="224"/>
                  </a:lnTo>
                  <a:lnTo>
                    <a:pt x="261" y="221"/>
                  </a:lnTo>
                  <a:lnTo>
                    <a:pt x="254" y="220"/>
                  </a:lnTo>
                  <a:lnTo>
                    <a:pt x="247" y="221"/>
                  </a:lnTo>
                  <a:lnTo>
                    <a:pt x="247" y="221"/>
                  </a:lnTo>
                  <a:lnTo>
                    <a:pt x="242" y="222"/>
                  </a:lnTo>
                  <a:lnTo>
                    <a:pt x="238" y="224"/>
                  </a:lnTo>
                  <a:lnTo>
                    <a:pt x="238" y="224"/>
                  </a:lnTo>
                  <a:lnTo>
                    <a:pt x="232" y="227"/>
                  </a:lnTo>
                  <a:lnTo>
                    <a:pt x="226" y="231"/>
                  </a:lnTo>
                  <a:lnTo>
                    <a:pt x="226" y="231"/>
                  </a:lnTo>
                  <a:lnTo>
                    <a:pt x="211" y="237"/>
                  </a:lnTo>
                  <a:lnTo>
                    <a:pt x="211" y="237"/>
                  </a:lnTo>
                  <a:lnTo>
                    <a:pt x="205" y="240"/>
                  </a:lnTo>
                  <a:lnTo>
                    <a:pt x="205" y="240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10" y="243"/>
                  </a:lnTo>
                  <a:lnTo>
                    <a:pt x="210" y="243"/>
                  </a:lnTo>
                  <a:lnTo>
                    <a:pt x="223" y="251"/>
                  </a:lnTo>
                  <a:lnTo>
                    <a:pt x="223" y="251"/>
                  </a:lnTo>
                  <a:lnTo>
                    <a:pt x="233" y="257"/>
                  </a:lnTo>
                  <a:lnTo>
                    <a:pt x="233" y="257"/>
                  </a:lnTo>
                  <a:lnTo>
                    <a:pt x="244" y="261"/>
                  </a:lnTo>
                  <a:lnTo>
                    <a:pt x="244" y="261"/>
                  </a:lnTo>
                  <a:lnTo>
                    <a:pt x="253" y="262"/>
                  </a:lnTo>
                  <a:lnTo>
                    <a:pt x="261" y="262"/>
                  </a:lnTo>
                  <a:lnTo>
                    <a:pt x="261" y="262"/>
                  </a:lnTo>
                  <a:lnTo>
                    <a:pt x="266" y="261"/>
                  </a:lnTo>
                  <a:lnTo>
                    <a:pt x="272" y="260"/>
                  </a:lnTo>
                  <a:lnTo>
                    <a:pt x="272" y="260"/>
                  </a:lnTo>
                  <a:lnTo>
                    <a:pt x="278" y="258"/>
                  </a:lnTo>
                  <a:lnTo>
                    <a:pt x="284" y="255"/>
                  </a:lnTo>
                  <a:lnTo>
                    <a:pt x="290" y="251"/>
                  </a:lnTo>
                  <a:lnTo>
                    <a:pt x="295" y="246"/>
                  </a:lnTo>
                  <a:lnTo>
                    <a:pt x="295" y="246"/>
                  </a:lnTo>
                  <a:lnTo>
                    <a:pt x="296" y="245"/>
                  </a:lnTo>
                  <a:lnTo>
                    <a:pt x="296" y="244"/>
                  </a:lnTo>
                  <a:lnTo>
                    <a:pt x="294" y="242"/>
                  </a:lnTo>
                  <a:lnTo>
                    <a:pt x="294" y="242"/>
                  </a:lnTo>
                  <a:close/>
                  <a:moveTo>
                    <a:pt x="245" y="216"/>
                  </a:moveTo>
                  <a:lnTo>
                    <a:pt x="245" y="216"/>
                  </a:lnTo>
                  <a:lnTo>
                    <a:pt x="249" y="216"/>
                  </a:lnTo>
                  <a:lnTo>
                    <a:pt x="249" y="216"/>
                  </a:lnTo>
                  <a:lnTo>
                    <a:pt x="255" y="215"/>
                  </a:lnTo>
                  <a:lnTo>
                    <a:pt x="255" y="215"/>
                  </a:lnTo>
                  <a:lnTo>
                    <a:pt x="262" y="213"/>
                  </a:lnTo>
                  <a:lnTo>
                    <a:pt x="268" y="212"/>
                  </a:lnTo>
                  <a:lnTo>
                    <a:pt x="280" y="207"/>
                  </a:lnTo>
                  <a:lnTo>
                    <a:pt x="280" y="207"/>
                  </a:lnTo>
                  <a:lnTo>
                    <a:pt x="286" y="204"/>
                  </a:lnTo>
                  <a:lnTo>
                    <a:pt x="292" y="200"/>
                  </a:lnTo>
                  <a:lnTo>
                    <a:pt x="296" y="195"/>
                  </a:lnTo>
                  <a:lnTo>
                    <a:pt x="300" y="189"/>
                  </a:lnTo>
                  <a:lnTo>
                    <a:pt x="300" y="189"/>
                  </a:lnTo>
                  <a:lnTo>
                    <a:pt x="306" y="181"/>
                  </a:lnTo>
                  <a:lnTo>
                    <a:pt x="308" y="177"/>
                  </a:lnTo>
                  <a:lnTo>
                    <a:pt x="310" y="172"/>
                  </a:lnTo>
                  <a:lnTo>
                    <a:pt x="310" y="172"/>
                  </a:lnTo>
                  <a:lnTo>
                    <a:pt x="310" y="170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3" y="166"/>
                  </a:lnTo>
                  <a:lnTo>
                    <a:pt x="303" y="166"/>
                  </a:lnTo>
                  <a:lnTo>
                    <a:pt x="290" y="156"/>
                  </a:lnTo>
                  <a:lnTo>
                    <a:pt x="290" y="156"/>
                  </a:lnTo>
                  <a:lnTo>
                    <a:pt x="287" y="154"/>
                  </a:lnTo>
                  <a:lnTo>
                    <a:pt x="285" y="154"/>
                  </a:lnTo>
                  <a:lnTo>
                    <a:pt x="283" y="154"/>
                  </a:lnTo>
                  <a:lnTo>
                    <a:pt x="280" y="155"/>
                  </a:lnTo>
                  <a:lnTo>
                    <a:pt x="280" y="155"/>
                  </a:lnTo>
                  <a:lnTo>
                    <a:pt x="272" y="161"/>
                  </a:lnTo>
                  <a:lnTo>
                    <a:pt x="269" y="164"/>
                  </a:lnTo>
                  <a:lnTo>
                    <a:pt x="266" y="168"/>
                  </a:lnTo>
                  <a:lnTo>
                    <a:pt x="266" y="168"/>
                  </a:lnTo>
                  <a:lnTo>
                    <a:pt x="262" y="176"/>
                  </a:lnTo>
                  <a:lnTo>
                    <a:pt x="258" y="185"/>
                  </a:lnTo>
                  <a:lnTo>
                    <a:pt x="258" y="185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45" y="216"/>
                  </a:lnTo>
                  <a:lnTo>
                    <a:pt x="245" y="216"/>
                  </a:lnTo>
                  <a:close/>
                  <a:moveTo>
                    <a:pt x="326" y="228"/>
                  </a:moveTo>
                  <a:lnTo>
                    <a:pt x="326" y="228"/>
                  </a:lnTo>
                  <a:lnTo>
                    <a:pt x="325" y="225"/>
                  </a:lnTo>
                  <a:lnTo>
                    <a:pt x="325" y="221"/>
                  </a:lnTo>
                  <a:lnTo>
                    <a:pt x="326" y="218"/>
                  </a:lnTo>
                  <a:lnTo>
                    <a:pt x="328" y="216"/>
                  </a:lnTo>
                  <a:lnTo>
                    <a:pt x="328" y="216"/>
                  </a:lnTo>
                  <a:lnTo>
                    <a:pt x="330" y="212"/>
                  </a:lnTo>
                  <a:lnTo>
                    <a:pt x="330" y="211"/>
                  </a:lnTo>
                  <a:lnTo>
                    <a:pt x="329" y="209"/>
                  </a:lnTo>
                  <a:lnTo>
                    <a:pt x="329" y="209"/>
                  </a:lnTo>
                  <a:lnTo>
                    <a:pt x="328" y="207"/>
                  </a:lnTo>
                  <a:lnTo>
                    <a:pt x="328" y="205"/>
                  </a:lnTo>
                  <a:lnTo>
                    <a:pt x="328" y="205"/>
                  </a:lnTo>
                  <a:lnTo>
                    <a:pt x="328" y="203"/>
                  </a:lnTo>
                  <a:lnTo>
                    <a:pt x="327" y="202"/>
                  </a:lnTo>
                  <a:lnTo>
                    <a:pt x="324" y="201"/>
                  </a:lnTo>
                  <a:lnTo>
                    <a:pt x="324" y="201"/>
                  </a:lnTo>
                  <a:lnTo>
                    <a:pt x="323" y="201"/>
                  </a:lnTo>
                  <a:lnTo>
                    <a:pt x="323" y="201"/>
                  </a:lnTo>
                  <a:lnTo>
                    <a:pt x="313" y="199"/>
                  </a:lnTo>
                  <a:lnTo>
                    <a:pt x="313" y="199"/>
                  </a:lnTo>
                  <a:lnTo>
                    <a:pt x="303" y="199"/>
                  </a:lnTo>
                  <a:lnTo>
                    <a:pt x="303" y="199"/>
                  </a:lnTo>
                  <a:lnTo>
                    <a:pt x="299" y="200"/>
                  </a:lnTo>
                  <a:lnTo>
                    <a:pt x="296" y="201"/>
                  </a:lnTo>
                  <a:lnTo>
                    <a:pt x="296" y="201"/>
                  </a:lnTo>
                  <a:lnTo>
                    <a:pt x="291" y="206"/>
                  </a:lnTo>
                  <a:lnTo>
                    <a:pt x="285" y="210"/>
                  </a:lnTo>
                  <a:lnTo>
                    <a:pt x="285" y="210"/>
                  </a:lnTo>
                  <a:lnTo>
                    <a:pt x="278" y="213"/>
                  </a:lnTo>
                  <a:lnTo>
                    <a:pt x="271" y="216"/>
                  </a:lnTo>
                  <a:lnTo>
                    <a:pt x="271" y="216"/>
                  </a:lnTo>
                  <a:lnTo>
                    <a:pt x="265" y="217"/>
                  </a:lnTo>
                  <a:lnTo>
                    <a:pt x="265" y="217"/>
                  </a:lnTo>
                  <a:lnTo>
                    <a:pt x="265" y="218"/>
                  </a:lnTo>
                  <a:lnTo>
                    <a:pt x="265" y="218"/>
                  </a:lnTo>
                  <a:lnTo>
                    <a:pt x="266" y="219"/>
                  </a:lnTo>
                  <a:lnTo>
                    <a:pt x="266" y="219"/>
                  </a:lnTo>
                  <a:lnTo>
                    <a:pt x="280" y="228"/>
                  </a:lnTo>
                  <a:lnTo>
                    <a:pt x="280" y="228"/>
                  </a:lnTo>
                  <a:lnTo>
                    <a:pt x="301" y="239"/>
                  </a:lnTo>
                  <a:lnTo>
                    <a:pt x="301" y="239"/>
                  </a:lnTo>
                  <a:lnTo>
                    <a:pt x="303" y="240"/>
                  </a:lnTo>
                  <a:lnTo>
                    <a:pt x="306" y="241"/>
                  </a:lnTo>
                  <a:lnTo>
                    <a:pt x="306" y="241"/>
                  </a:lnTo>
                  <a:lnTo>
                    <a:pt x="327" y="241"/>
                  </a:lnTo>
                  <a:lnTo>
                    <a:pt x="327" y="241"/>
                  </a:lnTo>
                  <a:lnTo>
                    <a:pt x="329" y="240"/>
                  </a:lnTo>
                  <a:lnTo>
                    <a:pt x="331" y="239"/>
                  </a:lnTo>
                  <a:lnTo>
                    <a:pt x="331" y="239"/>
                  </a:lnTo>
                  <a:lnTo>
                    <a:pt x="332" y="238"/>
                  </a:lnTo>
                  <a:lnTo>
                    <a:pt x="331" y="237"/>
                  </a:lnTo>
                  <a:lnTo>
                    <a:pt x="331" y="237"/>
                  </a:lnTo>
                  <a:lnTo>
                    <a:pt x="328" y="233"/>
                  </a:lnTo>
                  <a:lnTo>
                    <a:pt x="326" y="228"/>
                  </a:lnTo>
                  <a:lnTo>
                    <a:pt x="326" y="228"/>
                  </a:lnTo>
                  <a:close/>
                  <a:moveTo>
                    <a:pt x="231" y="262"/>
                  </a:moveTo>
                  <a:lnTo>
                    <a:pt x="231" y="262"/>
                  </a:lnTo>
                  <a:lnTo>
                    <a:pt x="221" y="256"/>
                  </a:lnTo>
                  <a:lnTo>
                    <a:pt x="221" y="256"/>
                  </a:lnTo>
                  <a:lnTo>
                    <a:pt x="203" y="245"/>
                  </a:lnTo>
                  <a:lnTo>
                    <a:pt x="203" y="245"/>
                  </a:lnTo>
                  <a:lnTo>
                    <a:pt x="199" y="244"/>
                  </a:lnTo>
                  <a:lnTo>
                    <a:pt x="196" y="243"/>
                  </a:lnTo>
                  <a:lnTo>
                    <a:pt x="193" y="244"/>
                  </a:lnTo>
                  <a:lnTo>
                    <a:pt x="190" y="246"/>
                  </a:lnTo>
                  <a:lnTo>
                    <a:pt x="190" y="246"/>
                  </a:lnTo>
                  <a:lnTo>
                    <a:pt x="184" y="249"/>
                  </a:lnTo>
                  <a:lnTo>
                    <a:pt x="184" y="249"/>
                  </a:lnTo>
                  <a:lnTo>
                    <a:pt x="176" y="251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4" y="254"/>
                  </a:lnTo>
                  <a:lnTo>
                    <a:pt x="164" y="254"/>
                  </a:lnTo>
                  <a:lnTo>
                    <a:pt x="160" y="254"/>
                  </a:lnTo>
                  <a:lnTo>
                    <a:pt x="160" y="254"/>
                  </a:lnTo>
                  <a:lnTo>
                    <a:pt x="159" y="255"/>
                  </a:lnTo>
                  <a:lnTo>
                    <a:pt x="158" y="257"/>
                  </a:lnTo>
                  <a:lnTo>
                    <a:pt x="158" y="259"/>
                  </a:lnTo>
                  <a:lnTo>
                    <a:pt x="158" y="260"/>
                  </a:lnTo>
                  <a:lnTo>
                    <a:pt x="158" y="260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8" y="272"/>
                  </a:lnTo>
                  <a:lnTo>
                    <a:pt x="178" y="272"/>
                  </a:lnTo>
                  <a:lnTo>
                    <a:pt x="184" y="274"/>
                  </a:lnTo>
                  <a:lnTo>
                    <a:pt x="190" y="276"/>
                  </a:lnTo>
                  <a:lnTo>
                    <a:pt x="196" y="277"/>
                  </a:lnTo>
                  <a:lnTo>
                    <a:pt x="203" y="278"/>
                  </a:lnTo>
                  <a:lnTo>
                    <a:pt x="203" y="278"/>
                  </a:lnTo>
                  <a:lnTo>
                    <a:pt x="216" y="275"/>
                  </a:lnTo>
                  <a:lnTo>
                    <a:pt x="216" y="275"/>
                  </a:lnTo>
                  <a:lnTo>
                    <a:pt x="221" y="274"/>
                  </a:lnTo>
                  <a:lnTo>
                    <a:pt x="227" y="272"/>
                  </a:lnTo>
                  <a:lnTo>
                    <a:pt x="232" y="270"/>
                  </a:lnTo>
                  <a:lnTo>
                    <a:pt x="237" y="267"/>
                  </a:lnTo>
                  <a:lnTo>
                    <a:pt x="237" y="267"/>
                  </a:lnTo>
                  <a:lnTo>
                    <a:pt x="238" y="265"/>
                  </a:lnTo>
                  <a:lnTo>
                    <a:pt x="238" y="265"/>
                  </a:lnTo>
                  <a:lnTo>
                    <a:pt x="236" y="264"/>
                  </a:lnTo>
                  <a:lnTo>
                    <a:pt x="236" y="264"/>
                  </a:lnTo>
                  <a:lnTo>
                    <a:pt x="231" y="262"/>
                  </a:lnTo>
                  <a:lnTo>
                    <a:pt x="231" y="262"/>
                  </a:lnTo>
                  <a:close/>
                  <a:moveTo>
                    <a:pt x="203" y="235"/>
                  </a:moveTo>
                  <a:lnTo>
                    <a:pt x="203" y="235"/>
                  </a:lnTo>
                  <a:lnTo>
                    <a:pt x="209" y="234"/>
                  </a:lnTo>
                  <a:lnTo>
                    <a:pt x="209" y="234"/>
                  </a:lnTo>
                  <a:lnTo>
                    <a:pt x="219" y="230"/>
                  </a:lnTo>
                  <a:lnTo>
                    <a:pt x="224" y="228"/>
                  </a:lnTo>
                  <a:lnTo>
                    <a:pt x="229" y="225"/>
                  </a:lnTo>
                  <a:lnTo>
                    <a:pt x="229" y="225"/>
                  </a:lnTo>
                  <a:lnTo>
                    <a:pt x="235" y="220"/>
                  </a:lnTo>
                  <a:lnTo>
                    <a:pt x="240" y="214"/>
                  </a:lnTo>
                  <a:lnTo>
                    <a:pt x="240" y="214"/>
                  </a:lnTo>
                  <a:lnTo>
                    <a:pt x="243" y="208"/>
                  </a:lnTo>
                  <a:lnTo>
                    <a:pt x="246" y="203"/>
                  </a:lnTo>
                  <a:lnTo>
                    <a:pt x="246" y="203"/>
                  </a:lnTo>
                  <a:lnTo>
                    <a:pt x="257" y="177"/>
                  </a:lnTo>
                  <a:lnTo>
                    <a:pt x="257" y="177"/>
                  </a:lnTo>
                  <a:lnTo>
                    <a:pt x="257" y="175"/>
                  </a:lnTo>
                  <a:lnTo>
                    <a:pt x="255" y="175"/>
                  </a:lnTo>
                  <a:lnTo>
                    <a:pt x="255" y="175"/>
                  </a:lnTo>
                  <a:lnTo>
                    <a:pt x="249" y="175"/>
                  </a:lnTo>
                  <a:lnTo>
                    <a:pt x="249" y="175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5"/>
                  </a:lnTo>
                  <a:lnTo>
                    <a:pt x="237" y="176"/>
                  </a:lnTo>
                  <a:lnTo>
                    <a:pt x="234" y="178"/>
                  </a:lnTo>
                  <a:lnTo>
                    <a:pt x="228" y="183"/>
                  </a:lnTo>
                  <a:lnTo>
                    <a:pt x="228" y="183"/>
                  </a:lnTo>
                  <a:lnTo>
                    <a:pt x="224" y="188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203"/>
                  </a:lnTo>
                  <a:lnTo>
                    <a:pt x="212" y="212"/>
                  </a:lnTo>
                  <a:lnTo>
                    <a:pt x="212" y="212"/>
                  </a:lnTo>
                  <a:lnTo>
                    <a:pt x="207" y="223"/>
                  </a:lnTo>
                  <a:lnTo>
                    <a:pt x="204" y="229"/>
                  </a:lnTo>
                  <a:lnTo>
                    <a:pt x="201" y="234"/>
                  </a:lnTo>
                  <a:lnTo>
                    <a:pt x="201" y="234"/>
                  </a:lnTo>
                  <a:lnTo>
                    <a:pt x="203" y="235"/>
                  </a:lnTo>
                  <a:lnTo>
                    <a:pt x="203" y="235"/>
                  </a:lnTo>
                  <a:close/>
                  <a:moveTo>
                    <a:pt x="163" y="249"/>
                  </a:moveTo>
                  <a:lnTo>
                    <a:pt x="163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7" y="247"/>
                  </a:lnTo>
                  <a:lnTo>
                    <a:pt x="183" y="244"/>
                  </a:lnTo>
                  <a:lnTo>
                    <a:pt x="183" y="244"/>
                  </a:lnTo>
                  <a:lnTo>
                    <a:pt x="189" y="241"/>
                  </a:lnTo>
                  <a:lnTo>
                    <a:pt x="194" y="236"/>
                  </a:lnTo>
                  <a:lnTo>
                    <a:pt x="197" y="232"/>
                  </a:lnTo>
                  <a:lnTo>
                    <a:pt x="201" y="226"/>
                  </a:lnTo>
                  <a:lnTo>
                    <a:pt x="201" y="226"/>
                  </a:lnTo>
                  <a:lnTo>
                    <a:pt x="206" y="215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1" y="201"/>
                  </a:lnTo>
                  <a:lnTo>
                    <a:pt x="211" y="201"/>
                  </a:lnTo>
                  <a:lnTo>
                    <a:pt x="207" y="200"/>
                  </a:lnTo>
                  <a:lnTo>
                    <a:pt x="203" y="200"/>
                  </a:lnTo>
                  <a:lnTo>
                    <a:pt x="195" y="202"/>
                  </a:lnTo>
                  <a:lnTo>
                    <a:pt x="195" y="202"/>
                  </a:lnTo>
                  <a:lnTo>
                    <a:pt x="191" y="204"/>
                  </a:lnTo>
                  <a:lnTo>
                    <a:pt x="186" y="207"/>
                  </a:lnTo>
                  <a:lnTo>
                    <a:pt x="178" y="213"/>
                  </a:lnTo>
                  <a:lnTo>
                    <a:pt x="178" y="213"/>
                  </a:lnTo>
                  <a:lnTo>
                    <a:pt x="172" y="221"/>
                  </a:lnTo>
                  <a:lnTo>
                    <a:pt x="166" y="230"/>
                  </a:lnTo>
                  <a:lnTo>
                    <a:pt x="166" y="230"/>
                  </a:lnTo>
                  <a:lnTo>
                    <a:pt x="164" y="234"/>
                  </a:lnTo>
                  <a:lnTo>
                    <a:pt x="163" y="239"/>
                  </a:lnTo>
                  <a:lnTo>
                    <a:pt x="161" y="247"/>
                  </a:lnTo>
                  <a:lnTo>
                    <a:pt x="161" y="247"/>
                  </a:lnTo>
                  <a:lnTo>
                    <a:pt x="162" y="249"/>
                  </a:lnTo>
                  <a:lnTo>
                    <a:pt x="163" y="249"/>
                  </a:lnTo>
                  <a:lnTo>
                    <a:pt x="163" y="249"/>
                  </a:lnTo>
                  <a:close/>
                  <a:moveTo>
                    <a:pt x="96" y="286"/>
                  </a:moveTo>
                  <a:lnTo>
                    <a:pt x="96" y="286"/>
                  </a:lnTo>
                  <a:lnTo>
                    <a:pt x="88" y="293"/>
                  </a:lnTo>
                  <a:lnTo>
                    <a:pt x="88" y="293"/>
                  </a:lnTo>
                  <a:lnTo>
                    <a:pt x="75" y="306"/>
                  </a:lnTo>
                  <a:lnTo>
                    <a:pt x="75" y="306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5" y="332"/>
                  </a:lnTo>
                  <a:lnTo>
                    <a:pt x="55" y="332"/>
                  </a:lnTo>
                  <a:lnTo>
                    <a:pt x="49" y="343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7"/>
                  </a:lnTo>
                  <a:lnTo>
                    <a:pt x="44" y="358"/>
                  </a:lnTo>
                  <a:lnTo>
                    <a:pt x="44" y="358"/>
                  </a:lnTo>
                  <a:lnTo>
                    <a:pt x="50" y="360"/>
                  </a:lnTo>
                  <a:lnTo>
                    <a:pt x="50" y="360"/>
                  </a:lnTo>
                  <a:lnTo>
                    <a:pt x="52" y="360"/>
                  </a:lnTo>
                  <a:lnTo>
                    <a:pt x="53" y="358"/>
                  </a:lnTo>
                  <a:lnTo>
                    <a:pt x="53" y="358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9" y="343"/>
                  </a:lnTo>
                  <a:lnTo>
                    <a:pt x="63" y="33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91" y="294"/>
                  </a:lnTo>
                  <a:lnTo>
                    <a:pt x="91" y="294"/>
                  </a:lnTo>
                  <a:lnTo>
                    <a:pt x="98" y="286"/>
                  </a:lnTo>
                  <a:lnTo>
                    <a:pt x="98" y="286"/>
                  </a:lnTo>
                  <a:lnTo>
                    <a:pt x="98" y="285"/>
                  </a:lnTo>
                  <a:lnTo>
                    <a:pt x="98" y="285"/>
                  </a:lnTo>
                  <a:lnTo>
                    <a:pt x="96" y="286"/>
                  </a:lnTo>
                  <a:lnTo>
                    <a:pt x="96" y="286"/>
                  </a:lnTo>
                  <a:close/>
                  <a:moveTo>
                    <a:pt x="305" y="194"/>
                  </a:moveTo>
                  <a:lnTo>
                    <a:pt x="305" y="194"/>
                  </a:lnTo>
                  <a:lnTo>
                    <a:pt x="306" y="194"/>
                  </a:lnTo>
                  <a:lnTo>
                    <a:pt x="306" y="194"/>
                  </a:lnTo>
                  <a:lnTo>
                    <a:pt x="314" y="195"/>
                  </a:lnTo>
                  <a:lnTo>
                    <a:pt x="314" y="195"/>
                  </a:lnTo>
                  <a:lnTo>
                    <a:pt x="318" y="195"/>
                  </a:lnTo>
                  <a:lnTo>
                    <a:pt x="321" y="196"/>
                  </a:lnTo>
                  <a:lnTo>
                    <a:pt x="324" y="197"/>
                  </a:lnTo>
                  <a:lnTo>
                    <a:pt x="327" y="196"/>
                  </a:lnTo>
                  <a:lnTo>
                    <a:pt x="327" y="196"/>
                  </a:lnTo>
                  <a:lnTo>
                    <a:pt x="330" y="196"/>
                  </a:lnTo>
                  <a:lnTo>
                    <a:pt x="332" y="194"/>
                  </a:lnTo>
                  <a:lnTo>
                    <a:pt x="332" y="194"/>
                  </a:lnTo>
                  <a:lnTo>
                    <a:pt x="335" y="189"/>
                  </a:lnTo>
                  <a:lnTo>
                    <a:pt x="337" y="187"/>
                  </a:lnTo>
                  <a:lnTo>
                    <a:pt x="339" y="185"/>
                  </a:lnTo>
                  <a:lnTo>
                    <a:pt x="339" y="185"/>
                  </a:lnTo>
                  <a:lnTo>
                    <a:pt x="341" y="184"/>
                  </a:lnTo>
                  <a:lnTo>
                    <a:pt x="341" y="184"/>
                  </a:lnTo>
                  <a:lnTo>
                    <a:pt x="328" y="179"/>
                  </a:lnTo>
                  <a:lnTo>
                    <a:pt x="322" y="177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05" y="194"/>
                  </a:lnTo>
                  <a:lnTo>
                    <a:pt x="305" y="194"/>
                  </a:lnTo>
                  <a:close/>
                  <a:moveTo>
                    <a:pt x="37" y="284"/>
                  </a:moveTo>
                  <a:lnTo>
                    <a:pt x="37" y="284"/>
                  </a:lnTo>
                  <a:lnTo>
                    <a:pt x="46" y="282"/>
                  </a:lnTo>
                  <a:lnTo>
                    <a:pt x="54" y="280"/>
                  </a:lnTo>
                  <a:lnTo>
                    <a:pt x="54" y="280"/>
                  </a:lnTo>
                  <a:lnTo>
                    <a:pt x="58" y="278"/>
                  </a:lnTo>
                  <a:lnTo>
                    <a:pt x="58" y="278"/>
                  </a:lnTo>
                  <a:lnTo>
                    <a:pt x="58" y="277"/>
                  </a:lnTo>
                  <a:lnTo>
                    <a:pt x="58" y="277"/>
                  </a:lnTo>
                  <a:lnTo>
                    <a:pt x="52" y="278"/>
                  </a:lnTo>
                  <a:lnTo>
                    <a:pt x="52" y="278"/>
                  </a:lnTo>
                  <a:lnTo>
                    <a:pt x="31" y="283"/>
                  </a:lnTo>
                  <a:lnTo>
                    <a:pt x="31" y="283"/>
                  </a:lnTo>
                  <a:lnTo>
                    <a:pt x="25" y="284"/>
                  </a:lnTo>
                  <a:lnTo>
                    <a:pt x="19" y="285"/>
                  </a:lnTo>
                  <a:lnTo>
                    <a:pt x="19" y="285"/>
                  </a:lnTo>
                  <a:lnTo>
                    <a:pt x="16" y="285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11" y="287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2" y="289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25" y="288"/>
                  </a:lnTo>
                  <a:lnTo>
                    <a:pt x="25" y="288"/>
                  </a:lnTo>
                  <a:lnTo>
                    <a:pt x="37" y="284"/>
                  </a:lnTo>
                  <a:lnTo>
                    <a:pt x="37" y="284"/>
                  </a:lnTo>
                  <a:close/>
                  <a:moveTo>
                    <a:pt x="614" y="53"/>
                  </a:moveTo>
                  <a:lnTo>
                    <a:pt x="614" y="53"/>
                  </a:lnTo>
                  <a:lnTo>
                    <a:pt x="613" y="50"/>
                  </a:lnTo>
                  <a:lnTo>
                    <a:pt x="611" y="46"/>
                  </a:lnTo>
                  <a:lnTo>
                    <a:pt x="611" y="46"/>
                  </a:lnTo>
                  <a:lnTo>
                    <a:pt x="600" y="34"/>
                  </a:lnTo>
                  <a:lnTo>
                    <a:pt x="600" y="34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8" y="35"/>
                  </a:lnTo>
                  <a:lnTo>
                    <a:pt x="598" y="35"/>
                  </a:lnTo>
                  <a:lnTo>
                    <a:pt x="600" y="39"/>
                  </a:lnTo>
                  <a:lnTo>
                    <a:pt x="602" y="42"/>
                  </a:lnTo>
                  <a:lnTo>
                    <a:pt x="602" y="42"/>
                  </a:lnTo>
                  <a:lnTo>
                    <a:pt x="611" y="53"/>
                  </a:lnTo>
                  <a:lnTo>
                    <a:pt x="611" y="53"/>
                  </a:lnTo>
                  <a:lnTo>
                    <a:pt x="615" y="57"/>
                  </a:lnTo>
                  <a:lnTo>
                    <a:pt x="615" y="57"/>
                  </a:lnTo>
                  <a:lnTo>
                    <a:pt x="616" y="57"/>
                  </a:lnTo>
                  <a:lnTo>
                    <a:pt x="616" y="57"/>
                  </a:lnTo>
                  <a:lnTo>
                    <a:pt x="614" y="53"/>
                  </a:lnTo>
                  <a:lnTo>
                    <a:pt x="614" y="53"/>
                  </a:lnTo>
                  <a:close/>
                </a:path>
              </a:pathLst>
            </a:custGeom>
            <a:solidFill>
              <a:srgbClr val="FFCE7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6" name="Freeform 135"/>
            <p:cNvSpPr>
              <a:spLocks noEditPoints="1"/>
            </p:cNvSpPr>
            <p:nvPr/>
          </p:nvSpPr>
          <p:spPr bwMode="auto">
            <a:xfrm>
              <a:off x="2919" y="1901"/>
              <a:ext cx="66" cy="47"/>
            </a:xfrm>
            <a:custGeom>
              <a:avLst/>
              <a:gdLst/>
              <a:ahLst/>
              <a:cxnLst>
                <a:cxn ang="0">
                  <a:pos x="31" y="21"/>
                </a:cxn>
                <a:cxn ang="0">
                  <a:pos x="24" y="24"/>
                </a:cxn>
                <a:cxn ang="0">
                  <a:pos x="17" y="29"/>
                </a:cxn>
                <a:cxn ang="0">
                  <a:pos x="7" y="33"/>
                </a:cxn>
                <a:cxn ang="0">
                  <a:pos x="5" y="33"/>
                </a:cxn>
                <a:cxn ang="0">
                  <a:pos x="2" y="33"/>
                </a:cxn>
                <a:cxn ang="0">
                  <a:pos x="0" y="31"/>
                </a:cxn>
                <a:cxn ang="0">
                  <a:pos x="0" y="28"/>
                </a:cxn>
                <a:cxn ang="0">
                  <a:pos x="2" y="25"/>
                </a:cxn>
                <a:cxn ang="0">
                  <a:pos x="6" y="22"/>
                </a:cxn>
                <a:cxn ang="0">
                  <a:pos x="11" y="20"/>
                </a:cxn>
                <a:cxn ang="0">
                  <a:pos x="20" y="18"/>
                </a:cxn>
                <a:cxn ang="0">
                  <a:pos x="30" y="19"/>
                </a:cxn>
                <a:cxn ang="0">
                  <a:pos x="33" y="20"/>
                </a:cxn>
                <a:cxn ang="0">
                  <a:pos x="33" y="20"/>
                </a:cxn>
                <a:cxn ang="0">
                  <a:pos x="31" y="21"/>
                </a:cxn>
                <a:cxn ang="0">
                  <a:pos x="23" y="41"/>
                </a:cxn>
                <a:cxn ang="0">
                  <a:pos x="24" y="46"/>
                </a:cxn>
                <a:cxn ang="0">
                  <a:pos x="28" y="47"/>
                </a:cxn>
                <a:cxn ang="0">
                  <a:pos x="35" y="45"/>
                </a:cxn>
                <a:cxn ang="0">
                  <a:pos x="38" y="43"/>
                </a:cxn>
                <a:cxn ang="0">
                  <a:pos x="45" y="33"/>
                </a:cxn>
                <a:cxn ang="0">
                  <a:pos x="34" y="33"/>
                </a:cxn>
                <a:cxn ang="0">
                  <a:pos x="31" y="34"/>
                </a:cxn>
                <a:cxn ang="0">
                  <a:pos x="25" y="38"/>
                </a:cxn>
                <a:cxn ang="0">
                  <a:pos x="23" y="41"/>
                </a:cxn>
                <a:cxn ang="0">
                  <a:pos x="66" y="1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54" y="8"/>
                </a:cxn>
                <a:cxn ang="0">
                  <a:pos x="51" y="11"/>
                </a:cxn>
                <a:cxn ang="0">
                  <a:pos x="52" y="12"/>
                </a:cxn>
                <a:cxn ang="0">
                  <a:pos x="62" y="8"/>
                </a:cxn>
                <a:cxn ang="0">
                  <a:pos x="64" y="6"/>
                </a:cxn>
                <a:cxn ang="0">
                  <a:pos x="66" y="4"/>
                </a:cxn>
                <a:cxn ang="0">
                  <a:pos x="66" y="1"/>
                </a:cxn>
              </a:cxnLst>
              <a:rect l="0" t="0" r="r" b="b"/>
              <a:pathLst>
                <a:path w="66" h="47">
                  <a:moveTo>
                    <a:pt x="31" y="21"/>
                  </a:moveTo>
                  <a:lnTo>
                    <a:pt x="31" y="21"/>
                  </a:lnTo>
                  <a:lnTo>
                    <a:pt x="27" y="22"/>
                  </a:lnTo>
                  <a:lnTo>
                    <a:pt x="24" y="24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3" y="31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6" y="22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6" y="19"/>
                  </a:lnTo>
                  <a:lnTo>
                    <a:pt x="20" y="18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1" y="21"/>
                  </a:lnTo>
                  <a:lnTo>
                    <a:pt x="31" y="21"/>
                  </a:lnTo>
                  <a:close/>
                  <a:moveTo>
                    <a:pt x="23" y="41"/>
                  </a:moveTo>
                  <a:lnTo>
                    <a:pt x="23" y="41"/>
                  </a:lnTo>
                  <a:lnTo>
                    <a:pt x="23" y="44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5" y="45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2" y="38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31" y="34"/>
                  </a:lnTo>
                  <a:lnTo>
                    <a:pt x="27" y="35"/>
                  </a:lnTo>
                  <a:lnTo>
                    <a:pt x="25" y="38"/>
                  </a:lnTo>
                  <a:lnTo>
                    <a:pt x="23" y="41"/>
                  </a:lnTo>
                  <a:lnTo>
                    <a:pt x="23" y="41"/>
                  </a:lnTo>
                  <a:close/>
                  <a:moveTo>
                    <a:pt x="66" y="1"/>
                  </a:move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1" y="11"/>
                  </a:lnTo>
                  <a:lnTo>
                    <a:pt x="51" y="11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8DC63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7" name="Freeform 136"/>
            <p:cNvSpPr>
              <a:spLocks noEditPoints="1"/>
            </p:cNvSpPr>
            <p:nvPr/>
          </p:nvSpPr>
          <p:spPr bwMode="auto">
            <a:xfrm>
              <a:off x="2559" y="2050"/>
              <a:ext cx="230" cy="93"/>
            </a:xfrm>
            <a:custGeom>
              <a:avLst/>
              <a:gdLst/>
              <a:ahLst/>
              <a:cxnLst>
                <a:cxn ang="0">
                  <a:pos x="154" y="73"/>
                </a:cxn>
                <a:cxn ang="0">
                  <a:pos x="151" y="79"/>
                </a:cxn>
                <a:cxn ang="0">
                  <a:pos x="146" y="82"/>
                </a:cxn>
                <a:cxn ang="0">
                  <a:pos x="122" y="88"/>
                </a:cxn>
                <a:cxn ang="0">
                  <a:pos x="103" y="92"/>
                </a:cxn>
                <a:cxn ang="0">
                  <a:pos x="85" y="92"/>
                </a:cxn>
                <a:cxn ang="0">
                  <a:pos x="78" y="92"/>
                </a:cxn>
                <a:cxn ang="0">
                  <a:pos x="45" y="92"/>
                </a:cxn>
                <a:cxn ang="0">
                  <a:pos x="24" y="92"/>
                </a:cxn>
                <a:cxn ang="0">
                  <a:pos x="10" y="88"/>
                </a:cxn>
                <a:cxn ang="0">
                  <a:pos x="3" y="84"/>
                </a:cxn>
                <a:cxn ang="0">
                  <a:pos x="1" y="77"/>
                </a:cxn>
                <a:cxn ang="0">
                  <a:pos x="1" y="59"/>
                </a:cxn>
                <a:cxn ang="0">
                  <a:pos x="0" y="37"/>
                </a:cxn>
                <a:cxn ang="0">
                  <a:pos x="3" y="23"/>
                </a:cxn>
                <a:cxn ang="0">
                  <a:pos x="15" y="15"/>
                </a:cxn>
                <a:cxn ang="0">
                  <a:pos x="25" y="12"/>
                </a:cxn>
                <a:cxn ang="0">
                  <a:pos x="26" y="12"/>
                </a:cxn>
                <a:cxn ang="0">
                  <a:pos x="24" y="22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5" y="33"/>
                </a:cxn>
                <a:cxn ang="0">
                  <a:pos x="37" y="44"/>
                </a:cxn>
                <a:cxn ang="0">
                  <a:pos x="51" y="46"/>
                </a:cxn>
                <a:cxn ang="0">
                  <a:pos x="77" y="45"/>
                </a:cxn>
                <a:cxn ang="0">
                  <a:pos x="92" y="45"/>
                </a:cxn>
                <a:cxn ang="0">
                  <a:pos x="127" y="39"/>
                </a:cxn>
                <a:cxn ang="0">
                  <a:pos x="135" y="35"/>
                </a:cxn>
                <a:cxn ang="0">
                  <a:pos x="138" y="32"/>
                </a:cxn>
                <a:cxn ang="0">
                  <a:pos x="136" y="28"/>
                </a:cxn>
                <a:cxn ang="0">
                  <a:pos x="134" y="23"/>
                </a:cxn>
                <a:cxn ang="0">
                  <a:pos x="134" y="13"/>
                </a:cxn>
                <a:cxn ang="0">
                  <a:pos x="139" y="13"/>
                </a:cxn>
                <a:cxn ang="0">
                  <a:pos x="151" y="21"/>
                </a:cxn>
                <a:cxn ang="0">
                  <a:pos x="153" y="29"/>
                </a:cxn>
                <a:cxn ang="0">
                  <a:pos x="229" y="8"/>
                </a:cxn>
                <a:cxn ang="0">
                  <a:pos x="226" y="5"/>
                </a:cxn>
                <a:cxn ang="0">
                  <a:pos x="207" y="0"/>
                </a:cxn>
                <a:cxn ang="0">
                  <a:pos x="208" y="4"/>
                </a:cxn>
                <a:cxn ang="0">
                  <a:pos x="213" y="6"/>
                </a:cxn>
                <a:cxn ang="0">
                  <a:pos x="216" y="9"/>
                </a:cxn>
                <a:cxn ang="0">
                  <a:pos x="209" y="13"/>
                </a:cxn>
                <a:cxn ang="0">
                  <a:pos x="199" y="15"/>
                </a:cxn>
                <a:cxn ang="0">
                  <a:pos x="183" y="17"/>
                </a:cxn>
                <a:cxn ang="0">
                  <a:pos x="167" y="20"/>
                </a:cxn>
                <a:cxn ang="0">
                  <a:pos x="158" y="27"/>
                </a:cxn>
                <a:cxn ang="0">
                  <a:pos x="160" y="45"/>
                </a:cxn>
                <a:cxn ang="0">
                  <a:pos x="160" y="61"/>
                </a:cxn>
                <a:cxn ang="0">
                  <a:pos x="161" y="71"/>
                </a:cxn>
                <a:cxn ang="0">
                  <a:pos x="173" y="70"/>
                </a:cxn>
                <a:cxn ang="0">
                  <a:pos x="196" y="68"/>
                </a:cxn>
                <a:cxn ang="0">
                  <a:pos x="214" y="64"/>
                </a:cxn>
                <a:cxn ang="0">
                  <a:pos x="225" y="58"/>
                </a:cxn>
                <a:cxn ang="0">
                  <a:pos x="229" y="54"/>
                </a:cxn>
                <a:cxn ang="0">
                  <a:pos x="230" y="43"/>
                </a:cxn>
                <a:cxn ang="0">
                  <a:pos x="24" y="26"/>
                </a:cxn>
                <a:cxn ang="0">
                  <a:pos x="20" y="29"/>
                </a:cxn>
                <a:cxn ang="0">
                  <a:pos x="25" y="32"/>
                </a:cxn>
                <a:cxn ang="0">
                  <a:pos x="26" y="29"/>
                </a:cxn>
                <a:cxn ang="0">
                  <a:pos x="24" y="26"/>
                </a:cxn>
              </a:cxnLst>
              <a:rect l="0" t="0" r="r" b="b"/>
              <a:pathLst>
                <a:path w="230" h="93">
                  <a:moveTo>
                    <a:pt x="153" y="29"/>
                  </a:moveTo>
                  <a:lnTo>
                    <a:pt x="153" y="29"/>
                  </a:lnTo>
                  <a:lnTo>
                    <a:pt x="154" y="73"/>
                  </a:lnTo>
                  <a:lnTo>
                    <a:pt x="154" y="73"/>
                  </a:lnTo>
                  <a:lnTo>
                    <a:pt x="153" y="76"/>
                  </a:lnTo>
                  <a:lnTo>
                    <a:pt x="151" y="79"/>
                  </a:lnTo>
                  <a:lnTo>
                    <a:pt x="149" y="81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22" y="88"/>
                  </a:lnTo>
                  <a:lnTo>
                    <a:pt x="122" y="88"/>
                  </a:lnTo>
                  <a:lnTo>
                    <a:pt x="103" y="92"/>
                  </a:lnTo>
                  <a:lnTo>
                    <a:pt x="103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63" y="93"/>
                  </a:lnTo>
                  <a:lnTo>
                    <a:pt x="63" y="93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35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14" y="90"/>
                  </a:lnTo>
                  <a:lnTo>
                    <a:pt x="10" y="88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3" y="84"/>
                  </a:lnTo>
                  <a:lnTo>
                    <a:pt x="2" y="82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0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20" y="13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21"/>
                  </a:lnTo>
                  <a:lnTo>
                    <a:pt x="26" y="21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6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20" y="37"/>
                  </a:lnTo>
                  <a:lnTo>
                    <a:pt x="26" y="40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4" y="45"/>
                  </a:lnTo>
                  <a:lnTo>
                    <a:pt x="51" y="46"/>
                  </a:lnTo>
                  <a:lnTo>
                    <a:pt x="65" y="46"/>
                  </a:lnTo>
                  <a:lnTo>
                    <a:pt x="65" y="46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27" y="39"/>
                  </a:lnTo>
                  <a:lnTo>
                    <a:pt x="127" y="39"/>
                  </a:lnTo>
                  <a:lnTo>
                    <a:pt x="132" y="37"/>
                  </a:lnTo>
                  <a:lnTo>
                    <a:pt x="135" y="35"/>
                  </a:lnTo>
                  <a:lnTo>
                    <a:pt x="137" y="34"/>
                  </a:lnTo>
                  <a:lnTo>
                    <a:pt x="137" y="34"/>
                  </a:lnTo>
                  <a:lnTo>
                    <a:pt x="138" y="32"/>
                  </a:lnTo>
                  <a:lnTo>
                    <a:pt x="138" y="31"/>
                  </a:lnTo>
                  <a:lnTo>
                    <a:pt x="138" y="29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4" y="23"/>
                  </a:lnTo>
                  <a:lnTo>
                    <a:pt x="134" y="23"/>
                  </a:lnTo>
                  <a:lnTo>
                    <a:pt x="134" y="18"/>
                  </a:lnTo>
                  <a:lnTo>
                    <a:pt x="134" y="13"/>
                  </a:lnTo>
                  <a:lnTo>
                    <a:pt x="134" y="13"/>
                  </a:lnTo>
                  <a:lnTo>
                    <a:pt x="136" y="13"/>
                  </a:lnTo>
                  <a:lnTo>
                    <a:pt x="139" y="13"/>
                  </a:lnTo>
                  <a:lnTo>
                    <a:pt x="144" y="15"/>
                  </a:lnTo>
                  <a:lnTo>
                    <a:pt x="148" y="18"/>
                  </a:lnTo>
                  <a:lnTo>
                    <a:pt x="151" y="21"/>
                  </a:lnTo>
                  <a:lnTo>
                    <a:pt x="151" y="21"/>
                  </a:lnTo>
                  <a:lnTo>
                    <a:pt x="153" y="25"/>
                  </a:lnTo>
                  <a:lnTo>
                    <a:pt x="153" y="29"/>
                  </a:lnTo>
                  <a:lnTo>
                    <a:pt x="153" y="29"/>
                  </a:lnTo>
                  <a:close/>
                  <a:moveTo>
                    <a:pt x="229" y="8"/>
                  </a:moveTo>
                  <a:lnTo>
                    <a:pt x="229" y="8"/>
                  </a:lnTo>
                  <a:lnTo>
                    <a:pt x="228" y="6"/>
                  </a:lnTo>
                  <a:lnTo>
                    <a:pt x="226" y="5"/>
                  </a:lnTo>
                  <a:lnTo>
                    <a:pt x="226" y="5"/>
                  </a:lnTo>
                  <a:lnTo>
                    <a:pt x="217" y="2"/>
                  </a:lnTo>
                  <a:lnTo>
                    <a:pt x="217" y="2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7" y="4"/>
                  </a:lnTo>
                  <a:lnTo>
                    <a:pt x="208" y="4"/>
                  </a:lnTo>
                  <a:lnTo>
                    <a:pt x="210" y="5"/>
                  </a:lnTo>
                  <a:lnTo>
                    <a:pt x="210" y="5"/>
                  </a:lnTo>
                  <a:lnTo>
                    <a:pt x="213" y="6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6" y="9"/>
                  </a:lnTo>
                  <a:lnTo>
                    <a:pt x="215" y="10"/>
                  </a:lnTo>
                  <a:lnTo>
                    <a:pt x="215" y="10"/>
                  </a:lnTo>
                  <a:lnTo>
                    <a:pt x="209" y="13"/>
                  </a:lnTo>
                  <a:lnTo>
                    <a:pt x="209" y="13"/>
                  </a:lnTo>
                  <a:lnTo>
                    <a:pt x="199" y="15"/>
                  </a:lnTo>
                  <a:lnTo>
                    <a:pt x="199" y="15"/>
                  </a:lnTo>
                  <a:lnTo>
                    <a:pt x="185" y="17"/>
                  </a:lnTo>
                  <a:lnTo>
                    <a:pt x="185" y="17"/>
                  </a:lnTo>
                  <a:lnTo>
                    <a:pt x="183" y="17"/>
                  </a:lnTo>
                  <a:lnTo>
                    <a:pt x="183" y="17"/>
                  </a:lnTo>
                  <a:lnTo>
                    <a:pt x="167" y="20"/>
                  </a:lnTo>
                  <a:lnTo>
                    <a:pt x="167" y="20"/>
                  </a:lnTo>
                  <a:lnTo>
                    <a:pt x="157" y="20"/>
                  </a:lnTo>
                  <a:lnTo>
                    <a:pt x="157" y="20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9" y="36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59" y="70"/>
                  </a:lnTo>
                  <a:lnTo>
                    <a:pt x="159" y="70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73" y="70"/>
                  </a:lnTo>
                  <a:lnTo>
                    <a:pt x="173" y="70"/>
                  </a:lnTo>
                  <a:lnTo>
                    <a:pt x="191" y="69"/>
                  </a:lnTo>
                  <a:lnTo>
                    <a:pt x="191" y="69"/>
                  </a:lnTo>
                  <a:lnTo>
                    <a:pt x="196" y="68"/>
                  </a:lnTo>
                  <a:lnTo>
                    <a:pt x="196" y="68"/>
                  </a:lnTo>
                  <a:lnTo>
                    <a:pt x="205" y="67"/>
                  </a:lnTo>
                  <a:lnTo>
                    <a:pt x="214" y="64"/>
                  </a:lnTo>
                  <a:lnTo>
                    <a:pt x="214" y="64"/>
                  </a:lnTo>
                  <a:lnTo>
                    <a:pt x="221" y="61"/>
                  </a:lnTo>
                  <a:lnTo>
                    <a:pt x="225" y="58"/>
                  </a:lnTo>
                  <a:lnTo>
                    <a:pt x="228" y="55"/>
                  </a:lnTo>
                  <a:lnTo>
                    <a:pt x="228" y="55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30" y="43"/>
                  </a:lnTo>
                  <a:lnTo>
                    <a:pt x="230" y="43"/>
                  </a:lnTo>
                  <a:lnTo>
                    <a:pt x="229" y="8"/>
                  </a:lnTo>
                  <a:lnTo>
                    <a:pt x="229" y="8"/>
                  </a:lnTo>
                  <a:close/>
                  <a:moveTo>
                    <a:pt x="24" y="26"/>
                  </a:moveTo>
                  <a:lnTo>
                    <a:pt x="24" y="26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2" y="31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6"/>
                  </a:lnTo>
                  <a:lnTo>
                    <a:pt x="24" y="2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8" name="Freeform 137"/>
            <p:cNvSpPr>
              <a:spLocks noEditPoints="1"/>
            </p:cNvSpPr>
            <p:nvPr/>
          </p:nvSpPr>
          <p:spPr bwMode="auto">
            <a:xfrm>
              <a:off x="2439" y="1599"/>
              <a:ext cx="629" cy="417"/>
            </a:xfrm>
            <a:custGeom>
              <a:avLst/>
              <a:gdLst/>
              <a:ahLst/>
              <a:cxnLst>
                <a:cxn ang="0">
                  <a:pos x="304" y="414"/>
                </a:cxn>
                <a:cxn ang="0">
                  <a:pos x="230" y="415"/>
                </a:cxn>
                <a:cxn ang="0">
                  <a:pos x="164" y="408"/>
                </a:cxn>
                <a:cxn ang="0">
                  <a:pos x="110" y="396"/>
                </a:cxn>
                <a:cxn ang="0">
                  <a:pos x="31" y="364"/>
                </a:cxn>
                <a:cxn ang="0">
                  <a:pos x="0" y="330"/>
                </a:cxn>
                <a:cxn ang="0">
                  <a:pos x="15" y="298"/>
                </a:cxn>
                <a:cxn ang="0">
                  <a:pos x="63" y="310"/>
                </a:cxn>
                <a:cxn ang="0">
                  <a:pos x="156" y="345"/>
                </a:cxn>
                <a:cxn ang="0">
                  <a:pos x="232" y="358"/>
                </a:cxn>
                <a:cxn ang="0">
                  <a:pos x="267" y="359"/>
                </a:cxn>
                <a:cxn ang="0">
                  <a:pos x="334" y="349"/>
                </a:cxn>
                <a:cxn ang="0">
                  <a:pos x="352" y="329"/>
                </a:cxn>
                <a:cxn ang="0">
                  <a:pos x="378" y="369"/>
                </a:cxn>
                <a:cxn ang="0">
                  <a:pos x="221" y="58"/>
                </a:cxn>
                <a:cxn ang="0">
                  <a:pos x="265" y="92"/>
                </a:cxn>
                <a:cxn ang="0">
                  <a:pos x="324" y="105"/>
                </a:cxn>
                <a:cxn ang="0">
                  <a:pos x="356" y="85"/>
                </a:cxn>
                <a:cxn ang="0">
                  <a:pos x="366" y="42"/>
                </a:cxn>
                <a:cxn ang="0">
                  <a:pos x="336" y="39"/>
                </a:cxn>
                <a:cxn ang="0">
                  <a:pos x="303" y="26"/>
                </a:cxn>
                <a:cxn ang="0">
                  <a:pos x="251" y="2"/>
                </a:cxn>
                <a:cxn ang="0">
                  <a:pos x="225" y="20"/>
                </a:cxn>
                <a:cxn ang="0">
                  <a:pos x="197" y="14"/>
                </a:cxn>
                <a:cxn ang="0">
                  <a:pos x="192" y="290"/>
                </a:cxn>
                <a:cxn ang="0">
                  <a:pos x="233" y="314"/>
                </a:cxn>
                <a:cxn ang="0">
                  <a:pos x="256" y="306"/>
                </a:cxn>
                <a:cxn ang="0">
                  <a:pos x="241" y="271"/>
                </a:cxn>
                <a:cxn ang="0">
                  <a:pos x="255" y="234"/>
                </a:cxn>
                <a:cxn ang="0">
                  <a:pos x="292" y="218"/>
                </a:cxn>
                <a:cxn ang="0">
                  <a:pos x="288" y="203"/>
                </a:cxn>
                <a:cxn ang="0">
                  <a:pos x="250" y="186"/>
                </a:cxn>
                <a:cxn ang="0">
                  <a:pos x="217" y="202"/>
                </a:cxn>
                <a:cxn ang="0">
                  <a:pos x="187" y="254"/>
                </a:cxn>
                <a:cxn ang="0">
                  <a:pos x="379" y="53"/>
                </a:cxn>
                <a:cxn ang="0">
                  <a:pos x="417" y="83"/>
                </a:cxn>
                <a:cxn ang="0">
                  <a:pos x="449" y="72"/>
                </a:cxn>
                <a:cxn ang="0">
                  <a:pos x="454" y="26"/>
                </a:cxn>
                <a:cxn ang="0">
                  <a:pos x="423" y="11"/>
                </a:cxn>
                <a:cxn ang="0">
                  <a:pos x="374" y="36"/>
                </a:cxn>
                <a:cxn ang="0">
                  <a:pos x="354" y="97"/>
                </a:cxn>
                <a:cxn ang="0">
                  <a:pos x="353" y="180"/>
                </a:cxn>
                <a:cxn ang="0">
                  <a:pos x="388" y="153"/>
                </a:cxn>
                <a:cxn ang="0">
                  <a:pos x="387" y="76"/>
                </a:cxn>
                <a:cxn ang="0">
                  <a:pos x="372" y="63"/>
                </a:cxn>
                <a:cxn ang="0">
                  <a:pos x="457" y="379"/>
                </a:cxn>
                <a:cxn ang="0">
                  <a:pos x="389" y="368"/>
                </a:cxn>
                <a:cxn ang="0">
                  <a:pos x="357" y="402"/>
                </a:cxn>
                <a:cxn ang="0">
                  <a:pos x="358" y="411"/>
                </a:cxn>
                <a:cxn ang="0">
                  <a:pos x="411" y="405"/>
                </a:cxn>
                <a:cxn ang="0">
                  <a:pos x="462" y="381"/>
                </a:cxn>
                <a:cxn ang="0">
                  <a:pos x="613" y="143"/>
                </a:cxn>
                <a:cxn ang="0">
                  <a:pos x="589" y="133"/>
                </a:cxn>
                <a:cxn ang="0">
                  <a:pos x="618" y="178"/>
                </a:cxn>
                <a:cxn ang="0">
                  <a:pos x="591" y="222"/>
                </a:cxn>
                <a:cxn ang="0">
                  <a:pos x="574" y="253"/>
                </a:cxn>
                <a:cxn ang="0">
                  <a:pos x="603" y="241"/>
                </a:cxn>
                <a:cxn ang="0">
                  <a:pos x="628" y="194"/>
                </a:cxn>
                <a:cxn ang="0">
                  <a:pos x="249" y="290"/>
                </a:cxn>
              </a:cxnLst>
              <a:rect l="0" t="0" r="r" b="b"/>
              <a:pathLst>
                <a:path w="629" h="417">
                  <a:moveTo>
                    <a:pt x="360" y="394"/>
                  </a:moveTo>
                  <a:lnTo>
                    <a:pt x="360" y="394"/>
                  </a:lnTo>
                  <a:lnTo>
                    <a:pt x="355" y="398"/>
                  </a:lnTo>
                  <a:lnTo>
                    <a:pt x="349" y="401"/>
                  </a:lnTo>
                  <a:lnTo>
                    <a:pt x="336" y="406"/>
                  </a:lnTo>
                  <a:lnTo>
                    <a:pt x="336" y="406"/>
                  </a:lnTo>
                  <a:lnTo>
                    <a:pt x="318" y="412"/>
                  </a:lnTo>
                  <a:lnTo>
                    <a:pt x="318" y="412"/>
                  </a:lnTo>
                  <a:lnTo>
                    <a:pt x="304" y="414"/>
                  </a:lnTo>
                  <a:lnTo>
                    <a:pt x="304" y="414"/>
                  </a:lnTo>
                  <a:lnTo>
                    <a:pt x="292" y="416"/>
                  </a:lnTo>
                  <a:lnTo>
                    <a:pt x="292" y="416"/>
                  </a:lnTo>
                  <a:lnTo>
                    <a:pt x="279" y="416"/>
                  </a:lnTo>
                  <a:lnTo>
                    <a:pt x="279" y="416"/>
                  </a:lnTo>
                  <a:lnTo>
                    <a:pt x="269" y="417"/>
                  </a:lnTo>
                  <a:lnTo>
                    <a:pt x="269" y="417"/>
                  </a:lnTo>
                  <a:lnTo>
                    <a:pt x="245" y="415"/>
                  </a:lnTo>
                  <a:lnTo>
                    <a:pt x="245" y="415"/>
                  </a:lnTo>
                  <a:lnTo>
                    <a:pt x="230" y="415"/>
                  </a:lnTo>
                  <a:lnTo>
                    <a:pt x="230" y="415"/>
                  </a:lnTo>
                  <a:lnTo>
                    <a:pt x="221" y="415"/>
                  </a:lnTo>
                  <a:lnTo>
                    <a:pt x="212" y="413"/>
                  </a:lnTo>
                  <a:lnTo>
                    <a:pt x="212" y="413"/>
                  </a:lnTo>
                  <a:lnTo>
                    <a:pt x="206" y="413"/>
                  </a:lnTo>
                  <a:lnTo>
                    <a:pt x="206" y="413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79" y="409"/>
                  </a:lnTo>
                  <a:lnTo>
                    <a:pt x="179" y="409"/>
                  </a:lnTo>
                  <a:lnTo>
                    <a:pt x="164" y="408"/>
                  </a:lnTo>
                  <a:lnTo>
                    <a:pt x="164" y="408"/>
                  </a:lnTo>
                  <a:lnTo>
                    <a:pt x="159" y="407"/>
                  </a:lnTo>
                  <a:lnTo>
                    <a:pt x="159" y="407"/>
                  </a:lnTo>
                  <a:lnTo>
                    <a:pt x="141" y="403"/>
                  </a:lnTo>
                  <a:lnTo>
                    <a:pt x="141" y="403"/>
                  </a:lnTo>
                  <a:lnTo>
                    <a:pt x="129" y="400"/>
                  </a:lnTo>
                  <a:lnTo>
                    <a:pt x="129" y="400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0" y="396"/>
                  </a:lnTo>
                  <a:lnTo>
                    <a:pt x="110" y="396"/>
                  </a:lnTo>
                  <a:lnTo>
                    <a:pt x="87" y="389"/>
                  </a:lnTo>
                  <a:lnTo>
                    <a:pt x="87" y="389"/>
                  </a:lnTo>
                  <a:lnTo>
                    <a:pt x="76" y="385"/>
                  </a:lnTo>
                  <a:lnTo>
                    <a:pt x="76" y="385"/>
                  </a:lnTo>
                  <a:lnTo>
                    <a:pt x="48" y="373"/>
                  </a:lnTo>
                  <a:lnTo>
                    <a:pt x="48" y="373"/>
                  </a:lnTo>
                  <a:lnTo>
                    <a:pt x="39" y="369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25" y="361"/>
                  </a:lnTo>
                  <a:lnTo>
                    <a:pt x="20" y="357"/>
                  </a:lnTo>
                  <a:lnTo>
                    <a:pt x="20" y="357"/>
                  </a:lnTo>
                  <a:lnTo>
                    <a:pt x="14" y="352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4" y="340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0" y="330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1" y="313"/>
                  </a:lnTo>
                  <a:lnTo>
                    <a:pt x="4" y="308"/>
                  </a:lnTo>
                  <a:lnTo>
                    <a:pt x="4" y="308"/>
                  </a:lnTo>
                  <a:lnTo>
                    <a:pt x="8" y="304"/>
                  </a:lnTo>
                  <a:lnTo>
                    <a:pt x="8" y="304"/>
                  </a:lnTo>
                  <a:lnTo>
                    <a:pt x="15" y="298"/>
                  </a:lnTo>
                  <a:lnTo>
                    <a:pt x="19" y="296"/>
                  </a:lnTo>
                  <a:lnTo>
                    <a:pt x="23" y="294"/>
                  </a:lnTo>
                  <a:lnTo>
                    <a:pt x="23" y="294"/>
                  </a:lnTo>
                  <a:lnTo>
                    <a:pt x="29" y="293"/>
                  </a:lnTo>
                  <a:lnTo>
                    <a:pt x="33" y="293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43" y="298"/>
                  </a:lnTo>
                  <a:lnTo>
                    <a:pt x="50" y="302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97" y="325"/>
                  </a:lnTo>
                  <a:lnTo>
                    <a:pt x="97" y="325"/>
                  </a:lnTo>
                  <a:lnTo>
                    <a:pt x="115" y="332"/>
                  </a:lnTo>
                  <a:lnTo>
                    <a:pt x="115" y="332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69" y="348"/>
                  </a:lnTo>
                  <a:lnTo>
                    <a:pt x="169" y="348"/>
                  </a:lnTo>
                  <a:lnTo>
                    <a:pt x="188" y="352"/>
                  </a:lnTo>
                  <a:lnTo>
                    <a:pt x="188" y="352"/>
                  </a:lnTo>
                  <a:lnTo>
                    <a:pt x="208" y="356"/>
                  </a:lnTo>
                  <a:lnTo>
                    <a:pt x="208" y="356"/>
                  </a:lnTo>
                  <a:lnTo>
                    <a:pt x="224" y="357"/>
                  </a:lnTo>
                  <a:lnTo>
                    <a:pt x="224" y="357"/>
                  </a:lnTo>
                  <a:lnTo>
                    <a:pt x="232" y="358"/>
                  </a:lnTo>
                  <a:lnTo>
                    <a:pt x="232" y="358"/>
                  </a:lnTo>
                  <a:lnTo>
                    <a:pt x="236" y="358"/>
                  </a:lnTo>
                  <a:lnTo>
                    <a:pt x="236" y="358"/>
                  </a:lnTo>
                  <a:lnTo>
                    <a:pt x="248" y="359"/>
                  </a:lnTo>
                  <a:lnTo>
                    <a:pt x="248" y="359"/>
                  </a:lnTo>
                  <a:lnTo>
                    <a:pt x="255" y="360"/>
                  </a:lnTo>
                  <a:lnTo>
                    <a:pt x="255" y="360"/>
                  </a:lnTo>
                  <a:lnTo>
                    <a:pt x="257" y="360"/>
                  </a:lnTo>
                  <a:lnTo>
                    <a:pt x="257" y="360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91" y="357"/>
                  </a:lnTo>
                  <a:lnTo>
                    <a:pt x="291" y="357"/>
                  </a:lnTo>
                  <a:lnTo>
                    <a:pt x="302" y="356"/>
                  </a:lnTo>
                  <a:lnTo>
                    <a:pt x="302" y="356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28" y="351"/>
                  </a:lnTo>
                  <a:lnTo>
                    <a:pt x="328" y="351"/>
                  </a:lnTo>
                  <a:lnTo>
                    <a:pt x="334" y="349"/>
                  </a:lnTo>
                  <a:lnTo>
                    <a:pt x="340" y="346"/>
                  </a:lnTo>
                  <a:lnTo>
                    <a:pt x="340" y="346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5" y="343"/>
                  </a:lnTo>
                  <a:lnTo>
                    <a:pt x="348" y="339"/>
                  </a:lnTo>
                  <a:lnTo>
                    <a:pt x="350" y="335"/>
                  </a:lnTo>
                  <a:lnTo>
                    <a:pt x="351" y="330"/>
                  </a:lnTo>
                  <a:lnTo>
                    <a:pt x="351" y="330"/>
                  </a:lnTo>
                  <a:lnTo>
                    <a:pt x="352" y="329"/>
                  </a:lnTo>
                  <a:lnTo>
                    <a:pt x="352" y="329"/>
                  </a:lnTo>
                  <a:lnTo>
                    <a:pt x="371" y="340"/>
                  </a:lnTo>
                  <a:lnTo>
                    <a:pt x="371" y="340"/>
                  </a:lnTo>
                  <a:lnTo>
                    <a:pt x="381" y="347"/>
                  </a:lnTo>
                  <a:lnTo>
                    <a:pt x="381" y="347"/>
                  </a:lnTo>
                  <a:lnTo>
                    <a:pt x="383" y="349"/>
                  </a:lnTo>
                  <a:lnTo>
                    <a:pt x="383" y="351"/>
                  </a:lnTo>
                  <a:lnTo>
                    <a:pt x="383" y="351"/>
                  </a:lnTo>
                  <a:lnTo>
                    <a:pt x="381" y="360"/>
                  </a:lnTo>
                  <a:lnTo>
                    <a:pt x="378" y="369"/>
                  </a:lnTo>
                  <a:lnTo>
                    <a:pt x="378" y="369"/>
                  </a:lnTo>
                  <a:lnTo>
                    <a:pt x="375" y="376"/>
                  </a:lnTo>
                  <a:lnTo>
                    <a:pt x="371" y="383"/>
                  </a:lnTo>
                  <a:lnTo>
                    <a:pt x="366" y="389"/>
                  </a:lnTo>
                  <a:lnTo>
                    <a:pt x="360" y="394"/>
                  </a:lnTo>
                  <a:lnTo>
                    <a:pt x="360" y="394"/>
                  </a:lnTo>
                  <a:close/>
                  <a:moveTo>
                    <a:pt x="209" y="41"/>
                  </a:moveTo>
                  <a:lnTo>
                    <a:pt x="209" y="41"/>
                  </a:lnTo>
                  <a:lnTo>
                    <a:pt x="221" y="58"/>
                  </a:lnTo>
                  <a:lnTo>
                    <a:pt x="221" y="58"/>
                  </a:lnTo>
                  <a:lnTo>
                    <a:pt x="223" y="61"/>
                  </a:lnTo>
                  <a:lnTo>
                    <a:pt x="226" y="65"/>
                  </a:lnTo>
                  <a:lnTo>
                    <a:pt x="233" y="71"/>
                  </a:lnTo>
                  <a:lnTo>
                    <a:pt x="233" y="71"/>
                  </a:lnTo>
                  <a:lnTo>
                    <a:pt x="239" y="75"/>
                  </a:lnTo>
                  <a:lnTo>
                    <a:pt x="239" y="75"/>
                  </a:lnTo>
                  <a:lnTo>
                    <a:pt x="248" y="82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65" y="92"/>
                  </a:lnTo>
                  <a:lnTo>
                    <a:pt x="273" y="95"/>
                  </a:lnTo>
                  <a:lnTo>
                    <a:pt x="289" y="101"/>
                  </a:lnTo>
                  <a:lnTo>
                    <a:pt x="289" y="101"/>
                  </a:lnTo>
                  <a:lnTo>
                    <a:pt x="304" y="104"/>
                  </a:lnTo>
                  <a:lnTo>
                    <a:pt x="304" y="104"/>
                  </a:lnTo>
                  <a:lnTo>
                    <a:pt x="312" y="105"/>
                  </a:lnTo>
                  <a:lnTo>
                    <a:pt x="312" y="105"/>
                  </a:lnTo>
                  <a:lnTo>
                    <a:pt x="322" y="105"/>
                  </a:lnTo>
                  <a:lnTo>
                    <a:pt x="322" y="105"/>
                  </a:lnTo>
                  <a:lnTo>
                    <a:pt x="324" y="105"/>
                  </a:lnTo>
                  <a:lnTo>
                    <a:pt x="324" y="105"/>
                  </a:lnTo>
                  <a:lnTo>
                    <a:pt x="330" y="103"/>
                  </a:lnTo>
                  <a:lnTo>
                    <a:pt x="330" y="103"/>
                  </a:lnTo>
                  <a:lnTo>
                    <a:pt x="337" y="101"/>
                  </a:lnTo>
                  <a:lnTo>
                    <a:pt x="343" y="98"/>
                  </a:lnTo>
                  <a:lnTo>
                    <a:pt x="343" y="98"/>
                  </a:lnTo>
                  <a:lnTo>
                    <a:pt x="347" y="96"/>
                  </a:lnTo>
                  <a:lnTo>
                    <a:pt x="350" y="93"/>
                  </a:lnTo>
                  <a:lnTo>
                    <a:pt x="353" y="89"/>
                  </a:lnTo>
                  <a:lnTo>
                    <a:pt x="356" y="85"/>
                  </a:lnTo>
                  <a:lnTo>
                    <a:pt x="356" y="85"/>
                  </a:lnTo>
                  <a:lnTo>
                    <a:pt x="361" y="77"/>
                  </a:lnTo>
                  <a:lnTo>
                    <a:pt x="363" y="72"/>
                  </a:lnTo>
                  <a:lnTo>
                    <a:pt x="364" y="67"/>
                  </a:lnTo>
                  <a:lnTo>
                    <a:pt x="364" y="67"/>
                  </a:lnTo>
                  <a:lnTo>
                    <a:pt x="368" y="51"/>
                  </a:lnTo>
                  <a:lnTo>
                    <a:pt x="368" y="51"/>
                  </a:lnTo>
                  <a:lnTo>
                    <a:pt x="367" y="51"/>
                  </a:lnTo>
                  <a:lnTo>
                    <a:pt x="367" y="51"/>
                  </a:lnTo>
                  <a:lnTo>
                    <a:pt x="366" y="42"/>
                  </a:lnTo>
                  <a:lnTo>
                    <a:pt x="366" y="42"/>
                  </a:lnTo>
                  <a:lnTo>
                    <a:pt x="366" y="41"/>
                  </a:lnTo>
                  <a:lnTo>
                    <a:pt x="364" y="41"/>
                  </a:lnTo>
                  <a:lnTo>
                    <a:pt x="364" y="41"/>
                  </a:lnTo>
                  <a:lnTo>
                    <a:pt x="359" y="42"/>
                  </a:lnTo>
                  <a:lnTo>
                    <a:pt x="355" y="43"/>
                  </a:lnTo>
                  <a:lnTo>
                    <a:pt x="355" y="43"/>
                  </a:lnTo>
                  <a:lnTo>
                    <a:pt x="350" y="43"/>
                  </a:lnTo>
                  <a:lnTo>
                    <a:pt x="345" y="42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0" y="36"/>
                  </a:lnTo>
                  <a:lnTo>
                    <a:pt x="327" y="35"/>
                  </a:lnTo>
                  <a:lnTo>
                    <a:pt x="324" y="32"/>
                  </a:lnTo>
                  <a:lnTo>
                    <a:pt x="324" y="32"/>
                  </a:lnTo>
                  <a:lnTo>
                    <a:pt x="323" y="30"/>
                  </a:lnTo>
                  <a:lnTo>
                    <a:pt x="321" y="28"/>
                  </a:lnTo>
                  <a:lnTo>
                    <a:pt x="316" y="27"/>
                  </a:lnTo>
                  <a:lnTo>
                    <a:pt x="316" y="27"/>
                  </a:lnTo>
                  <a:lnTo>
                    <a:pt x="303" y="26"/>
                  </a:lnTo>
                  <a:lnTo>
                    <a:pt x="292" y="22"/>
                  </a:lnTo>
                  <a:lnTo>
                    <a:pt x="292" y="22"/>
                  </a:lnTo>
                  <a:lnTo>
                    <a:pt x="285" y="20"/>
                  </a:lnTo>
                  <a:lnTo>
                    <a:pt x="278" y="17"/>
                  </a:lnTo>
                  <a:lnTo>
                    <a:pt x="278" y="17"/>
                  </a:lnTo>
                  <a:lnTo>
                    <a:pt x="265" y="11"/>
                  </a:lnTo>
                  <a:lnTo>
                    <a:pt x="259" y="7"/>
                  </a:lnTo>
                  <a:lnTo>
                    <a:pt x="254" y="3"/>
                  </a:lnTo>
                  <a:lnTo>
                    <a:pt x="254" y="3"/>
                  </a:lnTo>
                  <a:lnTo>
                    <a:pt x="251" y="2"/>
                  </a:lnTo>
                  <a:lnTo>
                    <a:pt x="250" y="3"/>
                  </a:lnTo>
                  <a:lnTo>
                    <a:pt x="250" y="3"/>
                  </a:lnTo>
                  <a:lnTo>
                    <a:pt x="247" y="6"/>
                  </a:lnTo>
                  <a:lnTo>
                    <a:pt x="245" y="8"/>
                  </a:lnTo>
                  <a:lnTo>
                    <a:pt x="238" y="11"/>
                  </a:lnTo>
                  <a:lnTo>
                    <a:pt x="238" y="11"/>
                  </a:lnTo>
                  <a:lnTo>
                    <a:pt x="234" y="13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25" y="20"/>
                  </a:lnTo>
                  <a:lnTo>
                    <a:pt x="225" y="20"/>
                  </a:lnTo>
                  <a:lnTo>
                    <a:pt x="220" y="22"/>
                  </a:lnTo>
                  <a:lnTo>
                    <a:pt x="216" y="23"/>
                  </a:lnTo>
                  <a:lnTo>
                    <a:pt x="211" y="23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2" y="18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7" y="14"/>
                  </a:lnTo>
                  <a:lnTo>
                    <a:pt x="197" y="14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9" y="21"/>
                  </a:lnTo>
                  <a:lnTo>
                    <a:pt x="199" y="21"/>
                  </a:lnTo>
                  <a:lnTo>
                    <a:pt x="203" y="31"/>
                  </a:lnTo>
                  <a:lnTo>
                    <a:pt x="209" y="41"/>
                  </a:lnTo>
                  <a:lnTo>
                    <a:pt x="209" y="41"/>
                  </a:lnTo>
                  <a:close/>
                  <a:moveTo>
                    <a:pt x="192" y="290"/>
                  </a:moveTo>
                  <a:lnTo>
                    <a:pt x="192" y="290"/>
                  </a:lnTo>
                  <a:lnTo>
                    <a:pt x="194" y="293"/>
                  </a:lnTo>
                  <a:lnTo>
                    <a:pt x="195" y="295"/>
                  </a:lnTo>
                  <a:lnTo>
                    <a:pt x="195" y="295"/>
                  </a:lnTo>
                  <a:lnTo>
                    <a:pt x="200" y="302"/>
                  </a:lnTo>
                  <a:lnTo>
                    <a:pt x="207" y="307"/>
                  </a:lnTo>
                  <a:lnTo>
                    <a:pt x="207" y="307"/>
                  </a:lnTo>
                  <a:lnTo>
                    <a:pt x="213" y="310"/>
                  </a:lnTo>
                  <a:lnTo>
                    <a:pt x="219" y="312"/>
                  </a:lnTo>
                  <a:lnTo>
                    <a:pt x="226" y="313"/>
                  </a:lnTo>
                  <a:lnTo>
                    <a:pt x="233" y="314"/>
                  </a:lnTo>
                  <a:lnTo>
                    <a:pt x="233" y="314"/>
                  </a:lnTo>
                  <a:lnTo>
                    <a:pt x="238" y="313"/>
                  </a:lnTo>
                  <a:lnTo>
                    <a:pt x="238" y="313"/>
                  </a:lnTo>
                  <a:lnTo>
                    <a:pt x="243" y="313"/>
                  </a:lnTo>
                  <a:lnTo>
                    <a:pt x="248" y="312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56" y="306"/>
                  </a:lnTo>
                  <a:lnTo>
                    <a:pt x="256" y="306"/>
                  </a:lnTo>
                  <a:lnTo>
                    <a:pt x="250" y="301"/>
                  </a:lnTo>
                  <a:lnTo>
                    <a:pt x="248" y="298"/>
                  </a:lnTo>
                  <a:lnTo>
                    <a:pt x="246" y="295"/>
                  </a:lnTo>
                  <a:lnTo>
                    <a:pt x="246" y="295"/>
                  </a:lnTo>
                  <a:lnTo>
                    <a:pt x="243" y="284"/>
                  </a:lnTo>
                  <a:lnTo>
                    <a:pt x="243" y="284"/>
                  </a:lnTo>
                  <a:lnTo>
                    <a:pt x="242" y="278"/>
                  </a:lnTo>
                  <a:lnTo>
                    <a:pt x="241" y="271"/>
                  </a:lnTo>
                  <a:lnTo>
                    <a:pt x="241" y="271"/>
                  </a:lnTo>
                  <a:lnTo>
                    <a:pt x="241" y="263"/>
                  </a:lnTo>
                  <a:lnTo>
                    <a:pt x="242" y="256"/>
                  </a:lnTo>
                  <a:lnTo>
                    <a:pt x="242" y="256"/>
                  </a:lnTo>
                  <a:lnTo>
                    <a:pt x="245" y="249"/>
                  </a:lnTo>
                  <a:lnTo>
                    <a:pt x="248" y="243"/>
                  </a:lnTo>
                  <a:lnTo>
                    <a:pt x="248" y="243"/>
                  </a:lnTo>
                  <a:lnTo>
                    <a:pt x="251" y="238"/>
                  </a:lnTo>
                  <a:lnTo>
                    <a:pt x="253" y="236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59" y="231"/>
                  </a:lnTo>
                  <a:lnTo>
                    <a:pt x="259" y="231"/>
                  </a:lnTo>
                  <a:lnTo>
                    <a:pt x="264" y="226"/>
                  </a:lnTo>
                  <a:lnTo>
                    <a:pt x="269" y="223"/>
                  </a:lnTo>
                  <a:lnTo>
                    <a:pt x="275" y="220"/>
                  </a:lnTo>
                  <a:lnTo>
                    <a:pt x="281" y="219"/>
                  </a:lnTo>
                  <a:lnTo>
                    <a:pt x="281" y="219"/>
                  </a:lnTo>
                  <a:lnTo>
                    <a:pt x="288" y="218"/>
                  </a:lnTo>
                  <a:lnTo>
                    <a:pt x="288" y="218"/>
                  </a:lnTo>
                  <a:lnTo>
                    <a:pt x="292" y="218"/>
                  </a:lnTo>
                  <a:lnTo>
                    <a:pt x="292" y="218"/>
                  </a:lnTo>
                  <a:lnTo>
                    <a:pt x="293" y="218"/>
                  </a:lnTo>
                  <a:lnTo>
                    <a:pt x="294" y="218"/>
                  </a:lnTo>
                  <a:lnTo>
                    <a:pt x="294" y="218"/>
                  </a:lnTo>
                  <a:lnTo>
                    <a:pt x="295" y="217"/>
                  </a:lnTo>
                  <a:lnTo>
                    <a:pt x="295" y="215"/>
                  </a:lnTo>
                  <a:lnTo>
                    <a:pt x="295" y="215"/>
                  </a:lnTo>
                  <a:lnTo>
                    <a:pt x="292" y="209"/>
                  </a:lnTo>
                  <a:lnTo>
                    <a:pt x="288" y="203"/>
                  </a:lnTo>
                  <a:lnTo>
                    <a:pt x="288" y="203"/>
                  </a:lnTo>
                  <a:lnTo>
                    <a:pt x="285" y="198"/>
                  </a:lnTo>
                  <a:lnTo>
                    <a:pt x="280" y="193"/>
                  </a:lnTo>
                  <a:lnTo>
                    <a:pt x="280" y="193"/>
                  </a:lnTo>
                  <a:lnTo>
                    <a:pt x="277" y="191"/>
                  </a:lnTo>
                  <a:lnTo>
                    <a:pt x="274" y="189"/>
                  </a:lnTo>
                  <a:lnTo>
                    <a:pt x="271" y="187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59" y="186"/>
                  </a:lnTo>
                  <a:lnTo>
                    <a:pt x="250" y="186"/>
                  </a:lnTo>
                  <a:lnTo>
                    <a:pt x="250" y="186"/>
                  </a:lnTo>
                  <a:lnTo>
                    <a:pt x="245" y="187"/>
                  </a:lnTo>
                  <a:lnTo>
                    <a:pt x="239" y="188"/>
                  </a:lnTo>
                  <a:lnTo>
                    <a:pt x="239" y="188"/>
                  </a:lnTo>
                  <a:lnTo>
                    <a:pt x="234" y="191"/>
                  </a:lnTo>
                  <a:lnTo>
                    <a:pt x="229" y="194"/>
                  </a:lnTo>
                  <a:lnTo>
                    <a:pt x="229" y="194"/>
                  </a:lnTo>
                  <a:lnTo>
                    <a:pt x="222" y="198"/>
                  </a:lnTo>
                  <a:lnTo>
                    <a:pt x="217" y="202"/>
                  </a:lnTo>
                  <a:lnTo>
                    <a:pt x="217" y="202"/>
                  </a:lnTo>
                  <a:lnTo>
                    <a:pt x="212" y="208"/>
                  </a:lnTo>
                  <a:lnTo>
                    <a:pt x="208" y="213"/>
                  </a:lnTo>
                  <a:lnTo>
                    <a:pt x="208" y="213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2" y="236"/>
                  </a:lnTo>
                  <a:lnTo>
                    <a:pt x="190" y="240"/>
                  </a:lnTo>
                  <a:lnTo>
                    <a:pt x="189" y="245"/>
                  </a:lnTo>
                  <a:lnTo>
                    <a:pt x="189" y="245"/>
                  </a:lnTo>
                  <a:lnTo>
                    <a:pt x="187" y="254"/>
                  </a:lnTo>
                  <a:lnTo>
                    <a:pt x="187" y="25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8"/>
                  </a:lnTo>
                  <a:lnTo>
                    <a:pt x="187" y="273"/>
                  </a:lnTo>
                  <a:lnTo>
                    <a:pt x="187" y="273"/>
                  </a:lnTo>
                  <a:lnTo>
                    <a:pt x="192" y="290"/>
                  </a:lnTo>
                  <a:lnTo>
                    <a:pt x="192" y="290"/>
                  </a:lnTo>
                  <a:close/>
                  <a:moveTo>
                    <a:pt x="379" y="53"/>
                  </a:moveTo>
                  <a:lnTo>
                    <a:pt x="379" y="53"/>
                  </a:lnTo>
                  <a:lnTo>
                    <a:pt x="382" y="58"/>
                  </a:lnTo>
                  <a:lnTo>
                    <a:pt x="386" y="63"/>
                  </a:lnTo>
                  <a:lnTo>
                    <a:pt x="386" y="63"/>
                  </a:lnTo>
                  <a:lnTo>
                    <a:pt x="389" y="67"/>
                  </a:lnTo>
                  <a:lnTo>
                    <a:pt x="393" y="70"/>
                  </a:lnTo>
                  <a:lnTo>
                    <a:pt x="393" y="70"/>
                  </a:lnTo>
                  <a:lnTo>
                    <a:pt x="408" y="80"/>
                  </a:lnTo>
                  <a:lnTo>
                    <a:pt x="408" y="80"/>
                  </a:lnTo>
                  <a:lnTo>
                    <a:pt x="412" y="82"/>
                  </a:lnTo>
                  <a:lnTo>
                    <a:pt x="417" y="83"/>
                  </a:lnTo>
                  <a:lnTo>
                    <a:pt x="417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34" y="82"/>
                  </a:lnTo>
                  <a:lnTo>
                    <a:pt x="437" y="81"/>
                  </a:lnTo>
                  <a:lnTo>
                    <a:pt x="441" y="79"/>
                  </a:lnTo>
                  <a:lnTo>
                    <a:pt x="441" y="79"/>
                  </a:lnTo>
                  <a:lnTo>
                    <a:pt x="446" y="75"/>
                  </a:lnTo>
                  <a:lnTo>
                    <a:pt x="446" y="75"/>
                  </a:lnTo>
                  <a:lnTo>
                    <a:pt x="449" y="72"/>
                  </a:lnTo>
                  <a:lnTo>
                    <a:pt x="451" y="68"/>
                  </a:lnTo>
                  <a:lnTo>
                    <a:pt x="451" y="68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5" y="53"/>
                  </a:lnTo>
                  <a:lnTo>
                    <a:pt x="456" y="43"/>
                  </a:lnTo>
                  <a:lnTo>
                    <a:pt x="456" y="43"/>
                  </a:lnTo>
                  <a:lnTo>
                    <a:pt x="455" y="34"/>
                  </a:lnTo>
                  <a:lnTo>
                    <a:pt x="455" y="34"/>
                  </a:lnTo>
                  <a:lnTo>
                    <a:pt x="454" y="26"/>
                  </a:lnTo>
                  <a:lnTo>
                    <a:pt x="451" y="19"/>
                  </a:lnTo>
                  <a:lnTo>
                    <a:pt x="451" y="19"/>
                  </a:lnTo>
                  <a:lnTo>
                    <a:pt x="449" y="14"/>
                  </a:lnTo>
                  <a:lnTo>
                    <a:pt x="446" y="9"/>
                  </a:lnTo>
                  <a:lnTo>
                    <a:pt x="439" y="1"/>
                  </a:lnTo>
                  <a:lnTo>
                    <a:pt x="439" y="1"/>
                  </a:lnTo>
                  <a:lnTo>
                    <a:pt x="437" y="0"/>
                  </a:lnTo>
                  <a:lnTo>
                    <a:pt x="436" y="1"/>
                  </a:lnTo>
                  <a:lnTo>
                    <a:pt x="436" y="1"/>
                  </a:lnTo>
                  <a:lnTo>
                    <a:pt x="423" y="11"/>
                  </a:lnTo>
                  <a:lnTo>
                    <a:pt x="423" y="11"/>
                  </a:lnTo>
                  <a:lnTo>
                    <a:pt x="406" y="23"/>
                  </a:lnTo>
                  <a:lnTo>
                    <a:pt x="406" y="23"/>
                  </a:lnTo>
                  <a:lnTo>
                    <a:pt x="402" y="26"/>
                  </a:lnTo>
                  <a:lnTo>
                    <a:pt x="398" y="28"/>
                  </a:lnTo>
                  <a:lnTo>
                    <a:pt x="389" y="31"/>
                  </a:lnTo>
                  <a:lnTo>
                    <a:pt x="389" y="31"/>
                  </a:lnTo>
                  <a:lnTo>
                    <a:pt x="381" y="33"/>
                  </a:lnTo>
                  <a:lnTo>
                    <a:pt x="377" y="34"/>
                  </a:lnTo>
                  <a:lnTo>
                    <a:pt x="374" y="36"/>
                  </a:lnTo>
                  <a:lnTo>
                    <a:pt x="374" y="36"/>
                  </a:lnTo>
                  <a:lnTo>
                    <a:pt x="372" y="38"/>
                  </a:lnTo>
                  <a:lnTo>
                    <a:pt x="373" y="40"/>
                  </a:lnTo>
                  <a:lnTo>
                    <a:pt x="373" y="40"/>
                  </a:lnTo>
                  <a:lnTo>
                    <a:pt x="379" y="53"/>
                  </a:lnTo>
                  <a:lnTo>
                    <a:pt x="379" y="53"/>
                  </a:lnTo>
                  <a:close/>
                  <a:moveTo>
                    <a:pt x="358" y="91"/>
                  </a:moveTo>
                  <a:lnTo>
                    <a:pt x="358" y="91"/>
                  </a:lnTo>
                  <a:lnTo>
                    <a:pt x="356" y="94"/>
                  </a:lnTo>
                  <a:lnTo>
                    <a:pt x="354" y="97"/>
                  </a:lnTo>
                  <a:lnTo>
                    <a:pt x="354" y="97"/>
                  </a:lnTo>
                  <a:lnTo>
                    <a:pt x="355" y="120"/>
                  </a:lnTo>
                  <a:lnTo>
                    <a:pt x="355" y="120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4" y="171"/>
                  </a:lnTo>
                  <a:lnTo>
                    <a:pt x="354" y="171"/>
                  </a:lnTo>
                  <a:lnTo>
                    <a:pt x="354" y="173"/>
                  </a:lnTo>
                  <a:lnTo>
                    <a:pt x="354" y="173"/>
                  </a:lnTo>
                  <a:lnTo>
                    <a:pt x="353" y="180"/>
                  </a:lnTo>
                  <a:lnTo>
                    <a:pt x="353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61" y="175"/>
                  </a:lnTo>
                  <a:lnTo>
                    <a:pt x="361" y="175"/>
                  </a:lnTo>
                  <a:lnTo>
                    <a:pt x="381" y="160"/>
                  </a:lnTo>
                  <a:lnTo>
                    <a:pt x="381" y="160"/>
                  </a:lnTo>
                  <a:lnTo>
                    <a:pt x="384" y="158"/>
                  </a:lnTo>
                  <a:lnTo>
                    <a:pt x="386" y="156"/>
                  </a:lnTo>
                  <a:lnTo>
                    <a:pt x="388" y="153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9" y="128"/>
                  </a:lnTo>
                  <a:lnTo>
                    <a:pt x="389" y="128"/>
                  </a:lnTo>
                  <a:lnTo>
                    <a:pt x="388" y="113"/>
                  </a:lnTo>
                  <a:lnTo>
                    <a:pt x="388" y="113"/>
                  </a:lnTo>
                  <a:lnTo>
                    <a:pt x="387" y="89"/>
                  </a:lnTo>
                  <a:lnTo>
                    <a:pt x="387" y="89"/>
                  </a:lnTo>
                  <a:lnTo>
                    <a:pt x="387" y="76"/>
                  </a:lnTo>
                  <a:lnTo>
                    <a:pt x="387" y="76"/>
                  </a:lnTo>
                  <a:lnTo>
                    <a:pt x="386" y="72"/>
                  </a:lnTo>
                  <a:lnTo>
                    <a:pt x="384" y="69"/>
                  </a:lnTo>
                  <a:lnTo>
                    <a:pt x="384" y="69"/>
                  </a:lnTo>
                  <a:lnTo>
                    <a:pt x="373" y="55"/>
                  </a:lnTo>
                  <a:lnTo>
                    <a:pt x="373" y="55"/>
                  </a:lnTo>
                  <a:lnTo>
                    <a:pt x="373" y="56"/>
                  </a:lnTo>
                  <a:lnTo>
                    <a:pt x="373" y="56"/>
                  </a:lnTo>
                  <a:lnTo>
                    <a:pt x="373" y="60"/>
                  </a:lnTo>
                  <a:lnTo>
                    <a:pt x="372" y="63"/>
                  </a:lnTo>
                  <a:lnTo>
                    <a:pt x="372" y="63"/>
                  </a:lnTo>
                  <a:lnTo>
                    <a:pt x="368" y="73"/>
                  </a:lnTo>
                  <a:lnTo>
                    <a:pt x="365" y="82"/>
                  </a:lnTo>
                  <a:lnTo>
                    <a:pt x="365" y="82"/>
                  </a:lnTo>
                  <a:lnTo>
                    <a:pt x="361" y="87"/>
                  </a:lnTo>
                  <a:lnTo>
                    <a:pt x="358" y="91"/>
                  </a:lnTo>
                  <a:lnTo>
                    <a:pt x="358" y="91"/>
                  </a:lnTo>
                  <a:close/>
                  <a:moveTo>
                    <a:pt x="461" y="380"/>
                  </a:moveTo>
                  <a:lnTo>
                    <a:pt x="461" y="380"/>
                  </a:lnTo>
                  <a:lnTo>
                    <a:pt x="457" y="379"/>
                  </a:lnTo>
                  <a:lnTo>
                    <a:pt x="457" y="379"/>
                  </a:lnTo>
                  <a:lnTo>
                    <a:pt x="446" y="376"/>
                  </a:lnTo>
                  <a:lnTo>
                    <a:pt x="446" y="376"/>
                  </a:lnTo>
                  <a:lnTo>
                    <a:pt x="422" y="367"/>
                  </a:lnTo>
                  <a:lnTo>
                    <a:pt x="422" y="367"/>
                  </a:lnTo>
                  <a:lnTo>
                    <a:pt x="419" y="366"/>
                  </a:lnTo>
                  <a:lnTo>
                    <a:pt x="415" y="366"/>
                  </a:lnTo>
                  <a:lnTo>
                    <a:pt x="415" y="366"/>
                  </a:lnTo>
                  <a:lnTo>
                    <a:pt x="405" y="367"/>
                  </a:lnTo>
                  <a:lnTo>
                    <a:pt x="405" y="367"/>
                  </a:lnTo>
                  <a:lnTo>
                    <a:pt x="389" y="368"/>
                  </a:lnTo>
                  <a:lnTo>
                    <a:pt x="389" y="368"/>
                  </a:lnTo>
                  <a:lnTo>
                    <a:pt x="385" y="369"/>
                  </a:lnTo>
                  <a:lnTo>
                    <a:pt x="383" y="372"/>
                  </a:lnTo>
                  <a:lnTo>
                    <a:pt x="383" y="372"/>
                  </a:lnTo>
                  <a:lnTo>
                    <a:pt x="378" y="381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7" y="402"/>
                  </a:lnTo>
                  <a:lnTo>
                    <a:pt x="357" y="402"/>
                  </a:lnTo>
                  <a:lnTo>
                    <a:pt x="348" y="407"/>
                  </a:lnTo>
                  <a:lnTo>
                    <a:pt x="348" y="407"/>
                  </a:lnTo>
                  <a:lnTo>
                    <a:pt x="346" y="408"/>
                  </a:lnTo>
                  <a:lnTo>
                    <a:pt x="346" y="408"/>
                  </a:lnTo>
                  <a:lnTo>
                    <a:pt x="346" y="409"/>
                  </a:lnTo>
                  <a:lnTo>
                    <a:pt x="346" y="409"/>
                  </a:lnTo>
                  <a:lnTo>
                    <a:pt x="349" y="409"/>
                  </a:lnTo>
                  <a:lnTo>
                    <a:pt x="349" y="409"/>
                  </a:lnTo>
                  <a:lnTo>
                    <a:pt x="358" y="411"/>
                  </a:lnTo>
                  <a:lnTo>
                    <a:pt x="367" y="411"/>
                  </a:lnTo>
                  <a:lnTo>
                    <a:pt x="367" y="411"/>
                  </a:lnTo>
                  <a:lnTo>
                    <a:pt x="374" y="411"/>
                  </a:lnTo>
                  <a:lnTo>
                    <a:pt x="380" y="411"/>
                  </a:lnTo>
                  <a:lnTo>
                    <a:pt x="380" y="411"/>
                  </a:lnTo>
                  <a:lnTo>
                    <a:pt x="390" y="410"/>
                  </a:lnTo>
                  <a:lnTo>
                    <a:pt x="390" y="410"/>
                  </a:lnTo>
                  <a:lnTo>
                    <a:pt x="398" y="409"/>
                  </a:lnTo>
                  <a:lnTo>
                    <a:pt x="398" y="409"/>
                  </a:lnTo>
                  <a:lnTo>
                    <a:pt x="411" y="405"/>
                  </a:lnTo>
                  <a:lnTo>
                    <a:pt x="411" y="405"/>
                  </a:lnTo>
                  <a:lnTo>
                    <a:pt x="418" y="404"/>
                  </a:lnTo>
                  <a:lnTo>
                    <a:pt x="424" y="402"/>
                  </a:lnTo>
                  <a:lnTo>
                    <a:pt x="424" y="402"/>
                  </a:lnTo>
                  <a:lnTo>
                    <a:pt x="443" y="393"/>
                  </a:lnTo>
                  <a:lnTo>
                    <a:pt x="452" y="388"/>
                  </a:lnTo>
                  <a:lnTo>
                    <a:pt x="461" y="383"/>
                  </a:lnTo>
                  <a:lnTo>
                    <a:pt x="461" y="383"/>
                  </a:lnTo>
                  <a:lnTo>
                    <a:pt x="462" y="381"/>
                  </a:lnTo>
                  <a:lnTo>
                    <a:pt x="462" y="381"/>
                  </a:lnTo>
                  <a:lnTo>
                    <a:pt x="461" y="380"/>
                  </a:lnTo>
                  <a:lnTo>
                    <a:pt x="461" y="380"/>
                  </a:lnTo>
                  <a:close/>
                  <a:moveTo>
                    <a:pt x="627" y="169"/>
                  </a:moveTo>
                  <a:lnTo>
                    <a:pt x="627" y="169"/>
                  </a:lnTo>
                  <a:lnTo>
                    <a:pt x="626" y="163"/>
                  </a:lnTo>
                  <a:lnTo>
                    <a:pt x="624" y="158"/>
                  </a:lnTo>
                  <a:lnTo>
                    <a:pt x="621" y="153"/>
                  </a:lnTo>
                  <a:lnTo>
                    <a:pt x="618" y="148"/>
                  </a:lnTo>
                  <a:lnTo>
                    <a:pt x="618" y="148"/>
                  </a:lnTo>
                  <a:lnTo>
                    <a:pt x="613" y="143"/>
                  </a:lnTo>
                  <a:lnTo>
                    <a:pt x="608" y="138"/>
                  </a:lnTo>
                  <a:lnTo>
                    <a:pt x="608" y="138"/>
                  </a:lnTo>
                  <a:lnTo>
                    <a:pt x="600" y="132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89" y="127"/>
                  </a:lnTo>
                  <a:lnTo>
                    <a:pt x="587" y="127"/>
                  </a:lnTo>
                  <a:lnTo>
                    <a:pt x="585" y="128"/>
                  </a:lnTo>
                  <a:lnTo>
                    <a:pt x="585" y="128"/>
                  </a:lnTo>
                  <a:lnTo>
                    <a:pt x="589" y="133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601" y="146"/>
                  </a:lnTo>
                  <a:lnTo>
                    <a:pt x="610" y="155"/>
                  </a:lnTo>
                  <a:lnTo>
                    <a:pt x="610" y="155"/>
                  </a:lnTo>
                  <a:lnTo>
                    <a:pt x="614" y="160"/>
                  </a:lnTo>
                  <a:lnTo>
                    <a:pt x="616" y="166"/>
                  </a:lnTo>
                  <a:lnTo>
                    <a:pt x="618" y="172"/>
                  </a:lnTo>
                  <a:lnTo>
                    <a:pt x="618" y="178"/>
                  </a:lnTo>
                  <a:lnTo>
                    <a:pt x="618" y="178"/>
                  </a:lnTo>
                  <a:lnTo>
                    <a:pt x="618" y="183"/>
                  </a:lnTo>
                  <a:lnTo>
                    <a:pt x="617" y="188"/>
                  </a:lnTo>
                  <a:lnTo>
                    <a:pt x="617" y="188"/>
                  </a:lnTo>
                  <a:lnTo>
                    <a:pt x="616" y="194"/>
                  </a:lnTo>
                  <a:lnTo>
                    <a:pt x="613" y="200"/>
                  </a:lnTo>
                  <a:lnTo>
                    <a:pt x="610" y="205"/>
                  </a:lnTo>
                  <a:lnTo>
                    <a:pt x="605" y="210"/>
                  </a:lnTo>
                  <a:lnTo>
                    <a:pt x="605" y="210"/>
                  </a:lnTo>
                  <a:lnTo>
                    <a:pt x="598" y="216"/>
                  </a:lnTo>
                  <a:lnTo>
                    <a:pt x="591" y="222"/>
                  </a:lnTo>
                  <a:lnTo>
                    <a:pt x="591" y="222"/>
                  </a:lnTo>
                  <a:lnTo>
                    <a:pt x="584" y="226"/>
                  </a:lnTo>
                  <a:lnTo>
                    <a:pt x="576" y="230"/>
                  </a:lnTo>
                  <a:lnTo>
                    <a:pt x="576" y="230"/>
                  </a:lnTo>
                  <a:lnTo>
                    <a:pt x="574" y="232"/>
                  </a:lnTo>
                  <a:lnTo>
                    <a:pt x="574" y="235"/>
                  </a:lnTo>
                  <a:lnTo>
                    <a:pt x="574" y="235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74" y="253"/>
                  </a:lnTo>
                  <a:lnTo>
                    <a:pt x="574" y="253"/>
                  </a:lnTo>
                  <a:lnTo>
                    <a:pt x="575" y="255"/>
                  </a:lnTo>
                  <a:lnTo>
                    <a:pt x="575" y="255"/>
                  </a:lnTo>
                  <a:lnTo>
                    <a:pt x="578" y="255"/>
                  </a:lnTo>
                  <a:lnTo>
                    <a:pt x="578" y="255"/>
                  </a:lnTo>
                  <a:lnTo>
                    <a:pt x="583" y="252"/>
                  </a:lnTo>
                  <a:lnTo>
                    <a:pt x="583" y="252"/>
                  </a:lnTo>
                  <a:lnTo>
                    <a:pt x="590" y="249"/>
                  </a:lnTo>
                  <a:lnTo>
                    <a:pt x="597" y="245"/>
                  </a:lnTo>
                  <a:lnTo>
                    <a:pt x="603" y="241"/>
                  </a:lnTo>
                  <a:lnTo>
                    <a:pt x="609" y="235"/>
                  </a:lnTo>
                  <a:lnTo>
                    <a:pt x="609" y="235"/>
                  </a:lnTo>
                  <a:lnTo>
                    <a:pt x="613" y="230"/>
                  </a:lnTo>
                  <a:lnTo>
                    <a:pt x="616" y="225"/>
                  </a:lnTo>
                  <a:lnTo>
                    <a:pt x="616" y="225"/>
                  </a:lnTo>
                  <a:lnTo>
                    <a:pt x="621" y="216"/>
                  </a:lnTo>
                  <a:lnTo>
                    <a:pt x="625" y="207"/>
                  </a:lnTo>
                  <a:lnTo>
                    <a:pt x="625" y="207"/>
                  </a:lnTo>
                  <a:lnTo>
                    <a:pt x="626" y="200"/>
                  </a:lnTo>
                  <a:lnTo>
                    <a:pt x="628" y="194"/>
                  </a:lnTo>
                  <a:lnTo>
                    <a:pt x="628" y="194"/>
                  </a:lnTo>
                  <a:lnTo>
                    <a:pt x="629" y="188"/>
                  </a:lnTo>
                  <a:lnTo>
                    <a:pt x="629" y="181"/>
                  </a:lnTo>
                  <a:lnTo>
                    <a:pt x="627" y="169"/>
                  </a:lnTo>
                  <a:lnTo>
                    <a:pt x="627" y="169"/>
                  </a:lnTo>
                  <a:close/>
                  <a:moveTo>
                    <a:pt x="257" y="300"/>
                  </a:moveTo>
                  <a:lnTo>
                    <a:pt x="257" y="300"/>
                  </a:lnTo>
                  <a:lnTo>
                    <a:pt x="248" y="287"/>
                  </a:lnTo>
                  <a:lnTo>
                    <a:pt x="248" y="287"/>
                  </a:lnTo>
                  <a:lnTo>
                    <a:pt x="249" y="290"/>
                  </a:lnTo>
                  <a:lnTo>
                    <a:pt x="251" y="294"/>
                  </a:lnTo>
                  <a:lnTo>
                    <a:pt x="254" y="298"/>
                  </a:lnTo>
                  <a:lnTo>
                    <a:pt x="257" y="300"/>
                  </a:lnTo>
                  <a:lnTo>
                    <a:pt x="257" y="30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9" name="Freeform 138"/>
            <p:cNvSpPr>
              <a:spLocks/>
            </p:cNvSpPr>
            <p:nvPr/>
          </p:nvSpPr>
          <p:spPr bwMode="auto">
            <a:xfrm>
              <a:off x="3058" y="1463"/>
              <a:ext cx="5" cy="3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5" y="3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3"/>
                </a:cxn>
                <a:cxn ang="0">
                  <a:pos x="5" y="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lnTo>
                    <a:pt x="5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0" name="Freeform 139"/>
            <p:cNvSpPr>
              <a:spLocks noEditPoints="1"/>
            </p:cNvSpPr>
            <p:nvPr/>
          </p:nvSpPr>
          <p:spPr bwMode="auto">
            <a:xfrm>
              <a:off x="2834" y="1388"/>
              <a:ext cx="290" cy="553"/>
            </a:xfrm>
            <a:custGeom>
              <a:avLst/>
              <a:gdLst/>
              <a:ahLst/>
              <a:cxnLst>
                <a:cxn ang="0">
                  <a:pos x="135" y="306"/>
                </a:cxn>
                <a:cxn ang="0">
                  <a:pos x="157" y="259"/>
                </a:cxn>
                <a:cxn ang="0">
                  <a:pos x="178" y="220"/>
                </a:cxn>
                <a:cxn ang="0">
                  <a:pos x="212" y="155"/>
                </a:cxn>
                <a:cxn ang="0">
                  <a:pos x="216" y="155"/>
                </a:cxn>
                <a:cxn ang="0">
                  <a:pos x="192" y="203"/>
                </a:cxn>
                <a:cxn ang="0">
                  <a:pos x="154" y="278"/>
                </a:cxn>
                <a:cxn ang="0">
                  <a:pos x="177" y="215"/>
                </a:cxn>
                <a:cxn ang="0">
                  <a:pos x="206" y="156"/>
                </a:cxn>
                <a:cxn ang="0">
                  <a:pos x="195" y="167"/>
                </a:cxn>
                <a:cxn ang="0">
                  <a:pos x="169" y="220"/>
                </a:cxn>
                <a:cxn ang="0">
                  <a:pos x="130" y="291"/>
                </a:cxn>
                <a:cxn ang="0">
                  <a:pos x="132" y="298"/>
                </a:cxn>
                <a:cxn ang="0">
                  <a:pos x="220" y="155"/>
                </a:cxn>
                <a:cxn ang="0">
                  <a:pos x="191" y="213"/>
                </a:cxn>
                <a:cxn ang="0">
                  <a:pos x="156" y="284"/>
                </a:cxn>
                <a:cxn ang="0">
                  <a:pos x="147" y="310"/>
                </a:cxn>
                <a:cxn ang="0">
                  <a:pos x="182" y="242"/>
                </a:cxn>
                <a:cxn ang="0">
                  <a:pos x="225" y="156"/>
                </a:cxn>
                <a:cxn ang="0">
                  <a:pos x="220" y="176"/>
                </a:cxn>
                <a:cxn ang="0">
                  <a:pos x="187" y="239"/>
                </a:cxn>
                <a:cxn ang="0">
                  <a:pos x="152" y="312"/>
                </a:cxn>
                <a:cxn ang="0">
                  <a:pos x="169" y="287"/>
                </a:cxn>
                <a:cxn ang="0">
                  <a:pos x="201" y="221"/>
                </a:cxn>
                <a:cxn ang="0">
                  <a:pos x="219" y="184"/>
                </a:cxn>
                <a:cxn ang="0">
                  <a:pos x="60" y="514"/>
                </a:cxn>
                <a:cxn ang="0">
                  <a:pos x="12" y="490"/>
                </a:cxn>
                <a:cxn ang="0">
                  <a:pos x="2" y="489"/>
                </a:cxn>
                <a:cxn ang="0">
                  <a:pos x="64" y="521"/>
                </a:cxn>
                <a:cxn ang="0">
                  <a:pos x="66" y="518"/>
                </a:cxn>
                <a:cxn ang="0">
                  <a:pos x="211" y="80"/>
                </a:cxn>
                <a:cxn ang="0">
                  <a:pos x="215" y="63"/>
                </a:cxn>
                <a:cxn ang="0">
                  <a:pos x="204" y="77"/>
                </a:cxn>
                <a:cxn ang="0">
                  <a:pos x="216" y="49"/>
                </a:cxn>
                <a:cxn ang="0">
                  <a:pos x="221" y="31"/>
                </a:cxn>
                <a:cxn ang="0">
                  <a:pos x="211" y="46"/>
                </a:cxn>
                <a:cxn ang="0">
                  <a:pos x="222" y="19"/>
                </a:cxn>
                <a:cxn ang="0">
                  <a:pos x="231" y="6"/>
                </a:cxn>
                <a:cxn ang="0">
                  <a:pos x="223" y="7"/>
                </a:cxn>
                <a:cxn ang="0">
                  <a:pos x="222" y="19"/>
                </a:cxn>
                <a:cxn ang="0">
                  <a:pos x="229" y="97"/>
                </a:cxn>
                <a:cxn ang="0">
                  <a:pos x="229" y="107"/>
                </a:cxn>
                <a:cxn ang="0">
                  <a:pos x="236" y="95"/>
                </a:cxn>
                <a:cxn ang="0">
                  <a:pos x="237" y="105"/>
                </a:cxn>
                <a:cxn ang="0">
                  <a:pos x="241" y="112"/>
                </a:cxn>
                <a:cxn ang="0">
                  <a:pos x="244" y="99"/>
                </a:cxn>
                <a:cxn ang="0">
                  <a:pos x="280" y="24"/>
                </a:cxn>
                <a:cxn ang="0">
                  <a:pos x="279" y="32"/>
                </a:cxn>
                <a:cxn ang="0">
                  <a:pos x="289" y="25"/>
                </a:cxn>
                <a:cxn ang="0">
                  <a:pos x="263" y="45"/>
                </a:cxn>
                <a:cxn ang="0">
                  <a:pos x="254" y="42"/>
                </a:cxn>
                <a:cxn ang="0">
                  <a:pos x="257" y="51"/>
                </a:cxn>
                <a:cxn ang="0">
                  <a:pos x="281" y="63"/>
                </a:cxn>
                <a:cxn ang="0">
                  <a:pos x="289" y="66"/>
                </a:cxn>
                <a:cxn ang="0">
                  <a:pos x="287" y="57"/>
                </a:cxn>
                <a:cxn ang="0">
                  <a:pos x="258" y="117"/>
                </a:cxn>
                <a:cxn ang="0">
                  <a:pos x="257" y="108"/>
                </a:cxn>
                <a:cxn ang="0">
                  <a:pos x="248" y="113"/>
                </a:cxn>
                <a:cxn ang="0">
                  <a:pos x="252" y="104"/>
                </a:cxn>
                <a:cxn ang="0">
                  <a:pos x="10" y="547"/>
                </a:cxn>
                <a:cxn ang="0">
                  <a:pos x="20" y="551"/>
                </a:cxn>
                <a:cxn ang="0">
                  <a:pos x="14" y="543"/>
                </a:cxn>
              </a:cxnLst>
              <a:rect l="0" t="0" r="r" b="b"/>
              <a:pathLst>
                <a:path w="290" h="553">
                  <a:moveTo>
                    <a:pt x="154" y="278"/>
                  </a:moveTo>
                  <a:lnTo>
                    <a:pt x="154" y="278"/>
                  </a:lnTo>
                  <a:lnTo>
                    <a:pt x="139" y="305"/>
                  </a:lnTo>
                  <a:lnTo>
                    <a:pt x="139" y="305"/>
                  </a:lnTo>
                  <a:lnTo>
                    <a:pt x="137" y="307"/>
                  </a:lnTo>
                  <a:lnTo>
                    <a:pt x="137" y="307"/>
                  </a:lnTo>
                  <a:lnTo>
                    <a:pt x="135" y="306"/>
                  </a:lnTo>
                  <a:lnTo>
                    <a:pt x="134" y="305"/>
                  </a:lnTo>
                  <a:lnTo>
                    <a:pt x="133" y="304"/>
                  </a:lnTo>
                  <a:lnTo>
                    <a:pt x="134" y="302"/>
                  </a:lnTo>
                  <a:lnTo>
                    <a:pt x="134" y="302"/>
                  </a:lnTo>
                  <a:lnTo>
                    <a:pt x="149" y="275"/>
                  </a:lnTo>
                  <a:lnTo>
                    <a:pt x="149" y="275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63" y="249"/>
                  </a:lnTo>
                  <a:lnTo>
                    <a:pt x="163" y="249"/>
                  </a:lnTo>
                  <a:lnTo>
                    <a:pt x="171" y="235"/>
                  </a:lnTo>
                  <a:lnTo>
                    <a:pt x="171" y="235"/>
                  </a:lnTo>
                  <a:lnTo>
                    <a:pt x="178" y="220"/>
                  </a:lnTo>
                  <a:lnTo>
                    <a:pt x="178" y="220"/>
                  </a:lnTo>
                  <a:lnTo>
                    <a:pt x="189" y="198"/>
                  </a:lnTo>
                  <a:lnTo>
                    <a:pt x="189" y="198"/>
                  </a:lnTo>
                  <a:lnTo>
                    <a:pt x="203" y="172"/>
                  </a:lnTo>
                  <a:lnTo>
                    <a:pt x="203" y="172"/>
                  </a:lnTo>
                  <a:lnTo>
                    <a:pt x="210" y="157"/>
                  </a:lnTo>
                  <a:lnTo>
                    <a:pt x="210" y="157"/>
                  </a:lnTo>
                  <a:lnTo>
                    <a:pt x="212" y="155"/>
                  </a:lnTo>
                  <a:lnTo>
                    <a:pt x="213" y="154"/>
                  </a:lnTo>
                  <a:lnTo>
                    <a:pt x="214" y="153"/>
                  </a:lnTo>
                  <a:lnTo>
                    <a:pt x="214" y="153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5"/>
                  </a:lnTo>
                  <a:lnTo>
                    <a:pt x="216" y="155"/>
                  </a:lnTo>
                  <a:lnTo>
                    <a:pt x="211" y="166"/>
                  </a:lnTo>
                  <a:lnTo>
                    <a:pt x="211" y="166"/>
                  </a:lnTo>
                  <a:lnTo>
                    <a:pt x="202" y="184"/>
                  </a:lnTo>
                  <a:lnTo>
                    <a:pt x="202" y="184"/>
                  </a:lnTo>
                  <a:lnTo>
                    <a:pt x="199" y="190"/>
                  </a:lnTo>
                  <a:lnTo>
                    <a:pt x="199" y="190"/>
                  </a:lnTo>
                  <a:lnTo>
                    <a:pt x="192" y="203"/>
                  </a:lnTo>
                  <a:lnTo>
                    <a:pt x="192" y="203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54" y="278"/>
                  </a:lnTo>
                  <a:lnTo>
                    <a:pt x="154" y="278"/>
                  </a:lnTo>
                  <a:close/>
                  <a:moveTo>
                    <a:pt x="147" y="271"/>
                  </a:moveTo>
                  <a:lnTo>
                    <a:pt x="147" y="271"/>
                  </a:lnTo>
                  <a:lnTo>
                    <a:pt x="157" y="252"/>
                  </a:lnTo>
                  <a:lnTo>
                    <a:pt x="157" y="252"/>
                  </a:lnTo>
                  <a:lnTo>
                    <a:pt x="166" y="235"/>
                  </a:lnTo>
                  <a:lnTo>
                    <a:pt x="166" y="235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87" y="193"/>
                  </a:lnTo>
                  <a:lnTo>
                    <a:pt x="187" y="193"/>
                  </a:lnTo>
                  <a:lnTo>
                    <a:pt x="199" y="170"/>
                  </a:lnTo>
                  <a:lnTo>
                    <a:pt x="199" y="170"/>
                  </a:lnTo>
                  <a:lnTo>
                    <a:pt x="206" y="156"/>
                  </a:lnTo>
                  <a:lnTo>
                    <a:pt x="206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1" y="157"/>
                  </a:lnTo>
                  <a:lnTo>
                    <a:pt x="199" y="159"/>
                  </a:lnTo>
                  <a:lnTo>
                    <a:pt x="199" y="159"/>
                  </a:lnTo>
                  <a:lnTo>
                    <a:pt x="196" y="163"/>
                  </a:lnTo>
                  <a:lnTo>
                    <a:pt x="195" y="167"/>
                  </a:lnTo>
                  <a:lnTo>
                    <a:pt x="195" y="167"/>
                  </a:lnTo>
                  <a:lnTo>
                    <a:pt x="182" y="193"/>
                  </a:lnTo>
                  <a:lnTo>
                    <a:pt x="182" y="193"/>
                  </a:lnTo>
                  <a:lnTo>
                    <a:pt x="177" y="204"/>
                  </a:lnTo>
                  <a:lnTo>
                    <a:pt x="177" y="204"/>
                  </a:lnTo>
                  <a:lnTo>
                    <a:pt x="169" y="220"/>
                  </a:lnTo>
                  <a:lnTo>
                    <a:pt x="169" y="220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50" y="255"/>
                  </a:lnTo>
                  <a:lnTo>
                    <a:pt x="150" y="255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30" y="291"/>
                  </a:lnTo>
                  <a:lnTo>
                    <a:pt x="130" y="291"/>
                  </a:lnTo>
                  <a:lnTo>
                    <a:pt x="125" y="301"/>
                  </a:lnTo>
                  <a:lnTo>
                    <a:pt x="125" y="301"/>
                  </a:lnTo>
                  <a:lnTo>
                    <a:pt x="127" y="302"/>
                  </a:lnTo>
                  <a:lnTo>
                    <a:pt x="129" y="302"/>
                  </a:lnTo>
                  <a:lnTo>
                    <a:pt x="130" y="300"/>
                  </a:lnTo>
                  <a:lnTo>
                    <a:pt x="132" y="298"/>
                  </a:lnTo>
                  <a:lnTo>
                    <a:pt x="132" y="298"/>
                  </a:lnTo>
                  <a:lnTo>
                    <a:pt x="135" y="292"/>
                  </a:lnTo>
                  <a:lnTo>
                    <a:pt x="135" y="292"/>
                  </a:lnTo>
                  <a:lnTo>
                    <a:pt x="147" y="271"/>
                  </a:lnTo>
                  <a:lnTo>
                    <a:pt x="147" y="271"/>
                  </a:lnTo>
                  <a:close/>
                  <a:moveTo>
                    <a:pt x="220" y="155"/>
                  </a:moveTo>
                  <a:lnTo>
                    <a:pt x="220" y="155"/>
                  </a:lnTo>
                  <a:lnTo>
                    <a:pt x="220" y="156"/>
                  </a:lnTo>
                  <a:lnTo>
                    <a:pt x="220" y="156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04" y="190"/>
                  </a:lnTo>
                  <a:lnTo>
                    <a:pt x="204" y="190"/>
                  </a:lnTo>
                  <a:lnTo>
                    <a:pt x="191" y="213"/>
                  </a:lnTo>
                  <a:lnTo>
                    <a:pt x="191" y="213"/>
                  </a:lnTo>
                  <a:lnTo>
                    <a:pt x="180" y="237"/>
                  </a:lnTo>
                  <a:lnTo>
                    <a:pt x="180" y="237"/>
                  </a:lnTo>
                  <a:lnTo>
                    <a:pt x="165" y="266"/>
                  </a:lnTo>
                  <a:lnTo>
                    <a:pt x="165" y="266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43" y="308"/>
                  </a:lnTo>
                  <a:lnTo>
                    <a:pt x="143" y="308"/>
                  </a:lnTo>
                  <a:lnTo>
                    <a:pt x="142" y="309"/>
                  </a:lnTo>
                  <a:lnTo>
                    <a:pt x="144" y="311"/>
                  </a:lnTo>
                  <a:lnTo>
                    <a:pt x="144" y="311"/>
                  </a:lnTo>
                  <a:lnTo>
                    <a:pt x="146" y="311"/>
                  </a:lnTo>
                  <a:lnTo>
                    <a:pt x="147" y="310"/>
                  </a:lnTo>
                  <a:lnTo>
                    <a:pt x="147" y="310"/>
                  </a:lnTo>
                  <a:lnTo>
                    <a:pt x="155" y="294"/>
                  </a:lnTo>
                  <a:lnTo>
                    <a:pt x="155" y="294"/>
                  </a:lnTo>
                  <a:lnTo>
                    <a:pt x="172" y="260"/>
                  </a:lnTo>
                  <a:lnTo>
                    <a:pt x="172" y="260"/>
                  </a:lnTo>
                  <a:lnTo>
                    <a:pt x="182" y="242"/>
                  </a:lnTo>
                  <a:lnTo>
                    <a:pt x="182" y="242"/>
                  </a:lnTo>
                  <a:lnTo>
                    <a:pt x="198" y="210"/>
                  </a:lnTo>
                  <a:lnTo>
                    <a:pt x="198" y="210"/>
                  </a:lnTo>
                  <a:lnTo>
                    <a:pt x="209" y="190"/>
                  </a:lnTo>
                  <a:lnTo>
                    <a:pt x="209" y="190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5" y="156"/>
                  </a:lnTo>
                  <a:lnTo>
                    <a:pt x="225" y="156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20" y="155"/>
                  </a:lnTo>
                  <a:lnTo>
                    <a:pt x="220" y="155"/>
                  </a:lnTo>
                  <a:close/>
                  <a:moveTo>
                    <a:pt x="220" y="176"/>
                  </a:moveTo>
                  <a:lnTo>
                    <a:pt x="220" y="176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05" y="204"/>
                  </a:lnTo>
                  <a:lnTo>
                    <a:pt x="205" y="204"/>
                  </a:lnTo>
                  <a:lnTo>
                    <a:pt x="199" y="217"/>
                  </a:lnTo>
                  <a:lnTo>
                    <a:pt x="199" y="217"/>
                  </a:lnTo>
                  <a:lnTo>
                    <a:pt x="187" y="239"/>
                  </a:lnTo>
                  <a:lnTo>
                    <a:pt x="187" y="239"/>
                  </a:lnTo>
                  <a:lnTo>
                    <a:pt x="170" y="274"/>
                  </a:lnTo>
                  <a:lnTo>
                    <a:pt x="170" y="274"/>
                  </a:lnTo>
                  <a:lnTo>
                    <a:pt x="161" y="293"/>
                  </a:lnTo>
                  <a:lnTo>
                    <a:pt x="161" y="293"/>
                  </a:lnTo>
                  <a:lnTo>
                    <a:pt x="152" y="312"/>
                  </a:lnTo>
                  <a:lnTo>
                    <a:pt x="152" y="312"/>
                  </a:lnTo>
                  <a:lnTo>
                    <a:pt x="151" y="314"/>
                  </a:lnTo>
                  <a:lnTo>
                    <a:pt x="154" y="315"/>
                  </a:lnTo>
                  <a:lnTo>
                    <a:pt x="154" y="315"/>
                  </a:lnTo>
                  <a:lnTo>
                    <a:pt x="157" y="309"/>
                  </a:lnTo>
                  <a:lnTo>
                    <a:pt x="157" y="309"/>
                  </a:lnTo>
                  <a:lnTo>
                    <a:pt x="169" y="287"/>
                  </a:lnTo>
                  <a:lnTo>
                    <a:pt x="169" y="287"/>
                  </a:lnTo>
                  <a:lnTo>
                    <a:pt x="172" y="280"/>
                  </a:lnTo>
                  <a:lnTo>
                    <a:pt x="172" y="280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85" y="253"/>
                  </a:lnTo>
                  <a:lnTo>
                    <a:pt x="185" y="253"/>
                  </a:lnTo>
                  <a:lnTo>
                    <a:pt x="201" y="221"/>
                  </a:lnTo>
                  <a:lnTo>
                    <a:pt x="201" y="221"/>
                  </a:lnTo>
                  <a:lnTo>
                    <a:pt x="206" y="210"/>
                  </a:lnTo>
                  <a:lnTo>
                    <a:pt x="206" y="210"/>
                  </a:lnTo>
                  <a:lnTo>
                    <a:pt x="211" y="200"/>
                  </a:lnTo>
                  <a:lnTo>
                    <a:pt x="215" y="191"/>
                  </a:lnTo>
                  <a:lnTo>
                    <a:pt x="215" y="191"/>
                  </a:lnTo>
                  <a:lnTo>
                    <a:pt x="219" y="184"/>
                  </a:lnTo>
                  <a:lnTo>
                    <a:pt x="222" y="176"/>
                  </a:lnTo>
                  <a:lnTo>
                    <a:pt x="222" y="176"/>
                  </a:lnTo>
                  <a:lnTo>
                    <a:pt x="222" y="174"/>
                  </a:lnTo>
                  <a:lnTo>
                    <a:pt x="222" y="174"/>
                  </a:lnTo>
                  <a:lnTo>
                    <a:pt x="220" y="176"/>
                  </a:lnTo>
                  <a:lnTo>
                    <a:pt x="220" y="176"/>
                  </a:lnTo>
                  <a:close/>
                  <a:moveTo>
                    <a:pt x="60" y="514"/>
                  </a:moveTo>
                  <a:lnTo>
                    <a:pt x="60" y="514"/>
                  </a:lnTo>
                  <a:lnTo>
                    <a:pt x="42" y="504"/>
                  </a:lnTo>
                  <a:lnTo>
                    <a:pt x="42" y="504"/>
                  </a:lnTo>
                  <a:lnTo>
                    <a:pt x="17" y="492"/>
                  </a:lnTo>
                  <a:lnTo>
                    <a:pt x="17" y="492"/>
                  </a:lnTo>
                  <a:lnTo>
                    <a:pt x="12" y="490"/>
                  </a:lnTo>
                  <a:lnTo>
                    <a:pt x="12" y="490"/>
                  </a:lnTo>
                  <a:lnTo>
                    <a:pt x="4" y="485"/>
                  </a:lnTo>
                  <a:lnTo>
                    <a:pt x="4" y="485"/>
                  </a:lnTo>
                  <a:lnTo>
                    <a:pt x="2" y="485"/>
                  </a:lnTo>
                  <a:lnTo>
                    <a:pt x="0" y="486"/>
                  </a:lnTo>
                  <a:lnTo>
                    <a:pt x="0" y="486"/>
                  </a:lnTo>
                  <a:lnTo>
                    <a:pt x="0" y="488"/>
                  </a:lnTo>
                  <a:lnTo>
                    <a:pt x="2" y="489"/>
                  </a:lnTo>
                  <a:lnTo>
                    <a:pt x="2" y="489"/>
                  </a:lnTo>
                  <a:lnTo>
                    <a:pt x="21" y="498"/>
                  </a:lnTo>
                  <a:lnTo>
                    <a:pt x="21" y="498"/>
                  </a:lnTo>
                  <a:lnTo>
                    <a:pt x="42" y="510"/>
                  </a:lnTo>
                  <a:lnTo>
                    <a:pt x="42" y="510"/>
                  </a:lnTo>
                  <a:lnTo>
                    <a:pt x="64" y="521"/>
                  </a:lnTo>
                  <a:lnTo>
                    <a:pt x="64" y="521"/>
                  </a:lnTo>
                  <a:lnTo>
                    <a:pt x="65" y="522"/>
                  </a:lnTo>
                  <a:lnTo>
                    <a:pt x="66" y="522"/>
                  </a:lnTo>
                  <a:lnTo>
                    <a:pt x="66" y="522"/>
                  </a:lnTo>
                  <a:lnTo>
                    <a:pt x="68" y="519"/>
                  </a:lnTo>
                  <a:lnTo>
                    <a:pt x="68" y="519"/>
                  </a:lnTo>
                  <a:lnTo>
                    <a:pt x="66" y="518"/>
                  </a:lnTo>
                  <a:lnTo>
                    <a:pt x="66" y="518"/>
                  </a:lnTo>
                  <a:lnTo>
                    <a:pt x="60" y="514"/>
                  </a:lnTo>
                  <a:lnTo>
                    <a:pt x="60" y="514"/>
                  </a:lnTo>
                  <a:close/>
                  <a:moveTo>
                    <a:pt x="208" y="83"/>
                  </a:moveTo>
                  <a:lnTo>
                    <a:pt x="208" y="83"/>
                  </a:lnTo>
                  <a:lnTo>
                    <a:pt x="210" y="82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4" y="77"/>
                  </a:lnTo>
                  <a:lnTo>
                    <a:pt x="215" y="74"/>
                  </a:lnTo>
                  <a:lnTo>
                    <a:pt x="217" y="65"/>
                  </a:lnTo>
                  <a:lnTo>
                    <a:pt x="217" y="65"/>
                  </a:lnTo>
                  <a:lnTo>
                    <a:pt x="216" y="64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4" y="63"/>
                  </a:lnTo>
                  <a:lnTo>
                    <a:pt x="213" y="64"/>
                  </a:lnTo>
                  <a:lnTo>
                    <a:pt x="213" y="64"/>
                  </a:lnTo>
                  <a:lnTo>
                    <a:pt x="210" y="66"/>
                  </a:lnTo>
                  <a:lnTo>
                    <a:pt x="207" y="70"/>
                  </a:lnTo>
                  <a:lnTo>
                    <a:pt x="204" y="77"/>
                  </a:lnTo>
                  <a:lnTo>
                    <a:pt x="204" y="77"/>
                  </a:lnTo>
                  <a:lnTo>
                    <a:pt x="204" y="79"/>
                  </a:lnTo>
                  <a:lnTo>
                    <a:pt x="205" y="80"/>
                  </a:lnTo>
                  <a:lnTo>
                    <a:pt x="206" y="82"/>
                  </a:lnTo>
                  <a:lnTo>
                    <a:pt x="208" y="83"/>
                  </a:lnTo>
                  <a:lnTo>
                    <a:pt x="208" y="83"/>
                  </a:lnTo>
                  <a:close/>
                  <a:moveTo>
                    <a:pt x="216" y="49"/>
                  </a:moveTo>
                  <a:lnTo>
                    <a:pt x="216" y="49"/>
                  </a:lnTo>
                  <a:lnTo>
                    <a:pt x="219" y="46"/>
                  </a:lnTo>
                  <a:lnTo>
                    <a:pt x="221" y="42"/>
                  </a:lnTo>
                  <a:lnTo>
                    <a:pt x="223" y="33"/>
                  </a:lnTo>
                  <a:lnTo>
                    <a:pt x="223" y="33"/>
                  </a:lnTo>
                  <a:lnTo>
                    <a:pt x="222" y="32"/>
                  </a:lnTo>
                  <a:lnTo>
                    <a:pt x="221" y="31"/>
                  </a:lnTo>
                  <a:lnTo>
                    <a:pt x="221" y="31"/>
                  </a:lnTo>
                  <a:lnTo>
                    <a:pt x="219" y="31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15" y="34"/>
                  </a:lnTo>
                  <a:lnTo>
                    <a:pt x="215" y="34"/>
                  </a:lnTo>
                  <a:lnTo>
                    <a:pt x="212" y="40"/>
                  </a:lnTo>
                  <a:lnTo>
                    <a:pt x="211" y="46"/>
                  </a:lnTo>
                  <a:lnTo>
                    <a:pt x="211" y="46"/>
                  </a:lnTo>
                  <a:lnTo>
                    <a:pt x="212" y="50"/>
                  </a:lnTo>
                  <a:lnTo>
                    <a:pt x="212" y="50"/>
                  </a:lnTo>
                  <a:lnTo>
                    <a:pt x="214" y="50"/>
                  </a:lnTo>
                  <a:lnTo>
                    <a:pt x="216" y="49"/>
                  </a:lnTo>
                  <a:lnTo>
                    <a:pt x="216" y="49"/>
                  </a:lnTo>
                  <a:close/>
                  <a:moveTo>
                    <a:pt x="222" y="19"/>
                  </a:moveTo>
                  <a:lnTo>
                    <a:pt x="222" y="19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4" y="19"/>
                  </a:lnTo>
                  <a:lnTo>
                    <a:pt x="228" y="15"/>
                  </a:lnTo>
                  <a:lnTo>
                    <a:pt x="230" y="11"/>
                  </a:lnTo>
                  <a:lnTo>
                    <a:pt x="231" y="6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6" y="3"/>
                  </a:lnTo>
                  <a:lnTo>
                    <a:pt x="223" y="7"/>
                  </a:lnTo>
                  <a:lnTo>
                    <a:pt x="222" y="10"/>
                  </a:lnTo>
                  <a:lnTo>
                    <a:pt x="221" y="15"/>
                  </a:lnTo>
                  <a:lnTo>
                    <a:pt x="221" y="15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21" y="18"/>
                  </a:lnTo>
                  <a:lnTo>
                    <a:pt x="222" y="19"/>
                  </a:lnTo>
                  <a:lnTo>
                    <a:pt x="222" y="19"/>
                  </a:lnTo>
                  <a:close/>
                  <a:moveTo>
                    <a:pt x="236" y="95"/>
                  </a:moveTo>
                  <a:lnTo>
                    <a:pt x="236" y="95"/>
                  </a:lnTo>
                  <a:lnTo>
                    <a:pt x="231" y="92"/>
                  </a:lnTo>
                  <a:lnTo>
                    <a:pt x="231" y="92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27" y="101"/>
                  </a:lnTo>
                  <a:lnTo>
                    <a:pt x="227" y="101"/>
                  </a:lnTo>
                  <a:lnTo>
                    <a:pt x="225" y="103"/>
                  </a:lnTo>
                  <a:lnTo>
                    <a:pt x="224" y="105"/>
                  </a:lnTo>
                  <a:lnTo>
                    <a:pt x="225" y="106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31" y="107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6" y="97"/>
                  </a:lnTo>
                  <a:lnTo>
                    <a:pt x="236" y="97"/>
                  </a:lnTo>
                  <a:lnTo>
                    <a:pt x="236" y="95"/>
                  </a:lnTo>
                  <a:lnTo>
                    <a:pt x="236" y="95"/>
                  </a:lnTo>
                  <a:close/>
                  <a:moveTo>
                    <a:pt x="244" y="99"/>
                  </a:moveTo>
                  <a:lnTo>
                    <a:pt x="244" y="99"/>
                  </a:lnTo>
                  <a:lnTo>
                    <a:pt x="241" y="99"/>
                  </a:lnTo>
                  <a:lnTo>
                    <a:pt x="240" y="99"/>
                  </a:lnTo>
                  <a:lnTo>
                    <a:pt x="239" y="101"/>
                  </a:lnTo>
                  <a:lnTo>
                    <a:pt x="239" y="101"/>
                  </a:lnTo>
                  <a:lnTo>
                    <a:pt x="237" y="105"/>
                  </a:lnTo>
                  <a:lnTo>
                    <a:pt x="237" y="105"/>
                  </a:lnTo>
                  <a:lnTo>
                    <a:pt x="236" y="107"/>
                  </a:lnTo>
                  <a:lnTo>
                    <a:pt x="236" y="109"/>
                  </a:lnTo>
                  <a:lnTo>
                    <a:pt x="236" y="109"/>
                  </a:lnTo>
                  <a:lnTo>
                    <a:pt x="237" y="110"/>
                  </a:lnTo>
                  <a:lnTo>
                    <a:pt x="239" y="111"/>
                  </a:lnTo>
                  <a:lnTo>
                    <a:pt x="241" y="112"/>
                  </a:lnTo>
                  <a:lnTo>
                    <a:pt x="243" y="111"/>
                  </a:lnTo>
                  <a:lnTo>
                    <a:pt x="243" y="111"/>
                  </a:lnTo>
                  <a:lnTo>
                    <a:pt x="248" y="102"/>
                  </a:lnTo>
                  <a:lnTo>
                    <a:pt x="248" y="102"/>
                  </a:lnTo>
                  <a:lnTo>
                    <a:pt x="246" y="100"/>
                  </a:lnTo>
                  <a:lnTo>
                    <a:pt x="244" y="99"/>
                  </a:lnTo>
                  <a:lnTo>
                    <a:pt x="244" y="99"/>
                  </a:lnTo>
                  <a:close/>
                  <a:moveTo>
                    <a:pt x="289" y="25"/>
                  </a:moveTo>
                  <a:lnTo>
                    <a:pt x="289" y="25"/>
                  </a:lnTo>
                  <a:lnTo>
                    <a:pt x="288" y="23"/>
                  </a:lnTo>
                  <a:lnTo>
                    <a:pt x="287" y="23"/>
                  </a:lnTo>
                  <a:lnTo>
                    <a:pt x="283" y="22"/>
                  </a:lnTo>
                  <a:lnTo>
                    <a:pt x="283" y="22"/>
                  </a:lnTo>
                  <a:lnTo>
                    <a:pt x="280" y="24"/>
                  </a:lnTo>
                  <a:lnTo>
                    <a:pt x="280" y="24"/>
                  </a:lnTo>
                  <a:lnTo>
                    <a:pt x="278" y="26"/>
                  </a:lnTo>
                  <a:lnTo>
                    <a:pt x="277" y="28"/>
                  </a:lnTo>
                  <a:lnTo>
                    <a:pt x="277" y="29"/>
                  </a:lnTo>
                  <a:lnTo>
                    <a:pt x="277" y="29"/>
                  </a:lnTo>
                  <a:lnTo>
                    <a:pt x="278" y="31"/>
                  </a:lnTo>
                  <a:lnTo>
                    <a:pt x="279" y="32"/>
                  </a:lnTo>
                  <a:lnTo>
                    <a:pt x="282" y="32"/>
                  </a:lnTo>
                  <a:lnTo>
                    <a:pt x="282" y="32"/>
                  </a:lnTo>
                  <a:lnTo>
                    <a:pt x="285" y="32"/>
                  </a:lnTo>
                  <a:lnTo>
                    <a:pt x="288" y="31"/>
                  </a:lnTo>
                  <a:lnTo>
                    <a:pt x="289" y="28"/>
                  </a:lnTo>
                  <a:lnTo>
                    <a:pt x="289" y="25"/>
                  </a:lnTo>
                  <a:lnTo>
                    <a:pt x="289" y="25"/>
                  </a:lnTo>
                  <a:close/>
                  <a:moveTo>
                    <a:pt x="257" y="51"/>
                  </a:moveTo>
                  <a:lnTo>
                    <a:pt x="257" y="51"/>
                  </a:lnTo>
                  <a:lnTo>
                    <a:pt x="259" y="51"/>
                  </a:lnTo>
                  <a:lnTo>
                    <a:pt x="261" y="49"/>
                  </a:lnTo>
                  <a:lnTo>
                    <a:pt x="262" y="47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3"/>
                  </a:lnTo>
                  <a:lnTo>
                    <a:pt x="262" y="41"/>
                  </a:lnTo>
                  <a:lnTo>
                    <a:pt x="260" y="40"/>
                  </a:lnTo>
                  <a:lnTo>
                    <a:pt x="258" y="40"/>
                  </a:lnTo>
                  <a:lnTo>
                    <a:pt x="258" y="40"/>
                  </a:lnTo>
                  <a:lnTo>
                    <a:pt x="256" y="40"/>
                  </a:lnTo>
                  <a:lnTo>
                    <a:pt x="254" y="42"/>
                  </a:lnTo>
                  <a:lnTo>
                    <a:pt x="253" y="44"/>
                  </a:lnTo>
                  <a:lnTo>
                    <a:pt x="253" y="46"/>
                  </a:lnTo>
                  <a:lnTo>
                    <a:pt x="253" y="46"/>
                  </a:lnTo>
                  <a:lnTo>
                    <a:pt x="253" y="48"/>
                  </a:lnTo>
                  <a:lnTo>
                    <a:pt x="254" y="50"/>
                  </a:lnTo>
                  <a:lnTo>
                    <a:pt x="255" y="51"/>
                  </a:lnTo>
                  <a:lnTo>
                    <a:pt x="257" y="51"/>
                  </a:lnTo>
                  <a:lnTo>
                    <a:pt x="257" y="51"/>
                  </a:lnTo>
                  <a:close/>
                  <a:moveTo>
                    <a:pt x="287" y="57"/>
                  </a:moveTo>
                  <a:lnTo>
                    <a:pt x="287" y="57"/>
                  </a:lnTo>
                  <a:lnTo>
                    <a:pt x="285" y="58"/>
                  </a:lnTo>
                  <a:lnTo>
                    <a:pt x="283" y="59"/>
                  </a:lnTo>
                  <a:lnTo>
                    <a:pt x="282" y="61"/>
                  </a:lnTo>
                  <a:lnTo>
                    <a:pt x="281" y="63"/>
                  </a:lnTo>
                  <a:lnTo>
                    <a:pt x="281" y="63"/>
                  </a:lnTo>
                  <a:lnTo>
                    <a:pt x="282" y="66"/>
                  </a:lnTo>
                  <a:lnTo>
                    <a:pt x="283" y="67"/>
                  </a:lnTo>
                  <a:lnTo>
                    <a:pt x="285" y="67"/>
                  </a:lnTo>
                  <a:lnTo>
                    <a:pt x="285" y="67"/>
                  </a:lnTo>
                  <a:lnTo>
                    <a:pt x="287" y="67"/>
                  </a:lnTo>
                  <a:lnTo>
                    <a:pt x="289" y="66"/>
                  </a:lnTo>
                  <a:lnTo>
                    <a:pt x="290" y="64"/>
                  </a:lnTo>
                  <a:lnTo>
                    <a:pt x="290" y="61"/>
                  </a:lnTo>
                  <a:lnTo>
                    <a:pt x="290" y="61"/>
                  </a:lnTo>
                  <a:lnTo>
                    <a:pt x="290" y="58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7" y="57"/>
                  </a:lnTo>
                  <a:close/>
                  <a:moveTo>
                    <a:pt x="257" y="108"/>
                  </a:moveTo>
                  <a:lnTo>
                    <a:pt x="257" y="108"/>
                  </a:lnTo>
                  <a:lnTo>
                    <a:pt x="254" y="115"/>
                  </a:lnTo>
                  <a:lnTo>
                    <a:pt x="254" y="115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58" y="117"/>
                  </a:lnTo>
                  <a:lnTo>
                    <a:pt x="258" y="117"/>
                  </a:lnTo>
                  <a:lnTo>
                    <a:pt x="263" y="110"/>
                  </a:lnTo>
                  <a:lnTo>
                    <a:pt x="263" y="110"/>
                  </a:lnTo>
                  <a:lnTo>
                    <a:pt x="259" y="108"/>
                  </a:lnTo>
                  <a:lnTo>
                    <a:pt x="259" y="108"/>
                  </a:lnTo>
                  <a:lnTo>
                    <a:pt x="257" y="108"/>
                  </a:lnTo>
                  <a:lnTo>
                    <a:pt x="257" y="108"/>
                  </a:lnTo>
                  <a:close/>
                  <a:moveTo>
                    <a:pt x="252" y="104"/>
                  </a:moveTo>
                  <a:lnTo>
                    <a:pt x="252" y="104"/>
                  </a:lnTo>
                  <a:lnTo>
                    <a:pt x="251" y="105"/>
                  </a:lnTo>
                  <a:lnTo>
                    <a:pt x="251" y="105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48" y="113"/>
                  </a:lnTo>
                  <a:lnTo>
                    <a:pt x="248" y="113"/>
                  </a:lnTo>
                  <a:lnTo>
                    <a:pt x="250" y="113"/>
                  </a:lnTo>
                  <a:lnTo>
                    <a:pt x="250" y="113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52" y="104"/>
                  </a:lnTo>
                  <a:lnTo>
                    <a:pt x="252" y="104"/>
                  </a:lnTo>
                  <a:close/>
                  <a:moveTo>
                    <a:pt x="14" y="543"/>
                  </a:moveTo>
                  <a:lnTo>
                    <a:pt x="14" y="543"/>
                  </a:lnTo>
                  <a:lnTo>
                    <a:pt x="13" y="543"/>
                  </a:lnTo>
                  <a:lnTo>
                    <a:pt x="12" y="544"/>
                  </a:lnTo>
                  <a:lnTo>
                    <a:pt x="10" y="546"/>
                  </a:lnTo>
                  <a:lnTo>
                    <a:pt x="10" y="547"/>
                  </a:lnTo>
                  <a:lnTo>
                    <a:pt x="10" y="547"/>
                  </a:lnTo>
                  <a:lnTo>
                    <a:pt x="11" y="549"/>
                  </a:lnTo>
                  <a:lnTo>
                    <a:pt x="12" y="551"/>
                  </a:lnTo>
                  <a:lnTo>
                    <a:pt x="15" y="552"/>
                  </a:lnTo>
                  <a:lnTo>
                    <a:pt x="17" y="553"/>
                  </a:lnTo>
                  <a:lnTo>
                    <a:pt x="17" y="553"/>
                  </a:lnTo>
                  <a:lnTo>
                    <a:pt x="19" y="552"/>
                  </a:lnTo>
                  <a:lnTo>
                    <a:pt x="20" y="551"/>
                  </a:lnTo>
                  <a:lnTo>
                    <a:pt x="21" y="550"/>
                  </a:lnTo>
                  <a:lnTo>
                    <a:pt x="22" y="548"/>
                  </a:lnTo>
                  <a:lnTo>
                    <a:pt x="22" y="548"/>
                  </a:lnTo>
                  <a:lnTo>
                    <a:pt x="21" y="546"/>
                  </a:lnTo>
                  <a:lnTo>
                    <a:pt x="19" y="544"/>
                  </a:lnTo>
                  <a:lnTo>
                    <a:pt x="17" y="543"/>
                  </a:lnTo>
                  <a:lnTo>
                    <a:pt x="14" y="543"/>
                  </a:lnTo>
                  <a:lnTo>
                    <a:pt x="14" y="543"/>
                  </a:lnTo>
                  <a:close/>
                </a:path>
              </a:pathLst>
            </a:custGeom>
            <a:solidFill>
              <a:srgbClr val="A97C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1" name="Freeform 140"/>
            <p:cNvSpPr>
              <a:spLocks noEditPoints="1"/>
            </p:cNvSpPr>
            <p:nvPr/>
          </p:nvSpPr>
          <p:spPr bwMode="auto">
            <a:xfrm>
              <a:off x="2908" y="1836"/>
              <a:ext cx="75" cy="57"/>
            </a:xfrm>
            <a:custGeom>
              <a:avLst/>
              <a:gdLst/>
              <a:ahLst/>
              <a:cxnLst>
                <a:cxn ang="0">
                  <a:pos x="75" y="30"/>
                </a:cxn>
                <a:cxn ang="0">
                  <a:pos x="75" y="30"/>
                </a:cxn>
                <a:cxn ang="0">
                  <a:pos x="73" y="33"/>
                </a:cxn>
                <a:cxn ang="0">
                  <a:pos x="73" y="33"/>
                </a:cxn>
                <a:cxn ang="0">
                  <a:pos x="71" y="31"/>
                </a:cxn>
                <a:cxn ang="0">
                  <a:pos x="71" y="31"/>
                </a:cxn>
                <a:cxn ang="0">
                  <a:pos x="74" y="29"/>
                </a:cxn>
                <a:cxn ang="0">
                  <a:pos x="74" y="29"/>
                </a:cxn>
                <a:cxn ang="0">
                  <a:pos x="75" y="30"/>
                </a:cxn>
                <a:cxn ang="0">
                  <a:pos x="75" y="30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2" y="32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2" y="36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5" y="35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6" y="32"/>
                </a:cxn>
                <a:cxn ang="0">
                  <a:pos x="5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41" y="3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5" y="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40" y="42"/>
                </a:cxn>
                <a:cxn ang="0">
                  <a:pos x="40" y="42"/>
                </a:cxn>
                <a:cxn ang="0">
                  <a:pos x="37" y="42"/>
                </a:cxn>
                <a:cxn ang="0">
                  <a:pos x="35" y="44"/>
                </a:cxn>
                <a:cxn ang="0">
                  <a:pos x="33" y="46"/>
                </a:cxn>
                <a:cxn ang="0">
                  <a:pos x="33" y="49"/>
                </a:cxn>
                <a:cxn ang="0">
                  <a:pos x="33" y="49"/>
                </a:cxn>
                <a:cxn ang="0">
                  <a:pos x="33" y="53"/>
                </a:cxn>
                <a:cxn ang="0">
                  <a:pos x="35" y="55"/>
                </a:cxn>
                <a:cxn ang="0">
                  <a:pos x="37" y="56"/>
                </a:cxn>
                <a:cxn ang="0">
                  <a:pos x="40" y="57"/>
                </a:cxn>
                <a:cxn ang="0">
                  <a:pos x="40" y="57"/>
                </a:cxn>
                <a:cxn ang="0">
                  <a:pos x="42" y="56"/>
                </a:cxn>
                <a:cxn ang="0">
                  <a:pos x="44" y="55"/>
                </a:cxn>
                <a:cxn ang="0">
                  <a:pos x="45" y="53"/>
                </a:cxn>
                <a:cxn ang="0">
                  <a:pos x="45" y="49"/>
                </a:cxn>
                <a:cxn ang="0">
                  <a:pos x="45" y="49"/>
                </a:cxn>
                <a:cxn ang="0">
                  <a:pos x="45" y="46"/>
                </a:cxn>
                <a:cxn ang="0">
                  <a:pos x="44" y="44"/>
                </a:cxn>
                <a:cxn ang="0">
                  <a:pos x="42" y="42"/>
                </a:cxn>
                <a:cxn ang="0">
                  <a:pos x="40" y="42"/>
                </a:cxn>
                <a:cxn ang="0">
                  <a:pos x="40" y="42"/>
                </a:cxn>
              </a:cxnLst>
              <a:rect l="0" t="0" r="r" b="b"/>
              <a:pathLst>
                <a:path w="75" h="57">
                  <a:moveTo>
                    <a:pt x="75" y="30"/>
                  </a:moveTo>
                  <a:lnTo>
                    <a:pt x="75" y="30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5" y="30"/>
                  </a:lnTo>
                  <a:lnTo>
                    <a:pt x="75" y="30"/>
                  </a:lnTo>
                  <a:close/>
                  <a:moveTo>
                    <a:pt x="4" y="31"/>
                  </a:moveTo>
                  <a:lnTo>
                    <a:pt x="4" y="31"/>
                  </a:lnTo>
                  <a:lnTo>
                    <a:pt x="2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5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1"/>
                  </a:lnTo>
                  <a:lnTo>
                    <a:pt x="4" y="31"/>
                  </a:lnTo>
                  <a:close/>
                  <a:moveTo>
                    <a:pt x="37" y="7"/>
                  </a:moveTo>
                  <a:lnTo>
                    <a:pt x="37" y="7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7" y="7"/>
                  </a:lnTo>
                  <a:close/>
                  <a:moveTo>
                    <a:pt x="40" y="42"/>
                  </a:moveTo>
                  <a:lnTo>
                    <a:pt x="40" y="42"/>
                  </a:lnTo>
                  <a:lnTo>
                    <a:pt x="37" y="42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3" y="53"/>
                  </a:lnTo>
                  <a:lnTo>
                    <a:pt x="35" y="55"/>
                  </a:lnTo>
                  <a:lnTo>
                    <a:pt x="37" y="56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42" y="56"/>
                  </a:lnTo>
                  <a:lnTo>
                    <a:pt x="44" y="55"/>
                  </a:lnTo>
                  <a:lnTo>
                    <a:pt x="45" y="53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6"/>
                  </a:lnTo>
                  <a:lnTo>
                    <a:pt x="44" y="44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40" y="42"/>
                  </a:lnTo>
                  <a:close/>
                </a:path>
              </a:pathLst>
            </a:custGeom>
            <a:solidFill>
              <a:srgbClr val="FFF68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2" name="Freeform 141"/>
            <p:cNvSpPr>
              <a:spLocks noEditPoints="1"/>
            </p:cNvSpPr>
            <p:nvPr/>
          </p:nvSpPr>
          <p:spPr bwMode="auto">
            <a:xfrm>
              <a:off x="2498" y="1186"/>
              <a:ext cx="463" cy="758"/>
            </a:xfrm>
            <a:custGeom>
              <a:avLst/>
              <a:gdLst/>
              <a:ahLst/>
              <a:cxnLst>
                <a:cxn ang="0">
                  <a:pos x="298" y="153"/>
                </a:cxn>
                <a:cxn ang="0">
                  <a:pos x="181" y="210"/>
                </a:cxn>
                <a:cxn ang="0">
                  <a:pos x="372" y="155"/>
                </a:cxn>
                <a:cxn ang="0">
                  <a:pos x="150" y="248"/>
                </a:cxn>
                <a:cxn ang="0">
                  <a:pos x="410" y="188"/>
                </a:cxn>
                <a:cxn ang="0">
                  <a:pos x="33" y="696"/>
                </a:cxn>
                <a:cxn ang="0">
                  <a:pos x="7" y="684"/>
                </a:cxn>
                <a:cxn ang="0">
                  <a:pos x="29" y="682"/>
                </a:cxn>
                <a:cxn ang="0">
                  <a:pos x="19" y="698"/>
                </a:cxn>
                <a:cxn ang="0">
                  <a:pos x="116" y="626"/>
                </a:cxn>
                <a:cxn ang="0">
                  <a:pos x="379" y="126"/>
                </a:cxn>
                <a:cxn ang="0">
                  <a:pos x="371" y="98"/>
                </a:cxn>
                <a:cxn ang="0">
                  <a:pos x="379" y="100"/>
                </a:cxn>
                <a:cxn ang="0">
                  <a:pos x="366" y="124"/>
                </a:cxn>
                <a:cxn ang="0">
                  <a:pos x="105" y="202"/>
                </a:cxn>
                <a:cxn ang="0">
                  <a:pos x="99" y="237"/>
                </a:cxn>
                <a:cxn ang="0">
                  <a:pos x="118" y="228"/>
                </a:cxn>
                <a:cxn ang="0">
                  <a:pos x="104" y="213"/>
                </a:cxn>
                <a:cxn ang="0">
                  <a:pos x="150" y="120"/>
                </a:cxn>
                <a:cxn ang="0">
                  <a:pos x="137" y="162"/>
                </a:cxn>
                <a:cxn ang="0">
                  <a:pos x="135" y="153"/>
                </a:cxn>
                <a:cxn ang="0">
                  <a:pos x="140" y="134"/>
                </a:cxn>
                <a:cxn ang="0">
                  <a:pos x="455" y="284"/>
                </a:cxn>
                <a:cxn ang="0">
                  <a:pos x="436" y="280"/>
                </a:cxn>
                <a:cxn ang="0">
                  <a:pos x="444" y="291"/>
                </a:cxn>
                <a:cxn ang="0">
                  <a:pos x="452" y="298"/>
                </a:cxn>
                <a:cxn ang="0">
                  <a:pos x="220" y="734"/>
                </a:cxn>
                <a:cxn ang="0">
                  <a:pos x="322" y="76"/>
                </a:cxn>
                <a:cxn ang="0">
                  <a:pos x="280" y="87"/>
                </a:cxn>
                <a:cxn ang="0">
                  <a:pos x="323" y="64"/>
                </a:cxn>
                <a:cxn ang="0">
                  <a:pos x="282" y="87"/>
                </a:cxn>
                <a:cxn ang="0">
                  <a:pos x="320" y="71"/>
                </a:cxn>
                <a:cxn ang="0">
                  <a:pos x="193" y="750"/>
                </a:cxn>
                <a:cxn ang="0">
                  <a:pos x="86" y="723"/>
                </a:cxn>
                <a:cxn ang="0">
                  <a:pos x="58" y="711"/>
                </a:cxn>
                <a:cxn ang="0">
                  <a:pos x="76" y="712"/>
                </a:cxn>
                <a:cxn ang="0">
                  <a:pos x="65" y="718"/>
                </a:cxn>
                <a:cxn ang="0">
                  <a:pos x="255" y="47"/>
                </a:cxn>
                <a:cxn ang="0">
                  <a:pos x="245" y="22"/>
                </a:cxn>
                <a:cxn ang="0">
                  <a:pos x="213" y="40"/>
                </a:cxn>
                <a:cxn ang="0">
                  <a:pos x="177" y="22"/>
                </a:cxn>
                <a:cxn ang="0">
                  <a:pos x="150" y="46"/>
                </a:cxn>
                <a:cxn ang="0">
                  <a:pos x="171" y="82"/>
                </a:cxn>
                <a:cxn ang="0">
                  <a:pos x="212" y="92"/>
                </a:cxn>
                <a:cxn ang="0">
                  <a:pos x="227" y="85"/>
                </a:cxn>
                <a:cxn ang="0">
                  <a:pos x="244" y="750"/>
                </a:cxn>
                <a:cxn ang="0">
                  <a:pos x="181" y="732"/>
                </a:cxn>
                <a:cxn ang="0">
                  <a:pos x="89" y="633"/>
                </a:cxn>
                <a:cxn ang="0">
                  <a:pos x="90" y="615"/>
                </a:cxn>
                <a:cxn ang="0">
                  <a:pos x="140" y="737"/>
                </a:cxn>
                <a:cxn ang="0">
                  <a:pos x="110" y="735"/>
                </a:cxn>
                <a:cxn ang="0">
                  <a:pos x="130" y="730"/>
                </a:cxn>
                <a:cxn ang="0">
                  <a:pos x="121" y="745"/>
                </a:cxn>
                <a:cxn ang="0">
                  <a:pos x="144" y="412"/>
                </a:cxn>
                <a:cxn ang="0">
                  <a:pos x="171" y="378"/>
                </a:cxn>
                <a:cxn ang="0">
                  <a:pos x="174" y="409"/>
                </a:cxn>
                <a:cxn ang="0">
                  <a:pos x="145" y="382"/>
                </a:cxn>
                <a:cxn ang="0">
                  <a:pos x="160" y="401"/>
                </a:cxn>
                <a:cxn ang="0">
                  <a:pos x="131" y="593"/>
                </a:cxn>
                <a:cxn ang="0">
                  <a:pos x="151" y="573"/>
                </a:cxn>
                <a:cxn ang="0">
                  <a:pos x="134" y="582"/>
                </a:cxn>
                <a:cxn ang="0">
                  <a:pos x="148" y="585"/>
                </a:cxn>
                <a:cxn ang="0">
                  <a:pos x="175" y="757"/>
                </a:cxn>
              </a:cxnLst>
              <a:rect l="0" t="0" r="r" b="b"/>
              <a:pathLst>
                <a:path w="463" h="758">
                  <a:moveTo>
                    <a:pt x="260" y="143"/>
                  </a:moveTo>
                  <a:lnTo>
                    <a:pt x="260" y="143"/>
                  </a:lnTo>
                  <a:lnTo>
                    <a:pt x="260" y="149"/>
                  </a:lnTo>
                  <a:lnTo>
                    <a:pt x="260" y="152"/>
                  </a:lnTo>
                  <a:lnTo>
                    <a:pt x="259" y="155"/>
                  </a:lnTo>
                  <a:lnTo>
                    <a:pt x="259" y="155"/>
                  </a:lnTo>
                  <a:lnTo>
                    <a:pt x="255" y="159"/>
                  </a:lnTo>
                  <a:lnTo>
                    <a:pt x="251" y="161"/>
                  </a:lnTo>
                  <a:lnTo>
                    <a:pt x="247" y="160"/>
                  </a:lnTo>
                  <a:lnTo>
                    <a:pt x="243" y="159"/>
                  </a:lnTo>
                  <a:lnTo>
                    <a:pt x="243" y="159"/>
                  </a:lnTo>
                  <a:lnTo>
                    <a:pt x="241" y="157"/>
                  </a:lnTo>
                  <a:lnTo>
                    <a:pt x="241" y="155"/>
                  </a:lnTo>
                  <a:lnTo>
                    <a:pt x="240" y="151"/>
                  </a:lnTo>
                  <a:lnTo>
                    <a:pt x="240" y="151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41" y="145"/>
                  </a:lnTo>
                  <a:lnTo>
                    <a:pt x="243" y="142"/>
                  </a:lnTo>
                  <a:lnTo>
                    <a:pt x="247" y="139"/>
                  </a:lnTo>
                  <a:lnTo>
                    <a:pt x="251" y="138"/>
                  </a:lnTo>
                  <a:lnTo>
                    <a:pt x="251" y="138"/>
                  </a:lnTo>
                  <a:lnTo>
                    <a:pt x="254" y="139"/>
                  </a:lnTo>
                  <a:lnTo>
                    <a:pt x="257" y="140"/>
                  </a:lnTo>
                  <a:lnTo>
                    <a:pt x="259" y="141"/>
                  </a:lnTo>
                  <a:lnTo>
                    <a:pt x="260" y="143"/>
                  </a:lnTo>
                  <a:lnTo>
                    <a:pt x="260" y="143"/>
                  </a:lnTo>
                  <a:close/>
                  <a:moveTo>
                    <a:pt x="299" y="138"/>
                  </a:moveTo>
                  <a:lnTo>
                    <a:pt x="299" y="138"/>
                  </a:lnTo>
                  <a:lnTo>
                    <a:pt x="296" y="139"/>
                  </a:lnTo>
                  <a:lnTo>
                    <a:pt x="293" y="140"/>
                  </a:lnTo>
                  <a:lnTo>
                    <a:pt x="292" y="142"/>
                  </a:lnTo>
                  <a:lnTo>
                    <a:pt x="292" y="145"/>
                  </a:lnTo>
                  <a:lnTo>
                    <a:pt x="292" y="145"/>
                  </a:lnTo>
                  <a:lnTo>
                    <a:pt x="292" y="148"/>
                  </a:lnTo>
                  <a:lnTo>
                    <a:pt x="293" y="151"/>
                  </a:lnTo>
                  <a:lnTo>
                    <a:pt x="295" y="152"/>
                  </a:lnTo>
                  <a:lnTo>
                    <a:pt x="298" y="153"/>
                  </a:lnTo>
                  <a:lnTo>
                    <a:pt x="298" y="153"/>
                  </a:lnTo>
                  <a:lnTo>
                    <a:pt x="301" y="152"/>
                  </a:lnTo>
                  <a:lnTo>
                    <a:pt x="303" y="150"/>
                  </a:lnTo>
                  <a:lnTo>
                    <a:pt x="305" y="148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5" y="142"/>
                  </a:lnTo>
                  <a:lnTo>
                    <a:pt x="304" y="140"/>
                  </a:lnTo>
                  <a:lnTo>
                    <a:pt x="302" y="138"/>
                  </a:lnTo>
                  <a:lnTo>
                    <a:pt x="299" y="138"/>
                  </a:lnTo>
                  <a:lnTo>
                    <a:pt x="299" y="138"/>
                  </a:lnTo>
                  <a:close/>
                  <a:moveTo>
                    <a:pt x="338" y="141"/>
                  </a:moveTo>
                  <a:lnTo>
                    <a:pt x="338" y="141"/>
                  </a:lnTo>
                  <a:lnTo>
                    <a:pt x="335" y="141"/>
                  </a:lnTo>
                  <a:lnTo>
                    <a:pt x="333" y="143"/>
                  </a:lnTo>
                  <a:lnTo>
                    <a:pt x="332" y="145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32" y="151"/>
                  </a:lnTo>
                  <a:lnTo>
                    <a:pt x="333" y="153"/>
                  </a:lnTo>
                  <a:lnTo>
                    <a:pt x="335" y="155"/>
                  </a:lnTo>
                  <a:lnTo>
                    <a:pt x="338" y="155"/>
                  </a:lnTo>
                  <a:lnTo>
                    <a:pt x="338" y="155"/>
                  </a:lnTo>
                  <a:lnTo>
                    <a:pt x="341" y="155"/>
                  </a:lnTo>
                  <a:lnTo>
                    <a:pt x="343" y="153"/>
                  </a:lnTo>
                  <a:lnTo>
                    <a:pt x="344" y="151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4" y="145"/>
                  </a:lnTo>
                  <a:lnTo>
                    <a:pt x="343" y="143"/>
                  </a:lnTo>
                  <a:lnTo>
                    <a:pt x="341" y="142"/>
                  </a:lnTo>
                  <a:lnTo>
                    <a:pt x="338" y="141"/>
                  </a:lnTo>
                  <a:lnTo>
                    <a:pt x="338" y="141"/>
                  </a:lnTo>
                  <a:close/>
                  <a:moveTo>
                    <a:pt x="175" y="218"/>
                  </a:moveTo>
                  <a:lnTo>
                    <a:pt x="175" y="218"/>
                  </a:lnTo>
                  <a:lnTo>
                    <a:pt x="177" y="217"/>
                  </a:lnTo>
                  <a:lnTo>
                    <a:pt x="179" y="216"/>
                  </a:lnTo>
                  <a:lnTo>
                    <a:pt x="181" y="213"/>
                  </a:lnTo>
                  <a:lnTo>
                    <a:pt x="181" y="210"/>
                  </a:lnTo>
                  <a:lnTo>
                    <a:pt x="181" y="210"/>
                  </a:lnTo>
                  <a:lnTo>
                    <a:pt x="181" y="208"/>
                  </a:lnTo>
                  <a:lnTo>
                    <a:pt x="179" y="206"/>
                  </a:lnTo>
                  <a:lnTo>
                    <a:pt x="178" y="205"/>
                  </a:lnTo>
                  <a:lnTo>
                    <a:pt x="175" y="205"/>
                  </a:lnTo>
                  <a:lnTo>
                    <a:pt x="175" y="205"/>
                  </a:lnTo>
                  <a:lnTo>
                    <a:pt x="173" y="205"/>
                  </a:lnTo>
                  <a:lnTo>
                    <a:pt x="171" y="207"/>
                  </a:lnTo>
                  <a:lnTo>
                    <a:pt x="169" y="208"/>
                  </a:lnTo>
                  <a:lnTo>
                    <a:pt x="169" y="211"/>
                  </a:lnTo>
                  <a:lnTo>
                    <a:pt x="169" y="211"/>
                  </a:lnTo>
                  <a:lnTo>
                    <a:pt x="169" y="214"/>
                  </a:lnTo>
                  <a:lnTo>
                    <a:pt x="171" y="216"/>
                  </a:lnTo>
                  <a:lnTo>
                    <a:pt x="173" y="218"/>
                  </a:lnTo>
                  <a:lnTo>
                    <a:pt x="175" y="218"/>
                  </a:lnTo>
                  <a:lnTo>
                    <a:pt x="175" y="218"/>
                  </a:lnTo>
                  <a:close/>
                  <a:moveTo>
                    <a:pt x="210" y="171"/>
                  </a:moveTo>
                  <a:lnTo>
                    <a:pt x="210" y="171"/>
                  </a:lnTo>
                  <a:lnTo>
                    <a:pt x="207" y="171"/>
                  </a:lnTo>
                  <a:lnTo>
                    <a:pt x="204" y="173"/>
                  </a:lnTo>
                  <a:lnTo>
                    <a:pt x="203" y="175"/>
                  </a:lnTo>
                  <a:lnTo>
                    <a:pt x="202" y="178"/>
                  </a:lnTo>
                  <a:lnTo>
                    <a:pt x="202" y="178"/>
                  </a:lnTo>
                  <a:lnTo>
                    <a:pt x="203" y="181"/>
                  </a:lnTo>
                  <a:lnTo>
                    <a:pt x="204" y="183"/>
                  </a:lnTo>
                  <a:lnTo>
                    <a:pt x="205" y="184"/>
                  </a:lnTo>
                  <a:lnTo>
                    <a:pt x="208" y="185"/>
                  </a:lnTo>
                  <a:lnTo>
                    <a:pt x="208" y="185"/>
                  </a:lnTo>
                  <a:lnTo>
                    <a:pt x="211" y="184"/>
                  </a:lnTo>
                  <a:lnTo>
                    <a:pt x="214" y="182"/>
                  </a:lnTo>
                  <a:lnTo>
                    <a:pt x="215" y="180"/>
                  </a:lnTo>
                  <a:lnTo>
                    <a:pt x="216" y="177"/>
                  </a:lnTo>
                  <a:lnTo>
                    <a:pt x="216" y="177"/>
                  </a:lnTo>
                  <a:lnTo>
                    <a:pt x="216" y="174"/>
                  </a:lnTo>
                  <a:lnTo>
                    <a:pt x="214" y="172"/>
                  </a:lnTo>
                  <a:lnTo>
                    <a:pt x="212" y="171"/>
                  </a:lnTo>
                  <a:lnTo>
                    <a:pt x="210" y="171"/>
                  </a:lnTo>
                  <a:lnTo>
                    <a:pt x="210" y="171"/>
                  </a:lnTo>
                  <a:close/>
                  <a:moveTo>
                    <a:pt x="372" y="155"/>
                  </a:moveTo>
                  <a:lnTo>
                    <a:pt x="372" y="155"/>
                  </a:lnTo>
                  <a:lnTo>
                    <a:pt x="369" y="155"/>
                  </a:lnTo>
                  <a:lnTo>
                    <a:pt x="367" y="156"/>
                  </a:lnTo>
                  <a:lnTo>
                    <a:pt x="365" y="158"/>
                  </a:lnTo>
                  <a:lnTo>
                    <a:pt x="365" y="161"/>
                  </a:lnTo>
                  <a:lnTo>
                    <a:pt x="365" y="161"/>
                  </a:lnTo>
                  <a:lnTo>
                    <a:pt x="365" y="164"/>
                  </a:lnTo>
                  <a:lnTo>
                    <a:pt x="367" y="165"/>
                  </a:lnTo>
                  <a:lnTo>
                    <a:pt x="368" y="167"/>
                  </a:lnTo>
                  <a:lnTo>
                    <a:pt x="371" y="167"/>
                  </a:lnTo>
                  <a:lnTo>
                    <a:pt x="371" y="167"/>
                  </a:lnTo>
                  <a:lnTo>
                    <a:pt x="373" y="166"/>
                  </a:lnTo>
                  <a:lnTo>
                    <a:pt x="375" y="165"/>
                  </a:lnTo>
                  <a:lnTo>
                    <a:pt x="377" y="163"/>
                  </a:lnTo>
                  <a:lnTo>
                    <a:pt x="377" y="160"/>
                  </a:lnTo>
                  <a:lnTo>
                    <a:pt x="377" y="160"/>
                  </a:lnTo>
                  <a:lnTo>
                    <a:pt x="377" y="158"/>
                  </a:lnTo>
                  <a:lnTo>
                    <a:pt x="376" y="156"/>
                  </a:lnTo>
                  <a:lnTo>
                    <a:pt x="374" y="155"/>
                  </a:lnTo>
                  <a:lnTo>
                    <a:pt x="372" y="155"/>
                  </a:lnTo>
                  <a:lnTo>
                    <a:pt x="372" y="155"/>
                  </a:lnTo>
                  <a:close/>
                  <a:moveTo>
                    <a:pt x="154" y="249"/>
                  </a:moveTo>
                  <a:lnTo>
                    <a:pt x="154" y="249"/>
                  </a:lnTo>
                  <a:lnTo>
                    <a:pt x="156" y="249"/>
                  </a:lnTo>
                  <a:lnTo>
                    <a:pt x="158" y="247"/>
                  </a:lnTo>
                  <a:lnTo>
                    <a:pt x="160" y="246"/>
                  </a:lnTo>
                  <a:lnTo>
                    <a:pt x="160" y="244"/>
                  </a:lnTo>
                  <a:lnTo>
                    <a:pt x="160" y="244"/>
                  </a:lnTo>
                  <a:lnTo>
                    <a:pt x="160" y="242"/>
                  </a:lnTo>
                  <a:lnTo>
                    <a:pt x="159" y="239"/>
                  </a:lnTo>
                  <a:lnTo>
                    <a:pt x="157" y="237"/>
                  </a:lnTo>
                  <a:lnTo>
                    <a:pt x="155" y="237"/>
                  </a:lnTo>
                  <a:lnTo>
                    <a:pt x="155" y="237"/>
                  </a:lnTo>
                  <a:lnTo>
                    <a:pt x="153" y="237"/>
                  </a:lnTo>
                  <a:lnTo>
                    <a:pt x="151" y="239"/>
                  </a:lnTo>
                  <a:lnTo>
                    <a:pt x="150" y="241"/>
                  </a:lnTo>
                  <a:lnTo>
                    <a:pt x="149" y="244"/>
                  </a:lnTo>
                  <a:lnTo>
                    <a:pt x="149" y="244"/>
                  </a:lnTo>
                  <a:lnTo>
                    <a:pt x="149" y="246"/>
                  </a:lnTo>
                  <a:lnTo>
                    <a:pt x="150" y="248"/>
                  </a:lnTo>
                  <a:lnTo>
                    <a:pt x="152" y="249"/>
                  </a:lnTo>
                  <a:lnTo>
                    <a:pt x="154" y="249"/>
                  </a:lnTo>
                  <a:lnTo>
                    <a:pt x="154" y="249"/>
                  </a:lnTo>
                  <a:close/>
                  <a:moveTo>
                    <a:pt x="150" y="282"/>
                  </a:moveTo>
                  <a:lnTo>
                    <a:pt x="150" y="282"/>
                  </a:lnTo>
                  <a:lnTo>
                    <a:pt x="149" y="279"/>
                  </a:lnTo>
                  <a:lnTo>
                    <a:pt x="149" y="277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4" y="276"/>
                  </a:lnTo>
                  <a:lnTo>
                    <a:pt x="142" y="277"/>
                  </a:lnTo>
                  <a:lnTo>
                    <a:pt x="141" y="278"/>
                  </a:lnTo>
                  <a:lnTo>
                    <a:pt x="141" y="278"/>
                  </a:lnTo>
                  <a:lnTo>
                    <a:pt x="139" y="281"/>
                  </a:lnTo>
                  <a:lnTo>
                    <a:pt x="140" y="284"/>
                  </a:lnTo>
                  <a:lnTo>
                    <a:pt x="140" y="284"/>
                  </a:lnTo>
                  <a:lnTo>
                    <a:pt x="141" y="287"/>
                  </a:lnTo>
                  <a:lnTo>
                    <a:pt x="142" y="288"/>
                  </a:lnTo>
                  <a:lnTo>
                    <a:pt x="143" y="288"/>
                  </a:lnTo>
                  <a:lnTo>
                    <a:pt x="143" y="288"/>
                  </a:lnTo>
                  <a:lnTo>
                    <a:pt x="146" y="288"/>
                  </a:lnTo>
                  <a:lnTo>
                    <a:pt x="148" y="287"/>
                  </a:lnTo>
                  <a:lnTo>
                    <a:pt x="150" y="285"/>
                  </a:lnTo>
                  <a:lnTo>
                    <a:pt x="150" y="282"/>
                  </a:lnTo>
                  <a:lnTo>
                    <a:pt x="150" y="282"/>
                  </a:lnTo>
                  <a:close/>
                  <a:moveTo>
                    <a:pt x="407" y="179"/>
                  </a:moveTo>
                  <a:lnTo>
                    <a:pt x="407" y="179"/>
                  </a:lnTo>
                  <a:lnTo>
                    <a:pt x="405" y="179"/>
                  </a:lnTo>
                  <a:lnTo>
                    <a:pt x="403" y="181"/>
                  </a:lnTo>
                  <a:lnTo>
                    <a:pt x="402" y="182"/>
                  </a:lnTo>
                  <a:lnTo>
                    <a:pt x="401" y="185"/>
                  </a:lnTo>
                  <a:lnTo>
                    <a:pt x="401" y="185"/>
                  </a:lnTo>
                  <a:lnTo>
                    <a:pt x="402" y="187"/>
                  </a:lnTo>
                  <a:lnTo>
                    <a:pt x="402" y="189"/>
                  </a:lnTo>
                  <a:lnTo>
                    <a:pt x="404" y="190"/>
                  </a:lnTo>
                  <a:lnTo>
                    <a:pt x="406" y="190"/>
                  </a:lnTo>
                  <a:lnTo>
                    <a:pt x="406" y="190"/>
                  </a:lnTo>
                  <a:lnTo>
                    <a:pt x="408" y="189"/>
                  </a:lnTo>
                  <a:lnTo>
                    <a:pt x="410" y="188"/>
                  </a:lnTo>
                  <a:lnTo>
                    <a:pt x="412" y="185"/>
                  </a:lnTo>
                  <a:lnTo>
                    <a:pt x="412" y="183"/>
                  </a:lnTo>
                  <a:lnTo>
                    <a:pt x="412" y="183"/>
                  </a:lnTo>
                  <a:lnTo>
                    <a:pt x="411" y="180"/>
                  </a:lnTo>
                  <a:lnTo>
                    <a:pt x="409" y="179"/>
                  </a:lnTo>
                  <a:lnTo>
                    <a:pt x="407" y="179"/>
                  </a:lnTo>
                  <a:lnTo>
                    <a:pt x="407" y="179"/>
                  </a:lnTo>
                  <a:close/>
                  <a:moveTo>
                    <a:pt x="139" y="311"/>
                  </a:moveTo>
                  <a:lnTo>
                    <a:pt x="139" y="311"/>
                  </a:lnTo>
                  <a:lnTo>
                    <a:pt x="138" y="311"/>
                  </a:lnTo>
                  <a:lnTo>
                    <a:pt x="136" y="313"/>
                  </a:lnTo>
                  <a:lnTo>
                    <a:pt x="135" y="314"/>
                  </a:lnTo>
                  <a:lnTo>
                    <a:pt x="135" y="317"/>
                  </a:lnTo>
                  <a:lnTo>
                    <a:pt x="135" y="317"/>
                  </a:lnTo>
                  <a:lnTo>
                    <a:pt x="135" y="319"/>
                  </a:lnTo>
                  <a:lnTo>
                    <a:pt x="136" y="320"/>
                  </a:lnTo>
                  <a:lnTo>
                    <a:pt x="138" y="321"/>
                  </a:lnTo>
                  <a:lnTo>
                    <a:pt x="140" y="321"/>
                  </a:lnTo>
                  <a:lnTo>
                    <a:pt x="140" y="321"/>
                  </a:lnTo>
                  <a:lnTo>
                    <a:pt x="142" y="321"/>
                  </a:lnTo>
                  <a:lnTo>
                    <a:pt x="143" y="320"/>
                  </a:lnTo>
                  <a:lnTo>
                    <a:pt x="144" y="318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4" y="314"/>
                  </a:lnTo>
                  <a:lnTo>
                    <a:pt x="143" y="312"/>
                  </a:lnTo>
                  <a:lnTo>
                    <a:pt x="141" y="311"/>
                  </a:lnTo>
                  <a:lnTo>
                    <a:pt x="139" y="311"/>
                  </a:lnTo>
                  <a:lnTo>
                    <a:pt x="139" y="311"/>
                  </a:lnTo>
                  <a:close/>
                  <a:moveTo>
                    <a:pt x="41" y="687"/>
                  </a:moveTo>
                  <a:lnTo>
                    <a:pt x="41" y="687"/>
                  </a:lnTo>
                  <a:lnTo>
                    <a:pt x="41" y="689"/>
                  </a:lnTo>
                  <a:lnTo>
                    <a:pt x="40" y="691"/>
                  </a:lnTo>
                  <a:lnTo>
                    <a:pt x="39" y="693"/>
                  </a:lnTo>
                  <a:lnTo>
                    <a:pt x="37" y="694"/>
                  </a:lnTo>
                  <a:lnTo>
                    <a:pt x="37" y="694"/>
                  </a:lnTo>
                  <a:lnTo>
                    <a:pt x="36" y="694"/>
                  </a:lnTo>
                  <a:lnTo>
                    <a:pt x="36" y="694"/>
                  </a:lnTo>
                  <a:lnTo>
                    <a:pt x="33" y="696"/>
                  </a:lnTo>
                  <a:lnTo>
                    <a:pt x="33" y="696"/>
                  </a:lnTo>
                  <a:lnTo>
                    <a:pt x="35" y="699"/>
                  </a:lnTo>
                  <a:lnTo>
                    <a:pt x="35" y="699"/>
                  </a:lnTo>
                  <a:lnTo>
                    <a:pt x="36" y="699"/>
                  </a:lnTo>
                  <a:lnTo>
                    <a:pt x="36" y="699"/>
                  </a:lnTo>
                  <a:lnTo>
                    <a:pt x="36" y="703"/>
                  </a:lnTo>
                  <a:lnTo>
                    <a:pt x="36" y="703"/>
                  </a:lnTo>
                  <a:lnTo>
                    <a:pt x="35" y="706"/>
                  </a:lnTo>
                  <a:lnTo>
                    <a:pt x="33" y="708"/>
                  </a:lnTo>
                  <a:lnTo>
                    <a:pt x="31" y="708"/>
                  </a:lnTo>
                  <a:lnTo>
                    <a:pt x="28" y="708"/>
                  </a:lnTo>
                  <a:lnTo>
                    <a:pt x="28" y="708"/>
                  </a:lnTo>
                  <a:lnTo>
                    <a:pt x="26" y="708"/>
                  </a:lnTo>
                  <a:lnTo>
                    <a:pt x="24" y="709"/>
                  </a:lnTo>
                  <a:lnTo>
                    <a:pt x="24" y="709"/>
                  </a:lnTo>
                  <a:lnTo>
                    <a:pt x="20" y="71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3" y="712"/>
                  </a:lnTo>
                  <a:lnTo>
                    <a:pt x="11" y="710"/>
                  </a:lnTo>
                  <a:lnTo>
                    <a:pt x="9" y="708"/>
                  </a:lnTo>
                  <a:lnTo>
                    <a:pt x="9" y="705"/>
                  </a:lnTo>
                  <a:lnTo>
                    <a:pt x="9" y="705"/>
                  </a:lnTo>
                  <a:lnTo>
                    <a:pt x="9" y="703"/>
                  </a:lnTo>
                  <a:lnTo>
                    <a:pt x="7" y="702"/>
                  </a:lnTo>
                  <a:lnTo>
                    <a:pt x="7" y="702"/>
                  </a:lnTo>
                  <a:lnTo>
                    <a:pt x="3" y="700"/>
                  </a:lnTo>
                  <a:lnTo>
                    <a:pt x="1" y="699"/>
                  </a:lnTo>
                  <a:lnTo>
                    <a:pt x="0" y="697"/>
                  </a:lnTo>
                  <a:lnTo>
                    <a:pt x="0" y="697"/>
                  </a:lnTo>
                  <a:lnTo>
                    <a:pt x="0" y="695"/>
                  </a:lnTo>
                  <a:lnTo>
                    <a:pt x="1" y="693"/>
                  </a:lnTo>
                  <a:lnTo>
                    <a:pt x="3" y="691"/>
                  </a:lnTo>
                  <a:lnTo>
                    <a:pt x="5" y="690"/>
                  </a:lnTo>
                  <a:lnTo>
                    <a:pt x="5" y="690"/>
                  </a:lnTo>
                  <a:lnTo>
                    <a:pt x="8" y="690"/>
                  </a:lnTo>
                  <a:lnTo>
                    <a:pt x="8" y="687"/>
                  </a:lnTo>
                  <a:lnTo>
                    <a:pt x="8" y="687"/>
                  </a:lnTo>
                  <a:lnTo>
                    <a:pt x="7" y="684"/>
                  </a:lnTo>
                  <a:lnTo>
                    <a:pt x="8" y="681"/>
                  </a:lnTo>
                  <a:lnTo>
                    <a:pt x="11" y="678"/>
                  </a:lnTo>
                  <a:lnTo>
                    <a:pt x="13" y="677"/>
                  </a:lnTo>
                  <a:lnTo>
                    <a:pt x="13" y="677"/>
                  </a:lnTo>
                  <a:lnTo>
                    <a:pt x="16" y="678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22" y="677"/>
                  </a:lnTo>
                  <a:lnTo>
                    <a:pt x="22" y="677"/>
                  </a:lnTo>
                  <a:lnTo>
                    <a:pt x="24" y="675"/>
                  </a:lnTo>
                  <a:lnTo>
                    <a:pt x="26" y="675"/>
                  </a:lnTo>
                  <a:lnTo>
                    <a:pt x="27" y="675"/>
                  </a:lnTo>
                  <a:lnTo>
                    <a:pt x="29" y="675"/>
                  </a:lnTo>
                  <a:lnTo>
                    <a:pt x="29" y="675"/>
                  </a:lnTo>
                  <a:lnTo>
                    <a:pt x="31" y="677"/>
                  </a:lnTo>
                  <a:lnTo>
                    <a:pt x="32" y="678"/>
                  </a:lnTo>
                  <a:lnTo>
                    <a:pt x="32" y="680"/>
                  </a:lnTo>
                  <a:lnTo>
                    <a:pt x="32" y="682"/>
                  </a:lnTo>
                  <a:lnTo>
                    <a:pt x="32" y="682"/>
                  </a:lnTo>
                  <a:lnTo>
                    <a:pt x="32" y="684"/>
                  </a:lnTo>
                  <a:lnTo>
                    <a:pt x="32" y="685"/>
                  </a:lnTo>
                  <a:lnTo>
                    <a:pt x="33" y="686"/>
                  </a:lnTo>
                  <a:lnTo>
                    <a:pt x="35" y="686"/>
                  </a:lnTo>
                  <a:lnTo>
                    <a:pt x="35" y="686"/>
                  </a:lnTo>
                  <a:lnTo>
                    <a:pt x="39" y="686"/>
                  </a:lnTo>
                  <a:lnTo>
                    <a:pt x="40" y="686"/>
                  </a:lnTo>
                  <a:lnTo>
                    <a:pt x="41" y="687"/>
                  </a:lnTo>
                  <a:lnTo>
                    <a:pt x="41" y="687"/>
                  </a:lnTo>
                  <a:close/>
                  <a:moveTo>
                    <a:pt x="38" y="689"/>
                  </a:moveTo>
                  <a:lnTo>
                    <a:pt x="38" y="689"/>
                  </a:lnTo>
                  <a:lnTo>
                    <a:pt x="37" y="688"/>
                  </a:lnTo>
                  <a:lnTo>
                    <a:pt x="36" y="688"/>
                  </a:lnTo>
                  <a:lnTo>
                    <a:pt x="36" y="688"/>
                  </a:lnTo>
                  <a:lnTo>
                    <a:pt x="28" y="689"/>
                  </a:lnTo>
                  <a:lnTo>
                    <a:pt x="28" y="689"/>
                  </a:lnTo>
                  <a:lnTo>
                    <a:pt x="26" y="689"/>
                  </a:lnTo>
                  <a:lnTo>
                    <a:pt x="26" y="688"/>
                  </a:lnTo>
                  <a:lnTo>
                    <a:pt x="26" y="688"/>
                  </a:lnTo>
                  <a:lnTo>
                    <a:pt x="29" y="682"/>
                  </a:lnTo>
                  <a:lnTo>
                    <a:pt x="29" y="682"/>
                  </a:lnTo>
                  <a:lnTo>
                    <a:pt x="28" y="681"/>
                  </a:lnTo>
                  <a:lnTo>
                    <a:pt x="27" y="681"/>
                  </a:lnTo>
                  <a:lnTo>
                    <a:pt x="26" y="681"/>
                  </a:lnTo>
                  <a:lnTo>
                    <a:pt x="25" y="683"/>
                  </a:lnTo>
                  <a:lnTo>
                    <a:pt x="25" y="683"/>
                  </a:lnTo>
                  <a:lnTo>
                    <a:pt x="23" y="688"/>
                  </a:lnTo>
                  <a:lnTo>
                    <a:pt x="23" y="688"/>
                  </a:lnTo>
                  <a:lnTo>
                    <a:pt x="22" y="690"/>
                  </a:lnTo>
                  <a:lnTo>
                    <a:pt x="20" y="688"/>
                  </a:lnTo>
                  <a:lnTo>
                    <a:pt x="20" y="688"/>
                  </a:lnTo>
                  <a:lnTo>
                    <a:pt x="15" y="682"/>
                  </a:lnTo>
                  <a:lnTo>
                    <a:pt x="15" y="682"/>
                  </a:lnTo>
                  <a:lnTo>
                    <a:pt x="13" y="681"/>
                  </a:lnTo>
                  <a:lnTo>
                    <a:pt x="13" y="681"/>
                  </a:lnTo>
                  <a:lnTo>
                    <a:pt x="12" y="682"/>
                  </a:lnTo>
                  <a:lnTo>
                    <a:pt x="13" y="684"/>
                  </a:lnTo>
                  <a:lnTo>
                    <a:pt x="13" y="684"/>
                  </a:lnTo>
                  <a:lnTo>
                    <a:pt x="16" y="689"/>
                  </a:lnTo>
                  <a:lnTo>
                    <a:pt x="16" y="689"/>
                  </a:lnTo>
                  <a:lnTo>
                    <a:pt x="17" y="691"/>
                  </a:lnTo>
                  <a:lnTo>
                    <a:pt x="15" y="692"/>
                  </a:lnTo>
                  <a:lnTo>
                    <a:pt x="15" y="692"/>
                  </a:lnTo>
                  <a:lnTo>
                    <a:pt x="8" y="693"/>
                  </a:lnTo>
                  <a:lnTo>
                    <a:pt x="8" y="693"/>
                  </a:lnTo>
                  <a:lnTo>
                    <a:pt x="5" y="694"/>
                  </a:lnTo>
                  <a:lnTo>
                    <a:pt x="5" y="695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7"/>
                  </a:lnTo>
                  <a:lnTo>
                    <a:pt x="6" y="697"/>
                  </a:lnTo>
                  <a:lnTo>
                    <a:pt x="9" y="697"/>
                  </a:lnTo>
                  <a:lnTo>
                    <a:pt x="9" y="697"/>
                  </a:lnTo>
                  <a:lnTo>
                    <a:pt x="17" y="695"/>
                  </a:lnTo>
                  <a:lnTo>
                    <a:pt x="17" y="695"/>
                  </a:lnTo>
                  <a:lnTo>
                    <a:pt x="18" y="695"/>
                  </a:lnTo>
                  <a:lnTo>
                    <a:pt x="19" y="696"/>
                  </a:lnTo>
                  <a:lnTo>
                    <a:pt x="19" y="698"/>
                  </a:lnTo>
                  <a:lnTo>
                    <a:pt x="19" y="698"/>
                  </a:lnTo>
                  <a:lnTo>
                    <a:pt x="16" y="704"/>
                  </a:lnTo>
                  <a:lnTo>
                    <a:pt x="16" y="704"/>
                  </a:lnTo>
                  <a:lnTo>
                    <a:pt x="15" y="707"/>
                  </a:lnTo>
                  <a:lnTo>
                    <a:pt x="15" y="707"/>
                  </a:lnTo>
                  <a:lnTo>
                    <a:pt x="17" y="706"/>
                  </a:lnTo>
                  <a:lnTo>
                    <a:pt x="18" y="705"/>
                  </a:lnTo>
                  <a:lnTo>
                    <a:pt x="18" y="705"/>
                  </a:lnTo>
                  <a:lnTo>
                    <a:pt x="23" y="698"/>
                  </a:lnTo>
                  <a:lnTo>
                    <a:pt x="23" y="698"/>
                  </a:lnTo>
                  <a:lnTo>
                    <a:pt x="31" y="707"/>
                  </a:lnTo>
                  <a:lnTo>
                    <a:pt x="31" y="707"/>
                  </a:lnTo>
                  <a:lnTo>
                    <a:pt x="32" y="705"/>
                  </a:lnTo>
                  <a:lnTo>
                    <a:pt x="31" y="703"/>
                  </a:lnTo>
                  <a:lnTo>
                    <a:pt x="31" y="703"/>
                  </a:lnTo>
                  <a:lnTo>
                    <a:pt x="27" y="697"/>
                  </a:lnTo>
                  <a:lnTo>
                    <a:pt x="27" y="697"/>
                  </a:lnTo>
                  <a:lnTo>
                    <a:pt x="25" y="694"/>
                  </a:lnTo>
                  <a:lnTo>
                    <a:pt x="25" y="694"/>
                  </a:lnTo>
                  <a:lnTo>
                    <a:pt x="29" y="693"/>
                  </a:lnTo>
                  <a:lnTo>
                    <a:pt x="29" y="693"/>
                  </a:lnTo>
                  <a:lnTo>
                    <a:pt x="37" y="691"/>
                  </a:lnTo>
                  <a:lnTo>
                    <a:pt x="37" y="691"/>
                  </a:lnTo>
                  <a:lnTo>
                    <a:pt x="38" y="690"/>
                  </a:lnTo>
                  <a:lnTo>
                    <a:pt x="38" y="689"/>
                  </a:lnTo>
                  <a:lnTo>
                    <a:pt x="38" y="689"/>
                  </a:lnTo>
                  <a:close/>
                  <a:moveTo>
                    <a:pt x="115" y="622"/>
                  </a:moveTo>
                  <a:lnTo>
                    <a:pt x="115" y="622"/>
                  </a:lnTo>
                  <a:lnTo>
                    <a:pt x="110" y="625"/>
                  </a:lnTo>
                  <a:lnTo>
                    <a:pt x="110" y="625"/>
                  </a:lnTo>
                  <a:lnTo>
                    <a:pt x="109" y="627"/>
                  </a:lnTo>
                  <a:lnTo>
                    <a:pt x="110" y="629"/>
                  </a:lnTo>
                  <a:lnTo>
                    <a:pt x="110" y="629"/>
                  </a:lnTo>
                  <a:lnTo>
                    <a:pt x="119" y="636"/>
                  </a:lnTo>
                  <a:lnTo>
                    <a:pt x="119" y="636"/>
                  </a:lnTo>
                  <a:lnTo>
                    <a:pt x="119" y="634"/>
                  </a:lnTo>
                  <a:lnTo>
                    <a:pt x="119" y="634"/>
                  </a:lnTo>
                  <a:lnTo>
                    <a:pt x="117" y="628"/>
                  </a:lnTo>
                  <a:lnTo>
                    <a:pt x="117" y="628"/>
                  </a:lnTo>
                  <a:lnTo>
                    <a:pt x="116" y="626"/>
                  </a:lnTo>
                  <a:lnTo>
                    <a:pt x="117" y="624"/>
                  </a:lnTo>
                  <a:lnTo>
                    <a:pt x="117" y="624"/>
                  </a:lnTo>
                  <a:lnTo>
                    <a:pt x="118" y="621"/>
                  </a:lnTo>
                  <a:lnTo>
                    <a:pt x="118" y="619"/>
                  </a:lnTo>
                  <a:lnTo>
                    <a:pt x="117" y="617"/>
                  </a:lnTo>
                  <a:lnTo>
                    <a:pt x="117" y="617"/>
                  </a:lnTo>
                  <a:lnTo>
                    <a:pt x="114" y="615"/>
                  </a:lnTo>
                  <a:lnTo>
                    <a:pt x="111" y="615"/>
                  </a:lnTo>
                  <a:lnTo>
                    <a:pt x="111" y="615"/>
                  </a:lnTo>
                  <a:lnTo>
                    <a:pt x="109" y="615"/>
                  </a:lnTo>
                  <a:lnTo>
                    <a:pt x="108" y="615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4" y="610"/>
                  </a:lnTo>
                  <a:lnTo>
                    <a:pt x="104" y="610"/>
                  </a:lnTo>
                  <a:lnTo>
                    <a:pt x="105" y="620"/>
                  </a:lnTo>
                  <a:lnTo>
                    <a:pt x="105" y="620"/>
                  </a:lnTo>
                  <a:lnTo>
                    <a:pt x="105" y="624"/>
                  </a:lnTo>
                  <a:lnTo>
                    <a:pt x="105" y="624"/>
                  </a:lnTo>
                  <a:lnTo>
                    <a:pt x="113" y="620"/>
                  </a:lnTo>
                  <a:lnTo>
                    <a:pt x="113" y="620"/>
                  </a:lnTo>
                  <a:lnTo>
                    <a:pt x="114" y="619"/>
                  </a:lnTo>
                  <a:lnTo>
                    <a:pt x="115" y="620"/>
                  </a:lnTo>
                  <a:lnTo>
                    <a:pt x="115" y="620"/>
                  </a:lnTo>
                  <a:lnTo>
                    <a:pt x="116" y="621"/>
                  </a:lnTo>
                  <a:lnTo>
                    <a:pt x="115" y="622"/>
                  </a:lnTo>
                  <a:lnTo>
                    <a:pt x="115" y="622"/>
                  </a:lnTo>
                  <a:close/>
                  <a:moveTo>
                    <a:pt x="393" y="116"/>
                  </a:moveTo>
                  <a:lnTo>
                    <a:pt x="393" y="116"/>
                  </a:lnTo>
                  <a:lnTo>
                    <a:pt x="392" y="120"/>
                  </a:lnTo>
                  <a:lnTo>
                    <a:pt x="390" y="122"/>
                  </a:lnTo>
                  <a:lnTo>
                    <a:pt x="390" y="122"/>
                  </a:lnTo>
                  <a:lnTo>
                    <a:pt x="387" y="124"/>
                  </a:lnTo>
                  <a:lnTo>
                    <a:pt x="385" y="124"/>
                  </a:lnTo>
                  <a:lnTo>
                    <a:pt x="383" y="124"/>
                  </a:lnTo>
                  <a:lnTo>
                    <a:pt x="383" y="124"/>
                  </a:lnTo>
                  <a:lnTo>
                    <a:pt x="382" y="124"/>
                  </a:lnTo>
                  <a:lnTo>
                    <a:pt x="381" y="124"/>
                  </a:lnTo>
                  <a:lnTo>
                    <a:pt x="379" y="126"/>
                  </a:lnTo>
                  <a:lnTo>
                    <a:pt x="379" y="126"/>
                  </a:lnTo>
                  <a:lnTo>
                    <a:pt x="377" y="129"/>
                  </a:lnTo>
                  <a:lnTo>
                    <a:pt x="373" y="131"/>
                  </a:lnTo>
                  <a:lnTo>
                    <a:pt x="373" y="131"/>
                  </a:lnTo>
                  <a:lnTo>
                    <a:pt x="370" y="131"/>
                  </a:lnTo>
                  <a:lnTo>
                    <a:pt x="367" y="130"/>
                  </a:lnTo>
                  <a:lnTo>
                    <a:pt x="364" y="128"/>
                  </a:lnTo>
                  <a:lnTo>
                    <a:pt x="362" y="126"/>
                  </a:lnTo>
                  <a:lnTo>
                    <a:pt x="362" y="126"/>
                  </a:lnTo>
                  <a:lnTo>
                    <a:pt x="362" y="124"/>
                  </a:lnTo>
                  <a:lnTo>
                    <a:pt x="362" y="124"/>
                  </a:lnTo>
                  <a:lnTo>
                    <a:pt x="362" y="122"/>
                  </a:lnTo>
                  <a:lnTo>
                    <a:pt x="359" y="121"/>
                  </a:lnTo>
                  <a:lnTo>
                    <a:pt x="359" y="121"/>
                  </a:lnTo>
                  <a:lnTo>
                    <a:pt x="355" y="120"/>
                  </a:lnTo>
                  <a:lnTo>
                    <a:pt x="351" y="117"/>
                  </a:lnTo>
                  <a:lnTo>
                    <a:pt x="351" y="117"/>
                  </a:lnTo>
                  <a:lnTo>
                    <a:pt x="349" y="114"/>
                  </a:lnTo>
                  <a:lnTo>
                    <a:pt x="350" y="112"/>
                  </a:lnTo>
                  <a:lnTo>
                    <a:pt x="350" y="112"/>
                  </a:lnTo>
                  <a:lnTo>
                    <a:pt x="351" y="11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56" y="108"/>
                  </a:lnTo>
                  <a:lnTo>
                    <a:pt x="360" y="107"/>
                  </a:lnTo>
                  <a:lnTo>
                    <a:pt x="360" y="107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8" y="100"/>
                  </a:lnTo>
                  <a:lnTo>
                    <a:pt x="358" y="98"/>
                  </a:lnTo>
                  <a:lnTo>
                    <a:pt x="360" y="97"/>
                  </a:lnTo>
                  <a:lnTo>
                    <a:pt x="362" y="95"/>
                  </a:lnTo>
                  <a:lnTo>
                    <a:pt x="362" y="95"/>
                  </a:lnTo>
                  <a:lnTo>
                    <a:pt x="366" y="95"/>
                  </a:lnTo>
                  <a:lnTo>
                    <a:pt x="369" y="96"/>
                  </a:lnTo>
                  <a:lnTo>
                    <a:pt x="369" y="96"/>
                  </a:lnTo>
                  <a:lnTo>
                    <a:pt x="370" y="96"/>
                  </a:lnTo>
                  <a:lnTo>
                    <a:pt x="371" y="98"/>
                  </a:lnTo>
                  <a:lnTo>
                    <a:pt x="371" y="98"/>
                  </a:lnTo>
                  <a:lnTo>
                    <a:pt x="371" y="99"/>
                  </a:lnTo>
                  <a:lnTo>
                    <a:pt x="372" y="100"/>
                  </a:lnTo>
                  <a:lnTo>
                    <a:pt x="373" y="100"/>
                  </a:lnTo>
                  <a:lnTo>
                    <a:pt x="375" y="99"/>
                  </a:lnTo>
                  <a:lnTo>
                    <a:pt x="375" y="99"/>
                  </a:lnTo>
                  <a:lnTo>
                    <a:pt x="377" y="97"/>
                  </a:lnTo>
                  <a:lnTo>
                    <a:pt x="380" y="96"/>
                  </a:lnTo>
                  <a:lnTo>
                    <a:pt x="383" y="96"/>
                  </a:lnTo>
                  <a:lnTo>
                    <a:pt x="386" y="97"/>
                  </a:lnTo>
                  <a:lnTo>
                    <a:pt x="386" y="97"/>
                  </a:lnTo>
                  <a:lnTo>
                    <a:pt x="388" y="100"/>
                  </a:lnTo>
                  <a:lnTo>
                    <a:pt x="388" y="104"/>
                  </a:lnTo>
                  <a:lnTo>
                    <a:pt x="388" y="104"/>
                  </a:lnTo>
                  <a:lnTo>
                    <a:pt x="387" y="109"/>
                  </a:lnTo>
                  <a:lnTo>
                    <a:pt x="387" y="109"/>
                  </a:lnTo>
                  <a:lnTo>
                    <a:pt x="387" y="112"/>
                  </a:lnTo>
                  <a:lnTo>
                    <a:pt x="388" y="113"/>
                  </a:lnTo>
                  <a:lnTo>
                    <a:pt x="388" y="113"/>
                  </a:lnTo>
                  <a:lnTo>
                    <a:pt x="391" y="114"/>
                  </a:lnTo>
                  <a:lnTo>
                    <a:pt x="392" y="115"/>
                  </a:lnTo>
                  <a:lnTo>
                    <a:pt x="393" y="116"/>
                  </a:lnTo>
                  <a:lnTo>
                    <a:pt x="393" y="116"/>
                  </a:lnTo>
                  <a:close/>
                  <a:moveTo>
                    <a:pt x="389" y="117"/>
                  </a:moveTo>
                  <a:lnTo>
                    <a:pt x="389" y="117"/>
                  </a:lnTo>
                  <a:lnTo>
                    <a:pt x="388" y="116"/>
                  </a:lnTo>
                  <a:lnTo>
                    <a:pt x="386" y="115"/>
                  </a:lnTo>
                  <a:lnTo>
                    <a:pt x="386" y="115"/>
                  </a:lnTo>
                  <a:lnTo>
                    <a:pt x="374" y="113"/>
                  </a:lnTo>
                  <a:lnTo>
                    <a:pt x="374" y="113"/>
                  </a:lnTo>
                  <a:lnTo>
                    <a:pt x="377" y="110"/>
                  </a:lnTo>
                  <a:lnTo>
                    <a:pt x="377" y="110"/>
                  </a:lnTo>
                  <a:lnTo>
                    <a:pt x="382" y="102"/>
                  </a:lnTo>
                  <a:lnTo>
                    <a:pt x="382" y="102"/>
                  </a:lnTo>
                  <a:lnTo>
                    <a:pt x="382" y="100"/>
                  </a:lnTo>
                  <a:lnTo>
                    <a:pt x="382" y="99"/>
                  </a:lnTo>
                  <a:lnTo>
                    <a:pt x="382" y="99"/>
                  </a:lnTo>
                  <a:lnTo>
                    <a:pt x="381" y="99"/>
                  </a:lnTo>
                  <a:lnTo>
                    <a:pt x="380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78" y="101"/>
                  </a:lnTo>
                  <a:lnTo>
                    <a:pt x="378" y="101"/>
                  </a:lnTo>
                  <a:lnTo>
                    <a:pt x="374" y="108"/>
                  </a:lnTo>
                  <a:lnTo>
                    <a:pt x="374" y="108"/>
                  </a:lnTo>
                  <a:lnTo>
                    <a:pt x="372" y="109"/>
                  </a:lnTo>
                  <a:lnTo>
                    <a:pt x="371" y="108"/>
                  </a:lnTo>
                  <a:lnTo>
                    <a:pt x="371" y="108"/>
                  </a:lnTo>
                  <a:lnTo>
                    <a:pt x="367" y="99"/>
                  </a:lnTo>
                  <a:lnTo>
                    <a:pt x="367" y="99"/>
                  </a:lnTo>
                  <a:lnTo>
                    <a:pt x="366" y="98"/>
                  </a:lnTo>
                  <a:lnTo>
                    <a:pt x="365" y="98"/>
                  </a:lnTo>
                  <a:lnTo>
                    <a:pt x="365" y="98"/>
                  </a:lnTo>
                  <a:lnTo>
                    <a:pt x="364" y="99"/>
                  </a:lnTo>
                  <a:lnTo>
                    <a:pt x="364" y="100"/>
                  </a:lnTo>
                  <a:lnTo>
                    <a:pt x="364" y="100"/>
                  </a:lnTo>
                  <a:lnTo>
                    <a:pt x="367" y="105"/>
                  </a:lnTo>
                  <a:lnTo>
                    <a:pt x="367" y="105"/>
                  </a:lnTo>
                  <a:lnTo>
                    <a:pt x="369" y="113"/>
                  </a:lnTo>
                  <a:lnTo>
                    <a:pt x="369" y="113"/>
                  </a:lnTo>
                  <a:lnTo>
                    <a:pt x="354" y="111"/>
                  </a:lnTo>
                  <a:lnTo>
                    <a:pt x="354" y="111"/>
                  </a:lnTo>
                  <a:lnTo>
                    <a:pt x="353" y="112"/>
                  </a:lnTo>
                  <a:lnTo>
                    <a:pt x="352" y="113"/>
                  </a:lnTo>
                  <a:lnTo>
                    <a:pt x="352" y="113"/>
                  </a:lnTo>
                  <a:lnTo>
                    <a:pt x="353" y="115"/>
                  </a:lnTo>
                  <a:lnTo>
                    <a:pt x="353" y="115"/>
                  </a:lnTo>
                  <a:lnTo>
                    <a:pt x="355" y="116"/>
                  </a:lnTo>
                  <a:lnTo>
                    <a:pt x="355" y="116"/>
                  </a:lnTo>
                  <a:lnTo>
                    <a:pt x="365" y="117"/>
                  </a:lnTo>
                  <a:lnTo>
                    <a:pt x="365" y="117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6" y="120"/>
                  </a:lnTo>
                  <a:lnTo>
                    <a:pt x="366" y="120"/>
                  </a:lnTo>
                  <a:lnTo>
                    <a:pt x="365" y="120"/>
                  </a:lnTo>
                  <a:lnTo>
                    <a:pt x="365" y="120"/>
                  </a:lnTo>
                  <a:lnTo>
                    <a:pt x="364" y="122"/>
                  </a:lnTo>
                  <a:lnTo>
                    <a:pt x="366" y="124"/>
                  </a:lnTo>
                  <a:lnTo>
                    <a:pt x="366" y="124"/>
                  </a:lnTo>
                  <a:lnTo>
                    <a:pt x="369" y="120"/>
                  </a:lnTo>
                  <a:lnTo>
                    <a:pt x="369" y="120"/>
                  </a:lnTo>
                  <a:lnTo>
                    <a:pt x="371" y="119"/>
                  </a:lnTo>
                  <a:lnTo>
                    <a:pt x="372" y="121"/>
                  </a:lnTo>
                  <a:lnTo>
                    <a:pt x="372" y="121"/>
                  </a:lnTo>
                  <a:lnTo>
                    <a:pt x="374" y="125"/>
                  </a:lnTo>
                  <a:lnTo>
                    <a:pt x="374" y="125"/>
                  </a:lnTo>
                  <a:lnTo>
                    <a:pt x="377" y="123"/>
                  </a:lnTo>
                  <a:lnTo>
                    <a:pt x="377" y="122"/>
                  </a:lnTo>
                  <a:lnTo>
                    <a:pt x="376" y="120"/>
                  </a:lnTo>
                  <a:lnTo>
                    <a:pt x="376" y="118"/>
                  </a:lnTo>
                  <a:lnTo>
                    <a:pt x="376" y="118"/>
                  </a:lnTo>
                  <a:lnTo>
                    <a:pt x="383" y="118"/>
                  </a:lnTo>
                  <a:lnTo>
                    <a:pt x="386" y="118"/>
                  </a:lnTo>
                  <a:lnTo>
                    <a:pt x="389" y="117"/>
                  </a:lnTo>
                  <a:lnTo>
                    <a:pt x="389" y="117"/>
                  </a:lnTo>
                  <a:close/>
                  <a:moveTo>
                    <a:pt x="86" y="222"/>
                  </a:moveTo>
                  <a:lnTo>
                    <a:pt x="86" y="222"/>
                  </a:lnTo>
                  <a:lnTo>
                    <a:pt x="85" y="218"/>
                  </a:lnTo>
                  <a:lnTo>
                    <a:pt x="85" y="216"/>
                  </a:lnTo>
                  <a:lnTo>
                    <a:pt x="87" y="214"/>
                  </a:lnTo>
                  <a:lnTo>
                    <a:pt x="90" y="213"/>
                  </a:lnTo>
                  <a:lnTo>
                    <a:pt x="90" y="213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2" y="206"/>
                  </a:lnTo>
                  <a:lnTo>
                    <a:pt x="92" y="206"/>
                  </a:lnTo>
                  <a:lnTo>
                    <a:pt x="92" y="203"/>
                  </a:lnTo>
                  <a:lnTo>
                    <a:pt x="92" y="200"/>
                  </a:lnTo>
                  <a:lnTo>
                    <a:pt x="94" y="199"/>
                  </a:lnTo>
                  <a:lnTo>
                    <a:pt x="97" y="198"/>
                  </a:lnTo>
                  <a:lnTo>
                    <a:pt x="97" y="198"/>
                  </a:lnTo>
                  <a:lnTo>
                    <a:pt x="101" y="200"/>
                  </a:lnTo>
                  <a:lnTo>
                    <a:pt x="101" y="200"/>
                  </a:lnTo>
                  <a:lnTo>
                    <a:pt x="103" y="202"/>
                  </a:lnTo>
                  <a:lnTo>
                    <a:pt x="103" y="202"/>
                  </a:lnTo>
                  <a:lnTo>
                    <a:pt x="104" y="202"/>
                  </a:lnTo>
                  <a:lnTo>
                    <a:pt x="105" y="202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8" y="198"/>
                  </a:lnTo>
                  <a:lnTo>
                    <a:pt x="111" y="197"/>
                  </a:lnTo>
                  <a:lnTo>
                    <a:pt x="114" y="196"/>
                  </a:lnTo>
                  <a:lnTo>
                    <a:pt x="117" y="198"/>
                  </a:lnTo>
                  <a:lnTo>
                    <a:pt x="117" y="198"/>
                  </a:lnTo>
                  <a:lnTo>
                    <a:pt x="120" y="201"/>
                  </a:lnTo>
                  <a:lnTo>
                    <a:pt x="123" y="205"/>
                  </a:lnTo>
                  <a:lnTo>
                    <a:pt x="123" y="205"/>
                  </a:lnTo>
                  <a:lnTo>
                    <a:pt x="122" y="207"/>
                  </a:lnTo>
                  <a:lnTo>
                    <a:pt x="120" y="209"/>
                  </a:lnTo>
                  <a:lnTo>
                    <a:pt x="120" y="209"/>
                  </a:lnTo>
                  <a:lnTo>
                    <a:pt x="119" y="212"/>
                  </a:lnTo>
                  <a:lnTo>
                    <a:pt x="120" y="213"/>
                  </a:lnTo>
                  <a:lnTo>
                    <a:pt x="120" y="213"/>
                  </a:lnTo>
                  <a:lnTo>
                    <a:pt x="123" y="215"/>
                  </a:lnTo>
                  <a:lnTo>
                    <a:pt x="125" y="217"/>
                  </a:lnTo>
                  <a:lnTo>
                    <a:pt x="127" y="220"/>
                  </a:lnTo>
                  <a:lnTo>
                    <a:pt x="127" y="223"/>
                  </a:lnTo>
                  <a:lnTo>
                    <a:pt x="127" y="223"/>
                  </a:lnTo>
                  <a:lnTo>
                    <a:pt x="127" y="226"/>
                  </a:lnTo>
                  <a:lnTo>
                    <a:pt x="125" y="228"/>
                  </a:lnTo>
                  <a:lnTo>
                    <a:pt x="122" y="230"/>
                  </a:lnTo>
                  <a:lnTo>
                    <a:pt x="119" y="231"/>
                  </a:lnTo>
                  <a:lnTo>
                    <a:pt x="119" y="231"/>
                  </a:lnTo>
                  <a:lnTo>
                    <a:pt x="117" y="230"/>
                  </a:lnTo>
                  <a:lnTo>
                    <a:pt x="117" y="230"/>
                  </a:lnTo>
                  <a:lnTo>
                    <a:pt x="115" y="230"/>
                  </a:lnTo>
                  <a:lnTo>
                    <a:pt x="113" y="231"/>
                  </a:lnTo>
                  <a:lnTo>
                    <a:pt x="113" y="232"/>
                  </a:lnTo>
                  <a:lnTo>
                    <a:pt x="112" y="234"/>
                  </a:lnTo>
                  <a:lnTo>
                    <a:pt x="112" y="234"/>
                  </a:lnTo>
                  <a:lnTo>
                    <a:pt x="111" y="237"/>
                  </a:lnTo>
                  <a:lnTo>
                    <a:pt x="109" y="239"/>
                  </a:lnTo>
                  <a:lnTo>
                    <a:pt x="106" y="240"/>
                  </a:lnTo>
                  <a:lnTo>
                    <a:pt x="103" y="239"/>
                  </a:lnTo>
                  <a:lnTo>
                    <a:pt x="103" y="239"/>
                  </a:lnTo>
                  <a:lnTo>
                    <a:pt x="99" y="237"/>
                  </a:lnTo>
                  <a:lnTo>
                    <a:pt x="98" y="236"/>
                  </a:lnTo>
                  <a:lnTo>
                    <a:pt x="97" y="234"/>
                  </a:lnTo>
                  <a:lnTo>
                    <a:pt x="97" y="234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6" y="229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0" y="225"/>
                  </a:lnTo>
                  <a:lnTo>
                    <a:pt x="86" y="222"/>
                  </a:lnTo>
                  <a:lnTo>
                    <a:pt x="86" y="222"/>
                  </a:lnTo>
                  <a:close/>
                  <a:moveTo>
                    <a:pt x="87" y="219"/>
                  </a:moveTo>
                  <a:lnTo>
                    <a:pt x="87" y="219"/>
                  </a:lnTo>
                  <a:lnTo>
                    <a:pt x="90" y="221"/>
                  </a:lnTo>
                  <a:lnTo>
                    <a:pt x="91" y="221"/>
                  </a:lnTo>
                  <a:lnTo>
                    <a:pt x="93" y="221"/>
                  </a:lnTo>
                  <a:lnTo>
                    <a:pt x="93" y="221"/>
                  </a:lnTo>
                  <a:lnTo>
                    <a:pt x="105" y="220"/>
                  </a:lnTo>
                  <a:lnTo>
                    <a:pt x="105" y="220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31"/>
                  </a:lnTo>
                  <a:lnTo>
                    <a:pt x="100" y="231"/>
                  </a:lnTo>
                  <a:lnTo>
                    <a:pt x="101" y="233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104" y="233"/>
                  </a:lnTo>
                  <a:lnTo>
                    <a:pt x="104" y="233"/>
                  </a:lnTo>
                  <a:lnTo>
                    <a:pt x="104" y="231"/>
                  </a:lnTo>
                  <a:lnTo>
                    <a:pt x="105" y="228"/>
                  </a:lnTo>
                  <a:lnTo>
                    <a:pt x="108" y="223"/>
                  </a:lnTo>
                  <a:lnTo>
                    <a:pt x="108" y="223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3" y="225"/>
                  </a:lnTo>
                  <a:lnTo>
                    <a:pt x="113" y="225"/>
                  </a:lnTo>
                  <a:lnTo>
                    <a:pt x="116" y="227"/>
                  </a:lnTo>
                  <a:lnTo>
                    <a:pt x="116" y="227"/>
                  </a:lnTo>
                  <a:lnTo>
                    <a:pt x="118" y="228"/>
                  </a:lnTo>
                  <a:lnTo>
                    <a:pt x="118" y="228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3" y="219"/>
                  </a:lnTo>
                  <a:lnTo>
                    <a:pt x="113" y="219"/>
                  </a:lnTo>
                  <a:lnTo>
                    <a:pt x="118" y="218"/>
                  </a:lnTo>
                  <a:lnTo>
                    <a:pt x="118" y="218"/>
                  </a:lnTo>
                  <a:lnTo>
                    <a:pt x="120" y="215"/>
                  </a:lnTo>
                  <a:lnTo>
                    <a:pt x="120" y="215"/>
                  </a:lnTo>
                  <a:lnTo>
                    <a:pt x="117" y="214"/>
                  </a:lnTo>
                  <a:lnTo>
                    <a:pt x="117" y="214"/>
                  </a:lnTo>
                  <a:lnTo>
                    <a:pt x="116" y="215"/>
                  </a:lnTo>
                  <a:lnTo>
                    <a:pt x="116" y="215"/>
                  </a:lnTo>
                  <a:lnTo>
                    <a:pt x="112" y="215"/>
                  </a:lnTo>
                  <a:lnTo>
                    <a:pt x="112" y="215"/>
                  </a:lnTo>
                  <a:lnTo>
                    <a:pt x="112" y="211"/>
                  </a:lnTo>
                  <a:lnTo>
                    <a:pt x="112" y="211"/>
                  </a:lnTo>
                  <a:lnTo>
                    <a:pt x="116" y="201"/>
                  </a:lnTo>
                  <a:lnTo>
                    <a:pt x="116" y="201"/>
                  </a:lnTo>
                  <a:lnTo>
                    <a:pt x="115" y="200"/>
                  </a:lnTo>
                  <a:lnTo>
                    <a:pt x="114" y="199"/>
                  </a:lnTo>
                  <a:lnTo>
                    <a:pt x="114" y="199"/>
                  </a:lnTo>
                  <a:lnTo>
                    <a:pt x="112" y="201"/>
                  </a:lnTo>
                  <a:lnTo>
                    <a:pt x="112" y="20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8" y="213"/>
                  </a:lnTo>
                  <a:lnTo>
                    <a:pt x="108" y="213"/>
                  </a:lnTo>
                  <a:lnTo>
                    <a:pt x="103" y="207"/>
                  </a:lnTo>
                  <a:lnTo>
                    <a:pt x="100" y="204"/>
                  </a:lnTo>
                  <a:lnTo>
                    <a:pt x="97" y="202"/>
                  </a:lnTo>
                  <a:lnTo>
                    <a:pt x="97" y="202"/>
                  </a:lnTo>
                  <a:lnTo>
                    <a:pt x="95" y="204"/>
                  </a:lnTo>
                  <a:lnTo>
                    <a:pt x="96" y="205"/>
                  </a:lnTo>
                  <a:lnTo>
                    <a:pt x="96" y="20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5" y="215"/>
                  </a:lnTo>
                  <a:lnTo>
                    <a:pt x="104" y="216"/>
                  </a:lnTo>
                  <a:lnTo>
                    <a:pt x="103" y="216"/>
                  </a:lnTo>
                  <a:lnTo>
                    <a:pt x="103" y="216"/>
                  </a:lnTo>
                  <a:lnTo>
                    <a:pt x="96" y="217"/>
                  </a:lnTo>
                  <a:lnTo>
                    <a:pt x="96" y="217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87" y="219"/>
                  </a:lnTo>
                  <a:lnTo>
                    <a:pt x="87" y="219"/>
                  </a:lnTo>
                  <a:close/>
                  <a:moveTo>
                    <a:pt x="119" y="137"/>
                  </a:moveTo>
                  <a:lnTo>
                    <a:pt x="119" y="137"/>
                  </a:lnTo>
                  <a:lnTo>
                    <a:pt x="120" y="135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16" y="128"/>
                  </a:lnTo>
                  <a:lnTo>
                    <a:pt x="114" y="124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8"/>
                  </a:lnTo>
                  <a:lnTo>
                    <a:pt x="116" y="116"/>
                  </a:lnTo>
                  <a:lnTo>
                    <a:pt x="119" y="115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1" y="121"/>
                  </a:lnTo>
                  <a:lnTo>
                    <a:pt x="133" y="119"/>
                  </a:lnTo>
                  <a:lnTo>
                    <a:pt x="133" y="119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8" y="110"/>
                  </a:lnTo>
                  <a:lnTo>
                    <a:pt x="140" y="109"/>
                  </a:lnTo>
                  <a:lnTo>
                    <a:pt x="141" y="109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6" y="112"/>
                  </a:lnTo>
                  <a:lnTo>
                    <a:pt x="148" y="114"/>
                  </a:lnTo>
                  <a:lnTo>
                    <a:pt x="150" y="120"/>
                  </a:lnTo>
                  <a:lnTo>
                    <a:pt x="150" y="120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2" y="125"/>
                  </a:lnTo>
                  <a:lnTo>
                    <a:pt x="154" y="126"/>
                  </a:lnTo>
                  <a:lnTo>
                    <a:pt x="154" y="126"/>
                  </a:lnTo>
                  <a:lnTo>
                    <a:pt x="157" y="125"/>
                  </a:lnTo>
                  <a:lnTo>
                    <a:pt x="157" y="125"/>
                  </a:lnTo>
                  <a:lnTo>
                    <a:pt x="159" y="126"/>
                  </a:lnTo>
                  <a:lnTo>
                    <a:pt x="160" y="126"/>
                  </a:lnTo>
                  <a:lnTo>
                    <a:pt x="161" y="129"/>
                  </a:lnTo>
                  <a:lnTo>
                    <a:pt x="161" y="129"/>
                  </a:lnTo>
                  <a:lnTo>
                    <a:pt x="162" y="133"/>
                  </a:lnTo>
                  <a:lnTo>
                    <a:pt x="161" y="136"/>
                  </a:lnTo>
                  <a:lnTo>
                    <a:pt x="161" y="136"/>
                  </a:lnTo>
                  <a:lnTo>
                    <a:pt x="160" y="137"/>
                  </a:lnTo>
                  <a:lnTo>
                    <a:pt x="158" y="137"/>
                  </a:lnTo>
                  <a:lnTo>
                    <a:pt x="158" y="137"/>
                  </a:lnTo>
                  <a:lnTo>
                    <a:pt x="155" y="137"/>
                  </a:lnTo>
                  <a:lnTo>
                    <a:pt x="155" y="137"/>
                  </a:lnTo>
                  <a:lnTo>
                    <a:pt x="155" y="139"/>
                  </a:lnTo>
                  <a:lnTo>
                    <a:pt x="155" y="141"/>
                  </a:lnTo>
                  <a:lnTo>
                    <a:pt x="155" y="141"/>
                  </a:lnTo>
                  <a:lnTo>
                    <a:pt x="157" y="145"/>
                  </a:lnTo>
                  <a:lnTo>
                    <a:pt x="158" y="149"/>
                  </a:lnTo>
                  <a:lnTo>
                    <a:pt x="158" y="149"/>
                  </a:lnTo>
                  <a:lnTo>
                    <a:pt x="157" y="153"/>
                  </a:lnTo>
                  <a:lnTo>
                    <a:pt x="155" y="155"/>
                  </a:lnTo>
                  <a:lnTo>
                    <a:pt x="153" y="156"/>
                  </a:lnTo>
                  <a:lnTo>
                    <a:pt x="151" y="156"/>
                  </a:lnTo>
                  <a:lnTo>
                    <a:pt x="151" y="156"/>
                  </a:lnTo>
                  <a:lnTo>
                    <a:pt x="148" y="155"/>
                  </a:lnTo>
                  <a:lnTo>
                    <a:pt x="145" y="153"/>
                  </a:lnTo>
                  <a:lnTo>
                    <a:pt x="145" y="153"/>
                  </a:lnTo>
                  <a:lnTo>
                    <a:pt x="143" y="156"/>
                  </a:lnTo>
                  <a:lnTo>
                    <a:pt x="143" y="156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7" y="162"/>
                  </a:lnTo>
                  <a:lnTo>
                    <a:pt x="135" y="162"/>
                  </a:lnTo>
                  <a:lnTo>
                    <a:pt x="133" y="161"/>
                  </a:lnTo>
                  <a:lnTo>
                    <a:pt x="132" y="160"/>
                  </a:lnTo>
                  <a:lnTo>
                    <a:pt x="131" y="158"/>
                  </a:lnTo>
                  <a:lnTo>
                    <a:pt x="131" y="158"/>
                  </a:lnTo>
                  <a:lnTo>
                    <a:pt x="129" y="153"/>
                  </a:lnTo>
                  <a:lnTo>
                    <a:pt x="129" y="153"/>
                  </a:lnTo>
                  <a:lnTo>
                    <a:pt x="128" y="151"/>
                  </a:lnTo>
                  <a:lnTo>
                    <a:pt x="126" y="152"/>
                  </a:lnTo>
                  <a:lnTo>
                    <a:pt x="126" y="152"/>
                  </a:lnTo>
                  <a:lnTo>
                    <a:pt x="123" y="153"/>
                  </a:lnTo>
                  <a:lnTo>
                    <a:pt x="119" y="153"/>
                  </a:lnTo>
                  <a:lnTo>
                    <a:pt x="117" y="152"/>
                  </a:lnTo>
                  <a:lnTo>
                    <a:pt x="114" y="149"/>
                  </a:lnTo>
                  <a:lnTo>
                    <a:pt x="114" y="149"/>
                  </a:lnTo>
                  <a:lnTo>
                    <a:pt x="113" y="146"/>
                  </a:lnTo>
                  <a:lnTo>
                    <a:pt x="113" y="143"/>
                  </a:lnTo>
                  <a:lnTo>
                    <a:pt x="114" y="141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9" y="137"/>
                  </a:lnTo>
                  <a:lnTo>
                    <a:pt x="119" y="137"/>
                  </a:lnTo>
                  <a:close/>
                  <a:moveTo>
                    <a:pt x="119" y="141"/>
                  </a:moveTo>
                  <a:lnTo>
                    <a:pt x="119" y="141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7" y="144"/>
                  </a:lnTo>
                  <a:lnTo>
                    <a:pt x="117" y="144"/>
                  </a:lnTo>
                  <a:lnTo>
                    <a:pt x="118" y="145"/>
                  </a:lnTo>
                  <a:lnTo>
                    <a:pt x="119" y="145"/>
                  </a:lnTo>
                  <a:lnTo>
                    <a:pt x="119" y="145"/>
                  </a:lnTo>
                  <a:lnTo>
                    <a:pt x="127" y="143"/>
                  </a:lnTo>
                  <a:lnTo>
                    <a:pt x="127" y="143"/>
                  </a:lnTo>
                  <a:lnTo>
                    <a:pt x="135" y="141"/>
                  </a:lnTo>
                  <a:lnTo>
                    <a:pt x="135" y="141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6" y="155"/>
                  </a:lnTo>
                  <a:lnTo>
                    <a:pt x="138" y="156"/>
                  </a:lnTo>
                  <a:lnTo>
                    <a:pt x="138" y="156"/>
                  </a:lnTo>
                  <a:lnTo>
                    <a:pt x="139" y="155"/>
                  </a:lnTo>
                  <a:lnTo>
                    <a:pt x="139" y="155"/>
                  </a:lnTo>
                  <a:lnTo>
                    <a:pt x="140" y="153"/>
                  </a:lnTo>
                  <a:lnTo>
                    <a:pt x="140" y="153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40" y="143"/>
                  </a:lnTo>
                  <a:lnTo>
                    <a:pt x="140" y="143"/>
                  </a:lnTo>
                  <a:lnTo>
                    <a:pt x="141" y="143"/>
                  </a:lnTo>
                  <a:lnTo>
                    <a:pt x="141" y="143"/>
                  </a:lnTo>
                  <a:lnTo>
                    <a:pt x="143" y="146"/>
                  </a:lnTo>
                  <a:lnTo>
                    <a:pt x="143" y="146"/>
                  </a:lnTo>
                  <a:lnTo>
                    <a:pt x="148" y="150"/>
                  </a:lnTo>
                  <a:lnTo>
                    <a:pt x="148" y="150"/>
                  </a:lnTo>
                  <a:lnTo>
                    <a:pt x="150" y="149"/>
                  </a:lnTo>
                  <a:lnTo>
                    <a:pt x="150" y="149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2" y="139"/>
                  </a:lnTo>
                  <a:lnTo>
                    <a:pt x="143" y="138"/>
                  </a:lnTo>
                  <a:lnTo>
                    <a:pt x="143" y="138"/>
                  </a:lnTo>
                  <a:lnTo>
                    <a:pt x="150" y="134"/>
                  </a:lnTo>
                  <a:lnTo>
                    <a:pt x="150" y="134"/>
                  </a:lnTo>
                  <a:lnTo>
                    <a:pt x="152" y="131"/>
                  </a:lnTo>
                  <a:lnTo>
                    <a:pt x="152" y="131"/>
                  </a:lnTo>
                  <a:lnTo>
                    <a:pt x="151" y="130"/>
                  </a:lnTo>
                  <a:lnTo>
                    <a:pt x="151" y="130"/>
                  </a:lnTo>
                  <a:lnTo>
                    <a:pt x="148" y="131"/>
                  </a:lnTo>
                  <a:lnTo>
                    <a:pt x="148" y="131"/>
                  </a:lnTo>
                  <a:lnTo>
                    <a:pt x="143" y="134"/>
                  </a:lnTo>
                  <a:lnTo>
                    <a:pt x="143" y="134"/>
                  </a:lnTo>
                  <a:lnTo>
                    <a:pt x="141" y="134"/>
                  </a:lnTo>
                  <a:lnTo>
                    <a:pt x="140" y="134"/>
                  </a:lnTo>
                  <a:lnTo>
                    <a:pt x="140" y="134"/>
                  </a:lnTo>
                  <a:lnTo>
                    <a:pt x="140" y="133"/>
                  </a:lnTo>
                  <a:lnTo>
                    <a:pt x="140" y="131"/>
                  </a:lnTo>
                  <a:lnTo>
                    <a:pt x="140" y="131"/>
                  </a:lnTo>
                  <a:lnTo>
                    <a:pt x="141" y="126"/>
                  </a:lnTo>
                  <a:lnTo>
                    <a:pt x="141" y="121"/>
                  </a:lnTo>
                  <a:lnTo>
                    <a:pt x="141" y="121"/>
                  </a:lnTo>
                  <a:lnTo>
                    <a:pt x="141" y="118"/>
                  </a:lnTo>
                  <a:lnTo>
                    <a:pt x="140" y="116"/>
                  </a:lnTo>
                  <a:lnTo>
                    <a:pt x="138" y="115"/>
                  </a:lnTo>
                  <a:lnTo>
                    <a:pt x="138" y="115"/>
                  </a:lnTo>
                  <a:lnTo>
                    <a:pt x="137" y="119"/>
                  </a:lnTo>
                  <a:lnTo>
                    <a:pt x="137" y="119"/>
                  </a:lnTo>
                  <a:lnTo>
                    <a:pt x="136" y="131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3" y="132"/>
                  </a:lnTo>
                  <a:lnTo>
                    <a:pt x="133" y="132"/>
                  </a:lnTo>
                  <a:lnTo>
                    <a:pt x="125" y="124"/>
                  </a:lnTo>
                  <a:lnTo>
                    <a:pt x="125" y="124"/>
                  </a:lnTo>
                  <a:lnTo>
                    <a:pt x="123" y="123"/>
                  </a:lnTo>
                  <a:lnTo>
                    <a:pt x="120" y="125"/>
                  </a:lnTo>
                  <a:lnTo>
                    <a:pt x="120" y="125"/>
                  </a:lnTo>
                  <a:lnTo>
                    <a:pt x="121" y="126"/>
                  </a:lnTo>
                  <a:lnTo>
                    <a:pt x="121" y="126"/>
                  </a:lnTo>
                  <a:lnTo>
                    <a:pt x="131" y="135"/>
                  </a:lnTo>
                  <a:lnTo>
                    <a:pt x="131" y="135"/>
                  </a:lnTo>
                  <a:lnTo>
                    <a:pt x="133" y="138"/>
                  </a:lnTo>
                  <a:lnTo>
                    <a:pt x="133" y="138"/>
                  </a:lnTo>
                  <a:lnTo>
                    <a:pt x="119" y="141"/>
                  </a:lnTo>
                  <a:lnTo>
                    <a:pt x="119" y="141"/>
                  </a:lnTo>
                  <a:close/>
                  <a:moveTo>
                    <a:pt x="463" y="289"/>
                  </a:moveTo>
                  <a:lnTo>
                    <a:pt x="463" y="289"/>
                  </a:lnTo>
                  <a:lnTo>
                    <a:pt x="461" y="286"/>
                  </a:lnTo>
                  <a:lnTo>
                    <a:pt x="459" y="285"/>
                  </a:lnTo>
                  <a:lnTo>
                    <a:pt x="457" y="285"/>
                  </a:lnTo>
                  <a:lnTo>
                    <a:pt x="457" y="285"/>
                  </a:lnTo>
                  <a:lnTo>
                    <a:pt x="456" y="285"/>
                  </a:lnTo>
                  <a:lnTo>
                    <a:pt x="455" y="284"/>
                  </a:lnTo>
                  <a:lnTo>
                    <a:pt x="455" y="284"/>
                  </a:lnTo>
                  <a:lnTo>
                    <a:pt x="455" y="282"/>
                  </a:lnTo>
                  <a:lnTo>
                    <a:pt x="455" y="282"/>
                  </a:lnTo>
                  <a:lnTo>
                    <a:pt x="457" y="279"/>
                  </a:lnTo>
                  <a:lnTo>
                    <a:pt x="459" y="276"/>
                  </a:lnTo>
                  <a:lnTo>
                    <a:pt x="459" y="276"/>
                  </a:lnTo>
                  <a:lnTo>
                    <a:pt x="459" y="273"/>
                  </a:lnTo>
                  <a:lnTo>
                    <a:pt x="458" y="270"/>
                  </a:lnTo>
                  <a:lnTo>
                    <a:pt x="456" y="268"/>
                  </a:lnTo>
                  <a:lnTo>
                    <a:pt x="452" y="268"/>
                  </a:lnTo>
                  <a:lnTo>
                    <a:pt x="452" y="268"/>
                  </a:lnTo>
                  <a:lnTo>
                    <a:pt x="449" y="268"/>
                  </a:lnTo>
                  <a:lnTo>
                    <a:pt x="446" y="270"/>
                  </a:lnTo>
                  <a:lnTo>
                    <a:pt x="446" y="270"/>
                  </a:lnTo>
                  <a:lnTo>
                    <a:pt x="445" y="270"/>
                  </a:lnTo>
                  <a:lnTo>
                    <a:pt x="444" y="268"/>
                  </a:lnTo>
                  <a:lnTo>
                    <a:pt x="444" y="268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1" y="260"/>
                  </a:lnTo>
                  <a:lnTo>
                    <a:pt x="439" y="258"/>
                  </a:lnTo>
                  <a:lnTo>
                    <a:pt x="435" y="257"/>
                  </a:lnTo>
                  <a:lnTo>
                    <a:pt x="434" y="257"/>
                  </a:lnTo>
                  <a:lnTo>
                    <a:pt x="432" y="258"/>
                  </a:lnTo>
                  <a:lnTo>
                    <a:pt x="432" y="258"/>
                  </a:lnTo>
                  <a:lnTo>
                    <a:pt x="428" y="262"/>
                  </a:lnTo>
                  <a:lnTo>
                    <a:pt x="428" y="262"/>
                  </a:lnTo>
                  <a:lnTo>
                    <a:pt x="426" y="264"/>
                  </a:lnTo>
                  <a:lnTo>
                    <a:pt x="426" y="267"/>
                  </a:lnTo>
                  <a:lnTo>
                    <a:pt x="425" y="273"/>
                  </a:lnTo>
                  <a:lnTo>
                    <a:pt x="425" y="273"/>
                  </a:lnTo>
                  <a:lnTo>
                    <a:pt x="424" y="275"/>
                  </a:lnTo>
                  <a:lnTo>
                    <a:pt x="425" y="276"/>
                  </a:lnTo>
                  <a:lnTo>
                    <a:pt x="425" y="276"/>
                  </a:lnTo>
                  <a:lnTo>
                    <a:pt x="433" y="282"/>
                  </a:lnTo>
                  <a:lnTo>
                    <a:pt x="433" y="282"/>
                  </a:lnTo>
                  <a:lnTo>
                    <a:pt x="436" y="283"/>
                  </a:lnTo>
                  <a:lnTo>
                    <a:pt x="436" y="283"/>
                  </a:lnTo>
                  <a:lnTo>
                    <a:pt x="436" y="280"/>
                  </a:lnTo>
                  <a:lnTo>
                    <a:pt x="436" y="280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64"/>
                  </a:lnTo>
                  <a:lnTo>
                    <a:pt x="433" y="264"/>
                  </a:lnTo>
                  <a:lnTo>
                    <a:pt x="434" y="264"/>
                  </a:lnTo>
                  <a:lnTo>
                    <a:pt x="434" y="264"/>
                  </a:lnTo>
                  <a:lnTo>
                    <a:pt x="436" y="265"/>
                  </a:lnTo>
                  <a:lnTo>
                    <a:pt x="437" y="267"/>
                  </a:lnTo>
                  <a:lnTo>
                    <a:pt x="437" y="267"/>
                  </a:lnTo>
                  <a:lnTo>
                    <a:pt x="440" y="280"/>
                  </a:lnTo>
                  <a:lnTo>
                    <a:pt x="440" y="280"/>
                  </a:lnTo>
                  <a:lnTo>
                    <a:pt x="441" y="281"/>
                  </a:lnTo>
                  <a:lnTo>
                    <a:pt x="441" y="281"/>
                  </a:lnTo>
                  <a:lnTo>
                    <a:pt x="443" y="281"/>
                  </a:lnTo>
                  <a:lnTo>
                    <a:pt x="443" y="281"/>
                  </a:lnTo>
                  <a:lnTo>
                    <a:pt x="452" y="274"/>
                  </a:lnTo>
                  <a:lnTo>
                    <a:pt x="452" y="274"/>
                  </a:lnTo>
                  <a:lnTo>
                    <a:pt x="453" y="273"/>
                  </a:lnTo>
                  <a:lnTo>
                    <a:pt x="455" y="274"/>
                  </a:lnTo>
                  <a:lnTo>
                    <a:pt x="455" y="274"/>
                  </a:lnTo>
                  <a:lnTo>
                    <a:pt x="455" y="275"/>
                  </a:lnTo>
                  <a:lnTo>
                    <a:pt x="454" y="277"/>
                  </a:lnTo>
                  <a:lnTo>
                    <a:pt x="454" y="277"/>
                  </a:lnTo>
                  <a:lnTo>
                    <a:pt x="445" y="283"/>
                  </a:lnTo>
                  <a:lnTo>
                    <a:pt x="445" y="283"/>
                  </a:lnTo>
                  <a:lnTo>
                    <a:pt x="443" y="286"/>
                  </a:lnTo>
                  <a:lnTo>
                    <a:pt x="443" y="286"/>
                  </a:lnTo>
                  <a:lnTo>
                    <a:pt x="446" y="288"/>
                  </a:lnTo>
                  <a:lnTo>
                    <a:pt x="446" y="288"/>
                  </a:lnTo>
                  <a:lnTo>
                    <a:pt x="454" y="292"/>
                  </a:lnTo>
                  <a:lnTo>
                    <a:pt x="454" y="292"/>
                  </a:lnTo>
                  <a:lnTo>
                    <a:pt x="455" y="293"/>
                  </a:lnTo>
                  <a:lnTo>
                    <a:pt x="455" y="295"/>
                  </a:lnTo>
                  <a:lnTo>
                    <a:pt x="455" y="295"/>
                  </a:lnTo>
                  <a:lnTo>
                    <a:pt x="454" y="296"/>
                  </a:lnTo>
                  <a:lnTo>
                    <a:pt x="454" y="296"/>
                  </a:lnTo>
                  <a:lnTo>
                    <a:pt x="452" y="295"/>
                  </a:lnTo>
                  <a:lnTo>
                    <a:pt x="452" y="295"/>
                  </a:lnTo>
                  <a:lnTo>
                    <a:pt x="444" y="291"/>
                  </a:lnTo>
                  <a:lnTo>
                    <a:pt x="444" y="291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5" y="305"/>
                  </a:lnTo>
                  <a:lnTo>
                    <a:pt x="444" y="306"/>
                  </a:lnTo>
                  <a:lnTo>
                    <a:pt x="444" y="306"/>
                  </a:lnTo>
                  <a:lnTo>
                    <a:pt x="443" y="305"/>
                  </a:lnTo>
                  <a:lnTo>
                    <a:pt x="442" y="304"/>
                  </a:lnTo>
                  <a:lnTo>
                    <a:pt x="442" y="304"/>
                  </a:lnTo>
                  <a:lnTo>
                    <a:pt x="439" y="295"/>
                  </a:lnTo>
                  <a:lnTo>
                    <a:pt x="439" y="295"/>
                  </a:lnTo>
                  <a:lnTo>
                    <a:pt x="438" y="292"/>
                  </a:lnTo>
                  <a:lnTo>
                    <a:pt x="437" y="291"/>
                  </a:lnTo>
                  <a:lnTo>
                    <a:pt x="436" y="291"/>
                  </a:lnTo>
                  <a:lnTo>
                    <a:pt x="433" y="293"/>
                  </a:lnTo>
                  <a:lnTo>
                    <a:pt x="433" y="293"/>
                  </a:lnTo>
                  <a:lnTo>
                    <a:pt x="431" y="294"/>
                  </a:lnTo>
                  <a:lnTo>
                    <a:pt x="431" y="296"/>
                  </a:lnTo>
                  <a:lnTo>
                    <a:pt x="431" y="298"/>
                  </a:lnTo>
                  <a:lnTo>
                    <a:pt x="431" y="300"/>
                  </a:lnTo>
                  <a:lnTo>
                    <a:pt x="431" y="300"/>
                  </a:lnTo>
                  <a:lnTo>
                    <a:pt x="434" y="307"/>
                  </a:lnTo>
                  <a:lnTo>
                    <a:pt x="434" y="307"/>
                  </a:lnTo>
                  <a:lnTo>
                    <a:pt x="436" y="309"/>
                  </a:lnTo>
                  <a:lnTo>
                    <a:pt x="438" y="311"/>
                  </a:lnTo>
                  <a:lnTo>
                    <a:pt x="438" y="311"/>
                  </a:lnTo>
                  <a:lnTo>
                    <a:pt x="440" y="313"/>
                  </a:lnTo>
                  <a:lnTo>
                    <a:pt x="443" y="313"/>
                  </a:lnTo>
                  <a:lnTo>
                    <a:pt x="446" y="312"/>
                  </a:lnTo>
                  <a:lnTo>
                    <a:pt x="448" y="311"/>
                  </a:lnTo>
                  <a:lnTo>
                    <a:pt x="448" y="311"/>
                  </a:lnTo>
                  <a:lnTo>
                    <a:pt x="450" y="309"/>
                  </a:lnTo>
                  <a:lnTo>
                    <a:pt x="451" y="306"/>
                  </a:lnTo>
                  <a:lnTo>
                    <a:pt x="452" y="303"/>
                  </a:lnTo>
                  <a:lnTo>
                    <a:pt x="451" y="301"/>
                  </a:lnTo>
                  <a:lnTo>
                    <a:pt x="451" y="301"/>
                  </a:lnTo>
                  <a:lnTo>
                    <a:pt x="452" y="298"/>
                  </a:lnTo>
                  <a:lnTo>
                    <a:pt x="452" y="298"/>
                  </a:lnTo>
                  <a:lnTo>
                    <a:pt x="454" y="298"/>
                  </a:lnTo>
                  <a:lnTo>
                    <a:pt x="454" y="298"/>
                  </a:lnTo>
                  <a:lnTo>
                    <a:pt x="456" y="299"/>
                  </a:lnTo>
                  <a:lnTo>
                    <a:pt x="456" y="299"/>
                  </a:lnTo>
                  <a:lnTo>
                    <a:pt x="459" y="298"/>
                  </a:lnTo>
                  <a:lnTo>
                    <a:pt x="462" y="295"/>
                  </a:lnTo>
                  <a:lnTo>
                    <a:pt x="463" y="292"/>
                  </a:lnTo>
                  <a:lnTo>
                    <a:pt x="463" y="290"/>
                  </a:lnTo>
                  <a:lnTo>
                    <a:pt x="463" y="289"/>
                  </a:lnTo>
                  <a:lnTo>
                    <a:pt x="463" y="289"/>
                  </a:lnTo>
                  <a:close/>
                  <a:moveTo>
                    <a:pt x="425" y="281"/>
                  </a:moveTo>
                  <a:lnTo>
                    <a:pt x="425" y="281"/>
                  </a:lnTo>
                  <a:lnTo>
                    <a:pt x="424" y="283"/>
                  </a:lnTo>
                  <a:lnTo>
                    <a:pt x="424" y="283"/>
                  </a:lnTo>
                  <a:lnTo>
                    <a:pt x="424" y="287"/>
                  </a:lnTo>
                  <a:lnTo>
                    <a:pt x="426" y="290"/>
                  </a:lnTo>
                  <a:lnTo>
                    <a:pt x="426" y="290"/>
                  </a:lnTo>
                  <a:lnTo>
                    <a:pt x="428" y="291"/>
                  </a:lnTo>
                  <a:lnTo>
                    <a:pt x="429" y="291"/>
                  </a:lnTo>
                  <a:lnTo>
                    <a:pt x="429" y="291"/>
                  </a:lnTo>
                  <a:lnTo>
                    <a:pt x="434" y="287"/>
                  </a:lnTo>
                  <a:lnTo>
                    <a:pt x="434" y="287"/>
                  </a:lnTo>
                  <a:lnTo>
                    <a:pt x="425" y="281"/>
                  </a:lnTo>
                  <a:lnTo>
                    <a:pt x="425" y="281"/>
                  </a:lnTo>
                  <a:close/>
                  <a:moveTo>
                    <a:pt x="219" y="747"/>
                  </a:moveTo>
                  <a:lnTo>
                    <a:pt x="219" y="747"/>
                  </a:lnTo>
                  <a:lnTo>
                    <a:pt x="221" y="746"/>
                  </a:lnTo>
                  <a:lnTo>
                    <a:pt x="221" y="746"/>
                  </a:lnTo>
                  <a:lnTo>
                    <a:pt x="229" y="742"/>
                  </a:lnTo>
                  <a:lnTo>
                    <a:pt x="229" y="742"/>
                  </a:lnTo>
                  <a:lnTo>
                    <a:pt x="230" y="741"/>
                  </a:lnTo>
                  <a:lnTo>
                    <a:pt x="230" y="739"/>
                  </a:lnTo>
                  <a:lnTo>
                    <a:pt x="230" y="739"/>
                  </a:lnTo>
                  <a:lnTo>
                    <a:pt x="223" y="734"/>
                  </a:lnTo>
                  <a:lnTo>
                    <a:pt x="223" y="734"/>
                  </a:lnTo>
                  <a:lnTo>
                    <a:pt x="222" y="734"/>
                  </a:lnTo>
                  <a:lnTo>
                    <a:pt x="220" y="734"/>
                  </a:lnTo>
                  <a:lnTo>
                    <a:pt x="220" y="734"/>
                  </a:lnTo>
                  <a:lnTo>
                    <a:pt x="219" y="737"/>
                  </a:lnTo>
                  <a:lnTo>
                    <a:pt x="219" y="738"/>
                  </a:lnTo>
                  <a:lnTo>
                    <a:pt x="219" y="739"/>
                  </a:lnTo>
                  <a:lnTo>
                    <a:pt x="219" y="739"/>
                  </a:lnTo>
                  <a:lnTo>
                    <a:pt x="220" y="742"/>
                  </a:lnTo>
                  <a:lnTo>
                    <a:pt x="219" y="743"/>
                  </a:lnTo>
                  <a:lnTo>
                    <a:pt x="218" y="744"/>
                  </a:lnTo>
                  <a:lnTo>
                    <a:pt x="218" y="744"/>
                  </a:lnTo>
                  <a:lnTo>
                    <a:pt x="217" y="745"/>
                  </a:lnTo>
                  <a:lnTo>
                    <a:pt x="216" y="746"/>
                  </a:lnTo>
                  <a:lnTo>
                    <a:pt x="217" y="749"/>
                  </a:lnTo>
                  <a:lnTo>
                    <a:pt x="217" y="749"/>
                  </a:lnTo>
                  <a:lnTo>
                    <a:pt x="218" y="751"/>
                  </a:lnTo>
                  <a:lnTo>
                    <a:pt x="221" y="751"/>
                  </a:lnTo>
                  <a:lnTo>
                    <a:pt x="221" y="751"/>
                  </a:lnTo>
                  <a:lnTo>
                    <a:pt x="222" y="751"/>
                  </a:lnTo>
                  <a:lnTo>
                    <a:pt x="224" y="752"/>
                  </a:lnTo>
                  <a:lnTo>
                    <a:pt x="226" y="754"/>
                  </a:lnTo>
                  <a:lnTo>
                    <a:pt x="226" y="754"/>
                  </a:lnTo>
                  <a:lnTo>
                    <a:pt x="230" y="758"/>
                  </a:lnTo>
                  <a:lnTo>
                    <a:pt x="230" y="758"/>
                  </a:lnTo>
                  <a:lnTo>
                    <a:pt x="231" y="757"/>
                  </a:lnTo>
                  <a:lnTo>
                    <a:pt x="231" y="757"/>
                  </a:lnTo>
                  <a:lnTo>
                    <a:pt x="231" y="744"/>
                  </a:lnTo>
                  <a:lnTo>
                    <a:pt x="231" y="744"/>
                  </a:lnTo>
                  <a:lnTo>
                    <a:pt x="223" y="749"/>
                  </a:lnTo>
                  <a:lnTo>
                    <a:pt x="223" y="749"/>
                  </a:lnTo>
                  <a:lnTo>
                    <a:pt x="221" y="749"/>
                  </a:lnTo>
                  <a:lnTo>
                    <a:pt x="219" y="749"/>
                  </a:lnTo>
                  <a:lnTo>
                    <a:pt x="219" y="747"/>
                  </a:lnTo>
                  <a:lnTo>
                    <a:pt x="219" y="747"/>
                  </a:lnTo>
                  <a:close/>
                  <a:moveTo>
                    <a:pt x="325" y="66"/>
                  </a:moveTo>
                  <a:lnTo>
                    <a:pt x="325" y="66"/>
                  </a:lnTo>
                  <a:lnTo>
                    <a:pt x="326" y="71"/>
                  </a:lnTo>
                  <a:lnTo>
                    <a:pt x="325" y="73"/>
                  </a:lnTo>
                  <a:lnTo>
                    <a:pt x="324" y="75"/>
                  </a:lnTo>
                  <a:lnTo>
                    <a:pt x="324" y="75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0" y="79"/>
                  </a:lnTo>
                  <a:lnTo>
                    <a:pt x="322" y="82"/>
                  </a:lnTo>
                  <a:lnTo>
                    <a:pt x="322" y="82"/>
                  </a:lnTo>
                  <a:lnTo>
                    <a:pt x="323" y="84"/>
                  </a:lnTo>
                  <a:lnTo>
                    <a:pt x="324" y="86"/>
                  </a:lnTo>
                  <a:lnTo>
                    <a:pt x="323" y="88"/>
                  </a:lnTo>
                  <a:lnTo>
                    <a:pt x="322" y="90"/>
                  </a:lnTo>
                  <a:lnTo>
                    <a:pt x="322" y="90"/>
                  </a:lnTo>
                  <a:lnTo>
                    <a:pt x="321" y="92"/>
                  </a:lnTo>
                  <a:lnTo>
                    <a:pt x="319" y="93"/>
                  </a:lnTo>
                  <a:lnTo>
                    <a:pt x="317" y="93"/>
                  </a:lnTo>
                  <a:lnTo>
                    <a:pt x="314" y="93"/>
                  </a:lnTo>
                  <a:lnTo>
                    <a:pt x="314" y="93"/>
                  </a:lnTo>
                  <a:lnTo>
                    <a:pt x="312" y="93"/>
                  </a:lnTo>
                  <a:lnTo>
                    <a:pt x="310" y="93"/>
                  </a:lnTo>
                  <a:lnTo>
                    <a:pt x="309" y="94"/>
                  </a:lnTo>
                  <a:lnTo>
                    <a:pt x="308" y="96"/>
                  </a:lnTo>
                  <a:lnTo>
                    <a:pt x="308" y="96"/>
                  </a:lnTo>
                  <a:lnTo>
                    <a:pt x="304" y="102"/>
                  </a:lnTo>
                  <a:lnTo>
                    <a:pt x="304" y="102"/>
                  </a:lnTo>
                  <a:lnTo>
                    <a:pt x="303" y="103"/>
                  </a:lnTo>
                  <a:lnTo>
                    <a:pt x="301" y="103"/>
                  </a:lnTo>
                  <a:lnTo>
                    <a:pt x="300" y="103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3" y="97"/>
                  </a:lnTo>
                  <a:lnTo>
                    <a:pt x="293" y="97"/>
                  </a:lnTo>
                  <a:lnTo>
                    <a:pt x="292" y="96"/>
                  </a:lnTo>
                  <a:lnTo>
                    <a:pt x="292" y="96"/>
                  </a:lnTo>
                  <a:lnTo>
                    <a:pt x="293" y="94"/>
                  </a:lnTo>
                  <a:lnTo>
                    <a:pt x="292" y="94"/>
                  </a:lnTo>
                  <a:lnTo>
                    <a:pt x="290" y="93"/>
                  </a:lnTo>
                  <a:lnTo>
                    <a:pt x="290" y="93"/>
                  </a:lnTo>
                  <a:lnTo>
                    <a:pt x="283" y="93"/>
                  </a:lnTo>
                  <a:lnTo>
                    <a:pt x="283" y="93"/>
                  </a:lnTo>
                  <a:lnTo>
                    <a:pt x="281" y="92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87"/>
                  </a:lnTo>
                  <a:lnTo>
                    <a:pt x="280" y="84"/>
                  </a:lnTo>
                  <a:lnTo>
                    <a:pt x="282" y="82"/>
                  </a:lnTo>
                  <a:lnTo>
                    <a:pt x="285" y="80"/>
                  </a:lnTo>
                  <a:lnTo>
                    <a:pt x="285" y="80"/>
                  </a:lnTo>
                  <a:lnTo>
                    <a:pt x="288" y="78"/>
                  </a:lnTo>
                  <a:lnTo>
                    <a:pt x="288" y="78"/>
                  </a:lnTo>
                  <a:lnTo>
                    <a:pt x="283" y="75"/>
                  </a:lnTo>
                  <a:lnTo>
                    <a:pt x="283" y="75"/>
                  </a:lnTo>
                  <a:lnTo>
                    <a:pt x="282" y="74"/>
                  </a:lnTo>
                  <a:lnTo>
                    <a:pt x="281" y="73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3" y="65"/>
                  </a:lnTo>
                  <a:lnTo>
                    <a:pt x="286" y="62"/>
                  </a:lnTo>
                  <a:lnTo>
                    <a:pt x="286" y="62"/>
                  </a:lnTo>
                  <a:lnTo>
                    <a:pt x="287" y="61"/>
                  </a:lnTo>
                  <a:lnTo>
                    <a:pt x="289" y="62"/>
                  </a:lnTo>
                  <a:lnTo>
                    <a:pt x="289" y="62"/>
                  </a:lnTo>
                  <a:lnTo>
                    <a:pt x="291" y="62"/>
                  </a:lnTo>
                  <a:lnTo>
                    <a:pt x="292" y="61"/>
                  </a:lnTo>
                  <a:lnTo>
                    <a:pt x="294" y="59"/>
                  </a:lnTo>
                  <a:lnTo>
                    <a:pt x="294" y="59"/>
                  </a:lnTo>
                  <a:lnTo>
                    <a:pt x="296" y="54"/>
                  </a:lnTo>
                  <a:lnTo>
                    <a:pt x="296" y="54"/>
                  </a:lnTo>
                  <a:lnTo>
                    <a:pt x="298" y="52"/>
                  </a:lnTo>
                  <a:lnTo>
                    <a:pt x="301" y="51"/>
                  </a:lnTo>
                  <a:lnTo>
                    <a:pt x="306" y="51"/>
                  </a:lnTo>
                  <a:lnTo>
                    <a:pt x="306" y="51"/>
                  </a:lnTo>
                  <a:lnTo>
                    <a:pt x="308" y="51"/>
                  </a:lnTo>
                  <a:lnTo>
                    <a:pt x="309" y="53"/>
                  </a:lnTo>
                  <a:lnTo>
                    <a:pt x="311" y="56"/>
                  </a:lnTo>
                  <a:lnTo>
                    <a:pt x="311" y="56"/>
                  </a:lnTo>
                  <a:lnTo>
                    <a:pt x="312" y="60"/>
                  </a:lnTo>
                  <a:lnTo>
                    <a:pt x="312" y="60"/>
                  </a:lnTo>
                  <a:lnTo>
                    <a:pt x="313" y="63"/>
                  </a:lnTo>
                  <a:lnTo>
                    <a:pt x="315" y="63"/>
                  </a:lnTo>
                  <a:lnTo>
                    <a:pt x="319" y="63"/>
                  </a:lnTo>
                  <a:lnTo>
                    <a:pt x="319" y="63"/>
                  </a:lnTo>
                  <a:lnTo>
                    <a:pt x="323" y="64"/>
                  </a:lnTo>
                  <a:lnTo>
                    <a:pt x="324" y="65"/>
                  </a:lnTo>
                  <a:lnTo>
                    <a:pt x="325" y="66"/>
                  </a:lnTo>
                  <a:lnTo>
                    <a:pt x="325" y="66"/>
                  </a:lnTo>
                  <a:close/>
                  <a:moveTo>
                    <a:pt x="321" y="68"/>
                  </a:moveTo>
                  <a:lnTo>
                    <a:pt x="321" y="68"/>
                  </a:lnTo>
                  <a:lnTo>
                    <a:pt x="320" y="68"/>
                  </a:lnTo>
                  <a:lnTo>
                    <a:pt x="318" y="68"/>
                  </a:lnTo>
                  <a:lnTo>
                    <a:pt x="318" y="68"/>
                  </a:lnTo>
                  <a:lnTo>
                    <a:pt x="305" y="75"/>
                  </a:lnTo>
                  <a:lnTo>
                    <a:pt x="305" y="75"/>
                  </a:lnTo>
                  <a:lnTo>
                    <a:pt x="304" y="74"/>
                  </a:lnTo>
                  <a:lnTo>
                    <a:pt x="304" y="74"/>
                  </a:lnTo>
                  <a:lnTo>
                    <a:pt x="305" y="67"/>
                  </a:lnTo>
                  <a:lnTo>
                    <a:pt x="305" y="61"/>
                  </a:lnTo>
                  <a:lnTo>
                    <a:pt x="305" y="61"/>
                  </a:lnTo>
                  <a:lnTo>
                    <a:pt x="305" y="58"/>
                  </a:lnTo>
                  <a:lnTo>
                    <a:pt x="303" y="56"/>
                  </a:lnTo>
                  <a:lnTo>
                    <a:pt x="303" y="56"/>
                  </a:lnTo>
                  <a:lnTo>
                    <a:pt x="301" y="65"/>
                  </a:lnTo>
                  <a:lnTo>
                    <a:pt x="300" y="76"/>
                  </a:lnTo>
                  <a:lnTo>
                    <a:pt x="300" y="76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89" y="66"/>
                  </a:lnTo>
                  <a:lnTo>
                    <a:pt x="289" y="66"/>
                  </a:lnTo>
                  <a:lnTo>
                    <a:pt x="287" y="65"/>
                  </a:lnTo>
                  <a:lnTo>
                    <a:pt x="286" y="66"/>
                  </a:lnTo>
                  <a:lnTo>
                    <a:pt x="286" y="66"/>
                  </a:lnTo>
                  <a:lnTo>
                    <a:pt x="286" y="68"/>
                  </a:lnTo>
                  <a:lnTo>
                    <a:pt x="287" y="69"/>
                  </a:lnTo>
                  <a:lnTo>
                    <a:pt x="287" y="69"/>
                  </a:lnTo>
                  <a:lnTo>
                    <a:pt x="296" y="77"/>
                  </a:lnTo>
                  <a:lnTo>
                    <a:pt x="296" y="77"/>
                  </a:lnTo>
                  <a:lnTo>
                    <a:pt x="297" y="79"/>
                  </a:lnTo>
                  <a:lnTo>
                    <a:pt x="296" y="80"/>
                  </a:lnTo>
                  <a:lnTo>
                    <a:pt x="296" y="80"/>
                  </a:lnTo>
                  <a:lnTo>
                    <a:pt x="284" y="85"/>
                  </a:lnTo>
                  <a:lnTo>
                    <a:pt x="284" y="85"/>
                  </a:lnTo>
                  <a:lnTo>
                    <a:pt x="282" y="87"/>
                  </a:lnTo>
                  <a:lnTo>
                    <a:pt x="282" y="89"/>
                  </a:lnTo>
                  <a:lnTo>
                    <a:pt x="282" y="89"/>
                  </a:lnTo>
                  <a:lnTo>
                    <a:pt x="286" y="88"/>
                  </a:lnTo>
                  <a:lnTo>
                    <a:pt x="290" y="86"/>
                  </a:lnTo>
                  <a:lnTo>
                    <a:pt x="295" y="84"/>
                  </a:lnTo>
                  <a:lnTo>
                    <a:pt x="299" y="83"/>
                  </a:lnTo>
                  <a:lnTo>
                    <a:pt x="299" y="83"/>
                  </a:lnTo>
                  <a:lnTo>
                    <a:pt x="300" y="87"/>
                  </a:lnTo>
                  <a:lnTo>
                    <a:pt x="300" y="87"/>
                  </a:lnTo>
                  <a:lnTo>
                    <a:pt x="299" y="94"/>
                  </a:lnTo>
                  <a:lnTo>
                    <a:pt x="299" y="94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302" y="97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3" y="94"/>
                  </a:lnTo>
                  <a:lnTo>
                    <a:pt x="303" y="86"/>
                  </a:lnTo>
                  <a:lnTo>
                    <a:pt x="303" y="86"/>
                  </a:lnTo>
                  <a:lnTo>
                    <a:pt x="304" y="84"/>
                  </a:lnTo>
                  <a:lnTo>
                    <a:pt x="304" y="84"/>
                  </a:lnTo>
                  <a:lnTo>
                    <a:pt x="307" y="85"/>
                  </a:lnTo>
                  <a:lnTo>
                    <a:pt x="307" y="85"/>
                  </a:lnTo>
                  <a:lnTo>
                    <a:pt x="313" y="90"/>
                  </a:lnTo>
                  <a:lnTo>
                    <a:pt x="313" y="90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4" y="86"/>
                  </a:lnTo>
                  <a:lnTo>
                    <a:pt x="314" y="86"/>
                  </a:lnTo>
                  <a:lnTo>
                    <a:pt x="307" y="81"/>
                  </a:lnTo>
                  <a:lnTo>
                    <a:pt x="307" y="81"/>
                  </a:lnTo>
                  <a:lnTo>
                    <a:pt x="306" y="79"/>
                  </a:lnTo>
                  <a:lnTo>
                    <a:pt x="306" y="79"/>
                  </a:lnTo>
                  <a:lnTo>
                    <a:pt x="311" y="76"/>
                  </a:lnTo>
                  <a:lnTo>
                    <a:pt x="311" y="76"/>
                  </a:lnTo>
                  <a:lnTo>
                    <a:pt x="320" y="71"/>
                  </a:lnTo>
                  <a:lnTo>
                    <a:pt x="320" y="71"/>
                  </a:lnTo>
                  <a:lnTo>
                    <a:pt x="321" y="70"/>
                  </a:lnTo>
                  <a:lnTo>
                    <a:pt x="322" y="69"/>
                  </a:lnTo>
                  <a:lnTo>
                    <a:pt x="321" y="68"/>
                  </a:lnTo>
                  <a:lnTo>
                    <a:pt x="321" y="68"/>
                  </a:lnTo>
                  <a:close/>
                  <a:moveTo>
                    <a:pt x="194" y="731"/>
                  </a:moveTo>
                  <a:lnTo>
                    <a:pt x="194" y="731"/>
                  </a:lnTo>
                  <a:lnTo>
                    <a:pt x="191" y="733"/>
                  </a:lnTo>
                  <a:lnTo>
                    <a:pt x="191" y="733"/>
                  </a:lnTo>
                  <a:lnTo>
                    <a:pt x="190" y="734"/>
                  </a:lnTo>
                  <a:lnTo>
                    <a:pt x="189" y="734"/>
                  </a:lnTo>
                  <a:lnTo>
                    <a:pt x="188" y="732"/>
                  </a:lnTo>
                  <a:lnTo>
                    <a:pt x="188" y="732"/>
                  </a:lnTo>
                  <a:lnTo>
                    <a:pt x="188" y="730"/>
                  </a:lnTo>
                  <a:lnTo>
                    <a:pt x="188" y="730"/>
                  </a:lnTo>
                  <a:lnTo>
                    <a:pt x="185" y="730"/>
                  </a:lnTo>
                  <a:lnTo>
                    <a:pt x="184" y="731"/>
                  </a:lnTo>
                  <a:lnTo>
                    <a:pt x="184" y="733"/>
                  </a:lnTo>
                  <a:lnTo>
                    <a:pt x="184" y="733"/>
                  </a:lnTo>
                  <a:lnTo>
                    <a:pt x="184" y="736"/>
                  </a:lnTo>
                  <a:lnTo>
                    <a:pt x="184" y="736"/>
                  </a:lnTo>
                  <a:lnTo>
                    <a:pt x="184" y="738"/>
                  </a:lnTo>
                  <a:lnTo>
                    <a:pt x="184" y="738"/>
                  </a:lnTo>
                  <a:lnTo>
                    <a:pt x="187" y="737"/>
                  </a:lnTo>
                  <a:lnTo>
                    <a:pt x="187" y="737"/>
                  </a:lnTo>
                  <a:lnTo>
                    <a:pt x="196" y="734"/>
                  </a:lnTo>
                  <a:lnTo>
                    <a:pt x="196" y="734"/>
                  </a:lnTo>
                  <a:lnTo>
                    <a:pt x="198" y="735"/>
                  </a:lnTo>
                  <a:lnTo>
                    <a:pt x="198" y="735"/>
                  </a:lnTo>
                  <a:lnTo>
                    <a:pt x="196" y="737"/>
                  </a:lnTo>
                  <a:lnTo>
                    <a:pt x="196" y="737"/>
                  </a:lnTo>
                  <a:lnTo>
                    <a:pt x="188" y="740"/>
                  </a:lnTo>
                  <a:lnTo>
                    <a:pt x="188" y="740"/>
                  </a:lnTo>
                  <a:lnTo>
                    <a:pt x="187" y="741"/>
                  </a:lnTo>
                  <a:lnTo>
                    <a:pt x="186" y="742"/>
                  </a:lnTo>
                  <a:lnTo>
                    <a:pt x="188" y="744"/>
                  </a:lnTo>
                  <a:lnTo>
                    <a:pt x="188" y="744"/>
                  </a:lnTo>
                  <a:lnTo>
                    <a:pt x="192" y="748"/>
                  </a:lnTo>
                  <a:lnTo>
                    <a:pt x="192" y="748"/>
                  </a:lnTo>
                  <a:lnTo>
                    <a:pt x="193" y="750"/>
                  </a:lnTo>
                  <a:lnTo>
                    <a:pt x="192" y="752"/>
                  </a:lnTo>
                  <a:lnTo>
                    <a:pt x="192" y="752"/>
                  </a:lnTo>
                  <a:lnTo>
                    <a:pt x="183" y="744"/>
                  </a:lnTo>
                  <a:lnTo>
                    <a:pt x="183" y="744"/>
                  </a:lnTo>
                  <a:lnTo>
                    <a:pt x="180" y="756"/>
                  </a:lnTo>
                  <a:lnTo>
                    <a:pt x="180" y="756"/>
                  </a:lnTo>
                  <a:lnTo>
                    <a:pt x="181" y="756"/>
                  </a:lnTo>
                  <a:lnTo>
                    <a:pt x="181" y="756"/>
                  </a:lnTo>
                  <a:lnTo>
                    <a:pt x="183" y="755"/>
                  </a:lnTo>
                  <a:lnTo>
                    <a:pt x="183" y="755"/>
                  </a:lnTo>
                  <a:lnTo>
                    <a:pt x="184" y="754"/>
                  </a:lnTo>
                  <a:lnTo>
                    <a:pt x="185" y="754"/>
                  </a:lnTo>
                  <a:lnTo>
                    <a:pt x="185" y="754"/>
                  </a:lnTo>
                  <a:lnTo>
                    <a:pt x="187" y="756"/>
                  </a:lnTo>
                  <a:lnTo>
                    <a:pt x="190" y="756"/>
                  </a:lnTo>
                  <a:lnTo>
                    <a:pt x="193" y="753"/>
                  </a:lnTo>
                  <a:lnTo>
                    <a:pt x="193" y="753"/>
                  </a:lnTo>
                  <a:lnTo>
                    <a:pt x="195" y="751"/>
                  </a:lnTo>
                  <a:lnTo>
                    <a:pt x="195" y="747"/>
                  </a:lnTo>
                  <a:lnTo>
                    <a:pt x="195" y="747"/>
                  </a:lnTo>
                  <a:lnTo>
                    <a:pt x="195" y="745"/>
                  </a:lnTo>
                  <a:lnTo>
                    <a:pt x="195" y="742"/>
                  </a:lnTo>
                  <a:lnTo>
                    <a:pt x="196" y="740"/>
                  </a:lnTo>
                  <a:lnTo>
                    <a:pt x="198" y="738"/>
                  </a:lnTo>
                  <a:lnTo>
                    <a:pt x="198" y="738"/>
                  </a:lnTo>
                  <a:lnTo>
                    <a:pt x="199" y="736"/>
                  </a:lnTo>
                  <a:lnTo>
                    <a:pt x="199" y="736"/>
                  </a:lnTo>
                  <a:lnTo>
                    <a:pt x="199" y="734"/>
                  </a:lnTo>
                  <a:lnTo>
                    <a:pt x="198" y="732"/>
                  </a:lnTo>
                  <a:lnTo>
                    <a:pt x="198" y="732"/>
                  </a:lnTo>
                  <a:lnTo>
                    <a:pt x="196" y="731"/>
                  </a:lnTo>
                  <a:lnTo>
                    <a:pt x="194" y="731"/>
                  </a:lnTo>
                  <a:lnTo>
                    <a:pt x="194" y="731"/>
                  </a:lnTo>
                  <a:close/>
                  <a:moveTo>
                    <a:pt x="91" y="718"/>
                  </a:moveTo>
                  <a:lnTo>
                    <a:pt x="91" y="718"/>
                  </a:lnTo>
                  <a:lnTo>
                    <a:pt x="87" y="720"/>
                  </a:lnTo>
                  <a:lnTo>
                    <a:pt x="87" y="720"/>
                  </a:lnTo>
                  <a:lnTo>
                    <a:pt x="86" y="722"/>
                  </a:lnTo>
                  <a:lnTo>
                    <a:pt x="86" y="723"/>
                  </a:lnTo>
                  <a:lnTo>
                    <a:pt x="86" y="723"/>
                  </a:lnTo>
                  <a:lnTo>
                    <a:pt x="87" y="725"/>
                  </a:lnTo>
                  <a:lnTo>
                    <a:pt x="87" y="727"/>
                  </a:lnTo>
                  <a:lnTo>
                    <a:pt x="87" y="729"/>
                  </a:lnTo>
                  <a:lnTo>
                    <a:pt x="86" y="731"/>
                  </a:lnTo>
                  <a:lnTo>
                    <a:pt x="86" y="731"/>
                  </a:lnTo>
                  <a:lnTo>
                    <a:pt x="84" y="732"/>
                  </a:lnTo>
                  <a:lnTo>
                    <a:pt x="82" y="732"/>
                  </a:lnTo>
                  <a:lnTo>
                    <a:pt x="80" y="732"/>
                  </a:lnTo>
                  <a:lnTo>
                    <a:pt x="78" y="732"/>
                  </a:lnTo>
                  <a:lnTo>
                    <a:pt x="78" y="732"/>
                  </a:lnTo>
                  <a:lnTo>
                    <a:pt x="76" y="730"/>
                  </a:lnTo>
                  <a:lnTo>
                    <a:pt x="76" y="730"/>
                  </a:lnTo>
                  <a:lnTo>
                    <a:pt x="73" y="732"/>
                  </a:lnTo>
                  <a:lnTo>
                    <a:pt x="70" y="734"/>
                  </a:lnTo>
                  <a:lnTo>
                    <a:pt x="67" y="734"/>
                  </a:lnTo>
                  <a:lnTo>
                    <a:pt x="64" y="734"/>
                  </a:lnTo>
                  <a:lnTo>
                    <a:pt x="64" y="734"/>
                  </a:lnTo>
                  <a:lnTo>
                    <a:pt x="63" y="732"/>
                  </a:lnTo>
                  <a:lnTo>
                    <a:pt x="62" y="730"/>
                  </a:lnTo>
                  <a:lnTo>
                    <a:pt x="62" y="730"/>
                  </a:lnTo>
                  <a:lnTo>
                    <a:pt x="61" y="727"/>
                  </a:lnTo>
                  <a:lnTo>
                    <a:pt x="61" y="727"/>
                  </a:lnTo>
                  <a:lnTo>
                    <a:pt x="59" y="725"/>
                  </a:lnTo>
                  <a:lnTo>
                    <a:pt x="57" y="724"/>
                  </a:lnTo>
                  <a:lnTo>
                    <a:pt x="57" y="724"/>
                  </a:lnTo>
                  <a:lnTo>
                    <a:pt x="55" y="724"/>
                  </a:lnTo>
                  <a:lnTo>
                    <a:pt x="53" y="722"/>
                  </a:lnTo>
                  <a:lnTo>
                    <a:pt x="52" y="720"/>
                  </a:lnTo>
                  <a:lnTo>
                    <a:pt x="52" y="717"/>
                  </a:lnTo>
                  <a:lnTo>
                    <a:pt x="52" y="717"/>
                  </a:lnTo>
                  <a:lnTo>
                    <a:pt x="53" y="715"/>
                  </a:lnTo>
                  <a:lnTo>
                    <a:pt x="55" y="715"/>
                  </a:lnTo>
                  <a:lnTo>
                    <a:pt x="55" y="715"/>
                  </a:lnTo>
                  <a:lnTo>
                    <a:pt x="57" y="715"/>
                  </a:lnTo>
                  <a:lnTo>
                    <a:pt x="58" y="714"/>
                  </a:lnTo>
                  <a:lnTo>
                    <a:pt x="58" y="713"/>
                  </a:lnTo>
                  <a:lnTo>
                    <a:pt x="58" y="711"/>
                  </a:lnTo>
                  <a:lnTo>
                    <a:pt x="58" y="711"/>
                  </a:lnTo>
                  <a:lnTo>
                    <a:pt x="57" y="708"/>
                  </a:lnTo>
                  <a:lnTo>
                    <a:pt x="58" y="704"/>
                  </a:lnTo>
                  <a:lnTo>
                    <a:pt x="60" y="701"/>
                  </a:lnTo>
                  <a:lnTo>
                    <a:pt x="64" y="699"/>
                  </a:lnTo>
                  <a:lnTo>
                    <a:pt x="64" y="699"/>
                  </a:lnTo>
                  <a:lnTo>
                    <a:pt x="67" y="699"/>
                  </a:lnTo>
                  <a:lnTo>
                    <a:pt x="69" y="701"/>
                  </a:lnTo>
                  <a:lnTo>
                    <a:pt x="69" y="701"/>
                  </a:lnTo>
                  <a:lnTo>
                    <a:pt x="71" y="702"/>
                  </a:lnTo>
                  <a:lnTo>
                    <a:pt x="73" y="700"/>
                  </a:lnTo>
                  <a:lnTo>
                    <a:pt x="73" y="700"/>
                  </a:lnTo>
                  <a:lnTo>
                    <a:pt x="75" y="698"/>
                  </a:lnTo>
                  <a:lnTo>
                    <a:pt x="77" y="698"/>
                  </a:lnTo>
                  <a:lnTo>
                    <a:pt x="79" y="697"/>
                  </a:lnTo>
                  <a:lnTo>
                    <a:pt x="81" y="698"/>
                  </a:lnTo>
                  <a:lnTo>
                    <a:pt x="81" y="698"/>
                  </a:lnTo>
                  <a:lnTo>
                    <a:pt x="83" y="700"/>
                  </a:lnTo>
                  <a:lnTo>
                    <a:pt x="84" y="702"/>
                  </a:lnTo>
                  <a:lnTo>
                    <a:pt x="84" y="702"/>
                  </a:lnTo>
                  <a:lnTo>
                    <a:pt x="84" y="704"/>
                  </a:lnTo>
                  <a:lnTo>
                    <a:pt x="85" y="706"/>
                  </a:lnTo>
                  <a:lnTo>
                    <a:pt x="87" y="707"/>
                  </a:lnTo>
                  <a:lnTo>
                    <a:pt x="89" y="707"/>
                  </a:lnTo>
                  <a:lnTo>
                    <a:pt x="89" y="707"/>
                  </a:lnTo>
                  <a:lnTo>
                    <a:pt x="91" y="708"/>
                  </a:lnTo>
                  <a:lnTo>
                    <a:pt x="92" y="709"/>
                  </a:lnTo>
                  <a:lnTo>
                    <a:pt x="93" y="712"/>
                  </a:lnTo>
                  <a:lnTo>
                    <a:pt x="93" y="716"/>
                  </a:lnTo>
                  <a:lnTo>
                    <a:pt x="91" y="718"/>
                  </a:lnTo>
                  <a:lnTo>
                    <a:pt x="91" y="718"/>
                  </a:lnTo>
                  <a:close/>
                  <a:moveTo>
                    <a:pt x="90" y="711"/>
                  </a:moveTo>
                  <a:lnTo>
                    <a:pt x="90" y="711"/>
                  </a:lnTo>
                  <a:lnTo>
                    <a:pt x="89" y="710"/>
                  </a:lnTo>
                  <a:lnTo>
                    <a:pt x="88" y="709"/>
                  </a:lnTo>
                  <a:lnTo>
                    <a:pt x="86" y="710"/>
                  </a:lnTo>
                  <a:lnTo>
                    <a:pt x="86" y="710"/>
                  </a:lnTo>
                  <a:lnTo>
                    <a:pt x="85" y="710"/>
                  </a:lnTo>
                  <a:lnTo>
                    <a:pt x="85" y="710"/>
                  </a:lnTo>
                  <a:lnTo>
                    <a:pt x="76" y="712"/>
                  </a:lnTo>
                  <a:lnTo>
                    <a:pt x="76" y="712"/>
                  </a:lnTo>
                  <a:lnTo>
                    <a:pt x="76" y="711"/>
                  </a:lnTo>
                  <a:lnTo>
                    <a:pt x="76" y="711"/>
                  </a:lnTo>
                  <a:lnTo>
                    <a:pt x="78" y="705"/>
                  </a:lnTo>
                  <a:lnTo>
                    <a:pt x="78" y="705"/>
                  </a:lnTo>
                  <a:lnTo>
                    <a:pt x="79" y="702"/>
                  </a:lnTo>
                  <a:lnTo>
                    <a:pt x="79" y="702"/>
                  </a:lnTo>
                  <a:lnTo>
                    <a:pt x="78" y="701"/>
                  </a:lnTo>
                  <a:lnTo>
                    <a:pt x="77" y="700"/>
                  </a:lnTo>
                  <a:lnTo>
                    <a:pt x="77" y="700"/>
                  </a:lnTo>
                  <a:lnTo>
                    <a:pt x="76" y="702"/>
                  </a:lnTo>
                  <a:lnTo>
                    <a:pt x="76" y="702"/>
                  </a:lnTo>
                  <a:lnTo>
                    <a:pt x="73" y="711"/>
                  </a:lnTo>
                  <a:lnTo>
                    <a:pt x="73" y="711"/>
                  </a:lnTo>
                  <a:lnTo>
                    <a:pt x="71" y="712"/>
                  </a:lnTo>
                  <a:lnTo>
                    <a:pt x="71" y="712"/>
                  </a:lnTo>
                  <a:lnTo>
                    <a:pt x="70" y="711"/>
                  </a:lnTo>
                  <a:lnTo>
                    <a:pt x="70" y="711"/>
                  </a:lnTo>
                  <a:lnTo>
                    <a:pt x="65" y="704"/>
                  </a:lnTo>
                  <a:lnTo>
                    <a:pt x="65" y="704"/>
                  </a:lnTo>
                  <a:lnTo>
                    <a:pt x="63" y="703"/>
                  </a:lnTo>
                  <a:lnTo>
                    <a:pt x="63" y="703"/>
                  </a:lnTo>
                  <a:lnTo>
                    <a:pt x="63" y="705"/>
                  </a:lnTo>
                  <a:lnTo>
                    <a:pt x="63" y="706"/>
                  </a:lnTo>
                  <a:lnTo>
                    <a:pt x="65" y="709"/>
                  </a:lnTo>
                  <a:lnTo>
                    <a:pt x="65" y="709"/>
                  </a:lnTo>
                  <a:lnTo>
                    <a:pt x="66" y="711"/>
                  </a:lnTo>
                  <a:lnTo>
                    <a:pt x="67" y="713"/>
                  </a:lnTo>
                  <a:lnTo>
                    <a:pt x="66" y="714"/>
                  </a:lnTo>
                  <a:lnTo>
                    <a:pt x="63" y="715"/>
                  </a:lnTo>
                  <a:lnTo>
                    <a:pt x="63" y="715"/>
                  </a:lnTo>
                  <a:lnTo>
                    <a:pt x="56" y="717"/>
                  </a:lnTo>
                  <a:lnTo>
                    <a:pt x="56" y="717"/>
                  </a:lnTo>
                  <a:lnTo>
                    <a:pt x="55" y="719"/>
                  </a:lnTo>
                  <a:lnTo>
                    <a:pt x="55" y="719"/>
                  </a:lnTo>
                  <a:lnTo>
                    <a:pt x="58" y="720"/>
                  </a:lnTo>
                  <a:lnTo>
                    <a:pt x="58" y="720"/>
                  </a:lnTo>
                  <a:lnTo>
                    <a:pt x="65" y="718"/>
                  </a:lnTo>
                  <a:lnTo>
                    <a:pt x="65" y="718"/>
                  </a:lnTo>
                  <a:lnTo>
                    <a:pt x="69" y="718"/>
                  </a:lnTo>
                  <a:lnTo>
                    <a:pt x="69" y="718"/>
                  </a:lnTo>
                  <a:lnTo>
                    <a:pt x="65" y="728"/>
                  </a:lnTo>
                  <a:lnTo>
                    <a:pt x="65" y="728"/>
                  </a:lnTo>
                  <a:lnTo>
                    <a:pt x="65" y="731"/>
                  </a:lnTo>
                  <a:lnTo>
                    <a:pt x="67" y="732"/>
                  </a:lnTo>
                  <a:lnTo>
                    <a:pt x="67" y="732"/>
                  </a:lnTo>
                  <a:lnTo>
                    <a:pt x="70" y="724"/>
                  </a:lnTo>
                  <a:lnTo>
                    <a:pt x="70" y="724"/>
                  </a:lnTo>
                  <a:lnTo>
                    <a:pt x="71" y="723"/>
                  </a:lnTo>
                  <a:lnTo>
                    <a:pt x="72" y="722"/>
                  </a:lnTo>
                  <a:lnTo>
                    <a:pt x="72" y="722"/>
                  </a:lnTo>
                  <a:lnTo>
                    <a:pt x="74" y="723"/>
                  </a:lnTo>
                  <a:lnTo>
                    <a:pt x="75" y="724"/>
                  </a:lnTo>
                  <a:lnTo>
                    <a:pt x="75" y="724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80" y="730"/>
                  </a:lnTo>
                  <a:lnTo>
                    <a:pt x="81" y="730"/>
                  </a:lnTo>
                  <a:lnTo>
                    <a:pt x="81" y="730"/>
                  </a:lnTo>
                  <a:lnTo>
                    <a:pt x="81" y="729"/>
                  </a:lnTo>
                  <a:lnTo>
                    <a:pt x="81" y="727"/>
                  </a:lnTo>
                  <a:lnTo>
                    <a:pt x="81" y="727"/>
                  </a:lnTo>
                  <a:lnTo>
                    <a:pt x="76" y="719"/>
                  </a:lnTo>
                  <a:lnTo>
                    <a:pt x="76" y="719"/>
                  </a:lnTo>
                  <a:lnTo>
                    <a:pt x="75" y="717"/>
                  </a:lnTo>
                  <a:lnTo>
                    <a:pt x="77" y="716"/>
                  </a:lnTo>
                  <a:lnTo>
                    <a:pt x="77" y="716"/>
                  </a:lnTo>
                  <a:lnTo>
                    <a:pt x="88" y="713"/>
                  </a:lnTo>
                  <a:lnTo>
                    <a:pt x="88" y="713"/>
                  </a:lnTo>
                  <a:lnTo>
                    <a:pt x="90" y="712"/>
                  </a:lnTo>
                  <a:lnTo>
                    <a:pt x="90" y="712"/>
                  </a:lnTo>
                  <a:lnTo>
                    <a:pt x="90" y="711"/>
                  </a:lnTo>
                  <a:lnTo>
                    <a:pt x="90" y="711"/>
                  </a:lnTo>
                  <a:close/>
                  <a:moveTo>
                    <a:pt x="263" y="54"/>
                  </a:moveTo>
                  <a:lnTo>
                    <a:pt x="263" y="54"/>
                  </a:lnTo>
                  <a:lnTo>
                    <a:pt x="258" y="52"/>
                  </a:lnTo>
                  <a:lnTo>
                    <a:pt x="256" y="50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3" y="45"/>
                  </a:lnTo>
                  <a:lnTo>
                    <a:pt x="250" y="45"/>
                  </a:lnTo>
                  <a:lnTo>
                    <a:pt x="248" y="47"/>
                  </a:lnTo>
                  <a:lnTo>
                    <a:pt x="247" y="49"/>
                  </a:lnTo>
                  <a:lnTo>
                    <a:pt x="247" y="49"/>
                  </a:lnTo>
                  <a:lnTo>
                    <a:pt x="246" y="52"/>
                  </a:lnTo>
                  <a:lnTo>
                    <a:pt x="244" y="54"/>
                  </a:lnTo>
                  <a:lnTo>
                    <a:pt x="242" y="55"/>
                  </a:lnTo>
                  <a:lnTo>
                    <a:pt x="239" y="55"/>
                  </a:lnTo>
                  <a:lnTo>
                    <a:pt x="239" y="55"/>
                  </a:lnTo>
                  <a:lnTo>
                    <a:pt x="236" y="54"/>
                  </a:lnTo>
                  <a:lnTo>
                    <a:pt x="233" y="54"/>
                  </a:lnTo>
                  <a:lnTo>
                    <a:pt x="233" y="54"/>
                  </a:lnTo>
                  <a:lnTo>
                    <a:pt x="227" y="55"/>
                  </a:lnTo>
                  <a:lnTo>
                    <a:pt x="221" y="54"/>
                  </a:lnTo>
                  <a:lnTo>
                    <a:pt x="221" y="54"/>
                  </a:lnTo>
                  <a:lnTo>
                    <a:pt x="219" y="53"/>
                  </a:lnTo>
                  <a:lnTo>
                    <a:pt x="219" y="51"/>
                  </a:lnTo>
                  <a:lnTo>
                    <a:pt x="219" y="51"/>
                  </a:lnTo>
                  <a:lnTo>
                    <a:pt x="221" y="49"/>
                  </a:lnTo>
                  <a:lnTo>
                    <a:pt x="221" y="49"/>
                  </a:lnTo>
                  <a:lnTo>
                    <a:pt x="228" y="41"/>
                  </a:lnTo>
                  <a:lnTo>
                    <a:pt x="228" y="41"/>
                  </a:lnTo>
                  <a:lnTo>
                    <a:pt x="238" y="30"/>
                  </a:lnTo>
                  <a:lnTo>
                    <a:pt x="238" y="30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3" y="32"/>
                  </a:lnTo>
                  <a:lnTo>
                    <a:pt x="245" y="31"/>
                  </a:lnTo>
                  <a:lnTo>
                    <a:pt x="247" y="30"/>
                  </a:lnTo>
                  <a:lnTo>
                    <a:pt x="248" y="27"/>
                  </a:lnTo>
                  <a:lnTo>
                    <a:pt x="248" y="27"/>
                  </a:lnTo>
                  <a:lnTo>
                    <a:pt x="248" y="26"/>
                  </a:lnTo>
                  <a:lnTo>
                    <a:pt x="247" y="24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4" y="22"/>
                  </a:lnTo>
                  <a:lnTo>
                    <a:pt x="243" y="21"/>
                  </a:lnTo>
                  <a:lnTo>
                    <a:pt x="243" y="20"/>
                  </a:lnTo>
                  <a:lnTo>
                    <a:pt x="244" y="18"/>
                  </a:lnTo>
                  <a:lnTo>
                    <a:pt x="244" y="18"/>
                  </a:lnTo>
                  <a:lnTo>
                    <a:pt x="247" y="12"/>
                  </a:lnTo>
                  <a:lnTo>
                    <a:pt x="247" y="12"/>
                  </a:lnTo>
                  <a:lnTo>
                    <a:pt x="247" y="11"/>
                  </a:lnTo>
                  <a:lnTo>
                    <a:pt x="246" y="9"/>
                  </a:lnTo>
                  <a:lnTo>
                    <a:pt x="244" y="7"/>
                  </a:lnTo>
                  <a:lnTo>
                    <a:pt x="244" y="7"/>
                  </a:lnTo>
                  <a:lnTo>
                    <a:pt x="243" y="6"/>
                  </a:lnTo>
                  <a:lnTo>
                    <a:pt x="241" y="7"/>
                  </a:lnTo>
                  <a:lnTo>
                    <a:pt x="241" y="7"/>
                  </a:lnTo>
                  <a:lnTo>
                    <a:pt x="238" y="8"/>
                  </a:lnTo>
                  <a:lnTo>
                    <a:pt x="237" y="9"/>
                  </a:lnTo>
                  <a:lnTo>
                    <a:pt x="234" y="12"/>
                  </a:lnTo>
                  <a:lnTo>
                    <a:pt x="234" y="12"/>
                  </a:lnTo>
                  <a:lnTo>
                    <a:pt x="233" y="14"/>
                  </a:lnTo>
                  <a:lnTo>
                    <a:pt x="231" y="13"/>
                  </a:lnTo>
                  <a:lnTo>
                    <a:pt x="231" y="13"/>
                  </a:lnTo>
                  <a:lnTo>
                    <a:pt x="229" y="12"/>
                  </a:lnTo>
                  <a:lnTo>
                    <a:pt x="227" y="12"/>
                  </a:lnTo>
                  <a:lnTo>
                    <a:pt x="225" y="13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22" y="16"/>
                  </a:lnTo>
                  <a:lnTo>
                    <a:pt x="222" y="18"/>
                  </a:lnTo>
                  <a:lnTo>
                    <a:pt x="222" y="20"/>
                  </a:lnTo>
                  <a:lnTo>
                    <a:pt x="224" y="22"/>
                  </a:lnTo>
                  <a:lnTo>
                    <a:pt x="224" y="22"/>
                  </a:lnTo>
                  <a:lnTo>
                    <a:pt x="225" y="24"/>
                  </a:lnTo>
                  <a:lnTo>
                    <a:pt x="224" y="26"/>
                  </a:lnTo>
                  <a:lnTo>
                    <a:pt x="224" y="26"/>
                  </a:lnTo>
                  <a:lnTo>
                    <a:pt x="220" y="32"/>
                  </a:lnTo>
                  <a:lnTo>
                    <a:pt x="220" y="32"/>
                  </a:lnTo>
                  <a:lnTo>
                    <a:pt x="216" y="36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1" y="41"/>
                  </a:lnTo>
                  <a:lnTo>
                    <a:pt x="209" y="42"/>
                  </a:lnTo>
                  <a:lnTo>
                    <a:pt x="208" y="41"/>
                  </a:lnTo>
                  <a:lnTo>
                    <a:pt x="206" y="39"/>
                  </a:lnTo>
                  <a:lnTo>
                    <a:pt x="206" y="39"/>
                  </a:lnTo>
                  <a:lnTo>
                    <a:pt x="201" y="2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6"/>
                  </a:lnTo>
                  <a:lnTo>
                    <a:pt x="198" y="14"/>
                  </a:lnTo>
                  <a:lnTo>
                    <a:pt x="198" y="14"/>
                  </a:lnTo>
                  <a:lnTo>
                    <a:pt x="200" y="12"/>
                  </a:lnTo>
                  <a:lnTo>
                    <a:pt x="200" y="12"/>
                  </a:lnTo>
                  <a:lnTo>
                    <a:pt x="200" y="9"/>
                  </a:lnTo>
                  <a:lnTo>
                    <a:pt x="198" y="7"/>
                  </a:lnTo>
                  <a:lnTo>
                    <a:pt x="198" y="7"/>
                  </a:lnTo>
                  <a:lnTo>
                    <a:pt x="197" y="6"/>
                  </a:lnTo>
                  <a:lnTo>
                    <a:pt x="195" y="7"/>
                  </a:lnTo>
                  <a:lnTo>
                    <a:pt x="195" y="7"/>
                  </a:lnTo>
                  <a:lnTo>
                    <a:pt x="192" y="7"/>
                  </a:lnTo>
                  <a:lnTo>
                    <a:pt x="190" y="6"/>
                  </a:lnTo>
                  <a:lnTo>
                    <a:pt x="190" y="6"/>
                  </a:lnTo>
                  <a:lnTo>
                    <a:pt x="185" y="1"/>
                  </a:lnTo>
                  <a:lnTo>
                    <a:pt x="185" y="1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6"/>
                  </a:lnTo>
                  <a:lnTo>
                    <a:pt x="179" y="6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7" y="16"/>
                  </a:lnTo>
                  <a:lnTo>
                    <a:pt x="176" y="17"/>
                  </a:lnTo>
                  <a:lnTo>
                    <a:pt x="176" y="17"/>
                  </a:lnTo>
                  <a:lnTo>
                    <a:pt x="176" y="20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9" y="23"/>
                  </a:lnTo>
                  <a:lnTo>
                    <a:pt x="181" y="23"/>
                  </a:lnTo>
                  <a:lnTo>
                    <a:pt x="181" y="23"/>
                  </a:lnTo>
                  <a:lnTo>
                    <a:pt x="183" y="23"/>
                  </a:lnTo>
                  <a:lnTo>
                    <a:pt x="183" y="23"/>
                  </a:lnTo>
                  <a:lnTo>
                    <a:pt x="184" y="22"/>
                  </a:lnTo>
                  <a:lnTo>
                    <a:pt x="186" y="24"/>
                  </a:lnTo>
                  <a:lnTo>
                    <a:pt x="186" y="24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94" y="40"/>
                  </a:lnTo>
                  <a:lnTo>
                    <a:pt x="194" y="40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7" y="49"/>
                  </a:lnTo>
                  <a:lnTo>
                    <a:pt x="197" y="50"/>
                  </a:lnTo>
                  <a:lnTo>
                    <a:pt x="196" y="51"/>
                  </a:lnTo>
                  <a:lnTo>
                    <a:pt x="194" y="51"/>
                  </a:lnTo>
                  <a:lnTo>
                    <a:pt x="194" y="51"/>
                  </a:lnTo>
                  <a:lnTo>
                    <a:pt x="189" y="50"/>
                  </a:lnTo>
                  <a:lnTo>
                    <a:pt x="189" y="50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1" y="47"/>
                  </a:lnTo>
                  <a:lnTo>
                    <a:pt x="169" y="46"/>
                  </a:lnTo>
                  <a:lnTo>
                    <a:pt x="168" y="45"/>
                  </a:lnTo>
                  <a:lnTo>
                    <a:pt x="168" y="45"/>
                  </a:lnTo>
                  <a:lnTo>
                    <a:pt x="166" y="41"/>
                  </a:lnTo>
                  <a:lnTo>
                    <a:pt x="164" y="40"/>
                  </a:lnTo>
                  <a:lnTo>
                    <a:pt x="162" y="40"/>
                  </a:lnTo>
                  <a:lnTo>
                    <a:pt x="162" y="40"/>
                  </a:lnTo>
                  <a:lnTo>
                    <a:pt x="160" y="40"/>
                  </a:lnTo>
                  <a:lnTo>
                    <a:pt x="159" y="41"/>
                  </a:lnTo>
                  <a:lnTo>
                    <a:pt x="156" y="43"/>
                  </a:lnTo>
                  <a:lnTo>
                    <a:pt x="156" y="43"/>
                  </a:lnTo>
                  <a:lnTo>
                    <a:pt x="155" y="45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0" y="46"/>
                  </a:lnTo>
                  <a:lnTo>
                    <a:pt x="148" y="48"/>
                  </a:lnTo>
                  <a:lnTo>
                    <a:pt x="147" y="50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7" y="53"/>
                  </a:lnTo>
                  <a:lnTo>
                    <a:pt x="148" y="55"/>
                  </a:lnTo>
                  <a:lnTo>
                    <a:pt x="149" y="56"/>
                  </a:lnTo>
                  <a:lnTo>
                    <a:pt x="151" y="57"/>
                  </a:lnTo>
                  <a:lnTo>
                    <a:pt x="151" y="57"/>
                  </a:lnTo>
                  <a:lnTo>
                    <a:pt x="154" y="58"/>
                  </a:lnTo>
                  <a:lnTo>
                    <a:pt x="155" y="61"/>
                  </a:lnTo>
                  <a:lnTo>
                    <a:pt x="155" y="61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59" y="65"/>
                  </a:lnTo>
                  <a:lnTo>
                    <a:pt x="161" y="66"/>
                  </a:lnTo>
                  <a:lnTo>
                    <a:pt x="164" y="66"/>
                  </a:lnTo>
                  <a:lnTo>
                    <a:pt x="166" y="64"/>
                  </a:lnTo>
                  <a:lnTo>
                    <a:pt x="166" y="64"/>
                  </a:lnTo>
                  <a:lnTo>
                    <a:pt x="169" y="61"/>
                  </a:lnTo>
                  <a:lnTo>
                    <a:pt x="171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6" y="61"/>
                  </a:lnTo>
                  <a:lnTo>
                    <a:pt x="186" y="61"/>
                  </a:lnTo>
                  <a:lnTo>
                    <a:pt x="191" y="62"/>
                  </a:lnTo>
                  <a:lnTo>
                    <a:pt x="193" y="62"/>
                  </a:lnTo>
                  <a:lnTo>
                    <a:pt x="194" y="64"/>
                  </a:lnTo>
                  <a:lnTo>
                    <a:pt x="194" y="64"/>
                  </a:lnTo>
                  <a:lnTo>
                    <a:pt x="194" y="64"/>
                  </a:lnTo>
                  <a:lnTo>
                    <a:pt x="194" y="64"/>
                  </a:lnTo>
                  <a:lnTo>
                    <a:pt x="183" y="81"/>
                  </a:lnTo>
                  <a:lnTo>
                    <a:pt x="183" y="81"/>
                  </a:lnTo>
                  <a:lnTo>
                    <a:pt x="181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1"/>
                  </a:lnTo>
                  <a:lnTo>
                    <a:pt x="171" y="82"/>
                  </a:lnTo>
                  <a:lnTo>
                    <a:pt x="171" y="82"/>
                  </a:lnTo>
                  <a:lnTo>
                    <a:pt x="170" y="83"/>
                  </a:lnTo>
                  <a:lnTo>
                    <a:pt x="169" y="84"/>
                  </a:lnTo>
                  <a:lnTo>
                    <a:pt x="169" y="88"/>
                  </a:lnTo>
                  <a:lnTo>
                    <a:pt x="169" y="88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170" y="101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7" y="101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2" y="98"/>
                  </a:lnTo>
                  <a:lnTo>
                    <a:pt x="185" y="98"/>
                  </a:lnTo>
                  <a:lnTo>
                    <a:pt x="185" y="98"/>
                  </a:lnTo>
                  <a:lnTo>
                    <a:pt x="187" y="99"/>
                  </a:lnTo>
                  <a:lnTo>
                    <a:pt x="189" y="98"/>
                  </a:lnTo>
                  <a:lnTo>
                    <a:pt x="189" y="98"/>
                  </a:lnTo>
                  <a:lnTo>
                    <a:pt x="192" y="96"/>
                  </a:lnTo>
                  <a:lnTo>
                    <a:pt x="193" y="94"/>
                  </a:lnTo>
                  <a:lnTo>
                    <a:pt x="192" y="91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89" y="87"/>
                  </a:lnTo>
                  <a:lnTo>
                    <a:pt x="189" y="87"/>
                  </a:lnTo>
                  <a:lnTo>
                    <a:pt x="199" y="72"/>
                  </a:lnTo>
                  <a:lnTo>
                    <a:pt x="199" y="72"/>
                  </a:lnTo>
                  <a:lnTo>
                    <a:pt x="201" y="70"/>
                  </a:lnTo>
                  <a:lnTo>
                    <a:pt x="203" y="70"/>
                  </a:lnTo>
                  <a:lnTo>
                    <a:pt x="204" y="70"/>
                  </a:lnTo>
                  <a:lnTo>
                    <a:pt x="205" y="73"/>
                  </a:lnTo>
                  <a:lnTo>
                    <a:pt x="205" y="73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91"/>
                  </a:lnTo>
                  <a:lnTo>
                    <a:pt x="212" y="92"/>
                  </a:lnTo>
                  <a:lnTo>
                    <a:pt x="212" y="92"/>
                  </a:lnTo>
                  <a:lnTo>
                    <a:pt x="210" y="95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10" y="100"/>
                  </a:lnTo>
                  <a:lnTo>
                    <a:pt x="212" y="102"/>
                  </a:lnTo>
                  <a:lnTo>
                    <a:pt x="212" y="102"/>
                  </a:lnTo>
                  <a:lnTo>
                    <a:pt x="213" y="102"/>
                  </a:lnTo>
                  <a:lnTo>
                    <a:pt x="214" y="102"/>
                  </a:lnTo>
                  <a:lnTo>
                    <a:pt x="216" y="100"/>
                  </a:lnTo>
                  <a:lnTo>
                    <a:pt x="216" y="100"/>
                  </a:lnTo>
                  <a:lnTo>
                    <a:pt x="218" y="99"/>
                  </a:lnTo>
                  <a:lnTo>
                    <a:pt x="219" y="99"/>
                  </a:lnTo>
                  <a:lnTo>
                    <a:pt x="220" y="100"/>
                  </a:lnTo>
                  <a:lnTo>
                    <a:pt x="221" y="101"/>
                  </a:lnTo>
                  <a:lnTo>
                    <a:pt x="221" y="101"/>
                  </a:lnTo>
                  <a:lnTo>
                    <a:pt x="222" y="103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5" y="104"/>
                  </a:lnTo>
                  <a:lnTo>
                    <a:pt x="228" y="103"/>
                  </a:lnTo>
                  <a:lnTo>
                    <a:pt x="228" y="103"/>
                  </a:lnTo>
                  <a:lnTo>
                    <a:pt x="229" y="102"/>
                  </a:lnTo>
                  <a:lnTo>
                    <a:pt x="230" y="100"/>
                  </a:lnTo>
                  <a:lnTo>
                    <a:pt x="230" y="98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29" y="95"/>
                  </a:lnTo>
                  <a:lnTo>
                    <a:pt x="230" y="94"/>
                  </a:lnTo>
                  <a:lnTo>
                    <a:pt x="231" y="93"/>
                  </a:lnTo>
                  <a:lnTo>
                    <a:pt x="231" y="93"/>
                  </a:lnTo>
                  <a:lnTo>
                    <a:pt x="233" y="92"/>
                  </a:lnTo>
                  <a:lnTo>
                    <a:pt x="234" y="90"/>
                  </a:lnTo>
                  <a:lnTo>
                    <a:pt x="235" y="88"/>
                  </a:lnTo>
                  <a:lnTo>
                    <a:pt x="235" y="86"/>
                  </a:lnTo>
                  <a:lnTo>
                    <a:pt x="235" y="86"/>
                  </a:lnTo>
                  <a:lnTo>
                    <a:pt x="234" y="84"/>
                  </a:lnTo>
                  <a:lnTo>
                    <a:pt x="232" y="83"/>
                  </a:lnTo>
                  <a:lnTo>
                    <a:pt x="230" y="84"/>
                  </a:lnTo>
                  <a:lnTo>
                    <a:pt x="227" y="85"/>
                  </a:lnTo>
                  <a:lnTo>
                    <a:pt x="227" y="85"/>
                  </a:lnTo>
                  <a:lnTo>
                    <a:pt x="223" y="79"/>
                  </a:lnTo>
                  <a:lnTo>
                    <a:pt x="223" y="79"/>
                  </a:lnTo>
                  <a:lnTo>
                    <a:pt x="216" y="67"/>
                  </a:lnTo>
                  <a:lnTo>
                    <a:pt x="216" y="67"/>
                  </a:lnTo>
                  <a:lnTo>
                    <a:pt x="216" y="65"/>
                  </a:lnTo>
                  <a:lnTo>
                    <a:pt x="217" y="64"/>
                  </a:lnTo>
                  <a:lnTo>
                    <a:pt x="217" y="64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5" y="65"/>
                  </a:lnTo>
                  <a:lnTo>
                    <a:pt x="246" y="67"/>
                  </a:lnTo>
                  <a:lnTo>
                    <a:pt x="246" y="67"/>
                  </a:lnTo>
                  <a:lnTo>
                    <a:pt x="249" y="69"/>
                  </a:lnTo>
                  <a:lnTo>
                    <a:pt x="252" y="70"/>
                  </a:lnTo>
                  <a:lnTo>
                    <a:pt x="255" y="69"/>
                  </a:lnTo>
                  <a:lnTo>
                    <a:pt x="257" y="66"/>
                  </a:lnTo>
                  <a:lnTo>
                    <a:pt x="257" y="66"/>
                  </a:lnTo>
                  <a:lnTo>
                    <a:pt x="259" y="63"/>
                  </a:lnTo>
                  <a:lnTo>
                    <a:pt x="261" y="63"/>
                  </a:lnTo>
                  <a:lnTo>
                    <a:pt x="261" y="63"/>
                  </a:lnTo>
                  <a:lnTo>
                    <a:pt x="264" y="63"/>
                  </a:lnTo>
                  <a:lnTo>
                    <a:pt x="265" y="62"/>
                  </a:lnTo>
                  <a:lnTo>
                    <a:pt x="266" y="60"/>
                  </a:lnTo>
                  <a:lnTo>
                    <a:pt x="266" y="57"/>
                  </a:lnTo>
                  <a:lnTo>
                    <a:pt x="266" y="57"/>
                  </a:lnTo>
                  <a:lnTo>
                    <a:pt x="265" y="55"/>
                  </a:lnTo>
                  <a:lnTo>
                    <a:pt x="263" y="54"/>
                  </a:lnTo>
                  <a:lnTo>
                    <a:pt x="263" y="54"/>
                  </a:lnTo>
                  <a:close/>
                  <a:moveTo>
                    <a:pt x="239" y="741"/>
                  </a:moveTo>
                  <a:lnTo>
                    <a:pt x="239" y="741"/>
                  </a:lnTo>
                  <a:lnTo>
                    <a:pt x="239" y="743"/>
                  </a:lnTo>
                  <a:lnTo>
                    <a:pt x="239" y="743"/>
                  </a:lnTo>
                  <a:lnTo>
                    <a:pt x="244" y="748"/>
                  </a:lnTo>
                  <a:lnTo>
                    <a:pt x="244" y="748"/>
                  </a:lnTo>
                  <a:lnTo>
                    <a:pt x="244" y="750"/>
                  </a:lnTo>
                  <a:lnTo>
                    <a:pt x="244" y="750"/>
                  </a:lnTo>
                  <a:lnTo>
                    <a:pt x="242" y="750"/>
                  </a:lnTo>
                  <a:lnTo>
                    <a:pt x="242" y="750"/>
                  </a:lnTo>
                  <a:lnTo>
                    <a:pt x="239" y="748"/>
                  </a:lnTo>
                  <a:lnTo>
                    <a:pt x="239" y="748"/>
                  </a:lnTo>
                  <a:lnTo>
                    <a:pt x="236" y="745"/>
                  </a:lnTo>
                  <a:lnTo>
                    <a:pt x="236" y="745"/>
                  </a:lnTo>
                  <a:lnTo>
                    <a:pt x="235" y="745"/>
                  </a:lnTo>
                  <a:lnTo>
                    <a:pt x="235" y="745"/>
                  </a:lnTo>
                  <a:lnTo>
                    <a:pt x="234" y="755"/>
                  </a:lnTo>
                  <a:lnTo>
                    <a:pt x="234" y="755"/>
                  </a:lnTo>
                  <a:lnTo>
                    <a:pt x="235" y="756"/>
                  </a:lnTo>
                  <a:lnTo>
                    <a:pt x="235" y="756"/>
                  </a:lnTo>
                  <a:lnTo>
                    <a:pt x="236" y="754"/>
                  </a:lnTo>
                  <a:lnTo>
                    <a:pt x="236" y="754"/>
                  </a:lnTo>
                  <a:lnTo>
                    <a:pt x="237" y="753"/>
                  </a:lnTo>
                  <a:lnTo>
                    <a:pt x="238" y="753"/>
                  </a:lnTo>
                  <a:lnTo>
                    <a:pt x="241" y="753"/>
                  </a:lnTo>
                  <a:lnTo>
                    <a:pt x="241" y="753"/>
                  </a:lnTo>
                  <a:lnTo>
                    <a:pt x="244" y="754"/>
                  </a:lnTo>
                  <a:lnTo>
                    <a:pt x="245" y="753"/>
                  </a:lnTo>
                  <a:lnTo>
                    <a:pt x="246" y="752"/>
                  </a:lnTo>
                  <a:lnTo>
                    <a:pt x="246" y="752"/>
                  </a:lnTo>
                  <a:lnTo>
                    <a:pt x="247" y="751"/>
                  </a:lnTo>
                  <a:lnTo>
                    <a:pt x="247" y="749"/>
                  </a:lnTo>
                  <a:lnTo>
                    <a:pt x="245" y="747"/>
                  </a:lnTo>
                  <a:lnTo>
                    <a:pt x="245" y="747"/>
                  </a:lnTo>
                  <a:lnTo>
                    <a:pt x="244" y="745"/>
                  </a:lnTo>
                  <a:lnTo>
                    <a:pt x="244" y="745"/>
                  </a:lnTo>
                  <a:lnTo>
                    <a:pt x="248" y="740"/>
                  </a:lnTo>
                  <a:lnTo>
                    <a:pt x="248" y="740"/>
                  </a:lnTo>
                  <a:lnTo>
                    <a:pt x="246" y="740"/>
                  </a:lnTo>
                  <a:lnTo>
                    <a:pt x="243" y="739"/>
                  </a:lnTo>
                  <a:lnTo>
                    <a:pt x="240" y="740"/>
                  </a:lnTo>
                  <a:lnTo>
                    <a:pt x="239" y="741"/>
                  </a:lnTo>
                  <a:lnTo>
                    <a:pt x="239" y="741"/>
                  </a:lnTo>
                  <a:close/>
                  <a:moveTo>
                    <a:pt x="181" y="735"/>
                  </a:moveTo>
                  <a:lnTo>
                    <a:pt x="181" y="735"/>
                  </a:lnTo>
                  <a:lnTo>
                    <a:pt x="181" y="732"/>
                  </a:lnTo>
                  <a:lnTo>
                    <a:pt x="181" y="732"/>
                  </a:lnTo>
                  <a:lnTo>
                    <a:pt x="176" y="731"/>
                  </a:lnTo>
                  <a:lnTo>
                    <a:pt x="176" y="731"/>
                  </a:lnTo>
                  <a:lnTo>
                    <a:pt x="175" y="732"/>
                  </a:lnTo>
                  <a:lnTo>
                    <a:pt x="175" y="732"/>
                  </a:lnTo>
                  <a:lnTo>
                    <a:pt x="179" y="736"/>
                  </a:lnTo>
                  <a:lnTo>
                    <a:pt x="179" y="736"/>
                  </a:lnTo>
                  <a:lnTo>
                    <a:pt x="181" y="735"/>
                  </a:lnTo>
                  <a:lnTo>
                    <a:pt x="181" y="735"/>
                  </a:lnTo>
                  <a:close/>
                  <a:moveTo>
                    <a:pt x="110" y="638"/>
                  </a:moveTo>
                  <a:lnTo>
                    <a:pt x="110" y="638"/>
                  </a:lnTo>
                  <a:lnTo>
                    <a:pt x="112" y="639"/>
                  </a:lnTo>
                  <a:lnTo>
                    <a:pt x="112" y="639"/>
                  </a:lnTo>
                  <a:lnTo>
                    <a:pt x="115" y="640"/>
                  </a:lnTo>
                  <a:lnTo>
                    <a:pt x="117" y="638"/>
                  </a:lnTo>
                  <a:lnTo>
                    <a:pt x="117" y="638"/>
                  </a:lnTo>
                  <a:lnTo>
                    <a:pt x="105" y="629"/>
                  </a:lnTo>
                  <a:lnTo>
                    <a:pt x="105" y="629"/>
                  </a:lnTo>
                  <a:lnTo>
                    <a:pt x="105" y="633"/>
                  </a:lnTo>
                  <a:lnTo>
                    <a:pt x="105" y="633"/>
                  </a:lnTo>
                  <a:lnTo>
                    <a:pt x="104" y="642"/>
                  </a:lnTo>
                  <a:lnTo>
                    <a:pt x="104" y="642"/>
                  </a:lnTo>
                  <a:lnTo>
                    <a:pt x="103" y="644"/>
                  </a:lnTo>
                  <a:lnTo>
                    <a:pt x="103" y="644"/>
                  </a:lnTo>
                  <a:lnTo>
                    <a:pt x="101" y="643"/>
                  </a:lnTo>
                  <a:lnTo>
                    <a:pt x="101" y="643"/>
                  </a:lnTo>
                  <a:lnTo>
                    <a:pt x="101" y="641"/>
                  </a:lnTo>
                  <a:lnTo>
                    <a:pt x="101" y="641"/>
                  </a:lnTo>
                  <a:lnTo>
                    <a:pt x="100" y="634"/>
                  </a:lnTo>
                  <a:lnTo>
                    <a:pt x="100" y="634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31"/>
                  </a:lnTo>
                  <a:lnTo>
                    <a:pt x="96" y="632"/>
                  </a:lnTo>
                  <a:lnTo>
                    <a:pt x="96" y="632"/>
                  </a:lnTo>
                  <a:lnTo>
                    <a:pt x="96" y="632"/>
                  </a:lnTo>
                  <a:lnTo>
                    <a:pt x="96" y="632"/>
                  </a:lnTo>
                  <a:lnTo>
                    <a:pt x="93" y="634"/>
                  </a:lnTo>
                  <a:lnTo>
                    <a:pt x="91" y="634"/>
                  </a:lnTo>
                  <a:lnTo>
                    <a:pt x="89" y="633"/>
                  </a:lnTo>
                  <a:lnTo>
                    <a:pt x="89" y="633"/>
                  </a:lnTo>
                  <a:lnTo>
                    <a:pt x="90" y="632"/>
                  </a:lnTo>
                  <a:lnTo>
                    <a:pt x="90" y="632"/>
                  </a:lnTo>
                  <a:lnTo>
                    <a:pt x="97" y="628"/>
                  </a:lnTo>
                  <a:lnTo>
                    <a:pt x="97" y="628"/>
                  </a:lnTo>
                  <a:lnTo>
                    <a:pt x="100" y="626"/>
                  </a:lnTo>
                  <a:lnTo>
                    <a:pt x="100" y="626"/>
                  </a:lnTo>
                  <a:lnTo>
                    <a:pt x="92" y="621"/>
                  </a:lnTo>
                  <a:lnTo>
                    <a:pt x="92" y="621"/>
                  </a:lnTo>
                  <a:lnTo>
                    <a:pt x="91" y="620"/>
                  </a:lnTo>
                  <a:lnTo>
                    <a:pt x="91" y="618"/>
                  </a:lnTo>
                  <a:lnTo>
                    <a:pt x="91" y="618"/>
                  </a:lnTo>
                  <a:lnTo>
                    <a:pt x="92" y="617"/>
                  </a:lnTo>
                  <a:lnTo>
                    <a:pt x="94" y="618"/>
                  </a:lnTo>
                  <a:lnTo>
                    <a:pt x="94" y="618"/>
                  </a:lnTo>
                  <a:lnTo>
                    <a:pt x="100" y="622"/>
                  </a:lnTo>
                  <a:lnTo>
                    <a:pt x="100" y="622"/>
                  </a:lnTo>
                  <a:lnTo>
                    <a:pt x="100" y="622"/>
                  </a:lnTo>
                  <a:lnTo>
                    <a:pt x="100" y="622"/>
                  </a:lnTo>
                  <a:lnTo>
                    <a:pt x="100" y="615"/>
                  </a:lnTo>
                  <a:lnTo>
                    <a:pt x="100" y="615"/>
                  </a:lnTo>
                  <a:lnTo>
                    <a:pt x="101" y="612"/>
                  </a:lnTo>
                  <a:lnTo>
                    <a:pt x="102" y="611"/>
                  </a:lnTo>
                  <a:lnTo>
                    <a:pt x="103" y="610"/>
                  </a:lnTo>
                  <a:lnTo>
                    <a:pt x="103" y="610"/>
                  </a:lnTo>
                  <a:lnTo>
                    <a:pt x="102" y="609"/>
                  </a:lnTo>
                  <a:lnTo>
                    <a:pt x="100" y="609"/>
                  </a:lnTo>
                  <a:lnTo>
                    <a:pt x="98" y="609"/>
                  </a:lnTo>
                  <a:lnTo>
                    <a:pt x="98" y="609"/>
                  </a:lnTo>
                  <a:lnTo>
                    <a:pt x="96" y="611"/>
                  </a:lnTo>
                  <a:lnTo>
                    <a:pt x="96" y="612"/>
                  </a:lnTo>
                  <a:lnTo>
                    <a:pt x="96" y="613"/>
                  </a:lnTo>
                  <a:lnTo>
                    <a:pt x="96" y="613"/>
                  </a:lnTo>
                  <a:lnTo>
                    <a:pt x="96" y="615"/>
                  </a:lnTo>
                  <a:lnTo>
                    <a:pt x="95" y="615"/>
                  </a:lnTo>
                  <a:lnTo>
                    <a:pt x="95" y="615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0" y="615"/>
                  </a:lnTo>
                  <a:lnTo>
                    <a:pt x="87" y="616"/>
                  </a:lnTo>
                  <a:lnTo>
                    <a:pt x="86" y="617"/>
                  </a:lnTo>
                  <a:lnTo>
                    <a:pt x="86" y="620"/>
                  </a:lnTo>
                  <a:lnTo>
                    <a:pt x="86" y="620"/>
                  </a:lnTo>
                  <a:lnTo>
                    <a:pt x="87" y="623"/>
                  </a:lnTo>
                  <a:lnTo>
                    <a:pt x="88" y="626"/>
                  </a:lnTo>
                  <a:lnTo>
                    <a:pt x="88" y="626"/>
                  </a:lnTo>
                  <a:lnTo>
                    <a:pt x="89" y="628"/>
                  </a:lnTo>
                  <a:lnTo>
                    <a:pt x="88" y="631"/>
                  </a:lnTo>
                  <a:lnTo>
                    <a:pt x="88" y="631"/>
                  </a:lnTo>
                  <a:lnTo>
                    <a:pt x="87" y="632"/>
                  </a:lnTo>
                  <a:lnTo>
                    <a:pt x="87" y="634"/>
                  </a:lnTo>
                  <a:lnTo>
                    <a:pt x="88" y="637"/>
                  </a:lnTo>
                  <a:lnTo>
                    <a:pt x="88" y="637"/>
                  </a:lnTo>
                  <a:lnTo>
                    <a:pt x="90" y="639"/>
                  </a:lnTo>
                  <a:lnTo>
                    <a:pt x="91" y="640"/>
                  </a:lnTo>
                  <a:lnTo>
                    <a:pt x="93" y="640"/>
                  </a:lnTo>
                  <a:lnTo>
                    <a:pt x="93" y="640"/>
                  </a:lnTo>
                  <a:lnTo>
                    <a:pt x="96" y="640"/>
                  </a:lnTo>
                  <a:lnTo>
                    <a:pt x="98" y="640"/>
                  </a:lnTo>
                  <a:lnTo>
                    <a:pt x="98" y="642"/>
                  </a:lnTo>
                  <a:lnTo>
                    <a:pt x="99" y="644"/>
                  </a:lnTo>
                  <a:lnTo>
                    <a:pt x="99" y="644"/>
                  </a:lnTo>
                  <a:lnTo>
                    <a:pt x="100" y="647"/>
                  </a:lnTo>
                  <a:lnTo>
                    <a:pt x="101" y="647"/>
                  </a:lnTo>
                  <a:lnTo>
                    <a:pt x="102" y="648"/>
                  </a:lnTo>
                  <a:lnTo>
                    <a:pt x="102" y="648"/>
                  </a:lnTo>
                  <a:lnTo>
                    <a:pt x="105" y="647"/>
                  </a:lnTo>
                  <a:lnTo>
                    <a:pt x="107" y="646"/>
                  </a:lnTo>
                  <a:lnTo>
                    <a:pt x="108" y="643"/>
                  </a:lnTo>
                  <a:lnTo>
                    <a:pt x="108" y="641"/>
                  </a:lnTo>
                  <a:lnTo>
                    <a:pt x="108" y="641"/>
                  </a:lnTo>
                  <a:lnTo>
                    <a:pt x="109" y="639"/>
                  </a:lnTo>
                  <a:lnTo>
                    <a:pt x="110" y="638"/>
                  </a:lnTo>
                  <a:lnTo>
                    <a:pt x="110" y="638"/>
                  </a:lnTo>
                  <a:close/>
                  <a:moveTo>
                    <a:pt x="144" y="732"/>
                  </a:moveTo>
                  <a:lnTo>
                    <a:pt x="144" y="732"/>
                  </a:lnTo>
                  <a:lnTo>
                    <a:pt x="143" y="735"/>
                  </a:lnTo>
                  <a:lnTo>
                    <a:pt x="140" y="737"/>
                  </a:lnTo>
                  <a:lnTo>
                    <a:pt x="140" y="737"/>
                  </a:lnTo>
                  <a:lnTo>
                    <a:pt x="138" y="738"/>
                  </a:lnTo>
                  <a:lnTo>
                    <a:pt x="137" y="739"/>
                  </a:lnTo>
                  <a:lnTo>
                    <a:pt x="138" y="741"/>
                  </a:lnTo>
                  <a:lnTo>
                    <a:pt x="139" y="742"/>
                  </a:lnTo>
                  <a:lnTo>
                    <a:pt x="139" y="742"/>
                  </a:lnTo>
                  <a:lnTo>
                    <a:pt x="140" y="745"/>
                  </a:lnTo>
                  <a:lnTo>
                    <a:pt x="139" y="747"/>
                  </a:lnTo>
                  <a:lnTo>
                    <a:pt x="139" y="747"/>
                  </a:lnTo>
                  <a:lnTo>
                    <a:pt x="138" y="748"/>
                  </a:lnTo>
                  <a:lnTo>
                    <a:pt x="137" y="749"/>
                  </a:lnTo>
                  <a:lnTo>
                    <a:pt x="134" y="748"/>
                  </a:lnTo>
                  <a:lnTo>
                    <a:pt x="134" y="748"/>
                  </a:lnTo>
                  <a:lnTo>
                    <a:pt x="132" y="747"/>
                  </a:lnTo>
                  <a:lnTo>
                    <a:pt x="130" y="749"/>
                  </a:lnTo>
                  <a:lnTo>
                    <a:pt x="130" y="749"/>
                  </a:lnTo>
                  <a:lnTo>
                    <a:pt x="129" y="751"/>
                  </a:lnTo>
                  <a:lnTo>
                    <a:pt x="127" y="752"/>
                  </a:lnTo>
                  <a:lnTo>
                    <a:pt x="125" y="753"/>
                  </a:lnTo>
                  <a:lnTo>
                    <a:pt x="122" y="753"/>
                  </a:lnTo>
                  <a:lnTo>
                    <a:pt x="122" y="753"/>
                  </a:lnTo>
                  <a:lnTo>
                    <a:pt x="121" y="752"/>
                  </a:lnTo>
                  <a:lnTo>
                    <a:pt x="120" y="751"/>
                  </a:lnTo>
                  <a:lnTo>
                    <a:pt x="119" y="747"/>
                  </a:lnTo>
                  <a:lnTo>
                    <a:pt x="119" y="747"/>
                  </a:lnTo>
                  <a:lnTo>
                    <a:pt x="119" y="745"/>
                  </a:lnTo>
                  <a:lnTo>
                    <a:pt x="118" y="744"/>
                  </a:lnTo>
                  <a:lnTo>
                    <a:pt x="117" y="744"/>
                  </a:lnTo>
                  <a:lnTo>
                    <a:pt x="115" y="744"/>
                  </a:lnTo>
                  <a:lnTo>
                    <a:pt x="115" y="744"/>
                  </a:lnTo>
                  <a:lnTo>
                    <a:pt x="111" y="745"/>
                  </a:lnTo>
                  <a:lnTo>
                    <a:pt x="109" y="744"/>
                  </a:lnTo>
                  <a:lnTo>
                    <a:pt x="108" y="742"/>
                  </a:lnTo>
                  <a:lnTo>
                    <a:pt x="108" y="739"/>
                  </a:lnTo>
                  <a:lnTo>
                    <a:pt x="108" y="739"/>
                  </a:lnTo>
                  <a:lnTo>
                    <a:pt x="107" y="738"/>
                  </a:lnTo>
                  <a:lnTo>
                    <a:pt x="108" y="737"/>
                  </a:lnTo>
                  <a:lnTo>
                    <a:pt x="110" y="735"/>
                  </a:lnTo>
                  <a:lnTo>
                    <a:pt x="110" y="735"/>
                  </a:lnTo>
                  <a:lnTo>
                    <a:pt x="112" y="734"/>
                  </a:lnTo>
                  <a:lnTo>
                    <a:pt x="112" y="732"/>
                  </a:lnTo>
                  <a:lnTo>
                    <a:pt x="112" y="731"/>
                  </a:lnTo>
                  <a:lnTo>
                    <a:pt x="111" y="729"/>
                  </a:lnTo>
                  <a:lnTo>
                    <a:pt x="111" y="729"/>
                  </a:lnTo>
                  <a:lnTo>
                    <a:pt x="110" y="728"/>
                  </a:lnTo>
                  <a:lnTo>
                    <a:pt x="110" y="726"/>
                  </a:lnTo>
                  <a:lnTo>
                    <a:pt x="111" y="723"/>
                  </a:lnTo>
                  <a:lnTo>
                    <a:pt x="111" y="723"/>
                  </a:lnTo>
                  <a:lnTo>
                    <a:pt x="113" y="721"/>
                  </a:lnTo>
                  <a:lnTo>
                    <a:pt x="116" y="721"/>
                  </a:lnTo>
                  <a:lnTo>
                    <a:pt x="116" y="721"/>
                  </a:lnTo>
                  <a:lnTo>
                    <a:pt x="120" y="722"/>
                  </a:lnTo>
                  <a:lnTo>
                    <a:pt x="120" y="722"/>
                  </a:lnTo>
                  <a:lnTo>
                    <a:pt x="123" y="721"/>
                  </a:lnTo>
                  <a:lnTo>
                    <a:pt x="123" y="721"/>
                  </a:lnTo>
                  <a:lnTo>
                    <a:pt x="128" y="716"/>
                  </a:lnTo>
                  <a:lnTo>
                    <a:pt x="128" y="716"/>
                  </a:lnTo>
                  <a:lnTo>
                    <a:pt x="130" y="715"/>
                  </a:lnTo>
                  <a:lnTo>
                    <a:pt x="133" y="715"/>
                  </a:lnTo>
                  <a:lnTo>
                    <a:pt x="135" y="717"/>
                  </a:lnTo>
                  <a:lnTo>
                    <a:pt x="135" y="720"/>
                  </a:lnTo>
                  <a:lnTo>
                    <a:pt x="135" y="720"/>
                  </a:lnTo>
                  <a:lnTo>
                    <a:pt x="136" y="724"/>
                  </a:lnTo>
                  <a:lnTo>
                    <a:pt x="136" y="724"/>
                  </a:lnTo>
                  <a:lnTo>
                    <a:pt x="136" y="725"/>
                  </a:lnTo>
                  <a:lnTo>
                    <a:pt x="137" y="727"/>
                  </a:lnTo>
                  <a:lnTo>
                    <a:pt x="140" y="728"/>
                  </a:lnTo>
                  <a:lnTo>
                    <a:pt x="140" y="728"/>
                  </a:lnTo>
                  <a:lnTo>
                    <a:pt x="143" y="729"/>
                  </a:lnTo>
                  <a:lnTo>
                    <a:pt x="144" y="732"/>
                  </a:lnTo>
                  <a:lnTo>
                    <a:pt x="144" y="732"/>
                  </a:lnTo>
                  <a:close/>
                  <a:moveTo>
                    <a:pt x="140" y="730"/>
                  </a:moveTo>
                  <a:lnTo>
                    <a:pt x="140" y="730"/>
                  </a:lnTo>
                  <a:lnTo>
                    <a:pt x="137" y="729"/>
                  </a:lnTo>
                  <a:lnTo>
                    <a:pt x="137" y="729"/>
                  </a:lnTo>
                  <a:lnTo>
                    <a:pt x="133" y="730"/>
                  </a:lnTo>
                  <a:lnTo>
                    <a:pt x="133" y="730"/>
                  </a:lnTo>
                  <a:lnTo>
                    <a:pt x="130" y="730"/>
                  </a:lnTo>
                  <a:lnTo>
                    <a:pt x="130" y="730"/>
                  </a:lnTo>
                  <a:lnTo>
                    <a:pt x="130" y="727"/>
                  </a:lnTo>
                  <a:lnTo>
                    <a:pt x="130" y="727"/>
                  </a:lnTo>
                  <a:lnTo>
                    <a:pt x="131" y="723"/>
                  </a:lnTo>
                  <a:lnTo>
                    <a:pt x="131" y="723"/>
                  </a:lnTo>
                  <a:lnTo>
                    <a:pt x="130" y="721"/>
                  </a:lnTo>
                  <a:lnTo>
                    <a:pt x="130" y="721"/>
                  </a:lnTo>
                  <a:lnTo>
                    <a:pt x="129" y="722"/>
                  </a:lnTo>
                  <a:lnTo>
                    <a:pt x="128" y="722"/>
                  </a:lnTo>
                  <a:lnTo>
                    <a:pt x="128" y="722"/>
                  </a:lnTo>
                  <a:lnTo>
                    <a:pt x="126" y="728"/>
                  </a:lnTo>
                  <a:lnTo>
                    <a:pt x="126" y="728"/>
                  </a:lnTo>
                  <a:lnTo>
                    <a:pt x="125" y="730"/>
                  </a:lnTo>
                  <a:lnTo>
                    <a:pt x="125" y="730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0" y="724"/>
                  </a:lnTo>
                  <a:lnTo>
                    <a:pt x="120" y="724"/>
                  </a:lnTo>
                  <a:lnTo>
                    <a:pt x="117" y="723"/>
                  </a:lnTo>
                  <a:lnTo>
                    <a:pt x="117" y="723"/>
                  </a:lnTo>
                  <a:lnTo>
                    <a:pt x="118" y="726"/>
                  </a:lnTo>
                  <a:lnTo>
                    <a:pt x="118" y="726"/>
                  </a:lnTo>
                  <a:lnTo>
                    <a:pt x="123" y="733"/>
                  </a:lnTo>
                  <a:lnTo>
                    <a:pt x="123" y="733"/>
                  </a:lnTo>
                  <a:lnTo>
                    <a:pt x="119" y="735"/>
                  </a:lnTo>
                  <a:lnTo>
                    <a:pt x="119" y="735"/>
                  </a:lnTo>
                  <a:lnTo>
                    <a:pt x="112" y="737"/>
                  </a:lnTo>
                  <a:lnTo>
                    <a:pt x="112" y="737"/>
                  </a:lnTo>
                  <a:lnTo>
                    <a:pt x="111" y="739"/>
                  </a:lnTo>
                  <a:lnTo>
                    <a:pt x="111" y="739"/>
                  </a:lnTo>
                  <a:lnTo>
                    <a:pt x="114" y="740"/>
                  </a:lnTo>
                  <a:lnTo>
                    <a:pt x="114" y="740"/>
                  </a:lnTo>
                  <a:lnTo>
                    <a:pt x="115" y="740"/>
                  </a:lnTo>
                  <a:lnTo>
                    <a:pt x="115" y="740"/>
                  </a:lnTo>
                  <a:lnTo>
                    <a:pt x="122" y="737"/>
                  </a:lnTo>
                  <a:lnTo>
                    <a:pt x="122" y="737"/>
                  </a:lnTo>
                  <a:lnTo>
                    <a:pt x="123" y="738"/>
                  </a:lnTo>
                  <a:lnTo>
                    <a:pt x="123" y="738"/>
                  </a:lnTo>
                  <a:lnTo>
                    <a:pt x="121" y="745"/>
                  </a:lnTo>
                  <a:lnTo>
                    <a:pt x="121" y="745"/>
                  </a:lnTo>
                  <a:lnTo>
                    <a:pt x="122" y="748"/>
                  </a:lnTo>
                  <a:lnTo>
                    <a:pt x="122" y="748"/>
                  </a:lnTo>
                  <a:lnTo>
                    <a:pt x="123" y="747"/>
                  </a:lnTo>
                  <a:lnTo>
                    <a:pt x="124" y="747"/>
                  </a:lnTo>
                  <a:lnTo>
                    <a:pt x="124" y="747"/>
                  </a:lnTo>
                  <a:lnTo>
                    <a:pt x="126" y="742"/>
                  </a:lnTo>
                  <a:lnTo>
                    <a:pt x="126" y="742"/>
                  </a:lnTo>
                  <a:lnTo>
                    <a:pt x="127" y="739"/>
                  </a:lnTo>
                  <a:lnTo>
                    <a:pt x="127" y="739"/>
                  </a:lnTo>
                  <a:lnTo>
                    <a:pt x="129" y="741"/>
                  </a:lnTo>
                  <a:lnTo>
                    <a:pt x="129" y="741"/>
                  </a:lnTo>
                  <a:lnTo>
                    <a:pt x="130" y="743"/>
                  </a:lnTo>
                  <a:lnTo>
                    <a:pt x="130" y="743"/>
                  </a:lnTo>
                  <a:lnTo>
                    <a:pt x="132" y="745"/>
                  </a:lnTo>
                  <a:lnTo>
                    <a:pt x="133" y="745"/>
                  </a:lnTo>
                  <a:lnTo>
                    <a:pt x="135" y="745"/>
                  </a:lnTo>
                  <a:lnTo>
                    <a:pt x="135" y="745"/>
                  </a:lnTo>
                  <a:lnTo>
                    <a:pt x="129" y="735"/>
                  </a:lnTo>
                  <a:lnTo>
                    <a:pt x="129" y="735"/>
                  </a:lnTo>
                  <a:lnTo>
                    <a:pt x="132" y="734"/>
                  </a:lnTo>
                  <a:lnTo>
                    <a:pt x="132" y="734"/>
                  </a:lnTo>
                  <a:lnTo>
                    <a:pt x="138" y="732"/>
                  </a:lnTo>
                  <a:lnTo>
                    <a:pt x="138" y="732"/>
                  </a:lnTo>
                  <a:lnTo>
                    <a:pt x="140" y="730"/>
                  </a:lnTo>
                  <a:lnTo>
                    <a:pt x="140" y="730"/>
                  </a:lnTo>
                  <a:close/>
                  <a:moveTo>
                    <a:pt x="161" y="421"/>
                  </a:moveTo>
                  <a:lnTo>
                    <a:pt x="161" y="421"/>
                  </a:lnTo>
                  <a:lnTo>
                    <a:pt x="158" y="422"/>
                  </a:lnTo>
                  <a:lnTo>
                    <a:pt x="154" y="421"/>
                  </a:lnTo>
                  <a:lnTo>
                    <a:pt x="151" y="419"/>
                  </a:lnTo>
                  <a:lnTo>
                    <a:pt x="150" y="416"/>
                  </a:lnTo>
                  <a:lnTo>
                    <a:pt x="150" y="416"/>
                  </a:lnTo>
                  <a:lnTo>
                    <a:pt x="149" y="413"/>
                  </a:lnTo>
                  <a:lnTo>
                    <a:pt x="149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4" y="412"/>
                  </a:lnTo>
                  <a:lnTo>
                    <a:pt x="144" y="412"/>
                  </a:lnTo>
                  <a:lnTo>
                    <a:pt x="140" y="412"/>
                  </a:lnTo>
                  <a:lnTo>
                    <a:pt x="137" y="411"/>
                  </a:lnTo>
                  <a:lnTo>
                    <a:pt x="135" y="409"/>
                  </a:lnTo>
                  <a:lnTo>
                    <a:pt x="134" y="405"/>
                  </a:lnTo>
                  <a:lnTo>
                    <a:pt x="134" y="405"/>
                  </a:lnTo>
                  <a:lnTo>
                    <a:pt x="135" y="401"/>
                  </a:lnTo>
                  <a:lnTo>
                    <a:pt x="137" y="399"/>
                  </a:lnTo>
                  <a:lnTo>
                    <a:pt x="137" y="399"/>
                  </a:lnTo>
                  <a:lnTo>
                    <a:pt x="138" y="397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7" y="395"/>
                  </a:lnTo>
                  <a:lnTo>
                    <a:pt x="136" y="393"/>
                  </a:lnTo>
                  <a:lnTo>
                    <a:pt x="135" y="391"/>
                  </a:lnTo>
                  <a:lnTo>
                    <a:pt x="135" y="386"/>
                  </a:lnTo>
                  <a:lnTo>
                    <a:pt x="136" y="382"/>
                  </a:lnTo>
                  <a:lnTo>
                    <a:pt x="139" y="379"/>
                  </a:lnTo>
                  <a:lnTo>
                    <a:pt x="139" y="379"/>
                  </a:lnTo>
                  <a:lnTo>
                    <a:pt x="142" y="378"/>
                  </a:lnTo>
                  <a:lnTo>
                    <a:pt x="145" y="377"/>
                  </a:lnTo>
                  <a:lnTo>
                    <a:pt x="145" y="377"/>
                  </a:lnTo>
                  <a:lnTo>
                    <a:pt x="147" y="376"/>
                  </a:lnTo>
                  <a:lnTo>
                    <a:pt x="147" y="376"/>
                  </a:lnTo>
                  <a:lnTo>
                    <a:pt x="148" y="373"/>
                  </a:lnTo>
                  <a:lnTo>
                    <a:pt x="148" y="373"/>
                  </a:lnTo>
                  <a:lnTo>
                    <a:pt x="148" y="371"/>
                  </a:lnTo>
                  <a:lnTo>
                    <a:pt x="148" y="368"/>
                  </a:lnTo>
                  <a:lnTo>
                    <a:pt x="151" y="365"/>
                  </a:lnTo>
                  <a:lnTo>
                    <a:pt x="155" y="363"/>
                  </a:lnTo>
                  <a:lnTo>
                    <a:pt x="160" y="363"/>
                  </a:lnTo>
                  <a:lnTo>
                    <a:pt x="160" y="363"/>
                  </a:lnTo>
                  <a:lnTo>
                    <a:pt x="162" y="365"/>
                  </a:lnTo>
                  <a:lnTo>
                    <a:pt x="164" y="367"/>
                  </a:lnTo>
                  <a:lnTo>
                    <a:pt x="164" y="367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69" y="378"/>
                  </a:lnTo>
                  <a:lnTo>
                    <a:pt x="171" y="378"/>
                  </a:lnTo>
                  <a:lnTo>
                    <a:pt x="171" y="378"/>
                  </a:lnTo>
                  <a:lnTo>
                    <a:pt x="174" y="378"/>
                  </a:lnTo>
                  <a:lnTo>
                    <a:pt x="176" y="379"/>
                  </a:lnTo>
                  <a:lnTo>
                    <a:pt x="178" y="380"/>
                  </a:lnTo>
                  <a:lnTo>
                    <a:pt x="179" y="383"/>
                  </a:lnTo>
                  <a:lnTo>
                    <a:pt x="179" y="383"/>
                  </a:lnTo>
                  <a:lnTo>
                    <a:pt x="180" y="386"/>
                  </a:lnTo>
                  <a:lnTo>
                    <a:pt x="180" y="388"/>
                  </a:lnTo>
                  <a:lnTo>
                    <a:pt x="179" y="391"/>
                  </a:lnTo>
                  <a:lnTo>
                    <a:pt x="177" y="393"/>
                  </a:lnTo>
                  <a:lnTo>
                    <a:pt x="177" y="393"/>
                  </a:lnTo>
                  <a:lnTo>
                    <a:pt x="176" y="395"/>
                  </a:lnTo>
                  <a:lnTo>
                    <a:pt x="176" y="396"/>
                  </a:lnTo>
                  <a:lnTo>
                    <a:pt x="176" y="396"/>
                  </a:lnTo>
                  <a:lnTo>
                    <a:pt x="177" y="397"/>
                  </a:lnTo>
                  <a:lnTo>
                    <a:pt x="179" y="398"/>
                  </a:lnTo>
                  <a:lnTo>
                    <a:pt x="179" y="398"/>
                  </a:lnTo>
                  <a:lnTo>
                    <a:pt x="180" y="399"/>
                  </a:lnTo>
                  <a:lnTo>
                    <a:pt x="182" y="401"/>
                  </a:lnTo>
                  <a:lnTo>
                    <a:pt x="182" y="403"/>
                  </a:lnTo>
                  <a:lnTo>
                    <a:pt x="182" y="405"/>
                  </a:lnTo>
                  <a:lnTo>
                    <a:pt x="182" y="405"/>
                  </a:lnTo>
                  <a:lnTo>
                    <a:pt x="180" y="408"/>
                  </a:lnTo>
                  <a:lnTo>
                    <a:pt x="178" y="410"/>
                  </a:lnTo>
                  <a:lnTo>
                    <a:pt x="175" y="411"/>
                  </a:lnTo>
                  <a:lnTo>
                    <a:pt x="172" y="412"/>
                  </a:lnTo>
                  <a:lnTo>
                    <a:pt x="172" y="412"/>
                  </a:lnTo>
                  <a:lnTo>
                    <a:pt x="170" y="412"/>
                  </a:lnTo>
                  <a:lnTo>
                    <a:pt x="169" y="413"/>
                  </a:lnTo>
                  <a:lnTo>
                    <a:pt x="166" y="415"/>
                  </a:lnTo>
                  <a:lnTo>
                    <a:pt x="166" y="415"/>
                  </a:lnTo>
                  <a:lnTo>
                    <a:pt x="164" y="418"/>
                  </a:lnTo>
                  <a:lnTo>
                    <a:pt x="161" y="421"/>
                  </a:lnTo>
                  <a:lnTo>
                    <a:pt x="161" y="421"/>
                  </a:lnTo>
                  <a:close/>
                  <a:moveTo>
                    <a:pt x="163" y="403"/>
                  </a:moveTo>
                  <a:lnTo>
                    <a:pt x="163" y="403"/>
                  </a:lnTo>
                  <a:lnTo>
                    <a:pt x="171" y="409"/>
                  </a:lnTo>
                  <a:lnTo>
                    <a:pt x="171" y="409"/>
                  </a:lnTo>
                  <a:lnTo>
                    <a:pt x="173" y="410"/>
                  </a:lnTo>
                  <a:lnTo>
                    <a:pt x="174" y="409"/>
                  </a:lnTo>
                  <a:lnTo>
                    <a:pt x="174" y="409"/>
                  </a:lnTo>
                  <a:lnTo>
                    <a:pt x="174" y="407"/>
                  </a:lnTo>
                  <a:lnTo>
                    <a:pt x="173" y="406"/>
                  </a:lnTo>
                  <a:lnTo>
                    <a:pt x="173" y="406"/>
                  </a:lnTo>
                  <a:lnTo>
                    <a:pt x="166" y="400"/>
                  </a:lnTo>
                  <a:lnTo>
                    <a:pt x="166" y="400"/>
                  </a:lnTo>
                  <a:lnTo>
                    <a:pt x="164" y="398"/>
                  </a:lnTo>
                  <a:lnTo>
                    <a:pt x="163" y="396"/>
                  </a:lnTo>
                  <a:lnTo>
                    <a:pt x="164" y="394"/>
                  </a:lnTo>
                  <a:lnTo>
                    <a:pt x="167" y="393"/>
                  </a:lnTo>
                  <a:lnTo>
                    <a:pt x="167" y="393"/>
                  </a:lnTo>
                  <a:lnTo>
                    <a:pt x="177" y="386"/>
                  </a:lnTo>
                  <a:lnTo>
                    <a:pt x="177" y="386"/>
                  </a:lnTo>
                  <a:lnTo>
                    <a:pt x="178" y="384"/>
                  </a:lnTo>
                  <a:lnTo>
                    <a:pt x="178" y="384"/>
                  </a:lnTo>
                  <a:lnTo>
                    <a:pt x="175" y="383"/>
                  </a:lnTo>
                  <a:lnTo>
                    <a:pt x="175" y="383"/>
                  </a:lnTo>
                  <a:lnTo>
                    <a:pt x="165" y="390"/>
                  </a:lnTo>
                  <a:lnTo>
                    <a:pt x="165" y="390"/>
                  </a:lnTo>
                  <a:lnTo>
                    <a:pt x="160" y="391"/>
                  </a:lnTo>
                  <a:lnTo>
                    <a:pt x="160" y="391"/>
                  </a:lnTo>
                  <a:lnTo>
                    <a:pt x="160" y="386"/>
                  </a:lnTo>
                  <a:lnTo>
                    <a:pt x="160" y="386"/>
                  </a:lnTo>
                  <a:lnTo>
                    <a:pt x="160" y="374"/>
                  </a:lnTo>
                  <a:lnTo>
                    <a:pt x="160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8" y="373"/>
                  </a:lnTo>
                  <a:lnTo>
                    <a:pt x="156" y="375"/>
                  </a:lnTo>
                  <a:lnTo>
                    <a:pt x="156" y="375"/>
                  </a:lnTo>
                  <a:lnTo>
                    <a:pt x="156" y="385"/>
                  </a:lnTo>
                  <a:lnTo>
                    <a:pt x="156" y="385"/>
                  </a:lnTo>
                  <a:lnTo>
                    <a:pt x="156" y="390"/>
                  </a:lnTo>
                  <a:lnTo>
                    <a:pt x="156" y="390"/>
                  </a:lnTo>
                  <a:lnTo>
                    <a:pt x="155" y="392"/>
                  </a:lnTo>
                  <a:lnTo>
                    <a:pt x="155" y="392"/>
                  </a:lnTo>
                  <a:lnTo>
                    <a:pt x="146" y="383"/>
                  </a:lnTo>
                  <a:lnTo>
                    <a:pt x="146" y="383"/>
                  </a:lnTo>
                  <a:lnTo>
                    <a:pt x="145" y="382"/>
                  </a:lnTo>
                  <a:lnTo>
                    <a:pt x="145" y="382"/>
                  </a:lnTo>
                  <a:lnTo>
                    <a:pt x="143" y="382"/>
                  </a:lnTo>
                  <a:lnTo>
                    <a:pt x="142" y="382"/>
                  </a:lnTo>
                  <a:lnTo>
                    <a:pt x="142" y="382"/>
                  </a:lnTo>
                  <a:lnTo>
                    <a:pt x="141" y="384"/>
                  </a:lnTo>
                  <a:lnTo>
                    <a:pt x="142" y="385"/>
                  </a:lnTo>
                  <a:lnTo>
                    <a:pt x="142" y="385"/>
                  </a:lnTo>
                  <a:lnTo>
                    <a:pt x="143" y="387"/>
                  </a:lnTo>
                  <a:lnTo>
                    <a:pt x="143" y="387"/>
                  </a:lnTo>
                  <a:lnTo>
                    <a:pt x="154" y="396"/>
                  </a:lnTo>
                  <a:lnTo>
                    <a:pt x="154" y="396"/>
                  </a:lnTo>
                  <a:lnTo>
                    <a:pt x="148" y="400"/>
                  </a:lnTo>
                  <a:lnTo>
                    <a:pt x="148" y="400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8" y="407"/>
                  </a:lnTo>
                  <a:lnTo>
                    <a:pt x="138" y="409"/>
                  </a:lnTo>
                  <a:lnTo>
                    <a:pt x="138" y="409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56" y="400"/>
                  </a:lnTo>
                  <a:lnTo>
                    <a:pt x="156" y="400"/>
                  </a:lnTo>
                  <a:lnTo>
                    <a:pt x="156" y="403"/>
                  </a:lnTo>
                  <a:lnTo>
                    <a:pt x="156" y="403"/>
                  </a:lnTo>
                  <a:lnTo>
                    <a:pt x="156" y="415"/>
                  </a:lnTo>
                  <a:lnTo>
                    <a:pt x="156" y="415"/>
                  </a:lnTo>
                  <a:lnTo>
                    <a:pt x="157" y="417"/>
                  </a:lnTo>
                  <a:lnTo>
                    <a:pt x="159" y="418"/>
                  </a:lnTo>
                  <a:lnTo>
                    <a:pt x="159" y="418"/>
                  </a:lnTo>
                  <a:lnTo>
                    <a:pt x="159" y="418"/>
                  </a:lnTo>
                  <a:lnTo>
                    <a:pt x="160" y="417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0" y="404"/>
                  </a:lnTo>
                  <a:lnTo>
                    <a:pt x="160" y="404"/>
                  </a:lnTo>
                  <a:lnTo>
                    <a:pt x="160" y="401"/>
                  </a:lnTo>
                  <a:lnTo>
                    <a:pt x="160" y="401"/>
                  </a:lnTo>
                  <a:lnTo>
                    <a:pt x="163" y="403"/>
                  </a:lnTo>
                  <a:lnTo>
                    <a:pt x="163" y="403"/>
                  </a:lnTo>
                  <a:close/>
                  <a:moveTo>
                    <a:pt x="159" y="577"/>
                  </a:moveTo>
                  <a:lnTo>
                    <a:pt x="159" y="577"/>
                  </a:lnTo>
                  <a:lnTo>
                    <a:pt x="160" y="580"/>
                  </a:lnTo>
                  <a:lnTo>
                    <a:pt x="158" y="583"/>
                  </a:lnTo>
                  <a:lnTo>
                    <a:pt x="158" y="583"/>
                  </a:lnTo>
                  <a:lnTo>
                    <a:pt x="154" y="586"/>
                  </a:lnTo>
                  <a:lnTo>
                    <a:pt x="154" y="586"/>
                  </a:lnTo>
                  <a:lnTo>
                    <a:pt x="153" y="588"/>
                  </a:lnTo>
                  <a:lnTo>
                    <a:pt x="152" y="589"/>
                  </a:lnTo>
                  <a:lnTo>
                    <a:pt x="153" y="590"/>
                  </a:lnTo>
                  <a:lnTo>
                    <a:pt x="153" y="590"/>
                  </a:lnTo>
                  <a:lnTo>
                    <a:pt x="154" y="592"/>
                  </a:lnTo>
                  <a:lnTo>
                    <a:pt x="154" y="594"/>
                  </a:lnTo>
                  <a:lnTo>
                    <a:pt x="153" y="596"/>
                  </a:lnTo>
                  <a:lnTo>
                    <a:pt x="152" y="598"/>
                  </a:lnTo>
                  <a:lnTo>
                    <a:pt x="152" y="598"/>
                  </a:lnTo>
                  <a:lnTo>
                    <a:pt x="149" y="599"/>
                  </a:lnTo>
                  <a:lnTo>
                    <a:pt x="147" y="599"/>
                  </a:lnTo>
                  <a:lnTo>
                    <a:pt x="146" y="599"/>
                  </a:lnTo>
                  <a:lnTo>
                    <a:pt x="146" y="599"/>
                  </a:lnTo>
                  <a:lnTo>
                    <a:pt x="144" y="597"/>
                  </a:lnTo>
                  <a:lnTo>
                    <a:pt x="144" y="597"/>
                  </a:lnTo>
                  <a:lnTo>
                    <a:pt x="141" y="596"/>
                  </a:lnTo>
                  <a:lnTo>
                    <a:pt x="141" y="596"/>
                  </a:lnTo>
                  <a:lnTo>
                    <a:pt x="139" y="598"/>
                  </a:lnTo>
                  <a:lnTo>
                    <a:pt x="139" y="598"/>
                  </a:lnTo>
                  <a:lnTo>
                    <a:pt x="138" y="600"/>
                  </a:lnTo>
                  <a:lnTo>
                    <a:pt x="137" y="601"/>
                  </a:lnTo>
                  <a:lnTo>
                    <a:pt x="134" y="601"/>
                  </a:lnTo>
                  <a:lnTo>
                    <a:pt x="134" y="601"/>
                  </a:lnTo>
                  <a:lnTo>
                    <a:pt x="132" y="599"/>
                  </a:lnTo>
                  <a:lnTo>
                    <a:pt x="130" y="597"/>
                  </a:lnTo>
                  <a:lnTo>
                    <a:pt x="130" y="597"/>
                  </a:lnTo>
                  <a:lnTo>
                    <a:pt x="130" y="596"/>
                  </a:lnTo>
                  <a:lnTo>
                    <a:pt x="131" y="595"/>
                  </a:lnTo>
                  <a:lnTo>
                    <a:pt x="131" y="595"/>
                  </a:lnTo>
                  <a:lnTo>
                    <a:pt x="131" y="593"/>
                  </a:lnTo>
                  <a:lnTo>
                    <a:pt x="131" y="592"/>
                  </a:lnTo>
                  <a:lnTo>
                    <a:pt x="130" y="591"/>
                  </a:lnTo>
                  <a:lnTo>
                    <a:pt x="129" y="590"/>
                  </a:lnTo>
                  <a:lnTo>
                    <a:pt x="129" y="590"/>
                  </a:lnTo>
                  <a:lnTo>
                    <a:pt x="127" y="590"/>
                  </a:lnTo>
                  <a:lnTo>
                    <a:pt x="125" y="589"/>
                  </a:lnTo>
                  <a:lnTo>
                    <a:pt x="124" y="586"/>
                  </a:lnTo>
                  <a:lnTo>
                    <a:pt x="124" y="586"/>
                  </a:lnTo>
                  <a:lnTo>
                    <a:pt x="125" y="583"/>
                  </a:lnTo>
                  <a:lnTo>
                    <a:pt x="127" y="580"/>
                  </a:lnTo>
                  <a:lnTo>
                    <a:pt x="127" y="580"/>
                  </a:lnTo>
                  <a:lnTo>
                    <a:pt x="129" y="579"/>
                  </a:lnTo>
                  <a:lnTo>
                    <a:pt x="129" y="579"/>
                  </a:lnTo>
                  <a:lnTo>
                    <a:pt x="131" y="577"/>
                  </a:lnTo>
                  <a:lnTo>
                    <a:pt x="131" y="576"/>
                  </a:lnTo>
                  <a:lnTo>
                    <a:pt x="130" y="574"/>
                  </a:lnTo>
                  <a:lnTo>
                    <a:pt x="130" y="574"/>
                  </a:lnTo>
                  <a:lnTo>
                    <a:pt x="130" y="571"/>
                  </a:lnTo>
                  <a:lnTo>
                    <a:pt x="132" y="569"/>
                  </a:lnTo>
                  <a:lnTo>
                    <a:pt x="132" y="569"/>
                  </a:lnTo>
                  <a:lnTo>
                    <a:pt x="133" y="568"/>
                  </a:lnTo>
                  <a:lnTo>
                    <a:pt x="134" y="568"/>
                  </a:lnTo>
                  <a:lnTo>
                    <a:pt x="137" y="569"/>
                  </a:lnTo>
                  <a:lnTo>
                    <a:pt x="137" y="569"/>
                  </a:lnTo>
                  <a:lnTo>
                    <a:pt x="139" y="571"/>
                  </a:lnTo>
                  <a:lnTo>
                    <a:pt x="139" y="571"/>
                  </a:lnTo>
                  <a:lnTo>
                    <a:pt x="141" y="572"/>
                  </a:lnTo>
                  <a:lnTo>
                    <a:pt x="143" y="569"/>
                  </a:lnTo>
                  <a:lnTo>
                    <a:pt x="143" y="569"/>
                  </a:lnTo>
                  <a:lnTo>
                    <a:pt x="143" y="567"/>
                  </a:lnTo>
                  <a:lnTo>
                    <a:pt x="145" y="565"/>
                  </a:lnTo>
                  <a:lnTo>
                    <a:pt x="145" y="565"/>
                  </a:lnTo>
                  <a:lnTo>
                    <a:pt x="147" y="564"/>
                  </a:lnTo>
                  <a:lnTo>
                    <a:pt x="149" y="564"/>
                  </a:lnTo>
                  <a:lnTo>
                    <a:pt x="149" y="564"/>
                  </a:lnTo>
                  <a:lnTo>
                    <a:pt x="150" y="566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73"/>
                  </a:lnTo>
                  <a:lnTo>
                    <a:pt x="151" y="573"/>
                  </a:lnTo>
                  <a:lnTo>
                    <a:pt x="152" y="574"/>
                  </a:lnTo>
                  <a:lnTo>
                    <a:pt x="154" y="574"/>
                  </a:lnTo>
                  <a:lnTo>
                    <a:pt x="154" y="574"/>
                  </a:lnTo>
                  <a:lnTo>
                    <a:pt x="157" y="575"/>
                  </a:lnTo>
                  <a:lnTo>
                    <a:pt x="159" y="577"/>
                  </a:lnTo>
                  <a:lnTo>
                    <a:pt x="159" y="577"/>
                  </a:lnTo>
                  <a:close/>
                  <a:moveTo>
                    <a:pt x="156" y="582"/>
                  </a:moveTo>
                  <a:lnTo>
                    <a:pt x="156" y="582"/>
                  </a:lnTo>
                  <a:lnTo>
                    <a:pt x="155" y="581"/>
                  </a:lnTo>
                  <a:lnTo>
                    <a:pt x="153" y="581"/>
                  </a:lnTo>
                  <a:lnTo>
                    <a:pt x="153" y="581"/>
                  </a:lnTo>
                  <a:lnTo>
                    <a:pt x="145" y="581"/>
                  </a:lnTo>
                  <a:lnTo>
                    <a:pt x="145" y="581"/>
                  </a:lnTo>
                  <a:lnTo>
                    <a:pt x="145" y="579"/>
                  </a:lnTo>
                  <a:lnTo>
                    <a:pt x="145" y="579"/>
                  </a:lnTo>
                  <a:lnTo>
                    <a:pt x="149" y="571"/>
                  </a:lnTo>
                  <a:lnTo>
                    <a:pt x="149" y="571"/>
                  </a:lnTo>
                  <a:lnTo>
                    <a:pt x="150" y="569"/>
                  </a:lnTo>
                  <a:lnTo>
                    <a:pt x="150" y="568"/>
                  </a:lnTo>
                  <a:lnTo>
                    <a:pt x="148" y="567"/>
                  </a:lnTo>
                  <a:lnTo>
                    <a:pt x="148" y="567"/>
                  </a:lnTo>
                  <a:lnTo>
                    <a:pt x="143" y="575"/>
                  </a:lnTo>
                  <a:lnTo>
                    <a:pt x="143" y="575"/>
                  </a:lnTo>
                  <a:lnTo>
                    <a:pt x="141" y="578"/>
                  </a:lnTo>
                  <a:lnTo>
                    <a:pt x="141" y="578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35" y="572"/>
                  </a:lnTo>
                  <a:lnTo>
                    <a:pt x="135" y="572"/>
                  </a:lnTo>
                  <a:lnTo>
                    <a:pt x="132" y="571"/>
                  </a:lnTo>
                  <a:lnTo>
                    <a:pt x="132" y="571"/>
                  </a:lnTo>
                  <a:lnTo>
                    <a:pt x="132" y="574"/>
                  </a:lnTo>
                  <a:lnTo>
                    <a:pt x="132" y="574"/>
                  </a:lnTo>
                  <a:lnTo>
                    <a:pt x="133" y="575"/>
                  </a:lnTo>
                  <a:lnTo>
                    <a:pt x="133" y="575"/>
                  </a:lnTo>
                  <a:lnTo>
                    <a:pt x="137" y="581"/>
                  </a:lnTo>
                  <a:lnTo>
                    <a:pt x="137" y="581"/>
                  </a:lnTo>
                  <a:lnTo>
                    <a:pt x="134" y="582"/>
                  </a:lnTo>
                  <a:lnTo>
                    <a:pt x="131" y="582"/>
                  </a:lnTo>
                  <a:lnTo>
                    <a:pt x="128" y="583"/>
                  </a:lnTo>
                  <a:lnTo>
                    <a:pt x="127" y="584"/>
                  </a:lnTo>
                  <a:lnTo>
                    <a:pt x="126" y="586"/>
                  </a:lnTo>
                  <a:lnTo>
                    <a:pt x="126" y="586"/>
                  </a:lnTo>
                  <a:lnTo>
                    <a:pt x="129" y="586"/>
                  </a:lnTo>
                  <a:lnTo>
                    <a:pt x="129" y="586"/>
                  </a:lnTo>
                  <a:lnTo>
                    <a:pt x="136" y="586"/>
                  </a:lnTo>
                  <a:lnTo>
                    <a:pt x="136" y="586"/>
                  </a:lnTo>
                  <a:lnTo>
                    <a:pt x="137" y="586"/>
                  </a:lnTo>
                  <a:lnTo>
                    <a:pt x="137" y="588"/>
                  </a:lnTo>
                  <a:lnTo>
                    <a:pt x="137" y="588"/>
                  </a:lnTo>
                  <a:lnTo>
                    <a:pt x="134" y="594"/>
                  </a:lnTo>
                  <a:lnTo>
                    <a:pt x="134" y="594"/>
                  </a:lnTo>
                  <a:lnTo>
                    <a:pt x="133" y="596"/>
                  </a:lnTo>
                  <a:lnTo>
                    <a:pt x="135" y="597"/>
                  </a:lnTo>
                  <a:lnTo>
                    <a:pt x="135" y="597"/>
                  </a:lnTo>
                  <a:lnTo>
                    <a:pt x="136" y="598"/>
                  </a:lnTo>
                  <a:lnTo>
                    <a:pt x="136" y="597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8" y="594"/>
                  </a:lnTo>
                  <a:lnTo>
                    <a:pt x="138" y="594"/>
                  </a:lnTo>
                  <a:lnTo>
                    <a:pt x="141" y="587"/>
                  </a:lnTo>
                  <a:lnTo>
                    <a:pt x="141" y="587"/>
                  </a:lnTo>
                  <a:lnTo>
                    <a:pt x="144" y="590"/>
                  </a:lnTo>
                  <a:lnTo>
                    <a:pt x="144" y="590"/>
                  </a:lnTo>
                  <a:lnTo>
                    <a:pt x="148" y="596"/>
                  </a:lnTo>
                  <a:lnTo>
                    <a:pt x="148" y="596"/>
                  </a:lnTo>
                  <a:lnTo>
                    <a:pt x="151" y="597"/>
                  </a:lnTo>
                  <a:lnTo>
                    <a:pt x="151" y="597"/>
                  </a:lnTo>
                  <a:lnTo>
                    <a:pt x="151" y="594"/>
                  </a:lnTo>
                  <a:lnTo>
                    <a:pt x="151" y="594"/>
                  </a:lnTo>
                  <a:lnTo>
                    <a:pt x="147" y="588"/>
                  </a:lnTo>
                  <a:lnTo>
                    <a:pt x="147" y="588"/>
                  </a:lnTo>
                  <a:lnTo>
                    <a:pt x="146" y="587"/>
                  </a:lnTo>
                  <a:lnTo>
                    <a:pt x="147" y="586"/>
                  </a:lnTo>
                  <a:lnTo>
                    <a:pt x="147" y="586"/>
                  </a:lnTo>
                  <a:lnTo>
                    <a:pt x="148" y="585"/>
                  </a:lnTo>
                  <a:lnTo>
                    <a:pt x="149" y="585"/>
                  </a:lnTo>
                  <a:lnTo>
                    <a:pt x="149" y="585"/>
                  </a:lnTo>
                  <a:lnTo>
                    <a:pt x="154" y="584"/>
                  </a:lnTo>
                  <a:lnTo>
                    <a:pt x="154" y="584"/>
                  </a:lnTo>
                  <a:lnTo>
                    <a:pt x="156" y="582"/>
                  </a:lnTo>
                  <a:lnTo>
                    <a:pt x="156" y="582"/>
                  </a:lnTo>
                  <a:close/>
                  <a:moveTo>
                    <a:pt x="170" y="744"/>
                  </a:moveTo>
                  <a:lnTo>
                    <a:pt x="170" y="744"/>
                  </a:lnTo>
                  <a:lnTo>
                    <a:pt x="175" y="743"/>
                  </a:lnTo>
                  <a:lnTo>
                    <a:pt x="177" y="742"/>
                  </a:lnTo>
                  <a:lnTo>
                    <a:pt x="179" y="740"/>
                  </a:lnTo>
                  <a:lnTo>
                    <a:pt x="179" y="740"/>
                  </a:lnTo>
                  <a:lnTo>
                    <a:pt x="171" y="732"/>
                  </a:lnTo>
                  <a:lnTo>
                    <a:pt x="171" y="732"/>
                  </a:lnTo>
                  <a:lnTo>
                    <a:pt x="169" y="732"/>
                  </a:lnTo>
                  <a:lnTo>
                    <a:pt x="167" y="732"/>
                  </a:lnTo>
                  <a:lnTo>
                    <a:pt x="167" y="732"/>
                  </a:lnTo>
                  <a:lnTo>
                    <a:pt x="166" y="732"/>
                  </a:lnTo>
                  <a:lnTo>
                    <a:pt x="165" y="734"/>
                  </a:lnTo>
                  <a:lnTo>
                    <a:pt x="165" y="734"/>
                  </a:lnTo>
                  <a:lnTo>
                    <a:pt x="165" y="736"/>
                  </a:lnTo>
                  <a:lnTo>
                    <a:pt x="165" y="739"/>
                  </a:lnTo>
                  <a:lnTo>
                    <a:pt x="165" y="739"/>
                  </a:lnTo>
                  <a:lnTo>
                    <a:pt x="166" y="742"/>
                  </a:lnTo>
                  <a:lnTo>
                    <a:pt x="164" y="744"/>
                  </a:lnTo>
                  <a:lnTo>
                    <a:pt x="164" y="744"/>
                  </a:lnTo>
                  <a:lnTo>
                    <a:pt x="164" y="746"/>
                  </a:lnTo>
                  <a:lnTo>
                    <a:pt x="164" y="748"/>
                  </a:lnTo>
                  <a:lnTo>
                    <a:pt x="164" y="748"/>
                  </a:lnTo>
                  <a:lnTo>
                    <a:pt x="165" y="750"/>
                  </a:lnTo>
                  <a:lnTo>
                    <a:pt x="167" y="751"/>
                  </a:lnTo>
                  <a:lnTo>
                    <a:pt x="167" y="751"/>
                  </a:lnTo>
                  <a:lnTo>
                    <a:pt x="170" y="751"/>
                  </a:lnTo>
                  <a:lnTo>
                    <a:pt x="171" y="751"/>
                  </a:lnTo>
                  <a:lnTo>
                    <a:pt x="172" y="753"/>
                  </a:lnTo>
                  <a:lnTo>
                    <a:pt x="173" y="755"/>
                  </a:lnTo>
                  <a:lnTo>
                    <a:pt x="173" y="755"/>
                  </a:lnTo>
                  <a:lnTo>
                    <a:pt x="174" y="756"/>
                  </a:lnTo>
                  <a:lnTo>
                    <a:pt x="175" y="757"/>
                  </a:lnTo>
                  <a:lnTo>
                    <a:pt x="175" y="757"/>
                  </a:lnTo>
                  <a:lnTo>
                    <a:pt x="176" y="755"/>
                  </a:lnTo>
                  <a:lnTo>
                    <a:pt x="176" y="755"/>
                  </a:lnTo>
                  <a:lnTo>
                    <a:pt x="178" y="750"/>
                  </a:lnTo>
                  <a:lnTo>
                    <a:pt x="178" y="748"/>
                  </a:lnTo>
                  <a:lnTo>
                    <a:pt x="178" y="745"/>
                  </a:lnTo>
                  <a:lnTo>
                    <a:pt x="178" y="745"/>
                  </a:lnTo>
                  <a:lnTo>
                    <a:pt x="167" y="749"/>
                  </a:lnTo>
                  <a:lnTo>
                    <a:pt x="167" y="749"/>
                  </a:lnTo>
                  <a:lnTo>
                    <a:pt x="165" y="749"/>
                  </a:lnTo>
                  <a:lnTo>
                    <a:pt x="165" y="749"/>
                  </a:lnTo>
                  <a:lnTo>
                    <a:pt x="166" y="747"/>
                  </a:lnTo>
                  <a:lnTo>
                    <a:pt x="166" y="747"/>
                  </a:lnTo>
                  <a:lnTo>
                    <a:pt x="170" y="744"/>
                  </a:lnTo>
                  <a:lnTo>
                    <a:pt x="170" y="74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3" name="Freeform 142"/>
            <p:cNvSpPr>
              <a:spLocks/>
            </p:cNvSpPr>
            <p:nvPr/>
          </p:nvSpPr>
          <p:spPr bwMode="auto">
            <a:xfrm>
              <a:off x="2746" y="1489"/>
              <a:ext cx="29" cy="34"/>
            </a:xfrm>
            <a:custGeom>
              <a:avLst/>
              <a:gdLst/>
              <a:ahLst/>
              <a:cxnLst>
                <a:cxn ang="0">
                  <a:pos x="25" y="30"/>
                </a:cxn>
                <a:cxn ang="0">
                  <a:pos x="25" y="30"/>
                </a:cxn>
                <a:cxn ang="0">
                  <a:pos x="27" y="22"/>
                </a:cxn>
                <a:cxn ang="0">
                  <a:pos x="27" y="22"/>
                </a:cxn>
                <a:cxn ang="0">
                  <a:pos x="27" y="20"/>
                </a:cxn>
                <a:cxn ang="0">
                  <a:pos x="26" y="16"/>
                </a:cxn>
                <a:cxn ang="0">
                  <a:pos x="24" y="13"/>
                </a:cxn>
                <a:cxn ang="0">
                  <a:pos x="22" y="12"/>
                </a:cxn>
                <a:cxn ang="0">
                  <a:pos x="22" y="12"/>
                </a:cxn>
                <a:cxn ang="0">
                  <a:pos x="18" y="11"/>
                </a:cxn>
                <a:cxn ang="0">
                  <a:pos x="15" y="10"/>
                </a:cxn>
                <a:cxn ang="0">
                  <a:pos x="13" y="11"/>
                </a:cxn>
                <a:cxn ang="0">
                  <a:pos x="13" y="11"/>
                </a:cxn>
                <a:cxn ang="0">
                  <a:pos x="11" y="12"/>
                </a:cxn>
                <a:cxn ang="0">
                  <a:pos x="9" y="14"/>
                </a:cxn>
                <a:cxn ang="0">
                  <a:pos x="7" y="18"/>
                </a:cxn>
                <a:cxn ang="0">
                  <a:pos x="7" y="18"/>
                </a:cxn>
                <a:cxn ang="0">
                  <a:pos x="7" y="21"/>
                </a:cxn>
                <a:cxn ang="0">
                  <a:pos x="7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8" y="34"/>
                </a:cxn>
                <a:cxn ang="0">
                  <a:pos x="5" y="32"/>
                </a:cxn>
                <a:cxn ang="0">
                  <a:pos x="5" y="32"/>
                </a:cxn>
                <a:cxn ang="0">
                  <a:pos x="3" y="29"/>
                </a:cxn>
                <a:cxn ang="0">
                  <a:pos x="1" y="26"/>
                </a:cxn>
                <a:cxn ang="0">
                  <a:pos x="0" y="23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6" y="4"/>
                </a:cxn>
                <a:cxn ang="0">
                  <a:pos x="9" y="2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5" y="7"/>
                </a:cxn>
                <a:cxn ang="0">
                  <a:pos x="27" y="10"/>
                </a:cxn>
                <a:cxn ang="0">
                  <a:pos x="2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8" y="23"/>
                </a:cxn>
                <a:cxn ang="0">
                  <a:pos x="27" y="29"/>
                </a:cxn>
                <a:cxn ang="0">
                  <a:pos x="27" y="2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5" y="30"/>
                </a:cxn>
                <a:cxn ang="0">
                  <a:pos x="25" y="30"/>
                </a:cxn>
              </a:cxnLst>
              <a:rect l="0" t="0" r="r" b="b"/>
              <a:pathLst>
                <a:path w="29" h="34">
                  <a:moveTo>
                    <a:pt x="25" y="30"/>
                  </a:moveTo>
                  <a:lnTo>
                    <a:pt x="25" y="30"/>
                  </a:lnTo>
                  <a:lnTo>
                    <a:pt x="27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6" y="16"/>
                  </a:lnTo>
                  <a:lnTo>
                    <a:pt x="24" y="13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18" y="11"/>
                  </a:lnTo>
                  <a:lnTo>
                    <a:pt x="15" y="10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5" y="7"/>
                  </a:lnTo>
                  <a:lnTo>
                    <a:pt x="27" y="10"/>
                  </a:lnTo>
                  <a:lnTo>
                    <a:pt x="2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8" y="23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5" y="30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4" name="Freeform 143"/>
            <p:cNvSpPr>
              <a:spLocks noEditPoints="1"/>
            </p:cNvSpPr>
            <p:nvPr/>
          </p:nvSpPr>
          <p:spPr bwMode="auto">
            <a:xfrm>
              <a:off x="2862" y="1452"/>
              <a:ext cx="26" cy="32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0" y="1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3" y="4"/>
                </a:cxn>
                <a:cxn ang="0">
                  <a:pos x="5" y="2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1"/>
                </a:cxn>
                <a:cxn ang="0">
                  <a:pos x="20" y="3"/>
                </a:cxn>
                <a:cxn ang="0">
                  <a:pos x="23" y="6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15"/>
                </a:cxn>
                <a:cxn ang="0">
                  <a:pos x="26" y="20"/>
                </a:cxn>
                <a:cxn ang="0">
                  <a:pos x="25" y="24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20" y="31"/>
                </a:cxn>
                <a:cxn ang="0">
                  <a:pos x="17" y="32"/>
                </a:cxn>
                <a:cxn ang="0">
                  <a:pos x="14" y="32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6" y="29"/>
                </a:cxn>
                <a:cxn ang="0">
                  <a:pos x="3" y="25"/>
                </a:cxn>
                <a:cxn ang="0">
                  <a:pos x="1" y="20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5" y="18"/>
                </a:cxn>
                <a:cxn ang="0">
                  <a:pos x="25" y="18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23" y="11"/>
                </a:cxn>
                <a:cxn ang="0">
                  <a:pos x="22" y="9"/>
                </a:cxn>
                <a:cxn ang="0">
                  <a:pos x="20" y="7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5" y="6"/>
                </a:cxn>
                <a:cxn ang="0">
                  <a:pos x="12" y="7"/>
                </a:cxn>
                <a:cxn ang="0">
                  <a:pos x="9" y="9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6" y="17"/>
                </a:cxn>
                <a:cxn ang="0">
                  <a:pos x="6" y="20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8" y="25"/>
                </a:cxn>
                <a:cxn ang="0">
                  <a:pos x="10" y="27"/>
                </a:cxn>
                <a:cxn ang="0">
                  <a:pos x="10" y="27"/>
                </a:cxn>
                <a:cxn ang="0">
                  <a:pos x="13" y="28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19" y="27"/>
                </a:cxn>
                <a:cxn ang="0">
                  <a:pos x="22" y="25"/>
                </a:cxn>
                <a:cxn ang="0">
                  <a:pos x="24" y="22"/>
                </a:cxn>
                <a:cxn ang="0">
                  <a:pos x="25" y="18"/>
                </a:cxn>
                <a:cxn ang="0">
                  <a:pos x="25" y="18"/>
                </a:cxn>
              </a:cxnLst>
              <a:rect l="0" t="0" r="r" b="b"/>
              <a:pathLst>
                <a:path w="26" h="32">
                  <a:moveTo>
                    <a:pt x="0" y="15"/>
                  </a:moveTo>
                  <a:lnTo>
                    <a:pt x="0" y="15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4"/>
                  </a:lnTo>
                  <a:lnTo>
                    <a:pt x="5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3" y="6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15"/>
                  </a:lnTo>
                  <a:lnTo>
                    <a:pt x="26" y="20"/>
                  </a:lnTo>
                  <a:lnTo>
                    <a:pt x="25" y="24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0" y="31"/>
                  </a:lnTo>
                  <a:lnTo>
                    <a:pt x="17" y="32"/>
                  </a:lnTo>
                  <a:lnTo>
                    <a:pt x="14" y="32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6" y="29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0" y="15"/>
                  </a:lnTo>
                  <a:close/>
                  <a:moveTo>
                    <a:pt x="25" y="18"/>
                  </a:moveTo>
                  <a:lnTo>
                    <a:pt x="25" y="18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3" y="11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9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6" y="17"/>
                  </a:lnTo>
                  <a:lnTo>
                    <a:pt x="6" y="20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8" y="25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13" y="28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9" y="27"/>
                  </a:lnTo>
                  <a:lnTo>
                    <a:pt x="22" y="25"/>
                  </a:lnTo>
                  <a:lnTo>
                    <a:pt x="24" y="22"/>
                  </a:lnTo>
                  <a:lnTo>
                    <a:pt x="25" y="18"/>
                  </a:lnTo>
                  <a:lnTo>
                    <a:pt x="25" y="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5" name="Freeform 144"/>
            <p:cNvSpPr>
              <a:spLocks noEditPoints="1"/>
            </p:cNvSpPr>
            <p:nvPr/>
          </p:nvSpPr>
          <p:spPr bwMode="auto">
            <a:xfrm>
              <a:off x="2756" y="1464"/>
              <a:ext cx="124" cy="111"/>
            </a:xfrm>
            <a:custGeom>
              <a:avLst/>
              <a:gdLst/>
              <a:ahLst/>
              <a:cxnLst>
                <a:cxn ang="0">
                  <a:pos x="8" y="44"/>
                </a:cxn>
                <a:cxn ang="0">
                  <a:pos x="8" y="44"/>
                </a:cxn>
                <a:cxn ang="0">
                  <a:pos x="4" y="47"/>
                </a:cxn>
                <a:cxn ang="0">
                  <a:pos x="4" y="47"/>
                </a:cxn>
                <a:cxn ang="0">
                  <a:pos x="3" y="47"/>
                </a:cxn>
                <a:cxn ang="0">
                  <a:pos x="1" y="46"/>
                </a:cxn>
                <a:cxn ang="0">
                  <a:pos x="0" y="4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2" y="41"/>
                </a:cxn>
                <a:cxn ang="0">
                  <a:pos x="4" y="40"/>
                </a:cxn>
                <a:cxn ang="0">
                  <a:pos x="4" y="40"/>
                </a:cxn>
                <a:cxn ang="0">
                  <a:pos x="5" y="40"/>
                </a:cxn>
                <a:cxn ang="0">
                  <a:pos x="6" y="41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8" y="103"/>
                </a:cxn>
                <a:cxn ang="0">
                  <a:pos x="88" y="103"/>
                </a:cxn>
                <a:cxn ang="0">
                  <a:pos x="81" y="104"/>
                </a:cxn>
                <a:cxn ang="0">
                  <a:pos x="81" y="104"/>
                </a:cxn>
                <a:cxn ang="0">
                  <a:pos x="76" y="105"/>
                </a:cxn>
                <a:cxn ang="0">
                  <a:pos x="76" y="105"/>
                </a:cxn>
                <a:cxn ang="0">
                  <a:pos x="69" y="107"/>
                </a:cxn>
                <a:cxn ang="0">
                  <a:pos x="69" y="107"/>
                </a:cxn>
                <a:cxn ang="0">
                  <a:pos x="67" y="107"/>
                </a:cxn>
                <a:cxn ang="0">
                  <a:pos x="67" y="107"/>
                </a:cxn>
                <a:cxn ang="0">
                  <a:pos x="68" y="109"/>
                </a:cxn>
                <a:cxn ang="0">
                  <a:pos x="68" y="109"/>
                </a:cxn>
                <a:cxn ang="0">
                  <a:pos x="74" y="111"/>
                </a:cxn>
                <a:cxn ang="0">
                  <a:pos x="74" y="111"/>
                </a:cxn>
                <a:cxn ang="0">
                  <a:pos x="83" y="110"/>
                </a:cxn>
                <a:cxn ang="0">
                  <a:pos x="83" y="110"/>
                </a:cxn>
                <a:cxn ang="0">
                  <a:pos x="85" y="109"/>
                </a:cxn>
                <a:cxn ang="0">
                  <a:pos x="86" y="109"/>
                </a:cxn>
                <a:cxn ang="0">
                  <a:pos x="88" y="106"/>
                </a:cxn>
                <a:cxn ang="0">
                  <a:pos x="88" y="106"/>
                </a:cxn>
                <a:cxn ang="0">
                  <a:pos x="89" y="104"/>
                </a:cxn>
                <a:cxn ang="0">
                  <a:pos x="89" y="104"/>
                </a:cxn>
                <a:cxn ang="0">
                  <a:pos x="89" y="103"/>
                </a:cxn>
                <a:cxn ang="0">
                  <a:pos x="89" y="103"/>
                </a:cxn>
                <a:cxn ang="0">
                  <a:pos x="88" y="103"/>
                </a:cxn>
                <a:cxn ang="0">
                  <a:pos x="88" y="103"/>
                </a:cxn>
                <a:cxn ang="0">
                  <a:pos x="119" y="0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5" y="3"/>
                </a:cxn>
                <a:cxn ang="0">
                  <a:pos x="115" y="3"/>
                </a:cxn>
                <a:cxn ang="0">
                  <a:pos x="116" y="4"/>
                </a:cxn>
                <a:cxn ang="0">
                  <a:pos x="116" y="6"/>
                </a:cxn>
                <a:cxn ang="0">
                  <a:pos x="118" y="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24" y="3"/>
                </a:cxn>
                <a:cxn ang="0">
                  <a:pos x="124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4" h="111">
                  <a:moveTo>
                    <a:pt x="8" y="44"/>
                  </a:moveTo>
                  <a:lnTo>
                    <a:pt x="8" y="44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3" y="47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2" y="41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8" y="44"/>
                  </a:lnTo>
                  <a:close/>
                  <a:moveTo>
                    <a:pt x="88" y="103"/>
                  </a:moveTo>
                  <a:lnTo>
                    <a:pt x="88" y="103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76" y="105"/>
                  </a:lnTo>
                  <a:lnTo>
                    <a:pt x="76" y="105"/>
                  </a:lnTo>
                  <a:lnTo>
                    <a:pt x="69" y="107"/>
                  </a:lnTo>
                  <a:lnTo>
                    <a:pt x="69" y="107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8" y="109"/>
                  </a:lnTo>
                  <a:lnTo>
                    <a:pt x="68" y="109"/>
                  </a:lnTo>
                  <a:lnTo>
                    <a:pt x="74" y="111"/>
                  </a:lnTo>
                  <a:lnTo>
                    <a:pt x="74" y="111"/>
                  </a:lnTo>
                  <a:lnTo>
                    <a:pt x="83" y="110"/>
                  </a:lnTo>
                  <a:lnTo>
                    <a:pt x="83" y="110"/>
                  </a:lnTo>
                  <a:lnTo>
                    <a:pt x="85" y="109"/>
                  </a:lnTo>
                  <a:lnTo>
                    <a:pt x="86" y="109"/>
                  </a:lnTo>
                  <a:lnTo>
                    <a:pt x="88" y="106"/>
                  </a:lnTo>
                  <a:lnTo>
                    <a:pt x="88" y="106"/>
                  </a:lnTo>
                  <a:lnTo>
                    <a:pt x="89" y="104"/>
                  </a:lnTo>
                  <a:lnTo>
                    <a:pt x="89" y="104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88" y="103"/>
                  </a:lnTo>
                  <a:lnTo>
                    <a:pt x="88" y="103"/>
                  </a:lnTo>
                  <a:close/>
                  <a:moveTo>
                    <a:pt x="119" y="0"/>
                  </a:moveTo>
                  <a:lnTo>
                    <a:pt x="119" y="0"/>
                  </a:lnTo>
                  <a:lnTo>
                    <a:pt x="117" y="1"/>
                  </a:lnTo>
                  <a:lnTo>
                    <a:pt x="115" y="3"/>
                  </a:lnTo>
                  <a:lnTo>
                    <a:pt x="115" y="3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8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4" y="3"/>
                  </a:lnTo>
                  <a:lnTo>
                    <a:pt x="124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96" name="Group 170"/>
          <p:cNvGrpSpPr>
            <a:grpSpLocks noChangeAspect="1"/>
          </p:cNvGrpSpPr>
          <p:nvPr/>
        </p:nvGrpSpPr>
        <p:grpSpPr bwMode="auto">
          <a:xfrm>
            <a:off x="7488584" y="1512218"/>
            <a:ext cx="1383030" cy="3240405"/>
            <a:chOff x="2691" y="1134"/>
            <a:chExt cx="484" cy="1134"/>
          </a:xfrm>
        </p:grpSpPr>
        <p:sp>
          <p:nvSpPr>
            <p:cNvPr id="397" name="AutoShape 169"/>
            <p:cNvSpPr>
              <a:spLocks noChangeAspect="1" noChangeArrowheads="1" noTextEdit="1"/>
            </p:cNvSpPr>
            <p:nvPr/>
          </p:nvSpPr>
          <p:spPr bwMode="auto">
            <a:xfrm>
              <a:off x="2691" y="1134"/>
              <a:ext cx="484" cy="11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8" name="Freeform 171"/>
            <p:cNvSpPr>
              <a:spLocks noEditPoints="1"/>
            </p:cNvSpPr>
            <p:nvPr/>
          </p:nvSpPr>
          <p:spPr bwMode="auto">
            <a:xfrm>
              <a:off x="2691" y="1134"/>
              <a:ext cx="484" cy="1134"/>
            </a:xfrm>
            <a:custGeom>
              <a:avLst/>
              <a:gdLst/>
              <a:ahLst/>
              <a:cxnLst>
                <a:cxn ang="0">
                  <a:pos x="409" y="115"/>
                </a:cxn>
                <a:cxn ang="0">
                  <a:pos x="357" y="82"/>
                </a:cxn>
                <a:cxn ang="0">
                  <a:pos x="335" y="33"/>
                </a:cxn>
                <a:cxn ang="0">
                  <a:pos x="303" y="0"/>
                </a:cxn>
                <a:cxn ang="0">
                  <a:pos x="272" y="35"/>
                </a:cxn>
                <a:cxn ang="0">
                  <a:pos x="244" y="96"/>
                </a:cxn>
                <a:cxn ang="0">
                  <a:pos x="226" y="123"/>
                </a:cxn>
                <a:cxn ang="0">
                  <a:pos x="188" y="141"/>
                </a:cxn>
                <a:cxn ang="0">
                  <a:pos x="141" y="197"/>
                </a:cxn>
                <a:cxn ang="0">
                  <a:pos x="129" y="285"/>
                </a:cxn>
                <a:cxn ang="0">
                  <a:pos x="114" y="285"/>
                </a:cxn>
                <a:cxn ang="0">
                  <a:pos x="125" y="308"/>
                </a:cxn>
                <a:cxn ang="0">
                  <a:pos x="120" y="371"/>
                </a:cxn>
                <a:cxn ang="0">
                  <a:pos x="93" y="335"/>
                </a:cxn>
                <a:cxn ang="0">
                  <a:pos x="91" y="298"/>
                </a:cxn>
                <a:cxn ang="0">
                  <a:pos x="77" y="284"/>
                </a:cxn>
                <a:cxn ang="0">
                  <a:pos x="43" y="257"/>
                </a:cxn>
                <a:cxn ang="0">
                  <a:pos x="49" y="290"/>
                </a:cxn>
                <a:cxn ang="0">
                  <a:pos x="25" y="278"/>
                </a:cxn>
                <a:cxn ang="0">
                  <a:pos x="17" y="287"/>
                </a:cxn>
                <a:cxn ang="0">
                  <a:pos x="4" y="286"/>
                </a:cxn>
                <a:cxn ang="0">
                  <a:pos x="4" y="316"/>
                </a:cxn>
                <a:cxn ang="0">
                  <a:pos x="31" y="348"/>
                </a:cxn>
                <a:cxn ang="0">
                  <a:pos x="50" y="379"/>
                </a:cxn>
                <a:cxn ang="0">
                  <a:pos x="78" y="451"/>
                </a:cxn>
                <a:cxn ang="0">
                  <a:pos x="147" y="527"/>
                </a:cxn>
                <a:cxn ang="0">
                  <a:pos x="144" y="635"/>
                </a:cxn>
                <a:cxn ang="0">
                  <a:pos x="122" y="653"/>
                </a:cxn>
                <a:cxn ang="0">
                  <a:pos x="43" y="687"/>
                </a:cxn>
                <a:cxn ang="0">
                  <a:pos x="35" y="714"/>
                </a:cxn>
                <a:cxn ang="0">
                  <a:pos x="69" y="749"/>
                </a:cxn>
                <a:cxn ang="0">
                  <a:pos x="132" y="785"/>
                </a:cxn>
                <a:cxn ang="0">
                  <a:pos x="161" y="839"/>
                </a:cxn>
                <a:cxn ang="0">
                  <a:pos x="176" y="998"/>
                </a:cxn>
                <a:cxn ang="0">
                  <a:pos x="167" y="1020"/>
                </a:cxn>
                <a:cxn ang="0">
                  <a:pos x="107" y="1052"/>
                </a:cxn>
                <a:cxn ang="0">
                  <a:pos x="131" y="1091"/>
                </a:cxn>
                <a:cxn ang="0">
                  <a:pos x="158" y="1115"/>
                </a:cxn>
                <a:cxn ang="0">
                  <a:pos x="219" y="1131"/>
                </a:cxn>
                <a:cxn ang="0">
                  <a:pos x="297" y="1100"/>
                </a:cxn>
                <a:cxn ang="0">
                  <a:pos x="311" y="1053"/>
                </a:cxn>
                <a:cxn ang="0">
                  <a:pos x="305" y="1001"/>
                </a:cxn>
                <a:cxn ang="0">
                  <a:pos x="315" y="878"/>
                </a:cxn>
                <a:cxn ang="0">
                  <a:pos x="300" y="802"/>
                </a:cxn>
                <a:cxn ang="0">
                  <a:pos x="394" y="763"/>
                </a:cxn>
                <a:cxn ang="0">
                  <a:pos x="372" y="696"/>
                </a:cxn>
                <a:cxn ang="0">
                  <a:pos x="301" y="646"/>
                </a:cxn>
                <a:cxn ang="0">
                  <a:pos x="306" y="562"/>
                </a:cxn>
                <a:cxn ang="0">
                  <a:pos x="359" y="542"/>
                </a:cxn>
                <a:cxn ang="0">
                  <a:pos x="401" y="489"/>
                </a:cxn>
                <a:cxn ang="0">
                  <a:pos x="423" y="447"/>
                </a:cxn>
                <a:cxn ang="0">
                  <a:pos x="441" y="424"/>
                </a:cxn>
                <a:cxn ang="0">
                  <a:pos x="475" y="404"/>
                </a:cxn>
                <a:cxn ang="0">
                  <a:pos x="467" y="395"/>
                </a:cxn>
                <a:cxn ang="0">
                  <a:pos x="467" y="383"/>
                </a:cxn>
                <a:cxn ang="0">
                  <a:pos x="465" y="360"/>
                </a:cxn>
                <a:cxn ang="0">
                  <a:pos x="461" y="345"/>
                </a:cxn>
                <a:cxn ang="0">
                  <a:pos x="449" y="339"/>
                </a:cxn>
                <a:cxn ang="0">
                  <a:pos x="456" y="267"/>
                </a:cxn>
                <a:cxn ang="0">
                  <a:pos x="449" y="207"/>
                </a:cxn>
                <a:cxn ang="0">
                  <a:pos x="484" y="141"/>
                </a:cxn>
                <a:cxn ang="0">
                  <a:pos x="316" y="447"/>
                </a:cxn>
              </a:cxnLst>
              <a:rect l="0" t="0" r="r" b="b"/>
              <a:pathLst>
                <a:path w="484" h="1134">
                  <a:moveTo>
                    <a:pt x="474" y="120"/>
                  </a:moveTo>
                  <a:lnTo>
                    <a:pt x="474" y="120"/>
                  </a:lnTo>
                  <a:lnTo>
                    <a:pt x="469" y="115"/>
                  </a:lnTo>
                  <a:lnTo>
                    <a:pt x="462" y="112"/>
                  </a:lnTo>
                  <a:lnTo>
                    <a:pt x="456" y="110"/>
                  </a:lnTo>
                  <a:lnTo>
                    <a:pt x="448" y="110"/>
                  </a:lnTo>
                  <a:lnTo>
                    <a:pt x="448" y="110"/>
                  </a:lnTo>
                  <a:lnTo>
                    <a:pt x="429" y="112"/>
                  </a:lnTo>
                  <a:lnTo>
                    <a:pt x="419" y="113"/>
                  </a:lnTo>
                  <a:lnTo>
                    <a:pt x="409" y="115"/>
                  </a:lnTo>
                  <a:lnTo>
                    <a:pt x="409" y="115"/>
                  </a:lnTo>
                  <a:lnTo>
                    <a:pt x="405" y="116"/>
                  </a:lnTo>
                  <a:lnTo>
                    <a:pt x="402" y="115"/>
                  </a:lnTo>
                  <a:lnTo>
                    <a:pt x="399" y="113"/>
                  </a:lnTo>
                  <a:lnTo>
                    <a:pt x="396" y="110"/>
                  </a:lnTo>
                  <a:lnTo>
                    <a:pt x="396" y="110"/>
                  </a:lnTo>
                  <a:lnTo>
                    <a:pt x="388" y="100"/>
                  </a:lnTo>
                  <a:lnTo>
                    <a:pt x="388" y="100"/>
                  </a:lnTo>
                  <a:lnTo>
                    <a:pt x="381" y="94"/>
                  </a:lnTo>
                  <a:lnTo>
                    <a:pt x="374" y="89"/>
                  </a:lnTo>
                  <a:lnTo>
                    <a:pt x="366" y="85"/>
                  </a:lnTo>
                  <a:lnTo>
                    <a:pt x="357" y="82"/>
                  </a:lnTo>
                  <a:lnTo>
                    <a:pt x="357" y="82"/>
                  </a:lnTo>
                  <a:lnTo>
                    <a:pt x="354" y="80"/>
                  </a:lnTo>
                  <a:lnTo>
                    <a:pt x="351" y="78"/>
                  </a:lnTo>
                  <a:lnTo>
                    <a:pt x="349" y="76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6" y="62"/>
                  </a:lnTo>
                  <a:lnTo>
                    <a:pt x="343" y="52"/>
                  </a:lnTo>
                  <a:lnTo>
                    <a:pt x="340" y="42"/>
                  </a:lnTo>
                  <a:lnTo>
                    <a:pt x="335" y="33"/>
                  </a:lnTo>
                  <a:lnTo>
                    <a:pt x="335" y="33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27" y="16"/>
                  </a:lnTo>
                  <a:lnTo>
                    <a:pt x="321" y="9"/>
                  </a:lnTo>
                  <a:lnTo>
                    <a:pt x="318" y="6"/>
                  </a:lnTo>
                  <a:lnTo>
                    <a:pt x="314" y="3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296" y="1"/>
                  </a:lnTo>
                  <a:lnTo>
                    <a:pt x="292" y="2"/>
                  </a:lnTo>
                  <a:lnTo>
                    <a:pt x="289" y="4"/>
                  </a:lnTo>
                  <a:lnTo>
                    <a:pt x="289" y="4"/>
                  </a:lnTo>
                  <a:lnTo>
                    <a:pt x="283" y="8"/>
                  </a:lnTo>
                  <a:lnTo>
                    <a:pt x="281" y="10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5" y="24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68" y="47"/>
                  </a:lnTo>
                  <a:lnTo>
                    <a:pt x="266" y="53"/>
                  </a:lnTo>
                  <a:lnTo>
                    <a:pt x="263" y="58"/>
                  </a:lnTo>
                  <a:lnTo>
                    <a:pt x="263" y="58"/>
                  </a:lnTo>
                  <a:lnTo>
                    <a:pt x="257" y="66"/>
                  </a:lnTo>
                  <a:lnTo>
                    <a:pt x="257" y="66"/>
                  </a:lnTo>
                  <a:lnTo>
                    <a:pt x="250" y="77"/>
                  </a:lnTo>
                  <a:lnTo>
                    <a:pt x="244" y="89"/>
                  </a:lnTo>
                  <a:lnTo>
                    <a:pt x="244" y="89"/>
                  </a:lnTo>
                  <a:lnTo>
                    <a:pt x="243" y="93"/>
                  </a:lnTo>
                  <a:lnTo>
                    <a:pt x="244" y="96"/>
                  </a:lnTo>
                  <a:lnTo>
                    <a:pt x="244" y="96"/>
                  </a:lnTo>
                  <a:lnTo>
                    <a:pt x="247" y="105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1" y="117"/>
                  </a:lnTo>
                  <a:lnTo>
                    <a:pt x="244" y="117"/>
                  </a:lnTo>
                  <a:lnTo>
                    <a:pt x="238" y="119"/>
                  </a:lnTo>
                  <a:lnTo>
                    <a:pt x="226" y="123"/>
                  </a:lnTo>
                  <a:lnTo>
                    <a:pt x="226" y="123"/>
                  </a:lnTo>
                  <a:lnTo>
                    <a:pt x="220" y="125"/>
                  </a:lnTo>
                  <a:lnTo>
                    <a:pt x="214" y="129"/>
                  </a:lnTo>
                  <a:lnTo>
                    <a:pt x="214" y="129"/>
                  </a:lnTo>
                  <a:lnTo>
                    <a:pt x="210" y="132"/>
                  </a:lnTo>
                  <a:lnTo>
                    <a:pt x="205" y="133"/>
                  </a:lnTo>
                  <a:lnTo>
                    <a:pt x="205" y="133"/>
                  </a:lnTo>
                  <a:lnTo>
                    <a:pt x="201" y="135"/>
                  </a:lnTo>
                  <a:lnTo>
                    <a:pt x="197" y="137"/>
                  </a:lnTo>
                  <a:lnTo>
                    <a:pt x="188" y="141"/>
                  </a:lnTo>
                  <a:lnTo>
                    <a:pt x="188" y="141"/>
                  </a:lnTo>
                  <a:lnTo>
                    <a:pt x="179" y="146"/>
                  </a:lnTo>
                  <a:lnTo>
                    <a:pt x="171" y="153"/>
                  </a:lnTo>
                  <a:lnTo>
                    <a:pt x="165" y="161"/>
                  </a:lnTo>
                  <a:lnTo>
                    <a:pt x="160" y="170"/>
                  </a:lnTo>
                  <a:lnTo>
                    <a:pt x="160" y="170"/>
                  </a:lnTo>
                  <a:lnTo>
                    <a:pt x="158" y="175"/>
                  </a:lnTo>
                  <a:lnTo>
                    <a:pt x="155" y="179"/>
                  </a:lnTo>
                  <a:lnTo>
                    <a:pt x="155" y="179"/>
                  </a:lnTo>
                  <a:lnTo>
                    <a:pt x="150" y="185"/>
                  </a:lnTo>
                  <a:lnTo>
                    <a:pt x="145" y="191"/>
                  </a:lnTo>
                  <a:lnTo>
                    <a:pt x="141" y="197"/>
                  </a:lnTo>
                  <a:lnTo>
                    <a:pt x="138" y="205"/>
                  </a:lnTo>
                  <a:lnTo>
                    <a:pt x="138" y="205"/>
                  </a:lnTo>
                  <a:lnTo>
                    <a:pt x="135" y="213"/>
                  </a:lnTo>
                  <a:lnTo>
                    <a:pt x="133" y="222"/>
                  </a:lnTo>
                  <a:lnTo>
                    <a:pt x="133" y="222"/>
                  </a:lnTo>
                  <a:lnTo>
                    <a:pt x="130" y="236"/>
                  </a:lnTo>
                  <a:lnTo>
                    <a:pt x="129" y="250"/>
                  </a:lnTo>
                  <a:lnTo>
                    <a:pt x="129" y="250"/>
                  </a:lnTo>
                  <a:lnTo>
                    <a:pt x="130" y="280"/>
                  </a:lnTo>
                  <a:lnTo>
                    <a:pt x="130" y="280"/>
                  </a:lnTo>
                  <a:lnTo>
                    <a:pt x="129" y="285"/>
                  </a:lnTo>
                  <a:lnTo>
                    <a:pt x="127" y="290"/>
                  </a:lnTo>
                  <a:lnTo>
                    <a:pt x="127" y="290"/>
                  </a:lnTo>
                  <a:lnTo>
                    <a:pt x="125" y="292"/>
                  </a:lnTo>
                  <a:lnTo>
                    <a:pt x="123" y="293"/>
                  </a:lnTo>
                  <a:lnTo>
                    <a:pt x="122" y="292"/>
                  </a:lnTo>
                  <a:lnTo>
                    <a:pt x="120" y="290"/>
                  </a:lnTo>
                  <a:lnTo>
                    <a:pt x="120" y="290"/>
                  </a:lnTo>
                  <a:lnTo>
                    <a:pt x="117" y="285"/>
                  </a:lnTo>
                  <a:lnTo>
                    <a:pt x="117" y="285"/>
                  </a:lnTo>
                  <a:lnTo>
                    <a:pt x="115" y="284"/>
                  </a:lnTo>
                  <a:lnTo>
                    <a:pt x="114" y="285"/>
                  </a:lnTo>
                  <a:lnTo>
                    <a:pt x="114" y="285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2" y="291"/>
                  </a:lnTo>
                  <a:lnTo>
                    <a:pt x="112" y="294"/>
                  </a:lnTo>
                  <a:lnTo>
                    <a:pt x="112" y="294"/>
                  </a:lnTo>
                  <a:lnTo>
                    <a:pt x="114" y="299"/>
                  </a:lnTo>
                  <a:lnTo>
                    <a:pt x="116" y="303"/>
                  </a:lnTo>
                  <a:lnTo>
                    <a:pt x="120" y="306"/>
                  </a:lnTo>
                  <a:lnTo>
                    <a:pt x="125" y="308"/>
                  </a:lnTo>
                  <a:lnTo>
                    <a:pt x="125" y="308"/>
                  </a:lnTo>
                  <a:lnTo>
                    <a:pt x="127" y="310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23" y="324"/>
                  </a:lnTo>
                  <a:lnTo>
                    <a:pt x="120" y="337"/>
                  </a:lnTo>
                  <a:lnTo>
                    <a:pt x="119" y="350"/>
                  </a:lnTo>
                  <a:lnTo>
                    <a:pt x="120" y="363"/>
                  </a:lnTo>
                  <a:lnTo>
                    <a:pt x="120" y="363"/>
                  </a:lnTo>
                  <a:lnTo>
                    <a:pt x="121" y="366"/>
                  </a:lnTo>
                  <a:lnTo>
                    <a:pt x="121" y="368"/>
                  </a:lnTo>
                  <a:lnTo>
                    <a:pt x="120" y="371"/>
                  </a:lnTo>
                  <a:lnTo>
                    <a:pt x="120" y="371"/>
                  </a:lnTo>
                  <a:lnTo>
                    <a:pt x="105" y="354"/>
                  </a:lnTo>
                  <a:lnTo>
                    <a:pt x="105" y="354"/>
                  </a:lnTo>
                  <a:lnTo>
                    <a:pt x="104" y="353"/>
                  </a:lnTo>
                  <a:lnTo>
                    <a:pt x="104" y="351"/>
                  </a:lnTo>
                  <a:lnTo>
                    <a:pt x="104" y="351"/>
                  </a:lnTo>
                  <a:lnTo>
                    <a:pt x="102" y="346"/>
                  </a:lnTo>
                  <a:lnTo>
                    <a:pt x="101" y="342"/>
                  </a:lnTo>
                  <a:lnTo>
                    <a:pt x="98" y="338"/>
                  </a:lnTo>
                  <a:lnTo>
                    <a:pt x="93" y="335"/>
                  </a:lnTo>
                  <a:lnTo>
                    <a:pt x="93" y="335"/>
                  </a:lnTo>
                  <a:lnTo>
                    <a:pt x="92" y="334"/>
                  </a:lnTo>
                  <a:lnTo>
                    <a:pt x="91" y="333"/>
                  </a:lnTo>
                  <a:lnTo>
                    <a:pt x="92" y="330"/>
                  </a:lnTo>
                  <a:lnTo>
                    <a:pt x="92" y="330"/>
                  </a:lnTo>
                  <a:lnTo>
                    <a:pt x="93" y="325"/>
                  </a:lnTo>
                  <a:lnTo>
                    <a:pt x="93" y="319"/>
                  </a:lnTo>
                  <a:lnTo>
                    <a:pt x="93" y="319"/>
                  </a:lnTo>
                  <a:lnTo>
                    <a:pt x="90" y="307"/>
                  </a:lnTo>
                  <a:lnTo>
                    <a:pt x="90" y="307"/>
                  </a:lnTo>
                  <a:lnTo>
                    <a:pt x="90" y="302"/>
                  </a:lnTo>
                  <a:lnTo>
                    <a:pt x="91" y="298"/>
                  </a:lnTo>
                  <a:lnTo>
                    <a:pt x="93" y="289"/>
                  </a:lnTo>
                  <a:lnTo>
                    <a:pt x="93" y="289"/>
                  </a:lnTo>
                  <a:lnTo>
                    <a:pt x="93" y="285"/>
                  </a:lnTo>
                  <a:lnTo>
                    <a:pt x="92" y="281"/>
                  </a:lnTo>
                  <a:lnTo>
                    <a:pt x="89" y="278"/>
                  </a:lnTo>
                  <a:lnTo>
                    <a:pt x="87" y="278"/>
                  </a:lnTo>
                  <a:lnTo>
                    <a:pt x="86" y="278"/>
                  </a:lnTo>
                  <a:lnTo>
                    <a:pt x="86" y="278"/>
                  </a:lnTo>
                  <a:lnTo>
                    <a:pt x="81" y="280"/>
                  </a:lnTo>
                  <a:lnTo>
                    <a:pt x="78" y="282"/>
                  </a:lnTo>
                  <a:lnTo>
                    <a:pt x="77" y="284"/>
                  </a:lnTo>
                  <a:lnTo>
                    <a:pt x="77" y="284"/>
                  </a:lnTo>
                  <a:lnTo>
                    <a:pt x="74" y="289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4" y="280"/>
                  </a:lnTo>
                  <a:lnTo>
                    <a:pt x="59" y="27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43" y="257"/>
                  </a:lnTo>
                  <a:lnTo>
                    <a:pt x="41" y="256"/>
                  </a:lnTo>
                  <a:lnTo>
                    <a:pt x="39" y="257"/>
                  </a:lnTo>
                  <a:lnTo>
                    <a:pt x="39" y="257"/>
                  </a:lnTo>
                  <a:lnTo>
                    <a:pt x="37" y="258"/>
                  </a:lnTo>
                  <a:lnTo>
                    <a:pt x="36" y="261"/>
                  </a:lnTo>
                  <a:lnTo>
                    <a:pt x="36" y="263"/>
                  </a:lnTo>
                  <a:lnTo>
                    <a:pt x="37" y="266"/>
                  </a:lnTo>
                  <a:lnTo>
                    <a:pt x="37" y="266"/>
                  </a:lnTo>
                  <a:lnTo>
                    <a:pt x="38" y="269"/>
                  </a:lnTo>
                  <a:lnTo>
                    <a:pt x="38" y="269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50" y="292"/>
                  </a:lnTo>
                  <a:lnTo>
                    <a:pt x="50" y="293"/>
                  </a:lnTo>
                  <a:lnTo>
                    <a:pt x="47" y="296"/>
                  </a:lnTo>
                  <a:lnTo>
                    <a:pt x="47" y="296"/>
                  </a:lnTo>
                  <a:lnTo>
                    <a:pt x="45" y="297"/>
                  </a:lnTo>
                  <a:lnTo>
                    <a:pt x="44" y="297"/>
                  </a:lnTo>
                  <a:lnTo>
                    <a:pt x="42" y="294"/>
                  </a:lnTo>
                  <a:lnTo>
                    <a:pt x="42" y="294"/>
                  </a:lnTo>
                  <a:lnTo>
                    <a:pt x="31" y="283"/>
                  </a:lnTo>
                  <a:lnTo>
                    <a:pt x="25" y="278"/>
                  </a:lnTo>
                  <a:lnTo>
                    <a:pt x="18" y="274"/>
                  </a:lnTo>
                  <a:lnTo>
                    <a:pt x="18" y="274"/>
                  </a:lnTo>
                  <a:lnTo>
                    <a:pt x="16" y="273"/>
                  </a:lnTo>
                  <a:lnTo>
                    <a:pt x="15" y="273"/>
                  </a:lnTo>
                  <a:lnTo>
                    <a:pt x="13" y="273"/>
                  </a:lnTo>
                  <a:lnTo>
                    <a:pt x="13" y="273"/>
                  </a:lnTo>
                  <a:lnTo>
                    <a:pt x="12" y="276"/>
                  </a:lnTo>
                  <a:lnTo>
                    <a:pt x="12" y="277"/>
                  </a:lnTo>
                  <a:lnTo>
                    <a:pt x="12" y="279"/>
                  </a:lnTo>
                  <a:lnTo>
                    <a:pt x="12" y="279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21" y="291"/>
                  </a:lnTo>
                  <a:lnTo>
                    <a:pt x="24" y="296"/>
                  </a:lnTo>
                  <a:lnTo>
                    <a:pt x="24" y="296"/>
                  </a:lnTo>
                  <a:lnTo>
                    <a:pt x="17" y="290"/>
                  </a:lnTo>
                  <a:lnTo>
                    <a:pt x="11" y="285"/>
                  </a:lnTo>
                  <a:lnTo>
                    <a:pt x="11" y="285"/>
                  </a:lnTo>
                  <a:lnTo>
                    <a:pt x="8" y="284"/>
                  </a:lnTo>
                  <a:lnTo>
                    <a:pt x="6" y="285"/>
                  </a:lnTo>
                  <a:lnTo>
                    <a:pt x="6" y="285"/>
                  </a:lnTo>
                  <a:lnTo>
                    <a:pt x="4" y="286"/>
                  </a:lnTo>
                  <a:lnTo>
                    <a:pt x="4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6" y="295"/>
                  </a:lnTo>
                  <a:lnTo>
                    <a:pt x="6" y="295"/>
                  </a:lnTo>
                  <a:lnTo>
                    <a:pt x="20" y="319"/>
                  </a:lnTo>
                  <a:lnTo>
                    <a:pt x="2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7" y="316"/>
                  </a:lnTo>
                  <a:lnTo>
                    <a:pt x="4" y="316"/>
                  </a:lnTo>
                  <a:lnTo>
                    <a:pt x="2" y="317"/>
                  </a:lnTo>
                  <a:lnTo>
                    <a:pt x="0" y="320"/>
                  </a:lnTo>
                  <a:lnTo>
                    <a:pt x="0" y="320"/>
                  </a:lnTo>
                  <a:lnTo>
                    <a:pt x="0" y="322"/>
                  </a:lnTo>
                  <a:lnTo>
                    <a:pt x="0" y="322"/>
                  </a:lnTo>
                  <a:lnTo>
                    <a:pt x="5" y="328"/>
                  </a:lnTo>
                  <a:lnTo>
                    <a:pt x="8" y="331"/>
                  </a:lnTo>
                  <a:lnTo>
                    <a:pt x="11" y="333"/>
                  </a:lnTo>
                  <a:lnTo>
                    <a:pt x="11" y="333"/>
                  </a:lnTo>
                  <a:lnTo>
                    <a:pt x="22" y="340"/>
                  </a:lnTo>
                  <a:lnTo>
                    <a:pt x="31" y="348"/>
                  </a:lnTo>
                  <a:lnTo>
                    <a:pt x="31" y="348"/>
                  </a:lnTo>
                  <a:lnTo>
                    <a:pt x="36" y="353"/>
                  </a:lnTo>
                  <a:lnTo>
                    <a:pt x="42" y="357"/>
                  </a:lnTo>
                  <a:lnTo>
                    <a:pt x="42" y="357"/>
                  </a:lnTo>
                  <a:lnTo>
                    <a:pt x="46" y="360"/>
                  </a:lnTo>
                  <a:lnTo>
                    <a:pt x="49" y="363"/>
                  </a:lnTo>
                  <a:lnTo>
                    <a:pt x="51" y="367"/>
                  </a:lnTo>
                  <a:lnTo>
                    <a:pt x="50" y="373"/>
                  </a:lnTo>
                  <a:lnTo>
                    <a:pt x="50" y="373"/>
                  </a:lnTo>
                  <a:lnTo>
                    <a:pt x="50" y="376"/>
                  </a:lnTo>
                  <a:lnTo>
                    <a:pt x="50" y="379"/>
                  </a:lnTo>
                  <a:lnTo>
                    <a:pt x="51" y="382"/>
                  </a:lnTo>
                  <a:lnTo>
                    <a:pt x="53" y="385"/>
                  </a:lnTo>
                  <a:lnTo>
                    <a:pt x="53" y="385"/>
                  </a:lnTo>
                  <a:lnTo>
                    <a:pt x="57" y="390"/>
                  </a:lnTo>
                  <a:lnTo>
                    <a:pt x="59" y="396"/>
                  </a:lnTo>
                  <a:lnTo>
                    <a:pt x="62" y="407"/>
                  </a:lnTo>
                  <a:lnTo>
                    <a:pt x="62" y="407"/>
                  </a:lnTo>
                  <a:lnTo>
                    <a:pt x="69" y="430"/>
                  </a:lnTo>
                  <a:lnTo>
                    <a:pt x="73" y="441"/>
                  </a:lnTo>
                  <a:lnTo>
                    <a:pt x="78" y="451"/>
                  </a:lnTo>
                  <a:lnTo>
                    <a:pt x="78" y="451"/>
                  </a:lnTo>
                  <a:lnTo>
                    <a:pt x="84" y="461"/>
                  </a:lnTo>
                  <a:lnTo>
                    <a:pt x="91" y="471"/>
                  </a:lnTo>
                  <a:lnTo>
                    <a:pt x="106" y="489"/>
                  </a:lnTo>
                  <a:lnTo>
                    <a:pt x="106" y="489"/>
                  </a:lnTo>
                  <a:lnTo>
                    <a:pt x="115" y="498"/>
                  </a:lnTo>
                  <a:lnTo>
                    <a:pt x="124" y="506"/>
                  </a:lnTo>
                  <a:lnTo>
                    <a:pt x="134" y="514"/>
                  </a:lnTo>
                  <a:lnTo>
                    <a:pt x="144" y="521"/>
                  </a:lnTo>
                  <a:lnTo>
                    <a:pt x="144" y="521"/>
                  </a:lnTo>
                  <a:lnTo>
                    <a:pt x="147" y="524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47" y="539"/>
                  </a:lnTo>
                  <a:lnTo>
                    <a:pt x="147" y="552"/>
                  </a:lnTo>
                  <a:lnTo>
                    <a:pt x="146" y="577"/>
                  </a:lnTo>
                  <a:lnTo>
                    <a:pt x="146" y="577"/>
                  </a:lnTo>
                  <a:lnTo>
                    <a:pt x="144" y="594"/>
                  </a:lnTo>
                  <a:lnTo>
                    <a:pt x="144" y="594"/>
                  </a:lnTo>
                  <a:lnTo>
                    <a:pt x="143" y="608"/>
                  </a:lnTo>
                  <a:lnTo>
                    <a:pt x="143" y="608"/>
                  </a:lnTo>
                  <a:lnTo>
                    <a:pt x="144" y="621"/>
                  </a:lnTo>
                  <a:lnTo>
                    <a:pt x="144" y="635"/>
                  </a:lnTo>
                  <a:lnTo>
                    <a:pt x="144" y="635"/>
                  </a:lnTo>
                  <a:lnTo>
                    <a:pt x="143" y="639"/>
                  </a:lnTo>
                  <a:lnTo>
                    <a:pt x="142" y="641"/>
                  </a:lnTo>
                  <a:lnTo>
                    <a:pt x="140" y="642"/>
                  </a:lnTo>
                  <a:lnTo>
                    <a:pt x="140" y="642"/>
                  </a:lnTo>
                  <a:lnTo>
                    <a:pt x="135" y="645"/>
                  </a:lnTo>
                  <a:lnTo>
                    <a:pt x="132" y="647"/>
                  </a:lnTo>
                  <a:lnTo>
                    <a:pt x="130" y="649"/>
                  </a:lnTo>
                  <a:lnTo>
                    <a:pt x="130" y="649"/>
                  </a:lnTo>
                  <a:lnTo>
                    <a:pt x="126" y="652"/>
                  </a:lnTo>
                  <a:lnTo>
                    <a:pt x="122" y="653"/>
                  </a:lnTo>
                  <a:lnTo>
                    <a:pt x="122" y="653"/>
                  </a:lnTo>
                  <a:lnTo>
                    <a:pt x="114" y="656"/>
                  </a:lnTo>
                  <a:lnTo>
                    <a:pt x="107" y="659"/>
                  </a:lnTo>
                  <a:lnTo>
                    <a:pt x="107" y="659"/>
                  </a:lnTo>
                  <a:lnTo>
                    <a:pt x="95" y="666"/>
                  </a:lnTo>
                  <a:lnTo>
                    <a:pt x="84" y="672"/>
                  </a:lnTo>
                  <a:lnTo>
                    <a:pt x="84" y="672"/>
                  </a:lnTo>
                  <a:lnTo>
                    <a:pt x="64" y="680"/>
                  </a:lnTo>
                  <a:lnTo>
                    <a:pt x="54" y="684"/>
                  </a:lnTo>
                  <a:lnTo>
                    <a:pt x="43" y="687"/>
                  </a:lnTo>
                  <a:lnTo>
                    <a:pt x="43" y="687"/>
                  </a:lnTo>
                  <a:lnTo>
                    <a:pt x="34" y="689"/>
                  </a:lnTo>
                  <a:lnTo>
                    <a:pt x="25" y="691"/>
                  </a:lnTo>
                  <a:lnTo>
                    <a:pt x="25" y="691"/>
                  </a:lnTo>
                  <a:lnTo>
                    <a:pt x="23" y="692"/>
                  </a:lnTo>
                  <a:lnTo>
                    <a:pt x="22" y="693"/>
                  </a:lnTo>
                  <a:lnTo>
                    <a:pt x="22" y="694"/>
                  </a:lnTo>
                  <a:lnTo>
                    <a:pt x="23" y="696"/>
                  </a:lnTo>
                  <a:lnTo>
                    <a:pt x="23" y="696"/>
                  </a:lnTo>
                  <a:lnTo>
                    <a:pt x="26" y="702"/>
                  </a:lnTo>
                  <a:lnTo>
                    <a:pt x="30" y="709"/>
                  </a:lnTo>
                  <a:lnTo>
                    <a:pt x="35" y="714"/>
                  </a:lnTo>
                  <a:lnTo>
                    <a:pt x="40" y="720"/>
                  </a:lnTo>
                  <a:lnTo>
                    <a:pt x="40" y="720"/>
                  </a:lnTo>
                  <a:lnTo>
                    <a:pt x="54" y="731"/>
                  </a:lnTo>
                  <a:lnTo>
                    <a:pt x="54" y="731"/>
                  </a:lnTo>
                  <a:lnTo>
                    <a:pt x="69" y="743"/>
                  </a:lnTo>
                  <a:lnTo>
                    <a:pt x="69" y="743"/>
                  </a:lnTo>
                  <a:lnTo>
                    <a:pt x="70" y="745"/>
                  </a:lnTo>
                  <a:lnTo>
                    <a:pt x="70" y="745"/>
                  </a:lnTo>
                  <a:lnTo>
                    <a:pt x="70" y="746"/>
                  </a:lnTo>
                  <a:lnTo>
                    <a:pt x="70" y="746"/>
                  </a:lnTo>
                  <a:lnTo>
                    <a:pt x="69" y="749"/>
                  </a:lnTo>
                  <a:lnTo>
                    <a:pt x="70" y="752"/>
                  </a:lnTo>
                  <a:lnTo>
                    <a:pt x="72" y="754"/>
                  </a:lnTo>
                  <a:lnTo>
                    <a:pt x="74" y="755"/>
                  </a:lnTo>
                  <a:lnTo>
                    <a:pt x="74" y="755"/>
                  </a:lnTo>
                  <a:lnTo>
                    <a:pt x="86" y="763"/>
                  </a:lnTo>
                  <a:lnTo>
                    <a:pt x="99" y="771"/>
                  </a:lnTo>
                  <a:lnTo>
                    <a:pt x="99" y="771"/>
                  </a:lnTo>
                  <a:lnTo>
                    <a:pt x="109" y="775"/>
                  </a:lnTo>
                  <a:lnTo>
                    <a:pt x="119" y="780"/>
                  </a:lnTo>
                  <a:lnTo>
                    <a:pt x="119" y="780"/>
                  </a:lnTo>
                  <a:lnTo>
                    <a:pt x="132" y="785"/>
                  </a:lnTo>
                  <a:lnTo>
                    <a:pt x="139" y="787"/>
                  </a:lnTo>
                  <a:lnTo>
                    <a:pt x="145" y="789"/>
                  </a:lnTo>
                  <a:lnTo>
                    <a:pt x="145" y="789"/>
                  </a:lnTo>
                  <a:lnTo>
                    <a:pt x="150" y="790"/>
                  </a:lnTo>
                  <a:lnTo>
                    <a:pt x="152" y="792"/>
                  </a:lnTo>
                  <a:lnTo>
                    <a:pt x="154" y="795"/>
                  </a:lnTo>
                  <a:lnTo>
                    <a:pt x="154" y="800"/>
                  </a:lnTo>
                  <a:lnTo>
                    <a:pt x="154" y="800"/>
                  </a:lnTo>
                  <a:lnTo>
                    <a:pt x="158" y="823"/>
                  </a:lnTo>
                  <a:lnTo>
                    <a:pt x="158" y="823"/>
                  </a:lnTo>
                  <a:lnTo>
                    <a:pt x="161" y="839"/>
                  </a:lnTo>
                  <a:lnTo>
                    <a:pt x="162" y="856"/>
                  </a:lnTo>
                  <a:lnTo>
                    <a:pt x="162" y="856"/>
                  </a:lnTo>
                  <a:lnTo>
                    <a:pt x="162" y="879"/>
                  </a:lnTo>
                  <a:lnTo>
                    <a:pt x="163" y="890"/>
                  </a:lnTo>
                  <a:lnTo>
                    <a:pt x="164" y="902"/>
                  </a:lnTo>
                  <a:lnTo>
                    <a:pt x="164" y="902"/>
                  </a:lnTo>
                  <a:lnTo>
                    <a:pt x="172" y="945"/>
                  </a:lnTo>
                  <a:lnTo>
                    <a:pt x="172" y="945"/>
                  </a:lnTo>
                  <a:lnTo>
                    <a:pt x="174" y="958"/>
                  </a:lnTo>
                  <a:lnTo>
                    <a:pt x="175" y="971"/>
                  </a:lnTo>
                  <a:lnTo>
                    <a:pt x="176" y="998"/>
                  </a:lnTo>
                  <a:lnTo>
                    <a:pt x="176" y="998"/>
                  </a:lnTo>
                  <a:lnTo>
                    <a:pt x="176" y="1001"/>
                  </a:lnTo>
                  <a:lnTo>
                    <a:pt x="177" y="1004"/>
                  </a:lnTo>
                  <a:lnTo>
                    <a:pt x="177" y="1004"/>
                  </a:lnTo>
                  <a:lnTo>
                    <a:pt x="177" y="1008"/>
                  </a:lnTo>
                  <a:lnTo>
                    <a:pt x="176" y="1011"/>
                  </a:lnTo>
                  <a:lnTo>
                    <a:pt x="175" y="1012"/>
                  </a:lnTo>
                  <a:lnTo>
                    <a:pt x="175" y="1012"/>
                  </a:lnTo>
                  <a:lnTo>
                    <a:pt x="171" y="1017"/>
                  </a:lnTo>
                  <a:lnTo>
                    <a:pt x="167" y="1020"/>
                  </a:lnTo>
                  <a:lnTo>
                    <a:pt x="167" y="1020"/>
                  </a:lnTo>
                  <a:lnTo>
                    <a:pt x="158" y="1025"/>
                  </a:lnTo>
                  <a:lnTo>
                    <a:pt x="154" y="1028"/>
                  </a:lnTo>
                  <a:lnTo>
                    <a:pt x="149" y="1029"/>
                  </a:lnTo>
                  <a:lnTo>
                    <a:pt x="149" y="1029"/>
                  </a:lnTo>
                  <a:lnTo>
                    <a:pt x="136" y="1032"/>
                  </a:lnTo>
                  <a:lnTo>
                    <a:pt x="129" y="1034"/>
                  </a:lnTo>
                  <a:lnTo>
                    <a:pt x="123" y="1036"/>
                  </a:lnTo>
                  <a:lnTo>
                    <a:pt x="123" y="1036"/>
                  </a:lnTo>
                  <a:lnTo>
                    <a:pt x="116" y="1040"/>
                  </a:lnTo>
                  <a:lnTo>
                    <a:pt x="111" y="1045"/>
                  </a:lnTo>
                  <a:lnTo>
                    <a:pt x="107" y="1052"/>
                  </a:lnTo>
                  <a:lnTo>
                    <a:pt x="106" y="1056"/>
                  </a:lnTo>
                  <a:lnTo>
                    <a:pt x="105" y="1060"/>
                  </a:lnTo>
                  <a:lnTo>
                    <a:pt x="105" y="1060"/>
                  </a:lnTo>
                  <a:lnTo>
                    <a:pt x="106" y="1067"/>
                  </a:lnTo>
                  <a:lnTo>
                    <a:pt x="109" y="1073"/>
                  </a:lnTo>
                  <a:lnTo>
                    <a:pt x="112" y="1078"/>
                  </a:lnTo>
                  <a:lnTo>
                    <a:pt x="116" y="1083"/>
                  </a:lnTo>
                  <a:lnTo>
                    <a:pt x="116" y="1083"/>
                  </a:lnTo>
                  <a:lnTo>
                    <a:pt x="120" y="1087"/>
                  </a:lnTo>
                  <a:lnTo>
                    <a:pt x="125" y="1089"/>
                  </a:lnTo>
                  <a:lnTo>
                    <a:pt x="131" y="1091"/>
                  </a:lnTo>
                  <a:lnTo>
                    <a:pt x="137" y="1093"/>
                  </a:lnTo>
                  <a:lnTo>
                    <a:pt x="137" y="1093"/>
                  </a:lnTo>
                  <a:lnTo>
                    <a:pt x="140" y="1093"/>
                  </a:lnTo>
                  <a:lnTo>
                    <a:pt x="142" y="1094"/>
                  </a:lnTo>
                  <a:lnTo>
                    <a:pt x="144" y="1096"/>
                  </a:lnTo>
                  <a:lnTo>
                    <a:pt x="146" y="1100"/>
                  </a:lnTo>
                  <a:lnTo>
                    <a:pt x="146" y="1100"/>
                  </a:lnTo>
                  <a:lnTo>
                    <a:pt x="147" y="1103"/>
                  </a:lnTo>
                  <a:lnTo>
                    <a:pt x="149" y="1106"/>
                  </a:lnTo>
                  <a:lnTo>
                    <a:pt x="153" y="1111"/>
                  </a:lnTo>
                  <a:lnTo>
                    <a:pt x="158" y="1115"/>
                  </a:lnTo>
                  <a:lnTo>
                    <a:pt x="164" y="1118"/>
                  </a:lnTo>
                  <a:lnTo>
                    <a:pt x="164" y="1118"/>
                  </a:lnTo>
                  <a:lnTo>
                    <a:pt x="172" y="1123"/>
                  </a:lnTo>
                  <a:lnTo>
                    <a:pt x="180" y="1127"/>
                  </a:lnTo>
                  <a:lnTo>
                    <a:pt x="188" y="1131"/>
                  </a:lnTo>
                  <a:lnTo>
                    <a:pt x="196" y="1134"/>
                  </a:lnTo>
                  <a:lnTo>
                    <a:pt x="196" y="1134"/>
                  </a:lnTo>
                  <a:lnTo>
                    <a:pt x="202" y="1134"/>
                  </a:lnTo>
                  <a:lnTo>
                    <a:pt x="202" y="1134"/>
                  </a:lnTo>
                  <a:lnTo>
                    <a:pt x="210" y="1132"/>
                  </a:lnTo>
                  <a:lnTo>
                    <a:pt x="219" y="1131"/>
                  </a:lnTo>
                  <a:lnTo>
                    <a:pt x="219" y="1131"/>
                  </a:lnTo>
                  <a:lnTo>
                    <a:pt x="228" y="1130"/>
                  </a:lnTo>
                  <a:lnTo>
                    <a:pt x="236" y="1126"/>
                  </a:lnTo>
                  <a:lnTo>
                    <a:pt x="236" y="1126"/>
                  </a:lnTo>
                  <a:lnTo>
                    <a:pt x="249" y="1120"/>
                  </a:lnTo>
                  <a:lnTo>
                    <a:pt x="255" y="1117"/>
                  </a:lnTo>
                  <a:lnTo>
                    <a:pt x="262" y="1114"/>
                  </a:lnTo>
                  <a:lnTo>
                    <a:pt x="262" y="1114"/>
                  </a:lnTo>
                  <a:lnTo>
                    <a:pt x="280" y="1107"/>
                  </a:lnTo>
                  <a:lnTo>
                    <a:pt x="297" y="1100"/>
                  </a:lnTo>
                  <a:lnTo>
                    <a:pt x="297" y="1100"/>
                  </a:lnTo>
                  <a:lnTo>
                    <a:pt x="302" y="1098"/>
                  </a:lnTo>
                  <a:lnTo>
                    <a:pt x="305" y="1095"/>
                  </a:lnTo>
                  <a:lnTo>
                    <a:pt x="308" y="1093"/>
                  </a:lnTo>
                  <a:lnTo>
                    <a:pt x="310" y="1090"/>
                  </a:lnTo>
                  <a:lnTo>
                    <a:pt x="311" y="1087"/>
                  </a:lnTo>
                  <a:lnTo>
                    <a:pt x="312" y="1083"/>
                  </a:lnTo>
                  <a:lnTo>
                    <a:pt x="313" y="1075"/>
                  </a:lnTo>
                  <a:lnTo>
                    <a:pt x="313" y="1075"/>
                  </a:lnTo>
                  <a:lnTo>
                    <a:pt x="312" y="1060"/>
                  </a:lnTo>
                  <a:lnTo>
                    <a:pt x="312" y="1060"/>
                  </a:lnTo>
                  <a:lnTo>
                    <a:pt x="311" y="1053"/>
                  </a:lnTo>
                  <a:lnTo>
                    <a:pt x="309" y="1045"/>
                  </a:lnTo>
                  <a:lnTo>
                    <a:pt x="306" y="1039"/>
                  </a:lnTo>
                  <a:lnTo>
                    <a:pt x="301" y="1032"/>
                  </a:lnTo>
                  <a:lnTo>
                    <a:pt x="301" y="1032"/>
                  </a:lnTo>
                  <a:lnTo>
                    <a:pt x="300" y="1031"/>
                  </a:lnTo>
                  <a:lnTo>
                    <a:pt x="300" y="1029"/>
                  </a:lnTo>
                  <a:lnTo>
                    <a:pt x="300" y="1029"/>
                  </a:lnTo>
                  <a:lnTo>
                    <a:pt x="302" y="1015"/>
                  </a:lnTo>
                  <a:lnTo>
                    <a:pt x="304" y="1008"/>
                  </a:lnTo>
                  <a:lnTo>
                    <a:pt x="305" y="1001"/>
                  </a:lnTo>
                  <a:lnTo>
                    <a:pt x="305" y="1001"/>
                  </a:lnTo>
                  <a:lnTo>
                    <a:pt x="311" y="981"/>
                  </a:lnTo>
                  <a:lnTo>
                    <a:pt x="315" y="961"/>
                  </a:lnTo>
                  <a:lnTo>
                    <a:pt x="315" y="961"/>
                  </a:lnTo>
                  <a:lnTo>
                    <a:pt x="317" y="950"/>
                  </a:lnTo>
                  <a:lnTo>
                    <a:pt x="318" y="939"/>
                  </a:lnTo>
                  <a:lnTo>
                    <a:pt x="320" y="917"/>
                  </a:lnTo>
                  <a:lnTo>
                    <a:pt x="320" y="917"/>
                  </a:lnTo>
                  <a:lnTo>
                    <a:pt x="320" y="907"/>
                  </a:lnTo>
                  <a:lnTo>
                    <a:pt x="319" y="898"/>
                  </a:lnTo>
                  <a:lnTo>
                    <a:pt x="317" y="888"/>
                  </a:lnTo>
                  <a:lnTo>
                    <a:pt x="315" y="878"/>
                  </a:lnTo>
                  <a:lnTo>
                    <a:pt x="315" y="878"/>
                  </a:lnTo>
                  <a:lnTo>
                    <a:pt x="308" y="860"/>
                  </a:lnTo>
                  <a:lnTo>
                    <a:pt x="306" y="851"/>
                  </a:lnTo>
                  <a:lnTo>
                    <a:pt x="305" y="841"/>
                  </a:lnTo>
                  <a:lnTo>
                    <a:pt x="305" y="841"/>
                  </a:lnTo>
                  <a:lnTo>
                    <a:pt x="304" y="832"/>
                  </a:lnTo>
                  <a:lnTo>
                    <a:pt x="303" y="824"/>
                  </a:lnTo>
                  <a:lnTo>
                    <a:pt x="301" y="815"/>
                  </a:lnTo>
                  <a:lnTo>
                    <a:pt x="300" y="806"/>
                  </a:lnTo>
                  <a:lnTo>
                    <a:pt x="300" y="806"/>
                  </a:lnTo>
                  <a:lnTo>
                    <a:pt x="300" y="802"/>
                  </a:lnTo>
                  <a:lnTo>
                    <a:pt x="301" y="800"/>
                  </a:lnTo>
                  <a:lnTo>
                    <a:pt x="303" y="798"/>
                  </a:lnTo>
                  <a:lnTo>
                    <a:pt x="306" y="797"/>
                  </a:lnTo>
                  <a:lnTo>
                    <a:pt x="306" y="797"/>
                  </a:lnTo>
                  <a:lnTo>
                    <a:pt x="318" y="794"/>
                  </a:lnTo>
                  <a:lnTo>
                    <a:pt x="330" y="791"/>
                  </a:lnTo>
                  <a:lnTo>
                    <a:pt x="353" y="782"/>
                  </a:lnTo>
                  <a:lnTo>
                    <a:pt x="353" y="782"/>
                  </a:lnTo>
                  <a:lnTo>
                    <a:pt x="367" y="777"/>
                  </a:lnTo>
                  <a:lnTo>
                    <a:pt x="381" y="770"/>
                  </a:lnTo>
                  <a:lnTo>
                    <a:pt x="394" y="763"/>
                  </a:lnTo>
                  <a:lnTo>
                    <a:pt x="407" y="755"/>
                  </a:lnTo>
                  <a:lnTo>
                    <a:pt x="407" y="755"/>
                  </a:lnTo>
                  <a:lnTo>
                    <a:pt x="410" y="752"/>
                  </a:lnTo>
                  <a:lnTo>
                    <a:pt x="411" y="750"/>
                  </a:lnTo>
                  <a:lnTo>
                    <a:pt x="410" y="748"/>
                  </a:lnTo>
                  <a:lnTo>
                    <a:pt x="410" y="748"/>
                  </a:lnTo>
                  <a:lnTo>
                    <a:pt x="407" y="742"/>
                  </a:lnTo>
                  <a:lnTo>
                    <a:pt x="404" y="737"/>
                  </a:lnTo>
                  <a:lnTo>
                    <a:pt x="377" y="703"/>
                  </a:lnTo>
                  <a:lnTo>
                    <a:pt x="377" y="703"/>
                  </a:lnTo>
                  <a:lnTo>
                    <a:pt x="372" y="696"/>
                  </a:lnTo>
                  <a:lnTo>
                    <a:pt x="366" y="691"/>
                  </a:lnTo>
                  <a:lnTo>
                    <a:pt x="354" y="679"/>
                  </a:lnTo>
                  <a:lnTo>
                    <a:pt x="354" y="679"/>
                  </a:lnTo>
                  <a:lnTo>
                    <a:pt x="349" y="674"/>
                  </a:lnTo>
                  <a:lnTo>
                    <a:pt x="343" y="670"/>
                  </a:lnTo>
                  <a:lnTo>
                    <a:pt x="331" y="662"/>
                  </a:lnTo>
                  <a:lnTo>
                    <a:pt x="331" y="662"/>
                  </a:lnTo>
                  <a:lnTo>
                    <a:pt x="316" y="653"/>
                  </a:lnTo>
                  <a:lnTo>
                    <a:pt x="309" y="649"/>
                  </a:lnTo>
                  <a:lnTo>
                    <a:pt x="301" y="646"/>
                  </a:lnTo>
                  <a:lnTo>
                    <a:pt x="301" y="646"/>
                  </a:lnTo>
                  <a:lnTo>
                    <a:pt x="299" y="645"/>
                  </a:lnTo>
                  <a:lnTo>
                    <a:pt x="298" y="644"/>
                  </a:lnTo>
                  <a:lnTo>
                    <a:pt x="297" y="642"/>
                  </a:lnTo>
                  <a:lnTo>
                    <a:pt x="297" y="640"/>
                  </a:lnTo>
                  <a:lnTo>
                    <a:pt x="297" y="640"/>
                  </a:lnTo>
                  <a:lnTo>
                    <a:pt x="299" y="614"/>
                  </a:lnTo>
                  <a:lnTo>
                    <a:pt x="299" y="614"/>
                  </a:lnTo>
                  <a:lnTo>
                    <a:pt x="301" y="590"/>
                  </a:lnTo>
                  <a:lnTo>
                    <a:pt x="305" y="567"/>
                  </a:lnTo>
                  <a:lnTo>
                    <a:pt x="305" y="567"/>
                  </a:lnTo>
                  <a:lnTo>
                    <a:pt x="306" y="562"/>
                  </a:lnTo>
                  <a:lnTo>
                    <a:pt x="308" y="559"/>
                  </a:lnTo>
                  <a:lnTo>
                    <a:pt x="310" y="558"/>
                  </a:lnTo>
                  <a:lnTo>
                    <a:pt x="315" y="558"/>
                  </a:lnTo>
                  <a:lnTo>
                    <a:pt x="315" y="558"/>
                  </a:lnTo>
                  <a:lnTo>
                    <a:pt x="319" y="557"/>
                  </a:lnTo>
                  <a:lnTo>
                    <a:pt x="319" y="557"/>
                  </a:lnTo>
                  <a:lnTo>
                    <a:pt x="335" y="553"/>
                  </a:lnTo>
                  <a:lnTo>
                    <a:pt x="350" y="546"/>
                  </a:lnTo>
                  <a:lnTo>
                    <a:pt x="350" y="546"/>
                  </a:lnTo>
                  <a:lnTo>
                    <a:pt x="354" y="544"/>
                  </a:lnTo>
                  <a:lnTo>
                    <a:pt x="359" y="542"/>
                  </a:lnTo>
                  <a:lnTo>
                    <a:pt x="359" y="542"/>
                  </a:lnTo>
                  <a:lnTo>
                    <a:pt x="367" y="534"/>
                  </a:lnTo>
                  <a:lnTo>
                    <a:pt x="374" y="526"/>
                  </a:lnTo>
                  <a:lnTo>
                    <a:pt x="374" y="526"/>
                  </a:lnTo>
                  <a:lnTo>
                    <a:pt x="383" y="517"/>
                  </a:lnTo>
                  <a:lnTo>
                    <a:pt x="387" y="512"/>
                  </a:lnTo>
                  <a:lnTo>
                    <a:pt x="391" y="507"/>
                  </a:lnTo>
                  <a:lnTo>
                    <a:pt x="391" y="507"/>
                  </a:lnTo>
                  <a:lnTo>
                    <a:pt x="397" y="499"/>
                  </a:lnTo>
                  <a:lnTo>
                    <a:pt x="400" y="494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3" y="484"/>
                  </a:lnTo>
                  <a:lnTo>
                    <a:pt x="403" y="484"/>
                  </a:lnTo>
                  <a:lnTo>
                    <a:pt x="409" y="472"/>
                  </a:lnTo>
                  <a:lnTo>
                    <a:pt x="413" y="459"/>
                  </a:lnTo>
                  <a:lnTo>
                    <a:pt x="413" y="459"/>
                  </a:lnTo>
                  <a:lnTo>
                    <a:pt x="415" y="454"/>
                  </a:lnTo>
                  <a:lnTo>
                    <a:pt x="416" y="452"/>
                  </a:lnTo>
                  <a:lnTo>
                    <a:pt x="419" y="450"/>
                  </a:lnTo>
                  <a:lnTo>
                    <a:pt x="419" y="450"/>
                  </a:lnTo>
                  <a:lnTo>
                    <a:pt x="423" y="447"/>
                  </a:lnTo>
                  <a:lnTo>
                    <a:pt x="425" y="443"/>
                  </a:lnTo>
                  <a:lnTo>
                    <a:pt x="426" y="438"/>
                  </a:lnTo>
                  <a:lnTo>
                    <a:pt x="425" y="433"/>
                  </a:lnTo>
                  <a:lnTo>
                    <a:pt x="425" y="433"/>
                  </a:lnTo>
                  <a:lnTo>
                    <a:pt x="425" y="431"/>
                  </a:lnTo>
                  <a:lnTo>
                    <a:pt x="425" y="430"/>
                  </a:lnTo>
                  <a:lnTo>
                    <a:pt x="427" y="429"/>
                  </a:lnTo>
                  <a:lnTo>
                    <a:pt x="429" y="428"/>
                  </a:lnTo>
                  <a:lnTo>
                    <a:pt x="429" y="428"/>
                  </a:lnTo>
                  <a:lnTo>
                    <a:pt x="435" y="427"/>
                  </a:lnTo>
                  <a:lnTo>
                    <a:pt x="441" y="424"/>
                  </a:lnTo>
                  <a:lnTo>
                    <a:pt x="446" y="421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3" y="414"/>
                  </a:lnTo>
                  <a:lnTo>
                    <a:pt x="455" y="413"/>
                  </a:lnTo>
                  <a:lnTo>
                    <a:pt x="455" y="413"/>
                  </a:lnTo>
                  <a:lnTo>
                    <a:pt x="460" y="412"/>
                  </a:lnTo>
                  <a:lnTo>
                    <a:pt x="465" y="410"/>
                  </a:lnTo>
                  <a:lnTo>
                    <a:pt x="465" y="410"/>
                  </a:lnTo>
                  <a:lnTo>
                    <a:pt x="470" y="408"/>
                  </a:lnTo>
                  <a:lnTo>
                    <a:pt x="475" y="404"/>
                  </a:lnTo>
                  <a:lnTo>
                    <a:pt x="475" y="404"/>
                  </a:lnTo>
                  <a:lnTo>
                    <a:pt x="476" y="402"/>
                  </a:lnTo>
                  <a:lnTo>
                    <a:pt x="476" y="401"/>
                  </a:lnTo>
                  <a:lnTo>
                    <a:pt x="476" y="397"/>
                  </a:lnTo>
                  <a:lnTo>
                    <a:pt x="476" y="397"/>
                  </a:lnTo>
                  <a:lnTo>
                    <a:pt x="475" y="396"/>
                  </a:lnTo>
                  <a:lnTo>
                    <a:pt x="475" y="395"/>
                  </a:lnTo>
                  <a:lnTo>
                    <a:pt x="473" y="395"/>
                  </a:lnTo>
                  <a:lnTo>
                    <a:pt x="473" y="395"/>
                  </a:lnTo>
                  <a:lnTo>
                    <a:pt x="470" y="395"/>
                  </a:lnTo>
                  <a:lnTo>
                    <a:pt x="467" y="395"/>
                  </a:lnTo>
                  <a:lnTo>
                    <a:pt x="464" y="395"/>
                  </a:lnTo>
                  <a:lnTo>
                    <a:pt x="460" y="395"/>
                  </a:lnTo>
                  <a:lnTo>
                    <a:pt x="460" y="395"/>
                  </a:lnTo>
                  <a:lnTo>
                    <a:pt x="459" y="395"/>
                  </a:lnTo>
                  <a:lnTo>
                    <a:pt x="458" y="395"/>
                  </a:lnTo>
                  <a:lnTo>
                    <a:pt x="458" y="395"/>
                  </a:lnTo>
                  <a:lnTo>
                    <a:pt x="458" y="393"/>
                  </a:lnTo>
                  <a:lnTo>
                    <a:pt x="458" y="393"/>
                  </a:lnTo>
                  <a:lnTo>
                    <a:pt x="458" y="393"/>
                  </a:lnTo>
                  <a:lnTo>
                    <a:pt x="462" y="387"/>
                  </a:lnTo>
                  <a:lnTo>
                    <a:pt x="467" y="383"/>
                  </a:lnTo>
                  <a:lnTo>
                    <a:pt x="467" y="383"/>
                  </a:lnTo>
                  <a:lnTo>
                    <a:pt x="472" y="376"/>
                  </a:lnTo>
                  <a:lnTo>
                    <a:pt x="475" y="369"/>
                  </a:lnTo>
                  <a:lnTo>
                    <a:pt x="475" y="369"/>
                  </a:lnTo>
                  <a:lnTo>
                    <a:pt x="475" y="366"/>
                  </a:lnTo>
                  <a:lnTo>
                    <a:pt x="475" y="364"/>
                  </a:lnTo>
                  <a:lnTo>
                    <a:pt x="473" y="362"/>
                  </a:lnTo>
                  <a:lnTo>
                    <a:pt x="471" y="361"/>
                  </a:lnTo>
                  <a:lnTo>
                    <a:pt x="471" y="361"/>
                  </a:lnTo>
                  <a:lnTo>
                    <a:pt x="468" y="360"/>
                  </a:lnTo>
                  <a:lnTo>
                    <a:pt x="465" y="360"/>
                  </a:lnTo>
                  <a:lnTo>
                    <a:pt x="465" y="360"/>
                  </a:lnTo>
                  <a:lnTo>
                    <a:pt x="467" y="356"/>
                  </a:lnTo>
                  <a:lnTo>
                    <a:pt x="468" y="353"/>
                  </a:lnTo>
                  <a:lnTo>
                    <a:pt x="468" y="353"/>
                  </a:lnTo>
                  <a:lnTo>
                    <a:pt x="469" y="350"/>
                  </a:lnTo>
                  <a:lnTo>
                    <a:pt x="468" y="349"/>
                  </a:lnTo>
                  <a:lnTo>
                    <a:pt x="465" y="346"/>
                  </a:lnTo>
                  <a:lnTo>
                    <a:pt x="465" y="346"/>
                  </a:lnTo>
                  <a:lnTo>
                    <a:pt x="464" y="345"/>
                  </a:lnTo>
                  <a:lnTo>
                    <a:pt x="462" y="344"/>
                  </a:lnTo>
                  <a:lnTo>
                    <a:pt x="461" y="345"/>
                  </a:lnTo>
                  <a:lnTo>
                    <a:pt x="459" y="346"/>
                  </a:lnTo>
                  <a:lnTo>
                    <a:pt x="459" y="346"/>
                  </a:lnTo>
                  <a:lnTo>
                    <a:pt x="454" y="349"/>
                  </a:lnTo>
                  <a:lnTo>
                    <a:pt x="454" y="349"/>
                  </a:lnTo>
                  <a:lnTo>
                    <a:pt x="451" y="350"/>
                  </a:lnTo>
                  <a:lnTo>
                    <a:pt x="449" y="352"/>
                  </a:lnTo>
                  <a:lnTo>
                    <a:pt x="446" y="354"/>
                  </a:lnTo>
                  <a:lnTo>
                    <a:pt x="443" y="355"/>
                  </a:lnTo>
                  <a:lnTo>
                    <a:pt x="443" y="355"/>
                  </a:lnTo>
                  <a:lnTo>
                    <a:pt x="449" y="339"/>
                  </a:lnTo>
                  <a:lnTo>
                    <a:pt x="449" y="339"/>
                  </a:lnTo>
                  <a:lnTo>
                    <a:pt x="452" y="330"/>
                  </a:lnTo>
                  <a:lnTo>
                    <a:pt x="454" y="320"/>
                  </a:lnTo>
                  <a:lnTo>
                    <a:pt x="456" y="311"/>
                  </a:lnTo>
                  <a:lnTo>
                    <a:pt x="457" y="301"/>
                  </a:lnTo>
                  <a:lnTo>
                    <a:pt x="457" y="301"/>
                  </a:lnTo>
                  <a:lnTo>
                    <a:pt x="457" y="296"/>
                  </a:lnTo>
                  <a:lnTo>
                    <a:pt x="456" y="291"/>
                  </a:lnTo>
                  <a:lnTo>
                    <a:pt x="455" y="280"/>
                  </a:lnTo>
                  <a:lnTo>
                    <a:pt x="455" y="280"/>
                  </a:lnTo>
                  <a:lnTo>
                    <a:pt x="455" y="274"/>
                  </a:lnTo>
                  <a:lnTo>
                    <a:pt x="456" y="267"/>
                  </a:lnTo>
                  <a:lnTo>
                    <a:pt x="457" y="260"/>
                  </a:lnTo>
                  <a:lnTo>
                    <a:pt x="456" y="254"/>
                  </a:lnTo>
                  <a:lnTo>
                    <a:pt x="456" y="254"/>
                  </a:lnTo>
                  <a:lnTo>
                    <a:pt x="454" y="237"/>
                  </a:lnTo>
                  <a:lnTo>
                    <a:pt x="449" y="221"/>
                  </a:lnTo>
                  <a:lnTo>
                    <a:pt x="449" y="221"/>
                  </a:lnTo>
                  <a:lnTo>
                    <a:pt x="448" y="218"/>
                  </a:lnTo>
                  <a:lnTo>
                    <a:pt x="448" y="214"/>
                  </a:lnTo>
                  <a:lnTo>
                    <a:pt x="448" y="211"/>
                  </a:lnTo>
                  <a:lnTo>
                    <a:pt x="449" y="207"/>
                  </a:lnTo>
                  <a:lnTo>
                    <a:pt x="449" y="207"/>
                  </a:lnTo>
                  <a:lnTo>
                    <a:pt x="457" y="196"/>
                  </a:lnTo>
                  <a:lnTo>
                    <a:pt x="464" y="185"/>
                  </a:lnTo>
                  <a:lnTo>
                    <a:pt x="464" y="185"/>
                  </a:lnTo>
                  <a:lnTo>
                    <a:pt x="474" y="169"/>
                  </a:lnTo>
                  <a:lnTo>
                    <a:pt x="478" y="161"/>
                  </a:lnTo>
                  <a:lnTo>
                    <a:pt x="482" y="152"/>
                  </a:lnTo>
                  <a:lnTo>
                    <a:pt x="482" y="152"/>
                  </a:lnTo>
                  <a:lnTo>
                    <a:pt x="483" y="149"/>
                  </a:lnTo>
                  <a:lnTo>
                    <a:pt x="483" y="146"/>
                  </a:lnTo>
                  <a:lnTo>
                    <a:pt x="483" y="143"/>
                  </a:lnTo>
                  <a:lnTo>
                    <a:pt x="484" y="141"/>
                  </a:lnTo>
                  <a:lnTo>
                    <a:pt x="484" y="141"/>
                  </a:lnTo>
                  <a:lnTo>
                    <a:pt x="484" y="136"/>
                  </a:lnTo>
                  <a:lnTo>
                    <a:pt x="484" y="136"/>
                  </a:lnTo>
                  <a:lnTo>
                    <a:pt x="483" y="131"/>
                  </a:lnTo>
                  <a:lnTo>
                    <a:pt x="481" y="127"/>
                  </a:lnTo>
                  <a:lnTo>
                    <a:pt x="478" y="123"/>
                  </a:lnTo>
                  <a:lnTo>
                    <a:pt x="474" y="120"/>
                  </a:lnTo>
                  <a:lnTo>
                    <a:pt x="474" y="120"/>
                  </a:lnTo>
                  <a:close/>
                  <a:moveTo>
                    <a:pt x="314" y="451"/>
                  </a:moveTo>
                  <a:lnTo>
                    <a:pt x="314" y="451"/>
                  </a:lnTo>
                  <a:lnTo>
                    <a:pt x="316" y="447"/>
                  </a:lnTo>
                  <a:lnTo>
                    <a:pt x="318" y="445"/>
                  </a:lnTo>
                  <a:lnTo>
                    <a:pt x="321" y="443"/>
                  </a:lnTo>
                  <a:lnTo>
                    <a:pt x="325" y="443"/>
                  </a:lnTo>
                  <a:lnTo>
                    <a:pt x="325" y="443"/>
                  </a:lnTo>
                  <a:lnTo>
                    <a:pt x="322" y="445"/>
                  </a:lnTo>
                  <a:lnTo>
                    <a:pt x="320" y="447"/>
                  </a:lnTo>
                  <a:lnTo>
                    <a:pt x="314" y="451"/>
                  </a:lnTo>
                  <a:lnTo>
                    <a:pt x="314" y="4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9" name="Freeform 172"/>
            <p:cNvSpPr>
              <a:spLocks noEditPoints="1"/>
            </p:cNvSpPr>
            <p:nvPr/>
          </p:nvSpPr>
          <p:spPr bwMode="auto">
            <a:xfrm>
              <a:off x="2722" y="1589"/>
              <a:ext cx="370" cy="344"/>
            </a:xfrm>
            <a:custGeom>
              <a:avLst/>
              <a:gdLst/>
              <a:ahLst/>
              <a:cxnLst>
                <a:cxn ang="0">
                  <a:pos x="306" y="326"/>
                </a:cxn>
                <a:cxn ang="0">
                  <a:pos x="259" y="337"/>
                </a:cxn>
                <a:cxn ang="0">
                  <a:pos x="249" y="307"/>
                </a:cxn>
                <a:cxn ang="0">
                  <a:pos x="234" y="210"/>
                </a:cxn>
                <a:cxn ang="0">
                  <a:pos x="241" y="265"/>
                </a:cxn>
                <a:cxn ang="0">
                  <a:pos x="243" y="302"/>
                </a:cxn>
                <a:cxn ang="0">
                  <a:pos x="242" y="340"/>
                </a:cxn>
                <a:cxn ang="0">
                  <a:pos x="222" y="344"/>
                </a:cxn>
                <a:cxn ang="0">
                  <a:pos x="176" y="339"/>
                </a:cxn>
                <a:cxn ang="0">
                  <a:pos x="167" y="302"/>
                </a:cxn>
                <a:cxn ang="0">
                  <a:pos x="173" y="262"/>
                </a:cxn>
                <a:cxn ang="0">
                  <a:pos x="176" y="224"/>
                </a:cxn>
                <a:cxn ang="0">
                  <a:pos x="172" y="220"/>
                </a:cxn>
                <a:cxn ang="0">
                  <a:pos x="168" y="254"/>
                </a:cxn>
                <a:cxn ang="0">
                  <a:pos x="156" y="333"/>
                </a:cxn>
                <a:cxn ang="0">
                  <a:pos x="108" y="325"/>
                </a:cxn>
                <a:cxn ang="0">
                  <a:pos x="62" y="304"/>
                </a:cxn>
                <a:cxn ang="0">
                  <a:pos x="46" y="293"/>
                </a:cxn>
                <a:cxn ang="0">
                  <a:pos x="72" y="273"/>
                </a:cxn>
                <a:cxn ang="0">
                  <a:pos x="115" y="217"/>
                </a:cxn>
                <a:cxn ang="0">
                  <a:pos x="120" y="205"/>
                </a:cxn>
                <a:cxn ang="0">
                  <a:pos x="111" y="211"/>
                </a:cxn>
                <a:cxn ang="0">
                  <a:pos x="62" y="274"/>
                </a:cxn>
                <a:cxn ang="0">
                  <a:pos x="45" y="285"/>
                </a:cxn>
                <a:cxn ang="0">
                  <a:pos x="5" y="250"/>
                </a:cxn>
                <a:cxn ang="0">
                  <a:pos x="40" y="231"/>
                </a:cxn>
                <a:cxn ang="0">
                  <a:pos x="114" y="194"/>
                </a:cxn>
                <a:cxn ang="0">
                  <a:pos x="127" y="200"/>
                </a:cxn>
                <a:cxn ang="0">
                  <a:pos x="187" y="215"/>
                </a:cxn>
                <a:cxn ang="0">
                  <a:pos x="224" y="211"/>
                </a:cxn>
                <a:cxn ang="0">
                  <a:pos x="243" y="205"/>
                </a:cxn>
                <a:cxn ang="0">
                  <a:pos x="278" y="242"/>
                </a:cxn>
                <a:cxn ang="0">
                  <a:pos x="290" y="250"/>
                </a:cxn>
                <a:cxn ang="0">
                  <a:pos x="250" y="202"/>
                </a:cxn>
                <a:cxn ang="0">
                  <a:pos x="272" y="224"/>
                </a:cxn>
                <a:cxn ang="0">
                  <a:pos x="269" y="215"/>
                </a:cxn>
                <a:cxn ang="0">
                  <a:pos x="262" y="196"/>
                </a:cxn>
                <a:cxn ang="0">
                  <a:pos x="300" y="216"/>
                </a:cxn>
                <a:cxn ang="0">
                  <a:pos x="334" y="246"/>
                </a:cxn>
                <a:cxn ang="0">
                  <a:pos x="369" y="289"/>
                </a:cxn>
                <a:cxn ang="0">
                  <a:pos x="134" y="198"/>
                </a:cxn>
                <a:cxn ang="0">
                  <a:pos x="209" y="209"/>
                </a:cxn>
                <a:cxn ang="0">
                  <a:pos x="232" y="204"/>
                </a:cxn>
                <a:cxn ang="0">
                  <a:pos x="260" y="186"/>
                </a:cxn>
                <a:cxn ang="0">
                  <a:pos x="269" y="102"/>
                </a:cxn>
                <a:cxn ang="0">
                  <a:pos x="267" y="57"/>
                </a:cxn>
                <a:cxn ang="0">
                  <a:pos x="284" y="0"/>
                </a:cxn>
                <a:cxn ang="0">
                  <a:pos x="263" y="9"/>
                </a:cxn>
                <a:cxn ang="0">
                  <a:pos x="249" y="29"/>
                </a:cxn>
                <a:cxn ang="0">
                  <a:pos x="227" y="72"/>
                </a:cxn>
                <a:cxn ang="0">
                  <a:pos x="210" y="97"/>
                </a:cxn>
                <a:cxn ang="0">
                  <a:pos x="178" y="118"/>
                </a:cxn>
                <a:cxn ang="0">
                  <a:pos x="154" y="98"/>
                </a:cxn>
                <a:cxn ang="0">
                  <a:pos x="143" y="53"/>
                </a:cxn>
                <a:cxn ang="0">
                  <a:pos x="127" y="55"/>
                </a:cxn>
                <a:cxn ang="0">
                  <a:pos x="120" y="147"/>
                </a:cxn>
              </a:cxnLst>
              <a:rect l="0" t="0" r="r" b="b"/>
              <a:pathLst>
                <a:path w="370" h="344">
                  <a:moveTo>
                    <a:pt x="368" y="294"/>
                  </a:moveTo>
                  <a:lnTo>
                    <a:pt x="368" y="294"/>
                  </a:lnTo>
                  <a:lnTo>
                    <a:pt x="363" y="299"/>
                  </a:lnTo>
                  <a:lnTo>
                    <a:pt x="356" y="303"/>
                  </a:lnTo>
                  <a:lnTo>
                    <a:pt x="356" y="303"/>
                  </a:lnTo>
                  <a:lnTo>
                    <a:pt x="345" y="309"/>
                  </a:lnTo>
                  <a:lnTo>
                    <a:pt x="333" y="315"/>
                  </a:lnTo>
                  <a:lnTo>
                    <a:pt x="306" y="326"/>
                  </a:lnTo>
                  <a:lnTo>
                    <a:pt x="306" y="326"/>
                  </a:lnTo>
                  <a:lnTo>
                    <a:pt x="289" y="332"/>
                  </a:lnTo>
                  <a:lnTo>
                    <a:pt x="273" y="336"/>
                  </a:lnTo>
                  <a:lnTo>
                    <a:pt x="273" y="336"/>
                  </a:lnTo>
                  <a:lnTo>
                    <a:pt x="267" y="337"/>
                  </a:lnTo>
                  <a:lnTo>
                    <a:pt x="261" y="337"/>
                  </a:lnTo>
                  <a:lnTo>
                    <a:pt x="261" y="337"/>
                  </a:lnTo>
                  <a:lnTo>
                    <a:pt x="259" y="337"/>
                  </a:lnTo>
                  <a:lnTo>
                    <a:pt x="259" y="337"/>
                  </a:lnTo>
                  <a:lnTo>
                    <a:pt x="257" y="337"/>
                  </a:lnTo>
                  <a:lnTo>
                    <a:pt x="257" y="337"/>
                  </a:lnTo>
                  <a:lnTo>
                    <a:pt x="251" y="338"/>
                  </a:lnTo>
                  <a:lnTo>
                    <a:pt x="251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9" y="307"/>
                  </a:lnTo>
                  <a:lnTo>
                    <a:pt x="248" y="275"/>
                  </a:lnTo>
                  <a:lnTo>
                    <a:pt x="246" y="259"/>
                  </a:lnTo>
                  <a:lnTo>
                    <a:pt x="244" y="242"/>
                  </a:lnTo>
                  <a:lnTo>
                    <a:pt x="240" y="226"/>
                  </a:lnTo>
                  <a:lnTo>
                    <a:pt x="236" y="210"/>
                  </a:lnTo>
                  <a:lnTo>
                    <a:pt x="235" y="208"/>
                  </a:lnTo>
                  <a:lnTo>
                    <a:pt x="234" y="210"/>
                  </a:lnTo>
                  <a:lnTo>
                    <a:pt x="234" y="210"/>
                  </a:lnTo>
                  <a:lnTo>
                    <a:pt x="233" y="213"/>
                  </a:lnTo>
                  <a:lnTo>
                    <a:pt x="232" y="215"/>
                  </a:lnTo>
                  <a:lnTo>
                    <a:pt x="233" y="219"/>
                  </a:lnTo>
                  <a:lnTo>
                    <a:pt x="233" y="219"/>
                  </a:lnTo>
                  <a:lnTo>
                    <a:pt x="237" y="235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1" y="265"/>
                  </a:lnTo>
                  <a:lnTo>
                    <a:pt x="241" y="265"/>
                  </a:lnTo>
                  <a:lnTo>
                    <a:pt x="242" y="275"/>
                  </a:lnTo>
                  <a:lnTo>
                    <a:pt x="243" y="284"/>
                  </a:lnTo>
                  <a:lnTo>
                    <a:pt x="243" y="284"/>
                  </a:lnTo>
                  <a:lnTo>
                    <a:pt x="243" y="292"/>
                  </a:lnTo>
                  <a:lnTo>
                    <a:pt x="243" y="292"/>
                  </a:lnTo>
                  <a:lnTo>
                    <a:pt x="243" y="302"/>
                  </a:lnTo>
                  <a:lnTo>
                    <a:pt x="243" y="302"/>
                  </a:lnTo>
                  <a:lnTo>
                    <a:pt x="243" y="311"/>
                  </a:lnTo>
                  <a:lnTo>
                    <a:pt x="243" y="311"/>
                  </a:lnTo>
                  <a:lnTo>
                    <a:pt x="243" y="319"/>
                  </a:lnTo>
                  <a:lnTo>
                    <a:pt x="243" y="327"/>
                  </a:lnTo>
                  <a:lnTo>
                    <a:pt x="243" y="327"/>
                  </a:lnTo>
                  <a:lnTo>
                    <a:pt x="243" y="336"/>
                  </a:lnTo>
                  <a:lnTo>
                    <a:pt x="243" y="336"/>
                  </a:lnTo>
                  <a:lnTo>
                    <a:pt x="242" y="340"/>
                  </a:lnTo>
                  <a:lnTo>
                    <a:pt x="242" y="340"/>
                  </a:lnTo>
                  <a:lnTo>
                    <a:pt x="241" y="343"/>
                  </a:lnTo>
                  <a:lnTo>
                    <a:pt x="239" y="343"/>
                  </a:lnTo>
                  <a:lnTo>
                    <a:pt x="238" y="343"/>
                  </a:lnTo>
                  <a:lnTo>
                    <a:pt x="238" y="343"/>
                  </a:lnTo>
                  <a:lnTo>
                    <a:pt x="230" y="344"/>
                  </a:lnTo>
                  <a:lnTo>
                    <a:pt x="230" y="344"/>
                  </a:lnTo>
                  <a:lnTo>
                    <a:pt x="222" y="344"/>
                  </a:lnTo>
                  <a:lnTo>
                    <a:pt x="222" y="344"/>
                  </a:lnTo>
                  <a:lnTo>
                    <a:pt x="220" y="344"/>
                  </a:lnTo>
                  <a:lnTo>
                    <a:pt x="215" y="344"/>
                  </a:lnTo>
                  <a:lnTo>
                    <a:pt x="215" y="344"/>
                  </a:lnTo>
                  <a:lnTo>
                    <a:pt x="196" y="343"/>
                  </a:lnTo>
                  <a:lnTo>
                    <a:pt x="187" y="341"/>
                  </a:lnTo>
                  <a:lnTo>
                    <a:pt x="177" y="339"/>
                  </a:lnTo>
                  <a:lnTo>
                    <a:pt x="176" y="339"/>
                  </a:lnTo>
                  <a:lnTo>
                    <a:pt x="176" y="339"/>
                  </a:lnTo>
                  <a:lnTo>
                    <a:pt x="170" y="337"/>
                  </a:lnTo>
                  <a:lnTo>
                    <a:pt x="164" y="335"/>
                  </a:lnTo>
                  <a:lnTo>
                    <a:pt x="164" y="335"/>
                  </a:lnTo>
                  <a:lnTo>
                    <a:pt x="162" y="334"/>
                  </a:lnTo>
                  <a:lnTo>
                    <a:pt x="162" y="331"/>
                  </a:lnTo>
                  <a:lnTo>
                    <a:pt x="162" y="331"/>
                  </a:lnTo>
                  <a:lnTo>
                    <a:pt x="167" y="302"/>
                  </a:lnTo>
                  <a:lnTo>
                    <a:pt x="167" y="302"/>
                  </a:lnTo>
                  <a:lnTo>
                    <a:pt x="168" y="296"/>
                  </a:lnTo>
                  <a:lnTo>
                    <a:pt x="168" y="296"/>
                  </a:lnTo>
                  <a:lnTo>
                    <a:pt x="170" y="285"/>
                  </a:lnTo>
                  <a:lnTo>
                    <a:pt x="172" y="275"/>
                  </a:lnTo>
                  <a:lnTo>
                    <a:pt x="172" y="275"/>
                  </a:lnTo>
                  <a:lnTo>
                    <a:pt x="173" y="262"/>
                  </a:lnTo>
                  <a:lnTo>
                    <a:pt x="173" y="262"/>
                  </a:lnTo>
                  <a:lnTo>
                    <a:pt x="174" y="249"/>
                  </a:lnTo>
                  <a:lnTo>
                    <a:pt x="174" y="249"/>
                  </a:lnTo>
                  <a:lnTo>
                    <a:pt x="177" y="232"/>
                  </a:lnTo>
                  <a:lnTo>
                    <a:pt x="177" y="228"/>
                  </a:lnTo>
                  <a:lnTo>
                    <a:pt x="177" y="228"/>
                  </a:lnTo>
                  <a:lnTo>
                    <a:pt x="177" y="226"/>
                  </a:lnTo>
                  <a:lnTo>
                    <a:pt x="176" y="224"/>
                  </a:lnTo>
                  <a:lnTo>
                    <a:pt x="176" y="224"/>
                  </a:lnTo>
                  <a:lnTo>
                    <a:pt x="176" y="221"/>
                  </a:lnTo>
                  <a:lnTo>
                    <a:pt x="176" y="221"/>
                  </a:lnTo>
                  <a:lnTo>
                    <a:pt x="175" y="220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2" y="220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1" y="223"/>
                  </a:lnTo>
                  <a:lnTo>
                    <a:pt x="171" y="223"/>
                  </a:lnTo>
                  <a:lnTo>
                    <a:pt x="171" y="230"/>
                  </a:lnTo>
                  <a:lnTo>
                    <a:pt x="171" y="238"/>
                  </a:lnTo>
                  <a:lnTo>
                    <a:pt x="168" y="254"/>
                  </a:lnTo>
                  <a:lnTo>
                    <a:pt x="168" y="254"/>
                  </a:lnTo>
                  <a:lnTo>
                    <a:pt x="166" y="270"/>
                  </a:lnTo>
                  <a:lnTo>
                    <a:pt x="166" y="270"/>
                  </a:lnTo>
                  <a:lnTo>
                    <a:pt x="165" y="280"/>
                  </a:lnTo>
                  <a:lnTo>
                    <a:pt x="164" y="290"/>
                  </a:lnTo>
                  <a:lnTo>
                    <a:pt x="164" y="290"/>
                  </a:lnTo>
                  <a:lnTo>
                    <a:pt x="159" y="316"/>
                  </a:lnTo>
                  <a:lnTo>
                    <a:pt x="159" y="316"/>
                  </a:lnTo>
                  <a:lnTo>
                    <a:pt x="156" y="333"/>
                  </a:lnTo>
                  <a:lnTo>
                    <a:pt x="156" y="333"/>
                  </a:lnTo>
                  <a:lnTo>
                    <a:pt x="156" y="336"/>
                  </a:lnTo>
                  <a:lnTo>
                    <a:pt x="157" y="338"/>
                  </a:lnTo>
                  <a:lnTo>
                    <a:pt x="157" y="338"/>
                  </a:lnTo>
                  <a:lnTo>
                    <a:pt x="144" y="335"/>
                  </a:lnTo>
                  <a:lnTo>
                    <a:pt x="144" y="335"/>
                  </a:lnTo>
                  <a:lnTo>
                    <a:pt x="126" y="330"/>
                  </a:lnTo>
                  <a:lnTo>
                    <a:pt x="108" y="325"/>
                  </a:lnTo>
                  <a:lnTo>
                    <a:pt x="108" y="325"/>
                  </a:lnTo>
                  <a:lnTo>
                    <a:pt x="97" y="321"/>
                  </a:lnTo>
                  <a:lnTo>
                    <a:pt x="97" y="321"/>
                  </a:lnTo>
                  <a:lnTo>
                    <a:pt x="87" y="318"/>
                  </a:lnTo>
                  <a:lnTo>
                    <a:pt x="78" y="314"/>
                  </a:lnTo>
                  <a:lnTo>
                    <a:pt x="70" y="309"/>
                  </a:lnTo>
                  <a:lnTo>
                    <a:pt x="62" y="304"/>
                  </a:lnTo>
                  <a:lnTo>
                    <a:pt x="62" y="304"/>
                  </a:lnTo>
                  <a:lnTo>
                    <a:pt x="56" y="300"/>
                  </a:lnTo>
                  <a:lnTo>
                    <a:pt x="56" y="300"/>
                  </a:lnTo>
                  <a:lnTo>
                    <a:pt x="48" y="295"/>
                  </a:lnTo>
                  <a:lnTo>
                    <a:pt x="48" y="295"/>
                  </a:lnTo>
                  <a:lnTo>
                    <a:pt x="47" y="294"/>
                  </a:lnTo>
                  <a:lnTo>
                    <a:pt x="47" y="294"/>
                  </a:lnTo>
                  <a:lnTo>
                    <a:pt x="46" y="293"/>
                  </a:lnTo>
                  <a:lnTo>
                    <a:pt x="46" y="293"/>
                  </a:lnTo>
                  <a:lnTo>
                    <a:pt x="47" y="292"/>
                  </a:lnTo>
                  <a:lnTo>
                    <a:pt x="47" y="292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54" y="289"/>
                  </a:lnTo>
                  <a:lnTo>
                    <a:pt x="59" y="285"/>
                  </a:lnTo>
                  <a:lnTo>
                    <a:pt x="68" y="277"/>
                  </a:lnTo>
                  <a:lnTo>
                    <a:pt x="72" y="273"/>
                  </a:lnTo>
                  <a:lnTo>
                    <a:pt x="72" y="273"/>
                  </a:lnTo>
                  <a:lnTo>
                    <a:pt x="86" y="258"/>
                  </a:lnTo>
                  <a:lnTo>
                    <a:pt x="86" y="258"/>
                  </a:lnTo>
                  <a:lnTo>
                    <a:pt x="99" y="241"/>
                  </a:lnTo>
                  <a:lnTo>
                    <a:pt x="106" y="232"/>
                  </a:lnTo>
                  <a:lnTo>
                    <a:pt x="112" y="221"/>
                  </a:lnTo>
                  <a:lnTo>
                    <a:pt x="112" y="221"/>
                  </a:lnTo>
                  <a:lnTo>
                    <a:pt x="115" y="217"/>
                  </a:lnTo>
                  <a:lnTo>
                    <a:pt x="115" y="217"/>
                  </a:lnTo>
                  <a:lnTo>
                    <a:pt x="118" y="213"/>
                  </a:lnTo>
                  <a:lnTo>
                    <a:pt x="120" y="208"/>
                  </a:lnTo>
                  <a:lnTo>
                    <a:pt x="120" y="208"/>
                  </a:lnTo>
                  <a:lnTo>
                    <a:pt x="120" y="207"/>
                  </a:lnTo>
                  <a:lnTo>
                    <a:pt x="120" y="207"/>
                  </a:lnTo>
                  <a:lnTo>
                    <a:pt x="120" y="205"/>
                  </a:lnTo>
                  <a:lnTo>
                    <a:pt x="120" y="205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8" y="203"/>
                  </a:lnTo>
                  <a:lnTo>
                    <a:pt x="118" y="203"/>
                  </a:lnTo>
                  <a:lnTo>
                    <a:pt x="116" y="204"/>
                  </a:lnTo>
                  <a:lnTo>
                    <a:pt x="115" y="205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98" y="233"/>
                  </a:lnTo>
                  <a:lnTo>
                    <a:pt x="98" y="233"/>
                  </a:lnTo>
                  <a:lnTo>
                    <a:pt x="92" y="241"/>
                  </a:lnTo>
                  <a:lnTo>
                    <a:pt x="86" y="248"/>
                  </a:lnTo>
                  <a:lnTo>
                    <a:pt x="84" y="251"/>
                  </a:lnTo>
                  <a:lnTo>
                    <a:pt x="84" y="251"/>
                  </a:lnTo>
                  <a:lnTo>
                    <a:pt x="74" y="263"/>
                  </a:lnTo>
                  <a:lnTo>
                    <a:pt x="62" y="274"/>
                  </a:lnTo>
                  <a:lnTo>
                    <a:pt x="62" y="274"/>
                  </a:lnTo>
                  <a:lnTo>
                    <a:pt x="56" y="279"/>
                  </a:lnTo>
                  <a:lnTo>
                    <a:pt x="49" y="284"/>
                  </a:lnTo>
                  <a:lnTo>
                    <a:pt x="48" y="285"/>
                  </a:lnTo>
                  <a:lnTo>
                    <a:pt x="48" y="285"/>
                  </a:lnTo>
                  <a:lnTo>
                    <a:pt x="47" y="286"/>
                  </a:lnTo>
                  <a:lnTo>
                    <a:pt x="47" y="286"/>
                  </a:lnTo>
                  <a:lnTo>
                    <a:pt x="45" y="285"/>
                  </a:lnTo>
                  <a:lnTo>
                    <a:pt x="45" y="285"/>
                  </a:lnTo>
                  <a:lnTo>
                    <a:pt x="36" y="280"/>
                  </a:lnTo>
                  <a:lnTo>
                    <a:pt x="27" y="272"/>
                  </a:lnTo>
                  <a:lnTo>
                    <a:pt x="27" y="272"/>
                  </a:lnTo>
                  <a:lnTo>
                    <a:pt x="22" y="268"/>
                  </a:lnTo>
                  <a:lnTo>
                    <a:pt x="22" y="268"/>
                  </a:lnTo>
                  <a:lnTo>
                    <a:pt x="11" y="256"/>
                  </a:lnTo>
                  <a:lnTo>
                    <a:pt x="5" y="250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7" y="242"/>
                  </a:lnTo>
                  <a:lnTo>
                    <a:pt x="7" y="242"/>
                  </a:lnTo>
                  <a:lnTo>
                    <a:pt x="14" y="241"/>
                  </a:lnTo>
                  <a:lnTo>
                    <a:pt x="14" y="241"/>
                  </a:lnTo>
                  <a:lnTo>
                    <a:pt x="26" y="237"/>
                  </a:lnTo>
                  <a:lnTo>
                    <a:pt x="40" y="231"/>
                  </a:lnTo>
                  <a:lnTo>
                    <a:pt x="40" y="231"/>
                  </a:lnTo>
                  <a:lnTo>
                    <a:pt x="57" y="223"/>
                  </a:lnTo>
                  <a:lnTo>
                    <a:pt x="73" y="215"/>
                  </a:lnTo>
                  <a:lnTo>
                    <a:pt x="81" y="211"/>
                  </a:lnTo>
                  <a:lnTo>
                    <a:pt x="81" y="211"/>
                  </a:lnTo>
                  <a:lnTo>
                    <a:pt x="98" y="203"/>
                  </a:lnTo>
                  <a:lnTo>
                    <a:pt x="98" y="203"/>
                  </a:lnTo>
                  <a:lnTo>
                    <a:pt x="114" y="194"/>
                  </a:lnTo>
                  <a:lnTo>
                    <a:pt x="114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8" y="19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23" y="198"/>
                  </a:lnTo>
                  <a:lnTo>
                    <a:pt x="127" y="200"/>
                  </a:lnTo>
                  <a:lnTo>
                    <a:pt x="127" y="200"/>
                  </a:lnTo>
                  <a:lnTo>
                    <a:pt x="130" y="201"/>
                  </a:lnTo>
                  <a:lnTo>
                    <a:pt x="130" y="201"/>
                  </a:lnTo>
                  <a:lnTo>
                    <a:pt x="145" y="207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85" y="214"/>
                  </a:lnTo>
                  <a:lnTo>
                    <a:pt x="187" y="215"/>
                  </a:lnTo>
                  <a:lnTo>
                    <a:pt x="187" y="215"/>
                  </a:lnTo>
                  <a:lnTo>
                    <a:pt x="194" y="215"/>
                  </a:lnTo>
                  <a:lnTo>
                    <a:pt x="194" y="215"/>
                  </a:lnTo>
                  <a:lnTo>
                    <a:pt x="203" y="215"/>
                  </a:lnTo>
                  <a:lnTo>
                    <a:pt x="211" y="214"/>
                  </a:lnTo>
                  <a:lnTo>
                    <a:pt x="214" y="213"/>
                  </a:lnTo>
                  <a:lnTo>
                    <a:pt x="214" y="213"/>
                  </a:lnTo>
                  <a:lnTo>
                    <a:pt x="224" y="211"/>
                  </a:lnTo>
                  <a:lnTo>
                    <a:pt x="224" y="211"/>
                  </a:lnTo>
                  <a:lnTo>
                    <a:pt x="230" y="209"/>
                  </a:lnTo>
                  <a:lnTo>
                    <a:pt x="230" y="209"/>
                  </a:lnTo>
                  <a:lnTo>
                    <a:pt x="236" y="208"/>
                  </a:lnTo>
                  <a:lnTo>
                    <a:pt x="242" y="205"/>
                  </a:lnTo>
                  <a:lnTo>
                    <a:pt x="242" y="205"/>
                  </a:lnTo>
                  <a:lnTo>
                    <a:pt x="243" y="205"/>
                  </a:lnTo>
                  <a:lnTo>
                    <a:pt x="243" y="205"/>
                  </a:lnTo>
                  <a:lnTo>
                    <a:pt x="243" y="205"/>
                  </a:lnTo>
                  <a:lnTo>
                    <a:pt x="243" y="205"/>
                  </a:lnTo>
                  <a:lnTo>
                    <a:pt x="247" y="209"/>
                  </a:lnTo>
                  <a:lnTo>
                    <a:pt x="251" y="213"/>
                  </a:lnTo>
                  <a:lnTo>
                    <a:pt x="251" y="213"/>
                  </a:lnTo>
                  <a:lnTo>
                    <a:pt x="256" y="218"/>
                  </a:lnTo>
                  <a:lnTo>
                    <a:pt x="256" y="218"/>
                  </a:lnTo>
                  <a:lnTo>
                    <a:pt x="278" y="242"/>
                  </a:lnTo>
                  <a:lnTo>
                    <a:pt x="278" y="242"/>
                  </a:lnTo>
                  <a:lnTo>
                    <a:pt x="287" y="252"/>
                  </a:lnTo>
                  <a:lnTo>
                    <a:pt x="287" y="252"/>
                  </a:lnTo>
                  <a:lnTo>
                    <a:pt x="288" y="252"/>
                  </a:lnTo>
                  <a:lnTo>
                    <a:pt x="288" y="253"/>
                  </a:lnTo>
                  <a:lnTo>
                    <a:pt x="289" y="253"/>
                  </a:lnTo>
                  <a:lnTo>
                    <a:pt x="291" y="251"/>
                  </a:lnTo>
                  <a:lnTo>
                    <a:pt x="290" y="250"/>
                  </a:lnTo>
                  <a:lnTo>
                    <a:pt x="290" y="250"/>
                  </a:lnTo>
                  <a:lnTo>
                    <a:pt x="280" y="238"/>
                  </a:lnTo>
                  <a:lnTo>
                    <a:pt x="280" y="238"/>
                  </a:lnTo>
                  <a:lnTo>
                    <a:pt x="265" y="220"/>
                  </a:lnTo>
                  <a:lnTo>
                    <a:pt x="257" y="211"/>
                  </a:lnTo>
                  <a:lnTo>
                    <a:pt x="249" y="203"/>
                  </a:lnTo>
                  <a:lnTo>
                    <a:pt x="249" y="203"/>
                  </a:lnTo>
                  <a:lnTo>
                    <a:pt x="250" y="202"/>
                  </a:lnTo>
                  <a:lnTo>
                    <a:pt x="250" y="202"/>
                  </a:lnTo>
                  <a:lnTo>
                    <a:pt x="252" y="204"/>
                  </a:lnTo>
                  <a:lnTo>
                    <a:pt x="253" y="205"/>
                  </a:lnTo>
                  <a:lnTo>
                    <a:pt x="253" y="205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7" y="220"/>
                  </a:lnTo>
                  <a:lnTo>
                    <a:pt x="272" y="224"/>
                  </a:lnTo>
                  <a:lnTo>
                    <a:pt x="272" y="224"/>
                  </a:lnTo>
                  <a:lnTo>
                    <a:pt x="281" y="231"/>
                  </a:lnTo>
                  <a:lnTo>
                    <a:pt x="282" y="230"/>
                  </a:lnTo>
                  <a:lnTo>
                    <a:pt x="282" y="230"/>
                  </a:lnTo>
                  <a:lnTo>
                    <a:pt x="279" y="225"/>
                  </a:lnTo>
                  <a:lnTo>
                    <a:pt x="275" y="220"/>
                  </a:lnTo>
                  <a:lnTo>
                    <a:pt x="275" y="220"/>
                  </a:lnTo>
                  <a:lnTo>
                    <a:pt x="269" y="215"/>
                  </a:lnTo>
                  <a:lnTo>
                    <a:pt x="264" y="209"/>
                  </a:lnTo>
                  <a:lnTo>
                    <a:pt x="264" y="209"/>
                  </a:lnTo>
                  <a:lnTo>
                    <a:pt x="254" y="200"/>
                  </a:lnTo>
                  <a:lnTo>
                    <a:pt x="254" y="200"/>
                  </a:lnTo>
                  <a:lnTo>
                    <a:pt x="255" y="199"/>
                  </a:lnTo>
                  <a:lnTo>
                    <a:pt x="257" y="197"/>
                  </a:lnTo>
                  <a:lnTo>
                    <a:pt x="262" y="196"/>
                  </a:lnTo>
                  <a:lnTo>
                    <a:pt x="262" y="196"/>
                  </a:lnTo>
                  <a:lnTo>
                    <a:pt x="264" y="196"/>
                  </a:lnTo>
                  <a:lnTo>
                    <a:pt x="264" y="196"/>
                  </a:lnTo>
                  <a:lnTo>
                    <a:pt x="280" y="204"/>
                  </a:lnTo>
                  <a:lnTo>
                    <a:pt x="288" y="208"/>
                  </a:lnTo>
                  <a:lnTo>
                    <a:pt x="295" y="213"/>
                  </a:lnTo>
                  <a:lnTo>
                    <a:pt x="295" y="213"/>
                  </a:lnTo>
                  <a:lnTo>
                    <a:pt x="300" y="216"/>
                  </a:lnTo>
                  <a:lnTo>
                    <a:pt x="300" y="216"/>
                  </a:lnTo>
                  <a:lnTo>
                    <a:pt x="309" y="223"/>
                  </a:lnTo>
                  <a:lnTo>
                    <a:pt x="314" y="227"/>
                  </a:lnTo>
                  <a:lnTo>
                    <a:pt x="318" y="231"/>
                  </a:lnTo>
                  <a:lnTo>
                    <a:pt x="318" y="231"/>
                  </a:lnTo>
                  <a:lnTo>
                    <a:pt x="322" y="236"/>
                  </a:lnTo>
                  <a:lnTo>
                    <a:pt x="328" y="240"/>
                  </a:lnTo>
                  <a:lnTo>
                    <a:pt x="328" y="240"/>
                  </a:lnTo>
                  <a:lnTo>
                    <a:pt x="334" y="246"/>
                  </a:lnTo>
                  <a:lnTo>
                    <a:pt x="339" y="251"/>
                  </a:lnTo>
                  <a:lnTo>
                    <a:pt x="339" y="25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50" y="265"/>
                  </a:lnTo>
                  <a:lnTo>
                    <a:pt x="357" y="274"/>
                  </a:lnTo>
                  <a:lnTo>
                    <a:pt x="357" y="274"/>
                  </a:lnTo>
                  <a:lnTo>
                    <a:pt x="369" y="289"/>
                  </a:lnTo>
                  <a:lnTo>
                    <a:pt x="369" y="289"/>
                  </a:lnTo>
                  <a:lnTo>
                    <a:pt x="370" y="291"/>
                  </a:lnTo>
                  <a:lnTo>
                    <a:pt x="368" y="294"/>
                  </a:lnTo>
                  <a:lnTo>
                    <a:pt x="368" y="294"/>
                  </a:lnTo>
                  <a:close/>
                  <a:moveTo>
                    <a:pt x="121" y="190"/>
                  </a:moveTo>
                  <a:lnTo>
                    <a:pt x="121" y="190"/>
                  </a:lnTo>
                  <a:lnTo>
                    <a:pt x="127" y="195"/>
                  </a:lnTo>
                  <a:lnTo>
                    <a:pt x="134" y="198"/>
                  </a:lnTo>
                  <a:lnTo>
                    <a:pt x="148" y="203"/>
                  </a:lnTo>
                  <a:lnTo>
                    <a:pt x="148" y="203"/>
                  </a:lnTo>
                  <a:lnTo>
                    <a:pt x="161" y="206"/>
                  </a:lnTo>
                  <a:lnTo>
                    <a:pt x="175" y="208"/>
                  </a:lnTo>
                  <a:lnTo>
                    <a:pt x="175" y="208"/>
                  </a:lnTo>
                  <a:lnTo>
                    <a:pt x="183" y="209"/>
                  </a:lnTo>
                  <a:lnTo>
                    <a:pt x="192" y="210"/>
                  </a:lnTo>
                  <a:lnTo>
                    <a:pt x="209" y="209"/>
                  </a:lnTo>
                  <a:lnTo>
                    <a:pt x="209" y="209"/>
                  </a:lnTo>
                  <a:lnTo>
                    <a:pt x="214" y="209"/>
                  </a:lnTo>
                  <a:lnTo>
                    <a:pt x="216" y="208"/>
                  </a:lnTo>
                  <a:lnTo>
                    <a:pt x="218" y="208"/>
                  </a:lnTo>
                  <a:lnTo>
                    <a:pt x="218" y="208"/>
                  </a:lnTo>
                  <a:lnTo>
                    <a:pt x="223" y="206"/>
                  </a:lnTo>
                  <a:lnTo>
                    <a:pt x="227" y="205"/>
                  </a:lnTo>
                  <a:lnTo>
                    <a:pt x="232" y="204"/>
                  </a:lnTo>
                  <a:lnTo>
                    <a:pt x="237" y="202"/>
                  </a:lnTo>
                  <a:lnTo>
                    <a:pt x="237" y="202"/>
                  </a:lnTo>
                  <a:lnTo>
                    <a:pt x="247" y="198"/>
                  </a:lnTo>
                  <a:lnTo>
                    <a:pt x="252" y="196"/>
                  </a:lnTo>
                  <a:lnTo>
                    <a:pt x="257" y="193"/>
                  </a:lnTo>
                  <a:lnTo>
                    <a:pt x="257" y="193"/>
                  </a:lnTo>
                  <a:lnTo>
                    <a:pt x="259" y="190"/>
                  </a:lnTo>
                  <a:lnTo>
                    <a:pt x="260" y="186"/>
                  </a:lnTo>
                  <a:lnTo>
                    <a:pt x="260" y="186"/>
                  </a:lnTo>
                  <a:lnTo>
                    <a:pt x="260" y="166"/>
                  </a:lnTo>
                  <a:lnTo>
                    <a:pt x="262" y="145"/>
                  </a:lnTo>
                  <a:lnTo>
                    <a:pt x="262" y="145"/>
                  </a:lnTo>
                  <a:lnTo>
                    <a:pt x="264" y="127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69" y="102"/>
                  </a:lnTo>
                  <a:lnTo>
                    <a:pt x="270" y="97"/>
                  </a:lnTo>
                  <a:lnTo>
                    <a:pt x="269" y="92"/>
                  </a:lnTo>
                  <a:lnTo>
                    <a:pt x="269" y="92"/>
                  </a:lnTo>
                  <a:lnTo>
                    <a:pt x="267" y="85"/>
                  </a:lnTo>
                  <a:lnTo>
                    <a:pt x="266" y="78"/>
                  </a:lnTo>
                  <a:lnTo>
                    <a:pt x="266" y="78"/>
                  </a:lnTo>
                  <a:lnTo>
                    <a:pt x="266" y="67"/>
                  </a:lnTo>
                  <a:lnTo>
                    <a:pt x="267" y="57"/>
                  </a:lnTo>
                  <a:lnTo>
                    <a:pt x="267" y="57"/>
                  </a:lnTo>
                  <a:lnTo>
                    <a:pt x="268" y="47"/>
                  </a:lnTo>
                  <a:lnTo>
                    <a:pt x="270" y="38"/>
                  </a:lnTo>
                  <a:lnTo>
                    <a:pt x="276" y="19"/>
                  </a:lnTo>
                  <a:lnTo>
                    <a:pt x="276" y="19"/>
                  </a:lnTo>
                  <a:lnTo>
                    <a:pt x="280" y="1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0" y="2"/>
                  </a:lnTo>
                  <a:lnTo>
                    <a:pt x="278" y="3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4" y="2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63" y="9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1" y="16"/>
                  </a:lnTo>
                  <a:lnTo>
                    <a:pt x="250" y="17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29"/>
                  </a:lnTo>
                  <a:lnTo>
                    <a:pt x="249" y="29"/>
                  </a:lnTo>
                  <a:lnTo>
                    <a:pt x="247" y="37"/>
                  </a:lnTo>
                  <a:lnTo>
                    <a:pt x="246" y="46"/>
                  </a:lnTo>
                  <a:lnTo>
                    <a:pt x="243" y="54"/>
                  </a:lnTo>
                  <a:lnTo>
                    <a:pt x="240" y="62"/>
                  </a:lnTo>
                  <a:lnTo>
                    <a:pt x="240" y="62"/>
                  </a:lnTo>
                  <a:lnTo>
                    <a:pt x="236" y="67"/>
                  </a:lnTo>
                  <a:lnTo>
                    <a:pt x="232" y="70"/>
                  </a:lnTo>
                  <a:lnTo>
                    <a:pt x="227" y="72"/>
                  </a:lnTo>
                  <a:lnTo>
                    <a:pt x="221" y="71"/>
                  </a:lnTo>
                  <a:lnTo>
                    <a:pt x="221" y="71"/>
                  </a:lnTo>
                  <a:lnTo>
                    <a:pt x="219" y="71"/>
                  </a:lnTo>
                  <a:lnTo>
                    <a:pt x="218" y="73"/>
                  </a:lnTo>
                  <a:lnTo>
                    <a:pt x="218" y="73"/>
                  </a:lnTo>
                  <a:lnTo>
                    <a:pt x="215" y="86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07" y="103"/>
                  </a:lnTo>
                  <a:lnTo>
                    <a:pt x="203" y="107"/>
                  </a:lnTo>
                  <a:lnTo>
                    <a:pt x="198" y="111"/>
                  </a:lnTo>
                  <a:lnTo>
                    <a:pt x="193" y="114"/>
                  </a:lnTo>
                  <a:lnTo>
                    <a:pt x="193" y="114"/>
                  </a:lnTo>
                  <a:lnTo>
                    <a:pt x="188" y="116"/>
                  </a:lnTo>
                  <a:lnTo>
                    <a:pt x="183" y="117"/>
                  </a:lnTo>
                  <a:lnTo>
                    <a:pt x="178" y="118"/>
                  </a:lnTo>
                  <a:lnTo>
                    <a:pt x="174" y="117"/>
                  </a:lnTo>
                  <a:lnTo>
                    <a:pt x="169" y="116"/>
                  </a:lnTo>
                  <a:lnTo>
                    <a:pt x="165" y="114"/>
                  </a:lnTo>
                  <a:lnTo>
                    <a:pt x="161" y="110"/>
                  </a:lnTo>
                  <a:lnTo>
                    <a:pt x="157" y="106"/>
                  </a:lnTo>
                  <a:lnTo>
                    <a:pt x="157" y="106"/>
                  </a:lnTo>
                  <a:lnTo>
                    <a:pt x="155" y="102"/>
                  </a:lnTo>
                  <a:lnTo>
                    <a:pt x="154" y="98"/>
                  </a:lnTo>
                  <a:lnTo>
                    <a:pt x="152" y="89"/>
                  </a:lnTo>
                  <a:lnTo>
                    <a:pt x="152" y="89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8" y="57"/>
                  </a:lnTo>
                  <a:lnTo>
                    <a:pt x="146" y="55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1" y="50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7" y="39"/>
                  </a:lnTo>
                  <a:lnTo>
                    <a:pt x="135" y="32"/>
                  </a:lnTo>
                  <a:lnTo>
                    <a:pt x="135" y="32"/>
                  </a:lnTo>
                  <a:lnTo>
                    <a:pt x="130" y="42"/>
                  </a:lnTo>
                  <a:lnTo>
                    <a:pt x="127" y="55"/>
                  </a:lnTo>
                  <a:lnTo>
                    <a:pt x="124" y="68"/>
                  </a:lnTo>
                  <a:lnTo>
                    <a:pt x="123" y="78"/>
                  </a:lnTo>
                  <a:lnTo>
                    <a:pt x="123" y="78"/>
                  </a:lnTo>
                  <a:lnTo>
                    <a:pt x="121" y="98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20" y="147"/>
                  </a:lnTo>
                  <a:lnTo>
                    <a:pt x="120" y="147"/>
                  </a:lnTo>
                  <a:lnTo>
                    <a:pt x="119" y="165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20" y="188"/>
                  </a:lnTo>
                  <a:lnTo>
                    <a:pt x="121" y="190"/>
                  </a:lnTo>
                  <a:lnTo>
                    <a:pt x="121" y="190"/>
                  </a:lnTo>
                  <a:close/>
                </a:path>
              </a:pathLst>
            </a:custGeom>
            <a:solidFill>
              <a:srgbClr val="5BC4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0" name="Freeform 173"/>
            <p:cNvSpPr>
              <a:spLocks noEditPoints="1"/>
            </p:cNvSpPr>
            <p:nvPr/>
          </p:nvSpPr>
          <p:spPr bwMode="auto">
            <a:xfrm>
              <a:off x="2756" y="1495"/>
              <a:ext cx="344" cy="209"/>
            </a:xfrm>
            <a:custGeom>
              <a:avLst/>
              <a:gdLst/>
              <a:ahLst/>
              <a:cxnLst>
                <a:cxn ang="0">
                  <a:pos x="328" y="131"/>
                </a:cxn>
                <a:cxn ang="0">
                  <a:pos x="309" y="158"/>
                </a:cxn>
                <a:cxn ang="0">
                  <a:pos x="294" y="171"/>
                </a:cxn>
                <a:cxn ang="0">
                  <a:pos x="267" y="184"/>
                </a:cxn>
                <a:cxn ang="0">
                  <a:pos x="242" y="190"/>
                </a:cxn>
                <a:cxn ang="0">
                  <a:pos x="238" y="187"/>
                </a:cxn>
                <a:cxn ang="0">
                  <a:pos x="236" y="158"/>
                </a:cxn>
                <a:cxn ang="0">
                  <a:pos x="240" y="132"/>
                </a:cxn>
                <a:cxn ang="0">
                  <a:pos x="256" y="90"/>
                </a:cxn>
                <a:cxn ang="0">
                  <a:pos x="271" y="78"/>
                </a:cxn>
                <a:cxn ang="0">
                  <a:pos x="265" y="103"/>
                </a:cxn>
                <a:cxn ang="0">
                  <a:pos x="277" y="74"/>
                </a:cxn>
                <a:cxn ang="0">
                  <a:pos x="273" y="100"/>
                </a:cxn>
                <a:cxn ang="0">
                  <a:pos x="276" y="89"/>
                </a:cxn>
                <a:cxn ang="0">
                  <a:pos x="292" y="63"/>
                </a:cxn>
                <a:cxn ang="0">
                  <a:pos x="302" y="54"/>
                </a:cxn>
                <a:cxn ang="0">
                  <a:pos x="309" y="57"/>
                </a:cxn>
                <a:cxn ang="0">
                  <a:pos x="332" y="81"/>
                </a:cxn>
                <a:cxn ang="0">
                  <a:pos x="343" y="89"/>
                </a:cxn>
                <a:cxn ang="0">
                  <a:pos x="343" y="95"/>
                </a:cxn>
                <a:cxn ang="0">
                  <a:pos x="81" y="55"/>
                </a:cxn>
                <a:cxn ang="0">
                  <a:pos x="66" y="32"/>
                </a:cxn>
                <a:cxn ang="0">
                  <a:pos x="66" y="74"/>
                </a:cxn>
                <a:cxn ang="0">
                  <a:pos x="65" y="65"/>
                </a:cxn>
                <a:cxn ang="0">
                  <a:pos x="66" y="48"/>
                </a:cxn>
                <a:cxn ang="0">
                  <a:pos x="60" y="39"/>
                </a:cxn>
                <a:cxn ang="0">
                  <a:pos x="58" y="53"/>
                </a:cxn>
                <a:cxn ang="0">
                  <a:pos x="56" y="52"/>
                </a:cxn>
                <a:cxn ang="0">
                  <a:pos x="59" y="28"/>
                </a:cxn>
                <a:cxn ang="0">
                  <a:pos x="56" y="18"/>
                </a:cxn>
                <a:cxn ang="0">
                  <a:pos x="37" y="0"/>
                </a:cxn>
                <a:cxn ang="0">
                  <a:pos x="27" y="16"/>
                </a:cxn>
                <a:cxn ang="0">
                  <a:pos x="10" y="29"/>
                </a:cxn>
                <a:cxn ang="0">
                  <a:pos x="0" y="29"/>
                </a:cxn>
                <a:cxn ang="0">
                  <a:pos x="4" y="50"/>
                </a:cxn>
                <a:cxn ang="0">
                  <a:pos x="19" y="90"/>
                </a:cxn>
                <a:cxn ang="0">
                  <a:pos x="39" y="118"/>
                </a:cxn>
                <a:cxn ang="0">
                  <a:pos x="50" y="130"/>
                </a:cxn>
                <a:cxn ang="0">
                  <a:pos x="74" y="149"/>
                </a:cxn>
                <a:cxn ang="0">
                  <a:pos x="86" y="157"/>
                </a:cxn>
                <a:cxn ang="0">
                  <a:pos x="89" y="155"/>
                </a:cxn>
                <a:cxn ang="0">
                  <a:pos x="99" y="121"/>
                </a:cxn>
                <a:cxn ang="0">
                  <a:pos x="106" y="97"/>
                </a:cxn>
                <a:cxn ang="0">
                  <a:pos x="110" y="89"/>
                </a:cxn>
                <a:cxn ang="0">
                  <a:pos x="94" y="72"/>
                </a:cxn>
                <a:cxn ang="0">
                  <a:pos x="165" y="150"/>
                </a:cxn>
                <a:cxn ang="0">
                  <a:pos x="145" y="146"/>
                </a:cxn>
                <a:cxn ang="0">
                  <a:pos x="122" y="150"/>
                </a:cxn>
                <a:cxn ang="0">
                  <a:pos x="118" y="155"/>
                </a:cxn>
                <a:cxn ang="0">
                  <a:pos x="122" y="187"/>
                </a:cxn>
                <a:cxn ang="0">
                  <a:pos x="129" y="203"/>
                </a:cxn>
                <a:cxn ang="0">
                  <a:pos x="145" y="209"/>
                </a:cxn>
                <a:cxn ang="0">
                  <a:pos x="165" y="201"/>
                </a:cxn>
                <a:cxn ang="0">
                  <a:pos x="176" y="180"/>
                </a:cxn>
                <a:cxn ang="0">
                  <a:pos x="179" y="162"/>
                </a:cxn>
              </a:cxnLst>
              <a:rect l="0" t="0" r="r" b="b"/>
              <a:pathLst>
                <a:path w="344" h="209">
                  <a:moveTo>
                    <a:pt x="343" y="95"/>
                  </a:moveTo>
                  <a:lnTo>
                    <a:pt x="343" y="95"/>
                  </a:lnTo>
                  <a:lnTo>
                    <a:pt x="337" y="113"/>
                  </a:lnTo>
                  <a:lnTo>
                    <a:pt x="328" y="131"/>
                  </a:lnTo>
                  <a:lnTo>
                    <a:pt x="328" y="131"/>
                  </a:lnTo>
                  <a:lnTo>
                    <a:pt x="324" y="138"/>
                  </a:lnTo>
                  <a:lnTo>
                    <a:pt x="319" y="145"/>
                  </a:lnTo>
                  <a:lnTo>
                    <a:pt x="309" y="158"/>
                  </a:lnTo>
                  <a:lnTo>
                    <a:pt x="309" y="158"/>
                  </a:lnTo>
                  <a:lnTo>
                    <a:pt x="306" y="162"/>
                  </a:lnTo>
                  <a:lnTo>
                    <a:pt x="302" y="165"/>
                  </a:lnTo>
                  <a:lnTo>
                    <a:pt x="294" y="171"/>
                  </a:lnTo>
                  <a:lnTo>
                    <a:pt x="286" y="176"/>
                  </a:lnTo>
                  <a:lnTo>
                    <a:pt x="277" y="180"/>
                  </a:lnTo>
                  <a:lnTo>
                    <a:pt x="277" y="180"/>
                  </a:lnTo>
                  <a:lnTo>
                    <a:pt x="267" y="184"/>
                  </a:lnTo>
                  <a:lnTo>
                    <a:pt x="256" y="188"/>
                  </a:lnTo>
                  <a:lnTo>
                    <a:pt x="256" y="188"/>
                  </a:lnTo>
                  <a:lnTo>
                    <a:pt x="249" y="190"/>
                  </a:lnTo>
                  <a:lnTo>
                    <a:pt x="242" y="190"/>
                  </a:lnTo>
                  <a:lnTo>
                    <a:pt x="242" y="190"/>
                  </a:lnTo>
                  <a:lnTo>
                    <a:pt x="239" y="189"/>
                  </a:lnTo>
                  <a:lnTo>
                    <a:pt x="238" y="187"/>
                  </a:lnTo>
                  <a:lnTo>
                    <a:pt x="238" y="187"/>
                  </a:lnTo>
                  <a:lnTo>
                    <a:pt x="236" y="177"/>
                  </a:lnTo>
                  <a:lnTo>
                    <a:pt x="236" y="167"/>
                  </a:lnTo>
                  <a:lnTo>
                    <a:pt x="236" y="167"/>
                  </a:lnTo>
                  <a:lnTo>
                    <a:pt x="236" y="158"/>
                  </a:lnTo>
                  <a:lnTo>
                    <a:pt x="236" y="150"/>
                  </a:lnTo>
                  <a:lnTo>
                    <a:pt x="237" y="141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5" y="114"/>
                  </a:lnTo>
                  <a:lnTo>
                    <a:pt x="253" y="96"/>
                  </a:lnTo>
                  <a:lnTo>
                    <a:pt x="253" y="96"/>
                  </a:lnTo>
                  <a:lnTo>
                    <a:pt x="256" y="90"/>
                  </a:lnTo>
                  <a:lnTo>
                    <a:pt x="260" y="85"/>
                  </a:lnTo>
                  <a:lnTo>
                    <a:pt x="265" y="81"/>
                  </a:lnTo>
                  <a:lnTo>
                    <a:pt x="271" y="78"/>
                  </a:lnTo>
                  <a:lnTo>
                    <a:pt x="271" y="78"/>
                  </a:lnTo>
                  <a:lnTo>
                    <a:pt x="267" y="91"/>
                  </a:lnTo>
                  <a:lnTo>
                    <a:pt x="266" y="97"/>
                  </a:lnTo>
                  <a:lnTo>
                    <a:pt x="265" y="103"/>
                  </a:lnTo>
                  <a:lnTo>
                    <a:pt x="265" y="103"/>
                  </a:lnTo>
                  <a:lnTo>
                    <a:pt x="268" y="96"/>
                  </a:lnTo>
                  <a:lnTo>
                    <a:pt x="270" y="88"/>
                  </a:lnTo>
                  <a:lnTo>
                    <a:pt x="273" y="81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4" y="86"/>
                  </a:lnTo>
                  <a:lnTo>
                    <a:pt x="273" y="100"/>
                  </a:lnTo>
                  <a:lnTo>
                    <a:pt x="273" y="100"/>
                  </a:lnTo>
                  <a:lnTo>
                    <a:pt x="275" y="97"/>
                  </a:lnTo>
                  <a:lnTo>
                    <a:pt x="276" y="94"/>
                  </a:lnTo>
                  <a:lnTo>
                    <a:pt x="276" y="89"/>
                  </a:lnTo>
                  <a:lnTo>
                    <a:pt x="276" y="89"/>
                  </a:lnTo>
                  <a:lnTo>
                    <a:pt x="278" y="81"/>
                  </a:lnTo>
                  <a:lnTo>
                    <a:pt x="281" y="74"/>
                  </a:lnTo>
                  <a:lnTo>
                    <a:pt x="285" y="68"/>
                  </a:lnTo>
                  <a:lnTo>
                    <a:pt x="292" y="63"/>
                  </a:lnTo>
                  <a:lnTo>
                    <a:pt x="292" y="63"/>
                  </a:lnTo>
                  <a:lnTo>
                    <a:pt x="295" y="60"/>
                  </a:lnTo>
                  <a:lnTo>
                    <a:pt x="299" y="57"/>
                  </a:lnTo>
                  <a:lnTo>
                    <a:pt x="302" y="54"/>
                  </a:lnTo>
                  <a:lnTo>
                    <a:pt x="306" y="50"/>
                  </a:lnTo>
                  <a:lnTo>
                    <a:pt x="306" y="50"/>
                  </a:lnTo>
                  <a:lnTo>
                    <a:pt x="308" y="54"/>
                  </a:lnTo>
                  <a:lnTo>
                    <a:pt x="309" y="57"/>
                  </a:lnTo>
                  <a:lnTo>
                    <a:pt x="309" y="57"/>
                  </a:lnTo>
                  <a:lnTo>
                    <a:pt x="314" y="64"/>
                  </a:lnTo>
                  <a:lnTo>
                    <a:pt x="320" y="7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5"/>
                  </a:lnTo>
                  <a:lnTo>
                    <a:pt x="343" y="89"/>
                  </a:lnTo>
                  <a:lnTo>
                    <a:pt x="343" y="89"/>
                  </a:lnTo>
                  <a:lnTo>
                    <a:pt x="344" y="90"/>
                  </a:lnTo>
                  <a:lnTo>
                    <a:pt x="344" y="92"/>
                  </a:lnTo>
                  <a:lnTo>
                    <a:pt x="343" y="95"/>
                  </a:lnTo>
                  <a:lnTo>
                    <a:pt x="343" y="95"/>
                  </a:lnTo>
                  <a:close/>
                  <a:moveTo>
                    <a:pt x="94" y="72"/>
                  </a:moveTo>
                  <a:lnTo>
                    <a:pt x="94" y="72"/>
                  </a:lnTo>
                  <a:lnTo>
                    <a:pt x="85" y="61"/>
                  </a:lnTo>
                  <a:lnTo>
                    <a:pt x="81" y="55"/>
                  </a:lnTo>
                  <a:lnTo>
                    <a:pt x="77" y="50"/>
                  </a:lnTo>
                  <a:lnTo>
                    <a:pt x="77" y="50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8" y="46"/>
                  </a:lnTo>
                  <a:lnTo>
                    <a:pt x="68" y="60"/>
                  </a:lnTo>
                  <a:lnTo>
                    <a:pt x="67" y="70"/>
                  </a:lnTo>
                  <a:lnTo>
                    <a:pt x="66" y="74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65" y="71"/>
                  </a:lnTo>
                  <a:lnTo>
                    <a:pt x="65" y="65"/>
                  </a:lnTo>
                  <a:lnTo>
                    <a:pt x="65" y="60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6" y="48"/>
                  </a:lnTo>
                  <a:lnTo>
                    <a:pt x="65" y="4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0" y="39"/>
                  </a:lnTo>
                  <a:lnTo>
                    <a:pt x="60" y="46"/>
                  </a:lnTo>
                  <a:lnTo>
                    <a:pt x="60" y="46"/>
                  </a:lnTo>
                  <a:lnTo>
                    <a:pt x="58" y="53"/>
                  </a:lnTo>
                  <a:lnTo>
                    <a:pt x="58" y="53"/>
                  </a:lnTo>
                  <a:lnTo>
                    <a:pt x="57" y="54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8" y="40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8" y="23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2" y="9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2" y="22"/>
                  </a:lnTo>
                  <a:lnTo>
                    <a:pt x="16" y="26"/>
                  </a:lnTo>
                  <a:lnTo>
                    <a:pt x="10" y="29"/>
                  </a:lnTo>
                  <a:lnTo>
                    <a:pt x="6" y="29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1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7" y="61"/>
                  </a:lnTo>
                  <a:lnTo>
                    <a:pt x="10" y="71"/>
                  </a:lnTo>
                  <a:lnTo>
                    <a:pt x="14" y="8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8" y="104"/>
                  </a:lnTo>
                  <a:lnTo>
                    <a:pt x="33" y="111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44" y="124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60" y="138"/>
                  </a:lnTo>
                  <a:lnTo>
                    <a:pt x="70" y="146"/>
                  </a:lnTo>
                  <a:lnTo>
                    <a:pt x="70" y="146"/>
                  </a:lnTo>
                  <a:lnTo>
                    <a:pt x="74" y="149"/>
                  </a:lnTo>
                  <a:lnTo>
                    <a:pt x="78" y="151"/>
                  </a:lnTo>
                  <a:lnTo>
                    <a:pt x="82" y="154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7" y="158"/>
                  </a:lnTo>
                  <a:lnTo>
                    <a:pt x="88" y="157"/>
                  </a:lnTo>
                  <a:lnTo>
                    <a:pt x="89" y="155"/>
                  </a:lnTo>
                  <a:lnTo>
                    <a:pt x="89" y="155"/>
                  </a:lnTo>
                  <a:lnTo>
                    <a:pt x="91" y="142"/>
                  </a:lnTo>
                  <a:lnTo>
                    <a:pt x="95" y="130"/>
                  </a:lnTo>
                  <a:lnTo>
                    <a:pt x="95" y="130"/>
                  </a:lnTo>
                  <a:lnTo>
                    <a:pt x="99" y="121"/>
                  </a:lnTo>
                  <a:lnTo>
                    <a:pt x="102" y="111"/>
                  </a:lnTo>
                  <a:lnTo>
                    <a:pt x="102" y="111"/>
                  </a:lnTo>
                  <a:lnTo>
                    <a:pt x="104" y="101"/>
                  </a:lnTo>
                  <a:lnTo>
                    <a:pt x="106" y="97"/>
                  </a:lnTo>
                  <a:lnTo>
                    <a:pt x="109" y="93"/>
                  </a:lnTo>
                  <a:lnTo>
                    <a:pt x="109" y="93"/>
                  </a:lnTo>
                  <a:lnTo>
                    <a:pt x="110" y="91"/>
                  </a:lnTo>
                  <a:lnTo>
                    <a:pt x="110" y="89"/>
                  </a:lnTo>
                  <a:lnTo>
                    <a:pt x="110" y="89"/>
                  </a:lnTo>
                  <a:lnTo>
                    <a:pt x="102" y="81"/>
                  </a:lnTo>
                  <a:lnTo>
                    <a:pt x="94" y="72"/>
                  </a:lnTo>
                  <a:lnTo>
                    <a:pt x="94" y="72"/>
                  </a:lnTo>
                  <a:close/>
                  <a:moveTo>
                    <a:pt x="179" y="162"/>
                  </a:moveTo>
                  <a:lnTo>
                    <a:pt x="179" y="162"/>
                  </a:lnTo>
                  <a:lnTo>
                    <a:pt x="165" y="150"/>
                  </a:lnTo>
                  <a:lnTo>
                    <a:pt x="165" y="150"/>
                  </a:lnTo>
                  <a:lnTo>
                    <a:pt x="160" y="148"/>
                  </a:lnTo>
                  <a:lnTo>
                    <a:pt x="156" y="146"/>
                  </a:lnTo>
                  <a:lnTo>
                    <a:pt x="151" y="145"/>
                  </a:lnTo>
                  <a:lnTo>
                    <a:pt x="145" y="146"/>
                  </a:lnTo>
                  <a:lnTo>
                    <a:pt x="145" y="146"/>
                  </a:lnTo>
                  <a:lnTo>
                    <a:pt x="134" y="149"/>
                  </a:lnTo>
                  <a:lnTo>
                    <a:pt x="122" y="150"/>
                  </a:lnTo>
                  <a:lnTo>
                    <a:pt x="122" y="150"/>
                  </a:lnTo>
                  <a:lnTo>
                    <a:pt x="120" y="151"/>
                  </a:lnTo>
                  <a:lnTo>
                    <a:pt x="119" y="152"/>
                  </a:lnTo>
                  <a:lnTo>
                    <a:pt x="118" y="153"/>
                  </a:lnTo>
                  <a:lnTo>
                    <a:pt x="118" y="155"/>
                  </a:lnTo>
                  <a:lnTo>
                    <a:pt x="118" y="155"/>
                  </a:lnTo>
                  <a:lnTo>
                    <a:pt x="120" y="171"/>
                  </a:lnTo>
                  <a:lnTo>
                    <a:pt x="121" y="179"/>
                  </a:lnTo>
                  <a:lnTo>
                    <a:pt x="122" y="187"/>
                  </a:lnTo>
                  <a:lnTo>
                    <a:pt x="122" y="187"/>
                  </a:lnTo>
                  <a:lnTo>
                    <a:pt x="124" y="196"/>
                  </a:lnTo>
                  <a:lnTo>
                    <a:pt x="126" y="200"/>
                  </a:lnTo>
                  <a:lnTo>
                    <a:pt x="129" y="203"/>
                  </a:lnTo>
                  <a:lnTo>
                    <a:pt x="132" y="205"/>
                  </a:lnTo>
                  <a:lnTo>
                    <a:pt x="135" y="207"/>
                  </a:lnTo>
                  <a:lnTo>
                    <a:pt x="140" y="208"/>
                  </a:lnTo>
                  <a:lnTo>
                    <a:pt x="145" y="209"/>
                  </a:lnTo>
                  <a:lnTo>
                    <a:pt x="145" y="209"/>
                  </a:lnTo>
                  <a:lnTo>
                    <a:pt x="153" y="207"/>
                  </a:lnTo>
                  <a:lnTo>
                    <a:pt x="159" y="205"/>
                  </a:lnTo>
                  <a:lnTo>
                    <a:pt x="165" y="201"/>
                  </a:lnTo>
                  <a:lnTo>
                    <a:pt x="169" y="195"/>
                  </a:lnTo>
                  <a:lnTo>
                    <a:pt x="169" y="195"/>
                  </a:lnTo>
                  <a:lnTo>
                    <a:pt x="173" y="188"/>
                  </a:lnTo>
                  <a:lnTo>
                    <a:pt x="176" y="180"/>
                  </a:lnTo>
                  <a:lnTo>
                    <a:pt x="181" y="164"/>
                  </a:lnTo>
                  <a:lnTo>
                    <a:pt x="181" y="164"/>
                  </a:lnTo>
                  <a:lnTo>
                    <a:pt x="181" y="163"/>
                  </a:lnTo>
                  <a:lnTo>
                    <a:pt x="179" y="162"/>
                  </a:lnTo>
                  <a:lnTo>
                    <a:pt x="179" y="162"/>
                  </a:lnTo>
                  <a:close/>
                </a:path>
              </a:pathLst>
            </a:custGeom>
            <a:solidFill>
              <a:srgbClr val="F6A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1" name="Freeform 174"/>
            <p:cNvSpPr>
              <a:spLocks noEditPoints="1"/>
            </p:cNvSpPr>
            <p:nvPr/>
          </p:nvSpPr>
          <p:spPr bwMode="auto">
            <a:xfrm>
              <a:off x="2807" y="2146"/>
              <a:ext cx="178" cy="94"/>
            </a:xfrm>
            <a:custGeom>
              <a:avLst/>
              <a:gdLst/>
              <a:ahLst/>
              <a:cxnLst>
                <a:cxn ang="0">
                  <a:pos x="177" y="63"/>
                </a:cxn>
                <a:cxn ang="0">
                  <a:pos x="175" y="67"/>
                </a:cxn>
                <a:cxn ang="0">
                  <a:pos x="133" y="88"/>
                </a:cxn>
                <a:cxn ang="0">
                  <a:pos x="127" y="89"/>
                </a:cxn>
                <a:cxn ang="0">
                  <a:pos x="128" y="83"/>
                </a:cxn>
                <a:cxn ang="0">
                  <a:pos x="122" y="67"/>
                </a:cxn>
                <a:cxn ang="0">
                  <a:pos x="104" y="41"/>
                </a:cxn>
                <a:cxn ang="0">
                  <a:pos x="92" y="35"/>
                </a:cxn>
                <a:cxn ang="0">
                  <a:pos x="107" y="18"/>
                </a:cxn>
                <a:cxn ang="0">
                  <a:pos x="111" y="12"/>
                </a:cxn>
                <a:cxn ang="0">
                  <a:pos x="122" y="15"/>
                </a:cxn>
                <a:cxn ang="0">
                  <a:pos x="128" y="26"/>
                </a:cxn>
                <a:cxn ang="0">
                  <a:pos x="122" y="48"/>
                </a:cxn>
                <a:cxn ang="0">
                  <a:pos x="124" y="55"/>
                </a:cxn>
                <a:cxn ang="0">
                  <a:pos x="129" y="59"/>
                </a:cxn>
                <a:cxn ang="0">
                  <a:pos x="136" y="52"/>
                </a:cxn>
                <a:cxn ang="0">
                  <a:pos x="166" y="29"/>
                </a:cxn>
                <a:cxn ang="0">
                  <a:pos x="178" y="22"/>
                </a:cxn>
                <a:cxn ang="0">
                  <a:pos x="73" y="48"/>
                </a:cxn>
                <a:cxn ang="0">
                  <a:pos x="66" y="47"/>
                </a:cxn>
                <a:cxn ang="0">
                  <a:pos x="45" y="56"/>
                </a:cxn>
                <a:cxn ang="0">
                  <a:pos x="38" y="65"/>
                </a:cxn>
                <a:cxn ang="0">
                  <a:pos x="43" y="68"/>
                </a:cxn>
                <a:cxn ang="0">
                  <a:pos x="71" y="86"/>
                </a:cxn>
                <a:cxn ang="0">
                  <a:pos x="90" y="94"/>
                </a:cxn>
                <a:cxn ang="0">
                  <a:pos x="99" y="85"/>
                </a:cxn>
                <a:cxn ang="0">
                  <a:pos x="88" y="60"/>
                </a:cxn>
                <a:cxn ang="0">
                  <a:pos x="73" y="48"/>
                </a:cxn>
                <a:cxn ang="0">
                  <a:pos x="62" y="32"/>
                </a:cxn>
                <a:cxn ang="0">
                  <a:pos x="67" y="40"/>
                </a:cxn>
                <a:cxn ang="0">
                  <a:pos x="74" y="38"/>
                </a:cxn>
                <a:cxn ang="0">
                  <a:pos x="87" y="31"/>
                </a:cxn>
                <a:cxn ang="0">
                  <a:pos x="92" y="24"/>
                </a:cxn>
                <a:cxn ang="0">
                  <a:pos x="87" y="20"/>
                </a:cxn>
                <a:cxn ang="0">
                  <a:pos x="88" y="14"/>
                </a:cxn>
                <a:cxn ang="0">
                  <a:pos x="89" y="9"/>
                </a:cxn>
                <a:cxn ang="0">
                  <a:pos x="82" y="2"/>
                </a:cxn>
                <a:cxn ang="0">
                  <a:pos x="67" y="1"/>
                </a:cxn>
                <a:cxn ang="0">
                  <a:pos x="56" y="11"/>
                </a:cxn>
                <a:cxn ang="0">
                  <a:pos x="49" y="18"/>
                </a:cxn>
                <a:cxn ang="0">
                  <a:pos x="42" y="46"/>
                </a:cxn>
                <a:cxn ang="0">
                  <a:pos x="18" y="27"/>
                </a:cxn>
                <a:cxn ang="0">
                  <a:pos x="14" y="27"/>
                </a:cxn>
                <a:cxn ang="0">
                  <a:pos x="0" y="36"/>
                </a:cxn>
                <a:cxn ang="0">
                  <a:pos x="3" y="42"/>
                </a:cxn>
                <a:cxn ang="0">
                  <a:pos x="11" y="54"/>
                </a:cxn>
                <a:cxn ang="0">
                  <a:pos x="28" y="63"/>
                </a:cxn>
                <a:cxn ang="0">
                  <a:pos x="35" y="60"/>
                </a:cxn>
                <a:cxn ang="0">
                  <a:pos x="41" y="52"/>
                </a:cxn>
                <a:cxn ang="0">
                  <a:pos x="42" y="46"/>
                </a:cxn>
              </a:cxnLst>
              <a:rect l="0" t="0" r="r" b="b"/>
              <a:pathLst>
                <a:path w="178" h="94">
                  <a:moveTo>
                    <a:pt x="177" y="33"/>
                  </a:moveTo>
                  <a:lnTo>
                    <a:pt x="177" y="33"/>
                  </a:lnTo>
                  <a:lnTo>
                    <a:pt x="176" y="48"/>
                  </a:lnTo>
                  <a:lnTo>
                    <a:pt x="177" y="63"/>
                  </a:lnTo>
                  <a:lnTo>
                    <a:pt x="177" y="63"/>
                  </a:lnTo>
                  <a:lnTo>
                    <a:pt x="176" y="66"/>
                  </a:lnTo>
                  <a:lnTo>
                    <a:pt x="175" y="67"/>
                  </a:lnTo>
                  <a:lnTo>
                    <a:pt x="175" y="67"/>
                  </a:lnTo>
                  <a:lnTo>
                    <a:pt x="155" y="78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30" y="89"/>
                  </a:lnTo>
                  <a:lnTo>
                    <a:pt x="129" y="89"/>
                  </a:lnTo>
                  <a:lnTo>
                    <a:pt x="127" y="89"/>
                  </a:lnTo>
                  <a:lnTo>
                    <a:pt x="127" y="89"/>
                  </a:lnTo>
                  <a:lnTo>
                    <a:pt x="127" y="88"/>
                  </a:lnTo>
                  <a:lnTo>
                    <a:pt x="127" y="86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7" y="79"/>
                  </a:lnTo>
                  <a:lnTo>
                    <a:pt x="126" y="75"/>
                  </a:lnTo>
                  <a:lnTo>
                    <a:pt x="122" y="67"/>
                  </a:lnTo>
                  <a:lnTo>
                    <a:pt x="122" y="67"/>
                  </a:lnTo>
                  <a:lnTo>
                    <a:pt x="117" y="57"/>
                  </a:lnTo>
                  <a:lnTo>
                    <a:pt x="111" y="49"/>
                  </a:lnTo>
                  <a:lnTo>
                    <a:pt x="104" y="41"/>
                  </a:lnTo>
                  <a:lnTo>
                    <a:pt x="95" y="36"/>
                  </a:lnTo>
                  <a:lnTo>
                    <a:pt x="95" y="36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8" y="28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7" y="18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0" y="13"/>
                  </a:lnTo>
                  <a:lnTo>
                    <a:pt x="111" y="12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5" y="12"/>
                  </a:lnTo>
                  <a:lnTo>
                    <a:pt x="122" y="15"/>
                  </a:lnTo>
                  <a:lnTo>
                    <a:pt x="125" y="17"/>
                  </a:lnTo>
                  <a:lnTo>
                    <a:pt x="126" y="20"/>
                  </a:lnTo>
                  <a:lnTo>
                    <a:pt x="128" y="23"/>
                  </a:lnTo>
                  <a:lnTo>
                    <a:pt x="128" y="26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4" y="41"/>
                  </a:lnTo>
                  <a:lnTo>
                    <a:pt x="122" y="48"/>
                  </a:lnTo>
                  <a:lnTo>
                    <a:pt x="122" y="48"/>
                  </a:lnTo>
                  <a:lnTo>
                    <a:pt x="122" y="51"/>
                  </a:lnTo>
                  <a:lnTo>
                    <a:pt x="122" y="53"/>
                  </a:lnTo>
                  <a:lnTo>
                    <a:pt x="124" y="55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8" y="59"/>
                  </a:lnTo>
                  <a:lnTo>
                    <a:pt x="129" y="59"/>
                  </a:lnTo>
                  <a:lnTo>
                    <a:pt x="131" y="58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6" y="52"/>
                  </a:lnTo>
                  <a:lnTo>
                    <a:pt x="140" y="48"/>
                  </a:lnTo>
                  <a:lnTo>
                    <a:pt x="148" y="41"/>
                  </a:lnTo>
                  <a:lnTo>
                    <a:pt x="157" y="35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71" y="26"/>
                  </a:lnTo>
                  <a:lnTo>
                    <a:pt x="178" y="22"/>
                  </a:lnTo>
                  <a:lnTo>
                    <a:pt x="178" y="22"/>
                  </a:lnTo>
                  <a:lnTo>
                    <a:pt x="178" y="28"/>
                  </a:lnTo>
                  <a:lnTo>
                    <a:pt x="177" y="33"/>
                  </a:lnTo>
                  <a:lnTo>
                    <a:pt x="177" y="33"/>
                  </a:lnTo>
                  <a:close/>
                  <a:moveTo>
                    <a:pt x="73" y="48"/>
                  </a:moveTo>
                  <a:lnTo>
                    <a:pt x="73" y="48"/>
                  </a:lnTo>
                  <a:lnTo>
                    <a:pt x="69" y="47"/>
                  </a:lnTo>
                  <a:lnTo>
                    <a:pt x="66" y="47"/>
                  </a:lnTo>
                  <a:lnTo>
                    <a:pt x="66" y="47"/>
                  </a:lnTo>
                  <a:lnTo>
                    <a:pt x="53" y="51"/>
                  </a:lnTo>
                  <a:lnTo>
                    <a:pt x="53" y="51"/>
                  </a:lnTo>
                  <a:lnTo>
                    <a:pt x="49" y="53"/>
                  </a:lnTo>
                  <a:lnTo>
                    <a:pt x="45" y="56"/>
                  </a:lnTo>
                  <a:lnTo>
                    <a:pt x="41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8" y="65"/>
                  </a:lnTo>
                  <a:lnTo>
                    <a:pt x="38" y="66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3" y="68"/>
                  </a:lnTo>
                  <a:lnTo>
                    <a:pt x="46" y="70"/>
                  </a:lnTo>
                  <a:lnTo>
                    <a:pt x="46" y="70"/>
                  </a:lnTo>
                  <a:lnTo>
                    <a:pt x="62" y="81"/>
                  </a:lnTo>
                  <a:lnTo>
                    <a:pt x="71" y="86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85" y="92"/>
                  </a:lnTo>
                  <a:lnTo>
                    <a:pt x="90" y="94"/>
                  </a:lnTo>
                  <a:lnTo>
                    <a:pt x="95" y="94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85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3" y="68"/>
                  </a:lnTo>
                  <a:lnTo>
                    <a:pt x="88" y="60"/>
                  </a:lnTo>
                  <a:lnTo>
                    <a:pt x="81" y="53"/>
                  </a:lnTo>
                  <a:lnTo>
                    <a:pt x="77" y="50"/>
                  </a:lnTo>
                  <a:lnTo>
                    <a:pt x="73" y="48"/>
                  </a:lnTo>
                  <a:lnTo>
                    <a:pt x="73" y="48"/>
                  </a:lnTo>
                  <a:close/>
                  <a:moveTo>
                    <a:pt x="51" y="21"/>
                  </a:moveTo>
                  <a:lnTo>
                    <a:pt x="51" y="21"/>
                  </a:lnTo>
                  <a:lnTo>
                    <a:pt x="58" y="28"/>
                  </a:lnTo>
                  <a:lnTo>
                    <a:pt x="62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9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72" y="39"/>
                  </a:lnTo>
                  <a:lnTo>
                    <a:pt x="72" y="39"/>
                  </a:lnTo>
                  <a:lnTo>
                    <a:pt x="74" y="38"/>
                  </a:lnTo>
                  <a:lnTo>
                    <a:pt x="77" y="37"/>
                  </a:lnTo>
                  <a:lnTo>
                    <a:pt x="77" y="37"/>
                  </a:lnTo>
                  <a:lnTo>
                    <a:pt x="83" y="34"/>
                  </a:lnTo>
                  <a:lnTo>
                    <a:pt x="87" y="31"/>
                  </a:lnTo>
                  <a:lnTo>
                    <a:pt x="91" y="28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2" y="24"/>
                  </a:lnTo>
                  <a:lnTo>
                    <a:pt x="91" y="25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87" y="20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4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9" y="10"/>
                  </a:lnTo>
                  <a:lnTo>
                    <a:pt x="89" y="9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5" y="4"/>
                  </a:lnTo>
                  <a:lnTo>
                    <a:pt x="82" y="2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7" y="1"/>
                  </a:lnTo>
                  <a:lnTo>
                    <a:pt x="64" y="3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6" y="11"/>
                  </a:lnTo>
                  <a:lnTo>
                    <a:pt x="51" y="15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9" y="18"/>
                  </a:lnTo>
                  <a:lnTo>
                    <a:pt x="51" y="21"/>
                  </a:lnTo>
                  <a:lnTo>
                    <a:pt x="51" y="21"/>
                  </a:lnTo>
                  <a:close/>
                  <a:moveTo>
                    <a:pt x="42" y="46"/>
                  </a:moveTo>
                  <a:lnTo>
                    <a:pt x="42" y="46"/>
                  </a:lnTo>
                  <a:lnTo>
                    <a:pt x="40" y="43"/>
                  </a:lnTo>
                  <a:lnTo>
                    <a:pt x="38" y="40"/>
                  </a:lnTo>
                  <a:lnTo>
                    <a:pt x="31" y="35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6" y="26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3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11" y="54"/>
                  </a:lnTo>
                  <a:lnTo>
                    <a:pt x="16" y="58"/>
                  </a:lnTo>
                  <a:lnTo>
                    <a:pt x="22" y="61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30" y="63"/>
                  </a:lnTo>
                  <a:lnTo>
                    <a:pt x="32" y="63"/>
                  </a:lnTo>
                  <a:lnTo>
                    <a:pt x="34" y="62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8" y="55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43" y="51"/>
                  </a:lnTo>
                  <a:lnTo>
                    <a:pt x="43" y="49"/>
                  </a:lnTo>
                  <a:lnTo>
                    <a:pt x="42" y="46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2" name="Freeform 175"/>
            <p:cNvSpPr>
              <a:spLocks noEditPoints="1"/>
            </p:cNvSpPr>
            <p:nvPr/>
          </p:nvSpPr>
          <p:spPr bwMode="auto">
            <a:xfrm>
              <a:off x="2695" y="1370"/>
              <a:ext cx="469" cy="758"/>
            </a:xfrm>
            <a:custGeom>
              <a:avLst/>
              <a:gdLst/>
              <a:ahLst/>
              <a:cxnLst>
                <a:cxn ang="0">
                  <a:pos x="196" y="563"/>
                </a:cxn>
                <a:cxn ang="0">
                  <a:pos x="163" y="608"/>
                </a:cxn>
                <a:cxn ang="0">
                  <a:pos x="183" y="754"/>
                </a:cxn>
                <a:cxn ang="0">
                  <a:pos x="209" y="670"/>
                </a:cxn>
                <a:cxn ang="0">
                  <a:pos x="179" y="620"/>
                </a:cxn>
                <a:cxn ang="0">
                  <a:pos x="84" y="85"/>
                </a:cxn>
                <a:cxn ang="0">
                  <a:pos x="50" y="125"/>
                </a:cxn>
                <a:cxn ang="0">
                  <a:pos x="1" y="87"/>
                </a:cxn>
                <a:cxn ang="0">
                  <a:pos x="20" y="82"/>
                </a:cxn>
                <a:cxn ang="0">
                  <a:pos x="24" y="79"/>
                </a:cxn>
                <a:cxn ang="0">
                  <a:pos x="49" y="55"/>
                </a:cxn>
                <a:cxn ang="0">
                  <a:pos x="56" y="48"/>
                </a:cxn>
                <a:cxn ang="0">
                  <a:pos x="61" y="83"/>
                </a:cxn>
                <a:cxn ang="0">
                  <a:pos x="69" y="67"/>
                </a:cxn>
                <a:cxn ang="0">
                  <a:pos x="199" y="229"/>
                </a:cxn>
                <a:cxn ang="0">
                  <a:pos x="221" y="261"/>
                </a:cxn>
                <a:cxn ang="0">
                  <a:pos x="453" y="173"/>
                </a:cxn>
                <a:cxn ang="0">
                  <a:pos x="405" y="190"/>
                </a:cxn>
                <a:cxn ang="0">
                  <a:pos x="388" y="110"/>
                </a:cxn>
                <a:cxn ang="0">
                  <a:pos x="404" y="147"/>
                </a:cxn>
                <a:cxn ang="0">
                  <a:pos x="408" y="132"/>
                </a:cxn>
                <a:cxn ang="0">
                  <a:pos x="437" y="98"/>
                </a:cxn>
                <a:cxn ang="0">
                  <a:pos x="419" y="126"/>
                </a:cxn>
                <a:cxn ang="0">
                  <a:pos x="441" y="142"/>
                </a:cxn>
                <a:cxn ang="0">
                  <a:pos x="450" y="154"/>
                </a:cxn>
                <a:cxn ang="0">
                  <a:pos x="296" y="613"/>
                </a:cxn>
                <a:cxn ang="0">
                  <a:pos x="274" y="561"/>
                </a:cxn>
                <a:cxn ang="0">
                  <a:pos x="205" y="566"/>
                </a:cxn>
                <a:cxn ang="0">
                  <a:pos x="215" y="682"/>
                </a:cxn>
                <a:cxn ang="0">
                  <a:pos x="283" y="754"/>
                </a:cxn>
                <a:cxn ang="0">
                  <a:pos x="310" y="663"/>
                </a:cxn>
                <a:cxn ang="0">
                  <a:pos x="240" y="626"/>
                </a:cxn>
                <a:cxn ang="0">
                  <a:pos x="284" y="70"/>
                </a:cxn>
                <a:cxn ang="0">
                  <a:pos x="266" y="91"/>
                </a:cxn>
                <a:cxn ang="0">
                  <a:pos x="219" y="54"/>
                </a:cxn>
                <a:cxn ang="0">
                  <a:pos x="200" y="55"/>
                </a:cxn>
                <a:cxn ang="0">
                  <a:pos x="155" y="36"/>
                </a:cxn>
                <a:cxn ang="0">
                  <a:pos x="135" y="162"/>
                </a:cxn>
                <a:cxn ang="0">
                  <a:pos x="257" y="234"/>
                </a:cxn>
                <a:cxn ang="0">
                  <a:pos x="303" y="202"/>
                </a:cxn>
                <a:cxn ang="0">
                  <a:pos x="300" y="177"/>
                </a:cxn>
                <a:cxn ang="0">
                  <a:pos x="312" y="186"/>
                </a:cxn>
                <a:cxn ang="0">
                  <a:pos x="314" y="167"/>
                </a:cxn>
                <a:cxn ang="0">
                  <a:pos x="198" y="115"/>
                </a:cxn>
                <a:cxn ang="0">
                  <a:pos x="218" y="107"/>
                </a:cxn>
                <a:cxn ang="0">
                  <a:pos x="193" y="119"/>
                </a:cxn>
                <a:cxn ang="0">
                  <a:pos x="189" y="118"/>
                </a:cxn>
                <a:cxn ang="0">
                  <a:pos x="171" y="63"/>
                </a:cxn>
                <a:cxn ang="0">
                  <a:pos x="172" y="37"/>
                </a:cxn>
                <a:cxn ang="0">
                  <a:pos x="180" y="51"/>
                </a:cxn>
                <a:cxn ang="0">
                  <a:pos x="170" y="105"/>
                </a:cxn>
                <a:cxn ang="0">
                  <a:pos x="178" y="191"/>
                </a:cxn>
                <a:cxn ang="0">
                  <a:pos x="198" y="200"/>
                </a:cxn>
                <a:cxn ang="0">
                  <a:pos x="209" y="177"/>
                </a:cxn>
                <a:cxn ang="0">
                  <a:pos x="178" y="158"/>
                </a:cxn>
                <a:cxn ang="0">
                  <a:pos x="166" y="133"/>
                </a:cxn>
                <a:cxn ang="0">
                  <a:pos x="204" y="171"/>
                </a:cxn>
                <a:cxn ang="0">
                  <a:pos x="283" y="138"/>
                </a:cxn>
                <a:cxn ang="0">
                  <a:pos x="283" y="142"/>
                </a:cxn>
                <a:cxn ang="0">
                  <a:pos x="264" y="173"/>
                </a:cxn>
                <a:cxn ang="0">
                  <a:pos x="266" y="122"/>
                </a:cxn>
                <a:cxn ang="0">
                  <a:pos x="281" y="132"/>
                </a:cxn>
              </a:cxnLst>
              <a:rect l="0" t="0" r="r" b="b"/>
              <a:pathLst>
                <a:path w="469" h="758">
                  <a:moveTo>
                    <a:pt x="209" y="670"/>
                  </a:moveTo>
                  <a:lnTo>
                    <a:pt x="209" y="670"/>
                  </a:lnTo>
                  <a:lnTo>
                    <a:pt x="207" y="651"/>
                  </a:lnTo>
                  <a:lnTo>
                    <a:pt x="206" y="633"/>
                  </a:lnTo>
                  <a:lnTo>
                    <a:pt x="206" y="633"/>
                  </a:lnTo>
                  <a:lnTo>
                    <a:pt x="205" y="619"/>
                  </a:lnTo>
                  <a:lnTo>
                    <a:pt x="205" y="606"/>
                  </a:lnTo>
                  <a:lnTo>
                    <a:pt x="205" y="606"/>
                  </a:lnTo>
                  <a:lnTo>
                    <a:pt x="204" y="596"/>
                  </a:lnTo>
                  <a:lnTo>
                    <a:pt x="203" y="586"/>
                  </a:lnTo>
                  <a:lnTo>
                    <a:pt x="202" y="577"/>
                  </a:lnTo>
                  <a:lnTo>
                    <a:pt x="201" y="567"/>
                  </a:lnTo>
                  <a:lnTo>
                    <a:pt x="201" y="567"/>
                  </a:lnTo>
                  <a:lnTo>
                    <a:pt x="201" y="564"/>
                  </a:lnTo>
                  <a:lnTo>
                    <a:pt x="200" y="563"/>
                  </a:lnTo>
                  <a:lnTo>
                    <a:pt x="199" y="563"/>
                  </a:lnTo>
                  <a:lnTo>
                    <a:pt x="196" y="563"/>
                  </a:lnTo>
                  <a:lnTo>
                    <a:pt x="196" y="563"/>
                  </a:lnTo>
                  <a:lnTo>
                    <a:pt x="188" y="562"/>
                  </a:lnTo>
                  <a:lnTo>
                    <a:pt x="179" y="561"/>
                  </a:lnTo>
                  <a:lnTo>
                    <a:pt x="163" y="557"/>
                  </a:lnTo>
                  <a:lnTo>
                    <a:pt x="163" y="557"/>
                  </a:lnTo>
                  <a:lnTo>
                    <a:pt x="159" y="556"/>
                  </a:lnTo>
                  <a:lnTo>
                    <a:pt x="157" y="556"/>
                  </a:lnTo>
                  <a:lnTo>
                    <a:pt x="156" y="558"/>
                  </a:lnTo>
                  <a:lnTo>
                    <a:pt x="156" y="562"/>
                  </a:lnTo>
                  <a:lnTo>
                    <a:pt x="156" y="562"/>
                  </a:lnTo>
                  <a:lnTo>
                    <a:pt x="157" y="563"/>
                  </a:lnTo>
                  <a:lnTo>
                    <a:pt x="157" y="563"/>
                  </a:lnTo>
                  <a:lnTo>
                    <a:pt x="161" y="591"/>
                  </a:lnTo>
                  <a:lnTo>
                    <a:pt x="161" y="591"/>
                  </a:lnTo>
                  <a:lnTo>
                    <a:pt x="162" y="600"/>
                  </a:lnTo>
                  <a:lnTo>
                    <a:pt x="163" y="608"/>
                  </a:lnTo>
                  <a:lnTo>
                    <a:pt x="163" y="608"/>
                  </a:lnTo>
                  <a:lnTo>
                    <a:pt x="164" y="633"/>
                  </a:lnTo>
                  <a:lnTo>
                    <a:pt x="164" y="646"/>
                  </a:lnTo>
                  <a:lnTo>
                    <a:pt x="165" y="659"/>
                  </a:lnTo>
                  <a:lnTo>
                    <a:pt x="165" y="659"/>
                  </a:lnTo>
                  <a:lnTo>
                    <a:pt x="167" y="675"/>
                  </a:lnTo>
                  <a:lnTo>
                    <a:pt x="170" y="690"/>
                  </a:lnTo>
                  <a:lnTo>
                    <a:pt x="170" y="690"/>
                  </a:lnTo>
                  <a:lnTo>
                    <a:pt x="173" y="704"/>
                  </a:lnTo>
                  <a:lnTo>
                    <a:pt x="175" y="717"/>
                  </a:lnTo>
                  <a:lnTo>
                    <a:pt x="175" y="717"/>
                  </a:lnTo>
                  <a:lnTo>
                    <a:pt x="177" y="735"/>
                  </a:lnTo>
                  <a:lnTo>
                    <a:pt x="177" y="744"/>
                  </a:lnTo>
                  <a:lnTo>
                    <a:pt x="178" y="754"/>
                  </a:lnTo>
                  <a:lnTo>
                    <a:pt x="178" y="754"/>
                  </a:lnTo>
                  <a:lnTo>
                    <a:pt x="180" y="753"/>
                  </a:lnTo>
                  <a:lnTo>
                    <a:pt x="183" y="754"/>
                  </a:lnTo>
                  <a:lnTo>
                    <a:pt x="183" y="754"/>
                  </a:lnTo>
                  <a:lnTo>
                    <a:pt x="190" y="756"/>
                  </a:lnTo>
                  <a:lnTo>
                    <a:pt x="197" y="757"/>
                  </a:lnTo>
                  <a:lnTo>
                    <a:pt x="205" y="757"/>
                  </a:lnTo>
                  <a:lnTo>
                    <a:pt x="212" y="756"/>
                  </a:lnTo>
                  <a:lnTo>
                    <a:pt x="212" y="756"/>
                  </a:lnTo>
                  <a:lnTo>
                    <a:pt x="214" y="755"/>
                  </a:lnTo>
                  <a:lnTo>
                    <a:pt x="216" y="754"/>
                  </a:lnTo>
                  <a:lnTo>
                    <a:pt x="217" y="753"/>
                  </a:lnTo>
                  <a:lnTo>
                    <a:pt x="217" y="750"/>
                  </a:lnTo>
                  <a:lnTo>
                    <a:pt x="217" y="750"/>
                  </a:lnTo>
                  <a:lnTo>
                    <a:pt x="215" y="728"/>
                  </a:lnTo>
                  <a:lnTo>
                    <a:pt x="214" y="706"/>
                  </a:lnTo>
                  <a:lnTo>
                    <a:pt x="214" y="706"/>
                  </a:lnTo>
                  <a:lnTo>
                    <a:pt x="211" y="688"/>
                  </a:lnTo>
                  <a:lnTo>
                    <a:pt x="210" y="679"/>
                  </a:lnTo>
                  <a:lnTo>
                    <a:pt x="209" y="670"/>
                  </a:lnTo>
                  <a:lnTo>
                    <a:pt x="209" y="670"/>
                  </a:lnTo>
                  <a:close/>
                  <a:moveTo>
                    <a:pt x="186" y="626"/>
                  </a:moveTo>
                  <a:lnTo>
                    <a:pt x="186" y="626"/>
                  </a:lnTo>
                  <a:lnTo>
                    <a:pt x="179" y="624"/>
                  </a:lnTo>
                  <a:lnTo>
                    <a:pt x="175" y="623"/>
                  </a:lnTo>
                  <a:lnTo>
                    <a:pt x="172" y="621"/>
                  </a:lnTo>
                  <a:lnTo>
                    <a:pt x="172" y="621"/>
                  </a:lnTo>
                  <a:lnTo>
                    <a:pt x="170" y="620"/>
                  </a:lnTo>
                  <a:lnTo>
                    <a:pt x="170" y="619"/>
                  </a:lnTo>
                  <a:lnTo>
                    <a:pt x="170" y="617"/>
                  </a:lnTo>
                  <a:lnTo>
                    <a:pt x="170" y="617"/>
                  </a:lnTo>
                  <a:lnTo>
                    <a:pt x="170" y="616"/>
                  </a:lnTo>
                  <a:lnTo>
                    <a:pt x="171" y="616"/>
                  </a:lnTo>
                  <a:lnTo>
                    <a:pt x="171" y="616"/>
                  </a:lnTo>
                  <a:lnTo>
                    <a:pt x="172" y="616"/>
                  </a:lnTo>
                  <a:lnTo>
                    <a:pt x="172" y="616"/>
                  </a:lnTo>
                  <a:lnTo>
                    <a:pt x="175" y="619"/>
                  </a:lnTo>
                  <a:lnTo>
                    <a:pt x="179" y="620"/>
                  </a:lnTo>
                  <a:lnTo>
                    <a:pt x="186" y="622"/>
                  </a:lnTo>
                  <a:lnTo>
                    <a:pt x="186" y="622"/>
                  </a:lnTo>
                  <a:lnTo>
                    <a:pt x="187" y="623"/>
                  </a:lnTo>
                  <a:lnTo>
                    <a:pt x="188" y="624"/>
                  </a:lnTo>
                  <a:lnTo>
                    <a:pt x="188" y="624"/>
                  </a:lnTo>
                  <a:lnTo>
                    <a:pt x="187" y="625"/>
                  </a:lnTo>
                  <a:lnTo>
                    <a:pt x="186" y="626"/>
                  </a:lnTo>
                  <a:lnTo>
                    <a:pt x="186" y="626"/>
                  </a:lnTo>
                  <a:close/>
                  <a:moveTo>
                    <a:pt x="84" y="48"/>
                  </a:moveTo>
                  <a:lnTo>
                    <a:pt x="84" y="48"/>
                  </a:lnTo>
                  <a:lnTo>
                    <a:pt x="84" y="51"/>
                  </a:lnTo>
                  <a:lnTo>
                    <a:pt x="84" y="55"/>
                  </a:lnTo>
                  <a:lnTo>
                    <a:pt x="84" y="55"/>
                  </a:lnTo>
                  <a:lnTo>
                    <a:pt x="82" y="62"/>
                  </a:lnTo>
                  <a:lnTo>
                    <a:pt x="81" y="70"/>
                  </a:lnTo>
                  <a:lnTo>
                    <a:pt x="82" y="77"/>
                  </a:lnTo>
                  <a:lnTo>
                    <a:pt x="84" y="85"/>
                  </a:lnTo>
                  <a:lnTo>
                    <a:pt x="84" y="85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3" y="96"/>
                  </a:lnTo>
                  <a:lnTo>
                    <a:pt x="81" y="100"/>
                  </a:lnTo>
                  <a:lnTo>
                    <a:pt x="81" y="100"/>
                  </a:lnTo>
                  <a:lnTo>
                    <a:pt x="77" y="109"/>
                  </a:lnTo>
                  <a:lnTo>
                    <a:pt x="72" y="117"/>
                  </a:lnTo>
                  <a:lnTo>
                    <a:pt x="72" y="117"/>
                  </a:lnTo>
                  <a:lnTo>
                    <a:pt x="66" y="124"/>
                  </a:lnTo>
                  <a:lnTo>
                    <a:pt x="63" y="127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7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0" y="125"/>
                  </a:lnTo>
                  <a:lnTo>
                    <a:pt x="44" y="121"/>
                  </a:lnTo>
                  <a:lnTo>
                    <a:pt x="38" y="117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9" y="110"/>
                  </a:lnTo>
                  <a:lnTo>
                    <a:pt x="27" y="107"/>
                  </a:lnTo>
                  <a:lnTo>
                    <a:pt x="24" y="104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19" y="100"/>
                  </a:lnTo>
                  <a:lnTo>
                    <a:pt x="16" y="98"/>
                  </a:lnTo>
                  <a:lnTo>
                    <a:pt x="16" y="98"/>
                  </a:lnTo>
                  <a:lnTo>
                    <a:pt x="12" y="96"/>
                  </a:lnTo>
                  <a:lnTo>
                    <a:pt x="8" y="93"/>
                  </a:lnTo>
                  <a:lnTo>
                    <a:pt x="5" y="90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5" y="84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8" y="88"/>
                  </a:lnTo>
                  <a:lnTo>
                    <a:pt x="19" y="88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5"/>
                  </a:lnTo>
                  <a:lnTo>
                    <a:pt x="20" y="82"/>
                  </a:lnTo>
                  <a:lnTo>
                    <a:pt x="20" y="82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6" y="53"/>
                  </a:lnTo>
                  <a:lnTo>
                    <a:pt x="16" y="63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6" y="75"/>
                  </a:lnTo>
                  <a:lnTo>
                    <a:pt x="25" y="76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3" y="8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29" y="75"/>
                  </a:lnTo>
                  <a:lnTo>
                    <a:pt x="34" y="7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6"/>
                  </a:lnTo>
                  <a:lnTo>
                    <a:pt x="43" y="63"/>
                  </a:lnTo>
                  <a:lnTo>
                    <a:pt x="46" y="61"/>
                  </a:lnTo>
                  <a:lnTo>
                    <a:pt x="49" y="60"/>
                  </a:lnTo>
                  <a:lnTo>
                    <a:pt x="49" y="60"/>
                  </a:lnTo>
                  <a:lnTo>
                    <a:pt x="50" y="59"/>
                  </a:lnTo>
                  <a:lnTo>
                    <a:pt x="50" y="58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4" y="44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7" y="30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6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5" y="32"/>
                  </a:lnTo>
                  <a:lnTo>
                    <a:pt x="50" y="39"/>
                  </a:lnTo>
                  <a:lnTo>
                    <a:pt x="50" y="39"/>
                  </a:lnTo>
                  <a:lnTo>
                    <a:pt x="54" y="45"/>
                  </a:lnTo>
                  <a:lnTo>
                    <a:pt x="56" y="48"/>
                  </a:lnTo>
                  <a:lnTo>
                    <a:pt x="58" y="52"/>
                  </a:lnTo>
                  <a:lnTo>
                    <a:pt x="58" y="52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63" y="68"/>
                  </a:lnTo>
                  <a:lnTo>
                    <a:pt x="63" y="68"/>
                  </a:lnTo>
                  <a:lnTo>
                    <a:pt x="61" y="7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63" y="71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6" y="69"/>
                  </a:lnTo>
                  <a:lnTo>
                    <a:pt x="65" y="74"/>
                  </a:lnTo>
                  <a:lnTo>
                    <a:pt x="63" y="79"/>
                  </a:lnTo>
                  <a:lnTo>
                    <a:pt x="61" y="83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9"/>
                  </a:lnTo>
                  <a:lnTo>
                    <a:pt x="59" y="9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1" y="91"/>
                  </a:lnTo>
                  <a:lnTo>
                    <a:pt x="61" y="90"/>
                  </a:lnTo>
                  <a:lnTo>
                    <a:pt x="62" y="89"/>
                  </a:lnTo>
                  <a:lnTo>
                    <a:pt x="62" y="89"/>
                  </a:lnTo>
                  <a:lnTo>
                    <a:pt x="65" y="82"/>
                  </a:lnTo>
                  <a:lnTo>
                    <a:pt x="69" y="75"/>
                  </a:lnTo>
                  <a:lnTo>
                    <a:pt x="69" y="75"/>
                  </a:lnTo>
                  <a:lnTo>
                    <a:pt x="69" y="73"/>
                  </a:lnTo>
                  <a:lnTo>
                    <a:pt x="69" y="71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2"/>
                  </a:lnTo>
                  <a:lnTo>
                    <a:pt x="71" y="57"/>
                  </a:lnTo>
                  <a:lnTo>
                    <a:pt x="73" y="52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8" y="46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4" y="48"/>
                  </a:lnTo>
                  <a:lnTo>
                    <a:pt x="84" y="48"/>
                  </a:lnTo>
                  <a:close/>
                  <a:moveTo>
                    <a:pt x="201" y="247"/>
                  </a:moveTo>
                  <a:lnTo>
                    <a:pt x="201" y="247"/>
                  </a:lnTo>
                  <a:lnTo>
                    <a:pt x="201" y="238"/>
                  </a:lnTo>
                  <a:lnTo>
                    <a:pt x="199" y="229"/>
                  </a:lnTo>
                  <a:lnTo>
                    <a:pt x="199" y="229"/>
                  </a:lnTo>
                  <a:lnTo>
                    <a:pt x="216" y="233"/>
                  </a:lnTo>
                  <a:lnTo>
                    <a:pt x="233" y="236"/>
                  </a:lnTo>
                  <a:lnTo>
                    <a:pt x="233" y="236"/>
                  </a:lnTo>
                  <a:lnTo>
                    <a:pt x="237" y="236"/>
                  </a:lnTo>
                  <a:lnTo>
                    <a:pt x="242" y="237"/>
                  </a:lnTo>
                  <a:lnTo>
                    <a:pt x="242" y="237"/>
                  </a:lnTo>
                  <a:lnTo>
                    <a:pt x="243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42" y="244"/>
                  </a:lnTo>
                  <a:lnTo>
                    <a:pt x="239" y="248"/>
                  </a:lnTo>
                  <a:lnTo>
                    <a:pt x="236" y="251"/>
                  </a:lnTo>
                  <a:lnTo>
                    <a:pt x="233" y="254"/>
                  </a:lnTo>
                  <a:lnTo>
                    <a:pt x="233" y="254"/>
                  </a:lnTo>
                  <a:lnTo>
                    <a:pt x="227" y="258"/>
                  </a:lnTo>
                  <a:lnTo>
                    <a:pt x="225" y="260"/>
                  </a:lnTo>
                  <a:lnTo>
                    <a:pt x="221" y="261"/>
                  </a:lnTo>
                  <a:lnTo>
                    <a:pt x="221" y="261"/>
                  </a:lnTo>
                  <a:lnTo>
                    <a:pt x="216" y="261"/>
                  </a:lnTo>
                  <a:lnTo>
                    <a:pt x="212" y="260"/>
                  </a:lnTo>
                  <a:lnTo>
                    <a:pt x="207" y="258"/>
                  </a:lnTo>
                  <a:lnTo>
                    <a:pt x="203" y="255"/>
                  </a:lnTo>
                  <a:lnTo>
                    <a:pt x="203" y="255"/>
                  </a:lnTo>
                  <a:lnTo>
                    <a:pt x="202" y="253"/>
                  </a:lnTo>
                  <a:lnTo>
                    <a:pt x="201" y="251"/>
                  </a:lnTo>
                  <a:lnTo>
                    <a:pt x="201" y="247"/>
                  </a:lnTo>
                  <a:lnTo>
                    <a:pt x="201" y="247"/>
                  </a:lnTo>
                  <a:close/>
                  <a:moveTo>
                    <a:pt x="469" y="163"/>
                  </a:moveTo>
                  <a:lnTo>
                    <a:pt x="469" y="163"/>
                  </a:lnTo>
                  <a:lnTo>
                    <a:pt x="469" y="166"/>
                  </a:lnTo>
                  <a:lnTo>
                    <a:pt x="467" y="168"/>
                  </a:lnTo>
                  <a:lnTo>
                    <a:pt x="467" y="168"/>
                  </a:lnTo>
                  <a:lnTo>
                    <a:pt x="460" y="171"/>
                  </a:lnTo>
                  <a:lnTo>
                    <a:pt x="453" y="173"/>
                  </a:lnTo>
                  <a:lnTo>
                    <a:pt x="453" y="173"/>
                  </a:lnTo>
                  <a:lnTo>
                    <a:pt x="449" y="174"/>
                  </a:lnTo>
                  <a:lnTo>
                    <a:pt x="447" y="175"/>
                  </a:lnTo>
                  <a:lnTo>
                    <a:pt x="442" y="180"/>
                  </a:lnTo>
                  <a:lnTo>
                    <a:pt x="442" y="180"/>
                  </a:lnTo>
                  <a:lnTo>
                    <a:pt x="438" y="183"/>
                  </a:lnTo>
                  <a:lnTo>
                    <a:pt x="433" y="186"/>
                  </a:lnTo>
                  <a:lnTo>
                    <a:pt x="429" y="188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16" y="190"/>
                  </a:lnTo>
                  <a:lnTo>
                    <a:pt x="413" y="191"/>
                  </a:lnTo>
                  <a:lnTo>
                    <a:pt x="409" y="191"/>
                  </a:lnTo>
                  <a:lnTo>
                    <a:pt x="409" y="191"/>
                  </a:lnTo>
                  <a:lnTo>
                    <a:pt x="407" y="191"/>
                  </a:lnTo>
                  <a:lnTo>
                    <a:pt x="405" y="190"/>
                  </a:lnTo>
                  <a:lnTo>
                    <a:pt x="405" y="190"/>
                  </a:lnTo>
                  <a:lnTo>
                    <a:pt x="395" y="179"/>
                  </a:lnTo>
                  <a:lnTo>
                    <a:pt x="391" y="174"/>
                  </a:lnTo>
                  <a:lnTo>
                    <a:pt x="387" y="168"/>
                  </a:lnTo>
                  <a:lnTo>
                    <a:pt x="387" y="168"/>
                  </a:lnTo>
                  <a:lnTo>
                    <a:pt x="386" y="165"/>
                  </a:lnTo>
                  <a:lnTo>
                    <a:pt x="386" y="162"/>
                  </a:lnTo>
                  <a:lnTo>
                    <a:pt x="386" y="155"/>
                  </a:lnTo>
                  <a:lnTo>
                    <a:pt x="386" y="155"/>
                  </a:lnTo>
                  <a:lnTo>
                    <a:pt x="388" y="147"/>
                  </a:lnTo>
                  <a:lnTo>
                    <a:pt x="390" y="139"/>
                  </a:lnTo>
                  <a:lnTo>
                    <a:pt x="390" y="139"/>
                  </a:lnTo>
                  <a:lnTo>
                    <a:pt x="391" y="132"/>
                  </a:lnTo>
                  <a:lnTo>
                    <a:pt x="390" y="125"/>
                  </a:lnTo>
                  <a:lnTo>
                    <a:pt x="390" y="125"/>
                  </a:lnTo>
                  <a:lnTo>
                    <a:pt x="388" y="111"/>
                  </a:lnTo>
                  <a:lnTo>
                    <a:pt x="388" y="111"/>
                  </a:lnTo>
                  <a:lnTo>
                    <a:pt x="388" y="110"/>
                  </a:lnTo>
                  <a:lnTo>
                    <a:pt x="389" y="109"/>
                  </a:lnTo>
                  <a:lnTo>
                    <a:pt x="389" y="109"/>
                  </a:lnTo>
                  <a:lnTo>
                    <a:pt x="389" y="109"/>
                  </a:lnTo>
                  <a:lnTo>
                    <a:pt x="391" y="109"/>
                  </a:lnTo>
                  <a:lnTo>
                    <a:pt x="393" y="110"/>
                  </a:lnTo>
                  <a:lnTo>
                    <a:pt x="393" y="110"/>
                  </a:lnTo>
                  <a:lnTo>
                    <a:pt x="395" y="114"/>
                  </a:lnTo>
                  <a:lnTo>
                    <a:pt x="397" y="118"/>
                  </a:lnTo>
                  <a:lnTo>
                    <a:pt x="398" y="122"/>
                  </a:lnTo>
                  <a:lnTo>
                    <a:pt x="398" y="127"/>
                  </a:lnTo>
                  <a:lnTo>
                    <a:pt x="398" y="127"/>
                  </a:lnTo>
                  <a:lnTo>
                    <a:pt x="398" y="129"/>
                  </a:lnTo>
                  <a:lnTo>
                    <a:pt x="399" y="132"/>
                  </a:lnTo>
                  <a:lnTo>
                    <a:pt x="399" y="132"/>
                  </a:lnTo>
                  <a:lnTo>
                    <a:pt x="402" y="135"/>
                  </a:lnTo>
                  <a:lnTo>
                    <a:pt x="403" y="139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8"/>
                  </a:lnTo>
                  <a:lnTo>
                    <a:pt x="405" y="149"/>
                  </a:lnTo>
                  <a:lnTo>
                    <a:pt x="405" y="149"/>
                  </a:lnTo>
                  <a:lnTo>
                    <a:pt x="406" y="148"/>
                  </a:lnTo>
                  <a:lnTo>
                    <a:pt x="406" y="148"/>
                  </a:lnTo>
                  <a:lnTo>
                    <a:pt x="406" y="147"/>
                  </a:lnTo>
                  <a:lnTo>
                    <a:pt x="406" y="147"/>
                  </a:lnTo>
                  <a:lnTo>
                    <a:pt x="406" y="143"/>
                  </a:lnTo>
                  <a:lnTo>
                    <a:pt x="405" y="139"/>
                  </a:lnTo>
                  <a:lnTo>
                    <a:pt x="402" y="131"/>
                  </a:lnTo>
                  <a:lnTo>
                    <a:pt x="402" y="131"/>
                  </a:lnTo>
                  <a:lnTo>
                    <a:pt x="406" y="132"/>
                  </a:lnTo>
                  <a:lnTo>
                    <a:pt x="407" y="133"/>
                  </a:lnTo>
                  <a:lnTo>
                    <a:pt x="409" y="133"/>
                  </a:lnTo>
                  <a:lnTo>
                    <a:pt x="409" y="133"/>
                  </a:lnTo>
                  <a:lnTo>
                    <a:pt x="408" y="132"/>
                  </a:lnTo>
                  <a:lnTo>
                    <a:pt x="408" y="132"/>
                  </a:lnTo>
                  <a:lnTo>
                    <a:pt x="405" y="130"/>
                  </a:lnTo>
                  <a:lnTo>
                    <a:pt x="404" y="128"/>
                  </a:lnTo>
                  <a:lnTo>
                    <a:pt x="405" y="126"/>
                  </a:lnTo>
                  <a:lnTo>
                    <a:pt x="407" y="123"/>
                  </a:lnTo>
                  <a:lnTo>
                    <a:pt x="407" y="123"/>
                  </a:lnTo>
                  <a:lnTo>
                    <a:pt x="417" y="113"/>
                  </a:lnTo>
                  <a:lnTo>
                    <a:pt x="422" y="107"/>
                  </a:lnTo>
                  <a:lnTo>
                    <a:pt x="427" y="102"/>
                  </a:lnTo>
                  <a:lnTo>
                    <a:pt x="427" y="102"/>
                  </a:lnTo>
                  <a:lnTo>
                    <a:pt x="430" y="99"/>
                  </a:lnTo>
                  <a:lnTo>
                    <a:pt x="432" y="96"/>
                  </a:lnTo>
                  <a:lnTo>
                    <a:pt x="432" y="96"/>
                  </a:lnTo>
                  <a:lnTo>
                    <a:pt x="434" y="95"/>
                  </a:lnTo>
                  <a:lnTo>
                    <a:pt x="436" y="96"/>
                  </a:lnTo>
                  <a:lnTo>
                    <a:pt x="436" y="96"/>
                  </a:lnTo>
                  <a:lnTo>
                    <a:pt x="437" y="98"/>
                  </a:lnTo>
                  <a:lnTo>
                    <a:pt x="437" y="100"/>
                  </a:lnTo>
                  <a:lnTo>
                    <a:pt x="437" y="100"/>
                  </a:lnTo>
                  <a:lnTo>
                    <a:pt x="430" y="112"/>
                  </a:lnTo>
                  <a:lnTo>
                    <a:pt x="427" y="118"/>
                  </a:lnTo>
                  <a:lnTo>
                    <a:pt x="423" y="123"/>
                  </a:lnTo>
                  <a:lnTo>
                    <a:pt x="423" y="123"/>
                  </a:lnTo>
                  <a:lnTo>
                    <a:pt x="422" y="124"/>
                  </a:lnTo>
                  <a:lnTo>
                    <a:pt x="421" y="124"/>
                  </a:lnTo>
                  <a:lnTo>
                    <a:pt x="421" y="124"/>
                  </a:lnTo>
                  <a:lnTo>
                    <a:pt x="419" y="123"/>
                  </a:lnTo>
                  <a:lnTo>
                    <a:pt x="419" y="123"/>
                  </a:lnTo>
                  <a:lnTo>
                    <a:pt x="418" y="123"/>
                  </a:lnTo>
                  <a:lnTo>
                    <a:pt x="418" y="123"/>
                  </a:lnTo>
                  <a:lnTo>
                    <a:pt x="417" y="125"/>
                  </a:lnTo>
                  <a:lnTo>
                    <a:pt x="418" y="125"/>
                  </a:lnTo>
                  <a:lnTo>
                    <a:pt x="419" y="126"/>
                  </a:lnTo>
                  <a:lnTo>
                    <a:pt x="419" y="126"/>
                  </a:lnTo>
                  <a:lnTo>
                    <a:pt x="430" y="136"/>
                  </a:lnTo>
                  <a:lnTo>
                    <a:pt x="435" y="141"/>
                  </a:lnTo>
                  <a:lnTo>
                    <a:pt x="439" y="148"/>
                  </a:lnTo>
                  <a:lnTo>
                    <a:pt x="439" y="148"/>
                  </a:lnTo>
                  <a:lnTo>
                    <a:pt x="443" y="159"/>
                  </a:lnTo>
                  <a:lnTo>
                    <a:pt x="443" y="159"/>
                  </a:lnTo>
                  <a:lnTo>
                    <a:pt x="443" y="160"/>
                  </a:lnTo>
                  <a:lnTo>
                    <a:pt x="443" y="161"/>
                  </a:lnTo>
                  <a:lnTo>
                    <a:pt x="444" y="161"/>
                  </a:lnTo>
                  <a:lnTo>
                    <a:pt x="444" y="161"/>
                  </a:lnTo>
                  <a:lnTo>
                    <a:pt x="445" y="160"/>
                  </a:lnTo>
                  <a:lnTo>
                    <a:pt x="445" y="158"/>
                  </a:lnTo>
                  <a:lnTo>
                    <a:pt x="445" y="158"/>
                  </a:lnTo>
                  <a:lnTo>
                    <a:pt x="441" y="146"/>
                  </a:lnTo>
                  <a:lnTo>
                    <a:pt x="441" y="146"/>
                  </a:lnTo>
                  <a:lnTo>
                    <a:pt x="440" y="144"/>
                  </a:lnTo>
                  <a:lnTo>
                    <a:pt x="441" y="142"/>
                  </a:lnTo>
                  <a:lnTo>
                    <a:pt x="441" y="142"/>
                  </a:lnTo>
                  <a:lnTo>
                    <a:pt x="450" y="136"/>
                  </a:lnTo>
                  <a:lnTo>
                    <a:pt x="459" y="130"/>
                  </a:lnTo>
                  <a:lnTo>
                    <a:pt x="459" y="130"/>
                  </a:lnTo>
                  <a:lnTo>
                    <a:pt x="463" y="128"/>
                  </a:lnTo>
                  <a:lnTo>
                    <a:pt x="463" y="128"/>
                  </a:lnTo>
                  <a:lnTo>
                    <a:pt x="466" y="127"/>
                  </a:lnTo>
                  <a:lnTo>
                    <a:pt x="467" y="127"/>
                  </a:lnTo>
                  <a:lnTo>
                    <a:pt x="468" y="128"/>
                  </a:lnTo>
                  <a:lnTo>
                    <a:pt x="468" y="128"/>
                  </a:lnTo>
                  <a:lnTo>
                    <a:pt x="469" y="131"/>
                  </a:lnTo>
                  <a:lnTo>
                    <a:pt x="468" y="134"/>
                  </a:lnTo>
                  <a:lnTo>
                    <a:pt x="468" y="134"/>
                  </a:lnTo>
                  <a:lnTo>
                    <a:pt x="464" y="140"/>
                  </a:lnTo>
                  <a:lnTo>
                    <a:pt x="460" y="144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47" y="157"/>
                  </a:lnTo>
                  <a:lnTo>
                    <a:pt x="447" y="157"/>
                  </a:lnTo>
                  <a:lnTo>
                    <a:pt x="446" y="159"/>
                  </a:lnTo>
                  <a:lnTo>
                    <a:pt x="446" y="160"/>
                  </a:lnTo>
                  <a:lnTo>
                    <a:pt x="447" y="161"/>
                  </a:lnTo>
                  <a:lnTo>
                    <a:pt x="450" y="162"/>
                  </a:lnTo>
                  <a:lnTo>
                    <a:pt x="450" y="162"/>
                  </a:lnTo>
                  <a:lnTo>
                    <a:pt x="458" y="163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68" y="162"/>
                  </a:lnTo>
                  <a:lnTo>
                    <a:pt x="469" y="163"/>
                  </a:lnTo>
                  <a:lnTo>
                    <a:pt x="469" y="163"/>
                  </a:lnTo>
                  <a:close/>
                  <a:moveTo>
                    <a:pt x="301" y="630"/>
                  </a:moveTo>
                  <a:lnTo>
                    <a:pt x="301" y="630"/>
                  </a:lnTo>
                  <a:lnTo>
                    <a:pt x="297" y="619"/>
                  </a:lnTo>
                  <a:lnTo>
                    <a:pt x="296" y="613"/>
                  </a:lnTo>
                  <a:lnTo>
                    <a:pt x="295" y="607"/>
                  </a:lnTo>
                  <a:lnTo>
                    <a:pt x="295" y="607"/>
                  </a:lnTo>
                  <a:lnTo>
                    <a:pt x="295" y="603"/>
                  </a:lnTo>
                  <a:lnTo>
                    <a:pt x="295" y="600"/>
                  </a:lnTo>
                  <a:lnTo>
                    <a:pt x="295" y="600"/>
                  </a:lnTo>
                  <a:lnTo>
                    <a:pt x="292" y="585"/>
                  </a:lnTo>
                  <a:lnTo>
                    <a:pt x="291" y="577"/>
                  </a:lnTo>
                  <a:lnTo>
                    <a:pt x="290" y="569"/>
                  </a:lnTo>
                  <a:lnTo>
                    <a:pt x="290" y="569"/>
                  </a:lnTo>
                  <a:lnTo>
                    <a:pt x="290" y="564"/>
                  </a:lnTo>
                  <a:lnTo>
                    <a:pt x="289" y="562"/>
                  </a:lnTo>
                  <a:lnTo>
                    <a:pt x="286" y="561"/>
                  </a:lnTo>
                  <a:lnTo>
                    <a:pt x="281" y="561"/>
                  </a:lnTo>
                  <a:lnTo>
                    <a:pt x="281" y="561"/>
                  </a:lnTo>
                  <a:lnTo>
                    <a:pt x="277" y="561"/>
                  </a:lnTo>
                  <a:lnTo>
                    <a:pt x="277" y="561"/>
                  </a:lnTo>
                  <a:lnTo>
                    <a:pt x="274" y="561"/>
                  </a:lnTo>
                  <a:lnTo>
                    <a:pt x="274" y="562"/>
                  </a:lnTo>
                  <a:lnTo>
                    <a:pt x="274" y="564"/>
                  </a:lnTo>
                  <a:lnTo>
                    <a:pt x="274" y="564"/>
                  </a:lnTo>
                  <a:lnTo>
                    <a:pt x="274" y="566"/>
                  </a:lnTo>
                  <a:lnTo>
                    <a:pt x="273" y="567"/>
                  </a:lnTo>
                  <a:lnTo>
                    <a:pt x="272" y="567"/>
                  </a:lnTo>
                  <a:lnTo>
                    <a:pt x="272" y="567"/>
                  </a:lnTo>
                  <a:lnTo>
                    <a:pt x="256" y="568"/>
                  </a:lnTo>
                  <a:lnTo>
                    <a:pt x="249" y="568"/>
                  </a:lnTo>
                  <a:lnTo>
                    <a:pt x="241" y="568"/>
                  </a:lnTo>
                  <a:lnTo>
                    <a:pt x="241" y="568"/>
                  </a:lnTo>
                  <a:lnTo>
                    <a:pt x="225" y="566"/>
                  </a:lnTo>
                  <a:lnTo>
                    <a:pt x="209" y="564"/>
                  </a:lnTo>
                  <a:lnTo>
                    <a:pt x="209" y="564"/>
                  </a:lnTo>
                  <a:lnTo>
                    <a:pt x="206" y="564"/>
                  </a:lnTo>
                  <a:lnTo>
                    <a:pt x="205" y="565"/>
                  </a:lnTo>
                  <a:lnTo>
                    <a:pt x="205" y="566"/>
                  </a:lnTo>
                  <a:lnTo>
                    <a:pt x="205" y="568"/>
                  </a:lnTo>
                  <a:lnTo>
                    <a:pt x="205" y="568"/>
                  </a:lnTo>
                  <a:lnTo>
                    <a:pt x="205" y="577"/>
                  </a:lnTo>
                  <a:lnTo>
                    <a:pt x="207" y="585"/>
                  </a:lnTo>
                  <a:lnTo>
                    <a:pt x="208" y="594"/>
                  </a:lnTo>
                  <a:lnTo>
                    <a:pt x="207" y="603"/>
                  </a:lnTo>
                  <a:lnTo>
                    <a:pt x="207" y="603"/>
                  </a:lnTo>
                  <a:lnTo>
                    <a:pt x="207" y="609"/>
                  </a:lnTo>
                  <a:lnTo>
                    <a:pt x="208" y="615"/>
                  </a:lnTo>
                  <a:lnTo>
                    <a:pt x="209" y="621"/>
                  </a:lnTo>
                  <a:lnTo>
                    <a:pt x="209" y="627"/>
                  </a:lnTo>
                  <a:lnTo>
                    <a:pt x="209" y="627"/>
                  </a:lnTo>
                  <a:lnTo>
                    <a:pt x="209" y="633"/>
                  </a:lnTo>
                  <a:lnTo>
                    <a:pt x="210" y="640"/>
                  </a:lnTo>
                  <a:lnTo>
                    <a:pt x="210" y="640"/>
                  </a:lnTo>
                  <a:lnTo>
                    <a:pt x="213" y="661"/>
                  </a:lnTo>
                  <a:lnTo>
                    <a:pt x="215" y="682"/>
                  </a:lnTo>
                  <a:lnTo>
                    <a:pt x="215" y="682"/>
                  </a:lnTo>
                  <a:lnTo>
                    <a:pt x="218" y="698"/>
                  </a:lnTo>
                  <a:lnTo>
                    <a:pt x="219" y="714"/>
                  </a:lnTo>
                  <a:lnTo>
                    <a:pt x="219" y="714"/>
                  </a:lnTo>
                  <a:lnTo>
                    <a:pt x="222" y="747"/>
                  </a:lnTo>
                  <a:lnTo>
                    <a:pt x="222" y="747"/>
                  </a:lnTo>
                  <a:lnTo>
                    <a:pt x="223" y="750"/>
                  </a:lnTo>
                  <a:lnTo>
                    <a:pt x="225" y="752"/>
                  </a:lnTo>
                  <a:lnTo>
                    <a:pt x="225" y="752"/>
                  </a:lnTo>
                  <a:lnTo>
                    <a:pt x="234" y="754"/>
                  </a:lnTo>
                  <a:lnTo>
                    <a:pt x="243" y="757"/>
                  </a:lnTo>
                  <a:lnTo>
                    <a:pt x="243" y="757"/>
                  </a:lnTo>
                  <a:lnTo>
                    <a:pt x="253" y="758"/>
                  </a:lnTo>
                  <a:lnTo>
                    <a:pt x="263" y="758"/>
                  </a:lnTo>
                  <a:lnTo>
                    <a:pt x="273" y="757"/>
                  </a:lnTo>
                  <a:lnTo>
                    <a:pt x="283" y="754"/>
                  </a:lnTo>
                  <a:lnTo>
                    <a:pt x="283" y="754"/>
                  </a:lnTo>
                  <a:lnTo>
                    <a:pt x="287" y="754"/>
                  </a:lnTo>
                  <a:lnTo>
                    <a:pt x="290" y="754"/>
                  </a:lnTo>
                  <a:lnTo>
                    <a:pt x="294" y="754"/>
                  </a:lnTo>
                  <a:lnTo>
                    <a:pt x="297" y="756"/>
                  </a:lnTo>
                  <a:lnTo>
                    <a:pt x="297" y="756"/>
                  </a:lnTo>
                  <a:lnTo>
                    <a:pt x="298" y="757"/>
                  </a:lnTo>
                  <a:lnTo>
                    <a:pt x="299" y="757"/>
                  </a:lnTo>
                  <a:lnTo>
                    <a:pt x="299" y="756"/>
                  </a:lnTo>
                  <a:lnTo>
                    <a:pt x="299" y="756"/>
                  </a:lnTo>
                  <a:lnTo>
                    <a:pt x="302" y="745"/>
                  </a:lnTo>
                  <a:lnTo>
                    <a:pt x="302" y="745"/>
                  </a:lnTo>
                  <a:lnTo>
                    <a:pt x="306" y="725"/>
                  </a:lnTo>
                  <a:lnTo>
                    <a:pt x="309" y="704"/>
                  </a:lnTo>
                  <a:lnTo>
                    <a:pt x="309" y="704"/>
                  </a:lnTo>
                  <a:lnTo>
                    <a:pt x="310" y="684"/>
                  </a:lnTo>
                  <a:lnTo>
                    <a:pt x="310" y="663"/>
                  </a:lnTo>
                  <a:lnTo>
                    <a:pt x="310" y="663"/>
                  </a:lnTo>
                  <a:lnTo>
                    <a:pt x="309" y="655"/>
                  </a:lnTo>
                  <a:lnTo>
                    <a:pt x="307" y="646"/>
                  </a:lnTo>
                  <a:lnTo>
                    <a:pt x="301" y="630"/>
                  </a:lnTo>
                  <a:lnTo>
                    <a:pt x="301" y="630"/>
                  </a:lnTo>
                  <a:close/>
                  <a:moveTo>
                    <a:pt x="256" y="627"/>
                  </a:moveTo>
                  <a:lnTo>
                    <a:pt x="256" y="627"/>
                  </a:lnTo>
                  <a:lnTo>
                    <a:pt x="252" y="628"/>
                  </a:lnTo>
                  <a:lnTo>
                    <a:pt x="249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39" y="629"/>
                  </a:lnTo>
                  <a:lnTo>
                    <a:pt x="238" y="627"/>
                  </a:lnTo>
                  <a:lnTo>
                    <a:pt x="238" y="627"/>
                  </a:lnTo>
                  <a:lnTo>
                    <a:pt x="238" y="626"/>
                  </a:lnTo>
                  <a:lnTo>
                    <a:pt x="239" y="626"/>
                  </a:lnTo>
                  <a:lnTo>
                    <a:pt x="240" y="626"/>
                  </a:lnTo>
                  <a:lnTo>
                    <a:pt x="240" y="626"/>
                  </a:lnTo>
                  <a:lnTo>
                    <a:pt x="248" y="625"/>
                  </a:lnTo>
                  <a:lnTo>
                    <a:pt x="253" y="624"/>
                  </a:lnTo>
                  <a:lnTo>
                    <a:pt x="257" y="622"/>
                  </a:lnTo>
                  <a:lnTo>
                    <a:pt x="263" y="618"/>
                  </a:lnTo>
                  <a:lnTo>
                    <a:pt x="263" y="618"/>
                  </a:lnTo>
                  <a:lnTo>
                    <a:pt x="263" y="621"/>
                  </a:lnTo>
                  <a:lnTo>
                    <a:pt x="261" y="624"/>
                  </a:lnTo>
                  <a:lnTo>
                    <a:pt x="259" y="625"/>
                  </a:lnTo>
                  <a:lnTo>
                    <a:pt x="256" y="627"/>
                  </a:lnTo>
                  <a:lnTo>
                    <a:pt x="256" y="627"/>
                  </a:lnTo>
                  <a:close/>
                  <a:moveTo>
                    <a:pt x="322" y="121"/>
                  </a:moveTo>
                  <a:lnTo>
                    <a:pt x="322" y="121"/>
                  </a:lnTo>
                  <a:lnTo>
                    <a:pt x="315" y="112"/>
                  </a:lnTo>
                  <a:lnTo>
                    <a:pt x="309" y="103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284" y="70"/>
                  </a:lnTo>
                  <a:lnTo>
                    <a:pt x="278" y="63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50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70" y="67"/>
                  </a:lnTo>
                  <a:lnTo>
                    <a:pt x="271" y="78"/>
                  </a:lnTo>
                  <a:lnTo>
                    <a:pt x="271" y="78"/>
                  </a:lnTo>
                  <a:lnTo>
                    <a:pt x="272" y="82"/>
                  </a:lnTo>
                  <a:lnTo>
                    <a:pt x="272" y="85"/>
                  </a:lnTo>
                  <a:lnTo>
                    <a:pt x="271" y="87"/>
                  </a:lnTo>
                  <a:lnTo>
                    <a:pt x="269" y="90"/>
                  </a:lnTo>
                  <a:lnTo>
                    <a:pt x="269" y="90"/>
                  </a:lnTo>
                  <a:lnTo>
                    <a:pt x="266" y="91"/>
                  </a:lnTo>
                  <a:lnTo>
                    <a:pt x="263" y="91"/>
                  </a:lnTo>
                  <a:lnTo>
                    <a:pt x="260" y="91"/>
                  </a:lnTo>
                  <a:lnTo>
                    <a:pt x="256" y="89"/>
                  </a:lnTo>
                  <a:lnTo>
                    <a:pt x="256" y="89"/>
                  </a:lnTo>
                  <a:lnTo>
                    <a:pt x="252" y="85"/>
                  </a:lnTo>
                  <a:lnTo>
                    <a:pt x="248" y="81"/>
                  </a:lnTo>
                  <a:lnTo>
                    <a:pt x="245" y="75"/>
                  </a:lnTo>
                  <a:lnTo>
                    <a:pt x="243" y="70"/>
                  </a:lnTo>
                  <a:lnTo>
                    <a:pt x="243" y="70"/>
                  </a:lnTo>
                  <a:lnTo>
                    <a:pt x="240" y="74"/>
                  </a:lnTo>
                  <a:lnTo>
                    <a:pt x="238" y="76"/>
                  </a:lnTo>
                  <a:lnTo>
                    <a:pt x="235" y="75"/>
                  </a:lnTo>
                  <a:lnTo>
                    <a:pt x="231" y="72"/>
                  </a:lnTo>
                  <a:lnTo>
                    <a:pt x="231" y="72"/>
                  </a:lnTo>
                  <a:lnTo>
                    <a:pt x="225" y="63"/>
                  </a:lnTo>
                  <a:lnTo>
                    <a:pt x="219" y="54"/>
                  </a:lnTo>
                  <a:lnTo>
                    <a:pt x="219" y="54"/>
                  </a:lnTo>
                  <a:lnTo>
                    <a:pt x="217" y="50"/>
                  </a:lnTo>
                  <a:lnTo>
                    <a:pt x="216" y="46"/>
                  </a:lnTo>
                  <a:lnTo>
                    <a:pt x="214" y="37"/>
                  </a:lnTo>
                  <a:lnTo>
                    <a:pt x="214" y="37"/>
                  </a:lnTo>
                  <a:lnTo>
                    <a:pt x="213" y="41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214" y="51"/>
                  </a:lnTo>
                  <a:lnTo>
                    <a:pt x="214" y="57"/>
                  </a:lnTo>
                  <a:lnTo>
                    <a:pt x="214" y="57"/>
                  </a:lnTo>
                  <a:lnTo>
                    <a:pt x="213" y="60"/>
                  </a:lnTo>
                  <a:lnTo>
                    <a:pt x="212" y="62"/>
                  </a:lnTo>
                  <a:lnTo>
                    <a:pt x="210" y="62"/>
                  </a:lnTo>
                  <a:lnTo>
                    <a:pt x="207" y="61"/>
                  </a:lnTo>
                  <a:lnTo>
                    <a:pt x="207" y="61"/>
                  </a:lnTo>
                  <a:lnTo>
                    <a:pt x="203" y="58"/>
                  </a:lnTo>
                  <a:lnTo>
                    <a:pt x="200" y="55"/>
                  </a:lnTo>
                  <a:lnTo>
                    <a:pt x="200" y="55"/>
                  </a:lnTo>
                  <a:lnTo>
                    <a:pt x="196" y="49"/>
                  </a:lnTo>
                  <a:lnTo>
                    <a:pt x="193" y="43"/>
                  </a:lnTo>
                  <a:lnTo>
                    <a:pt x="190" y="37"/>
                  </a:lnTo>
                  <a:lnTo>
                    <a:pt x="188" y="31"/>
                  </a:lnTo>
                  <a:lnTo>
                    <a:pt x="188" y="31"/>
                  </a:lnTo>
                  <a:lnTo>
                    <a:pt x="187" y="27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79" y="18"/>
                  </a:lnTo>
                  <a:lnTo>
                    <a:pt x="174" y="13"/>
                  </a:lnTo>
                  <a:lnTo>
                    <a:pt x="170" y="7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55" y="36"/>
                  </a:lnTo>
                  <a:lnTo>
                    <a:pt x="155" y="36"/>
                  </a:lnTo>
                  <a:lnTo>
                    <a:pt x="152" y="44"/>
                  </a:lnTo>
                  <a:lnTo>
                    <a:pt x="147" y="51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2" y="71"/>
                  </a:lnTo>
                  <a:lnTo>
                    <a:pt x="127" y="80"/>
                  </a:lnTo>
                  <a:lnTo>
                    <a:pt x="123" y="8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20" y="112"/>
                  </a:lnTo>
                  <a:lnTo>
                    <a:pt x="120" y="119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24" y="138"/>
                  </a:lnTo>
                  <a:lnTo>
                    <a:pt x="129" y="151"/>
                  </a:lnTo>
                  <a:lnTo>
                    <a:pt x="135" y="162"/>
                  </a:lnTo>
                  <a:lnTo>
                    <a:pt x="142" y="174"/>
                  </a:lnTo>
                  <a:lnTo>
                    <a:pt x="142" y="174"/>
                  </a:lnTo>
                  <a:lnTo>
                    <a:pt x="155" y="192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8" y="217"/>
                  </a:lnTo>
                  <a:lnTo>
                    <a:pt x="182" y="220"/>
                  </a:lnTo>
                  <a:lnTo>
                    <a:pt x="187" y="221"/>
                  </a:lnTo>
                  <a:lnTo>
                    <a:pt x="187" y="221"/>
                  </a:lnTo>
                  <a:lnTo>
                    <a:pt x="201" y="226"/>
                  </a:lnTo>
                  <a:lnTo>
                    <a:pt x="215" y="229"/>
                  </a:lnTo>
                  <a:lnTo>
                    <a:pt x="215" y="229"/>
                  </a:lnTo>
                  <a:lnTo>
                    <a:pt x="231" y="232"/>
                  </a:lnTo>
                  <a:lnTo>
                    <a:pt x="239" y="233"/>
                  </a:lnTo>
                  <a:lnTo>
                    <a:pt x="247" y="234"/>
                  </a:lnTo>
                  <a:lnTo>
                    <a:pt x="247" y="234"/>
                  </a:lnTo>
                  <a:lnTo>
                    <a:pt x="257" y="234"/>
                  </a:lnTo>
                  <a:lnTo>
                    <a:pt x="257" y="234"/>
                  </a:lnTo>
                  <a:lnTo>
                    <a:pt x="263" y="234"/>
                  </a:lnTo>
                  <a:lnTo>
                    <a:pt x="266" y="234"/>
                  </a:lnTo>
                  <a:lnTo>
                    <a:pt x="270" y="233"/>
                  </a:lnTo>
                  <a:lnTo>
                    <a:pt x="270" y="233"/>
                  </a:lnTo>
                  <a:lnTo>
                    <a:pt x="279" y="229"/>
                  </a:lnTo>
                  <a:lnTo>
                    <a:pt x="288" y="225"/>
                  </a:lnTo>
                  <a:lnTo>
                    <a:pt x="297" y="220"/>
                  </a:lnTo>
                  <a:lnTo>
                    <a:pt x="305" y="214"/>
                  </a:lnTo>
                  <a:lnTo>
                    <a:pt x="305" y="214"/>
                  </a:lnTo>
                  <a:lnTo>
                    <a:pt x="309" y="211"/>
                  </a:lnTo>
                  <a:lnTo>
                    <a:pt x="311" y="207"/>
                  </a:lnTo>
                  <a:lnTo>
                    <a:pt x="311" y="207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5" y="204"/>
                  </a:lnTo>
                  <a:lnTo>
                    <a:pt x="303" y="202"/>
                  </a:lnTo>
                  <a:lnTo>
                    <a:pt x="303" y="202"/>
                  </a:lnTo>
                  <a:lnTo>
                    <a:pt x="303" y="201"/>
                  </a:lnTo>
                  <a:lnTo>
                    <a:pt x="303" y="200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6" y="198"/>
                  </a:lnTo>
                  <a:lnTo>
                    <a:pt x="305" y="197"/>
                  </a:lnTo>
                  <a:lnTo>
                    <a:pt x="305" y="197"/>
                  </a:lnTo>
                  <a:lnTo>
                    <a:pt x="301" y="193"/>
                  </a:lnTo>
                  <a:lnTo>
                    <a:pt x="301" y="193"/>
                  </a:lnTo>
                  <a:lnTo>
                    <a:pt x="299" y="189"/>
                  </a:lnTo>
                  <a:lnTo>
                    <a:pt x="298" y="186"/>
                  </a:lnTo>
                  <a:lnTo>
                    <a:pt x="298" y="182"/>
                  </a:lnTo>
                  <a:lnTo>
                    <a:pt x="299" y="179"/>
                  </a:lnTo>
                  <a:lnTo>
                    <a:pt x="299" y="179"/>
                  </a:lnTo>
                  <a:lnTo>
                    <a:pt x="299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1" y="178"/>
                  </a:lnTo>
                  <a:lnTo>
                    <a:pt x="302" y="179"/>
                  </a:lnTo>
                  <a:lnTo>
                    <a:pt x="302" y="179"/>
                  </a:lnTo>
                  <a:lnTo>
                    <a:pt x="302" y="181"/>
                  </a:lnTo>
                  <a:lnTo>
                    <a:pt x="303" y="182"/>
                  </a:lnTo>
                  <a:lnTo>
                    <a:pt x="305" y="185"/>
                  </a:lnTo>
                  <a:lnTo>
                    <a:pt x="305" y="185"/>
                  </a:lnTo>
                  <a:lnTo>
                    <a:pt x="308" y="188"/>
                  </a:lnTo>
                  <a:lnTo>
                    <a:pt x="311" y="190"/>
                  </a:lnTo>
                  <a:lnTo>
                    <a:pt x="316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0"/>
                  </a:lnTo>
                  <a:lnTo>
                    <a:pt x="318" y="190"/>
                  </a:lnTo>
                  <a:lnTo>
                    <a:pt x="318" y="190"/>
                  </a:lnTo>
                  <a:lnTo>
                    <a:pt x="312" y="186"/>
                  </a:lnTo>
                  <a:lnTo>
                    <a:pt x="308" y="182"/>
                  </a:lnTo>
                  <a:lnTo>
                    <a:pt x="308" y="182"/>
                  </a:lnTo>
                  <a:lnTo>
                    <a:pt x="306" y="177"/>
                  </a:lnTo>
                  <a:lnTo>
                    <a:pt x="305" y="172"/>
                  </a:lnTo>
                  <a:lnTo>
                    <a:pt x="306" y="166"/>
                  </a:lnTo>
                  <a:lnTo>
                    <a:pt x="308" y="161"/>
                  </a:lnTo>
                  <a:lnTo>
                    <a:pt x="308" y="161"/>
                  </a:lnTo>
                  <a:lnTo>
                    <a:pt x="311" y="158"/>
                  </a:lnTo>
                  <a:lnTo>
                    <a:pt x="312" y="157"/>
                  </a:lnTo>
                  <a:lnTo>
                    <a:pt x="314" y="157"/>
                  </a:lnTo>
                  <a:lnTo>
                    <a:pt x="314" y="157"/>
                  </a:lnTo>
                  <a:lnTo>
                    <a:pt x="315" y="158"/>
                  </a:lnTo>
                  <a:lnTo>
                    <a:pt x="315" y="160"/>
                  </a:lnTo>
                  <a:lnTo>
                    <a:pt x="314" y="163"/>
                  </a:lnTo>
                  <a:lnTo>
                    <a:pt x="314" y="163"/>
                  </a:lnTo>
                  <a:lnTo>
                    <a:pt x="313" y="165"/>
                  </a:lnTo>
                  <a:lnTo>
                    <a:pt x="314" y="167"/>
                  </a:lnTo>
                  <a:lnTo>
                    <a:pt x="315" y="169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21" y="171"/>
                  </a:lnTo>
                  <a:lnTo>
                    <a:pt x="324" y="171"/>
                  </a:lnTo>
                  <a:lnTo>
                    <a:pt x="327" y="168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30" y="154"/>
                  </a:lnTo>
                  <a:lnTo>
                    <a:pt x="330" y="145"/>
                  </a:lnTo>
                  <a:lnTo>
                    <a:pt x="330" y="145"/>
                  </a:lnTo>
                  <a:lnTo>
                    <a:pt x="329" y="139"/>
                  </a:lnTo>
                  <a:lnTo>
                    <a:pt x="327" y="132"/>
                  </a:lnTo>
                  <a:lnTo>
                    <a:pt x="325" y="127"/>
                  </a:lnTo>
                  <a:lnTo>
                    <a:pt x="322" y="121"/>
                  </a:lnTo>
                  <a:lnTo>
                    <a:pt x="322" y="121"/>
                  </a:lnTo>
                  <a:close/>
                  <a:moveTo>
                    <a:pt x="198" y="115"/>
                  </a:moveTo>
                  <a:lnTo>
                    <a:pt x="198" y="115"/>
                  </a:lnTo>
                  <a:lnTo>
                    <a:pt x="203" y="115"/>
                  </a:lnTo>
                  <a:lnTo>
                    <a:pt x="207" y="113"/>
                  </a:lnTo>
                  <a:lnTo>
                    <a:pt x="207" y="113"/>
                  </a:lnTo>
                  <a:lnTo>
                    <a:pt x="213" y="108"/>
                  </a:lnTo>
                  <a:lnTo>
                    <a:pt x="215" y="106"/>
                  </a:lnTo>
                  <a:lnTo>
                    <a:pt x="218" y="102"/>
                  </a:lnTo>
                  <a:lnTo>
                    <a:pt x="218" y="102"/>
                  </a:lnTo>
                  <a:lnTo>
                    <a:pt x="218" y="100"/>
                  </a:lnTo>
                  <a:lnTo>
                    <a:pt x="219" y="97"/>
                  </a:lnTo>
                  <a:lnTo>
                    <a:pt x="219" y="94"/>
                  </a:lnTo>
                  <a:lnTo>
                    <a:pt x="220" y="91"/>
                  </a:lnTo>
                  <a:lnTo>
                    <a:pt x="220" y="91"/>
                  </a:lnTo>
                  <a:lnTo>
                    <a:pt x="221" y="95"/>
                  </a:lnTo>
                  <a:lnTo>
                    <a:pt x="221" y="99"/>
                  </a:lnTo>
                  <a:lnTo>
                    <a:pt x="220" y="103"/>
                  </a:lnTo>
                  <a:lnTo>
                    <a:pt x="218" y="107"/>
                  </a:lnTo>
                  <a:lnTo>
                    <a:pt x="216" y="111"/>
                  </a:lnTo>
                  <a:lnTo>
                    <a:pt x="212" y="115"/>
                  </a:lnTo>
                  <a:lnTo>
                    <a:pt x="209" y="118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10" y="125"/>
                  </a:lnTo>
                  <a:lnTo>
                    <a:pt x="210" y="125"/>
                  </a:lnTo>
                  <a:lnTo>
                    <a:pt x="208" y="125"/>
                  </a:lnTo>
                  <a:lnTo>
                    <a:pt x="206" y="124"/>
                  </a:lnTo>
                  <a:lnTo>
                    <a:pt x="204" y="122"/>
                  </a:lnTo>
                  <a:lnTo>
                    <a:pt x="204" y="122"/>
                  </a:lnTo>
                  <a:lnTo>
                    <a:pt x="201" y="120"/>
                  </a:lnTo>
                  <a:lnTo>
                    <a:pt x="201" y="120"/>
                  </a:lnTo>
                  <a:lnTo>
                    <a:pt x="197" y="118"/>
                  </a:lnTo>
                  <a:lnTo>
                    <a:pt x="195" y="118"/>
                  </a:lnTo>
                  <a:lnTo>
                    <a:pt x="193" y="119"/>
                  </a:lnTo>
                  <a:lnTo>
                    <a:pt x="193" y="119"/>
                  </a:lnTo>
                  <a:lnTo>
                    <a:pt x="192" y="121"/>
                  </a:lnTo>
                  <a:lnTo>
                    <a:pt x="191" y="123"/>
                  </a:lnTo>
                  <a:lnTo>
                    <a:pt x="190" y="126"/>
                  </a:lnTo>
                  <a:lnTo>
                    <a:pt x="191" y="128"/>
                  </a:lnTo>
                  <a:lnTo>
                    <a:pt x="191" y="128"/>
                  </a:lnTo>
                  <a:lnTo>
                    <a:pt x="193" y="134"/>
                  </a:lnTo>
                  <a:lnTo>
                    <a:pt x="193" y="134"/>
                  </a:lnTo>
                  <a:lnTo>
                    <a:pt x="193" y="135"/>
                  </a:lnTo>
                  <a:lnTo>
                    <a:pt x="192" y="136"/>
                  </a:lnTo>
                  <a:lnTo>
                    <a:pt x="192" y="136"/>
                  </a:lnTo>
                  <a:lnTo>
                    <a:pt x="191" y="136"/>
                  </a:lnTo>
                  <a:lnTo>
                    <a:pt x="191" y="135"/>
                  </a:lnTo>
                  <a:lnTo>
                    <a:pt x="191" y="135"/>
                  </a:lnTo>
                  <a:lnTo>
                    <a:pt x="188" y="128"/>
                  </a:lnTo>
                  <a:lnTo>
                    <a:pt x="188" y="121"/>
                  </a:lnTo>
                  <a:lnTo>
                    <a:pt x="188" y="121"/>
                  </a:lnTo>
                  <a:lnTo>
                    <a:pt x="189" y="118"/>
                  </a:lnTo>
                  <a:lnTo>
                    <a:pt x="192" y="116"/>
                  </a:lnTo>
                  <a:lnTo>
                    <a:pt x="195" y="115"/>
                  </a:lnTo>
                  <a:lnTo>
                    <a:pt x="198" y="115"/>
                  </a:lnTo>
                  <a:lnTo>
                    <a:pt x="198" y="115"/>
                  </a:lnTo>
                  <a:close/>
                  <a:moveTo>
                    <a:pt x="161" y="99"/>
                  </a:moveTo>
                  <a:lnTo>
                    <a:pt x="161" y="99"/>
                  </a:lnTo>
                  <a:lnTo>
                    <a:pt x="159" y="95"/>
                  </a:lnTo>
                  <a:lnTo>
                    <a:pt x="158" y="90"/>
                  </a:lnTo>
                  <a:lnTo>
                    <a:pt x="158" y="85"/>
                  </a:lnTo>
                  <a:lnTo>
                    <a:pt x="158" y="80"/>
                  </a:lnTo>
                  <a:lnTo>
                    <a:pt x="158" y="80"/>
                  </a:lnTo>
                  <a:lnTo>
                    <a:pt x="160" y="75"/>
                  </a:lnTo>
                  <a:lnTo>
                    <a:pt x="162" y="71"/>
                  </a:lnTo>
                  <a:lnTo>
                    <a:pt x="165" y="67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71" y="63"/>
                  </a:lnTo>
                  <a:lnTo>
                    <a:pt x="172" y="61"/>
                  </a:lnTo>
                  <a:lnTo>
                    <a:pt x="171" y="60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68" y="54"/>
                  </a:lnTo>
                  <a:lnTo>
                    <a:pt x="166" y="50"/>
                  </a:lnTo>
                  <a:lnTo>
                    <a:pt x="166" y="46"/>
                  </a:lnTo>
                  <a:lnTo>
                    <a:pt x="166" y="42"/>
                  </a:lnTo>
                  <a:lnTo>
                    <a:pt x="166" y="42"/>
                  </a:lnTo>
                  <a:lnTo>
                    <a:pt x="169" y="52"/>
                  </a:lnTo>
                  <a:lnTo>
                    <a:pt x="172" y="57"/>
                  </a:lnTo>
                  <a:lnTo>
                    <a:pt x="176" y="61"/>
                  </a:lnTo>
                  <a:lnTo>
                    <a:pt x="176" y="61"/>
                  </a:lnTo>
                  <a:lnTo>
                    <a:pt x="173" y="56"/>
                  </a:lnTo>
                  <a:lnTo>
                    <a:pt x="172" y="51"/>
                  </a:lnTo>
                  <a:lnTo>
                    <a:pt x="171" y="45"/>
                  </a:lnTo>
                  <a:lnTo>
                    <a:pt x="172" y="37"/>
                  </a:lnTo>
                  <a:lnTo>
                    <a:pt x="172" y="37"/>
                  </a:lnTo>
                  <a:lnTo>
                    <a:pt x="173" y="40"/>
                  </a:lnTo>
                  <a:lnTo>
                    <a:pt x="173" y="43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53"/>
                  </a:lnTo>
                  <a:lnTo>
                    <a:pt x="177" y="57"/>
                  </a:lnTo>
                  <a:lnTo>
                    <a:pt x="177" y="57"/>
                  </a:lnTo>
                  <a:lnTo>
                    <a:pt x="176" y="52"/>
                  </a:lnTo>
                  <a:lnTo>
                    <a:pt x="176" y="47"/>
                  </a:lnTo>
                  <a:lnTo>
                    <a:pt x="177" y="41"/>
                  </a:lnTo>
                  <a:lnTo>
                    <a:pt x="178" y="36"/>
                  </a:lnTo>
                  <a:lnTo>
                    <a:pt x="178" y="36"/>
                  </a:lnTo>
                  <a:lnTo>
                    <a:pt x="179" y="3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0" y="51"/>
                  </a:lnTo>
                  <a:lnTo>
                    <a:pt x="181" y="56"/>
                  </a:lnTo>
                  <a:lnTo>
                    <a:pt x="183" y="61"/>
                  </a:lnTo>
                  <a:lnTo>
                    <a:pt x="183" y="61"/>
                  </a:lnTo>
                  <a:lnTo>
                    <a:pt x="184" y="64"/>
                  </a:lnTo>
                  <a:lnTo>
                    <a:pt x="186" y="65"/>
                  </a:lnTo>
                  <a:lnTo>
                    <a:pt x="189" y="69"/>
                  </a:lnTo>
                  <a:lnTo>
                    <a:pt x="189" y="69"/>
                  </a:lnTo>
                  <a:lnTo>
                    <a:pt x="191" y="77"/>
                  </a:lnTo>
                  <a:lnTo>
                    <a:pt x="192" y="84"/>
                  </a:lnTo>
                  <a:lnTo>
                    <a:pt x="190" y="91"/>
                  </a:lnTo>
                  <a:lnTo>
                    <a:pt x="186" y="97"/>
                  </a:lnTo>
                  <a:lnTo>
                    <a:pt x="186" y="97"/>
                  </a:lnTo>
                  <a:lnTo>
                    <a:pt x="184" y="101"/>
                  </a:lnTo>
                  <a:lnTo>
                    <a:pt x="181" y="103"/>
                  </a:lnTo>
                  <a:lnTo>
                    <a:pt x="177" y="104"/>
                  </a:lnTo>
                  <a:lnTo>
                    <a:pt x="170" y="105"/>
                  </a:lnTo>
                  <a:lnTo>
                    <a:pt x="170" y="105"/>
                  </a:lnTo>
                  <a:lnTo>
                    <a:pt x="171" y="106"/>
                  </a:lnTo>
                  <a:lnTo>
                    <a:pt x="173" y="107"/>
                  </a:lnTo>
                  <a:lnTo>
                    <a:pt x="174" y="108"/>
                  </a:lnTo>
                  <a:lnTo>
                    <a:pt x="175" y="111"/>
                  </a:lnTo>
                  <a:lnTo>
                    <a:pt x="175" y="111"/>
                  </a:lnTo>
                  <a:lnTo>
                    <a:pt x="170" y="107"/>
                  </a:lnTo>
                  <a:lnTo>
                    <a:pt x="165" y="104"/>
                  </a:lnTo>
                  <a:lnTo>
                    <a:pt x="160" y="101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61" y="99"/>
                  </a:lnTo>
                  <a:lnTo>
                    <a:pt x="161" y="99"/>
                  </a:lnTo>
                  <a:close/>
                  <a:moveTo>
                    <a:pt x="187" y="199"/>
                  </a:moveTo>
                  <a:lnTo>
                    <a:pt x="187" y="199"/>
                  </a:lnTo>
                  <a:lnTo>
                    <a:pt x="185" y="198"/>
                  </a:lnTo>
                  <a:lnTo>
                    <a:pt x="182" y="196"/>
                  </a:lnTo>
                  <a:lnTo>
                    <a:pt x="178" y="191"/>
                  </a:lnTo>
                  <a:lnTo>
                    <a:pt x="176" y="185"/>
                  </a:lnTo>
                  <a:lnTo>
                    <a:pt x="176" y="182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8" y="184"/>
                  </a:lnTo>
                  <a:lnTo>
                    <a:pt x="179" y="188"/>
                  </a:lnTo>
                  <a:lnTo>
                    <a:pt x="182" y="192"/>
                  </a:lnTo>
                  <a:lnTo>
                    <a:pt x="186" y="195"/>
                  </a:lnTo>
                  <a:lnTo>
                    <a:pt x="186" y="195"/>
                  </a:lnTo>
                  <a:lnTo>
                    <a:pt x="191" y="196"/>
                  </a:lnTo>
                  <a:lnTo>
                    <a:pt x="195" y="196"/>
                  </a:lnTo>
                  <a:lnTo>
                    <a:pt x="200" y="195"/>
                  </a:lnTo>
                  <a:lnTo>
                    <a:pt x="204" y="193"/>
                  </a:lnTo>
                  <a:lnTo>
                    <a:pt x="204" y="193"/>
                  </a:lnTo>
                  <a:lnTo>
                    <a:pt x="203" y="195"/>
                  </a:lnTo>
                  <a:lnTo>
                    <a:pt x="202" y="197"/>
                  </a:lnTo>
                  <a:lnTo>
                    <a:pt x="198" y="200"/>
                  </a:lnTo>
                  <a:lnTo>
                    <a:pt x="193" y="200"/>
                  </a:lnTo>
                  <a:lnTo>
                    <a:pt x="187" y="199"/>
                  </a:lnTo>
                  <a:lnTo>
                    <a:pt x="187" y="199"/>
                  </a:lnTo>
                  <a:close/>
                  <a:moveTo>
                    <a:pt x="233" y="182"/>
                  </a:moveTo>
                  <a:lnTo>
                    <a:pt x="233" y="182"/>
                  </a:lnTo>
                  <a:lnTo>
                    <a:pt x="231" y="183"/>
                  </a:lnTo>
                  <a:lnTo>
                    <a:pt x="231" y="181"/>
                  </a:lnTo>
                  <a:lnTo>
                    <a:pt x="231" y="181"/>
                  </a:lnTo>
                  <a:lnTo>
                    <a:pt x="230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5" y="180"/>
                  </a:lnTo>
                  <a:lnTo>
                    <a:pt x="221" y="180"/>
                  </a:lnTo>
                  <a:lnTo>
                    <a:pt x="213" y="177"/>
                  </a:lnTo>
                  <a:lnTo>
                    <a:pt x="213" y="177"/>
                  </a:lnTo>
                  <a:lnTo>
                    <a:pt x="210" y="177"/>
                  </a:lnTo>
                  <a:lnTo>
                    <a:pt x="209" y="177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05" y="184"/>
                  </a:lnTo>
                  <a:lnTo>
                    <a:pt x="202" y="187"/>
                  </a:lnTo>
                  <a:lnTo>
                    <a:pt x="198" y="188"/>
                  </a:lnTo>
                  <a:lnTo>
                    <a:pt x="194" y="188"/>
                  </a:lnTo>
                  <a:lnTo>
                    <a:pt x="194" y="188"/>
                  </a:lnTo>
                  <a:lnTo>
                    <a:pt x="189" y="186"/>
                  </a:lnTo>
                  <a:lnTo>
                    <a:pt x="185" y="183"/>
                  </a:lnTo>
                  <a:lnTo>
                    <a:pt x="182" y="178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79" y="170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80" y="162"/>
                  </a:lnTo>
                  <a:lnTo>
                    <a:pt x="178" y="158"/>
                  </a:lnTo>
                  <a:lnTo>
                    <a:pt x="176" y="155"/>
                  </a:lnTo>
                  <a:lnTo>
                    <a:pt x="174" y="152"/>
                  </a:lnTo>
                  <a:lnTo>
                    <a:pt x="174" y="152"/>
                  </a:lnTo>
                  <a:lnTo>
                    <a:pt x="170" y="147"/>
                  </a:lnTo>
                  <a:lnTo>
                    <a:pt x="167" y="142"/>
                  </a:lnTo>
                  <a:lnTo>
                    <a:pt x="167" y="142"/>
                  </a:lnTo>
                  <a:lnTo>
                    <a:pt x="166" y="140"/>
                  </a:lnTo>
                  <a:lnTo>
                    <a:pt x="165" y="139"/>
                  </a:lnTo>
                  <a:lnTo>
                    <a:pt x="163" y="141"/>
                  </a:lnTo>
                  <a:lnTo>
                    <a:pt x="163" y="141"/>
                  </a:lnTo>
                  <a:lnTo>
                    <a:pt x="162" y="141"/>
                  </a:lnTo>
                  <a:lnTo>
                    <a:pt x="162" y="140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3" y="136"/>
                  </a:lnTo>
                  <a:lnTo>
                    <a:pt x="164" y="134"/>
                  </a:lnTo>
                  <a:lnTo>
                    <a:pt x="166" y="133"/>
                  </a:lnTo>
                  <a:lnTo>
                    <a:pt x="168" y="132"/>
                  </a:lnTo>
                  <a:lnTo>
                    <a:pt x="168" y="132"/>
                  </a:lnTo>
                  <a:lnTo>
                    <a:pt x="169" y="132"/>
                  </a:lnTo>
                  <a:lnTo>
                    <a:pt x="170" y="132"/>
                  </a:lnTo>
                  <a:lnTo>
                    <a:pt x="170" y="132"/>
                  </a:lnTo>
                  <a:lnTo>
                    <a:pt x="170" y="133"/>
                  </a:lnTo>
                  <a:lnTo>
                    <a:pt x="170" y="134"/>
                  </a:lnTo>
                  <a:lnTo>
                    <a:pt x="170" y="134"/>
                  </a:lnTo>
                  <a:lnTo>
                    <a:pt x="167" y="136"/>
                  </a:lnTo>
                  <a:lnTo>
                    <a:pt x="167" y="138"/>
                  </a:lnTo>
                  <a:lnTo>
                    <a:pt x="169" y="142"/>
                  </a:lnTo>
                  <a:lnTo>
                    <a:pt x="169" y="142"/>
                  </a:lnTo>
                  <a:lnTo>
                    <a:pt x="177" y="152"/>
                  </a:lnTo>
                  <a:lnTo>
                    <a:pt x="187" y="161"/>
                  </a:lnTo>
                  <a:lnTo>
                    <a:pt x="192" y="165"/>
                  </a:lnTo>
                  <a:lnTo>
                    <a:pt x="198" y="168"/>
                  </a:lnTo>
                  <a:lnTo>
                    <a:pt x="204" y="171"/>
                  </a:lnTo>
                  <a:lnTo>
                    <a:pt x="210" y="173"/>
                  </a:lnTo>
                  <a:lnTo>
                    <a:pt x="210" y="173"/>
                  </a:lnTo>
                  <a:lnTo>
                    <a:pt x="218" y="176"/>
                  </a:lnTo>
                  <a:lnTo>
                    <a:pt x="222" y="176"/>
                  </a:lnTo>
                  <a:lnTo>
                    <a:pt x="226" y="177"/>
                  </a:lnTo>
                  <a:lnTo>
                    <a:pt x="226" y="177"/>
                  </a:lnTo>
                  <a:lnTo>
                    <a:pt x="228" y="177"/>
                  </a:lnTo>
                  <a:lnTo>
                    <a:pt x="230" y="176"/>
                  </a:lnTo>
                  <a:lnTo>
                    <a:pt x="231" y="174"/>
                  </a:lnTo>
                  <a:lnTo>
                    <a:pt x="230" y="172"/>
                  </a:lnTo>
                  <a:lnTo>
                    <a:pt x="230" y="172"/>
                  </a:lnTo>
                  <a:lnTo>
                    <a:pt x="232" y="174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3" y="182"/>
                  </a:lnTo>
                  <a:lnTo>
                    <a:pt x="233" y="182"/>
                  </a:lnTo>
                  <a:close/>
                  <a:moveTo>
                    <a:pt x="283" y="138"/>
                  </a:moveTo>
                  <a:lnTo>
                    <a:pt x="283" y="138"/>
                  </a:lnTo>
                  <a:lnTo>
                    <a:pt x="290" y="138"/>
                  </a:lnTo>
                  <a:lnTo>
                    <a:pt x="297" y="138"/>
                  </a:lnTo>
                  <a:lnTo>
                    <a:pt x="297" y="138"/>
                  </a:lnTo>
                  <a:lnTo>
                    <a:pt x="299" y="137"/>
                  </a:lnTo>
                  <a:lnTo>
                    <a:pt x="299" y="138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300" y="140"/>
                  </a:lnTo>
                  <a:lnTo>
                    <a:pt x="299" y="140"/>
                  </a:lnTo>
                  <a:lnTo>
                    <a:pt x="297" y="141"/>
                  </a:lnTo>
                  <a:lnTo>
                    <a:pt x="297" y="141"/>
                  </a:lnTo>
                  <a:lnTo>
                    <a:pt x="292" y="141"/>
                  </a:lnTo>
                  <a:lnTo>
                    <a:pt x="287" y="141"/>
                  </a:lnTo>
                  <a:lnTo>
                    <a:pt x="287" y="141"/>
                  </a:lnTo>
                  <a:lnTo>
                    <a:pt x="285" y="141"/>
                  </a:lnTo>
                  <a:lnTo>
                    <a:pt x="283" y="142"/>
                  </a:lnTo>
                  <a:lnTo>
                    <a:pt x="282" y="144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81" y="151"/>
                  </a:lnTo>
                  <a:lnTo>
                    <a:pt x="279" y="155"/>
                  </a:lnTo>
                  <a:lnTo>
                    <a:pt x="276" y="159"/>
                  </a:lnTo>
                  <a:lnTo>
                    <a:pt x="272" y="163"/>
                  </a:lnTo>
                  <a:lnTo>
                    <a:pt x="272" y="163"/>
                  </a:lnTo>
                  <a:lnTo>
                    <a:pt x="269" y="165"/>
                  </a:lnTo>
                  <a:lnTo>
                    <a:pt x="266" y="166"/>
                  </a:lnTo>
                  <a:lnTo>
                    <a:pt x="259" y="166"/>
                  </a:lnTo>
                  <a:lnTo>
                    <a:pt x="259" y="166"/>
                  </a:lnTo>
                  <a:lnTo>
                    <a:pt x="260" y="168"/>
                  </a:lnTo>
                  <a:lnTo>
                    <a:pt x="262" y="170"/>
                  </a:lnTo>
                  <a:lnTo>
                    <a:pt x="263" y="171"/>
                  </a:lnTo>
                  <a:lnTo>
                    <a:pt x="264" y="173"/>
                  </a:lnTo>
                  <a:lnTo>
                    <a:pt x="264" y="173"/>
                  </a:lnTo>
                  <a:lnTo>
                    <a:pt x="255" y="166"/>
                  </a:lnTo>
                  <a:lnTo>
                    <a:pt x="251" y="162"/>
                  </a:lnTo>
                  <a:lnTo>
                    <a:pt x="245" y="160"/>
                  </a:lnTo>
                  <a:lnTo>
                    <a:pt x="245" y="160"/>
                  </a:lnTo>
                  <a:lnTo>
                    <a:pt x="250" y="160"/>
                  </a:lnTo>
                  <a:lnTo>
                    <a:pt x="250" y="160"/>
                  </a:lnTo>
                  <a:lnTo>
                    <a:pt x="248" y="155"/>
                  </a:lnTo>
                  <a:lnTo>
                    <a:pt x="247" y="151"/>
                  </a:lnTo>
                  <a:lnTo>
                    <a:pt x="246" y="147"/>
                  </a:lnTo>
                  <a:lnTo>
                    <a:pt x="247" y="142"/>
                  </a:lnTo>
                  <a:lnTo>
                    <a:pt x="248" y="138"/>
                  </a:lnTo>
                  <a:lnTo>
                    <a:pt x="250" y="134"/>
                  </a:lnTo>
                  <a:lnTo>
                    <a:pt x="255" y="127"/>
                  </a:lnTo>
                  <a:lnTo>
                    <a:pt x="255" y="127"/>
                  </a:lnTo>
                  <a:lnTo>
                    <a:pt x="257" y="125"/>
                  </a:lnTo>
                  <a:lnTo>
                    <a:pt x="260" y="123"/>
                  </a:lnTo>
                  <a:lnTo>
                    <a:pt x="266" y="122"/>
                  </a:lnTo>
                  <a:lnTo>
                    <a:pt x="269" y="122"/>
                  </a:lnTo>
                  <a:lnTo>
                    <a:pt x="272" y="122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77" y="125"/>
                  </a:lnTo>
                  <a:lnTo>
                    <a:pt x="280" y="127"/>
                  </a:lnTo>
                  <a:lnTo>
                    <a:pt x="282" y="127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92" y="123"/>
                  </a:lnTo>
                  <a:lnTo>
                    <a:pt x="297" y="119"/>
                  </a:lnTo>
                  <a:lnTo>
                    <a:pt x="297" y="119"/>
                  </a:lnTo>
                  <a:lnTo>
                    <a:pt x="296" y="123"/>
                  </a:lnTo>
                  <a:lnTo>
                    <a:pt x="294" y="126"/>
                  </a:lnTo>
                  <a:lnTo>
                    <a:pt x="289" y="129"/>
                  </a:lnTo>
                  <a:lnTo>
                    <a:pt x="281" y="132"/>
                  </a:lnTo>
                  <a:lnTo>
                    <a:pt x="281" y="132"/>
                  </a:lnTo>
                  <a:lnTo>
                    <a:pt x="283" y="134"/>
                  </a:lnTo>
                  <a:lnTo>
                    <a:pt x="286" y="134"/>
                  </a:lnTo>
                  <a:lnTo>
                    <a:pt x="291" y="132"/>
                  </a:lnTo>
                  <a:lnTo>
                    <a:pt x="300" y="127"/>
                  </a:lnTo>
                  <a:lnTo>
                    <a:pt x="300" y="127"/>
                  </a:lnTo>
                  <a:lnTo>
                    <a:pt x="299" y="131"/>
                  </a:lnTo>
                  <a:lnTo>
                    <a:pt x="296" y="134"/>
                  </a:lnTo>
                  <a:lnTo>
                    <a:pt x="290" y="136"/>
                  </a:lnTo>
                  <a:lnTo>
                    <a:pt x="283" y="138"/>
                  </a:lnTo>
                  <a:lnTo>
                    <a:pt x="283" y="138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3" name="Freeform 176"/>
            <p:cNvSpPr>
              <a:spLocks noEditPoints="1"/>
            </p:cNvSpPr>
            <p:nvPr/>
          </p:nvSpPr>
          <p:spPr bwMode="auto">
            <a:xfrm>
              <a:off x="2746" y="1474"/>
              <a:ext cx="366" cy="182"/>
            </a:xfrm>
            <a:custGeom>
              <a:avLst/>
              <a:gdLst/>
              <a:ahLst/>
              <a:cxnLst>
                <a:cxn ang="0">
                  <a:pos x="221" y="138"/>
                </a:cxn>
                <a:cxn ang="0">
                  <a:pos x="219" y="148"/>
                </a:cxn>
                <a:cxn ang="0">
                  <a:pos x="215" y="167"/>
                </a:cxn>
                <a:cxn ang="0">
                  <a:pos x="211" y="176"/>
                </a:cxn>
                <a:cxn ang="0">
                  <a:pos x="201" y="182"/>
                </a:cxn>
                <a:cxn ang="0">
                  <a:pos x="193" y="179"/>
                </a:cxn>
                <a:cxn ang="0">
                  <a:pos x="172" y="165"/>
                </a:cxn>
                <a:cxn ang="0">
                  <a:pos x="161" y="162"/>
                </a:cxn>
                <a:cxn ang="0">
                  <a:pos x="153" y="162"/>
                </a:cxn>
                <a:cxn ang="0">
                  <a:pos x="140" y="165"/>
                </a:cxn>
                <a:cxn ang="0">
                  <a:pos x="130" y="166"/>
                </a:cxn>
                <a:cxn ang="0">
                  <a:pos x="122" y="165"/>
                </a:cxn>
                <a:cxn ang="0">
                  <a:pos x="119" y="162"/>
                </a:cxn>
                <a:cxn ang="0">
                  <a:pos x="117" y="156"/>
                </a:cxn>
                <a:cxn ang="0">
                  <a:pos x="117" y="134"/>
                </a:cxn>
                <a:cxn ang="0">
                  <a:pos x="123" y="115"/>
                </a:cxn>
                <a:cxn ang="0">
                  <a:pos x="126" y="117"/>
                </a:cxn>
                <a:cxn ang="0">
                  <a:pos x="134" y="121"/>
                </a:cxn>
                <a:cxn ang="0">
                  <a:pos x="139" y="123"/>
                </a:cxn>
                <a:cxn ang="0">
                  <a:pos x="142" y="123"/>
                </a:cxn>
                <a:cxn ang="0">
                  <a:pos x="144" y="125"/>
                </a:cxn>
                <a:cxn ang="0">
                  <a:pos x="145" y="133"/>
                </a:cxn>
                <a:cxn ang="0">
                  <a:pos x="143" y="137"/>
                </a:cxn>
                <a:cxn ang="0">
                  <a:pos x="143" y="147"/>
                </a:cxn>
                <a:cxn ang="0">
                  <a:pos x="150" y="154"/>
                </a:cxn>
                <a:cxn ang="0">
                  <a:pos x="166" y="161"/>
                </a:cxn>
                <a:cxn ang="0">
                  <a:pos x="167" y="161"/>
                </a:cxn>
                <a:cxn ang="0">
                  <a:pos x="185" y="155"/>
                </a:cxn>
                <a:cxn ang="0">
                  <a:pos x="189" y="149"/>
                </a:cxn>
                <a:cxn ang="0">
                  <a:pos x="195" y="140"/>
                </a:cxn>
                <a:cxn ang="0">
                  <a:pos x="197" y="135"/>
                </a:cxn>
                <a:cxn ang="0">
                  <a:pos x="206" y="134"/>
                </a:cxn>
                <a:cxn ang="0">
                  <a:pos x="214" y="134"/>
                </a:cxn>
                <a:cxn ang="0">
                  <a:pos x="217" y="134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1" y="3"/>
                </a:cxn>
                <a:cxn ang="0">
                  <a:pos x="24" y="16"/>
                </a:cxn>
                <a:cxn ang="0">
                  <a:pos x="9" y="30"/>
                </a:cxn>
                <a:cxn ang="0">
                  <a:pos x="2" y="32"/>
                </a:cxn>
                <a:cxn ang="0">
                  <a:pos x="0" y="35"/>
                </a:cxn>
                <a:cxn ang="0">
                  <a:pos x="2" y="41"/>
                </a:cxn>
                <a:cxn ang="0">
                  <a:pos x="7" y="46"/>
                </a:cxn>
                <a:cxn ang="0">
                  <a:pos x="23" y="45"/>
                </a:cxn>
                <a:cxn ang="0">
                  <a:pos x="32" y="37"/>
                </a:cxn>
                <a:cxn ang="0">
                  <a:pos x="39" y="28"/>
                </a:cxn>
                <a:cxn ang="0">
                  <a:pos x="43" y="12"/>
                </a:cxn>
                <a:cxn ang="0">
                  <a:pos x="40" y="3"/>
                </a:cxn>
                <a:cxn ang="0">
                  <a:pos x="364" y="94"/>
                </a:cxn>
                <a:cxn ang="0">
                  <a:pos x="362" y="90"/>
                </a:cxn>
                <a:cxn ang="0">
                  <a:pos x="357" y="92"/>
                </a:cxn>
                <a:cxn ang="0">
                  <a:pos x="351" y="87"/>
                </a:cxn>
                <a:cxn ang="0">
                  <a:pos x="337" y="71"/>
                </a:cxn>
                <a:cxn ang="0">
                  <a:pos x="330" y="61"/>
                </a:cxn>
                <a:cxn ang="0">
                  <a:pos x="332" y="56"/>
                </a:cxn>
                <a:cxn ang="0">
                  <a:pos x="325" y="56"/>
                </a:cxn>
                <a:cxn ang="0">
                  <a:pos x="319" y="59"/>
                </a:cxn>
                <a:cxn ang="0">
                  <a:pos x="318" y="65"/>
                </a:cxn>
                <a:cxn ang="0">
                  <a:pos x="322" y="74"/>
                </a:cxn>
                <a:cxn ang="0">
                  <a:pos x="347" y="102"/>
                </a:cxn>
                <a:cxn ang="0">
                  <a:pos x="353" y="108"/>
                </a:cxn>
                <a:cxn ang="0">
                  <a:pos x="362" y="106"/>
                </a:cxn>
                <a:cxn ang="0">
                  <a:pos x="364" y="94"/>
                </a:cxn>
              </a:cxnLst>
              <a:rect l="0" t="0" r="r" b="b"/>
              <a:pathLst>
                <a:path w="366" h="182">
                  <a:moveTo>
                    <a:pt x="221" y="133"/>
                  </a:moveTo>
                  <a:lnTo>
                    <a:pt x="221" y="133"/>
                  </a:lnTo>
                  <a:lnTo>
                    <a:pt x="221" y="138"/>
                  </a:lnTo>
                  <a:lnTo>
                    <a:pt x="221" y="138"/>
                  </a:lnTo>
                  <a:lnTo>
                    <a:pt x="219" y="148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5" y="167"/>
                  </a:lnTo>
                  <a:lnTo>
                    <a:pt x="215" y="167"/>
                  </a:lnTo>
                  <a:lnTo>
                    <a:pt x="213" y="172"/>
                  </a:lnTo>
                  <a:lnTo>
                    <a:pt x="211" y="176"/>
                  </a:lnTo>
                  <a:lnTo>
                    <a:pt x="211" y="176"/>
                  </a:lnTo>
                  <a:lnTo>
                    <a:pt x="206" y="181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98" y="181"/>
                  </a:lnTo>
                  <a:lnTo>
                    <a:pt x="193" y="179"/>
                  </a:lnTo>
                  <a:lnTo>
                    <a:pt x="193" y="179"/>
                  </a:lnTo>
                  <a:lnTo>
                    <a:pt x="183" y="173"/>
                  </a:lnTo>
                  <a:lnTo>
                    <a:pt x="172" y="165"/>
                  </a:lnTo>
                  <a:lnTo>
                    <a:pt x="172" y="165"/>
                  </a:lnTo>
                  <a:lnTo>
                    <a:pt x="167" y="162"/>
                  </a:lnTo>
                  <a:lnTo>
                    <a:pt x="161" y="162"/>
                  </a:lnTo>
                  <a:lnTo>
                    <a:pt x="161" y="162"/>
                  </a:lnTo>
                  <a:lnTo>
                    <a:pt x="154" y="162"/>
                  </a:lnTo>
                  <a:lnTo>
                    <a:pt x="153" y="162"/>
                  </a:lnTo>
                  <a:lnTo>
                    <a:pt x="153" y="162"/>
                  </a:lnTo>
                  <a:lnTo>
                    <a:pt x="140" y="165"/>
                  </a:lnTo>
                  <a:lnTo>
                    <a:pt x="140" y="165"/>
                  </a:lnTo>
                  <a:lnTo>
                    <a:pt x="133" y="166"/>
                  </a:lnTo>
                  <a:lnTo>
                    <a:pt x="133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26" y="166"/>
                  </a:lnTo>
                  <a:lnTo>
                    <a:pt x="122" y="165"/>
                  </a:lnTo>
                  <a:lnTo>
                    <a:pt x="122" y="165"/>
                  </a:lnTo>
                  <a:lnTo>
                    <a:pt x="120" y="164"/>
                  </a:lnTo>
                  <a:lnTo>
                    <a:pt x="119" y="162"/>
                  </a:lnTo>
                  <a:lnTo>
                    <a:pt x="118" y="157"/>
                  </a:lnTo>
                  <a:lnTo>
                    <a:pt x="117" y="156"/>
                  </a:lnTo>
                  <a:lnTo>
                    <a:pt x="117" y="156"/>
                  </a:lnTo>
                  <a:lnTo>
                    <a:pt x="116" y="150"/>
                  </a:lnTo>
                  <a:lnTo>
                    <a:pt x="116" y="145"/>
                  </a:lnTo>
                  <a:lnTo>
                    <a:pt x="117" y="134"/>
                  </a:lnTo>
                  <a:lnTo>
                    <a:pt x="119" y="124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3" y="115"/>
                  </a:lnTo>
                  <a:lnTo>
                    <a:pt x="126" y="117"/>
                  </a:lnTo>
                  <a:lnTo>
                    <a:pt x="129" y="119"/>
                  </a:lnTo>
                  <a:lnTo>
                    <a:pt x="134" y="121"/>
                  </a:lnTo>
                  <a:lnTo>
                    <a:pt x="134" y="121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9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2" y="123"/>
                  </a:lnTo>
                  <a:lnTo>
                    <a:pt x="143" y="124"/>
                  </a:lnTo>
                  <a:lnTo>
                    <a:pt x="144" y="125"/>
                  </a:lnTo>
                  <a:lnTo>
                    <a:pt x="144" y="125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5" y="133"/>
                  </a:lnTo>
                  <a:lnTo>
                    <a:pt x="145" y="135"/>
                  </a:lnTo>
                  <a:lnTo>
                    <a:pt x="143" y="137"/>
                  </a:lnTo>
                  <a:lnTo>
                    <a:pt x="143" y="137"/>
                  </a:lnTo>
                  <a:lnTo>
                    <a:pt x="142" y="140"/>
                  </a:lnTo>
                  <a:lnTo>
                    <a:pt x="142" y="143"/>
                  </a:lnTo>
                  <a:lnTo>
                    <a:pt x="143" y="147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50" y="154"/>
                  </a:lnTo>
                  <a:lnTo>
                    <a:pt x="154" y="158"/>
                  </a:lnTo>
                  <a:lnTo>
                    <a:pt x="160" y="160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67" y="161"/>
                  </a:lnTo>
                  <a:lnTo>
                    <a:pt x="167" y="161"/>
                  </a:lnTo>
                  <a:lnTo>
                    <a:pt x="173" y="161"/>
                  </a:lnTo>
                  <a:lnTo>
                    <a:pt x="179" y="159"/>
                  </a:lnTo>
                  <a:lnTo>
                    <a:pt x="185" y="155"/>
                  </a:lnTo>
                  <a:lnTo>
                    <a:pt x="187" y="152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92" y="145"/>
                  </a:lnTo>
                  <a:lnTo>
                    <a:pt x="192" y="145"/>
                  </a:lnTo>
                  <a:lnTo>
                    <a:pt x="195" y="140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7" y="135"/>
                  </a:lnTo>
                  <a:lnTo>
                    <a:pt x="198" y="134"/>
                  </a:lnTo>
                  <a:lnTo>
                    <a:pt x="206" y="134"/>
                  </a:lnTo>
                  <a:lnTo>
                    <a:pt x="206" y="134"/>
                  </a:lnTo>
                  <a:lnTo>
                    <a:pt x="213" y="134"/>
                  </a:lnTo>
                  <a:lnTo>
                    <a:pt x="213" y="134"/>
                  </a:lnTo>
                  <a:lnTo>
                    <a:pt x="214" y="134"/>
                  </a:lnTo>
                  <a:lnTo>
                    <a:pt x="214" y="134"/>
                  </a:lnTo>
                  <a:lnTo>
                    <a:pt x="217" y="134"/>
                  </a:lnTo>
                  <a:lnTo>
                    <a:pt x="217" y="134"/>
                  </a:lnTo>
                  <a:lnTo>
                    <a:pt x="221" y="133"/>
                  </a:lnTo>
                  <a:lnTo>
                    <a:pt x="221" y="133"/>
                  </a:lnTo>
                  <a:close/>
                  <a:moveTo>
                    <a:pt x="38" y="1"/>
                  </a:move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17" y="24"/>
                  </a:lnTo>
                  <a:lnTo>
                    <a:pt x="9" y="30"/>
                  </a:lnTo>
                  <a:lnTo>
                    <a:pt x="9" y="30"/>
                  </a:lnTo>
                  <a:lnTo>
                    <a:pt x="6" y="32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4" y="44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12" y="47"/>
                  </a:lnTo>
                  <a:lnTo>
                    <a:pt x="18" y="47"/>
                  </a:lnTo>
                  <a:lnTo>
                    <a:pt x="23" y="4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2" y="37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9" y="28"/>
                  </a:lnTo>
                  <a:lnTo>
                    <a:pt x="42" y="23"/>
                  </a:lnTo>
                  <a:lnTo>
                    <a:pt x="44" y="18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2" y="6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8" y="1"/>
                  </a:lnTo>
                  <a:close/>
                  <a:moveTo>
                    <a:pt x="364" y="94"/>
                  </a:moveTo>
                  <a:lnTo>
                    <a:pt x="364" y="94"/>
                  </a:lnTo>
                  <a:lnTo>
                    <a:pt x="363" y="91"/>
                  </a:lnTo>
                  <a:lnTo>
                    <a:pt x="362" y="90"/>
                  </a:lnTo>
                  <a:lnTo>
                    <a:pt x="359" y="91"/>
                  </a:lnTo>
                  <a:lnTo>
                    <a:pt x="359" y="91"/>
                  </a:lnTo>
                  <a:lnTo>
                    <a:pt x="357" y="92"/>
                  </a:lnTo>
                  <a:lnTo>
                    <a:pt x="355" y="91"/>
                  </a:lnTo>
                  <a:lnTo>
                    <a:pt x="351" y="87"/>
                  </a:lnTo>
                  <a:lnTo>
                    <a:pt x="351" y="87"/>
                  </a:lnTo>
                  <a:lnTo>
                    <a:pt x="347" y="84"/>
                  </a:lnTo>
                  <a:lnTo>
                    <a:pt x="343" y="79"/>
                  </a:lnTo>
                  <a:lnTo>
                    <a:pt x="337" y="71"/>
                  </a:lnTo>
                  <a:lnTo>
                    <a:pt x="337" y="71"/>
                  </a:lnTo>
                  <a:lnTo>
                    <a:pt x="333" y="66"/>
                  </a:lnTo>
                  <a:lnTo>
                    <a:pt x="330" y="61"/>
                  </a:lnTo>
                  <a:lnTo>
                    <a:pt x="330" y="61"/>
                  </a:lnTo>
                  <a:lnTo>
                    <a:pt x="330" y="58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25" y="56"/>
                  </a:lnTo>
                  <a:lnTo>
                    <a:pt x="325" y="56"/>
                  </a:lnTo>
                  <a:lnTo>
                    <a:pt x="322" y="56"/>
                  </a:lnTo>
                  <a:lnTo>
                    <a:pt x="320" y="57"/>
                  </a:lnTo>
                  <a:lnTo>
                    <a:pt x="319" y="59"/>
                  </a:lnTo>
                  <a:lnTo>
                    <a:pt x="318" y="62"/>
                  </a:lnTo>
                  <a:lnTo>
                    <a:pt x="318" y="62"/>
                  </a:lnTo>
                  <a:lnTo>
                    <a:pt x="318" y="65"/>
                  </a:lnTo>
                  <a:lnTo>
                    <a:pt x="319" y="68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7" y="82"/>
                  </a:lnTo>
                  <a:lnTo>
                    <a:pt x="333" y="89"/>
                  </a:lnTo>
                  <a:lnTo>
                    <a:pt x="347" y="102"/>
                  </a:lnTo>
                  <a:lnTo>
                    <a:pt x="347" y="102"/>
                  </a:lnTo>
                  <a:lnTo>
                    <a:pt x="351" y="106"/>
                  </a:lnTo>
                  <a:lnTo>
                    <a:pt x="353" y="108"/>
                  </a:lnTo>
                  <a:lnTo>
                    <a:pt x="356" y="108"/>
                  </a:lnTo>
                  <a:lnTo>
                    <a:pt x="356" y="108"/>
                  </a:lnTo>
                  <a:lnTo>
                    <a:pt x="362" y="106"/>
                  </a:lnTo>
                  <a:lnTo>
                    <a:pt x="365" y="103"/>
                  </a:lnTo>
                  <a:lnTo>
                    <a:pt x="366" y="100"/>
                  </a:lnTo>
                  <a:lnTo>
                    <a:pt x="364" y="94"/>
                  </a:lnTo>
                  <a:lnTo>
                    <a:pt x="364" y="94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4" name="Freeform 177"/>
            <p:cNvSpPr>
              <a:spLocks noEditPoints="1"/>
            </p:cNvSpPr>
            <p:nvPr/>
          </p:nvSpPr>
          <p:spPr bwMode="auto">
            <a:xfrm>
              <a:off x="2872" y="2127"/>
              <a:ext cx="119" cy="72"/>
            </a:xfrm>
            <a:custGeom>
              <a:avLst/>
              <a:gdLst/>
              <a:ahLst/>
              <a:cxnLst>
                <a:cxn ang="0">
                  <a:pos x="119" y="7"/>
                </a:cxn>
                <a:cxn ang="0">
                  <a:pos x="116" y="27"/>
                </a:cxn>
                <a:cxn ang="0">
                  <a:pos x="115" y="30"/>
                </a:cxn>
                <a:cxn ang="0">
                  <a:pos x="112" y="36"/>
                </a:cxn>
                <a:cxn ang="0">
                  <a:pos x="110" y="38"/>
                </a:cxn>
                <a:cxn ang="0">
                  <a:pos x="93" y="48"/>
                </a:cxn>
                <a:cxn ang="0">
                  <a:pos x="76" y="60"/>
                </a:cxn>
                <a:cxn ang="0">
                  <a:pos x="66" y="70"/>
                </a:cxn>
                <a:cxn ang="0">
                  <a:pos x="65" y="72"/>
                </a:cxn>
                <a:cxn ang="0">
                  <a:pos x="63" y="72"/>
                </a:cxn>
                <a:cxn ang="0">
                  <a:pos x="61" y="70"/>
                </a:cxn>
                <a:cxn ang="0">
                  <a:pos x="61" y="67"/>
                </a:cxn>
                <a:cxn ang="0">
                  <a:pos x="66" y="54"/>
                </a:cxn>
                <a:cxn ang="0">
                  <a:pos x="67" y="48"/>
                </a:cxn>
                <a:cxn ang="0">
                  <a:pos x="67" y="44"/>
                </a:cxn>
                <a:cxn ang="0">
                  <a:pos x="62" y="33"/>
                </a:cxn>
                <a:cxn ang="0">
                  <a:pos x="53" y="27"/>
                </a:cxn>
                <a:cxn ang="0">
                  <a:pos x="48" y="26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5" y="3"/>
                </a:cxn>
                <a:cxn ang="0">
                  <a:pos x="46" y="0"/>
                </a:cxn>
                <a:cxn ang="0">
                  <a:pos x="49" y="0"/>
                </a:cxn>
                <a:cxn ang="0">
                  <a:pos x="60" y="3"/>
                </a:cxn>
                <a:cxn ang="0">
                  <a:pos x="70" y="5"/>
                </a:cxn>
                <a:cxn ang="0">
                  <a:pos x="84" y="5"/>
                </a:cxn>
                <a:cxn ang="0">
                  <a:pos x="98" y="4"/>
                </a:cxn>
                <a:cxn ang="0">
                  <a:pos x="111" y="1"/>
                </a:cxn>
                <a:cxn ang="0">
                  <a:pos x="117" y="2"/>
                </a:cxn>
                <a:cxn ang="0">
                  <a:pos x="119" y="7"/>
                </a:cxn>
                <a:cxn ang="0">
                  <a:pos x="40" y="17"/>
                </a:cxn>
                <a:cxn ang="0">
                  <a:pos x="40" y="2"/>
                </a:cxn>
                <a:cxn ang="0">
                  <a:pos x="30" y="4"/>
                </a:cxn>
                <a:cxn ang="0">
                  <a:pos x="10" y="3"/>
                </a:cxn>
                <a:cxn ang="0">
                  <a:pos x="1" y="0"/>
                </a:cxn>
                <a:cxn ang="0">
                  <a:pos x="1" y="7"/>
                </a:cxn>
                <a:cxn ang="0">
                  <a:pos x="1" y="14"/>
                </a:cxn>
                <a:cxn ang="0">
                  <a:pos x="2" y="15"/>
                </a:cxn>
                <a:cxn ang="0">
                  <a:pos x="4" y="15"/>
                </a:cxn>
                <a:cxn ang="0">
                  <a:pos x="15" y="16"/>
                </a:cxn>
                <a:cxn ang="0">
                  <a:pos x="25" y="22"/>
                </a:cxn>
                <a:cxn ang="0">
                  <a:pos x="27" y="24"/>
                </a:cxn>
                <a:cxn ang="0">
                  <a:pos x="28" y="29"/>
                </a:cxn>
                <a:cxn ang="0">
                  <a:pos x="27" y="32"/>
                </a:cxn>
                <a:cxn ang="0">
                  <a:pos x="26" y="37"/>
                </a:cxn>
                <a:cxn ang="0">
                  <a:pos x="26" y="39"/>
                </a:cxn>
                <a:cxn ang="0">
                  <a:pos x="36" y="34"/>
                </a:cxn>
                <a:cxn ang="0">
                  <a:pos x="40" y="30"/>
                </a:cxn>
                <a:cxn ang="0">
                  <a:pos x="41" y="24"/>
                </a:cxn>
                <a:cxn ang="0">
                  <a:pos x="40" y="17"/>
                </a:cxn>
              </a:cxnLst>
              <a:rect l="0" t="0" r="r" b="b"/>
              <a:pathLst>
                <a:path w="119" h="72">
                  <a:moveTo>
                    <a:pt x="119" y="7"/>
                  </a:moveTo>
                  <a:lnTo>
                    <a:pt x="119" y="7"/>
                  </a:lnTo>
                  <a:lnTo>
                    <a:pt x="116" y="27"/>
                  </a:lnTo>
                  <a:lnTo>
                    <a:pt x="116" y="27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4" y="34"/>
                  </a:lnTo>
                  <a:lnTo>
                    <a:pt x="112" y="36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01" y="43"/>
                  </a:lnTo>
                  <a:lnTo>
                    <a:pt x="93" y="48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1" y="65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65" y="72"/>
                  </a:lnTo>
                  <a:lnTo>
                    <a:pt x="64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1" y="70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67" y="44"/>
                  </a:lnTo>
                  <a:lnTo>
                    <a:pt x="66" y="38"/>
                  </a:lnTo>
                  <a:lnTo>
                    <a:pt x="62" y="33"/>
                  </a:lnTo>
                  <a:lnTo>
                    <a:pt x="58" y="2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48" y="26"/>
                  </a:lnTo>
                  <a:lnTo>
                    <a:pt x="46" y="24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3"/>
                  </a:lnTo>
                  <a:lnTo>
                    <a:pt x="45" y="3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60" y="3"/>
                  </a:lnTo>
                  <a:lnTo>
                    <a:pt x="65" y="4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84" y="5"/>
                  </a:lnTo>
                  <a:lnTo>
                    <a:pt x="98" y="4"/>
                  </a:lnTo>
                  <a:lnTo>
                    <a:pt x="98" y="4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4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9" y="7"/>
                  </a:lnTo>
                  <a:lnTo>
                    <a:pt x="119" y="7"/>
                  </a:lnTo>
                  <a:close/>
                  <a:moveTo>
                    <a:pt x="40" y="17"/>
                  </a:moveTo>
                  <a:lnTo>
                    <a:pt x="40" y="17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4"/>
                  </a:lnTo>
                  <a:lnTo>
                    <a:pt x="20" y="5"/>
                  </a:lnTo>
                  <a:lnTo>
                    <a:pt x="10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10" y="15"/>
                  </a:lnTo>
                  <a:lnTo>
                    <a:pt x="15" y="16"/>
                  </a:lnTo>
                  <a:lnTo>
                    <a:pt x="20" y="18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8" y="29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6" y="36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9" y="32"/>
                  </a:lnTo>
                  <a:lnTo>
                    <a:pt x="40" y="30"/>
                  </a:lnTo>
                  <a:lnTo>
                    <a:pt x="41" y="27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0" y="17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F6A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5" name="Freeform 178"/>
            <p:cNvSpPr>
              <a:spLocks/>
            </p:cNvSpPr>
            <p:nvPr/>
          </p:nvSpPr>
          <p:spPr bwMode="auto">
            <a:xfrm>
              <a:off x="2807" y="1338"/>
              <a:ext cx="28" cy="9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28" y="4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6" y="11"/>
                </a:cxn>
                <a:cxn ang="0">
                  <a:pos x="25" y="17"/>
                </a:cxn>
                <a:cxn ang="0">
                  <a:pos x="26" y="27"/>
                </a:cxn>
                <a:cxn ang="0">
                  <a:pos x="26" y="27"/>
                </a:cxn>
                <a:cxn ang="0">
                  <a:pos x="26" y="35"/>
                </a:cxn>
                <a:cxn ang="0">
                  <a:pos x="27" y="43"/>
                </a:cxn>
                <a:cxn ang="0">
                  <a:pos x="27" y="43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28" y="63"/>
                </a:cxn>
                <a:cxn ang="0">
                  <a:pos x="27" y="72"/>
                </a:cxn>
                <a:cxn ang="0">
                  <a:pos x="25" y="80"/>
                </a:cxn>
                <a:cxn ang="0">
                  <a:pos x="23" y="88"/>
                </a:cxn>
                <a:cxn ang="0">
                  <a:pos x="23" y="88"/>
                </a:cxn>
                <a:cxn ang="0">
                  <a:pos x="21" y="93"/>
                </a:cxn>
                <a:cxn ang="0">
                  <a:pos x="20" y="95"/>
                </a:cxn>
                <a:cxn ang="0">
                  <a:pos x="18" y="96"/>
                </a:cxn>
                <a:cxn ang="0">
                  <a:pos x="18" y="96"/>
                </a:cxn>
                <a:cxn ang="0">
                  <a:pos x="13" y="97"/>
                </a:cxn>
                <a:cxn ang="0">
                  <a:pos x="8" y="97"/>
                </a:cxn>
                <a:cxn ang="0">
                  <a:pos x="4" y="94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4" y="92"/>
                </a:cxn>
                <a:cxn ang="0">
                  <a:pos x="9" y="92"/>
                </a:cxn>
                <a:cxn ang="0">
                  <a:pos x="12" y="90"/>
                </a:cxn>
                <a:cxn ang="0">
                  <a:pos x="15" y="88"/>
                </a:cxn>
                <a:cxn ang="0">
                  <a:pos x="18" y="85"/>
                </a:cxn>
                <a:cxn ang="0">
                  <a:pos x="19" y="82"/>
                </a:cxn>
                <a:cxn ang="0">
                  <a:pos x="20" y="77"/>
                </a:cxn>
                <a:cxn ang="0">
                  <a:pos x="20" y="72"/>
                </a:cxn>
                <a:cxn ang="0">
                  <a:pos x="20" y="72"/>
                </a:cxn>
                <a:cxn ang="0">
                  <a:pos x="19" y="59"/>
                </a:cxn>
                <a:cxn ang="0">
                  <a:pos x="19" y="46"/>
                </a:cxn>
                <a:cxn ang="0">
                  <a:pos x="19" y="33"/>
                </a:cxn>
                <a:cxn ang="0">
                  <a:pos x="22" y="20"/>
                </a:cxn>
                <a:cxn ang="0">
                  <a:pos x="22" y="20"/>
                </a:cxn>
                <a:cxn ang="0">
                  <a:pos x="24" y="1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8" h="97">
                  <a:moveTo>
                    <a:pt x="27" y="0"/>
                  </a:moveTo>
                  <a:lnTo>
                    <a:pt x="27" y="0"/>
                  </a:lnTo>
                  <a:lnTo>
                    <a:pt x="28" y="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6" y="27"/>
                  </a:lnTo>
                  <a:lnTo>
                    <a:pt x="26" y="27"/>
                  </a:lnTo>
                  <a:lnTo>
                    <a:pt x="26" y="3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63"/>
                  </a:lnTo>
                  <a:lnTo>
                    <a:pt x="27" y="72"/>
                  </a:lnTo>
                  <a:lnTo>
                    <a:pt x="25" y="80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1" y="93"/>
                  </a:lnTo>
                  <a:lnTo>
                    <a:pt x="20" y="95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3" y="97"/>
                  </a:lnTo>
                  <a:lnTo>
                    <a:pt x="8" y="97"/>
                  </a:lnTo>
                  <a:lnTo>
                    <a:pt x="4" y="94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4" y="92"/>
                  </a:lnTo>
                  <a:lnTo>
                    <a:pt x="9" y="92"/>
                  </a:lnTo>
                  <a:lnTo>
                    <a:pt x="12" y="90"/>
                  </a:lnTo>
                  <a:lnTo>
                    <a:pt x="15" y="88"/>
                  </a:lnTo>
                  <a:lnTo>
                    <a:pt x="18" y="85"/>
                  </a:lnTo>
                  <a:lnTo>
                    <a:pt x="19" y="82"/>
                  </a:lnTo>
                  <a:lnTo>
                    <a:pt x="20" y="77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9" y="59"/>
                  </a:lnTo>
                  <a:lnTo>
                    <a:pt x="19" y="46"/>
                  </a:lnTo>
                  <a:lnTo>
                    <a:pt x="19" y="33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4" y="10"/>
                  </a:lnTo>
                  <a:lnTo>
                    <a:pt x="27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6" name="Freeform 179"/>
            <p:cNvSpPr>
              <a:spLocks/>
            </p:cNvSpPr>
            <p:nvPr/>
          </p:nvSpPr>
          <p:spPr bwMode="auto">
            <a:xfrm>
              <a:off x="3125" y="1481"/>
              <a:ext cx="32" cy="2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19"/>
                </a:cxn>
                <a:cxn ang="0">
                  <a:pos x="6" y="15"/>
                </a:cxn>
                <a:cxn ang="0">
                  <a:pos x="13" y="10"/>
                </a:cxn>
                <a:cxn ang="0">
                  <a:pos x="25" y="2"/>
                </a:cxn>
                <a:cxn ang="0">
                  <a:pos x="25" y="2"/>
                </a:cxn>
                <a:cxn ang="0">
                  <a:pos x="28" y="1"/>
                </a:cxn>
                <a:cxn ang="0">
                  <a:pos x="29" y="0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31" y="2"/>
                </a:cxn>
                <a:cxn ang="0">
                  <a:pos x="32" y="4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1" y="18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9" y="27"/>
                </a:cxn>
                <a:cxn ang="0">
                  <a:pos x="8" y="27"/>
                </a:cxn>
                <a:cxn ang="0">
                  <a:pos x="6" y="25"/>
                </a:cxn>
                <a:cxn ang="0">
                  <a:pos x="6" y="25"/>
                </a:cxn>
                <a:cxn ang="0">
                  <a:pos x="3" y="21"/>
                </a:cxn>
                <a:cxn ang="0">
                  <a:pos x="2" y="20"/>
                </a:cxn>
                <a:cxn ang="0">
                  <a:pos x="0" y="19"/>
                </a:cxn>
                <a:cxn ang="0">
                  <a:pos x="0" y="19"/>
                </a:cxn>
              </a:cxnLst>
              <a:rect l="0" t="0" r="r" b="b"/>
              <a:pathLst>
                <a:path w="32" h="27">
                  <a:moveTo>
                    <a:pt x="0" y="19"/>
                  </a:moveTo>
                  <a:lnTo>
                    <a:pt x="0" y="19"/>
                  </a:lnTo>
                  <a:lnTo>
                    <a:pt x="6" y="15"/>
                  </a:lnTo>
                  <a:lnTo>
                    <a:pt x="13" y="1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4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1" y="18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6" y="25"/>
                  </a:lnTo>
                  <a:lnTo>
                    <a:pt x="6" y="25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7" name="Freeform 180"/>
            <p:cNvSpPr>
              <a:spLocks noEditPoints="1"/>
            </p:cNvSpPr>
            <p:nvPr/>
          </p:nvSpPr>
          <p:spPr bwMode="auto">
            <a:xfrm>
              <a:off x="2802" y="2166"/>
              <a:ext cx="197" cy="96"/>
            </a:xfrm>
            <a:custGeom>
              <a:avLst/>
              <a:gdLst/>
              <a:ahLst/>
              <a:cxnLst>
                <a:cxn ang="0">
                  <a:pos x="197" y="50"/>
                </a:cxn>
                <a:cxn ang="0">
                  <a:pos x="192" y="59"/>
                </a:cxn>
                <a:cxn ang="0">
                  <a:pos x="183" y="64"/>
                </a:cxn>
                <a:cxn ang="0">
                  <a:pos x="150" y="77"/>
                </a:cxn>
                <a:cxn ang="0">
                  <a:pos x="137" y="82"/>
                </a:cxn>
                <a:cxn ang="0">
                  <a:pos x="121" y="91"/>
                </a:cxn>
                <a:cxn ang="0">
                  <a:pos x="108" y="94"/>
                </a:cxn>
                <a:cxn ang="0">
                  <a:pos x="86" y="96"/>
                </a:cxn>
                <a:cxn ang="0">
                  <a:pos x="68" y="90"/>
                </a:cxn>
                <a:cxn ang="0">
                  <a:pos x="45" y="75"/>
                </a:cxn>
                <a:cxn ang="0">
                  <a:pos x="41" y="70"/>
                </a:cxn>
                <a:cxn ang="0">
                  <a:pos x="39" y="54"/>
                </a:cxn>
                <a:cxn ang="0">
                  <a:pos x="42" y="50"/>
                </a:cxn>
                <a:cxn ang="0">
                  <a:pos x="47" y="52"/>
                </a:cxn>
                <a:cxn ang="0">
                  <a:pos x="77" y="72"/>
                </a:cxn>
                <a:cxn ang="0">
                  <a:pos x="95" y="78"/>
                </a:cxn>
                <a:cxn ang="0">
                  <a:pos x="109" y="79"/>
                </a:cxn>
                <a:cxn ang="0">
                  <a:pos x="129" y="75"/>
                </a:cxn>
                <a:cxn ang="0">
                  <a:pos x="141" y="71"/>
                </a:cxn>
                <a:cxn ang="0">
                  <a:pos x="181" y="51"/>
                </a:cxn>
                <a:cxn ang="0">
                  <a:pos x="197" y="41"/>
                </a:cxn>
                <a:cxn ang="0">
                  <a:pos x="108" y="70"/>
                </a:cxn>
                <a:cxn ang="0">
                  <a:pos x="115" y="74"/>
                </a:cxn>
                <a:cxn ang="0">
                  <a:pos x="126" y="71"/>
                </a:cxn>
                <a:cxn ang="0">
                  <a:pos x="127" y="69"/>
                </a:cxn>
                <a:cxn ang="0">
                  <a:pos x="128" y="60"/>
                </a:cxn>
                <a:cxn ang="0">
                  <a:pos x="120" y="41"/>
                </a:cxn>
                <a:cxn ang="0">
                  <a:pos x="102" y="22"/>
                </a:cxn>
                <a:cxn ang="0">
                  <a:pos x="94" y="18"/>
                </a:cxn>
                <a:cxn ang="0">
                  <a:pos x="88" y="20"/>
                </a:cxn>
                <a:cxn ang="0">
                  <a:pos x="79" y="24"/>
                </a:cxn>
                <a:cxn ang="0">
                  <a:pos x="90" y="31"/>
                </a:cxn>
                <a:cxn ang="0">
                  <a:pos x="102" y="47"/>
                </a:cxn>
                <a:cxn ang="0">
                  <a:pos x="107" y="66"/>
                </a:cxn>
                <a:cxn ang="0">
                  <a:pos x="53" y="27"/>
                </a:cxn>
                <a:cxn ang="0">
                  <a:pos x="66" y="23"/>
                </a:cxn>
                <a:cxn ang="0">
                  <a:pos x="68" y="22"/>
                </a:cxn>
                <a:cxn ang="0">
                  <a:pos x="64" y="15"/>
                </a:cxn>
                <a:cxn ang="0">
                  <a:pos x="52" y="2"/>
                </a:cxn>
                <a:cxn ang="0">
                  <a:pos x="46" y="0"/>
                </a:cxn>
                <a:cxn ang="0">
                  <a:pos x="36" y="3"/>
                </a:cxn>
                <a:cxn ang="0">
                  <a:pos x="30" y="6"/>
                </a:cxn>
                <a:cxn ang="0">
                  <a:pos x="43" y="14"/>
                </a:cxn>
                <a:cxn ang="0">
                  <a:pos x="52" y="26"/>
                </a:cxn>
                <a:cxn ang="0">
                  <a:pos x="27" y="46"/>
                </a:cxn>
                <a:cxn ang="0">
                  <a:pos x="11" y="35"/>
                </a:cxn>
                <a:cxn ang="0">
                  <a:pos x="7" y="28"/>
                </a:cxn>
                <a:cxn ang="0">
                  <a:pos x="2" y="21"/>
                </a:cxn>
                <a:cxn ang="0">
                  <a:pos x="1" y="34"/>
                </a:cxn>
                <a:cxn ang="0">
                  <a:pos x="8" y="46"/>
                </a:cxn>
                <a:cxn ang="0">
                  <a:pos x="15" y="52"/>
                </a:cxn>
                <a:cxn ang="0">
                  <a:pos x="27" y="56"/>
                </a:cxn>
                <a:cxn ang="0">
                  <a:pos x="34" y="54"/>
                </a:cxn>
                <a:cxn ang="0">
                  <a:pos x="35" y="48"/>
                </a:cxn>
                <a:cxn ang="0">
                  <a:pos x="186" y="43"/>
                </a:cxn>
                <a:cxn ang="0">
                  <a:pos x="193" y="40"/>
                </a:cxn>
                <a:cxn ang="0">
                  <a:pos x="196" y="37"/>
                </a:cxn>
                <a:cxn ang="0">
                  <a:pos x="196" y="21"/>
                </a:cxn>
                <a:cxn ang="0">
                  <a:pos x="191" y="8"/>
                </a:cxn>
                <a:cxn ang="0">
                  <a:pos x="188" y="3"/>
                </a:cxn>
                <a:cxn ang="0">
                  <a:pos x="186" y="4"/>
                </a:cxn>
                <a:cxn ang="0">
                  <a:pos x="186" y="24"/>
                </a:cxn>
                <a:cxn ang="0">
                  <a:pos x="186" y="43"/>
                </a:cxn>
              </a:cxnLst>
              <a:rect l="0" t="0" r="r" b="b"/>
              <a:pathLst>
                <a:path w="197" h="96">
                  <a:moveTo>
                    <a:pt x="197" y="41"/>
                  </a:moveTo>
                  <a:lnTo>
                    <a:pt x="197" y="41"/>
                  </a:lnTo>
                  <a:lnTo>
                    <a:pt x="197" y="50"/>
                  </a:lnTo>
                  <a:lnTo>
                    <a:pt x="196" y="53"/>
                  </a:lnTo>
                  <a:lnTo>
                    <a:pt x="194" y="56"/>
                  </a:lnTo>
                  <a:lnTo>
                    <a:pt x="192" y="59"/>
                  </a:lnTo>
                  <a:lnTo>
                    <a:pt x="190" y="61"/>
                  </a:lnTo>
                  <a:lnTo>
                    <a:pt x="183" y="64"/>
                  </a:lnTo>
                  <a:lnTo>
                    <a:pt x="183" y="64"/>
                  </a:lnTo>
                  <a:lnTo>
                    <a:pt x="166" y="71"/>
                  </a:lnTo>
                  <a:lnTo>
                    <a:pt x="158" y="74"/>
                  </a:lnTo>
                  <a:lnTo>
                    <a:pt x="150" y="77"/>
                  </a:lnTo>
                  <a:lnTo>
                    <a:pt x="150" y="77"/>
                  </a:lnTo>
                  <a:lnTo>
                    <a:pt x="143" y="79"/>
                  </a:lnTo>
                  <a:lnTo>
                    <a:pt x="137" y="82"/>
                  </a:lnTo>
                  <a:lnTo>
                    <a:pt x="125" y="89"/>
                  </a:lnTo>
                  <a:lnTo>
                    <a:pt x="125" y="89"/>
                  </a:lnTo>
                  <a:lnTo>
                    <a:pt x="121" y="91"/>
                  </a:lnTo>
                  <a:lnTo>
                    <a:pt x="117" y="93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86" y="96"/>
                  </a:lnTo>
                  <a:lnTo>
                    <a:pt x="80" y="95"/>
                  </a:lnTo>
                  <a:lnTo>
                    <a:pt x="74" y="93"/>
                  </a:lnTo>
                  <a:lnTo>
                    <a:pt x="68" y="90"/>
                  </a:lnTo>
                  <a:lnTo>
                    <a:pt x="68" y="90"/>
                  </a:lnTo>
                  <a:lnTo>
                    <a:pt x="56" y="83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43" y="72"/>
                  </a:lnTo>
                  <a:lnTo>
                    <a:pt x="41" y="70"/>
                  </a:lnTo>
                  <a:lnTo>
                    <a:pt x="39" y="63"/>
                  </a:lnTo>
                  <a:lnTo>
                    <a:pt x="38" y="57"/>
                  </a:lnTo>
                  <a:lnTo>
                    <a:pt x="39" y="54"/>
                  </a:lnTo>
                  <a:lnTo>
                    <a:pt x="40" y="51"/>
                  </a:lnTo>
                  <a:lnTo>
                    <a:pt x="40" y="51"/>
                  </a:lnTo>
                  <a:lnTo>
                    <a:pt x="42" y="50"/>
                  </a:lnTo>
                  <a:lnTo>
                    <a:pt x="43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62" y="62"/>
                  </a:lnTo>
                  <a:lnTo>
                    <a:pt x="70" y="67"/>
                  </a:lnTo>
                  <a:lnTo>
                    <a:pt x="77" y="72"/>
                  </a:lnTo>
                  <a:lnTo>
                    <a:pt x="77" y="72"/>
                  </a:lnTo>
                  <a:lnTo>
                    <a:pt x="89" y="76"/>
                  </a:lnTo>
                  <a:lnTo>
                    <a:pt x="95" y="78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9" y="79"/>
                  </a:lnTo>
                  <a:lnTo>
                    <a:pt x="116" y="77"/>
                  </a:lnTo>
                  <a:lnTo>
                    <a:pt x="116" y="77"/>
                  </a:lnTo>
                  <a:lnTo>
                    <a:pt x="129" y="75"/>
                  </a:lnTo>
                  <a:lnTo>
                    <a:pt x="135" y="73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61" y="61"/>
                  </a:lnTo>
                  <a:lnTo>
                    <a:pt x="181" y="51"/>
                  </a:lnTo>
                  <a:lnTo>
                    <a:pt x="181" y="51"/>
                  </a:lnTo>
                  <a:lnTo>
                    <a:pt x="189" y="47"/>
                  </a:lnTo>
                  <a:lnTo>
                    <a:pt x="197" y="41"/>
                  </a:lnTo>
                  <a:lnTo>
                    <a:pt x="197" y="41"/>
                  </a:lnTo>
                  <a:close/>
                  <a:moveTo>
                    <a:pt x="107" y="66"/>
                  </a:moveTo>
                  <a:lnTo>
                    <a:pt x="107" y="66"/>
                  </a:lnTo>
                  <a:lnTo>
                    <a:pt x="108" y="70"/>
                  </a:lnTo>
                  <a:lnTo>
                    <a:pt x="109" y="73"/>
                  </a:lnTo>
                  <a:lnTo>
                    <a:pt x="112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20" y="72"/>
                  </a:lnTo>
                  <a:lnTo>
                    <a:pt x="126" y="71"/>
                  </a:lnTo>
                  <a:lnTo>
                    <a:pt x="126" y="71"/>
                  </a:lnTo>
                  <a:lnTo>
                    <a:pt x="127" y="70"/>
                  </a:lnTo>
                  <a:lnTo>
                    <a:pt x="127" y="69"/>
                  </a:lnTo>
                  <a:lnTo>
                    <a:pt x="127" y="69"/>
                  </a:lnTo>
                  <a:lnTo>
                    <a:pt x="128" y="64"/>
                  </a:lnTo>
                  <a:lnTo>
                    <a:pt x="128" y="60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0" y="41"/>
                  </a:lnTo>
                  <a:lnTo>
                    <a:pt x="114" y="32"/>
                  </a:lnTo>
                  <a:lnTo>
                    <a:pt x="107" y="25"/>
                  </a:lnTo>
                  <a:lnTo>
                    <a:pt x="102" y="22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4" y="18"/>
                  </a:lnTo>
                  <a:lnTo>
                    <a:pt x="91" y="18"/>
                  </a:lnTo>
                  <a:lnTo>
                    <a:pt x="91" y="18"/>
                  </a:lnTo>
                  <a:lnTo>
                    <a:pt x="88" y="20"/>
                  </a:lnTo>
                  <a:lnTo>
                    <a:pt x="85" y="21"/>
                  </a:lnTo>
                  <a:lnTo>
                    <a:pt x="82" y="23"/>
                  </a:lnTo>
                  <a:lnTo>
                    <a:pt x="79" y="24"/>
                  </a:lnTo>
                  <a:lnTo>
                    <a:pt x="79" y="24"/>
                  </a:lnTo>
                  <a:lnTo>
                    <a:pt x="85" y="28"/>
                  </a:lnTo>
                  <a:lnTo>
                    <a:pt x="90" y="31"/>
                  </a:lnTo>
                  <a:lnTo>
                    <a:pt x="90" y="31"/>
                  </a:lnTo>
                  <a:lnTo>
                    <a:pt x="96" y="39"/>
                  </a:lnTo>
                  <a:lnTo>
                    <a:pt x="102" y="47"/>
                  </a:lnTo>
                  <a:lnTo>
                    <a:pt x="105" y="56"/>
                  </a:lnTo>
                  <a:lnTo>
                    <a:pt x="107" y="66"/>
                  </a:lnTo>
                  <a:lnTo>
                    <a:pt x="107" y="66"/>
                  </a:lnTo>
                  <a:close/>
                  <a:moveTo>
                    <a:pt x="52" y="26"/>
                  </a:moveTo>
                  <a:lnTo>
                    <a:pt x="52" y="26"/>
                  </a:lnTo>
                  <a:lnTo>
                    <a:pt x="53" y="27"/>
                  </a:lnTo>
                  <a:lnTo>
                    <a:pt x="55" y="27"/>
                  </a:lnTo>
                  <a:lnTo>
                    <a:pt x="55" y="27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60" y="10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36" y="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7" y="10"/>
                  </a:lnTo>
                  <a:lnTo>
                    <a:pt x="43" y="14"/>
                  </a:lnTo>
                  <a:lnTo>
                    <a:pt x="48" y="20"/>
                  </a:lnTo>
                  <a:lnTo>
                    <a:pt x="52" y="26"/>
                  </a:lnTo>
                  <a:lnTo>
                    <a:pt x="52" y="26"/>
                  </a:lnTo>
                  <a:close/>
                  <a:moveTo>
                    <a:pt x="33" y="47"/>
                  </a:moveTo>
                  <a:lnTo>
                    <a:pt x="33" y="47"/>
                  </a:lnTo>
                  <a:lnTo>
                    <a:pt x="27" y="46"/>
                  </a:lnTo>
                  <a:lnTo>
                    <a:pt x="21" y="43"/>
                  </a:lnTo>
                  <a:lnTo>
                    <a:pt x="16" y="4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9" y="32"/>
                  </a:lnTo>
                  <a:lnTo>
                    <a:pt x="7" y="28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3" y="38"/>
                  </a:lnTo>
                  <a:lnTo>
                    <a:pt x="5" y="43"/>
                  </a:lnTo>
                  <a:lnTo>
                    <a:pt x="8" y="46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4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35" y="48"/>
                  </a:lnTo>
                  <a:lnTo>
                    <a:pt x="33" y="47"/>
                  </a:lnTo>
                  <a:lnTo>
                    <a:pt x="33" y="47"/>
                  </a:lnTo>
                  <a:close/>
                  <a:moveTo>
                    <a:pt x="186" y="43"/>
                  </a:moveTo>
                  <a:lnTo>
                    <a:pt x="186" y="43"/>
                  </a:lnTo>
                  <a:lnTo>
                    <a:pt x="190" y="42"/>
                  </a:lnTo>
                  <a:lnTo>
                    <a:pt x="193" y="40"/>
                  </a:lnTo>
                  <a:lnTo>
                    <a:pt x="193" y="40"/>
                  </a:lnTo>
                  <a:lnTo>
                    <a:pt x="195" y="39"/>
                  </a:lnTo>
                  <a:lnTo>
                    <a:pt x="196" y="37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3" y="12"/>
                  </a:lnTo>
                  <a:lnTo>
                    <a:pt x="191" y="8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8" y="3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6" y="4"/>
                  </a:lnTo>
                  <a:lnTo>
                    <a:pt x="186" y="5"/>
                  </a:lnTo>
                  <a:lnTo>
                    <a:pt x="186" y="5"/>
                  </a:lnTo>
                  <a:lnTo>
                    <a:pt x="186" y="24"/>
                  </a:lnTo>
                  <a:lnTo>
                    <a:pt x="185" y="34"/>
                  </a:lnTo>
                  <a:lnTo>
                    <a:pt x="186" y="43"/>
                  </a:lnTo>
                  <a:lnTo>
                    <a:pt x="186" y="43"/>
                  </a:lnTo>
                  <a:close/>
                </a:path>
              </a:pathLst>
            </a:custGeom>
            <a:solidFill>
              <a:srgbClr val="5BC4B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8" name="Freeform 181"/>
            <p:cNvSpPr>
              <a:spLocks/>
            </p:cNvSpPr>
            <p:nvPr/>
          </p:nvSpPr>
          <p:spPr bwMode="auto">
            <a:xfrm>
              <a:off x="2706" y="1410"/>
              <a:ext cx="27" cy="28"/>
            </a:xfrm>
            <a:custGeom>
              <a:avLst/>
              <a:gdLst/>
              <a:ahLst/>
              <a:cxnLst>
                <a:cxn ang="0">
                  <a:pos x="27" y="23"/>
                </a:cxn>
                <a:cxn ang="0">
                  <a:pos x="27" y="23"/>
                </a:cxn>
                <a:cxn ang="0">
                  <a:pos x="23" y="27"/>
                </a:cxn>
                <a:cxn ang="0">
                  <a:pos x="21" y="28"/>
                </a:cxn>
                <a:cxn ang="0">
                  <a:pos x="19" y="27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2" y="9"/>
                </a:cxn>
                <a:cxn ang="0">
                  <a:pos x="19" y="16"/>
                </a:cxn>
                <a:cxn ang="0">
                  <a:pos x="19" y="16"/>
                </a:cxn>
                <a:cxn ang="0">
                  <a:pos x="23" y="20"/>
                </a:cxn>
                <a:cxn ang="0">
                  <a:pos x="27" y="23"/>
                </a:cxn>
                <a:cxn ang="0">
                  <a:pos x="27" y="23"/>
                </a:cxn>
              </a:cxnLst>
              <a:rect l="0" t="0" r="r" b="b"/>
              <a:pathLst>
                <a:path w="27" h="28">
                  <a:moveTo>
                    <a:pt x="27" y="23"/>
                  </a:moveTo>
                  <a:lnTo>
                    <a:pt x="27" y="23"/>
                  </a:lnTo>
                  <a:lnTo>
                    <a:pt x="23" y="27"/>
                  </a:lnTo>
                  <a:lnTo>
                    <a:pt x="21" y="28"/>
                  </a:lnTo>
                  <a:lnTo>
                    <a:pt x="19" y="27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12" y="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3" y="20"/>
                  </a:lnTo>
                  <a:lnTo>
                    <a:pt x="27" y="23"/>
                  </a:lnTo>
                  <a:lnTo>
                    <a:pt x="27" y="23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9" name="Freeform 182"/>
            <p:cNvSpPr>
              <a:spLocks noEditPoints="1"/>
            </p:cNvSpPr>
            <p:nvPr/>
          </p:nvSpPr>
          <p:spPr bwMode="auto">
            <a:xfrm>
              <a:off x="2942" y="1140"/>
              <a:ext cx="227" cy="232"/>
            </a:xfrm>
            <a:custGeom>
              <a:avLst/>
              <a:gdLst/>
              <a:ahLst/>
              <a:cxnLst>
                <a:cxn ang="0">
                  <a:pos x="216" y="163"/>
                </a:cxn>
                <a:cxn ang="0">
                  <a:pos x="187" y="208"/>
                </a:cxn>
                <a:cxn ang="0">
                  <a:pos x="155" y="232"/>
                </a:cxn>
                <a:cxn ang="0">
                  <a:pos x="137" y="222"/>
                </a:cxn>
                <a:cxn ang="0">
                  <a:pos x="119" y="181"/>
                </a:cxn>
                <a:cxn ang="0">
                  <a:pos x="124" y="157"/>
                </a:cxn>
                <a:cxn ang="0">
                  <a:pos x="141" y="175"/>
                </a:cxn>
                <a:cxn ang="0">
                  <a:pos x="140" y="162"/>
                </a:cxn>
                <a:cxn ang="0">
                  <a:pos x="131" y="144"/>
                </a:cxn>
                <a:cxn ang="0">
                  <a:pos x="144" y="149"/>
                </a:cxn>
                <a:cxn ang="0">
                  <a:pos x="161" y="152"/>
                </a:cxn>
                <a:cxn ang="0">
                  <a:pos x="161" y="147"/>
                </a:cxn>
                <a:cxn ang="0">
                  <a:pos x="151" y="120"/>
                </a:cxn>
                <a:cxn ang="0">
                  <a:pos x="199" y="111"/>
                </a:cxn>
                <a:cxn ang="0">
                  <a:pos x="224" y="123"/>
                </a:cxn>
                <a:cxn ang="0">
                  <a:pos x="72" y="110"/>
                </a:cxn>
                <a:cxn ang="0">
                  <a:pos x="53" y="97"/>
                </a:cxn>
                <a:cxn ang="0">
                  <a:pos x="47" y="84"/>
                </a:cxn>
                <a:cxn ang="0">
                  <a:pos x="65" y="93"/>
                </a:cxn>
                <a:cxn ang="0">
                  <a:pos x="77" y="104"/>
                </a:cxn>
                <a:cxn ang="0">
                  <a:pos x="72" y="88"/>
                </a:cxn>
                <a:cxn ang="0">
                  <a:pos x="58" y="62"/>
                </a:cxn>
                <a:cxn ang="0">
                  <a:pos x="65" y="56"/>
                </a:cxn>
                <a:cxn ang="0">
                  <a:pos x="77" y="70"/>
                </a:cxn>
                <a:cxn ang="0">
                  <a:pos x="85" y="91"/>
                </a:cxn>
                <a:cxn ang="0">
                  <a:pos x="91" y="76"/>
                </a:cxn>
                <a:cxn ang="0">
                  <a:pos x="74" y="23"/>
                </a:cxn>
                <a:cxn ang="0">
                  <a:pos x="55" y="1"/>
                </a:cxn>
                <a:cxn ang="0">
                  <a:pos x="37" y="7"/>
                </a:cxn>
                <a:cxn ang="0">
                  <a:pos x="25" y="37"/>
                </a:cxn>
                <a:cxn ang="0">
                  <a:pos x="15" y="59"/>
                </a:cxn>
                <a:cxn ang="0">
                  <a:pos x="7" y="71"/>
                </a:cxn>
                <a:cxn ang="0">
                  <a:pos x="2" y="98"/>
                </a:cxn>
                <a:cxn ang="0">
                  <a:pos x="25" y="117"/>
                </a:cxn>
                <a:cxn ang="0">
                  <a:pos x="68" y="128"/>
                </a:cxn>
                <a:cxn ang="0">
                  <a:pos x="73" y="111"/>
                </a:cxn>
                <a:cxn ang="0">
                  <a:pos x="145" y="120"/>
                </a:cxn>
                <a:cxn ang="0">
                  <a:pos x="134" y="102"/>
                </a:cxn>
                <a:cxn ang="0">
                  <a:pos x="113" y="88"/>
                </a:cxn>
                <a:cxn ang="0">
                  <a:pos x="92" y="88"/>
                </a:cxn>
                <a:cxn ang="0">
                  <a:pos x="72" y="131"/>
                </a:cxn>
                <a:cxn ang="0">
                  <a:pos x="92" y="153"/>
                </a:cxn>
                <a:cxn ang="0">
                  <a:pos x="94" y="142"/>
                </a:cxn>
                <a:cxn ang="0">
                  <a:pos x="99" y="149"/>
                </a:cxn>
                <a:cxn ang="0">
                  <a:pos x="112" y="171"/>
                </a:cxn>
                <a:cxn ang="0">
                  <a:pos x="120" y="160"/>
                </a:cxn>
                <a:cxn ang="0">
                  <a:pos x="138" y="128"/>
                </a:cxn>
                <a:cxn ang="0">
                  <a:pos x="63" y="59"/>
                </a:cxn>
                <a:cxn ang="0">
                  <a:pos x="62" y="67"/>
                </a:cxn>
                <a:cxn ang="0">
                  <a:pos x="81" y="95"/>
                </a:cxn>
                <a:cxn ang="0">
                  <a:pos x="80" y="84"/>
                </a:cxn>
                <a:cxn ang="0">
                  <a:pos x="132" y="139"/>
                </a:cxn>
                <a:cxn ang="0">
                  <a:pos x="139" y="144"/>
                </a:cxn>
                <a:cxn ang="0">
                  <a:pos x="158" y="150"/>
                </a:cxn>
                <a:cxn ang="0">
                  <a:pos x="158" y="147"/>
                </a:cxn>
                <a:cxn ang="0">
                  <a:pos x="135" y="136"/>
                </a:cxn>
                <a:cxn ang="0">
                  <a:pos x="140" y="169"/>
                </a:cxn>
                <a:cxn ang="0">
                  <a:pos x="127" y="157"/>
                </a:cxn>
                <a:cxn ang="0">
                  <a:pos x="48" y="86"/>
                </a:cxn>
                <a:cxn ang="0">
                  <a:pos x="72" y="106"/>
                </a:cxn>
                <a:cxn ang="0">
                  <a:pos x="48" y="86"/>
                </a:cxn>
              </a:cxnLst>
              <a:rect l="0" t="0" r="r" b="b"/>
              <a:pathLst>
                <a:path w="227" h="232">
                  <a:moveTo>
                    <a:pt x="226" y="142"/>
                  </a:moveTo>
                  <a:lnTo>
                    <a:pt x="226" y="142"/>
                  </a:lnTo>
                  <a:lnTo>
                    <a:pt x="224" y="147"/>
                  </a:lnTo>
                  <a:lnTo>
                    <a:pt x="222" y="15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0" y="174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7" y="192"/>
                  </a:lnTo>
                  <a:lnTo>
                    <a:pt x="192" y="200"/>
                  </a:lnTo>
                  <a:lnTo>
                    <a:pt x="187" y="208"/>
                  </a:lnTo>
                  <a:lnTo>
                    <a:pt x="181" y="216"/>
                  </a:lnTo>
                  <a:lnTo>
                    <a:pt x="181" y="216"/>
                  </a:lnTo>
                  <a:lnTo>
                    <a:pt x="175" y="222"/>
                  </a:lnTo>
                  <a:lnTo>
                    <a:pt x="169" y="226"/>
                  </a:lnTo>
                  <a:lnTo>
                    <a:pt x="163" y="230"/>
                  </a:lnTo>
                  <a:lnTo>
                    <a:pt x="155" y="232"/>
                  </a:lnTo>
                  <a:lnTo>
                    <a:pt x="155" y="232"/>
                  </a:lnTo>
                  <a:lnTo>
                    <a:pt x="149" y="232"/>
                  </a:lnTo>
                  <a:lnTo>
                    <a:pt x="145" y="230"/>
                  </a:lnTo>
                  <a:lnTo>
                    <a:pt x="140" y="227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3" y="216"/>
                  </a:lnTo>
                  <a:lnTo>
                    <a:pt x="130" y="210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19" y="181"/>
                  </a:lnTo>
                  <a:lnTo>
                    <a:pt x="119" y="181"/>
                  </a:lnTo>
                  <a:lnTo>
                    <a:pt x="118" y="176"/>
                  </a:lnTo>
                  <a:lnTo>
                    <a:pt x="119" y="171"/>
                  </a:lnTo>
                  <a:lnTo>
                    <a:pt x="119" y="171"/>
                  </a:lnTo>
                  <a:lnTo>
                    <a:pt x="121" y="165"/>
                  </a:lnTo>
                  <a:lnTo>
                    <a:pt x="124" y="157"/>
                  </a:lnTo>
                  <a:lnTo>
                    <a:pt x="124" y="157"/>
                  </a:lnTo>
                  <a:lnTo>
                    <a:pt x="129" y="166"/>
                  </a:lnTo>
                  <a:lnTo>
                    <a:pt x="135" y="172"/>
                  </a:lnTo>
                  <a:lnTo>
                    <a:pt x="135" y="172"/>
                  </a:lnTo>
                  <a:lnTo>
                    <a:pt x="138" y="175"/>
                  </a:lnTo>
                  <a:lnTo>
                    <a:pt x="139" y="176"/>
                  </a:lnTo>
                  <a:lnTo>
                    <a:pt x="141" y="175"/>
                  </a:lnTo>
                  <a:lnTo>
                    <a:pt x="141" y="175"/>
                  </a:lnTo>
                  <a:lnTo>
                    <a:pt x="143" y="173"/>
                  </a:lnTo>
                  <a:lnTo>
                    <a:pt x="143" y="171"/>
                  </a:lnTo>
                  <a:lnTo>
                    <a:pt x="142" y="166"/>
                  </a:lnTo>
                  <a:lnTo>
                    <a:pt x="142" y="166"/>
                  </a:lnTo>
                  <a:lnTo>
                    <a:pt x="140" y="162"/>
                  </a:lnTo>
                  <a:lnTo>
                    <a:pt x="137" y="158"/>
                  </a:lnTo>
                  <a:lnTo>
                    <a:pt x="130" y="151"/>
                  </a:lnTo>
                  <a:lnTo>
                    <a:pt x="130" y="151"/>
                  </a:lnTo>
                  <a:lnTo>
                    <a:pt x="129" y="149"/>
                  </a:lnTo>
                  <a:lnTo>
                    <a:pt x="129" y="147"/>
                  </a:lnTo>
                  <a:lnTo>
                    <a:pt x="131" y="144"/>
                  </a:lnTo>
                  <a:lnTo>
                    <a:pt x="131" y="144"/>
                  </a:lnTo>
                  <a:lnTo>
                    <a:pt x="132" y="143"/>
                  </a:lnTo>
                  <a:lnTo>
                    <a:pt x="133" y="143"/>
                  </a:lnTo>
                  <a:lnTo>
                    <a:pt x="135" y="144"/>
                  </a:lnTo>
                  <a:lnTo>
                    <a:pt x="135" y="144"/>
                  </a:lnTo>
                  <a:lnTo>
                    <a:pt x="144" y="149"/>
                  </a:lnTo>
                  <a:lnTo>
                    <a:pt x="149" y="151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59" y="153"/>
                  </a:lnTo>
                  <a:lnTo>
                    <a:pt x="159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3" y="150"/>
                  </a:lnTo>
                  <a:lnTo>
                    <a:pt x="163" y="149"/>
                  </a:lnTo>
                  <a:lnTo>
                    <a:pt x="163" y="148"/>
                  </a:lnTo>
                  <a:lnTo>
                    <a:pt x="161" y="147"/>
                  </a:lnTo>
                  <a:lnTo>
                    <a:pt x="161" y="147"/>
                  </a:lnTo>
                  <a:lnTo>
                    <a:pt x="150" y="139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44" y="126"/>
                  </a:lnTo>
                  <a:lnTo>
                    <a:pt x="151" y="120"/>
                  </a:lnTo>
                  <a:lnTo>
                    <a:pt x="151" y="120"/>
                  </a:lnTo>
                  <a:lnTo>
                    <a:pt x="158" y="116"/>
                  </a:lnTo>
                  <a:lnTo>
                    <a:pt x="167" y="114"/>
                  </a:lnTo>
                  <a:lnTo>
                    <a:pt x="167" y="114"/>
                  </a:lnTo>
                  <a:lnTo>
                    <a:pt x="183" y="112"/>
                  </a:lnTo>
                  <a:lnTo>
                    <a:pt x="191" y="111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206" y="112"/>
                  </a:lnTo>
                  <a:lnTo>
                    <a:pt x="213" y="115"/>
                  </a:lnTo>
                  <a:lnTo>
                    <a:pt x="218" y="119"/>
                  </a:lnTo>
                  <a:lnTo>
                    <a:pt x="224" y="123"/>
                  </a:lnTo>
                  <a:lnTo>
                    <a:pt x="224" y="123"/>
                  </a:lnTo>
                  <a:lnTo>
                    <a:pt x="226" y="127"/>
                  </a:lnTo>
                  <a:lnTo>
                    <a:pt x="227" y="132"/>
                  </a:lnTo>
                  <a:lnTo>
                    <a:pt x="227" y="137"/>
                  </a:lnTo>
                  <a:lnTo>
                    <a:pt x="226" y="142"/>
                  </a:lnTo>
                  <a:lnTo>
                    <a:pt x="226" y="142"/>
                  </a:lnTo>
                  <a:close/>
                  <a:moveTo>
                    <a:pt x="72" y="110"/>
                  </a:moveTo>
                  <a:lnTo>
                    <a:pt x="72" y="110"/>
                  </a:lnTo>
                  <a:lnTo>
                    <a:pt x="69" y="107"/>
                  </a:lnTo>
                  <a:lnTo>
                    <a:pt x="65" y="105"/>
                  </a:lnTo>
                  <a:lnTo>
                    <a:pt x="65" y="105"/>
                  </a:lnTo>
                  <a:lnTo>
                    <a:pt x="57" y="100"/>
                  </a:lnTo>
                  <a:lnTo>
                    <a:pt x="53" y="97"/>
                  </a:lnTo>
                  <a:lnTo>
                    <a:pt x="49" y="93"/>
                  </a:lnTo>
                  <a:lnTo>
                    <a:pt x="49" y="93"/>
                  </a:lnTo>
                  <a:lnTo>
                    <a:pt x="46" y="89"/>
                  </a:lnTo>
                  <a:lnTo>
                    <a:pt x="46" y="86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49" y="83"/>
                  </a:lnTo>
                  <a:lnTo>
                    <a:pt x="51" y="83"/>
                  </a:lnTo>
                  <a:lnTo>
                    <a:pt x="55" y="86"/>
                  </a:lnTo>
                  <a:lnTo>
                    <a:pt x="55" y="86"/>
                  </a:lnTo>
                  <a:lnTo>
                    <a:pt x="60" y="89"/>
                  </a:lnTo>
                  <a:lnTo>
                    <a:pt x="65" y="93"/>
                  </a:lnTo>
                  <a:lnTo>
                    <a:pt x="70" y="98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75" y="105"/>
                  </a:lnTo>
                  <a:lnTo>
                    <a:pt x="76" y="105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9" y="101"/>
                  </a:lnTo>
                  <a:lnTo>
                    <a:pt x="79" y="99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72" y="88"/>
                  </a:lnTo>
                  <a:lnTo>
                    <a:pt x="65" y="78"/>
                  </a:lnTo>
                  <a:lnTo>
                    <a:pt x="65" y="78"/>
                  </a:lnTo>
                  <a:lnTo>
                    <a:pt x="61" y="70"/>
                  </a:lnTo>
                  <a:lnTo>
                    <a:pt x="59" y="66"/>
                  </a:lnTo>
                  <a:lnTo>
                    <a:pt x="58" y="62"/>
                  </a:lnTo>
                  <a:lnTo>
                    <a:pt x="58" y="62"/>
                  </a:lnTo>
                  <a:lnTo>
                    <a:pt x="58" y="59"/>
                  </a:lnTo>
                  <a:lnTo>
                    <a:pt x="59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63" y="56"/>
                  </a:lnTo>
                  <a:lnTo>
                    <a:pt x="65" y="56"/>
                  </a:lnTo>
                  <a:lnTo>
                    <a:pt x="67" y="57"/>
                  </a:lnTo>
                  <a:lnTo>
                    <a:pt x="67" y="57"/>
                  </a:lnTo>
                  <a:lnTo>
                    <a:pt x="70" y="60"/>
                  </a:lnTo>
                  <a:lnTo>
                    <a:pt x="73" y="64"/>
                  </a:lnTo>
                  <a:lnTo>
                    <a:pt x="73" y="64"/>
                  </a:lnTo>
                  <a:lnTo>
                    <a:pt x="77" y="70"/>
                  </a:lnTo>
                  <a:lnTo>
                    <a:pt x="80" y="76"/>
                  </a:lnTo>
                  <a:lnTo>
                    <a:pt x="83" y="82"/>
                  </a:lnTo>
                  <a:lnTo>
                    <a:pt x="84" y="89"/>
                  </a:lnTo>
                  <a:lnTo>
                    <a:pt x="84" y="89"/>
                  </a:lnTo>
                  <a:lnTo>
                    <a:pt x="85" y="90"/>
                  </a:lnTo>
                  <a:lnTo>
                    <a:pt x="85" y="91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90" y="84"/>
                  </a:lnTo>
                  <a:lnTo>
                    <a:pt x="91" y="80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85" y="52"/>
                  </a:lnTo>
                  <a:lnTo>
                    <a:pt x="81" y="40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4" y="26"/>
                  </a:lnTo>
                  <a:lnTo>
                    <a:pt x="74" y="23"/>
                  </a:lnTo>
                  <a:lnTo>
                    <a:pt x="73" y="20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64" y="8"/>
                  </a:lnTo>
                  <a:lnTo>
                    <a:pt x="60" y="4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7" y="7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1" y="16"/>
                  </a:lnTo>
                  <a:lnTo>
                    <a:pt x="28" y="23"/>
                  </a:lnTo>
                  <a:lnTo>
                    <a:pt x="26" y="30"/>
                  </a:lnTo>
                  <a:lnTo>
                    <a:pt x="25" y="37"/>
                  </a:lnTo>
                  <a:lnTo>
                    <a:pt x="25" y="37"/>
                  </a:lnTo>
                  <a:lnTo>
                    <a:pt x="24" y="43"/>
                  </a:lnTo>
                  <a:lnTo>
                    <a:pt x="23" y="49"/>
                  </a:lnTo>
                  <a:lnTo>
                    <a:pt x="20" y="54"/>
                  </a:lnTo>
                  <a:lnTo>
                    <a:pt x="18" y="57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66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7" y="106"/>
                  </a:lnTo>
                  <a:lnTo>
                    <a:pt x="10" y="109"/>
                  </a:lnTo>
                  <a:lnTo>
                    <a:pt x="17" y="114"/>
                  </a:lnTo>
                  <a:lnTo>
                    <a:pt x="25" y="117"/>
                  </a:lnTo>
                  <a:lnTo>
                    <a:pt x="25" y="117"/>
                  </a:lnTo>
                  <a:lnTo>
                    <a:pt x="35" y="120"/>
                  </a:lnTo>
                  <a:lnTo>
                    <a:pt x="46" y="123"/>
                  </a:lnTo>
                  <a:lnTo>
                    <a:pt x="56" y="125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8" y="128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70" y="120"/>
                  </a:lnTo>
                  <a:lnTo>
                    <a:pt x="73" y="112"/>
                  </a:lnTo>
                  <a:lnTo>
                    <a:pt x="73" y="112"/>
                  </a:lnTo>
                  <a:lnTo>
                    <a:pt x="73" y="111"/>
                  </a:lnTo>
                  <a:lnTo>
                    <a:pt x="72" y="110"/>
                  </a:lnTo>
                  <a:lnTo>
                    <a:pt x="72" y="110"/>
                  </a:lnTo>
                  <a:close/>
                  <a:moveTo>
                    <a:pt x="138" y="128"/>
                  </a:moveTo>
                  <a:lnTo>
                    <a:pt x="138" y="128"/>
                  </a:lnTo>
                  <a:lnTo>
                    <a:pt x="142" y="124"/>
                  </a:lnTo>
                  <a:lnTo>
                    <a:pt x="145" y="120"/>
                  </a:lnTo>
                  <a:lnTo>
                    <a:pt x="145" y="120"/>
                  </a:lnTo>
                  <a:lnTo>
                    <a:pt x="146" y="118"/>
                  </a:lnTo>
                  <a:lnTo>
                    <a:pt x="146" y="117"/>
                  </a:lnTo>
                  <a:lnTo>
                    <a:pt x="145" y="115"/>
                  </a:lnTo>
                  <a:lnTo>
                    <a:pt x="145" y="115"/>
                  </a:lnTo>
                  <a:lnTo>
                    <a:pt x="134" y="102"/>
                  </a:lnTo>
                  <a:lnTo>
                    <a:pt x="134" y="102"/>
                  </a:lnTo>
                  <a:lnTo>
                    <a:pt x="129" y="97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18" y="90"/>
                  </a:lnTo>
                  <a:lnTo>
                    <a:pt x="113" y="88"/>
                  </a:lnTo>
                  <a:lnTo>
                    <a:pt x="102" y="84"/>
                  </a:lnTo>
                  <a:lnTo>
                    <a:pt x="102" y="84"/>
                  </a:lnTo>
                  <a:lnTo>
                    <a:pt x="99" y="84"/>
                  </a:lnTo>
                  <a:lnTo>
                    <a:pt x="96" y="84"/>
                  </a:lnTo>
                  <a:lnTo>
                    <a:pt x="94" y="86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80" y="106"/>
                  </a:lnTo>
                  <a:lnTo>
                    <a:pt x="75" y="115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31"/>
                  </a:lnTo>
                  <a:lnTo>
                    <a:pt x="72" y="136"/>
                  </a:lnTo>
                  <a:lnTo>
                    <a:pt x="74" y="140"/>
                  </a:lnTo>
                  <a:lnTo>
                    <a:pt x="78" y="143"/>
                  </a:lnTo>
                  <a:lnTo>
                    <a:pt x="78" y="143"/>
                  </a:lnTo>
                  <a:lnTo>
                    <a:pt x="87" y="150"/>
                  </a:lnTo>
                  <a:lnTo>
                    <a:pt x="92" y="153"/>
                  </a:lnTo>
                  <a:lnTo>
                    <a:pt x="97" y="155"/>
                  </a:lnTo>
                  <a:lnTo>
                    <a:pt x="97" y="155"/>
                  </a:lnTo>
                  <a:lnTo>
                    <a:pt x="96" y="149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4" y="142"/>
                  </a:lnTo>
                  <a:lnTo>
                    <a:pt x="95" y="141"/>
                  </a:lnTo>
                  <a:lnTo>
                    <a:pt x="95" y="141"/>
                  </a:lnTo>
                  <a:lnTo>
                    <a:pt x="97" y="141"/>
                  </a:lnTo>
                  <a:lnTo>
                    <a:pt x="98" y="143"/>
                  </a:lnTo>
                  <a:lnTo>
                    <a:pt x="98" y="143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102" y="155"/>
                  </a:lnTo>
                  <a:lnTo>
                    <a:pt x="105" y="161"/>
                  </a:lnTo>
                  <a:lnTo>
                    <a:pt x="108" y="166"/>
                  </a:lnTo>
                  <a:lnTo>
                    <a:pt x="112" y="171"/>
                  </a:lnTo>
                  <a:lnTo>
                    <a:pt x="112" y="171"/>
                  </a:lnTo>
                  <a:lnTo>
                    <a:pt x="114" y="172"/>
                  </a:lnTo>
                  <a:lnTo>
                    <a:pt x="115" y="172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7" y="165"/>
                  </a:lnTo>
                  <a:lnTo>
                    <a:pt x="120" y="160"/>
                  </a:lnTo>
                  <a:lnTo>
                    <a:pt x="125" y="149"/>
                  </a:lnTo>
                  <a:lnTo>
                    <a:pt x="125" y="149"/>
                  </a:lnTo>
                  <a:lnTo>
                    <a:pt x="130" y="137"/>
                  </a:lnTo>
                  <a:lnTo>
                    <a:pt x="134" y="132"/>
                  </a:lnTo>
                  <a:lnTo>
                    <a:pt x="138" y="128"/>
                  </a:lnTo>
                  <a:lnTo>
                    <a:pt x="138" y="128"/>
                  </a:lnTo>
                  <a:close/>
                  <a:moveTo>
                    <a:pt x="70" y="64"/>
                  </a:moveTo>
                  <a:lnTo>
                    <a:pt x="70" y="64"/>
                  </a:lnTo>
                  <a:lnTo>
                    <a:pt x="67" y="61"/>
                  </a:lnTo>
                  <a:lnTo>
                    <a:pt x="65" y="59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60" y="60"/>
                  </a:lnTo>
                  <a:lnTo>
                    <a:pt x="60" y="61"/>
                  </a:lnTo>
                  <a:lnTo>
                    <a:pt x="60" y="62"/>
                  </a:lnTo>
                  <a:lnTo>
                    <a:pt x="60" y="62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6" y="74"/>
                  </a:lnTo>
                  <a:lnTo>
                    <a:pt x="70" y="81"/>
                  </a:lnTo>
                  <a:lnTo>
                    <a:pt x="75" y="88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1" y="95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3" y="94"/>
                  </a:lnTo>
                  <a:lnTo>
                    <a:pt x="83" y="93"/>
                  </a:lnTo>
                  <a:lnTo>
                    <a:pt x="83" y="93"/>
                  </a:lnTo>
                  <a:lnTo>
                    <a:pt x="80" y="84"/>
                  </a:lnTo>
                  <a:lnTo>
                    <a:pt x="79" y="79"/>
                  </a:lnTo>
                  <a:lnTo>
                    <a:pt x="77" y="75"/>
                  </a:lnTo>
                  <a:lnTo>
                    <a:pt x="77" y="75"/>
                  </a:lnTo>
                  <a:lnTo>
                    <a:pt x="70" y="64"/>
                  </a:lnTo>
                  <a:lnTo>
                    <a:pt x="70" y="64"/>
                  </a:lnTo>
                  <a:close/>
                  <a:moveTo>
                    <a:pt x="132" y="139"/>
                  </a:moveTo>
                  <a:lnTo>
                    <a:pt x="132" y="139"/>
                  </a:lnTo>
                  <a:lnTo>
                    <a:pt x="132" y="140"/>
                  </a:lnTo>
                  <a:lnTo>
                    <a:pt x="133" y="140"/>
                  </a:lnTo>
                  <a:lnTo>
                    <a:pt x="135" y="141"/>
                  </a:lnTo>
                  <a:lnTo>
                    <a:pt x="135" y="141"/>
                  </a:lnTo>
                  <a:lnTo>
                    <a:pt x="139" y="144"/>
                  </a:lnTo>
                  <a:lnTo>
                    <a:pt x="144" y="146"/>
                  </a:lnTo>
                  <a:lnTo>
                    <a:pt x="144" y="146"/>
                  </a:lnTo>
                  <a:lnTo>
                    <a:pt x="150" y="149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8" y="150"/>
                  </a:lnTo>
                  <a:lnTo>
                    <a:pt x="159" y="150"/>
                  </a:lnTo>
                  <a:lnTo>
                    <a:pt x="159" y="150"/>
                  </a:lnTo>
                  <a:lnTo>
                    <a:pt x="159" y="149"/>
                  </a:lnTo>
                  <a:lnTo>
                    <a:pt x="159" y="148"/>
                  </a:lnTo>
                  <a:lnTo>
                    <a:pt x="158" y="147"/>
                  </a:lnTo>
                  <a:lnTo>
                    <a:pt x="158" y="147"/>
                  </a:lnTo>
                  <a:lnTo>
                    <a:pt x="149" y="142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36" y="136"/>
                  </a:lnTo>
                  <a:lnTo>
                    <a:pt x="136" y="136"/>
                  </a:lnTo>
                  <a:lnTo>
                    <a:pt x="135" y="136"/>
                  </a:lnTo>
                  <a:lnTo>
                    <a:pt x="134" y="136"/>
                  </a:lnTo>
                  <a:lnTo>
                    <a:pt x="132" y="139"/>
                  </a:lnTo>
                  <a:lnTo>
                    <a:pt x="132" y="139"/>
                  </a:lnTo>
                  <a:close/>
                  <a:moveTo>
                    <a:pt x="141" y="173"/>
                  </a:moveTo>
                  <a:lnTo>
                    <a:pt x="141" y="173"/>
                  </a:lnTo>
                  <a:lnTo>
                    <a:pt x="140" y="169"/>
                  </a:lnTo>
                  <a:lnTo>
                    <a:pt x="139" y="166"/>
                  </a:lnTo>
                  <a:lnTo>
                    <a:pt x="136" y="161"/>
                  </a:lnTo>
                  <a:lnTo>
                    <a:pt x="128" y="152"/>
                  </a:lnTo>
                  <a:lnTo>
                    <a:pt x="128" y="152"/>
                  </a:lnTo>
                  <a:lnTo>
                    <a:pt x="127" y="154"/>
                  </a:lnTo>
                  <a:lnTo>
                    <a:pt x="127" y="157"/>
                  </a:lnTo>
                  <a:lnTo>
                    <a:pt x="130" y="163"/>
                  </a:lnTo>
                  <a:lnTo>
                    <a:pt x="135" y="169"/>
                  </a:lnTo>
                  <a:lnTo>
                    <a:pt x="137" y="171"/>
                  </a:lnTo>
                  <a:lnTo>
                    <a:pt x="141" y="173"/>
                  </a:lnTo>
                  <a:lnTo>
                    <a:pt x="141" y="173"/>
                  </a:lnTo>
                  <a:close/>
                  <a:moveTo>
                    <a:pt x="48" y="86"/>
                  </a:moveTo>
                  <a:lnTo>
                    <a:pt x="48" y="86"/>
                  </a:lnTo>
                  <a:lnTo>
                    <a:pt x="50" y="90"/>
                  </a:lnTo>
                  <a:lnTo>
                    <a:pt x="52" y="93"/>
                  </a:lnTo>
                  <a:lnTo>
                    <a:pt x="59" y="98"/>
                  </a:lnTo>
                  <a:lnTo>
                    <a:pt x="65" y="102"/>
                  </a:lnTo>
                  <a:lnTo>
                    <a:pt x="72" y="106"/>
                  </a:lnTo>
                  <a:lnTo>
                    <a:pt x="72" y="106"/>
                  </a:lnTo>
                  <a:lnTo>
                    <a:pt x="68" y="100"/>
                  </a:lnTo>
                  <a:lnTo>
                    <a:pt x="62" y="93"/>
                  </a:lnTo>
                  <a:lnTo>
                    <a:pt x="55" y="88"/>
                  </a:lnTo>
                  <a:lnTo>
                    <a:pt x="51" y="87"/>
                  </a:lnTo>
                  <a:lnTo>
                    <a:pt x="48" y="86"/>
                  </a:lnTo>
                  <a:lnTo>
                    <a:pt x="48" y="86"/>
                  </a:lnTo>
                  <a:close/>
                </a:path>
              </a:pathLst>
            </a:custGeom>
            <a:solidFill>
              <a:srgbClr val="F6A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0" name="Freeform 183"/>
            <p:cNvSpPr>
              <a:spLocks noEditPoints="1"/>
            </p:cNvSpPr>
            <p:nvPr/>
          </p:nvSpPr>
          <p:spPr bwMode="auto">
            <a:xfrm>
              <a:off x="2832" y="1258"/>
              <a:ext cx="311" cy="316"/>
            </a:xfrm>
            <a:custGeom>
              <a:avLst/>
              <a:gdLst/>
              <a:ahLst/>
              <a:cxnLst>
                <a:cxn ang="0">
                  <a:pos x="309" y="130"/>
                </a:cxn>
                <a:cxn ang="0">
                  <a:pos x="266" y="117"/>
                </a:cxn>
                <a:cxn ang="0">
                  <a:pos x="218" y="53"/>
                </a:cxn>
                <a:cxn ang="0">
                  <a:pos x="175" y="35"/>
                </a:cxn>
                <a:cxn ang="0">
                  <a:pos x="185" y="29"/>
                </a:cxn>
                <a:cxn ang="0">
                  <a:pos x="165" y="11"/>
                </a:cxn>
                <a:cxn ang="0">
                  <a:pos x="105" y="1"/>
                </a:cxn>
                <a:cxn ang="0">
                  <a:pos x="74" y="15"/>
                </a:cxn>
                <a:cxn ang="0">
                  <a:pos x="22" y="54"/>
                </a:cxn>
                <a:cxn ang="0">
                  <a:pos x="8" y="75"/>
                </a:cxn>
                <a:cxn ang="0">
                  <a:pos x="0" y="169"/>
                </a:cxn>
                <a:cxn ang="0">
                  <a:pos x="33" y="72"/>
                </a:cxn>
                <a:cxn ang="0">
                  <a:pos x="49" y="47"/>
                </a:cxn>
                <a:cxn ang="0">
                  <a:pos x="49" y="129"/>
                </a:cxn>
                <a:cxn ang="0">
                  <a:pos x="64" y="61"/>
                </a:cxn>
                <a:cxn ang="0">
                  <a:pos x="56" y="140"/>
                </a:cxn>
                <a:cxn ang="0">
                  <a:pos x="74" y="134"/>
                </a:cxn>
                <a:cxn ang="0">
                  <a:pos x="143" y="46"/>
                </a:cxn>
                <a:cxn ang="0">
                  <a:pos x="101" y="65"/>
                </a:cxn>
                <a:cxn ang="0">
                  <a:pos x="90" y="170"/>
                </a:cxn>
                <a:cxn ang="0">
                  <a:pos x="104" y="133"/>
                </a:cxn>
                <a:cxn ang="0">
                  <a:pos x="109" y="132"/>
                </a:cxn>
                <a:cxn ang="0">
                  <a:pos x="128" y="199"/>
                </a:cxn>
                <a:cxn ang="0">
                  <a:pos x="141" y="98"/>
                </a:cxn>
                <a:cxn ang="0">
                  <a:pos x="139" y="156"/>
                </a:cxn>
                <a:cxn ang="0">
                  <a:pos x="198" y="257"/>
                </a:cxn>
                <a:cxn ang="0">
                  <a:pos x="174" y="275"/>
                </a:cxn>
                <a:cxn ang="0">
                  <a:pos x="195" y="299"/>
                </a:cxn>
                <a:cxn ang="0">
                  <a:pos x="180" y="213"/>
                </a:cxn>
                <a:cxn ang="0">
                  <a:pos x="175" y="205"/>
                </a:cxn>
                <a:cxn ang="0">
                  <a:pos x="209" y="289"/>
                </a:cxn>
                <a:cxn ang="0">
                  <a:pos x="164" y="297"/>
                </a:cxn>
                <a:cxn ang="0">
                  <a:pos x="178" y="316"/>
                </a:cxn>
                <a:cxn ang="0">
                  <a:pos x="210" y="298"/>
                </a:cxn>
                <a:cxn ang="0">
                  <a:pos x="217" y="200"/>
                </a:cxn>
                <a:cxn ang="0">
                  <a:pos x="157" y="112"/>
                </a:cxn>
                <a:cxn ang="0">
                  <a:pos x="160" y="100"/>
                </a:cxn>
                <a:cxn ang="0">
                  <a:pos x="223" y="206"/>
                </a:cxn>
                <a:cxn ang="0">
                  <a:pos x="212" y="299"/>
                </a:cxn>
                <a:cxn ang="0">
                  <a:pos x="236" y="265"/>
                </a:cxn>
                <a:cxn ang="0">
                  <a:pos x="208" y="156"/>
                </a:cxn>
                <a:cxn ang="0">
                  <a:pos x="245" y="214"/>
                </a:cxn>
                <a:cxn ang="0">
                  <a:pos x="246" y="265"/>
                </a:cxn>
                <a:cxn ang="0">
                  <a:pos x="255" y="217"/>
                </a:cxn>
                <a:cxn ang="0">
                  <a:pos x="296" y="204"/>
                </a:cxn>
                <a:cxn ang="0">
                  <a:pos x="309" y="198"/>
                </a:cxn>
                <a:cxn ang="0">
                  <a:pos x="110" y="37"/>
                </a:cxn>
                <a:cxn ang="0">
                  <a:pos x="142" y="35"/>
                </a:cxn>
                <a:cxn ang="0">
                  <a:pos x="148" y="34"/>
                </a:cxn>
                <a:cxn ang="0">
                  <a:pos x="148" y="18"/>
                </a:cxn>
                <a:cxn ang="0">
                  <a:pos x="187" y="46"/>
                </a:cxn>
                <a:cxn ang="0">
                  <a:pos x="159" y="49"/>
                </a:cxn>
                <a:cxn ang="0">
                  <a:pos x="176" y="66"/>
                </a:cxn>
                <a:cxn ang="0">
                  <a:pos x="199" y="145"/>
                </a:cxn>
                <a:cxn ang="0">
                  <a:pos x="190" y="84"/>
                </a:cxn>
                <a:cxn ang="0">
                  <a:pos x="195" y="43"/>
                </a:cxn>
                <a:cxn ang="0">
                  <a:pos x="208" y="112"/>
                </a:cxn>
                <a:cxn ang="0">
                  <a:pos x="217" y="129"/>
                </a:cxn>
                <a:cxn ang="0">
                  <a:pos x="284" y="182"/>
                </a:cxn>
                <a:cxn ang="0">
                  <a:pos x="287" y="170"/>
                </a:cxn>
                <a:cxn ang="0">
                  <a:pos x="301" y="220"/>
                </a:cxn>
                <a:cxn ang="0">
                  <a:pos x="302" y="216"/>
                </a:cxn>
              </a:cxnLst>
              <a:rect l="0" t="0" r="r" b="b"/>
              <a:pathLst>
                <a:path w="311" h="316">
                  <a:moveTo>
                    <a:pt x="310" y="159"/>
                  </a:moveTo>
                  <a:lnTo>
                    <a:pt x="310" y="159"/>
                  </a:lnTo>
                  <a:lnTo>
                    <a:pt x="309" y="157"/>
                  </a:lnTo>
                  <a:lnTo>
                    <a:pt x="308" y="156"/>
                  </a:lnTo>
                  <a:lnTo>
                    <a:pt x="308" y="156"/>
                  </a:lnTo>
                  <a:lnTo>
                    <a:pt x="307" y="157"/>
                  </a:lnTo>
                  <a:lnTo>
                    <a:pt x="307" y="158"/>
                  </a:lnTo>
                  <a:lnTo>
                    <a:pt x="307" y="159"/>
                  </a:lnTo>
                  <a:lnTo>
                    <a:pt x="306" y="159"/>
                  </a:lnTo>
                  <a:lnTo>
                    <a:pt x="306" y="159"/>
                  </a:lnTo>
                  <a:lnTo>
                    <a:pt x="306" y="152"/>
                  </a:lnTo>
                  <a:lnTo>
                    <a:pt x="306" y="152"/>
                  </a:lnTo>
                  <a:lnTo>
                    <a:pt x="308" y="141"/>
                  </a:lnTo>
                  <a:lnTo>
                    <a:pt x="309" y="135"/>
                  </a:lnTo>
                  <a:lnTo>
                    <a:pt x="309" y="130"/>
                  </a:lnTo>
                  <a:lnTo>
                    <a:pt x="309" y="130"/>
                  </a:lnTo>
                  <a:lnTo>
                    <a:pt x="309" y="120"/>
                  </a:lnTo>
                  <a:lnTo>
                    <a:pt x="307" y="110"/>
                  </a:lnTo>
                  <a:lnTo>
                    <a:pt x="307" y="110"/>
                  </a:lnTo>
                  <a:lnTo>
                    <a:pt x="304" y="102"/>
                  </a:lnTo>
                  <a:lnTo>
                    <a:pt x="302" y="97"/>
                  </a:lnTo>
                  <a:lnTo>
                    <a:pt x="299" y="93"/>
                  </a:lnTo>
                  <a:lnTo>
                    <a:pt x="299" y="93"/>
                  </a:lnTo>
                  <a:lnTo>
                    <a:pt x="295" y="99"/>
                  </a:lnTo>
                  <a:lnTo>
                    <a:pt x="290" y="104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75" y="115"/>
                  </a:lnTo>
                  <a:lnTo>
                    <a:pt x="270" y="117"/>
                  </a:lnTo>
                  <a:lnTo>
                    <a:pt x="266" y="117"/>
                  </a:lnTo>
                  <a:lnTo>
                    <a:pt x="261" y="117"/>
                  </a:lnTo>
                  <a:lnTo>
                    <a:pt x="257" y="116"/>
                  </a:lnTo>
                  <a:lnTo>
                    <a:pt x="253" y="114"/>
                  </a:lnTo>
                  <a:lnTo>
                    <a:pt x="249" y="112"/>
                  </a:lnTo>
                  <a:lnTo>
                    <a:pt x="246" y="108"/>
                  </a:lnTo>
                  <a:lnTo>
                    <a:pt x="246" y="108"/>
                  </a:lnTo>
                  <a:lnTo>
                    <a:pt x="239" y="99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29" y="75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3" y="59"/>
                  </a:lnTo>
                  <a:lnTo>
                    <a:pt x="221" y="57"/>
                  </a:lnTo>
                  <a:lnTo>
                    <a:pt x="218" y="53"/>
                  </a:lnTo>
                  <a:lnTo>
                    <a:pt x="218" y="53"/>
                  </a:lnTo>
                  <a:lnTo>
                    <a:pt x="210" y="43"/>
                  </a:lnTo>
                  <a:lnTo>
                    <a:pt x="206" y="40"/>
                  </a:lnTo>
                  <a:lnTo>
                    <a:pt x="203" y="38"/>
                  </a:lnTo>
                  <a:lnTo>
                    <a:pt x="200" y="37"/>
                  </a:lnTo>
                  <a:lnTo>
                    <a:pt x="200" y="37"/>
                  </a:lnTo>
                  <a:lnTo>
                    <a:pt x="197" y="36"/>
                  </a:lnTo>
                  <a:lnTo>
                    <a:pt x="194" y="34"/>
                  </a:lnTo>
                  <a:lnTo>
                    <a:pt x="194" y="34"/>
                  </a:lnTo>
                  <a:lnTo>
                    <a:pt x="192" y="33"/>
                  </a:lnTo>
                  <a:lnTo>
                    <a:pt x="190" y="32"/>
                  </a:lnTo>
                  <a:lnTo>
                    <a:pt x="187" y="32"/>
                  </a:lnTo>
                  <a:lnTo>
                    <a:pt x="185" y="32"/>
                  </a:lnTo>
                  <a:lnTo>
                    <a:pt x="185" y="32"/>
                  </a:lnTo>
                  <a:lnTo>
                    <a:pt x="175" y="35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60" y="41"/>
                  </a:lnTo>
                  <a:lnTo>
                    <a:pt x="154" y="45"/>
                  </a:lnTo>
                  <a:lnTo>
                    <a:pt x="154" y="45"/>
                  </a:lnTo>
                  <a:lnTo>
                    <a:pt x="155" y="42"/>
                  </a:lnTo>
                  <a:lnTo>
                    <a:pt x="157" y="40"/>
                  </a:lnTo>
                  <a:lnTo>
                    <a:pt x="157" y="40"/>
                  </a:lnTo>
                  <a:lnTo>
                    <a:pt x="162" y="35"/>
                  </a:lnTo>
                  <a:lnTo>
                    <a:pt x="169" y="32"/>
                  </a:lnTo>
                  <a:lnTo>
                    <a:pt x="175" y="30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4" y="29"/>
                  </a:lnTo>
                  <a:lnTo>
                    <a:pt x="185" y="29"/>
                  </a:lnTo>
                  <a:lnTo>
                    <a:pt x="185" y="28"/>
                  </a:lnTo>
                  <a:lnTo>
                    <a:pt x="185" y="28"/>
                  </a:lnTo>
                  <a:lnTo>
                    <a:pt x="185" y="27"/>
                  </a:lnTo>
                  <a:lnTo>
                    <a:pt x="184" y="26"/>
                  </a:lnTo>
                  <a:lnTo>
                    <a:pt x="184" y="26"/>
                  </a:lnTo>
                  <a:lnTo>
                    <a:pt x="181" y="23"/>
                  </a:lnTo>
                  <a:lnTo>
                    <a:pt x="180" y="22"/>
                  </a:lnTo>
                  <a:lnTo>
                    <a:pt x="179" y="20"/>
                  </a:lnTo>
                  <a:lnTo>
                    <a:pt x="179" y="20"/>
                  </a:lnTo>
                  <a:lnTo>
                    <a:pt x="178" y="17"/>
                  </a:lnTo>
                  <a:lnTo>
                    <a:pt x="176" y="15"/>
                  </a:lnTo>
                  <a:lnTo>
                    <a:pt x="173" y="14"/>
                  </a:lnTo>
                  <a:lnTo>
                    <a:pt x="171" y="13"/>
                  </a:lnTo>
                  <a:lnTo>
                    <a:pt x="171" y="13"/>
                  </a:lnTo>
                  <a:lnTo>
                    <a:pt x="165" y="11"/>
                  </a:lnTo>
                  <a:lnTo>
                    <a:pt x="159" y="10"/>
                  </a:lnTo>
                  <a:lnTo>
                    <a:pt x="153" y="10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34" y="8"/>
                  </a:lnTo>
                  <a:lnTo>
                    <a:pt x="127" y="4"/>
                  </a:lnTo>
                  <a:lnTo>
                    <a:pt x="119" y="2"/>
                  </a:lnTo>
                  <a:lnTo>
                    <a:pt x="111" y="2"/>
                  </a:lnTo>
                  <a:lnTo>
                    <a:pt x="111" y="2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93" y="3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79" y="7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2" y="12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7" y="16"/>
                  </a:lnTo>
                  <a:lnTo>
                    <a:pt x="63" y="16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49" y="21"/>
                  </a:lnTo>
                  <a:lnTo>
                    <a:pt x="43" y="25"/>
                  </a:lnTo>
                  <a:lnTo>
                    <a:pt x="37" y="29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26" y="44"/>
                  </a:lnTo>
                  <a:lnTo>
                    <a:pt x="22" y="54"/>
                  </a:lnTo>
                  <a:lnTo>
                    <a:pt x="19" y="64"/>
                  </a:lnTo>
                  <a:lnTo>
                    <a:pt x="17" y="75"/>
                  </a:lnTo>
                  <a:lnTo>
                    <a:pt x="17" y="75"/>
                  </a:lnTo>
                  <a:lnTo>
                    <a:pt x="16" y="84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3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78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1" y="6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5" y="82"/>
                  </a:lnTo>
                  <a:lnTo>
                    <a:pt x="4" y="89"/>
                  </a:lnTo>
                  <a:lnTo>
                    <a:pt x="3" y="102"/>
                  </a:lnTo>
                  <a:lnTo>
                    <a:pt x="3" y="116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5" y="136"/>
                  </a:lnTo>
                  <a:lnTo>
                    <a:pt x="5" y="143"/>
                  </a:lnTo>
                  <a:lnTo>
                    <a:pt x="4" y="156"/>
                  </a:lnTo>
                  <a:lnTo>
                    <a:pt x="4" y="156"/>
                  </a:lnTo>
                  <a:lnTo>
                    <a:pt x="3" y="160"/>
                  </a:lnTo>
                  <a:lnTo>
                    <a:pt x="2" y="162"/>
                  </a:lnTo>
                  <a:lnTo>
                    <a:pt x="1" y="166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6" y="162"/>
                  </a:lnTo>
                  <a:lnTo>
                    <a:pt x="11" y="154"/>
                  </a:lnTo>
                  <a:lnTo>
                    <a:pt x="15" y="146"/>
                  </a:lnTo>
                  <a:lnTo>
                    <a:pt x="19" y="137"/>
                  </a:lnTo>
                  <a:lnTo>
                    <a:pt x="19" y="137"/>
                  </a:lnTo>
                  <a:lnTo>
                    <a:pt x="22" y="125"/>
                  </a:lnTo>
                  <a:lnTo>
                    <a:pt x="24" y="119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8" y="109"/>
                  </a:lnTo>
                  <a:lnTo>
                    <a:pt x="29" y="104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1" y="84"/>
                  </a:lnTo>
                  <a:lnTo>
                    <a:pt x="33" y="72"/>
                  </a:lnTo>
                  <a:lnTo>
                    <a:pt x="37" y="61"/>
                  </a:lnTo>
                  <a:lnTo>
                    <a:pt x="42" y="51"/>
                  </a:lnTo>
                  <a:lnTo>
                    <a:pt x="42" y="51"/>
                  </a:lnTo>
                  <a:lnTo>
                    <a:pt x="48" y="43"/>
                  </a:lnTo>
                  <a:lnTo>
                    <a:pt x="51" y="40"/>
                  </a:lnTo>
                  <a:lnTo>
                    <a:pt x="55" y="37"/>
                  </a:lnTo>
                  <a:lnTo>
                    <a:pt x="55" y="37"/>
                  </a:lnTo>
                  <a:lnTo>
                    <a:pt x="56" y="36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7" y="38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52" y="42"/>
                  </a:lnTo>
                  <a:lnTo>
                    <a:pt x="49" y="47"/>
                  </a:lnTo>
                  <a:lnTo>
                    <a:pt x="43" y="56"/>
                  </a:lnTo>
                  <a:lnTo>
                    <a:pt x="43" y="56"/>
                  </a:lnTo>
                  <a:lnTo>
                    <a:pt x="38" y="68"/>
                  </a:lnTo>
                  <a:lnTo>
                    <a:pt x="35" y="81"/>
                  </a:lnTo>
                  <a:lnTo>
                    <a:pt x="34" y="93"/>
                  </a:lnTo>
                  <a:lnTo>
                    <a:pt x="34" y="100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6" y="111"/>
                  </a:lnTo>
                  <a:lnTo>
                    <a:pt x="37" y="116"/>
                  </a:lnTo>
                  <a:lnTo>
                    <a:pt x="40" y="121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7" y="128"/>
                  </a:lnTo>
                  <a:lnTo>
                    <a:pt x="49" y="129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2" y="128"/>
                  </a:lnTo>
                  <a:lnTo>
                    <a:pt x="52" y="126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02"/>
                  </a:lnTo>
                  <a:lnTo>
                    <a:pt x="53" y="93"/>
                  </a:lnTo>
                  <a:lnTo>
                    <a:pt x="55" y="83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62" y="65"/>
                  </a:lnTo>
                  <a:lnTo>
                    <a:pt x="64" y="61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67" y="59"/>
                  </a:lnTo>
                  <a:lnTo>
                    <a:pt x="67" y="59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1" y="71"/>
                  </a:lnTo>
                  <a:lnTo>
                    <a:pt x="58" y="79"/>
                  </a:lnTo>
                  <a:lnTo>
                    <a:pt x="56" y="88"/>
                  </a:lnTo>
                  <a:lnTo>
                    <a:pt x="55" y="98"/>
                  </a:lnTo>
                  <a:lnTo>
                    <a:pt x="55" y="98"/>
                  </a:lnTo>
                  <a:lnTo>
                    <a:pt x="54" y="111"/>
                  </a:lnTo>
                  <a:lnTo>
                    <a:pt x="54" y="125"/>
                  </a:lnTo>
                  <a:lnTo>
                    <a:pt x="54" y="125"/>
                  </a:lnTo>
                  <a:lnTo>
                    <a:pt x="56" y="140"/>
                  </a:lnTo>
                  <a:lnTo>
                    <a:pt x="58" y="147"/>
                  </a:lnTo>
                  <a:lnTo>
                    <a:pt x="61" y="154"/>
                  </a:lnTo>
                  <a:lnTo>
                    <a:pt x="61" y="154"/>
                  </a:lnTo>
                  <a:lnTo>
                    <a:pt x="65" y="161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1" y="168"/>
                  </a:lnTo>
                  <a:lnTo>
                    <a:pt x="73" y="168"/>
                  </a:lnTo>
                  <a:lnTo>
                    <a:pt x="73" y="168"/>
                  </a:lnTo>
                  <a:lnTo>
                    <a:pt x="73" y="167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3" y="150"/>
                  </a:lnTo>
                  <a:lnTo>
                    <a:pt x="74" y="134"/>
                  </a:lnTo>
                  <a:lnTo>
                    <a:pt x="74" y="134"/>
                  </a:lnTo>
                  <a:lnTo>
                    <a:pt x="76" y="116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3" y="85"/>
                  </a:lnTo>
                  <a:lnTo>
                    <a:pt x="89" y="75"/>
                  </a:lnTo>
                  <a:lnTo>
                    <a:pt x="96" y="65"/>
                  </a:lnTo>
                  <a:lnTo>
                    <a:pt x="105" y="57"/>
                  </a:lnTo>
                  <a:lnTo>
                    <a:pt x="105" y="57"/>
                  </a:lnTo>
                  <a:lnTo>
                    <a:pt x="113" y="51"/>
                  </a:lnTo>
                  <a:lnTo>
                    <a:pt x="121" y="48"/>
                  </a:lnTo>
                  <a:lnTo>
                    <a:pt x="129" y="45"/>
                  </a:lnTo>
                  <a:lnTo>
                    <a:pt x="138" y="45"/>
                  </a:lnTo>
                  <a:lnTo>
                    <a:pt x="138" y="45"/>
                  </a:lnTo>
                  <a:lnTo>
                    <a:pt x="141" y="45"/>
                  </a:lnTo>
                  <a:lnTo>
                    <a:pt x="143" y="46"/>
                  </a:lnTo>
                  <a:lnTo>
                    <a:pt x="148" y="49"/>
                  </a:lnTo>
                  <a:lnTo>
                    <a:pt x="148" y="49"/>
                  </a:lnTo>
                  <a:lnTo>
                    <a:pt x="145" y="49"/>
                  </a:lnTo>
                  <a:lnTo>
                    <a:pt x="143" y="49"/>
                  </a:lnTo>
                  <a:lnTo>
                    <a:pt x="143" y="49"/>
                  </a:lnTo>
                  <a:lnTo>
                    <a:pt x="140" y="48"/>
                  </a:lnTo>
                  <a:lnTo>
                    <a:pt x="137" y="47"/>
                  </a:lnTo>
                  <a:lnTo>
                    <a:pt x="130" y="48"/>
                  </a:lnTo>
                  <a:lnTo>
                    <a:pt x="130" y="48"/>
                  </a:lnTo>
                  <a:lnTo>
                    <a:pt x="124" y="49"/>
                  </a:lnTo>
                  <a:lnTo>
                    <a:pt x="118" y="52"/>
                  </a:lnTo>
                  <a:lnTo>
                    <a:pt x="113" y="55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1" y="65"/>
                  </a:lnTo>
                  <a:lnTo>
                    <a:pt x="95" y="72"/>
                  </a:lnTo>
                  <a:lnTo>
                    <a:pt x="90" y="80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2" y="103"/>
                  </a:lnTo>
                  <a:lnTo>
                    <a:pt x="79" y="118"/>
                  </a:lnTo>
                  <a:lnTo>
                    <a:pt x="79" y="118"/>
                  </a:lnTo>
                  <a:lnTo>
                    <a:pt x="78" y="123"/>
                  </a:lnTo>
                  <a:lnTo>
                    <a:pt x="78" y="127"/>
                  </a:lnTo>
                  <a:lnTo>
                    <a:pt x="78" y="127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4" y="158"/>
                  </a:lnTo>
                  <a:lnTo>
                    <a:pt x="86" y="164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3" y="175"/>
                  </a:lnTo>
                  <a:lnTo>
                    <a:pt x="95" y="178"/>
                  </a:lnTo>
                  <a:lnTo>
                    <a:pt x="98" y="180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102" y="180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3" y="152"/>
                  </a:lnTo>
                  <a:lnTo>
                    <a:pt x="103" y="152"/>
                  </a:lnTo>
                  <a:lnTo>
                    <a:pt x="103" y="142"/>
                  </a:lnTo>
                  <a:lnTo>
                    <a:pt x="104" y="133"/>
                  </a:lnTo>
                  <a:lnTo>
                    <a:pt x="106" y="125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5" y="103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2" y="94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8" y="101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2" y="119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07" y="147"/>
                  </a:lnTo>
                  <a:lnTo>
                    <a:pt x="106" y="155"/>
                  </a:lnTo>
                  <a:lnTo>
                    <a:pt x="107" y="163"/>
                  </a:lnTo>
                  <a:lnTo>
                    <a:pt x="107" y="163"/>
                  </a:lnTo>
                  <a:lnTo>
                    <a:pt x="108" y="170"/>
                  </a:lnTo>
                  <a:lnTo>
                    <a:pt x="110" y="177"/>
                  </a:lnTo>
                  <a:lnTo>
                    <a:pt x="112" y="184"/>
                  </a:lnTo>
                  <a:lnTo>
                    <a:pt x="116" y="190"/>
                  </a:lnTo>
                  <a:lnTo>
                    <a:pt x="116" y="190"/>
                  </a:lnTo>
                  <a:lnTo>
                    <a:pt x="118" y="193"/>
                  </a:lnTo>
                  <a:lnTo>
                    <a:pt x="120" y="195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8" y="199"/>
                  </a:lnTo>
                  <a:lnTo>
                    <a:pt x="130" y="198"/>
                  </a:lnTo>
                  <a:lnTo>
                    <a:pt x="131" y="197"/>
                  </a:lnTo>
                  <a:lnTo>
                    <a:pt x="131" y="194"/>
                  </a:lnTo>
                  <a:lnTo>
                    <a:pt x="131" y="194"/>
                  </a:lnTo>
                  <a:lnTo>
                    <a:pt x="130" y="184"/>
                  </a:lnTo>
                  <a:lnTo>
                    <a:pt x="130" y="184"/>
                  </a:lnTo>
                  <a:lnTo>
                    <a:pt x="128" y="172"/>
                  </a:lnTo>
                  <a:lnTo>
                    <a:pt x="127" y="160"/>
                  </a:lnTo>
                  <a:lnTo>
                    <a:pt x="127" y="160"/>
                  </a:lnTo>
                  <a:lnTo>
                    <a:pt x="128" y="143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33" y="116"/>
                  </a:lnTo>
                  <a:lnTo>
                    <a:pt x="137" y="107"/>
                  </a:lnTo>
                  <a:lnTo>
                    <a:pt x="141" y="98"/>
                  </a:lnTo>
                  <a:lnTo>
                    <a:pt x="147" y="89"/>
                  </a:lnTo>
                  <a:lnTo>
                    <a:pt x="147" y="89"/>
                  </a:lnTo>
                  <a:lnTo>
                    <a:pt x="149" y="86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0" y="109"/>
                  </a:lnTo>
                  <a:lnTo>
                    <a:pt x="137" y="117"/>
                  </a:lnTo>
                  <a:lnTo>
                    <a:pt x="134" y="126"/>
                  </a:lnTo>
                  <a:lnTo>
                    <a:pt x="134" y="135"/>
                  </a:lnTo>
                  <a:lnTo>
                    <a:pt x="134" y="135"/>
                  </a:lnTo>
                  <a:lnTo>
                    <a:pt x="136" y="146"/>
                  </a:lnTo>
                  <a:lnTo>
                    <a:pt x="139" y="156"/>
                  </a:lnTo>
                  <a:lnTo>
                    <a:pt x="139" y="156"/>
                  </a:lnTo>
                  <a:lnTo>
                    <a:pt x="142" y="165"/>
                  </a:lnTo>
                  <a:lnTo>
                    <a:pt x="147" y="173"/>
                  </a:lnTo>
                  <a:lnTo>
                    <a:pt x="157" y="190"/>
                  </a:lnTo>
                  <a:lnTo>
                    <a:pt x="157" y="190"/>
                  </a:lnTo>
                  <a:lnTo>
                    <a:pt x="161" y="196"/>
                  </a:lnTo>
                  <a:lnTo>
                    <a:pt x="166" y="202"/>
                  </a:lnTo>
                  <a:lnTo>
                    <a:pt x="176" y="215"/>
                  </a:lnTo>
                  <a:lnTo>
                    <a:pt x="176" y="215"/>
                  </a:lnTo>
                  <a:lnTo>
                    <a:pt x="184" y="225"/>
                  </a:lnTo>
                  <a:lnTo>
                    <a:pt x="188" y="231"/>
                  </a:lnTo>
                  <a:lnTo>
                    <a:pt x="192" y="237"/>
                  </a:lnTo>
                  <a:lnTo>
                    <a:pt x="192" y="237"/>
                  </a:lnTo>
                  <a:lnTo>
                    <a:pt x="195" y="243"/>
                  </a:lnTo>
                  <a:lnTo>
                    <a:pt x="197" y="250"/>
                  </a:lnTo>
                  <a:lnTo>
                    <a:pt x="198" y="257"/>
                  </a:lnTo>
                  <a:lnTo>
                    <a:pt x="199" y="264"/>
                  </a:lnTo>
                  <a:lnTo>
                    <a:pt x="199" y="264"/>
                  </a:lnTo>
                  <a:lnTo>
                    <a:pt x="199" y="270"/>
                  </a:lnTo>
                  <a:lnTo>
                    <a:pt x="198" y="275"/>
                  </a:lnTo>
                  <a:lnTo>
                    <a:pt x="196" y="279"/>
                  </a:lnTo>
                  <a:lnTo>
                    <a:pt x="192" y="283"/>
                  </a:lnTo>
                  <a:lnTo>
                    <a:pt x="192" y="283"/>
                  </a:lnTo>
                  <a:lnTo>
                    <a:pt x="188" y="285"/>
                  </a:lnTo>
                  <a:lnTo>
                    <a:pt x="183" y="286"/>
                  </a:lnTo>
                  <a:lnTo>
                    <a:pt x="179" y="285"/>
                  </a:lnTo>
                  <a:lnTo>
                    <a:pt x="176" y="283"/>
                  </a:lnTo>
                  <a:lnTo>
                    <a:pt x="176" y="283"/>
                  </a:lnTo>
                  <a:lnTo>
                    <a:pt x="175" y="281"/>
                  </a:lnTo>
                  <a:lnTo>
                    <a:pt x="174" y="279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72" y="279"/>
                  </a:lnTo>
                  <a:lnTo>
                    <a:pt x="171" y="283"/>
                  </a:lnTo>
                  <a:lnTo>
                    <a:pt x="171" y="287"/>
                  </a:lnTo>
                  <a:lnTo>
                    <a:pt x="173" y="291"/>
                  </a:lnTo>
                  <a:lnTo>
                    <a:pt x="173" y="291"/>
                  </a:lnTo>
                  <a:lnTo>
                    <a:pt x="174" y="294"/>
                  </a:lnTo>
                  <a:lnTo>
                    <a:pt x="176" y="296"/>
                  </a:lnTo>
                  <a:lnTo>
                    <a:pt x="179" y="298"/>
                  </a:lnTo>
                  <a:lnTo>
                    <a:pt x="182" y="300"/>
                  </a:lnTo>
                  <a:lnTo>
                    <a:pt x="185" y="301"/>
                  </a:lnTo>
                  <a:lnTo>
                    <a:pt x="189" y="301"/>
                  </a:lnTo>
                  <a:lnTo>
                    <a:pt x="192" y="301"/>
                  </a:lnTo>
                  <a:lnTo>
                    <a:pt x="195" y="299"/>
                  </a:lnTo>
                  <a:lnTo>
                    <a:pt x="195" y="299"/>
                  </a:lnTo>
                  <a:lnTo>
                    <a:pt x="202" y="293"/>
                  </a:lnTo>
                  <a:lnTo>
                    <a:pt x="208" y="285"/>
                  </a:lnTo>
                  <a:lnTo>
                    <a:pt x="208" y="285"/>
                  </a:lnTo>
                  <a:lnTo>
                    <a:pt x="211" y="280"/>
                  </a:lnTo>
                  <a:lnTo>
                    <a:pt x="212" y="274"/>
                  </a:lnTo>
                  <a:lnTo>
                    <a:pt x="212" y="268"/>
                  </a:lnTo>
                  <a:lnTo>
                    <a:pt x="211" y="262"/>
                  </a:lnTo>
                  <a:lnTo>
                    <a:pt x="210" y="256"/>
                  </a:lnTo>
                  <a:lnTo>
                    <a:pt x="208" y="250"/>
                  </a:lnTo>
                  <a:lnTo>
                    <a:pt x="203" y="241"/>
                  </a:lnTo>
                  <a:lnTo>
                    <a:pt x="203" y="241"/>
                  </a:lnTo>
                  <a:lnTo>
                    <a:pt x="196" y="231"/>
                  </a:lnTo>
                  <a:lnTo>
                    <a:pt x="188" y="222"/>
                  </a:lnTo>
                  <a:lnTo>
                    <a:pt x="188" y="222"/>
                  </a:lnTo>
                  <a:lnTo>
                    <a:pt x="180" y="213"/>
                  </a:lnTo>
                  <a:lnTo>
                    <a:pt x="176" y="208"/>
                  </a:lnTo>
                  <a:lnTo>
                    <a:pt x="172" y="204"/>
                  </a:lnTo>
                  <a:lnTo>
                    <a:pt x="172" y="204"/>
                  </a:lnTo>
                  <a:lnTo>
                    <a:pt x="170" y="203"/>
                  </a:lnTo>
                  <a:lnTo>
                    <a:pt x="169" y="201"/>
                  </a:lnTo>
                  <a:lnTo>
                    <a:pt x="169" y="201"/>
                  </a:lnTo>
                  <a:lnTo>
                    <a:pt x="169" y="200"/>
                  </a:lnTo>
                  <a:lnTo>
                    <a:pt x="169" y="199"/>
                  </a:lnTo>
                  <a:lnTo>
                    <a:pt x="169" y="199"/>
                  </a:lnTo>
                  <a:lnTo>
                    <a:pt x="170" y="199"/>
                  </a:lnTo>
                  <a:lnTo>
                    <a:pt x="170" y="199"/>
                  </a:lnTo>
                  <a:lnTo>
                    <a:pt x="170" y="200"/>
                  </a:lnTo>
                  <a:lnTo>
                    <a:pt x="170" y="200"/>
                  </a:lnTo>
                  <a:lnTo>
                    <a:pt x="173" y="202"/>
                  </a:lnTo>
                  <a:lnTo>
                    <a:pt x="175" y="205"/>
                  </a:lnTo>
                  <a:lnTo>
                    <a:pt x="180" y="210"/>
                  </a:lnTo>
                  <a:lnTo>
                    <a:pt x="180" y="210"/>
                  </a:lnTo>
                  <a:lnTo>
                    <a:pt x="189" y="219"/>
                  </a:lnTo>
                  <a:lnTo>
                    <a:pt x="197" y="229"/>
                  </a:lnTo>
                  <a:lnTo>
                    <a:pt x="197" y="229"/>
                  </a:lnTo>
                  <a:lnTo>
                    <a:pt x="203" y="236"/>
                  </a:lnTo>
                  <a:lnTo>
                    <a:pt x="208" y="245"/>
                  </a:lnTo>
                  <a:lnTo>
                    <a:pt x="212" y="254"/>
                  </a:lnTo>
                  <a:lnTo>
                    <a:pt x="214" y="263"/>
                  </a:lnTo>
                  <a:lnTo>
                    <a:pt x="214" y="263"/>
                  </a:lnTo>
                  <a:lnTo>
                    <a:pt x="214" y="269"/>
                  </a:lnTo>
                  <a:lnTo>
                    <a:pt x="214" y="274"/>
                  </a:lnTo>
                  <a:lnTo>
                    <a:pt x="213" y="279"/>
                  </a:lnTo>
                  <a:lnTo>
                    <a:pt x="211" y="284"/>
                  </a:lnTo>
                  <a:lnTo>
                    <a:pt x="209" y="289"/>
                  </a:lnTo>
                  <a:lnTo>
                    <a:pt x="206" y="293"/>
                  </a:lnTo>
                  <a:lnTo>
                    <a:pt x="203" y="297"/>
                  </a:lnTo>
                  <a:lnTo>
                    <a:pt x="199" y="300"/>
                  </a:lnTo>
                  <a:lnTo>
                    <a:pt x="199" y="300"/>
                  </a:lnTo>
                  <a:lnTo>
                    <a:pt x="196" y="302"/>
                  </a:lnTo>
                  <a:lnTo>
                    <a:pt x="193" y="303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2" y="306"/>
                  </a:lnTo>
                  <a:lnTo>
                    <a:pt x="179" y="306"/>
                  </a:lnTo>
                  <a:lnTo>
                    <a:pt x="179" y="306"/>
                  </a:lnTo>
                  <a:lnTo>
                    <a:pt x="174" y="305"/>
                  </a:lnTo>
                  <a:lnTo>
                    <a:pt x="171" y="303"/>
                  </a:lnTo>
                  <a:lnTo>
                    <a:pt x="167" y="301"/>
                  </a:lnTo>
                  <a:lnTo>
                    <a:pt x="164" y="297"/>
                  </a:lnTo>
                  <a:lnTo>
                    <a:pt x="164" y="297"/>
                  </a:lnTo>
                  <a:lnTo>
                    <a:pt x="166" y="302"/>
                  </a:lnTo>
                  <a:lnTo>
                    <a:pt x="169" y="306"/>
                  </a:lnTo>
                  <a:lnTo>
                    <a:pt x="173" y="310"/>
                  </a:lnTo>
                  <a:lnTo>
                    <a:pt x="177" y="312"/>
                  </a:lnTo>
                  <a:lnTo>
                    <a:pt x="177" y="312"/>
                  </a:lnTo>
                  <a:lnTo>
                    <a:pt x="175" y="313"/>
                  </a:lnTo>
                  <a:lnTo>
                    <a:pt x="173" y="313"/>
                  </a:lnTo>
                  <a:lnTo>
                    <a:pt x="171" y="312"/>
                  </a:lnTo>
                  <a:lnTo>
                    <a:pt x="169" y="313"/>
                  </a:lnTo>
                  <a:lnTo>
                    <a:pt x="169" y="313"/>
                  </a:lnTo>
                  <a:lnTo>
                    <a:pt x="171" y="315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8" y="316"/>
                  </a:lnTo>
                  <a:lnTo>
                    <a:pt x="183" y="315"/>
                  </a:lnTo>
                  <a:lnTo>
                    <a:pt x="188" y="313"/>
                  </a:lnTo>
                  <a:lnTo>
                    <a:pt x="192" y="310"/>
                  </a:lnTo>
                  <a:lnTo>
                    <a:pt x="192" y="310"/>
                  </a:lnTo>
                  <a:lnTo>
                    <a:pt x="195" y="306"/>
                  </a:lnTo>
                  <a:lnTo>
                    <a:pt x="196" y="305"/>
                  </a:lnTo>
                  <a:lnTo>
                    <a:pt x="198" y="304"/>
                  </a:lnTo>
                  <a:lnTo>
                    <a:pt x="198" y="304"/>
                  </a:lnTo>
                  <a:lnTo>
                    <a:pt x="199" y="305"/>
                  </a:lnTo>
                  <a:lnTo>
                    <a:pt x="199" y="306"/>
                  </a:lnTo>
                  <a:lnTo>
                    <a:pt x="198" y="309"/>
                  </a:lnTo>
                  <a:lnTo>
                    <a:pt x="198" y="309"/>
                  </a:lnTo>
                  <a:lnTo>
                    <a:pt x="205" y="304"/>
                  </a:lnTo>
                  <a:lnTo>
                    <a:pt x="208" y="301"/>
                  </a:lnTo>
                  <a:lnTo>
                    <a:pt x="210" y="298"/>
                  </a:lnTo>
                  <a:lnTo>
                    <a:pt x="210" y="298"/>
                  </a:lnTo>
                  <a:lnTo>
                    <a:pt x="214" y="289"/>
                  </a:lnTo>
                  <a:lnTo>
                    <a:pt x="218" y="281"/>
                  </a:lnTo>
                  <a:lnTo>
                    <a:pt x="222" y="273"/>
                  </a:lnTo>
                  <a:lnTo>
                    <a:pt x="225" y="264"/>
                  </a:lnTo>
                  <a:lnTo>
                    <a:pt x="225" y="264"/>
                  </a:lnTo>
                  <a:lnTo>
                    <a:pt x="227" y="250"/>
                  </a:lnTo>
                  <a:lnTo>
                    <a:pt x="227" y="243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6" y="229"/>
                  </a:lnTo>
                  <a:lnTo>
                    <a:pt x="226" y="229"/>
                  </a:lnTo>
                  <a:lnTo>
                    <a:pt x="223" y="214"/>
                  </a:lnTo>
                  <a:lnTo>
                    <a:pt x="221" y="207"/>
                  </a:lnTo>
                  <a:lnTo>
                    <a:pt x="217" y="200"/>
                  </a:lnTo>
                  <a:lnTo>
                    <a:pt x="217" y="200"/>
                  </a:lnTo>
                  <a:lnTo>
                    <a:pt x="212" y="191"/>
                  </a:lnTo>
                  <a:lnTo>
                    <a:pt x="206" y="183"/>
                  </a:lnTo>
                  <a:lnTo>
                    <a:pt x="198" y="175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61"/>
                  </a:lnTo>
                  <a:lnTo>
                    <a:pt x="176" y="153"/>
                  </a:lnTo>
                  <a:lnTo>
                    <a:pt x="170" y="145"/>
                  </a:lnTo>
                  <a:lnTo>
                    <a:pt x="165" y="136"/>
                  </a:lnTo>
                  <a:lnTo>
                    <a:pt x="165" y="136"/>
                  </a:lnTo>
                  <a:lnTo>
                    <a:pt x="160" y="124"/>
                  </a:lnTo>
                  <a:lnTo>
                    <a:pt x="158" y="118"/>
                  </a:lnTo>
                  <a:lnTo>
                    <a:pt x="157" y="112"/>
                  </a:lnTo>
                  <a:lnTo>
                    <a:pt x="157" y="112"/>
                  </a:lnTo>
                  <a:lnTo>
                    <a:pt x="157" y="104"/>
                  </a:lnTo>
                  <a:lnTo>
                    <a:pt x="158" y="96"/>
                  </a:lnTo>
                  <a:lnTo>
                    <a:pt x="161" y="81"/>
                  </a:lnTo>
                  <a:lnTo>
                    <a:pt x="161" y="81"/>
                  </a:lnTo>
                  <a:lnTo>
                    <a:pt x="162" y="76"/>
                  </a:lnTo>
                  <a:lnTo>
                    <a:pt x="164" y="74"/>
                  </a:lnTo>
                  <a:lnTo>
                    <a:pt x="166" y="73"/>
                  </a:lnTo>
                  <a:lnTo>
                    <a:pt x="166" y="73"/>
                  </a:lnTo>
                  <a:lnTo>
                    <a:pt x="164" y="79"/>
                  </a:lnTo>
                  <a:lnTo>
                    <a:pt x="162" y="85"/>
                  </a:lnTo>
                  <a:lnTo>
                    <a:pt x="162" y="85"/>
                  </a:lnTo>
                  <a:lnTo>
                    <a:pt x="161" y="89"/>
                  </a:lnTo>
                  <a:lnTo>
                    <a:pt x="160" y="92"/>
                  </a:lnTo>
                  <a:lnTo>
                    <a:pt x="160" y="100"/>
                  </a:lnTo>
                  <a:lnTo>
                    <a:pt x="160" y="100"/>
                  </a:lnTo>
                  <a:lnTo>
                    <a:pt x="159" y="108"/>
                  </a:lnTo>
                  <a:lnTo>
                    <a:pt x="160" y="117"/>
                  </a:lnTo>
                  <a:lnTo>
                    <a:pt x="160" y="117"/>
                  </a:lnTo>
                  <a:lnTo>
                    <a:pt x="161" y="123"/>
                  </a:lnTo>
                  <a:lnTo>
                    <a:pt x="164" y="128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73" y="146"/>
                  </a:lnTo>
                  <a:lnTo>
                    <a:pt x="178" y="152"/>
                  </a:lnTo>
                  <a:lnTo>
                    <a:pt x="178" y="152"/>
                  </a:lnTo>
                  <a:lnTo>
                    <a:pt x="202" y="176"/>
                  </a:lnTo>
                  <a:lnTo>
                    <a:pt x="202" y="176"/>
                  </a:lnTo>
                  <a:lnTo>
                    <a:pt x="211" y="185"/>
                  </a:lnTo>
                  <a:lnTo>
                    <a:pt x="217" y="195"/>
                  </a:lnTo>
                  <a:lnTo>
                    <a:pt x="223" y="206"/>
                  </a:lnTo>
                  <a:lnTo>
                    <a:pt x="227" y="217"/>
                  </a:lnTo>
                  <a:lnTo>
                    <a:pt x="227" y="217"/>
                  </a:lnTo>
                  <a:lnTo>
                    <a:pt x="229" y="228"/>
                  </a:lnTo>
                  <a:lnTo>
                    <a:pt x="230" y="239"/>
                  </a:lnTo>
                  <a:lnTo>
                    <a:pt x="231" y="250"/>
                  </a:lnTo>
                  <a:lnTo>
                    <a:pt x="229" y="261"/>
                  </a:lnTo>
                  <a:lnTo>
                    <a:pt x="229" y="261"/>
                  </a:lnTo>
                  <a:lnTo>
                    <a:pt x="228" y="267"/>
                  </a:lnTo>
                  <a:lnTo>
                    <a:pt x="226" y="274"/>
                  </a:lnTo>
                  <a:lnTo>
                    <a:pt x="223" y="280"/>
                  </a:lnTo>
                  <a:lnTo>
                    <a:pt x="220" y="286"/>
                  </a:lnTo>
                  <a:lnTo>
                    <a:pt x="220" y="286"/>
                  </a:lnTo>
                  <a:lnTo>
                    <a:pt x="216" y="292"/>
                  </a:lnTo>
                  <a:lnTo>
                    <a:pt x="214" y="295"/>
                  </a:lnTo>
                  <a:lnTo>
                    <a:pt x="212" y="299"/>
                  </a:lnTo>
                  <a:lnTo>
                    <a:pt x="212" y="299"/>
                  </a:lnTo>
                  <a:lnTo>
                    <a:pt x="215" y="297"/>
                  </a:lnTo>
                  <a:lnTo>
                    <a:pt x="216" y="295"/>
                  </a:lnTo>
                  <a:lnTo>
                    <a:pt x="218" y="293"/>
                  </a:lnTo>
                  <a:lnTo>
                    <a:pt x="220" y="291"/>
                  </a:lnTo>
                  <a:lnTo>
                    <a:pt x="220" y="291"/>
                  </a:lnTo>
                  <a:lnTo>
                    <a:pt x="224" y="288"/>
                  </a:lnTo>
                  <a:lnTo>
                    <a:pt x="227" y="285"/>
                  </a:lnTo>
                  <a:lnTo>
                    <a:pt x="229" y="281"/>
                  </a:lnTo>
                  <a:lnTo>
                    <a:pt x="229" y="276"/>
                  </a:lnTo>
                  <a:lnTo>
                    <a:pt x="229" y="276"/>
                  </a:lnTo>
                  <a:lnTo>
                    <a:pt x="230" y="273"/>
                  </a:lnTo>
                  <a:lnTo>
                    <a:pt x="232" y="270"/>
                  </a:lnTo>
                  <a:lnTo>
                    <a:pt x="234" y="268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8" y="256"/>
                  </a:lnTo>
                  <a:lnTo>
                    <a:pt x="240" y="248"/>
                  </a:lnTo>
                  <a:lnTo>
                    <a:pt x="240" y="248"/>
                  </a:lnTo>
                  <a:lnTo>
                    <a:pt x="242" y="237"/>
                  </a:lnTo>
                  <a:lnTo>
                    <a:pt x="243" y="227"/>
                  </a:lnTo>
                  <a:lnTo>
                    <a:pt x="243" y="227"/>
                  </a:lnTo>
                  <a:lnTo>
                    <a:pt x="243" y="217"/>
                  </a:lnTo>
                  <a:lnTo>
                    <a:pt x="241" y="207"/>
                  </a:lnTo>
                  <a:lnTo>
                    <a:pt x="237" y="198"/>
                  </a:lnTo>
                  <a:lnTo>
                    <a:pt x="232" y="189"/>
                  </a:lnTo>
                  <a:lnTo>
                    <a:pt x="232" y="189"/>
                  </a:lnTo>
                  <a:lnTo>
                    <a:pt x="227" y="180"/>
                  </a:lnTo>
                  <a:lnTo>
                    <a:pt x="221" y="172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204" y="152"/>
                  </a:lnTo>
                  <a:lnTo>
                    <a:pt x="200" y="147"/>
                  </a:lnTo>
                  <a:lnTo>
                    <a:pt x="200" y="147"/>
                  </a:lnTo>
                  <a:lnTo>
                    <a:pt x="204" y="149"/>
                  </a:lnTo>
                  <a:lnTo>
                    <a:pt x="207" y="152"/>
                  </a:lnTo>
                  <a:lnTo>
                    <a:pt x="207" y="152"/>
                  </a:lnTo>
                  <a:lnTo>
                    <a:pt x="221" y="168"/>
                  </a:lnTo>
                  <a:lnTo>
                    <a:pt x="221" y="168"/>
                  </a:lnTo>
                  <a:lnTo>
                    <a:pt x="228" y="177"/>
                  </a:lnTo>
                  <a:lnTo>
                    <a:pt x="234" y="187"/>
                  </a:lnTo>
                  <a:lnTo>
                    <a:pt x="239" y="197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45" y="214"/>
                  </a:lnTo>
                  <a:lnTo>
                    <a:pt x="246" y="221"/>
                  </a:lnTo>
                  <a:lnTo>
                    <a:pt x="246" y="229"/>
                  </a:lnTo>
                  <a:lnTo>
                    <a:pt x="245" y="236"/>
                  </a:lnTo>
                  <a:lnTo>
                    <a:pt x="245" y="236"/>
                  </a:lnTo>
                  <a:lnTo>
                    <a:pt x="242" y="253"/>
                  </a:lnTo>
                  <a:lnTo>
                    <a:pt x="239" y="261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9" y="26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4" y="269"/>
                  </a:lnTo>
                  <a:lnTo>
                    <a:pt x="245" y="268"/>
                  </a:lnTo>
                  <a:lnTo>
                    <a:pt x="246" y="267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48" y="257"/>
                  </a:lnTo>
                  <a:lnTo>
                    <a:pt x="248" y="257"/>
                  </a:lnTo>
                  <a:lnTo>
                    <a:pt x="249" y="246"/>
                  </a:lnTo>
                  <a:lnTo>
                    <a:pt x="249" y="240"/>
                  </a:lnTo>
                  <a:lnTo>
                    <a:pt x="248" y="235"/>
                  </a:lnTo>
                  <a:lnTo>
                    <a:pt x="248" y="235"/>
                  </a:lnTo>
                  <a:lnTo>
                    <a:pt x="247" y="228"/>
                  </a:lnTo>
                  <a:lnTo>
                    <a:pt x="247" y="225"/>
                  </a:lnTo>
                  <a:lnTo>
                    <a:pt x="248" y="221"/>
                  </a:lnTo>
                  <a:lnTo>
                    <a:pt x="248" y="221"/>
                  </a:lnTo>
                  <a:lnTo>
                    <a:pt x="250" y="219"/>
                  </a:lnTo>
                  <a:lnTo>
                    <a:pt x="253" y="217"/>
                  </a:lnTo>
                  <a:lnTo>
                    <a:pt x="253" y="217"/>
                  </a:lnTo>
                  <a:lnTo>
                    <a:pt x="255" y="217"/>
                  </a:lnTo>
                  <a:lnTo>
                    <a:pt x="256" y="218"/>
                  </a:lnTo>
                  <a:lnTo>
                    <a:pt x="258" y="220"/>
                  </a:lnTo>
                  <a:lnTo>
                    <a:pt x="258" y="220"/>
                  </a:lnTo>
                  <a:lnTo>
                    <a:pt x="262" y="226"/>
                  </a:lnTo>
                  <a:lnTo>
                    <a:pt x="264" y="233"/>
                  </a:lnTo>
                  <a:lnTo>
                    <a:pt x="264" y="233"/>
                  </a:lnTo>
                  <a:lnTo>
                    <a:pt x="264" y="235"/>
                  </a:lnTo>
                  <a:lnTo>
                    <a:pt x="265" y="235"/>
                  </a:lnTo>
                  <a:lnTo>
                    <a:pt x="267" y="234"/>
                  </a:lnTo>
                  <a:lnTo>
                    <a:pt x="267" y="234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7" y="210"/>
                  </a:lnTo>
                  <a:lnTo>
                    <a:pt x="291" y="207"/>
                  </a:lnTo>
                  <a:lnTo>
                    <a:pt x="296" y="204"/>
                  </a:lnTo>
                  <a:lnTo>
                    <a:pt x="296" y="204"/>
                  </a:lnTo>
                  <a:lnTo>
                    <a:pt x="297" y="203"/>
                  </a:lnTo>
                  <a:lnTo>
                    <a:pt x="299" y="203"/>
                  </a:lnTo>
                  <a:lnTo>
                    <a:pt x="300" y="204"/>
                  </a:lnTo>
                  <a:lnTo>
                    <a:pt x="302" y="205"/>
                  </a:lnTo>
                  <a:lnTo>
                    <a:pt x="302" y="205"/>
                  </a:lnTo>
                  <a:lnTo>
                    <a:pt x="303" y="208"/>
                  </a:lnTo>
                  <a:lnTo>
                    <a:pt x="303" y="211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3" y="215"/>
                  </a:lnTo>
                  <a:lnTo>
                    <a:pt x="304" y="214"/>
                  </a:lnTo>
                  <a:lnTo>
                    <a:pt x="305" y="212"/>
                  </a:lnTo>
                  <a:lnTo>
                    <a:pt x="305" y="212"/>
                  </a:lnTo>
                  <a:lnTo>
                    <a:pt x="309" y="198"/>
                  </a:lnTo>
                  <a:lnTo>
                    <a:pt x="309" y="198"/>
                  </a:lnTo>
                  <a:lnTo>
                    <a:pt x="310" y="188"/>
                  </a:lnTo>
                  <a:lnTo>
                    <a:pt x="311" y="178"/>
                  </a:lnTo>
                  <a:lnTo>
                    <a:pt x="310" y="159"/>
                  </a:lnTo>
                  <a:lnTo>
                    <a:pt x="310" y="159"/>
                  </a:lnTo>
                  <a:close/>
                  <a:moveTo>
                    <a:pt x="139" y="36"/>
                  </a:moveTo>
                  <a:lnTo>
                    <a:pt x="139" y="36"/>
                  </a:lnTo>
                  <a:lnTo>
                    <a:pt x="130" y="34"/>
                  </a:lnTo>
                  <a:lnTo>
                    <a:pt x="130" y="34"/>
                  </a:lnTo>
                  <a:lnTo>
                    <a:pt x="121" y="34"/>
                  </a:lnTo>
                  <a:lnTo>
                    <a:pt x="117" y="35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9" y="35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5" y="32"/>
                  </a:lnTo>
                  <a:lnTo>
                    <a:pt x="119" y="31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33" y="31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1" y="34"/>
                  </a:lnTo>
                  <a:lnTo>
                    <a:pt x="142" y="35"/>
                  </a:lnTo>
                  <a:lnTo>
                    <a:pt x="142" y="35"/>
                  </a:lnTo>
                  <a:lnTo>
                    <a:pt x="141" y="36"/>
                  </a:lnTo>
                  <a:lnTo>
                    <a:pt x="141" y="36"/>
                  </a:lnTo>
                  <a:lnTo>
                    <a:pt x="139" y="36"/>
                  </a:lnTo>
                  <a:lnTo>
                    <a:pt x="139" y="36"/>
                  </a:lnTo>
                  <a:close/>
                  <a:moveTo>
                    <a:pt x="117" y="15"/>
                  </a:moveTo>
                  <a:lnTo>
                    <a:pt x="117" y="15"/>
                  </a:lnTo>
                  <a:lnTo>
                    <a:pt x="122" y="15"/>
                  </a:lnTo>
                  <a:lnTo>
                    <a:pt x="127" y="16"/>
                  </a:lnTo>
                  <a:lnTo>
                    <a:pt x="132" y="18"/>
                  </a:lnTo>
                  <a:lnTo>
                    <a:pt x="137" y="21"/>
                  </a:lnTo>
                  <a:lnTo>
                    <a:pt x="142" y="24"/>
                  </a:lnTo>
                  <a:lnTo>
                    <a:pt x="146" y="27"/>
                  </a:lnTo>
                  <a:lnTo>
                    <a:pt x="148" y="31"/>
                  </a:lnTo>
                  <a:lnTo>
                    <a:pt x="148" y="34"/>
                  </a:lnTo>
                  <a:lnTo>
                    <a:pt x="148" y="34"/>
                  </a:lnTo>
                  <a:lnTo>
                    <a:pt x="141" y="27"/>
                  </a:lnTo>
                  <a:lnTo>
                    <a:pt x="134" y="22"/>
                  </a:lnTo>
                  <a:lnTo>
                    <a:pt x="126" y="18"/>
                  </a:lnTo>
                  <a:lnTo>
                    <a:pt x="117" y="15"/>
                  </a:lnTo>
                  <a:lnTo>
                    <a:pt x="117" y="15"/>
                  </a:lnTo>
                  <a:close/>
                  <a:moveTo>
                    <a:pt x="147" y="20"/>
                  </a:moveTo>
                  <a:lnTo>
                    <a:pt x="147" y="20"/>
                  </a:lnTo>
                  <a:lnTo>
                    <a:pt x="141" y="17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8" y="13"/>
                  </a:lnTo>
                  <a:lnTo>
                    <a:pt x="141" y="14"/>
                  </a:lnTo>
                  <a:lnTo>
                    <a:pt x="145" y="16"/>
                  </a:lnTo>
                  <a:lnTo>
                    <a:pt x="148" y="18"/>
                  </a:lnTo>
                  <a:lnTo>
                    <a:pt x="152" y="21"/>
                  </a:lnTo>
                  <a:lnTo>
                    <a:pt x="154" y="24"/>
                  </a:lnTo>
                  <a:lnTo>
                    <a:pt x="156" y="28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2" y="25"/>
                  </a:lnTo>
                  <a:lnTo>
                    <a:pt x="150" y="23"/>
                  </a:lnTo>
                  <a:lnTo>
                    <a:pt x="147" y="20"/>
                  </a:lnTo>
                  <a:lnTo>
                    <a:pt x="147" y="20"/>
                  </a:lnTo>
                  <a:close/>
                  <a:moveTo>
                    <a:pt x="181" y="42"/>
                  </a:moveTo>
                  <a:lnTo>
                    <a:pt x="181" y="42"/>
                  </a:lnTo>
                  <a:lnTo>
                    <a:pt x="182" y="42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187" y="4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194" y="53"/>
                  </a:lnTo>
                  <a:lnTo>
                    <a:pt x="196" y="57"/>
                  </a:lnTo>
                  <a:lnTo>
                    <a:pt x="196" y="57"/>
                  </a:lnTo>
                  <a:lnTo>
                    <a:pt x="192" y="54"/>
                  </a:lnTo>
                  <a:lnTo>
                    <a:pt x="188" y="50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1" y="42"/>
                  </a:lnTo>
                  <a:lnTo>
                    <a:pt x="181" y="42"/>
                  </a:lnTo>
                  <a:close/>
                  <a:moveTo>
                    <a:pt x="160" y="50"/>
                  </a:moveTo>
                  <a:lnTo>
                    <a:pt x="160" y="50"/>
                  </a:lnTo>
                  <a:lnTo>
                    <a:pt x="159" y="49"/>
                  </a:lnTo>
                  <a:lnTo>
                    <a:pt x="159" y="49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60" y="47"/>
                  </a:lnTo>
                  <a:lnTo>
                    <a:pt x="161" y="47"/>
                  </a:lnTo>
                  <a:lnTo>
                    <a:pt x="162" y="49"/>
                  </a:lnTo>
                  <a:lnTo>
                    <a:pt x="162" y="49"/>
                  </a:lnTo>
                  <a:lnTo>
                    <a:pt x="173" y="59"/>
                  </a:lnTo>
                  <a:lnTo>
                    <a:pt x="178" y="64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0" y="70"/>
                  </a:lnTo>
                  <a:lnTo>
                    <a:pt x="179" y="69"/>
                  </a:lnTo>
                  <a:lnTo>
                    <a:pt x="176" y="66"/>
                  </a:lnTo>
                  <a:lnTo>
                    <a:pt x="176" y="66"/>
                  </a:lnTo>
                  <a:lnTo>
                    <a:pt x="160" y="50"/>
                  </a:lnTo>
                  <a:lnTo>
                    <a:pt x="160" y="50"/>
                  </a:lnTo>
                  <a:close/>
                  <a:moveTo>
                    <a:pt x="168" y="112"/>
                  </a:moveTo>
                  <a:lnTo>
                    <a:pt x="168" y="112"/>
                  </a:lnTo>
                  <a:lnTo>
                    <a:pt x="163" y="103"/>
                  </a:lnTo>
                  <a:lnTo>
                    <a:pt x="162" y="98"/>
                  </a:lnTo>
                  <a:lnTo>
                    <a:pt x="162" y="93"/>
                  </a:lnTo>
                  <a:lnTo>
                    <a:pt x="162" y="93"/>
                  </a:lnTo>
                  <a:lnTo>
                    <a:pt x="166" y="103"/>
                  </a:lnTo>
                  <a:lnTo>
                    <a:pt x="171" y="112"/>
                  </a:lnTo>
                  <a:lnTo>
                    <a:pt x="177" y="121"/>
                  </a:lnTo>
                  <a:lnTo>
                    <a:pt x="184" y="129"/>
                  </a:lnTo>
                  <a:lnTo>
                    <a:pt x="184" y="129"/>
                  </a:lnTo>
                  <a:lnTo>
                    <a:pt x="192" y="136"/>
                  </a:lnTo>
                  <a:lnTo>
                    <a:pt x="199" y="145"/>
                  </a:lnTo>
                  <a:lnTo>
                    <a:pt x="199" y="145"/>
                  </a:lnTo>
                  <a:lnTo>
                    <a:pt x="197" y="144"/>
                  </a:lnTo>
                  <a:lnTo>
                    <a:pt x="193" y="141"/>
                  </a:lnTo>
                  <a:lnTo>
                    <a:pt x="183" y="131"/>
                  </a:lnTo>
                  <a:lnTo>
                    <a:pt x="174" y="121"/>
                  </a:lnTo>
                  <a:lnTo>
                    <a:pt x="168" y="112"/>
                  </a:lnTo>
                  <a:lnTo>
                    <a:pt x="168" y="112"/>
                  </a:lnTo>
                  <a:close/>
                  <a:moveTo>
                    <a:pt x="189" y="79"/>
                  </a:moveTo>
                  <a:lnTo>
                    <a:pt x="189" y="79"/>
                  </a:lnTo>
                  <a:lnTo>
                    <a:pt x="195" y="87"/>
                  </a:lnTo>
                  <a:lnTo>
                    <a:pt x="197" y="91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93" y="88"/>
                  </a:lnTo>
                  <a:lnTo>
                    <a:pt x="190" y="84"/>
                  </a:lnTo>
                  <a:lnTo>
                    <a:pt x="189" y="79"/>
                  </a:lnTo>
                  <a:lnTo>
                    <a:pt x="189" y="79"/>
                  </a:lnTo>
                  <a:close/>
                  <a:moveTo>
                    <a:pt x="195" y="43"/>
                  </a:moveTo>
                  <a:lnTo>
                    <a:pt x="195" y="43"/>
                  </a:lnTo>
                  <a:lnTo>
                    <a:pt x="198" y="44"/>
                  </a:lnTo>
                  <a:lnTo>
                    <a:pt x="202" y="47"/>
                  </a:lnTo>
                  <a:lnTo>
                    <a:pt x="209" y="53"/>
                  </a:lnTo>
                  <a:lnTo>
                    <a:pt x="214" y="61"/>
                  </a:lnTo>
                  <a:lnTo>
                    <a:pt x="215" y="64"/>
                  </a:lnTo>
                  <a:lnTo>
                    <a:pt x="216" y="66"/>
                  </a:lnTo>
                  <a:lnTo>
                    <a:pt x="216" y="66"/>
                  </a:lnTo>
                  <a:lnTo>
                    <a:pt x="211" y="60"/>
                  </a:lnTo>
                  <a:lnTo>
                    <a:pt x="206" y="54"/>
                  </a:lnTo>
                  <a:lnTo>
                    <a:pt x="195" y="43"/>
                  </a:lnTo>
                  <a:lnTo>
                    <a:pt x="195" y="43"/>
                  </a:lnTo>
                  <a:close/>
                  <a:moveTo>
                    <a:pt x="208" y="112"/>
                  </a:moveTo>
                  <a:lnTo>
                    <a:pt x="208" y="112"/>
                  </a:lnTo>
                  <a:lnTo>
                    <a:pt x="207" y="112"/>
                  </a:lnTo>
                  <a:lnTo>
                    <a:pt x="206" y="111"/>
                  </a:lnTo>
                  <a:lnTo>
                    <a:pt x="206" y="111"/>
                  </a:lnTo>
                  <a:lnTo>
                    <a:pt x="204" y="105"/>
                  </a:lnTo>
                  <a:lnTo>
                    <a:pt x="202" y="102"/>
                  </a:lnTo>
                  <a:lnTo>
                    <a:pt x="201" y="99"/>
                  </a:lnTo>
                  <a:lnTo>
                    <a:pt x="201" y="99"/>
                  </a:lnTo>
                  <a:lnTo>
                    <a:pt x="204" y="101"/>
                  </a:lnTo>
                  <a:lnTo>
                    <a:pt x="206" y="104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1"/>
                  </a:lnTo>
                  <a:lnTo>
                    <a:pt x="208" y="112"/>
                  </a:lnTo>
                  <a:lnTo>
                    <a:pt x="208" y="112"/>
                  </a:lnTo>
                  <a:close/>
                  <a:moveTo>
                    <a:pt x="216" y="131"/>
                  </a:moveTo>
                  <a:lnTo>
                    <a:pt x="216" y="131"/>
                  </a:lnTo>
                  <a:lnTo>
                    <a:pt x="216" y="131"/>
                  </a:lnTo>
                  <a:lnTo>
                    <a:pt x="216" y="131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3" y="127"/>
                  </a:lnTo>
                  <a:lnTo>
                    <a:pt x="212" y="124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13" y="121"/>
                  </a:lnTo>
                  <a:lnTo>
                    <a:pt x="214" y="123"/>
                  </a:lnTo>
                  <a:lnTo>
                    <a:pt x="215" y="126"/>
                  </a:lnTo>
                  <a:lnTo>
                    <a:pt x="217" y="129"/>
                  </a:lnTo>
                  <a:lnTo>
                    <a:pt x="217" y="129"/>
                  </a:lnTo>
                  <a:lnTo>
                    <a:pt x="217" y="130"/>
                  </a:lnTo>
                  <a:lnTo>
                    <a:pt x="216" y="131"/>
                  </a:lnTo>
                  <a:lnTo>
                    <a:pt x="216" y="131"/>
                  </a:lnTo>
                  <a:close/>
                  <a:moveTo>
                    <a:pt x="265" y="170"/>
                  </a:moveTo>
                  <a:lnTo>
                    <a:pt x="265" y="170"/>
                  </a:lnTo>
                  <a:lnTo>
                    <a:pt x="263" y="149"/>
                  </a:lnTo>
                  <a:lnTo>
                    <a:pt x="263" y="149"/>
                  </a:lnTo>
                  <a:lnTo>
                    <a:pt x="264" y="149"/>
                  </a:lnTo>
                  <a:lnTo>
                    <a:pt x="264" y="149"/>
                  </a:lnTo>
                  <a:lnTo>
                    <a:pt x="265" y="154"/>
                  </a:lnTo>
                  <a:lnTo>
                    <a:pt x="266" y="159"/>
                  </a:lnTo>
                  <a:lnTo>
                    <a:pt x="265" y="170"/>
                  </a:lnTo>
                  <a:lnTo>
                    <a:pt x="265" y="170"/>
                  </a:lnTo>
                  <a:close/>
                  <a:moveTo>
                    <a:pt x="284" y="182"/>
                  </a:moveTo>
                  <a:lnTo>
                    <a:pt x="284" y="182"/>
                  </a:lnTo>
                  <a:lnTo>
                    <a:pt x="285" y="165"/>
                  </a:lnTo>
                  <a:lnTo>
                    <a:pt x="285" y="157"/>
                  </a:lnTo>
                  <a:lnTo>
                    <a:pt x="285" y="149"/>
                  </a:lnTo>
                  <a:lnTo>
                    <a:pt x="285" y="149"/>
                  </a:lnTo>
                  <a:lnTo>
                    <a:pt x="284" y="141"/>
                  </a:lnTo>
                  <a:lnTo>
                    <a:pt x="282" y="133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81" y="125"/>
                  </a:lnTo>
                  <a:lnTo>
                    <a:pt x="284" y="133"/>
                  </a:lnTo>
                  <a:lnTo>
                    <a:pt x="286" y="143"/>
                  </a:lnTo>
                  <a:lnTo>
                    <a:pt x="287" y="152"/>
                  </a:lnTo>
                  <a:lnTo>
                    <a:pt x="287" y="162"/>
                  </a:lnTo>
                  <a:lnTo>
                    <a:pt x="287" y="170"/>
                  </a:lnTo>
                  <a:lnTo>
                    <a:pt x="286" y="177"/>
                  </a:lnTo>
                  <a:lnTo>
                    <a:pt x="284" y="182"/>
                  </a:lnTo>
                  <a:lnTo>
                    <a:pt x="284" y="182"/>
                  </a:lnTo>
                  <a:close/>
                  <a:moveTo>
                    <a:pt x="302" y="216"/>
                  </a:move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close/>
                  <a:moveTo>
                    <a:pt x="290" y="237"/>
                  </a:moveTo>
                  <a:lnTo>
                    <a:pt x="290" y="237"/>
                  </a:lnTo>
                  <a:lnTo>
                    <a:pt x="296" y="227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1" y="220"/>
                  </a:lnTo>
                  <a:lnTo>
                    <a:pt x="300" y="224"/>
                  </a:lnTo>
                  <a:lnTo>
                    <a:pt x="297" y="231"/>
                  </a:lnTo>
                  <a:lnTo>
                    <a:pt x="297" y="231"/>
                  </a:lnTo>
                  <a:lnTo>
                    <a:pt x="295" y="235"/>
                  </a:lnTo>
                  <a:lnTo>
                    <a:pt x="292" y="239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0" y="239"/>
                  </a:lnTo>
                  <a:lnTo>
                    <a:pt x="290" y="239"/>
                  </a:lnTo>
                  <a:lnTo>
                    <a:pt x="289" y="238"/>
                  </a:lnTo>
                  <a:lnTo>
                    <a:pt x="290" y="237"/>
                  </a:lnTo>
                  <a:lnTo>
                    <a:pt x="290" y="237"/>
                  </a:lnTo>
                  <a:close/>
                  <a:moveTo>
                    <a:pt x="302" y="216"/>
                  </a:move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lnTo>
                    <a:pt x="302" y="216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1" name="Freeform 184"/>
            <p:cNvSpPr>
              <a:spLocks noEditPoints="1"/>
            </p:cNvSpPr>
            <p:nvPr/>
          </p:nvSpPr>
          <p:spPr bwMode="auto">
            <a:xfrm>
              <a:off x="2854" y="1434"/>
              <a:ext cx="121" cy="114"/>
            </a:xfrm>
            <a:custGeom>
              <a:avLst/>
              <a:gdLst/>
              <a:ahLst/>
              <a:cxnLst>
                <a:cxn ang="0">
                  <a:pos x="47" y="113"/>
                </a:cxn>
                <a:cxn ang="0">
                  <a:pos x="43" y="114"/>
                </a:cxn>
                <a:cxn ang="0">
                  <a:pos x="29" y="108"/>
                </a:cxn>
                <a:cxn ang="0">
                  <a:pos x="25" y="104"/>
                </a:cxn>
                <a:cxn ang="0">
                  <a:pos x="25" y="101"/>
                </a:cxn>
                <a:cxn ang="0">
                  <a:pos x="25" y="99"/>
                </a:cxn>
                <a:cxn ang="0">
                  <a:pos x="27" y="100"/>
                </a:cxn>
                <a:cxn ang="0">
                  <a:pos x="41" y="109"/>
                </a:cxn>
                <a:cxn ang="0">
                  <a:pos x="46" y="110"/>
                </a:cxn>
                <a:cxn ang="0">
                  <a:pos x="47" y="112"/>
                </a:cxn>
                <a:cxn ang="0">
                  <a:pos x="107" y="100"/>
                </a:cxn>
                <a:cxn ang="0">
                  <a:pos x="102" y="100"/>
                </a:cxn>
                <a:cxn ang="0">
                  <a:pos x="91" y="92"/>
                </a:cxn>
                <a:cxn ang="0">
                  <a:pos x="90" y="80"/>
                </a:cxn>
                <a:cxn ang="0">
                  <a:pos x="99" y="64"/>
                </a:cxn>
                <a:cxn ang="0">
                  <a:pos x="105" y="61"/>
                </a:cxn>
                <a:cxn ang="0">
                  <a:pos x="114" y="63"/>
                </a:cxn>
                <a:cxn ang="0">
                  <a:pos x="120" y="72"/>
                </a:cxn>
                <a:cxn ang="0">
                  <a:pos x="121" y="79"/>
                </a:cxn>
                <a:cxn ang="0">
                  <a:pos x="112" y="96"/>
                </a:cxn>
                <a:cxn ang="0">
                  <a:pos x="113" y="78"/>
                </a:cxn>
                <a:cxn ang="0">
                  <a:pos x="111" y="73"/>
                </a:cxn>
                <a:cxn ang="0">
                  <a:pos x="107" y="70"/>
                </a:cxn>
                <a:cxn ang="0">
                  <a:pos x="99" y="73"/>
                </a:cxn>
                <a:cxn ang="0">
                  <a:pos x="96" y="79"/>
                </a:cxn>
                <a:cxn ang="0">
                  <a:pos x="96" y="85"/>
                </a:cxn>
                <a:cxn ang="0">
                  <a:pos x="97" y="90"/>
                </a:cxn>
                <a:cxn ang="0">
                  <a:pos x="102" y="94"/>
                </a:cxn>
                <a:cxn ang="0">
                  <a:pos x="109" y="91"/>
                </a:cxn>
                <a:cxn ang="0">
                  <a:pos x="113" y="85"/>
                </a:cxn>
                <a:cxn ang="0">
                  <a:pos x="113" y="78"/>
                </a:cxn>
                <a:cxn ang="0">
                  <a:pos x="29" y="23"/>
                </a:cxn>
                <a:cxn ang="0">
                  <a:pos x="21" y="36"/>
                </a:cxn>
                <a:cxn ang="0">
                  <a:pos x="15" y="38"/>
                </a:cxn>
                <a:cxn ang="0">
                  <a:pos x="6" y="35"/>
                </a:cxn>
                <a:cxn ang="0">
                  <a:pos x="1" y="28"/>
                </a:cxn>
                <a:cxn ang="0">
                  <a:pos x="1" y="16"/>
                </a:cxn>
                <a:cxn ang="0">
                  <a:pos x="7" y="5"/>
                </a:cxn>
                <a:cxn ang="0">
                  <a:pos x="17" y="0"/>
                </a:cxn>
                <a:cxn ang="0">
                  <a:pos x="26" y="4"/>
                </a:cxn>
                <a:cxn ang="0">
                  <a:pos x="29" y="13"/>
                </a:cxn>
                <a:cxn ang="0">
                  <a:pos x="29" y="18"/>
                </a:cxn>
                <a:cxn ang="0">
                  <a:pos x="22" y="14"/>
                </a:cxn>
                <a:cxn ang="0">
                  <a:pos x="17" y="7"/>
                </a:cxn>
                <a:cxn ang="0">
                  <a:pos x="11" y="7"/>
                </a:cxn>
                <a:cxn ang="0">
                  <a:pos x="6" y="11"/>
                </a:cxn>
                <a:cxn ang="0">
                  <a:pos x="3" y="22"/>
                </a:cxn>
                <a:cxn ang="0">
                  <a:pos x="7" y="32"/>
                </a:cxn>
                <a:cxn ang="0">
                  <a:pos x="11" y="34"/>
                </a:cxn>
                <a:cxn ang="0">
                  <a:pos x="16" y="32"/>
                </a:cxn>
                <a:cxn ang="0">
                  <a:pos x="22" y="21"/>
                </a:cxn>
              </a:cxnLst>
              <a:rect l="0" t="0" r="r" b="b"/>
              <a:pathLst>
                <a:path w="121" h="114">
                  <a:moveTo>
                    <a:pt x="47" y="112"/>
                  </a:moveTo>
                  <a:lnTo>
                    <a:pt x="47" y="112"/>
                  </a:lnTo>
                  <a:lnTo>
                    <a:pt x="47" y="113"/>
                  </a:lnTo>
                  <a:lnTo>
                    <a:pt x="46" y="113"/>
                  </a:lnTo>
                  <a:lnTo>
                    <a:pt x="43" y="114"/>
                  </a:lnTo>
                  <a:lnTo>
                    <a:pt x="43" y="114"/>
                  </a:lnTo>
                  <a:lnTo>
                    <a:pt x="38" y="113"/>
                  </a:lnTo>
                  <a:lnTo>
                    <a:pt x="34" y="111"/>
                  </a:lnTo>
                  <a:lnTo>
                    <a:pt x="29" y="108"/>
                  </a:lnTo>
                  <a:lnTo>
                    <a:pt x="25" y="105"/>
                  </a:lnTo>
                  <a:lnTo>
                    <a:pt x="25" y="105"/>
                  </a:lnTo>
                  <a:lnTo>
                    <a:pt x="25" y="104"/>
                  </a:lnTo>
                  <a:lnTo>
                    <a:pt x="25" y="104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4" y="100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6" y="99"/>
                  </a:lnTo>
                  <a:lnTo>
                    <a:pt x="27" y="100"/>
                  </a:lnTo>
                  <a:lnTo>
                    <a:pt x="27" y="100"/>
                  </a:lnTo>
                  <a:lnTo>
                    <a:pt x="34" y="105"/>
                  </a:lnTo>
                  <a:lnTo>
                    <a:pt x="41" y="109"/>
                  </a:lnTo>
                  <a:lnTo>
                    <a:pt x="41" y="109"/>
                  </a:lnTo>
                  <a:lnTo>
                    <a:pt x="44" y="110"/>
                  </a:lnTo>
                  <a:lnTo>
                    <a:pt x="44" y="110"/>
                  </a:lnTo>
                  <a:lnTo>
                    <a:pt x="46" y="110"/>
                  </a:lnTo>
                  <a:lnTo>
                    <a:pt x="47" y="111"/>
                  </a:lnTo>
                  <a:lnTo>
                    <a:pt x="47" y="112"/>
                  </a:lnTo>
                  <a:lnTo>
                    <a:pt x="47" y="112"/>
                  </a:lnTo>
                  <a:close/>
                  <a:moveTo>
                    <a:pt x="109" y="99"/>
                  </a:moveTo>
                  <a:lnTo>
                    <a:pt x="109" y="99"/>
                  </a:lnTo>
                  <a:lnTo>
                    <a:pt x="107" y="100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102" y="100"/>
                  </a:lnTo>
                  <a:lnTo>
                    <a:pt x="99" y="99"/>
                  </a:lnTo>
                  <a:lnTo>
                    <a:pt x="95" y="97"/>
                  </a:lnTo>
                  <a:lnTo>
                    <a:pt x="91" y="92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90" y="80"/>
                  </a:lnTo>
                  <a:lnTo>
                    <a:pt x="91" y="74"/>
                  </a:lnTo>
                  <a:lnTo>
                    <a:pt x="95" y="68"/>
                  </a:lnTo>
                  <a:lnTo>
                    <a:pt x="99" y="64"/>
                  </a:lnTo>
                  <a:lnTo>
                    <a:pt x="99" y="64"/>
                  </a:lnTo>
                  <a:lnTo>
                    <a:pt x="102" y="62"/>
                  </a:lnTo>
                  <a:lnTo>
                    <a:pt x="105" y="61"/>
                  </a:lnTo>
                  <a:lnTo>
                    <a:pt x="109" y="61"/>
                  </a:lnTo>
                  <a:lnTo>
                    <a:pt x="112" y="62"/>
                  </a:lnTo>
                  <a:lnTo>
                    <a:pt x="114" y="63"/>
                  </a:lnTo>
                  <a:lnTo>
                    <a:pt x="117" y="65"/>
                  </a:lnTo>
                  <a:lnTo>
                    <a:pt x="119" y="68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1" y="75"/>
                  </a:lnTo>
                  <a:lnTo>
                    <a:pt x="121" y="79"/>
                  </a:lnTo>
                  <a:lnTo>
                    <a:pt x="119" y="87"/>
                  </a:lnTo>
                  <a:lnTo>
                    <a:pt x="115" y="94"/>
                  </a:lnTo>
                  <a:lnTo>
                    <a:pt x="112" y="96"/>
                  </a:lnTo>
                  <a:lnTo>
                    <a:pt x="109" y="99"/>
                  </a:lnTo>
                  <a:lnTo>
                    <a:pt x="109" y="99"/>
                  </a:lnTo>
                  <a:close/>
                  <a:moveTo>
                    <a:pt x="113" y="78"/>
                  </a:moveTo>
                  <a:lnTo>
                    <a:pt x="113" y="78"/>
                  </a:lnTo>
                  <a:lnTo>
                    <a:pt x="113" y="75"/>
                  </a:lnTo>
                  <a:lnTo>
                    <a:pt x="111" y="73"/>
                  </a:lnTo>
                  <a:lnTo>
                    <a:pt x="109" y="71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4" y="70"/>
                  </a:lnTo>
                  <a:lnTo>
                    <a:pt x="101" y="71"/>
                  </a:lnTo>
                  <a:lnTo>
                    <a:pt x="99" y="73"/>
                  </a:lnTo>
                  <a:lnTo>
                    <a:pt x="97" y="75"/>
                  </a:lnTo>
                  <a:lnTo>
                    <a:pt x="97" y="75"/>
                  </a:lnTo>
                  <a:lnTo>
                    <a:pt x="96" y="79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5"/>
                  </a:lnTo>
                  <a:lnTo>
                    <a:pt x="96" y="85"/>
                  </a:lnTo>
                  <a:lnTo>
                    <a:pt x="96" y="88"/>
                  </a:lnTo>
                  <a:lnTo>
                    <a:pt x="97" y="90"/>
                  </a:lnTo>
                  <a:lnTo>
                    <a:pt x="99" y="92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4" y="94"/>
                  </a:lnTo>
                  <a:lnTo>
                    <a:pt x="106" y="94"/>
                  </a:lnTo>
                  <a:lnTo>
                    <a:pt x="109" y="91"/>
                  </a:lnTo>
                  <a:lnTo>
                    <a:pt x="109" y="91"/>
                  </a:lnTo>
                  <a:lnTo>
                    <a:pt x="112" y="89"/>
                  </a:lnTo>
                  <a:lnTo>
                    <a:pt x="113" y="85"/>
                  </a:lnTo>
                  <a:lnTo>
                    <a:pt x="113" y="82"/>
                  </a:lnTo>
                  <a:lnTo>
                    <a:pt x="113" y="78"/>
                  </a:lnTo>
                  <a:lnTo>
                    <a:pt x="113" y="78"/>
                  </a:lnTo>
                  <a:close/>
                  <a:moveTo>
                    <a:pt x="29" y="18"/>
                  </a:moveTo>
                  <a:lnTo>
                    <a:pt x="29" y="18"/>
                  </a:lnTo>
                  <a:lnTo>
                    <a:pt x="29" y="23"/>
                  </a:lnTo>
                  <a:lnTo>
                    <a:pt x="27" y="28"/>
                  </a:lnTo>
                  <a:lnTo>
                    <a:pt x="25" y="32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18" y="37"/>
                  </a:lnTo>
                  <a:lnTo>
                    <a:pt x="15" y="38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6" y="35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7" y="5"/>
                  </a:lnTo>
                  <a:lnTo>
                    <a:pt x="7" y="5"/>
                  </a:lnTo>
                  <a:lnTo>
                    <a:pt x="12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9" y="18"/>
                  </a:lnTo>
                  <a:lnTo>
                    <a:pt x="29" y="18"/>
                  </a:lnTo>
                  <a:close/>
                  <a:moveTo>
                    <a:pt x="22" y="16"/>
                  </a:moveTo>
                  <a:lnTo>
                    <a:pt x="22" y="16"/>
                  </a:lnTo>
                  <a:lnTo>
                    <a:pt x="22" y="14"/>
                  </a:lnTo>
                  <a:lnTo>
                    <a:pt x="21" y="11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8" y="8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3" y="16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3" y="33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9" y="29"/>
                  </a:lnTo>
                  <a:lnTo>
                    <a:pt x="21" y="25"/>
                  </a:lnTo>
                  <a:lnTo>
                    <a:pt x="22" y="21"/>
                  </a:lnTo>
                  <a:lnTo>
                    <a:pt x="22" y="16"/>
                  </a:lnTo>
                  <a:lnTo>
                    <a:pt x="22" y="16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2" name="Freeform 185"/>
            <p:cNvSpPr>
              <a:spLocks noEditPoints="1"/>
            </p:cNvSpPr>
            <p:nvPr/>
          </p:nvSpPr>
          <p:spPr bwMode="auto">
            <a:xfrm>
              <a:off x="2868" y="1452"/>
              <a:ext cx="98" cy="63"/>
            </a:xfrm>
            <a:custGeom>
              <a:avLst/>
              <a:gdLst/>
              <a:ahLst/>
              <a:cxnLst>
                <a:cxn ang="0">
                  <a:pos x="98" y="63"/>
                </a:cxn>
                <a:cxn ang="0">
                  <a:pos x="98" y="63"/>
                </a:cxn>
                <a:cxn ang="0">
                  <a:pos x="94" y="63"/>
                </a:cxn>
                <a:cxn ang="0">
                  <a:pos x="93" y="63"/>
                </a:cxn>
                <a:cxn ang="0">
                  <a:pos x="92" y="61"/>
                </a:cxn>
                <a:cxn ang="0">
                  <a:pos x="92" y="61"/>
                </a:cxn>
                <a:cxn ang="0">
                  <a:pos x="92" y="60"/>
                </a:cxn>
                <a:cxn ang="0">
                  <a:pos x="94" y="59"/>
                </a:cxn>
                <a:cxn ang="0">
                  <a:pos x="94" y="59"/>
                </a:cxn>
                <a:cxn ang="0">
                  <a:pos x="95" y="59"/>
                </a:cxn>
                <a:cxn ang="0">
                  <a:pos x="96" y="60"/>
                </a:cxn>
                <a:cxn ang="0">
                  <a:pos x="97" y="62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5" y="4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1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98" h="63">
                  <a:moveTo>
                    <a:pt x="98" y="63"/>
                  </a:moveTo>
                  <a:lnTo>
                    <a:pt x="98" y="63"/>
                  </a:lnTo>
                  <a:lnTo>
                    <a:pt x="94" y="63"/>
                  </a:lnTo>
                  <a:lnTo>
                    <a:pt x="93" y="63"/>
                  </a:lnTo>
                  <a:lnTo>
                    <a:pt x="92" y="61"/>
                  </a:lnTo>
                  <a:lnTo>
                    <a:pt x="92" y="61"/>
                  </a:lnTo>
                  <a:lnTo>
                    <a:pt x="92" y="60"/>
                  </a:lnTo>
                  <a:lnTo>
                    <a:pt x="94" y="59"/>
                  </a:lnTo>
                  <a:lnTo>
                    <a:pt x="94" y="59"/>
                  </a:lnTo>
                  <a:lnTo>
                    <a:pt x="95" y="59"/>
                  </a:lnTo>
                  <a:lnTo>
                    <a:pt x="96" y="60"/>
                  </a:lnTo>
                  <a:lnTo>
                    <a:pt x="97" y="62"/>
                  </a:lnTo>
                  <a:lnTo>
                    <a:pt x="98" y="63"/>
                  </a:lnTo>
                  <a:lnTo>
                    <a:pt x="98" y="63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13" name="Group 188"/>
          <p:cNvGrpSpPr>
            <a:grpSpLocks noChangeAspect="1"/>
          </p:cNvGrpSpPr>
          <p:nvPr/>
        </p:nvGrpSpPr>
        <p:grpSpPr bwMode="auto">
          <a:xfrm>
            <a:off x="8568704" y="3096394"/>
            <a:ext cx="1274445" cy="3234690"/>
            <a:chOff x="3039" y="1136"/>
            <a:chExt cx="446" cy="1132"/>
          </a:xfrm>
        </p:grpSpPr>
        <p:sp>
          <p:nvSpPr>
            <p:cNvPr id="414" name="AutoShape 187"/>
            <p:cNvSpPr>
              <a:spLocks noChangeAspect="1" noChangeArrowheads="1" noTextEdit="1"/>
            </p:cNvSpPr>
            <p:nvPr/>
          </p:nvSpPr>
          <p:spPr bwMode="auto">
            <a:xfrm>
              <a:off x="3039" y="1136"/>
              <a:ext cx="446" cy="11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5" name="Freeform 189"/>
            <p:cNvSpPr>
              <a:spLocks noEditPoints="1"/>
            </p:cNvSpPr>
            <p:nvPr/>
          </p:nvSpPr>
          <p:spPr bwMode="auto">
            <a:xfrm>
              <a:off x="3039" y="1136"/>
              <a:ext cx="446" cy="1132"/>
            </a:xfrm>
            <a:custGeom>
              <a:avLst/>
              <a:gdLst/>
              <a:ahLst/>
              <a:cxnLst>
                <a:cxn ang="0">
                  <a:pos x="444" y="126"/>
                </a:cxn>
                <a:cxn ang="0">
                  <a:pos x="414" y="71"/>
                </a:cxn>
                <a:cxn ang="0">
                  <a:pos x="422" y="52"/>
                </a:cxn>
                <a:cxn ang="0">
                  <a:pos x="415" y="31"/>
                </a:cxn>
                <a:cxn ang="0">
                  <a:pos x="394" y="27"/>
                </a:cxn>
                <a:cxn ang="0">
                  <a:pos x="385" y="5"/>
                </a:cxn>
                <a:cxn ang="0">
                  <a:pos x="360" y="2"/>
                </a:cxn>
                <a:cxn ang="0">
                  <a:pos x="331" y="9"/>
                </a:cxn>
                <a:cxn ang="0">
                  <a:pos x="261" y="3"/>
                </a:cxn>
                <a:cxn ang="0">
                  <a:pos x="196" y="28"/>
                </a:cxn>
                <a:cxn ang="0">
                  <a:pos x="171" y="22"/>
                </a:cxn>
                <a:cxn ang="0">
                  <a:pos x="131" y="27"/>
                </a:cxn>
                <a:cxn ang="0">
                  <a:pos x="113" y="41"/>
                </a:cxn>
                <a:cxn ang="0">
                  <a:pos x="109" y="59"/>
                </a:cxn>
                <a:cxn ang="0">
                  <a:pos x="77" y="115"/>
                </a:cxn>
                <a:cxn ang="0">
                  <a:pos x="92" y="176"/>
                </a:cxn>
                <a:cxn ang="0">
                  <a:pos x="92" y="222"/>
                </a:cxn>
                <a:cxn ang="0">
                  <a:pos x="89" y="279"/>
                </a:cxn>
                <a:cxn ang="0">
                  <a:pos x="127" y="338"/>
                </a:cxn>
                <a:cxn ang="0">
                  <a:pos x="159" y="385"/>
                </a:cxn>
                <a:cxn ang="0">
                  <a:pos x="139" y="433"/>
                </a:cxn>
                <a:cxn ang="0">
                  <a:pos x="94" y="517"/>
                </a:cxn>
                <a:cxn ang="0">
                  <a:pos x="57" y="600"/>
                </a:cxn>
                <a:cxn ang="0">
                  <a:pos x="27" y="617"/>
                </a:cxn>
                <a:cxn ang="0">
                  <a:pos x="3" y="631"/>
                </a:cxn>
                <a:cxn ang="0">
                  <a:pos x="21" y="644"/>
                </a:cxn>
                <a:cxn ang="0">
                  <a:pos x="12" y="680"/>
                </a:cxn>
                <a:cxn ang="0">
                  <a:pos x="24" y="695"/>
                </a:cxn>
                <a:cxn ang="0">
                  <a:pos x="47" y="700"/>
                </a:cxn>
                <a:cxn ang="0">
                  <a:pos x="65" y="700"/>
                </a:cxn>
                <a:cxn ang="0">
                  <a:pos x="84" y="666"/>
                </a:cxn>
                <a:cxn ang="0">
                  <a:pos x="114" y="640"/>
                </a:cxn>
                <a:cxn ang="0">
                  <a:pos x="128" y="682"/>
                </a:cxn>
                <a:cxn ang="0">
                  <a:pos x="129" y="712"/>
                </a:cxn>
                <a:cxn ang="0">
                  <a:pos x="113" y="819"/>
                </a:cxn>
                <a:cxn ang="0">
                  <a:pos x="123" y="916"/>
                </a:cxn>
                <a:cxn ang="0">
                  <a:pos x="122" y="1000"/>
                </a:cxn>
                <a:cxn ang="0">
                  <a:pos x="112" y="1045"/>
                </a:cxn>
                <a:cxn ang="0">
                  <a:pos x="47" y="1094"/>
                </a:cxn>
                <a:cxn ang="0">
                  <a:pos x="97" y="1110"/>
                </a:cxn>
                <a:cxn ang="0">
                  <a:pos x="139" y="1119"/>
                </a:cxn>
                <a:cxn ang="0">
                  <a:pos x="210" y="1132"/>
                </a:cxn>
                <a:cxn ang="0">
                  <a:pos x="287" y="1122"/>
                </a:cxn>
                <a:cxn ang="0">
                  <a:pos x="330" y="1095"/>
                </a:cxn>
                <a:cxn ang="0">
                  <a:pos x="335" y="1073"/>
                </a:cxn>
                <a:cxn ang="0">
                  <a:pos x="326" y="998"/>
                </a:cxn>
                <a:cxn ang="0">
                  <a:pos x="349" y="928"/>
                </a:cxn>
                <a:cxn ang="0">
                  <a:pos x="348" y="844"/>
                </a:cxn>
                <a:cxn ang="0">
                  <a:pos x="344" y="783"/>
                </a:cxn>
                <a:cxn ang="0">
                  <a:pos x="352" y="692"/>
                </a:cxn>
                <a:cxn ang="0">
                  <a:pos x="354" y="656"/>
                </a:cxn>
                <a:cxn ang="0">
                  <a:pos x="338" y="606"/>
                </a:cxn>
                <a:cxn ang="0">
                  <a:pos x="323" y="532"/>
                </a:cxn>
                <a:cxn ang="0">
                  <a:pos x="313" y="407"/>
                </a:cxn>
                <a:cxn ang="0">
                  <a:pos x="317" y="378"/>
                </a:cxn>
                <a:cxn ang="0">
                  <a:pos x="309" y="339"/>
                </a:cxn>
                <a:cxn ang="0">
                  <a:pos x="322" y="335"/>
                </a:cxn>
                <a:cxn ang="0">
                  <a:pos x="343" y="319"/>
                </a:cxn>
                <a:cxn ang="0">
                  <a:pos x="395" y="276"/>
                </a:cxn>
                <a:cxn ang="0">
                  <a:pos x="413" y="254"/>
                </a:cxn>
                <a:cxn ang="0">
                  <a:pos x="431" y="216"/>
                </a:cxn>
                <a:cxn ang="0">
                  <a:pos x="444" y="193"/>
                </a:cxn>
                <a:cxn ang="0">
                  <a:pos x="399" y="157"/>
                </a:cxn>
              </a:cxnLst>
              <a:rect l="0" t="0" r="r" b="b"/>
              <a:pathLst>
                <a:path w="446" h="1132">
                  <a:moveTo>
                    <a:pt x="445" y="172"/>
                  </a:moveTo>
                  <a:lnTo>
                    <a:pt x="445" y="172"/>
                  </a:lnTo>
                  <a:lnTo>
                    <a:pt x="441" y="158"/>
                  </a:lnTo>
                  <a:lnTo>
                    <a:pt x="441" y="158"/>
                  </a:lnTo>
                  <a:lnTo>
                    <a:pt x="441" y="156"/>
                  </a:lnTo>
                  <a:lnTo>
                    <a:pt x="442" y="153"/>
                  </a:lnTo>
                  <a:lnTo>
                    <a:pt x="442" y="153"/>
                  </a:lnTo>
                  <a:lnTo>
                    <a:pt x="444" y="147"/>
                  </a:lnTo>
                  <a:lnTo>
                    <a:pt x="444" y="140"/>
                  </a:lnTo>
                  <a:lnTo>
                    <a:pt x="444" y="127"/>
                  </a:lnTo>
                  <a:lnTo>
                    <a:pt x="444" y="127"/>
                  </a:lnTo>
                  <a:lnTo>
                    <a:pt x="444" y="126"/>
                  </a:lnTo>
                  <a:lnTo>
                    <a:pt x="444" y="126"/>
                  </a:lnTo>
                  <a:lnTo>
                    <a:pt x="441" y="115"/>
                  </a:lnTo>
                  <a:lnTo>
                    <a:pt x="441" y="115"/>
                  </a:lnTo>
                  <a:lnTo>
                    <a:pt x="436" y="100"/>
                  </a:lnTo>
                  <a:lnTo>
                    <a:pt x="436" y="100"/>
                  </a:lnTo>
                  <a:lnTo>
                    <a:pt x="433" y="95"/>
                  </a:lnTo>
                  <a:lnTo>
                    <a:pt x="430" y="89"/>
                  </a:lnTo>
                  <a:lnTo>
                    <a:pt x="430" y="89"/>
                  </a:lnTo>
                  <a:lnTo>
                    <a:pt x="427" y="84"/>
                  </a:lnTo>
                  <a:lnTo>
                    <a:pt x="423" y="79"/>
                  </a:lnTo>
                  <a:lnTo>
                    <a:pt x="414" y="71"/>
                  </a:lnTo>
                  <a:lnTo>
                    <a:pt x="414" y="71"/>
                  </a:lnTo>
                  <a:lnTo>
                    <a:pt x="413" y="68"/>
                  </a:lnTo>
                  <a:lnTo>
                    <a:pt x="412" y="66"/>
                  </a:lnTo>
                  <a:lnTo>
                    <a:pt x="412" y="66"/>
                  </a:lnTo>
                  <a:lnTo>
                    <a:pt x="411" y="58"/>
                  </a:lnTo>
                  <a:lnTo>
                    <a:pt x="411" y="58"/>
                  </a:lnTo>
                  <a:lnTo>
                    <a:pt x="416" y="58"/>
                  </a:lnTo>
                  <a:lnTo>
                    <a:pt x="416" y="58"/>
                  </a:lnTo>
                  <a:lnTo>
                    <a:pt x="420" y="58"/>
                  </a:lnTo>
                  <a:lnTo>
                    <a:pt x="421" y="57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2"/>
                  </a:lnTo>
                  <a:lnTo>
                    <a:pt x="421" y="48"/>
                  </a:lnTo>
                  <a:lnTo>
                    <a:pt x="421" y="48"/>
                  </a:lnTo>
                  <a:lnTo>
                    <a:pt x="418" y="45"/>
                  </a:lnTo>
                  <a:lnTo>
                    <a:pt x="415" y="43"/>
                  </a:lnTo>
                  <a:lnTo>
                    <a:pt x="408" y="40"/>
                  </a:lnTo>
                  <a:lnTo>
                    <a:pt x="408" y="40"/>
                  </a:lnTo>
                  <a:lnTo>
                    <a:pt x="406" y="39"/>
                  </a:lnTo>
                  <a:lnTo>
                    <a:pt x="406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15" y="31"/>
                  </a:lnTo>
                  <a:lnTo>
                    <a:pt x="415" y="31"/>
                  </a:lnTo>
                  <a:lnTo>
                    <a:pt x="416" y="29"/>
                  </a:lnTo>
                  <a:lnTo>
                    <a:pt x="416" y="28"/>
                  </a:lnTo>
                  <a:lnTo>
                    <a:pt x="416" y="26"/>
                  </a:lnTo>
                  <a:lnTo>
                    <a:pt x="414" y="25"/>
                  </a:lnTo>
                  <a:lnTo>
                    <a:pt x="414" y="25"/>
                  </a:lnTo>
                  <a:lnTo>
                    <a:pt x="411" y="23"/>
                  </a:lnTo>
                  <a:lnTo>
                    <a:pt x="407" y="23"/>
                  </a:lnTo>
                  <a:lnTo>
                    <a:pt x="407" y="23"/>
                  </a:lnTo>
                  <a:lnTo>
                    <a:pt x="402" y="24"/>
                  </a:lnTo>
                  <a:lnTo>
                    <a:pt x="397" y="26"/>
                  </a:lnTo>
                  <a:lnTo>
                    <a:pt x="397" y="26"/>
                  </a:lnTo>
                  <a:lnTo>
                    <a:pt x="394" y="27"/>
                  </a:lnTo>
                  <a:lnTo>
                    <a:pt x="394" y="27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7" y="19"/>
                  </a:lnTo>
                  <a:lnTo>
                    <a:pt x="398" y="13"/>
                  </a:lnTo>
                  <a:lnTo>
                    <a:pt x="396" y="8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2"/>
                  </a:lnTo>
                  <a:lnTo>
                    <a:pt x="389" y="2"/>
                  </a:lnTo>
                  <a:lnTo>
                    <a:pt x="387" y="3"/>
                  </a:lnTo>
                  <a:lnTo>
                    <a:pt x="385" y="5"/>
                  </a:lnTo>
                  <a:lnTo>
                    <a:pt x="385" y="5"/>
                  </a:lnTo>
                  <a:lnTo>
                    <a:pt x="379" y="14"/>
                  </a:lnTo>
                  <a:lnTo>
                    <a:pt x="379" y="14"/>
                  </a:lnTo>
                  <a:lnTo>
                    <a:pt x="377" y="16"/>
                  </a:lnTo>
                  <a:lnTo>
                    <a:pt x="376" y="15"/>
                  </a:lnTo>
                  <a:lnTo>
                    <a:pt x="375" y="14"/>
                  </a:lnTo>
                  <a:lnTo>
                    <a:pt x="375" y="14"/>
                  </a:lnTo>
                  <a:lnTo>
                    <a:pt x="371" y="9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62" y="2"/>
                  </a:lnTo>
                  <a:lnTo>
                    <a:pt x="360" y="2"/>
                  </a:lnTo>
                  <a:lnTo>
                    <a:pt x="358" y="3"/>
                  </a:lnTo>
                  <a:lnTo>
                    <a:pt x="358" y="3"/>
                  </a:lnTo>
                  <a:lnTo>
                    <a:pt x="353" y="8"/>
                  </a:lnTo>
                  <a:lnTo>
                    <a:pt x="351" y="10"/>
                  </a:lnTo>
                  <a:lnTo>
                    <a:pt x="350" y="14"/>
                  </a:lnTo>
                  <a:lnTo>
                    <a:pt x="350" y="14"/>
                  </a:lnTo>
                  <a:lnTo>
                    <a:pt x="349" y="20"/>
                  </a:lnTo>
                  <a:lnTo>
                    <a:pt x="349" y="20"/>
                  </a:lnTo>
                  <a:lnTo>
                    <a:pt x="343" y="16"/>
                  </a:lnTo>
                  <a:lnTo>
                    <a:pt x="343" y="16"/>
                  </a:lnTo>
                  <a:lnTo>
                    <a:pt x="337" y="12"/>
                  </a:lnTo>
                  <a:lnTo>
                    <a:pt x="331" y="9"/>
                  </a:lnTo>
                  <a:lnTo>
                    <a:pt x="317" y="5"/>
                  </a:lnTo>
                  <a:lnTo>
                    <a:pt x="317" y="5"/>
                  </a:lnTo>
                  <a:lnTo>
                    <a:pt x="308" y="2"/>
                  </a:lnTo>
                  <a:lnTo>
                    <a:pt x="299" y="1"/>
                  </a:lnTo>
                  <a:lnTo>
                    <a:pt x="299" y="1"/>
                  </a:lnTo>
                  <a:lnTo>
                    <a:pt x="289" y="0"/>
                  </a:lnTo>
                  <a:lnTo>
                    <a:pt x="279" y="0"/>
                  </a:lnTo>
                  <a:lnTo>
                    <a:pt x="279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61" y="3"/>
                  </a:lnTo>
                  <a:lnTo>
                    <a:pt x="261" y="3"/>
                  </a:lnTo>
                  <a:lnTo>
                    <a:pt x="252" y="5"/>
                  </a:lnTo>
                  <a:lnTo>
                    <a:pt x="248" y="6"/>
                  </a:lnTo>
                  <a:lnTo>
                    <a:pt x="244" y="7"/>
                  </a:lnTo>
                  <a:lnTo>
                    <a:pt x="244" y="7"/>
                  </a:lnTo>
                  <a:lnTo>
                    <a:pt x="240" y="9"/>
                  </a:lnTo>
                  <a:lnTo>
                    <a:pt x="236" y="10"/>
                  </a:lnTo>
                  <a:lnTo>
                    <a:pt x="228" y="13"/>
                  </a:lnTo>
                  <a:lnTo>
                    <a:pt x="228" y="13"/>
                  </a:lnTo>
                  <a:lnTo>
                    <a:pt x="207" y="22"/>
                  </a:lnTo>
                  <a:lnTo>
                    <a:pt x="207" y="22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3" y="29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9" y="23"/>
                  </a:lnTo>
                  <a:lnTo>
                    <a:pt x="186" y="20"/>
                  </a:lnTo>
                  <a:lnTo>
                    <a:pt x="182" y="18"/>
                  </a:lnTo>
                  <a:lnTo>
                    <a:pt x="177" y="18"/>
                  </a:lnTo>
                  <a:lnTo>
                    <a:pt x="177" y="18"/>
                  </a:lnTo>
                  <a:lnTo>
                    <a:pt x="173" y="19"/>
                  </a:lnTo>
                  <a:lnTo>
                    <a:pt x="172" y="21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1" y="24"/>
                  </a:lnTo>
                  <a:lnTo>
                    <a:pt x="170" y="25"/>
                  </a:lnTo>
                  <a:lnTo>
                    <a:pt x="168" y="24"/>
                  </a:lnTo>
                  <a:lnTo>
                    <a:pt x="168" y="24"/>
                  </a:lnTo>
                  <a:lnTo>
                    <a:pt x="163" y="23"/>
                  </a:lnTo>
                  <a:lnTo>
                    <a:pt x="158" y="23"/>
                  </a:lnTo>
                  <a:lnTo>
                    <a:pt x="158" y="23"/>
                  </a:lnTo>
                  <a:lnTo>
                    <a:pt x="148" y="23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4" y="24"/>
                  </a:lnTo>
                  <a:lnTo>
                    <a:pt x="131" y="27"/>
                  </a:lnTo>
                  <a:lnTo>
                    <a:pt x="131" y="27"/>
                  </a:lnTo>
                  <a:lnTo>
                    <a:pt x="129" y="29"/>
                  </a:lnTo>
                  <a:lnTo>
                    <a:pt x="129" y="31"/>
                  </a:lnTo>
                  <a:lnTo>
                    <a:pt x="130" y="34"/>
                  </a:lnTo>
                  <a:lnTo>
                    <a:pt x="131" y="37"/>
                  </a:lnTo>
                  <a:lnTo>
                    <a:pt x="131" y="37"/>
                  </a:lnTo>
                  <a:lnTo>
                    <a:pt x="129" y="37"/>
                  </a:lnTo>
                  <a:lnTo>
                    <a:pt x="129" y="37"/>
                  </a:lnTo>
                  <a:lnTo>
                    <a:pt x="124" y="38"/>
                  </a:lnTo>
                  <a:lnTo>
                    <a:pt x="120" y="38"/>
                  </a:lnTo>
                  <a:lnTo>
                    <a:pt x="120" y="38"/>
                  </a:lnTo>
                  <a:lnTo>
                    <a:pt x="113" y="41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2" y="46"/>
                  </a:lnTo>
                  <a:lnTo>
                    <a:pt x="101" y="48"/>
                  </a:lnTo>
                  <a:lnTo>
                    <a:pt x="100" y="50"/>
                  </a:lnTo>
                  <a:lnTo>
                    <a:pt x="100" y="50"/>
                  </a:lnTo>
                  <a:lnTo>
                    <a:pt x="101" y="53"/>
                  </a:lnTo>
                  <a:lnTo>
                    <a:pt x="102" y="54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98" y="68"/>
                  </a:lnTo>
                  <a:lnTo>
                    <a:pt x="94" y="72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86" y="84"/>
                  </a:lnTo>
                  <a:lnTo>
                    <a:pt x="83" y="93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77" y="121"/>
                  </a:lnTo>
                  <a:lnTo>
                    <a:pt x="77" y="124"/>
                  </a:lnTo>
                  <a:lnTo>
                    <a:pt x="77" y="126"/>
                  </a:lnTo>
                  <a:lnTo>
                    <a:pt x="77" y="126"/>
                  </a:lnTo>
                  <a:lnTo>
                    <a:pt x="77" y="129"/>
                  </a:lnTo>
                  <a:lnTo>
                    <a:pt x="77" y="132"/>
                  </a:lnTo>
                  <a:lnTo>
                    <a:pt x="78" y="138"/>
                  </a:lnTo>
                  <a:lnTo>
                    <a:pt x="78" y="138"/>
                  </a:lnTo>
                  <a:lnTo>
                    <a:pt x="80" y="146"/>
                  </a:lnTo>
                  <a:lnTo>
                    <a:pt x="82" y="154"/>
                  </a:lnTo>
                  <a:lnTo>
                    <a:pt x="82" y="154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5" y="184"/>
                  </a:lnTo>
                  <a:lnTo>
                    <a:pt x="96" y="188"/>
                  </a:lnTo>
                  <a:lnTo>
                    <a:pt x="96" y="193"/>
                  </a:lnTo>
                  <a:lnTo>
                    <a:pt x="96" y="193"/>
                  </a:lnTo>
                  <a:lnTo>
                    <a:pt x="95" y="198"/>
                  </a:lnTo>
                  <a:lnTo>
                    <a:pt x="95" y="204"/>
                  </a:lnTo>
                  <a:lnTo>
                    <a:pt x="95" y="204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1" y="232"/>
                  </a:lnTo>
                  <a:lnTo>
                    <a:pt x="90" y="237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6" y="248"/>
                  </a:lnTo>
                  <a:lnTo>
                    <a:pt x="86" y="248"/>
                  </a:lnTo>
                  <a:lnTo>
                    <a:pt x="86" y="263"/>
                  </a:lnTo>
                  <a:lnTo>
                    <a:pt x="86" y="263"/>
                  </a:lnTo>
                  <a:lnTo>
                    <a:pt x="87" y="270"/>
                  </a:lnTo>
                  <a:lnTo>
                    <a:pt x="88" y="276"/>
                  </a:lnTo>
                  <a:lnTo>
                    <a:pt x="88" y="276"/>
                  </a:lnTo>
                  <a:lnTo>
                    <a:pt x="89" y="279"/>
                  </a:lnTo>
                  <a:lnTo>
                    <a:pt x="90" y="282"/>
                  </a:lnTo>
                  <a:lnTo>
                    <a:pt x="90" y="282"/>
                  </a:lnTo>
                  <a:lnTo>
                    <a:pt x="93" y="290"/>
                  </a:lnTo>
                  <a:lnTo>
                    <a:pt x="94" y="294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101" y="305"/>
                  </a:lnTo>
                  <a:lnTo>
                    <a:pt x="106" y="312"/>
                  </a:lnTo>
                  <a:lnTo>
                    <a:pt x="106" y="312"/>
                  </a:lnTo>
                  <a:lnTo>
                    <a:pt x="122" y="333"/>
                  </a:lnTo>
                  <a:lnTo>
                    <a:pt x="122" y="333"/>
                  </a:lnTo>
                  <a:lnTo>
                    <a:pt x="127" y="338"/>
                  </a:lnTo>
                  <a:lnTo>
                    <a:pt x="132" y="343"/>
                  </a:lnTo>
                  <a:lnTo>
                    <a:pt x="132" y="343"/>
                  </a:lnTo>
                  <a:lnTo>
                    <a:pt x="142" y="352"/>
                  </a:lnTo>
                  <a:lnTo>
                    <a:pt x="152" y="360"/>
                  </a:lnTo>
                  <a:lnTo>
                    <a:pt x="152" y="360"/>
                  </a:lnTo>
                  <a:lnTo>
                    <a:pt x="163" y="367"/>
                  </a:lnTo>
                  <a:lnTo>
                    <a:pt x="174" y="374"/>
                  </a:lnTo>
                  <a:lnTo>
                    <a:pt x="174" y="374"/>
                  </a:lnTo>
                  <a:lnTo>
                    <a:pt x="172" y="375"/>
                  </a:lnTo>
                  <a:lnTo>
                    <a:pt x="172" y="375"/>
                  </a:lnTo>
                  <a:lnTo>
                    <a:pt x="159" y="385"/>
                  </a:lnTo>
                  <a:lnTo>
                    <a:pt x="159" y="385"/>
                  </a:lnTo>
                  <a:lnTo>
                    <a:pt x="153" y="390"/>
                  </a:lnTo>
                  <a:lnTo>
                    <a:pt x="148" y="397"/>
                  </a:lnTo>
                  <a:lnTo>
                    <a:pt x="143" y="403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137" y="416"/>
                  </a:lnTo>
                  <a:lnTo>
                    <a:pt x="136" y="421"/>
                  </a:lnTo>
                  <a:lnTo>
                    <a:pt x="137" y="426"/>
                  </a:lnTo>
                  <a:lnTo>
                    <a:pt x="141" y="430"/>
                  </a:lnTo>
                  <a:lnTo>
                    <a:pt x="141" y="430"/>
                  </a:lnTo>
                  <a:lnTo>
                    <a:pt x="139" y="433"/>
                  </a:lnTo>
                  <a:lnTo>
                    <a:pt x="139" y="433"/>
                  </a:lnTo>
                  <a:lnTo>
                    <a:pt x="134" y="437"/>
                  </a:lnTo>
                  <a:lnTo>
                    <a:pt x="130" y="442"/>
                  </a:lnTo>
                  <a:lnTo>
                    <a:pt x="123" y="453"/>
                  </a:lnTo>
                  <a:lnTo>
                    <a:pt x="123" y="453"/>
                  </a:lnTo>
                  <a:lnTo>
                    <a:pt x="118" y="464"/>
                  </a:lnTo>
                  <a:lnTo>
                    <a:pt x="112" y="474"/>
                  </a:lnTo>
                  <a:lnTo>
                    <a:pt x="112" y="474"/>
                  </a:lnTo>
                  <a:lnTo>
                    <a:pt x="104" y="490"/>
                  </a:lnTo>
                  <a:lnTo>
                    <a:pt x="100" y="498"/>
                  </a:lnTo>
                  <a:lnTo>
                    <a:pt x="98" y="506"/>
                  </a:lnTo>
                  <a:lnTo>
                    <a:pt x="98" y="506"/>
                  </a:lnTo>
                  <a:lnTo>
                    <a:pt x="94" y="517"/>
                  </a:lnTo>
                  <a:lnTo>
                    <a:pt x="89" y="528"/>
                  </a:lnTo>
                  <a:lnTo>
                    <a:pt x="89" y="528"/>
                  </a:lnTo>
                  <a:lnTo>
                    <a:pt x="86" y="535"/>
                  </a:lnTo>
                  <a:lnTo>
                    <a:pt x="86" y="535"/>
                  </a:lnTo>
                  <a:lnTo>
                    <a:pt x="81" y="555"/>
                  </a:lnTo>
                  <a:lnTo>
                    <a:pt x="81" y="555"/>
                  </a:lnTo>
                  <a:lnTo>
                    <a:pt x="72" y="578"/>
                  </a:lnTo>
                  <a:lnTo>
                    <a:pt x="72" y="578"/>
                  </a:lnTo>
                  <a:lnTo>
                    <a:pt x="67" y="587"/>
                  </a:lnTo>
                  <a:lnTo>
                    <a:pt x="67" y="587"/>
                  </a:lnTo>
                  <a:lnTo>
                    <a:pt x="57" y="600"/>
                  </a:lnTo>
                  <a:lnTo>
                    <a:pt x="57" y="600"/>
                  </a:lnTo>
                  <a:lnTo>
                    <a:pt x="57" y="602"/>
                  </a:lnTo>
                  <a:lnTo>
                    <a:pt x="57" y="602"/>
                  </a:lnTo>
                  <a:lnTo>
                    <a:pt x="58" y="604"/>
                  </a:lnTo>
                  <a:lnTo>
                    <a:pt x="57" y="605"/>
                  </a:lnTo>
                  <a:lnTo>
                    <a:pt x="55" y="607"/>
                  </a:lnTo>
                  <a:lnTo>
                    <a:pt x="55" y="607"/>
                  </a:lnTo>
                  <a:lnTo>
                    <a:pt x="49" y="609"/>
                  </a:lnTo>
                  <a:lnTo>
                    <a:pt x="49" y="609"/>
                  </a:lnTo>
                  <a:lnTo>
                    <a:pt x="43" y="613"/>
                  </a:lnTo>
                  <a:lnTo>
                    <a:pt x="37" y="615"/>
                  </a:lnTo>
                  <a:lnTo>
                    <a:pt x="37" y="615"/>
                  </a:lnTo>
                  <a:lnTo>
                    <a:pt x="27" y="617"/>
                  </a:lnTo>
                  <a:lnTo>
                    <a:pt x="17" y="619"/>
                  </a:lnTo>
                  <a:lnTo>
                    <a:pt x="17" y="619"/>
                  </a:lnTo>
                  <a:lnTo>
                    <a:pt x="9" y="619"/>
                  </a:lnTo>
                  <a:lnTo>
                    <a:pt x="5" y="620"/>
                  </a:lnTo>
                  <a:lnTo>
                    <a:pt x="1" y="623"/>
                  </a:lnTo>
                  <a:lnTo>
                    <a:pt x="1" y="623"/>
                  </a:lnTo>
                  <a:lnTo>
                    <a:pt x="0" y="623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29"/>
                  </a:lnTo>
                  <a:lnTo>
                    <a:pt x="3" y="631"/>
                  </a:lnTo>
                  <a:lnTo>
                    <a:pt x="3" y="631"/>
                  </a:lnTo>
                  <a:lnTo>
                    <a:pt x="5" y="634"/>
                  </a:lnTo>
                  <a:lnTo>
                    <a:pt x="9" y="635"/>
                  </a:lnTo>
                  <a:lnTo>
                    <a:pt x="12" y="636"/>
                  </a:lnTo>
                  <a:lnTo>
                    <a:pt x="16" y="636"/>
                  </a:lnTo>
                  <a:lnTo>
                    <a:pt x="16" y="636"/>
                  </a:lnTo>
                  <a:lnTo>
                    <a:pt x="31" y="635"/>
                  </a:lnTo>
                  <a:lnTo>
                    <a:pt x="31" y="635"/>
                  </a:lnTo>
                  <a:lnTo>
                    <a:pt x="31" y="636"/>
                  </a:lnTo>
                  <a:lnTo>
                    <a:pt x="31" y="636"/>
                  </a:lnTo>
                  <a:lnTo>
                    <a:pt x="28" y="638"/>
                  </a:lnTo>
                  <a:lnTo>
                    <a:pt x="28" y="638"/>
                  </a:lnTo>
                  <a:lnTo>
                    <a:pt x="21" y="644"/>
                  </a:lnTo>
                  <a:lnTo>
                    <a:pt x="14" y="650"/>
                  </a:lnTo>
                  <a:lnTo>
                    <a:pt x="9" y="657"/>
                  </a:lnTo>
                  <a:lnTo>
                    <a:pt x="4" y="664"/>
                  </a:lnTo>
                  <a:lnTo>
                    <a:pt x="4" y="664"/>
                  </a:lnTo>
                  <a:lnTo>
                    <a:pt x="2" y="668"/>
                  </a:lnTo>
                  <a:lnTo>
                    <a:pt x="2" y="672"/>
                  </a:lnTo>
                  <a:lnTo>
                    <a:pt x="3" y="675"/>
                  </a:lnTo>
                  <a:lnTo>
                    <a:pt x="4" y="678"/>
                  </a:lnTo>
                  <a:lnTo>
                    <a:pt x="4" y="678"/>
                  </a:lnTo>
                  <a:lnTo>
                    <a:pt x="7" y="679"/>
                  </a:lnTo>
                  <a:lnTo>
                    <a:pt x="9" y="680"/>
                  </a:lnTo>
                  <a:lnTo>
                    <a:pt x="12" y="680"/>
                  </a:lnTo>
                  <a:lnTo>
                    <a:pt x="15" y="679"/>
                  </a:lnTo>
                  <a:lnTo>
                    <a:pt x="15" y="679"/>
                  </a:lnTo>
                  <a:lnTo>
                    <a:pt x="22" y="674"/>
                  </a:lnTo>
                  <a:lnTo>
                    <a:pt x="22" y="674"/>
                  </a:lnTo>
                  <a:lnTo>
                    <a:pt x="24" y="673"/>
                  </a:lnTo>
                  <a:lnTo>
                    <a:pt x="24" y="673"/>
                  </a:lnTo>
                  <a:lnTo>
                    <a:pt x="21" y="682"/>
                  </a:lnTo>
                  <a:lnTo>
                    <a:pt x="21" y="682"/>
                  </a:lnTo>
                  <a:lnTo>
                    <a:pt x="19" y="686"/>
                  </a:lnTo>
                  <a:lnTo>
                    <a:pt x="20" y="689"/>
                  </a:lnTo>
                  <a:lnTo>
                    <a:pt x="21" y="692"/>
                  </a:lnTo>
                  <a:lnTo>
                    <a:pt x="24" y="695"/>
                  </a:lnTo>
                  <a:lnTo>
                    <a:pt x="24" y="695"/>
                  </a:lnTo>
                  <a:lnTo>
                    <a:pt x="27" y="696"/>
                  </a:lnTo>
                  <a:lnTo>
                    <a:pt x="30" y="696"/>
                  </a:lnTo>
                  <a:lnTo>
                    <a:pt x="35" y="694"/>
                  </a:lnTo>
                  <a:lnTo>
                    <a:pt x="35" y="694"/>
                  </a:lnTo>
                  <a:lnTo>
                    <a:pt x="37" y="693"/>
                  </a:lnTo>
                  <a:lnTo>
                    <a:pt x="37" y="693"/>
                  </a:lnTo>
                  <a:lnTo>
                    <a:pt x="39" y="698"/>
                  </a:lnTo>
                  <a:lnTo>
                    <a:pt x="41" y="699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7" y="700"/>
                  </a:lnTo>
                  <a:lnTo>
                    <a:pt x="50" y="699"/>
                  </a:lnTo>
                  <a:lnTo>
                    <a:pt x="52" y="697"/>
                  </a:lnTo>
                  <a:lnTo>
                    <a:pt x="54" y="694"/>
                  </a:lnTo>
                  <a:lnTo>
                    <a:pt x="54" y="694"/>
                  </a:lnTo>
                  <a:lnTo>
                    <a:pt x="60" y="687"/>
                  </a:lnTo>
                  <a:lnTo>
                    <a:pt x="60" y="687"/>
                  </a:lnTo>
                  <a:lnTo>
                    <a:pt x="61" y="688"/>
                  </a:lnTo>
                  <a:lnTo>
                    <a:pt x="61" y="688"/>
                  </a:lnTo>
                  <a:lnTo>
                    <a:pt x="61" y="691"/>
                  </a:lnTo>
                  <a:lnTo>
                    <a:pt x="62" y="695"/>
                  </a:lnTo>
                  <a:lnTo>
                    <a:pt x="62" y="695"/>
                  </a:lnTo>
                  <a:lnTo>
                    <a:pt x="65" y="700"/>
                  </a:lnTo>
                  <a:lnTo>
                    <a:pt x="66" y="701"/>
                  </a:lnTo>
                  <a:lnTo>
                    <a:pt x="68" y="702"/>
                  </a:lnTo>
                  <a:lnTo>
                    <a:pt x="69" y="701"/>
                  </a:lnTo>
                  <a:lnTo>
                    <a:pt x="71" y="701"/>
                  </a:lnTo>
                  <a:lnTo>
                    <a:pt x="75" y="697"/>
                  </a:lnTo>
                  <a:lnTo>
                    <a:pt x="75" y="697"/>
                  </a:lnTo>
                  <a:lnTo>
                    <a:pt x="77" y="693"/>
                  </a:lnTo>
                  <a:lnTo>
                    <a:pt x="77" y="693"/>
                  </a:lnTo>
                  <a:lnTo>
                    <a:pt x="85" y="670"/>
                  </a:lnTo>
                  <a:lnTo>
                    <a:pt x="85" y="670"/>
                  </a:lnTo>
                  <a:lnTo>
                    <a:pt x="84" y="668"/>
                  </a:lnTo>
                  <a:lnTo>
                    <a:pt x="84" y="666"/>
                  </a:lnTo>
                  <a:lnTo>
                    <a:pt x="84" y="666"/>
                  </a:lnTo>
                  <a:lnTo>
                    <a:pt x="89" y="661"/>
                  </a:lnTo>
                  <a:lnTo>
                    <a:pt x="94" y="656"/>
                  </a:lnTo>
                  <a:lnTo>
                    <a:pt x="94" y="656"/>
                  </a:lnTo>
                  <a:lnTo>
                    <a:pt x="99" y="650"/>
                  </a:lnTo>
                  <a:lnTo>
                    <a:pt x="101" y="646"/>
                  </a:lnTo>
                  <a:lnTo>
                    <a:pt x="103" y="642"/>
                  </a:lnTo>
                  <a:lnTo>
                    <a:pt x="103" y="642"/>
                  </a:lnTo>
                  <a:lnTo>
                    <a:pt x="104" y="640"/>
                  </a:lnTo>
                  <a:lnTo>
                    <a:pt x="106" y="640"/>
                  </a:lnTo>
                  <a:lnTo>
                    <a:pt x="106" y="640"/>
                  </a:lnTo>
                  <a:lnTo>
                    <a:pt x="114" y="640"/>
                  </a:lnTo>
                  <a:lnTo>
                    <a:pt x="114" y="640"/>
                  </a:lnTo>
                  <a:lnTo>
                    <a:pt x="118" y="639"/>
                  </a:lnTo>
                  <a:lnTo>
                    <a:pt x="118" y="639"/>
                  </a:lnTo>
                  <a:lnTo>
                    <a:pt x="120" y="643"/>
                  </a:lnTo>
                  <a:lnTo>
                    <a:pt x="120" y="643"/>
                  </a:lnTo>
                  <a:lnTo>
                    <a:pt x="127" y="664"/>
                  </a:lnTo>
                  <a:lnTo>
                    <a:pt x="127" y="664"/>
                  </a:lnTo>
                  <a:lnTo>
                    <a:pt x="130" y="677"/>
                  </a:lnTo>
                  <a:lnTo>
                    <a:pt x="130" y="677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8" y="682"/>
                  </a:lnTo>
                  <a:lnTo>
                    <a:pt x="127" y="687"/>
                  </a:lnTo>
                  <a:lnTo>
                    <a:pt x="128" y="696"/>
                  </a:lnTo>
                  <a:lnTo>
                    <a:pt x="128" y="696"/>
                  </a:lnTo>
                  <a:lnTo>
                    <a:pt x="129" y="698"/>
                  </a:lnTo>
                  <a:lnTo>
                    <a:pt x="130" y="700"/>
                  </a:lnTo>
                  <a:lnTo>
                    <a:pt x="130" y="700"/>
                  </a:lnTo>
                  <a:lnTo>
                    <a:pt x="134" y="703"/>
                  </a:lnTo>
                  <a:lnTo>
                    <a:pt x="134" y="703"/>
                  </a:lnTo>
                  <a:lnTo>
                    <a:pt x="132" y="705"/>
                  </a:lnTo>
                  <a:lnTo>
                    <a:pt x="130" y="707"/>
                  </a:lnTo>
                  <a:lnTo>
                    <a:pt x="129" y="712"/>
                  </a:lnTo>
                  <a:lnTo>
                    <a:pt x="129" y="712"/>
                  </a:lnTo>
                  <a:lnTo>
                    <a:pt x="128" y="721"/>
                  </a:lnTo>
                  <a:lnTo>
                    <a:pt x="128" y="721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18" y="765"/>
                  </a:lnTo>
                  <a:lnTo>
                    <a:pt x="118" y="765"/>
                  </a:lnTo>
                  <a:lnTo>
                    <a:pt x="116" y="779"/>
                  </a:lnTo>
                  <a:lnTo>
                    <a:pt x="116" y="779"/>
                  </a:lnTo>
                  <a:lnTo>
                    <a:pt x="114" y="798"/>
                  </a:lnTo>
                  <a:lnTo>
                    <a:pt x="114" y="798"/>
                  </a:lnTo>
                  <a:lnTo>
                    <a:pt x="113" y="819"/>
                  </a:lnTo>
                  <a:lnTo>
                    <a:pt x="113" y="819"/>
                  </a:lnTo>
                  <a:lnTo>
                    <a:pt x="113" y="842"/>
                  </a:lnTo>
                  <a:lnTo>
                    <a:pt x="113" y="842"/>
                  </a:lnTo>
                  <a:lnTo>
                    <a:pt x="113" y="852"/>
                  </a:lnTo>
                  <a:lnTo>
                    <a:pt x="113" y="852"/>
                  </a:lnTo>
                  <a:lnTo>
                    <a:pt x="115" y="870"/>
                  </a:lnTo>
                  <a:lnTo>
                    <a:pt x="115" y="870"/>
                  </a:lnTo>
                  <a:lnTo>
                    <a:pt x="116" y="880"/>
                  </a:lnTo>
                  <a:lnTo>
                    <a:pt x="116" y="880"/>
                  </a:lnTo>
                  <a:lnTo>
                    <a:pt x="118" y="894"/>
                  </a:lnTo>
                  <a:lnTo>
                    <a:pt x="121" y="907"/>
                  </a:lnTo>
                  <a:lnTo>
                    <a:pt x="121" y="907"/>
                  </a:lnTo>
                  <a:lnTo>
                    <a:pt x="123" y="916"/>
                  </a:lnTo>
                  <a:lnTo>
                    <a:pt x="127" y="924"/>
                  </a:lnTo>
                  <a:lnTo>
                    <a:pt x="127" y="924"/>
                  </a:lnTo>
                  <a:lnTo>
                    <a:pt x="129" y="930"/>
                  </a:lnTo>
                  <a:lnTo>
                    <a:pt x="129" y="935"/>
                  </a:lnTo>
                  <a:lnTo>
                    <a:pt x="129" y="941"/>
                  </a:lnTo>
                  <a:lnTo>
                    <a:pt x="128" y="947"/>
                  </a:lnTo>
                  <a:lnTo>
                    <a:pt x="128" y="947"/>
                  </a:lnTo>
                  <a:lnTo>
                    <a:pt x="126" y="962"/>
                  </a:lnTo>
                  <a:lnTo>
                    <a:pt x="126" y="962"/>
                  </a:lnTo>
                  <a:lnTo>
                    <a:pt x="124" y="977"/>
                  </a:lnTo>
                  <a:lnTo>
                    <a:pt x="124" y="977"/>
                  </a:lnTo>
                  <a:lnTo>
                    <a:pt x="122" y="1000"/>
                  </a:lnTo>
                  <a:lnTo>
                    <a:pt x="122" y="1000"/>
                  </a:lnTo>
                  <a:lnTo>
                    <a:pt x="120" y="1006"/>
                  </a:lnTo>
                  <a:lnTo>
                    <a:pt x="120" y="1006"/>
                  </a:lnTo>
                  <a:lnTo>
                    <a:pt x="115" y="1031"/>
                  </a:lnTo>
                  <a:lnTo>
                    <a:pt x="115" y="1031"/>
                  </a:lnTo>
                  <a:lnTo>
                    <a:pt x="115" y="1036"/>
                  </a:lnTo>
                  <a:lnTo>
                    <a:pt x="117" y="1040"/>
                  </a:lnTo>
                  <a:lnTo>
                    <a:pt x="117" y="1040"/>
                  </a:lnTo>
                  <a:lnTo>
                    <a:pt x="119" y="1042"/>
                  </a:lnTo>
                  <a:lnTo>
                    <a:pt x="119" y="1042"/>
                  </a:lnTo>
                  <a:lnTo>
                    <a:pt x="112" y="1045"/>
                  </a:lnTo>
                  <a:lnTo>
                    <a:pt x="112" y="1045"/>
                  </a:lnTo>
                  <a:lnTo>
                    <a:pt x="82" y="1055"/>
                  </a:lnTo>
                  <a:lnTo>
                    <a:pt x="82" y="1055"/>
                  </a:lnTo>
                  <a:lnTo>
                    <a:pt x="77" y="1057"/>
                  </a:lnTo>
                  <a:lnTo>
                    <a:pt x="73" y="1059"/>
                  </a:lnTo>
                  <a:lnTo>
                    <a:pt x="66" y="1066"/>
                  </a:lnTo>
                  <a:lnTo>
                    <a:pt x="66" y="1066"/>
                  </a:lnTo>
                  <a:lnTo>
                    <a:pt x="57" y="1074"/>
                  </a:lnTo>
                  <a:lnTo>
                    <a:pt x="53" y="1078"/>
                  </a:lnTo>
                  <a:lnTo>
                    <a:pt x="50" y="1084"/>
                  </a:lnTo>
                  <a:lnTo>
                    <a:pt x="50" y="1084"/>
                  </a:lnTo>
                  <a:lnTo>
                    <a:pt x="48" y="1089"/>
                  </a:lnTo>
                  <a:lnTo>
                    <a:pt x="47" y="1094"/>
                  </a:lnTo>
                  <a:lnTo>
                    <a:pt x="46" y="1099"/>
                  </a:lnTo>
                  <a:lnTo>
                    <a:pt x="47" y="1105"/>
                  </a:lnTo>
                  <a:lnTo>
                    <a:pt x="47" y="1105"/>
                  </a:lnTo>
                  <a:lnTo>
                    <a:pt x="48" y="1106"/>
                  </a:lnTo>
                  <a:lnTo>
                    <a:pt x="49" y="1107"/>
                  </a:lnTo>
                  <a:lnTo>
                    <a:pt x="49" y="1107"/>
                  </a:lnTo>
                  <a:lnTo>
                    <a:pt x="56" y="1108"/>
                  </a:lnTo>
                  <a:lnTo>
                    <a:pt x="63" y="1109"/>
                  </a:lnTo>
                  <a:lnTo>
                    <a:pt x="77" y="1110"/>
                  </a:lnTo>
                  <a:lnTo>
                    <a:pt x="77" y="1110"/>
                  </a:lnTo>
                  <a:lnTo>
                    <a:pt x="97" y="1110"/>
                  </a:lnTo>
                  <a:lnTo>
                    <a:pt x="97" y="1110"/>
                  </a:lnTo>
                  <a:lnTo>
                    <a:pt x="121" y="1112"/>
                  </a:lnTo>
                  <a:lnTo>
                    <a:pt x="121" y="1112"/>
                  </a:lnTo>
                  <a:lnTo>
                    <a:pt x="126" y="1111"/>
                  </a:lnTo>
                  <a:lnTo>
                    <a:pt x="128" y="1112"/>
                  </a:lnTo>
                  <a:lnTo>
                    <a:pt x="131" y="1112"/>
                  </a:lnTo>
                  <a:lnTo>
                    <a:pt x="131" y="1112"/>
                  </a:lnTo>
                  <a:lnTo>
                    <a:pt x="132" y="1113"/>
                  </a:lnTo>
                  <a:lnTo>
                    <a:pt x="134" y="1112"/>
                  </a:lnTo>
                  <a:lnTo>
                    <a:pt x="137" y="1111"/>
                  </a:lnTo>
                  <a:lnTo>
                    <a:pt x="137" y="1111"/>
                  </a:lnTo>
                  <a:lnTo>
                    <a:pt x="139" y="1119"/>
                  </a:lnTo>
                  <a:lnTo>
                    <a:pt x="139" y="1119"/>
                  </a:lnTo>
                  <a:lnTo>
                    <a:pt x="141" y="1121"/>
                  </a:lnTo>
                  <a:lnTo>
                    <a:pt x="143" y="1122"/>
                  </a:lnTo>
                  <a:lnTo>
                    <a:pt x="143" y="1122"/>
                  </a:lnTo>
                  <a:lnTo>
                    <a:pt x="155" y="1125"/>
                  </a:lnTo>
                  <a:lnTo>
                    <a:pt x="155" y="1125"/>
                  </a:lnTo>
                  <a:lnTo>
                    <a:pt x="175" y="1129"/>
                  </a:lnTo>
                  <a:lnTo>
                    <a:pt x="175" y="1129"/>
                  </a:lnTo>
                  <a:lnTo>
                    <a:pt x="183" y="1130"/>
                  </a:lnTo>
                  <a:lnTo>
                    <a:pt x="183" y="1130"/>
                  </a:lnTo>
                  <a:lnTo>
                    <a:pt x="195" y="1132"/>
                  </a:lnTo>
                  <a:lnTo>
                    <a:pt x="195" y="1132"/>
                  </a:lnTo>
                  <a:lnTo>
                    <a:pt x="210" y="1132"/>
                  </a:lnTo>
                  <a:lnTo>
                    <a:pt x="210" y="1132"/>
                  </a:lnTo>
                  <a:lnTo>
                    <a:pt x="227" y="1132"/>
                  </a:lnTo>
                  <a:lnTo>
                    <a:pt x="227" y="1132"/>
                  </a:lnTo>
                  <a:lnTo>
                    <a:pt x="235" y="1132"/>
                  </a:lnTo>
                  <a:lnTo>
                    <a:pt x="235" y="1132"/>
                  </a:lnTo>
                  <a:lnTo>
                    <a:pt x="255" y="1128"/>
                  </a:lnTo>
                  <a:lnTo>
                    <a:pt x="255" y="1128"/>
                  </a:lnTo>
                  <a:lnTo>
                    <a:pt x="265" y="1126"/>
                  </a:lnTo>
                  <a:lnTo>
                    <a:pt x="265" y="1126"/>
                  </a:lnTo>
                  <a:lnTo>
                    <a:pt x="276" y="1125"/>
                  </a:lnTo>
                  <a:lnTo>
                    <a:pt x="287" y="1122"/>
                  </a:lnTo>
                  <a:lnTo>
                    <a:pt x="287" y="1122"/>
                  </a:lnTo>
                  <a:lnTo>
                    <a:pt x="301" y="1117"/>
                  </a:lnTo>
                  <a:lnTo>
                    <a:pt x="308" y="1114"/>
                  </a:lnTo>
                  <a:lnTo>
                    <a:pt x="314" y="1110"/>
                  </a:lnTo>
                  <a:lnTo>
                    <a:pt x="314" y="1110"/>
                  </a:lnTo>
                  <a:lnTo>
                    <a:pt x="318" y="1108"/>
                  </a:lnTo>
                  <a:lnTo>
                    <a:pt x="321" y="1105"/>
                  </a:lnTo>
                  <a:lnTo>
                    <a:pt x="323" y="1102"/>
                  </a:lnTo>
                  <a:lnTo>
                    <a:pt x="325" y="1098"/>
                  </a:lnTo>
                  <a:lnTo>
                    <a:pt x="325" y="1098"/>
                  </a:lnTo>
                  <a:lnTo>
                    <a:pt x="326" y="1097"/>
                  </a:lnTo>
                  <a:lnTo>
                    <a:pt x="326" y="1097"/>
                  </a:lnTo>
                  <a:lnTo>
                    <a:pt x="330" y="1095"/>
                  </a:lnTo>
                  <a:lnTo>
                    <a:pt x="331" y="1094"/>
                  </a:lnTo>
                  <a:lnTo>
                    <a:pt x="331" y="1092"/>
                  </a:lnTo>
                  <a:lnTo>
                    <a:pt x="331" y="1092"/>
                  </a:lnTo>
                  <a:lnTo>
                    <a:pt x="331" y="1091"/>
                  </a:lnTo>
                  <a:lnTo>
                    <a:pt x="331" y="1091"/>
                  </a:lnTo>
                  <a:lnTo>
                    <a:pt x="333" y="1088"/>
                  </a:lnTo>
                  <a:lnTo>
                    <a:pt x="334" y="1085"/>
                  </a:lnTo>
                  <a:lnTo>
                    <a:pt x="335" y="1078"/>
                  </a:lnTo>
                  <a:lnTo>
                    <a:pt x="335" y="1078"/>
                  </a:lnTo>
                  <a:lnTo>
                    <a:pt x="335" y="1076"/>
                  </a:lnTo>
                  <a:lnTo>
                    <a:pt x="335" y="1073"/>
                  </a:lnTo>
                  <a:lnTo>
                    <a:pt x="335" y="1073"/>
                  </a:lnTo>
                  <a:lnTo>
                    <a:pt x="334" y="1069"/>
                  </a:lnTo>
                  <a:lnTo>
                    <a:pt x="333" y="1064"/>
                  </a:lnTo>
                  <a:lnTo>
                    <a:pt x="333" y="1064"/>
                  </a:lnTo>
                  <a:lnTo>
                    <a:pt x="335" y="1041"/>
                  </a:lnTo>
                  <a:lnTo>
                    <a:pt x="335" y="1041"/>
                  </a:lnTo>
                  <a:lnTo>
                    <a:pt x="334" y="1029"/>
                  </a:lnTo>
                  <a:lnTo>
                    <a:pt x="334" y="1029"/>
                  </a:lnTo>
                  <a:lnTo>
                    <a:pt x="332" y="1018"/>
                  </a:lnTo>
                  <a:lnTo>
                    <a:pt x="332" y="1018"/>
                  </a:lnTo>
                  <a:lnTo>
                    <a:pt x="328" y="1004"/>
                  </a:lnTo>
                  <a:lnTo>
                    <a:pt x="328" y="1004"/>
                  </a:lnTo>
                  <a:lnTo>
                    <a:pt x="326" y="998"/>
                  </a:lnTo>
                  <a:lnTo>
                    <a:pt x="326" y="995"/>
                  </a:lnTo>
                  <a:lnTo>
                    <a:pt x="327" y="992"/>
                  </a:lnTo>
                  <a:lnTo>
                    <a:pt x="327" y="992"/>
                  </a:lnTo>
                  <a:lnTo>
                    <a:pt x="333" y="979"/>
                  </a:lnTo>
                  <a:lnTo>
                    <a:pt x="338" y="967"/>
                  </a:lnTo>
                  <a:lnTo>
                    <a:pt x="338" y="967"/>
                  </a:lnTo>
                  <a:lnTo>
                    <a:pt x="340" y="961"/>
                  </a:lnTo>
                  <a:lnTo>
                    <a:pt x="340" y="961"/>
                  </a:lnTo>
                  <a:lnTo>
                    <a:pt x="343" y="951"/>
                  </a:lnTo>
                  <a:lnTo>
                    <a:pt x="343" y="951"/>
                  </a:lnTo>
                  <a:lnTo>
                    <a:pt x="346" y="939"/>
                  </a:lnTo>
                  <a:lnTo>
                    <a:pt x="349" y="928"/>
                  </a:lnTo>
                  <a:lnTo>
                    <a:pt x="349" y="928"/>
                  </a:lnTo>
                  <a:lnTo>
                    <a:pt x="351" y="916"/>
                  </a:lnTo>
                  <a:lnTo>
                    <a:pt x="352" y="904"/>
                  </a:lnTo>
                  <a:lnTo>
                    <a:pt x="352" y="904"/>
                  </a:lnTo>
                  <a:lnTo>
                    <a:pt x="353" y="890"/>
                  </a:lnTo>
                  <a:lnTo>
                    <a:pt x="352" y="875"/>
                  </a:lnTo>
                  <a:lnTo>
                    <a:pt x="352" y="875"/>
                  </a:lnTo>
                  <a:lnTo>
                    <a:pt x="352" y="867"/>
                  </a:lnTo>
                  <a:lnTo>
                    <a:pt x="351" y="859"/>
                  </a:lnTo>
                  <a:lnTo>
                    <a:pt x="351" y="859"/>
                  </a:lnTo>
                  <a:lnTo>
                    <a:pt x="348" y="844"/>
                  </a:lnTo>
                  <a:lnTo>
                    <a:pt x="348" y="844"/>
                  </a:lnTo>
                  <a:lnTo>
                    <a:pt x="348" y="841"/>
                  </a:lnTo>
                  <a:lnTo>
                    <a:pt x="348" y="841"/>
                  </a:lnTo>
                  <a:lnTo>
                    <a:pt x="344" y="819"/>
                  </a:lnTo>
                  <a:lnTo>
                    <a:pt x="344" y="819"/>
                  </a:lnTo>
                  <a:lnTo>
                    <a:pt x="343" y="815"/>
                  </a:lnTo>
                  <a:lnTo>
                    <a:pt x="343" y="815"/>
                  </a:lnTo>
                  <a:lnTo>
                    <a:pt x="341" y="809"/>
                  </a:lnTo>
                  <a:lnTo>
                    <a:pt x="341" y="802"/>
                  </a:lnTo>
                  <a:lnTo>
                    <a:pt x="341" y="802"/>
                  </a:lnTo>
                  <a:lnTo>
                    <a:pt x="342" y="793"/>
                  </a:lnTo>
                  <a:lnTo>
                    <a:pt x="344" y="783"/>
                  </a:lnTo>
                  <a:lnTo>
                    <a:pt x="344" y="783"/>
                  </a:lnTo>
                  <a:lnTo>
                    <a:pt x="351" y="757"/>
                  </a:lnTo>
                  <a:lnTo>
                    <a:pt x="351" y="757"/>
                  </a:lnTo>
                  <a:lnTo>
                    <a:pt x="352" y="748"/>
                  </a:lnTo>
                  <a:lnTo>
                    <a:pt x="352" y="740"/>
                  </a:lnTo>
                  <a:lnTo>
                    <a:pt x="352" y="740"/>
                  </a:lnTo>
                  <a:lnTo>
                    <a:pt x="353" y="716"/>
                  </a:lnTo>
                  <a:lnTo>
                    <a:pt x="353" y="716"/>
                  </a:lnTo>
                  <a:lnTo>
                    <a:pt x="353" y="713"/>
                  </a:lnTo>
                  <a:lnTo>
                    <a:pt x="353" y="713"/>
                  </a:lnTo>
                  <a:lnTo>
                    <a:pt x="354" y="708"/>
                  </a:lnTo>
                  <a:lnTo>
                    <a:pt x="354" y="703"/>
                  </a:lnTo>
                  <a:lnTo>
                    <a:pt x="352" y="692"/>
                  </a:lnTo>
                  <a:lnTo>
                    <a:pt x="352" y="692"/>
                  </a:lnTo>
                  <a:lnTo>
                    <a:pt x="350" y="687"/>
                  </a:lnTo>
                  <a:lnTo>
                    <a:pt x="350" y="681"/>
                  </a:lnTo>
                  <a:lnTo>
                    <a:pt x="350" y="681"/>
                  </a:lnTo>
                  <a:lnTo>
                    <a:pt x="350" y="680"/>
                  </a:lnTo>
                  <a:lnTo>
                    <a:pt x="351" y="678"/>
                  </a:lnTo>
                  <a:lnTo>
                    <a:pt x="351" y="678"/>
                  </a:lnTo>
                  <a:lnTo>
                    <a:pt x="353" y="676"/>
                  </a:lnTo>
                  <a:lnTo>
                    <a:pt x="354" y="674"/>
                  </a:lnTo>
                  <a:lnTo>
                    <a:pt x="354" y="674"/>
                  </a:lnTo>
                  <a:lnTo>
                    <a:pt x="354" y="662"/>
                  </a:lnTo>
                  <a:lnTo>
                    <a:pt x="354" y="656"/>
                  </a:lnTo>
                  <a:lnTo>
                    <a:pt x="353" y="651"/>
                  </a:lnTo>
                  <a:lnTo>
                    <a:pt x="353" y="651"/>
                  </a:lnTo>
                  <a:lnTo>
                    <a:pt x="351" y="645"/>
                  </a:lnTo>
                  <a:lnTo>
                    <a:pt x="349" y="639"/>
                  </a:lnTo>
                  <a:lnTo>
                    <a:pt x="349" y="639"/>
                  </a:lnTo>
                  <a:lnTo>
                    <a:pt x="344" y="628"/>
                  </a:lnTo>
                  <a:lnTo>
                    <a:pt x="344" y="628"/>
                  </a:lnTo>
                  <a:lnTo>
                    <a:pt x="342" y="622"/>
                  </a:lnTo>
                  <a:lnTo>
                    <a:pt x="342" y="622"/>
                  </a:lnTo>
                  <a:lnTo>
                    <a:pt x="340" y="619"/>
                  </a:lnTo>
                  <a:lnTo>
                    <a:pt x="339" y="615"/>
                  </a:lnTo>
                  <a:lnTo>
                    <a:pt x="338" y="606"/>
                  </a:lnTo>
                  <a:lnTo>
                    <a:pt x="338" y="606"/>
                  </a:lnTo>
                  <a:lnTo>
                    <a:pt x="334" y="589"/>
                  </a:lnTo>
                  <a:lnTo>
                    <a:pt x="334" y="589"/>
                  </a:lnTo>
                  <a:lnTo>
                    <a:pt x="331" y="572"/>
                  </a:lnTo>
                  <a:lnTo>
                    <a:pt x="331" y="572"/>
                  </a:lnTo>
                  <a:lnTo>
                    <a:pt x="330" y="564"/>
                  </a:lnTo>
                  <a:lnTo>
                    <a:pt x="330" y="564"/>
                  </a:lnTo>
                  <a:lnTo>
                    <a:pt x="327" y="554"/>
                  </a:lnTo>
                  <a:lnTo>
                    <a:pt x="327" y="554"/>
                  </a:lnTo>
                  <a:lnTo>
                    <a:pt x="325" y="539"/>
                  </a:lnTo>
                  <a:lnTo>
                    <a:pt x="325" y="539"/>
                  </a:lnTo>
                  <a:lnTo>
                    <a:pt x="323" y="532"/>
                  </a:lnTo>
                  <a:lnTo>
                    <a:pt x="322" y="525"/>
                  </a:lnTo>
                  <a:lnTo>
                    <a:pt x="322" y="525"/>
                  </a:lnTo>
                  <a:lnTo>
                    <a:pt x="320" y="501"/>
                  </a:lnTo>
                  <a:lnTo>
                    <a:pt x="320" y="501"/>
                  </a:lnTo>
                  <a:lnTo>
                    <a:pt x="319" y="467"/>
                  </a:lnTo>
                  <a:lnTo>
                    <a:pt x="319" y="467"/>
                  </a:lnTo>
                  <a:lnTo>
                    <a:pt x="317" y="434"/>
                  </a:lnTo>
                  <a:lnTo>
                    <a:pt x="317" y="434"/>
                  </a:lnTo>
                  <a:lnTo>
                    <a:pt x="316" y="421"/>
                  </a:lnTo>
                  <a:lnTo>
                    <a:pt x="315" y="414"/>
                  </a:lnTo>
                  <a:lnTo>
                    <a:pt x="313" y="407"/>
                  </a:lnTo>
                  <a:lnTo>
                    <a:pt x="313" y="407"/>
                  </a:lnTo>
                  <a:lnTo>
                    <a:pt x="312" y="405"/>
                  </a:lnTo>
                  <a:lnTo>
                    <a:pt x="314" y="403"/>
                  </a:lnTo>
                  <a:lnTo>
                    <a:pt x="314" y="403"/>
                  </a:lnTo>
                  <a:lnTo>
                    <a:pt x="318" y="401"/>
                  </a:lnTo>
                  <a:lnTo>
                    <a:pt x="318" y="401"/>
                  </a:lnTo>
                  <a:lnTo>
                    <a:pt x="320" y="399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18" y="384"/>
                  </a:lnTo>
                  <a:lnTo>
                    <a:pt x="318" y="384"/>
                  </a:lnTo>
                  <a:lnTo>
                    <a:pt x="317" y="378"/>
                  </a:lnTo>
                  <a:lnTo>
                    <a:pt x="317" y="378"/>
                  </a:lnTo>
                  <a:lnTo>
                    <a:pt x="317" y="372"/>
                  </a:lnTo>
                  <a:lnTo>
                    <a:pt x="318" y="367"/>
                  </a:lnTo>
                  <a:lnTo>
                    <a:pt x="318" y="367"/>
                  </a:lnTo>
                  <a:lnTo>
                    <a:pt x="319" y="359"/>
                  </a:lnTo>
                  <a:lnTo>
                    <a:pt x="319" y="355"/>
                  </a:lnTo>
                  <a:lnTo>
                    <a:pt x="319" y="351"/>
                  </a:lnTo>
                  <a:lnTo>
                    <a:pt x="319" y="351"/>
                  </a:lnTo>
                  <a:lnTo>
                    <a:pt x="317" y="347"/>
                  </a:lnTo>
                  <a:lnTo>
                    <a:pt x="316" y="344"/>
                  </a:lnTo>
                  <a:lnTo>
                    <a:pt x="313" y="341"/>
                  </a:lnTo>
                  <a:lnTo>
                    <a:pt x="309" y="339"/>
                  </a:lnTo>
                  <a:lnTo>
                    <a:pt x="309" y="339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99" y="336"/>
                  </a:lnTo>
                  <a:lnTo>
                    <a:pt x="298" y="335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308" y="331"/>
                  </a:lnTo>
                  <a:lnTo>
                    <a:pt x="315" y="334"/>
                  </a:lnTo>
                  <a:lnTo>
                    <a:pt x="315" y="334"/>
                  </a:lnTo>
                  <a:lnTo>
                    <a:pt x="322" y="335"/>
                  </a:lnTo>
                  <a:lnTo>
                    <a:pt x="328" y="336"/>
                  </a:lnTo>
                  <a:lnTo>
                    <a:pt x="328" y="336"/>
                  </a:lnTo>
                  <a:lnTo>
                    <a:pt x="330" y="336"/>
                  </a:lnTo>
                  <a:lnTo>
                    <a:pt x="332" y="335"/>
                  </a:lnTo>
                  <a:lnTo>
                    <a:pt x="332" y="335"/>
                  </a:lnTo>
                  <a:lnTo>
                    <a:pt x="335" y="333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42" y="325"/>
                  </a:lnTo>
                  <a:lnTo>
                    <a:pt x="343" y="322"/>
                  </a:lnTo>
                  <a:lnTo>
                    <a:pt x="343" y="319"/>
                  </a:lnTo>
                  <a:lnTo>
                    <a:pt x="343" y="319"/>
                  </a:lnTo>
                  <a:lnTo>
                    <a:pt x="344" y="316"/>
                  </a:lnTo>
                  <a:lnTo>
                    <a:pt x="345" y="314"/>
                  </a:lnTo>
                  <a:lnTo>
                    <a:pt x="345" y="314"/>
                  </a:lnTo>
                  <a:lnTo>
                    <a:pt x="354" y="309"/>
                  </a:lnTo>
                  <a:lnTo>
                    <a:pt x="362" y="304"/>
                  </a:lnTo>
                  <a:lnTo>
                    <a:pt x="362" y="304"/>
                  </a:lnTo>
                  <a:lnTo>
                    <a:pt x="374" y="298"/>
                  </a:lnTo>
                  <a:lnTo>
                    <a:pt x="379" y="294"/>
                  </a:lnTo>
                  <a:lnTo>
                    <a:pt x="384" y="290"/>
                  </a:lnTo>
                  <a:lnTo>
                    <a:pt x="384" y="290"/>
                  </a:lnTo>
                  <a:lnTo>
                    <a:pt x="389" y="283"/>
                  </a:lnTo>
                  <a:lnTo>
                    <a:pt x="395" y="276"/>
                  </a:lnTo>
                  <a:lnTo>
                    <a:pt x="395" y="276"/>
                  </a:lnTo>
                  <a:lnTo>
                    <a:pt x="396" y="277"/>
                  </a:lnTo>
                  <a:lnTo>
                    <a:pt x="398" y="277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409" y="263"/>
                  </a:lnTo>
                  <a:lnTo>
                    <a:pt x="409" y="263"/>
                  </a:lnTo>
                  <a:lnTo>
                    <a:pt x="410" y="259"/>
                  </a:lnTo>
                  <a:lnTo>
                    <a:pt x="412" y="255"/>
                  </a:lnTo>
                  <a:lnTo>
                    <a:pt x="412" y="255"/>
                  </a:lnTo>
                  <a:lnTo>
                    <a:pt x="413" y="254"/>
                  </a:lnTo>
                  <a:lnTo>
                    <a:pt x="413" y="254"/>
                  </a:lnTo>
                  <a:lnTo>
                    <a:pt x="416" y="253"/>
                  </a:lnTo>
                  <a:lnTo>
                    <a:pt x="418" y="251"/>
                  </a:lnTo>
                  <a:lnTo>
                    <a:pt x="418" y="251"/>
                  </a:lnTo>
                  <a:lnTo>
                    <a:pt x="426" y="237"/>
                  </a:lnTo>
                  <a:lnTo>
                    <a:pt x="426" y="237"/>
                  </a:lnTo>
                  <a:lnTo>
                    <a:pt x="427" y="234"/>
                  </a:lnTo>
                  <a:lnTo>
                    <a:pt x="428" y="231"/>
                  </a:lnTo>
                  <a:lnTo>
                    <a:pt x="428" y="231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0" y="218"/>
                  </a:lnTo>
                  <a:lnTo>
                    <a:pt x="431" y="216"/>
                  </a:lnTo>
                  <a:lnTo>
                    <a:pt x="431" y="216"/>
                  </a:lnTo>
                  <a:lnTo>
                    <a:pt x="431" y="214"/>
                  </a:lnTo>
                  <a:lnTo>
                    <a:pt x="432" y="213"/>
                  </a:lnTo>
                  <a:lnTo>
                    <a:pt x="435" y="211"/>
                  </a:lnTo>
                  <a:lnTo>
                    <a:pt x="435" y="211"/>
                  </a:lnTo>
                  <a:lnTo>
                    <a:pt x="438" y="209"/>
                  </a:lnTo>
                  <a:lnTo>
                    <a:pt x="440" y="206"/>
                  </a:lnTo>
                  <a:lnTo>
                    <a:pt x="442" y="204"/>
                  </a:lnTo>
                  <a:lnTo>
                    <a:pt x="443" y="200"/>
                  </a:lnTo>
                  <a:lnTo>
                    <a:pt x="443" y="200"/>
                  </a:lnTo>
                  <a:lnTo>
                    <a:pt x="444" y="195"/>
                  </a:lnTo>
                  <a:lnTo>
                    <a:pt x="444" y="193"/>
                  </a:lnTo>
                  <a:lnTo>
                    <a:pt x="446" y="191"/>
                  </a:lnTo>
                  <a:lnTo>
                    <a:pt x="446" y="191"/>
                  </a:lnTo>
                  <a:lnTo>
                    <a:pt x="446" y="174"/>
                  </a:lnTo>
                  <a:lnTo>
                    <a:pt x="446" y="174"/>
                  </a:lnTo>
                  <a:lnTo>
                    <a:pt x="445" y="172"/>
                  </a:lnTo>
                  <a:lnTo>
                    <a:pt x="445" y="172"/>
                  </a:lnTo>
                  <a:close/>
                  <a:moveTo>
                    <a:pt x="399" y="157"/>
                  </a:moveTo>
                  <a:lnTo>
                    <a:pt x="399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99" y="157"/>
                  </a:lnTo>
                  <a:close/>
                  <a:moveTo>
                    <a:pt x="306" y="323"/>
                  </a:moveTo>
                  <a:lnTo>
                    <a:pt x="306" y="323"/>
                  </a:lnTo>
                  <a:lnTo>
                    <a:pt x="308" y="325"/>
                  </a:lnTo>
                  <a:lnTo>
                    <a:pt x="308" y="325"/>
                  </a:lnTo>
                  <a:lnTo>
                    <a:pt x="306" y="323"/>
                  </a:lnTo>
                  <a:lnTo>
                    <a:pt x="306" y="3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6" name="Freeform 190"/>
            <p:cNvSpPr>
              <a:spLocks noEditPoints="1"/>
            </p:cNvSpPr>
            <p:nvPr/>
          </p:nvSpPr>
          <p:spPr bwMode="auto">
            <a:xfrm>
              <a:off x="3121" y="1142"/>
              <a:ext cx="358" cy="325"/>
            </a:xfrm>
            <a:custGeom>
              <a:avLst/>
              <a:gdLst/>
              <a:ahLst/>
              <a:cxnLst>
                <a:cxn ang="0">
                  <a:pos x="356" y="132"/>
                </a:cxn>
                <a:cxn ang="0">
                  <a:pos x="311" y="53"/>
                </a:cxn>
                <a:cxn ang="0">
                  <a:pos x="323" y="52"/>
                </a:cxn>
                <a:cxn ang="0">
                  <a:pos x="334" y="43"/>
                </a:cxn>
                <a:cxn ang="0">
                  <a:pos x="319" y="32"/>
                </a:cxn>
                <a:cxn ang="0">
                  <a:pos x="307" y="27"/>
                </a:cxn>
                <a:cxn ang="0">
                  <a:pos x="305" y="4"/>
                </a:cxn>
                <a:cxn ang="0">
                  <a:pos x="279" y="2"/>
                </a:cxn>
                <a:cxn ang="0">
                  <a:pos x="251" y="11"/>
                </a:cxn>
                <a:cxn ang="0">
                  <a:pos x="152" y="11"/>
                </a:cxn>
                <a:cxn ang="0">
                  <a:pos x="107" y="28"/>
                </a:cxn>
                <a:cxn ang="0">
                  <a:pos x="98" y="24"/>
                </a:cxn>
                <a:cxn ang="0">
                  <a:pos x="68" y="22"/>
                </a:cxn>
                <a:cxn ang="0">
                  <a:pos x="72" y="37"/>
                </a:cxn>
                <a:cxn ang="0">
                  <a:pos x="27" y="46"/>
                </a:cxn>
                <a:cxn ang="0">
                  <a:pos x="61" y="47"/>
                </a:cxn>
                <a:cxn ang="0">
                  <a:pos x="16" y="72"/>
                </a:cxn>
                <a:cxn ang="0">
                  <a:pos x="12" y="161"/>
                </a:cxn>
                <a:cxn ang="0">
                  <a:pos x="30" y="125"/>
                </a:cxn>
                <a:cxn ang="0">
                  <a:pos x="63" y="92"/>
                </a:cxn>
                <a:cxn ang="0">
                  <a:pos x="35" y="149"/>
                </a:cxn>
                <a:cxn ang="0">
                  <a:pos x="71" y="128"/>
                </a:cxn>
                <a:cxn ang="0">
                  <a:pos x="74" y="130"/>
                </a:cxn>
                <a:cxn ang="0">
                  <a:pos x="89" y="158"/>
                </a:cxn>
                <a:cxn ang="0">
                  <a:pos x="116" y="129"/>
                </a:cxn>
                <a:cxn ang="0">
                  <a:pos x="120" y="160"/>
                </a:cxn>
                <a:cxn ang="0">
                  <a:pos x="173" y="113"/>
                </a:cxn>
                <a:cxn ang="0">
                  <a:pos x="169" y="151"/>
                </a:cxn>
                <a:cxn ang="0">
                  <a:pos x="196" y="201"/>
                </a:cxn>
                <a:cxn ang="0">
                  <a:pos x="210" y="223"/>
                </a:cxn>
                <a:cxn ang="0">
                  <a:pos x="217" y="250"/>
                </a:cxn>
                <a:cxn ang="0">
                  <a:pos x="260" y="231"/>
                </a:cxn>
                <a:cxn ang="0">
                  <a:pos x="268" y="293"/>
                </a:cxn>
                <a:cxn ang="0">
                  <a:pos x="221" y="315"/>
                </a:cxn>
                <a:cxn ang="0">
                  <a:pos x="257" y="310"/>
                </a:cxn>
                <a:cxn ang="0">
                  <a:pos x="308" y="264"/>
                </a:cxn>
                <a:cxn ang="0">
                  <a:pos x="316" y="266"/>
                </a:cxn>
                <a:cxn ang="0">
                  <a:pos x="340" y="223"/>
                </a:cxn>
                <a:cxn ang="0">
                  <a:pos x="351" y="199"/>
                </a:cxn>
                <a:cxn ang="0">
                  <a:pos x="22" y="109"/>
                </a:cxn>
                <a:cxn ang="0">
                  <a:pos x="27" y="89"/>
                </a:cxn>
                <a:cxn ang="0">
                  <a:pos x="59" y="86"/>
                </a:cxn>
                <a:cxn ang="0">
                  <a:pos x="75" y="102"/>
                </a:cxn>
                <a:cxn ang="0">
                  <a:pos x="97" y="116"/>
                </a:cxn>
                <a:cxn ang="0">
                  <a:pos x="101" y="55"/>
                </a:cxn>
                <a:cxn ang="0">
                  <a:pos x="163" y="100"/>
                </a:cxn>
                <a:cxn ang="0">
                  <a:pos x="160" y="79"/>
                </a:cxn>
                <a:cxn ang="0">
                  <a:pos x="195" y="135"/>
                </a:cxn>
                <a:cxn ang="0">
                  <a:pos x="196" y="165"/>
                </a:cxn>
                <a:cxn ang="0">
                  <a:pos x="203" y="188"/>
                </a:cxn>
                <a:cxn ang="0">
                  <a:pos x="211" y="98"/>
                </a:cxn>
                <a:cxn ang="0">
                  <a:pos x="219" y="170"/>
                </a:cxn>
                <a:cxn ang="0">
                  <a:pos x="228" y="205"/>
                </a:cxn>
                <a:cxn ang="0">
                  <a:pos x="247" y="43"/>
                </a:cxn>
                <a:cxn ang="0">
                  <a:pos x="229" y="61"/>
                </a:cxn>
                <a:cxn ang="0">
                  <a:pos x="249" y="41"/>
                </a:cxn>
                <a:cxn ang="0">
                  <a:pos x="222" y="30"/>
                </a:cxn>
                <a:cxn ang="0">
                  <a:pos x="264" y="57"/>
                </a:cxn>
                <a:cxn ang="0">
                  <a:pos x="261" y="54"/>
                </a:cxn>
                <a:cxn ang="0">
                  <a:pos x="283" y="57"/>
                </a:cxn>
                <a:cxn ang="0">
                  <a:pos x="305" y="186"/>
                </a:cxn>
                <a:cxn ang="0">
                  <a:pos x="301" y="229"/>
                </a:cxn>
                <a:cxn ang="0">
                  <a:pos x="319" y="164"/>
                </a:cxn>
              </a:cxnLst>
              <a:rect l="0" t="0" r="r" b="b"/>
              <a:pathLst>
                <a:path w="358" h="325">
                  <a:moveTo>
                    <a:pt x="357" y="160"/>
                  </a:moveTo>
                  <a:lnTo>
                    <a:pt x="357" y="160"/>
                  </a:lnTo>
                  <a:lnTo>
                    <a:pt x="356" y="157"/>
                  </a:lnTo>
                  <a:lnTo>
                    <a:pt x="354" y="155"/>
                  </a:lnTo>
                  <a:lnTo>
                    <a:pt x="354" y="155"/>
                  </a:lnTo>
                  <a:lnTo>
                    <a:pt x="352" y="154"/>
                  </a:lnTo>
                  <a:lnTo>
                    <a:pt x="351" y="153"/>
                  </a:lnTo>
                  <a:lnTo>
                    <a:pt x="351" y="151"/>
                  </a:lnTo>
                  <a:lnTo>
                    <a:pt x="352" y="149"/>
                  </a:lnTo>
                  <a:lnTo>
                    <a:pt x="352" y="149"/>
                  </a:lnTo>
                  <a:lnTo>
                    <a:pt x="354" y="145"/>
                  </a:lnTo>
                  <a:lnTo>
                    <a:pt x="355" y="141"/>
                  </a:lnTo>
                  <a:lnTo>
                    <a:pt x="356" y="132"/>
                  </a:lnTo>
                  <a:lnTo>
                    <a:pt x="356" y="132"/>
                  </a:lnTo>
                  <a:lnTo>
                    <a:pt x="356" y="124"/>
                  </a:lnTo>
                  <a:lnTo>
                    <a:pt x="355" y="116"/>
                  </a:lnTo>
                  <a:lnTo>
                    <a:pt x="355" y="116"/>
                  </a:lnTo>
                  <a:lnTo>
                    <a:pt x="354" y="111"/>
                  </a:lnTo>
                  <a:lnTo>
                    <a:pt x="352" y="105"/>
                  </a:lnTo>
                  <a:lnTo>
                    <a:pt x="352" y="105"/>
                  </a:lnTo>
                  <a:lnTo>
                    <a:pt x="348" y="96"/>
                  </a:lnTo>
                  <a:lnTo>
                    <a:pt x="343" y="87"/>
                  </a:lnTo>
                  <a:lnTo>
                    <a:pt x="343" y="87"/>
                  </a:lnTo>
                  <a:lnTo>
                    <a:pt x="337" y="78"/>
                  </a:lnTo>
                  <a:lnTo>
                    <a:pt x="330" y="70"/>
                  </a:lnTo>
                  <a:lnTo>
                    <a:pt x="330" y="70"/>
                  </a:lnTo>
                  <a:lnTo>
                    <a:pt x="321" y="61"/>
                  </a:lnTo>
                  <a:lnTo>
                    <a:pt x="311" y="53"/>
                  </a:lnTo>
                  <a:lnTo>
                    <a:pt x="311" y="53"/>
                  </a:lnTo>
                  <a:lnTo>
                    <a:pt x="311" y="51"/>
                  </a:lnTo>
                  <a:lnTo>
                    <a:pt x="310" y="50"/>
                  </a:lnTo>
                  <a:lnTo>
                    <a:pt x="310" y="50"/>
                  </a:lnTo>
                  <a:lnTo>
                    <a:pt x="312" y="49"/>
                  </a:lnTo>
                  <a:lnTo>
                    <a:pt x="314" y="50"/>
                  </a:lnTo>
                  <a:lnTo>
                    <a:pt x="314" y="50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24" y="56"/>
                  </a:lnTo>
                  <a:lnTo>
                    <a:pt x="324" y="56"/>
                  </a:lnTo>
                  <a:lnTo>
                    <a:pt x="325" y="56"/>
                  </a:lnTo>
                  <a:lnTo>
                    <a:pt x="325" y="56"/>
                  </a:lnTo>
                  <a:lnTo>
                    <a:pt x="323" y="52"/>
                  </a:lnTo>
                  <a:lnTo>
                    <a:pt x="320" y="49"/>
                  </a:lnTo>
                  <a:lnTo>
                    <a:pt x="320" y="49"/>
                  </a:lnTo>
                  <a:lnTo>
                    <a:pt x="317" y="48"/>
                  </a:lnTo>
                  <a:lnTo>
                    <a:pt x="317" y="48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9" y="45"/>
                  </a:lnTo>
                  <a:lnTo>
                    <a:pt x="319" y="45"/>
                  </a:lnTo>
                  <a:lnTo>
                    <a:pt x="331" y="47"/>
                  </a:lnTo>
                  <a:lnTo>
                    <a:pt x="331" y="47"/>
                  </a:lnTo>
                  <a:lnTo>
                    <a:pt x="333" y="47"/>
                  </a:lnTo>
                  <a:lnTo>
                    <a:pt x="334" y="46"/>
                  </a:lnTo>
                  <a:lnTo>
                    <a:pt x="334" y="46"/>
                  </a:lnTo>
                  <a:lnTo>
                    <a:pt x="334" y="43"/>
                  </a:lnTo>
                  <a:lnTo>
                    <a:pt x="333" y="41"/>
                  </a:lnTo>
                  <a:lnTo>
                    <a:pt x="333" y="41"/>
                  </a:lnTo>
                  <a:lnTo>
                    <a:pt x="326" y="38"/>
                  </a:lnTo>
                  <a:lnTo>
                    <a:pt x="322" y="37"/>
                  </a:lnTo>
                  <a:lnTo>
                    <a:pt x="318" y="37"/>
                  </a:lnTo>
                  <a:lnTo>
                    <a:pt x="318" y="37"/>
                  </a:lnTo>
                  <a:lnTo>
                    <a:pt x="316" y="37"/>
                  </a:lnTo>
                  <a:lnTo>
                    <a:pt x="315" y="36"/>
                  </a:lnTo>
                  <a:lnTo>
                    <a:pt x="315" y="36"/>
                  </a:lnTo>
                  <a:lnTo>
                    <a:pt x="315" y="34"/>
                  </a:lnTo>
                  <a:lnTo>
                    <a:pt x="316" y="33"/>
                  </a:lnTo>
                  <a:lnTo>
                    <a:pt x="317" y="33"/>
                  </a:lnTo>
                  <a:lnTo>
                    <a:pt x="317" y="33"/>
                  </a:lnTo>
                  <a:lnTo>
                    <a:pt x="319" y="32"/>
                  </a:lnTo>
                  <a:lnTo>
                    <a:pt x="319" y="32"/>
                  </a:lnTo>
                  <a:lnTo>
                    <a:pt x="326" y="25"/>
                  </a:lnTo>
                  <a:lnTo>
                    <a:pt x="326" y="25"/>
                  </a:lnTo>
                  <a:lnTo>
                    <a:pt x="329" y="22"/>
                  </a:lnTo>
                  <a:lnTo>
                    <a:pt x="329" y="22"/>
                  </a:lnTo>
                  <a:lnTo>
                    <a:pt x="326" y="21"/>
                  </a:lnTo>
                  <a:lnTo>
                    <a:pt x="326" y="21"/>
                  </a:lnTo>
                  <a:lnTo>
                    <a:pt x="322" y="22"/>
                  </a:lnTo>
                  <a:lnTo>
                    <a:pt x="319" y="23"/>
                  </a:lnTo>
                  <a:lnTo>
                    <a:pt x="312" y="27"/>
                  </a:lnTo>
                  <a:lnTo>
                    <a:pt x="312" y="27"/>
                  </a:lnTo>
                  <a:lnTo>
                    <a:pt x="310" y="28"/>
                  </a:lnTo>
                  <a:lnTo>
                    <a:pt x="308" y="28"/>
                  </a:lnTo>
                  <a:lnTo>
                    <a:pt x="307" y="27"/>
                  </a:lnTo>
                  <a:lnTo>
                    <a:pt x="306" y="24"/>
                  </a:lnTo>
                  <a:lnTo>
                    <a:pt x="306" y="24"/>
                  </a:lnTo>
                  <a:lnTo>
                    <a:pt x="306" y="21"/>
                  </a:lnTo>
                  <a:lnTo>
                    <a:pt x="307" y="18"/>
                  </a:lnTo>
                  <a:lnTo>
                    <a:pt x="307" y="18"/>
                  </a:lnTo>
                  <a:lnTo>
                    <a:pt x="309" y="12"/>
                  </a:lnTo>
                  <a:lnTo>
                    <a:pt x="310" y="6"/>
                  </a:lnTo>
                  <a:lnTo>
                    <a:pt x="310" y="6"/>
                  </a:lnTo>
                  <a:lnTo>
                    <a:pt x="310" y="3"/>
                  </a:lnTo>
                  <a:lnTo>
                    <a:pt x="308" y="1"/>
                  </a:lnTo>
                  <a:lnTo>
                    <a:pt x="308" y="1"/>
                  </a:lnTo>
                  <a:lnTo>
                    <a:pt x="306" y="2"/>
                  </a:lnTo>
                  <a:lnTo>
                    <a:pt x="305" y="4"/>
                  </a:lnTo>
                  <a:lnTo>
                    <a:pt x="305" y="4"/>
                  </a:lnTo>
                  <a:lnTo>
                    <a:pt x="297" y="20"/>
                  </a:lnTo>
                  <a:lnTo>
                    <a:pt x="297" y="20"/>
                  </a:lnTo>
                  <a:lnTo>
                    <a:pt x="295" y="22"/>
                  </a:lnTo>
                  <a:lnTo>
                    <a:pt x="294" y="23"/>
                  </a:lnTo>
                  <a:lnTo>
                    <a:pt x="294" y="23"/>
                  </a:lnTo>
                  <a:lnTo>
                    <a:pt x="292" y="22"/>
                  </a:lnTo>
                  <a:lnTo>
                    <a:pt x="291" y="20"/>
                  </a:lnTo>
                  <a:lnTo>
                    <a:pt x="291" y="20"/>
                  </a:lnTo>
                  <a:lnTo>
                    <a:pt x="288" y="11"/>
                  </a:lnTo>
                  <a:lnTo>
                    <a:pt x="285" y="7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0" y="2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75" y="6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2" y="15"/>
                  </a:lnTo>
                  <a:lnTo>
                    <a:pt x="272" y="20"/>
                  </a:lnTo>
                  <a:lnTo>
                    <a:pt x="272" y="20"/>
                  </a:lnTo>
                  <a:lnTo>
                    <a:pt x="269" y="21"/>
                  </a:lnTo>
                  <a:lnTo>
                    <a:pt x="267" y="20"/>
                  </a:lnTo>
                  <a:lnTo>
                    <a:pt x="262" y="18"/>
                  </a:lnTo>
                  <a:lnTo>
                    <a:pt x="262" y="18"/>
                  </a:lnTo>
                  <a:lnTo>
                    <a:pt x="257" y="14"/>
                  </a:lnTo>
                  <a:lnTo>
                    <a:pt x="251" y="11"/>
                  </a:lnTo>
                  <a:lnTo>
                    <a:pt x="251" y="11"/>
                  </a:lnTo>
                  <a:lnTo>
                    <a:pt x="239" y="6"/>
                  </a:lnTo>
                  <a:lnTo>
                    <a:pt x="227" y="3"/>
                  </a:lnTo>
                  <a:lnTo>
                    <a:pt x="227" y="3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77" y="3"/>
                  </a:lnTo>
                  <a:lnTo>
                    <a:pt x="172" y="4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52" y="11"/>
                  </a:lnTo>
                  <a:lnTo>
                    <a:pt x="145" y="13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24" y="23"/>
                  </a:lnTo>
                  <a:lnTo>
                    <a:pt x="117" y="28"/>
                  </a:lnTo>
                  <a:lnTo>
                    <a:pt x="111" y="33"/>
                  </a:lnTo>
                  <a:lnTo>
                    <a:pt x="111" y="33"/>
                  </a:lnTo>
                  <a:lnTo>
                    <a:pt x="109" y="34"/>
                  </a:lnTo>
                  <a:lnTo>
                    <a:pt x="108" y="34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7" y="30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07" y="25"/>
                  </a:lnTo>
                  <a:lnTo>
                    <a:pt x="107" y="23"/>
                  </a:lnTo>
                  <a:lnTo>
                    <a:pt x="106" y="21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1" y="18"/>
                  </a:lnTo>
                  <a:lnTo>
                    <a:pt x="101" y="18"/>
                  </a:lnTo>
                  <a:lnTo>
                    <a:pt x="98" y="17"/>
                  </a:lnTo>
                  <a:lnTo>
                    <a:pt x="98" y="17"/>
                  </a:lnTo>
                  <a:lnTo>
                    <a:pt x="97" y="18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7" y="22"/>
                  </a:lnTo>
                  <a:lnTo>
                    <a:pt x="98" y="24"/>
                  </a:lnTo>
                  <a:lnTo>
                    <a:pt x="98" y="24"/>
                  </a:lnTo>
                  <a:lnTo>
                    <a:pt x="101" y="29"/>
                  </a:lnTo>
                  <a:lnTo>
                    <a:pt x="101" y="29"/>
                  </a:lnTo>
                  <a:lnTo>
                    <a:pt x="100" y="30"/>
                  </a:lnTo>
                  <a:lnTo>
                    <a:pt x="100" y="30"/>
                  </a:lnTo>
                  <a:lnTo>
                    <a:pt x="97" y="29"/>
                  </a:lnTo>
                  <a:lnTo>
                    <a:pt x="97" y="29"/>
                  </a:lnTo>
                  <a:lnTo>
                    <a:pt x="94" y="26"/>
                  </a:lnTo>
                  <a:lnTo>
                    <a:pt x="91" y="25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76" y="23"/>
                  </a:lnTo>
                  <a:lnTo>
                    <a:pt x="68" y="22"/>
                  </a:lnTo>
                  <a:lnTo>
                    <a:pt x="68" y="22"/>
                  </a:lnTo>
                  <a:lnTo>
                    <a:pt x="65" y="22"/>
                  </a:lnTo>
                  <a:lnTo>
                    <a:pt x="62" y="22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2" y="37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48" y="37"/>
                  </a:lnTo>
                  <a:lnTo>
                    <a:pt x="42" y="38"/>
                  </a:lnTo>
                  <a:lnTo>
                    <a:pt x="30" y="42"/>
                  </a:lnTo>
                  <a:lnTo>
                    <a:pt x="30" y="42"/>
                  </a:lnTo>
                  <a:lnTo>
                    <a:pt x="28" y="43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7" y="46"/>
                  </a:lnTo>
                  <a:lnTo>
                    <a:pt x="27" y="46"/>
                  </a:lnTo>
                  <a:lnTo>
                    <a:pt x="32" y="46"/>
                  </a:lnTo>
                  <a:lnTo>
                    <a:pt x="32" y="46"/>
                  </a:lnTo>
                  <a:lnTo>
                    <a:pt x="37" y="46"/>
                  </a:lnTo>
                  <a:lnTo>
                    <a:pt x="42" y="46"/>
                  </a:lnTo>
                  <a:lnTo>
                    <a:pt x="46" y="45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9" y="46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59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0" y="49"/>
                  </a:lnTo>
                  <a:lnTo>
                    <a:pt x="43" y="51"/>
                  </a:lnTo>
                  <a:lnTo>
                    <a:pt x="36" y="55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28" y="61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21" y="66"/>
                  </a:lnTo>
                  <a:lnTo>
                    <a:pt x="16" y="72"/>
                  </a:lnTo>
                  <a:lnTo>
                    <a:pt x="12" y="7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5" y="96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8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35"/>
                  </a:lnTo>
                  <a:lnTo>
                    <a:pt x="5" y="143"/>
                  </a:lnTo>
                  <a:lnTo>
                    <a:pt x="5" y="143"/>
                  </a:lnTo>
                  <a:lnTo>
                    <a:pt x="8" y="15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3" y="162"/>
                  </a:lnTo>
                  <a:lnTo>
                    <a:pt x="13" y="162"/>
                  </a:lnTo>
                  <a:lnTo>
                    <a:pt x="15" y="160"/>
                  </a:lnTo>
                  <a:lnTo>
                    <a:pt x="15" y="160"/>
                  </a:lnTo>
                  <a:lnTo>
                    <a:pt x="16" y="154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19" y="142"/>
                  </a:lnTo>
                  <a:lnTo>
                    <a:pt x="22" y="137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30" y="125"/>
                  </a:lnTo>
                  <a:lnTo>
                    <a:pt x="30" y="125"/>
                  </a:lnTo>
                  <a:lnTo>
                    <a:pt x="31" y="124"/>
                  </a:lnTo>
                  <a:lnTo>
                    <a:pt x="33" y="124"/>
                  </a:lnTo>
                  <a:lnTo>
                    <a:pt x="34" y="121"/>
                  </a:lnTo>
                  <a:lnTo>
                    <a:pt x="34" y="121"/>
                  </a:lnTo>
                  <a:lnTo>
                    <a:pt x="36" y="117"/>
                  </a:lnTo>
                  <a:lnTo>
                    <a:pt x="36" y="117"/>
                  </a:lnTo>
                  <a:lnTo>
                    <a:pt x="40" y="111"/>
                  </a:lnTo>
                  <a:lnTo>
                    <a:pt x="45" y="105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9" y="92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3" y="92"/>
                  </a:lnTo>
                  <a:lnTo>
                    <a:pt x="63" y="92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1" y="105"/>
                  </a:lnTo>
                  <a:lnTo>
                    <a:pt x="46" y="111"/>
                  </a:lnTo>
                  <a:lnTo>
                    <a:pt x="42" y="117"/>
                  </a:lnTo>
                  <a:lnTo>
                    <a:pt x="39" y="124"/>
                  </a:lnTo>
                  <a:lnTo>
                    <a:pt x="39" y="124"/>
                  </a:lnTo>
                  <a:lnTo>
                    <a:pt x="37" y="130"/>
                  </a:lnTo>
                  <a:lnTo>
                    <a:pt x="37" y="130"/>
                  </a:lnTo>
                  <a:lnTo>
                    <a:pt x="36" y="134"/>
                  </a:lnTo>
                  <a:lnTo>
                    <a:pt x="35" y="139"/>
                  </a:lnTo>
                  <a:lnTo>
                    <a:pt x="35" y="144"/>
                  </a:lnTo>
                  <a:lnTo>
                    <a:pt x="35" y="149"/>
                  </a:lnTo>
                  <a:lnTo>
                    <a:pt x="35" y="149"/>
                  </a:lnTo>
                  <a:lnTo>
                    <a:pt x="36" y="151"/>
                  </a:lnTo>
                  <a:lnTo>
                    <a:pt x="38" y="153"/>
                  </a:lnTo>
                  <a:lnTo>
                    <a:pt x="40" y="155"/>
                  </a:lnTo>
                  <a:lnTo>
                    <a:pt x="42" y="155"/>
                  </a:lnTo>
                  <a:lnTo>
                    <a:pt x="42" y="155"/>
                  </a:lnTo>
                  <a:lnTo>
                    <a:pt x="51" y="152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2" y="145"/>
                  </a:lnTo>
                  <a:lnTo>
                    <a:pt x="63" y="142"/>
                  </a:lnTo>
                  <a:lnTo>
                    <a:pt x="66" y="137"/>
                  </a:lnTo>
                  <a:lnTo>
                    <a:pt x="66" y="137"/>
                  </a:lnTo>
                  <a:lnTo>
                    <a:pt x="71" y="128"/>
                  </a:lnTo>
                  <a:lnTo>
                    <a:pt x="76" y="119"/>
                  </a:lnTo>
                  <a:lnTo>
                    <a:pt x="83" y="111"/>
                  </a:lnTo>
                  <a:lnTo>
                    <a:pt x="90" y="103"/>
                  </a:lnTo>
                  <a:lnTo>
                    <a:pt x="90" y="103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7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92" y="106"/>
                  </a:lnTo>
                  <a:lnTo>
                    <a:pt x="87" y="112"/>
                  </a:lnTo>
                  <a:lnTo>
                    <a:pt x="87" y="112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70" y="139"/>
                  </a:lnTo>
                  <a:lnTo>
                    <a:pt x="70" y="144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1" y="155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74" y="161"/>
                  </a:lnTo>
                  <a:lnTo>
                    <a:pt x="75" y="162"/>
                  </a:lnTo>
                  <a:lnTo>
                    <a:pt x="75" y="162"/>
                  </a:lnTo>
                  <a:lnTo>
                    <a:pt x="83" y="161"/>
                  </a:lnTo>
                  <a:lnTo>
                    <a:pt x="86" y="160"/>
                  </a:lnTo>
                  <a:lnTo>
                    <a:pt x="89" y="158"/>
                  </a:lnTo>
                  <a:lnTo>
                    <a:pt x="89" y="158"/>
                  </a:lnTo>
                  <a:lnTo>
                    <a:pt x="94" y="154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2" y="143"/>
                  </a:lnTo>
                  <a:lnTo>
                    <a:pt x="104" y="137"/>
                  </a:lnTo>
                  <a:lnTo>
                    <a:pt x="104" y="137"/>
                  </a:lnTo>
                  <a:lnTo>
                    <a:pt x="107" y="132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13" y="127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6" y="129"/>
                  </a:lnTo>
                  <a:lnTo>
                    <a:pt x="116" y="131"/>
                  </a:lnTo>
                  <a:lnTo>
                    <a:pt x="116" y="132"/>
                  </a:lnTo>
                  <a:lnTo>
                    <a:pt x="116" y="132"/>
                  </a:lnTo>
                  <a:lnTo>
                    <a:pt x="112" y="137"/>
                  </a:lnTo>
                  <a:lnTo>
                    <a:pt x="110" y="141"/>
                  </a:lnTo>
                  <a:lnTo>
                    <a:pt x="108" y="147"/>
                  </a:lnTo>
                  <a:lnTo>
                    <a:pt x="108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9" y="158"/>
                  </a:lnTo>
                  <a:lnTo>
                    <a:pt x="111" y="159"/>
                  </a:lnTo>
                  <a:lnTo>
                    <a:pt x="115" y="160"/>
                  </a:lnTo>
                  <a:lnTo>
                    <a:pt x="115" y="160"/>
                  </a:lnTo>
                  <a:lnTo>
                    <a:pt x="120" y="160"/>
                  </a:lnTo>
                  <a:lnTo>
                    <a:pt x="125" y="160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41" y="153"/>
                  </a:lnTo>
                  <a:lnTo>
                    <a:pt x="147" y="148"/>
                  </a:lnTo>
                  <a:lnTo>
                    <a:pt x="147" y="148"/>
                  </a:lnTo>
                  <a:lnTo>
                    <a:pt x="154" y="140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64" y="128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73" y="113"/>
                  </a:lnTo>
                  <a:lnTo>
                    <a:pt x="173" y="113"/>
                  </a:lnTo>
                  <a:lnTo>
                    <a:pt x="175" y="110"/>
                  </a:lnTo>
                  <a:lnTo>
                    <a:pt x="178" y="107"/>
                  </a:lnTo>
                  <a:lnTo>
                    <a:pt x="178" y="107"/>
                  </a:lnTo>
                  <a:lnTo>
                    <a:pt x="179" y="108"/>
                  </a:lnTo>
                  <a:lnTo>
                    <a:pt x="179" y="108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74" y="118"/>
                  </a:lnTo>
                  <a:lnTo>
                    <a:pt x="171" y="125"/>
                  </a:lnTo>
                  <a:lnTo>
                    <a:pt x="169" y="133"/>
                  </a:lnTo>
                  <a:lnTo>
                    <a:pt x="169" y="141"/>
                  </a:lnTo>
                  <a:lnTo>
                    <a:pt x="169" y="141"/>
                  </a:lnTo>
                  <a:lnTo>
                    <a:pt x="169" y="151"/>
                  </a:lnTo>
                  <a:lnTo>
                    <a:pt x="169" y="151"/>
                  </a:lnTo>
                  <a:lnTo>
                    <a:pt x="169" y="157"/>
                  </a:lnTo>
                  <a:lnTo>
                    <a:pt x="169" y="163"/>
                  </a:lnTo>
                  <a:lnTo>
                    <a:pt x="171" y="169"/>
                  </a:lnTo>
                  <a:lnTo>
                    <a:pt x="172" y="175"/>
                  </a:lnTo>
                  <a:lnTo>
                    <a:pt x="172" y="175"/>
                  </a:lnTo>
                  <a:lnTo>
                    <a:pt x="175" y="183"/>
                  </a:lnTo>
                  <a:lnTo>
                    <a:pt x="179" y="190"/>
                  </a:lnTo>
                  <a:lnTo>
                    <a:pt x="179" y="190"/>
                  </a:lnTo>
                  <a:lnTo>
                    <a:pt x="181" y="194"/>
                  </a:lnTo>
                  <a:lnTo>
                    <a:pt x="183" y="197"/>
                  </a:lnTo>
                  <a:lnTo>
                    <a:pt x="186" y="200"/>
                  </a:lnTo>
                  <a:lnTo>
                    <a:pt x="190" y="201"/>
                  </a:lnTo>
                  <a:lnTo>
                    <a:pt x="190" y="201"/>
                  </a:lnTo>
                  <a:lnTo>
                    <a:pt x="196" y="201"/>
                  </a:lnTo>
                  <a:lnTo>
                    <a:pt x="202" y="201"/>
                  </a:lnTo>
                  <a:lnTo>
                    <a:pt x="202" y="201"/>
                  </a:lnTo>
                  <a:lnTo>
                    <a:pt x="206" y="202"/>
                  </a:lnTo>
                  <a:lnTo>
                    <a:pt x="206" y="202"/>
                  </a:lnTo>
                  <a:lnTo>
                    <a:pt x="203" y="205"/>
                  </a:lnTo>
                  <a:lnTo>
                    <a:pt x="203" y="205"/>
                  </a:lnTo>
                  <a:lnTo>
                    <a:pt x="199" y="206"/>
                  </a:lnTo>
                  <a:lnTo>
                    <a:pt x="199" y="206"/>
                  </a:lnTo>
                  <a:lnTo>
                    <a:pt x="201" y="211"/>
                  </a:lnTo>
                  <a:lnTo>
                    <a:pt x="201" y="211"/>
                  </a:lnTo>
                  <a:lnTo>
                    <a:pt x="207" y="222"/>
                  </a:lnTo>
                  <a:lnTo>
                    <a:pt x="207" y="222"/>
                  </a:lnTo>
                  <a:lnTo>
                    <a:pt x="208" y="223"/>
                  </a:lnTo>
                  <a:lnTo>
                    <a:pt x="210" y="223"/>
                  </a:lnTo>
                  <a:lnTo>
                    <a:pt x="210" y="223"/>
                  </a:lnTo>
                  <a:lnTo>
                    <a:pt x="212" y="223"/>
                  </a:lnTo>
                  <a:lnTo>
                    <a:pt x="214" y="223"/>
                  </a:lnTo>
                  <a:lnTo>
                    <a:pt x="214" y="224"/>
                  </a:lnTo>
                  <a:lnTo>
                    <a:pt x="215" y="227"/>
                  </a:lnTo>
                  <a:lnTo>
                    <a:pt x="215" y="227"/>
                  </a:lnTo>
                  <a:lnTo>
                    <a:pt x="214" y="232"/>
                  </a:lnTo>
                  <a:lnTo>
                    <a:pt x="214" y="232"/>
                  </a:lnTo>
                  <a:lnTo>
                    <a:pt x="213" y="238"/>
                  </a:lnTo>
                  <a:lnTo>
                    <a:pt x="213" y="244"/>
                  </a:lnTo>
                  <a:lnTo>
                    <a:pt x="213" y="244"/>
                  </a:lnTo>
                  <a:lnTo>
                    <a:pt x="215" y="247"/>
                  </a:lnTo>
                  <a:lnTo>
                    <a:pt x="217" y="250"/>
                  </a:lnTo>
                  <a:lnTo>
                    <a:pt x="217" y="250"/>
                  </a:lnTo>
                  <a:lnTo>
                    <a:pt x="223" y="246"/>
                  </a:lnTo>
                  <a:lnTo>
                    <a:pt x="223" y="246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3" y="237"/>
                  </a:lnTo>
                  <a:lnTo>
                    <a:pt x="233" y="237"/>
                  </a:lnTo>
                  <a:lnTo>
                    <a:pt x="236" y="238"/>
                  </a:lnTo>
                  <a:lnTo>
                    <a:pt x="238" y="238"/>
                  </a:lnTo>
                  <a:lnTo>
                    <a:pt x="243" y="235"/>
                  </a:lnTo>
                  <a:lnTo>
                    <a:pt x="243" y="235"/>
                  </a:lnTo>
                  <a:lnTo>
                    <a:pt x="251" y="231"/>
                  </a:lnTo>
                  <a:lnTo>
                    <a:pt x="255" y="231"/>
                  </a:lnTo>
                  <a:lnTo>
                    <a:pt x="260" y="231"/>
                  </a:lnTo>
                  <a:lnTo>
                    <a:pt x="260" y="231"/>
                  </a:lnTo>
                  <a:lnTo>
                    <a:pt x="265" y="233"/>
                  </a:lnTo>
                  <a:lnTo>
                    <a:pt x="270" y="235"/>
                  </a:lnTo>
                  <a:lnTo>
                    <a:pt x="273" y="239"/>
                  </a:lnTo>
                  <a:lnTo>
                    <a:pt x="277" y="243"/>
                  </a:lnTo>
                  <a:lnTo>
                    <a:pt x="277" y="243"/>
                  </a:lnTo>
                  <a:lnTo>
                    <a:pt x="281" y="251"/>
                  </a:lnTo>
                  <a:lnTo>
                    <a:pt x="283" y="259"/>
                  </a:lnTo>
                  <a:lnTo>
                    <a:pt x="282" y="267"/>
                  </a:lnTo>
                  <a:lnTo>
                    <a:pt x="280" y="275"/>
                  </a:lnTo>
                  <a:lnTo>
                    <a:pt x="280" y="275"/>
                  </a:lnTo>
                  <a:lnTo>
                    <a:pt x="278" y="280"/>
                  </a:lnTo>
                  <a:lnTo>
                    <a:pt x="275" y="285"/>
                  </a:lnTo>
                  <a:lnTo>
                    <a:pt x="272" y="290"/>
                  </a:lnTo>
                  <a:lnTo>
                    <a:pt x="268" y="293"/>
                  </a:lnTo>
                  <a:lnTo>
                    <a:pt x="259" y="300"/>
                  </a:lnTo>
                  <a:lnTo>
                    <a:pt x="248" y="305"/>
                  </a:lnTo>
                  <a:lnTo>
                    <a:pt x="248" y="305"/>
                  </a:lnTo>
                  <a:lnTo>
                    <a:pt x="245" y="306"/>
                  </a:lnTo>
                  <a:lnTo>
                    <a:pt x="241" y="306"/>
                  </a:lnTo>
                  <a:lnTo>
                    <a:pt x="237" y="306"/>
                  </a:lnTo>
                  <a:lnTo>
                    <a:pt x="233" y="305"/>
                  </a:lnTo>
                  <a:lnTo>
                    <a:pt x="233" y="305"/>
                  </a:lnTo>
                  <a:lnTo>
                    <a:pt x="230" y="304"/>
                  </a:lnTo>
                  <a:lnTo>
                    <a:pt x="230" y="304"/>
                  </a:lnTo>
                  <a:lnTo>
                    <a:pt x="227" y="308"/>
                  </a:lnTo>
                  <a:lnTo>
                    <a:pt x="223" y="313"/>
                  </a:lnTo>
                  <a:lnTo>
                    <a:pt x="221" y="315"/>
                  </a:lnTo>
                  <a:lnTo>
                    <a:pt x="221" y="315"/>
                  </a:lnTo>
                  <a:lnTo>
                    <a:pt x="226" y="319"/>
                  </a:lnTo>
                  <a:lnTo>
                    <a:pt x="226" y="319"/>
                  </a:lnTo>
                  <a:lnTo>
                    <a:pt x="230" y="322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8" y="325"/>
                  </a:lnTo>
                  <a:lnTo>
                    <a:pt x="243" y="325"/>
                  </a:lnTo>
                  <a:lnTo>
                    <a:pt x="247" y="324"/>
                  </a:lnTo>
                  <a:lnTo>
                    <a:pt x="252" y="321"/>
                  </a:lnTo>
                  <a:lnTo>
                    <a:pt x="252" y="321"/>
                  </a:lnTo>
                  <a:lnTo>
                    <a:pt x="255" y="316"/>
                  </a:lnTo>
                  <a:lnTo>
                    <a:pt x="256" y="313"/>
                  </a:lnTo>
                  <a:lnTo>
                    <a:pt x="257" y="310"/>
                  </a:lnTo>
                  <a:lnTo>
                    <a:pt x="257" y="310"/>
                  </a:lnTo>
                  <a:lnTo>
                    <a:pt x="257" y="308"/>
                  </a:lnTo>
                  <a:lnTo>
                    <a:pt x="258" y="306"/>
                  </a:lnTo>
                  <a:lnTo>
                    <a:pt x="258" y="306"/>
                  </a:lnTo>
                  <a:lnTo>
                    <a:pt x="266" y="299"/>
                  </a:lnTo>
                  <a:lnTo>
                    <a:pt x="274" y="295"/>
                  </a:lnTo>
                  <a:lnTo>
                    <a:pt x="274" y="295"/>
                  </a:lnTo>
                  <a:lnTo>
                    <a:pt x="281" y="291"/>
                  </a:lnTo>
                  <a:lnTo>
                    <a:pt x="288" y="287"/>
                  </a:lnTo>
                  <a:lnTo>
                    <a:pt x="288" y="287"/>
                  </a:lnTo>
                  <a:lnTo>
                    <a:pt x="295" y="280"/>
                  </a:lnTo>
                  <a:lnTo>
                    <a:pt x="302" y="273"/>
                  </a:lnTo>
                  <a:lnTo>
                    <a:pt x="302" y="273"/>
                  </a:lnTo>
                  <a:lnTo>
                    <a:pt x="305" y="268"/>
                  </a:lnTo>
                  <a:lnTo>
                    <a:pt x="308" y="264"/>
                  </a:lnTo>
                  <a:lnTo>
                    <a:pt x="310" y="259"/>
                  </a:lnTo>
                  <a:lnTo>
                    <a:pt x="311" y="253"/>
                  </a:lnTo>
                  <a:lnTo>
                    <a:pt x="311" y="253"/>
                  </a:lnTo>
                  <a:lnTo>
                    <a:pt x="312" y="252"/>
                  </a:lnTo>
                  <a:lnTo>
                    <a:pt x="313" y="251"/>
                  </a:lnTo>
                  <a:lnTo>
                    <a:pt x="314" y="252"/>
                  </a:lnTo>
                  <a:lnTo>
                    <a:pt x="314" y="252"/>
                  </a:lnTo>
                  <a:lnTo>
                    <a:pt x="315" y="254"/>
                  </a:lnTo>
                  <a:lnTo>
                    <a:pt x="316" y="256"/>
                  </a:lnTo>
                  <a:lnTo>
                    <a:pt x="316" y="256"/>
                  </a:lnTo>
                  <a:lnTo>
                    <a:pt x="315" y="265"/>
                  </a:lnTo>
                  <a:lnTo>
                    <a:pt x="315" y="265"/>
                  </a:lnTo>
                  <a:lnTo>
                    <a:pt x="316" y="266"/>
                  </a:lnTo>
                  <a:lnTo>
                    <a:pt x="316" y="266"/>
                  </a:lnTo>
                  <a:lnTo>
                    <a:pt x="321" y="259"/>
                  </a:lnTo>
                  <a:lnTo>
                    <a:pt x="324" y="252"/>
                  </a:lnTo>
                  <a:lnTo>
                    <a:pt x="326" y="245"/>
                  </a:lnTo>
                  <a:lnTo>
                    <a:pt x="327" y="237"/>
                  </a:lnTo>
                  <a:lnTo>
                    <a:pt x="327" y="237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32" y="243"/>
                  </a:lnTo>
                  <a:lnTo>
                    <a:pt x="332" y="243"/>
                  </a:lnTo>
                  <a:lnTo>
                    <a:pt x="333" y="243"/>
                  </a:lnTo>
                  <a:lnTo>
                    <a:pt x="333" y="243"/>
                  </a:lnTo>
                  <a:lnTo>
                    <a:pt x="338" y="234"/>
                  </a:lnTo>
                  <a:lnTo>
                    <a:pt x="340" y="229"/>
                  </a:lnTo>
                  <a:lnTo>
                    <a:pt x="340" y="223"/>
                  </a:lnTo>
                  <a:lnTo>
                    <a:pt x="340" y="223"/>
                  </a:lnTo>
                  <a:lnTo>
                    <a:pt x="340" y="221"/>
                  </a:lnTo>
                  <a:lnTo>
                    <a:pt x="341" y="219"/>
                  </a:lnTo>
                  <a:lnTo>
                    <a:pt x="341" y="219"/>
                  </a:lnTo>
                  <a:lnTo>
                    <a:pt x="343" y="214"/>
                  </a:lnTo>
                  <a:lnTo>
                    <a:pt x="344" y="209"/>
                  </a:lnTo>
                  <a:lnTo>
                    <a:pt x="344" y="197"/>
                  </a:lnTo>
                  <a:lnTo>
                    <a:pt x="344" y="197"/>
                  </a:lnTo>
                  <a:lnTo>
                    <a:pt x="345" y="192"/>
                  </a:lnTo>
                  <a:lnTo>
                    <a:pt x="345" y="192"/>
                  </a:lnTo>
                  <a:lnTo>
                    <a:pt x="349" y="196"/>
                  </a:lnTo>
                  <a:lnTo>
                    <a:pt x="349" y="196"/>
                  </a:lnTo>
                  <a:lnTo>
                    <a:pt x="350" y="198"/>
                  </a:lnTo>
                  <a:lnTo>
                    <a:pt x="351" y="199"/>
                  </a:lnTo>
                  <a:lnTo>
                    <a:pt x="351" y="199"/>
                  </a:lnTo>
                  <a:lnTo>
                    <a:pt x="353" y="198"/>
                  </a:lnTo>
                  <a:lnTo>
                    <a:pt x="354" y="197"/>
                  </a:lnTo>
                  <a:lnTo>
                    <a:pt x="354" y="197"/>
                  </a:lnTo>
                  <a:lnTo>
                    <a:pt x="356" y="193"/>
                  </a:lnTo>
                  <a:lnTo>
                    <a:pt x="356" y="193"/>
                  </a:lnTo>
                  <a:lnTo>
                    <a:pt x="358" y="184"/>
                  </a:lnTo>
                  <a:lnTo>
                    <a:pt x="358" y="176"/>
                  </a:lnTo>
                  <a:lnTo>
                    <a:pt x="358" y="168"/>
                  </a:lnTo>
                  <a:lnTo>
                    <a:pt x="357" y="160"/>
                  </a:lnTo>
                  <a:lnTo>
                    <a:pt x="357" y="160"/>
                  </a:lnTo>
                  <a:close/>
                  <a:moveTo>
                    <a:pt x="23" y="109"/>
                  </a:moveTo>
                  <a:lnTo>
                    <a:pt x="23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6" y="100"/>
                  </a:lnTo>
                  <a:lnTo>
                    <a:pt x="23" y="109"/>
                  </a:lnTo>
                  <a:lnTo>
                    <a:pt x="23" y="109"/>
                  </a:lnTo>
                  <a:close/>
                  <a:moveTo>
                    <a:pt x="32" y="84"/>
                  </a:moveTo>
                  <a:lnTo>
                    <a:pt x="32" y="84"/>
                  </a:lnTo>
                  <a:lnTo>
                    <a:pt x="27" y="89"/>
                  </a:lnTo>
                  <a:lnTo>
                    <a:pt x="27" y="89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41" y="73"/>
                  </a:lnTo>
                  <a:lnTo>
                    <a:pt x="42" y="73"/>
                  </a:lnTo>
                  <a:lnTo>
                    <a:pt x="42" y="73"/>
                  </a:lnTo>
                  <a:lnTo>
                    <a:pt x="32" y="84"/>
                  </a:lnTo>
                  <a:lnTo>
                    <a:pt x="32" y="84"/>
                  </a:lnTo>
                  <a:close/>
                  <a:moveTo>
                    <a:pt x="59" y="86"/>
                  </a:moveTo>
                  <a:lnTo>
                    <a:pt x="59" y="86"/>
                  </a:lnTo>
                  <a:lnTo>
                    <a:pt x="58" y="85"/>
                  </a:lnTo>
                  <a:lnTo>
                    <a:pt x="58" y="85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59" y="86"/>
                  </a:lnTo>
                  <a:lnTo>
                    <a:pt x="59" y="86"/>
                  </a:lnTo>
                  <a:close/>
                  <a:moveTo>
                    <a:pt x="68" y="111"/>
                  </a:moveTo>
                  <a:lnTo>
                    <a:pt x="68" y="111"/>
                  </a:lnTo>
                  <a:lnTo>
                    <a:pt x="69" y="109"/>
                  </a:lnTo>
                  <a:lnTo>
                    <a:pt x="70" y="107"/>
                  </a:lnTo>
                  <a:lnTo>
                    <a:pt x="73" y="104"/>
                  </a:lnTo>
                  <a:lnTo>
                    <a:pt x="75" y="102"/>
                  </a:lnTo>
                  <a:lnTo>
                    <a:pt x="75" y="102"/>
                  </a:lnTo>
                  <a:lnTo>
                    <a:pt x="75" y="105"/>
                  </a:lnTo>
                  <a:lnTo>
                    <a:pt x="73" y="108"/>
                  </a:lnTo>
                  <a:lnTo>
                    <a:pt x="71" y="110"/>
                  </a:lnTo>
                  <a:lnTo>
                    <a:pt x="68" y="111"/>
                  </a:lnTo>
                  <a:lnTo>
                    <a:pt x="68" y="111"/>
                  </a:lnTo>
                  <a:close/>
                  <a:moveTo>
                    <a:pt x="109" y="106"/>
                  </a:moveTo>
                  <a:lnTo>
                    <a:pt x="109" y="106"/>
                  </a:lnTo>
                  <a:lnTo>
                    <a:pt x="99" y="118"/>
                  </a:lnTo>
                  <a:lnTo>
                    <a:pt x="99" y="118"/>
                  </a:lnTo>
                  <a:lnTo>
                    <a:pt x="97" y="119"/>
                  </a:lnTo>
                  <a:lnTo>
                    <a:pt x="97" y="119"/>
                  </a:lnTo>
                  <a:lnTo>
                    <a:pt x="97" y="118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close/>
                  <a:moveTo>
                    <a:pt x="110" y="54"/>
                  </a:moveTo>
                  <a:lnTo>
                    <a:pt x="110" y="54"/>
                  </a:lnTo>
                  <a:lnTo>
                    <a:pt x="103" y="57"/>
                  </a:lnTo>
                  <a:lnTo>
                    <a:pt x="103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1" y="55"/>
                  </a:lnTo>
                  <a:lnTo>
                    <a:pt x="103" y="53"/>
                  </a:lnTo>
                  <a:lnTo>
                    <a:pt x="106" y="52"/>
                  </a:lnTo>
                  <a:lnTo>
                    <a:pt x="110" y="51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10" y="54"/>
                  </a:lnTo>
                  <a:lnTo>
                    <a:pt x="110" y="54"/>
                  </a:lnTo>
                  <a:close/>
                  <a:moveTo>
                    <a:pt x="154" y="116"/>
                  </a:moveTo>
                  <a:lnTo>
                    <a:pt x="154" y="116"/>
                  </a:lnTo>
                  <a:lnTo>
                    <a:pt x="154" y="114"/>
                  </a:lnTo>
                  <a:lnTo>
                    <a:pt x="155" y="112"/>
                  </a:lnTo>
                  <a:lnTo>
                    <a:pt x="158" y="106"/>
                  </a:lnTo>
                  <a:lnTo>
                    <a:pt x="163" y="100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54" y="116"/>
                  </a:lnTo>
                  <a:lnTo>
                    <a:pt x="154" y="116"/>
                  </a:lnTo>
                  <a:close/>
                  <a:moveTo>
                    <a:pt x="175" y="73"/>
                  </a:moveTo>
                  <a:lnTo>
                    <a:pt x="175" y="73"/>
                  </a:lnTo>
                  <a:lnTo>
                    <a:pt x="162" y="81"/>
                  </a:lnTo>
                  <a:lnTo>
                    <a:pt x="162" y="81"/>
                  </a:lnTo>
                  <a:lnTo>
                    <a:pt x="160" y="81"/>
                  </a:lnTo>
                  <a:lnTo>
                    <a:pt x="160" y="81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6" y="71"/>
                  </a:lnTo>
                  <a:lnTo>
                    <a:pt x="176" y="71"/>
                  </a:lnTo>
                  <a:lnTo>
                    <a:pt x="175" y="73"/>
                  </a:lnTo>
                  <a:lnTo>
                    <a:pt x="175" y="73"/>
                  </a:lnTo>
                  <a:close/>
                  <a:moveTo>
                    <a:pt x="187" y="161"/>
                  </a:moveTo>
                  <a:lnTo>
                    <a:pt x="187" y="161"/>
                  </a:lnTo>
                  <a:lnTo>
                    <a:pt x="187" y="160"/>
                  </a:lnTo>
                  <a:lnTo>
                    <a:pt x="187" y="157"/>
                  </a:lnTo>
                  <a:lnTo>
                    <a:pt x="188" y="148"/>
                  </a:lnTo>
                  <a:lnTo>
                    <a:pt x="192" y="140"/>
                  </a:lnTo>
                  <a:lnTo>
                    <a:pt x="194" y="137"/>
                  </a:lnTo>
                  <a:lnTo>
                    <a:pt x="195" y="135"/>
                  </a:lnTo>
                  <a:lnTo>
                    <a:pt x="195" y="135"/>
                  </a:lnTo>
                  <a:lnTo>
                    <a:pt x="187" y="161"/>
                  </a:lnTo>
                  <a:lnTo>
                    <a:pt x="187" y="161"/>
                  </a:lnTo>
                  <a:close/>
                  <a:moveTo>
                    <a:pt x="194" y="173"/>
                  </a:moveTo>
                  <a:lnTo>
                    <a:pt x="194" y="173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3" y="165"/>
                  </a:lnTo>
                  <a:lnTo>
                    <a:pt x="193" y="165"/>
                  </a:lnTo>
                  <a:lnTo>
                    <a:pt x="195" y="163"/>
                  </a:lnTo>
                  <a:lnTo>
                    <a:pt x="195" y="163"/>
                  </a:lnTo>
                  <a:lnTo>
                    <a:pt x="196" y="165"/>
                  </a:lnTo>
                  <a:lnTo>
                    <a:pt x="196" y="165"/>
                  </a:lnTo>
                  <a:lnTo>
                    <a:pt x="194" y="173"/>
                  </a:lnTo>
                  <a:lnTo>
                    <a:pt x="194" y="173"/>
                  </a:lnTo>
                  <a:close/>
                  <a:moveTo>
                    <a:pt x="203" y="188"/>
                  </a:moveTo>
                  <a:lnTo>
                    <a:pt x="203" y="188"/>
                  </a:lnTo>
                  <a:lnTo>
                    <a:pt x="201" y="183"/>
                  </a:lnTo>
                  <a:lnTo>
                    <a:pt x="201" y="179"/>
                  </a:lnTo>
                  <a:lnTo>
                    <a:pt x="202" y="175"/>
                  </a:lnTo>
                  <a:lnTo>
                    <a:pt x="202" y="171"/>
                  </a:lnTo>
                  <a:lnTo>
                    <a:pt x="202" y="171"/>
                  </a:lnTo>
                  <a:lnTo>
                    <a:pt x="204" y="174"/>
                  </a:lnTo>
                  <a:lnTo>
                    <a:pt x="204" y="178"/>
                  </a:lnTo>
                  <a:lnTo>
                    <a:pt x="204" y="183"/>
                  </a:lnTo>
                  <a:lnTo>
                    <a:pt x="203" y="188"/>
                  </a:lnTo>
                  <a:lnTo>
                    <a:pt x="203" y="188"/>
                  </a:lnTo>
                  <a:close/>
                  <a:moveTo>
                    <a:pt x="211" y="98"/>
                  </a:moveTo>
                  <a:lnTo>
                    <a:pt x="211" y="98"/>
                  </a:lnTo>
                  <a:lnTo>
                    <a:pt x="205" y="109"/>
                  </a:lnTo>
                  <a:lnTo>
                    <a:pt x="205" y="109"/>
                  </a:lnTo>
                  <a:lnTo>
                    <a:pt x="204" y="109"/>
                  </a:lnTo>
                  <a:lnTo>
                    <a:pt x="204" y="109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11" y="98"/>
                  </a:lnTo>
                  <a:lnTo>
                    <a:pt x="211" y="98"/>
                  </a:lnTo>
                  <a:close/>
                  <a:moveTo>
                    <a:pt x="219" y="177"/>
                  </a:moveTo>
                  <a:lnTo>
                    <a:pt x="219" y="177"/>
                  </a:lnTo>
                  <a:lnTo>
                    <a:pt x="217" y="190"/>
                  </a:lnTo>
                  <a:lnTo>
                    <a:pt x="217" y="190"/>
                  </a:lnTo>
                  <a:lnTo>
                    <a:pt x="217" y="193"/>
                  </a:lnTo>
                  <a:lnTo>
                    <a:pt x="217" y="193"/>
                  </a:lnTo>
                  <a:lnTo>
                    <a:pt x="216" y="189"/>
                  </a:lnTo>
                  <a:lnTo>
                    <a:pt x="215" y="184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17" y="172"/>
                  </a:lnTo>
                  <a:lnTo>
                    <a:pt x="217" y="172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20" y="171"/>
                  </a:lnTo>
                  <a:lnTo>
                    <a:pt x="220" y="172"/>
                  </a:lnTo>
                  <a:lnTo>
                    <a:pt x="220" y="172"/>
                  </a:lnTo>
                  <a:lnTo>
                    <a:pt x="219" y="177"/>
                  </a:lnTo>
                  <a:lnTo>
                    <a:pt x="219" y="177"/>
                  </a:lnTo>
                  <a:close/>
                  <a:moveTo>
                    <a:pt x="228" y="205"/>
                  </a:moveTo>
                  <a:lnTo>
                    <a:pt x="228" y="205"/>
                  </a:lnTo>
                  <a:lnTo>
                    <a:pt x="228" y="192"/>
                  </a:lnTo>
                  <a:lnTo>
                    <a:pt x="228" y="192"/>
                  </a:lnTo>
                  <a:lnTo>
                    <a:pt x="230" y="194"/>
                  </a:lnTo>
                  <a:lnTo>
                    <a:pt x="231" y="198"/>
                  </a:lnTo>
                  <a:lnTo>
                    <a:pt x="230" y="201"/>
                  </a:lnTo>
                  <a:lnTo>
                    <a:pt x="228" y="205"/>
                  </a:lnTo>
                  <a:lnTo>
                    <a:pt x="228" y="205"/>
                  </a:lnTo>
                  <a:close/>
                  <a:moveTo>
                    <a:pt x="223" y="131"/>
                  </a:moveTo>
                  <a:lnTo>
                    <a:pt x="223" y="131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31" y="116"/>
                  </a:lnTo>
                  <a:lnTo>
                    <a:pt x="231" y="116"/>
                  </a:lnTo>
                  <a:lnTo>
                    <a:pt x="231" y="120"/>
                  </a:lnTo>
                  <a:lnTo>
                    <a:pt x="229" y="125"/>
                  </a:lnTo>
                  <a:lnTo>
                    <a:pt x="226" y="129"/>
                  </a:lnTo>
                  <a:lnTo>
                    <a:pt x="223" y="131"/>
                  </a:lnTo>
                  <a:lnTo>
                    <a:pt x="223" y="131"/>
                  </a:lnTo>
                  <a:close/>
                  <a:moveTo>
                    <a:pt x="247" y="43"/>
                  </a:moveTo>
                  <a:lnTo>
                    <a:pt x="247" y="43"/>
                  </a:lnTo>
                  <a:lnTo>
                    <a:pt x="239" y="48"/>
                  </a:lnTo>
                  <a:lnTo>
                    <a:pt x="239" y="48"/>
                  </a:lnTo>
                  <a:lnTo>
                    <a:pt x="237" y="50"/>
                  </a:lnTo>
                  <a:lnTo>
                    <a:pt x="237" y="50"/>
                  </a:lnTo>
                  <a:lnTo>
                    <a:pt x="237" y="51"/>
                  </a:lnTo>
                  <a:lnTo>
                    <a:pt x="237" y="51"/>
                  </a:lnTo>
                  <a:lnTo>
                    <a:pt x="242" y="49"/>
                  </a:lnTo>
                  <a:lnTo>
                    <a:pt x="242" y="49"/>
                  </a:lnTo>
                  <a:lnTo>
                    <a:pt x="243" y="50"/>
                  </a:lnTo>
                  <a:lnTo>
                    <a:pt x="243" y="50"/>
                  </a:lnTo>
                  <a:lnTo>
                    <a:pt x="241" y="53"/>
                  </a:lnTo>
                  <a:lnTo>
                    <a:pt x="241" y="53"/>
                  </a:lnTo>
                  <a:lnTo>
                    <a:pt x="229" y="61"/>
                  </a:lnTo>
                  <a:lnTo>
                    <a:pt x="229" y="61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9" y="57"/>
                  </a:lnTo>
                  <a:lnTo>
                    <a:pt x="231" y="54"/>
                  </a:lnTo>
                  <a:lnTo>
                    <a:pt x="234" y="47"/>
                  </a:lnTo>
                  <a:lnTo>
                    <a:pt x="234" y="47"/>
                  </a:lnTo>
                  <a:lnTo>
                    <a:pt x="237" y="45"/>
                  </a:lnTo>
                  <a:lnTo>
                    <a:pt x="240" y="43"/>
                  </a:lnTo>
                  <a:lnTo>
                    <a:pt x="247" y="40"/>
                  </a:lnTo>
                  <a:lnTo>
                    <a:pt x="247" y="40"/>
                  </a:lnTo>
                  <a:lnTo>
                    <a:pt x="248" y="41"/>
                  </a:lnTo>
                  <a:lnTo>
                    <a:pt x="249" y="41"/>
                  </a:lnTo>
                  <a:lnTo>
                    <a:pt x="249" y="41"/>
                  </a:lnTo>
                  <a:lnTo>
                    <a:pt x="247" y="43"/>
                  </a:lnTo>
                  <a:lnTo>
                    <a:pt x="247" y="43"/>
                  </a:lnTo>
                  <a:close/>
                  <a:moveTo>
                    <a:pt x="250" y="26"/>
                  </a:moveTo>
                  <a:lnTo>
                    <a:pt x="250" y="26"/>
                  </a:lnTo>
                  <a:lnTo>
                    <a:pt x="244" y="25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31" y="28"/>
                  </a:lnTo>
                  <a:lnTo>
                    <a:pt x="224" y="31"/>
                  </a:lnTo>
                  <a:lnTo>
                    <a:pt x="224" y="31"/>
                  </a:lnTo>
                  <a:lnTo>
                    <a:pt x="222" y="31"/>
                  </a:lnTo>
                  <a:lnTo>
                    <a:pt x="222" y="31"/>
                  </a:lnTo>
                  <a:lnTo>
                    <a:pt x="222" y="30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6" y="26"/>
                  </a:lnTo>
                  <a:lnTo>
                    <a:pt x="230" y="25"/>
                  </a:lnTo>
                  <a:lnTo>
                    <a:pt x="230" y="25"/>
                  </a:lnTo>
                  <a:lnTo>
                    <a:pt x="236" y="23"/>
                  </a:lnTo>
                  <a:lnTo>
                    <a:pt x="243" y="23"/>
                  </a:lnTo>
                  <a:lnTo>
                    <a:pt x="243" y="23"/>
                  </a:lnTo>
                  <a:lnTo>
                    <a:pt x="247" y="23"/>
                  </a:lnTo>
                  <a:lnTo>
                    <a:pt x="251" y="25"/>
                  </a:lnTo>
                  <a:lnTo>
                    <a:pt x="251" y="25"/>
                  </a:lnTo>
                  <a:lnTo>
                    <a:pt x="250" y="26"/>
                  </a:lnTo>
                  <a:lnTo>
                    <a:pt x="250" y="26"/>
                  </a:lnTo>
                  <a:close/>
                  <a:moveTo>
                    <a:pt x="264" y="57"/>
                  </a:moveTo>
                  <a:lnTo>
                    <a:pt x="264" y="57"/>
                  </a:lnTo>
                  <a:lnTo>
                    <a:pt x="255" y="73"/>
                  </a:lnTo>
                  <a:lnTo>
                    <a:pt x="255" y="73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3" y="74"/>
                  </a:lnTo>
                  <a:lnTo>
                    <a:pt x="252" y="73"/>
                  </a:lnTo>
                  <a:lnTo>
                    <a:pt x="252" y="73"/>
                  </a:lnTo>
                  <a:lnTo>
                    <a:pt x="254" y="67"/>
                  </a:lnTo>
                  <a:lnTo>
                    <a:pt x="256" y="61"/>
                  </a:lnTo>
                  <a:lnTo>
                    <a:pt x="256" y="61"/>
                  </a:lnTo>
                  <a:lnTo>
                    <a:pt x="258" y="58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3" y="54"/>
                  </a:lnTo>
                  <a:lnTo>
                    <a:pt x="264" y="54"/>
                  </a:lnTo>
                  <a:lnTo>
                    <a:pt x="264" y="54"/>
                  </a:lnTo>
                  <a:lnTo>
                    <a:pt x="264" y="57"/>
                  </a:lnTo>
                  <a:lnTo>
                    <a:pt x="264" y="57"/>
                  </a:lnTo>
                  <a:close/>
                  <a:moveTo>
                    <a:pt x="282" y="68"/>
                  </a:moveTo>
                  <a:lnTo>
                    <a:pt x="282" y="68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3" y="57"/>
                  </a:lnTo>
                  <a:lnTo>
                    <a:pt x="283" y="57"/>
                  </a:lnTo>
                  <a:lnTo>
                    <a:pt x="284" y="58"/>
                  </a:lnTo>
                  <a:lnTo>
                    <a:pt x="284" y="60"/>
                  </a:lnTo>
                  <a:lnTo>
                    <a:pt x="284" y="60"/>
                  </a:lnTo>
                  <a:lnTo>
                    <a:pt x="282" y="68"/>
                  </a:lnTo>
                  <a:lnTo>
                    <a:pt x="282" y="68"/>
                  </a:lnTo>
                  <a:close/>
                  <a:moveTo>
                    <a:pt x="305" y="186"/>
                  </a:moveTo>
                  <a:lnTo>
                    <a:pt x="305" y="186"/>
                  </a:lnTo>
                  <a:lnTo>
                    <a:pt x="306" y="190"/>
                  </a:lnTo>
                  <a:lnTo>
                    <a:pt x="305" y="194"/>
                  </a:lnTo>
                  <a:lnTo>
                    <a:pt x="303" y="199"/>
                  </a:lnTo>
                  <a:lnTo>
                    <a:pt x="300" y="201"/>
                  </a:lnTo>
                  <a:lnTo>
                    <a:pt x="300" y="201"/>
                  </a:lnTo>
                  <a:lnTo>
                    <a:pt x="305" y="186"/>
                  </a:lnTo>
                  <a:lnTo>
                    <a:pt x="305" y="186"/>
                  </a:lnTo>
                  <a:close/>
                  <a:moveTo>
                    <a:pt x="301" y="229"/>
                  </a:moveTo>
                  <a:lnTo>
                    <a:pt x="301" y="229"/>
                  </a:lnTo>
                  <a:lnTo>
                    <a:pt x="300" y="229"/>
                  </a:lnTo>
                  <a:lnTo>
                    <a:pt x="300" y="229"/>
                  </a:lnTo>
                  <a:lnTo>
                    <a:pt x="299" y="227"/>
                  </a:lnTo>
                  <a:lnTo>
                    <a:pt x="299" y="227"/>
                  </a:lnTo>
                  <a:lnTo>
                    <a:pt x="303" y="217"/>
                  </a:lnTo>
                  <a:lnTo>
                    <a:pt x="303" y="217"/>
                  </a:lnTo>
                  <a:lnTo>
                    <a:pt x="305" y="216"/>
                  </a:lnTo>
                  <a:lnTo>
                    <a:pt x="305" y="216"/>
                  </a:lnTo>
                  <a:lnTo>
                    <a:pt x="307" y="220"/>
                  </a:lnTo>
                  <a:lnTo>
                    <a:pt x="307" y="220"/>
                  </a:lnTo>
                  <a:lnTo>
                    <a:pt x="301" y="229"/>
                  </a:lnTo>
                  <a:lnTo>
                    <a:pt x="301" y="229"/>
                  </a:lnTo>
                  <a:close/>
                  <a:moveTo>
                    <a:pt x="317" y="168"/>
                  </a:moveTo>
                  <a:lnTo>
                    <a:pt x="317" y="168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5" y="167"/>
                  </a:lnTo>
                  <a:lnTo>
                    <a:pt x="315" y="167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9" y="154"/>
                  </a:lnTo>
                  <a:lnTo>
                    <a:pt x="320" y="159"/>
                  </a:lnTo>
                  <a:lnTo>
                    <a:pt x="319" y="164"/>
                  </a:lnTo>
                  <a:lnTo>
                    <a:pt x="317" y="168"/>
                  </a:lnTo>
                  <a:lnTo>
                    <a:pt x="317" y="168"/>
                  </a:lnTo>
                  <a:close/>
                  <a:moveTo>
                    <a:pt x="326" y="127"/>
                  </a:moveTo>
                  <a:lnTo>
                    <a:pt x="326" y="127"/>
                  </a:lnTo>
                  <a:lnTo>
                    <a:pt x="322" y="109"/>
                  </a:lnTo>
                  <a:lnTo>
                    <a:pt x="322" y="109"/>
                  </a:lnTo>
                  <a:lnTo>
                    <a:pt x="325" y="111"/>
                  </a:lnTo>
                  <a:lnTo>
                    <a:pt x="327" y="115"/>
                  </a:lnTo>
                  <a:lnTo>
                    <a:pt x="327" y="120"/>
                  </a:lnTo>
                  <a:lnTo>
                    <a:pt x="326" y="127"/>
                  </a:lnTo>
                  <a:lnTo>
                    <a:pt x="326" y="127"/>
                  </a:lnTo>
                  <a:close/>
                </a:path>
              </a:pathLst>
            </a:custGeom>
            <a:solidFill>
              <a:srgbClr val="C49A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7" name="Freeform 191"/>
            <p:cNvSpPr>
              <a:spLocks noEditPoints="1"/>
            </p:cNvSpPr>
            <p:nvPr/>
          </p:nvSpPr>
          <p:spPr bwMode="auto">
            <a:xfrm>
              <a:off x="3158" y="1819"/>
              <a:ext cx="229" cy="407"/>
            </a:xfrm>
            <a:custGeom>
              <a:avLst/>
              <a:gdLst/>
              <a:ahLst/>
              <a:cxnLst>
                <a:cxn ang="0">
                  <a:pos x="226" y="238"/>
                </a:cxn>
                <a:cxn ang="0">
                  <a:pos x="207" y="296"/>
                </a:cxn>
                <a:cxn ang="0">
                  <a:pos x="186" y="330"/>
                </a:cxn>
                <a:cxn ang="0">
                  <a:pos x="193" y="329"/>
                </a:cxn>
                <a:cxn ang="0">
                  <a:pos x="189" y="340"/>
                </a:cxn>
                <a:cxn ang="0">
                  <a:pos x="203" y="327"/>
                </a:cxn>
                <a:cxn ang="0">
                  <a:pos x="208" y="336"/>
                </a:cxn>
                <a:cxn ang="0">
                  <a:pos x="206" y="388"/>
                </a:cxn>
                <a:cxn ang="0">
                  <a:pos x="207" y="404"/>
                </a:cxn>
                <a:cxn ang="0">
                  <a:pos x="165" y="404"/>
                </a:cxn>
                <a:cxn ang="0">
                  <a:pos x="110" y="390"/>
                </a:cxn>
                <a:cxn ang="0">
                  <a:pos x="70" y="365"/>
                </a:cxn>
                <a:cxn ang="0">
                  <a:pos x="71" y="341"/>
                </a:cxn>
                <a:cxn ang="0">
                  <a:pos x="80" y="313"/>
                </a:cxn>
                <a:cxn ang="0">
                  <a:pos x="87" y="232"/>
                </a:cxn>
                <a:cxn ang="0">
                  <a:pos x="77" y="171"/>
                </a:cxn>
                <a:cxn ang="0">
                  <a:pos x="63" y="108"/>
                </a:cxn>
                <a:cxn ang="0">
                  <a:pos x="65" y="39"/>
                </a:cxn>
                <a:cxn ang="0">
                  <a:pos x="62" y="36"/>
                </a:cxn>
                <a:cxn ang="0">
                  <a:pos x="55" y="79"/>
                </a:cxn>
                <a:cxn ang="0">
                  <a:pos x="30" y="45"/>
                </a:cxn>
                <a:cxn ang="0">
                  <a:pos x="28" y="23"/>
                </a:cxn>
                <a:cxn ang="0">
                  <a:pos x="74" y="25"/>
                </a:cxn>
                <a:cxn ang="0">
                  <a:pos x="86" y="32"/>
                </a:cxn>
                <a:cxn ang="0">
                  <a:pos x="107" y="31"/>
                </a:cxn>
                <a:cxn ang="0">
                  <a:pos x="91" y="65"/>
                </a:cxn>
                <a:cxn ang="0">
                  <a:pos x="92" y="83"/>
                </a:cxn>
                <a:cxn ang="0">
                  <a:pos x="109" y="68"/>
                </a:cxn>
                <a:cxn ang="0">
                  <a:pos x="118" y="67"/>
                </a:cxn>
                <a:cxn ang="0">
                  <a:pos x="123" y="95"/>
                </a:cxn>
                <a:cxn ang="0">
                  <a:pos x="136" y="74"/>
                </a:cxn>
                <a:cxn ang="0">
                  <a:pos x="139" y="76"/>
                </a:cxn>
                <a:cxn ang="0">
                  <a:pos x="152" y="94"/>
                </a:cxn>
                <a:cxn ang="0">
                  <a:pos x="162" y="73"/>
                </a:cxn>
                <a:cxn ang="0">
                  <a:pos x="175" y="85"/>
                </a:cxn>
                <a:cxn ang="0">
                  <a:pos x="179" y="60"/>
                </a:cxn>
                <a:cxn ang="0">
                  <a:pos x="180" y="14"/>
                </a:cxn>
                <a:cxn ang="0">
                  <a:pos x="213" y="3"/>
                </a:cxn>
                <a:cxn ang="0">
                  <a:pos x="226" y="21"/>
                </a:cxn>
                <a:cxn ang="0">
                  <a:pos x="224" y="78"/>
                </a:cxn>
                <a:cxn ang="0">
                  <a:pos x="215" y="126"/>
                </a:cxn>
                <a:cxn ang="0">
                  <a:pos x="223" y="158"/>
                </a:cxn>
                <a:cxn ang="0">
                  <a:pos x="72" y="318"/>
                </a:cxn>
                <a:cxn ang="0">
                  <a:pos x="63" y="362"/>
                </a:cxn>
                <a:cxn ang="0">
                  <a:pos x="18" y="359"/>
                </a:cxn>
                <a:cxn ang="0">
                  <a:pos x="3" y="349"/>
                </a:cxn>
                <a:cxn ang="0">
                  <a:pos x="15" y="268"/>
                </a:cxn>
                <a:cxn ang="0">
                  <a:pos x="21" y="260"/>
                </a:cxn>
                <a:cxn ang="0">
                  <a:pos x="5" y="205"/>
                </a:cxn>
                <a:cxn ang="0">
                  <a:pos x="0" y="141"/>
                </a:cxn>
                <a:cxn ang="0">
                  <a:pos x="2" y="103"/>
                </a:cxn>
                <a:cxn ang="0">
                  <a:pos x="15" y="30"/>
                </a:cxn>
                <a:cxn ang="0">
                  <a:pos x="30" y="57"/>
                </a:cxn>
                <a:cxn ang="0">
                  <a:pos x="56" y="93"/>
                </a:cxn>
                <a:cxn ang="0">
                  <a:pos x="67" y="155"/>
                </a:cxn>
                <a:cxn ang="0">
                  <a:pos x="81" y="235"/>
                </a:cxn>
                <a:cxn ang="0">
                  <a:pos x="75" y="305"/>
                </a:cxn>
                <a:cxn ang="0">
                  <a:pos x="40" y="352"/>
                </a:cxn>
                <a:cxn ang="0">
                  <a:pos x="11" y="342"/>
                </a:cxn>
                <a:cxn ang="0">
                  <a:pos x="16" y="350"/>
                </a:cxn>
                <a:cxn ang="0">
                  <a:pos x="54" y="359"/>
                </a:cxn>
              </a:cxnLst>
              <a:rect l="0" t="0" r="r" b="b"/>
              <a:pathLst>
                <a:path w="229" h="407">
                  <a:moveTo>
                    <a:pt x="229" y="201"/>
                  </a:moveTo>
                  <a:lnTo>
                    <a:pt x="229" y="201"/>
                  </a:lnTo>
                  <a:lnTo>
                    <a:pt x="228" y="216"/>
                  </a:lnTo>
                  <a:lnTo>
                    <a:pt x="228" y="216"/>
                  </a:lnTo>
                  <a:lnTo>
                    <a:pt x="227" y="227"/>
                  </a:lnTo>
                  <a:lnTo>
                    <a:pt x="226" y="238"/>
                  </a:lnTo>
                  <a:lnTo>
                    <a:pt x="226" y="238"/>
                  </a:lnTo>
                  <a:lnTo>
                    <a:pt x="223" y="249"/>
                  </a:lnTo>
                  <a:lnTo>
                    <a:pt x="220" y="259"/>
                  </a:lnTo>
                  <a:lnTo>
                    <a:pt x="220" y="259"/>
                  </a:lnTo>
                  <a:lnTo>
                    <a:pt x="214" y="278"/>
                  </a:lnTo>
                  <a:lnTo>
                    <a:pt x="214" y="278"/>
                  </a:lnTo>
                  <a:lnTo>
                    <a:pt x="211" y="287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4" y="304"/>
                  </a:lnTo>
                  <a:lnTo>
                    <a:pt x="199" y="311"/>
                  </a:lnTo>
                  <a:lnTo>
                    <a:pt x="188" y="325"/>
                  </a:lnTo>
                  <a:lnTo>
                    <a:pt x="188" y="325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6" y="332"/>
                  </a:lnTo>
                  <a:lnTo>
                    <a:pt x="186" y="334"/>
                  </a:lnTo>
                  <a:lnTo>
                    <a:pt x="186" y="334"/>
                  </a:lnTo>
                  <a:lnTo>
                    <a:pt x="190" y="332"/>
                  </a:lnTo>
                  <a:lnTo>
                    <a:pt x="190" y="332"/>
                  </a:lnTo>
                  <a:lnTo>
                    <a:pt x="193" y="329"/>
                  </a:lnTo>
                  <a:lnTo>
                    <a:pt x="193" y="329"/>
                  </a:lnTo>
                  <a:lnTo>
                    <a:pt x="194" y="330"/>
                  </a:lnTo>
                  <a:lnTo>
                    <a:pt x="194" y="330"/>
                  </a:lnTo>
                  <a:lnTo>
                    <a:pt x="190" y="337"/>
                  </a:lnTo>
                  <a:lnTo>
                    <a:pt x="190" y="337"/>
                  </a:lnTo>
                  <a:lnTo>
                    <a:pt x="189" y="339"/>
                  </a:lnTo>
                  <a:lnTo>
                    <a:pt x="189" y="340"/>
                  </a:lnTo>
                  <a:lnTo>
                    <a:pt x="189" y="340"/>
                  </a:lnTo>
                  <a:lnTo>
                    <a:pt x="190" y="345"/>
                  </a:lnTo>
                  <a:lnTo>
                    <a:pt x="190" y="345"/>
                  </a:lnTo>
                  <a:lnTo>
                    <a:pt x="192" y="344"/>
                  </a:lnTo>
                  <a:lnTo>
                    <a:pt x="193" y="342"/>
                  </a:lnTo>
                  <a:lnTo>
                    <a:pt x="193" y="342"/>
                  </a:lnTo>
                  <a:lnTo>
                    <a:pt x="203" y="327"/>
                  </a:lnTo>
                  <a:lnTo>
                    <a:pt x="203" y="327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6" y="326"/>
                  </a:lnTo>
                  <a:lnTo>
                    <a:pt x="207" y="327"/>
                  </a:lnTo>
                  <a:lnTo>
                    <a:pt x="207" y="327"/>
                  </a:lnTo>
                  <a:lnTo>
                    <a:pt x="208" y="336"/>
                  </a:lnTo>
                  <a:lnTo>
                    <a:pt x="208" y="336"/>
                  </a:lnTo>
                  <a:lnTo>
                    <a:pt x="209" y="345"/>
                  </a:lnTo>
                  <a:lnTo>
                    <a:pt x="210" y="354"/>
                  </a:lnTo>
                  <a:lnTo>
                    <a:pt x="210" y="354"/>
                  </a:lnTo>
                  <a:lnTo>
                    <a:pt x="209" y="363"/>
                  </a:lnTo>
                  <a:lnTo>
                    <a:pt x="208" y="372"/>
                  </a:lnTo>
                  <a:lnTo>
                    <a:pt x="208" y="372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90"/>
                  </a:lnTo>
                  <a:lnTo>
                    <a:pt x="207" y="391"/>
                  </a:lnTo>
                  <a:lnTo>
                    <a:pt x="207" y="391"/>
                  </a:lnTo>
                  <a:lnTo>
                    <a:pt x="209" y="394"/>
                  </a:lnTo>
                  <a:lnTo>
                    <a:pt x="209" y="397"/>
                  </a:lnTo>
                  <a:lnTo>
                    <a:pt x="207" y="404"/>
                  </a:lnTo>
                  <a:lnTo>
                    <a:pt x="207" y="404"/>
                  </a:lnTo>
                  <a:lnTo>
                    <a:pt x="207" y="407"/>
                  </a:lnTo>
                  <a:lnTo>
                    <a:pt x="207" y="407"/>
                  </a:lnTo>
                  <a:lnTo>
                    <a:pt x="187" y="407"/>
                  </a:lnTo>
                  <a:lnTo>
                    <a:pt x="187" y="407"/>
                  </a:lnTo>
                  <a:lnTo>
                    <a:pt x="176" y="406"/>
                  </a:lnTo>
                  <a:lnTo>
                    <a:pt x="165" y="404"/>
                  </a:lnTo>
                  <a:lnTo>
                    <a:pt x="165" y="404"/>
                  </a:lnTo>
                  <a:lnTo>
                    <a:pt x="154" y="402"/>
                  </a:lnTo>
                  <a:lnTo>
                    <a:pt x="144" y="399"/>
                  </a:lnTo>
                  <a:lnTo>
                    <a:pt x="144" y="399"/>
                  </a:lnTo>
                  <a:lnTo>
                    <a:pt x="118" y="393"/>
                  </a:lnTo>
                  <a:lnTo>
                    <a:pt x="118" y="393"/>
                  </a:lnTo>
                  <a:lnTo>
                    <a:pt x="110" y="390"/>
                  </a:lnTo>
                  <a:lnTo>
                    <a:pt x="103" y="387"/>
                  </a:lnTo>
                  <a:lnTo>
                    <a:pt x="103" y="387"/>
                  </a:lnTo>
                  <a:lnTo>
                    <a:pt x="75" y="372"/>
                  </a:lnTo>
                  <a:lnTo>
                    <a:pt x="75" y="372"/>
                  </a:lnTo>
                  <a:lnTo>
                    <a:pt x="73" y="370"/>
                  </a:lnTo>
                  <a:lnTo>
                    <a:pt x="71" y="368"/>
                  </a:lnTo>
                  <a:lnTo>
                    <a:pt x="70" y="365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55"/>
                  </a:lnTo>
                  <a:lnTo>
                    <a:pt x="70" y="355"/>
                  </a:lnTo>
                  <a:lnTo>
                    <a:pt x="71" y="348"/>
                  </a:lnTo>
                  <a:lnTo>
                    <a:pt x="71" y="348"/>
                  </a:lnTo>
                  <a:lnTo>
                    <a:pt x="71" y="341"/>
                  </a:lnTo>
                  <a:lnTo>
                    <a:pt x="73" y="335"/>
                  </a:lnTo>
                  <a:lnTo>
                    <a:pt x="75" y="328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9" y="317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3" y="291"/>
                  </a:lnTo>
                  <a:lnTo>
                    <a:pt x="83" y="291"/>
                  </a:lnTo>
                  <a:lnTo>
                    <a:pt x="85" y="268"/>
                  </a:lnTo>
                  <a:lnTo>
                    <a:pt x="85" y="268"/>
                  </a:lnTo>
                  <a:lnTo>
                    <a:pt x="86" y="251"/>
                  </a:lnTo>
                  <a:lnTo>
                    <a:pt x="86" y="251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6" y="219"/>
                  </a:lnTo>
                  <a:lnTo>
                    <a:pt x="86" y="219"/>
                  </a:lnTo>
                  <a:lnTo>
                    <a:pt x="85" y="207"/>
                  </a:lnTo>
                  <a:lnTo>
                    <a:pt x="85" y="207"/>
                  </a:lnTo>
                  <a:lnTo>
                    <a:pt x="77" y="171"/>
                  </a:lnTo>
                  <a:lnTo>
                    <a:pt x="77" y="171"/>
                  </a:lnTo>
                  <a:lnTo>
                    <a:pt x="72" y="149"/>
                  </a:lnTo>
                  <a:lnTo>
                    <a:pt x="72" y="149"/>
                  </a:lnTo>
                  <a:lnTo>
                    <a:pt x="66" y="123"/>
                  </a:lnTo>
                  <a:lnTo>
                    <a:pt x="66" y="123"/>
                  </a:lnTo>
                  <a:lnTo>
                    <a:pt x="65" y="122"/>
                  </a:lnTo>
                  <a:lnTo>
                    <a:pt x="65" y="122"/>
                  </a:lnTo>
                  <a:lnTo>
                    <a:pt x="63" y="108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83"/>
                  </a:lnTo>
                  <a:lnTo>
                    <a:pt x="61" y="72"/>
                  </a:lnTo>
                  <a:lnTo>
                    <a:pt x="61" y="72"/>
                  </a:lnTo>
                  <a:lnTo>
                    <a:pt x="63" y="55"/>
                  </a:lnTo>
                  <a:lnTo>
                    <a:pt x="65" y="39"/>
                  </a:lnTo>
                  <a:lnTo>
                    <a:pt x="65" y="39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0" y="42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5" y="79"/>
                  </a:lnTo>
                  <a:lnTo>
                    <a:pt x="55" y="79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3" y="50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27" y="35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74" y="25"/>
                  </a:lnTo>
                  <a:lnTo>
                    <a:pt x="74" y="25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2" y="27"/>
                  </a:lnTo>
                  <a:lnTo>
                    <a:pt x="82" y="27"/>
                  </a:lnTo>
                  <a:lnTo>
                    <a:pt x="84" y="30"/>
                  </a:lnTo>
                  <a:lnTo>
                    <a:pt x="86" y="32"/>
                  </a:lnTo>
                  <a:lnTo>
                    <a:pt x="89" y="33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97" y="51"/>
                  </a:lnTo>
                  <a:lnTo>
                    <a:pt x="97" y="51"/>
                  </a:lnTo>
                  <a:lnTo>
                    <a:pt x="94" y="58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1" y="67"/>
                  </a:lnTo>
                  <a:lnTo>
                    <a:pt x="91" y="67"/>
                  </a:lnTo>
                  <a:lnTo>
                    <a:pt x="89" y="71"/>
                  </a:lnTo>
                  <a:lnTo>
                    <a:pt x="89" y="75"/>
                  </a:lnTo>
                  <a:lnTo>
                    <a:pt x="90" y="79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3" y="85"/>
                  </a:lnTo>
                  <a:lnTo>
                    <a:pt x="95" y="85"/>
                  </a:lnTo>
                  <a:lnTo>
                    <a:pt x="97" y="85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109" y="68"/>
                  </a:lnTo>
                  <a:lnTo>
                    <a:pt x="109" y="68"/>
                  </a:lnTo>
                  <a:lnTo>
                    <a:pt x="114" y="60"/>
                  </a:lnTo>
                  <a:lnTo>
                    <a:pt x="117" y="57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19" y="61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7" y="76"/>
                  </a:lnTo>
                  <a:lnTo>
                    <a:pt x="116" y="81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8" y="90"/>
                  </a:lnTo>
                  <a:lnTo>
                    <a:pt x="120" y="93"/>
                  </a:lnTo>
                  <a:lnTo>
                    <a:pt x="123" y="95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9" y="95"/>
                  </a:lnTo>
                  <a:lnTo>
                    <a:pt x="130" y="93"/>
                  </a:lnTo>
                  <a:lnTo>
                    <a:pt x="130" y="93"/>
                  </a:lnTo>
                  <a:lnTo>
                    <a:pt x="136" y="74"/>
                  </a:lnTo>
                  <a:lnTo>
                    <a:pt x="136" y="7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81"/>
                  </a:lnTo>
                  <a:lnTo>
                    <a:pt x="140" y="86"/>
                  </a:lnTo>
                  <a:lnTo>
                    <a:pt x="143" y="91"/>
                  </a:lnTo>
                  <a:lnTo>
                    <a:pt x="147" y="94"/>
                  </a:lnTo>
                  <a:lnTo>
                    <a:pt x="147" y="94"/>
                  </a:lnTo>
                  <a:lnTo>
                    <a:pt x="149" y="95"/>
                  </a:lnTo>
                  <a:lnTo>
                    <a:pt x="152" y="94"/>
                  </a:lnTo>
                  <a:lnTo>
                    <a:pt x="154" y="93"/>
                  </a:lnTo>
                  <a:lnTo>
                    <a:pt x="155" y="91"/>
                  </a:lnTo>
                  <a:lnTo>
                    <a:pt x="155" y="91"/>
                  </a:lnTo>
                  <a:lnTo>
                    <a:pt x="158" y="85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2" y="73"/>
                  </a:lnTo>
                  <a:lnTo>
                    <a:pt x="162" y="73"/>
                  </a:lnTo>
                  <a:lnTo>
                    <a:pt x="168" y="83"/>
                  </a:lnTo>
                  <a:lnTo>
                    <a:pt x="168" y="83"/>
                  </a:lnTo>
                  <a:lnTo>
                    <a:pt x="170" y="84"/>
                  </a:lnTo>
                  <a:lnTo>
                    <a:pt x="171" y="85"/>
                  </a:lnTo>
                  <a:lnTo>
                    <a:pt x="175" y="85"/>
                  </a:lnTo>
                  <a:lnTo>
                    <a:pt x="175" y="85"/>
                  </a:lnTo>
                  <a:lnTo>
                    <a:pt x="178" y="83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0" y="79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9" y="60"/>
                  </a:lnTo>
                  <a:lnTo>
                    <a:pt x="179" y="60"/>
                  </a:lnTo>
                  <a:lnTo>
                    <a:pt x="178" y="48"/>
                  </a:lnTo>
                  <a:lnTo>
                    <a:pt x="178" y="48"/>
                  </a:lnTo>
                  <a:lnTo>
                    <a:pt x="179" y="36"/>
                  </a:lnTo>
                  <a:lnTo>
                    <a:pt x="179" y="36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81" y="10"/>
                  </a:lnTo>
                  <a:lnTo>
                    <a:pt x="182" y="9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205" y="5"/>
                  </a:lnTo>
                  <a:lnTo>
                    <a:pt x="205" y="5"/>
                  </a:lnTo>
                  <a:lnTo>
                    <a:pt x="213" y="3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22" y="0"/>
                  </a:lnTo>
                  <a:lnTo>
                    <a:pt x="224" y="1"/>
                  </a:lnTo>
                  <a:lnTo>
                    <a:pt x="225" y="3"/>
                  </a:lnTo>
                  <a:lnTo>
                    <a:pt x="225" y="3"/>
                  </a:lnTo>
                  <a:lnTo>
                    <a:pt x="226" y="21"/>
                  </a:lnTo>
                  <a:lnTo>
                    <a:pt x="227" y="38"/>
                  </a:lnTo>
                  <a:lnTo>
                    <a:pt x="227" y="38"/>
                  </a:lnTo>
                  <a:lnTo>
                    <a:pt x="226" y="51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5" y="71"/>
                  </a:lnTo>
                  <a:lnTo>
                    <a:pt x="224" y="78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17" y="113"/>
                  </a:lnTo>
                  <a:lnTo>
                    <a:pt x="217" y="113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6"/>
                  </a:lnTo>
                  <a:lnTo>
                    <a:pt x="217" y="131"/>
                  </a:lnTo>
                  <a:lnTo>
                    <a:pt x="217" y="131"/>
                  </a:lnTo>
                  <a:lnTo>
                    <a:pt x="219" y="135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3" y="158"/>
                  </a:lnTo>
                  <a:lnTo>
                    <a:pt x="223" y="158"/>
                  </a:lnTo>
                  <a:lnTo>
                    <a:pt x="228" y="188"/>
                  </a:lnTo>
                  <a:lnTo>
                    <a:pt x="228" y="188"/>
                  </a:lnTo>
                  <a:lnTo>
                    <a:pt x="228" y="194"/>
                  </a:lnTo>
                  <a:lnTo>
                    <a:pt x="229" y="201"/>
                  </a:lnTo>
                  <a:lnTo>
                    <a:pt x="229" y="201"/>
                  </a:lnTo>
                  <a:close/>
                  <a:moveTo>
                    <a:pt x="72" y="318"/>
                  </a:moveTo>
                  <a:lnTo>
                    <a:pt x="72" y="318"/>
                  </a:lnTo>
                  <a:lnTo>
                    <a:pt x="69" y="325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6" y="338"/>
                  </a:lnTo>
                  <a:lnTo>
                    <a:pt x="65" y="344"/>
                  </a:lnTo>
                  <a:lnTo>
                    <a:pt x="65" y="344"/>
                  </a:lnTo>
                  <a:lnTo>
                    <a:pt x="63" y="362"/>
                  </a:lnTo>
                  <a:lnTo>
                    <a:pt x="63" y="362"/>
                  </a:lnTo>
                  <a:lnTo>
                    <a:pt x="62" y="364"/>
                  </a:lnTo>
                  <a:lnTo>
                    <a:pt x="61" y="364"/>
                  </a:lnTo>
                  <a:lnTo>
                    <a:pt x="61" y="364"/>
                  </a:lnTo>
                  <a:lnTo>
                    <a:pt x="50" y="364"/>
                  </a:lnTo>
                  <a:lnTo>
                    <a:pt x="39" y="363"/>
                  </a:lnTo>
                  <a:lnTo>
                    <a:pt x="18" y="359"/>
                  </a:lnTo>
                  <a:lnTo>
                    <a:pt x="18" y="359"/>
                  </a:lnTo>
                  <a:lnTo>
                    <a:pt x="15" y="357"/>
                  </a:lnTo>
                  <a:lnTo>
                    <a:pt x="11" y="356"/>
                  </a:lnTo>
                  <a:lnTo>
                    <a:pt x="4" y="352"/>
                  </a:lnTo>
                  <a:lnTo>
                    <a:pt x="4" y="352"/>
                  </a:lnTo>
                  <a:lnTo>
                    <a:pt x="3" y="351"/>
                  </a:lnTo>
                  <a:lnTo>
                    <a:pt x="3" y="349"/>
                  </a:lnTo>
                  <a:lnTo>
                    <a:pt x="3" y="349"/>
                  </a:lnTo>
                  <a:lnTo>
                    <a:pt x="8" y="330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13" y="288"/>
                  </a:lnTo>
                  <a:lnTo>
                    <a:pt x="13" y="288"/>
                  </a:lnTo>
                  <a:lnTo>
                    <a:pt x="15" y="268"/>
                  </a:lnTo>
                  <a:lnTo>
                    <a:pt x="15" y="268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19" y="265"/>
                  </a:lnTo>
                  <a:lnTo>
                    <a:pt x="21" y="264"/>
                  </a:lnTo>
                  <a:lnTo>
                    <a:pt x="21" y="263"/>
                  </a:lnTo>
                  <a:lnTo>
                    <a:pt x="21" y="260"/>
                  </a:lnTo>
                  <a:lnTo>
                    <a:pt x="21" y="260"/>
                  </a:lnTo>
                  <a:lnTo>
                    <a:pt x="16" y="248"/>
                  </a:lnTo>
                  <a:lnTo>
                    <a:pt x="13" y="236"/>
                  </a:lnTo>
                  <a:lnTo>
                    <a:pt x="13" y="236"/>
                  </a:lnTo>
                  <a:lnTo>
                    <a:pt x="9" y="221"/>
                  </a:lnTo>
                  <a:lnTo>
                    <a:pt x="5" y="205"/>
                  </a:lnTo>
                  <a:lnTo>
                    <a:pt x="5" y="205"/>
                  </a:lnTo>
                  <a:lnTo>
                    <a:pt x="3" y="189"/>
                  </a:lnTo>
                  <a:lnTo>
                    <a:pt x="3" y="189"/>
                  </a:lnTo>
                  <a:lnTo>
                    <a:pt x="1" y="172"/>
                  </a:lnTo>
                  <a:lnTo>
                    <a:pt x="0" y="16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1" y="111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3" y="9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25" y="49"/>
                  </a:lnTo>
                  <a:lnTo>
                    <a:pt x="25" y="49"/>
                  </a:lnTo>
                  <a:lnTo>
                    <a:pt x="27" y="53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3"/>
                  </a:lnTo>
                  <a:lnTo>
                    <a:pt x="56" y="93"/>
                  </a:lnTo>
                  <a:lnTo>
                    <a:pt x="57" y="106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62" y="131"/>
                  </a:lnTo>
                  <a:lnTo>
                    <a:pt x="65" y="144"/>
                  </a:lnTo>
                  <a:lnTo>
                    <a:pt x="65" y="144"/>
                  </a:lnTo>
                  <a:lnTo>
                    <a:pt x="67" y="155"/>
                  </a:lnTo>
                  <a:lnTo>
                    <a:pt x="67" y="155"/>
                  </a:lnTo>
                  <a:lnTo>
                    <a:pt x="75" y="186"/>
                  </a:lnTo>
                  <a:lnTo>
                    <a:pt x="75" y="186"/>
                  </a:lnTo>
                  <a:lnTo>
                    <a:pt x="78" y="205"/>
                  </a:lnTo>
                  <a:lnTo>
                    <a:pt x="78" y="205"/>
                  </a:lnTo>
                  <a:lnTo>
                    <a:pt x="80" y="220"/>
                  </a:lnTo>
                  <a:lnTo>
                    <a:pt x="81" y="235"/>
                  </a:lnTo>
                  <a:lnTo>
                    <a:pt x="81" y="235"/>
                  </a:lnTo>
                  <a:lnTo>
                    <a:pt x="80" y="249"/>
                  </a:lnTo>
                  <a:lnTo>
                    <a:pt x="79" y="263"/>
                  </a:lnTo>
                  <a:lnTo>
                    <a:pt x="79" y="263"/>
                  </a:lnTo>
                  <a:lnTo>
                    <a:pt x="77" y="292"/>
                  </a:lnTo>
                  <a:lnTo>
                    <a:pt x="77" y="292"/>
                  </a:lnTo>
                  <a:lnTo>
                    <a:pt x="75" y="305"/>
                  </a:lnTo>
                  <a:lnTo>
                    <a:pt x="72" y="318"/>
                  </a:lnTo>
                  <a:lnTo>
                    <a:pt x="72" y="318"/>
                  </a:lnTo>
                  <a:close/>
                  <a:moveTo>
                    <a:pt x="57" y="357"/>
                  </a:moveTo>
                  <a:lnTo>
                    <a:pt x="57" y="357"/>
                  </a:lnTo>
                  <a:lnTo>
                    <a:pt x="54" y="355"/>
                  </a:lnTo>
                  <a:lnTo>
                    <a:pt x="54" y="355"/>
                  </a:lnTo>
                  <a:lnTo>
                    <a:pt x="40" y="352"/>
                  </a:lnTo>
                  <a:lnTo>
                    <a:pt x="40" y="352"/>
                  </a:lnTo>
                  <a:lnTo>
                    <a:pt x="18" y="346"/>
                  </a:lnTo>
                  <a:lnTo>
                    <a:pt x="18" y="346"/>
                  </a:lnTo>
                  <a:lnTo>
                    <a:pt x="15" y="344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1" y="342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45"/>
                  </a:lnTo>
                  <a:lnTo>
                    <a:pt x="10" y="346"/>
                  </a:lnTo>
                  <a:lnTo>
                    <a:pt x="10" y="346"/>
                  </a:lnTo>
                  <a:lnTo>
                    <a:pt x="13" y="348"/>
                  </a:lnTo>
                  <a:lnTo>
                    <a:pt x="16" y="350"/>
                  </a:lnTo>
                  <a:lnTo>
                    <a:pt x="16" y="350"/>
                  </a:lnTo>
                  <a:lnTo>
                    <a:pt x="32" y="355"/>
                  </a:lnTo>
                  <a:lnTo>
                    <a:pt x="32" y="355"/>
                  </a:lnTo>
                  <a:lnTo>
                    <a:pt x="51" y="359"/>
                  </a:lnTo>
                  <a:lnTo>
                    <a:pt x="51" y="359"/>
                  </a:lnTo>
                  <a:lnTo>
                    <a:pt x="54" y="359"/>
                  </a:lnTo>
                  <a:lnTo>
                    <a:pt x="54" y="359"/>
                  </a:lnTo>
                  <a:lnTo>
                    <a:pt x="57" y="357"/>
                  </a:lnTo>
                  <a:lnTo>
                    <a:pt x="57" y="357"/>
                  </a:lnTo>
                  <a:close/>
                </a:path>
              </a:pathLst>
            </a:custGeom>
            <a:solidFill>
              <a:srgbClr val="86BA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8" name="Freeform 192"/>
            <p:cNvSpPr>
              <a:spLocks noEditPoints="1"/>
            </p:cNvSpPr>
            <p:nvPr/>
          </p:nvSpPr>
          <p:spPr bwMode="auto">
            <a:xfrm>
              <a:off x="3046" y="1274"/>
              <a:ext cx="352" cy="636"/>
            </a:xfrm>
            <a:custGeom>
              <a:avLst/>
              <a:gdLst/>
              <a:ahLst/>
              <a:cxnLst>
                <a:cxn ang="0">
                  <a:pos x="309" y="123"/>
                </a:cxn>
                <a:cxn ang="0">
                  <a:pos x="290" y="122"/>
                </a:cxn>
                <a:cxn ang="0">
                  <a:pos x="272" y="78"/>
                </a:cxn>
                <a:cxn ang="0">
                  <a:pos x="242" y="39"/>
                </a:cxn>
                <a:cxn ang="0">
                  <a:pos x="206" y="30"/>
                </a:cxn>
                <a:cxn ang="0">
                  <a:pos x="170" y="28"/>
                </a:cxn>
                <a:cxn ang="0">
                  <a:pos x="123" y="27"/>
                </a:cxn>
                <a:cxn ang="0">
                  <a:pos x="102" y="6"/>
                </a:cxn>
                <a:cxn ang="0">
                  <a:pos x="89" y="94"/>
                </a:cxn>
                <a:cxn ang="0">
                  <a:pos x="101" y="171"/>
                </a:cxn>
                <a:cxn ang="0">
                  <a:pos x="177" y="231"/>
                </a:cxn>
                <a:cxn ang="0">
                  <a:pos x="296" y="179"/>
                </a:cxn>
                <a:cxn ang="0">
                  <a:pos x="327" y="165"/>
                </a:cxn>
                <a:cxn ang="0">
                  <a:pos x="144" y="97"/>
                </a:cxn>
                <a:cxn ang="0">
                  <a:pos x="169" y="65"/>
                </a:cxn>
                <a:cxn ang="0">
                  <a:pos x="144" y="105"/>
                </a:cxn>
                <a:cxn ang="0">
                  <a:pos x="141" y="107"/>
                </a:cxn>
                <a:cxn ang="0">
                  <a:pos x="112" y="50"/>
                </a:cxn>
                <a:cxn ang="0">
                  <a:pos x="124" y="53"/>
                </a:cxn>
                <a:cxn ang="0">
                  <a:pos x="129" y="49"/>
                </a:cxn>
                <a:cxn ang="0">
                  <a:pos x="134" y="87"/>
                </a:cxn>
                <a:cxn ang="0">
                  <a:pos x="169" y="191"/>
                </a:cxn>
                <a:cxn ang="0">
                  <a:pos x="139" y="183"/>
                </a:cxn>
                <a:cxn ang="0">
                  <a:pos x="180" y="179"/>
                </a:cxn>
                <a:cxn ang="0">
                  <a:pos x="187" y="153"/>
                </a:cxn>
                <a:cxn ang="0">
                  <a:pos x="144" y="168"/>
                </a:cxn>
                <a:cxn ang="0">
                  <a:pos x="121" y="146"/>
                </a:cxn>
                <a:cxn ang="0">
                  <a:pos x="135" y="149"/>
                </a:cxn>
                <a:cxn ang="0">
                  <a:pos x="201" y="141"/>
                </a:cxn>
                <a:cxn ang="0">
                  <a:pos x="208" y="112"/>
                </a:cxn>
                <a:cxn ang="0">
                  <a:pos x="202" y="71"/>
                </a:cxn>
                <a:cxn ang="0">
                  <a:pos x="206" y="62"/>
                </a:cxn>
                <a:cxn ang="0">
                  <a:pos x="215" y="50"/>
                </a:cxn>
                <a:cxn ang="0">
                  <a:pos x="229" y="101"/>
                </a:cxn>
                <a:cxn ang="0">
                  <a:pos x="325" y="137"/>
                </a:cxn>
                <a:cxn ang="0">
                  <a:pos x="322" y="155"/>
                </a:cxn>
                <a:cxn ang="0">
                  <a:pos x="310" y="133"/>
                </a:cxn>
                <a:cxn ang="0">
                  <a:pos x="324" y="121"/>
                </a:cxn>
                <a:cxn ang="0">
                  <a:pos x="279" y="609"/>
                </a:cxn>
                <a:cxn ang="0">
                  <a:pos x="269" y="612"/>
                </a:cxn>
                <a:cxn ang="0">
                  <a:pos x="258" y="619"/>
                </a:cxn>
                <a:cxn ang="0">
                  <a:pos x="242" y="625"/>
                </a:cxn>
                <a:cxn ang="0">
                  <a:pos x="234" y="611"/>
                </a:cxn>
                <a:cxn ang="0">
                  <a:pos x="213" y="619"/>
                </a:cxn>
                <a:cxn ang="0">
                  <a:pos x="224" y="575"/>
                </a:cxn>
                <a:cxn ang="0">
                  <a:pos x="204" y="567"/>
                </a:cxn>
                <a:cxn ang="0">
                  <a:pos x="279" y="553"/>
                </a:cxn>
                <a:cxn ang="0">
                  <a:pos x="88" y="503"/>
                </a:cxn>
                <a:cxn ang="0">
                  <a:pos x="63" y="555"/>
                </a:cxn>
                <a:cxn ang="0">
                  <a:pos x="62" y="525"/>
                </a:cxn>
                <a:cxn ang="0">
                  <a:pos x="40" y="544"/>
                </a:cxn>
                <a:cxn ang="0">
                  <a:pos x="27" y="548"/>
                </a:cxn>
                <a:cxn ang="0">
                  <a:pos x="41" y="516"/>
                </a:cxn>
                <a:cxn ang="0">
                  <a:pos x="38" y="507"/>
                </a:cxn>
                <a:cxn ang="0">
                  <a:pos x="0" y="490"/>
                </a:cxn>
                <a:cxn ang="0">
                  <a:pos x="55" y="475"/>
                </a:cxn>
                <a:cxn ang="0">
                  <a:pos x="237" y="218"/>
                </a:cxn>
                <a:cxn ang="0">
                  <a:pos x="254" y="229"/>
                </a:cxn>
                <a:cxn ang="0">
                  <a:pos x="1" y="537"/>
                </a:cxn>
                <a:cxn ang="0">
                  <a:pos x="34" y="511"/>
                </a:cxn>
              </a:cxnLst>
              <a:rect l="0" t="0" r="r" b="b"/>
              <a:pathLst>
                <a:path w="352" h="636">
                  <a:moveTo>
                    <a:pt x="343" y="108"/>
                  </a:moveTo>
                  <a:lnTo>
                    <a:pt x="343" y="108"/>
                  </a:lnTo>
                  <a:lnTo>
                    <a:pt x="339" y="105"/>
                  </a:lnTo>
                  <a:lnTo>
                    <a:pt x="339" y="105"/>
                  </a:lnTo>
                  <a:lnTo>
                    <a:pt x="333" y="104"/>
                  </a:lnTo>
                  <a:lnTo>
                    <a:pt x="328" y="105"/>
                  </a:lnTo>
                  <a:lnTo>
                    <a:pt x="323" y="107"/>
                  </a:lnTo>
                  <a:lnTo>
                    <a:pt x="318" y="110"/>
                  </a:lnTo>
                  <a:lnTo>
                    <a:pt x="318" y="110"/>
                  </a:lnTo>
                  <a:lnTo>
                    <a:pt x="316" y="112"/>
                  </a:lnTo>
                  <a:lnTo>
                    <a:pt x="314" y="115"/>
                  </a:lnTo>
                  <a:lnTo>
                    <a:pt x="312" y="121"/>
                  </a:lnTo>
                  <a:lnTo>
                    <a:pt x="312" y="121"/>
                  </a:lnTo>
                  <a:lnTo>
                    <a:pt x="311" y="123"/>
                  </a:lnTo>
                  <a:lnTo>
                    <a:pt x="309" y="123"/>
                  </a:lnTo>
                  <a:lnTo>
                    <a:pt x="309" y="123"/>
                  </a:lnTo>
                  <a:lnTo>
                    <a:pt x="308" y="122"/>
                  </a:lnTo>
                  <a:lnTo>
                    <a:pt x="307" y="121"/>
                  </a:lnTo>
                  <a:lnTo>
                    <a:pt x="307" y="121"/>
                  </a:lnTo>
                  <a:lnTo>
                    <a:pt x="306" y="113"/>
                  </a:lnTo>
                  <a:lnTo>
                    <a:pt x="306" y="113"/>
                  </a:lnTo>
                  <a:lnTo>
                    <a:pt x="303" y="116"/>
                  </a:lnTo>
                  <a:lnTo>
                    <a:pt x="303" y="116"/>
                  </a:lnTo>
                  <a:lnTo>
                    <a:pt x="297" y="122"/>
                  </a:lnTo>
                  <a:lnTo>
                    <a:pt x="297" y="122"/>
                  </a:lnTo>
                  <a:lnTo>
                    <a:pt x="295" y="124"/>
                  </a:lnTo>
                  <a:lnTo>
                    <a:pt x="293" y="124"/>
                  </a:lnTo>
                  <a:lnTo>
                    <a:pt x="291" y="124"/>
                  </a:lnTo>
                  <a:lnTo>
                    <a:pt x="290" y="122"/>
                  </a:lnTo>
                  <a:lnTo>
                    <a:pt x="290" y="122"/>
                  </a:lnTo>
                  <a:lnTo>
                    <a:pt x="285" y="117"/>
                  </a:lnTo>
                  <a:lnTo>
                    <a:pt x="283" y="112"/>
                  </a:lnTo>
                  <a:lnTo>
                    <a:pt x="282" y="106"/>
                  </a:lnTo>
                  <a:lnTo>
                    <a:pt x="283" y="99"/>
                  </a:lnTo>
                  <a:lnTo>
                    <a:pt x="283" y="99"/>
                  </a:lnTo>
                  <a:lnTo>
                    <a:pt x="283" y="98"/>
                  </a:lnTo>
                  <a:lnTo>
                    <a:pt x="283" y="96"/>
                  </a:lnTo>
                  <a:lnTo>
                    <a:pt x="282" y="95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78" y="92"/>
                  </a:lnTo>
                  <a:lnTo>
                    <a:pt x="278" y="92"/>
                  </a:lnTo>
                  <a:lnTo>
                    <a:pt x="274" y="85"/>
                  </a:lnTo>
                  <a:lnTo>
                    <a:pt x="272" y="82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1" y="76"/>
                  </a:lnTo>
                  <a:lnTo>
                    <a:pt x="270" y="75"/>
                  </a:lnTo>
                  <a:lnTo>
                    <a:pt x="267" y="74"/>
                  </a:lnTo>
                  <a:lnTo>
                    <a:pt x="267" y="74"/>
                  </a:lnTo>
                  <a:lnTo>
                    <a:pt x="264" y="73"/>
                  </a:lnTo>
                  <a:lnTo>
                    <a:pt x="261" y="72"/>
                  </a:lnTo>
                  <a:lnTo>
                    <a:pt x="258" y="71"/>
                  </a:lnTo>
                  <a:lnTo>
                    <a:pt x="256" y="68"/>
                  </a:lnTo>
                  <a:lnTo>
                    <a:pt x="256" y="68"/>
                  </a:lnTo>
                  <a:lnTo>
                    <a:pt x="251" y="61"/>
                  </a:lnTo>
                  <a:lnTo>
                    <a:pt x="247" y="53"/>
                  </a:lnTo>
                  <a:lnTo>
                    <a:pt x="247" y="53"/>
                  </a:lnTo>
                  <a:lnTo>
                    <a:pt x="243" y="44"/>
                  </a:lnTo>
                  <a:lnTo>
                    <a:pt x="242" y="39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0" y="21"/>
                  </a:lnTo>
                  <a:lnTo>
                    <a:pt x="239" y="8"/>
                  </a:lnTo>
                  <a:lnTo>
                    <a:pt x="239" y="8"/>
                  </a:lnTo>
                  <a:lnTo>
                    <a:pt x="239" y="0"/>
                  </a:lnTo>
                  <a:lnTo>
                    <a:pt x="239" y="0"/>
                  </a:lnTo>
                  <a:lnTo>
                    <a:pt x="234" y="6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25" y="18"/>
                  </a:lnTo>
                  <a:lnTo>
                    <a:pt x="219" y="23"/>
                  </a:lnTo>
                  <a:lnTo>
                    <a:pt x="213" y="27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199" y="32"/>
                  </a:lnTo>
                  <a:lnTo>
                    <a:pt x="199" y="32"/>
                  </a:lnTo>
                  <a:lnTo>
                    <a:pt x="195" y="33"/>
                  </a:lnTo>
                  <a:lnTo>
                    <a:pt x="192" y="33"/>
                  </a:lnTo>
                  <a:lnTo>
                    <a:pt x="189" y="33"/>
                  </a:lnTo>
                  <a:lnTo>
                    <a:pt x="185" y="31"/>
                  </a:lnTo>
                  <a:lnTo>
                    <a:pt x="183" y="30"/>
                  </a:lnTo>
                  <a:lnTo>
                    <a:pt x="180" y="28"/>
                  </a:lnTo>
                  <a:lnTo>
                    <a:pt x="178" y="25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64" y="32"/>
                  </a:lnTo>
                  <a:lnTo>
                    <a:pt x="160" y="34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1" y="35"/>
                  </a:lnTo>
                  <a:lnTo>
                    <a:pt x="147" y="33"/>
                  </a:lnTo>
                  <a:lnTo>
                    <a:pt x="144" y="30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9" y="18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0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3" y="27"/>
                  </a:lnTo>
                  <a:lnTo>
                    <a:pt x="110" y="24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5" y="15"/>
                  </a:lnTo>
                  <a:lnTo>
                    <a:pt x="104" y="13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98" y="19"/>
                  </a:lnTo>
                  <a:lnTo>
                    <a:pt x="96" y="25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5" y="51"/>
                  </a:lnTo>
                  <a:lnTo>
                    <a:pt x="95" y="58"/>
                  </a:lnTo>
                  <a:lnTo>
                    <a:pt x="95" y="58"/>
                  </a:lnTo>
                  <a:lnTo>
                    <a:pt x="95" y="63"/>
                  </a:lnTo>
                  <a:lnTo>
                    <a:pt x="95" y="68"/>
                  </a:lnTo>
                  <a:lnTo>
                    <a:pt x="93" y="77"/>
                  </a:lnTo>
                  <a:lnTo>
                    <a:pt x="93" y="77"/>
                  </a:lnTo>
                  <a:lnTo>
                    <a:pt x="89" y="94"/>
                  </a:lnTo>
                  <a:lnTo>
                    <a:pt x="89" y="94"/>
                  </a:lnTo>
                  <a:lnTo>
                    <a:pt x="88" y="102"/>
                  </a:lnTo>
                  <a:lnTo>
                    <a:pt x="88" y="102"/>
                  </a:lnTo>
                  <a:lnTo>
                    <a:pt x="86" y="107"/>
                  </a:lnTo>
                  <a:lnTo>
                    <a:pt x="85" y="112"/>
                  </a:lnTo>
                  <a:lnTo>
                    <a:pt x="85" y="122"/>
                  </a:lnTo>
                  <a:lnTo>
                    <a:pt x="85" y="122"/>
                  </a:lnTo>
                  <a:lnTo>
                    <a:pt x="85" y="128"/>
                  </a:lnTo>
                  <a:lnTo>
                    <a:pt x="86" y="134"/>
                  </a:lnTo>
                  <a:lnTo>
                    <a:pt x="88" y="146"/>
                  </a:lnTo>
                  <a:lnTo>
                    <a:pt x="88" y="146"/>
                  </a:lnTo>
                  <a:lnTo>
                    <a:pt x="90" y="152"/>
                  </a:lnTo>
                  <a:lnTo>
                    <a:pt x="93" y="159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8" y="180"/>
                  </a:lnTo>
                  <a:lnTo>
                    <a:pt x="117" y="189"/>
                  </a:lnTo>
                  <a:lnTo>
                    <a:pt x="117" y="189"/>
                  </a:lnTo>
                  <a:lnTo>
                    <a:pt x="134" y="206"/>
                  </a:lnTo>
                  <a:lnTo>
                    <a:pt x="134" y="206"/>
                  </a:lnTo>
                  <a:lnTo>
                    <a:pt x="142" y="213"/>
                  </a:lnTo>
                  <a:lnTo>
                    <a:pt x="149" y="219"/>
                  </a:lnTo>
                  <a:lnTo>
                    <a:pt x="149" y="219"/>
                  </a:lnTo>
                  <a:lnTo>
                    <a:pt x="158" y="225"/>
                  </a:lnTo>
                  <a:lnTo>
                    <a:pt x="163" y="227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72" y="230"/>
                  </a:lnTo>
                  <a:lnTo>
                    <a:pt x="177" y="231"/>
                  </a:lnTo>
                  <a:lnTo>
                    <a:pt x="177" y="231"/>
                  </a:lnTo>
                  <a:lnTo>
                    <a:pt x="187" y="230"/>
                  </a:lnTo>
                  <a:lnTo>
                    <a:pt x="198" y="228"/>
                  </a:lnTo>
                  <a:lnTo>
                    <a:pt x="198" y="228"/>
                  </a:lnTo>
                  <a:lnTo>
                    <a:pt x="209" y="225"/>
                  </a:lnTo>
                  <a:lnTo>
                    <a:pt x="220" y="221"/>
                  </a:lnTo>
                  <a:lnTo>
                    <a:pt x="220" y="221"/>
                  </a:lnTo>
                  <a:lnTo>
                    <a:pt x="238" y="213"/>
                  </a:lnTo>
                  <a:lnTo>
                    <a:pt x="255" y="205"/>
                  </a:lnTo>
                  <a:lnTo>
                    <a:pt x="255" y="205"/>
                  </a:lnTo>
                  <a:lnTo>
                    <a:pt x="274" y="195"/>
                  </a:lnTo>
                  <a:lnTo>
                    <a:pt x="291" y="183"/>
                  </a:lnTo>
                  <a:lnTo>
                    <a:pt x="291" y="183"/>
                  </a:lnTo>
                  <a:lnTo>
                    <a:pt x="291" y="183"/>
                  </a:lnTo>
                  <a:lnTo>
                    <a:pt x="296" y="179"/>
                  </a:lnTo>
                  <a:lnTo>
                    <a:pt x="296" y="179"/>
                  </a:lnTo>
                  <a:lnTo>
                    <a:pt x="299" y="176"/>
                  </a:lnTo>
                  <a:lnTo>
                    <a:pt x="300" y="174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1" y="168"/>
                  </a:lnTo>
                  <a:lnTo>
                    <a:pt x="301" y="168"/>
                  </a:lnTo>
                  <a:lnTo>
                    <a:pt x="302" y="166"/>
                  </a:lnTo>
                  <a:lnTo>
                    <a:pt x="302" y="166"/>
                  </a:lnTo>
                  <a:lnTo>
                    <a:pt x="306" y="167"/>
                  </a:lnTo>
                  <a:lnTo>
                    <a:pt x="306" y="167"/>
                  </a:lnTo>
                  <a:lnTo>
                    <a:pt x="310" y="169"/>
                  </a:lnTo>
                  <a:lnTo>
                    <a:pt x="314" y="170"/>
                  </a:lnTo>
                  <a:lnTo>
                    <a:pt x="314" y="170"/>
                  </a:lnTo>
                  <a:lnTo>
                    <a:pt x="321" y="168"/>
                  </a:lnTo>
                  <a:lnTo>
                    <a:pt x="327" y="165"/>
                  </a:lnTo>
                  <a:lnTo>
                    <a:pt x="332" y="162"/>
                  </a:lnTo>
                  <a:lnTo>
                    <a:pt x="337" y="158"/>
                  </a:lnTo>
                  <a:lnTo>
                    <a:pt x="337" y="158"/>
                  </a:lnTo>
                  <a:lnTo>
                    <a:pt x="343" y="152"/>
                  </a:lnTo>
                  <a:lnTo>
                    <a:pt x="348" y="145"/>
                  </a:lnTo>
                  <a:lnTo>
                    <a:pt x="351" y="137"/>
                  </a:lnTo>
                  <a:lnTo>
                    <a:pt x="352" y="128"/>
                  </a:lnTo>
                  <a:lnTo>
                    <a:pt x="352" y="128"/>
                  </a:lnTo>
                  <a:lnTo>
                    <a:pt x="351" y="122"/>
                  </a:lnTo>
                  <a:lnTo>
                    <a:pt x="349" y="117"/>
                  </a:lnTo>
                  <a:lnTo>
                    <a:pt x="346" y="112"/>
                  </a:lnTo>
                  <a:lnTo>
                    <a:pt x="343" y="108"/>
                  </a:lnTo>
                  <a:lnTo>
                    <a:pt x="343" y="108"/>
                  </a:lnTo>
                  <a:close/>
                  <a:moveTo>
                    <a:pt x="144" y="97"/>
                  </a:moveTo>
                  <a:lnTo>
                    <a:pt x="144" y="97"/>
                  </a:lnTo>
                  <a:lnTo>
                    <a:pt x="148" y="94"/>
                  </a:lnTo>
                  <a:lnTo>
                    <a:pt x="153" y="91"/>
                  </a:lnTo>
                  <a:lnTo>
                    <a:pt x="153" y="91"/>
                  </a:lnTo>
                  <a:lnTo>
                    <a:pt x="156" y="90"/>
                  </a:lnTo>
                  <a:lnTo>
                    <a:pt x="159" y="89"/>
                  </a:lnTo>
                  <a:lnTo>
                    <a:pt x="163" y="84"/>
                  </a:lnTo>
                  <a:lnTo>
                    <a:pt x="165" y="79"/>
                  </a:lnTo>
                  <a:lnTo>
                    <a:pt x="166" y="73"/>
                  </a:lnTo>
                  <a:lnTo>
                    <a:pt x="166" y="73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69" y="65"/>
                  </a:lnTo>
                  <a:lnTo>
                    <a:pt x="170" y="72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0" y="94"/>
                  </a:lnTo>
                  <a:lnTo>
                    <a:pt x="160" y="94"/>
                  </a:lnTo>
                  <a:lnTo>
                    <a:pt x="159" y="95"/>
                  </a:lnTo>
                  <a:lnTo>
                    <a:pt x="159" y="95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2" y="95"/>
                  </a:lnTo>
                  <a:lnTo>
                    <a:pt x="149" y="96"/>
                  </a:lnTo>
                  <a:lnTo>
                    <a:pt x="147" y="98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4" y="105"/>
                  </a:lnTo>
                  <a:lnTo>
                    <a:pt x="145" y="107"/>
                  </a:lnTo>
                  <a:lnTo>
                    <a:pt x="145" y="108"/>
                  </a:lnTo>
                  <a:lnTo>
                    <a:pt x="147" y="110"/>
                  </a:lnTo>
                  <a:lnTo>
                    <a:pt x="147" y="110"/>
                  </a:lnTo>
                  <a:lnTo>
                    <a:pt x="154" y="115"/>
                  </a:lnTo>
                  <a:lnTo>
                    <a:pt x="154" y="115"/>
                  </a:lnTo>
                  <a:lnTo>
                    <a:pt x="155" y="117"/>
                  </a:lnTo>
                  <a:lnTo>
                    <a:pt x="156" y="119"/>
                  </a:lnTo>
                  <a:lnTo>
                    <a:pt x="156" y="119"/>
                  </a:lnTo>
                  <a:lnTo>
                    <a:pt x="154" y="119"/>
                  </a:lnTo>
                  <a:lnTo>
                    <a:pt x="152" y="119"/>
                  </a:lnTo>
                  <a:lnTo>
                    <a:pt x="152" y="119"/>
                  </a:lnTo>
                  <a:lnTo>
                    <a:pt x="142" y="110"/>
                  </a:lnTo>
                  <a:lnTo>
                    <a:pt x="142" y="110"/>
                  </a:lnTo>
                  <a:lnTo>
                    <a:pt x="141" y="107"/>
                  </a:lnTo>
                  <a:lnTo>
                    <a:pt x="141" y="104"/>
                  </a:lnTo>
                  <a:lnTo>
                    <a:pt x="142" y="100"/>
                  </a:lnTo>
                  <a:lnTo>
                    <a:pt x="144" y="97"/>
                  </a:lnTo>
                  <a:lnTo>
                    <a:pt x="144" y="97"/>
                  </a:lnTo>
                  <a:close/>
                  <a:moveTo>
                    <a:pt x="110" y="82"/>
                  </a:moveTo>
                  <a:lnTo>
                    <a:pt x="110" y="82"/>
                  </a:lnTo>
                  <a:lnTo>
                    <a:pt x="110" y="77"/>
                  </a:lnTo>
                  <a:lnTo>
                    <a:pt x="110" y="73"/>
                  </a:lnTo>
                  <a:lnTo>
                    <a:pt x="111" y="69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15" y="61"/>
                  </a:lnTo>
                  <a:lnTo>
                    <a:pt x="116" y="57"/>
                  </a:lnTo>
                  <a:lnTo>
                    <a:pt x="115" y="53"/>
                  </a:lnTo>
                  <a:lnTo>
                    <a:pt x="112" y="50"/>
                  </a:lnTo>
                  <a:lnTo>
                    <a:pt x="112" y="50"/>
                  </a:lnTo>
                  <a:lnTo>
                    <a:pt x="111" y="48"/>
                  </a:lnTo>
                  <a:lnTo>
                    <a:pt x="111" y="47"/>
                  </a:lnTo>
                  <a:lnTo>
                    <a:pt x="115" y="46"/>
                  </a:lnTo>
                  <a:lnTo>
                    <a:pt x="115" y="46"/>
                  </a:lnTo>
                  <a:lnTo>
                    <a:pt x="113" y="39"/>
                  </a:lnTo>
                  <a:lnTo>
                    <a:pt x="113" y="39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2" y="52"/>
                  </a:lnTo>
                  <a:lnTo>
                    <a:pt x="123" y="53"/>
                  </a:lnTo>
                  <a:lnTo>
                    <a:pt x="123" y="53"/>
                  </a:lnTo>
                  <a:lnTo>
                    <a:pt x="124" y="53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26" y="50"/>
                  </a:lnTo>
                  <a:lnTo>
                    <a:pt x="126" y="48"/>
                  </a:lnTo>
                  <a:lnTo>
                    <a:pt x="126" y="48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22" y="39"/>
                  </a:lnTo>
                  <a:lnTo>
                    <a:pt x="122" y="39"/>
                  </a:lnTo>
                  <a:lnTo>
                    <a:pt x="123" y="37"/>
                  </a:lnTo>
                  <a:lnTo>
                    <a:pt x="123" y="37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8" y="44"/>
                  </a:lnTo>
                  <a:lnTo>
                    <a:pt x="129" y="49"/>
                  </a:lnTo>
                  <a:lnTo>
                    <a:pt x="129" y="49"/>
                  </a:lnTo>
                  <a:lnTo>
                    <a:pt x="130" y="52"/>
                  </a:lnTo>
                  <a:lnTo>
                    <a:pt x="132" y="53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8" y="59"/>
                  </a:lnTo>
                  <a:lnTo>
                    <a:pt x="140" y="63"/>
                  </a:lnTo>
                  <a:lnTo>
                    <a:pt x="141" y="67"/>
                  </a:lnTo>
                  <a:lnTo>
                    <a:pt x="140" y="71"/>
                  </a:lnTo>
                  <a:lnTo>
                    <a:pt x="140" y="71"/>
                  </a:lnTo>
                  <a:lnTo>
                    <a:pt x="140" y="76"/>
                  </a:lnTo>
                  <a:lnTo>
                    <a:pt x="138" y="80"/>
                  </a:lnTo>
                  <a:lnTo>
                    <a:pt x="136" y="83"/>
                  </a:lnTo>
                  <a:lnTo>
                    <a:pt x="134" y="87"/>
                  </a:lnTo>
                  <a:lnTo>
                    <a:pt x="134" y="87"/>
                  </a:lnTo>
                  <a:lnTo>
                    <a:pt x="129" y="90"/>
                  </a:lnTo>
                  <a:lnTo>
                    <a:pt x="126" y="91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19" y="91"/>
                  </a:lnTo>
                  <a:lnTo>
                    <a:pt x="115" y="89"/>
                  </a:lnTo>
                  <a:lnTo>
                    <a:pt x="112" y="86"/>
                  </a:lnTo>
                  <a:lnTo>
                    <a:pt x="110" y="82"/>
                  </a:lnTo>
                  <a:lnTo>
                    <a:pt x="110" y="82"/>
                  </a:lnTo>
                  <a:close/>
                  <a:moveTo>
                    <a:pt x="179" y="182"/>
                  </a:moveTo>
                  <a:lnTo>
                    <a:pt x="179" y="182"/>
                  </a:lnTo>
                  <a:lnTo>
                    <a:pt x="172" y="187"/>
                  </a:lnTo>
                  <a:lnTo>
                    <a:pt x="172" y="187"/>
                  </a:lnTo>
                  <a:lnTo>
                    <a:pt x="170" y="189"/>
                  </a:lnTo>
                  <a:lnTo>
                    <a:pt x="169" y="191"/>
                  </a:lnTo>
                  <a:lnTo>
                    <a:pt x="169" y="191"/>
                  </a:lnTo>
                  <a:lnTo>
                    <a:pt x="167" y="194"/>
                  </a:lnTo>
                  <a:lnTo>
                    <a:pt x="165" y="195"/>
                  </a:lnTo>
                  <a:lnTo>
                    <a:pt x="162" y="196"/>
                  </a:lnTo>
                  <a:lnTo>
                    <a:pt x="159" y="196"/>
                  </a:lnTo>
                  <a:lnTo>
                    <a:pt x="159" y="196"/>
                  </a:lnTo>
                  <a:lnTo>
                    <a:pt x="149" y="195"/>
                  </a:lnTo>
                  <a:lnTo>
                    <a:pt x="149" y="195"/>
                  </a:lnTo>
                  <a:lnTo>
                    <a:pt x="145" y="193"/>
                  </a:lnTo>
                  <a:lnTo>
                    <a:pt x="142" y="191"/>
                  </a:lnTo>
                  <a:lnTo>
                    <a:pt x="140" y="189"/>
                  </a:lnTo>
                  <a:lnTo>
                    <a:pt x="139" y="185"/>
                  </a:lnTo>
                  <a:lnTo>
                    <a:pt x="139" y="185"/>
                  </a:lnTo>
                  <a:lnTo>
                    <a:pt x="139" y="183"/>
                  </a:lnTo>
                  <a:lnTo>
                    <a:pt x="139" y="183"/>
                  </a:lnTo>
                  <a:lnTo>
                    <a:pt x="142" y="183"/>
                  </a:lnTo>
                  <a:lnTo>
                    <a:pt x="142" y="183"/>
                  </a:lnTo>
                  <a:lnTo>
                    <a:pt x="142" y="184"/>
                  </a:lnTo>
                  <a:lnTo>
                    <a:pt x="142" y="184"/>
                  </a:lnTo>
                  <a:lnTo>
                    <a:pt x="146" y="187"/>
                  </a:lnTo>
                  <a:lnTo>
                    <a:pt x="150" y="188"/>
                  </a:lnTo>
                  <a:lnTo>
                    <a:pt x="154" y="188"/>
                  </a:lnTo>
                  <a:lnTo>
                    <a:pt x="159" y="188"/>
                  </a:lnTo>
                  <a:lnTo>
                    <a:pt x="159" y="188"/>
                  </a:lnTo>
                  <a:lnTo>
                    <a:pt x="165" y="187"/>
                  </a:lnTo>
                  <a:lnTo>
                    <a:pt x="170" y="185"/>
                  </a:lnTo>
                  <a:lnTo>
                    <a:pt x="175" y="182"/>
                  </a:lnTo>
                  <a:lnTo>
                    <a:pt x="179" y="178"/>
                  </a:lnTo>
                  <a:lnTo>
                    <a:pt x="179" y="178"/>
                  </a:lnTo>
                  <a:lnTo>
                    <a:pt x="180" y="179"/>
                  </a:lnTo>
                  <a:lnTo>
                    <a:pt x="180" y="179"/>
                  </a:lnTo>
                  <a:lnTo>
                    <a:pt x="179" y="182"/>
                  </a:lnTo>
                  <a:lnTo>
                    <a:pt x="179" y="182"/>
                  </a:lnTo>
                  <a:close/>
                  <a:moveTo>
                    <a:pt x="203" y="150"/>
                  </a:moveTo>
                  <a:lnTo>
                    <a:pt x="203" y="150"/>
                  </a:lnTo>
                  <a:lnTo>
                    <a:pt x="202" y="152"/>
                  </a:lnTo>
                  <a:lnTo>
                    <a:pt x="202" y="152"/>
                  </a:lnTo>
                  <a:lnTo>
                    <a:pt x="200" y="151"/>
                  </a:lnTo>
                  <a:lnTo>
                    <a:pt x="200" y="151"/>
                  </a:lnTo>
                  <a:lnTo>
                    <a:pt x="199" y="150"/>
                  </a:lnTo>
                  <a:lnTo>
                    <a:pt x="197" y="149"/>
                  </a:lnTo>
                  <a:lnTo>
                    <a:pt x="193" y="150"/>
                  </a:lnTo>
                  <a:lnTo>
                    <a:pt x="193" y="150"/>
                  </a:lnTo>
                  <a:lnTo>
                    <a:pt x="187" y="153"/>
                  </a:lnTo>
                  <a:lnTo>
                    <a:pt x="187" y="153"/>
                  </a:lnTo>
                  <a:lnTo>
                    <a:pt x="185" y="154"/>
                  </a:lnTo>
                  <a:lnTo>
                    <a:pt x="183" y="156"/>
                  </a:lnTo>
                  <a:lnTo>
                    <a:pt x="183" y="156"/>
                  </a:lnTo>
                  <a:lnTo>
                    <a:pt x="182" y="159"/>
                  </a:lnTo>
                  <a:lnTo>
                    <a:pt x="180" y="162"/>
                  </a:lnTo>
                  <a:lnTo>
                    <a:pt x="176" y="167"/>
                  </a:lnTo>
                  <a:lnTo>
                    <a:pt x="165" y="175"/>
                  </a:lnTo>
                  <a:lnTo>
                    <a:pt x="165" y="175"/>
                  </a:lnTo>
                  <a:lnTo>
                    <a:pt x="163" y="176"/>
                  </a:lnTo>
                  <a:lnTo>
                    <a:pt x="163" y="176"/>
                  </a:lnTo>
                  <a:lnTo>
                    <a:pt x="155" y="176"/>
                  </a:lnTo>
                  <a:lnTo>
                    <a:pt x="151" y="174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4" y="168"/>
                  </a:lnTo>
                  <a:lnTo>
                    <a:pt x="143" y="166"/>
                  </a:lnTo>
                  <a:lnTo>
                    <a:pt x="143" y="163"/>
                  </a:lnTo>
                  <a:lnTo>
                    <a:pt x="143" y="163"/>
                  </a:lnTo>
                  <a:lnTo>
                    <a:pt x="143" y="158"/>
                  </a:lnTo>
                  <a:lnTo>
                    <a:pt x="142" y="156"/>
                  </a:lnTo>
                  <a:lnTo>
                    <a:pt x="140" y="154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25" y="151"/>
                  </a:lnTo>
                  <a:lnTo>
                    <a:pt x="125" y="151"/>
                  </a:lnTo>
                  <a:lnTo>
                    <a:pt x="123" y="153"/>
                  </a:lnTo>
                  <a:lnTo>
                    <a:pt x="123" y="153"/>
                  </a:lnTo>
                  <a:lnTo>
                    <a:pt x="122" y="151"/>
                  </a:lnTo>
                  <a:lnTo>
                    <a:pt x="121" y="149"/>
                  </a:lnTo>
                  <a:lnTo>
                    <a:pt x="121" y="146"/>
                  </a:lnTo>
                  <a:lnTo>
                    <a:pt x="121" y="143"/>
                  </a:lnTo>
                  <a:lnTo>
                    <a:pt x="121" y="143"/>
                  </a:lnTo>
                  <a:lnTo>
                    <a:pt x="122" y="141"/>
                  </a:lnTo>
                  <a:lnTo>
                    <a:pt x="122" y="141"/>
                  </a:lnTo>
                  <a:lnTo>
                    <a:pt x="123" y="140"/>
                  </a:lnTo>
                  <a:lnTo>
                    <a:pt x="125" y="140"/>
                  </a:lnTo>
                  <a:lnTo>
                    <a:pt x="125" y="140"/>
                  </a:lnTo>
                  <a:lnTo>
                    <a:pt x="126" y="141"/>
                  </a:lnTo>
                  <a:lnTo>
                    <a:pt x="127" y="142"/>
                  </a:lnTo>
                  <a:lnTo>
                    <a:pt x="127" y="142"/>
                  </a:lnTo>
                  <a:lnTo>
                    <a:pt x="127" y="145"/>
                  </a:lnTo>
                  <a:lnTo>
                    <a:pt x="129" y="148"/>
                  </a:lnTo>
                  <a:lnTo>
                    <a:pt x="131" y="149"/>
                  </a:lnTo>
                  <a:lnTo>
                    <a:pt x="135" y="149"/>
                  </a:lnTo>
                  <a:lnTo>
                    <a:pt x="135" y="149"/>
                  </a:lnTo>
                  <a:lnTo>
                    <a:pt x="146" y="151"/>
                  </a:lnTo>
                  <a:lnTo>
                    <a:pt x="146" y="151"/>
                  </a:lnTo>
                  <a:lnTo>
                    <a:pt x="155" y="153"/>
                  </a:lnTo>
                  <a:lnTo>
                    <a:pt x="164" y="153"/>
                  </a:lnTo>
                  <a:lnTo>
                    <a:pt x="164" y="153"/>
                  </a:lnTo>
                  <a:lnTo>
                    <a:pt x="176" y="153"/>
                  </a:lnTo>
                  <a:lnTo>
                    <a:pt x="182" y="152"/>
                  </a:lnTo>
                  <a:lnTo>
                    <a:pt x="188" y="149"/>
                  </a:lnTo>
                  <a:lnTo>
                    <a:pt x="188" y="149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4" y="148"/>
                  </a:lnTo>
                  <a:lnTo>
                    <a:pt x="197" y="147"/>
                  </a:lnTo>
                  <a:lnTo>
                    <a:pt x="200" y="144"/>
                  </a:lnTo>
                  <a:lnTo>
                    <a:pt x="201" y="141"/>
                  </a:lnTo>
                  <a:lnTo>
                    <a:pt x="201" y="141"/>
                  </a:lnTo>
                  <a:lnTo>
                    <a:pt x="202" y="141"/>
                  </a:lnTo>
                  <a:lnTo>
                    <a:pt x="202" y="141"/>
                  </a:lnTo>
                  <a:lnTo>
                    <a:pt x="204" y="145"/>
                  </a:lnTo>
                  <a:lnTo>
                    <a:pt x="204" y="145"/>
                  </a:lnTo>
                  <a:lnTo>
                    <a:pt x="203" y="150"/>
                  </a:lnTo>
                  <a:lnTo>
                    <a:pt x="203" y="150"/>
                  </a:lnTo>
                  <a:close/>
                  <a:moveTo>
                    <a:pt x="229" y="101"/>
                  </a:moveTo>
                  <a:lnTo>
                    <a:pt x="229" y="101"/>
                  </a:lnTo>
                  <a:lnTo>
                    <a:pt x="228" y="104"/>
                  </a:lnTo>
                  <a:lnTo>
                    <a:pt x="226" y="107"/>
                  </a:lnTo>
                  <a:lnTo>
                    <a:pt x="223" y="109"/>
                  </a:lnTo>
                  <a:lnTo>
                    <a:pt x="221" y="111"/>
                  </a:lnTo>
                  <a:lnTo>
                    <a:pt x="215" y="112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4" y="111"/>
                  </a:lnTo>
                  <a:lnTo>
                    <a:pt x="201" y="109"/>
                  </a:lnTo>
                  <a:lnTo>
                    <a:pt x="199" y="106"/>
                  </a:lnTo>
                  <a:lnTo>
                    <a:pt x="197" y="103"/>
                  </a:lnTo>
                  <a:lnTo>
                    <a:pt x="197" y="103"/>
                  </a:lnTo>
                  <a:lnTo>
                    <a:pt x="196" y="99"/>
                  </a:lnTo>
                  <a:lnTo>
                    <a:pt x="196" y="96"/>
                  </a:lnTo>
                  <a:lnTo>
                    <a:pt x="197" y="88"/>
                  </a:lnTo>
                  <a:lnTo>
                    <a:pt x="197" y="88"/>
                  </a:lnTo>
                  <a:lnTo>
                    <a:pt x="199" y="82"/>
                  </a:lnTo>
                  <a:lnTo>
                    <a:pt x="202" y="76"/>
                  </a:lnTo>
                  <a:lnTo>
                    <a:pt x="202" y="76"/>
                  </a:lnTo>
                  <a:lnTo>
                    <a:pt x="203" y="73"/>
                  </a:lnTo>
                  <a:lnTo>
                    <a:pt x="202" y="71"/>
                  </a:lnTo>
                  <a:lnTo>
                    <a:pt x="202" y="71"/>
                  </a:lnTo>
                  <a:lnTo>
                    <a:pt x="200" y="66"/>
                  </a:lnTo>
                  <a:lnTo>
                    <a:pt x="199" y="61"/>
                  </a:lnTo>
                  <a:lnTo>
                    <a:pt x="199" y="61"/>
                  </a:lnTo>
                  <a:lnTo>
                    <a:pt x="200" y="59"/>
                  </a:lnTo>
                  <a:lnTo>
                    <a:pt x="200" y="59"/>
                  </a:lnTo>
                  <a:lnTo>
                    <a:pt x="205" y="70"/>
                  </a:lnTo>
                  <a:lnTo>
                    <a:pt x="205" y="70"/>
                  </a:lnTo>
                  <a:lnTo>
                    <a:pt x="207" y="72"/>
                  </a:lnTo>
                  <a:lnTo>
                    <a:pt x="207" y="72"/>
                  </a:lnTo>
                  <a:lnTo>
                    <a:pt x="208" y="70"/>
                  </a:lnTo>
                  <a:lnTo>
                    <a:pt x="208" y="68"/>
                  </a:lnTo>
                  <a:lnTo>
                    <a:pt x="208" y="68"/>
                  </a:lnTo>
                  <a:lnTo>
                    <a:pt x="206" y="65"/>
                  </a:lnTo>
                  <a:lnTo>
                    <a:pt x="206" y="62"/>
                  </a:lnTo>
                  <a:lnTo>
                    <a:pt x="206" y="55"/>
                  </a:lnTo>
                  <a:lnTo>
                    <a:pt x="206" y="55"/>
                  </a:lnTo>
                  <a:lnTo>
                    <a:pt x="207" y="53"/>
                  </a:lnTo>
                  <a:lnTo>
                    <a:pt x="207" y="53"/>
                  </a:lnTo>
                  <a:lnTo>
                    <a:pt x="208" y="53"/>
                  </a:lnTo>
                  <a:lnTo>
                    <a:pt x="208" y="53"/>
                  </a:lnTo>
                  <a:lnTo>
                    <a:pt x="211" y="67"/>
                  </a:lnTo>
                  <a:lnTo>
                    <a:pt x="211" y="67"/>
                  </a:lnTo>
                  <a:lnTo>
                    <a:pt x="212" y="67"/>
                  </a:lnTo>
                  <a:lnTo>
                    <a:pt x="212" y="67"/>
                  </a:lnTo>
                  <a:lnTo>
                    <a:pt x="213" y="63"/>
                  </a:lnTo>
                  <a:lnTo>
                    <a:pt x="212" y="58"/>
                  </a:lnTo>
                  <a:lnTo>
                    <a:pt x="213" y="54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6" y="53"/>
                  </a:lnTo>
                  <a:lnTo>
                    <a:pt x="216" y="53"/>
                  </a:lnTo>
                  <a:lnTo>
                    <a:pt x="217" y="67"/>
                  </a:lnTo>
                  <a:lnTo>
                    <a:pt x="217" y="67"/>
                  </a:lnTo>
                  <a:lnTo>
                    <a:pt x="218" y="69"/>
                  </a:lnTo>
                  <a:lnTo>
                    <a:pt x="220" y="70"/>
                  </a:lnTo>
                  <a:lnTo>
                    <a:pt x="220" y="70"/>
                  </a:lnTo>
                  <a:lnTo>
                    <a:pt x="225" y="72"/>
                  </a:lnTo>
                  <a:lnTo>
                    <a:pt x="228" y="75"/>
                  </a:lnTo>
                  <a:lnTo>
                    <a:pt x="231" y="80"/>
                  </a:lnTo>
                  <a:lnTo>
                    <a:pt x="232" y="84"/>
                  </a:lnTo>
                  <a:lnTo>
                    <a:pt x="232" y="84"/>
                  </a:lnTo>
                  <a:lnTo>
                    <a:pt x="232" y="89"/>
                  </a:lnTo>
                  <a:lnTo>
                    <a:pt x="232" y="93"/>
                  </a:lnTo>
                  <a:lnTo>
                    <a:pt x="229" y="101"/>
                  </a:lnTo>
                  <a:lnTo>
                    <a:pt x="229" y="101"/>
                  </a:lnTo>
                  <a:close/>
                  <a:moveTo>
                    <a:pt x="324" y="121"/>
                  </a:moveTo>
                  <a:lnTo>
                    <a:pt x="324" y="121"/>
                  </a:lnTo>
                  <a:lnTo>
                    <a:pt x="318" y="126"/>
                  </a:lnTo>
                  <a:lnTo>
                    <a:pt x="315" y="130"/>
                  </a:lnTo>
                  <a:lnTo>
                    <a:pt x="314" y="134"/>
                  </a:lnTo>
                  <a:lnTo>
                    <a:pt x="314" y="134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8" y="138"/>
                  </a:lnTo>
                  <a:lnTo>
                    <a:pt x="318" y="138"/>
                  </a:lnTo>
                  <a:lnTo>
                    <a:pt x="321" y="137"/>
                  </a:lnTo>
                  <a:lnTo>
                    <a:pt x="321" y="137"/>
                  </a:lnTo>
                  <a:lnTo>
                    <a:pt x="325" y="137"/>
                  </a:lnTo>
                  <a:lnTo>
                    <a:pt x="325" y="137"/>
                  </a:lnTo>
                  <a:lnTo>
                    <a:pt x="325" y="139"/>
                  </a:lnTo>
                  <a:lnTo>
                    <a:pt x="324" y="142"/>
                  </a:lnTo>
                  <a:lnTo>
                    <a:pt x="324" y="142"/>
                  </a:lnTo>
                  <a:lnTo>
                    <a:pt x="323" y="143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20" y="146"/>
                  </a:lnTo>
                  <a:lnTo>
                    <a:pt x="319" y="148"/>
                  </a:lnTo>
                  <a:lnTo>
                    <a:pt x="320" y="149"/>
                  </a:lnTo>
                  <a:lnTo>
                    <a:pt x="322" y="151"/>
                  </a:lnTo>
                  <a:lnTo>
                    <a:pt x="322" y="151"/>
                  </a:lnTo>
                  <a:lnTo>
                    <a:pt x="323" y="152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0" y="155"/>
                  </a:lnTo>
                  <a:lnTo>
                    <a:pt x="320" y="155"/>
                  </a:lnTo>
                  <a:lnTo>
                    <a:pt x="317" y="154"/>
                  </a:lnTo>
                  <a:lnTo>
                    <a:pt x="316" y="152"/>
                  </a:lnTo>
                  <a:lnTo>
                    <a:pt x="315" y="149"/>
                  </a:lnTo>
                  <a:lnTo>
                    <a:pt x="314" y="146"/>
                  </a:lnTo>
                  <a:lnTo>
                    <a:pt x="314" y="146"/>
                  </a:lnTo>
                  <a:lnTo>
                    <a:pt x="314" y="144"/>
                  </a:lnTo>
                  <a:lnTo>
                    <a:pt x="313" y="142"/>
                  </a:lnTo>
                  <a:lnTo>
                    <a:pt x="313" y="142"/>
                  </a:lnTo>
                  <a:lnTo>
                    <a:pt x="310" y="140"/>
                  </a:lnTo>
                  <a:lnTo>
                    <a:pt x="309" y="138"/>
                  </a:lnTo>
                  <a:lnTo>
                    <a:pt x="309" y="135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18" y="119"/>
                  </a:lnTo>
                  <a:lnTo>
                    <a:pt x="322" y="117"/>
                  </a:lnTo>
                  <a:lnTo>
                    <a:pt x="329" y="114"/>
                  </a:lnTo>
                  <a:lnTo>
                    <a:pt x="329" y="114"/>
                  </a:lnTo>
                  <a:lnTo>
                    <a:pt x="334" y="114"/>
                  </a:lnTo>
                  <a:lnTo>
                    <a:pt x="337" y="115"/>
                  </a:lnTo>
                  <a:lnTo>
                    <a:pt x="340" y="118"/>
                  </a:lnTo>
                  <a:lnTo>
                    <a:pt x="340" y="121"/>
                  </a:lnTo>
                  <a:lnTo>
                    <a:pt x="340" y="121"/>
                  </a:lnTo>
                  <a:lnTo>
                    <a:pt x="337" y="118"/>
                  </a:lnTo>
                  <a:lnTo>
                    <a:pt x="333" y="117"/>
                  </a:lnTo>
                  <a:lnTo>
                    <a:pt x="329" y="118"/>
                  </a:lnTo>
                  <a:lnTo>
                    <a:pt x="324" y="121"/>
                  </a:lnTo>
                  <a:lnTo>
                    <a:pt x="324" y="121"/>
                  </a:lnTo>
                  <a:close/>
                  <a:moveTo>
                    <a:pt x="285" y="603"/>
                  </a:moveTo>
                  <a:lnTo>
                    <a:pt x="285" y="603"/>
                  </a:lnTo>
                  <a:lnTo>
                    <a:pt x="287" y="620"/>
                  </a:lnTo>
                  <a:lnTo>
                    <a:pt x="287" y="620"/>
                  </a:lnTo>
                  <a:lnTo>
                    <a:pt x="286" y="622"/>
                  </a:lnTo>
                  <a:lnTo>
                    <a:pt x="284" y="624"/>
                  </a:lnTo>
                  <a:lnTo>
                    <a:pt x="284" y="624"/>
                  </a:lnTo>
                  <a:lnTo>
                    <a:pt x="282" y="623"/>
                  </a:lnTo>
                  <a:lnTo>
                    <a:pt x="281" y="621"/>
                  </a:lnTo>
                  <a:lnTo>
                    <a:pt x="281" y="621"/>
                  </a:lnTo>
                  <a:lnTo>
                    <a:pt x="280" y="617"/>
                  </a:lnTo>
                  <a:lnTo>
                    <a:pt x="280" y="613"/>
                  </a:lnTo>
                  <a:lnTo>
                    <a:pt x="280" y="613"/>
                  </a:lnTo>
                  <a:lnTo>
                    <a:pt x="279" y="609"/>
                  </a:lnTo>
                  <a:lnTo>
                    <a:pt x="278" y="605"/>
                  </a:lnTo>
                  <a:lnTo>
                    <a:pt x="278" y="601"/>
                  </a:lnTo>
                  <a:lnTo>
                    <a:pt x="278" y="597"/>
                  </a:lnTo>
                  <a:lnTo>
                    <a:pt x="278" y="597"/>
                  </a:lnTo>
                  <a:lnTo>
                    <a:pt x="278" y="596"/>
                  </a:lnTo>
                  <a:lnTo>
                    <a:pt x="278" y="594"/>
                  </a:lnTo>
                  <a:lnTo>
                    <a:pt x="277" y="593"/>
                  </a:lnTo>
                  <a:lnTo>
                    <a:pt x="275" y="593"/>
                  </a:lnTo>
                  <a:lnTo>
                    <a:pt x="275" y="593"/>
                  </a:lnTo>
                  <a:lnTo>
                    <a:pt x="273" y="593"/>
                  </a:lnTo>
                  <a:lnTo>
                    <a:pt x="273" y="594"/>
                  </a:lnTo>
                  <a:lnTo>
                    <a:pt x="272" y="597"/>
                  </a:lnTo>
                  <a:lnTo>
                    <a:pt x="272" y="597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65" y="628"/>
                  </a:lnTo>
                  <a:lnTo>
                    <a:pt x="265" y="628"/>
                  </a:lnTo>
                  <a:lnTo>
                    <a:pt x="263" y="633"/>
                  </a:lnTo>
                  <a:lnTo>
                    <a:pt x="263" y="633"/>
                  </a:lnTo>
                  <a:lnTo>
                    <a:pt x="262" y="634"/>
                  </a:lnTo>
                  <a:lnTo>
                    <a:pt x="260" y="634"/>
                  </a:lnTo>
                  <a:lnTo>
                    <a:pt x="260" y="634"/>
                  </a:lnTo>
                  <a:lnTo>
                    <a:pt x="259" y="634"/>
                  </a:lnTo>
                  <a:lnTo>
                    <a:pt x="258" y="633"/>
                  </a:lnTo>
                  <a:lnTo>
                    <a:pt x="258" y="633"/>
                  </a:lnTo>
                  <a:lnTo>
                    <a:pt x="257" y="627"/>
                  </a:lnTo>
                  <a:lnTo>
                    <a:pt x="257" y="624"/>
                  </a:lnTo>
                  <a:lnTo>
                    <a:pt x="258" y="621"/>
                  </a:lnTo>
                  <a:lnTo>
                    <a:pt x="258" y="621"/>
                  </a:lnTo>
                  <a:lnTo>
                    <a:pt x="258" y="619"/>
                  </a:lnTo>
                  <a:lnTo>
                    <a:pt x="258" y="616"/>
                  </a:lnTo>
                  <a:lnTo>
                    <a:pt x="258" y="616"/>
                  </a:lnTo>
                  <a:lnTo>
                    <a:pt x="260" y="606"/>
                  </a:lnTo>
                  <a:lnTo>
                    <a:pt x="260" y="606"/>
                  </a:lnTo>
                  <a:lnTo>
                    <a:pt x="259" y="599"/>
                  </a:lnTo>
                  <a:lnTo>
                    <a:pt x="259" y="599"/>
                  </a:lnTo>
                  <a:lnTo>
                    <a:pt x="259" y="598"/>
                  </a:lnTo>
                  <a:lnTo>
                    <a:pt x="258" y="597"/>
                  </a:lnTo>
                  <a:lnTo>
                    <a:pt x="256" y="597"/>
                  </a:lnTo>
                  <a:lnTo>
                    <a:pt x="255" y="598"/>
                  </a:lnTo>
                  <a:lnTo>
                    <a:pt x="255" y="598"/>
                  </a:lnTo>
                  <a:lnTo>
                    <a:pt x="247" y="611"/>
                  </a:lnTo>
                  <a:lnTo>
                    <a:pt x="244" y="618"/>
                  </a:lnTo>
                  <a:lnTo>
                    <a:pt x="242" y="625"/>
                  </a:lnTo>
                  <a:lnTo>
                    <a:pt x="242" y="625"/>
                  </a:lnTo>
                  <a:lnTo>
                    <a:pt x="239" y="634"/>
                  </a:lnTo>
                  <a:lnTo>
                    <a:pt x="239" y="634"/>
                  </a:lnTo>
                  <a:lnTo>
                    <a:pt x="238" y="636"/>
                  </a:lnTo>
                  <a:lnTo>
                    <a:pt x="236" y="636"/>
                  </a:lnTo>
                  <a:lnTo>
                    <a:pt x="236" y="636"/>
                  </a:lnTo>
                  <a:lnTo>
                    <a:pt x="235" y="636"/>
                  </a:lnTo>
                  <a:lnTo>
                    <a:pt x="233" y="634"/>
                  </a:lnTo>
                  <a:lnTo>
                    <a:pt x="233" y="634"/>
                  </a:lnTo>
                  <a:lnTo>
                    <a:pt x="232" y="632"/>
                  </a:lnTo>
                  <a:lnTo>
                    <a:pt x="232" y="630"/>
                  </a:lnTo>
                  <a:lnTo>
                    <a:pt x="233" y="626"/>
                  </a:lnTo>
                  <a:lnTo>
                    <a:pt x="233" y="626"/>
                  </a:lnTo>
                  <a:lnTo>
                    <a:pt x="232" y="622"/>
                  </a:lnTo>
                  <a:lnTo>
                    <a:pt x="233" y="618"/>
                  </a:lnTo>
                  <a:lnTo>
                    <a:pt x="234" y="611"/>
                  </a:lnTo>
                  <a:lnTo>
                    <a:pt x="234" y="611"/>
                  </a:lnTo>
                  <a:lnTo>
                    <a:pt x="236" y="605"/>
                  </a:lnTo>
                  <a:lnTo>
                    <a:pt x="238" y="599"/>
                  </a:lnTo>
                  <a:lnTo>
                    <a:pt x="238" y="599"/>
                  </a:lnTo>
                  <a:lnTo>
                    <a:pt x="239" y="596"/>
                  </a:lnTo>
                  <a:lnTo>
                    <a:pt x="238" y="594"/>
                  </a:lnTo>
                  <a:lnTo>
                    <a:pt x="237" y="593"/>
                  </a:lnTo>
                  <a:lnTo>
                    <a:pt x="237" y="593"/>
                  </a:lnTo>
                  <a:lnTo>
                    <a:pt x="234" y="592"/>
                  </a:lnTo>
                  <a:lnTo>
                    <a:pt x="232" y="592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21" y="606"/>
                  </a:lnTo>
                  <a:lnTo>
                    <a:pt x="213" y="619"/>
                  </a:lnTo>
                  <a:lnTo>
                    <a:pt x="213" y="619"/>
                  </a:lnTo>
                  <a:lnTo>
                    <a:pt x="210" y="623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6" y="621"/>
                  </a:lnTo>
                  <a:lnTo>
                    <a:pt x="206" y="619"/>
                  </a:lnTo>
                  <a:lnTo>
                    <a:pt x="206" y="616"/>
                  </a:lnTo>
                  <a:lnTo>
                    <a:pt x="206" y="616"/>
                  </a:lnTo>
                  <a:lnTo>
                    <a:pt x="210" y="606"/>
                  </a:lnTo>
                  <a:lnTo>
                    <a:pt x="213" y="596"/>
                  </a:lnTo>
                  <a:lnTo>
                    <a:pt x="213" y="596"/>
                  </a:lnTo>
                  <a:lnTo>
                    <a:pt x="217" y="589"/>
                  </a:lnTo>
                  <a:lnTo>
                    <a:pt x="222" y="581"/>
                  </a:lnTo>
                  <a:lnTo>
                    <a:pt x="222" y="581"/>
                  </a:lnTo>
                  <a:lnTo>
                    <a:pt x="224" y="577"/>
                  </a:lnTo>
                  <a:lnTo>
                    <a:pt x="224" y="575"/>
                  </a:lnTo>
                  <a:lnTo>
                    <a:pt x="222" y="573"/>
                  </a:lnTo>
                  <a:lnTo>
                    <a:pt x="222" y="573"/>
                  </a:lnTo>
                  <a:lnTo>
                    <a:pt x="220" y="571"/>
                  </a:lnTo>
                  <a:lnTo>
                    <a:pt x="217" y="571"/>
                  </a:lnTo>
                  <a:lnTo>
                    <a:pt x="217" y="571"/>
                  </a:lnTo>
                  <a:lnTo>
                    <a:pt x="209" y="573"/>
                  </a:lnTo>
                  <a:lnTo>
                    <a:pt x="201" y="574"/>
                  </a:lnTo>
                  <a:lnTo>
                    <a:pt x="201" y="574"/>
                  </a:lnTo>
                  <a:lnTo>
                    <a:pt x="199" y="573"/>
                  </a:lnTo>
                  <a:lnTo>
                    <a:pt x="196" y="571"/>
                  </a:lnTo>
                  <a:lnTo>
                    <a:pt x="196" y="571"/>
                  </a:lnTo>
                  <a:lnTo>
                    <a:pt x="196" y="570"/>
                  </a:lnTo>
                  <a:lnTo>
                    <a:pt x="196" y="570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209" y="565"/>
                  </a:lnTo>
                  <a:lnTo>
                    <a:pt x="213" y="563"/>
                  </a:lnTo>
                  <a:lnTo>
                    <a:pt x="217" y="560"/>
                  </a:lnTo>
                  <a:lnTo>
                    <a:pt x="220" y="556"/>
                  </a:lnTo>
                  <a:lnTo>
                    <a:pt x="220" y="556"/>
                  </a:lnTo>
                  <a:lnTo>
                    <a:pt x="222" y="553"/>
                  </a:lnTo>
                  <a:lnTo>
                    <a:pt x="225" y="551"/>
                  </a:lnTo>
                  <a:lnTo>
                    <a:pt x="228" y="549"/>
                  </a:lnTo>
                  <a:lnTo>
                    <a:pt x="232" y="547"/>
                  </a:lnTo>
                  <a:lnTo>
                    <a:pt x="239" y="546"/>
                  </a:lnTo>
                  <a:lnTo>
                    <a:pt x="246" y="546"/>
                  </a:lnTo>
                  <a:lnTo>
                    <a:pt x="246" y="546"/>
                  </a:lnTo>
                  <a:lnTo>
                    <a:pt x="255" y="547"/>
                  </a:lnTo>
                  <a:lnTo>
                    <a:pt x="263" y="548"/>
                  </a:lnTo>
                  <a:lnTo>
                    <a:pt x="279" y="553"/>
                  </a:lnTo>
                  <a:lnTo>
                    <a:pt x="279" y="553"/>
                  </a:lnTo>
                  <a:lnTo>
                    <a:pt x="283" y="555"/>
                  </a:lnTo>
                  <a:lnTo>
                    <a:pt x="286" y="557"/>
                  </a:lnTo>
                  <a:lnTo>
                    <a:pt x="287" y="560"/>
                  </a:lnTo>
                  <a:lnTo>
                    <a:pt x="287" y="565"/>
                  </a:lnTo>
                  <a:lnTo>
                    <a:pt x="287" y="565"/>
                  </a:lnTo>
                  <a:lnTo>
                    <a:pt x="285" y="574"/>
                  </a:lnTo>
                  <a:lnTo>
                    <a:pt x="285" y="584"/>
                  </a:lnTo>
                  <a:lnTo>
                    <a:pt x="285" y="603"/>
                  </a:lnTo>
                  <a:lnTo>
                    <a:pt x="285" y="603"/>
                  </a:lnTo>
                  <a:close/>
                  <a:moveTo>
                    <a:pt x="72" y="493"/>
                  </a:moveTo>
                  <a:lnTo>
                    <a:pt x="72" y="493"/>
                  </a:lnTo>
                  <a:lnTo>
                    <a:pt x="80" y="498"/>
                  </a:lnTo>
                  <a:lnTo>
                    <a:pt x="88" y="503"/>
                  </a:lnTo>
                  <a:lnTo>
                    <a:pt x="88" y="503"/>
                  </a:lnTo>
                  <a:lnTo>
                    <a:pt x="87" y="508"/>
                  </a:lnTo>
                  <a:lnTo>
                    <a:pt x="85" y="511"/>
                  </a:lnTo>
                  <a:lnTo>
                    <a:pt x="83" y="514"/>
                  </a:lnTo>
                  <a:lnTo>
                    <a:pt x="83" y="514"/>
                  </a:lnTo>
                  <a:lnTo>
                    <a:pt x="79" y="518"/>
                  </a:lnTo>
                  <a:lnTo>
                    <a:pt x="76" y="520"/>
                  </a:lnTo>
                  <a:lnTo>
                    <a:pt x="73" y="521"/>
                  </a:lnTo>
                  <a:lnTo>
                    <a:pt x="73" y="521"/>
                  </a:lnTo>
                  <a:lnTo>
                    <a:pt x="73" y="522"/>
                  </a:lnTo>
                  <a:lnTo>
                    <a:pt x="72" y="523"/>
                  </a:lnTo>
                  <a:lnTo>
                    <a:pt x="72" y="523"/>
                  </a:lnTo>
                  <a:lnTo>
                    <a:pt x="72" y="532"/>
                  </a:lnTo>
                  <a:lnTo>
                    <a:pt x="70" y="540"/>
                  </a:lnTo>
                  <a:lnTo>
                    <a:pt x="68" y="548"/>
                  </a:lnTo>
                  <a:lnTo>
                    <a:pt x="63" y="555"/>
                  </a:lnTo>
                  <a:lnTo>
                    <a:pt x="63" y="555"/>
                  </a:lnTo>
                  <a:lnTo>
                    <a:pt x="62" y="557"/>
                  </a:lnTo>
                  <a:lnTo>
                    <a:pt x="60" y="558"/>
                  </a:lnTo>
                  <a:lnTo>
                    <a:pt x="60" y="558"/>
                  </a:lnTo>
                  <a:lnTo>
                    <a:pt x="59" y="556"/>
                  </a:lnTo>
                  <a:lnTo>
                    <a:pt x="59" y="554"/>
                  </a:lnTo>
                  <a:lnTo>
                    <a:pt x="59" y="554"/>
                  </a:lnTo>
                  <a:lnTo>
                    <a:pt x="63" y="539"/>
                  </a:lnTo>
                  <a:lnTo>
                    <a:pt x="63" y="539"/>
                  </a:lnTo>
                  <a:lnTo>
                    <a:pt x="65" y="534"/>
                  </a:lnTo>
                  <a:lnTo>
                    <a:pt x="66" y="530"/>
                  </a:lnTo>
                  <a:lnTo>
                    <a:pt x="66" y="530"/>
                  </a:lnTo>
                  <a:lnTo>
                    <a:pt x="64" y="527"/>
                  </a:lnTo>
                  <a:lnTo>
                    <a:pt x="62" y="525"/>
                  </a:lnTo>
                  <a:lnTo>
                    <a:pt x="62" y="525"/>
                  </a:lnTo>
                  <a:lnTo>
                    <a:pt x="60" y="527"/>
                  </a:lnTo>
                  <a:lnTo>
                    <a:pt x="60" y="527"/>
                  </a:lnTo>
                  <a:lnTo>
                    <a:pt x="46" y="549"/>
                  </a:lnTo>
                  <a:lnTo>
                    <a:pt x="46" y="549"/>
                  </a:lnTo>
                  <a:lnTo>
                    <a:pt x="42" y="553"/>
                  </a:lnTo>
                  <a:lnTo>
                    <a:pt x="38" y="557"/>
                  </a:lnTo>
                  <a:lnTo>
                    <a:pt x="38" y="557"/>
                  </a:lnTo>
                  <a:lnTo>
                    <a:pt x="37" y="557"/>
                  </a:lnTo>
                  <a:lnTo>
                    <a:pt x="36" y="557"/>
                  </a:lnTo>
                  <a:lnTo>
                    <a:pt x="36" y="557"/>
                  </a:lnTo>
                  <a:lnTo>
                    <a:pt x="35" y="556"/>
                  </a:lnTo>
                  <a:lnTo>
                    <a:pt x="35" y="555"/>
                  </a:lnTo>
                  <a:lnTo>
                    <a:pt x="35" y="555"/>
                  </a:lnTo>
                  <a:lnTo>
                    <a:pt x="40" y="544"/>
                  </a:lnTo>
                  <a:lnTo>
                    <a:pt x="40" y="544"/>
                  </a:lnTo>
                  <a:lnTo>
                    <a:pt x="52" y="524"/>
                  </a:lnTo>
                  <a:lnTo>
                    <a:pt x="52" y="524"/>
                  </a:lnTo>
                  <a:lnTo>
                    <a:pt x="53" y="521"/>
                  </a:lnTo>
                  <a:lnTo>
                    <a:pt x="53" y="520"/>
                  </a:lnTo>
                  <a:lnTo>
                    <a:pt x="51" y="519"/>
                  </a:lnTo>
                  <a:lnTo>
                    <a:pt x="51" y="519"/>
                  </a:lnTo>
                  <a:lnTo>
                    <a:pt x="50" y="519"/>
                  </a:lnTo>
                  <a:lnTo>
                    <a:pt x="49" y="519"/>
                  </a:lnTo>
                  <a:lnTo>
                    <a:pt x="47" y="521"/>
                  </a:lnTo>
                  <a:lnTo>
                    <a:pt x="47" y="521"/>
                  </a:lnTo>
                  <a:lnTo>
                    <a:pt x="43" y="528"/>
                  </a:lnTo>
                  <a:lnTo>
                    <a:pt x="39" y="534"/>
                  </a:lnTo>
                  <a:lnTo>
                    <a:pt x="39" y="534"/>
                  </a:lnTo>
                  <a:lnTo>
                    <a:pt x="27" y="548"/>
                  </a:lnTo>
                  <a:lnTo>
                    <a:pt x="27" y="548"/>
                  </a:lnTo>
                  <a:lnTo>
                    <a:pt x="24" y="551"/>
                  </a:lnTo>
                  <a:lnTo>
                    <a:pt x="21" y="552"/>
                  </a:lnTo>
                  <a:lnTo>
                    <a:pt x="21" y="552"/>
                  </a:lnTo>
                  <a:lnTo>
                    <a:pt x="20" y="553"/>
                  </a:lnTo>
                  <a:lnTo>
                    <a:pt x="18" y="552"/>
                  </a:lnTo>
                  <a:lnTo>
                    <a:pt x="18" y="552"/>
                  </a:lnTo>
                  <a:lnTo>
                    <a:pt x="18" y="549"/>
                  </a:lnTo>
                  <a:lnTo>
                    <a:pt x="18" y="549"/>
                  </a:lnTo>
                  <a:lnTo>
                    <a:pt x="25" y="537"/>
                  </a:lnTo>
                  <a:lnTo>
                    <a:pt x="25" y="537"/>
                  </a:lnTo>
                  <a:lnTo>
                    <a:pt x="35" y="523"/>
                  </a:lnTo>
                  <a:lnTo>
                    <a:pt x="35" y="523"/>
                  </a:lnTo>
                  <a:lnTo>
                    <a:pt x="40" y="516"/>
                  </a:lnTo>
                  <a:lnTo>
                    <a:pt x="40" y="516"/>
                  </a:lnTo>
                  <a:lnTo>
                    <a:pt x="41" y="516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57" y="515"/>
                  </a:lnTo>
                  <a:lnTo>
                    <a:pt x="57" y="515"/>
                  </a:lnTo>
                  <a:lnTo>
                    <a:pt x="58" y="514"/>
                  </a:lnTo>
                  <a:lnTo>
                    <a:pt x="59" y="512"/>
                  </a:lnTo>
                  <a:lnTo>
                    <a:pt x="59" y="512"/>
                  </a:lnTo>
                  <a:lnTo>
                    <a:pt x="58" y="511"/>
                  </a:lnTo>
                  <a:lnTo>
                    <a:pt x="56" y="510"/>
                  </a:lnTo>
                  <a:lnTo>
                    <a:pt x="56" y="510"/>
                  </a:lnTo>
                  <a:lnTo>
                    <a:pt x="47" y="510"/>
                  </a:lnTo>
                  <a:lnTo>
                    <a:pt x="47" y="510"/>
                  </a:lnTo>
                  <a:lnTo>
                    <a:pt x="44" y="510"/>
                  </a:lnTo>
                  <a:lnTo>
                    <a:pt x="41" y="509"/>
                  </a:lnTo>
                  <a:lnTo>
                    <a:pt x="38" y="507"/>
                  </a:lnTo>
                  <a:lnTo>
                    <a:pt x="35" y="505"/>
                  </a:lnTo>
                  <a:lnTo>
                    <a:pt x="32" y="500"/>
                  </a:lnTo>
                  <a:lnTo>
                    <a:pt x="31" y="497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0" y="492"/>
                  </a:lnTo>
                  <a:lnTo>
                    <a:pt x="29" y="491"/>
                  </a:lnTo>
                  <a:lnTo>
                    <a:pt x="27" y="490"/>
                  </a:lnTo>
                  <a:lnTo>
                    <a:pt x="24" y="490"/>
                  </a:lnTo>
                  <a:lnTo>
                    <a:pt x="24" y="490"/>
                  </a:lnTo>
                  <a:lnTo>
                    <a:pt x="13" y="491"/>
                  </a:lnTo>
                  <a:lnTo>
                    <a:pt x="3" y="492"/>
                  </a:lnTo>
                  <a:lnTo>
                    <a:pt x="3" y="492"/>
                  </a:lnTo>
                  <a:lnTo>
                    <a:pt x="1" y="491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489"/>
                  </a:lnTo>
                  <a:lnTo>
                    <a:pt x="2" y="488"/>
                  </a:lnTo>
                  <a:lnTo>
                    <a:pt x="2" y="488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28" y="484"/>
                  </a:lnTo>
                  <a:lnTo>
                    <a:pt x="35" y="482"/>
                  </a:lnTo>
                  <a:lnTo>
                    <a:pt x="41" y="479"/>
                  </a:lnTo>
                  <a:lnTo>
                    <a:pt x="41" y="479"/>
                  </a:lnTo>
                  <a:lnTo>
                    <a:pt x="47" y="476"/>
                  </a:lnTo>
                  <a:lnTo>
                    <a:pt x="52" y="474"/>
                  </a:lnTo>
                  <a:lnTo>
                    <a:pt x="52" y="474"/>
                  </a:lnTo>
                  <a:lnTo>
                    <a:pt x="54" y="474"/>
                  </a:lnTo>
                  <a:lnTo>
                    <a:pt x="55" y="475"/>
                  </a:lnTo>
                  <a:lnTo>
                    <a:pt x="55" y="475"/>
                  </a:lnTo>
                  <a:lnTo>
                    <a:pt x="63" y="484"/>
                  </a:lnTo>
                  <a:lnTo>
                    <a:pt x="72" y="493"/>
                  </a:lnTo>
                  <a:lnTo>
                    <a:pt x="72" y="493"/>
                  </a:lnTo>
                  <a:close/>
                  <a:moveTo>
                    <a:pt x="208" y="241"/>
                  </a:moveTo>
                  <a:lnTo>
                    <a:pt x="208" y="241"/>
                  </a:lnTo>
                  <a:lnTo>
                    <a:pt x="208" y="233"/>
                  </a:lnTo>
                  <a:lnTo>
                    <a:pt x="208" y="233"/>
                  </a:lnTo>
                  <a:lnTo>
                    <a:pt x="209" y="231"/>
                  </a:lnTo>
                  <a:lnTo>
                    <a:pt x="210" y="230"/>
                  </a:lnTo>
                  <a:lnTo>
                    <a:pt x="210" y="230"/>
                  </a:lnTo>
                  <a:lnTo>
                    <a:pt x="217" y="228"/>
                  </a:lnTo>
                  <a:lnTo>
                    <a:pt x="224" y="225"/>
                  </a:lnTo>
                  <a:lnTo>
                    <a:pt x="237" y="218"/>
                  </a:lnTo>
                  <a:lnTo>
                    <a:pt x="237" y="218"/>
                  </a:lnTo>
                  <a:lnTo>
                    <a:pt x="250" y="213"/>
                  </a:lnTo>
                  <a:lnTo>
                    <a:pt x="262" y="207"/>
                  </a:lnTo>
                  <a:lnTo>
                    <a:pt x="262" y="207"/>
                  </a:lnTo>
                  <a:lnTo>
                    <a:pt x="272" y="201"/>
                  </a:lnTo>
                  <a:lnTo>
                    <a:pt x="281" y="195"/>
                  </a:lnTo>
                  <a:lnTo>
                    <a:pt x="281" y="195"/>
                  </a:lnTo>
                  <a:lnTo>
                    <a:pt x="283" y="195"/>
                  </a:lnTo>
                  <a:lnTo>
                    <a:pt x="283" y="195"/>
                  </a:lnTo>
                  <a:lnTo>
                    <a:pt x="280" y="216"/>
                  </a:lnTo>
                  <a:lnTo>
                    <a:pt x="280" y="216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1"/>
                  </a:lnTo>
                  <a:lnTo>
                    <a:pt x="277" y="221"/>
                  </a:lnTo>
                  <a:lnTo>
                    <a:pt x="254" y="229"/>
                  </a:lnTo>
                  <a:lnTo>
                    <a:pt x="254" y="229"/>
                  </a:lnTo>
                  <a:lnTo>
                    <a:pt x="235" y="235"/>
                  </a:lnTo>
                  <a:lnTo>
                    <a:pt x="235" y="235"/>
                  </a:lnTo>
                  <a:lnTo>
                    <a:pt x="212" y="244"/>
                  </a:lnTo>
                  <a:lnTo>
                    <a:pt x="212" y="244"/>
                  </a:lnTo>
                  <a:lnTo>
                    <a:pt x="210" y="244"/>
                  </a:lnTo>
                  <a:lnTo>
                    <a:pt x="209" y="244"/>
                  </a:lnTo>
                  <a:lnTo>
                    <a:pt x="208" y="243"/>
                  </a:lnTo>
                  <a:lnTo>
                    <a:pt x="208" y="241"/>
                  </a:lnTo>
                  <a:lnTo>
                    <a:pt x="208" y="241"/>
                  </a:lnTo>
                  <a:close/>
                  <a:moveTo>
                    <a:pt x="34" y="513"/>
                  </a:moveTo>
                  <a:lnTo>
                    <a:pt x="34" y="513"/>
                  </a:lnTo>
                  <a:lnTo>
                    <a:pt x="8" y="533"/>
                  </a:lnTo>
                  <a:lnTo>
                    <a:pt x="8" y="533"/>
                  </a:lnTo>
                  <a:lnTo>
                    <a:pt x="1" y="537"/>
                  </a:lnTo>
                  <a:lnTo>
                    <a:pt x="1" y="537"/>
                  </a:lnTo>
                  <a:lnTo>
                    <a:pt x="1" y="533"/>
                  </a:lnTo>
                  <a:lnTo>
                    <a:pt x="2" y="529"/>
                  </a:lnTo>
                  <a:lnTo>
                    <a:pt x="4" y="525"/>
                  </a:lnTo>
                  <a:lnTo>
                    <a:pt x="7" y="522"/>
                  </a:lnTo>
                  <a:lnTo>
                    <a:pt x="7" y="522"/>
                  </a:lnTo>
                  <a:lnTo>
                    <a:pt x="19" y="509"/>
                  </a:lnTo>
                  <a:lnTo>
                    <a:pt x="19" y="509"/>
                  </a:lnTo>
                  <a:lnTo>
                    <a:pt x="23" y="506"/>
                  </a:lnTo>
                  <a:lnTo>
                    <a:pt x="27" y="504"/>
                  </a:lnTo>
                  <a:lnTo>
                    <a:pt x="27" y="504"/>
                  </a:lnTo>
                  <a:lnTo>
                    <a:pt x="29" y="505"/>
                  </a:lnTo>
                  <a:lnTo>
                    <a:pt x="29" y="505"/>
                  </a:lnTo>
                  <a:lnTo>
                    <a:pt x="34" y="511"/>
                  </a:lnTo>
                  <a:lnTo>
                    <a:pt x="34" y="511"/>
                  </a:lnTo>
                  <a:lnTo>
                    <a:pt x="34" y="513"/>
                  </a:lnTo>
                  <a:lnTo>
                    <a:pt x="34" y="513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9" name="Freeform 193"/>
            <p:cNvSpPr>
              <a:spLocks noEditPoints="1"/>
            </p:cNvSpPr>
            <p:nvPr/>
          </p:nvSpPr>
          <p:spPr bwMode="auto">
            <a:xfrm>
              <a:off x="3090" y="2233"/>
              <a:ext cx="261" cy="31"/>
            </a:xfrm>
            <a:custGeom>
              <a:avLst/>
              <a:gdLst/>
              <a:ahLst/>
              <a:cxnLst>
                <a:cxn ang="0">
                  <a:pos x="261" y="8"/>
                </a:cxn>
                <a:cxn ang="0">
                  <a:pos x="253" y="13"/>
                </a:cxn>
                <a:cxn ang="0">
                  <a:pos x="236" y="20"/>
                </a:cxn>
                <a:cxn ang="0">
                  <a:pos x="218" y="24"/>
                </a:cxn>
                <a:cxn ang="0">
                  <a:pos x="191" y="29"/>
                </a:cxn>
                <a:cxn ang="0">
                  <a:pos x="174" y="31"/>
                </a:cxn>
                <a:cxn ang="0">
                  <a:pos x="157" y="31"/>
                </a:cxn>
                <a:cxn ang="0">
                  <a:pos x="122" y="27"/>
                </a:cxn>
                <a:cxn ang="0">
                  <a:pos x="105" y="24"/>
                </a:cxn>
                <a:cxn ang="0">
                  <a:pos x="99" y="22"/>
                </a:cxn>
                <a:cxn ang="0">
                  <a:pos x="94" y="20"/>
                </a:cxn>
                <a:cxn ang="0">
                  <a:pos x="92" y="16"/>
                </a:cxn>
                <a:cxn ang="0">
                  <a:pos x="93" y="10"/>
                </a:cxn>
                <a:cxn ang="0">
                  <a:pos x="98" y="14"/>
                </a:cxn>
                <a:cxn ang="0">
                  <a:pos x="109" y="17"/>
                </a:cxn>
                <a:cxn ang="0">
                  <a:pos x="115" y="19"/>
                </a:cxn>
                <a:cxn ang="0">
                  <a:pos x="137" y="22"/>
                </a:cxn>
                <a:cxn ang="0">
                  <a:pos x="156" y="25"/>
                </a:cxn>
                <a:cxn ang="0">
                  <a:pos x="158" y="25"/>
                </a:cxn>
                <a:cxn ang="0">
                  <a:pos x="184" y="23"/>
                </a:cxn>
                <a:cxn ang="0">
                  <a:pos x="192" y="22"/>
                </a:cxn>
                <a:cxn ang="0">
                  <a:pos x="221" y="18"/>
                </a:cxn>
                <a:cxn ang="0">
                  <a:pos x="236" y="15"/>
                </a:cxn>
                <a:cxn ang="0">
                  <a:pos x="250" y="10"/>
                </a:cxn>
                <a:cxn ang="0">
                  <a:pos x="260" y="7"/>
                </a:cxn>
                <a:cxn ang="0">
                  <a:pos x="261" y="8"/>
                </a:cxn>
                <a:cxn ang="0">
                  <a:pos x="85" y="5"/>
                </a:cxn>
                <a:cxn ang="0">
                  <a:pos x="66" y="7"/>
                </a:cxn>
                <a:cxn ang="0">
                  <a:pos x="55" y="7"/>
                </a:cxn>
                <a:cxn ang="0">
                  <a:pos x="44" y="8"/>
                </a:cxn>
                <a:cxn ang="0">
                  <a:pos x="33" y="6"/>
                </a:cxn>
                <a:cxn ang="0">
                  <a:pos x="20" y="4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3" y="6"/>
                </a:cxn>
                <a:cxn ang="0">
                  <a:pos x="8" y="7"/>
                </a:cxn>
                <a:cxn ang="0">
                  <a:pos x="19" y="7"/>
                </a:cxn>
                <a:cxn ang="0">
                  <a:pos x="45" y="9"/>
                </a:cxn>
                <a:cxn ang="0">
                  <a:pos x="61" y="10"/>
                </a:cxn>
                <a:cxn ang="0">
                  <a:pos x="67" y="11"/>
                </a:cxn>
                <a:cxn ang="0">
                  <a:pos x="73" y="11"/>
                </a:cxn>
                <a:cxn ang="0">
                  <a:pos x="84" y="8"/>
                </a:cxn>
                <a:cxn ang="0">
                  <a:pos x="86" y="8"/>
                </a:cxn>
                <a:cxn ang="0">
                  <a:pos x="87" y="5"/>
                </a:cxn>
                <a:cxn ang="0">
                  <a:pos x="85" y="5"/>
                </a:cxn>
              </a:cxnLst>
              <a:rect l="0" t="0" r="r" b="b"/>
              <a:pathLst>
                <a:path w="261" h="31">
                  <a:moveTo>
                    <a:pt x="261" y="8"/>
                  </a:moveTo>
                  <a:lnTo>
                    <a:pt x="261" y="8"/>
                  </a:lnTo>
                  <a:lnTo>
                    <a:pt x="253" y="13"/>
                  </a:lnTo>
                  <a:lnTo>
                    <a:pt x="253" y="13"/>
                  </a:lnTo>
                  <a:lnTo>
                    <a:pt x="245" y="17"/>
                  </a:lnTo>
                  <a:lnTo>
                    <a:pt x="236" y="20"/>
                  </a:lnTo>
                  <a:lnTo>
                    <a:pt x="218" y="24"/>
                  </a:lnTo>
                  <a:lnTo>
                    <a:pt x="218" y="24"/>
                  </a:lnTo>
                  <a:lnTo>
                    <a:pt x="205" y="27"/>
                  </a:lnTo>
                  <a:lnTo>
                    <a:pt x="191" y="29"/>
                  </a:lnTo>
                  <a:lnTo>
                    <a:pt x="191" y="29"/>
                  </a:lnTo>
                  <a:lnTo>
                    <a:pt x="174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39" y="30"/>
                  </a:lnTo>
                  <a:lnTo>
                    <a:pt x="122" y="27"/>
                  </a:lnTo>
                  <a:lnTo>
                    <a:pt x="122" y="27"/>
                  </a:lnTo>
                  <a:lnTo>
                    <a:pt x="105" y="24"/>
                  </a:lnTo>
                  <a:lnTo>
                    <a:pt x="105" y="24"/>
                  </a:lnTo>
                  <a:lnTo>
                    <a:pt x="99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3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8" y="14"/>
                  </a:lnTo>
                  <a:lnTo>
                    <a:pt x="104" y="16"/>
                  </a:lnTo>
                  <a:lnTo>
                    <a:pt x="109" y="17"/>
                  </a:lnTo>
                  <a:lnTo>
                    <a:pt x="115" y="19"/>
                  </a:lnTo>
                  <a:lnTo>
                    <a:pt x="115" y="19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56" y="25"/>
                  </a:lnTo>
                  <a:lnTo>
                    <a:pt x="156" y="25"/>
                  </a:lnTo>
                  <a:lnTo>
                    <a:pt x="158" y="25"/>
                  </a:lnTo>
                  <a:lnTo>
                    <a:pt x="158" y="25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92" y="22"/>
                  </a:lnTo>
                  <a:lnTo>
                    <a:pt x="192" y="22"/>
                  </a:lnTo>
                  <a:lnTo>
                    <a:pt x="206" y="21"/>
                  </a:lnTo>
                  <a:lnTo>
                    <a:pt x="221" y="18"/>
                  </a:lnTo>
                  <a:lnTo>
                    <a:pt x="221" y="18"/>
                  </a:lnTo>
                  <a:lnTo>
                    <a:pt x="236" y="15"/>
                  </a:lnTo>
                  <a:lnTo>
                    <a:pt x="250" y="10"/>
                  </a:lnTo>
                  <a:lnTo>
                    <a:pt x="250" y="10"/>
                  </a:lnTo>
                  <a:lnTo>
                    <a:pt x="260" y="7"/>
                  </a:lnTo>
                  <a:lnTo>
                    <a:pt x="260" y="7"/>
                  </a:lnTo>
                  <a:lnTo>
                    <a:pt x="261" y="8"/>
                  </a:lnTo>
                  <a:lnTo>
                    <a:pt x="261" y="8"/>
                  </a:lnTo>
                  <a:close/>
                  <a:moveTo>
                    <a:pt x="85" y="5"/>
                  </a:moveTo>
                  <a:lnTo>
                    <a:pt x="85" y="5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0" y="7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44" y="8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8" y="7"/>
                  </a:lnTo>
                  <a:lnTo>
                    <a:pt x="8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7" y="11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5"/>
                  </a:lnTo>
                  <a:close/>
                </a:path>
              </a:pathLst>
            </a:custGeom>
            <a:solidFill>
              <a:srgbClr val="2B93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0" name="Freeform 194"/>
            <p:cNvSpPr>
              <a:spLocks noEditPoints="1"/>
            </p:cNvSpPr>
            <p:nvPr/>
          </p:nvSpPr>
          <p:spPr bwMode="auto">
            <a:xfrm>
              <a:off x="3094" y="2183"/>
              <a:ext cx="255" cy="68"/>
            </a:xfrm>
            <a:custGeom>
              <a:avLst/>
              <a:gdLst/>
              <a:ahLst/>
              <a:cxnLst>
                <a:cxn ang="0">
                  <a:pos x="75" y="49"/>
                </a:cxn>
                <a:cxn ang="0">
                  <a:pos x="63" y="53"/>
                </a:cxn>
                <a:cxn ang="0">
                  <a:pos x="54" y="53"/>
                </a:cxn>
                <a:cxn ang="0">
                  <a:pos x="22" y="50"/>
                </a:cxn>
                <a:cxn ang="0">
                  <a:pos x="4" y="46"/>
                </a:cxn>
                <a:cxn ang="0">
                  <a:pos x="0" y="41"/>
                </a:cxn>
                <a:cxn ang="0">
                  <a:pos x="8" y="29"/>
                </a:cxn>
                <a:cxn ang="0">
                  <a:pos x="17" y="21"/>
                </a:cxn>
                <a:cxn ang="0">
                  <a:pos x="39" y="9"/>
                </a:cxn>
                <a:cxn ang="0">
                  <a:pos x="52" y="7"/>
                </a:cxn>
                <a:cxn ang="0">
                  <a:pos x="60" y="15"/>
                </a:cxn>
                <a:cxn ang="0">
                  <a:pos x="63" y="21"/>
                </a:cxn>
                <a:cxn ang="0">
                  <a:pos x="69" y="33"/>
                </a:cxn>
                <a:cxn ang="0">
                  <a:pos x="160" y="39"/>
                </a:cxn>
                <a:cxn ang="0">
                  <a:pos x="146" y="24"/>
                </a:cxn>
                <a:cxn ang="0">
                  <a:pos x="127" y="24"/>
                </a:cxn>
                <a:cxn ang="0">
                  <a:pos x="120" y="27"/>
                </a:cxn>
                <a:cxn ang="0">
                  <a:pos x="96" y="48"/>
                </a:cxn>
                <a:cxn ang="0">
                  <a:pos x="94" y="57"/>
                </a:cxn>
                <a:cxn ang="0">
                  <a:pos x="115" y="63"/>
                </a:cxn>
                <a:cxn ang="0">
                  <a:pos x="149" y="68"/>
                </a:cxn>
                <a:cxn ang="0">
                  <a:pos x="162" y="68"/>
                </a:cxn>
                <a:cxn ang="0">
                  <a:pos x="167" y="65"/>
                </a:cxn>
                <a:cxn ang="0">
                  <a:pos x="165" y="52"/>
                </a:cxn>
                <a:cxn ang="0">
                  <a:pos x="215" y="44"/>
                </a:cxn>
                <a:cxn ang="0">
                  <a:pos x="214" y="59"/>
                </a:cxn>
                <a:cxn ang="0">
                  <a:pos x="212" y="60"/>
                </a:cxn>
                <a:cxn ang="0">
                  <a:pos x="209" y="44"/>
                </a:cxn>
                <a:cxn ang="0">
                  <a:pos x="205" y="41"/>
                </a:cxn>
                <a:cxn ang="0">
                  <a:pos x="176" y="47"/>
                </a:cxn>
                <a:cxn ang="0">
                  <a:pos x="173" y="52"/>
                </a:cxn>
                <a:cxn ang="0">
                  <a:pos x="174" y="63"/>
                </a:cxn>
                <a:cxn ang="0">
                  <a:pos x="178" y="67"/>
                </a:cxn>
                <a:cxn ang="0">
                  <a:pos x="195" y="66"/>
                </a:cxn>
                <a:cxn ang="0">
                  <a:pos x="229" y="59"/>
                </a:cxn>
                <a:cxn ang="0">
                  <a:pos x="255" y="50"/>
                </a:cxn>
                <a:cxn ang="0">
                  <a:pos x="106" y="28"/>
                </a:cxn>
                <a:cxn ang="0">
                  <a:pos x="130" y="17"/>
                </a:cxn>
                <a:cxn ang="0">
                  <a:pos x="136" y="12"/>
                </a:cxn>
                <a:cxn ang="0">
                  <a:pos x="129" y="10"/>
                </a:cxn>
                <a:cxn ang="0">
                  <a:pos x="104" y="17"/>
                </a:cxn>
                <a:cxn ang="0">
                  <a:pos x="73" y="23"/>
                </a:cxn>
                <a:cxn ang="0">
                  <a:pos x="72" y="27"/>
                </a:cxn>
                <a:cxn ang="0">
                  <a:pos x="83" y="50"/>
                </a:cxn>
                <a:cxn ang="0">
                  <a:pos x="88" y="48"/>
                </a:cxn>
                <a:cxn ang="0">
                  <a:pos x="98" y="35"/>
                </a:cxn>
                <a:cxn ang="0">
                  <a:pos x="71" y="17"/>
                </a:cxn>
                <a:cxn ang="0">
                  <a:pos x="114" y="11"/>
                </a:cxn>
                <a:cxn ang="0">
                  <a:pos x="122" y="7"/>
                </a:cxn>
                <a:cxn ang="0">
                  <a:pos x="82" y="2"/>
                </a:cxn>
                <a:cxn ang="0">
                  <a:pos x="72" y="0"/>
                </a:cxn>
                <a:cxn ang="0">
                  <a:pos x="56" y="3"/>
                </a:cxn>
                <a:cxn ang="0">
                  <a:pos x="69" y="17"/>
                </a:cxn>
                <a:cxn ang="0">
                  <a:pos x="193" y="37"/>
                </a:cxn>
                <a:cxn ang="0">
                  <a:pos x="154" y="22"/>
                </a:cxn>
                <a:cxn ang="0">
                  <a:pos x="168" y="41"/>
                </a:cxn>
                <a:cxn ang="0">
                  <a:pos x="172" y="42"/>
                </a:cxn>
                <a:cxn ang="0">
                  <a:pos x="193" y="37"/>
                </a:cxn>
              </a:cxnLst>
              <a:rect l="0" t="0" r="r" b="b"/>
              <a:pathLst>
                <a:path w="255" h="68">
                  <a:moveTo>
                    <a:pt x="71" y="36"/>
                  </a:moveTo>
                  <a:lnTo>
                    <a:pt x="71" y="36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5" y="51"/>
                  </a:lnTo>
                  <a:lnTo>
                    <a:pt x="73" y="52"/>
                  </a:lnTo>
                  <a:lnTo>
                    <a:pt x="73" y="52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54" y="53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3" y="52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1" y="45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4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2" y="25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4" y="16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9" y="9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7" y="10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6" y="23"/>
                  </a:lnTo>
                  <a:lnTo>
                    <a:pt x="67" y="26"/>
                  </a:lnTo>
                  <a:lnTo>
                    <a:pt x="68" y="29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71" y="36"/>
                  </a:lnTo>
                  <a:lnTo>
                    <a:pt x="71" y="36"/>
                  </a:lnTo>
                  <a:close/>
                  <a:moveTo>
                    <a:pt x="160" y="39"/>
                  </a:moveTo>
                  <a:lnTo>
                    <a:pt x="160" y="39"/>
                  </a:lnTo>
                  <a:lnTo>
                    <a:pt x="153" y="31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3" y="22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23" y="25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00" y="43"/>
                  </a:lnTo>
                  <a:lnTo>
                    <a:pt x="96" y="48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92" y="55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9" y="59"/>
                  </a:lnTo>
                  <a:lnTo>
                    <a:pt x="104" y="61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24" y="65"/>
                  </a:lnTo>
                  <a:lnTo>
                    <a:pt x="124" y="65"/>
                  </a:lnTo>
                  <a:lnTo>
                    <a:pt x="149" y="68"/>
                  </a:lnTo>
                  <a:lnTo>
                    <a:pt x="149" y="68"/>
                  </a:lnTo>
                  <a:lnTo>
                    <a:pt x="157" y="68"/>
                  </a:lnTo>
                  <a:lnTo>
                    <a:pt x="157" y="68"/>
                  </a:lnTo>
                  <a:lnTo>
                    <a:pt x="162" y="68"/>
                  </a:lnTo>
                  <a:lnTo>
                    <a:pt x="162" y="68"/>
                  </a:lnTo>
                  <a:lnTo>
                    <a:pt x="165" y="68"/>
                  </a:lnTo>
                  <a:lnTo>
                    <a:pt x="166" y="67"/>
                  </a:lnTo>
                  <a:lnTo>
                    <a:pt x="167" y="65"/>
                  </a:lnTo>
                  <a:lnTo>
                    <a:pt x="167" y="62"/>
                  </a:lnTo>
                  <a:lnTo>
                    <a:pt x="167" y="62"/>
                  </a:lnTo>
                  <a:lnTo>
                    <a:pt x="165" y="52"/>
                  </a:lnTo>
                  <a:lnTo>
                    <a:pt x="165" y="52"/>
                  </a:lnTo>
                  <a:lnTo>
                    <a:pt x="163" y="45"/>
                  </a:lnTo>
                  <a:lnTo>
                    <a:pt x="160" y="39"/>
                  </a:lnTo>
                  <a:lnTo>
                    <a:pt x="160" y="39"/>
                  </a:lnTo>
                  <a:close/>
                  <a:moveTo>
                    <a:pt x="215" y="44"/>
                  </a:moveTo>
                  <a:lnTo>
                    <a:pt x="215" y="44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4" y="59"/>
                  </a:lnTo>
                  <a:lnTo>
                    <a:pt x="214" y="59"/>
                  </a:lnTo>
                  <a:lnTo>
                    <a:pt x="213" y="60"/>
                  </a:lnTo>
                  <a:lnTo>
                    <a:pt x="212" y="60"/>
                  </a:lnTo>
                  <a:lnTo>
                    <a:pt x="212" y="60"/>
                  </a:lnTo>
                  <a:lnTo>
                    <a:pt x="210" y="58"/>
                  </a:lnTo>
                  <a:lnTo>
                    <a:pt x="210" y="58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208" y="41"/>
                  </a:lnTo>
                  <a:lnTo>
                    <a:pt x="207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73" y="48"/>
                  </a:lnTo>
                  <a:lnTo>
                    <a:pt x="172" y="48"/>
                  </a:lnTo>
                  <a:lnTo>
                    <a:pt x="172" y="50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4" y="58"/>
                  </a:lnTo>
                  <a:lnTo>
                    <a:pt x="174" y="63"/>
                  </a:lnTo>
                  <a:lnTo>
                    <a:pt x="174" y="63"/>
                  </a:lnTo>
                  <a:lnTo>
                    <a:pt x="174" y="65"/>
                  </a:lnTo>
                  <a:lnTo>
                    <a:pt x="175" y="66"/>
                  </a:lnTo>
                  <a:lnTo>
                    <a:pt x="176" y="67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91" y="66"/>
                  </a:lnTo>
                  <a:lnTo>
                    <a:pt x="191" y="66"/>
                  </a:lnTo>
                  <a:lnTo>
                    <a:pt x="195" y="66"/>
                  </a:lnTo>
                  <a:lnTo>
                    <a:pt x="200" y="65"/>
                  </a:lnTo>
                  <a:lnTo>
                    <a:pt x="200" y="65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39" y="57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15" y="44"/>
                  </a:lnTo>
                  <a:lnTo>
                    <a:pt x="215" y="44"/>
                  </a:lnTo>
                  <a:close/>
                  <a:moveTo>
                    <a:pt x="106" y="28"/>
                  </a:moveTo>
                  <a:lnTo>
                    <a:pt x="106" y="28"/>
                  </a:lnTo>
                  <a:lnTo>
                    <a:pt x="117" y="21"/>
                  </a:lnTo>
                  <a:lnTo>
                    <a:pt x="123" y="18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6" y="12"/>
                  </a:lnTo>
                  <a:lnTo>
                    <a:pt x="134" y="10"/>
                  </a:lnTo>
                  <a:lnTo>
                    <a:pt x="132" y="10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17" y="15"/>
                  </a:lnTo>
                  <a:lnTo>
                    <a:pt x="111" y="16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89" y="2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7"/>
                  </a:lnTo>
                  <a:lnTo>
                    <a:pt x="72" y="27"/>
                  </a:lnTo>
                  <a:lnTo>
                    <a:pt x="81" y="47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3" y="50"/>
                  </a:lnTo>
                  <a:lnTo>
                    <a:pt x="83" y="50"/>
                  </a:lnTo>
                  <a:lnTo>
                    <a:pt x="85" y="49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9" y="46"/>
                  </a:lnTo>
                  <a:lnTo>
                    <a:pt x="91" y="43"/>
                  </a:lnTo>
                  <a:lnTo>
                    <a:pt x="91" y="43"/>
                  </a:lnTo>
                  <a:lnTo>
                    <a:pt x="98" y="35"/>
                  </a:lnTo>
                  <a:lnTo>
                    <a:pt x="106" y="28"/>
                  </a:lnTo>
                  <a:lnTo>
                    <a:pt x="106" y="28"/>
                  </a:lnTo>
                  <a:close/>
                  <a:moveTo>
                    <a:pt x="71" y="17"/>
                  </a:moveTo>
                  <a:lnTo>
                    <a:pt x="71" y="17"/>
                  </a:lnTo>
                  <a:lnTo>
                    <a:pt x="93" y="15"/>
                  </a:lnTo>
                  <a:lnTo>
                    <a:pt x="104" y="13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1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9" y="17"/>
                  </a:lnTo>
                  <a:lnTo>
                    <a:pt x="71" y="17"/>
                  </a:lnTo>
                  <a:lnTo>
                    <a:pt x="71" y="17"/>
                  </a:lnTo>
                  <a:close/>
                  <a:moveTo>
                    <a:pt x="193" y="37"/>
                  </a:moveTo>
                  <a:lnTo>
                    <a:pt x="193" y="37"/>
                  </a:lnTo>
                  <a:lnTo>
                    <a:pt x="183" y="35"/>
                  </a:lnTo>
                  <a:lnTo>
                    <a:pt x="173" y="31"/>
                  </a:lnTo>
                  <a:lnTo>
                    <a:pt x="163" y="27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54" y="24"/>
                  </a:lnTo>
                  <a:lnTo>
                    <a:pt x="154" y="2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70" y="42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3" y="37"/>
                  </a:lnTo>
                  <a:lnTo>
                    <a:pt x="193" y="37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1" name="Freeform 195"/>
            <p:cNvSpPr>
              <a:spLocks noEditPoints="1"/>
            </p:cNvSpPr>
            <p:nvPr/>
          </p:nvSpPr>
          <p:spPr bwMode="auto">
            <a:xfrm>
              <a:off x="3103" y="1476"/>
              <a:ext cx="285" cy="363"/>
            </a:xfrm>
            <a:custGeom>
              <a:avLst/>
              <a:gdLst/>
              <a:ahLst/>
              <a:cxnLst>
                <a:cxn ang="0">
                  <a:pos x="102" y="46"/>
                </a:cxn>
                <a:cxn ang="0">
                  <a:pos x="128" y="34"/>
                </a:cxn>
                <a:cxn ang="0">
                  <a:pos x="142" y="36"/>
                </a:cxn>
                <a:cxn ang="0">
                  <a:pos x="130" y="54"/>
                </a:cxn>
                <a:cxn ang="0">
                  <a:pos x="161" y="46"/>
                </a:cxn>
                <a:cxn ang="0">
                  <a:pos x="230" y="23"/>
                </a:cxn>
                <a:cxn ang="0">
                  <a:pos x="236" y="11"/>
                </a:cxn>
                <a:cxn ang="0">
                  <a:pos x="235" y="0"/>
                </a:cxn>
                <a:cxn ang="0">
                  <a:pos x="247" y="25"/>
                </a:cxn>
                <a:cxn ang="0">
                  <a:pos x="249" y="56"/>
                </a:cxn>
                <a:cxn ang="0">
                  <a:pos x="215" y="65"/>
                </a:cxn>
                <a:cxn ang="0">
                  <a:pos x="141" y="102"/>
                </a:cxn>
                <a:cxn ang="0">
                  <a:pos x="131" y="96"/>
                </a:cxn>
                <a:cxn ang="0">
                  <a:pos x="131" y="73"/>
                </a:cxn>
                <a:cxn ang="0">
                  <a:pos x="99" y="73"/>
                </a:cxn>
                <a:cxn ang="0">
                  <a:pos x="233" y="329"/>
                </a:cxn>
                <a:cxn ang="0">
                  <a:pos x="184" y="322"/>
                </a:cxn>
                <a:cxn ang="0">
                  <a:pos x="190" y="338"/>
                </a:cxn>
                <a:cxn ang="0">
                  <a:pos x="237" y="338"/>
                </a:cxn>
                <a:cxn ang="0">
                  <a:pos x="27" y="265"/>
                </a:cxn>
                <a:cxn ang="0">
                  <a:pos x="7" y="251"/>
                </a:cxn>
                <a:cxn ang="0">
                  <a:pos x="12" y="280"/>
                </a:cxn>
                <a:cxn ang="0">
                  <a:pos x="41" y="294"/>
                </a:cxn>
                <a:cxn ang="0">
                  <a:pos x="50" y="280"/>
                </a:cxn>
                <a:cxn ang="0">
                  <a:pos x="109" y="175"/>
                </a:cxn>
                <a:cxn ang="0">
                  <a:pos x="159" y="159"/>
                </a:cxn>
                <a:cxn ang="0">
                  <a:pos x="116" y="159"/>
                </a:cxn>
                <a:cxn ang="0">
                  <a:pos x="68" y="158"/>
                </a:cxn>
                <a:cxn ang="0">
                  <a:pos x="70" y="172"/>
                </a:cxn>
                <a:cxn ang="0">
                  <a:pos x="30" y="200"/>
                </a:cxn>
                <a:cxn ang="0">
                  <a:pos x="53" y="197"/>
                </a:cxn>
                <a:cxn ang="0">
                  <a:pos x="56" y="154"/>
                </a:cxn>
                <a:cxn ang="0">
                  <a:pos x="63" y="147"/>
                </a:cxn>
                <a:cxn ang="0">
                  <a:pos x="54" y="136"/>
                </a:cxn>
                <a:cxn ang="0">
                  <a:pos x="285" y="317"/>
                </a:cxn>
                <a:cxn ang="0">
                  <a:pos x="256" y="325"/>
                </a:cxn>
                <a:cxn ang="0">
                  <a:pos x="241" y="347"/>
                </a:cxn>
                <a:cxn ang="0">
                  <a:pos x="285" y="331"/>
                </a:cxn>
                <a:cxn ang="0">
                  <a:pos x="212" y="246"/>
                </a:cxn>
                <a:cxn ang="0">
                  <a:pos x="255" y="227"/>
                </a:cxn>
                <a:cxn ang="0">
                  <a:pos x="229" y="227"/>
                </a:cxn>
                <a:cxn ang="0">
                  <a:pos x="167" y="232"/>
                </a:cxn>
                <a:cxn ang="0">
                  <a:pos x="171" y="246"/>
                </a:cxn>
                <a:cxn ang="0">
                  <a:pos x="97" y="237"/>
                </a:cxn>
                <a:cxn ang="0">
                  <a:pos x="160" y="229"/>
                </a:cxn>
                <a:cxn ang="0">
                  <a:pos x="144" y="219"/>
                </a:cxn>
                <a:cxn ang="0">
                  <a:pos x="61" y="218"/>
                </a:cxn>
                <a:cxn ang="0">
                  <a:pos x="57" y="235"/>
                </a:cxn>
                <a:cxn ang="0">
                  <a:pos x="147" y="348"/>
                </a:cxn>
                <a:cxn ang="0">
                  <a:pos x="83" y="345"/>
                </a:cxn>
                <a:cxn ang="0">
                  <a:pos x="70" y="351"/>
                </a:cxn>
                <a:cxn ang="0">
                  <a:pos x="100" y="362"/>
                </a:cxn>
                <a:cxn ang="0">
                  <a:pos x="138" y="362"/>
                </a:cxn>
                <a:cxn ang="0">
                  <a:pos x="157" y="353"/>
                </a:cxn>
                <a:cxn ang="0">
                  <a:pos x="170" y="196"/>
                </a:cxn>
                <a:cxn ang="0">
                  <a:pos x="247" y="187"/>
                </a:cxn>
                <a:cxn ang="0">
                  <a:pos x="233" y="175"/>
                </a:cxn>
                <a:cxn ang="0">
                  <a:pos x="182" y="179"/>
                </a:cxn>
                <a:cxn ang="0">
                  <a:pos x="163" y="183"/>
                </a:cxn>
              </a:cxnLst>
              <a:rect l="0" t="0" r="r" b="b"/>
              <a:pathLst>
                <a:path w="285" h="363">
                  <a:moveTo>
                    <a:pt x="78" y="83"/>
                  </a:moveTo>
                  <a:lnTo>
                    <a:pt x="78" y="83"/>
                  </a:lnTo>
                  <a:lnTo>
                    <a:pt x="80" y="76"/>
                  </a:lnTo>
                  <a:lnTo>
                    <a:pt x="81" y="72"/>
                  </a:lnTo>
                  <a:lnTo>
                    <a:pt x="82" y="69"/>
                  </a:lnTo>
                  <a:lnTo>
                    <a:pt x="82" y="69"/>
                  </a:lnTo>
                  <a:lnTo>
                    <a:pt x="91" y="57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6" y="43"/>
                  </a:lnTo>
                  <a:lnTo>
                    <a:pt x="110" y="40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8" y="34"/>
                  </a:lnTo>
                  <a:lnTo>
                    <a:pt x="133" y="33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5" y="30"/>
                  </a:lnTo>
                  <a:lnTo>
                    <a:pt x="145" y="30"/>
                  </a:lnTo>
                  <a:lnTo>
                    <a:pt x="145" y="32"/>
                  </a:lnTo>
                  <a:lnTo>
                    <a:pt x="144" y="34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31" y="47"/>
                  </a:lnTo>
                  <a:lnTo>
                    <a:pt x="131" y="47"/>
                  </a:lnTo>
                  <a:lnTo>
                    <a:pt x="129" y="49"/>
                  </a:lnTo>
                  <a:lnTo>
                    <a:pt x="129" y="50"/>
                  </a:lnTo>
                  <a:lnTo>
                    <a:pt x="129" y="52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2" y="56"/>
                  </a:lnTo>
                  <a:lnTo>
                    <a:pt x="134" y="57"/>
                  </a:lnTo>
                  <a:lnTo>
                    <a:pt x="137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50" y="51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77" y="40"/>
                  </a:lnTo>
                  <a:lnTo>
                    <a:pt x="193" y="35"/>
                  </a:lnTo>
                  <a:lnTo>
                    <a:pt x="193" y="35"/>
                  </a:lnTo>
                  <a:lnTo>
                    <a:pt x="198" y="33"/>
                  </a:lnTo>
                  <a:lnTo>
                    <a:pt x="198" y="33"/>
                  </a:lnTo>
                  <a:lnTo>
                    <a:pt x="214" y="27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3" y="22"/>
                  </a:lnTo>
                  <a:lnTo>
                    <a:pt x="234" y="21"/>
                  </a:lnTo>
                  <a:lnTo>
                    <a:pt x="235" y="19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4"/>
                  </a:lnTo>
                  <a:lnTo>
                    <a:pt x="235" y="14"/>
                  </a:lnTo>
                  <a:lnTo>
                    <a:pt x="236" y="11"/>
                  </a:lnTo>
                  <a:lnTo>
                    <a:pt x="236" y="8"/>
                  </a:lnTo>
                  <a:lnTo>
                    <a:pt x="235" y="5"/>
                  </a:lnTo>
                  <a:lnTo>
                    <a:pt x="233" y="3"/>
                  </a:lnTo>
                  <a:lnTo>
                    <a:pt x="233" y="3"/>
                  </a:lnTo>
                  <a:lnTo>
                    <a:pt x="231" y="0"/>
                  </a:lnTo>
                  <a:lnTo>
                    <a:pt x="231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4" y="3"/>
                  </a:lnTo>
                  <a:lnTo>
                    <a:pt x="246" y="5"/>
                  </a:lnTo>
                  <a:lnTo>
                    <a:pt x="248" y="8"/>
                  </a:lnTo>
                  <a:lnTo>
                    <a:pt x="248" y="12"/>
                  </a:lnTo>
                  <a:lnTo>
                    <a:pt x="248" y="12"/>
                  </a:lnTo>
                  <a:lnTo>
                    <a:pt x="247" y="25"/>
                  </a:lnTo>
                  <a:lnTo>
                    <a:pt x="247" y="25"/>
                  </a:lnTo>
                  <a:lnTo>
                    <a:pt x="248" y="43"/>
                  </a:lnTo>
                  <a:lnTo>
                    <a:pt x="248" y="43"/>
                  </a:lnTo>
                  <a:lnTo>
                    <a:pt x="248" y="47"/>
                  </a:lnTo>
                  <a:lnTo>
                    <a:pt x="250" y="51"/>
                  </a:lnTo>
                  <a:lnTo>
                    <a:pt x="250" y="51"/>
                  </a:lnTo>
                  <a:lnTo>
                    <a:pt x="250" y="54"/>
                  </a:lnTo>
                  <a:lnTo>
                    <a:pt x="249" y="56"/>
                  </a:lnTo>
                  <a:lnTo>
                    <a:pt x="248" y="57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1" y="60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22" y="64"/>
                  </a:lnTo>
                  <a:lnTo>
                    <a:pt x="215" y="65"/>
                  </a:lnTo>
                  <a:lnTo>
                    <a:pt x="208" y="67"/>
                  </a:lnTo>
                  <a:lnTo>
                    <a:pt x="208" y="67"/>
                  </a:lnTo>
                  <a:lnTo>
                    <a:pt x="186" y="76"/>
                  </a:lnTo>
                  <a:lnTo>
                    <a:pt x="164" y="85"/>
                  </a:lnTo>
                  <a:lnTo>
                    <a:pt x="164" y="85"/>
                  </a:lnTo>
                  <a:lnTo>
                    <a:pt x="158" y="89"/>
                  </a:lnTo>
                  <a:lnTo>
                    <a:pt x="153" y="93"/>
                  </a:lnTo>
                  <a:lnTo>
                    <a:pt x="141" y="102"/>
                  </a:lnTo>
                  <a:lnTo>
                    <a:pt x="141" y="102"/>
                  </a:lnTo>
                  <a:lnTo>
                    <a:pt x="135" y="107"/>
                  </a:lnTo>
                  <a:lnTo>
                    <a:pt x="135" y="107"/>
                  </a:lnTo>
                  <a:lnTo>
                    <a:pt x="133" y="107"/>
                  </a:lnTo>
                  <a:lnTo>
                    <a:pt x="132" y="105"/>
                  </a:lnTo>
                  <a:lnTo>
                    <a:pt x="132" y="105"/>
                  </a:lnTo>
                  <a:lnTo>
                    <a:pt x="131" y="101"/>
                  </a:lnTo>
                  <a:lnTo>
                    <a:pt x="131" y="96"/>
                  </a:lnTo>
                  <a:lnTo>
                    <a:pt x="131" y="92"/>
                  </a:lnTo>
                  <a:lnTo>
                    <a:pt x="133" y="87"/>
                  </a:lnTo>
                  <a:lnTo>
                    <a:pt x="133" y="87"/>
                  </a:lnTo>
                  <a:lnTo>
                    <a:pt x="133" y="84"/>
                  </a:lnTo>
                  <a:lnTo>
                    <a:pt x="133" y="80"/>
                  </a:lnTo>
                  <a:lnTo>
                    <a:pt x="132" y="76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27" y="69"/>
                  </a:lnTo>
                  <a:lnTo>
                    <a:pt x="123" y="67"/>
                  </a:lnTo>
                  <a:lnTo>
                    <a:pt x="119" y="65"/>
                  </a:lnTo>
                  <a:lnTo>
                    <a:pt x="114" y="66"/>
                  </a:lnTo>
                  <a:lnTo>
                    <a:pt x="114" y="66"/>
                  </a:lnTo>
                  <a:lnTo>
                    <a:pt x="106" y="69"/>
                  </a:lnTo>
                  <a:lnTo>
                    <a:pt x="99" y="73"/>
                  </a:lnTo>
                  <a:lnTo>
                    <a:pt x="99" y="73"/>
                  </a:lnTo>
                  <a:lnTo>
                    <a:pt x="82" y="84"/>
                  </a:lnTo>
                  <a:lnTo>
                    <a:pt x="82" y="84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8" y="83"/>
                  </a:lnTo>
                  <a:lnTo>
                    <a:pt x="78" y="83"/>
                  </a:lnTo>
                  <a:close/>
                  <a:moveTo>
                    <a:pt x="233" y="329"/>
                  </a:moveTo>
                  <a:lnTo>
                    <a:pt x="233" y="329"/>
                  </a:lnTo>
                  <a:lnTo>
                    <a:pt x="225" y="325"/>
                  </a:lnTo>
                  <a:lnTo>
                    <a:pt x="216" y="322"/>
                  </a:lnTo>
                  <a:lnTo>
                    <a:pt x="216" y="322"/>
                  </a:lnTo>
                  <a:lnTo>
                    <a:pt x="208" y="320"/>
                  </a:lnTo>
                  <a:lnTo>
                    <a:pt x="200" y="320"/>
                  </a:lnTo>
                  <a:lnTo>
                    <a:pt x="192" y="321"/>
                  </a:lnTo>
                  <a:lnTo>
                    <a:pt x="184" y="322"/>
                  </a:lnTo>
                  <a:lnTo>
                    <a:pt x="184" y="322"/>
                  </a:lnTo>
                  <a:lnTo>
                    <a:pt x="180" y="323"/>
                  </a:lnTo>
                  <a:lnTo>
                    <a:pt x="178" y="325"/>
                  </a:lnTo>
                  <a:lnTo>
                    <a:pt x="176" y="327"/>
                  </a:lnTo>
                  <a:lnTo>
                    <a:pt x="175" y="330"/>
                  </a:lnTo>
                  <a:lnTo>
                    <a:pt x="175" y="330"/>
                  </a:lnTo>
                  <a:lnTo>
                    <a:pt x="176" y="337"/>
                  </a:lnTo>
                  <a:lnTo>
                    <a:pt x="176" y="337"/>
                  </a:lnTo>
                  <a:lnTo>
                    <a:pt x="190" y="338"/>
                  </a:lnTo>
                  <a:lnTo>
                    <a:pt x="204" y="340"/>
                  </a:lnTo>
                  <a:lnTo>
                    <a:pt x="204" y="340"/>
                  </a:lnTo>
                  <a:lnTo>
                    <a:pt x="218" y="344"/>
                  </a:lnTo>
                  <a:lnTo>
                    <a:pt x="232" y="347"/>
                  </a:lnTo>
                  <a:lnTo>
                    <a:pt x="232" y="347"/>
                  </a:lnTo>
                  <a:lnTo>
                    <a:pt x="236" y="342"/>
                  </a:lnTo>
                  <a:lnTo>
                    <a:pt x="236" y="342"/>
                  </a:lnTo>
                  <a:lnTo>
                    <a:pt x="237" y="338"/>
                  </a:lnTo>
                  <a:lnTo>
                    <a:pt x="237" y="335"/>
                  </a:lnTo>
                  <a:lnTo>
                    <a:pt x="236" y="332"/>
                  </a:lnTo>
                  <a:lnTo>
                    <a:pt x="233" y="329"/>
                  </a:lnTo>
                  <a:lnTo>
                    <a:pt x="233" y="329"/>
                  </a:lnTo>
                  <a:close/>
                  <a:moveTo>
                    <a:pt x="49" y="278"/>
                  </a:moveTo>
                  <a:lnTo>
                    <a:pt x="49" y="278"/>
                  </a:lnTo>
                  <a:lnTo>
                    <a:pt x="38" y="272"/>
                  </a:lnTo>
                  <a:lnTo>
                    <a:pt x="27" y="265"/>
                  </a:lnTo>
                  <a:lnTo>
                    <a:pt x="27" y="265"/>
                  </a:lnTo>
                  <a:lnTo>
                    <a:pt x="19" y="258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9" y="249"/>
                  </a:lnTo>
                  <a:lnTo>
                    <a:pt x="8" y="250"/>
                  </a:lnTo>
                  <a:lnTo>
                    <a:pt x="7" y="251"/>
                  </a:lnTo>
                  <a:lnTo>
                    <a:pt x="7" y="251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6" y="274"/>
                  </a:lnTo>
                  <a:lnTo>
                    <a:pt x="6" y="274"/>
                  </a:lnTo>
                  <a:lnTo>
                    <a:pt x="12" y="280"/>
                  </a:lnTo>
                  <a:lnTo>
                    <a:pt x="12" y="280"/>
                  </a:lnTo>
                  <a:lnTo>
                    <a:pt x="17" y="286"/>
                  </a:lnTo>
                  <a:lnTo>
                    <a:pt x="23" y="290"/>
                  </a:lnTo>
                  <a:lnTo>
                    <a:pt x="30" y="293"/>
                  </a:lnTo>
                  <a:lnTo>
                    <a:pt x="34" y="294"/>
                  </a:lnTo>
                  <a:lnTo>
                    <a:pt x="38" y="294"/>
                  </a:lnTo>
                  <a:lnTo>
                    <a:pt x="38" y="294"/>
                  </a:lnTo>
                  <a:lnTo>
                    <a:pt x="41" y="294"/>
                  </a:lnTo>
                  <a:lnTo>
                    <a:pt x="41" y="294"/>
                  </a:lnTo>
                  <a:lnTo>
                    <a:pt x="44" y="293"/>
                  </a:lnTo>
                  <a:lnTo>
                    <a:pt x="47" y="291"/>
                  </a:lnTo>
                  <a:lnTo>
                    <a:pt x="50" y="288"/>
                  </a:lnTo>
                  <a:lnTo>
                    <a:pt x="51" y="285"/>
                  </a:lnTo>
                  <a:lnTo>
                    <a:pt x="51" y="285"/>
                  </a:lnTo>
                  <a:lnTo>
                    <a:pt x="50" y="281"/>
                  </a:lnTo>
                  <a:lnTo>
                    <a:pt x="50" y="280"/>
                  </a:lnTo>
                  <a:lnTo>
                    <a:pt x="49" y="278"/>
                  </a:lnTo>
                  <a:lnTo>
                    <a:pt x="49" y="278"/>
                  </a:lnTo>
                  <a:close/>
                  <a:moveTo>
                    <a:pt x="70" y="172"/>
                  </a:moveTo>
                  <a:lnTo>
                    <a:pt x="70" y="172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45" y="175"/>
                  </a:lnTo>
                  <a:lnTo>
                    <a:pt x="145" y="175"/>
                  </a:lnTo>
                  <a:lnTo>
                    <a:pt x="156" y="173"/>
                  </a:lnTo>
                  <a:lnTo>
                    <a:pt x="156" y="173"/>
                  </a:lnTo>
                  <a:lnTo>
                    <a:pt x="157" y="173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8" y="157"/>
                  </a:lnTo>
                  <a:lnTo>
                    <a:pt x="156" y="156"/>
                  </a:lnTo>
                  <a:lnTo>
                    <a:pt x="156" y="156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93" y="159"/>
                  </a:lnTo>
                  <a:lnTo>
                    <a:pt x="82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68" y="156"/>
                  </a:lnTo>
                  <a:lnTo>
                    <a:pt x="68" y="157"/>
                  </a:lnTo>
                  <a:lnTo>
                    <a:pt x="68" y="158"/>
                  </a:lnTo>
                  <a:lnTo>
                    <a:pt x="68" y="158"/>
                  </a:lnTo>
                  <a:lnTo>
                    <a:pt x="67" y="161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4" y="167"/>
                  </a:lnTo>
                  <a:lnTo>
                    <a:pt x="64" y="169"/>
                  </a:lnTo>
                  <a:lnTo>
                    <a:pt x="66" y="171"/>
                  </a:lnTo>
                  <a:lnTo>
                    <a:pt x="70" y="172"/>
                  </a:lnTo>
                  <a:lnTo>
                    <a:pt x="70" y="172"/>
                  </a:lnTo>
                  <a:close/>
                  <a:moveTo>
                    <a:pt x="49" y="192"/>
                  </a:moveTo>
                  <a:lnTo>
                    <a:pt x="49" y="192"/>
                  </a:lnTo>
                  <a:lnTo>
                    <a:pt x="31" y="190"/>
                  </a:lnTo>
                  <a:lnTo>
                    <a:pt x="31" y="190"/>
                  </a:lnTo>
                  <a:lnTo>
                    <a:pt x="29" y="198"/>
                  </a:lnTo>
                  <a:lnTo>
                    <a:pt x="29" y="198"/>
                  </a:lnTo>
                  <a:lnTo>
                    <a:pt x="29" y="199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2" y="202"/>
                  </a:lnTo>
                  <a:lnTo>
                    <a:pt x="53" y="200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3" y="197"/>
                  </a:lnTo>
                  <a:lnTo>
                    <a:pt x="53" y="197"/>
                  </a:lnTo>
                  <a:lnTo>
                    <a:pt x="53" y="195"/>
                  </a:lnTo>
                  <a:lnTo>
                    <a:pt x="52" y="193"/>
                  </a:lnTo>
                  <a:lnTo>
                    <a:pt x="49" y="192"/>
                  </a:lnTo>
                  <a:lnTo>
                    <a:pt x="49" y="192"/>
                  </a:lnTo>
                  <a:close/>
                  <a:moveTo>
                    <a:pt x="48" y="152"/>
                  </a:moveTo>
                  <a:lnTo>
                    <a:pt x="48" y="152"/>
                  </a:lnTo>
                  <a:lnTo>
                    <a:pt x="56" y="154"/>
                  </a:lnTo>
                  <a:lnTo>
                    <a:pt x="56" y="154"/>
                  </a:lnTo>
                  <a:lnTo>
                    <a:pt x="59" y="153"/>
                  </a:lnTo>
                  <a:lnTo>
                    <a:pt x="61" y="152"/>
                  </a:lnTo>
                  <a:lnTo>
                    <a:pt x="62" y="151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3" y="147"/>
                  </a:lnTo>
                  <a:lnTo>
                    <a:pt x="63" y="147"/>
                  </a:lnTo>
                  <a:lnTo>
                    <a:pt x="64" y="142"/>
                  </a:lnTo>
                  <a:lnTo>
                    <a:pt x="64" y="140"/>
                  </a:lnTo>
                  <a:lnTo>
                    <a:pt x="62" y="138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54" y="136"/>
                  </a:lnTo>
                  <a:lnTo>
                    <a:pt x="53" y="137"/>
                  </a:lnTo>
                  <a:lnTo>
                    <a:pt x="53" y="137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50"/>
                  </a:lnTo>
                  <a:lnTo>
                    <a:pt x="48" y="152"/>
                  </a:lnTo>
                  <a:lnTo>
                    <a:pt x="48" y="152"/>
                  </a:lnTo>
                  <a:close/>
                  <a:moveTo>
                    <a:pt x="285" y="317"/>
                  </a:moveTo>
                  <a:lnTo>
                    <a:pt x="285" y="317"/>
                  </a:lnTo>
                  <a:lnTo>
                    <a:pt x="284" y="316"/>
                  </a:lnTo>
                  <a:lnTo>
                    <a:pt x="282" y="316"/>
                  </a:lnTo>
                  <a:lnTo>
                    <a:pt x="282" y="316"/>
                  </a:lnTo>
                  <a:lnTo>
                    <a:pt x="276" y="319"/>
                  </a:lnTo>
                  <a:lnTo>
                    <a:pt x="276" y="319"/>
                  </a:lnTo>
                  <a:lnTo>
                    <a:pt x="256" y="325"/>
                  </a:lnTo>
                  <a:lnTo>
                    <a:pt x="256" y="325"/>
                  </a:lnTo>
                  <a:lnTo>
                    <a:pt x="251" y="327"/>
                  </a:lnTo>
                  <a:lnTo>
                    <a:pt x="249" y="328"/>
                  </a:lnTo>
                  <a:lnTo>
                    <a:pt x="248" y="331"/>
                  </a:lnTo>
                  <a:lnTo>
                    <a:pt x="248" y="331"/>
                  </a:lnTo>
                  <a:lnTo>
                    <a:pt x="243" y="341"/>
                  </a:lnTo>
                  <a:lnTo>
                    <a:pt x="243" y="341"/>
                  </a:lnTo>
                  <a:lnTo>
                    <a:pt x="241" y="347"/>
                  </a:lnTo>
                  <a:lnTo>
                    <a:pt x="241" y="347"/>
                  </a:lnTo>
                  <a:lnTo>
                    <a:pt x="254" y="345"/>
                  </a:lnTo>
                  <a:lnTo>
                    <a:pt x="254" y="345"/>
                  </a:lnTo>
                  <a:lnTo>
                    <a:pt x="258" y="344"/>
                  </a:lnTo>
                  <a:lnTo>
                    <a:pt x="261" y="343"/>
                  </a:lnTo>
                  <a:lnTo>
                    <a:pt x="261" y="343"/>
                  </a:lnTo>
                  <a:lnTo>
                    <a:pt x="283" y="332"/>
                  </a:lnTo>
                  <a:lnTo>
                    <a:pt x="283" y="332"/>
                  </a:lnTo>
                  <a:lnTo>
                    <a:pt x="285" y="331"/>
                  </a:lnTo>
                  <a:lnTo>
                    <a:pt x="285" y="330"/>
                  </a:lnTo>
                  <a:lnTo>
                    <a:pt x="285" y="330"/>
                  </a:lnTo>
                  <a:lnTo>
                    <a:pt x="285" y="317"/>
                  </a:lnTo>
                  <a:lnTo>
                    <a:pt x="285" y="317"/>
                  </a:lnTo>
                  <a:close/>
                  <a:moveTo>
                    <a:pt x="196" y="248"/>
                  </a:moveTo>
                  <a:lnTo>
                    <a:pt x="196" y="248"/>
                  </a:lnTo>
                  <a:lnTo>
                    <a:pt x="212" y="246"/>
                  </a:lnTo>
                  <a:lnTo>
                    <a:pt x="212" y="246"/>
                  </a:lnTo>
                  <a:lnTo>
                    <a:pt x="236" y="243"/>
                  </a:lnTo>
                  <a:lnTo>
                    <a:pt x="236" y="243"/>
                  </a:lnTo>
                  <a:lnTo>
                    <a:pt x="254" y="240"/>
                  </a:lnTo>
                  <a:lnTo>
                    <a:pt x="254" y="240"/>
                  </a:lnTo>
                  <a:lnTo>
                    <a:pt x="255" y="239"/>
                  </a:lnTo>
                  <a:lnTo>
                    <a:pt x="255" y="238"/>
                  </a:lnTo>
                  <a:lnTo>
                    <a:pt x="255" y="238"/>
                  </a:lnTo>
                  <a:lnTo>
                    <a:pt x="255" y="227"/>
                  </a:lnTo>
                  <a:lnTo>
                    <a:pt x="255" y="227"/>
                  </a:lnTo>
                  <a:lnTo>
                    <a:pt x="254" y="225"/>
                  </a:lnTo>
                  <a:lnTo>
                    <a:pt x="253" y="224"/>
                  </a:lnTo>
                  <a:lnTo>
                    <a:pt x="252" y="223"/>
                  </a:lnTo>
                  <a:lnTo>
                    <a:pt x="249" y="224"/>
                  </a:lnTo>
                  <a:lnTo>
                    <a:pt x="249" y="224"/>
                  </a:lnTo>
                  <a:lnTo>
                    <a:pt x="229" y="227"/>
                  </a:lnTo>
                  <a:lnTo>
                    <a:pt x="229" y="227"/>
                  </a:lnTo>
                  <a:lnTo>
                    <a:pt x="201" y="230"/>
                  </a:lnTo>
                  <a:lnTo>
                    <a:pt x="201" y="230"/>
                  </a:lnTo>
                  <a:lnTo>
                    <a:pt x="185" y="232"/>
                  </a:lnTo>
                  <a:lnTo>
                    <a:pt x="178" y="232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68" y="232"/>
                  </a:lnTo>
                  <a:lnTo>
                    <a:pt x="167" y="232"/>
                  </a:lnTo>
                  <a:lnTo>
                    <a:pt x="167" y="234"/>
                  </a:lnTo>
                  <a:lnTo>
                    <a:pt x="167" y="234"/>
                  </a:lnTo>
                  <a:lnTo>
                    <a:pt x="167" y="242"/>
                  </a:lnTo>
                  <a:lnTo>
                    <a:pt x="167" y="242"/>
                  </a:lnTo>
                  <a:lnTo>
                    <a:pt x="167" y="244"/>
                  </a:lnTo>
                  <a:lnTo>
                    <a:pt x="168" y="245"/>
                  </a:lnTo>
                  <a:lnTo>
                    <a:pt x="169" y="246"/>
                  </a:lnTo>
                  <a:lnTo>
                    <a:pt x="171" y="246"/>
                  </a:lnTo>
                  <a:lnTo>
                    <a:pt x="171" y="246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6" y="248"/>
                  </a:lnTo>
                  <a:close/>
                  <a:moveTo>
                    <a:pt x="85" y="236"/>
                  </a:moveTo>
                  <a:lnTo>
                    <a:pt x="85" y="236"/>
                  </a:lnTo>
                  <a:lnTo>
                    <a:pt x="97" y="237"/>
                  </a:lnTo>
                  <a:lnTo>
                    <a:pt x="109" y="237"/>
                  </a:lnTo>
                  <a:lnTo>
                    <a:pt x="109" y="237"/>
                  </a:lnTo>
                  <a:lnTo>
                    <a:pt x="134" y="234"/>
                  </a:lnTo>
                  <a:lnTo>
                    <a:pt x="159" y="231"/>
                  </a:lnTo>
                  <a:lnTo>
                    <a:pt x="159" y="231"/>
                  </a:lnTo>
                  <a:lnTo>
                    <a:pt x="160" y="230"/>
                  </a:lnTo>
                  <a:lnTo>
                    <a:pt x="160" y="229"/>
                  </a:lnTo>
                  <a:lnTo>
                    <a:pt x="160" y="229"/>
                  </a:lnTo>
                  <a:lnTo>
                    <a:pt x="160" y="224"/>
                  </a:lnTo>
                  <a:lnTo>
                    <a:pt x="158" y="219"/>
                  </a:lnTo>
                  <a:lnTo>
                    <a:pt x="158" y="219"/>
                  </a:lnTo>
                  <a:lnTo>
                    <a:pt x="157" y="218"/>
                  </a:lnTo>
                  <a:lnTo>
                    <a:pt x="155" y="217"/>
                  </a:lnTo>
                  <a:lnTo>
                    <a:pt x="155" y="217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97" y="222"/>
                  </a:lnTo>
                  <a:lnTo>
                    <a:pt x="97" y="222"/>
                  </a:lnTo>
                  <a:lnTo>
                    <a:pt x="76" y="221"/>
                  </a:lnTo>
                  <a:lnTo>
                    <a:pt x="76" y="221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59" y="218"/>
                  </a:lnTo>
                  <a:lnTo>
                    <a:pt x="58" y="219"/>
                  </a:lnTo>
                  <a:lnTo>
                    <a:pt x="57" y="220"/>
                  </a:lnTo>
                  <a:lnTo>
                    <a:pt x="57" y="221"/>
                  </a:lnTo>
                  <a:lnTo>
                    <a:pt x="57" y="221"/>
                  </a:lnTo>
                  <a:lnTo>
                    <a:pt x="57" y="233"/>
                  </a:lnTo>
                  <a:lnTo>
                    <a:pt x="57" y="233"/>
                  </a:lnTo>
                  <a:lnTo>
                    <a:pt x="57" y="235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5" y="236"/>
                  </a:lnTo>
                  <a:lnTo>
                    <a:pt x="85" y="236"/>
                  </a:lnTo>
                  <a:close/>
                  <a:moveTo>
                    <a:pt x="147" y="348"/>
                  </a:moveTo>
                  <a:lnTo>
                    <a:pt x="147" y="348"/>
                  </a:lnTo>
                  <a:lnTo>
                    <a:pt x="135" y="349"/>
                  </a:lnTo>
                  <a:lnTo>
                    <a:pt x="129" y="349"/>
                  </a:lnTo>
                  <a:lnTo>
                    <a:pt x="122" y="349"/>
                  </a:lnTo>
                  <a:lnTo>
                    <a:pt x="122" y="349"/>
                  </a:lnTo>
                  <a:lnTo>
                    <a:pt x="109" y="348"/>
                  </a:lnTo>
                  <a:lnTo>
                    <a:pt x="96" y="347"/>
                  </a:lnTo>
                  <a:lnTo>
                    <a:pt x="96" y="347"/>
                  </a:lnTo>
                  <a:lnTo>
                    <a:pt x="83" y="345"/>
                  </a:lnTo>
                  <a:lnTo>
                    <a:pt x="76" y="343"/>
                  </a:lnTo>
                  <a:lnTo>
                    <a:pt x="70" y="341"/>
                  </a:lnTo>
                  <a:lnTo>
                    <a:pt x="70" y="341"/>
                  </a:lnTo>
                  <a:lnTo>
                    <a:pt x="68" y="341"/>
                  </a:lnTo>
                  <a:lnTo>
                    <a:pt x="68" y="341"/>
                  </a:lnTo>
                  <a:lnTo>
                    <a:pt x="69" y="344"/>
                  </a:lnTo>
                  <a:lnTo>
                    <a:pt x="69" y="344"/>
                  </a:lnTo>
                  <a:lnTo>
                    <a:pt x="70" y="351"/>
                  </a:lnTo>
                  <a:lnTo>
                    <a:pt x="70" y="351"/>
                  </a:lnTo>
                  <a:lnTo>
                    <a:pt x="70" y="354"/>
                  </a:lnTo>
                  <a:lnTo>
                    <a:pt x="71" y="356"/>
                  </a:lnTo>
                  <a:lnTo>
                    <a:pt x="73" y="358"/>
                  </a:lnTo>
                  <a:lnTo>
                    <a:pt x="76" y="358"/>
                  </a:lnTo>
                  <a:lnTo>
                    <a:pt x="76" y="358"/>
                  </a:lnTo>
                  <a:lnTo>
                    <a:pt x="100" y="362"/>
                  </a:lnTo>
                  <a:lnTo>
                    <a:pt x="100" y="362"/>
                  </a:lnTo>
                  <a:lnTo>
                    <a:pt x="107" y="362"/>
                  </a:lnTo>
                  <a:lnTo>
                    <a:pt x="107" y="362"/>
                  </a:lnTo>
                  <a:lnTo>
                    <a:pt x="121" y="362"/>
                  </a:lnTo>
                  <a:lnTo>
                    <a:pt x="121" y="362"/>
                  </a:lnTo>
                  <a:lnTo>
                    <a:pt x="130" y="362"/>
                  </a:lnTo>
                  <a:lnTo>
                    <a:pt x="130" y="362"/>
                  </a:lnTo>
                  <a:lnTo>
                    <a:pt x="132" y="363"/>
                  </a:lnTo>
                  <a:lnTo>
                    <a:pt x="138" y="362"/>
                  </a:lnTo>
                  <a:lnTo>
                    <a:pt x="138" y="363"/>
                  </a:lnTo>
                  <a:lnTo>
                    <a:pt x="138" y="363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9" y="359"/>
                  </a:lnTo>
                  <a:lnTo>
                    <a:pt x="149" y="359"/>
                  </a:lnTo>
                  <a:lnTo>
                    <a:pt x="153" y="356"/>
                  </a:lnTo>
                  <a:lnTo>
                    <a:pt x="157" y="353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0" y="345"/>
                  </a:lnTo>
                  <a:lnTo>
                    <a:pt x="160" y="345"/>
                  </a:lnTo>
                  <a:lnTo>
                    <a:pt x="147" y="348"/>
                  </a:lnTo>
                  <a:lnTo>
                    <a:pt x="147" y="348"/>
                  </a:lnTo>
                  <a:close/>
                  <a:moveTo>
                    <a:pt x="170" y="196"/>
                  </a:moveTo>
                  <a:lnTo>
                    <a:pt x="170" y="196"/>
                  </a:lnTo>
                  <a:lnTo>
                    <a:pt x="198" y="194"/>
                  </a:lnTo>
                  <a:lnTo>
                    <a:pt x="198" y="194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28" y="191"/>
                  </a:lnTo>
                  <a:lnTo>
                    <a:pt x="228" y="191"/>
                  </a:lnTo>
                  <a:lnTo>
                    <a:pt x="247" y="187"/>
                  </a:lnTo>
                  <a:lnTo>
                    <a:pt x="247" y="187"/>
                  </a:lnTo>
                  <a:lnTo>
                    <a:pt x="248" y="182"/>
                  </a:lnTo>
                  <a:lnTo>
                    <a:pt x="248" y="179"/>
                  </a:lnTo>
                  <a:lnTo>
                    <a:pt x="248" y="179"/>
                  </a:lnTo>
                  <a:lnTo>
                    <a:pt x="247" y="176"/>
                  </a:lnTo>
                  <a:lnTo>
                    <a:pt x="245" y="174"/>
                  </a:lnTo>
                  <a:lnTo>
                    <a:pt x="245" y="174"/>
                  </a:lnTo>
                  <a:lnTo>
                    <a:pt x="239" y="174"/>
                  </a:lnTo>
                  <a:lnTo>
                    <a:pt x="233" y="175"/>
                  </a:lnTo>
                  <a:lnTo>
                    <a:pt x="233" y="175"/>
                  </a:lnTo>
                  <a:lnTo>
                    <a:pt x="217" y="177"/>
                  </a:lnTo>
                  <a:lnTo>
                    <a:pt x="217" y="177"/>
                  </a:lnTo>
                  <a:lnTo>
                    <a:pt x="210" y="178"/>
                  </a:lnTo>
                  <a:lnTo>
                    <a:pt x="210" y="178"/>
                  </a:lnTo>
                  <a:lnTo>
                    <a:pt x="196" y="179"/>
                  </a:lnTo>
                  <a:lnTo>
                    <a:pt x="196" y="179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68" y="179"/>
                  </a:lnTo>
                  <a:lnTo>
                    <a:pt x="168" y="179"/>
                  </a:lnTo>
                  <a:lnTo>
                    <a:pt x="166" y="179"/>
                  </a:lnTo>
                  <a:lnTo>
                    <a:pt x="164" y="179"/>
                  </a:lnTo>
                  <a:lnTo>
                    <a:pt x="163" y="181"/>
                  </a:lnTo>
                  <a:lnTo>
                    <a:pt x="163" y="183"/>
                  </a:lnTo>
                  <a:lnTo>
                    <a:pt x="163" y="183"/>
                  </a:lnTo>
                  <a:lnTo>
                    <a:pt x="163" y="188"/>
                  </a:lnTo>
                  <a:lnTo>
                    <a:pt x="163" y="188"/>
                  </a:lnTo>
                  <a:lnTo>
                    <a:pt x="163" y="192"/>
                  </a:lnTo>
                  <a:lnTo>
                    <a:pt x="164" y="195"/>
                  </a:lnTo>
                  <a:lnTo>
                    <a:pt x="166" y="196"/>
                  </a:lnTo>
                  <a:lnTo>
                    <a:pt x="170" y="196"/>
                  </a:lnTo>
                  <a:lnTo>
                    <a:pt x="170" y="196"/>
                  </a:lnTo>
                  <a:close/>
                </a:path>
              </a:pathLst>
            </a:custGeom>
            <a:solidFill>
              <a:srgbClr val="2B93D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2" name="Freeform 196"/>
            <p:cNvSpPr>
              <a:spLocks noEditPoints="1"/>
            </p:cNvSpPr>
            <p:nvPr/>
          </p:nvSpPr>
          <p:spPr bwMode="auto">
            <a:xfrm>
              <a:off x="3161" y="1331"/>
              <a:ext cx="114" cy="112"/>
            </a:xfrm>
            <a:custGeom>
              <a:avLst/>
              <a:gdLst/>
              <a:ahLst/>
              <a:cxnLst>
                <a:cxn ang="0">
                  <a:pos x="20" y="17"/>
                </a:cxn>
                <a:cxn ang="0">
                  <a:pos x="15" y="29"/>
                </a:cxn>
                <a:cxn ang="0">
                  <a:pos x="10" y="32"/>
                </a:cxn>
                <a:cxn ang="0">
                  <a:pos x="5" y="32"/>
                </a:cxn>
                <a:cxn ang="0">
                  <a:pos x="0" y="25"/>
                </a:cxn>
                <a:cxn ang="0">
                  <a:pos x="2" y="25"/>
                </a:cxn>
                <a:cxn ang="0">
                  <a:pos x="9" y="25"/>
                </a:cxn>
                <a:cxn ang="0">
                  <a:pos x="15" y="19"/>
                </a:cxn>
                <a:cxn ang="0">
                  <a:pos x="17" y="12"/>
                </a:cxn>
                <a:cxn ang="0">
                  <a:pos x="11" y="4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7" y="2"/>
                </a:cxn>
                <a:cxn ang="0">
                  <a:pos x="13" y="0"/>
                </a:cxn>
                <a:cxn ang="0">
                  <a:pos x="20" y="8"/>
                </a:cxn>
                <a:cxn ang="0">
                  <a:pos x="114" y="31"/>
                </a:cxn>
                <a:cxn ang="0">
                  <a:pos x="111" y="43"/>
                </a:cxn>
                <a:cxn ang="0">
                  <a:pos x="101" y="52"/>
                </a:cxn>
                <a:cxn ang="0">
                  <a:pos x="95" y="52"/>
                </a:cxn>
                <a:cxn ang="0">
                  <a:pos x="90" y="49"/>
                </a:cxn>
                <a:cxn ang="0">
                  <a:pos x="85" y="36"/>
                </a:cxn>
                <a:cxn ang="0">
                  <a:pos x="85" y="31"/>
                </a:cxn>
                <a:cxn ang="0">
                  <a:pos x="87" y="25"/>
                </a:cxn>
                <a:cxn ang="0">
                  <a:pos x="92" y="22"/>
                </a:cxn>
                <a:cxn ang="0">
                  <a:pos x="98" y="17"/>
                </a:cxn>
                <a:cxn ang="0">
                  <a:pos x="108" y="19"/>
                </a:cxn>
                <a:cxn ang="0">
                  <a:pos x="112" y="22"/>
                </a:cxn>
                <a:cxn ang="0">
                  <a:pos x="114" y="28"/>
                </a:cxn>
                <a:cxn ang="0">
                  <a:pos x="102" y="21"/>
                </a:cxn>
                <a:cxn ang="0">
                  <a:pos x="98" y="21"/>
                </a:cxn>
                <a:cxn ang="0">
                  <a:pos x="90" y="25"/>
                </a:cxn>
                <a:cxn ang="0">
                  <a:pos x="87" y="36"/>
                </a:cxn>
                <a:cxn ang="0">
                  <a:pos x="87" y="39"/>
                </a:cxn>
                <a:cxn ang="0">
                  <a:pos x="90" y="45"/>
                </a:cxn>
                <a:cxn ang="0">
                  <a:pos x="93" y="47"/>
                </a:cxn>
                <a:cxn ang="0">
                  <a:pos x="99" y="45"/>
                </a:cxn>
                <a:cxn ang="0">
                  <a:pos x="107" y="35"/>
                </a:cxn>
                <a:cxn ang="0">
                  <a:pos x="105" y="24"/>
                </a:cxn>
                <a:cxn ang="0">
                  <a:pos x="12" y="12"/>
                </a:cxn>
                <a:cxn ang="0">
                  <a:pos x="10" y="10"/>
                </a:cxn>
                <a:cxn ang="0">
                  <a:pos x="8" y="15"/>
                </a:cxn>
                <a:cxn ang="0">
                  <a:pos x="12" y="12"/>
                </a:cxn>
                <a:cxn ang="0">
                  <a:pos x="102" y="30"/>
                </a:cxn>
                <a:cxn ang="0">
                  <a:pos x="99" y="30"/>
                </a:cxn>
                <a:cxn ang="0">
                  <a:pos x="100" y="36"/>
                </a:cxn>
                <a:cxn ang="0">
                  <a:pos x="103" y="32"/>
                </a:cxn>
                <a:cxn ang="0">
                  <a:pos x="102" y="30"/>
                </a:cxn>
                <a:cxn ang="0">
                  <a:pos x="36" y="109"/>
                </a:cxn>
                <a:cxn ang="0">
                  <a:pos x="42" y="112"/>
                </a:cxn>
                <a:cxn ang="0">
                  <a:pos x="51" y="110"/>
                </a:cxn>
                <a:cxn ang="0">
                  <a:pos x="63" y="99"/>
                </a:cxn>
                <a:cxn ang="0">
                  <a:pos x="33" y="99"/>
                </a:cxn>
              </a:cxnLst>
              <a:rect l="0" t="0" r="r" b="b"/>
              <a:pathLst>
                <a:path w="114" h="112">
                  <a:moveTo>
                    <a:pt x="20" y="12"/>
                  </a:moveTo>
                  <a:lnTo>
                    <a:pt x="20" y="12"/>
                  </a:lnTo>
                  <a:lnTo>
                    <a:pt x="20" y="17"/>
                  </a:lnTo>
                  <a:lnTo>
                    <a:pt x="19" y="21"/>
                  </a:lnTo>
                  <a:lnTo>
                    <a:pt x="17" y="25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31"/>
                  </a:lnTo>
                  <a:lnTo>
                    <a:pt x="10" y="32"/>
                  </a:lnTo>
                  <a:lnTo>
                    <a:pt x="7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5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6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9"/>
                  </a:lnTo>
                  <a:lnTo>
                    <a:pt x="15" y="7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close/>
                  <a:moveTo>
                    <a:pt x="114" y="31"/>
                  </a:moveTo>
                  <a:lnTo>
                    <a:pt x="114" y="31"/>
                  </a:lnTo>
                  <a:lnTo>
                    <a:pt x="113" y="37"/>
                  </a:lnTo>
                  <a:lnTo>
                    <a:pt x="111" y="43"/>
                  </a:lnTo>
                  <a:lnTo>
                    <a:pt x="107" y="48"/>
                  </a:lnTo>
                  <a:lnTo>
                    <a:pt x="104" y="50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8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1"/>
                  </a:lnTo>
                  <a:lnTo>
                    <a:pt x="90" y="49"/>
                  </a:lnTo>
                  <a:lnTo>
                    <a:pt x="86" y="45"/>
                  </a:lnTo>
                  <a:lnTo>
                    <a:pt x="85" y="39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6" y="28"/>
                  </a:lnTo>
                  <a:lnTo>
                    <a:pt x="87" y="25"/>
                  </a:lnTo>
                  <a:lnTo>
                    <a:pt x="89" y="23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8" y="17"/>
                  </a:lnTo>
                  <a:lnTo>
                    <a:pt x="101" y="17"/>
                  </a:lnTo>
                  <a:lnTo>
                    <a:pt x="104" y="18"/>
                  </a:lnTo>
                  <a:lnTo>
                    <a:pt x="108" y="19"/>
                  </a:lnTo>
                  <a:lnTo>
                    <a:pt x="108" y="19"/>
                  </a:lnTo>
                  <a:lnTo>
                    <a:pt x="110" y="20"/>
                  </a:lnTo>
                  <a:lnTo>
                    <a:pt x="112" y="22"/>
                  </a:lnTo>
                  <a:lnTo>
                    <a:pt x="113" y="25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4" y="31"/>
                  </a:lnTo>
                  <a:lnTo>
                    <a:pt x="114" y="31"/>
                  </a:lnTo>
                  <a:close/>
                  <a:moveTo>
                    <a:pt x="102" y="21"/>
                  </a:moveTo>
                  <a:lnTo>
                    <a:pt x="102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8" y="21"/>
                  </a:lnTo>
                  <a:lnTo>
                    <a:pt x="94" y="23"/>
                  </a:lnTo>
                  <a:lnTo>
                    <a:pt x="90" y="25"/>
                  </a:lnTo>
                  <a:lnTo>
                    <a:pt x="88" y="30"/>
                  </a:lnTo>
                  <a:lnTo>
                    <a:pt x="87" y="32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7" y="37"/>
                  </a:lnTo>
                  <a:lnTo>
                    <a:pt x="87" y="39"/>
                  </a:lnTo>
                  <a:lnTo>
                    <a:pt x="87" y="39"/>
                  </a:lnTo>
                  <a:lnTo>
                    <a:pt x="89" y="43"/>
                  </a:lnTo>
                  <a:lnTo>
                    <a:pt x="90" y="45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103" y="41"/>
                  </a:lnTo>
                  <a:lnTo>
                    <a:pt x="107" y="35"/>
                  </a:lnTo>
                  <a:lnTo>
                    <a:pt x="107" y="35"/>
                  </a:lnTo>
                  <a:lnTo>
                    <a:pt x="107" y="31"/>
                  </a:lnTo>
                  <a:lnTo>
                    <a:pt x="106" y="27"/>
                  </a:lnTo>
                  <a:lnTo>
                    <a:pt x="105" y="24"/>
                  </a:lnTo>
                  <a:lnTo>
                    <a:pt x="102" y="21"/>
                  </a:lnTo>
                  <a:lnTo>
                    <a:pt x="102" y="21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2" y="12"/>
                  </a:lnTo>
                  <a:lnTo>
                    <a:pt x="12" y="12"/>
                  </a:lnTo>
                  <a:close/>
                  <a:moveTo>
                    <a:pt x="102" y="30"/>
                  </a:moveTo>
                  <a:lnTo>
                    <a:pt x="102" y="30"/>
                  </a:lnTo>
                  <a:lnTo>
                    <a:pt x="100" y="30"/>
                  </a:lnTo>
                  <a:lnTo>
                    <a:pt x="99" y="30"/>
                  </a:lnTo>
                  <a:lnTo>
                    <a:pt x="99" y="30"/>
                  </a:lnTo>
                  <a:lnTo>
                    <a:pt x="98" y="35"/>
                  </a:lnTo>
                  <a:lnTo>
                    <a:pt x="98" y="35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3" y="31"/>
                  </a:lnTo>
                  <a:lnTo>
                    <a:pt x="102" y="30"/>
                  </a:lnTo>
                  <a:lnTo>
                    <a:pt x="102" y="30"/>
                  </a:lnTo>
                  <a:close/>
                  <a:moveTo>
                    <a:pt x="35" y="106"/>
                  </a:moveTo>
                  <a:lnTo>
                    <a:pt x="35" y="106"/>
                  </a:lnTo>
                  <a:lnTo>
                    <a:pt x="36" y="109"/>
                  </a:lnTo>
                  <a:lnTo>
                    <a:pt x="39" y="111"/>
                  </a:lnTo>
                  <a:lnTo>
                    <a:pt x="39" y="111"/>
                  </a:lnTo>
                  <a:lnTo>
                    <a:pt x="42" y="112"/>
                  </a:lnTo>
                  <a:lnTo>
                    <a:pt x="45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58" y="106"/>
                  </a:lnTo>
                  <a:lnTo>
                    <a:pt x="61" y="103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5" y="106"/>
                  </a:lnTo>
                  <a:lnTo>
                    <a:pt x="35" y="1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3" name="Freeform 197"/>
            <p:cNvSpPr>
              <a:spLocks noEditPoints="1"/>
            </p:cNvSpPr>
            <p:nvPr/>
          </p:nvSpPr>
          <p:spPr bwMode="auto">
            <a:xfrm>
              <a:off x="3117" y="1543"/>
              <a:ext cx="268" cy="277"/>
            </a:xfrm>
            <a:custGeom>
              <a:avLst/>
              <a:gdLst/>
              <a:ahLst/>
              <a:cxnLst>
                <a:cxn ang="0">
                  <a:pos x="150" y="270"/>
                </a:cxn>
                <a:cxn ang="0">
                  <a:pos x="86" y="275"/>
                </a:cxn>
                <a:cxn ang="0">
                  <a:pos x="56" y="267"/>
                </a:cxn>
                <a:cxn ang="0">
                  <a:pos x="44" y="223"/>
                </a:cxn>
                <a:cxn ang="0">
                  <a:pos x="45" y="176"/>
                </a:cxn>
                <a:cxn ang="0">
                  <a:pos x="93" y="178"/>
                </a:cxn>
                <a:cxn ang="0">
                  <a:pos x="148" y="176"/>
                </a:cxn>
                <a:cxn ang="0">
                  <a:pos x="153" y="224"/>
                </a:cxn>
                <a:cxn ang="0">
                  <a:pos x="101" y="84"/>
                </a:cxn>
                <a:cxn ang="0">
                  <a:pos x="145" y="81"/>
                </a:cxn>
                <a:cxn ang="0">
                  <a:pos x="163" y="44"/>
                </a:cxn>
                <a:cxn ang="0">
                  <a:pos x="193" y="16"/>
                </a:cxn>
                <a:cxn ang="0">
                  <a:pos x="171" y="16"/>
                </a:cxn>
                <a:cxn ang="0">
                  <a:pos x="119" y="47"/>
                </a:cxn>
                <a:cxn ang="0">
                  <a:pos x="112" y="14"/>
                </a:cxn>
                <a:cxn ang="0">
                  <a:pos x="102" y="4"/>
                </a:cxn>
                <a:cxn ang="0">
                  <a:pos x="81" y="17"/>
                </a:cxn>
                <a:cxn ang="0">
                  <a:pos x="57" y="82"/>
                </a:cxn>
                <a:cxn ang="0">
                  <a:pos x="242" y="181"/>
                </a:cxn>
                <a:cxn ang="0">
                  <a:pos x="178" y="188"/>
                </a:cxn>
                <a:cxn ang="0">
                  <a:pos x="157" y="211"/>
                </a:cxn>
                <a:cxn ang="0">
                  <a:pos x="163" y="251"/>
                </a:cxn>
                <a:cxn ang="0">
                  <a:pos x="204" y="249"/>
                </a:cxn>
                <a:cxn ang="0">
                  <a:pos x="236" y="238"/>
                </a:cxn>
                <a:cxn ang="0">
                  <a:pos x="167" y="105"/>
                </a:cxn>
                <a:cxn ang="0">
                  <a:pos x="232" y="99"/>
                </a:cxn>
                <a:cxn ang="0">
                  <a:pos x="214" y="45"/>
                </a:cxn>
                <a:cxn ang="0">
                  <a:pos x="199" y="28"/>
                </a:cxn>
                <a:cxn ang="0">
                  <a:pos x="166" y="52"/>
                </a:cxn>
                <a:cxn ang="0">
                  <a:pos x="150" y="103"/>
                </a:cxn>
                <a:cxn ang="0">
                  <a:pos x="16" y="139"/>
                </a:cxn>
                <a:cxn ang="0">
                  <a:pos x="9" y="148"/>
                </a:cxn>
                <a:cxn ang="0">
                  <a:pos x="2" y="181"/>
                </a:cxn>
                <a:cxn ang="0">
                  <a:pos x="36" y="195"/>
                </a:cxn>
                <a:cxn ang="0">
                  <a:pos x="35" y="143"/>
                </a:cxn>
                <a:cxn ang="0">
                  <a:pos x="203" y="24"/>
                </a:cxn>
                <a:cxn ang="0">
                  <a:pos x="227" y="58"/>
                </a:cxn>
                <a:cxn ang="0">
                  <a:pos x="235" y="87"/>
                </a:cxn>
                <a:cxn ang="0">
                  <a:pos x="232" y="14"/>
                </a:cxn>
                <a:cxn ang="0">
                  <a:pos x="198" y="5"/>
                </a:cxn>
                <a:cxn ang="0">
                  <a:pos x="198" y="17"/>
                </a:cxn>
                <a:cxn ang="0">
                  <a:pos x="257" y="212"/>
                </a:cxn>
                <a:cxn ang="0">
                  <a:pos x="244" y="236"/>
                </a:cxn>
                <a:cxn ang="0">
                  <a:pos x="266" y="242"/>
                </a:cxn>
                <a:cxn ang="0">
                  <a:pos x="50" y="64"/>
                </a:cxn>
                <a:cxn ang="0">
                  <a:pos x="67" y="28"/>
                </a:cxn>
                <a:cxn ang="0">
                  <a:pos x="44" y="61"/>
                </a:cxn>
                <a:cxn ang="0">
                  <a:pos x="177" y="133"/>
                </a:cxn>
                <a:cxn ang="0">
                  <a:pos x="153" y="159"/>
                </a:cxn>
                <a:cxn ang="0">
                  <a:pos x="223" y="154"/>
                </a:cxn>
                <a:cxn ang="0">
                  <a:pos x="235" y="125"/>
                </a:cxn>
                <a:cxn ang="0">
                  <a:pos x="82" y="113"/>
                </a:cxn>
                <a:cxn ang="0">
                  <a:pos x="49" y="112"/>
                </a:cxn>
                <a:cxn ang="0">
                  <a:pos x="76" y="151"/>
                </a:cxn>
                <a:cxn ang="0">
                  <a:pos x="142" y="144"/>
                </a:cxn>
                <a:cxn ang="0">
                  <a:pos x="138" y="113"/>
                </a:cxn>
                <a:cxn ang="0">
                  <a:pos x="30" y="89"/>
                </a:cxn>
                <a:cxn ang="0">
                  <a:pos x="18" y="119"/>
                </a:cxn>
                <a:cxn ang="0">
                  <a:pos x="46" y="99"/>
                </a:cxn>
              </a:cxnLst>
              <a:rect l="0" t="0" r="r" b="b"/>
              <a:pathLst>
                <a:path w="268" h="277">
                  <a:moveTo>
                    <a:pt x="155" y="246"/>
                  </a:moveTo>
                  <a:lnTo>
                    <a:pt x="155" y="246"/>
                  </a:lnTo>
                  <a:lnTo>
                    <a:pt x="155" y="264"/>
                  </a:lnTo>
                  <a:lnTo>
                    <a:pt x="155" y="264"/>
                  </a:lnTo>
                  <a:lnTo>
                    <a:pt x="155" y="266"/>
                  </a:lnTo>
                  <a:lnTo>
                    <a:pt x="154" y="268"/>
                  </a:lnTo>
                  <a:lnTo>
                    <a:pt x="153" y="269"/>
                  </a:lnTo>
                  <a:lnTo>
                    <a:pt x="150" y="270"/>
                  </a:lnTo>
                  <a:lnTo>
                    <a:pt x="150" y="270"/>
                  </a:lnTo>
                  <a:lnTo>
                    <a:pt x="141" y="273"/>
                  </a:lnTo>
                  <a:lnTo>
                    <a:pt x="132" y="275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86" y="275"/>
                  </a:lnTo>
                  <a:lnTo>
                    <a:pt x="86" y="275"/>
                  </a:lnTo>
                  <a:lnTo>
                    <a:pt x="80" y="275"/>
                  </a:lnTo>
                  <a:lnTo>
                    <a:pt x="73" y="274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59" y="270"/>
                  </a:lnTo>
                  <a:lnTo>
                    <a:pt x="57" y="269"/>
                  </a:lnTo>
                  <a:lnTo>
                    <a:pt x="56" y="267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55" y="258"/>
                  </a:lnTo>
                  <a:lnTo>
                    <a:pt x="52" y="252"/>
                  </a:lnTo>
                  <a:lnTo>
                    <a:pt x="52" y="252"/>
                  </a:lnTo>
                  <a:lnTo>
                    <a:pt x="48" y="243"/>
                  </a:lnTo>
                  <a:lnTo>
                    <a:pt x="46" y="233"/>
                  </a:lnTo>
                  <a:lnTo>
                    <a:pt x="44" y="223"/>
                  </a:lnTo>
                  <a:lnTo>
                    <a:pt x="43" y="212"/>
                  </a:lnTo>
                  <a:lnTo>
                    <a:pt x="43" y="212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2" y="178"/>
                  </a:lnTo>
                  <a:lnTo>
                    <a:pt x="42" y="178"/>
                  </a:lnTo>
                  <a:lnTo>
                    <a:pt x="43" y="177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88" y="177"/>
                  </a:lnTo>
                  <a:lnTo>
                    <a:pt x="88" y="177"/>
                  </a:lnTo>
                  <a:lnTo>
                    <a:pt x="93" y="178"/>
                  </a:lnTo>
                  <a:lnTo>
                    <a:pt x="93" y="178"/>
                  </a:lnTo>
                  <a:lnTo>
                    <a:pt x="119" y="176"/>
                  </a:lnTo>
                  <a:lnTo>
                    <a:pt x="119" y="176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7" y="174"/>
                  </a:lnTo>
                  <a:lnTo>
                    <a:pt x="148" y="176"/>
                  </a:lnTo>
                  <a:lnTo>
                    <a:pt x="148" y="17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207"/>
                  </a:lnTo>
                  <a:lnTo>
                    <a:pt x="151" y="207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5" y="246"/>
                  </a:lnTo>
                  <a:lnTo>
                    <a:pt x="155" y="246"/>
                  </a:lnTo>
                  <a:close/>
                  <a:moveTo>
                    <a:pt x="58" y="83"/>
                  </a:moveTo>
                  <a:lnTo>
                    <a:pt x="58" y="83"/>
                  </a:lnTo>
                  <a:lnTo>
                    <a:pt x="64" y="84"/>
                  </a:lnTo>
                  <a:lnTo>
                    <a:pt x="70" y="85"/>
                  </a:lnTo>
                  <a:lnTo>
                    <a:pt x="70" y="85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1" y="83"/>
                  </a:lnTo>
                  <a:lnTo>
                    <a:pt x="121" y="83"/>
                  </a:lnTo>
                  <a:lnTo>
                    <a:pt x="138" y="82"/>
                  </a:lnTo>
                  <a:lnTo>
                    <a:pt x="138" y="82"/>
                  </a:lnTo>
                  <a:lnTo>
                    <a:pt x="138" y="82"/>
                  </a:lnTo>
                  <a:lnTo>
                    <a:pt x="138" y="82"/>
                  </a:lnTo>
                  <a:lnTo>
                    <a:pt x="145" y="81"/>
                  </a:lnTo>
                  <a:lnTo>
                    <a:pt x="145" y="81"/>
                  </a:lnTo>
                  <a:lnTo>
                    <a:pt x="147" y="80"/>
                  </a:lnTo>
                  <a:lnTo>
                    <a:pt x="147" y="80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56" y="55"/>
                  </a:lnTo>
                  <a:lnTo>
                    <a:pt x="159" y="49"/>
                  </a:lnTo>
                  <a:lnTo>
                    <a:pt x="163" y="44"/>
                  </a:lnTo>
                  <a:lnTo>
                    <a:pt x="163" y="44"/>
                  </a:lnTo>
                  <a:lnTo>
                    <a:pt x="172" y="36"/>
                  </a:lnTo>
                  <a:lnTo>
                    <a:pt x="172" y="36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3" y="19"/>
                  </a:lnTo>
                  <a:lnTo>
                    <a:pt x="194" y="18"/>
                  </a:lnTo>
                  <a:lnTo>
                    <a:pt x="193" y="16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88" y="1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71" y="16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39" y="33"/>
                  </a:lnTo>
                  <a:lnTo>
                    <a:pt x="131" y="3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21" y="48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14" y="43"/>
                  </a:lnTo>
                  <a:lnTo>
                    <a:pt x="111" y="38"/>
                  </a:lnTo>
                  <a:lnTo>
                    <a:pt x="110" y="33"/>
                  </a:lnTo>
                  <a:lnTo>
                    <a:pt x="110" y="27"/>
                  </a:lnTo>
                  <a:lnTo>
                    <a:pt x="110" y="27"/>
                  </a:lnTo>
                  <a:lnTo>
                    <a:pt x="111" y="20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2" y="10"/>
                  </a:lnTo>
                  <a:lnTo>
                    <a:pt x="110" y="6"/>
                  </a:lnTo>
                  <a:lnTo>
                    <a:pt x="110" y="6"/>
                  </a:lnTo>
                  <a:lnTo>
                    <a:pt x="109" y="4"/>
                  </a:lnTo>
                  <a:lnTo>
                    <a:pt x="107" y="3"/>
                  </a:lnTo>
                  <a:lnTo>
                    <a:pt x="104" y="3"/>
                  </a:lnTo>
                  <a:lnTo>
                    <a:pt x="102" y="4"/>
                  </a:lnTo>
                  <a:lnTo>
                    <a:pt x="102" y="4"/>
                  </a:lnTo>
                  <a:lnTo>
                    <a:pt x="96" y="7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5" y="13"/>
                  </a:lnTo>
                  <a:lnTo>
                    <a:pt x="83" y="15"/>
                  </a:lnTo>
                  <a:lnTo>
                    <a:pt x="81" y="17"/>
                  </a:lnTo>
                  <a:lnTo>
                    <a:pt x="81" y="17"/>
                  </a:lnTo>
                  <a:lnTo>
                    <a:pt x="74" y="31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62" y="62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81"/>
                  </a:lnTo>
                  <a:lnTo>
                    <a:pt x="57" y="82"/>
                  </a:lnTo>
                  <a:lnTo>
                    <a:pt x="58" y="83"/>
                  </a:lnTo>
                  <a:lnTo>
                    <a:pt x="58" y="83"/>
                  </a:lnTo>
                  <a:close/>
                  <a:moveTo>
                    <a:pt x="242" y="199"/>
                  </a:moveTo>
                  <a:lnTo>
                    <a:pt x="242" y="199"/>
                  </a:lnTo>
                  <a:lnTo>
                    <a:pt x="243" y="184"/>
                  </a:lnTo>
                  <a:lnTo>
                    <a:pt x="243" y="184"/>
                  </a:lnTo>
                  <a:lnTo>
                    <a:pt x="243" y="182"/>
                  </a:lnTo>
                  <a:lnTo>
                    <a:pt x="242" y="181"/>
                  </a:lnTo>
                  <a:lnTo>
                    <a:pt x="240" y="181"/>
                  </a:lnTo>
                  <a:lnTo>
                    <a:pt x="240" y="181"/>
                  </a:lnTo>
                  <a:lnTo>
                    <a:pt x="219" y="185"/>
                  </a:lnTo>
                  <a:lnTo>
                    <a:pt x="219" y="185"/>
                  </a:lnTo>
                  <a:lnTo>
                    <a:pt x="209" y="187"/>
                  </a:lnTo>
                  <a:lnTo>
                    <a:pt x="198" y="188"/>
                  </a:lnTo>
                  <a:lnTo>
                    <a:pt x="198" y="188"/>
                  </a:lnTo>
                  <a:lnTo>
                    <a:pt x="178" y="188"/>
                  </a:lnTo>
                  <a:lnTo>
                    <a:pt x="158" y="188"/>
                  </a:lnTo>
                  <a:lnTo>
                    <a:pt x="158" y="188"/>
                  </a:lnTo>
                  <a:lnTo>
                    <a:pt x="156" y="188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204"/>
                  </a:lnTo>
                  <a:lnTo>
                    <a:pt x="155" y="204"/>
                  </a:lnTo>
                  <a:lnTo>
                    <a:pt x="157" y="211"/>
                  </a:lnTo>
                  <a:lnTo>
                    <a:pt x="158" y="219"/>
                  </a:lnTo>
                  <a:lnTo>
                    <a:pt x="158" y="219"/>
                  </a:lnTo>
                  <a:lnTo>
                    <a:pt x="158" y="233"/>
                  </a:lnTo>
                  <a:lnTo>
                    <a:pt x="160" y="248"/>
                  </a:lnTo>
                  <a:lnTo>
                    <a:pt x="160" y="248"/>
                  </a:lnTo>
                  <a:lnTo>
                    <a:pt x="160" y="250"/>
                  </a:lnTo>
                  <a:lnTo>
                    <a:pt x="161" y="251"/>
                  </a:lnTo>
                  <a:lnTo>
                    <a:pt x="163" y="251"/>
                  </a:lnTo>
                  <a:lnTo>
                    <a:pt x="163" y="251"/>
                  </a:lnTo>
                  <a:lnTo>
                    <a:pt x="174" y="249"/>
                  </a:lnTo>
                  <a:lnTo>
                    <a:pt x="186" y="247"/>
                  </a:lnTo>
                  <a:lnTo>
                    <a:pt x="186" y="247"/>
                  </a:lnTo>
                  <a:lnTo>
                    <a:pt x="193" y="248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4" y="249"/>
                  </a:lnTo>
                  <a:lnTo>
                    <a:pt x="208" y="250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27" y="260"/>
                  </a:lnTo>
                  <a:lnTo>
                    <a:pt x="227" y="260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6" y="238"/>
                  </a:lnTo>
                  <a:lnTo>
                    <a:pt x="236" y="238"/>
                  </a:lnTo>
                  <a:lnTo>
                    <a:pt x="239" y="228"/>
                  </a:lnTo>
                  <a:lnTo>
                    <a:pt x="241" y="218"/>
                  </a:lnTo>
                  <a:lnTo>
                    <a:pt x="241" y="218"/>
                  </a:lnTo>
                  <a:lnTo>
                    <a:pt x="242" y="199"/>
                  </a:lnTo>
                  <a:lnTo>
                    <a:pt x="242" y="199"/>
                  </a:lnTo>
                  <a:close/>
                  <a:moveTo>
                    <a:pt x="167" y="105"/>
                  </a:moveTo>
                  <a:lnTo>
                    <a:pt x="167" y="105"/>
                  </a:lnTo>
                  <a:lnTo>
                    <a:pt x="184" y="104"/>
                  </a:lnTo>
                  <a:lnTo>
                    <a:pt x="202" y="103"/>
                  </a:lnTo>
                  <a:lnTo>
                    <a:pt x="202" y="103"/>
                  </a:lnTo>
                  <a:lnTo>
                    <a:pt x="215" y="101"/>
                  </a:lnTo>
                  <a:lnTo>
                    <a:pt x="228" y="99"/>
                  </a:lnTo>
                  <a:lnTo>
                    <a:pt x="228" y="99"/>
                  </a:lnTo>
                  <a:lnTo>
                    <a:pt x="232" y="99"/>
                  </a:lnTo>
                  <a:lnTo>
                    <a:pt x="232" y="99"/>
                  </a:lnTo>
                  <a:lnTo>
                    <a:pt x="231" y="92"/>
                  </a:lnTo>
                  <a:lnTo>
                    <a:pt x="231" y="92"/>
                  </a:lnTo>
                  <a:lnTo>
                    <a:pt x="225" y="72"/>
                  </a:lnTo>
                  <a:lnTo>
                    <a:pt x="225" y="72"/>
                  </a:lnTo>
                  <a:lnTo>
                    <a:pt x="220" y="55"/>
                  </a:lnTo>
                  <a:lnTo>
                    <a:pt x="220" y="55"/>
                  </a:lnTo>
                  <a:lnTo>
                    <a:pt x="217" y="50"/>
                  </a:lnTo>
                  <a:lnTo>
                    <a:pt x="214" y="45"/>
                  </a:lnTo>
                  <a:lnTo>
                    <a:pt x="214" y="45"/>
                  </a:lnTo>
                  <a:lnTo>
                    <a:pt x="212" y="41"/>
                  </a:lnTo>
                  <a:lnTo>
                    <a:pt x="209" y="37"/>
                  </a:lnTo>
                  <a:lnTo>
                    <a:pt x="202" y="29"/>
                  </a:lnTo>
                  <a:lnTo>
                    <a:pt x="202" y="29"/>
                  </a:lnTo>
                  <a:lnTo>
                    <a:pt x="201" y="28"/>
                  </a:lnTo>
                  <a:lnTo>
                    <a:pt x="199" y="28"/>
                  </a:lnTo>
                  <a:lnTo>
                    <a:pt x="199" y="28"/>
                  </a:lnTo>
                  <a:lnTo>
                    <a:pt x="195" y="28"/>
                  </a:lnTo>
                  <a:lnTo>
                    <a:pt x="192" y="29"/>
                  </a:lnTo>
                  <a:lnTo>
                    <a:pt x="185" y="33"/>
                  </a:lnTo>
                  <a:lnTo>
                    <a:pt x="185" y="33"/>
                  </a:lnTo>
                  <a:lnTo>
                    <a:pt x="175" y="42"/>
                  </a:lnTo>
                  <a:lnTo>
                    <a:pt x="170" y="47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1" y="62"/>
                  </a:lnTo>
                  <a:lnTo>
                    <a:pt x="157" y="71"/>
                  </a:lnTo>
                  <a:lnTo>
                    <a:pt x="157" y="71"/>
                  </a:lnTo>
                  <a:lnTo>
                    <a:pt x="152" y="85"/>
                  </a:lnTo>
                  <a:lnTo>
                    <a:pt x="151" y="93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150" y="103"/>
                  </a:lnTo>
                  <a:lnTo>
                    <a:pt x="151" y="104"/>
                  </a:lnTo>
                  <a:lnTo>
                    <a:pt x="153" y="104"/>
                  </a:lnTo>
                  <a:lnTo>
                    <a:pt x="153" y="104"/>
                  </a:lnTo>
                  <a:lnTo>
                    <a:pt x="167" y="105"/>
                  </a:lnTo>
                  <a:lnTo>
                    <a:pt x="167" y="105"/>
                  </a:lnTo>
                  <a:close/>
                  <a:moveTo>
                    <a:pt x="31" y="142"/>
                  </a:moveTo>
                  <a:lnTo>
                    <a:pt x="31" y="142"/>
                  </a:lnTo>
                  <a:lnTo>
                    <a:pt x="16" y="139"/>
                  </a:lnTo>
                  <a:lnTo>
                    <a:pt x="16" y="139"/>
                  </a:lnTo>
                  <a:lnTo>
                    <a:pt x="14" y="139"/>
                  </a:lnTo>
                  <a:lnTo>
                    <a:pt x="12" y="140"/>
                  </a:lnTo>
                  <a:lnTo>
                    <a:pt x="11" y="141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5" y="161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2" y="181"/>
                  </a:lnTo>
                  <a:lnTo>
                    <a:pt x="2" y="181"/>
                  </a:lnTo>
                  <a:lnTo>
                    <a:pt x="12" y="190"/>
                  </a:lnTo>
                  <a:lnTo>
                    <a:pt x="21" y="198"/>
                  </a:lnTo>
                  <a:lnTo>
                    <a:pt x="21" y="198"/>
                  </a:lnTo>
                  <a:lnTo>
                    <a:pt x="28" y="203"/>
                  </a:lnTo>
                  <a:lnTo>
                    <a:pt x="36" y="207"/>
                  </a:lnTo>
                  <a:lnTo>
                    <a:pt x="36" y="20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69"/>
                  </a:lnTo>
                  <a:lnTo>
                    <a:pt x="36" y="169"/>
                  </a:lnTo>
                  <a:lnTo>
                    <a:pt x="37" y="161"/>
                  </a:lnTo>
                  <a:lnTo>
                    <a:pt x="37" y="152"/>
                  </a:lnTo>
                  <a:lnTo>
                    <a:pt x="37" y="152"/>
                  </a:lnTo>
                  <a:lnTo>
                    <a:pt x="38" y="148"/>
                  </a:lnTo>
                  <a:lnTo>
                    <a:pt x="37" y="145"/>
                  </a:lnTo>
                  <a:lnTo>
                    <a:pt x="35" y="143"/>
                  </a:lnTo>
                  <a:lnTo>
                    <a:pt x="31" y="142"/>
                  </a:lnTo>
                  <a:lnTo>
                    <a:pt x="31" y="142"/>
                  </a:lnTo>
                  <a:close/>
                  <a:moveTo>
                    <a:pt x="198" y="17"/>
                  </a:moveTo>
                  <a:lnTo>
                    <a:pt x="198" y="17"/>
                  </a:lnTo>
                  <a:lnTo>
                    <a:pt x="198" y="19"/>
                  </a:lnTo>
                  <a:lnTo>
                    <a:pt x="199" y="21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06" y="25"/>
                  </a:lnTo>
                  <a:lnTo>
                    <a:pt x="209" y="26"/>
                  </a:lnTo>
                  <a:lnTo>
                    <a:pt x="209" y="26"/>
                  </a:lnTo>
                  <a:lnTo>
                    <a:pt x="214" y="32"/>
                  </a:lnTo>
                  <a:lnTo>
                    <a:pt x="218" y="39"/>
                  </a:lnTo>
                  <a:lnTo>
                    <a:pt x="224" y="52"/>
                  </a:lnTo>
                  <a:lnTo>
                    <a:pt x="224" y="52"/>
                  </a:lnTo>
                  <a:lnTo>
                    <a:pt x="227" y="58"/>
                  </a:lnTo>
                  <a:lnTo>
                    <a:pt x="229" y="64"/>
                  </a:lnTo>
                  <a:lnTo>
                    <a:pt x="229" y="64"/>
                  </a:lnTo>
                  <a:lnTo>
                    <a:pt x="230" y="73"/>
                  </a:lnTo>
                  <a:lnTo>
                    <a:pt x="230" y="73"/>
                  </a:lnTo>
                  <a:lnTo>
                    <a:pt x="234" y="88"/>
                  </a:lnTo>
                  <a:lnTo>
                    <a:pt x="234" y="88"/>
                  </a:lnTo>
                  <a:lnTo>
                    <a:pt x="235" y="87"/>
                  </a:lnTo>
                  <a:lnTo>
                    <a:pt x="235" y="87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56"/>
                  </a:lnTo>
                  <a:lnTo>
                    <a:pt x="234" y="44"/>
                  </a:lnTo>
                  <a:lnTo>
                    <a:pt x="234" y="44"/>
                  </a:lnTo>
                  <a:lnTo>
                    <a:pt x="234" y="34"/>
                  </a:lnTo>
                  <a:lnTo>
                    <a:pt x="234" y="24"/>
                  </a:lnTo>
                  <a:lnTo>
                    <a:pt x="232" y="14"/>
                  </a:lnTo>
                  <a:lnTo>
                    <a:pt x="230" y="3"/>
                  </a:lnTo>
                  <a:lnTo>
                    <a:pt x="230" y="3"/>
                  </a:lnTo>
                  <a:lnTo>
                    <a:pt x="229" y="2"/>
                  </a:lnTo>
                  <a:lnTo>
                    <a:pt x="228" y="0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6" y="6"/>
                  </a:lnTo>
                  <a:lnTo>
                    <a:pt x="195" y="7"/>
                  </a:lnTo>
                  <a:lnTo>
                    <a:pt x="195" y="8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7" y="14"/>
                  </a:lnTo>
                  <a:lnTo>
                    <a:pt x="198" y="17"/>
                  </a:lnTo>
                  <a:lnTo>
                    <a:pt x="198" y="17"/>
                  </a:lnTo>
                  <a:close/>
                  <a:moveTo>
                    <a:pt x="268" y="238"/>
                  </a:moveTo>
                  <a:lnTo>
                    <a:pt x="268" y="238"/>
                  </a:lnTo>
                  <a:lnTo>
                    <a:pt x="262" y="224"/>
                  </a:lnTo>
                  <a:lnTo>
                    <a:pt x="262" y="224"/>
                  </a:lnTo>
                  <a:lnTo>
                    <a:pt x="259" y="217"/>
                  </a:lnTo>
                  <a:lnTo>
                    <a:pt x="259" y="217"/>
                  </a:lnTo>
                  <a:lnTo>
                    <a:pt x="257" y="212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52" y="188"/>
                  </a:lnTo>
                  <a:lnTo>
                    <a:pt x="252" y="188"/>
                  </a:lnTo>
                  <a:lnTo>
                    <a:pt x="250" y="184"/>
                  </a:lnTo>
                  <a:lnTo>
                    <a:pt x="250" y="184"/>
                  </a:lnTo>
                  <a:lnTo>
                    <a:pt x="247" y="219"/>
                  </a:lnTo>
                  <a:lnTo>
                    <a:pt x="244" y="236"/>
                  </a:lnTo>
                  <a:lnTo>
                    <a:pt x="241" y="245"/>
                  </a:lnTo>
                  <a:lnTo>
                    <a:pt x="238" y="253"/>
                  </a:lnTo>
                  <a:lnTo>
                    <a:pt x="238" y="253"/>
                  </a:lnTo>
                  <a:lnTo>
                    <a:pt x="239" y="253"/>
                  </a:lnTo>
                  <a:lnTo>
                    <a:pt x="239" y="253"/>
                  </a:lnTo>
                  <a:lnTo>
                    <a:pt x="244" y="252"/>
                  </a:lnTo>
                  <a:lnTo>
                    <a:pt x="244" y="252"/>
                  </a:lnTo>
                  <a:lnTo>
                    <a:pt x="266" y="242"/>
                  </a:lnTo>
                  <a:lnTo>
                    <a:pt x="266" y="242"/>
                  </a:lnTo>
                  <a:lnTo>
                    <a:pt x="268" y="241"/>
                  </a:lnTo>
                  <a:lnTo>
                    <a:pt x="268" y="238"/>
                  </a:lnTo>
                  <a:lnTo>
                    <a:pt x="268" y="238"/>
                  </a:lnTo>
                  <a:close/>
                  <a:moveTo>
                    <a:pt x="45" y="63"/>
                  </a:moveTo>
                  <a:lnTo>
                    <a:pt x="45" y="63"/>
                  </a:lnTo>
                  <a:lnTo>
                    <a:pt x="47" y="64"/>
                  </a:lnTo>
                  <a:lnTo>
                    <a:pt x="50" y="64"/>
                  </a:lnTo>
                  <a:lnTo>
                    <a:pt x="53" y="64"/>
                  </a:lnTo>
                  <a:lnTo>
                    <a:pt x="54" y="62"/>
                  </a:lnTo>
                  <a:lnTo>
                    <a:pt x="54" y="62"/>
                  </a:lnTo>
                  <a:lnTo>
                    <a:pt x="57" y="55"/>
                  </a:lnTo>
                  <a:lnTo>
                    <a:pt x="57" y="55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4" y="43"/>
                  </a:lnTo>
                  <a:lnTo>
                    <a:pt x="49" y="51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44" y="61"/>
                  </a:lnTo>
                  <a:lnTo>
                    <a:pt x="44" y="62"/>
                  </a:lnTo>
                  <a:lnTo>
                    <a:pt x="45" y="63"/>
                  </a:lnTo>
                  <a:lnTo>
                    <a:pt x="45" y="63"/>
                  </a:lnTo>
                  <a:close/>
                  <a:moveTo>
                    <a:pt x="209" y="130"/>
                  </a:moveTo>
                  <a:lnTo>
                    <a:pt x="209" y="130"/>
                  </a:lnTo>
                  <a:lnTo>
                    <a:pt x="194" y="132"/>
                  </a:lnTo>
                  <a:lnTo>
                    <a:pt x="177" y="133"/>
                  </a:lnTo>
                  <a:lnTo>
                    <a:pt x="177" y="133"/>
                  </a:lnTo>
                  <a:lnTo>
                    <a:pt x="154" y="133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51" y="141"/>
                  </a:lnTo>
                  <a:lnTo>
                    <a:pt x="151" y="149"/>
                  </a:lnTo>
                  <a:lnTo>
                    <a:pt x="151" y="14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8" y="160"/>
                  </a:lnTo>
                  <a:lnTo>
                    <a:pt x="169" y="160"/>
                  </a:lnTo>
                  <a:lnTo>
                    <a:pt x="169" y="160"/>
                  </a:lnTo>
                  <a:lnTo>
                    <a:pt x="195" y="158"/>
                  </a:lnTo>
                  <a:lnTo>
                    <a:pt x="195" y="158"/>
                  </a:lnTo>
                  <a:lnTo>
                    <a:pt x="209" y="156"/>
                  </a:lnTo>
                  <a:lnTo>
                    <a:pt x="223" y="154"/>
                  </a:lnTo>
                  <a:lnTo>
                    <a:pt x="223" y="154"/>
                  </a:lnTo>
                  <a:lnTo>
                    <a:pt x="236" y="153"/>
                  </a:lnTo>
                  <a:lnTo>
                    <a:pt x="240" y="150"/>
                  </a:lnTo>
                  <a:lnTo>
                    <a:pt x="240" y="150"/>
                  </a:lnTo>
                  <a:lnTo>
                    <a:pt x="239" y="136"/>
                  </a:lnTo>
                  <a:lnTo>
                    <a:pt x="239" y="136"/>
                  </a:lnTo>
                  <a:lnTo>
                    <a:pt x="238" y="133"/>
                  </a:lnTo>
                  <a:lnTo>
                    <a:pt x="236" y="129"/>
                  </a:lnTo>
                  <a:lnTo>
                    <a:pt x="235" y="125"/>
                  </a:lnTo>
                  <a:lnTo>
                    <a:pt x="235" y="125"/>
                  </a:lnTo>
                  <a:lnTo>
                    <a:pt x="209" y="130"/>
                  </a:lnTo>
                  <a:lnTo>
                    <a:pt x="209" y="130"/>
                  </a:lnTo>
                  <a:close/>
                  <a:moveTo>
                    <a:pt x="138" y="113"/>
                  </a:moveTo>
                  <a:lnTo>
                    <a:pt x="138" y="113"/>
                  </a:lnTo>
                  <a:lnTo>
                    <a:pt x="129" y="114"/>
                  </a:lnTo>
                  <a:lnTo>
                    <a:pt x="114" y="114"/>
                  </a:lnTo>
                  <a:lnTo>
                    <a:pt x="82" y="113"/>
                  </a:lnTo>
                  <a:lnTo>
                    <a:pt x="82" y="113"/>
                  </a:lnTo>
                  <a:lnTo>
                    <a:pt x="62" y="111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1" y="110"/>
                  </a:lnTo>
                  <a:lnTo>
                    <a:pt x="50" y="111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6" y="130"/>
                  </a:lnTo>
                  <a:lnTo>
                    <a:pt x="46" y="130"/>
                  </a:lnTo>
                  <a:lnTo>
                    <a:pt x="44" y="145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58" y="149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95" y="151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33" y="147"/>
                  </a:lnTo>
                  <a:lnTo>
                    <a:pt x="133" y="147"/>
                  </a:lnTo>
                  <a:lnTo>
                    <a:pt x="137" y="146"/>
                  </a:lnTo>
                  <a:lnTo>
                    <a:pt x="140" y="145"/>
                  </a:lnTo>
                  <a:lnTo>
                    <a:pt x="142" y="144"/>
                  </a:lnTo>
                  <a:lnTo>
                    <a:pt x="142" y="144"/>
                  </a:lnTo>
                  <a:lnTo>
                    <a:pt x="143" y="132"/>
                  </a:lnTo>
                  <a:lnTo>
                    <a:pt x="143" y="13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3" y="113"/>
                  </a:lnTo>
                  <a:lnTo>
                    <a:pt x="142" y="113"/>
                  </a:lnTo>
                  <a:lnTo>
                    <a:pt x="138" y="113"/>
                  </a:lnTo>
                  <a:lnTo>
                    <a:pt x="138" y="113"/>
                  </a:lnTo>
                  <a:close/>
                  <a:moveTo>
                    <a:pt x="46" y="95"/>
                  </a:moveTo>
                  <a:lnTo>
                    <a:pt x="45" y="92"/>
                  </a:lnTo>
                  <a:lnTo>
                    <a:pt x="45" y="92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1" y="88"/>
                  </a:lnTo>
                  <a:lnTo>
                    <a:pt x="30" y="89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5" y="97"/>
                  </a:lnTo>
                  <a:lnTo>
                    <a:pt x="20" y="108"/>
                  </a:lnTo>
                  <a:lnTo>
                    <a:pt x="20" y="108"/>
                  </a:lnTo>
                  <a:lnTo>
                    <a:pt x="18" y="116"/>
                  </a:lnTo>
                  <a:lnTo>
                    <a:pt x="18" y="119"/>
                  </a:lnTo>
                  <a:lnTo>
                    <a:pt x="18" y="119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6" y="99"/>
                  </a:lnTo>
                  <a:lnTo>
                    <a:pt x="46" y="95"/>
                  </a:lnTo>
                  <a:lnTo>
                    <a:pt x="46" y="95"/>
                  </a:lnTo>
                  <a:close/>
                </a:path>
              </a:pathLst>
            </a:custGeom>
            <a:solidFill>
              <a:srgbClr val="FFDE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34" name="Group 241"/>
          <p:cNvGrpSpPr>
            <a:grpSpLocks noChangeAspect="1"/>
          </p:cNvGrpSpPr>
          <p:nvPr/>
        </p:nvGrpSpPr>
        <p:grpSpPr bwMode="auto">
          <a:xfrm>
            <a:off x="5472360" y="4536554"/>
            <a:ext cx="2506027" cy="2380297"/>
            <a:chOff x="2903" y="2903"/>
            <a:chExt cx="877" cy="833"/>
          </a:xfrm>
        </p:grpSpPr>
        <p:sp>
          <p:nvSpPr>
            <p:cNvPr id="335" name="AutoShape 240"/>
            <p:cNvSpPr>
              <a:spLocks noChangeAspect="1" noChangeArrowheads="1" noTextEdit="1"/>
            </p:cNvSpPr>
            <p:nvPr/>
          </p:nvSpPr>
          <p:spPr bwMode="auto">
            <a:xfrm>
              <a:off x="2903" y="2903"/>
              <a:ext cx="877" cy="8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6" name="Freeform 242"/>
            <p:cNvSpPr>
              <a:spLocks noEditPoints="1"/>
            </p:cNvSpPr>
            <p:nvPr/>
          </p:nvSpPr>
          <p:spPr bwMode="auto">
            <a:xfrm>
              <a:off x="2903" y="2903"/>
              <a:ext cx="877" cy="833"/>
            </a:xfrm>
            <a:custGeom>
              <a:avLst/>
              <a:gdLst/>
              <a:ahLst/>
              <a:cxnLst>
                <a:cxn ang="0">
                  <a:pos x="833" y="168"/>
                </a:cxn>
                <a:cxn ang="0">
                  <a:pos x="760" y="58"/>
                </a:cxn>
                <a:cxn ang="0">
                  <a:pos x="705" y="7"/>
                </a:cxn>
                <a:cxn ang="0">
                  <a:pos x="602" y="36"/>
                </a:cxn>
                <a:cxn ang="0">
                  <a:pos x="519" y="162"/>
                </a:cxn>
                <a:cxn ang="0">
                  <a:pos x="479" y="213"/>
                </a:cxn>
                <a:cxn ang="0">
                  <a:pos x="442" y="225"/>
                </a:cxn>
                <a:cxn ang="0">
                  <a:pos x="401" y="228"/>
                </a:cxn>
                <a:cxn ang="0">
                  <a:pos x="361" y="278"/>
                </a:cxn>
                <a:cxn ang="0">
                  <a:pos x="359" y="168"/>
                </a:cxn>
                <a:cxn ang="0">
                  <a:pos x="329" y="76"/>
                </a:cxn>
                <a:cxn ang="0">
                  <a:pos x="226" y="69"/>
                </a:cxn>
                <a:cxn ang="0">
                  <a:pos x="157" y="200"/>
                </a:cxn>
                <a:cxn ang="0">
                  <a:pos x="150" y="254"/>
                </a:cxn>
                <a:cxn ang="0">
                  <a:pos x="149" y="349"/>
                </a:cxn>
                <a:cxn ang="0">
                  <a:pos x="118" y="355"/>
                </a:cxn>
                <a:cxn ang="0">
                  <a:pos x="18" y="453"/>
                </a:cxn>
                <a:cxn ang="0">
                  <a:pos x="39" y="578"/>
                </a:cxn>
                <a:cxn ang="0">
                  <a:pos x="89" y="565"/>
                </a:cxn>
                <a:cxn ang="0">
                  <a:pos x="176" y="583"/>
                </a:cxn>
                <a:cxn ang="0">
                  <a:pos x="264" y="642"/>
                </a:cxn>
                <a:cxn ang="0">
                  <a:pos x="268" y="741"/>
                </a:cxn>
                <a:cxn ang="0">
                  <a:pos x="210" y="755"/>
                </a:cxn>
                <a:cxn ang="0">
                  <a:pos x="217" y="790"/>
                </a:cxn>
                <a:cxn ang="0">
                  <a:pos x="284" y="782"/>
                </a:cxn>
                <a:cxn ang="0">
                  <a:pos x="313" y="833"/>
                </a:cxn>
                <a:cxn ang="0">
                  <a:pos x="410" y="796"/>
                </a:cxn>
                <a:cxn ang="0">
                  <a:pos x="384" y="763"/>
                </a:cxn>
                <a:cxn ang="0">
                  <a:pos x="405" y="731"/>
                </a:cxn>
                <a:cxn ang="0">
                  <a:pos x="518" y="660"/>
                </a:cxn>
                <a:cxn ang="0">
                  <a:pos x="596" y="521"/>
                </a:cxn>
                <a:cxn ang="0">
                  <a:pos x="624" y="631"/>
                </a:cxn>
                <a:cxn ang="0">
                  <a:pos x="657" y="679"/>
                </a:cxn>
                <a:cxn ang="0">
                  <a:pos x="681" y="620"/>
                </a:cxn>
                <a:cxn ang="0">
                  <a:pos x="721" y="616"/>
                </a:cxn>
                <a:cxn ang="0">
                  <a:pos x="742" y="633"/>
                </a:cxn>
                <a:cxn ang="0">
                  <a:pos x="766" y="600"/>
                </a:cxn>
                <a:cxn ang="0">
                  <a:pos x="805" y="489"/>
                </a:cxn>
                <a:cxn ang="0">
                  <a:pos x="863" y="331"/>
                </a:cxn>
                <a:cxn ang="0">
                  <a:pos x="867" y="281"/>
                </a:cxn>
                <a:cxn ang="0">
                  <a:pos x="751" y="490"/>
                </a:cxn>
                <a:cxn ang="0">
                  <a:pos x="753" y="520"/>
                </a:cxn>
                <a:cxn ang="0">
                  <a:pos x="337" y="535"/>
                </a:cxn>
                <a:cxn ang="0">
                  <a:pos x="390" y="314"/>
                </a:cxn>
                <a:cxn ang="0">
                  <a:pos x="331" y="735"/>
                </a:cxn>
                <a:cxn ang="0">
                  <a:pos x="341" y="709"/>
                </a:cxn>
                <a:cxn ang="0">
                  <a:pos x="489" y="408"/>
                </a:cxn>
                <a:cxn ang="0">
                  <a:pos x="466" y="376"/>
                </a:cxn>
                <a:cxn ang="0">
                  <a:pos x="466" y="304"/>
                </a:cxn>
                <a:cxn ang="0">
                  <a:pos x="550" y="429"/>
                </a:cxn>
                <a:cxn ang="0">
                  <a:pos x="773" y="171"/>
                </a:cxn>
                <a:cxn ang="0">
                  <a:pos x="636" y="245"/>
                </a:cxn>
                <a:cxn ang="0">
                  <a:pos x="758" y="175"/>
                </a:cxn>
                <a:cxn ang="0">
                  <a:pos x="651" y="471"/>
                </a:cxn>
                <a:cxn ang="0">
                  <a:pos x="595" y="139"/>
                </a:cxn>
                <a:cxn ang="0">
                  <a:pos x="682" y="62"/>
                </a:cxn>
                <a:cxn ang="0">
                  <a:pos x="725" y="472"/>
                </a:cxn>
                <a:cxn ang="0">
                  <a:pos x="760" y="367"/>
                </a:cxn>
                <a:cxn ang="0">
                  <a:pos x="799" y="386"/>
                </a:cxn>
                <a:cxn ang="0">
                  <a:pos x="659" y="40"/>
                </a:cxn>
                <a:cxn ang="0">
                  <a:pos x="473" y="224"/>
                </a:cxn>
                <a:cxn ang="0">
                  <a:pos x="455" y="238"/>
                </a:cxn>
                <a:cxn ang="0">
                  <a:pos x="453" y="238"/>
                </a:cxn>
              </a:cxnLst>
              <a:rect l="0" t="0" r="r" b="b"/>
              <a:pathLst>
                <a:path w="877" h="833">
                  <a:moveTo>
                    <a:pt x="867" y="281"/>
                  </a:moveTo>
                  <a:lnTo>
                    <a:pt x="867" y="281"/>
                  </a:lnTo>
                  <a:lnTo>
                    <a:pt x="862" y="268"/>
                  </a:lnTo>
                  <a:lnTo>
                    <a:pt x="855" y="254"/>
                  </a:lnTo>
                  <a:lnTo>
                    <a:pt x="841" y="228"/>
                  </a:lnTo>
                  <a:lnTo>
                    <a:pt x="841" y="228"/>
                  </a:lnTo>
                  <a:lnTo>
                    <a:pt x="837" y="223"/>
                  </a:lnTo>
                  <a:lnTo>
                    <a:pt x="835" y="220"/>
                  </a:lnTo>
                  <a:lnTo>
                    <a:pt x="834" y="217"/>
                  </a:lnTo>
                  <a:lnTo>
                    <a:pt x="834" y="217"/>
                  </a:lnTo>
                  <a:lnTo>
                    <a:pt x="832" y="205"/>
                  </a:lnTo>
                  <a:lnTo>
                    <a:pt x="830" y="193"/>
                  </a:lnTo>
                  <a:lnTo>
                    <a:pt x="830" y="193"/>
                  </a:lnTo>
                  <a:lnTo>
                    <a:pt x="827" y="179"/>
                  </a:lnTo>
                  <a:lnTo>
                    <a:pt x="824" y="164"/>
                  </a:lnTo>
                  <a:lnTo>
                    <a:pt x="824" y="164"/>
                  </a:lnTo>
                  <a:lnTo>
                    <a:pt x="825" y="165"/>
                  </a:lnTo>
                  <a:lnTo>
                    <a:pt x="826" y="166"/>
                  </a:lnTo>
                  <a:lnTo>
                    <a:pt x="828" y="167"/>
                  </a:lnTo>
                  <a:lnTo>
                    <a:pt x="828" y="167"/>
                  </a:lnTo>
                  <a:lnTo>
                    <a:pt x="831" y="168"/>
                  </a:lnTo>
                  <a:lnTo>
                    <a:pt x="832" y="169"/>
                  </a:lnTo>
                  <a:lnTo>
                    <a:pt x="833" y="168"/>
                  </a:lnTo>
                  <a:lnTo>
                    <a:pt x="833" y="168"/>
                  </a:lnTo>
                  <a:lnTo>
                    <a:pt x="834" y="167"/>
                  </a:lnTo>
                  <a:lnTo>
                    <a:pt x="835" y="166"/>
                  </a:lnTo>
                  <a:lnTo>
                    <a:pt x="835" y="162"/>
                  </a:lnTo>
                  <a:lnTo>
                    <a:pt x="835" y="162"/>
                  </a:lnTo>
                  <a:lnTo>
                    <a:pt x="832" y="154"/>
                  </a:lnTo>
                  <a:lnTo>
                    <a:pt x="830" y="146"/>
                  </a:lnTo>
                  <a:lnTo>
                    <a:pt x="830" y="146"/>
                  </a:lnTo>
                  <a:lnTo>
                    <a:pt x="824" y="135"/>
                  </a:lnTo>
                  <a:lnTo>
                    <a:pt x="818" y="125"/>
                  </a:lnTo>
                  <a:lnTo>
                    <a:pt x="810" y="115"/>
                  </a:lnTo>
                  <a:lnTo>
                    <a:pt x="801" y="106"/>
                  </a:lnTo>
                  <a:lnTo>
                    <a:pt x="801" y="106"/>
                  </a:lnTo>
                  <a:lnTo>
                    <a:pt x="794" y="100"/>
                  </a:lnTo>
                  <a:lnTo>
                    <a:pt x="785" y="95"/>
                  </a:lnTo>
                  <a:lnTo>
                    <a:pt x="777" y="90"/>
                  </a:lnTo>
                  <a:lnTo>
                    <a:pt x="767" y="86"/>
                  </a:lnTo>
                  <a:lnTo>
                    <a:pt x="767" y="86"/>
                  </a:lnTo>
                  <a:lnTo>
                    <a:pt x="762" y="84"/>
                  </a:lnTo>
                  <a:lnTo>
                    <a:pt x="759" y="80"/>
                  </a:lnTo>
                  <a:lnTo>
                    <a:pt x="758" y="76"/>
                  </a:lnTo>
                  <a:lnTo>
                    <a:pt x="759" y="70"/>
                  </a:lnTo>
                  <a:lnTo>
                    <a:pt x="759" y="70"/>
                  </a:lnTo>
                  <a:lnTo>
                    <a:pt x="760" y="64"/>
                  </a:lnTo>
                  <a:lnTo>
                    <a:pt x="760" y="58"/>
                  </a:lnTo>
                  <a:lnTo>
                    <a:pt x="759" y="46"/>
                  </a:lnTo>
                  <a:lnTo>
                    <a:pt x="759" y="46"/>
                  </a:lnTo>
                  <a:lnTo>
                    <a:pt x="758" y="40"/>
                  </a:lnTo>
                  <a:lnTo>
                    <a:pt x="756" y="34"/>
                  </a:lnTo>
                  <a:lnTo>
                    <a:pt x="754" y="29"/>
                  </a:lnTo>
                  <a:lnTo>
                    <a:pt x="751" y="24"/>
                  </a:lnTo>
                  <a:lnTo>
                    <a:pt x="751" y="24"/>
                  </a:lnTo>
                  <a:lnTo>
                    <a:pt x="748" y="21"/>
                  </a:lnTo>
                  <a:lnTo>
                    <a:pt x="745" y="18"/>
                  </a:lnTo>
                  <a:lnTo>
                    <a:pt x="738" y="14"/>
                  </a:lnTo>
                  <a:lnTo>
                    <a:pt x="738" y="14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19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09" y="14"/>
                  </a:lnTo>
                  <a:lnTo>
                    <a:pt x="709" y="14"/>
                  </a:lnTo>
                  <a:lnTo>
                    <a:pt x="707" y="15"/>
                  </a:lnTo>
                  <a:lnTo>
                    <a:pt x="707" y="15"/>
                  </a:lnTo>
                  <a:lnTo>
                    <a:pt x="707" y="14"/>
                  </a:lnTo>
                  <a:lnTo>
                    <a:pt x="707" y="14"/>
                  </a:lnTo>
                  <a:lnTo>
                    <a:pt x="706" y="10"/>
                  </a:lnTo>
                  <a:lnTo>
                    <a:pt x="705" y="7"/>
                  </a:lnTo>
                  <a:lnTo>
                    <a:pt x="704" y="5"/>
                  </a:lnTo>
                  <a:lnTo>
                    <a:pt x="701" y="3"/>
                  </a:lnTo>
                  <a:lnTo>
                    <a:pt x="696" y="2"/>
                  </a:lnTo>
                  <a:lnTo>
                    <a:pt x="690" y="1"/>
                  </a:lnTo>
                  <a:lnTo>
                    <a:pt x="690" y="1"/>
                  </a:lnTo>
                  <a:lnTo>
                    <a:pt x="689" y="1"/>
                  </a:lnTo>
                  <a:lnTo>
                    <a:pt x="688" y="0"/>
                  </a:lnTo>
                  <a:lnTo>
                    <a:pt x="688" y="0"/>
                  </a:lnTo>
                  <a:lnTo>
                    <a:pt x="657" y="0"/>
                  </a:lnTo>
                  <a:lnTo>
                    <a:pt x="657" y="0"/>
                  </a:lnTo>
                  <a:lnTo>
                    <a:pt x="656" y="1"/>
                  </a:lnTo>
                  <a:lnTo>
                    <a:pt x="654" y="1"/>
                  </a:lnTo>
                  <a:lnTo>
                    <a:pt x="650" y="2"/>
                  </a:lnTo>
                  <a:lnTo>
                    <a:pt x="650" y="2"/>
                  </a:lnTo>
                  <a:lnTo>
                    <a:pt x="640" y="5"/>
                  </a:lnTo>
                  <a:lnTo>
                    <a:pt x="630" y="8"/>
                  </a:lnTo>
                  <a:lnTo>
                    <a:pt x="621" y="13"/>
                  </a:lnTo>
                  <a:lnTo>
                    <a:pt x="611" y="18"/>
                  </a:lnTo>
                  <a:lnTo>
                    <a:pt x="611" y="18"/>
                  </a:lnTo>
                  <a:lnTo>
                    <a:pt x="607" y="22"/>
                  </a:lnTo>
                  <a:lnTo>
                    <a:pt x="604" y="26"/>
                  </a:lnTo>
                  <a:lnTo>
                    <a:pt x="602" y="31"/>
                  </a:lnTo>
                  <a:lnTo>
                    <a:pt x="602" y="36"/>
                  </a:lnTo>
                  <a:lnTo>
                    <a:pt x="602" y="36"/>
                  </a:lnTo>
                  <a:lnTo>
                    <a:pt x="602" y="50"/>
                  </a:lnTo>
                  <a:lnTo>
                    <a:pt x="602" y="50"/>
                  </a:lnTo>
                  <a:lnTo>
                    <a:pt x="598" y="44"/>
                  </a:lnTo>
                  <a:lnTo>
                    <a:pt x="595" y="39"/>
                  </a:lnTo>
                  <a:lnTo>
                    <a:pt x="595" y="39"/>
                  </a:lnTo>
                  <a:lnTo>
                    <a:pt x="593" y="35"/>
                  </a:lnTo>
                  <a:lnTo>
                    <a:pt x="591" y="34"/>
                  </a:lnTo>
                  <a:lnTo>
                    <a:pt x="590" y="33"/>
                  </a:lnTo>
                  <a:lnTo>
                    <a:pt x="586" y="34"/>
                  </a:lnTo>
                  <a:lnTo>
                    <a:pt x="582" y="37"/>
                  </a:lnTo>
                  <a:lnTo>
                    <a:pt x="582" y="37"/>
                  </a:lnTo>
                  <a:lnTo>
                    <a:pt x="566" y="55"/>
                  </a:lnTo>
                  <a:lnTo>
                    <a:pt x="566" y="55"/>
                  </a:lnTo>
                  <a:lnTo>
                    <a:pt x="557" y="67"/>
                  </a:lnTo>
                  <a:lnTo>
                    <a:pt x="557" y="67"/>
                  </a:lnTo>
                  <a:lnTo>
                    <a:pt x="550" y="77"/>
                  </a:lnTo>
                  <a:lnTo>
                    <a:pt x="543" y="88"/>
                  </a:lnTo>
                  <a:lnTo>
                    <a:pt x="538" y="99"/>
                  </a:lnTo>
                  <a:lnTo>
                    <a:pt x="533" y="111"/>
                  </a:lnTo>
                  <a:lnTo>
                    <a:pt x="533" y="111"/>
                  </a:lnTo>
                  <a:lnTo>
                    <a:pt x="527" y="129"/>
                  </a:lnTo>
                  <a:lnTo>
                    <a:pt x="522" y="148"/>
                  </a:lnTo>
                  <a:lnTo>
                    <a:pt x="522" y="148"/>
                  </a:lnTo>
                  <a:lnTo>
                    <a:pt x="519" y="162"/>
                  </a:lnTo>
                  <a:lnTo>
                    <a:pt x="517" y="175"/>
                  </a:lnTo>
                  <a:lnTo>
                    <a:pt x="517" y="175"/>
                  </a:lnTo>
                  <a:lnTo>
                    <a:pt x="516" y="189"/>
                  </a:lnTo>
                  <a:lnTo>
                    <a:pt x="516" y="203"/>
                  </a:lnTo>
                  <a:lnTo>
                    <a:pt x="516" y="203"/>
                  </a:lnTo>
                  <a:lnTo>
                    <a:pt x="517" y="206"/>
                  </a:lnTo>
                  <a:lnTo>
                    <a:pt x="517" y="208"/>
                  </a:lnTo>
                  <a:lnTo>
                    <a:pt x="517" y="209"/>
                  </a:lnTo>
                  <a:lnTo>
                    <a:pt x="517" y="209"/>
                  </a:lnTo>
                  <a:lnTo>
                    <a:pt x="514" y="206"/>
                  </a:lnTo>
                  <a:lnTo>
                    <a:pt x="510" y="203"/>
                  </a:lnTo>
                  <a:lnTo>
                    <a:pt x="502" y="200"/>
                  </a:lnTo>
                  <a:lnTo>
                    <a:pt x="502" y="200"/>
                  </a:lnTo>
                  <a:lnTo>
                    <a:pt x="498" y="199"/>
                  </a:lnTo>
                  <a:lnTo>
                    <a:pt x="495" y="199"/>
                  </a:lnTo>
                  <a:lnTo>
                    <a:pt x="491" y="200"/>
                  </a:lnTo>
                  <a:lnTo>
                    <a:pt x="488" y="202"/>
                  </a:lnTo>
                  <a:lnTo>
                    <a:pt x="488" y="202"/>
                  </a:lnTo>
                  <a:lnTo>
                    <a:pt x="483" y="210"/>
                  </a:lnTo>
                  <a:lnTo>
                    <a:pt x="483" y="210"/>
                  </a:lnTo>
                  <a:lnTo>
                    <a:pt x="482" y="213"/>
                  </a:lnTo>
                  <a:lnTo>
                    <a:pt x="481" y="213"/>
                  </a:lnTo>
                  <a:lnTo>
                    <a:pt x="479" y="213"/>
                  </a:lnTo>
                  <a:lnTo>
                    <a:pt x="479" y="213"/>
                  </a:lnTo>
                  <a:lnTo>
                    <a:pt x="478" y="212"/>
                  </a:lnTo>
                  <a:lnTo>
                    <a:pt x="477" y="211"/>
                  </a:lnTo>
                  <a:lnTo>
                    <a:pt x="479" y="208"/>
                  </a:lnTo>
                  <a:lnTo>
                    <a:pt x="479" y="208"/>
                  </a:lnTo>
                  <a:lnTo>
                    <a:pt x="480" y="204"/>
                  </a:lnTo>
                  <a:lnTo>
                    <a:pt x="480" y="203"/>
                  </a:lnTo>
                  <a:lnTo>
                    <a:pt x="478" y="201"/>
                  </a:lnTo>
                  <a:lnTo>
                    <a:pt x="478" y="201"/>
                  </a:lnTo>
                  <a:lnTo>
                    <a:pt x="474" y="197"/>
                  </a:lnTo>
                  <a:lnTo>
                    <a:pt x="472" y="197"/>
                  </a:lnTo>
                  <a:lnTo>
                    <a:pt x="469" y="197"/>
                  </a:lnTo>
                  <a:lnTo>
                    <a:pt x="469" y="197"/>
                  </a:lnTo>
                  <a:lnTo>
                    <a:pt x="463" y="200"/>
                  </a:lnTo>
                  <a:lnTo>
                    <a:pt x="460" y="202"/>
                  </a:lnTo>
                  <a:lnTo>
                    <a:pt x="458" y="205"/>
                  </a:lnTo>
                  <a:lnTo>
                    <a:pt x="457" y="208"/>
                  </a:lnTo>
                  <a:lnTo>
                    <a:pt x="457" y="211"/>
                  </a:lnTo>
                  <a:lnTo>
                    <a:pt x="457" y="214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3" y="218"/>
                  </a:lnTo>
                  <a:lnTo>
                    <a:pt x="449" y="219"/>
                  </a:lnTo>
                  <a:lnTo>
                    <a:pt x="446" y="221"/>
                  </a:lnTo>
                  <a:lnTo>
                    <a:pt x="442" y="225"/>
                  </a:lnTo>
                  <a:lnTo>
                    <a:pt x="442" y="225"/>
                  </a:lnTo>
                  <a:lnTo>
                    <a:pt x="440" y="228"/>
                  </a:lnTo>
                  <a:lnTo>
                    <a:pt x="439" y="230"/>
                  </a:lnTo>
                  <a:lnTo>
                    <a:pt x="439" y="233"/>
                  </a:lnTo>
                  <a:lnTo>
                    <a:pt x="441" y="236"/>
                  </a:lnTo>
                  <a:lnTo>
                    <a:pt x="441" y="236"/>
                  </a:lnTo>
                  <a:lnTo>
                    <a:pt x="442" y="238"/>
                  </a:lnTo>
                  <a:lnTo>
                    <a:pt x="441" y="239"/>
                  </a:lnTo>
                  <a:lnTo>
                    <a:pt x="440" y="240"/>
                  </a:lnTo>
                  <a:lnTo>
                    <a:pt x="438" y="241"/>
                  </a:lnTo>
                  <a:lnTo>
                    <a:pt x="438" y="241"/>
                  </a:lnTo>
                  <a:lnTo>
                    <a:pt x="432" y="243"/>
                  </a:lnTo>
                  <a:lnTo>
                    <a:pt x="430" y="245"/>
                  </a:lnTo>
                  <a:lnTo>
                    <a:pt x="428" y="248"/>
                  </a:lnTo>
                  <a:lnTo>
                    <a:pt x="428" y="248"/>
                  </a:lnTo>
                  <a:lnTo>
                    <a:pt x="425" y="237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18" y="225"/>
                  </a:lnTo>
                  <a:lnTo>
                    <a:pt x="416" y="223"/>
                  </a:lnTo>
                  <a:lnTo>
                    <a:pt x="413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01" y="228"/>
                  </a:lnTo>
                  <a:lnTo>
                    <a:pt x="392" y="233"/>
                  </a:lnTo>
                  <a:lnTo>
                    <a:pt x="392" y="233"/>
                  </a:lnTo>
                  <a:lnTo>
                    <a:pt x="384" y="240"/>
                  </a:lnTo>
                  <a:lnTo>
                    <a:pt x="375" y="246"/>
                  </a:lnTo>
                  <a:lnTo>
                    <a:pt x="375" y="246"/>
                  </a:lnTo>
                  <a:lnTo>
                    <a:pt x="372" y="250"/>
                  </a:lnTo>
                  <a:lnTo>
                    <a:pt x="369" y="254"/>
                  </a:lnTo>
                  <a:lnTo>
                    <a:pt x="364" y="263"/>
                  </a:lnTo>
                  <a:lnTo>
                    <a:pt x="364" y="263"/>
                  </a:lnTo>
                  <a:lnTo>
                    <a:pt x="363" y="265"/>
                  </a:lnTo>
                  <a:lnTo>
                    <a:pt x="364" y="266"/>
                  </a:lnTo>
                  <a:lnTo>
                    <a:pt x="365" y="267"/>
                  </a:lnTo>
                  <a:lnTo>
                    <a:pt x="365" y="267"/>
                  </a:lnTo>
                  <a:lnTo>
                    <a:pt x="369" y="269"/>
                  </a:lnTo>
                  <a:lnTo>
                    <a:pt x="372" y="273"/>
                  </a:lnTo>
                  <a:lnTo>
                    <a:pt x="375" y="277"/>
                  </a:lnTo>
                  <a:lnTo>
                    <a:pt x="380" y="280"/>
                  </a:lnTo>
                  <a:lnTo>
                    <a:pt x="380" y="280"/>
                  </a:lnTo>
                  <a:lnTo>
                    <a:pt x="376" y="280"/>
                  </a:lnTo>
                  <a:lnTo>
                    <a:pt x="372" y="279"/>
                  </a:lnTo>
                  <a:lnTo>
                    <a:pt x="368" y="278"/>
                  </a:lnTo>
                  <a:lnTo>
                    <a:pt x="364" y="278"/>
                  </a:lnTo>
                  <a:lnTo>
                    <a:pt x="364" y="278"/>
                  </a:lnTo>
                  <a:lnTo>
                    <a:pt x="361" y="278"/>
                  </a:lnTo>
                  <a:lnTo>
                    <a:pt x="359" y="277"/>
                  </a:lnTo>
                  <a:lnTo>
                    <a:pt x="358" y="275"/>
                  </a:lnTo>
                  <a:lnTo>
                    <a:pt x="358" y="275"/>
                  </a:lnTo>
                  <a:lnTo>
                    <a:pt x="343" y="232"/>
                  </a:lnTo>
                  <a:lnTo>
                    <a:pt x="343" y="232"/>
                  </a:lnTo>
                  <a:lnTo>
                    <a:pt x="343" y="229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9" y="224"/>
                  </a:lnTo>
                  <a:lnTo>
                    <a:pt x="354" y="220"/>
                  </a:lnTo>
                  <a:lnTo>
                    <a:pt x="358" y="215"/>
                  </a:lnTo>
                  <a:lnTo>
                    <a:pt x="361" y="210"/>
                  </a:lnTo>
                  <a:lnTo>
                    <a:pt x="361" y="210"/>
                  </a:lnTo>
                  <a:lnTo>
                    <a:pt x="364" y="200"/>
                  </a:lnTo>
                  <a:lnTo>
                    <a:pt x="365" y="195"/>
                  </a:lnTo>
                  <a:lnTo>
                    <a:pt x="366" y="191"/>
                  </a:lnTo>
                  <a:lnTo>
                    <a:pt x="365" y="186"/>
                  </a:lnTo>
                  <a:lnTo>
                    <a:pt x="364" y="182"/>
                  </a:lnTo>
                  <a:lnTo>
                    <a:pt x="362" y="177"/>
                  </a:lnTo>
                  <a:lnTo>
                    <a:pt x="359" y="173"/>
                  </a:lnTo>
                  <a:lnTo>
                    <a:pt x="359" y="173"/>
                  </a:lnTo>
                  <a:lnTo>
                    <a:pt x="358" y="171"/>
                  </a:lnTo>
                  <a:lnTo>
                    <a:pt x="358" y="170"/>
                  </a:lnTo>
                  <a:lnTo>
                    <a:pt x="359" y="168"/>
                  </a:lnTo>
                  <a:lnTo>
                    <a:pt x="359" y="168"/>
                  </a:lnTo>
                  <a:lnTo>
                    <a:pt x="362" y="162"/>
                  </a:lnTo>
                  <a:lnTo>
                    <a:pt x="365" y="156"/>
                  </a:lnTo>
                  <a:lnTo>
                    <a:pt x="367" y="150"/>
                  </a:lnTo>
                  <a:lnTo>
                    <a:pt x="368" y="144"/>
                  </a:lnTo>
                  <a:lnTo>
                    <a:pt x="368" y="138"/>
                  </a:lnTo>
                  <a:lnTo>
                    <a:pt x="367" y="131"/>
                  </a:lnTo>
                  <a:lnTo>
                    <a:pt x="366" y="125"/>
                  </a:lnTo>
                  <a:lnTo>
                    <a:pt x="364" y="118"/>
                  </a:lnTo>
                  <a:lnTo>
                    <a:pt x="364" y="118"/>
                  </a:lnTo>
                  <a:lnTo>
                    <a:pt x="363" y="114"/>
                  </a:lnTo>
                  <a:lnTo>
                    <a:pt x="361" y="111"/>
                  </a:lnTo>
                  <a:lnTo>
                    <a:pt x="358" y="109"/>
                  </a:lnTo>
                  <a:lnTo>
                    <a:pt x="355" y="107"/>
                  </a:lnTo>
                  <a:lnTo>
                    <a:pt x="351" y="105"/>
                  </a:lnTo>
                  <a:lnTo>
                    <a:pt x="347" y="105"/>
                  </a:lnTo>
                  <a:lnTo>
                    <a:pt x="343" y="105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8" y="98"/>
                  </a:lnTo>
                  <a:lnTo>
                    <a:pt x="336" y="90"/>
                  </a:lnTo>
                  <a:lnTo>
                    <a:pt x="336" y="90"/>
                  </a:lnTo>
                  <a:lnTo>
                    <a:pt x="333" y="82"/>
                  </a:lnTo>
                  <a:lnTo>
                    <a:pt x="329" y="76"/>
                  </a:lnTo>
                  <a:lnTo>
                    <a:pt x="325" y="70"/>
                  </a:lnTo>
                  <a:lnTo>
                    <a:pt x="321" y="66"/>
                  </a:lnTo>
                  <a:lnTo>
                    <a:pt x="316" y="63"/>
                  </a:lnTo>
                  <a:lnTo>
                    <a:pt x="310" y="61"/>
                  </a:lnTo>
                  <a:lnTo>
                    <a:pt x="304" y="60"/>
                  </a:lnTo>
                  <a:lnTo>
                    <a:pt x="297" y="60"/>
                  </a:lnTo>
                  <a:lnTo>
                    <a:pt x="297" y="60"/>
                  </a:lnTo>
                  <a:lnTo>
                    <a:pt x="290" y="60"/>
                  </a:lnTo>
                  <a:lnTo>
                    <a:pt x="283" y="63"/>
                  </a:lnTo>
                  <a:lnTo>
                    <a:pt x="277" y="66"/>
                  </a:lnTo>
                  <a:lnTo>
                    <a:pt x="271" y="71"/>
                  </a:lnTo>
                  <a:lnTo>
                    <a:pt x="271" y="71"/>
                  </a:lnTo>
                  <a:lnTo>
                    <a:pt x="270" y="72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5" y="67"/>
                  </a:lnTo>
                  <a:lnTo>
                    <a:pt x="261" y="64"/>
                  </a:lnTo>
                  <a:lnTo>
                    <a:pt x="257" y="62"/>
                  </a:lnTo>
                  <a:lnTo>
                    <a:pt x="253" y="61"/>
                  </a:lnTo>
                  <a:lnTo>
                    <a:pt x="248" y="61"/>
                  </a:lnTo>
                  <a:lnTo>
                    <a:pt x="244" y="61"/>
                  </a:lnTo>
                  <a:lnTo>
                    <a:pt x="235" y="64"/>
                  </a:lnTo>
                  <a:lnTo>
                    <a:pt x="235" y="64"/>
                  </a:lnTo>
                  <a:lnTo>
                    <a:pt x="226" y="69"/>
                  </a:lnTo>
                  <a:lnTo>
                    <a:pt x="219" y="75"/>
                  </a:lnTo>
                  <a:lnTo>
                    <a:pt x="213" y="82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198" y="103"/>
                  </a:lnTo>
                  <a:lnTo>
                    <a:pt x="194" y="110"/>
                  </a:lnTo>
                  <a:lnTo>
                    <a:pt x="191" y="117"/>
                  </a:lnTo>
                  <a:lnTo>
                    <a:pt x="189" y="124"/>
                  </a:lnTo>
                  <a:lnTo>
                    <a:pt x="188" y="132"/>
                  </a:lnTo>
                  <a:lnTo>
                    <a:pt x="187" y="140"/>
                  </a:lnTo>
                  <a:lnTo>
                    <a:pt x="187" y="148"/>
                  </a:lnTo>
                  <a:lnTo>
                    <a:pt x="187" y="148"/>
                  </a:lnTo>
                  <a:lnTo>
                    <a:pt x="187" y="151"/>
                  </a:lnTo>
                  <a:lnTo>
                    <a:pt x="185" y="154"/>
                  </a:lnTo>
                  <a:lnTo>
                    <a:pt x="185" y="154"/>
                  </a:lnTo>
                  <a:lnTo>
                    <a:pt x="179" y="160"/>
                  </a:lnTo>
                  <a:lnTo>
                    <a:pt x="174" y="166"/>
                  </a:lnTo>
                  <a:lnTo>
                    <a:pt x="169" y="174"/>
                  </a:lnTo>
                  <a:lnTo>
                    <a:pt x="166" y="181"/>
                  </a:lnTo>
                  <a:lnTo>
                    <a:pt x="166" y="181"/>
                  </a:lnTo>
                  <a:lnTo>
                    <a:pt x="162" y="191"/>
                  </a:lnTo>
                  <a:lnTo>
                    <a:pt x="160" y="196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5" y="203"/>
                  </a:lnTo>
                  <a:lnTo>
                    <a:pt x="154" y="205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5" y="211"/>
                  </a:lnTo>
                  <a:lnTo>
                    <a:pt x="153" y="215"/>
                  </a:lnTo>
                  <a:lnTo>
                    <a:pt x="151" y="218"/>
                  </a:lnTo>
                  <a:lnTo>
                    <a:pt x="148" y="221"/>
                  </a:lnTo>
                  <a:lnTo>
                    <a:pt x="148" y="221"/>
                  </a:lnTo>
                  <a:lnTo>
                    <a:pt x="146" y="223"/>
                  </a:lnTo>
                  <a:lnTo>
                    <a:pt x="144" y="226"/>
                  </a:lnTo>
                  <a:lnTo>
                    <a:pt x="144" y="226"/>
                  </a:lnTo>
                  <a:lnTo>
                    <a:pt x="140" y="232"/>
                  </a:lnTo>
                  <a:lnTo>
                    <a:pt x="138" y="238"/>
                  </a:lnTo>
                  <a:lnTo>
                    <a:pt x="136" y="245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35" y="254"/>
                  </a:lnTo>
                  <a:lnTo>
                    <a:pt x="137" y="255"/>
                  </a:lnTo>
                  <a:lnTo>
                    <a:pt x="137" y="255"/>
                  </a:lnTo>
                  <a:lnTo>
                    <a:pt x="141" y="255"/>
                  </a:lnTo>
                  <a:lnTo>
                    <a:pt x="144" y="255"/>
                  </a:lnTo>
                  <a:lnTo>
                    <a:pt x="150" y="254"/>
                  </a:lnTo>
                  <a:lnTo>
                    <a:pt x="150" y="254"/>
                  </a:lnTo>
                  <a:lnTo>
                    <a:pt x="152" y="253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7" y="270"/>
                  </a:lnTo>
                  <a:lnTo>
                    <a:pt x="160" y="277"/>
                  </a:lnTo>
                  <a:lnTo>
                    <a:pt x="165" y="283"/>
                  </a:lnTo>
                  <a:lnTo>
                    <a:pt x="165" y="283"/>
                  </a:lnTo>
                  <a:lnTo>
                    <a:pt x="166" y="284"/>
                  </a:lnTo>
                  <a:lnTo>
                    <a:pt x="166" y="286"/>
                  </a:lnTo>
                  <a:lnTo>
                    <a:pt x="165" y="288"/>
                  </a:lnTo>
                  <a:lnTo>
                    <a:pt x="165" y="288"/>
                  </a:lnTo>
                  <a:lnTo>
                    <a:pt x="153" y="299"/>
                  </a:lnTo>
                  <a:lnTo>
                    <a:pt x="153" y="299"/>
                  </a:lnTo>
                  <a:lnTo>
                    <a:pt x="144" y="306"/>
                  </a:lnTo>
                  <a:lnTo>
                    <a:pt x="141" y="310"/>
                  </a:lnTo>
                  <a:lnTo>
                    <a:pt x="138" y="315"/>
                  </a:lnTo>
                  <a:lnTo>
                    <a:pt x="138" y="315"/>
                  </a:lnTo>
                  <a:lnTo>
                    <a:pt x="136" y="321"/>
                  </a:lnTo>
                  <a:lnTo>
                    <a:pt x="136" y="327"/>
                  </a:lnTo>
                  <a:lnTo>
                    <a:pt x="137" y="332"/>
                  </a:lnTo>
                  <a:lnTo>
                    <a:pt x="138" y="337"/>
                  </a:lnTo>
                  <a:lnTo>
                    <a:pt x="141" y="341"/>
                  </a:lnTo>
                  <a:lnTo>
                    <a:pt x="145" y="345"/>
                  </a:lnTo>
                  <a:lnTo>
                    <a:pt x="149" y="349"/>
                  </a:lnTo>
                  <a:lnTo>
                    <a:pt x="155" y="351"/>
                  </a:lnTo>
                  <a:lnTo>
                    <a:pt x="155" y="351"/>
                  </a:lnTo>
                  <a:lnTo>
                    <a:pt x="159" y="353"/>
                  </a:lnTo>
                  <a:lnTo>
                    <a:pt x="164" y="353"/>
                  </a:lnTo>
                  <a:lnTo>
                    <a:pt x="173" y="353"/>
                  </a:lnTo>
                  <a:lnTo>
                    <a:pt x="173" y="353"/>
                  </a:lnTo>
                  <a:lnTo>
                    <a:pt x="175" y="354"/>
                  </a:lnTo>
                  <a:lnTo>
                    <a:pt x="176" y="354"/>
                  </a:lnTo>
                  <a:lnTo>
                    <a:pt x="176" y="356"/>
                  </a:lnTo>
                  <a:lnTo>
                    <a:pt x="176" y="358"/>
                  </a:lnTo>
                  <a:lnTo>
                    <a:pt x="176" y="358"/>
                  </a:lnTo>
                  <a:lnTo>
                    <a:pt x="172" y="365"/>
                  </a:lnTo>
                  <a:lnTo>
                    <a:pt x="172" y="365"/>
                  </a:lnTo>
                  <a:lnTo>
                    <a:pt x="170" y="368"/>
                  </a:lnTo>
                  <a:lnTo>
                    <a:pt x="168" y="369"/>
                  </a:lnTo>
                  <a:lnTo>
                    <a:pt x="166" y="370"/>
                  </a:lnTo>
                  <a:lnTo>
                    <a:pt x="163" y="369"/>
                  </a:lnTo>
                  <a:lnTo>
                    <a:pt x="163" y="369"/>
                  </a:lnTo>
                  <a:lnTo>
                    <a:pt x="147" y="364"/>
                  </a:lnTo>
                  <a:lnTo>
                    <a:pt x="139" y="362"/>
                  </a:lnTo>
                  <a:lnTo>
                    <a:pt x="131" y="359"/>
                  </a:lnTo>
                  <a:lnTo>
                    <a:pt x="131" y="359"/>
                  </a:lnTo>
                  <a:lnTo>
                    <a:pt x="125" y="356"/>
                  </a:lnTo>
                  <a:lnTo>
                    <a:pt x="118" y="355"/>
                  </a:lnTo>
                  <a:lnTo>
                    <a:pt x="112" y="354"/>
                  </a:lnTo>
                  <a:lnTo>
                    <a:pt x="105" y="355"/>
                  </a:lnTo>
                  <a:lnTo>
                    <a:pt x="105" y="355"/>
                  </a:lnTo>
                  <a:lnTo>
                    <a:pt x="98" y="358"/>
                  </a:lnTo>
                  <a:lnTo>
                    <a:pt x="96" y="360"/>
                  </a:lnTo>
                  <a:lnTo>
                    <a:pt x="94" y="363"/>
                  </a:lnTo>
                  <a:lnTo>
                    <a:pt x="94" y="363"/>
                  </a:lnTo>
                  <a:lnTo>
                    <a:pt x="89" y="378"/>
                  </a:lnTo>
                  <a:lnTo>
                    <a:pt x="87" y="386"/>
                  </a:lnTo>
                  <a:lnTo>
                    <a:pt x="83" y="393"/>
                  </a:lnTo>
                  <a:lnTo>
                    <a:pt x="83" y="393"/>
                  </a:lnTo>
                  <a:lnTo>
                    <a:pt x="79" y="402"/>
                  </a:lnTo>
                  <a:lnTo>
                    <a:pt x="73" y="411"/>
                  </a:lnTo>
                  <a:lnTo>
                    <a:pt x="73" y="411"/>
                  </a:lnTo>
                  <a:lnTo>
                    <a:pt x="70" y="414"/>
                  </a:lnTo>
                  <a:lnTo>
                    <a:pt x="66" y="417"/>
                  </a:lnTo>
                  <a:lnTo>
                    <a:pt x="58" y="423"/>
                  </a:lnTo>
                  <a:lnTo>
                    <a:pt x="58" y="423"/>
                  </a:lnTo>
                  <a:lnTo>
                    <a:pt x="44" y="433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24" y="448"/>
                  </a:lnTo>
                  <a:lnTo>
                    <a:pt x="18" y="453"/>
                  </a:lnTo>
                  <a:lnTo>
                    <a:pt x="18" y="453"/>
                  </a:lnTo>
                  <a:lnTo>
                    <a:pt x="12" y="459"/>
                  </a:lnTo>
                  <a:lnTo>
                    <a:pt x="10" y="463"/>
                  </a:lnTo>
                  <a:lnTo>
                    <a:pt x="8" y="467"/>
                  </a:lnTo>
                  <a:lnTo>
                    <a:pt x="8" y="467"/>
                  </a:lnTo>
                  <a:lnTo>
                    <a:pt x="5" y="474"/>
                  </a:lnTo>
                  <a:lnTo>
                    <a:pt x="3" y="478"/>
                  </a:lnTo>
                  <a:lnTo>
                    <a:pt x="2" y="482"/>
                  </a:lnTo>
                  <a:lnTo>
                    <a:pt x="2" y="482"/>
                  </a:lnTo>
                  <a:lnTo>
                    <a:pt x="1" y="489"/>
                  </a:lnTo>
                  <a:lnTo>
                    <a:pt x="1" y="493"/>
                  </a:lnTo>
                  <a:lnTo>
                    <a:pt x="0" y="496"/>
                  </a:lnTo>
                  <a:lnTo>
                    <a:pt x="0" y="496"/>
                  </a:lnTo>
                  <a:lnTo>
                    <a:pt x="0" y="509"/>
                  </a:lnTo>
                  <a:lnTo>
                    <a:pt x="0" y="509"/>
                  </a:lnTo>
                  <a:lnTo>
                    <a:pt x="2" y="515"/>
                  </a:lnTo>
                  <a:lnTo>
                    <a:pt x="3" y="521"/>
                  </a:lnTo>
                  <a:lnTo>
                    <a:pt x="3" y="521"/>
                  </a:lnTo>
                  <a:lnTo>
                    <a:pt x="5" y="532"/>
                  </a:lnTo>
                  <a:lnTo>
                    <a:pt x="8" y="541"/>
                  </a:lnTo>
                  <a:lnTo>
                    <a:pt x="13" y="550"/>
                  </a:lnTo>
                  <a:lnTo>
                    <a:pt x="19" y="559"/>
                  </a:lnTo>
                  <a:lnTo>
                    <a:pt x="19" y="559"/>
                  </a:lnTo>
                  <a:lnTo>
                    <a:pt x="32" y="572"/>
                  </a:lnTo>
                  <a:lnTo>
                    <a:pt x="39" y="578"/>
                  </a:lnTo>
                  <a:lnTo>
                    <a:pt x="46" y="584"/>
                  </a:lnTo>
                  <a:lnTo>
                    <a:pt x="46" y="584"/>
                  </a:lnTo>
                  <a:lnTo>
                    <a:pt x="56" y="592"/>
                  </a:lnTo>
                  <a:lnTo>
                    <a:pt x="62" y="596"/>
                  </a:lnTo>
                  <a:lnTo>
                    <a:pt x="68" y="598"/>
                  </a:lnTo>
                  <a:lnTo>
                    <a:pt x="68" y="598"/>
                  </a:lnTo>
                  <a:lnTo>
                    <a:pt x="76" y="600"/>
                  </a:lnTo>
                  <a:lnTo>
                    <a:pt x="84" y="601"/>
                  </a:lnTo>
                  <a:lnTo>
                    <a:pt x="101" y="601"/>
                  </a:lnTo>
                  <a:lnTo>
                    <a:pt x="101" y="601"/>
                  </a:lnTo>
                  <a:lnTo>
                    <a:pt x="105" y="600"/>
                  </a:lnTo>
                  <a:lnTo>
                    <a:pt x="110" y="597"/>
                  </a:lnTo>
                  <a:lnTo>
                    <a:pt x="110" y="597"/>
                  </a:lnTo>
                  <a:lnTo>
                    <a:pt x="112" y="595"/>
                  </a:lnTo>
                  <a:lnTo>
                    <a:pt x="112" y="593"/>
                  </a:lnTo>
                  <a:lnTo>
                    <a:pt x="112" y="591"/>
                  </a:lnTo>
                  <a:lnTo>
                    <a:pt x="110" y="589"/>
                  </a:lnTo>
                  <a:lnTo>
                    <a:pt x="110" y="589"/>
                  </a:lnTo>
                  <a:lnTo>
                    <a:pt x="105" y="585"/>
                  </a:lnTo>
                  <a:lnTo>
                    <a:pt x="101" y="581"/>
                  </a:lnTo>
                  <a:lnTo>
                    <a:pt x="93" y="571"/>
                  </a:lnTo>
                  <a:lnTo>
                    <a:pt x="93" y="571"/>
                  </a:lnTo>
                  <a:lnTo>
                    <a:pt x="91" y="568"/>
                  </a:lnTo>
                  <a:lnTo>
                    <a:pt x="89" y="565"/>
                  </a:lnTo>
                  <a:lnTo>
                    <a:pt x="86" y="558"/>
                  </a:lnTo>
                  <a:lnTo>
                    <a:pt x="86" y="558"/>
                  </a:lnTo>
                  <a:lnTo>
                    <a:pt x="85" y="553"/>
                  </a:lnTo>
                  <a:lnTo>
                    <a:pt x="83" y="548"/>
                  </a:lnTo>
                  <a:lnTo>
                    <a:pt x="82" y="544"/>
                  </a:lnTo>
                  <a:lnTo>
                    <a:pt x="79" y="539"/>
                  </a:lnTo>
                  <a:lnTo>
                    <a:pt x="79" y="539"/>
                  </a:lnTo>
                  <a:lnTo>
                    <a:pt x="91" y="542"/>
                  </a:lnTo>
                  <a:lnTo>
                    <a:pt x="103" y="543"/>
                  </a:lnTo>
                  <a:lnTo>
                    <a:pt x="126" y="544"/>
                  </a:lnTo>
                  <a:lnTo>
                    <a:pt x="126" y="544"/>
                  </a:lnTo>
                  <a:lnTo>
                    <a:pt x="132" y="543"/>
                  </a:lnTo>
                  <a:lnTo>
                    <a:pt x="137" y="542"/>
                  </a:lnTo>
                  <a:lnTo>
                    <a:pt x="137" y="542"/>
                  </a:lnTo>
                  <a:lnTo>
                    <a:pt x="141" y="542"/>
                  </a:lnTo>
                  <a:lnTo>
                    <a:pt x="143" y="542"/>
                  </a:lnTo>
                  <a:lnTo>
                    <a:pt x="145" y="544"/>
                  </a:lnTo>
                  <a:lnTo>
                    <a:pt x="145" y="544"/>
                  </a:lnTo>
                  <a:lnTo>
                    <a:pt x="152" y="554"/>
                  </a:lnTo>
                  <a:lnTo>
                    <a:pt x="160" y="562"/>
                  </a:lnTo>
                  <a:lnTo>
                    <a:pt x="160" y="562"/>
                  </a:lnTo>
                  <a:lnTo>
                    <a:pt x="169" y="572"/>
                  </a:lnTo>
                  <a:lnTo>
                    <a:pt x="176" y="583"/>
                  </a:lnTo>
                  <a:lnTo>
                    <a:pt x="176" y="583"/>
                  </a:lnTo>
                  <a:lnTo>
                    <a:pt x="180" y="587"/>
                  </a:lnTo>
                  <a:lnTo>
                    <a:pt x="184" y="591"/>
                  </a:lnTo>
                  <a:lnTo>
                    <a:pt x="189" y="595"/>
                  </a:lnTo>
                  <a:lnTo>
                    <a:pt x="192" y="600"/>
                  </a:lnTo>
                  <a:lnTo>
                    <a:pt x="192" y="600"/>
                  </a:lnTo>
                  <a:lnTo>
                    <a:pt x="196" y="606"/>
                  </a:lnTo>
                  <a:lnTo>
                    <a:pt x="200" y="610"/>
                  </a:lnTo>
                  <a:lnTo>
                    <a:pt x="205" y="615"/>
                  </a:lnTo>
                  <a:lnTo>
                    <a:pt x="209" y="620"/>
                  </a:lnTo>
                  <a:lnTo>
                    <a:pt x="209" y="620"/>
                  </a:lnTo>
                  <a:lnTo>
                    <a:pt x="213" y="626"/>
                  </a:lnTo>
                  <a:lnTo>
                    <a:pt x="217" y="631"/>
                  </a:lnTo>
                  <a:lnTo>
                    <a:pt x="222" y="636"/>
                  </a:lnTo>
                  <a:lnTo>
                    <a:pt x="227" y="642"/>
                  </a:lnTo>
                  <a:lnTo>
                    <a:pt x="227" y="642"/>
                  </a:lnTo>
                  <a:lnTo>
                    <a:pt x="229" y="644"/>
                  </a:lnTo>
                  <a:lnTo>
                    <a:pt x="232" y="645"/>
                  </a:lnTo>
                  <a:lnTo>
                    <a:pt x="235" y="644"/>
                  </a:lnTo>
                  <a:lnTo>
                    <a:pt x="238" y="642"/>
                  </a:lnTo>
                  <a:lnTo>
                    <a:pt x="238" y="642"/>
                  </a:lnTo>
                  <a:lnTo>
                    <a:pt x="250" y="627"/>
                  </a:lnTo>
                  <a:lnTo>
                    <a:pt x="250" y="627"/>
                  </a:lnTo>
                  <a:lnTo>
                    <a:pt x="264" y="642"/>
                  </a:lnTo>
                  <a:lnTo>
                    <a:pt x="264" y="642"/>
                  </a:lnTo>
                  <a:lnTo>
                    <a:pt x="275" y="652"/>
                  </a:lnTo>
                  <a:lnTo>
                    <a:pt x="286" y="661"/>
                  </a:lnTo>
                  <a:lnTo>
                    <a:pt x="286" y="661"/>
                  </a:lnTo>
                  <a:lnTo>
                    <a:pt x="290" y="664"/>
                  </a:lnTo>
                  <a:lnTo>
                    <a:pt x="292" y="667"/>
                  </a:lnTo>
                  <a:lnTo>
                    <a:pt x="296" y="674"/>
                  </a:lnTo>
                  <a:lnTo>
                    <a:pt x="296" y="674"/>
                  </a:lnTo>
                  <a:lnTo>
                    <a:pt x="299" y="680"/>
                  </a:lnTo>
                  <a:lnTo>
                    <a:pt x="302" y="684"/>
                  </a:lnTo>
                  <a:lnTo>
                    <a:pt x="306" y="688"/>
                  </a:lnTo>
                  <a:lnTo>
                    <a:pt x="311" y="691"/>
                  </a:lnTo>
                  <a:lnTo>
                    <a:pt x="311" y="691"/>
                  </a:lnTo>
                  <a:lnTo>
                    <a:pt x="312" y="692"/>
                  </a:lnTo>
                  <a:lnTo>
                    <a:pt x="312" y="694"/>
                  </a:lnTo>
                  <a:lnTo>
                    <a:pt x="311" y="696"/>
                  </a:lnTo>
                  <a:lnTo>
                    <a:pt x="311" y="696"/>
                  </a:lnTo>
                  <a:lnTo>
                    <a:pt x="290" y="731"/>
                  </a:lnTo>
                  <a:lnTo>
                    <a:pt x="290" y="731"/>
                  </a:lnTo>
                  <a:lnTo>
                    <a:pt x="287" y="735"/>
                  </a:lnTo>
                  <a:lnTo>
                    <a:pt x="283" y="738"/>
                  </a:lnTo>
                  <a:lnTo>
                    <a:pt x="280" y="740"/>
                  </a:lnTo>
                  <a:lnTo>
                    <a:pt x="276" y="741"/>
                  </a:lnTo>
                  <a:lnTo>
                    <a:pt x="272" y="741"/>
                  </a:lnTo>
                  <a:lnTo>
                    <a:pt x="268" y="741"/>
                  </a:lnTo>
                  <a:lnTo>
                    <a:pt x="264" y="740"/>
                  </a:lnTo>
                  <a:lnTo>
                    <a:pt x="259" y="738"/>
                  </a:lnTo>
                  <a:lnTo>
                    <a:pt x="259" y="738"/>
                  </a:lnTo>
                  <a:lnTo>
                    <a:pt x="255" y="735"/>
                  </a:lnTo>
                  <a:lnTo>
                    <a:pt x="250" y="734"/>
                  </a:lnTo>
                  <a:lnTo>
                    <a:pt x="245" y="734"/>
                  </a:lnTo>
                  <a:lnTo>
                    <a:pt x="240" y="734"/>
                  </a:lnTo>
                  <a:lnTo>
                    <a:pt x="240" y="734"/>
                  </a:lnTo>
                  <a:lnTo>
                    <a:pt x="224" y="737"/>
                  </a:lnTo>
                  <a:lnTo>
                    <a:pt x="224" y="737"/>
                  </a:lnTo>
                  <a:lnTo>
                    <a:pt x="219" y="739"/>
                  </a:lnTo>
                  <a:lnTo>
                    <a:pt x="214" y="741"/>
                  </a:lnTo>
                  <a:lnTo>
                    <a:pt x="209" y="744"/>
                  </a:lnTo>
                  <a:lnTo>
                    <a:pt x="205" y="748"/>
                  </a:lnTo>
                  <a:lnTo>
                    <a:pt x="205" y="748"/>
                  </a:lnTo>
                  <a:lnTo>
                    <a:pt x="205" y="748"/>
                  </a:lnTo>
                  <a:lnTo>
                    <a:pt x="205" y="748"/>
                  </a:lnTo>
                  <a:lnTo>
                    <a:pt x="207" y="749"/>
                  </a:lnTo>
                  <a:lnTo>
                    <a:pt x="209" y="750"/>
                  </a:lnTo>
                  <a:lnTo>
                    <a:pt x="211" y="750"/>
                  </a:lnTo>
                  <a:lnTo>
                    <a:pt x="212" y="752"/>
                  </a:lnTo>
                  <a:lnTo>
                    <a:pt x="212" y="752"/>
                  </a:lnTo>
                  <a:lnTo>
                    <a:pt x="211" y="753"/>
                  </a:lnTo>
                  <a:lnTo>
                    <a:pt x="210" y="755"/>
                  </a:lnTo>
                  <a:lnTo>
                    <a:pt x="206" y="757"/>
                  </a:lnTo>
                  <a:lnTo>
                    <a:pt x="206" y="757"/>
                  </a:lnTo>
                  <a:lnTo>
                    <a:pt x="201" y="763"/>
                  </a:lnTo>
                  <a:lnTo>
                    <a:pt x="199" y="766"/>
                  </a:lnTo>
                  <a:lnTo>
                    <a:pt x="197" y="770"/>
                  </a:lnTo>
                  <a:lnTo>
                    <a:pt x="197" y="770"/>
                  </a:lnTo>
                  <a:lnTo>
                    <a:pt x="196" y="774"/>
                  </a:lnTo>
                  <a:lnTo>
                    <a:pt x="197" y="775"/>
                  </a:lnTo>
                  <a:lnTo>
                    <a:pt x="197" y="777"/>
                  </a:lnTo>
                  <a:lnTo>
                    <a:pt x="197" y="777"/>
                  </a:lnTo>
                  <a:lnTo>
                    <a:pt x="198" y="778"/>
                  </a:lnTo>
                  <a:lnTo>
                    <a:pt x="200" y="778"/>
                  </a:lnTo>
                  <a:lnTo>
                    <a:pt x="204" y="778"/>
                  </a:lnTo>
                  <a:lnTo>
                    <a:pt x="204" y="778"/>
                  </a:lnTo>
                  <a:lnTo>
                    <a:pt x="210" y="776"/>
                  </a:lnTo>
                  <a:lnTo>
                    <a:pt x="210" y="776"/>
                  </a:lnTo>
                  <a:lnTo>
                    <a:pt x="218" y="774"/>
                  </a:lnTo>
                  <a:lnTo>
                    <a:pt x="222" y="774"/>
                  </a:lnTo>
                  <a:lnTo>
                    <a:pt x="226" y="775"/>
                  </a:lnTo>
                  <a:lnTo>
                    <a:pt x="226" y="775"/>
                  </a:lnTo>
                  <a:lnTo>
                    <a:pt x="218" y="787"/>
                  </a:lnTo>
                  <a:lnTo>
                    <a:pt x="218" y="787"/>
                  </a:lnTo>
                  <a:lnTo>
                    <a:pt x="217" y="789"/>
                  </a:lnTo>
                  <a:lnTo>
                    <a:pt x="217" y="790"/>
                  </a:lnTo>
                  <a:lnTo>
                    <a:pt x="219" y="791"/>
                  </a:lnTo>
                  <a:lnTo>
                    <a:pt x="221" y="792"/>
                  </a:lnTo>
                  <a:lnTo>
                    <a:pt x="221" y="792"/>
                  </a:lnTo>
                  <a:lnTo>
                    <a:pt x="228" y="792"/>
                  </a:lnTo>
                  <a:lnTo>
                    <a:pt x="235" y="791"/>
                  </a:lnTo>
                  <a:lnTo>
                    <a:pt x="235" y="791"/>
                  </a:lnTo>
                  <a:lnTo>
                    <a:pt x="246" y="790"/>
                  </a:lnTo>
                  <a:lnTo>
                    <a:pt x="251" y="789"/>
                  </a:lnTo>
                  <a:lnTo>
                    <a:pt x="256" y="786"/>
                  </a:lnTo>
                  <a:lnTo>
                    <a:pt x="256" y="786"/>
                  </a:lnTo>
                  <a:lnTo>
                    <a:pt x="261" y="784"/>
                  </a:lnTo>
                  <a:lnTo>
                    <a:pt x="266" y="781"/>
                  </a:lnTo>
                  <a:lnTo>
                    <a:pt x="266" y="781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8" y="786"/>
                  </a:lnTo>
                  <a:lnTo>
                    <a:pt x="270" y="788"/>
                  </a:lnTo>
                  <a:lnTo>
                    <a:pt x="272" y="788"/>
                  </a:lnTo>
                  <a:lnTo>
                    <a:pt x="274" y="786"/>
                  </a:lnTo>
                  <a:lnTo>
                    <a:pt x="274" y="786"/>
                  </a:lnTo>
                  <a:lnTo>
                    <a:pt x="279" y="783"/>
                  </a:lnTo>
                  <a:lnTo>
                    <a:pt x="281" y="782"/>
                  </a:lnTo>
                  <a:lnTo>
                    <a:pt x="284" y="782"/>
                  </a:lnTo>
                  <a:lnTo>
                    <a:pt x="284" y="782"/>
                  </a:lnTo>
                  <a:lnTo>
                    <a:pt x="279" y="785"/>
                  </a:lnTo>
                  <a:lnTo>
                    <a:pt x="275" y="790"/>
                  </a:lnTo>
                  <a:lnTo>
                    <a:pt x="272" y="795"/>
                  </a:lnTo>
                  <a:lnTo>
                    <a:pt x="269" y="800"/>
                  </a:lnTo>
                  <a:lnTo>
                    <a:pt x="269" y="800"/>
                  </a:lnTo>
                  <a:lnTo>
                    <a:pt x="268" y="803"/>
                  </a:lnTo>
                  <a:lnTo>
                    <a:pt x="269" y="805"/>
                  </a:lnTo>
                  <a:lnTo>
                    <a:pt x="271" y="807"/>
                  </a:lnTo>
                  <a:lnTo>
                    <a:pt x="274" y="808"/>
                  </a:lnTo>
                  <a:lnTo>
                    <a:pt x="274" y="808"/>
                  </a:lnTo>
                  <a:lnTo>
                    <a:pt x="284" y="808"/>
                  </a:lnTo>
                  <a:lnTo>
                    <a:pt x="293" y="808"/>
                  </a:lnTo>
                  <a:lnTo>
                    <a:pt x="293" y="808"/>
                  </a:lnTo>
                  <a:lnTo>
                    <a:pt x="298" y="809"/>
                  </a:lnTo>
                  <a:lnTo>
                    <a:pt x="304" y="808"/>
                  </a:lnTo>
                  <a:lnTo>
                    <a:pt x="304" y="808"/>
                  </a:lnTo>
                  <a:lnTo>
                    <a:pt x="314" y="803"/>
                  </a:lnTo>
                  <a:lnTo>
                    <a:pt x="314" y="803"/>
                  </a:lnTo>
                  <a:lnTo>
                    <a:pt x="310" y="811"/>
                  </a:lnTo>
                  <a:lnTo>
                    <a:pt x="309" y="818"/>
                  </a:lnTo>
                  <a:lnTo>
                    <a:pt x="308" y="822"/>
                  </a:lnTo>
                  <a:lnTo>
                    <a:pt x="309" y="826"/>
                  </a:lnTo>
                  <a:lnTo>
                    <a:pt x="310" y="830"/>
                  </a:lnTo>
                  <a:lnTo>
                    <a:pt x="313" y="833"/>
                  </a:lnTo>
                  <a:lnTo>
                    <a:pt x="313" y="833"/>
                  </a:lnTo>
                  <a:lnTo>
                    <a:pt x="318" y="833"/>
                  </a:lnTo>
                  <a:lnTo>
                    <a:pt x="318" y="833"/>
                  </a:lnTo>
                  <a:lnTo>
                    <a:pt x="322" y="831"/>
                  </a:lnTo>
                  <a:lnTo>
                    <a:pt x="326" y="829"/>
                  </a:lnTo>
                  <a:lnTo>
                    <a:pt x="333" y="826"/>
                  </a:lnTo>
                  <a:lnTo>
                    <a:pt x="333" y="826"/>
                  </a:lnTo>
                  <a:lnTo>
                    <a:pt x="340" y="823"/>
                  </a:lnTo>
                  <a:lnTo>
                    <a:pt x="346" y="818"/>
                  </a:lnTo>
                  <a:lnTo>
                    <a:pt x="346" y="818"/>
                  </a:lnTo>
                  <a:lnTo>
                    <a:pt x="353" y="809"/>
                  </a:lnTo>
                  <a:lnTo>
                    <a:pt x="361" y="800"/>
                  </a:lnTo>
                  <a:lnTo>
                    <a:pt x="361" y="800"/>
                  </a:lnTo>
                  <a:lnTo>
                    <a:pt x="364" y="796"/>
                  </a:lnTo>
                  <a:lnTo>
                    <a:pt x="368" y="792"/>
                  </a:lnTo>
                  <a:lnTo>
                    <a:pt x="373" y="790"/>
                  </a:lnTo>
                  <a:lnTo>
                    <a:pt x="379" y="790"/>
                  </a:lnTo>
                  <a:lnTo>
                    <a:pt x="379" y="790"/>
                  </a:lnTo>
                  <a:lnTo>
                    <a:pt x="386" y="791"/>
                  </a:lnTo>
                  <a:lnTo>
                    <a:pt x="386" y="791"/>
                  </a:lnTo>
                  <a:lnTo>
                    <a:pt x="404" y="793"/>
                  </a:lnTo>
                  <a:lnTo>
                    <a:pt x="404" y="793"/>
                  </a:lnTo>
                  <a:lnTo>
                    <a:pt x="407" y="794"/>
                  </a:lnTo>
                  <a:lnTo>
                    <a:pt x="410" y="796"/>
                  </a:lnTo>
                  <a:lnTo>
                    <a:pt x="416" y="800"/>
                  </a:lnTo>
                  <a:lnTo>
                    <a:pt x="416" y="800"/>
                  </a:lnTo>
                  <a:lnTo>
                    <a:pt x="419" y="802"/>
                  </a:lnTo>
                  <a:lnTo>
                    <a:pt x="422" y="802"/>
                  </a:lnTo>
                  <a:lnTo>
                    <a:pt x="424" y="800"/>
                  </a:lnTo>
                  <a:lnTo>
                    <a:pt x="426" y="797"/>
                  </a:lnTo>
                  <a:lnTo>
                    <a:pt x="426" y="797"/>
                  </a:lnTo>
                  <a:lnTo>
                    <a:pt x="426" y="794"/>
                  </a:lnTo>
                  <a:lnTo>
                    <a:pt x="425" y="791"/>
                  </a:lnTo>
                  <a:lnTo>
                    <a:pt x="423" y="785"/>
                  </a:lnTo>
                  <a:lnTo>
                    <a:pt x="423" y="785"/>
                  </a:lnTo>
                  <a:lnTo>
                    <a:pt x="418" y="778"/>
                  </a:lnTo>
                  <a:lnTo>
                    <a:pt x="413" y="773"/>
                  </a:lnTo>
                  <a:lnTo>
                    <a:pt x="410" y="771"/>
                  </a:lnTo>
                  <a:lnTo>
                    <a:pt x="406" y="770"/>
                  </a:lnTo>
                  <a:lnTo>
                    <a:pt x="402" y="769"/>
                  </a:lnTo>
                  <a:lnTo>
                    <a:pt x="397" y="769"/>
                  </a:lnTo>
                  <a:lnTo>
                    <a:pt x="397" y="769"/>
                  </a:lnTo>
                  <a:lnTo>
                    <a:pt x="393" y="769"/>
                  </a:lnTo>
                  <a:lnTo>
                    <a:pt x="389" y="768"/>
                  </a:lnTo>
                  <a:lnTo>
                    <a:pt x="389" y="768"/>
                  </a:lnTo>
                  <a:lnTo>
                    <a:pt x="386" y="767"/>
                  </a:lnTo>
                  <a:lnTo>
                    <a:pt x="385" y="765"/>
                  </a:lnTo>
                  <a:lnTo>
                    <a:pt x="384" y="763"/>
                  </a:lnTo>
                  <a:lnTo>
                    <a:pt x="386" y="760"/>
                  </a:lnTo>
                  <a:lnTo>
                    <a:pt x="386" y="760"/>
                  </a:lnTo>
                  <a:lnTo>
                    <a:pt x="390" y="753"/>
                  </a:lnTo>
                  <a:lnTo>
                    <a:pt x="390" y="753"/>
                  </a:lnTo>
                  <a:lnTo>
                    <a:pt x="391" y="751"/>
                  </a:lnTo>
                  <a:lnTo>
                    <a:pt x="393" y="750"/>
                  </a:lnTo>
                  <a:lnTo>
                    <a:pt x="394" y="751"/>
                  </a:lnTo>
                  <a:lnTo>
                    <a:pt x="396" y="752"/>
                  </a:lnTo>
                  <a:lnTo>
                    <a:pt x="396" y="752"/>
                  </a:lnTo>
                  <a:lnTo>
                    <a:pt x="399" y="754"/>
                  </a:lnTo>
                  <a:lnTo>
                    <a:pt x="403" y="755"/>
                  </a:lnTo>
                  <a:lnTo>
                    <a:pt x="408" y="754"/>
                  </a:lnTo>
                  <a:lnTo>
                    <a:pt x="412" y="753"/>
                  </a:lnTo>
                  <a:lnTo>
                    <a:pt x="412" y="753"/>
                  </a:lnTo>
                  <a:lnTo>
                    <a:pt x="414" y="751"/>
                  </a:lnTo>
                  <a:lnTo>
                    <a:pt x="415" y="748"/>
                  </a:lnTo>
                  <a:lnTo>
                    <a:pt x="415" y="748"/>
                  </a:lnTo>
                  <a:lnTo>
                    <a:pt x="412" y="746"/>
                  </a:lnTo>
                  <a:lnTo>
                    <a:pt x="412" y="746"/>
                  </a:lnTo>
                  <a:lnTo>
                    <a:pt x="408" y="743"/>
                  </a:lnTo>
                  <a:lnTo>
                    <a:pt x="406" y="740"/>
                  </a:lnTo>
                  <a:lnTo>
                    <a:pt x="406" y="740"/>
                  </a:lnTo>
                  <a:lnTo>
                    <a:pt x="405" y="736"/>
                  </a:lnTo>
                  <a:lnTo>
                    <a:pt x="405" y="731"/>
                  </a:lnTo>
                  <a:lnTo>
                    <a:pt x="405" y="721"/>
                  </a:lnTo>
                  <a:lnTo>
                    <a:pt x="405" y="721"/>
                  </a:lnTo>
                  <a:lnTo>
                    <a:pt x="406" y="719"/>
                  </a:lnTo>
                  <a:lnTo>
                    <a:pt x="407" y="717"/>
                  </a:lnTo>
                  <a:lnTo>
                    <a:pt x="409" y="716"/>
                  </a:lnTo>
                  <a:lnTo>
                    <a:pt x="412" y="717"/>
                  </a:lnTo>
                  <a:lnTo>
                    <a:pt x="412" y="717"/>
                  </a:lnTo>
                  <a:lnTo>
                    <a:pt x="415" y="718"/>
                  </a:lnTo>
                  <a:lnTo>
                    <a:pt x="415" y="718"/>
                  </a:lnTo>
                  <a:lnTo>
                    <a:pt x="421" y="719"/>
                  </a:lnTo>
                  <a:lnTo>
                    <a:pt x="427" y="719"/>
                  </a:lnTo>
                  <a:lnTo>
                    <a:pt x="433" y="718"/>
                  </a:lnTo>
                  <a:lnTo>
                    <a:pt x="439" y="715"/>
                  </a:lnTo>
                  <a:lnTo>
                    <a:pt x="439" y="715"/>
                  </a:lnTo>
                  <a:lnTo>
                    <a:pt x="441" y="713"/>
                  </a:lnTo>
                  <a:lnTo>
                    <a:pt x="443" y="711"/>
                  </a:lnTo>
                  <a:lnTo>
                    <a:pt x="445" y="709"/>
                  </a:lnTo>
                  <a:lnTo>
                    <a:pt x="447" y="707"/>
                  </a:lnTo>
                  <a:lnTo>
                    <a:pt x="447" y="707"/>
                  </a:lnTo>
                  <a:lnTo>
                    <a:pt x="488" y="682"/>
                  </a:lnTo>
                  <a:lnTo>
                    <a:pt x="488" y="682"/>
                  </a:lnTo>
                  <a:lnTo>
                    <a:pt x="498" y="675"/>
                  </a:lnTo>
                  <a:lnTo>
                    <a:pt x="508" y="668"/>
                  </a:lnTo>
                  <a:lnTo>
                    <a:pt x="518" y="660"/>
                  </a:lnTo>
                  <a:lnTo>
                    <a:pt x="527" y="652"/>
                  </a:lnTo>
                  <a:lnTo>
                    <a:pt x="527" y="652"/>
                  </a:lnTo>
                  <a:lnTo>
                    <a:pt x="538" y="639"/>
                  </a:lnTo>
                  <a:lnTo>
                    <a:pt x="548" y="625"/>
                  </a:lnTo>
                  <a:lnTo>
                    <a:pt x="548" y="625"/>
                  </a:lnTo>
                  <a:lnTo>
                    <a:pt x="555" y="613"/>
                  </a:lnTo>
                  <a:lnTo>
                    <a:pt x="561" y="602"/>
                  </a:lnTo>
                  <a:lnTo>
                    <a:pt x="561" y="602"/>
                  </a:lnTo>
                  <a:lnTo>
                    <a:pt x="564" y="595"/>
                  </a:lnTo>
                  <a:lnTo>
                    <a:pt x="565" y="587"/>
                  </a:lnTo>
                  <a:lnTo>
                    <a:pt x="565" y="580"/>
                  </a:lnTo>
                  <a:lnTo>
                    <a:pt x="567" y="573"/>
                  </a:lnTo>
                  <a:lnTo>
                    <a:pt x="567" y="573"/>
                  </a:lnTo>
                  <a:lnTo>
                    <a:pt x="569" y="561"/>
                  </a:lnTo>
                  <a:lnTo>
                    <a:pt x="571" y="549"/>
                  </a:lnTo>
                  <a:lnTo>
                    <a:pt x="572" y="525"/>
                  </a:lnTo>
                  <a:lnTo>
                    <a:pt x="572" y="525"/>
                  </a:lnTo>
                  <a:lnTo>
                    <a:pt x="572" y="523"/>
                  </a:lnTo>
                  <a:lnTo>
                    <a:pt x="572" y="523"/>
                  </a:lnTo>
                  <a:lnTo>
                    <a:pt x="573" y="522"/>
                  </a:lnTo>
                  <a:lnTo>
                    <a:pt x="573" y="522"/>
                  </a:lnTo>
                  <a:lnTo>
                    <a:pt x="585" y="521"/>
                  </a:lnTo>
                  <a:lnTo>
                    <a:pt x="596" y="521"/>
                  </a:lnTo>
                  <a:lnTo>
                    <a:pt x="596" y="521"/>
                  </a:lnTo>
                  <a:lnTo>
                    <a:pt x="609" y="521"/>
                  </a:lnTo>
                  <a:lnTo>
                    <a:pt x="622" y="523"/>
                  </a:lnTo>
                  <a:lnTo>
                    <a:pt x="622" y="523"/>
                  </a:lnTo>
                  <a:lnTo>
                    <a:pt x="637" y="524"/>
                  </a:lnTo>
                  <a:lnTo>
                    <a:pt x="653" y="527"/>
                  </a:lnTo>
                  <a:lnTo>
                    <a:pt x="653" y="527"/>
                  </a:lnTo>
                  <a:lnTo>
                    <a:pt x="657" y="529"/>
                  </a:lnTo>
                  <a:lnTo>
                    <a:pt x="660" y="531"/>
                  </a:lnTo>
                  <a:lnTo>
                    <a:pt x="663" y="533"/>
                  </a:lnTo>
                  <a:lnTo>
                    <a:pt x="665" y="536"/>
                  </a:lnTo>
                  <a:lnTo>
                    <a:pt x="666" y="540"/>
                  </a:lnTo>
                  <a:lnTo>
                    <a:pt x="667" y="543"/>
                  </a:lnTo>
                  <a:lnTo>
                    <a:pt x="666" y="547"/>
                  </a:lnTo>
                  <a:lnTo>
                    <a:pt x="664" y="551"/>
                  </a:lnTo>
                  <a:lnTo>
                    <a:pt x="664" y="551"/>
                  </a:lnTo>
                  <a:lnTo>
                    <a:pt x="660" y="559"/>
                  </a:lnTo>
                  <a:lnTo>
                    <a:pt x="655" y="566"/>
                  </a:lnTo>
                  <a:lnTo>
                    <a:pt x="655" y="566"/>
                  </a:lnTo>
                  <a:lnTo>
                    <a:pt x="646" y="581"/>
                  </a:lnTo>
                  <a:lnTo>
                    <a:pt x="637" y="597"/>
                  </a:lnTo>
                  <a:lnTo>
                    <a:pt x="629" y="613"/>
                  </a:lnTo>
                  <a:lnTo>
                    <a:pt x="627" y="622"/>
                  </a:lnTo>
                  <a:lnTo>
                    <a:pt x="624" y="631"/>
                  </a:lnTo>
                  <a:lnTo>
                    <a:pt x="624" y="631"/>
                  </a:lnTo>
                  <a:lnTo>
                    <a:pt x="622" y="645"/>
                  </a:lnTo>
                  <a:lnTo>
                    <a:pt x="622" y="658"/>
                  </a:lnTo>
                  <a:lnTo>
                    <a:pt x="623" y="672"/>
                  </a:lnTo>
                  <a:lnTo>
                    <a:pt x="625" y="679"/>
                  </a:lnTo>
                  <a:lnTo>
                    <a:pt x="627" y="685"/>
                  </a:lnTo>
                  <a:lnTo>
                    <a:pt x="627" y="685"/>
                  </a:lnTo>
                  <a:lnTo>
                    <a:pt x="630" y="692"/>
                  </a:lnTo>
                  <a:lnTo>
                    <a:pt x="634" y="698"/>
                  </a:lnTo>
                  <a:lnTo>
                    <a:pt x="639" y="704"/>
                  </a:lnTo>
                  <a:lnTo>
                    <a:pt x="644" y="708"/>
                  </a:lnTo>
                  <a:lnTo>
                    <a:pt x="650" y="711"/>
                  </a:lnTo>
                  <a:lnTo>
                    <a:pt x="656" y="714"/>
                  </a:lnTo>
                  <a:lnTo>
                    <a:pt x="664" y="715"/>
                  </a:lnTo>
                  <a:lnTo>
                    <a:pt x="671" y="715"/>
                  </a:lnTo>
                  <a:lnTo>
                    <a:pt x="671" y="715"/>
                  </a:lnTo>
                  <a:lnTo>
                    <a:pt x="671" y="714"/>
                  </a:lnTo>
                  <a:lnTo>
                    <a:pt x="671" y="714"/>
                  </a:lnTo>
                  <a:lnTo>
                    <a:pt x="665" y="706"/>
                  </a:lnTo>
                  <a:lnTo>
                    <a:pt x="662" y="702"/>
                  </a:lnTo>
                  <a:lnTo>
                    <a:pt x="659" y="697"/>
                  </a:lnTo>
                  <a:lnTo>
                    <a:pt x="659" y="697"/>
                  </a:lnTo>
                  <a:lnTo>
                    <a:pt x="658" y="691"/>
                  </a:lnTo>
                  <a:lnTo>
                    <a:pt x="657" y="685"/>
                  </a:lnTo>
                  <a:lnTo>
                    <a:pt x="657" y="679"/>
                  </a:lnTo>
                  <a:lnTo>
                    <a:pt x="657" y="672"/>
                  </a:lnTo>
                  <a:lnTo>
                    <a:pt x="657" y="672"/>
                  </a:lnTo>
                  <a:lnTo>
                    <a:pt x="659" y="662"/>
                  </a:lnTo>
                  <a:lnTo>
                    <a:pt x="662" y="652"/>
                  </a:lnTo>
                  <a:lnTo>
                    <a:pt x="665" y="642"/>
                  </a:lnTo>
                  <a:lnTo>
                    <a:pt x="670" y="633"/>
                  </a:lnTo>
                  <a:lnTo>
                    <a:pt x="670" y="633"/>
                  </a:lnTo>
                  <a:lnTo>
                    <a:pt x="674" y="626"/>
                  </a:lnTo>
                  <a:lnTo>
                    <a:pt x="676" y="620"/>
                  </a:lnTo>
                  <a:lnTo>
                    <a:pt x="676" y="617"/>
                  </a:lnTo>
                  <a:lnTo>
                    <a:pt x="675" y="613"/>
                  </a:lnTo>
                  <a:lnTo>
                    <a:pt x="674" y="610"/>
                  </a:lnTo>
                  <a:lnTo>
                    <a:pt x="672" y="606"/>
                  </a:lnTo>
                  <a:lnTo>
                    <a:pt x="672" y="606"/>
                  </a:lnTo>
                  <a:lnTo>
                    <a:pt x="670" y="603"/>
                  </a:lnTo>
                  <a:lnTo>
                    <a:pt x="670" y="601"/>
                  </a:lnTo>
                  <a:lnTo>
                    <a:pt x="670" y="599"/>
                  </a:lnTo>
                  <a:lnTo>
                    <a:pt x="670" y="599"/>
                  </a:lnTo>
                  <a:lnTo>
                    <a:pt x="675" y="601"/>
                  </a:lnTo>
                  <a:lnTo>
                    <a:pt x="678" y="603"/>
                  </a:lnTo>
                  <a:lnTo>
                    <a:pt x="679" y="605"/>
                  </a:lnTo>
                  <a:lnTo>
                    <a:pt x="679" y="608"/>
                  </a:lnTo>
                  <a:lnTo>
                    <a:pt x="679" y="608"/>
                  </a:lnTo>
                  <a:lnTo>
                    <a:pt x="681" y="620"/>
                  </a:lnTo>
                  <a:lnTo>
                    <a:pt x="684" y="631"/>
                  </a:lnTo>
                  <a:lnTo>
                    <a:pt x="684" y="631"/>
                  </a:lnTo>
                  <a:lnTo>
                    <a:pt x="688" y="638"/>
                  </a:lnTo>
                  <a:lnTo>
                    <a:pt x="692" y="644"/>
                  </a:lnTo>
                  <a:lnTo>
                    <a:pt x="697" y="650"/>
                  </a:lnTo>
                  <a:lnTo>
                    <a:pt x="702" y="654"/>
                  </a:lnTo>
                  <a:lnTo>
                    <a:pt x="709" y="658"/>
                  </a:lnTo>
                  <a:lnTo>
                    <a:pt x="716" y="661"/>
                  </a:lnTo>
                  <a:lnTo>
                    <a:pt x="723" y="663"/>
                  </a:lnTo>
                  <a:lnTo>
                    <a:pt x="730" y="664"/>
                  </a:lnTo>
                  <a:lnTo>
                    <a:pt x="730" y="664"/>
                  </a:lnTo>
                  <a:lnTo>
                    <a:pt x="735" y="664"/>
                  </a:lnTo>
                  <a:lnTo>
                    <a:pt x="737" y="664"/>
                  </a:lnTo>
                  <a:lnTo>
                    <a:pt x="739" y="663"/>
                  </a:lnTo>
                  <a:lnTo>
                    <a:pt x="739" y="663"/>
                  </a:lnTo>
                  <a:lnTo>
                    <a:pt x="739" y="661"/>
                  </a:lnTo>
                  <a:lnTo>
                    <a:pt x="738" y="660"/>
                  </a:lnTo>
                  <a:lnTo>
                    <a:pt x="735" y="656"/>
                  </a:lnTo>
                  <a:lnTo>
                    <a:pt x="735" y="656"/>
                  </a:lnTo>
                  <a:lnTo>
                    <a:pt x="729" y="647"/>
                  </a:lnTo>
                  <a:lnTo>
                    <a:pt x="725" y="637"/>
                  </a:lnTo>
                  <a:lnTo>
                    <a:pt x="722" y="627"/>
                  </a:lnTo>
                  <a:lnTo>
                    <a:pt x="721" y="616"/>
                  </a:lnTo>
                  <a:lnTo>
                    <a:pt x="721" y="616"/>
                  </a:lnTo>
                  <a:lnTo>
                    <a:pt x="721" y="602"/>
                  </a:lnTo>
                  <a:lnTo>
                    <a:pt x="723" y="590"/>
                  </a:lnTo>
                  <a:lnTo>
                    <a:pt x="726" y="577"/>
                  </a:lnTo>
                  <a:lnTo>
                    <a:pt x="731" y="565"/>
                  </a:lnTo>
                  <a:lnTo>
                    <a:pt x="731" y="565"/>
                  </a:lnTo>
                  <a:lnTo>
                    <a:pt x="734" y="557"/>
                  </a:lnTo>
                  <a:lnTo>
                    <a:pt x="734" y="557"/>
                  </a:lnTo>
                  <a:lnTo>
                    <a:pt x="738" y="549"/>
                  </a:lnTo>
                  <a:lnTo>
                    <a:pt x="738" y="549"/>
                  </a:lnTo>
                  <a:lnTo>
                    <a:pt x="738" y="550"/>
                  </a:lnTo>
                  <a:lnTo>
                    <a:pt x="738" y="550"/>
                  </a:lnTo>
                  <a:lnTo>
                    <a:pt x="737" y="552"/>
                  </a:lnTo>
                  <a:lnTo>
                    <a:pt x="737" y="552"/>
                  </a:lnTo>
                  <a:lnTo>
                    <a:pt x="734" y="564"/>
                  </a:lnTo>
                  <a:lnTo>
                    <a:pt x="731" y="577"/>
                  </a:lnTo>
                  <a:lnTo>
                    <a:pt x="729" y="589"/>
                  </a:lnTo>
                  <a:lnTo>
                    <a:pt x="728" y="602"/>
                  </a:lnTo>
                  <a:lnTo>
                    <a:pt x="728" y="602"/>
                  </a:lnTo>
                  <a:lnTo>
                    <a:pt x="730" y="612"/>
                  </a:lnTo>
                  <a:lnTo>
                    <a:pt x="731" y="617"/>
                  </a:lnTo>
                  <a:lnTo>
                    <a:pt x="733" y="621"/>
                  </a:lnTo>
                  <a:lnTo>
                    <a:pt x="735" y="625"/>
                  </a:lnTo>
                  <a:lnTo>
                    <a:pt x="738" y="629"/>
                  </a:lnTo>
                  <a:lnTo>
                    <a:pt x="742" y="633"/>
                  </a:lnTo>
                  <a:lnTo>
                    <a:pt x="746" y="636"/>
                  </a:lnTo>
                  <a:lnTo>
                    <a:pt x="746" y="636"/>
                  </a:lnTo>
                  <a:lnTo>
                    <a:pt x="750" y="638"/>
                  </a:lnTo>
                  <a:lnTo>
                    <a:pt x="754" y="639"/>
                  </a:lnTo>
                  <a:lnTo>
                    <a:pt x="764" y="640"/>
                  </a:lnTo>
                  <a:lnTo>
                    <a:pt x="768" y="640"/>
                  </a:lnTo>
                  <a:lnTo>
                    <a:pt x="773" y="639"/>
                  </a:lnTo>
                  <a:lnTo>
                    <a:pt x="777" y="638"/>
                  </a:lnTo>
                  <a:lnTo>
                    <a:pt x="781" y="636"/>
                  </a:lnTo>
                  <a:lnTo>
                    <a:pt x="781" y="636"/>
                  </a:lnTo>
                  <a:lnTo>
                    <a:pt x="783" y="634"/>
                  </a:lnTo>
                  <a:lnTo>
                    <a:pt x="783" y="632"/>
                  </a:lnTo>
                  <a:lnTo>
                    <a:pt x="783" y="630"/>
                  </a:lnTo>
                  <a:lnTo>
                    <a:pt x="780" y="628"/>
                  </a:lnTo>
                  <a:lnTo>
                    <a:pt x="780" y="628"/>
                  </a:lnTo>
                  <a:lnTo>
                    <a:pt x="776" y="625"/>
                  </a:lnTo>
                  <a:lnTo>
                    <a:pt x="772" y="622"/>
                  </a:lnTo>
                  <a:lnTo>
                    <a:pt x="768" y="618"/>
                  </a:lnTo>
                  <a:lnTo>
                    <a:pt x="766" y="613"/>
                  </a:lnTo>
                  <a:lnTo>
                    <a:pt x="766" y="613"/>
                  </a:lnTo>
                  <a:lnTo>
                    <a:pt x="766" y="606"/>
                  </a:lnTo>
                  <a:lnTo>
                    <a:pt x="766" y="603"/>
                  </a:lnTo>
                  <a:lnTo>
                    <a:pt x="766" y="600"/>
                  </a:lnTo>
                  <a:lnTo>
                    <a:pt x="766" y="600"/>
                  </a:lnTo>
                  <a:lnTo>
                    <a:pt x="765" y="594"/>
                  </a:lnTo>
                  <a:lnTo>
                    <a:pt x="765" y="588"/>
                  </a:lnTo>
                  <a:lnTo>
                    <a:pt x="766" y="577"/>
                  </a:lnTo>
                  <a:lnTo>
                    <a:pt x="766" y="577"/>
                  </a:lnTo>
                  <a:lnTo>
                    <a:pt x="770" y="564"/>
                  </a:lnTo>
                  <a:lnTo>
                    <a:pt x="776" y="552"/>
                  </a:lnTo>
                  <a:lnTo>
                    <a:pt x="783" y="541"/>
                  </a:lnTo>
                  <a:lnTo>
                    <a:pt x="792" y="530"/>
                  </a:lnTo>
                  <a:lnTo>
                    <a:pt x="792" y="530"/>
                  </a:lnTo>
                  <a:lnTo>
                    <a:pt x="802" y="520"/>
                  </a:lnTo>
                  <a:lnTo>
                    <a:pt x="811" y="510"/>
                  </a:lnTo>
                  <a:lnTo>
                    <a:pt x="811" y="510"/>
                  </a:lnTo>
                  <a:lnTo>
                    <a:pt x="814" y="507"/>
                  </a:lnTo>
                  <a:lnTo>
                    <a:pt x="814" y="504"/>
                  </a:lnTo>
                  <a:lnTo>
                    <a:pt x="813" y="501"/>
                  </a:lnTo>
                  <a:lnTo>
                    <a:pt x="810" y="498"/>
                  </a:lnTo>
                  <a:lnTo>
                    <a:pt x="810" y="498"/>
                  </a:lnTo>
                  <a:lnTo>
                    <a:pt x="806" y="495"/>
                  </a:lnTo>
                  <a:lnTo>
                    <a:pt x="806" y="495"/>
                  </a:lnTo>
                  <a:lnTo>
                    <a:pt x="804" y="493"/>
                  </a:lnTo>
                  <a:lnTo>
                    <a:pt x="804" y="490"/>
                  </a:lnTo>
                  <a:lnTo>
                    <a:pt x="804" y="490"/>
                  </a:lnTo>
                  <a:lnTo>
                    <a:pt x="804" y="489"/>
                  </a:lnTo>
                  <a:lnTo>
                    <a:pt x="805" y="489"/>
                  </a:lnTo>
                  <a:lnTo>
                    <a:pt x="808" y="488"/>
                  </a:lnTo>
                  <a:lnTo>
                    <a:pt x="808" y="488"/>
                  </a:lnTo>
                  <a:lnTo>
                    <a:pt x="812" y="486"/>
                  </a:lnTo>
                  <a:lnTo>
                    <a:pt x="815" y="484"/>
                  </a:lnTo>
                  <a:lnTo>
                    <a:pt x="818" y="481"/>
                  </a:lnTo>
                  <a:lnTo>
                    <a:pt x="820" y="477"/>
                  </a:lnTo>
                  <a:lnTo>
                    <a:pt x="820" y="477"/>
                  </a:lnTo>
                  <a:lnTo>
                    <a:pt x="822" y="470"/>
                  </a:lnTo>
                  <a:lnTo>
                    <a:pt x="826" y="463"/>
                  </a:lnTo>
                  <a:lnTo>
                    <a:pt x="830" y="457"/>
                  </a:lnTo>
                  <a:lnTo>
                    <a:pt x="834" y="451"/>
                  </a:lnTo>
                  <a:lnTo>
                    <a:pt x="834" y="451"/>
                  </a:lnTo>
                  <a:lnTo>
                    <a:pt x="840" y="443"/>
                  </a:lnTo>
                  <a:lnTo>
                    <a:pt x="846" y="435"/>
                  </a:lnTo>
                  <a:lnTo>
                    <a:pt x="846" y="435"/>
                  </a:lnTo>
                  <a:lnTo>
                    <a:pt x="850" y="426"/>
                  </a:lnTo>
                  <a:lnTo>
                    <a:pt x="853" y="418"/>
                  </a:lnTo>
                  <a:lnTo>
                    <a:pt x="856" y="409"/>
                  </a:lnTo>
                  <a:lnTo>
                    <a:pt x="858" y="400"/>
                  </a:lnTo>
                  <a:lnTo>
                    <a:pt x="861" y="381"/>
                  </a:lnTo>
                  <a:lnTo>
                    <a:pt x="863" y="363"/>
                  </a:lnTo>
                  <a:lnTo>
                    <a:pt x="863" y="363"/>
                  </a:lnTo>
                  <a:lnTo>
                    <a:pt x="863" y="347"/>
                  </a:lnTo>
                  <a:lnTo>
                    <a:pt x="863" y="331"/>
                  </a:lnTo>
                  <a:lnTo>
                    <a:pt x="863" y="331"/>
                  </a:lnTo>
                  <a:lnTo>
                    <a:pt x="863" y="328"/>
                  </a:lnTo>
                  <a:lnTo>
                    <a:pt x="862" y="326"/>
                  </a:lnTo>
                  <a:lnTo>
                    <a:pt x="860" y="324"/>
                  </a:lnTo>
                  <a:lnTo>
                    <a:pt x="857" y="323"/>
                  </a:lnTo>
                  <a:lnTo>
                    <a:pt x="857" y="323"/>
                  </a:lnTo>
                  <a:lnTo>
                    <a:pt x="851" y="321"/>
                  </a:lnTo>
                  <a:lnTo>
                    <a:pt x="849" y="319"/>
                  </a:lnTo>
                  <a:lnTo>
                    <a:pt x="850" y="317"/>
                  </a:lnTo>
                  <a:lnTo>
                    <a:pt x="852" y="312"/>
                  </a:lnTo>
                  <a:lnTo>
                    <a:pt x="852" y="312"/>
                  </a:lnTo>
                  <a:lnTo>
                    <a:pt x="854" y="310"/>
                  </a:lnTo>
                  <a:lnTo>
                    <a:pt x="856" y="310"/>
                  </a:lnTo>
                  <a:lnTo>
                    <a:pt x="856" y="310"/>
                  </a:lnTo>
                  <a:lnTo>
                    <a:pt x="869" y="317"/>
                  </a:lnTo>
                  <a:lnTo>
                    <a:pt x="869" y="317"/>
                  </a:lnTo>
                  <a:lnTo>
                    <a:pt x="873" y="319"/>
                  </a:lnTo>
                  <a:lnTo>
                    <a:pt x="875" y="319"/>
                  </a:lnTo>
                  <a:lnTo>
                    <a:pt x="877" y="318"/>
                  </a:lnTo>
                  <a:lnTo>
                    <a:pt x="877" y="318"/>
                  </a:lnTo>
                  <a:lnTo>
                    <a:pt x="877" y="310"/>
                  </a:lnTo>
                  <a:lnTo>
                    <a:pt x="877" y="310"/>
                  </a:lnTo>
                  <a:lnTo>
                    <a:pt x="872" y="296"/>
                  </a:lnTo>
                  <a:lnTo>
                    <a:pt x="867" y="281"/>
                  </a:lnTo>
                  <a:lnTo>
                    <a:pt x="867" y="281"/>
                  </a:lnTo>
                  <a:close/>
                  <a:moveTo>
                    <a:pt x="761" y="553"/>
                  </a:moveTo>
                  <a:lnTo>
                    <a:pt x="761" y="553"/>
                  </a:lnTo>
                  <a:lnTo>
                    <a:pt x="764" y="548"/>
                  </a:lnTo>
                  <a:lnTo>
                    <a:pt x="764" y="548"/>
                  </a:lnTo>
                  <a:lnTo>
                    <a:pt x="761" y="553"/>
                  </a:lnTo>
                  <a:lnTo>
                    <a:pt x="761" y="553"/>
                  </a:lnTo>
                  <a:lnTo>
                    <a:pt x="761" y="553"/>
                  </a:lnTo>
                  <a:lnTo>
                    <a:pt x="761" y="553"/>
                  </a:lnTo>
                  <a:lnTo>
                    <a:pt x="756" y="563"/>
                  </a:lnTo>
                  <a:lnTo>
                    <a:pt x="752" y="574"/>
                  </a:lnTo>
                  <a:lnTo>
                    <a:pt x="749" y="584"/>
                  </a:lnTo>
                  <a:lnTo>
                    <a:pt x="748" y="595"/>
                  </a:lnTo>
                  <a:lnTo>
                    <a:pt x="748" y="595"/>
                  </a:lnTo>
                  <a:lnTo>
                    <a:pt x="749" y="584"/>
                  </a:lnTo>
                  <a:lnTo>
                    <a:pt x="752" y="574"/>
                  </a:lnTo>
                  <a:lnTo>
                    <a:pt x="756" y="563"/>
                  </a:lnTo>
                  <a:lnTo>
                    <a:pt x="761" y="553"/>
                  </a:lnTo>
                  <a:lnTo>
                    <a:pt x="761" y="553"/>
                  </a:lnTo>
                  <a:close/>
                  <a:moveTo>
                    <a:pt x="750" y="519"/>
                  </a:moveTo>
                  <a:lnTo>
                    <a:pt x="750" y="519"/>
                  </a:lnTo>
                  <a:lnTo>
                    <a:pt x="752" y="509"/>
                  </a:lnTo>
                  <a:lnTo>
                    <a:pt x="752" y="499"/>
                  </a:lnTo>
                  <a:lnTo>
                    <a:pt x="751" y="490"/>
                  </a:lnTo>
                  <a:lnTo>
                    <a:pt x="750" y="485"/>
                  </a:lnTo>
                  <a:lnTo>
                    <a:pt x="748" y="481"/>
                  </a:lnTo>
                  <a:lnTo>
                    <a:pt x="748" y="481"/>
                  </a:lnTo>
                  <a:lnTo>
                    <a:pt x="745" y="476"/>
                  </a:lnTo>
                  <a:lnTo>
                    <a:pt x="742" y="472"/>
                  </a:lnTo>
                  <a:lnTo>
                    <a:pt x="735" y="464"/>
                  </a:lnTo>
                  <a:lnTo>
                    <a:pt x="735" y="464"/>
                  </a:lnTo>
                  <a:lnTo>
                    <a:pt x="726" y="452"/>
                  </a:lnTo>
                  <a:lnTo>
                    <a:pt x="726" y="452"/>
                  </a:lnTo>
                  <a:lnTo>
                    <a:pt x="731" y="453"/>
                  </a:lnTo>
                  <a:lnTo>
                    <a:pt x="736" y="454"/>
                  </a:lnTo>
                  <a:lnTo>
                    <a:pt x="740" y="456"/>
                  </a:lnTo>
                  <a:lnTo>
                    <a:pt x="744" y="459"/>
                  </a:lnTo>
                  <a:lnTo>
                    <a:pt x="748" y="463"/>
                  </a:lnTo>
                  <a:lnTo>
                    <a:pt x="751" y="467"/>
                  </a:lnTo>
                  <a:lnTo>
                    <a:pt x="754" y="471"/>
                  </a:lnTo>
                  <a:lnTo>
                    <a:pt x="756" y="476"/>
                  </a:lnTo>
                  <a:lnTo>
                    <a:pt x="756" y="476"/>
                  </a:lnTo>
                  <a:lnTo>
                    <a:pt x="758" y="482"/>
                  </a:lnTo>
                  <a:lnTo>
                    <a:pt x="759" y="487"/>
                  </a:lnTo>
                  <a:lnTo>
                    <a:pt x="760" y="493"/>
                  </a:lnTo>
                  <a:lnTo>
                    <a:pt x="760" y="499"/>
                  </a:lnTo>
                  <a:lnTo>
                    <a:pt x="757" y="509"/>
                  </a:lnTo>
                  <a:lnTo>
                    <a:pt x="753" y="520"/>
                  </a:lnTo>
                  <a:lnTo>
                    <a:pt x="753" y="520"/>
                  </a:lnTo>
                  <a:lnTo>
                    <a:pt x="746" y="533"/>
                  </a:lnTo>
                  <a:lnTo>
                    <a:pt x="746" y="533"/>
                  </a:lnTo>
                  <a:lnTo>
                    <a:pt x="748" y="526"/>
                  </a:lnTo>
                  <a:lnTo>
                    <a:pt x="750" y="519"/>
                  </a:lnTo>
                  <a:lnTo>
                    <a:pt x="750" y="519"/>
                  </a:lnTo>
                  <a:close/>
                  <a:moveTo>
                    <a:pt x="449" y="386"/>
                  </a:moveTo>
                  <a:lnTo>
                    <a:pt x="449" y="386"/>
                  </a:lnTo>
                  <a:lnTo>
                    <a:pt x="448" y="385"/>
                  </a:lnTo>
                  <a:lnTo>
                    <a:pt x="448" y="385"/>
                  </a:lnTo>
                  <a:lnTo>
                    <a:pt x="449" y="386"/>
                  </a:lnTo>
                  <a:lnTo>
                    <a:pt x="449" y="386"/>
                  </a:lnTo>
                  <a:close/>
                  <a:moveTo>
                    <a:pt x="337" y="534"/>
                  </a:moveTo>
                  <a:lnTo>
                    <a:pt x="337" y="534"/>
                  </a:lnTo>
                  <a:lnTo>
                    <a:pt x="340" y="533"/>
                  </a:lnTo>
                  <a:lnTo>
                    <a:pt x="342" y="532"/>
                  </a:lnTo>
                  <a:lnTo>
                    <a:pt x="342" y="532"/>
                  </a:lnTo>
                  <a:lnTo>
                    <a:pt x="340" y="533"/>
                  </a:lnTo>
                  <a:lnTo>
                    <a:pt x="337" y="534"/>
                  </a:lnTo>
                  <a:lnTo>
                    <a:pt x="337" y="534"/>
                  </a:lnTo>
                  <a:lnTo>
                    <a:pt x="337" y="535"/>
                  </a:lnTo>
                  <a:lnTo>
                    <a:pt x="336" y="536"/>
                  </a:lnTo>
                  <a:lnTo>
                    <a:pt x="336" y="536"/>
                  </a:lnTo>
                  <a:lnTo>
                    <a:pt x="337" y="535"/>
                  </a:lnTo>
                  <a:lnTo>
                    <a:pt x="337" y="534"/>
                  </a:lnTo>
                  <a:lnTo>
                    <a:pt x="337" y="534"/>
                  </a:lnTo>
                  <a:close/>
                  <a:moveTo>
                    <a:pt x="392" y="345"/>
                  </a:moveTo>
                  <a:lnTo>
                    <a:pt x="392" y="345"/>
                  </a:lnTo>
                  <a:lnTo>
                    <a:pt x="392" y="344"/>
                  </a:lnTo>
                  <a:lnTo>
                    <a:pt x="391" y="344"/>
                  </a:lnTo>
                  <a:lnTo>
                    <a:pt x="391" y="344"/>
                  </a:lnTo>
                  <a:lnTo>
                    <a:pt x="392" y="344"/>
                  </a:lnTo>
                  <a:lnTo>
                    <a:pt x="392" y="345"/>
                  </a:lnTo>
                  <a:lnTo>
                    <a:pt x="392" y="345"/>
                  </a:lnTo>
                  <a:lnTo>
                    <a:pt x="393" y="344"/>
                  </a:lnTo>
                  <a:lnTo>
                    <a:pt x="393" y="344"/>
                  </a:lnTo>
                  <a:lnTo>
                    <a:pt x="392" y="345"/>
                  </a:lnTo>
                  <a:lnTo>
                    <a:pt x="392" y="345"/>
                  </a:lnTo>
                  <a:close/>
                  <a:moveTo>
                    <a:pt x="389" y="316"/>
                  </a:moveTo>
                  <a:lnTo>
                    <a:pt x="389" y="316"/>
                  </a:lnTo>
                  <a:lnTo>
                    <a:pt x="387" y="317"/>
                  </a:lnTo>
                  <a:lnTo>
                    <a:pt x="386" y="316"/>
                  </a:lnTo>
                  <a:lnTo>
                    <a:pt x="385" y="315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7" y="313"/>
                  </a:lnTo>
                  <a:lnTo>
                    <a:pt x="390" y="314"/>
                  </a:lnTo>
                  <a:lnTo>
                    <a:pt x="390" y="314"/>
                  </a:lnTo>
                  <a:lnTo>
                    <a:pt x="389" y="316"/>
                  </a:lnTo>
                  <a:lnTo>
                    <a:pt x="389" y="316"/>
                  </a:lnTo>
                  <a:close/>
                  <a:moveTo>
                    <a:pt x="349" y="756"/>
                  </a:moveTo>
                  <a:lnTo>
                    <a:pt x="349" y="756"/>
                  </a:lnTo>
                  <a:lnTo>
                    <a:pt x="347" y="757"/>
                  </a:lnTo>
                  <a:lnTo>
                    <a:pt x="345" y="757"/>
                  </a:lnTo>
                  <a:lnTo>
                    <a:pt x="345" y="757"/>
                  </a:lnTo>
                  <a:lnTo>
                    <a:pt x="342" y="756"/>
                  </a:lnTo>
                  <a:lnTo>
                    <a:pt x="338" y="755"/>
                  </a:lnTo>
                  <a:lnTo>
                    <a:pt x="334" y="754"/>
                  </a:lnTo>
                  <a:lnTo>
                    <a:pt x="330" y="752"/>
                  </a:lnTo>
                  <a:lnTo>
                    <a:pt x="330" y="752"/>
                  </a:lnTo>
                  <a:lnTo>
                    <a:pt x="328" y="751"/>
                  </a:lnTo>
                  <a:lnTo>
                    <a:pt x="328" y="751"/>
                  </a:lnTo>
                  <a:lnTo>
                    <a:pt x="324" y="749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4" y="741"/>
                  </a:lnTo>
                  <a:lnTo>
                    <a:pt x="324" y="741"/>
                  </a:lnTo>
                  <a:lnTo>
                    <a:pt x="324" y="740"/>
                  </a:lnTo>
                  <a:lnTo>
                    <a:pt x="324" y="740"/>
                  </a:lnTo>
                  <a:lnTo>
                    <a:pt x="326" y="737"/>
                  </a:lnTo>
                  <a:lnTo>
                    <a:pt x="328" y="735"/>
                  </a:lnTo>
                  <a:lnTo>
                    <a:pt x="331" y="735"/>
                  </a:lnTo>
                  <a:lnTo>
                    <a:pt x="335" y="736"/>
                  </a:lnTo>
                  <a:lnTo>
                    <a:pt x="335" y="736"/>
                  </a:lnTo>
                  <a:lnTo>
                    <a:pt x="337" y="737"/>
                  </a:lnTo>
                  <a:lnTo>
                    <a:pt x="340" y="737"/>
                  </a:lnTo>
                  <a:lnTo>
                    <a:pt x="344" y="736"/>
                  </a:lnTo>
                  <a:lnTo>
                    <a:pt x="347" y="734"/>
                  </a:lnTo>
                  <a:lnTo>
                    <a:pt x="349" y="732"/>
                  </a:lnTo>
                  <a:lnTo>
                    <a:pt x="352" y="729"/>
                  </a:lnTo>
                  <a:lnTo>
                    <a:pt x="354" y="726"/>
                  </a:lnTo>
                  <a:lnTo>
                    <a:pt x="355" y="722"/>
                  </a:lnTo>
                  <a:lnTo>
                    <a:pt x="355" y="722"/>
                  </a:lnTo>
                  <a:lnTo>
                    <a:pt x="356" y="719"/>
                  </a:lnTo>
                  <a:lnTo>
                    <a:pt x="355" y="718"/>
                  </a:lnTo>
                  <a:lnTo>
                    <a:pt x="352" y="719"/>
                  </a:lnTo>
                  <a:lnTo>
                    <a:pt x="352" y="719"/>
                  </a:lnTo>
                  <a:lnTo>
                    <a:pt x="349" y="720"/>
                  </a:lnTo>
                  <a:lnTo>
                    <a:pt x="346" y="720"/>
                  </a:lnTo>
                  <a:lnTo>
                    <a:pt x="343" y="719"/>
                  </a:lnTo>
                  <a:lnTo>
                    <a:pt x="340" y="716"/>
                  </a:lnTo>
                  <a:lnTo>
                    <a:pt x="340" y="716"/>
                  </a:lnTo>
                  <a:lnTo>
                    <a:pt x="340" y="714"/>
                  </a:lnTo>
                  <a:lnTo>
                    <a:pt x="340" y="712"/>
                  </a:lnTo>
                  <a:lnTo>
                    <a:pt x="341" y="709"/>
                  </a:lnTo>
                  <a:lnTo>
                    <a:pt x="341" y="709"/>
                  </a:lnTo>
                  <a:lnTo>
                    <a:pt x="342" y="702"/>
                  </a:lnTo>
                  <a:lnTo>
                    <a:pt x="343" y="701"/>
                  </a:lnTo>
                  <a:lnTo>
                    <a:pt x="344" y="699"/>
                  </a:lnTo>
                  <a:lnTo>
                    <a:pt x="346" y="699"/>
                  </a:lnTo>
                  <a:lnTo>
                    <a:pt x="348" y="699"/>
                  </a:lnTo>
                  <a:lnTo>
                    <a:pt x="355" y="700"/>
                  </a:lnTo>
                  <a:lnTo>
                    <a:pt x="355" y="700"/>
                  </a:lnTo>
                  <a:lnTo>
                    <a:pt x="376" y="703"/>
                  </a:lnTo>
                  <a:lnTo>
                    <a:pt x="376" y="703"/>
                  </a:lnTo>
                  <a:lnTo>
                    <a:pt x="379" y="703"/>
                  </a:lnTo>
                  <a:lnTo>
                    <a:pt x="380" y="704"/>
                  </a:lnTo>
                  <a:lnTo>
                    <a:pt x="380" y="706"/>
                  </a:lnTo>
                  <a:lnTo>
                    <a:pt x="379" y="708"/>
                  </a:lnTo>
                  <a:lnTo>
                    <a:pt x="379" y="708"/>
                  </a:lnTo>
                  <a:lnTo>
                    <a:pt x="364" y="739"/>
                  </a:lnTo>
                  <a:lnTo>
                    <a:pt x="364" y="739"/>
                  </a:lnTo>
                  <a:lnTo>
                    <a:pt x="361" y="744"/>
                  </a:lnTo>
                  <a:lnTo>
                    <a:pt x="357" y="749"/>
                  </a:lnTo>
                  <a:lnTo>
                    <a:pt x="354" y="753"/>
                  </a:lnTo>
                  <a:lnTo>
                    <a:pt x="349" y="756"/>
                  </a:lnTo>
                  <a:lnTo>
                    <a:pt x="349" y="756"/>
                  </a:lnTo>
                  <a:close/>
                  <a:moveTo>
                    <a:pt x="502" y="417"/>
                  </a:moveTo>
                  <a:lnTo>
                    <a:pt x="502" y="417"/>
                  </a:lnTo>
                  <a:lnTo>
                    <a:pt x="489" y="408"/>
                  </a:lnTo>
                  <a:lnTo>
                    <a:pt x="477" y="399"/>
                  </a:lnTo>
                  <a:lnTo>
                    <a:pt x="477" y="399"/>
                  </a:lnTo>
                  <a:lnTo>
                    <a:pt x="447" y="375"/>
                  </a:lnTo>
                  <a:lnTo>
                    <a:pt x="447" y="375"/>
                  </a:lnTo>
                  <a:lnTo>
                    <a:pt x="445" y="373"/>
                  </a:lnTo>
                  <a:lnTo>
                    <a:pt x="444" y="371"/>
                  </a:lnTo>
                  <a:lnTo>
                    <a:pt x="445" y="369"/>
                  </a:lnTo>
                  <a:lnTo>
                    <a:pt x="445" y="369"/>
                  </a:lnTo>
                  <a:lnTo>
                    <a:pt x="445" y="368"/>
                  </a:lnTo>
                  <a:lnTo>
                    <a:pt x="444" y="366"/>
                  </a:lnTo>
                  <a:lnTo>
                    <a:pt x="444" y="366"/>
                  </a:lnTo>
                  <a:lnTo>
                    <a:pt x="443" y="363"/>
                  </a:lnTo>
                  <a:lnTo>
                    <a:pt x="442" y="359"/>
                  </a:lnTo>
                  <a:lnTo>
                    <a:pt x="442" y="352"/>
                  </a:lnTo>
                  <a:lnTo>
                    <a:pt x="442" y="352"/>
                  </a:lnTo>
                  <a:lnTo>
                    <a:pt x="446" y="361"/>
                  </a:lnTo>
                  <a:lnTo>
                    <a:pt x="452" y="369"/>
                  </a:lnTo>
                  <a:lnTo>
                    <a:pt x="452" y="369"/>
                  </a:lnTo>
                  <a:lnTo>
                    <a:pt x="458" y="376"/>
                  </a:lnTo>
                  <a:lnTo>
                    <a:pt x="458" y="376"/>
                  </a:lnTo>
                  <a:lnTo>
                    <a:pt x="460" y="377"/>
                  </a:lnTo>
                  <a:lnTo>
                    <a:pt x="462" y="377"/>
                  </a:lnTo>
                  <a:lnTo>
                    <a:pt x="466" y="376"/>
                  </a:lnTo>
                  <a:lnTo>
                    <a:pt x="466" y="376"/>
                  </a:lnTo>
                  <a:lnTo>
                    <a:pt x="475" y="369"/>
                  </a:lnTo>
                  <a:lnTo>
                    <a:pt x="486" y="363"/>
                  </a:lnTo>
                  <a:lnTo>
                    <a:pt x="486" y="363"/>
                  </a:lnTo>
                  <a:lnTo>
                    <a:pt x="492" y="358"/>
                  </a:lnTo>
                  <a:lnTo>
                    <a:pt x="496" y="354"/>
                  </a:lnTo>
                  <a:lnTo>
                    <a:pt x="504" y="342"/>
                  </a:lnTo>
                  <a:lnTo>
                    <a:pt x="504" y="342"/>
                  </a:lnTo>
                  <a:lnTo>
                    <a:pt x="508" y="335"/>
                  </a:lnTo>
                  <a:lnTo>
                    <a:pt x="511" y="327"/>
                  </a:lnTo>
                  <a:lnTo>
                    <a:pt x="513" y="319"/>
                  </a:lnTo>
                  <a:lnTo>
                    <a:pt x="513" y="311"/>
                  </a:lnTo>
                  <a:lnTo>
                    <a:pt x="513" y="311"/>
                  </a:lnTo>
                  <a:lnTo>
                    <a:pt x="513" y="308"/>
                  </a:lnTo>
                  <a:lnTo>
                    <a:pt x="512" y="305"/>
                  </a:lnTo>
                  <a:lnTo>
                    <a:pt x="510" y="304"/>
                  </a:lnTo>
                  <a:lnTo>
                    <a:pt x="507" y="303"/>
                  </a:lnTo>
                  <a:lnTo>
                    <a:pt x="507" y="303"/>
                  </a:lnTo>
                  <a:lnTo>
                    <a:pt x="492" y="302"/>
                  </a:lnTo>
                  <a:lnTo>
                    <a:pt x="485" y="303"/>
                  </a:lnTo>
                  <a:lnTo>
                    <a:pt x="478" y="303"/>
                  </a:lnTo>
                  <a:lnTo>
                    <a:pt x="478" y="303"/>
                  </a:lnTo>
                  <a:lnTo>
                    <a:pt x="472" y="304"/>
                  </a:lnTo>
                  <a:lnTo>
                    <a:pt x="466" y="304"/>
                  </a:lnTo>
                  <a:lnTo>
                    <a:pt x="466" y="304"/>
                  </a:lnTo>
                  <a:lnTo>
                    <a:pt x="466" y="303"/>
                  </a:lnTo>
                  <a:lnTo>
                    <a:pt x="466" y="303"/>
                  </a:lnTo>
                  <a:lnTo>
                    <a:pt x="469" y="299"/>
                  </a:lnTo>
                  <a:lnTo>
                    <a:pt x="474" y="297"/>
                  </a:lnTo>
                  <a:lnTo>
                    <a:pt x="483" y="294"/>
                  </a:lnTo>
                  <a:lnTo>
                    <a:pt x="483" y="294"/>
                  </a:lnTo>
                  <a:lnTo>
                    <a:pt x="493" y="290"/>
                  </a:lnTo>
                  <a:lnTo>
                    <a:pt x="504" y="286"/>
                  </a:lnTo>
                  <a:lnTo>
                    <a:pt x="514" y="282"/>
                  </a:lnTo>
                  <a:lnTo>
                    <a:pt x="524" y="277"/>
                  </a:lnTo>
                  <a:lnTo>
                    <a:pt x="524" y="277"/>
                  </a:lnTo>
                  <a:lnTo>
                    <a:pt x="526" y="292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53" y="394"/>
                  </a:lnTo>
                  <a:lnTo>
                    <a:pt x="553" y="394"/>
                  </a:lnTo>
                  <a:lnTo>
                    <a:pt x="556" y="403"/>
                  </a:lnTo>
                  <a:lnTo>
                    <a:pt x="557" y="408"/>
                  </a:lnTo>
                  <a:lnTo>
                    <a:pt x="558" y="413"/>
                  </a:lnTo>
                  <a:lnTo>
                    <a:pt x="558" y="413"/>
                  </a:lnTo>
                  <a:lnTo>
                    <a:pt x="556" y="420"/>
                  </a:lnTo>
                  <a:lnTo>
                    <a:pt x="553" y="426"/>
                  </a:lnTo>
                  <a:lnTo>
                    <a:pt x="553" y="426"/>
                  </a:lnTo>
                  <a:lnTo>
                    <a:pt x="550" y="429"/>
                  </a:lnTo>
                  <a:lnTo>
                    <a:pt x="547" y="430"/>
                  </a:lnTo>
                  <a:lnTo>
                    <a:pt x="544" y="430"/>
                  </a:lnTo>
                  <a:lnTo>
                    <a:pt x="541" y="429"/>
                  </a:lnTo>
                  <a:lnTo>
                    <a:pt x="541" y="429"/>
                  </a:lnTo>
                  <a:lnTo>
                    <a:pt x="521" y="425"/>
                  </a:lnTo>
                  <a:lnTo>
                    <a:pt x="511" y="421"/>
                  </a:lnTo>
                  <a:lnTo>
                    <a:pt x="502" y="417"/>
                  </a:lnTo>
                  <a:lnTo>
                    <a:pt x="502" y="417"/>
                  </a:lnTo>
                  <a:close/>
                  <a:moveTo>
                    <a:pt x="527" y="187"/>
                  </a:moveTo>
                  <a:lnTo>
                    <a:pt x="527" y="187"/>
                  </a:lnTo>
                  <a:lnTo>
                    <a:pt x="527" y="187"/>
                  </a:lnTo>
                  <a:lnTo>
                    <a:pt x="529" y="189"/>
                  </a:lnTo>
                  <a:lnTo>
                    <a:pt x="529" y="189"/>
                  </a:lnTo>
                  <a:lnTo>
                    <a:pt x="527" y="187"/>
                  </a:lnTo>
                  <a:lnTo>
                    <a:pt x="527" y="187"/>
                  </a:lnTo>
                  <a:close/>
                  <a:moveTo>
                    <a:pt x="770" y="179"/>
                  </a:moveTo>
                  <a:lnTo>
                    <a:pt x="770" y="179"/>
                  </a:lnTo>
                  <a:lnTo>
                    <a:pt x="773" y="178"/>
                  </a:lnTo>
                  <a:lnTo>
                    <a:pt x="774" y="177"/>
                  </a:lnTo>
                  <a:lnTo>
                    <a:pt x="773" y="175"/>
                  </a:lnTo>
                  <a:lnTo>
                    <a:pt x="773" y="175"/>
                  </a:lnTo>
                  <a:lnTo>
                    <a:pt x="772" y="173"/>
                  </a:lnTo>
                  <a:lnTo>
                    <a:pt x="773" y="171"/>
                  </a:lnTo>
                  <a:lnTo>
                    <a:pt x="773" y="171"/>
                  </a:lnTo>
                  <a:lnTo>
                    <a:pt x="780" y="174"/>
                  </a:lnTo>
                  <a:lnTo>
                    <a:pt x="786" y="179"/>
                  </a:lnTo>
                  <a:lnTo>
                    <a:pt x="792" y="184"/>
                  </a:lnTo>
                  <a:lnTo>
                    <a:pt x="797" y="191"/>
                  </a:lnTo>
                  <a:lnTo>
                    <a:pt x="797" y="191"/>
                  </a:lnTo>
                  <a:lnTo>
                    <a:pt x="789" y="188"/>
                  </a:lnTo>
                  <a:lnTo>
                    <a:pt x="781" y="185"/>
                  </a:lnTo>
                  <a:lnTo>
                    <a:pt x="781" y="185"/>
                  </a:lnTo>
                  <a:lnTo>
                    <a:pt x="765" y="183"/>
                  </a:lnTo>
                  <a:lnTo>
                    <a:pt x="757" y="183"/>
                  </a:lnTo>
                  <a:lnTo>
                    <a:pt x="749" y="183"/>
                  </a:lnTo>
                  <a:lnTo>
                    <a:pt x="749" y="183"/>
                  </a:lnTo>
                  <a:lnTo>
                    <a:pt x="731" y="186"/>
                  </a:lnTo>
                  <a:lnTo>
                    <a:pt x="722" y="188"/>
                  </a:lnTo>
                  <a:lnTo>
                    <a:pt x="714" y="190"/>
                  </a:lnTo>
                  <a:lnTo>
                    <a:pt x="714" y="190"/>
                  </a:lnTo>
                  <a:lnTo>
                    <a:pt x="700" y="196"/>
                  </a:lnTo>
                  <a:lnTo>
                    <a:pt x="687" y="203"/>
                  </a:lnTo>
                  <a:lnTo>
                    <a:pt x="675" y="210"/>
                  </a:lnTo>
                  <a:lnTo>
                    <a:pt x="663" y="219"/>
                  </a:lnTo>
                  <a:lnTo>
                    <a:pt x="663" y="219"/>
                  </a:lnTo>
                  <a:lnTo>
                    <a:pt x="649" y="232"/>
                  </a:lnTo>
                  <a:lnTo>
                    <a:pt x="636" y="245"/>
                  </a:lnTo>
                  <a:lnTo>
                    <a:pt x="636" y="245"/>
                  </a:lnTo>
                  <a:lnTo>
                    <a:pt x="635" y="244"/>
                  </a:lnTo>
                  <a:lnTo>
                    <a:pt x="635" y="244"/>
                  </a:lnTo>
                  <a:lnTo>
                    <a:pt x="638" y="239"/>
                  </a:lnTo>
                  <a:lnTo>
                    <a:pt x="641" y="235"/>
                  </a:lnTo>
                  <a:lnTo>
                    <a:pt x="647" y="227"/>
                  </a:lnTo>
                  <a:lnTo>
                    <a:pt x="647" y="227"/>
                  </a:lnTo>
                  <a:lnTo>
                    <a:pt x="655" y="218"/>
                  </a:lnTo>
                  <a:lnTo>
                    <a:pt x="665" y="209"/>
                  </a:lnTo>
                  <a:lnTo>
                    <a:pt x="675" y="201"/>
                  </a:lnTo>
                  <a:lnTo>
                    <a:pt x="685" y="193"/>
                  </a:lnTo>
                  <a:lnTo>
                    <a:pt x="685" y="193"/>
                  </a:lnTo>
                  <a:lnTo>
                    <a:pt x="693" y="188"/>
                  </a:lnTo>
                  <a:lnTo>
                    <a:pt x="701" y="184"/>
                  </a:lnTo>
                  <a:lnTo>
                    <a:pt x="718" y="177"/>
                  </a:lnTo>
                  <a:lnTo>
                    <a:pt x="718" y="177"/>
                  </a:lnTo>
                  <a:lnTo>
                    <a:pt x="728" y="173"/>
                  </a:lnTo>
                  <a:lnTo>
                    <a:pt x="738" y="169"/>
                  </a:lnTo>
                  <a:lnTo>
                    <a:pt x="738" y="169"/>
                  </a:lnTo>
                  <a:lnTo>
                    <a:pt x="743" y="168"/>
                  </a:lnTo>
                  <a:lnTo>
                    <a:pt x="747" y="168"/>
                  </a:lnTo>
                  <a:lnTo>
                    <a:pt x="751" y="170"/>
                  </a:lnTo>
                  <a:lnTo>
                    <a:pt x="754" y="172"/>
                  </a:lnTo>
                  <a:lnTo>
                    <a:pt x="754" y="172"/>
                  </a:lnTo>
                  <a:lnTo>
                    <a:pt x="758" y="175"/>
                  </a:lnTo>
                  <a:lnTo>
                    <a:pt x="761" y="177"/>
                  </a:lnTo>
                  <a:lnTo>
                    <a:pt x="765" y="178"/>
                  </a:lnTo>
                  <a:lnTo>
                    <a:pt x="770" y="179"/>
                  </a:lnTo>
                  <a:lnTo>
                    <a:pt x="770" y="179"/>
                  </a:lnTo>
                  <a:close/>
                  <a:moveTo>
                    <a:pt x="809" y="259"/>
                  </a:moveTo>
                  <a:lnTo>
                    <a:pt x="809" y="259"/>
                  </a:lnTo>
                  <a:lnTo>
                    <a:pt x="809" y="259"/>
                  </a:lnTo>
                  <a:lnTo>
                    <a:pt x="809" y="259"/>
                  </a:lnTo>
                  <a:lnTo>
                    <a:pt x="809" y="259"/>
                  </a:lnTo>
                  <a:lnTo>
                    <a:pt x="809" y="259"/>
                  </a:lnTo>
                  <a:lnTo>
                    <a:pt x="809" y="259"/>
                  </a:lnTo>
                  <a:close/>
                  <a:moveTo>
                    <a:pt x="811" y="257"/>
                  </a:moveTo>
                  <a:lnTo>
                    <a:pt x="811" y="257"/>
                  </a:lnTo>
                  <a:lnTo>
                    <a:pt x="811" y="258"/>
                  </a:lnTo>
                  <a:lnTo>
                    <a:pt x="810" y="258"/>
                  </a:lnTo>
                  <a:lnTo>
                    <a:pt x="810" y="258"/>
                  </a:lnTo>
                  <a:lnTo>
                    <a:pt x="811" y="258"/>
                  </a:lnTo>
                  <a:lnTo>
                    <a:pt x="811" y="257"/>
                  </a:lnTo>
                  <a:lnTo>
                    <a:pt x="811" y="257"/>
                  </a:lnTo>
                  <a:close/>
                  <a:moveTo>
                    <a:pt x="651" y="471"/>
                  </a:moveTo>
                  <a:lnTo>
                    <a:pt x="651" y="471"/>
                  </a:lnTo>
                  <a:lnTo>
                    <a:pt x="651" y="471"/>
                  </a:lnTo>
                  <a:lnTo>
                    <a:pt x="651" y="471"/>
                  </a:lnTo>
                  <a:lnTo>
                    <a:pt x="651" y="471"/>
                  </a:lnTo>
                  <a:lnTo>
                    <a:pt x="651" y="471"/>
                  </a:lnTo>
                  <a:close/>
                  <a:moveTo>
                    <a:pt x="725" y="472"/>
                  </a:moveTo>
                  <a:lnTo>
                    <a:pt x="725" y="472"/>
                  </a:lnTo>
                  <a:lnTo>
                    <a:pt x="721" y="470"/>
                  </a:lnTo>
                  <a:lnTo>
                    <a:pt x="716" y="467"/>
                  </a:lnTo>
                  <a:lnTo>
                    <a:pt x="712" y="466"/>
                  </a:lnTo>
                  <a:lnTo>
                    <a:pt x="708" y="465"/>
                  </a:lnTo>
                  <a:lnTo>
                    <a:pt x="708" y="465"/>
                  </a:lnTo>
                  <a:lnTo>
                    <a:pt x="712" y="466"/>
                  </a:lnTo>
                  <a:lnTo>
                    <a:pt x="716" y="467"/>
                  </a:lnTo>
                  <a:lnTo>
                    <a:pt x="721" y="470"/>
                  </a:lnTo>
                  <a:lnTo>
                    <a:pt x="725" y="472"/>
                  </a:lnTo>
                  <a:lnTo>
                    <a:pt x="725" y="472"/>
                  </a:lnTo>
                  <a:close/>
                  <a:moveTo>
                    <a:pt x="671" y="81"/>
                  </a:moveTo>
                  <a:lnTo>
                    <a:pt x="671" y="81"/>
                  </a:lnTo>
                  <a:lnTo>
                    <a:pt x="662" y="84"/>
                  </a:lnTo>
                  <a:lnTo>
                    <a:pt x="654" y="88"/>
                  </a:lnTo>
                  <a:lnTo>
                    <a:pt x="639" y="98"/>
                  </a:lnTo>
                  <a:lnTo>
                    <a:pt x="639" y="98"/>
                  </a:lnTo>
                  <a:lnTo>
                    <a:pt x="629" y="105"/>
                  </a:lnTo>
                  <a:lnTo>
                    <a:pt x="620" y="113"/>
                  </a:lnTo>
                  <a:lnTo>
                    <a:pt x="603" y="130"/>
                  </a:lnTo>
                  <a:lnTo>
                    <a:pt x="603" y="130"/>
                  </a:lnTo>
                  <a:lnTo>
                    <a:pt x="595" y="139"/>
                  </a:lnTo>
                  <a:lnTo>
                    <a:pt x="588" y="148"/>
                  </a:lnTo>
                  <a:lnTo>
                    <a:pt x="581" y="158"/>
                  </a:lnTo>
                  <a:lnTo>
                    <a:pt x="575" y="168"/>
                  </a:lnTo>
                  <a:lnTo>
                    <a:pt x="575" y="168"/>
                  </a:lnTo>
                  <a:lnTo>
                    <a:pt x="575" y="170"/>
                  </a:lnTo>
                  <a:lnTo>
                    <a:pt x="573" y="171"/>
                  </a:lnTo>
                  <a:lnTo>
                    <a:pt x="573" y="171"/>
                  </a:lnTo>
                  <a:lnTo>
                    <a:pt x="583" y="146"/>
                  </a:lnTo>
                  <a:lnTo>
                    <a:pt x="583" y="146"/>
                  </a:lnTo>
                  <a:lnTo>
                    <a:pt x="591" y="129"/>
                  </a:lnTo>
                  <a:lnTo>
                    <a:pt x="595" y="121"/>
                  </a:lnTo>
                  <a:lnTo>
                    <a:pt x="601" y="112"/>
                  </a:lnTo>
                  <a:lnTo>
                    <a:pt x="601" y="112"/>
                  </a:lnTo>
                  <a:lnTo>
                    <a:pt x="610" y="101"/>
                  </a:lnTo>
                  <a:lnTo>
                    <a:pt x="621" y="90"/>
                  </a:lnTo>
                  <a:lnTo>
                    <a:pt x="632" y="81"/>
                  </a:lnTo>
                  <a:lnTo>
                    <a:pt x="645" y="73"/>
                  </a:lnTo>
                  <a:lnTo>
                    <a:pt x="645" y="73"/>
                  </a:lnTo>
                  <a:lnTo>
                    <a:pt x="652" y="69"/>
                  </a:lnTo>
                  <a:lnTo>
                    <a:pt x="659" y="66"/>
                  </a:lnTo>
                  <a:lnTo>
                    <a:pt x="666" y="63"/>
                  </a:lnTo>
                  <a:lnTo>
                    <a:pt x="673" y="62"/>
                  </a:lnTo>
                  <a:lnTo>
                    <a:pt x="673" y="62"/>
                  </a:lnTo>
                  <a:lnTo>
                    <a:pt x="682" y="62"/>
                  </a:lnTo>
                  <a:lnTo>
                    <a:pt x="690" y="63"/>
                  </a:lnTo>
                  <a:lnTo>
                    <a:pt x="697" y="67"/>
                  </a:lnTo>
                  <a:lnTo>
                    <a:pt x="703" y="74"/>
                  </a:lnTo>
                  <a:lnTo>
                    <a:pt x="703" y="74"/>
                  </a:lnTo>
                  <a:lnTo>
                    <a:pt x="687" y="77"/>
                  </a:lnTo>
                  <a:lnTo>
                    <a:pt x="671" y="81"/>
                  </a:lnTo>
                  <a:lnTo>
                    <a:pt x="671" y="81"/>
                  </a:lnTo>
                  <a:close/>
                  <a:moveTo>
                    <a:pt x="692" y="350"/>
                  </a:moveTo>
                  <a:lnTo>
                    <a:pt x="692" y="350"/>
                  </a:lnTo>
                  <a:lnTo>
                    <a:pt x="680" y="359"/>
                  </a:lnTo>
                  <a:lnTo>
                    <a:pt x="680" y="359"/>
                  </a:lnTo>
                  <a:lnTo>
                    <a:pt x="692" y="350"/>
                  </a:lnTo>
                  <a:lnTo>
                    <a:pt x="692" y="350"/>
                  </a:lnTo>
                  <a:close/>
                  <a:moveTo>
                    <a:pt x="725" y="472"/>
                  </a:moveTo>
                  <a:lnTo>
                    <a:pt x="725" y="472"/>
                  </a:lnTo>
                  <a:lnTo>
                    <a:pt x="723" y="473"/>
                  </a:lnTo>
                  <a:lnTo>
                    <a:pt x="722" y="473"/>
                  </a:lnTo>
                  <a:lnTo>
                    <a:pt x="720" y="471"/>
                  </a:lnTo>
                  <a:lnTo>
                    <a:pt x="720" y="471"/>
                  </a:lnTo>
                  <a:lnTo>
                    <a:pt x="722" y="473"/>
                  </a:lnTo>
                  <a:lnTo>
                    <a:pt x="723" y="473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5" y="472"/>
                  </a:lnTo>
                  <a:lnTo>
                    <a:pt x="724" y="474"/>
                  </a:lnTo>
                  <a:lnTo>
                    <a:pt x="725" y="474"/>
                  </a:lnTo>
                  <a:lnTo>
                    <a:pt x="725" y="474"/>
                  </a:lnTo>
                  <a:lnTo>
                    <a:pt x="724" y="474"/>
                  </a:lnTo>
                  <a:lnTo>
                    <a:pt x="725" y="472"/>
                  </a:lnTo>
                  <a:lnTo>
                    <a:pt x="725" y="472"/>
                  </a:lnTo>
                  <a:close/>
                  <a:moveTo>
                    <a:pt x="795" y="407"/>
                  </a:moveTo>
                  <a:lnTo>
                    <a:pt x="795" y="407"/>
                  </a:lnTo>
                  <a:lnTo>
                    <a:pt x="795" y="397"/>
                  </a:lnTo>
                  <a:lnTo>
                    <a:pt x="795" y="397"/>
                  </a:lnTo>
                  <a:lnTo>
                    <a:pt x="794" y="393"/>
                  </a:lnTo>
                  <a:lnTo>
                    <a:pt x="792" y="390"/>
                  </a:lnTo>
                  <a:lnTo>
                    <a:pt x="790" y="386"/>
                  </a:lnTo>
                  <a:lnTo>
                    <a:pt x="787" y="383"/>
                  </a:lnTo>
                  <a:lnTo>
                    <a:pt x="787" y="383"/>
                  </a:lnTo>
                  <a:lnTo>
                    <a:pt x="774" y="373"/>
                  </a:lnTo>
                  <a:lnTo>
                    <a:pt x="768" y="370"/>
                  </a:lnTo>
                  <a:lnTo>
                    <a:pt x="760" y="367"/>
                  </a:lnTo>
                  <a:lnTo>
                    <a:pt x="760" y="367"/>
                  </a:lnTo>
                  <a:lnTo>
                    <a:pt x="753" y="365"/>
                  </a:lnTo>
                  <a:lnTo>
                    <a:pt x="745" y="364"/>
                  </a:lnTo>
                  <a:lnTo>
                    <a:pt x="745" y="364"/>
                  </a:lnTo>
                  <a:lnTo>
                    <a:pt x="728" y="364"/>
                  </a:lnTo>
                  <a:lnTo>
                    <a:pt x="719" y="364"/>
                  </a:lnTo>
                  <a:lnTo>
                    <a:pt x="711" y="366"/>
                  </a:lnTo>
                  <a:lnTo>
                    <a:pt x="711" y="366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15" y="362"/>
                  </a:lnTo>
                  <a:lnTo>
                    <a:pt x="723" y="358"/>
                  </a:lnTo>
                  <a:lnTo>
                    <a:pt x="731" y="355"/>
                  </a:lnTo>
                  <a:lnTo>
                    <a:pt x="739" y="353"/>
                  </a:lnTo>
                  <a:lnTo>
                    <a:pt x="748" y="352"/>
                  </a:lnTo>
                  <a:lnTo>
                    <a:pt x="756" y="352"/>
                  </a:lnTo>
                  <a:lnTo>
                    <a:pt x="764" y="354"/>
                  </a:lnTo>
                  <a:lnTo>
                    <a:pt x="772" y="356"/>
                  </a:lnTo>
                  <a:lnTo>
                    <a:pt x="772" y="356"/>
                  </a:lnTo>
                  <a:lnTo>
                    <a:pt x="778" y="360"/>
                  </a:lnTo>
                  <a:lnTo>
                    <a:pt x="784" y="365"/>
                  </a:lnTo>
                  <a:lnTo>
                    <a:pt x="790" y="372"/>
                  </a:lnTo>
                  <a:lnTo>
                    <a:pt x="795" y="379"/>
                  </a:lnTo>
                  <a:lnTo>
                    <a:pt x="799" y="386"/>
                  </a:lnTo>
                  <a:lnTo>
                    <a:pt x="803" y="393"/>
                  </a:lnTo>
                  <a:lnTo>
                    <a:pt x="805" y="400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3" y="405"/>
                  </a:lnTo>
                  <a:lnTo>
                    <a:pt x="800" y="404"/>
                  </a:lnTo>
                  <a:lnTo>
                    <a:pt x="795" y="407"/>
                  </a:lnTo>
                  <a:lnTo>
                    <a:pt x="795" y="407"/>
                  </a:lnTo>
                  <a:close/>
                  <a:moveTo>
                    <a:pt x="679" y="37"/>
                  </a:moveTo>
                  <a:lnTo>
                    <a:pt x="679" y="37"/>
                  </a:lnTo>
                  <a:lnTo>
                    <a:pt x="684" y="36"/>
                  </a:lnTo>
                  <a:lnTo>
                    <a:pt x="684" y="36"/>
                  </a:lnTo>
                  <a:lnTo>
                    <a:pt x="679" y="37"/>
                  </a:lnTo>
                  <a:lnTo>
                    <a:pt x="679" y="37"/>
                  </a:lnTo>
                  <a:close/>
                  <a:moveTo>
                    <a:pt x="659" y="40"/>
                  </a:moveTo>
                  <a:lnTo>
                    <a:pt x="659" y="40"/>
                  </a:lnTo>
                  <a:lnTo>
                    <a:pt x="658" y="38"/>
                  </a:lnTo>
                  <a:lnTo>
                    <a:pt x="658" y="37"/>
                  </a:lnTo>
                  <a:lnTo>
                    <a:pt x="658" y="37"/>
                  </a:lnTo>
                  <a:lnTo>
                    <a:pt x="658" y="38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close/>
                  <a:moveTo>
                    <a:pt x="443" y="267"/>
                  </a:moveTo>
                  <a:lnTo>
                    <a:pt x="443" y="267"/>
                  </a:lnTo>
                  <a:lnTo>
                    <a:pt x="438" y="271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2" y="267"/>
                  </a:lnTo>
                  <a:lnTo>
                    <a:pt x="432" y="267"/>
                  </a:lnTo>
                  <a:lnTo>
                    <a:pt x="432" y="264"/>
                  </a:lnTo>
                  <a:lnTo>
                    <a:pt x="432" y="263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9" y="261"/>
                  </a:lnTo>
                  <a:lnTo>
                    <a:pt x="441" y="261"/>
                  </a:lnTo>
                  <a:lnTo>
                    <a:pt x="444" y="263"/>
                  </a:lnTo>
                  <a:lnTo>
                    <a:pt x="444" y="263"/>
                  </a:lnTo>
                  <a:lnTo>
                    <a:pt x="444" y="264"/>
                  </a:lnTo>
                  <a:lnTo>
                    <a:pt x="444" y="265"/>
                  </a:lnTo>
                  <a:lnTo>
                    <a:pt x="443" y="267"/>
                  </a:lnTo>
                  <a:lnTo>
                    <a:pt x="443" y="267"/>
                  </a:lnTo>
                  <a:close/>
                  <a:moveTo>
                    <a:pt x="474" y="221"/>
                  </a:moveTo>
                  <a:lnTo>
                    <a:pt x="474" y="221"/>
                  </a:lnTo>
                  <a:lnTo>
                    <a:pt x="475" y="222"/>
                  </a:lnTo>
                  <a:lnTo>
                    <a:pt x="474" y="223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6" y="235"/>
                  </a:lnTo>
                  <a:lnTo>
                    <a:pt x="465" y="235"/>
                  </a:lnTo>
                  <a:lnTo>
                    <a:pt x="464" y="235"/>
                  </a:lnTo>
                  <a:lnTo>
                    <a:pt x="464" y="235"/>
                  </a:lnTo>
                  <a:lnTo>
                    <a:pt x="461" y="233"/>
                  </a:lnTo>
                  <a:lnTo>
                    <a:pt x="460" y="232"/>
                  </a:lnTo>
                  <a:lnTo>
                    <a:pt x="460" y="230"/>
                  </a:lnTo>
                  <a:lnTo>
                    <a:pt x="460" y="230"/>
                  </a:lnTo>
                  <a:lnTo>
                    <a:pt x="462" y="227"/>
                  </a:lnTo>
                  <a:lnTo>
                    <a:pt x="462" y="225"/>
                  </a:lnTo>
                  <a:lnTo>
                    <a:pt x="460" y="219"/>
                  </a:lnTo>
                  <a:lnTo>
                    <a:pt x="460" y="219"/>
                  </a:lnTo>
                  <a:lnTo>
                    <a:pt x="465" y="219"/>
                  </a:lnTo>
                  <a:lnTo>
                    <a:pt x="469" y="218"/>
                  </a:lnTo>
                  <a:lnTo>
                    <a:pt x="469" y="218"/>
                  </a:lnTo>
                  <a:lnTo>
                    <a:pt x="472" y="219"/>
                  </a:lnTo>
                  <a:lnTo>
                    <a:pt x="474" y="221"/>
                  </a:lnTo>
                  <a:lnTo>
                    <a:pt x="474" y="221"/>
                  </a:lnTo>
                  <a:close/>
                  <a:moveTo>
                    <a:pt x="453" y="238"/>
                  </a:moveTo>
                  <a:lnTo>
                    <a:pt x="453" y="238"/>
                  </a:lnTo>
                  <a:lnTo>
                    <a:pt x="455" y="238"/>
                  </a:lnTo>
                  <a:lnTo>
                    <a:pt x="457" y="239"/>
                  </a:lnTo>
                  <a:lnTo>
                    <a:pt x="460" y="242"/>
                  </a:lnTo>
                  <a:lnTo>
                    <a:pt x="460" y="242"/>
                  </a:lnTo>
                  <a:lnTo>
                    <a:pt x="460" y="243"/>
                  </a:lnTo>
                  <a:lnTo>
                    <a:pt x="460" y="244"/>
                  </a:lnTo>
                  <a:lnTo>
                    <a:pt x="458" y="245"/>
                  </a:lnTo>
                  <a:lnTo>
                    <a:pt x="458" y="245"/>
                  </a:lnTo>
                  <a:lnTo>
                    <a:pt x="456" y="250"/>
                  </a:lnTo>
                  <a:lnTo>
                    <a:pt x="453" y="254"/>
                  </a:lnTo>
                  <a:lnTo>
                    <a:pt x="453" y="254"/>
                  </a:lnTo>
                  <a:lnTo>
                    <a:pt x="451" y="255"/>
                  </a:lnTo>
                  <a:lnTo>
                    <a:pt x="450" y="256"/>
                  </a:lnTo>
                  <a:lnTo>
                    <a:pt x="449" y="255"/>
                  </a:lnTo>
                  <a:lnTo>
                    <a:pt x="449" y="255"/>
                  </a:lnTo>
                  <a:lnTo>
                    <a:pt x="447" y="253"/>
                  </a:lnTo>
                  <a:lnTo>
                    <a:pt x="447" y="251"/>
                  </a:lnTo>
                  <a:lnTo>
                    <a:pt x="447" y="251"/>
                  </a:lnTo>
                  <a:lnTo>
                    <a:pt x="448" y="247"/>
                  </a:lnTo>
                  <a:lnTo>
                    <a:pt x="447" y="244"/>
                  </a:lnTo>
                  <a:lnTo>
                    <a:pt x="445" y="241"/>
                  </a:lnTo>
                  <a:lnTo>
                    <a:pt x="442" y="239"/>
                  </a:lnTo>
                  <a:lnTo>
                    <a:pt x="442" y="239"/>
                  </a:lnTo>
                  <a:lnTo>
                    <a:pt x="448" y="239"/>
                  </a:lnTo>
                  <a:lnTo>
                    <a:pt x="453" y="238"/>
                  </a:lnTo>
                  <a:lnTo>
                    <a:pt x="453" y="2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7" name="Freeform 243"/>
            <p:cNvSpPr>
              <a:spLocks noEditPoints="1"/>
            </p:cNvSpPr>
            <p:nvPr/>
          </p:nvSpPr>
          <p:spPr bwMode="auto">
            <a:xfrm>
              <a:off x="2910" y="2984"/>
              <a:ext cx="862" cy="740"/>
            </a:xfrm>
            <a:custGeom>
              <a:avLst/>
              <a:gdLst/>
              <a:ahLst/>
              <a:cxnLst>
                <a:cxn ang="0">
                  <a:pos x="203" y="181"/>
                </a:cxn>
                <a:cxn ang="0">
                  <a:pos x="205" y="186"/>
                </a:cxn>
                <a:cxn ang="0">
                  <a:pos x="135" y="166"/>
                </a:cxn>
                <a:cxn ang="0">
                  <a:pos x="170" y="493"/>
                </a:cxn>
                <a:cxn ang="0">
                  <a:pos x="284" y="447"/>
                </a:cxn>
                <a:cxn ang="0">
                  <a:pos x="298" y="417"/>
                </a:cxn>
                <a:cxn ang="0">
                  <a:pos x="325" y="461"/>
                </a:cxn>
                <a:cxn ang="0">
                  <a:pos x="294" y="458"/>
                </a:cxn>
                <a:cxn ang="0">
                  <a:pos x="242" y="320"/>
                </a:cxn>
                <a:cxn ang="0">
                  <a:pos x="305" y="660"/>
                </a:cxn>
                <a:cxn ang="0">
                  <a:pos x="323" y="645"/>
                </a:cxn>
                <a:cxn ang="0">
                  <a:pos x="319" y="624"/>
                </a:cxn>
                <a:cxn ang="0">
                  <a:pos x="313" y="610"/>
                </a:cxn>
                <a:cxn ang="0">
                  <a:pos x="254" y="671"/>
                </a:cxn>
                <a:cxn ang="0">
                  <a:pos x="232" y="688"/>
                </a:cxn>
                <a:cxn ang="0">
                  <a:pos x="247" y="700"/>
                </a:cxn>
                <a:cxn ang="0">
                  <a:pos x="402" y="699"/>
                </a:cxn>
                <a:cxn ang="0">
                  <a:pos x="317" y="723"/>
                </a:cxn>
                <a:cxn ang="0">
                  <a:pos x="284" y="713"/>
                </a:cxn>
                <a:cxn ang="0">
                  <a:pos x="295" y="680"/>
                </a:cxn>
                <a:cxn ang="0">
                  <a:pos x="387" y="635"/>
                </a:cxn>
                <a:cxn ang="0">
                  <a:pos x="394" y="659"/>
                </a:cxn>
                <a:cxn ang="0">
                  <a:pos x="375" y="672"/>
                </a:cxn>
                <a:cxn ang="0">
                  <a:pos x="188" y="425"/>
                </a:cxn>
                <a:cxn ang="0">
                  <a:pos x="145" y="437"/>
                </a:cxn>
                <a:cxn ang="0">
                  <a:pos x="117" y="409"/>
                </a:cxn>
                <a:cxn ang="0">
                  <a:pos x="164" y="354"/>
                </a:cxn>
                <a:cxn ang="0">
                  <a:pos x="198" y="333"/>
                </a:cxn>
                <a:cxn ang="0">
                  <a:pos x="132" y="289"/>
                </a:cxn>
                <a:cxn ang="0">
                  <a:pos x="1" y="415"/>
                </a:cxn>
                <a:cxn ang="0">
                  <a:pos x="77" y="491"/>
                </a:cxn>
                <a:cxn ang="0">
                  <a:pos x="70" y="472"/>
                </a:cxn>
                <a:cxn ang="0">
                  <a:pos x="197" y="395"/>
                </a:cxn>
                <a:cxn ang="0">
                  <a:pos x="190" y="398"/>
                </a:cxn>
                <a:cxn ang="0">
                  <a:pos x="786" y="27"/>
                </a:cxn>
                <a:cxn ang="0">
                  <a:pos x="798" y="125"/>
                </a:cxn>
                <a:cxn ang="0">
                  <a:pos x="711" y="136"/>
                </a:cxn>
                <a:cxn ang="0">
                  <a:pos x="647" y="154"/>
                </a:cxn>
                <a:cxn ang="0">
                  <a:pos x="857" y="210"/>
                </a:cxn>
                <a:cxn ang="0">
                  <a:pos x="678" y="300"/>
                </a:cxn>
                <a:cxn ang="0">
                  <a:pos x="645" y="339"/>
                </a:cxn>
                <a:cxn ang="0">
                  <a:pos x="760" y="334"/>
                </a:cxn>
                <a:cxn ang="0">
                  <a:pos x="757" y="344"/>
                </a:cxn>
                <a:cxn ang="0">
                  <a:pos x="617" y="375"/>
                </a:cxn>
                <a:cxn ang="0">
                  <a:pos x="719" y="363"/>
                </a:cxn>
                <a:cxn ang="0">
                  <a:pos x="747" y="551"/>
                </a:cxn>
                <a:cxn ang="0">
                  <a:pos x="755" y="473"/>
                </a:cxn>
                <a:cxn ang="0">
                  <a:pos x="772" y="454"/>
                </a:cxn>
                <a:cxn ang="0">
                  <a:pos x="796" y="340"/>
                </a:cxn>
                <a:cxn ang="0">
                  <a:pos x="391" y="420"/>
                </a:cxn>
                <a:cxn ang="0">
                  <a:pos x="399" y="307"/>
                </a:cxn>
                <a:cxn ang="0">
                  <a:pos x="381" y="314"/>
                </a:cxn>
                <a:cxn ang="0">
                  <a:pos x="351" y="278"/>
                </a:cxn>
                <a:cxn ang="0">
                  <a:pos x="365" y="385"/>
                </a:cxn>
                <a:cxn ang="0">
                  <a:pos x="355" y="375"/>
                </a:cxn>
                <a:cxn ang="0">
                  <a:pos x="327" y="330"/>
                </a:cxn>
                <a:cxn ang="0">
                  <a:pos x="304" y="387"/>
                </a:cxn>
                <a:cxn ang="0">
                  <a:pos x="410" y="427"/>
                </a:cxn>
                <a:cxn ang="0">
                  <a:pos x="376" y="401"/>
                </a:cxn>
                <a:cxn ang="0">
                  <a:pos x="392" y="420"/>
                </a:cxn>
                <a:cxn ang="0">
                  <a:pos x="483" y="130"/>
                </a:cxn>
                <a:cxn ang="0">
                  <a:pos x="581" y="77"/>
                </a:cxn>
                <a:cxn ang="0">
                  <a:pos x="662" y="25"/>
                </a:cxn>
              </a:cxnLst>
              <a:rect l="0" t="0" r="r" b="b"/>
              <a:pathLst>
                <a:path w="862" h="740">
                  <a:moveTo>
                    <a:pt x="138" y="167"/>
                  </a:moveTo>
                  <a:lnTo>
                    <a:pt x="138" y="167"/>
                  </a:lnTo>
                  <a:lnTo>
                    <a:pt x="142" y="166"/>
                  </a:lnTo>
                  <a:lnTo>
                    <a:pt x="146" y="166"/>
                  </a:lnTo>
                  <a:lnTo>
                    <a:pt x="146" y="166"/>
                  </a:lnTo>
                  <a:lnTo>
                    <a:pt x="156" y="166"/>
                  </a:lnTo>
                  <a:lnTo>
                    <a:pt x="165" y="167"/>
                  </a:lnTo>
                  <a:lnTo>
                    <a:pt x="183" y="172"/>
                  </a:lnTo>
                  <a:lnTo>
                    <a:pt x="183" y="172"/>
                  </a:lnTo>
                  <a:lnTo>
                    <a:pt x="192" y="174"/>
                  </a:lnTo>
                  <a:lnTo>
                    <a:pt x="196" y="173"/>
                  </a:lnTo>
                  <a:lnTo>
                    <a:pt x="200" y="172"/>
                  </a:lnTo>
                  <a:lnTo>
                    <a:pt x="200" y="172"/>
                  </a:lnTo>
                  <a:lnTo>
                    <a:pt x="203" y="171"/>
                  </a:lnTo>
                  <a:lnTo>
                    <a:pt x="204" y="169"/>
                  </a:lnTo>
                  <a:lnTo>
                    <a:pt x="204" y="167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211" y="168"/>
                  </a:lnTo>
                  <a:lnTo>
                    <a:pt x="211" y="168"/>
                  </a:lnTo>
                  <a:lnTo>
                    <a:pt x="211" y="169"/>
                  </a:lnTo>
                  <a:lnTo>
                    <a:pt x="212" y="170"/>
                  </a:lnTo>
                  <a:lnTo>
                    <a:pt x="212" y="171"/>
                  </a:lnTo>
                  <a:lnTo>
                    <a:pt x="211" y="171"/>
                  </a:lnTo>
                  <a:lnTo>
                    <a:pt x="211" y="171"/>
                  </a:lnTo>
                  <a:lnTo>
                    <a:pt x="208" y="172"/>
                  </a:lnTo>
                  <a:lnTo>
                    <a:pt x="207" y="174"/>
                  </a:lnTo>
                  <a:lnTo>
                    <a:pt x="206" y="176"/>
                  </a:lnTo>
                  <a:lnTo>
                    <a:pt x="205" y="178"/>
                  </a:lnTo>
                  <a:lnTo>
                    <a:pt x="205" y="178"/>
                  </a:lnTo>
                  <a:lnTo>
                    <a:pt x="203" y="181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73" y="196"/>
                  </a:lnTo>
                  <a:lnTo>
                    <a:pt x="172" y="195"/>
                  </a:lnTo>
                  <a:lnTo>
                    <a:pt x="172" y="195"/>
                  </a:lnTo>
                  <a:lnTo>
                    <a:pt x="171" y="195"/>
                  </a:lnTo>
                  <a:lnTo>
                    <a:pt x="171" y="194"/>
                  </a:lnTo>
                  <a:lnTo>
                    <a:pt x="172" y="192"/>
                  </a:lnTo>
                  <a:lnTo>
                    <a:pt x="172" y="192"/>
                  </a:lnTo>
                  <a:lnTo>
                    <a:pt x="177" y="178"/>
                  </a:lnTo>
                  <a:lnTo>
                    <a:pt x="177" y="178"/>
                  </a:lnTo>
                  <a:lnTo>
                    <a:pt x="178" y="177"/>
                  </a:lnTo>
                  <a:lnTo>
                    <a:pt x="177" y="176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4" y="174"/>
                  </a:lnTo>
                  <a:lnTo>
                    <a:pt x="173" y="175"/>
                  </a:lnTo>
                  <a:lnTo>
                    <a:pt x="172" y="177"/>
                  </a:lnTo>
                  <a:lnTo>
                    <a:pt x="172" y="177"/>
                  </a:lnTo>
                  <a:lnTo>
                    <a:pt x="165" y="204"/>
                  </a:lnTo>
                  <a:lnTo>
                    <a:pt x="165" y="204"/>
                  </a:lnTo>
                  <a:lnTo>
                    <a:pt x="167" y="204"/>
                  </a:lnTo>
                  <a:lnTo>
                    <a:pt x="169" y="203"/>
                  </a:lnTo>
                  <a:lnTo>
                    <a:pt x="169" y="203"/>
                  </a:lnTo>
                  <a:lnTo>
                    <a:pt x="176" y="199"/>
                  </a:lnTo>
                  <a:lnTo>
                    <a:pt x="184" y="196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205" y="186"/>
                  </a:lnTo>
                  <a:lnTo>
                    <a:pt x="210" y="182"/>
                  </a:lnTo>
                  <a:lnTo>
                    <a:pt x="214" y="177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8" y="168"/>
                  </a:lnTo>
                  <a:lnTo>
                    <a:pt x="218" y="166"/>
                  </a:lnTo>
                  <a:lnTo>
                    <a:pt x="217" y="164"/>
                  </a:lnTo>
                  <a:lnTo>
                    <a:pt x="215" y="162"/>
                  </a:lnTo>
                  <a:lnTo>
                    <a:pt x="215" y="162"/>
                  </a:lnTo>
                  <a:lnTo>
                    <a:pt x="210" y="159"/>
                  </a:lnTo>
                  <a:lnTo>
                    <a:pt x="206" y="155"/>
                  </a:lnTo>
                  <a:lnTo>
                    <a:pt x="203" y="151"/>
                  </a:lnTo>
                  <a:lnTo>
                    <a:pt x="200" y="146"/>
                  </a:lnTo>
                  <a:lnTo>
                    <a:pt x="200" y="146"/>
                  </a:lnTo>
                  <a:lnTo>
                    <a:pt x="196" y="139"/>
                  </a:lnTo>
                  <a:lnTo>
                    <a:pt x="191" y="133"/>
                  </a:lnTo>
                  <a:lnTo>
                    <a:pt x="191" y="133"/>
                  </a:lnTo>
                  <a:lnTo>
                    <a:pt x="187" y="129"/>
                  </a:lnTo>
                  <a:lnTo>
                    <a:pt x="182" y="127"/>
                  </a:lnTo>
                  <a:lnTo>
                    <a:pt x="178" y="126"/>
                  </a:lnTo>
                  <a:lnTo>
                    <a:pt x="173" y="128"/>
                  </a:lnTo>
                  <a:lnTo>
                    <a:pt x="173" y="128"/>
                  </a:lnTo>
                  <a:lnTo>
                    <a:pt x="165" y="131"/>
                  </a:lnTo>
                  <a:lnTo>
                    <a:pt x="158" y="134"/>
                  </a:lnTo>
                  <a:lnTo>
                    <a:pt x="158" y="134"/>
                  </a:lnTo>
                  <a:lnTo>
                    <a:pt x="150" y="140"/>
                  </a:lnTo>
                  <a:lnTo>
                    <a:pt x="143" y="147"/>
                  </a:lnTo>
                  <a:lnTo>
                    <a:pt x="139" y="155"/>
                  </a:lnTo>
                  <a:lnTo>
                    <a:pt x="135" y="164"/>
                  </a:lnTo>
                  <a:lnTo>
                    <a:pt x="135" y="164"/>
                  </a:lnTo>
                  <a:lnTo>
                    <a:pt x="135" y="166"/>
                  </a:lnTo>
                  <a:lnTo>
                    <a:pt x="135" y="167"/>
                  </a:lnTo>
                  <a:lnTo>
                    <a:pt x="136" y="167"/>
                  </a:lnTo>
                  <a:lnTo>
                    <a:pt x="138" y="167"/>
                  </a:lnTo>
                  <a:lnTo>
                    <a:pt x="138" y="167"/>
                  </a:lnTo>
                  <a:close/>
                  <a:moveTo>
                    <a:pt x="178" y="151"/>
                  </a:moveTo>
                  <a:lnTo>
                    <a:pt x="178" y="151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5" y="149"/>
                  </a:lnTo>
                  <a:lnTo>
                    <a:pt x="185" y="149"/>
                  </a:lnTo>
                  <a:lnTo>
                    <a:pt x="186" y="149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6" y="151"/>
                  </a:lnTo>
                  <a:lnTo>
                    <a:pt x="185" y="152"/>
                  </a:lnTo>
                  <a:lnTo>
                    <a:pt x="185" y="152"/>
                  </a:lnTo>
                  <a:lnTo>
                    <a:pt x="180" y="154"/>
                  </a:lnTo>
                  <a:lnTo>
                    <a:pt x="180" y="154"/>
                  </a:lnTo>
                  <a:lnTo>
                    <a:pt x="178" y="155"/>
                  </a:lnTo>
                  <a:lnTo>
                    <a:pt x="177" y="155"/>
                  </a:lnTo>
                  <a:lnTo>
                    <a:pt x="176" y="154"/>
                  </a:lnTo>
                  <a:lnTo>
                    <a:pt x="176" y="154"/>
                  </a:lnTo>
                  <a:lnTo>
                    <a:pt x="176" y="153"/>
                  </a:lnTo>
                  <a:lnTo>
                    <a:pt x="177" y="152"/>
                  </a:lnTo>
                  <a:lnTo>
                    <a:pt x="178" y="151"/>
                  </a:lnTo>
                  <a:lnTo>
                    <a:pt x="178" y="151"/>
                  </a:lnTo>
                  <a:close/>
                  <a:moveTo>
                    <a:pt x="222" y="555"/>
                  </a:moveTo>
                  <a:lnTo>
                    <a:pt x="222" y="555"/>
                  </a:lnTo>
                  <a:lnTo>
                    <a:pt x="185" y="511"/>
                  </a:lnTo>
                  <a:lnTo>
                    <a:pt x="185" y="511"/>
                  </a:lnTo>
                  <a:lnTo>
                    <a:pt x="170" y="493"/>
                  </a:lnTo>
                  <a:lnTo>
                    <a:pt x="170" y="493"/>
                  </a:lnTo>
                  <a:lnTo>
                    <a:pt x="157" y="478"/>
                  </a:lnTo>
                  <a:lnTo>
                    <a:pt x="144" y="463"/>
                  </a:lnTo>
                  <a:lnTo>
                    <a:pt x="144" y="463"/>
                  </a:lnTo>
                  <a:lnTo>
                    <a:pt x="142" y="461"/>
                  </a:lnTo>
                  <a:lnTo>
                    <a:pt x="142" y="460"/>
                  </a:lnTo>
                  <a:lnTo>
                    <a:pt x="142" y="459"/>
                  </a:lnTo>
                  <a:lnTo>
                    <a:pt x="142" y="459"/>
                  </a:lnTo>
                  <a:lnTo>
                    <a:pt x="146" y="457"/>
                  </a:lnTo>
                  <a:lnTo>
                    <a:pt x="147" y="458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76" y="491"/>
                  </a:lnTo>
                  <a:lnTo>
                    <a:pt x="176" y="491"/>
                  </a:lnTo>
                  <a:lnTo>
                    <a:pt x="218" y="543"/>
                  </a:lnTo>
                  <a:lnTo>
                    <a:pt x="218" y="543"/>
                  </a:lnTo>
                  <a:lnTo>
                    <a:pt x="220" y="545"/>
                  </a:lnTo>
                  <a:lnTo>
                    <a:pt x="222" y="545"/>
                  </a:lnTo>
                  <a:lnTo>
                    <a:pt x="224" y="545"/>
                  </a:lnTo>
                  <a:lnTo>
                    <a:pt x="226" y="543"/>
                  </a:lnTo>
                  <a:lnTo>
                    <a:pt x="226" y="543"/>
                  </a:lnTo>
                  <a:lnTo>
                    <a:pt x="232" y="535"/>
                  </a:lnTo>
                  <a:lnTo>
                    <a:pt x="237" y="527"/>
                  </a:lnTo>
                  <a:lnTo>
                    <a:pt x="237" y="527"/>
                  </a:lnTo>
                  <a:lnTo>
                    <a:pt x="263" y="480"/>
                  </a:lnTo>
                  <a:lnTo>
                    <a:pt x="263" y="480"/>
                  </a:lnTo>
                  <a:lnTo>
                    <a:pt x="272" y="461"/>
                  </a:lnTo>
                  <a:lnTo>
                    <a:pt x="281" y="442"/>
                  </a:lnTo>
                  <a:lnTo>
                    <a:pt x="281" y="442"/>
                  </a:lnTo>
                  <a:lnTo>
                    <a:pt x="283" y="444"/>
                  </a:lnTo>
                  <a:lnTo>
                    <a:pt x="284" y="447"/>
                  </a:lnTo>
                  <a:lnTo>
                    <a:pt x="284" y="452"/>
                  </a:lnTo>
                  <a:lnTo>
                    <a:pt x="282" y="458"/>
                  </a:lnTo>
                  <a:lnTo>
                    <a:pt x="280" y="463"/>
                  </a:lnTo>
                  <a:lnTo>
                    <a:pt x="280" y="463"/>
                  </a:lnTo>
                  <a:lnTo>
                    <a:pt x="271" y="482"/>
                  </a:lnTo>
                  <a:lnTo>
                    <a:pt x="262" y="501"/>
                  </a:lnTo>
                  <a:lnTo>
                    <a:pt x="251" y="519"/>
                  </a:lnTo>
                  <a:lnTo>
                    <a:pt x="240" y="537"/>
                  </a:lnTo>
                  <a:lnTo>
                    <a:pt x="240" y="537"/>
                  </a:lnTo>
                  <a:lnTo>
                    <a:pt x="234" y="546"/>
                  </a:lnTo>
                  <a:lnTo>
                    <a:pt x="227" y="555"/>
                  </a:lnTo>
                  <a:lnTo>
                    <a:pt x="227" y="555"/>
                  </a:lnTo>
                  <a:lnTo>
                    <a:pt x="224" y="557"/>
                  </a:lnTo>
                  <a:lnTo>
                    <a:pt x="222" y="555"/>
                  </a:lnTo>
                  <a:lnTo>
                    <a:pt x="222" y="555"/>
                  </a:lnTo>
                  <a:close/>
                  <a:moveTo>
                    <a:pt x="284" y="414"/>
                  </a:moveTo>
                  <a:lnTo>
                    <a:pt x="284" y="414"/>
                  </a:lnTo>
                  <a:lnTo>
                    <a:pt x="288" y="395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4" y="373"/>
                  </a:lnTo>
                  <a:lnTo>
                    <a:pt x="294" y="373"/>
                  </a:lnTo>
                  <a:lnTo>
                    <a:pt x="307" y="402"/>
                  </a:lnTo>
                  <a:lnTo>
                    <a:pt x="307" y="402"/>
                  </a:lnTo>
                  <a:lnTo>
                    <a:pt x="307" y="403"/>
                  </a:lnTo>
                  <a:lnTo>
                    <a:pt x="306" y="405"/>
                  </a:lnTo>
                  <a:lnTo>
                    <a:pt x="306" y="405"/>
                  </a:lnTo>
                  <a:lnTo>
                    <a:pt x="303" y="407"/>
                  </a:lnTo>
                  <a:lnTo>
                    <a:pt x="301" y="410"/>
                  </a:lnTo>
                  <a:lnTo>
                    <a:pt x="299" y="413"/>
                  </a:lnTo>
                  <a:lnTo>
                    <a:pt x="298" y="417"/>
                  </a:lnTo>
                  <a:lnTo>
                    <a:pt x="297" y="421"/>
                  </a:lnTo>
                  <a:lnTo>
                    <a:pt x="297" y="425"/>
                  </a:lnTo>
                  <a:lnTo>
                    <a:pt x="298" y="429"/>
                  </a:lnTo>
                  <a:lnTo>
                    <a:pt x="299" y="433"/>
                  </a:lnTo>
                  <a:lnTo>
                    <a:pt x="299" y="433"/>
                  </a:lnTo>
                  <a:lnTo>
                    <a:pt x="299" y="422"/>
                  </a:lnTo>
                  <a:lnTo>
                    <a:pt x="299" y="422"/>
                  </a:lnTo>
                  <a:lnTo>
                    <a:pt x="300" y="417"/>
                  </a:lnTo>
                  <a:lnTo>
                    <a:pt x="301" y="414"/>
                  </a:lnTo>
                  <a:lnTo>
                    <a:pt x="303" y="410"/>
                  </a:lnTo>
                  <a:lnTo>
                    <a:pt x="306" y="407"/>
                  </a:lnTo>
                  <a:lnTo>
                    <a:pt x="306" y="407"/>
                  </a:lnTo>
                  <a:lnTo>
                    <a:pt x="308" y="406"/>
                  </a:lnTo>
                  <a:lnTo>
                    <a:pt x="309" y="407"/>
                  </a:lnTo>
                  <a:lnTo>
                    <a:pt x="310" y="408"/>
                  </a:lnTo>
                  <a:lnTo>
                    <a:pt x="310" y="408"/>
                  </a:lnTo>
                  <a:lnTo>
                    <a:pt x="333" y="445"/>
                  </a:lnTo>
                  <a:lnTo>
                    <a:pt x="333" y="445"/>
                  </a:lnTo>
                  <a:lnTo>
                    <a:pt x="334" y="447"/>
                  </a:lnTo>
                  <a:lnTo>
                    <a:pt x="334" y="448"/>
                  </a:lnTo>
                  <a:lnTo>
                    <a:pt x="334" y="449"/>
                  </a:lnTo>
                  <a:lnTo>
                    <a:pt x="332" y="450"/>
                  </a:lnTo>
                  <a:lnTo>
                    <a:pt x="332" y="450"/>
                  </a:lnTo>
                  <a:lnTo>
                    <a:pt x="330" y="451"/>
                  </a:lnTo>
                  <a:lnTo>
                    <a:pt x="329" y="452"/>
                  </a:lnTo>
                  <a:lnTo>
                    <a:pt x="329" y="452"/>
                  </a:lnTo>
                  <a:lnTo>
                    <a:pt x="328" y="453"/>
                  </a:lnTo>
                  <a:lnTo>
                    <a:pt x="328" y="455"/>
                  </a:lnTo>
                  <a:lnTo>
                    <a:pt x="328" y="455"/>
                  </a:lnTo>
                  <a:lnTo>
                    <a:pt x="326" y="457"/>
                  </a:lnTo>
                  <a:lnTo>
                    <a:pt x="325" y="461"/>
                  </a:lnTo>
                  <a:lnTo>
                    <a:pt x="325" y="464"/>
                  </a:lnTo>
                  <a:lnTo>
                    <a:pt x="325" y="468"/>
                  </a:lnTo>
                  <a:lnTo>
                    <a:pt x="325" y="468"/>
                  </a:lnTo>
                  <a:lnTo>
                    <a:pt x="327" y="461"/>
                  </a:lnTo>
                  <a:lnTo>
                    <a:pt x="329" y="455"/>
                  </a:lnTo>
                  <a:lnTo>
                    <a:pt x="329" y="455"/>
                  </a:lnTo>
                  <a:lnTo>
                    <a:pt x="330" y="454"/>
                  </a:lnTo>
                  <a:lnTo>
                    <a:pt x="330" y="453"/>
                  </a:lnTo>
                  <a:lnTo>
                    <a:pt x="330" y="453"/>
                  </a:lnTo>
                  <a:lnTo>
                    <a:pt x="333" y="452"/>
                  </a:lnTo>
                  <a:lnTo>
                    <a:pt x="336" y="451"/>
                  </a:lnTo>
                  <a:lnTo>
                    <a:pt x="339" y="453"/>
                  </a:lnTo>
                  <a:lnTo>
                    <a:pt x="341" y="456"/>
                  </a:lnTo>
                  <a:lnTo>
                    <a:pt x="341" y="456"/>
                  </a:lnTo>
                  <a:lnTo>
                    <a:pt x="344" y="458"/>
                  </a:lnTo>
                  <a:lnTo>
                    <a:pt x="344" y="458"/>
                  </a:lnTo>
                  <a:lnTo>
                    <a:pt x="347" y="463"/>
                  </a:lnTo>
                  <a:lnTo>
                    <a:pt x="348" y="466"/>
                  </a:lnTo>
                  <a:lnTo>
                    <a:pt x="347" y="469"/>
                  </a:lnTo>
                  <a:lnTo>
                    <a:pt x="342" y="473"/>
                  </a:lnTo>
                  <a:lnTo>
                    <a:pt x="342" y="473"/>
                  </a:lnTo>
                  <a:lnTo>
                    <a:pt x="333" y="480"/>
                  </a:lnTo>
                  <a:lnTo>
                    <a:pt x="333" y="480"/>
                  </a:lnTo>
                  <a:lnTo>
                    <a:pt x="328" y="482"/>
                  </a:lnTo>
                  <a:lnTo>
                    <a:pt x="323" y="483"/>
                  </a:lnTo>
                  <a:lnTo>
                    <a:pt x="319" y="482"/>
                  </a:lnTo>
                  <a:lnTo>
                    <a:pt x="314" y="480"/>
                  </a:lnTo>
                  <a:lnTo>
                    <a:pt x="314" y="480"/>
                  </a:lnTo>
                  <a:lnTo>
                    <a:pt x="306" y="473"/>
                  </a:lnTo>
                  <a:lnTo>
                    <a:pt x="299" y="466"/>
                  </a:lnTo>
                  <a:lnTo>
                    <a:pt x="294" y="458"/>
                  </a:lnTo>
                  <a:lnTo>
                    <a:pt x="289" y="450"/>
                  </a:lnTo>
                  <a:lnTo>
                    <a:pt x="286" y="441"/>
                  </a:lnTo>
                  <a:lnTo>
                    <a:pt x="284" y="432"/>
                  </a:lnTo>
                  <a:lnTo>
                    <a:pt x="283" y="423"/>
                  </a:lnTo>
                  <a:lnTo>
                    <a:pt x="284" y="414"/>
                  </a:lnTo>
                  <a:lnTo>
                    <a:pt x="284" y="414"/>
                  </a:lnTo>
                  <a:close/>
                  <a:moveTo>
                    <a:pt x="242" y="320"/>
                  </a:moveTo>
                  <a:lnTo>
                    <a:pt x="242" y="320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9" y="315"/>
                  </a:lnTo>
                  <a:lnTo>
                    <a:pt x="290" y="315"/>
                  </a:lnTo>
                  <a:lnTo>
                    <a:pt x="291" y="316"/>
                  </a:lnTo>
                  <a:lnTo>
                    <a:pt x="291" y="316"/>
                  </a:lnTo>
                  <a:lnTo>
                    <a:pt x="291" y="318"/>
                  </a:lnTo>
                  <a:lnTo>
                    <a:pt x="290" y="318"/>
                  </a:lnTo>
                  <a:lnTo>
                    <a:pt x="288" y="320"/>
                  </a:lnTo>
                  <a:lnTo>
                    <a:pt x="288" y="320"/>
                  </a:lnTo>
                  <a:lnTo>
                    <a:pt x="281" y="321"/>
                  </a:lnTo>
                  <a:lnTo>
                    <a:pt x="274" y="321"/>
                  </a:lnTo>
                  <a:lnTo>
                    <a:pt x="274" y="321"/>
                  </a:lnTo>
                  <a:lnTo>
                    <a:pt x="260" y="322"/>
                  </a:lnTo>
                  <a:lnTo>
                    <a:pt x="246" y="324"/>
                  </a:lnTo>
                  <a:lnTo>
                    <a:pt x="217" y="328"/>
                  </a:lnTo>
                  <a:lnTo>
                    <a:pt x="217" y="328"/>
                  </a:lnTo>
                  <a:lnTo>
                    <a:pt x="220" y="326"/>
                  </a:lnTo>
                  <a:lnTo>
                    <a:pt x="223" y="324"/>
                  </a:lnTo>
                  <a:lnTo>
                    <a:pt x="229" y="321"/>
                  </a:lnTo>
                  <a:lnTo>
                    <a:pt x="235" y="320"/>
                  </a:lnTo>
                  <a:lnTo>
                    <a:pt x="242" y="320"/>
                  </a:lnTo>
                  <a:lnTo>
                    <a:pt x="242" y="320"/>
                  </a:lnTo>
                  <a:close/>
                  <a:moveTo>
                    <a:pt x="288" y="676"/>
                  </a:moveTo>
                  <a:lnTo>
                    <a:pt x="288" y="676"/>
                  </a:lnTo>
                  <a:lnTo>
                    <a:pt x="294" y="677"/>
                  </a:lnTo>
                  <a:lnTo>
                    <a:pt x="300" y="678"/>
                  </a:lnTo>
                  <a:lnTo>
                    <a:pt x="311" y="680"/>
                  </a:lnTo>
                  <a:lnTo>
                    <a:pt x="311" y="680"/>
                  </a:lnTo>
                  <a:lnTo>
                    <a:pt x="321" y="681"/>
                  </a:lnTo>
                  <a:lnTo>
                    <a:pt x="326" y="680"/>
                  </a:lnTo>
                  <a:lnTo>
                    <a:pt x="332" y="679"/>
                  </a:lnTo>
                  <a:lnTo>
                    <a:pt x="332" y="679"/>
                  </a:lnTo>
                  <a:lnTo>
                    <a:pt x="325" y="678"/>
                  </a:lnTo>
                  <a:lnTo>
                    <a:pt x="321" y="677"/>
                  </a:lnTo>
                  <a:lnTo>
                    <a:pt x="318" y="676"/>
                  </a:lnTo>
                  <a:lnTo>
                    <a:pt x="318" y="676"/>
                  </a:lnTo>
                  <a:lnTo>
                    <a:pt x="312" y="673"/>
                  </a:lnTo>
                  <a:lnTo>
                    <a:pt x="309" y="672"/>
                  </a:lnTo>
                  <a:lnTo>
                    <a:pt x="305" y="672"/>
                  </a:lnTo>
                  <a:lnTo>
                    <a:pt x="305" y="672"/>
                  </a:lnTo>
                  <a:lnTo>
                    <a:pt x="302" y="671"/>
                  </a:lnTo>
                  <a:lnTo>
                    <a:pt x="299" y="669"/>
                  </a:lnTo>
                  <a:lnTo>
                    <a:pt x="299" y="669"/>
                  </a:lnTo>
                  <a:lnTo>
                    <a:pt x="305" y="670"/>
                  </a:lnTo>
                  <a:lnTo>
                    <a:pt x="308" y="669"/>
                  </a:lnTo>
                  <a:lnTo>
                    <a:pt x="311" y="668"/>
                  </a:lnTo>
                  <a:lnTo>
                    <a:pt x="311" y="668"/>
                  </a:lnTo>
                  <a:lnTo>
                    <a:pt x="307" y="665"/>
                  </a:lnTo>
                  <a:lnTo>
                    <a:pt x="305" y="663"/>
                  </a:lnTo>
                  <a:lnTo>
                    <a:pt x="303" y="661"/>
                  </a:lnTo>
                  <a:lnTo>
                    <a:pt x="303" y="661"/>
                  </a:lnTo>
                  <a:lnTo>
                    <a:pt x="304" y="660"/>
                  </a:lnTo>
                  <a:lnTo>
                    <a:pt x="305" y="660"/>
                  </a:lnTo>
                  <a:lnTo>
                    <a:pt x="307" y="662"/>
                  </a:lnTo>
                  <a:lnTo>
                    <a:pt x="308" y="663"/>
                  </a:lnTo>
                  <a:lnTo>
                    <a:pt x="309" y="662"/>
                  </a:lnTo>
                  <a:lnTo>
                    <a:pt x="310" y="661"/>
                  </a:lnTo>
                  <a:lnTo>
                    <a:pt x="310" y="661"/>
                  </a:lnTo>
                  <a:lnTo>
                    <a:pt x="312" y="658"/>
                  </a:lnTo>
                  <a:lnTo>
                    <a:pt x="312" y="656"/>
                  </a:lnTo>
                  <a:lnTo>
                    <a:pt x="311" y="653"/>
                  </a:lnTo>
                  <a:lnTo>
                    <a:pt x="308" y="650"/>
                  </a:lnTo>
                  <a:lnTo>
                    <a:pt x="308" y="650"/>
                  </a:lnTo>
                  <a:lnTo>
                    <a:pt x="313" y="652"/>
                  </a:lnTo>
                  <a:lnTo>
                    <a:pt x="315" y="652"/>
                  </a:lnTo>
                  <a:lnTo>
                    <a:pt x="316" y="650"/>
                  </a:lnTo>
                  <a:lnTo>
                    <a:pt x="316" y="650"/>
                  </a:lnTo>
                  <a:lnTo>
                    <a:pt x="318" y="648"/>
                  </a:lnTo>
                  <a:lnTo>
                    <a:pt x="317" y="645"/>
                  </a:lnTo>
                  <a:lnTo>
                    <a:pt x="316" y="643"/>
                  </a:lnTo>
                  <a:lnTo>
                    <a:pt x="315" y="642"/>
                  </a:lnTo>
                  <a:lnTo>
                    <a:pt x="315" y="642"/>
                  </a:lnTo>
                  <a:lnTo>
                    <a:pt x="314" y="641"/>
                  </a:lnTo>
                  <a:lnTo>
                    <a:pt x="314" y="640"/>
                  </a:lnTo>
                  <a:lnTo>
                    <a:pt x="314" y="640"/>
                  </a:lnTo>
                  <a:lnTo>
                    <a:pt x="315" y="640"/>
                  </a:lnTo>
                  <a:lnTo>
                    <a:pt x="316" y="641"/>
                  </a:lnTo>
                  <a:lnTo>
                    <a:pt x="316" y="641"/>
                  </a:lnTo>
                  <a:lnTo>
                    <a:pt x="318" y="642"/>
                  </a:lnTo>
                  <a:lnTo>
                    <a:pt x="319" y="642"/>
                  </a:lnTo>
                  <a:lnTo>
                    <a:pt x="319" y="642"/>
                  </a:lnTo>
                  <a:lnTo>
                    <a:pt x="321" y="642"/>
                  </a:lnTo>
                  <a:lnTo>
                    <a:pt x="322" y="642"/>
                  </a:lnTo>
                  <a:lnTo>
                    <a:pt x="323" y="645"/>
                  </a:lnTo>
                  <a:lnTo>
                    <a:pt x="323" y="645"/>
                  </a:lnTo>
                  <a:lnTo>
                    <a:pt x="324" y="647"/>
                  </a:lnTo>
                  <a:lnTo>
                    <a:pt x="326" y="649"/>
                  </a:lnTo>
                  <a:lnTo>
                    <a:pt x="328" y="650"/>
                  </a:lnTo>
                  <a:lnTo>
                    <a:pt x="331" y="650"/>
                  </a:lnTo>
                  <a:lnTo>
                    <a:pt x="331" y="650"/>
                  </a:lnTo>
                  <a:lnTo>
                    <a:pt x="334" y="650"/>
                  </a:lnTo>
                  <a:lnTo>
                    <a:pt x="336" y="649"/>
                  </a:lnTo>
                  <a:lnTo>
                    <a:pt x="338" y="647"/>
                  </a:lnTo>
                  <a:lnTo>
                    <a:pt x="339" y="645"/>
                  </a:lnTo>
                  <a:lnTo>
                    <a:pt x="339" y="645"/>
                  </a:lnTo>
                  <a:lnTo>
                    <a:pt x="334" y="642"/>
                  </a:lnTo>
                  <a:lnTo>
                    <a:pt x="328" y="639"/>
                  </a:lnTo>
                  <a:lnTo>
                    <a:pt x="323" y="636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319" y="634"/>
                  </a:lnTo>
                  <a:lnTo>
                    <a:pt x="321" y="634"/>
                  </a:lnTo>
                  <a:lnTo>
                    <a:pt x="323" y="634"/>
                  </a:lnTo>
                  <a:lnTo>
                    <a:pt x="323" y="634"/>
                  </a:lnTo>
                  <a:lnTo>
                    <a:pt x="326" y="634"/>
                  </a:lnTo>
                  <a:lnTo>
                    <a:pt x="327" y="634"/>
                  </a:lnTo>
                  <a:lnTo>
                    <a:pt x="328" y="632"/>
                  </a:lnTo>
                  <a:lnTo>
                    <a:pt x="328" y="632"/>
                  </a:lnTo>
                  <a:lnTo>
                    <a:pt x="328" y="631"/>
                  </a:lnTo>
                  <a:lnTo>
                    <a:pt x="327" y="630"/>
                  </a:lnTo>
                  <a:lnTo>
                    <a:pt x="325" y="629"/>
                  </a:lnTo>
                  <a:lnTo>
                    <a:pt x="325" y="629"/>
                  </a:lnTo>
                  <a:lnTo>
                    <a:pt x="322" y="627"/>
                  </a:lnTo>
                  <a:lnTo>
                    <a:pt x="320" y="626"/>
                  </a:lnTo>
                  <a:lnTo>
                    <a:pt x="319" y="624"/>
                  </a:lnTo>
                  <a:lnTo>
                    <a:pt x="319" y="624"/>
                  </a:lnTo>
                  <a:lnTo>
                    <a:pt x="324" y="626"/>
                  </a:lnTo>
                  <a:lnTo>
                    <a:pt x="324" y="626"/>
                  </a:lnTo>
                  <a:lnTo>
                    <a:pt x="327" y="627"/>
                  </a:lnTo>
                  <a:lnTo>
                    <a:pt x="328" y="627"/>
                  </a:lnTo>
                  <a:lnTo>
                    <a:pt x="328" y="626"/>
                  </a:lnTo>
                  <a:lnTo>
                    <a:pt x="328" y="626"/>
                  </a:lnTo>
                  <a:lnTo>
                    <a:pt x="330" y="622"/>
                  </a:lnTo>
                  <a:lnTo>
                    <a:pt x="329" y="620"/>
                  </a:lnTo>
                  <a:lnTo>
                    <a:pt x="327" y="619"/>
                  </a:lnTo>
                  <a:lnTo>
                    <a:pt x="327" y="619"/>
                  </a:lnTo>
                  <a:lnTo>
                    <a:pt x="324" y="618"/>
                  </a:lnTo>
                  <a:lnTo>
                    <a:pt x="323" y="617"/>
                  </a:lnTo>
                  <a:lnTo>
                    <a:pt x="322" y="615"/>
                  </a:lnTo>
                  <a:lnTo>
                    <a:pt x="322" y="615"/>
                  </a:lnTo>
                  <a:lnTo>
                    <a:pt x="328" y="618"/>
                  </a:lnTo>
                  <a:lnTo>
                    <a:pt x="328" y="618"/>
                  </a:lnTo>
                  <a:lnTo>
                    <a:pt x="330" y="617"/>
                  </a:lnTo>
                  <a:lnTo>
                    <a:pt x="332" y="616"/>
                  </a:lnTo>
                  <a:lnTo>
                    <a:pt x="332" y="616"/>
                  </a:lnTo>
                  <a:lnTo>
                    <a:pt x="332" y="615"/>
                  </a:lnTo>
                  <a:lnTo>
                    <a:pt x="332" y="614"/>
                  </a:lnTo>
                  <a:lnTo>
                    <a:pt x="330" y="613"/>
                  </a:lnTo>
                  <a:lnTo>
                    <a:pt x="330" y="613"/>
                  </a:lnTo>
                  <a:lnTo>
                    <a:pt x="325" y="611"/>
                  </a:lnTo>
                  <a:lnTo>
                    <a:pt x="321" y="608"/>
                  </a:lnTo>
                  <a:lnTo>
                    <a:pt x="321" y="608"/>
                  </a:lnTo>
                  <a:lnTo>
                    <a:pt x="318" y="607"/>
                  </a:lnTo>
                  <a:lnTo>
                    <a:pt x="316" y="607"/>
                  </a:lnTo>
                  <a:lnTo>
                    <a:pt x="315" y="608"/>
                  </a:lnTo>
                  <a:lnTo>
                    <a:pt x="313" y="610"/>
                  </a:lnTo>
                  <a:lnTo>
                    <a:pt x="313" y="610"/>
                  </a:lnTo>
                  <a:lnTo>
                    <a:pt x="301" y="631"/>
                  </a:lnTo>
                  <a:lnTo>
                    <a:pt x="289" y="651"/>
                  </a:lnTo>
                  <a:lnTo>
                    <a:pt x="289" y="651"/>
                  </a:lnTo>
                  <a:lnTo>
                    <a:pt x="285" y="657"/>
                  </a:lnTo>
                  <a:lnTo>
                    <a:pt x="280" y="662"/>
                  </a:lnTo>
                  <a:lnTo>
                    <a:pt x="275" y="664"/>
                  </a:lnTo>
                  <a:lnTo>
                    <a:pt x="268" y="666"/>
                  </a:lnTo>
                  <a:lnTo>
                    <a:pt x="268" y="666"/>
                  </a:lnTo>
                  <a:lnTo>
                    <a:pt x="259" y="665"/>
                  </a:lnTo>
                  <a:lnTo>
                    <a:pt x="255" y="664"/>
                  </a:lnTo>
                  <a:lnTo>
                    <a:pt x="251" y="662"/>
                  </a:lnTo>
                  <a:lnTo>
                    <a:pt x="251" y="662"/>
                  </a:lnTo>
                  <a:lnTo>
                    <a:pt x="244" y="659"/>
                  </a:lnTo>
                  <a:lnTo>
                    <a:pt x="238" y="658"/>
                  </a:lnTo>
                  <a:lnTo>
                    <a:pt x="231" y="659"/>
                  </a:lnTo>
                  <a:lnTo>
                    <a:pt x="224" y="661"/>
                  </a:lnTo>
                  <a:lnTo>
                    <a:pt x="224" y="661"/>
                  </a:lnTo>
                  <a:lnTo>
                    <a:pt x="226" y="663"/>
                  </a:lnTo>
                  <a:lnTo>
                    <a:pt x="226" y="664"/>
                  </a:lnTo>
                  <a:lnTo>
                    <a:pt x="226" y="665"/>
                  </a:lnTo>
                  <a:lnTo>
                    <a:pt x="226" y="665"/>
                  </a:lnTo>
                  <a:lnTo>
                    <a:pt x="226" y="667"/>
                  </a:lnTo>
                  <a:lnTo>
                    <a:pt x="227" y="668"/>
                  </a:lnTo>
                  <a:lnTo>
                    <a:pt x="229" y="669"/>
                  </a:lnTo>
                  <a:lnTo>
                    <a:pt x="229" y="669"/>
                  </a:lnTo>
                  <a:lnTo>
                    <a:pt x="235" y="670"/>
                  </a:lnTo>
                  <a:lnTo>
                    <a:pt x="241" y="671"/>
                  </a:lnTo>
                  <a:lnTo>
                    <a:pt x="248" y="672"/>
                  </a:lnTo>
                  <a:lnTo>
                    <a:pt x="254" y="671"/>
                  </a:lnTo>
                  <a:lnTo>
                    <a:pt x="254" y="671"/>
                  </a:lnTo>
                  <a:lnTo>
                    <a:pt x="261" y="670"/>
                  </a:lnTo>
                  <a:lnTo>
                    <a:pt x="268" y="670"/>
                  </a:lnTo>
                  <a:lnTo>
                    <a:pt x="268" y="670"/>
                  </a:lnTo>
                  <a:lnTo>
                    <a:pt x="266" y="671"/>
                  </a:lnTo>
                  <a:lnTo>
                    <a:pt x="264" y="672"/>
                  </a:lnTo>
                  <a:lnTo>
                    <a:pt x="264" y="672"/>
                  </a:lnTo>
                  <a:lnTo>
                    <a:pt x="242" y="674"/>
                  </a:lnTo>
                  <a:lnTo>
                    <a:pt x="242" y="674"/>
                  </a:lnTo>
                  <a:lnTo>
                    <a:pt x="238" y="674"/>
                  </a:lnTo>
                  <a:lnTo>
                    <a:pt x="235" y="674"/>
                  </a:lnTo>
                  <a:lnTo>
                    <a:pt x="233" y="673"/>
                  </a:lnTo>
                  <a:lnTo>
                    <a:pt x="233" y="673"/>
                  </a:lnTo>
                  <a:lnTo>
                    <a:pt x="228" y="670"/>
                  </a:lnTo>
                  <a:lnTo>
                    <a:pt x="222" y="670"/>
                  </a:lnTo>
                  <a:lnTo>
                    <a:pt x="217" y="672"/>
                  </a:lnTo>
                  <a:lnTo>
                    <a:pt x="212" y="674"/>
                  </a:lnTo>
                  <a:lnTo>
                    <a:pt x="212" y="674"/>
                  </a:lnTo>
                  <a:lnTo>
                    <a:pt x="216" y="675"/>
                  </a:lnTo>
                  <a:lnTo>
                    <a:pt x="218" y="676"/>
                  </a:lnTo>
                  <a:lnTo>
                    <a:pt x="218" y="679"/>
                  </a:lnTo>
                  <a:lnTo>
                    <a:pt x="217" y="683"/>
                  </a:lnTo>
                  <a:lnTo>
                    <a:pt x="217" y="683"/>
                  </a:lnTo>
                  <a:lnTo>
                    <a:pt x="217" y="685"/>
                  </a:lnTo>
                  <a:lnTo>
                    <a:pt x="217" y="687"/>
                  </a:lnTo>
                  <a:lnTo>
                    <a:pt x="219" y="688"/>
                  </a:lnTo>
                  <a:lnTo>
                    <a:pt x="221" y="689"/>
                  </a:lnTo>
                  <a:lnTo>
                    <a:pt x="221" y="689"/>
                  </a:lnTo>
                  <a:lnTo>
                    <a:pt x="224" y="690"/>
                  </a:lnTo>
                  <a:lnTo>
                    <a:pt x="227" y="690"/>
                  </a:lnTo>
                  <a:lnTo>
                    <a:pt x="229" y="689"/>
                  </a:lnTo>
                  <a:lnTo>
                    <a:pt x="232" y="688"/>
                  </a:lnTo>
                  <a:lnTo>
                    <a:pt x="232" y="688"/>
                  </a:lnTo>
                  <a:lnTo>
                    <a:pt x="236" y="686"/>
                  </a:lnTo>
                  <a:lnTo>
                    <a:pt x="241" y="685"/>
                  </a:lnTo>
                  <a:lnTo>
                    <a:pt x="241" y="685"/>
                  </a:lnTo>
                  <a:lnTo>
                    <a:pt x="250" y="685"/>
                  </a:lnTo>
                  <a:lnTo>
                    <a:pt x="259" y="684"/>
                  </a:lnTo>
                  <a:lnTo>
                    <a:pt x="259" y="684"/>
                  </a:lnTo>
                  <a:lnTo>
                    <a:pt x="271" y="680"/>
                  </a:lnTo>
                  <a:lnTo>
                    <a:pt x="271" y="680"/>
                  </a:lnTo>
                  <a:lnTo>
                    <a:pt x="269" y="682"/>
                  </a:lnTo>
                  <a:lnTo>
                    <a:pt x="269" y="682"/>
                  </a:lnTo>
                  <a:lnTo>
                    <a:pt x="264" y="685"/>
                  </a:lnTo>
                  <a:lnTo>
                    <a:pt x="260" y="686"/>
                  </a:lnTo>
                  <a:lnTo>
                    <a:pt x="255" y="687"/>
                  </a:lnTo>
                  <a:lnTo>
                    <a:pt x="249" y="687"/>
                  </a:lnTo>
                  <a:lnTo>
                    <a:pt x="249" y="687"/>
                  </a:lnTo>
                  <a:lnTo>
                    <a:pt x="240" y="687"/>
                  </a:lnTo>
                  <a:lnTo>
                    <a:pt x="236" y="689"/>
                  </a:lnTo>
                  <a:lnTo>
                    <a:pt x="232" y="691"/>
                  </a:lnTo>
                  <a:lnTo>
                    <a:pt x="232" y="691"/>
                  </a:lnTo>
                  <a:lnTo>
                    <a:pt x="236" y="693"/>
                  </a:lnTo>
                  <a:lnTo>
                    <a:pt x="238" y="694"/>
                  </a:lnTo>
                  <a:lnTo>
                    <a:pt x="239" y="696"/>
                  </a:lnTo>
                  <a:lnTo>
                    <a:pt x="239" y="696"/>
                  </a:lnTo>
                  <a:lnTo>
                    <a:pt x="239" y="698"/>
                  </a:lnTo>
                  <a:lnTo>
                    <a:pt x="239" y="700"/>
                  </a:lnTo>
                  <a:lnTo>
                    <a:pt x="236" y="704"/>
                  </a:lnTo>
                  <a:lnTo>
                    <a:pt x="236" y="704"/>
                  </a:lnTo>
                  <a:lnTo>
                    <a:pt x="242" y="702"/>
                  </a:lnTo>
                  <a:lnTo>
                    <a:pt x="247" y="700"/>
                  </a:lnTo>
                  <a:lnTo>
                    <a:pt x="247" y="700"/>
                  </a:lnTo>
                  <a:lnTo>
                    <a:pt x="253" y="697"/>
                  </a:lnTo>
                  <a:lnTo>
                    <a:pt x="257" y="696"/>
                  </a:lnTo>
                  <a:lnTo>
                    <a:pt x="260" y="696"/>
                  </a:lnTo>
                  <a:lnTo>
                    <a:pt x="260" y="696"/>
                  </a:lnTo>
                  <a:lnTo>
                    <a:pt x="262" y="695"/>
                  </a:lnTo>
                  <a:lnTo>
                    <a:pt x="263" y="694"/>
                  </a:lnTo>
                  <a:lnTo>
                    <a:pt x="263" y="694"/>
                  </a:lnTo>
                  <a:lnTo>
                    <a:pt x="266" y="689"/>
                  </a:lnTo>
                  <a:lnTo>
                    <a:pt x="270" y="686"/>
                  </a:lnTo>
                  <a:lnTo>
                    <a:pt x="278" y="680"/>
                  </a:lnTo>
                  <a:lnTo>
                    <a:pt x="278" y="680"/>
                  </a:lnTo>
                  <a:lnTo>
                    <a:pt x="283" y="678"/>
                  </a:lnTo>
                  <a:lnTo>
                    <a:pt x="288" y="676"/>
                  </a:lnTo>
                  <a:lnTo>
                    <a:pt x="288" y="676"/>
                  </a:lnTo>
                  <a:close/>
                  <a:moveTo>
                    <a:pt x="302" y="658"/>
                  </a:moveTo>
                  <a:lnTo>
                    <a:pt x="302" y="658"/>
                  </a:lnTo>
                  <a:lnTo>
                    <a:pt x="302" y="659"/>
                  </a:lnTo>
                  <a:lnTo>
                    <a:pt x="301" y="659"/>
                  </a:lnTo>
                  <a:lnTo>
                    <a:pt x="300" y="658"/>
                  </a:lnTo>
                  <a:lnTo>
                    <a:pt x="300" y="658"/>
                  </a:lnTo>
                  <a:lnTo>
                    <a:pt x="299" y="657"/>
                  </a:lnTo>
                  <a:lnTo>
                    <a:pt x="299" y="657"/>
                  </a:lnTo>
                  <a:lnTo>
                    <a:pt x="301" y="657"/>
                  </a:lnTo>
                  <a:lnTo>
                    <a:pt x="302" y="658"/>
                  </a:lnTo>
                  <a:lnTo>
                    <a:pt x="302" y="658"/>
                  </a:lnTo>
                  <a:close/>
                  <a:moveTo>
                    <a:pt x="396" y="694"/>
                  </a:moveTo>
                  <a:lnTo>
                    <a:pt x="396" y="694"/>
                  </a:lnTo>
                  <a:lnTo>
                    <a:pt x="401" y="695"/>
                  </a:lnTo>
                  <a:lnTo>
                    <a:pt x="405" y="698"/>
                  </a:lnTo>
                  <a:lnTo>
                    <a:pt x="405" y="698"/>
                  </a:lnTo>
                  <a:lnTo>
                    <a:pt x="402" y="699"/>
                  </a:lnTo>
                  <a:lnTo>
                    <a:pt x="400" y="701"/>
                  </a:lnTo>
                  <a:lnTo>
                    <a:pt x="399" y="703"/>
                  </a:lnTo>
                  <a:lnTo>
                    <a:pt x="399" y="705"/>
                  </a:lnTo>
                  <a:lnTo>
                    <a:pt x="399" y="705"/>
                  </a:lnTo>
                  <a:lnTo>
                    <a:pt x="399" y="707"/>
                  </a:lnTo>
                  <a:lnTo>
                    <a:pt x="398" y="707"/>
                  </a:lnTo>
                  <a:lnTo>
                    <a:pt x="395" y="707"/>
                  </a:lnTo>
                  <a:lnTo>
                    <a:pt x="395" y="707"/>
                  </a:lnTo>
                  <a:lnTo>
                    <a:pt x="367" y="704"/>
                  </a:lnTo>
                  <a:lnTo>
                    <a:pt x="367" y="704"/>
                  </a:lnTo>
                  <a:lnTo>
                    <a:pt x="362" y="705"/>
                  </a:lnTo>
                  <a:lnTo>
                    <a:pt x="359" y="706"/>
                  </a:lnTo>
                  <a:lnTo>
                    <a:pt x="355" y="708"/>
                  </a:lnTo>
                  <a:lnTo>
                    <a:pt x="352" y="712"/>
                  </a:lnTo>
                  <a:lnTo>
                    <a:pt x="352" y="712"/>
                  </a:lnTo>
                  <a:lnTo>
                    <a:pt x="344" y="723"/>
                  </a:lnTo>
                  <a:lnTo>
                    <a:pt x="335" y="734"/>
                  </a:lnTo>
                  <a:lnTo>
                    <a:pt x="335" y="734"/>
                  </a:lnTo>
                  <a:lnTo>
                    <a:pt x="329" y="738"/>
                  </a:lnTo>
                  <a:lnTo>
                    <a:pt x="323" y="740"/>
                  </a:lnTo>
                  <a:lnTo>
                    <a:pt x="323" y="740"/>
                  </a:lnTo>
                  <a:lnTo>
                    <a:pt x="321" y="740"/>
                  </a:lnTo>
                  <a:lnTo>
                    <a:pt x="321" y="738"/>
                  </a:lnTo>
                  <a:lnTo>
                    <a:pt x="321" y="738"/>
                  </a:lnTo>
                  <a:lnTo>
                    <a:pt x="321" y="733"/>
                  </a:lnTo>
                  <a:lnTo>
                    <a:pt x="319" y="730"/>
                  </a:lnTo>
                  <a:lnTo>
                    <a:pt x="315" y="728"/>
                  </a:lnTo>
                  <a:lnTo>
                    <a:pt x="310" y="729"/>
                  </a:lnTo>
                  <a:lnTo>
                    <a:pt x="310" y="729"/>
                  </a:lnTo>
                  <a:lnTo>
                    <a:pt x="313" y="725"/>
                  </a:lnTo>
                  <a:lnTo>
                    <a:pt x="317" y="723"/>
                  </a:lnTo>
                  <a:lnTo>
                    <a:pt x="317" y="723"/>
                  </a:lnTo>
                  <a:lnTo>
                    <a:pt x="324" y="719"/>
                  </a:lnTo>
                  <a:lnTo>
                    <a:pt x="332" y="716"/>
                  </a:lnTo>
                  <a:lnTo>
                    <a:pt x="332" y="716"/>
                  </a:lnTo>
                  <a:lnTo>
                    <a:pt x="337" y="713"/>
                  </a:lnTo>
                  <a:lnTo>
                    <a:pt x="340" y="709"/>
                  </a:lnTo>
                  <a:lnTo>
                    <a:pt x="342" y="705"/>
                  </a:lnTo>
                  <a:lnTo>
                    <a:pt x="344" y="700"/>
                  </a:lnTo>
                  <a:lnTo>
                    <a:pt x="344" y="700"/>
                  </a:lnTo>
                  <a:lnTo>
                    <a:pt x="341" y="703"/>
                  </a:lnTo>
                  <a:lnTo>
                    <a:pt x="339" y="705"/>
                  </a:lnTo>
                  <a:lnTo>
                    <a:pt x="332" y="708"/>
                  </a:lnTo>
                  <a:lnTo>
                    <a:pt x="326" y="709"/>
                  </a:lnTo>
                  <a:lnTo>
                    <a:pt x="319" y="710"/>
                  </a:lnTo>
                  <a:lnTo>
                    <a:pt x="319" y="710"/>
                  </a:lnTo>
                  <a:lnTo>
                    <a:pt x="310" y="713"/>
                  </a:lnTo>
                  <a:lnTo>
                    <a:pt x="306" y="715"/>
                  </a:lnTo>
                  <a:lnTo>
                    <a:pt x="302" y="718"/>
                  </a:lnTo>
                  <a:lnTo>
                    <a:pt x="302" y="718"/>
                  </a:lnTo>
                  <a:lnTo>
                    <a:pt x="298" y="720"/>
                  </a:lnTo>
                  <a:lnTo>
                    <a:pt x="294" y="722"/>
                  </a:lnTo>
                  <a:lnTo>
                    <a:pt x="289" y="722"/>
                  </a:lnTo>
                  <a:lnTo>
                    <a:pt x="285" y="722"/>
                  </a:lnTo>
                  <a:lnTo>
                    <a:pt x="285" y="722"/>
                  </a:lnTo>
                  <a:lnTo>
                    <a:pt x="283" y="722"/>
                  </a:lnTo>
                  <a:lnTo>
                    <a:pt x="282" y="721"/>
                  </a:lnTo>
                  <a:lnTo>
                    <a:pt x="283" y="719"/>
                  </a:lnTo>
                  <a:lnTo>
                    <a:pt x="283" y="719"/>
                  </a:lnTo>
                  <a:lnTo>
                    <a:pt x="283" y="718"/>
                  </a:lnTo>
                  <a:lnTo>
                    <a:pt x="283" y="718"/>
                  </a:lnTo>
                  <a:lnTo>
                    <a:pt x="284" y="713"/>
                  </a:lnTo>
                  <a:lnTo>
                    <a:pt x="283" y="710"/>
                  </a:lnTo>
                  <a:lnTo>
                    <a:pt x="281" y="709"/>
                  </a:lnTo>
                  <a:lnTo>
                    <a:pt x="277" y="708"/>
                  </a:lnTo>
                  <a:lnTo>
                    <a:pt x="277" y="708"/>
                  </a:lnTo>
                  <a:lnTo>
                    <a:pt x="279" y="706"/>
                  </a:lnTo>
                  <a:lnTo>
                    <a:pt x="281" y="705"/>
                  </a:lnTo>
                  <a:lnTo>
                    <a:pt x="288" y="704"/>
                  </a:lnTo>
                  <a:lnTo>
                    <a:pt x="288" y="704"/>
                  </a:lnTo>
                  <a:lnTo>
                    <a:pt x="301" y="705"/>
                  </a:lnTo>
                  <a:lnTo>
                    <a:pt x="308" y="705"/>
                  </a:lnTo>
                  <a:lnTo>
                    <a:pt x="314" y="703"/>
                  </a:lnTo>
                  <a:lnTo>
                    <a:pt x="314" y="703"/>
                  </a:lnTo>
                  <a:lnTo>
                    <a:pt x="319" y="702"/>
                  </a:lnTo>
                  <a:lnTo>
                    <a:pt x="322" y="700"/>
                  </a:lnTo>
                  <a:lnTo>
                    <a:pt x="325" y="697"/>
                  </a:lnTo>
                  <a:lnTo>
                    <a:pt x="327" y="694"/>
                  </a:lnTo>
                  <a:lnTo>
                    <a:pt x="327" y="694"/>
                  </a:lnTo>
                  <a:lnTo>
                    <a:pt x="316" y="694"/>
                  </a:lnTo>
                  <a:lnTo>
                    <a:pt x="305" y="694"/>
                  </a:lnTo>
                  <a:lnTo>
                    <a:pt x="283" y="697"/>
                  </a:lnTo>
                  <a:lnTo>
                    <a:pt x="283" y="697"/>
                  </a:lnTo>
                  <a:lnTo>
                    <a:pt x="285" y="693"/>
                  </a:lnTo>
                  <a:lnTo>
                    <a:pt x="285" y="689"/>
                  </a:lnTo>
                  <a:lnTo>
                    <a:pt x="284" y="686"/>
                  </a:lnTo>
                  <a:lnTo>
                    <a:pt x="283" y="684"/>
                  </a:lnTo>
                  <a:lnTo>
                    <a:pt x="281" y="683"/>
                  </a:lnTo>
                  <a:lnTo>
                    <a:pt x="281" y="683"/>
                  </a:lnTo>
                  <a:lnTo>
                    <a:pt x="284" y="680"/>
                  </a:lnTo>
                  <a:lnTo>
                    <a:pt x="287" y="679"/>
                  </a:lnTo>
                  <a:lnTo>
                    <a:pt x="291" y="679"/>
                  </a:lnTo>
                  <a:lnTo>
                    <a:pt x="295" y="680"/>
                  </a:lnTo>
                  <a:lnTo>
                    <a:pt x="295" y="680"/>
                  </a:lnTo>
                  <a:lnTo>
                    <a:pt x="308" y="683"/>
                  </a:lnTo>
                  <a:lnTo>
                    <a:pt x="314" y="684"/>
                  </a:lnTo>
                  <a:lnTo>
                    <a:pt x="321" y="684"/>
                  </a:lnTo>
                  <a:lnTo>
                    <a:pt x="321" y="684"/>
                  </a:lnTo>
                  <a:lnTo>
                    <a:pt x="330" y="683"/>
                  </a:lnTo>
                  <a:lnTo>
                    <a:pt x="339" y="682"/>
                  </a:lnTo>
                  <a:lnTo>
                    <a:pt x="339" y="682"/>
                  </a:lnTo>
                  <a:lnTo>
                    <a:pt x="346" y="679"/>
                  </a:lnTo>
                  <a:lnTo>
                    <a:pt x="352" y="675"/>
                  </a:lnTo>
                  <a:lnTo>
                    <a:pt x="357" y="670"/>
                  </a:lnTo>
                  <a:lnTo>
                    <a:pt x="360" y="663"/>
                  </a:lnTo>
                  <a:lnTo>
                    <a:pt x="360" y="663"/>
                  </a:lnTo>
                  <a:lnTo>
                    <a:pt x="369" y="647"/>
                  </a:lnTo>
                  <a:lnTo>
                    <a:pt x="377" y="629"/>
                  </a:lnTo>
                  <a:lnTo>
                    <a:pt x="377" y="629"/>
                  </a:lnTo>
                  <a:lnTo>
                    <a:pt x="379" y="627"/>
                  </a:lnTo>
                  <a:lnTo>
                    <a:pt x="381" y="627"/>
                  </a:lnTo>
                  <a:lnTo>
                    <a:pt x="382" y="628"/>
                  </a:lnTo>
                  <a:lnTo>
                    <a:pt x="382" y="628"/>
                  </a:lnTo>
                  <a:lnTo>
                    <a:pt x="385" y="630"/>
                  </a:lnTo>
                  <a:lnTo>
                    <a:pt x="388" y="631"/>
                  </a:lnTo>
                  <a:lnTo>
                    <a:pt x="391" y="632"/>
                  </a:lnTo>
                  <a:lnTo>
                    <a:pt x="395" y="630"/>
                  </a:lnTo>
                  <a:lnTo>
                    <a:pt x="395" y="630"/>
                  </a:lnTo>
                  <a:lnTo>
                    <a:pt x="397" y="630"/>
                  </a:lnTo>
                  <a:lnTo>
                    <a:pt x="397" y="630"/>
                  </a:lnTo>
                  <a:lnTo>
                    <a:pt x="396" y="632"/>
                  </a:lnTo>
                  <a:lnTo>
                    <a:pt x="396" y="632"/>
                  </a:lnTo>
                  <a:lnTo>
                    <a:pt x="387" y="635"/>
                  </a:lnTo>
                  <a:lnTo>
                    <a:pt x="387" y="635"/>
                  </a:lnTo>
                  <a:lnTo>
                    <a:pt x="392" y="636"/>
                  </a:lnTo>
                  <a:lnTo>
                    <a:pt x="393" y="638"/>
                  </a:lnTo>
                  <a:lnTo>
                    <a:pt x="393" y="640"/>
                  </a:lnTo>
                  <a:lnTo>
                    <a:pt x="393" y="640"/>
                  </a:lnTo>
                  <a:lnTo>
                    <a:pt x="392" y="644"/>
                  </a:lnTo>
                  <a:lnTo>
                    <a:pt x="390" y="645"/>
                  </a:lnTo>
                  <a:lnTo>
                    <a:pt x="384" y="645"/>
                  </a:lnTo>
                  <a:lnTo>
                    <a:pt x="384" y="645"/>
                  </a:lnTo>
                  <a:lnTo>
                    <a:pt x="389" y="647"/>
                  </a:lnTo>
                  <a:lnTo>
                    <a:pt x="389" y="647"/>
                  </a:lnTo>
                  <a:lnTo>
                    <a:pt x="391" y="648"/>
                  </a:lnTo>
                  <a:lnTo>
                    <a:pt x="391" y="649"/>
                  </a:lnTo>
                  <a:lnTo>
                    <a:pt x="391" y="651"/>
                  </a:lnTo>
                  <a:lnTo>
                    <a:pt x="391" y="651"/>
                  </a:lnTo>
                  <a:lnTo>
                    <a:pt x="391" y="652"/>
                  </a:lnTo>
                  <a:lnTo>
                    <a:pt x="390" y="653"/>
                  </a:lnTo>
                  <a:lnTo>
                    <a:pt x="387" y="653"/>
                  </a:lnTo>
                  <a:lnTo>
                    <a:pt x="387" y="653"/>
                  </a:lnTo>
                  <a:lnTo>
                    <a:pt x="384" y="653"/>
                  </a:lnTo>
                  <a:lnTo>
                    <a:pt x="382" y="653"/>
                  </a:lnTo>
                  <a:lnTo>
                    <a:pt x="380" y="653"/>
                  </a:lnTo>
                  <a:lnTo>
                    <a:pt x="380" y="653"/>
                  </a:lnTo>
                  <a:lnTo>
                    <a:pt x="382" y="655"/>
                  </a:lnTo>
                  <a:lnTo>
                    <a:pt x="383" y="656"/>
                  </a:lnTo>
                  <a:lnTo>
                    <a:pt x="387" y="655"/>
                  </a:lnTo>
                  <a:lnTo>
                    <a:pt x="387" y="655"/>
                  </a:lnTo>
                  <a:lnTo>
                    <a:pt x="389" y="655"/>
                  </a:lnTo>
                  <a:lnTo>
                    <a:pt x="391" y="656"/>
                  </a:lnTo>
                  <a:lnTo>
                    <a:pt x="393" y="657"/>
                  </a:lnTo>
                  <a:lnTo>
                    <a:pt x="394" y="659"/>
                  </a:lnTo>
                  <a:lnTo>
                    <a:pt x="394" y="659"/>
                  </a:lnTo>
                  <a:lnTo>
                    <a:pt x="399" y="669"/>
                  </a:lnTo>
                  <a:lnTo>
                    <a:pt x="399" y="669"/>
                  </a:lnTo>
                  <a:lnTo>
                    <a:pt x="396" y="669"/>
                  </a:lnTo>
                  <a:lnTo>
                    <a:pt x="394" y="668"/>
                  </a:lnTo>
                  <a:lnTo>
                    <a:pt x="390" y="665"/>
                  </a:lnTo>
                  <a:lnTo>
                    <a:pt x="390" y="665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4" y="657"/>
                  </a:lnTo>
                  <a:lnTo>
                    <a:pt x="383" y="658"/>
                  </a:lnTo>
                  <a:lnTo>
                    <a:pt x="382" y="660"/>
                  </a:lnTo>
                  <a:lnTo>
                    <a:pt x="382" y="660"/>
                  </a:lnTo>
                  <a:lnTo>
                    <a:pt x="380" y="661"/>
                  </a:lnTo>
                  <a:lnTo>
                    <a:pt x="379" y="661"/>
                  </a:lnTo>
                  <a:lnTo>
                    <a:pt x="375" y="660"/>
                  </a:lnTo>
                  <a:lnTo>
                    <a:pt x="375" y="660"/>
                  </a:lnTo>
                  <a:lnTo>
                    <a:pt x="375" y="662"/>
                  </a:lnTo>
                  <a:lnTo>
                    <a:pt x="376" y="662"/>
                  </a:lnTo>
                  <a:lnTo>
                    <a:pt x="378" y="663"/>
                  </a:lnTo>
                  <a:lnTo>
                    <a:pt x="378" y="663"/>
                  </a:lnTo>
                  <a:lnTo>
                    <a:pt x="380" y="664"/>
                  </a:lnTo>
                  <a:lnTo>
                    <a:pt x="381" y="664"/>
                  </a:lnTo>
                  <a:lnTo>
                    <a:pt x="381" y="665"/>
                  </a:lnTo>
                  <a:lnTo>
                    <a:pt x="381" y="665"/>
                  </a:lnTo>
                  <a:lnTo>
                    <a:pt x="380" y="668"/>
                  </a:lnTo>
                  <a:lnTo>
                    <a:pt x="377" y="669"/>
                  </a:lnTo>
                  <a:lnTo>
                    <a:pt x="377" y="669"/>
                  </a:lnTo>
                  <a:lnTo>
                    <a:pt x="370" y="669"/>
                  </a:lnTo>
                  <a:lnTo>
                    <a:pt x="370" y="669"/>
                  </a:lnTo>
                  <a:lnTo>
                    <a:pt x="373" y="670"/>
                  </a:lnTo>
                  <a:lnTo>
                    <a:pt x="375" y="672"/>
                  </a:lnTo>
                  <a:lnTo>
                    <a:pt x="375" y="674"/>
                  </a:lnTo>
                  <a:lnTo>
                    <a:pt x="373" y="677"/>
                  </a:lnTo>
                  <a:lnTo>
                    <a:pt x="373" y="677"/>
                  </a:lnTo>
                  <a:lnTo>
                    <a:pt x="371" y="678"/>
                  </a:lnTo>
                  <a:lnTo>
                    <a:pt x="369" y="678"/>
                  </a:lnTo>
                  <a:lnTo>
                    <a:pt x="369" y="678"/>
                  </a:lnTo>
                  <a:lnTo>
                    <a:pt x="366" y="677"/>
                  </a:lnTo>
                  <a:lnTo>
                    <a:pt x="363" y="677"/>
                  </a:lnTo>
                  <a:lnTo>
                    <a:pt x="363" y="677"/>
                  </a:lnTo>
                  <a:lnTo>
                    <a:pt x="370" y="681"/>
                  </a:lnTo>
                  <a:lnTo>
                    <a:pt x="370" y="681"/>
                  </a:lnTo>
                  <a:lnTo>
                    <a:pt x="372" y="682"/>
                  </a:lnTo>
                  <a:lnTo>
                    <a:pt x="372" y="684"/>
                  </a:lnTo>
                  <a:lnTo>
                    <a:pt x="372" y="688"/>
                  </a:lnTo>
                  <a:lnTo>
                    <a:pt x="372" y="688"/>
                  </a:lnTo>
                  <a:lnTo>
                    <a:pt x="367" y="687"/>
                  </a:lnTo>
                  <a:lnTo>
                    <a:pt x="365" y="686"/>
                  </a:lnTo>
                  <a:lnTo>
                    <a:pt x="362" y="686"/>
                  </a:lnTo>
                  <a:lnTo>
                    <a:pt x="362" y="686"/>
                  </a:lnTo>
                  <a:lnTo>
                    <a:pt x="367" y="689"/>
                  </a:lnTo>
                  <a:lnTo>
                    <a:pt x="371" y="690"/>
                  </a:lnTo>
                  <a:lnTo>
                    <a:pt x="381" y="692"/>
                  </a:lnTo>
                  <a:lnTo>
                    <a:pt x="381" y="692"/>
                  </a:lnTo>
                  <a:lnTo>
                    <a:pt x="396" y="694"/>
                  </a:lnTo>
                  <a:lnTo>
                    <a:pt x="396" y="694"/>
                  </a:lnTo>
                  <a:close/>
                  <a:moveTo>
                    <a:pt x="177" y="435"/>
                  </a:moveTo>
                  <a:lnTo>
                    <a:pt x="177" y="435"/>
                  </a:lnTo>
                  <a:lnTo>
                    <a:pt x="183" y="430"/>
                  </a:lnTo>
                  <a:lnTo>
                    <a:pt x="186" y="428"/>
                  </a:lnTo>
                  <a:lnTo>
                    <a:pt x="188" y="425"/>
                  </a:lnTo>
                  <a:lnTo>
                    <a:pt x="188" y="425"/>
                  </a:lnTo>
                  <a:lnTo>
                    <a:pt x="165" y="423"/>
                  </a:lnTo>
                  <a:lnTo>
                    <a:pt x="141" y="420"/>
                  </a:lnTo>
                  <a:lnTo>
                    <a:pt x="141" y="420"/>
                  </a:lnTo>
                  <a:lnTo>
                    <a:pt x="143" y="422"/>
                  </a:lnTo>
                  <a:lnTo>
                    <a:pt x="143" y="422"/>
                  </a:lnTo>
                  <a:lnTo>
                    <a:pt x="148" y="428"/>
                  </a:lnTo>
                  <a:lnTo>
                    <a:pt x="149" y="431"/>
                  </a:lnTo>
                  <a:lnTo>
                    <a:pt x="149" y="433"/>
                  </a:lnTo>
                  <a:lnTo>
                    <a:pt x="149" y="436"/>
                  </a:lnTo>
                  <a:lnTo>
                    <a:pt x="147" y="438"/>
                  </a:lnTo>
                  <a:lnTo>
                    <a:pt x="142" y="444"/>
                  </a:lnTo>
                  <a:lnTo>
                    <a:pt x="142" y="444"/>
                  </a:lnTo>
                  <a:lnTo>
                    <a:pt x="137" y="446"/>
                  </a:lnTo>
                  <a:lnTo>
                    <a:pt x="132" y="448"/>
                  </a:lnTo>
                  <a:lnTo>
                    <a:pt x="122" y="450"/>
                  </a:lnTo>
                  <a:lnTo>
                    <a:pt x="122" y="450"/>
                  </a:lnTo>
                  <a:lnTo>
                    <a:pt x="120" y="450"/>
                  </a:lnTo>
                  <a:lnTo>
                    <a:pt x="119" y="450"/>
                  </a:lnTo>
                  <a:lnTo>
                    <a:pt x="119" y="449"/>
                  </a:lnTo>
                  <a:lnTo>
                    <a:pt x="119" y="446"/>
                  </a:lnTo>
                  <a:lnTo>
                    <a:pt x="119" y="446"/>
                  </a:lnTo>
                  <a:lnTo>
                    <a:pt x="121" y="447"/>
                  </a:lnTo>
                  <a:lnTo>
                    <a:pt x="121" y="448"/>
                  </a:lnTo>
                  <a:lnTo>
                    <a:pt x="122" y="448"/>
                  </a:lnTo>
                  <a:lnTo>
                    <a:pt x="122" y="448"/>
                  </a:lnTo>
                  <a:lnTo>
                    <a:pt x="132" y="446"/>
                  </a:lnTo>
                  <a:lnTo>
                    <a:pt x="136" y="444"/>
                  </a:lnTo>
                  <a:lnTo>
                    <a:pt x="140" y="442"/>
                  </a:lnTo>
                  <a:lnTo>
                    <a:pt x="140" y="442"/>
                  </a:lnTo>
                  <a:lnTo>
                    <a:pt x="143" y="440"/>
                  </a:lnTo>
                  <a:lnTo>
                    <a:pt x="145" y="437"/>
                  </a:lnTo>
                  <a:lnTo>
                    <a:pt x="146" y="433"/>
                  </a:lnTo>
                  <a:lnTo>
                    <a:pt x="146" y="431"/>
                  </a:lnTo>
                  <a:lnTo>
                    <a:pt x="146" y="431"/>
                  </a:lnTo>
                  <a:lnTo>
                    <a:pt x="143" y="426"/>
                  </a:lnTo>
                  <a:lnTo>
                    <a:pt x="139" y="421"/>
                  </a:lnTo>
                  <a:lnTo>
                    <a:pt x="134" y="418"/>
                  </a:lnTo>
                  <a:lnTo>
                    <a:pt x="129" y="416"/>
                  </a:lnTo>
                  <a:lnTo>
                    <a:pt x="129" y="416"/>
                  </a:lnTo>
                  <a:lnTo>
                    <a:pt x="123" y="414"/>
                  </a:lnTo>
                  <a:lnTo>
                    <a:pt x="123" y="414"/>
                  </a:lnTo>
                  <a:lnTo>
                    <a:pt x="116" y="412"/>
                  </a:lnTo>
                  <a:lnTo>
                    <a:pt x="108" y="410"/>
                  </a:lnTo>
                  <a:lnTo>
                    <a:pt x="108" y="410"/>
                  </a:lnTo>
                  <a:lnTo>
                    <a:pt x="98" y="408"/>
                  </a:lnTo>
                  <a:lnTo>
                    <a:pt x="88" y="405"/>
                  </a:lnTo>
                  <a:lnTo>
                    <a:pt x="88" y="405"/>
                  </a:lnTo>
                  <a:lnTo>
                    <a:pt x="86" y="404"/>
                  </a:lnTo>
                  <a:lnTo>
                    <a:pt x="86" y="402"/>
                  </a:lnTo>
                  <a:lnTo>
                    <a:pt x="86" y="402"/>
                  </a:lnTo>
                  <a:lnTo>
                    <a:pt x="86" y="400"/>
                  </a:lnTo>
                  <a:lnTo>
                    <a:pt x="86" y="400"/>
                  </a:lnTo>
                  <a:lnTo>
                    <a:pt x="87" y="399"/>
                  </a:lnTo>
                  <a:lnTo>
                    <a:pt x="87" y="399"/>
                  </a:lnTo>
                  <a:lnTo>
                    <a:pt x="89" y="399"/>
                  </a:lnTo>
                  <a:lnTo>
                    <a:pt x="91" y="400"/>
                  </a:lnTo>
                  <a:lnTo>
                    <a:pt x="91" y="400"/>
                  </a:lnTo>
                  <a:lnTo>
                    <a:pt x="95" y="403"/>
                  </a:lnTo>
                  <a:lnTo>
                    <a:pt x="99" y="405"/>
                  </a:lnTo>
                  <a:lnTo>
                    <a:pt x="107" y="407"/>
                  </a:lnTo>
                  <a:lnTo>
                    <a:pt x="107" y="407"/>
                  </a:lnTo>
                  <a:lnTo>
                    <a:pt x="117" y="409"/>
                  </a:lnTo>
                  <a:lnTo>
                    <a:pt x="126" y="412"/>
                  </a:lnTo>
                  <a:lnTo>
                    <a:pt x="126" y="412"/>
                  </a:lnTo>
                  <a:lnTo>
                    <a:pt x="135" y="414"/>
                  </a:lnTo>
                  <a:lnTo>
                    <a:pt x="145" y="416"/>
                  </a:lnTo>
                  <a:lnTo>
                    <a:pt x="145" y="416"/>
                  </a:lnTo>
                  <a:lnTo>
                    <a:pt x="160" y="419"/>
                  </a:lnTo>
                  <a:lnTo>
                    <a:pt x="175" y="421"/>
                  </a:lnTo>
                  <a:lnTo>
                    <a:pt x="175" y="421"/>
                  </a:lnTo>
                  <a:lnTo>
                    <a:pt x="197" y="423"/>
                  </a:lnTo>
                  <a:lnTo>
                    <a:pt x="207" y="423"/>
                  </a:lnTo>
                  <a:lnTo>
                    <a:pt x="218" y="422"/>
                  </a:lnTo>
                  <a:lnTo>
                    <a:pt x="218" y="422"/>
                  </a:lnTo>
                  <a:lnTo>
                    <a:pt x="238" y="420"/>
                  </a:lnTo>
                  <a:lnTo>
                    <a:pt x="248" y="417"/>
                  </a:lnTo>
                  <a:lnTo>
                    <a:pt x="257" y="414"/>
                  </a:lnTo>
                  <a:lnTo>
                    <a:pt x="257" y="414"/>
                  </a:lnTo>
                  <a:lnTo>
                    <a:pt x="260" y="413"/>
                  </a:lnTo>
                  <a:lnTo>
                    <a:pt x="260" y="412"/>
                  </a:lnTo>
                  <a:lnTo>
                    <a:pt x="259" y="410"/>
                  </a:lnTo>
                  <a:lnTo>
                    <a:pt x="259" y="410"/>
                  </a:lnTo>
                  <a:lnTo>
                    <a:pt x="250" y="401"/>
                  </a:lnTo>
                  <a:lnTo>
                    <a:pt x="245" y="396"/>
                  </a:lnTo>
                  <a:lnTo>
                    <a:pt x="239" y="393"/>
                  </a:lnTo>
                  <a:lnTo>
                    <a:pt x="239" y="393"/>
                  </a:lnTo>
                  <a:lnTo>
                    <a:pt x="223" y="383"/>
                  </a:lnTo>
                  <a:lnTo>
                    <a:pt x="208" y="373"/>
                  </a:lnTo>
                  <a:lnTo>
                    <a:pt x="208" y="373"/>
                  </a:lnTo>
                  <a:lnTo>
                    <a:pt x="193" y="365"/>
                  </a:lnTo>
                  <a:lnTo>
                    <a:pt x="178" y="359"/>
                  </a:lnTo>
                  <a:lnTo>
                    <a:pt x="178" y="359"/>
                  </a:lnTo>
                  <a:lnTo>
                    <a:pt x="164" y="354"/>
                  </a:lnTo>
                  <a:lnTo>
                    <a:pt x="149" y="350"/>
                  </a:lnTo>
                  <a:lnTo>
                    <a:pt x="149" y="350"/>
                  </a:lnTo>
                  <a:lnTo>
                    <a:pt x="137" y="346"/>
                  </a:lnTo>
                  <a:lnTo>
                    <a:pt x="125" y="343"/>
                  </a:lnTo>
                  <a:lnTo>
                    <a:pt x="125" y="343"/>
                  </a:lnTo>
                  <a:lnTo>
                    <a:pt x="124" y="342"/>
                  </a:lnTo>
                  <a:lnTo>
                    <a:pt x="124" y="341"/>
                  </a:lnTo>
                  <a:lnTo>
                    <a:pt x="124" y="341"/>
                  </a:lnTo>
                  <a:lnTo>
                    <a:pt x="124" y="340"/>
                  </a:lnTo>
                  <a:lnTo>
                    <a:pt x="125" y="339"/>
                  </a:lnTo>
                  <a:lnTo>
                    <a:pt x="125" y="339"/>
                  </a:lnTo>
                  <a:lnTo>
                    <a:pt x="128" y="338"/>
                  </a:lnTo>
                  <a:lnTo>
                    <a:pt x="130" y="339"/>
                  </a:lnTo>
                  <a:lnTo>
                    <a:pt x="131" y="339"/>
                  </a:lnTo>
                  <a:lnTo>
                    <a:pt x="131" y="339"/>
                  </a:lnTo>
                  <a:lnTo>
                    <a:pt x="135" y="342"/>
                  </a:lnTo>
                  <a:lnTo>
                    <a:pt x="139" y="343"/>
                  </a:lnTo>
                  <a:lnTo>
                    <a:pt x="147" y="345"/>
                  </a:lnTo>
                  <a:lnTo>
                    <a:pt x="147" y="345"/>
                  </a:lnTo>
                  <a:lnTo>
                    <a:pt x="152" y="346"/>
                  </a:lnTo>
                  <a:lnTo>
                    <a:pt x="156" y="347"/>
                  </a:lnTo>
                  <a:lnTo>
                    <a:pt x="161" y="346"/>
                  </a:lnTo>
                  <a:lnTo>
                    <a:pt x="166" y="345"/>
                  </a:lnTo>
                  <a:lnTo>
                    <a:pt x="166" y="345"/>
                  </a:lnTo>
                  <a:lnTo>
                    <a:pt x="169" y="343"/>
                  </a:lnTo>
                  <a:lnTo>
                    <a:pt x="173" y="343"/>
                  </a:lnTo>
                  <a:lnTo>
                    <a:pt x="173" y="343"/>
                  </a:lnTo>
                  <a:lnTo>
                    <a:pt x="177" y="343"/>
                  </a:lnTo>
                  <a:lnTo>
                    <a:pt x="182" y="342"/>
                  </a:lnTo>
                  <a:lnTo>
                    <a:pt x="182" y="342"/>
                  </a:lnTo>
                  <a:lnTo>
                    <a:pt x="198" y="333"/>
                  </a:lnTo>
                  <a:lnTo>
                    <a:pt x="214" y="324"/>
                  </a:lnTo>
                  <a:lnTo>
                    <a:pt x="214" y="324"/>
                  </a:lnTo>
                  <a:lnTo>
                    <a:pt x="229" y="315"/>
                  </a:lnTo>
                  <a:lnTo>
                    <a:pt x="235" y="310"/>
                  </a:lnTo>
                  <a:lnTo>
                    <a:pt x="241" y="304"/>
                  </a:lnTo>
                  <a:lnTo>
                    <a:pt x="241" y="304"/>
                  </a:lnTo>
                  <a:lnTo>
                    <a:pt x="244" y="300"/>
                  </a:lnTo>
                  <a:lnTo>
                    <a:pt x="247" y="296"/>
                  </a:lnTo>
                  <a:lnTo>
                    <a:pt x="249" y="291"/>
                  </a:lnTo>
                  <a:lnTo>
                    <a:pt x="249" y="286"/>
                  </a:lnTo>
                  <a:lnTo>
                    <a:pt x="249" y="286"/>
                  </a:lnTo>
                  <a:lnTo>
                    <a:pt x="249" y="283"/>
                  </a:lnTo>
                  <a:lnTo>
                    <a:pt x="248" y="282"/>
                  </a:lnTo>
                  <a:lnTo>
                    <a:pt x="246" y="281"/>
                  </a:lnTo>
                  <a:lnTo>
                    <a:pt x="244" y="280"/>
                  </a:lnTo>
                  <a:lnTo>
                    <a:pt x="244" y="280"/>
                  </a:lnTo>
                  <a:lnTo>
                    <a:pt x="240" y="280"/>
                  </a:lnTo>
                  <a:lnTo>
                    <a:pt x="236" y="282"/>
                  </a:lnTo>
                  <a:lnTo>
                    <a:pt x="236" y="282"/>
                  </a:lnTo>
                  <a:lnTo>
                    <a:pt x="227" y="286"/>
                  </a:lnTo>
                  <a:lnTo>
                    <a:pt x="217" y="291"/>
                  </a:lnTo>
                  <a:lnTo>
                    <a:pt x="217" y="291"/>
                  </a:lnTo>
                  <a:lnTo>
                    <a:pt x="207" y="294"/>
                  </a:lnTo>
                  <a:lnTo>
                    <a:pt x="196" y="296"/>
                  </a:lnTo>
                  <a:lnTo>
                    <a:pt x="185" y="297"/>
                  </a:lnTo>
                  <a:lnTo>
                    <a:pt x="174" y="297"/>
                  </a:lnTo>
                  <a:lnTo>
                    <a:pt x="174" y="297"/>
                  </a:lnTo>
                  <a:lnTo>
                    <a:pt x="156" y="295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2" y="289"/>
                  </a:lnTo>
                  <a:lnTo>
                    <a:pt x="128" y="287"/>
                  </a:lnTo>
                  <a:lnTo>
                    <a:pt x="125" y="286"/>
                  </a:lnTo>
                  <a:lnTo>
                    <a:pt x="125" y="286"/>
                  </a:lnTo>
                  <a:lnTo>
                    <a:pt x="119" y="282"/>
                  </a:lnTo>
                  <a:lnTo>
                    <a:pt x="113" y="280"/>
                  </a:lnTo>
                  <a:lnTo>
                    <a:pt x="107" y="280"/>
                  </a:lnTo>
                  <a:lnTo>
                    <a:pt x="100" y="281"/>
                  </a:lnTo>
                  <a:lnTo>
                    <a:pt x="100" y="281"/>
                  </a:lnTo>
                  <a:lnTo>
                    <a:pt x="98" y="282"/>
                  </a:lnTo>
                  <a:lnTo>
                    <a:pt x="95" y="284"/>
                  </a:lnTo>
                  <a:lnTo>
                    <a:pt x="93" y="286"/>
                  </a:lnTo>
                  <a:lnTo>
                    <a:pt x="92" y="289"/>
                  </a:lnTo>
                  <a:lnTo>
                    <a:pt x="92" y="289"/>
                  </a:lnTo>
                  <a:lnTo>
                    <a:pt x="89" y="30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1" y="320"/>
                  </a:lnTo>
                  <a:lnTo>
                    <a:pt x="76" y="329"/>
                  </a:lnTo>
                  <a:lnTo>
                    <a:pt x="69" y="338"/>
                  </a:lnTo>
                  <a:lnTo>
                    <a:pt x="65" y="341"/>
                  </a:lnTo>
                  <a:lnTo>
                    <a:pt x="61" y="345"/>
                  </a:lnTo>
                  <a:lnTo>
                    <a:pt x="61" y="345"/>
                  </a:lnTo>
                  <a:lnTo>
                    <a:pt x="41" y="359"/>
                  </a:lnTo>
                  <a:lnTo>
                    <a:pt x="22" y="373"/>
                  </a:lnTo>
                  <a:lnTo>
                    <a:pt x="22" y="373"/>
                  </a:lnTo>
                  <a:lnTo>
                    <a:pt x="15" y="380"/>
                  </a:lnTo>
                  <a:lnTo>
                    <a:pt x="10" y="387"/>
                  </a:lnTo>
                  <a:lnTo>
                    <a:pt x="6" y="395"/>
                  </a:lnTo>
                  <a:lnTo>
                    <a:pt x="3" y="403"/>
                  </a:lnTo>
                  <a:lnTo>
                    <a:pt x="3" y="403"/>
                  </a:lnTo>
                  <a:lnTo>
                    <a:pt x="1" y="415"/>
                  </a:lnTo>
                  <a:lnTo>
                    <a:pt x="0" y="421"/>
                  </a:lnTo>
                  <a:lnTo>
                    <a:pt x="1" y="428"/>
                  </a:lnTo>
                  <a:lnTo>
                    <a:pt x="1" y="428"/>
                  </a:lnTo>
                  <a:lnTo>
                    <a:pt x="3" y="434"/>
                  </a:lnTo>
                  <a:lnTo>
                    <a:pt x="3" y="441"/>
                  </a:lnTo>
                  <a:lnTo>
                    <a:pt x="3" y="441"/>
                  </a:lnTo>
                  <a:lnTo>
                    <a:pt x="3" y="446"/>
                  </a:lnTo>
                  <a:lnTo>
                    <a:pt x="4" y="451"/>
                  </a:lnTo>
                  <a:lnTo>
                    <a:pt x="8" y="460"/>
                  </a:lnTo>
                  <a:lnTo>
                    <a:pt x="8" y="460"/>
                  </a:lnTo>
                  <a:lnTo>
                    <a:pt x="13" y="468"/>
                  </a:lnTo>
                  <a:lnTo>
                    <a:pt x="19" y="475"/>
                  </a:lnTo>
                  <a:lnTo>
                    <a:pt x="19" y="475"/>
                  </a:lnTo>
                  <a:lnTo>
                    <a:pt x="32" y="489"/>
                  </a:lnTo>
                  <a:lnTo>
                    <a:pt x="40" y="496"/>
                  </a:lnTo>
                  <a:lnTo>
                    <a:pt x="48" y="501"/>
                  </a:lnTo>
                  <a:lnTo>
                    <a:pt x="48" y="501"/>
                  </a:lnTo>
                  <a:lnTo>
                    <a:pt x="56" y="507"/>
                  </a:lnTo>
                  <a:lnTo>
                    <a:pt x="61" y="509"/>
                  </a:lnTo>
                  <a:lnTo>
                    <a:pt x="66" y="511"/>
                  </a:lnTo>
                  <a:lnTo>
                    <a:pt x="66" y="511"/>
                  </a:lnTo>
                  <a:lnTo>
                    <a:pt x="76" y="513"/>
                  </a:lnTo>
                  <a:lnTo>
                    <a:pt x="86" y="513"/>
                  </a:lnTo>
                  <a:lnTo>
                    <a:pt x="86" y="513"/>
                  </a:lnTo>
                  <a:lnTo>
                    <a:pt x="91" y="513"/>
                  </a:lnTo>
                  <a:lnTo>
                    <a:pt x="93" y="512"/>
                  </a:lnTo>
                  <a:lnTo>
                    <a:pt x="95" y="511"/>
                  </a:lnTo>
                  <a:lnTo>
                    <a:pt x="95" y="511"/>
                  </a:lnTo>
                  <a:lnTo>
                    <a:pt x="90" y="507"/>
                  </a:lnTo>
                  <a:lnTo>
                    <a:pt x="85" y="502"/>
                  </a:lnTo>
                  <a:lnTo>
                    <a:pt x="77" y="491"/>
                  </a:lnTo>
                  <a:lnTo>
                    <a:pt x="77" y="491"/>
                  </a:lnTo>
                  <a:lnTo>
                    <a:pt x="76" y="495"/>
                  </a:lnTo>
                  <a:lnTo>
                    <a:pt x="74" y="496"/>
                  </a:lnTo>
                  <a:lnTo>
                    <a:pt x="72" y="497"/>
                  </a:lnTo>
                  <a:lnTo>
                    <a:pt x="72" y="497"/>
                  </a:lnTo>
                  <a:lnTo>
                    <a:pt x="65" y="497"/>
                  </a:lnTo>
                  <a:lnTo>
                    <a:pt x="58" y="496"/>
                  </a:lnTo>
                  <a:lnTo>
                    <a:pt x="52" y="493"/>
                  </a:lnTo>
                  <a:lnTo>
                    <a:pt x="46" y="488"/>
                  </a:lnTo>
                  <a:lnTo>
                    <a:pt x="46" y="488"/>
                  </a:lnTo>
                  <a:lnTo>
                    <a:pt x="43" y="487"/>
                  </a:lnTo>
                  <a:lnTo>
                    <a:pt x="42" y="486"/>
                  </a:lnTo>
                  <a:lnTo>
                    <a:pt x="43" y="484"/>
                  </a:lnTo>
                  <a:lnTo>
                    <a:pt x="43" y="484"/>
                  </a:lnTo>
                  <a:lnTo>
                    <a:pt x="44" y="484"/>
                  </a:lnTo>
                  <a:lnTo>
                    <a:pt x="46" y="484"/>
                  </a:lnTo>
                  <a:lnTo>
                    <a:pt x="48" y="487"/>
                  </a:lnTo>
                  <a:lnTo>
                    <a:pt x="48" y="487"/>
                  </a:lnTo>
                  <a:lnTo>
                    <a:pt x="53" y="490"/>
                  </a:lnTo>
                  <a:lnTo>
                    <a:pt x="58" y="493"/>
                  </a:lnTo>
                  <a:lnTo>
                    <a:pt x="63" y="495"/>
                  </a:lnTo>
                  <a:lnTo>
                    <a:pt x="69" y="495"/>
                  </a:lnTo>
                  <a:lnTo>
                    <a:pt x="69" y="495"/>
                  </a:lnTo>
                  <a:lnTo>
                    <a:pt x="73" y="494"/>
                  </a:lnTo>
                  <a:lnTo>
                    <a:pt x="75" y="492"/>
                  </a:lnTo>
                  <a:lnTo>
                    <a:pt x="76" y="489"/>
                  </a:lnTo>
                  <a:lnTo>
                    <a:pt x="75" y="485"/>
                  </a:lnTo>
                  <a:lnTo>
                    <a:pt x="75" y="485"/>
                  </a:lnTo>
                  <a:lnTo>
                    <a:pt x="72" y="479"/>
                  </a:lnTo>
                  <a:lnTo>
                    <a:pt x="70" y="472"/>
                  </a:lnTo>
                  <a:lnTo>
                    <a:pt x="70" y="472"/>
                  </a:lnTo>
                  <a:lnTo>
                    <a:pt x="67" y="462"/>
                  </a:lnTo>
                  <a:lnTo>
                    <a:pt x="63" y="452"/>
                  </a:lnTo>
                  <a:lnTo>
                    <a:pt x="63" y="452"/>
                  </a:lnTo>
                  <a:lnTo>
                    <a:pt x="63" y="450"/>
                  </a:lnTo>
                  <a:lnTo>
                    <a:pt x="63" y="449"/>
                  </a:lnTo>
                  <a:lnTo>
                    <a:pt x="65" y="448"/>
                  </a:lnTo>
                  <a:lnTo>
                    <a:pt x="67" y="447"/>
                  </a:lnTo>
                  <a:lnTo>
                    <a:pt x="67" y="447"/>
                  </a:lnTo>
                  <a:lnTo>
                    <a:pt x="69" y="447"/>
                  </a:lnTo>
                  <a:lnTo>
                    <a:pt x="70" y="448"/>
                  </a:lnTo>
                  <a:lnTo>
                    <a:pt x="73" y="450"/>
                  </a:lnTo>
                  <a:lnTo>
                    <a:pt x="73" y="450"/>
                  </a:lnTo>
                  <a:lnTo>
                    <a:pt x="80" y="453"/>
                  </a:lnTo>
                  <a:lnTo>
                    <a:pt x="86" y="454"/>
                  </a:lnTo>
                  <a:lnTo>
                    <a:pt x="99" y="456"/>
                  </a:lnTo>
                  <a:lnTo>
                    <a:pt x="99" y="456"/>
                  </a:lnTo>
                  <a:lnTo>
                    <a:pt x="115" y="456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9" y="455"/>
                  </a:lnTo>
                  <a:lnTo>
                    <a:pt x="147" y="453"/>
                  </a:lnTo>
                  <a:lnTo>
                    <a:pt x="155" y="449"/>
                  </a:lnTo>
                  <a:lnTo>
                    <a:pt x="162" y="445"/>
                  </a:lnTo>
                  <a:lnTo>
                    <a:pt x="162" y="445"/>
                  </a:lnTo>
                  <a:lnTo>
                    <a:pt x="170" y="441"/>
                  </a:lnTo>
                  <a:lnTo>
                    <a:pt x="177" y="435"/>
                  </a:lnTo>
                  <a:lnTo>
                    <a:pt x="177" y="435"/>
                  </a:lnTo>
                  <a:close/>
                  <a:moveTo>
                    <a:pt x="190" y="398"/>
                  </a:moveTo>
                  <a:lnTo>
                    <a:pt x="190" y="398"/>
                  </a:lnTo>
                  <a:lnTo>
                    <a:pt x="193" y="397"/>
                  </a:lnTo>
                  <a:lnTo>
                    <a:pt x="197" y="395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3" y="389"/>
                  </a:lnTo>
                  <a:lnTo>
                    <a:pt x="203" y="387"/>
                  </a:lnTo>
                  <a:lnTo>
                    <a:pt x="203" y="384"/>
                  </a:lnTo>
                  <a:lnTo>
                    <a:pt x="203" y="384"/>
                  </a:lnTo>
                  <a:lnTo>
                    <a:pt x="201" y="377"/>
                  </a:lnTo>
                  <a:lnTo>
                    <a:pt x="198" y="371"/>
                  </a:lnTo>
                  <a:lnTo>
                    <a:pt x="198" y="371"/>
                  </a:lnTo>
                  <a:lnTo>
                    <a:pt x="200" y="371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4" y="379"/>
                  </a:lnTo>
                  <a:lnTo>
                    <a:pt x="205" y="385"/>
                  </a:lnTo>
                  <a:lnTo>
                    <a:pt x="205" y="385"/>
                  </a:lnTo>
                  <a:lnTo>
                    <a:pt x="205" y="388"/>
                  </a:lnTo>
                  <a:lnTo>
                    <a:pt x="205" y="391"/>
                  </a:lnTo>
                  <a:lnTo>
                    <a:pt x="204" y="393"/>
                  </a:lnTo>
                  <a:lnTo>
                    <a:pt x="202" y="395"/>
                  </a:lnTo>
                  <a:lnTo>
                    <a:pt x="198" y="397"/>
                  </a:lnTo>
                  <a:lnTo>
                    <a:pt x="194" y="399"/>
                  </a:lnTo>
                  <a:lnTo>
                    <a:pt x="194" y="399"/>
                  </a:lnTo>
                  <a:lnTo>
                    <a:pt x="185" y="402"/>
                  </a:lnTo>
                  <a:lnTo>
                    <a:pt x="174" y="404"/>
                  </a:lnTo>
                  <a:lnTo>
                    <a:pt x="174" y="404"/>
                  </a:lnTo>
                  <a:lnTo>
                    <a:pt x="173" y="404"/>
                  </a:lnTo>
                  <a:lnTo>
                    <a:pt x="172" y="403"/>
                  </a:lnTo>
                  <a:lnTo>
                    <a:pt x="172" y="403"/>
                  </a:lnTo>
                  <a:lnTo>
                    <a:pt x="181" y="400"/>
                  </a:lnTo>
                  <a:lnTo>
                    <a:pt x="190" y="398"/>
                  </a:lnTo>
                  <a:lnTo>
                    <a:pt x="190" y="398"/>
                  </a:lnTo>
                  <a:close/>
                  <a:moveTo>
                    <a:pt x="819" y="74"/>
                  </a:moveTo>
                  <a:lnTo>
                    <a:pt x="819" y="74"/>
                  </a:lnTo>
                  <a:lnTo>
                    <a:pt x="819" y="77"/>
                  </a:lnTo>
                  <a:lnTo>
                    <a:pt x="819" y="77"/>
                  </a:lnTo>
                  <a:lnTo>
                    <a:pt x="815" y="75"/>
                  </a:lnTo>
                  <a:lnTo>
                    <a:pt x="811" y="72"/>
                  </a:lnTo>
                  <a:lnTo>
                    <a:pt x="809" y="68"/>
                  </a:lnTo>
                  <a:lnTo>
                    <a:pt x="806" y="64"/>
                  </a:lnTo>
                  <a:lnTo>
                    <a:pt x="806" y="64"/>
                  </a:lnTo>
                  <a:lnTo>
                    <a:pt x="802" y="56"/>
                  </a:lnTo>
                  <a:lnTo>
                    <a:pt x="797" y="49"/>
                  </a:lnTo>
                  <a:lnTo>
                    <a:pt x="792" y="43"/>
                  </a:lnTo>
                  <a:lnTo>
                    <a:pt x="785" y="37"/>
                  </a:lnTo>
                  <a:lnTo>
                    <a:pt x="779" y="32"/>
                  </a:lnTo>
                  <a:lnTo>
                    <a:pt x="772" y="27"/>
                  </a:lnTo>
                  <a:lnTo>
                    <a:pt x="764" y="23"/>
                  </a:lnTo>
                  <a:lnTo>
                    <a:pt x="756" y="20"/>
                  </a:lnTo>
                  <a:lnTo>
                    <a:pt x="756" y="20"/>
                  </a:lnTo>
                  <a:lnTo>
                    <a:pt x="753" y="19"/>
                  </a:lnTo>
                  <a:lnTo>
                    <a:pt x="751" y="18"/>
                  </a:lnTo>
                  <a:lnTo>
                    <a:pt x="750" y="16"/>
                  </a:lnTo>
                  <a:lnTo>
                    <a:pt x="750" y="13"/>
                  </a:lnTo>
                  <a:lnTo>
                    <a:pt x="750" y="13"/>
                  </a:lnTo>
                  <a:lnTo>
                    <a:pt x="750" y="10"/>
                  </a:lnTo>
                  <a:lnTo>
                    <a:pt x="751" y="9"/>
                  </a:lnTo>
                  <a:lnTo>
                    <a:pt x="752" y="9"/>
                  </a:lnTo>
                  <a:lnTo>
                    <a:pt x="755" y="9"/>
                  </a:lnTo>
                  <a:lnTo>
                    <a:pt x="755" y="9"/>
                  </a:lnTo>
                  <a:lnTo>
                    <a:pt x="766" y="14"/>
                  </a:lnTo>
                  <a:lnTo>
                    <a:pt x="776" y="20"/>
                  </a:lnTo>
                  <a:lnTo>
                    <a:pt x="786" y="27"/>
                  </a:lnTo>
                  <a:lnTo>
                    <a:pt x="794" y="34"/>
                  </a:lnTo>
                  <a:lnTo>
                    <a:pt x="802" y="43"/>
                  </a:lnTo>
                  <a:lnTo>
                    <a:pt x="809" y="52"/>
                  </a:lnTo>
                  <a:lnTo>
                    <a:pt x="814" y="63"/>
                  </a:lnTo>
                  <a:lnTo>
                    <a:pt x="819" y="74"/>
                  </a:lnTo>
                  <a:lnTo>
                    <a:pt x="819" y="74"/>
                  </a:lnTo>
                  <a:close/>
                  <a:moveTo>
                    <a:pt x="388" y="416"/>
                  </a:moveTo>
                  <a:lnTo>
                    <a:pt x="388" y="416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87" y="416"/>
                  </a:lnTo>
                  <a:lnTo>
                    <a:pt x="387" y="416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88" y="416"/>
                  </a:lnTo>
                  <a:close/>
                  <a:moveTo>
                    <a:pt x="692" y="122"/>
                  </a:moveTo>
                  <a:lnTo>
                    <a:pt x="692" y="122"/>
                  </a:lnTo>
                  <a:lnTo>
                    <a:pt x="708" y="115"/>
                  </a:lnTo>
                  <a:lnTo>
                    <a:pt x="724" y="111"/>
                  </a:lnTo>
                  <a:lnTo>
                    <a:pt x="732" y="109"/>
                  </a:lnTo>
                  <a:lnTo>
                    <a:pt x="741" y="108"/>
                  </a:lnTo>
                  <a:lnTo>
                    <a:pt x="749" y="108"/>
                  </a:lnTo>
                  <a:lnTo>
                    <a:pt x="758" y="108"/>
                  </a:lnTo>
                  <a:lnTo>
                    <a:pt x="758" y="108"/>
                  </a:lnTo>
                  <a:lnTo>
                    <a:pt x="768" y="110"/>
                  </a:lnTo>
                  <a:lnTo>
                    <a:pt x="777" y="112"/>
                  </a:lnTo>
                  <a:lnTo>
                    <a:pt x="786" y="116"/>
                  </a:lnTo>
                  <a:lnTo>
                    <a:pt x="795" y="122"/>
                  </a:lnTo>
                  <a:lnTo>
                    <a:pt x="795" y="122"/>
                  </a:lnTo>
                  <a:lnTo>
                    <a:pt x="798" y="125"/>
                  </a:lnTo>
                  <a:lnTo>
                    <a:pt x="800" y="129"/>
                  </a:lnTo>
                  <a:lnTo>
                    <a:pt x="802" y="134"/>
                  </a:lnTo>
                  <a:lnTo>
                    <a:pt x="803" y="139"/>
                  </a:lnTo>
                  <a:lnTo>
                    <a:pt x="803" y="139"/>
                  </a:lnTo>
                  <a:lnTo>
                    <a:pt x="804" y="144"/>
                  </a:lnTo>
                  <a:lnTo>
                    <a:pt x="804" y="147"/>
                  </a:lnTo>
                  <a:lnTo>
                    <a:pt x="804" y="150"/>
                  </a:lnTo>
                  <a:lnTo>
                    <a:pt x="804" y="150"/>
                  </a:lnTo>
                  <a:lnTo>
                    <a:pt x="788" y="140"/>
                  </a:lnTo>
                  <a:lnTo>
                    <a:pt x="788" y="140"/>
                  </a:lnTo>
                  <a:lnTo>
                    <a:pt x="781" y="136"/>
                  </a:lnTo>
                  <a:lnTo>
                    <a:pt x="775" y="135"/>
                  </a:lnTo>
                  <a:lnTo>
                    <a:pt x="772" y="136"/>
                  </a:lnTo>
                  <a:lnTo>
                    <a:pt x="769" y="137"/>
                  </a:lnTo>
                  <a:lnTo>
                    <a:pt x="766" y="138"/>
                  </a:lnTo>
                  <a:lnTo>
                    <a:pt x="763" y="141"/>
                  </a:lnTo>
                  <a:lnTo>
                    <a:pt x="763" y="141"/>
                  </a:lnTo>
                  <a:lnTo>
                    <a:pt x="757" y="146"/>
                  </a:lnTo>
                  <a:lnTo>
                    <a:pt x="757" y="146"/>
                  </a:lnTo>
                  <a:lnTo>
                    <a:pt x="755" y="142"/>
                  </a:lnTo>
                  <a:lnTo>
                    <a:pt x="753" y="138"/>
                  </a:lnTo>
                  <a:lnTo>
                    <a:pt x="753" y="138"/>
                  </a:lnTo>
                  <a:lnTo>
                    <a:pt x="752" y="133"/>
                  </a:lnTo>
                  <a:lnTo>
                    <a:pt x="750" y="130"/>
                  </a:lnTo>
                  <a:lnTo>
                    <a:pt x="747" y="129"/>
                  </a:lnTo>
                  <a:lnTo>
                    <a:pt x="742" y="129"/>
                  </a:lnTo>
                  <a:lnTo>
                    <a:pt x="742" y="129"/>
                  </a:lnTo>
                  <a:lnTo>
                    <a:pt x="734" y="129"/>
                  </a:lnTo>
                  <a:lnTo>
                    <a:pt x="726" y="131"/>
                  </a:lnTo>
                  <a:lnTo>
                    <a:pt x="718" y="133"/>
                  </a:lnTo>
                  <a:lnTo>
                    <a:pt x="711" y="136"/>
                  </a:lnTo>
                  <a:lnTo>
                    <a:pt x="711" y="136"/>
                  </a:lnTo>
                  <a:lnTo>
                    <a:pt x="687" y="147"/>
                  </a:lnTo>
                  <a:lnTo>
                    <a:pt x="675" y="154"/>
                  </a:lnTo>
                  <a:lnTo>
                    <a:pt x="665" y="162"/>
                  </a:lnTo>
                  <a:lnTo>
                    <a:pt x="665" y="162"/>
                  </a:lnTo>
                  <a:lnTo>
                    <a:pt x="653" y="172"/>
                  </a:lnTo>
                  <a:lnTo>
                    <a:pt x="643" y="183"/>
                  </a:lnTo>
                  <a:lnTo>
                    <a:pt x="633" y="196"/>
                  </a:lnTo>
                  <a:lnTo>
                    <a:pt x="625" y="209"/>
                  </a:lnTo>
                  <a:lnTo>
                    <a:pt x="625" y="209"/>
                  </a:lnTo>
                  <a:lnTo>
                    <a:pt x="616" y="224"/>
                  </a:lnTo>
                  <a:lnTo>
                    <a:pt x="609" y="240"/>
                  </a:lnTo>
                  <a:lnTo>
                    <a:pt x="596" y="273"/>
                  </a:lnTo>
                  <a:lnTo>
                    <a:pt x="596" y="273"/>
                  </a:lnTo>
                  <a:lnTo>
                    <a:pt x="587" y="293"/>
                  </a:lnTo>
                  <a:lnTo>
                    <a:pt x="587" y="293"/>
                  </a:lnTo>
                  <a:lnTo>
                    <a:pt x="587" y="288"/>
                  </a:lnTo>
                  <a:lnTo>
                    <a:pt x="588" y="284"/>
                  </a:lnTo>
                  <a:lnTo>
                    <a:pt x="589" y="275"/>
                  </a:lnTo>
                  <a:lnTo>
                    <a:pt x="589" y="275"/>
                  </a:lnTo>
                  <a:lnTo>
                    <a:pt x="595" y="237"/>
                  </a:lnTo>
                  <a:lnTo>
                    <a:pt x="595" y="237"/>
                  </a:lnTo>
                  <a:lnTo>
                    <a:pt x="598" y="226"/>
                  </a:lnTo>
                  <a:lnTo>
                    <a:pt x="602" y="216"/>
                  </a:lnTo>
                  <a:lnTo>
                    <a:pt x="607" y="206"/>
                  </a:lnTo>
                  <a:lnTo>
                    <a:pt x="613" y="196"/>
                  </a:lnTo>
                  <a:lnTo>
                    <a:pt x="613" y="196"/>
                  </a:lnTo>
                  <a:lnTo>
                    <a:pt x="620" y="185"/>
                  </a:lnTo>
                  <a:lnTo>
                    <a:pt x="629" y="174"/>
                  </a:lnTo>
                  <a:lnTo>
                    <a:pt x="638" y="163"/>
                  </a:lnTo>
                  <a:lnTo>
                    <a:pt x="647" y="154"/>
                  </a:lnTo>
                  <a:lnTo>
                    <a:pt x="657" y="145"/>
                  </a:lnTo>
                  <a:lnTo>
                    <a:pt x="668" y="137"/>
                  </a:lnTo>
                  <a:lnTo>
                    <a:pt x="680" y="129"/>
                  </a:lnTo>
                  <a:lnTo>
                    <a:pt x="692" y="122"/>
                  </a:lnTo>
                  <a:lnTo>
                    <a:pt x="692" y="122"/>
                  </a:lnTo>
                  <a:close/>
                  <a:moveTo>
                    <a:pt x="862" y="229"/>
                  </a:moveTo>
                  <a:lnTo>
                    <a:pt x="862" y="229"/>
                  </a:lnTo>
                  <a:lnTo>
                    <a:pt x="860" y="228"/>
                  </a:lnTo>
                  <a:lnTo>
                    <a:pt x="860" y="228"/>
                  </a:lnTo>
                  <a:lnTo>
                    <a:pt x="854" y="225"/>
                  </a:lnTo>
                  <a:lnTo>
                    <a:pt x="849" y="222"/>
                  </a:lnTo>
                  <a:lnTo>
                    <a:pt x="846" y="217"/>
                  </a:lnTo>
                  <a:lnTo>
                    <a:pt x="844" y="210"/>
                  </a:lnTo>
                  <a:lnTo>
                    <a:pt x="844" y="210"/>
                  </a:lnTo>
                  <a:lnTo>
                    <a:pt x="842" y="203"/>
                  </a:lnTo>
                  <a:lnTo>
                    <a:pt x="839" y="197"/>
                  </a:lnTo>
                  <a:lnTo>
                    <a:pt x="832" y="184"/>
                  </a:lnTo>
                  <a:lnTo>
                    <a:pt x="832" y="184"/>
                  </a:lnTo>
                  <a:lnTo>
                    <a:pt x="829" y="180"/>
                  </a:lnTo>
                  <a:lnTo>
                    <a:pt x="827" y="176"/>
                  </a:lnTo>
                  <a:lnTo>
                    <a:pt x="827" y="172"/>
                  </a:lnTo>
                  <a:lnTo>
                    <a:pt x="827" y="167"/>
                  </a:lnTo>
                  <a:lnTo>
                    <a:pt x="827" y="167"/>
                  </a:lnTo>
                  <a:lnTo>
                    <a:pt x="827" y="159"/>
                  </a:lnTo>
                  <a:lnTo>
                    <a:pt x="827" y="151"/>
                  </a:lnTo>
                  <a:lnTo>
                    <a:pt x="827" y="151"/>
                  </a:lnTo>
                  <a:lnTo>
                    <a:pt x="831" y="156"/>
                  </a:lnTo>
                  <a:lnTo>
                    <a:pt x="836" y="164"/>
                  </a:lnTo>
                  <a:lnTo>
                    <a:pt x="842" y="174"/>
                  </a:lnTo>
                  <a:lnTo>
                    <a:pt x="847" y="186"/>
                  </a:lnTo>
                  <a:lnTo>
                    <a:pt x="857" y="210"/>
                  </a:lnTo>
                  <a:lnTo>
                    <a:pt x="860" y="221"/>
                  </a:lnTo>
                  <a:lnTo>
                    <a:pt x="862" y="229"/>
                  </a:lnTo>
                  <a:lnTo>
                    <a:pt x="862" y="229"/>
                  </a:lnTo>
                  <a:close/>
                  <a:moveTo>
                    <a:pt x="796" y="340"/>
                  </a:moveTo>
                  <a:lnTo>
                    <a:pt x="796" y="340"/>
                  </a:lnTo>
                  <a:lnTo>
                    <a:pt x="794" y="335"/>
                  </a:lnTo>
                  <a:lnTo>
                    <a:pt x="792" y="332"/>
                  </a:lnTo>
                  <a:lnTo>
                    <a:pt x="789" y="332"/>
                  </a:lnTo>
                  <a:lnTo>
                    <a:pt x="784" y="332"/>
                  </a:lnTo>
                  <a:lnTo>
                    <a:pt x="784" y="332"/>
                  </a:lnTo>
                  <a:lnTo>
                    <a:pt x="782" y="332"/>
                  </a:lnTo>
                  <a:lnTo>
                    <a:pt x="781" y="332"/>
                  </a:lnTo>
                  <a:lnTo>
                    <a:pt x="780" y="331"/>
                  </a:lnTo>
                  <a:lnTo>
                    <a:pt x="780" y="328"/>
                  </a:lnTo>
                  <a:lnTo>
                    <a:pt x="780" y="328"/>
                  </a:lnTo>
                  <a:lnTo>
                    <a:pt x="782" y="320"/>
                  </a:lnTo>
                  <a:lnTo>
                    <a:pt x="781" y="316"/>
                  </a:lnTo>
                  <a:lnTo>
                    <a:pt x="779" y="312"/>
                  </a:lnTo>
                  <a:lnTo>
                    <a:pt x="779" y="312"/>
                  </a:lnTo>
                  <a:lnTo>
                    <a:pt x="770" y="302"/>
                  </a:lnTo>
                  <a:lnTo>
                    <a:pt x="764" y="298"/>
                  </a:lnTo>
                  <a:lnTo>
                    <a:pt x="758" y="294"/>
                  </a:lnTo>
                  <a:lnTo>
                    <a:pt x="758" y="294"/>
                  </a:lnTo>
                  <a:lnTo>
                    <a:pt x="752" y="292"/>
                  </a:lnTo>
                  <a:lnTo>
                    <a:pt x="746" y="290"/>
                  </a:lnTo>
                  <a:lnTo>
                    <a:pt x="734" y="288"/>
                  </a:lnTo>
                  <a:lnTo>
                    <a:pt x="721" y="289"/>
                  </a:lnTo>
                  <a:lnTo>
                    <a:pt x="709" y="290"/>
                  </a:lnTo>
                  <a:lnTo>
                    <a:pt x="709" y="290"/>
                  </a:lnTo>
                  <a:lnTo>
                    <a:pt x="693" y="294"/>
                  </a:lnTo>
                  <a:lnTo>
                    <a:pt x="678" y="300"/>
                  </a:lnTo>
                  <a:lnTo>
                    <a:pt x="664" y="307"/>
                  </a:lnTo>
                  <a:lnTo>
                    <a:pt x="650" y="315"/>
                  </a:lnTo>
                  <a:lnTo>
                    <a:pt x="650" y="315"/>
                  </a:lnTo>
                  <a:lnTo>
                    <a:pt x="611" y="343"/>
                  </a:lnTo>
                  <a:lnTo>
                    <a:pt x="591" y="355"/>
                  </a:lnTo>
                  <a:lnTo>
                    <a:pt x="581" y="361"/>
                  </a:lnTo>
                  <a:lnTo>
                    <a:pt x="570" y="366"/>
                  </a:lnTo>
                  <a:lnTo>
                    <a:pt x="570" y="366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8" y="368"/>
                  </a:lnTo>
                  <a:lnTo>
                    <a:pt x="567" y="373"/>
                  </a:lnTo>
                  <a:lnTo>
                    <a:pt x="568" y="376"/>
                  </a:lnTo>
                  <a:lnTo>
                    <a:pt x="571" y="377"/>
                  </a:lnTo>
                  <a:lnTo>
                    <a:pt x="576" y="377"/>
                  </a:lnTo>
                  <a:lnTo>
                    <a:pt x="576" y="377"/>
                  </a:lnTo>
                  <a:lnTo>
                    <a:pt x="582" y="376"/>
                  </a:lnTo>
                  <a:lnTo>
                    <a:pt x="582" y="376"/>
                  </a:lnTo>
                  <a:lnTo>
                    <a:pt x="596" y="372"/>
                  </a:lnTo>
                  <a:lnTo>
                    <a:pt x="609" y="367"/>
                  </a:lnTo>
                  <a:lnTo>
                    <a:pt x="622" y="361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7" y="353"/>
                  </a:lnTo>
                  <a:lnTo>
                    <a:pt x="638" y="350"/>
                  </a:lnTo>
                  <a:lnTo>
                    <a:pt x="638" y="350"/>
                  </a:lnTo>
                  <a:lnTo>
                    <a:pt x="640" y="345"/>
                  </a:lnTo>
                  <a:lnTo>
                    <a:pt x="642" y="342"/>
                  </a:lnTo>
                  <a:lnTo>
                    <a:pt x="644" y="340"/>
                  </a:lnTo>
                  <a:lnTo>
                    <a:pt x="644" y="340"/>
                  </a:lnTo>
                  <a:lnTo>
                    <a:pt x="645" y="339"/>
                  </a:lnTo>
                  <a:lnTo>
                    <a:pt x="645" y="339"/>
                  </a:lnTo>
                  <a:lnTo>
                    <a:pt x="645" y="339"/>
                  </a:lnTo>
                  <a:lnTo>
                    <a:pt x="646" y="340"/>
                  </a:lnTo>
                  <a:lnTo>
                    <a:pt x="645" y="341"/>
                  </a:lnTo>
                  <a:lnTo>
                    <a:pt x="645" y="341"/>
                  </a:lnTo>
                  <a:lnTo>
                    <a:pt x="640" y="351"/>
                  </a:lnTo>
                  <a:lnTo>
                    <a:pt x="640" y="351"/>
                  </a:lnTo>
                  <a:lnTo>
                    <a:pt x="652" y="346"/>
                  </a:lnTo>
                  <a:lnTo>
                    <a:pt x="662" y="341"/>
                  </a:lnTo>
                  <a:lnTo>
                    <a:pt x="662" y="341"/>
                  </a:lnTo>
                  <a:lnTo>
                    <a:pt x="675" y="336"/>
                  </a:lnTo>
                  <a:lnTo>
                    <a:pt x="689" y="331"/>
                  </a:lnTo>
                  <a:lnTo>
                    <a:pt x="702" y="327"/>
                  </a:lnTo>
                  <a:lnTo>
                    <a:pt x="717" y="326"/>
                  </a:lnTo>
                  <a:lnTo>
                    <a:pt x="717" y="326"/>
                  </a:lnTo>
                  <a:lnTo>
                    <a:pt x="720" y="325"/>
                  </a:lnTo>
                  <a:lnTo>
                    <a:pt x="723" y="323"/>
                  </a:lnTo>
                  <a:lnTo>
                    <a:pt x="723" y="323"/>
                  </a:lnTo>
                  <a:lnTo>
                    <a:pt x="724" y="321"/>
                  </a:lnTo>
                  <a:lnTo>
                    <a:pt x="725" y="320"/>
                  </a:lnTo>
                  <a:lnTo>
                    <a:pt x="727" y="321"/>
                  </a:lnTo>
                  <a:lnTo>
                    <a:pt x="727" y="321"/>
                  </a:lnTo>
                  <a:lnTo>
                    <a:pt x="726" y="322"/>
                  </a:lnTo>
                  <a:lnTo>
                    <a:pt x="725" y="323"/>
                  </a:lnTo>
                  <a:lnTo>
                    <a:pt x="725" y="324"/>
                  </a:lnTo>
                  <a:lnTo>
                    <a:pt x="724" y="325"/>
                  </a:lnTo>
                  <a:lnTo>
                    <a:pt x="724" y="325"/>
                  </a:lnTo>
                  <a:lnTo>
                    <a:pt x="737" y="326"/>
                  </a:lnTo>
                  <a:lnTo>
                    <a:pt x="749" y="329"/>
                  </a:lnTo>
                  <a:lnTo>
                    <a:pt x="755" y="331"/>
                  </a:lnTo>
                  <a:lnTo>
                    <a:pt x="760" y="334"/>
                  </a:lnTo>
                  <a:lnTo>
                    <a:pt x="765" y="338"/>
                  </a:lnTo>
                  <a:lnTo>
                    <a:pt x="770" y="342"/>
                  </a:lnTo>
                  <a:lnTo>
                    <a:pt x="770" y="342"/>
                  </a:lnTo>
                  <a:lnTo>
                    <a:pt x="775" y="347"/>
                  </a:lnTo>
                  <a:lnTo>
                    <a:pt x="779" y="352"/>
                  </a:lnTo>
                  <a:lnTo>
                    <a:pt x="782" y="357"/>
                  </a:lnTo>
                  <a:lnTo>
                    <a:pt x="784" y="363"/>
                  </a:lnTo>
                  <a:lnTo>
                    <a:pt x="785" y="369"/>
                  </a:lnTo>
                  <a:lnTo>
                    <a:pt x="786" y="375"/>
                  </a:lnTo>
                  <a:lnTo>
                    <a:pt x="786" y="382"/>
                  </a:lnTo>
                  <a:lnTo>
                    <a:pt x="785" y="388"/>
                  </a:lnTo>
                  <a:lnTo>
                    <a:pt x="785" y="388"/>
                  </a:lnTo>
                  <a:lnTo>
                    <a:pt x="785" y="380"/>
                  </a:lnTo>
                  <a:lnTo>
                    <a:pt x="784" y="372"/>
                  </a:lnTo>
                  <a:lnTo>
                    <a:pt x="782" y="365"/>
                  </a:lnTo>
                  <a:lnTo>
                    <a:pt x="780" y="359"/>
                  </a:lnTo>
                  <a:lnTo>
                    <a:pt x="776" y="352"/>
                  </a:lnTo>
                  <a:lnTo>
                    <a:pt x="771" y="347"/>
                  </a:lnTo>
                  <a:lnTo>
                    <a:pt x="765" y="341"/>
                  </a:lnTo>
                  <a:lnTo>
                    <a:pt x="758" y="337"/>
                  </a:lnTo>
                  <a:lnTo>
                    <a:pt x="758" y="337"/>
                  </a:lnTo>
                  <a:lnTo>
                    <a:pt x="760" y="345"/>
                  </a:lnTo>
                  <a:lnTo>
                    <a:pt x="761" y="353"/>
                  </a:lnTo>
                  <a:lnTo>
                    <a:pt x="760" y="360"/>
                  </a:lnTo>
                  <a:lnTo>
                    <a:pt x="758" y="368"/>
                  </a:lnTo>
                  <a:lnTo>
                    <a:pt x="758" y="368"/>
                  </a:lnTo>
                  <a:lnTo>
                    <a:pt x="758" y="365"/>
                  </a:lnTo>
                  <a:lnTo>
                    <a:pt x="758" y="365"/>
                  </a:lnTo>
                  <a:lnTo>
                    <a:pt x="759" y="358"/>
                  </a:lnTo>
                  <a:lnTo>
                    <a:pt x="759" y="351"/>
                  </a:lnTo>
                  <a:lnTo>
                    <a:pt x="757" y="344"/>
                  </a:lnTo>
                  <a:lnTo>
                    <a:pt x="755" y="337"/>
                  </a:lnTo>
                  <a:lnTo>
                    <a:pt x="755" y="337"/>
                  </a:lnTo>
                  <a:lnTo>
                    <a:pt x="754" y="335"/>
                  </a:lnTo>
                  <a:lnTo>
                    <a:pt x="752" y="333"/>
                  </a:lnTo>
                  <a:lnTo>
                    <a:pt x="752" y="333"/>
                  </a:lnTo>
                  <a:lnTo>
                    <a:pt x="744" y="331"/>
                  </a:lnTo>
                  <a:lnTo>
                    <a:pt x="737" y="329"/>
                  </a:lnTo>
                  <a:lnTo>
                    <a:pt x="730" y="328"/>
                  </a:lnTo>
                  <a:lnTo>
                    <a:pt x="722" y="328"/>
                  </a:lnTo>
                  <a:lnTo>
                    <a:pt x="722" y="328"/>
                  </a:lnTo>
                  <a:lnTo>
                    <a:pt x="705" y="330"/>
                  </a:lnTo>
                  <a:lnTo>
                    <a:pt x="705" y="330"/>
                  </a:lnTo>
                  <a:lnTo>
                    <a:pt x="693" y="333"/>
                  </a:lnTo>
                  <a:lnTo>
                    <a:pt x="680" y="337"/>
                  </a:lnTo>
                  <a:lnTo>
                    <a:pt x="680" y="337"/>
                  </a:lnTo>
                  <a:lnTo>
                    <a:pt x="687" y="342"/>
                  </a:lnTo>
                  <a:lnTo>
                    <a:pt x="688" y="344"/>
                  </a:lnTo>
                  <a:lnTo>
                    <a:pt x="688" y="346"/>
                  </a:lnTo>
                  <a:lnTo>
                    <a:pt x="688" y="346"/>
                  </a:lnTo>
                  <a:lnTo>
                    <a:pt x="684" y="342"/>
                  </a:lnTo>
                  <a:lnTo>
                    <a:pt x="679" y="340"/>
                  </a:lnTo>
                  <a:lnTo>
                    <a:pt x="675" y="339"/>
                  </a:lnTo>
                  <a:lnTo>
                    <a:pt x="669" y="341"/>
                  </a:lnTo>
                  <a:lnTo>
                    <a:pt x="669" y="341"/>
                  </a:lnTo>
                  <a:lnTo>
                    <a:pt x="613" y="369"/>
                  </a:lnTo>
                  <a:lnTo>
                    <a:pt x="613" y="369"/>
                  </a:lnTo>
                  <a:lnTo>
                    <a:pt x="619" y="375"/>
                  </a:lnTo>
                  <a:lnTo>
                    <a:pt x="619" y="375"/>
                  </a:lnTo>
                  <a:lnTo>
                    <a:pt x="618" y="375"/>
                  </a:lnTo>
                  <a:lnTo>
                    <a:pt x="618" y="375"/>
                  </a:lnTo>
                  <a:lnTo>
                    <a:pt x="617" y="375"/>
                  </a:lnTo>
                  <a:lnTo>
                    <a:pt x="617" y="375"/>
                  </a:lnTo>
                  <a:lnTo>
                    <a:pt x="613" y="372"/>
                  </a:lnTo>
                  <a:lnTo>
                    <a:pt x="609" y="372"/>
                  </a:lnTo>
                  <a:lnTo>
                    <a:pt x="605" y="372"/>
                  </a:lnTo>
                  <a:lnTo>
                    <a:pt x="600" y="373"/>
                  </a:lnTo>
                  <a:lnTo>
                    <a:pt x="600" y="373"/>
                  </a:lnTo>
                  <a:lnTo>
                    <a:pt x="587" y="378"/>
                  </a:lnTo>
                  <a:lnTo>
                    <a:pt x="573" y="380"/>
                  </a:lnTo>
                  <a:lnTo>
                    <a:pt x="573" y="380"/>
                  </a:lnTo>
                  <a:lnTo>
                    <a:pt x="570" y="380"/>
                  </a:lnTo>
                  <a:lnTo>
                    <a:pt x="568" y="381"/>
                  </a:lnTo>
                  <a:lnTo>
                    <a:pt x="568" y="383"/>
                  </a:lnTo>
                  <a:lnTo>
                    <a:pt x="568" y="383"/>
                  </a:lnTo>
                  <a:lnTo>
                    <a:pt x="568" y="386"/>
                  </a:lnTo>
                  <a:lnTo>
                    <a:pt x="568" y="388"/>
                  </a:lnTo>
                  <a:lnTo>
                    <a:pt x="569" y="390"/>
                  </a:lnTo>
                  <a:lnTo>
                    <a:pt x="572" y="391"/>
                  </a:lnTo>
                  <a:lnTo>
                    <a:pt x="572" y="391"/>
                  </a:lnTo>
                  <a:lnTo>
                    <a:pt x="582" y="393"/>
                  </a:lnTo>
                  <a:lnTo>
                    <a:pt x="592" y="393"/>
                  </a:lnTo>
                  <a:lnTo>
                    <a:pt x="601" y="392"/>
                  </a:lnTo>
                  <a:lnTo>
                    <a:pt x="610" y="389"/>
                  </a:lnTo>
                  <a:lnTo>
                    <a:pt x="610" y="389"/>
                  </a:lnTo>
                  <a:lnTo>
                    <a:pt x="655" y="371"/>
                  </a:lnTo>
                  <a:lnTo>
                    <a:pt x="655" y="371"/>
                  </a:lnTo>
                  <a:lnTo>
                    <a:pt x="670" y="366"/>
                  </a:lnTo>
                  <a:lnTo>
                    <a:pt x="686" y="363"/>
                  </a:lnTo>
                  <a:lnTo>
                    <a:pt x="694" y="362"/>
                  </a:lnTo>
                  <a:lnTo>
                    <a:pt x="702" y="362"/>
                  </a:lnTo>
                  <a:lnTo>
                    <a:pt x="710" y="362"/>
                  </a:lnTo>
                  <a:lnTo>
                    <a:pt x="719" y="363"/>
                  </a:lnTo>
                  <a:lnTo>
                    <a:pt x="719" y="363"/>
                  </a:lnTo>
                  <a:lnTo>
                    <a:pt x="727" y="366"/>
                  </a:lnTo>
                  <a:lnTo>
                    <a:pt x="734" y="369"/>
                  </a:lnTo>
                  <a:lnTo>
                    <a:pt x="741" y="374"/>
                  </a:lnTo>
                  <a:lnTo>
                    <a:pt x="747" y="380"/>
                  </a:lnTo>
                  <a:lnTo>
                    <a:pt x="752" y="386"/>
                  </a:lnTo>
                  <a:lnTo>
                    <a:pt x="756" y="393"/>
                  </a:lnTo>
                  <a:lnTo>
                    <a:pt x="758" y="401"/>
                  </a:lnTo>
                  <a:lnTo>
                    <a:pt x="759" y="409"/>
                  </a:lnTo>
                  <a:lnTo>
                    <a:pt x="759" y="409"/>
                  </a:lnTo>
                  <a:lnTo>
                    <a:pt x="759" y="415"/>
                  </a:lnTo>
                  <a:lnTo>
                    <a:pt x="758" y="421"/>
                  </a:lnTo>
                  <a:lnTo>
                    <a:pt x="755" y="433"/>
                  </a:lnTo>
                  <a:lnTo>
                    <a:pt x="751" y="444"/>
                  </a:lnTo>
                  <a:lnTo>
                    <a:pt x="746" y="454"/>
                  </a:lnTo>
                  <a:lnTo>
                    <a:pt x="746" y="454"/>
                  </a:lnTo>
                  <a:lnTo>
                    <a:pt x="741" y="463"/>
                  </a:lnTo>
                  <a:lnTo>
                    <a:pt x="737" y="472"/>
                  </a:lnTo>
                  <a:lnTo>
                    <a:pt x="734" y="481"/>
                  </a:lnTo>
                  <a:lnTo>
                    <a:pt x="731" y="490"/>
                  </a:lnTo>
                  <a:lnTo>
                    <a:pt x="730" y="500"/>
                  </a:lnTo>
                  <a:lnTo>
                    <a:pt x="729" y="510"/>
                  </a:lnTo>
                  <a:lnTo>
                    <a:pt x="728" y="519"/>
                  </a:lnTo>
                  <a:lnTo>
                    <a:pt x="729" y="529"/>
                  </a:lnTo>
                  <a:lnTo>
                    <a:pt x="729" y="529"/>
                  </a:lnTo>
                  <a:lnTo>
                    <a:pt x="730" y="534"/>
                  </a:lnTo>
                  <a:lnTo>
                    <a:pt x="732" y="539"/>
                  </a:lnTo>
                  <a:lnTo>
                    <a:pt x="735" y="543"/>
                  </a:lnTo>
                  <a:lnTo>
                    <a:pt x="739" y="547"/>
                  </a:lnTo>
                  <a:lnTo>
                    <a:pt x="743" y="549"/>
                  </a:lnTo>
                  <a:lnTo>
                    <a:pt x="747" y="551"/>
                  </a:lnTo>
                  <a:lnTo>
                    <a:pt x="752" y="552"/>
                  </a:lnTo>
                  <a:lnTo>
                    <a:pt x="757" y="552"/>
                  </a:lnTo>
                  <a:lnTo>
                    <a:pt x="757" y="552"/>
                  </a:lnTo>
                  <a:lnTo>
                    <a:pt x="753" y="548"/>
                  </a:lnTo>
                  <a:lnTo>
                    <a:pt x="749" y="544"/>
                  </a:lnTo>
                  <a:lnTo>
                    <a:pt x="746" y="540"/>
                  </a:lnTo>
                  <a:lnTo>
                    <a:pt x="744" y="535"/>
                  </a:lnTo>
                  <a:lnTo>
                    <a:pt x="744" y="535"/>
                  </a:lnTo>
                  <a:lnTo>
                    <a:pt x="742" y="526"/>
                  </a:lnTo>
                  <a:lnTo>
                    <a:pt x="741" y="518"/>
                  </a:lnTo>
                  <a:lnTo>
                    <a:pt x="741" y="510"/>
                  </a:lnTo>
                  <a:lnTo>
                    <a:pt x="742" y="502"/>
                  </a:lnTo>
                  <a:lnTo>
                    <a:pt x="744" y="495"/>
                  </a:lnTo>
                  <a:lnTo>
                    <a:pt x="747" y="487"/>
                  </a:lnTo>
                  <a:lnTo>
                    <a:pt x="750" y="480"/>
                  </a:lnTo>
                  <a:lnTo>
                    <a:pt x="754" y="472"/>
                  </a:lnTo>
                  <a:lnTo>
                    <a:pt x="754" y="472"/>
                  </a:lnTo>
                  <a:lnTo>
                    <a:pt x="757" y="467"/>
                  </a:lnTo>
                  <a:lnTo>
                    <a:pt x="757" y="467"/>
                  </a:lnTo>
                  <a:lnTo>
                    <a:pt x="766" y="453"/>
                  </a:lnTo>
                  <a:lnTo>
                    <a:pt x="766" y="453"/>
                  </a:lnTo>
                  <a:lnTo>
                    <a:pt x="775" y="438"/>
                  </a:lnTo>
                  <a:lnTo>
                    <a:pt x="781" y="422"/>
                  </a:lnTo>
                  <a:lnTo>
                    <a:pt x="781" y="422"/>
                  </a:lnTo>
                  <a:lnTo>
                    <a:pt x="780" y="429"/>
                  </a:lnTo>
                  <a:lnTo>
                    <a:pt x="778" y="435"/>
                  </a:lnTo>
                  <a:lnTo>
                    <a:pt x="773" y="447"/>
                  </a:lnTo>
                  <a:lnTo>
                    <a:pt x="766" y="458"/>
                  </a:lnTo>
                  <a:lnTo>
                    <a:pt x="758" y="468"/>
                  </a:lnTo>
                  <a:lnTo>
                    <a:pt x="758" y="468"/>
                  </a:lnTo>
                  <a:lnTo>
                    <a:pt x="755" y="473"/>
                  </a:lnTo>
                  <a:lnTo>
                    <a:pt x="755" y="473"/>
                  </a:lnTo>
                  <a:lnTo>
                    <a:pt x="750" y="486"/>
                  </a:lnTo>
                  <a:lnTo>
                    <a:pt x="746" y="499"/>
                  </a:lnTo>
                  <a:lnTo>
                    <a:pt x="746" y="499"/>
                  </a:lnTo>
                  <a:lnTo>
                    <a:pt x="744" y="512"/>
                  </a:lnTo>
                  <a:lnTo>
                    <a:pt x="743" y="517"/>
                  </a:lnTo>
                  <a:lnTo>
                    <a:pt x="744" y="523"/>
                  </a:lnTo>
                  <a:lnTo>
                    <a:pt x="745" y="529"/>
                  </a:lnTo>
                  <a:lnTo>
                    <a:pt x="747" y="534"/>
                  </a:lnTo>
                  <a:lnTo>
                    <a:pt x="750" y="540"/>
                  </a:lnTo>
                  <a:lnTo>
                    <a:pt x="753" y="545"/>
                  </a:lnTo>
                  <a:lnTo>
                    <a:pt x="753" y="545"/>
                  </a:lnTo>
                  <a:lnTo>
                    <a:pt x="758" y="549"/>
                  </a:lnTo>
                  <a:lnTo>
                    <a:pt x="760" y="550"/>
                  </a:lnTo>
                  <a:lnTo>
                    <a:pt x="763" y="551"/>
                  </a:lnTo>
                  <a:lnTo>
                    <a:pt x="763" y="551"/>
                  </a:lnTo>
                  <a:lnTo>
                    <a:pt x="761" y="548"/>
                  </a:lnTo>
                  <a:lnTo>
                    <a:pt x="759" y="545"/>
                  </a:lnTo>
                  <a:lnTo>
                    <a:pt x="757" y="543"/>
                  </a:lnTo>
                  <a:lnTo>
                    <a:pt x="756" y="539"/>
                  </a:lnTo>
                  <a:lnTo>
                    <a:pt x="756" y="539"/>
                  </a:lnTo>
                  <a:lnTo>
                    <a:pt x="753" y="529"/>
                  </a:lnTo>
                  <a:lnTo>
                    <a:pt x="751" y="518"/>
                  </a:lnTo>
                  <a:lnTo>
                    <a:pt x="751" y="507"/>
                  </a:lnTo>
                  <a:lnTo>
                    <a:pt x="753" y="496"/>
                  </a:lnTo>
                  <a:lnTo>
                    <a:pt x="753" y="496"/>
                  </a:lnTo>
                  <a:lnTo>
                    <a:pt x="754" y="488"/>
                  </a:lnTo>
                  <a:lnTo>
                    <a:pt x="757" y="481"/>
                  </a:lnTo>
                  <a:lnTo>
                    <a:pt x="760" y="474"/>
                  </a:lnTo>
                  <a:lnTo>
                    <a:pt x="763" y="467"/>
                  </a:lnTo>
                  <a:lnTo>
                    <a:pt x="772" y="454"/>
                  </a:lnTo>
                  <a:lnTo>
                    <a:pt x="782" y="442"/>
                  </a:lnTo>
                  <a:lnTo>
                    <a:pt x="782" y="442"/>
                  </a:lnTo>
                  <a:lnTo>
                    <a:pt x="796" y="430"/>
                  </a:lnTo>
                  <a:lnTo>
                    <a:pt x="796" y="430"/>
                  </a:lnTo>
                  <a:lnTo>
                    <a:pt x="798" y="427"/>
                  </a:lnTo>
                  <a:lnTo>
                    <a:pt x="799" y="424"/>
                  </a:lnTo>
                  <a:lnTo>
                    <a:pt x="798" y="422"/>
                  </a:lnTo>
                  <a:lnTo>
                    <a:pt x="796" y="419"/>
                  </a:lnTo>
                  <a:lnTo>
                    <a:pt x="796" y="419"/>
                  </a:lnTo>
                  <a:lnTo>
                    <a:pt x="792" y="416"/>
                  </a:lnTo>
                  <a:lnTo>
                    <a:pt x="792" y="416"/>
                  </a:lnTo>
                  <a:lnTo>
                    <a:pt x="789" y="412"/>
                  </a:lnTo>
                  <a:lnTo>
                    <a:pt x="788" y="410"/>
                  </a:lnTo>
                  <a:lnTo>
                    <a:pt x="789" y="408"/>
                  </a:lnTo>
                  <a:lnTo>
                    <a:pt x="789" y="406"/>
                  </a:lnTo>
                  <a:lnTo>
                    <a:pt x="791" y="404"/>
                  </a:lnTo>
                  <a:lnTo>
                    <a:pt x="795" y="402"/>
                  </a:lnTo>
                  <a:lnTo>
                    <a:pt x="795" y="402"/>
                  </a:lnTo>
                  <a:lnTo>
                    <a:pt x="799" y="401"/>
                  </a:lnTo>
                  <a:lnTo>
                    <a:pt x="799" y="401"/>
                  </a:lnTo>
                  <a:lnTo>
                    <a:pt x="802" y="400"/>
                  </a:lnTo>
                  <a:lnTo>
                    <a:pt x="804" y="399"/>
                  </a:lnTo>
                  <a:lnTo>
                    <a:pt x="806" y="397"/>
                  </a:lnTo>
                  <a:lnTo>
                    <a:pt x="807" y="394"/>
                  </a:lnTo>
                  <a:lnTo>
                    <a:pt x="807" y="394"/>
                  </a:lnTo>
                  <a:lnTo>
                    <a:pt x="808" y="385"/>
                  </a:lnTo>
                  <a:lnTo>
                    <a:pt x="807" y="375"/>
                  </a:lnTo>
                  <a:lnTo>
                    <a:pt x="807" y="375"/>
                  </a:lnTo>
                  <a:lnTo>
                    <a:pt x="806" y="366"/>
                  </a:lnTo>
                  <a:lnTo>
                    <a:pt x="803" y="357"/>
                  </a:lnTo>
                  <a:lnTo>
                    <a:pt x="796" y="340"/>
                  </a:lnTo>
                  <a:lnTo>
                    <a:pt x="796" y="340"/>
                  </a:lnTo>
                  <a:close/>
                  <a:moveTo>
                    <a:pt x="727" y="322"/>
                  </a:moveTo>
                  <a:lnTo>
                    <a:pt x="727" y="322"/>
                  </a:lnTo>
                  <a:lnTo>
                    <a:pt x="728" y="320"/>
                  </a:lnTo>
                  <a:lnTo>
                    <a:pt x="730" y="318"/>
                  </a:lnTo>
                  <a:lnTo>
                    <a:pt x="735" y="314"/>
                  </a:lnTo>
                  <a:lnTo>
                    <a:pt x="741" y="312"/>
                  </a:lnTo>
                  <a:lnTo>
                    <a:pt x="746" y="311"/>
                  </a:lnTo>
                  <a:lnTo>
                    <a:pt x="746" y="311"/>
                  </a:lnTo>
                  <a:lnTo>
                    <a:pt x="736" y="316"/>
                  </a:lnTo>
                  <a:lnTo>
                    <a:pt x="731" y="318"/>
                  </a:lnTo>
                  <a:lnTo>
                    <a:pt x="727" y="322"/>
                  </a:lnTo>
                  <a:lnTo>
                    <a:pt x="727" y="322"/>
                  </a:lnTo>
                  <a:close/>
                  <a:moveTo>
                    <a:pt x="619" y="376"/>
                  </a:moveTo>
                  <a:lnTo>
                    <a:pt x="619" y="376"/>
                  </a:lnTo>
                  <a:lnTo>
                    <a:pt x="620" y="375"/>
                  </a:lnTo>
                  <a:lnTo>
                    <a:pt x="620" y="375"/>
                  </a:lnTo>
                  <a:lnTo>
                    <a:pt x="621" y="376"/>
                  </a:lnTo>
                  <a:lnTo>
                    <a:pt x="621" y="376"/>
                  </a:lnTo>
                  <a:lnTo>
                    <a:pt x="622" y="377"/>
                  </a:lnTo>
                  <a:lnTo>
                    <a:pt x="622" y="377"/>
                  </a:lnTo>
                  <a:lnTo>
                    <a:pt x="620" y="377"/>
                  </a:lnTo>
                  <a:lnTo>
                    <a:pt x="619" y="376"/>
                  </a:lnTo>
                  <a:lnTo>
                    <a:pt x="619" y="376"/>
                  </a:lnTo>
                  <a:close/>
                  <a:moveTo>
                    <a:pt x="391" y="420"/>
                  </a:move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close/>
                  <a:moveTo>
                    <a:pt x="485" y="377"/>
                  </a:moveTo>
                  <a:lnTo>
                    <a:pt x="485" y="377"/>
                  </a:lnTo>
                  <a:lnTo>
                    <a:pt x="478" y="371"/>
                  </a:lnTo>
                  <a:lnTo>
                    <a:pt x="470" y="366"/>
                  </a:lnTo>
                  <a:lnTo>
                    <a:pt x="470" y="366"/>
                  </a:lnTo>
                  <a:lnTo>
                    <a:pt x="465" y="363"/>
                  </a:lnTo>
                  <a:lnTo>
                    <a:pt x="461" y="358"/>
                  </a:lnTo>
                  <a:lnTo>
                    <a:pt x="461" y="358"/>
                  </a:lnTo>
                  <a:lnTo>
                    <a:pt x="452" y="346"/>
                  </a:lnTo>
                  <a:lnTo>
                    <a:pt x="448" y="339"/>
                  </a:lnTo>
                  <a:lnTo>
                    <a:pt x="445" y="333"/>
                  </a:lnTo>
                  <a:lnTo>
                    <a:pt x="445" y="333"/>
                  </a:lnTo>
                  <a:lnTo>
                    <a:pt x="440" y="318"/>
                  </a:lnTo>
                  <a:lnTo>
                    <a:pt x="435" y="303"/>
                  </a:lnTo>
                  <a:lnTo>
                    <a:pt x="432" y="288"/>
                  </a:lnTo>
                  <a:lnTo>
                    <a:pt x="429" y="272"/>
                  </a:lnTo>
                  <a:lnTo>
                    <a:pt x="429" y="272"/>
                  </a:lnTo>
                  <a:lnTo>
                    <a:pt x="428" y="275"/>
                  </a:lnTo>
                  <a:lnTo>
                    <a:pt x="427" y="278"/>
                  </a:lnTo>
                  <a:lnTo>
                    <a:pt x="427" y="278"/>
                  </a:lnTo>
                  <a:lnTo>
                    <a:pt x="413" y="299"/>
                  </a:lnTo>
                  <a:lnTo>
                    <a:pt x="413" y="299"/>
                  </a:lnTo>
                  <a:lnTo>
                    <a:pt x="412" y="300"/>
                  </a:lnTo>
                  <a:lnTo>
                    <a:pt x="410" y="301"/>
                  </a:lnTo>
                  <a:lnTo>
                    <a:pt x="407" y="301"/>
                  </a:lnTo>
                  <a:lnTo>
                    <a:pt x="405" y="299"/>
                  </a:lnTo>
                  <a:lnTo>
                    <a:pt x="405" y="299"/>
                  </a:lnTo>
                  <a:lnTo>
                    <a:pt x="394" y="290"/>
                  </a:lnTo>
                  <a:lnTo>
                    <a:pt x="394" y="290"/>
                  </a:lnTo>
                  <a:lnTo>
                    <a:pt x="399" y="307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17" y="354"/>
                  </a:lnTo>
                  <a:lnTo>
                    <a:pt x="417" y="354"/>
                  </a:lnTo>
                  <a:lnTo>
                    <a:pt x="414" y="352"/>
                  </a:lnTo>
                  <a:lnTo>
                    <a:pt x="413" y="350"/>
                  </a:lnTo>
                  <a:lnTo>
                    <a:pt x="413" y="350"/>
                  </a:lnTo>
                  <a:lnTo>
                    <a:pt x="404" y="326"/>
                  </a:lnTo>
                  <a:lnTo>
                    <a:pt x="404" y="326"/>
                  </a:lnTo>
                  <a:lnTo>
                    <a:pt x="401" y="321"/>
                  </a:lnTo>
                  <a:lnTo>
                    <a:pt x="398" y="318"/>
                  </a:lnTo>
                  <a:lnTo>
                    <a:pt x="393" y="316"/>
                  </a:lnTo>
                  <a:lnTo>
                    <a:pt x="388" y="315"/>
                  </a:lnTo>
                  <a:lnTo>
                    <a:pt x="388" y="315"/>
                  </a:lnTo>
                  <a:lnTo>
                    <a:pt x="383" y="316"/>
                  </a:lnTo>
                  <a:lnTo>
                    <a:pt x="379" y="318"/>
                  </a:lnTo>
                  <a:lnTo>
                    <a:pt x="375" y="322"/>
                  </a:lnTo>
                  <a:lnTo>
                    <a:pt x="373" y="326"/>
                  </a:lnTo>
                  <a:lnTo>
                    <a:pt x="373" y="326"/>
                  </a:lnTo>
                  <a:lnTo>
                    <a:pt x="372" y="331"/>
                  </a:lnTo>
                  <a:lnTo>
                    <a:pt x="371" y="335"/>
                  </a:lnTo>
                  <a:lnTo>
                    <a:pt x="371" y="345"/>
                  </a:lnTo>
                  <a:lnTo>
                    <a:pt x="371" y="345"/>
                  </a:lnTo>
                  <a:lnTo>
                    <a:pt x="369" y="340"/>
                  </a:lnTo>
                  <a:lnTo>
                    <a:pt x="369" y="334"/>
                  </a:lnTo>
                  <a:lnTo>
                    <a:pt x="370" y="328"/>
                  </a:lnTo>
                  <a:lnTo>
                    <a:pt x="372" y="322"/>
                  </a:lnTo>
                  <a:lnTo>
                    <a:pt x="372" y="322"/>
                  </a:lnTo>
                  <a:lnTo>
                    <a:pt x="375" y="319"/>
                  </a:lnTo>
                  <a:lnTo>
                    <a:pt x="378" y="316"/>
                  </a:lnTo>
                  <a:lnTo>
                    <a:pt x="381" y="314"/>
                  </a:lnTo>
                  <a:lnTo>
                    <a:pt x="384" y="313"/>
                  </a:lnTo>
                  <a:lnTo>
                    <a:pt x="387" y="313"/>
                  </a:lnTo>
                  <a:lnTo>
                    <a:pt x="391" y="313"/>
                  </a:lnTo>
                  <a:lnTo>
                    <a:pt x="399" y="315"/>
                  </a:lnTo>
                  <a:lnTo>
                    <a:pt x="399" y="315"/>
                  </a:lnTo>
                  <a:lnTo>
                    <a:pt x="396" y="305"/>
                  </a:lnTo>
                  <a:lnTo>
                    <a:pt x="393" y="295"/>
                  </a:lnTo>
                  <a:lnTo>
                    <a:pt x="388" y="275"/>
                  </a:lnTo>
                  <a:lnTo>
                    <a:pt x="388" y="275"/>
                  </a:lnTo>
                  <a:lnTo>
                    <a:pt x="386" y="271"/>
                  </a:lnTo>
                  <a:lnTo>
                    <a:pt x="383" y="269"/>
                  </a:lnTo>
                  <a:lnTo>
                    <a:pt x="383" y="269"/>
                  </a:lnTo>
                  <a:lnTo>
                    <a:pt x="378" y="267"/>
                  </a:lnTo>
                  <a:lnTo>
                    <a:pt x="373" y="266"/>
                  </a:lnTo>
                  <a:lnTo>
                    <a:pt x="368" y="267"/>
                  </a:lnTo>
                  <a:lnTo>
                    <a:pt x="363" y="269"/>
                  </a:lnTo>
                  <a:lnTo>
                    <a:pt x="363" y="269"/>
                  </a:lnTo>
                  <a:lnTo>
                    <a:pt x="358" y="274"/>
                  </a:lnTo>
                  <a:lnTo>
                    <a:pt x="354" y="280"/>
                  </a:lnTo>
                  <a:lnTo>
                    <a:pt x="351" y="286"/>
                  </a:lnTo>
                  <a:lnTo>
                    <a:pt x="348" y="292"/>
                  </a:lnTo>
                  <a:lnTo>
                    <a:pt x="348" y="292"/>
                  </a:lnTo>
                  <a:lnTo>
                    <a:pt x="346" y="302"/>
                  </a:lnTo>
                  <a:lnTo>
                    <a:pt x="345" y="312"/>
                  </a:lnTo>
                  <a:lnTo>
                    <a:pt x="345" y="312"/>
                  </a:lnTo>
                  <a:lnTo>
                    <a:pt x="344" y="305"/>
                  </a:lnTo>
                  <a:lnTo>
                    <a:pt x="345" y="299"/>
                  </a:lnTo>
                  <a:lnTo>
                    <a:pt x="346" y="292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51" y="278"/>
                  </a:lnTo>
                  <a:lnTo>
                    <a:pt x="355" y="273"/>
                  </a:lnTo>
                  <a:lnTo>
                    <a:pt x="361" y="268"/>
                  </a:lnTo>
                  <a:lnTo>
                    <a:pt x="367" y="264"/>
                  </a:lnTo>
                  <a:lnTo>
                    <a:pt x="367" y="264"/>
                  </a:lnTo>
                  <a:lnTo>
                    <a:pt x="364" y="264"/>
                  </a:lnTo>
                  <a:lnTo>
                    <a:pt x="360" y="264"/>
                  </a:lnTo>
                  <a:lnTo>
                    <a:pt x="357" y="264"/>
                  </a:lnTo>
                  <a:lnTo>
                    <a:pt x="354" y="263"/>
                  </a:lnTo>
                  <a:lnTo>
                    <a:pt x="354" y="263"/>
                  </a:lnTo>
                  <a:lnTo>
                    <a:pt x="345" y="258"/>
                  </a:lnTo>
                  <a:lnTo>
                    <a:pt x="336" y="253"/>
                  </a:lnTo>
                  <a:lnTo>
                    <a:pt x="336" y="253"/>
                  </a:lnTo>
                  <a:lnTo>
                    <a:pt x="333" y="251"/>
                  </a:lnTo>
                  <a:lnTo>
                    <a:pt x="330" y="251"/>
                  </a:lnTo>
                  <a:lnTo>
                    <a:pt x="328" y="251"/>
                  </a:lnTo>
                  <a:lnTo>
                    <a:pt x="326" y="251"/>
                  </a:lnTo>
                  <a:lnTo>
                    <a:pt x="324" y="253"/>
                  </a:lnTo>
                  <a:lnTo>
                    <a:pt x="323" y="255"/>
                  </a:lnTo>
                  <a:lnTo>
                    <a:pt x="321" y="260"/>
                  </a:lnTo>
                  <a:lnTo>
                    <a:pt x="321" y="260"/>
                  </a:lnTo>
                  <a:lnTo>
                    <a:pt x="320" y="274"/>
                  </a:lnTo>
                  <a:lnTo>
                    <a:pt x="320" y="287"/>
                  </a:lnTo>
                  <a:lnTo>
                    <a:pt x="320" y="287"/>
                  </a:lnTo>
                  <a:lnTo>
                    <a:pt x="321" y="295"/>
                  </a:lnTo>
                  <a:lnTo>
                    <a:pt x="321" y="299"/>
                  </a:lnTo>
                  <a:lnTo>
                    <a:pt x="322" y="303"/>
                  </a:lnTo>
                  <a:lnTo>
                    <a:pt x="322" y="303"/>
                  </a:lnTo>
                  <a:lnTo>
                    <a:pt x="330" y="325"/>
                  </a:lnTo>
                  <a:lnTo>
                    <a:pt x="340" y="346"/>
                  </a:lnTo>
                  <a:lnTo>
                    <a:pt x="352" y="365"/>
                  </a:lnTo>
                  <a:lnTo>
                    <a:pt x="365" y="385"/>
                  </a:lnTo>
                  <a:lnTo>
                    <a:pt x="365" y="385"/>
                  </a:lnTo>
                  <a:lnTo>
                    <a:pt x="371" y="392"/>
                  </a:lnTo>
                  <a:lnTo>
                    <a:pt x="376" y="401"/>
                  </a:lnTo>
                  <a:lnTo>
                    <a:pt x="376" y="401"/>
                  </a:lnTo>
                  <a:lnTo>
                    <a:pt x="373" y="399"/>
                  </a:lnTo>
                  <a:lnTo>
                    <a:pt x="372" y="397"/>
                  </a:lnTo>
                  <a:lnTo>
                    <a:pt x="372" y="397"/>
                  </a:lnTo>
                  <a:lnTo>
                    <a:pt x="362" y="385"/>
                  </a:lnTo>
                  <a:lnTo>
                    <a:pt x="362" y="385"/>
                  </a:lnTo>
                  <a:lnTo>
                    <a:pt x="359" y="382"/>
                  </a:lnTo>
                  <a:lnTo>
                    <a:pt x="356" y="382"/>
                  </a:lnTo>
                  <a:lnTo>
                    <a:pt x="353" y="382"/>
                  </a:lnTo>
                  <a:lnTo>
                    <a:pt x="350" y="384"/>
                  </a:lnTo>
                  <a:lnTo>
                    <a:pt x="350" y="384"/>
                  </a:lnTo>
                  <a:lnTo>
                    <a:pt x="347" y="388"/>
                  </a:lnTo>
                  <a:lnTo>
                    <a:pt x="345" y="392"/>
                  </a:lnTo>
                  <a:lnTo>
                    <a:pt x="345" y="392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2" y="404"/>
                  </a:lnTo>
                  <a:lnTo>
                    <a:pt x="342" y="400"/>
                  </a:lnTo>
                  <a:lnTo>
                    <a:pt x="343" y="392"/>
                  </a:lnTo>
                  <a:lnTo>
                    <a:pt x="343" y="392"/>
                  </a:lnTo>
                  <a:lnTo>
                    <a:pt x="345" y="388"/>
                  </a:lnTo>
                  <a:lnTo>
                    <a:pt x="347" y="384"/>
                  </a:lnTo>
                  <a:lnTo>
                    <a:pt x="350" y="381"/>
                  </a:lnTo>
                  <a:lnTo>
                    <a:pt x="354" y="379"/>
                  </a:lnTo>
                  <a:lnTo>
                    <a:pt x="354" y="379"/>
                  </a:lnTo>
                  <a:lnTo>
                    <a:pt x="355" y="378"/>
                  </a:lnTo>
                  <a:lnTo>
                    <a:pt x="356" y="377"/>
                  </a:lnTo>
                  <a:lnTo>
                    <a:pt x="355" y="375"/>
                  </a:lnTo>
                  <a:lnTo>
                    <a:pt x="355" y="375"/>
                  </a:lnTo>
                  <a:lnTo>
                    <a:pt x="343" y="356"/>
                  </a:lnTo>
                  <a:lnTo>
                    <a:pt x="333" y="336"/>
                  </a:lnTo>
                  <a:lnTo>
                    <a:pt x="333" y="336"/>
                  </a:lnTo>
                  <a:lnTo>
                    <a:pt x="331" y="334"/>
                  </a:lnTo>
                  <a:lnTo>
                    <a:pt x="329" y="333"/>
                  </a:lnTo>
                  <a:lnTo>
                    <a:pt x="326" y="333"/>
                  </a:lnTo>
                  <a:lnTo>
                    <a:pt x="324" y="334"/>
                  </a:lnTo>
                  <a:lnTo>
                    <a:pt x="324" y="334"/>
                  </a:lnTo>
                  <a:lnTo>
                    <a:pt x="321" y="336"/>
                  </a:lnTo>
                  <a:lnTo>
                    <a:pt x="319" y="338"/>
                  </a:lnTo>
                  <a:lnTo>
                    <a:pt x="318" y="341"/>
                  </a:lnTo>
                  <a:lnTo>
                    <a:pt x="317" y="344"/>
                  </a:lnTo>
                  <a:lnTo>
                    <a:pt x="317" y="344"/>
                  </a:lnTo>
                  <a:lnTo>
                    <a:pt x="317" y="352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19" y="371"/>
                  </a:lnTo>
                  <a:lnTo>
                    <a:pt x="319" y="371"/>
                  </a:lnTo>
                  <a:lnTo>
                    <a:pt x="317" y="371"/>
                  </a:lnTo>
                  <a:lnTo>
                    <a:pt x="317" y="371"/>
                  </a:lnTo>
                  <a:lnTo>
                    <a:pt x="316" y="361"/>
                  </a:lnTo>
                  <a:lnTo>
                    <a:pt x="315" y="355"/>
                  </a:lnTo>
                  <a:lnTo>
                    <a:pt x="315" y="350"/>
                  </a:lnTo>
                  <a:lnTo>
                    <a:pt x="315" y="350"/>
                  </a:lnTo>
                  <a:lnTo>
                    <a:pt x="315" y="343"/>
                  </a:lnTo>
                  <a:lnTo>
                    <a:pt x="317" y="337"/>
                  </a:lnTo>
                  <a:lnTo>
                    <a:pt x="318" y="335"/>
                  </a:lnTo>
                  <a:lnTo>
                    <a:pt x="320" y="333"/>
                  </a:lnTo>
                  <a:lnTo>
                    <a:pt x="323" y="331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8" y="330"/>
                  </a:lnTo>
                  <a:lnTo>
                    <a:pt x="329" y="329"/>
                  </a:lnTo>
                  <a:lnTo>
                    <a:pt x="328" y="327"/>
                  </a:lnTo>
                  <a:lnTo>
                    <a:pt x="328" y="327"/>
                  </a:lnTo>
                  <a:lnTo>
                    <a:pt x="318" y="301"/>
                  </a:lnTo>
                  <a:lnTo>
                    <a:pt x="318" y="301"/>
                  </a:lnTo>
                  <a:lnTo>
                    <a:pt x="315" y="293"/>
                  </a:lnTo>
                  <a:lnTo>
                    <a:pt x="311" y="285"/>
                  </a:lnTo>
                  <a:lnTo>
                    <a:pt x="311" y="285"/>
                  </a:lnTo>
                  <a:lnTo>
                    <a:pt x="310" y="283"/>
                  </a:lnTo>
                  <a:lnTo>
                    <a:pt x="309" y="282"/>
                  </a:lnTo>
                  <a:lnTo>
                    <a:pt x="307" y="282"/>
                  </a:lnTo>
                  <a:lnTo>
                    <a:pt x="307" y="282"/>
                  </a:lnTo>
                  <a:lnTo>
                    <a:pt x="305" y="283"/>
                  </a:lnTo>
                  <a:lnTo>
                    <a:pt x="304" y="286"/>
                  </a:lnTo>
                  <a:lnTo>
                    <a:pt x="304" y="286"/>
                  </a:lnTo>
                  <a:lnTo>
                    <a:pt x="303" y="289"/>
                  </a:lnTo>
                  <a:lnTo>
                    <a:pt x="303" y="289"/>
                  </a:lnTo>
                  <a:lnTo>
                    <a:pt x="301" y="301"/>
                  </a:lnTo>
                  <a:lnTo>
                    <a:pt x="299" y="312"/>
                  </a:lnTo>
                  <a:lnTo>
                    <a:pt x="297" y="336"/>
                  </a:lnTo>
                  <a:lnTo>
                    <a:pt x="297" y="336"/>
                  </a:lnTo>
                  <a:lnTo>
                    <a:pt x="295" y="352"/>
                  </a:lnTo>
                  <a:lnTo>
                    <a:pt x="295" y="352"/>
                  </a:lnTo>
                  <a:lnTo>
                    <a:pt x="295" y="361"/>
                  </a:lnTo>
                  <a:lnTo>
                    <a:pt x="295" y="365"/>
                  </a:lnTo>
                  <a:lnTo>
                    <a:pt x="296" y="370"/>
                  </a:lnTo>
                  <a:lnTo>
                    <a:pt x="296" y="370"/>
                  </a:lnTo>
                  <a:lnTo>
                    <a:pt x="304" y="387"/>
                  </a:lnTo>
                  <a:lnTo>
                    <a:pt x="304" y="387"/>
                  </a:lnTo>
                  <a:lnTo>
                    <a:pt x="313" y="406"/>
                  </a:lnTo>
                  <a:lnTo>
                    <a:pt x="323" y="424"/>
                  </a:lnTo>
                  <a:lnTo>
                    <a:pt x="334" y="441"/>
                  </a:lnTo>
                  <a:lnTo>
                    <a:pt x="347" y="458"/>
                  </a:lnTo>
                  <a:lnTo>
                    <a:pt x="347" y="458"/>
                  </a:lnTo>
                  <a:lnTo>
                    <a:pt x="349" y="460"/>
                  </a:lnTo>
                  <a:lnTo>
                    <a:pt x="352" y="462"/>
                  </a:lnTo>
                  <a:lnTo>
                    <a:pt x="355" y="463"/>
                  </a:lnTo>
                  <a:lnTo>
                    <a:pt x="359" y="464"/>
                  </a:lnTo>
                  <a:lnTo>
                    <a:pt x="362" y="465"/>
                  </a:lnTo>
                  <a:lnTo>
                    <a:pt x="366" y="464"/>
                  </a:lnTo>
                  <a:lnTo>
                    <a:pt x="369" y="463"/>
                  </a:lnTo>
                  <a:lnTo>
                    <a:pt x="372" y="462"/>
                  </a:lnTo>
                  <a:lnTo>
                    <a:pt x="372" y="462"/>
                  </a:lnTo>
                  <a:lnTo>
                    <a:pt x="375" y="460"/>
                  </a:lnTo>
                  <a:lnTo>
                    <a:pt x="377" y="457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4" y="446"/>
                  </a:lnTo>
                  <a:lnTo>
                    <a:pt x="386" y="440"/>
                  </a:lnTo>
                  <a:lnTo>
                    <a:pt x="388" y="434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2" y="425"/>
                  </a:lnTo>
                  <a:lnTo>
                    <a:pt x="395" y="424"/>
                  </a:lnTo>
                  <a:lnTo>
                    <a:pt x="397" y="423"/>
                  </a:lnTo>
                  <a:lnTo>
                    <a:pt x="401" y="424"/>
                  </a:lnTo>
                  <a:lnTo>
                    <a:pt x="401" y="424"/>
                  </a:lnTo>
                  <a:lnTo>
                    <a:pt x="406" y="426"/>
                  </a:lnTo>
                  <a:lnTo>
                    <a:pt x="406" y="426"/>
                  </a:lnTo>
                  <a:lnTo>
                    <a:pt x="410" y="427"/>
                  </a:lnTo>
                  <a:lnTo>
                    <a:pt x="415" y="428"/>
                  </a:lnTo>
                  <a:lnTo>
                    <a:pt x="419" y="426"/>
                  </a:lnTo>
                  <a:lnTo>
                    <a:pt x="424" y="423"/>
                  </a:lnTo>
                  <a:lnTo>
                    <a:pt x="424" y="423"/>
                  </a:lnTo>
                  <a:lnTo>
                    <a:pt x="431" y="415"/>
                  </a:lnTo>
                  <a:lnTo>
                    <a:pt x="436" y="411"/>
                  </a:lnTo>
                  <a:lnTo>
                    <a:pt x="441" y="409"/>
                  </a:lnTo>
                  <a:lnTo>
                    <a:pt x="441" y="409"/>
                  </a:lnTo>
                  <a:lnTo>
                    <a:pt x="451" y="408"/>
                  </a:lnTo>
                  <a:lnTo>
                    <a:pt x="461" y="408"/>
                  </a:lnTo>
                  <a:lnTo>
                    <a:pt x="461" y="408"/>
                  </a:lnTo>
                  <a:lnTo>
                    <a:pt x="469" y="408"/>
                  </a:lnTo>
                  <a:lnTo>
                    <a:pt x="476" y="406"/>
                  </a:lnTo>
                  <a:lnTo>
                    <a:pt x="482" y="402"/>
                  </a:lnTo>
                  <a:lnTo>
                    <a:pt x="485" y="399"/>
                  </a:lnTo>
                  <a:lnTo>
                    <a:pt x="488" y="396"/>
                  </a:lnTo>
                  <a:lnTo>
                    <a:pt x="488" y="396"/>
                  </a:lnTo>
                  <a:lnTo>
                    <a:pt x="491" y="390"/>
                  </a:lnTo>
                  <a:lnTo>
                    <a:pt x="491" y="386"/>
                  </a:lnTo>
                  <a:lnTo>
                    <a:pt x="491" y="383"/>
                  </a:lnTo>
                  <a:lnTo>
                    <a:pt x="490" y="381"/>
                  </a:lnTo>
                  <a:lnTo>
                    <a:pt x="485" y="377"/>
                  </a:lnTo>
                  <a:lnTo>
                    <a:pt x="485" y="377"/>
                  </a:lnTo>
                  <a:close/>
                  <a:moveTo>
                    <a:pt x="376" y="401"/>
                  </a:moveTo>
                  <a:lnTo>
                    <a:pt x="376" y="401"/>
                  </a:lnTo>
                  <a:lnTo>
                    <a:pt x="379" y="402"/>
                  </a:lnTo>
                  <a:lnTo>
                    <a:pt x="380" y="405"/>
                  </a:lnTo>
                  <a:lnTo>
                    <a:pt x="380" y="405"/>
                  </a:lnTo>
                  <a:lnTo>
                    <a:pt x="378" y="405"/>
                  </a:lnTo>
                  <a:lnTo>
                    <a:pt x="377" y="404"/>
                  </a:lnTo>
                  <a:lnTo>
                    <a:pt x="376" y="401"/>
                  </a:lnTo>
                  <a:lnTo>
                    <a:pt x="376" y="401"/>
                  </a:lnTo>
                  <a:close/>
                  <a:moveTo>
                    <a:pt x="380" y="406"/>
                  </a:moveTo>
                  <a:lnTo>
                    <a:pt x="380" y="406"/>
                  </a:lnTo>
                  <a:lnTo>
                    <a:pt x="381" y="406"/>
                  </a:lnTo>
                  <a:lnTo>
                    <a:pt x="382" y="407"/>
                  </a:lnTo>
                  <a:lnTo>
                    <a:pt x="384" y="410"/>
                  </a:lnTo>
                  <a:lnTo>
                    <a:pt x="384" y="410"/>
                  </a:lnTo>
                  <a:lnTo>
                    <a:pt x="382" y="409"/>
                  </a:lnTo>
                  <a:lnTo>
                    <a:pt x="381" y="408"/>
                  </a:lnTo>
                  <a:lnTo>
                    <a:pt x="380" y="406"/>
                  </a:lnTo>
                  <a:lnTo>
                    <a:pt x="380" y="406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89" y="419"/>
                  </a:lnTo>
                  <a:lnTo>
                    <a:pt x="389" y="419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85" y="413"/>
                  </a:lnTo>
                  <a:lnTo>
                    <a:pt x="383" y="410"/>
                  </a:lnTo>
                  <a:lnTo>
                    <a:pt x="383" y="410"/>
                  </a:lnTo>
                  <a:lnTo>
                    <a:pt x="387" y="412"/>
                  </a:lnTo>
                  <a:lnTo>
                    <a:pt x="388" y="416"/>
                  </a:lnTo>
                  <a:lnTo>
                    <a:pt x="388" y="416"/>
                  </a:lnTo>
                  <a:lnTo>
                    <a:pt x="391" y="417"/>
                  </a:lnTo>
                  <a:lnTo>
                    <a:pt x="391" y="420"/>
                  </a:lnTo>
                  <a:lnTo>
                    <a:pt x="391" y="420"/>
                  </a:lnTo>
                  <a:lnTo>
                    <a:pt x="392" y="420"/>
                  </a:lnTo>
                  <a:lnTo>
                    <a:pt x="392" y="420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3" y="421"/>
                  </a:lnTo>
                  <a:lnTo>
                    <a:pt x="392" y="421"/>
                  </a:lnTo>
                  <a:lnTo>
                    <a:pt x="392" y="421"/>
                  </a:lnTo>
                  <a:close/>
                  <a:moveTo>
                    <a:pt x="534" y="178"/>
                  </a:moveTo>
                  <a:lnTo>
                    <a:pt x="534" y="178"/>
                  </a:lnTo>
                  <a:lnTo>
                    <a:pt x="534" y="181"/>
                  </a:lnTo>
                  <a:lnTo>
                    <a:pt x="534" y="182"/>
                  </a:lnTo>
                  <a:lnTo>
                    <a:pt x="533" y="183"/>
                  </a:lnTo>
                  <a:lnTo>
                    <a:pt x="533" y="183"/>
                  </a:lnTo>
                  <a:lnTo>
                    <a:pt x="529" y="185"/>
                  </a:lnTo>
                  <a:lnTo>
                    <a:pt x="527" y="185"/>
                  </a:lnTo>
                  <a:lnTo>
                    <a:pt x="525" y="185"/>
                  </a:lnTo>
                  <a:lnTo>
                    <a:pt x="525" y="185"/>
                  </a:lnTo>
                  <a:lnTo>
                    <a:pt x="524" y="185"/>
                  </a:lnTo>
                  <a:lnTo>
                    <a:pt x="524" y="183"/>
                  </a:lnTo>
                  <a:lnTo>
                    <a:pt x="524" y="180"/>
                  </a:lnTo>
                  <a:lnTo>
                    <a:pt x="524" y="180"/>
                  </a:lnTo>
                  <a:lnTo>
                    <a:pt x="522" y="170"/>
                  </a:lnTo>
                  <a:lnTo>
                    <a:pt x="519" y="161"/>
                  </a:lnTo>
                  <a:lnTo>
                    <a:pt x="513" y="153"/>
                  </a:lnTo>
                  <a:lnTo>
                    <a:pt x="507" y="146"/>
                  </a:lnTo>
                  <a:lnTo>
                    <a:pt x="507" y="146"/>
                  </a:lnTo>
                  <a:lnTo>
                    <a:pt x="497" y="138"/>
                  </a:lnTo>
                  <a:lnTo>
                    <a:pt x="491" y="134"/>
                  </a:lnTo>
                  <a:lnTo>
                    <a:pt x="485" y="131"/>
                  </a:lnTo>
                  <a:lnTo>
                    <a:pt x="485" y="131"/>
                  </a:lnTo>
                  <a:lnTo>
                    <a:pt x="483" y="131"/>
                  </a:lnTo>
                  <a:lnTo>
                    <a:pt x="483" y="130"/>
                  </a:lnTo>
                  <a:lnTo>
                    <a:pt x="483" y="128"/>
                  </a:lnTo>
                  <a:lnTo>
                    <a:pt x="483" y="128"/>
                  </a:lnTo>
                  <a:lnTo>
                    <a:pt x="485" y="126"/>
                  </a:lnTo>
                  <a:lnTo>
                    <a:pt x="487" y="125"/>
                  </a:lnTo>
                  <a:lnTo>
                    <a:pt x="489" y="124"/>
                  </a:lnTo>
                  <a:lnTo>
                    <a:pt x="492" y="124"/>
                  </a:lnTo>
                  <a:lnTo>
                    <a:pt x="492" y="124"/>
                  </a:lnTo>
                  <a:lnTo>
                    <a:pt x="502" y="130"/>
                  </a:lnTo>
                  <a:lnTo>
                    <a:pt x="502" y="130"/>
                  </a:lnTo>
                  <a:lnTo>
                    <a:pt x="509" y="134"/>
                  </a:lnTo>
                  <a:lnTo>
                    <a:pt x="515" y="139"/>
                  </a:lnTo>
                  <a:lnTo>
                    <a:pt x="520" y="144"/>
                  </a:lnTo>
                  <a:lnTo>
                    <a:pt x="524" y="150"/>
                  </a:lnTo>
                  <a:lnTo>
                    <a:pt x="528" y="157"/>
                  </a:lnTo>
                  <a:lnTo>
                    <a:pt x="531" y="163"/>
                  </a:lnTo>
                  <a:lnTo>
                    <a:pt x="533" y="171"/>
                  </a:lnTo>
                  <a:lnTo>
                    <a:pt x="534" y="178"/>
                  </a:lnTo>
                  <a:lnTo>
                    <a:pt x="534" y="178"/>
                  </a:lnTo>
                  <a:close/>
                  <a:moveTo>
                    <a:pt x="572" y="122"/>
                  </a:moveTo>
                  <a:lnTo>
                    <a:pt x="572" y="122"/>
                  </a:lnTo>
                  <a:lnTo>
                    <a:pt x="563" y="138"/>
                  </a:lnTo>
                  <a:lnTo>
                    <a:pt x="555" y="154"/>
                  </a:lnTo>
                  <a:lnTo>
                    <a:pt x="555" y="154"/>
                  </a:lnTo>
                  <a:lnTo>
                    <a:pt x="555" y="146"/>
                  </a:lnTo>
                  <a:lnTo>
                    <a:pt x="555" y="138"/>
                  </a:lnTo>
                  <a:lnTo>
                    <a:pt x="556" y="129"/>
                  </a:lnTo>
                  <a:lnTo>
                    <a:pt x="559" y="121"/>
                  </a:lnTo>
                  <a:lnTo>
                    <a:pt x="559" y="121"/>
                  </a:lnTo>
                  <a:lnTo>
                    <a:pt x="565" y="106"/>
                  </a:lnTo>
                  <a:lnTo>
                    <a:pt x="573" y="91"/>
                  </a:lnTo>
                  <a:lnTo>
                    <a:pt x="581" y="77"/>
                  </a:lnTo>
                  <a:lnTo>
                    <a:pt x="591" y="64"/>
                  </a:lnTo>
                  <a:lnTo>
                    <a:pt x="591" y="64"/>
                  </a:lnTo>
                  <a:lnTo>
                    <a:pt x="606" y="48"/>
                  </a:lnTo>
                  <a:lnTo>
                    <a:pt x="621" y="33"/>
                  </a:lnTo>
                  <a:lnTo>
                    <a:pt x="629" y="27"/>
                  </a:lnTo>
                  <a:lnTo>
                    <a:pt x="638" y="21"/>
                  </a:lnTo>
                  <a:lnTo>
                    <a:pt x="647" y="15"/>
                  </a:lnTo>
                  <a:lnTo>
                    <a:pt x="656" y="10"/>
                  </a:lnTo>
                  <a:lnTo>
                    <a:pt x="656" y="10"/>
                  </a:lnTo>
                  <a:lnTo>
                    <a:pt x="667" y="6"/>
                  </a:lnTo>
                  <a:lnTo>
                    <a:pt x="677" y="3"/>
                  </a:lnTo>
                  <a:lnTo>
                    <a:pt x="688" y="1"/>
                  </a:lnTo>
                  <a:lnTo>
                    <a:pt x="699" y="0"/>
                  </a:lnTo>
                  <a:lnTo>
                    <a:pt x="699" y="0"/>
                  </a:lnTo>
                  <a:lnTo>
                    <a:pt x="702" y="0"/>
                  </a:lnTo>
                  <a:lnTo>
                    <a:pt x="705" y="2"/>
                  </a:lnTo>
                  <a:lnTo>
                    <a:pt x="706" y="5"/>
                  </a:lnTo>
                  <a:lnTo>
                    <a:pt x="708" y="10"/>
                  </a:lnTo>
                  <a:lnTo>
                    <a:pt x="708" y="10"/>
                  </a:lnTo>
                  <a:lnTo>
                    <a:pt x="702" y="9"/>
                  </a:lnTo>
                  <a:lnTo>
                    <a:pt x="697" y="10"/>
                  </a:lnTo>
                  <a:lnTo>
                    <a:pt x="693" y="12"/>
                  </a:lnTo>
                  <a:lnTo>
                    <a:pt x="689" y="15"/>
                  </a:lnTo>
                  <a:lnTo>
                    <a:pt x="683" y="22"/>
                  </a:lnTo>
                  <a:lnTo>
                    <a:pt x="677" y="29"/>
                  </a:lnTo>
                  <a:lnTo>
                    <a:pt x="677" y="29"/>
                  </a:lnTo>
                  <a:lnTo>
                    <a:pt x="673" y="25"/>
                  </a:lnTo>
                  <a:lnTo>
                    <a:pt x="670" y="23"/>
                  </a:lnTo>
                  <a:lnTo>
                    <a:pt x="667" y="23"/>
                  </a:lnTo>
                  <a:lnTo>
                    <a:pt x="662" y="25"/>
                  </a:lnTo>
                  <a:lnTo>
                    <a:pt x="662" y="25"/>
                  </a:lnTo>
                  <a:lnTo>
                    <a:pt x="652" y="30"/>
                  </a:lnTo>
                  <a:lnTo>
                    <a:pt x="642" y="36"/>
                  </a:lnTo>
                  <a:lnTo>
                    <a:pt x="633" y="42"/>
                  </a:lnTo>
                  <a:lnTo>
                    <a:pt x="624" y="48"/>
                  </a:lnTo>
                  <a:lnTo>
                    <a:pt x="616" y="55"/>
                  </a:lnTo>
                  <a:lnTo>
                    <a:pt x="608" y="63"/>
                  </a:lnTo>
                  <a:lnTo>
                    <a:pt x="600" y="71"/>
                  </a:lnTo>
                  <a:lnTo>
                    <a:pt x="593" y="80"/>
                  </a:lnTo>
                  <a:lnTo>
                    <a:pt x="593" y="80"/>
                  </a:lnTo>
                  <a:lnTo>
                    <a:pt x="590" y="84"/>
                  </a:lnTo>
                  <a:lnTo>
                    <a:pt x="588" y="89"/>
                  </a:lnTo>
                  <a:lnTo>
                    <a:pt x="586" y="93"/>
                  </a:lnTo>
                  <a:lnTo>
                    <a:pt x="585" y="98"/>
                  </a:lnTo>
                  <a:lnTo>
                    <a:pt x="585" y="103"/>
                  </a:lnTo>
                  <a:lnTo>
                    <a:pt x="586" y="108"/>
                  </a:lnTo>
                  <a:lnTo>
                    <a:pt x="587" y="113"/>
                  </a:lnTo>
                  <a:lnTo>
                    <a:pt x="589" y="118"/>
                  </a:lnTo>
                  <a:lnTo>
                    <a:pt x="589" y="118"/>
                  </a:lnTo>
                  <a:lnTo>
                    <a:pt x="591" y="122"/>
                  </a:lnTo>
                  <a:lnTo>
                    <a:pt x="592" y="127"/>
                  </a:lnTo>
                  <a:lnTo>
                    <a:pt x="592" y="127"/>
                  </a:lnTo>
                  <a:lnTo>
                    <a:pt x="579" y="120"/>
                  </a:lnTo>
                  <a:lnTo>
                    <a:pt x="579" y="120"/>
                  </a:lnTo>
                  <a:lnTo>
                    <a:pt x="577" y="119"/>
                  </a:lnTo>
                  <a:lnTo>
                    <a:pt x="575" y="119"/>
                  </a:lnTo>
                  <a:lnTo>
                    <a:pt x="574" y="120"/>
                  </a:lnTo>
                  <a:lnTo>
                    <a:pt x="572" y="122"/>
                  </a:lnTo>
                  <a:lnTo>
                    <a:pt x="572" y="122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8" name="Freeform 244"/>
            <p:cNvSpPr>
              <a:spLocks noEditPoints="1"/>
            </p:cNvSpPr>
            <p:nvPr/>
          </p:nvSpPr>
          <p:spPr bwMode="auto">
            <a:xfrm>
              <a:off x="3045" y="2909"/>
              <a:ext cx="714" cy="707"/>
            </a:xfrm>
            <a:custGeom>
              <a:avLst/>
              <a:gdLst/>
              <a:ahLst/>
              <a:cxnLst>
                <a:cxn ang="0">
                  <a:pos x="288" y="707"/>
                </a:cxn>
                <a:cxn ang="0">
                  <a:pos x="177" y="681"/>
                </a:cxn>
                <a:cxn ang="0">
                  <a:pos x="150" y="534"/>
                </a:cxn>
                <a:cxn ang="0">
                  <a:pos x="249" y="532"/>
                </a:cxn>
                <a:cxn ang="0">
                  <a:pos x="340" y="485"/>
                </a:cxn>
                <a:cxn ang="0">
                  <a:pos x="413" y="433"/>
                </a:cxn>
                <a:cxn ang="0">
                  <a:pos x="700" y="343"/>
                </a:cxn>
                <a:cxn ang="0">
                  <a:pos x="670" y="309"/>
                </a:cxn>
                <a:cxn ang="0">
                  <a:pos x="661" y="255"/>
                </a:cxn>
                <a:cxn ang="0">
                  <a:pos x="554" y="275"/>
                </a:cxn>
                <a:cxn ang="0">
                  <a:pos x="483" y="344"/>
                </a:cxn>
                <a:cxn ang="0">
                  <a:pos x="508" y="316"/>
                </a:cxn>
                <a:cxn ang="0">
                  <a:pos x="424" y="432"/>
                </a:cxn>
                <a:cxn ang="0">
                  <a:pos x="613" y="210"/>
                </a:cxn>
                <a:cxn ang="0">
                  <a:pos x="705" y="302"/>
                </a:cxn>
                <a:cxn ang="0">
                  <a:pos x="679" y="276"/>
                </a:cxn>
                <a:cxn ang="0">
                  <a:pos x="197" y="213"/>
                </a:cxn>
                <a:cxn ang="0">
                  <a:pos x="218" y="117"/>
                </a:cxn>
                <a:cxn ang="0">
                  <a:pos x="152" y="60"/>
                </a:cxn>
                <a:cxn ang="0">
                  <a:pos x="51" y="146"/>
                </a:cxn>
                <a:cxn ang="0">
                  <a:pos x="25" y="341"/>
                </a:cxn>
                <a:cxn ang="0">
                  <a:pos x="84" y="235"/>
                </a:cxn>
                <a:cxn ang="0">
                  <a:pos x="151" y="205"/>
                </a:cxn>
                <a:cxn ang="0">
                  <a:pos x="65" y="348"/>
                </a:cxn>
                <a:cxn ang="0">
                  <a:pos x="29" y="305"/>
                </a:cxn>
                <a:cxn ang="0">
                  <a:pos x="405" y="149"/>
                </a:cxn>
                <a:cxn ang="0">
                  <a:pos x="516" y="30"/>
                </a:cxn>
                <a:cxn ang="0">
                  <a:pos x="610" y="45"/>
                </a:cxn>
                <a:cxn ang="0">
                  <a:pos x="539" y="0"/>
                </a:cxn>
                <a:cxn ang="0">
                  <a:pos x="445" y="35"/>
                </a:cxn>
                <a:cxn ang="0">
                  <a:pos x="387" y="183"/>
                </a:cxn>
                <a:cxn ang="0">
                  <a:pos x="509" y="618"/>
                </a:cxn>
                <a:cxn ang="0">
                  <a:pos x="564" y="484"/>
                </a:cxn>
                <a:cxn ang="0">
                  <a:pos x="435" y="498"/>
                </a:cxn>
                <a:cxn ang="0">
                  <a:pos x="538" y="514"/>
                </a:cxn>
                <a:cxn ang="0">
                  <a:pos x="512" y="700"/>
                </a:cxn>
                <a:cxn ang="0">
                  <a:pos x="595" y="70"/>
                </a:cxn>
                <a:cxn ang="0">
                  <a:pos x="455" y="73"/>
                </a:cxn>
                <a:cxn ang="0">
                  <a:pos x="538" y="49"/>
                </a:cxn>
                <a:cxn ang="0">
                  <a:pos x="598" y="66"/>
                </a:cxn>
                <a:cxn ang="0">
                  <a:pos x="522" y="314"/>
                </a:cxn>
                <a:cxn ang="0">
                  <a:pos x="653" y="258"/>
                </a:cxn>
                <a:cxn ang="0">
                  <a:pos x="317" y="362"/>
                </a:cxn>
                <a:cxn ang="0">
                  <a:pos x="318" y="303"/>
                </a:cxn>
                <a:cxn ang="0">
                  <a:pos x="269" y="223"/>
                </a:cxn>
                <a:cxn ang="0">
                  <a:pos x="402" y="264"/>
                </a:cxn>
                <a:cxn ang="0">
                  <a:pos x="425" y="158"/>
                </a:cxn>
                <a:cxn ang="0">
                  <a:pos x="416" y="320"/>
                </a:cxn>
                <a:cxn ang="0">
                  <a:pos x="572" y="507"/>
                </a:cxn>
                <a:cxn ang="0">
                  <a:pos x="569" y="460"/>
                </a:cxn>
                <a:cxn ang="0">
                  <a:pos x="434" y="482"/>
                </a:cxn>
                <a:cxn ang="0">
                  <a:pos x="588" y="464"/>
                </a:cxn>
                <a:cxn ang="0">
                  <a:pos x="283" y="315"/>
                </a:cxn>
                <a:cxn ang="0">
                  <a:pos x="293" y="325"/>
                </a:cxn>
                <a:cxn ang="0">
                  <a:pos x="216" y="300"/>
                </a:cxn>
                <a:cxn ang="0">
                  <a:pos x="68" y="534"/>
                </a:cxn>
                <a:cxn ang="0">
                  <a:pos x="110" y="523"/>
                </a:cxn>
                <a:cxn ang="0">
                  <a:pos x="82" y="539"/>
                </a:cxn>
                <a:cxn ang="0">
                  <a:pos x="293" y="279"/>
                </a:cxn>
                <a:cxn ang="0">
                  <a:pos x="573" y="524"/>
                </a:cxn>
                <a:cxn ang="0">
                  <a:pos x="428" y="153"/>
                </a:cxn>
                <a:cxn ang="0">
                  <a:pos x="42" y="260"/>
                </a:cxn>
              </a:cxnLst>
              <a:rect l="0" t="0" r="r" b="b"/>
              <a:pathLst>
                <a:path w="714" h="707">
                  <a:moveTo>
                    <a:pt x="428" y="449"/>
                  </a:moveTo>
                  <a:lnTo>
                    <a:pt x="428" y="449"/>
                  </a:lnTo>
                  <a:lnTo>
                    <a:pt x="427" y="468"/>
                  </a:lnTo>
                  <a:lnTo>
                    <a:pt x="427" y="468"/>
                  </a:lnTo>
                  <a:lnTo>
                    <a:pt x="427" y="489"/>
                  </a:lnTo>
                  <a:lnTo>
                    <a:pt x="426" y="510"/>
                  </a:lnTo>
                  <a:lnTo>
                    <a:pt x="426" y="510"/>
                  </a:lnTo>
                  <a:lnTo>
                    <a:pt x="423" y="541"/>
                  </a:lnTo>
                  <a:lnTo>
                    <a:pt x="419" y="573"/>
                  </a:lnTo>
                  <a:lnTo>
                    <a:pt x="419" y="573"/>
                  </a:lnTo>
                  <a:lnTo>
                    <a:pt x="418" y="580"/>
                  </a:lnTo>
                  <a:lnTo>
                    <a:pt x="416" y="588"/>
                  </a:lnTo>
                  <a:lnTo>
                    <a:pt x="410" y="601"/>
                  </a:lnTo>
                  <a:lnTo>
                    <a:pt x="402" y="614"/>
                  </a:lnTo>
                  <a:lnTo>
                    <a:pt x="393" y="627"/>
                  </a:lnTo>
                  <a:lnTo>
                    <a:pt x="393" y="627"/>
                  </a:lnTo>
                  <a:lnTo>
                    <a:pt x="386" y="635"/>
                  </a:lnTo>
                  <a:lnTo>
                    <a:pt x="378" y="644"/>
                  </a:lnTo>
                  <a:lnTo>
                    <a:pt x="370" y="651"/>
                  </a:lnTo>
                  <a:lnTo>
                    <a:pt x="361" y="658"/>
                  </a:lnTo>
                  <a:lnTo>
                    <a:pt x="343" y="670"/>
                  </a:lnTo>
                  <a:lnTo>
                    <a:pt x="324" y="682"/>
                  </a:lnTo>
                  <a:lnTo>
                    <a:pt x="324" y="682"/>
                  </a:lnTo>
                  <a:lnTo>
                    <a:pt x="309" y="691"/>
                  </a:lnTo>
                  <a:lnTo>
                    <a:pt x="302" y="696"/>
                  </a:lnTo>
                  <a:lnTo>
                    <a:pt x="295" y="702"/>
                  </a:lnTo>
                  <a:lnTo>
                    <a:pt x="295" y="702"/>
                  </a:lnTo>
                  <a:lnTo>
                    <a:pt x="292" y="705"/>
                  </a:lnTo>
                  <a:lnTo>
                    <a:pt x="288" y="707"/>
                  </a:lnTo>
                  <a:lnTo>
                    <a:pt x="284" y="707"/>
                  </a:lnTo>
                  <a:lnTo>
                    <a:pt x="279" y="707"/>
                  </a:lnTo>
                  <a:lnTo>
                    <a:pt x="275" y="707"/>
                  </a:lnTo>
                  <a:lnTo>
                    <a:pt x="271" y="705"/>
                  </a:lnTo>
                  <a:lnTo>
                    <a:pt x="267" y="703"/>
                  </a:lnTo>
                  <a:lnTo>
                    <a:pt x="263" y="700"/>
                  </a:lnTo>
                  <a:lnTo>
                    <a:pt x="263" y="700"/>
                  </a:lnTo>
                  <a:lnTo>
                    <a:pt x="261" y="698"/>
                  </a:lnTo>
                  <a:lnTo>
                    <a:pt x="260" y="697"/>
                  </a:lnTo>
                  <a:lnTo>
                    <a:pt x="259" y="697"/>
                  </a:lnTo>
                  <a:lnTo>
                    <a:pt x="259" y="697"/>
                  </a:lnTo>
                  <a:lnTo>
                    <a:pt x="257" y="699"/>
                  </a:lnTo>
                  <a:lnTo>
                    <a:pt x="256" y="703"/>
                  </a:lnTo>
                  <a:lnTo>
                    <a:pt x="256" y="703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33" y="690"/>
                  </a:lnTo>
                  <a:lnTo>
                    <a:pt x="233" y="690"/>
                  </a:lnTo>
                  <a:lnTo>
                    <a:pt x="210" y="687"/>
                  </a:lnTo>
                  <a:lnTo>
                    <a:pt x="200" y="685"/>
                  </a:lnTo>
                  <a:lnTo>
                    <a:pt x="190" y="682"/>
                  </a:lnTo>
                  <a:lnTo>
                    <a:pt x="190" y="682"/>
                  </a:lnTo>
                  <a:lnTo>
                    <a:pt x="184" y="679"/>
                  </a:lnTo>
                  <a:lnTo>
                    <a:pt x="184" y="679"/>
                  </a:lnTo>
                  <a:lnTo>
                    <a:pt x="182" y="678"/>
                  </a:lnTo>
                  <a:lnTo>
                    <a:pt x="180" y="677"/>
                  </a:lnTo>
                  <a:lnTo>
                    <a:pt x="178" y="678"/>
                  </a:lnTo>
                  <a:lnTo>
                    <a:pt x="177" y="681"/>
                  </a:lnTo>
                  <a:lnTo>
                    <a:pt x="177" y="681"/>
                  </a:lnTo>
                  <a:lnTo>
                    <a:pt x="177" y="682"/>
                  </a:lnTo>
                  <a:lnTo>
                    <a:pt x="176" y="682"/>
                  </a:lnTo>
                  <a:lnTo>
                    <a:pt x="174" y="681"/>
                  </a:lnTo>
                  <a:lnTo>
                    <a:pt x="174" y="681"/>
                  </a:lnTo>
                  <a:lnTo>
                    <a:pt x="170" y="678"/>
                  </a:lnTo>
                  <a:lnTo>
                    <a:pt x="165" y="674"/>
                  </a:lnTo>
                  <a:lnTo>
                    <a:pt x="162" y="670"/>
                  </a:lnTo>
                  <a:lnTo>
                    <a:pt x="159" y="664"/>
                  </a:lnTo>
                  <a:lnTo>
                    <a:pt x="159" y="664"/>
                  </a:lnTo>
                  <a:lnTo>
                    <a:pt x="156" y="658"/>
                  </a:lnTo>
                  <a:lnTo>
                    <a:pt x="152" y="653"/>
                  </a:lnTo>
                  <a:lnTo>
                    <a:pt x="141" y="644"/>
                  </a:lnTo>
                  <a:lnTo>
                    <a:pt x="141" y="644"/>
                  </a:lnTo>
                  <a:lnTo>
                    <a:pt x="126" y="630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1" y="614"/>
                  </a:lnTo>
                  <a:lnTo>
                    <a:pt x="111" y="613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4" y="607"/>
                  </a:lnTo>
                  <a:lnTo>
                    <a:pt x="117" y="603"/>
                  </a:lnTo>
                  <a:lnTo>
                    <a:pt x="121" y="594"/>
                  </a:lnTo>
                  <a:lnTo>
                    <a:pt x="121" y="594"/>
                  </a:lnTo>
                  <a:lnTo>
                    <a:pt x="135" y="568"/>
                  </a:lnTo>
                  <a:lnTo>
                    <a:pt x="148" y="543"/>
                  </a:lnTo>
                  <a:lnTo>
                    <a:pt x="148" y="543"/>
                  </a:lnTo>
                  <a:lnTo>
                    <a:pt x="149" y="537"/>
                  </a:lnTo>
                  <a:lnTo>
                    <a:pt x="150" y="534"/>
                  </a:lnTo>
                  <a:lnTo>
                    <a:pt x="152" y="531"/>
                  </a:lnTo>
                  <a:lnTo>
                    <a:pt x="152" y="531"/>
                  </a:lnTo>
                  <a:lnTo>
                    <a:pt x="160" y="542"/>
                  </a:lnTo>
                  <a:lnTo>
                    <a:pt x="168" y="552"/>
                  </a:lnTo>
                  <a:lnTo>
                    <a:pt x="168" y="552"/>
                  </a:lnTo>
                  <a:lnTo>
                    <a:pt x="171" y="556"/>
                  </a:lnTo>
                  <a:lnTo>
                    <a:pt x="175" y="558"/>
                  </a:lnTo>
                  <a:lnTo>
                    <a:pt x="180" y="560"/>
                  </a:lnTo>
                  <a:lnTo>
                    <a:pt x="185" y="561"/>
                  </a:lnTo>
                  <a:lnTo>
                    <a:pt x="190" y="561"/>
                  </a:lnTo>
                  <a:lnTo>
                    <a:pt x="195" y="560"/>
                  </a:lnTo>
                  <a:lnTo>
                    <a:pt x="200" y="559"/>
                  </a:lnTo>
                  <a:lnTo>
                    <a:pt x="204" y="556"/>
                  </a:lnTo>
                  <a:lnTo>
                    <a:pt x="204" y="556"/>
                  </a:lnTo>
                  <a:lnTo>
                    <a:pt x="211" y="550"/>
                  </a:lnTo>
                  <a:lnTo>
                    <a:pt x="214" y="547"/>
                  </a:lnTo>
                  <a:lnTo>
                    <a:pt x="217" y="543"/>
                  </a:lnTo>
                  <a:lnTo>
                    <a:pt x="217" y="543"/>
                  </a:lnTo>
                  <a:lnTo>
                    <a:pt x="219" y="542"/>
                  </a:lnTo>
                  <a:lnTo>
                    <a:pt x="221" y="542"/>
                  </a:lnTo>
                  <a:lnTo>
                    <a:pt x="221" y="542"/>
                  </a:lnTo>
                  <a:lnTo>
                    <a:pt x="228" y="542"/>
                  </a:lnTo>
                  <a:lnTo>
                    <a:pt x="232" y="542"/>
                  </a:lnTo>
                  <a:lnTo>
                    <a:pt x="235" y="542"/>
                  </a:lnTo>
                  <a:lnTo>
                    <a:pt x="235" y="542"/>
                  </a:lnTo>
                  <a:lnTo>
                    <a:pt x="239" y="540"/>
                  </a:lnTo>
                  <a:lnTo>
                    <a:pt x="243" y="538"/>
                  </a:lnTo>
                  <a:lnTo>
                    <a:pt x="246" y="535"/>
                  </a:lnTo>
                  <a:lnTo>
                    <a:pt x="249" y="532"/>
                  </a:lnTo>
                  <a:lnTo>
                    <a:pt x="252" y="525"/>
                  </a:lnTo>
                  <a:lnTo>
                    <a:pt x="255" y="517"/>
                  </a:lnTo>
                  <a:lnTo>
                    <a:pt x="255" y="517"/>
                  </a:lnTo>
                  <a:lnTo>
                    <a:pt x="257" y="510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1" y="503"/>
                  </a:lnTo>
                  <a:lnTo>
                    <a:pt x="262" y="502"/>
                  </a:lnTo>
                  <a:lnTo>
                    <a:pt x="265" y="503"/>
                  </a:lnTo>
                  <a:lnTo>
                    <a:pt x="265" y="503"/>
                  </a:lnTo>
                  <a:lnTo>
                    <a:pt x="270" y="505"/>
                  </a:lnTo>
                  <a:lnTo>
                    <a:pt x="276" y="506"/>
                  </a:lnTo>
                  <a:lnTo>
                    <a:pt x="281" y="506"/>
                  </a:lnTo>
                  <a:lnTo>
                    <a:pt x="286" y="505"/>
                  </a:lnTo>
                  <a:lnTo>
                    <a:pt x="286" y="505"/>
                  </a:lnTo>
                  <a:lnTo>
                    <a:pt x="290" y="503"/>
                  </a:lnTo>
                  <a:lnTo>
                    <a:pt x="293" y="501"/>
                  </a:lnTo>
                  <a:lnTo>
                    <a:pt x="298" y="495"/>
                  </a:lnTo>
                  <a:lnTo>
                    <a:pt x="298" y="495"/>
                  </a:lnTo>
                  <a:lnTo>
                    <a:pt x="300" y="493"/>
                  </a:lnTo>
                  <a:lnTo>
                    <a:pt x="302" y="491"/>
                  </a:lnTo>
                  <a:lnTo>
                    <a:pt x="308" y="489"/>
                  </a:lnTo>
                  <a:lnTo>
                    <a:pt x="308" y="489"/>
                  </a:lnTo>
                  <a:lnTo>
                    <a:pt x="314" y="487"/>
                  </a:lnTo>
                  <a:lnTo>
                    <a:pt x="320" y="487"/>
                  </a:lnTo>
                  <a:lnTo>
                    <a:pt x="332" y="487"/>
                  </a:lnTo>
                  <a:lnTo>
                    <a:pt x="332" y="487"/>
                  </a:lnTo>
                  <a:lnTo>
                    <a:pt x="336" y="486"/>
                  </a:lnTo>
                  <a:lnTo>
                    <a:pt x="340" y="485"/>
                  </a:lnTo>
                  <a:lnTo>
                    <a:pt x="348" y="481"/>
                  </a:lnTo>
                  <a:lnTo>
                    <a:pt x="354" y="475"/>
                  </a:lnTo>
                  <a:lnTo>
                    <a:pt x="357" y="472"/>
                  </a:lnTo>
                  <a:lnTo>
                    <a:pt x="358" y="468"/>
                  </a:lnTo>
                  <a:lnTo>
                    <a:pt x="358" y="468"/>
                  </a:lnTo>
                  <a:lnTo>
                    <a:pt x="359" y="464"/>
                  </a:lnTo>
                  <a:lnTo>
                    <a:pt x="359" y="461"/>
                  </a:lnTo>
                  <a:lnTo>
                    <a:pt x="359" y="461"/>
                  </a:lnTo>
                  <a:lnTo>
                    <a:pt x="359" y="458"/>
                  </a:lnTo>
                  <a:lnTo>
                    <a:pt x="360" y="456"/>
                  </a:lnTo>
                  <a:lnTo>
                    <a:pt x="361" y="455"/>
                  </a:lnTo>
                  <a:lnTo>
                    <a:pt x="364" y="454"/>
                  </a:lnTo>
                  <a:lnTo>
                    <a:pt x="364" y="454"/>
                  </a:lnTo>
                  <a:lnTo>
                    <a:pt x="375" y="450"/>
                  </a:lnTo>
                  <a:lnTo>
                    <a:pt x="379" y="448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8" y="438"/>
                  </a:lnTo>
                  <a:lnTo>
                    <a:pt x="389" y="435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0" y="429"/>
                  </a:lnTo>
                  <a:lnTo>
                    <a:pt x="390" y="428"/>
                  </a:lnTo>
                  <a:lnTo>
                    <a:pt x="393" y="428"/>
                  </a:lnTo>
                  <a:lnTo>
                    <a:pt x="393" y="428"/>
                  </a:lnTo>
                  <a:lnTo>
                    <a:pt x="400" y="429"/>
                  </a:lnTo>
                  <a:lnTo>
                    <a:pt x="407" y="431"/>
                  </a:lnTo>
                  <a:lnTo>
                    <a:pt x="407" y="431"/>
                  </a:lnTo>
                  <a:lnTo>
                    <a:pt x="413" y="433"/>
                  </a:lnTo>
                  <a:lnTo>
                    <a:pt x="420" y="435"/>
                  </a:lnTo>
                  <a:lnTo>
                    <a:pt x="420" y="435"/>
                  </a:lnTo>
                  <a:lnTo>
                    <a:pt x="423" y="438"/>
                  </a:lnTo>
                  <a:lnTo>
                    <a:pt x="426" y="441"/>
                  </a:lnTo>
                  <a:lnTo>
                    <a:pt x="428" y="445"/>
                  </a:lnTo>
                  <a:lnTo>
                    <a:pt x="428" y="449"/>
                  </a:lnTo>
                  <a:lnTo>
                    <a:pt x="428" y="449"/>
                  </a:lnTo>
                  <a:close/>
                  <a:moveTo>
                    <a:pt x="714" y="362"/>
                  </a:moveTo>
                  <a:lnTo>
                    <a:pt x="714" y="362"/>
                  </a:lnTo>
                  <a:lnTo>
                    <a:pt x="712" y="378"/>
                  </a:lnTo>
                  <a:lnTo>
                    <a:pt x="709" y="394"/>
                  </a:lnTo>
                  <a:lnTo>
                    <a:pt x="705" y="409"/>
                  </a:lnTo>
                  <a:lnTo>
                    <a:pt x="699" y="424"/>
                  </a:lnTo>
                  <a:lnTo>
                    <a:pt x="699" y="424"/>
                  </a:lnTo>
                  <a:lnTo>
                    <a:pt x="697" y="427"/>
                  </a:lnTo>
                  <a:lnTo>
                    <a:pt x="696" y="428"/>
                  </a:lnTo>
                  <a:lnTo>
                    <a:pt x="694" y="429"/>
                  </a:lnTo>
                  <a:lnTo>
                    <a:pt x="694" y="429"/>
                  </a:lnTo>
                  <a:lnTo>
                    <a:pt x="699" y="412"/>
                  </a:lnTo>
                  <a:lnTo>
                    <a:pt x="701" y="403"/>
                  </a:lnTo>
                  <a:lnTo>
                    <a:pt x="702" y="395"/>
                  </a:lnTo>
                  <a:lnTo>
                    <a:pt x="702" y="395"/>
                  </a:lnTo>
                  <a:lnTo>
                    <a:pt x="703" y="377"/>
                  </a:lnTo>
                  <a:lnTo>
                    <a:pt x="702" y="360"/>
                  </a:lnTo>
                  <a:lnTo>
                    <a:pt x="702" y="360"/>
                  </a:lnTo>
                  <a:lnTo>
                    <a:pt x="701" y="352"/>
                  </a:lnTo>
                  <a:lnTo>
                    <a:pt x="701" y="352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0" y="348"/>
                  </a:lnTo>
                  <a:lnTo>
                    <a:pt x="700" y="350"/>
                  </a:lnTo>
                  <a:lnTo>
                    <a:pt x="701" y="352"/>
                  </a:lnTo>
                  <a:lnTo>
                    <a:pt x="701" y="352"/>
                  </a:lnTo>
                  <a:lnTo>
                    <a:pt x="701" y="376"/>
                  </a:lnTo>
                  <a:lnTo>
                    <a:pt x="700" y="388"/>
                  </a:lnTo>
                  <a:lnTo>
                    <a:pt x="699" y="400"/>
                  </a:lnTo>
                  <a:lnTo>
                    <a:pt x="699" y="400"/>
                  </a:lnTo>
                  <a:lnTo>
                    <a:pt x="697" y="409"/>
                  </a:lnTo>
                  <a:lnTo>
                    <a:pt x="694" y="417"/>
                  </a:lnTo>
                  <a:lnTo>
                    <a:pt x="691" y="425"/>
                  </a:lnTo>
                  <a:lnTo>
                    <a:pt x="687" y="433"/>
                  </a:lnTo>
                  <a:lnTo>
                    <a:pt x="687" y="433"/>
                  </a:lnTo>
                  <a:lnTo>
                    <a:pt x="690" y="422"/>
                  </a:lnTo>
                  <a:lnTo>
                    <a:pt x="691" y="412"/>
                  </a:lnTo>
                  <a:lnTo>
                    <a:pt x="691" y="412"/>
                  </a:lnTo>
                  <a:lnTo>
                    <a:pt x="693" y="390"/>
                  </a:lnTo>
                  <a:lnTo>
                    <a:pt x="693" y="379"/>
                  </a:lnTo>
                  <a:lnTo>
                    <a:pt x="693" y="369"/>
                  </a:lnTo>
                  <a:lnTo>
                    <a:pt x="691" y="358"/>
                  </a:lnTo>
                  <a:lnTo>
                    <a:pt x="689" y="347"/>
                  </a:lnTo>
                  <a:lnTo>
                    <a:pt x="686" y="337"/>
                  </a:lnTo>
                  <a:lnTo>
                    <a:pt x="682" y="327"/>
                  </a:lnTo>
                  <a:lnTo>
                    <a:pt x="682" y="327"/>
                  </a:lnTo>
                  <a:lnTo>
                    <a:pt x="678" y="320"/>
                  </a:lnTo>
                  <a:lnTo>
                    <a:pt x="673" y="314"/>
                  </a:lnTo>
                  <a:lnTo>
                    <a:pt x="673" y="314"/>
                  </a:lnTo>
                  <a:lnTo>
                    <a:pt x="671" y="311"/>
                  </a:lnTo>
                  <a:lnTo>
                    <a:pt x="670" y="309"/>
                  </a:lnTo>
                  <a:lnTo>
                    <a:pt x="670" y="306"/>
                  </a:lnTo>
                  <a:lnTo>
                    <a:pt x="671" y="303"/>
                  </a:lnTo>
                  <a:lnTo>
                    <a:pt x="671" y="303"/>
                  </a:lnTo>
                  <a:lnTo>
                    <a:pt x="672" y="295"/>
                  </a:lnTo>
                  <a:lnTo>
                    <a:pt x="672" y="287"/>
                  </a:lnTo>
                  <a:lnTo>
                    <a:pt x="670" y="272"/>
                  </a:lnTo>
                  <a:lnTo>
                    <a:pt x="670" y="272"/>
                  </a:lnTo>
                  <a:lnTo>
                    <a:pt x="669" y="270"/>
                  </a:lnTo>
                  <a:lnTo>
                    <a:pt x="669" y="268"/>
                  </a:lnTo>
                  <a:lnTo>
                    <a:pt x="671" y="268"/>
                  </a:lnTo>
                  <a:lnTo>
                    <a:pt x="671" y="268"/>
                  </a:lnTo>
                  <a:lnTo>
                    <a:pt x="671" y="267"/>
                  </a:lnTo>
                  <a:lnTo>
                    <a:pt x="671" y="266"/>
                  </a:lnTo>
                  <a:lnTo>
                    <a:pt x="670" y="265"/>
                  </a:lnTo>
                  <a:lnTo>
                    <a:pt x="670" y="265"/>
                  </a:lnTo>
                  <a:lnTo>
                    <a:pt x="661" y="258"/>
                  </a:lnTo>
                  <a:lnTo>
                    <a:pt x="661" y="258"/>
                  </a:lnTo>
                  <a:lnTo>
                    <a:pt x="667" y="253"/>
                  </a:lnTo>
                  <a:lnTo>
                    <a:pt x="667" y="253"/>
                  </a:lnTo>
                  <a:lnTo>
                    <a:pt x="668" y="252"/>
                  </a:lnTo>
                  <a:lnTo>
                    <a:pt x="669" y="252"/>
                  </a:lnTo>
                  <a:lnTo>
                    <a:pt x="669" y="251"/>
                  </a:lnTo>
                  <a:lnTo>
                    <a:pt x="669" y="251"/>
                  </a:lnTo>
                  <a:lnTo>
                    <a:pt x="667" y="251"/>
                  </a:lnTo>
                  <a:lnTo>
                    <a:pt x="666" y="252"/>
                  </a:lnTo>
                  <a:lnTo>
                    <a:pt x="666" y="252"/>
                  </a:lnTo>
                  <a:lnTo>
                    <a:pt x="664" y="253"/>
                  </a:lnTo>
                  <a:lnTo>
                    <a:pt x="664" y="253"/>
                  </a:lnTo>
                  <a:lnTo>
                    <a:pt x="661" y="255"/>
                  </a:lnTo>
                  <a:lnTo>
                    <a:pt x="658" y="256"/>
                  </a:lnTo>
                  <a:lnTo>
                    <a:pt x="655" y="255"/>
                  </a:lnTo>
                  <a:lnTo>
                    <a:pt x="651" y="254"/>
                  </a:lnTo>
                  <a:lnTo>
                    <a:pt x="651" y="254"/>
                  </a:lnTo>
                  <a:lnTo>
                    <a:pt x="641" y="252"/>
                  </a:lnTo>
                  <a:lnTo>
                    <a:pt x="631" y="250"/>
                  </a:lnTo>
                  <a:lnTo>
                    <a:pt x="621" y="250"/>
                  </a:lnTo>
                  <a:lnTo>
                    <a:pt x="611" y="251"/>
                  </a:lnTo>
                  <a:lnTo>
                    <a:pt x="611" y="251"/>
                  </a:lnTo>
                  <a:lnTo>
                    <a:pt x="609" y="251"/>
                  </a:lnTo>
                  <a:lnTo>
                    <a:pt x="608" y="251"/>
                  </a:lnTo>
                  <a:lnTo>
                    <a:pt x="608" y="250"/>
                  </a:lnTo>
                  <a:lnTo>
                    <a:pt x="608" y="248"/>
                  </a:lnTo>
                  <a:lnTo>
                    <a:pt x="608" y="248"/>
                  </a:lnTo>
                  <a:lnTo>
                    <a:pt x="609" y="244"/>
                  </a:lnTo>
                  <a:lnTo>
                    <a:pt x="609" y="240"/>
                  </a:lnTo>
                  <a:lnTo>
                    <a:pt x="609" y="240"/>
                  </a:lnTo>
                  <a:lnTo>
                    <a:pt x="606" y="249"/>
                  </a:lnTo>
                  <a:lnTo>
                    <a:pt x="606" y="249"/>
                  </a:lnTo>
                  <a:lnTo>
                    <a:pt x="604" y="251"/>
                  </a:lnTo>
                  <a:lnTo>
                    <a:pt x="601" y="253"/>
                  </a:lnTo>
                  <a:lnTo>
                    <a:pt x="601" y="253"/>
                  </a:lnTo>
                  <a:lnTo>
                    <a:pt x="590" y="257"/>
                  </a:lnTo>
                  <a:lnTo>
                    <a:pt x="579" y="262"/>
                  </a:lnTo>
                  <a:lnTo>
                    <a:pt x="568" y="267"/>
                  </a:lnTo>
                  <a:lnTo>
                    <a:pt x="557" y="273"/>
                  </a:lnTo>
                  <a:lnTo>
                    <a:pt x="557" y="273"/>
                  </a:lnTo>
                  <a:lnTo>
                    <a:pt x="554" y="275"/>
                  </a:lnTo>
                  <a:lnTo>
                    <a:pt x="554" y="275"/>
                  </a:lnTo>
                  <a:lnTo>
                    <a:pt x="560" y="250"/>
                  </a:lnTo>
                  <a:lnTo>
                    <a:pt x="560" y="250"/>
                  </a:lnTo>
                  <a:lnTo>
                    <a:pt x="557" y="254"/>
                  </a:lnTo>
                  <a:lnTo>
                    <a:pt x="556" y="258"/>
                  </a:lnTo>
                  <a:lnTo>
                    <a:pt x="554" y="266"/>
                  </a:lnTo>
                  <a:lnTo>
                    <a:pt x="554" y="266"/>
                  </a:lnTo>
                  <a:lnTo>
                    <a:pt x="553" y="271"/>
                  </a:lnTo>
                  <a:lnTo>
                    <a:pt x="550" y="275"/>
                  </a:lnTo>
                  <a:lnTo>
                    <a:pt x="547" y="279"/>
                  </a:lnTo>
                  <a:lnTo>
                    <a:pt x="543" y="282"/>
                  </a:lnTo>
                  <a:lnTo>
                    <a:pt x="543" y="282"/>
                  </a:lnTo>
                  <a:lnTo>
                    <a:pt x="528" y="294"/>
                  </a:lnTo>
                  <a:lnTo>
                    <a:pt x="514" y="306"/>
                  </a:lnTo>
                  <a:lnTo>
                    <a:pt x="502" y="320"/>
                  </a:lnTo>
                  <a:lnTo>
                    <a:pt x="490" y="335"/>
                  </a:lnTo>
                  <a:lnTo>
                    <a:pt x="490" y="335"/>
                  </a:lnTo>
                  <a:lnTo>
                    <a:pt x="487" y="339"/>
                  </a:lnTo>
                  <a:lnTo>
                    <a:pt x="487" y="339"/>
                  </a:lnTo>
                  <a:lnTo>
                    <a:pt x="486" y="335"/>
                  </a:lnTo>
                  <a:lnTo>
                    <a:pt x="486" y="331"/>
                  </a:lnTo>
                  <a:lnTo>
                    <a:pt x="485" y="327"/>
                  </a:lnTo>
                  <a:lnTo>
                    <a:pt x="484" y="323"/>
                  </a:lnTo>
                  <a:lnTo>
                    <a:pt x="484" y="323"/>
                  </a:lnTo>
                  <a:lnTo>
                    <a:pt x="484" y="328"/>
                  </a:lnTo>
                  <a:lnTo>
                    <a:pt x="484" y="332"/>
                  </a:lnTo>
                  <a:lnTo>
                    <a:pt x="484" y="332"/>
                  </a:lnTo>
                  <a:lnTo>
                    <a:pt x="485" y="336"/>
                  </a:lnTo>
                  <a:lnTo>
                    <a:pt x="484" y="340"/>
                  </a:lnTo>
                  <a:lnTo>
                    <a:pt x="483" y="344"/>
                  </a:lnTo>
                  <a:lnTo>
                    <a:pt x="481" y="348"/>
                  </a:lnTo>
                  <a:lnTo>
                    <a:pt x="481" y="348"/>
                  </a:lnTo>
                  <a:lnTo>
                    <a:pt x="465" y="379"/>
                  </a:lnTo>
                  <a:lnTo>
                    <a:pt x="449" y="409"/>
                  </a:lnTo>
                  <a:lnTo>
                    <a:pt x="449" y="409"/>
                  </a:lnTo>
                  <a:lnTo>
                    <a:pt x="446" y="415"/>
                  </a:lnTo>
                  <a:lnTo>
                    <a:pt x="443" y="420"/>
                  </a:lnTo>
                  <a:lnTo>
                    <a:pt x="439" y="424"/>
                  </a:lnTo>
                  <a:lnTo>
                    <a:pt x="435" y="428"/>
                  </a:lnTo>
                  <a:lnTo>
                    <a:pt x="435" y="428"/>
                  </a:lnTo>
                  <a:lnTo>
                    <a:pt x="434" y="429"/>
                  </a:lnTo>
                  <a:lnTo>
                    <a:pt x="434" y="430"/>
                  </a:lnTo>
                  <a:lnTo>
                    <a:pt x="434" y="430"/>
                  </a:lnTo>
                  <a:lnTo>
                    <a:pt x="435" y="431"/>
                  </a:lnTo>
                  <a:lnTo>
                    <a:pt x="436" y="431"/>
                  </a:lnTo>
                  <a:lnTo>
                    <a:pt x="436" y="431"/>
                  </a:lnTo>
                  <a:lnTo>
                    <a:pt x="438" y="429"/>
                  </a:lnTo>
                  <a:lnTo>
                    <a:pt x="440" y="427"/>
                  </a:lnTo>
                  <a:lnTo>
                    <a:pt x="440" y="427"/>
                  </a:lnTo>
                  <a:lnTo>
                    <a:pt x="449" y="416"/>
                  </a:lnTo>
                  <a:lnTo>
                    <a:pt x="456" y="403"/>
                  </a:lnTo>
                  <a:lnTo>
                    <a:pt x="469" y="377"/>
                  </a:lnTo>
                  <a:lnTo>
                    <a:pt x="469" y="377"/>
                  </a:lnTo>
                  <a:lnTo>
                    <a:pt x="476" y="362"/>
                  </a:lnTo>
                  <a:lnTo>
                    <a:pt x="485" y="348"/>
                  </a:lnTo>
                  <a:lnTo>
                    <a:pt x="494" y="335"/>
                  </a:lnTo>
                  <a:lnTo>
                    <a:pt x="504" y="322"/>
                  </a:lnTo>
                  <a:lnTo>
                    <a:pt x="504" y="322"/>
                  </a:lnTo>
                  <a:lnTo>
                    <a:pt x="508" y="316"/>
                  </a:lnTo>
                  <a:lnTo>
                    <a:pt x="510" y="314"/>
                  </a:lnTo>
                  <a:lnTo>
                    <a:pt x="512" y="313"/>
                  </a:lnTo>
                  <a:lnTo>
                    <a:pt x="512" y="313"/>
                  </a:lnTo>
                  <a:lnTo>
                    <a:pt x="514" y="313"/>
                  </a:lnTo>
                  <a:lnTo>
                    <a:pt x="517" y="314"/>
                  </a:lnTo>
                  <a:lnTo>
                    <a:pt x="523" y="317"/>
                  </a:lnTo>
                  <a:lnTo>
                    <a:pt x="523" y="317"/>
                  </a:lnTo>
                  <a:lnTo>
                    <a:pt x="531" y="319"/>
                  </a:lnTo>
                  <a:lnTo>
                    <a:pt x="541" y="321"/>
                  </a:lnTo>
                  <a:lnTo>
                    <a:pt x="541" y="321"/>
                  </a:lnTo>
                  <a:lnTo>
                    <a:pt x="548" y="321"/>
                  </a:lnTo>
                  <a:lnTo>
                    <a:pt x="548" y="321"/>
                  </a:lnTo>
                  <a:lnTo>
                    <a:pt x="534" y="335"/>
                  </a:lnTo>
                  <a:lnTo>
                    <a:pt x="534" y="335"/>
                  </a:lnTo>
                  <a:lnTo>
                    <a:pt x="521" y="351"/>
                  </a:lnTo>
                  <a:lnTo>
                    <a:pt x="508" y="367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72" y="412"/>
                  </a:lnTo>
                  <a:lnTo>
                    <a:pt x="460" y="422"/>
                  </a:lnTo>
                  <a:lnTo>
                    <a:pt x="447" y="431"/>
                  </a:lnTo>
                  <a:lnTo>
                    <a:pt x="440" y="434"/>
                  </a:lnTo>
                  <a:lnTo>
                    <a:pt x="433" y="438"/>
                  </a:lnTo>
                  <a:lnTo>
                    <a:pt x="433" y="438"/>
                  </a:lnTo>
                  <a:lnTo>
                    <a:pt x="430" y="438"/>
                  </a:lnTo>
                  <a:lnTo>
                    <a:pt x="428" y="437"/>
                  </a:lnTo>
                  <a:lnTo>
                    <a:pt x="425" y="433"/>
                  </a:lnTo>
                  <a:lnTo>
                    <a:pt x="425" y="433"/>
                  </a:lnTo>
                  <a:lnTo>
                    <a:pt x="424" y="432"/>
                  </a:lnTo>
                  <a:lnTo>
                    <a:pt x="425" y="431"/>
                  </a:lnTo>
                  <a:lnTo>
                    <a:pt x="427" y="429"/>
                  </a:lnTo>
                  <a:lnTo>
                    <a:pt x="427" y="429"/>
                  </a:lnTo>
                  <a:lnTo>
                    <a:pt x="432" y="423"/>
                  </a:lnTo>
                  <a:lnTo>
                    <a:pt x="436" y="417"/>
                  </a:lnTo>
                  <a:lnTo>
                    <a:pt x="443" y="403"/>
                  </a:lnTo>
                  <a:lnTo>
                    <a:pt x="443" y="403"/>
                  </a:lnTo>
                  <a:lnTo>
                    <a:pt x="462" y="356"/>
                  </a:lnTo>
                  <a:lnTo>
                    <a:pt x="482" y="309"/>
                  </a:lnTo>
                  <a:lnTo>
                    <a:pt x="482" y="309"/>
                  </a:lnTo>
                  <a:lnTo>
                    <a:pt x="490" y="292"/>
                  </a:lnTo>
                  <a:lnTo>
                    <a:pt x="500" y="277"/>
                  </a:lnTo>
                  <a:lnTo>
                    <a:pt x="510" y="262"/>
                  </a:lnTo>
                  <a:lnTo>
                    <a:pt x="523" y="249"/>
                  </a:lnTo>
                  <a:lnTo>
                    <a:pt x="523" y="249"/>
                  </a:lnTo>
                  <a:lnTo>
                    <a:pt x="531" y="241"/>
                  </a:lnTo>
                  <a:lnTo>
                    <a:pt x="540" y="235"/>
                  </a:lnTo>
                  <a:lnTo>
                    <a:pt x="549" y="229"/>
                  </a:lnTo>
                  <a:lnTo>
                    <a:pt x="558" y="224"/>
                  </a:lnTo>
                  <a:lnTo>
                    <a:pt x="568" y="219"/>
                  </a:lnTo>
                  <a:lnTo>
                    <a:pt x="578" y="215"/>
                  </a:lnTo>
                  <a:lnTo>
                    <a:pt x="588" y="212"/>
                  </a:lnTo>
                  <a:lnTo>
                    <a:pt x="599" y="210"/>
                  </a:lnTo>
                  <a:lnTo>
                    <a:pt x="599" y="210"/>
                  </a:lnTo>
                  <a:lnTo>
                    <a:pt x="604" y="209"/>
                  </a:lnTo>
                  <a:lnTo>
                    <a:pt x="610" y="209"/>
                  </a:lnTo>
                  <a:lnTo>
                    <a:pt x="610" y="209"/>
                  </a:lnTo>
                  <a:lnTo>
                    <a:pt x="611" y="209"/>
                  </a:lnTo>
                  <a:lnTo>
                    <a:pt x="613" y="210"/>
                  </a:lnTo>
                  <a:lnTo>
                    <a:pt x="614" y="213"/>
                  </a:lnTo>
                  <a:lnTo>
                    <a:pt x="614" y="213"/>
                  </a:lnTo>
                  <a:lnTo>
                    <a:pt x="616" y="221"/>
                  </a:lnTo>
                  <a:lnTo>
                    <a:pt x="616" y="221"/>
                  </a:lnTo>
                  <a:lnTo>
                    <a:pt x="617" y="224"/>
                  </a:lnTo>
                  <a:lnTo>
                    <a:pt x="620" y="225"/>
                  </a:lnTo>
                  <a:lnTo>
                    <a:pt x="622" y="226"/>
                  </a:lnTo>
                  <a:lnTo>
                    <a:pt x="625" y="224"/>
                  </a:lnTo>
                  <a:lnTo>
                    <a:pt x="625" y="224"/>
                  </a:lnTo>
                  <a:lnTo>
                    <a:pt x="629" y="221"/>
                  </a:lnTo>
                  <a:lnTo>
                    <a:pt x="629" y="221"/>
                  </a:lnTo>
                  <a:lnTo>
                    <a:pt x="634" y="217"/>
                  </a:lnTo>
                  <a:lnTo>
                    <a:pt x="639" y="216"/>
                  </a:lnTo>
                  <a:lnTo>
                    <a:pt x="645" y="216"/>
                  </a:lnTo>
                  <a:lnTo>
                    <a:pt x="651" y="219"/>
                  </a:lnTo>
                  <a:lnTo>
                    <a:pt x="651" y="219"/>
                  </a:lnTo>
                  <a:lnTo>
                    <a:pt x="656" y="222"/>
                  </a:lnTo>
                  <a:lnTo>
                    <a:pt x="662" y="226"/>
                  </a:lnTo>
                  <a:lnTo>
                    <a:pt x="671" y="234"/>
                  </a:lnTo>
                  <a:lnTo>
                    <a:pt x="680" y="244"/>
                  </a:lnTo>
                  <a:lnTo>
                    <a:pt x="688" y="255"/>
                  </a:lnTo>
                  <a:lnTo>
                    <a:pt x="688" y="255"/>
                  </a:lnTo>
                  <a:lnTo>
                    <a:pt x="692" y="262"/>
                  </a:lnTo>
                  <a:lnTo>
                    <a:pt x="697" y="269"/>
                  </a:lnTo>
                  <a:lnTo>
                    <a:pt x="704" y="285"/>
                  </a:lnTo>
                  <a:lnTo>
                    <a:pt x="704" y="285"/>
                  </a:lnTo>
                  <a:lnTo>
                    <a:pt x="705" y="291"/>
                  </a:lnTo>
                  <a:lnTo>
                    <a:pt x="706" y="296"/>
                  </a:lnTo>
                  <a:lnTo>
                    <a:pt x="705" y="302"/>
                  </a:lnTo>
                  <a:lnTo>
                    <a:pt x="702" y="307"/>
                  </a:lnTo>
                  <a:lnTo>
                    <a:pt x="702" y="307"/>
                  </a:lnTo>
                  <a:lnTo>
                    <a:pt x="700" y="312"/>
                  </a:lnTo>
                  <a:lnTo>
                    <a:pt x="700" y="316"/>
                  </a:lnTo>
                  <a:lnTo>
                    <a:pt x="701" y="318"/>
                  </a:lnTo>
                  <a:lnTo>
                    <a:pt x="703" y="320"/>
                  </a:lnTo>
                  <a:lnTo>
                    <a:pt x="708" y="322"/>
                  </a:lnTo>
                  <a:lnTo>
                    <a:pt x="708" y="322"/>
                  </a:lnTo>
                  <a:lnTo>
                    <a:pt x="710" y="323"/>
                  </a:lnTo>
                  <a:lnTo>
                    <a:pt x="712" y="325"/>
                  </a:lnTo>
                  <a:lnTo>
                    <a:pt x="713" y="327"/>
                  </a:lnTo>
                  <a:lnTo>
                    <a:pt x="713" y="330"/>
                  </a:lnTo>
                  <a:lnTo>
                    <a:pt x="713" y="330"/>
                  </a:lnTo>
                  <a:lnTo>
                    <a:pt x="714" y="346"/>
                  </a:lnTo>
                  <a:lnTo>
                    <a:pt x="714" y="362"/>
                  </a:lnTo>
                  <a:lnTo>
                    <a:pt x="714" y="362"/>
                  </a:lnTo>
                  <a:close/>
                  <a:moveTo>
                    <a:pt x="672" y="248"/>
                  </a:moveTo>
                  <a:lnTo>
                    <a:pt x="672" y="248"/>
                  </a:lnTo>
                  <a:lnTo>
                    <a:pt x="670" y="249"/>
                  </a:lnTo>
                  <a:lnTo>
                    <a:pt x="669" y="251"/>
                  </a:lnTo>
                  <a:lnTo>
                    <a:pt x="669" y="251"/>
                  </a:lnTo>
                  <a:lnTo>
                    <a:pt x="671" y="250"/>
                  </a:lnTo>
                  <a:lnTo>
                    <a:pt x="672" y="250"/>
                  </a:lnTo>
                  <a:lnTo>
                    <a:pt x="672" y="248"/>
                  </a:lnTo>
                  <a:lnTo>
                    <a:pt x="672" y="248"/>
                  </a:lnTo>
                  <a:close/>
                  <a:moveTo>
                    <a:pt x="680" y="283"/>
                  </a:moveTo>
                  <a:lnTo>
                    <a:pt x="680" y="283"/>
                  </a:lnTo>
                  <a:lnTo>
                    <a:pt x="680" y="279"/>
                  </a:lnTo>
                  <a:lnTo>
                    <a:pt x="679" y="276"/>
                  </a:lnTo>
                  <a:lnTo>
                    <a:pt x="677" y="273"/>
                  </a:lnTo>
                  <a:lnTo>
                    <a:pt x="674" y="271"/>
                  </a:lnTo>
                  <a:lnTo>
                    <a:pt x="674" y="271"/>
                  </a:lnTo>
                  <a:lnTo>
                    <a:pt x="680" y="283"/>
                  </a:lnTo>
                  <a:lnTo>
                    <a:pt x="680" y="283"/>
                  </a:lnTo>
                  <a:close/>
                  <a:moveTo>
                    <a:pt x="63" y="156"/>
                  </a:moveTo>
                  <a:lnTo>
                    <a:pt x="63" y="156"/>
                  </a:lnTo>
                  <a:lnTo>
                    <a:pt x="69" y="154"/>
                  </a:lnTo>
                  <a:lnTo>
                    <a:pt x="74" y="152"/>
                  </a:lnTo>
                  <a:lnTo>
                    <a:pt x="74" y="152"/>
                  </a:lnTo>
                  <a:lnTo>
                    <a:pt x="82" y="146"/>
                  </a:lnTo>
                  <a:lnTo>
                    <a:pt x="89" y="140"/>
                  </a:lnTo>
                  <a:lnTo>
                    <a:pt x="102" y="128"/>
                  </a:lnTo>
                  <a:lnTo>
                    <a:pt x="102" y="128"/>
                  </a:lnTo>
                  <a:lnTo>
                    <a:pt x="107" y="124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3" y="122"/>
                  </a:lnTo>
                  <a:lnTo>
                    <a:pt x="122" y="123"/>
                  </a:lnTo>
                  <a:lnTo>
                    <a:pt x="130" y="124"/>
                  </a:lnTo>
                  <a:lnTo>
                    <a:pt x="139" y="127"/>
                  </a:lnTo>
                  <a:lnTo>
                    <a:pt x="146" y="131"/>
                  </a:lnTo>
                  <a:lnTo>
                    <a:pt x="146" y="131"/>
                  </a:lnTo>
                  <a:lnTo>
                    <a:pt x="157" y="138"/>
                  </a:lnTo>
                  <a:lnTo>
                    <a:pt x="165" y="148"/>
                  </a:lnTo>
                  <a:lnTo>
                    <a:pt x="173" y="158"/>
                  </a:lnTo>
                  <a:lnTo>
                    <a:pt x="178" y="170"/>
                  </a:lnTo>
                  <a:lnTo>
                    <a:pt x="178" y="170"/>
                  </a:lnTo>
                  <a:lnTo>
                    <a:pt x="197" y="213"/>
                  </a:lnTo>
                  <a:lnTo>
                    <a:pt x="197" y="213"/>
                  </a:lnTo>
                  <a:lnTo>
                    <a:pt x="198" y="216"/>
                  </a:lnTo>
                  <a:lnTo>
                    <a:pt x="199" y="217"/>
                  </a:lnTo>
                  <a:lnTo>
                    <a:pt x="201" y="215"/>
                  </a:lnTo>
                  <a:lnTo>
                    <a:pt x="201" y="215"/>
                  </a:lnTo>
                  <a:lnTo>
                    <a:pt x="207" y="209"/>
                  </a:lnTo>
                  <a:lnTo>
                    <a:pt x="212" y="202"/>
                  </a:lnTo>
                  <a:lnTo>
                    <a:pt x="215" y="194"/>
                  </a:lnTo>
                  <a:lnTo>
                    <a:pt x="218" y="186"/>
                  </a:lnTo>
                  <a:lnTo>
                    <a:pt x="218" y="186"/>
                  </a:lnTo>
                  <a:lnTo>
                    <a:pt x="218" y="182"/>
                  </a:lnTo>
                  <a:lnTo>
                    <a:pt x="217" y="178"/>
                  </a:lnTo>
                  <a:lnTo>
                    <a:pt x="215" y="175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09" y="171"/>
                  </a:lnTo>
                  <a:lnTo>
                    <a:pt x="207" y="170"/>
                  </a:lnTo>
                  <a:lnTo>
                    <a:pt x="207" y="168"/>
                  </a:lnTo>
                  <a:lnTo>
                    <a:pt x="207" y="168"/>
                  </a:lnTo>
                  <a:lnTo>
                    <a:pt x="208" y="165"/>
                  </a:lnTo>
                  <a:lnTo>
                    <a:pt x="210" y="162"/>
                  </a:lnTo>
                  <a:lnTo>
                    <a:pt x="210" y="162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7" y="149"/>
                  </a:lnTo>
                  <a:lnTo>
                    <a:pt x="219" y="139"/>
                  </a:lnTo>
                  <a:lnTo>
                    <a:pt x="220" y="128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6" y="114"/>
                  </a:lnTo>
                  <a:lnTo>
                    <a:pt x="215" y="111"/>
                  </a:lnTo>
                  <a:lnTo>
                    <a:pt x="213" y="108"/>
                  </a:lnTo>
                  <a:lnTo>
                    <a:pt x="210" y="106"/>
                  </a:lnTo>
                  <a:lnTo>
                    <a:pt x="207" y="105"/>
                  </a:lnTo>
                  <a:lnTo>
                    <a:pt x="204" y="105"/>
                  </a:lnTo>
                  <a:lnTo>
                    <a:pt x="201" y="105"/>
                  </a:lnTo>
                  <a:lnTo>
                    <a:pt x="197" y="106"/>
                  </a:lnTo>
                  <a:lnTo>
                    <a:pt x="197" y="106"/>
                  </a:lnTo>
                  <a:lnTo>
                    <a:pt x="193" y="107"/>
                  </a:lnTo>
                  <a:lnTo>
                    <a:pt x="193" y="107"/>
                  </a:lnTo>
                  <a:lnTo>
                    <a:pt x="191" y="107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90" y="104"/>
                  </a:lnTo>
                  <a:lnTo>
                    <a:pt x="190" y="98"/>
                  </a:lnTo>
                  <a:lnTo>
                    <a:pt x="190" y="91"/>
                  </a:lnTo>
                  <a:lnTo>
                    <a:pt x="190" y="91"/>
                  </a:lnTo>
                  <a:lnTo>
                    <a:pt x="189" y="86"/>
                  </a:lnTo>
                  <a:lnTo>
                    <a:pt x="187" y="81"/>
                  </a:lnTo>
                  <a:lnTo>
                    <a:pt x="184" y="76"/>
                  </a:lnTo>
                  <a:lnTo>
                    <a:pt x="181" y="71"/>
                  </a:lnTo>
                  <a:lnTo>
                    <a:pt x="176" y="67"/>
                  </a:lnTo>
                  <a:lnTo>
                    <a:pt x="172" y="64"/>
                  </a:lnTo>
                  <a:lnTo>
                    <a:pt x="167" y="62"/>
                  </a:lnTo>
                  <a:lnTo>
                    <a:pt x="161" y="60"/>
                  </a:lnTo>
                  <a:lnTo>
                    <a:pt x="161" y="60"/>
                  </a:lnTo>
                  <a:lnTo>
                    <a:pt x="157" y="60"/>
                  </a:lnTo>
                  <a:lnTo>
                    <a:pt x="152" y="60"/>
                  </a:lnTo>
                  <a:lnTo>
                    <a:pt x="144" y="62"/>
                  </a:lnTo>
                  <a:lnTo>
                    <a:pt x="137" y="66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27" y="73"/>
                  </a:lnTo>
                  <a:lnTo>
                    <a:pt x="125" y="74"/>
                  </a:lnTo>
                  <a:lnTo>
                    <a:pt x="124" y="73"/>
                  </a:lnTo>
                  <a:lnTo>
                    <a:pt x="122" y="70"/>
                  </a:lnTo>
                  <a:lnTo>
                    <a:pt x="122" y="70"/>
                  </a:lnTo>
                  <a:lnTo>
                    <a:pt x="118" y="66"/>
                  </a:lnTo>
                  <a:lnTo>
                    <a:pt x="114" y="63"/>
                  </a:lnTo>
                  <a:lnTo>
                    <a:pt x="110" y="61"/>
                  </a:lnTo>
                  <a:lnTo>
                    <a:pt x="104" y="61"/>
                  </a:lnTo>
                  <a:lnTo>
                    <a:pt x="104" y="61"/>
                  </a:lnTo>
                  <a:lnTo>
                    <a:pt x="98" y="63"/>
                  </a:lnTo>
                  <a:lnTo>
                    <a:pt x="93" y="65"/>
                  </a:lnTo>
                  <a:lnTo>
                    <a:pt x="93" y="65"/>
                  </a:lnTo>
                  <a:lnTo>
                    <a:pt x="83" y="72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5" y="94"/>
                  </a:lnTo>
                  <a:lnTo>
                    <a:pt x="61" y="101"/>
                  </a:lnTo>
                  <a:lnTo>
                    <a:pt x="58" y="108"/>
                  </a:lnTo>
                  <a:lnTo>
                    <a:pt x="55" y="116"/>
                  </a:lnTo>
                  <a:lnTo>
                    <a:pt x="53" y="123"/>
                  </a:lnTo>
                  <a:lnTo>
                    <a:pt x="51" y="132"/>
                  </a:lnTo>
                  <a:lnTo>
                    <a:pt x="51" y="140"/>
                  </a:lnTo>
                  <a:lnTo>
                    <a:pt x="51" y="140"/>
                  </a:lnTo>
                  <a:lnTo>
                    <a:pt x="51" y="146"/>
                  </a:lnTo>
                  <a:lnTo>
                    <a:pt x="51" y="146"/>
                  </a:lnTo>
                  <a:lnTo>
                    <a:pt x="52" y="151"/>
                  </a:lnTo>
                  <a:lnTo>
                    <a:pt x="54" y="155"/>
                  </a:lnTo>
                  <a:lnTo>
                    <a:pt x="58" y="156"/>
                  </a:lnTo>
                  <a:lnTo>
                    <a:pt x="63" y="156"/>
                  </a:lnTo>
                  <a:lnTo>
                    <a:pt x="63" y="156"/>
                  </a:lnTo>
                  <a:close/>
                  <a:moveTo>
                    <a:pt x="65" y="348"/>
                  </a:moveTo>
                  <a:lnTo>
                    <a:pt x="65" y="348"/>
                  </a:lnTo>
                  <a:lnTo>
                    <a:pt x="58" y="350"/>
                  </a:lnTo>
                  <a:lnTo>
                    <a:pt x="50" y="349"/>
                  </a:lnTo>
                  <a:lnTo>
                    <a:pt x="43" y="347"/>
                  </a:lnTo>
                  <a:lnTo>
                    <a:pt x="37" y="343"/>
                  </a:lnTo>
                  <a:lnTo>
                    <a:pt x="32" y="337"/>
                  </a:lnTo>
                  <a:lnTo>
                    <a:pt x="28" y="331"/>
                  </a:lnTo>
                  <a:lnTo>
                    <a:pt x="25" y="324"/>
                  </a:lnTo>
                  <a:lnTo>
                    <a:pt x="25" y="317"/>
                  </a:lnTo>
                  <a:lnTo>
                    <a:pt x="25" y="317"/>
                  </a:lnTo>
                  <a:lnTo>
                    <a:pt x="26" y="312"/>
                  </a:lnTo>
                  <a:lnTo>
                    <a:pt x="28" y="307"/>
                  </a:lnTo>
                  <a:lnTo>
                    <a:pt x="28" y="307"/>
                  </a:lnTo>
                  <a:lnTo>
                    <a:pt x="25" y="312"/>
                  </a:lnTo>
                  <a:lnTo>
                    <a:pt x="23" y="316"/>
                  </a:lnTo>
                  <a:lnTo>
                    <a:pt x="22" y="320"/>
                  </a:lnTo>
                  <a:lnTo>
                    <a:pt x="22" y="324"/>
                  </a:lnTo>
                  <a:lnTo>
                    <a:pt x="23" y="328"/>
                  </a:lnTo>
                  <a:lnTo>
                    <a:pt x="24" y="332"/>
                  </a:lnTo>
                  <a:lnTo>
                    <a:pt x="29" y="341"/>
                  </a:lnTo>
                  <a:lnTo>
                    <a:pt x="29" y="341"/>
                  </a:lnTo>
                  <a:lnTo>
                    <a:pt x="25" y="341"/>
                  </a:lnTo>
                  <a:lnTo>
                    <a:pt x="22" y="341"/>
                  </a:lnTo>
                  <a:lnTo>
                    <a:pt x="14" y="339"/>
                  </a:lnTo>
                  <a:lnTo>
                    <a:pt x="8" y="335"/>
                  </a:lnTo>
                  <a:lnTo>
                    <a:pt x="5" y="333"/>
                  </a:lnTo>
                  <a:lnTo>
                    <a:pt x="3" y="330"/>
                  </a:lnTo>
                  <a:lnTo>
                    <a:pt x="3" y="330"/>
                  </a:lnTo>
                  <a:lnTo>
                    <a:pt x="0" y="324"/>
                  </a:lnTo>
                  <a:lnTo>
                    <a:pt x="0" y="317"/>
                  </a:lnTo>
                  <a:lnTo>
                    <a:pt x="2" y="310"/>
                  </a:lnTo>
                  <a:lnTo>
                    <a:pt x="4" y="307"/>
                  </a:lnTo>
                  <a:lnTo>
                    <a:pt x="6" y="304"/>
                  </a:lnTo>
                  <a:lnTo>
                    <a:pt x="6" y="304"/>
                  </a:lnTo>
                  <a:lnTo>
                    <a:pt x="19" y="294"/>
                  </a:lnTo>
                  <a:lnTo>
                    <a:pt x="32" y="284"/>
                  </a:lnTo>
                  <a:lnTo>
                    <a:pt x="46" y="277"/>
                  </a:lnTo>
                  <a:lnTo>
                    <a:pt x="60" y="271"/>
                  </a:lnTo>
                  <a:lnTo>
                    <a:pt x="60" y="271"/>
                  </a:lnTo>
                  <a:lnTo>
                    <a:pt x="70" y="266"/>
                  </a:lnTo>
                  <a:lnTo>
                    <a:pt x="77" y="261"/>
                  </a:lnTo>
                  <a:lnTo>
                    <a:pt x="81" y="257"/>
                  </a:lnTo>
                  <a:lnTo>
                    <a:pt x="83" y="253"/>
                  </a:lnTo>
                  <a:lnTo>
                    <a:pt x="86" y="249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1"/>
                  </a:lnTo>
                  <a:lnTo>
                    <a:pt x="87" y="239"/>
                  </a:lnTo>
                  <a:lnTo>
                    <a:pt x="86" y="237"/>
                  </a:lnTo>
                  <a:lnTo>
                    <a:pt x="84" y="235"/>
                  </a:lnTo>
                  <a:lnTo>
                    <a:pt x="84" y="235"/>
                  </a:lnTo>
                  <a:lnTo>
                    <a:pt x="75" y="228"/>
                  </a:lnTo>
                  <a:lnTo>
                    <a:pt x="75" y="228"/>
                  </a:lnTo>
                  <a:lnTo>
                    <a:pt x="72" y="226"/>
                  </a:lnTo>
                  <a:lnTo>
                    <a:pt x="71" y="223"/>
                  </a:lnTo>
                  <a:lnTo>
                    <a:pt x="70" y="221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73" y="205"/>
                  </a:lnTo>
                  <a:lnTo>
                    <a:pt x="76" y="199"/>
                  </a:lnTo>
                  <a:lnTo>
                    <a:pt x="79" y="193"/>
                  </a:lnTo>
                  <a:lnTo>
                    <a:pt x="82" y="188"/>
                  </a:lnTo>
                  <a:lnTo>
                    <a:pt x="87" y="183"/>
                  </a:lnTo>
                  <a:lnTo>
                    <a:pt x="92" y="179"/>
                  </a:lnTo>
                  <a:lnTo>
                    <a:pt x="98" y="175"/>
                  </a:lnTo>
                  <a:lnTo>
                    <a:pt x="98" y="175"/>
                  </a:lnTo>
                  <a:lnTo>
                    <a:pt x="108" y="171"/>
                  </a:lnTo>
                  <a:lnTo>
                    <a:pt x="113" y="170"/>
                  </a:lnTo>
                  <a:lnTo>
                    <a:pt x="118" y="170"/>
                  </a:lnTo>
                  <a:lnTo>
                    <a:pt x="123" y="170"/>
                  </a:lnTo>
                  <a:lnTo>
                    <a:pt x="128" y="171"/>
                  </a:lnTo>
                  <a:lnTo>
                    <a:pt x="133" y="17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43" y="180"/>
                  </a:lnTo>
                  <a:lnTo>
                    <a:pt x="147" y="185"/>
                  </a:lnTo>
                  <a:lnTo>
                    <a:pt x="149" y="191"/>
                  </a:lnTo>
                  <a:lnTo>
                    <a:pt x="151" y="197"/>
                  </a:lnTo>
                  <a:lnTo>
                    <a:pt x="151" y="197"/>
                  </a:lnTo>
                  <a:lnTo>
                    <a:pt x="151" y="205"/>
                  </a:lnTo>
                  <a:lnTo>
                    <a:pt x="151" y="213"/>
                  </a:lnTo>
                  <a:lnTo>
                    <a:pt x="150" y="220"/>
                  </a:lnTo>
                  <a:lnTo>
                    <a:pt x="149" y="227"/>
                  </a:lnTo>
                  <a:lnTo>
                    <a:pt x="146" y="233"/>
                  </a:lnTo>
                  <a:lnTo>
                    <a:pt x="143" y="240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26" y="263"/>
                  </a:lnTo>
                  <a:lnTo>
                    <a:pt x="116" y="271"/>
                  </a:lnTo>
                  <a:lnTo>
                    <a:pt x="111" y="275"/>
                  </a:lnTo>
                  <a:lnTo>
                    <a:pt x="105" y="278"/>
                  </a:lnTo>
                  <a:lnTo>
                    <a:pt x="99" y="280"/>
                  </a:lnTo>
                  <a:lnTo>
                    <a:pt x="92" y="282"/>
                  </a:lnTo>
                  <a:lnTo>
                    <a:pt x="92" y="282"/>
                  </a:lnTo>
                  <a:lnTo>
                    <a:pt x="90" y="283"/>
                  </a:lnTo>
                  <a:lnTo>
                    <a:pt x="89" y="284"/>
                  </a:lnTo>
                  <a:lnTo>
                    <a:pt x="88" y="286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9" y="304"/>
                  </a:lnTo>
                  <a:lnTo>
                    <a:pt x="88" y="312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5" y="329"/>
                  </a:lnTo>
                  <a:lnTo>
                    <a:pt x="80" y="337"/>
                  </a:lnTo>
                  <a:lnTo>
                    <a:pt x="77" y="341"/>
                  </a:lnTo>
                  <a:lnTo>
                    <a:pt x="74" y="344"/>
                  </a:lnTo>
                  <a:lnTo>
                    <a:pt x="70" y="346"/>
                  </a:lnTo>
                  <a:lnTo>
                    <a:pt x="65" y="348"/>
                  </a:lnTo>
                  <a:lnTo>
                    <a:pt x="65" y="348"/>
                  </a:lnTo>
                  <a:close/>
                  <a:moveTo>
                    <a:pt x="96" y="221"/>
                  </a:moveTo>
                  <a:lnTo>
                    <a:pt x="96" y="221"/>
                  </a:lnTo>
                  <a:lnTo>
                    <a:pt x="97" y="226"/>
                  </a:lnTo>
                  <a:lnTo>
                    <a:pt x="99" y="231"/>
                  </a:lnTo>
                  <a:lnTo>
                    <a:pt x="103" y="235"/>
                  </a:lnTo>
                  <a:lnTo>
                    <a:pt x="105" y="236"/>
                  </a:lnTo>
                  <a:lnTo>
                    <a:pt x="107" y="236"/>
                  </a:lnTo>
                  <a:lnTo>
                    <a:pt x="107" y="236"/>
                  </a:lnTo>
                  <a:lnTo>
                    <a:pt x="110" y="236"/>
                  </a:lnTo>
                  <a:lnTo>
                    <a:pt x="112" y="235"/>
                  </a:lnTo>
                  <a:lnTo>
                    <a:pt x="116" y="232"/>
                  </a:lnTo>
                  <a:lnTo>
                    <a:pt x="118" y="227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8" y="215"/>
                  </a:lnTo>
                  <a:lnTo>
                    <a:pt x="115" y="210"/>
                  </a:lnTo>
                  <a:lnTo>
                    <a:pt x="112" y="207"/>
                  </a:lnTo>
                  <a:lnTo>
                    <a:pt x="110" y="206"/>
                  </a:lnTo>
                  <a:lnTo>
                    <a:pt x="107" y="206"/>
                  </a:lnTo>
                  <a:lnTo>
                    <a:pt x="107" y="206"/>
                  </a:lnTo>
                  <a:lnTo>
                    <a:pt x="103" y="207"/>
                  </a:lnTo>
                  <a:lnTo>
                    <a:pt x="100" y="210"/>
                  </a:lnTo>
                  <a:lnTo>
                    <a:pt x="97" y="215"/>
                  </a:lnTo>
                  <a:lnTo>
                    <a:pt x="96" y="221"/>
                  </a:lnTo>
                  <a:lnTo>
                    <a:pt x="96" y="221"/>
                  </a:lnTo>
                  <a:close/>
                  <a:moveTo>
                    <a:pt x="29" y="306"/>
                  </a:moveTo>
                  <a:lnTo>
                    <a:pt x="29" y="306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28" y="306"/>
                  </a:lnTo>
                  <a:lnTo>
                    <a:pt x="28" y="306"/>
                  </a:lnTo>
                  <a:lnTo>
                    <a:pt x="28" y="307"/>
                  </a:lnTo>
                  <a:lnTo>
                    <a:pt x="29" y="307"/>
                  </a:lnTo>
                  <a:lnTo>
                    <a:pt x="29" y="307"/>
                  </a:lnTo>
                  <a:lnTo>
                    <a:pt x="29" y="306"/>
                  </a:lnTo>
                  <a:lnTo>
                    <a:pt x="29" y="306"/>
                  </a:lnTo>
                  <a:close/>
                  <a:moveTo>
                    <a:pt x="383" y="212"/>
                  </a:moveTo>
                  <a:lnTo>
                    <a:pt x="383" y="212"/>
                  </a:lnTo>
                  <a:lnTo>
                    <a:pt x="393" y="224"/>
                  </a:lnTo>
                  <a:lnTo>
                    <a:pt x="393" y="224"/>
                  </a:lnTo>
                  <a:lnTo>
                    <a:pt x="393" y="216"/>
                  </a:lnTo>
                  <a:lnTo>
                    <a:pt x="393" y="209"/>
                  </a:lnTo>
                  <a:lnTo>
                    <a:pt x="393" y="209"/>
                  </a:lnTo>
                  <a:lnTo>
                    <a:pt x="393" y="204"/>
                  </a:lnTo>
                  <a:lnTo>
                    <a:pt x="394" y="198"/>
                  </a:lnTo>
                  <a:lnTo>
                    <a:pt x="393" y="193"/>
                  </a:lnTo>
                  <a:lnTo>
                    <a:pt x="391" y="190"/>
                  </a:lnTo>
                  <a:lnTo>
                    <a:pt x="390" y="187"/>
                  </a:lnTo>
                  <a:lnTo>
                    <a:pt x="390" y="187"/>
                  </a:lnTo>
                  <a:lnTo>
                    <a:pt x="392" y="188"/>
                  </a:lnTo>
                  <a:lnTo>
                    <a:pt x="394" y="187"/>
                  </a:lnTo>
                  <a:lnTo>
                    <a:pt x="395" y="186"/>
                  </a:lnTo>
                  <a:lnTo>
                    <a:pt x="395" y="184"/>
                  </a:lnTo>
                  <a:lnTo>
                    <a:pt x="395" y="184"/>
                  </a:lnTo>
                  <a:lnTo>
                    <a:pt x="402" y="161"/>
                  </a:lnTo>
                  <a:lnTo>
                    <a:pt x="402" y="161"/>
                  </a:lnTo>
                  <a:lnTo>
                    <a:pt x="405" y="149"/>
                  </a:lnTo>
                  <a:lnTo>
                    <a:pt x="410" y="138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20" y="113"/>
                  </a:lnTo>
                  <a:lnTo>
                    <a:pt x="421" y="109"/>
                  </a:lnTo>
                  <a:lnTo>
                    <a:pt x="421" y="105"/>
                  </a:lnTo>
                  <a:lnTo>
                    <a:pt x="420" y="101"/>
                  </a:lnTo>
                  <a:lnTo>
                    <a:pt x="420" y="101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4" y="106"/>
                  </a:lnTo>
                  <a:lnTo>
                    <a:pt x="424" y="106"/>
                  </a:lnTo>
                  <a:lnTo>
                    <a:pt x="428" y="99"/>
                  </a:lnTo>
                  <a:lnTo>
                    <a:pt x="428" y="99"/>
                  </a:lnTo>
                  <a:lnTo>
                    <a:pt x="439" y="83"/>
                  </a:lnTo>
                  <a:lnTo>
                    <a:pt x="445" y="75"/>
                  </a:lnTo>
                  <a:lnTo>
                    <a:pt x="452" y="68"/>
                  </a:lnTo>
                  <a:lnTo>
                    <a:pt x="452" y="68"/>
                  </a:lnTo>
                  <a:lnTo>
                    <a:pt x="465" y="58"/>
                  </a:lnTo>
                  <a:lnTo>
                    <a:pt x="478" y="49"/>
                  </a:lnTo>
                  <a:lnTo>
                    <a:pt x="493" y="42"/>
                  </a:lnTo>
                  <a:lnTo>
                    <a:pt x="508" y="37"/>
                  </a:lnTo>
                  <a:lnTo>
                    <a:pt x="508" y="37"/>
                  </a:lnTo>
                  <a:lnTo>
                    <a:pt x="513" y="34"/>
                  </a:lnTo>
                  <a:lnTo>
                    <a:pt x="514" y="32"/>
                  </a:lnTo>
                  <a:lnTo>
                    <a:pt x="516" y="30"/>
                  </a:lnTo>
                  <a:lnTo>
                    <a:pt x="516" y="30"/>
                  </a:lnTo>
                  <a:lnTo>
                    <a:pt x="523" y="14"/>
                  </a:lnTo>
                  <a:lnTo>
                    <a:pt x="523" y="14"/>
                  </a:lnTo>
                  <a:lnTo>
                    <a:pt x="523" y="17"/>
                  </a:lnTo>
                  <a:lnTo>
                    <a:pt x="523" y="19"/>
                  </a:lnTo>
                  <a:lnTo>
                    <a:pt x="520" y="23"/>
                  </a:lnTo>
                  <a:lnTo>
                    <a:pt x="520" y="23"/>
                  </a:lnTo>
                  <a:lnTo>
                    <a:pt x="518" y="28"/>
                  </a:lnTo>
                  <a:lnTo>
                    <a:pt x="517" y="31"/>
                  </a:lnTo>
                  <a:lnTo>
                    <a:pt x="517" y="34"/>
                  </a:lnTo>
                  <a:lnTo>
                    <a:pt x="517" y="34"/>
                  </a:lnTo>
                  <a:lnTo>
                    <a:pt x="523" y="33"/>
                  </a:lnTo>
                  <a:lnTo>
                    <a:pt x="529" y="32"/>
                  </a:lnTo>
                  <a:lnTo>
                    <a:pt x="542" y="30"/>
                  </a:lnTo>
                  <a:lnTo>
                    <a:pt x="542" y="30"/>
                  </a:lnTo>
                  <a:lnTo>
                    <a:pt x="552" y="30"/>
                  </a:lnTo>
                  <a:lnTo>
                    <a:pt x="561" y="31"/>
                  </a:lnTo>
                  <a:lnTo>
                    <a:pt x="571" y="33"/>
                  </a:lnTo>
                  <a:lnTo>
                    <a:pt x="580" y="37"/>
                  </a:lnTo>
                  <a:lnTo>
                    <a:pt x="580" y="37"/>
                  </a:lnTo>
                  <a:lnTo>
                    <a:pt x="584" y="40"/>
                  </a:lnTo>
                  <a:lnTo>
                    <a:pt x="588" y="43"/>
                  </a:lnTo>
                  <a:lnTo>
                    <a:pt x="592" y="47"/>
                  </a:lnTo>
                  <a:lnTo>
                    <a:pt x="595" y="51"/>
                  </a:lnTo>
                  <a:lnTo>
                    <a:pt x="599" y="60"/>
                  </a:lnTo>
                  <a:lnTo>
                    <a:pt x="603" y="71"/>
                  </a:lnTo>
                  <a:lnTo>
                    <a:pt x="603" y="71"/>
                  </a:lnTo>
                  <a:lnTo>
                    <a:pt x="610" y="99"/>
                  </a:lnTo>
                  <a:lnTo>
                    <a:pt x="610" y="99"/>
                  </a:lnTo>
                  <a:lnTo>
                    <a:pt x="610" y="45"/>
                  </a:lnTo>
                  <a:lnTo>
                    <a:pt x="610" y="45"/>
                  </a:lnTo>
                  <a:lnTo>
                    <a:pt x="609" y="36"/>
                  </a:lnTo>
                  <a:lnTo>
                    <a:pt x="607" y="28"/>
                  </a:lnTo>
                  <a:lnTo>
                    <a:pt x="602" y="21"/>
                  </a:lnTo>
                  <a:lnTo>
                    <a:pt x="595" y="15"/>
                  </a:lnTo>
                  <a:lnTo>
                    <a:pt x="595" y="15"/>
                  </a:lnTo>
                  <a:lnTo>
                    <a:pt x="589" y="11"/>
                  </a:lnTo>
                  <a:lnTo>
                    <a:pt x="582" y="7"/>
                  </a:lnTo>
                  <a:lnTo>
                    <a:pt x="582" y="7"/>
                  </a:lnTo>
                  <a:lnTo>
                    <a:pt x="578" y="6"/>
                  </a:lnTo>
                  <a:lnTo>
                    <a:pt x="577" y="7"/>
                  </a:lnTo>
                  <a:lnTo>
                    <a:pt x="576" y="8"/>
                  </a:lnTo>
                  <a:lnTo>
                    <a:pt x="576" y="8"/>
                  </a:lnTo>
                  <a:lnTo>
                    <a:pt x="570" y="14"/>
                  </a:lnTo>
                  <a:lnTo>
                    <a:pt x="564" y="18"/>
                  </a:lnTo>
                  <a:lnTo>
                    <a:pt x="564" y="18"/>
                  </a:lnTo>
                  <a:lnTo>
                    <a:pt x="561" y="19"/>
                  </a:lnTo>
                  <a:lnTo>
                    <a:pt x="561" y="18"/>
                  </a:lnTo>
                  <a:lnTo>
                    <a:pt x="560" y="16"/>
                  </a:lnTo>
                  <a:lnTo>
                    <a:pt x="560" y="16"/>
                  </a:lnTo>
                  <a:lnTo>
                    <a:pt x="559" y="11"/>
                  </a:lnTo>
                  <a:lnTo>
                    <a:pt x="558" y="6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7" y="2"/>
                  </a:lnTo>
                  <a:lnTo>
                    <a:pt x="556" y="2"/>
                  </a:lnTo>
                  <a:lnTo>
                    <a:pt x="556" y="2"/>
                  </a:lnTo>
                  <a:lnTo>
                    <a:pt x="547" y="1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30" y="0"/>
                  </a:lnTo>
                  <a:lnTo>
                    <a:pt x="522" y="0"/>
                  </a:lnTo>
                  <a:lnTo>
                    <a:pt x="513" y="1"/>
                  </a:lnTo>
                  <a:lnTo>
                    <a:pt x="505" y="3"/>
                  </a:lnTo>
                  <a:lnTo>
                    <a:pt x="490" y="9"/>
                  </a:lnTo>
                  <a:lnTo>
                    <a:pt x="474" y="16"/>
                  </a:lnTo>
                  <a:lnTo>
                    <a:pt x="474" y="16"/>
                  </a:lnTo>
                  <a:lnTo>
                    <a:pt x="470" y="19"/>
                  </a:lnTo>
                  <a:lnTo>
                    <a:pt x="468" y="23"/>
                  </a:lnTo>
                  <a:lnTo>
                    <a:pt x="466" y="27"/>
                  </a:lnTo>
                  <a:lnTo>
                    <a:pt x="465" y="32"/>
                  </a:lnTo>
                  <a:lnTo>
                    <a:pt x="465" y="32"/>
                  </a:lnTo>
                  <a:lnTo>
                    <a:pt x="465" y="45"/>
                  </a:lnTo>
                  <a:lnTo>
                    <a:pt x="465" y="45"/>
                  </a:lnTo>
                  <a:lnTo>
                    <a:pt x="464" y="50"/>
                  </a:lnTo>
                  <a:lnTo>
                    <a:pt x="463" y="51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0" y="52"/>
                  </a:lnTo>
                  <a:lnTo>
                    <a:pt x="458" y="51"/>
                  </a:lnTo>
                  <a:lnTo>
                    <a:pt x="454" y="48"/>
                  </a:lnTo>
                  <a:lnTo>
                    <a:pt x="454" y="48"/>
                  </a:lnTo>
                  <a:lnTo>
                    <a:pt x="453" y="45"/>
                  </a:lnTo>
                  <a:lnTo>
                    <a:pt x="453" y="45"/>
                  </a:lnTo>
                  <a:lnTo>
                    <a:pt x="448" y="37"/>
                  </a:lnTo>
                  <a:lnTo>
                    <a:pt x="448" y="37"/>
                  </a:lnTo>
                  <a:lnTo>
                    <a:pt x="446" y="35"/>
                  </a:lnTo>
                  <a:lnTo>
                    <a:pt x="445" y="35"/>
                  </a:lnTo>
                  <a:lnTo>
                    <a:pt x="444" y="36"/>
                  </a:lnTo>
                  <a:lnTo>
                    <a:pt x="444" y="36"/>
                  </a:lnTo>
                  <a:lnTo>
                    <a:pt x="432" y="49"/>
                  </a:lnTo>
                  <a:lnTo>
                    <a:pt x="421" y="62"/>
                  </a:lnTo>
                  <a:lnTo>
                    <a:pt x="421" y="62"/>
                  </a:lnTo>
                  <a:lnTo>
                    <a:pt x="415" y="72"/>
                  </a:lnTo>
                  <a:lnTo>
                    <a:pt x="409" y="82"/>
                  </a:lnTo>
                  <a:lnTo>
                    <a:pt x="404" y="92"/>
                  </a:lnTo>
                  <a:lnTo>
                    <a:pt x="399" y="102"/>
                  </a:lnTo>
                  <a:lnTo>
                    <a:pt x="395" y="113"/>
                  </a:lnTo>
                  <a:lnTo>
                    <a:pt x="391" y="123"/>
                  </a:lnTo>
                  <a:lnTo>
                    <a:pt x="386" y="146"/>
                  </a:lnTo>
                  <a:lnTo>
                    <a:pt x="386" y="146"/>
                  </a:lnTo>
                  <a:lnTo>
                    <a:pt x="384" y="154"/>
                  </a:lnTo>
                  <a:lnTo>
                    <a:pt x="382" y="163"/>
                  </a:lnTo>
                  <a:lnTo>
                    <a:pt x="382" y="167"/>
                  </a:lnTo>
                  <a:lnTo>
                    <a:pt x="383" y="172"/>
                  </a:lnTo>
                  <a:lnTo>
                    <a:pt x="384" y="176"/>
                  </a:lnTo>
                  <a:lnTo>
                    <a:pt x="386" y="180"/>
                  </a:lnTo>
                  <a:lnTo>
                    <a:pt x="386" y="180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9" y="184"/>
                  </a:lnTo>
                  <a:lnTo>
                    <a:pt x="390" y="186"/>
                  </a:lnTo>
                  <a:lnTo>
                    <a:pt x="390" y="186"/>
                  </a:lnTo>
                  <a:lnTo>
                    <a:pt x="388" y="186"/>
                  </a:lnTo>
                  <a:lnTo>
                    <a:pt x="388" y="185"/>
                  </a:lnTo>
                  <a:lnTo>
                    <a:pt x="387" y="183"/>
                  </a:lnTo>
                  <a:lnTo>
                    <a:pt x="387" y="183"/>
                  </a:lnTo>
                  <a:lnTo>
                    <a:pt x="385" y="181"/>
                  </a:lnTo>
                  <a:lnTo>
                    <a:pt x="385" y="181"/>
                  </a:lnTo>
                  <a:lnTo>
                    <a:pt x="383" y="178"/>
                  </a:lnTo>
                  <a:lnTo>
                    <a:pt x="383" y="178"/>
                  </a:lnTo>
                  <a:lnTo>
                    <a:pt x="381" y="178"/>
                  </a:lnTo>
                  <a:lnTo>
                    <a:pt x="381" y="178"/>
                  </a:lnTo>
                  <a:lnTo>
                    <a:pt x="381" y="190"/>
                  </a:lnTo>
                  <a:lnTo>
                    <a:pt x="382" y="202"/>
                  </a:lnTo>
                  <a:lnTo>
                    <a:pt x="382" y="202"/>
                  </a:lnTo>
                  <a:lnTo>
                    <a:pt x="382" y="207"/>
                  </a:lnTo>
                  <a:lnTo>
                    <a:pt x="382" y="210"/>
                  </a:lnTo>
                  <a:lnTo>
                    <a:pt x="383" y="212"/>
                  </a:lnTo>
                  <a:lnTo>
                    <a:pt x="383" y="212"/>
                  </a:lnTo>
                  <a:close/>
                  <a:moveTo>
                    <a:pt x="521" y="593"/>
                  </a:moveTo>
                  <a:lnTo>
                    <a:pt x="521" y="593"/>
                  </a:lnTo>
                  <a:lnTo>
                    <a:pt x="518" y="598"/>
                  </a:lnTo>
                  <a:lnTo>
                    <a:pt x="516" y="603"/>
                  </a:lnTo>
                  <a:lnTo>
                    <a:pt x="516" y="603"/>
                  </a:lnTo>
                  <a:lnTo>
                    <a:pt x="511" y="620"/>
                  </a:lnTo>
                  <a:lnTo>
                    <a:pt x="511" y="620"/>
                  </a:lnTo>
                  <a:lnTo>
                    <a:pt x="510" y="623"/>
                  </a:lnTo>
                  <a:lnTo>
                    <a:pt x="510" y="624"/>
                  </a:lnTo>
                  <a:lnTo>
                    <a:pt x="509" y="624"/>
                  </a:lnTo>
                  <a:lnTo>
                    <a:pt x="509" y="624"/>
                  </a:lnTo>
                  <a:lnTo>
                    <a:pt x="508" y="623"/>
                  </a:lnTo>
                  <a:lnTo>
                    <a:pt x="508" y="622"/>
                  </a:lnTo>
                  <a:lnTo>
                    <a:pt x="509" y="620"/>
                  </a:lnTo>
                  <a:lnTo>
                    <a:pt x="509" y="620"/>
                  </a:lnTo>
                  <a:lnTo>
                    <a:pt x="509" y="618"/>
                  </a:lnTo>
                  <a:lnTo>
                    <a:pt x="509" y="616"/>
                  </a:lnTo>
                  <a:lnTo>
                    <a:pt x="510" y="613"/>
                  </a:lnTo>
                  <a:lnTo>
                    <a:pt x="509" y="611"/>
                  </a:lnTo>
                  <a:lnTo>
                    <a:pt x="509" y="611"/>
                  </a:lnTo>
                  <a:lnTo>
                    <a:pt x="497" y="622"/>
                  </a:lnTo>
                  <a:lnTo>
                    <a:pt x="497" y="622"/>
                  </a:lnTo>
                  <a:lnTo>
                    <a:pt x="497" y="620"/>
                  </a:lnTo>
                  <a:lnTo>
                    <a:pt x="498" y="619"/>
                  </a:lnTo>
                  <a:lnTo>
                    <a:pt x="499" y="617"/>
                  </a:lnTo>
                  <a:lnTo>
                    <a:pt x="499" y="617"/>
                  </a:lnTo>
                  <a:lnTo>
                    <a:pt x="505" y="612"/>
                  </a:lnTo>
                  <a:lnTo>
                    <a:pt x="510" y="606"/>
                  </a:lnTo>
                  <a:lnTo>
                    <a:pt x="514" y="599"/>
                  </a:lnTo>
                  <a:lnTo>
                    <a:pt x="518" y="592"/>
                  </a:lnTo>
                  <a:lnTo>
                    <a:pt x="518" y="592"/>
                  </a:lnTo>
                  <a:lnTo>
                    <a:pt x="524" y="582"/>
                  </a:lnTo>
                  <a:lnTo>
                    <a:pt x="530" y="572"/>
                  </a:lnTo>
                  <a:lnTo>
                    <a:pt x="545" y="553"/>
                  </a:lnTo>
                  <a:lnTo>
                    <a:pt x="545" y="553"/>
                  </a:lnTo>
                  <a:lnTo>
                    <a:pt x="552" y="545"/>
                  </a:lnTo>
                  <a:lnTo>
                    <a:pt x="558" y="536"/>
                  </a:lnTo>
                  <a:lnTo>
                    <a:pt x="564" y="526"/>
                  </a:lnTo>
                  <a:lnTo>
                    <a:pt x="568" y="516"/>
                  </a:lnTo>
                  <a:lnTo>
                    <a:pt x="568" y="516"/>
                  </a:lnTo>
                  <a:lnTo>
                    <a:pt x="570" y="509"/>
                  </a:lnTo>
                  <a:lnTo>
                    <a:pt x="570" y="502"/>
                  </a:lnTo>
                  <a:lnTo>
                    <a:pt x="570" y="496"/>
                  </a:lnTo>
                  <a:lnTo>
                    <a:pt x="567" y="489"/>
                  </a:lnTo>
                  <a:lnTo>
                    <a:pt x="564" y="484"/>
                  </a:lnTo>
                  <a:lnTo>
                    <a:pt x="560" y="479"/>
                  </a:lnTo>
                  <a:lnTo>
                    <a:pt x="554" y="475"/>
                  </a:lnTo>
                  <a:lnTo>
                    <a:pt x="548" y="473"/>
                  </a:lnTo>
                  <a:lnTo>
                    <a:pt x="548" y="473"/>
                  </a:lnTo>
                  <a:lnTo>
                    <a:pt x="542" y="471"/>
                  </a:lnTo>
                  <a:lnTo>
                    <a:pt x="535" y="471"/>
                  </a:lnTo>
                  <a:lnTo>
                    <a:pt x="522" y="472"/>
                  </a:lnTo>
                  <a:lnTo>
                    <a:pt x="522" y="472"/>
                  </a:lnTo>
                  <a:lnTo>
                    <a:pt x="511" y="474"/>
                  </a:lnTo>
                  <a:lnTo>
                    <a:pt x="501" y="477"/>
                  </a:lnTo>
                  <a:lnTo>
                    <a:pt x="480" y="482"/>
                  </a:lnTo>
                  <a:lnTo>
                    <a:pt x="480" y="482"/>
                  </a:lnTo>
                  <a:lnTo>
                    <a:pt x="467" y="485"/>
                  </a:lnTo>
                  <a:lnTo>
                    <a:pt x="461" y="486"/>
                  </a:lnTo>
                  <a:lnTo>
                    <a:pt x="454" y="487"/>
                  </a:lnTo>
                  <a:lnTo>
                    <a:pt x="454" y="487"/>
                  </a:lnTo>
                  <a:lnTo>
                    <a:pt x="434" y="486"/>
                  </a:lnTo>
                  <a:lnTo>
                    <a:pt x="434" y="486"/>
                  </a:lnTo>
                  <a:lnTo>
                    <a:pt x="433" y="486"/>
                  </a:lnTo>
                  <a:lnTo>
                    <a:pt x="432" y="486"/>
                  </a:lnTo>
                  <a:lnTo>
                    <a:pt x="432" y="487"/>
                  </a:lnTo>
                  <a:lnTo>
                    <a:pt x="432" y="487"/>
                  </a:lnTo>
                  <a:lnTo>
                    <a:pt x="432" y="491"/>
                  </a:lnTo>
                  <a:lnTo>
                    <a:pt x="431" y="494"/>
                  </a:lnTo>
                  <a:lnTo>
                    <a:pt x="431" y="494"/>
                  </a:lnTo>
                  <a:lnTo>
                    <a:pt x="431" y="496"/>
                  </a:lnTo>
                  <a:lnTo>
                    <a:pt x="431" y="497"/>
                  </a:lnTo>
                  <a:lnTo>
                    <a:pt x="433" y="498"/>
                  </a:lnTo>
                  <a:lnTo>
                    <a:pt x="435" y="498"/>
                  </a:lnTo>
                  <a:lnTo>
                    <a:pt x="435" y="498"/>
                  </a:lnTo>
                  <a:lnTo>
                    <a:pt x="451" y="497"/>
                  </a:lnTo>
                  <a:lnTo>
                    <a:pt x="467" y="496"/>
                  </a:lnTo>
                  <a:lnTo>
                    <a:pt x="467" y="496"/>
                  </a:lnTo>
                  <a:lnTo>
                    <a:pt x="481" y="495"/>
                  </a:lnTo>
                  <a:lnTo>
                    <a:pt x="496" y="494"/>
                  </a:lnTo>
                  <a:lnTo>
                    <a:pt x="496" y="494"/>
                  </a:lnTo>
                  <a:lnTo>
                    <a:pt x="506" y="493"/>
                  </a:lnTo>
                  <a:lnTo>
                    <a:pt x="515" y="495"/>
                  </a:lnTo>
                  <a:lnTo>
                    <a:pt x="519" y="496"/>
                  </a:lnTo>
                  <a:lnTo>
                    <a:pt x="523" y="499"/>
                  </a:lnTo>
                  <a:lnTo>
                    <a:pt x="527" y="502"/>
                  </a:lnTo>
                  <a:lnTo>
                    <a:pt x="530" y="506"/>
                  </a:lnTo>
                  <a:lnTo>
                    <a:pt x="530" y="506"/>
                  </a:lnTo>
                  <a:lnTo>
                    <a:pt x="534" y="510"/>
                  </a:lnTo>
                  <a:lnTo>
                    <a:pt x="534" y="510"/>
                  </a:lnTo>
                  <a:lnTo>
                    <a:pt x="535" y="511"/>
                  </a:lnTo>
                  <a:lnTo>
                    <a:pt x="536" y="512"/>
                  </a:lnTo>
                  <a:lnTo>
                    <a:pt x="538" y="511"/>
                  </a:lnTo>
                  <a:lnTo>
                    <a:pt x="539" y="510"/>
                  </a:lnTo>
                  <a:lnTo>
                    <a:pt x="539" y="510"/>
                  </a:lnTo>
                  <a:lnTo>
                    <a:pt x="541" y="507"/>
                  </a:lnTo>
                  <a:lnTo>
                    <a:pt x="543" y="503"/>
                  </a:lnTo>
                  <a:lnTo>
                    <a:pt x="545" y="496"/>
                  </a:lnTo>
                  <a:lnTo>
                    <a:pt x="545" y="496"/>
                  </a:lnTo>
                  <a:lnTo>
                    <a:pt x="545" y="501"/>
                  </a:lnTo>
                  <a:lnTo>
                    <a:pt x="544" y="506"/>
                  </a:lnTo>
                  <a:lnTo>
                    <a:pt x="542" y="511"/>
                  </a:lnTo>
                  <a:lnTo>
                    <a:pt x="538" y="514"/>
                  </a:lnTo>
                  <a:lnTo>
                    <a:pt x="538" y="514"/>
                  </a:lnTo>
                  <a:lnTo>
                    <a:pt x="536" y="517"/>
                  </a:lnTo>
                  <a:lnTo>
                    <a:pt x="536" y="520"/>
                  </a:lnTo>
                  <a:lnTo>
                    <a:pt x="536" y="520"/>
                  </a:lnTo>
                  <a:lnTo>
                    <a:pt x="536" y="526"/>
                  </a:lnTo>
                  <a:lnTo>
                    <a:pt x="535" y="531"/>
                  </a:lnTo>
                  <a:lnTo>
                    <a:pt x="534" y="536"/>
                  </a:lnTo>
                  <a:lnTo>
                    <a:pt x="531" y="542"/>
                  </a:lnTo>
                  <a:lnTo>
                    <a:pt x="531" y="542"/>
                  </a:lnTo>
                  <a:lnTo>
                    <a:pt x="514" y="570"/>
                  </a:lnTo>
                  <a:lnTo>
                    <a:pt x="514" y="570"/>
                  </a:lnTo>
                  <a:lnTo>
                    <a:pt x="505" y="586"/>
                  </a:lnTo>
                  <a:lnTo>
                    <a:pt x="496" y="602"/>
                  </a:lnTo>
                  <a:lnTo>
                    <a:pt x="493" y="611"/>
                  </a:lnTo>
                  <a:lnTo>
                    <a:pt x="490" y="620"/>
                  </a:lnTo>
                  <a:lnTo>
                    <a:pt x="487" y="629"/>
                  </a:lnTo>
                  <a:lnTo>
                    <a:pt x="486" y="638"/>
                  </a:lnTo>
                  <a:lnTo>
                    <a:pt x="486" y="638"/>
                  </a:lnTo>
                  <a:lnTo>
                    <a:pt x="486" y="651"/>
                  </a:lnTo>
                  <a:lnTo>
                    <a:pt x="487" y="664"/>
                  </a:lnTo>
                  <a:lnTo>
                    <a:pt x="488" y="670"/>
                  </a:lnTo>
                  <a:lnTo>
                    <a:pt x="490" y="676"/>
                  </a:lnTo>
                  <a:lnTo>
                    <a:pt x="493" y="682"/>
                  </a:lnTo>
                  <a:lnTo>
                    <a:pt x="497" y="687"/>
                  </a:lnTo>
                  <a:lnTo>
                    <a:pt x="497" y="687"/>
                  </a:lnTo>
                  <a:lnTo>
                    <a:pt x="500" y="691"/>
                  </a:lnTo>
                  <a:lnTo>
                    <a:pt x="503" y="695"/>
                  </a:lnTo>
                  <a:lnTo>
                    <a:pt x="507" y="698"/>
                  </a:lnTo>
                  <a:lnTo>
                    <a:pt x="512" y="700"/>
                  </a:lnTo>
                  <a:lnTo>
                    <a:pt x="512" y="700"/>
                  </a:lnTo>
                  <a:lnTo>
                    <a:pt x="512" y="698"/>
                  </a:lnTo>
                  <a:lnTo>
                    <a:pt x="512" y="698"/>
                  </a:lnTo>
                  <a:lnTo>
                    <a:pt x="510" y="688"/>
                  </a:lnTo>
                  <a:lnTo>
                    <a:pt x="508" y="678"/>
                  </a:lnTo>
                  <a:lnTo>
                    <a:pt x="509" y="667"/>
                  </a:lnTo>
                  <a:lnTo>
                    <a:pt x="510" y="657"/>
                  </a:lnTo>
                  <a:lnTo>
                    <a:pt x="510" y="657"/>
                  </a:lnTo>
                  <a:lnTo>
                    <a:pt x="513" y="647"/>
                  </a:lnTo>
                  <a:lnTo>
                    <a:pt x="516" y="638"/>
                  </a:lnTo>
                  <a:lnTo>
                    <a:pt x="519" y="629"/>
                  </a:lnTo>
                  <a:lnTo>
                    <a:pt x="524" y="620"/>
                  </a:lnTo>
                  <a:lnTo>
                    <a:pt x="524" y="620"/>
                  </a:lnTo>
                  <a:lnTo>
                    <a:pt x="526" y="617"/>
                  </a:lnTo>
                  <a:lnTo>
                    <a:pt x="527" y="614"/>
                  </a:lnTo>
                  <a:lnTo>
                    <a:pt x="527" y="611"/>
                  </a:lnTo>
                  <a:lnTo>
                    <a:pt x="527" y="608"/>
                  </a:lnTo>
                  <a:lnTo>
                    <a:pt x="527" y="608"/>
                  </a:lnTo>
                  <a:lnTo>
                    <a:pt x="521" y="593"/>
                  </a:lnTo>
                  <a:lnTo>
                    <a:pt x="521" y="593"/>
                  </a:lnTo>
                  <a:close/>
                  <a:moveTo>
                    <a:pt x="597" y="64"/>
                  </a:moveTo>
                  <a:lnTo>
                    <a:pt x="597" y="64"/>
                  </a:lnTo>
                  <a:lnTo>
                    <a:pt x="597" y="74"/>
                  </a:lnTo>
                  <a:lnTo>
                    <a:pt x="596" y="79"/>
                  </a:lnTo>
                  <a:lnTo>
                    <a:pt x="594" y="84"/>
                  </a:lnTo>
                  <a:lnTo>
                    <a:pt x="594" y="84"/>
                  </a:lnTo>
                  <a:lnTo>
                    <a:pt x="595" y="77"/>
                  </a:lnTo>
                  <a:lnTo>
                    <a:pt x="595" y="70"/>
                  </a:lnTo>
                  <a:lnTo>
                    <a:pt x="595" y="70"/>
                  </a:lnTo>
                  <a:lnTo>
                    <a:pt x="593" y="59"/>
                  </a:lnTo>
                  <a:lnTo>
                    <a:pt x="591" y="54"/>
                  </a:lnTo>
                  <a:lnTo>
                    <a:pt x="589" y="49"/>
                  </a:lnTo>
                  <a:lnTo>
                    <a:pt x="586" y="45"/>
                  </a:lnTo>
                  <a:lnTo>
                    <a:pt x="582" y="42"/>
                  </a:lnTo>
                  <a:lnTo>
                    <a:pt x="577" y="39"/>
                  </a:lnTo>
                  <a:lnTo>
                    <a:pt x="572" y="36"/>
                  </a:lnTo>
                  <a:lnTo>
                    <a:pt x="572" y="36"/>
                  </a:lnTo>
                  <a:lnTo>
                    <a:pt x="566" y="35"/>
                  </a:lnTo>
                  <a:lnTo>
                    <a:pt x="560" y="34"/>
                  </a:lnTo>
                  <a:lnTo>
                    <a:pt x="548" y="33"/>
                  </a:lnTo>
                  <a:lnTo>
                    <a:pt x="548" y="33"/>
                  </a:lnTo>
                  <a:lnTo>
                    <a:pt x="535" y="34"/>
                  </a:lnTo>
                  <a:lnTo>
                    <a:pt x="522" y="36"/>
                  </a:lnTo>
                  <a:lnTo>
                    <a:pt x="509" y="39"/>
                  </a:lnTo>
                  <a:lnTo>
                    <a:pt x="496" y="43"/>
                  </a:lnTo>
                  <a:lnTo>
                    <a:pt x="496" y="43"/>
                  </a:lnTo>
                  <a:lnTo>
                    <a:pt x="485" y="48"/>
                  </a:lnTo>
                  <a:lnTo>
                    <a:pt x="474" y="54"/>
                  </a:lnTo>
                  <a:lnTo>
                    <a:pt x="464" y="61"/>
                  </a:lnTo>
                  <a:lnTo>
                    <a:pt x="455" y="69"/>
                  </a:lnTo>
                  <a:lnTo>
                    <a:pt x="455" y="69"/>
                  </a:lnTo>
                  <a:lnTo>
                    <a:pt x="470" y="71"/>
                  </a:lnTo>
                  <a:lnTo>
                    <a:pt x="470" y="71"/>
                  </a:lnTo>
                  <a:lnTo>
                    <a:pt x="468" y="72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60" y="72"/>
                  </a:lnTo>
                  <a:lnTo>
                    <a:pt x="455" y="73"/>
                  </a:lnTo>
                  <a:lnTo>
                    <a:pt x="450" y="75"/>
                  </a:lnTo>
                  <a:lnTo>
                    <a:pt x="446" y="79"/>
                  </a:lnTo>
                  <a:lnTo>
                    <a:pt x="446" y="79"/>
                  </a:lnTo>
                  <a:lnTo>
                    <a:pt x="436" y="91"/>
                  </a:lnTo>
                  <a:lnTo>
                    <a:pt x="428" y="104"/>
                  </a:lnTo>
                  <a:lnTo>
                    <a:pt x="421" y="118"/>
                  </a:lnTo>
                  <a:lnTo>
                    <a:pt x="415" y="132"/>
                  </a:lnTo>
                  <a:lnTo>
                    <a:pt x="415" y="132"/>
                  </a:lnTo>
                  <a:lnTo>
                    <a:pt x="414" y="136"/>
                  </a:lnTo>
                  <a:lnTo>
                    <a:pt x="413" y="140"/>
                  </a:lnTo>
                  <a:lnTo>
                    <a:pt x="413" y="140"/>
                  </a:lnTo>
                  <a:lnTo>
                    <a:pt x="424" y="135"/>
                  </a:lnTo>
                  <a:lnTo>
                    <a:pt x="434" y="131"/>
                  </a:lnTo>
                  <a:lnTo>
                    <a:pt x="434" y="131"/>
                  </a:lnTo>
                  <a:lnTo>
                    <a:pt x="438" y="129"/>
                  </a:lnTo>
                  <a:lnTo>
                    <a:pt x="440" y="125"/>
                  </a:lnTo>
                  <a:lnTo>
                    <a:pt x="440" y="125"/>
                  </a:lnTo>
                  <a:lnTo>
                    <a:pt x="448" y="111"/>
                  </a:lnTo>
                  <a:lnTo>
                    <a:pt x="457" y="98"/>
                  </a:lnTo>
                  <a:lnTo>
                    <a:pt x="468" y="85"/>
                  </a:lnTo>
                  <a:lnTo>
                    <a:pt x="480" y="74"/>
                  </a:lnTo>
                  <a:lnTo>
                    <a:pt x="480" y="74"/>
                  </a:lnTo>
                  <a:lnTo>
                    <a:pt x="490" y="67"/>
                  </a:lnTo>
                  <a:lnTo>
                    <a:pt x="500" y="60"/>
                  </a:lnTo>
                  <a:lnTo>
                    <a:pt x="511" y="55"/>
                  </a:lnTo>
                  <a:lnTo>
                    <a:pt x="523" y="51"/>
                  </a:lnTo>
                  <a:lnTo>
                    <a:pt x="523" y="51"/>
                  </a:lnTo>
                  <a:lnTo>
                    <a:pt x="531" y="50"/>
                  </a:lnTo>
                  <a:lnTo>
                    <a:pt x="538" y="49"/>
                  </a:lnTo>
                  <a:lnTo>
                    <a:pt x="545" y="50"/>
                  </a:lnTo>
                  <a:lnTo>
                    <a:pt x="552" y="53"/>
                  </a:lnTo>
                  <a:lnTo>
                    <a:pt x="558" y="56"/>
                  </a:lnTo>
                  <a:lnTo>
                    <a:pt x="564" y="60"/>
                  </a:lnTo>
                  <a:lnTo>
                    <a:pt x="569" y="66"/>
                  </a:lnTo>
                  <a:lnTo>
                    <a:pt x="573" y="72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3" y="95"/>
                  </a:lnTo>
                  <a:lnTo>
                    <a:pt x="583" y="95"/>
                  </a:lnTo>
                  <a:lnTo>
                    <a:pt x="591" y="120"/>
                  </a:lnTo>
                  <a:lnTo>
                    <a:pt x="596" y="132"/>
                  </a:lnTo>
                  <a:lnTo>
                    <a:pt x="602" y="144"/>
                  </a:lnTo>
                  <a:lnTo>
                    <a:pt x="602" y="144"/>
                  </a:lnTo>
                  <a:lnTo>
                    <a:pt x="609" y="154"/>
                  </a:lnTo>
                  <a:lnTo>
                    <a:pt x="613" y="159"/>
                  </a:lnTo>
                  <a:lnTo>
                    <a:pt x="619" y="163"/>
                  </a:lnTo>
                  <a:lnTo>
                    <a:pt x="619" y="163"/>
                  </a:lnTo>
                  <a:lnTo>
                    <a:pt x="620" y="164"/>
                  </a:lnTo>
                  <a:lnTo>
                    <a:pt x="622" y="164"/>
                  </a:lnTo>
                  <a:lnTo>
                    <a:pt x="622" y="164"/>
                  </a:lnTo>
                  <a:lnTo>
                    <a:pt x="623" y="163"/>
                  </a:lnTo>
                  <a:lnTo>
                    <a:pt x="623" y="162"/>
                  </a:lnTo>
                  <a:lnTo>
                    <a:pt x="622" y="160"/>
                  </a:lnTo>
                  <a:lnTo>
                    <a:pt x="622" y="160"/>
                  </a:lnTo>
                  <a:lnTo>
                    <a:pt x="600" y="73"/>
                  </a:lnTo>
                  <a:lnTo>
                    <a:pt x="600" y="73"/>
                  </a:lnTo>
                  <a:lnTo>
                    <a:pt x="599" y="69"/>
                  </a:lnTo>
                  <a:lnTo>
                    <a:pt x="598" y="66"/>
                  </a:lnTo>
                  <a:lnTo>
                    <a:pt x="597" y="64"/>
                  </a:lnTo>
                  <a:lnTo>
                    <a:pt x="597" y="64"/>
                  </a:lnTo>
                  <a:close/>
                  <a:moveTo>
                    <a:pt x="668" y="276"/>
                  </a:moveTo>
                  <a:lnTo>
                    <a:pt x="668" y="276"/>
                  </a:lnTo>
                  <a:lnTo>
                    <a:pt x="669" y="291"/>
                  </a:lnTo>
                  <a:lnTo>
                    <a:pt x="669" y="299"/>
                  </a:lnTo>
                  <a:lnTo>
                    <a:pt x="668" y="306"/>
                  </a:lnTo>
                  <a:lnTo>
                    <a:pt x="668" y="306"/>
                  </a:lnTo>
                  <a:lnTo>
                    <a:pt x="656" y="298"/>
                  </a:lnTo>
                  <a:lnTo>
                    <a:pt x="656" y="298"/>
                  </a:lnTo>
                  <a:lnTo>
                    <a:pt x="650" y="295"/>
                  </a:lnTo>
                  <a:lnTo>
                    <a:pt x="643" y="292"/>
                  </a:lnTo>
                  <a:lnTo>
                    <a:pt x="637" y="291"/>
                  </a:lnTo>
                  <a:lnTo>
                    <a:pt x="630" y="290"/>
                  </a:lnTo>
                  <a:lnTo>
                    <a:pt x="630" y="290"/>
                  </a:lnTo>
                  <a:lnTo>
                    <a:pt x="619" y="290"/>
                  </a:lnTo>
                  <a:lnTo>
                    <a:pt x="609" y="291"/>
                  </a:lnTo>
                  <a:lnTo>
                    <a:pt x="599" y="293"/>
                  </a:lnTo>
                  <a:lnTo>
                    <a:pt x="590" y="296"/>
                  </a:lnTo>
                  <a:lnTo>
                    <a:pt x="581" y="299"/>
                  </a:lnTo>
                  <a:lnTo>
                    <a:pt x="572" y="304"/>
                  </a:lnTo>
                  <a:lnTo>
                    <a:pt x="564" y="310"/>
                  </a:lnTo>
                  <a:lnTo>
                    <a:pt x="555" y="316"/>
                  </a:lnTo>
                  <a:lnTo>
                    <a:pt x="555" y="316"/>
                  </a:lnTo>
                  <a:lnTo>
                    <a:pt x="551" y="318"/>
                  </a:lnTo>
                  <a:lnTo>
                    <a:pt x="547" y="319"/>
                  </a:lnTo>
                  <a:lnTo>
                    <a:pt x="547" y="319"/>
                  </a:lnTo>
                  <a:lnTo>
                    <a:pt x="530" y="316"/>
                  </a:lnTo>
                  <a:lnTo>
                    <a:pt x="522" y="314"/>
                  </a:lnTo>
                  <a:lnTo>
                    <a:pt x="514" y="310"/>
                  </a:lnTo>
                  <a:lnTo>
                    <a:pt x="514" y="310"/>
                  </a:lnTo>
                  <a:lnTo>
                    <a:pt x="525" y="300"/>
                  </a:lnTo>
                  <a:lnTo>
                    <a:pt x="537" y="290"/>
                  </a:lnTo>
                  <a:lnTo>
                    <a:pt x="550" y="281"/>
                  </a:lnTo>
                  <a:lnTo>
                    <a:pt x="563" y="273"/>
                  </a:lnTo>
                  <a:lnTo>
                    <a:pt x="563" y="273"/>
                  </a:lnTo>
                  <a:lnTo>
                    <a:pt x="579" y="264"/>
                  </a:lnTo>
                  <a:lnTo>
                    <a:pt x="579" y="264"/>
                  </a:lnTo>
                  <a:lnTo>
                    <a:pt x="581" y="263"/>
                  </a:lnTo>
                  <a:lnTo>
                    <a:pt x="583" y="263"/>
                  </a:lnTo>
                  <a:lnTo>
                    <a:pt x="586" y="265"/>
                  </a:lnTo>
                  <a:lnTo>
                    <a:pt x="586" y="265"/>
                  </a:lnTo>
                  <a:lnTo>
                    <a:pt x="589" y="270"/>
                  </a:lnTo>
                  <a:lnTo>
                    <a:pt x="592" y="272"/>
                  </a:lnTo>
                  <a:lnTo>
                    <a:pt x="595" y="273"/>
                  </a:lnTo>
                  <a:lnTo>
                    <a:pt x="595" y="273"/>
                  </a:lnTo>
                  <a:lnTo>
                    <a:pt x="593" y="270"/>
                  </a:lnTo>
                  <a:lnTo>
                    <a:pt x="590" y="267"/>
                  </a:lnTo>
                  <a:lnTo>
                    <a:pt x="585" y="262"/>
                  </a:lnTo>
                  <a:lnTo>
                    <a:pt x="585" y="262"/>
                  </a:lnTo>
                  <a:lnTo>
                    <a:pt x="596" y="258"/>
                  </a:lnTo>
                  <a:lnTo>
                    <a:pt x="607" y="255"/>
                  </a:lnTo>
                  <a:lnTo>
                    <a:pt x="607" y="255"/>
                  </a:lnTo>
                  <a:lnTo>
                    <a:pt x="618" y="254"/>
                  </a:lnTo>
                  <a:lnTo>
                    <a:pt x="630" y="253"/>
                  </a:lnTo>
                  <a:lnTo>
                    <a:pt x="641" y="255"/>
                  </a:lnTo>
                  <a:lnTo>
                    <a:pt x="653" y="258"/>
                  </a:lnTo>
                  <a:lnTo>
                    <a:pt x="653" y="258"/>
                  </a:lnTo>
                  <a:lnTo>
                    <a:pt x="659" y="260"/>
                  </a:lnTo>
                  <a:lnTo>
                    <a:pt x="664" y="264"/>
                  </a:lnTo>
                  <a:lnTo>
                    <a:pt x="667" y="270"/>
                  </a:lnTo>
                  <a:lnTo>
                    <a:pt x="668" y="276"/>
                  </a:lnTo>
                  <a:lnTo>
                    <a:pt x="668" y="276"/>
                  </a:lnTo>
                  <a:close/>
                  <a:moveTo>
                    <a:pt x="599" y="278"/>
                  </a:moveTo>
                  <a:lnTo>
                    <a:pt x="599" y="278"/>
                  </a:lnTo>
                  <a:lnTo>
                    <a:pt x="599" y="277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8" y="278"/>
                  </a:lnTo>
                  <a:lnTo>
                    <a:pt x="599" y="278"/>
                  </a:lnTo>
                  <a:lnTo>
                    <a:pt x="599" y="278"/>
                  </a:lnTo>
                  <a:lnTo>
                    <a:pt x="599" y="278"/>
                  </a:lnTo>
                  <a:lnTo>
                    <a:pt x="599" y="278"/>
                  </a:lnTo>
                  <a:close/>
                  <a:moveTo>
                    <a:pt x="299" y="314"/>
                  </a:moveTo>
                  <a:lnTo>
                    <a:pt x="299" y="314"/>
                  </a:lnTo>
                  <a:lnTo>
                    <a:pt x="298" y="316"/>
                  </a:lnTo>
                  <a:lnTo>
                    <a:pt x="298" y="319"/>
                  </a:lnTo>
                  <a:lnTo>
                    <a:pt x="298" y="319"/>
                  </a:lnTo>
                  <a:lnTo>
                    <a:pt x="301" y="330"/>
                  </a:lnTo>
                  <a:lnTo>
                    <a:pt x="304" y="336"/>
                  </a:lnTo>
                  <a:lnTo>
                    <a:pt x="307" y="341"/>
                  </a:lnTo>
                  <a:lnTo>
                    <a:pt x="307" y="341"/>
                  </a:lnTo>
                  <a:lnTo>
                    <a:pt x="308" y="343"/>
                  </a:lnTo>
                  <a:lnTo>
                    <a:pt x="308" y="343"/>
                  </a:lnTo>
                  <a:lnTo>
                    <a:pt x="309" y="349"/>
                  </a:lnTo>
                  <a:lnTo>
                    <a:pt x="312" y="353"/>
                  </a:lnTo>
                  <a:lnTo>
                    <a:pt x="317" y="362"/>
                  </a:lnTo>
                  <a:lnTo>
                    <a:pt x="317" y="362"/>
                  </a:lnTo>
                  <a:lnTo>
                    <a:pt x="318" y="364"/>
                  </a:lnTo>
                  <a:lnTo>
                    <a:pt x="319" y="365"/>
                  </a:lnTo>
                  <a:lnTo>
                    <a:pt x="321" y="365"/>
                  </a:lnTo>
                  <a:lnTo>
                    <a:pt x="323" y="363"/>
                  </a:lnTo>
                  <a:lnTo>
                    <a:pt x="323" y="363"/>
                  </a:lnTo>
                  <a:lnTo>
                    <a:pt x="326" y="361"/>
                  </a:lnTo>
                  <a:lnTo>
                    <a:pt x="330" y="359"/>
                  </a:lnTo>
                  <a:lnTo>
                    <a:pt x="330" y="359"/>
                  </a:lnTo>
                  <a:lnTo>
                    <a:pt x="338" y="354"/>
                  </a:lnTo>
                  <a:lnTo>
                    <a:pt x="344" y="347"/>
                  </a:lnTo>
                  <a:lnTo>
                    <a:pt x="350" y="341"/>
                  </a:lnTo>
                  <a:lnTo>
                    <a:pt x="356" y="333"/>
                  </a:lnTo>
                  <a:lnTo>
                    <a:pt x="356" y="333"/>
                  </a:lnTo>
                  <a:lnTo>
                    <a:pt x="359" y="327"/>
                  </a:lnTo>
                  <a:lnTo>
                    <a:pt x="361" y="321"/>
                  </a:lnTo>
                  <a:lnTo>
                    <a:pt x="363" y="314"/>
                  </a:lnTo>
                  <a:lnTo>
                    <a:pt x="364" y="307"/>
                  </a:lnTo>
                  <a:lnTo>
                    <a:pt x="364" y="307"/>
                  </a:lnTo>
                  <a:lnTo>
                    <a:pt x="364" y="305"/>
                  </a:lnTo>
                  <a:lnTo>
                    <a:pt x="363" y="304"/>
                  </a:lnTo>
                  <a:lnTo>
                    <a:pt x="362" y="303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40" y="303"/>
                  </a:lnTo>
                  <a:lnTo>
                    <a:pt x="340" y="303"/>
                  </a:lnTo>
                  <a:lnTo>
                    <a:pt x="321" y="303"/>
                  </a:lnTo>
                  <a:lnTo>
                    <a:pt x="321" y="303"/>
                  </a:lnTo>
                  <a:lnTo>
                    <a:pt x="318" y="303"/>
                  </a:lnTo>
                  <a:lnTo>
                    <a:pt x="315" y="304"/>
                  </a:lnTo>
                  <a:lnTo>
                    <a:pt x="310" y="307"/>
                  </a:lnTo>
                  <a:lnTo>
                    <a:pt x="310" y="307"/>
                  </a:lnTo>
                  <a:lnTo>
                    <a:pt x="299" y="314"/>
                  </a:lnTo>
                  <a:lnTo>
                    <a:pt x="299" y="314"/>
                  </a:lnTo>
                  <a:close/>
                  <a:moveTo>
                    <a:pt x="234" y="264"/>
                  </a:moveTo>
                  <a:lnTo>
                    <a:pt x="234" y="264"/>
                  </a:lnTo>
                  <a:lnTo>
                    <a:pt x="250" y="277"/>
                  </a:lnTo>
                  <a:lnTo>
                    <a:pt x="259" y="284"/>
                  </a:lnTo>
                  <a:lnTo>
                    <a:pt x="269" y="289"/>
                  </a:lnTo>
                  <a:lnTo>
                    <a:pt x="269" y="289"/>
                  </a:lnTo>
                  <a:lnTo>
                    <a:pt x="272" y="290"/>
                  </a:lnTo>
                  <a:lnTo>
                    <a:pt x="273" y="289"/>
                  </a:lnTo>
                  <a:lnTo>
                    <a:pt x="274" y="288"/>
                  </a:lnTo>
                  <a:lnTo>
                    <a:pt x="274" y="288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6" y="273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5" y="258"/>
                  </a:lnTo>
                  <a:lnTo>
                    <a:pt x="282" y="247"/>
                  </a:lnTo>
                  <a:lnTo>
                    <a:pt x="274" y="225"/>
                  </a:lnTo>
                  <a:lnTo>
                    <a:pt x="274" y="225"/>
                  </a:lnTo>
                  <a:lnTo>
                    <a:pt x="273" y="223"/>
                  </a:lnTo>
                  <a:lnTo>
                    <a:pt x="272" y="222"/>
                  </a:lnTo>
                  <a:lnTo>
                    <a:pt x="269" y="223"/>
                  </a:lnTo>
                  <a:lnTo>
                    <a:pt x="269" y="223"/>
                  </a:lnTo>
                  <a:lnTo>
                    <a:pt x="259" y="228"/>
                  </a:lnTo>
                  <a:lnTo>
                    <a:pt x="249" y="234"/>
                  </a:lnTo>
                  <a:lnTo>
                    <a:pt x="240" y="241"/>
                  </a:lnTo>
                  <a:lnTo>
                    <a:pt x="232" y="250"/>
                  </a:lnTo>
                  <a:lnTo>
                    <a:pt x="232" y="250"/>
                  </a:lnTo>
                  <a:lnTo>
                    <a:pt x="230" y="254"/>
                  </a:lnTo>
                  <a:lnTo>
                    <a:pt x="229" y="257"/>
                  </a:lnTo>
                  <a:lnTo>
                    <a:pt x="230" y="260"/>
                  </a:lnTo>
                  <a:lnTo>
                    <a:pt x="234" y="264"/>
                  </a:lnTo>
                  <a:lnTo>
                    <a:pt x="234" y="264"/>
                  </a:lnTo>
                  <a:close/>
                  <a:moveTo>
                    <a:pt x="425" y="158"/>
                  </a:moveTo>
                  <a:lnTo>
                    <a:pt x="425" y="158"/>
                  </a:lnTo>
                  <a:lnTo>
                    <a:pt x="404" y="166"/>
                  </a:lnTo>
                  <a:lnTo>
                    <a:pt x="404" y="166"/>
                  </a:lnTo>
                  <a:lnTo>
                    <a:pt x="403" y="167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398" y="186"/>
                  </a:lnTo>
                  <a:lnTo>
                    <a:pt x="395" y="204"/>
                  </a:lnTo>
                  <a:lnTo>
                    <a:pt x="395" y="204"/>
                  </a:lnTo>
                  <a:lnTo>
                    <a:pt x="395" y="217"/>
                  </a:lnTo>
                  <a:lnTo>
                    <a:pt x="397" y="230"/>
                  </a:lnTo>
                  <a:lnTo>
                    <a:pt x="402" y="254"/>
                  </a:lnTo>
                  <a:lnTo>
                    <a:pt x="402" y="254"/>
                  </a:lnTo>
                  <a:lnTo>
                    <a:pt x="403" y="257"/>
                  </a:lnTo>
                  <a:lnTo>
                    <a:pt x="402" y="259"/>
                  </a:lnTo>
                  <a:lnTo>
                    <a:pt x="402" y="261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8" y="290"/>
                  </a:lnTo>
                  <a:lnTo>
                    <a:pt x="408" y="290"/>
                  </a:lnTo>
                  <a:lnTo>
                    <a:pt x="413" y="305"/>
                  </a:lnTo>
                  <a:lnTo>
                    <a:pt x="416" y="312"/>
                  </a:lnTo>
                  <a:lnTo>
                    <a:pt x="419" y="320"/>
                  </a:lnTo>
                  <a:lnTo>
                    <a:pt x="419" y="320"/>
                  </a:lnTo>
                  <a:lnTo>
                    <a:pt x="418" y="306"/>
                  </a:lnTo>
                  <a:lnTo>
                    <a:pt x="417" y="293"/>
                  </a:lnTo>
                  <a:lnTo>
                    <a:pt x="417" y="293"/>
                  </a:lnTo>
                  <a:lnTo>
                    <a:pt x="415" y="281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6" y="249"/>
                  </a:lnTo>
                  <a:lnTo>
                    <a:pt x="416" y="240"/>
                  </a:lnTo>
                  <a:lnTo>
                    <a:pt x="415" y="230"/>
                  </a:lnTo>
                  <a:lnTo>
                    <a:pt x="415" y="230"/>
                  </a:lnTo>
                  <a:lnTo>
                    <a:pt x="415" y="225"/>
                  </a:lnTo>
                  <a:lnTo>
                    <a:pt x="415" y="219"/>
                  </a:lnTo>
                  <a:lnTo>
                    <a:pt x="415" y="219"/>
                  </a:lnTo>
                  <a:lnTo>
                    <a:pt x="416" y="205"/>
                  </a:lnTo>
                  <a:lnTo>
                    <a:pt x="417" y="192"/>
                  </a:lnTo>
                  <a:lnTo>
                    <a:pt x="420" y="179"/>
                  </a:lnTo>
                  <a:lnTo>
                    <a:pt x="423" y="166"/>
                  </a:lnTo>
                  <a:lnTo>
                    <a:pt x="423" y="166"/>
                  </a:lnTo>
                  <a:lnTo>
                    <a:pt x="425" y="162"/>
                  </a:lnTo>
                  <a:lnTo>
                    <a:pt x="425" y="160"/>
                  </a:lnTo>
                  <a:lnTo>
                    <a:pt x="425" y="158"/>
                  </a:lnTo>
                  <a:lnTo>
                    <a:pt x="425" y="158"/>
                  </a:lnTo>
                  <a:close/>
                  <a:moveTo>
                    <a:pt x="409" y="301"/>
                  </a:moveTo>
                  <a:lnTo>
                    <a:pt x="409" y="301"/>
                  </a:lnTo>
                  <a:lnTo>
                    <a:pt x="403" y="283"/>
                  </a:lnTo>
                  <a:lnTo>
                    <a:pt x="399" y="264"/>
                  </a:lnTo>
                  <a:lnTo>
                    <a:pt x="399" y="264"/>
                  </a:lnTo>
                  <a:lnTo>
                    <a:pt x="399" y="262"/>
                  </a:lnTo>
                  <a:lnTo>
                    <a:pt x="398" y="262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1" y="265"/>
                  </a:lnTo>
                  <a:lnTo>
                    <a:pt x="388" y="267"/>
                  </a:lnTo>
                  <a:lnTo>
                    <a:pt x="388" y="271"/>
                  </a:lnTo>
                  <a:lnTo>
                    <a:pt x="389" y="277"/>
                  </a:lnTo>
                  <a:lnTo>
                    <a:pt x="389" y="277"/>
                  </a:lnTo>
                  <a:lnTo>
                    <a:pt x="390" y="282"/>
                  </a:lnTo>
                  <a:lnTo>
                    <a:pt x="390" y="282"/>
                  </a:lnTo>
                  <a:lnTo>
                    <a:pt x="414" y="374"/>
                  </a:lnTo>
                  <a:lnTo>
                    <a:pt x="414" y="374"/>
                  </a:lnTo>
                  <a:lnTo>
                    <a:pt x="417" y="383"/>
                  </a:lnTo>
                  <a:lnTo>
                    <a:pt x="420" y="393"/>
                  </a:lnTo>
                  <a:lnTo>
                    <a:pt x="420" y="393"/>
                  </a:lnTo>
                  <a:lnTo>
                    <a:pt x="422" y="383"/>
                  </a:lnTo>
                  <a:lnTo>
                    <a:pt x="422" y="373"/>
                  </a:lnTo>
                  <a:lnTo>
                    <a:pt x="422" y="354"/>
                  </a:lnTo>
                  <a:lnTo>
                    <a:pt x="422" y="354"/>
                  </a:lnTo>
                  <a:lnTo>
                    <a:pt x="422" y="346"/>
                  </a:lnTo>
                  <a:lnTo>
                    <a:pt x="421" y="337"/>
                  </a:lnTo>
                  <a:lnTo>
                    <a:pt x="419" y="329"/>
                  </a:lnTo>
                  <a:lnTo>
                    <a:pt x="416" y="320"/>
                  </a:lnTo>
                  <a:lnTo>
                    <a:pt x="416" y="320"/>
                  </a:lnTo>
                  <a:lnTo>
                    <a:pt x="412" y="311"/>
                  </a:lnTo>
                  <a:lnTo>
                    <a:pt x="409" y="301"/>
                  </a:lnTo>
                  <a:lnTo>
                    <a:pt x="409" y="301"/>
                  </a:lnTo>
                  <a:close/>
                  <a:moveTo>
                    <a:pt x="583" y="468"/>
                  </a:moveTo>
                  <a:lnTo>
                    <a:pt x="583" y="468"/>
                  </a:lnTo>
                  <a:lnTo>
                    <a:pt x="582" y="468"/>
                  </a:lnTo>
                  <a:lnTo>
                    <a:pt x="583" y="466"/>
                  </a:lnTo>
                  <a:lnTo>
                    <a:pt x="583" y="466"/>
                  </a:lnTo>
                  <a:lnTo>
                    <a:pt x="581" y="467"/>
                  </a:lnTo>
                  <a:lnTo>
                    <a:pt x="580" y="467"/>
                  </a:lnTo>
                  <a:lnTo>
                    <a:pt x="578" y="465"/>
                  </a:lnTo>
                  <a:lnTo>
                    <a:pt x="578" y="465"/>
                  </a:lnTo>
                  <a:lnTo>
                    <a:pt x="569" y="463"/>
                  </a:lnTo>
                  <a:lnTo>
                    <a:pt x="560" y="462"/>
                  </a:lnTo>
                  <a:lnTo>
                    <a:pt x="556" y="463"/>
                  </a:lnTo>
                  <a:lnTo>
                    <a:pt x="551" y="464"/>
                  </a:lnTo>
                  <a:lnTo>
                    <a:pt x="543" y="469"/>
                  </a:lnTo>
                  <a:lnTo>
                    <a:pt x="543" y="469"/>
                  </a:lnTo>
                  <a:lnTo>
                    <a:pt x="553" y="472"/>
                  </a:lnTo>
                  <a:lnTo>
                    <a:pt x="557" y="474"/>
                  </a:lnTo>
                  <a:lnTo>
                    <a:pt x="561" y="477"/>
                  </a:lnTo>
                  <a:lnTo>
                    <a:pt x="564" y="480"/>
                  </a:lnTo>
                  <a:lnTo>
                    <a:pt x="567" y="483"/>
                  </a:lnTo>
                  <a:lnTo>
                    <a:pt x="569" y="487"/>
                  </a:lnTo>
                  <a:lnTo>
                    <a:pt x="571" y="491"/>
                  </a:lnTo>
                  <a:lnTo>
                    <a:pt x="571" y="491"/>
                  </a:lnTo>
                  <a:lnTo>
                    <a:pt x="572" y="499"/>
                  </a:lnTo>
                  <a:lnTo>
                    <a:pt x="572" y="507"/>
                  </a:lnTo>
                  <a:lnTo>
                    <a:pt x="572" y="507"/>
                  </a:lnTo>
                  <a:lnTo>
                    <a:pt x="573" y="510"/>
                  </a:lnTo>
                  <a:lnTo>
                    <a:pt x="574" y="511"/>
                  </a:lnTo>
                  <a:lnTo>
                    <a:pt x="576" y="512"/>
                  </a:lnTo>
                  <a:lnTo>
                    <a:pt x="576" y="512"/>
                  </a:lnTo>
                  <a:lnTo>
                    <a:pt x="580" y="513"/>
                  </a:lnTo>
                  <a:lnTo>
                    <a:pt x="580" y="513"/>
                  </a:lnTo>
                  <a:lnTo>
                    <a:pt x="582" y="513"/>
                  </a:lnTo>
                  <a:lnTo>
                    <a:pt x="584" y="513"/>
                  </a:lnTo>
                  <a:lnTo>
                    <a:pt x="586" y="512"/>
                  </a:lnTo>
                  <a:lnTo>
                    <a:pt x="587" y="510"/>
                  </a:lnTo>
                  <a:lnTo>
                    <a:pt x="587" y="510"/>
                  </a:lnTo>
                  <a:lnTo>
                    <a:pt x="589" y="504"/>
                  </a:lnTo>
                  <a:lnTo>
                    <a:pt x="590" y="498"/>
                  </a:lnTo>
                  <a:lnTo>
                    <a:pt x="592" y="486"/>
                  </a:lnTo>
                  <a:lnTo>
                    <a:pt x="592" y="486"/>
                  </a:lnTo>
                  <a:lnTo>
                    <a:pt x="592" y="481"/>
                  </a:lnTo>
                  <a:lnTo>
                    <a:pt x="591" y="476"/>
                  </a:lnTo>
                  <a:lnTo>
                    <a:pt x="588" y="472"/>
                  </a:lnTo>
                  <a:lnTo>
                    <a:pt x="583" y="468"/>
                  </a:lnTo>
                  <a:lnTo>
                    <a:pt x="583" y="468"/>
                  </a:lnTo>
                  <a:close/>
                  <a:moveTo>
                    <a:pt x="583" y="466"/>
                  </a:moveTo>
                  <a:lnTo>
                    <a:pt x="583" y="466"/>
                  </a:lnTo>
                  <a:lnTo>
                    <a:pt x="583" y="466"/>
                  </a:lnTo>
                  <a:lnTo>
                    <a:pt x="583" y="466"/>
                  </a:lnTo>
                  <a:lnTo>
                    <a:pt x="583" y="466"/>
                  </a:lnTo>
                  <a:lnTo>
                    <a:pt x="583" y="466"/>
                  </a:lnTo>
                  <a:lnTo>
                    <a:pt x="576" y="462"/>
                  </a:lnTo>
                  <a:lnTo>
                    <a:pt x="569" y="460"/>
                  </a:lnTo>
                  <a:lnTo>
                    <a:pt x="562" y="459"/>
                  </a:lnTo>
                  <a:lnTo>
                    <a:pt x="558" y="460"/>
                  </a:lnTo>
                  <a:lnTo>
                    <a:pt x="555" y="461"/>
                  </a:lnTo>
                  <a:lnTo>
                    <a:pt x="555" y="461"/>
                  </a:lnTo>
                  <a:lnTo>
                    <a:pt x="546" y="465"/>
                  </a:lnTo>
                  <a:lnTo>
                    <a:pt x="537" y="467"/>
                  </a:lnTo>
                  <a:lnTo>
                    <a:pt x="528" y="469"/>
                  </a:lnTo>
                  <a:lnTo>
                    <a:pt x="518" y="470"/>
                  </a:lnTo>
                  <a:lnTo>
                    <a:pt x="518" y="470"/>
                  </a:lnTo>
                  <a:lnTo>
                    <a:pt x="510" y="471"/>
                  </a:lnTo>
                  <a:lnTo>
                    <a:pt x="502" y="473"/>
                  </a:lnTo>
                  <a:lnTo>
                    <a:pt x="502" y="473"/>
                  </a:lnTo>
                  <a:lnTo>
                    <a:pt x="503" y="471"/>
                  </a:lnTo>
                  <a:lnTo>
                    <a:pt x="505" y="469"/>
                  </a:lnTo>
                  <a:lnTo>
                    <a:pt x="507" y="467"/>
                  </a:lnTo>
                  <a:lnTo>
                    <a:pt x="508" y="464"/>
                  </a:lnTo>
                  <a:lnTo>
                    <a:pt x="508" y="464"/>
                  </a:lnTo>
                  <a:lnTo>
                    <a:pt x="505" y="465"/>
                  </a:lnTo>
                  <a:lnTo>
                    <a:pt x="503" y="467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498" y="474"/>
                  </a:lnTo>
                  <a:lnTo>
                    <a:pt x="496" y="476"/>
                  </a:lnTo>
                  <a:lnTo>
                    <a:pt x="496" y="476"/>
                  </a:lnTo>
                  <a:lnTo>
                    <a:pt x="474" y="482"/>
                  </a:lnTo>
                  <a:lnTo>
                    <a:pt x="462" y="483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34" y="482"/>
                  </a:lnTo>
                  <a:lnTo>
                    <a:pt x="434" y="482"/>
                  </a:lnTo>
                  <a:lnTo>
                    <a:pt x="432" y="481"/>
                  </a:lnTo>
                  <a:lnTo>
                    <a:pt x="432" y="479"/>
                  </a:lnTo>
                  <a:lnTo>
                    <a:pt x="432" y="479"/>
                  </a:lnTo>
                  <a:lnTo>
                    <a:pt x="431" y="474"/>
                  </a:lnTo>
                  <a:lnTo>
                    <a:pt x="432" y="471"/>
                  </a:lnTo>
                  <a:lnTo>
                    <a:pt x="435" y="470"/>
                  </a:lnTo>
                  <a:lnTo>
                    <a:pt x="440" y="471"/>
                  </a:lnTo>
                  <a:lnTo>
                    <a:pt x="440" y="471"/>
                  </a:lnTo>
                  <a:lnTo>
                    <a:pt x="454" y="472"/>
                  </a:lnTo>
                  <a:lnTo>
                    <a:pt x="466" y="471"/>
                  </a:lnTo>
                  <a:lnTo>
                    <a:pt x="479" y="468"/>
                  </a:lnTo>
                  <a:lnTo>
                    <a:pt x="491" y="463"/>
                  </a:lnTo>
                  <a:lnTo>
                    <a:pt x="491" y="463"/>
                  </a:lnTo>
                  <a:lnTo>
                    <a:pt x="514" y="453"/>
                  </a:lnTo>
                  <a:lnTo>
                    <a:pt x="526" y="448"/>
                  </a:lnTo>
                  <a:lnTo>
                    <a:pt x="538" y="445"/>
                  </a:lnTo>
                  <a:lnTo>
                    <a:pt x="538" y="445"/>
                  </a:lnTo>
                  <a:lnTo>
                    <a:pt x="551" y="442"/>
                  </a:lnTo>
                  <a:lnTo>
                    <a:pt x="558" y="442"/>
                  </a:lnTo>
                  <a:lnTo>
                    <a:pt x="565" y="442"/>
                  </a:lnTo>
                  <a:lnTo>
                    <a:pt x="565" y="442"/>
                  </a:lnTo>
                  <a:lnTo>
                    <a:pt x="570" y="443"/>
                  </a:lnTo>
                  <a:lnTo>
                    <a:pt x="574" y="445"/>
                  </a:lnTo>
                  <a:lnTo>
                    <a:pt x="577" y="447"/>
                  </a:lnTo>
                  <a:lnTo>
                    <a:pt x="580" y="450"/>
                  </a:lnTo>
                  <a:lnTo>
                    <a:pt x="585" y="456"/>
                  </a:lnTo>
                  <a:lnTo>
                    <a:pt x="588" y="464"/>
                  </a:lnTo>
                  <a:lnTo>
                    <a:pt x="588" y="464"/>
                  </a:lnTo>
                  <a:lnTo>
                    <a:pt x="589" y="466"/>
                  </a:lnTo>
                  <a:lnTo>
                    <a:pt x="589" y="468"/>
                  </a:lnTo>
                  <a:lnTo>
                    <a:pt x="589" y="468"/>
                  </a:lnTo>
                  <a:lnTo>
                    <a:pt x="587" y="468"/>
                  </a:lnTo>
                  <a:lnTo>
                    <a:pt x="586" y="467"/>
                  </a:lnTo>
                  <a:lnTo>
                    <a:pt x="584" y="467"/>
                  </a:lnTo>
                  <a:lnTo>
                    <a:pt x="583" y="466"/>
                  </a:lnTo>
                  <a:lnTo>
                    <a:pt x="583" y="466"/>
                  </a:lnTo>
                  <a:close/>
                  <a:moveTo>
                    <a:pt x="513" y="462"/>
                  </a:moveTo>
                  <a:lnTo>
                    <a:pt x="513" y="462"/>
                  </a:lnTo>
                  <a:lnTo>
                    <a:pt x="512" y="462"/>
                  </a:lnTo>
                  <a:lnTo>
                    <a:pt x="510" y="462"/>
                  </a:lnTo>
                  <a:lnTo>
                    <a:pt x="510" y="462"/>
                  </a:lnTo>
                  <a:lnTo>
                    <a:pt x="509" y="463"/>
                  </a:lnTo>
                  <a:lnTo>
                    <a:pt x="508" y="463"/>
                  </a:lnTo>
                  <a:lnTo>
                    <a:pt x="509" y="464"/>
                  </a:lnTo>
                  <a:lnTo>
                    <a:pt x="509" y="464"/>
                  </a:lnTo>
                  <a:lnTo>
                    <a:pt x="509" y="465"/>
                  </a:lnTo>
                  <a:lnTo>
                    <a:pt x="510" y="464"/>
                  </a:lnTo>
                  <a:lnTo>
                    <a:pt x="511" y="463"/>
                  </a:lnTo>
                  <a:lnTo>
                    <a:pt x="511" y="463"/>
                  </a:lnTo>
                  <a:lnTo>
                    <a:pt x="513" y="462"/>
                  </a:lnTo>
                  <a:lnTo>
                    <a:pt x="513" y="462"/>
                  </a:lnTo>
                  <a:close/>
                  <a:moveTo>
                    <a:pt x="287" y="314"/>
                  </a:moveTo>
                  <a:lnTo>
                    <a:pt x="287" y="314"/>
                  </a:lnTo>
                  <a:lnTo>
                    <a:pt x="285" y="313"/>
                  </a:lnTo>
                  <a:lnTo>
                    <a:pt x="284" y="314"/>
                  </a:lnTo>
                  <a:lnTo>
                    <a:pt x="283" y="315"/>
                  </a:lnTo>
                  <a:lnTo>
                    <a:pt x="283" y="315"/>
                  </a:lnTo>
                  <a:lnTo>
                    <a:pt x="278" y="323"/>
                  </a:lnTo>
                  <a:lnTo>
                    <a:pt x="272" y="331"/>
                  </a:lnTo>
                  <a:lnTo>
                    <a:pt x="266" y="339"/>
                  </a:lnTo>
                  <a:lnTo>
                    <a:pt x="260" y="346"/>
                  </a:lnTo>
                  <a:lnTo>
                    <a:pt x="260" y="346"/>
                  </a:lnTo>
                  <a:lnTo>
                    <a:pt x="258" y="348"/>
                  </a:lnTo>
                  <a:lnTo>
                    <a:pt x="257" y="349"/>
                  </a:lnTo>
                  <a:lnTo>
                    <a:pt x="257" y="351"/>
                  </a:lnTo>
                  <a:lnTo>
                    <a:pt x="257" y="351"/>
                  </a:lnTo>
                  <a:lnTo>
                    <a:pt x="258" y="355"/>
                  </a:lnTo>
                  <a:lnTo>
                    <a:pt x="259" y="360"/>
                  </a:lnTo>
                  <a:lnTo>
                    <a:pt x="262" y="363"/>
                  </a:lnTo>
                  <a:lnTo>
                    <a:pt x="264" y="365"/>
                  </a:lnTo>
                  <a:lnTo>
                    <a:pt x="266" y="366"/>
                  </a:lnTo>
                  <a:lnTo>
                    <a:pt x="266" y="366"/>
                  </a:lnTo>
                  <a:lnTo>
                    <a:pt x="270" y="367"/>
                  </a:lnTo>
                  <a:lnTo>
                    <a:pt x="272" y="370"/>
                  </a:lnTo>
                  <a:lnTo>
                    <a:pt x="272" y="370"/>
                  </a:lnTo>
                  <a:lnTo>
                    <a:pt x="274" y="372"/>
                  </a:lnTo>
                  <a:lnTo>
                    <a:pt x="275" y="372"/>
                  </a:lnTo>
                  <a:lnTo>
                    <a:pt x="276" y="369"/>
                  </a:lnTo>
                  <a:lnTo>
                    <a:pt x="276" y="369"/>
                  </a:lnTo>
                  <a:lnTo>
                    <a:pt x="283" y="358"/>
                  </a:lnTo>
                  <a:lnTo>
                    <a:pt x="283" y="358"/>
                  </a:lnTo>
                  <a:lnTo>
                    <a:pt x="288" y="351"/>
                  </a:lnTo>
                  <a:lnTo>
                    <a:pt x="291" y="343"/>
                  </a:lnTo>
                  <a:lnTo>
                    <a:pt x="293" y="334"/>
                  </a:lnTo>
                  <a:lnTo>
                    <a:pt x="293" y="325"/>
                  </a:lnTo>
                  <a:lnTo>
                    <a:pt x="293" y="325"/>
                  </a:lnTo>
                  <a:lnTo>
                    <a:pt x="292" y="319"/>
                  </a:lnTo>
                  <a:lnTo>
                    <a:pt x="291" y="316"/>
                  </a:lnTo>
                  <a:lnTo>
                    <a:pt x="290" y="315"/>
                  </a:lnTo>
                  <a:lnTo>
                    <a:pt x="287" y="314"/>
                  </a:lnTo>
                  <a:lnTo>
                    <a:pt x="287" y="314"/>
                  </a:lnTo>
                  <a:close/>
                  <a:moveTo>
                    <a:pt x="219" y="301"/>
                  </a:moveTo>
                  <a:lnTo>
                    <a:pt x="219" y="301"/>
                  </a:lnTo>
                  <a:lnTo>
                    <a:pt x="247" y="302"/>
                  </a:lnTo>
                  <a:lnTo>
                    <a:pt x="262" y="303"/>
                  </a:lnTo>
                  <a:lnTo>
                    <a:pt x="276" y="305"/>
                  </a:lnTo>
                  <a:lnTo>
                    <a:pt x="276" y="305"/>
                  </a:lnTo>
                  <a:lnTo>
                    <a:pt x="272" y="300"/>
                  </a:lnTo>
                  <a:lnTo>
                    <a:pt x="271" y="297"/>
                  </a:lnTo>
                  <a:lnTo>
                    <a:pt x="270" y="295"/>
                  </a:lnTo>
                  <a:lnTo>
                    <a:pt x="270" y="295"/>
                  </a:lnTo>
                  <a:lnTo>
                    <a:pt x="268" y="293"/>
                  </a:lnTo>
                  <a:lnTo>
                    <a:pt x="268" y="293"/>
                  </a:lnTo>
                  <a:lnTo>
                    <a:pt x="258" y="287"/>
                  </a:lnTo>
                  <a:lnTo>
                    <a:pt x="247" y="283"/>
                  </a:lnTo>
                  <a:lnTo>
                    <a:pt x="236" y="279"/>
                  </a:lnTo>
                  <a:lnTo>
                    <a:pt x="225" y="277"/>
                  </a:lnTo>
                  <a:lnTo>
                    <a:pt x="225" y="277"/>
                  </a:lnTo>
                  <a:lnTo>
                    <a:pt x="222" y="277"/>
                  </a:lnTo>
                  <a:lnTo>
                    <a:pt x="221" y="278"/>
                  </a:lnTo>
                  <a:lnTo>
                    <a:pt x="221" y="280"/>
                  </a:lnTo>
                  <a:lnTo>
                    <a:pt x="221" y="280"/>
                  </a:lnTo>
                  <a:lnTo>
                    <a:pt x="216" y="299"/>
                  </a:lnTo>
                  <a:lnTo>
                    <a:pt x="216" y="299"/>
                  </a:lnTo>
                  <a:lnTo>
                    <a:pt x="216" y="300"/>
                  </a:lnTo>
                  <a:lnTo>
                    <a:pt x="217" y="301"/>
                  </a:lnTo>
                  <a:lnTo>
                    <a:pt x="219" y="301"/>
                  </a:lnTo>
                  <a:lnTo>
                    <a:pt x="219" y="301"/>
                  </a:lnTo>
                  <a:close/>
                  <a:moveTo>
                    <a:pt x="101" y="552"/>
                  </a:moveTo>
                  <a:lnTo>
                    <a:pt x="101" y="552"/>
                  </a:lnTo>
                  <a:lnTo>
                    <a:pt x="99" y="551"/>
                  </a:lnTo>
                  <a:lnTo>
                    <a:pt x="98" y="551"/>
                  </a:lnTo>
                  <a:lnTo>
                    <a:pt x="94" y="552"/>
                  </a:lnTo>
                  <a:lnTo>
                    <a:pt x="88" y="556"/>
                  </a:lnTo>
                  <a:lnTo>
                    <a:pt x="88" y="556"/>
                  </a:lnTo>
                  <a:lnTo>
                    <a:pt x="86" y="557"/>
                  </a:lnTo>
                  <a:lnTo>
                    <a:pt x="83" y="557"/>
                  </a:lnTo>
                  <a:lnTo>
                    <a:pt x="81" y="556"/>
                  </a:lnTo>
                  <a:lnTo>
                    <a:pt x="79" y="555"/>
                  </a:lnTo>
                  <a:lnTo>
                    <a:pt x="79" y="555"/>
                  </a:lnTo>
                  <a:lnTo>
                    <a:pt x="77" y="553"/>
                  </a:lnTo>
                  <a:lnTo>
                    <a:pt x="77" y="551"/>
                  </a:lnTo>
                  <a:lnTo>
                    <a:pt x="78" y="547"/>
                  </a:lnTo>
                  <a:lnTo>
                    <a:pt x="78" y="547"/>
                  </a:lnTo>
                  <a:lnTo>
                    <a:pt x="78" y="545"/>
                  </a:lnTo>
                  <a:lnTo>
                    <a:pt x="78" y="544"/>
                  </a:lnTo>
                  <a:lnTo>
                    <a:pt x="75" y="543"/>
                  </a:lnTo>
                  <a:lnTo>
                    <a:pt x="75" y="543"/>
                  </a:lnTo>
                  <a:lnTo>
                    <a:pt x="71" y="542"/>
                  </a:lnTo>
                  <a:lnTo>
                    <a:pt x="69" y="541"/>
                  </a:lnTo>
                  <a:lnTo>
                    <a:pt x="67" y="539"/>
                  </a:lnTo>
                  <a:lnTo>
                    <a:pt x="67" y="537"/>
                  </a:lnTo>
                  <a:lnTo>
                    <a:pt x="67" y="537"/>
                  </a:lnTo>
                  <a:lnTo>
                    <a:pt x="68" y="534"/>
                  </a:lnTo>
                  <a:lnTo>
                    <a:pt x="70" y="531"/>
                  </a:lnTo>
                  <a:lnTo>
                    <a:pt x="73" y="529"/>
                  </a:lnTo>
                  <a:lnTo>
                    <a:pt x="77" y="528"/>
                  </a:lnTo>
                  <a:lnTo>
                    <a:pt x="77" y="528"/>
                  </a:lnTo>
                  <a:lnTo>
                    <a:pt x="78" y="529"/>
                  </a:lnTo>
                  <a:lnTo>
                    <a:pt x="80" y="528"/>
                  </a:lnTo>
                  <a:lnTo>
                    <a:pt x="81" y="526"/>
                  </a:lnTo>
                  <a:lnTo>
                    <a:pt x="81" y="526"/>
                  </a:lnTo>
                  <a:lnTo>
                    <a:pt x="83" y="522"/>
                  </a:lnTo>
                  <a:lnTo>
                    <a:pt x="83" y="522"/>
                  </a:lnTo>
                  <a:lnTo>
                    <a:pt x="85" y="518"/>
                  </a:lnTo>
                  <a:lnTo>
                    <a:pt x="87" y="516"/>
                  </a:lnTo>
                  <a:lnTo>
                    <a:pt x="89" y="516"/>
                  </a:lnTo>
                  <a:lnTo>
                    <a:pt x="89" y="516"/>
                  </a:lnTo>
                  <a:lnTo>
                    <a:pt x="91" y="516"/>
                  </a:lnTo>
                  <a:lnTo>
                    <a:pt x="93" y="517"/>
                  </a:lnTo>
                  <a:lnTo>
                    <a:pt x="95" y="519"/>
                  </a:lnTo>
                  <a:lnTo>
                    <a:pt x="96" y="521"/>
                  </a:lnTo>
                  <a:lnTo>
                    <a:pt x="96" y="521"/>
                  </a:lnTo>
                  <a:lnTo>
                    <a:pt x="97" y="523"/>
                  </a:lnTo>
                  <a:lnTo>
                    <a:pt x="99" y="524"/>
                  </a:lnTo>
                  <a:lnTo>
                    <a:pt x="100" y="524"/>
                  </a:lnTo>
                  <a:lnTo>
                    <a:pt x="103" y="522"/>
                  </a:lnTo>
                  <a:lnTo>
                    <a:pt x="103" y="522"/>
                  </a:lnTo>
                  <a:lnTo>
                    <a:pt x="104" y="521"/>
                  </a:lnTo>
                  <a:lnTo>
                    <a:pt x="106" y="521"/>
                  </a:lnTo>
                  <a:lnTo>
                    <a:pt x="108" y="522"/>
                  </a:lnTo>
                  <a:lnTo>
                    <a:pt x="110" y="523"/>
                  </a:lnTo>
                  <a:lnTo>
                    <a:pt x="110" y="523"/>
                  </a:lnTo>
                  <a:lnTo>
                    <a:pt x="111" y="524"/>
                  </a:lnTo>
                  <a:lnTo>
                    <a:pt x="111" y="526"/>
                  </a:lnTo>
                  <a:lnTo>
                    <a:pt x="110" y="529"/>
                  </a:lnTo>
                  <a:lnTo>
                    <a:pt x="110" y="529"/>
                  </a:lnTo>
                  <a:lnTo>
                    <a:pt x="110" y="530"/>
                  </a:lnTo>
                  <a:lnTo>
                    <a:pt x="110" y="530"/>
                  </a:lnTo>
                  <a:lnTo>
                    <a:pt x="108" y="533"/>
                  </a:lnTo>
                  <a:lnTo>
                    <a:pt x="107" y="535"/>
                  </a:lnTo>
                  <a:lnTo>
                    <a:pt x="108" y="538"/>
                  </a:lnTo>
                  <a:lnTo>
                    <a:pt x="110" y="541"/>
                  </a:lnTo>
                  <a:lnTo>
                    <a:pt x="110" y="541"/>
                  </a:lnTo>
                  <a:lnTo>
                    <a:pt x="111" y="543"/>
                  </a:lnTo>
                  <a:lnTo>
                    <a:pt x="111" y="545"/>
                  </a:lnTo>
                  <a:lnTo>
                    <a:pt x="109" y="548"/>
                  </a:lnTo>
                  <a:lnTo>
                    <a:pt x="106" y="551"/>
                  </a:lnTo>
                  <a:lnTo>
                    <a:pt x="101" y="552"/>
                  </a:lnTo>
                  <a:lnTo>
                    <a:pt x="101" y="552"/>
                  </a:lnTo>
                  <a:close/>
                  <a:moveTo>
                    <a:pt x="101" y="538"/>
                  </a:moveTo>
                  <a:lnTo>
                    <a:pt x="101" y="538"/>
                  </a:lnTo>
                  <a:lnTo>
                    <a:pt x="101" y="535"/>
                  </a:lnTo>
                  <a:lnTo>
                    <a:pt x="99" y="532"/>
                  </a:lnTo>
                  <a:lnTo>
                    <a:pt x="96" y="530"/>
                  </a:lnTo>
                  <a:lnTo>
                    <a:pt x="92" y="529"/>
                  </a:lnTo>
                  <a:lnTo>
                    <a:pt x="92" y="529"/>
                  </a:lnTo>
                  <a:lnTo>
                    <a:pt x="89" y="530"/>
                  </a:lnTo>
                  <a:lnTo>
                    <a:pt x="85" y="532"/>
                  </a:lnTo>
                  <a:lnTo>
                    <a:pt x="83" y="535"/>
                  </a:lnTo>
                  <a:lnTo>
                    <a:pt x="82" y="539"/>
                  </a:lnTo>
                  <a:lnTo>
                    <a:pt x="82" y="539"/>
                  </a:lnTo>
                  <a:lnTo>
                    <a:pt x="83" y="542"/>
                  </a:lnTo>
                  <a:lnTo>
                    <a:pt x="84" y="545"/>
                  </a:lnTo>
                  <a:lnTo>
                    <a:pt x="87" y="547"/>
                  </a:lnTo>
                  <a:lnTo>
                    <a:pt x="90" y="548"/>
                  </a:lnTo>
                  <a:lnTo>
                    <a:pt x="90" y="548"/>
                  </a:lnTo>
                  <a:lnTo>
                    <a:pt x="94" y="548"/>
                  </a:lnTo>
                  <a:lnTo>
                    <a:pt x="98" y="545"/>
                  </a:lnTo>
                  <a:lnTo>
                    <a:pt x="100" y="542"/>
                  </a:lnTo>
                  <a:lnTo>
                    <a:pt x="101" y="538"/>
                  </a:lnTo>
                  <a:lnTo>
                    <a:pt x="101" y="538"/>
                  </a:lnTo>
                  <a:close/>
                  <a:moveTo>
                    <a:pt x="276" y="298"/>
                  </a:moveTo>
                  <a:lnTo>
                    <a:pt x="276" y="298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1" y="312"/>
                  </a:lnTo>
                  <a:lnTo>
                    <a:pt x="293" y="313"/>
                  </a:lnTo>
                  <a:lnTo>
                    <a:pt x="295" y="312"/>
                  </a:lnTo>
                  <a:lnTo>
                    <a:pt x="297" y="311"/>
                  </a:lnTo>
                  <a:lnTo>
                    <a:pt x="297" y="311"/>
                  </a:lnTo>
                  <a:lnTo>
                    <a:pt x="312" y="301"/>
                  </a:lnTo>
                  <a:lnTo>
                    <a:pt x="312" y="301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13" y="297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03" y="287"/>
                  </a:lnTo>
                  <a:lnTo>
                    <a:pt x="293" y="279"/>
                  </a:lnTo>
                  <a:lnTo>
                    <a:pt x="293" y="279"/>
                  </a:lnTo>
                  <a:lnTo>
                    <a:pt x="290" y="278"/>
                  </a:lnTo>
                  <a:lnTo>
                    <a:pt x="289" y="278"/>
                  </a:lnTo>
                  <a:lnTo>
                    <a:pt x="287" y="279"/>
                  </a:lnTo>
                  <a:lnTo>
                    <a:pt x="287" y="279"/>
                  </a:lnTo>
                  <a:lnTo>
                    <a:pt x="276" y="293"/>
                  </a:lnTo>
                  <a:lnTo>
                    <a:pt x="276" y="293"/>
                  </a:lnTo>
                  <a:lnTo>
                    <a:pt x="275" y="295"/>
                  </a:lnTo>
                  <a:lnTo>
                    <a:pt x="276" y="298"/>
                  </a:lnTo>
                  <a:lnTo>
                    <a:pt x="276" y="298"/>
                  </a:lnTo>
                  <a:close/>
                  <a:moveTo>
                    <a:pt x="570" y="519"/>
                  </a:moveTo>
                  <a:lnTo>
                    <a:pt x="570" y="519"/>
                  </a:lnTo>
                  <a:lnTo>
                    <a:pt x="565" y="529"/>
                  </a:lnTo>
                  <a:lnTo>
                    <a:pt x="560" y="538"/>
                  </a:lnTo>
                  <a:lnTo>
                    <a:pt x="548" y="555"/>
                  </a:lnTo>
                  <a:lnTo>
                    <a:pt x="548" y="555"/>
                  </a:lnTo>
                  <a:lnTo>
                    <a:pt x="546" y="557"/>
                  </a:lnTo>
                  <a:lnTo>
                    <a:pt x="545" y="560"/>
                  </a:lnTo>
                  <a:lnTo>
                    <a:pt x="545" y="560"/>
                  </a:lnTo>
                  <a:lnTo>
                    <a:pt x="547" y="567"/>
                  </a:lnTo>
                  <a:lnTo>
                    <a:pt x="549" y="574"/>
                  </a:lnTo>
                  <a:lnTo>
                    <a:pt x="549" y="574"/>
                  </a:lnTo>
                  <a:lnTo>
                    <a:pt x="563" y="559"/>
                  </a:lnTo>
                  <a:lnTo>
                    <a:pt x="569" y="550"/>
                  </a:lnTo>
                  <a:lnTo>
                    <a:pt x="574" y="542"/>
                  </a:lnTo>
                  <a:lnTo>
                    <a:pt x="574" y="542"/>
                  </a:lnTo>
                  <a:lnTo>
                    <a:pt x="578" y="536"/>
                  </a:lnTo>
                  <a:lnTo>
                    <a:pt x="579" y="533"/>
                  </a:lnTo>
                  <a:lnTo>
                    <a:pt x="577" y="529"/>
                  </a:lnTo>
                  <a:lnTo>
                    <a:pt x="573" y="524"/>
                  </a:lnTo>
                  <a:lnTo>
                    <a:pt x="573" y="524"/>
                  </a:lnTo>
                  <a:lnTo>
                    <a:pt x="570" y="519"/>
                  </a:lnTo>
                  <a:lnTo>
                    <a:pt x="570" y="519"/>
                  </a:lnTo>
                  <a:close/>
                  <a:moveTo>
                    <a:pt x="428" y="153"/>
                  </a:moveTo>
                  <a:lnTo>
                    <a:pt x="428" y="153"/>
                  </a:lnTo>
                  <a:lnTo>
                    <a:pt x="435" y="136"/>
                  </a:lnTo>
                  <a:lnTo>
                    <a:pt x="435" y="136"/>
                  </a:lnTo>
                  <a:lnTo>
                    <a:pt x="435" y="135"/>
                  </a:lnTo>
                  <a:lnTo>
                    <a:pt x="435" y="134"/>
                  </a:lnTo>
                  <a:lnTo>
                    <a:pt x="435" y="134"/>
                  </a:lnTo>
                  <a:lnTo>
                    <a:pt x="434" y="133"/>
                  </a:lnTo>
                  <a:lnTo>
                    <a:pt x="433" y="134"/>
                  </a:lnTo>
                  <a:lnTo>
                    <a:pt x="433" y="134"/>
                  </a:lnTo>
                  <a:lnTo>
                    <a:pt x="412" y="143"/>
                  </a:lnTo>
                  <a:lnTo>
                    <a:pt x="412" y="143"/>
                  </a:lnTo>
                  <a:lnTo>
                    <a:pt x="410" y="144"/>
                  </a:lnTo>
                  <a:lnTo>
                    <a:pt x="410" y="145"/>
                  </a:lnTo>
                  <a:lnTo>
                    <a:pt x="410" y="145"/>
                  </a:lnTo>
                  <a:lnTo>
                    <a:pt x="406" y="155"/>
                  </a:lnTo>
                  <a:lnTo>
                    <a:pt x="403" y="164"/>
                  </a:lnTo>
                  <a:lnTo>
                    <a:pt x="403" y="164"/>
                  </a:lnTo>
                  <a:lnTo>
                    <a:pt x="406" y="164"/>
                  </a:lnTo>
                  <a:lnTo>
                    <a:pt x="406" y="164"/>
                  </a:lnTo>
                  <a:lnTo>
                    <a:pt x="415" y="159"/>
                  </a:lnTo>
                  <a:lnTo>
                    <a:pt x="420" y="157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7" y="155"/>
                  </a:lnTo>
                  <a:lnTo>
                    <a:pt x="428" y="153"/>
                  </a:lnTo>
                  <a:lnTo>
                    <a:pt x="428" y="153"/>
                  </a:lnTo>
                  <a:close/>
                  <a:moveTo>
                    <a:pt x="543" y="560"/>
                  </a:moveTo>
                  <a:lnTo>
                    <a:pt x="543" y="560"/>
                  </a:lnTo>
                  <a:lnTo>
                    <a:pt x="526" y="583"/>
                  </a:lnTo>
                  <a:lnTo>
                    <a:pt x="526" y="583"/>
                  </a:lnTo>
                  <a:lnTo>
                    <a:pt x="525" y="585"/>
                  </a:lnTo>
                  <a:lnTo>
                    <a:pt x="526" y="586"/>
                  </a:lnTo>
                  <a:lnTo>
                    <a:pt x="526" y="586"/>
                  </a:lnTo>
                  <a:lnTo>
                    <a:pt x="533" y="589"/>
                  </a:lnTo>
                  <a:lnTo>
                    <a:pt x="536" y="589"/>
                  </a:lnTo>
                  <a:lnTo>
                    <a:pt x="538" y="589"/>
                  </a:lnTo>
                  <a:lnTo>
                    <a:pt x="541" y="588"/>
                  </a:lnTo>
                  <a:lnTo>
                    <a:pt x="543" y="586"/>
                  </a:lnTo>
                  <a:lnTo>
                    <a:pt x="547" y="580"/>
                  </a:lnTo>
                  <a:lnTo>
                    <a:pt x="547" y="580"/>
                  </a:lnTo>
                  <a:lnTo>
                    <a:pt x="548" y="578"/>
                  </a:lnTo>
                  <a:lnTo>
                    <a:pt x="548" y="575"/>
                  </a:lnTo>
                  <a:lnTo>
                    <a:pt x="548" y="575"/>
                  </a:lnTo>
                  <a:lnTo>
                    <a:pt x="543" y="560"/>
                  </a:lnTo>
                  <a:lnTo>
                    <a:pt x="543" y="560"/>
                  </a:lnTo>
                  <a:close/>
                  <a:moveTo>
                    <a:pt x="67" y="252"/>
                  </a:moveTo>
                  <a:lnTo>
                    <a:pt x="67" y="252"/>
                  </a:lnTo>
                  <a:lnTo>
                    <a:pt x="48" y="252"/>
                  </a:lnTo>
                  <a:lnTo>
                    <a:pt x="48" y="252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6" y="253"/>
                  </a:lnTo>
                  <a:lnTo>
                    <a:pt x="44" y="256"/>
                  </a:lnTo>
                  <a:lnTo>
                    <a:pt x="42" y="260"/>
                  </a:lnTo>
                  <a:lnTo>
                    <a:pt x="41" y="264"/>
                  </a:lnTo>
                  <a:lnTo>
                    <a:pt x="40" y="267"/>
                  </a:lnTo>
                  <a:lnTo>
                    <a:pt x="40" y="267"/>
                  </a:lnTo>
                  <a:lnTo>
                    <a:pt x="47" y="264"/>
                  </a:lnTo>
                  <a:lnTo>
                    <a:pt x="54" y="261"/>
                  </a:lnTo>
                  <a:lnTo>
                    <a:pt x="61" y="258"/>
                  </a:lnTo>
                  <a:lnTo>
                    <a:pt x="64" y="255"/>
                  </a:lnTo>
                  <a:lnTo>
                    <a:pt x="67" y="252"/>
                  </a:lnTo>
                  <a:lnTo>
                    <a:pt x="67" y="252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9" name="Freeform 245"/>
            <p:cNvSpPr>
              <a:spLocks/>
            </p:cNvSpPr>
            <p:nvPr/>
          </p:nvSpPr>
          <p:spPr bwMode="auto">
            <a:xfrm>
              <a:off x="3101" y="3470"/>
              <a:ext cx="28" cy="9"/>
            </a:xfrm>
            <a:custGeom>
              <a:avLst/>
              <a:gdLst/>
              <a:ahLst/>
              <a:cxnLst>
                <a:cxn ang="0">
                  <a:pos x="28" y="7"/>
                </a:cxn>
                <a:cxn ang="0">
                  <a:pos x="28" y="7"/>
                </a:cxn>
                <a:cxn ang="0">
                  <a:pos x="24" y="6"/>
                </a:cxn>
                <a:cxn ang="0">
                  <a:pos x="20" y="7"/>
                </a:cxn>
                <a:cxn ang="0">
                  <a:pos x="13" y="9"/>
                </a:cxn>
                <a:cxn ang="0">
                  <a:pos x="13" y="9"/>
                </a:cxn>
                <a:cxn ang="0">
                  <a:pos x="10" y="9"/>
                </a:cxn>
                <a:cxn ang="0">
                  <a:pos x="7" y="9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5" y="0"/>
                </a:cxn>
                <a:cxn ang="0">
                  <a:pos x="22" y="3"/>
                </a:cxn>
                <a:cxn ang="0">
                  <a:pos x="25" y="5"/>
                </a:cxn>
                <a:cxn ang="0">
                  <a:pos x="28" y="7"/>
                </a:cxn>
                <a:cxn ang="0">
                  <a:pos x="28" y="7"/>
                </a:cxn>
              </a:cxnLst>
              <a:rect l="0" t="0" r="r" b="b"/>
              <a:pathLst>
                <a:path w="28" h="9">
                  <a:moveTo>
                    <a:pt x="28" y="7"/>
                  </a:moveTo>
                  <a:lnTo>
                    <a:pt x="28" y="7"/>
                  </a:lnTo>
                  <a:lnTo>
                    <a:pt x="24" y="6"/>
                  </a:lnTo>
                  <a:lnTo>
                    <a:pt x="20" y="7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2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1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28" y="7"/>
                  </a:lnTo>
                  <a:close/>
                </a:path>
              </a:pathLst>
            </a:custGeom>
            <a:solidFill>
              <a:srgbClr val="86B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0" name="Freeform 246"/>
            <p:cNvSpPr>
              <a:spLocks noEditPoints="1"/>
            </p:cNvSpPr>
            <p:nvPr/>
          </p:nvSpPr>
          <p:spPr bwMode="auto">
            <a:xfrm>
              <a:off x="3060" y="3117"/>
              <a:ext cx="371" cy="408"/>
            </a:xfrm>
            <a:custGeom>
              <a:avLst/>
              <a:gdLst/>
              <a:ahLst/>
              <a:cxnLst>
                <a:cxn ang="0">
                  <a:pos x="114" y="283"/>
                </a:cxn>
                <a:cxn ang="0">
                  <a:pos x="94" y="295"/>
                </a:cxn>
                <a:cxn ang="0">
                  <a:pos x="84" y="297"/>
                </a:cxn>
                <a:cxn ang="0">
                  <a:pos x="57" y="295"/>
                </a:cxn>
                <a:cxn ang="0">
                  <a:pos x="31" y="322"/>
                </a:cxn>
                <a:cxn ang="0">
                  <a:pos x="31" y="339"/>
                </a:cxn>
                <a:cxn ang="0">
                  <a:pos x="17" y="330"/>
                </a:cxn>
                <a:cxn ang="0">
                  <a:pos x="14" y="322"/>
                </a:cxn>
                <a:cxn ang="0">
                  <a:pos x="18" y="343"/>
                </a:cxn>
                <a:cxn ang="0">
                  <a:pos x="76" y="404"/>
                </a:cxn>
                <a:cxn ang="0">
                  <a:pos x="84" y="364"/>
                </a:cxn>
                <a:cxn ang="0">
                  <a:pos x="73" y="397"/>
                </a:cxn>
                <a:cxn ang="0">
                  <a:pos x="76" y="385"/>
                </a:cxn>
                <a:cxn ang="0">
                  <a:pos x="72" y="378"/>
                </a:cxn>
                <a:cxn ang="0">
                  <a:pos x="51" y="374"/>
                </a:cxn>
                <a:cxn ang="0">
                  <a:pos x="75" y="370"/>
                </a:cxn>
                <a:cxn ang="0">
                  <a:pos x="69" y="363"/>
                </a:cxn>
                <a:cxn ang="0">
                  <a:pos x="37" y="359"/>
                </a:cxn>
                <a:cxn ang="0">
                  <a:pos x="61" y="350"/>
                </a:cxn>
                <a:cxn ang="0">
                  <a:pos x="50" y="334"/>
                </a:cxn>
                <a:cxn ang="0">
                  <a:pos x="60" y="317"/>
                </a:cxn>
                <a:cxn ang="0">
                  <a:pos x="77" y="305"/>
                </a:cxn>
                <a:cxn ang="0">
                  <a:pos x="93" y="310"/>
                </a:cxn>
                <a:cxn ang="0">
                  <a:pos x="97" y="326"/>
                </a:cxn>
                <a:cxn ang="0">
                  <a:pos x="95" y="344"/>
                </a:cxn>
                <a:cxn ang="0">
                  <a:pos x="75" y="351"/>
                </a:cxn>
                <a:cxn ang="0">
                  <a:pos x="70" y="357"/>
                </a:cxn>
                <a:cxn ang="0">
                  <a:pos x="80" y="360"/>
                </a:cxn>
                <a:cxn ang="0">
                  <a:pos x="104" y="358"/>
                </a:cxn>
                <a:cxn ang="0">
                  <a:pos x="132" y="271"/>
                </a:cxn>
                <a:cxn ang="0">
                  <a:pos x="98" y="261"/>
                </a:cxn>
                <a:cxn ang="0">
                  <a:pos x="49" y="306"/>
                </a:cxn>
                <a:cxn ang="0">
                  <a:pos x="59" y="307"/>
                </a:cxn>
                <a:cxn ang="0">
                  <a:pos x="102" y="327"/>
                </a:cxn>
                <a:cxn ang="0">
                  <a:pos x="112" y="327"/>
                </a:cxn>
                <a:cxn ang="0">
                  <a:pos x="23" y="219"/>
                </a:cxn>
                <a:cxn ang="0">
                  <a:pos x="58" y="201"/>
                </a:cxn>
                <a:cxn ang="0">
                  <a:pos x="143" y="189"/>
                </a:cxn>
                <a:cxn ang="0">
                  <a:pos x="80" y="245"/>
                </a:cxn>
                <a:cxn ang="0">
                  <a:pos x="364" y="58"/>
                </a:cxn>
                <a:cxn ang="0">
                  <a:pos x="308" y="76"/>
                </a:cxn>
                <a:cxn ang="0">
                  <a:pos x="337" y="59"/>
                </a:cxn>
                <a:cxn ang="0">
                  <a:pos x="342" y="45"/>
                </a:cxn>
                <a:cxn ang="0">
                  <a:pos x="330" y="57"/>
                </a:cxn>
                <a:cxn ang="0">
                  <a:pos x="304" y="69"/>
                </a:cxn>
                <a:cxn ang="0">
                  <a:pos x="347" y="32"/>
                </a:cxn>
                <a:cxn ang="0">
                  <a:pos x="351" y="17"/>
                </a:cxn>
                <a:cxn ang="0">
                  <a:pos x="339" y="32"/>
                </a:cxn>
                <a:cxn ang="0">
                  <a:pos x="299" y="66"/>
                </a:cxn>
                <a:cxn ang="0">
                  <a:pos x="322" y="38"/>
                </a:cxn>
                <a:cxn ang="0">
                  <a:pos x="325" y="23"/>
                </a:cxn>
                <a:cxn ang="0">
                  <a:pos x="314" y="31"/>
                </a:cxn>
                <a:cxn ang="0">
                  <a:pos x="294" y="59"/>
                </a:cxn>
                <a:cxn ang="0">
                  <a:pos x="325" y="6"/>
                </a:cxn>
                <a:cxn ang="0">
                  <a:pos x="358" y="18"/>
                </a:cxn>
                <a:cxn ang="0">
                  <a:pos x="371" y="52"/>
                </a:cxn>
                <a:cxn ang="0">
                  <a:pos x="141" y="203"/>
                </a:cxn>
                <a:cxn ang="0">
                  <a:pos x="82" y="249"/>
                </a:cxn>
                <a:cxn ang="0">
                  <a:pos x="141" y="215"/>
                </a:cxn>
                <a:cxn ang="0">
                  <a:pos x="90" y="256"/>
                </a:cxn>
                <a:cxn ang="0">
                  <a:pos x="142" y="207"/>
                </a:cxn>
                <a:cxn ang="0">
                  <a:pos x="24" y="315"/>
                </a:cxn>
                <a:cxn ang="0">
                  <a:pos x="50" y="296"/>
                </a:cxn>
              </a:cxnLst>
              <a:rect l="0" t="0" r="r" b="b"/>
              <a:pathLst>
                <a:path w="371" h="408">
                  <a:moveTo>
                    <a:pt x="98" y="261"/>
                  </a:moveTo>
                  <a:lnTo>
                    <a:pt x="98" y="261"/>
                  </a:lnTo>
                  <a:lnTo>
                    <a:pt x="106" y="267"/>
                  </a:lnTo>
                  <a:lnTo>
                    <a:pt x="113" y="273"/>
                  </a:lnTo>
                  <a:lnTo>
                    <a:pt x="113" y="273"/>
                  </a:lnTo>
                  <a:lnTo>
                    <a:pt x="116" y="277"/>
                  </a:lnTo>
                  <a:lnTo>
                    <a:pt x="116" y="279"/>
                  </a:lnTo>
                  <a:lnTo>
                    <a:pt x="116" y="281"/>
                  </a:lnTo>
                  <a:lnTo>
                    <a:pt x="114" y="283"/>
                  </a:lnTo>
                  <a:lnTo>
                    <a:pt x="109" y="285"/>
                  </a:lnTo>
                  <a:lnTo>
                    <a:pt x="109" y="285"/>
                  </a:lnTo>
                  <a:lnTo>
                    <a:pt x="96" y="289"/>
                  </a:lnTo>
                  <a:lnTo>
                    <a:pt x="96" y="289"/>
                  </a:lnTo>
                  <a:lnTo>
                    <a:pt x="93" y="290"/>
                  </a:lnTo>
                  <a:lnTo>
                    <a:pt x="93" y="291"/>
                  </a:lnTo>
                  <a:lnTo>
                    <a:pt x="93" y="293"/>
                  </a:lnTo>
                  <a:lnTo>
                    <a:pt x="93" y="293"/>
                  </a:lnTo>
                  <a:lnTo>
                    <a:pt x="94" y="295"/>
                  </a:lnTo>
                  <a:lnTo>
                    <a:pt x="94" y="297"/>
                  </a:lnTo>
                  <a:lnTo>
                    <a:pt x="91" y="299"/>
                  </a:lnTo>
                  <a:lnTo>
                    <a:pt x="91" y="299"/>
                  </a:lnTo>
                  <a:lnTo>
                    <a:pt x="88" y="301"/>
                  </a:lnTo>
                  <a:lnTo>
                    <a:pt x="87" y="301"/>
                  </a:lnTo>
                  <a:lnTo>
                    <a:pt x="85" y="300"/>
                  </a:lnTo>
                  <a:lnTo>
                    <a:pt x="85" y="300"/>
                  </a:lnTo>
                  <a:lnTo>
                    <a:pt x="84" y="299"/>
                  </a:lnTo>
                  <a:lnTo>
                    <a:pt x="84" y="297"/>
                  </a:lnTo>
                  <a:lnTo>
                    <a:pt x="84" y="294"/>
                  </a:lnTo>
                  <a:lnTo>
                    <a:pt x="84" y="294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74" y="293"/>
                  </a:lnTo>
                  <a:lnTo>
                    <a:pt x="63" y="294"/>
                  </a:lnTo>
                  <a:lnTo>
                    <a:pt x="63" y="294"/>
                  </a:lnTo>
                  <a:lnTo>
                    <a:pt x="60" y="294"/>
                  </a:lnTo>
                  <a:lnTo>
                    <a:pt x="57" y="295"/>
                  </a:lnTo>
                  <a:lnTo>
                    <a:pt x="53" y="298"/>
                  </a:lnTo>
                  <a:lnTo>
                    <a:pt x="53" y="298"/>
                  </a:lnTo>
                  <a:lnTo>
                    <a:pt x="31" y="317"/>
                  </a:lnTo>
                  <a:lnTo>
                    <a:pt x="31" y="317"/>
                  </a:lnTo>
                  <a:lnTo>
                    <a:pt x="30" y="318"/>
                  </a:lnTo>
                  <a:lnTo>
                    <a:pt x="29" y="320"/>
                  </a:lnTo>
                  <a:lnTo>
                    <a:pt x="30" y="321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8" y="331"/>
                  </a:lnTo>
                  <a:lnTo>
                    <a:pt x="38" y="331"/>
                  </a:lnTo>
                  <a:lnTo>
                    <a:pt x="39" y="332"/>
                  </a:lnTo>
                  <a:lnTo>
                    <a:pt x="39" y="334"/>
                  </a:lnTo>
                  <a:lnTo>
                    <a:pt x="39" y="335"/>
                  </a:lnTo>
                  <a:lnTo>
                    <a:pt x="37" y="337"/>
                  </a:lnTo>
                  <a:lnTo>
                    <a:pt x="37" y="337"/>
                  </a:lnTo>
                  <a:lnTo>
                    <a:pt x="33" y="339"/>
                  </a:lnTo>
                  <a:lnTo>
                    <a:pt x="31" y="339"/>
                  </a:lnTo>
                  <a:lnTo>
                    <a:pt x="29" y="337"/>
                  </a:lnTo>
                  <a:lnTo>
                    <a:pt x="29" y="337"/>
                  </a:lnTo>
                  <a:lnTo>
                    <a:pt x="24" y="330"/>
                  </a:lnTo>
                  <a:lnTo>
                    <a:pt x="24" y="330"/>
                  </a:lnTo>
                  <a:lnTo>
                    <a:pt x="21" y="328"/>
                  </a:lnTo>
                  <a:lnTo>
                    <a:pt x="20" y="328"/>
                  </a:lnTo>
                  <a:lnTo>
                    <a:pt x="18" y="329"/>
                  </a:lnTo>
                  <a:lnTo>
                    <a:pt x="18" y="329"/>
                  </a:lnTo>
                  <a:lnTo>
                    <a:pt x="17" y="330"/>
                  </a:lnTo>
                  <a:lnTo>
                    <a:pt x="16" y="329"/>
                  </a:lnTo>
                  <a:lnTo>
                    <a:pt x="14" y="328"/>
                  </a:lnTo>
                  <a:lnTo>
                    <a:pt x="14" y="328"/>
                  </a:lnTo>
                  <a:lnTo>
                    <a:pt x="14" y="326"/>
                  </a:lnTo>
                  <a:lnTo>
                    <a:pt x="15" y="324"/>
                  </a:lnTo>
                  <a:lnTo>
                    <a:pt x="15" y="323"/>
                  </a:lnTo>
                  <a:lnTo>
                    <a:pt x="15" y="322"/>
                  </a:lnTo>
                  <a:lnTo>
                    <a:pt x="15" y="322"/>
                  </a:lnTo>
                  <a:lnTo>
                    <a:pt x="14" y="322"/>
                  </a:lnTo>
                  <a:lnTo>
                    <a:pt x="12" y="322"/>
                  </a:lnTo>
                  <a:lnTo>
                    <a:pt x="10" y="323"/>
                  </a:lnTo>
                  <a:lnTo>
                    <a:pt x="9" y="322"/>
                  </a:lnTo>
                  <a:lnTo>
                    <a:pt x="9" y="322"/>
                  </a:lnTo>
                  <a:lnTo>
                    <a:pt x="7" y="320"/>
                  </a:lnTo>
                  <a:lnTo>
                    <a:pt x="5" y="320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18" y="343"/>
                  </a:lnTo>
                  <a:lnTo>
                    <a:pt x="35" y="364"/>
                  </a:lnTo>
                  <a:lnTo>
                    <a:pt x="52" y="384"/>
                  </a:lnTo>
                  <a:lnTo>
                    <a:pt x="69" y="405"/>
                  </a:lnTo>
                  <a:lnTo>
                    <a:pt x="69" y="405"/>
                  </a:lnTo>
                  <a:lnTo>
                    <a:pt x="71" y="407"/>
                  </a:lnTo>
                  <a:lnTo>
                    <a:pt x="73" y="408"/>
                  </a:lnTo>
                  <a:lnTo>
                    <a:pt x="74" y="407"/>
                  </a:lnTo>
                  <a:lnTo>
                    <a:pt x="76" y="404"/>
                  </a:lnTo>
                  <a:lnTo>
                    <a:pt x="76" y="404"/>
                  </a:lnTo>
                  <a:lnTo>
                    <a:pt x="90" y="380"/>
                  </a:lnTo>
                  <a:lnTo>
                    <a:pt x="90" y="380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97" y="362"/>
                  </a:lnTo>
                  <a:lnTo>
                    <a:pt x="93" y="362"/>
                  </a:lnTo>
                  <a:lnTo>
                    <a:pt x="93" y="362"/>
                  </a:lnTo>
                  <a:lnTo>
                    <a:pt x="87" y="362"/>
                  </a:lnTo>
                  <a:lnTo>
                    <a:pt x="84" y="364"/>
                  </a:lnTo>
                  <a:lnTo>
                    <a:pt x="81" y="368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81" y="379"/>
                  </a:lnTo>
                  <a:lnTo>
                    <a:pt x="81" y="384"/>
                  </a:lnTo>
                  <a:lnTo>
                    <a:pt x="81" y="384"/>
                  </a:lnTo>
                  <a:lnTo>
                    <a:pt x="80" y="389"/>
                  </a:lnTo>
                  <a:lnTo>
                    <a:pt x="77" y="393"/>
                  </a:lnTo>
                  <a:lnTo>
                    <a:pt x="73" y="397"/>
                  </a:lnTo>
                  <a:lnTo>
                    <a:pt x="71" y="398"/>
                  </a:lnTo>
                  <a:lnTo>
                    <a:pt x="68" y="398"/>
                  </a:lnTo>
                  <a:lnTo>
                    <a:pt x="68" y="398"/>
                  </a:lnTo>
                  <a:lnTo>
                    <a:pt x="69" y="397"/>
                  </a:lnTo>
                  <a:lnTo>
                    <a:pt x="69" y="396"/>
                  </a:lnTo>
                  <a:lnTo>
                    <a:pt x="71" y="394"/>
                  </a:lnTo>
                  <a:lnTo>
                    <a:pt x="71" y="394"/>
                  </a:lnTo>
                  <a:lnTo>
                    <a:pt x="75" y="389"/>
                  </a:lnTo>
                  <a:lnTo>
                    <a:pt x="76" y="385"/>
                  </a:lnTo>
                  <a:lnTo>
                    <a:pt x="77" y="382"/>
                  </a:lnTo>
                  <a:lnTo>
                    <a:pt x="77" y="382"/>
                  </a:lnTo>
                  <a:lnTo>
                    <a:pt x="77" y="380"/>
                  </a:lnTo>
                  <a:lnTo>
                    <a:pt x="77" y="379"/>
                  </a:lnTo>
                  <a:lnTo>
                    <a:pt x="76" y="378"/>
                  </a:lnTo>
                  <a:lnTo>
                    <a:pt x="76" y="378"/>
                  </a:lnTo>
                  <a:lnTo>
                    <a:pt x="74" y="377"/>
                  </a:lnTo>
                  <a:lnTo>
                    <a:pt x="72" y="378"/>
                  </a:lnTo>
                  <a:lnTo>
                    <a:pt x="72" y="378"/>
                  </a:lnTo>
                  <a:lnTo>
                    <a:pt x="67" y="381"/>
                  </a:lnTo>
                  <a:lnTo>
                    <a:pt x="63" y="383"/>
                  </a:lnTo>
                  <a:lnTo>
                    <a:pt x="63" y="383"/>
                  </a:lnTo>
                  <a:lnTo>
                    <a:pt x="59" y="383"/>
                  </a:lnTo>
                  <a:lnTo>
                    <a:pt x="56" y="382"/>
                  </a:lnTo>
                  <a:lnTo>
                    <a:pt x="53" y="380"/>
                  </a:lnTo>
                  <a:lnTo>
                    <a:pt x="51" y="377"/>
                  </a:lnTo>
                  <a:lnTo>
                    <a:pt x="51" y="377"/>
                  </a:lnTo>
                  <a:lnTo>
                    <a:pt x="51" y="374"/>
                  </a:lnTo>
                  <a:lnTo>
                    <a:pt x="52" y="371"/>
                  </a:lnTo>
                  <a:lnTo>
                    <a:pt x="54" y="369"/>
                  </a:lnTo>
                  <a:lnTo>
                    <a:pt x="58" y="367"/>
                  </a:lnTo>
                  <a:lnTo>
                    <a:pt x="58" y="367"/>
                  </a:lnTo>
                  <a:lnTo>
                    <a:pt x="62" y="366"/>
                  </a:lnTo>
                  <a:lnTo>
                    <a:pt x="67" y="366"/>
                  </a:lnTo>
                  <a:lnTo>
                    <a:pt x="71" y="368"/>
                  </a:lnTo>
                  <a:lnTo>
                    <a:pt x="75" y="370"/>
                  </a:lnTo>
                  <a:lnTo>
                    <a:pt x="75" y="370"/>
                  </a:lnTo>
                  <a:lnTo>
                    <a:pt x="76" y="370"/>
                  </a:lnTo>
                  <a:lnTo>
                    <a:pt x="76" y="371"/>
                  </a:lnTo>
                  <a:lnTo>
                    <a:pt x="77" y="370"/>
                  </a:lnTo>
                  <a:lnTo>
                    <a:pt x="77" y="370"/>
                  </a:lnTo>
                  <a:lnTo>
                    <a:pt x="77" y="369"/>
                  </a:lnTo>
                  <a:lnTo>
                    <a:pt x="76" y="368"/>
                  </a:lnTo>
                  <a:lnTo>
                    <a:pt x="76" y="368"/>
                  </a:lnTo>
                  <a:lnTo>
                    <a:pt x="73" y="365"/>
                  </a:lnTo>
                  <a:lnTo>
                    <a:pt x="69" y="363"/>
                  </a:lnTo>
                  <a:lnTo>
                    <a:pt x="65" y="363"/>
                  </a:lnTo>
                  <a:lnTo>
                    <a:pt x="60" y="364"/>
                  </a:lnTo>
                  <a:lnTo>
                    <a:pt x="60" y="364"/>
                  </a:lnTo>
                  <a:lnTo>
                    <a:pt x="51" y="365"/>
                  </a:lnTo>
                  <a:lnTo>
                    <a:pt x="47" y="365"/>
                  </a:lnTo>
                  <a:lnTo>
                    <a:pt x="42" y="364"/>
                  </a:lnTo>
                  <a:lnTo>
                    <a:pt x="42" y="364"/>
                  </a:lnTo>
                  <a:lnTo>
                    <a:pt x="39" y="362"/>
                  </a:lnTo>
                  <a:lnTo>
                    <a:pt x="37" y="359"/>
                  </a:lnTo>
                  <a:lnTo>
                    <a:pt x="37" y="356"/>
                  </a:lnTo>
                  <a:lnTo>
                    <a:pt x="39" y="353"/>
                  </a:lnTo>
                  <a:lnTo>
                    <a:pt x="39" y="353"/>
                  </a:lnTo>
                  <a:lnTo>
                    <a:pt x="43" y="350"/>
                  </a:lnTo>
                  <a:lnTo>
                    <a:pt x="47" y="350"/>
                  </a:lnTo>
                  <a:lnTo>
                    <a:pt x="47" y="350"/>
                  </a:lnTo>
                  <a:lnTo>
                    <a:pt x="54" y="349"/>
                  </a:lnTo>
                  <a:lnTo>
                    <a:pt x="61" y="350"/>
                  </a:lnTo>
                  <a:lnTo>
                    <a:pt x="61" y="350"/>
                  </a:lnTo>
                  <a:lnTo>
                    <a:pt x="58" y="345"/>
                  </a:lnTo>
                  <a:lnTo>
                    <a:pt x="58" y="343"/>
                  </a:lnTo>
                  <a:lnTo>
                    <a:pt x="58" y="340"/>
                  </a:lnTo>
                  <a:lnTo>
                    <a:pt x="58" y="340"/>
                  </a:lnTo>
                  <a:lnTo>
                    <a:pt x="57" y="339"/>
                  </a:lnTo>
                  <a:lnTo>
                    <a:pt x="56" y="338"/>
                  </a:lnTo>
                  <a:lnTo>
                    <a:pt x="56" y="338"/>
                  </a:lnTo>
                  <a:lnTo>
                    <a:pt x="52" y="336"/>
                  </a:lnTo>
                  <a:lnTo>
                    <a:pt x="50" y="334"/>
                  </a:lnTo>
                  <a:lnTo>
                    <a:pt x="48" y="331"/>
                  </a:lnTo>
                  <a:lnTo>
                    <a:pt x="48" y="328"/>
                  </a:lnTo>
                  <a:lnTo>
                    <a:pt x="48" y="328"/>
                  </a:lnTo>
                  <a:lnTo>
                    <a:pt x="49" y="325"/>
                  </a:lnTo>
                  <a:lnTo>
                    <a:pt x="51" y="322"/>
                  </a:lnTo>
                  <a:lnTo>
                    <a:pt x="54" y="319"/>
                  </a:lnTo>
                  <a:lnTo>
                    <a:pt x="58" y="318"/>
                  </a:lnTo>
                  <a:lnTo>
                    <a:pt x="58" y="318"/>
                  </a:lnTo>
                  <a:lnTo>
                    <a:pt x="60" y="317"/>
                  </a:lnTo>
                  <a:lnTo>
                    <a:pt x="62" y="316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6" y="309"/>
                  </a:lnTo>
                  <a:lnTo>
                    <a:pt x="68" y="306"/>
                  </a:lnTo>
                  <a:lnTo>
                    <a:pt x="70" y="305"/>
                  </a:lnTo>
                  <a:lnTo>
                    <a:pt x="72" y="304"/>
                  </a:lnTo>
                  <a:lnTo>
                    <a:pt x="75" y="304"/>
                  </a:lnTo>
                  <a:lnTo>
                    <a:pt x="77" y="305"/>
                  </a:lnTo>
                  <a:lnTo>
                    <a:pt x="80" y="306"/>
                  </a:lnTo>
                  <a:lnTo>
                    <a:pt x="82" y="309"/>
                  </a:lnTo>
                  <a:lnTo>
                    <a:pt x="82" y="309"/>
                  </a:lnTo>
                  <a:lnTo>
                    <a:pt x="85" y="311"/>
                  </a:lnTo>
                  <a:lnTo>
                    <a:pt x="86" y="311"/>
                  </a:lnTo>
                  <a:lnTo>
                    <a:pt x="88" y="311"/>
                  </a:lnTo>
                  <a:lnTo>
                    <a:pt x="88" y="311"/>
                  </a:lnTo>
                  <a:lnTo>
                    <a:pt x="91" y="310"/>
                  </a:lnTo>
                  <a:lnTo>
                    <a:pt x="93" y="310"/>
                  </a:lnTo>
                  <a:lnTo>
                    <a:pt x="96" y="312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9" y="316"/>
                  </a:lnTo>
                  <a:lnTo>
                    <a:pt x="100" y="319"/>
                  </a:lnTo>
                  <a:lnTo>
                    <a:pt x="99" y="322"/>
                  </a:lnTo>
                  <a:lnTo>
                    <a:pt x="98" y="324"/>
                  </a:lnTo>
                  <a:lnTo>
                    <a:pt x="98" y="324"/>
                  </a:lnTo>
                  <a:lnTo>
                    <a:pt x="97" y="326"/>
                  </a:lnTo>
                  <a:lnTo>
                    <a:pt x="97" y="328"/>
                  </a:lnTo>
                  <a:lnTo>
                    <a:pt x="98" y="332"/>
                  </a:lnTo>
                  <a:lnTo>
                    <a:pt x="98" y="332"/>
                  </a:lnTo>
                  <a:lnTo>
                    <a:pt x="99" y="334"/>
                  </a:lnTo>
                  <a:lnTo>
                    <a:pt x="100" y="337"/>
                  </a:lnTo>
                  <a:lnTo>
                    <a:pt x="100" y="340"/>
                  </a:lnTo>
                  <a:lnTo>
                    <a:pt x="98" y="342"/>
                  </a:lnTo>
                  <a:lnTo>
                    <a:pt x="98" y="342"/>
                  </a:lnTo>
                  <a:lnTo>
                    <a:pt x="95" y="344"/>
                  </a:lnTo>
                  <a:lnTo>
                    <a:pt x="92" y="346"/>
                  </a:lnTo>
                  <a:lnTo>
                    <a:pt x="88" y="347"/>
                  </a:lnTo>
                  <a:lnTo>
                    <a:pt x="84" y="347"/>
                  </a:lnTo>
                  <a:lnTo>
                    <a:pt x="84" y="347"/>
                  </a:lnTo>
                  <a:lnTo>
                    <a:pt x="82" y="347"/>
                  </a:lnTo>
                  <a:lnTo>
                    <a:pt x="80" y="348"/>
                  </a:lnTo>
                  <a:lnTo>
                    <a:pt x="80" y="348"/>
                  </a:lnTo>
                  <a:lnTo>
                    <a:pt x="77" y="349"/>
                  </a:lnTo>
                  <a:lnTo>
                    <a:pt x="75" y="351"/>
                  </a:lnTo>
                  <a:lnTo>
                    <a:pt x="75" y="351"/>
                  </a:lnTo>
                  <a:lnTo>
                    <a:pt x="72" y="352"/>
                  </a:lnTo>
                  <a:lnTo>
                    <a:pt x="70" y="352"/>
                  </a:lnTo>
                  <a:lnTo>
                    <a:pt x="68" y="352"/>
                  </a:lnTo>
                  <a:lnTo>
                    <a:pt x="67" y="353"/>
                  </a:lnTo>
                  <a:lnTo>
                    <a:pt x="67" y="354"/>
                  </a:lnTo>
                  <a:lnTo>
                    <a:pt x="67" y="354"/>
                  </a:lnTo>
                  <a:lnTo>
                    <a:pt x="68" y="355"/>
                  </a:lnTo>
                  <a:lnTo>
                    <a:pt x="70" y="357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6" y="362"/>
                  </a:lnTo>
                  <a:lnTo>
                    <a:pt x="78" y="362"/>
                  </a:lnTo>
                  <a:lnTo>
                    <a:pt x="79" y="361"/>
                  </a:lnTo>
                  <a:lnTo>
                    <a:pt x="80" y="360"/>
                  </a:lnTo>
                  <a:lnTo>
                    <a:pt x="80" y="360"/>
                  </a:lnTo>
                  <a:lnTo>
                    <a:pt x="83" y="357"/>
                  </a:lnTo>
                  <a:lnTo>
                    <a:pt x="85" y="354"/>
                  </a:lnTo>
                  <a:lnTo>
                    <a:pt x="91" y="351"/>
                  </a:lnTo>
                  <a:lnTo>
                    <a:pt x="91" y="351"/>
                  </a:lnTo>
                  <a:lnTo>
                    <a:pt x="96" y="350"/>
                  </a:lnTo>
                  <a:lnTo>
                    <a:pt x="100" y="351"/>
                  </a:lnTo>
                  <a:lnTo>
                    <a:pt x="102" y="353"/>
                  </a:lnTo>
                  <a:lnTo>
                    <a:pt x="104" y="358"/>
                  </a:lnTo>
                  <a:lnTo>
                    <a:pt x="104" y="358"/>
                  </a:lnTo>
                  <a:lnTo>
                    <a:pt x="113" y="338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7" y="307"/>
                  </a:lnTo>
                  <a:lnTo>
                    <a:pt x="129" y="301"/>
                  </a:lnTo>
                  <a:lnTo>
                    <a:pt x="129" y="294"/>
                  </a:lnTo>
                  <a:lnTo>
                    <a:pt x="129" y="294"/>
                  </a:lnTo>
                  <a:lnTo>
                    <a:pt x="130" y="282"/>
                  </a:lnTo>
                  <a:lnTo>
                    <a:pt x="132" y="271"/>
                  </a:lnTo>
                  <a:lnTo>
                    <a:pt x="137" y="248"/>
                  </a:lnTo>
                  <a:lnTo>
                    <a:pt x="137" y="248"/>
                  </a:lnTo>
                  <a:lnTo>
                    <a:pt x="140" y="234"/>
                  </a:lnTo>
                  <a:lnTo>
                    <a:pt x="141" y="219"/>
                  </a:lnTo>
                  <a:lnTo>
                    <a:pt x="141" y="219"/>
                  </a:lnTo>
                  <a:lnTo>
                    <a:pt x="96" y="259"/>
                  </a:lnTo>
                  <a:lnTo>
                    <a:pt x="96" y="259"/>
                  </a:lnTo>
                  <a:lnTo>
                    <a:pt x="97" y="260"/>
                  </a:lnTo>
                  <a:lnTo>
                    <a:pt x="98" y="261"/>
                  </a:lnTo>
                  <a:lnTo>
                    <a:pt x="98" y="261"/>
                  </a:lnTo>
                  <a:close/>
                  <a:moveTo>
                    <a:pt x="54" y="313"/>
                  </a:moveTo>
                  <a:lnTo>
                    <a:pt x="54" y="313"/>
                  </a:lnTo>
                  <a:lnTo>
                    <a:pt x="51" y="313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8" y="308"/>
                  </a:lnTo>
                  <a:lnTo>
                    <a:pt x="48" y="308"/>
                  </a:lnTo>
                  <a:lnTo>
                    <a:pt x="49" y="306"/>
                  </a:lnTo>
                  <a:lnTo>
                    <a:pt x="50" y="304"/>
                  </a:lnTo>
                  <a:lnTo>
                    <a:pt x="52" y="303"/>
                  </a:lnTo>
                  <a:lnTo>
                    <a:pt x="54" y="302"/>
                  </a:lnTo>
                  <a:lnTo>
                    <a:pt x="54" y="302"/>
                  </a:lnTo>
                  <a:lnTo>
                    <a:pt x="56" y="303"/>
                  </a:lnTo>
                  <a:lnTo>
                    <a:pt x="57" y="303"/>
                  </a:lnTo>
                  <a:lnTo>
                    <a:pt x="58" y="305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57" y="311"/>
                  </a:lnTo>
                  <a:lnTo>
                    <a:pt x="56" y="313"/>
                  </a:lnTo>
                  <a:lnTo>
                    <a:pt x="54" y="313"/>
                  </a:lnTo>
                  <a:lnTo>
                    <a:pt x="54" y="313"/>
                  </a:lnTo>
                  <a:close/>
                  <a:moveTo>
                    <a:pt x="106" y="332"/>
                  </a:moveTo>
                  <a:lnTo>
                    <a:pt x="106" y="332"/>
                  </a:lnTo>
                  <a:lnTo>
                    <a:pt x="104" y="332"/>
                  </a:lnTo>
                  <a:lnTo>
                    <a:pt x="103" y="330"/>
                  </a:lnTo>
                  <a:lnTo>
                    <a:pt x="102" y="327"/>
                  </a:lnTo>
                  <a:lnTo>
                    <a:pt x="102" y="327"/>
                  </a:lnTo>
                  <a:lnTo>
                    <a:pt x="103" y="325"/>
                  </a:lnTo>
                  <a:lnTo>
                    <a:pt x="104" y="323"/>
                  </a:lnTo>
                  <a:lnTo>
                    <a:pt x="106" y="322"/>
                  </a:lnTo>
                  <a:lnTo>
                    <a:pt x="108" y="321"/>
                  </a:lnTo>
                  <a:lnTo>
                    <a:pt x="108" y="321"/>
                  </a:lnTo>
                  <a:lnTo>
                    <a:pt x="110" y="322"/>
                  </a:lnTo>
                  <a:lnTo>
                    <a:pt x="111" y="323"/>
                  </a:lnTo>
                  <a:lnTo>
                    <a:pt x="112" y="327"/>
                  </a:lnTo>
                  <a:lnTo>
                    <a:pt x="112" y="327"/>
                  </a:lnTo>
                  <a:lnTo>
                    <a:pt x="112" y="329"/>
                  </a:lnTo>
                  <a:lnTo>
                    <a:pt x="110" y="331"/>
                  </a:lnTo>
                  <a:lnTo>
                    <a:pt x="108" y="332"/>
                  </a:lnTo>
                  <a:lnTo>
                    <a:pt x="106" y="332"/>
                  </a:lnTo>
                  <a:lnTo>
                    <a:pt x="106" y="332"/>
                  </a:lnTo>
                  <a:close/>
                  <a:moveTo>
                    <a:pt x="32" y="222"/>
                  </a:moveTo>
                  <a:lnTo>
                    <a:pt x="32" y="222"/>
                  </a:lnTo>
                  <a:lnTo>
                    <a:pt x="23" y="219"/>
                  </a:lnTo>
                  <a:lnTo>
                    <a:pt x="14" y="217"/>
                  </a:lnTo>
                  <a:lnTo>
                    <a:pt x="14" y="217"/>
                  </a:lnTo>
                  <a:lnTo>
                    <a:pt x="16" y="215"/>
                  </a:lnTo>
                  <a:lnTo>
                    <a:pt x="18" y="215"/>
                  </a:lnTo>
                  <a:lnTo>
                    <a:pt x="22" y="214"/>
                  </a:lnTo>
                  <a:lnTo>
                    <a:pt x="22" y="214"/>
                  </a:lnTo>
                  <a:lnTo>
                    <a:pt x="31" y="212"/>
                  </a:lnTo>
                  <a:lnTo>
                    <a:pt x="40" y="209"/>
                  </a:lnTo>
                  <a:lnTo>
                    <a:pt x="58" y="201"/>
                  </a:lnTo>
                  <a:lnTo>
                    <a:pt x="58" y="201"/>
                  </a:lnTo>
                  <a:lnTo>
                    <a:pt x="62" y="199"/>
                  </a:lnTo>
                  <a:lnTo>
                    <a:pt x="66" y="198"/>
                  </a:lnTo>
                  <a:lnTo>
                    <a:pt x="75" y="197"/>
                  </a:lnTo>
                  <a:lnTo>
                    <a:pt x="75" y="197"/>
                  </a:lnTo>
                  <a:lnTo>
                    <a:pt x="100" y="194"/>
                  </a:lnTo>
                  <a:lnTo>
                    <a:pt x="124" y="191"/>
                  </a:lnTo>
                  <a:lnTo>
                    <a:pt x="124" y="191"/>
                  </a:lnTo>
                  <a:lnTo>
                    <a:pt x="143" y="189"/>
                  </a:lnTo>
                  <a:lnTo>
                    <a:pt x="143" y="189"/>
                  </a:lnTo>
                  <a:lnTo>
                    <a:pt x="134" y="199"/>
                  </a:lnTo>
                  <a:lnTo>
                    <a:pt x="124" y="207"/>
                  </a:lnTo>
                  <a:lnTo>
                    <a:pt x="124" y="207"/>
                  </a:lnTo>
                  <a:lnTo>
                    <a:pt x="106" y="222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0" y="245"/>
                  </a:lnTo>
                  <a:lnTo>
                    <a:pt x="80" y="245"/>
                  </a:lnTo>
                  <a:lnTo>
                    <a:pt x="79" y="246"/>
                  </a:lnTo>
                  <a:lnTo>
                    <a:pt x="77" y="246"/>
                  </a:lnTo>
                  <a:lnTo>
                    <a:pt x="74" y="245"/>
                  </a:lnTo>
                  <a:lnTo>
                    <a:pt x="74" y="245"/>
                  </a:lnTo>
                  <a:lnTo>
                    <a:pt x="65" y="238"/>
                  </a:lnTo>
                  <a:lnTo>
                    <a:pt x="54" y="232"/>
                  </a:lnTo>
                  <a:lnTo>
                    <a:pt x="32" y="222"/>
                  </a:lnTo>
                  <a:lnTo>
                    <a:pt x="32" y="222"/>
                  </a:lnTo>
                  <a:close/>
                  <a:moveTo>
                    <a:pt x="364" y="58"/>
                  </a:moveTo>
                  <a:lnTo>
                    <a:pt x="364" y="58"/>
                  </a:lnTo>
                  <a:lnTo>
                    <a:pt x="314" y="78"/>
                  </a:lnTo>
                  <a:lnTo>
                    <a:pt x="314" y="78"/>
                  </a:lnTo>
                  <a:lnTo>
                    <a:pt x="311" y="78"/>
                  </a:lnTo>
                  <a:lnTo>
                    <a:pt x="311" y="78"/>
                  </a:lnTo>
                  <a:lnTo>
                    <a:pt x="310" y="78"/>
                  </a:lnTo>
                  <a:lnTo>
                    <a:pt x="309" y="78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5"/>
                  </a:lnTo>
                  <a:lnTo>
                    <a:pt x="309" y="74"/>
                  </a:lnTo>
                  <a:lnTo>
                    <a:pt x="309" y="74"/>
                  </a:lnTo>
                  <a:lnTo>
                    <a:pt x="320" y="67"/>
                  </a:lnTo>
                  <a:lnTo>
                    <a:pt x="330" y="60"/>
                  </a:lnTo>
                  <a:lnTo>
                    <a:pt x="330" y="60"/>
                  </a:lnTo>
                  <a:lnTo>
                    <a:pt x="333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40" y="58"/>
                  </a:lnTo>
                  <a:lnTo>
                    <a:pt x="343" y="57"/>
                  </a:lnTo>
                  <a:lnTo>
                    <a:pt x="346" y="55"/>
                  </a:lnTo>
                  <a:lnTo>
                    <a:pt x="347" y="52"/>
                  </a:lnTo>
                  <a:lnTo>
                    <a:pt x="347" y="52"/>
                  </a:lnTo>
                  <a:lnTo>
                    <a:pt x="346" y="49"/>
                  </a:lnTo>
                  <a:lnTo>
                    <a:pt x="345" y="47"/>
                  </a:lnTo>
                  <a:lnTo>
                    <a:pt x="342" y="45"/>
                  </a:lnTo>
                  <a:lnTo>
                    <a:pt x="339" y="45"/>
                  </a:lnTo>
                  <a:lnTo>
                    <a:pt x="339" y="45"/>
                  </a:lnTo>
                  <a:lnTo>
                    <a:pt x="336" y="45"/>
                  </a:lnTo>
                  <a:lnTo>
                    <a:pt x="334" y="47"/>
                  </a:lnTo>
                  <a:lnTo>
                    <a:pt x="332" y="49"/>
                  </a:lnTo>
                  <a:lnTo>
                    <a:pt x="331" y="53"/>
                  </a:lnTo>
                  <a:lnTo>
                    <a:pt x="331" y="53"/>
                  </a:lnTo>
                  <a:lnTo>
                    <a:pt x="331" y="55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07" y="71"/>
                  </a:lnTo>
                  <a:lnTo>
                    <a:pt x="307" y="71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6" y="68"/>
                  </a:lnTo>
                  <a:lnTo>
                    <a:pt x="306" y="68"/>
                  </a:lnTo>
                  <a:lnTo>
                    <a:pt x="321" y="54"/>
                  </a:lnTo>
                  <a:lnTo>
                    <a:pt x="321" y="54"/>
                  </a:lnTo>
                  <a:lnTo>
                    <a:pt x="341" y="35"/>
                  </a:lnTo>
                  <a:lnTo>
                    <a:pt x="341" y="35"/>
                  </a:lnTo>
                  <a:lnTo>
                    <a:pt x="343" y="33"/>
                  </a:lnTo>
                  <a:lnTo>
                    <a:pt x="347" y="32"/>
                  </a:lnTo>
                  <a:lnTo>
                    <a:pt x="347" y="32"/>
                  </a:lnTo>
                  <a:lnTo>
                    <a:pt x="351" y="31"/>
                  </a:lnTo>
                  <a:lnTo>
                    <a:pt x="354" y="29"/>
                  </a:lnTo>
                  <a:lnTo>
                    <a:pt x="354" y="29"/>
                  </a:lnTo>
                  <a:lnTo>
                    <a:pt x="356" y="25"/>
                  </a:lnTo>
                  <a:lnTo>
                    <a:pt x="356" y="24"/>
                  </a:lnTo>
                  <a:lnTo>
                    <a:pt x="356" y="22"/>
                  </a:lnTo>
                  <a:lnTo>
                    <a:pt x="356" y="22"/>
                  </a:lnTo>
                  <a:lnTo>
                    <a:pt x="353" y="18"/>
                  </a:lnTo>
                  <a:lnTo>
                    <a:pt x="351" y="17"/>
                  </a:lnTo>
                  <a:lnTo>
                    <a:pt x="349" y="16"/>
                  </a:lnTo>
                  <a:lnTo>
                    <a:pt x="349" y="16"/>
                  </a:lnTo>
                  <a:lnTo>
                    <a:pt x="344" y="17"/>
                  </a:lnTo>
                  <a:lnTo>
                    <a:pt x="341" y="20"/>
                  </a:lnTo>
                  <a:lnTo>
                    <a:pt x="339" y="24"/>
                  </a:lnTo>
                  <a:lnTo>
                    <a:pt x="340" y="28"/>
                  </a:lnTo>
                  <a:lnTo>
                    <a:pt x="340" y="28"/>
                  </a:lnTo>
                  <a:lnTo>
                    <a:pt x="340" y="30"/>
                  </a:lnTo>
                  <a:lnTo>
                    <a:pt x="339" y="32"/>
                  </a:lnTo>
                  <a:lnTo>
                    <a:pt x="339" y="32"/>
                  </a:lnTo>
                  <a:lnTo>
                    <a:pt x="331" y="41"/>
                  </a:lnTo>
                  <a:lnTo>
                    <a:pt x="322" y="49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2" y="67"/>
                  </a:lnTo>
                  <a:lnTo>
                    <a:pt x="301" y="67"/>
                  </a:lnTo>
                  <a:lnTo>
                    <a:pt x="299" y="66"/>
                  </a:lnTo>
                  <a:lnTo>
                    <a:pt x="299" y="66"/>
                  </a:lnTo>
                  <a:lnTo>
                    <a:pt x="298" y="63"/>
                  </a:lnTo>
                  <a:lnTo>
                    <a:pt x="298" y="62"/>
                  </a:lnTo>
                  <a:lnTo>
                    <a:pt x="298" y="60"/>
                  </a:lnTo>
                  <a:lnTo>
                    <a:pt x="298" y="60"/>
                  </a:lnTo>
                  <a:lnTo>
                    <a:pt x="317" y="39"/>
                  </a:lnTo>
                  <a:lnTo>
                    <a:pt x="317" y="39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22" y="38"/>
                  </a:lnTo>
                  <a:lnTo>
                    <a:pt x="325" y="37"/>
                  </a:lnTo>
                  <a:lnTo>
                    <a:pt x="328" y="36"/>
                  </a:lnTo>
                  <a:lnTo>
                    <a:pt x="330" y="34"/>
                  </a:lnTo>
                  <a:lnTo>
                    <a:pt x="330" y="31"/>
                  </a:lnTo>
                  <a:lnTo>
                    <a:pt x="330" y="31"/>
                  </a:lnTo>
                  <a:lnTo>
                    <a:pt x="330" y="28"/>
                  </a:lnTo>
                  <a:lnTo>
                    <a:pt x="329" y="26"/>
                  </a:lnTo>
                  <a:lnTo>
                    <a:pt x="328" y="24"/>
                  </a:lnTo>
                  <a:lnTo>
                    <a:pt x="325" y="23"/>
                  </a:lnTo>
                  <a:lnTo>
                    <a:pt x="325" y="23"/>
                  </a:lnTo>
                  <a:lnTo>
                    <a:pt x="323" y="23"/>
                  </a:lnTo>
                  <a:lnTo>
                    <a:pt x="319" y="24"/>
                  </a:lnTo>
                  <a:lnTo>
                    <a:pt x="317" y="26"/>
                  </a:lnTo>
                  <a:lnTo>
                    <a:pt x="315" y="28"/>
                  </a:lnTo>
                  <a:lnTo>
                    <a:pt x="315" y="28"/>
                  </a:lnTo>
                  <a:lnTo>
                    <a:pt x="314" y="29"/>
                  </a:lnTo>
                  <a:lnTo>
                    <a:pt x="314" y="31"/>
                  </a:lnTo>
                  <a:lnTo>
                    <a:pt x="314" y="31"/>
                  </a:lnTo>
                  <a:lnTo>
                    <a:pt x="315" y="34"/>
                  </a:lnTo>
                  <a:lnTo>
                    <a:pt x="315" y="36"/>
                  </a:lnTo>
                  <a:lnTo>
                    <a:pt x="313" y="39"/>
                  </a:lnTo>
                  <a:lnTo>
                    <a:pt x="311" y="41"/>
                  </a:lnTo>
                  <a:lnTo>
                    <a:pt x="311" y="41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5" y="58"/>
                  </a:lnTo>
                  <a:lnTo>
                    <a:pt x="294" y="59"/>
                  </a:lnTo>
                  <a:lnTo>
                    <a:pt x="293" y="58"/>
                  </a:lnTo>
                  <a:lnTo>
                    <a:pt x="293" y="58"/>
                  </a:lnTo>
                  <a:lnTo>
                    <a:pt x="292" y="56"/>
                  </a:lnTo>
                  <a:lnTo>
                    <a:pt x="293" y="53"/>
                  </a:lnTo>
                  <a:lnTo>
                    <a:pt x="293" y="53"/>
                  </a:lnTo>
                  <a:lnTo>
                    <a:pt x="307" y="33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5" y="6"/>
                  </a:lnTo>
                  <a:lnTo>
                    <a:pt x="329" y="1"/>
                  </a:lnTo>
                  <a:lnTo>
                    <a:pt x="329" y="1"/>
                  </a:lnTo>
                  <a:lnTo>
                    <a:pt x="330" y="0"/>
                  </a:lnTo>
                  <a:lnTo>
                    <a:pt x="331" y="0"/>
                  </a:lnTo>
                  <a:lnTo>
                    <a:pt x="333" y="1"/>
                  </a:lnTo>
                  <a:lnTo>
                    <a:pt x="333" y="1"/>
                  </a:lnTo>
                  <a:lnTo>
                    <a:pt x="344" y="7"/>
                  </a:lnTo>
                  <a:lnTo>
                    <a:pt x="353" y="14"/>
                  </a:lnTo>
                  <a:lnTo>
                    <a:pt x="358" y="18"/>
                  </a:lnTo>
                  <a:lnTo>
                    <a:pt x="361" y="23"/>
                  </a:lnTo>
                  <a:lnTo>
                    <a:pt x="365" y="28"/>
                  </a:lnTo>
                  <a:lnTo>
                    <a:pt x="368" y="34"/>
                  </a:lnTo>
                  <a:lnTo>
                    <a:pt x="368" y="34"/>
                  </a:lnTo>
                  <a:lnTo>
                    <a:pt x="370" y="41"/>
                  </a:lnTo>
                  <a:lnTo>
                    <a:pt x="371" y="44"/>
                  </a:lnTo>
                  <a:lnTo>
                    <a:pt x="371" y="48"/>
                  </a:lnTo>
                  <a:lnTo>
                    <a:pt x="371" y="48"/>
                  </a:lnTo>
                  <a:lnTo>
                    <a:pt x="371" y="52"/>
                  </a:lnTo>
                  <a:lnTo>
                    <a:pt x="370" y="54"/>
                  </a:lnTo>
                  <a:lnTo>
                    <a:pt x="368" y="56"/>
                  </a:lnTo>
                  <a:lnTo>
                    <a:pt x="364" y="58"/>
                  </a:lnTo>
                  <a:lnTo>
                    <a:pt x="364" y="58"/>
                  </a:lnTo>
                  <a:close/>
                  <a:moveTo>
                    <a:pt x="143" y="195"/>
                  </a:moveTo>
                  <a:lnTo>
                    <a:pt x="143" y="195"/>
                  </a:lnTo>
                  <a:lnTo>
                    <a:pt x="143" y="198"/>
                  </a:lnTo>
                  <a:lnTo>
                    <a:pt x="143" y="201"/>
                  </a:lnTo>
                  <a:lnTo>
                    <a:pt x="141" y="203"/>
                  </a:lnTo>
                  <a:lnTo>
                    <a:pt x="139" y="205"/>
                  </a:lnTo>
                  <a:lnTo>
                    <a:pt x="139" y="205"/>
                  </a:lnTo>
                  <a:lnTo>
                    <a:pt x="114" y="227"/>
                  </a:lnTo>
                  <a:lnTo>
                    <a:pt x="89" y="249"/>
                  </a:lnTo>
                  <a:lnTo>
                    <a:pt x="89" y="249"/>
                  </a:lnTo>
                  <a:lnTo>
                    <a:pt x="87" y="251"/>
                  </a:lnTo>
                  <a:lnTo>
                    <a:pt x="85" y="252"/>
                  </a:lnTo>
                  <a:lnTo>
                    <a:pt x="83" y="251"/>
                  </a:lnTo>
                  <a:lnTo>
                    <a:pt x="82" y="249"/>
                  </a:lnTo>
                  <a:lnTo>
                    <a:pt x="82" y="249"/>
                  </a:lnTo>
                  <a:lnTo>
                    <a:pt x="96" y="235"/>
                  </a:lnTo>
                  <a:lnTo>
                    <a:pt x="112" y="222"/>
                  </a:lnTo>
                  <a:lnTo>
                    <a:pt x="143" y="195"/>
                  </a:lnTo>
                  <a:lnTo>
                    <a:pt x="143" y="195"/>
                  </a:lnTo>
                  <a:close/>
                  <a:moveTo>
                    <a:pt x="142" y="207"/>
                  </a:moveTo>
                  <a:lnTo>
                    <a:pt x="142" y="207"/>
                  </a:lnTo>
                  <a:lnTo>
                    <a:pt x="143" y="211"/>
                  </a:lnTo>
                  <a:lnTo>
                    <a:pt x="141" y="215"/>
                  </a:lnTo>
                  <a:lnTo>
                    <a:pt x="138" y="218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96" y="255"/>
                  </a:lnTo>
                  <a:lnTo>
                    <a:pt x="96" y="255"/>
                  </a:lnTo>
                  <a:lnTo>
                    <a:pt x="93" y="257"/>
                  </a:lnTo>
                  <a:lnTo>
                    <a:pt x="91" y="257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89" y="254"/>
                  </a:lnTo>
                  <a:lnTo>
                    <a:pt x="90" y="253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116" y="229"/>
                  </a:lnTo>
                  <a:lnTo>
                    <a:pt x="141" y="208"/>
                  </a:lnTo>
                  <a:lnTo>
                    <a:pt x="141" y="208"/>
                  </a:lnTo>
                  <a:lnTo>
                    <a:pt x="142" y="207"/>
                  </a:lnTo>
                  <a:lnTo>
                    <a:pt x="142" y="207"/>
                  </a:lnTo>
                  <a:close/>
                  <a:moveTo>
                    <a:pt x="50" y="296"/>
                  </a:moveTo>
                  <a:lnTo>
                    <a:pt x="50" y="296"/>
                  </a:lnTo>
                  <a:lnTo>
                    <a:pt x="39" y="306"/>
                  </a:lnTo>
                  <a:lnTo>
                    <a:pt x="29" y="314"/>
                  </a:lnTo>
                  <a:lnTo>
                    <a:pt x="29" y="314"/>
                  </a:lnTo>
                  <a:lnTo>
                    <a:pt x="27" y="315"/>
                  </a:lnTo>
                  <a:lnTo>
                    <a:pt x="26" y="315"/>
                  </a:lnTo>
                  <a:lnTo>
                    <a:pt x="24" y="315"/>
                  </a:lnTo>
                  <a:lnTo>
                    <a:pt x="24" y="315"/>
                  </a:lnTo>
                  <a:lnTo>
                    <a:pt x="23" y="313"/>
                  </a:lnTo>
                  <a:lnTo>
                    <a:pt x="24" y="312"/>
                  </a:lnTo>
                  <a:lnTo>
                    <a:pt x="25" y="310"/>
                  </a:lnTo>
                  <a:lnTo>
                    <a:pt x="25" y="310"/>
                  </a:lnTo>
                  <a:lnTo>
                    <a:pt x="39" y="297"/>
                  </a:lnTo>
                  <a:lnTo>
                    <a:pt x="39" y="297"/>
                  </a:lnTo>
                  <a:lnTo>
                    <a:pt x="41" y="296"/>
                  </a:lnTo>
                  <a:lnTo>
                    <a:pt x="44" y="296"/>
                  </a:lnTo>
                  <a:lnTo>
                    <a:pt x="50" y="296"/>
                  </a:lnTo>
                  <a:lnTo>
                    <a:pt x="50" y="296"/>
                  </a:lnTo>
                  <a:close/>
                </a:path>
              </a:pathLst>
            </a:custGeom>
            <a:solidFill>
              <a:srgbClr val="FDB9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1" name="Freeform 247"/>
            <p:cNvSpPr>
              <a:spLocks/>
            </p:cNvSpPr>
            <p:nvPr/>
          </p:nvSpPr>
          <p:spPr bwMode="auto">
            <a:xfrm>
              <a:off x="3272" y="3215"/>
              <a:ext cx="36" cy="30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0" y="29"/>
                </a:cxn>
                <a:cxn ang="0">
                  <a:pos x="18" y="14"/>
                </a:cxn>
                <a:cxn ang="0">
                  <a:pos x="27" y="6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6" y="2"/>
                </a:cxn>
                <a:cxn ang="0">
                  <a:pos x="34" y="4"/>
                </a:cxn>
                <a:cxn ang="0">
                  <a:pos x="32" y="7"/>
                </a:cxn>
                <a:cxn ang="0">
                  <a:pos x="32" y="7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5" y="30"/>
                </a:cxn>
                <a:cxn ang="0">
                  <a:pos x="0" y="29"/>
                </a:cxn>
                <a:cxn ang="0">
                  <a:pos x="0" y="29"/>
                </a:cxn>
              </a:cxnLst>
              <a:rect l="0" t="0" r="r" b="b"/>
              <a:pathLst>
                <a:path w="36" h="30">
                  <a:moveTo>
                    <a:pt x="0" y="29"/>
                  </a:moveTo>
                  <a:lnTo>
                    <a:pt x="0" y="29"/>
                  </a:lnTo>
                  <a:lnTo>
                    <a:pt x="18" y="14"/>
                  </a:lnTo>
                  <a:lnTo>
                    <a:pt x="27" y="6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5" y="30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2" name="Freeform 248"/>
            <p:cNvSpPr>
              <a:spLocks/>
            </p:cNvSpPr>
            <p:nvPr/>
          </p:nvSpPr>
          <p:spPr bwMode="auto">
            <a:xfrm>
              <a:off x="3282" y="3216"/>
              <a:ext cx="35" cy="29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0" y="29"/>
                </a:cxn>
                <a:cxn ang="0">
                  <a:pos x="15" y="16"/>
                </a:cxn>
                <a:cxn ang="0">
                  <a:pos x="30" y="3"/>
                </a:cxn>
                <a:cxn ang="0">
                  <a:pos x="30" y="3"/>
                </a:cxn>
                <a:cxn ang="0">
                  <a:pos x="32" y="1"/>
                </a:cxn>
                <a:cxn ang="0">
                  <a:pos x="32" y="1"/>
                </a:cxn>
                <a:cxn ang="0">
                  <a:pos x="33" y="0"/>
                </a:cxn>
                <a:cxn ang="0">
                  <a:pos x="35" y="1"/>
                </a:cxn>
                <a:cxn ang="0">
                  <a:pos x="35" y="1"/>
                </a:cxn>
                <a:cxn ang="0">
                  <a:pos x="35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4" y="22"/>
                </a:cxn>
                <a:cxn ang="0">
                  <a:pos x="9" y="26"/>
                </a:cxn>
                <a:cxn ang="0">
                  <a:pos x="9" y="26"/>
                </a:cxn>
                <a:cxn ang="0">
                  <a:pos x="7" y="28"/>
                </a:cxn>
                <a:cxn ang="0">
                  <a:pos x="5" y="29"/>
                </a:cxn>
                <a:cxn ang="0">
                  <a:pos x="0" y="29"/>
                </a:cxn>
                <a:cxn ang="0">
                  <a:pos x="0" y="29"/>
                </a:cxn>
              </a:cxnLst>
              <a:rect l="0" t="0" r="r" b="b"/>
              <a:pathLst>
                <a:path w="35" h="29">
                  <a:moveTo>
                    <a:pt x="0" y="29"/>
                  </a:moveTo>
                  <a:lnTo>
                    <a:pt x="0" y="29"/>
                  </a:lnTo>
                  <a:lnTo>
                    <a:pt x="15" y="16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5" y="1"/>
                  </a:lnTo>
                  <a:lnTo>
                    <a:pt x="35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4" y="22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7" y="28"/>
                  </a:lnTo>
                  <a:lnTo>
                    <a:pt x="5" y="29"/>
                  </a:lnTo>
                  <a:lnTo>
                    <a:pt x="0" y="29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3293" y="3219"/>
              <a:ext cx="31" cy="29"/>
            </a:xfrm>
            <a:custGeom>
              <a:avLst/>
              <a:gdLst/>
              <a:ahLst/>
              <a:cxnLst>
                <a:cxn ang="0">
                  <a:pos x="2" y="29"/>
                </a:cxn>
                <a:cxn ang="0">
                  <a:pos x="2" y="29"/>
                </a:cxn>
                <a:cxn ang="0">
                  <a:pos x="1" y="2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27"/>
                </a:cxn>
                <a:cxn ang="0">
                  <a:pos x="0" y="26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14" y="13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9" y="0"/>
                </a:cxn>
                <a:cxn ang="0">
                  <a:pos x="30" y="0"/>
                </a:cxn>
                <a:cxn ang="0">
                  <a:pos x="31" y="0"/>
                </a:cxn>
                <a:cxn ang="0">
                  <a:pos x="31" y="0"/>
                </a:cxn>
                <a:cxn ang="0">
                  <a:pos x="31" y="2"/>
                </a:cxn>
                <a:cxn ang="0">
                  <a:pos x="30" y="4"/>
                </a:cxn>
                <a:cxn ang="0">
                  <a:pos x="30" y="4"/>
                </a:cxn>
                <a:cxn ang="0">
                  <a:pos x="3" y="28"/>
                </a:cxn>
                <a:cxn ang="0">
                  <a:pos x="3" y="28"/>
                </a:cxn>
                <a:cxn ang="0">
                  <a:pos x="2" y="29"/>
                </a:cxn>
                <a:cxn ang="0">
                  <a:pos x="2" y="29"/>
                </a:cxn>
              </a:cxnLst>
              <a:rect l="0" t="0" r="r" b="b"/>
              <a:pathLst>
                <a:path w="31" h="29">
                  <a:moveTo>
                    <a:pt x="2" y="29"/>
                  </a:moveTo>
                  <a:lnTo>
                    <a:pt x="2" y="29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4" y="13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2" y="29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3114" y="3486"/>
              <a:ext cx="19" cy="1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0"/>
                </a:cxn>
                <a:cxn ang="0">
                  <a:pos x="14" y="1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9" y="5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3" y="9"/>
                </a:cxn>
                <a:cxn ang="0">
                  <a:pos x="10" y="10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5" y="10"/>
                </a:cxn>
                <a:cxn ang="0">
                  <a:pos x="2" y="10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6" y="1"/>
                </a:cxn>
                <a:cxn ang="0">
                  <a:pos x="9" y="0"/>
                </a:cxn>
                <a:cxn ang="0">
                  <a:pos x="9" y="0"/>
                </a:cxn>
              </a:cxnLst>
              <a:rect l="0" t="0" r="r" b="b"/>
              <a:pathLst>
                <a:path w="19" h="11">
                  <a:moveTo>
                    <a:pt x="9" y="0"/>
                  </a:moveTo>
                  <a:lnTo>
                    <a:pt x="9" y="0"/>
                  </a:lnTo>
                  <a:lnTo>
                    <a:pt x="14" y="1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10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86B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3332" y="3148"/>
              <a:ext cx="13" cy="1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3"/>
                </a:cxn>
                <a:cxn ang="0">
                  <a:pos x="8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3" y="1"/>
                </a:cxn>
                <a:cxn ang="0">
                  <a:pos x="13" y="3"/>
                </a:cxn>
                <a:cxn ang="0">
                  <a:pos x="13" y="3"/>
                </a:cxn>
                <a:cxn ang="0">
                  <a:pos x="10" y="8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3" y="13"/>
                </a:cxn>
                <a:cxn ang="0">
                  <a:pos x="2" y="13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0" y="9"/>
                </a:cxn>
              </a:cxnLst>
              <a:rect l="0" t="0" r="r" b="b"/>
              <a:pathLst>
                <a:path w="13" h="13">
                  <a:moveTo>
                    <a:pt x="0" y="9"/>
                  </a:moveTo>
                  <a:lnTo>
                    <a:pt x="0" y="9"/>
                  </a:lnTo>
                  <a:lnTo>
                    <a:pt x="1" y="6"/>
                  </a:lnTo>
                  <a:lnTo>
                    <a:pt x="4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0" y="8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3076" y="3431"/>
              <a:ext cx="19" cy="21"/>
            </a:xfrm>
            <a:custGeom>
              <a:avLst/>
              <a:gdLst/>
              <a:ahLst/>
              <a:cxnLst>
                <a:cxn ang="0">
                  <a:pos x="19" y="19"/>
                </a:cxn>
                <a:cxn ang="0">
                  <a:pos x="19" y="19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17" y="21"/>
                </a:cxn>
                <a:cxn ang="0">
                  <a:pos x="16" y="21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12" y="10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9" y="19"/>
                </a:cxn>
                <a:cxn ang="0">
                  <a:pos x="19" y="19"/>
                </a:cxn>
              </a:cxnLst>
              <a:rect l="0" t="0" r="r" b="b"/>
              <a:pathLst>
                <a:path w="19" h="21">
                  <a:moveTo>
                    <a:pt x="19" y="19"/>
                  </a:moveTo>
                  <a:lnTo>
                    <a:pt x="19" y="19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6" y="3"/>
                  </a:lnTo>
                  <a:lnTo>
                    <a:pt x="12" y="10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3346" y="3125"/>
              <a:ext cx="13" cy="12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3" y="12"/>
                </a:cxn>
                <a:cxn ang="0">
                  <a:pos x="1" y="12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1" y="0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3" y="2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0" y="8"/>
                </a:cxn>
                <a:cxn ang="0">
                  <a:pos x="8" y="10"/>
                </a:cxn>
                <a:cxn ang="0">
                  <a:pos x="5" y="12"/>
                </a:cxn>
                <a:cxn ang="0">
                  <a:pos x="3" y="12"/>
                </a:cxn>
                <a:cxn ang="0">
                  <a:pos x="3" y="12"/>
                </a:cxn>
              </a:cxnLst>
              <a:rect l="0" t="0" r="r" b="b"/>
              <a:pathLst>
                <a:path w="13" h="12">
                  <a:moveTo>
                    <a:pt x="3" y="12"/>
                  </a:moveTo>
                  <a:lnTo>
                    <a:pt x="3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4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3363" y="3105"/>
              <a:ext cx="13" cy="12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2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7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3" y="1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9" y="8"/>
                </a:cxn>
                <a:cxn ang="0">
                  <a:pos x="5" y="11"/>
                </a:cxn>
                <a:cxn ang="0">
                  <a:pos x="2" y="12"/>
                </a:cxn>
                <a:cxn ang="0">
                  <a:pos x="2" y="12"/>
                </a:cxn>
              </a:cxnLst>
              <a:rect l="0" t="0" r="r" b="b"/>
              <a:pathLst>
                <a:path w="13" h="12">
                  <a:moveTo>
                    <a:pt x="2" y="12"/>
                  </a:moveTo>
                  <a:lnTo>
                    <a:pt x="2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3312" y="3684"/>
              <a:ext cx="12" cy="15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12" y="15"/>
                </a:cxn>
                <a:cxn ang="0">
                  <a:pos x="6" y="11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6" y="3"/>
                </a:cxn>
                <a:cxn ang="0">
                  <a:pos x="6" y="3"/>
                </a:cxn>
                <a:cxn ang="0">
                  <a:pos x="9" y="9"/>
                </a:cxn>
                <a:cxn ang="0">
                  <a:pos x="12" y="15"/>
                </a:cxn>
                <a:cxn ang="0">
                  <a:pos x="12" y="15"/>
                </a:cxn>
              </a:cxnLst>
              <a:rect l="0" t="0" r="r" b="b"/>
              <a:pathLst>
                <a:path w="12" h="15">
                  <a:moveTo>
                    <a:pt x="12" y="15"/>
                  </a:moveTo>
                  <a:lnTo>
                    <a:pt x="12" y="15"/>
                  </a:lnTo>
                  <a:lnTo>
                    <a:pt x="6" y="11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9" y="9"/>
                  </a:lnTo>
                  <a:lnTo>
                    <a:pt x="12" y="15"/>
                  </a:lnTo>
                  <a:lnTo>
                    <a:pt x="12" y="15"/>
                  </a:lnTo>
                  <a:close/>
                </a:path>
              </a:pathLst>
            </a:custGeom>
            <a:solidFill>
              <a:srgbClr val="FCD7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3339" y="3176"/>
              <a:ext cx="12" cy="10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11" y="5"/>
                </a:cxn>
                <a:cxn ang="0">
                  <a:pos x="9" y="7"/>
                </a:cxn>
                <a:cxn ang="0">
                  <a:pos x="6" y="9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" y="6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9" y="0"/>
                </a:cxn>
                <a:cxn ang="0">
                  <a:pos x="10" y="1"/>
                </a:cxn>
                <a:cxn ang="0">
                  <a:pos x="10" y="1"/>
                </a:cxn>
                <a:cxn ang="0">
                  <a:pos x="12" y="2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12" h="10">
                  <a:moveTo>
                    <a:pt x="12" y="3"/>
                  </a:moveTo>
                  <a:lnTo>
                    <a:pt x="12" y="3"/>
                  </a:lnTo>
                  <a:lnTo>
                    <a:pt x="11" y="5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3347" y="3184"/>
              <a:ext cx="11" cy="9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7" y="7"/>
                </a:cxn>
                <a:cxn ang="0">
                  <a:pos x="5" y="8"/>
                </a:cxn>
                <a:cxn ang="0">
                  <a:pos x="3" y="9"/>
                </a:cxn>
                <a:cxn ang="0">
                  <a:pos x="3" y="9"/>
                </a:cxn>
                <a:cxn ang="0">
                  <a:pos x="1" y="8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1" y="3"/>
                </a:cxn>
                <a:cxn ang="0">
                  <a:pos x="11" y="3"/>
                </a:cxn>
              </a:cxnLst>
              <a:rect l="0" t="0" r="r" b="b"/>
              <a:pathLst>
                <a:path w="11" h="9">
                  <a:moveTo>
                    <a:pt x="11" y="3"/>
                  </a:moveTo>
                  <a:lnTo>
                    <a:pt x="11" y="3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3402" y="3137"/>
              <a:ext cx="10" cy="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9" y="1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9" y="7"/>
                </a:cxn>
                <a:cxn ang="0">
                  <a:pos x="7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2" y="8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lnTo>
                    <a:pt x="6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3378" y="3143"/>
              <a:ext cx="9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6"/>
                </a:cxn>
                <a:cxn ang="0">
                  <a:pos x="7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lnTo>
                    <a:pt x="9" y="4"/>
                  </a:lnTo>
                  <a:lnTo>
                    <a:pt x="8" y="6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4" name="Freeform 260"/>
            <p:cNvSpPr>
              <a:spLocks/>
            </p:cNvSpPr>
            <p:nvPr/>
          </p:nvSpPr>
          <p:spPr bwMode="auto">
            <a:xfrm>
              <a:off x="3146" y="3471"/>
              <a:ext cx="14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4" y="1"/>
                </a:cxn>
                <a:cxn ang="0">
                  <a:pos x="14" y="1"/>
                </a:cxn>
                <a:cxn ang="0">
                  <a:pos x="14" y="2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86BA4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5" name="Freeform 261"/>
            <p:cNvSpPr>
              <a:spLocks/>
            </p:cNvSpPr>
            <p:nvPr/>
          </p:nvSpPr>
          <p:spPr bwMode="auto">
            <a:xfrm>
              <a:off x="3298" y="3235"/>
              <a:ext cx="17" cy="16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2" y="16"/>
                </a:cxn>
                <a:cxn ang="0">
                  <a:pos x="1" y="16"/>
                </a:cxn>
                <a:cxn ang="0">
                  <a:pos x="1" y="16"/>
                </a:cxn>
                <a:cxn ang="0">
                  <a:pos x="0" y="15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lnTo>
                    <a:pt x="17" y="0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6" name="Freeform 262"/>
            <p:cNvSpPr>
              <a:spLocks/>
            </p:cNvSpPr>
            <p:nvPr/>
          </p:nvSpPr>
          <p:spPr bwMode="auto">
            <a:xfrm>
              <a:off x="3395" y="3165"/>
              <a:ext cx="8" cy="8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6" y="6"/>
                </a:cxn>
                <a:cxn ang="0">
                  <a:pos x="3" y="8"/>
                </a:cxn>
                <a:cxn ang="0">
                  <a:pos x="3" y="8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lnTo>
                    <a:pt x="3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7" name="Freeform 263"/>
            <p:cNvSpPr>
              <a:spLocks/>
            </p:cNvSpPr>
            <p:nvPr/>
          </p:nvSpPr>
          <p:spPr bwMode="auto">
            <a:xfrm>
              <a:off x="3359" y="3195"/>
              <a:ext cx="7" cy="7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5" y="5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1" y="6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5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8" name="Freeform 264"/>
            <p:cNvSpPr>
              <a:spLocks/>
            </p:cNvSpPr>
            <p:nvPr/>
          </p:nvSpPr>
          <p:spPr bwMode="auto">
            <a:xfrm>
              <a:off x="3355" y="3191"/>
              <a:ext cx="6" cy="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1"/>
                </a:cxn>
                <a:cxn ang="0">
                  <a:pos x="4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265"/>
            <p:cNvSpPr>
              <a:spLocks/>
            </p:cNvSpPr>
            <p:nvPr/>
          </p:nvSpPr>
          <p:spPr bwMode="auto">
            <a:xfrm>
              <a:off x="3147" y="3410"/>
              <a:ext cx="4" cy="4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1"/>
                </a:cxn>
                <a:cxn ang="0">
                  <a:pos x="4" y="2"/>
                </a:cxn>
                <a:cxn ang="0">
                  <a:pos x="4" y="2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5E7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0" name="Freeform 266"/>
            <p:cNvSpPr>
              <a:spLocks/>
            </p:cNvSpPr>
            <p:nvPr/>
          </p:nvSpPr>
          <p:spPr bwMode="auto">
            <a:xfrm>
              <a:off x="3745" y="3252"/>
              <a:ext cx="1" cy="9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1" y="9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lnTo>
                    <a:pt x="1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A47A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1" name="Freeform 267"/>
            <p:cNvSpPr>
              <a:spLocks/>
            </p:cNvSpPr>
            <p:nvPr/>
          </p:nvSpPr>
          <p:spPr bwMode="auto">
            <a:xfrm>
              <a:off x="3221" y="3700"/>
              <a:ext cx="8" cy="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2" name="Freeform 268"/>
            <p:cNvSpPr>
              <a:spLocks/>
            </p:cNvSpPr>
            <p:nvPr/>
          </p:nvSpPr>
          <p:spPr bwMode="auto">
            <a:xfrm>
              <a:off x="3218" y="3704"/>
              <a:ext cx="2" cy="2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3" name="Freeform 269"/>
            <p:cNvSpPr>
              <a:spLocks/>
            </p:cNvSpPr>
            <p:nvPr/>
          </p:nvSpPr>
          <p:spPr bwMode="auto">
            <a:xfrm>
              <a:off x="3368" y="3206"/>
              <a:ext cx="1" cy="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4" name="Freeform 270"/>
            <p:cNvSpPr>
              <a:spLocks/>
            </p:cNvSpPr>
            <p:nvPr/>
          </p:nvSpPr>
          <p:spPr bwMode="auto">
            <a:xfrm>
              <a:off x="3537" y="3147"/>
              <a:ext cx="2" cy="2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2" y="1"/>
                </a:cxn>
                <a:cxn ang="0">
                  <a:pos x="2" y="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3147" y="3120"/>
              <a:ext cx="10" cy="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8" y="6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3" y="8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lnTo>
                    <a:pt x="10" y="5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3111" y="3423"/>
              <a:ext cx="5" cy="4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1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4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lnTo>
                    <a:pt x="5" y="2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5E7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7" name="Freeform 273"/>
            <p:cNvSpPr>
              <a:spLocks noEditPoints="1"/>
            </p:cNvSpPr>
            <p:nvPr/>
          </p:nvSpPr>
          <p:spPr bwMode="auto">
            <a:xfrm>
              <a:off x="3062" y="2997"/>
              <a:ext cx="672" cy="734"/>
            </a:xfrm>
            <a:custGeom>
              <a:avLst/>
              <a:gdLst/>
              <a:ahLst/>
              <a:cxnLst>
                <a:cxn ang="0">
                  <a:pos x="168" y="236"/>
                </a:cxn>
                <a:cxn ang="0">
                  <a:pos x="148" y="273"/>
                </a:cxn>
                <a:cxn ang="0">
                  <a:pos x="81" y="304"/>
                </a:cxn>
                <a:cxn ang="0">
                  <a:pos x="84" y="263"/>
                </a:cxn>
                <a:cxn ang="0">
                  <a:pos x="23" y="265"/>
                </a:cxn>
                <a:cxn ang="0">
                  <a:pos x="76" y="198"/>
                </a:cxn>
                <a:cxn ang="0">
                  <a:pos x="129" y="91"/>
                </a:cxn>
                <a:cxn ang="0">
                  <a:pos x="51" y="129"/>
                </a:cxn>
                <a:cxn ang="0">
                  <a:pos x="25" y="69"/>
                </a:cxn>
                <a:cxn ang="0">
                  <a:pos x="103" y="38"/>
                </a:cxn>
                <a:cxn ang="0">
                  <a:pos x="197" y="195"/>
                </a:cxn>
                <a:cxn ang="0">
                  <a:pos x="416" y="309"/>
                </a:cxn>
                <a:cxn ang="0">
                  <a:pos x="421" y="152"/>
                </a:cxn>
                <a:cxn ang="0">
                  <a:pos x="466" y="72"/>
                </a:cxn>
                <a:cxn ang="0">
                  <a:pos x="545" y="41"/>
                </a:cxn>
                <a:cxn ang="0">
                  <a:pos x="572" y="40"/>
                </a:cxn>
                <a:cxn ang="0">
                  <a:pos x="523" y="30"/>
                </a:cxn>
                <a:cxn ang="0">
                  <a:pos x="456" y="57"/>
                </a:cxn>
                <a:cxn ang="0">
                  <a:pos x="427" y="112"/>
                </a:cxn>
                <a:cxn ang="0">
                  <a:pos x="409" y="292"/>
                </a:cxn>
                <a:cxn ang="0">
                  <a:pos x="660" y="358"/>
                </a:cxn>
                <a:cxn ang="0">
                  <a:pos x="619" y="259"/>
                </a:cxn>
                <a:cxn ang="0">
                  <a:pos x="598" y="230"/>
                </a:cxn>
                <a:cxn ang="0">
                  <a:pos x="649" y="249"/>
                </a:cxn>
                <a:cxn ang="0">
                  <a:pos x="611" y="225"/>
                </a:cxn>
                <a:cxn ang="0">
                  <a:pos x="545" y="243"/>
                </a:cxn>
                <a:cxn ang="0">
                  <a:pos x="489" y="295"/>
                </a:cxn>
                <a:cxn ang="0">
                  <a:pos x="563" y="245"/>
                </a:cxn>
                <a:cxn ang="0">
                  <a:pos x="483" y="298"/>
                </a:cxn>
                <a:cxn ang="0">
                  <a:pos x="595" y="207"/>
                </a:cxn>
                <a:cxn ang="0">
                  <a:pos x="670" y="322"/>
                </a:cxn>
                <a:cxn ang="0">
                  <a:pos x="658" y="268"/>
                </a:cxn>
                <a:cxn ang="0">
                  <a:pos x="646" y="244"/>
                </a:cxn>
                <a:cxn ang="0">
                  <a:pos x="517" y="75"/>
                </a:cxn>
                <a:cxn ang="0">
                  <a:pos x="447" y="140"/>
                </a:cxn>
                <a:cxn ang="0">
                  <a:pos x="455" y="175"/>
                </a:cxn>
                <a:cxn ang="0">
                  <a:pos x="585" y="66"/>
                </a:cxn>
                <a:cxn ang="0">
                  <a:pos x="626" y="43"/>
                </a:cxn>
                <a:cxn ang="0">
                  <a:pos x="657" y="105"/>
                </a:cxn>
                <a:cxn ang="0">
                  <a:pos x="609" y="65"/>
                </a:cxn>
                <a:cxn ang="0">
                  <a:pos x="657" y="138"/>
                </a:cxn>
                <a:cxn ang="0">
                  <a:pos x="614" y="17"/>
                </a:cxn>
                <a:cxn ang="0">
                  <a:pos x="574" y="424"/>
                </a:cxn>
                <a:cxn ang="0">
                  <a:pos x="561" y="457"/>
                </a:cxn>
                <a:cxn ang="0">
                  <a:pos x="542" y="491"/>
                </a:cxn>
                <a:cxn ang="0">
                  <a:pos x="569" y="563"/>
                </a:cxn>
                <a:cxn ang="0">
                  <a:pos x="587" y="413"/>
                </a:cxn>
                <a:cxn ang="0">
                  <a:pos x="290" y="291"/>
                </a:cxn>
                <a:cxn ang="0">
                  <a:pos x="341" y="364"/>
                </a:cxn>
                <a:cxn ang="0">
                  <a:pos x="428" y="296"/>
                </a:cxn>
                <a:cxn ang="0">
                  <a:pos x="418" y="278"/>
                </a:cxn>
                <a:cxn ang="0">
                  <a:pos x="417" y="413"/>
                </a:cxn>
                <a:cxn ang="0">
                  <a:pos x="455" y="421"/>
                </a:cxn>
                <a:cxn ang="0">
                  <a:pos x="511" y="422"/>
                </a:cxn>
                <a:cxn ang="0">
                  <a:pos x="10" y="184"/>
                </a:cxn>
                <a:cxn ang="0">
                  <a:pos x="53" y="676"/>
                </a:cxn>
                <a:cxn ang="0">
                  <a:pos x="80" y="689"/>
                </a:cxn>
                <a:cxn ang="0">
                  <a:pos x="156" y="732"/>
                </a:cxn>
                <a:cxn ang="0">
                  <a:pos x="122" y="674"/>
                </a:cxn>
                <a:cxn ang="0">
                  <a:pos x="115" y="709"/>
                </a:cxn>
                <a:cxn ang="0">
                  <a:pos x="66" y="655"/>
                </a:cxn>
                <a:cxn ang="0">
                  <a:pos x="79" y="451"/>
                </a:cxn>
              </a:cxnLst>
              <a:rect l="0" t="0" r="r" b="b"/>
              <a:pathLst>
                <a:path w="672" h="734">
                  <a:moveTo>
                    <a:pt x="224" y="227"/>
                  </a:moveTo>
                  <a:lnTo>
                    <a:pt x="224" y="227"/>
                  </a:lnTo>
                  <a:lnTo>
                    <a:pt x="225" y="229"/>
                  </a:lnTo>
                  <a:lnTo>
                    <a:pt x="223" y="230"/>
                  </a:lnTo>
                  <a:lnTo>
                    <a:pt x="223" y="230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5" y="246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87" y="237"/>
                  </a:lnTo>
                  <a:lnTo>
                    <a:pt x="187" y="237"/>
                  </a:lnTo>
                  <a:lnTo>
                    <a:pt x="184" y="235"/>
                  </a:lnTo>
                  <a:lnTo>
                    <a:pt x="180" y="234"/>
                  </a:lnTo>
                  <a:lnTo>
                    <a:pt x="172" y="234"/>
                  </a:lnTo>
                  <a:lnTo>
                    <a:pt x="172" y="234"/>
                  </a:lnTo>
                  <a:lnTo>
                    <a:pt x="170" y="235"/>
                  </a:lnTo>
                  <a:lnTo>
                    <a:pt x="168" y="236"/>
                  </a:lnTo>
                  <a:lnTo>
                    <a:pt x="166" y="241"/>
                  </a:lnTo>
                  <a:lnTo>
                    <a:pt x="166" y="241"/>
                  </a:lnTo>
                  <a:lnTo>
                    <a:pt x="164" y="251"/>
                  </a:lnTo>
                  <a:lnTo>
                    <a:pt x="165" y="261"/>
                  </a:lnTo>
                  <a:lnTo>
                    <a:pt x="165" y="261"/>
                  </a:lnTo>
                  <a:lnTo>
                    <a:pt x="165" y="265"/>
                  </a:lnTo>
                  <a:lnTo>
                    <a:pt x="165" y="270"/>
                  </a:lnTo>
                  <a:lnTo>
                    <a:pt x="165" y="270"/>
                  </a:lnTo>
                  <a:lnTo>
                    <a:pt x="164" y="270"/>
                  </a:lnTo>
                  <a:lnTo>
                    <a:pt x="164" y="270"/>
                  </a:lnTo>
                  <a:lnTo>
                    <a:pt x="161" y="265"/>
                  </a:lnTo>
                  <a:lnTo>
                    <a:pt x="159" y="264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3" y="264"/>
                  </a:lnTo>
                  <a:lnTo>
                    <a:pt x="151" y="267"/>
                  </a:lnTo>
                  <a:lnTo>
                    <a:pt x="149" y="269"/>
                  </a:lnTo>
                  <a:lnTo>
                    <a:pt x="148" y="273"/>
                  </a:lnTo>
                  <a:lnTo>
                    <a:pt x="148" y="273"/>
                  </a:lnTo>
                  <a:lnTo>
                    <a:pt x="145" y="282"/>
                  </a:lnTo>
                  <a:lnTo>
                    <a:pt x="144" y="292"/>
                  </a:lnTo>
                  <a:lnTo>
                    <a:pt x="144" y="292"/>
                  </a:lnTo>
                  <a:lnTo>
                    <a:pt x="144" y="296"/>
                  </a:lnTo>
                  <a:lnTo>
                    <a:pt x="143" y="298"/>
                  </a:lnTo>
                  <a:lnTo>
                    <a:pt x="141" y="298"/>
                  </a:lnTo>
                  <a:lnTo>
                    <a:pt x="137" y="299"/>
                  </a:lnTo>
                  <a:lnTo>
                    <a:pt x="137" y="299"/>
                  </a:lnTo>
                  <a:lnTo>
                    <a:pt x="121" y="299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94" y="303"/>
                  </a:lnTo>
                  <a:lnTo>
                    <a:pt x="83" y="304"/>
                  </a:lnTo>
                  <a:lnTo>
                    <a:pt x="83" y="304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81" y="304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82" y="303"/>
                  </a:lnTo>
                  <a:lnTo>
                    <a:pt x="91" y="293"/>
                  </a:lnTo>
                  <a:lnTo>
                    <a:pt x="95" y="287"/>
                  </a:lnTo>
                  <a:lnTo>
                    <a:pt x="99" y="281"/>
                  </a:lnTo>
                  <a:lnTo>
                    <a:pt x="99" y="281"/>
                  </a:lnTo>
                  <a:lnTo>
                    <a:pt x="100" y="276"/>
                  </a:lnTo>
                  <a:lnTo>
                    <a:pt x="100" y="271"/>
                  </a:lnTo>
                  <a:lnTo>
                    <a:pt x="98" y="266"/>
                  </a:lnTo>
                  <a:lnTo>
                    <a:pt x="97" y="264"/>
                  </a:lnTo>
                  <a:lnTo>
                    <a:pt x="95" y="262"/>
                  </a:lnTo>
                  <a:lnTo>
                    <a:pt x="95" y="262"/>
                  </a:lnTo>
                  <a:lnTo>
                    <a:pt x="92" y="261"/>
                  </a:lnTo>
                  <a:lnTo>
                    <a:pt x="89" y="261"/>
                  </a:lnTo>
                  <a:lnTo>
                    <a:pt x="86" y="262"/>
                  </a:lnTo>
                  <a:lnTo>
                    <a:pt x="84" y="263"/>
                  </a:lnTo>
                  <a:lnTo>
                    <a:pt x="84" y="263"/>
                  </a:lnTo>
                  <a:lnTo>
                    <a:pt x="73" y="269"/>
                  </a:lnTo>
                  <a:lnTo>
                    <a:pt x="62" y="273"/>
                  </a:lnTo>
                  <a:lnTo>
                    <a:pt x="51" y="277"/>
                  </a:lnTo>
                  <a:lnTo>
                    <a:pt x="39" y="279"/>
                  </a:lnTo>
                  <a:lnTo>
                    <a:pt x="39" y="279"/>
                  </a:lnTo>
                  <a:lnTo>
                    <a:pt x="29" y="279"/>
                  </a:lnTo>
                  <a:lnTo>
                    <a:pt x="19" y="278"/>
                  </a:lnTo>
                  <a:lnTo>
                    <a:pt x="19" y="278"/>
                  </a:lnTo>
                  <a:lnTo>
                    <a:pt x="17" y="277"/>
                  </a:lnTo>
                  <a:lnTo>
                    <a:pt x="17" y="275"/>
                  </a:lnTo>
                  <a:lnTo>
                    <a:pt x="17" y="275"/>
                  </a:lnTo>
                  <a:lnTo>
                    <a:pt x="18" y="275"/>
                  </a:lnTo>
                  <a:lnTo>
                    <a:pt x="18" y="275"/>
                  </a:lnTo>
                  <a:lnTo>
                    <a:pt x="20" y="269"/>
                  </a:lnTo>
                  <a:lnTo>
                    <a:pt x="21" y="267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6" y="264"/>
                  </a:lnTo>
                  <a:lnTo>
                    <a:pt x="28" y="264"/>
                  </a:lnTo>
                  <a:lnTo>
                    <a:pt x="34" y="266"/>
                  </a:lnTo>
                  <a:lnTo>
                    <a:pt x="34" y="266"/>
                  </a:lnTo>
                  <a:lnTo>
                    <a:pt x="42" y="266"/>
                  </a:lnTo>
                  <a:lnTo>
                    <a:pt x="49" y="265"/>
                  </a:lnTo>
                  <a:lnTo>
                    <a:pt x="55" y="262"/>
                  </a:lnTo>
                  <a:lnTo>
                    <a:pt x="61" y="258"/>
                  </a:lnTo>
                  <a:lnTo>
                    <a:pt x="66" y="253"/>
                  </a:lnTo>
                  <a:lnTo>
                    <a:pt x="70" y="248"/>
                  </a:lnTo>
                  <a:lnTo>
                    <a:pt x="73" y="241"/>
                  </a:lnTo>
                  <a:lnTo>
                    <a:pt x="74" y="234"/>
                  </a:lnTo>
                  <a:lnTo>
                    <a:pt x="74" y="234"/>
                  </a:lnTo>
                  <a:lnTo>
                    <a:pt x="75" y="217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199"/>
                  </a:lnTo>
                  <a:lnTo>
                    <a:pt x="76" y="198"/>
                  </a:lnTo>
                  <a:lnTo>
                    <a:pt x="79" y="197"/>
                  </a:lnTo>
                  <a:lnTo>
                    <a:pt x="79" y="197"/>
                  </a:lnTo>
                  <a:lnTo>
                    <a:pt x="89" y="192"/>
                  </a:lnTo>
                  <a:lnTo>
                    <a:pt x="99" y="187"/>
                  </a:lnTo>
                  <a:lnTo>
                    <a:pt x="108" y="180"/>
                  </a:lnTo>
                  <a:lnTo>
                    <a:pt x="116" y="173"/>
                  </a:lnTo>
                  <a:lnTo>
                    <a:pt x="122" y="164"/>
                  </a:lnTo>
                  <a:lnTo>
                    <a:pt x="128" y="155"/>
                  </a:lnTo>
                  <a:lnTo>
                    <a:pt x="132" y="145"/>
                  </a:lnTo>
                  <a:lnTo>
                    <a:pt x="136" y="134"/>
                  </a:lnTo>
                  <a:lnTo>
                    <a:pt x="136" y="134"/>
                  </a:lnTo>
                  <a:lnTo>
                    <a:pt x="138" y="123"/>
                  </a:lnTo>
                  <a:lnTo>
                    <a:pt x="138" y="117"/>
                  </a:lnTo>
                  <a:lnTo>
                    <a:pt x="137" y="112"/>
                  </a:lnTo>
                  <a:lnTo>
                    <a:pt x="136" y="106"/>
                  </a:lnTo>
                  <a:lnTo>
                    <a:pt x="135" y="101"/>
                  </a:lnTo>
                  <a:lnTo>
                    <a:pt x="132" y="96"/>
                  </a:lnTo>
                  <a:lnTo>
                    <a:pt x="129" y="91"/>
                  </a:lnTo>
                  <a:lnTo>
                    <a:pt x="129" y="91"/>
                  </a:lnTo>
                  <a:lnTo>
                    <a:pt x="126" y="87"/>
                  </a:lnTo>
                  <a:lnTo>
                    <a:pt x="123" y="84"/>
                  </a:lnTo>
                  <a:lnTo>
                    <a:pt x="119" y="82"/>
                  </a:lnTo>
                  <a:lnTo>
                    <a:pt x="115" y="81"/>
                  </a:lnTo>
                  <a:lnTo>
                    <a:pt x="107" y="79"/>
                  </a:lnTo>
                  <a:lnTo>
                    <a:pt x="99" y="79"/>
                  </a:lnTo>
                  <a:lnTo>
                    <a:pt x="99" y="79"/>
                  </a:lnTo>
                  <a:lnTo>
                    <a:pt x="89" y="81"/>
                  </a:lnTo>
                  <a:lnTo>
                    <a:pt x="81" y="84"/>
                  </a:lnTo>
                  <a:lnTo>
                    <a:pt x="73" y="88"/>
                  </a:lnTo>
                  <a:lnTo>
                    <a:pt x="67" y="94"/>
                  </a:lnTo>
                  <a:lnTo>
                    <a:pt x="62" y="100"/>
                  </a:lnTo>
                  <a:lnTo>
                    <a:pt x="57" y="108"/>
                  </a:lnTo>
                  <a:lnTo>
                    <a:pt x="54" y="116"/>
                  </a:lnTo>
                  <a:lnTo>
                    <a:pt x="52" y="125"/>
                  </a:lnTo>
                  <a:lnTo>
                    <a:pt x="52" y="125"/>
                  </a:lnTo>
                  <a:lnTo>
                    <a:pt x="51" y="129"/>
                  </a:lnTo>
                  <a:lnTo>
                    <a:pt x="51" y="129"/>
                  </a:lnTo>
                  <a:lnTo>
                    <a:pt x="47" y="124"/>
                  </a:lnTo>
                  <a:lnTo>
                    <a:pt x="44" y="118"/>
                  </a:lnTo>
                  <a:lnTo>
                    <a:pt x="39" y="114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7" y="109"/>
                  </a:lnTo>
                  <a:lnTo>
                    <a:pt x="21" y="110"/>
                  </a:lnTo>
                  <a:lnTo>
                    <a:pt x="15" y="112"/>
                  </a:lnTo>
                  <a:lnTo>
                    <a:pt x="8" y="114"/>
                  </a:lnTo>
                  <a:lnTo>
                    <a:pt x="8" y="114"/>
                  </a:lnTo>
                  <a:lnTo>
                    <a:pt x="9" y="107"/>
                  </a:lnTo>
                  <a:lnTo>
                    <a:pt x="10" y="100"/>
                  </a:lnTo>
                  <a:lnTo>
                    <a:pt x="11" y="93"/>
                  </a:lnTo>
                  <a:lnTo>
                    <a:pt x="14" y="87"/>
                  </a:lnTo>
                  <a:lnTo>
                    <a:pt x="17" y="80"/>
                  </a:lnTo>
                  <a:lnTo>
                    <a:pt x="20" y="75"/>
                  </a:lnTo>
                  <a:lnTo>
                    <a:pt x="25" y="69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5" y="69"/>
                  </a:lnTo>
                  <a:lnTo>
                    <a:pt x="38" y="71"/>
                  </a:lnTo>
                  <a:lnTo>
                    <a:pt x="40" y="72"/>
                  </a:lnTo>
                  <a:lnTo>
                    <a:pt x="43" y="72"/>
                  </a:lnTo>
                  <a:lnTo>
                    <a:pt x="46" y="72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61" y="65"/>
                  </a:lnTo>
                  <a:lnTo>
                    <a:pt x="69" y="59"/>
                  </a:lnTo>
                  <a:lnTo>
                    <a:pt x="76" y="53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6" y="41"/>
                  </a:lnTo>
                  <a:lnTo>
                    <a:pt x="91" y="39"/>
                  </a:lnTo>
                  <a:lnTo>
                    <a:pt x="97" y="38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11" y="40"/>
                  </a:lnTo>
                  <a:lnTo>
                    <a:pt x="119" y="43"/>
                  </a:lnTo>
                  <a:lnTo>
                    <a:pt x="126" y="46"/>
                  </a:lnTo>
                  <a:lnTo>
                    <a:pt x="133" y="51"/>
                  </a:lnTo>
                  <a:lnTo>
                    <a:pt x="139" y="56"/>
                  </a:lnTo>
                  <a:lnTo>
                    <a:pt x="144" y="62"/>
                  </a:lnTo>
                  <a:lnTo>
                    <a:pt x="149" y="69"/>
                  </a:lnTo>
                  <a:lnTo>
                    <a:pt x="154" y="76"/>
                  </a:lnTo>
                  <a:lnTo>
                    <a:pt x="154" y="76"/>
                  </a:lnTo>
                  <a:lnTo>
                    <a:pt x="162" y="93"/>
                  </a:lnTo>
                  <a:lnTo>
                    <a:pt x="169" y="111"/>
                  </a:lnTo>
                  <a:lnTo>
                    <a:pt x="181" y="146"/>
                  </a:lnTo>
                  <a:lnTo>
                    <a:pt x="181" y="146"/>
                  </a:lnTo>
                  <a:lnTo>
                    <a:pt x="188" y="171"/>
                  </a:lnTo>
                  <a:lnTo>
                    <a:pt x="192" y="183"/>
                  </a:lnTo>
                  <a:lnTo>
                    <a:pt x="197" y="195"/>
                  </a:lnTo>
                  <a:lnTo>
                    <a:pt x="197" y="195"/>
                  </a:lnTo>
                  <a:lnTo>
                    <a:pt x="198" y="198"/>
                  </a:lnTo>
                  <a:lnTo>
                    <a:pt x="198" y="200"/>
                  </a:lnTo>
                  <a:lnTo>
                    <a:pt x="197" y="206"/>
                  </a:lnTo>
                  <a:lnTo>
                    <a:pt x="197" y="206"/>
                  </a:lnTo>
                  <a:lnTo>
                    <a:pt x="195" y="212"/>
                  </a:lnTo>
                  <a:lnTo>
                    <a:pt x="195" y="214"/>
                  </a:lnTo>
                  <a:lnTo>
                    <a:pt x="196" y="216"/>
                  </a:lnTo>
                  <a:lnTo>
                    <a:pt x="197" y="217"/>
                  </a:lnTo>
                  <a:lnTo>
                    <a:pt x="199" y="217"/>
                  </a:lnTo>
                  <a:lnTo>
                    <a:pt x="205" y="217"/>
                  </a:lnTo>
                  <a:lnTo>
                    <a:pt x="205" y="217"/>
                  </a:lnTo>
                  <a:lnTo>
                    <a:pt x="209" y="217"/>
                  </a:lnTo>
                  <a:lnTo>
                    <a:pt x="212" y="217"/>
                  </a:lnTo>
                  <a:lnTo>
                    <a:pt x="216" y="220"/>
                  </a:lnTo>
                  <a:lnTo>
                    <a:pt x="220" y="223"/>
                  </a:lnTo>
                  <a:lnTo>
                    <a:pt x="224" y="227"/>
                  </a:lnTo>
                  <a:lnTo>
                    <a:pt x="224" y="227"/>
                  </a:lnTo>
                  <a:close/>
                  <a:moveTo>
                    <a:pt x="416" y="309"/>
                  </a:moveTo>
                  <a:lnTo>
                    <a:pt x="416" y="309"/>
                  </a:lnTo>
                  <a:lnTo>
                    <a:pt x="416" y="293"/>
                  </a:lnTo>
                  <a:lnTo>
                    <a:pt x="416" y="277"/>
                  </a:lnTo>
                  <a:lnTo>
                    <a:pt x="417" y="245"/>
                  </a:lnTo>
                  <a:lnTo>
                    <a:pt x="417" y="245"/>
                  </a:lnTo>
                  <a:lnTo>
                    <a:pt x="417" y="233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20" y="211"/>
                  </a:lnTo>
                  <a:lnTo>
                    <a:pt x="422" y="202"/>
                  </a:lnTo>
                  <a:lnTo>
                    <a:pt x="427" y="183"/>
                  </a:lnTo>
                  <a:lnTo>
                    <a:pt x="427" y="183"/>
                  </a:lnTo>
                  <a:lnTo>
                    <a:pt x="427" y="177"/>
                  </a:lnTo>
                  <a:lnTo>
                    <a:pt x="425" y="172"/>
                  </a:lnTo>
                  <a:lnTo>
                    <a:pt x="425" y="172"/>
                  </a:lnTo>
                  <a:lnTo>
                    <a:pt x="423" y="166"/>
                  </a:lnTo>
                  <a:lnTo>
                    <a:pt x="421" y="159"/>
                  </a:lnTo>
                  <a:lnTo>
                    <a:pt x="421" y="152"/>
                  </a:lnTo>
                  <a:lnTo>
                    <a:pt x="421" y="147"/>
                  </a:lnTo>
                  <a:lnTo>
                    <a:pt x="421" y="147"/>
                  </a:lnTo>
                  <a:lnTo>
                    <a:pt x="423" y="160"/>
                  </a:lnTo>
                  <a:lnTo>
                    <a:pt x="425" y="167"/>
                  </a:lnTo>
                  <a:lnTo>
                    <a:pt x="429" y="173"/>
                  </a:lnTo>
                  <a:lnTo>
                    <a:pt x="429" y="173"/>
                  </a:lnTo>
                  <a:lnTo>
                    <a:pt x="437" y="155"/>
                  </a:lnTo>
                  <a:lnTo>
                    <a:pt x="446" y="137"/>
                  </a:lnTo>
                  <a:lnTo>
                    <a:pt x="457" y="120"/>
                  </a:lnTo>
                  <a:lnTo>
                    <a:pt x="463" y="112"/>
                  </a:lnTo>
                  <a:lnTo>
                    <a:pt x="469" y="104"/>
                  </a:lnTo>
                  <a:lnTo>
                    <a:pt x="469" y="104"/>
                  </a:lnTo>
                  <a:lnTo>
                    <a:pt x="470" y="103"/>
                  </a:lnTo>
                  <a:lnTo>
                    <a:pt x="470" y="101"/>
                  </a:lnTo>
                  <a:lnTo>
                    <a:pt x="470" y="101"/>
                  </a:lnTo>
                  <a:lnTo>
                    <a:pt x="468" y="89"/>
                  </a:lnTo>
                  <a:lnTo>
                    <a:pt x="468" y="89"/>
                  </a:lnTo>
                  <a:lnTo>
                    <a:pt x="466" y="72"/>
                  </a:lnTo>
                  <a:lnTo>
                    <a:pt x="466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72" y="101"/>
                  </a:lnTo>
                  <a:lnTo>
                    <a:pt x="472" y="101"/>
                  </a:lnTo>
                  <a:lnTo>
                    <a:pt x="479" y="94"/>
                  </a:lnTo>
                  <a:lnTo>
                    <a:pt x="479" y="94"/>
                  </a:lnTo>
                  <a:lnTo>
                    <a:pt x="493" y="82"/>
                  </a:lnTo>
                  <a:lnTo>
                    <a:pt x="508" y="71"/>
                  </a:lnTo>
                  <a:lnTo>
                    <a:pt x="523" y="62"/>
                  </a:lnTo>
                  <a:lnTo>
                    <a:pt x="540" y="54"/>
                  </a:lnTo>
                  <a:lnTo>
                    <a:pt x="540" y="54"/>
                  </a:lnTo>
                  <a:lnTo>
                    <a:pt x="543" y="53"/>
                  </a:lnTo>
                  <a:lnTo>
                    <a:pt x="544" y="51"/>
                  </a:lnTo>
                  <a:lnTo>
                    <a:pt x="545" y="49"/>
                  </a:lnTo>
                  <a:lnTo>
                    <a:pt x="545" y="46"/>
                  </a:lnTo>
                  <a:lnTo>
                    <a:pt x="545" y="46"/>
                  </a:lnTo>
                  <a:lnTo>
                    <a:pt x="545" y="41"/>
                  </a:lnTo>
                  <a:lnTo>
                    <a:pt x="547" y="37"/>
                  </a:lnTo>
                  <a:lnTo>
                    <a:pt x="551" y="28"/>
                  </a:lnTo>
                  <a:lnTo>
                    <a:pt x="551" y="28"/>
                  </a:lnTo>
                  <a:lnTo>
                    <a:pt x="551" y="30"/>
                  </a:lnTo>
                  <a:lnTo>
                    <a:pt x="551" y="31"/>
                  </a:lnTo>
                  <a:lnTo>
                    <a:pt x="551" y="31"/>
                  </a:lnTo>
                  <a:lnTo>
                    <a:pt x="548" y="39"/>
                  </a:lnTo>
                  <a:lnTo>
                    <a:pt x="547" y="47"/>
                  </a:lnTo>
                  <a:lnTo>
                    <a:pt x="547" y="47"/>
                  </a:lnTo>
                  <a:lnTo>
                    <a:pt x="547" y="49"/>
                  </a:lnTo>
                  <a:lnTo>
                    <a:pt x="548" y="50"/>
                  </a:lnTo>
                  <a:lnTo>
                    <a:pt x="550" y="50"/>
                  </a:lnTo>
                  <a:lnTo>
                    <a:pt x="550" y="50"/>
                  </a:lnTo>
                  <a:lnTo>
                    <a:pt x="570" y="44"/>
                  </a:lnTo>
                  <a:lnTo>
                    <a:pt x="570" y="44"/>
                  </a:lnTo>
                  <a:lnTo>
                    <a:pt x="572" y="44"/>
                  </a:lnTo>
                  <a:lnTo>
                    <a:pt x="573" y="43"/>
                  </a:lnTo>
                  <a:lnTo>
                    <a:pt x="572" y="40"/>
                  </a:lnTo>
                  <a:lnTo>
                    <a:pt x="572" y="40"/>
                  </a:lnTo>
                  <a:lnTo>
                    <a:pt x="560" y="5"/>
                  </a:lnTo>
                  <a:lnTo>
                    <a:pt x="560" y="5"/>
                  </a:lnTo>
                  <a:lnTo>
                    <a:pt x="559" y="3"/>
                  </a:lnTo>
                  <a:lnTo>
                    <a:pt x="557" y="1"/>
                  </a:lnTo>
                  <a:lnTo>
                    <a:pt x="554" y="0"/>
                  </a:lnTo>
                  <a:lnTo>
                    <a:pt x="552" y="1"/>
                  </a:lnTo>
                  <a:lnTo>
                    <a:pt x="552" y="1"/>
                  </a:lnTo>
                  <a:lnTo>
                    <a:pt x="545" y="2"/>
                  </a:lnTo>
                  <a:lnTo>
                    <a:pt x="540" y="5"/>
                  </a:lnTo>
                  <a:lnTo>
                    <a:pt x="536" y="9"/>
                  </a:lnTo>
                  <a:lnTo>
                    <a:pt x="532" y="14"/>
                  </a:lnTo>
                  <a:lnTo>
                    <a:pt x="532" y="14"/>
                  </a:lnTo>
                  <a:lnTo>
                    <a:pt x="526" y="27"/>
                  </a:lnTo>
                  <a:lnTo>
                    <a:pt x="526" y="27"/>
                  </a:lnTo>
                  <a:lnTo>
                    <a:pt x="524" y="29"/>
                  </a:lnTo>
                  <a:lnTo>
                    <a:pt x="524" y="30"/>
                  </a:lnTo>
                  <a:lnTo>
                    <a:pt x="523" y="30"/>
                  </a:lnTo>
                  <a:lnTo>
                    <a:pt x="523" y="30"/>
                  </a:lnTo>
                  <a:lnTo>
                    <a:pt x="522" y="30"/>
                  </a:lnTo>
                  <a:lnTo>
                    <a:pt x="521" y="29"/>
                  </a:lnTo>
                  <a:lnTo>
                    <a:pt x="520" y="26"/>
                  </a:lnTo>
                  <a:lnTo>
                    <a:pt x="520" y="26"/>
                  </a:lnTo>
                  <a:lnTo>
                    <a:pt x="520" y="18"/>
                  </a:lnTo>
                  <a:lnTo>
                    <a:pt x="520" y="18"/>
                  </a:lnTo>
                  <a:lnTo>
                    <a:pt x="519" y="16"/>
                  </a:lnTo>
                  <a:lnTo>
                    <a:pt x="519" y="15"/>
                  </a:lnTo>
                  <a:lnTo>
                    <a:pt x="517" y="14"/>
                  </a:lnTo>
                  <a:lnTo>
                    <a:pt x="515" y="15"/>
                  </a:lnTo>
                  <a:lnTo>
                    <a:pt x="515" y="15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493" y="26"/>
                  </a:lnTo>
                  <a:lnTo>
                    <a:pt x="484" y="32"/>
                  </a:lnTo>
                  <a:lnTo>
                    <a:pt x="469" y="44"/>
                  </a:lnTo>
                  <a:lnTo>
                    <a:pt x="456" y="57"/>
                  </a:lnTo>
                  <a:lnTo>
                    <a:pt x="443" y="72"/>
                  </a:lnTo>
                  <a:lnTo>
                    <a:pt x="443" y="72"/>
                  </a:lnTo>
                  <a:lnTo>
                    <a:pt x="440" y="76"/>
                  </a:lnTo>
                  <a:lnTo>
                    <a:pt x="438" y="82"/>
                  </a:lnTo>
                  <a:lnTo>
                    <a:pt x="437" y="87"/>
                  </a:lnTo>
                  <a:lnTo>
                    <a:pt x="439" y="93"/>
                  </a:lnTo>
                  <a:lnTo>
                    <a:pt x="439" y="93"/>
                  </a:lnTo>
                  <a:lnTo>
                    <a:pt x="446" y="115"/>
                  </a:lnTo>
                  <a:lnTo>
                    <a:pt x="446" y="115"/>
                  </a:lnTo>
                  <a:lnTo>
                    <a:pt x="447" y="117"/>
                  </a:lnTo>
                  <a:lnTo>
                    <a:pt x="447" y="119"/>
                  </a:lnTo>
                  <a:lnTo>
                    <a:pt x="446" y="120"/>
                  </a:lnTo>
                  <a:lnTo>
                    <a:pt x="446" y="120"/>
                  </a:lnTo>
                  <a:lnTo>
                    <a:pt x="445" y="120"/>
                  </a:lnTo>
                  <a:lnTo>
                    <a:pt x="443" y="120"/>
                  </a:lnTo>
                  <a:lnTo>
                    <a:pt x="440" y="119"/>
                  </a:lnTo>
                  <a:lnTo>
                    <a:pt x="440" y="119"/>
                  </a:lnTo>
                  <a:lnTo>
                    <a:pt x="427" y="112"/>
                  </a:lnTo>
                  <a:lnTo>
                    <a:pt x="427" y="112"/>
                  </a:lnTo>
                  <a:lnTo>
                    <a:pt x="425" y="111"/>
                  </a:lnTo>
                  <a:lnTo>
                    <a:pt x="423" y="113"/>
                  </a:lnTo>
                  <a:lnTo>
                    <a:pt x="423" y="113"/>
                  </a:lnTo>
                  <a:lnTo>
                    <a:pt x="415" y="127"/>
                  </a:lnTo>
                  <a:lnTo>
                    <a:pt x="415" y="127"/>
                  </a:lnTo>
                  <a:lnTo>
                    <a:pt x="410" y="139"/>
                  </a:lnTo>
                  <a:lnTo>
                    <a:pt x="406" y="151"/>
                  </a:lnTo>
                  <a:lnTo>
                    <a:pt x="403" y="164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6" y="224"/>
                  </a:lnTo>
                  <a:lnTo>
                    <a:pt x="406" y="224"/>
                  </a:lnTo>
                  <a:lnTo>
                    <a:pt x="408" y="245"/>
                  </a:lnTo>
                  <a:lnTo>
                    <a:pt x="409" y="255"/>
                  </a:lnTo>
                  <a:lnTo>
                    <a:pt x="409" y="266"/>
                  </a:lnTo>
                  <a:lnTo>
                    <a:pt x="409" y="266"/>
                  </a:lnTo>
                  <a:lnTo>
                    <a:pt x="409" y="292"/>
                  </a:lnTo>
                  <a:lnTo>
                    <a:pt x="408" y="305"/>
                  </a:lnTo>
                  <a:lnTo>
                    <a:pt x="406" y="318"/>
                  </a:lnTo>
                  <a:lnTo>
                    <a:pt x="406" y="318"/>
                  </a:lnTo>
                  <a:lnTo>
                    <a:pt x="405" y="323"/>
                  </a:lnTo>
                  <a:lnTo>
                    <a:pt x="403" y="329"/>
                  </a:lnTo>
                  <a:lnTo>
                    <a:pt x="398" y="339"/>
                  </a:lnTo>
                  <a:lnTo>
                    <a:pt x="398" y="339"/>
                  </a:lnTo>
                  <a:lnTo>
                    <a:pt x="403" y="338"/>
                  </a:lnTo>
                  <a:lnTo>
                    <a:pt x="409" y="335"/>
                  </a:lnTo>
                  <a:lnTo>
                    <a:pt x="413" y="331"/>
                  </a:lnTo>
                  <a:lnTo>
                    <a:pt x="415" y="326"/>
                  </a:lnTo>
                  <a:lnTo>
                    <a:pt x="415" y="326"/>
                  </a:lnTo>
                  <a:lnTo>
                    <a:pt x="416" y="318"/>
                  </a:lnTo>
                  <a:lnTo>
                    <a:pt x="416" y="309"/>
                  </a:lnTo>
                  <a:lnTo>
                    <a:pt x="416" y="309"/>
                  </a:lnTo>
                  <a:close/>
                  <a:moveTo>
                    <a:pt x="661" y="356"/>
                  </a:moveTo>
                  <a:lnTo>
                    <a:pt x="661" y="356"/>
                  </a:lnTo>
                  <a:lnTo>
                    <a:pt x="660" y="358"/>
                  </a:lnTo>
                  <a:lnTo>
                    <a:pt x="660" y="358"/>
                  </a:lnTo>
                  <a:lnTo>
                    <a:pt x="656" y="345"/>
                  </a:lnTo>
                  <a:lnTo>
                    <a:pt x="652" y="332"/>
                  </a:lnTo>
                  <a:lnTo>
                    <a:pt x="652" y="332"/>
                  </a:lnTo>
                  <a:lnTo>
                    <a:pt x="653" y="326"/>
                  </a:lnTo>
                  <a:lnTo>
                    <a:pt x="653" y="326"/>
                  </a:lnTo>
                  <a:lnTo>
                    <a:pt x="654" y="320"/>
                  </a:lnTo>
                  <a:lnTo>
                    <a:pt x="653" y="314"/>
                  </a:lnTo>
                  <a:lnTo>
                    <a:pt x="653" y="309"/>
                  </a:lnTo>
                  <a:lnTo>
                    <a:pt x="651" y="303"/>
                  </a:lnTo>
                  <a:lnTo>
                    <a:pt x="647" y="292"/>
                  </a:lnTo>
                  <a:lnTo>
                    <a:pt x="642" y="282"/>
                  </a:lnTo>
                  <a:lnTo>
                    <a:pt x="642" y="282"/>
                  </a:lnTo>
                  <a:lnTo>
                    <a:pt x="638" y="276"/>
                  </a:lnTo>
                  <a:lnTo>
                    <a:pt x="634" y="271"/>
                  </a:lnTo>
                  <a:lnTo>
                    <a:pt x="630" y="266"/>
                  </a:lnTo>
                  <a:lnTo>
                    <a:pt x="625" y="262"/>
                  </a:lnTo>
                  <a:lnTo>
                    <a:pt x="619" y="259"/>
                  </a:lnTo>
                  <a:lnTo>
                    <a:pt x="614" y="256"/>
                  </a:lnTo>
                  <a:lnTo>
                    <a:pt x="608" y="254"/>
                  </a:lnTo>
                  <a:lnTo>
                    <a:pt x="601" y="252"/>
                  </a:lnTo>
                  <a:lnTo>
                    <a:pt x="601" y="252"/>
                  </a:lnTo>
                  <a:lnTo>
                    <a:pt x="592" y="251"/>
                  </a:lnTo>
                  <a:lnTo>
                    <a:pt x="583" y="252"/>
                  </a:lnTo>
                  <a:lnTo>
                    <a:pt x="583" y="252"/>
                  </a:lnTo>
                  <a:lnTo>
                    <a:pt x="579" y="252"/>
                  </a:lnTo>
                  <a:lnTo>
                    <a:pt x="576" y="252"/>
                  </a:lnTo>
                  <a:lnTo>
                    <a:pt x="573" y="251"/>
                  </a:lnTo>
                  <a:lnTo>
                    <a:pt x="571" y="249"/>
                  </a:lnTo>
                  <a:lnTo>
                    <a:pt x="571" y="249"/>
                  </a:lnTo>
                  <a:lnTo>
                    <a:pt x="567" y="245"/>
                  </a:lnTo>
                  <a:lnTo>
                    <a:pt x="562" y="241"/>
                  </a:lnTo>
                  <a:lnTo>
                    <a:pt x="562" y="241"/>
                  </a:lnTo>
                  <a:lnTo>
                    <a:pt x="580" y="234"/>
                  </a:lnTo>
                  <a:lnTo>
                    <a:pt x="589" y="232"/>
                  </a:lnTo>
                  <a:lnTo>
                    <a:pt x="598" y="230"/>
                  </a:lnTo>
                  <a:lnTo>
                    <a:pt x="598" y="230"/>
                  </a:lnTo>
                  <a:lnTo>
                    <a:pt x="605" y="229"/>
                  </a:lnTo>
                  <a:lnTo>
                    <a:pt x="611" y="229"/>
                  </a:lnTo>
                  <a:lnTo>
                    <a:pt x="617" y="229"/>
                  </a:lnTo>
                  <a:lnTo>
                    <a:pt x="623" y="231"/>
                  </a:lnTo>
                  <a:lnTo>
                    <a:pt x="629" y="233"/>
                  </a:lnTo>
                  <a:lnTo>
                    <a:pt x="634" y="236"/>
                  </a:lnTo>
                  <a:lnTo>
                    <a:pt x="639" y="239"/>
                  </a:lnTo>
                  <a:lnTo>
                    <a:pt x="644" y="244"/>
                  </a:lnTo>
                  <a:lnTo>
                    <a:pt x="644" y="244"/>
                  </a:lnTo>
                  <a:lnTo>
                    <a:pt x="645" y="244"/>
                  </a:lnTo>
                  <a:lnTo>
                    <a:pt x="645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6"/>
                  </a:lnTo>
                  <a:lnTo>
                    <a:pt x="647" y="247"/>
                  </a:lnTo>
                  <a:lnTo>
                    <a:pt x="649" y="249"/>
                  </a:lnTo>
                  <a:lnTo>
                    <a:pt x="649" y="249"/>
                  </a:lnTo>
                  <a:lnTo>
                    <a:pt x="648" y="246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7" y="244"/>
                  </a:lnTo>
                  <a:lnTo>
                    <a:pt x="647" y="244"/>
                  </a:lnTo>
                  <a:lnTo>
                    <a:pt x="645" y="241"/>
                  </a:lnTo>
                  <a:lnTo>
                    <a:pt x="643" y="239"/>
                  </a:lnTo>
                  <a:lnTo>
                    <a:pt x="637" y="235"/>
                  </a:lnTo>
                  <a:lnTo>
                    <a:pt x="637" y="235"/>
                  </a:lnTo>
                  <a:lnTo>
                    <a:pt x="632" y="232"/>
                  </a:lnTo>
                  <a:lnTo>
                    <a:pt x="627" y="230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4" y="227"/>
                  </a:lnTo>
                  <a:lnTo>
                    <a:pt x="613" y="226"/>
                  </a:lnTo>
                  <a:lnTo>
                    <a:pt x="614" y="223"/>
                  </a:lnTo>
                  <a:lnTo>
                    <a:pt x="614" y="223"/>
                  </a:lnTo>
                  <a:lnTo>
                    <a:pt x="611" y="225"/>
                  </a:lnTo>
                  <a:lnTo>
                    <a:pt x="609" y="226"/>
                  </a:lnTo>
                  <a:lnTo>
                    <a:pt x="604" y="227"/>
                  </a:lnTo>
                  <a:lnTo>
                    <a:pt x="598" y="227"/>
                  </a:lnTo>
                  <a:lnTo>
                    <a:pt x="593" y="228"/>
                  </a:lnTo>
                  <a:lnTo>
                    <a:pt x="593" y="228"/>
                  </a:lnTo>
                  <a:lnTo>
                    <a:pt x="571" y="235"/>
                  </a:lnTo>
                  <a:lnTo>
                    <a:pt x="550" y="244"/>
                  </a:lnTo>
                  <a:lnTo>
                    <a:pt x="550" y="244"/>
                  </a:lnTo>
                  <a:lnTo>
                    <a:pt x="548" y="245"/>
                  </a:lnTo>
                  <a:lnTo>
                    <a:pt x="547" y="245"/>
                  </a:lnTo>
                  <a:lnTo>
                    <a:pt x="546" y="244"/>
                  </a:lnTo>
                  <a:lnTo>
                    <a:pt x="546" y="244"/>
                  </a:lnTo>
                  <a:lnTo>
                    <a:pt x="549" y="238"/>
                  </a:lnTo>
                  <a:lnTo>
                    <a:pt x="550" y="235"/>
                  </a:lnTo>
                  <a:lnTo>
                    <a:pt x="550" y="231"/>
                  </a:lnTo>
                  <a:lnTo>
                    <a:pt x="550" y="231"/>
                  </a:lnTo>
                  <a:lnTo>
                    <a:pt x="545" y="243"/>
                  </a:lnTo>
                  <a:lnTo>
                    <a:pt x="545" y="243"/>
                  </a:lnTo>
                  <a:lnTo>
                    <a:pt x="540" y="249"/>
                  </a:lnTo>
                  <a:lnTo>
                    <a:pt x="534" y="253"/>
                  </a:lnTo>
                  <a:lnTo>
                    <a:pt x="534" y="253"/>
                  </a:lnTo>
                  <a:lnTo>
                    <a:pt x="533" y="254"/>
                  </a:lnTo>
                  <a:lnTo>
                    <a:pt x="533" y="255"/>
                  </a:lnTo>
                  <a:lnTo>
                    <a:pt x="533" y="255"/>
                  </a:lnTo>
                  <a:lnTo>
                    <a:pt x="531" y="255"/>
                  </a:lnTo>
                  <a:lnTo>
                    <a:pt x="530" y="256"/>
                  </a:lnTo>
                  <a:lnTo>
                    <a:pt x="530" y="256"/>
                  </a:lnTo>
                  <a:lnTo>
                    <a:pt x="517" y="265"/>
                  </a:lnTo>
                  <a:lnTo>
                    <a:pt x="517" y="265"/>
                  </a:lnTo>
                  <a:lnTo>
                    <a:pt x="509" y="272"/>
                  </a:lnTo>
                  <a:lnTo>
                    <a:pt x="500" y="280"/>
                  </a:lnTo>
                  <a:lnTo>
                    <a:pt x="484" y="297"/>
                  </a:lnTo>
                  <a:lnTo>
                    <a:pt x="484" y="297"/>
                  </a:lnTo>
                  <a:lnTo>
                    <a:pt x="486" y="297"/>
                  </a:lnTo>
                  <a:lnTo>
                    <a:pt x="487" y="297"/>
                  </a:lnTo>
                  <a:lnTo>
                    <a:pt x="489" y="295"/>
                  </a:lnTo>
                  <a:lnTo>
                    <a:pt x="489" y="295"/>
                  </a:lnTo>
                  <a:lnTo>
                    <a:pt x="505" y="280"/>
                  </a:lnTo>
                  <a:lnTo>
                    <a:pt x="521" y="265"/>
                  </a:lnTo>
                  <a:lnTo>
                    <a:pt x="521" y="265"/>
                  </a:lnTo>
                  <a:lnTo>
                    <a:pt x="533" y="256"/>
                  </a:lnTo>
                  <a:lnTo>
                    <a:pt x="533" y="256"/>
                  </a:lnTo>
                  <a:lnTo>
                    <a:pt x="533" y="255"/>
                  </a:lnTo>
                  <a:lnTo>
                    <a:pt x="533" y="255"/>
                  </a:lnTo>
                  <a:lnTo>
                    <a:pt x="533" y="256"/>
                  </a:lnTo>
                  <a:lnTo>
                    <a:pt x="533" y="256"/>
                  </a:lnTo>
                  <a:lnTo>
                    <a:pt x="533" y="256"/>
                  </a:lnTo>
                  <a:lnTo>
                    <a:pt x="556" y="244"/>
                  </a:lnTo>
                  <a:lnTo>
                    <a:pt x="556" y="244"/>
                  </a:lnTo>
                  <a:lnTo>
                    <a:pt x="558" y="243"/>
                  </a:lnTo>
                  <a:lnTo>
                    <a:pt x="560" y="243"/>
                  </a:lnTo>
                  <a:lnTo>
                    <a:pt x="561" y="243"/>
                  </a:lnTo>
                  <a:lnTo>
                    <a:pt x="563" y="245"/>
                  </a:lnTo>
                  <a:lnTo>
                    <a:pt x="563" y="245"/>
                  </a:lnTo>
                  <a:lnTo>
                    <a:pt x="572" y="253"/>
                  </a:lnTo>
                  <a:lnTo>
                    <a:pt x="572" y="253"/>
                  </a:lnTo>
                  <a:lnTo>
                    <a:pt x="546" y="267"/>
                  </a:lnTo>
                  <a:lnTo>
                    <a:pt x="521" y="283"/>
                  </a:lnTo>
                  <a:lnTo>
                    <a:pt x="472" y="315"/>
                  </a:lnTo>
                  <a:lnTo>
                    <a:pt x="472" y="315"/>
                  </a:lnTo>
                  <a:lnTo>
                    <a:pt x="469" y="317"/>
                  </a:lnTo>
                  <a:lnTo>
                    <a:pt x="468" y="318"/>
                  </a:lnTo>
                  <a:lnTo>
                    <a:pt x="466" y="318"/>
                  </a:lnTo>
                  <a:lnTo>
                    <a:pt x="466" y="318"/>
                  </a:lnTo>
                  <a:lnTo>
                    <a:pt x="469" y="314"/>
                  </a:lnTo>
                  <a:lnTo>
                    <a:pt x="473" y="310"/>
                  </a:lnTo>
                  <a:lnTo>
                    <a:pt x="481" y="302"/>
                  </a:lnTo>
                  <a:lnTo>
                    <a:pt x="481" y="302"/>
                  </a:lnTo>
                  <a:lnTo>
                    <a:pt x="483" y="301"/>
                  </a:lnTo>
                  <a:lnTo>
                    <a:pt x="483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81" y="299"/>
                  </a:lnTo>
                  <a:lnTo>
                    <a:pt x="481" y="299"/>
                  </a:lnTo>
                  <a:lnTo>
                    <a:pt x="482" y="297"/>
                  </a:lnTo>
                  <a:lnTo>
                    <a:pt x="482" y="297"/>
                  </a:lnTo>
                  <a:lnTo>
                    <a:pt x="499" y="275"/>
                  </a:lnTo>
                  <a:lnTo>
                    <a:pt x="499" y="275"/>
                  </a:lnTo>
                  <a:lnTo>
                    <a:pt x="522" y="249"/>
                  </a:lnTo>
                  <a:lnTo>
                    <a:pt x="522" y="249"/>
                  </a:lnTo>
                  <a:lnTo>
                    <a:pt x="528" y="242"/>
                  </a:lnTo>
                  <a:lnTo>
                    <a:pt x="536" y="235"/>
                  </a:lnTo>
                  <a:lnTo>
                    <a:pt x="543" y="229"/>
                  </a:lnTo>
                  <a:lnTo>
                    <a:pt x="551" y="223"/>
                  </a:lnTo>
                  <a:lnTo>
                    <a:pt x="559" y="219"/>
                  </a:lnTo>
                  <a:lnTo>
                    <a:pt x="568" y="214"/>
                  </a:lnTo>
                  <a:lnTo>
                    <a:pt x="577" y="211"/>
                  </a:lnTo>
                  <a:lnTo>
                    <a:pt x="587" y="208"/>
                  </a:lnTo>
                  <a:lnTo>
                    <a:pt x="587" y="208"/>
                  </a:lnTo>
                  <a:lnTo>
                    <a:pt x="595" y="207"/>
                  </a:lnTo>
                  <a:lnTo>
                    <a:pt x="604" y="206"/>
                  </a:lnTo>
                  <a:lnTo>
                    <a:pt x="612" y="206"/>
                  </a:lnTo>
                  <a:lnTo>
                    <a:pt x="620" y="207"/>
                  </a:lnTo>
                  <a:lnTo>
                    <a:pt x="628" y="210"/>
                  </a:lnTo>
                  <a:lnTo>
                    <a:pt x="635" y="213"/>
                  </a:lnTo>
                  <a:lnTo>
                    <a:pt x="642" y="218"/>
                  </a:lnTo>
                  <a:lnTo>
                    <a:pt x="649" y="224"/>
                  </a:lnTo>
                  <a:lnTo>
                    <a:pt x="649" y="224"/>
                  </a:lnTo>
                  <a:lnTo>
                    <a:pt x="656" y="233"/>
                  </a:lnTo>
                  <a:lnTo>
                    <a:pt x="661" y="242"/>
                  </a:lnTo>
                  <a:lnTo>
                    <a:pt x="665" y="252"/>
                  </a:lnTo>
                  <a:lnTo>
                    <a:pt x="668" y="263"/>
                  </a:lnTo>
                  <a:lnTo>
                    <a:pt x="668" y="263"/>
                  </a:lnTo>
                  <a:lnTo>
                    <a:pt x="670" y="275"/>
                  </a:lnTo>
                  <a:lnTo>
                    <a:pt x="671" y="287"/>
                  </a:lnTo>
                  <a:lnTo>
                    <a:pt x="672" y="299"/>
                  </a:lnTo>
                  <a:lnTo>
                    <a:pt x="671" y="310"/>
                  </a:lnTo>
                  <a:lnTo>
                    <a:pt x="670" y="322"/>
                  </a:lnTo>
                  <a:lnTo>
                    <a:pt x="668" y="333"/>
                  </a:lnTo>
                  <a:lnTo>
                    <a:pt x="665" y="345"/>
                  </a:lnTo>
                  <a:lnTo>
                    <a:pt x="661" y="356"/>
                  </a:lnTo>
                  <a:lnTo>
                    <a:pt x="661" y="356"/>
                  </a:lnTo>
                  <a:close/>
                  <a:moveTo>
                    <a:pt x="615" y="222"/>
                  </a:moveTo>
                  <a:lnTo>
                    <a:pt x="615" y="222"/>
                  </a:lnTo>
                  <a:lnTo>
                    <a:pt x="615" y="221"/>
                  </a:lnTo>
                  <a:lnTo>
                    <a:pt x="615" y="221"/>
                  </a:lnTo>
                  <a:lnTo>
                    <a:pt x="614" y="222"/>
                  </a:lnTo>
                  <a:lnTo>
                    <a:pt x="614" y="222"/>
                  </a:lnTo>
                  <a:lnTo>
                    <a:pt x="614" y="223"/>
                  </a:lnTo>
                  <a:lnTo>
                    <a:pt x="615" y="223"/>
                  </a:lnTo>
                  <a:lnTo>
                    <a:pt x="615" y="223"/>
                  </a:lnTo>
                  <a:lnTo>
                    <a:pt x="615" y="222"/>
                  </a:lnTo>
                  <a:lnTo>
                    <a:pt x="615" y="222"/>
                  </a:lnTo>
                  <a:close/>
                  <a:moveTo>
                    <a:pt x="658" y="274"/>
                  </a:moveTo>
                  <a:lnTo>
                    <a:pt x="658" y="274"/>
                  </a:lnTo>
                  <a:lnTo>
                    <a:pt x="658" y="268"/>
                  </a:lnTo>
                  <a:lnTo>
                    <a:pt x="657" y="262"/>
                  </a:lnTo>
                  <a:lnTo>
                    <a:pt x="654" y="256"/>
                  </a:lnTo>
                  <a:lnTo>
                    <a:pt x="651" y="251"/>
                  </a:lnTo>
                  <a:lnTo>
                    <a:pt x="651" y="251"/>
                  </a:lnTo>
                  <a:lnTo>
                    <a:pt x="651" y="249"/>
                  </a:lnTo>
                  <a:lnTo>
                    <a:pt x="650" y="248"/>
                  </a:lnTo>
                  <a:lnTo>
                    <a:pt x="649" y="249"/>
                  </a:lnTo>
                  <a:lnTo>
                    <a:pt x="649" y="249"/>
                  </a:lnTo>
                  <a:lnTo>
                    <a:pt x="649" y="249"/>
                  </a:lnTo>
                  <a:lnTo>
                    <a:pt x="649" y="250"/>
                  </a:lnTo>
                  <a:lnTo>
                    <a:pt x="650" y="251"/>
                  </a:lnTo>
                  <a:lnTo>
                    <a:pt x="650" y="251"/>
                  </a:lnTo>
                  <a:lnTo>
                    <a:pt x="653" y="257"/>
                  </a:lnTo>
                  <a:lnTo>
                    <a:pt x="655" y="263"/>
                  </a:lnTo>
                  <a:lnTo>
                    <a:pt x="658" y="274"/>
                  </a:lnTo>
                  <a:lnTo>
                    <a:pt x="658" y="274"/>
                  </a:lnTo>
                  <a:close/>
                  <a:moveTo>
                    <a:pt x="646" y="244"/>
                  </a:move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lnTo>
                    <a:pt x="646" y="244"/>
                  </a:lnTo>
                  <a:close/>
                  <a:moveTo>
                    <a:pt x="564" y="48"/>
                  </a:moveTo>
                  <a:lnTo>
                    <a:pt x="564" y="48"/>
                  </a:lnTo>
                  <a:lnTo>
                    <a:pt x="551" y="52"/>
                  </a:lnTo>
                  <a:lnTo>
                    <a:pt x="538" y="57"/>
                  </a:lnTo>
                  <a:lnTo>
                    <a:pt x="526" y="63"/>
                  </a:lnTo>
                  <a:lnTo>
                    <a:pt x="514" y="70"/>
                  </a:lnTo>
                  <a:lnTo>
                    <a:pt x="514" y="70"/>
                  </a:lnTo>
                  <a:lnTo>
                    <a:pt x="510" y="72"/>
                  </a:lnTo>
                  <a:lnTo>
                    <a:pt x="507" y="75"/>
                  </a:lnTo>
                  <a:lnTo>
                    <a:pt x="507" y="75"/>
                  </a:lnTo>
                  <a:lnTo>
                    <a:pt x="512" y="75"/>
                  </a:lnTo>
                  <a:lnTo>
                    <a:pt x="517" y="75"/>
                  </a:lnTo>
                  <a:lnTo>
                    <a:pt x="522" y="76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24" y="79"/>
                  </a:lnTo>
                  <a:lnTo>
                    <a:pt x="522" y="78"/>
                  </a:lnTo>
                  <a:lnTo>
                    <a:pt x="522" y="78"/>
                  </a:lnTo>
                  <a:lnTo>
                    <a:pt x="516" y="77"/>
                  </a:lnTo>
                  <a:lnTo>
                    <a:pt x="510" y="77"/>
                  </a:lnTo>
                  <a:lnTo>
                    <a:pt x="504" y="78"/>
                  </a:lnTo>
                  <a:lnTo>
                    <a:pt x="498" y="81"/>
                  </a:lnTo>
                  <a:lnTo>
                    <a:pt x="498" y="81"/>
                  </a:lnTo>
                  <a:lnTo>
                    <a:pt x="487" y="90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69" y="109"/>
                  </a:lnTo>
                  <a:lnTo>
                    <a:pt x="461" y="119"/>
                  </a:lnTo>
                  <a:lnTo>
                    <a:pt x="453" y="129"/>
                  </a:lnTo>
                  <a:lnTo>
                    <a:pt x="447" y="140"/>
                  </a:lnTo>
                  <a:lnTo>
                    <a:pt x="441" y="151"/>
                  </a:lnTo>
                  <a:lnTo>
                    <a:pt x="436" y="163"/>
                  </a:lnTo>
                  <a:lnTo>
                    <a:pt x="431" y="175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5" y="197"/>
                  </a:lnTo>
                  <a:lnTo>
                    <a:pt x="424" y="202"/>
                  </a:lnTo>
                  <a:lnTo>
                    <a:pt x="423" y="208"/>
                  </a:lnTo>
                  <a:lnTo>
                    <a:pt x="423" y="208"/>
                  </a:lnTo>
                  <a:lnTo>
                    <a:pt x="428" y="204"/>
                  </a:lnTo>
                  <a:lnTo>
                    <a:pt x="432" y="201"/>
                  </a:lnTo>
                  <a:lnTo>
                    <a:pt x="437" y="199"/>
                  </a:lnTo>
                  <a:lnTo>
                    <a:pt x="442" y="197"/>
                  </a:lnTo>
                  <a:lnTo>
                    <a:pt x="442" y="197"/>
                  </a:lnTo>
                  <a:lnTo>
                    <a:pt x="446" y="196"/>
                  </a:lnTo>
                  <a:lnTo>
                    <a:pt x="448" y="192"/>
                  </a:lnTo>
                  <a:lnTo>
                    <a:pt x="448" y="192"/>
                  </a:lnTo>
                  <a:lnTo>
                    <a:pt x="455" y="175"/>
                  </a:lnTo>
                  <a:lnTo>
                    <a:pt x="455" y="175"/>
                  </a:lnTo>
                  <a:lnTo>
                    <a:pt x="461" y="162"/>
                  </a:lnTo>
                  <a:lnTo>
                    <a:pt x="468" y="149"/>
                  </a:lnTo>
                  <a:lnTo>
                    <a:pt x="476" y="138"/>
                  </a:lnTo>
                  <a:lnTo>
                    <a:pt x="485" y="127"/>
                  </a:lnTo>
                  <a:lnTo>
                    <a:pt x="485" y="127"/>
                  </a:lnTo>
                  <a:lnTo>
                    <a:pt x="494" y="117"/>
                  </a:lnTo>
                  <a:lnTo>
                    <a:pt x="504" y="108"/>
                  </a:lnTo>
                  <a:lnTo>
                    <a:pt x="514" y="100"/>
                  </a:lnTo>
                  <a:lnTo>
                    <a:pt x="525" y="92"/>
                  </a:lnTo>
                  <a:lnTo>
                    <a:pt x="537" y="86"/>
                  </a:lnTo>
                  <a:lnTo>
                    <a:pt x="548" y="80"/>
                  </a:lnTo>
                  <a:lnTo>
                    <a:pt x="561" y="75"/>
                  </a:lnTo>
                  <a:lnTo>
                    <a:pt x="573" y="70"/>
                  </a:lnTo>
                  <a:lnTo>
                    <a:pt x="573" y="70"/>
                  </a:lnTo>
                  <a:lnTo>
                    <a:pt x="580" y="69"/>
                  </a:lnTo>
                  <a:lnTo>
                    <a:pt x="583" y="68"/>
                  </a:lnTo>
                  <a:lnTo>
                    <a:pt x="585" y="66"/>
                  </a:lnTo>
                  <a:lnTo>
                    <a:pt x="585" y="66"/>
                  </a:lnTo>
                  <a:lnTo>
                    <a:pt x="585" y="63"/>
                  </a:lnTo>
                  <a:lnTo>
                    <a:pt x="583" y="60"/>
                  </a:lnTo>
                  <a:lnTo>
                    <a:pt x="579" y="54"/>
                  </a:lnTo>
                  <a:lnTo>
                    <a:pt x="579" y="54"/>
                  </a:lnTo>
                  <a:lnTo>
                    <a:pt x="576" y="49"/>
                  </a:lnTo>
                  <a:lnTo>
                    <a:pt x="573" y="47"/>
                  </a:lnTo>
                  <a:lnTo>
                    <a:pt x="570" y="47"/>
                  </a:lnTo>
                  <a:lnTo>
                    <a:pt x="564" y="48"/>
                  </a:lnTo>
                  <a:lnTo>
                    <a:pt x="564" y="48"/>
                  </a:lnTo>
                  <a:close/>
                  <a:moveTo>
                    <a:pt x="606" y="42"/>
                  </a:moveTo>
                  <a:lnTo>
                    <a:pt x="606" y="42"/>
                  </a:lnTo>
                  <a:lnTo>
                    <a:pt x="610" y="43"/>
                  </a:lnTo>
                  <a:lnTo>
                    <a:pt x="610" y="43"/>
                  </a:lnTo>
                  <a:lnTo>
                    <a:pt x="614" y="45"/>
                  </a:lnTo>
                  <a:lnTo>
                    <a:pt x="618" y="45"/>
                  </a:lnTo>
                  <a:lnTo>
                    <a:pt x="622" y="45"/>
                  </a:lnTo>
                  <a:lnTo>
                    <a:pt x="626" y="43"/>
                  </a:lnTo>
                  <a:lnTo>
                    <a:pt x="626" y="43"/>
                  </a:lnTo>
                  <a:lnTo>
                    <a:pt x="630" y="42"/>
                  </a:lnTo>
                  <a:lnTo>
                    <a:pt x="634" y="42"/>
                  </a:lnTo>
                  <a:lnTo>
                    <a:pt x="634" y="42"/>
                  </a:lnTo>
                  <a:lnTo>
                    <a:pt x="620" y="47"/>
                  </a:lnTo>
                  <a:lnTo>
                    <a:pt x="620" y="47"/>
                  </a:lnTo>
                  <a:lnTo>
                    <a:pt x="622" y="49"/>
                  </a:lnTo>
                  <a:lnTo>
                    <a:pt x="623" y="50"/>
                  </a:lnTo>
                  <a:lnTo>
                    <a:pt x="623" y="50"/>
                  </a:lnTo>
                  <a:lnTo>
                    <a:pt x="632" y="58"/>
                  </a:lnTo>
                  <a:lnTo>
                    <a:pt x="641" y="66"/>
                  </a:lnTo>
                  <a:lnTo>
                    <a:pt x="648" y="76"/>
                  </a:lnTo>
                  <a:lnTo>
                    <a:pt x="654" y="86"/>
                  </a:lnTo>
                  <a:lnTo>
                    <a:pt x="654" y="86"/>
                  </a:lnTo>
                  <a:lnTo>
                    <a:pt x="657" y="95"/>
                  </a:lnTo>
                  <a:lnTo>
                    <a:pt x="658" y="100"/>
                  </a:lnTo>
                  <a:lnTo>
                    <a:pt x="657" y="105"/>
                  </a:lnTo>
                  <a:lnTo>
                    <a:pt x="657" y="105"/>
                  </a:lnTo>
                  <a:lnTo>
                    <a:pt x="654" y="95"/>
                  </a:lnTo>
                  <a:lnTo>
                    <a:pt x="651" y="87"/>
                  </a:lnTo>
                  <a:lnTo>
                    <a:pt x="646" y="79"/>
                  </a:lnTo>
                  <a:lnTo>
                    <a:pt x="641" y="71"/>
                  </a:lnTo>
                  <a:lnTo>
                    <a:pt x="641" y="71"/>
                  </a:lnTo>
                  <a:lnTo>
                    <a:pt x="634" y="63"/>
                  </a:lnTo>
                  <a:lnTo>
                    <a:pt x="626" y="55"/>
                  </a:lnTo>
                  <a:lnTo>
                    <a:pt x="617" y="49"/>
                  </a:lnTo>
                  <a:lnTo>
                    <a:pt x="607" y="45"/>
                  </a:lnTo>
                  <a:lnTo>
                    <a:pt x="607" y="45"/>
                  </a:lnTo>
                  <a:lnTo>
                    <a:pt x="604" y="45"/>
                  </a:lnTo>
                  <a:lnTo>
                    <a:pt x="603" y="45"/>
                  </a:lnTo>
                  <a:lnTo>
                    <a:pt x="603" y="47"/>
                  </a:lnTo>
                  <a:lnTo>
                    <a:pt x="603" y="49"/>
                  </a:lnTo>
                  <a:lnTo>
                    <a:pt x="603" y="49"/>
                  </a:lnTo>
                  <a:lnTo>
                    <a:pt x="607" y="62"/>
                  </a:lnTo>
                  <a:lnTo>
                    <a:pt x="607" y="62"/>
                  </a:lnTo>
                  <a:lnTo>
                    <a:pt x="609" y="65"/>
                  </a:lnTo>
                  <a:lnTo>
                    <a:pt x="610" y="68"/>
                  </a:lnTo>
                  <a:lnTo>
                    <a:pt x="613" y="70"/>
                  </a:lnTo>
                  <a:lnTo>
                    <a:pt x="616" y="71"/>
                  </a:lnTo>
                  <a:lnTo>
                    <a:pt x="616" y="71"/>
                  </a:lnTo>
                  <a:lnTo>
                    <a:pt x="624" y="75"/>
                  </a:lnTo>
                  <a:lnTo>
                    <a:pt x="628" y="77"/>
                  </a:lnTo>
                  <a:lnTo>
                    <a:pt x="631" y="80"/>
                  </a:lnTo>
                  <a:lnTo>
                    <a:pt x="631" y="80"/>
                  </a:lnTo>
                  <a:lnTo>
                    <a:pt x="637" y="85"/>
                  </a:lnTo>
                  <a:lnTo>
                    <a:pt x="642" y="91"/>
                  </a:lnTo>
                  <a:lnTo>
                    <a:pt x="646" y="98"/>
                  </a:lnTo>
                  <a:lnTo>
                    <a:pt x="649" y="104"/>
                  </a:lnTo>
                  <a:lnTo>
                    <a:pt x="652" y="111"/>
                  </a:lnTo>
                  <a:lnTo>
                    <a:pt x="654" y="118"/>
                  </a:lnTo>
                  <a:lnTo>
                    <a:pt x="656" y="126"/>
                  </a:lnTo>
                  <a:lnTo>
                    <a:pt x="656" y="134"/>
                  </a:lnTo>
                  <a:lnTo>
                    <a:pt x="656" y="134"/>
                  </a:lnTo>
                  <a:lnTo>
                    <a:pt x="657" y="138"/>
                  </a:lnTo>
                  <a:lnTo>
                    <a:pt x="658" y="141"/>
                  </a:lnTo>
                  <a:lnTo>
                    <a:pt x="661" y="147"/>
                  </a:lnTo>
                  <a:lnTo>
                    <a:pt x="670" y="157"/>
                  </a:lnTo>
                  <a:lnTo>
                    <a:pt x="670" y="157"/>
                  </a:lnTo>
                  <a:lnTo>
                    <a:pt x="670" y="137"/>
                  </a:lnTo>
                  <a:lnTo>
                    <a:pt x="668" y="118"/>
                  </a:lnTo>
                  <a:lnTo>
                    <a:pt x="665" y="99"/>
                  </a:lnTo>
                  <a:lnTo>
                    <a:pt x="660" y="80"/>
                  </a:lnTo>
                  <a:lnTo>
                    <a:pt x="660" y="80"/>
                  </a:lnTo>
                  <a:lnTo>
                    <a:pt x="655" y="65"/>
                  </a:lnTo>
                  <a:lnTo>
                    <a:pt x="649" y="51"/>
                  </a:lnTo>
                  <a:lnTo>
                    <a:pt x="645" y="44"/>
                  </a:lnTo>
                  <a:lnTo>
                    <a:pt x="640" y="38"/>
                  </a:lnTo>
                  <a:lnTo>
                    <a:pt x="635" y="32"/>
                  </a:lnTo>
                  <a:lnTo>
                    <a:pt x="629" y="27"/>
                  </a:lnTo>
                  <a:lnTo>
                    <a:pt x="629" y="27"/>
                  </a:lnTo>
                  <a:lnTo>
                    <a:pt x="622" y="22"/>
                  </a:lnTo>
                  <a:lnTo>
                    <a:pt x="614" y="17"/>
                  </a:lnTo>
                  <a:lnTo>
                    <a:pt x="607" y="13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9" y="17"/>
                  </a:lnTo>
                  <a:lnTo>
                    <a:pt x="600" y="24"/>
                  </a:lnTo>
                  <a:lnTo>
                    <a:pt x="601" y="38"/>
                  </a:lnTo>
                  <a:lnTo>
                    <a:pt x="601" y="38"/>
                  </a:lnTo>
                  <a:lnTo>
                    <a:pt x="602" y="40"/>
                  </a:lnTo>
                  <a:lnTo>
                    <a:pt x="603" y="41"/>
                  </a:lnTo>
                  <a:lnTo>
                    <a:pt x="606" y="42"/>
                  </a:lnTo>
                  <a:lnTo>
                    <a:pt x="606" y="42"/>
                  </a:lnTo>
                  <a:close/>
                  <a:moveTo>
                    <a:pt x="579" y="384"/>
                  </a:moveTo>
                  <a:lnTo>
                    <a:pt x="579" y="384"/>
                  </a:lnTo>
                  <a:lnTo>
                    <a:pt x="580" y="395"/>
                  </a:lnTo>
                  <a:lnTo>
                    <a:pt x="579" y="404"/>
                  </a:lnTo>
                  <a:lnTo>
                    <a:pt x="577" y="414"/>
                  </a:lnTo>
                  <a:lnTo>
                    <a:pt x="574" y="424"/>
                  </a:lnTo>
                  <a:lnTo>
                    <a:pt x="574" y="424"/>
                  </a:lnTo>
                  <a:lnTo>
                    <a:pt x="573" y="427"/>
                  </a:lnTo>
                  <a:lnTo>
                    <a:pt x="570" y="429"/>
                  </a:lnTo>
                  <a:lnTo>
                    <a:pt x="567" y="430"/>
                  </a:lnTo>
                  <a:lnTo>
                    <a:pt x="564" y="429"/>
                  </a:lnTo>
                  <a:lnTo>
                    <a:pt x="564" y="429"/>
                  </a:lnTo>
                  <a:lnTo>
                    <a:pt x="561" y="428"/>
                  </a:lnTo>
                  <a:lnTo>
                    <a:pt x="559" y="428"/>
                  </a:lnTo>
                  <a:lnTo>
                    <a:pt x="557" y="429"/>
                  </a:lnTo>
                  <a:lnTo>
                    <a:pt x="557" y="429"/>
                  </a:lnTo>
                  <a:lnTo>
                    <a:pt x="559" y="432"/>
                  </a:lnTo>
                  <a:lnTo>
                    <a:pt x="561" y="434"/>
                  </a:lnTo>
                  <a:lnTo>
                    <a:pt x="561" y="434"/>
                  </a:lnTo>
                  <a:lnTo>
                    <a:pt x="564" y="437"/>
                  </a:lnTo>
                  <a:lnTo>
                    <a:pt x="565" y="441"/>
                  </a:lnTo>
                  <a:lnTo>
                    <a:pt x="566" y="445"/>
                  </a:lnTo>
                  <a:lnTo>
                    <a:pt x="565" y="449"/>
                  </a:lnTo>
                  <a:lnTo>
                    <a:pt x="565" y="449"/>
                  </a:lnTo>
                  <a:lnTo>
                    <a:pt x="561" y="457"/>
                  </a:lnTo>
                  <a:lnTo>
                    <a:pt x="557" y="464"/>
                  </a:lnTo>
                  <a:lnTo>
                    <a:pt x="557" y="464"/>
                  </a:lnTo>
                  <a:lnTo>
                    <a:pt x="550" y="477"/>
                  </a:lnTo>
                  <a:lnTo>
                    <a:pt x="548" y="484"/>
                  </a:lnTo>
                  <a:lnTo>
                    <a:pt x="546" y="490"/>
                  </a:lnTo>
                  <a:lnTo>
                    <a:pt x="544" y="497"/>
                  </a:lnTo>
                  <a:lnTo>
                    <a:pt x="543" y="504"/>
                  </a:lnTo>
                  <a:lnTo>
                    <a:pt x="544" y="511"/>
                  </a:lnTo>
                  <a:lnTo>
                    <a:pt x="544" y="519"/>
                  </a:lnTo>
                  <a:lnTo>
                    <a:pt x="544" y="519"/>
                  </a:lnTo>
                  <a:lnTo>
                    <a:pt x="545" y="524"/>
                  </a:lnTo>
                  <a:lnTo>
                    <a:pt x="545" y="524"/>
                  </a:lnTo>
                  <a:lnTo>
                    <a:pt x="545" y="526"/>
                  </a:lnTo>
                  <a:lnTo>
                    <a:pt x="545" y="529"/>
                  </a:lnTo>
                  <a:lnTo>
                    <a:pt x="545" y="529"/>
                  </a:lnTo>
                  <a:lnTo>
                    <a:pt x="542" y="516"/>
                  </a:lnTo>
                  <a:lnTo>
                    <a:pt x="541" y="504"/>
                  </a:lnTo>
                  <a:lnTo>
                    <a:pt x="542" y="491"/>
                  </a:lnTo>
                  <a:lnTo>
                    <a:pt x="545" y="479"/>
                  </a:lnTo>
                  <a:lnTo>
                    <a:pt x="545" y="479"/>
                  </a:lnTo>
                  <a:lnTo>
                    <a:pt x="535" y="491"/>
                  </a:lnTo>
                  <a:lnTo>
                    <a:pt x="526" y="504"/>
                  </a:lnTo>
                  <a:lnTo>
                    <a:pt x="526" y="504"/>
                  </a:lnTo>
                  <a:lnTo>
                    <a:pt x="526" y="507"/>
                  </a:lnTo>
                  <a:lnTo>
                    <a:pt x="526" y="507"/>
                  </a:lnTo>
                  <a:lnTo>
                    <a:pt x="527" y="517"/>
                  </a:lnTo>
                  <a:lnTo>
                    <a:pt x="528" y="527"/>
                  </a:lnTo>
                  <a:lnTo>
                    <a:pt x="531" y="537"/>
                  </a:lnTo>
                  <a:lnTo>
                    <a:pt x="534" y="541"/>
                  </a:lnTo>
                  <a:lnTo>
                    <a:pt x="537" y="546"/>
                  </a:lnTo>
                  <a:lnTo>
                    <a:pt x="537" y="546"/>
                  </a:lnTo>
                  <a:lnTo>
                    <a:pt x="544" y="552"/>
                  </a:lnTo>
                  <a:lnTo>
                    <a:pt x="551" y="557"/>
                  </a:lnTo>
                  <a:lnTo>
                    <a:pt x="559" y="561"/>
                  </a:lnTo>
                  <a:lnTo>
                    <a:pt x="569" y="563"/>
                  </a:lnTo>
                  <a:lnTo>
                    <a:pt x="569" y="563"/>
                  </a:lnTo>
                  <a:lnTo>
                    <a:pt x="568" y="561"/>
                  </a:lnTo>
                  <a:lnTo>
                    <a:pt x="568" y="561"/>
                  </a:lnTo>
                  <a:lnTo>
                    <a:pt x="563" y="554"/>
                  </a:lnTo>
                  <a:lnTo>
                    <a:pt x="560" y="547"/>
                  </a:lnTo>
                  <a:lnTo>
                    <a:pt x="558" y="540"/>
                  </a:lnTo>
                  <a:lnTo>
                    <a:pt x="556" y="532"/>
                  </a:lnTo>
                  <a:lnTo>
                    <a:pt x="555" y="524"/>
                  </a:lnTo>
                  <a:lnTo>
                    <a:pt x="555" y="517"/>
                  </a:lnTo>
                  <a:lnTo>
                    <a:pt x="557" y="501"/>
                  </a:lnTo>
                  <a:lnTo>
                    <a:pt x="557" y="501"/>
                  </a:lnTo>
                  <a:lnTo>
                    <a:pt x="560" y="487"/>
                  </a:lnTo>
                  <a:lnTo>
                    <a:pt x="564" y="473"/>
                  </a:lnTo>
                  <a:lnTo>
                    <a:pt x="570" y="460"/>
                  </a:lnTo>
                  <a:lnTo>
                    <a:pt x="575" y="448"/>
                  </a:lnTo>
                  <a:lnTo>
                    <a:pt x="575" y="448"/>
                  </a:lnTo>
                  <a:lnTo>
                    <a:pt x="583" y="431"/>
                  </a:lnTo>
                  <a:lnTo>
                    <a:pt x="585" y="422"/>
                  </a:lnTo>
                  <a:lnTo>
                    <a:pt x="587" y="413"/>
                  </a:lnTo>
                  <a:lnTo>
                    <a:pt x="587" y="413"/>
                  </a:lnTo>
                  <a:lnTo>
                    <a:pt x="588" y="405"/>
                  </a:lnTo>
                  <a:lnTo>
                    <a:pt x="586" y="397"/>
                  </a:lnTo>
                  <a:lnTo>
                    <a:pt x="583" y="390"/>
                  </a:lnTo>
                  <a:lnTo>
                    <a:pt x="581" y="387"/>
                  </a:lnTo>
                  <a:lnTo>
                    <a:pt x="579" y="384"/>
                  </a:lnTo>
                  <a:lnTo>
                    <a:pt x="579" y="384"/>
                  </a:lnTo>
                  <a:close/>
                  <a:moveTo>
                    <a:pt x="365" y="338"/>
                  </a:moveTo>
                  <a:lnTo>
                    <a:pt x="365" y="338"/>
                  </a:lnTo>
                  <a:lnTo>
                    <a:pt x="362" y="337"/>
                  </a:lnTo>
                  <a:lnTo>
                    <a:pt x="362" y="337"/>
                  </a:lnTo>
                  <a:lnTo>
                    <a:pt x="355" y="335"/>
                  </a:lnTo>
                  <a:lnTo>
                    <a:pt x="347" y="332"/>
                  </a:lnTo>
                  <a:lnTo>
                    <a:pt x="347" y="332"/>
                  </a:lnTo>
                  <a:lnTo>
                    <a:pt x="332" y="323"/>
                  </a:lnTo>
                  <a:lnTo>
                    <a:pt x="318" y="313"/>
                  </a:lnTo>
                  <a:lnTo>
                    <a:pt x="303" y="303"/>
                  </a:lnTo>
                  <a:lnTo>
                    <a:pt x="290" y="291"/>
                  </a:lnTo>
                  <a:lnTo>
                    <a:pt x="290" y="292"/>
                  </a:lnTo>
                  <a:lnTo>
                    <a:pt x="290" y="292"/>
                  </a:lnTo>
                  <a:lnTo>
                    <a:pt x="289" y="291"/>
                  </a:lnTo>
                  <a:lnTo>
                    <a:pt x="289" y="291"/>
                  </a:lnTo>
                  <a:lnTo>
                    <a:pt x="288" y="291"/>
                  </a:lnTo>
                  <a:lnTo>
                    <a:pt x="289" y="292"/>
                  </a:lnTo>
                  <a:lnTo>
                    <a:pt x="289" y="292"/>
                  </a:lnTo>
                  <a:lnTo>
                    <a:pt x="292" y="305"/>
                  </a:lnTo>
                  <a:lnTo>
                    <a:pt x="297" y="317"/>
                  </a:lnTo>
                  <a:lnTo>
                    <a:pt x="297" y="317"/>
                  </a:lnTo>
                  <a:lnTo>
                    <a:pt x="302" y="326"/>
                  </a:lnTo>
                  <a:lnTo>
                    <a:pt x="307" y="335"/>
                  </a:lnTo>
                  <a:lnTo>
                    <a:pt x="313" y="343"/>
                  </a:lnTo>
                  <a:lnTo>
                    <a:pt x="321" y="349"/>
                  </a:lnTo>
                  <a:lnTo>
                    <a:pt x="321" y="349"/>
                  </a:lnTo>
                  <a:lnTo>
                    <a:pt x="339" y="363"/>
                  </a:lnTo>
                  <a:lnTo>
                    <a:pt x="339" y="363"/>
                  </a:lnTo>
                  <a:lnTo>
                    <a:pt x="341" y="364"/>
                  </a:lnTo>
                  <a:lnTo>
                    <a:pt x="342" y="364"/>
                  </a:lnTo>
                  <a:lnTo>
                    <a:pt x="342" y="364"/>
                  </a:lnTo>
                  <a:lnTo>
                    <a:pt x="349" y="362"/>
                  </a:lnTo>
                  <a:lnTo>
                    <a:pt x="356" y="359"/>
                  </a:lnTo>
                  <a:lnTo>
                    <a:pt x="362" y="355"/>
                  </a:lnTo>
                  <a:lnTo>
                    <a:pt x="365" y="352"/>
                  </a:lnTo>
                  <a:lnTo>
                    <a:pt x="367" y="349"/>
                  </a:lnTo>
                  <a:lnTo>
                    <a:pt x="367" y="349"/>
                  </a:lnTo>
                  <a:lnTo>
                    <a:pt x="369" y="345"/>
                  </a:lnTo>
                  <a:lnTo>
                    <a:pt x="369" y="343"/>
                  </a:lnTo>
                  <a:lnTo>
                    <a:pt x="368" y="341"/>
                  </a:lnTo>
                  <a:lnTo>
                    <a:pt x="365" y="338"/>
                  </a:lnTo>
                  <a:lnTo>
                    <a:pt x="365" y="338"/>
                  </a:lnTo>
                  <a:close/>
                  <a:moveTo>
                    <a:pt x="421" y="317"/>
                  </a:moveTo>
                  <a:lnTo>
                    <a:pt x="421" y="317"/>
                  </a:lnTo>
                  <a:lnTo>
                    <a:pt x="423" y="312"/>
                  </a:lnTo>
                  <a:lnTo>
                    <a:pt x="425" y="307"/>
                  </a:lnTo>
                  <a:lnTo>
                    <a:pt x="428" y="296"/>
                  </a:lnTo>
                  <a:lnTo>
                    <a:pt x="431" y="274"/>
                  </a:lnTo>
                  <a:lnTo>
                    <a:pt x="431" y="274"/>
                  </a:lnTo>
                  <a:lnTo>
                    <a:pt x="435" y="246"/>
                  </a:lnTo>
                  <a:lnTo>
                    <a:pt x="437" y="232"/>
                  </a:lnTo>
                  <a:lnTo>
                    <a:pt x="440" y="218"/>
                  </a:lnTo>
                  <a:lnTo>
                    <a:pt x="440" y="218"/>
                  </a:lnTo>
                  <a:lnTo>
                    <a:pt x="445" y="199"/>
                  </a:lnTo>
                  <a:lnTo>
                    <a:pt x="445" y="199"/>
                  </a:lnTo>
                  <a:lnTo>
                    <a:pt x="439" y="201"/>
                  </a:lnTo>
                  <a:lnTo>
                    <a:pt x="433" y="203"/>
                  </a:lnTo>
                  <a:lnTo>
                    <a:pt x="423" y="210"/>
                  </a:lnTo>
                  <a:lnTo>
                    <a:pt x="423" y="210"/>
                  </a:lnTo>
                  <a:lnTo>
                    <a:pt x="422" y="212"/>
                  </a:lnTo>
                  <a:lnTo>
                    <a:pt x="421" y="214"/>
                  </a:lnTo>
                  <a:lnTo>
                    <a:pt x="421" y="214"/>
                  </a:lnTo>
                  <a:lnTo>
                    <a:pt x="420" y="230"/>
                  </a:lnTo>
                  <a:lnTo>
                    <a:pt x="419" y="246"/>
                  </a:lnTo>
                  <a:lnTo>
                    <a:pt x="418" y="278"/>
                  </a:lnTo>
                  <a:lnTo>
                    <a:pt x="418" y="278"/>
                  </a:lnTo>
                  <a:lnTo>
                    <a:pt x="419" y="307"/>
                  </a:lnTo>
                  <a:lnTo>
                    <a:pt x="419" y="307"/>
                  </a:lnTo>
                  <a:lnTo>
                    <a:pt x="419" y="320"/>
                  </a:lnTo>
                  <a:lnTo>
                    <a:pt x="419" y="320"/>
                  </a:lnTo>
                  <a:lnTo>
                    <a:pt x="421" y="317"/>
                  </a:lnTo>
                  <a:lnTo>
                    <a:pt x="421" y="317"/>
                  </a:lnTo>
                  <a:close/>
                  <a:moveTo>
                    <a:pt x="497" y="411"/>
                  </a:moveTo>
                  <a:lnTo>
                    <a:pt x="497" y="411"/>
                  </a:lnTo>
                  <a:lnTo>
                    <a:pt x="489" y="410"/>
                  </a:lnTo>
                  <a:lnTo>
                    <a:pt x="481" y="410"/>
                  </a:lnTo>
                  <a:lnTo>
                    <a:pt x="481" y="410"/>
                  </a:lnTo>
                  <a:lnTo>
                    <a:pt x="463" y="411"/>
                  </a:lnTo>
                  <a:lnTo>
                    <a:pt x="446" y="411"/>
                  </a:lnTo>
                  <a:lnTo>
                    <a:pt x="446" y="411"/>
                  </a:lnTo>
                  <a:lnTo>
                    <a:pt x="431" y="412"/>
                  </a:lnTo>
                  <a:lnTo>
                    <a:pt x="424" y="413"/>
                  </a:lnTo>
                  <a:lnTo>
                    <a:pt x="417" y="413"/>
                  </a:lnTo>
                  <a:lnTo>
                    <a:pt x="417" y="413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4" y="418"/>
                  </a:lnTo>
                  <a:lnTo>
                    <a:pt x="414" y="418"/>
                  </a:lnTo>
                  <a:lnTo>
                    <a:pt x="414" y="419"/>
                  </a:lnTo>
                  <a:lnTo>
                    <a:pt x="414" y="420"/>
                  </a:lnTo>
                  <a:lnTo>
                    <a:pt x="417" y="421"/>
                  </a:lnTo>
                  <a:lnTo>
                    <a:pt x="417" y="421"/>
                  </a:lnTo>
                  <a:lnTo>
                    <a:pt x="431" y="420"/>
                  </a:lnTo>
                  <a:lnTo>
                    <a:pt x="431" y="420"/>
                  </a:lnTo>
                  <a:lnTo>
                    <a:pt x="436" y="420"/>
                  </a:lnTo>
                  <a:lnTo>
                    <a:pt x="442" y="420"/>
                  </a:lnTo>
                  <a:lnTo>
                    <a:pt x="448" y="421"/>
                  </a:lnTo>
                  <a:lnTo>
                    <a:pt x="453" y="421"/>
                  </a:lnTo>
                  <a:lnTo>
                    <a:pt x="453" y="421"/>
                  </a:lnTo>
                  <a:lnTo>
                    <a:pt x="455" y="421"/>
                  </a:lnTo>
                  <a:lnTo>
                    <a:pt x="455" y="421"/>
                  </a:lnTo>
                  <a:lnTo>
                    <a:pt x="462" y="423"/>
                  </a:lnTo>
                  <a:lnTo>
                    <a:pt x="469" y="424"/>
                  </a:lnTo>
                  <a:lnTo>
                    <a:pt x="483" y="425"/>
                  </a:lnTo>
                  <a:lnTo>
                    <a:pt x="483" y="425"/>
                  </a:lnTo>
                  <a:lnTo>
                    <a:pt x="491" y="426"/>
                  </a:lnTo>
                  <a:lnTo>
                    <a:pt x="498" y="428"/>
                  </a:lnTo>
                  <a:lnTo>
                    <a:pt x="505" y="432"/>
                  </a:lnTo>
                  <a:lnTo>
                    <a:pt x="507" y="434"/>
                  </a:lnTo>
                  <a:lnTo>
                    <a:pt x="510" y="438"/>
                  </a:lnTo>
                  <a:lnTo>
                    <a:pt x="510" y="438"/>
                  </a:lnTo>
                  <a:lnTo>
                    <a:pt x="513" y="441"/>
                  </a:lnTo>
                  <a:lnTo>
                    <a:pt x="513" y="441"/>
                  </a:lnTo>
                  <a:lnTo>
                    <a:pt x="514" y="440"/>
                  </a:lnTo>
                  <a:lnTo>
                    <a:pt x="514" y="440"/>
                  </a:lnTo>
                  <a:lnTo>
                    <a:pt x="514" y="434"/>
                  </a:lnTo>
                  <a:lnTo>
                    <a:pt x="514" y="434"/>
                  </a:lnTo>
                  <a:lnTo>
                    <a:pt x="513" y="426"/>
                  </a:lnTo>
                  <a:lnTo>
                    <a:pt x="511" y="422"/>
                  </a:lnTo>
                  <a:lnTo>
                    <a:pt x="509" y="419"/>
                  </a:lnTo>
                  <a:lnTo>
                    <a:pt x="507" y="417"/>
                  </a:lnTo>
                  <a:lnTo>
                    <a:pt x="504" y="414"/>
                  </a:lnTo>
                  <a:lnTo>
                    <a:pt x="497" y="411"/>
                  </a:lnTo>
                  <a:lnTo>
                    <a:pt x="497" y="411"/>
                  </a:lnTo>
                  <a:close/>
                  <a:moveTo>
                    <a:pt x="13" y="158"/>
                  </a:moveTo>
                  <a:lnTo>
                    <a:pt x="13" y="158"/>
                  </a:lnTo>
                  <a:lnTo>
                    <a:pt x="8" y="158"/>
                  </a:lnTo>
                  <a:lnTo>
                    <a:pt x="3" y="157"/>
                  </a:lnTo>
                  <a:lnTo>
                    <a:pt x="3" y="157"/>
                  </a:lnTo>
                  <a:lnTo>
                    <a:pt x="1" y="157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1" y="166"/>
                  </a:lnTo>
                  <a:lnTo>
                    <a:pt x="3" y="172"/>
                  </a:lnTo>
                  <a:lnTo>
                    <a:pt x="6" y="178"/>
                  </a:lnTo>
                  <a:lnTo>
                    <a:pt x="10" y="184"/>
                  </a:lnTo>
                  <a:lnTo>
                    <a:pt x="10" y="18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7" y="161"/>
                  </a:lnTo>
                  <a:lnTo>
                    <a:pt x="17" y="160"/>
                  </a:lnTo>
                  <a:lnTo>
                    <a:pt x="16" y="159"/>
                  </a:lnTo>
                  <a:lnTo>
                    <a:pt x="13" y="158"/>
                  </a:lnTo>
                  <a:lnTo>
                    <a:pt x="13" y="158"/>
                  </a:lnTo>
                  <a:close/>
                  <a:moveTo>
                    <a:pt x="60" y="664"/>
                  </a:moveTo>
                  <a:lnTo>
                    <a:pt x="60" y="664"/>
                  </a:lnTo>
                  <a:lnTo>
                    <a:pt x="55" y="664"/>
                  </a:lnTo>
                  <a:lnTo>
                    <a:pt x="53" y="665"/>
                  </a:lnTo>
                  <a:lnTo>
                    <a:pt x="51" y="667"/>
                  </a:lnTo>
                  <a:lnTo>
                    <a:pt x="51" y="667"/>
                  </a:lnTo>
                  <a:lnTo>
                    <a:pt x="43" y="678"/>
                  </a:lnTo>
                  <a:lnTo>
                    <a:pt x="43" y="678"/>
                  </a:lnTo>
                  <a:lnTo>
                    <a:pt x="48" y="677"/>
                  </a:lnTo>
                  <a:lnTo>
                    <a:pt x="53" y="676"/>
                  </a:lnTo>
                  <a:lnTo>
                    <a:pt x="62" y="671"/>
                  </a:lnTo>
                  <a:lnTo>
                    <a:pt x="62" y="671"/>
                  </a:lnTo>
                  <a:lnTo>
                    <a:pt x="64" y="669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5"/>
                  </a:lnTo>
                  <a:lnTo>
                    <a:pt x="63" y="664"/>
                  </a:lnTo>
                  <a:lnTo>
                    <a:pt x="60" y="664"/>
                  </a:lnTo>
                  <a:lnTo>
                    <a:pt x="60" y="664"/>
                  </a:lnTo>
                  <a:close/>
                  <a:moveTo>
                    <a:pt x="76" y="681"/>
                  </a:moveTo>
                  <a:lnTo>
                    <a:pt x="76" y="681"/>
                  </a:lnTo>
                  <a:lnTo>
                    <a:pt x="73" y="683"/>
                  </a:lnTo>
                  <a:lnTo>
                    <a:pt x="70" y="686"/>
                  </a:lnTo>
                  <a:lnTo>
                    <a:pt x="66" y="692"/>
                  </a:lnTo>
                  <a:lnTo>
                    <a:pt x="66" y="692"/>
                  </a:lnTo>
                  <a:lnTo>
                    <a:pt x="73" y="692"/>
                  </a:lnTo>
                  <a:lnTo>
                    <a:pt x="80" y="689"/>
                  </a:lnTo>
                  <a:lnTo>
                    <a:pt x="80" y="689"/>
                  </a:lnTo>
                  <a:lnTo>
                    <a:pt x="84" y="687"/>
                  </a:lnTo>
                  <a:lnTo>
                    <a:pt x="85" y="685"/>
                  </a:lnTo>
                  <a:lnTo>
                    <a:pt x="84" y="683"/>
                  </a:lnTo>
                  <a:lnTo>
                    <a:pt x="84" y="683"/>
                  </a:lnTo>
                  <a:lnTo>
                    <a:pt x="83" y="681"/>
                  </a:lnTo>
                  <a:lnTo>
                    <a:pt x="81" y="681"/>
                  </a:lnTo>
                  <a:lnTo>
                    <a:pt x="79" y="681"/>
                  </a:lnTo>
                  <a:lnTo>
                    <a:pt x="76" y="681"/>
                  </a:lnTo>
                  <a:lnTo>
                    <a:pt x="76" y="681"/>
                  </a:lnTo>
                  <a:close/>
                  <a:moveTo>
                    <a:pt x="161" y="718"/>
                  </a:moveTo>
                  <a:lnTo>
                    <a:pt x="161" y="718"/>
                  </a:lnTo>
                  <a:lnTo>
                    <a:pt x="158" y="720"/>
                  </a:lnTo>
                  <a:lnTo>
                    <a:pt x="157" y="722"/>
                  </a:lnTo>
                  <a:lnTo>
                    <a:pt x="155" y="725"/>
                  </a:lnTo>
                  <a:lnTo>
                    <a:pt x="155" y="727"/>
                  </a:lnTo>
                  <a:lnTo>
                    <a:pt x="155" y="727"/>
                  </a:lnTo>
                  <a:lnTo>
                    <a:pt x="156" y="732"/>
                  </a:lnTo>
                  <a:lnTo>
                    <a:pt x="156" y="732"/>
                  </a:lnTo>
                  <a:lnTo>
                    <a:pt x="157" y="734"/>
                  </a:lnTo>
                  <a:lnTo>
                    <a:pt x="159" y="733"/>
                  </a:lnTo>
                  <a:lnTo>
                    <a:pt x="159" y="733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7" y="723"/>
                  </a:lnTo>
                  <a:lnTo>
                    <a:pt x="167" y="721"/>
                  </a:lnTo>
                  <a:lnTo>
                    <a:pt x="166" y="720"/>
                  </a:lnTo>
                  <a:lnTo>
                    <a:pt x="166" y="720"/>
                  </a:lnTo>
                  <a:lnTo>
                    <a:pt x="164" y="718"/>
                  </a:lnTo>
                  <a:lnTo>
                    <a:pt x="162" y="717"/>
                  </a:lnTo>
                  <a:lnTo>
                    <a:pt x="161" y="718"/>
                  </a:lnTo>
                  <a:lnTo>
                    <a:pt x="161" y="718"/>
                  </a:lnTo>
                  <a:close/>
                  <a:moveTo>
                    <a:pt x="128" y="674"/>
                  </a:moveTo>
                  <a:lnTo>
                    <a:pt x="128" y="674"/>
                  </a:lnTo>
                  <a:lnTo>
                    <a:pt x="125" y="673"/>
                  </a:lnTo>
                  <a:lnTo>
                    <a:pt x="122" y="674"/>
                  </a:lnTo>
                  <a:lnTo>
                    <a:pt x="122" y="674"/>
                  </a:lnTo>
                  <a:lnTo>
                    <a:pt x="119" y="676"/>
                  </a:lnTo>
                  <a:lnTo>
                    <a:pt x="117" y="678"/>
                  </a:lnTo>
                  <a:lnTo>
                    <a:pt x="116" y="681"/>
                  </a:lnTo>
                  <a:lnTo>
                    <a:pt x="114" y="685"/>
                  </a:lnTo>
                  <a:lnTo>
                    <a:pt x="114" y="685"/>
                  </a:lnTo>
                  <a:lnTo>
                    <a:pt x="128" y="681"/>
                  </a:lnTo>
                  <a:lnTo>
                    <a:pt x="128" y="681"/>
                  </a:lnTo>
                  <a:lnTo>
                    <a:pt x="130" y="680"/>
                  </a:lnTo>
                  <a:lnTo>
                    <a:pt x="131" y="677"/>
                  </a:lnTo>
                  <a:lnTo>
                    <a:pt x="131" y="677"/>
                  </a:lnTo>
                  <a:lnTo>
                    <a:pt x="130" y="675"/>
                  </a:lnTo>
                  <a:lnTo>
                    <a:pt x="128" y="674"/>
                  </a:lnTo>
                  <a:lnTo>
                    <a:pt x="128" y="674"/>
                  </a:lnTo>
                  <a:close/>
                  <a:moveTo>
                    <a:pt x="122" y="699"/>
                  </a:moveTo>
                  <a:lnTo>
                    <a:pt x="122" y="699"/>
                  </a:lnTo>
                  <a:lnTo>
                    <a:pt x="120" y="700"/>
                  </a:lnTo>
                  <a:lnTo>
                    <a:pt x="118" y="703"/>
                  </a:lnTo>
                  <a:lnTo>
                    <a:pt x="115" y="709"/>
                  </a:lnTo>
                  <a:lnTo>
                    <a:pt x="115" y="709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7" y="705"/>
                  </a:lnTo>
                  <a:lnTo>
                    <a:pt x="129" y="704"/>
                  </a:lnTo>
                  <a:lnTo>
                    <a:pt x="130" y="703"/>
                  </a:lnTo>
                  <a:lnTo>
                    <a:pt x="130" y="701"/>
                  </a:lnTo>
                  <a:lnTo>
                    <a:pt x="130" y="701"/>
                  </a:lnTo>
                  <a:lnTo>
                    <a:pt x="128" y="699"/>
                  </a:lnTo>
                  <a:lnTo>
                    <a:pt x="127" y="698"/>
                  </a:lnTo>
                  <a:lnTo>
                    <a:pt x="124" y="698"/>
                  </a:lnTo>
                  <a:lnTo>
                    <a:pt x="122" y="699"/>
                  </a:lnTo>
                  <a:lnTo>
                    <a:pt x="122" y="699"/>
                  </a:lnTo>
                  <a:close/>
                  <a:moveTo>
                    <a:pt x="56" y="652"/>
                  </a:moveTo>
                  <a:lnTo>
                    <a:pt x="56" y="652"/>
                  </a:lnTo>
                  <a:lnTo>
                    <a:pt x="60" y="654"/>
                  </a:lnTo>
                  <a:lnTo>
                    <a:pt x="63" y="655"/>
                  </a:lnTo>
                  <a:lnTo>
                    <a:pt x="66" y="655"/>
                  </a:lnTo>
                  <a:lnTo>
                    <a:pt x="69" y="654"/>
                  </a:lnTo>
                  <a:lnTo>
                    <a:pt x="69" y="654"/>
                  </a:lnTo>
                  <a:lnTo>
                    <a:pt x="71" y="653"/>
                  </a:lnTo>
                  <a:lnTo>
                    <a:pt x="72" y="651"/>
                  </a:lnTo>
                  <a:lnTo>
                    <a:pt x="72" y="651"/>
                  </a:lnTo>
                  <a:lnTo>
                    <a:pt x="71" y="650"/>
                  </a:lnTo>
                  <a:lnTo>
                    <a:pt x="69" y="649"/>
                  </a:lnTo>
                  <a:lnTo>
                    <a:pt x="69" y="649"/>
                  </a:lnTo>
                  <a:lnTo>
                    <a:pt x="66" y="648"/>
                  </a:lnTo>
                  <a:lnTo>
                    <a:pt x="63" y="649"/>
                  </a:lnTo>
                  <a:lnTo>
                    <a:pt x="56" y="652"/>
                  </a:lnTo>
                  <a:lnTo>
                    <a:pt x="56" y="652"/>
                  </a:lnTo>
                  <a:close/>
                  <a:moveTo>
                    <a:pt x="74" y="457"/>
                  </a:moveTo>
                  <a:lnTo>
                    <a:pt x="74" y="457"/>
                  </a:lnTo>
                  <a:lnTo>
                    <a:pt x="76" y="457"/>
                  </a:lnTo>
                  <a:lnTo>
                    <a:pt x="78" y="455"/>
                  </a:lnTo>
                  <a:lnTo>
                    <a:pt x="79" y="453"/>
                  </a:lnTo>
                  <a:lnTo>
                    <a:pt x="79" y="451"/>
                  </a:lnTo>
                  <a:lnTo>
                    <a:pt x="79" y="451"/>
                  </a:lnTo>
                  <a:lnTo>
                    <a:pt x="79" y="448"/>
                  </a:lnTo>
                  <a:lnTo>
                    <a:pt x="79" y="447"/>
                  </a:lnTo>
                  <a:lnTo>
                    <a:pt x="77" y="445"/>
                  </a:lnTo>
                  <a:lnTo>
                    <a:pt x="75" y="445"/>
                  </a:lnTo>
                  <a:lnTo>
                    <a:pt x="75" y="445"/>
                  </a:lnTo>
                  <a:lnTo>
                    <a:pt x="73" y="445"/>
                  </a:lnTo>
                  <a:lnTo>
                    <a:pt x="71" y="447"/>
                  </a:lnTo>
                  <a:lnTo>
                    <a:pt x="69" y="449"/>
                  </a:lnTo>
                  <a:lnTo>
                    <a:pt x="69" y="452"/>
                  </a:lnTo>
                  <a:lnTo>
                    <a:pt x="69" y="452"/>
                  </a:lnTo>
                  <a:lnTo>
                    <a:pt x="69" y="454"/>
                  </a:lnTo>
                  <a:lnTo>
                    <a:pt x="70" y="456"/>
                  </a:lnTo>
                  <a:lnTo>
                    <a:pt x="72" y="457"/>
                  </a:lnTo>
                  <a:lnTo>
                    <a:pt x="74" y="457"/>
                  </a:lnTo>
                  <a:lnTo>
                    <a:pt x="74" y="457"/>
                  </a:lnTo>
                  <a:close/>
                </a:path>
              </a:pathLst>
            </a:custGeom>
            <a:solidFill>
              <a:srgbClr val="FFDD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53" name="Подзаголовок 2"/>
          <p:cNvSpPr txBox="1">
            <a:spLocks/>
          </p:cNvSpPr>
          <p:nvPr/>
        </p:nvSpPr>
        <p:spPr>
          <a:xfrm>
            <a:off x="2952080" y="360090"/>
            <a:ext cx="6984776" cy="1080120"/>
          </a:xfrm>
          <a:prstGeom prst="rect">
            <a:avLst/>
          </a:prstGeom>
          <a:noFill/>
        </p:spPr>
        <p:txBody>
          <a:bodyPr vert="horz" lIns="98746" tIns="49373" rIns="98746" bIns="49373" rtlCol="0">
            <a:noAutofit/>
          </a:bodyPr>
          <a:lstStyle/>
          <a:p>
            <a:r>
              <a:rPr lang="ru-RU" sz="4800" b="1" dirty="0" smtClean="0">
                <a:solidFill>
                  <a:srgbClr val="C00000"/>
                </a:solidFill>
                <a:latin typeface="Segoe Print" pitchFamily="2" charset="0"/>
              </a:rPr>
              <a:t>Весёлого нового года!</a:t>
            </a:r>
            <a:endParaRPr lang="ru-RU" sz="4800" b="1" dirty="0">
              <a:solidFill>
                <a:srgbClr val="C00000"/>
              </a:solidFill>
              <a:latin typeface="Segoe Print" pitchFamily="2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Прямоугольник 236"/>
          <p:cNvSpPr/>
          <p:nvPr/>
        </p:nvSpPr>
        <p:spPr>
          <a:xfrm>
            <a:off x="0" y="0"/>
            <a:ext cx="5040313" cy="7200900"/>
          </a:xfrm>
          <a:prstGeom prst="rect">
            <a:avLst/>
          </a:prstGeom>
          <a:gradFill flip="none" rotWithShape="1">
            <a:gsLst>
              <a:gs pos="0">
                <a:srgbClr val="3BBEFF"/>
              </a:gs>
              <a:gs pos="17000">
                <a:srgbClr val="CCECFF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grpSp>
        <p:nvGrpSpPr>
          <p:cNvPr id="330" name="Группа 329"/>
          <p:cNvGrpSpPr/>
          <p:nvPr/>
        </p:nvGrpSpPr>
        <p:grpSpPr>
          <a:xfrm>
            <a:off x="-1" y="1410806"/>
            <a:ext cx="5040314" cy="5790095"/>
            <a:chOff x="-1" y="1410806"/>
            <a:chExt cx="5040314" cy="5790095"/>
          </a:xfrm>
        </p:grpSpPr>
        <p:sp>
          <p:nvSpPr>
            <p:cNvPr id="328" name="Полилиния 327"/>
            <p:cNvSpPr/>
            <p:nvPr/>
          </p:nvSpPr>
          <p:spPr>
            <a:xfrm>
              <a:off x="-1" y="1410806"/>
              <a:ext cx="5040314" cy="602119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4113 w 43733"/>
                <a:gd name="connsiteY0" fmla="*/ 14830 h 44465"/>
                <a:gd name="connsiteX1" fmla="*/ 5836 w 43733"/>
                <a:gd name="connsiteY1" fmla="*/ 7367 h 44465"/>
                <a:gd name="connsiteX2" fmla="*/ 14218 w 43733"/>
                <a:gd name="connsiteY2" fmla="*/ 5662 h 44465"/>
                <a:gd name="connsiteX3" fmla="*/ 22669 w 43733"/>
                <a:gd name="connsiteY3" fmla="*/ 3892 h 44465"/>
                <a:gd name="connsiteX4" fmla="*/ 25962 w 43733"/>
                <a:gd name="connsiteY4" fmla="*/ 660 h 44465"/>
                <a:gd name="connsiteX5" fmla="*/ 30046 w 43733"/>
                <a:gd name="connsiteY5" fmla="*/ 2941 h 44465"/>
                <a:gd name="connsiteX6" fmla="*/ 35676 w 43733"/>
                <a:gd name="connsiteY6" fmla="*/ 1150 h 44465"/>
                <a:gd name="connsiteX7" fmla="*/ 38531 w 43733"/>
                <a:gd name="connsiteY7" fmla="*/ 6036 h 44465"/>
                <a:gd name="connsiteX8" fmla="*/ 42195 w 43733"/>
                <a:gd name="connsiteY8" fmla="*/ 10778 h 44465"/>
                <a:gd name="connsiteX9" fmla="*/ 42031 w 43733"/>
                <a:gd name="connsiteY9" fmla="*/ 15920 h 44465"/>
                <a:gd name="connsiteX10" fmla="*/ 43229 w 43733"/>
                <a:gd name="connsiteY10" fmla="*/ 23782 h 44465"/>
                <a:gd name="connsiteX11" fmla="*/ 37617 w 43733"/>
                <a:gd name="connsiteY11" fmla="*/ 30664 h 44465"/>
                <a:gd name="connsiteX12" fmla="*/ 35608 w 43733"/>
                <a:gd name="connsiteY12" fmla="*/ 36561 h 44465"/>
                <a:gd name="connsiteX13" fmla="*/ 28768 w 43733"/>
                <a:gd name="connsiteY13" fmla="*/ 37275 h 44465"/>
                <a:gd name="connsiteX14" fmla="*/ 23880 w 43733"/>
                <a:gd name="connsiteY14" fmla="*/ 43566 h 44465"/>
                <a:gd name="connsiteX15" fmla="*/ 16693 w 43733"/>
                <a:gd name="connsiteY15" fmla="*/ 39726 h 44465"/>
                <a:gd name="connsiteX16" fmla="*/ 6017 w 43733"/>
                <a:gd name="connsiteY16" fmla="*/ 35932 h 44465"/>
                <a:gd name="connsiteX17" fmla="*/ 1323 w 43733"/>
                <a:gd name="connsiteY17" fmla="*/ 31710 h 44465"/>
                <a:gd name="connsiteX18" fmla="*/ 2326 w 43733"/>
                <a:gd name="connsiteY18" fmla="*/ 26011 h 44465"/>
                <a:gd name="connsiteX19" fmla="*/ 208 w 43733"/>
                <a:gd name="connsiteY19" fmla="*/ 20164 h 44465"/>
                <a:gd name="connsiteX20" fmla="*/ 4076 w 43733"/>
                <a:gd name="connsiteY20" fmla="*/ 14967 h 44465"/>
                <a:gd name="connsiteX21" fmla="*/ 4113 w 43733"/>
                <a:gd name="connsiteY21" fmla="*/ 14830 h 44465"/>
                <a:gd name="connsiteX0" fmla="*/ 4906 w 43733"/>
                <a:gd name="connsiteY0" fmla="*/ 26637 h 44465"/>
                <a:gd name="connsiteX1" fmla="*/ 2373 w 43733"/>
                <a:gd name="connsiteY1" fmla="*/ 25840 h 44465"/>
                <a:gd name="connsiteX2" fmla="*/ 7141 w 43733"/>
                <a:gd name="connsiteY2" fmla="*/ 35359 h 44465"/>
                <a:gd name="connsiteX3" fmla="*/ 6033 w 43733"/>
                <a:gd name="connsiteY3" fmla="*/ 35740 h 44465"/>
                <a:gd name="connsiteX4" fmla="*/ 16691 w 43733"/>
                <a:gd name="connsiteY4" fmla="*/ 39550 h 44465"/>
                <a:gd name="connsiteX5" fmla="*/ 16023 w 43733"/>
                <a:gd name="connsiteY5" fmla="*/ 37810 h 44465"/>
                <a:gd name="connsiteX6" fmla="*/ 29040 w 43733"/>
                <a:gd name="connsiteY6" fmla="*/ 35211 h 44465"/>
                <a:gd name="connsiteX7" fmla="*/ 28773 w 43733"/>
                <a:gd name="connsiteY7" fmla="*/ 37120 h 44465"/>
                <a:gd name="connsiteX8" fmla="*/ 34342 w 43733"/>
                <a:gd name="connsiteY8" fmla="*/ 23414 h 44465"/>
                <a:gd name="connsiteX9" fmla="*/ 37593 w 43733"/>
                <a:gd name="connsiteY9" fmla="*/ 30550 h 44465"/>
                <a:gd name="connsiteX10" fmla="*/ 38537 w 43733"/>
                <a:gd name="connsiteY10" fmla="*/ 5886 h 44465"/>
                <a:gd name="connsiteX11" fmla="*/ 38613 w 43733"/>
                <a:gd name="connsiteY11" fmla="*/ 7150 h 44465"/>
                <a:gd name="connsiteX12" fmla="*/ 29291 w 43733"/>
                <a:gd name="connsiteY12" fmla="*/ 4412 h 44465"/>
                <a:gd name="connsiteX13" fmla="*/ 30033 w 43733"/>
                <a:gd name="connsiteY13" fmla="*/ 2800 h 44465"/>
                <a:gd name="connsiteX14" fmla="*/ 22354 w 43733"/>
                <a:gd name="connsiteY14" fmla="*/ 5180 h 44465"/>
                <a:gd name="connsiteX15" fmla="*/ 22713 w 43733"/>
                <a:gd name="connsiteY15" fmla="*/ 3790 h 44465"/>
                <a:gd name="connsiteX16" fmla="*/ 14213 w 43733"/>
                <a:gd name="connsiteY16" fmla="*/ 5652 h 44465"/>
                <a:gd name="connsiteX17" fmla="*/ 15513 w 43733"/>
                <a:gd name="connsiteY17" fmla="*/ 7000 h 44465"/>
                <a:gd name="connsiteX18" fmla="*/ 4340 w 43733"/>
                <a:gd name="connsiteY18" fmla="*/ 16249 h 44465"/>
                <a:gd name="connsiteX19" fmla="*/ 4113 w 43733"/>
                <a:gd name="connsiteY19" fmla="*/ 14830 h 44465"/>
                <a:gd name="connsiteX0" fmla="*/ 4113 w 43992"/>
                <a:gd name="connsiteY0" fmla="*/ 14830 h 44465"/>
                <a:gd name="connsiteX1" fmla="*/ 5836 w 43992"/>
                <a:gd name="connsiteY1" fmla="*/ 7367 h 44465"/>
                <a:gd name="connsiteX2" fmla="*/ 14218 w 43992"/>
                <a:gd name="connsiteY2" fmla="*/ 5662 h 44465"/>
                <a:gd name="connsiteX3" fmla="*/ 22669 w 43992"/>
                <a:gd name="connsiteY3" fmla="*/ 3892 h 44465"/>
                <a:gd name="connsiteX4" fmla="*/ 25962 w 43992"/>
                <a:gd name="connsiteY4" fmla="*/ 660 h 44465"/>
                <a:gd name="connsiteX5" fmla="*/ 30046 w 43992"/>
                <a:gd name="connsiteY5" fmla="*/ 2941 h 44465"/>
                <a:gd name="connsiteX6" fmla="*/ 35676 w 43992"/>
                <a:gd name="connsiteY6" fmla="*/ 1150 h 44465"/>
                <a:gd name="connsiteX7" fmla="*/ 38531 w 43992"/>
                <a:gd name="connsiteY7" fmla="*/ 6036 h 44465"/>
                <a:gd name="connsiteX8" fmla="*/ 42195 w 43992"/>
                <a:gd name="connsiteY8" fmla="*/ 10778 h 44465"/>
                <a:gd name="connsiteX9" fmla="*/ 43229 w 43992"/>
                <a:gd name="connsiteY9" fmla="*/ 23782 h 44465"/>
                <a:gd name="connsiteX10" fmla="*/ 37617 w 43992"/>
                <a:gd name="connsiteY10" fmla="*/ 30664 h 44465"/>
                <a:gd name="connsiteX11" fmla="*/ 35608 w 43992"/>
                <a:gd name="connsiteY11" fmla="*/ 36561 h 44465"/>
                <a:gd name="connsiteX12" fmla="*/ 28768 w 43992"/>
                <a:gd name="connsiteY12" fmla="*/ 37275 h 44465"/>
                <a:gd name="connsiteX13" fmla="*/ 23880 w 43992"/>
                <a:gd name="connsiteY13" fmla="*/ 43566 h 44465"/>
                <a:gd name="connsiteX14" fmla="*/ 16693 w 43992"/>
                <a:gd name="connsiteY14" fmla="*/ 39726 h 44465"/>
                <a:gd name="connsiteX15" fmla="*/ 6017 w 43992"/>
                <a:gd name="connsiteY15" fmla="*/ 35932 h 44465"/>
                <a:gd name="connsiteX16" fmla="*/ 1323 w 43992"/>
                <a:gd name="connsiteY16" fmla="*/ 31710 h 44465"/>
                <a:gd name="connsiteX17" fmla="*/ 2326 w 43992"/>
                <a:gd name="connsiteY17" fmla="*/ 26011 h 44465"/>
                <a:gd name="connsiteX18" fmla="*/ 208 w 43992"/>
                <a:gd name="connsiteY18" fmla="*/ 20164 h 44465"/>
                <a:gd name="connsiteX19" fmla="*/ 4076 w 43992"/>
                <a:gd name="connsiteY19" fmla="*/ 14967 h 44465"/>
                <a:gd name="connsiteX20" fmla="*/ 4113 w 43992"/>
                <a:gd name="connsiteY20" fmla="*/ 14830 h 44465"/>
                <a:gd name="connsiteX0" fmla="*/ 4906 w 43992"/>
                <a:gd name="connsiteY0" fmla="*/ 26637 h 44465"/>
                <a:gd name="connsiteX1" fmla="*/ 2373 w 43992"/>
                <a:gd name="connsiteY1" fmla="*/ 25840 h 44465"/>
                <a:gd name="connsiteX2" fmla="*/ 7141 w 43992"/>
                <a:gd name="connsiteY2" fmla="*/ 35359 h 44465"/>
                <a:gd name="connsiteX3" fmla="*/ 6033 w 43992"/>
                <a:gd name="connsiteY3" fmla="*/ 35740 h 44465"/>
                <a:gd name="connsiteX4" fmla="*/ 16691 w 43992"/>
                <a:gd name="connsiteY4" fmla="*/ 39550 h 44465"/>
                <a:gd name="connsiteX5" fmla="*/ 16023 w 43992"/>
                <a:gd name="connsiteY5" fmla="*/ 37810 h 44465"/>
                <a:gd name="connsiteX6" fmla="*/ 29040 w 43992"/>
                <a:gd name="connsiteY6" fmla="*/ 35211 h 44465"/>
                <a:gd name="connsiteX7" fmla="*/ 28773 w 43992"/>
                <a:gd name="connsiteY7" fmla="*/ 37120 h 44465"/>
                <a:gd name="connsiteX8" fmla="*/ 34342 w 43992"/>
                <a:gd name="connsiteY8" fmla="*/ 23414 h 44465"/>
                <a:gd name="connsiteX9" fmla="*/ 37593 w 43992"/>
                <a:gd name="connsiteY9" fmla="*/ 30550 h 44465"/>
                <a:gd name="connsiteX10" fmla="*/ 38537 w 43992"/>
                <a:gd name="connsiteY10" fmla="*/ 5886 h 44465"/>
                <a:gd name="connsiteX11" fmla="*/ 38613 w 43992"/>
                <a:gd name="connsiteY11" fmla="*/ 7150 h 44465"/>
                <a:gd name="connsiteX12" fmla="*/ 29291 w 43992"/>
                <a:gd name="connsiteY12" fmla="*/ 4412 h 44465"/>
                <a:gd name="connsiteX13" fmla="*/ 30033 w 43992"/>
                <a:gd name="connsiteY13" fmla="*/ 2800 h 44465"/>
                <a:gd name="connsiteX14" fmla="*/ 22354 w 43992"/>
                <a:gd name="connsiteY14" fmla="*/ 5180 h 44465"/>
                <a:gd name="connsiteX15" fmla="*/ 22713 w 43992"/>
                <a:gd name="connsiteY15" fmla="*/ 3790 h 44465"/>
                <a:gd name="connsiteX16" fmla="*/ 14213 w 43992"/>
                <a:gd name="connsiteY16" fmla="*/ 5652 h 44465"/>
                <a:gd name="connsiteX17" fmla="*/ 15513 w 43992"/>
                <a:gd name="connsiteY17" fmla="*/ 7000 h 44465"/>
                <a:gd name="connsiteX18" fmla="*/ 4340 w 43992"/>
                <a:gd name="connsiteY18" fmla="*/ 16249 h 44465"/>
                <a:gd name="connsiteX19" fmla="*/ 4113 w 43992"/>
                <a:gd name="connsiteY19" fmla="*/ 14830 h 44465"/>
                <a:gd name="connsiteX0" fmla="*/ 4113 w 42999"/>
                <a:gd name="connsiteY0" fmla="*/ 14830 h 44465"/>
                <a:gd name="connsiteX1" fmla="*/ 5836 w 42999"/>
                <a:gd name="connsiteY1" fmla="*/ 7367 h 44465"/>
                <a:gd name="connsiteX2" fmla="*/ 14218 w 42999"/>
                <a:gd name="connsiteY2" fmla="*/ 5662 h 44465"/>
                <a:gd name="connsiteX3" fmla="*/ 22669 w 42999"/>
                <a:gd name="connsiteY3" fmla="*/ 3892 h 44465"/>
                <a:gd name="connsiteX4" fmla="*/ 25962 w 42999"/>
                <a:gd name="connsiteY4" fmla="*/ 660 h 44465"/>
                <a:gd name="connsiteX5" fmla="*/ 30046 w 42999"/>
                <a:gd name="connsiteY5" fmla="*/ 2941 h 44465"/>
                <a:gd name="connsiteX6" fmla="*/ 35676 w 42999"/>
                <a:gd name="connsiteY6" fmla="*/ 1150 h 44465"/>
                <a:gd name="connsiteX7" fmla="*/ 38531 w 42999"/>
                <a:gd name="connsiteY7" fmla="*/ 6036 h 44465"/>
                <a:gd name="connsiteX8" fmla="*/ 42195 w 42999"/>
                <a:gd name="connsiteY8" fmla="*/ 10778 h 44465"/>
                <a:gd name="connsiteX9" fmla="*/ 42236 w 42999"/>
                <a:gd name="connsiteY9" fmla="*/ 23782 h 44465"/>
                <a:gd name="connsiteX10" fmla="*/ 37617 w 42999"/>
                <a:gd name="connsiteY10" fmla="*/ 30664 h 44465"/>
                <a:gd name="connsiteX11" fmla="*/ 35608 w 42999"/>
                <a:gd name="connsiteY11" fmla="*/ 36561 h 44465"/>
                <a:gd name="connsiteX12" fmla="*/ 28768 w 42999"/>
                <a:gd name="connsiteY12" fmla="*/ 37275 h 44465"/>
                <a:gd name="connsiteX13" fmla="*/ 23880 w 42999"/>
                <a:gd name="connsiteY13" fmla="*/ 43566 h 44465"/>
                <a:gd name="connsiteX14" fmla="*/ 16693 w 42999"/>
                <a:gd name="connsiteY14" fmla="*/ 39726 h 44465"/>
                <a:gd name="connsiteX15" fmla="*/ 6017 w 42999"/>
                <a:gd name="connsiteY15" fmla="*/ 35932 h 44465"/>
                <a:gd name="connsiteX16" fmla="*/ 1323 w 42999"/>
                <a:gd name="connsiteY16" fmla="*/ 31710 h 44465"/>
                <a:gd name="connsiteX17" fmla="*/ 2326 w 42999"/>
                <a:gd name="connsiteY17" fmla="*/ 26011 h 44465"/>
                <a:gd name="connsiteX18" fmla="*/ 208 w 42999"/>
                <a:gd name="connsiteY18" fmla="*/ 20164 h 44465"/>
                <a:gd name="connsiteX19" fmla="*/ 4076 w 42999"/>
                <a:gd name="connsiteY19" fmla="*/ 14967 h 44465"/>
                <a:gd name="connsiteX20" fmla="*/ 4113 w 42999"/>
                <a:gd name="connsiteY20" fmla="*/ 14830 h 44465"/>
                <a:gd name="connsiteX0" fmla="*/ 4906 w 42999"/>
                <a:gd name="connsiteY0" fmla="*/ 26637 h 44465"/>
                <a:gd name="connsiteX1" fmla="*/ 2373 w 42999"/>
                <a:gd name="connsiteY1" fmla="*/ 25840 h 44465"/>
                <a:gd name="connsiteX2" fmla="*/ 7141 w 42999"/>
                <a:gd name="connsiteY2" fmla="*/ 35359 h 44465"/>
                <a:gd name="connsiteX3" fmla="*/ 6033 w 42999"/>
                <a:gd name="connsiteY3" fmla="*/ 35740 h 44465"/>
                <a:gd name="connsiteX4" fmla="*/ 16691 w 42999"/>
                <a:gd name="connsiteY4" fmla="*/ 39550 h 44465"/>
                <a:gd name="connsiteX5" fmla="*/ 16023 w 42999"/>
                <a:gd name="connsiteY5" fmla="*/ 37810 h 44465"/>
                <a:gd name="connsiteX6" fmla="*/ 29040 w 42999"/>
                <a:gd name="connsiteY6" fmla="*/ 35211 h 44465"/>
                <a:gd name="connsiteX7" fmla="*/ 28773 w 42999"/>
                <a:gd name="connsiteY7" fmla="*/ 37120 h 44465"/>
                <a:gd name="connsiteX8" fmla="*/ 34342 w 42999"/>
                <a:gd name="connsiteY8" fmla="*/ 23414 h 44465"/>
                <a:gd name="connsiteX9" fmla="*/ 37593 w 42999"/>
                <a:gd name="connsiteY9" fmla="*/ 30550 h 44465"/>
                <a:gd name="connsiteX10" fmla="*/ 38537 w 42999"/>
                <a:gd name="connsiteY10" fmla="*/ 5886 h 44465"/>
                <a:gd name="connsiteX11" fmla="*/ 38613 w 42999"/>
                <a:gd name="connsiteY11" fmla="*/ 7150 h 44465"/>
                <a:gd name="connsiteX12" fmla="*/ 29291 w 42999"/>
                <a:gd name="connsiteY12" fmla="*/ 4412 h 44465"/>
                <a:gd name="connsiteX13" fmla="*/ 30033 w 42999"/>
                <a:gd name="connsiteY13" fmla="*/ 2800 h 44465"/>
                <a:gd name="connsiteX14" fmla="*/ 22354 w 42999"/>
                <a:gd name="connsiteY14" fmla="*/ 5180 h 44465"/>
                <a:gd name="connsiteX15" fmla="*/ 22713 w 42999"/>
                <a:gd name="connsiteY15" fmla="*/ 3790 h 44465"/>
                <a:gd name="connsiteX16" fmla="*/ 14213 w 42999"/>
                <a:gd name="connsiteY16" fmla="*/ 5652 h 44465"/>
                <a:gd name="connsiteX17" fmla="*/ 15513 w 42999"/>
                <a:gd name="connsiteY17" fmla="*/ 7000 h 44465"/>
                <a:gd name="connsiteX18" fmla="*/ 4340 w 42999"/>
                <a:gd name="connsiteY18" fmla="*/ 16249 h 44465"/>
                <a:gd name="connsiteX19" fmla="*/ 4113 w 42999"/>
                <a:gd name="connsiteY19" fmla="*/ 14830 h 44465"/>
                <a:gd name="connsiteX0" fmla="*/ 4113 w 43067"/>
                <a:gd name="connsiteY0" fmla="*/ 14830 h 44465"/>
                <a:gd name="connsiteX1" fmla="*/ 5836 w 43067"/>
                <a:gd name="connsiteY1" fmla="*/ 7367 h 44465"/>
                <a:gd name="connsiteX2" fmla="*/ 14218 w 43067"/>
                <a:gd name="connsiteY2" fmla="*/ 5662 h 44465"/>
                <a:gd name="connsiteX3" fmla="*/ 22669 w 43067"/>
                <a:gd name="connsiteY3" fmla="*/ 3892 h 44465"/>
                <a:gd name="connsiteX4" fmla="*/ 25962 w 43067"/>
                <a:gd name="connsiteY4" fmla="*/ 660 h 44465"/>
                <a:gd name="connsiteX5" fmla="*/ 30046 w 43067"/>
                <a:gd name="connsiteY5" fmla="*/ 2941 h 44465"/>
                <a:gd name="connsiteX6" fmla="*/ 35676 w 43067"/>
                <a:gd name="connsiteY6" fmla="*/ 1150 h 44465"/>
                <a:gd name="connsiteX7" fmla="*/ 38531 w 43067"/>
                <a:gd name="connsiteY7" fmla="*/ 6036 h 44465"/>
                <a:gd name="connsiteX8" fmla="*/ 42195 w 43067"/>
                <a:gd name="connsiteY8" fmla="*/ 10778 h 44465"/>
                <a:gd name="connsiteX9" fmla="*/ 42236 w 43067"/>
                <a:gd name="connsiteY9" fmla="*/ 23782 h 44465"/>
                <a:gd name="connsiteX10" fmla="*/ 37617 w 43067"/>
                <a:gd name="connsiteY10" fmla="*/ 30664 h 44465"/>
                <a:gd name="connsiteX11" fmla="*/ 35608 w 43067"/>
                <a:gd name="connsiteY11" fmla="*/ 36561 h 44465"/>
                <a:gd name="connsiteX12" fmla="*/ 28768 w 43067"/>
                <a:gd name="connsiteY12" fmla="*/ 37275 h 44465"/>
                <a:gd name="connsiteX13" fmla="*/ 23880 w 43067"/>
                <a:gd name="connsiteY13" fmla="*/ 43566 h 44465"/>
                <a:gd name="connsiteX14" fmla="*/ 16693 w 43067"/>
                <a:gd name="connsiteY14" fmla="*/ 39726 h 44465"/>
                <a:gd name="connsiteX15" fmla="*/ 6017 w 43067"/>
                <a:gd name="connsiteY15" fmla="*/ 35932 h 44465"/>
                <a:gd name="connsiteX16" fmla="*/ 1323 w 43067"/>
                <a:gd name="connsiteY16" fmla="*/ 31710 h 44465"/>
                <a:gd name="connsiteX17" fmla="*/ 2326 w 43067"/>
                <a:gd name="connsiteY17" fmla="*/ 26011 h 44465"/>
                <a:gd name="connsiteX18" fmla="*/ 208 w 43067"/>
                <a:gd name="connsiteY18" fmla="*/ 20164 h 44465"/>
                <a:gd name="connsiteX19" fmla="*/ 4076 w 43067"/>
                <a:gd name="connsiteY19" fmla="*/ 14967 h 44465"/>
                <a:gd name="connsiteX20" fmla="*/ 4113 w 43067"/>
                <a:gd name="connsiteY20" fmla="*/ 14830 h 44465"/>
                <a:gd name="connsiteX0" fmla="*/ 4906 w 43067"/>
                <a:gd name="connsiteY0" fmla="*/ 26637 h 44465"/>
                <a:gd name="connsiteX1" fmla="*/ 2373 w 43067"/>
                <a:gd name="connsiteY1" fmla="*/ 25840 h 44465"/>
                <a:gd name="connsiteX2" fmla="*/ 7141 w 43067"/>
                <a:gd name="connsiteY2" fmla="*/ 35359 h 44465"/>
                <a:gd name="connsiteX3" fmla="*/ 6033 w 43067"/>
                <a:gd name="connsiteY3" fmla="*/ 35740 h 44465"/>
                <a:gd name="connsiteX4" fmla="*/ 16691 w 43067"/>
                <a:gd name="connsiteY4" fmla="*/ 39550 h 44465"/>
                <a:gd name="connsiteX5" fmla="*/ 16023 w 43067"/>
                <a:gd name="connsiteY5" fmla="*/ 37810 h 44465"/>
                <a:gd name="connsiteX6" fmla="*/ 29040 w 43067"/>
                <a:gd name="connsiteY6" fmla="*/ 35211 h 44465"/>
                <a:gd name="connsiteX7" fmla="*/ 28773 w 43067"/>
                <a:gd name="connsiteY7" fmla="*/ 37120 h 44465"/>
                <a:gd name="connsiteX8" fmla="*/ 34342 w 43067"/>
                <a:gd name="connsiteY8" fmla="*/ 23414 h 44465"/>
                <a:gd name="connsiteX9" fmla="*/ 37593 w 43067"/>
                <a:gd name="connsiteY9" fmla="*/ 30550 h 44465"/>
                <a:gd name="connsiteX10" fmla="*/ 38537 w 43067"/>
                <a:gd name="connsiteY10" fmla="*/ 5886 h 44465"/>
                <a:gd name="connsiteX11" fmla="*/ 38613 w 43067"/>
                <a:gd name="connsiteY11" fmla="*/ 7150 h 44465"/>
                <a:gd name="connsiteX12" fmla="*/ 29291 w 43067"/>
                <a:gd name="connsiteY12" fmla="*/ 4412 h 44465"/>
                <a:gd name="connsiteX13" fmla="*/ 30033 w 43067"/>
                <a:gd name="connsiteY13" fmla="*/ 2800 h 44465"/>
                <a:gd name="connsiteX14" fmla="*/ 22354 w 43067"/>
                <a:gd name="connsiteY14" fmla="*/ 5180 h 44465"/>
                <a:gd name="connsiteX15" fmla="*/ 22713 w 43067"/>
                <a:gd name="connsiteY15" fmla="*/ 3790 h 44465"/>
                <a:gd name="connsiteX16" fmla="*/ 14213 w 43067"/>
                <a:gd name="connsiteY16" fmla="*/ 5652 h 44465"/>
                <a:gd name="connsiteX17" fmla="*/ 15513 w 43067"/>
                <a:gd name="connsiteY17" fmla="*/ 7000 h 44465"/>
                <a:gd name="connsiteX18" fmla="*/ 4340 w 43067"/>
                <a:gd name="connsiteY18" fmla="*/ 16249 h 44465"/>
                <a:gd name="connsiteX19" fmla="*/ 4113 w 43067"/>
                <a:gd name="connsiteY19" fmla="*/ 14830 h 44465"/>
                <a:gd name="connsiteX0" fmla="*/ 4113 w 43543"/>
                <a:gd name="connsiteY0" fmla="*/ 14830 h 44465"/>
                <a:gd name="connsiteX1" fmla="*/ 5836 w 43543"/>
                <a:gd name="connsiteY1" fmla="*/ 7367 h 44465"/>
                <a:gd name="connsiteX2" fmla="*/ 14218 w 43543"/>
                <a:gd name="connsiteY2" fmla="*/ 5662 h 44465"/>
                <a:gd name="connsiteX3" fmla="*/ 22669 w 43543"/>
                <a:gd name="connsiteY3" fmla="*/ 3892 h 44465"/>
                <a:gd name="connsiteX4" fmla="*/ 25962 w 43543"/>
                <a:gd name="connsiteY4" fmla="*/ 660 h 44465"/>
                <a:gd name="connsiteX5" fmla="*/ 30046 w 43543"/>
                <a:gd name="connsiteY5" fmla="*/ 2941 h 44465"/>
                <a:gd name="connsiteX6" fmla="*/ 35676 w 43543"/>
                <a:gd name="connsiteY6" fmla="*/ 1150 h 44465"/>
                <a:gd name="connsiteX7" fmla="*/ 38531 w 43543"/>
                <a:gd name="connsiteY7" fmla="*/ 6036 h 44465"/>
                <a:gd name="connsiteX8" fmla="*/ 42195 w 43543"/>
                <a:gd name="connsiteY8" fmla="*/ 10778 h 44465"/>
                <a:gd name="connsiteX9" fmla="*/ 42236 w 43543"/>
                <a:gd name="connsiteY9" fmla="*/ 23782 h 44465"/>
                <a:gd name="connsiteX10" fmla="*/ 37617 w 43543"/>
                <a:gd name="connsiteY10" fmla="*/ 30664 h 44465"/>
                <a:gd name="connsiteX11" fmla="*/ 35608 w 43543"/>
                <a:gd name="connsiteY11" fmla="*/ 36561 h 44465"/>
                <a:gd name="connsiteX12" fmla="*/ 28768 w 43543"/>
                <a:gd name="connsiteY12" fmla="*/ 37275 h 44465"/>
                <a:gd name="connsiteX13" fmla="*/ 23880 w 43543"/>
                <a:gd name="connsiteY13" fmla="*/ 43566 h 44465"/>
                <a:gd name="connsiteX14" fmla="*/ 16693 w 43543"/>
                <a:gd name="connsiteY14" fmla="*/ 39726 h 44465"/>
                <a:gd name="connsiteX15" fmla="*/ 6017 w 43543"/>
                <a:gd name="connsiteY15" fmla="*/ 35932 h 44465"/>
                <a:gd name="connsiteX16" fmla="*/ 1323 w 43543"/>
                <a:gd name="connsiteY16" fmla="*/ 31710 h 44465"/>
                <a:gd name="connsiteX17" fmla="*/ 2326 w 43543"/>
                <a:gd name="connsiteY17" fmla="*/ 26011 h 44465"/>
                <a:gd name="connsiteX18" fmla="*/ 208 w 43543"/>
                <a:gd name="connsiteY18" fmla="*/ 20164 h 44465"/>
                <a:gd name="connsiteX19" fmla="*/ 4076 w 43543"/>
                <a:gd name="connsiteY19" fmla="*/ 14967 h 44465"/>
                <a:gd name="connsiteX20" fmla="*/ 4113 w 43543"/>
                <a:gd name="connsiteY20" fmla="*/ 14830 h 44465"/>
                <a:gd name="connsiteX0" fmla="*/ 4906 w 43543"/>
                <a:gd name="connsiteY0" fmla="*/ 26637 h 44465"/>
                <a:gd name="connsiteX1" fmla="*/ 2373 w 43543"/>
                <a:gd name="connsiteY1" fmla="*/ 25840 h 44465"/>
                <a:gd name="connsiteX2" fmla="*/ 7141 w 43543"/>
                <a:gd name="connsiteY2" fmla="*/ 35359 h 44465"/>
                <a:gd name="connsiteX3" fmla="*/ 6033 w 43543"/>
                <a:gd name="connsiteY3" fmla="*/ 35740 h 44465"/>
                <a:gd name="connsiteX4" fmla="*/ 16691 w 43543"/>
                <a:gd name="connsiteY4" fmla="*/ 39550 h 44465"/>
                <a:gd name="connsiteX5" fmla="*/ 16023 w 43543"/>
                <a:gd name="connsiteY5" fmla="*/ 37810 h 44465"/>
                <a:gd name="connsiteX6" fmla="*/ 29040 w 43543"/>
                <a:gd name="connsiteY6" fmla="*/ 35211 h 44465"/>
                <a:gd name="connsiteX7" fmla="*/ 28773 w 43543"/>
                <a:gd name="connsiteY7" fmla="*/ 37120 h 44465"/>
                <a:gd name="connsiteX8" fmla="*/ 34342 w 43543"/>
                <a:gd name="connsiteY8" fmla="*/ 23414 h 44465"/>
                <a:gd name="connsiteX9" fmla="*/ 37593 w 43543"/>
                <a:gd name="connsiteY9" fmla="*/ 30550 h 44465"/>
                <a:gd name="connsiteX10" fmla="*/ 38537 w 43543"/>
                <a:gd name="connsiteY10" fmla="*/ 5886 h 44465"/>
                <a:gd name="connsiteX11" fmla="*/ 38613 w 43543"/>
                <a:gd name="connsiteY11" fmla="*/ 7150 h 44465"/>
                <a:gd name="connsiteX12" fmla="*/ 29291 w 43543"/>
                <a:gd name="connsiteY12" fmla="*/ 4412 h 44465"/>
                <a:gd name="connsiteX13" fmla="*/ 30033 w 43543"/>
                <a:gd name="connsiteY13" fmla="*/ 2800 h 44465"/>
                <a:gd name="connsiteX14" fmla="*/ 22354 w 43543"/>
                <a:gd name="connsiteY14" fmla="*/ 5180 h 44465"/>
                <a:gd name="connsiteX15" fmla="*/ 22713 w 43543"/>
                <a:gd name="connsiteY15" fmla="*/ 3790 h 44465"/>
                <a:gd name="connsiteX16" fmla="*/ 14213 w 43543"/>
                <a:gd name="connsiteY16" fmla="*/ 5652 h 44465"/>
                <a:gd name="connsiteX17" fmla="*/ 15513 w 43543"/>
                <a:gd name="connsiteY17" fmla="*/ 7000 h 44465"/>
                <a:gd name="connsiteX18" fmla="*/ 4340 w 43543"/>
                <a:gd name="connsiteY18" fmla="*/ 16249 h 44465"/>
                <a:gd name="connsiteX19" fmla="*/ 4113 w 43543"/>
                <a:gd name="connsiteY19" fmla="*/ 14830 h 44465"/>
                <a:gd name="connsiteX0" fmla="*/ 4113 w 43543"/>
                <a:gd name="connsiteY0" fmla="*/ 14830 h 44465"/>
                <a:gd name="connsiteX1" fmla="*/ 5836 w 43543"/>
                <a:gd name="connsiteY1" fmla="*/ 7367 h 44465"/>
                <a:gd name="connsiteX2" fmla="*/ 14218 w 43543"/>
                <a:gd name="connsiteY2" fmla="*/ 5662 h 44465"/>
                <a:gd name="connsiteX3" fmla="*/ 22669 w 43543"/>
                <a:gd name="connsiteY3" fmla="*/ 3892 h 44465"/>
                <a:gd name="connsiteX4" fmla="*/ 25962 w 43543"/>
                <a:gd name="connsiteY4" fmla="*/ 660 h 44465"/>
                <a:gd name="connsiteX5" fmla="*/ 30046 w 43543"/>
                <a:gd name="connsiteY5" fmla="*/ 2941 h 44465"/>
                <a:gd name="connsiteX6" fmla="*/ 35676 w 43543"/>
                <a:gd name="connsiteY6" fmla="*/ 1150 h 44465"/>
                <a:gd name="connsiteX7" fmla="*/ 38531 w 43543"/>
                <a:gd name="connsiteY7" fmla="*/ 6036 h 44465"/>
                <a:gd name="connsiteX8" fmla="*/ 42195 w 43543"/>
                <a:gd name="connsiteY8" fmla="*/ 10778 h 44465"/>
                <a:gd name="connsiteX9" fmla="*/ 42236 w 43543"/>
                <a:gd name="connsiteY9" fmla="*/ 23782 h 44465"/>
                <a:gd name="connsiteX10" fmla="*/ 37617 w 43543"/>
                <a:gd name="connsiteY10" fmla="*/ 30664 h 44465"/>
                <a:gd name="connsiteX11" fmla="*/ 35608 w 43543"/>
                <a:gd name="connsiteY11" fmla="*/ 36561 h 44465"/>
                <a:gd name="connsiteX12" fmla="*/ 28768 w 43543"/>
                <a:gd name="connsiteY12" fmla="*/ 37275 h 44465"/>
                <a:gd name="connsiteX13" fmla="*/ 23880 w 43543"/>
                <a:gd name="connsiteY13" fmla="*/ 43566 h 44465"/>
                <a:gd name="connsiteX14" fmla="*/ 16693 w 43543"/>
                <a:gd name="connsiteY14" fmla="*/ 39726 h 44465"/>
                <a:gd name="connsiteX15" fmla="*/ 6017 w 43543"/>
                <a:gd name="connsiteY15" fmla="*/ 35932 h 44465"/>
                <a:gd name="connsiteX16" fmla="*/ 1323 w 43543"/>
                <a:gd name="connsiteY16" fmla="*/ 31710 h 44465"/>
                <a:gd name="connsiteX17" fmla="*/ 2326 w 43543"/>
                <a:gd name="connsiteY17" fmla="*/ 26011 h 44465"/>
                <a:gd name="connsiteX18" fmla="*/ 208 w 43543"/>
                <a:gd name="connsiteY18" fmla="*/ 20164 h 44465"/>
                <a:gd name="connsiteX19" fmla="*/ 4076 w 43543"/>
                <a:gd name="connsiteY19" fmla="*/ 14967 h 44465"/>
                <a:gd name="connsiteX20" fmla="*/ 4113 w 43543"/>
                <a:gd name="connsiteY20" fmla="*/ 14830 h 44465"/>
                <a:gd name="connsiteX0" fmla="*/ 4906 w 43543"/>
                <a:gd name="connsiteY0" fmla="*/ 26637 h 44465"/>
                <a:gd name="connsiteX1" fmla="*/ 2373 w 43543"/>
                <a:gd name="connsiteY1" fmla="*/ 25840 h 44465"/>
                <a:gd name="connsiteX2" fmla="*/ 7141 w 43543"/>
                <a:gd name="connsiteY2" fmla="*/ 35359 h 44465"/>
                <a:gd name="connsiteX3" fmla="*/ 6033 w 43543"/>
                <a:gd name="connsiteY3" fmla="*/ 35740 h 44465"/>
                <a:gd name="connsiteX4" fmla="*/ 16691 w 43543"/>
                <a:gd name="connsiteY4" fmla="*/ 39550 h 44465"/>
                <a:gd name="connsiteX5" fmla="*/ 16023 w 43543"/>
                <a:gd name="connsiteY5" fmla="*/ 37810 h 44465"/>
                <a:gd name="connsiteX6" fmla="*/ 34342 w 43543"/>
                <a:gd name="connsiteY6" fmla="*/ 23414 h 44465"/>
                <a:gd name="connsiteX7" fmla="*/ 37593 w 43543"/>
                <a:gd name="connsiteY7" fmla="*/ 30550 h 44465"/>
                <a:gd name="connsiteX8" fmla="*/ 38537 w 43543"/>
                <a:gd name="connsiteY8" fmla="*/ 5886 h 44465"/>
                <a:gd name="connsiteX9" fmla="*/ 38613 w 43543"/>
                <a:gd name="connsiteY9" fmla="*/ 7150 h 44465"/>
                <a:gd name="connsiteX10" fmla="*/ 29291 w 43543"/>
                <a:gd name="connsiteY10" fmla="*/ 4412 h 44465"/>
                <a:gd name="connsiteX11" fmla="*/ 30033 w 43543"/>
                <a:gd name="connsiteY11" fmla="*/ 2800 h 44465"/>
                <a:gd name="connsiteX12" fmla="*/ 22354 w 43543"/>
                <a:gd name="connsiteY12" fmla="*/ 5180 h 44465"/>
                <a:gd name="connsiteX13" fmla="*/ 22713 w 43543"/>
                <a:gd name="connsiteY13" fmla="*/ 3790 h 44465"/>
                <a:gd name="connsiteX14" fmla="*/ 14213 w 43543"/>
                <a:gd name="connsiteY14" fmla="*/ 5652 h 44465"/>
                <a:gd name="connsiteX15" fmla="*/ 15513 w 43543"/>
                <a:gd name="connsiteY15" fmla="*/ 7000 h 44465"/>
                <a:gd name="connsiteX16" fmla="*/ 4340 w 43543"/>
                <a:gd name="connsiteY16" fmla="*/ 16249 h 44465"/>
                <a:gd name="connsiteX17" fmla="*/ 4113 w 43543"/>
                <a:gd name="connsiteY17" fmla="*/ 14830 h 44465"/>
                <a:gd name="connsiteX0" fmla="*/ 4113 w 43543"/>
                <a:gd name="connsiteY0" fmla="*/ 14830 h 44465"/>
                <a:gd name="connsiteX1" fmla="*/ 5836 w 43543"/>
                <a:gd name="connsiteY1" fmla="*/ 7367 h 44465"/>
                <a:gd name="connsiteX2" fmla="*/ 14218 w 43543"/>
                <a:gd name="connsiteY2" fmla="*/ 5662 h 44465"/>
                <a:gd name="connsiteX3" fmla="*/ 22669 w 43543"/>
                <a:gd name="connsiteY3" fmla="*/ 3892 h 44465"/>
                <a:gd name="connsiteX4" fmla="*/ 25962 w 43543"/>
                <a:gd name="connsiteY4" fmla="*/ 660 h 44465"/>
                <a:gd name="connsiteX5" fmla="*/ 30046 w 43543"/>
                <a:gd name="connsiteY5" fmla="*/ 2941 h 44465"/>
                <a:gd name="connsiteX6" fmla="*/ 35676 w 43543"/>
                <a:gd name="connsiteY6" fmla="*/ 1150 h 44465"/>
                <a:gd name="connsiteX7" fmla="*/ 38531 w 43543"/>
                <a:gd name="connsiteY7" fmla="*/ 6036 h 44465"/>
                <a:gd name="connsiteX8" fmla="*/ 42195 w 43543"/>
                <a:gd name="connsiteY8" fmla="*/ 10778 h 44465"/>
                <a:gd name="connsiteX9" fmla="*/ 42236 w 43543"/>
                <a:gd name="connsiteY9" fmla="*/ 23782 h 44465"/>
                <a:gd name="connsiteX10" fmla="*/ 37617 w 43543"/>
                <a:gd name="connsiteY10" fmla="*/ 30664 h 44465"/>
                <a:gd name="connsiteX11" fmla="*/ 35608 w 43543"/>
                <a:gd name="connsiteY11" fmla="*/ 36561 h 44465"/>
                <a:gd name="connsiteX12" fmla="*/ 23880 w 43543"/>
                <a:gd name="connsiteY12" fmla="*/ 43566 h 44465"/>
                <a:gd name="connsiteX13" fmla="*/ 16693 w 43543"/>
                <a:gd name="connsiteY13" fmla="*/ 39726 h 44465"/>
                <a:gd name="connsiteX14" fmla="*/ 6017 w 43543"/>
                <a:gd name="connsiteY14" fmla="*/ 35932 h 44465"/>
                <a:gd name="connsiteX15" fmla="*/ 1323 w 43543"/>
                <a:gd name="connsiteY15" fmla="*/ 31710 h 44465"/>
                <a:gd name="connsiteX16" fmla="*/ 2326 w 43543"/>
                <a:gd name="connsiteY16" fmla="*/ 26011 h 44465"/>
                <a:gd name="connsiteX17" fmla="*/ 208 w 43543"/>
                <a:gd name="connsiteY17" fmla="*/ 20164 h 44465"/>
                <a:gd name="connsiteX18" fmla="*/ 4076 w 43543"/>
                <a:gd name="connsiteY18" fmla="*/ 14967 h 44465"/>
                <a:gd name="connsiteX19" fmla="*/ 4113 w 43543"/>
                <a:gd name="connsiteY19" fmla="*/ 14830 h 44465"/>
                <a:gd name="connsiteX0" fmla="*/ 4906 w 43543"/>
                <a:gd name="connsiteY0" fmla="*/ 26637 h 44465"/>
                <a:gd name="connsiteX1" fmla="*/ 2373 w 43543"/>
                <a:gd name="connsiteY1" fmla="*/ 25840 h 44465"/>
                <a:gd name="connsiteX2" fmla="*/ 7141 w 43543"/>
                <a:gd name="connsiteY2" fmla="*/ 35359 h 44465"/>
                <a:gd name="connsiteX3" fmla="*/ 6033 w 43543"/>
                <a:gd name="connsiteY3" fmla="*/ 35740 h 44465"/>
                <a:gd name="connsiteX4" fmla="*/ 16691 w 43543"/>
                <a:gd name="connsiteY4" fmla="*/ 39550 h 44465"/>
                <a:gd name="connsiteX5" fmla="*/ 16023 w 43543"/>
                <a:gd name="connsiteY5" fmla="*/ 37810 h 44465"/>
                <a:gd name="connsiteX6" fmla="*/ 34342 w 43543"/>
                <a:gd name="connsiteY6" fmla="*/ 23414 h 44465"/>
                <a:gd name="connsiteX7" fmla="*/ 37593 w 43543"/>
                <a:gd name="connsiteY7" fmla="*/ 30550 h 44465"/>
                <a:gd name="connsiteX8" fmla="*/ 38537 w 43543"/>
                <a:gd name="connsiteY8" fmla="*/ 5886 h 44465"/>
                <a:gd name="connsiteX9" fmla="*/ 38613 w 43543"/>
                <a:gd name="connsiteY9" fmla="*/ 7150 h 44465"/>
                <a:gd name="connsiteX10" fmla="*/ 29291 w 43543"/>
                <a:gd name="connsiteY10" fmla="*/ 4412 h 44465"/>
                <a:gd name="connsiteX11" fmla="*/ 30033 w 43543"/>
                <a:gd name="connsiteY11" fmla="*/ 2800 h 44465"/>
                <a:gd name="connsiteX12" fmla="*/ 22354 w 43543"/>
                <a:gd name="connsiteY12" fmla="*/ 5180 h 44465"/>
                <a:gd name="connsiteX13" fmla="*/ 22713 w 43543"/>
                <a:gd name="connsiteY13" fmla="*/ 3790 h 44465"/>
                <a:gd name="connsiteX14" fmla="*/ 14213 w 43543"/>
                <a:gd name="connsiteY14" fmla="*/ 5652 h 44465"/>
                <a:gd name="connsiteX15" fmla="*/ 15513 w 43543"/>
                <a:gd name="connsiteY15" fmla="*/ 7000 h 44465"/>
                <a:gd name="connsiteX16" fmla="*/ 4340 w 43543"/>
                <a:gd name="connsiteY16" fmla="*/ 16249 h 44465"/>
                <a:gd name="connsiteX17" fmla="*/ 4113 w 43543"/>
                <a:gd name="connsiteY17" fmla="*/ 14830 h 44465"/>
                <a:gd name="connsiteX0" fmla="*/ 4113 w 43543"/>
                <a:gd name="connsiteY0" fmla="*/ 14830 h 44465"/>
                <a:gd name="connsiteX1" fmla="*/ 5836 w 43543"/>
                <a:gd name="connsiteY1" fmla="*/ 7367 h 44465"/>
                <a:gd name="connsiteX2" fmla="*/ 14218 w 43543"/>
                <a:gd name="connsiteY2" fmla="*/ 5662 h 44465"/>
                <a:gd name="connsiteX3" fmla="*/ 22669 w 43543"/>
                <a:gd name="connsiteY3" fmla="*/ 3892 h 44465"/>
                <a:gd name="connsiteX4" fmla="*/ 25962 w 43543"/>
                <a:gd name="connsiteY4" fmla="*/ 660 h 44465"/>
                <a:gd name="connsiteX5" fmla="*/ 30046 w 43543"/>
                <a:gd name="connsiteY5" fmla="*/ 2941 h 44465"/>
                <a:gd name="connsiteX6" fmla="*/ 35676 w 43543"/>
                <a:gd name="connsiteY6" fmla="*/ 1150 h 44465"/>
                <a:gd name="connsiteX7" fmla="*/ 38531 w 43543"/>
                <a:gd name="connsiteY7" fmla="*/ 6036 h 44465"/>
                <a:gd name="connsiteX8" fmla="*/ 42195 w 43543"/>
                <a:gd name="connsiteY8" fmla="*/ 10778 h 44465"/>
                <a:gd name="connsiteX9" fmla="*/ 42236 w 43543"/>
                <a:gd name="connsiteY9" fmla="*/ 23782 h 44465"/>
                <a:gd name="connsiteX10" fmla="*/ 37617 w 43543"/>
                <a:gd name="connsiteY10" fmla="*/ 30664 h 44465"/>
                <a:gd name="connsiteX11" fmla="*/ 23880 w 43543"/>
                <a:gd name="connsiteY11" fmla="*/ 43566 h 44465"/>
                <a:gd name="connsiteX12" fmla="*/ 16693 w 43543"/>
                <a:gd name="connsiteY12" fmla="*/ 39726 h 44465"/>
                <a:gd name="connsiteX13" fmla="*/ 6017 w 43543"/>
                <a:gd name="connsiteY13" fmla="*/ 35932 h 44465"/>
                <a:gd name="connsiteX14" fmla="*/ 1323 w 43543"/>
                <a:gd name="connsiteY14" fmla="*/ 31710 h 44465"/>
                <a:gd name="connsiteX15" fmla="*/ 2326 w 43543"/>
                <a:gd name="connsiteY15" fmla="*/ 26011 h 44465"/>
                <a:gd name="connsiteX16" fmla="*/ 208 w 43543"/>
                <a:gd name="connsiteY16" fmla="*/ 20164 h 44465"/>
                <a:gd name="connsiteX17" fmla="*/ 4076 w 43543"/>
                <a:gd name="connsiteY17" fmla="*/ 14967 h 44465"/>
                <a:gd name="connsiteX18" fmla="*/ 4113 w 43543"/>
                <a:gd name="connsiteY18" fmla="*/ 14830 h 44465"/>
                <a:gd name="connsiteX0" fmla="*/ 4906 w 43543"/>
                <a:gd name="connsiteY0" fmla="*/ 26637 h 44465"/>
                <a:gd name="connsiteX1" fmla="*/ 2373 w 43543"/>
                <a:gd name="connsiteY1" fmla="*/ 25840 h 44465"/>
                <a:gd name="connsiteX2" fmla="*/ 7141 w 43543"/>
                <a:gd name="connsiteY2" fmla="*/ 35359 h 44465"/>
                <a:gd name="connsiteX3" fmla="*/ 6033 w 43543"/>
                <a:gd name="connsiteY3" fmla="*/ 35740 h 44465"/>
                <a:gd name="connsiteX4" fmla="*/ 16691 w 43543"/>
                <a:gd name="connsiteY4" fmla="*/ 39550 h 44465"/>
                <a:gd name="connsiteX5" fmla="*/ 16023 w 43543"/>
                <a:gd name="connsiteY5" fmla="*/ 37810 h 44465"/>
                <a:gd name="connsiteX6" fmla="*/ 34342 w 43543"/>
                <a:gd name="connsiteY6" fmla="*/ 23414 h 44465"/>
                <a:gd name="connsiteX7" fmla="*/ 37593 w 43543"/>
                <a:gd name="connsiteY7" fmla="*/ 30550 h 44465"/>
                <a:gd name="connsiteX8" fmla="*/ 38537 w 43543"/>
                <a:gd name="connsiteY8" fmla="*/ 5886 h 44465"/>
                <a:gd name="connsiteX9" fmla="*/ 38613 w 43543"/>
                <a:gd name="connsiteY9" fmla="*/ 7150 h 44465"/>
                <a:gd name="connsiteX10" fmla="*/ 29291 w 43543"/>
                <a:gd name="connsiteY10" fmla="*/ 4412 h 44465"/>
                <a:gd name="connsiteX11" fmla="*/ 30033 w 43543"/>
                <a:gd name="connsiteY11" fmla="*/ 2800 h 44465"/>
                <a:gd name="connsiteX12" fmla="*/ 22354 w 43543"/>
                <a:gd name="connsiteY12" fmla="*/ 5180 h 44465"/>
                <a:gd name="connsiteX13" fmla="*/ 22713 w 43543"/>
                <a:gd name="connsiteY13" fmla="*/ 3790 h 44465"/>
                <a:gd name="connsiteX14" fmla="*/ 14213 w 43543"/>
                <a:gd name="connsiteY14" fmla="*/ 5652 h 44465"/>
                <a:gd name="connsiteX15" fmla="*/ 15513 w 43543"/>
                <a:gd name="connsiteY15" fmla="*/ 7000 h 44465"/>
                <a:gd name="connsiteX16" fmla="*/ 4340 w 43543"/>
                <a:gd name="connsiteY16" fmla="*/ 16249 h 44465"/>
                <a:gd name="connsiteX17" fmla="*/ 4113 w 43543"/>
                <a:gd name="connsiteY17" fmla="*/ 14830 h 44465"/>
                <a:gd name="connsiteX0" fmla="*/ 4113 w 43543"/>
                <a:gd name="connsiteY0" fmla="*/ 14830 h 44465"/>
                <a:gd name="connsiteX1" fmla="*/ 5836 w 43543"/>
                <a:gd name="connsiteY1" fmla="*/ 7367 h 44465"/>
                <a:gd name="connsiteX2" fmla="*/ 14218 w 43543"/>
                <a:gd name="connsiteY2" fmla="*/ 5662 h 44465"/>
                <a:gd name="connsiteX3" fmla="*/ 22669 w 43543"/>
                <a:gd name="connsiteY3" fmla="*/ 3892 h 44465"/>
                <a:gd name="connsiteX4" fmla="*/ 25962 w 43543"/>
                <a:gd name="connsiteY4" fmla="*/ 660 h 44465"/>
                <a:gd name="connsiteX5" fmla="*/ 30046 w 43543"/>
                <a:gd name="connsiteY5" fmla="*/ 2941 h 44465"/>
                <a:gd name="connsiteX6" fmla="*/ 35676 w 43543"/>
                <a:gd name="connsiteY6" fmla="*/ 1150 h 44465"/>
                <a:gd name="connsiteX7" fmla="*/ 38531 w 43543"/>
                <a:gd name="connsiteY7" fmla="*/ 6036 h 44465"/>
                <a:gd name="connsiteX8" fmla="*/ 42195 w 43543"/>
                <a:gd name="connsiteY8" fmla="*/ 10778 h 44465"/>
                <a:gd name="connsiteX9" fmla="*/ 42236 w 43543"/>
                <a:gd name="connsiteY9" fmla="*/ 23782 h 44465"/>
                <a:gd name="connsiteX10" fmla="*/ 37617 w 43543"/>
                <a:gd name="connsiteY10" fmla="*/ 30664 h 44465"/>
                <a:gd name="connsiteX11" fmla="*/ 23880 w 43543"/>
                <a:gd name="connsiteY11" fmla="*/ 43566 h 44465"/>
                <a:gd name="connsiteX12" fmla="*/ 16693 w 43543"/>
                <a:gd name="connsiteY12" fmla="*/ 39726 h 44465"/>
                <a:gd name="connsiteX13" fmla="*/ 6017 w 43543"/>
                <a:gd name="connsiteY13" fmla="*/ 35932 h 44465"/>
                <a:gd name="connsiteX14" fmla="*/ 1323 w 43543"/>
                <a:gd name="connsiteY14" fmla="*/ 31710 h 44465"/>
                <a:gd name="connsiteX15" fmla="*/ 2326 w 43543"/>
                <a:gd name="connsiteY15" fmla="*/ 26011 h 44465"/>
                <a:gd name="connsiteX16" fmla="*/ 208 w 43543"/>
                <a:gd name="connsiteY16" fmla="*/ 20164 h 44465"/>
                <a:gd name="connsiteX17" fmla="*/ 4076 w 43543"/>
                <a:gd name="connsiteY17" fmla="*/ 14967 h 44465"/>
                <a:gd name="connsiteX18" fmla="*/ 4113 w 43543"/>
                <a:gd name="connsiteY18" fmla="*/ 14830 h 44465"/>
                <a:gd name="connsiteX0" fmla="*/ 4906 w 43543"/>
                <a:gd name="connsiteY0" fmla="*/ 26637 h 44465"/>
                <a:gd name="connsiteX1" fmla="*/ 2373 w 43543"/>
                <a:gd name="connsiteY1" fmla="*/ 25840 h 44465"/>
                <a:gd name="connsiteX2" fmla="*/ 7141 w 43543"/>
                <a:gd name="connsiteY2" fmla="*/ 35359 h 44465"/>
                <a:gd name="connsiteX3" fmla="*/ 6033 w 43543"/>
                <a:gd name="connsiteY3" fmla="*/ 35740 h 44465"/>
                <a:gd name="connsiteX4" fmla="*/ 16691 w 43543"/>
                <a:gd name="connsiteY4" fmla="*/ 39550 h 44465"/>
                <a:gd name="connsiteX5" fmla="*/ 16023 w 43543"/>
                <a:gd name="connsiteY5" fmla="*/ 37810 h 44465"/>
                <a:gd name="connsiteX6" fmla="*/ 38537 w 43543"/>
                <a:gd name="connsiteY6" fmla="*/ 5886 h 44465"/>
                <a:gd name="connsiteX7" fmla="*/ 38613 w 43543"/>
                <a:gd name="connsiteY7" fmla="*/ 7150 h 44465"/>
                <a:gd name="connsiteX8" fmla="*/ 29291 w 43543"/>
                <a:gd name="connsiteY8" fmla="*/ 4412 h 44465"/>
                <a:gd name="connsiteX9" fmla="*/ 30033 w 43543"/>
                <a:gd name="connsiteY9" fmla="*/ 2800 h 44465"/>
                <a:gd name="connsiteX10" fmla="*/ 22354 w 43543"/>
                <a:gd name="connsiteY10" fmla="*/ 5180 h 44465"/>
                <a:gd name="connsiteX11" fmla="*/ 22713 w 43543"/>
                <a:gd name="connsiteY11" fmla="*/ 3790 h 44465"/>
                <a:gd name="connsiteX12" fmla="*/ 14213 w 43543"/>
                <a:gd name="connsiteY12" fmla="*/ 5652 h 44465"/>
                <a:gd name="connsiteX13" fmla="*/ 15513 w 43543"/>
                <a:gd name="connsiteY13" fmla="*/ 7000 h 44465"/>
                <a:gd name="connsiteX14" fmla="*/ 4340 w 43543"/>
                <a:gd name="connsiteY14" fmla="*/ 16249 h 44465"/>
                <a:gd name="connsiteX15" fmla="*/ 4113 w 43543"/>
                <a:gd name="connsiteY15" fmla="*/ 14830 h 44465"/>
                <a:gd name="connsiteX0" fmla="*/ 4113 w 43543"/>
                <a:gd name="connsiteY0" fmla="*/ 14830 h 44465"/>
                <a:gd name="connsiteX1" fmla="*/ 5836 w 43543"/>
                <a:gd name="connsiteY1" fmla="*/ 7367 h 44465"/>
                <a:gd name="connsiteX2" fmla="*/ 14218 w 43543"/>
                <a:gd name="connsiteY2" fmla="*/ 5662 h 44465"/>
                <a:gd name="connsiteX3" fmla="*/ 22669 w 43543"/>
                <a:gd name="connsiteY3" fmla="*/ 3892 h 44465"/>
                <a:gd name="connsiteX4" fmla="*/ 25962 w 43543"/>
                <a:gd name="connsiteY4" fmla="*/ 660 h 44465"/>
                <a:gd name="connsiteX5" fmla="*/ 30046 w 43543"/>
                <a:gd name="connsiteY5" fmla="*/ 2941 h 44465"/>
                <a:gd name="connsiteX6" fmla="*/ 35676 w 43543"/>
                <a:gd name="connsiteY6" fmla="*/ 1150 h 44465"/>
                <a:gd name="connsiteX7" fmla="*/ 38531 w 43543"/>
                <a:gd name="connsiteY7" fmla="*/ 6036 h 44465"/>
                <a:gd name="connsiteX8" fmla="*/ 42195 w 43543"/>
                <a:gd name="connsiteY8" fmla="*/ 10778 h 44465"/>
                <a:gd name="connsiteX9" fmla="*/ 42236 w 43543"/>
                <a:gd name="connsiteY9" fmla="*/ 23782 h 44465"/>
                <a:gd name="connsiteX10" fmla="*/ 23880 w 43543"/>
                <a:gd name="connsiteY10" fmla="*/ 43566 h 44465"/>
                <a:gd name="connsiteX11" fmla="*/ 16693 w 43543"/>
                <a:gd name="connsiteY11" fmla="*/ 39726 h 44465"/>
                <a:gd name="connsiteX12" fmla="*/ 6017 w 43543"/>
                <a:gd name="connsiteY12" fmla="*/ 35932 h 44465"/>
                <a:gd name="connsiteX13" fmla="*/ 1323 w 43543"/>
                <a:gd name="connsiteY13" fmla="*/ 31710 h 44465"/>
                <a:gd name="connsiteX14" fmla="*/ 2326 w 43543"/>
                <a:gd name="connsiteY14" fmla="*/ 26011 h 44465"/>
                <a:gd name="connsiteX15" fmla="*/ 208 w 43543"/>
                <a:gd name="connsiteY15" fmla="*/ 20164 h 44465"/>
                <a:gd name="connsiteX16" fmla="*/ 4076 w 43543"/>
                <a:gd name="connsiteY16" fmla="*/ 14967 h 44465"/>
                <a:gd name="connsiteX17" fmla="*/ 4113 w 43543"/>
                <a:gd name="connsiteY17" fmla="*/ 14830 h 44465"/>
                <a:gd name="connsiteX0" fmla="*/ 4906 w 43543"/>
                <a:gd name="connsiteY0" fmla="*/ 26637 h 44465"/>
                <a:gd name="connsiteX1" fmla="*/ 2373 w 43543"/>
                <a:gd name="connsiteY1" fmla="*/ 25840 h 44465"/>
                <a:gd name="connsiteX2" fmla="*/ 7141 w 43543"/>
                <a:gd name="connsiteY2" fmla="*/ 35359 h 44465"/>
                <a:gd name="connsiteX3" fmla="*/ 6033 w 43543"/>
                <a:gd name="connsiteY3" fmla="*/ 35740 h 44465"/>
                <a:gd name="connsiteX4" fmla="*/ 16691 w 43543"/>
                <a:gd name="connsiteY4" fmla="*/ 39550 h 44465"/>
                <a:gd name="connsiteX5" fmla="*/ 16023 w 43543"/>
                <a:gd name="connsiteY5" fmla="*/ 37810 h 44465"/>
                <a:gd name="connsiteX6" fmla="*/ 38537 w 43543"/>
                <a:gd name="connsiteY6" fmla="*/ 5886 h 44465"/>
                <a:gd name="connsiteX7" fmla="*/ 38613 w 43543"/>
                <a:gd name="connsiteY7" fmla="*/ 7150 h 44465"/>
                <a:gd name="connsiteX8" fmla="*/ 29291 w 43543"/>
                <a:gd name="connsiteY8" fmla="*/ 4412 h 44465"/>
                <a:gd name="connsiteX9" fmla="*/ 30033 w 43543"/>
                <a:gd name="connsiteY9" fmla="*/ 2800 h 44465"/>
                <a:gd name="connsiteX10" fmla="*/ 22354 w 43543"/>
                <a:gd name="connsiteY10" fmla="*/ 5180 h 44465"/>
                <a:gd name="connsiteX11" fmla="*/ 22713 w 43543"/>
                <a:gd name="connsiteY11" fmla="*/ 3790 h 44465"/>
                <a:gd name="connsiteX12" fmla="*/ 14213 w 43543"/>
                <a:gd name="connsiteY12" fmla="*/ 5652 h 44465"/>
                <a:gd name="connsiteX13" fmla="*/ 15513 w 43543"/>
                <a:gd name="connsiteY13" fmla="*/ 7000 h 44465"/>
                <a:gd name="connsiteX14" fmla="*/ 4340 w 43543"/>
                <a:gd name="connsiteY14" fmla="*/ 16249 h 44465"/>
                <a:gd name="connsiteX15" fmla="*/ 4113 w 43543"/>
                <a:gd name="connsiteY15" fmla="*/ 14830 h 44465"/>
                <a:gd name="connsiteX0" fmla="*/ 4113 w 43543"/>
                <a:gd name="connsiteY0" fmla="*/ 14830 h 44465"/>
                <a:gd name="connsiteX1" fmla="*/ 5836 w 43543"/>
                <a:gd name="connsiteY1" fmla="*/ 7367 h 44465"/>
                <a:gd name="connsiteX2" fmla="*/ 14218 w 43543"/>
                <a:gd name="connsiteY2" fmla="*/ 5662 h 44465"/>
                <a:gd name="connsiteX3" fmla="*/ 22669 w 43543"/>
                <a:gd name="connsiteY3" fmla="*/ 3892 h 44465"/>
                <a:gd name="connsiteX4" fmla="*/ 25962 w 43543"/>
                <a:gd name="connsiteY4" fmla="*/ 660 h 44465"/>
                <a:gd name="connsiteX5" fmla="*/ 30046 w 43543"/>
                <a:gd name="connsiteY5" fmla="*/ 2941 h 44465"/>
                <a:gd name="connsiteX6" fmla="*/ 35676 w 43543"/>
                <a:gd name="connsiteY6" fmla="*/ 1150 h 44465"/>
                <a:gd name="connsiteX7" fmla="*/ 38531 w 43543"/>
                <a:gd name="connsiteY7" fmla="*/ 6036 h 44465"/>
                <a:gd name="connsiteX8" fmla="*/ 42195 w 43543"/>
                <a:gd name="connsiteY8" fmla="*/ 10778 h 44465"/>
                <a:gd name="connsiteX9" fmla="*/ 42236 w 43543"/>
                <a:gd name="connsiteY9" fmla="*/ 23782 h 44465"/>
                <a:gd name="connsiteX10" fmla="*/ 23880 w 43543"/>
                <a:gd name="connsiteY10" fmla="*/ 43566 h 44465"/>
                <a:gd name="connsiteX11" fmla="*/ 16693 w 43543"/>
                <a:gd name="connsiteY11" fmla="*/ 39726 h 44465"/>
                <a:gd name="connsiteX12" fmla="*/ 6017 w 43543"/>
                <a:gd name="connsiteY12" fmla="*/ 35932 h 44465"/>
                <a:gd name="connsiteX13" fmla="*/ 1323 w 43543"/>
                <a:gd name="connsiteY13" fmla="*/ 31710 h 44465"/>
                <a:gd name="connsiteX14" fmla="*/ 2326 w 43543"/>
                <a:gd name="connsiteY14" fmla="*/ 26011 h 44465"/>
                <a:gd name="connsiteX15" fmla="*/ 208 w 43543"/>
                <a:gd name="connsiteY15" fmla="*/ 20164 h 44465"/>
                <a:gd name="connsiteX16" fmla="*/ 4076 w 43543"/>
                <a:gd name="connsiteY16" fmla="*/ 14967 h 44465"/>
                <a:gd name="connsiteX17" fmla="*/ 4113 w 43543"/>
                <a:gd name="connsiteY17" fmla="*/ 14830 h 44465"/>
                <a:gd name="connsiteX0" fmla="*/ 4906 w 43543"/>
                <a:gd name="connsiteY0" fmla="*/ 26637 h 44465"/>
                <a:gd name="connsiteX1" fmla="*/ 2373 w 43543"/>
                <a:gd name="connsiteY1" fmla="*/ 25840 h 44465"/>
                <a:gd name="connsiteX2" fmla="*/ 7141 w 43543"/>
                <a:gd name="connsiteY2" fmla="*/ 35359 h 44465"/>
                <a:gd name="connsiteX3" fmla="*/ 6033 w 43543"/>
                <a:gd name="connsiteY3" fmla="*/ 35740 h 44465"/>
                <a:gd name="connsiteX4" fmla="*/ 38537 w 43543"/>
                <a:gd name="connsiteY4" fmla="*/ 5886 h 44465"/>
                <a:gd name="connsiteX5" fmla="*/ 38613 w 43543"/>
                <a:gd name="connsiteY5" fmla="*/ 7150 h 44465"/>
                <a:gd name="connsiteX6" fmla="*/ 29291 w 43543"/>
                <a:gd name="connsiteY6" fmla="*/ 4412 h 44465"/>
                <a:gd name="connsiteX7" fmla="*/ 30033 w 43543"/>
                <a:gd name="connsiteY7" fmla="*/ 2800 h 44465"/>
                <a:gd name="connsiteX8" fmla="*/ 22354 w 43543"/>
                <a:gd name="connsiteY8" fmla="*/ 5180 h 44465"/>
                <a:gd name="connsiteX9" fmla="*/ 22713 w 43543"/>
                <a:gd name="connsiteY9" fmla="*/ 3790 h 44465"/>
                <a:gd name="connsiteX10" fmla="*/ 14213 w 43543"/>
                <a:gd name="connsiteY10" fmla="*/ 5652 h 44465"/>
                <a:gd name="connsiteX11" fmla="*/ 15513 w 43543"/>
                <a:gd name="connsiteY11" fmla="*/ 7000 h 44465"/>
                <a:gd name="connsiteX12" fmla="*/ 4340 w 43543"/>
                <a:gd name="connsiteY12" fmla="*/ 16249 h 44465"/>
                <a:gd name="connsiteX13" fmla="*/ 4113 w 43543"/>
                <a:gd name="connsiteY13" fmla="*/ 14830 h 44465"/>
                <a:gd name="connsiteX0" fmla="*/ 4113 w 43543"/>
                <a:gd name="connsiteY0" fmla="*/ 14830 h 45591"/>
                <a:gd name="connsiteX1" fmla="*/ 5836 w 43543"/>
                <a:gd name="connsiteY1" fmla="*/ 7367 h 45591"/>
                <a:gd name="connsiteX2" fmla="*/ 14218 w 43543"/>
                <a:gd name="connsiteY2" fmla="*/ 5662 h 45591"/>
                <a:gd name="connsiteX3" fmla="*/ 22669 w 43543"/>
                <a:gd name="connsiteY3" fmla="*/ 3892 h 45591"/>
                <a:gd name="connsiteX4" fmla="*/ 25962 w 43543"/>
                <a:gd name="connsiteY4" fmla="*/ 660 h 45591"/>
                <a:gd name="connsiteX5" fmla="*/ 30046 w 43543"/>
                <a:gd name="connsiteY5" fmla="*/ 2941 h 45591"/>
                <a:gd name="connsiteX6" fmla="*/ 35676 w 43543"/>
                <a:gd name="connsiteY6" fmla="*/ 1150 h 45591"/>
                <a:gd name="connsiteX7" fmla="*/ 38531 w 43543"/>
                <a:gd name="connsiteY7" fmla="*/ 6036 h 45591"/>
                <a:gd name="connsiteX8" fmla="*/ 42195 w 43543"/>
                <a:gd name="connsiteY8" fmla="*/ 10778 h 45591"/>
                <a:gd name="connsiteX9" fmla="*/ 42236 w 43543"/>
                <a:gd name="connsiteY9" fmla="*/ 23782 h 45591"/>
                <a:gd name="connsiteX10" fmla="*/ 23880 w 43543"/>
                <a:gd name="connsiteY10" fmla="*/ 43566 h 45591"/>
                <a:gd name="connsiteX11" fmla="*/ 6017 w 43543"/>
                <a:gd name="connsiteY11" fmla="*/ 35932 h 45591"/>
                <a:gd name="connsiteX12" fmla="*/ 1323 w 43543"/>
                <a:gd name="connsiteY12" fmla="*/ 31710 h 45591"/>
                <a:gd name="connsiteX13" fmla="*/ 2326 w 43543"/>
                <a:gd name="connsiteY13" fmla="*/ 26011 h 45591"/>
                <a:gd name="connsiteX14" fmla="*/ 208 w 43543"/>
                <a:gd name="connsiteY14" fmla="*/ 20164 h 45591"/>
                <a:gd name="connsiteX15" fmla="*/ 4076 w 43543"/>
                <a:gd name="connsiteY15" fmla="*/ 14967 h 45591"/>
                <a:gd name="connsiteX16" fmla="*/ 4113 w 43543"/>
                <a:gd name="connsiteY16" fmla="*/ 14830 h 45591"/>
                <a:gd name="connsiteX0" fmla="*/ 4906 w 43543"/>
                <a:gd name="connsiteY0" fmla="*/ 26637 h 45591"/>
                <a:gd name="connsiteX1" fmla="*/ 2373 w 43543"/>
                <a:gd name="connsiteY1" fmla="*/ 25840 h 45591"/>
                <a:gd name="connsiteX2" fmla="*/ 7141 w 43543"/>
                <a:gd name="connsiteY2" fmla="*/ 35359 h 45591"/>
                <a:gd name="connsiteX3" fmla="*/ 6033 w 43543"/>
                <a:gd name="connsiteY3" fmla="*/ 35740 h 45591"/>
                <a:gd name="connsiteX4" fmla="*/ 38537 w 43543"/>
                <a:gd name="connsiteY4" fmla="*/ 5886 h 45591"/>
                <a:gd name="connsiteX5" fmla="*/ 38613 w 43543"/>
                <a:gd name="connsiteY5" fmla="*/ 7150 h 45591"/>
                <a:gd name="connsiteX6" fmla="*/ 29291 w 43543"/>
                <a:gd name="connsiteY6" fmla="*/ 4412 h 45591"/>
                <a:gd name="connsiteX7" fmla="*/ 30033 w 43543"/>
                <a:gd name="connsiteY7" fmla="*/ 2800 h 45591"/>
                <a:gd name="connsiteX8" fmla="*/ 22354 w 43543"/>
                <a:gd name="connsiteY8" fmla="*/ 5180 h 45591"/>
                <a:gd name="connsiteX9" fmla="*/ 22713 w 43543"/>
                <a:gd name="connsiteY9" fmla="*/ 3790 h 45591"/>
                <a:gd name="connsiteX10" fmla="*/ 14213 w 43543"/>
                <a:gd name="connsiteY10" fmla="*/ 5652 h 45591"/>
                <a:gd name="connsiteX11" fmla="*/ 15513 w 43543"/>
                <a:gd name="connsiteY11" fmla="*/ 7000 h 45591"/>
                <a:gd name="connsiteX12" fmla="*/ 4340 w 43543"/>
                <a:gd name="connsiteY12" fmla="*/ 16249 h 45591"/>
                <a:gd name="connsiteX13" fmla="*/ 4113 w 43543"/>
                <a:gd name="connsiteY13" fmla="*/ 14830 h 45591"/>
                <a:gd name="connsiteX0" fmla="*/ 4113 w 43543"/>
                <a:gd name="connsiteY0" fmla="*/ 14830 h 36269"/>
                <a:gd name="connsiteX1" fmla="*/ 5836 w 43543"/>
                <a:gd name="connsiteY1" fmla="*/ 7367 h 36269"/>
                <a:gd name="connsiteX2" fmla="*/ 14218 w 43543"/>
                <a:gd name="connsiteY2" fmla="*/ 5662 h 36269"/>
                <a:gd name="connsiteX3" fmla="*/ 22669 w 43543"/>
                <a:gd name="connsiteY3" fmla="*/ 3892 h 36269"/>
                <a:gd name="connsiteX4" fmla="*/ 25962 w 43543"/>
                <a:gd name="connsiteY4" fmla="*/ 660 h 36269"/>
                <a:gd name="connsiteX5" fmla="*/ 30046 w 43543"/>
                <a:gd name="connsiteY5" fmla="*/ 2941 h 36269"/>
                <a:gd name="connsiteX6" fmla="*/ 35676 w 43543"/>
                <a:gd name="connsiteY6" fmla="*/ 1150 h 36269"/>
                <a:gd name="connsiteX7" fmla="*/ 38531 w 43543"/>
                <a:gd name="connsiteY7" fmla="*/ 6036 h 36269"/>
                <a:gd name="connsiteX8" fmla="*/ 42195 w 43543"/>
                <a:gd name="connsiteY8" fmla="*/ 10778 h 36269"/>
                <a:gd name="connsiteX9" fmla="*/ 42236 w 43543"/>
                <a:gd name="connsiteY9" fmla="*/ 23782 h 36269"/>
                <a:gd name="connsiteX10" fmla="*/ 6017 w 43543"/>
                <a:gd name="connsiteY10" fmla="*/ 35932 h 36269"/>
                <a:gd name="connsiteX11" fmla="*/ 1323 w 43543"/>
                <a:gd name="connsiteY11" fmla="*/ 31710 h 36269"/>
                <a:gd name="connsiteX12" fmla="*/ 2326 w 43543"/>
                <a:gd name="connsiteY12" fmla="*/ 26011 h 36269"/>
                <a:gd name="connsiteX13" fmla="*/ 208 w 43543"/>
                <a:gd name="connsiteY13" fmla="*/ 20164 h 36269"/>
                <a:gd name="connsiteX14" fmla="*/ 4076 w 43543"/>
                <a:gd name="connsiteY14" fmla="*/ 14967 h 36269"/>
                <a:gd name="connsiteX15" fmla="*/ 4113 w 43543"/>
                <a:gd name="connsiteY15" fmla="*/ 14830 h 36269"/>
                <a:gd name="connsiteX0" fmla="*/ 4906 w 43543"/>
                <a:gd name="connsiteY0" fmla="*/ 26637 h 36269"/>
                <a:gd name="connsiteX1" fmla="*/ 2373 w 43543"/>
                <a:gd name="connsiteY1" fmla="*/ 25840 h 36269"/>
                <a:gd name="connsiteX2" fmla="*/ 7141 w 43543"/>
                <a:gd name="connsiteY2" fmla="*/ 35359 h 36269"/>
                <a:gd name="connsiteX3" fmla="*/ 6033 w 43543"/>
                <a:gd name="connsiteY3" fmla="*/ 35740 h 36269"/>
                <a:gd name="connsiteX4" fmla="*/ 38537 w 43543"/>
                <a:gd name="connsiteY4" fmla="*/ 5886 h 36269"/>
                <a:gd name="connsiteX5" fmla="*/ 38613 w 43543"/>
                <a:gd name="connsiteY5" fmla="*/ 7150 h 36269"/>
                <a:gd name="connsiteX6" fmla="*/ 29291 w 43543"/>
                <a:gd name="connsiteY6" fmla="*/ 4412 h 36269"/>
                <a:gd name="connsiteX7" fmla="*/ 30033 w 43543"/>
                <a:gd name="connsiteY7" fmla="*/ 2800 h 36269"/>
                <a:gd name="connsiteX8" fmla="*/ 22354 w 43543"/>
                <a:gd name="connsiteY8" fmla="*/ 5180 h 36269"/>
                <a:gd name="connsiteX9" fmla="*/ 22713 w 43543"/>
                <a:gd name="connsiteY9" fmla="*/ 3790 h 36269"/>
                <a:gd name="connsiteX10" fmla="*/ 14213 w 43543"/>
                <a:gd name="connsiteY10" fmla="*/ 5652 h 36269"/>
                <a:gd name="connsiteX11" fmla="*/ 15513 w 43543"/>
                <a:gd name="connsiteY11" fmla="*/ 7000 h 36269"/>
                <a:gd name="connsiteX12" fmla="*/ 4340 w 43543"/>
                <a:gd name="connsiteY12" fmla="*/ 16249 h 36269"/>
                <a:gd name="connsiteX13" fmla="*/ 4113 w 43543"/>
                <a:gd name="connsiteY13" fmla="*/ 14830 h 36269"/>
                <a:gd name="connsiteX0" fmla="*/ 4113 w 43543"/>
                <a:gd name="connsiteY0" fmla="*/ 14830 h 36269"/>
                <a:gd name="connsiteX1" fmla="*/ 5836 w 43543"/>
                <a:gd name="connsiteY1" fmla="*/ 7367 h 36269"/>
                <a:gd name="connsiteX2" fmla="*/ 14218 w 43543"/>
                <a:gd name="connsiteY2" fmla="*/ 5662 h 36269"/>
                <a:gd name="connsiteX3" fmla="*/ 22669 w 43543"/>
                <a:gd name="connsiteY3" fmla="*/ 3892 h 36269"/>
                <a:gd name="connsiteX4" fmla="*/ 25962 w 43543"/>
                <a:gd name="connsiteY4" fmla="*/ 660 h 36269"/>
                <a:gd name="connsiteX5" fmla="*/ 30046 w 43543"/>
                <a:gd name="connsiteY5" fmla="*/ 2941 h 36269"/>
                <a:gd name="connsiteX6" fmla="*/ 35676 w 43543"/>
                <a:gd name="connsiteY6" fmla="*/ 1150 h 36269"/>
                <a:gd name="connsiteX7" fmla="*/ 38531 w 43543"/>
                <a:gd name="connsiteY7" fmla="*/ 6036 h 36269"/>
                <a:gd name="connsiteX8" fmla="*/ 42195 w 43543"/>
                <a:gd name="connsiteY8" fmla="*/ 10778 h 36269"/>
                <a:gd name="connsiteX9" fmla="*/ 42236 w 43543"/>
                <a:gd name="connsiteY9" fmla="*/ 23782 h 36269"/>
                <a:gd name="connsiteX10" fmla="*/ 6017 w 43543"/>
                <a:gd name="connsiteY10" fmla="*/ 35932 h 36269"/>
                <a:gd name="connsiteX11" fmla="*/ 1323 w 43543"/>
                <a:gd name="connsiteY11" fmla="*/ 31710 h 36269"/>
                <a:gd name="connsiteX12" fmla="*/ 2326 w 43543"/>
                <a:gd name="connsiteY12" fmla="*/ 26011 h 36269"/>
                <a:gd name="connsiteX13" fmla="*/ 208 w 43543"/>
                <a:gd name="connsiteY13" fmla="*/ 20164 h 36269"/>
                <a:gd name="connsiteX14" fmla="*/ 4076 w 43543"/>
                <a:gd name="connsiteY14" fmla="*/ 14967 h 36269"/>
                <a:gd name="connsiteX15" fmla="*/ 4113 w 43543"/>
                <a:gd name="connsiteY15" fmla="*/ 14830 h 36269"/>
                <a:gd name="connsiteX0" fmla="*/ 4906 w 43543"/>
                <a:gd name="connsiteY0" fmla="*/ 26637 h 36269"/>
                <a:gd name="connsiteX1" fmla="*/ 2373 w 43543"/>
                <a:gd name="connsiteY1" fmla="*/ 25840 h 36269"/>
                <a:gd name="connsiteX2" fmla="*/ 38537 w 43543"/>
                <a:gd name="connsiteY2" fmla="*/ 5886 h 36269"/>
                <a:gd name="connsiteX3" fmla="*/ 38613 w 43543"/>
                <a:gd name="connsiteY3" fmla="*/ 7150 h 36269"/>
                <a:gd name="connsiteX4" fmla="*/ 29291 w 43543"/>
                <a:gd name="connsiteY4" fmla="*/ 4412 h 36269"/>
                <a:gd name="connsiteX5" fmla="*/ 30033 w 43543"/>
                <a:gd name="connsiteY5" fmla="*/ 2800 h 36269"/>
                <a:gd name="connsiteX6" fmla="*/ 22354 w 43543"/>
                <a:gd name="connsiteY6" fmla="*/ 5180 h 36269"/>
                <a:gd name="connsiteX7" fmla="*/ 22713 w 43543"/>
                <a:gd name="connsiteY7" fmla="*/ 3790 h 36269"/>
                <a:gd name="connsiteX8" fmla="*/ 14213 w 43543"/>
                <a:gd name="connsiteY8" fmla="*/ 5652 h 36269"/>
                <a:gd name="connsiteX9" fmla="*/ 15513 w 43543"/>
                <a:gd name="connsiteY9" fmla="*/ 7000 h 36269"/>
                <a:gd name="connsiteX10" fmla="*/ 4340 w 43543"/>
                <a:gd name="connsiteY10" fmla="*/ 16249 h 36269"/>
                <a:gd name="connsiteX11" fmla="*/ 4113 w 43543"/>
                <a:gd name="connsiteY11" fmla="*/ 14830 h 36269"/>
                <a:gd name="connsiteX0" fmla="*/ 4113 w 43543"/>
                <a:gd name="connsiteY0" fmla="*/ 14830 h 31710"/>
                <a:gd name="connsiteX1" fmla="*/ 5836 w 43543"/>
                <a:gd name="connsiteY1" fmla="*/ 7367 h 31710"/>
                <a:gd name="connsiteX2" fmla="*/ 14218 w 43543"/>
                <a:gd name="connsiteY2" fmla="*/ 5662 h 31710"/>
                <a:gd name="connsiteX3" fmla="*/ 22669 w 43543"/>
                <a:gd name="connsiteY3" fmla="*/ 3892 h 31710"/>
                <a:gd name="connsiteX4" fmla="*/ 25962 w 43543"/>
                <a:gd name="connsiteY4" fmla="*/ 660 h 31710"/>
                <a:gd name="connsiteX5" fmla="*/ 30046 w 43543"/>
                <a:gd name="connsiteY5" fmla="*/ 2941 h 31710"/>
                <a:gd name="connsiteX6" fmla="*/ 35676 w 43543"/>
                <a:gd name="connsiteY6" fmla="*/ 1150 h 31710"/>
                <a:gd name="connsiteX7" fmla="*/ 38531 w 43543"/>
                <a:gd name="connsiteY7" fmla="*/ 6036 h 31710"/>
                <a:gd name="connsiteX8" fmla="*/ 42195 w 43543"/>
                <a:gd name="connsiteY8" fmla="*/ 10778 h 31710"/>
                <a:gd name="connsiteX9" fmla="*/ 42236 w 43543"/>
                <a:gd name="connsiteY9" fmla="*/ 23782 h 31710"/>
                <a:gd name="connsiteX10" fmla="*/ 1323 w 43543"/>
                <a:gd name="connsiteY10" fmla="*/ 31710 h 31710"/>
                <a:gd name="connsiteX11" fmla="*/ 2326 w 43543"/>
                <a:gd name="connsiteY11" fmla="*/ 26011 h 31710"/>
                <a:gd name="connsiteX12" fmla="*/ 208 w 43543"/>
                <a:gd name="connsiteY12" fmla="*/ 20164 h 31710"/>
                <a:gd name="connsiteX13" fmla="*/ 4076 w 43543"/>
                <a:gd name="connsiteY13" fmla="*/ 14967 h 31710"/>
                <a:gd name="connsiteX14" fmla="*/ 4113 w 43543"/>
                <a:gd name="connsiteY14" fmla="*/ 14830 h 31710"/>
                <a:gd name="connsiteX0" fmla="*/ 4906 w 43543"/>
                <a:gd name="connsiteY0" fmla="*/ 26637 h 31710"/>
                <a:gd name="connsiteX1" fmla="*/ 2373 w 43543"/>
                <a:gd name="connsiteY1" fmla="*/ 25840 h 31710"/>
                <a:gd name="connsiteX2" fmla="*/ 38537 w 43543"/>
                <a:gd name="connsiteY2" fmla="*/ 5886 h 31710"/>
                <a:gd name="connsiteX3" fmla="*/ 38613 w 43543"/>
                <a:gd name="connsiteY3" fmla="*/ 7150 h 31710"/>
                <a:gd name="connsiteX4" fmla="*/ 29291 w 43543"/>
                <a:gd name="connsiteY4" fmla="*/ 4412 h 31710"/>
                <a:gd name="connsiteX5" fmla="*/ 30033 w 43543"/>
                <a:gd name="connsiteY5" fmla="*/ 2800 h 31710"/>
                <a:gd name="connsiteX6" fmla="*/ 22354 w 43543"/>
                <a:gd name="connsiteY6" fmla="*/ 5180 h 31710"/>
                <a:gd name="connsiteX7" fmla="*/ 22713 w 43543"/>
                <a:gd name="connsiteY7" fmla="*/ 3790 h 31710"/>
                <a:gd name="connsiteX8" fmla="*/ 14213 w 43543"/>
                <a:gd name="connsiteY8" fmla="*/ 5652 h 31710"/>
                <a:gd name="connsiteX9" fmla="*/ 15513 w 43543"/>
                <a:gd name="connsiteY9" fmla="*/ 7000 h 31710"/>
                <a:gd name="connsiteX10" fmla="*/ 4340 w 43543"/>
                <a:gd name="connsiteY10" fmla="*/ 16249 h 31710"/>
                <a:gd name="connsiteX11" fmla="*/ 4113 w 43543"/>
                <a:gd name="connsiteY11" fmla="*/ 14830 h 31710"/>
                <a:gd name="connsiteX0" fmla="*/ 4113 w 43543"/>
                <a:gd name="connsiteY0" fmla="*/ 14830 h 26731"/>
                <a:gd name="connsiteX1" fmla="*/ 5836 w 43543"/>
                <a:gd name="connsiteY1" fmla="*/ 7367 h 26731"/>
                <a:gd name="connsiteX2" fmla="*/ 14218 w 43543"/>
                <a:gd name="connsiteY2" fmla="*/ 5662 h 26731"/>
                <a:gd name="connsiteX3" fmla="*/ 22669 w 43543"/>
                <a:gd name="connsiteY3" fmla="*/ 3892 h 26731"/>
                <a:gd name="connsiteX4" fmla="*/ 25962 w 43543"/>
                <a:gd name="connsiteY4" fmla="*/ 660 h 26731"/>
                <a:gd name="connsiteX5" fmla="*/ 30046 w 43543"/>
                <a:gd name="connsiteY5" fmla="*/ 2941 h 26731"/>
                <a:gd name="connsiteX6" fmla="*/ 35676 w 43543"/>
                <a:gd name="connsiteY6" fmla="*/ 1150 h 26731"/>
                <a:gd name="connsiteX7" fmla="*/ 38531 w 43543"/>
                <a:gd name="connsiteY7" fmla="*/ 6036 h 26731"/>
                <a:gd name="connsiteX8" fmla="*/ 42195 w 43543"/>
                <a:gd name="connsiteY8" fmla="*/ 10778 h 26731"/>
                <a:gd name="connsiteX9" fmla="*/ 42236 w 43543"/>
                <a:gd name="connsiteY9" fmla="*/ 23782 h 26731"/>
                <a:gd name="connsiteX10" fmla="*/ 2326 w 43543"/>
                <a:gd name="connsiteY10" fmla="*/ 26011 h 26731"/>
                <a:gd name="connsiteX11" fmla="*/ 208 w 43543"/>
                <a:gd name="connsiteY11" fmla="*/ 20164 h 26731"/>
                <a:gd name="connsiteX12" fmla="*/ 4076 w 43543"/>
                <a:gd name="connsiteY12" fmla="*/ 14967 h 26731"/>
                <a:gd name="connsiteX13" fmla="*/ 4113 w 43543"/>
                <a:gd name="connsiteY13" fmla="*/ 14830 h 26731"/>
                <a:gd name="connsiteX0" fmla="*/ 4906 w 43543"/>
                <a:gd name="connsiteY0" fmla="*/ 26637 h 26731"/>
                <a:gd name="connsiteX1" fmla="*/ 2373 w 43543"/>
                <a:gd name="connsiteY1" fmla="*/ 25840 h 26731"/>
                <a:gd name="connsiteX2" fmla="*/ 38537 w 43543"/>
                <a:gd name="connsiteY2" fmla="*/ 5886 h 26731"/>
                <a:gd name="connsiteX3" fmla="*/ 38613 w 43543"/>
                <a:gd name="connsiteY3" fmla="*/ 7150 h 26731"/>
                <a:gd name="connsiteX4" fmla="*/ 29291 w 43543"/>
                <a:gd name="connsiteY4" fmla="*/ 4412 h 26731"/>
                <a:gd name="connsiteX5" fmla="*/ 30033 w 43543"/>
                <a:gd name="connsiteY5" fmla="*/ 2800 h 26731"/>
                <a:gd name="connsiteX6" fmla="*/ 22354 w 43543"/>
                <a:gd name="connsiteY6" fmla="*/ 5180 h 26731"/>
                <a:gd name="connsiteX7" fmla="*/ 22713 w 43543"/>
                <a:gd name="connsiteY7" fmla="*/ 3790 h 26731"/>
                <a:gd name="connsiteX8" fmla="*/ 14213 w 43543"/>
                <a:gd name="connsiteY8" fmla="*/ 5652 h 26731"/>
                <a:gd name="connsiteX9" fmla="*/ 15513 w 43543"/>
                <a:gd name="connsiteY9" fmla="*/ 7000 h 26731"/>
                <a:gd name="connsiteX10" fmla="*/ 4340 w 43543"/>
                <a:gd name="connsiteY10" fmla="*/ 16249 h 26731"/>
                <a:gd name="connsiteX11" fmla="*/ 4113 w 43543"/>
                <a:gd name="connsiteY11" fmla="*/ 14830 h 26731"/>
                <a:gd name="connsiteX0" fmla="*/ 4113 w 43543"/>
                <a:gd name="connsiteY0" fmla="*/ 14830 h 26614"/>
                <a:gd name="connsiteX1" fmla="*/ 5836 w 43543"/>
                <a:gd name="connsiteY1" fmla="*/ 7367 h 26614"/>
                <a:gd name="connsiteX2" fmla="*/ 14218 w 43543"/>
                <a:gd name="connsiteY2" fmla="*/ 5662 h 26614"/>
                <a:gd name="connsiteX3" fmla="*/ 22669 w 43543"/>
                <a:gd name="connsiteY3" fmla="*/ 3892 h 26614"/>
                <a:gd name="connsiteX4" fmla="*/ 25962 w 43543"/>
                <a:gd name="connsiteY4" fmla="*/ 660 h 26614"/>
                <a:gd name="connsiteX5" fmla="*/ 30046 w 43543"/>
                <a:gd name="connsiteY5" fmla="*/ 2941 h 26614"/>
                <a:gd name="connsiteX6" fmla="*/ 35676 w 43543"/>
                <a:gd name="connsiteY6" fmla="*/ 1150 h 26614"/>
                <a:gd name="connsiteX7" fmla="*/ 38531 w 43543"/>
                <a:gd name="connsiteY7" fmla="*/ 6036 h 26614"/>
                <a:gd name="connsiteX8" fmla="*/ 42195 w 43543"/>
                <a:gd name="connsiteY8" fmla="*/ 10778 h 26614"/>
                <a:gd name="connsiteX9" fmla="*/ 42236 w 43543"/>
                <a:gd name="connsiteY9" fmla="*/ 23782 h 26614"/>
                <a:gd name="connsiteX10" fmla="*/ 2326 w 43543"/>
                <a:gd name="connsiteY10" fmla="*/ 26011 h 26614"/>
                <a:gd name="connsiteX11" fmla="*/ 208 w 43543"/>
                <a:gd name="connsiteY11" fmla="*/ 20164 h 26614"/>
                <a:gd name="connsiteX12" fmla="*/ 4076 w 43543"/>
                <a:gd name="connsiteY12" fmla="*/ 14967 h 26614"/>
                <a:gd name="connsiteX13" fmla="*/ 4113 w 43543"/>
                <a:gd name="connsiteY13" fmla="*/ 14830 h 26614"/>
                <a:gd name="connsiteX0" fmla="*/ 38537 w 43543"/>
                <a:gd name="connsiteY0" fmla="*/ 5886 h 26614"/>
                <a:gd name="connsiteX1" fmla="*/ 38613 w 43543"/>
                <a:gd name="connsiteY1" fmla="*/ 7150 h 26614"/>
                <a:gd name="connsiteX2" fmla="*/ 29291 w 43543"/>
                <a:gd name="connsiteY2" fmla="*/ 4412 h 26614"/>
                <a:gd name="connsiteX3" fmla="*/ 30033 w 43543"/>
                <a:gd name="connsiteY3" fmla="*/ 2800 h 26614"/>
                <a:gd name="connsiteX4" fmla="*/ 22354 w 43543"/>
                <a:gd name="connsiteY4" fmla="*/ 5180 h 26614"/>
                <a:gd name="connsiteX5" fmla="*/ 22713 w 43543"/>
                <a:gd name="connsiteY5" fmla="*/ 3790 h 26614"/>
                <a:gd name="connsiteX6" fmla="*/ 14213 w 43543"/>
                <a:gd name="connsiteY6" fmla="*/ 5652 h 26614"/>
                <a:gd name="connsiteX7" fmla="*/ 15513 w 43543"/>
                <a:gd name="connsiteY7" fmla="*/ 7000 h 26614"/>
                <a:gd name="connsiteX8" fmla="*/ 4340 w 43543"/>
                <a:gd name="connsiteY8" fmla="*/ 16249 h 26614"/>
                <a:gd name="connsiteX9" fmla="*/ 4113 w 43543"/>
                <a:gd name="connsiteY9" fmla="*/ 14830 h 26614"/>
                <a:gd name="connsiteX0" fmla="*/ 4113 w 44019"/>
                <a:gd name="connsiteY0" fmla="*/ 14830 h 26614"/>
                <a:gd name="connsiteX1" fmla="*/ 5836 w 44019"/>
                <a:gd name="connsiteY1" fmla="*/ 7367 h 26614"/>
                <a:gd name="connsiteX2" fmla="*/ 14218 w 44019"/>
                <a:gd name="connsiteY2" fmla="*/ 5662 h 26614"/>
                <a:gd name="connsiteX3" fmla="*/ 22669 w 44019"/>
                <a:gd name="connsiteY3" fmla="*/ 3892 h 26614"/>
                <a:gd name="connsiteX4" fmla="*/ 25962 w 44019"/>
                <a:gd name="connsiteY4" fmla="*/ 660 h 26614"/>
                <a:gd name="connsiteX5" fmla="*/ 30046 w 44019"/>
                <a:gd name="connsiteY5" fmla="*/ 2941 h 26614"/>
                <a:gd name="connsiteX6" fmla="*/ 35676 w 44019"/>
                <a:gd name="connsiteY6" fmla="*/ 1150 h 26614"/>
                <a:gd name="connsiteX7" fmla="*/ 38531 w 44019"/>
                <a:gd name="connsiteY7" fmla="*/ 6036 h 26614"/>
                <a:gd name="connsiteX8" fmla="*/ 42195 w 44019"/>
                <a:gd name="connsiteY8" fmla="*/ 10778 h 26614"/>
                <a:gd name="connsiteX9" fmla="*/ 42236 w 44019"/>
                <a:gd name="connsiteY9" fmla="*/ 23782 h 26614"/>
                <a:gd name="connsiteX10" fmla="*/ 2326 w 44019"/>
                <a:gd name="connsiteY10" fmla="*/ 26011 h 26614"/>
                <a:gd name="connsiteX11" fmla="*/ 208 w 44019"/>
                <a:gd name="connsiteY11" fmla="*/ 20164 h 26614"/>
                <a:gd name="connsiteX12" fmla="*/ 4076 w 44019"/>
                <a:gd name="connsiteY12" fmla="*/ 14967 h 26614"/>
                <a:gd name="connsiteX13" fmla="*/ 4113 w 44019"/>
                <a:gd name="connsiteY13" fmla="*/ 14830 h 26614"/>
                <a:gd name="connsiteX0" fmla="*/ 38537 w 44019"/>
                <a:gd name="connsiteY0" fmla="*/ 5886 h 26614"/>
                <a:gd name="connsiteX1" fmla="*/ 38613 w 44019"/>
                <a:gd name="connsiteY1" fmla="*/ 7150 h 26614"/>
                <a:gd name="connsiteX2" fmla="*/ 29291 w 44019"/>
                <a:gd name="connsiteY2" fmla="*/ 4412 h 26614"/>
                <a:gd name="connsiteX3" fmla="*/ 30033 w 44019"/>
                <a:gd name="connsiteY3" fmla="*/ 2800 h 26614"/>
                <a:gd name="connsiteX4" fmla="*/ 22354 w 44019"/>
                <a:gd name="connsiteY4" fmla="*/ 5180 h 26614"/>
                <a:gd name="connsiteX5" fmla="*/ 22713 w 44019"/>
                <a:gd name="connsiteY5" fmla="*/ 3790 h 26614"/>
                <a:gd name="connsiteX6" fmla="*/ 14213 w 44019"/>
                <a:gd name="connsiteY6" fmla="*/ 5652 h 26614"/>
                <a:gd name="connsiteX7" fmla="*/ 15513 w 44019"/>
                <a:gd name="connsiteY7" fmla="*/ 7000 h 26614"/>
                <a:gd name="connsiteX8" fmla="*/ 4340 w 44019"/>
                <a:gd name="connsiteY8" fmla="*/ 16249 h 26614"/>
                <a:gd name="connsiteX9" fmla="*/ 4113 w 44019"/>
                <a:gd name="connsiteY9" fmla="*/ 14830 h 26614"/>
                <a:gd name="connsiteX0" fmla="*/ 4113 w 49058"/>
                <a:gd name="connsiteY0" fmla="*/ 14830 h 26614"/>
                <a:gd name="connsiteX1" fmla="*/ 5836 w 49058"/>
                <a:gd name="connsiteY1" fmla="*/ 7367 h 26614"/>
                <a:gd name="connsiteX2" fmla="*/ 14218 w 49058"/>
                <a:gd name="connsiteY2" fmla="*/ 5662 h 26614"/>
                <a:gd name="connsiteX3" fmla="*/ 22669 w 49058"/>
                <a:gd name="connsiteY3" fmla="*/ 3892 h 26614"/>
                <a:gd name="connsiteX4" fmla="*/ 25962 w 49058"/>
                <a:gd name="connsiteY4" fmla="*/ 660 h 26614"/>
                <a:gd name="connsiteX5" fmla="*/ 30046 w 49058"/>
                <a:gd name="connsiteY5" fmla="*/ 2941 h 26614"/>
                <a:gd name="connsiteX6" fmla="*/ 35676 w 49058"/>
                <a:gd name="connsiteY6" fmla="*/ 1150 h 26614"/>
                <a:gd name="connsiteX7" fmla="*/ 38531 w 49058"/>
                <a:gd name="connsiteY7" fmla="*/ 6036 h 26614"/>
                <a:gd name="connsiteX8" fmla="*/ 42195 w 49058"/>
                <a:gd name="connsiteY8" fmla="*/ 10778 h 26614"/>
                <a:gd name="connsiteX9" fmla="*/ 43259 w 49058"/>
                <a:gd name="connsiteY9" fmla="*/ 17636 h 26614"/>
                <a:gd name="connsiteX10" fmla="*/ 42236 w 49058"/>
                <a:gd name="connsiteY10" fmla="*/ 23782 h 26614"/>
                <a:gd name="connsiteX11" fmla="*/ 2326 w 49058"/>
                <a:gd name="connsiteY11" fmla="*/ 26011 h 26614"/>
                <a:gd name="connsiteX12" fmla="*/ 208 w 49058"/>
                <a:gd name="connsiteY12" fmla="*/ 20164 h 26614"/>
                <a:gd name="connsiteX13" fmla="*/ 4076 w 49058"/>
                <a:gd name="connsiteY13" fmla="*/ 14967 h 26614"/>
                <a:gd name="connsiteX14" fmla="*/ 4113 w 49058"/>
                <a:gd name="connsiteY14" fmla="*/ 14830 h 26614"/>
                <a:gd name="connsiteX0" fmla="*/ 38537 w 49058"/>
                <a:gd name="connsiteY0" fmla="*/ 5886 h 26614"/>
                <a:gd name="connsiteX1" fmla="*/ 38613 w 49058"/>
                <a:gd name="connsiteY1" fmla="*/ 7150 h 26614"/>
                <a:gd name="connsiteX2" fmla="*/ 29291 w 49058"/>
                <a:gd name="connsiteY2" fmla="*/ 4412 h 26614"/>
                <a:gd name="connsiteX3" fmla="*/ 30033 w 49058"/>
                <a:gd name="connsiteY3" fmla="*/ 2800 h 26614"/>
                <a:gd name="connsiteX4" fmla="*/ 22354 w 49058"/>
                <a:gd name="connsiteY4" fmla="*/ 5180 h 26614"/>
                <a:gd name="connsiteX5" fmla="*/ 22713 w 49058"/>
                <a:gd name="connsiteY5" fmla="*/ 3790 h 26614"/>
                <a:gd name="connsiteX6" fmla="*/ 14213 w 49058"/>
                <a:gd name="connsiteY6" fmla="*/ 5652 h 26614"/>
                <a:gd name="connsiteX7" fmla="*/ 15513 w 49058"/>
                <a:gd name="connsiteY7" fmla="*/ 7000 h 26614"/>
                <a:gd name="connsiteX8" fmla="*/ 4340 w 49058"/>
                <a:gd name="connsiteY8" fmla="*/ 16249 h 26614"/>
                <a:gd name="connsiteX9" fmla="*/ 4113 w 49058"/>
                <a:gd name="connsiteY9" fmla="*/ 14830 h 26614"/>
                <a:gd name="connsiteX0" fmla="*/ 4113 w 44126"/>
                <a:gd name="connsiteY0" fmla="*/ 14830 h 26841"/>
                <a:gd name="connsiteX1" fmla="*/ 5836 w 44126"/>
                <a:gd name="connsiteY1" fmla="*/ 7367 h 26841"/>
                <a:gd name="connsiteX2" fmla="*/ 14218 w 44126"/>
                <a:gd name="connsiteY2" fmla="*/ 5662 h 26841"/>
                <a:gd name="connsiteX3" fmla="*/ 22669 w 44126"/>
                <a:gd name="connsiteY3" fmla="*/ 3892 h 26841"/>
                <a:gd name="connsiteX4" fmla="*/ 25962 w 44126"/>
                <a:gd name="connsiteY4" fmla="*/ 660 h 26841"/>
                <a:gd name="connsiteX5" fmla="*/ 30046 w 44126"/>
                <a:gd name="connsiteY5" fmla="*/ 2941 h 26841"/>
                <a:gd name="connsiteX6" fmla="*/ 35676 w 44126"/>
                <a:gd name="connsiteY6" fmla="*/ 1150 h 26841"/>
                <a:gd name="connsiteX7" fmla="*/ 38531 w 44126"/>
                <a:gd name="connsiteY7" fmla="*/ 6036 h 26841"/>
                <a:gd name="connsiteX8" fmla="*/ 42195 w 44126"/>
                <a:gd name="connsiteY8" fmla="*/ 10778 h 26841"/>
                <a:gd name="connsiteX9" fmla="*/ 43259 w 44126"/>
                <a:gd name="connsiteY9" fmla="*/ 17636 h 26841"/>
                <a:gd name="connsiteX10" fmla="*/ 36995 w 44126"/>
                <a:gd name="connsiteY10" fmla="*/ 24302 h 26841"/>
                <a:gd name="connsiteX11" fmla="*/ 2326 w 44126"/>
                <a:gd name="connsiteY11" fmla="*/ 26011 h 26841"/>
                <a:gd name="connsiteX12" fmla="*/ 208 w 44126"/>
                <a:gd name="connsiteY12" fmla="*/ 20164 h 26841"/>
                <a:gd name="connsiteX13" fmla="*/ 4076 w 44126"/>
                <a:gd name="connsiteY13" fmla="*/ 14967 h 26841"/>
                <a:gd name="connsiteX14" fmla="*/ 4113 w 44126"/>
                <a:gd name="connsiteY14" fmla="*/ 14830 h 26841"/>
                <a:gd name="connsiteX0" fmla="*/ 38537 w 44126"/>
                <a:gd name="connsiteY0" fmla="*/ 5886 h 26841"/>
                <a:gd name="connsiteX1" fmla="*/ 38613 w 44126"/>
                <a:gd name="connsiteY1" fmla="*/ 7150 h 26841"/>
                <a:gd name="connsiteX2" fmla="*/ 29291 w 44126"/>
                <a:gd name="connsiteY2" fmla="*/ 4412 h 26841"/>
                <a:gd name="connsiteX3" fmla="*/ 30033 w 44126"/>
                <a:gd name="connsiteY3" fmla="*/ 2800 h 26841"/>
                <a:gd name="connsiteX4" fmla="*/ 22354 w 44126"/>
                <a:gd name="connsiteY4" fmla="*/ 5180 h 26841"/>
                <a:gd name="connsiteX5" fmla="*/ 22713 w 44126"/>
                <a:gd name="connsiteY5" fmla="*/ 3790 h 26841"/>
                <a:gd name="connsiteX6" fmla="*/ 14213 w 44126"/>
                <a:gd name="connsiteY6" fmla="*/ 5652 h 26841"/>
                <a:gd name="connsiteX7" fmla="*/ 15513 w 44126"/>
                <a:gd name="connsiteY7" fmla="*/ 7000 h 26841"/>
                <a:gd name="connsiteX8" fmla="*/ 4340 w 44126"/>
                <a:gd name="connsiteY8" fmla="*/ 16249 h 26841"/>
                <a:gd name="connsiteX9" fmla="*/ 4113 w 44126"/>
                <a:gd name="connsiteY9" fmla="*/ 14830 h 26841"/>
                <a:gd name="connsiteX0" fmla="*/ 4113 w 44126"/>
                <a:gd name="connsiteY0" fmla="*/ 14830 h 26841"/>
                <a:gd name="connsiteX1" fmla="*/ 5836 w 44126"/>
                <a:gd name="connsiteY1" fmla="*/ 7367 h 26841"/>
                <a:gd name="connsiteX2" fmla="*/ 14218 w 44126"/>
                <a:gd name="connsiteY2" fmla="*/ 5662 h 26841"/>
                <a:gd name="connsiteX3" fmla="*/ 22669 w 44126"/>
                <a:gd name="connsiteY3" fmla="*/ 3892 h 26841"/>
                <a:gd name="connsiteX4" fmla="*/ 25962 w 44126"/>
                <a:gd name="connsiteY4" fmla="*/ 660 h 26841"/>
                <a:gd name="connsiteX5" fmla="*/ 30046 w 44126"/>
                <a:gd name="connsiteY5" fmla="*/ 2941 h 26841"/>
                <a:gd name="connsiteX6" fmla="*/ 35676 w 44126"/>
                <a:gd name="connsiteY6" fmla="*/ 1150 h 26841"/>
                <a:gd name="connsiteX7" fmla="*/ 38531 w 44126"/>
                <a:gd name="connsiteY7" fmla="*/ 6036 h 26841"/>
                <a:gd name="connsiteX8" fmla="*/ 42195 w 44126"/>
                <a:gd name="connsiteY8" fmla="*/ 10778 h 26841"/>
                <a:gd name="connsiteX9" fmla="*/ 43259 w 44126"/>
                <a:gd name="connsiteY9" fmla="*/ 17636 h 26841"/>
                <a:gd name="connsiteX10" fmla="*/ 36995 w 44126"/>
                <a:gd name="connsiteY10" fmla="*/ 24302 h 26841"/>
                <a:gd name="connsiteX11" fmla="*/ 2326 w 44126"/>
                <a:gd name="connsiteY11" fmla="*/ 26011 h 26841"/>
                <a:gd name="connsiteX12" fmla="*/ 208 w 44126"/>
                <a:gd name="connsiteY12" fmla="*/ 20164 h 26841"/>
                <a:gd name="connsiteX13" fmla="*/ 4076 w 44126"/>
                <a:gd name="connsiteY13" fmla="*/ 14967 h 26841"/>
                <a:gd name="connsiteX14" fmla="*/ 4113 w 44126"/>
                <a:gd name="connsiteY14" fmla="*/ 14830 h 26841"/>
                <a:gd name="connsiteX0" fmla="*/ 38537 w 44126"/>
                <a:gd name="connsiteY0" fmla="*/ 5886 h 26841"/>
                <a:gd name="connsiteX1" fmla="*/ 38613 w 44126"/>
                <a:gd name="connsiteY1" fmla="*/ 7150 h 26841"/>
                <a:gd name="connsiteX2" fmla="*/ 29291 w 44126"/>
                <a:gd name="connsiteY2" fmla="*/ 4412 h 26841"/>
                <a:gd name="connsiteX3" fmla="*/ 30033 w 44126"/>
                <a:gd name="connsiteY3" fmla="*/ 2800 h 26841"/>
                <a:gd name="connsiteX4" fmla="*/ 22354 w 44126"/>
                <a:gd name="connsiteY4" fmla="*/ 5180 h 26841"/>
                <a:gd name="connsiteX5" fmla="*/ 22713 w 44126"/>
                <a:gd name="connsiteY5" fmla="*/ 3790 h 26841"/>
                <a:gd name="connsiteX6" fmla="*/ 14213 w 44126"/>
                <a:gd name="connsiteY6" fmla="*/ 5652 h 26841"/>
                <a:gd name="connsiteX7" fmla="*/ 15513 w 44126"/>
                <a:gd name="connsiteY7" fmla="*/ 7000 h 26841"/>
                <a:gd name="connsiteX8" fmla="*/ 4340 w 44126"/>
                <a:gd name="connsiteY8" fmla="*/ 16249 h 26841"/>
                <a:gd name="connsiteX9" fmla="*/ 4113 w 44126"/>
                <a:gd name="connsiteY9" fmla="*/ 14830 h 26841"/>
                <a:gd name="connsiteX0" fmla="*/ 4113 w 43863"/>
                <a:gd name="connsiteY0" fmla="*/ 14830 h 26841"/>
                <a:gd name="connsiteX1" fmla="*/ 5836 w 43863"/>
                <a:gd name="connsiteY1" fmla="*/ 7367 h 26841"/>
                <a:gd name="connsiteX2" fmla="*/ 14218 w 43863"/>
                <a:gd name="connsiteY2" fmla="*/ 5662 h 26841"/>
                <a:gd name="connsiteX3" fmla="*/ 22669 w 43863"/>
                <a:gd name="connsiteY3" fmla="*/ 3892 h 26841"/>
                <a:gd name="connsiteX4" fmla="*/ 25962 w 43863"/>
                <a:gd name="connsiteY4" fmla="*/ 660 h 26841"/>
                <a:gd name="connsiteX5" fmla="*/ 30046 w 43863"/>
                <a:gd name="connsiteY5" fmla="*/ 2941 h 26841"/>
                <a:gd name="connsiteX6" fmla="*/ 35676 w 43863"/>
                <a:gd name="connsiteY6" fmla="*/ 1150 h 26841"/>
                <a:gd name="connsiteX7" fmla="*/ 38531 w 43863"/>
                <a:gd name="connsiteY7" fmla="*/ 6036 h 26841"/>
                <a:gd name="connsiteX8" fmla="*/ 42195 w 43863"/>
                <a:gd name="connsiteY8" fmla="*/ 10778 h 26841"/>
                <a:gd name="connsiteX9" fmla="*/ 43259 w 43863"/>
                <a:gd name="connsiteY9" fmla="*/ 17636 h 26841"/>
                <a:gd name="connsiteX10" fmla="*/ 36995 w 43863"/>
                <a:gd name="connsiteY10" fmla="*/ 24302 h 26841"/>
                <a:gd name="connsiteX11" fmla="*/ 2326 w 43863"/>
                <a:gd name="connsiteY11" fmla="*/ 26011 h 26841"/>
                <a:gd name="connsiteX12" fmla="*/ 208 w 43863"/>
                <a:gd name="connsiteY12" fmla="*/ 20164 h 26841"/>
                <a:gd name="connsiteX13" fmla="*/ 4076 w 43863"/>
                <a:gd name="connsiteY13" fmla="*/ 14967 h 26841"/>
                <a:gd name="connsiteX14" fmla="*/ 4113 w 43863"/>
                <a:gd name="connsiteY14" fmla="*/ 14830 h 26841"/>
                <a:gd name="connsiteX0" fmla="*/ 38537 w 43863"/>
                <a:gd name="connsiteY0" fmla="*/ 5886 h 26841"/>
                <a:gd name="connsiteX1" fmla="*/ 38613 w 43863"/>
                <a:gd name="connsiteY1" fmla="*/ 7150 h 26841"/>
                <a:gd name="connsiteX2" fmla="*/ 29291 w 43863"/>
                <a:gd name="connsiteY2" fmla="*/ 4412 h 26841"/>
                <a:gd name="connsiteX3" fmla="*/ 30033 w 43863"/>
                <a:gd name="connsiteY3" fmla="*/ 2800 h 26841"/>
                <a:gd name="connsiteX4" fmla="*/ 22354 w 43863"/>
                <a:gd name="connsiteY4" fmla="*/ 5180 h 26841"/>
                <a:gd name="connsiteX5" fmla="*/ 22713 w 43863"/>
                <a:gd name="connsiteY5" fmla="*/ 3790 h 26841"/>
                <a:gd name="connsiteX6" fmla="*/ 14213 w 43863"/>
                <a:gd name="connsiteY6" fmla="*/ 5652 h 26841"/>
                <a:gd name="connsiteX7" fmla="*/ 15513 w 43863"/>
                <a:gd name="connsiteY7" fmla="*/ 7000 h 26841"/>
                <a:gd name="connsiteX8" fmla="*/ 4340 w 43863"/>
                <a:gd name="connsiteY8" fmla="*/ 16249 h 26841"/>
                <a:gd name="connsiteX9" fmla="*/ 4113 w 43863"/>
                <a:gd name="connsiteY9" fmla="*/ 14830 h 26841"/>
                <a:gd name="connsiteX0" fmla="*/ 4113 w 43863"/>
                <a:gd name="connsiteY0" fmla="*/ 14830 h 28218"/>
                <a:gd name="connsiteX1" fmla="*/ 5836 w 43863"/>
                <a:gd name="connsiteY1" fmla="*/ 7367 h 28218"/>
                <a:gd name="connsiteX2" fmla="*/ 14218 w 43863"/>
                <a:gd name="connsiteY2" fmla="*/ 5662 h 28218"/>
                <a:gd name="connsiteX3" fmla="*/ 22669 w 43863"/>
                <a:gd name="connsiteY3" fmla="*/ 3892 h 28218"/>
                <a:gd name="connsiteX4" fmla="*/ 25962 w 43863"/>
                <a:gd name="connsiteY4" fmla="*/ 660 h 28218"/>
                <a:gd name="connsiteX5" fmla="*/ 30046 w 43863"/>
                <a:gd name="connsiteY5" fmla="*/ 2941 h 28218"/>
                <a:gd name="connsiteX6" fmla="*/ 35676 w 43863"/>
                <a:gd name="connsiteY6" fmla="*/ 1150 h 28218"/>
                <a:gd name="connsiteX7" fmla="*/ 38531 w 43863"/>
                <a:gd name="connsiteY7" fmla="*/ 6036 h 28218"/>
                <a:gd name="connsiteX8" fmla="*/ 42195 w 43863"/>
                <a:gd name="connsiteY8" fmla="*/ 10778 h 28218"/>
                <a:gd name="connsiteX9" fmla="*/ 43259 w 43863"/>
                <a:gd name="connsiteY9" fmla="*/ 17636 h 28218"/>
                <a:gd name="connsiteX10" fmla="*/ 36995 w 43863"/>
                <a:gd name="connsiteY10" fmla="*/ 24302 h 28218"/>
                <a:gd name="connsiteX11" fmla="*/ 2326 w 43863"/>
                <a:gd name="connsiteY11" fmla="*/ 26011 h 28218"/>
                <a:gd name="connsiteX12" fmla="*/ 208 w 43863"/>
                <a:gd name="connsiteY12" fmla="*/ 20164 h 28218"/>
                <a:gd name="connsiteX13" fmla="*/ 4076 w 43863"/>
                <a:gd name="connsiteY13" fmla="*/ 14967 h 28218"/>
                <a:gd name="connsiteX14" fmla="*/ 4113 w 43863"/>
                <a:gd name="connsiteY14" fmla="*/ 14830 h 28218"/>
                <a:gd name="connsiteX0" fmla="*/ 38537 w 43863"/>
                <a:gd name="connsiteY0" fmla="*/ 5886 h 28218"/>
                <a:gd name="connsiteX1" fmla="*/ 38613 w 43863"/>
                <a:gd name="connsiteY1" fmla="*/ 7150 h 28218"/>
                <a:gd name="connsiteX2" fmla="*/ 29291 w 43863"/>
                <a:gd name="connsiteY2" fmla="*/ 4412 h 28218"/>
                <a:gd name="connsiteX3" fmla="*/ 30033 w 43863"/>
                <a:gd name="connsiteY3" fmla="*/ 2800 h 28218"/>
                <a:gd name="connsiteX4" fmla="*/ 22354 w 43863"/>
                <a:gd name="connsiteY4" fmla="*/ 5180 h 28218"/>
                <a:gd name="connsiteX5" fmla="*/ 22713 w 43863"/>
                <a:gd name="connsiteY5" fmla="*/ 3790 h 28218"/>
                <a:gd name="connsiteX6" fmla="*/ 14213 w 43863"/>
                <a:gd name="connsiteY6" fmla="*/ 5652 h 28218"/>
                <a:gd name="connsiteX7" fmla="*/ 15513 w 43863"/>
                <a:gd name="connsiteY7" fmla="*/ 7000 h 28218"/>
                <a:gd name="connsiteX8" fmla="*/ 4340 w 43863"/>
                <a:gd name="connsiteY8" fmla="*/ 16249 h 28218"/>
                <a:gd name="connsiteX9" fmla="*/ 4113 w 43863"/>
                <a:gd name="connsiteY9" fmla="*/ 14830 h 28218"/>
                <a:gd name="connsiteX0" fmla="*/ 4113 w 43390"/>
                <a:gd name="connsiteY0" fmla="*/ 14830 h 28218"/>
                <a:gd name="connsiteX1" fmla="*/ 5836 w 43390"/>
                <a:gd name="connsiteY1" fmla="*/ 7367 h 28218"/>
                <a:gd name="connsiteX2" fmla="*/ 14218 w 43390"/>
                <a:gd name="connsiteY2" fmla="*/ 5662 h 28218"/>
                <a:gd name="connsiteX3" fmla="*/ 22669 w 43390"/>
                <a:gd name="connsiteY3" fmla="*/ 3892 h 28218"/>
                <a:gd name="connsiteX4" fmla="*/ 25962 w 43390"/>
                <a:gd name="connsiteY4" fmla="*/ 660 h 28218"/>
                <a:gd name="connsiteX5" fmla="*/ 30046 w 43390"/>
                <a:gd name="connsiteY5" fmla="*/ 2941 h 28218"/>
                <a:gd name="connsiteX6" fmla="*/ 35676 w 43390"/>
                <a:gd name="connsiteY6" fmla="*/ 1150 h 28218"/>
                <a:gd name="connsiteX7" fmla="*/ 38531 w 43390"/>
                <a:gd name="connsiteY7" fmla="*/ 6036 h 28218"/>
                <a:gd name="connsiteX8" fmla="*/ 42195 w 43390"/>
                <a:gd name="connsiteY8" fmla="*/ 10778 h 28218"/>
                <a:gd name="connsiteX9" fmla="*/ 43259 w 43390"/>
                <a:gd name="connsiteY9" fmla="*/ 17636 h 28218"/>
                <a:gd name="connsiteX10" fmla="*/ 36995 w 43390"/>
                <a:gd name="connsiteY10" fmla="*/ 24302 h 28218"/>
                <a:gd name="connsiteX11" fmla="*/ 2326 w 43390"/>
                <a:gd name="connsiteY11" fmla="*/ 26011 h 28218"/>
                <a:gd name="connsiteX12" fmla="*/ 208 w 43390"/>
                <a:gd name="connsiteY12" fmla="*/ 20164 h 28218"/>
                <a:gd name="connsiteX13" fmla="*/ 4076 w 43390"/>
                <a:gd name="connsiteY13" fmla="*/ 14967 h 28218"/>
                <a:gd name="connsiteX14" fmla="*/ 4113 w 43390"/>
                <a:gd name="connsiteY14" fmla="*/ 14830 h 28218"/>
                <a:gd name="connsiteX0" fmla="*/ 38537 w 43390"/>
                <a:gd name="connsiteY0" fmla="*/ 5886 h 28218"/>
                <a:gd name="connsiteX1" fmla="*/ 38613 w 43390"/>
                <a:gd name="connsiteY1" fmla="*/ 7150 h 28218"/>
                <a:gd name="connsiteX2" fmla="*/ 29291 w 43390"/>
                <a:gd name="connsiteY2" fmla="*/ 4412 h 28218"/>
                <a:gd name="connsiteX3" fmla="*/ 30033 w 43390"/>
                <a:gd name="connsiteY3" fmla="*/ 2800 h 28218"/>
                <a:gd name="connsiteX4" fmla="*/ 22354 w 43390"/>
                <a:gd name="connsiteY4" fmla="*/ 5180 h 28218"/>
                <a:gd name="connsiteX5" fmla="*/ 22713 w 43390"/>
                <a:gd name="connsiteY5" fmla="*/ 3790 h 28218"/>
                <a:gd name="connsiteX6" fmla="*/ 14213 w 43390"/>
                <a:gd name="connsiteY6" fmla="*/ 5652 h 28218"/>
                <a:gd name="connsiteX7" fmla="*/ 15513 w 43390"/>
                <a:gd name="connsiteY7" fmla="*/ 7000 h 28218"/>
                <a:gd name="connsiteX8" fmla="*/ 4340 w 43390"/>
                <a:gd name="connsiteY8" fmla="*/ 16249 h 28218"/>
                <a:gd name="connsiteX9" fmla="*/ 4113 w 43390"/>
                <a:gd name="connsiteY9" fmla="*/ 14830 h 28218"/>
                <a:gd name="connsiteX0" fmla="*/ 4113 w 44153"/>
                <a:gd name="connsiteY0" fmla="*/ 14830 h 28738"/>
                <a:gd name="connsiteX1" fmla="*/ 5836 w 44153"/>
                <a:gd name="connsiteY1" fmla="*/ 7367 h 28738"/>
                <a:gd name="connsiteX2" fmla="*/ 14218 w 44153"/>
                <a:gd name="connsiteY2" fmla="*/ 5662 h 28738"/>
                <a:gd name="connsiteX3" fmla="*/ 22669 w 44153"/>
                <a:gd name="connsiteY3" fmla="*/ 3892 h 28738"/>
                <a:gd name="connsiteX4" fmla="*/ 25962 w 44153"/>
                <a:gd name="connsiteY4" fmla="*/ 660 h 28738"/>
                <a:gd name="connsiteX5" fmla="*/ 30046 w 44153"/>
                <a:gd name="connsiteY5" fmla="*/ 2941 h 28738"/>
                <a:gd name="connsiteX6" fmla="*/ 35676 w 44153"/>
                <a:gd name="connsiteY6" fmla="*/ 1150 h 28738"/>
                <a:gd name="connsiteX7" fmla="*/ 38531 w 44153"/>
                <a:gd name="connsiteY7" fmla="*/ 6036 h 28738"/>
                <a:gd name="connsiteX8" fmla="*/ 42195 w 44153"/>
                <a:gd name="connsiteY8" fmla="*/ 10778 h 28738"/>
                <a:gd name="connsiteX9" fmla="*/ 44022 w 44153"/>
                <a:gd name="connsiteY9" fmla="*/ 18156 h 28738"/>
                <a:gd name="connsiteX10" fmla="*/ 36995 w 44153"/>
                <a:gd name="connsiteY10" fmla="*/ 24302 h 28738"/>
                <a:gd name="connsiteX11" fmla="*/ 2326 w 44153"/>
                <a:gd name="connsiteY11" fmla="*/ 26011 h 28738"/>
                <a:gd name="connsiteX12" fmla="*/ 208 w 44153"/>
                <a:gd name="connsiteY12" fmla="*/ 20164 h 28738"/>
                <a:gd name="connsiteX13" fmla="*/ 4076 w 44153"/>
                <a:gd name="connsiteY13" fmla="*/ 14967 h 28738"/>
                <a:gd name="connsiteX14" fmla="*/ 4113 w 44153"/>
                <a:gd name="connsiteY14" fmla="*/ 14830 h 28738"/>
                <a:gd name="connsiteX0" fmla="*/ 38537 w 44153"/>
                <a:gd name="connsiteY0" fmla="*/ 5886 h 28738"/>
                <a:gd name="connsiteX1" fmla="*/ 38613 w 44153"/>
                <a:gd name="connsiteY1" fmla="*/ 7150 h 28738"/>
                <a:gd name="connsiteX2" fmla="*/ 29291 w 44153"/>
                <a:gd name="connsiteY2" fmla="*/ 4412 h 28738"/>
                <a:gd name="connsiteX3" fmla="*/ 30033 w 44153"/>
                <a:gd name="connsiteY3" fmla="*/ 2800 h 28738"/>
                <a:gd name="connsiteX4" fmla="*/ 22354 w 44153"/>
                <a:gd name="connsiteY4" fmla="*/ 5180 h 28738"/>
                <a:gd name="connsiteX5" fmla="*/ 22713 w 44153"/>
                <a:gd name="connsiteY5" fmla="*/ 3790 h 28738"/>
                <a:gd name="connsiteX6" fmla="*/ 14213 w 44153"/>
                <a:gd name="connsiteY6" fmla="*/ 5652 h 28738"/>
                <a:gd name="connsiteX7" fmla="*/ 15513 w 44153"/>
                <a:gd name="connsiteY7" fmla="*/ 7000 h 28738"/>
                <a:gd name="connsiteX8" fmla="*/ 4340 w 44153"/>
                <a:gd name="connsiteY8" fmla="*/ 16249 h 28738"/>
                <a:gd name="connsiteX9" fmla="*/ 4113 w 44153"/>
                <a:gd name="connsiteY9" fmla="*/ 14830 h 28738"/>
                <a:gd name="connsiteX0" fmla="*/ 4113 w 44022"/>
                <a:gd name="connsiteY0" fmla="*/ 14830 h 29779"/>
                <a:gd name="connsiteX1" fmla="*/ 5836 w 44022"/>
                <a:gd name="connsiteY1" fmla="*/ 7367 h 29779"/>
                <a:gd name="connsiteX2" fmla="*/ 14218 w 44022"/>
                <a:gd name="connsiteY2" fmla="*/ 5662 h 29779"/>
                <a:gd name="connsiteX3" fmla="*/ 22669 w 44022"/>
                <a:gd name="connsiteY3" fmla="*/ 3892 h 29779"/>
                <a:gd name="connsiteX4" fmla="*/ 25962 w 44022"/>
                <a:gd name="connsiteY4" fmla="*/ 660 h 29779"/>
                <a:gd name="connsiteX5" fmla="*/ 30046 w 44022"/>
                <a:gd name="connsiteY5" fmla="*/ 2941 h 29779"/>
                <a:gd name="connsiteX6" fmla="*/ 35676 w 44022"/>
                <a:gd name="connsiteY6" fmla="*/ 1150 h 29779"/>
                <a:gd name="connsiteX7" fmla="*/ 38531 w 44022"/>
                <a:gd name="connsiteY7" fmla="*/ 6036 h 29779"/>
                <a:gd name="connsiteX8" fmla="*/ 42195 w 44022"/>
                <a:gd name="connsiteY8" fmla="*/ 10778 h 29779"/>
                <a:gd name="connsiteX9" fmla="*/ 44022 w 44022"/>
                <a:gd name="connsiteY9" fmla="*/ 18156 h 29779"/>
                <a:gd name="connsiteX10" fmla="*/ 36995 w 44022"/>
                <a:gd name="connsiteY10" fmla="*/ 24302 h 29779"/>
                <a:gd name="connsiteX11" fmla="*/ 2326 w 44022"/>
                <a:gd name="connsiteY11" fmla="*/ 26011 h 29779"/>
                <a:gd name="connsiteX12" fmla="*/ 208 w 44022"/>
                <a:gd name="connsiteY12" fmla="*/ 20164 h 29779"/>
                <a:gd name="connsiteX13" fmla="*/ 4076 w 44022"/>
                <a:gd name="connsiteY13" fmla="*/ 14967 h 29779"/>
                <a:gd name="connsiteX14" fmla="*/ 4113 w 44022"/>
                <a:gd name="connsiteY14" fmla="*/ 14830 h 29779"/>
                <a:gd name="connsiteX0" fmla="*/ 38537 w 44022"/>
                <a:gd name="connsiteY0" fmla="*/ 5886 h 29779"/>
                <a:gd name="connsiteX1" fmla="*/ 38613 w 44022"/>
                <a:gd name="connsiteY1" fmla="*/ 7150 h 29779"/>
                <a:gd name="connsiteX2" fmla="*/ 29291 w 44022"/>
                <a:gd name="connsiteY2" fmla="*/ 4412 h 29779"/>
                <a:gd name="connsiteX3" fmla="*/ 30033 w 44022"/>
                <a:gd name="connsiteY3" fmla="*/ 2800 h 29779"/>
                <a:gd name="connsiteX4" fmla="*/ 22354 w 44022"/>
                <a:gd name="connsiteY4" fmla="*/ 5180 h 29779"/>
                <a:gd name="connsiteX5" fmla="*/ 22713 w 44022"/>
                <a:gd name="connsiteY5" fmla="*/ 3790 h 29779"/>
                <a:gd name="connsiteX6" fmla="*/ 14213 w 44022"/>
                <a:gd name="connsiteY6" fmla="*/ 5652 h 29779"/>
                <a:gd name="connsiteX7" fmla="*/ 15513 w 44022"/>
                <a:gd name="connsiteY7" fmla="*/ 7000 h 29779"/>
                <a:gd name="connsiteX8" fmla="*/ 4340 w 44022"/>
                <a:gd name="connsiteY8" fmla="*/ 16249 h 29779"/>
                <a:gd name="connsiteX9" fmla="*/ 4113 w 44022"/>
                <a:gd name="connsiteY9" fmla="*/ 14830 h 29779"/>
                <a:gd name="connsiteX0" fmla="*/ 4113 w 44022"/>
                <a:gd name="connsiteY0" fmla="*/ 14830 h 29779"/>
                <a:gd name="connsiteX1" fmla="*/ 5836 w 44022"/>
                <a:gd name="connsiteY1" fmla="*/ 7367 h 29779"/>
                <a:gd name="connsiteX2" fmla="*/ 14218 w 44022"/>
                <a:gd name="connsiteY2" fmla="*/ 5662 h 29779"/>
                <a:gd name="connsiteX3" fmla="*/ 22669 w 44022"/>
                <a:gd name="connsiteY3" fmla="*/ 3892 h 29779"/>
                <a:gd name="connsiteX4" fmla="*/ 25962 w 44022"/>
                <a:gd name="connsiteY4" fmla="*/ 660 h 29779"/>
                <a:gd name="connsiteX5" fmla="*/ 30046 w 44022"/>
                <a:gd name="connsiteY5" fmla="*/ 2941 h 29779"/>
                <a:gd name="connsiteX6" fmla="*/ 35676 w 44022"/>
                <a:gd name="connsiteY6" fmla="*/ 1150 h 29779"/>
                <a:gd name="connsiteX7" fmla="*/ 38531 w 44022"/>
                <a:gd name="connsiteY7" fmla="*/ 6036 h 29779"/>
                <a:gd name="connsiteX8" fmla="*/ 42195 w 44022"/>
                <a:gd name="connsiteY8" fmla="*/ 10778 h 29779"/>
                <a:gd name="connsiteX9" fmla="*/ 44022 w 44022"/>
                <a:gd name="connsiteY9" fmla="*/ 18156 h 29779"/>
                <a:gd name="connsiteX10" fmla="*/ 36995 w 44022"/>
                <a:gd name="connsiteY10" fmla="*/ 24302 h 29779"/>
                <a:gd name="connsiteX11" fmla="*/ 2326 w 44022"/>
                <a:gd name="connsiteY11" fmla="*/ 26011 h 29779"/>
                <a:gd name="connsiteX12" fmla="*/ 208 w 44022"/>
                <a:gd name="connsiteY12" fmla="*/ 20164 h 29779"/>
                <a:gd name="connsiteX13" fmla="*/ 4076 w 44022"/>
                <a:gd name="connsiteY13" fmla="*/ 14967 h 29779"/>
                <a:gd name="connsiteX14" fmla="*/ 4113 w 44022"/>
                <a:gd name="connsiteY14" fmla="*/ 14830 h 29779"/>
                <a:gd name="connsiteX0" fmla="*/ 38537 w 44022"/>
                <a:gd name="connsiteY0" fmla="*/ 5886 h 29779"/>
                <a:gd name="connsiteX1" fmla="*/ 38613 w 44022"/>
                <a:gd name="connsiteY1" fmla="*/ 7150 h 29779"/>
                <a:gd name="connsiteX2" fmla="*/ 29291 w 44022"/>
                <a:gd name="connsiteY2" fmla="*/ 4412 h 29779"/>
                <a:gd name="connsiteX3" fmla="*/ 30033 w 44022"/>
                <a:gd name="connsiteY3" fmla="*/ 2800 h 29779"/>
                <a:gd name="connsiteX4" fmla="*/ 22354 w 44022"/>
                <a:gd name="connsiteY4" fmla="*/ 5180 h 29779"/>
                <a:gd name="connsiteX5" fmla="*/ 22713 w 44022"/>
                <a:gd name="connsiteY5" fmla="*/ 3790 h 29779"/>
                <a:gd name="connsiteX6" fmla="*/ 14213 w 44022"/>
                <a:gd name="connsiteY6" fmla="*/ 5652 h 29779"/>
                <a:gd name="connsiteX7" fmla="*/ 15513 w 44022"/>
                <a:gd name="connsiteY7" fmla="*/ 7000 h 29779"/>
                <a:gd name="connsiteX8" fmla="*/ 4340 w 44022"/>
                <a:gd name="connsiteY8" fmla="*/ 16249 h 29779"/>
                <a:gd name="connsiteX9" fmla="*/ 4113 w 44022"/>
                <a:gd name="connsiteY9" fmla="*/ 14830 h 29779"/>
                <a:gd name="connsiteX0" fmla="*/ 4113 w 44278"/>
                <a:gd name="connsiteY0" fmla="*/ 14830 h 29779"/>
                <a:gd name="connsiteX1" fmla="*/ 5836 w 44278"/>
                <a:gd name="connsiteY1" fmla="*/ 7367 h 29779"/>
                <a:gd name="connsiteX2" fmla="*/ 14218 w 44278"/>
                <a:gd name="connsiteY2" fmla="*/ 5662 h 29779"/>
                <a:gd name="connsiteX3" fmla="*/ 22669 w 44278"/>
                <a:gd name="connsiteY3" fmla="*/ 3892 h 29779"/>
                <a:gd name="connsiteX4" fmla="*/ 25962 w 44278"/>
                <a:gd name="connsiteY4" fmla="*/ 660 h 29779"/>
                <a:gd name="connsiteX5" fmla="*/ 30046 w 44278"/>
                <a:gd name="connsiteY5" fmla="*/ 2941 h 29779"/>
                <a:gd name="connsiteX6" fmla="*/ 35676 w 44278"/>
                <a:gd name="connsiteY6" fmla="*/ 1150 h 29779"/>
                <a:gd name="connsiteX7" fmla="*/ 38531 w 44278"/>
                <a:gd name="connsiteY7" fmla="*/ 6036 h 29779"/>
                <a:gd name="connsiteX8" fmla="*/ 44022 w 44278"/>
                <a:gd name="connsiteY8" fmla="*/ 18156 h 29779"/>
                <a:gd name="connsiteX9" fmla="*/ 36995 w 44278"/>
                <a:gd name="connsiteY9" fmla="*/ 24302 h 29779"/>
                <a:gd name="connsiteX10" fmla="*/ 2326 w 44278"/>
                <a:gd name="connsiteY10" fmla="*/ 26011 h 29779"/>
                <a:gd name="connsiteX11" fmla="*/ 208 w 44278"/>
                <a:gd name="connsiteY11" fmla="*/ 20164 h 29779"/>
                <a:gd name="connsiteX12" fmla="*/ 4076 w 44278"/>
                <a:gd name="connsiteY12" fmla="*/ 14967 h 29779"/>
                <a:gd name="connsiteX13" fmla="*/ 4113 w 44278"/>
                <a:gd name="connsiteY13" fmla="*/ 14830 h 29779"/>
                <a:gd name="connsiteX0" fmla="*/ 38537 w 44278"/>
                <a:gd name="connsiteY0" fmla="*/ 5886 h 29779"/>
                <a:gd name="connsiteX1" fmla="*/ 38613 w 44278"/>
                <a:gd name="connsiteY1" fmla="*/ 7150 h 29779"/>
                <a:gd name="connsiteX2" fmla="*/ 29291 w 44278"/>
                <a:gd name="connsiteY2" fmla="*/ 4412 h 29779"/>
                <a:gd name="connsiteX3" fmla="*/ 30033 w 44278"/>
                <a:gd name="connsiteY3" fmla="*/ 2800 h 29779"/>
                <a:gd name="connsiteX4" fmla="*/ 22354 w 44278"/>
                <a:gd name="connsiteY4" fmla="*/ 5180 h 29779"/>
                <a:gd name="connsiteX5" fmla="*/ 22713 w 44278"/>
                <a:gd name="connsiteY5" fmla="*/ 3790 h 29779"/>
                <a:gd name="connsiteX6" fmla="*/ 14213 w 44278"/>
                <a:gd name="connsiteY6" fmla="*/ 5652 h 29779"/>
                <a:gd name="connsiteX7" fmla="*/ 15513 w 44278"/>
                <a:gd name="connsiteY7" fmla="*/ 7000 h 29779"/>
                <a:gd name="connsiteX8" fmla="*/ 4340 w 44278"/>
                <a:gd name="connsiteY8" fmla="*/ 16249 h 29779"/>
                <a:gd name="connsiteX9" fmla="*/ 4113 w 44278"/>
                <a:gd name="connsiteY9" fmla="*/ 14830 h 29779"/>
                <a:gd name="connsiteX0" fmla="*/ 4113 w 44264"/>
                <a:gd name="connsiteY0" fmla="*/ 14830 h 29779"/>
                <a:gd name="connsiteX1" fmla="*/ 5836 w 44264"/>
                <a:gd name="connsiteY1" fmla="*/ 7367 h 29779"/>
                <a:gd name="connsiteX2" fmla="*/ 14218 w 44264"/>
                <a:gd name="connsiteY2" fmla="*/ 5662 h 29779"/>
                <a:gd name="connsiteX3" fmla="*/ 22669 w 44264"/>
                <a:gd name="connsiteY3" fmla="*/ 3892 h 29779"/>
                <a:gd name="connsiteX4" fmla="*/ 25962 w 44264"/>
                <a:gd name="connsiteY4" fmla="*/ 660 h 29779"/>
                <a:gd name="connsiteX5" fmla="*/ 30046 w 44264"/>
                <a:gd name="connsiteY5" fmla="*/ 2941 h 29779"/>
                <a:gd name="connsiteX6" fmla="*/ 35676 w 44264"/>
                <a:gd name="connsiteY6" fmla="*/ 1150 h 29779"/>
                <a:gd name="connsiteX7" fmla="*/ 38531 w 44264"/>
                <a:gd name="connsiteY7" fmla="*/ 6036 h 29779"/>
                <a:gd name="connsiteX8" fmla="*/ 44022 w 44264"/>
                <a:gd name="connsiteY8" fmla="*/ 18156 h 29779"/>
                <a:gd name="connsiteX9" fmla="*/ 36995 w 44264"/>
                <a:gd name="connsiteY9" fmla="*/ 24302 h 29779"/>
                <a:gd name="connsiteX10" fmla="*/ 2326 w 44264"/>
                <a:gd name="connsiteY10" fmla="*/ 26011 h 29779"/>
                <a:gd name="connsiteX11" fmla="*/ 208 w 44264"/>
                <a:gd name="connsiteY11" fmla="*/ 20164 h 29779"/>
                <a:gd name="connsiteX12" fmla="*/ 4076 w 44264"/>
                <a:gd name="connsiteY12" fmla="*/ 14967 h 29779"/>
                <a:gd name="connsiteX13" fmla="*/ 4113 w 44264"/>
                <a:gd name="connsiteY13" fmla="*/ 14830 h 29779"/>
                <a:gd name="connsiteX0" fmla="*/ 38537 w 44264"/>
                <a:gd name="connsiteY0" fmla="*/ 5886 h 29779"/>
                <a:gd name="connsiteX1" fmla="*/ 38613 w 44264"/>
                <a:gd name="connsiteY1" fmla="*/ 7150 h 29779"/>
                <a:gd name="connsiteX2" fmla="*/ 29291 w 44264"/>
                <a:gd name="connsiteY2" fmla="*/ 4412 h 29779"/>
                <a:gd name="connsiteX3" fmla="*/ 30033 w 44264"/>
                <a:gd name="connsiteY3" fmla="*/ 2800 h 29779"/>
                <a:gd name="connsiteX4" fmla="*/ 22354 w 44264"/>
                <a:gd name="connsiteY4" fmla="*/ 5180 h 29779"/>
                <a:gd name="connsiteX5" fmla="*/ 22713 w 44264"/>
                <a:gd name="connsiteY5" fmla="*/ 3790 h 29779"/>
                <a:gd name="connsiteX6" fmla="*/ 14213 w 44264"/>
                <a:gd name="connsiteY6" fmla="*/ 5652 h 29779"/>
                <a:gd name="connsiteX7" fmla="*/ 15513 w 44264"/>
                <a:gd name="connsiteY7" fmla="*/ 7000 h 29779"/>
                <a:gd name="connsiteX8" fmla="*/ 4340 w 44264"/>
                <a:gd name="connsiteY8" fmla="*/ 16249 h 29779"/>
                <a:gd name="connsiteX9" fmla="*/ 4113 w 44264"/>
                <a:gd name="connsiteY9" fmla="*/ 14830 h 29779"/>
                <a:gd name="connsiteX0" fmla="*/ 4113 w 44509"/>
                <a:gd name="connsiteY0" fmla="*/ 14830 h 32902"/>
                <a:gd name="connsiteX1" fmla="*/ 5836 w 44509"/>
                <a:gd name="connsiteY1" fmla="*/ 7367 h 32902"/>
                <a:gd name="connsiteX2" fmla="*/ 14218 w 44509"/>
                <a:gd name="connsiteY2" fmla="*/ 5662 h 32902"/>
                <a:gd name="connsiteX3" fmla="*/ 22669 w 44509"/>
                <a:gd name="connsiteY3" fmla="*/ 3892 h 32902"/>
                <a:gd name="connsiteX4" fmla="*/ 25962 w 44509"/>
                <a:gd name="connsiteY4" fmla="*/ 660 h 32902"/>
                <a:gd name="connsiteX5" fmla="*/ 30046 w 44509"/>
                <a:gd name="connsiteY5" fmla="*/ 2941 h 32902"/>
                <a:gd name="connsiteX6" fmla="*/ 35676 w 44509"/>
                <a:gd name="connsiteY6" fmla="*/ 1150 h 32902"/>
                <a:gd name="connsiteX7" fmla="*/ 38531 w 44509"/>
                <a:gd name="connsiteY7" fmla="*/ 6036 h 32902"/>
                <a:gd name="connsiteX8" fmla="*/ 44267 w 44509"/>
                <a:gd name="connsiteY8" fmla="*/ 21279 h 32902"/>
                <a:gd name="connsiteX9" fmla="*/ 36995 w 44509"/>
                <a:gd name="connsiteY9" fmla="*/ 24302 h 32902"/>
                <a:gd name="connsiteX10" fmla="*/ 2326 w 44509"/>
                <a:gd name="connsiteY10" fmla="*/ 26011 h 32902"/>
                <a:gd name="connsiteX11" fmla="*/ 208 w 44509"/>
                <a:gd name="connsiteY11" fmla="*/ 20164 h 32902"/>
                <a:gd name="connsiteX12" fmla="*/ 4076 w 44509"/>
                <a:gd name="connsiteY12" fmla="*/ 14967 h 32902"/>
                <a:gd name="connsiteX13" fmla="*/ 4113 w 44509"/>
                <a:gd name="connsiteY13" fmla="*/ 14830 h 32902"/>
                <a:gd name="connsiteX0" fmla="*/ 38537 w 44509"/>
                <a:gd name="connsiteY0" fmla="*/ 5886 h 32902"/>
                <a:gd name="connsiteX1" fmla="*/ 38613 w 44509"/>
                <a:gd name="connsiteY1" fmla="*/ 7150 h 32902"/>
                <a:gd name="connsiteX2" fmla="*/ 29291 w 44509"/>
                <a:gd name="connsiteY2" fmla="*/ 4412 h 32902"/>
                <a:gd name="connsiteX3" fmla="*/ 30033 w 44509"/>
                <a:gd name="connsiteY3" fmla="*/ 2800 h 32902"/>
                <a:gd name="connsiteX4" fmla="*/ 22354 w 44509"/>
                <a:gd name="connsiteY4" fmla="*/ 5180 h 32902"/>
                <a:gd name="connsiteX5" fmla="*/ 22713 w 44509"/>
                <a:gd name="connsiteY5" fmla="*/ 3790 h 32902"/>
                <a:gd name="connsiteX6" fmla="*/ 14213 w 44509"/>
                <a:gd name="connsiteY6" fmla="*/ 5652 h 32902"/>
                <a:gd name="connsiteX7" fmla="*/ 15513 w 44509"/>
                <a:gd name="connsiteY7" fmla="*/ 7000 h 32902"/>
                <a:gd name="connsiteX8" fmla="*/ 4340 w 44509"/>
                <a:gd name="connsiteY8" fmla="*/ 16249 h 32902"/>
                <a:gd name="connsiteX9" fmla="*/ 4113 w 44509"/>
                <a:gd name="connsiteY9" fmla="*/ 14830 h 32902"/>
                <a:gd name="connsiteX0" fmla="*/ 4113 w 44495"/>
                <a:gd name="connsiteY0" fmla="*/ 14830 h 32902"/>
                <a:gd name="connsiteX1" fmla="*/ 5836 w 44495"/>
                <a:gd name="connsiteY1" fmla="*/ 7367 h 32902"/>
                <a:gd name="connsiteX2" fmla="*/ 14218 w 44495"/>
                <a:gd name="connsiteY2" fmla="*/ 5662 h 32902"/>
                <a:gd name="connsiteX3" fmla="*/ 22669 w 44495"/>
                <a:gd name="connsiteY3" fmla="*/ 3892 h 32902"/>
                <a:gd name="connsiteX4" fmla="*/ 25962 w 44495"/>
                <a:gd name="connsiteY4" fmla="*/ 660 h 32902"/>
                <a:gd name="connsiteX5" fmla="*/ 30046 w 44495"/>
                <a:gd name="connsiteY5" fmla="*/ 2941 h 32902"/>
                <a:gd name="connsiteX6" fmla="*/ 35676 w 44495"/>
                <a:gd name="connsiteY6" fmla="*/ 1150 h 32902"/>
                <a:gd name="connsiteX7" fmla="*/ 38531 w 44495"/>
                <a:gd name="connsiteY7" fmla="*/ 6036 h 32902"/>
                <a:gd name="connsiteX8" fmla="*/ 44267 w 44495"/>
                <a:gd name="connsiteY8" fmla="*/ 21279 h 32902"/>
                <a:gd name="connsiteX9" fmla="*/ 36995 w 44495"/>
                <a:gd name="connsiteY9" fmla="*/ 24302 h 32902"/>
                <a:gd name="connsiteX10" fmla="*/ 2326 w 44495"/>
                <a:gd name="connsiteY10" fmla="*/ 26011 h 32902"/>
                <a:gd name="connsiteX11" fmla="*/ 208 w 44495"/>
                <a:gd name="connsiteY11" fmla="*/ 20164 h 32902"/>
                <a:gd name="connsiteX12" fmla="*/ 4076 w 44495"/>
                <a:gd name="connsiteY12" fmla="*/ 14967 h 32902"/>
                <a:gd name="connsiteX13" fmla="*/ 4113 w 44495"/>
                <a:gd name="connsiteY13" fmla="*/ 14830 h 32902"/>
                <a:gd name="connsiteX0" fmla="*/ 38537 w 44495"/>
                <a:gd name="connsiteY0" fmla="*/ 5886 h 32902"/>
                <a:gd name="connsiteX1" fmla="*/ 38613 w 44495"/>
                <a:gd name="connsiteY1" fmla="*/ 7150 h 32902"/>
                <a:gd name="connsiteX2" fmla="*/ 29291 w 44495"/>
                <a:gd name="connsiteY2" fmla="*/ 4412 h 32902"/>
                <a:gd name="connsiteX3" fmla="*/ 30033 w 44495"/>
                <a:gd name="connsiteY3" fmla="*/ 2800 h 32902"/>
                <a:gd name="connsiteX4" fmla="*/ 22354 w 44495"/>
                <a:gd name="connsiteY4" fmla="*/ 5180 h 32902"/>
                <a:gd name="connsiteX5" fmla="*/ 22713 w 44495"/>
                <a:gd name="connsiteY5" fmla="*/ 3790 h 32902"/>
                <a:gd name="connsiteX6" fmla="*/ 14213 w 44495"/>
                <a:gd name="connsiteY6" fmla="*/ 5652 h 32902"/>
                <a:gd name="connsiteX7" fmla="*/ 15513 w 44495"/>
                <a:gd name="connsiteY7" fmla="*/ 7000 h 32902"/>
                <a:gd name="connsiteX8" fmla="*/ 4340 w 44495"/>
                <a:gd name="connsiteY8" fmla="*/ 16249 h 32902"/>
                <a:gd name="connsiteX9" fmla="*/ 4113 w 44495"/>
                <a:gd name="connsiteY9" fmla="*/ 14830 h 32902"/>
                <a:gd name="connsiteX0" fmla="*/ 4113 w 44314"/>
                <a:gd name="connsiteY0" fmla="*/ 14830 h 32902"/>
                <a:gd name="connsiteX1" fmla="*/ 5836 w 44314"/>
                <a:gd name="connsiteY1" fmla="*/ 7367 h 32902"/>
                <a:gd name="connsiteX2" fmla="*/ 14218 w 44314"/>
                <a:gd name="connsiteY2" fmla="*/ 5662 h 32902"/>
                <a:gd name="connsiteX3" fmla="*/ 22669 w 44314"/>
                <a:gd name="connsiteY3" fmla="*/ 3892 h 32902"/>
                <a:gd name="connsiteX4" fmla="*/ 25962 w 44314"/>
                <a:gd name="connsiteY4" fmla="*/ 660 h 32902"/>
                <a:gd name="connsiteX5" fmla="*/ 30046 w 44314"/>
                <a:gd name="connsiteY5" fmla="*/ 2941 h 32902"/>
                <a:gd name="connsiteX6" fmla="*/ 35676 w 44314"/>
                <a:gd name="connsiteY6" fmla="*/ 1150 h 32902"/>
                <a:gd name="connsiteX7" fmla="*/ 38531 w 44314"/>
                <a:gd name="connsiteY7" fmla="*/ 6036 h 32902"/>
                <a:gd name="connsiteX8" fmla="*/ 44267 w 44314"/>
                <a:gd name="connsiteY8" fmla="*/ 21279 h 32902"/>
                <a:gd name="connsiteX9" fmla="*/ 36995 w 44314"/>
                <a:gd name="connsiteY9" fmla="*/ 24302 h 32902"/>
                <a:gd name="connsiteX10" fmla="*/ 2326 w 44314"/>
                <a:gd name="connsiteY10" fmla="*/ 26011 h 32902"/>
                <a:gd name="connsiteX11" fmla="*/ 208 w 44314"/>
                <a:gd name="connsiteY11" fmla="*/ 20164 h 32902"/>
                <a:gd name="connsiteX12" fmla="*/ 4076 w 44314"/>
                <a:gd name="connsiteY12" fmla="*/ 14967 h 32902"/>
                <a:gd name="connsiteX13" fmla="*/ 4113 w 44314"/>
                <a:gd name="connsiteY13" fmla="*/ 14830 h 32902"/>
                <a:gd name="connsiteX0" fmla="*/ 38537 w 44314"/>
                <a:gd name="connsiteY0" fmla="*/ 5886 h 32902"/>
                <a:gd name="connsiteX1" fmla="*/ 38613 w 44314"/>
                <a:gd name="connsiteY1" fmla="*/ 7150 h 32902"/>
                <a:gd name="connsiteX2" fmla="*/ 29291 w 44314"/>
                <a:gd name="connsiteY2" fmla="*/ 4412 h 32902"/>
                <a:gd name="connsiteX3" fmla="*/ 30033 w 44314"/>
                <a:gd name="connsiteY3" fmla="*/ 2800 h 32902"/>
                <a:gd name="connsiteX4" fmla="*/ 22354 w 44314"/>
                <a:gd name="connsiteY4" fmla="*/ 5180 h 32902"/>
                <a:gd name="connsiteX5" fmla="*/ 22713 w 44314"/>
                <a:gd name="connsiteY5" fmla="*/ 3790 h 32902"/>
                <a:gd name="connsiteX6" fmla="*/ 14213 w 44314"/>
                <a:gd name="connsiteY6" fmla="*/ 5652 h 32902"/>
                <a:gd name="connsiteX7" fmla="*/ 15513 w 44314"/>
                <a:gd name="connsiteY7" fmla="*/ 7000 h 32902"/>
                <a:gd name="connsiteX8" fmla="*/ 4340 w 44314"/>
                <a:gd name="connsiteY8" fmla="*/ 16249 h 32902"/>
                <a:gd name="connsiteX9" fmla="*/ 4113 w 44314"/>
                <a:gd name="connsiteY9" fmla="*/ 14830 h 32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14" h="32902">
                  <a:moveTo>
                    <a:pt x="4113" y="14830"/>
                  </a:moveTo>
                  <a:cubicBezTo>
                    <a:pt x="3842" y="12117"/>
                    <a:pt x="4474" y="9381"/>
                    <a:pt x="5836" y="7367"/>
                  </a:cubicBezTo>
                  <a:cubicBezTo>
                    <a:pt x="7988" y="4186"/>
                    <a:pt x="11477" y="3477"/>
                    <a:pt x="14218" y="5662"/>
                  </a:cubicBezTo>
                  <a:cubicBezTo>
                    <a:pt x="15891" y="1369"/>
                    <a:pt x="20127" y="482"/>
                    <a:pt x="22669" y="3892"/>
                  </a:cubicBezTo>
                  <a:cubicBezTo>
                    <a:pt x="23310" y="2143"/>
                    <a:pt x="24541" y="934"/>
                    <a:pt x="25962" y="660"/>
                  </a:cubicBezTo>
                  <a:cubicBezTo>
                    <a:pt x="27526" y="358"/>
                    <a:pt x="29088" y="1230"/>
                    <a:pt x="30046" y="2941"/>
                  </a:cubicBezTo>
                  <a:cubicBezTo>
                    <a:pt x="31428" y="727"/>
                    <a:pt x="33714" y="0"/>
                    <a:pt x="35676" y="1150"/>
                  </a:cubicBezTo>
                  <a:cubicBezTo>
                    <a:pt x="37171" y="2026"/>
                    <a:pt x="38243" y="3860"/>
                    <a:pt x="38531" y="6036"/>
                  </a:cubicBezTo>
                  <a:cubicBezTo>
                    <a:pt x="39922" y="8870"/>
                    <a:pt x="44314" y="9908"/>
                    <a:pt x="44267" y="21279"/>
                  </a:cubicBezTo>
                  <a:cubicBezTo>
                    <a:pt x="44218" y="32902"/>
                    <a:pt x="43221" y="23947"/>
                    <a:pt x="36995" y="24302"/>
                  </a:cubicBezTo>
                  <a:cubicBezTo>
                    <a:pt x="30350" y="26841"/>
                    <a:pt x="9331" y="26614"/>
                    <a:pt x="2326" y="26011"/>
                  </a:cubicBezTo>
                  <a:cubicBezTo>
                    <a:pt x="832" y="24814"/>
                    <a:pt x="0" y="22517"/>
                    <a:pt x="208" y="20164"/>
                  </a:cubicBezTo>
                  <a:cubicBezTo>
                    <a:pt x="452" y="17409"/>
                    <a:pt x="2058" y="15251"/>
                    <a:pt x="4076" y="14967"/>
                  </a:cubicBezTo>
                  <a:cubicBezTo>
                    <a:pt x="4088" y="14921"/>
                    <a:pt x="4101" y="14876"/>
                    <a:pt x="4113" y="14830"/>
                  </a:cubicBezTo>
                  <a:close/>
                </a:path>
                <a:path w="44314" h="32902" fill="none" extrusionOk="0">
                  <a:moveTo>
                    <a:pt x="38537" y="5886"/>
                  </a:moveTo>
                  <a:cubicBezTo>
                    <a:pt x="38592" y="6303"/>
                    <a:pt x="38618" y="6726"/>
                    <a:pt x="38613" y="7150"/>
                  </a:cubicBezTo>
                  <a:moveTo>
                    <a:pt x="29291" y="4412"/>
                  </a:moveTo>
                  <a:cubicBezTo>
                    <a:pt x="29480" y="3829"/>
                    <a:pt x="29729" y="3286"/>
                    <a:pt x="30033" y="2800"/>
                  </a:cubicBezTo>
                  <a:moveTo>
                    <a:pt x="22354" y="5180"/>
                  </a:moveTo>
                  <a:cubicBezTo>
                    <a:pt x="22431" y="4698"/>
                    <a:pt x="22552" y="4231"/>
                    <a:pt x="22713" y="3790"/>
                  </a:cubicBezTo>
                  <a:moveTo>
                    <a:pt x="14213" y="5652"/>
                  </a:moveTo>
                  <a:cubicBezTo>
                    <a:pt x="14685" y="6028"/>
                    <a:pt x="15121" y="6481"/>
                    <a:pt x="15513" y="7000"/>
                  </a:cubicBezTo>
                  <a:moveTo>
                    <a:pt x="4340" y="16249"/>
                  </a:moveTo>
                  <a:cubicBezTo>
                    <a:pt x="4237" y="15785"/>
                    <a:pt x="4161" y="15311"/>
                    <a:pt x="4113" y="14830"/>
                  </a:cubicBezTo>
                </a:path>
              </a:pathLst>
            </a:custGeom>
            <a:solidFill>
              <a:srgbClr val="CCECF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29" name="Прямоугольник 328"/>
            <p:cNvSpPr/>
            <p:nvPr/>
          </p:nvSpPr>
          <p:spPr>
            <a:xfrm>
              <a:off x="0" y="1809751"/>
              <a:ext cx="5040313" cy="5391150"/>
            </a:xfrm>
            <a:prstGeom prst="rect">
              <a:avLst/>
            </a:prstGeom>
            <a:solidFill>
              <a:srgbClr val="CCEC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71" name="Group 213"/>
          <p:cNvGrpSpPr>
            <a:grpSpLocks noChangeAspect="1"/>
          </p:cNvGrpSpPr>
          <p:nvPr/>
        </p:nvGrpSpPr>
        <p:grpSpPr bwMode="auto">
          <a:xfrm>
            <a:off x="215776" y="3672458"/>
            <a:ext cx="1797558" cy="3132836"/>
            <a:chOff x="4400" y="1315"/>
            <a:chExt cx="1011" cy="1762"/>
          </a:xfrm>
        </p:grpSpPr>
        <p:sp>
          <p:nvSpPr>
            <p:cNvPr id="192" name="AutoShape 212"/>
            <p:cNvSpPr>
              <a:spLocks noChangeAspect="1" noChangeArrowheads="1" noTextEdit="1"/>
            </p:cNvSpPr>
            <p:nvPr/>
          </p:nvSpPr>
          <p:spPr bwMode="auto">
            <a:xfrm>
              <a:off x="4400" y="1315"/>
              <a:ext cx="1011" cy="17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" name="Freeform 214"/>
            <p:cNvSpPr>
              <a:spLocks noEditPoints="1"/>
            </p:cNvSpPr>
            <p:nvPr/>
          </p:nvSpPr>
          <p:spPr bwMode="auto">
            <a:xfrm>
              <a:off x="4400" y="1315"/>
              <a:ext cx="1011" cy="1762"/>
            </a:xfrm>
            <a:custGeom>
              <a:avLst/>
              <a:gdLst/>
              <a:ahLst/>
              <a:cxnLst>
                <a:cxn ang="0">
                  <a:pos x="229" y="1733"/>
                </a:cxn>
                <a:cxn ang="0">
                  <a:pos x="138" y="1648"/>
                </a:cxn>
                <a:cxn ang="0">
                  <a:pos x="134" y="1555"/>
                </a:cxn>
                <a:cxn ang="0">
                  <a:pos x="60" y="1418"/>
                </a:cxn>
                <a:cxn ang="0">
                  <a:pos x="27" y="1176"/>
                </a:cxn>
                <a:cxn ang="0">
                  <a:pos x="104" y="964"/>
                </a:cxn>
                <a:cxn ang="0">
                  <a:pos x="251" y="855"/>
                </a:cxn>
                <a:cxn ang="0">
                  <a:pos x="324" y="758"/>
                </a:cxn>
                <a:cxn ang="0">
                  <a:pos x="338" y="727"/>
                </a:cxn>
                <a:cxn ang="0">
                  <a:pos x="266" y="752"/>
                </a:cxn>
                <a:cxn ang="0">
                  <a:pos x="173" y="850"/>
                </a:cxn>
                <a:cxn ang="0">
                  <a:pos x="116" y="833"/>
                </a:cxn>
                <a:cxn ang="0">
                  <a:pos x="90" y="804"/>
                </a:cxn>
                <a:cxn ang="0">
                  <a:pos x="69" y="769"/>
                </a:cxn>
                <a:cxn ang="0">
                  <a:pos x="45" y="724"/>
                </a:cxn>
                <a:cxn ang="0">
                  <a:pos x="16" y="680"/>
                </a:cxn>
                <a:cxn ang="0">
                  <a:pos x="0" y="628"/>
                </a:cxn>
                <a:cxn ang="0">
                  <a:pos x="49" y="615"/>
                </a:cxn>
                <a:cxn ang="0">
                  <a:pos x="222" y="525"/>
                </a:cxn>
                <a:cxn ang="0">
                  <a:pos x="383" y="561"/>
                </a:cxn>
                <a:cxn ang="0">
                  <a:pos x="444" y="572"/>
                </a:cxn>
                <a:cxn ang="0">
                  <a:pos x="410" y="461"/>
                </a:cxn>
                <a:cxn ang="0">
                  <a:pos x="446" y="368"/>
                </a:cxn>
                <a:cxn ang="0">
                  <a:pos x="403" y="360"/>
                </a:cxn>
                <a:cxn ang="0">
                  <a:pos x="416" y="335"/>
                </a:cxn>
                <a:cxn ang="0">
                  <a:pos x="440" y="313"/>
                </a:cxn>
                <a:cxn ang="0">
                  <a:pos x="490" y="281"/>
                </a:cxn>
                <a:cxn ang="0">
                  <a:pos x="499" y="99"/>
                </a:cxn>
                <a:cxn ang="0">
                  <a:pos x="508" y="57"/>
                </a:cxn>
                <a:cxn ang="0">
                  <a:pos x="694" y="0"/>
                </a:cxn>
                <a:cxn ang="0">
                  <a:pos x="761" y="111"/>
                </a:cxn>
                <a:cxn ang="0">
                  <a:pos x="830" y="165"/>
                </a:cxn>
                <a:cxn ang="0">
                  <a:pos x="878" y="213"/>
                </a:cxn>
                <a:cxn ang="0">
                  <a:pos x="821" y="284"/>
                </a:cxn>
                <a:cxn ang="0">
                  <a:pos x="886" y="283"/>
                </a:cxn>
                <a:cxn ang="0">
                  <a:pos x="905" y="299"/>
                </a:cxn>
                <a:cxn ang="0">
                  <a:pos x="877" y="332"/>
                </a:cxn>
                <a:cxn ang="0">
                  <a:pos x="882" y="354"/>
                </a:cxn>
                <a:cxn ang="0">
                  <a:pos x="845" y="368"/>
                </a:cxn>
                <a:cxn ang="0">
                  <a:pos x="921" y="386"/>
                </a:cxn>
                <a:cxn ang="0">
                  <a:pos x="889" y="443"/>
                </a:cxn>
                <a:cxn ang="0">
                  <a:pos x="873" y="489"/>
                </a:cxn>
                <a:cxn ang="0">
                  <a:pos x="820" y="593"/>
                </a:cxn>
                <a:cxn ang="0">
                  <a:pos x="834" y="680"/>
                </a:cxn>
                <a:cxn ang="0">
                  <a:pos x="855" y="784"/>
                </a:cxn>
                <a:cxn ang="0">
                  <a:pos x="858" y="884"/>
                </a:cxn>
                <a:cxn ang="0">
                  <a:pos x="970" y="907"/>
                </a:cxn>
                <a:cxn ang="0">
                  <a:pos x="1010" y="1005"/>
                </a:cxn>
                <a:cxn ang="0">
                  <a:pos x="947" y="1117"/>
                </a:cxn>
                <a:cxn ang="0">
                  <a:pos x="974" y="1227"/>
                </a:cxn>
                <a:cxn ang="0">
                  <a:pos x="979" y="1298"/>
                </a:cxn>
                <a:cxn ang="0">
                  <a:pos x="937" y="1461"/>
                </a:cxn>
                <a:cxn ang="0">
                  <a:pos x="996" y="1516"/>
                </a:cxn>
                <a:cxn ang="0">
                  <a:pos x="966" y="1599"/>
                </a:cxn>
                <a:cxn ang="0">
                  <a:pos x="826" y="1638"/>
                </a:cxn>
                <a:cxn ang="0">
                  <a:pos x="726" y="1612"/>
                </a:cxn>
                <a:cxn ang="0">
                  <a:pos x="664" y="1554"/>
                </a:cxn>
                <a:cxn ang="0">
                  <a:pos x="538" y="1609"/>
                </a:cxn>
                <a:cxn ang="0">
                  <a:pos x="472" y="1700"/>
                </a:cxn>
                <a:cxn ang="0">
                  <a:pos x="372" y="1762"/>
                </a:cxn>
                <a:cxn ang="0">
                  <a:pos x="802" y="214"/>
                </a:cxn>
                <a:cxn ang="0">
                  <a:pos x="861" y="195"/>
                </a:cxn>
              </a:cxnLst>
              <a:rect l="0" t="0" r="r" b="b"/>
              <a:pathLst>
                <a:path w="1011" h="1762">
                  <a:moveTo>
                    <a:pt x="338" y="1762"/>
                  </a:moveTo>
                  <a:lnTo>
                    <a:pt x="336" y="1762"/>
                  </a:lnTo>
                  <a:lnTo>
                    <a:pt x="336" y="1762"/>
                  </a:lnTo>
                  <a:lnTo>
                    <a:pt x="330" y="1761"/>
                  </a:lnTo>
                  <a:lnTo>
                    <a:pt x="330" y="1761"/>
                  </a:lnTo>
                  <a:lnTo>
                    <a:pt x="312" y="1759"/>
                  </a:lnTo>
                  <a:lnTo>
                    <a:pt x="295" y="1757"/>
                  </a:lnTo>
                  <a:lnTo>
                    <a:pt x="295" y="1757"/>
                  </a:lnTo>
                  <a:lnTo>
                    <a:pt x="285" y="1754"/>
                  </a:lnTo>
                  <a:lnTo>
                    <a:pt x="275" y="1752"/>
                  </a:lnTo>
                  <a:lnTo>
                    <a:pt x="255" y="1745"/>
                  </a:lnTo>
                  <a:lnTo>
                    <a:pt x="255" y="1745"/>
                  </a:lnTo>
                  <a:lnTo>
                    <a:pt x="248" y="1742"/>
                  </a:lnTo>
                  <a:lnTo>
                    <a:pt x="248" y="1742"/>
                  </a:lnTo>
                  <a:lnTo>
                    <a:pt x="239" y="1739"/>
                  </a:lnTo>
                  <a:lnTo>
                    <a:pt x="231" y="1734"/>
                  </a:lnTo>
                  <a:lnTo>
                    <a:pt x="229" y="1733"/>
                  </a:lnTo>
                  <a:lnTo>
                    <a:pt x="229" y="1733"/>
                  </a:lnTo>
                  <a:lnTo>
                    <a:pt x="215" y="1726"/>
                  </a:lnTo>
                  <a:lnTo>
                    <a:pt x="215" y="1726"/>
                  </a:lnTo>
                  <a:lnTo>
                    <a:pt x="198" y="1716"/>
                  </a:lnTo>
                  <a:lnTo>
                    <a:pt x="198" y="1716"/>
                  </a:lnTo>
                  <a:lnTo>
                    <a:pt x="192" y="1713"/>
                  </a:lnTo>
                  <a:lnTo>
                    <a:pt x="187" y="1709"/>
                  </a:lnTo>
                  <a:lnTo>
                    <a:pt x="178" y="1701"/>
                  </a:lnTo>
                  <a:lnTo>
                    <a:pt x="178" y="1701"/>
                  </a:lnTo>
                  <a:lnTo>
                    <a:pt x="175" y="1697"/>
                  </a:lnTo>
                  <a:lnTo>
                    <a:pt x="175" y="1697"/>
                  </a:lnTo>
                  <a:lnTo>
                    <a:pt x="167" y="1689"/>
                  </a:lnTo>
                  <a:lnTo>
                    <a:pt x="159" y="1680"/>
                  </a:lnTo>
                  <a:lnTo>
                    <a:pt x="152" y="1671"/>
                  </a:lnTo>
                  <a:lnTo>
                    <a:pt x="145" y="1661"/>
                  </a:lnTo>
                  <a:lnTo>
                    <a:pt x="145" y="1661"/>
                  </a:lnTo>
                  <a:lnTo>
                    <a:pt x="138" y="1648"/>
                  </a:lnTo>
                  <a:lnTo>
                    <a:pt x="133" y="1633"/>
                  </a:lnTo>
                  <a:lnTo>
                    <a:pt x="130" y="1618"/>
                  </a:lnTo>
                  <a:lnTo>
                    <a:pt x="129" y="1603"/>
                  </a:lnTo>
                  <a:lnTo>
                    <a:pt x="129" y="1603"/>
                  </a:lnTo>
                  <a:lnTo>
                    <a:pt x="130" y="1593"/>
                  </a:lnTo>
                  <a:lnTo>
                    <a:pt x="134" y="1585"/>
                  </a:lnTo>
                  <a:lnTo>
                    <a:pt x="136" y="1581"/>
                  </a:lnTo>
                  <a:lnTo>
                    <a:pt x="139" y="1578"/>
                  </a:lnTo>
                  <a:lnTo>
                    <a:pt x="147" y="1572"/>
                  </a:lnTo>
                  <a:lnTo>
                    <a:pt x="147" y="1572"/>
                  </a:lnTo>
                  <a:lnTo>
                    <a:pt x="147" y="1572"/>
                  </a:lnTo>
                  <a:lnTo>
                    <a:pt x="147" y="1572"/>
                  </a:lnTo>
                  <a:lnTo>
                    <a:pt x="146" y="1571"/>
                  </a:lnTo>
                  <a:lnTo>
                    <a:pt x="146" y="1571"/>
                  </a:lnTo>
                  <a:lnTo>
                    <a:pt x="143" y="1566"/>
                  </a:lnTo>
                  <a:lnTo>
                    <a:pt x="143" y="1566"/>
                  </a:lnTo>
                  <a:lnTo>
                    <a:pt x="134" y="1555"/>
                  </a:lnTo>
                  <a:lnTo>
                    <a:pt x="128" y="1545"/>
                  </a:lnTo>
                  <a:lnTo>
                    <a:pt x="128" y="1545"/>
                  </a:lnTo>
                  <a:lnTo>
                    <a:pt x="123" y="1538"/>
                  </a:lnTo>
                  <a:lnTo>
                    <a:pt x="123" y="1538"/>
                  </a:lnTo>
                  <a:lnTo>
                    <a:pt x="114" y="1525"/>
                  </a:lnTo>
                  <a:lnTo>
                    <a:pt x="106" y="1513"/>
                  </a:lnTo>
                  <a:lnTo>
                    <a:pt x="98" y="1500"/>
                  </a:lnTo>
                  <a:lnTo>
                    <a:pt x="90" y="1487"/>
                  </a:lnTo>
                  <a:lnTo>
                    <a:pt x="90" y="1487"/>
                  </a:lnTo>
                  <a:lnTo>
                    <a:pt x="84" y="1474"/>
                  </a:lnTo>
                  <a:lnTo>
                    <a:pt x="84" y="1474"/>
                  </a:lnTo>
                  <a:lnTo>
                    <a:pt x="76" y="1461"/>
                  </a:lnTo>
                  <a:lnTo>
                    <a:pt x="70" y="1447"/>
                  </a:lnTo>
                  <a:lnTo>
                    <a:pt x="68" y="1441"/>
                  </a:lnTo>
                  <a:lnTo>
                    <a:pt x="68" y="1441"/>
                  </a:lnTo>
                  <a:lnTo>
                    <a:pt x="60" y="1418"/>
                  </a:lnTo>
                  <a:lnTo>
                    <a:pt x="60" y="1418"/>
                  </a:lnTo>
                  <a:lnTo>
                    <a:pt x="50" y="1386"/>
                  </a:lnTo>
                  <a:lnTo>
                    <a:pt x="50" y="1386"/>
                  </a:lnTo>
                  <a:lnTo>
                    <a:pt x="47" y="1373"/>
                  </a:lnTo>
                  <a:lnTo>
                    <a:pt x="47" y="1373"/>
                  </a:lnTo>
                  <a:lnTo>
                    <a:pt x="40" y="1347"/>
                  </a:lnTo>
                  <a:lnTo>
                    <a:pt x="34" y="1321"/>
                  </a:lnTo>
                  <a:lnTo>
                    <a:pt x="34" y="1321"/>
                  </a:lnTo>
                  <a:lnTo>
                    <a:pt x="30" y="1295"/>
                  </a:lnTo>
                  <a:lnTo>
                    <a:pt x="28" y="1270"/>
                  </a:lnTo>
                  <a:lnTo>
                    <a:pt x="28" y="1270"/>
                  </a:lnTo>
                  <a:lnTo>
                    <a:pt x="26" y="1246"/>
                  </a:lnTo>
                  <a:lnTo>
                    <a:pt x="25" y="1223"/>
                  </a:lnTo>
                  <a:lnTo>
                    <a:pt x="25" y="1218"/>
                  </a:lnTo>
                  <a:lnTo>
                    <a:pt x="25" y="1218"/>
                  </a:lnTo>
                  <a:lnTo>
                    <a:pt x="25" y="1197"/>
                  </a:lnTo>
                  <a:lnTo>
                    <a:pt x="26" y="1186"/>
                  </a:lnTo>
                  <a:lnTo>
                    <a:pt x="27" y="1176"/>
                  </a:lnTo>
                  <a:lnTo>
                    <a:pt x="27" y="1176"/>
                  </a:lnTo>
                  <a:lnTo>
                    <a:pt x="29" y="1162"/>
                  </a:lnTo>
                  <a:lnTo>
                    <a:pt x="29" y="1162"/>
                  </a:lnTo>
                  <a:lnTo>
                    <a:pt x="30" y="1151"/>
                  </a:lnTo>
                  <a:lnTo>
                    <a:pt x="32" y="1139"/>
                  </a:lnTo>
                  <a:lnTo>
                    <a:pt x="32" y="1139"/>
                  </a:lnTo>
                  <a:lnTo>
                    <a:pt x="40" y="1106"/>
                  </a:lnTo>
                  <a:lnTo>
                    <a:pt x="49" y="1076"/>
                  </a:lnTo>
                  <a:lnTo>
                    <a:pt x="49" y="1076"/>
                  </a:lnTo>
                  <a:lnTo>
                    <a:pt x="53" y="1063"/>
                  </a:lnTo>
                  <a:lnTo>
                    <a:pt x="58" y="1051"/>
                  </a:lnTo>
                  <a:lnTo>
                    <a:pt x="70" y="1023"/>
                  </a:lnTo>
                  <a:lnTo>
                    <a:pt x="70" y="1023"/>
                  </a:lnTo>
                  <a:lnTo>
                    <a:pt x="87" y="992"/>
                  </a:lnTo>
                  <a:lnTo>
                    <a:pt x="95" y="978"/>
                  </a:lnTo>
                  <a:lnTo>
                    <a:pt x="104" y="964"/>
                  </a:lnTo>
                  <a:lnTo>
                    <a:pt x="104" y="964"/>
                  </a:lnTo>
                  <a:lnTo>
                    <a:pt x="116" y="949"/>
                  </a:lnTo>
                  <a:lnTo>
                    <a:pt x="128" y="934"/>
                  </a:lnTo>
                  <a:lnTo>
                    <a:pt x="131" y="931"/>
                  </a:lnTo>
                  <a:lnTo>
                    <a:pt x="131" y="931"/>
                  </a:lnTo>
                  <a:lnTo>
                    <a:pt x="140" y="921"/>
                  </a:lnTo>
                  <a:lnTo>
                    <a:pt x="150" y="912"/>
                  </a:lnTo>
                  <a:lnTo>
                    <a:pt x="171" y="895"/>
                  </a:lnTo>
                  <a:lnTo>
                    <a:pt x="172" y="894"/>
                  </a:lnTo>
                  <a:lnTo>
                    <a:pt x="172" y="894"/>
                  </a:lnTo>
                  <a:lnTo>
                    <a:pt x="182" y="887"/>
                  </a:lnTo>
                  <a:lnTo>
                    <a:pt x="193" y="879"/>
                  </a:lnTo>
                  <a:lnTo>
                    <a:pt x="203" y="873"/>
                  </a:lnTo>
                  <a:lnTo>
                    <a:pt x="215" y="868"/>
                  </a:lnTo>
                  <a:lnTo>
                    <a:pt x="215" y="868"/>
                  </a:lnTo>
                  <a:lnTo>
                    <a:pt x="240" y="859"/>
                  </a:lnTo>
                  <a:lnTo>
                    <a:pt x="240" y="859"/>
                  </a:lnTo>
                  <a:lnTo>
                    <a:pt x="251" y="855"/>
                  </a:lnTo>
                  <a:lnTo>
                    <a:pt x="251" y="855"/>
                  </a:lnTo>
                  <a:lnTo>
                    <a:pt x="251" y="851"/>
                  </a:lnTo>
                  <a:lnTo>
                    <a:pt x="251" y="851"/>
                  </a:lnTo>
                  <a:lnTo>
                    <a:pt x="254" y="838"/>
                  </a:lnTo>
                  <a:lnTo>
                    <a:pt x="254" y="838"/>
                  </a:lnTo>
                  <a:lnTo>
                    <a:pt x="259" y="825"/>
                  </a:lnTo>
                  <a:lnTo>
                    <a:pt x="265" y="813"/>
                  </a:lnTo>
                  <a:lnTo>
                    <a:pt x="272" y="804"/>
                  </a:lnTo>
                  <a:lnTo>
                    <a:pt x="280" y="795"/>
                  </a:lnTo>
                  <a:lnTo>
                    <a:pt x="280" y="795"/>
                  </a:lnTo>
                  <a:lnTo>
                    <a:pt x="285" y="790"/>
                  </a:lnTo>
                  <a:lnTo>
                    <a:pt x="285" y="790"/>
                  </a:lnTo>
                  <a:lnTo>
                    <a:pt x="293" y="782"/>
                  </a:lnTo>
                  <a:lnTo>
                    <a:pt x="297" y="779"/>
                  </a:lnTo>
                  <a:lnTo>
                    <a:pt x="297" y="779"/>
                  </a:lnTo>
                  <a:lnTo>
                    <a:pt x="310" y="768"/>
                  </a:lnTo>
                  <a:lnTo>
                    <a:pt x="324" y="758"/>
                  </a:lnTo>
                  <a:lnTo>
                    <a:pt x="324" y="758"/>
                  </a:lnTo>
                  <a:lnTo>
                    <a:pt x="332" y="753"/>
                  </a:lnTo>
                  <a:lnTo>
                    <a:pt x="341" y="748"/>
                  </a:lnTo>
                  <a:lnTo>
                    <a:pt x="341" y="748"/>
                  </a:lnTo>
                  <a:lnTo>
                    <a:pt x="348" y="744"/>
                  </a:lnTo>
                  <a:lnTo>
                    <a:pt x="348" y="744"/>
                  </a:lnTo>
                  <a:lnTo>
                    <a:pt x="350" y="743"/>
                  </a:lnTo>
                  <a:lnTo>
                    <a:pt x="350" y="743"/>
                  </a:lnTo>
                  <a:lnTo>
                    <a:pt x="353" y="741"/>
                  </a:lnTo>
                  <a:lnTo>
                    <a:pt x="353" y="741"/>
                  </a:lnTo>
                  <a:lnTo>
                    <a:pt x="370" y="727"/>
                  </a:lnTo>
                  <a:lnTo>
                    <a:pt x="370" y="727"/>
                  </a:lnTo>
                  <a:lnTo>
                    <a:pt x="371" y="726"/>
                  </a:lnTo>
                  <a:lnTo>
                    <a:pt x="371" y="726"/>
                  </a:lnTo>
                  <a:lnTo>
                    <a:pt x="362" y="727"/>
                  </a:lnTo>
                  <a:lnTo>
                    <a:pt x="362" y="727"/>
                  </a:lnTo>
                  <a:lnTo>
                    <a:pt x="338" y="727"/>
                  </a:lnTo>
                  <a:lnTo>
                    <a:pt x="334" y="727"/>
                  </a:lnTo>
                  <a:lnTo>
                    <a:pt x="334" y="727"/>
                  </a:lnTo>
                  <a:lnTo>
                    <a:pt x="330" y="726"/>
                  </a:lnTo>
                  <a:lnTo>
                    <a:pt x="330" y="726"/>
                  </a:lnTo>
                  <a:lnTo>
                    <a:pt x="328" y="726"/>
                  </a:lnTo>
                  <a:lnTo>
                    <a:pt x="328" y="726"/>
                  </a:lnTo>
                  <a:lnTo>
                    <a:pt x="317" y="725"/>
                  </a:lnTo>
                  <a:lnTo>
                    <a:pt x="317" y="725"/>
                  </a:lnTo>
                  <a:lnTo>
                    <a:pt x="310" y="725"/>
                  </a:lnTo>
                  <a:lnTo>
                    <a:pt x="303" y="727"/>
                  </a:lnTo>
                  <a:lnTo>
                    <a:pt x="297" y="729"/>
                  </a:lnTo>
                  <a:lnTo>
                    <a:pt x="290" y="732"/>
                  </a:lnTo>
                  <a:lnTo>
                    <a:pt x="290" y="732"/>
                  </a:lnTo>
                  <a:lnTo>
                    <a:pt x="283" y="736"/>
                  </a:lnTo>
                  <a:lnTo>
                    <a:pt x="277" y="741"/>
                  </a:lnTo>
                  <a:lnTo>
                    <a:pt x="271" y="746"/>
                  </a:lnTo>
                  <a:lnTo>
                    <a:pt x="266" y="752"/>
                  </a:lnTo>
                  <a:lnTo>
                    <a:pt x="257" y="764"/>
                  </a:lnTo>
                  <a:lnTo>
                    <a:pt x="249" y="775"/>
                  </a:lnTo>
                  <a:lnTo>
                    <a:pt x="249" y="775"/>
                  </a:lnTo>
                  <a:lnTo>
                    <a:pt x="240" y="790"/>
                  </a:lnTo>
                  <a:lnTo>
                    <a:pt x="234" y="797"/>
                  </a:lnTo>
                  <a:lnTo>
                    <a:pt x="228" y="805"/>
                  </a:lnTo>
                  <a:lnTo>
                    <a:pt x="228" y="805"/>
                  </a:lnTo>
                  <a:lnTo>
                    <a:pt x="225" y="809"/>
                  </a:lnTo>
                  <a:lnTo>
                    <a:pt x="225" y="809"/>
                  </a:lnTo>
                  <a:lnTo>
                    <a:pt x="218" y="817"/>
                  </a:lnTo>
                  <a:lnTo>
                    <a:pt x="211" y="825"/>
                  </a:lnTo>
                  <a:lnTo>
                    <a:pt x="203" y="832"/>
                  </a:lnTo>
                  <a:lnTo>
                    <a:pt x="195" y="838"/>
                  </a:lnTo>
                  <a:lnTo>
                    <a:pt x="195" y="838"/>
                  </a:lnTo>
                  <a:lnTo>
                    <a:pt x="185" y="844"/>
                  </a:lnTo>
                  <a:lnTo>
                    <a:pt x="173" y="850"/>
                  </a:lnTo>
                  <a:lnTo>
                    <a:pt x="173" y="850"/>
                  </a:lnTo>
                  <a:lnTo>
                    <a:pt x="169" y="852"/>
                  </a:lnTo>
                  <a:lnTo>
                    <a:pt x="165" y="853"/>
                  </a:lnTo>
                  <a:lnTo>
                    <a:pt x="156" y="854"/>
                  </a:lnTo>
                  <a:lnTo>
                    <a:pt x="156" y="854"/>
                  </a:lnTo>
                  <a:lnTo>
                    <a:pt x="148" y="855"/>
                  </a:lnTo>
                  <a:lnTo>
                    <a:pt x="148" y="855"/>
                  </a:lnTo>
                  <a:lnTo>
                    <a:pt x="141" y="856"/>
                  </a:lnTo>
                  <a:lnTo>
                    <a:pt x="141" y="856"/>
                  </a:lnTo>
                  <a:lnTo>
                    <a:pt x="137" y="856"/>
                  </a:lnTo>
                  <a:lnTo>
                    <a:pt x="137" y="856"/>
                  </a:lnTo>
                  <a:lnTo>
                    <a:pt x="132" y="854"/>
                  </a:lnTo>
                  <a:lnTo>
                    <a:pt x="127" y="851"/>
                  </a:lnTo>
                  <a:lnTo>
                    <a:pt x="122" y="847"/>
                  </a:lnTo>
                  <a:lnTo>
                    <a:pt x="119" y="843"/>
                  </a:lnTo>
                  <a:lnTo>
                    <a:pt x="119" y="843"/>
                  </a:lnTo>
                  <a:lnTo>
                    <a:pt x="117" y="838"/>
                  </a:lnTo>
                  <a:lnTo>
                    <a:pt x="116" y="833"/>
                  </a:lnTo>
                  <a:lnTo>
                    <a:pt x="117" y="827"/>
                  </a:lnTo>
                  <a:lnTo>
                    <a:pt x="118" y="822"/>
                  </a:lnTo>
                  <a:lnTo>
                    <a:pt x="118" y="822"/>
                  </a:lnTo>
                  <a:lnTo>
                    <a:pt x="119" y="820"/>
                  </a:lnTo>
                  <a:lnTo>
                    <a:pt x="116" y="820"/>
                  </a:lnTo>
                  <a:lnTo>
                    <a:pt x="116" y="820"/>
                  </a:lnTo>
                  <a:lnTo>
                    <a:pt x="113" y="820"/>
                  </a:lnTo>
                  <a:lnTo>
                    <a:pt x="111" y="820"/>
                  </a:lnTo>
                  <a:lnTo>
                    <a:pt x="111" y="820"/>
                  </a:lnTo>
                  <a:lnTo>
                    <a:pt x="106" y="820"/>
                  </a:lnTo>
                  <a:lnTo>
                    <a:pt x="106" y="820"/>
                  </a:lnTo>
                  <a:lnTo>
                    <a:pt x="102" y="818"/>
                  </a:lnTo>
                  <a:lnTo>
                    <a:pt x="98" y="817"/>
                  </a:lnTo>
                  <a:lnTo>
                    <a:pt x="95" y="814"/>
                  </a:lnTo>
                  <a:lnTo>
                    <a:pt x="93" y="812"/>
                  </a:lnTo>
                  <a:lnTo>
                    <a:pt x="91" y="808"/>
                  </a:lnTo>
                  <a:lnTo>
                    <a:pt x="90" y="804"/>
                  </a:lnTo>
                  <a:lnTo>
                    <a:pt x="89" y="800"/>
                  </a:lnTo>
                  <a:lnTo>
                    <a:pt x="90" y="796"/>
                  </a:lnTo>
                  <a:lnTo>
                    <a:pt x="90" y="794"/>
                  </a:lnTo>
                  <a:lnTo>
                    <a:pt x="90" y="794"/>
                  </a:lnTo>
                  <a:lnTo>
                    <a:pt x="87" y="793"/>
                  </a:lnTo>
                  <a:lnTo>
                    <a:pt x="83" y="792"/>
                  </a:lnTo>
                  <a:lnTo>
                    <a:pt x="81" y="790"/>
                  </a:lnTo>
                  <a:lnTo>
                    <a:pt x="79" y="788"/>
                  </a:lnTo>
                  <a:lnTo>
                    <a:pt x="77" y="785"/>
                  </a:lnTo>
                  <a:lnTo>
                    <a:pt x="76" y="782"/>
                  </a:lnTo>
                  <a:lnTo>
                    <a:pt x="75" y="779"/>
                  </a:lnTo>
                  <a:lnTo>
                    <a:pt x="75" y="775"/>
                  </a:lnTo>
                  <a:lnTo>
                    <a:pt x="75" y="775"/>
                  </a:lnTo>
                  <a:lnTo>
                    <a:pt x="75" y="769"/>
                  </a:lnTo>
                  <a:lnTo>
                    <a:pt x="75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67" y="768"/>
                  </a:lnTo>
                  <a:lnTo>
                    <a:pt x="66" y="768"/>
                  </a:lnTo>
                  <a:lnTo>
                    <a:pt x="66" y="768"/>
                  </a:lnTo>
                  <a:lnTo>
                    <a:pt x="60" y="767"/>
                  </a:lnTo>
                  <a:lnTo>
                    <a:pt x="55" y="765"/>
                  </a:lnTo>
                  <a:lnTo>
                    <a:pt x="50" y="763"/>
                  </a:lnTo>
                  <a:lnTo>
                    <a:pt x="47" y="759"/>
                  </a:lnTo>
                  <a:lnTo>
                    <a:pt x="47" y="759"/>
                  </a:lnTo>
                  <a:lnTo>
                    <a:pt x="44" y="754"/>
                  </a:lnTo>
                  <a:lnTo>
                    <a:pt x="42" y="749"/>
                  </a:lnTo>
                  <a:lnTo>
                    <a:pt x="41" y="744"/>
                  </a:lnTo>
                  <a:lnTo>
                    <a:pt x="42" y="737"/>
                  </a:lnTo>
                  <a:lnTo>
                    <a:pt x="42" y="737"/>
                  </a:lnTo>
                  <a:lnTo>
                    <a:pt x="44" y="728"/>
                  </a:lnTo>
                  <a:lnTo>
                    <a:pt x="44" y="728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0" y="722"/>
                  </a:lnTo>
                  <a:lnTo>
                    <a:pt x="40" y="722"/>
                  </a:lnTo>
                  <a:lnTo>
                    <a:pt x="36" y="718"/>
                  </a:lnTo>
                  <a:lnTo>
                    <a:pt x="33" y="713"/>
                  </a:lnTo>
                  <a:lnTo>
                    <a:pt x="33" y="713"/>
                  </a:lnTo>
                  <a:lnTo>
                    <a:pt x="31" y="708"/>
                  </a:lnTo>
                  <a:lnTo>
                    <a:pt x="30" y="702"/>
                  </a:lnTo>
                  <a:lnTo>
                    <a:pt x="30" y="696"/>
                  </a:lnTo>
                  <a:lnTo>
                    <a:pt x="32" y="690"/>
                  </a:lnTo>
                  <a:lnTo>
                    <a:pt x="32" y="690"/>
                  </a:lnTo>
                  <a:lnTo>
                    <a:pt x="32" y="690"/>
                  </a:lnTo>
                  <a:lnTo>
                    <a:pt x="32" y="690"/>
                  </a:lnTo>
                  <a:lnTo>
                    <a:pt x="27" y="689"/>
                  </a:lnTo>
                  <a:lnTo>
                    <a:pt x="22" y="687"/>
                  </a:lnTo>
                  <a:lnTo>
                    <a:pt x="19" y="684"/>
                  </a:lnTo>
                  <a:lnTo>
                    <a:pt x="16" y="680"/>
                  </a:lnTo>
                  <a:lnTo>
                    <a:pt x="16" y="680"/>
                  </a:lnTo>
                  <a:lnTo>
                    <a:pt x="14" y="673"/>
                  </a:lnTo>
                  <a:lnTo>
                    <a:pt x="13" y="667"/>
                  </a:lnTo>
                  <a:lnTo>
                    <a:pt x="14" y="660"/>
                  </a:lnTo>
                  <a:lnTo>
                    <a:pt x="18" y="655"/>
                  </a:lnTo>
                  <a:lnTo>
                    <a:pt x="18" y="654"/>
                  </a:lnTo>
                  <a:lnTo>
                    <a:pt x="18" y="654"/>
                  </a:lnTo>
                  <a:lnTo>
                    <a:pt x="12" y="651"/>
                  </a:lnTo>
                  <a:lnTo>
                    <a:pt x="8" y="647"/>
                  </a:lnTo>
                  <a:lnTo>
                    <a:pt x="5" y="642"/>
                  </a:lnTo>
                  <a:lnTo>
                    <a:pt x="3" y="637"/>
                  </a:lnTo>
                  <a:lnTo>
                    <a:pt x="3" y="637"/>
                  </a:lnTo>
                  <a:lnTo>
                    <a:pt x="2" y="635"/>
                  </a:lnTo>
                  <a:lnTo>
                    <a:pt x="2" y="635"/>
                  </a:lnTo>
                  <a:lnTo>
                    <a:pt x="1" y="634"/>
                  </a:lnTo>
                  <a:lnTo>
                    <a:pt x="0" y="633"/>
                  </a:lnTo>
                  <a:lnTo>
                    <a:pt x="0" y="628"/>
                  </a:lnTo>
                  <a:lnTo>
                    <a:pt x="2" y="628"/>
                  </a:lnTo>
                  <a:lnTo>
                    <a:pt x="2" y="628"/>
                  </a:lnTo>
                  <a:lnTo>
                    <a:pt x="3" y="627"/>
                  </a:lnTo>
                  <a:lnTo>
                    <a:pt x="3" y="627"/>
                  </a:lnTo>
                  <a:lnTo>
                    <a:pt x="3" y="627"/>
                  </a:lnTo>
                  <a:lnTo>
                    <a:pt x="3" y="627"/>
                  </a:lnTo>
                  <a:lnTo>
                    <a:pt x="7" y="622"/>
                  </a:lnTo>
                  <a:lnTo>
                    <a:pt x="12" y="619"/>
                  </a:lnTo>
                  <a:lnTo>
                    <a:pt x="18" y="617"/>
                  </a:lnTo>
                  <a:lnTo>
                    <a:pt x="24" y="616"/>
                  </a:lnTo>
                  <a:lnTo>
                    <a:pt x="24" y="616"/>
                  </a:lnTo>
                  <a:lnTo>
                    <a:pt x="27" y="616"/>
                  </a:lnTo>
                  <a:lnTo>
                    <a:pt x="27" y="616"/>
                  </a:lnTo>
                  <a:lnTo>
                    <a:pt x="33" y="617"/>
                  </a:lnTo>
                  <a:lnTo>
                    <a:pt x="33" y="617"/>
                  </a:lnTo>
                  <a:lnTo>
                    <a:pt x="41" y="616"/>
                  </a:lnTo>
                  <a:lnTo>
                    <a:pt x="49" y="615"/>
                  </a:lnTo>
                  <a:lnTo>
                    <a:pt x="65" y="612"/>
                  </a:lnTo>
                  <a:lnTo>
                    <a:pt x="65" y="612"/>
                  </a:lnTo>
                  <a:lnTo>
                    <a:pt x="79" y="607"/>
                  </a:lnTo>
                  <a:lnTo>
                    <a:pt x="93" y="601"/>
                  </a:lnTo>
                  <a:lnTo>
                    <a:pt x="108" y="593"/>
                  </a:lnTo>
                  <a:lnTo>
                    <a:pt x="124" y="582"/>
                  </a:lnTo>
                  <a:lnTo>
                    <a:pt x="124" y="582"/>
                  </a:lnTo>
                  <a:lnTo>
                    <a:pt x="138" y="571"/>
                  </a:lnTo>
                  <a:lnTo>
                    <a:pt x="138" y="571"/>
                  </a:lnTo>
                  <a:lnTo>
                    <a:pt x="157" y="557"/>
                  </a:lnTo>
                  <a:lnTo>
                    <a:pt x="157" y="557"/>
                  </a:lnTo>
                  <a:lnTo>
                    <a:pt x="167" y="550"/>
                  </a:lnTo>
                  <a:lnTo>
                    <a:pt x="178" y="544"/>
                  </a:lnTo>
                  <a:lnTo>
                    <a:pt x="188" y="538"/>
                  </a:lnTo>
                  <a:lnTo>
                    <a:pt x="199" y="533"/>
                  </a:lnTo>
                  <a:lnTo>
                    <a:pt x="211" y="529"/>
                  </a:lnTo>
                  <a:lnTo>
                    <a:pt x="222" y="525"/>
                  </a:lnTo>
                  <a:lnTo>
                    <a:pt x="234" y="523"/>
                  </a:lnTo>
                  <a:lnTo>
                    <a:pt x="245" y="521"/>
                  </a:lnTo>
                  <a:lnTo>
                    <a:pt x="245" y="521"/>
                  </a:lnTo>
                  <a:lnTo>
                    <a:pt x="264" y="519"/>
                  </a:lnTo>
                  <a:lnTo>
                    <a:pt x="283" y="518"/>
                  </a:lnTo>
                  <a:lnTo>
                    <a:pt x="283" y="518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306" y="520"/>
                  </a:lnTo>
                  <a:lnTo>
                    <a:pt x="320" y="523"/>
                  </a:lnTo>
                  <a:lnTo>
                    <a:pt x="333" y="529"/>
                  </a:lnTo>
                  <a:lnTo>
                    <a:pt x="346" y="536"/>
                  </a:lnTo>
                  <a:lnTo>
                    <a:pt x="346" y="536"/>
                  </a:lnTo>
                  <a:lnTo>
                    <a:pt x="366" y="549"/>
                  </a:lnTo>
                  <a:lnTo>
                    <a:pt x="366" y="549"/>
                  </a:lnTo>
                  <a:lnTo>
                    <a:pt x="383" y="561"/>
                  </a:lnTo>
                  <a:lnTo>
                    <a:pt x="383" y="561"/>
                  </a:lnTo>
                  <a:lnTo>
                    <a:pt x="414" y="581"/>
                  </a:lnTo>
                  <a:lnTo>
                    <a:pt x="414" y="581"/>
                  </a:lnTo>
                  <a:lnTo>
                    <a:pt x="419" y="583"/>
                  </a:lnTo>
                  <a:lnTo>
                    <a:pt x="419" y="583"/>
                  </a:lnTo>
                  <a:lnTo>
                    <a:pt x="421" y="584"/>
                  </a:lnTo>
                  <a:lnTo>
                    <a:pt x="421" y="584"/>
                  </a:lnTo>
                  <a:lnTo>
                    <a:pt x="426" y="585"/>
                  </a:lnTo>
                  <a:lnTo>
                    <a:pt x="426" y="585"/>
                  </a:lnTo>
                  <a:lnTo>
                    <a:pt x="429" y="585"/>
                  </a:lnTo>
                  <a:lnTo>
                    <a:pt x="431" y="583"/>
                  </a:lnTo>
                  <a:lnTo>
                    <a:pt x="433" y="581"/>
                  </a:lnTo>
                  <a:lnTo>
                    <a:pt x="433" y="581"/>
                  </a:lnTo>
                  <a:lnTo>
                    <a:pt x="437" y="578"/>
                  </a:lnTo>
                  <a:lnTo>
                    <a:pt x="442" y="574"/>
                  </a:lnTo>
                  <a:lnTo>
                    <a:pt x="442" y="574"/>
                  </a:lnTo>
                  <a:lnTo>
                    <a:pt x="444" y="572"/>
                  </a:lnTo>
                  <a:lnTo>
                    <a:pt x="444" y="572"/>
                  </a:lnTo>
                  <a:lnTo>
                    <a:pt x="444" y="572"/>
                  </a:lnTo>
                  <a:lnTo>
                    <a:pt x="444" y="572"/>
                  </a:lnTo>
                  <a:lnTo>
                    <a:pt x="442" y="569"/>
                  </a:lnTo>
                  <a:lnTo>
                    <a:pt x="442" y="569"/>
                  </a:lnTo>
                  <a:lnTo>
                    <a:pt x="437" y="562"/>
                  </a:lnTo>
                  <a:lnTo>
                    <a:pt x="432" y="554"/>
                  </a:lnTo>
                  <a:lnTo>
                    <a:pt x="425" y="539"/>
                  </a:lnTo>
                  <a:lnTo>
                    <a:pt x="425" y="539"/>
                  </a:lnTo>
                  <a:lnTo>
                    <a:pt x="422" y="532"/>
                  </a:lnTo>
                  <a:lnTo>
                    <a:pt x="422" y="532"/>
                  </a:lnTo>
                  <a:lnTo>
                    <a:pt x="417" y="522"/>
                  </a:lnTo>
                  <a:lnTo>
                    <a:pt x="414" y="512"/>
                  </a:lnTo>
                  <a:lnTo>
                    <a:pt x="411" y="502"/>
                  </a:lnTo>
                  <a:lnTo>
                    <a:pt x="410" y="492"/>
                  </a:lnTo>
                  <a:lnTo>
                    <a:pt x="410" y="492"/>
                  </a:lnTo>
                  <a:lnTo>
                    <a:pt x="409" y="476"/>
                  </a:lnTo>
                  <a:lnTo>
                    <a:pt x="410" y="461"/>
                  </a:lnTo>
                  <a:lnTo>
                    <a:pt x="412" y="447"/>
                  </a:lnTo>
                  <a:lnTo>
                    <a:pt x="416" y="433"/>
                  </a:lnTo>
                  <a:lnTo>
                    <a:pt x="416" y="433"/>
                  </a:lnTo>
                  <a:lnTo>
                    <a:pt x="421" y="422"/>
                  </a:lnTo>
                  <a:lnTo>
                    <a:pt x="427" y="412"/>
                  </a:lnTo>
                  <a:lnTo>
                    <a:pt x="433" y="402"/>
                  </a:lnTo>
                  <a:lnTo>
                    <a:pt x="440" y="393"/>
                  </a:lnTo>
                  <a:lnTo>
                    <a:pt x="440" y="393"/>
                  </a:lnTo>
                  <a:lnTo>
                    <a:pt x="439" y="389"/>
                  </a:lnTo>
                  <a:lnTo>
                    <a:pt x="440" y="386"/>
                  </a:lnTo>
                  <a:lnTo>
                    <a:pt x="442" y="383"/>
                  </a:lnTo>
                  <a:lnTo>
                    <a:pt x="443" y="381"/>
                  </a:lnTo>
                  <a:lnTo>
                    <a:pt x="443" y="381"/>
                  </a:lnTo>
                  <a:lnTo>
                    <a:pt x="448" y="376"/>
                  </a:lnTo>
                  <a:lnTo>
                    <a:pt x="449" y="375"/>
                  </a:lnTo>
                  <a:lnTo>
                    <a:pt x="446" y="368"/>
                  </a:lnTo>
                  <a:lnTo>
                    <a:pt x="446" y="368"/>
                  </a:lnTo>
                  <a:lnTo>
                    <a:pt x="444" y="369"/>
                  </a:lnTo>
                  <a:lnTo>
                    <a:pt x="444" y="369"/>
                  </a:lnTo>
                  <a:lnTo>
                    <a:pt x="435" y="373"/>
                  </a:lnTo>
                  <a:lnTo>
                    <a:pt x="426" y="378"/>
                  </a:lnTo>
                  <a:lnTo>
                    <a:pt x="426" y="378"/>
                  </a:lnTo>
                  <a:lnTo>
                    <a:pt x="423" y="380"/>
                  </a:lnTo>
                  <a:lnTo>
                    <a:pt x="420" y="380"/>
                  </a:lnTo>
                  <a:lnTo>
                    <a:pt x="420" y="380"/>
                  </a:lnTo>
                  <a:lnTo>
                    <a:pt x="417" y="379"/>
                  </a:lnTo>
                  <a:lnTo>
                    <a:pt x="415" y="377"/>
                  </a:lnTo>
                  <a:lnTo>
                    <a:pt x="415" y="377"/>
                  </a:lnTo>
                  <a:lnTo>
                    <a:pt x="409" y="372"/>
                  </a:lnTo>
                  <a:lnTo>
                    <a:pt x="405" y="367"/>
                  </a:lnTo>
                  <a:lnTo>
                    <a:pt x="405" y="367"/>
                  </a:lnTo>
                  <a:lnTo>
                    <a:pt x="403" y="364"/>
                  </a:lnTo>
                  <a:lnTo>
                    <a:pt x="403" y="362"/>
                  </a:lnTo>
                  <a:lnTo>
                    <a:pt x="403" y="360"/>
                  </a:lnTo>
                  <a:lnTo>
                    <a:pt x="403" y="360"/>
                  </a:lnTo>
                  <a:lnTo>
                    <a:pt x="404" y="358"/>
                  </a:lnTo>
                  <a:lnTo>
                    <a:pt x="405" y="357"/>
                  </a:lnTo>
                  <a:lnTo>
                    <a:pt x="408" y="356"/>
                  </a:lnTo>
                  <a:lnTo>
                    <a:pt x="408" y="356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23" y="351"/>
                  </a:lnTo>
                  <a:lnTo>
                    <a:pt x="423" y="351"/>
                  </a:lnTo>
                  <a:lnTo>
                    <a:pt x="458" y="337"/>
                  </a:lnTo>
                  <a:lnTo>
                    <a:pt x="459" y="337"/>
                  </a:lnTo>
                  <a:lnTo>
                    <a:pt x="459" y="337"/>
                  </a:lnTo>
                  <a:lnTo>
                    <a:pt x="424" y="335"/>
                  </a:lnTo>
                  <a:lnTo>
                    <a:pt x="424" y="335"/>
                  </a:lnTo>
                  <a:lnTo>
                    <a:pt x="421" y="335"/>
                  </a:lnTo>
                  <a:lnTo>
                    <a:pt x="416" y="335"/>
                  </a:lnTo>
                  <a:lnTo>
                    <a:pt x="416" y="335"/>
                  </a:lnTo>
                  <a:lnTo>
                    <a:pt x="410" y="334"/>
                  </a:lnTo>
                  <a:lnTo>
                    <a:pt x="408" y="333"/>
                  </a:lnTo>
                  <a:lnTo>
                    <a:pt x="406" y="332"/>
                  </a:lnTo>
                  <a:lnTo>
                    <a:pt x="406" y="332"/>
                  </a:lnTo>
                  <a:lnTo>
                    <a:pt x="405" y="330"/>
                  </a:lnTo>
                  <a:lnTo>
                    <a:pt x="404" y="327"/>
                  </a:lnTo>
                  <a:lnTo>
                    <a:pt x="403" y="321"/>
                  </a:lnTo>
                  <a:lnTo>
                    <a:pt x="403" y="321"/>
                  </a:lnTo>
                  <a:lnTo>
                    <a:pt x="404" y="313"/>
                  </a:lnTo>
                  <a:lnTo>
                    <a:pt x="404" y="313"/>
                  </a:lnTo>
                  <a:lnTo>
                    <a:pt x="403" y="309"/>
                  </a:lnTo>
                  <a:lnTo>
                    <a:pt x="403" y="306"/>
                  </a:lnTo>
                  <a:lnTo>
                    <a:pt x="406" y="307"/>
                  </a:lnTo>
                  <a:lnTo>
                    <a:pt x="406" y="307"/>
                  </a:lnTo>
                  <a:lnTo>
                    <a:pt x="417" y="309"/>
                  </a:lnTo>
                  <a:lnTo>
                    <a:pt x="417" y="309"/>
                  </a:lnTo>
                  <a:lnTo>
                    <a:pt x="440" y="313"/>
                  </a:lnTo>
                  <a:lnTo>
                    <a:pt x="440" y="313"/>
                  </a:lnTo>
                  <a:lnTo>
                    <a:pt x="456" y="316"/>
                  </a:lnTo>
                  <a:lnTo>
                    <a:pt x="472" y="317"/>
                  </a:lnTo>
                  <a:lnTo>
                    <a:pt x="472" y="317"/>
                  </a:lnTo>
                  <a:lnTo>
                    <a:pt x="471" y="313"/>
                  </a:lnTo>
                  <a:lnTo>
                    <a:pt x="470" y="308"/>
                  </a:lnTo>
                  <a:lnTo>
                    <a:pt x="471" y="304"/>
                  </a:lnTo>
                  <a:lnTo>
                    <a:pt x="473" y="299"/>
                  </a:lnTo>
                  <a:lnTo>
                    <a:pt x="473" y="299"/>
                  </a:lnTo>
                  <a:lnTo>
                    <a:pt x="476" y="295"/>
                  </a:lnTo>
                  <a:lnTo>
                    <a:pt x="480" y="291"/>
                  </a:lnTo>
                  <a:lnTo>
                    <a:pt x="484" y="289"/>
                  </a:lnTo>
                  <a:lnTo>
                    <a:pt x="490" y="287"/>
                  </a:lnTo>
                  <a:lnTo>
                    <a:pt x="490" y="287"/>
                  </a:lnTo>
                  <a:lnTo>
                    <a:pt x="490" y="287"/>
                  </a:lnTo>
                  <a:lnTo>
                    <a:pt x="490" y="281"/>
                  </a:lnTo>
                  <a:lnTo>
                    <a:pt x="490" y="281"/>
                  </a:lnTo>
                  <a:lnTo>
                    <a:pt x="492" y="263"/>
                  </a:lnTo>
                  <a:lnTo>
                    <a:pt x="492" y="263"/>
                  </a:lnTo>
                  <a:lnTo>
                    <a:pt x="496" y="225"/>
                  </a:lnTo>
                  <a:lnTo>
                    <a:pt x="496" y="225"/>
                  </a:lnTo>
                  <a:lnTo>
                    <a:pt x="497" y="198"/>
                  </a:lnTo>
                  <a:lnTo>
                    <a:pt x="497" y="198"/>
                  </a:lnTo>
                  <a:lnTo>
                    <a:pt x="498" y="189"/>
                  </a:lnTo>
                  <a:lnTo>
                    <a:pt x="499" y="178"/>
                  </a:lnTo>
                  <a:lnTo>
                    <a:pt x="499" y="178"/>
                  </a:lnTo>
                  <a:lnTo>
                    <a:pt x="500" y="146"/>
                  </a:lnTo>
                  <a:lnTo>
                    <a:pt x="500" y="146"/>
                  </a:lnTo>
                  <a:lnTo>
                    <a:pt x="500" y="118"/>
                  </a:lnTo>
                  <a:lnTo>
                    <a:pt x="500" y="110"/>
                  </a:lnTo>
                  <a:lnTo>
                    <a:pt x="500" y="110"/>
                  </a:lnTo>
                  <a:lnTo>
                    <a:pt x="500" y="104"/>
                  </a:lnTo>
                  <a:lnTo>
                    <a:pt x="500" y="104"/>
                  </a:lnTo>
                  <a:lnTo>
                    <a:pt x="499" y="99"/>
                  </a:lnTo>
                  <a:lnTo>
                    <a:pt x="499" y="99"/>
                  </a:lnTo>
                  <a:lnTo>
                    <a:pt x="498" y="93"/>
                  </a:lnTo>
                  <a:lnTo>
                    <a:pt x="497" y="91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92" y="86"/>
                  </a:lnTo>
                  <a:lnTo>
                    <a:pt x="490" y="81"/>
                  </a:lnTo>
                  <a:lnTo>
                    <a:pt x="490" y="77"/>
                  </a:lnTo>
                  <a:lnTo>
                    <a:pt x="490" y="72"/>
                  </a:lnTo>
                  <a:lnTo>
                    <a:pt x="490" y="72"/>
                  </a:lnTo>
                  <a:lnTo>
                    <a:pt x="490" y="69"/>
                  </a:lnTo>
                  <a:lnTo>
                    <a:pt x="492" y="66"/>
                  </a:lnTo>
                  <a:lnTo>
                    <a:pt x="494" y="64"/>
                  </a:lnTo>
                  <a:lnTo>
                    <a:pt x="498" y="62"/>
                  </a:lnTo>
                  <a:lnTo>
                    <a:pt x="498" y="62"/>
                  </a:lnTo>
                  <a:lnTo>
                    <a:pt x="508" y="57"/>
                  </a:lnTo>
                  <a:lnTo>
                    <a:pt x="508" y="57"/>
                  </a:lnTo>
                  <a:lnTo>
                    <a:pt x="523" y="50"/>
                  </a:lnTo>
                  <a:lnTo>
                    <a:pt x="523" y="50"/>
                  </a:lnTo>
                  <a:lnTo>
                    <a:pt x="539" y="43"/>
                  </a:lnTo>
                  <a:lnTo>
                    <a:pt x="539" y="43"/>
                  </a:lnTo>
                  <a:lnTo>
                    <a:pt x="552" y="37"/>
                  </a:lnTo>
                  <a:lnTo>
                    <a:pt x="552" y="37"/>
                  </a:lnTo>
                  <a:lnTo>
                    <a:pt x="570" y="30"/>
                  </a:lnTo>
                  <a:lnTo>
                    <a:pt x="588" y="24"/>
                  </a:lnTo>
                  <a:lnTo>
                    <a:pt x="624" y="14"/>
                  </a:lnTo>
                  <a:lnTo>
                    <a:pt x="624" y="14"/>
                  </a:lnTo>
                  <a:lnTo>
                    <a:pt x="638" y="10"/>
                  </a:lnTo>
                  <a:lnTo>
                    <a:pt x="638" y="10"/>
                  </a:lnTo>
                  <a:lnTo>
                    <a:pt x="663" y="5"/>
                  </a:lnTo>
                  <a:lnTo>
                    <a:pt x="691" y="1"/>
                  </a:lnTo>
                  <a:lnTo>
                    <a:pt x="691" y="1"/>
                  </a:lnTo>
                  <a:lnTo>
                    <a:pt x="694" y="0"/>
                  </a:lnTo>
                  <a:lnTo>
                    <a:pt x="694" y="0"/>
                  </a:lnTo>
                  <a:lnTo>
                    <a:pt x="703" y="1"/>
                  </a:lnTo>
                  <a:lnTo>
                    <a:pt x="703" y="1"/>
                  </a:lnTo>
                  <a:lnTo>
                    <a:pt x="707" y="3"/>
                  </a:lnTo>
                  <a:lnTo>
                    <a:pt x="711" y="7"/>
                  </a:lnTo>
                  <a:lnTo>
                    <a:pt x="711" y="7"/>
                  </a:lnTo>
                  <a:lnTo>
                    <a:pt x="713" y="11"/>
                  </a:lnTo>
                  <a:lnTo>
                    <a:pt x="713" y="16"/>
                  </a:lnTo>
                  <a:lnTo>
                    <a:pt x="713" y="16"/>
                  </a:lnTo>
                  <a:lnTo>
                    <a:pt x="712" y="20"/>
                  </a:lnTo>
                  <a:lnTo>
                    <a:pt x="713" y="23"/>
                  </a:lnTo>
                  <a:lnTo>
                    <a:pt x="716" y="29"/>
                  </a:lnTo>
                  <a:lnTo>
                    <a:pt x="716" y="29"/>
                  </a:lnTo>
                  <a:lnTo>
                    <a:pt x="725" y="42"/>
                  </a:lnTo>
                  <a:lnTo>
                    <a:pt x="732" y="55"/>
                  </a:lnTo>
                  <a:lnTo>
                    <a:pt x="746" y="81"/>
                  </a:lnTo>
                  <a:lnTo>
                    <a:pt x="746" y="81"/>
                  </a:lnTo>
                  <a:lnTo>
                    <a:pt x="761" y="111"/>
                  </a:lnTo>
                  <a:lnTo>
                    <a:pt x="775" y="140"/>
                  </a:lnTo>
                  <a:lnTo>
                    <a:pt x="776" y="142"/>
                  </a:lnTo>
                  <a:lnTo>
                    <a:pt x="776" y="142"/>
                  </a:lnTo>
                  <a:lnTo>
                    <a:pt x="784" y="162"/>
                  </a:lnTo>
                  <a:lnTo>
                    <a:pt x="784" y="162"/>
                  </a:lnTo>
                  <a:lnTo>
                    <a:pt x="788" y="171"/>
                  </a:lnTo>
                  <a:lnTo>
                    <a:pt x="788" y="171"/>
                  </a:lnTo>
                  <a:lnTo>
                    <a:pt x="789" y="175"/>
                  </a:lnTo>
                  <a:lnTo>
                    <a:pt x="789" y="175"/>
                  </a:lnTo>
                  <a:lnTo>
                    <a:pt x="789" y="175"/>
                  </a:lnTo>
                  <a:lnTo>
                    <a:pt x="791" y="174"/>
                  </a:lnTo>
                  <a:lnTo>
                    <a:pt x="791" y="174"/>
                  </a:lnTo>
                  <a:lnTo>
                    <a:pt x="800" y="170"/>
                  </a:lnTo>
                  <a:lnTo>
                    <a:pt x="810" y="168"/>
                  </a:lnTo>
                  <a:lnTo>
                    <a:pt x="820" y="166"/>
                  </a:lnTo>
                  <a:lnTo>
                    <a:pt x="830" y="165"/>
                  </a:lnTo>
                  <a:lnTo>
                    <a:pt x="830" y="165"/>
                  </a:lnTo>
                  <a:lnTo>
                    <a:pt x="844" y="166"/>
                  </a:lnTo>
                  <a:lnTo>
                    <a:pt x="844" y="166"/>
                  </a:lnTo>
                  <a:lnTo>
                    <a:pt x="862" y="170"/>
                  </a:lnTo>
                  <a:lnTo>
                    <a:pt x="862" y="170"/>
                  </a:lnTo>
                  <a:lnTo>
                    <a:pt x="866" y="171"/>
                  </a:lnTo>
                  <a:lnTo>
                    <a:pt x="869" y="172"/>
                  </a:lnTo>
                  <a:lnTo>
                    <a:pt x="874" y="177"/>
                  </a:lnTo>
                  <a:lnTo>
                    <a:pt x="878" y="181"/>
                  </a:lnTo>
                  <a:lnTo>
                    <a:pt x="880" y="186"/>
                  </a:lnTo>
                  <a:lnTo>
                    <a:pt x="880" y="186"/>
                  </a:lnTo>
                  <a:lnTo>
                    <a:pt x="881" y="190"/>
                  </a:lnTo>
                  <a:lnTo>
                    <a:pt x="881" y="194"/>
                  </a:lnTo>
                  <a:lnTo>
                    <a:pt x="881" y="194"/>
                  </a:lnTo>
                  <a:lnTo>
                    <a:pt x="881" y="197"/>
                  </a:lnTo>
                  <a:lnTo>
                    <a:pt x="881" y="197"/>
                  </a:lnTo>
                  <a:lnTo>
                    <a:pt x="881" y="205"/>
                  </a:lnTo>
                  <a:lnTo>
                    <a:pt x="878" y="213"/>
                  </a:lnTo>
                  <a:lnTo>
                    <a:pt x="875" y="220"/>
                  </a:lnTo>
                  <a:lnTo>
                    <a:pt x="869" y="226"/>
                  </a:lnTo>
                  <a:lnTo>
                    <a:pt x="869" y="226"/>
                  </a:lnTo>
                  <a:lnTo>
                    <a:pt x="860" y="235"/>
                  </a:lnTo>
                  <a:lnTo>
                    <a:pt x="851" y="244"/>
                  </a:lnTo>
                  <a:lnTo>
                    <a:pt x="851" y="244"/>
                  </a:lnTo>
                  <a:lnTo>
                    <a:pt x="843" y="249"/>
                  </a:lnTo>
                  <a:lnTo>
                    <a:pt x="835" y="254"/>
                  </a:lnTo>
                  <a:lnTo>
                    <a:pt x="835" y="254"/>
                  </a:lnTo>
                  <a:lnTo>
                    <a:pt x="827" y="259"/>
                  </a:lnTo>
                  <a:lnTo>
                    <a:pt x="827" y="259"/>
                  </a:lnTo>
                  <a:lnTo>
                    <a:pt x="819" y="265"/>
                  </a:lnTo>
                  <a:lnTo>
                    <a:pt x="816" y="267"/>
                  </a:lnTo>
                  <a:lnTo>
                    <a:pt x="817" y="271"/>
                  </a:lnTo>
                  <a:lnTo>
                    <a:pt x="817" y="271"/>
                  </a:lnTo>
                  <a:lnTo>
                    <a:pt x="821" y="284"/>
                  </a:lnTo>
                  <a:lnTo>
                    <a:pt x="821" y="284"/>
                  </a:lnTo>
                  <a:lnTo>
                    <a:pt x="822" y="286"/>
                  </a:lnTo>
                  <a:lnTo>
                    <a:pt x="824" y="287"/>
                  </a:lnTo>
                  <a:lnTo>
                    <a:pt x="824" y="287"/>
                  </a:lnTo>
                  <a:lnTo>
                    <a:pt x="831" y="289"/>
                  </a:lnTo>
                  <a:lnTo>
                    <a:pt x="831" y="289"/>
                  </a:lnTo>
                  <a:lnTo>
                    <a:pt x="835" y="292"/>
                  </a:lnTo>
                  <a:lnTo>
                    <a:pt x="839" y="296"/>
                  </a:lnTo>
                  <a:lnTo>
                    <a:pt x="840" y="301"/>
                  </a:lnTo>
                  <a:lnTo>
                    <a:pt x="839" y="307"/>
                  </a:lnTo>
                  <a:lnTo>
                    <a:pt x="839" y="307"/>
                  </a:lnTo>
                  <a:lnTo>
                    <a:pt x="839" y="310"/>
                  </a:lnTo>
                  <a:lnTo>
                    <a:pt x="839" y="310"/>
                  </a:lnTo>
                  <a:lnTo>
                    <a:pt x="852" y="305"/>
                  </a:lnTo>
                  <a:lnTo>
                    <a:pt x="864" y="299"/>
                  </a:lnTo>
                  <a:lnTo>
                    <a:pt x="876" y="292"/>
                  </a:lnTo>
                  <a:lnTo>
                    <a:pt x="881" y="288"/>
                  </a:lnTo>
                  <a:lnTo>
                    <a:pt x="886" y="283"/>
                  </a:lnTo>
                  <a:lnTo>
                    <a:pt x="888" y="282"/>
                  </a:lnTo>
                  <a:lnTo>
                    <a:pt x="890" y="283"/>
                  </a:lnTo>
                  <a:lnTo>
                    <a:pt x="890" y="283"/>
                  </a:lnTo>
                  <a:lnTo>
                    <a:pt x="892" y="286"/>
                  </a:lnTo>
                  <a:lnTo>
                    <a:pt x="893" y="289"/>
                  </a:lnTo>
                  <a:lnTo>
                    <a:pt x="895" y="296"/>
                  </a:lnTo>
                  <a:lnTo>
                    <a:pt x="895" y="296"/>
                  </a:lnTo>
                  <a:lnTo>
                    <a:pt x="895" y="296"/>
                  </a:lnTo>
                  <a:lnTo>
                    <a:pt x="895" y="298"/>
                  </a:lnTo>
                  <a:lnTo>
                    <a:pt x="894" y="300"/>
                  </a:lnTo>
                  <a:lnTo>
                    <a:pt x="892" y="304"/>
                  </a:lnTo>
                  <a:lnTo>
                    <a:pt x="892" y="304"/>
                  </a:lnTo>
                  <a:lnTo>
                    <a:pt x="892" y="304"/>
                  </a:lnTo>
                  <a:lnTo>
                    <a:pt x="892" y="304"/>
                  </a:lnTo>
                  <a:lnTo>
                    <a:pt x="899" y="301"/>
                  </a:lnTo>
                  <a:lnTo>
                    <a:pt x="899" y="301"/>
                  </a:lnTo>
                  <a:lnTo>
                    <a:pt x="905" y="299"/>
                  </a:lnTo>
                  <a:lnTo>
                    <a:pt x="906" y="298"/>
                  </a:lnTo>
                  <a:lnTo>
                    <a:pt x="907" y="299"/>
                  </a:lnTo>
                  <a:lnTo>
                    <a:pt x="907" y="299"/>
                  </a:lnTo>
                  <a:lnTo>
                    <a:pt x="910" y="303"/>
                  </a:lnTo>
                  <a:lnTo>
                    <a:pt x="911" y="306"/>
                  </a:lnTo>
                  <a:lnTo>
                    <a:pt x="912" y="310"/>
                  </a:lnTo>
                  <a:lnTo>
                    <a:pt x="911" y="314"/>
                  </a:lnTo>
                  <a:lnTo>
                    <a:pt x="911" y="314"/>
                  </a:lnTo>
                  <a:lnTo>
                    <a:pt x="910" y="317"/>
                  </a:lnTo>
                  <a:lnTo>
                    <a:pt x="908" y="320"/>
                  </a:lnTo>
                  <a:lnTo>
                    <a:pt x="906" y="322"/>
                  </a:lnTo>
                  <a:lnTo>
                    <a:pt x="903" y="323"/>
                  </a:lnTo>
                  <a:lnTo>
                    <a:pt x="903" y="323"/>
                  </a:lnTo>
                  <a:lnTo>
                    <a:pt x="883" y="330"/>
                  </a:lnTo>
                  <a:lnTo>
                    <a:pt x="883" y="330"/>
                  </a:lnTo>
                  <a:lnTo>
                    <a:pt x="877" y="332"/>
                  </a:lnTo>
                  <a:lnTo>
                    <a:pt x="877" y="332"/>
                  </a:lnTo>
                  <a:lnTo>
                    <a:pt x="889" y="333"/>
                  </a:lnTo>
                  <a:lnTo>
                    <a:pt x="889" y="333"/>
                  </a:lnTo>
                  <a:lnTo>
                    <a:pt x="901" y="332"/>
                  </a:lnTo>
                  <a:lnTo>
                    <a:pt x="904" y="332"/>
                  </a:lnTo>
                  <a:lnTo>
                    <a:pt x="903" y="335"/>
                  </a:lnTo>
                  <a:lnTo>
                    <a:pt x="903" y="335"/>
                  </a:lnTo>
                  <a:lnTo>
                    <a:pt x="903" y="336"/>
                  </a:lnTo>
                  <a:lnTo>
                    <a:pt x="903" y="336"/>
                  </a:lnTo>
                  <a:lnTo>
                    <a:pt x="903" y="338"/>
                  </a:lnTo>
                  <a:lnTo>
                    <a:pt x="902" y="340"/>
                  </a:lnTo>
                  <a:lnTo>
                    <a:pt x="902" y="340"/>
                  </a:lnTo>
                  <a:lnTo>
                    <a:pt x="900" y="344"/>
                  </a:lnTo>
                  <a:lnTo>
                    <a:pt x="896" y="349"/>
                  </a:lnTo>
                  <a:lnTo>
                    <a:pt x="893" y="351"/>
                  </a:lnTo>
                  <a:lnTo>
                    <a:pt x="890" y="353"/>
                  </a:lnTo>
                  <a:lnTo>
                    <a:pt x="886" y="354"/>
                  </a:lnTo>
                  <a:lnTo>
                    <a:pt x="882" y="354"/>
                  </a:lnTo>
                  <a:lnTo>
                    <a:pt x="882" y="354"/>
                  </a:lnTo>
                  <a:lnTo>
                    <a:pt x="877" y="353"/>
                  </a:lnTo>
                  <a:lnTo>
                    <a:pt x="877" y="353"/>
                  </a:lnTo>
                  <a:lnTo>
                    <a:pt x="869" y="352"/>
                  </a:lnTo>
                  <a:lnTo>
                    <a:pt x="867" y="352"/>
                  </a:lnTo>
                  <a:lnTo>
                    <a:pt x="867" y="352"/>
                  </a:lnTo>
                  <a:lnTo>
                    <a:pt x="866" y="357"/>
                  </a:lnTo>
                  <a:lnTo>
                    <a:pt x="863" y="362"/>
                  </a:lnTo>
                  <a:lnTo>
                    <a:pt x="863" y="362"/>
                  </a:lnTo>
                  <a:lnTo>
                    <a:pt x="860" y="365"/>
                  </a:lnTo>
                  <a:lnTo>
                    <a:pt x="856" y="366"/>
                  </a:lnTo>
                  <a:lnTo>
                    <a:pt x="856" y="366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45" y="363"/>
                  </a:lnTo>
                  <a:lnTo>
                    <a:pt x="845" y="363"/>
                  </a:lnTo>
                  <a:lnTo>
                    <a:pt x="845" y="368"/>
                  </a:lnTo>
                  <a:lnTo>
                    <a:pt x="843" y="373"/>
                  </a:lnTo>
                  <a:lnTo>
                    <a:pt x="839" y="376"/>
                  </a:lnTo>
                  <a:lnTo>
                    <a:pt x="834" y="378"/>
                  </a:lnTo>
                  <a:lnTo>
                    <a:pt x="843" y="400"/>
                  </a:lnTo>
                  <a:lnTo>
                    <a:pt x="843" y="400"/>
                  </a:lnTo>
                  <a:lnTo>
                    <a:pt x="850" y="399"/>
                  </a:lnTo>
                  <a:lnTo>
                    <a:pt x="850" y="399"/>
                  </a:lnTo>
                  <a:lnTo>
                    <a:pt x="871" y="395"/>
                  </a:lnTo>
                  <a:lnTo>
                    <a:pt x="871" y="395"/>
                  </a:lnTo>
                  <a:lnTo>
                    <a:pt x="892" y="391"/>
                  </a:lnTo>
                  <a:lnTo>
                    <a:pt x="892" y="391"/>
                  </a:lnTo>
                  <a:lnTo>
                    <a:pt x="909" y="387"/>
                  </a:lnTo>
                  <a:lnTo>
                    <a:pt x="909" y="387"/>
                  </a:lnTo>
                  <a:lnTo>
                    <a:pt x="919" y="386"/>
                  </a:lnTo>
                  <a:lnTo>
                    <a:pt x="919" y="386"/>
                  </a:lnTo>
                  <a:lnTo>
                    <a:pt x="921" y="386"/>
                  </a:lnTo>
                  <a:lnTo>
                    <a:pt x="921" y="386"/>
                  </a:lnTo>
                  <a:lnTo>
                    <a:pt x="926" y="387"/>
                  </a:lnTo>
                  <a:lnTo>
                    <a:pt x="929" y="388"/>
                  </a:lnTo>
                  <a:lnTo>
                    <a:pt x="932" y="390"/>
                  </a:lnTo>
                  <a:lnTo>
                    <a:pt x="934" y="392"/>
                  </a:lnTo>
                  <a:lnTo>
                    <a:pt x="934" y="392"/>
                  </a:lnTo>
                  <a:lnTo>
                    <a:pt x="935" y="395"/>
                  </a:lnTo>
                  <a:lnTo>
                    <a:pt x="936" y="399"/>
                  </a:lnTo>
                  <a:lnTo>
                    <a:pt x="935" y="403"/>
                  </a:lnTo>
                  <a:lnTo>
                    <a:pt x="933" y="407"/>
                  </a:lnTo>
                  <a:lnTo>
                    <a:pt x="933" y="407"/>
                  </a:lnTo>
                  <a:lnTo>
                    <a:pt x="931" y="412"/>
                  </a:lnTo>
                  <a:lnTo>
                    <a:pt x="927" y="416"/>
                  </a:lnTo>
                  <a:lnTo>
                    <a:pt x="920" y="423"/>
                  </a:lnTo>
                  <a:lnTo>
                    <a:pt x="920" y="423"/>
                  </a:lnTo>
                  <a:lnTo>
                    <a:pt x="910" y="430"/>
                  </a:lnTo>
                  <a:lnTo>
                    <a:pt x="900" y="437"/>
                  </a:lnTo>
                  <a:lnTo>
                    <a:pt x="889" y="443"/>
                  </a:lnTo>
                  <a:lnTo>
                    <a:pt x="877" y="449"/>
                  </a:lnTo>
                  <a:lnTo>
                    <a:pt x="877" y="449"/>
                  </a:lnTo>
                  <a:lnTo>
                    <a:pt x="869" y="453"/>
                  </a:lnTo>
                  <a:lnTo>
                    <a:pt x="869" y="453"/>
                  </a:lnTo>
                  <a:lnTo>
                    <a:pt x="866" y="454"/>
                  </a:lnTo>
                  <a:lnTo>
                    <a:pt x="866" y="455"/>
                  </a:lnTo>
                  <a:lnTo>
                    <a:pt x="866" y="455"/>
                  </a:lnTo>
                  <a:lnTo>
                    <a:pt x="868" y="461"/>
                  </a:lnTo>
                  <a:lnTo>
                    <a:pt x="868" y="461"/>
                  </a:lnTo>
                  <a:lnTo>
                    <a:pt x="871" y="471"/>
                  </a:lnTo>
                  <a:lnTo>
                    <a:pt x="872" y="477"/>
                  </a:lnTo>
                  <a:lnTo>
                    <a:pt x="872" y="484"/>
                  </a:lnTo>
                  <a:lnTo>
                    <a:pt x="872" y="484"/>
                  </a:lnTo>
                  <a:lnTo>
                    <a:pt x="872" y="487"/>
                  </a:lnTo>
                  <a:lnTo>
                    <a:pt x="872" y="487"/>
                  </a:lnTo>
                  <a:lnTo>
                    <a:pt x="873" y="489"/>
                  </a:lnTo>
                  <a:lnTo>
                    <a:pt x="873" y="489"/>
                  </a:lnTo>
                  <a:lnTo>
                    <a:pt x="873" y="504"/>
                  </a:lnTo>
                  <a:lnTo>
                    <a:pt x="872" y="518"/>
                  </a:lnTo>
                  <a:lnTo>
                    <a:pt x="868" y="532"/>
                  </a:lnTo>
                  <a:lnTo>
                    <a:pt x="863" y="545"/>
                  </a:lnTo>
                  <a:lnTo>
                    <a:pt x="863" y="545"/>
                  </a:lnTo>
                  <a:lnTo>
                    <a:pt x="857" y="554"/>
                  </a:lnTo>
                  <a:lnTo>
                    <a:pt x="851" y="562"/>
                  </a:lnTo>
                  <a:lnTo>
                    <a:pt x="844" y="570"/>
                  </a:lnTo>
                  <a:lnTo>
                    <a:pt x="837" y="577"/>
                  </a:lnTo>
                  <a:lnTo>
                    <a:pt x="837" y="577"/>
                  </a:lnTo>
                  <a:lnTo>
                    <a:pt x="823" y="588"/>
                  </a:lnTo>
                  <a:lnTo>
                    <a:pt x="818" y="592"/>
                  </a:lnTo>
                  <a:lnTo>
                    <a:pt x="818" y="592"/>
                  </a:lnTo>
                  <a:lnTo>
                    <a:pt x="819" y="593"/>
                  </a:lnTo>
                  <a:lnTo>
                    <a:pt x="819" y="593"/>
                  </a:lnTo>
                  <a:lnTo>
                    <a:pt x="820" y="593"/>
                  </a:lnTo>
                  <a:lnTo>
                    <a:pt x="820" y="593"/>
                  </a:lnTo>
                  <a:lnTo>
                    <a:pt x="827" y="597"/>
                  </a:lnTo>
                  <a:lnTo>
                    <a:pt x="834" y="602"/>
                  </a:lnTo>
                  <a:lnTo>
                    <a:pt x="840" y="608"/>
                  </a:lnTo>
                  <a:lnTo>
                    <a:pt x="845" y="615"/>
                  </a:lnTo>
                  <a:lnTo>
                    <a:pt x="845" y="615"/>
                  </a:lnTo>
                  <a:lnTo>
                    <a:pt x="849" y="622"/>
                  </a:lnTo>
                  <a:lnTo>
                    <a:pt x="851" y="630"/>
                  </a:lnTo>
                  <a:lnTo>
                    <a:pt x="851" y="638"/>
                  </a:lnTo>
                  <a:lnTo>
                    <a:pt x="850" y="647"/>
                  </a:lnTo>
                  <a:lnTo>
                    <a:pt x="850" y="647"/>
                  </a:lnTo>
                  <a:lnTo>
                    <a:pt x="846" y="657"/>
                  </a:lnTo>
                  <a:lnTo>
                    <a:pt x="841" y="667"/>
                  </a:lnTo>
                  <a:lnTo>
                    <a:pt x="841" y="667"/>
                  </a:lnTo>
                  <a:lnTo>
                    <a:pt x="839" y="673"/>
                  </a:lnTo>
                  <a:lnTo>
                    <a:pt x="839" y="673"/>
                  </a:lnTo>
                  <a:lnTo>
                    <a:pt x="836" y="677"/>
                  </a:lnTo>
                  <a:lnTo>
                    <a:pt x="834" y="680"/>
                  </a:lnTo>
                  <a:lnTo>
                    <a:pt x="827" y="684"/>
                  </a:lnTo>
                  <a:lnTo>
                    <a:pt x="825" y="685"/>
                  </a:lnTo>
                  <a:lnTo>
                    <a:pt x="825" y="685"/>
                  </a:lnTo>
                  <a:lnTo>
                    <a:pt x="826" y="687"/>
                  </a:lnTo>
                  <a:lnTo>
                    <a:pt x="826" y="687"/>
                  </a:lnTo>
                  <a:lnTo>
                    <a:pt x="830" y="695"/>
                  </a:lnTo>
                  <a:lnTo>
                    <a:pt x="830" y="695"/>
                  </a:lnTo>
                  <a:lnTo>
                    <a:pt x="837" y="709"/>
                  </a:lnTo>
                  <a:lnTo>
                    <a:pt x="842" y="724"/>
                  </a:lnTo>
                  <a:lnTo>
                    <a:pt x="846" y="738"/>
                  </a:lnTo>
                  <a:lnTo>
                    <a:pt x="849" y="753"/>
                  </a:lnTo>
                  <a:lnTo>
                    <a:pt x="849" y="753"/>
                  </a:lnTo>
                  <a:lnTo>
                    <a:pt x="852" y="770"/>
                  </a:lnTo>
                  <a:lnTo>
                    <a:pt x="852" y="770"/>
                  </a:lnTo>
                  <a:lnTo>
                    <a:pt x="854" y="780"/>
                  </a:lnTo>
                  <a:lnTo>
                    <a:pt x="855" y="784"/>
                  </a:lnTo>
                  <a:lnTo>
                    <a:pt x="855" y="784"/>
                  </a:lnTo>
                  <a:lnTo>
                    <a:pt x="856" y="795"/>
                  </a:lnTo>
                  <a:lnTo>
                    <a:pt x="857" y="801"/>
                  </a:lnTo>
                  <a:lnTo>
                    <a:pt x="857" y="808"/>
                  </a:lnTo>
                  <a:lnTo>
                    <a:pt x="857" y="808"/>
                  </a:lnTo>
                  <a:lnTo>
                    <a:pt x="857" y="813"/>
                  </a:lnTo>
                  <a:lnTo>
                    <a:pt x="858" y="819"/>
                  </a:lnTo>
                  <a:lnTo>
                    <a:pt x="858" y="822"/>
                  </a:lnTo>
                  <a:lnTo>
                    <a:pt x="858" y="822"/>
                  </a:lnTo>
                  <a:lnTo>
                    <a:pt x="860" y="835"/>
                  </a:lnTo>
                  <a:lnTo>
                    <a:pt x="860" y="842"/>
                  </a:lnTo>
                  <a:lnTo>
                    <a:pt x="860" y="849"/>
                  </a:lnTo>
                  <a:lnTo>
                    <a:pt x="860" y="849"/>
                  </a:lnTo>
                  <a:lnTo>
                    <a:pt x="857" y="871"/>
                  </a:lnTo>
                  <a:lnTo>
                    <a:pt x="857" y="871"/>
                  </a:lnTo>
                  <a:lnTo>
                    <a:pt x="855" y="880"/>
                  </a:lnTo>
                  <a:lnTo>
                    <a:pt x="855" y="884"/>
                  </a:lnTo>
                  <a:lnTo>
                    <a:pt x="858" y="884"/>
                  </a:lnTo>
                  <a:lnTo>
                    <a:pt x="858" y="884"/>
                  </a:lnTo>
                  <a:lnTo>
                    <a:pt x="861" y="884"/>
                  </a:lnTo>
                  <a:lnTo>
                    <a:pt x="874" y="883"/>
                  </a:lnTo>
                  <a:lnTo>
                    <a:pt x="874" y="883"/>
                  </a:lnTo>
                  <a:lnTo>
                    <a:pt x="911" y="883"/>
                  </a:lnTo>
                  <a:lnTo>
                    <a:pt x="911" y="883"/>
                  </a:lnTo>
                  <a:lnTo>
                    <a:pt x="916" y="883"/>
                  </a:lnTo>
                  <a:lnTo>
                    <a:pt x="922" y="885"/>
                  </a:lnTo>
                  <a:lnTo>
                    <a:pt x="926" y="886"/>
                  </a:lnTo>
                  <a:lnTo>
                    <a:pt x="926" y="886"/>
                  </a:lnTo>
                  <a:lnTo>
                    <a:pt x="937" y="890"/>
                  </a:lnTo>
                  <a:lnTo>
                    <a:pt x="949" y="894"/>
                  </a:lnTo>
                  <a:lnTo>
                    <a:pt x="949" y="894"/>
                  </a:lnTo>
                  <a:lnTo>
                    <a:pt x="960" y="900"/>
                  </a:lnTo>
                  <a:lnTo>
                    <a:pt x="965" y="903"/>
                  </a:lnTo>
                  <a:lnTo>
                    <a:pt x="970" y="907"/>
                  </a:lnTo>
                  <a:lnTo>
                    <a:pt x="970" y="907"/>
                  </a:lnTo>
                  <a:lnTo>
                    <a:pt x="976" y="913"/>
                  </a:lnTo>
                  <a:lnTo>
                    <a:pt x="982" y="920"/>
                  </a:lnTo>
                  <a:lnTo>
                    <a:pt x="986" y="928"/>
                  </a:lnTo>
                  <a:lnTo>
                    <a:pt x="987" y="933"/>
                  </a:lnTo>
                  <a:lnTo>
                    <a:pt x="988" y="938"/>
                  </a:lnTo>
                  <a:lnTo>
                    <a:pt x="988" y="938"/>
                  </a:lnTo>
                  <a:lnTo>
                    <a:pt x="989" y="944"/>
                  </a:lnTo>
                  <a:lnTo>
                    <a:pt x="991" y="949"/>
                  </a:lnTo>
                  <a:lnTo>
                    <a:pt x="996" y="960"/>
                  </a:lnTo>
                  <a:lnTo>
                    <a:pt x="998" y="963"/>
                  </a:lnTo>
                  <a:lnTo>
                    <a:pt x="998" y="963"/>
                  </a:lnTo>
                  <a:lnTo>
                    <a:pt x="1002" y="972"/>
                  </a:lnTo>
                  <a:lnTo>
                    <a:pt x="1005" y="981"/>
                  </a:lnTo>
                  <a:lnTo>
                    <a:pt x="1008" y="991"/>
                  </a:lnTo>
                  <a:lnTo>
                    <a:pt x="1009" y="1001"/>
                  </a:lnTo>
                  <a:lnTo>
                    <a:pt x="1009" y="1001"/>
                  </a:lnTo>
                  <a:lnTo>
                    <a:pt x="1010" y="1005"/>
                  </a:lnTo>
                  <a:lnTo>
                    <a:pt x="1010" y="1005"/>
                  </a:lnTo>
                  <a:lnTo>
                    <a:pt x="1011" y="1011"/>
                  </a:lnTo>
                  <a:lnTo>
                    <a:pt x="1011" y="1011"/>
                  </a:lnTo>
                  <a:lnTo>
                    <a:pt x="1011" y="1019"/>
                  </a:lnTo>
                  <a:lnTo>
                    <a:pt x="1010" y="1028"/>
                  </a:lnTo>
                  <a:lnTo>
                    <a:pt x="1009" y="1038"/>
                  </a:lnTo>
                  <a:lnTo>
                    <a:pt x="1006" y="1048"/>
                  </a:lnTo>
                  <a:lnTo>
                    <a:pt x="1006" y="1048"/>
                  </a:lnTo>
                  <a:lnTo>
                    <a:pt x="1002" y="1061"/>
                  </a:lnTo>
                  <a:lnTo>
                    <a:pt x="995" y="1073"/>
                  </a:lnTo>
                  <a:lnTo>
                    <a:pt x="986" y="1085"/>
                  </a:lnTo>
                  <a:lnTo>
                    <a:pt x="975" y="1097"/>
                  </a:lnTo>
                  <a:lnTo>
                    <a:pt x="975" y="1097"/>
                  </a:lnTo>
                  <a:lnTo>
                    <a:pt x="962" y="1108"/>
                  </a:lnTo>
                  <a:lnTo>
                    <a:pt x="955" y="1113"/>
                  </a:lnTo>
                  <a:lnTo>
                    <a:pt x="947" y="1117"/>
                  </a:lnTo>
                  <a:lnTo>
                    <a:pt x="947" y="1117"/>
                  </a:lnTo>
                  <a:lnTo>
                    <a:pt x="940" y="1119"/>
                  </a:lnTo>
                  <a:lnTo>
                    <a:pt x="940" y="1119"/>
                  </a:lnTo>
                  <a:lnTo>
                    <a:pt x="939" y="1120"/>
                  </a:lnTo>
                  <a:lnTo>
                    <a:pt x="939" y="1120"/>
                  </a:lnTo>
                  <a:lnTo>
                    <a:pt x="941" y="1123"/>
                  </a:lnTo>
                  <a:lnTo>
                    <a:pt x="941" y="1123"/>
                  </a:lnTo>
                  <a:lnTo>
                    <a:pt x="947" y="1134"/>
                  </a:lnTo>
                  <a:lnTo>
                    <a:pt x="948" y="1136"/>
                  </a:lnTo>
                  <a:lnTo>
                    <a:pt x="948" y="1136"/>
                  </a:lnTo>
                  <a:lnTo>
                    <a:pt x="951" y="1142"/>
                  </a:lnTo>
                  <a:lnTo>
                    <a:pt x="953" y="1149"/>
                  </a:lnTo>
                  <a:lnTo>
                    <a:pt x="953" y="1149"/>
                  </a:lnTo>
                  <a:lnTo>
                    <a:pt x="971" y="1209"/>
                  </a:lnTo>
                  <a:lnTo>
                    <a:pt x="971" y="1209"/>
                  </a:lnTo>
                  <a:lnTo>
                    <a:pt x="973" y="1218"/>
                  </a:lnTo>
                  <a:lnTo>
                    <a:pt x="974" y="1227"/>
                  </a:lnTo>
                  <a:lnTo>
                    <a:pt x="974" y="1227"/>
                  </a:lnTo>
                  <a:lnTo>
                    <a:pt x="975" y="1232"/>
                  </a:lnTo>
                  <a:lnTo>
                    <a:pt x="975" y="1232"/>
                  </a:lnTo>
                  <a:lnTo>
                    <a:pt x="975" y="1235"/>
                  </a:lnTo>
                  <a:lnTo>
                    <a:pt x="975" y="1235"/>
                  </a:lnTo>
                  <a:lnTo>
                    <a:pt x="975" y="1239"/>
                  </a:lnTo>
                  <a:lnTo>
                    <a:pt x="977" y="1243"/>
                  </a:lnTo>
                  <a:lnTo>
                    <a:pt x="977" y="1243"/>
                  </a:lnTo>
                  <a:lnTo>
                    <a:pt x="978" y="1246"/>
                  </a:lnTo>
                  <a:lnTo>
                    <a:pt x="977" y="1249"/>
                  </a:lnTo>
                  <a:lnTo>
                    <a:pt x="977" y="1249"/>
                  </a:lnTo>
                  <a:lnTo>
                    <a:pt x="977" y="1251"/>
                  </a:lnTo>
                  <a:lnTo>
                    <a:pt x="977" y="1251"/>
                  </a:lnTo>
                  <a:lnTo>
                    <a:pt x="979" y="1262"/>
                  </a:lnTo>
                  <a:lnTo>
                    <a:pt x="979" y="1273"/>
                  </a:lnTo>
                  <a:lnTo>
                    <a:pt x="979" y="1295"/>
                  </a:lnTo>
                  <a:lnTo>
                    <a:pt x="979" y="1298"/>
                  </a:lnTo>
                  <a:lnTo>
                    <a:pt x="979" y="1298"/>
                  </a:lnTo>
                  <a:lnTo>
                    <a:pt x="979" y="1313"/>
                  </a:lnTo>
                  <a:lnTo>
                    <a:pt x="979" y="1313"/>
                  </a:lnTo>
                  <a:lnTo>
                    <a:pt x="978" y="1326"/>
                  </a:lnTo>
                  <a:lnTo>
                    <a:pt x="976" y="1339"/>
                  </a:lnTo>
                  <a:lnTo>
                    <a:pt x="976" y="1340"/>
                  </a:lnTo>
                  <a:lnTo>
                    <a:pt x="976" y="1340"/>
                  </a:lnTo>
                  <a:lnTo>
                    <a:pt x="971" y="1363"/>
                  </a:lnTo>
                  <a:lnTo>
                    <a:pt x="965" y="1386"/>
                  </a:lnTo>
                  <a:lnTo>
                    <a:pt x="965" y="1386"/>
                  </a:lnTo>
                  <a:lnTo>
                    <a:pt x="960" y="1403"/>
                  </a:lnTo>
                  <a:lnTo>
                    <a:pt x="960" y="1403"/>
                  </a:lnTo>
                  <a:lnTo>
                    <a:pt x="953" y="1426"/>
                  </a:lnTo>
                  <a:lnTo>
                    <a:pt x="948" y="1437"/>
                  </a:lnTo>
                  <a:lnTo>
                    <a:pt x="943" y="1448"/>
                  </a:lnTo>
                  <a:lnTo>
                    <a:pt x="943" y="1448"/>
                  </a:lnTo>
                  <a:lnTo>
                    <a:pt x="937" y="1461"/>
                  </a:lnTo>
                  <a:lnTo>
                    <a:pt x="937" y="1461"/>
                  </a:lnTo>
                  <a:lnTo>
                    <a:pt x="935" y="1466"/>
                  </a:lnTo>
                  <a:lnTo>
                    <a:pt x="935" y="1466"/>
                  </a:lnTo>
                  <a:lnTo>
                    <a:pt x="938" y="1467"/>
                  </a:lnTo>
                  <a:lnTo>
                    <a:pt x="938" y="1467"/>
                  </a:lnTo>
                  <a:lnTo>
                    <a:pt x="948" y="1472"/>
                  </a:lnTo>
                  <a:lnTo>
                    <a:pt x="948" y="1472"/>
                  </a:lnTo>
                  <a:lnTo>
                    <a:pt x="965" y="1483"/>
                  </a:lnTo>
                  <a:lnTo>
                    <a:pt x="965" y="1483"/>
                  </a:lnTo>
                  <a:lnTo>
                    <a:pt x="974" y="1488"/>
                  </a:lnTo>
                  <a:lnTo>
                    <a:pt x="974" y="1488"/>
                  </a:lnTo>
                  <a:lnTo>
                    <a:pt x="977" y="1491"/>
                  </a:lnTo>
                  <a:lnTo>
                    <a:pt x="981" y="1494"/>
                  </a:lnTo>
                  <a:lnTo>
                    <a:pt x="986" y="1502"/>
                  </a:lnTo>
                  <a:lnTo>
                    <a:pt x="986" y="1502"/>
                  </a:lnTo>
                  <a:lnTo>
                    <a:pt x="990" y="1507"/>
                  </a:lnTo>
                  <a:lnTo>
                    <a:pt x="990" y="1507"/>
                  </a:lnTo>
                  <a:lnTo>
                    <a:pt x="996" y="1516"/>
                  </a:lnTo>
                  <a:lnTo>
                    <a:pt x="1000" y="1526"/>
                  </a:lnTo>
                  <a:lnTo>
                    <a:pt x="1002" y="1536"/>
                  </a:lnTo>
                  <a:lnTo>
                    <a:pt x="1002" y="1547"/>
                  </a:lnTo>
                  <a:lnTo>
                    <a:pt x="1002" y="1547"/>
                  </a:lnTo>
                  <a:lnTo>
                    <a:pt x="1001" y="1555"/>
                  </a:lnTo>
                  <a:lnTo>
                    <a:pt x="999" y="1563"/>
                  </a:lnTo>
                  <a:lnTo>
                    <a:pt x="999" y="1563"/>
                  </a:lnTo>
                  <a:lnTo>
                    <a:pt x="995" y="1573"/>
                  </a:lnTo>
                  <a:lnTo>
                    <a:pt x="995" y="1573"/>
                  </a:lnTo>
                  <a:lnTo>
                    <a:pt x="993" y="1576"/>
                  </a:lnTo>
                  <a:lnTo>
                    <a:pt x="993" y="1576"/>
                  </a:lnTo>
                  <a:lnTo>
                    <a:pt x="991" y="1580"/>
                  </a:lnTo>
                  <a:lnTo>
                    <a:pt x="988" y="1583"/>
                  </a:lnTo>
                  <a:lnTo>
                    <a:pt x="981" y="1589"/>
                  </a:lnTo>
                  <a:lnTo>
                    <a:pt x="976" y="1592"/>
                  </a:lnTo>
                  <a:lnTo>
                    <a:pt x="976" y="1592"/>
                  </a:lnTo>
                  <a:lnTo>
                    <a:pt x="966" y="1599"/>
                  </a:lnTo>
                  <a:lnTo>
                    <a:pt x="956" y="1605"/>
                  </a:lnTo>
                  <a:lnTo>
                    <a:pt x="956" y="1605"/>
                  </a:lnTo>
                  <a:lnTo>
                    <a:pt x="940" y="1614"/>
                  </a:lnTo>
                  <a:lnTo>
                    <a:pt x="925" y="1621"/>
                  </a:lnTo>
                  <a:lnTo>
                    <a:pt x="925" y="1621"/>
                  </a:lnTo>
                  <a:lnTo>
                    <a:pt x="910" y="1627"/>
                  </a:lnTo>
                  <a:lnTo>
                    <a:pt x="896" y="1631"/>
                  </a:lnTo>
                  <a:lnTo>
                    <a:pt x="896" y="1631"/>
                  </a:lnTo>
                  <a:lnTo>
                    <a:pt x="886" y="1633"/>
                  </a:lnTo>
                  <a:lnTo>
                    <a:pt x="877" y="1634"/>
                  </a:lnTo>
                  <a:lnTo>
                    <a:pt x="877" y="1634"/>
                  </a:lnTo>
                  <a:lnTo>
                    <a:pt x="866" y="1636"/>
                  </a:lnTo>
                  <a:lnTo>
                    <a:pt x="866" y="1636"/>
                  </a:lnTo>
                  <a:lnTo>
                    <a:pt x="852" y="1637"/>
                  </a:lnTo>
                  <a:lnTo>
                    <a:pt x="838" y="1638"/>
                  </a:lnTo>
                  <a:lnTo>
                    <a:pt x="838" y="1638"/>
                  </a:lnTo>
                  <a:lnTo>
                    <a:pt x="826" y="1638"/>
                  </a:lnTo>
                  <a:lnTo>
                    <a:pt x="813" y="1636"/>
                  </a:lnTo>
                  <a:lnTo>
                    <a:pt x="813" y="1636"/>
                  </a:lnTo>
                  <a:lnTo>
                    <a:pt x="813" y="1636"/>
                  </a:lnTo>
                  <a:lnTo>
                    <a:pt x="800" y="1635"/>
                  </a:lnTo>
                  <a:lnTo>
                    <a:pt x="800" y="1635"/>
                  </a:lnTo>
                  <a:lnTo>
                    <a:pt x="790" y="1634"/>
                  </a:lnTo>
                  <a:lnTo>
                    <a:pt x="781" y="1632"/>
                  </a:lnTo>
                  <a:lnTo>
                    <a:pt x="764" y="1626"/>
                  </a:lnTo>
                  <a:lnTo>
                    <a:pt x="764" y="1626"/>
                  </a:lnTo>
                  <a:lnTo>
                    <a:pt x="753" y="1623"/>
                  </a:lnTo>
                  <a:lnTo>
                    <a:pt x="753" y="1623"/>
                  </a:lnTo>
                  <a:lnTo>
                    <a:pt x="738" y="1618"/>
                  </a:lnTo>
                  <a:lnTo>
                    <a:pt x="738" y="1618"/>
                  </a:lnTo>
                  <a:lnTo>
                    <a:pt x="730" y="1614"/>
                  </a:lnTo>
                  <a:lnTo>
                    <a:pt x="730" y="1614"/>
                  </a:lnTo>
                  <a:lnTo>
                    <a:pt x="726" y="1612"/>
                  </a:lnTo>
                  <a:lnTo>
                    <a:pt x="726" y="1612"/>
                  </a:lnTo>
                  <a:lnTo>
                    <a:pt x="724" y="1611"/>
                  </a:lnTo>
                  <a:lnTo>
                    <a:pt x="724" y="1611"/>
                  </a:lnTo>
                  <a:lnTo>
                    <a:pt x="722" y="1610"/>
                  </a:lnTo>
                  <a:lnTo>
                    <a:pt x="722" y="1610"/>
                  </a:lnTo>
                  <a:lnTo>
                    <a:pt x="715" y="1607"/>
                  </a:lnTo>
                  <a:lnTo>
                    <a:pt x="708" y="1603"/>
                  </a:lnTo>
                  <a:lnTo>
                    <a:pt x="695" y="1595"/>
                  </a:lnTo>
                  <a:lnTo>
                    <a:pt x="693" y="1594"/>
                  </a:lnTo>
                  <a:lnTo>
                    <a:pt x="693" y="1594"/>
                  </a:lnTo>
                  <a:lnTo>
                    <a:pt x="681" y="1585"/>
                  </a:lnTo>
                  <a:lnTo>
                    <a:pt x="681" y="1585"/>
                  </a:lnTo>
                  <a:lnTo>
                    <a:pt x="674" y="1578"/>
                  </a:lnTo>
                  <a:lnTo>
                    <a:pt x="670" y="1571"/>
                  </a:lnTo>
                  <a:lnTo>
                    <a:pt x="666" y="1564"/>
                  </a:lnTo>
                  <a:lnTo>
                    <a:pt x="664" y="1556"/>
                  </a:lnTo>
                  <a:lnTo>
                    <a:pt x="664" y="1556"/>
                  </a:lnTo>
                  <a:lnTo>
                    <a:pt x="664" y="1554"/>
                  </a:lnTo>
                  <a:lnTo>
                    <a:pt x="663" y="1553"/>
                  </a:lnTo>
                  <a:lnTo>
                    <a:pt x="663" y="1553"/>
                  </a:lnTo>
                  <a:lnTo>
                    <a:pt x="662" y="1554"/>
                  </a:lnTo>
                  <a:lnTo>
                    <a:pt x="662" y="1554"/>
                  </a:lnTo>
                  <a:lnTo>
                    <a:pt x="653" y="1556"/>
                  </a:lnTo>
                  <a:lnTo>
                    <a:pt x="653" y="1556"/>
                  </a:lnTo>
                  <a:lnTo>
                    <a:pt x="649" y="1557"/>
                  </a:lnTo>
                  <a:lnTo>
                    <a:pt x="649" y="1557"/>
                  </a:lnTo>
                  <a:lnTo>
                    <a:pt x="645" y="1558"/>
                  </a:lnTo>
                  <a:lnTo>
                    <a:pt x="645" y="1558"/>
                  </a:lnTo>
                  <a:lnTo>
                    <a:pt x="637" y="1561"/>
                  </a:lnTo>
                  <a:lnTo>
                    <a:pt x="637" y="1561"/>
                  </a:lnTo>
                  <a:lnTo>
                    <a:pt x="591" y="1582"/>
                  </a:lnTo>
                  <a:lnTo>
                    <a:pt x="591" y="1582"/>
                  </a:lnTo>
                  <a:lnTo>
                    <a:pt x="555" y="1600"/>
                  </a:lnTo>
                  <a:lnTo>
                    <a:pt x="555" y="1600"/>
                  </a:lnTo>
                  <a:lnTo>
                    <a:pt x="538" y="1609"/>
                  </a:lnTo>
                  <a:lnTo>
                    <a:pt x="538" y="1609"/>
                  </a:lnTo>
                  <a:lnTo>
                    <a:pt x="526" y="1615"/>
                  </a:lnTo>
                  <a:lnTo>
                    <a:pt x="526" y="1615"/>
                  </a:lnTo>
                  <a:lnTo>
                    <a:pt x="497" y="1630"/>
                  </a:lnTo>
                  <a:lnTo>
                    <a:pt x="467" y="1644"/>
                  </a:lnTo>
                  <a:lnTo>
                    <a:pt x="467" y="1644"/>
                  </a:lnTo>
                  <a:lnTo>
                    <a:pt x="464" y="1646"/>
                  </a:lnTo>
                  <a:lnTo>
                    <a:pt x="464" y="1646"/>
                  </a:lnTo>
                  <a:lnTo>
                    <a:pt x="466" y="1649"/>
                  </a:lnTo>
                  <a:lnTo>
                    <a:pt x="466" y="1649"/>
                  </a:lnTo>
                  <a:lnTo>
                    <a:pt x="471" y="1659"/>
                  </a:lnTo>
                  <a:lnTo>
                    <a:pt x="471" y="1659"/>
                  </a:lnTo>
                  <a:lnTo>
                    <a:pt x="473" y="1665"/>
                  </a:lnTo>
                  <a:lnTo>
                    <a:pt x="474" y="1670"/>
                  </a:lnTo>
                  <a:lnTo>
                    <a:pt x="475" y="1681"/>
                  </a:lnTo>
                  <a:lnTo>
                    <a:pt x="474" y="1691"/>
                  </a:lnTo>
                  <a:lnTo>
                    <a:pt x="472" y="1700"/>
                  </a:lnTo>
                  <a:lnTo>
                    <a:pt x="472" y="1700"/>
                  </a:lnTo>
                  <a:lnTo>
                    <a:pt x="468" y="1711"/>
                  </a:lnTo>
                  <a:lnTo>
                    <a:pt x="464" y="1719"/>
                  </a:lnTo>
                  <a:lnTo>
                    <a:pt x="464" y="1719"/>
                  </a:lnTo>
                  <a:lnTo>
                    <a:pt x="460" y="1724"/>
                  </a:lnTo>
                  <a:lnTo>
                    <a:pt x="456" y="1728"/>
                  </a:lnTo>
                  <a:lnTo>
                    <a:pt x="448" y="1734"/>
                  </a:lnTo>
                  <a:lnTo>
                    <a:pt x="448" y="1734"/>
                  </a:lnTo>
                  <a:lnTo>
                    <a:pt x="430" y="1744"/>
                  </a:lnTo>
                  <a:lnTo>
                    <a:pt x="411" y="1753"/>
                  </a:lnTo>
                  <a:lnTo>
                    <a:pt x="411" y="1753"/>
                  </a:lnTo>
                  <a:lnTo>
                    <a:pt x="402" y="1756"/>
                  </a:lnTo>
                  <a:lnTo>
                    <a:pt x="393" y="1758"/>
                  </a:lnTo>
                  <a:lnTo>
                    <a:pt x="384" y="1760"/>
                  </a:lnTo>
                  <a:lnTo>
                    <a:pt x="375" y="1761"/>
                  </a:lnTo>
                  <a:lnTo>
                    <a:pt x="375" y="1761"/>
                  </a:lnTo>
                  <a:lnTo>
                    <a:pt x="372" y="1762"/>
                  </a:lnTo>
                  <a:lnTo>
                    <a:pt x="372" y="1762"/>
                  </a:lnTo>
                  <a:lnTo>
                    <a:pt x="371" y="1762"/>
                  </a:lnTo>
                  <a:lnTo>
                    <a:pt x="370" y="1762"/>
                  </a:lnTo>
                  <a:lnTo>
                    <a:pt x="338" y="1762"/>
                  </a:lnTo>
                  <a:close/>
                  <a:moveTo>
                    <a:pt x="830" y="185"/>
                  </a:moveTo>
                  <a:lnTo>
                    <a:pt x="830" y="185"/>
                  </a:lnTo>
                  <a:lnTo>
                    <a:pt x="822" y="185"/>
                  </a:lnTo>
                  <a:lnTo>
                    <a:pt x="814" y="186"/>
                  </a:lnTo>
                  <a:lnTo>
                    <a:pt x="807" y="188"/>
                  </a:lnTo>
                  <a:lnTo>
                    <a:pt x="799" y="191"/>
                  </a:lnTo>
                  <a:lnTo>
                    <a:pt x="799" y="191"/>
                  </a:lnTo>
                  <a:lnTo>
                    <a:pt x="795" y="192"/>
                  </a:lnTo>
                  <a:lnTo>
                    <a:pt x="795" y="192"/>
                  </a:lnTo>
                  <a:lnTo>
                    <a:pt x="796" y="196"/>
                  </a:lnTo>
                  <a:lnTo>
                    <a:pt x="796" y="196"/>
                  </a:lnTo>
                  <a:lnTo>
                    <a:pt x="802" y="214"/>
                  </a:lnTo>
                  <a:lnTo>
                    <a:pt x="802" y="214"/>
                  </a:lnTo>
                  <a:lnTo>
                    <a:pt x="807" y="231"/>
                  </a:lnTo>
                  <a:lnTo>
                    <a:pt x="807" y="233"/>
                  </a:lnTo>
                  <a:lnTo>
                    <a:pt x="807" y="233"/>
                  </a:lnTo>
                  <a:lnTo>
                    <a:pt x="809" y="240"/>
                  </a:lnTo>
                  <a:lnTo>
                    <a:pt x="810" y="247"/>
                  </a:lnTo>
                  <a:lnTo>
                    <a:pt x="810" y="247"/>
                  </a:lnTo>
                  <a:lnTo>
                    <a:pt x="833" y="232"/>
                  </a:lnTo>
                  <a:lnTo>
                    <a:pt x="833" y="232"/>
                  </a:lnTo>
                  <a:lnTo>
                    <a:pt x="839" y="227"/>
                  </a:lnTo>
                  <a:lnTo>
                    <a:pt x="845" y="222"/>
                  </a:lnTo>
                  <a:lnTo>
                    <a:pt x="850" y="217"/>
                  </a:lnTo>
                  <a:lnTo>
                    <a:pt x="854" y="211"/>
                  </a:lnTo>
                  <a:lnTo>
                    <a:pt x="854" y="211"/>
                  </a:lnTo>
                  <a:lnTo>
                    <a:pt x="858" y="204"/>
                  </a:lnTo>
                  <a:lnTo>
                    <a:pt x="861" y="198"/>
                  </a:lnTo>
                  <a:lnTo>
                    <a:pt x="861" y="198"/>
                  </a:lnTo>
                  <a:lnTo>
                    <a:pt x="861" y="195"/>
                  </a:lnTo>
                  <a:lnTo>
                    <a:pt x="861" y="193"/>
                  </a:lnTo>
                  <a:lnTo>
                    <a:pt x="859" y="191"/>
                  </a:lnTo>
                  <a:lnTo>
                    <a:pt x="857" y="189"/>
                  </a:lnTo>
                  <a:lnTo>
                    <a:pt x="857" y="189"/>
                  </a:lnTo>
                  <a:lnTo>
                    <a:pt x="852" y="187"/>
                  </a:lnTo>
                  <a:lnTo>
                    <a:pt x="852" y="187"/>
                  </a:lnTo>
                  <a:lnTo>
                    <a:pt x="841" y="185"/>
                  </a:lnTo>
                  <a:lnTo>
                    <a:pt x="830" y="185"/>
                  </a:lnTo>
                  <a:lnTo>
                    <a:pt x="830" y="1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" name="Freeform 215"/>
            <p:cNvSpPr>
              <a:spLocks noEditPoints="1"/>
            </p:cNvSpPr>
            <p:nvPr/>
          </p:nvSpPr>
          <p:spPr bwMode="auto">
            <a:xfrm>
              <a:off x="4434" y="1652"/>
              <a:ext cx="967" cy="1416"/>
            </a:xfrm>
            <a:custGeom>
              <a:avLst/>
              <a:gdLst/>
              <a:ahLst/>
              <a:cxnLst>
                <a:cxn ang="0">
                  <a:pos x="325" y="1318"/>
                </a:cxn>
                <a:cxn ang="0">
                  <a:pos x="78" y="1167"/>
                </a:cxn>
                <a:cxn ang="0">
                  <a:pos x="4" y="928"/>
                </a:cxn>
                <a:cxn ang="0">
                  <a:pos x="79" y="629"/>
                </a:cxn>
                <a:cxn ang="0">
                  <a:pos x="220" y="545"/>
                </a:cxn>
                <a:cxn ang="0">
                  <a:pos x="389" y="707"/>
                </a:cxn>
                <a:cxn ang="0">
                  <a:pos x="582" y="779"/>
                </a:cxn>
                <a:cxn ang="0">
                  <a:pos x="801" y="763"/>
                </a:cxn>
                <a:cxn ang="0">
                  <a:pos x="931" y="896"/>
                </a:cxn>
                <a:cxn ang="0">
                  <a:pos x="911" y="1084"/>
                </a:cxn>
                <a:cxn ang="0">
                  <a:pos x="726" y="1211"/>
                </a:cxn>
                <a:cxn ang="0">
                  <a:pos x="912" y="590"/>
                </a:cxn>
                <a:cxn ang="0">
                  <a:pos x="944" y="600"/>
                </a:cxn>
                <a:cxn ang="0">
                  <a:pos x="778" y="561"/>
                </a:cxn>
                <a:cxn ang="0">
                  <a:pos x="646" y="502"/>
                </a:cxn>
                <a:cxn ang="0">
                  <a:pos x="489" y="415"/>
                </a:cxn>
                <a:cxn ang="0">
                  <a:pos x="486" y="693"/>
                </a:cxn>
                <a:cxn ang="0">
                  <a:pos x="691" y="783"/>
                </a:cxn>
                <a:cxn ang="0">
                  <a:pos x="798" y="752"/>
                </a:cxn>
                <a:cxn ang="0">
                  <a:pos x="961" y="715"/>
                </a:cxn>
                <a:cxn ang="0">
                  <a:pos x="264" y="452"/>
                </a:cxn>
                <a:cxn ang="0">
                  <a:pos x="406" y="337"/>
                </a:cxn>
                <a:cxn ang="0">
                  <a:pos x="575" y="358"/>
                </a:cxn>
                <a:cxn ang="0">
                  <a:pos x="784" y="355"/>
                </a:cxn>
                <a:cxn ang="0">
                  <a:pos x="700" y="579"/>
                </a:cxn>
                <a:cxn ang="0">
                  <a:pos x="555" y="399"/>
                </a:cxn>
                <a:cxn ang="0">
                  <a:pos x="442" y="523"/>
                </a:cxn>
                <a:cxn ang="0">
                  <a:pos x="425" y="713"/>
                </a:cxn>
                <a:cxn ang="0">
                  <a:pos x="783" y="483"/>
                </a:cxn>
                <a:cxn ang="0">
                  <a:pos x="799" y="520"/>
                </a:cxn>
                <a:cxn ang="0">
                  <a:pos x="785" y="446"/>
                </a:cxn>
                <a:cxn ang="0">
                  <a:pos x="740" y="395"/>
                </a:cxn>
                <a:cxn ang="0">
                  <a:pos x="428" y="55"/>
                </a:cxn>
                <a:cxn ang="0">
                  <a:pos x="455" y="68"/>
                </a:cxn>
                <a:cxn ang="0">
                  <a:pos x="491" y="43"/>
                </a:cxn>
                <a:cxn ang="0">
                  <a:pos x="509" y="78"/>
                </a:cxn>
                <a:cxn ang="0">
                  <a:pos x="558" y="33"/>
                </a:cxn>
                <a:cxn ang="0">
                  <a:pos x="633" y="12"/>
                </a:cxn>
                <a:cxn ang="0">
                  <a:pos x="721" y="29"/>
                </a:cxn>
                <a:cxn ang="0">
                  <a:pos x="754" y="9"/>
                </a:cxn>
                <a:cxn ang="0">
                  <a:pos x="756" y="47"/>
                </a:cxn>
                <a:cxn ang="0">
                  <a:pos x="699" y="71"/>
                </a:cxn>
                <a:cxn ang="0">
                  <a:pos x="731" y="140"/>
                </a:cxn>
                <a:cxn ang="0">
                  <a:pos x="824" y="202"/>
                </a:cxn>
                <a:cxn ang="0">
                  <a:pos x="567" y="265"/>
                </a:cxn>
                <a:cxn ang="0">
                  <a:pos x="385" y="140"/>
                </a:cxn>
                <a:cxn ang="0">
                  <a:pos x="621" y="224"/>
                </a:cxn>
                <a:cxn ang="0">
                  <a:pos x="657" y="75"/>
                </a:cxn>
                <a:cxn ang="0">
                  <a:pos x="633" y="53"/>
                </a:cxn>
                <a:cxn ang="0">
                  <a:pos x="649" y="200"/>
                </a:cxn>
                <a:cxn ang="0">
                  <a:pos x="767" y="161"/>
                </a:cxn>
                <a:cxn ang="0">
                  <a:pos x="745" y="175"/>
                </a:cxn>
                <a:cxn ang="0">
                  <a:pos x="633" y="88"/>
                </a:cxn>
                <a:cxn ang="0">
                  <a:pos x="302" y="1323"/>
                </a:cxn>
                <a:cxn ang="0">
                  <a:pos x="119" y="1241"/>
                </a:cxn>
                <a:cxn ang="0">
                  <a:pos x="162" y="1366"/>
                </a:cxn>
                <a:cxn ang="0">
                  <a:pos x="423" y="1377"/>
                </a:cxn>
                <a:cxn ang="0">
                  <a:pos x="883" y="1153"/>
                </a:cxn>
                <a:cxn ang="0">
                  <a:pos x="681" y="1215"/>
                </a:cxn>
                <a:cxn ang="0">
                  <a:pos x="733" y="1281"/>
                </a:cxn>
                <a:cxn ang="0">
                  <a:pos x="958" y="1220"/>
                </a:cxn>
              </a:cxnLst>
              <a:rect l="0" t="0" r="r" b="b"/>
              <a:pathLst>
                <a:path w="967" h="1416">
                  <a:moveTo>
                    <a:pt x="637" y="1207"/>
                  </a:moveTo>
                  <a:lnTo>
                    <a:pt x="637" y="1207"/>
                  </a:lnTo>
                  <a:lnTo>
                    <a:pt x="624" y="1210"/>
                  </a:lnTo>
                  <a:lnTo>
                    <a:pt x="610" y="1213"/>
                  </a:lnTo>
                  <a:lnTo>
                    <a:pt x="610" y="1213"/>
                  </a:lnTo>
                  <a:lnTo>
                    <a:pt x="595" y="1218"/>
                  </a:lnTo>
                  <a:lnTo>
                    <a:pt x="581" y="1224"/>
                  </a:lnTo>
                  <a:lnTo>
                    <a:pt x="581" y="1224"/>
                  </a:lnTo>
                  <a:lnTo>
                    <a:pt x="516" y="1256"/>
                  </a:lnTo>
                  <a:lnTo>
                    <a:pt x="516" y="1256"/>
                  </a:lnTo>
                  <a:lnTo>
                    <a:pt x="492" y="1268"/>
                  </a:lnTo>
                  <a:lnTo>
                    <a:pt x="469" y="1281"/>
                  </a:lnTo>
                  <a:lnTo>
                    <a:pt x="469" y="1281"/>
                  </a:lnTo>
                  <a:lnTo>
                    <a:pt x="446" y="1291"/>
                  </a:lnTo>
                  <a:lnTo>
                    <a:pt x="435" y="1296"/>
                  </a:lnTo>
                  <a:lnTo>
                    <a:pt x="423" y="1300"/>
                  </a:lnTo>
                  <a:lnTo>
                    <a:pt x="423" y="1300"/>
                  </a:lnTo>
                  <a:lnTo>
                    <a:pt x="407" y="1305"/>
                  </a:lnTo>
                  <a:lnTo>
                    <a:pt x="391" y="1310"/>
                  </a:lnTo>
                  <a:lnTo>
                    <a:pt x="391" y="1310"/>
                  </a:lnTo>
                  <a:lnTo>
                    <a:pt x="375" y="1313"/>
                  </a:lnTo>
                  <a:lnTo>
                    <a:pt x="358" y="1316"/>
                  </a:lnTo>
                  <a:lnTo>
                    <a:pt x="342" y="1318"/>
                  </a:lnTo>
                  <a:lnTo>
                    <a:pt x="325" y="1318"/>
                  </a:lnTo>
                  <a:lnTo>
                    <a:pt x="325" y="1318"/>
                  </a:lnTo>
                  <a:lnTo>
                    <a:pt x="280" y="1315"/>
                  </a:lnTo>
                  <a:lnTo>
                    <a:pt x="280" y="1315"/>
                  </a:lnTo>
                  <a:lnTo>
                    <a:pt x="271" y="1314"/>
                  </a:lnTo>
                  <a:lnTo>
                    <a:pt x="262" y="1311"/>
                  </a:lnTo>
                  <a:lnTo>
                    <a:pt x="262" y="1311"/>
                  </a:lnTo>
                  <a:lnTo>
                    <a:pt x="241" y="1305"/>
                  </a:lnTo>
                  <a:lnTo>
                    <a:pt x="230" y="1301"/>
                  </a:lnTo>
                  <a:lnTo>
                    <a:pt x="220" y="1297"/>
                  </a:lnTo>
                  <a:lnTo>
                    <a:pt x="220" y="1297"/>
                  </a:lnTo>
                  <a:lnTo>
                    <a:pt x="168" y="1271"/>
                  </a:lnTo>
                  <a:lnTo>
                    <a:pt x="168" y="1271"/>
                  </a:lnTo>
                  <a:lnTo>
                    <a:pt x="155" y="1264"/>
                  </a:lnTo>
                  <a:lnTo>
                    <a:pt x="150" y="1260"/>
                  </a:lnTo>
                  <a:lnTo>
                    <a:pt x="144" y="1255"/>
                  </a:lnTo>
                  <a:lnTo>
                    <a:pt x="144" y="1255"/>
                  </a:lnTo>
                  <a:lnTo>
                    <a:pt x="131" y="1243"/>
                  </a:lnTo>
                  <a:lnTo>
                    <a:pt x="131" y="1243"/>
                  </a:lnTo>
                  <a:lnTo>
                    <a:pt x="127" y="1239"/>
                  </a:lnTo>
                  <a:lnTo>
                    <a:pt x="124" y="1235"/>
                  </a:lnTo>
                  <a:lnTo>
                    <a:pt x="124" y="1235"/>
                  </a:lnTo>
                  <a:lnTo>
                    <a:pt x="104" y="1206"/>
                  </a:lnTo>
                  <a:lnTo>
                    <a:pt x="104" y="1206"/>
                  </a:lnTo>
                  <a:lnTo>
                    <a:pt x="78" y="1167"/>
                  </a:lnTo>
                  <a:lnTo>
                    <a:pt x="78" y="1167"/>
                  </a:lnTo>
                  <a:lnTo>
                    <a:pt x="70" y="1154"/>
                  </a:lnTo>
                  <a:lnTo>
                    <a:pt x="70" y="1154"/>
                  </a:lnTo>
                  <a:lnTo>
                    <a:pt x="59" y="1134"/>
                  </a:lnTo>
                  <a:lnTo>
                    <a:pt x="59" y="1134"/>
                  </a:lnTo>
                  <a:lnTo>
                    <a:pt x="52" y="1119"/>
                  </a:lnTo>
                  <a:lnTo>
                    <a:pt x="45" y="1104"/>
                  </a:lnTo>
                  <a:lnTo>
                    <a:pt x="39" y="1088"/>
                  </a:lnTo>
                  <a:lnTo>
                    <a:pt x="34" y="1072"/>
                  </a:lnTo>
                  <a:lnTo>
                    <a:pt x="34" y="1072"/>
                  </a:lnTo>
                  <a:lnTo>
                    <a:pt x="29" y="1057"/>
                  </a:lnTo>
                  <a:lnTo>
                    <a:pt x="25" y="1043"/>
                  </a:lnTo>
                  <a:lnTo>
                    <a:pt x="25" y="1043"/>
                  </a:lnTo>
                  <a:lnTo>
                    <a:pt x="22" y="1029"/>
                  </a:lnTo>
                  <a:lnTo>
                    <a:pt x="19" y="1016"/>
                  </a:lnTo>
                  <a:lnTo>
                    <a:pt x="19" y="1016"/>
                  </a:lnTo>
                  <a:lnTo>
                    <a:pt x="17" y="1005"/>
                  </a:lnTo>
                  <a:lnTo>
                    <a:pt x="14" y="995"/>
                  </a:lnTo>
                  <a:lnTo>
                    <a:pt x="14" y="995"/>
                  </a:lnTo>
                  <a:lnTo>
                    <a:pt x="11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6" y="947"/>
                  </a:lnTo>
                  <a:lnTo>
                    <a:pt x="4" y="928"/>
                  </a:lnTo>
                  <a:lnTo>
                    <a:pt x="4" y="928"/>
                  </a:lnTo>
                  <a:lnTo>
                    <a:pt x="2" y="904"/>
                  </a:lnTo>
                  <a:lnTo>
                    <a:pt x="0" y="879"/>
                  </a:lnTo>
                  <a:lnTo>
                    <a:pt x="0" y="879"/>
                  </a:lnTo>
                  <a:lnTo>
                    <a:pt x="0" y="862"/>
                  </a:lnTo>
                  <a:lnTo>
                    <a:pt x="2" y="845"/>
                  </a:lnTo>
                  <a:lnTo>
                    <a:pt x="2" y="845"/>
                  </a:lnTo>
                  <a:lnTo>
                    <a:pt x="7" y="804"/>
                  </a:lnTo>
                  <a:lnTo>
                    <a:pt x="7" y="804"/>
                  </a:lnTo>
                  <a:lnTo>
                    <a:pt x="9" y="796"/>
                  </a:lnTo>
                  <a:lnTo>
                    <a:pt x="11" y="788"/>
                  </a:lnTo>
                  <a:lnTo>
                    <a:pt x="11" y="788"/>
                  </a:lnTo>
                  <a:lnTo>
                    <a:pt x="26" y="732"/>
                  </a:lnTo>
                  <a:lnTo>
                    <a:pt x="26" y="732"/>
                  </a:lnTo>
                  <a:lnTo>
                    <a:pt x="30" y="722"/>
                  </a:lnTo>
                  <a:lnTo>
                    <a:pt x="34" y="711"/>
                  </a:lnTo>
                  <a:lnTo>
                    <a:pt x="34" y="711"/>
                  </a:lnTo>
                  <a:lnTo>
                    <a:pt x="48" y="681"/>
                  </a:lnTo>
                  <a:lnTo>
                    <a:pt x="48" y="681"/>
                  </a:lnTo>
                  <a:lnTo>
                    <a:pt x="57" y="664"/>
                  </a:lnTo>
                  <a:lnTo>
                    <a:pt x="57" y="664"/>
                  </a:lnTo>
                  <a:lnTo>
                    <a:pt x="68" y="646"/>
                  </a:lnTo>
                  <a:lnTo>
                    <a:pt x="73" y="638"/>
                  </a:lnTo>
                  <a:lnTo>
                    <a:pt x="79" y="629"/>
                  </a:lnTo>
                  <a:lnTo>
                    <a:pt x="79" y="629"/>
                  </a:lnTo>
                  <a:lnTo>
                    <a:pt x="97" y="607"/>
                  </a:lnTo>
                  <a:lnTo>
                    <a:pt x="117" y="585"/>
                  </a:lnTo>
                  <a:lnTo>
                    <a:pt x="117" y="585"/>
                  </a:lnTo>
                  <a:lnTo>
                    <a:pt x="131" y="573"/>
                  </a:lnTo>
                  <a:lnTo>
                    <a:pt x="139" y="567"/>
                  </a:lnTo>
                  <a:lnTo>
                    <a:pt x="147" y="562"/>
                  </a:lnTo>
                  <a:lnTo>
                    <a:pt x="147" y="562"/>
                  </a:lnTo>
                  <a:lnTo>
                    <a:pt x="158" y="555"/>
                  </a:lnTo>
                  <a:lnTo>
                    <a:pt x="170" y="547"/>
                  </a:lnTo>
                  <a:lnTo>
                    <a:pt x="170" y="547"/>
                  </a:lnTo>
                  <a:lnTo>
                    <a:pt x="176" y="544"/>
                  </a:lnTo>
                  <a:lnTo>
                    <a:pt x="182" y="541"/>
                  </a:lnTo>
                  <a:lnTo>
                    <a:pt x="189" y="538"/>
                  </a:lnTo>
                  <a:lnTo>
                    <a:pt x="196" y="537"/>
                  </a:lnTo>
                  <a:lnTo>
                    <a:pt x="196" y="537"/>
                  </a:lnTo>
                  <a:lnTo>
                    <a:pt x="208" y="534"/>
                  </a:lnTo>
                  <a:lnTo>
                    <a:pt x="208" y="534"/>
                  </a:lnTo>
                  <a:lnTo>
                    <a:pt x="214" y="532"/>
                  </a:lnTo>
                  <a:lnTo>
                    <a:pt x="214" y="532"/>
                  </a:lnTo>
                  <a:lnTo>
                    <a:pt x="217" y="536"/>
                  </a:lnTo>
                  <a:lnTo>
                    <a:pt x="218" y="539"/>
                  </a:lnTo>
                  <a:lnTo>
                    <a:pt x="220" y="545"/>
                  </a:lnTo>
                  <a:lnTo>
                    <a:pt x="220" y="545"/>
                  </a:lnTo>
                  <a:lnTo>
                    <a:pt x="221" y="554"/>
                  </a:lnTo>
                  <a:lnTo>
                    <a:pt x="224" y="563"/>
                  </a:lnTo>
                  <a:lnTo>
                    <a:pt x="227" y="571"/>
                  </a:lnTo>
                  <a:lnTo>
                    <a:pt x="230" y="579"/>
                  </a:lnTo>
                  <a:lnTo>
                    <a:pt x="230" y="579"/>
                  </a:lnTo>
                  <a:lnTo>
                    <a:pt x="235" y="588"/>
                  </a:lnTo>
                  <a:lnTo>
                    <a:pt x="241" y="597"/>
                  </a:lnTo>
                  <a:lnTo>
                    <a:pt x="254" y="613"/>
                  </a:lnTo>
                  <a:lnTo>
                    <a:pt x="254" y="613"/>
                  </a:lnTo>
                  <a:lnTo>
                    <a:pt x="260" y="620"/>
                  </a:lnTo>
                  <a:lnTo>
                    <a:pt x="266" y="626"/>
                  </a:lnTo>
                  <a:lnTo>
                    <a:pt x="278" y="638"/>
                  </a:lnTo>
                  <a:lnTo>
                    <a:pt x="278" y="638"/>
                  </a:lnTo>
                  <a:lnTo>
                    <a:pt x="288" y="648"/>
                  </a:lnTo>
                  <a:lnTo>
                    <a:pt x="300" y="656"/>
                  </a:lnTo>
                  <a:lnTo>
                    <a:pt x="300" y="656"/>
                  </a:lnTo>
                  <a:lnTo>
                    <a:pt x="318" y="670"/>
                  </a:lnTo>
                  <a:lnTo>
                    <a:pt x="338" y="683"/>
                  </a:lnTo>
                  <a:lnTo>
                    <a:pt x="338" y="683"/>
                  </a:lnTo>
                  <a:lnTo>
                    <a:pt x="350" y="690"/>
                  </a:lnTo>
                  <a:lnTo>
                    <a:pt x="363" y="696"/>
                  </a:lnTo>
                  <a:lnTo>
                    <a:pt x="376" y="702"/>
                  </a:lnTo>
                  <a:lnTo>
                    <a:pt x="389" y="707"/>
                  </a:lnTo>
                  <a:lnTo>
                    <a:pt x="389" y="707"/>
                  </a:lnTo>
                  <a:lnTo>
                    <a:pt x="412" y="715"/>
                  </a:lnTo>
                  <a:lnTo>
                    <a:pt x="412" y="715"/>
                  </a:lnTo>
                  <a:lnTo>
                    <a:pt x="434" y="722"/>
                  </a:lnTo>
                  <a:lnTo>
                    <a:pt x="455" y="728"/>
                  </a:lnTo>
                  <a:lnTo>
                    <a:pt x="455" y="728"/>
                  </a:lnTo>
                  <a:lnTo>
                    <a:pt x="474" y="731"/>
                  </a:lnTo>
                  <a:lnTo>
                    <a:pt x="492" y="734"/>
                  </a:lnTo>
                  <a:lnTo>
                    <a:pt x="492" y="734"/>
                  </a:lnTo>
                  <a:lnTo>
                    <a:pt x="511" y="736"/>
                  </a:lnTo>
                  <a:lnTo>
                    <a:pt x="511" y="736"/>
                  </a:lnTo>
                  <a:lnTo>
                    <a:pt x="513" y="737"/>
                  </a:lnTo>
                  <a:lnTo>
                    <a:pt x="514" y="738"/>
                  </a:lnTo>
                  <a:lnTo>
                    <a:pt x="514" y="738"/>
                  </a:lnTo>
                  <a:lnTo>
                    <a:pt x="525" y="746"/>
                  </a:lnTo>
                  <a:lnTo>
                    <a:pt x="530" y="750"/>
                  </a:lnTo>
                  <a:lnTo>
                    <a:pt x="536" y="754"/>
                  </a:lnTo>
                  <a:lnTo>
                    <a:pt x="536" y="754"/>
                  </a:lnTo>
                  <a:lnTo>
                    <a:pt x="552" y="764"/>
                  </a:lnTo>
                  <a:lnTo>
                    <a:pt x="560" y="769"/>
                  </a:lnTo>
                  <a:lnTo>
                    <a:pt x="569" y="773"/>
                  </a:lnTo>
                  <a:lnTo>
                    <a:pt x="569" y="773"/>
                  </a:lnTo>
                  <a:lnTo>
                    <a:pt x="575" y="776"/>
                  </a:lnTo>
                  <a:lnTo>
                    <a:pt x="582" y="779"/>
                  </a:lnTo>
                  <a:lnTo>
                    <a:pt x="582" y="779"/>
                  </a:lnTo>
                  <a:lnTo>
                    <a:pt x="597" y="783"/>
                  </a:lnTo>
                  <a:lnTo>
                    <a:pt x="613" y="786"/>
                  </a:lnTo>
                  <a:lnTo>
                    <a:pt x="645" y="791"/>
                  </a:lnTo>
                  <a:lnTo>
                    <a:pt x="645" y="791"/>
                  </a:lnTo>
                  <a:lnTo>
                    <a:pt x="660" y="792"/>
                  </a:lnTo>
                  <a:lnTo>
                    <a:pt x="675" y="792"/>
                  </a:lnTo>
                  <a:lnTo>
                    <a:pt x="675" y="792"/>
                  </a:lnTo>
                  <a:lnTo>
                    <a:pt x="685" y="791"/>
                  </a:lnTo>
                  <a:lnTo>
                    <a:pt x="695" y="789"/>
                  </a:lnTo>
                  <a:lnTo>
                    <a:pt x="695" y="789"/>
                  </a:lnTo>
                  <a:lnTo>
                    <a:pt x="706" y="787"/>
                  </a:lnTo>
                  <a:lnTo>
                    <a:pt x="717" y="784"/>
                  </a:lnTo>
                  <a:lnTo>
                    <a:pt x="717" y="784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80" y="765"/>
                  </a:lnTo>
                  <a:lnTo>
                    <a:pt x="783" y="763"/>
                  </a:lnTo>
                  <a:lnTo>
                    <a:pt x="783" y="763"/>
                  </a:lnTo>
                  <a:lnTo>
                    <a:pt x="786" y="761"/>
                  </a:lnTo>
                  <a:lnTo>
                    <a:pt x="789" y="760"/>
                  </a:lnTo>
                  <a:lnTo>
                    <a:pt x="795" y="761"/>
                  </a:lnTo>
                  <a:lnTo>
                    <a:pt x="795" y="761"/>
                  </a:lnTo>
                  <a:lnTo>
                    <a:pt x="798" y="761"/>
                  </a:lnTo>
                  <a:lnTo>
                    <a:pt x="801" y="763"/>
                  </a:lnTo>
                  <a:lnTo>
                    <a:pt x="801" y="763"/>
                  </a:lnTo>
                  <a:lnTo>
                    <a:pt x="816" y="772"/>
                  </a:lnTo>
                  <a:lnTo>
                    <a:pt x="824" y="776"/>
                  </a:lnTo>
                  <a:lnTo>
                    <a:pt x="833" y="779"/>
                  </a:lnTo>
                  <a:lnTo>
                    <a:pt x="833" y="779"/>
                  </a:lnTo>
                  <a:lnTo>
                    <a:pt x="845" y="783"/>
                  </a:lnTo>
                  <a:lnTo>
                    <a:pt x="858" y="786"/>
                  </a:lnTo>
                  <a:lnTo>
                    <a:pt x="870" y="787"/>
                  </a:lnTo>
                  <a:lnTo>
                    <a:pt x="883" y="787"/>
                  </a:lnTo>
                  <a:lnTo>
                    <a:pt x="883" y="787"/>
                  </a:lnTo>
                  <a:lnTo>
                    <a:pt x="890" y="785"/>
                  </a:lnTo>
                  <a:lnTo>
                    <a:pt x="898" y="783"/>
                  </a:lnTo>
                  <a:lnTo>
                    <a:pt x="898" y="783"/>
                  </a:lnTo>
                  <a:lnTo>
                    <a:pt x="899" y="788"/>
                  </a:lnTo>
                  <a:lnTo>
                    <a:pt x="899" y="788"/>
                  </a:lnTo>
                  <a:lnTo>
                    <a:pt x="906" y="807"/>
                  </a:lnTo>
                  <a:lnTo>
                    <a:pt x="906" y="807"/>
                  </a:lnTo>
                  <a:lnTo>
                    <a:pt x="917" y="836"/>
                  </a:lnTo>
                  <a:lnTo>
                    <a:pt x="917" y="836"/>
                  </a:lnTo>
                  <a:lnTo>
                    <a:pt x="921" y="851"/>
                  </a:lnTo>
                  <a:lnTo>
                    <a:pt x="921" y="851"/>
                  </a:lnTo>
                  <a:lnTo>
                    <a:pt x="927" y="875"/>
                  </a:lnTo>
                  <a:lnTo>
                    <a:pt x="927" y="875"/>
                  </a:lnTo>
                  <a:lnTo>
                    <a:pt x="931" y="896"/>
                  </a:lnTo>
                  <a:lnTo>
                    <a:pt x="931" y="896"/>
                  </a:lnTo>
                  <a:lnTo>
                    <a:pt x="933" y="905"/>
                  </a:lnTo>
                  <a:lnTo>
                    <a:pt x="934" y="914"/>
                  </a:lnTo>
                  <a:lnTo>
                    <a:pt x="934" y="914"/>
                  </a:lnTo>
                  <a:lnTo>
                    <a:pt x="934" y="925"/>
                  </a:lnTo>
                  <a:lnTo>
                    <a:pt x="935" y="931"/>
                  </a:lnTo>
                  <a:lnTo>
                    <a:pt x="936" y="936"/>
                  </a:lnTo>
                  <a:lnTo>
                    <a:pt x="936" y="936"/>
                  </a:lnTo>
                  <a:lnTo>
                    <a:pt x="936" y="940"/>
                  </a:lnTo>
                  <a:lnTo>
                    <a:pt x="936" y="940"/>
                  </a:lnTo>
                  <a:lnTo>
                    <a:pt x="934" y="964"/>
                  </a:lnTo>
                  <a:lnTo>
                    <a:pt x="934" y="964"/>
                  </a:lnTo>
                  <a:lnTo>
                    <a:pt x="933" y="972"/>
                  </a:lnTo>
                  <a:lnTo>
                    <a:pt x="933" y="980"/>
                  </a:lnTo>
                  <a:lnTo>
                    <a:pt x="933" y="980"/>
                  </a:lnTo>
                  <a:lnTo>
                    <a:pt x="932" y="993"/>
                  </a:lnTo>
                  <a:lnTo>
                    <a:pt x="930" y="1005"/>
                  </a:lnTo>
                  <a:lnTo>
                    <a:pt x="926" y="1030"/>
                  </a:lnTo>
                  <a:lnTo>
                    <a:pt x="926" y="1030"/>
                  </a:lnTo>
                  <a:lnTo>
                    <a:pt x="924" y="1041"/>
                  </a:lnTo>
                  <a:lnTo>
                    <a:pt x="921" y="1052"/>
                  </a:lnTo>
                  <a:lnTo>
                    <a:pt x="914" y="1074"/>
                  </a:lnTo>
                  <a:lnTo>
                    <a:pt x="914" y="1074"/>
                  </a:lnTo>
                  <a:lnTo>
                    <a:pt x="911" y="1084"/>
                  </a:lnTo>
                  <a:lnTo>
                    <a:pt x="908" y="1093"/>
                  </a:lnTo>
                  <a:lnTo>
                    <a:pt x="900" y="1112"/>
                  </a:lnTo>
                  <a:lnTo>
                    <a:pt x="900" y="1112"/>
                  </a:lnTo>
                  <a:lnTo>
                    <a:pt x="893" y="1126"/>
                  </a:lnTo>
                  <a:lnTo>
                    <a:pt x="884" y="1140"/>
                  </a:lnTo>
                  <a:lnTo>
                    <a:pt x="874" y="1153"/>
                  </a:lnTo>
                  <a:lnTo>
                    <a:pt x="862" y="1165"/>
                  </a:lnTo>
                  <a:lnTo>
                    <a:pt x="862" y="1165"/>
                  </a:lnTo>
                  <a:lnTo>
                    <a:pt x="849" y="1176"/>
                  </a:lnTo>
                  <a:lnTo>
                    <a:pt x="842" y="1181"/>
                  </a:lnTo>
                  <a:lnTo>
                    <a:pt x="835" y="1186"/>
                  </a:lnTo>
                  <a:lnTo>
                    <a:pt x="835" y="1186"/>
                  </a:lnTo>
                  <a:lnTo>
                    <a:pt x="818" y="1195"/>
                  </a:lnTo>
                  <a:lnTo>
                    <a:pt x="809" y="1199"/>
                  </a:lnTo>
                  <a:lnTo>
                    <a:pt x="800" y="1202"/>
                  </a:lnTo>
                  <a:lnTo>
                    <a:pt x="800" y="1202"/>
                  </a:lnTo>
                  <a:lnTo>
                    <a:pt x="793" y="1204"/>
                  </a:lnTo>
                  <a:lnTo>
                    <a:pt x="793" y="1204"/>
                  </a:lnTo>
                  <a:lnTo>
                    <a:pt x="782" y="1208"/>
                  </a:lnTo>
                  <a:lnTo>
                    <a:pt x="770" y="1210"/>
                  </a:lnTo>
                  <a:lnTo>
                    <a:pt x="758" y="1212"/>
                  </a:lnTo>
                  <a:lnTo>
                    <a:pt x="746" y="1212"/>
                  </a:lnTo>
                  <a:lnTo>
                    <a:pt x="746" y="1212"/>
                  </a:lnTo>
                  <a:lnTo>
                    <a:pt x="726" y="1211"/>
                  </a:lnTo>
                  <a:lnTo>
                    <a:pt x="705" y="1210"/>
                  </a:lnTo>
                  <a:lnTo>
                    <a:pt x="705" y="1210"/>
                  </a:lnTo>
                  <a:lnTo>
                    <a:pt x="691" y="1209"/>
                  </a:lnTo>
                  <a:lnTo>
                    <a:pt x="678" y="1206"/>
                  </a:lnTo>
                  <a:lnTo>
                    <a:pt x="678" y="1206"/>
                  </a:lnTo>
                  <a:lnTo>
                    <a:pt x="668" y="1205"/>
                  </a:lnTo>
                  <a:lnTo>
                    <a:pt x="657" y="1205"/>
                  </a:lnTo>
                  <a:lnTo>
                    <a:pt x="647" y="1205"/>
                  </a:lnTo>
                  <a:lnTo>
                    <a:pt x="637" y="1207"/>
                  </a:lnTo>
                  <a:lnTo>
                    <a:pt x="637" y="1207"/>
                  </a:lnTo>
                  <a:close/>
                  <a:moveTo>
                    <a:pt x="967" y="668"/>
                  </a:moveTo>
                  <a:lnTo>
                    <a:pt x="967" y="668"/>
                  </a:lnTo>
                  <a:lnTo>
                    <a:pt x="966" y="659"/>
                  </a:lnTo>
                  <a:lnTo>
                    <a:pt x="964" y="649"/>
                  </a:lnTo>
                  <a:lnTo>
                    <a:pt x="962" y="640"/>
                  </a:lnTo>
                  <a:lnTo>
                    <a:pt x="958" y="632"/>
                  </a:lnTo>
                  <a:lnTo>
                    <a:pt x="954" y="624"/>
                  </a:lnTo>
                  <a:lnTo>
                    <a:pt x="948" y="616"/>
                  </a:lnTo>
                  <a:lnTo>
                    <a:pt x="942" y="609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24" y="596"/>
                  </a:lnTo>
                  <a:lnTo>
                    <a:pt x="912" y="590"/>
                  </a:lnTo>
                  <a:lnTo>
                    <a:pt x="912" y="590"/>
                  </a:lnTo>
                  <a:lnTo>
                    <a:pt x="905" y="587"/>
                  </a:lnTo>
                  <a:lnTo>
                    <a:pt x="898" y="586"/>
                  </a:lnTo>
                  <a:lnTo>
                    <a:pt x="890" y="586"/>
                  </a:lnTo>
                  <a:lnTo>
                    <a:pt x="883" y="587"/>
                  </a:lnTo>
                  <a:lnTo>
                    <a:pt x="883" y="587"/>
                  </a:lnTo>
                  <a:lnTo>
                    <a:pt x="872" y="588"/>
                  </a:lnTo>
                  <a:lnTo>
                    <a:pt x="872" y="588"/>
                  </a:lnTo>
                  <a:lnTo>
                    <a:pt x="872" y="585"/>
                  </a:lnTo>
                  <a:lnTo>
                    <a:pt x="873" y="583"/>
                  </a:lnTo>
                  <a:lnTo>
                    <a:pt x="875" y="583"/>
                  </a:lnTo>
                  <a:lnTo>
                    <a:pt x="877" y="582"/>
                  </a:lnTo>
                  <a:lnTo>
                    <a:pt x="877" y="582"/>
                  </a:lnTo>
                  <a:lnTo>
                    <a:pt x="888" y="581"/>
                  </a:lnTo>
                  <a:lnTo>
                    <a:pt x="900" y="581"/>
                  </a:lnTo>
                  <a:lnTo>
                    <a:pt x="900" y="581"/>
                  </a:lnTo>
                  <a:lnTo>
                    <a:pt x="910" y="583"/>
                  </a:lnTo>
                  <a:lnTo>
                    <a:pt x="919" y="586"/>
                  </a:lnTo>
                  <a:lnTo>
                    <a:pt x="928" y="591"/>
                  </a:lnTo>
                  <a:lnTo>
                    <a:pt x="937" y="597"/>
                  </a:lnTo>
                  <a:lnTo>
                    <a:pt x="937" y="597"/>
                  </a:lnTo>
                  <a:lnTo>
                    <a:pt x="940" y="599"/>
                  </a:lnTo>
                  <a:lnTo>
                    <a:pt x="942" y="600"/>
                  </a:lnTo>
                  <a:lnTo>
                    <a:pt x="944" y="600"/>
                  </a:lnTo>
                  <a:lnTo>
                    <a:pt x="944" y="600"/>
                  </a:lnTo>
                  <a:lnTo>
                    <a:pt x="943" y="594"/>
                  </a:lnTo>
                  <a:lnTo>
                    <a:pt x="942" y="591"/>
                  </a:lnTo>
                  <a:lnTo>
                    <a:pt x="940" y="588"/>
                  </a:lnTo>
                  <a:lnTo>
                    <a:pt x="940" y="588"/>
                  </a:lnTo>
                  <a:lnTo>
                    <a:pt x="935" y="583"/>
                  </a:lnTo>
                  <a:lnTo>
                    <a:pt x="930" y="578"/>
                  </a:lnTo>
                  <a:lnTo>
                    <a:pt x="930" y="578"/>
                  </a:lnTo>
                  <a:lnTo>
                    <a:pt x="920" y="570"/>
                  </a:lnTo>
                  <a:lnTo>
                    <a:pt x="915" y="567"/>
                  </a:lnTo>
                  <a:lnTo>
                    <a:pt x="910" y="564"/>
                  </a:lnTo>
                  <a:lnTo>
                    <a:pt x="910" y="564"/>
                  </a:lnTo>
                  <a:lnTo>
                    <a:pt x="897" y="559"/>
                  </a:lnTo>
                  <a:lnTo>
                    <a:pt x="884" y="555"/>
                  </a:lnTo>
                  <a:lnTo>
                    <a:pt x="884" y="555"/>
                  </a:lnTo>
                  <a:lnTo>
                    <a:pt x="878" y="554"/>
                  </a:lnTo>
                  <a:lnTo>
                    <a:pt x="872" y="553"/>
                  </a:lnTo>
                  <a:lnTo>
                    <a:pt x="872" y="553"/>
                  </a:lnTo>
                  <a:lnTo>
                    <a:pt x="852" y="553"/>
                  </a:lnTo>
                  <a:lnTo>
                    <a:pt x="833" y="554"/>
                  </a:lnTo>
                  <a:lnTo>
                    <a:pt x="833" y="554"/>
                  </a:lnTo>
                  <a:lnTo>
                    <a:pt x="816" y="555"/>
                  </a:lnTo>
                  <a:lnTo>
                    <a:pt x="799" y="557"/>
                  </a:lnTo>
                  <a:lnTo>
                    <a:pt x="799" y="557"/>
                  </a:lnTo>
                  <a:lnTo>
                    <a:pt x="778" y="561"/>
                  </a:lnTo>
                  <a:lnTo>
                    <a:pt x="756" y="566"/>
                  </a:lnTo>
                  <a:lnTo>
                    <a:pt x="735" y="572"/>
                  </a:lnTo>
                  <a:lnTo>
                    <a:pt x="715" y="580"/>
                  </a:lnTo>
                  <a:lnTo>
                    <a:pt x="715" y="580"/>
                  </a:lnTo>
                  <a:lnTo>
                    <a:pt x="694" y="588"/>
                  </a:lnTo>
                  <a:lnTo>
                    <a:pt x="684" y="593"/>
                  </a:lnTo>
                  <a:lnTo>
                    <a:pt x="674" y="598"/>
                  </a:lnTo>
                  <a:lnTo>
                    <a:pt x="674" y="598"/>
                  </a:lnTo>
                  <a:lnTo>
                    <a:pt x="664" y="605"/>
                  </a:lnTo>
                  <a:lnTo>
                    <a:pt x="664" y="605"/>
                  </a:lnTo>
                  <a:lnTo>
                    <a:pt x="661" y="606"/>
                  </a:lnTo>
                  <a:lnTo>
                    <a:pt x="659" y="606"/>
                  </a:lnTo>
                  <a:lnTo>
                    <a:pt x="658" y="605"/>
                  </a:lnTo>
                  <a:lnTo>
                    <a:pt x="656" y="603"/>
                  </a:lnTo>
                  <a:lnTo>
                    <a:pt x="656" y="603"/>
                  </a:lnTo>
                  <a:lnTo>
                    <a:pt x="679" y="588"/>
                  </a:lnTo>
                  <a:lnTo>
                    <a:pt x="679" y="588"/>
                  </a:lnTo>
                  <a:lnTo>
                    <a:pt x="676" y="579"/>
                  </a:lnTo>
                  <a:lnTo>
                    <a:pt x="676" y="579"/>
                  </a:lnTo>
                  <a:lnTo>
                    <a:pt x="672" y="564"/>
                  </a:lnTo>
                  <a:lnTo>
                    <a:pt x="667" y="549"/>
                  </a:lnTo>
                  <a:lnTo>
                    <a:pt x="667" y="549"/>
                  </a:lnTo>
                  <a:lnTo>
                    <a:pt x="657" y="525"/>
                  </a:lnTo>
                  <a:lnTo>
                    <a:pt x="646" y="502"/>
                  </a:lnTo>
                  <a:lnTo>
                    <a:pt x="646" y="502"/>
                  </a:lnTo>
                  <a:lnTo>
                    <a:pt x="640" y="490"/>
                  </a:lnTo>
                  <a:lnTo>
                    <a:pt x="634" y="479"/>
                  </a:lnTo>
                  <a:lnTo>
                    <a:pt x="626" y="469"/>
                  </a:lnTo>
                  <a:lnTo>
                    <a:pt x="619" y="459"/>
                  </a:lnTo>
                  <a:lnTo>
                    <a:pt x="619" y="459"/>
                  </a:lnTo>
                  <a:lnTo>
                    <a:pt x="607" y="446"/>
                  </a:lnTo>
                  <a:lnTo>
                    <a:pt x="595" y="433"/>
                  </a:lnTo>
                  <a:lnTo>
                    <a:pt x="595" y="433"/>
                  </a:lnTo>
                  <a:lnTo>
                    <a:pt x="588" y="425"/>
                  </a:lnTo>
                  <a:lnTo>
                    <a:pt x="580" y="418"/>
                  </a:lnTo>
                  <a:lnTo>
                    <a:pt x="572" y="413"/>
                  </a:lnTo>
                  <a:lnTo>
                    <a:pt x="563" y="408"/>
                  </a:lnTo>
                  <a:lnTo>
                    <a:pt x="554" y="404"/>
                  </a:lnTo>
                  <a:lnTo>
                    <a:pt x="544" y="402"/>
                  </a:lnTo>
                  <a:lnTo>
                    <a:pt x="534" y="400"/>
                  </a:lnTo>
                  <a:lnTo>
                    <a:pt x="523" y="399"/>
                  </a:lnTo>
                  <a:lnTo>
                    <a:pt x="523" y="399"/>
                  </a:lnTo>
                  <a:lnTo>
                    <a:pt x="518" y="400"/>
                  </a:lnTo>
                  <a:lnTo>
                    <a:pt x="513" y="401"/>
                  </a:lnTo>
                  <a:lnTo>
                    <a:pt x="505" y="404"/>
                  </a:lnTo>
                  <a:lnTo>
                    <a:pt x="497" y="409"/>
                  </a:lnTo>
                  <a:lnTo>
                    <a:pt x="489" y="415"/>
                  </a:lnTo>
                  <a:lnTo>
                    <a:pt x="489" y="415"/>
                  </a:lnTo>
                  <a:lnTo>
                    <a:pt x="483" y="421"/>
                  </a:lnTo>
                  <a:lnTo>
                    <a:pt x="478" y="428"/>
                  </a:lnTo>
                  <a:lnTo>
                    <a:pt x="469" y="442"/>
                  </a:lnTo>
                  <a:lnTo>
                    <a:pt x="469" y="442"/>
                  </a:lnTo>
                  <a:lnTo>
                    <a:pt x="465" y="452"/>
                  </a:lnTo>
                  <a:lnTo>
                    <a:pt x="461" y="462"/>
                  </a:lnTo>
                  <a:lnTo>
                    <a:pt x="455" y="482"/>
                  </a:lnTo>
                  <a:lnTo>
                    <a:pt x="455" y="482"/>
                  </a:lnTo>
                  <a:lnTo>
                    <a:pt x="452" y="495"/>
                  </a:lnTo>
                  <a:lnTo>
                    <a:pt x="450" y="509"/>
                  </a:lnTo>
                  <a:lnTo>
                    <a:pt x="447" y="536"/>
                  </a:lnTo>
                  <a:lnTo>
                    <a:pt x="447" y="536"/>
                  </a:lnTo>
                  <a:lnTo>
                    <a:pt x="447" y="549"/>
                  </a:lnTo>
                  <a:lnTo>
                    <a:pt x="447" y="562"/>
                  </a:lnTo>
                  <a:lnTo>
                    <a:pt x="448" y="576"/>
                  </a:lnTo>
                  <a:lnTo>
                    <a:pt x="450" y="589"/>
                  </a:lnTo>
                  <a:lnTo>
                    <a:pt x="450" y="589"/>
                  </a:lnTo>
                  <a:lnTo>
                    <a:pt x="454" y="606"/>
                  </a:lnTo>
                  <a:lnTo>
                    <a:pt x="458" y="622"/>
                  </a:lnTo>
                  <a:lnTo>
                    <a:pt x="469" y="655"/>
                  </a:lnTo>
                  <a:lnTo>
                    <a:pt x="469" y="655"/>
                  </a:lnTo>
                  <a:lnTo>
                    <a:pt x="476" y="675"/>
                  </a:lnTo>
                  <a:lnTo>
                    <a:pt x="481" y="684"/>
                  </a:lnTo>
                  <a:lnTo>
                    <a:pt x="486" y="693"/>
                  </a:lnTo>
                  <a:lnTo>
                    <a:pt x="486" y="693"/>
                  </a:lnTo>
                  <a:lnTo>
                    <a:pt x="494" y="705"/>
                  </a:lnTo>
                  <a:lnTo>
                    <a:pt x="503" y="716"/>
                  </a:lnTo>
                  <a:lnTo>
                    <a:pt x="512" y="726"/>
                  </a:lnTo>
                  <a:lnTo>
                    <a:pt x="523" y="736"/>
                  </a:lnTo>
                  <a:lnTo>
                    <a:pt x="523" y="736"/>
                  </a:lnTo>
                  <a:lnTo>
                    <a:pt x="535" y="745"/>
                  </a:lnTo>
                  <a:lnTo>
                    <a:pt x="542" y="750"/>
                  </a:lnTo>
                  <a:lnTo>
                    <a:pt x="549" y="754"/>
                  </a:lnTo>
                  <a:lnTo>
                    <a:pt x="549" y="754"/>
                  </a:lnTo>
                  <a:lnTo>
                    <a:pt x="571" y="765"/>
                  </a:lnTo>
                  <a:lnTo>
                    <a:pt x="595" y="774"/>
                  </a:lnTo>
                  <a:lnTo>
                    <a:pt x="595" y="774"/>
                  </a:lnTo>
                  <a:lnTo>
                    <a:pt x="603" y="777"/>
                  </a:lnTo>
                  <a:lnTo>
                    <a:pt x="603" y="777"/>
                  </a:lnTo>
                  <a:lnTo>
                    <a:pt x="621" y="779"/>
                  </a:lnTo>
                  <a:lnTo>
                    <a:pt x="621" y="779"/>
                  </a:lnTo>
                  <a:lnTo>
                    <a:pt x="655" y="784"/>
                  </a:lnTo>
                  <a:lnTo>
                    <a:pt x="655" y="784"/>
                  </a:lnTo>
                  <a:lnTo>
                    <a:pt x="664" y="785"/>
                  </a:lnTo>
                  <a:lnTo>
                    <a:pt x="673" y="785"/>
                  </a:lnTo>
                  <a:lnTo>
                    <a:pt x="682" y="784"/>
                  </a:lnTo>
                  <a:lnTo>
                    <a:pt x="691" y="783"/>
                  </a:lnTo>
                  <a:lnTo>
                    <a:pt x="691" y="783"/>
                  </a:lnTo>
                  <a:lnTo>
                    <a:pt x="716" y="778"/>
                  </a:lnTo>
                  <a:lnTo>
                    <a:pt x="728" y="775"/>
                  </a:lnTo>
                  <a:lnTo>
                    <a:pt x="740" y="771"/>
                  </a:lnTo>
                  <a:lnTo>
                    <a:pt x="740" y="771"/>
                  </a:lnTo>
                  <a:lnTo>
                    <a:pt x="765" y="762"/>
                  </a:lnTo>
                  <a:lnTo>
                    <a:pt x="789" y="754"/>
                  </a:lnTo>
                  <a:lnTo>
                    <a:pt x="789" y="754"/>
                  </a:lnTo>
                  <a:lnTo>
                    <a:pt x="786" y="751"/>
                  </a:lnTo>
                  <a:lnTo>
                    <a:pt x="786" y="751"/>
                  </a:lnTo>
                  <a:lnTo>
                    <a:pt x="775" y="740"/>
                  </a:lnTo>
                  <a:lnTo>
                    <a:pt x="775" y="740"/>
                  </a:lnTo>
                  <a:lnTo>
                    <a:pt x="773" y="736"/>
                  </a:lnTo>
                  <a:lnTo>
                    <a:pt x="771" y="733"/>
                  </a:lnTo>
                  <a:lnTo>
                    <a:pt x="771" y="733"/>
                  </a:lnTo>
                  <a:lnTo>
                    <a:pt x="771" y="731"/>
                  </a:lnTo>
                  <a:lnTo>
                    <a:pt x="771" y="731"/>
                  </a:lnTo>
                  <a:lnTo>
                    <a:pt x="774" y="730"/>
                  </a:lnTo>
                  <a:lnTo>
                    <a:pt x="774" y="730"/>
                  </a:lnTo>
                  <a:lnTo>
                    <a:pt x="776" y="732"/>
                  </a:lnTo>
                  <a:lnTo>
                    <a:pt x="776" y="732"/>
                  </a:lnTo>
                  <a:lnTo>
                    <a:pt x="781" y="738"/>
                  </a:lnTo>
                  <a:lnTo>
                    <a:pt x="786" y="743"/>
                  </a:lnTo>
                  <a:lnTo>
                    <a:pt x="798" y="752"/>
                  </a:lnTo>
                  <a:lnTo>
                    <a:pt x="798" y="752"/>
                  </a:lnTo>
                  <a:lnTo>
                    <a:pt x="804" y="757"/>
                  </a:lnTo>
                  <a:lnTo>
                    <a:pt x="811" y="761"/>
                  </a:lnTo>
                  <a:lnTo>
                    <a:pt x="824" y="769"/>
                  </a:lnTo>
                  <a:lnTo>
                    <a:pt x="824" y="769"/>
                  </a:lnTo>
                  <a:lnTo>
                    <a:pt x="830" y="772"/>
                  </a:lnTo>
                  <a:lnTo>
                    <a:pt x="836" y="774"/>
                  </a:lnTo>
                  <a:lnTo>
                    <a:pt x="848" y="777"/>
                  </a:lnTo>
                  <a:lnTo>
                    <a:pt x="848" y="777"/>
                  </a:lnTo>
                  <a:lnTo>
                    <a:pt x="862" y="780"/>
                  </a:lnTo>
                  <a:lnTo>
                    <a:pt x="876" y="781"/>
                  </a:lnTo>
                  <a:lnTo>
                    <a:pt x="889" y="780"/>
                  </a:lnTo>
                  <a:lnTo>
                    <a:pt x="903" y="776"/>
                  </a:lnTo>
                  <a:lnTo>
                    <a:pt x="903" y="776"/>
                  </a:lnTo>
                  <a:lnTo>
                    <a:pt x="910" y="773"/>
                  </a:lnTo>
                  <a:lnTo>
                    <a:pt x="917" y="769"/>
                  </a:lnTo>
                  <a:lnTo>
                    <a:pt x="924" y="765"/>
                  </a:lnTo>
                  <a:lnTo>
                    <a:pt x="931" y="760"/>
                  </a:lnTo>
                  <a:lnTo>
                    <a:pt x="931" y="760"/>
                  </a:lnTo>
                  <a:lnTo>
                    <a:pt x="940" y="752"/>
                  </a:lnTo>
                  <a:lnTo>
                    <a:pt x="947" y="743"/>
                  </a:lnTo>
                  <a:lnTo>
                    <a:pt x="947" y="743"/>
                  </a:lnTo>
                  <a:lnTo>
                    <a:pt x="953" y="734"/>
                  </a:lnTo>
                  <a:lnTo>
                    <a:pt x="958" y="725"/>
                  </a:lnTo>
                  <a:lnTo>
                    <a:pt x="961" y="715"/>
                  </a:lnTo>
                  <a:lnTo>
                    <a:pt x="963" y="705"/>
                  </a:lnTo>
                  <a:lnTo>
                    <a:pt x="963" y="705"/>
                  </a:lnTo>
                  <a:lnTo>
                    <a:pt x="965" y="693"/>
                  </a:lnTo>
                  <a:lnTo>
                    <a:pt x="965" y="693"/>
                  </a:lnTo>
                  <a:lnTo>
                    <a:pt x="967" y="681"/>
                  </a:lnTo>
                  <a:lnTo>
                    <a:pt x="967" y="675"/>
                  </a:lnTo>
                  <a:lnTo>
                    <a:pt x="967" y="668"/>
                  </a:lnTo>
                  <a:lnTo>
                    <a:pt x="967" y="668"/>
                  </a:lnTo>
                  <a:close/>
                  <a:moveTo>
                    <a:pt x="233" y="565"/>
                  </a:moveTo>
                  <a:lnTo>
                    <a:pt x="233" y="565"/>
                  </a:lnTo>
                  <a:lnTo>
                    <a:pt x="230" y="557"/>
                  </a:lnTo>
                  <a:lnTo>
                    <a:pt x="228" y="549"/>
                  </a:lnTo>
                  <a:lnTo>
                    <a:pt x="227" y="540"/>
                  </a:lnTo>
                  <a:lnTo>
                    <a:pt x="226" y="532"/>
                  </a:lnTo>
                  <a:lnTo>
                    <a:pt x="226" y="532"/>
                  </a:lnTo>
                  <a:lnTo>
                    <a:pt x="226" y="526"/>
                  </a:lnTo>
                  <a:lnTo>
                    <a:pt x="227" y="520"/>
                  </a:lnTo>
                  <a:lnTo>
                    <a:pt x="229" y="509"/>
                  </a:lnTo>
                  <a:lnTo>
                    <a:pt x="233" y="498"/>
                  </a:lnTo>
                  <a:lnTo>
                    <a:pt x="238" y="487"/>
                  </a:lnTo>
                  <a:lnTo>
                    <a:pt x="238" y="487"/>
                  </a:lnTo>
                  <a:lnTo>
                    <a:pt x="245" y="474"/>
                  </a:lnTo>
                  <a:lnTo>
                    <a:pt x="254" y="462"/>
                  </a:lnTo>
                  <a:lnTo>
                    <a:pt x="264" y="452"/>
                  </a:lnTo>
                  <a:lnTo>
                    <a:pt x="275" y="443"/>
                  </a:lnTo>
                  <a:lnTo>
                    <a:pt x="275" y="443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24" y="410"/>
                  </a:lnTo>
                  <a:lnTo>
                    <a:pt x="324" y="410"/>
                  </a:lnTo>
                  <a:lnTo>
                    <a:pt x="333" y="403"/>
                  </a:lnTo>
                  <a:lnTo>
                    <a:pt x="342" y="396"/>
                  </a:lnTo>
                  <a:lnTo>
                    <a:pt x="350" y="388"/>
                  </a:lnTo>
                  <a:lnTo>
                    <a:pt x="357" y="380"/>
                  </a:lnTo>
                  <a:lnTo>
                    <a:pt x="357" y="380"/>
                  </a:lnTo>
                  <a:lnTo>
                    <a:pt x="364" y="373"/>
                  </a:lnTo>
                  <a:lnTo>
                    <a:pt x="364" y="373"/>
                  </a:lnTo>
                  <a:lnTo>
                    <a:pt x="371" y="363"/>
                  </a:lnTo>
                  <a:lnTo>
                    <a:pt x="379" y="353"/>
                  </a:lnTo>
                  <a:lnTo>
                    <a:pt x="385" y="343"/>
                  </a:lnTo>
                  <a:lnTo>
                    <a:pt x="390" y="332"/>
                  </a:lnTo>
                  <a:lnTo>
                    <a:pt x="390" y="332"/>
                  </a:lnTo>
                  <a:lnTo>
                    <a:pt x="394" y="326"/>
                  </a:lnTo>
                  <a:lnTo>
                    <a:pt x="394" y="326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401" y="333"/>
                  </a:lnTo>
                  <a:lnTo>
                    <a:pt x="406" y="337"/>
                  </a:lnTo>
                  <a:lnTo>
                    <a:pt x="417" y="345"/>
                  </a:lnTo>
                  <a:lnTo>
                    <a:pt x="417" y="345"/>
                  </a:lnTo>
                  <a:lnTo>
                    <a:pt x="419" y="346"/>
                  </a:lnTo>
                  <a:lnTo>
                    <a:pt x="419" y="346"/>
                  </a:lnTo>
                  <a:lnTo>
                    <a:pt x="435" y="351"/>
                  </a:lnTo>
                  <a:lnTo>
                    <a:pt x="443" y="354"/>
                  </a:lnTo>
                  <a:lnTo>
                    <a:pt x="451" y="356"/>
                  </a:lnTo>
                  <a:lnTo>
                    <a:pt x="451" y="356"/>
                  </a:lnTo>
                  <a:lnTo>
                    <a:pt x="462" y="357"/>
                  </a:lnTo>
                  <a:lnTo>
                    <a:pt x="473" y="359"/>
                  </a:lnTo>
                  <a:lnTo>
                    <a:pt x="473" y="359"/>
                  </a:lnTo>
                  <a:lnTo>
                    <a:pt x="487" y="361"/>
                  </a:lnTo>
                  <a:lnTo>
                    <a:pt x="495" y="361"/>
                  </a:lnTo>
                  <a:lnTo>
                    <a:pt x="502" y="361"/>
                  </a:lnTo>
                  <a:lnTo>
                    <a:pt x="502" y="361"/>
                  </a:lnTo>
                  <a:lnTo>
                    <a:pt x="508" y="360"/>
                  </a:lnTo>
                  <a:lnTo>
                    <a:pt x="513" y="361"/>
                  </a:lnTo>
                  <a:lnTo>
                    <a:pt x="513" y="361"/>
                  </a:lnTo>
                  <a:lnTo>
                    <a:pt x="523" y="362"/>
                  </a:lnTo>
                  <a:lnTo>
                    <a:pt x="534" y="362"/>
                  </a:lnTo>
                  <a:lnTo>
                    <a:pt x="555" y="360"/>
                  </a:lnTo>
                  <a:lnTo>
                    <a:pt x="555" y="360"/>
                  </a:lnTo>
                  <a:lnTo>
                    <a:pt x="565" y="359"/>
                  </a:lnTo>
                  <a:lnTo>
                    <a:pt x="575" y="358"/>
                  </a:lnTo>
                  <a:lnTo>
                    <a:pt x="575" y="358"/>
                  </a:lnTo>
                  <a:lnTo>
                    <a:pt x="612" y="352"/>
                  </a:lnTo>
                  <a:lnTo>
                    <a:pt x="612" y="352"/>
                  </a:lnTo>
                  <a:lnTo>
                    <a:pt x="640" y="349"/>
                  </a:lnTo>
                  <a:lnTo>
                    <a:pt x="640" y="349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87" y="343"/>
                  </a:lnTo>
                  <a:lnTo>
                    <a:pt x="709" y="343"/>
                  </a:lnTo>
                  <a:lnTo>
                    <a:pt x="709" y="343"/>
                  </a:lnTo>
                  <a:lnTo>
                    <a:pt x="722" y="343"/>
                  </a:lnTo>
                  <a:lnTo>
                    <a:pt x="735" y="343"/>
                  </a:lnTo>
                  <a:lnTo>
                    <a:pt x="735" y="343"/>
                  </a:lnTo>
                  <a:lnTo>
                    <a:pt x="747" y="345"/>
                  </a:lnTo>
                  <a:lnTo>
                    <a:pt x="759" y="348"/>
                  </a:lnTo>
                  <a:lnTo>
                    <a:pt x="759" y="348"/>
                  </a:lnTo>
                  <a:lnTo>
                    <a:pt x="767" y="349"/>
                  </a:lnTo>
                  <a:lnTo>
                    <a:pt x="775" y="350"/>
                  </a:lnTo>
                  <a:lnTo>
                    <a:pt x="775" y="350"/>
                  </a:lnTo>
                  <a:lnTo>
                    <a:pt x="778" y="350"/>
                  </a:lnTo>
                  <a:lnTo>
                    <a:pt x="780" y="351"/>
                  </a:lnTo>
                  <a:lnTo>
                    <a:pt x="782" y="353"/>
                  </a:lnTo>
                  <a:lnTo>
                    <a:pt x="784" y="355"/>
                  </a:lnTo>
                  <a:lnTo>
                    <a:pt x="784" y="355"/>
                  </a:lnTo>
                  <a:lnTo>
                    <a:pt x="790" y="364"/>
                  </a:lnTo>
                  <a:lnTo>
                    <a:pt x="794" y="373"/>
                  </a:lnTo>
                  <a:lnTo>
                    <a:pt x="798" y="383"/>
                  </a:lnTo>
                  <a:lnTo>
                    <a:pt x="802" y="393"/>
                  </a:lnTo>
                  <a:lnTo>
                    <a:pt x="802" y="393"/>
                  </a:lnTo>
                  <a:lnTo>
                    <a:pt x="806" y="411"/>
                  </a:lnTo>
                  <a:lnTo>
                    <a:pt x="810" y="428"/>
                  </a:lnTo>
                  <a:lnTo>
                    <a:pt x="813" y="446"/>
                  </a:lnTo>
                  <a:lnTo>
                    <a:pt x="815" y="464"/>
                  </a:lnTo>
                  <a:lnTo>
                    <a:pt x="815" y="464"/>
                  </a:lnTo>
                  <a:lnTo>
                    <a:pt x="816" y="484"/>
                  </a:lnTo>
                  <a:lnTo>
                    <a:pt x="816" y="484"/>
                  </a:lnTo>
                  <a:lnTo>
                    <a:pt x="816" y="501"/>
                  </a:lnTo>
                  <a:lnTo>
                    <a:pt x="816" y="518"/>
                  </a:lnTo>
                  <a:lnTo>
                    <a:pt x="816" y="518"/>
                  </a:lnTo>
                  <a:lnTo>
                    <a:pt x="815" y="528"/>
                  </a:lnTo>
                  <a:lnTo>
                    <a:pt x="815" y="528"/>
                  </a:lnTo>
                  <a:lnTo>
                    <a:pt x="811" y="550"/>
                  </a:lnTo>
                  <a:lnTo>
                    <a:pt x="811" y="550"/>
                  </a:lnTo>
                  <a:lnTo>
                    <a:pt x="778" y="556"/>
                  </a:lnTo>
                  <a:lnTo>
                    <a:pt x="746" y="564"/>
                  </a:lnTo>
                  <a:lnTo>
                    <a:pt x="731" y="568"/>
                  </a:lnTo>
                  <a:lnTo>
                    <a:pt x="715" y="574"/>
                  </a:lnTo>
                  <a:lnTo>
                    <a:pt x="700" y="579"/>
                  </a:lnTo>
                  <a:lnTo>
                    <a:pt x="685" y="586"/>
                  </a:lnTo>
                  <a:lnTo>
                    <a:pt x="685" y="586"/>
                  </a:lnTo>
                  <a:lnTo>
                    <a:pt x="683" y="583"/>
                  </a:lnTo>
                  <a:lnTo>
                    <a:pt x="683" y="583"/>
                  </a:lnTo>
                  <a:lnTo>
                    <a:pt x="678" y="561"/>
                  </a:lnTo>
                  <a:lnTo>
                    <a:pt x="670" y="540"/>
                  </a:lnTo>
                  <a:lnTo>
                    <a:pt x="661" y="519"/>
                  </a:lnTo>
                  <a:lnTo>
                    <a:pt x="652" y="499"/>
                  </a:lnTo>
                  <a:lnTo>
                    <a:pt x="652" y="499"/>
                  </a:lnTo>
                  <a:lnTo>
                    <a:pt x="646" y="488"/>
                  </a:lnTo>
                  <a:lnTo>
                    <a:pt x="640" y="477"/>
                  </a:lnTo>
                  <a:lnTo>
                    <a:pt x="633" y="466"/>
                  </a:lnTo>
                  <a:lnTo>
                    <a:pt x="625" y="456"/>
                  </a:lnTo>
                  <a:lnTo>
                    <a:pt x="625" y="456"/>
                  </a:lnTo>
                  <a:lnTo>
                    <a:pt x="615" y="444"/>
                  </a:lnTo>
                  <a:lnTo>
                    <a:pt x="605" y="433"/>
                  </a:lnTo>
                  <a:lnTo>
                    <a:pt x="594" y="422"/>
                  </a:lnTo>
                  <a:lnTo>
                    <a:pt x="582" y="413"/>
                  </a:lnTo>
                  <a:lnTo>
                    <a:pt x="582" y="413"/>
                  </a:lnTo>
                  <a:lnTo>
                    <a:pt x="572" y="407"/>
                  </a:lnTo>
                  <a:lnTo>
                    <a:pt x="562" y="402"/>
                  </a:lnTo>
                  <a:lnTo>
                    <a:pt x="562" y="402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45" y="396"/>
                  </a:lnTo>
                  <a:lnTo>
                    <a:pt x="535" y="394"/>
                  </a:lnTo>
                  <a:lnTo>
                    <a:pt x="525" y="393"/>
                  </a:lnTo>
                  <a:lnTo>
                    <a:pt x="514" y="393"/>
                  </a:lnTo>
                  <a:lnTo>
                    <a:pt x="514" y="393"/>
                  </a:lnTo>
                  <a:lnTo>
                    <a:pt x="508" y="394"/>
                  </a:lnTo>
                  <a:lnTo>
                    <a:pt x="502" y="397"/>
                  </a:lnTo>
                  <a:lnTo>
                    <a:pt x="496" y="400"/>
                  </a:lnTo>
                  <a:lnTo>
                    <a:pt x="491" y="404"/>
                  </a:lnTo>
                  <a:lnTo>
                    <a:pt x="491" y="404"/>
                  </a:lnTo>
                  <a:lnTo>
                    <a:pt x="480" y="416"/>
                  </a:lnTo>
                  <a:lnTo>
                    <a:pt x="474" y="423"/>
                  </a:lnTo>
                  <a:lnTo>
                    <a:pt x="469" y="430"/>
                  </a:lnTo>
                  <a:lnTo>
                    <a:pt x="469" y="430"/>
                  </a:lnTo>
                  <a:lnTo>
                    <a:pt x="466" y="436"/>
                  </a:lnTo>
                  <a:lnTo>
                    <a:pt x="463" y="442"/>
                  </a:lnTo>
                  <a:lnTo>
                    <a:pt x="457" y="455"/>
                  </a:lnTo>
                  <a:lnTo>
                    <a:pt x="457" y="455"/>
                  </a:lnTo>
                  <a:lnTo>
                    <a:pt x="451" y="474"/>
                  </a:lnTo>
                  <a:lnTo>
                    <a:pt x="448" y="483"/>
                  </a:lnTo>
                  <a:lnTo>
                    <a:pt x="446" y="493"/>
                  </a:lnTo>
                  <a:lnTo>
                    <a:pt x="446" y="493"/>
                  </a:lnTo>
                  <a:lnTo>
                    <a:pt x="442" y="523"/>
                  </a:lnTo>
                  <a:lnTo>
                    <a:pt x="442" y="523"/>
                  </a:lnTo>
                  <a:lnTo>
                    <a:pt x="441" y="536"/>
                  </a:lnTo>
                  <a:lnTo>
                    <a:pt x="441" y="550"/>
                  </a:lnTo>
                  <a:lnTo>
                    <a:pt x="441" y="563"/>
                  </a:lnTo>
                  <a:lnTo>
                    <a:pt x="442" y="576"/>
                  </a:lnTo>
                  <a:lnTo>
                    <a:pt x="442" y="576"/>
                  </a:lnTo>
                  <a:lnTo>
                    <a:pt x="445" y="594"/>
                  </a:lnTo>
                  <a:lnTo>
                    <a:pt x="449" y="611"/>
                  </a:lnTo>
                  <a:lnTo>
                    <a:pt x="449" y="611"/>
                  </a:lnTo>
                  <a:lnTo>
                    <a:pt x="453" y="629"/>
                  </a:lnTo>
                  <a:lnTo>
                    <a:pt x="458" y="647"/>
                  </a:lnTo>
                  <a:lnTo>
                    <a:pt x="458" y="647"/>
                  </a:lnTo>
                  <a:lnTo>
                    <a:pt x="463" y="662"/>
                  </a:lnTo>
                  <a:lnTo>
                    <a:pt x="469" y="677"/>
                  </a:lnTo>
                  <a:lnTo>
                    <a:pt x="476" y="691"/>
                  </a:lnTo>
                  <a:lnTo>
                    <a:pt x="485" y="705"/>
                  </a:lnTo>
                  <a:lnTo>
                    <a:pt x="485" y="705"/>
                  </a:lnTo>
                  <a:lnTo>
                    <a:pt x="503" y="729"/>
                  </a:lnTo>
                  <a:lnTo>
                    <a:pt x="503" y="729"/>
                  </a:lnTo>
                  <a:lnTo>
                    <a:pt x="496" y="729"/>
                  </a:lnTo>
                  <a:lnTo>
                    <a:pt x="496" y="729"/>
                  </a:lnTo>
                  <a:lnTo>
                    <a:pt x="474" y="725"/>
                  </a:lnTo>
                  <a:lnTo>
                    <a:pt x="453" y="721"/>
                  </a:lnTo>
                  <a:lnTo>
                    <a:pt x="453" y="721"/>
                  </a:lnTo>
                  <a:lnTo>
                    <a:pt x="425" y="713"/>
                  </a:lnTo>
                  <a:lnTo>
                    <a:pt x="398" y="705"/>
                  </a:lnTo>
                  <a:lnTo>
                    <a:pt x="398" y="705"/>
                  </a:lnTo>
                  <a:lnTo>
                    <a:pt x="384" y="700"/>
                  </a:lnTo>
                  <a:lnTo>
                    <a:pt x="371" y="694"/>
                  </a:lnTo>
                  <a:lnTo>
                    <a:pt x="345" y="680"/>
                  </a:lnTo>
                  <a:lnTo>
                    <a:pt x="345" y="680"/>
                  </a:lnTo>
                  <a:lnTo>
                    <a:pt x="328" y="670"/>
                  </a:lnTo>
                  <a:lnTo>
                    <a:pt x="312" y="659"/>
                  </a:lnTo>
                  <a:lnTo>
                    <a:pt x="296" y="647"/>
                  </a:lnTo>
                  <a:lnTo>
                    <a:pt x="282" y="634"/>
                  </a:lnTo>
                  <a:lnTo>
                    <a:pt x="282" y="634"/>
                  </a:lnTo>
                  <a:lnTo>
                    <a:pt x="275" y="627"/>
                  </a:lnTo>
                  <a:lnTo>
                    <a:pt x="268" y="620"/>
                  </a:lnTo>
                  <a:lnTo>
                    <a:pt x="256" y="605"/>
                  </a:lnTo>
                  <a:lnTo>
                    <a:pt x="256" y="605"/>
                  </a:lnTo>
                  <a:lnTo>
                    <a:pt x="250" y="595"/>
                  </a:lnTo>
                  <a:lnTo>
                    <a:pt x="244" y="585"/>
                  </a:lnTo>
                  <a:lnTo>
                    <a:pt x="233" y="565"/>
                  </a:lnTo>
                  <a:lnTo>
                    <a:pt x="233" y="565"/>
                  </a:lnTo>
                  <a:close/>
                  <a:moveTo>
                    <a:pt x="795" y="493"/>
                  </a:moveTo>
                  <a:lnTo>
                    <a:pt x="795" y="493"/>
                  </a:lnTo>
                  <a:lnTo>
                    <a:pt x="792" y="489"/>
                  </a:lnTo>
                  <a:lnTo>
                    <a:pt x="788" y="485"/>
                  </a:lnTo>
                  <a:lnTo>
                    <a:pt x="783" y="483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1" y="483"/>
                  </a:lnTo>
                  <a:lnTo>
                    <a:pt x="765" y="485"/>
                  </a:lnTo>
                  <a:lnTo>
                    <a:pt x="759" y="489"/>
                  </a:lnTo>
                  <a:lnTo>
                    <a:pt x="754" y="494"/>
                  </a:lnTo>
                  <a:lnTo>
                    <a:pt x="754" y="494"/>
                  </a:lnTo>
                  <a:lnTo>
                    <a:pt x="751" y="499"/>
                  </a:lnTo>
                  <a:lnTo>
                    <a:pt x="748" y="506"/>
                  </a:lnTo>
                  <a:lnTo>
                    <a:pt x="747" y="513"/>
                  </a:lnTo>
                  <a:lnTo>
                    <a:pt x="748" y="520"/>
                  </a:lnTo>
                  <a:lnTo>
                    <a:pt x="750" y="527"/>
                  </a:lnTo>
                  <a:lnTo>
                    <a:pt x="753" y="534"/>
                  </a:lnTo>
                  <a:lnTo>
                    <a:pt x="759" y="540"/>
                  </a:lnTo>
                  <a:lnTo>
                    <a:pt x="766" y="544"/>
                  </a:lnTo>
                  <a:lnTo>
                    <a:pt x="766" y="544"/>
                  </a:lnTo>
                  <a:lnTo>
                    <a:pt x="772" y="546"/>
                  </a:lnTo>
                  <a:lnTo>
                    <a:pt x="778" y="545"/>
                  </a:lnTo>
                  <a:lnTo>
                    <a:pt x="784" y="544"/>
                  </a:lnTo>
                  <a:lnTo>
                    <a:pt x="789" y="541"/>
                  </a:lnTo>
                  <a:lnTo>
                    <a:pt x="789" y="541"/>
                  </a:lnTo>
                  <a:lnTo>
                    <a:pt x="793" y="535"/>
                  </a:lnTo>
                  <a:lnTo>
                    <a:pt x="797" y="528"/>
                  </a:lnTo>
                  <a:lnTo>
                    <a:pt x="799" y="520"/>
                  </a:lnTo>
                  <a:lnTo>
                    <a:pt x="800" y="512"/>
                  </a:lnTo>
                  <a:lnTo>
                    <a:pt x="800" y="512"/>
                  </a:lnTo>
                  <a:lnTo>
                    <a:pt x="800" y="507"/>
                  </a:lnTo>
                  <a:lnTo>
                    <a:pt x="799" y="502"/>
                  </a:lnTo>
                  <a:lnTo>
                    <a:pt x="797" y="498"/>
                  </a:lnTo>
                  <a:lnTo>
                    <a:pt x="795" y="493"/>
                  </a:lnTo>
                  <a:lnTo>
                    <a:pt x="795" y="493"/>
                  </a:lnTo>
                  <a:close/>
                  <a:moveTo>
                    <a:pt x="735" y="419"/>
                  </a:moveTo>
                  <a:lnTo>
                    <a:pt x="735" y="419"/>
                  </a:lnTo>
                  <a:lnTo>
                    <a:pt x="735" y="426"/>
                  </a:lnTo>
                  <a:lnTo>
                    <a:pt x="737" y="433"/>
                  </a:lnTo>
                  <a:lnTo>
                    <a:pt x="740" y="439"/>
                  </a:lnTo>
                  <a:lnTo>
                    <a:pt x="744" y="445"/>
                  </a:lnTo>
                  <a:lnTo>
                    <a:pt x="744" y="445"/>
                  </a:lnTo>
                  <a:lnTo>
                    <a:pt x="749" y="450"/>
                  </a:lnTo>
                  <a:lnTo>
                    <a:pt x="753" y="453"/>
                  </a:lnTo>
                  <a:lnTo>
                    <a:pt x="759" y="454"/>
                  </a:lnTo>
                  <a:lnTo>
                    <a:pt x="765" y="454"/>
                  </a:lnTo>
                  <a:lnTo>
                    <a:pt x="765" y="454"/>
                  </a:lnTo>
                  <a:lnTo>
                    <a:pt x="770" y="453"/>
                  </a:lnTo>
                  <a:lnTo>
                    <a:pt x="776" y="452"/>
                  </a:lnTo>
                  <a:lnTo>
                    <a:pt x="776" y="452"/>
                  </a:lnTo>
                  <a:lnTo>
                    <a:pt x="783" y="448"/>
                  </a:lnTo>
                  <a:lnTo>
                    <a:pt x="785" y="446"/>
                  </a:lnTo>
                  <a:lnTo>
                    <a:pt x="788" y="443"/>
                  </a:lnTo>
                  <a:lnTo>
                    <a:pt x="788" y="443"/>
                  </a:lnTo>
                  <a:lnTo>
                    <a:pt x="792" y="437"/>
                  </a:lnTo>
                  <a:lnTo>
                    <a:pt x="794" y="431"/>
                  </a:lnTo>
                  <a:lnTo>
                    <a:pt x="796" y="425"/>
                  </a:lnTo>
                  <a:lnTo>
                    <a:pt x="796" y="418"/>
                  </a:lnTo>
                  <a:lnTo>
                    <a:pt x="796" y="418"/>
                  </a:lnTo>
                  <a:lnTo>
                    <a:pt x="796" y="411"/>
                  </a:lnTo>
                  <a:lnTo>
                    <a:pt x="794" y="404"/>
                  </a:lnTo>
                  <a:lnTo>
                    <a:pt x="792" y="398"/>
                  </a:lnTo>
                  <a:lnTo>
                    <a:pt x="788" y="392"/>
                  </a:lnTo>
                  <a:lnTo>
                    <a:pt x="788" y="392"/>
                  </a:lnTo>
                  <a:lnTo>
                    <a:pt x="784" y="388"/>
                  </a:lnTo>
                  <a:lnTo>
                    <a:pt x="780" y="384"/>
                  </a:lnTo>
                  <a:lnTo>
                    <a:pt x="775" y="382"/>
                  </a:lnTo>
                  <a:lnTo>
                    <a:pt x="769" y="382"/>
                  </a:lnTo>
                  <a:lnTo>
                    <a:pt x="769" y="382"/>
                  </a:lnTo>
                  <a:lnTo>
                    <a:pt x="762" y="382"/>
                  </a:lnTo>
                  <a:lnTo>
                    <a:pt x="757" y="384"/>
                  </a:lnTo>
                  <a:lnTo>
                    <a:pt x="751" y="387"/>
                  </a:lnTo>
                  <a:lnTo>
                    <a:pt x="746" y="390"/>
                  </a:lnTo>
                  <a:lnTo>
                    <a:pt x="746" y="390"/>
                  </a:lnTo>
                  <a:lnTo>
                    <a:pt x="742" y="392"/>
                  </a:lnTo>
                  <a:lnTo>
                    <a:pt x="740" y="395"/>
                  </a:lnTo>
                  <a:lnTo>
                    <a:pt x="738" y="399"/>
                  </a:lnTo>
                  <a:lnTo>
                    <a:pt x="737" y="402"/>
                  </a:lnTo>
                  <a:lnTo>
                    <a:pt x="737" y="402"/>
                  </a:lnTo>
                  <a:lnTo>
                    <a:pt x="735" y="410"/>
                  </a:lnTo>
                  <a:lnTo>
                    <a:pt x="735" y="419"/>
                  </a:lnTo>
                  <a:lnTo>
                    <a:pt x="735" y="419"/>
                  </a:lnTo>
                  <a:close/>
                  <a:moveTo>
                    <a:pt x="385" y="140"/>
                  </a:moveTo>
                  <a:lnTo>
                    <a:pt x="385" y="140"/>
                  </a:lnTo>
                  <a:lnTo>
                    <a:pt x="385" y="131"/>
                  </a:lnTo>
                  <a:lnTo>
                    <a:pt x="386" y="121"/>
                  </a:lnTo>
                  <a:lnTo>
                    <a:pt x="387" y="112"/>
                  </a:lnTo>
                  <a:lnTo>
                    <a:pt x="389" y="103"/>
                  </a:lnTo>
                  <a:lnTo>
                    <a:pt x="389" y="103"/>
                  </a:lnTo>
                  <a:lnTo>
                    <a:pt x="393" y="91"/>
                  </a:lnTo>
                  <a:lnTo>
                    <a:pt x="399" y="79"/>
                  </a:lnTo>
                  <a:lnTo>
                    <a:pt x="406" y="68"/>
                  </a:lnTo>
                  <a:lnTo>
                    <a:pt x="414" y="57"/>
                  </a:lnTo>
                  <a:lnTo>
                    <a:pt x="414" y="57"/>
                  </a:lnTo>
                  <a:lnTo>
                    <a:pt x="416" y="56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1" y="55"/>
                  </a:lnTo>
                  <a:lnTo>
                    <a:pt x="424" y="55"/>
                  </a:lnTo>
                  <a:lnTo>
                    <a:pt x="428" y="55"/>
                  </a:lnTo>
                  <a:lnTo>
                    <a:pt x="430" y="53"/>
                  </a:lnTo>
                  <a:lnTo>
                    <a:pt x="433" y="51"/>
                  </a:lnTo>
                  <a:lnTo>
                    <a:pt x="433" y="51"/>
                  </a:lnTo>
                  <a:lnTo>
                    <a:pt x="443" y="40"/>
                  </a:lnTo>
                  <a:lnTo>
                    <a:pt x="443" y="40"/>
                  </a:lnTo>
                  <a:lnTo>
                    <a:pt x="447" y="36"/>
                  </a:lnTo>
                  <a:lnTo>
                    <a:pt x="451" y="33"/>
                  </a:lnTo>
                  <a:lnTo>
                    <a:pt x="457" y="31"/>
                  </a:lnTo>
                  <a:lnTo>
                    <a:pt x="463" y="29"/>
                  </a:lnTo>
                  <a:lnTo>
                    <a:pt x="463" y="29"/>
                  </a:lnTo>
                  <a:lnTo>
                    <a:pt x="448" y="45"/>
                  </a:lnTo>
                  <a:lnTo>
                    <a:pt x="448" y="45"/>
                  </a:lnTo>
                  <a:lnTo>
                    <a:pt x="445" y="49"/>
                  </a:lnTo>
                  <a:lnTo>
                    <a:pt x="445" y="49"/>
                  </a:lnTo>
                  <a:lnTo>
                    <a:pt x="442" y="53"/>
                  </a:lnTo>
                  <a:lnTo>
                    <a:pt x="440" y="56"/>
                  </a:lnTo>
                  <a:lnTo>
                    <a:pt x="441" y="60"/>
                  </a:lnTo>
                  <a:lnTo>
                    <a:pt x="444" y="65"/>
                  </a:lnTo>
                  <a:lnTo>
                    <a:pt x="444" y="65"/>
                  </a:lnTo>
                  <a:lnTo>
                    <a:pt x="458" y="56"/>
                  </a:lnTo>
                  <a:lnTo>
                    <a:pt x="458" y="56"/>
                  </a:lnTo>
                  <a:lnTo>
                    <a:pt x="459" y="57"/>
                  </a:lnTo>
                  <a:lnTo>
                    <a:pt x="459" y="57"/>
                  </a:lnTo>
                  <a:lnTo>
                    <a:pt x="455" y="68"/>
                  </a:lnTo>
                  <a:lnTo>
                    <a:pt x="455" y="68"/>
                  </a:lnTo>
                  <a:lnTo>
                    <a:pt x="454" y="71"/>
                  </a:lnTo>
                  <a:lnTo>
                    <a:pt x="454" y="73"/>
                  </a:lnTo>
                  <a:lnTo>
                    <a:pt x="454" y="74"/>
                  </a:lnTo>
                  <a:lnTo>
                    <a:pt x="456" y="76"/>
                  </a:lnTo>
                  <a:lnTo>
                    <a:pt x="456" y="76"/>
                  </a:lnTo>
                  <a:lnTo>
                    <a:pt x="458" y="77"/>
                  </a:lnTo>
                  <a:lnTo>
                    <a:pt x="461" y="77"/>
                  </a:lnTo>
                  <a:lnTo>
                    <a:pt x="464" y="76"/>
                  </a:lnTo>
                  <a:lnTo>
                    <a:pt x="465" y="75"/>
                  </a:lnTo>
                  <a:lnTo>
                    <a:pt x="465" y="75"/>
                  </a:lnTo>
                  <a:lnTo>
                    <a:pt x="470" y="68"/>
                  </a:lnTo>
                  <a:lnTo>
                    <a:pt x="473" y="61"/>
                  </a:lnTo>
                  <a:lnTo>
                    <a:pt x="473" y="61"/>
                  </a:lnTo>
                  <a:lnTo>
                    <a:pt x="475" y="58"/>
                  </a:lnTo>
                  <a:lnTo>
                    <a:pt x="477" y="56"/>
                  </a:lnTo>
                  <a:lnTo>
                    <a:pt x="479" y="55"/>
                  </a:lnTo>
                  <a:lnTo>
                    <a:pt x="479" y="55"/>
                  </a:lnTo>
                  <a:lnTo>
                    <a:pt x="481" y="54"/>
                  </a:lnTo>
                  <a:lnTo>
                    <a:pt x="483" y="52"/>
                  </a:lnTo>
                  <a:lnTo>
                    <a:pt x="486" y="47"/>
                  </a:lnTo>
                  <a:lnTo>
                    <a:pt x="486" y="47"/>
                  </a:lnTo>
                  <a:lnTo>
                    <a:pt x="489" y="44"/>
                  </a:lnTo>
                  <a:lnTo>
                    <a:pt x="491" y="43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82" y="73"/>
                  </a:lnTo>
                  <a:lnTo>
                    <a:pt x="482" y="73"/>
                  </a:lnTo>
                  <a:lnTo>
                    <a:pt x="483" y="75"/>
                  </a:lnTo>
                  <a:lnTo>
                    <a:pt x="485" y="75"/>
                  </a:lnTo>
                  <a:lnTo>
                    <a:pt x="488" y="74"/>
                  </a:lnTo>
                  <a:lnTo>
                    <a:pt x="488" y="74"/>
                  </a:lnTo>
                  <a:lnTo>
                    <a:pt x="492" y="72"/>
                  </a:lnTo>
                  <a:lnTo>
                    <a:pt x="497" y="70"/>
                  </a:lnTo>
                  <a:lnTo>
                    <a:pt x="497" y="70"/>
                  </a:lnTo>
                  <a:lnTo>
                    <a:pt x="499" y="70"/>
                  </a:lnTo>
                  <a:lnTo>
                    <a:pt x="500" y="69"/>
                  </a:lnTo>
                  <a:lnTo>
                    <a:pt x="502" y="66"/>
                  </a:lnTo>
                  <a:lnTo>
                    <a:pt x="502" y="6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6" y="36"/>
                  </a:lnTo>
                  <a:lnTo>
                    <a:pt x="516" y="36"/>
                  </a:lnTo>
                  <a:lnTo>
                    <a:pt x="517" y="37"/>
                  </a:lnTo>
                  <a:lnTo>
                    <a:pt x="517" y="37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09" y="78"/>
                  </a:lnTo>
                  <a:lnTo>
                    <a:pt x="509" y="78"/>
                  </a:lnTo>
                  <a:lnTo>
                    <a:pt x="509" y="81"/>
                  </a:lnTo>
                  <a:lnTo>
                    <a:pt x="509" y="83"/>
                  </a:lnTo>
                  <a:lnTo>
                    <a:pt x="511" y="84"/>
                  </a:lnTo>
                  <a:lnTo>
                    <a:pt x="514" y="84"/>
                  </a:lnTo>
                  <a:lnTo>
                    <a:pt x="514" y="84"/>
                  </a:lnTo>
                  <a:lnTo>
                    <a:pt x="518" y="84"/>
                  </a:lnTo>
                  <a:lnTo>
                    <a:pt x="522" y="83"/>
                  </a:lnTo>
                  <a:lnTo>
                    <a:pt x="525" y="80"/>
                  </a:lnTo>
                  <a:lnTo>
                    <a:pt x="526" y="75"/>
                  </a:lnTo>
                  <a:lnTo>
                    <a:pt x="526" y="75"/>
                  </a:lnTo>
                  <a:lnTo>
                    <a:pt x="529" y="61"/>
                  </a:lnTo>
                  <a:lnTo>
                    <a:pt x="532" y="47"/>
                  </a:lnTo>
                  <a:lnTo>
                    <a:pt x="532" y="47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50" y="13"/>
                  </a:lnTo>
                  <a:lnTo>
                    <a:pt x="550" y="13"/>
                  </a:lnTo>
                  <a:lnTo>
                    <a:pt x="554" y="13"/>
                  </a:lnTo>
                  <a:lnTo>
                    <a:pt x="556" y="15"/>
                  </a:lnTo>
                  <a:lnTo>
                    <a:pt x="557" y="17"/>
                  </a:lnTo>
                  <a:lnTo>
                    <a:pt x="557" y="21"/>
                  </a:lnTo>
                  <a:lnTo>
                    <a:pt x="557" y="21"/>
                  </a:lnTo>
                  <a:lnTo>
                    <a:pt x="558" y="33"/>
                  </a:lnTo>
                  <a:lnTo>
                    <a:pt x="558" y="33"/>
                  </a:lnTo>
                  <a:lnTo>
                    <a:pt x="559" y="40"/>
                  </a:lnTo>
                  <a:lnTo>
                    <a:pt x="563" y="45"/>
                  </a:lnTo>
                  <a:lnTo>
                    <a:pt x="565" y="47"/>
                  </a:lnTo>
                  <a:lnTo>
                    <a:pt x="568" y="49"/>
                  </a:lnTo>
                  <a:lnTo>
                    <a:pt x="571" y="50"/>
                  </a:lnTo>
                  <a:lnTo>
                    <a:pt x="575" y="50"/>
                  </a:lnTo>
                  <a:lnTo>
                    <a:pt x="575" y="50"/>
                  </a:lnTo>
                  <a:lnTo>
                    <a:pt x="581" y="50"/>
                  </a:lnTo>
                  <a:lnTo>
                    <a:pt x="587" y="50"/>
                  </a:lnTo>
                  <a:lnTo>
                    <a:pt x="593" y="48"/>
                  </a:lnTo>
                  <a:lnTo>
                    <a:pt x="598" y="45"/>
                  </a:lnTo>
                  <a:lnTo>
                    <a:pt x="598" y="45"/>
                  </a:lnTo>
                  <a:lnTo>
                    <a:pt x="605" y="39"/>
                  </a:lnTo>
                  <a:lnTo>
                    <a:pt x="611" y="33"/>
                  </a:lnTo>
                  <a:lnTo>
                    <a:pt x="611" y="33"/>
                  </a:lnTo>
                  <a:lnTo>
                    <a:pt x="616" y="26"/>
                  </a:lnTo>
                  <a:lnTo>
                    <a:pt x="621" y="18"/>
                  </a:lnTo>
                  <a:lnTo>
                    <a:pt x="621" y="18"/>
                  </a:lnTo>
                  <a:lnTo>
                    <a:pt x="624" y="14"/>
                  </a:lnTo>
                  <a:lnTo>
                    <a:pt x="626" y="13"/>
                  </a:lnTo>
                  <a:lnTo>
                    <a:pt x="629" y="13"/>
                  </a:lnTo>
                  <a:lnTo>
                    <a:pt x="629" y="13"/>
                  </a:lnTo>
                  <a:lnTo>
                    <a:pt x="633" y="12"/>
                  </a:lnTo>
                  <a:lnTo>
                    <a:pt x="633" y="12"/>
                  </a:lnTo>
                  <a:lnTo>
                    <a:pt x="644" y="9"/>
                  </a:lnTo>
                  <a:lnTo>
                    <a:pt x="656" y="7"/>
                  </a:lnTo>
                  <a:lnTo>
                    <a:pt x="681" y="4"/>
                  </a:lnTo>
                  <a:lnTo>
                    <a:pt x="681" y="4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17" y="0"/>
                  </a:lnTo>
                  <a:lnTo>
                    <a:pt x="717" y="0"/>
                  </a:lnTo>
                  <a:lnTo>
                    <a:pt x="716" y="4"/>
                  </a:lnTo>
                  <a:lnTo>
                    <a:pt x="714" y="8"/>
                  </a:lnTo>
                  <a:lnTo>
                    <a:pt x="710" y="15"/>
                  </a:lnTo>
                  <a:lnTo>
                    <a:pt x="705" y="22"/>
                  </a:lnTo>
                  <a:lnTo>
                    <a:pt x="701" y="29"/>
                  </a:lnTo>
                  <a:lnTo>
                    <a:pt x="701" y="29"/>
                  </a:lnTo>
                  <a:lnTo>
                    <a:pt x="703" y="31"/>
                  </a:lnTo>
                  <a:lnTo>
                    <a:pt x="705" y="31"/>
                  </a:lnTo>
                  <a:lnTo>
                    <a:pt x="709" y="31"/>
                  </a:lnTo>
                  <a:lnTo>
                    <a:pt x="709" y="31"/>
                  </a:lnTo>
                  <a:lnTo>
                    <a:pt x="711" y="31"/>
                  </a:lnTo>
                  <a:lnTo>
                    <a:pt x="713" y="31"/>
                  </a:lnTo>
                  <a:lnTo>
                    <a:pt x="713" y="31"/>
                  </a:lnTo>
                  <a:lnTo>
                    <a:pt x="718" y="31"/>
                  </a:lnTo>
                  <a:lnTo>
                    <a:pt x="721" y="29"/>
                  </a:lnTo>
                  <a:lnTo>
                    <a:pt x="724" y="26"/>
                  </a:lnTo>
                  <a:lnTo>
                    <a:pt x="726" y="22"/>
                  </a:lnTo>
                  <a:lnTo>
                    <a:pt x="726" y="22"/>
                  </a:lnTo>
                  <a:lnTo>
                    <a:pt x="731" y="12"/>
                  </a:lnTo>
                  <a:lnTo>
                    <a:pt x="731" y="12"/>
                  </a:lnTo>
                  <a:lnTo>
                    <a:pt x="732" y="9"/>
                  </a:lnTo>
                  <a:lnTo>
                    <a:pt x="734" y="6"/>
                  </a:lnTo>
                  <a:lnTo>
                    <a:pt x="734" y="6"/>
                  </a:lnTo>
                  <a:lnTo>
                    <a:pt x="733" y="14"/>
                  </a:lnTo>
                  <a:lnTo>
                    <a:pt x="733" y="17"/>
                  </a:lnTo>
                  <a:lnTo>
                    <a:pt x="731" y="21"/>
                  </a:lnTo>
                  <a:lnTo>
                    <a:pt x="731" y="21"/>
                  </a:lnTo>
                  <a:lnTo>
                    <a:pt x="730" y="23"/>
                  </a:lnTo>
                  <a:lnTo>
                    <a:pt x="731" y="26"/>
                  </a:lnTo>
                  <a:lnTo>
                    <a:pt x="731" y="26"/>
                  </a:lnTo>
                  <a:lnTo>
                    <a:pt x="746" y="20"/>
                  </a:lnTo>
                  <a:lnTo>
                    <a:pt x="746" y="20"/>
                  </a:lnTo>
                  <a:lnTo>
                    <a:pt x="748" y="18"/>
                  </a:lnTo>
                  <a:lnTo>
                    <a:pt x="749" y="16"/>
                  </a:lnTo>
                  <a:lnTo>
                    <a:pt x="749" y="16"/>
                  </a:lnTo>
                  <a:lnTo>
                    <a:pt x="750" y="7"/>
                  </a:lnTo>
                  <a:lnTo>
                    <a:pt x="750" y="7"/>
                  </a:lnTo>
                  <a:lnTo>
                    <a:pt x="754" y="9"/>
                  </a:lnTo>
                  <a:lnTo>
                    <a:pt x="754" y="9"/>
                  </a:lnTo>
                  <a:lnTo>
                    <a:pt x="765" y="19"/>
                  </a:lnTo>
                  <a:lnTo>
                    <a:pt x="765" y="19"/>
                  </a:lnTo>
                  <a:lnTo>
                    <a:pt x="773" y="27"/>
                  </a:lnTo>
                  <a:lnTo>
                    <a:pt x="783" y="33"/>
                  </a:lnTo>
                  <a:lnTo>
                    <a:pt x="783" y="33"/>
                  </a:lnTo>
                  <a:lnTo>
                    <a:pt x="789" y="36"/>
                  </a:lnTo>
                  <a:lnTo>
                    <a:pt x="792" y="42"/>
                  </a:lnTo>
                  <a:lnTo>
                    <a:pt x="792" y="42"/>
                  </a:lnTo>
                  <a:lnTo>
                    <a:pt x="800" y="59"/>
                  </a:lnTo>
                  <a:lnTo>
                    <a:pt x="800" y="59"/>
                  </a:lnTo>
                  <a:lnTo>
                    <a:pt x="801" y="62"/>
                  </a:lnTo>
                  <a:lnTo>
                    <a:pt x="800" y="64"/>
                  </a:lnTo>
                  <a:lnTo>
                    <a:pt x="799" y="65"/>
                  </a:lnTo>
                  <a:lnTo>
                    <a:pt x="795" y="66"/>
                  </a:lnTo>
                  <a:lnTo>
                    <a:pt x="795" y="66"/>
                  </a:lnTo>
                  <a:lnTo>
                    <a:pt x="762" y="67"/>
                  </a:lnTo>
                  <a:lnTo>
                    <a:pt x="762" y="67"/>
                  </a:lnTo>
                  <a:lnTo>
                    <a:pt x="754" y="67"/>
                  </a:lnTo>
                  <a:lnTo>
                    <a:pt x="754" y="67"/>
                  </a:lnTo>
                  <a:lnTo>
                    <a:pt x="756" y="60"/>
                  </a:lnTo>
                  <a:lnTo>
                    <a:pt x="756" y="60"/>
                  </a:lnTo>
                  <a:lnTo>
                    <a:pt x="757" y="56"/>
                  </a:lnTo>
                  <a:lnTo>
                    <a:pt x="757" y="51"/>
                  </a:lnTo>
                  <a:lnTo>
                    <a:pt x="756" y="47"/>
                  </a:lnTo>
                  <a:lnTo>
                    <a:pt x="754" y="43"/>
                  </a:lnTo>
                  <a:lnTo>
                    <a:pt x="754" y="43"/>
                  </a:lnTo>
                  <a:lnTo>
                    <a:pt x="752" y="40"/>
                  </a:lnTo>
                  <a:lnTo>
                    <a:pt x="750" y="38"/>
                  </a:lnTo>
                  <a:lnTo>
                    <a:pt x="748" y="37"/>
                  </a:lnTo>
                  <a:lnTo>
                    <a:pt x="745" y="36"/>
                  </a:lnTo>
                  <a:lnTo>
                    <a:pt x="743" y="36"/>
                  </a:lnTo>
                  <a:lnTo>
                    <a:pt x="740" y="36"/>
                  </a:lnTo>
                  <a:lnTo>
                    <a:pt x="737" y="38"/>
                  </a:lnTo>
                  <a:lnTo>
                    <a:pt x="735" y="40"/>
                  </a:lnTo>
                  <a:lnTo>
                    <a:pt x="735" y="40"/>
                  </a:lnTo>
                  <a:lnTo>
                    <a:pt x="731" y="44"/>
                  </a:lnTo>
                  <a:lnTo>
                    <a:pt x="728" y="49"/>
                  </a:lnTo>
                  <a:lnTo>
                    <a:pt x="726" y="54"/>
                  </a:lnTo>
                  <a:lnTo>
                    <a:pt x="725" y="59"/>
                  </a:lnTo>
                  <a:lnTo>
                    <a:pt x="725" y="59"/>
                  </a:lnTo>
                  <a:lnTo>
                    <a:pt x="724" y="63"/>
                  </a:lnTo>
                  <a:lnTo>
                    <a:pt x="723" y="65"/>
                  </a:lnTo>
                  <a:lnTo>
                    <a:pt x="721" y="66"/>
                  </a:lnTo>
                  <a:lnTo>
                    <a:pt x="717" y="67"/>
                  </a:lnTo>
                  <a:lnTo>
                    <a:pt x="717" y="67"/>
                  </a:lnTo>
                  <a:lnTo>
                    <a:pt x="708" y="69"/>
                  </a:lnTo>
                  <a:lnTo>
                    <a:pt x="699" y="71"/>
                  </a:lnTo>
                  <a:lnTo>
                    <a:pt x="699" y="71"/>
                  </a:lnTo>
                  <a:lnTo>
                    <a:pt x="694" y="73"/>
                  </a:lnTo>
                  <a:lnTo>
                    <a:pt x="690" y="77"/>
                  </a:lnTo>
                  <a:lnTo>
                    <a:pt x="690" y="77"/>
                  </a:lnTo>
                  <a:lnTo>
                    <a:pt x="686" y="82"/>
                  </a:lnTo>
                  <a:lnTo>
                    <a:pt x="682" y="88"/>
                  </a:lnTo>
                  <a:lnTo>
                    <a:pt x="682" y="88"/>
                  </a:lnTo>
                  <a:lnTo>
                    <a:pt x="680" y="92"/>
                  </a:lnTo>
                  <a:lnTo>
                    <a:pt x="679" y="96"/>
                  </a:lnTo>
                  <a:lnTo>
                    <a:pt x="679" y="100"/>
                  </a:lnTo>
                  <a:lnTo>
                    <a:pt x="679" y="105"/>
                  </a:lnTo>
                  <a:lnTo>
                    <a:pt x="679" y="105"/>
                  </a:lnTo>
                  <a:lnTo>
                    <a:pt x="681" y="116"/>
                  </a:lnTo>
                  <a:lnTo>
                    <a:pt x="683" y="121"/>
                  </a:lnTo>
                  <a:lnTo>
                    <a:pt x="685" y="126"/>
                  </a:lnTo>
                  <a:lnTo>
                    <a:pt x="685" y="126"/>
                  </a:lnTo>
                  <a:lnTo>
                    <a:pt x="690" y="132"/>
                  </a:lnTo>
                  <a:lnTo>
                    <a:pt x="694" y="134"/>
                  </a:lnTo>
                  <a:lnTo>
                    <a:pt x="697" y="136"/>
                  </a:lnTo>
                  <a:lnTo>
                    <a:pt x="697" y="136"/>
                  </a:lnTo>
                  <a:lnTo>
                    <a:pt x="705" y="138"/>
                  </a:lnTo>
                  <a:lnTo>
                    <a:pt x="714" y="140"/>
                  </a:lnTo>
                  <a:lnTo>
                    <a:pt x="722" y="140"/>
                  </a:lnTo>
                  <a:lnTo>
                    <a:pt x="731" y="140"/>
                  </a:lnTo>
                  <a:lnTo>
                    <a:pt x="731" y="140"/>
                  </a:lnTo>
                  <a:lnTo>
                    <a:pt x="747" y="139"/>
                  </a:lnTo>
                  <a:lnTo>
                    <a:pt x="763" y="136"/>
                  </a:lnTo>
                  <a:lnTo>
                    <a:pt x="779" y="133"/>
                  </a:lnTo>
                  <a:lnTo>
                    <a:pt x="795" y="129"/>
                  </a:lnTo>
                  <a:lnTo>
                    <a:pt x="795" y="129"/>
                  </a:lnTo>
                  <a:lnTo>
                    <a:pt x="806" y="125"/>
                  </a:lnTo>
                  <a:lnTo>
                    <a:pt x="817" y="120"/>
                  </a:lnTo>
                  <a:lnTo>
                    <a:pt x="817" y="120"/>
                  </a:lnTo>
                  <a:lnTo>
                    <a:pt x="819" y="120"/>
                  </a:lnTo>
                  <a:lnTo>
                    <a:pt x="821" y="120"/>
                  </a:lnTo>
                  <a:lnTo>
                    <a:pt x="822" y="121"/>
                  </a:lnTo>
                  <a:lnTo>
                    <a:pt x="824" y="122"/>
                  </a:lnTo>
                  <a:lnTo>
                    <a:pt x="824" y="122"/>
                  </a:lnTo>
                  <a:lnTo>
                    <a:pt x="826" y="127"/>
                  </a:lnTo>
                  <a:lnTo>
                    <a:pt x="828" y="132"/>
                  </a:lnTo>
                  <a:lnTo>
                    <a:pt x="830" y="142"/>
                  </a:lnTo>
                  <a:lnTo>
                    <a:pt x="830" y="142"/>
                  </a:lnTo>
                  <a:lnTo>
                    <a:pt x="832" y="173"/>
                  </a:lnTo>
                  <a:lnTo>
                    <a:pt x="832" y="173"/>
                  </a:lnTo>
                  <a:lnTo>
                    <a:pt x="832" y="179"/>
                  </a:lnTo>
                  <a:lnTo>
                    <a:pt x="830" y="184"/>
                  </a:lnTo>
                  <a:lnTo>
                    <a:pt x="826" y="195"/>
                  </a:lnTo>
                  <a:lnTo>
                    <a:pt x="826" y="195"/>
                  </a:lnTo>
                  <a:lnTo>
                    <a:pt x="824" y="202"/>
                  </a:lnTo>
                  <a:lnTo>
                    <a:pt x="820" y="208"/>
                  </a:lnTo>
                  <a:lnTo>
                    <a:pt x="812" y="220"/>
                  </a:lnTo>
                  <a:lnTo>
                    <a:pt x="802" y="231"/>
                  </a:lnTo>
                  <a:lnTo>
                    <a:pt x="791" y="241"/>
                  </a:lnTo>
                  <a:lnTo>
                    <a:pt x="791" y="241"/>
                  </a:lnTo>
                  <a:lnTo>
                    <a:pt x="779" y="249"/>
                  </a:lnTo>
                  <a:lnTo>
                    <a:pt x="779" y="249"/>
                  </a:lnTo>
                  <a:lnTo>
                    <a:pt x="777" y="251"/>
                  </a:lnTo>
                  <a:lnTo>
                    <a:pt x="775" y="252"/>
                  </a:lnTo>
                  <a:lnTo>
                    <a:pt x="772" y="252"/>
                  </a:lnTo>
                  <a:lnTo>
                    <a:pt x="769" y="251"/>
                  </a:lnTo>
                  <a:lnTo>
                    <a:pt x="769" y="251"/>
                  </a:lnTo>
                  <a:lnTo>
                    <a:pt x="758" y="250"/>
                  </a:lnTo>
                  <a:lnTo>
                    <a:pt x="747" y="249"/>
                  </a:lnTo>
                  <a:lnTo>
                    <a:pt x="726" y="248"/>
                  </a:lnTo>
                  <a:lnTo>
                    <a:pt x="726" y="248"/>
                  </a:lnTo>
                  <a:lnTo>
                    <a:pt x="709" y="249"/>
                  </a:lnTo>
                  <a:lnTo>
                    <a:pt x="692" y="250"/>
                  </a:lnTo>
                  <a:lnTo>
                    <a:pt x="658" y="254"/>
                  </a:lnTo>
                  <a:lnTo>
                    <a:pt x="658" y="254"/>
                  </a:lnTo>
                  <a:lnTo>
                    <a:pt x="615" y="261"/>
                  </a:lnTo>
                  <a:lnTo>
                    <a:pt x="615" y="261"/>
                  </a:lnTo>
                  <a:lnTo>
                    <a:pt x="591" y="263"/>
                  </a:lnTo>
                  <a:lnTo>
                    <a:pt x="567" y="265"/>
                  </a:lnTo>
                  <a:lnTo>
                    <a:pt x="542" y="265"/>
                  </a:lnTo>
                  <a:lnTo>
                    <a:pt x="518" y="264"/>
                  </a:lnTo>
                  <a:lnTo>
                    <a:pt x="518" y="264"/>
                  </a:lnTo>
                  <a:lnTo>
                    <a:pt x="510" y="263"/>
                  </a:lnTo>
                  <a:lnTo>
                    <a:pt x="510" y="263"/>
                  </a:lnTo>
                  <a:lnTo>
                    <a:pt x="482" y="256"/>
                  </a:lnTo>
                  <a:lnTo>
                    <a:pt x="468" y="253"/>
                  </a:lnTo>
                  <a:lnTo>
                    <a:pt x="454" y="249"/>
                  </a:lnTo>
                  <a:lnTo>
                    <a:pt x="454" y="249"/>
                  </a:lnTo>
                  <a:lnTo>
                    <a:pt x="446" y="246"/>
                  </a:lnTo>
                  <a:lnTo>
                    <a:pt x="439" y="242"/>
                  </a:lnTo>
                  <a:lnTo>
                    <a:pt x="423" y="234"/>
                  </a:lnTo>
                  <a:lnTo>
                    <a:pt x="423" y="234"/>
                  </a:lnTo>
                  <a:lnTo>
                    <a:pt x="421" y="232"/>
                  </a:lnTo>
                  <a:lnTo>
                    <a:pt x="418" y="229"/>
                  </a:lnTo>
                  <a:lnTo>
                    <a:pt x="418" y="229"/>
                  </a:lnTo>
                  <a:lnTo>
                    <a:pt x="406" y="209"/>
                  </a:lnTo>
                  <a:lnTo>
                    <a:pt x="401" y="199"/>
                  </a:lnTo>
                  <a:lnTo>
                    <a:pt x="396" y="188"/>
                  </a:lnTo>
                  <a:lnTo>
                    <a:pt x="396" y="188"/>
                  </a:lnTo>
                  <a:lnTo>
                    <a:pt x="392" y="177"/>
                  </a:lnTo>
                  <a:lnTo>
                    <a:pt x="389" y="165"/>
                  </a:lnTo>
                  <a:lnTo>
                    <a:pt x="386" y="152"/>
                  </a:lnTo>
                  <a:lnTo>
                    <a:pt x="385" y="140"/>
                  </a:lnTo>
                  <a:lnTo>
                    <a:pt x="385" y="140"/>
                  </a:lnTo>
                  <a:close/>
                  <a:moveTo>
                    <a:pt x="687" y="217"/>
                  </a:moveTo>
                  <a:lnTo>
                    <a:pt x="687" y="217"/>
                  </a:lnTo>
                  <a:lnTo>
                    <a:pt x="678" y="222"/>
                  </a:lnTo>
                  <a:lnTo>
                    <a:pt x="670" y="227"/>
                  </a:lnTo>
                  <a:lnTo>
                    <a:pt x="670" y="227"/>
                  </a:lnTo>
                  <a:lnTo>
                    <a:pt x="665" y="230"/>
                  </a:lnTo>
                  <a:lnTo>
                    <a:pt x="659" y="232"/>
                  </a:lnTo>
                  <a:lnTo>
                    <a:pt x="654" y="233"/>
                  </a:lnTo>
                  <a:lnTo>
                    <a:pt x="648" y="232"/>
                  </a:lnTo>
                  <a:lnTo>
                    <a:pt x="648" y="232"/>
                  </a:lnTo>
                  <a:lnTo>
                    <a:pt x="639" y="229"/>
                  </a:lnTo>
                  <a:lnTo>
                    <a:pt x="631" y="225"/>
                  </a:lnTo>
                  <a:lnTo>
                    <a:pt x="624" y="219"/>
                  </a:lnTo>
                  <a:lnTo>
                    <a:pt x="618" y="211"/>
                  </a:lnTo>
                  <a:lnTo>
                    <a:pt x="618" y="211"/>
                  </a:lnTo>
                  <a:lnTo>
                    <a:pt x="615" y="207"/>
                  </a:lnTo>
                  <a:lnTo>
                    <a:pt x="615" y="207"/>
                  </a:lnTo>
                  <a:lnTo>
                    <a:pt x="614" y="209"/>
                  </a:lnTo>
                  <a:lnTo>
                    <a:pt x="614" y="210"/>
                  </a:lnTo>
                  <a:lnTo>
                    <a:pt x="614" y="210"/>
                  </a:lnTo>
                  <a:lnTo>
                    <a:pt x="616" y="215"/>
                  </a:lnTo>
                  <a:lnTo>
                    <a:pt x="618" y="220"/>
                  </a:lnTo>
                  <a:lnTo>
                    <a:pt x="621" y="224"/>
                  </a:lnTo>
                  <a:lnTo>
                    <a:pt x="625" y="228"/>
                  </a:lnTo>
                  <a:lnTo>
                    <a:pt x="625" y="228"/>
                  </a:lnTo>
                  <a:lnTo>
                    <a:pt x="630" y="233"/>
                  </a:lnTo>
                  <a:lnTo>
                    <a:pt x="636" y="237"/>
                  </a:lnTo>
                  <a:lnTo>
                    <a:pt x="636" y="237"/>
                  </a:lnTo>
                  <a:lnTo>
                    <a:pt x="645" y="239"/>
                  </a:lnTo>
                  <a:lnTo>
                    <a:pt x="654" y="239"/>
                  </a:lnTo>
                  <a:lnTo>
                    <a:pt x="664" y="238"/>
                  </a:lnTo>
                  <a:lnTo>
                    <a:pt x="673" y="234"/>
                  </a:lnTo>
                  <a:lnTo>
                    <a:pt x="673" y="234"/>
                  </a:lnTo>
                  <a:lnTo>
                    <a:pt x="678" y="231"/>
                  </a:lnTo>
                  <a:lnTo>
                    <a:pt x="682" y="227"/>
                  </a:lnTo>
                  <a:lnTo>
                    <a:pt x="685" y="223"/>
                  </a:lnTo>
                  <a:lnTo>
                    <a:pt x="687" y="217"/>
                  </a:lnTo>
                  <a:lnTo>
                    <a:pt x="687" y="217"/>
                  </a:lnTo>
                  <a:close/>
                  <a:moveTo>
                    <a:pt x="635" y="67"/>
                  </a:moveTo>
                  <a:lnTo>
                    <a:pt x="635" y="67"/>
                  </a:lnTo>
                  <a:lnTo>
                    <a:pt x="637" y="71"/>
                  </a:lnTo>
                  <a:lnTo>
                    <a:pt x="640" y="74"/>
                  </a:lnTo>
                  <a:lnTo>
                    <a:pt x="643" y="76"/>
                  </a:lnTo>
                  <a:lnTo>
                    <a:pt x="647" y="77"/>
                  </a:lnTo>
                  <a:lnTo>
                    <a:pt x="650" y="77"/>
                  </a:lnTo>
                  <a:lnTo>
                    <a:pt x="654" y="76"/>
                  </a:lnTo>
                  <a:lnTo>
                    <a:pt x="657" y="75"/>
                  </a:lnTo>
                  <a:lnTo>
                    <a:pt x="660" y="73"/>
                  </a:lnTo>
                  <a:lnTo>
                    <a:pt x="660" y="73"/>
                  </a:lnTo>
                  <a:lnTo>
                    <a:pt x="664" y="67"/>
                  </a:lnTo>
                  <a:lnTo>
                    <a:pt x="667" y="61"/>
                  </a:lnTo>
                  <a:lnTo>
                    <a:pt x="668" y="54"/>
                  </a:lnTo>
                  <a:lnTo>
                    <a:pt x="669" y="47"/>
                  </a:lnTo>
                  <a:lnTo>
                    <a:pt x="669" y="47"/>
                  </a:lnTo>
                  <a:lnTo>
                    <a:pt x="669" y="43"/>
                  </a:lnTo>
                  <a:lnTo>
                    <a:pt x="669" y="43"/>
                  </a:lnTo>
                  <a:lnTo>
                    <a:pt x="668" y="39"/>
                  </a:lnTo>
                  <a:lnTo>
                    <a:pt x="666" y="35"/>
                  </a:lnTo>
                  <a:lnTo>
                    <a:pt x="662" y="33"/>
                  </a:lnTo>
                  <a:lnTo>
                    <a:pt x="658" y="31"/>
                  </a:lnTo>
                  <a:lnTo>
                    <a:pt x="658" y="31"/>
                  </a:lnTo>
                  <a:lnTo>
                    <a:pt x="654" y="30"/>
                  </a:lnTo>
                  <a:lnTo>
                    <a:pt x="650" y="30"/>
                  </a:lnTo>
                  <a:lnTo>
                    <a:pt x="646" y="31"/>
                  </a:lnTo>
                  <a:lnTo>
                    <a:pt x="643" y="34"/>
                  </a:lnTo>
                  <a:lnTo>
                    <a:pt x="643" y="34"/>
                  </a:lnTo>
                  <a:lnTo>
                    <a:pt x="640" y="37"/>
                  </a:lnTo>
                  <a:lnTo>
                    <a:pt x="637" y="41"/>
                  </a:lnTo>
                  <a:lnTo>
                    <a:pt x="635" y="45"/>
                  </a:lnTo>
                  <a:lnTo>
                    <a:pt x="634" y="49"/>
                  </a:lnTo>
                  <a:lnTo>
                    <a:pt x="633" y="53"/>
                  </a:lnTo>
                  <a:lnTo>
                    <a:pt x="633" y="58"/>
                  </a:lnTo>
                  <a:lnTo>
                    <a:pt x="634" y="63"/>
                  </a:lnTo>
                  <a:lnTo>
                    <a:pt x="635" y="67"/>
                  </a:lnTo>
                  <a:lnTo>
                    <a:pt x="635" y="67"/>
                  </a:lnTo>
                  <a:close/>
                  <a:moveTo>
                    <a:pt x="610" y="106"/>
                  </a:moveTo>
                  <a:lnTo>
                    <a:pt x="610" y="106"/>
                  </a:lnTo>
                  <a:lnTo>
                    <a:pt x="619" y="98"/>
                  </a:lnTo>
                  <a:lnTo>
                    <a:pt x="619" y="98"/>
                  </a:lnTo>
                  <a:lnTo>
                    <a:pt x="622" y="109"/>
                  </a:lnTo>
                  <a:lnTo>
                    <a:pt x="626" y="119"/>
                  </a:lnTo>
                  <a:lnTo>
                    <a:pt x="635" y="138"/>
                  </a:lnTo>
                  <a:lnTo>
                    <a:pt x="635" y="138"/>
                  </a:lnTo>
                  <a:lnTo>
                    <a:pt x="635" y="141"/>
                  </a:lnTo>
                  <a:lnTo>
                    <a:pt x="635" y="144"/>
                  </a:lnTo>
                  <a:lnTo>
                    <a:pt x="635" y="144"/>
                  </a:lnTo>
                  <a:lnTo>
                    <a:pt x="633" y="152"/>
                  </a:lnTo>
                  <a:lnTo>
                    <a:pt x="632" y="161"/>
                  </a:lnTo>
                  <a:lnTo>
                    <a:pt x="632" y="161"/>
                  </a:lnTo>
                  <a:lnTo>
                    <a:pt x="632" y="167"/>
                  </a:lnTo>
                  <a:lnTo>
                    <a:pt x="633" y="172"/>
                  </a:lnTo>
                  <a:lnTo>
                    <a:pt x="634" y="177"/>
                  </a:lnTo>
                  <a:lnTo>
                    <a:pt x="636" y="182"/>
                  </a:lnTo>
                  <a:lnTo>
                    <a:pt x="642" y="192"/>
                  </a:lnTo>
                  <a:lnTo>
                    <a:pt x="649" y="200"/>
                  </a:lnTo>
                  <a:lnTo>
                    <a:pt x="649" y="200"/>
                  </a:lnTo>
                  <a:lnTo>
                    <a:pt x="652" y="203"/>
                  </a:lnTo>
                  <a:lnTo>
                    <a:pt x="656" y="206"/>
                  </a:lnTo>
                  <a:lnTo>
                    <a:pt x="661" y="207"/>
                  </a:lnTo>
                  <a:lnTo>
                    <a:pt x="666" y="208"/>
                  </a:lnTo>
                  <a:lnTo>
                    <a:pt x="666" y="208"/>
                  </a:lnTo>
                  <a:lnTo>
                    <a:pt x="672" y="208"/>
                  </a:lnTo>
                  <a:lnTo>
                    <a:pt x="677" y="207"/>
                  </a:lnTo>
                  <a:lnTo>
                    <a:pt x="683" y="205"/>
                  </a:lnTo>
                  <a:lnTo>
                    <a:pt x="688" y="201"/>
                  </a:lnTo>
                  <a:lnTo>
                    <a:pt x="688" y="201"/>
                  </a:lnTo>
                  <a:lnTo>
                    <a:pt x="702" y="190"/>
                  </a:lnTo>
                  <a:lnTo>
                    <a:pt x="702" y="190"/>
                  </a:lnTo>
                  <a:lnTo>
                    <a:pt x="712" y="190"/>
                  </a:lnTo>
                  <a:lnTo>
                    <a:pt x="717" y="190"/>
                  </a:lnTo>
                  <a:lnTo>
                    <a:pt x="722" y="189"/>
                  </a:lnTo>
                  <a:lnTo>
                    <a:pt x="722" y="189"/>
                  </a:lnTo>
                  <a:lnTo>
                    <a:pt x="730" y="187"/>
                  </a:lnTo>
                  <a:lnTo>
                    <a:pt x="738" y="184"/>
                  </a:lnTo>
                  <a:lnTo>
                    <a:pt x="745" y="180"/>
                  </a:lnTo>
                  <a:lnTo>
                    <a:pt x="751" y="175"/>
                  </a:lnTo>
                  <a:lnTo>
                    <a:pt x="751" y="175"/>
                  </a:lnTo>
                  <a:lnTo>
                    <a:pt x="767" y="161"/>
                  </a:lnTo>
                  <a:lnTo>
                    <a:pt x="767" y="161"/>
                  </a:lnTo>
                  <a:lnTo>
                    <a:pt x="769" y="161"/>
                  </a:lnTo>
                  <a:lnTo>
                    <a:pt x="769" y="161"/>
                  </a:lnTo>
                  <a:lnTo>
                    <a:pt x="771" y="166"/>
                  </a:lnTo>
                  <a:lnTo>
                    <a:pt x="771" y="166"/>
                  </a:lnTo>
                  <a:lnTo>
                    <a:pt x="773" y="163"/>
                  </a:lnTo>
                  <a:lnTo>
                    <a:pt x="774" y="161"/>
                  </a:lnTo>
                  <a:lnTo>
                    <a:pt x="774" y="158"/>
                  </a:lnTo>
                  <a:lnTo>
                    <a:pt x="774" y="156"/>
                  </a:lnTo>
                  <a:lnTo>
                    <a:pt x="774" y="156"/>
                  </a:lnTo>
                  <a:lnTo>
                    <a:pt x="772" y="149"/>
                  </a:lnTo>
                  <a:lnTo>
                    <a:pt x="770" y="146"/>
                  </a:lnTo>
                  <a:lnTo>
                    <a:pt x="766" y="144"/>
                  </a:lnTo>
                  <a:lnTo>
                    <a:pt x="766" y="144"/>
                  </a:lnTo>
                  <a:lnTo>
                    <a:pt x="766" y="146"/>
                  </a:lnTo>
                  <a:lnTo>
                    <a:pt x="766" y="148"/>
                  </a:lnTo>
                  <a:lnTo>
                    <a:pt x="766" y="148"/>
                  </a:lnTo>
                  <a:lnTo>
                    <a:pt x="767" y="151"/>
                  </a:lnTo>
                  <a:lnTo>
                    <a:pt x="766" y="153"/>
                  </a:lnTo>
                  <a:lnTo>
                    <a:pt x="765" y="156"/>
                  </a:lnTo>
                  <a:lnTo>
                    <a:pt x="763" y="158"/>
                  </a:lnTo>
                  <a:lnTo>
                    <a:pt x="763" y="158"/>
                  </a:lnTo>
                  <a:lnTo>
                    <a:pt x="753" y="168"/>
                  </a:lnTo>
                  <a:lnTo>
                    <a:pt x="753" y="168"/>
                  </a:lnTo>
                  <a:lnTo>
                    <a:pt x="745" y="175"/>
                  </a:lnTo>
                  <a:lnTo>
                    <a:pt x="736" y="180"/>
                  </a:lnTo>
                  <a:lnTo>
                    <a:pt x="726" y="183"/>
                  </a:lnTo>
                  <a:lnTo>
                    <a:pt x="716" y="184"/>
                  </a:lnTo>
                  <a:lnTo>
                    <a:pt x="716" y="184"/>
                  </a:lnTo>
                  <a:lnTo>
                    <a:pt x="703" y="182"/>
                  </a:lnTo>
                  <a:lnTo>
                    <a:pt x="690" y="179"/>
                  </a:lnTo>
                  <a:lnTo>
                    <a:pt x="679" y="174"/>
                  </a:lnTo>
                  <a:lnTo>
                    <a:pt x="668" y="167"/>
                  </a:lnTo>
                  <a:lnTo>
                    <a:pt x="668" y="167"/>
                  </a:lnTo>
                  <a:lnTo>
                    <a:pt x="656" y="157"/>
                  </a:lnTo>
                  <a:lnTo>
                    <a:pt x="646" y="145"/>
                  </a:lnTo>
                  <a:lnTo>
                    <a:pt x="642" y="139"/>
                  </a:lnTo>
                  <a:lnTo>
                    <a:pt x="638" y="132"/>
                  </a:lnTo>
                  <a:lnTo>
                    <a:pt x="635" y="125"/>
                  </a:lnTo>
                  <a:lnTo>
                    <a:pt x="633" y="118"/>
                  </a:lnTo>
                  <a:lnTo>
                    <a:pt x="633" y="118"/>
                  </a:lnTo>
                  <a:lnTo>
                    <a:pt x="629" y="106"/>
                  </a:lnTo>
                  <a:lnTo>
                    <a:pt x="628" y="100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32" y="91"/>
                  </a:lnTo>
                  <a:lnTo>
                    <a:pt x="633" y="90"/>
                  </a:lnTo>
                  <a:lnTo>
                    <a:pt x="633" y="88"/>
                  </a:lnTo>
                  <a:lnTo>
                    <a:pt x="633" y="88"/>
                  </a:lnTo>
                  <a:lnTo>
                    <a:pt x="626" y="89"/>
                  </a:lnTo>
                  <a:lnTo>
                    <a:pt x="620" y="91"/>
                  </a:lnTo>
                  <a:lnTo>
                    <a:pt x="613" y="95"/>
                  </a:lnTo>
                  <a:lnTo>
                    <a:pt x="611" y="97"/>
                  </a:lnTo>
                  <a:lnTo>
                    <a:pt x="610" y="100"/>
                  </a:lnTo>
                  <a:lnTo>
                    <a:pt x="610" y="100"/>
                  </a:lnTo>
                  <a:lnTo>
                    <a:pt x="609" y="103"/>
                  </a:lnTo>
                  <a:lnTo>
                    <a:pt x="609" y="104"/>
                  </a:lnTo>
                  <a:lnTo>
                    <a:pt x="610" y="106"/>
                  </a:lnTo>
                  <a:lnTo>
                    <a:pt x="610" y="106"/>
                  </a:lnTo>
                  <a:close/>
                  <a:moveTo>
                    <a:pt x="420" y="1314"/>
                  </a:moveTo>
                  <a:lnTo>
                    <a:pt x="420" y="1314"/>
                  </a:lnTo>
                  <a:lnTo>
                    <a:pt x="417" y="1312"/>
                  </a:lnTo>
                  <a:lnTo>
                    <a:pt x="414" y="1312"/>
                  </a:lnTo>
                  <a:lnTo>
                    <a:pt x="414" y="1312"/>
                  </a:lnTo>
                  <a:lnTo>
                    <a:pt x="392" y="1316"/>
                  </a:lnTo>
                  <a:lnTo>
                    <a:pt x="392" y="1316"/>
                  </a:lnTo>
                  <a:lnTo>
                    <a:pt x="375" y="1320"/>
                  </a:lnTo>
                  <a:lnTo>
                    <a:pt x="357" y="1323"/>
                  </a:lnTo>
                  <a:lnTo>
                    <a:pt x="357" y="1323"/>
                  </a:lnTo>
                  <a:lnTo>
                    <a:pt x="340" y="1324"/>
                  </a:lnTo>
                  <a:lnTo>
                    <a:pt x="323" y="1324"/>
                  </a:lnTo>
                  <a:lnTo>
                    <a:pt x="323" y="1324"/>
                  </a:lnTo>
                  <a:lnTo>
                    <a:pt x="302" y="1323"/>
                  </a:lnTo>
                  <a:lnTo>
                    <a:pt x="282" y="1322"/>
                  </a:lnTo>
                  <a:lnTo>
                    <a:pt x="282" y="1322"/>
                  </a:lnTo>
                  <a:lnTo>
                    <a:pt x="272" y="1320"/>
                  </a:lnTo>
                  <a:lnTo>
                    <a:pt x="267" y="1319"/>
                  </a:lnTo>
                  <a:lnTo>
                    <a:pt x="262" y="1317"/>
                  </a:lnTo>
                  <a:lnTo>
                    <a:pt x="262" y="1317"/>
                  </a:lnTo>
                  <a:lnTo>
                    <a:pt x="254" y="1314"/>
                  </a:lnTo>
                  <a:lnTo>
                    <a:pt x="245" y="1312"/>
                  </a:lnTo>
                  <a:lnTo>
                    <a:pt x="245" y="1312"/>
                  </a:lnTo>
                  <a:lnTo>
                    <a:pt x="228" y="1307"/>
                  </a:lnTo>
                  <a:lnTo>
                    <a:pt x="219" y="1304"/>
                  </a:lnTo>
                  <a:lnTo>
                    <a:pt x="210" y="1301"/>
                  </a:lnTo>
                  <a:lnTo>
                    <a:pt x="210" y="1301"/>
                  </a:lnTo>
                  <a:lnTo>
                    <a:pt x="189" y="1291"/>
                  </a:lnTo>
                  <a:lnTo>
                    <a:pt x="168" y="1279"/>
                  </a:lnTo>
                  <a:lnTo>
                    <a:pt x="168" y="1279"/>
                  </a:lnTo>
                  <a:lnTo>
                    <a:pt x="154" y="1271"/>
                  </a:lnTo>
                  <a:lnTo>
                    <a:pt x="141" y="1263"/>
                  </a:lnTo>
                  <a:lnTo>
                    <a:pt x="141" y="1263"/>
                  </a:lnTo>
                  <a:lnTo>
                    <a:pt x="136" y="1259"/>
                  </a:lnTo>
                  <a:lnTo>
                    <a:pt x="131" y="1254"/>
                  </a:lnTo>
                  <a:lnTo>
                    <a:pt x="131" y="1254"/>
                  </a:lnTo>
                  <a:lnTo>
                    <a:pt x="119" y="1241"/>
                  </a:lnTo>
                  <a:lnTo>
                    <a:pt x="119" y="1241"/>
                  </a:lnTo>
                  <a:lnTo>
                    <a:pt x="115" y="1242"/>
                  </a:lnTo>
                  <a:lnTo>
                    <a:pt x="113" y="1245"/>
                  </a:lnTo>
                  <a:lnTo>
                    <a:pt x="111" y="1247"/>
                  </a:lnTo>
                  <a:lnTo>
                    <a:pt x="109" y="1251"/>
                  </a:lnTo>
                  <a:lnTo>
                    <a:pt x="109" y="1251"/>
                  </a:lnTo>
                  <a:lnTo>
                    <a:pt x="107" y="1256"/>
                  </a:lnTo>
                  <a:lnTo>
                    <a:pt x="105" y="1262"/>
                  </a:lnTo>
                  <a:lnTo>
                    <a:pt x="105" y="1262"/>
                  </a:lnTo>
                  <a:lnTo>
                    <a:pt x="104" y="1269"/>
                  </a:lnTo>
                  <a:lnTo>
                    <a:pt x="104" y="1277"/>
                  </a:lnTo>
                  <a:lnTo>
                    <a:pt x="104" y="1277"/>
                  </a:lnTo>
                  <a:lnTo>
                    <a:pt x="104" y="1284"/>
                  </a:lnTo>
                  <a:lnTo>
                    <a:pt x="106" y="1291"/>
                  </a:lnTo>
                  <a:lnTo>
                    <a:pt x="108" y="1299"/>
                  </a:lnTo>
                  <a:lnTo>
                    <a:pt x="111" y="1306"/>
                  </a:lnTo>
                  <a:lnTo>
                    <a:pt x="111" y="1306"/>
                  </a:lnTo>
                  <a:lnTo>
                    <a:pt x="116" y="1316"/>
                  </a:lnTo>
                  <a:lnTo>
                    <a:pt x="122" y="1325"/>
                  </a:lnTo>
                  <a:lnTo>
                    <a:pt x="129" y="1335"/>
                  </a:lnTo>
                  <a:lnTo>
                    <a:pt x="136" y="1343"/>
                  </a:lnTo>
                  <a:lnTo>
                    <a:pt x="136" y="1343"/>
                  </a:lnTo>
                  <a:lnTo>
                    <a:pt x="142" y="1349"/>
                  </a:lnTo>
                  <a:lnTo>
                    <a:pt x="149" y="1355"/>
                  </a:lnTo>
                  <a:lnTo>
                    <a:pt x="162" y="1366"/>
                  </a:lnTo>
                  <a:lnTo>
                    <a:pt x="162" y="1366"/>
                  </a:lnTo>
                  <a:lnTo>
                    <a:pt x="173" y="1375"/>
                  </a:lnTo>
                  <a:lnTo>
                    <a:pt x="185" y="1382"/>
                  </a:lnTo>
                  <a:lnTo>
                    <a:pt x="197" y="1388"/>
                  </a:lnTo>
                  <a:lnTo>
                    <a:pt x="210" y="1393"/>
                  </a:lnTo>
                  <a:lnTo>
                    <a:pt x="210" y="1393"/>
                  </a:lnTo>
                  <a:lnTo>
                    <a:pt x="233" y="1400"/>
                  </a:lnTo>
                  <a:lnTo>
                    <a:pt x="257" y="1407"/>
                  </a:lnTo>
                  <a:lnTo>
                    <a:pt x="257" y="1407"/>
                  </a:lnTo>
                  <a:lnTo>
                    <a:pt x="280" y="1413"/>
                  </a:lnTo>
                  <a:lnTo>
                    <a:pt x="303" y="1415"/>
                  </a:lnTo>
                  <a:lnTo>
                    <a:pt x="326" y="1416"/>
                  </a:lnTo>
                  <a:lnTo>
                    <a:pt x="350" y="1414"/>
                  </a:lnTo>
                  <a:lnTo>
                    <a:pt x="350" y="1414"/>
                  </a:lnTo>
                  <a:lnTo>
                    <a:pt x="357" y="1413"/>
                  </a:lnTo>
                  <a:lnTo>
                    <a:pt x="365" y="1411"/>
                  </a:lnTo>
                  <a:lnTo>
                    <a:pt x="365" y="1411"/>
                  </a:lnTo>
                  <a:lnTo>
                    <a:pt x="375" y="1407"/>
                  </a:lnTo>
                  <a:lnTo>
                    <a:pt x="385" y="1403"/>
                  </a:lnTo>
                  <a:lnTo>
                    <a:pt x="404" y="1393"/>
                  </a:lnTo>
                  <a:lnTo>
                    <a:pt x="404" y="1393"/>
                  </a:lnTo>
                  <a:lnTo>
                    <a:pt x="410" y="1389"/>
                  </a:lnTo>
                  <a:lnTo>
                    <a:pt x="414" y="1385"/>
                  </a:lnTo>
                  <a:lnTo>
                    <a:pt x="423" y="1377"/>
                  </a:lnTo>
                  <a:lnTo>
                    <a:pt x="423" y="1377"/>
                  </a:lnTo>
                  <a:lnTo>
                    <a:pt x="425" y="1374"/>
                  </a:lnTo>
                  <a:lnTo>
                    <a:pt x="426" y="1371"/>
                  </a:lnTo>
                  <a:lnTo>
                    <a:pt x="426" y="1371"/>
                  </a:lnTo>
                  <a:lnTo>
                    <a:pt x="431" y="1356"/>
                  </a:lnTo>
                  <a:lnTo>
                    <a:pt x="432" y="1348"/>
                  </a:lnTo>
                  <a:lnTo>
                    <a:pt x="432" y="1340"/>
                  </a:lnTo>
                  <a:lnTo>
                    <a:pt x="432" y="1340"/>
                  </a:lnTo>
                  <a:lnTo>
                    <a:pt x="431" y="1333"/>
                  </a:lnTo>
                  <a:lnTo>
                    <a:pt x="429" y="1326"/>
                  </a:lnTo>
                  <a:lnTo>
                    <a:pt x="425" y="1319"/>
                  </a:lnTo>
                  <a:lnTo>
                    <a:pt x="420" y="1314"/>
                  </a:lnTo>
                  <a:lnTo>
                    <a:pt x="420" y="1314"/>
                  </a:lnTo>
                  <a:close/>
                  <a:moveTo>
                    <a:pt x="939" y="1163"/>
                  </a:moveTo>
                  <a:lnTo>
                    <a:pt x="939" y="1163"/>
                  </a:lnTo>
                  <a:lnTo>
                    <a:pt x="933" y="1158"/>
                  </a:lnTo>
                  <a:lnTo>
                    <a:pt x="927" y="1153"/>
                  </a:lnTo>
                  <a:lnTo>
                    <a:pt x="927" y="1153"/>
                  </a:lnTo>
                  <a:lnTo>
                    <a:pt x="912" y="1143"/>
                  </a:lnTo>
                  <a:lnTo>
                    <a:pt x="912" y="1143"/>
                  </a:lnTo>
                  <a:lnTo>
                    <a:pt x="896" y="1134"/>
                  </a:lnTo>
                  <a:lnTo>
                    <a:pt x="896" y="1134"/>
                  </a:lnTo>
                  <a:lnTo>
                    <a:pt x="889" y="1144"/>
                  </a:lnTo>
                  <a:lnTo>
                    <a:pt x="883" y="1153"/>
                  </a:lnTo>
                  <a:lnTo>
                    <a:pt x="875" y="1162"/>
                  </a:lnTo>
                  <a:lnTo>
                    <a:pt x="867" y="1170"/>
                  </a:lnTo>
                  <a:lnTo>
                    <a:pt x="867" y="1170"/>
                  </a:lnTo>
                  <a:lnTo>
                    <a:pt x="855" y="1180"/>
                  </a:lnTo>
                  <a:lnTo>
                    <a:pt x="849" y="1185"/>
                  </a:lnTo>
                  <a:lnTo>
                    <a:pt x="843" y="1190"/>
                  </a:lnTo>
                  <a:lnTo>
                    <a:pt x="843" y="1190"/>
                  </a:lnTo>
                  <a:lnTo>
                    <a:pt x="834" y="1196"/>
                  </a:lnTo>
                  <a:lnTo>
                    <a:pt x="825" y="1200"/>
                  </a:lnTo>
                  <a:lnTo>
                    <a:pt x="816" y="1205"/>
                  </a:lnTo>
                  <a:lnTo>
                    <a:pt x="806" y="1208"/>
                  </a:lnTo>
                  <a:lnTo>
                    <a:pt x="806" y="1208"/>
                  </a:lnTo>
                  <a:lnTo>
                    <a:pt x="793" y="1213"/>
                  </a:lnTo>
                  <a:lnTo>
                    <a:pt x="793" y="1213"/>
                  </a:lnTo>
                  <a:lnTo>
                    <a:pt x="778" y="1217"/>
                  </a:lnTo>
                  <a:lnTo>
                    <a:pt x="770" y="1218"/>
                  </a:lnTo>
                  <a:lnTo>
                    <a:pt x="762" y="1219"/>
                  </a:lnTo>
                  <a:lnTo>
                    <a:pt x="762" y="1219"/>
                  </a:lnTo>
                  <a:lnTo>
                    <a:pt x="749" y="1219"/>
                  </a:lnTo>
                  <a:lnTo>
                    <a:pt x="736" y="1219"/>
                  </a:lnTo>
                  <a:lnTo>
                    <a:pt x="736" y="1219"/>
                  </a:lnTo>
                  <a:lnTo>
                    <a:pt x="694" y="1216"/>
                  </a:lnTo>
                  <a:lnTo>
                    <a:pt x="694" y="1216"/>
                  </a:lnTo>
                  <a:lnTo>
                    <a:pt x="681" y="1215"/>
                  </a:lnTo>
                  <a:lnTo>
                    <a:pt x="668" y="1213"/>
                  </a:lnTo>
                  <a:lnTo>
                    <a:pt x="668" y="1213"/>
                  </a:lnTo>
                  <a:lnTo>
                    <a:pt x="656" y="1213"/>
                  </a:lnTo>
                  <a:lnTo>
                    <a:pt x="643" y="1213"/>
                  </a:lnTo>
                  <a:lnTo>
                    <a:pt x="643" y="1213"/>
                  </a:lnTo>
                  <a:lnTo>
                    <a:pt x="640" y="1213"/>
                  </a:lnTo>
                  <a:lnTo>
                    <a:pt x="639" y="1214"/>
                  </a:lnTo>
                  <a:lnTo>
                    <a:pt x="638" y="1216"/>
                  </a:lnTo>
                  <a:lnTo>
                    <a:pt x="638" y="1219"/>
                  </a:lnTo>
                  <a:lnTo>
                    <a:pt x="638" y="1219"/>
                  </a:lnTo>
                  <a:lnTo>
                    <a:pt x="641" y="1227"/>
                  </a:lnTo>
                  <a:lnTo>
                    <a:pt x="642" y="1230"/>
                  </a:lnTo>
                  <a:lnTo>
                    <a:pt x="645" y="1233"/>
                  </a:lnTo>
                  <a:lnTo>
                    <a:pt x="645" y="1233"/>
                  </a:lnTo>
                  <a:lnTo>
                    <a:pt x="653" y="1241"/>
                  </a:lnTo>
                  <a:lnTo>
                    <a:pt x="662" y="1249"/>
                  </a:lnTo>
                  <a:lnTo>
                    <a:pt x="672" y="1255"/>
                  </a:lnTo>
                  <a:lnTo>
                    <a:pt x="682" y="1260"/>
                  </a:lnTo>
                  <a:lnTo>
                    <a:pt x="682" y="1260"/>
                  </a:lnTo>
                  <a:lnTo>
                    <a:pt x="695" y="1266"/>
                  </a:lnTo>
                  <a:lnTo>
                    <a:pt x="695" y="1266"/>
                  </a:lnTo>
                  <a:lnTo>
                    <a:pt x="704" y="1270"/>
                  </a:lnTo>
                  <a:lnTo>
                    <a:pt x="714" y="1274"/>
                  </a:lnTo>
                  <a:lnTo>
                    <a:pt x="733" y="1281"/>
                  </a:lnTo>
                  <a:lnTo>
                    <a:pt x="733" y="1281"/>
                  </a:lnTo>
                  <a:lnTo>
                    <a:pt x="745" y="1284"/>
                  </a:lnTo>
                  <a:lnTo>
                    <a:pt x="756" y="1287"/>
                  </a:lnTo>
                  <a:lnTo>
                    <a:pt x="780" y="1291"/>
                  </a:lnTo>
                  <a:lnTo>
                    <a:pt x="780" y="1291"/>
                  </a:lnTo>
                  <a:lnTo>
                    <a:pt x="791" y="1292"/>
                  </a:lnTo>
                  <a:lnTo>
                    <a:pt x="801" y="1293"/>
                  </a:lnTo>
                  <a:lnTo>
                    <a:pt x="812" y="1293"/>
                  </a:lnTo>
                  <a:lnTo>
                    <a:pt x="823" y="1292"/>
                  </a:lnTo>
                  <a:lnTo>
                    <a:pt x="823" y="1292"/>
                  </a:lnTo>
                  <a:lnTo>
                    <a:pt x="848" y="1287"/>
                  </a:lnTo>
                  <a:lnTo>
                    <a:pt x="860" y="1284"/>
                  </a:lnTo>
                  <a:lnTo>
                    <a:pt x="872" y="1280"/>
                  </a:lnTo>
                  <a:lnTo>
                    <a:pt x="872" y="1280"/>
                  </a:lnTo>
                  <a:lnTo>
                    <a:pt x="887" y="1275"/>
                  </a:lnTo>
                  <a:lnTo>
                    <a:pt x="902" y="1269"/>
                  </a:lnTo>
                  <a:lnTo>
                    <a:pt x="916" y="1262"/>
                  </a:lnTo>
                  <a:lnTo>
                    <a:pt x="929" y="1254"/>
                  </a:lnTo>
                  <a:lnTo>
                    <a:pt x="929" y="1254"/>
                  </a:lnTo>
                  <a:lnTo>
                    <a:pt x="939" y="1246"/>
                  </a:lnTo>
                  <a:lnTo>
                    <a:pt x="948" y="1236"/>
                  </a:lnTo>
                  <a:lnTo>
                    <a:pt x="952" y="1231"/>
                  </a:lnTo>
                  <a:lnTo>
                    <a:pt x="955" y="1226"/>
                  </a:lnTo>
                  <a:lnTo>
                    <a:pt x="958" y="1220"/>
                  </a:lnTo>
                  <a:lnTo>
                    <a:pt x="960" y="1213"/>
                  </a:lnTo>
                  <a:lnTo>
                    <a:pt x="960" y="1213"/>
                  </a:lnTo>
                  <a:lnTo>
                    <a:pt x="961" y="1206"/>
                  </a:lnTo>
                  <a:lnTo>
                    <a:pt x="961" y="1198"/>
                  </a:lnTo>
                  <a:lnTo>
                    <a:pt x="959" y="1191"/>
                  </a:lnTo>
                  <a:lnTo>
                    <a:pt x="955" y="1184"/>
                  </a:lnTo>
                  <a:lnTo>
                    <a:pt x="955" y="1184"/>
                  </a:lnTo>
                  <a:lnTo>
                    <a:pt x="947" y="1173"/>
                  </a:lnTo>
                  <a:lnTo>
                    <a:pt x="939" y="1163"/>
                  </a:lnTo>
                  <a:lnTo>
                    <a:pt x="939" y="1163"/>
                  </a:lnTo>
                  <a:close/>
                </a:path>
              </a:pathLst>
            </a:custGeom>
            <a:solidFill>
              <a:srgbClr val="EFF9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" name="Freeform 216"/>
            <p:cNvSpPr>
              <a:spLocks noEditPoints="1"/>
            </p:cNvSpPr>
            <p:nvPr/>
          </p:nvSpPr>
          <p:spPr bwMode="auto">
            <a:xfrm>
              <a:off x="5121" y="1708"/>
              <a:ext cx="207" cy="79"/>
            </a:xfrm>
            <a:custGeom>
              <a:avLst/>
              <a:gdLst/>
              <a:ahLst/>
              <a:cxnLst>
                <a:cxn ang="0">
                  <a:pos x="7" y="69"/>
                </a:cxn>
                <a:cxn ang="0">
                  <a:pos x="0" y="52"/>
                </a:cxn>
                <a:cxn ang="0">
                  <a:pos x="2" y="39"/>
                </a:cxn>
                <a:cxn ang="0">
                  <a:pos x="11" y="25"/>
                </a:cxn>
                <a:cxn ang="0">
                  <a:pos x="21" y="19"/>
                </a:cxn>
                <a:cxn ang="0">
                  <a:pos x="40" y="17"/>
                </a:cxn>
                <a:cxn ang="0">
                  <a:pos x="46" y="17"/>
                </a:cxn>
                <a:cxn ang="0">
                  <a:pos x="63" y="16"/>
                </a:cxn>
                <a:cxn ang="0">
                  <a:pos x="99" y="16"/>
                </a:cxn>
                <a:cxn ang="0">
                  <a:pos x="96" y="26"/>
                </a:cxn>
                <a:cxn ang="0">
                  <a:pos x="97" y="37"/>
                </a:cxn>
                <a:cxn ang="0">
                  <a:pos x="102" y="16"/>
                </a:cxn>
                <a:cxn ang="0">
                  <a:pos x="107" y="16"/>
                </a:cxn>
                <a:cxn ang="0">
                  <a:pos x="109" y="29"/>
                </a:cxn>
                <a:cxn ang="0">
                  <a:pos x="110" y="23"/>
                </a:cxn>
                <a:cxn ang="0">
                  <a:pos x="175" y="5"/>
                </a:cxn>
                <a:cxn ang="0">
                  <a:pos x="176" y="16"/>
                </a:cxn>
                <a:cxn ang="0">
                  <a:pos x="179" y="6"/>
                </a:cxn>
                <a:cxn ang="0">
                  <a:pos x="185" y="1"/>
                </a:cxn>
                <a:cxn ang="0">
                  <a:pos x="201" y="0"/>
                </a:cxn>
                <a:cxn ang="0">
                  <a:pos x="207" y="5"/>
                </a:cxn>
                <a:cxn ang="0">
                  <a:pos x="204" y="14"/>
                </a:cxn>
                <a:cxn ang="0">
                  <a:pos x="193" y="25"/>
                </a:cxn>
                <a:cxn ang="0">
                  <a:pos x="166" y="43"/>
                </a:cxn>
                <a:cxn ang="0">
                  <a:pos x="130" y="59"/>
                </a:cxn>
                <a:cxn ang="0">
                  <a:pos x="102" y="69"/>
                </a:cxn>
                <a:cxn ang="0">
                  <a:pos x="50" y="78"/>
                </a:cxn>
                <a:cxn ang="0">
                  <a:pos x="28" y="79"/>
                </a:cxn>
                <a:cxn ang="0">
                  <a:pos x="19" y="75"/>
                </a:cxn>
                <a:cxn ang="0">
                  <a:pos x="15" y="63"/>
                </a:cxn>
                <a:cxn ang="0">
                  <a:pos x="14" y="50"/>
                </a:cxn>
                <a:cxn ang="0">
                  <a:pos x="19" y="37"/>
                </a:cxn>
                <a:cxn ang="0">
                  <a:pos x="18" y="34"/>
                </a:cxn>
                <a:cxn ang="0">
                  <a:pos x="11" y="48"/>
                </a:cxn>
                <a:cxn ang="0">
                  <a:pos x="11" y="66"/>
                </a:cxn>
                <a:cxn ang="0">
                  <a:pos x="34" y="76"/>
                </a:cxn>
                <a:cxn ang="0">
                  <a:pos x="35" y="75"/>
                </a:cxn>
                <a:cxn ang="0">
                  <a:pos x="35" y="55"/>
                </a:cxn>
                <a:cxn ang="0">
                  <a:pos x="37" y="42"/>
                </a:cxn>
                <a:cxn ang="0">
                  <a:pos x="32" y="51"/>
                </a:cxn>
                <a:cxn ang="0">
                  <a:pos x="31" y="69"/>
                </a:cxn>
                <a:cxn ang="0">
                  <a:pos x="34" y="76"/>
                </a:cxn>
                <a:cxn ang="0">
                  <a:pos x="154" y="40"/>
                </a:cxn>
                <a:cxn ang="0">
                  <a:pos x="152" y="26"/>
                </a:cxn>
                <a:cxn ang="0">
                  <a:pos x="151" y="40"/>
                </a:cxn>
                <a:cxn ang="0">
                  <a:pos x="64" y="43"/>
                </a:cxn>
                <a:cxn ang="0">
                  <a:pos x="61" y="48"/>
                </a:cxn>
                <a:cxn ang="0">
                  <a:pos x="61" y="60"/>
                </a:cxn>
                <a:cxn ang="0">
                  <a:pos x="63" y="62"/>
                </a:cxn>
              </a:cxnLst>
              <a:rect l="0" t="0" r="r" b="b"/>
              <a:pathLst>
                <a:path w="207" h="79">
                  <a:moveTo>
                    <a:pt x="13" y="72"/>
                  </a:moveTo>
                  <a:lnTo>
                    <a:pt x="13" y="72"/>
                  </a:lnTo>
                  <a:lnTo>
                    <a:pt x="7" y="69"/>
                  </a:lnTo>
                  <a:lnTo>
                    <a:pt x="3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4" y="33"/>
                  </a:lnTo>
                  <a:lnTo>
                    <a:pt x="7" y="29"/>
                  </a:lnTo>
                  <a:lnTo>
                    <a:pt x="11" y="25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21" y="19"/>
                  </a:lnTo>
                  <a:lnTo>
                    <a:pt x="27" y="17"/>
                  </a:lnTo>
                  <a:lnTo>
                    <a:pt x="34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6" y="17"/>
                  </a:lnTo>
                  <a:lnTo>
                    <a:pt x="46" y="17"/>
                  </a:lnTo>
                  <a:lnTo>
                    <a:pt x="54" y="16"/>
                  </a:lnTo>
                  <a:lnTo>
                    <a:pt x="63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7" y="21"/>
                  </a:lnTo>
                  <a:lnTo>
                    <a:pt x="96" y="26"/>
                  </a:lnTo>
                  <a:lnTo>
                    <a:pt x="96" y="31"/>
                  </a:lnTo>
                  <a:lnTo>
                    <a:pt x="97" y="37"/>
                  </a:lnTo>
                  <a:lnTo>
                    <a:pt x="97" y="37"/>
                  </a:lnTo>
                  <a:lnTo>
                    <a:pt x="99" y="26"/>
                  </a:lnTo>
                  <a:lnTo>
                    <a:pt x="100" y="21"/>
                  </a:lnTo>
                  <a:lnTo>
                    <a:pt x="102" y="16"/>
                  </a:lnTo>
                  <a:lnTo>
                    <a:pt x="102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30"/>
                  </a:lnTo>
                  <a:lnTo>
                    <a:pt x="107" y="30"/>
                  </a:lnTo>
                  <a:lnTo>
                    <a:pt x="109" y="29"/>
                  </a:lnTo>
                  <a:lnTo>
                    <a:pt x="110" y="27"/>
                  </a:lnTo>
                  <a:lnTo>
                    <a:pt x="110" y="23"/>
                  </a:lnTo>
                  <a:lnTo>
                    <a:pt x="110" y="23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6" y="16"/>
                  </a:lnTo>
                  <a:lnTo>
                    <a:pt x="176" y="16"/>
                  </a:lnTo>
                  <a:lnTo>
                    <a:pt x="178" y="13"/>
                  </a:lnTo>
                  <a:lnTo>
                    <a:pt x="179" y="9"/>
                  </a:lnTo>
                  <a:lnTo>
                    <a:pt x="179" y="6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85" y="1"/>
                  </a:lnTo>
                  <a:lnTo>
                    <a:pt x="190" y="0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4" y="0"/>
                  </a:lnTo>
                  <a:lnTo>
                    <a:pt x="206" y="2"/>
                  </a:lnTo>
                  <a:lnTo>
                    <a:pt x="207" y="5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4" y="14"/>
                  </a:lnTo>
                  <a:lnTo>
                    <a:pt x="201" y="18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84" y="31"/>
                  </a:lnTo>
                  <a:lnTo>
                    <a:pt x="175" y="37"/>
                  </a:lnTo>
                  <a:lnTo>
                    <a:pt x="166" y="43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30" y="59"/>
                  </a:lnTo>
                  <a:lnTo>
                    <a:pt x="116" y="65"/>
                  </a:lnTo>
                  <a:lnTo>
                    <a:pt x="102" y="69"/>
                  </a:lnTo>
                  <a:lnTo>
                    <a:pt x="102" y="69"/>
                  </a:lnTo>
                  <a:lnTo>
                    <a:pt x="85" y="73"/>
                  </a:lnTo>
                  <a:lnTo>
                    <a:pt x="68" y="76"/>
                  </a:lnTo>
                  <a:lnTo>
                    <a:pt x="50" y="78"/>
                  </a:lnTo>
                  <a:lnTo>
                    <a:pt x="32" y="79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5" y="78"/>
                  </a:lnTo>
                  <a:lnTo>
                    <a:pt x="22" y="77"/>
                  </a:lnTo>
                  <a:lnTo>
                    <a:pt x="19" y="75"/>
                  </a:lnTo>
                  <a:lnTo>
                    <a:pt x="18" y="73"/>
                  </a:lnTo>
                  <a:lnTo>
                    <a:pt x="16" y="70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4" y="56"/>
                  </a:lnTo>
                  <a:lnTo>
                    <a:pt x="14" y="50"/>
                  </a:lnTo>
                  <a:lnTo>
                    <a:pt x="16" y="43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8" y="34"/>
                  </a:lnTo>
                  <a:lnTo>
                    <a:pt x="15" y="38"/>
                  </a:lnTo>
                  <a:lnTo>
                    <a:pt x="12" y="43"/>
                  </a:lnTo>
                  <a:lnTo>
                    <a:pt x="11" y="48"/>
                  </a:lnTo>
                  <a:lnTo>
                    <a:pt x="10" y="54"/>
                  </a:lnTo>
                  <a:lnTo>
                    <a:pt x="10" y="60"/>
                  </a:lnTo>
                  <a:lnTo>
                    <a:pt x="11" y="66"/>
                  </a:lnTo>
                  <a:lnTo>
                    <a:pt x="13" y="72"/>
                  </a:lnTo>
                  <a:lnTo>
                    <a:pt x="13" y="72"/>
                  </a:lnTo>
                  <a:close/>
                  <a:moveTo>
                    <a:pt x="34" y="76"/>
                  </a:moveTo>
                  <a:lnTo>
                    <a:pt x="34" y="76"/>
                  </a:lnTo>
                  <a:lnTo>
                    <a:pt x="35" y="75"/>
                  </a:lnTo>
                  <a:lnTo>
                    <a:pt x="35" y="7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5" y="55"/>
                  </a:lnTo>
                  <a:lnTo>
                    <a:pt x="36" y="51"/>
                  </a:lnTo>
                  <a:lnTo>
                    <a:pt x="37" y="46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34" y="46"/>
                  </a:lnTo>
                  <a:lnTo>
                    <a:pt x="32" y="51"/>
                  </a:lnTo>
                  <a:lnTo>
                    <a:pt x="30" y="60"/>
                  </a:lnTo>
                  <a:lnTo>
                    <a:pt x="30" y="65"/>
                  </a:lnTo>
                  <a:lnTo>
                    <a:pt x="31" y="69"/>
                  </a:lnTo>
                  <a:lnTo>
                    <a:pt x="32" y="72"/>
                  </a:lnTo>
                  <a:lnTo>
                    <a:pt x="34" y="76"/>
                  </a:lnTo>
                  <a:lnTo>
                    <a:pt x="34" y="76"/>
                  </a:lnTo>
                  <a:close/>
                  <a:moveTo>
                    <a:pt x="153" y="45"/>
                  </a:moveTo>
                  <a:lnTo>
                    <a:pt x="153" y="45"/>
                  </a:lnTo>
                  <a:lnTo>
                    <a:pt x="154" y="40"/>
                  </a:lnTo>
                  <a:lnTo>
                    <a:pt x="153" y="35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0" y="31"/>
                  </a:lnTo>
                  <a:lnTo>
                    <a:pt x="150" y="35"/>
                  </a:lnTo>
                  <a:lnTo>
                    <a:pt x="151" y="40"/>
                  </a:lnTo>
                  <a:lnTo>
                    <a:pt x="153" y="45"/>
                  </a:lnTo>
                  <a:lnTo>
                    <a:pt x="153" y="45"/>
                  </a:lnTo>
                  <a:close/>
                  <a:moveTo>
                    <a:pt x="64" y="43"/>
                  </a:moveTo>
                  <a:lnTo>
                    <a:pt x="64" y="43"/>
                  </a:lnTo>
                  <a:lnTo>
                    <a:pt x="62" y="45"/>
                  </a:lnTo>
                  <a:lnTo>
                    <a:pt x="61" y="48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1" y="60"/>
                  </a:lnTo>
                  <a:lnTo>
                    <a:pt x="62" y="61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4" y="43"/>
                  </a:lnTo>
                  <a:lnTo>
                    <a:pt x="64" y="43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" name="Freeform 217"/>
            <p:cNvSpPr>
              <a:spLocks noEditPoints="1"/>
            </p:cNvSpPr>
            <p:nvPr/>
          </p:nvSpPr>
          <p:spPr bwMode="auto">
            <a:xfrm>
              <a:off x="4412" y="1842"/>
              <a:ext cx="799" cy="320"/>
            </a:xfrm>
            <a:custGeom>
              <a:avLst/>
              <a:gdLst/>
              <a:ahLst/>
              <a:cxnLst>
                <a:cxn ang="0">
                  <a:pos x="198" y="11"/>
                </a:cxn>
                <a:cxn ang="0">
                  <a:pos x="268" y="0"/>
                </a:cxn>
                <a:cxn ang="0">
                  <a:pos x="313" y="71"/>
                </a:cxn>
                <a:cxn ang="0">
                  <a:pos x="317" y="138"/>
                </a:cxn>
                <a:cxn ang="0">
                  <a:pos x="50" y="189"/>
                </a:cxn>
                <a:cxn ang="0">
                  <a:pos x="136" y="153"/>
                </a:cxn>
                <a:cxn ang="0">
                  <a:pos x="117" y="96"/>
                </a:cxn>
                <a:cxn ang="0">
                  <a:pos x="58" y="121"/>
                </a:cxn>
                <a:cxn ang="0">
                  <a:pos x="67" y="112"/>
                </a:cxn>
                <a:cxn ang="0">
                  <a:pos x="104" y="72"/>
                </a:cxn>
                <a:cxn ang="0">
                  <a:pos x="30" y="99"/>
                </a:cxn>
                <a:cxn ang="0">
                  <a:pos x="0" y="105"/>
                </a:cxn>
                <a:cxn ang="0">
                  <a:pos x="26" y="119"/>
                </a:cxn>
                <a:cxn ang="0">
                  <a:pos x="17" y="130"/>
                </a:cxn>
                <a:cxn ang="0">
                  <a:pos x="17" y="153"/>
                </a:cxn>
                <a:cxn ang="0">
                  <a:pos x="103" y="126"/>
                </a:cxn>
                <a:cxn ang="0">
                  <a:pos x="91" y="138"/>
                </a:cxn>
                <a:cxn ang="0">
                  <a:pos x="32" y="162"/>
                </a:cxn>
                <a:cxn ang="0">
                  <a:pos x="33" y="188"/>
                </a:cxn>
                <a:cxn ang="0">
                  <a:pos x="614" y="78"/>
                </a:cxn>
                <a:cxn ang="0">
                  <a:pos x="579" y="120"/>
                </a:cxn>
                <a:cxn ang="0">
                  <a:pos x="581" y="163"/>
                </a:cxn>
                <a:cxn ang="0">
                  <a:pos x="659" y="150"/>
                </a:cxn>
                <a:cxn ang="0">
                  <a:pos x="644" y="75"/>
                </a:cxn>
                <a:cxn ang="0">
                  <a:pos x="439" y="103"/>
                </a:cxn>
                <a:cxn ang="0">
                  <a:pos x="438" y="146"/>
                </a:cxn>
                <a:cxn ang="0">
                  <a:pos x="501" y="152"/>
                </a:cxn>
                <a:cxn ang="0">
                  <a:pos x="518" y="77"/>
                </a:cxn>
                <a:cxn ang="0">
                  <a:pos x="463" y="59"/>
                </a:cxn>
                <a:cxn ang="0">
                  <a:pos x="165" y="203"/>
                </a:cxn>
                <a:cxn ang="0">
                  <a:pos x="126" y="198"/>
                </a:cxn>
                <a:cxn ang="0">
                  <a:pos x="138" y="187"/>
                </a:cxn>
                <a:cxn ang="0">
                  <a:pos x="128" y="164"/>
                </a:cxn>
                <a:cxn ang="0">
                  <a:pos x="51" y="195"/>
                </a:cxn>
                <a:cxn ang="0">
                  <a:pos x="38" y="223"/>
                </a:cxn>
                <a:cxn ang="0">
                  <a:pos x="93" y="233"/>
                </a:cxn>
                <a:cxn ang="0">
                  <a:pos x="199" y="235"/>
                </a:cxn>
                <a:cxn ang="0">
                  <a:pos x="157" y="235"/>
                </a:cxn>
                <a:cxn ang="0">
                  <a:pos x="124" y="245"/>
                </a:cxn>
                <a:cxn ang="0">
                  <a:pos x="151" y="220"/>
                </a:cxn>
                <a:cxn ang="0">
                  <a:pos x="80" y="239"/>
                </a:cxn>
                <a:cxn ang="0">
                  <a:pos x="72" y="257"/>
                </a:cxn>
                <a:cxn ang="0">
                  <a:pos x="95" y="256"/>
                </a:cxn>
                <a:cxn ang="0">
                  <a:pos x="87" y="279"/>
                </a:cxn>
                <a:cxn ang="0">
                  <a:pos x="112" y="285"/>
                </a:cxn>
                <a:cxn ang="0">
                  <a:pos x="329" y="146"/>
                </a:cxn>
                <a:cxn ang="0">
                  <a:pos x="251" y="140"/>
                </a:cxn>
                <a:cxn ang="0">
                  <a:pos x="293" y="190"/>
                </a:cxn>
                <a:cxn ang="0">
                  <a:pos x="353" y="191"/>
                </a:cxn>
                <a:cxn ang="0">
                  <a:pos x="791" y="68"/>
                </a:cxn>
                <a:cxn ang="0">
                  <a:pos x="743" y="65"/>
                </a:cxn>
                <a:cxn ang="0">
                  <a:pos x="748" y="131"/>
                </a:cxn>
                <a:cxn ang="0">
                  <a:pos x="798" y="115"/>
                </a:cxn>
                <a:cxn ang="0">
                  <a:pos x="191" y="269"/>
                </a:cxn>
                <a:cxn ang="0">
                  <a:pos x="200" y="254"/>
                </a:cxn>
                <a:cxn ang="0">
                  <a:pos x="169" y="264"/>
                </a:cxn>
                <a:cxn ang="0">
                  <a:pos x="113" y="302"/>
                </a:cxn>
                <a:cxn ang="0">
                  <a:pos x="141" y="319"/>
                </a:cxn>
                <a:cxn ang="0">
                  <a:pos x="199" y="285"/>
                </a:cxn>
                <a:cxn ang="0">
                  <a:pos x="214" y="247"/>
                </a:cxn>
                <a:cxn ang="0">
                  <a:pos x="400" y="121"/>
                </a:cxn>
                <a:cxn ang="0">
                  <a:pos x="409" y="82"/>
                </a:cxn>
              </a:cxnLst>
              <a:rect l="0" t="0" r="r" b="b"/>
              <a:pathLst>
                <a:path w="799" h="320">
                  <a:moveTo>
                    <a:pt x="255" y="133"/>
                  </a:moveTo>
                  <a:lnTo>
                    <a:pt x="255" y="133"/>
                  </a:lnTo>
                  <a:lnTo>
                    <a:pt x="242" y="102"/>
                  </a:lnTo>
                  <a:lnTo>
                    <a:pt x="227" y="73"/>
                  </a:lnTo>
                  <a:lnTo>
                    <a:pt x="211" y="43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6" y="12"/>
                  </a:lnTo>
                  <a:lnTo>
                    <a:pt x="198" y="11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39" y="1"/>
                  </a:lnTo>
                  <a:lnTo>
                    <a:pt x="245" y="0"/>
                  </a:lnTo>
                  <a:lnTo>
                    <a:pt x="245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72" y="1"/>
                  </a:lnTo>
                  <a:lnTo>
                    <a:pt x="274" y="3"/>
                  </a:lnTo>
                  <a:lnTo>
                    <a:pt x="274" y="3"/>
                  </a:lnTo>
                  <a:lnTo>
                    <a:pt x="282" y="12"/>
                  </a:lnTo>
                  <a:lnTo>
                    <a:pt x="288" y="22"/>
                  </a:lnTo>
                  <a:lnTo>
                    <a:pt x="295" y="31"/>
                  </a:lnTo>
                  <a:lnTo>
                    <a:pt x="300" y="42"/>
                  </a:lnTo>
                  <a:lnTo>
                    <a:pt x="300" y="42"/>
                  </a:lnTo>
                  <a:lnTo>
                    <a:pt x="313" y="71"/>
                  </a:lnTo>
                  <a:lnTo>
                    <a:pt x="318" y="86"/>
                  </a:lnTo>
                  <a:lnTo>
                    <a:pt x="323" y="101"/>
                  </a:lnTo>
                  <a:lnTo>
                    <a:pt x="323" y="101"/>
                  </a:lnTo>
                  <a:lnTo>
                    <a:pt x="330" y="127"/>
                  </a:lnTo>
                  <a:lnTo>
                    <a:pt x="330" y="127"/>
                  </a:lnTo>
                  <a:lnTo>
                    <a:pt x="335" y="142"/>
                  </a:lnTo>
                  <a:lnTo>
                    <a:pt x="335" y="142"/>
                  </a:lnTo>
                  <a:lnTo>
                    <a:pt x="317" y="138"/>
                  </a:lnTo>
                  <a:lnTo>
                    <a:pt x="317" y="138"/>
                  </a:lnTo>
                  <a:lnTo>
                    <a:pt x="289" y="133"/>
                  </a:lnTo>
                  <a:lnTo>
                    <a:pt x="289" y="133"/>
                  </a:lnTo>
                  <a:lnTo>
                    <a:pt x="282" y="132"/>
                  </a:lnTo>
                  <a:lnTo>
                    <a:pt x="275" y="132"/>
                  </a:lnTo>
                  <a:lnTo>
                    <a:pt x="261" y="133"/>
                  </a:lnTo>
                  <a:lnTo>
                    <a:pt x="261" y="133"/>
                  </a:lnTo>
                  <a:lnTo>
                    <a:pt x="255" y="133"/>
                  </a:lnTo>
                  <a:lnTo>
                    <a:pt x="255" y="133"/>
                  </a:lnTo>
                  <a:close/>
                  <a:moveTo>
                    <a:pt x="50" y="189"/>
                  </a:moveTo>
                  <a:lnTo>
                    <a:pt x="50" y="189"/>
                  </a:lnTo>
                  <a:lnTo>
                    <a:pt x="63" y="184"/>
                  </a:lnTo>
                  <a:lnTo>
                    <a:pt x="76" y="180"/>
                  </a:lnTo>
                  <a:lnTo>
                    <a:pt x="76" y="180"/>
                  </a:lnTo>
                  <a:lnTo>
                    <a:pt x="94" y="174"/>
                  </a:lnTo>
                  <a:lnTo>
                    <a:pt x="111" y="167"/>
                  </a:lnTo>
                  <a:lnTo>
                    <a:pt x="111" y="167"/>
                  </a:lnTo>
                  <a:lnTo>
                    <a:pt x="123" y="160"/>
                  </a:lnTo>
                  <a:lnTo>
                    <a:pt x="136" y="153"/>
                  </a:lnTo>
                  <a:lnTo>
                    <a:pt x="136" y="153"/>
                  </a:lnTo>
                  <a:lnTo>
                    <a:pt x="140" y="151"/>
                  </a:lnTo>
                  <a:lnTo>
                    <a:pt x="141" y="148"/>
                  </a:lnTo>
                  <a:lnTo>
                    <a:pt x="141" y="145"/>
                  </a:lnTo>
                  <a:lnTo>
                    <a:pt x="139" y="141"/>
                  </a:lnTo>
                  <a:lnTo>
                    <a:pt x="139" y="141"/>
                  </a:lnTo>
                  <a:lnTo>
                    <a:pt x="126" y="116"/>
                  </a:lnTo>
                  <a:lnTo>
                    <a:pt x="126" y="116"/>
                  </a:lnTo>
                  <a:lnTo>
                    <a:pt x="117" y="96"/>
                  </a:lnTo>
                  <a:lnTo>
                    <a:pt x="117" y="96"/>
                  </a:lnTo>
                  <a:lnTo>
                    <a:pt x="103" y="102"/>
                  </a:lnTo>
                  <a:lnTo>
                    <a:pt x="103" y="102"/>
                  </a:lnTo>
                  <a:lnTo>
                    <a:pt x="90" y="109"/>
                  </a:lnTo>
                  <a:lnTo>
                    <a:pt x="77" y="115"/>
                  </a:lnTo>
                  <a:lnTo>
                    <a:pt x="77" y="115"/>
                  </a:lnTo>
                  <a:lnTo>
                    <a:pt x="67" y="118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54" y="122"/>
                  </a:lnTo>
                  <a:lnTo>
                    <a:pt x="53" y="121"/>
                  </a:lnTo>
                  <a:lnTo>
                    <a:pt x="52" y="119"/>
                  </a:lnTo>
                  <a:lnTo>
                    <a:pt x="52" y="119"/>
                  </a:lnTo>
                  <a:lnTo>
                    <a:pt x="52" y="117"/>
                  </a:lnTo>
                  <a:lnTo>
                    <a:pt x="53" y="116"/>
                  </a:lnTo>
                  <a:lnTo>
                    <a:pt x="56" y="115"/>
                  </a:lnTo>
                  <a:lnTo>
                    <a:pt x="56" y="115"/>
                  </a:lnTo>
                  <a:lnTo>
                    <a:pt x="67" y="112"/>
                  </a:lnTo>
                  <a:lnTo>
                    <a:pt x="77" y="109"/>
                  </a:lnTo>
                  <a:lnTo>
                    <a:pt x="88" y="104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106" y="95"/>
                  </a:lnTo>
                  <a:lnTo>
                    <a:pt x="110" y="92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86" y="82"/>
                  </a:lnTo>
                  <a:lnTo>
                    <a:pt x="86" y="82"/>
                  </a:lnTo>
                  <a:lnTo>
                    <a:pt x="76" y="87"/>
                  </a:lnTo>
                  <a:lnTo>
                    <a:pt x="66" y="91"/>
                  </a:lnTo>
                  <a:lnTo>
                    <a:pt x="56" y="94"/>
                  </a:lnTo>
                  <a:lnTo>
                    <a:pt x="45" y="96"/>
                  </a:lnTo>
                  <a:lnTo>
                    <a:pt x="45" y="96"/>
                  </a:lnTo>
                  <a:lnTo>
                    <a:pt x="30" y="99"/>
                  </a:lnTo>
                  <a:lnTo>
                    <a:pt x="23" y="100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2" y="99"/>
                  </a:lnTo>
                  <a:lnTo>
                    <a:pt x="9" y="99"/>
                  </a:lnTo>
                  <a:lnTo>
                    <a:pt x="6" y="101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2" y="113"/>
                  </a:lnTo>
                  <a:lnTo>
                    <a:pt x="3" y="115"/>
                  </a:lnTo>
                  <a:lnTo>
                    <a:pt x="6" y="116"/>
                  </a:lnTo>
                  <a:lnTo>
                    <a:pt x="6" y="116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7" y="120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7" y="123"/>
                  </a:lnTo>
                  <a:lnTo>
                    <a:pt x="26" y="124"/>
                  </a:lnTo>
                  <a:lnTo>
                    <a:pt x="26" y="124"/>
                  </a:lnTo>
                  <a:lnTo>
                    <a:pt x="23" y="125"/>
                  </a:lnTo>
                  <a:lnTo>
                    <a:pt x="21" y="126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13" y="134"/>
                  </a:lnTo>
                  <a:lnTo>
                    <a:pt x="11" y="139"/>
                  </a:lnTo>
                  <a:lnTo>
                    <a:pt x="11" y="143"/>
                  </a:lnTo>
                  <a:lnTo>
                    <a:pt x="12" y="148"/>
                  </a:lnTo>
                  <a:lnTo>
                    <a:pt x="12" y="148"/>
                  </a:lnTo>
                  <a:lnTo>
                    <a:pt x="14" y="151"/>
                  </a:lnTo>
                  <a:lnTo>
                    <a:pt x="17" y="153"/>
                  </a:lnTo>
                  <a:lnTo>
                    <a:pt x="17" y="153"/>
                  </a:lnTo>
                  <a:lnTo>
                    <a:pt x="21" y="154"/>
                  </a:lnTo>
                  <a:lnTo>
                    <a:pt x="26" y="154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0" y="152"/>
                  </a:lnTo>
                  <a:lnTo>
                    <a:pt x="45" y="151"/>
                  </a:lnTo>
                  <a:lnTo>
                    <a:pt x="55" y="147"/>
                  </a:lnTo>
                  <a:lnTo>
                    <a:pt x="55" y="147"/>
                  </a:lnTo>
                  <a:lnTo>
                    <a:pt x="103" y="126"/>
                  </a:lnTo>
                  <a:lnTo>
                    <a:pt x="103" y="126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6" y="130"/>
                  </a:lnTo>
                  <a:lnTo>
                    <a:pt x="104" y="132"/>
                  </a:lnTo>
                  <a:lnTo>
                    <a:pt x="104" y="132"/>
                  </a:lnTo>
                  <a:lnTo>
                    <a:pt x="91" y="138"/>
                  </a:lnTo>
                  <a:lnTo>
                    <a:pt x="91" y="138"/>
                  </a:lnTo>
                  <a:lnTo>
                    <a:pt x="72" y="145"/>
                  </a:lnTo>
                  <a:lnTo>
                    <a:pt x="72" y="145"/>
                  </a:lnTo>
                  <a:lnTo>
                    <a:pt x="45" y="155"/>
                  </a:lnTo>
                  <a:lnTo>
                    <a:pt x="45" y="155"/>
                  </a:lnTo>
                  <a:lnTo>
                    <a:pt x="39" y="157"/>
                  </a:lnTo>
                  <a:lnTo>
                    <a:pt x="39" y="157"/>
                  </a:lnTo>
                  <a:lnTo>
                    <a:pt x="35" y="159"/>
                  </a:lnTo>
                  <a:lnTo>
                    <a:pt x="32" y="162"/>
                  </a:lnTo>
                  <a:lnTo>
                    <a:pt x="30" y="165"/>
                  </a:lnTo>
                  <a:lnTo>
                    <a:pt x="28" y="168"/>
                  </a:lnTo>
                  <a:lnTo>
                    <a:pt x="27" y="172"/>
                  </a:lnTo>
                  <a:lnTo>
                    <a:pt x="27" y="175"/>
                  </a:lnTo>
                  <a:lnTo>
                    <a:pt x="27" y="179"/>
                  </a:lnTo>
                  <a:lnTo>
                    <a:pt x="28" y="183"/>
                  </a:lnTo>
                  <a:lnTo>
                    <a:pt x="28" y="183"/>
                  </a:lnTo>
                  <a:lnTo>
                    <a:pt x="30" y="186"/>
                  </a:lnTo>
                  <a:lnTo>
                    <a:pt x="33" y="188"/>
                  </a:lnTo>
                  <a:lnTo>
                    <a:pt x="33" y="188"/>
                  </a:lnTo>
                  <a:lnTo>
                    <a:pt x="41" y="190"/>
                  </a:lnTo>
                  <a:lnTo>
                    <a:pt x="45" y="190"/>
                  </a:lnTo>
                  <a:lnTo>
                    <a:pt x="50" y="189"/>
                  </a:lnTo>
                  <a:lnTo>
                    <a:pt x="50" y="189"/>
                  </a:lnTo>
                  <a:close/>
                  <a:moveTo>
                    <a:pt x="644" y="75"/>
                  </a:moveTo>
                  <a:lnTo>
                    <a:pt x="644" y="75"/>
                  </a:lnTo>
                  <a:lnTo>
                    <a:pt x="614" y="78"/>
                  </a:lnTo>
                  <a:lnTo>
                    <a:pt x="614" y="78"/>
                  </a:lnTo>
                  <a:lnTo>
                    <a:pt x="594" y="81"/>
                  </a:lnTo>
                  <a:lnTo>
                    <a:pt x="594" y="81"/>
                  </a:lnTo>
                  <a:lnTo>
                    <a:pt x="591" y="81"/>
                  </a:lnTo>
                  <a:lnTo>
                    <a:pt x="589" y="83"/>
                  </a:lnTo>
                  <a:lnTo>
                    <a:pt x="589" y="83"/>
                  </a:lnTo>
                  <a:lnTo>
                    <a:pt x="585" y="92"/>
                  </a:lnTo>
                  <a:lnTo>
                    <a:pt x="582" y="101"/>
                  </a:lnTo>
                  <a:lnTo>
                    <a:pt x="582" y="101"/>
                  </a:lnTo>
                  <a:lnTo>
                    <a:pt x="579" y="120"/>
                  </a:lnTo>
                  <a:lnTo>
                    <a:pt x="576" y="140"/>
                  </a:lnTo>
                  <a:lnTo>
                    <a:pt x="576" y="140"/>
                  </a:lnTo>
                  <a:lnTo>
                    <a:pt x="576" y="150"/>
                  </a:lnTo>
                  <a:lnTo>
                    <a:pt x="576" y="159"/>
                  </a:lnTo>
                  <a:lnTo>
                    <a:pt x="576" y="159"/>
                  </a:lnTo>
                  <a:lnTo>
                    <a:pt x="576" y="162"/>
                  </a:lnTo>
                  <a:lnTo>
                    <a:pt x="577" y="163"/>
                  </a:lnTo>
                  <a:lnTo>
                    <a:pt x="578" y="163"/>
                  </a:lnTo>
                  <a:lnTo>
                    <a:pt x="581" y="163"/>
                  </a:lnTo>
                  <a:lnTo>
                    <a:pt x="581" y="163"/>
                  </a:lnTo>
                  <a:lnTo>
                    <a:pt x="590" y="162"/>
                  </a:lnTo>
                  <a:lnTo>
                    <a:pt x="590" y="162"/>
                  </a:lnTo>
                  <a:lnTo>
                    <a:pt x="653" y="153"/>
                  </a:lnTo>
                  <a:lnTo>
                    <a:pt x="653" y="153"/>
                  </a:lnTo>
                  <a:lnTo>
                    <a:pt x="658" y="152"/>
                  </a:lnTo>
                  <a:lnTo>
                    <a:pt x="658" y="152"/>
                  </a:lnTo>
                  <a:lnTo>
                    <a:pt x="659" y="150"/>
                  </a:lnTo>
                  <a:lnTo>
                    <a:pt x="659" y="150"/>
                  </a:lnTo>
                  <a:lnTo>
                    <a:pt x="662" y="128"/>
                  </a:lnTo>
                  <a:lnTo>
                    <a:pt x="665" y="106"/>
                  </a:lnTo>
                  <a:lnTo>
                    <a:pt x="665" y="106"/>
                  </a:lnTo>
                  <a:lnTo>
                    <a:pt x="665" y="98"/>
                  </a:lnTo>
                  <a:lnTo>
                    <a:pt x="665" y="90"/>
                  </a:lnTo>
                  <a:lnTo>
                    <a:pt x="663" y="81"/>
                  </a:lnTo>
                  <a:lnTo>
                    <a:pt x="659" y="73"/>
                  </a:lnTo>
                  <a:lnTo>
                    <a:pt x="659" y="73"/>
                  </a:lnTo>
                  <a:lnTo>
                    <a:pt x="644" y="75"/>
                  </a:lnTo>
                  <a:lnTo>
                    <a:pt x="644" y="75"/>
                  </a:lnTo>
                  <a:close/>
                  <a:moveTo>
                    <a:pt x="463" y="59"/>
                  </a:moveTo>
                  <a:lnTo>
                    <a:pt x="463" y="59"/>
                  </a:lnTo>
                  <a:lnTo>
                    <a:pt x="457" y="65"/>
                  </a:lnTo>
                  <a:lnTo>
                    <a:pt x="453" y="71"/>
                  </a:lnTo>
                  <a:lnTo>
                    <a:pt x="446" y="85"/>
                  </a:lnTo>
                  <a:lnTo>
                    <a:pt x="446" y="85"/>
                  </a:lnTo>
                  <a:lnTo>
                    <a:pt x="442" y="94"/>
                  </a:lnTo>
                  <a:lnTo>
                    <a:pt x="439" y="103"/>
                  </a:lnTo>
                  <a:lnTo>
                    <a:pt x="439" y="103"/>
                  </a:lnTo>
                  <a:lnTo>
                    <a:pt x="436" y="111"/>
                  </a:lnTo>
                  <a:lnTo>
                    <a:pt x="435" y="119"/>
                  </a:lnTo>
                  <a:lnTo>
                    <a:pt x="433" y="136"/>
                  </a:lnTo>
                  <a:lnTo>
                    <a:pt x="433" y="136"/>
                  </a:lnTo>
                  <a:lnTo>
                    <a:pt x="432" y="140"/>
                  </a:lnTo>
                  <a:lnTo>
                    <a:pt x="433" y="142"/>
                  </a:lnTo>
                  <a:lnTo>
                    <a:pt x="435" y="144"/>
                  </a:lnTo>
                  <a:lnTo>
                    <a:pt x="438" y="146"/>
                  </a:lnTo>
                  <a:lnTo>
                    <a:pt x="438" y="146"/>
                  </a:lnTo>
                  <a:lnTo>
                    <a:pt x="445" y="150"/>
                  </a:lnTo>
                  <a:lnTo>
                    <a:pt x="454" y="153"/>
                  </a:lnTo>
                  <a:lnTo>
                    <a:pt x="470" y="158"/>
                  </a:lnTo>
                  <a:lnTo>
                    <a:pt x="470" y="158"/>
                  </a:lnTo>
                  <a:lnTo>
                    <a:pt x="485" y="161"/>
                  </a:lnTo>
                  <a:lnTo>
                    <a:pt x="502" y="163"/>
                  </a:lnTo>
                  <a:lnTo>
                    <a:pt x="502" y="163"/>
                  </a:lnTo>
                  <a:lnTo>
                    <a:pt x="501" y="152"/>
                  </a:lnTo>
                  <a:lnTo>
                    <a:pt x="502" y="140"/>
                  </a:lnTo>
                  <a:lnTo>
                    <a:pt x="503" y="129"/>
                  </a:lnTo>
                  <a:lnTo>
                    <a:pt x="505" y="119"/>
                  </a:lnTo>
                  <a:lnTo>
                    <a:pt x="505" y="119"/>
                  </a:lnTo>
                  <a:lnTo>
                    <a:pt x="507" y="108"/>
                  </a:lnTo>
                  <a:lnTo>
                    <a:pt x="510" y="98"/>
                  </a:lnTo>
                  <a:lnTo>
                    <a:pt x="514" y="87"/>
                  </a:lnTo>
                  <a:lnTo>
                    <a:pt x="518" y="77"/>
                  </a:lnTo>
                  <a:lnTo>
                    <a:pt x="518" y="77"/>
                  </a:lnTo>
                  <a:lnTo>
                    <a:pt x="515" y="75"/>
                  </a:lnTo>
                  <a:lnTo>
                    <a:pt x="511" y="73"/>
                  </a:lnTo>
                  <a:lnTo>
                    <a:pt x="503" y="72"/>
                  </a:lnTo>
                  <a:lnTo>
                    <a:pt x="503" y="72"/>
                  </a:lnTo>
                  <a:lnTo>
                    <a:pt x="492" y="70"/>
                  </a:lnTo>
                  <a:lnTo>
                    <a:pt x="482" y="67"/>
                  </a:lnTo>
                  <a:lnTo>
                    <a:pt x="472" y="63"/>
                  </a:lnTo>
                  <a:lnTo>
                    <a:pt x="463" y="59"/>
                  </a:lnTo>
                  <a:lnTo>
                    <a:pt x="463" y="59"/>
                  </a:lnTo>
                  <a:close/>
                  <a:moveTo>
                    <a:pt x="104" y="232"/>
                  </a:moveTo>
                  <a:lnTo>
                    <a:pt x="104" y="232"/>
                  </a:lnTo>
                  <a:lnTo>
                    <a:pt x="117" y="229"/>
                  </a:lnTo>
                  <a:lnTo>
                    <a:pt x="124" y="227"/>
                  </a:lnTo>
                  <a:lnTo>
                    <a:pt x="130" y="224"/>
                  </a:lnTo>
                  <a:lnTo>
                    <a:pt x="130" y="224"/>
                  </a:lnTo>
                  <a:lnTo>
                    <a:pt x="148" y="214"/>
                  </a:lnTo>
                  <a:lnTo>
                    <a:pt x="165" y="203"/>
                  </a:lnTo>
                  <a:lnTo>
                    <a:pt x="165" y="203"/>
                  </a:lnTo>
                  <a:lnTo>
                    <a:pt x="169" y="201"/>
                  </a:lnTo>
                  <a:lnTo>
                    <a:pt x="169" y="201"/>
                  </a:lnTo>
                  <a:lnTo>
                    <a:pt x="157" y="180"/>
                  </a:lnTo>
                  <a:lnTo>
                    <a:pt x="157" y="180"/>
                  </a:lnTo>
                  <a:lnTo>
                    <a:pt x="151" y="185"/>
                  </a:lnTo>
                  <a:lnTo>
                    <a:pt x="145" y="189"/>
                  </a:lnTo>
                  <a:lnTo>
                    <a:pt x="139" y="193"/>
                  </a:lnTo>
                  <a:lnTo>
                    <a:pt x="133" y="196"/>
                  </a:lnTo>
                  <a:lnTo>
                    <a:pt x="126" y="198"/>
                  </a:lnTo>
                  <a:lnTo>
                    <a:pt x="119" y="200"/>
                  </a:lnTo>
                  <a:lnTo>
                    <a:pt x="105" y="201"/>
                  </a:lnTo>
                  <a:lnTo>
                    <a:pt x="105" y="201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33" y="190"/>
                  </a:lnTo>
                  <a:lnTo>
                    <a:pt x="138" y="187"/>
                  </a:lnTo>
                  <a:lnTo>
                    <a:pt x="147" y="181"/>
                  </a:lnTo>
                  <a:lnTo>
                    <a:pt x="147" y="181"/>
                  </a:lnTo>
                  <a:lnTo>
                    <a:pt x="151" y="177"/>
                  </a:lnTo>
                  <a:lnTo>
                    <a:pt x="154" y="174"/>
                  </a:lnTo>
                  <a:lnTo>
                    <a:pt x="154" y="174"/>
                  </a:lnTo>
                  <a:lnTo>
                    <a:pt x="145" y="155"/>
                  </a:lnTo>
                  <a:lnTo>
                    <a:pt x="145" y="155"/>
                  </a:lnTo>
                  <a:lnTo>
                    <a:pt x="136" y="159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18" y="170"/>
                  </a:lnTo>
                  <a:lnTo>
                    <a:pt x="107" y="174"/>
                  </a:lnTo>
                  <a:lnTo>
                    <a:pt x="86" y="183"/>
                  </a:lnTo>
                  <a:lnTo>
                    <a:pt x="86" y="183"/>
                  </a:lnTo>
                  <a:lnTo>
                    <a:pt x="68" y="188"/>
                  </a:lnTo>
                  <a:lnTo>
                    <a:pt x="60" y="191"/>
                  </a:lnTo>
                  <a:lnTo>
                    <a:pt x="51" y="195"/>
                  </a:lnTo>
                  <a:lnTo>
                    <a:pt x="51" y="195"/>
                  </a:lnTo>
                  <a:lnTo>
                    <a:pt x="47" y="197"/>
                  </a:lnTo>
                  <a:lnTo>
                    <a:pt x="44" y="200"/>
                  </a:lnTo>
                  <a:lnTo>
                    <a:pt x="41" y="203"/>
                  </a:lnTo>
                  <a:lnTo>
                    <a:pt x="39" y="207"/>
                  </a:lnTo>
                  <a:lnTo>
                    <a:pt x="39" y="207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38" y="221"/>
                  </a:lnTo>
                  <a:lnTo>
                    <a:pt x="38" y="223"/>
                  </a:lnTo>
                  <a:lnTo>
                    <a:pt x="40" y="224"/>
                  </a:lnTo>
                  <a:lnTo>
                    <a:pt x="42" y="225"/>
                  </a:lnTo>
                  <a:lnTo>
                    <a:pt x="42" y="225"/>
                  </a:lnTo>
                  <a:lnTo>
                    <a:pt x="50" y="229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70" y="233"/>
                  </a:lnTo>
                  <a:lnTo>
                    <a:pt x="81" y="234"/>
                  </a:lnTo>
                  <a:lnTo>
                    <a:pt x="93" y="233"/>
                  </a:lnTo>
                  <a:lnTo>
                    <a:pt x="104" y="232"/>
                  </a:lnTo>
                  <a:lnTo>
                    <a:pt x="104" y="232"/>
                  </a:lnTo>
                  <a:close/>
                  <a:moveTo>
                    <a:pt x="149" y="270"/>
                  </a:moveTo>
                  <a:lnTo>
                    <a:pt x="149" y="270"/>
                  </a:lnTo>
                  <a:lnTo>
                    <a:pt x="163" y="262"/>
                  </a:lnTo>
                  <a:lnTo>
                    <a:pt x="176" y="253"/>
                  </a:lnTo>
                  <a:lnTo>
                    <a:pt x="176" y="253"/>
                  </a:lnTo>
                  <a:lnTo>
                    <a:pt x="188" y="244"/>
                  </a:lnTo>
                  <a:lnTo>
                    <a:pt x="199" y="235"/>
                  </a:lnTo>
                  <a:lnTo>
                    <a:pt x="199" y="235"/>
                  </a:lnTo>
                  <a:lnTo>
                    <a:pt x="201" y="232"/>
                  </a:lnTo>
                  <a:lnTo>
                    <a:pt x="202" y="230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191" y="213"/>
                  </a:lnTo>
                  <a:lnTo>
                    <a:pt x="191" y="213"/>
                  </a:lnTo>
                  <a:lnTo>
                    <a:pt x="157" y="235"/>
                  </a:lnTo>
                  <a:lnTo>
                    <a:pt x="157" y="235"/>
                  </a:lnTo>
                  <a:lnTo>
                    <a:pt x="140" y="245"/>
                  </a:lnTo>
                  <a:lnTo>
                    <a:pt x="131" y="249"/>
                  </a:lnTo>
                  <a:lnTo>
                    <a:pt x="121" y="252"/>
                  </a:lnTo>
                  <a:lnTo>
                    <a:pt x="121" y="252"/>
                  </a:lnTo>
                  <a:lnTo>
                    <a:pt x="120" y="249"/>
                  </a:lnTo>
                  <a:lnTo>
                    <a:pt x="120" y="247"/>
                  </a:lnTo>
                  <a:lnTo>
                    <a:pt x="122" y="246"/>
                  </a:lnTo>
                  <a:lnTo>
                    <a:pt x="124" y="245"/>
                  </a:lnTo>
                  <a:lnTo>
                    <a:pt x="124" y="245"/>
                  </a:lnTo>
                  <a:lnTo>
                    <a:pt x="149" y="232"/>
                  </a:lnTo>
                  <a:lnTo>
                    <a:pt x="162" y="225"/>
                  </a:lnTo>
                  <a:lnTo>
                    <a:pt x="173" y="218"/>
                  </a:lnTo>
                  <a:lnTo>
                    <a:pt x="173" y="218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1" y="200"/>
                  </a:lnTo>
                  <a:lnTo>
                    <a:pt x="181" y="200"/>
                  </a:lnTo>
                  <a:lnTo>
                    <a:pt x="151" y="220"/>
                  </a:lnTo>
                  <a:lnTo>
                    <a:pt x="151" y="220"/>
                  </a:lnTo>
                  <a:lnTo>
                    <a:pt x="138" y="228"/>
                  </a:lnTo>
                  <a:lnTo>
                    <a:pt x="124" y="233"/>
                  </a:lnTo>
                  <a:lnTo>
                    <a:pt x="110" y="237"/>
                  </a:lnTo>
                  <a:lnTo>
                    <a:pt x="102" y="238"/>
                  </a:lnTo>
                  <a:lnTo>
                    <a:pt x="95" y="239"/>
                  </a:lnTo>
                  <a:lnTo>
                    <a:pt x="95" y="239"/>
                  </a:lnTo>
                  <a:lnTo>
                    <a:pt x="85" y="239"/>
                  </a:lnTo>
                  <a:lnTo>
                    <a:pt x="80" y="239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3" y="243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1" y="249"/>
                  </a:lnTo>
                  <a:lnTo>
                    <a:pt x="71" y="254"/>
                  </a:lnTo>
                  <a:lnTo>
                    <a:pt x="71" y="254"/>
                  </a:lnTo>
                  <a:lnTo>
                    <a:pt x="72" y="257"/>
                  </a:lnTo>
                  <a:lnTo>
                    <a:pt x="74" y="259"/>
                  </a:lnTo>
                  <a:lnTo>
                    <a:pt x="76" y="260"/>
                  </a:lnTo>
                  <a:lnTo>
                    <a:pt x="79" y="260"/>
                  </a:lnTo>
                  <a:lnTo>
                    <a:pt x="79" y="260"/>
                  </a:lnTo>
                  <a:lnTo>
                    <a:pt x="85" y="258"/>
                  </a:lnTo>
                  <a:lnTo>
                    <a:pt x="91" y="256"/>
                  </a:lnTo>
                  <a:lnTo>
                    <a:pt x="91" y="256"/>
                  </a:lnTo>
                  <a:lnTo>
                    <a:pt x="93" y="256"/>
                  </a:lnTo>
                  <a:lnTo>
                    <a:pt x="95" y="256"/>
                  </a:lnTo>
                  <a:lnTo>
                    <a:pt x="97" y="257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0" y="266"/>
                  </a:lnTo>
                  <a:lnTo>
                    <a:pt x="90" y="266"/>
                  </a:lnTo>
                  <a:lnTo>
                    <a:pt x="88" y="269"/>
                  </a:lnTo>
                  <a:lnTo>
                    <a:pt x="87" y="272"/>
                  </a:lnTo>
                  <a:lnTo>
                    <a:pt x="86" y="275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8" y="281"/>
                  </a:lnTo>
                  <a:lnTo>
                    <a:pt x="89" y="283"/>
                  </a:lnTo>
                  <a:lnTo>
                    <a:pt x="91" y="284"/>
                  </a:lnTo>
                  <a:lnTo>
                    <a:pt x="94" y="285"/>
                  </a:lnTo>
                  <a:lnTo>
                    <a:pt x="94" y="285"/>
                  </a:lnTo>
                  <a:lnTo>
                    <a:pt x="100" y="286"/>
                  </a:lnTo>
                  <a:lnTo>
                    <a:pt x="106" y="286"/>
                  </a:lnTo>
                  <a:lnTo>
                    <a:pt x="112" y="285"/>
                  </a:lnTo>
                  <a:lnTo>
                    <a:pt x="118" y="283"/>
                  </a:lnTo>
                  <a:lnTo>
                    <a:pt x="118" y="283"/>
                  </a:lnTo>
                  <a:lnTo>
                    <a:pt x="134" y="277"/>
                  </a:lnTo>
                  <a:lnTo>
                    <a:pt x="149" y="270"/>
                  </a:lnTo>
                  <a:lnTo>
                    <a:pt x="149" y="270"/>
                  </a:lnTo>
                  <a:close/>
                  <a:moveTo>
                    <a:pt x="334" y="149"/>
                  </a:moveTo>
                  <a:lnTo>
                    <a:pt x="334" y="149"/>
                  </a:lnTo>
                  <a:lnTo>
                    <a:pt x="332" y="147"/>
                  </a:lnTo>
                  <a:lnTo>
                    <a:pt x="329" y="146"/>
                  </a:lnTo>
                  <a:lnTo>
                    <a:pt x="329" y="146"/>
                  </a:lnTo>
                  <a:lnTo>
                    <a:pt x="298" y="139"/>
                  </a:lnTo>
                  <a:lnTo>
                    <a:pt x="298" y="139"/>
                  </a:lnTo>
                  <a:lnTo>
                    <a:pt x="287" y="138"/>
                  </a:lnTo>
                  <a:lnTo>
                    <a:pt x="277" y="137"/>
                  </a:lnTo>
                  <a:lnTo>
                    <a:pt x="266" y="138"/>
                  </a:lnTo>
                  <a:lnTo>
                    <a:pt x="255" y="139"/>
                  </a:lnTo>
                  <a:lnTo>
                    <a:pt x="255" y="139"/>
                  </a:lnTo>
                  <a:lnTo>
                    <a:pt x="251" y="140"/>
                  </a:lnTo>
                  <a:lnTo>
                    <a:pt x="249" y="141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86" y="191"/>
                  </a:lnTo>
                  <a:lnTo>
                    <a:pt x="293" y="190"/>
                  </a:lnTo>
                  <a:lnTo>
                    <a:pt x="301" y="189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20" y="191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43" y="192"/>
                  </a:lnTo>
                  <a:lnTo>
                    <a:pt x="348" y="192"/>
                  </a:lnTo>
                  <a:lnTo>
                    <a:pt x="353" y="191"/>
                  </a:lnTo>
                  <a:lnTo>
                    <a:pt x="353" y="191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34" y="149"/>
                  </a:lnTo>
                  <a:lnTo>
                    <a:pt x="334" y="149"/>
                  </a:lnTo>
                  <a:close/>
                  <a:moveTo>
                    <a:pt x="794" y="73"/>
                  </a:moveTo>
                  <a:lnTo>
                    <a:pt x="794" y="73"/>
                  </a:lnTo>
                  <a:lnTo>
                    <a:pt x="793" y="70"/>
                  </a:lnTo>
                  <a:lnTo>
                    <a:pt x="791" y="68"/>
                  </a:lnTo>
                  <a:lnTo>
                    <a:pt x="789" y="67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76" y="65"/>
                  </a:lnTo>
                  <a:lnTo>
                    <a:pt x="767" y="65"/>
                  </a:lnTo>
                  <a:lnTo>
                    <a:pt x="748" y="64"/>
                  </a:lnTo>
                  <a:lnTo>
                    <a:pt x="748" y="64"/>
                  </a:lnTo>
                  <a:lnTo>
                    <a:pt x="743" y="65"/>
                  </a:lnTo>
                  <a:lnTo>
                    <a:pt x="743" y="65"/>
                  </a:lnTo>
                  <a:lnTo>
                    <a:pt x="743" y="66"/>
                  </a:lnTo>
                  <a:lnTo>
                    <a:pt x="743" y="66"/>
                  </a:lnTo>
                  <a:lnTo>
                    <a:pt x="746" y="74"/>
                  </a:lnTo>
                  <a:lnTo>
                    <a:pt x="748" y="82"/>
                  </a:lnTo>
                  <a:lnTo>
                    <a:pt x="750" y="90"/>
                  </a:lnTo>
                  <a:lnTo>
                    <a:pt x="751" y="98"/>
                  </a:lnTo>
                  <a:lnTo>
                    <a:pt x="751" y="106"/>
                  </a:lnTo>
                  <a:lnTo>
                    <a:pt x="750" y="114"/>
                  </a:lnTo>
                  <a:lnTo>
                    <a:pt x="748" y="131"/>
                  </a:lnTo>
                  <a:lnTo>
                    <a:pt x="748" y="131"/>
                  </a:lnTo>
                  <a:lnTo>
                    <a:pt x="745" y="145"/>
                  </a:lnTo>
                  <a:lnTo>
                    <a:pt x="745" y="145"/>
                  </a:lnTo>
                  <a:lnTo>
                    <a:pt x="788" y="152"/>
                  </a:lnTo>
                  <a:lnTo>
                    <a:pt x="788" y="152"/>
                  </a:lnTo>
                  <a:lnTo>
                    <a:pt x="792" y="143"/>
                  </a:lnTo>
                  <a:lnTo>
                    <a:pt x="795" y="134"/>
                  </a:lnTo>
                  <a:lnTo>
                    <a:pt x="798" y="115"/>
                  </a:lnTo>
                  <a:lnTo>
                    <a:pt x="798" y="115"/>
                  </a:lnTo>
                  <a:lnTo>
                    <a:pt x="799" y="104"/>
                  </a:lnTo>
                  <a:lnTo>
                    <a:pt x="799" y="94"/>
                  </a:lnTo>
                  <a:lnTo>
                    <a:pt x="797" y="83"/>
                  </a:lnTo>
                  <a:lnTo>
                    <a:pt x="794" y="73"/>
                  </a:lnTo>
                  <a:lnTo>
                    <a:pt x="794" y="73"/>
                  </a:lnTo>
                  <a:close/>
                  <a:moveTo>
                    <a:pt x="214" y="247"/>
                  </a:moveTo>
                  <a:lnTo>
                    <a:pt x="214" y="247"/>
                  </a:lnTo>
                  <a:lnTo>
                    <a:pt x="203" y="258"/>
                  </a:lnTo>
                  <a:lnTo>
                    <a:pt x="191" y="269"/>
                  </a:lnTo>
                  <a:lnTo>
                    <a:pt x="178" y="278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63" y="287"/>
                  </a:lnTo>
                  <a:lnTo>
                    <a:pt x="162" y="287"/>
                  </a:lnTo>
                  <a:lnTo>
                    <a:pt x="160" y="287"/>
                  </a:lnTo>
                  <a:lnTo>
                    <a:pt x="160" y="287"/>
                  </a:lnTo>
                  <a:lnTo>
                    <a:pt x="187" y="265"/>
                  </a:lnTo>
                  <a:lnTo>
                    <a:pt x="200" y="254"/>
                  </a:lnTo>
                  <a:lnTo>
                    <a:pt x="212" y="241"/>
                  </a:lnTo>
                  <a:lnTo>
                    <a:pt x="212" y="241"/>
                  </a:lnTo>
                  <a:lnTo>
                    <a:pt x="207" y="235"/>
                  </a:lnTo>
                  <a:lnTo>
                    <a:pt x="207" y="235"/>
                  </a:lnTo>
                  <a:lnTo>
                    <a:pt x="201" y="241"/>
                  </a:lnTo>
                  <a:lnTo>
                    <a:pt x="195" y="246"/>
                  </a:lnTo>
                  <a:lnTo>
                    <a:pt x="195" y="246"/>
                  </a:lnTo>
                  <a:lnTo>
                    <a:pt x="169" y="264"/>
                  </a:lnTo>
                  <a:lnTo>
                    <a:pt x="169" y="264"/>
                  </a:lnTo>
                  <a:lnTo>
                    <a:pt x="157" y="272"/>
                  </a:lnTo>
                  <a:lnTo>
                    <a:pt x="144" y="279"/>
                  </a:lnTo>
                  <a:lnTo>
                    <a:pt x="144" y="279"/>
                  </a:lnTo>
                  <a:lnTo>
                    <a:pt x="133" y="283"/>
                  </a:lnTo>
                  <a:lnTo>
                    <a:pt x="123" y="289"/>
                  </a:lnTo>
                  <a:lnTo>
                    <a:pt x="123" y="289"/>
                  </a:lnTo>
                  <a:lnTo>
                    <a:pt x="118" y="292"/>
                  </a:lnTo>
                  <a:lnTo>
                    <a:pt x="115" y="297"/>
                  </a:lnTo>
                  <a:lnTo>
                    <a:pt x="113" y="302"/>
                  </a:lnTo>
                  <a:lnTo>
                    <a:pt x="114" y="310"/>
                  </a:lnTo>
                  <a:lnTo>
                    <a:pt x="114" y="310"/>
                  </a:lnTo>
                  <a:lnTo>
                    <a:pt x="115" y="314"/>
                  </a:lnTo>
                  <a:lnTo>
                    <a:pt x="117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25" y="320"/>
                  </a:lnTo>
                  <a:lnTo>
                    <a:pt x="133" y="320"/>
                  </a:lnTo>
                  <a:lnTo>
                    <a:pt x="141" y="319"/>
                  </a:lnTo>
                  <a:lnTo>
                    <a:pt x="141" y="319"/>
                  </a:lnTo>
                  <a:lnTo>
                    <a:pt x="151" y="317"/>
                  </a:lnTo>
                  <a:lnTo>
                    <a:pt x="159" y="313"/>
                  </a:lnTo>
                  <a:lnTo>
                    <a:pt x="168" y="309"/>
                  </a:lnTo>
                  <a:lnTo>
                    <a:pt x="176" y="304"/>
                  </a:lnTo>
                  <a:lnTo>
                    <a:pt x="176" y="304"/>
                  </a:lnTo>
                  <a:lnTo>
                    <a:pt x="188" y="296"/>
                  </a:lnTo>
                  <a:lnTo>
                    <a:pt x="194" y="291"/>
                  </a:lnTo>
                  <a:lnTo>
                    <a:pt x="199" y="285"/>
                  </a:lnTo>
                  <a:lnTo>
                    <a:pt x="199" y="285"/>
                  </a:lnTo>
                  <a:lnTo>
                    <a:pt x="215" y="266"/>
                  </a:lnTo>
                  <a:lnTo>
                    <a:pt x="215" y="266"/>
                  </a:lnTo>
                  <a:lnTo>
                    <a:pt x="223" y="255"/>
                  </a:lnTo>
                  <a:lnTo>
                    <a:pt x="223" y="255"/>
                  </a:lnTo>
                  <a:lnTo>
                    <a:pt x="216" y="246"/>
                  </a:lnTo>
                  <a:lnTo>
                    <a:pt x="216" y="246"/>
                  </a:lnTo>
                  <a:lnTo>
                    <a:pt x="214" y="247"/>
                  </a:lnTo>
                  <a:lnTo>
                    <a:pt x="214" y="247"/>
                  </a:lnTo>
                  <a:close/>
                  <a:moveTo>
                    <a:pt x="373" y="46"/>
                  </a:moveTo>
                  <a:lnTo>
                    <a:pt x="373" y="46"/>
                  </a:lnTo>
                  <a:lnTo>
                    <a:pt x="378" y="56"/>
                  </a:lnTo>
                  <a:lnTo>
                    <a:pt x="383" y="67"/>
                  </a:lnTo>
                  <a:lnTo>
                    <a:pt x="392" y="88"/>
                  </a:lnTo>
                  <a:lnTo>
                    <a:pt x="392" y="88"/>
                  </a:lnTo>
                  <a:lnTo>
                    <a:pt x="396" y="99"/>
                  </a:lnTo>
                  <a:lnTo>
                    <a:pt x="398" y="110"/>
                  </a:lnTo>
                  <a:lnTo>
                    <a:pt x="400" y="121"/>
                  </a:lnTo>
                  <a:lnTo>
                    <a:pt x="403" y="133"/>
                  </a:lnTo>
                  <a:lnTo>
                    <a:pt x="403" y="133"/>
                  </a:lnTo>
                  <a:lnTo>
                    <a:pt x="410" y="129"/>
                  </a:lnTo>
                  <a:lnTo>
                    <a:pt x="410" y="129"/>
                  </a:lnTo>
                  <a:lnTo>
                    <a:pt x="408" y="121"/>
                  </a:lnTo>
                  <a:lnTo>
                    <a:pt x="407" y="113"/>
                  </a:lnTo>
                  <a:lnTo>
                    <a:pt x="406" y="105"/>
                  </a:lnTo>
                  <a:lnTo>
                    <a:pt x="407" y="97"/>
                  </a:lnTo>
                  <a:lnTo>
                    <a:pt x="409" y="82"/>
                  </a:lnTo>
                  <a:lnTo>
                    <a:pt x="414" y="67"/>
                  </a:lnTo>
                  <a:lnTo>
                    <a:pt x="414" y="67"/>
                  </a:lnTo>
                  <a:lnTo>
                    <a:pt x="408" y="65"/>
                  </a:lnTo>
                  <a:lnTo>
                    <a:pt x="402" y="63"/>
                  </a:lnTo>
                  <a:lnTo>
                    <a:pt x="392" y="58"/>
                  </a:lnTo>
                  <a:lnTo>
                    <a:pt x="383" y="52"/>
                  </a:lnTo>
                  <a:lnTo>
                    <a:pt x="373" y="46"/>
                  </a:lnTo>
                  <a:lnTo>
                    <a:pt x="373" y="46"/>
                  </a:lnTo>
                  <a:close/>
                </a:path>
              </a:pathLst>
            </a:custGeom>
            <a:solidFill>
              <a:srgbClr val="FFC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" name="Freeform 218"/>
            <p:cNvSpPr>
              <a:spLocks noEditPoints="1"/>
            </p:cNvSpPr>
            <p:nvPr/>
          </p:nvSpPr>
          <p:spPr bwMode="auto">
            <a:xfrm>
              <a:off x="4811" y="1608"/>
              <a:ext cx="494" cy="121"/>
            </a:xfrm>
            <a:custGeom>
              <a:avLst/>
              <a:gdLst/>
              <a:ahLst/>
              <a:cxnLst>
                <a:cxn ang="0">
                  <a:pos x="441" y="37"/>
                </a:cxn>
                <a:cxn ang="0">
                  <a:pos x="413" y="32"/>
                </a:cxn>
                <a:cxn ang="0">
                  <a:pos x="431" y="41"/>
                </a:cxn>
                <a:cxn ang="0">
                  <a:pos x="478" y="47"/>
                </a:cxn>
                <a:cxn ang="0">
                  <a:pos x="475" y="54"/>
                </a:cxn>
                <a:cxn ang="0">
                  <a:pos x="423" y="45"/>
                </a:cxn>
                <a:cxn ang="0">
                  <a:pos x="409" y="46"/>
                </a:cxn>
                <a:cxn ang="0">
                  <a:pos x="443" y="60"/>
                </a:cxn>
                <a:cxn ang="0">
                  <a:pos x="442" y="66"/>
                </a:cxn>
                <a:cxn ang="0">
                  <a:pos x="402" y="50"/>
                </a:cxn>
                <a:cxn ang="0">
                  <a:pos x="390" y="45"/>
                </a:cxn>
                <a:cxn ang="0">
                  <a:pos x="426" y="73"/>
                </a:cxn>
                <a:cxn ang="0">
                  <a:pos x="417" y="75"/>
                </a:cxn>
                <a:cxn ang="0">
                  <a:pos x="375" y="42"/>
                </a:cxn>
                <a:cxn ang="0">
                  <a:pos x="377" y="37"/>
                </a:cxn>
                <a:cxn ang="0">
                  <a:pos x="440" y="28"/>
                </a:cxn>
                <a:cxn ang="0">
                  <a:pos x="492" y="15"/>
                </a:cxn>
                <a:cxn ang="0">
                  <a:pos x="80" y="40"/>
                </a:cxn>
                <a:cxn ang="0">
                  <a:pos x="78" y="37"/>
                </a:cxn>
                <a:cxn ang="0">
                  <a:pos x="8" y="67"/>
                </a:cxn>
                <a:cxn ang="0">
                  <a:pos x="8" y="79"/>
                </a:cxn>
                <a:cxn ang="0">
                  <a:pos x="56" y="54"/>
                </a:cxn>
                <a:cxn ang="0">
                  <a:pos x="43" y="37"/>
                </a:cxn>
                <a:cxn ang="0">
                  <a:pos x="74" y="34"/>
                </a:cxn>
                <a:cxn ang="0">
                  <a:pos x="2" y="22"/>
                </a:cxn>
                <a:cxn ang="0">
                  <a:pos x="34" y="37"/>
                </a:cxn>
                <a:cxn ang="0">
                  <a:pos x="71" y="59"/>
                </a:cxn>
                <a:cxn ang="0">
                  <a:pos x="43" y="95"/>
                </a:cxn>
                <a:cxn ang="0">
                  <a:pos x="63" y="76"/>
                </a:cxn>
                <a:cxn ang="0">
                  <a:pos x="152" y="60"/>
                </a:cxn>
                <a:cxn ang="0">
                  <a:pos x="141" y="121"/>
                </a:cxn>
                <a:cxn ang="0">
                  <a:pos x="154" y="74"/>
                </a:cxn>
                <a:cxn ang="0">
                  <a:pos x="154" y="57"/>
                </a:cxn>
                <a:cxn ang="0">
                  <a:pos x="110" y="61"/>
                </a:cxn>
                <a:cxn ang="0">
                  <a:pos x="89" y="98"/>
                </a:cxn>
                <a:cxn ang="0">
                  <a:pos x="86" y="115"/>
                </a:cxn>
                <a:cxn ang="0">
                  <a:pos x="113" y="62"/>
                </a:cxn>
                <a:cxn ang="0">
                  <a:pos x="126" y="52"/>
                </a:cxn>
                <a:cxn ang="0">
                  <a:pos x="107" y="85"/>
                </a:cxn>
                <a:cxn ang="0">
                  <a:pos x="146" y="58"/>
                </a:cxn>
                <a:cxn ang="0">
                  <a:pos x="114" y="111"/>
                </a:cxn>
                <a:cxn ang="0">
                  <a:pos x="121" y="105"/>
                </a:cxn>
                <a:cxn ang="0">
                  <a:pos x="146" y="58"/>
                </a:cxn>
                <a:cxn ang="0">
                  <a:pos x="117" y="49"/>
                </a:cxn>
                <a:cxn ang="0">
                  <a:pos x="88" y="60"/>
                </a:cxn>
                <a:cxn ang="0">
                  <a:pos x="473" y="8"/>
                </a:cxn>
                <a:cxn ang="0">
                  <a:pos x="477" y="0"/>
                </a:cxn>
                <a:cxn ang="0">
                  <a:pos x="441" y="23"/>
                </a:cxn>
                <a:cxn ang="0">
                  <a:pos x="473" y="8"/>
                </a:cxn>
                <a:cxn ang="0">
                  <a:pos x="333" y="70"/>
                </a:cxn>
                <a:cxn ang="0">
                  <a:pos x="352" y="46"/>
                </a:cxn>
                <a:cxn ang="0">
                  <a:pos x="340" y="57"/>
                </a:cxn>
                <a:cxn ang="0">
                  <a:pos x="69" y="99"/>
                </a:cxn>
                <a:cxn ang="0">
                  <a:pos x="81" y="94"/>
                </a:cxn>
                <a:cxn ang="0">
                  <a:pos x="86" y="81"/>
                </a:cxn>
                <a:cxn ang="0">
                  <a:pos x="365" y="61"/>
                </a:cxn>
                <a:cxn ang="0">
                  <a:pos x="368" y="40"/>
                </a:cxn>
                <a:cxn ang="0">
                  <a:pos x="53" y="70"/>
                </a:cxn>
                <a:cxn ang="0">
                  <a:pos x="42" y="76"/>
                </a:cxn>
                <a:cxn ang="0">
                  <a:pos x="61" y="62"/>
                </a:cxn>
                <a:cxn ang="0">
                  <a:pos x="54" y="62"/>
                </a:cxn>
                <a:cxn ang="0">
                  <a:pos x="96" y="48"/>
                </a:cxn>
              </a:cxnLst>
              <a:rect l="0" t="0" r="r" b="b"/>
              <a:pathLst>
                <a:path w="494" h="121">
                  <a:moveTo>
                    <a:pt x="489" y="25"/>
                  </a:moveTo>
                  <a:lnTo>
                    <a:pt x="489" y="25"/>
                  </a:lnTo>
                  <a:lnTo>
                    <a:pt x="477" y="29"/>
                  </a:lnTo>
                  <a:lnTo>
                    <a:pt x="465" y="33"/>
                  </a:lnTo>
                  <a:lnTo>
                    <a:pt x="453" y="35"/>
                  </a:lnTo>
                  <a:lnTo>
                    <a:pt x="441" y="37"/>
                  </a:lnTo>
                  <a:lnTo>
                    <a:pt x="441" y="37"/>
                  </a:lnTo>
                  <a:lnTo>
                    <a:pt x="436" y="37"/>
                  </a:lnTo>
                  <a:lnTo>
                    <a:pt x="431" y="36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13" y="32"/>
                  </a:lnTo>
                  <a:lnTo>
                    <a:pt x="413" y="32"/>
                  </a:lnTo>
                  <a:lnTo>
                    <a:pt x="414" y="35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426" y="40"/>
                  </a:lnTo>
                  <a:lnTo>
                    <a:pt x="431" y="41"/>
                  </a:lnTo>
                  <a:lnTo>
                    <a:pt x="436" y="42"/>
                  </a:lnTo>
                  <a:lnTo>
                    <a:pt x="436" y="42"/>
                  </a:lnTo>
                  <a:lnTo>
                    <a:pt x="451" y="45"/>
                  </a:lnTo>
                  <a:lnTo>
                    <a:pt x="451" y="45"/>
                  </a:lnTo>
                  <a:lnTo>
                    <a:pt x="478" y="47"/>
                  </a:lnTo>
                  <a:lnTo>
                    <a:pt x="478" y="47"/>
                  </a:lnTo>
                  <a:lnTo>
                    <a:pt x="480" y="47"/>
                  </a:lnTo>
                  <a:lnTo>
                    <a:pt x="483" y="46"/>
                  </a:lnTo>
                  <a:lnTo>
                    <a:pt x="483" y="46"/>
                  </a:lnTo>
                  <a:lnTo>
                    <a:pt x="480" y="51"/>
                  </a:lnTo>
                  <a:lnTo>
                    <a:pt x="478" y="54"/>
                  </a:lnTo>
                  <a:lnTo>
                    <a:pt x="475" y="54"/>
                  </a:lnTo>
                  <a:lnTo>
                    <a:pt x="470" y="54"/>
                  </a:lnTo>
                  <a:lnTo>
                    <a:pt x="470" y="54"/>
                  </a:lnTo>
                  <a:lnTo>
                    <a:pt x="446" y="51"/>
                  </a:lnTo>
                  <a:lnTo>
                    <a:pt x="435" y="49"/>
                  </a:lnTo>
                  <a:lnTo>
                    <a:pt x="423" y="45"/>
                  </a:lnTo>
                  <a:lnTo>
                    <a:pt x="423" y="45"/>
                  </a:lnTo>
                  <a:lnTo>
                    <a:pt x="406" y="39"/>
                  </a:lnTo>
                  <a:lnTo>
                    <a:pt x="406" y="39"/>
                  </a:lnTo>
                  <a:lnTo>
                    <a:pt x="405" y="41"/>
                  </a:lnTo>
                  <a:lnTo>
                    <a:pt x="406" y="43"/>
                  </a:lnTo>
                  <a:lnTo>
                    <a:pt x="407" y="45"/>
                  </a:lnTo>
                  <a:lnTo>
                    <a:pt x="409" y="46"/>
                  </a:lnTo>
                  <a:lnTo>
                    <a:pt x="409" y="46"/>
                  </a:lnTo>
                  <a:lnTo>
                    <a:pt x="423" y="53"/>
                  </a:lnTo>
                  <a:lnTo>
                    <a:pt x="423" y="53"/>
                  </a:lnTo>
                  <a:lnTo>
                    <a:pt x="433" y="57"/>
                  </a:lnTo>
                  <a:lnTo>
                    <a:pt x="443" y="60"/>
                  </a:lnTo>
                  <a:lnTo>
                    <a:pt x="443" y="60"/>
                  </a:lnTo>
                  <a:lnTo>
                    <a:pt x="448" y="62"/>
                  </a:lnTo>
                  <a:lnTo>
                    <a:pt x="448" y="62"/>
                  </a:lnTo>
                  <a:lnTo>
                    <a:pt x="447" y="64"/>
                  </a:lnTo>
                  <a:lnTo>
                    <a:pt x="446" y="65"/>
                  </a:lnTo>
                  <a:lnTo>
                    <a:pt x="445" y="66"/>
                  </a:lnTo>
                  <a:lnTo>
                    <a:pt x="442" y="66"/>
                  </a:lnTo>
                  <a:lnTo>
                    <a:pt x="442" y="66"/>
                  </a:lnTo>
                  <a:lnTo>
                    <a:pt x="430" y="62"/>
                  </a:lnTo>
                  <a:lnTo>
                    <a:pt x="418" y="59"/>
                  </a:lnTo>
                  <a:lnTo>
                    <a:pt x="418" y="59"/>
                  </a:lnTo>
                  <a:lnTo>
                    <a:pt x="410" y="55"/>
                  </a:lnTo>
                  <a:lnTo>
                    <a:pt x="402" y="50"/>
                  </a:lnTo>
                  <a:lnTo>
                    <a:pt x="402" y="50"/>
                  </a:lnTo>
                  <a:lnTo>
                    <a:pt x="396" y="46"/>
                  </a:lnTo>
                  <a:lnTo>
                    <a:pt x="389" y="42"/>
                  </a:lnTo>
                  <a:lnTo>
                    <a:pt x="389" y="42"/>
                  </a:lnTo>
                  <a:lnTo>
                    <a:pt x="389" y="44"/>
                  </a:lnTo>
                  <a:lnTo>
                    <a:pt x="390" y="45"/>
                  </a:lnTo>
                  <a:lnTo>
                    <a:pt x="390" y="45"/>
                  </a:lnTo>
                  <a:lnTo>
                    <a:pt x="396" y="50"/>
                  </a:lnTo>
                  <a:lnTo>
                    <a:pt x="396" y="50"/>
                  </a:lnTo>
                  <a:lnTo>
                    <a:pt x="415" y="66"/>
                  </a:lnTo>
                  <a:lnTo>
                    <a:pt x="415" y="66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5" y="76"/>
                  </a:lnTo>
                  <a:lnTo>
                    <a:pt x="424" y="76"/>
                  </a:lnTo>
                  <a:lnTo>
                    <a:pt x="423" y="76"/>
                  </a:lnTo>
                  <a:lnTo>
                    <a:pt x="423" y="76"/>
                  </a:lnTo>
                  <a:lnTo>
                    <a:pt x="417" y="75"/>
                  </a:lnTo>
                  <a:lnTo>
                    <a:pt x="411" y="73"/>
                  </a:lnTo>
                  <a:lnTo>
                    <a:pt x="411" y="73"/>
                  </a:lnTo>
                  <a:lnTo>
                    <a:pt x="400" y="67"/>
                  </a:lnTo>
                  <a:lnTo>
                    <a:pt x="391" y="60"/>
                  </a:lnTo>
                  <a:lnTo>
                    <a:pt x="382" y="51"/>
                  </a:lnTo>
                  <a:lnTo>
                    <a:pt x="375" y="42"/>
                  </a:lnTo>
                  <a:lnTo>
                    <a:pt x="375" y="42"/>
                  </a:lnTo>
                  <a:lnTo>
                    <a:pt x="374" y="40"/>
                  </a:lnTo>
                  <a:lnTo>
                    <a:pt x="374" y="40"/>
                  </a:lnTo>
                  <a:lnTo>
                    <a:pt x="373" y="39"/>
                  </a:lnTo>
                  <a:lnTo>
                    <a:pt x="373" y="39"/>
                  </a:lnTo>
                  <a:lnTo>
                    <a:pt x="377" y="37"/>
                  </a:lnTo>
                  <a:lnTo>
                    <a:pt x="377" y="37"/>
                  </a:lnTo>
                  <a:lnTo>
                    <a:pt x="403" y="31"/>
                  </a:lnTo>
                  <a:lnTo>
                    <a:pt x="403" y="31"/>
                  </a:lnTo>
                  <a:lnTo>
                    <a:pt x="414" y="30"/>
                  </a:lnTo>
                  <a:lnTo>
                    <a:pt x="414" y="30"/>
                  </a:lnTo>
                  <a:lnTo>
                    <a:pt x="440" y="28"/>
                  </a:lnTo>
                  <a:lnTo>
                    <a:pt x="453" y="26"/>
                  </a:lnTo>
                  <a:lnTo>
                    <a:pt x="466" y="23"/>
                  </a:lnTo>
                  <a:lnTo>
                    <a:pt x="466" y="23"/>
                  </a:lnTo>
                  <a:lnTo>
                    <a:pt x="479" y="19"/>
                  </a:lnTo>
                  <a:lnTo>
                    <a:pt x="492" y="15"/>
                  </a:lnTo>
                  <a:lnTo>
                    <a:pt x="492" y="15"/>
                  </a:lnTo>
                  <a:lnTo>
                    <a:pt x="494" y="18"/>
                  </a:lnTo>
                  <a:lnTo>
                    <a:pt x="494" y="21"/>
                  </a:lnTo>
                  <a:lnTo>
                    <a:pt x="492" y="23"/>
                  </a:lnTo>
                  <a:lnTo>
                    <a:pt x="489" y="25"/>
                  </a:lnTo>
                  <a:lnTo>
                    <a:pt x="489" y="25"/>
                  </a:lnTo>
                  <a:close/>
                  <a:moveTo>
                    <a:pt x="80" y="40"/>
                  </a:moveTo>
                  <a:lnTo>
                    <a:pt x="80" y="40"/>
                  </a:lnTo>
                  <a:lnTo>
                    <a:pt x="83" y="37"/>
                  </a:lnTo>
                  <a:lnTo>
                    <a:pt x="83" y="37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78" y="37"/>
                  </a:lnTo>
                  <a:lnTo>
                    <a:pt x="78" y="37"/>
                  </a:lnTo>
                  <a:lnTo>
                    <a:pt x="62" y="4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27" y="60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3" y="76"/>
                  </a:lnTo>
                  <a:lnTo>
                    <a:pt x="7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80" y="40"/>
                  </a:lnTo>
                  <a:lnTo>
                    <a:pt x="80" y="40"/>
                  </a:lnTo>
                  <a:close/>
                  <a:moveTo>
                    <a:pt x="34" y="37"/>
                  </a:moveTo>
                  <a:lnTo>
                    <a:pt x="34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56" y="37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74" y="34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3" y="32"/>
                  </a:lnTo>
                  <a:lnTo>
                    <a:pt x="37" y="29"/>
                  </a:lnTo>
                  <a:lnTo>
                    <a:pt x="19" y="27"/>
                  </a:lnTo>
                  <a:lnTo>
                    <a:pt x="11" y="25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34" y="37"/>
                  </a:lnTo>
                  <a:lnTo>
                    <a:pt x="34" y="37"/>
                  </a:lnTo>
                  <a:close/>
                  <a:moveTo>
                    <a:pt x="94" y="42"/>
                  </a:moveTo>
                  <a:lnTo>
                    <a:pt x="94" y="42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42" y="89"/>
                  </a:lnTo>
                  <a:lnTo>
                    <a:pt x="42" y="89"/>
                  </a:lnTo>
                  <a:lnTo>
                    <a:pt x="39" y="93"/>
                  </a:lnTo>
                  <a:lnTo>
                    <a:pt x="39" y="93"/>
                  </a:lnTo>
                  <a:lnTo>
                    <a:pt x="43" y="95"/>
                  </a:lnTo>
                  <a:lnTo>
                    <a:pt x="46" y="95"/>
                  </a:lnTo>
                  <a:lnTo>
                    <a:pt x="49" y="93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94" y="42"/>
                  </a:lnTo>
                  <a:lnTo>
                    <a:pt x="94" y="42"/>
                  </a:lnTo>
                  <a:close/>
                  <a:moveTo>
                    <a:pt x="152" y="60"/>
                  </a:moveTo>
                  <a:lnTo>
                    <a:pt x="152" y="60"/>
                  </a:lnTo>
                  <a:lnTo>
                    <a:pt x="143" y="95"/>
                  </a:lnTo>
                  <a:lnTo>
                    <a:pt x="143" y="95"/>
                  </a:lnTo>
                  <a:lnTo>
                    <a:pt x="140" y="108"/>
                  </a:lnTo>
                  <a:lnTo>
                    <a:pt x="138" y="121"/>
                  </a:lnTo>
                  <a:lnTo>
                    <a:pt x="138" y="121"/>
                  </a:lnTo>
                  <a:lnTo>
                    <a:pt x="141" y="121"/>
                  </a:lnTo>
                  <a:lnTo>
                    <a:pt x="143" y="120"/>
                  </a:lnTo>
                  <a:lnTo>
                    <a:pt x="144" y="119"/>
                  </a:lnTo>
                  <a:lnTo>
                    <a:pt x="144" y="116"/>
                  </a:lnTo>
                  <a:lnTo>
                    <a:pt x="144" y="116"/>
                  </a:lnTo>
                  <a:lnTo>
                    <a:pt x="150" y="88"/>
                  </a:lnTo>
                  <a:lnTo>
                    <a:pt x="154" y="74"/>
                  </a:lnTo>
                  <a:lnTo>
                    <a:pt x="158" y="60"/>
                  </a:lnTo>
                  <a:lnTo>
                    <a:pt x="158" y="60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6" y="56"/>
                  </a:lnTo>
                  <a:lnTo>
                    <a:pt x="154" y="57"/>
                  </a:lnTo>
                  <a:lnTo>
                    <a:pt x="153" y="58"/>
                  </a:lnTo>
                  <a:lnTo>
                    <a:pt x="152" y="60"/>
                  </a:lnTo>
                  <a:lnTo>
                    <a:pt x="152" y="60"/>
                  </a:lnTo>
                  <a:close/>
                  <a:moveTo>
                    <a:pt x="115" y="58"/>
                  </a:moveTo>
                  <a:lnTo>
                    <a:pt x="115" y="58"/>
                  </a:lnTo>
                  <a:lnTo>
                    <a:pt x="110" y="61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101" y="72"/>
                  </a:lnTo>
                  <a:lnTo>
                    <a:pt x="96" y="81"/>
                  </a:lnTo>
                  <a:lnTo>
                    <a:pt x="92" y="89"/>
                  </a:lnTo>
                  <a:lnTo>
                    <a:pt x="89" y="98"/>
                  </a:lnTo>
                  <a:lnTo>
                    <a:pt x="89" y="98"/>
                  </a:lnTo>
                  <a:lnTo>
                    <a:pt x="83" y="116"/>
                  </a:lnTo>
                  <a:lnTo>
                    <a:pt x="83" y="116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6" y="115"/>
                  </a:lnTo>
                  <a:lnTo>
                    <a:pt x="87" y="113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94" y="97"/>
                  </a:lnTo>
                  <a:lnTo>
                    <a:pt x="100" y="85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5" y="58"/>
                  </a:lnTo>
                  <a:lnTo>
                    <a:pt x="115" y="58"/>
                  </a:lnTo>
                  <a:close/>
                  <a:moveTo>
                    <a:pt x="136" y="54"/>
                  </a:moveTo>
                  <a:lnTo>
                    <a:pt x="136" y="54"/>
                  </a:lnTo>
                  <a:lnTo>
                    <a:pt x="126" y="52"/>
                  </a:lnTo>
                  <a:lnTo>
                    <a:pt x="126" y="52"/>
                  </a:lnTo>
                  <a:lnTo>
                    <a:pt x="115" y="6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35" y="56"/>
                  </a:lnTo>
                  <a:lnTo>
                    <a:pt x="135" y="56"/>
                  </a:lnTo>
                  <a:lnTo>
                    <a:pt x="136" y="54"/>
                  </a:lnTo>
                  <a:lnTo>
                    <a:pt x="136" y="54"/>
                  </a:lnTo>
                  <a:close/>
                  <a:moveTo>
                    <a:pt x="146" y="58"/>
                  </a:moveTo>
                  <a:lnTo>
                    <a:pt x="146" y="58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34" y="69"/>
                  </a:lnTo>
                  <a:lnTo>
                    <a:pt x="126" y="82"/>
                  </a:lnTo>
                  <a:lnTo>
                    <a:pt x="119" y="96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17" y="111"/>
                  </a:lnTo>
                  <a:lnTo>
                    <a:pt x="119" y="109"/>
                  </a:lnTo>
                  <a:lnTo>
                    <a:pt x="120" y="107"/>
                  </a:lnTo>
                  <a:lnTo>
                    <a:pt x="121" y="105"/>
                  </a:lnTo>
                  <a:lnTo>
                    <a:pt x="121" y="105"/>
                  </a:lnTo>
                  <a:lnTo>
                    <a:pt x="125" y="96"/>
                  </a:lnTo>
                  <a:lnTo>
                    <a:pt x="129" y="87"/>
                  </a:lnTo>
                  <a:lnTo>
                    <a:pt x="139" y="71"/>
                  </a:lnTo>
                  <a:lnTo>
                    <a:pt x="139" y="71"/>
                  </a:lnTo>
                  <a:lnTo>
                    <a:pt x="146" y="58"/>
                  </a:lnTo>
                  <a:lnTo>
                    <a:pt x="146" y="58"/>
                  </a:lnTo>
                  <a:close/>
                  <a:moveTo>
                    <a:pt x="79" y="69"/>
                  </a:moveTo>
                  <a:lnTo>
                    <a:pt x="79" y="69"/>
                  </a:lnTo>
                  <a:lnTo>
                    <a:pt x="89" y="66"/>
                  </a:lnTo>
                  <a:lnTo>
                    <a:pt x="99" y="61"/>
                  </a:lnTo>
                  <a:lnTo>
                    <a:pt x="108" y="56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114" y="48"/>
                  </a:lnTo>
                  <a:lnTo>
                    <a:pt x="112" y="48"/>
                  </a:lnTo>
                  <a:lnTo>
                    <a:pt x="107" y="49"/>
                  </a:lnTo>
                  <a:lnTo>
                    <a:pt x="107" y="49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5" y="61"/>
                  </a:lnTo>
                  <a:lnTo>
                    <a:pt x="83" y="63"/>
                  </a:lnTo>
                  <a:lnTo>
                    <a:pt x="79" y="69"/>
                  </a:lnTo>
                  <a:lnTo>
                    <a:pt x="79" y="69"/>
                  </a:lnTo>
                  <a:close/>
                  <a:moveTo>
                    <a:pt x="473" y="8"/>
                  </a:moveTo>
                  <a:lnTo>
                    <a:pt x="473" y="8"/>
                  </a:lnTo>
                  <a:lnTo>
                    <a:pt x="475" y="6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7" y="3"/>
                  </a:lnTo>
                  <a:lnTo>
                    <a:pt x="477" y="0"/>
                  </a:lnTo>
                  <a:lnTo>
                    <a:pt x="477" y="0"/>
                  </a:lnTo>
                  <a:lnTo>
                    <a:pt x="466" y="7"/>
                  </a:lnTo>
                  <a:lnTo>
                    <a:pt x="455" y="13"/>
                  </a:lnTo>
                  <a:lnTo>
                    <a:pt x="432" y="24"/>
                  </a:lnTo>
                  <a:lnTo>
                    <a:pt x="432" y="24"/>
                  </a:lnTo>
                  <a:lnTo>
                    <a:pt x="441" y="23"/>
                  </a:lnTo>
                  <a:lnTo>
                    <a:pt x="445" y="22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61" y="15"/>
                  </a:lnTo>
                  <a:lnTo>
                    <a:pt x="473" y="8"/>
                  </a:lnTo>
                  <a:lnTo>
                    <a:pt x="473" y="8"/>
                  </a:lnTo>
                  <a:close/>
                  <a:moveTo>
                    <a:pt x="340" y="57"/>
                  </a:moveTo>
                  <a:lnTo>
                    <a:pt x="340" y="57"/>
                  </a:lnTo>
                  <a:lnTo>
                    <a:pt x="336" y="63"/>
                  </a:lnTo>
                  <a:lnTo>
                    <a:pt x="334" y="67"/>
                  </a:lnTo>
                  <a:lnTo>
                    <a:pt x="333" y="70"/>
                  </a:lnTo>
                  <a:lnTo>
                    <a:pt x="333" y="70"/>
                  </a:lnTo>
                  <a:lnTo>
                    <a:pt x="337" y="71"/>
                  </a:lnTo>
                  <a:lnTo>
                    <a:pt x="339" y="70"/>
                  </a:lnTo>
                  <a:lnTo>
                    <a:pt x="341" y="69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52" y="46"/>
                  </a:lnTo>
                  <a:lnTo>
                    <a:pt x="352" y="46"/>
                  </a:lnTo>
                  <a:lnTo>
                    <a:pt x="353" y="42"/>
                  </a:lnTo>
                  <a:lnTo>
                    <a:pt x="353" y="42"/>
                  </a:lnTo>
                  <a:lnTo>
                    <a:pt x="347" y="43"/>
                  </a:lnTo>
                  <a:lnTo>
                    <a:pt x="347" y="43"/>
                  </a:lnTo>
                  <a:lnTo>
                    <a:pt x="340" y="57"/>
                  </a:lnTo>
                  <a:lnTo>
                    <a:pt x="340" y="57"/>
                  </a:lnTo>
                  <a:close/>
                  <a:moveTo>
                    <a:pt x="86" y="81"/>
                  </a:moveTo>
                  <a:lnTo>
                    <a:pt x="86" y="81"/>
                  </a:lnTo>
                  <a:lnTo>
                    <a:pt x="71" y="96"/>
                  </a:lnTo>
                  <a:lnTo>
                    <a:pt x="71" y="96"/>
                  </a:lnTo>
                  <a:lnTo>
                    <a:pt x="69" y="99"/>
                  </a:lnTo>
                  <a:lnTo>
                    <a:pt x="68" y="100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74" y="100"/>
                  </a:lnTo>
                  <a:lnTo>
                    <a:pt x="78" y="97"/>
                  </a:lnTo>
                  <a:lnTo>
                    <a:pt x="81" y="94"/>
                  </a:lnTo>
                  <a:lnTo>
                    <a:pt x="84" y="90"/>
                  </a:lnTo>
                  <a:lnTo>
                    <a:pt x="90" y="82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0" y="77"/>
                  </a:lnTo>
                  <a:lnTo>
                    <a:pt x="86" y="81"/>
                  </a:lnTo>
                  <a:lnTo>
                    <a:pt x="86" y="81"/>
                  </a:lnTo>
                  <a:close/>
                  <a:moveTo>
                    <a:pt x="363" y="41"/>
                  </a:moveTo>
                  <a:lnTo>
                    <a:pt x="363" y="41"/>
                  </a:lnTo>
                  <a:lnTo>
                    <a:pt x="361" y="62"/>
                  </a:lnTo>
                  <a:lnTo>
                    <a:pt x="361" y="62"/>
                  </a:lnTo>
                  <a:lnTo>
                    <a:pt x="365" y="61"/>
                  </a:lnTo>
                  <a:lnTo>
                    <a:pt x="367" y="60"/>
                  </a:lnTo>
                  <a:lnTo>
                    <a:pt x="368" y="58"/>
                  </a:lnTo>
                  <a:lnTo>
                    <a:pt x="368" y="58"/>
                  </a:lnTo>
                  <a:lnTo>
                    <a:pt x="368" y="49"/>
                  </a:lnTo>
                  <a:lnTo>
                    <a:pt x="368" y="40"/>
                  </a:lnTo>
                  <a:lnTo>
                    <a:pt x="368" y="40"/>
                  </a:lnTo>
                  <a:lnTo>
                    <a:pt x="363" y="41"/>
                  </a:lnTo>
                  <a:lnTo>
                    <a:pt x="363" y="41"/>
                  </a:lnTo>
                  <a:close/>
                  <a:moveTo>
                    <a:pt x="44" y="77"/>
                  </a:moveTo>
                  <a:lnTo>
                    <a:pt x="44" y="77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41" y="70"/>
                  </a:lnTo>
                  <a:lnTo>
                    <a:pt x="41" y="70"/>
                  </a:lnTo>
                  <a:lnTo>
                    <a:pt x="42" y="75"/>
                  </a:lnTo>
                  <a:lnTo>
                    <a:pt x="42" y="76"/>
                  </a:lnTo>
                  <a:lnTo>
                    <a:pt x="44" y="77"/>
                  </a:lnTo>
                  <a:lnTo>
                    <a:pt x="44" y="77"/>
                  </a:lnTo>
                  <a:close/>
                  <a:moveTo>
                    <a:pt x="54" y="62"/>
                  </a:moveTo>
                  <a:lnTo>
                    <a:pt x="54" y="62"/>
                  </a:lnTo>
                  <a:lnTo>
                    <a:pt x="58" y="63"/>
                  </a:lnTo>
                  <a:lnTo>
                    <a:pt x="61" y="62"/>
                  </a:lnTo>
                  <a:lnTo>
                    <a:pt x="63" y="60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55" y="61"/>
                  </a:lnTo>
                  <a:lnTo>
                    <a:pt x="55" y="61"/>
                  </a:lnTo>
                  <a:lnTo>
                    <a:pt x="54" y="62"/>
                  </a:lnTo>
                  <a:lnTo>
                    <a:pt x="54" y="62"/>
                  </a:lnTo>
                  <a:close/>
                  <a:moveTo>
                    <a:pt x="105" y="46"/>
                  </a:moveTo>
                  <a:lnTo>
                    <a:pt x="105" y="46"/>
                  </a:lnTo>
                  <a:lnTo>
                    <a:pt x="101" y="45"/>
                  </a:lnTo>
                  <a:lnTo>
                    <a:pt x="99" y="46"/>
                  </a:lnTo>
                  <a:lnTo>
                    <a:pt x="96" y="48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105" y="46"/>
                  </a:lnTo>
                  <a:lnTo>
                    <a:pt x="105" y="46"/>
                  </a:lnTo>
                  <a:close/>
                </a:path>
              </a:pathLst>
            </a:custGeom>
            <a:solidFill>
              <a:srgbClr val="FFDF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" name="Freeform 219"/>
            <p:cNvSpPr>
              <a:spLocks noEditPoints="1"/>
            </p:cNvSpPr>
            <p:nvPr/>
          </p:nvSpPr>
          <p:spPr bwMode="auto">
            <a:xfrm>
              <a:off x="4523" y="1842"/>
              <a:ext cx="720" cy="351"/>
            </a:xfrm>
            <a:custGeom>
              <a:avLst/>
              <a:gdLst/>
              <a:ahLst/>
              <a:cxnLst>
                <a:cxn ang="0">
                  <a:pos x="63" y="197"/>
                </a:cxn>
                <a:cxn ang="0">
                  <a:pos x="8" y="87"/>
                </a:cxn>
                <a:cxn ang="0">
                  <a:pos x="2" y="64"/>
                </a:cxn>
                <a:cxn ang="0">
                  <a:pos x="69" y="18"/>
                </a:cxn>
                <a:cxn ang="0">
                  <a:pos x="105" y="65"/>
                </a:cxn>
                <a:cxn ang="0">
                  <a:pos x="138" y="135"/>
                </a:cxn>
                <a:cxn ang="0">
                  <a:pos x="90" y="170"/>
                </a:cxn>
                <a:cxn ang="0">
                  <a:pos x="278" y="96"/>
                </a:cxn>
                <a:cxn ang="0">
                  <a:pos x="252" y="41"/>
                </a:cxn>
                <a:cxn ang="0">
                  <a:pos x="220" y="16"/>
                </a:cxn>
                <a:cxn ang="0">
                  <a:pos x="178" y="1"/>
                </a:cxn>
                <a:cxn ang="0">
                  <a:pos x="181" y="16"/>
                </a:cxn>
                <a:cxn ang="0">
                  <a:pos x="207" y="70"/>
                </a:cxn>
                <a:cxn ang="0">
                  <a:pos x="229" y="142"/>
                </a:cxn>
                <a:cxn ang="0">
                  <a:pos x="287" y="137"/>
                </a:cxn>
                <a:cxn ang="0">
                  <a:pos x="560" y="98"/>
                </a:cxn>
                <a:cxn ang="0">
                  <a:pos x="554" y="150"/>
                </a:cxn>
                <a:cxn ang="0">
                  <a:pos x="634" y="101"/>
                </a:cxn>
                <a:cxn ang="0">
                  <a:pos x="611" y="65"/>
                </a:cxn>
                <a:cxn ang="0">
                  <a:pos x="413" y="78"/>
                </a:cxn>
                <a:cxn ang="0">
                  <a:pos x="397" y="141"/>
                </a:cxn>
                <a:cxn ang="0">
                  <a:pos x="404" y="164"/>
                </a:cxn>
                <a:cxn ang="0">
                  <a:pos x="458" y="164"/>
                </a:cxn>
                <a:cxn ang="0">
                  <a:pos x="472" y="81"/>
                </a:cxn>
                <a:cxn ang="0">
                  <a:pos x="118" y="151"/>
                </a:cxn>
                <a:cxn ang="0">
                  <a:pos x="75" y="195"/>
                </a:cxn>
                <a:cxn ang="0">
                  <a:pos x="125" y="234"/>
                </a:cxn>
                <a:cxn ang="0">
                  <a:pos x="152" y="184"/>
                </a:cxn>
                <a:cxn ang="0">
                  <a:pos x="118" y="151"/>
                </a:cxn>
                <a:cxn ang="0">
                  <a:pos x="695" y="72"/>
                </a:cxn>
                <a:cxn ang="0">
                  <a:pos x="694" y="103"/>
                </a:cxn>
                <a:cxn ang="0">
                  <a:pos x="683" y="153"/>
                </a:cxn>
                <a:cxn ang="0">
                  <a:pos x="708" y="141"/>
                </a:cxn>
                <a:cxn ang="0">
                  <a:pos x="718" y="121"/>
                </a:cxn>
                <a:cxn ang="0">
                  <a:pos x="715" y="90"/>
                </a:cxn>
                <a:cxn ang="0">
                  <a:pos x="317" y="59"/>
                </a:cxn>
                <a:cxn ang="0">
                  <a:pos x="303" y="89"/>
                </a:cxn>
                <a:cxn ang="0">
                  <a:pos x="308" y="129"/>
                </a:cxn>
                <a:cxn ang="0">
                  <a:pos x="318" y="120"/>
                </a:cxn>
                <a:cxn ang="0">
                  <a:pos x="338" y="68"/>
                </a:cxn>
                <a:cxn ang="0">
                  <a:pos x="335" y="51"/>
                </a:cxn>
                <a:cxn ang="0">
                  <a:pos x="264" y="149"/>
                </a:cxn>
                <a:cxn ang="0">
                  <a:pos x="231" y="154"/>
                </a:cxn>
                <a:cxn ang="0">
                  <a:pos x="252" y="189"/>
                </a:cxn>
                <a:cxn ang="0">
                  <a:pos x="271" y="178"/>
                </a:cxn>
                <a:cxn ang="0">
                  <a:pos x="295" y="137"/>
                </a:cxn>
                <a:cxn ang="0">
                  <a:pos x="673" y="256"/>
                </a:cxn>
                <a:cxn ang="0">
                  <a:pos x="688" y="257"/>
                </a:cxn>
                <a:cxn ang="0">
                  <a:pos x="702" y="229"/>
                </a:cxn>
                <a:cxn ang="0">
                  <a:pos x="696" y="205"/>
                </a:cxn>
                <a:cxn ang="0">
                  <a:pos x="679" y="195"/>
                </a:cxn>
                <a:cxn ang="0">
                  <a:pos x="659" y="216"/>
                </a:cxn>
                <a:cxn ang="0">
                  <a:pos x="663" y="244"/>
                </a:cxn>
                <a:cxn ang="0">
                  <a:pos x="657" y="205"/>
                </a:cxn>
                <a:cxn ang="0">
                  <a:pos x="653" y="241"/>
                </a:cxn>
                <a:cxn ang="0">
                  <a:pos x="654" y="225"/>
                </a:cxn>
                <a:cxn ang="0">
                  <a:pos x="676" y="303"/>
                </a:cxn>
                <a:cxn ang="0">
                  <a:pos x="671" y="335"/>
                </a:cxn>
                <a:cxn ang="0">
                  <a:pos x="690" y="351"/>
                </a:cxn>
                <a:cxn ang="0">
                  <a:pos x="702" y="339"/>
                </a:cxn>
                <a:cxn ang="0">
                  <a:pos x="697" y="299"/>
                </a:cxn>
                <a:cxn ang="0">
                  <a:pos x="681" y="298"/>
                </a:cxn>
              </a:cxnLst>
              <a:rect l="0" t="0" r="r" b="b"/>
              <a:pathLst>
                <a:path w="720" h="351">
                  <a:moveTo>
                    <a:pt x="90" y="170"/>
                  </a:moveTo>
                  <a:lnTo>
                    <a:pt x="90" y="170"/>
                  </a:lnTo>
                  <a:lnTo>
                    <a:pt x="66" y="194"/>
                  </a:lnTo>
                  <a:lnTo>
                    <a:pt x="66" y="194"/>
                  </a:lnTo>
                  <a:lnTo>
                    <a:pt x="63" y="197"/>
                  </a:lnTo>
                  <a:lnTo>
                    <a:pt x="63" y="197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1" y="66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7" y="46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63" y="21"/>
                  </a:lnTo>
                  <a:lnTo>
                    <a:pt x="69" y="18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6" y="30"/>
                  </a:lnTo>
                  <a:lnTo>
                    <a:pt x="86" y="30"/>
                  </a:lnTo>
                  <a:lnTo>
                    <a:pt x="96" y="47"/>
                  </a:lnTo>
                  <a:lnTo>
                    <a:pt x="105" y="65"/>
                  </a:lnTo>
                  <a:lnTo>
                    <a:pt x="123" y="101"/>
                  </a:lnTo>
                  <a:lnTo>
                    <a:pt x="123" y="101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8" y="135"/>
                  </a:lnTo>
                  <a:lnTo>
                    <a:pt x="138" y="135"/>
                  </a:lnTo>
                  <a:lnTo>
                    <a:pt x="129" y="138"/>
                  </a:lnTo>
                  <a:lnTo>
                    <a:pt x="121" y="142"/>
                  </a:lnTo>
                  <a:lnTo>
                    <a:pt x="113" y="147"/>
                  </a:lnTo>
                  <a:lnTo>
                    <a:pt x="107" y="153"/>
                  </a:lnTo>
                  <a:lnTo>
                    <a:pt x="107" y="153"/>
                  </a:lnTo>
                  <a:lnTo>
                    <a:pt x="90" y="170"/>
                  </a:lnTo>
                  <a:lnTo>
                    <a:pt x="90" y="170"/>
                  </a:lnTo>
                  <a:close/>
                  <a:moveTo>
                    <a:pt x="287" y="137"/>
                  </a:moveTo>
                  <a:lnTo>
                    <a:pt x="287" y="137"/>
                  </a:lnTo>
                  <a:lnTo>
                    <a:pt x="281" y="109"/>
                  </a:lnTo>
                  <a:lnTo>
                    <a:pt x="281" y="109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3" y="82"/>
                  </a:lnTo>
                  <a:lnTo>
                    <a:pt x="267" y="68"/>
                  </a:lnTo>
                  <a:lnTo>
                    <a:pt x="260" y="54"/>
                  </a:lnTo>
                  <a:lnTo>
                    <a:pt x="252" y="41"/>
                  </a:lnTo>
                  <a:lnTo>
                    <a:pt x="252" y="41"/>
                  </a:lnTo>
                  <a:lnTo>
                    <a:pt x="246" y="34"/>
                  </a:lnTo>
                  <a:lnTo>
                    <a:pt x="240" y="29"/>
                  </a:lnTo>
                  <a:lnTo>
                    <a:pt x="240" y="29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0" y="16"/>
                  </a:lnTo>
                  <a:lnTo>
                    <a:pt x="215" y="13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194" y="5"/>
                  </a:lnTo>
                  <a:lnTo>
                    <a:pt x="178" y="1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81" y="16"/>
                  </a:lnTo>
                  <a:lnTo>
                    <a:pt x="187" y="25"/>
                  </a:lnTo>
                  <a:lnTo>
                    <a:pt x="192" y="34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207" y="70"/>
                  </a:lnTo>
                  <a:lnTo>
                    <a:pt x="207" y="70"/>
                  </a:lnTo>
                  <a:lnTo>
                    <a:pt x="213" y="83"/>
                  </a:lnTo>
                  <a:lnTo>
                    <a:pt x="218" y="97"/>
                  </a:lnTo>
                  <a:lnTo>
                    <a:pt x="222" y="110"/>
                  </a:lnTo>
                  <a:lnTo>
                    <a:pt x="225" y="124"/>
                  </a:lnTo>
                  <a:lnTo>
                    <a:pt x="225" y="124"/>
                  </a:lnTo>
                  <a:lnTo>
                    <a:pt x="229" y="142"/>
                  </a:lnTo>
                  <a:lnTo>
                    <a:pt x="229" y="142"/>
                  </a:lnTo>
                  <a:lnTo>
                    <a:pt x="244" y="144"/>
                  </a:lnTo>
                  <a:lnTo>
                    <a:pt x="258" y="144"/>
                  </a:lnTo>
                  <a:lnTo>
                    <a:pt x="273" y="142"/>
                  </a:lnTo>
                  <a:lnTo>
                    <a:pt x="280" y="140"/>
                  </a:lnTo>
                  <a:lnTo>
                    <a:pt x="287" y="137"/>
                  </a:lnTo>
                  <a:lnTo>
                    <a:pt x="287" y="137"/>
                  </a:lnTo>
                  <a:close/>
                  <a:moveTo>
                    <a:pt x="556" y="73"/>
                  </a:moveTo>
                  <a:lnTo>
                    <a:pt x="556" y="73"/>
                  </a:lnTo>
                  <a:lnTo>
                    <a:pt x="558" y="85"/>
                  </a:lnTo>
                  <a:lnTo>
                    <a:pt x="560" y="98"/>
                  </a:lnTo>
                  <a:lnTo>
                    <a:pt x="560" y="98"/>
                  </a:lnTo>
                  <a:lnTo>
                    <a:pt x="560" y="111"/>
                  </a:lnTo>
                  <a:lnTo>
                    <a:pt x="559" y="124"/>
                  </a:lnTo>
                  <a:lnTo>
                    <a:pt x="559" y="124"/>
                  </a:lnTo>
                  <a:lnTo>
                    <a:pt x="557" y="137"/>
                  </a:lnTo>
                  <a:lnTo>
                    <a:pt x="554" y="150"/>
                  </a:lnTo>
                  <a:lnTo>
                    <a:pt x="554" y="150"/>
                  </a:lnTo>
                  <a:lnTo>
                    <a:pt x="628" y="145"/>
                  </a:lnTo>
                  <a:lnTo>
                    <a:pt x="628" y="145"/>
                  </a:lnTo>
                  <a:lnTo>
                    <a:pt x="631" y="135"/>
                  </a:lnTo>
                  <a:lnTo>
                    <a:pt x="633" y="124"/>
                  </a:lnTo>
                  <a:lnTo>
                    <a:pt x="634" y="113"/>
                  </a:lnTo>
                  <a:lnTo>
                    <a:pt x="634" y="101"/>
                  </a:lnTo>
                  <a:lnTo>
                    <a:pt x="633" y="90"/>
                  </a:lnTo>
                  <a:lnTo>
                    <a:pt x="631" y="80"/>
                  </a:lnTo>
                  <a:lnTo>
                    <a:pt x="628" y="72"/>
                  </a:lnTo>
                  <a:lnTo>
                    <a:pt x="625" y="65"/>
                  </a:lnTo>
                  <a:lnTo>
                    <a:pt x="625" y="65"/>
                  </a:lnTo>
                  <a:lnTo>
                    <a:pt x="611" y="65"/>
                  </a:lnTo>
                  <a:lnTo>
                    <a:pt x="590" y="67"/>
                  </a:lnTo>
                  <a:lnTo>
                    <a:pt x="569" y="70"/>
                  </a:lnTo>
                  <a:lnTo>
                    <a:pt x="556" y="73"/>
                  </a:lnTo>
                  <a:lnTo>
                    <a:pt x="556" y="73"/>
                  </a:lnTo>
                  <a:close/>
                  <a:moveTo>
                    <a:pt x="413" y="78"/>
                  </a:moveTo>
                  <a:lnTo>
                    <a:pt x="413" y="78"/>
                  </a:lnTo>
                  <a:lnTo>
                    <a:pt x="410" y="84"/>
                  </a:lnTo>
                  <a:lnTo>
                    <a:pt x="407" y="91"/>
                  </a:lnTo>
                  <a:lnTo>
                    <a:pt x="407" y="91"/>
                  </a:lnTo>
                  <a:lnTo>
                    <a:pt x="402" y="107"/>
                  </a:lnTo>
                  <a:lnTo>
                    <a:pt x="398" y="124"/>
                  </a:lnTo>
                  <a:lnTo>
                    <a:pt x="397" y="141"/>
                  </a:lnTo>
                  <a:lnTo>
                    <a:pt x="398" y="158"/>
                  </a:lnTo>
                  <a:lnTo>
                    <a:pt x="398" y="158"/>
                  </a:lnTo>
                  <a:lnTo>
                    <a:pt x="398" y="162"/>
                  </a:lnTo>
                  <a:lnTo>
                    <a:pt x="399" y="163"/>
                  </a:lnTo>
                  <a:lnTo>
                    <a:pt x="401" y="164"/>
                  </a:lnTo>
                  <a:lnTo>
                    <a:pt x="404" y="164"/>
                  </a:lnTo>
                  <a:lnTo>
                    <a:pt x="404" y="164"/>
                  </a:lnTo>
                  <a:lnTo>
                    <a:pt x="434" y="165"/>
                  </a:lnTo>
                  <a:lnTo>
                    <a:pt x="434" y="165"/>
                  </a:lnTo>
                  <a:lnTo>
                    <a:pt x="455" y="165"/>
                  </a:lnTo>
                  <a:lnTo>
                    <a:pt x="455" y="165"/>
                  </a:lnTo>
                  <a:lnTo>
                    <a:pt x="458" y="164"/>
                  </a:lnTo>
                  <a:lnTo>
                    <a:pt x="458" y="164"/>
                  </a:lnTo>
                  <a:lnTo>
                    <a:pt x="462" y="122"/>
                  </a:lnTo>
                  <a:lnTo>
                    <a:pt x="462" y="122"/>
                  </a:lnTo>
                  <a:lnTo>
                    <a:pt x="463" y="112"/>
                  </a:lnTo>
                  <a:lnTo>
                    <a:pt x="466" y="102"/>
                  </a:lnTo>
                  <a:lnTo>
                    <a:pt x="472" y="81"/>
                  </a:lnTo>
                  <a:lnTo>
                    <a:pt x="472" y="81"/>
                  </a:lnTo>
                  <a:lnTo>
                    <a:pt x="442" y="81"/>
                  </a:lnTo>
                  <a:lnTo>
                    <a:pt x="442" y="81"/>
                  </a:lnTo>
                  <a:lnTo>
                    <a:pt x="413" y="78"/>
                  </a:lnTo>
                  <a:lnTo>
                    <a:pt x="413" y="78"/>
                  </a:lnTo>
                  <a:close/>
                  <a:moveTo>
                    <a:pt x="118" y="151"/>
                  </a:moveTo>
                  <a:lnTo>
                    <a:pt x="118" y="151"/>
                  </a:lnTo>
                  <a:lnTo>
                    <a:pt x="113" y="154"/>
                  </a:lnTo>
                  <a:lnTo>
                    <a:pt x="108" y="159"/>
                  </a:lnTo>
                  <a:lnTo>
                    <a:pt x="100" y="168"/>
                  </a:lnTo>
                  <a:lnTo>
                    <a:pt x="100" y="168"/>
                  </a:lnTo>
                  <a:lnTo>
                    <a:pt x="75" y="195"/>
                  </a:lnTo>
                  <a:lnTo>
                    <a:pt x="75" y="195"/>
                  </a:lnTo>
                  <a:lnTo>
                    <a:pt x="94" y="222"/>
                  </a:lnTo>
                  <a:lnTo>
                    <a:pt x="105" y="236"/>
                  </a:lnTo>
                  <a:lnTo>
                    <a:pt x="116" y="249"/>
                  </a:lnTo>
                  <a:lnTo>
                    <a:pt x="116" y="249"/>
                  </a:lnTo>
                  <a:lnTo>
                    <a:pt x="125" y="234"/>
                  </a:lnTo>
                  <a:lnTo>
                    <a:pt x="135" y="221"/>
                  </a:lnTo>
                  <a:lnTo>
                    <a:pt x="147" y="209"/>
                  </a:lnTo>
                  <a:lnTo>
                    <a:pt x="153" y="203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52" y="184"/>
                  </a:lnTo>
                  <a:lnTo>
                    <a:pt x="145" y="171"/>
                  </a:lnTo>
                  <a:lnTo>
                    <a:pt x="138" y="157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18" y="151"/>
                  </a:lnTo>
                  <a:lnTo>
                    <a:pt x="118" y="151"/>
                  </a:lnTo>
                  <a:close/>
                  <a:moveTo>
                    <a:pt x="711" y="86"/>
                  </a:moveTo>
                  <a:lnTo>
                    <a:pt x="711" y="86"/>
                  </a:lnTo>
                  <a:lnTo>
                    <a:pt x="701" y="76"/>
                  </a:lnTo>
                  <a:lnTo>
                    <a:pt x="701" y="76"/>
                  </a:lnTo>
                  <a:lnTo>
                    <a:pt x="698" y="74"/>
                  </a:lnTo>
                  <a:lnTo>
                    <a:pt x="695" y="72"/>
                  </a:lnTo>
                  <a:lnTo>
                    <a:pt x="692" y="72"/>
                  </a:lnTo>
                  <a:lnTo>
                    <a:pt x="688" y="72"/>
                  </a:lnTo>
                  <a:lnTo>
                    <a:pt x="688" y="72"/>
                  </a:lnTo>
                  <a:lnTo>
                    <a:pt x="691" y="82"/>
                  </a:lnTo>
                  <a:lnTo>
                    <a:pt x="693" y="92"/>
                  </a:lnTo>
                  <a:lnTo>
                    <a:pt x="694" y="103"/>
                  </a:lnTo>
                  <a:lnTo>
                    <a:pt x="693" y="113"/>
                  </a:lnTo>
                  <a:lnTo>
                    <a:pt x="692" y="123"/>
                  </a:lnTo>
                  <a:lnTo>
                    <a:pt x="690" y="133"/>
                  </a:lnTo>
                  <a:lnTo>
                    <a:pt x="687" y="143"/>
                  </a:lnTo>
                  <a:lnTo>
                    <a:pt x="683" y="153"/>
                  </a:lnTo>
                  <a:lnTo>
                    <a:pt x="683" y="153"/>
                  </a:lnTo>
                  <a:lnTo>
                    <a:pt x="686" y="153"/>
                  </a:lnTo>
                  <a:lnTo>
                    <a:pt x="689" y="153"/>
                  </a:lnTo>
                  <a:lnTo>
                    <a:pt x="694" y="151"/>
                  </a:lnTo>
                  <a:lnTo>
                    <a:pt x="694" y="151"/>
                  </a:lnTo>
                  <a:lnTo>
                    <a:pt x="701" y="146"/>
                  </a:lnTo>
                  <a:lnTo>
                    <a:pt x="708" y="141"/>
                  </a:lnTo>
                  <a:lnTo>
                    <a:pt x="713" y="134"/>
                  </a:lnTo>
                  <a:lnTo>
                    <a:pt x="715" y="130"/>
                  </a:lnTo>
                  <a:lnTo>
                    <a:pt x="717" y="125"/>
                  </a:lnTo>
                  <a:lnTo>
                    <a:pt x="717" y="125"/>
                  </a:lnTo>
                  <a:lnTo>
                    <a:pt x="718" y="121"/>
                  </a:lnTo>
                  <a:lnTo>
                    <a:pt x="718" y="121"/>
                  </a:lnTo>
                  <a:lnTo>
                    <a:pt x="720" y="112"/>
                  </a:lnTo>
                  <a:lnTo>
                    <a:pt x="720" y="107"/>
                  </a:lnTo>
                  <a:lnTo>
                    <a:pt x="720" y="102"/>
                  </a:lnTo>
                  <a:lnTo>
                    <a:pt x="719" y="98"/>
                  </a:lnTo>
                  <a:lnTo>
                    <a:pt x="717" y="94"/>
                  </a:lnTo>
                  <a:lnTo>
                    <a:pt x="715" y="90"/>
                  </a:lnTo>
                  <a:lnTo>
                    <a:pt x="711" y="86"/>
                  </a:lnTo>
                  <a:lnTo>
                    <a:pt x="711" y="86"/>
                  </a:lnTo>
                  <a:close/>
                  <a:moveTo>
                    <a:pt x="326" y="52"/>
                  </a:moveTo>
                  <a:lnTo>
                    <a:pt x="326" y="52"/>
                  </a:lnTo>
                  <a:lnTo>
                    <a:pt x="321" y="55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2" y="65"/>
                  </a:lnTo>
                  <a:lnTo>
                    <a:pt x="308" y="73"/>
                  </a:lnTo>
                  <a:lnTo>
                    <a:pt x="305" y="80"/>
                  </a:lnTo>
                  <a:lnTo>
                    <a:pt x="303" y="89"/>
                  </a:lnTo>
                  <a:lnTo>
                    <a:pt x="303" y="89"/>
                  </a:lnTo>
                  <a:lnTo>
                    <a:pt x="303" y="9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3" y="116"/>
                  </a:lnTo>
                  <a:lnTo>
                    <a:pt x="304" y="123"/>
                  </a:lnTo>
                  <a:lnTo>
                    <a:pt x="308" y="129"/>
                  </a:lnTo>
                  <a:lnTo>
                    <a:pt x="313" y="134"/>
                  </a:lnTo>
                  <a:lnTo>
                    <a:pt x="313" y="134"/>
                  </a:lnTo>
                  <a:lnTo>
                    <a:pt x="316" y="136"/>
                  </a:lnTo>
                  <a:lnTo>
                    <a:pt x="316" y="136"/>
                  </a:lnTo>
                  <a:lnTo>
                    <a:pt x="318" y="120"/>
                  </a:lnTo>
                  <a:lnTo>
                    <a:pt x="318" y="120"/>
                  </a:lnTo>
                  <a:lnTo>
                    <a:pt x="320" y="109"/>
                  </a:lnTo>
                  <a:lnTo>
                    <a:pt x="322" y="99"/>
                  </a:lnTo>
                  <a:lnTo>
                    <a:pt x="326" y="89"/>
                  </a:lnTo>
                  <a:lnTo>
                    <a:pt x="332" y="79"/>
                  </a:lnTo>
                  <a:lnTo>
                    <a:pt x="332" y="79"/>
                  </a:lnTo>
                  <a:lnTo>
                    <a:pt x="338" y="68"/>
                  </a:lnTo>
                  <a:lnTo>
                    <a:pt x="345" y="57"/>
                  </a:lnTo>
                  <a:lnTo>
                    <a:pt x="345" y="57"/>
                  </a:lnTo>
                  <a:lnTo>
                    <a:pt x="341" y="55"/>
                  </a:lnTo>
                  <a:lnTo>
                    <a:pt x="338" y="53"/>
                  </a:lnTo>
                  <a:lnTo>
                    <a:pt x="338" y="53"/>
                  </a:lnTo>
                  <a:lnTo>
                    <a:pt x="335" y="51"/>
                  </a:lnTo>
                  <a:lnTo>
                    <a:pt x="332" y="51"/>
                  </a:lnTo>
                  <a:lnTo>
                    <a:pt x="329" y="51"/>
                  </a:lnTo>
                  <a:lnTo>
                    <a:pt x="326" y="52"/>
                  </a:lnTo>
                  <a:lnTo>
                    <a:pt x="326" y="52"/>
                  </a:lnTo>
                  <a:close/>
                  <a:moveTo>
                    <a:pt x="264" y="149"/>
                  </a:moveTo>
                  <a:lnTo>
                    <a:pt x="264" y="149"/>
                  </a:lnTo>
                  <a:lnTo>
                    <a:pt x="255" y="149"/>
                  </a:lnTo>
                  <a:lnTo>
                    <a:pt x="247" y="149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1" y="154"/>
                  </a:lnTo>
                  <a:lnTo>
                    <a:pt x="231" y="154"/>
                  </a:lnTo>
                  <a:lnTo>
                    <a:pt x="246" y="186"/>
                  </a:lnTo>
                  <a:lnTo>
                    <a:pt x="246" y="186"/>
                  </a:lnTo>
                  <a:lnTo>
                    <a:pt x="247" y="188"/>
                  </a:lnTo>
                  <a:lnTo>
                    <a:pt x="248" y="189"/>
                  </a:lnTo>
                  <a:lnTo>
                    <a:pt x="250" y="189"/>
                  </a:lnTo>
                  <a:lnTo>
                    <a:pt x="252" y="189"/>
                  </a:lnTo>
                  <a:lnTo>
                    <a:pt x="252" y="189"/>
                  </a:lnTo>
                  <a:lnTo>
                    <a:pt x="257" y="188"/>
                  </a:lnTo>
                  <a:lnTo>
                    <a:pt x="263" y="185"/>
                  </a:lnTo>
                  <a:lnTo>
                    <a:pt x="267" y="182"/>
                  </a:lnTo>
                  <a:lnTo>
                    <a:pt x="271" y="178"/>
                  </a:lnTo>
                  <a:lnTo>
                    <a:pt x="271" y="178"/>
                  </a:lnTo>
                  <a:lnTo>
                    <a:pt x="290" y="150"/>
                  </a:lnTo>
                  <a:lnTo>
                    <a:pt x="290" y="150"/>
                  </a:lnTo>
                  <a:lnTo>
                    <a:pt x="296" y="139"/>
                  </a:lnTo>
                  <a:lnTo>
                    <a:pt x="296" y="139"/>
                  </a:lnTo>
                  <a:lnTo>
                    <a:pt x="295" y="137"/>
                  </a:lnTo>
                  <a:lnTo>
                    <a:pt x="295" y="137"/>
                  </a:lnTo>
                  <a:lnTo>
                    <a:pt x="288" y="142"/>
                  </a:lnTo>
                  <a:lnTo>
                    <a:pt x="280" y="146"/>
                  </a:lnTo>
                  <a:lnTo>
                    <a:pt x="272" y="148"/>
                  </a:lnTo>
                  <a:lnTo>
                    <a:pt x="264" y="149"/>
                  </a:lnTo>
                  <a:lnTo>
                    <a:pt x="264" y="149"/>
                  </a:lnTo>
                  <a:close/>
                  <a:moveTo>
                    <a:pt x="673" y="256"/>
                  </a:moveTo>
                  <a:lnTo>
                    <a:pt x="673" y="256"/>
                  </a:lnTo>
                  <a:lnTo>
                    <a:pt x="677" y="258"/>
                  </a:lnTo>
                  <a:lnTo>
                    <a:pt x="681" y="259"/>
                  </a:lnTo>
                  <a:lnTo>
                    <a:pt x="684" y="259"/>
                  </a:lnTo>
                  <a:lnTo>
                    <a:pt x="688" y="257"/>
                  </a:lnTo>
                  <a:lnTo>
                    <a:pt x="688" y="257"/>
                  </a:lnTo>
                  <a:lnTo>
                    <a:pt x="694" y="253"/>
                  </a:lnTo>
                  <a:lnTo>
                    <a:pt x="697" y="250"/>
                  </a:lnTo>
                  <a:lnTo>
                    <a:pt x="699" y="246"/>
                  </a:lnTo>
                  <a:lnTo>
                    <a:pt x="699" y="246"/>
                  </a:lnTo>
                  <a:lnTo>
                    <a:pt x="701" y="238"/>
                  </a:lnTo>
                  <a:lnTo>
                    <a:pt x="702" y="229"/>
                  </a:lnTo>
                  <a:lnTo>
                    <a:pt x="702" y="229"/>
                  </a:lnTo>
                  <a:lnTo>
                    <a:pt x="702" y="225"/>
                  </a:lnTo>
                  <a:lnTo>
                    <a:pt x="702" y="225"/>
                  </a:lnTo>
                  <a:lnTo>
                    <a:pt x="701" y="216"/>
                  </a:lnTo>
                  <a:lnTo>
                    <a:pt x="698" y="209"/>
                  </a:lnTo>
                  <a:lnTo>
                    <a:pt x="696" y="205"/>
                  </a:lnTo>
                  <a:lnTo>
                    <a:pt x="693" y="202"/>
                  </a:lnTo>
                  <a:lnTo>
                    <a:pt x="690" y="199"/>
                  </a:lnTo>
                  <a:lnTo>
                    <a:pt x="686" y="197"/>
                  </a:lnTo>
                  <a:lnTo>
                    <a:pt x="686" y="197"/>
                  </a:lnTo>
                  <a:lnTo>
                    <a:pt x="681" y="195"/>
                  </a:lnTo>
                  <a:lnTo>
                    <a:pt x="679" y="195"/>
                  </a:lnTo>
                  <a:lnTo>
                    <a:pt x="676" y="196"/>
                  </a:lnTo>
                  <a:lnTo>
                    <a:pt x="676" y="196"/>
                  </a:lnTo>
                  <a:lnTo>
                    <a:pt x="670" y="199"/>
                  </a:lnTo>
                  <a:lnTo>
                    <a:pt x="665" y="203"/>
                  </a:lnTo>
                  <a:lnTo>
                    <a:pt x="661" y="209"/>
                  </a:lnTo>
                  <a:lnTo>
                    <a:pt x="659" y="216"/>
                  </a:lnTo>
                  <a:lnTo>
                    <a:pt x="659" y="216"/>
                  </a:lnTo>
                  <a:lnTo>
                    <a:pt x="658" y="223"/>
                  </a:lnTo>
                  <a:lnTo>
                    <a:pt x="659" y="230"/>
                  </a:lnTo>
                  <a:lnTo>
                    <a:pt x="660" y="237"/>
                  </a:lnTo>
                  <a:lnTo>
                    <a:pt x="663" y="244"/>
                  </a:lnTo>
                  <a:lnTo>
                    <a:pt x="663" y="244"/>
                  </a:lnTo>
                  <a:lnTo>
                    <a:pt x="667" y="251"/>
                  </a:lnTo>
                  <a:lnTo>
                    <a:pt x="670" y="254"/>
                  </a:lnTo>
                  <a:lnTo>
                    <a:pt x="673" y="256"/>
                  </a:lnTo>
                  <a:lnTo>
                    <a:pt x="673" y="256"/>
                  </a:lnTo>
                  <a:close/>
                  <a:moveTo>
                    <a:pt x="657" y="205"/>
                  </a:moveTo>
                  <a:lnTo>
                    <a:pt x="657" y="205"/>
                  </a:lnTo>
                  <a:lnTo>
                    <a:pt x="654" y="209"/>
                  </a:lnTo>
                  <a:lnTo>
                    <a:pt x="652" y="214"/>
                  </a:lnTo>
                  <a:lnTo>
                    <a:pt x="651" y="220"/>
                  </a:lnTo>
                  <a:lnTo>
                    <a:pt x="651" y="227"/>
                  </a:lnTo>
                  <a:lnTo>
                    <a:pt x="652" y="234"/>
                  </a:lnTo>
                  <a:lnTo>
                    <a:pt x="653" y="241"/>
                  </a:lnTo>
                  <a:lnTo>
                    <a:pt x="656" y="247"/>
                  </a:lnTo>
                  <a:lnTo>
                    <a:pt x="660" y="252"/>
                  </a:lnTo>
                  <a:lnTo>
                    <a:pt x="660" y="252"/>
                  </a:lnTo>
                  <a:lnTo>
                    <a:pt x="656" y="241"/>
                  </a:lnTo>
                  <a:lnTo>
                    <a:pt x="654" y="231"/>
                  </a:lnTo>
                  <a:lnTo>
                    <a:pt x="654" y="225"/>
                  </a:lnTo>
                  <a:lnTo>
                    <a:pt x="654" y="219"/>
                  </a:lnTo>
                  <a:lnTo>
                    <a:pt x="657" y="205"/>
                  </a:lnTo>
                  <a:lnTo>
                    <a:pt x="657" y="205"/>
                  </a:lnTo>
                  <a:close/>
                  <a:moveTo>
                    <a:pt x="681" y="298"/>
                  </a:moveTo>
                  <a:lnTo>
                    <a:pt x="681" y="298"/>
                  </a:lnTo>
                  <a:lnTo>
                    <a:pt x="676" y="303"/>
                  </a:lnTo>
                  <a:lnTo>
                    <a:pt x="672" y="309"/>
                  </a:lnTo>
                  <a:lnTo>
                    <a:pt x="670" y="315"/>
                  </a:lnTo>
                  <a:lnTo>
                    <a:pt x="669" y="322"/>
                  </a:lnTo>
                  <a:lnTo>
                    <a:pt x="669" y="322"/>
                  </a:lnTo>
                  <a:lnTo>
                    <a:pt x="669" y="328"/>
                  </a:lnTo>
                  <a:lnTo>
                    <a:pt x="671" y="335"/>
                  </a:lnTo>
                  <a:lnTo>
                    <a:pt x="674" y="341"/>
                  </a:lnTo>
                  <a:lnTo>
                    <a:pt x="678" y="346"/>
                  </a:lnTo>
                  <a:lnTo>
                    <a:pt x="678" y="346"/>
                  </a:lnTo>
                  <a:lnTo>
                    <a:pt x="683" y="350"/>
                  </a:lnTo>
                  <a:lnTo>
                    <a:pt x="687" y="351"/>
                  </a:lnTo>
                  <a:lnTo>
                    <a:pt x="690" y="351"/>
                  </a:lnTo>
                  <a:lnTo>
                    <a:pt x="692" y="350"/>
                  </a:lnTo>
                  <a:lnTo>
                    <a:pt x="697" y="347"/>
                  </a:lnTo>
                  <a:lnTo>
                    <a:pt x="697" y="347"/>
                  </a:lnTo>
                  <a:lnTo>
                    <a:pt x="700" y="343"/>
                  </a:lnTo>
                  <a:lnTo>
                    <a:pt x="702" y="339"/>
                  </a:lnTo>
                  <a:lnTo>
                    <a:pt x="702" y="339"/>
                  </a:lnTo>
                  <a:lnTo>
                    <a:pt x="706" y="322"/>
                  </a:lnTo>
                  <a:lnTo>
                    <a:pt x="706" y="322"/>
                  </a:lnTo>
                  <a:lnTo>
                    <a:pt x="705" y="316"/>
                  </a:lnTo>
                  <a:lnTo>
                    <a:pt x="704" y="309"/>
                  </a:lnTo>
                  <a:lnTo>
                    <a:pt x="701" y="304"/>
                  </a:lnTo>
                  <a:lnTo>
                    <a:pt x="697" y="299"/>
                  </a:lnTo>
                  <a:lnTo>
                    <a:pt x="697" y="299"/>
                  </a:lnTo>
                  <a:lnTo>
                    <a:pt x="693" y="296"/>
                  </a:lnTo>
                  <a:lnTo>
                    <a:pt x="689" y="295"/>
                  </a:lnTo>
                  <a:lnTo>
                    <a:pt x="684" y="296"/>
                  </a:lnTo>
                  <a:lnTo>
                    <a:pt x="681" y="298"/>
                  </a:lnTo>
                  <a:lnTo>
                    <a:pt x="681" y="298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" name="Freeform 220"/>
            <p:cNvSpPr>
              <a:spLocks noEditPoints="1"/>
            </p:cNvSpPr>
            <p:nvPr/>
          </p:nvSpPr>
          <p:spPr bwMode="auto">
            <a:xfrm>
              <a:off x="5073" y="1692"/>
              <a:ext cx="105" cy="159"/>
            </a:xfrm>
            <a:custGeom>
              <a:avLst/>
              <a:gdLst/>
              <a:ahLst/>
              <a:cxnLst>
                <a:cxn ang="0">
                  <a:pos x="99" y="15"/>
                </a:cxn>
                <a:cxn ang="0">
                  <a:pos x="99" y="15"/>
                </a:cxn>
                <a:cxn ang="0">
                  <a:pos x="97" y="11"/>
                </a:cxn>
                <a:cxn ang="0">
                  <a:pos x="97" y="8"/>
                </a:cxn>
                <a:cxn ang="0">
                  <a:pos x="100" y="6"/>
                </a:cxn>
                <a:cxn ang="0">
                  <a:pos x="105" y="5"/>
                </a:cxn>
                <a:cxn ang="0">
                  <a:pos x="105" y="5"/>
                </a:cxn>
                <a:cxn ang="0">
                  <a:pos x="105" y="9"/>
                </a:cxn>
                <a:cxn ang="0">
                  <a:pos x="104" y="11"/>
                </a:cxn>
                <a:cxn ang="0">
                  <a:pos x="102" y="13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2" y="127"/>
                </a:cxn>
                <a:cxn ang="0">
                  <a:pos x="6" y="134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7" y="147"/>
                </a:cxn>
                <a:cxn ang="0">
                  <a:pos x="24" y="151"/>
                </a:cxn>
                <a:cxn ang="0">
                  <a:pos x="32" y="155"/>
                </a:cxn>
                <a:cxn ang="0">
                  <a:pos x="40" y="158"/>
                </a:cxn>
                <a:cxn ang="0">
                  <a:pos x="40" y="158"/>
                </a:cxn>
                <a:cxn ang="0">
                  <a:pos x="42" y="159"/>
                </a:cxn>
                <a:cxn ang="0">
                  <a:pos x="44" y="158"/>
                </a:cxn>
                <a:cxn ang="0">
                  <a:pos x="44" y="158"/>
                </a:cxn>
                <a:cxn ang="0">
                  <a:pos x="50" y="154"/>
                </a:cxn>
                <a:cxn ang="0">
                  <a:pos x="53" y="152"/>
                </a:cxn>
                <a:cxn ang="0">
                  <a:pos x="56" y="149"/>
                </a:cxn>
                <a:cxn ang="0">
                  <a:pos x="56" y="149"/>
                </a:cxn>
                <a:cxn ang="0">
                  <a:pos x="41" y="141"/>
                </a:cxn>
                <a:cxn ang="0">
                  <a:pos x="34" y="137"/>
                </a:cxn>
                <a:cxn ang="0">
                  <a:pos x="27" y="132"/>
                </a:cxn>
                <a:cxn ang="0">
                  <a:pos x="27" y="132"/>
                </a:cxn>
                <a:cxn ang="0">
                  <a:pos x="20" y="127"/>
                </a:cxn>
                <a:cxn ang="0">
                  <a:pos x="14" y="121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10" y="10"/>
                </a:cxn>
                <a:cxn ang="0">
                  <a:pos x="12" y="9"/>
                </a:cxn>
                <a:cxn ang="0">
                  <a:pos x="13" y="7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1"/>
                </a:cxn>
                <a:cxn ang="0">
                  <a:pos x="7" y="11"/>
                </a:cxn>
              </a:cxnLst>
              <a:rect l="0" t="0" r="r" b="b"/>
              <a:pathLst>
                <a:path w="105" h="159">
                  <a:moveTo>
                    <a:pt x="99" y="15"/>
                  </a:moveTo>
                  <a:lnTo>
                    <a:pt x="99" y="15"/>
                  </a:lnTo>
                  <a:lnTo>
                    <a:pt x="97" y="11"/>
                  </a:lnTo>
                  <a:lnTo>
                    <a:pt x="97" y="8"/>
                  </a:lnTo>
                  <a:lnTo>
                    <a:pt x="100" y="6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5" y="9"/>
                  </a:lnTo>
                  <a:lnTo>
                    <a:pt x="104" y="11"/>
                  </a:lnTo>
                  <a:lnTo>
                    <a:pt x="102" y="13"/>
                  </a:lnTo>
                  <a:lnTo>
                    <a:pt x="99" y="15"/>
                  </a:lnTo>
                  <a:lnTo>
                    <a:pt x="99" y="15"/>
                  </a:lnTo>
                  <a:close/>
                  <a:moveTo>
                    <a:pt x="1" y="109"/>
                  </a:moveTo>
                  <a:lnTo>
                    <a:pt x="1" y="109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2" y="127"/>
                  </a:lnTo>
                  <a:lnTo>
                    <a:pt x="6" y="134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7" y="147"/>
                  </a:lnTo>
                  <a:lnTo>
                    <a:pt x="24" y="151"/>
                  </a:lnTo>
                  <a:lnTo>
                    <a:pt x="32" y="155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42" y="159"/>
                  </a:lnTo>
                  <a:lnTo>
                    <a:pt x="44" y="158"/>
                  </a:lnTo>
                  <a:lnTo>
                    <a:pt x="44" y="158"/>
                  </a:lnTo>
                  <a:lnTo>
                    <a:pt x="50" y="154"/>
                  </a:lnTo>
                  <a:lnTo>
                    <a:pt x="53" y="152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41" y="141"/>
                  </a:lnTo>
                  <a:lnTo>
                    <a:pt x="34" y="137"/>
                  </a:lnTo>
                  <a:lnTo>
                    <a:pt x="27" y="132"/>
                  </a:lnTo>
                  <a:lnTo>
                    <a:pt x="27" y="132"/>
                  </a:lnTo>
                  <a:lnTo>
                    <a:pt x="20" y="127"/>
                  </a:lnTo>
                  <a:lnTo>
                    <a:pt x="14" y="121"/>
                  </a:lnTo>
                  <a:lnTo>
                    <a:pt x="1" y="109"/>
                  </a:lnTo>
                  <a:lnTo>
                    <a:pt x="1" y="109"/>
                  </a:lnTo>
                  <a:close/>
                  <a:moveTo>
                    <a:pt x="7" y="11"/>
                  </a:moveTo>
                  <a:lnTo>
                    <a:pt x="7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9"/>
                  </a:lnTo>
                  <a:lnTo>
                    <a:pt x="5" y="10"/>
                  </a:lnTo>
                  <a:lnTo>
                    <a:pt x="7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" name="Freeform 221"/>
            <p:cNvSpPr>
              <a:spLocks noEditPoints="1"/>
            </p:cNvSpPr>
            <p:nvPr/>
          </p:nvSpPr>
          <p:spPr bwMode="auto">
            <a:xfrm>
              <a:off x="4879" y="1323"/>
              <a:ext cx="395" cy="375"/>
            </a:xfrm>
            <a:custGeom>
              <a:avLst/>
              <a:gdLst/>
              <a:ahLst/>
              <a:cxnLst>
                <a:cxn ang="0">
                  <a:pos x="352" y="300"/>
                </a:cxn>
                <a:cxn ang="0">
                  <a:pos x="312" y="317"/>
                </a:cxn>
                <a:cxn ang="0">
                  <a:pos x="199" y="332"/>
                </a:cxn>
                <a:cxn ang="0">
                  <a:pos x="201" y="329"/>
                </a:cxn>
                <a:cxn ang="0">
                  <a:pos x="330" y="261"/>
                </a:cxn>
                <a:cxn ang="0">
                  <a:pos x="312" y="290"/>
                </a:cxn>
                <a:cxn ang="0">
                  <a:pos x="315" y="295"/>
                </a:cxn>
                <a:cxn ang="0">
                  <a:pos x="351" y="288"/>
                </a:cxn>
                <a:cxn ang="0">
                  <a:pos x="371" y="165"/>
                </a:cxn>
                <a:cxn ang="0">
                  <a:pos x="324" y="169"/>
                </a:cxn>
                <a:cxn ang="0">
                  <a:pos x="312" y="177"/>
                </a:cxn>
                <a:cxn ang="0">
                  <a:pos x="340" y="170"/>
                </a:cxn>
                <a:cxn ang="0">
                  <a:pos x="380" y="173"/>
                </a:cxn>
                <a:cxn ang="0">
                  <a:pos x="389" y="190"/>
                </a:cxn>
                <a:cxn ang="0">
                  <a:pos x="378" y="212"/>
                </a:cxn>
                <a:cxn ang="0">
                  <a:pos x="316" y="257"/>
                </a:cxn>
                <a:cxn ang="0">
                  <a:pos x="210" y="312"/>
                </a:cxn>
                <a:cxn ang="0">
                  <a:pos x="151" y="348"/>
                </a:cxn>
                <a:cxn ang="0">
                  <a:pos x="224" y="309"/>
                </a:cxn>
                <a:cxn ang="0">
                  <a:pos x="345" y="243"/>
                </a:cxn>
                <a:cxn ang="0">
                  <a:pos x="389" y="204"/>
                </a:cxn>
                <a:cxn ang="0">
                  <a:pos x="393" y="178"/>
                </a:cxn>
                <a:cxn ang="0">
                  <a:pos x="143" y="353"/>
                </a:cxn>
                <a:cxn ang="0">
                  <a:pos x="139" y="344"/>
                </a:cxn>
                <a:cxn ang="0">
                  <a:pos x="225" y="300"/>
                </a:cxn>
                <a:cxn ang="0">
                  <a:pos x="325" y="240"/>
                </a:cxn>
                <a:cxn ang="0">
                  <a:pos x="318" y="217"/>
                </a:cxn>
                <a:cxn ang="0">
                  <a:pos x="261" y="80"/>
                </a:cxn>
                <a:cxn ang="0">
                  <a:pos x="227" y="20"/>
                </a:cxn>
                <a:cxn ang="0">
                  <a:pos x="218" y="16"/>
                </a:cxn>
                <a:cxn ang="0">
                  <a:pos x="225" y="10"/>
                </a:cxn>
                <a:cxn ang="0">
                  <a:pos x="223" y="1"/>
                </a:cxn>
                <a:cxn ang="0">
                  <a:pos x="202" y="1"/>
                </a:cxn>
                <a:cxn ang="0">
                  <a:pos x="136" y="17"/>
                </a:cxn>
                <a:cxn ang="0">
                  <a:pos x="88" y="31"/>
                </a:cxn>
                <a:cxn ang="0">
                  <a:pos x="36" y="54"/>
                </a:cxn>
                <a:cxn ang="0">
                  <a:pos x="19" y="66"/>
                </a:cxn>
                <a:cxn ang="0">
                  <a:pos x="30" y="72"/>
                </a:cxn>
                <a:cxn ang="0">
                  <a:pos x="133" y="29"/>
                </a:cxn>
                <a:cxn ang="0">
                  <a:pos x="153" y="26"/>
                </a:cxn>
                <a:cxn ang="0">
                  <a:pos x="83" y="55"/>
                </a:cxn>
                <a:cxn ang="0">
                  <a:pos x="30" y="80"/>
                </a:cxn>
                <a:cxn ang="0">
                  <a:pos x="29" y="94"/>
                </a:cxn>
                <a:cxn ang="0">
                  <a:pos x="27" y="180"/>
                </a:cxn>
                <a:cxn ang="0">
                  <a:pos x="27" y="289"/>
                </a:cxn>
                <a:cxn ang="0">
                  <a:pos x="128" y="305"/>
                </a:cxn>
                <a:cxn ang="0">
                  <a:pos x="161" y="309"/>
                </a:cxn>
                <a:cxn ang="0">
                  <a:pos x="80" y="303"/>
                </a:cxn>
                <a:cxn ang="0">
                  <a:pos x="15" y="288"/>
                </a:cxn>
                <a:cxn ang="0">
                  <a:pos x="6" y="289"/>
                </a:cxn>
                <a:cxn ang="0">
                  <a:pos x="1" y="303"/>
                </a:cxn>
                <a:cxn ang="0">
                  <a:pos x="31" y="321"/>
                </a:cxn>
                <a:cxn ang="0">
                  <a:pos x="109" y="333"/>
                </a:cxn>
                <a:cxn ang="0">
                  <a:pos x="118" y="363"/>
                </a:cxn>
                <a:cxn ang="0">
                  <a:pos x="132" y="375"/>
                </a:cxn>
                <a:cxn ang="0">
                  <a:pos x="160" y="360"/>
                </a:cxn>
                <a:cxn ang="0">
                  <a:pos x="152" y="352"/>
                </a:cxn>
              </a:cxnLst>
              <a:rect l="0" t="0" r="r" b="b"/>
              <a:pathLst>
                <a:path w="395" h="375">
                  <a:moveTo>
                    <a:pt x="353" y="290"/>
                  </a:moveTo>
                  <a:lnTo>
                    <a:pt x="353" y="290"/>
                  </a:lnTo>
                  <a:lnTo>
                    <a:pt x="354" y="292"/>
                  </a:lnTo>
                  <a:lnTo>
                    <a:pt x="354" y="295"/>
                  </a:lnTo>
                  <a:lnTo>
                    <a:pt x="354" y="298"/>
                  </a:lnTo>
                  <a:lnTo>
                    <a:pt x="352" y="300"/>
                  </a:lnTo>
                  <a:lnTo>
                    <a:pt x="352" y="300"/>
                  </a:lnTo>
                  <a:lnTo>
                    <a:pt x="349" y="304"/>
                  </a:lnTo>
                  <a:lnTo>
                    <a:pt x="345" y="307"/>
                  </a:lnTo>
                  <a:lnTo>
                    <a:pt x="345" y="307"/>
                  </a:lnTo>
                  <a:lnTo>
                    <a:pt x="328" y="312"/>
                  </a:lnTo>
                  <a:lnTo>
                    <a:pt x="312" y="317"/>
                  </a:lnTo>
                  <a:lnTo>
                    <a:pt x="312" y="317"/>
                  </a:lnTo>
                  <a:lnTo>
                    <a:pt x="290" y="320"/>
                  </a:lnTo>
                  <a:lnTo>
                    <a:pt x="269" y="324"/>
                  </a:lnTo>
                  <a:lnTo>
                    <a:pt x="225" y="329"/>
                  </a:lnTo>
                  <a:lnTo>
                    <a:pt x="225" y="329"/>
                  </a:lnTo>
                  <a:lnTo>
                    <a:pt x="199" y="332"/>
                  </a:lnTo>
                  <a:lnTo>
                    <a:pt x="199" y="332"/>
                  </a:lnTo>
                  <a:lnTo>
                    <a:pt x="198" y="332"/>
                  </a:lnTo>
                  <a:lnTo>
                    <a:pt x="197" y="331"/>
                  </a:lnTo>
                  <a:lnTo>
                    <a:pt x="197" y="331"/>
                  </a:lnTo>
                  <a:lnTo>
                    <a:pt x="201" y="329"/>
                  </a:lnTo>
                  <a:lnTo>
                    <a:pt x="201" y="329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314" y="269"/>
                  </a:lnTo>
                  <a:lnTo>
                    <a:pt x="314" y="269"/>
                  </a:lnTo>
                  <a:lnTo>
                    <a:pt x="330" y="261"/>
                  </a:lnTo>
                  <a:lnTo>
                    <a:pt x="330" y="261"/>
                  </a:lnTo>
                  <a:lnTo>
                    <a:pt x="336" y="283"/>
                  </a:lnTo>
                  <a:lnTo>
                    <a:pt x="336" y="283"/>
                  </a:lnTo>
                  <a:lnTo>
                    <a:pt x="331" y="285"/>
                  </a:lnTo>
                  <a:lnTo>
                    <a:pt x="331" y="285"/>
                  </a:lnTo>
                  <a:lnTo>
                    <a:pt x="312" y="290"/>
                  </a:lnTo>
                  <a:lnTo>
                    <a:pt x="312" y="290"/>
                  </a:lnTo>
                  <a:lnTo>
                    <a:pt x="308" y="292"/>
                  </a:lnTo>
                  <a:lnTo>
                    <a:pt x="308" y="292"/>
                  </a:lnTo>
                  <a:lnTo>
                    <a:pt x="308" y="294"/>
                  </a:lnTo>
                  <a:lnTo>
                    <a:pt x="308" y="296"/>
                  </a:lnTo>
                  <a:lnTo>
                    <a:pt x="308" y="296"/>
                  </a:lnTo>
                  <a:lnTo>
                    <a:pt x="315" y="295"/>
                  </a:lnTo>
                  <a:lnTo>
                    <a:pt x="315" y="295"/>
                  </a:lnTo>
                  <a:lnTo>
                    <a:pt x="341" y="286"/>
                  </a:lnTo>
                  <a:lnTo>
                    <a:pt x="341" y="286"/>
                  </a:lnTo>
                  <a:lnTo>
                    <a:pt x="344" y="286"/>
                  </a:lnTo>
                  <a:lnTo>
                    <a:pt x="348" y="287"/>
                  </a:lnTo>
                  <a:lnTo>
                    <a:pt x="351" y="288"/>
                  </a:lnTo>
                  <a:lnTo>
                    <a:pt x="353" y="290"/>
                  </a:lnTo>
                  <a:lnTo>
                    <a:pt x="353" y="290"/>
                  </a:lnTo>
                  <a:close/>
                  <a:moveTo>
                    <a:pt x="381" y="167"/>
                  </a:moveTo>
                  <a:lnTo>
                    <a:pt x="381" y="167"/>
                  </a:lnTo>
                  <a:lnTo>
                    <a:pt x="371" y="165"/>
                  </a:lnTo>
                  <a:lnTo>
                    <a:pt x="371" y="165"/>
                  </a:lnTo>
                  <a:lnTo>
                    <a:pt x="362" y="164"/>
                  </a:lnTo>
                  <a:lnTo>
                    <a:pt x="353" y="164"/>
                  </a:lnTo>
                  <a:lnTo>
                    <a:pt x="343" y="165"/>
                  </a:lnTo>
                  <a:lnTo>
                    <a:pt x="334" y="166"/>
                  </a:lnTo>
                  <a:lnTo>
                    <a:pt x="334" y="166"/>
                  </a:lnTo>
                  <a:lnTo>
                    <a:pt x="324" y="169"/>
                  </a:lnTo>
                  <a:lnTo>
                    <a:pt x="315" y="173"/>
                  </a:lnTo>
                  <a:lnTo>
                    <a:pt x="315" y="173"/>
                  </a:lnTo>
                  <a:lnTo>
                    <a:pt x="313" y="174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5" y="177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29" y="172"/>
                  </a:lnTo>
                  <a:lnTo>
                    <a:pt x="340" y="170"/>
                  </a:lnTo>
                  <a:lnTo>
                    <a:pt x="352" y="169"/>
                  </a:lnTo>
                  <a:lnTo>
                    <a:pt x="363" y="169"/>
                  </a:lnTo>
                  <a:lnTo>
                    <a:pt x="363" y="169"/>
                  </a:lnTo>
                  <a:lnTo>
                    <a:pt x="369" y="170"/>
                  </a:lnTo>
                  <a:lnTo>
                    <a:pt x="374" y="171"/>
                  </a:lnTo>
                  <a:lnTo>
                    <a:pt x="380" y="173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87" y="179"/>
                  </a:lnTo>
                  <a:lnTo>
                    <a:pt x="389" y="182"/>
                  </a:lnTo>
                  <a:lnTo>
                    <a:pt x="390" y="186"/>
                  </a:lnTo>
                  <a:lnTo>
                    <a:pt x="389" y="190"/>
                  </a:lnTo>
                  <a:lnTo>
                    <a:pt x="389" y="190"/>
                  </a:lnTo>
                  <a:lnTo>
                    <a:pt x="388" y="196"/>
                  </a:lnTo>
                  <a:lnTo>
                    <a:pt x="385" y="201"/>
                  </a:lnTo>
                  <a:lnTo>
                    <a:pt x="382" y="207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73" y="218"/>
                  </a:lnTo>
                  <a:lnTo>
                    <a:pt x="367" y="224"/>
                  </a:lnTo>
                  <a:lnTo>
                    <a:pt x="354" y="233"/>
                  </a:lnTo>
                  <a:lnTo>
                    <a:pt x="354" y="233"/>
                  </a:lnTo>
                  <a:lnTo>
                    <a:pt x="328" y="250"/>
                  </a:lnTo>
                  <a:lnTo>
                    <a:pt x="316" y="257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254" y="290"/>
                  </a:lnTo>
                  <a:lnTo>
                    <a:pt x="254" y="290"/>
                  </a:lnTo>
                  <a:lnTo>
                    <a:pt x="210" y="312"/>
                  </a:lnTo>
                  <a:lnTo>
                    <a:pt x="210" y="312"/>
                  </a:lnTo>
                  <a:lnTo>
                    <a:pt x="151" y="342"/>
                  </a:lnTo>
                  <a:lnTo>
                    <a:pt x="151" y="342"/>
                  </a:lnTo>
                  <a:lnTo>
                    <a:pt x="148" y="345"/>
                  </a:lnTo>
                  <a:lnTo>
                    <a:pt x="145" y="349"/>
                  </a:lnTo>
                  <a:lnTo>
                    <a:pt x="145" y="349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60" y="343"/>
                  </a:lnTo>
                  <a:lnTo>
                    <a:pt x="160" y="343"/>
                  </a:lnTo>
                  <a:lnTo>
                    <a:pt x="175" y="334"/>
                  </a:lnTo>
                  <a:lnTo>
                    <a:pt x="191" y="325"/>
                  </a:lnTo>
                  <a:lnTo>
                    <a:pt x="224" y="309"/>
                  </a:lnTo>
                  <a:lnTo>
                    <a:pt x="224" y="309"/>
                  </a:lnTo>
                  <a:lnTo>
                    <a:pt x="293" y="273"/>
                  </a:lnTo>
                  <a:lnTo>
                    <a:pt x="293" y="273"/>
                  </a:lnTo>
                  <a:lnTo>
                    <a:pt x="319" y="258"/>
                  </a:lnTo>
                  <a:lnTo>
                    <a:pt x="345" y="243"/>
                  </a:lnTo>
                  <a:lnTo>
                    <a:pt x="345" y="243"/>
                  </a:lnTo>
                  <a:lnTo>
                    <a:pt x="358" y="235"/>
                  </a:lnTo>
                  <a:lnTo>
                    <a:pt x="371" y="226"/>
                  </a:lnTo>
                  <a:lnTo>
                    <a:pt x="371" y="226"/>
                  </a:lnTo>
                  <a:lnTo>
                    <a:pt x="378" y="219"/>
                  </a:lnTo>
                  <a:lnTo>
                    <a:pt x="384" y="212"/>
                  </a:lnTo>
                  <a:lnTo>
                    <a:pt x="389" y="204"/>
                  </a:lnTo>
                  <a:lnTo>
                    <a:pt x="394" y="195"/>
                  </a:lnTo>
                  <a:lnTo>
                    <a:pt x="394" y="195"/>
                  </a:lnTo>
                  <a:lnTo>
                    <a:pt x="395" y="191"/>
                  </a:lnTo>
                  <a:lnTo>
                    <a:pt x="395" y="186"/>
                  </a:lnTo>
                  <a:lnTo>
                    <a:pt x="394" y="182"/>
                  </a:lnTo>
                  <a:lnTo>
                    <a:pt x="393" y="178"/>
                  </a:lnTo>
                  <a:lnTo>
                    <a:pt x="391" y="175"/>
                  </a:lnTo>
                  <a:lnTo>
                    <a:pt x="388" y="172"/>
                  </a:lnTo>
                  <a:lnTo>
                    <a:pt x="385" y="169"/>
                  </a:lnTo>
                  <a:lnTo>
                    <a:pt x="381" y="167"/>
                  </a:lnTo>
                  <a:lnTo>
                    <a:pt x="381" y="167"/>
                  </a:lnTo>
                  <a:close/>
                  <a:moveTo>
                    <a:pt x="143" y="353"/>
                  </a:moveTo>
                  <a:lnTo>
                    <a:pt x="143" y="353"/>
                  </a:lnTo>
                  <a:lnTo>
                    <a:pt x="142" y="351"/>
                  </a:lnTo>
                  <a:lnTo>
                    <a:pt x="140" y="350"/>
                  </a:lnTo>
                  <a:lnTo>
                    <a:pt x="138" y="346"/>
                  </a:lnTo>
                  <a:lnTo>
                    <a:pt x="138" y="346"/>
                  </a:lnTo>
                  <a:lnTo>
                    <a:pt x="139" y="344"/>
                  </a:lnTo>
                  <a:lnTo>
                    <a:pt x="141" y="342"/>
                  </a:lnTo>
                  <a:lnTo>
                    <a:pt x="141" y="342"/>
                  </a:lnTo>
                  <a:lnTo>
                    <a:pt x="170" y="327"/>
                  </a:lnTo>
                  <a:lnTo>
                    <a:pt x="198" y="313"/>
                  </a:lnTo>
                  <a:lnTo>
                    <a:pt x="198" y="313"/>
                  </a:lnTo>
                  <a:lnTo>
                    <a:pt x="225" y="300"/>
                  </a:lnTo>
                  <a:lnTo>
                    <a:pt x="250" y="287"/>
                  </a:lnTo>
                  <a:lnTo>
                    <a:pt x="250" y="287"/>
                  </a:lnTo>
                  <a:lnTo>
                    <a:pt x="295" y="263"/>
                  </a:lnTo>
                  <a:lnTo>
                    <a:pt x="295" y="263"/>
                  </a:lnTo>
                  <a:lnTo>
                    <a:pt x="325" y="245"/>
                  </a:lnTo>
                  <a:lnTo>
                    <a:pt x="325" y="240"/>
                  </a:lnTo>
                  <a:lnTo>
                    <a:pt x="325" y="240"/>
                  </a:lnTo>
                  <a:lnTo>
                    <a:pt x="324" y="238"/>
                  </a:lnTo>
                  <a:lnTo>
                    <a:pt x="323" y="236"/>
                  </a:lnTo>
                  <a:lnTo>
                    <a:pt x="323" y="236"/>
                  </a:lnTo>
                  <a:lnTo>
                    <a:pt x="318" y="217"/>
                  </a:lnTo>
                  <a:lnTo>
                    <a:pt x="318" y="217"/>
                  </a:lnTo>
                  <a:lnTo>
                    <a:pt x="313" y="202"/>
                  </a:lnTo>
                  <a:lnTo>
                    <a:pt x="308" y="188"/>
                  </a:lnTo>
                  <a:lnTo>
                    <a:pt x="297" y="159"/>
                  </a:lnTo>
                  <a:lnTo>
                    <a:pt x="297" y="159"/>
                  </a:lnTo>
                  <a:lnTo>
                    <a:pt x="280" y="119"/>
                  </a:lnTo>
                  <a:lnTo>
                    <a:pt x="261" y="80"/>
                  </a:lnTo>
                  <a:lnTo>
                    <a:pt x="261" y="80"/>
                  </a:lnTo>
                  <a:lnTo>
                    <a:pt x="242" y="44"/>
                  </a:lnTo>
                  <a:lnTo>
                    <a:pt x="242" y="44"/>
                  </a:lnTo>
                  <a:lnTo>
                    <a:pt x="229" y="23"/>
                  </a:lnTo>
                  <a:lnTo>
                    <a:pt x="229" y="23"/>
                  </a:lnTo>
                  <a:lnTo>
                    <a:pt x="227" y="20"/>
                  </a:lnTo>
                  <a:lnTo>
                    <a:pt x="225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1" y="19"/>
                  </a:lnTo>
                  <a:lnTo>
                    <a:pt x="219" y="19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5" y="10"/>
                  </a:lnTo>
                  <a:lnTo>
                    <a:pt x="226" y="8"/>
                  </a:lnTo>
                  <a:lnTo>
                    <a:pt x="226" y="6"/>
                  </a:lnTo>
                  <a:lnTo>
                    <a:pt x="226" y="3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3" y="1"/>
                  </a:lnTo>
                  <a:lnTo>
                    <a:pt x="220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02" y="1"/>
                  </a:lnTo>
                  <a:lnTo>
                    <a:pt x="202" y="1"/>
                  </a:lnTo>
                  <a:lnTo>
                    <a:pt x="197" y="3"/>
                  </a:lnTo>
                  <a:lnTo>
                    <a:pt x="197" y="3"/>
                  </a:lnTo>
                  <a:lnTo>
                    <a:pt x="173" y="7"/>
                  </a:lnTo>
                  <a:lnTo>
                    <a:pt x="173" y="7"/>
                  </a:lnTo>
                  <a:lnTo>
                    <a:pt x="154" y="12"/>
                  </a:lnTo>
                  <a:lnTo>
                    <a:pt x="136" y="17"/>
                  </a:lnTo>
                  <a:lnTo>
                    <a:pt x="136" y="17"/>
                  </a:lnTo>
                  <a:lnTo>
                    <a:pt x="114" y="23"/>
                  </a:lnTo>
                  <a:lnTo>
                    <a:pt x="92" y="30"/>
                  </a:lnTo>
                  <a:lnTo>
                    <a:pt x="92" y="30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79" y="36"/>
                  </a:lnTo>
                  <a:lnTo>
                    <a:pt x="70" y="39"/>
                  </a:lnTo>
                  <a:lnTo>
                    <a:pt x="70" y="39"/>
                  </a:lnTo>
                  <a:lnTo>
                    <a:pt x="61" y="42"/>
                  </a:lnTo>
                  <a:lnTo>
                    <a:pt x="53" y="46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2" y="62"/>
                  </a:lnTo>
                  <a:lnTo>
                    <a:pt x="20" y="64"/>
                  </a:lnTo>
                  <a:lnTo>
                    <a:pt x="19" y="66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9" y="67"/>
                  </a:lnTo>
                  <a:lnTo>
                    <a:pt x="49" y="62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100" y="4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40" y="27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52" y="25"/>
                  </a:lnTo>
                  <a:lnTo>
                    <a:pt x="153" y="26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21" y="39"/>
                  </a:lnTo>
                  <a:lnTo>
                    <a:pt x="121" y="39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73" y="60"/>
                  </a:lnTo>
                  <a:lnTo>
                    <a:pt x="63" y="64"/>
                  </a:lnTo>
                  <a:lnTo>
                    <a:pt x="63" y="64"/>
                  </a:lnTo>
                  <a:lnTo>
                    <a:pt x="54" y="67"/>
                  </a:lnTo>
                  <a:lnTo>
                    <a:pt x="46" y="7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8" y="89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112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28" y="155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17" y="285"/>
                  </a:lnTo>
                  <a:lnTo>
                    <a:pt x="17" y="285"/>
                  </a:lnTo>
                  <a:lnTo>
                    <a:pt x="27" y="289"/>
                  </a:lnTo>
                  <a:lnTo>
                    <a:pt x="27" y="289"/>
                  </a:lnTo>
                  <a:lnTo>
                    <a:pt x="43" y="293"/>
                  </a:lnTo>
                  <a:lnTo>
                    <a:pt x="60" y="297"/>
                  </a:lnTo>
                  <a:lnTo>
                    <a:pt x="93" y="302"/>
                  </a:lnTo>
                  <a:lnTo>
                    <a:pt x="93" y="302"/>
                  </a:lnTo>
                  <a:lnTo>
                    <a:pt x="110" y="304"/>
                  </a:lnTo>
                  <a:lnTo>
                    <a:pt x="128" y="305"/>
                  </a:lnTo>
                  <a:lnTo>
                    <a:pt x="164" y="306"/>
                  </a:lnTo>
                  <a:lnTo>
                    <a:pt x="164" y="306"/>
                  </a:lnTo>
                  <a:lnTo>
                    <a:pt x="166" y="307"/>
                  </a:lnTo>
                  <a:lnTo>
                    <a:pt x="166" y="307"/>
                  </a:lnTo>
                  <a:lnTo>
                    <a:pt x="161" y="309"/>
                  </a:lnTo>
                  <a:lnTo>
                    <a:pt x="161" y="309"/>
                  </a:lnTo>
                  <a:lnTo>
                    <a:pt x="144" y="309"/>
                  </a:lnTo>
                  <a:lnTo>
                    <a:pt x="144" y="309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94" y="305"/>
                  </a:lnTo>
                  <a:lnTo>
                    <a:pt x="80" y="303"/>
                  </a:lnTo>
                  <a:lnTo>
                    <a:pt x="80" y="303"/>
                  </a:lnTo>
                  <a:lnTo>
                    <a:pt x="53" y="299"/>
                  </a:lnTo>
                  <a:lnTo>
                    <a:pt x="41" y="296"/>
                  </a:lnTo>
                  <a:lnTo>
                    <a:pt x="28" y="293"/>
                  </a:lnTo>
                  <a:lnTo>
                    <a:pt x="28" y="293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12" y="287"/>
                  </a:lnTo>
                  <a:lnTo>
                    <a:pt x="10" y="286"/>
                  </a:lnTo>
                  <a:lnTo>
                    <a:pt x="9" y="287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2" y="294"/>
                  </a:lnTo>
                  <a:lnTo>
                    <a:pt x="2" y="294"/>
                  </a:lnTo>
                  <a:lnTo>
                    <a:pt x="1" y="296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1" y="303"/>
                  </a:lnTo>
                  <a:lnTo>
                    <a:pt x="2" y="306"/>
                  </a:lnTo>
                  <a:lnTo>
                    <a:pt x="5" y="309"/>
                  </a:lnTo>
                  <a:lnTo>
                    <a:pt x="8" y="312"/>
                  </a:lnTo>
                  <a:lnTo>
                    <a:pt x="8" y="312"/>
                  </a:lnTo>
                  <a:lnTo>
                    <a:pt x="19" y="317"/>
                  </a:lnTo>
                  <a:lnTo>
                    <a:pt x="31" y="321"/>
                  </a:lnTo>
                  <a:lnTo>
                    <a:pt x="42" y="324"/>
                  </a:lnTo>
                  <a:lnTo>
                    <a:pt x="54" y="326"/>
                  </a:lnTo>
                  <a:lnTo>
                    <a:pt x="54" y="326"/>
                  </a:lnTo>
                  <a:lnTo>
                    <a:pt x="82" y="330"/>
                  </a:lnTo>
                  <a:lnTo>
                    <a:pt x="109" y="333"/>
                  </a:lnTo>
                  <a:lnTo>
                    <a:pt x="109" y="333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119" y="349"/>
                  </a:lnTo>
                  <a:lnTo>
                    <a:pt x="119" y="349"/>
                  </a:lnTo>
                  <a:lnTo>
                    <a:pt x="118" y="363"/>
                  </a:lnTo>
                  <a:lnTo>
                    <a:pt x="118" y="363"/>
                  </a:lnTo>
                  <a:lnTo>
                    <a:pt x="119" y="367"/>
                  </a:lnTo>
                  <a:lnTo>
                    <a:pt x="120" y="370"/>
                  </a:lnTo>
                  <a:lnTo>
                    <a:pt x="123" y="372"/>
                  </a:lnTo>
                  <a:lnTo>
                    <a:pt x="126" y="374"/>
                  </a:lnTo>
                  <a:lnTo>
                    <a:pt x="126" y="374"/>
                  </a:lnTo>
                  <a:lnTo>
                    <a:pt x="132" y="375"/>
                  </a:lnTo>
                  <a:lnTo>
                    <a:pt x="137" y="375"/>
                  </a:lnTo>
                  <a:lnTo>
                    <a:pt x="141" y="374"/>
                  </a:lnTo>
                  <a:lnTo>
                    <a:pt x="146" y="372"/>
                  </a:lnTo>
                  <a:lnTo>
                    <a:pt x="146" y="372"/>
                  </a:lnTo>
                  <a:lnTo>
                    <a:pt x="153" y="366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66" y="353"/>
                  </a:lnTo>
                  <a:lnTo>
                    <a:pt x="170" y="346"/>
                  </a:lnTo>
                  <a:lnTo>
                    <a:pt x="170" y="346"/>
                  </a:lnTo>
                  <a:lnTo>
                    <a:pt x="152" y="352"/>
                  </a:lnTo>
                  <a:lnTo>
                    <a:pt x="152" y="352"/>
                  </a:lnTo>
                  <a:lnTo>
                    <a:pt x="147" y="353"/>
                  </a:lnTo>
                  <a:lnTo>
                    <a:pt x="143" y="353"/>
                  </a:lnTo>
                  <a:lnTo>
                    <a:pt x="143" y="353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43" name="Group 4"/>
          <p:cNvGrpSpPr>
            <a:grpSpLocks noChangeAspect="1"/>
          </p:cNvGrpSpPr>
          <p:nvPr/>
        </p:nvGrpSpPr>
        <p:grpSpPr bwMode="auto">
          <a:xfrm>
            <a:off x="234826" y="946821"/>
            <a:ext cx="848798" cy="867915"/>
            <a:chOff x="181" y="181"/>
            <a:chExt cx="1332" cy="1362"/>
          </a:xfrm>
        </p:grpSpPr>
        <p:sp>
          <p:nvSpPr>
            <p:cNvPr id="244" name="AutoShape 3"/>
            <p:cNvSpPr>
              <a:spLocks noChangeAspect="1" noChangeArrowheads="1" noTextEdit="1"/>
            </p:cNvSpPr>
            <p:nvPr/>
          </p:nvSpPr>
          <p:spPr bwMode="auto">
            <a:xfrm>
              <a:off x="181" y="181"/>
              <a:ext cx="1332" cy="1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" name="Freeform 5"/>
            <p:cNvSpPr>
              <a:spLocks noEditPoints="1"/>
            </p:cNvSpPr>
            <p:nvPr/>
          </p:nvSpPr>
          <p:spPr bwMode="auto">
            <a:xfrm>
              <a:off x="181" y="181"/>
              <a:ext cx="1332" cy="1362"/>
            </a:xfrm>
            <a:custGeom>
              <a:avLst/>
              <a:gdLst/>
              <a:ahLst/>
              <a:cxnLst>
                <a:cxn ang="0">
                  <a:pos x="156" y="946"/>
                </a:cxn>
                <a:cxn ang="0">
                  <a:pos x="194" y="742"/>
                </a:cxn>
                <a:cxn ang="0">
                  <a:pos x="274" y="500"/>
                </a:cxn>
                <a:cxn ang="0">
                  <a:pos x="412" y="238"/>
                </a:cxn>
                <a:cxn ang="0">
                  <a:pos x="618" y="80"/>
                </a:cxn>
                <a:cxn ang="0">
                  <a:pos x="858" y="348"/>
                </a:cxn>
                <a:cxn ang="0">
                  <a:pos x="1142" y="620"/>
                </a:cxn>
                <a:cxn ang="0">
                  <a:pos x="1102" y="812"/>
                </a:cxn>
                <a:cxn ang="0">
                  <a:pos x="1210" y="1080"/>
                </a:cxn>
                <a:cxn ang="0">
                  <a:pos x="1158" y="1258"/>
                </a:cxn>
                <a:cxn ang="0">
                  <a:pos x="846" y="1334"/>
                </a:cxn>
                <a:cxn ang="0">
                  <a:pos x="538" y="1346"/>
                </a:cxn>
                <a:cxn ang="0">
                  <a:pos x="282" y="1282"/>
                </a:cxn>
                <a:cxn ang="0">
                  <a:pos x="1086" y="1002"/>
                </a:cxn>
                <a:cxn ang="0">
                  <a:pos x="686" y="992"/>
                </a:cxn>
                <a:cxn ang="0">
                  <a:pos x="768" y="776"/>
                </a:cxn>
                <a:cxn ang="0">
                  <a:pos x="1010" y="614"/>
                </a:cxn>
                <a:cxn ang="0">
                  <a:pos x="854" y="522"/>
                </a:cxn>
                <a:cxn ang="0">
                  <a:pos x="828" y="472"/>
                </a:cxn>
                <a:cxn ang="0">
                  <a:pos x="654" y="320"/>
                </a:cxn>
                <a:cxn ang="0">
                  <a:pos x="606" y="140"/>
                </a:cxn>
                <a:cxn ang="0">
                  <a:pos x="518" y="162"/>
                </a:cxn>
                <a:cxn ang="0">
                  <a:pos x="470" y="342"/>
                </a:cxn>
                <a:cxn ang="0">
                  <a:pos x="434" y="490"/>
                </a:cxn>
                <a:cxn ang="0">
                  <a:pos x="398" y="624"/>
                </a:cxn>
                <a:cxn ang="0">
                  <a:pos x="270" y="722"/>
                </a:cxn>
                <a:cxn ang="0">
                  <a:pos x="612" y="802"/>
                </a:cxn>
                <a:cxn ang="0">
                  <a:pos x="654" y="878"/>
                </a:cxn>
                <a:cxn ang="0">
                  <a:pos x="326" y="824"/>
                </a:cxn>
                <a:cxn ang="0">
                  <a:pos x="580" y="974"/>
                </a:cxn>
                <a:cxn ang="0">
                  <a:pos x="282" y="1026"/>
                </a:cxn>
                <a:cxn ang="0">
                  <a:pos x="144" y="1188"/>
                </a:cxn>
                <a:cxn ang="0">
                  <a:pos x="304" y="1202"/>
                </a:cxn>
                <a:cxn ang="0">
                  <a:pos x="698" y="1250"/>
                </a:cxn>
                <a:cxn ang="0">
                  <a:pos x="1166" y="1242"/>
                </a:cxn>
                <a:cxn ang="0">
                  <a:pos x="1098" y="1182"/>
                </a:cxn>
                <a:cxn ang="0">
                  <a:pos x="970" y="1104"/>
                </a:cxn>
                <a:cxn ang="0">
                  <a:pos x="1216" y="944"/>
                </a:cxn>
                <a:cxn ang="0">
                  <a:pos x="1090" y="926"/>
                </a:cxn>
                <a:cxn ang="0">
                  <a:pos x="976" y="742"/>
                </a:cxn>
                <a:cxn ang="0">
                  <a:pos x="468" y="1004"/>
                </a:cxn>
                <a:cxn ang="0">
                  <a:pos x="178" y="998"/>
                </a:cxn>
                <a:cxn ang="0">
                  <a:pos x="422" y="1072"/>
                </a:cxn>
                <a:cxn ang="0">
                  <a:pos x="868" y="892"/>
                </a:cxn>
                <a:cxn ang="0">
                  <a:pos x="766" y="970"/>
                </a:cxn>
                <a:cxn ang="0">
                  <a:pos x="536" y="506"/>
                </a:cxn>
                <a:cxn ang="0">
                  <a:pos x="406" y="540"/>
                </a:cxn>
                <a:cxn ang="0">
                  <a:pos x="1120" y="684"/>
                </a:cxn>
                <a:cxn ang="0">
                  <a:pos x="948" y="698"/>
                </a:cxn>
                <a:cxn ang="0">
                  <a:pos x="918" y="500"/>
                </a:cxn>
                <a:cxn ang="0">
                  <a:pos x="1042" y="1142"/>
                </a:cxn>
                <a:cxn ang="0">
                  <a:pos x="1104" y="1072"/>
                </a:cxn>
                <a:cxn ang="0">
                  <a:pos x="802" y="1282"/>
                </a:cxn>
                <a:cxn ang="0">
                  <a:pos x="1002" y="1278"/>
                </a:cxn>
                <a:cxn ang="0">
                  <a:pos x="196" y="1264"/>
                </a:cxn>
                <a:cxn ang="0">
                  <a:pos x="1150" y="944"/>
                </a:cxn>
                <a:cxn ang="0">
                  <a:pos x="646" y="864"/>
                </a:cxn>
                <a:cxn ang="0">
                  <a:pos x="500" y="1308"/>
                </a:cxn>
                <a:cxn ang="0">
                  <a:pos x="376" y="1312"/>
                </a:cxn>
                <a:cxn ang="0">
                  <a:pos x="678" y="300"/>
                </a:cxn>
                <a:cxn ang="0">
                  <a:pos x="172" y="760"/>
                </a:cxn>
                <a:cxn ang="0">
                  <a:pos x="490" y="282"/>
                </a:cxn>
                <a:cxn ang="0">
                  <a:pos x="474" y="264"/>
                </a:cxn>
              </a:cxnLst>
              <a:rect l="0" t="0" r="r" b="b"/>
              <a:pathLst>
                <a:path w="1332" h="1362">
                  <a:moveTo>
                    <a:pt x="0" y="1254"/>
                  </a:moveTo>
                  <a:lnTo>
                    <a:pt x="0" y="1254"/>
                  </a:lnTo>
                  <a:lnTo>
                    <a:pt x="2" y="1250"/>
                  </a:lnTo>
                  <a:lnTo>
                    <a:pt x="2" y="1250"/>
                  </a:lnTo>
                  <a:lnTo>
                    <a:pt x="8" y="1240"/>
                  </a:lnTo>
                  <a:lnTo>
                    <a:pt x="14" y="1234"/>
                  </a:lnTo>
                  <a:lnTo>
                    <a:pt x="22" y="1228"/>
                  </a:lnTo>
                  <a:lnTo>
                    <a:pt x="32" y="1222"/>
                  </a:lnTo>
                  <a:lnTo>
                    <a:pt x="32" y="1222"/>
                  </a:lnTo>
                  <a:lnTo>
                    <a:pt x="58" y="1208"/>
                  </a:lnTo>
                  <a:lnTo>
                    <a:pt x="58" y="1208"/>
                  </a:lnTo>
                  <a:lnTo>
                    <a:pt x="72" y="1202"/>
                  </a:lnTo>
                  <a:lnTo>
                    <a:pt x="80" y="1200"/>
                  </a:lnTo>
                  <a:lnTo>
                    <a:pt x="88" y="1200"/>
                  </a:lnTo>
                  <a:lnTo>
                    <a:pt x="88" y="1200"/>
                  </a:lnTo>
                  <a:lnTo>
                    <a:pt x="92" y="1198"/>
                  </a:lnTo>
                  <a:lnTo>
                    <a:pt x="92" y="1198"/>
                  </a:lnTo>
                  <a:lnTo>
                    <a:pt x="94" y="1196"/>
                  </a:lnTo>
                  <a:lnTo>
                    <a:pt x="94" y="1196"/>
                  </a:lnTo>
                  <a:lnTo>
                    <a:pt x="104" y="1196"/>
                  </a:lnTo>
                  <a:lnTo>
                    <a:pt x="112" y="1194"/>
                  </a:lnTo>
                  <a:lnTo>
                    <a:pt x="120" y="1190"/>
                  </a:lnTo>
                  <a:lnTo>
                    <a:pt x="128" y="1190"/>
                  </a:lnTo>
                  <a:lnTo>
                    <a:pt x="128" y="1190"/>
                  </a:lnTo>
                  <a:lnTo>
                    <a:pt x="130" y="1190"/>
                  </a:lnTo>
                  <a:lnTo>
                    <a:pt x="130" y="1190"/>
                  </a:lnTo>
                  <a:lnTo>
                    <a:pt x="132" y="1182"/>
                  </a:lnTo>
                  <a:lnTo>
                    <a:pt x="134" y="1178"/>
                  </a:lnTo>
                  <a:lnTo>
                    <a:pt x="132" y="1174"/>
                  </a:lnTo>
                  <a:lnTo>
                    <a:pt x="132" y="1174"/>
                  </a:lnTo>
                  <a:lnTo>
                    <a:pt x="132" y="1168"/>
                  </a:lnTo>
                  <a:lnTo>
                    <a:pt x="132" y="1168"/>
                  </a:lnTo>
                  <a:lnTo>
                    <a:pt x="134" y="1156"/>
                  </a:lnTo>
                  <a:lnTo>
                    <a:pt x="136" y="1144"/>
                  </a:lnTo>
                  <a:lnTo>
                    <a:pt x="136" y="1144"/>
                  </a:lnTo>
                  <a:lnTo>
                    <a:pt x="136" y="1136"/>
                  </a:lnTo>
                  <a:lnTo>
                    <a:pt x="138" y="1128"/>
                  </a:lnTo>
                  <a:lnTo>
                    <a:pt x="146" y="1116"/>
                  </a:lnTo>
                  <a:lnTo>
                    <a:pt x="146" y="1116"/>
                  </a:lnTo>
                  <a:lnTo>
                    <a:pt x="154" y="1106"/>
                  </a:lnTo>
                  <a:lnTo>
                    <a:pt x="162" y="1098"/>
                  </a:lnTo>
                  <a:lnTo>
                    <a:pt x="162" y="1098"/>
                  </a:lnTo>
                  <a:lnTo>
                    <a:pt x="168" y="1092"/>
                  </a:lnTo>
                  <a:lnTo>
                    <a:pt x="170" y="1088"/>
                  </a:lnTo>
                  <a:lnTo>
                    <a:pt x="174" y="1086"/>
                  </a:lnTo>
                  <a:lnTo>
                    <a:pt x="174" y="1086"/>
                  </a:lnTo>
                  <a:lnTo>
                    <a:pt x="180" y="1084"/>
                  </a:lnTo>
                  <a:lnTo>
                    <a:pt x="184" y="1080"/>
                  </a:lnTo>
                  <a:lnTo>
                    <a:pt x="186" y="1078"/>
                  </a:lnTo>
                  <a:lnTo>
                    <a:pt x="192" y="1076"/>
                  </a:lnTo>
                  <a:lnTo>
                    <a:pt x="192" y="1076"/>
                  </a:lnTo>
                  <a:lnTo>
                    <a:pt x="184" y="1066"/>
                  </a:lnTo>
                  <a:lnTo>
                    <a:pt x="184" y="1066"/>
                  </a:lnTo>
                  <a:lnTo>
                    <a:pt x="178" y="1056"/>
                  </a:lnTo>
                  <a:lnTo>
                    <a:pt x="178" y="1056"/>
                  </a:lnTo>
                  <a:lnTo>
                    <a:pt x="172" y="1040"/>
                  </a:lnTo>
                  <a:lnTo>
                    <a:pt x="172" y="1040"/>
                  </a:lnTo>
                  <a:lnTo>
                    <a:pt x="172" y="1034"/>
                  </a:lnTo>
                  <a:lnTo>
                    <a:pt x="176" y="1030"/>
                  </a:lnTo>
                  <a:lnTo>
                    <a:pt x="176" y="1030"/>
                  </a:lnTo>
                  <a:lnTo>
                    <a:pt x="174" y="1026"/>
                  </a:lnTo>
                  <a:lnTo>
                    <a:pt x="176" y="1022"/>
                  </a:lnTo>
                  <a:lnTo>
                    <a:pt x="178" y="1016"/>
                  </a:lnTo>
                  <a:lnTo>
                    <a:pt x="182" y="1012"/>
                  </a:lnTo>
                  <a:lnTo>
                    <a:pt x="182" y="1012"/>
                  </a:lnTo>
                  <a:lnTo>
                    <a:pt x="176" y="1014"/>
                  </a:lnTo>
                  <a:lnTo>
                    <a:pt x="172" y="1016"/>
                  </a:lnTo>
                  <a:lnTo>
                    <a:pt x="172" y="1016"/>
                  </a:lnTo>
                  <a:lnTo>
                    <a:pt x="166" y="1016"/>
                  </a:lnTo>
                  <a:lnTo>
                    <a:pt x="162" y="1016"/>
                  </a:lnTo>
                  <a:lnTo>
                    <a:pt x="162" y="1016"/>
                  </a:lnTo>
                  <a:lnTo>
                    <a:pt x="142" y="1008"/>
                  </a:lnTo>
                  <a:lnTo>
                    <a:pt x="142" y="1008"/>
                  </a:lnTo>
                  <a:lnTo>
                    <a:pt x="134" y="1006"/>
                  </a:lnTo>
                  <a:lnTo>
                    <a:pt x="134" y="1006"/>
                  </a:lnTo>
                  <a:lnTo>
                    <a:pt x="130" y="1002"/>
                  </a:lnTo>
                  <a:lnTo>
                    <a:pt x="128" y="998"/>
                  </a:lnTo>
                  <a:lnTo>
                    <a:pt x="128" y="994"/>
                  </a:lnTo>
                  <a:lnTo>
                    <a:pt x="130" y="988"/>
                  </a:lnTo>
                  <a:lnTo>
                    <a:pt x="130" y="988"/>
                  </a:lnTo>
                  <a:lnTo>
                    <a:pt x="130" y="986"/>
                  </a:lnTo>
                  <a:lnTo>
                    <a:pt x="130" y="986"/>
                  </a:lnTo>
                  <a:lnTo>
                    <a:pt x="130" y="978"/>
                  </a:lnTo>
                  <a:lnTo>
                    <a:pt x="130" y="972"/>
                  </a:lnTo>
                  <a:lnTo>
                    <a:pt x="138" y="960"/>
                  </a:lnTo>
                  <a:lnTo>
                    <a:pt x="138" y="960"/>
                  </a:lnTo>
                  <a:lnTo>
                    <a:pt x="146" y="952"/>
                  </a:lnTo>
                  <a:lnTo>
                    <a:pt x="156" y="946"/>
                  </a:lnTo>
                  <a:lnTo>
                    <a:pt x="156" y="946"/>
                  </a:lnTo>
                  <a:lnTo>
                    <a:pt x="162" y="940"/>
                  </a:lnTo>
                  <a:lnTo>
                    <a:pt x="170" y="938"/>
                  </a:lnTo>
                  <a:lnTo>
                    <a:pt x="170" y="938"/>
                  </a:lnTo>
                  <a:lnTo>
                    <a:pt x="172" y="936"/>
                  </a:lnTo>
                  <a:lnTo>
                    <a:pt x="174" y="934"/>
                  </a:lnTo>
                  <a:lnTo>
                    <a:pt x="174" y="934"/>
                  </a:lnTo>
                  <a:lnTo>
                    <a:pt x="180" y="932"/>
                  </a:lnTo>
                  <a:lnTo>
                    <a:pt x="180" y="932"/>
                  </a:lnTo>
                  <a:lnTo>
                    <a:pt x="190" y="926"/>
                  </a:lnTo>
                  <a:lnTo>
                    <a:pt x="200" y="918"/>
                  </a:lnTo>
                  <a:lnTo>
                    <a:pt x="200" y="918"/>
                  </a:lnTo>
                  <a:lnTo>
                    <a:pt x="186" y="916"/>
                  </a:lnTo>
                  <a:lnTo>
                    <a:pt x="186" y="916"/>
                  </a:lnTo>
                  <a:lnTo>
                    <a:pt x="184" y="916"/>
                  </a:lnTo>
                  <a:lnTo>
                    <a:pt x="184" y="916"/>
                  </a:lnTo>
                  <a:lnTo>
                    <a:pt x="176" y="908"/>
                  </a:lnTo>
                  <a:lnTo>
                    <a:pt x="176" y="908"/>
                  </a:lnTo>
                  <a:lnTo>
                    <a:pt x="174" y="902"/>
                  </a:lnTo>
                  <a:lnTo>
                    <a:pt x="174" y="900"/>
                  </a:lnTo>
                  <a:lnTo>
                    <a:pt x="174" y="896"/>
                  </a:lnTo>
                  <a:lnTo>
                    <a:pt x="174" y="896"/>
                  </a:lnTo>
                  <a:lnTo>
                    <a:pt x="176" y="890"/>
                  </a:lnTo>
                  <a:lnTo>
                    <a:pt x="176" y="884"/>
                  </a:lnTo>
                  <a:lnTo>
                    <a:pt x="176" y="884"/>
                  </a:lnTo>
                  <a:lnTo>
                    <a:pt x="180" y="874"/>
                  </a:lnTo>
                  <a:lnTo>
                    <a:pt x="180" y="874"/>
                  </a:lnTo>
                  <a:lnTo>
                    <a:pt x="180" y="872"/>
                  </a:lnTo>
                  <a:lnTo>
                    <a:pt x="180" y="872"/>
                  </a:lnTo>
                  <a:lnTo>
                    <a:pt x="184" y="864"/>
                  </a:lnTo>
                  <a:lnTo>
                    <a:pt x="190" y="858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6" y="842"/>
                  </a:lnTo>
                  <a:lnTo>
                    <a:pt x="210" y="838"/>
                  </a:lnTo>
                  <a:lnTo>
                    <a:pt x="216" y="836"/>
                  </a:lnTo>
                  <a:lnTo>
                    <a:pt x="220" y="834"/>
                  </a:lnTo>
                  <a:lnTo>
                    <a:pt x="220" y="834"/>
                  </a:lnTo>
                  <a:lnTo>
                    <a:pt x="216" y="830"/>
                  </a:lnTo>
                  <a:lnTo>
                    <a:pt x="210" y="830"/>
                  </a:lnTo>
                  <a:lnTo>
                    <a:pt x="210" y="830"/>
                  </a:lnTo>
                  <a:lnTo>
                    <a:pt x="206" y="830"/>
                  </a:lnTo>
                  <a:lnTo>
                    <a:pt x="202" y="828"/>
                  </a:lnTo>
                  <a:lnTo>
                    <a:pt x="198" y="824"/>
                  </a:lnTo>
                  <a:lnTo>
                    <a:pt x="198" y="820"/>
                  </a:lnTo>
                  <a:lnTo>
                    <a:pt x="198" y="820"/>
                  </a:lnTo>
                  <a:lnTo>
                    <a:pt x="198" y="810"/>
                  </a:lnTo>
                  <a:lnTo>
                    <a:pt x="198" y="810"/>
                  </a:lnTo>
                  <a:lnTo>
                    <a:pt x="172" y="812"/>
                  </a:lnTo>
                  <a:lnTo>
                    <a:pt x="172" y="812"/>
                  </a:lnTo>
                  <a:lnTo>
                    <a:pt x="154" y="810"/>
                  </a:lnTo>
                  <a:lnTo>
                    <a:pt x="146" y="810"/>
                  </a:lnTo>
                  <a:lnTo>
                    <a:pt x="138" y="808"/>
                  </a:lnTo>
                  <a:lnTo>
                    <a:pt x="138" y="808"/>
                  </a:lnTo>
                  <a:lnTo>
                    <a:pt x="132" y="806"/>
                  </a:lnTo>
                  <a:lnTo>
                    <a:pt x="130" y="802"/>
                  </a:lnTo>
                  <a:lnTo>
                    <a:pt x="128" y="798"/>
                  </a:lnTo>
                  <a:lnTo>
                    <a:pt x="126" y="794"/>
                  </a:lnTo>
                  <a:lnTo>
                    <a:pt x="126" y="794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40" y="772"/>
                  </a:lnTo>
                  <a:lnTo>
                    <a:pt x="140" y="772"/>
                  </a:lnTo>
                  <a:lnTo>
                    <a:pt x="142" y="768"/>
                  </a:lnTo>
                  <a:lnTo>
                    <a:pt x="142" y="768"/>
                  </a:lnTo>
                  <a:lnTo>
                    <a:pt x="142" y="766"/>
                  </a:lnTo>
                  <a:lnTo>
                    <a:pt x="142" y="766"/>
                  </a:lnTo>
                  <a:lnTo>
                    <a:pt x="146" y="762"/>
                  </a:lnTo>
                  <a:lnTo>
                    <a:pt x="150" y="760"/>
                  </a:lnTo>
                  <a:lnTo>
                    <a:pt x="150" y="760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8" y="754"/>
                  </a:lnTo>
                  <a:lnTo>
                    <a:pt x="158" y="754"/>
                  </a:lnTo>
                  <a:lnTo>
                    <a:pt x="164" y="752"/>
                  </a:lnTo>
                  <a:lnTo>
                    <a:pt x="164" y="752"/>
                  </a:lnTo>
                  <a:lnTo>
                    <a:pt x="168" y="748"/>
                  </a:lnTo>
                  <a:lnTo>
                    <a:pt x="172" y="746"/>
                  </a:lnTo>
                  <a:lnTo>
                    <a:pt x="172" y="746"/>
                  </a:lnTo>
                  <a:lnTo>
                    <a:pt x="180" y="744"/>
                  </a:lnTo>
                  <a:lnTo>
                    <a:pt x="184" y="742"/>
                  </a:lnTo>
                  <a:lnTo>
                    <a:pt x="190" y="742"/>
                  </a:lnTo>
                  <a:lnTo>
                    <a:pt x="190" y="742"/>
                  </a:lnTo>
                  <a:lnTo>
                    <a:pt x="194" y="742"/>
                  </a:lnTo>
                  <a:lnTo>
                    <a:pt x="196" y="740"/>
                  </a:lnTo>
                  <a:lnTo>
                    <a:pt x="204" y="736"/>
                  </a:lnTo>
                  <a:lnTo>
                    <a:pt x="204" y="736"/>
                  </a:lnTo>
                  <a:lnTo>
                    <a:pt x="218" y="734"/>
                  </a:lnTo>
                  <a:lnTo>
                    <a:pt x="218" y="734"/>
                  </a:lnTo>
                  <a:lnTo>
                    <a:pt x="240" y="734"/>
                  </a:lnTo>
                  <a:lnTo>
                    <a:pt x="240" y="734"/>
                  </a:lnTo>
                  <a:lnTo>
                    <a:pt x="242" y="732"/>
                  </a:lnTo>
                  <a:lnTo>
                    <a:pt x="242" y="732"/>
                  </a:lnTo>
                  <a:lnTo>
                    <a:pt x="226" y="726"/>
                  </a:lnTo>
                  <a:lnTo>
                    <a:pt x="226" y="726"/>
                  </a:lnTo>
                  <a:lnTo>
                    <a:pt x="216" y="724"/>
                  </a:lnTo>
                  <a:lnTo>
                    <a:pt x="216" y="724"/>
                  </a:lnTo>
                  <a:lnTo>
                    <a:pt x="214" y="722"/>
                  </a:lnTo>
                  <a:lnTo>
                    <a:pt x="214" y="722"/>
                  </a:lnTo>
                  <a:lnTo>
                    <a:pt x="204" y="702"/>
                  </a:lnTo>
                  <a:lnTo>
                    <a:pt x="204" y="702"/>
                  </a:lnTo>
                  <a:lnTo>
                    <a:pt x="200" y="694"/>
                  </a:lnTo>
                  <a:lnTo>
                    <a:pt x="200" y="694"/>
                  </a:lnTo>
                  <a:lnTo>
                    <a:pt x="198" y="690"/>
                  </a:lnTo>
                  <a:lnTo>
                    <a:pt x="198" y="690"/>
                  </a:lnTo>
                  <a:lnTo>
                    <a:pt x="198" y="686"/>
                  </a:lnTo>
                  <a:lnTo>
                    <a:pt x="200" y="680"/>
                  </a:lnTo>
                  <a:lnTo>
                    <a:pt x="202" y="674"/>
                  </a:lnTo>
                  <a:lnTo>
                    <a:pt x="206" y="670"/>
                  </a:lnTo>
                  <a:lnTo>
                    <a:pt x="206" y="670"/>
                  </a:lnTo>
                  <a:lnTo>
                    <a:pt x="204" y="664"/>
                  </a:lnTo>
                  <a:lnTo>
                    <a:pt x="204" y="660"/>
                  </a:lnTo>
                  <a:lnTo>
                    <a:pt x="208" y="656"/>
                  </a:lnTo>
                  <a:lnTo>
                    <a:pt x="212" y="652"/>
                  </a:lnTo>
                  <a:lnTo>
                    <a:pt x="212" y="652"/>
                  </a:lnTo>
                  <a:lnTo>
                    <a:pt x="224" y="640"/>
                  </a:lnTo>
                  <a:lnTo>
                    <a:pt x="224" y="640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42" y="624"/>
                  </a:lnTo>
                  <a:lnTo>
                    <a:pt x="242" y="624"/>
                  </a:lnTo>
                  <a:lnTo>
                    <a:pt x="246" y="620"/>
                  </a:lnTo>
                  <a:lnTo>
                    <a:pt x="252" y="620"/>
                  </a:lnTo>
                  <a:lnTo>
                    <a:pt x="252" y="620"/>
                  </a:lnTo>
                  <a:lnTo>
                    <a:pt x="258" y="618"/>
                  </a:lnTo>
                  <a:lnTo>
                    <a:pt x="264" y="614"/>
                  </a:lnTo>
                  <a:lnTo>
                    <a:pt x="264" y="614"/>
                  </a:lnTo>
                  <a:lnTo>
                    <a:pt x="270" y="612"/>
                  </a:lnTo>
                  <a:lnTo>
                    <a:pt x="270" y="612"/>
                  </a:lnTo>
                  <a:lnTo>
                    <a:pt x="276" y="608"/>
                  </a:lnTo>
                  <a:lnTo>
                    <a:pt x="276" y="608"/>
                  </a:lnTo>
                  <a:lnTo>
                    <a:pt x="284" y="604"/>
                  </a:lnTo>
                  <a:lnTo>
                    <a:pt x="292" y="600"/>
                  </a:lnTo>
                  <a:lnTo>
                    <a:pt x="292" y="600"/>
                  </a:lnTo>
                  <a:lnTo>
                    <a:pt x="294" y="596"/>
                  </a:lnTo>
                  <a:lnTo>
                    <a:pt x="296" y="592"/>
                  </a:lnTo>
                  <a:lnTo>
                    <a:pt x="296" y="592"/>
                  </a:lnTo>
                  <a:lnTo>
                    <a:pt x="294" y="586"/>
                  </a:lnTo>
                  <a:lnTo>
                    <a:pt x="294" y="582"/>
                  </a:lnTo>
                  <a:lnTo>
                    <a:pt x="298" y="578"/>
                  </a:lnTo>
                  <a:lnTo>
                    <a:pt x="302" y="576"/>
                  </a:lnTo>
                  <a:lnTo>
                    <a:pt x="302" y="576"/>
                  </a:lnTo>
                  <a:lnTo>
                    <a:pt x="306" y="572"/>
                  </a:lnTo>
                  <a:lnTo>
                    <a:pt x="308" y="568"/>
                  </a:lnTo>
                  <a:lnTo>
                    <a:pt x="308" y="568"/>
                  </a:lnTo>
                  <a:lnTo>
                    <a:pt x="310" y="564"/>
                  </a:lnTo>
                  <a:lnTo>
                    <a:pt x="312" y="560"/>
                  </a:lnTo>
                  <a:lnTo>
                    <a:pt x="312" y="560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14" y="546"/>
                  </a:lnTo>
                  <a:lnTo>
                    <a:pt x="312" y="544"/>
                  </a:lnTo>
                  <a:lnTo>
                    <a:pt x="312" y="538"/>
                  </a:lnTo>
                  <a:lnTo>
                    <a:pt x="312" y="538"/>
                  </a:lnTo>
                  <a:lnTo>
                    <a:pt x="312" y="532"/>
                  </a:lnTo>
                  <a:lnTo>
                    <a:pt x="312" y="524"/>
                  </a:lnTo>
                  <a:lnTo>
                    <a:pt x="312" y="524"/>
                  </a:lnTo>
                  <a:lnTo>
                    <a:pt x="310" y="524"/>
                  </a:lnTo>
                  <a:lnTo>
                    <a:pt x="310" y="524"/>
                  </a:lnTo>
                  <a:lnTo>
                    <a:pt x="306" y="526"/>
                  </a:lnTo>
                  <a:lnTo>
                    <a:pt x="302" y="526"/>
                  </a:lnTo>
                  <a:lnTo>
                    <a:pt x="298" y="526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0" y="520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0" y="518"/>
                  </a:lnTo>
                  <a:lnTo>
                    <a:pt x="276" y="514"/>
                  </a:lnTo>
                  <a:lnTo>
                    <a:pt x="274" y="506"/>
                  </a:lnTo>
                  <a:lnTo>
                    <a:pt x="274" y="500"/>
                  </a:lnTo>
                  <a:lnTo>
                    <a:pt x="274" y="500"/>
                  </a:lnTo>
                  <a:lnTo>
                    <a:pt x="276" y="494"/>
                  </a:lnTo>
                  <a:lnTo>
                    <a:pt x="280" y="490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302" y="474"/>
                  </a:lnTo>
                  <a:lnTo>
                    <a:pt x="316" y="468"/>
                  </a:lnTo>
                  <a:lnTo>
                    <a:pt x="316" y="468"/>
                  </a:lnTo>
                  <a:lnTo>
                    <a:pt x="324" y="464"/>
                  </a:lnTo>
                  <a:lnTo>
                    <a:pt x="328" y="462"/>
                  </a:lnTo>
                  <a:lnTo>
                    <a:pt x="330" y="464"/>
                  </a:lnTo>
                  <a:lnTo>
                    <a:pt x="330" y="464"/>
                  </a:lnTo>
                  <a:lnTo>
                    <a:pt x="338" y="460"/>
                  </a:lnTo>
                  <a:lnTo>
                    <a:pt x="338" y="460"/>
                  </a:lnTo>
                  <a:lnTo>
                    <a:pt x="346" y="458"/>
                  </a:lnTo>
                  <a:lnTo>
                    <a:pt x="346" y="458"/>
                  </a:lnTo>
                  <a:lnTo>
                    <a:pt x="346" y="456"/>
                  </a:lnTo>
                  <a:lnTo>
                    <a:pt x="346" y="456"/>
                  </a:lnTo>
                  <a:lnTo>
                    <a:pt x="336" y="452"/>
                  </a:lnTo>
                  <a:lnTo>
                    <a:pt x="336" y="452"/>
                  </a:lnTo>
                  <a:lnTo>
                    <a:pt x="330" y="448"/>
                  </a:lnTo>
                  <a:lnTo>
                    <a:pt x="328" y="444"/>
                  </a:lnTo>
                  <a:lnTo>
                    <a:pt x="326" y="440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4" y="430"/>
                  </a:lnTo>
                  <a:lnTo>
                    <a:pt x="324" y="424"/>
                  </a:lnTo>
                  <a:lnTo>
                    <a:pt x="324" y="420"/>
                  </a:lnTo>
                  <a:lnTo>
                    <a:pt x="324" y="416"/>
                  </a:lnTo>
                  <a:lnTo>
                    <a:pt x="324" y="416"/>
                  </a:lnTo>
                  <a:lnTo>
                    <a:pt x="324" y="412"/>
                  </a:lnTo>
                  <a:lnTo>
                    <a:pt x="326" y="408"/>
                  </a:lnTo>
                  <a:lnTo>
                    <a:pt x="326" y="408"/>
                  </a:lnTo>
                  <a:lnTo>
                    <a:pt x="328" y="404"/>
                  </a:lnTo>
                  <a:lnTo>
                    <a:pt x="330" y="398"/>
                  </a:lnTo>
                  <a:lnTo>
                    <a:pt x="330" y="398"/>
                  </a:lnTo>
                  <a:lnTo>
                    <a:pt x="330" y="394"/>
                  </a:lnTo>
                  <a:lnTo>
                    <a:pt x="334" y="390"/>
                  </a:lnTo>
                  <a:lnTo>
                    <a:pt x="334" y="390"/>
                  </a:lnTo>
                  <a:lnTo>
                    <a:pt x="340" y="382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56" y="372"/>
                  </a:lnTo>
                  <a:lnTo>
                    <a:pt x="364" y="368"/>
                  </a:lnTo>
                  <a:lnTo>
                    <a:pt x="364" y="368"/>
                  </a:lnTo>
                  <a:lnTo>
                    <a:pt x="368" y="364"/>
                  </a:lnTo>
                  <a:lnTo>
                    <a:pt x="368" y="364"/>
                  </a:lnTo>
                  <a:lnTo>
                    <a:pt x="364" y="346"/>
                  </a:lnTo>
                  <a:lnTo>
                    <a:pt x="364" y="346"/>
                  </a:lnTo>
                  <a:lnTo>
                    <a:pt x="364" y="342"/>
                  </a:lnTo>
                  <a:lnTo>
                    <a:pt x="366" y="338"/>
                  </a:lnTo>
                  <a:lnTo>
                    <a:pt x="366" y="338"/>
                  </a:lnTo>
                  <a:lnTo>
                    <a:pt x="366" y="330"/>
                  </a:lnTo>
                  <a:lnTo>
                    <a:pt x="368" y="324"/>
                  </a:lnTo>
                  <a:lnTo>
                    <a:pt x="372" y="320"/>
                  </a:lnTo>
                  <a:lnTo>
                    <a:pt x="378" y="314"/>
                  </a:lnTo>
                  <a:lnTo>
                    <a:pt x="378" y="314"/>
                  </a:lnTo>
                  <a:lnTo>
                    <a:pt x="382" y="310"/>
                  </a:lnTo>
                  <a:lnTo>
                    <a:pt x="386" y="306"/>
                  </a:lnTo>
                  <a:lnTo>
                    <a:pt x="386" y="306"/>
                  </a:lnTo>
                  <a:lnTo>
                    <a:pt x="392" y="302"/>
                  </a:lnTo>
                  <a:lnTo>
                    <a:pt x="402" y="298"/>
                  </a:lnTo>
                  <a:lnTo>
                    <a:pt x="418" y="294"/>
                  </a:lnTo>
                  <a:lnTo>
                    <a:pt x="418" y="294"/>
                  </a:lnTo>
                  <a:lnTo>
                    <a:pt x="438" y="284"/>
                  </a:lnTo>
                  <a:lnTo>
                    <a:pt x="438" y="284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0" y="278"/>
                  </a:lnTo>
                  <a:lnTo>
                    <a:pt x="440" y="278"/>
                  </a:lnTo>
                  <a:lnTo>
                    <a:pt x="424" y="280"/>
                  </a:lnTo>
                  <a:lnTo>
                    <a:pt x="424" y="280"/>
                  </a:lnTo>
                  <a:lnTo>
                    <a:pt x="412" y="280"/>
                  </a:lnTo>
                  <a:lnTo>
                    <a:pt x="406" y="280"/>
                  </a:lnTo>
                  <a:lnTo>
                    <a:pt x="400" y="278"/>
                  </a:lnTo>
                  <a:lnTo>
                    <a:pt x="400" y="278"/>
                  </a:lnTo>
                  <a:lnTo>
                    <a:pt x="396" y="276"/>
                  </a:lnTo>
                  <a:lnTo>
                    <a:pt x="394" y="272"/>
                  </a:lnTo>
                  <a:lnTo>
                    <a:pt x="394" y="272"/>
                  </a:lnTo>
                  <a:lnTo>
                    <a:pt x="390" y="264"/>
                  </a:lnTo>
                  <a:lnTo>
                    <a:pt x="390" y="258"/>
                  </a:lnTo>
                  <a:lnTo>
                    <a:pt x="394" y="250"/>
                  </a:lnTo>
                  <a:lnTo>
                    <a:pt x="400" y="246"/>
                  </a:lnTo>
                  <a:lnTo>
                    <a:pt x="400" y="246"/>
                  </a:lnTo>
                  <a:lnTo>
                    <a:pt x="406" y="242"/>
                  </a:lnTo>
                  <a:lnTo>
                    <a:pt x="412" y="238"/>
                  </a:lnTo>
                  <a:lnTo>
                    <a:pt x="412" y="238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56" y="224"/>
                  </a:lnTo>
                  <a:lnTo>
                    <a:pt x="466" y="224"/>
                  </a:lnTo>
                  <a:lnTo>
                    <a:pt x="466" y="224"/>
                  </a:lnTo>
                  <a:lnTo>
                    <a:pt x="472" y="224"/>
                  </a:lnTo>
                  <a:lnTo>
                    <a:pt x="476" y="22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2" y="208"/>
                  </a:lnTo>
                  <a:lnTo>
                    <a:pt x="486" y="206"/>
                  </a:lnTo>
                  <a:lnTo>
                    <a:pt x="486" y="206"/>
                  </a:lnTo>
                  <a:lnTo>
                    <a:pt x="492" y="200"/>
                  </a:lnTo>
                  <a:lnTo>
                    <a:pt x="498" y="196"/>
                  </a:lnTo>
                  <a:lnTo>
                    <a:pt x="498" y="196"/>
                  </a:lnTo>
                  <a:lnTo>
                    <a:pt x="502" y="194"/>
                  </a:lnTo>
                  <a:lnTo>
                    <a:pt x="502" y="194"/>
                  </a:lnTo>
                  <a:lnTo>
                    <a:pt x="512" y="194"/>
                  </a:lnTo>
                  <a:lnTo>
                    <a:pt x="512" y="194"/>
                  </a:lnTo>
                  <a:lnTo>
                    <a:pt x="514" y="192"/>
                  </a:lnTo>
                  <a:lnTo>
                    <a:pt x="512" y="188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4" y="176"/>
                  </a:lnTo>
                  <a:lnTo>
                    <a:pt x="504" y="172"/>
                  </a:lnTo>
                  <a:lnTo>
                    <a:pt x="506" y="168"/>
                  </a:lnTo>
                  <a:lnTo>
                    <a:pt x="506" y="168"/>
                  </a:lnTo>
                  <a:lnTo>
                    <a:pt x="504" y="164"/>
                  </a:lnTo>
                  <a:lnTo>
                    <a:pt x="504" y="164"/>
                  </a:lnTo>
                  <a:lnTo>
                    <a:pt x="504" y="160"/>
                  </a:lnTo>
                  <a:lnTo>
                    <a:pt x="506" y="156"/>
                  </a:lnTo>
                  <a:lnTo>
                    <a:pt x="508" y="152"/>
                  </a:lnTo>
                  <a:lnTo>
                    <a:pt x="514" y="150"/>
                  </a:lnTo>
                  <a:lnTo>
                    <a:pt x="514" y="150"/>
                  </a:lnTo>
                  <a:lnTo>
                    <a:pt x="530" y="146"/>
                  </a:lnTo>
                  <a:lnTo>
                    <a:pt x="538" y="146"/>
                  </a:lnTo>
                  <a:lnTo>
                    <a:pt x="546" y="148"/>
                  </a:lnTo>
                  <a:lnTo>
                    <a:pt x="546" y="148"/>
                  </a:lnTo>
                  <a:lnTo>
                    <a:pt x="550" y="148"/>
                  </a:lnTo>
                  <a:lnTo>
                    <a:pt x="556" y="146"/>
                  </a:lnTo>
                  <a:lnTo>
                    <a:pt x="556" y="146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50" y="126"/>
                  </a:lnTo>
                  <a:lnTo>
                    <a:pt x="550" y="126"/>
                  </a:lnTo>
                  <a:lnTo>
                    <a:pt x="548" y="104"/>
                  </a:lnTo>
                  <a:lnTo>
                    <a:pt x="548" y="104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2" y="76"/>
                  </a:lnTo>
                  <a:lnTo>
                    <a:pt x="542" y="76"/>
                  </a:lnTo>
                  <a:lnTo>
                    <a:pt x="540" y="50"/>
                  </a:lnTo>
                  <a:lnTo>
                    <a:pt x="540" y="50"/>
                  </a:lnTo>
                  <a:lnTo>
                    <a:pt x="538" y="38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2" y="20"/>
                  </a:lnTo>
                  <a:lnTo>
                    <a:pt x="546" y="14"/>
                  </a:lnTo>
                  <a:lnTo>
                    <a:pt x="546" y="14"/>
                  </a:lnTo>
                  <a:lnTo>
                    <a:pt x="548" y="12"/>
                  </a:lnTo>
                  <a:lnTo>
                    <a:pt x="548" y="12"/>
                  </a:lnTo>
                  <a:lnTo>
                    <a:pt x="550" y="8"/>
                  </a:lnTo>
                  <a:lnTo>
                    <a:pt x="554" y="4"/>
                  </a:lnTo>
                  <a:lnTo>
                    <a:pt x="554" y="4"/>
                  </a:lnTo>
                  <a:lnTo>
                    <a:pt x="556" y="4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604" y="12"/>
                  </a:lnTo>
                  <a:lnTo>
                    <a:pt x="610" y="18"/>
                  </a:lnTo>
                  <a:lnTo>
                    <a:pt x="612" y="22"/>
                  </a:lnTo>
                  <a:lnTo>
                    <a:pt x="614" y="30"/>
                  </a:lnTo>
                  <a:lnTo>
                    <a:pt x="614" y="30"/>
                  </a:lnTo>
                  <a:lnTo>
                    <a:pt x="618" y="52"/>
                  </a:lnTo>
                  <a:lnTo>
                    <a:pt x="618" y="52"/>
                  </a:lnTo>
                  <a:lnTo>
                    <a:pt x="618" y="62"/>
                  </a:lnTo>
                  <a:lnTo>
                    <a:pt x="618" y="62"/>
                  </a:lnTo>
                  <a:lnTo>
                    <a:pt x="620" y="66"/>
                  </a:lnTo>
                  <a:lnTo>
                    <a:pt x="620" y="66"/>
                  </a:lnTo>
                  <a:lnTo>
                    <a:pt x="622" y="72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18" y="80"/>
                  </a:lnTo>
                  <a:lnTo>
                    <a:pt x="618" y="84"/>
                  </a:lnTo>
                  <a:lnTo>
                    <a:pt x="620" y="92"/>
                  </a:lnTo>
                  <a:lnTo>
                    <a:pt x="620" y="92"/>
                  </a:lnTo>
                  <a:lnTo>
                    <a:pt x="620" y="110"/>
                  </a:lnTo>
                  <a:lnTo>
                    <a:pt x="620" y="110"/>
                  </a:lnTo>
                  <a:lnTo>
                    <a:pt x="618" y="118"/>
                  </a:lnTo>
                  <a:lnTo>
                    <a:pt x="616" y="126"/>
                  </a:lnTo>
                  <a:lnTo>
                    <a:pt x="616" y="126"/>
                  </a:lnTo>
                  <a:lnTo>
                    <a:pt x="618" y="128"/>
                  </a:lnTo>
                  <a:lnTo>
                    <a:pt x="618" y="128"/>
                  </a:lnTo>
                  <a:lnTo>
                    <a:pt x="618" y="130"/>
                  </a:lnTo>
                  <a:lnTo>
                    <a:pt x="618" y="134"/>
                  </a:lnTo>
                  <a:lnTo>
                    <a:pt x="618" y="140"/>
                  </a:lnTo>
                  <a:lnTo>
                    <a:pt x="618" y="140"/>
                  </a:lnTo>
                  <a:lnTo>
                    <a:pt x="620" y="152"/>
                  </a:lnTo>
                  <a:lnTo>
                    <a:pt x="620" y="158"/>
                  </a:lnTo>
                  <a:lnTo>
                    <a:pt x="624" y="164"/>
                  </a:lnTo>
                  <a:lnTo>
                    <a:pt x="624" y="164"/>
                  </a:lnTo>
                  <a:lnTo>
                    <a:pt x="628" y="170"/>
                  </a:lnTo>
                  <a:lnTo>
                    <a:pt x="630" y="174"/>
                  </a:lnTo>
                  <a:lnTo>
                    <a:pt x="630" y="178"/>
                  </a:lnTo>
                  <a:lnTo>
                    <a:pt x="630" y="178"/>
                  </a:lnTo>
                  <a:lnTo>
                    <a:pt x="628" y="180"/>
                  </a:lnTo>
                  <a:lnTo>
                    <a:pt x="630" y="182"/>
                  </a:lnTo>
                  <a:lnTo>
                    <a:pt x="636" y="184"/>
                  </a:lnTo>
                  <a:lnTo>
                    <a:pt x="636" y="184"/>
                  </a:lnTo>
                  <a:lnTo>
                    <a:pt x="662" y="190"/>
                  </a:lnTo>
                  <a:lnTo>
                    <a:pt x="662" y="190"/>
                  </a:lnTo>
                  <a:lnTo>
                    <a:pt x="668" y="192"/>
                  </a:lnTo>
                  <a:lnTo>
                    <a:pt x="674" y="196"/>
                  </a:lnTo>
                  <a:lnTo>
                    <a:pt x="674" y="196"/>
                  </a:lnTo>
                  <a:lnTo>
                    <a:pt x="678" y="196"/>
                  </a:lnTo>
                  <a:lnTo>
                    <a:pt x="682" y="196"/>
                  </a:lnTo>
                  <a:lnTo>
                    <a:pt x="688" y="200"/>
                  </a:lnTo>
                  <a:lnTo>
                    <a:pt x="696" y="204"/>
                  </a:lnTo>
                  <a:lnTo>
                    <a:pt x="704" y="206"/>
                  </a:lnTo>
                  <a:lnTo>
                    <a:pt x="704" y="206"/>
                  </a:lnTo>
                  <a:lnTo>
                    <a:pt x="708" y="218"/>
                  </a:lnTo>
                  <a:lnTo>
                    <a:pt x="708" y="218"/>
                  </a:lnTo>
                  <a:lnTo>
                    <a:pt x="724" y="218"/>
                  </a:lnTo>
                  <a:lnTo>
                    <a:pt x="724" y="218"/>
                  </a:lnTo>
                  <a:lnTo>
                    <a:pt x="742" y="220"/>
                  </a:lnTo>
                  <a:lnTo>
                    <a:pt x="742" y="220"/>
                  </a:lnTo>
                  <a:lnTo>
                    <a:pt x="768" y="226"/>
                  </a:lnTo>
                  <a:lnTo>
                    <a:pt x="768" y="226"/>
                  </a:lnTo>
                  <a:lnTo>
                    <a:pt x="788" y="230"/>
                  </a:lnTo>
                  <a:lnTo>
                    <a:pt x="788" y="230"/>
                  </a:lnTo>
                  <a:lnTo>
                    <a:pt x="794" y="232"/>
                  </a:lnTo>
                  <a:lnTo>
                    <a:pt x="798" y="236"/>
                  </a:lnTo>
                  <a:lnTo>
                    <a:pt x="800" y="240"/>
                  </a:lnTo>
                  <a:lnTo>
                    <a:pt x="800" y="246"/>
                  </a:lnTo>
                  <a:lnTo>
                    <a:pt x="800" y="246"/>
                  </a:lnTo>
                  <a:lnTo>
                    <a:pt x="800" y="250"/>
                  </a:lnTo>
                  <a:lnTo>
                    <a:pt x="800" y="250"/>
                  </a:lnTo>
                  <a:lnTo>
                    <a:pt x="800" y="256"/>
                  </a:lnTo>
                  <a:lnTo>
                    <a:pt x="794" y="258"/>
                  </a:lnTo>
                  <a:lnTo>
                    <a:pt x="794" y="258"/>
                  </a:lnTo>
                  <a:lnTo>
                    <a:pt x="796" y="262"/>
                  </a:lnTo>
                  <a:lnTo>
                    <a:pt x="794" y="264"/>
                  </a:lnTo>
                  <a:lnTo>
                    <a:pt x="790" y="264"/>
                  </a:lnTo>
                  <a:lnTo>
                    <a:pt x="790" y="264"/>
                  </a:lnTo>
                  <a:lnTo>
                    <a:pt x="786" y="266"/>
                  </a:lnTo>
                  <a:lnTo>
                    <a:pt x="782" y="268"/>
                  </a:lnTo>
                  <a:lnTo>
                    <a:pt x="782" y="268"/>
                  </a:lnTo>
                  <a:lnTo>
                    <a:pt x="772" y="268"/>
                  </a:lnTo>
                  <a:lnTo>
                    <a:pt x="772" y="268"/>
                  </a:lnTo>
                  <a:lnTo>
                    <a:pt x="774" y="274"/>
                  </a:lnTo>
                  <a:lnTo>
                    <a:pt x="776" y="280"/>
                  </a:lnTo>
                  <a:lnTo>
                    <a:pt x="774" y="286"/>
                  </a:lnTo>
                  <a:lnTo>
                    <a:pt x="770" y="290"/>
                  </a:lnTo>
                  <a:lnTo>
                    <a:pt x="770" y="290"/>
                  </a:lnTo>
                  <a:lnTo>
                    <a:pt x="776" y="304"/>
                  </a:lnTo>
                  <a:lnTo>
                    <a:pt x="776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78" y="314"/>
                  </a:lnTo>
                  <a:lnTo>
                    <a:pt x="780" y="318"/>
                  </a:lnTo>
                  <a:lnTo>
                    <a:pt x="782" y="318"/>
                  </a:lnTo>
                  <a:lnTo>
                    <a:pt x="788" y="320"/>
                  </a:lnTo>
                  <a:lnTo>
                    <a:pt x="788" y="320"/>
                  </a:lnTo>
                  <a:lnTo>
                    <a:pt x="806" y="326"/>
                  </a:lnTo>
                  <a:lnTo>
                    <a:pt x="806" y="326"/>
                  </a:lnTo>
                  <a:lnTo>
                    <a:pt x="816" y="328"/>
                  </a:lnTo>
                  <a:lnTo>
                    <a:pt x="816" y="328"/>
                  </a:lnTo>
                  <a:lnTo>
                    <a:pt x="828" y="334"/>
                  </a:lnTo>
                  <a:lnTo>
                    <a:pt x="828" y="334"/>
                  </a:lnTo>
                  <a:lnTo>
                    <a:pt x="842" y="342"/>
                  </a:lnTo>
                  <a:lnTo>
                    <a:pt x="858" y="348"/>
                  </a:lnTo>
                  <a:lnTo>
                    <a:pt x="858" y="348"/>
                  </a:lnTo>
                  <a:lnTo>
                    <a:pt x="866" y="352"/>
                  </a:lnTo>
                  <a:lnTo>
                    <a:pt x="874" y="360"/>
                  </a:lnTo>
                  <a:lnTo>
                    <a:pt x="874" y="360"/>
                  </a:lnTo>
                  <a:lnTo>
                    <a:pt x="878" y="364"/>
                  </a:lnTo>
                  <a:lnTo>
                    <a:pt x="878" y="364"/>
                  </a:lnTo>
                  <a:lnTo>
                    <a:pt x="886" y="372"/>
                  </a:lnTo>
                  <a:lnTo>
                    <a:pt x="894" y="380"/>
                  </a:lnTo>
                  <a:lnTo>
                    <a:pt x="894" y="380"/>
                  </a:lnTo>
                  <a:lnTo>
                    <a:pt x="896" y="386"/>
                  </a:lnTo>
                  <a:lnTo>
                    <a:pt x="898" y="390"/>
                  </a:lnTo>
                  <a:lnTo>
                    <a:pt x="900" y="404"/>
                  </a:lnTo>
                  <a:lnTo>
                    <a:pt x="900" y="404"/>
                  </a:lnTo>
                  <a:lnTo>
                    <a:pt x="898" y="410"/>
                  </a:lnTo>
                  <a:lnTo>
                    <a:pt x="900" y="412"/>
                  </a:lnTo>
                  <a:lnTo>
                    <a:pt x="902" y="414"/>
                  </a:lnTo>
                  <a:lnTo>
                    <a:pt x="902" y="414"/>
                  </a:lnTo>
                  <a:lnTo>
                    <a:pt x="906" y="414"/>
                  </a:lnTo>
                  <a:lnTo>
                    <a:pt x="906" y="414"/>
                  </a:lnTo>
                  <a:lnTo>
                    <a:pt x="908" y="414"/>
                  </a:lnTo>
                  <a:lnTo>
                    <a:pt x="908" y="414"/>
                  </a:lnTo>
                  <a:lnTo>
                    <a:pt x="938" y="416"/>
                  </a:lnTo>
                  <a:lnTo>
                    <a:pt x="938" y="416"/>
                  </a:lnTo>
                  <a:lnTo>
                    <a:pt x="956" y="418"/>
                  </a:lnTo>
                  <a:lnTo>
                    <a:pt x="956" y="418"/>
                  </a:lnTo>
                  <a:lnTo>
                    <a:pt x="968" y="424"/>
                  </a:lnTo>
                  <a:lnTo>
                    <a:pt x="968" y="424"/>
                  </a:lnTo>
                  <a:lnTo>
                    <a:pt x="982" y="430"/>
                  </a:lnTo>
                  <a:lnTo>
                    <a:pt x="982" y="430"/>
                  </a:lnTo>
                  <a:lnTo>
                    <a:pt x="988" y="434"/>
                  </a:lnTo>
                  <a:lnTo>
                    <a:pt x="988" y="434"/>
                  </a:lnTo>
                  <a:lnTo>
                    <a:pt x="1004" y="442"/>
                  </a:lnTo>
                  <a:lnTo>
                    <a:pt x="1004" y="442"/>
                  </a:lnTo>
                  <a:lnTo>
                    <a:pt x="1018" y="454"/>
                  </a:lnTo>
                  <a:lnTo>
                    <a:pt x="1018" y="454"/>
                  </a:lnTo>
                  <a:lnTo>
                    <a:pt x="1020" y="458"/>
                  </a:lnTo>
                  <a:lnTo>
                    <a:pt x="1020" y="462"/>
                  </a:lnTo>
                  <a:lnTo>
                    <a:pt x="1018" y="468"/>
                  </a:lnTo>
                  <a:lnTo>
                    <a:pt x="1018" y="468"/>
                  </a:lnTo>
                  <a:lnTo>
                    <a:pt x="1012" y="476"/>
                  </a:lnTo>
                  <a:lnTo>
                    <a:pt x="1006" y="482"/>
                  </a:lnTo>
                  <a:lnTo>
                    <a:pt x="1006" y="482"/>
                  </a:lnTo>
                  <a:lnTo>
                    <a:pt x="1000" y="484"/>
                  </a:lnTo>
                  <a:lnTo>
                    <a:pt x="1000" y="484"/>
                  </a:lnTo>
                  <a:lnTo>
                    <a:pt x="990" y="484"/>
                  </a:lnTo>
                  <a:lnTo>
                    <a:pt x="990" y="484"/>
                  </a:lnTo>
                  <a:lnTo>
                    <a:pt x="992" y="490"/>
                  </a:lnTo>
                  <a:lnTo>
                    <a:pt x="992" y="494"/>
                  </a:lnTo>
                  <a:lnTo>
                    <a:pt x="994" y="498"/>
                  </a:lnTo>
                  <a:lnTo>
                    <a:pt x="998" y="502"/>
                  </a:lnTo>
                  <a:lnTo>
                    <a:pt x="998" y="502"/>
                  </a:lnTo>
                  <a:lnTo>
                    <a:pt x="1000" y="502"/>
                  </a:lnTo>
                  <a:lnTo>
                    <a:pt x="1000" y="502"/>
                  </a:lnTo>
                  <a:lnTo>
                    <a:pt x="1008" y="502"/>
                  </a:lnTo>
                  <a:lnTo>
                    <a:pt x="1016" y="504"/>
                  </a:lnTo>
                  <a:lnTo>
                    <a:pt x="1016" y="504"/>
                  </a:lnTo>
                  <a:lnTo>
                    <a:pt x="1024" y="508"/>
                  </a:lnTo>
                  <a:lnTo>
                    <a:pt x="1024" y="508"/>
                  </a:lnTo>
                  <a:lnTo>
                    <a:pt x="1032" y="510"/>
                  </a:lnTo>
                  <a:lnTo>
                    <a:pt x="1038" y="514"/>
                  </a:lnTo>
                  <a:lnTo>
                    <a:pt x="1050" y="524"/>
                  </a:lnTo>
                  <a:lnTo>
                    <a:pt x="1050" y="524"/>
                  </a:lnTo>
                  <a:lnTo>
                    <a:pt x="1056" y="528"/>
                  </a:lnTo>
                  <a:lnTo>
                    <a:pt x="1060" y="532"/>
                  </a:lnTo>
                  <a:lnTo>
                    <a:pt x="1066" y="544"/>
                  </a:lnTo>
                  <a:lnTo>
                    <a:pt x="1066" y="544"/>
                  </a:lnTo>
                  <a:lnTo>
                    <a:pt x="1070" y="550"/>
                  </a:lnTo>
                  <a:lnTo>
                    <a:pt x="1070" y="556"/>
                  </a:lnTo>
                  <a:lnTo>
                    <a:pt x="1072" y="568"/>
                  </a:lnTo>
                  <a:lnTo>
                    <a:pt x="1072" y="568"/>
                  </a:lnTo>
                  <a:lnTo>
                    <a:pt x="1072" y="574"/>
                  </a:lnTo>
                  <a:lnTo>
                    <a:pt x="1070" y="580"/>
                  </a:lnTo>
                  <a:lnTo>
                    <a:pt x="1062" y="588"/>
                  </a:lnTo>
                  <a:lnTo>
                    <a:pt x="1062" y="588"/>
                  </a:lnTo>
                  <a:lnTo>
                    <a:pt x="1060" y="592"/>
                  </a:lnTo>
                  <a:lnTo>
                    <a:pt x="1060" y="596"/>
                  </a:lnTo>
                  <a:lnTo>
                    <a:pt x="1060" y="596"/>
                  </a:lnTo>
                  <a:lnTo>
                    <a:pt x="1052" y="610"/>
                  </a:lnTo>
                  <a:lnTo>
                    <a:pt x="1052" y="610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100" y="612"/>
                  </a:lnTo>
                  <a:lnTo>
                    <a:pt x="1100" y="612"/>
                  </a:lnTo>
                  <a:lnTo>
                    <a:pt x="1110" y="614"/>
                  </a:lnTo>
                  <a:lnTo>
                    <a:pt x="1120" y="616"/>
                  </a:lnTo>
                  <a:lnTo>
                    <a:pt x="1120" y="616"/>
                  </a:lnTo>
                  <a:lnTo>
                    <a:pt x="1132" y="616"/>
                  </a:lnTo>
                  <a:lnTo>
                    <a:pt x="1142" y="620"/>
                  </a:lnTo>
                  <a:lnTo>
                    <a:pt x="1142" y="620"/>
                  </a:lnTo>
                  <a:lnTo>
                    <a:pt x="1152" y="626"/>
                  </a:lnTo>
                  <a:lnTo>
                    <a:pt x="1162" y="634"/>
                  </a:lnTo>
                  <a:lnTo>
                    <a:pt x="1162" y="634"/>
                  </a:lnTo>
                  <a:lnTo>
                    <a:pt x="1164" y="638"/>
                  </a:lnTo>
                  <a:lnTo>
                    <a:pt x="1164" y="642"/>
                  </a:lnTo>
                  <a:lnTo>
                    <a:pt x="1164" y="650"/>
                  </a:lnTo>
                  <a:lnTo>
                    <a:pt x="1164" y="650"/>
                  </a:lnTo>
                  <a:lnTo>
                    <a:pt x="1162" y="656"/>
                  </a:lnTo>
                  <a:lnTo>
                    <a:pt x="1156" y="660"/>
                  </a:lnTo>
                  <a:lnTo>
                    <a:pt x="1156" y="660"/>
                  </a:lnTo>
                  <a:lnTo>
                    <a:pt x="1152" y="664"/>
                  </a:lnTo>
                  <a:lnTo>
                    <a:pt x="1150" y="666"/>
                  </a:lnTo>
                  <a:lnTo>
                    <a:pt x="1146" y="664"/>
                  </a:lnTo>
                  <a:lnTo>
                    <a:pt x="1146" y="664"/>
                  </a:lnTo>
                  <a:lnTo>
                    <a:pt x="1142" y="668"/>
                  </a:lnTo>
                  <a:lnTo>
                    <a:pt x="1142" y="668"/>
                  </a:lnTo>
                  <a:lnTo>
                    <a:pt x="1136" y="674"/>
                  </a:lnTo>
                  <a:lnTo>
                    <a:pt x="1136" y="674"/>
                  </a:lnTo>
                  <a:lnTo>
                    <a:pt x="1136" y="696"/>
                  </a:lnTo>
                  <a:lnTo>
                    <a:pt x="1136" y="696"/>
                  </a:lnTo>
                  <a:lnTo>
                    <a:pt x="1134" y="700"/>
                  </a:lnTo>
                  <a:lnTo>
                    <a:pt x="1130" y="704"/>
                  </a:lnTo>
                  <a:lnTo>
                    <a:pt x="1130" y="704"/>
                  </a:lnTo>
                  <a:lnTo>
                    <a:pt x="1124" y="712"/>
                  </a:lnTo>
                  <a:lnTo>
                    <a:pt x="1116" y="716"/>
                  </a:lnTo>
                  <a:lnTo>
                    <a:pt x="1116" y="716"/>
                  </a:lnTo>
                  <a:lnTo>
                    <a:pt x="1112" y="718"/>
                  </a:lnTo>
                  <a:lnTo>
                    <a:pt x="1108" y="722"/>
                  </a:lnTo>
                  <a:lnTo>
                    <a:pt x="1108" y="722"/>
                  </a:lnTo>
                  <a:lnTo>
                    <a:pt x="1104" y="724"/>
                  </a:lnTo>
                  <a:lnTo>
                    <a:pt x="1102" y="724"/>
                  </a:lnTo>
                  <a:lnTo>
                    <a:pt x="1100" y="722"/>
                  </a:lnTo>
                  <a:lnTo>
                    <a:pt x="1100" y="722"/>
                  </a:lnTo>
                  <a:lnTo>
                    <a:pt x="1096" y="718"/>
                  </a:lnTo>
                  <a:lnTo>
                    <a:pt x="1090" y="720"/>
                  </a:lnTo>
                  <a:lnTo>
                    <a:pt x="1090" y="720"/>
                  </a:lnTo>
                  <a:lnTo>
                    <a:pt x="1086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70" y="718"/>
                  </a:lnTo>
                  <a:lnTo>
                    <a:pt x="1064" y="718"/>
                  </a:lnTo>
                  <a:lnTo>
                    <a:pt x="1060" y="716"/>
                  </a:lnTo>
                  <a:lnTo>
                    <a:pt x="1060" y="716"/>
                  </a:lnTo>
                  <a:lnTo>
                    <a:pt x="1054" y="712"/>
                  </a:lnTo>
                  <a:lnTo>
                    <a:pt x="1048" y="712"/>
                  </a:lnTo>
                  <a:lnTo>
                    <a:pt x="1042" y="712"/>
                  </a:lnTo>
                  <a:lnTo>
                    <a:pt x="1038" y="710"/>
                  </a:lnTo>
                  <a:lnTo>
                    <a:pt x="1038" y="710"/>
                  </a:lnTo>
                  <a:lnTo>
                    <a:pt x="1036" y="710"/>
                  </a:lnTo>
                  <a:lnTo>
                    <a:pt x="1034" y="710"/>
                  </a:lnTo>
                  <a:lnTo>
                    <a:pt x="1034" y="710"/>
                  </a:lnTo>
                  <a:lnTo>
                    <a:pt x="1030" y="718"/>
                  </a:lnTo>
                  <a:lnTo>
                    <a:pt x="1026" y="726"/>
                  </a:lnTo>
                  <a:lnTo>
                    <a:pt x="1020" y="730"/>
                  </a:lnTo>
                  <a:lnTo>
                    <a:pt x="1012" y="734"/>
                  </a:lnTo>
                  <a:lnTo>
                    <a:pt x="1012" y="734"/>
                  </a:lnTo>
                  <a:lnTo>
                    <a:pt x="1010" y="736"/>
                  </a:lnTo>
                  <a:lnTo>
                    <a:pt x="1010" y="736"/>
                  </a:lnTo>
                  <a:lnTo>
                    <a:pt x="1016" y="740"/>
                  </a:lnTo>
                  <a:lnTo>
                    <a:pt x="1020" y="744"/>
                  </a:lnTo>
                  <a:lnTo>
                    <a:pt x="1020" y="744"/>
                  </a:lnTo>
                  <a:lnTo>
                    <a:pt x="1028" y="758"/>
                  </a:lnTo>
                  <a:lnTo>
                    <a:pt x="1028" y="758"/>
                  </a:lnTo>
                  <a:lnTo>
                    <a:pt x="1034" y="764"/>
                  </a:lnTo>
                  <a:lnTo>
                    <a:pt x="1034" y="764"/>
                  </a:lnTo>
                  <a:lnTo>
                    <a:pt x="1038" y="770"/>
                  </a:lnTo>
                  <a:lnTo>
                    <a:pt x="1038" y="770"/>
                  </a:lnTo>
                  <a:lnTo>
                    <a:pt x="1042" y="780"/>
                  </a:lnTo>
                  <a:lnTo>
                    <a:pt x="1042" y="780"/>
                  </a:lnTo>
                  <a:lnTo>
                    <a:pt x="1044" y="782"/>
                  </a:lnTo>
                  <a:lnTo>
                    <a:pt x="1044" y="782"/>
                  </a:lnTo>
                  <a:lnTo>
                    <a:pt x="1048" y="786"/>
                  </a:lnTo>
                  <a:lnTo>
                    <a:pt x="1050" y="790"/>
                  </a:lnTo>
                  <a:lnTo>
                    <a:pt x="1050" y="790"/>
                  </a:lnTo>
                  <a:lnTo>
                    <a:pt x="1052" y="794"/>
                  </a:lnTo>
                  <a:lnTo>
                    <a:pt x="1056" y="798"/>
                  </a:lnTo>
                  <a:lnTo>
                    <a:pt x="1062" y="800"/>
                  </a:lnTo>
                  <a:lnTo>
                    <a:pt x="1068" y="802"/>
                  </a:lnTo>
                  <a:lnTo>
                    <a:pt x="1068" y="802"/>
                  </a:lnTo>
                  <a:lnTo>
                    <a:pt x="1084" y="806"/>
                  </a:lnTo>
                  <a:lnTo>
                    <a:pt x="1084" y="806"/>
                  </a:lnTo>
                  <a:lnTo>
                    <a:pt x="1090" y="806"/>
                  </a:lnTo>
                  <a:lnTo>
                    <a:pt x="1090" y="806"/>
                  </a:lnTo>
                  <a:lnTo>
                    <a:pt x="1094" y="808"/>
                  </a:lnTo>
                  <a:lnTo>
                    <a:pt x="1094" y="808"/>
                  </a:lnTo>
                  <a:lnTo>
                    <a:pt x="1098" y="810"/>
                  </a:lnTo>
                  <a:lnTo>
                    <a:pt x="1102" y="812"/>
                  </a:lnTo>
                  <a:lnTo>
                    <a:pt x="1114" y="814"/>
                  </a:lnTo>
                  <a:lnTo>
                    <a:pt x="1114" y="814"/>
                  </a:lnTo>
                  <a:lnTo>
                    <a:pt x="1124" y="816"/>
                  </a:lnTo>
                  <a:lnTo>
                    <a:pt x="1128" y="818"/>
                  </a:lnTo>
                  <a:lnTo>
                    <a:pt x="1132" y="822"/>
                  </a:lnTo>
                  <a:lnTo>
                    <a:pt x="1132" y="822"/>
                  </a:lnTo>
                  <a:lnTo>
                    <a:pt x="1138" y="822"/>
                  </a:lnTo>
                  <a:lnTo>
                    <a:pt x="1142" y="826"/>
                  </a:lnTo>
                  <a:lnTo>
                    <a:pt x="1146" y="830"/>
                  </a:lnTo>
                  <a:lnTo>
                    <a:pt x="1150" y="830"/>
                  </a:lnTo>
                  <a:lnTo>
                    <a:pt x="1150" y="830"/>
                  </a:lnTo>
                  <a:lnTo>
                    <a:pt x="1154" y="830"/>
                  </a:lnTo>
                  <a:lnTo>
                    <a:pt x="1158" y="832"/>
                  </a:lnTo>
                  <a:lnTo>
                    <a:pt x="1166" y="838"/>
                  </a:lnTo>
                  <a:lnTo>
                    <a:pt x="1166" y="838"/>
                  </a:lnTo>
                  <a:lnTo>
                    <a:pt x="1184" y="846"/>
                  </a:lnTo>
                  <a:lnTo>
                    <a:pt x="1184" y="846"/>
                  </a:lnTo>
                  <a:lnTo>
                    <a:pt x="1192" y="852"/>
                  </a:lnTo>
                  <a:lnTo>
                    <a:pt x="1198" y="856"/>
                  </a:lnTo>
                  <a:lnTo>
                    <a:pt x="1200" y="858"/>
                  </a:lnTo>
                  <a:lnTo>
                    <a:pt x="1200" y="858"/>
                  </a:lnTo>
                  <a:lnTo>
                    <a:pt x="1204" y="864"/>
                  </a:lnTo>
                  <a:lnTo>
                    <a:pt x="1210" y="868"/>
                  </a:lnTo>
                  <a:lnTo>
                    <a:pt x="1212" y="874"/>
                  </a:lnTo>
                  <a:lnTo>
                    <a:pt x="1212" y="880"/>
                  </a:lnTo>
                  <a:lnTo>
                    <a:pt x="1212" y="880"/>
                  </a:lnTo>
                  <a:lnTo>
                    <a:pt x="1214" y="886"/>
                  </a:lnTo>
                  <a:lnTo>
                    <a:pt x="1216" y="890"/>
                  </a:lnTo>
                  <a:lnTo>
                    <a:pt x="1216" y="890"/>
                  </a:lnTo>
                  <a:lnTo>
                    <a:pt x="1218" y="908"/>
                  </a:lnTo>
                  <a:lnTo>
                    <a:pt x="1218" y="908"/>
                  </a:lnTo>
                  <a:lnTo>
                    <a:pt x="1218" y="914"/>
                  </a:lnTo>
                  <a:lnTo>
                    <a:pt x="1218" y="916"/>
                  </a:lnTo>
                  <a:lnTo>
                    <a:pt x="1216" y="916"/>
                  </a:lnTo>
                  <a:lnTo>
                    <a:pt x="1212" y="918"/>
                  </a:lnTo>
                  <a:lnTo>
                    <a:pt x="1212" y="918"/>
                  </a:lnTo>
                  <a:lnTo>
                    <a:pt x="1218" y="926"/>
                  </a:lnTo>
                  <a:lnTo>
                    <a:pt x="1228" y="930"/>
                  </a:lnTo>
                  <a:lnTo>
                    <a:pt x="1228" y="930"/>
                  </a:lnTo>
                  <a:lnTo>
                    <a:pt x="1232" y="934"/>
                  </a:lnTo>
                  <a:lnTo>
                    <a:pt x="1236" y="940"/>
                  </a:lnTo>
                  <a:lnTo>
                    <a:pt x="1236" y="940"/>
                  </a:lnTo>
                  <a:lnTo>
                    <a:pt x="1242" y="946"/>
                  </a:lnTo>
                  <a:lnTo>
                    <a:pt x="1242" y="946"/>
                  </a:lnTo>
                  <a:lnTo>
                    <a:pt x="1252" y="950"/>
                  </a:lnTo>
                  <a:lnTo>
                    <a:pt x="1254" y="954"/>
                  </a:lnTo>
                  <a:lnTo>
                    <a:pt x="1256" y="958"/>
                  </a:lnTo>
                  <a:lnTo>
                    <a:pt x="1256" y="958"/>
                  </a:lnTo>
                  <a:lnTo>
                    <a:pt x="1258" y="962"/>
                  </a:lnTo>
                  <a:lnTo>
                    <a:pt x="1260" y="964"/>
                  </a:lnTo>
                  <a:lnTo>
                    <a:pt x="1260" y="964"/>
                  </a:lnTo>
                  <a:lnTo>
                    <a:pt x="1264" y="966"/>
                  </a:lnTo>
                  <a:lnTo>
                    <a:pt x="1266" y="968"/>
                  </a:lnTo>
                  <a:lnTo>
                    <a:pt x="1266" y="976"/>
                  </a:lnTo>
                  <a:lnTo>
                    <a:pt x="1266" y="976"/>
                  </a:lnTo>
                  <a:lnTo>
                    <a:pt x="1272" y="978"/>
                  </a:lnTo>
                  <a:lnTo>
                    <a:pt x="1274" y="980"/>
                  </a:lnTo>
                  <a:lnTo>
                    <a:pt x="1274" y="988"/>
                  </a:lnTo>
                  <a:lnTo>
                    <a:pt x="1274" y="988"/>
                  </a:lnTo>
                  <a:lnTo>
                    <a:pt x="1276" y="1006"/>
                  </a:lnTo>
                  <a:lnTo>
                    <a:pt x="1276" y="1006"/>
                  </a:lnTo>
                  <a:lnTo>
                    <a:pt x="1276" y="1018"/>
                  </a:lnTo>
                  <a:lnTo>
                    <a:pt x="1276" y="1018"/>
                  </a:lnTo>
                  <a:lnTo>
                    <a:pt x="1278" y="1020"/>
                  </a:lnTo>
                  <a:lnTo>
                    <a:pt x="1278" y="1022"/>
                  </a:lnTo>
                  <a:lnTo>
                    <a:pt x="1276" y="1026"/>
                  </a:lnTo>
                  <a:lnTo>
                    <a:pt x="1274" y="1030"/>
                  </a:lnTo>
                  <a:lnTo>
                    <a:pt x="1274" y="1030"/>
                  </a:lnTo>
                  <a:lnTo>
                    <a:pt x="1272" y="1034"/>
                  </a:lnTo>
                  <a:lnTo>
                    <a:pt x="1272" y="1034"/>
                  </a:lnTo>
                  <a:lnTo>
                    <a:pt x="1270" y="1038"/>
                  </a:lnTo>
                  <a:lnTo>
                    <a:pt x="1268" y="1042"/>
                  </a:lnTo>
                  <a:lnTo>
                    <a:pt x="1268" y="1042"/>
                  </a:lnTo>
                  <a:lnTo>
                    <a:pt x="1262" y="1048"/>
                  </a:lnTo>
                  <a:lnTo>
                    <a:pt x="1258" y="1054"/>
                  </a:lnTo>
                  <a:lnTo>
                    <a:pt x="1258" y="1054"/>
                  </a:lnTo>
                  <a:lnTo>
                    <a:pt x="1256" y="1058"/>
                  </a:lnTo>
                  <a:lnTo>
                    <a:pt x="1254" y="1060"/>
                  </a:lnTo>
                  <a:lnTo>
                    <a:pt x="1250" y="1060"/>
                  </a:lnTo>
                  <a:lnTo>
                    <a:pt x="1250" y="1060"/>
                  </a:lnTo>
                  <a:lnTo>
                    <a:pt x="1248" y="1060"/>
                  </a:lnTo>
                  <a:lnTo>
                    <a:pt x="1248" y="1060"/>
                  </a:lnTo>
                  <a:lnTo>
                    <a:pt x="1246" y="1064"/>
                  </a:lnTo>
                  <a:lnTo>
                    <a:pt x="1244" y="1066"/>
                  </a:lnTo>
                  <a:lnTo>
                    <a:pt x="1236" y="1068"/>
                  </a:lnTo>
                  <a:lnTo>
                    <a:pt x="1236" y="1068"/>
                  </a:lnTo>
                  <a:lnTo>
                    <a:pt x="1210" y="1080"/>
                  </a:lnTo>
                  <a:lnTo>
                    <a:pt x="1210" y="1080"/>
                  </a:lnTo>
                  <a:lnTo>
                    <a:pt x="1202" y="1084"/>
                  </a:lnTo>
                  <a:lnTo>
                    <a:pt x="1202" y="1084"/>
                  </a:lnTo>
                  <a:lnTo>
                    <a:pt x="1208" y="1086"/>
                  </a:lnTo>
                  <a:lnTo>
                    <a:pt x="1212" y="1086"/>
                  </a:lnTo>
                  <a:lnTo>
                    <a:pt x="1216" y="1084"/>
                  </a:lnTo>
                  <a:lnTo>
                    <a:pt x="1216" y="1084"/>
                  </a:lnTo>
                  <a:lnTo>
                    <a:pt x="1220" y="1084"/>
                  </a:lnTo>
                  <a:lnTo>
                    <a:pt x="1226" y="1086"/>
                  </a:lnTo>
                  <a:lnTo>
                    <a:pt x="1226" y="1086"/>
                  </a:lnTo>
                  <a:lnTo>
                    <a:pt x="1230" y="1088"/>
                  </a:lnTo>
                  <a:lnTo>
                    <a:pt x="1236" y="1088"/>
                  </a:lnTo>
                  <a:lnTo>
                    <a:pt x="1242" y="1090"/>
                  </a:lnTo>
                  <a:lnTo>
                    <a:pt x="1246" y="1092"/>
                  </a:lnTo>
                  <a:lnTo>
                    <a:pt x="1246" y="1092"/>
                  </a:lnTo>
                  <a:lnTo>
                    <a:pt x="1250" y="1094"/>
                  </a:lnTo>
                  <a:lnTo>
                    <a:pt x="1254" y="1094"/>
                  </a:lnTo>
                  <a:lnTo>
                    <a:pt x="1262" y="1096"/>
                  </a:lnTo>
                  <a:lnTo>
                    <a:pt x="1262" y="1096"/>
                  </a:lnTo>
                  <a:lnTo>
                    <a:pt x="1272" y="1102"/>
                  </a:lnTo>
                  <a:lnTo>
                    <a:pt x="1280" y="1106"/>
                  </a:lnTo>
                  <a:lnTo>
                    <a:pt x="1280" y="1106"/>
                  </a:lnTo>
                  <a:lnTo>
                    <a:pt x="1290" y="1114"/>
                  </a:lnTo>
                  <a:lnTo>
                    <a:pt x="1290" y="1114"/>
                  </a:lnTo>
                  <a:lnTo>
                    <a:pt x="1308" y="1128"/>
                  </a:lnTo>
                  <a:lnTo>
                    <a:pt x="1308" y="1128"/>
                  </a:lnTo>
                  <a:lnTo>
                    <a:pt x="1316" y="1132"/>
                  </a:lnTo>
                  <a:lnTo>
                    <a:pt x="1322" y="1138"/>
                  </a:lnTo>
                  <a:lnTo>
                    <a:pt x="1322" y="1138"/>
                  </a:lnTo>
                  <a:lnTo>
                    <a:pt x="1326" y="1146"/>
                  </a:lnTo>
                  <a:lnTo>
                    <a:pt x="1328" y="1152"/>
                  </a:lnTo>
                  <a:lnTo>
                    <a:pt x="1328" y="1160"/>
                  </a:lnTo>
                  <a:lnTo>
                    <a:pt x="1328" y="1168"/>
                  </a:lnTo>
                  <a:lnTo>
                    <a:pt x="1328" y="1168"/>
                  </a:lnTo>
                  <a:lnTo>
                    <a:pt x="1332" y="1170"/>
                  </a:lnTo>
                  <a:lnTo>
                    <a:pt x="1332" y="1170"/>
                  </a:lnTo>
                  <a:lnTo>
                    <a:pt x="1332" y="1178"/>
                  </a:lnTo>
                  <a:lnTo>
                    <a:pt x="1332" y="1178"/>
                  </a:lnTo>
                  <a:lnTo>
                    <a:pt x="1330" y="1184"/>
                  </a:lnTo>
                  <a:lnTo>
                    <a:pt x="1330" y="1184"/>
                  </a:lnTo>
                  <a:lnTo>
                    <a:pt x="1330" y="1190"/>
                  </a:lnTo>
                  <a:lnTo>
                    <a:pt x="1330" y="1196"/>
                  </a:lnTo>
                  <a:lnTo>
                    <a:pt x="1330" y="1196"/>
                  </a:lnTo>
                  <a:lnTo>
                    <a:pt x="1324" y="1204"/>
                  </a:lnTo>
                  <a:lnTo>
                    <a:pt x="1322" y="1216"/>
                  </a:lnTo>
                  <a:lnTo>
                    <a:pt x="1322" y="1216"/>
                  </a:lnTo>
                  <a:lnTo>
                    <a:pt x="1320" y="1222"/>
                  </a:lnTo>
                  <a:lnTo>
                    <a:pt x="1316" y="1226"/>
                  </a:lnTo>
                  <a:lnTo>
                    <a:pt x="1312" y="1230"/>
                  </a:lnTo>
                  <a:lnTo>
                    <a:pt x="1306" y="1234"/>
                  </a:lnTo>
                  <a:lnTo>
                    <a:pt x="1306" y="1234"/>
                  </a:lnTo>
                  <a:lnTo>
                    <a:pt x="1300" y="1236"/>
                  </a:lnTo>
                  <a:lnTo>
                    <a:pt x="1298" y="1238"/>
                  </a:lnTo>
                  <a:lnTo>
                    <a:pt x="1292" y="1246"/>
                  </a:lnTo>
                  <a:lnTo>
                    <a:pt x="1292" y="1246"/>
                  </a:lnTo>
                  <a:lnTo>
                    <a:pt x="1288" y="1248"/>
                  </a:lnTo>
                  <a:lnTo>
                    <a:pt x="1288" y="1248"/>
                  </a:lnTo>
                  <a:lnTo>
                    <a:pt x="1282" y="1250"/>
                  </a:lnTo>
                  <a:lnTo>
                    <a:pt x="1278" y="1252"/>
                  </a:lnTo>
                  <a:lnTo>
                    <a:pt x="1274" y="1256"/>
                  </a:lnTo>
                  <a:lnTo>
                    <a:pt x="1270" y="1260"/>
                  </a:lnTo>
                  <a:lnTo>
                    <a:pt x="1270" y="1260"/>
                  </a:lnTo>
                  <a:lnTo>
                    <a:pt x="1266" y="1266"/>
                  </a:lnTo>
                  <a:lnTo>
                    <a:pt x="1262" y="1266"/>
                  </a:lnTo>
                  <a:lnTo>
                    <a:pt x="1260" y="1264"/>
                  </a:lnTo>
                  <a:lnTo>
                    <a:pt x="1260" y="1264"/>
                  </a:lnTo>
                  <a:lnTo>
                    <a:pt x="1252" y="1264"/>
                  </a:lnTo>
                  <a:lnTo>
                    <a:pt x="1252" y="1264"/>
                  </a:lnTo>
                  <a:lnTo>
                    <a:pt x="1246" y="1266"/>
                  </a:lnTo>
                  <a:lnTo>
                    <a:pt x="1246" y="1266"/>
                  </a:lnTo>
                  <a:lnTo>
                    <a:pt x="1240" y="1266"/>
                  </a:lnTo>
                  <a:lnTo>
                    <a:pt x="1240" y="1266"/>
                  </a:lnTo>
                  <a:lnTo>
                    <a:pt x="1224" y="1266"/>
                  </a:lnTo>
                  <a:lnTo>
                    <a:pt x="1224" y="1266"/>
                  </a:lnTo>
                  <a:lnTo>
                    <a:pt x="1220" y="1264"/>
                  </a:lnTo>
                  <a:lnTo>
                    <a:pt x="1216" y="1264"/>
                  </a:lnTo>
                  <a:lnTo>
                    <a:pt x="1216" y="1264"/>
                  </a:lnTo>
                  <a:lnTo>
                    <a:pt x="1198" y="1266"/>
                  </a:lnTo>
                  <a:lnTo>
                    <a:pt x="1198" y="1266"/>
                  </a:lnTo>
                  <a:lnTo>
                    <a:pt x="1192" y="1268"/>
                  </a:lnTo>
                  <a:lnTo>
                    <a:pt x="1186" y="1268"/>
                  </a:lnTo>
                  <a:lnTo>
                    <a:pt x="1186" y="1268"/>
                  </a:lnTo>
                  <a:lnTo>
                    <a:pt x="1170" y="1266"/>
                  </a:lnTo>
                  <a:lnTo>
                    <a:pt x="1170" y="1266"/>
                  </a:lnTo>
                  <a:lnTo>
                    <a:pt x="1164" y="1264"/>
                  </a:lnTo>
                  <a:lnTo>
                    <a:pt x="1160" y="1260"/>
                  </a:lnTo>
                  <a:lnTo>
                    <a:pt x="1160" y="1260"/>
                  </a:lnTo>
                  <a:lnTo>
                    <a:pt x="1158" y="1258"/>
                  </a:lnTo>
                  <a:lnTo>
                    <a:pt x="1158" y="1258"/>
                  </a:lnTo>
                  <a:lnTo>
                    <a:pt x="1156" y="1260"/>
                  </a:lnTo>
                  <a:lnTo>
                    <a:pt x="1156" y="1260"/>
                  </a:lnTo>
                  <a:lnTo>
                    <a:pt x="1154" y="1262"/>
                  </a:lnTo>
                  <a:lnTo>
                    <a:pt x="1150" y="1262"/>
                  </a:lnTo>
                  <a:lnTo>
                    <a:pt x="1150" y="1262"/>
                  </a:lnTo>
                  <a:lnTo>
                    <a:pt x="1140" y="1260"/>
                  </a:lnTo>
                  <a:lnTo>
                    <a:pt x="1130" y="1256"/>
                  </a:lnTo>
                  <a:lnTo>
                    <a:pt x="1130" y="1256"/>
                  </a:lnTo>
                  <a:lnTo>
                    <a:pt x="1124" y="1252"/>
                  </a:lnTo>
                  <a:lnTo>
                    <a:pt x="1118" y="1248"/>
                  </a:lnTo>
                  <a:lnTo>
                    <a:pt x="1118" y="1248"/>
                  </a:lnTo>
                  <a:lnTo>
                    <a:pt x="1112" y="1246"/>
                  </a:lnTo>
                  <a:lnTo>
                    <a:pt x="1112" y="1246"/>
                  </a:lnTo>
                  <a:lnTo>
                    <a:pt x="1108" y="1244"/>
                  </a:lnTo>
                  <a:lnTo>
                    <a:pt x="1104" y="1242"/>
                  </a:lnTo>
                  <a:lnTo>
                    <a:pt x="1104" y="1242"/>
                  </a:lnTo>
                  <a:lnTo>
                    <a:pt x="1098" y="1240"/>
                  </a:lnTo>
                  <a:lnTo>
                    <a:pt x="1094" y="1240"/>
                  </a:lnTo>
                  <a:lnTo>
                    <a:pt x="1094" y="1240"/>
                  </a:lnTo>
                  <a:lnTo>
                    <a:pt x="1090" y="1240"/>
                  </a:lnTo>
                  <a:lnTo>
                    <a:pt x="1088" y="1240"/>
                  </a:lnTo>
                  <a:lnTo>
                    <a:pt x="1084" y="1236"/>
                  </a:lnTo>
                  <a:lnTo>
                    <a:pt x="1084" y="1236"/>
                  </a:lnTo>
                  <a:lnTo>
                    <a:pt x="1082" y="1232"/>
                  </a:lnTo>
                  <a:lnTo>
                    <a:pt x="1082" y="1232"/>
                  </a:lnTo>
                  <a:lnTo>
                    <a:pt x="1070" y="1236"/>
                  </a:lnTo>
                  <a:lnTo>
                    <a:pt x="1058" y="1236"/>
                  </a:lnTo>
                  <a:lnTo>
                    <a:pt x="1046" y="1236"/>
                  </a:lnTo>
                  <a:lnTo>
                    <a:pt x="1034" y="1238"/>
                  </a:lnTo>
                  <a:lnTo>
                    <a:pt x="1034" y="1238"/>
                  </a:lnTo>
                  <a:lnTo>
                    <a:pt x="1040" y="1244"/>
                  </a:lnTo>
                  <a:lnTo>
                    <a:pt x="1040" y="1244"/>
                  </a:lnTo>
                  <a:lnTo>
                    <a:pt x="1042" y="1252"/>
                  </a:lnTo>
                  <a:lnTo>
                    <a:pt x="1042" y="1252"/>
                  </a:lnTo>
                  <a:lnTo>
                    <a:pt x="1042" y="1262"/>
                  </a:lnTo>
                  <a:lnTo>
                    <a:pt x="1042" y="1270"/>
                  </a:lnTo>
                  <a:lnTo>
                    <a:pt x="1042" y="1270"/>
                  </a:lnTo>
                  <a:lnTo>
                    <a:pt x="1038" y="1276"/>
                  </a:lnTo>
                  <a:lnTo>
                    <a:pt x="1034" y="1282"/>
                  </a:lnTo>
                  <a:lnTo>
                    <a:pt x="1034" y="1282"/>
                  </a:lnTo>
                  <a:lnTo>
                    <a:pt x="1030" y="1286"/>
                  </a:lnTo>
                  <a:lnTo>
                    <a:pt x="1030" y="1288"/>
                  </a:lnTo>
                  <a:lnTo>
                    <a:pt x="1026" y="1290"/>
                  </a:lnTo>
                  <a:lnTo>
                    <a:pt x="1026" y="1290"/>
                  </a:lnTo>
                  <a:lnTo>
                    <a:pt x="1016" y="1296"/>
                  </a:lnTo>
                  <a:lnTo>
                    <a:pt x="1016" y="1296"/>
                  </a:lnTo>
                  <a:lnTo>
                    <a:pt x="1008" y="1298"/>
                  </a:lnTo>
                  <a:lnTo>
                    <a:pt x="1008" y="1298"/>
                  </a:lnTo>
                  <a:lnTo>
                    <a:pt x="1002" y="1298"/>
                  </a:lnTo>
                  <a:lnTo>
                    <a:pt x="1002" y="1298"/>
                  </a:lnTo>
                  <a:lnTo>
                    <a:pt x="988" y="1300"/>
                  </a:lnTo>
                  <a:lnTo>
                    <a:pt x="980" y="1298"/>
                  </a:lnTo>
                  <a:lnTo>
                    <a:pt x="974" y="1296"/>
                  </a:lnTo>
                  <a:lnTo>
                    <a:pt x="974" y="1296"/>
                  </a:lnTo>
                  <a:lnTo>
                    <a:pt x="968" y="1292"/>
                  </a:lnTo>
                  <a:lnTo>
                    <a:pt x="964" y="1290"/>
                  </a:lnTo>
                  <a:lnTo>
                    <a:pt x="964" y="1290"/>
                  </a:lnTo>
                  <a:lnTo>
                    <a:pt x="960" y="1292"/>
                  </a:lnTo>
                  <a:lnTo>
                    <a:pt x="960" y="1292"/>
                  </a:lnTo>
                  <a:lnTo>
                    <a:pt x="958" y="1294"/>
                  </a:lnTo>
                  <a:lnTo>
                    <a:pt x="954" y="1294"/>
                  </a:lnTo>
                  <a:lnTo>
                    <a:pt x="948" y="1294"/>
                  </a:lnTo>
                  <a:lnTo>
                    <a:pt x="948" y="1294"/>
                  </a:lnTo>
                  <a:lnTo>
                    <a:pt x="946" y="1296"/>
                  </a:lnTo>
                  <a:lnTo>
                    <a:pt x="946" y="1296"/>
                  </a:lnTo>
                  <a:lnTo>
                    <a:pt x="938" y="1296"/>
                  </a:lnTo>
                  <a:lnTo>
                    <a:pt x="930" y="1298"/>
                  </a:lnTo>
                  <a:lnTo>
                    <a:pt x="930" y="1298"/>
                  </a:lnTo>
                  <a:lnTo>
                    <a:pt x="924" y="1298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2" y="1304"/>
                  </a:lnTo>
                  <a:lnTo>
                    <a:pt x="920" y="1310"/>
                  </a:lnTo>
                  <a:lnTo>
                    <a:pt x="918" y="1314"/>
                  </a:lnTo>
                  <a:lnTo>
                    <a:pt x="910" y="1324"/>
                  </a:lnTo>
                  <a:lnTo>
                    <a:pt x="910" y="1324"/>
                  </a:lnTo>
                  <a:lnTo>
                    <a:pt x="904" y="1328"/>
                  </a:lnTo>
                  <a:lnTo>
                    <a:pt x="904" y="1328"/>
                  </a:lnTo>
                  <a:lnTo>
                    <a:pt x="888" y="1334"/>
                  </a:lnTo>
                  <a:lnTo>
                    <a:pt x="888" y="1334"/>
                  </a:lnTo>
                  <a:lnTo>
                    <a:pt x="880" y="1336"/>
                  </a:lnTo>
                  <a:lnTo>
                    <a:pt x="876" y="1338"/>
                  </a:lnTo>
                  <a:lnTo>
                    <a:pt x="872" y="1338"/>
                  </a:lnTo>
                  <a:lnTo>
                    <a:pt x="872" y="1338"/>
                  </a:lnTo>
                  <a:lnTo>
                    <a:pt x="864" y="1336"/>
                  </a:lnTo>
                  <a:lnTo>
                    <a:pt x="856" y="1336"/>
                  </a:lnTo>
                  <a:lnTo>
                    <a:pt x="856" y="1336"/>
                  </a:lnTo>
                  <a:lnTo>
                    <a:pt x="846" y="1334"/>
                  </a:lnTo>
                  <a:lnTo>
                    <a:pt x="836" y="1330"/>
                  </a:lnTo>
                  <a:lnTo>
                    <a:pt x="836" y="1330"/>
                  </a:lnTo>
                  <a:lnTo>
                    <a:pt x="832" y="1330"/>
                  </a:lnTo>
                  <a:lnTo>
                    <a:pt x="832" y="1330"/>
                  </a:lnTo>
                  <a:lnTo>
                    <a:pt x="816" y="1330"/>
                  </a:lnTo>
                  <a:lnTo>
                    <a:pt x="816" y="1330"/>
                  </a:lnTo>
                  <a:lnTo>
                    <a:pt x="814" y="1326"/>
                  </a:lnTo>
                  <a:lnTo>
                    <a:pt x="814" y="1326"/>
                  </a:lnTo>
                  <a:lnTo>
                    <a:pt x="802" y="1322"/>
                  </a:lnTo>
                  <a:lnTo>
                    <a:pt x="802" y="1322"/>
                  </a:lnTo>
                  <a:lnTo>
                    <a:pt x="794" y="1316"/>
                  </a:lnTo>
                  <a:lnTo>
                    <a:pt x="792" y="1314"/>
                  </a:lnTo>
                  <a:lnTo>
                    <a:pt x="790" y="1310"/>
                  </a:lnTo>
                  <a:lnTo>
                    <a:pt x="790" y="1310"/>
                  </a:lnTo>
                  <a:lnTo>
                    <a:pt x="788" y="1306"/>
                  </a:lnTo>
                  <a:lnTo>
                    <a:pt x="788" y="1306"/>
                  </a:lnTo>
                  <a:lnTo>
                    <a:pt x="790" y="1300"/>
                  </a:lnTo>
                  <a:lnTo>
                    <a:pt x="790" y="1300"/>
                  </a:lnTo>
                  <a:lnTo>
                    <a:pt x="784" y="1302"/>
                  </a:lnTo>
                  <a:lnTo>
                    <a:pt x="784" y="1302"/>
                  </a:lnTo>
                  <a:lnTo>
                    <a:pt x="772" y="1312"/>
                  </a:lnTo>
                  <a:lnTo>
                    <a:pt x="772" y="1312"/>
                  </a:lnTo>
                  <a:lnTo>
                    <a:pt x="770" y="1312"/>
                  </a:lnTo>
                  <a:lnTo>
                    <a:pt x="766" y="1312"/>
                  </a:lnTo>
                  <a:lnTo>
                    <a:pt x="766" y="1312"/>
                  </a:lnTo>
                  <a:lnTo>
                    <a:pt x="762" y="1310"/>
                  </a:lnTo>
                  <a:lnTo>
                    <a:pt x="762" y="1310"/>
                  </a:lnTo>
                  <a:lnTo>
                    <a:pt x="752" y="1312"/>
                  </a:lnTo>
                  <a:lnTo>
                    <a:pt x="744" y="1308"/>
                  </a:lnTo>
                  <a:lnTo>
                    <a:pt x="744" y="1308"/>
                  </a:lnTo>
                  <a:lnTo>
                    <a:pt x="740" y="1304"/>
                  </a:lnTo>
                  <a:lnTo>
                    <a:pt x="740" y="1300"/>
                  </a:lnTo>
                  <a:lnTo>
                    <a:pt x="740" y="1300"/>
                  </a:lnTo>
                  <a:lnTo>
                    <a:pt x="746" y="1282"/>
                  </a:lnTo>
                  <a:lnTo>
                    <a:pt x="746" y="1282"/>
                  </a:lnTo>
                  <a:lnTo>
                    <a:pt x="738" y="1284"/>
                  </a:lnTo>
                  <a:lnTo>
                    <a:pt x="732" y="1284"/>
                  </a:lnTo>
                  <a:lnTo>
                    <a:pt x="732" y="1284"/>
                  </a:lnTo>
                  <a:lnTo>
                    <a:pt x="722" y="1282"/>
                  </a:lnTo>
                  <a:lnTo>
                    <a:pt x="714" y="1278"/>
                  </a:lnTo>
                  <a:lnTo>
                    <a:pt x="714" y="1278"/>
                  </a:lnTo>
                  <a:lnTo>
                    <a:pt x="708" y="1276"/>
                  </a:lnTo>
                  <a:lnTo>
                    <a:pt x="704" y="1278"/>
                  </a:lnTo>
                  <a:lnTo>
                    <a:pt x="704" y="1278"/>
                  </a:lnTo>
                  <a:lnTo>
                    <a:pt x="700" y="1280"/>
                  </a:lnTo>
                  <a:lnTo>
                    <a:pt x="696" y="1282"/>
                  </a:lnTo>
                  <a:lnTo>
                    <a:pt x="696" y="1286"/>
                  </a:lnTo>
                  <a:lnTo>
                    <a:pt x="696" y="1286"/>
                  </a:lnTo>
                  <a:lnTo>
                    <a:pt x="694" y="1288"/>
                  </a:lnTo>
                  <a:lnTo>
                    <a:pt x="690" y="1290"/>
                  </a:lnTo>
                  <a:lnTo>
                    <a:pt x="690" y="1290"/>
                  </a:lnTo>
                  <a:lnTo>
                    <a:pt x="686" y="1294"/>
                  </a:lnTo>
                  <a:lnTo>
                    <a:pt x="680" y="1296"/>
                  </a:lnTo>
                  <a:lnTo>
                    <a:pt x="680" y="1296"/>
                  </a:lnTo>
                  <a:lnTo>
                    <a:pt x="674" y="1304"/>
                  </a:lnTo>
                  <a:lnTo>
                    <a:pt x="670" y="1306"/>
                  </a:lnTo>
                  <a:lnTo>
                    <a:pt x="664" y="1306"/>
                  </a:lnTo>
                  <a:lnTo>
                    <a:pt x="664" y="1306"/>
                  </a:lnTo>
                  <a:lnTo>
                    <a:pt x="662" y="1308"/>
                  </a:lnTo>
                  <a:lnTo>
                    <a:pt x="662" y="1308"/>
                  </a:lnTo>
                  <a:lnTo>
                    <a:pt x="658" y="1308"/>
                  </a:lnTo>
                  <a:lnTo>
                    <a:pt x="654" y="1308"/>
                  </a:lnTo>
                  <a:lnTo>
                    <a:pt x="652" y="1306"/>
                  </a:lnTo>
                  <a:lnTo>
                    <a:pt x="650" y="1304"/>
                  </a:lnTo>
                  <a:lnTo>
                    <a:pt x="650" y="1304"/>
                  </a:lnTo>
                  <a:lnTo>
                    <a:pt x="638" y="1304"/>
                  </a:lnTo>
                  <a:lnTo>
                    <a:pt x="638" y="1304"/>
                  </a:lnTo>
                  <a:lnTo>
                    <a:pt x="640" y="1310"/>
                  </a:lnTo>
                  <a:lnTo>
                    <a:pt x="640" y="1316"/>
                  </a:lnTo>
                  <a:lnTo>
                    <a:pt x="640" y="1316"/>
                  </a:lnTo>
                  <a:lnTo>
                    <a:pt x="636" y="1324"/>
                  </a:lnTo>
                  <a:lnTo>
                    <a:pt x="632" y="1330"/>
                  </a:lnTo>
                  <a:lnTo>
                    <a:pt x="628" y="1334"/>
                  </a:lnTo>
                  <a:lnTo>
                    <a:pt x="628" y="1334"/>
                  </a:lnTo>
                  <a:lnTo>
                    <a:pt x="620" y="1340"/>
                  </a:lnTo>
                  <a:lnTo>
                    <a:pt x="612" y="1344"/>
                  </a:lnTo>
                  <a:lnTo>
                    <a:pt x="604" y="1346"/>
                  </a:lnTo>
                  <a:lnTo>
                    <a:pt x="594" y="1346"/>
                  </a:lnTo>
                  <a:lnTo>
                    <a:pt x="594" y="1346"/>
                  </a:lnTo>
                  <a:lnTo>
                    <a:pt x="590" y="1346"/>
                  </a:lnTo>
                  <a:lnTo>
                    <a:pt x="590" y="1346"/>
                  </a:lnTo>
                  <a:lnTo>
                    <a:pt x="580" y="1350"/>
                  </a:lnTo>
                  <a:lnTo>
                    <a:pt x="568" y="1350"/>
                  </a:lnTo>
                  <a:lnTo>
                    <a:pt x="568" y="1350"/>
                  </a:lnTo>
                  <a:lnTo>
                    <a:pt x="552" y="1348"/>
                  </a:lnTo>
                  <a:lnTo>
                    <a:pt x="552" y="1348"/>
                  </a:lnTo>
                  <a:lnTo>
                    <a:pt x="544" y="1346"/>
                  </a:lnTo>
                  <a:lnTo>
                    <a:pt x="538" y="1346"/>
                  </a:lnTo>
                  <a:lnTo>
                    <a:pt x="538" y="1346"/>
                  </a:lnTo>
                  <a:lnTo>
                    <a:pt x="530" y="1346"/>
                  </a:lnTo>
                  <a:lnTo>
                    <a:pt x="526" y="1344"/>
                  </a:lnTo>
                  <a:lnTo>
                    <a:pt x="522" y="1340"/>
                  </a:lnTo>
                  <a:lnTo>
                    <a:pt x="518" y="1336"/>
                  </a:lnTo>
                  <a:lnTo>
                    <a:pt x="518" y="1336"/>
                  </a:lnTo>
                  <a:lnTo>
                    <a:pt x="506" y="1334"/>
                  </a:lnTo>
                  <a:lnTo>
                    <a:pt x="506" y="1334"/>
                  </a:lnTo>
                  <a:lnTo>
                    <a:pt x="502" y="1336"/>
                  </a:lnTo>
                  <a:lnTo>
                    <a:pt x="502" y="1336"/>
                  </a:lnTo>
                  <a:lnTo>
                    <a:pt x="494" y="1342"/>
                  </a:lnTo>
                  <a:lnTo>
                    <a:pt x="488" y="1350"/>
                  </a:lnTo>
                  <a:lnTo>
                    <a:pt x="488" y="1350"/>
                  </a:lnTo>
                  <a:lnTo>
                    <a:pt x="484" y="1354"/>
                  </a:lnTo>
                  <a:lnTo>
                    <a:pt x="484" y="1354"/>
                  </a:lnTo>
                  <a:lnTo>
                    <a:pt x="478" y="1356"/>
                  </a:lnTo>
                  <a:lnTo>
                    <a:pt x="472" y="1358"/>
                  </a:lnTo>
                  <a:lnTo>
                    <a:pt x="458" y="1360"/>
                  </a:lnTo>
                  <a:lnTo>
                    <a:pt x="458" y="1360"/>
                  </a:lnTo>
                  <a:lnTo>
                    <a:pt x="452" y="1362"/>
                  </a:lnTo>
                  <a:lnTo>
                    <a:pt x="452" y="1362"/>
                  </a:lnTo>
                  <a:lnTo>
                    <a:pt x="432" y="1362"/>
                  </a:lnTo>
                  <a:lnTo>
                    <a:pt x="432" y="1362"/>
                  </a:lnTo>
                  <a:lnTo>
                    <a:pt x="428" y="1356"/>
                  </a:lnTo>
                  <a:lnTo>
                    <a:pt x="422" y="1352"/>
                  </a:lnTo>
                  <a:lnTo>
                    <a:pt x="422" y="1352"/>
                  </a:lnTo>
                  <a:lnTo>
                    <a:pt x="414" y="1346"/>
                  </a:lnTo>
                  <a:lnTo>
                    <a:pt x="408" y="1340"/>
                  </a:lnTo>
                  <a:lnTo>
                    <a:pt x="408" y="1340"/>
                  </a:lnTo>
                  <a:lnTo>
                    <a:pt x="404" y="1336"/>
                  </a:lnTo>
                  <a:lnTo>
                    <a:pt x="398" y="1332"/>
                  </a:lnTo>
                  <a:lnTo>
                    <a:pt x="398" y="1332"/>
                  </a:lnTo>
                  <a:lnTo>
                    <a:pt x="392" y="1332"/>
                  </a:lnTo>
                  <a:lnTo>
                    <a:pt x="388" y="1332"/>
                  </a:lnTo>
                  <a:lnTo>
                    <a:pt x="388" y="1332"/>
                  </a:lnTo>
                  <a:lnTo>
                    <a:pt x="380" y="1336"/>
                  </a:lnTo>
                  <a:lnTo>
                    <a:pt x="374" y="1332"/>
                  </a:lnTo>
                  <a:lnTo>
                    <a:pt x="374" y="1332"/>
                  </a:lnTo>
                  <a:lnTo>
                    <a:pt x="370" y="1330"/>
                  </a:lnTo>
                  <a:lnTo>
                    <a:pt x="366" y="1328"/>
                  </a:lnTo>
                  <a:lnTo>
                    <a:pt x="366" y="1328"/>
                  </a:lnTo>
                  <a:lnTo>
                    <a:pt x="362" y="1326"/>
                  </a:lnTo>
                  <a:lnTo>
                    <a:pt x="358" y="1324"/>
                  </a:lnTo>
                  <a:lnTo>
                    <a:pt x="356" y="1320"/>
                  </a:lnTo>
                  <a:lnTo>
                    <a:pt x="356" y="1316"/>
                  </a:lnTo>
                  <a:lnTo>
                    <a:pt x="356" y="1316"/>
                  </a:lnTo>
                  <a:lnTo>
                    <a:pt x="354" y="1312"/>
                  </a:lnTo>
                  <a:lnTo>
                    <a:pt x="354" y="1312"/>
                  </a:lnTo>
                  <a:lnTo>
                    <a:pt x="352" y="1308"/>
                  </a:lnTo>
                  <a:lnTo>
                    <a:pt x="350" y="1306"/>
                  </a:lnTo>
                  <a:lnTo>
                    <a:pt x="350" y="1304"/>
                  </a:lnTo>
                  <a:lnTo>
                    <a:pt x="352" y="1300"/>
                  </a:lnTo>
                  <a:lnTo>
                    <a:pt x="352" y="1300"/>
                  </a:lnTo>
                  <a:lnTo>
                    <a:pt x="354" y="1294"/>
                  </a:lnTo>
                  <a:lnTo>
                    <a:pt x="354" y="1294"/>
                  </a:lnTo>
                  <a:lnTo>
                    <a:pt x="352" y="1290"/>
                  </a:lnTo>
                  <a:lnTo>
                    <a:pt x="354" y="1288"/>
                  </a:lnTo>
                  <a:lnTo>
                    <a:pt x="358" y="1282"/>
                  </a:lnTo>
                  <a:lnTo>
                    <a:pt x="358" y="1282"/>
                  </a:lnTo>
                  <a:lnTo>
                    <a:pt x="374" y="1270"/>
                  </a:lnTo>
                  <a:lnTo>
                    <a:pt x="374" y="1270"/>
                  </a:lnTo>
                  <a:lnTo>
                    <a:pt x="374" y="1268"/>
                  </a:lnTo>
                  <a:lnTo>
                    <a:pt x="374" y="1268"/>
                  </a:lnTo>
                  <a:lnTo>
                    <a:pt x="370" y="1270"/>
                  </a:lnTo>
                  <a:lnTo>
                    <a:pt x="370" y="1270"/>
                  </a:lnTo>
                  <a:lnTo>
                    <a:pt x="358" y="1276"/>
                  </a:lnTo>
                  <a:lnTo>
                    <a:pt x="354" y="1276"/>
                  </a:lnTo>
                  <a:lnTo>
                    <a:pt x="348" y="1276"/>
                  </a:lnTo>
                  <a:lnTo>
                    <a:pt x="348" y="1276"/>
                  </a:lnTo>
                  <a:lnTo>
                    <a:pt x="342" y="1276"/>
                  </a:lnTo>
                  <a:lnTo>
                    <a:pt x="338" y="1276"/>
                  </a:lnTo>
                  <a:lnTo>
                    <a:pt x="330" y="1280"/>
                  </a:lnTo>
                  <a:lnTo>
                    <a:pt x="330" y="1280"/>
                  </a:lnTo>
                  <a:lnTo>
                    <a:pt x="324" y="1284"/>
                  </a:lnTo>
                  <a:lnTo>
                    <a:pt x="320" y="1284"/>
                  </a:lnTo>
                  <a:lnTo>
                    <a:pt x="318" y="1282"/>
                  </a:lnTo>
                  <a:lnTo>
                    <a:pt x="318" y="1282"/>
                  </a:lnTo>
                  <a:lnTo>
                    <a:pt x="314" y="1282"/>
                  </a:lnTo>
                  <a:lnTo>
                    <a:pt x="312" y="1284"/>
                  </a:lnTo>
                  <a:lnTo>
                    <a:pt x="312" y="1284"/>
                  </a:lnTo>
                  <a:lnTo>
                    <a:pt x="306" y="1286"/>
                  </a:lnTo>
                  <a:lnTo>
                    <a:pt x="302" y="1284"/>
                  </a:lnTo>
                  <a:lnTo>
                    <a:pt x="302" y="1284"/>
                  </a:lnTo>
                  <a:lnTo>
                    <a:pt x="296" y="1282"/>
                  </a:lnTo>
                  <a:lnTo>
                    <a:pt x="292" y="1280"/>
                  </a:lnTo>
                  <a:lnTo>
                    <a:pt x="286" y="1280"/>
                  </a:lnTo>
                  <a:lnTo>
                    <a:pt x="282" y="1282"/>
                  </a:lnTo>
                  <a:lnTo>
                    <a:pt x="282" y="1282"/>
                  </a:lnTo>
                  <a:lnTo>
                    <a:pt x="276" y="1284"/>
                  </a:lnTo>
                  <a:lnTo>
                    <a:pt x="270" y="1284"/>
                  </a:lnTo>
                  <a:lnTo>
                    <a:pt x="270" y="1284"/>
                  </a:lnTo>
                  <a:lnTo>
                    <a:pt x="260" y="1282"/>
                  </a:lnTo>
                  <a:lnTo>
                    <a:pt x="252" y="1282"/>
                  </a:lnTo>
                  <a:lnTo>
                    <a:pt x="252" y="1282"/>
                  </a:lnTo>
                  <a:lnTo>
                    <a:pt x="248" y="1282"/>
                  </a:lnTo>
                  <a:lnTo>
                    <a:pt x="248" y="1282"/>
                  </a:lnTo>
                  <a:lnTo>
                    <a:pt x="240" y="1280"/>
                  </a:lnTo>
                  <a:lnTo>
                    <a:pt x="234" y="1280"/>
                  </a:lnTo>
                  <a:lnTo>
                    <a:pt x="232" y="1276"/>
                  </a:lnTo>
                  <a:lnTo>
                    <a:pt x="232" y="1276"/>
                  </a:lnTo>
                  <a:lnTo>
                    <a:pt x="228" y="1276"/>
                  </a:lnTo>
                  <a:lnTo>
                    <a:pt x="228" y="1276"/>
                  </a:lnTo>
                  <a:lnTo>
                    <a:pt x="220" y="1276"/>
                  </a:lnTo>
                  <a:lnTo>
                    <a:pt x="220" y="1276"/>
                  </a:lnTo>
                  <a:lnTo>
                    <a:pt x="216" y="1278"/>
                  </a:lnTo>
                  <a:lnTo>
                    <a:pt x="214" y="1282"/>
                  </a:lnTo>
                  <a:lnTo>
                    <a:pt x="210" y="1284"/>
                  </a:lnTo>
                  <a:lnTo>
                    <a:pt x="206" y="1284"/>
                  </a:lnTo>
                  <a:lnTo>
                    <a:pt x="202" y="1282"/>
                  </a:lnTo>
                  <a:lnTo>
                    <a:pt x="202" y="1282"/>
                  </a:lnTo>
                  <a:lnTo>
                    <a:pt x="188" y="1292"/>
                  </a:lnTo>
                  <a:lnTo>
                    <a:pt x="188" y="1292"/>
                  </a:lnTo>
                  <a:lnTo>
                    <a:pt x="184" y="1294"/>
                  </a:lnTo>
                  <a:lnTo>
                    <a:pt x="182" y="1294"/>
                  </a:lnTo>
                  <a:lnTo>
                    <a:pt x="180" y="1294"/>
                  </a:lnTo>
                  <a:lnTo>
                    <a:pt x="176" y="1292"/>
                  </a:lnTo>
                  <a:lnTo>
                    <a:pt x="176" y="1292"/>
                  </a:lnTo>
                  <a:lnTo>
                    <a:pt x="176" y="1294"/>
                  </a:lnTo>
                  <a:lnTo>
                    <a:pt x="176" y="1294"/>
                  </a:lnTo>
                  <a:lnTo>
                    <a:pt x="174" y="1298"/>
                  </a:lnTo>
                  <a:lnTo>
                    <a:pt x="172" y="1300"/>
                  </a:lnTo>
                  <a:lnTo>
                    <a:pt x="170" y="1302"/>
                  </a:lnTo>
                  <a:lnTo>
                    <a:pt x="166" y="1302"/>
                  </a:lnTo>
                  <a:lnTo>
                    <a:pt x="166" y="1302"/>
                  </a:lnTo>
                  <a:lnTo>
                    <a:pt x="160" y="1302"/>
                  </a:lnTo>
                  <a:lnTo>
                    <a:pt x="160" y="1302"/>
                  </a:lnTo>
                  <a:lnTo>
                    <a:pt x="134" y="1310"/>
                  </a:lnTo>
                  <a:lnTo>
                    <a:pt x="134" y="1310"/>
                  </a:lnTo>
                  <a:lnTo>
                    <a:pt x="130" y="1310"/>
                  </a:lnTo>
                  <a:lnTo>
                    <a:pt x="130" y="1310"/>
                  </a:lnTo>
                  <a:lnTo>
                    <a:pt x="112" y="1308"/>
                  </a:lnTo>
                  <a:lnTo>
                    <a:pt x="112" y="1308"/>
                  </a:lnTo>
                  <a:lnTo>
                    <a:pt x="88" y="1302"/>
                  </a:lnTo>
                  <a:lnTo>
                    <a:pt x="88" y="1302"/>
                  </a:lnTo>
                  <a:lnTo>
                    <a:pt x="86" y="1298"/>
                  </a:lnTo>
                  <a:lnTo>
                    <a:pt x="84" y="1296"/>
                  </a:lnTo>
                  <a:lnTo>
                    <a:pt x="84" y="1296"/>
                  </a:lnTo>
                  <a:lnTo>
                    <a:pt x="82" y="1290"/>
                  </a:lnTo>
                  <a:lnTo>
                    <a:pt x="82" y="1290"/>
                  </a:lnTo>
                  <a:lnTo>
                    <a:pt x="82" y="1286"/>
                  </a:lnTo>
                  <a:lnTo>
                    <a:pt x="78" y="1284"/>
                  </a:lnTo>
                  <a:lnTo>
                    <a:pt x="78" y="1284"/>
                  </a:lnTo>
                  <a:lnTo>
                    <a:pt x="64" y="1284"/>
                  </a:lnTo>
                  <a:lnTo>
                    <a:pt x="50" y="1284"/>
                  </a:lnTo>
                  <a:lnTo>
                    <a:pt x="50" y="1284"/>
                  </a:lnTo>
                  <a:lnTo>
                    <a:pt x="44" y="1284"/>
                  </a:lnTo>
                  <a:lnTo>
                    <a:pt x="44" y="1284"/>
                  </a:lnTo>
                  <a:lnTo>
                    <a:pt x="38" y="1284"/>
                  </a:lnTo>
                  <a:lnTo>
                    <a:pt x="30" y="1284"/>
                  </a:lnTo>
                  <a:lnTo>
                    <a:pt x="30" y="1284"/>
                  </a:lnTo>
                  <a:lnTo>
                    <a:pt x="24" y="1284"/>
                  </a:lnTo>
                  <a:lnTo>
                    <a:pt x="20" y="1282"/>
                  </a:lnTo>
                  <a:lnTo>
                    <a:pt x="10" y="1276"/>
                  </a:lnTo>
                  <a:lnTo>
                    <a:pt x="10" y="1276"/>
                  </a:lnTo>
                  <a:lnTo>
                    <a:pt x="8" y="1274"/>
                  </a:lnTo>
                  <a:lnTo>
                    <a:pt x="6" y="1270"/>
                  </a:lnTo>
                  <a:lnTo>
                    <a:pt x="6" y="1270"/>
                  </a:lnTo>
                  <a:lnTo>
                    <a:pt x="6" y="1266"/>
                  </a:lnTo>
                  <a:lnTo>
                    <a:pt x="4" y="1262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0" y="1254"/>
                  </a:lnTo>
                  <a:lnTo>
                    <a:pt x="0" y="1254"/>
                  </a:lnTo>
                  <a:close/>
                  <a:moveTo>
                    <a:pt x="1146" y="1010"/>
                  </a:moveTo>
                  <a:lnTo>
                    <a:pt x="1146" y="1010"/>
                  </a:lnTo>
                  <a:lnTo>
                    <a:pt x="1136" y="1012"/>
                  </a:lnTo>
                  <a:lnTo>
                    <a:pt x="1136" y="1012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096" y="988"/>
                  </a:lnTo>
                  <a:lnTo>
                    <a:pt x="1096" y="988"/>
                  </a:lnTo>
                  <a:lnTo>
                    <a:pt x="1092" y="996"/>
                  </a:lnTo>
                  <a:lnTo>
                    <a:pt x="1086" y="1002"/>
                  </a:lnTo>
                  <a:lnTo>
                    <a:pt x="1086" y="1002"/>
                  </a:lnTo>
                  <a:lnTo>
                    <a:pt x="1082" y="1006"/>
                  </a:lnTo>
                  <a:lnTo>
                    <a:pt x="1078" y="1008"/>
                  </a:lnTo>
                  <a:lnTo>
                    <a:pt x="1074" y="1008"/>
                  </a:lnTo>
                  <a:lnTo>
                    <a:pt x="1074" y="1008"/>
                  </a:lnTo>
                  <a:lnTo>
                    <a:pt x="1066" y="1006"/>
                  </a:lnTo>
                  <a:lnTo>
                    <a:pt x="1058" y="1006"/>
                  </a:lnTo>
                  <a:lnTo>
                    <a:pt x="1058" y="1006"/>
                  </a:lnTo>
                  <a:lnTo>
                    <a:pt x="1052" y="1006"/>
                  </a:lnTo>
                  <a:lnTo>
                    <a:pt x="1046" y="1004"/>
                  </a:lnTo>
                  <a:lnTo>
                    <a:pt x="1036" y="996"/>
                  </a:lnTo>
                  <a:lnTo>
                    <a:pt x="1036" y="996"/>
                  </a:lnTo>
                  <a:lnTo>
                    <a:pt x="1032" y="992"/>
                  </a:lnTo>
                  <a:lnTo>
                    <a:pt x="1026" y="986"/>
                  </a:lnTo>
                  <a:lnTo>
                    <a:pt x="1020" y="982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2" y="976"/>
                  </a:lnTo>
                  <a:lnTo>
                    <a:pt x="1012" y="976"/>
                  </a:lnTo>
                  <a:lnTo>
                    <a:pt x="998" y="950"/>
                  </a:lnTo>
                  <a:lnTo>
                    <a:pt x="998" y="950"/>
                  </a:lnTo>
                  <a:lnTo>
                    <a:pt x="994" y="946"/>
                  </a:lnTo>
                  <a:lnTo>
                    <a:pt x="992" y="944"/>
                  </a:lnTo>
                  <a:lnTo>
                    <a:pt x="988" y="944"/>
                  </a:lnTo>
                  <a:lnTo>
                    <a:pt x="984" y="946"/>
                  </a:lnTo>
                  <a:lnTo>
                    <a:pt x="984" y="946"/>
                  </a:lnTo>
                  <a:lnTo>
                    <a:pt x="978" y="948"/>
                  </a:lnTo>
                  <a:lnTo>
                    <a:pt x="970" y="950"/>
                  </a:lnTo>
                  <a:lnTo>
                    <a:pt x="970" y="950"/>
                  </a:lnTo>
                  <a:lnTo>
                    <a:pt x="966" y="950"/>
                  </a:lnTo>
                  <a:lnTo>
                    <a:pt x="962" y="954"/>
                  </a:lnTo>
                  <a:lnTo>
                    <a:pt x="960" y="958"/>
                  </a:lnTo>
                  <a:lnTo>
                    <a:pt x="960" y="962"/>
                  </a:lnTo>
                  <a:lnTo>
                    <a:pt x="960" y="962"/>
                  </a:lnTo>
                  <a:lnTo>
                    <a:pt x="962" y="964"/>
                  </a:lnTo>
                  <a:lnTo>
                    <a:pt x="960" y="968"/>
                  </a:lnTo>
                  <a:lnTo>
                    <a:pt x="960" y="968"/>
                  </a:lnTo>
                  <a:lnTo>
                    <a:pt x="950" y="978"/>
                  </a:lnTo>
                  <a:lnTo>
                    <a:pt x="950" y="978"/>
                  </a:lnTo>
                  <a:lnTo>
                    <a:pt x="938" y="986"/>
                  </a:lnTo>
                  <a:lnTo>
                    <a:pt x="930" y="988"/>
                  </a:lnTo>
                  <a:lnTo>
                    <a:pt x="922" y="990"/>
                  </a:lnTo>
                  <a:lnTo>
                    <a:pt x="922" y="990"/>
                  </a:lnTo>
                  <a:lnTo>
                    <a:pt x="882" y="992"/>
                  </a:lnTo>
                  <a:lnTo>
                    <a:pt x="882" y="992"/>
                  </a:lnTo>
                  <a:lnTo>
                    <a:pt x="878" y="992"/>
                  </a:lnTo>
                  <a:lnTo>
                    <a:pt x="878" y="992"/>
                  </a:lnTo>
                  <a:lnTo>
                    <a:pt x="874" y="988"/>
                  </a:lnTo>
                  <a:lnTo>
                    <a:pt x="870" y="988"/>
                  </a:lnTo>
                  <a:lnTo>
                    <a:pt x="862" y="988"/>
                  </a:lnTo>
                  <a:lnTo>
                    <a:pt x="862" y="988"/>
                  </a:lnTo>
                  <a:lnTo>
                    <a:pt x="854" y="990"/>
                  </a:lnTo>
                  <a:lnTo>
                    <a:pt x="854" y="990"/>
                  </a:lnTo>
                  <a:lnTo>
                    <a:pt x="822" y="982"/>
                  </a:lnTo>
                  <a:lnTo>
                    <a:pt x="822" y="982"/>
                  </a:lnTo>
                  <a:lnTo>
                    <a:pt x="818" y="990"/>
                  </a:lnTo>
                  <a:lnTo>
                    <a:pt x="814" y="994"/>
                  </a:lnTo>
                  <a:lnTo>
                    <a:pt x="810" y="996"/>
                  </a:lnTo>
                  <a:lnTo>
                    <a:pt x="802" y="994"/>
                  </a:lnTo>
                  <a:lnTo>
                    <a:pt x="802" y="994"/>
                  </a:lnTo>
                  <a:lnTo>
                    <a:pt x="798" y="992"/>
                  </a:lnTo>
                  <a:lnTo>
                    <a:pt x="798" y="992"/>
                  </a:lnTo>
                  <a:lnTo>
                    <a:pt x="782" y="992"/>
                  </a:lnTo>
                  <a:lnTo>
                    <a:pt x="782" y="992"/>
                  </a:lnTo>
                  <a:lnTo>
                    <a:pt x="778" y="992"/>
                  </a:lnTo>
                  <a:lnTo>
                    <a:pt x="772" y="992"/>
                  </a:lnTo>
                  <a:lnTo>
                    <a:pt x="772" y="992"/>
                  </a:lnTo>
                  <a:lnTo>
                    <a:pt x="772" y="996"/>
                  </a:lnTo>
                  <a:lnTo>
                    <a:pt x="772" y="1000"/>
                  </a:lnTo>
                  <a:lnTo>
                    <a:pt x="772" y="1000"/>
                  </a:lnTo>
                  <a:lnTo>
                    <a:pt x="772" y="1008"/>
                  </a:lnTo>
                  <a:lnTo>
                    <a:pt x="770" y="1012"/>
                  </a:lnTo>
                  <a:lnTo>
                    <a:pt x="766" y="1014"/>
                  </a:lnTo>
                  <a:lnTo>
                    <a:pt x="766" y="1014"/>
                  </a:lnTo>
                  <a:lnTo>
                    <a:pt x="760" y="1016"/>
                  </a:lnTo>
                  <a:lnTo>
                    <a:pt x="756" y="1018"/>
                  </a:lnTo>
                  <a:lnTo>
                    <a:pt x="756" y="1018"/>
                  </a:lnTo>
                  <a:lnTo>
                    <a:pt x="752" y="1020"/>
                  </a:lnTo>
                  <a:lnTo>
                    <a:pt x="746" y="1020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24" y="1014"/>
                  </a:lnTo>
                  <a:lnTo>
                    <a:pt x="712" y="1010"/>
                  </a:lnTo>
                  <a:lnTo>
                    <a:pt x="712" y="1010"/>
                  </a:lnTo>
                  <a:lnTo>
                    <a:pt x="696" y="1004"/>
                  </a:lnTo>
                  <a:lnTo>
                    <a:pt x="690" y="1000"/>
                  </a:lnTo>
                  <a:lnTo>
                    <a:pt x="688" y="996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76" y="978"/>
                  </a:lnTo>
                  <a:lnTo>
                    <a:pt x="676" y="978"/>
                  </a:lnTo>
                  <a:lnTo>
                    <a:pt x="672" y="974"/>
                  </a:lnTo>
                  <a:lnTo>
                    <a:pt x="666" y="974"/>
                  </a:lnTo>
                  <a:lnTo>
                    <a:pt x="666" y="974"/>
                  </a:lnTo>
                  <a:lnTo>
                    <a:pt x="652" y="972"/>
                  </a:lnTo>
                  <a:lnTo>
                    <a:pt x="652" y="972"/>
                  </a:lnTo>
                  <a:lnTo>
                    <a:pt x="648" y="970"/>
                  </a:lnTo>
                  <a:lnTo>
                    <a:pt x="646" y="970"/>
                  </a:lnTo>
                  <a:lnTo>
                    <a:pt x="646" y="970"/>
                  </a:lnTo>
                  <a:lnTo>
                    <a:pt x="640" y="972"/>
                  </a:lnTo>
                  <a:lnTo>
                    <a:pt x="636" y="970"/>
                  </a:lnTo>
                  <a:lnTo>
                    <a:pt x="626" y="968"/>
                  </a:lnTo>
                  <a:lnTo>
                    <a:pt x="626" y="968"/>
                  </a:lnTo>
                  <a:lnTo>
                    <a:pt x="624" y="966"/>
                  </a:lnTo>
                  <a:lnTo>
                    <a:pt x="622" y="964"/>
                  </a:lnTo>
                  <a:lnTo>
                    <a:pt x="622" y="964"/>
                  </a:lnTo>
                  <a:lnTo>
                    <a:pt x="624" y="960"/>
                  </a:lnTo>
                  <a:lnTo>
                    <a:pt x="626" y="958"/>
                  </a:lnTo>
                  <a:lnTo>
                    <a:pt x="626" y="958"/>
                  </a:lnTo>
                  <a:lnTo>
                    <a:pt x="642" y="960"/>
                  </a:lnTo>
                  <a:lnTo>
                    <a:pt x="642" y="960"/>
                  </a:lnTo>
                  <a:lnTo>
                    <a:pt x="656" y="962"/>
                  </a:lnTo>
                  <a:lnTo>
                    <a:pt x="656" y="962"/>
                  </a:lnTo>
                  <a:lnTo>
                    <a:pt x="662" y="962"/>
                  </a:lnTo>
                  <a:lnTo>
                    <a:pt x="668" y="960"/>
                  </a:lnTo>
                  <a:lnTo>
                    <a:pt x="674" y="958"/>
                  </a:lnTo>
                  <a:lnTo>
                    <a:pt x="678" y="960"/>
                  </a:lnTo>
                  <a:lnTo>
                    <a:pt x="678" y="960"/>
                  </a:lnTo>
                  <a:lnTo>
                    <a:pt x="680" y="960"/>
                  </a:lnTo>
                  <a:lnTo>
                    <a:pt x="680" y="960"/>
                  </a:lnTo>
                  <a:lnTo>
                    <a:pt x="686" y="958"/>
                  </a:lnTo>
                  <a:lnTo>
                    <a:pt x="690" y="956"/>
                  </a:lnTo>
                  <a:lnTo>
                    <a:pt x="690" y="956"/>
                  </a:lnTo>
                  <a:lnTo>
                    <a:pt x="694" y="952"/>
                  </a:lnTo>
                  <a:lnTo>
                    <a:pt x="700" y="950"/>
                  </a:lnTo>
                  <a:lnTo>
                    <a:pt x="700" y="950"/>
                  </a:lnTo>
                  <a:lnTo>
                    <a:pt x="704" y="948"/>
                  </a:lnTo>
                  <a:lnTo>
                    <a:pt x="704" y="948"/>
                  </a:lnTo>
                  <a:lnTo>
                    <a:pt x="710" y="942"/>
                  </a:lnTo>
                  <a:lnTo>
                    <a:pt x="714" y="934"/>
                  </a:lnTo>
                  <a:lnTo>
                    <a:pt x="714" y="934"/>
                  </a:lnTo>
                  <a:lnTo>
                    <a:pt x="732" y="900"/>
                  </a:lnTo>
                  <a:lnTo>
                    <a:pt x="732" y="900"/>
                  </a:lnTo>
                  <a:lnTo>
                    <a:pt x="734" y="898"/>
                  </a:lnTo>
                  <a:lnTo>
                    <a:pt x="738" y="896"/>
                  </a:lnTo>
                  <a:lnTo>
                    <a:pt x="738" y="896"/>
                  </a:lnTo>
                  <a:lnTo>
                    <a:pt x="742" y="900"/>
                  </a:lnTo>
                  <a:lnTo>
                    <a:pt x="744" y="902"/>
                  </a:lnTo>
                  <a:lnTo>
                    <a:pt x="742" y="904"/>
                  </a:lnTo>
                  <a:lnTo>
                    <a:pt x="742" y="904"/>
                  </a:lnTo>
                  <a:lnTo>
                    <a:pt x="740" y="914"/>
                  </a:lnTo>
                  <a:lnTo>
                    <a:pt x="740" y="914"/>
                  </a:lnTo>
                  <a:lnTo>
                    <a:pt x="754" y="912"/>
                  </a:lnTo>
                  <a:lnTo>
                    <a:pt x="754" y="912"/>
                  </a:lnTo>
                  <a:lnTo>
                    <a:pt x="764" y="910"/>
                  </a:lnTo>
                  <a:lnTo>
                    <a:pt x="770" y="910"/>
                  </a:lnTo>
                  <a:lnTo>
                    <a:pt x="776" y="910"/>
                  </a:lnTo>
                  <a:lnTo>
                    <a:pt x="776" y="910"/>
                  </a:lnTo>
                  <a:lnTo>
                    <a:pt x="778" y="908"/>
                  </a:lnTo>
                  <a:lnTo>
                    <a:pt x="778" y="908"/>
                  </a:lnTo>
                  <a:lnTo>
                    <a:pt x="800" y="898"/>
                  </a:lnTo>
                  <a:lnTo>
                    <a:pt x="800" y="898"/>
                  </a:lnTo>
                  <a:lnTo>
                    <a:pt x="802" y="896"/>
                  </a:lnTo>
                  <a:lnTo>
                    <a:pt x="802" y="896"/>
                  </a:lnTo>
                  <a:lnTo>
                    <a:pt x="820" y="878"/>
                  </a:lnTo>
                  <a:lnTo>
                    <a:pt x="820" y="878"/>
                  </a:lnTo>
                  <a:lnTo>
                    <a:pt x="828" y="868"/>
                  </a:lnTo>
                  <a:lnTo>
                    <a:pt x="830" y="862"/>
                  </a:lnTo>
                  <a:lnTo>
                    <a:pt x="830" y="856"/>
                  </a:lnTo>
                  <a:lnTo>
                    <a:pt x="830" y="856"/>
                  </a:lnTo>
                  <a:lnTo>
                    <a:pt x="832" y="832"/>
                  </a:lnTo>
                  <a:lnTo>
                    <a:pt x="832" y="832"/>
                  </a:lnTo>
                  <a:lnTo>
                    <a:pt x="832" y="826"/>
                  </a:lnTo>
                  <a:lnTo>
                    <a:pt x="830" y="822"/>
                  </a:lnTo>
                  <a:lnTo>
                    <a:pt x="824" y="814"/>
                  </a:lnTo>
                  <a:lnTo>
                    <a:pt x="824" y="814"/>
                  </a:lnTo>
                  <a:lnTo>
                    <a:pt x="800" y="790"/>
                  </a:lnTo>
                  <a:lnTo>
                    <a:pt x="800" y="790"/>
                  </a:lnTo>
                  <a:lnTo>
                    <a:pt x="796" y="786"/>
                  </a:lnTo>
                  <a:lnTo>
                    <a:pt x="792" y="784"/>
                  </a:lnTo>
                  <a:lnTo>
                    <a:pt x="792" y="784"/>
                  </a:lnTo>
                  <a:lnTo>
                    <a:pt x="776" y="780"/>
                  </a:lnTo>
                  <a:lnTo>
                    <a:pt x="776" y="780"/>
                  </a:lnTo>
                  <a:lnTo>
                    <a:pt x="768" y="776"/>
                  </a:lnTo>
                  <a:lnTo>
                    <a:pt x="768" y="776"/>
                  </a:lnTo>
                  <a:lnTo>
                    <a:pt x="770" y="772"/>
                  </a:lnTo>
                  <a:lnTo>
                    <a:pt x="772" y="768"/>
                  </a:lnTo>
                  <a:lnTo>
                    <a:pt x="780" y="762"/>
                  </a:lnTo>
                  <a:lnTo>
                    <a:pt x="780" y="762"/>
                  </a:lnTo>
                  <a:lnTo>
                    <a:pt x="784" y="756"/>
                  </a:lnTo>
                  <a:lnTo>
                    <a:pt x="786" y="750"/>
                  </a:lnTo>
                  <a:lnTo>
                    <a:pt x="788" y="746"/>
                  </a:lnTo>
                  <a:lnTo>
                    <a:pt x="788" y="746"/>
                  </a:lnTo>
                  <a:lnTo>
                    <a:pt x="790" y="742"/>
                  </a:lnTo>
                  <a:lnTo>
                    <a:pt x="792" y="736"/>
                  </a:lnTo>
                  <a:lnTo>
                    <a:pt x="792" y="736"/>
                  </a:lnTo>
                  <a:lnTo>
                    <a:pt x="794" y="734"/>
                  </a:lnTo>
                  <a:lnTo>
                    <a:pt x="794" y="734"/>
                  </a:lnTo>
                  <a:lnTo>
                    <a:pt x="794" y="728"/>
                  </a:lnTo>
                  <a:lnTo>
                    <a:pt x="792" y="722"/>
                  </a:lnTo>
                  <a:lnTo>
                    <a:pt x="786" y="718"/>
                  </a:lnTo>
                  <a:lnTo>
                    <a:pt x="782" y="716"/>
                  </a:lnTo>
                  <a:lnTo>
                    <a:pt x="782" y="716"/>
                  </a:lnTo>
                  <a:lnTo>
                    <a:pt x="778" y="714"/>
                  </a:lnTo>
                  <a:lnTo>
                    <a:pt x="778" y="714"/>
                  </a:lnTo>
                  <a:lnTo>
                    <a:pt x="776" y="710"/>
                  </a:lnTo>
                  <a:lnTo>
                    <a:pt x="776" y="706"/>
                  </a:lnTo>
                  <a:lnTo>
                    <a:pt x="778" y="704"/>
                  </a:lnTo>
                  <a:lnTo>
                    <a:pt x="778" y="704"/>
                  </a:lnTo>
                  <a:lnTo>
                    <a:pt x="784" y="702"/>
                  </a:lnTo>
                  <a:lnTo>
                    <a:pt x="786" y="704"/>
                  </a:lnTo>
                  <a:lnTo>
                    <a:pt x="788" y="706"/>
                  </a:lnTo>
                  <a:lnTo>
                    <a:pt x="788" y="706"/>
                  </a:lnTo>
                  <a:lnTo>
                    <a:pt x="792" y="708"/>
                  </a:lnTo>
                  <a:lnTo>
                    <a:pt x="792" y="708"/>
                  </a:lnTo>
                  <a:lnTo>
                    <a:pt x="800" y="712"/>
                  </a:lnTo>
                  <a:lnTo>
                    <a:pt x="802" y="716"/>
                  </a:lnTo>
                  <a:lnTo>
                    <a:pt x="804" y="720"/>
                  </a:lnTo>
                  <a:lnTo>
                    <a:pt x="804" y="720"/>
                  </a:lnTo>
                  <a:lnTo>
                    <a:pt x="810" y="720"/>
                  </a:lnTo>
                  <a:lnTo>
                    <a:pt x="816" y="720"/>
                  </a:lnTo>
                  <a:lnTo>
                    <a:pt x="824" y="726"/>
                  </a:lnTo>
                  <a:lnTo>
                    <a:pt x="824" y="726"/>
                  </a:lnTo>
                  <a:lnTo>
                    <a:pt x="830" y="728"/>
                  </a:lnTo>
                  <a:lnTo>
                    <a:pt x="836" y="730"/>
                  </a:lnTo>
                  <a:lnTo>
                    <a:pt x="844" y="730"/>
                  </a:lnTo>
                  <a:lnTo>
                    <a:pt x="850" y="732"/>
                  </a:lnTo>
                  <a:lnTo>
                    <a:pt x="850" y="732"/>
                  </a:lnTo>
                  <a:lnTo>
                    <a:pt x="852" y="732"/>
                  </a:lnTo>
                  <a:lnTo>
                    <a:pt x="856" y="730"/>
                  </a:lnTo>
                  <a:lnTo>
                    <a:pt x="856" y="730"/>
                  </a:lnTo>
                  <a:lnTo>
                    <a:pt x="872" y="730"/>
                  </a:lnTo>
                  <a:lnTo>
                    <a:pt x="872" y="730"/>
                  </a:lnTo>
                  <a:lnTo>
                    <a:pt x="874" y="730"/>
                  </a:lnTo>
                  <a:lnTo>
                    <a:pt x="874" y="730"/>
                  </a:lnTo>
                  <a:lnTo>
                    <a:pt x="886" y="728"/>
                  </a:lnTo>
                  <a:lnTo>
                    <a:pt x="886" y="728"/>
                  </a:lnTo>
                  <a:lnTo>
                    <a:pt x="894" y="728"/>
                  </a:lnTo>
                  <a:lnTo>
                    <a:pt x="898" y="726"/>
                  </a:lnTo>
                  <a:lnTo>
                    <a:pt x="902" y="724"/>
                  </a:lnTo>
                  <a:lnTo>
                    <a:pt x="902" y="724"/>
                  </a:lnTo>
                  <a:lnTo>
                    <a:pt x="918" y="712"/>
                  </a:lnTo>
                  <a:lnTo>
                    <a:pt x="926" y="704"/>
                  </a:lnTo>
                  <a:lnTo>
                    <a:pt x="934" y="698"/>
                  </a:lnTo>
                  <a:lnTo>
                    <a:pt x="934" y="698"/>
                  </a:lnTo>
                  <a:lnTo>
                    <a:pt x="944" y="688"/>
                  </a:lnTo>
                  <a:lnTo>
                    <a:pt x="950" y="684"/>
                  </a:lnTo>
                  <a:lnTo>
                    <a:pt x="952" y="676"/>
                  </a:lnTo>
                  <a:lnTo>
                    <a:pt x="952" y="676"/>
                  </a:lnTo>
                  <a:lnTo>
                    <a:pt x="958" y="668"/>
                  </a:lnTo>
                  <a:lnTo>
                    <a:pt x="960" y="662"/>
                  </a:lnTo>
                  <a:lnTo>
                    <a:pt x="960" y="658"/>
                  </a:lnTo>
                  <a:lnTo>
                    <a:pt x="960" y="658"/>
                  </a:lnTo>
                  <a:lnTo>
                    <a:pt x="962" y="640"/>
                  </a:lnTo>
                  <a:lnTo>
                    <a:pt x="960" y="632"/>
                  </a:lnTo>
                  <a:lnTo>
                    <a:pt x="954" y="626"/>
                  </a:lnTo>
                  <a:lnTo>
                    <a:pt x="954" y="626"/>
                  </a:lnTo>
                  <a:lnTo>
                    <a:pt x="952" y="620"/>
                  </a:lnTo>
                  <a:lnTo>
                    <a:pt x="954" y="614"/>
                  </a:lnTo>
                  <a:lnTo>
                    <a:pt x="954" y="614"/>
                  </a:lnTo>
                  <a:lnTo>
                    <a:pt x="962" y="614"/>
                  </a:lnTo>
                  <a:lnTo>
                    <a:pt x="962" y="614"/>
                  </a:lnTo>
                  <a:lnTo>
                    <a:pt x="968" y="616"/>
                  </a:lnTo>
                  <a:lnTo>
                    <a:pt x="968" y="616"/>
                  </a:lnTo>
                  <a:lnTo>
                    <a:pt x="982" y="620"/>
                  </a:lnTo>
                  <a:lnTo>
                    <a:pt x="982" y="620"/>
                  </a:lnTo>
                  <a:lnTo>
                    <a:pt x="984" y="618"/>
                  </a:lnTo>
                  <a:lnTo>
                    <a:pt x="986" y="618"/>
                  </a:lnTo>
                  <a:lnTo>
                    <a:pt x="986" y="618"/>
                  </a:lnTo>
                  <a:lnTo>
                    <a:pt x="994" y="618"/>
                  </a:lnTo>
                  <a:lnTo>
                    <a:pt x="1002" y="616"/>
                  </a:lnTo>
                  <a:lnTo>
                    <a:pt x="1002" y="616"/>
                  </a:lnTo>
                  <a:lnTo>
                    <a:pt x="1010" y="614"/>
                  </a:lnTo>
                  <a:lnTo>
                    <a:pt x="1016" y="612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6" y="604"/>
                  </a:lnTo>
                  <a:lnTo>
                    <a:pt x="1026" y="604"/>
                  </a:lnTo>
                  <a:lnTo>
                    <a:pt x="1034" y="602"/>
                  </a:lnTo>
                  <a:lnTo>
                    <a:pt x="1038" y="598"/>
                  </a:lnTo>
                  <a:lnTo>
                    <a:pt x="1038" y="594"/>
                  </a:lnTo>
                  <a:lnTo>
                    <a:pt x="1038" y="594"/>
                  </a:lnTo>
                  <a:lnTo>
                    <a:pt x="1040" y="592"/>
                  </a:lnTo>
                  <a:lnTo>
                    <a:pt x="1040" y="592"/>
                  </a:lnTo>
                  <a:lnTo>
                    <a:pt x="1044" y="590"/>
                  </a:lnTo>
                  <a:lnTo>
                    <a:pt x="1046" y="588"/>
                  </a:lnTo>
                  <a:lnTo>
                    <a:pt x="1048" y="584"/>
                  </a:lnTo>
                  <a:lnTo>
                    <a:pt x="1048" y="584"/>
                  </a:lnTo>
                  <a:lnTo>
                    <a:pt x="1050" y="580"/>
                  </a:lnTo>
                  <a:lnTo>
                    <a:pt x="1050" y="580"/>
                  </a:lnTo>
                  <a:lnTo>
                    <a:pt x="1052" y="576"/>
                  </a:lnTo>
                  <a:lnTo>
                    <a:pt x="1054" y="572"/>
                  </a:lnTo>
                  <a:lnTo>
                    <a:pt x="1054" y="562"/>
                  </a:lnTo>
                  <a:lnTo>
                    <a:pt x="1054" y="562"/>
                  </a:lnTo>
                  <a:lnTo>
                    <a:pt x="1050" y="550"/>
                  </a:lnTo>
                  <a:lnTo>
                    <a:pt x="1050" y="550"/>
                  </a:lnTo>
                  <a:lnTo>
                    <a:pt x="1052" y="548"/>
                  </a:lnTo>
                  <a:lnTo>
                    <a:pt x="1052" y="548"/>
                  </a:lnTo>
                  <a:lnTo>
                    <a:pt x="1048" y="546"/>
                  </a:lnTo>
                  <a:lnTo>
                    <a:pt x="1044" y="542"/>
                  </a:lnTo>
                  <a:lnTo>
                    <a:pt x="1044" y="542"/>
                  </a:lnTo>
                  <a:lnTo>
                    <a:pt x="1038" y="532"/>
                  </a:lnTo>
                  <a:lnTo>
                    <a:pt x="1034" y="528"/>
                  </a:lnTo>
                  <a:lnTo>
                    <a:pt x="1030" y="526"/>
                  </a:lnTo>
                  <a:lnTo>
                    <a:pt x="1030" y="526"/>
                  </a:lnTo>
                  <a:lnTo>
                    <a:pt x="1012" y="518"/>
                  </a:lnTo>
                  <a:lnTo>
                    <a:pt x="1012" y="518"/>
                  </a:lnTo>
                  <a:lnTo>
                    <a:pt x="1006" y="516"/>
                  </a:lnTo>
                  <a:lnTo>
                    <a:pt x="1000" y="514"/>
                  </a:lnTo>
                  <a:lnTo>
                    <a:pt x="994" y="514"/>
                  </a:lnTo>
                  <a:lnTo>
                    <a:pt x="988" y="510"/>
                  </a:lnTo>
                  <a:lnTo>
                    <a:pt x="988" y="510"/>
                  </a:lnTo>
                  <a:lnTo>
                    <a:pt x="984" y="510"/>
                  </a:lnTo>
                  <a:lnTo>
                    <a:pt x="982" y="510"/>
                  </a:lnTo>
                  <a:lnTo>
                    <a:pt x="980" y="514"/>
                  </a:lnTo>
                  <a:lnTo>
                    <a:pt x="980" y="514"/>
                  </a:lnTo>
                  <a:lnTo>
                    <a:pt x="978" y="516"/>
                  </a:lnTo>
                  <a:lnTo>
                    <a:pt x="976" y="516"/>
                  </a:lnTo>
                  <a:lnTo>
                    <a:pt x="976" y="516"/>
                  </a:lnTo>
                  <a:lnTo>
                    <a:pt x="962" y="516"/>
                  </a:lnTo>
                  <a:lnTo>
                    <a:pt x="956" y="516"/>
                  </a:lnTo>
                  <a:lnTo>
                    <a:pt x="948" y="514"/>
                  </a:lnTo>
                  <a:lnTo>
                    <a:pt x="948" y="514"/>
                  </a:lnTo>
                  <a:lnTo>
                    <a:pt x="944" y="514"/>
                  </a:lnTo>
                  <a:lnTo>
                    <a:pt x="944" y="514"/>
                  </a:lnTo>
                  <a:lnTo>
                    <a:pt x="948" y="518"/>
                  </a:lnTo>
                  <a:lnTo>
                    <a:pt x="948" y="520"/>
                  </a:lnTo>
                  <a:lnTo>
                    <a:pt x="948" y="520"/>
                  </a:lnTo>
                  <a:lnTo>
                    <a:pt x="948" y="524"/>
                  </a:lnTo>
                  <a:lnTo>
                    <a:pt x="950" y="528"/>
                  </a:lnTo>
                  <a:lnTo>
                    <a:pt x="950" y="528"/>
                  </a:lnTo>
                  <a:lnTo>
                    <a:pt x="950" y="532"/>
                  </a:lnTo>
                  <a:lnTo>
                    <a:pt x="950" y="532"/>
                  </a:lnTo>
                  <a:lnTo>
                    <a:pt x="948" y="536"/>
                  </a:lnTo>
                  <a:lnTo>
                    <a:pt x="948" y="536"/>
                  </a:lnTo>
                  <a:lnTo>
                    <a:pt x="944" y="554"/>
                  </a:lnTo>
                  <a:lnTo>
                    <a:pt x="944" y="554"/>
                  </a:lnTo>
                  <a:lnTo>
                    <a:pt x="940" y="556"/>
                  </a:lnTo>
                  <a:lnTo>
                    <a:pt x="940" y="556"/>
                  </a:lnTo>
                  <a:lnTo>
                    <a:pt x="930" y="560"/>
                  </a:lnTo>
                  <a:lnTo>
                    <a:pt x="930" y="560"/>
                  </a:lnTo>
                  <a:lnTo>
                    <a:pt x="924" y="562"/>
                  </a:lnTo>
                  <a:lnTo>
                    <a:pt x="918" y="562"/>
                  </a:lnTo>
                  <a:lnTo>
                    <a:pt x="912" y="562"/>
                  </a:lnTo>
                  <a:lnTo>
                    <a:pt x="906" y="558"/>
                  </a:lnTo>
                  <a:lnTo>
                    <a:pt x="906" y="558"/>
                  </a:lnTo>
                  <a:lnTo>
                    <a:pt x="902" y="558"/>
                  </a:lnTo>
                  <a:lnTo>
                    <a:pt x="902" y="558"/>
                  </a:lnTo>
                  <a:lnTo>
                    <a:pt x="892" y="558"/>
                  </a:lnTo>
                  <a:lnTo>
                    <a:pt x="888" y="556"/>
                  </a:lnTo>
                  <a:lnTo>
                    <a:pt x="886" y="552"/>
                  </a:lnTo>
                  <a:lnTo>
                    <a:pt x="886" y="552"/>
                  </a:lnTo>
                  <a:lnTo>
                    <a:pt x="882" y="552"/>
                  </a:lnTo>
                  <a:lnTo>
                    <a:pt x="882" y="552"/>
                  </a:lnTo>
                  <a:lnTo>
                    <a:pt x="876" y="552"/>
                  </a:lnTo>
                  <a:lnTo>
                    <a:pt x="872" y="548"/>
                  </a:lnTo>
                  <a:lnTo>
                    <a:pt x="866" y="542"/>
                  </a:lnTo>
                  <a:lnTo>
                    <a:pt x="866" y="542"/>
                  </a:lnTo>
                  <a:lnTo>
                    <a:pt x="860" y="534"/>
                  </a:lnTo>
                  <a:lnTo>
                    <a:pt x="854" y="522"/>
                  </a:lnTo>
                  <a:lnTo>
                    <a:pt x="854" y="522"/>
                  </a:lnTo>
                  <a:lnTo>
                    <a:pt x="840" y="528"/>
                  </a:lnTo>
                  <a:lnTo>
                    <a:pt x="824" y="530"/>
                  </a:lnTo>
                  <a:lnTo>
                    <a:pt x="824" y="530"/>
                  </a:lnTo>
                  <a:lnTo>
                    <a:pt x="816" y="528"/>
                  </a:lnTo>
                  <a:lnTo>
                    <a:pt x="810" y="524"/>
                  </a:lnTo>
                  <a:lnTo>
                    <a:pt x="804" y="520"/>
                  </a:lnTo>
                  <a:lnTo>
                    <a:pt x="802" y="514"/>
                  </a:lnTo>
                  <a:lnTo>
                    <a:pt x="802" y="514"/>
                  </a:lnTo>
                  <a:lnTo>
                    <a:pt x="796" y="508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496"/>
                  </a:lnTo>
                  <a:lnTo>
                    <a:pt x="792" y="490"/>
                  </a:lnTo>
                  <a:lnTo>
                    <a:pt x="792" y="490"/>
                  </a:lnTo>
                  <a:lnTo>
                    <a:pt x="762" y="486"/>
                  </a:lnTo>
                  <a:lnTo>
                    <a:pt x="762" y="486"/>
                  </a:lnTo>
                  <a:lnTo>
                    <a:pt x="756" y="496"/>
                  </a:lnTo>
                  <a:lnTo>
                    <a:pt x="748" y="500"/>
                  </a:lnTo>
                  <a:lnTo>
                    <a:pt x="738" y="502"/>
                  </a:lnTo>
                  <a:lnTo>
                    <a:pt x="726" y="498"/>
                  </a:lnTo>
                  <a:lnTo>
                    <a:pt x="726" y="498"/>
                  </a:lnTo>
                  <a:lnTo>
                    <a:pt x="726" y="502"/>
                  </a:lnTo>
                  <a:lnTo>
                    <a:pt x="726" y="504"/>
                  </a:lnTo>
                  <a:lnTo>
                    <a:pt x="726" y="504"/>
                  </a:lnTo>
                  <a:lnTo>
                    <a:pt x="728" y="508"/>
                  </a:lnTo>
                  <a:lnTo>
                    <a:pt x="728" y="512"/>
                  </a:lnTo>
                  <a:lnTo>
                    <a:pt x="724" y="516"/>
                  </a:lnTo>
                  <a:lnTo>
                    <a:pt x="724" y="516"/>
                  </a:lnTo>
                  <a:lnTo>
                    <a:pt x="720" y="520"/>
                  </a:lnTo>
                  <a:lnTo>
                    <a:pt x="720" y="520"/>
                  </a:lnTo>
                  <a:lnTo>
                    <a:pt x="718" y="526"/>
                  </a:lnTo>
                  <a:lnTo>
                    <a:pt x="714" y="528"/>
                  </a:lnTo>
                  <a:lnTo>
                    <a:pt x="704" y="530"/>
                  </a:lnTo>
                  <a:lnTo>
                    <a:pt x="704" y="530"/>
                  </a:lnTo>
                  <a:lnTo>
                    <a:pt x="700" y="530"/>
                  </a:lnTo>
                  <a:lnTo>
                    <a:pt x="696" y="530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0" y="524"/>
                  </a:lnTo>
                  <a:lnTo>
                    <a:pt x="672" y="520"/>
                  </a:lnTo>
                  <a:lnTo>
                    <a:pt x="672" y="520"/>
                  </a:lnTo>
                  <a:lnTo>
                    <a:pt x="670" y="516"/>
                  </a:lnTo>
                  <a:lnTo>
                    <a:pt x="668" y="514"/>
                  </a:lnTo>
                  <a:lnTo>
                    <a:pt x="668" y="514"/>
                  </a:lnTo>
                  <a:lnTo>
                    <a:pt x="660" y="506"/>
                  </a:lnTo>
                  <a:lnTo>
                    <a:pt x="660" y="506"/>
                  </a:lnTo>
                  <a:lnTo>
                    <a:pt x="658" y="502"/>
                  </a:lnTo>
                  <a:lnTo>
                    <a:pt x="658" y="502"/>
                  </a:lnTo>
                  <a:lnTo>
                    <a:pt x="646" y="484"/>
                  </a:lnTo>
                  <a:lnTo>
                    <a:pt x="646" y="484"/>
                  </a:lnTo>
                  <a:lnTo>
                    <a:pt x="642" y="486"/>
                  </a:lnTo>
                  <a:lnTo>
                    <a:pt x="638" y="488"/>
                  </a:lnTo>
                  <a:lnTo>
                    <a:pt x="636" y="486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44" y="468"/>
                  </a:lnTo>
                  <a:lnTo>
                    <a:pt x="650" y="462"/>
                  </a:lnTo>
                  <a:lnTo>
                    <a:pt x="650" y="462"/>
                  </a:lnTo>
                  <a:lnTo>
                    <a:pt x="656" y="458"/>
                  </a:lnTo>
                  <a:lnTo>
                    <a:pt x="662" y="452"/>
                  </a:lnTo>
                  <a:lnTo>
                    <a:pt x="662" y="452"/>
                  </a:lnTo>
                  <a:lnTo>
                    <a:pt x="670" y="442"/>
                  </a:lnTo>
                  <a:lnTo>
                    <a:pt x="676" y="438"/>
                  </a:lnTo>
                  <a:lnTo>
                    <a:pt x="682" y="436"/>
                  </a:lnTo>
                  <a:lnTo>
                    <a:pt x="682" y="436"/>
                  </a:lnTo>
                  <a:lnTo>
                    <a:pt x="688" y="442"/>
                  </a:lnTo>
                  <a:lnTo>
                    <a:pt x="698" y="448"/>
                  </a:lnTo>
                  <a:lnTo>
                    <a:pt x="698" y="448"/>
                  </a:lnTo>
                  <a:lnTo>
                    <a:pt x="708" y="452"/>
                  </a:lnTo>
                  <a:lnTo>
                    <a:pt x="718" y="458"/>
                  </a:lnTo>
                  <a:lnTo>
                    <a:pt x="718" y="458"/>
                  </a:lnTo>
                  <a:lnTo>
                    <a:pt x="734" y="466"/>
                  </a:lnTo>
                  <a:lnTo>
                    <a:pt x="734" y="466"/>
                  </a:lnTo>
                  <a:lnTo>
                    <a:pt x="744" y="468"/>
                  </a:lnTo>
                  <a:lnTo>
                    <a:pt x="744" y="468"/>
                  </a:lnTo>
                  <a:lnTo>
                    <a:pt x="758" y="472"/>
                  </a:lnTo>
                  <a:lnTo>
                    <a:pt x="758" y="472"/>
                  </a:lnTo>
                  <a:lnTo>
                    <a:pt x="784" y="476"/>
                  </a:lnTo>
                  <a:lnTo>
                    <a:pt x="784" y="476"/>
                  </a:lnTo>
                  <a:lnTo>
                    <a:pt x="812" y="478"/>
                  </a:lnTo>
                  <a:lnTo>
                    <a:pt x="812" y="478"/>
                  </a:lnTo>
                  <a:lnTo>
                    <a:pt x="814" y="478"/>
                  </a:lnTo>
                  <a:lnTo>
                    <a:pt x="814" y="478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8" y="472"/>
                  </a:lnTo>
                  <a:lnTo>
                    <a:pt x="828" y="472"/>
                  </a:lnTo>
                  <a:lnTo>
                    <a:pt x="836" y="466"/>
                  </a:lnTo>
                  <a:lnTo>
                    <a:pt x="836" y="466"/>
                  </a:lnTo>
                  <a:lnTo>
                    <a:pt x="836" y="464"/>
                  </a:lnTo>
                  <a:lnTo>
                    <a:pt x="838" y="462"/>
                  </a:lnTo>
                  <a:lnTo>
                    <a:pt x="838" y="462"/>
                  </a:lnTo>
                  <a:lnTo>
                    <a:pt x="842" y="458"/>
                  </a:lnTo>
                  <a:lnTo>
                    <a:pt x="846" y="454"/>
                  </a:lnTo>
                  <a:lnTo>
                    <a:pt x="850" y="444"/>
                  </a:lnTo>
                  <a:lnTo>
                    <a:pt x="850" y="444"/>
                  </a:lnTo>
                  <a:lnTo>
                    <a:pt x="854" y="436"/>
                  </a:lnTo>
                  <a:lnTo>
                    <a:pt x="854" y="432"/>
                  </a:lnTo>
                  <a:lnTo>
                    <a:pt x="852" y="428"/>
                  </a:lnTo>
                  <a:lnTo>
                    <a:pt x="852" y="428"/>
                  </a:lnTo>
                  <a:lnTo>
                    <a:pt x="852" y="424"/>
                  </a:lnTo>
                  <a:lnTo>
                    <a:pt x="854" y="422"/>
                  </a:lnTo>
                  <a:lnTo>
                    <a:pt x="856" y="422"/>
                  </a:lnTo>
                  <a:lnTo>
                    <a:pt x="856" y="422"/>
                  </a:lnTo>
                  <a:lnTo>
                    <a:pt x="862" y="422"/>
                  </a:lnTo>
                  <a:lnTo>
                    <a:pt x="864" y="424"/>
                  </a:lnTo>
                  <a:lnTo>
                    <a:pt x="864" y="426"/>
                  </a:lnTo>
                  <a:lnTo>
                    <a:pt x="864" y="426"/>
                  </a:lnTo>
                  <a:lnTo>
                    <a:pt x="866" y="442"/>
                  </a:lnTo>
                  <a:lnTo>
                    <a:pt x="866" y="442"/>
                  </a:lnTo>
                  <a:lnTo>
                    <a:pt x="874" y="438"/>
                  </a:lnTo>
                  <a:lnTo>
                    <a:pt x="874" y="438"/>
                  </a:lnTo>
                  <a:lnTo>
                    <a:pt x="878" y="434"/>
                  </a:lnTo>
                  <a:lnTo>
                    <a:pt x="880" y="432"/>
                  </a:lnTo>
                  <a:lnTo>
                    <a:pt x="880" y="432"/>
                  </a:lnTo>
                  <a:lnTo>
                    <a:pt x="882" y="418"/>
                  </a:lnTo>
                  <a:lnTo>
                    <a:pt x="882" y="418"/>
                  </a:lnTo>
                  <a:lnTo>
                    <a:pt x="884" y="406"/>
                  </a:lnTo>
                  <a:lnTo>
                    <a:pt x="884" y="406"/>
                  </a:lnTo>
                  <a:lnTo>
                    <a:pt x="884" y="396"/>
                  </a:lnTo>
                  <a:lnTo>
                    <a:pt x="884" y="396"/>
                  </a:lnTo>
                  <a:lnTo>
                    <a:pt x="880" y="388"/>
                  </a:lnTo>
                  <a:lnTo>
                    <a:pt x="878" y="384"/>
                  </a:lnTo>
                  <a:lnTo>
                    <a:pt x="874" y="382"/>
                  </a:lnTo>
                  <a:lnTo>
                    <a:pt x="874" y="382"/>
                  </a:lnTo>
                  <a:lnTo>
                    <a:pt x="872" y="382"/>
                  </a:lnTo>
                  <a:lnTo>
                    <a:pt x="872" y="382"/>
                  </a:lnTo>
                  <a:lnTo>
                    <a:pt x="870" y="378"/>
                  </a:lnTo>
                  <a:lnTo>
                    <a:pt x="866" y="374"/>
                  </a:lnTo>
                  <a:lnTo>
                    <a:pt x="866" y="374"/>
                  </a:lnTo>
                  <a:lnTo>
                    <a:pt x="860" y="366"/>
                  </a:lnTo>
                  <a:lnTo>
                    <a:pt x="858" y="364"/>
                  </a:lnTo>
                  <a:lnTo>
                    <a:pt x="852" y="362"/>
                  </a:lnTo>
                  <a:lnTo>
                    <a:pt x="852" y="362"/>
                  </a:lnTo>
                  <a:lnTo>
                    <a:pt x="844" y="358"/>
                  </a:lnTo>
                  <a:lnTo>
                    <a:pt x="838" y="354"/>
                  </a:lnTo>
                  <a:lnTo>
                    <a:pt x="838" y="354"/>
                  </a:lnTo>
                  <a:lnTo>
                    <a:pt x="830" y="350"/>
                  </a:lnTo>
                  <a:lnTo>
                    <a:pt x="822" y="346"/>
                  </a:lnTo>
                  <a:lnTo>
                    <a:pt x="822" y="346"/>
                  </a:lnTo>
                  <a:lnTo>
                    <a:pt x="814" y="340"/>
                  </a:lnTo>
                  <a:lnTo>
                    <a:pt x="806" y="338"/>
                  </a:lnTo>
                  <a:lnTo>
                    <a:pt x="806" y="338"/>
                  </a:lnTo>
                  <a:lnTo>
                    <a:pt x="800" y="336"/>
                  </a:lnTo>
                  <a:lnTo>
                    <a:pt x="796" y="334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2" y="334"/>
                  </a:lnTo>
                  <a:lnTo>
                    <a:pt x="792" y="334"/>
                  </a:lnTo>
                  <a:lnTo>
                    <a:pt x="780" y="330"/>
                  </a:lnTo>
                  <a:lnTo>
                    <a:pt x="780" y="330"/>
                  </a:lnTo>
                  <a:lnTo>
                    <a:pt x="776" y="330"/>
                  </a:lnTo>
                  <a:lnTo>
                    <a:pt x="774" y="334"/>
                  </a:lnTo>
                  <a:lnTo>
                    <a:pt x="774" y="334"/>
                  </a:lnTo>
                  <a:lnTo>
                    <a:pt x="770" y="336"/>
                  </a:lnTo>
                  <a:lnTo>
                    <a:pt x="766" y="340"/>
                  </a:lnTo>
                  <a:lnTo>
                    <a:pt x="756" y="344"/>
                  </a:lnTo>
                  <a:lnTo>
                    <a:pt x="756" y="344"/>
                  </a:lnTo>
                  <a:lnTo>
                    <a:pt x="750" y="344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14" y="340"/>
                  </a:lnTo>
                  <a:lnTo>
                    <a:pt x="714" y="340"/>
                  </a:lnTo>
                  <a:lnTo>
                    <a:pt x="710" y="338"/>
                  </a:lnTo>
                  <a:lnTo>
                    <a:pt x="710" y="338"/>
                  </a:lnTo>
                  <a:lnTo>
                    <a:pt x="704" y="334"/>
                  </a:lnTo>
                  <a:lnTo>
                    <a:pt x="698" y="330"/>
                  </a:lnTo>
                  <a:lnTo>
                    <a:pt x="698" y="330"/>
                  </a:lnTo>
                  <a:lnTo>
                    <a:pt x="686" y="322"/>
                  </a:lnTo>
                  <a:lnTo>
                    <a:pt x="672" y="314"/>
                  </a:lnTo>
                  <a:lnTo>
                    <a:pt x="672" y="314"/>
                  </a:lnTo>
                  <a:lnTo>
                    <a:pt x="668" y="316"/>
                  </a:lnTo>
                  <a:lnTo>
                    <a:pt x="660" y="320"/>
                  </a:lnTo>
                  <a:lnTo>
                    <a:pt x="654" y="320"/>
                  </a:lnTo>
                  <a:lnTo>
                    <a:pt x="648" y="320"/>
                  </a:lnTo>
                  <a:lnTo>
                    <a:pt x="648" y="320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36" y="318"/>
                  </a:lnTo>
                  <a:lnTo>
                    <a:pt x="636" y="318"/>
                  </a:lnTo>
                  <a:lnTo>
                    <a:pt x="632" y="316"/>
                  </a:lnTo>
                  <a:lnTo>
                    <a:pt x="632" y="316"/>
                  </a:lnTo>
                  <a:lnTo>
                    <a:pt x="612" y="302"/>
                  </a:lnTo>
                  <a:lnTo>
                    <a:pt x="612" y="302"/>
                  </a:lnTo>
                  <a:lnTo>
                    <a:pt x="600" y="308"/>
                  </a:lnTo>
                  <a:lnTo>
                    <a:pt x="600" y="308"/>
                  </a:lnTo>
                  <a:lnTo>
                    <a:pt x="594" y="310"/>
                  </a:lnTo>
                  <a:lnTo>
                    <a:pt x="590" y="308"/>
                  </a:lnTo>
                  <a:lnTo>
                    <a:pt x="590" y="308"/>
                  </a:lnTo>
                  <a:lnTo>
                    <a:pt x="586" y="306"/>
                  </a:lnTo>
                  <a:lnTo>
                    <a:pt x="586" y="304"/>
                  </a:lnTo>
                  <a:lnTo>
                    <a:pt x="586" y="300"/>
                  </a:lnTo>
                  <a:lnTo>
                    <a:pt x="590" y="298"/>
                  </a:lnTo>
                  <a:lnTo>
                    <a:pt x="590" y="298"/>
                  </a:lnTo>
                  <a:lnTo>
                    <a:pt x="598" y="294"/>
                  </a:lnTo>
                  <a:lnTo>
                    <a:pt x="598" y="294"/>
                  </a:lnTo>
                  <a:lnTo>
                    <a:pt x="604" y="290"/>
                  </a:lnTo>
                  <a:lnTo>
                    <a:pt x="604" y="286"/>
                  </a:lnTo>
                  <a:lnTo>
                    <a:pt x="604" y="282"/>
                  </a:lnTo>
                  <a:lnTo>
                    <a:pt x="604" y="282"/>
                  </a:lnTo>
                  <a:lnTo>
                    <a:pt x="606" y="278"/>
                  </a:lnTo>
                  <a:lnTo>
                    <a:pt x="606" y="278"/>
                  </a:lnTo>
                  <a:lnTo>
                    <a:pt x="608" y="270"/>
                  </a:lnTo>
                  <a:lnTo>
                    <a:pt x="610" y="262"/>
                  </a:lnTo>
                  <a:lnTo>
                    <a:pt x="610" y="262"/>
                  </a:lnTo>
                  <a:lnTo>
                    <a:pt x="610" y="254"/>
                  </a:lnTo>
                  <a:lnTo>
                    <a:pt x="610" y="254"/>
                  </a:lnTo>
                  <a:lnTo>
                    <a:pt x="610" y="250"/>
                  </a:lnTo>
                  <a:lnTo>
                    <a:pt x="612" y="250"/>
                  </a:lnTo>
                  <a:lnTo>
                    <a:pt x="612" y="250"/>
                  </a:lnTo>
                  <a:lnTo>
                    <a:pt x="618" y="250"/>
                  </a:lnTo>
                  <a:lnTo>
                    <a:pt x="622" y="252"/>
                  </a:lnTo>
                  <a:lnTo>
                    <a:pt x="622" y="252"/>
                  </a:lnTo>
                  <a:lnTo>
                    <a:pt x="626" y="256"/>
                  </a:lnTo>
                  <a:lnTo>
                    <a:pt x="632" y="260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8" y="266"/>
                  </a:lnTo>
                  <a:lnTo>
                    <a:pt x="654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70" y="262"/>
                  </a:lnTo>
                  <a:lnTo>
                    <a:pt x="676" y="262"/>
                  </a:lnTo>
                  <a:lnTo>
                    <a:pt x="676" y="262"/>
                  </a:lnTo>
                  <a:lnTo>
                    <a:pt x="684" y="258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6" y="250"/>
                  </a:lnTo>
                  <a:lnTo>
                    <a:pt x="698" y="246"/>
                  </a:lnTo>
                  <a:lnTo>
                    <a:pt x="700" y="244"/>
                  </a:lnTo>
                  <a:lnTo>
                    <a:pt x="700" y="238"/>
                  </a:lnTo>
                  <a:lnTo>
                    <a:pt x="700" y="238"/>
                  </a:lnTo>
                  <a:lnTo>
                    <a:pt x="696" y="224"/>
                  </a:lnTo>
                  <a:lnTo>
                    <a:pt x="696" y="224"/>
                  </a:lnTo>
                  <a:lnTo>
                    <a:pt x="692" y="216"/>
                  </a:lnTo>
                  <a:lnTo>
                    <a:pt x="688" y="212"/>
                  </a:lnTo>
                  <a:lnTo>
                    <a:pt x="684" y="212"/>
                  </a:lnTo>
                  <a:lnTo>
                    <a:pt x="684" y="212"/>
                  </a:lnTo>
                  <a:lnTo>
                    <a:pt x="676" y="208"/>
                  </a:lnTo>
                  <a:lnTo>
                    <a:pt x="668" y="206"/>
                  </a:lnTo>
                  <a:lnTo>
                    <a:pt x="668" y="206"/>
                  </a:lnTo>
                  <a:lnTo>
                    <a:pt x="662" y="202"/>
                  </a:lnTo>
                  <a:lnTo>
                    <a:pt x="656" y="202"/>
                  </a:lnTo>
                  <a:lnTo>
                    <a:pt x="656" y="202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38" y="196"/>
                  </a:lnTo>
                  <a:lnTo>
                    <a:pt x="638" y="196"/>
                  </a:lnTo>
                  <a:lnTo>
                    <a:pt x="634" y="196"/>
                  </a:lnTo>
                  <a:lnTo>
                    <a:pt x="634" y="196"/>
                  </a:lnTo>
                  <a:lnTo>
                    <a:pt x="628" y="194"/>
                  </a:lnTo>
                  <a:lnTo>
                    <a:pt x="624" y="192"/>
                  </a:lnTo>
                  <a:lnTo>
                    <a:pt x="620" y="190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6" y="176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08" y="156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0"/>
                  </a:lnTo>
                  <a:lnTo>
                    <a:pt x="606" y="136"/>
                  </a:lnTo>
                  <a:lnTo>
                    <a:pt x="606" y="136"/>
                  </a:lnTo>
                  <a:lnTo>
                    <a:pt x="606" y="130"/>
                  </a:lnTo>
                  <a:lnTo>
                    <a:pt x="606" y="130"/>
                  </a:lnTo>
                  <a:lnTo>
                    <a:pt x="606" y="118"/>
                  </a:lnTo>
                  <a:lnTo>
                    <a:pt x="606" y="106"/>
                  </a:lnTo>
                  <a:lnTo>
                    <a:pt x="606" y="106"/>
                  </a:lnTo>
                  <a:lnTo>
                    <a:pt x="606" y="94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8" y="74"/>
                  </a:lnTo>
                  <a:lnTo>
                    <a:pt x="608" y="74"/>
                  </a:lnTo>
                  <a:lnTo>
                    <a:pt x="608" y="64"/>
                  </a:lnTo>
                  <a:lnTo>
                    <a:pt x="608" y="56"/>
                  </a:lnTo>
                  <a:lnTo>
                    <a:pt x="608" y="56"/>
                  </a:lnTo>
                  <a:lnTo>
                    <a:pt x="606" y="46"/>
                  </a:lnTo>
                  <a:lnTo>
                    <a:pt x="600" y="36"/>
                  </a:lnTo>
                  <a:lnTo>
                    <a:pt x="600" y="36"/>
                  </a:lnTo>
                  <a:lnTo>
                    <a:pt x="592" y="20"/>
                  </a:lnTo>
                  <a:lnTo>
                    <a:pt x="592" y="20"/>
                  </a:lnTo>
                  <a:lnTo>
                    <a:pt x="588" y="18"/>
                  </a:lnTo>
                  <a:lnTo>
                    <a:pt x="584" y="14"/>
                  </a:lnTo>
                  <a:lnTo>
                    <a:pt x="578" y="14"/>
                  </a:lnTo>
                  <a:lnTo>
                    <a:pt x="576" y="14"/>
                  </a:lnTo>
                  <a:lnTo>
                    <a:pt x="576" y="14"/>
                  </a:lnTo>
                  <a:lnTo>
                    <a:pt x="570" y="16"/>
                  </a:lnTo>
                  <a:lnTo>
                    <a:pt x="568" y="16"/>
                  </a:lnTo>
                  <a:lnTo>
                    <a:pt x="566" y="14"/>
                  </a:lnTo>
                  <a:lnTo>
                    <a:pt x="566" y="14"/>
                  </a:lnTo>
                  <a:lnTo>
                    <a:pt x="560" y="16"/>
                  </a:lnTo>
                  <a:lnTo>
                    <a:pt x="560" y="16"/>
                  </a:lnTo>
                  <a:lnTo>
                    <a:pt x="556" y="28"/>
                  </a:lnTo>
                  <a:lnTo>
                    <a:pt x="556" y="28"/>
                  </a:lnTo>
                  <a:lnTo>
                    <a:pt x="554" y="30"/>
                  </a:lnTo>
                  <a:lnTo>
                    <a:pt x="554" y="32"/>
                  </a:lnTo>
                  <a:lnTo>
                    <a:pt x="554" y="32"/>
                  </a:lnTo>
                  <a:lnTo>
                    <a:pt x="554" y="36"/>
                  </a:lnTo>
                  <a:lnTo>
                    <a:pt x="554" y="40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52"/>
                  </a:lnTo>
                  <a:lnTo>
                    <a:pt x="554" y="56"/>
                  </a:lnTo>
                  <a:lnTo>
                    <a:pt x="556" y="58"/>
                  </a:lnTo>
                  <a:lnTo>
                    <a:pt x="556" y="58"/>
                  </a:lnTo>
                  <a:lnTo>
                    <a:pt x="558" y="62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70"/>
                  </a:lnTo>
                  <a:lnTo>
                    <a:pt x="558" y="74"/>
                  </a:lnTo>
                  <a:lnTo>
                    <a:pt x="558" y="78"/>
                  </a:lnTo>
                  <a:lnTo>
                    <a:pt x="558" y="82"/>
                  </a:lnTo>
                  <a:lnTo>
                    <a:pt x="558" y="82"/>
                  </a:lnTo>
                  <a:lnTo>
                    <a:pt x="556" y="86"/>
                  </a:lnTo>
                  <a:lnTo>
                    <a:pt x="558" y="88"/>
                  </a:lnTo>
                  <a:lnTo>
                    <a:pt x="560" y="90"/>
                  </a:lnTo>
                  <a:lnTo>
                    <a:pt x="560" y="90"/>
                  </a:lnTo>
                  <a:lnTo>
                    <a:pt x="562" y="92"/>
                  </a:lnTo>
                  <a:lnTo>
                    <a:pt x="562" y="92"/>
                  </a:lnTo>
                  <a:lnTo>
                    <a:pt x="562" y="102"/>
                  </a:lnTo>
                  <a:lnTo>
                    <a:pt x="564" y="106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6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34"/>
                  </a:lnTo>
                  <a:lnTo>
                    <a:pt x="566" y="134"/>
                  </a:lnTo>
                  <a:lnTo>
                    <a:pt x="568" y="140"/>
                  </a:lnTo>
                  <a:lnTo>
                    <a:pt x="568" y="140"/>
                  </a:lnTo>
                  <a:lnTo>
                    <a:pt x="570" y="146"/>
                  </a:lnTo>
                  <a:lnTo>
                    <a:pt x="570" y="152"/>
                  </a:lnTo>
                  <a:lnTo>
                    <a:pt x="568" y="162"/>
                  </a:lnTo>
                  <a:lnTo>
                    <a:pt x="568" y="162"/>
                  </a:lnTo>
                  <a:lnTo>
                    <a:pt x="564" y="164"/>
                  </a:lnTo>
                  <a:lnTo>
                    <a:pt x="562" y="166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0" y="164"/>
                  </a:lnTo>
                  <a:lnTo>
                    <a:pt x="548" y="162"/>
                  </a:lnTo>
                  <a:lnTo>
                    <a:pt x="548" y="162"/>
                  </a:lnTo>
                  <a:lnTo>
                    <a:pt x="542" y="158"/>
                  </a:lnTo>
                  <a:lnTo>
                    <a:pt x="538" y="158"/>
                  </a:lnTo>
                  <a:lnTo>
                    <a:pt x="538" y="158"/>
                  </a:lnTo>
                  <a:lnTo>
                    <a:pt x="530" y="158"/>
                  </a:lnTo>
                  <a:lnTo>
                    <a:pt x="522" y="160"/>
                  </a:lnTo>
                  <a:lnTo>
                    <a:pt x="522" y="160"/>
                  </a:lnTo>
                  <a:lnTo>
                    <a:pt x="518" y="162"/>
                  </a:lnTo>
                  <a:lnTo>
                    <a:pt x="518" y="162"/>
                  </a:lnTo>
                  <a:lnTo>
                    <a:pt x="516" y="166"/>
                  </a:lnTo>
                  <a:lnTo>
                    <a:pt x="516" y="172"/>
                  </a:lnTo>
                  <a:lnTo>
                    <a:pt x="518" y="176"/>
                  </a:lnTo>
                  <a:lnTo>
                    <a:pt x="520" y="180"/>
                  </a:lnTo>
                  <a:lnTo>
                    <a:pt x="520" y="180"/>
                  </a:lnTo>
                  <a:lnTo>
                    <a:pt x="534" y="188"/>
                  </a:lnTo>
                  <a:lnTo>
                    <a:pt x="534" y="188"/>
                  </a:lnTo>
                  <a:lnTo>
                    <a:pt x="540" y="194"/>
                  </a:lnTo>
                  <a:lnTo>
                    <a:pt x="540" y="194"/>
                  </a:lnTo>
                  <a:lnTo>
                    <a:pt x="530" y="200"/>
                  </a:lnTo>
                  <a:lnTo>
                    <a:pt x="530" y="200"/>
                  </a:lnTo>
                  <a:lnTo>
                    <a:pt x="524" y="200"/>
                  </a:lnTo>
                  <a:lnTo>
                    <a:pt x="524" y="200"/>
                  </a:lnTo>
                  <a:lnTo>
                    <a:pt x="512" y="206"/>
                  </a:lnTo>
                  <a:lnTo>
                    <a:pt x="502" y="210"/>
                  </a:lnTo>
                  <a:lnTo>
                    <a:pt x="502" y="210"/>
                  </a:lnTo>
                  <a:lnTo>
                    <a:pt x="496" y="218"/>
                  </a:lnTo>
                  <a:lnTo>
                    <a:pt x="490" y="226"/>
                  </a:lnTo>
                  <a:lnTo>
                    <a:pt x="490" y="226"/>
                  </a:lnTo>
                  <a:lnTo>
                    <a:pt x="490" y="228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0" y="254"/>
                  </a:lnTo>
                  <a:lnTo>
                    <a:pt x="490" y="254"/>
                  </a:lnTo>
                  <a:lnTo>
                    <a:pt x="492" y="254"/>
                  </a:lnTo>
                  <a:lnTo>
                    <a:pt x="492" y="254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8" y="266"/>
                  </a:lnTo>
                  <a:lnTo>
                    <a:pt x="512" y="266"/>
                  </a:lnTo>
                  <a:lnTo>
                    <a:pt x="512" y="266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8" y="264"/>
                  </a:lnTo>
                  <a:lnTo>
                    <a:pt x="532" y="264"/>
                  </a:lnTo>
                  <a:lnTo>
                    <a:pt x="534" y="260"/>
                  </a:lnTo>
                  <a:lnTo>
                    <a:pt x="536" y="254"/>
                  </a:lnTo>
                  <a:lnTo>
                    <a:pt x="536" y="254"/>
                  </a:lnTo>
                  <a:lnTo>
                    <a:pt x="538" y="252"/>
                  </a:lnTo>
                  <a:lnTo>
                    <a:pt x="538" y="252"/>
                  </a:lnTo>
                  <a:lnTo>
                    <a:pt x="544" y="252"/>
                  </a:lnTo>
                  <a:lnTo>
                    <a:pt x="544" y="252"/>
                  </a:lnTo>
                  <a:lnTo>
                    <a:pt x="544" y="256"/>
                  </a:lnTo>
                  <a:lnTo>
                    <a:pt x="544" y="256"/>
                  </a:lnTo>
                  <a:lnTo>
                    <a:pt x="542" y="266"/>
                  </a:lnTo>
                  <a:lnTo>
                    <a:pt x="542" y="276"/>
                  </a:lnTo>
                  <a:lnTo>
                    <a:pt x="542" y="276"/>
                  </a:lnTo>
                  <a:lnTo>
                    <a:pt x="542" y="294"/>
                  </a:lnTo>
                  <a:lnTo>
                    <a:pt x="542" y="294"/>
                  </a:lnTo>
                  <a:lnTo>
                    <a:pt x="544" y="298"/>
                  </a:lnTo>
                  <a:lnTo>
                    <a:pt x="546" y="302"/>
                  </a:lnTo>
                  <a:lnTo>
                    <a:pt x="546" y="302"/>
                  </a:lnTo>
                  <a:lnTo>
                    <a:pt x="558" y="306"/>
                  </a:lnTo>
                  <a:lnTo>
                    <a:pt x="564" y="308"/>
                  </a:lnTo>
                  <a:lnTo>
                    <a:pt x="570" y="308"/>
                  </a:lnTo>
                  <a:lnTo>
                    <a:pt x="570" y="308"/>
                  </a:lnTo>
                  <a:lnTo>
                    <a:pt x="578" y="308"/>
                  </a:lnTo>
                  <a:lnTo>
                    <a:pt x="578" y="308"/>
                  </a:lnTo>
                  <a:lnTo>
                    <a:pt x="578" y="312"/>
                  </a:lnTo>
                  <a:lnTo>
                    <a:pt x="578" y="316"/>
                  </a:lnTo>
                  <a:lnTo>
                    <a:pt x="578" y="320"/>
                  </a:lnTo>
                  <a:lnTo>
                    <a:pt x="576" y="322"/>
                  </a:lnTo>
                  <a:lnTo>
                    <a:pt x="576" y="322"/>
                  </a:lnTo>
                  <a:lnTo>
                    <a:pt x="572" y="322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58" y="318"/>
                  </a:lnTo>
                  <a:lnTo>
                    <a:pt x="558" y="318"/>
                  </a:lnTo>
                  <a:lnTo>
                    <a:pt x="552" y="314"/>
                  </a:lnTo>
                  <a:lnTo>
                    <a:pt x="548" y="314"/>
                  </a:lnTo>
                  <a:lnTo>
                    <a:pt x="544" y="316"/>
                  </a:lnTo>
                  <a:lnTo>
                    <a:pt x="540" y="320"/>
                  </a:lnTo>
                  <a:lnTo>
                    <a:pt x="540" y="320"/>
                  </a:lnTo>
                  <a:lnTo>
                    <a:pt x="536" y="326"/>
                  </a:lnTo>
                  <a:lnTo>
                    <a:pt x="532" y="330"/>
                  </a:lnTo>
                  <a:lnTo>
                    <a:pt x="532" y="330"/>
                  </a:lnTo>
                  <a:lnTo>
                    <a:pt x="514" y="340"/>
                  </a:lnTo>
                  <a:lnTo>
                    <a:pt x="514" y="340"/>
                  </a:lnTo>
                  <a:lnTo>
                    <a:pt x="506" y="346"/>
                  </a:lnTo>
                  <a:lnTo>
                    <a:pt x="504" y="348"/>
                  </a:lnTo>
                  <a:lnTo>
                    <a:pt x="498" y="348"/>
                  </a:lnTo>
                  <a:lnTo>
                    <a:pt x="498" y="348"/>
                  </a:lnTo>
                  <a:lnTo>
                    <a:pt x="484" y="348"/>
                  </a:lnTo>
                  <a:lnTo>
                    <a:pt x="476" y="348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64" y="340"/>
                  </a:lnTo>
                  <a:lnTo>
                    <a:pt x="462" y="336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54" y="324"/>
                  </a:lnTo>
                  <a:lnTo>
                    <a:pt x="452" y="318"/>
                  </a:lnTo>
                  <a:lnTo>
                    <a:pt x="452" y="318"/>
                  </a:lnTo>
                  <a:lnTo>
                    <a:pt x="454" y="306"/>
                  </a:lnTo>
                  <a:lnTo>
                    <a:pt x="456" y="300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56" y="294"/>
                  </a:lnTo>
                  <a:lnTo>
                    <a:pt x="452" y="292"/>
                  </a:lnTo>
                  <a:lnTo>
                    <a:pt x="446" y="294"/>
                  </a:lnTo>
                  <a:lnTo>
                    <a:pt x="440" y="298"/>
                  </a:lnTo>
                  <a:lnTo>
                    <a:pt x="440" y="298"/>
                  </a:lnTo>
                  <a:lnTo>
                    <a:pt x="436" y="300"/>
                  </a:lnTo>
                  <a:lnTo>
                    <a:pt x="436" y="300"/>
                  </a:lnTo>
                  <a:lnTo>
                    <a:pt x="420" y="302"/>
                  </a:lnTo>
                  <a:lnTo>
                    <a:pt x="420" y="302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08" y="308"/>
                  </a:lnTo>
                  <a:lnTo>
                    <a:pt x="408" y="308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2" y="312"/>
                  </a:lnTo>
                  <a:lnTo>
                    <a:pt x="400" y="312"/>
                  </a:lnTo>
                  <a:lnTo>
                    <a:pt x="396" y="318"/>
                  </a:lnTo>
                  <a:lnTo>
                    <a:pt x="396" y="318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4" y="330"/>
                  </a:lnTo>
                  <a:lnTo>
                    <a:pt x="382" y="336"/>
                  </a:lnTo>
                  <a:lnTo>
                    <a:pt x="380" y="342"/>
                  </a:lnTo>
                  <a:lnTo>
                    <a:pt x="380" y="346"/>
                  </a:lnTo>
                  <a:lnTo>
                    <a:pt x="380" y="346"/>
                  </a:lnTo>
                  <a:lnTo>
                    <a:pt x="384" y="356"/>
                  </a:lnTo>
                  <a:lnTo>
                    <a:pt x="384" y="356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2" y="364"/>
                  </a:lnTo>
                  <a:lnTo>
                    <a:pt x="404" y="368"/>
                  </a:lnTo>
                  <a:lnTo>
                    <a:pt x="404" y="368"/>
                  </a:lnTo>
                  <a:lnTo>
                    <a:pt x="402" y="370"/>
                  </a:lnTo>
                  <a:lnTo>
                    <a:pt x="398" y="372"/>
                  </a:lnTo>
                  <a:lnTo>
                    <a:pt x="398" y="372"/>
                  </a:lnTo>
                  <a:lnTo>
                    <a:pt x="382" y="378"/>
                  </a:lnTo>
                  <a:lnTo>
                    <a:pt x="374" y="380"/>
                  </a:lnTo>
                  <a:lnTo>
                    <a:pt x="366" y="384"/>
                  </a:lnTo>
                  <a:lnTo>
                    <a:pt x="366" y="384"/>
                  </a:lnTo>
                  <a:lnTo>
                    <a:pt x="354" y="390"/>
                  </a:lnTo>
                  <a:lnTo>
                    <a:pt x="346" y="400"/>
                  </a:lnTo>
                  <a:lnTo>
                    <a:pt x="346" y="400"/>
                  </a:lnTo>
                  <a:lnTo>
                    <a:pt x="342" y="410"/>
                  </a:lnTo>
                  <a:lnTo>
                    <a:pt x="342" y="420"/>
                  </a:lnTo>
                  <a:lnTo>
                    <a:pt x="342" y="420"/>
                  </a:lnTo>
                  <a:lnTo>
                    <a:pt x="342" y="432"/>
                  </a:lnTo>
                  <a:lnTo>
                    <a:pt x="344" y="438"/>
                  </a:lnTo>
                  <a:lnTo>
                    <a:pt x="348" y="442"/>
                  </a:lnTo>
                  <a:lnTo>
                    <a:pt x="348" y="442"/>
                  </a:lnTo>
                  <a:lnTo>
                    <a:pt x="354" y="446"/>
                  </a:lnTo>
                  <a:lnTo>
                    <a:pt x="356" y="448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72" y="452"/>
                  </a:lnTo>
                  <a:lnTo>
                    <a:pt x="382" y="454"/>
                  </a:lnTo>
                  <a:lnTo>
                    <a:pt x="382" y="454"/>
                  </a:lnTo>
                  <a:lnTo>
                    <a:pt x="386" y="454"/>
                  </a:lnTo>
                  <a:lnTo>
                    <a:pt x="390" y="458"/>
                  </a:lnTo>
                  <a:lnTo>
                    <a:pt x="390" y="458"/>
                  </a:lnTo>
                  <a:lnTo>
                    <a:pt x="392" y="460"/>
                  </a:lnTo>
                  <a:lnTo>
                    <a:pt x="392" y="460"/>
                  </a:lnTo>
                  <a:lnTo>
                    <a:pt x="396" y="464"/>
                  </a:lnTo>
                  <a:lnTo>
                    <a:pt x="396" y="464"/>
                  </a:lnTo>
                  <a:lnTo>
                    <a:pt x="402" y="472"/>
                  </a:lnTo>
                  <a:lnTo>
                    <a:pt x="402" y="472"/>
                  </a:lnTo>
                  <a:lnTo>
                    <a:pt x="410" y="476"/>
                  </a:lnTo>
                  <a:lnTo>
                    <a:pt x="414" y="478"/>
                  </a:lnTo>
                  <a:lnTo>
                    <a:pt x="418" y="480"/>
                  </a:lnTo>
                  <a:lnTo>
                    <a:pt x="418" y="480"/>
                  </a:lnTo>
                  <a:lnTo>
                    <a:pt x="422" y="484"/>
                  </a:lnTo>
                  <a:lnTo>
                    <a:pt x="426" y="488"/>
                  </a:lnTo>
                  <a:lnTo>
                    <a:pt x="434" y="490"/>
                  </a:lnTo>
                  <a:lnTo>
                    <a:pt x="434" y="490"/>
                  </a:lnTo>
                  <a:lnTo>
                    <a:pt x="446" y="492"/>
                  </a:lnTo>
                  <a:lnTo>
                    <a:pt x="458" y="492"/>
                  </a:lnTo>
                  <a:lnTo>
                    <a:pt x="458" y="492"/>
                  </a:lnTo>
                  <a:lnTo>
                    <a:pt x="474" y="496"/>
                  </a:lnTo>
                  <a:lnTo>
                    <a:pt x="474" y="496"/>
                  </a:lnTo>
                  <a:lnTo>
                    <a:pt x="480" y="496"/>
                  </a:lnTo>
                  <a:lnTo>
                    <a:pt x="484" y="494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8" y="488"/>
                  </a:lnTo>
                  <a:lnTo>
                    <a:pt x="502" y="484"/>
                  </a:lnTo>
                  <a:lnTo>
                    <a:pt x="502" y="484"/>
                  </a:lnTo>
                  <a:lnTo>
                    <a:pt x="506" y="478"/>
                  </a:lnTo>
                  <a:lnTo>
                    <a:pt x="510" y="478"/>
                  </a:lnTo>
                  <a:lnTo>
                    <a:pt x="516" y="478"/>
                  </a:lnTo>
                  <a:lnTo>
                    <a:pt x="520" y="482"/>
                  </a:lnTo>
                  <a:lnTo>
                    <a:pt x="520" y="482"/>
                  </a:lnTo>
                  <a:lnTo>
                    <a:pt x="524" y="490"/>
                  </a:lnTo>
                  <a:lnTo>
                    <a:pt x="528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48" y="498"/>
                  </a:lnTo>
                  <a:lnTo>
                    <a:pt x="564" y="502"/>
                  </a:lnTo>
                  <a:lnTo>
                    <a:pt x="564" y="502"/>
                  </a:lnTo>
                  <a:lnTo>
                    <a:pt x="578" y="504"/>
                  </a:lnTo>
                  <a:lnTo>
                    <a:pt x="592" y="504"/>
                  </a:lnTo>
                  <a:lnTo>
                    <a:pt x="592" y="504"/>
                  </a:lnTo>
                  <a:lnTo>
                    <a:pt x="592" y="508"/>
                  </a:lnTo>
                  <a:lnTo>
                    <a:pt x="590" y="510"/>
                  </a:lnTo>
                  <a:lnTo>
                    <a:pt x="586" y="510"/>
                  </a:lnTo>
                  <a:lnTo>
                    <a:pt x="580" y="510"/>
                  </a:lnTo>
                  <a:lnTo>
                    <a:pt x="578" y="510"/>
                  </a:lnTo>
                  <a:lnTo>
                    <a:pt x="578" y="51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4" y="530"/>
                  </a:lnTo>
                  <a:lnTo>
                    <a:pt x="574" y="530"/>
                  </a:lnTo>
                  <a:lnTo>
                    <a:pt x="572" y="536"/>
                  </a:lnTo>
                  <a:lnTo>
                    <a:pt x="572" y="536"/>
                  </a:lnTo>
                  <a:lnTo>
                    <a:pt x="570" y="538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54" y="546"/>
                  </a:lnTo>
                  <a:lnTo>
                    <a:pt x="546" y="548"/>
                  </a:lnTo>
                  <a:lnTo>
                    <a:pt x="540" y="550"/>
                  </a:lnTo>
                  <a:lnTo>
                    <a:pt x="540" y="550"/>
                  </a:lnTo>
                  <a:lnTo>
                    <a:pt x="530" y="550"/>
                  </a:lnTo>
                  <a:lnTo>
                    <a:pt x="522" y="548"/>
                  </a:lnTo>
                  <a:lnTo>
                    <a:pt x="516" y="542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508" y="530"/>
                  </a:lnTo>
                  <a:lnTo>
                    <a:pt x="508" y="530"/>
                  </a:lnTo>
                  <a:lnTo>
                    <a:pt x="504" y="536"/>
                  </a:lnTo>
                  <a:lnTo>
                    <a:pt x="500" y="542"/>
                  </a:lnTo>
                  <a:lnTo>
                    <a:pt x="500" y="542"/>
                  </a:lnTo>
                  <a:lnTo>
                    <a:pt x="496" y="548"/>
                  </a:lnTo>
                  <a:lnTo>
                    <a:pt x="494" y="556"/>
                  </a:lnTo>
                  <a:lnTo>
                    <a:pt x="494" y="556"/>
                  </a:lnTo>
                  <a:lnTo>
                    <a:pt x="494" y="560"/>
                  </a:lnTo>
                  <a:lnTo>
                    <a:pt x="490" y="564"/>
                  </a:lnTo>
                  <a:lnTo>
                    <a:pt x="490" y="564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78" y="588"/>
                  </a:lnTo>
                  <a:lnTo>
                    <a:pt x="476" y="592"/>
                  </a:lnTo>
                  <a:lnTo>
                    <a:pt x="474" y="594"/>
                  </a:lnTo>
                  <a:lnTo>
                    <a:pt x="474" y="594"/>
                  </a:lnTo>
                  <a:lnTo>
                    <a:pt x="468" y="598"/>
                  </a:lnTo>
                  <a:lnTo>
                    <a:pt x="464" y="604"/>
                  </a:lnTo>
                  <a:lnTo>
                    <a:pt x="458" y="610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44" y="620"/>
                  </a:lnTo>
                  <a:lnTo>
                    <a:pt x="438" y="626"/>
                  </a:lnTo>
                  <a:lnTo>
                    <a:pt x="438" y="626"/>
                  </a:lnTo>
                  <a:lnTo>
                    <a:pt x="430" y="628"/>
                  </a:lnTo>
                  <a:lnTo>
                    <a:pt x="422" y="630"/>
                  </a:lnTo>
                  <a:lnTo>
                    <a:pt x="414" y="630"/>
                  </a:lnTo>
                  <a:lnTo>
                    <a:pt x="406" y="626"/>
                  </a:lnTo>
                  <a:lnTo>
                    <a:pt x="406" y="626"/>
                  </a:lnTo>
                  <a:lnTo>
                    <a:pt x="402" y="626"/>
                  </a:lnTo>
                  <a:lnTo>
                    <a:pt x="402" y="626"/>
                  </a:lnTo>
                  <a:lnTo>
                    <a:pt x="398" y="624"/>
                  </a:lnTo>
                  <a:lnTo>
                    <a:pt x="398" y="624"/>
                  </a:lnTo>
                  <a:lnTo>
                    <a:pt x="394" y="616"/>
                  </a:lnTo>
                  <a:lnTo>
                    <a:pt x="392" y="610"/>
                  </a:lnTo>
                  <a:lnTo>
                    <a:pt x="392" y="604"/>
                  </a:lnTo>
                  <a:lnTo>
                    <a:pt x="396" y="598"/>
                  </a:lnTo>
                  <a:lnTo>
                    <a:pt x="396" y="598"/>
                  </a:lnTo>
                  <a:lnTo>
                    <a:pt x="394" y="590"/>
                  </a:lnTo>
                  <a:lnTo>
                    <a:pt x="394" y="586"/>
                  </a:lnTo>
                  <a:lnTo>
                    <a:pt x="394" y="586"/>
                  </a:lnTo>
                  <a:lnTo>
                    <a:pt x="410" y="560"/>
                  </a:lnTo>
                  <a:lnTo>
                    <a:pt x="410" y="560"/>
                  </a:lnTo>
                  <a:lnTo>
                    <a:pt x="418" y="550"/>
                  </a:lnTo>
                  <a:lnTo>
                    <a:pt x="418" y="550"/>
                  </a:lnTo>
                  <a:lnTo>
                    <a:pt x="414" y="550"/>
                  </a:lnTo>
                  <a:lnTo>
                    <a:pt x="412" y="550"/>
                  </a:lnTo>
                  <a:lnTo>
                    <a:pt x="412" y="550"/>
                  </a:lnTo>
                  <a:lnTo>
                    <a:pt x="410" y="552"/>
                  </a:lnTo>
                  <a:lnTo>
                    <a:pt x="408" y="554"/>
                  </a:lnTo>
                  <a:lnTo>
                    <a:pt x="402" y="554"/>
                  </a:lnTo>
                  <a:lnTo>
                    <a:pt x="402" y="554"/>
                  </a:lnTo>
                  <a:lnTo>
                    <a:pt x="394" y="552"/>
                  </a:lnTo>
                  <a:lnTo>
                    <a:pt x="386" y="554"/>
                  </a:lnTo>
                  <a:lnTo>
                    <a:pt x="386" y="554"/>
                  </a:lnTo>
                  <a:lnTo>
                    <a:pt x="374" y="556"/>
                  </a:lnTo>
                  <a:lnTo>
                    <a:pt x="366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6" y="558"/>
                  </a:lnTo>
                  <a:lnTo>
                    <a:pt x="356" y="558"/>
                  </a:lnTo>
                  <a:lnTo>
                    <a:pt x="342" y="562"/>
                  </a:lnTo>
                  <a:lnTo>
                    <a:pt x="342" y="562"/>
                  </a:lnTo>
                  <a:lnTo>
                    <a:pt x="336" y="564"/>
                  </a:lnTo>
                  <a:lnTo>
                    <a:pt x="330" y="568"/>
                  </a:lnTo>
                  <a:lnTo>
                    <a:pt x="326" y="572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20" y="580"/>
                  </a:lnTo>
                  <a:lnTo>
                    <a:pt x="316" y="582"/>
                  </a:lnTo>
                  <a:lnTo>
                    <a:pt x="316" y="582"/>
                  </a:lnTo>
                  <a:lnTo>
                    <a:pt x="312" y="594"/>
                  </a:lnTo>
                  <a:lnTo>
                    <a:pt x="312" y="594"/>
                  </a:lnTo>
                  <a:lnTo>
                    <a:pt x="326" y="602"/>
                  </a:lnTo>
                  <a:lnTo>
                    <a:pt x="326" y="602"/>
                  </a:lnTo>
                  <a:lnTo>
                    <a:pt x="324" y="608"/>
                  </a:lnTo>
                  <a:lnTo>
                    <a:pt x="324" y="608"/>
                  </a:lnTo>
                  <a:lnTo>
                    <a:pt x="302" y="618"/>
                  </a:lnTo>
                  <a:lnTo>
                    <a:pt x="302" y="618"/>
                  </a:lnTo>
                  <a:lnTo>
                    <a:pt x="292" y="620"/>
                  </a:lnTo>
                  <a:lnTo>
                    <a:pt x="288" y="622"/>
                  </a:lnTo>
                  <a:lnTo>
                    <a:pt x="284" y="624"/>
                  </a:lnTo>
                  <a:lnTo>
                    <a:pt x="284" y="624"/>
                  </a:lnTo>
                  <a:lnTo>
                    <a:pt x="272" y="632"/>
                  </a:lnTo>
                  <a:lnTo>
                    <a:pt x="258" y="636"/>
                  </a:lnTo>
                  <a:lnTo>
                    <a:pt x="258" y="636"/>
                  </a:lnTo>
                  <a:lnTo>
                    <a:pt x="254" y="638"/>
                  </a:lnTo>
                  <a:lnTo>
                    <a:pt x="250" y="640"/>
                  </a:lnTo>
                  <a:lnTo>
                    <a:pt x="250" y="640"/>
                  </a:lnTo>
                  <a:lnTo>
                    <a:pt x="246" y="648"/>
                  </a:lnTo>
                  <a:lnTo>
                    <a:pt x="244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4" y="656"/>
                  </a:lnTo>
                  <a:lnTo>
                    <a:pt x="228" y="660"/>
                  </a:lnTo>
                  <a:lnTo>
                    <a:pt x="224" y="666"/>
                  </a:lnTo>
                  <a:lnTo>
                    <a:pt x="222" y="670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0" y="682"/>
                  </a:lnTo>
                  <a:lnTo>
                    <a:pt x="218" y="686"/>
                  </a:lnTo>
                  <a:lnTo>
                    <a:pt x="220" y="692"/>
                  </a:lnTo>
                  <a:lnTo>
                    <a:pt x="220" y="692"/>
                  </a:lnTo>
                  <a:lnTo>
                    <a:pt x="222" y="700"/>
                  </a:lnTo>
                  <a:lnTo>
                    <a:pt x="226" y="706"/>
                  </a:lnTo>
                  <a:lnTo>
                    <a:pt x="226" y="706"/>
                  </a:lnTo>
                  <a:lnTo>
                    <a:pt x="230" y="712"/>
                  </a:lnTo>
                  <a:lnTo>
                    <a:pt x="232" y="714"/>
                  </a:lnTo>
                  <a:lnTo>
                    <a:pt x="236" y="716"/>
                  </a:lnTo>
                  <a:lnTo>
                    <a:pt x="236" y="716"/>
                  </a:lnTo>
                  <a:lnTo>
                    <a:pt x="242" y="718"/>
                  </a:lnTo>
                  <a:lnTo>
                    <a:pt x="248" y="720"/>
                  </a:lnTo>
                  <a:lnTo>
                    <a:pt x="248" y="720"/>
                  </a:lnTo>
                  <a:lnTo>
                    <a:pt x="254" y="722"/>
                  </a:lnTo>
                  <a:lnTo>
                    <a:pt x="258" y="722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2" y="722"/>
                  </a:lnTo>
                  <a:lnTo>
                    <a:pt x="276" y="724"/>
                  </a:lnTo>
                  <a:lnTo>
                    <a:pt x="276" y="724"/>
                  </a:lnTo>
                  <a:lnTo>
                    <a:pt x="280" y="730"/>
                  </a:lnTo>
                  <a:lnTo>
                    <a:pt x="280" y="730"/>
                  </a:lnTo>
                  <a:lnTo>
                    <a:pt x="280" y="740"/>
                  </a:lnTo>
                  <a:lnTo>
                    <a:pt x="280" y="740"/>
                  </a:lnTo>
                  <a:lnTo>
                    <a:pt x="278" y="744"/>
                  </a:lnTo>
                  <a:lnTo>
                    <a:pt x="276" y="750"/>
                  </a:lnTo>
                  <a:lnTo>
                    <a:pt x="276" y="754"/>
                  </a:lnTo>
                  <a:lnTo>
                    <a:pt x="274" y="760"/>
                  </a:lnTo>
                  <a:lnTo>
                    <a:pt x="274" y="760"/>
                  </a:lnTo>
                  <a:lnTo>
                    <a:pt x="276" y="766"/>
                  </a:lnTo>
                  <a:lnTo>
                    <a:pt x="274" y="774"/>
                  </a:lnTo>
                  <a:lnTo>
                    <a:pt x="274" y="782"/>
                  </a:lnTo>
                  <a:lnTo>
                    <a:pt x="278" y="788"/>
                  </a:lnTo>
                  <a:lnTo>
                    <a:pt x="278" y="788"/>
                  </a:lnTo>
                  <a:lnTo>
                    <a:pt x="290" y="798"/>
                  </a:lnTo>
                  <a:lnTo>
                    <a:pt x="290" y="798"/>
                  </a:lnTo>
                  <a:lnTo>
                    <a:pt x="302" y="806"/>
                  </a:lnTo>
                  <a:lnTo>
                    <a:pt x="302" y="806"/>
                  </a:lnTo>
                  <a:lnTo>
                    <a:pt x="306" y="804"/>
                  </a:lnTo>
                  <a:lnTo>
                    <a:pt x="310" y="808"/>
                  </a:lnTo>
                  <a:lnTo>
                    <a:pt x="310" y="808"/>
                  </a:lnTo>
                  <a:lnTo>
                    <a:pt x="314" y="810"/>
                  </a:lnTo>
                  <a:lnTo>
                    <a:pt x="314" y="810"/>
                  </a:lnTo>
                  <a:lnTo>
                    <a:pt x="340" y="814"/>
                  </a:lnTo>
                  <a:lnTo>
                    <a:pt x="340" y="814"/>
                  </a:lnTo>
                  <a:lnTo>
                    <a:pt x="344" y="816"/>
                  </a:lnTo>
                  <a:lnTo>
                    <a:pt x="344" y="816"/>
                  </a:lnTo>
                  <a:lnTo>
                    <a:pt x="358" y="812"/>
                  </a:lnTo>
                  <a:lnTo>
                    <a:pt x="366" y="810"/>
                  </a:lnTo>
                  <a:lnTo>
                    <a:pt x="372" y="806"/>
                  </a:lnTo>
                  <a:lnTo>
                    <a:pt x="372" y="806"/>
                  </a:lnTo>
                  <a:lnTo>
                    <a:pt x="374" y="806"/>
                  </a:lnTo>
                  <a:lnTo>
                    <a:pt x="374" y="806"/>
                  </a:lnTo>
                  <a:lnTo>
                    <a:pt x="380" y="806"/>
                  </a:lnTo>
                  <a:lnTo>
                    <a:pt x="384" y="804"/>
                  </a:lnTo>
                  <a:lnTo>
                    <a:pt x="388" y="802"/>
                  </a:lnTo>
                  <a:lnTo>
                    <a:pt x="392" y="800"/>
                  </a:lnTo>
                  <a:lnTo>
                    <a:pt x="392" y="800"/>
                  </a:lnTo>
                  <a:lnTo>
                    <a:pt x="398" y="798"/>
                  </a:lnTo>
                  <a:lnTo>
                    <a:pt x="404" y="796"/>
                  </a:lnTo>
                  <a:lnTo>
                    <a:pt x="404" y="796"/>
                  </a:lnTo>
                  <a:lnTo>
                    <a:pt x="406" y="796"/>
                  </a:lnTo>
                  <a:lnTo>
                    <a:pt x="408" y="800"/>
                  </a:lnTo>
                  <a:lnTo>
                    <a:pt x="410" y="802"/>
                  </a:lnTo>
                  <a:lnTo>
                    <a:pt x="410" y="806"/>
                  </a:lnTo>
                  <a:lnTo>
                    <a:pt x="410" y="806"/>
                  </a:lnTo>
                  <a:lnTo>
                    <a:pt x="410" y="808"/>
                  </a:lnTo>
                  <a:lnTo>
                    <a:pt x="410" y="810"/>
                  </a:lnTo>
                  <a:lnTo>
                    <a:pt x="412" y="812"/>
                  </a:lnTo>
                  <a:lnTo>
                    <a:pt x="412" y="812"/>
                  </a:lnTo>
                  <a:lnTo>
                    <a:pt x="418" y="818"/>
                  </a:lnTo>
                  <a:lnTo>
                    <a:pt x="424" y="824"/>
                  </a:lnTo>
                  <a:lnTo>
                    <a:pt x="424" y="824"/>
                  </a:lnTo>
                  <a:lnTo>
                    <a:pt x="428" y="830"/>
                  </a:lnTo>
                  <a:lnTo>
                    <a:pt x="432" y="830"/>
                  </a:lnTo>
                  <a:lnTo>
                    <a:pt x="436" y="830"/>
                  </a:lnTo>
                  <a:lnTo>
                    <a:pt x="436" y="830"/>
                  </a:lnTo>
                  <a:lnTo>
                    <a:pt x="438" y="830"/>
                  </a:lnTo>
                  <a:lnTo>
                    <a:pt x="442" y="832"/>
                  </a:lnTo>
                  <a:lnTo>
                    <a:pt x="442" y="832"/>
                  </a:lnTo>
                  <a:lnTo>
                    <a:pt x="450" y="836"/>
                  </a:lnTo>
                  <a:lnTo>
                    <a:pt x="450" y="836"/>
                  </a:lnTo>
                  <a:lnTo>
                    <a:pt x="474" y="844"/>
                  </a:lnTo>
                  <a:lnTo>
                    <a:pt x="474" y="844"/>
                  </a:lnTo>
                  <a:lnTo>
                    <a:pt x="486" y="848"/>
                  </a:lnTo>
                  <a:lnTo>
                    <a:pt x="486" y="848"/>
                  </a:lnTo>
                  <a:lnTo>
                    <a:pt x="510" y="848"/>
                  </a:lnTo>
                  <a:lnTo>
                    <a:pt x="510" y="848"/>
                  </a:lnTo>
                  <a:lnTo>
                    <a:pt x="518" y="848"/>
                  </a:lnTo>
                  <a:lnTo>
                    <a:pt x="528" y="846"/>
                  </a:lnTo>
                  <a:lnTo>
                    <a:pt x="546" y="840"/>
                  </a:lnTo>
                  <a:lnTo>
                    <a:pt x="546" y="840"/>
                  </a:lnTo>
                  <a:lnTo>
                    <a:pt x="570" y="828"/>
                  </a:lnTo>
                  <a:lnTo>
                    <a:pt x="570" y="828"/>
                  </a:lnTo>
                  <a:lnTo>
                    <a:pt x="586" y="818"/>
                  </a:lnTo>
                  <a:lnTo>
                    <a:pt x="592" y="812"/>
                  </a:lnTo>
                  <a:lnTo>
                    <a:pt x="598" y="804"/>
                  </a:lnTo>
                  <a:lnTo>
                    <a:pt x="598" y="804"/>
                  </a:lnTo>
                  <a:lnTo>
                    <a:pt x="600" y="798"/>
                  </a:lnTo>
                  <a:lnTo>
                    <a:pt x="602" y="798"/>
                  </a:lnTo>
                  <a:lnTo>
                    <a:pt x="604" y="802"/>
                  </a:lnTo>
                  <a:lnTo>
                    <a:pt x="604" y="802"/>
                  </a:lnTo>
                  <a:lnTo>
                    <a:pt x="608" y="802"/>
                  </a:lnTo>
                  <a:lnTo>
                    <a:pt x="608" y="802"/>
                  </a:lnTo>
                  <a:lnTo>
                    <a:pt x="612" y="802"/>
                  </a:lnTo>
                  <a:lnTo>
                    <a:pt x="614" y="800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8" y="798"/>
                  </a:lnTo>
                  <a:lnTo>
                    <a:pt x="632" y="794"/>
                  </a:lnTo>
                  <a:lnTo>
                    <a:pt x="642" y="786"/>
                  </a:lnTo>
                  <a:lnTo>
                    <a:pt x="642" y="786"/>
                  </a:lnTo>
                  <a:lnTo>
                    <a:pt x="644" y="782"/>
                  </a:lnTo>
                  <a:lnTo>
                    <a:pt x="646" y="776"/>
                  </a:lnTo>
                  <a:lnTo>
                    <a:pt x="646" y="776"/>
                  </a:lnTo>
                  <a:lnTo>
                    <a:pt x="652" y="768"/>
                  </a:lnTo>
                  <a:lnTo>
                    <a:pt x="652" y="768"/>
                  </a:lnTo>
                  <a:lnTo>
                    <a:pt x="662" y="744"/>
                  </a:lnTo>
                  <a:lnTo>
                    <a:pt x="662" y="744"/>
                  </a:lnTo>
                  <a:lnTo>
                    <a:pt x="664" y="742"/>
                  </a:lnTo>
                  <a:lnTo>
                    <a:pt x="666" y="740"/>
                  </a:lnTo>
                  <a:lnTo>
                    <a:pt x="666" y="740"/>
                  </a:lnTo>
                  <a:lnTo>
                    <a:pt x="682" y="744"/>
                  </a:lnTo>
                  <a:lnTo>
                    <a:pt x="682" y="744"/>
                  </a:lnTo>
                  <a:lnTo>
                    <a:pt x="690" y="744"/>
                  </a:lnTo>
                  <a:lnTo>
                    <a:pt x="696" y="744"/>
                  </a:lnTo>
                  <a:lnTo>
                    <a:pt x="696" y="744"/>
                  </a:lnTo>
                  <a:lnTo>
                    <a:pt x="722" y="732"/>
                  </a:lnTo>
                  <a:lnTo>
                    <a:pt x="722" y="732"/>
                  </a:lnTo>
                  <a:lnTo>
                    <a:pt x="732" y="724"/>
                  </a:lnTo>
                  <a:lnTo>
                    <a:pt x="732" y="724"/>
                  </a:lnTo>
                  <a:lnTo>
                    <a:pt x="734" y="724"/>
                  </a:lnTo>
                  <a:lnTo>
                    <a:pt x="740" y="724"/>
                  </a:lnTo>
                  <a:lnTo>
                    <a:pt x="740" y="724"/>
                  </a:lnTo>
                  <a:lnTo>
                    <a:pt x="740" y="728"/>
                  </a:lnTo>
                  <a:lnTo>
                    <a:pt x="738" y="732"/>
                  </a:lnTo>
                  <a:lnTo>
                    <a:pt x="738" y="732"/>
                  </a:lnTo>
                  <a:lnTo>
                    <a:pt x="732" y="740"/>
                  </a:lnTo>
                  <a:lnTo>
                    <a:pt x="732" y="740"/>
                  </a:lnTo>
                  <a:lnTo>
                    <a:pt x="728" y="742"/>
                  </a:lnTo>
                  <a:lnTo>
                    <a:pt x="728" y="742"/>
                  </a:lnTo>
                  <a:lnTo>
                    <a:pt x="712" y="748"/>
                  </a:lnTo>
                  <a:lnTo>
                    <a:pt x="712" y="748"/>
                  </a:lnTo>
                  <a:lnTo>
                    <a:pt x="710" y="750"/>
                  </a:lnTo>
                  <a:lnTo>
                    <a:pt x="710" y="752"/>
                  </a:lnTo>
                  <a:lnTo>
                    <a:pt x="710" y="752"/>
                  </a:lnTo>
                  <a:lnTo>
                    <a:pt x="712" y="758"/>
                  </a:lnTo>
                  <a:lnTo>
                    <a:pt x="712" y="758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30" y="780"/>
                  </a:lnTo>
                  <a:lnTo>
                    <a:pt x="730" y="780"/>
                  </a:lnTo>
                  <a:lnTo>
                    <a:pt x="734" y="788"/>
                  </a:lnTo>
                  <a:lnTo>
                    <a:pt x="736" y="792"/>
                  </a:lnTo>
                  <a:lnTo>
                    <a:pt x="734" y="796"/>
                  </a:lnTo>
                  <a:lnTo>
                    <a:pt x="734" y="796"/>
                  </a:lnTo>
                  <a:lnTo>
                    <a:pt x="730" y="804"/>
                  </a:lnTo>
                  <a:lnTo>
                    <a:pt x="724" y="810"/>
                  </a:lnTo>
                  <a:lnTo>
                    <a:pt x="724" y="810"/>
                  </a:lnTo>
                  <a:lnTo>
                    <a:pt x="716" y="812"/>
                  </a:lnTo>
                  <a:lnTo>
                    <a:pt x="706" y="810"/>
                  </a:lnTo>
                  <a:lnTo>
                    <a:pt x="706" y="810"/>
                  </a:lnTo>
                  <a:lnTo>
                    <a:pt x="694" y="808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2" y="804"/>
                  </a:lnTo>
                  <a:lnTo>
                    <a:pt x="682" y="804"/>
                  </a:lnTo>
                  <a:lnTo>
                    <a:pt x="680" y="808"/>
                  </a:lnTo>
                  <a:lnTo>
                    <a:pt x="680" y="808"/>
                  </a:lnTo>
                  <a:lnTo>
                    <a:pt x="686" y="816"/>
                  </a:lnTo>
                  <a:lnTo>
                    <a:pt x="692" y="824"/>
                  </a:lnTo>
                  <a:lnTo>
                    <a:pt x="692" y="824"/>
                  </a:lnTo>
                  <a:lnTo>
                    <a:pt x="698" y="830"/>
                  </a:lnTo>
                  <a:lnTo>
                    <a:pt x="700" y="836"/>
                  </a:lnTo>
                  <a:lnTo>
                    <a:pt x="700" y="836"/>
                  </a:lnTo>
                  <a:lnTo>
                    <a:pt x="700" y="840"/>
                  </a:lnTo>
                  <a:lnTo>
                    <a:pt x="700" y="840"/>
                  </a:lnTo>
                  <a:lnTo>
                    <a:pt x="702" y="846"/>
                  </a:lnTo>
                  <a:lnTo>
                    <a:pt x="702" y="850"/>
                  </a:lnTo>
                  <a:lnTo>
                    <a:pt x="698" y="862"/>
                  </a:lnTo>
                  <a:lnTo>
                    <a:pt x="692" y="870"/>
                  </a:lnTo>
                  <a:lnTo>
                    <a:pt x="688" y="872"/>
                  </a:lnTo>
                  <a:lnTo>
                    <a:pt x="682" y="874"/>
                  </a:lnTo>
                  <a:lnTo>
                    <a:pt x="682" y="874"/>
                  </a:lnTo>
                  <a:lnTo>
                    <a:pt x="674" y="876"/>
                  </a:lnTo>
                  <a:lnTo>
                    <a:pt x="674" y="876"/>
                  </a:lnTo>
                  <a:lnTo>
                    <a:pt x="664" y="880"/>
                  </a:lnTo>
                  <a:lnTo>
                    <a:pt x="660" y="882"/>
                  </a:lnTo>
                  <a:lnTo>
                    <a:pt x="656" y="878"/>
                  </a:lnTo>
                  <a:lnTo>
                    <a:pt x="656" y="878"/>
                  </a:lnTo>
                  <a:lnTo>
                    <a:pt x="654" y="878"/>
                  </a:lnTo>
                  <a:lnTo>
                    <a:pt x="654" y="878"/>
                  </a:lnTo>
                  <a:lnTo>
                    <a:pt x="652" y="880"/>
                  </a:lnTo>
                  <a:lnTo>
                    <a:pt x="650" y="880"/>
                  </a:lnTo>
                  <a:lnTo>
                    <a:pt x="644" y="878"/>
                  </a:lnTo>
                  <a:lnTo>
                    <a:pt x="644" y="878"/>
                  </a:lnTo>
                  <a:lnTo>
                    <a:pt x="634" y="874"/>
                  </a:lnTo>
                  <a:lnTo>
                    <a:pt x="630" y="872"/>
                  </a:lnTo>
                  <a:lnTo>
                    <a:pt x="626" y="870"/>
                  </a:lnTo>
                  <a:lnTo>
                    <a:pt x="626" y="870"/>
                  </a:lnTo>
                  <a:lnTo>
                    <a:pt x="618" y="864"/>
                  </a:lnTo>
                  <a:lnTo>
                    <a:pt x="618" y="864"/>
                  </a:lnTo>
                  <a:lnTo>
                    <a:pt x="616" y="880"/>
                  </a:lnTo>
                  <a:lnTo>
                    <a:pt x="616" y="880"/>
                  </a:lnTo>
                  <a:lnTo>
                    <a:pt x="612" y="888"/>
                  </a:lnTo>
                  <a:lnTo>
                    <a:pt x="608" y="890"/>
                  </a:lnTo>
                  <a:lnTo>
                    <a:pt x="604" y="892"/>
                  </a:lnTo>
                  <a:lnTo>
                    <a:pt x="604" y="892"/>
                  </a:lnTo>
                  <a:lnTo>
                    <a:pt x="596" y="896"/>
                  </a:lnTo>
                  <a:lnTo>
                    <a:pt x="590" y="896"/>
                  </a:lnTo>
                  <a:lnTo>
                    <a:pt x="586" y="894"/>
                  </a:lnTo>
                  <a:lnTo>
                    <a:pt x="586" y="894"/>
                  </a:lnTo>
                  <a:lnTo>
                    <a:pt x="578" y="892"/>
                  </a:lnTo>
                  <a:lnTo>
                    <a:pt x="574" y="890"/>
                  </a:lnTo>
                  <a:lnTo>
                    <a:pt x="564" y="880"/>
                  </a:lnTo>
                  <a:lnTo>
                    <a:pt x="564" y="880"/>
                  </a:lnTo>
                  <a:lnTo>
                    <a:pt x="558" y="874"/>
                  </a:lnTo>
                  <a:lnTo>
                    <a:pt x="556" y="868"/>
                  </a:lnTo>
                  <a:lnTo>
                    <a:pt x="556" y="864"/>
                  </a:lnTo>
                  <a:lnTo>
                    <a:pt x="556" y="864"/>
                  </a:lnTo>
                  <a:lnTo>
                    <a:pt x="556" y="860"/>
                  </a:lnTo>
                  <a:lnTo>
                    <a:pt x="554" y="856"/>
                  </a:lnTo>
                  <a:lnTo>
                    <a:pt x="554" y="856"/>
                  </a:lnTo>
                  <a:lnTo>
                    <a:pt x="552" y="854"/>
                  </a:lnTo>
                  <a:lnTo>
                    <a:pt x="550" y="852"/>
                  </a:lnTo>
                  <a:lnTo>
                    <a:pt x="544" y="854"/>
                  </a:lnTo>
                  <a:lnTo>
                    <a:pt x="544" y="854"/>
                  </a:lnTo>
                  <a:lnTo>
                    <a:pt x="540" y="854"/>
                  </a:lnTo>
                  <a:lnTo>
                    <a:pt x="540" y="854"/>
                  </a:lnTo>
                  <a:lnTo>
                    <a:pt x="530" y="856"/>
                  </a:lnTo>
                  <a:lnTo>
                    <a:pt x="522" y="860"/>
                  </a:lnTo>
                  <a:lnTo>
                    <a:pt x="522" y="860"/>
                  </a:lnTo>
                  <a:lnTo>
                    <a:pt x="516" y="862"/>
                  </a:lnTo>
                  <a:lnTo>
                    <a:pt x="510" y="862"/>
                  </a:lnTo>
                  <a:lnTo>
                    <a:pt x="510" y="862"/>
                  </a:lnTo>
                  <a:lnTo>
                    <a:pt x="498" y="858"/>
                  </a:lnTo>
                  <a:lnTo>
                    <a:pt x="492" y="858"/>
                  </a:lnTo>
                  <a:lnTo>
                    <a:pt x="486" y="860"/>
                  </a:lnTo>
                  <a:lnTo>
                    <a:pt x="486" y="860"/>
                  </a:lnTo>
                  <a:lnTo>
                    <a:pt x="484" y="860"/>
                  </a:lnTo>
                  <a:lnTo>
                    <a:pt x="484" y="860"/>
                  </a:lnTo>
                  <a:lnTo>
                    <a:pt x="468" y="856"/>
                  </a:lnTo>
                  <a:lnTo>
                    <a:pt x="468" y="856"/>
                  </a:lnTo>
                  <a:lnTo>
                    <a:pt x="456" y="850"/>
                  </a:lnTo>
                  <a:lnTo>
                    <a:pt x="456" y="850"/>
                  </a:lnTo>
                  <a:lnTo>
                    <a:pt x="452" y="850"/>
                  </a:lnTo>
                  <a:lnTo>
                    <a:pt x="452" y="850"/>
                  </a:lnTo>
                  <a:lnTo>
                    <a:pt x="450" y="850"/>
                  </a:lnTo>
                  <a:lnTo>
                    <a:pt x="446" y="848"/>
                  </a:lnTo>
                  <a:lnTo>
                    <a:pt x="442" y="846"/>
                  </a:lnTo>
                  <a:lnTo>
                    <a:pt x="438" y="846"/>
                  </a:lnTo>
                  <a:lnTo>
                    <a:pt x="438" y="846"/>
                  </a:lnTo>
                  <a:lnTo>
                    <a:pt x="432" y="844"/>
                  </a:lnTo>
                  <a:lnTo>
                    <a:pt x="428" y="840"/>
                  </a:lnTo>
                  <a:lnTo>
                    <a:pt x="428" y="840"/>
                  </a:lnTo>
                  <a:lnTo>
                    <a:pt x="418" y="836"/>
                  </a:lnTo>
                  <a:lnTo>
                    <a:pt x="418" y="836"/>
                  </a:lnTo>
                  <a:lnTo>
                    <a:pt x="414" y="832"/>
                  </a:lnTo>
                  <a:lnTo>
                    <a:pt x="410" y="830"/>
                  </a:lnTo>
                  <a:lnTo>
                    <a:pt x="410" y="830"/>
                  </a:lnTo>
                  <a:lnTo>
                    <a:pt x="398" y="810"/>
                  </a:lnTo>
                  <a:lnTo>
                    <a:pt x="398" y="810"/>
                  </a:lnTo>
                  <a:lnTo>
                    <a:pt x="388" y="816"/>
                  </a:lnTo>
                  <a:lnTo>
                    <a:pt x="388" y="816"/>
                  </a:lnTo>
                  <a:lnTo>
                    <a:pt x="384" y="818"/>
                  </a:lnTo>
                  <a:lnTo>
                    <a:pt x="384" y="818"/>
                  </a:lnTo>
                  <a:lnTo>
                    <a:pt x="380" y="816"/>
                  </a:lnTo>
                  <a:lnTo>
                    <a:pt x="374" y="818"/>
                  </a:lnTo>
                  <a:lnTo>
                    <a:pt x="370" y="820"/>
                  </a:lnTo>
                  <a:lnTo>
                    <a:pt x="366" y="822"/>
                  </a:lnTo>
                  <a:lnTo>
                    <a:pt x="366" y="822"/>
                  </a:lnTo>
                  <a:lnTo>
                    <a:pt x="352" y="826"/>
                  </a:lnTo>
                  <a:lnTo>
                    <a:pt x="344" y="826"/>
                  </a:lnTo>
                  <a:lnTo>
                    <a:pt x="338" y="824"/>
                  </a:lnTo>
                  <a:lnTo>
                    <a:pt x="338" y="824"/>
                  </a:lnTo>
                  <a:lnTo>
                    <a:pt x="334" y="824"/>
                  </a:lnTo>
                  <a:lnTo>
                    <a:pt x="332" y="824"/>
                  </a:lnTo>
                  <a:lnTo>
                    <a:pt x="326" y="824"/>
                  </a:lnTo>
                  <a:lnTo>
                    <a:pt x="326" y="824"/>
                  </a:lnTo>
                  <a:lnTo>
                    <a:pt x="312" y="820"/>
                  </a:lnTo>
                  <a:lnTo>
                    <a:pt x="312" y="820"/>
                  </a:lnTo>
                  <a:lnTo>
                    <a:pt x="290" y="814"/>
                  </a:lnTo>
                  <a:lnTo>
                    <a:pt x="290" y="814"/>
                  </a:lnTo>
                  <a:lnTo>
                    <a:pt x="284" y="820"/>
                  </a:lnTo>
                  <a:lnTo>
                    <a:pt x="276" y="824"/>
                  </a:lnTo>
                  <a:lnTo>
                    <a:pt x="276" y="824"/>
                  </a:lnTo>
                  <a:lnTo>
                    <a:pt x="254" y="832"/>
                  </a:lnTo>
                  <a:lnTo>
                    <a:pt x="232" y="836"/>
                  </a:lnTo>
                  <a:lnTo>
                    <a:pt x="232" y="836"/>
                  </a:lnTo>
                  <a:lnTo>
                    <a:pt x="224" y="844"/>
                  </a:lnTo>
                  <a:lnTo>
                    <a:pt x="224" y="844"/>
                  </a:lnTo>
                  <a:lnTo>
                    <a:pt x="216" y="850"/>
                  </a:lnTo>
                  <a:lnTo>
                    <a:pt x="216" y="850"/>
                  </a:lnTo>
                  <a:lnTo>
                    <a:pt x="210" y="856"/>
                  </a:lnTo>
                  <a:lnTo>
                    <a:pt x="204" y="862"/>
                  </a:lnTo>
                  <a:lnTo>
                    <a:pt x="204" y="862"/>
                  </a:lnTo>
                  <a:lnTo>
                    <a:pt x="196" y="868"/>
                  </a:lnTo>
                  <a:lnTo>
                    <a:pt x="190" y="878"/>
                  </a:lnTo>
                  <a:lnTo>
                    <a:pt x="190" y="878"/>
                  </a:lnTo>
                  <a:lnTo>
                    <a:pt x="188" y="888"/>
                  </a:lnTo>
                  <a:lnTo>
                    <a:pt x="188" y="898"/>
                  </a:lnTo>
                  <a:lnTo>
                    <a:pt x="188" y="898"/>
                  </a:lnTo>
                  <a:lnTo>
                    <a:pt x="188" y="902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210" y="912"/>
                  </a:lnTo>
                  <a:lnTo>
                    <a:pt x="210" y="912"/>
                  </a:lnTo>
                  <a:lnTo>
                    <a:pt x="224" y="914"/>
                  </a:lnTo>
                  <a:lnTo>
                    <a:pt x="238" y="914"/>
                  </a:lnTo>
                  <a:lnTo>
                    <a:pt x="238" y="914"/>
                  </a:lnTo>
                  <a:lnTo>
                    <a:pt x="244" y="912"/>
                  </a:lnTo>
                  <a:lnTo>
                    <a:pt x="250" y="910"/>
                  </a:lnTo>
                  <a:lnTo>
                    <a:pt x="250" y="910"/>
                  </a:lnTo>
                  <a:lnTo>
                    <a:pt x="258" y="910"/>
                  </a:lnTo>
                  <a:lnTo>
                    <a:pt x="264" y="908"/>
                  </a:lnTo>
                  <a:lnTo>
                    <a:pt x="264" y="908"/>
                  </a:lnTo>
                  <a:lnTo>
                    <a:pt x="268" y="912"/>
                  </a:lnTo>
                  <a:lnTo>
                    <a:pt x="272" y="914"/>
                  </a:lnTo>
                  <a:lnTo>
                    <a:pt x="272" y="914"/>
                  </a:lnTo>
                  <a:lnTo>
                    <a:pt x="274" y="916"/>
                  </a:lnTo>
                  <a:lnTo>
                    <a:pt x="276" y="920"/>
                  </a:lnTo>
                  <a:lnTo>
                    <a:pt x="276" y="922"/>
                  </a:lnTo>
                  <a:lnTo>
                    <a:pt x="274" y="926"/>
                  </a:lnTo>
                  <a:lnTo>
                    <a:pt x="274" y="926"/>
                  </a:lnTo>
                  <a:lnTo>
                    <a:pt x="282" y="928"/>
                  </a:lnTo>
                  <a:lnTo>
                    <a:pt x="286" y="934"/>
                  </a:lnTo>
                  <a:lnTo>
                    <a:pt x="286" y="934"/>
                  </a:lnTo>
                  <a:lnTo>
                    <a:pt x="294" y="944"/>
                  </a:lnTo>
                  <a:lnTo>
                    <a:pt x="304" y="952"/>
                  </a:lnTo>
                  <a:lnTo>
                    <a:pt x="304" y="952"/>
                  </a:lnTo>
                  <a:lnTo>
                    <a:pt x="312" y="960"/>
                  </a:lnTo>
                  <a:lnTo>
                    <a:pt x="322" y="964"/>
                  </a:lnTo>
                  <a:lnTo>
                    <a:pt x="342" y="972"/>
                  </a:lnTo>
                  <a:lnTo>
                    <a:pt x="342" y="972"/>
                  </a:lnTo>
                  <a:lnTo>
                    <a:pt x="356" y="976"/>
                  </a:lnTo>
                  <a:lnTo>
                    <a:pt x="370" y="980"/>
                  </a:lnTo>
                  <a:lnTo>
                    <a:pt x="370" y="980"/>
                  </a:lnTo>
                  <a:lnTo>
                    <a:pt x="380" y="982"/>
                  </a:lnTo>
                  <a:lnTo>
                    <a:pt x="390" y="984"/>
                  </a:lnTo>
                  <a:lnTo>
                    <a:pt x="408" y="986"/>
                  </a:lnTo>
                  <a:lnTo>
                    <a:pt x="408" y="986"/>
                  </a:lnTo>
                  <a:lnTo>
                    <a:pt x="412" y="986"/>
                  </a:lnTo>
                  <a:lnTo>
                    <a:pt x="412" y="986"/>
                  </a:lnTo>
                  <a:lnTo>
                    <a:pt x="416" y="990"/>
                  </a:lnTo>
                  <a:lnTo>
                    <a:pt x="422" y="990"/>
                  </a:lnTo>
                  <a:lnTo>
                    <a:pt x="434" y="992"/>
                  </a:lnTo>
                  <a:lnTo>
                    <a:pt x="434" y="992"/>
                  </a:lnTo>
                  <a:lnTo>
                    <a:pt x="458" y="994"/>
                  </a:lnTo>
                  <a:lnTo>
                    <a:pt x="482" y="994"/>
                  </a:lnTo>
                  <a:lnTo>
                    <a:pt x="482" y="994"/>
                  </a:lnTo>
                  <a:lnTo>
                    <a:pt x="496" y="994"/>
                  </a:lnTo>
                  <a:lnTo>
                    <a:pt x="504" y="992"/>
                  </a:lnTo>
                  <a:lnTo>
                    <a:pt x="512" y="990"/>
                  </a:lnTo>
                  <a:lnTo>
                    <a:pt x="512" y="990"/>
                  </a:lnTo>
                  <a:lnTo>
                    <a:pt x="526" y="988"/>
                  </a:lnTo>
                  <a:lnTo>
                    <a:pt x="540" y="986"/>
                  </a:lnTo>
                  <a:lnTo>
                    <a:pt x="540" y="986"/>
                  </a:lnTo>
                  <a:lnTo>
                    <a:pt x="552" y="980"/>
                  </a:lnTo>
                  <a:lnTo>
                    <a:pt x="564" y="976"/>
                  </a:lnTo>
                  <a:lnTo>
                    <a:pt x="564" y="976"/>
                  </a:lnTo>
                  <a:lnTo>
                    <a:pt x="570" y="972"/>
                  </a:lnTo>
                  <a:lnTo>
                    <a:pt x="574" y="970"/>
                  </a:lnTo>
                  <a:lnTo>
                    <a:pt x="574" y="970"/>
                  </a:lnTo>
                  <a:lnTo>
                    <a:pt x="576" y="970"/>
                  </a:lnTo>
                  <a:lnTo>
                    <a:pt x="580" y="972"/>
                  </a:lnTo>
                  <a:lnTo>
                    <a:pt x="580" y="972"/>
                  </a:lnTo>
                  <a:lnTo>
                    <a:pt x="580" y="974"/>
                  </a:lnTo>
                  <a:lnTo>
                    <a:pt x="578" y="976"/>
                  </a:lnTo>
                  <a:lnTo>
                    <a:pt x="578" y="976"/>
                  </a:lnTo>
                  <a:lnTo>
                    <a:pt x="550" y="990"/>
                  </a:lnTo>
                  <a:lnTo>
                    <a:pt x="550" y="990"/>
                  </a:lnTo>
                  <a:lnTo>
                    <a:pt x="542" y="992"/>
                  </a:lnTo>
                  <a:lnTo>
                    <a:pt x="542" y="992"/>
                  </a:lnTo>
                  <a:lnTo>
                    <a:pt x="520" y="1002"/>
                  </a:lnTo>
                  <a:lnTo>
                    <a:pt x="520" y="1002"/>
                  </a:lnTo>
                  <a:lnTo>
                    <a:pt x="520" y="1014"/>
                  </a:lnTo>
                  <a:lnTo>
                    <a:pt x="520" y="1014"/>
                  </a:lnTo>
                  <a:lnTo>
                    <a:pt x="520" y="1020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6" y="1030"/>
                  </a:lnTo>
                  <a:lnTo>
                    <a:pt x="514" y="1032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502" y="1038"/>
                  </a:lnTo>
                  <a:lnTo>
                    <a:pt x="494" y="1040"/>
                  </a:lnTo>
                  <a:lnTo>
                    <a:pt x="494" y="1040"/>
                  </a:lnTo>
                  <a:lnTo>
                    <a:pt x="492" y="1040"/>
                  </a:lnTo>
                  <a:lnTo>
                    <a:pt x="492" y="1040"/>
                  </a:lnTo>
                  <a:lnTo>
                    <a:pt x="474" y="1036"/>
                  </a:lnTo>
                  <a:lnTo>
                    <a:pt x="474" y="1036"/>
                  </a:lnTo>
                  <a:lnTo>
                    <a:pt x="474" y="1044"/>
                  </a:lnTo>
                  <a:lnTo>
                    <a:pt x="474" y="1052"/>
                  </a:lnTo>
                  <a:lnTo>
                    <a:pt x="474" y="1052"/>
                  </a:lnTo>
                  <a:lnTo>
                    <a:pt x="476" y="1058"/>
                  </a:lnTo>
                  <a:lnTo>
                    <a:pt x="474" y="1062"/>
                  </a:lnTo>
                  <a:lnTo>
                    <a:pt x="468" y="1072"/>
                  </a:lnTo>
                  <a:lnTo>
                    <a:pt x="468" y="1072"/>
                  </a:lnTo>
                  <a:lnTo>
                    <a:pt x="466" y="1076"/>
                  </a:lnTo>
                  <a:lnTo>
                    <a:pt x="462" y="1080"/>
                  </a:lnTo>
                  <a:lnTo>
                    <a:pt x="458" y="1082"/>
                  </a:lnTo>
                  <a:lnTo>
                    <a:pt x="452" y="1082"/>
                  </a:lnTo>
                  <a:lnTo>
                    <a:pt x="452" y="1082"/>
                  </a:lnTo>
                  <a:lnTo>
                    <a:pt x="450" y="1082"/>
                  </a:lnTo>
                  <a:lnTo>
                    <a:pt x="450" y="1082"/>
                  </a:lnTo>
                  <a:lnTo>
                    <a:pt x="438" y="1086"/>
                  </a:lnTo>
                  <a:lnTo>
                    <a:pt x="432" y="1084"/>
                  </a:lnTo>
                  <a:lnTo>
                    <a:pt x="426" y="1082"/>
                  </a:lnTo>
                  <a:lnTo>
                    <a:pt x="426" y="1082"/>
                  </a:lnTo>
                  <a:lnTo>
                    <a:pt x="422" y="1084"/>
                  </a:lnTo>
                  <a:lnTo>
                    <a:pt x="418" y="1084"/>
                  </a:lnTo>
                  <a:lnTo>
                    <a:pt x="416" y="1082"/>
                  </a:lnTo>
                  <a:lnTo>
                    <a:pt x="412" y="1078"/>
                  </a:lnTo>
                  <a:lnTo>
                    <a:pt x="412" y="1078"/>
                  </a:lnTo>
                  <a:lnTo>
                    <a:pt x="408" y="1076"/>
                  </a:lnTo>
                  <a:lnTo>
                    <a:pt x="408" y="1076"/>
                  </a:lnTo>
                  <a:lnTo>
                    <a:pt x="402" y="1074"/>
                  </a:lnTo>
                  <a:lnTo>
                    <a:pt x="396" y="1072"/>
                  </a:lnTo>
                  <a:lnTo>
                    <a:pt x="396" y="1072"/>
                  </a:lnTo>
                  <a:lnTo>
                    <a:pt x="392" y="1068"/>
                  </a:lnTo>
                  <a:lnTo>
                    <a:pt x="388" y="1064"/>
                  </a:lnTo>
                  <a:lnTo>
                    <a:pt x="384" y="1060"/>
                  </a:lnTo>
                  <a:lnTo>
                    <a:pt x="382" y="1056"/>
                  </a:lnTo>
                  <a:lnTo>
                    <a:pt x="382" y="1056"/>
                  </a:lnTo>
                  <a:lnTo>
                    <a:pt x="378" y="1054"/>
                  </a:lnTo>
                  <a:lnTo>
                    <a:pt x="378" y="1054"/>
                  </a:lnTo>
                  <a:lnTo>
                    <a:pt x="372" y="1050"/>
                  </a:lnTo>
                  <a:lnTo>
                    <a:pt x="368" y="1046"/>
                  </a:lnTo>
                  <a:lnTo>
                    <a:pt x="368" y="1046"/>
                  </a:lnTo>
                  <a:lnTo>
                    <a:pt x="356" y="1030"/>
                  </a:lnTo>
                  <a:lnTo>
                    <a:pt x="356" y="1030"/>
                  </a:lnTo>
                  <a:lnTo>
                    <a:pt x="352" y="1034"/>
                  </a:lnTo>
                  <a:lnTo>
                    <a:pt x="348" y="1036"/>
                  </a:lnTo>
                  <a:lnTo>
                    <a:pt x="348" y="1036"/>
                  </a:lnTo>
                  <a:lnTo>
                    <a:pt x="342" y="1044"/>
                  </a:lnTo>
                  <a:lnTo>
                    <a:pt x="332" y="1050"/>
                  </a:lnTo>
                  <a:lnTo>
                    <a:pt x="332" y="1050"/>
                  </a:lnTo>
                  <a:lnTo>
                    <a:pt x="324" y="1052"/>
                  </a:lnTo>
                  <a:lnTo>
                    <a:pt x="318" y="1054"/>
                  </a:lnTo>
                  <a:lnTo>
                    <a:pt x="314" y="1050"/>
                  </a:lnTo>
                  <a:lnTo>
                    <a:pt x="314" y="1050"/>
                  </a:lnTo>
                  <a:lnTo>
                    <a:pt x="310" y="1050"/>
                  </a:lnTo>
                  <a:lnTo>
                    <a:pt x="310" y="1050"/>
                  </a:lnTo>
                  <a:lnTo>
                    <a:pt x="306" y="1050"/>
                  </a:lnTo>
                  <a:lnTo>
                    <a:pt x="304" y="1048"/>
                  </a:lnTo>
                  <a:lnTo>
                    <a:pt x="304" y="1048"/>
                  </a:lnTo>
                  <a:lnTo>
                    <a:pt x="296" y="1042"/>
                  </a:lnTo>
                  <a:lnTo>
                    <a:pt x="290" y="1036"/>
                  </a:lnTo>
                  <a:lnTo>
                    <a:pt x="290" y="1036"/>
                  </a:lnTo>
                  <a:lnTo>
                    <a:pt x="288" y="1030"/>
                  </a:lnTo>
                  <a:lnTo>
                    <a:pt x="290" y="1024"/>
                  </a:lnTo>
                  <a:lnTo>
                    <a:pt x="290" y="1024"/>
                  </a:lnTo>
                  <a:lnTo>
                    <a:pt x="290" y="1020"/>
                  </a:lnTo>
                  <a:lnTo>
                    <a:pt x="290" y="1020"/>
                  </a:lnTo>
                  <a:lnTo>
                    <a:pt x="282" y="1026"/>
                  </a:lnTo>
                  <a:lnTo>
                    <a:pt x="282" y="1026"/>
                  </a:lnTo>
                  <a:lnTo>
                    <a:pt x="274" y="1030"/>
                  </a:lnTo>
                  <a:lnTo>
                    <a:pt x="266" y="1032"/>
                  </a:lnTo>
                  <a:lnTo>
                    <a:pt x="248" y="1034"/>
                  </a:lnTo>
                  <a:lnTo>
                    <a:pt x="248" y="1034"/>
                  </a:lnTo>
                  <a:lnTo>
                    <a:pt x="244" y="1032"/>
                  </a:lnTo>
                  <a:lnTo>
                    <a:pt x="244" y="1032"/>
                  </a:lnTo>
                  <a:lnTo>
                    <a:pt x="242" y="1030"/>
                  </a:lnTo>
                  <a:lnTo>
                    <a:pt x="240" y="1028"/>
                  </a:lnTo>
                  <a:lnTo>
                    <a:pt x="234" y="1028"/>
                  </a:lnTo>
                  <a:lnTo>
                    <a:pt x="234" y="1028"/>
                  </a:lnTo>
                  <a:lnTo>
                    <a:pt x="230" y="1024"/>
                  </a:lnTo>
                  <a:lnTo>
                    <a:pt x="230" y="1024"/>
                  </a:lnTo>
                  <a:lnTo>
                    <a:pt x="228" y="1020"/>
                  </a:lnTo>
                  <a:lnTo>
                    <a:pt x="226" y="1014"/>
                  </a:lnTo>
                  <a:lnTo>
                    <a:pt x="224" y="1008"/>
                  </a:lnTo>
                  <a:lnTo>
                    <a:pt x="224" y="1002"/>
                  </a:lnTo>
                  <a:lnTo>
                    <a:pt x="224" y="1002"/>
                  </a:lnTo>
                  <a:lnTo>
                    <a:pt x="220" y="1002"/>
                  </a:lnTo>
                  <a:lnTo>
                    <a:pt x="216" y="1002"/>
                  </a:lnTo>
                  <a:lnTo>
                    <a:pt x="216" y="1002"/>
                  </a:lnTo>
                  <a:lnTo>
                    <a:pt x="208" y="1006"/>
                  </a:lnTo>
                  <a:lnTo>
                    <a:pt x="200" y="1010"/>
                  </a:lnTo>
                  <a:lnTo>
                    <a:pt x="200" y="1010"/>
                  </a:lnTo>
                  <a:lnTo>
                    <a:pt x="198" y="1012"/>
                  </a:lnTo>
                  <a:lnTo>
                    <a:pt x="198" y="1016"/>
                  </a:lnTo>
                  <a:lnTo>
                    <a:pt x="198" y="1016"/>
                  </a:lnTo>
                  <a:lnTo>
                    <a:pt x="194" y="1018"/>
                  </a:lnTo>
                  <a:lnTo>
                    <a:pt x="190" y="1020"/>
                  </a:lnTo>
                  <a:lnTo>
                    <a:pt x="188" y="1028"/>
                  </a:lnTo>
                  <a:lnTo>
                    <a:pt x="188" y="1028"/>
                  </a:lnTo>
                  <a:lnTo>
                    <a:pt x="186" y="1038"/>
                  </a:lnTo>
                  <a:lnTo>
                    <a:pt x="186" y="1042"/>
                  </a:lnTo>
                  <a:lnTo>
                    <a:pt x="186" y="1046"/>
                  </a:lnTo>
                  <a:lnTo>
                    <a:pt x="186" y="1046"/>
                  </a:lnTo>
                  <a:lnTo>
                    <a:pt x="192" y="1054"/>
                  </a:lnTo>
                  <a:lnTo>
                    <a:pt x="200" y="1062"/>
                  </a:lnTo>
                  <a:lnTo>
                    <a:pt x="200" y="1062"/>
                  </a:lnTo>
                  <a:lnTo>
                    <a:pt x="208" y="1068"/>
                  </a:lnTo>
                  <a:lnTo>
                    <a:pt x="212" y="1068"/>
                  </a:lnTo>
                  <a:lnTo>
                    <a:pt x="218" y="1068"/>
                  </a:lnTo>
                  <a:lnTo>
                    <a:pt x="218" y="1068"/>
                  </a:lnTo>
                  <a:lnTo>
                    <a:pt x="220" y="1068"/>
                  </a:lnTo>
                  <a:lnTo>
                    <a:pt x="220" y="1068"/>
                  </a:lnTo>
                  <a:lnTo>
                    <a:pt x="226" y="1070"/>
                  </a:lnTo>
                  <a:lnTo>
                    <a:pt x="226" y="1070"/>
                  </a:lnTo>
                  <a:lnTo>
                    <a:pt x="234" y="1070"/>
                  </a:lnTo>
                  <a:lnTo>
                    <a:pt x="238" y="1072"/>
                  </a:lnTo>
                  <a:lnTo>
                    <a:pt x="240" y="1074"/>
                  </a:lnTo>
                  <a:lnTo>
                    <a:pt x="240" y="1074"/>
                  </a:lnTo>
                  <a:lnTo>
                    <a:pt x="238" y="1078"/>
                  </a:lnTo>
                  <a:lnTo>
                    <a:pt x="238" y="1080"/>
                  </a:lnTo>
                  <a:lnTo>
                    <a:pt x="238" y="1080"/>
                  </a:lnTo>
                  <a:lnTo>
                    <a:pt x="228" y="1082"/>
                  </a:lnTo>
                  <a:lnTo>
                    <a:pt x="222" y="1082"/>
                  </a:lnTo>
                  <a:lnTo>
                    <a:pt x="216" y="1080"/>
                  </a:lnTo>
                  <a:lnTo>
                    <a:pt x="216" y="1080"/>
                  </a:lnTo>
                  <a:lnTo>
                    <a:pt x="214" y="1080"/>
                  </a:lnTo>
                  <a:lnTo>
                    <a:pt x="212" y="1082"/>
                  </a:lnTo>
                  <a:lnTo>
                    <a:pt x="212" y="1082"/>
                  </a:lnTo>
                  <a:lnTo>
                    <a:pt x="198" y="1086"/>
                  </a:lnTo>
                  <a:lnTo>
                    <a:pt x="198" y="1086"/>
                  </a:lnTo>
                  <a:lnTo>
                    <a:pt x="188" y="1090"/>
                  </a:lnTo>
                  <a:lnTo>
                    <a:pt x="188" y="1090"/>
                  </a:lnTo>
                  <a:lnTo>
                    <a:pt x="180" y="1096"/>
                  </a:lnTo>
                  <a:lnTo>
                    <a:pt x="180" y="1096"/>
                  </a:lnTo>
                  <a:lnTo>
                    <a:pt x="176" y="1102"/>
                  </a:lnTo>
                  <a:lnTo>
                    <a:pt x="176" y="1102"/>
                  </a:lnTo>
                  <a:lnTo>
                    <a:pt x="170" y="1106"/>
                  </a:lnTo>
                  <a:lnTo>
                    <a:pt x="162" y="1114"/>
                  </a:lnTo>
                  <a:lnTo>
                    <a:pt x="162" y="1114"/>
                  </a:lnTo>
                  <a:lnTo>
                    <a:pt x="154" y="1126"/>
                  </a:lnTo>
                  <a:lnTo>
                    <a:pt x="150" y="1140"/>
                  </a:lnTo>
                  <a:lnTo>
                    <a:pt x="150" y="1140"/>
                  </a:lnTo>
                  <a:lnTo>
                    <a:pt x="146" y="1152"/>
                  </a:lnTo>
                  <a:lnTo>
                    <a:pt x="146" y="1158"/>
                  </a:lnTo>
                  <a:lnTo>
                    <a:pt x="146" y="1166"/>
                  </a:lnTo>
                  <a:lnTo>
                    <a:pt x="146" y="1166"/>
                  </a:lnTo>
                  <a:lnTo>
                    <a:pt x="146" y="1168"/>
                  </a:lnTo>
                  <a:lnTo>
                    <a:pt x="144" y="1170"/>
                  </a:lnTo>
                  <a:lnTo>
                    <a:pt x="144" y="1170"/>
                  </a:lnTo>
                  <a:lnTo>
                    <a:pt x="146" y="1174"/>
                  </a:lnTo>
                  <a:lnTo>
                    <a:pt x="144" y="1180"/>
                  </a:lnTo>
                  <a:lnTo>
                    <a:pt x="144" y="1180"/>
                  </a:lnTo>
                  <a:lnTo>
                    <a:pt x="144" y="1184"/>
                  </a:lnTo>
                  <a:lnTo>
                    <a:pt x="144" y="1186"/>
                  </a:lnTo>
                  <a:lnTo>
                    <a:pt x="144" y="1188"/>
                  </a:lnTo>
                  <a:lnTo>
                    <a:pt x="144" y="1188"/>
                  </a:lnTo>
                  <a:lnTo>
                    <a:pt x="148" y="1194"/>
                  </a:lnTo>
                  <a:lnTo>
                    <a:pt x="150" y="1202"/>
                  </a:lnTo>
                  <a:lnTo>
                    <a:pt x="150" y="1202"/>
                  </a:lnTo>
                  <a:lnTo>
                    <a:pt x="156" y="1206"/>
                  </a:lnTo>
                  <a:lnTo>
                    <a:pt x="158" y="1210"/>
                  </a:lnTo>
                  <a:lnTo>
                    <a:pt x="158" y="1214"/>
                  </a:lnTo>
                  <a:lnTo>
                    <a:pt x="158" y="1214"/>
                  </a:lnTo>
                  <a:lnTo>
                    <a:pt x="158" y="1216"/>
                  </a:lnTo>
                  <a:lnTo>
                    <a:pt x="158" y="1216"/>
                  </a:lnTo>
                  <a:lnTo>
                    <a:pt x="164" y="1220"/>
                  </a:lnTo>
                  <a:lnTo>
                    <a:pt x="166" y="1226"/>
                  </a:lnTo>
                  <a:lnTo>
                    <a:pt x="166" y="1226"/>
                  </a:lnTo>
                  <a:lnTo>
                    <a:pt x="170" y="1230"/>
                  </a:lnTo>
                  <a:lnTo>
                    <a:pt x="170" y="1230"/>
                  </a:lnTo>
                  <a:lnTo>
                    <a:pt x="176" y="1236"/>
                  </a:lnTo>
                  <a:lnTo>
                    <a:pt x="176" y="1236"/>
                  </a:lnTo>
                  <a:lnTo>
                    <a:pt x="186" y="1238"/>
                  </a:lnTo>
                  <a:lnTo>
                    <a:pt x="192" y="1240"/>
                  </a:lnTo>
                  <a:lnTo>
                    <a:pt x="196" y="1244"/>
                  </a:lnTo>
                  <a:lnTo>
                    <a:pt x="196" y="1244"/>
                  </a:lnTo>
                  <a:lnTo>
                    <a:pt x="200" y="1248"/>
                  </a:lnTo>
                  <a:lnTo>
                    <a:pt x="204" y="1252"/>
                  </a:lnTo>
                  <a:lnTo>
                    <a:pt x="208" y="1254"/>
                  </a:lnTo>
                  <a:lnTo>
                    <a:pt x="214" y="1252"/>
                  </a:lnTo>
                  <a:lnTo>
                    <a:pt x="214" y="1252"/>
                  </a:lnTo>
                  <a:lnTo>
                    <a:pt x="216" y="1254"/>
                  </a:lnTo>
                  <a:lnTo>
                    <a:pt x="216" y="1254"/>
                  </a:lnTo>
                  <a:lnTo>
                    <a:pt x="238" y="1260"/>
                  </a:lnTo>
                  <a:lnTo>
                    <a:pt x="238" y="1260"/>
                  </a:lnTo>
                  <a:lnTo>
                    <a:pt x="250" y="1262"/>
                  </a:lnTo>
                  <a:lnTo>
                    <a:pt x="264" y="1262"/>
                  </a:lnTo>
                  <a:lnTo>
                    <a:pt x="290" y="1262"/>
                  </a:lnTo>
                  <a:lnTo>
                    <a:pt x="290" y="1262"/>
                  </a:lnTo>
                  <a:lnTo>
                    <a:pt x="304" y="1262"/>
                  </a:lnTo>
                  <a:lnTo>
                    <a:pt x="304" y="1262"/>
                  </a:lnTo>
                  <a:lnTo>
                    <a:pt x="306" y="1262"/>
                  </a:lnTo>
                  <a:lnTo>
                    <a:pt x="306" y="1262"/>
                  </a:lnTo>
                  <a:lnTo>
                    <a:pt x="322" y="1258"/>
                  </a:lnTo>
                  <a:lnTo>
                    <a:pt x="322" y="1258"/>
                  </a:lnTo>
                  <a:lnTo>
                    <a:pt x="342" y="1256"/>
                  </a:lnTo>
                  <a:lnTo>
                    <a:pt x="342" y="1256"/>
                  </a:lnTo>
                  <a:lnTo>
                    <a:pt x="372" y="1248"/>
                  </a:lnTo>
                  <a:lnTo>
                    <a:pt x="372" y="1248"/>
                  </a:lnTo>
                  <a:lnTo>
                    <a:pt x="366" y="1232"/>
                  </a:lnTo>
                  <a:lnTo>
                    <a:pt x="366" y="1232"/>
                  </a:lnTo>
                  <a:lnTo>
                    <a:pt x="360" y="1234"/>
                  </a:lnTo>
                  <a:lnTo>
                    <a:pt x="360" y="1234"/>
                  </a:lnTo>
                  <a:lnTo>
                    <a:pt x="346" y="1234"/>
                  </a:lnTo>
                  <a:lnTo>
                    <a:pt x="346" y="1234"/>
                  </a:lnTo>
                  <a:lnTo>
                    <a:pt x="334" y="1232"/>
                  </a:lnTo>
                  <a:lnTo>
                    <a:pt x="324" y="1232"/>
                  </a:lnTo>
                  <a:lnTo>
                    <a:pt x="314" y="1228"/>
                  </a:lnTo>
                  <a:lnTo>
                    <a:pt x="306" y="1220"/>
                  </a:lnTo>
                  <a:lnTo>
                    <a:pt x="306" y="1220"/>
                  </a:lnTo>
                  <a:lnTo>
                    <a:pt x="304" y="1220"/>
                  </a:lnTo>
                  <a:lnTo>
                    <a:pt x="304" y="1220"/>
                  </a:lnTo>
                  <a:lnTo>
                    <a:pt x="292" y="1210"/>
                  </a:lnTo>
                  <a:lnTo>
                    <a:pt x="292" y="1210"/>
                  </a:lnTo>
                  <a:lnTo>
                    <a:pt x="286" y="1202"/>
                  </a:lnTo>
                  <a:lnTo>
                    <a:pt x="286" y="1202"/>
                  </a:lnTo>
                  <a:lnTo>
                    <a:pt x="280" y="1184"/>
                  </a:lnTo>
                  <a:lnTo>
                    <a:pt x="280" y="1184"/>
                  </a:lnTo>
                  <a:lnTo>
                    <a:pt x="280" y="1182"/>
                  </a:lnTo>
                  <a:lnTo>
                    <a:pt x="280" y="1182"/>
                  </a:lnTo>
                  <a:lnTo>
                    <a:pt x="282" y="1174"/>
                  </a:lnTo>
                  <a:lnTo>
                    <a:pt x="282" y="1174"/>
                  </a:lnTo>
                  <a:lnTo>
                    <a:pt x="282" y="1170"/>
                  </a:lnTo>
                  <a:lnTo>
                    <a:pt x="282" y="1166"/>
                  </a:lnTo>
                  <a:lnTo>
                    <a:pt x="282" y="1166"/>
                  </a:lnTo>
                  <a:lnTo>
                    <a:pt x="294" y="1142"/>
                  </a:lnTo>
                  <a:lnTo>
                    <a:pt x="294" y="1142"/>
                  </a:lnTo>
                  <a:lnTo>
                    <a:pt x="296" y="1140"/>
                  </a:lnTo>
                  <a:lnTo>
                    <a:pt x="300" y="1140"/>
                  </a:lnTo>
                  <a:lnTo>
                    <a:pt x="304" y="1144"/>
                  </a:lnTo>
                  <a:lnTo>
                    <a:pt x="304" y="1144"/>
                  </a:lnTo>
                  <a:lnTo>
                    <a:pt x="304" y="1148"/>
                  </a:lnTo>
                  <a:lnTo>
                    <a:pt x="304" y="1148"/>
                  </a:lnTo>
                  <a:lnTo>
                    <a:pt x="300" y="1156"/>
                  </a:lnTo>
                  <a:lnTo>
                    <a:pt x="300" y="1156"/>
                  </a:lnTo>
                  <a:lnTo>
                    <a:pt x="296" y="1164"/>
                  </a:lnTo>
                  <a:lnTo>
                    <a:pt x="296" y="1164"/>
                  </a:lnTo>
                  <a:lnTo>
                    <a:pt x="294" y="1172"/>
                  </a:lnTo>
                  <a:lnTo>
                    <a:pt x="292" y="1180"/>
                  </a:lnTo>
                  <a:lnTo>
                    <a:pt x="292" y="1180"/>
                  </a:lnTo>
                  <a:lnTo>
                    <a:pt x="296" y="1190"/>
                  </a:lnTo>
                  <a:lnTo>
                    <a:pt x="300" y="1200"/>
                  </a:lnTo>
                  <a:lnTo>
                    <a:pt x="300" y="1200"/>
                  </a:lnTo>
                  <a:lnTo>
                    <a:pt x="304" y="1202"/>
                  </a:lnTo>
                  <a:lnTo>
                    <a:pt x="308" y="1204"/>
                  </a:lnTo>
                  <a:lnTo>
                    <a:pt x="308" y="1204"/>
                  </a:lnTo>
                  <a:lnTo>
                    <a:pt x="314" y="1212"/>
                  </a:lnTo>
                  <a:lnTo>
                    <a:pt x="320" y="1216"/>
                  </a:lnTo>
                  <a:lnTo>
                    <a:pt x="320" y="1216"/>
                  </a:lnTo>
                  <a:lnTo>
                    <a:pt x="328" y="1220"/>
                  </a:lnTo>
                  <a:lnTo>
                    <a:pt x="336" y="1222"/>
                  </a:lnTo>
                  <a:lnTo>
                    <a:pt x="352" y="1222"/>
                  </a:lnTo>
                  <a:lnTo>
                    <a:pt x="352" y="1222"/>
                  </a:lnTo>
                  <a:lnTo>
                    <a:pt x="358" y="1222"/>
                  </a:lnTo>
                  <a:lnTo>
                    <a:pt x="364" y="1220"/>
                  </a:lnTo>
                  <a:lnTo>
                    <a:pt x="364" y="1220"/>
                  </a:lnTo>
                  <a:lnTo>
                    <a:pt x="370" y="1220"/>
                  </a:lnTo>
                  <a:lnTo>
                    <a:pt x="370" y="1220"/>
                  </a:lnTo>
                  <a:lnTo>
                    <a:pt x="374" y="1220"/>
                  </a:lnTo>
                  <a:lnTo>
                    <a:pt x="376" y="1222"/>
                  </a:lnTo>
                  <a:lnTo>
                    <a:pt x="376" y="1222"/>
                  </a:lnTo>
                  <a:lnTo>
                    <a:pt x="382" y="1238"/>
                  </a:lnTo>
                  <a:lnTo>
                    <a:pt x="382" y="1238"/>
                  </a:lnTo>
                  <a:lnTo>
                    <a:pt x="396" y="1262"/>
                  </a:lnTo>
                  <a:lnTo>
                    <a:pt x="396" y="1262"/>
                  </a:lnTo>
                  <a:lnTo>
                    <a:pt x="400" y="1266"/>
                  </a:lnTo>
                  <a:lnTo>
                    <a:pt x="404" y="1270"/>
                  </a:lnTo>
                  <a:lnTo>
                    <a:pt x="404" y="1270"/>
                  </a:lnTo>
                  <a:lnTo>
                    <a:pt x="408" y="1274"/>
                  </a:lnTo>
                  <a:lnTo>
                    <a:pt x="414" y="1274"/>
                  </a:lnTo>
                  <a:lnTo>
                    <a:pt x="414" y="1274"/>
                  </a:lnTo>
                  <a:lnTo>
                    <a:pt x="416" y="1274"/>
                  </a:lnTo>
                  <a:lnTo>
                    <a:pt x="416" y="1274"/>
                  </a:lnTo>
                  <a:lnTo>
                    <a:pt x="420" y="1278"/>
                  </a:lnTo>
                  <a:lnTo>
                    <a:pt x="426" y="1280"/>
                  </a:lnTo>
                  <a:lnTo>
                    <a:pt x="434" y="1284"/>
                  </a:lnTo>
                  <a:lnTo>
                    <a:pt x="434" y="1284"/>
                  </a:lnTo>
                  <a:lnTo>
                    <a:pt x="448" y="1288"/>
                  </a:lnTo>
                  <a:lnTo>
                    <a:pt x="448" y="1288"/>
                  </a:lnTo>
                  <a:lnTo>
                    <a:pt x="466" y="1288"/>
                  </a:lnTo>
                  <a:lnTo>
                    <a:pt x="466" y="1288"/>
                  </a:lnTo>
                  <a:lnTo>
                    <a:pt x="472" y="1290"/>
                  </a:lnTo>
                  <a:lnTo>
                    <a:pt x="478" y="1290"/>
                  </a:lnTo>
                  <a:lnTo>
                    <a:pt x="478" y="1290"/>
                  </a:lnTo>
                  <a:lnTo>
                    <a:pt x="498" y="1284"/>
                  </a:lnTo>
                  <a:lnTo>
                    <a:pt x="498" y="1284"/>
                  </a:lnTo>
                  <a:lnTo>
                    <a:pt x="514" y="1280"/>
                  </a:lnTo>
                  <a:lnTo>
                    <a:pt x="514" y="1280"/>
                  </a:lnTo>
                  <a:lnTo>
                    <a:pt x="522" y="1274"/>
                  </a:lnTo>
                  <a:lnTo>
                    <a:pt x="522" y="1274"/>
                  </a:lnTo>
                  <a:lnTo>
                    <a:pt x="530" y="1270"/>
                  </a:lnTo>
                  <a:lnTo>
                    <a:pt x="534" y="1268"/>
                  </a:lnTo>
                  <a:lnTo>
                    <a:pt x="538" y="1266"/>
                  </a:lnTo>
                  <a:lnTo>
                    <a:pt x="538" y="1266"/>
                  </a:lnTo>
                  <a:lnTo>
                    <a:pt x="540" y="1264"/>
                  </a:lnTo>
                  <a:lnTo>
                    <a:pt x="540" y="1264"/>
                  </a:lnTo>
                  <a:lnTo>
                    <a:pt x="544" y="1262"/>
                  </a:lnTo>
                  <a:lnTo>
                    <a:pt x="548" y="1262"/>
                  </a:lnTo>
                  <a:lnTo>
                    <a:pt x="548" y="1262"/>
                  </a:lnTo>
                  <a:lnTo>
                    <a:pt x="552" y="1264"/>
                  </a:lnTo>
                  <a:lnTo>
                    <a:pt x="554" y="1266"/>
                  </a:lnTo>
                  <a:lnTo>
                    <a:pt x="554" y="1266"/>
                  </a:lnTo>
                  <a:lnTo>
                    <a:pt x="552" y="1270"/>
                  </a:lnTo>
                  <a:lnTo>
                    <a:pt x="550" y="1274"/>
                  </a:lnTo>
                  <a:lnTo>
                    <a:pt x="550" y="1274"/>
                  </a:lnTo>
                  <a:lnTo>
                    <a:pt x="546" y="1276"/>
                  </a:lnTo>
                  <a:lnTo>
                    <a:pt x="546" y="1276"/>
                  </a:lnTo>
                  <a:lnTo>
                    <a:pt x="564" y="1282"/>
                  </a:lnTo>
                  <a:lnTo>
                    <a:pt x="564" y="1282"/>
                  </a:lnTo>
                  <a:lnTo>
                    <a:pt x="580" y="1286"/>
                  </a:lnTo>
                  <a:lnTo>
                    <a:pt x="580" y="1286"/>
                  </a:lnTo>
                  <a:lnTo>
                    <a:pt x="590" y="1290"/>
                  </a:lnTo>
                  <a:lnTo>
                    <a:pt x="590" y="1290"/>
                  </a:lnTo>
                  <a:lnTo>
                    <a:pt x="606" y="1290"/>
                  </a:lnTo>
                  <a:lnTo>
                    <a:pt x="606" y="1290"/>
                  </a:lnTo>
                  <a:lnTo>
                    <a:pt x="616" y="1292"/>
                  </a:lnTo>
                  <a:lnTo>
                    <a:pt x="620" y="1292"/>
                  </a:lnTo>
                  <a:lnTo>
                    <a:pt x="626" y="1292"/>
                  </a:lnTo>
                  <a:lnTo>
                    <a:pt x="626" y="1292"/>
                  </a:lnTo>
                  <a:lnTo>
                    <a:pt x="630" y="1292"/>
                  </a:lnTo>
                  <a:lnTo>
                    <a:pt x="630" y="1292"/>
                  </a:lnTo>
                  <a:lnTo>
                    <a:pt x="636" y="1292"/>
                  </a:lnTo>
                  <a:lnTo>
                    <a:pt x="636" y="1292"/>
                  </a:lnTo>
                  <a:lnTo>
                    <a:pt x="658" y="1286"/>
                  </a:lnTo>
                  <a:lnTo>
                    <a:pt x="658" y="1286"/>
                  </a:lnTo>
                  <a:lnTo>
                    <a:pt x="666" y="1284"/>
                  </a:lnTo>
                  <a:lnTo>
                    <a:pt x="674" y="1280"/>
                  </a:lnTo>
                  <a:lnTo>
                    <a:pt x="684" y="1270"/>
                  </a:lnTo>
                  <a:lnTo>
                    <a:pt x="684" y="1270"/>
                  </a:lnTo>
                  <a:lnTo>
                    <a:pt x="694" y="1254"/>
                  </a:lnTo>
                  <a:lnTo>
                    <a:pt x="694" y="1254"/>
                  </a:lnTo>
                  <a:lnTo>
                    <a:pt x="698" y="1250"/>
                  </a:lnTo>
                  <a:lnTo>
                    <a:pt x="700" y="1250"/>
                  </a:lnTo>
                  <a:lnTo>
                    <a:pt x="704" y="1252"/>
                  </a:lnTo>
                  <a:lnTo>
                    <a:pt x="704" y="1252"/>
                  </a:lnTo>
                  <a:lnTo>
                    <a:pt x="710" y="1258"/>
                  </a:lnTo>
                  <a:lnTo>
                    <a:pt x="710" y="1258"/>
                  </a:lnTo>
                  <a:lnTo>
                    <a:pt x="726" y="1262"/>
                  </a:lnTo>
                  <a:lnTo>
                    <a:pt x="726" y="1262"/>
                  </a:lnTo>
                  <a:lnTo>
                    <a:pt x="744" y="1266"/>
                  </a:lnTo>
                  <a:lnTo>
                    <a:pt x="752" y="1268"/>
                  </a:lnTo>
                  <a:lnTo>
                    <a:pt x="762" y="1266"/>
                  </a:lnTo>
                  <a:lnTo>
                    <a:pt x="762" y="1266"/>
                  </a:lnTo>
                  <a:lnTo>
                    <a:pt x="764" y="1266"/>
                  </a:lnTo>
                  <a:lnTo>
                    <a:pt x="764" y="1266"/>
                  </a:lnTo>
                  <a:lnTo>
                    <a:pt x="782" y="1270"/>
                  </a:lnTo>
                  <a:lnTo>
                    <a:pt x="782" y="1270"/>
                  </a:lnTo>
                  <a:lnTo>
                    <a:pt x="806" y="1268"/>
                  </a:lnTo>
                  <a:lnTo>
                    <a:pt x="806" y="1268"/>
                  </a:lnTo>
                  <a:lnTo>
                    <a:pt x="832" y="1268"/>
                  </a:lnTo>
                  <a:lnTo>
                    <a:pt x="832" y="1268"/>
                  </a:lnTo>
                  <a:lnTo>
                    <a:pt x="834" y="1266"/>
                  </a:lnTo>
                  <a:lnTo>
                    <a:pt x="834" y="1266"/>
                  </a:lnTo>
                  <a:lnTo>
                    <a:pt x="844" y="1262"/>
                  </a:lnTo>
                  <a:lnTo>
                    <a:pt x="844" y="1262"/>
                  </a:lnTo>
                  <a:lnTo>
                    <a:pt x="856" y="1258"/>
                  </a:lnTo>
                  <a:lnTo>
                    <a:pt x="856" y="1258"/>
                  </a:lnTo>
                  <a:lnTo>
                    <a:pt x="866" y="1256"/>
                  </a:lnTo>
                  <a:lnTo>
                    <a:pt x="866" y="1256"/>
                  </a:lnTo>
                  <a:lnTo>
                    <a:pt x="870" y="1252"/>
                  </a:lnTo>
                  <a:lnTo>
                    <a:pt x="870" y="1252"/>
                  </a:lnTo>
                  <a:lnTo>
                    <a:pt x="884" y="1250"/>
                  </a:lnTo>
                  <a:lnTo>
                    <a:pt x="896" y="1244"/>
                  </a:lnTo>
                  <a:lnTo>
                    <a:pt x="896" y="1244"/>
                  </a:lnTo>
                  <a:lnTo>
                    <a:pt x="900" y="1240"/>
                  </a:lnTo>
                  <a:lnTo>
                    <a:pt x="906" y="1238"/>
                  </a:lnTo>
                  <a:lnTo>
                    <a:pt x="906" y="1238"/>
                  </a:lnTo>
                  <a:lnTo>
                    <a:pt x="914" y="1236"/>
                  </a:lnTo>
                  <a:lnTo>
                    <a:pt x="914" y="1236"/>
                  </a:lnTo>
                  <a:lnTo>
                    <a:pt x="920" y="1232"/>
                  </a:lnTo>
                  <a:lnTo>
                    <a:pt x="920" y="1232"/>
                  </a:lnTo>
                  <a:lnTo>
                    <a:pt x="936" y="1220"/>
                  </a:lnTo>
                  <a:lnTo>
                    <a:pt x="936" y="1220"/>
                  </a:lnTo>
                  <a:lnTo>
                    <a:pt x="950" y="1206"/>
                  </a:lnTo>
                  <a:lnTo>
                    <a:pt x="950" y="1206"/>
                  </a:lnTo>
                  <a:lnTo>
                    <a:pt x="954" y="1198"/>
                  </a:lnTo>
                  <a:lnTo>
                    <a:pt x="954" y="1198"/>
                  </a:lnTo>
                  <a:lnTo>
                    <a:pt x="956" y="1196"/>
                  </a:lnTo>
                  <a:lnTo>
                    <a:pt x="960" y="1194"/>
                  </a:lnTo>
                  <a:lnTo>
                    <a:pt x="962" y="1196"/>
                  </a:lnTo>
                  <a:lnTo>
                    <a:pt x="964" y="1198"/>
                  </a:lnTo>
                  <a:lnTo>
                    <a:pt x="964" y="1198"/>
                  </a:lnTo>
                  <a:lnTo>
                    <a:pt x="970" y="1204"/>
                  </a:lnTo>
                  <a:lnTo>
                    <a:pt x="976" y="1210"/>
                  </a:lnTo>
                  <a:lnTo>
                    <a:pt x="976" y="1210"/>
                  </a:lnTo>
                  <a:lnTo>
                    <a:pt x="988" y="1216"/>
                  </a:lnTo>
                  <a:lnTo>
                    <a:pt x="1000" y="1220"/>
                  </a:lnTo>
                  <a:lnTo>
                    <a:pt x="1000" y="1220"/>
                  </a:lnTo>
                  <a:lnTo>
                    <a:pt x="1010" y="1222"/>
                  </a:lnTo>
                  <a:lnTo>
                    <a:pt x="1020" y="1222"/>
                  </a:lnTo>
                  <a:lnTo>
                    <a:pt x="1020" y="1222"/>
                  </a:lnTo>
                  <a:lnTo>
                    <a:pt x="1026" y="1224"/>
                  </a:lnTo>
                  <a:lnTo>
                    <a:pt x="1026" y="1224"/>
                  </a:lnTo>
                  <a:lnTo>
                    <a:pt x="1032" y="1226"/>
                  </a:lnTo>
                  <a:lnTo>
                    <a:pt x="1032" y="1226"/>
                  </a:lnTo>
                  <a:lnTo>
                    <a:pt x="1038" y="1226"/>
                  </a:lnTo>
                  <a:lnTo>
                    <a:pt x="1044" y="1224"/>
                  </a:lnTo>
                  <a:lnTo>
                    <a:pt x="1048" y="1222"/>
                  </a:lnTo>
                  <a:lnTo>
                    <a:pt x="1054" y="1222"/>
                  </a:lnTo>
                  <a:lnTo>
                    <a:pt x="1054" y="1222"/>
                  </a:lnTo>
                  <a:lnTo>
                    <a:pt x="1058" y="1220"/>
                  </a:lnTo>
                  <a:lnTo>
                    <a:pt x="1058" y="1220"/>
                  </a:lnTo>
                  <a:lnTo>
                    <a:pt x="1064" y="1216"/>
                  </a:lnTo>
                  <a:lnTo>
                    <a:pt x="1068" y="1212"/>
                  </a:lnTo>
                  <a:lnTo>
                    <a:pt x="1068" y="1212"/>
                  </a:lnTo>
                  <a:lnTo>
                    <a:pt x="1076" y="1210"/>
                  </a:lnTo>
                  <a:lnTo>
                    <a:pt x="1084" y="1210"/>
                  </a:lnTo>
                  <a:lnTo>
                    <a:pt x="1092" y="1212"/>
                  </a:lnTo>
                  <a:lnTo>
                    <a:pt x="1098" y="1218"/>
                  </a:lnTo>
                  <a:lnTo>
                    <a:pt x="1098" y="1218"/>
                  </a:lnTo>
                  <a:lnTo>
                    <a:pt x="1100" y="1218"/>
                  </a:lnTo>
                  <a:lnTo>
                    <a:pt x="1100" y="1218"/>
                  </a:lnTo>
                  <a:lnTo>
                    <a:pt x="1122" y="1228"/>
                  </a:lnTo>
                  <a:lnTo>
                    <a:pt x="1122" y="1228"/>
                  </a:lnTo>
                  <a:lnTo>
                    <a:pt x="1146" y="1240"/>
                  </a:lnTo>
                  <a:lnTo>
                    <a:pt x="1146" y="1240"/>
                  </a:lnTo>
                  <a:lnTo>
                    <a:pt x="1148" y="1240"/>
                  </a:lnTo>
                  <a:lnTo>
                    <a:pt x="1148" y="1240"/>
                  </a:lnTo>
                  <a:lnTo>
                    <a:pt x="1156" y="1240"/>
                  </a:lnTo>
                  <a:lnTo>
                    <a:pt x="1166" y="1242"/>
                  </a:lnTo>
                  <a:lnTo>
                    <a:pt x="1166" y="1242"/>
                  </a:lnTo>
                  <a:lnTo>
                    <a:pt x="1174" y="1246"/>
                  </a:lnTo>
                  <a:lnTo>
                    <a:pt x="1186" y="1246"/>
                  </a:lnTo>
                  <a:lnTo>
                    <a:pt x="1186" y="1246"/>
                  </a:lnTo>
                  <a:lnTo>
                    <a:pt x="1196" y="1246"/>
                  </a:lnTo>
                  <a:lnTo>
                    <a:pt x="1208" y="1248"/>
                  </a:lnTo>
                  <a:lnTo>
                    <a:pt x="1208" y="1248"/>
                  </a:lnTo>
                  <a:lnTo>
                    <a:pt x="1228" y="1246"/>
                  </a:lnTo>
                  <a:lnTo>
                    <a:pt x="1228" y="1246"/>
                  </a:lnTo>
                  <a:lnTo>
                    <a:pt x="1258" y="1242"/>
                  </a:lnTo>
                  <a:lnTo>
                    <a:pt x="1258" y="1242"/>
                  </a:lnTo>
                  <a:lnTo>
                    <a:pt x="1260" y="1242"/>
                  </a:lnTo>
                  <a:lnTo>
                    <a:pt x="1260" y="1242"/>
                  </a:lnTo>
                  <a:lnTo>
                    <a:pt x="1268" y="1236"/>
                  </a:lnTo>
                  <a:lnTo>
                    <a:pt x="1278" y="1232"/>
                  </a:lnTo>
                  <a:lnTo>
                    <a:pt x="1278" y="1232"/>
                  </a:lnTo>
                  <a:lnTo>
                    <a:pt x="1286" y="1226"/>
                  </a:lnTo>
                  <a:lnTo>
                    <a:pt x="1292" y="1218"/>
                  </a:lnTo>
                  <a:lnTo>
                    <a:pt x="1292" y="1218"/>
                  </a:lnTo>
                  <a:lnTo>
                    <a:pt x="1302" y="1204"/>
                  </a:lnTo>
                  <a:lnTo>
                    <a:pt x="1302" y="1204"/>
                  </a:lnTo>
                  <a:lnTo>
                    <a:pt x="1310" y="1186"/>
                  </a:lnTo>
                  <a:lnTo>
                    <a:pt x="1310" y="1186"/>
                  </a:lnTo>
                  <a:lnTo>
                    <a:pt x="1310" y="1184"/>
                  </a:lnTo>
                  <a:lnTo>
                    <a:pt x="1310" y="1184"/>
                  </a:lnTo>
                  <a:lnTo>
                    <a:pt x="1310" y="1180"/>
                  </a:lnTo>
                  <a:lnTo>
                    <a:pt x="1310" y="1180"/>
                  </a:lnTo>
                  <a:lnTo>
                    <a:pt x="1312" y="1172"/>
                  </a:lnTo>
                  <a:lnTo>
                    <a:pt x="1310" y="1166"/>
                  </a:lnTo>
                  <a:lnTo>
                    <a:pt x="1306" y="1154"/>
                  </a:lnTo>
                  <a:lnTo>
                    <a:pt x="1306" y="1154"/>
                  </a:lnTo>
                  <a:lnTo>
                    <a:pt x="1304" y="1150"/>
                  </a:lnTo>
                  <a:lnTo>
                    <a:pt x="1302" y="1146"/>
                  </a:lnTo>
                  <a:lnTo>
                    <a:pt x="1300" y="1140"/>
                  </a:lnTo>
                  <a:lnTo>
                    <a:pt x="1300" y="1136"/>
                  </a:lnTo>
                  <a:lnTo>
                    <a:pt x="1300" y="1136"/>
                  </a:lnTo>
                  <a:lnTo>
                    <a:pt x="1300" y="1134"/>
                  </a:lnTo>
                  <a:lnTo>
                    <a:pt x="1300" y="1134"/>
                  </a:lnTo>
                  <a:lnTo>
                    <a:pt x="1278" y="1122"/>
                  </a:lnTo>
                  <a:lnTo>
                    <a:pt x="1278" y="1122"/>
                  </a:lnTo>
                  <a:lnTo>
                    <a:pt x="1274" y="1118"/>
                  </a:lnTo>
                  <a:lnTo>
                    <a:pt x="1274" y="1118"/>
                  </a:lnTo>
                  <a:lnTo>
                    <a:pt x="1258" y="1106"/>
                  </a:lnTo>
                  <a:lnTo>
                    <a:pt x="1258" y="1106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48" y="1104"/>
                  </a:lnTo>
                  <a:lnTo>
                    <a:pt x="1248" y="1104"/>
                  </a:lnTo>
                  <a:lnTo>
                    <a:pt x="1242" y="1102"/>
                  </a:lnTo>
                  <a:lnTo>
                    <a:pt x="1234" y="1100"/>
                  </a:lnTo>
                  <a:lnTo>
                    <a:pt x="1234" y="1100"/>
                  </a:lnTo>
                  <a:lnTo>
                    <a:pt x="1228" y="1100"/>
                  </a:lnTo>
                  <a:lnTo>
                    <a:pt x="1220" y="1098"/>
                  </a:lnTo>
                  <a:lnTo>
                    <a:pt x="1214" y="1096"/>
                  </a:lnTo>
                  <a:lnTo>
                    <a:pt x="1208" y="1096"/>
                  </a:lnTo>
                  <a:lnTo>
                    <a:pt x="1208" y="1096"/>
                  </a:lnTo>
                  <a:lnTo>
                    <a:pt x="1202" y="1096"/>
                  </a:lnTo>
                  <a:lnTo>
                    <a:pt x="1196" y="1094"/>
                  </a:lnTo>
                  <a:lnTo>
                    <a:pt x="1196" y="1094"/>
                  </a:lnTo>
                  <a:lnTo>
                    <a:pt x="1196" y="1106"/>
                  </a:lnTo>
                  <a:lnTo>
                    <a:pt x="1196" y="1106"/>
                  </a:lnTo>
                  <a:lnTo>
                    <a:pt x="1194" y="1112"/>
                  </a:lnTo>
                  <a:lnTo>
                    <a:pt x="1190" y="1116"/>
                  </a:lnTo>
                  <a:lnTo>
                    <a:pt x="1190" y="1116"/>
                  </a:lnTo>
                  <a:lnTo>
                    <a:pt x="1180" y="1122"/>
                  </a:lnTo>
                  <a:lnTo>
                    <a:pt x="1168" y="1126"/>
                  </a:lnTo>
                  <a:lnTo>
                    <a:pt x="1156" y="1126"/>
                  </a:lnTo>
                  <a:lnTo>
                    <a:pt x="1150" y="1124"/>
                  </a:lnTo>
                  <a:lnTo>
                    <a:pt x="1144" y="1120"/>
                  </a:lnTo>
                  <a:lnTo>
                    <a:pt x="1144" y="1120"/>
                  </a:lnTo>
                  <a:lnTo>
                    <a:pt x="1152" y="1132"/>
                  </a:lnTo>
                  <a:lnTo>
                    <a:pt x="1152" y="1132"/>
                  </a:lnTo>
                  <a:lnTo>
                    <a:pt x="1156" y="1144"/>
                  </a:lnTo>
                  <a:lnTo>
                    <a:pt x="1158" y="1150"/>
                  </a:lnTo>
                  <a:lnTo>
                    <a:pt x="1158" y="1156"/>
                  </a:lnTo>
                  <a:lnTo>
                    <a:pt x="1158" y="1156"/>
                  </a:lnTo>
                  <a:lnTo>
                    <a:pt x="1154" y="1172"/>
                  </a:lnTo>
                  <a:lnTo>
                    <a:pt x="1154" y="1172"/>
                  </a:lnTo>
                  <a:lnTo>
                    <a:pt x="1154" y="1176"/>
                  </a:lnTo>
                  <a:lnTo>
                    <a:pt x="1148" y="1178"/>
                  </a:lnTo>
                  <a:lnTo>
                    <a:pt x="1148" y="1178"/>
                  </a:lnTo>
                  <a:lnTo>
                    <a:pt x="1144" y="1180"/>
                  </a:lnTo>
                  <a:lnTo>
                    <a:pt x="1144" y="1180"/>
                  </a:lnTo>
                  <a:lnTo>
                    <a:pt x="1134" y="1182"/>
                  </a:lnTo>
                  <a:lnTo>
                    <a:pt x="1126" y="1184"/>
                  </a:lnTo>
                  <a:lnTo>
                    <a:pt x="1106" y="1184"/>
                  </a:lnTo>
                  <a:lnTo>
                    <a:pt x="1106" y="1184"/>
                  </a:lnTo>
                  <a:lnTo>
                    <a:pt x="1098" y="1182"/>
                  </a:lnTo>
                  <a:lnTo>
                    <a:pt x="1092" y="1182"/>
                  </a:lnTo>
                  <a:lnTo>
                    <a:pt x="1088" y="1178"/>
                  </a:lnTo>
                  <a:lnTo>
                    <a:pt x="1088" y="1178"/>
                  </a:lnTo>
                  <a:lnTo>
                    <a:pt x="1084" y="1174"/>
                  </a:lnTo>
                  <a:lnTo>
                    <a:pt x="1076" y="1176"/>
                  </a:lnTo>
                  <a:lnTo>
                    <a:pt x="1076" y="1176"/>
                  </a:lnTo>
                  <a:lnTo>
                    <a:pt x="1072" y="1174"/>
                  </a:lnTo>
                  <a:lnTo>
                    <a:pt x="1072" y="1174"/>
                  </a:lnTo>
                  <a:lnTo>
                    <a:pt x="1048" y="1160"/>
                  </a:lnTo>
                  <a:lnTo>
                    <a:pt x="1048" y="1160"/>
                  </a:lnTo>
                  <a:lnTo>
                    <a:pt x="1046" y="1160"/>
                  </a:lnTo>
                  <a:lnTo>
                    <a:pt x="1044" y="1160"/>
                  </a:lnTo>
                  <a:lnTo>
                    <a:pt x="1042" y="1162"/>
                  </a:lnTo>
                  <a:lnTo>
                    <a:pt x="1040" y="1164"/>
                  </a:lnTo>
                  <a:lnTo>
                    <a:pt x="1040" y="1164"/>
                  </a:lnTo>
                  <a:lnTo>
                    <a:pt x="1040" y="1168"/>
                  </a:lnTo>
                  <a:lnTo>
                    <a:pt x="1038" y="1170"/>
                  </a:lnTo>
                  <a:lnTo>
                    <a:pt x="1032" y="1172"/>
                  </a:lnTo>
                  <a:lnTo>
                    <a:pt x="1032" y="1172"/>
                  </a:lnTo>
                  <a:lnTo>
                    <a:pt x="1026" y="1172"/>
                  </a:lnTo>
                  <a:lnTo>
                    <a:pt x="1022" y="1170"/>
                  </a:lnTo>
                  <a:lnTo>
                    <a:pt x="1022" y="1170"/>
                  </a:lnTo>
                  <a:lnTo>
                    <a:pt x="1014" y="1170"/>
                  </a:lnTo>
                  <a:lnTo>
                    <a:pt x="1006" y="1168"/>
                  </a:lnTo>
                  <a:lnTo>
                    <a:pt x="1006" y="1168"/>
                  </a:lnTo>
                  <a:lnTo>
                    <a:pt x="986" y="1156"/>
                  </a:lnTo>
                  <a:lnTo>
                    <a:pt x="986" y="1156"/>
                  </a:lnTo>
                  <a:lnTo>
                    <a:pt x="976" y="1152"/>
                  </a:lnTo>
                  <a:lnTo>
                    <a:pt x="972" y="1148"/>
                  </a:lnTo>
                  <a:lnTo>
                    <a:pt x="972" y="1144"/>
                  </a:lnTo>
                  <a:lnTo>
                    <a:pt x="972" y="1144"/>
                  </a:lnTo>
                  <a:lnTo>
                    <a:pt x="970" y="1140"/>
                  </a:lnTo>
                  <a:lnTo>
                    <a:pt x="970" y="1140"/>
                  </a:lnTo>
                  <a:lnTo>
                    <a:pt x="966" y="1130"/>
                  </a:lnTo>
                  <a:lnTo>
                    <a:pt x="966" y="1130"/>
                  </a:lnTo>
                  <a:lnTo>
                    <a:pt x="960" y="1124"/>
                  </a:lnTo>
                  <a:lnTo>
                    <a:pt x="954" y="1120"/>
                  </a:lnTo>
                  <a:lnTo>
                    <a:pt x="954" y="1120"/>
                  </a:lnTo>
                  <a:lnTo>
                    <a:pt x="934" y="1122"/>
                  </a:lnTo>
                  <a:lnTo>
                    <a:pt x="934" y="1122"/>
                  </a:lnTo>
                  <a:lnTo>
                    <a:pt x="926" y="1122"/>
                  </a:lnTo>
                  <a:lnTo>
                    <a:pt x="926" y="1122"/>
                  </a:lnTo>
                  <a:lnTo>
                    <a:pt x="912" y="1122"/>
                  </a:lnTo>
                  <a:lnTo>
                    <a:pt x="912" y="1122"/>
                  </a:lnTo>
                  <a:lnTo>
                    <a:pt x="904" y="1122"/>
                  </a:lnTo>
                  <a:lnTo>
                    <a:pt x="904" y="1122"/>
                  </a:lnTo>
                  <a:lnTo>
                    <a:pt x="894" y="1122"/>
                  </a:lnTo>
                  <a:lnTo>
                    <a:pt x="894" y="1122"/>
                  </a:lnTo>
                  <a:lnTo>
                    <a:pt x="890" y="1122"/>
                  </a:lnTo>
                  <a:lnTo>
                    <a:pt x="884" y="1122"/>
                  </a:lnTo>
                  <a:lnTo>
                    <a:pt x="884" y="1122"/>
                  </a:lnTo>
                  <a:lnTo>
                    <a:pt x="860" y="1110"/>
                  </a:lnTo>
                  <a:lnTo>
                    <a:pt x="860" y="1110"/>
                  </a:lnTo>
                  <a:lnTo>
                    <a:pt x="838" y="1100"/>
                  </a:lnTo>
                  <a:lnTo>
                    <a:pt x="838" y="1100"/>
                  </a:lnTo>
                  <a:lnTo>
                    <a:pt x="830" y="1098"/>
                  </a:lnTo>
                  <a:lnTo>
                    <a:pt x="824" y="1092"/>
                  </a:lnTo>
                  <a:lnTo>
                    <a:pt x="824" y="1092"/>
                  </a:lnTo>
                  <a:lnTo>
                    <a:pt x="820" y="1088"/>
                  </a:lnTo>
                  <a:lnTo>
                    <a:pt x="818" y="1084"/>
                  </a:lnTo>
                  <a:lnTo>
                    <a:pt x="818" y="1084"/>
                  </a:lnTo>
                  <a:lnTo>
                    <a:pt x="820" y="1080"/>
                  </a:lnTo>
                  <a:lnTo>
                    <a:pt x="824" y="1078"/>
                  </a:lnTo>
                  <a:lnTo>
                    <a:pt x="824" y="1078"/>
                  </a:lnTo>
                  <a:lnTo>
                    <a:pt x="828" y="1080"/>
                  </a:lnTo>
                  <a:lnTo>
                    <a:pt x="832" y="1082"/>
                  </a:lnTo>
                  <a:lnTo>
                    <a:pt x="832" y="1082"/>
                  </a:lnTo>
                  <a:lnTo>
                    <a:pt x="850" y="1094"/>
                  </a:lnTo>
                  <a:lnTo>
                    <a:pt x="850" y="1094"/>
                  </a:lnTo>
                  <a:lnTo>
                    <a:pt x="854" y="1094"/>
                  </a:lnTo>
                  <a:lnTo>
                    <a:pt x="854" y="1094"/>
                  </a:lnTo>
                  <a:lnTo>
                    <a:pt x="868" y="1098"/>
                  </a:lnTo>
                  <a:lnTo>
                    <a:pt x="868" y="1098"/>
                  </a:lnTo>
                  <a:lnTo>
                    <a:pt x="870" y="1100"/>
                  </a:lnTo>
                  <a:lnTo>
                    <a:pt x="870" y="1100"/>
                  </a:lnTo>
                  <a:lnTo>
                    <a:pt x="874" y="1104"/>
                  </a:lnTo>
                  <a:lnTo>
                    <a:pt x="874" y="1104"/>
                  </a:lnTo>
                  <a:lnTo>
                    <a:pt x="884" y="1110"/>
                  </a:lnTo>
                  <a:lnTo>
                    <a:pt x="884" y="1110"/>
                  </a:lnTo>
                  <a:lnTo>
                    <a:pt x="890" y="1112"/>
                  </a:lnTo>
                  <a:lnTo>
                    <a:pt x="890" y="1112"/>
                  </a:lnTo>
                  <a:lnTo>
                    <a:pt x="916" y="1110"/>
                  </a:lnTo>
                  <a:lnTo>
                    <a:pt x="916" y="1110"/>
                  </a:lnTo>
                  <a:lnTo>
                    <a:pt x="950" y="1108"/>
                  </a:lnTo>
                  <a:lnTo>
                    <a:pt x="950" y="1108"/>
                  </a:lnTo>
                  <a:lnTo>
                    <a:pt x="958" y="1108"/>
                  </a:lnTo>
                  <a:lnTo>
                    <a:pt x="958" y="1108"/>
                  </a:lnTo>
                  <a:lnTo>
                    <a:pt x="970" y="1104"/>
                  </a:lnTo>
                  <a:lnTo>
                    <a:pt x="982" y="1102"/>
                  </a:lnTo>
                  <a:lnTo>
                    <a:pt x="982" y="1102"/>
                  </a:lnTo>
                  <a:lnTo>
                    <a:pt x="1000" y="1098"/>
                  </a:lnTo>
                  <a:lnTo>
                    <a:pt x="1018" y="1090"/>
                  </a:lnTo>
                  <a:lnTo>
                    <a:pt x="1018" y="1090"/>
                  </a:lnTo>
                  <a:lnTo>
                    <a:pt x="1036" y="1082"/>
                  </a:lnTo>
                  <a:lnTo>
                    <a:pt x="1036" y="1082"/>
                  </a:lnTo>
                  <a:lnTo>
                    <a:pt x="1052" y="1074"/>
                  </a:lnTo>
                  <a:lnTo>
                    <a:pt x="1052" y="1074"/>
                  </a:lnTo>
                  <a:lnTo>
                    <a:pt x="1058" y="1070"/>
                  </a:lnTo>
                  <a:lnTo>
                    <a:pt x="1064" y="1066"/>
                  </a:lnTo>
                  <a:lnTo>
                    <a:pt x="1064" y="1066"/>
                  </a:lnTo>
                  <a:lnTo>
                    <a:pt x="1070" y="1064"/>
                  </a:lnTo>
                  <a:lnTo>
                    <a:pt x="1074" y="1062"/>
                  </a:lnTo>
                  <a:lnTo>
                    <a:pt x="1074" y="1062"/>
                  </a:lnTo>
                  <a:lnTo>
                    <a:pt x="1078" y="1058"/>
                  </a:lnTo>
                  <a:lnTo>
                    <a:pt x="1082" y="1056"/>
                  </a:lnTo>
                  <a:lnTo>
                    <a:pt x="1086" y="1056"/>
                  </a:lnTo>
                  <a:lnTo>
                    <a:pt x="1090" y="1058"/>
                  </a:lnTo>
                  <a:lnTo>
                    <a:pt x="1090" y="1058"/>
                  </a:lnTo>
                  <a:lnTo>
                    <a:pt x="1098" y="1060"/>
                  </a:lnTo>
                  <a:lnTo>
                    <a:pt x="1106" y="1062"/>
                  </a:lnTo>
                  <a:lnTo>
                    <a:pt x="1106" y="1062"/>
                  </a:lnTo>
                  <a:lnTo>
                    <a:pt x="1112" y="1062"/>
                  </a:lnTo>
                  <a:lnTo>
                    <a:pt x="1116" y="1062"/>
                  </a:lnTo>
                  <a:lnTo>
                    <a:pt x="1116" y="1066"/>
                  </a:lnTo>
                  <a:lnTo>
                    <a:pt x="1116" y="1066"/>
                  </a:lnTo>
                  <a:lnTo>
                    <a:pt x="1122" y="1064"/>
                  </a:lnTo>
                  <a:lnTo>
                    <a:pt x="1124" y="1064"/>
                  </a:lnTo>
                  <a:lnTo>
                    <a:pt x="1124" y="1064"/>
                  </a:lnTo>
                  <a:lnTo>
                    <a:pt x="1128" y="1066"/>
                  </a:lnTo>
                  <a:lnTo>
                    <a:pt x="1132" y="1068"/>
                  </a:lnTo>
                  <a:lnTo>
                    <a:pt x="1140" y="1068"/>
                  </a:lnTo>
                  <a:lnTo>
                    <a:pt x="1140" y="1068"/>
                  </a:lnTo>
                  <a:lnTo>
                    <a:pt x="1144" y="1070"/>
                  </a:lnTo>
                  <a:lnTo>
                    <a:pt x="1148" y="1072"/>
                  </a:lnTo>
                  <a:lnTo>
                    <a:pt x="1148" y="1072"/>
                  </a:lnTo>
                  <a:lnTo>
                    <a:pt x="1166" y="1070"/>
                  </a:lnTo>
                  <a:lnTo>
                    <a:pt x="1166" y="1070"/>
                  </a:lnTo>
                  <a:lnTo>
                    <a:pt x="1170" y="1068"/>
                  </a:lnTo>
                  <a:lnTo>
                    <a:pt x="1174" y="1068"/>
                  </a:lnTo>
                  <a:lnTo>
                    <a:pt x="1174" y="1068"/>
                  </a:lnTo>
                  <a:lnTo>
                    <a:pt x="1178" y="1070"/>
                  </a:lnTo>
                  <a:lnTo>
                    <a:pt x="1184" y="1070"/>
                  </a:lnTo>
                  <a:lnTo>
                    <a:pt x="1192" y="1068"/>
                  </a:lnTo>
                  <a:lnTo>
                    <a:pt x="1192" y="1068"/>
                  </a:lnTo>
                  <a:lnTo>
                    <a:pt x="1208" y="1064"/>
                  </a:lnTo>
                  <a:lnTo>
                    <a:pt x="1208" y="1064"/>
                  </a:lnTo>
                  <a:lnTo>
                    <a:pt x="1210" y="1060"/>
                  </a:lnTo>
                  <a:lnTo>
                    <a:pt x="1210" y="1060"/>
                  </a:lnTo>
                  <a:lnTo>
                    <a:pt x="1224" y="1056"/>
                  </a:lnTo>
                  <a:lnTo>
                    <a:pt x="1224" y="1056"/>
                  </a:lnTo>
                  <a:lnTo>
                    <a:pt x="1230" y="1052"/>
                  </a:lnTo>
                  <a:lnTo>
                    <a:pt x="1230" y="1052"/>
                  </a:lnTo>
                  <a:lnTo>
                    <a:pt x="1236" y="1048"/>
                  </a:lnTo>
                  <a:lnTo>
                    <a:pt x="1236" y="1048"/>
                  </a:lnTo>
                  <a:lnTo>
                    <a:pt x="1240" y="1046"/>
                  </a:lnTo>
                  <a:lnTo>
                    <a:pt x="1240" y="1046"/>
                  </a:lnTo>
                  <a:lnTo>
                    <a:pt x="1254" y="1028"/>
                  </a:lnTo>
                  <a:lnTo>
                    <a:pt x="1254" y="1028"/>
                  </a:lnTo>
                  <a:lnTo>
                    <a:pt x="1256" y="1024"/>
                  </a:lnTo>
                  <a:lnTo>
                    <a:pt x="1256" y="1020"/>
                  </a:lnTo>
                  <a:lnTo>
                    <a:pt x="1256" y="1020"/>
                  </a:lnTo>
                  <a:lnTo>
                    <a:pt x="1256" y="1010"/>
                  </a:lnTo>
                  <a:lnTo>
                    <a:pt x="1258" y="1006"/>
                  </a:lnTo>
                  <a:lnTo>
                    <a:pt x="1260" y="1000"/>
                  </a:lnTo>
                  <a:lnTo>
                    <a:pt x="1260" y="1000"/>
                  </a:lnTo>
                  <a:lnTo>
                    <a:pt x="1258" y="998"/>
                  </a:lnTo>
                  <a:lnTo>
                    <a:pt x="1258" y="998"/>
                  </a:lnTo>
                  <a:lnTo>
                    <a:pt x="1256" y="994"/>
                  </a:lnTo>
                  <a:lnTo>
                    <a:pt x="1254" y="990"/>
                  </a:lnTo>
                  <a:lnTo>
                    <a:pt x="1250" y="986"/>
                  </a:lnTo>
                  <a:lnTo>
                    <a:pt x="1250" y="980"/>
                  </a:lnTo>
                  <a:lnTo>
                    <a:pt x="1250" y="980"/>
                  </a:lnTo>
                  <a:lnTo>
                    <a:pt x="1248" y="978"/>
                  </a:lnTo>
                  <a:lnTo>
                    <a:pt x="1248" y="978"/>
                  </a:lnTo>
                  <a:lnTo>
                    <a:pt x="1242" y="972"/>
                  </a:lnTo>
                  <a:lnTo>
                    <a:pt x="1242" y="972"/>
                  </a:lnTo>
                  <a:lnTo>
                    <a:pt x="1238" y="968"/>
                  </a:lnTo>
                  <a:lnTo>
                    <a:pt x="1236" y="966"/>
                  </a:lnTo>
                  <a:lnTo>
                    <a:pt x="1236" y="962"/>
                  </a:lnTo>
                  <a:lnTo>
                    <a:pt x="1236" y="962"/>
                  </a:lnTo>
                  <a:lnTo>
                    <a:pt x="1234" y="960"/>
                  </a:lnTo>
                  <a:lnTo>
                    <a:pt x="1234" y="960"/>
                  </a:lnTo>
                  <a:lnTo>
                    <a:pt x="1226" y="960"/>
                  </a:lnTo>
                  <a:lnTo>
                    <a:pt x="1222" y="956"/>
                  </a:lnTo>
                  <a:lnTo>
                    <a:pt x="1218" y="950"/>
                  </a:lnTo>
                  <a:lnTo>
                    <a:pt x="1216" y="944"/>
                  </a:lnTo>
                  <a:lnTo>
                    <a:pt x="1216" y="944"/>
                  </a:lnTo>
                  <a:lnTo>
                    <a:pt x="1202" y="940"/>
                  </a:lnTo>
                  <a:lnTo>
                    <a:pt x="1202" y="940"/>
                  </a:lnTo>
                  <a:lnTo>
                    <a:pt x="1194" y="936"/>
                  </a:lnTo>
                  <a:lnTo>
                    <a:pt x="1188" y="934"/>
                  </a:lnTo>
                  <a:lnTo>
                    <a:pt x="1188" y="934"/>
                  </a:lnTo>
                  <a:lnTo>
                    <a:pt x="1178" y="936"/>
                  </a:lnTo>
                  <a:lnTo>
                    <a:pt x="1168" y="936"/>
                  </a:lnTo>
                  <a:lnTo>
                    <a:pt x="1168" y="936"/>
                  </a:lnTo>
                  <a:lnTo>
                    <a:pt x="1160" y="940"/>
                  </a:lnTo>
                  <a:lnTo>
                    <a:pt x="1160" y="940"/>
                  </a:lnTo>
                  <a:lnTo>
                    <a:pt x="1172" y="948"/>
                  </a:lnTo>
                  <a:lnTo>
                    <a:pt x="1172" y="948"/>
                  </a:lnTo>
                  <a:lnTo>
                    <a:pt x="1186" y="962"/>
                  </a:lnTo>
                  <a:lnTo>
                    <a:pt x="1186" y="962"/>
                  </a:lnTo>
                  <a:lnTo>
                    <a:pt x="1190" y="964"/>
                  </a:lnTo>
                  <a:lnTo>
                    <a:pt x="1190" y="964"/>
                  </a:lnTo>
                  <a:lnTo>
                    <a:pt x="1190" y="972"/>
                  </a:lnTo>
                  <a:lnTo>
                    <a:pt x="1194" y="980"/>
                  </a:lnTo>
                  <a:lnTo>
                    <a:pt x="1194" y="980"/>
                  </a:lnTo>
                  <a:lnTo>
                    <a:pt x="1194" y="984"/>
                  </a:lnTo>
                  <a:lnTo>
                    <a:pt x="1194" y="984"/>
                  </a:lnTo>
                  <a:lnTo>
                    <a:pt x="1190" y="988"/>
                  </a:lnTo>
                  <a:lnTo>
                    <a:pt x="1190" y="992"/>
                  </a:lnTo>
                  <a:lnTo>
                    <a:pt x="1188" y="994"/>
                  </a:lnTo>
                  <a:lnTo>
                    <a:pt x="1184" y="998"/>
                  </a:lnTo>
                  <a:lnTo>
                    <a:pt x="1184" y="998"/>
                  </a:lnTo>
                  <a:lnTo>
                    <a:pt x="1182" y="1000"/>
                  </a:lnTo>
                  <a:lnTo>
                    <a:pt x="1182" y="1000"/>
                  </a:lnTo>
                  <a:lnTo>
                    <a:pt x="1180" y="1004"/>
                  </a:lnTo>
                  <a:lnTo>
                    <a:pt x="1176" y="1006"/>
                  </a:lnTo>
                  <a:lnTo>
                    <a:pt x="1176" y="1006"/>
                  </a:lnTo>
                  <a:lnTo>
                    <a:pt x="1158" y="1012"/>
                  </a:lnTo>
                  <a:lnTo>
                    <a:pt x="1158" y="1012"/>
                  </a:lnTo>
                  <a:lnTo>
                    <a:pt x="1146" y="1010"/>
                  </a:lnTo>
                  <a:lnTo>
                    <a:pt x="1146" y="1010"/>
                  </a:lnTo>
                  <a:close/>
                  <a:moveTo>
                    <a:pt x="832" y="872"/>
                  </a:moveTo>
                  <a:lnTo>
                    <a:pt x="832" y="872"/>
                  </a:lnTo>
                  <a:lnTo>
                    <a:pt x="838" y="876"/>
                  </a:lnTo>
                  <a:lnTo>
                    <a:pt x="842" y="878"/>
                  </a:lnTo>
                  <a:lnTo>
                    <a:pt x="846" y="878"/>
                  </a:lnTo>
                  <a:lnTo>
                    <a:pt x="846" y="878"/>
                  </a:lnTo>
                  <a:lnTo>
                    <a:pt x="848" y="878"/>
                  </a:lnTo>
                  <a:lnTo>
                    <a:pt x="848" y="878"/>
                  </a:lnTo>
                  <a:lnTo>
                    <a:pt x="856" y="882"/>
                  </a:lnTo>
                  <a:lnTo>
                    <a:pt x="866" y="884"/>
                  </a:lnTo>
                  <a:lnTo>
                    <a:pt x="866" y="884"/>
                  </a:lnTo>
                  <a:lnTo>
                    <a:pt x="874" y="886"/>
                  </a:lnTo>
                  <a:lnTo>
                    <a:pt x="884" y="888"/>
                  </a:lnTo>
                  <a:lnTo>
                    <a:pt x="900" y="896"/>
                  </a:lnTo>
                  <a:lnTo>
                    <a:pt x="900" y="896"/>
                  </a:lnTo>
                  <a:lnTo>
                    <a:pt x="918" y="906"/>
                  </a:lnTo>
                  <a:lnTo>
                    <a:pt x="934" y="918"/>
                  </a:lnTo>
                  <a:lnTo>
                    <a:pt x="934" y="918"/>
                  </a:lnTo>
                  <a:lnTo>
                    <a:pt x="942" y="924"/>
                  </a:lnTo>
                  <a:lnTo>
                    <a:pt x="946" y="930"/>
                  </a:lnTo>
                  <a:lnTo>
                    <a:pt x="948" y="934"/>
                  </a:lnTo>
                  <a:lnTo>
                    <a:pt x="948" y="934"/>
                  </a:lnTo>
                  <a:lnTo>
                    <a:pt x="950" y="936"/>
                  </a:lnTo>
                  <a:lnTo>
                    <a:pt x="952" y="938"/>
                  </a:lnTo>
                  <a:lnTo>
                    <a:pt x="952" y="938"/>
                  </a:lnTo>
                  <a:lnTo>
                    <a:pt x="970" y="938"/>
                  </a:lnTo>
                  <a:lnTo>
                    <a:pt x="980" y="936"/>
                  </a:lnTo>
                  <a:lnTo>
                    <a:pt x="988" y="930"/>
                  </a:lnTo>
                  <a:lnTo>
                    <a:pt x="988" y="930"/>
                  </a:lnTo>
                  <a:lnTo>
                    <a:pt x="990" y="930"/>
                  </a:lnTo>
                  <a:lnTo>
                    <a:pt x="990" y="930"/>
                  </a:lnTo>
                  <a:lnTo>
                    <a:pt x="1002" y="924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1014" y="914"/>
                  </a:lnTo>
                  <a:lnTo>
                    <a:pt x="1018" y="910"/>
                  </a:lnTo>
                  <a:lnTo>
                    <a:pt x="1020" y="906"/>
                  </a:lnTo>
                  <a:lnTo>
                    <a:pt x="1024" y="904"/>
                  </a:lnTo>
                  <a:lnTo>
                    <a:pt x="1024" y="904"/>
                  </a:lnTo>
                  <a:lnTo>
                    <a:pt x="1028" y="902"/>
                  </a:lnTo>
                  <a:lnTo>
                    <a:pt x="1032" y="902"/>
                  </a:lnTo>
                  <a:lnTo>
                    <a:pt x="1032" y="902"/>
                  </a:lnTo>
                  <a:lnTo>
                    <a:pt x="1050" y="910"/>
                  </a:lnTo>
                  <a:lnTo>
                    <a:pt x="1050" y="910"/>
                  </a:lnTo>
                  <a:lnTo>
                    <a:pt x="1058" y="914"/>
                  </a:lnTo>
                  <a:lnTo>
                    <a:pt x="1058" y="914"/>
                  </a:lnTo>
                  <a:lnTo>
                    <a:pt x="1066" y="920"/>
                  </a:lnTo>
                  <a:lnTo>
                    <a:pt x="1072" y="922"/>
                  </a:lnTo>
                  <a:lnTo>
                    <a:pt x="1078" y="922"/>
                  </a:lnTo>
                  <a:lnTo>
                    <a:pt x="1078" y="922"/>
                  </a:lnTo>
                  <a:lnTo>
                    <a:pt x="1084" y="924"/>
                  </a:lnTo>
                  <a:lnTo>
                    <a:pt x="1090" y="926"/>
                  </a:lnTo>
                  <a:lnTo>
                    <a:pt x="1090" y="926"/>
                  </a:lnTo>
                  <a:lnTo>
                    <a:pt x="1094" y="928"/>
                  </a:lnTo>
                  <a:lnTo>
                    <a:pt x="1096" y="928"/>
                  </a:lnTo>
                  <a:lnTo>
                    <a:pt x="1096" y="928"/>
                  </a:lnTo>
                  <a:lnTo>
                    <a:pt x="1104" y="928"/>
                  </a:lnTo>
                  <a:lnTo>
                    <a:pt x="1110" y="928"/>
                  </a:lnTo>
                  <a:lnTo>
                    <a:pt x="1124" y="930"/>
                  </a:lnTo>
                  <a:lnTo>
                    <a:pt x="1124" y="930"/>
                  </a:lnTo>
                  <a:lnTo>
                    <a:pt x="1126" y="930"/>
                  </a:lnTo>
                  <a:lnTo>
                    <a:pt x="1126" y="930"/>
                  </a:lnTo>
                  <a:lnTo>
                    <a:pt x="1134" y="928"/>
                  </a:lnTo>
                  <a:lnTo>
                    <a:pt x="1142" y="926"/>
                  </a:lnTo>
                  <a:lnTo>
                    <a:pt x="1142" y="926"/>
                  </a:lnTo>
                  <a:lnTo>
                    <a:pt x="1154" y="928"/>
                  </a:lnTo>
                  <a:lnTo>
                    <a:pt x="1166" y="926"/>
                  </a:lnTo>
                  <a:lnTo>
                    <a:pt x="1166" y="926"/>
                  </a:lnTo>
                  <a:lnTo>
                    <a:pt x="1172" y="926"/>
                  </a:lnTo>
                  <a:lnTo>
                    <a:pt x="1176" y="926"/>
                  </a:lnTo>
                  <a:lnTo>
                    <a:pt x="1176" y="926"/>
                  </a:lnTo>
                  <a:lnTo>
                    <a:pt x="1180" y="924"/>
                  </a:lnTo>
                  <a:lnTo>
                    <a:pt x="1180" y="924"/>
                  </a:lnTo>
                  <a:lnTo>
                    <a:pt x="1188" y="920"/>
                  </a:lnTo>
                  <a:lnTo>
                    <a:pt x="1190" y="918"/>
                  </a:lnTo>
                  <a:lnTo>
                    <a:pt x="1192" y="914"/>
                  </a:lnTo>
                  <a:lnTo>
                    <a:pt x="1192" y="914"/>
                  </a:lnTo>
                  <a:lnTo>
                    <a:pt x="1196" y="904"/>
                  </a:lnTo>
                  <a:lnTo>
                    <a:pt x="1198" y="898"/>
                  </a:lnTo>
                  <a:lnTo>
                    <a:pt x="1196" y="892"/>
                  </a:lnTo>
                  <a:lnTo>
                    <a:pt x="1196" y="892"/>
                  </a:lnTo>
                  <a:lnTo>
                    <a:pt x="1194" y="880"/>
                  </a:lnTo>
                  <a:lnTo>
                    <a:pt x="1194" y="880"/>
                  </a:lnTo>
                  <a:lnTo>
                    <a:pt x="1192" y="876"/>
                  </a:lnTo>
                  <a:lnTo>
                    <a:pt x="1192" y="876"/>
                  </a:lnTo>
                  <a:lnTo>
                    <a:pt x="1190" y="872"/>
                  </a:lnTo>
                  <a:lnTo>
                    <a:pt x="1186" y="866"/>
                  </a:lnTo>
                  <a:lnTo>
                    <a:pt x="1184" y="862"/>
                  </a:lnTo>
                  <a:lnTo>
                    <a:pt x="1178" y="862"/>
                  </a:lnTo>
                  <a:lnTo>
                    <a:pt x="1178" y="862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66" y="852"/>
                  </a:lnTo>
                  <a:lnTo>
                    <a:pt x="1154" y="846"/>
                  </a:lnTo>
                  <a:lnTo>
                    <a:pt x="1154" y="846"/>
                  </a:lnTo>
                  <a:lnTo>
                    <a:pt x="1138" y="838"/>
                  </a:lnTo>
                  <a:lnTo>
                    <a:pt x="1138" y="838"/>
                  </a:lnTo>
                  <a:lnTo>
                    <a:pt x="1132" y="834"/>
                  </a:lnTo>
                  <a:lnTo>
                    <a:pt x="1126" y="830"/>
                  </a:lnTo>
                  <a:lnTo>
                    <a:pt x="1126" y="830"/>
                  </a:lnTo>
                  <a:lnTo>
                    <a:pt x="1124" y="828"/>
                  </a:lnTo>
                  <a:lnTo>
                    <a:pt x="1124" y="828"/>
                  </a:lnTo>
                  <a:lnTo>
                    <a:pt x="1104" y="824"/>
                  </a:lnTo>
                  <a:lnTo>
                    <a:pt x="1104" y="824"/>
                  </a:lnTo>
                  <a:lnTo>
                    <a:pt x="1098" y="824"/>
                  </a:lnTo>
                  <a:lnTo>
                    <a:pt x="1094" y="824"/>
                  </a:lnTo>
                  <a:lnTo>
                    <a:pt x="1094" y="824"/>
                  </a:lnTo>
                  <a:lnTo>
                    <a:pt x="1088" y="820"/>
                  </a:lnTo>
                  <a:lnTo>
                    <a:pt x="1080" y="818"/>
                  </a:lnTo>
                  <a:lnTo>
                    <a:pt x="1080" y="818"/>
                  </a:lnTo>
                  <a:lnTo>
                    <a:pt x="1072" y="816"/>
                  </a:lnTo>
                  <a:lnTo>
                    <a:pt x="1064" y="812"/>
                  </a:lnTo>
                  <a:lnTo>
                    <a:pt x="1064" y="812"/>
                  </a:lnTo>
                  <a:lnTo>
                    <a:pt x="1060" y="810"/>
                  </a:lnTo>
                  <a:lnTo>
                    <a:pt x="1054" y="810"/>
                  </a:lnTo>
                  <a:lnTo>
                    <a:pt x="1044" y="810"/>
                  </a:lnTo>
                  <a:lnTo>
                    <a:pt x="1044" y="810"/>
                  </a:lnTo>
                  <a:lnTo>
                    <a:pt x="1040" y="808"/>
                  </a:lnTo>
                  <a:lnTo>
                    <a:pt x="1038" y="806"/>
                  </a:lnTo>
                  <a:lnTo>
                    <a:pt x="1036" y="804"/>
                  </a:lnTo>
                  <a:lnTo>
                    <a:pt x="1034" y="800"/>
                  </a:lnTo>
                  <a:lnTo>
                    <a:pt x="1034" y="800"/>
                  </a:lnTo>
                  <a:lnTo>
                    <a:pt x="1032" y="792"/>
                  </a:lnTo>
                  <a:lnTo>
                    <a:pt x="1032" y="792"/>
                  </a:lnTo>
                  <a:lnTo>
                    <a:pt x="1022" y="780"/>
                  </a:lnTo>
                  <a:lnTo>
                    <a:pt x="1022" y="780"/>
                  </a:lnTo>
                  <a:lnTo>
                    <a:pt x="1018" y="776"/>
                  </a:lnTo>
                  <a:lnTo>
                    <a:pt x="1018" y="776"/>
                  </a:lnTo>
                  <a:lnTo>
                    <a:pt x="1016" y="768"/>
                  </a:lnTo>
                  <a:lnTo>
                    <a:pt x="1014" y="764"/>
                  </a:lnTo>
                  <a:lnTo>
                    <a:pt x="1010" y="762"/>
                  </a:lnTo>
                  <a:lnTo>
                    <a:pt x="1010" y="762"/>
                  </a:lnTo>
                  <a:lnTo>
                    <a:pt x="1006" y="758"/>
                  </a:lnTo>
                  <a:lnTo>
                    <a:pt x="1006" y="758"/>
                  </a:lnTo>
                  <a:lnTo>
                    <a:pt x="1004" y="756"/>
                  </a:lnTo>
                  <a:lnTo>
                    <a:pt x="1004" y="756"/>
                  </a:lnTo>
                  <a:lnTo>
                    <a:pt x="988" y="748"/>
                  </a:lnTo>
                  <a:lnTo>
                    <a:pt x="988" y="748"/>
                  </a:lnTo>
                  <a:lnTo>
                    <a:pt x="980" y="744"/>
                  </a:lnTo>
                  <a:lnTo>
                    <a:pt x="976" y="742"/>
                  </a:lnTo>
                  <a:lnTo>
                    <a:pt x="976" y="736"/>
                  </a:lnTo>
                  <a:lnTo>
                    <a:pt x="976" y="736"/>
                  </a:lnTo>
                  <a:lnTo>
                    <a:pt x="970" y="736"/>
                  </a:lnTo>
                  <a:lnTo>
                    <a:pt x="970" y="736"/>
                  </a:lnTo>
                  <a:lnTo>
                    <a:pt x="962" y="738"/>
                  </a:lnTo>
                  <a:lnTo>
                    <a:pt x="956" y="736"/>
                  </a:lnTo>
                  <a:lnTo>
                    <a:pt x="950" y="734"/>
                  </a:lnTo>
                  <a:lnTo>
                    <a:pt x="942" y="734"/>
                  </a:lnTo>
                  <a:lnTo>
                    <a:pt x="942" y="734"/>
                  </a:lnTo>
                  <a:lnTo>
                    <a:pt x="940" y="732"/>
                  </a:lnTo>
                  <a:lnTo>
                    <a:pt x="940" y="732"/>
                  </a:lnTo>
                  <a:lnTo>
                    <a:pt x="934" y="730"/>
                  </a:lnTo>
                  <a:lnTo>
                    <a:pt x="930" y="728"/>
                  </a:lnTo>
                  <a:lnTo>
                    <a:pt x="930" y="728"/>
                  </a:lnTo>
                  <a:lnTo>
                    <a:pt x="924" y="728"/>
                  </a:lnTo>
                  <a:lnTo>
                    <a:pt x="922" y="726"/>
                  </a:lnTo>
                  <a:lnTo>
                    <a:pt x="922" y="722"/>
                  </a:lnTo>
                  <a:lnTo>
                    <a:pt x="922" y="722"/>
                  </a:lnTo>
                  <a:lnTo>
                    <a:pt x="906" y="730"/>
                  </a:lnTo>
                  <a:lnTo>
                    <a:pt x="906" y="730"/>
                  </a:lnTo>
                  <a:lnTo>
                    <a:pt x="876" y="742"/>
                  </a:lnTo>
                  <a:lnTo>
                    <a:pt x="876" y="742"/>
                  </a:lnTo>
                  <a:lnTo>
                    <a:pt x="870" y="740"/>
                  </a:lnTo>
                  <a:lnTo>
                    <a:pt x="870" y="740"/>
                  </a:lnTo>
                  <a:lnTo>
                    <a:pt x="866" y="740"/>
                  </a:lnTo>
                  <a:lnTo>
                    <a:pt x="864" y="740"/>
                  </a:lnTo>
                  <a:lnTo>
                    <a:pt x="858" y="744"/>
                  </a:lnTo>
                  <a:lnTo>
                    <a:pt x="858" y="744"/>
                  </a:lnTo>
                  <a:lnTo>
                    <a:pt x="852" y="744"/>
                  </a:lnTo>
                  <a:lnTo>
                    <a:pt x="848" y="744"/>
                  </a:lnTo>
                  <a:lnTo>
                    <a:pt x="848" y="744"/>
                  </a:lnTo>
                  <a:lnTo>
                    <a:pt x="842" y="742"/>
                  </a:lnTo>
                  <a:lnTo>
                    <a:pt x="834" y="740"/>
                  </a:lnTo>
                  <a:lnTo>
                    <a:pt x="834" y="740"/>
                  </a:lnTo>
                  <a:lnTo>
                    <a:pt x="830" y="740"/>
                  </a:lnTo>
                  <a:lnTo>
                    <a:pt x="824" y="740"/>
                  </a:lnTo>
                  <a:lnTo>
                    <a:pt x="822" y="738"/>
                  </a:lnTo>
                  <a:lnTo>
                    <a:pt x="818" y="734"/>
                  </a:lnTo>
                  <a:lnTo>
                    <a:pt x="818" y="734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08" y="730"/>
                  </a:lnTo>
                  <a:lnTo>
                    <a:pt x="808" y="730"/>
                  </a:lnTo>
                  <a:lnTo>
                    <a:pt x="804" y="742"/>
                  </a:lnTo>
                  <a:lnTo>
                    <a:pt x="798" y="754"/>
                  </a:lnTo>
                  <a:lnTo>
                    <a:pt x="798" y="754"/>
                  </a:lnTo>
                  <a:lnTo>
                    <a:pt x="792" y="764"/>
                  </a:lnTo>
                  <a:lnTo>
                    <a:pt x="788" y="770"/>
                  </a:lnTo>
                  <a:lnTo>
                    <a:pt x="784" y="776"/>
                  </a:lnTo>
                  <a:lnTo>
                    <a:pt x="784" y="776"/>
                  </a:lnTo>
                  <a:lnTo>
                    <a:pt x="788" y="774"/>
                  </a:lnTo>
                  <a:lnTo>
                    <a:pt x="792" y="774"/>
                  </a:lnTo>
                  <a:lnTo>
                    <a:pt x="796" y="778"/>
                  </a:lnTo>
                  <a:lnTo>
                    <a:pt x="798" y="782"/>
                  </a:lnTo>
                  <a:lnTo>
                    <a:pt x="798" y="782"/>
                  </a:lnTo>
                  <a:lnTo>
                    <a:pt x="800" y="784"/>
                  </a:lnTo>
                  <a:lnTo>
                    <a:pt x="804" y="784"/>
                  </a:lnTo>
                  <a:lnTo>
                    <a:pt x="804" y="784"/>
                  </a:lnTo>
                  <a:lnTo>
                    <a:pt x="810" y="784"/>
                  </a:lnTo>
                  <a:lnTo>
                    <a:pt x="812" y="786"/>
                  </a:lnTo>
                  <a:lnTo>
                    <a:pt x="812" y="790"/>
                  </a:lnTo>
                  <a:lnTo>
                    <a:pt x="812" y="790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24" y="800"/>
                  </a:lnTo>
                  <a:lnTo>
                    <a:pt x="830" y="806"/>
                  </a:lnTo>
                  <a:lnTo>
                    <a:pt x="832" y="812"/>
                  </a:lnTo>
                  <a:lnTo>
                    <a:pt x="832" y="812"/>
                  </a:lnTo>
                  <a:lnTo>
                    <a:pt x="836" y="820"/>
                  </a:lnTo>
                  <a:lnTo>
                    <a:pt x="838" y="828"/>
                  </a:lnTo>
                  <a:lnTo>
                    <a:pt x="838" y="828"/>
                  </a:lnTo>
                  <a:lnTo>
                    <a:pt x="840" y="840"/>
                  </a:lnTo>
                  <a:lnTo>
                    <a:pt x="840" y="852"/>
                  </a:lnTo>
                  <a:lnTo>
                    <a:pt x="840" y="852"/>
                  </a:lnTo>
                  <a:lnTo>
                    <a:pt x="840" y="854"/>
                  </a:lnTo>
                  <a:lnTo>
                    <a:pt x="840" y="854"/>
                  </a:lnTo>
                  <a:lnTo>
                    <a:pt x="832" y="872"/>
                  </a:lnTo>
                  <a:lnTo>
                    <a:pt x="832" y="872"/>
                  </a:lnTo>
                  <a:close/>
                  <a:moveTo>
                    <a:pt x="506" y="1002"/>
                  </a:moveTo>
                  <a:lnTo>
                    <a:pt x="506" y="1002"/>
                  </a:lnTo>
                  <a:lnTo>
                    <a:pt x="502" y="1002"/>
                  </a:lnTo>
                  <a:lnTo>
                    <a:pt x="502" y="1002"/>
                  </a:lnTo>
                  <a:lnTo>
                    <a:pt x="492" y="1004"/>
                  </a:lnTo>
                  <a:lnTo>
                    <a:pt x="486" y="1006"/>
                  </a:lnTo>
                  <a:lnTo>
                    <a:pt x="480" y="1004"/>
                  </a:lnTo>
                  <a:lnTo>
                    <a:pt x="480" y="1004"/>
                  </a:lnTo>
                  <a:lnTo>
                    <a:pt x="474" y="1004"/>
                  </a:lnTo>
                  <a:lnTo>
                    <a:pt x="468" y="1004"/>
                  </a:lnTo>
                  <a:lnTo>
                    <a:pt x="462" y="1004"/>
                  </a:lnTo>
                  <a:lnTo>
                    <a:pt x="456" y="1000"/>
                  </a:lnTo>
                  <a:lnTo>
                    <a:pt x="456" y="1000"/>
                  </a:lnTo>
                  <a:lnTo>
                    <a:pt x="456" y="1002"/>
                  </a:lnTo>
                  <a:lnTo>
                    <a:pt x="456" y="1002"/>
                  </a:lnTo>
                  <a:lnTo>
                    <a:pt x="448" y="1002"/>
                  </a:lnTo>
                  <a:lnTo>
                    <a:pt x="444" y="1002"/>
                  </a:lnTo>
                  <a:lnTo>
                    <a:pt x="440" y="1002"/>
                  </a:lnTo>
                  <a:lnTo>
                    <a:pt x="440" y="1002"/>
                  </a:lnTo>
                  <a:lnTo>
                    <a:pt x="436" y="1002"/>
                  </a:lnTo>
                  <a:lnTo>
                    <a:pt x="430" y="1000"/>
                  </a:lnTo>
                  <a:lnTo>
                    <a:pt x="430" y="1000"/>
                  </a:lnTo>
                  <a:lnTo>
                    <a:pt x="414" y="996"/>
                  </a:lnTo>
                  <a:lnTo>
                    <a:pt x="400" y="994"/>
                  </a:lnTo>
                  <a:lnTo>
                    <a:pt x="400" y="994"/>
                  </a:lnTo>
                  <a:lnTo>
                    <a:pt x="392" y="992"/>
                  </a:lnTo>
                  <a:lnTo>
                    <a:pt x="392" y="992"/>
                  </a:lnTo>
                  <a:lnTo>
                    <a:pt x="380" y="990"/>
                  </a:lnTo>
                  <a:lnTo>
                    <a:pt x="380" y="990"/>
                  </a:lnTo>
                  <a:lnTo>
                    <a:pt x="360" y="986"/>
                  </a:lnTo>
                  <a:lnTo>
                    <a:pt x="360" y="986"/>
                  </a:lnTo>
                  <a:lnTo>
                    <a:pt x="354" y="982"/>
                  </a:lnTo>
                  <a:lnTo>
                    <a:pt x="354" y="982"/>
                  </a:lnTo>
                  <a:lnTo>
                    <a:pt x="338" y="978"/>
                  </a:lnTo>
                  <a:lnTo>
                    <a:pt x="338" y="978"/>
                  </a:lnTo>
                  <a:lnTo>
                    <a:pt x="330" y="978"/>
                  </a:lnTo>
                  <a:lnTo>
                    <a:pt x="324" y="974"/>
                  </a:lnTo>
                  <a:lnTo>
                    <a:pt x="324" y="974"/>
                  </a:lnTo>
                  <a:lnTo>
                    <a:pt x="318" y="970"/>
                  </a:lnTo>
                  <a:lnTo>
                    <a:pt x="312" y="966"/>
                  </a:lnTo>
                  <a:lnTo>
                    <a:pt x="300" y="960"/>
                  </a:lnTo>
                  <a:lnTo>
                    <a:pt x="300" y="960"/>
                  </a:lnTo>
                  <a:lnTo>
                    <a:pt x="292" y="958"/>
                  </a:lnTo>
                  <a:lnTo>
                    <a:pt x="290" y="956"/>
                  </a:lnTo>
                  <a:lnTo>
                    <a:pt x="288" y="952"/>
                  </a:lnTo>
                  <a:lnTo>
                    <a:pt x="288" y="952"/>
                  </a:lnTo>
                  <a:lnTo>
                    <a:pt x="286" y="952"/>
                  </a:lnTo>
                  <a:lnTo>
                    <a:pt x="286" y="952"/>
                  </a:lnTo>
                  <a:lnTo>
                    <a:pt x="280" y="948"/>
                  </a:lnTo>
                  <a:lnTo>
                    <a:pt x="280" y="948"/>
                  </a:lnTo>
                  <a:lnTo>
                    <a:pt x="272" y="940"/>
                  </a:lnTo>
                  <a:lnTo>
                    <a:pt x="272" y="940"/>
                  </a:lnTo>
                  <a:lnTo>
                    <a:pt x="270" y="938"/>
                  </a:lnTo>
                  <a:lnTo>
                    <a:pt x="270" y="938"/>
                  </a:lnTo>
                  <a:lnTo>
                    <a:pt x="262" y="922"/>
                  </a:lnTo>
                  <a:lnTo>
                    <a:pt x="262" y="922"/>
                  </a:lnTo>
                  <a:lnTo>
                    <a:pt x="238" y="926"/>
                  </a:lnTo>
                  <a:lnTo>
                    <a:pt x="238" y="926"/>
                  </a:lnTo>
                  <a:lnTo>
                    <a:pt x="220" y="926"/>
                  </a:lnTo>
                  <a:lnTo>
                    <a:pt x="220" y="926"/>
                  </a:lnTo>
                  <a:lnTo>
                    <a:pt x="210" y="926"/>
                  </a:lnTo>
                  <a:lnTo>
                    <a:pt x="210" y="926"/>
                  </a:lnTo>
                  <a:lnTo>
                    <a:pt x="206" y="928"/>
                  </a:lnTo>
                  <a:lnTo>
                    <a:pt x="206" y="928"/>
                  </a:lnTo>
                  <a:lnTo>
                    <a:pt x="188" y="938"/>
                  </a:lnTo>
                  <a:lnTo>
                    <a:pt x="188" y="938"/>
                  </a:lnTo>
                  <a:lnTo>
                    <a:pt x="186" y="942"/>
                  </a:lnTo>
                  <a:lnTo>
                    <a:pt x="182" y="944"/>
                  </a:lnTo>
                  <a:lnTo>
                    <a:pt x="182" y="944"/>
                  </a:lnTo>
                  <a:lnTo>
                    <a:pt x="178" y="946"/>
                  </a:lnTo>
                  <a:lnTo>
                    <a:pt x="174" y="950"/>
                  </a:lnTo>
                  <a:lnTo>
                    <a:pt x="174" y="950"/>
                  </a:lnTo>
                  <a:lnTo>
                    <a:pt x="172" y="954"/>
                  </a:lnTo>
                  <a:lnTo>
                    <a:pt x="168" y="956"/>
                  </a:lnTo>
                  <a:lnTo>
                    <a:pt x="160" y="960"/>
                  </a:lnTo>
                  <a:lnTo>
                    <a:pt x="160" y="960"/>
                  </a:lnTo>
                  <a:lnTo>
                    <a:pt x="156" y="962"/>
                  </a:lnTo>
                  <a:lnTo>
                    <a:pt x="154" y="966"/>
                  </a:lnTo>
                  <a:lnTo>
                    <a:pt x="154" y="966"/>
                  </a:lnTo>
                  <a:lnTo>
                    <a:pt x="148" y="982"/>
                  </a:lnTo>
                  <a:lnTo>
                    <a:pt x="148" y="982"/>
                  </a:lnTo>
                  <a:lnTo>
                    <a:pt x="148" y="984"/>
                  </a:lnTo>
                  <a:lnTo>
                    <a:pt x="150" y="988"/>
                  </a:lnTo>
                  <a:lnTo>
                    <a:pt x="150" y="990"/>
                  </a:lnTo>
                  <a:lnTo>
                    <a:pt x="154" y="992"/>
                  </a:lnTo>
                  <a:lnTo>
                    <a:pt x="154" y="992"/>
                  </a:lnTo>
                  <a:lnTo>
                    <a:pt x="156" y="994"/>
                  </a:lnTo>
                  <a:lnTo>
                    <a:pt x="158" y="994"/>
                  </a:lnTo>
                  <a:lnTo>
                    <a:pt x="158" y="994"/>
                  </a:lnTo>
                  <a:lnTo>
                    <a:pt x="160" y="996"/>
                  </a:lnTo>
                  <a:lnTo>
                    <a:pt x="162" y="998"/>
                  </a:lnTo>
                  <a:lnTo>
                    <a:pt x="168" y="998"/>
                  </a:lnTo>
                  <a:lnTo>
                    <a:pt x="172" y="998"/>
                  </a:lnTo>
                  <a:lnTo>
                    <a:pt x="174" y="998"/>
                  </a:lnTo>
                  <a:lnTo>
                    <a:pt x="176" y="1000"/>
                  </a:lnTo>
                  <a:lnTo>
                    <a:pt x="176" y="1000"/>
                  </a:lnTo>
                  <a:lnTo>
                    <a:pt x="178" y="998"/>
                  </a:lnTo>
                  <a:lnTo>
                    <a:pt x="178" y="998"/>
                  </a:lnTo>
                  <a:lnTo>
                    <a:pt x="184" y="996"/>
                  </a:lnTo>
                  <a:lnTo>
                    <a:pt x="190" y="996"/>
                  </a:lnTo>
                  <a:lnTo>
                    <a:pt x="190" y="996"/>
                  </a:lnTo>
                  <a:lnTo>
                    <a:pt x="196" y="998"/>
                  </a:lnTo>
                  <a:lnTo>
                    <a:pt x="202" y="994"/>
                  </a:lnTo>
                  <a:lnTo>
                    <a:pt x="202" y="994"/>
                  </a:lnTo>
                  <a:lnTo>
                    <a:pt x="208" y="992"/>
                  </a:lnTo>
                  <a:lnTo>
                    <a:pt x="214" y="990"/>
                  </a:lnTo>
                  <a:lnTo>
                    <a:pt x="214" y="990"/>
                  </a:lnTo>
                  <a:lnTo>
                    <a:pt x="222" y="990"/>
                  </a:lnTo>
                  <a:lnTo>
                    <a:pt x="228" y="988"/>
                  </a:lnTo>
                  <a:lnTo>
                    <a:pt x="228" y="988"/>
                  </a:lnTo>
                  <a:lnTo>
                    <a:pt x="234" y="986"/>
                  </a:lnTo>
                  <a:lnTo>
                    <a:pt x="240" y="984"/>
                  </a:lnTo>
                  <a:lnTo>
                    <a:pt x="244" y="984"/>
                  </a:lnTo>
                  <a:lnTo>
                    <a:pt x="250" y="980"/>
                  </a:lnTo>
                  <a:lnTo>
                    <a:pt x="250" y="980"/>
                  </a:lnTo>
                  <a:lnTo>
                    <a:pt x="252" y="982"/>
                  </a:lnTo>
                  <a:lnTo>
                    <a:pt x="256" y="984"/>
                  </a:lnTo>
                  <a:lnTo>
                    <a:pt x="256" y="984"/>
                  </a:lnTo>
                  <a:lnTo>
                    <a:pt x="258" y="984"/>
                  </a:lnTo>
                  <a:lnTo>
                    <a:pt x="258" y="986"/>
                  </a:lnTo>
                  <a:lnTo>
                    <a:pt x="256" y="990"/>
                  </a:lnTo>
                  <a:lnTo>
                    <a:pt x="256" y="990"/>
                  </a:lnTo>
                  <a:lnTo>
                    <a:pt x="246" y="996"/>
                  </a:lnTo>
                  <a:lnTo>
                    <a:pt x="242" y="1000"/>
                  </a:lnTo>
                  <a:lnTo>
                    <a:pt x="240" y="1004"/>
                  </a:lnTo>
                  <a:lnTo>
                    <a:pt x="240" y="1004"/>
                  </a:lnTo>
                  <a:lnTo>
                    <a:pt x="238" y="1008"/>
                  </a:lnTo>
                  <a:lnTo>
                    <a:pt x="236" y="1012"/>
                  </a:lnTo>
                  <a:lnTo>
                    <a:pt x="236" y="1012"/>
                  </a:lnTo>
                  <a:lnTo>
                    <a:pt x="246" y="1020"/>
                  </a:lnTo>
                  <a:lnTo>
                    <a:pt x="250" y="1022"/>
                  </a:lnTo>
                  <a:lnTo>
                    <a:pt x="256" y="1022"/>
                  </a:lnTo>
                  <a:lnTo>
                    <a:pt x="256" y="1022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80" y="1012"/>
                  </a:lnTo>
                  <a:lnTo>
                    <a:pt x="282" y="1010"/>
                  </a:lnTo>
                  <a:lnTo>
                    <a:pt x="290" y="1006"/>
                  </a:lnTo>
                  <a:lnTo>
                    <a:pt x="290" y="1006"/>
                  </a:lnTo>
                  <a:lnTo>
                    <a:pt x="294" y="1004"/>
                  </a:lnTo>
                  <a:lnTo>
                    <a:pt x="296" y="1004"/>
                  </a:lnTo>
                  <a:lnTo>
                    <a:pt x="302" y="1008"/>
                  </a:lnTo>
                  <a:lnTo>
                    <a:pt x="302" y="1008"/>
                  </a:lnTo>
                  <a:lnTo>
                    <a:pt x="306" y="1012"/>
                  </a:lnTo>
                  <a:lnTo>
                    <a:pt x="304" y="1016"/>
                  </a:lnTo>
                  <a:lnTo>
                    <a:pt x="304" y="1016"/>
                  </a:lnTo>
                  <a:lnTo>
                    <a:pt x="300" y="1028"/>
                  </a:lnTo>
                  <a:lnTo>
                    <a:pt x="300" y="1028"/>
                  </a:lnTo>
                  <a:lnTo>
                    <a:pt x="300" y="1032"/>
                  </a:lnTo>
                  <a:lnTo>
                    <a:pt x="300" y="1032"/>
                  </a:lnTo>
                  <a:lnTo>
                    <a:pt x="306" y="1038"/>
                  </a:lnTo>
                  <a:lnTo>
                    <a:pt x="308" y="1040"/>
                  </a:lnTo>
                  <a:lnTo>
                    <a:pt x="314" y="1040"/>
                  </a:lnTo>
                  <a:lnTo>
                    <a:pt x="314" y="1040"/>
                  </a:lnTo>
                  <a:lnTo>
                    <a:pt x="330" y="1038"/>
                  </a:lnTo>
                  <a:lnTo>
                    <a:pt x="330" y="1038"/>
                  </a:lnTo>
                  <a:lnTo>
                    <a:pt x="334" y="1036"/>
                  </a:lnTo>
                  <a:lnTo>
                    <a:pt x="338" y="1034"/>
                  </a:lnTo>
                  <a:lnTo>
                    <a:pt x="344" y="1026"/>
                  </a:lnTo>
                  <a:lnTo>
                    <a:pt x="344" y="1026"/>
                  </a:lnTo>
                  <a:lnTo>
                    <a:pt x="348" y="1014"/>
                  </a:lnTo>
                  <a:lnTo>
                    <a:pt x="348" y="1014"/>
                  </a:lnTo>
                  <a:lnTo>
                    <a:pt x="352" y="1012"/>
                  </a:lnTo>
                  <a:lnTo>
                    <a:pt x="356" y="1014"/>
                  </a:lnTo>
                  <a:lnTo>
                    <a:pt x="356" y="1014"/>
                  </a:lnTo>
                  <a:lnTo>
                    <a:pt x="360" y="1018"/>
                  </a:lnTo>
                  <a:lnTo>
                    <a:pt x="360" y="1018"/>
                  </a:lnTo>
                  <a:lnTo>
                    <a:pt x="364" y="1026"/>
                  </a:lnTo>
                  <a:lnTo>
                    <a:pt x="370" y="1032"/>
                  </a:lnTo>
                  <a:lnTo>
                    <a:pt x="376" y="1036"/>
                  </a:lnTo>
                  <a:lnTo>
                    <a:pt x="380" y="1042"/>
                  </a:lnTo>
                  <a:lnTo>
                    <a:pt x="380" y="1042"/>
                  </a:lnTo>
                  <a:lnTo>
                    <a:pt x="382" y="1044"/>
                  </a:lnTo>
                  <a:lnTo>
                    <a:pt x="382" y="1044"/>
                  </a:lnTo>
                  <a:lnTo>
                    <a:pt x="390" y="1050"/>
                  </a:lnTo>
                  <a:lnTo>
                    <a:pt x="398" y="1056"/>
                  </a:lnTo>
                  <a:lnTo>
                    <a:pt x="398" y="1056"/>
                  </a:lnTo>
                  <a:lnTo>
                    <a:pt x="404" y="1062"/>
                  </a:lnTo>
                  <a:lnTo>
                    <a:pt x="410" y="1064"/>
                  </a:lnTo>
                  <a:lnTo>
                    <a:pt x="410" y="1064"/>
                  </a:lnTo>
                  <a:lnTo>
                    <a:pt x="416" y="1068"/>
                  </a:lnTo>
                  <a:lnTo>
                    <a:pt x="416" y="1068"/>
                  </a:lnTo>
                  <a:lnTo>
                    <a:pt x="418" y="1072"/>
                  </a:lnTo>
                  <a:lnTo>
                    <a:pt x="422" y="1072"/>
                  </a:lnTo>
                  <a:lnTo>
                    <a:pt x="424" y="1072"/>
                  </a:lnTo>
                  <a:lnTo>
                    <a:pt x="424" y="1072"/>
                  </a:lnTo>
                  <a:lnTo>
                    <a:pt x="430" y="1072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42" y="1072"/>
                  </a:lnTo>
                  <a:lnTo>
                    <a:pt x="442" y="1072"/>
                  </a:lnTo>
                  <a:lnTo>
                    <a:pt x="448" y="1070"/>
                  </a:lnTo>
                  <a:lnTo>
                    <a:pt x="452" y="1068"/>
                  </a:lnTo>
                  <a:lnTo>
                    <a:pt x="460" y="1060"/>
                  </a:lnTo>
                  <a:lnTo>
                    <a:pt x="462" y="1052"/>
                  </a:lnTo>
                  <a:lnTo>
                    <a:pt x="462" y="1042"/>
                  </a:lnTo>
                  <a:lnTo>
                    <a:pt x="462" y="1042"/>
                  </a:lnTo>
                  <a:lnTo>
                    <a:pt x="458" y="1034"/>
                  </a:lnTo>
                  <a:lnTo>
                    <a:pt x="458" y="1030"/>
                  </a:lnTo>
                  <a:lnTo>
                    <a:pt x="458" y="1024"/>
                  </a:lnTo>
                  <a:lnTo>
                    <a:pt x="458" y="1024"/>
                  </a:lnTo>
                  <a:lnTo>
                    <a:pt x="462" y="1020"/>
                  </a:lnTo>
                  <a:lnTo>
                    <a:pt x="464" y="1018"/>
                  </a:lnTo>
                  <a:lnTo>
                    <a:pt x="468" y="1020"/>
                  </a:lnTo>
                  <a:lnTo>
                    <a:pt x="468" y="1020"/>
                  </a:lnTo>
                  <a:lnTo>
                    <a:pt x="476" y="1024"/>
                  </a:lnTo>
                  <a:lnTo>
                    <a:pt x="476" y="1024"/>
                  </a:lnTo>
                  <a:lnTo>
                    <a:pt x="492" y="1028"/>
                  </a:lnTo>
                  <a:lnTo>
                    <a:pt x="492" y="1028"/>
                  </a:lnTo>
                  <a:lnTo>
                    <a:pt x="494" y="1028"/>
                  </a:lnTo>
                  <a:lnTo>
                    <a:pt x="494" y="1028"/>
                  </a:lnTo>
                  <a:lnTo>
                    <a:pt x="504" y="1024"/>
                  </a:lnTo>
                  <a:lnTo>
                    <a:pt x="504" y="1024"/>
                  </a:lnTo>
                  <a:lnTo>
                    <a:pt x="504" y="1020"/>
                  </a:lnTo>
                  <a:lnTo>
                    <a:pt x="506" y="1018"/>
                  </a:lnTo>
                  <a:lnTo>
                    <a:pt x="506" y="1018"/>
                  </a:lnTo>
                  <a:lnTo>
                    <a:pt x="508" y="1014"/>
                  </a:lnTo>
                  <a:lnTo>
                    <a:pt x="508" y="1010"/>
                  </a:lnTo>
                  <a:lnTo>
                    <a:pt x="508" y="1010"/>
                  </a:lnTo>
                  <a:lnTo>
                    <a:pt x="506" y="1002"/>
                  </a:lnTo>
                  <a:lnTo>
                    <a:pt x="506" y="1002"/>
                  </a:lnTo>
                  <a:close/>
                  <a:moveTo>
                    <a:pt x="824" y="970"/>
                  </a:moveTo>
                  <a:lnTo>
                    <a:pt x="824" y="970"/>
                  </a:lnTo>
                  <a:lnTo>
                    <a:pt x="842" y="974"/>
                  </a:lnTo>
                  <a:lnTo>
                    <a:pt x="842" y="974"/>
                  </a:lnTo>
                  <a:lnTo>
                    <a:pt x="844" y="976"/>
                  </a:lnTo>
                  <a:lnTo>
                    <a:pt x="844" y="976"/>
                  </a:lnTo>
                  <a:lnTo>
                    <a:pt x="850" y="978"/>
                  </a:lnTo>
                  <a:lnTo>
                    <a:pt x="850" y="978"/>
                  </a:lnTo>
                  <a:lnTo>
                    <a:pt x="870" y="978"/>
                  </a:lnTo>
                  <a:lnTo>
                    <a:pt x="870" y="978"/>
                  </a:lnTo>
                  <a:lnTo>
                    <a:pt x="878" y="980"/>
                  </a:lnTo>
                  <a:lnTo>
                    <a:pt x="884" y="980"/>
                  </a:lnTo>
                  <a:lnTo>
                    <a:pt x="888" y="978"/>
                  </a:lnTo>
                  <a:lnTo>
                    <a:pt x="888" y="978"/>
                  </a:lnTo>
                  <a:lnTo>
                    <a:pt x="892" y="978"/>
                  </a:lnTo>
                  <a:lnTo>
                    <a:pt x="892" y="978"/>
                  </a:lnTo>
                  <a:lnTo>
                    <a:pt x="898" y="980"/>
                  </a:lnTo>
                  <a:lnTo>
                    <a:pt x="904" y="978"/>
                  </a:lnTo>
                  <a:lnTo>
                    <a:pt x="904" y="978"/>
                  </a:lnTo>
                  <a:lnTo>
                    <a:pt x="912" y="976"/>
                  </a:lnTo>
                  <a:lnTo>
                    <a:pt x="922" y="976"/>
                  </a:lnTo>
                  <a:lnTo>
                    <a:pt x="922" y="976"/>
                  </a:lnTo>
                  <a:lnTo>
                    <a:pt x="926" y="978"/>
                  </a:lnTo>
                  <a:lnTo>
                    <a:pt x="930" y="978"/>
                  </a:lnTo>
                  <a:lnTo>
                    <a:pt x="930" y="978"/>
                  </a:lnTo>
                  <a:lnTo>
                    <a:pt x="938" y="974"/>
                  </a:lnTo>
                  <a:lnTo>
                    <a:pt x="944" y="966"/>
                  </a:lnTo>
                  <a:lnTo>
                    <a:pt x="948" y="958"/>
                  </a:lnTo>
                  <a:lnTo>
                    <a:pt x="948" y="950"/>
                  </a:lnTo>
                  <a:lnTo>
                    <a:pt x="948" y="950"/>
                  </a:lnTo>
                  <a:lnTo>
                    <a:pt x="948" y="946"/>
                  </a:lnTo>
                  <a:lnTo>
                    <a:pt x="944" y="942"/>
                  </a:lnTo>
                  <a:lnTo>
                    <a:pt x="944" y="942"/>
                  </a:lnTo>
                  <a:lnTo>
                    <a:pt x="940" y="938"/>
                  </a:lnTo>
                  <a:lnTo>
                    <a:pt x="938" y="936"/>
                  </a:lnTo>
                  <a:lnTo>
                    <a:pt x="938" y="932"/>
                  </a:lnTo>
                  <a:lnTo>
                    <a:pt x="938" y="932"/>
                  </a:lnTo>
                  <a:lnTo>
                    <a:pt x="934" y="926"/>
                  </a:lnTo>
                  <a:lnTo>
                    <a:pt x="928" y="922"/>
                  </a:lnTo>
                  <a:lnTo>
                    <a:pt x="928" y="922"/>
                  </a:lnTo>
                  <a:lnTo>
                    <a:pt x="920" y="918"/>
                  </a:lnTo>
                  <a:lnTo>
                    <a:pt x="912" y="914"/>
                  </a:lnTo>
                  <a:lnTo>
                    <a:pt x="912" y="914"/>
                  </a:lnTo>
                  <a:lnTo>
                    <a:pt x="908" y="912"/>
                  </a:lnTo>
                  <a:lnTo>
                    <a:pt x="902" y="908"/>
                  </a:lnTo>
                  <a:lnTo>
                    <a:pt x="892" y="902"/>
                  </a:lnTo>
                  <a:lnTo>
                    <a:pt x="892" y="902"/>
                  </a:lnTo>
                  <a:lnTo>
                    <a:pt x="868" y="892"/>
                  </a:lnTo>
                  <a:lnTo>
                    <a:pt x="868" y="892"/>
                  </a:lnTo>
                  <a:lnTo>
                    <a:pt x="854" y="890"/>
                  </a:lnTo>
                  <a:lnTo>
                    <a:pt x="854" y="890"/>
                  </a:lnTo>
                  <a:lnTo>
                    <a:pt x="848" y="888"/>
                  </a:lnTo>
                  <a:lnTo>
                    <a:pt x="848" y="888"/>
                  </a:lnTo>
                  <a:lnTo>
                    <a:pt x="830" y="886"/>
                  </a:lnTo>
                  <a:lnTo>
                    <a:pt x="830" y="886"/>
                  </a:lnTo>
                  <a:lnTo>
                    <a:pt x="828" y="886"/>
                  </a:lnTo>
                  <a:lnTo>
                    <a:pt x="826" y="886"/>
                  </a:lnTo>
                  <a:lnTo>
                    <a:pt x="826" y="886"/>
                  </a:lnTo>
                  <a:lnTo>
                    <a:pt x="820" y="894"/>
                  </a:lnTo>
                  <a:lnTo>
                    <a:pt x="816" y="896"/>
                  </a:lnTo>
                  <a:lnTo>
                    <a:pt x="816" y="902"/>
                  </a:lnTo>
                  <a:lnTo>
                    <a:pt x="816" y="902"/>
                  </a:lnTo>
                  <a:lnTo>
                    <a:pt x="814" y="904"/>
                  </a:lnTo>
                  <a:lnTo>
                    <a:pt x="810" y="906"/>
                  </a:lnTo>
                  <a:lnTo>
                    <a:pt x="810" y="906"/>
                  </a:lnTo>
                  <a:lnTo>
                    <a:pt x="804" y="908"/>
                  </a:lnTo>
                  <a:lnTo>
                    <a:pt x="804" y="908"/>
                  </a:lnTo>
                  <a:lnTo>
                    <a:pt x="796" y="914"/>
                  </a:lnTo>
                  <a:lnTo>
                    <a:pt x="794" y="916"/>
                  </a:lnTo>
                  <a:lnTo>
                    <a:pt x="790" y="916"/>
                  </a:lnTo>
                  <a:lnTo>
                    <a:pt x="790" y="916"/>
                  </a:lnTo>
                  <a:lnTo>
                    <a:pt x="784" y="918"/>
                  </a:lnTo>
                  <a:lnTo>
                    <a:pt x="778" y="922"/>
                  </a:lnTo>
                  <a:lnTo>
                    <a:pt x="770" y="922"/>
                  </a:lnTo>
                  <a:lnTo>
                    <a:pt x="764" y="922"/>
                  </a:lnTo>
                  <a:lnTo>
                    <a:pt x="764" y="922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44" y="926"/>
                  </a:lnTo>
                  <a:lnTo>
                    <a:pt x="744" y="926"/>
                  </a:lnTo>
                  <a:lnTo>
                    <a:pt x="740" y="928"/>
                  </a:lnTo>
                  <a:lnTo>
                    <a:pt x="738" y="928"/>
                  </a:lnTo>
                  <a:lnTo>
                    <a:pt x="736" y="924"/>
                  </a:lnTo>
                  <a:lnTo>
                    <a:pt x="736" y="924"/>
                  </a:lnTo>
                  <a:lnTo>
                    <a:pt x="730" y="930"/>
                  </a:lnTo>
                  <a:lnTo>
                    <a:pt x="728" y="938"/>
                  </a:lnTo>
                  <a:lnTo>
                    <a:pt x="728" y="938"/>
                  </a:lnTo>
                  <a:lnTo>
                    <a:pt x="726" y="942"/>
                  </a:lnTo>
                  <a:lnTo>
                    <a:pt x="726" y="942"/>
                  </a:lnTo>
                  <a:lnTo>
                    <a:pt x="716" y="954"/>
                  </a:lnTo>
                  <a:lnTo>
                    <a:pt x="716" y="954"/>
                  </a:lnTo>
                  <a:lnTo>
                    <a:pt x="704" y="962"/>
                  </a:lnTo>
                  <a:lnTo>
                    <a:pt x="692" y="968"/>
                  </a:lnTo>
                  <a:lnTo>
                    <a:pt x="692" y="968"/>
                  </a:lnTo>
                  <a:lnTo>
                    <a:pt x="684" y="970"/>
                  </a:lnTo>
                  <a:lnTo>
                    <a:pt x="684" y="970"/>
                  </a:lnTo>
                  <a:lnTo>
                    <a:pt x="692" y="978"/>
                  </a:lnTo>
                  <a:lnTo>
                    <a:pt x="692" y="978"/>
                  </a:lnTo>
                  <a:lnTo>
                    <a:pt x="698" y="988"/>
                  </a:lnTo>
                  <a:lnTo>
                    <a:pt x="702" y="992"/>
                  </a:lnTo>
                  <a:lnTo>
                    <a:pt x="706" y="996"/>
                  </a:lnTo>
                  <a:lnTo>
                    <a:pt x="706" y="996"/>
                  </a:lnTo>
                  <a:lnTo>
                    <a:pt x="708" y="998"/>
                  </a:lnTo>
                  <a:lnTo>
                    <a:pt x="708" y="998"/>
                  </a:lnTo>
                  <a:lnTo>
                    <a:pt x="712" y="1000"/>
                  </a:lnTo>
                  <a:lnTo>
                    <a:pt x="714" y="1000"/>
                  </a:lnTo>
                  <a:lnTo>
                    <a:pt x="716" y="998"/>
                  </a:lnTo>
                  <a:lnTo>
                    <a:pt x="716" y="998"/>
                  </a:lnTo>
                  <a:lnTo>
                    <a:pt x="720" y="998"/>
                  </a:lnTo>
                  <a:lnTo>
                    <a:pt x="720" y="998"/>
                  </a:lnTo>
                  <a:lnTo>
                    <a:pt x="732" y="1004"/>
                  </a:lnTo>
                  <a:lnTo>
                    <a:pt x="732" y="1004"/>
                  </a:lnTo>
                  <a:lnTo>
                    <a:pt x="734" y="1004"/>
                  </a:lnTo>
                  <a:lnTo>
                    <a:pt x="738" y="1006"/>
                  </a:lnTo>
                  <a:lnTo>
                    <a:pt x="738" y="1006"/>
                  </a:lnTo>
                  <a:lnTo>
                    <a:pt x="742" y="1008"/>
                  </a:lnTo>
                  <a:lnTo>
                    <a:pt x="748" y="1008"/>
                  </a:lnTo>
                  <a:lnTo>
                    <a:pt x="752" y="1006"/>
                  </a:lnTo>
                  <a:lnTo>
                    <a:pt x="758" y="1006"/>
                  </a:lnTo>
                  <a:lnTo>
                    <a:pt x="758" y="1006"/>
                  </a:lnTo>
                  <a:lnTo>
                    <a:pt x="758" y="1004"/>
                  </a:lnTo>
                  <a:lnTo>
                    <a:pt x="758" y="1004"/>
                  </a:lnTo>
                  <a:lnTo>
                    <a:pt x="760" y="998"/>
                  </a:lnTo>
                  <a:lnTo>
                    <a:pt x="760" y="990"/>
                  </a:lnTo>
                  <a:lnTo>
                    <a:pt x="758" y="982"/>
                  </a:lnTo>
                  <a:lnTo>
                    <a:pt x="754" y="978"/>
                  </a:lnTo>
                  <a:lnTo>
                    <a:pt x="754" y="978"/>
                  </a:lnTo>
                  <a:lnTo>
                    <a:pt x="752" y="974"/>
                  </a:lnTo>
                  <a:lnTo>
                    <a:pt x="750" y="970"/>
                  </a:lnTo>
                  <a:lnTo>
                    <a:pt x="750" y="970"/>
                  </a:lnTo>
                  <a:lnTo>
                    <a:pt x="750" y="966"/>
                  </a:lnTo>
                  <a:lnTo>
                    <a:pt x="752" y="962"/>
                  </a:lnTo>
                  <a:lnTo>
                    <a:pt x="752" y="962"/>
                  </a:lnTo>
                  <a:lnTo>
                    <a:pt x="756" y="962"/>
                  </a:lnTo>
                  <a:lnTo>
                    <a:pt x="760" y="964"/>
                  </a:lnTo>
                  <a:lnTo>
                    <a:pt x="760" y="964"/>
                  </a:lnTo>
                  <a:lnTo>
                    <a:pt x="766" y="970"/>
                  </a:lnTo>
                  <a:lnTo>
                    <a:pt x="766" y="970"/>
                  </a:lnTo>
                  <a:lnTo>
                    <a:pt x="770" y="976"/>
                  </a:lnTo>
                  <a:lnTo>
                    <a:pt x="776" y="980"/>
                  </a:lnTo>
                  <a:lnTo>
                    <a:pt x="782" y="982"/>
                  </a:lnTo>
                  <a:lnTo>
                    <a:pt x="790" y="982"/>
                  </a:lnTo>
                  <a:lnTo>
                    <a:pt x="790" y="982"/>
                  </a:lnTo>
                  <a:lnTo>
                    <a:pt x="800" y="982"/>
                  </a:lnTo>
                  <a:lnTo>
                    <a:pt x="800" y="982"/>
                  </a:lnTo>
                  <a:lnTo>
                    <a:pt x="800" y="984"/>
                  </a:lnTo>
                  <a:lnTo>
                    <a:pt x="800" y="984"/>
                  </a:lnTo>
                  <a:lnTo>
                    <a:pt x="810" y="980"/>
                  </a:lnTo>
                  <a:lnTo>
                    <a:pt x="810" y="980"/>
                  </a:lnTo>
                  <a:lnTo>
                    <a:pt x="808" y="976"/>
                  </a:lnTo>
                  <a:lnTo>
                    <a:pt x="806" y="972"/>
                  </a:lnTo>
                  <a:lnTo>
                    <a:pt x="806" y="972"/>
                  </a:lnTo>
                  <a:lnTo>
                    <a:pt x="798" y="968"/>
                  </a:lnTo>
                  <a:lnTo>
                    <a:pt x="794" y="962"/>
                  </a:lnTo>
                  <a:lnTo>
                    <a:pt x="794" y="962"/>
                  </a:lnTo>
                  <a:lnTo>
                    <a:pt x="790" y="956"/>
                  </a:lnTo>
                  <a:lnTo>
                    <a:pt x="790" y="956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798" y="952"/>
                  </a:lnTo>
                  <a:lnTo>
                    <a:pt x="804" y="956"/>
                  </a:lnTo>
                  <a:lnTo>
                    <a:pt x="810" y="958"/>
                  </a:lnTo>
                  <a:lnTo>
                    <a:pt x="810" y="958"/>
                  </a:lnTo>
                  <a:lnTo>
                    <a:pt x="824" y="970"/>
                  </a:lnTo>
                  <a:lnTo>
                    <a:pt x="824" y="970"/>
                  </a:lnTo>
                  <a:close/>
                  <a:moveTo>
                    <a:pt x="448" y="604"/>
                  </a:moveTo>
                  <a:lnTo>
                    <a:pt x="448" y="604"/>
                  </a:lnTo>
                  <a:lnTo>
                    <a:pt x="448" y="602"/>
                  </a:lnTo>
                  <a:lnTo>
                    <a:pt x="448" y="602"/>
                  </a:lnTo>
                  <a:lnTo>
                    <a:pt x="454" y="598"/>
                  </a:lnTo>
                  <a:lnTo>
                    <a:pt x="454" y="598"/>
                  </a:lnTo>
                  <a:lnTo>
                    <a:pt x="460" y="594"/>
                  </a:lnTo>
                  <a:lnTo>
                    <a:pt x="460" y="594"/>
                  </a:lnTo>
                  <a:lnTo>
                    <a:pt x="462" y="590"/>
                  </a:lnTo>
                  <a:lnTo>
                    <a:pt x="464" y="586"/>
                  </a:lnTo>
                  <a:lnTo>
                    <a:pt x="468" y="582"/>
                  </a:lnTo>
                  <a:lnTo>
                    <a:pt x="472" y="578"/>
                  </a:lnTo>
                  <a:lnTo>
                    <a:pt x="472" y="578"/>
                  </a:lnTo>
                  <a:lnTo>
                    <a:pt x="472" y="576"/>
                  </a:lnTo>
                  <a:lnTo>
                    <a:pt x="472" y="576"/>
                  </a:lnTo>
                  <a:lnTo>
                    <a:pt x="472" y="572"/>
                  </a:lnTo>
                  <a:lnTo>
                    <a:pt x="474" y="568"/>
                  </a:lnTo>
                  <a:lnTo>
                    <a:pt x="478" y="562"/>
                  </a:lnTo>
                  <a:lnTo>
                    <a:pt x="480" y="556"/>
                  </a:lnTo>
                  <a:lnTo>
                    <a:pt x="482" y="554"/>
                  </a:lnTo>
                  <a:lnTo>
                    <a:pt x="480" y="550"/>
                  </a:lnTo>
                  <a:lnTo>
                    <a:pt x="480" y="550"/>
                  </a:lnTo>
                  <a:lnTo>
                    <a:pt x="482" y="550"/>
                  </a:lnTo>
                  <a:lnTo>
                    <a:pt x="482" y="550"/>
                  </a:lnTo>
                  <a:lnTo>
                    <a:pt x="490" y="532"/>
                  </a:lnTo>
                  <a:lnTo>
                    <a:pt x="490" y="532"/>
                  </a:lnTo>
                  <a:lnTo>
                    <a:pt x="494" y="528"/>
                  </a:lnTo>
                  <a:lnTo>
                    <a:pt x="494" y="528"/>
                  </a:lnTo>
                  <a:lnTo>
                    <a:pt x="500" y="522"/>
                  </a:lnTo>
                  <a:lnTo>
                    <a:pt x="504" y="514"/>
                  </a:lnTo>
                  <a:lnTo>
                    <a:pt x="504" y="514"/>
                  </a:lnTo>
                  <a:lnTo>
                    <a:pt x="504" y="510"/>
                  </a:lnTo>
                  <a:lnTo>
                    <a:pt x="506" y="508"/>
                  </a:lnTo>
                  <a:lnTo>
                    <a:pt x="510" y="508"/>
                  </a:lnTo>
                  <a:lnTo>
                    <a:pt x="516" y="510"/>
                  </a:lnTo>
                  <a:lnTo>
                    <a:pt x="516" y="510"/>
                  </a:lnTo>
                  <a:lnTo>
                    <a:pt x="518" y="510"/>
                  </a:lnTo>
                  <a:lnTo>
                    <a:pt x="518" y="514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16" y="522"/>
                  </a:lnTo>
                  <a:lnTo>
                    <a:pt x="516" y="522"/>
                  </a:lnTo>
                  <a:lnTo>
                    <a:pt x="530" y="538"/>
                  </a:lnTo>
                  <a:lnTo>
                    <a:pt x="530" y="538"/>
                  </a:lnTo>
                  <a:lnTo>
                    <a:pt x="532" y="538"/>
                  </a:lnTo>
                  <a:lnTo>
                    <a:pt x="536" y="538"/>
                  </a:lnTo>
                  <a:lnTo>
                    <a:pt x="536" y="538"/>
                  </a:lnTo>
                  <a:lnTo>
                    <a:pt x="544" y="536"/>
                  </a:lnTo>
                  <a:lnTo>
                    <a:pt x="552" y="536"/>
                  </a:lnTo>
                  <a:lnTo>
                    <a:pt x="552" y="536"/>
                  </a:lnTo>
                  <a:lnTo>
                    <a:pt x="556" y="534"/>
                  </a:lnTo>
                  <a:lnTo>
                    <a:pt x="556" y="534"/>
                  </a:lnTo>
                  <a:lnTo>
                    <a:pt x="562" y="528"/>
                  </a:lnTo>
                  <a:lnTo>
                    <a:pt x="564" y="524"/>
                  </a:lnTo>
                  <a:lnTo>
                    <a:pt x="564" y="516"/>
                  </a:lnTo>
                  <a:lnTo>
                    <a:pt x="562" y="510"/>
                  </a:lnTo>
                  <a:lnTo>
                    <a:pt x="562" y="510"/>
                  </a:lnTo>
                  <a:lnTo>
                    <a:pt x="556" y="510"/>
                  </a:lnTo>
                  <a:lnTo>
                    <a:pt x="550" y="510"/>
                  </a:lnTo>
                  <a:lnTo>
                    <a:pt x="536" y="506"/>
                  </a:lnTo>
                  <a:lnTo>
                    <a:pt x="536" y="506"/>
                  </a:lnTo>
                  <a:lnTo>
                    <a:pt x="524" y="498"/>
                  </a:lnTo>
                  <a:lnTo>
                    <a:pt x="514" y="492"/>
                  </a:lnTo>
                  <a:lnTo>
                    <a:pt x="514" y="492"/>
                  </a:lnTo>
                  <a:lnTo>
                    <a:pt x="502" y="500"/>
                  </a:lnTo>
                  <a:lnTo>
                    <a:pt x="502" y="500"/>
                  </a:lnTo>
                  <a:lnTo>
                    <a:pt x="486" y="506"/>
                  </a:lnTo>
                  <a:lnTo>
                    <a:pt x="486" y="506"/>
                  </a:lnTo>
                  <a:lnTo>
                    <a:pt x="478" y="506"/>
                  </a:lnTo>
                  <a:lnTo>
                    <a:pt x="478" y="506"/>
                  </a:lnTo>
                  <a:lnTo>
                    <a:pt x="472" y="506"/>
                  </a:lnTo>
                  <a:lnTo>
                    <a:pt x="472" y="506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34" y="500"/>
                  </a:lnTo>
                  <a:lnTo>
                    <a:pt x="434" y="500"/>
                  </a:lnTo>
                  <a:lnTo>
                    <a:pt x="420" y="494"/>
                  </a:lnTo>
                  <a:lnTo>
                    <a:pt x="420" y="494"/>
                  </a:lnTo>
                  <a:lnTo>
                    <a:pt x="408" y="492"/>
                  </a:lnTo>
                  <a:lnTo>
                    <a:pt x="404" y="488"/>
                  </a:lnTo>
                  <a:lnTo>
                    <a:pt x="402" y="482"/>
                  </a:lnTo>
                  <a:lnTo>
                    <a:pt x="402" y="482"/>
                  </a:lnTo>
                  <a:lnTo>
                    <a:pt x="398" y="482"/>
                  </a:lnTo>
                  <a:lnTo>
                    <a:pt x="398" y="482"/>
                  </a:lnTo>
                  <a:lnTo>
                    <a:pt x="396" y="480"/>
                  </a:lnTo>
                  <a:lnTo>
                    <a:pt x="392" y="478"/>
                  </a:lnTo>
                  <a:lnTo>
                    <a:pt x="388" y="472"/>
                  </a:lnTo>
                  <a:lnTo>
                    <a:pt x="388" y="472"/>
                  </a:lnTo>
                  <a:lnTo>
                    <a:pt x="384" y="466"/>
                  </a:lnTo>
                  <a:lnTo>
                    <a:pt x="378" y="466"/>
                  </a:lnTo>
                  <a:lnTo>
                    <a:pt x="378" y="466"/>
                  </a:lnTo>
                  <a:lnTo>
                    <a:pt x="370" y="466"/>
                  </a:lnTo>
                  <a:lnTo>
                    <a:pt x="362" y="464"/>
                  </a:lnTo>
                  <a:lnTo>
                    <a:pt x="362" y="464"/>
                  </a:lnTo>
                  <a:lnTo>
                    <a:pt x="358" y="466"/>
                  </a:lnTo>
                  <a:lnTo>
                    <a:pt x="356" y="468"/>
                  </a:lnTo>
                  <a:lnTo>
                    <a:pt x="356" y="468"/>
                  </a:lnTo>
                  <a:lnTo>
                    <a:pt x="350" y="468"/>
                  </a:lnTo>
                  <a:lnTo>
                    <a:pt x="346" y="472"/>
                  </a:lnTo>
                  <a:lnTo>
                    <a:pt x="346" y="472"/>
                  </a:lnTo>
                  <a:lnTo>
                    <a:pt x="338" y="474"/>
                  </a:lnTo>
                  <a:lnTo>
                    <a:pt x="330" y="474"/>
                  </a:lnTo>
                  <a:lnTo>
                    <a:pt x="330" y="474"/>
                  </a:lnTo>
                  <a:lnTo>
                    <a:pt x="324" y="474"/>
                  </a:lnTo>
                  <a:lnTo>
                    <a:pt x="322" y="476"/>
                  </a:lnTo>
                  <a:lnTo>
                    <a:pt x="322" y="476"/>
                  </a:lnTo>
                  <a:lnTo>
                    <a:pt x="312" y="482"/>
                  </a:lnTo>
                  <a:lnTo>
                    <a:pt x="302" y="488"/>
                  </a:lnTo>
                  <a:lnTo>
                    <a:pt x="302" y="488"/>
                  </a:lnTo>
                  <a:lnTo>
                    <a:pt x="290" y="496"/>
                  </a:lnTo>
                  <a:lnTo>
                    <a:pt x="290" y="496"/>
                  </a:lnTo>
                  <a:lnTo>
                    <a:pt x="288" y="500"/>
                  </a:lnTo>
                  <a:lnTo>
                    <a:pt x="290" y="506"/>
                  </a:lnTo>
                  <a:lnTo>
                    <a:pt x="290" y="506"/>
                  </a:lnTo>
                  <a:lnTo>
                    <a:pt x="292" y="506"/>
                  </a:lnTo>
                  <a:lnTo>
                    <a:pt x="294" y="506"/>
                  </a:lnTo>
                  <a:lnTo>
                    <a:pt x="294" y="506"/>
                  </a:lnTo>
                  <a:lnTo>
                    <a:pt x="300" y="508"/>
                  </a:lnTo>
                  <a:lnTo>
                    <a:pt x="304" y="510"/>
                  </a:lnTo>
                  <a:lnTo>
                    <a:pt x="316" y="506"/>
                  </a:lnTo>
                  <a:lnTo>
                    <a:pt x="316" y="506"/>
                  </a:lnTo>
                  <a:lnTo>
                    <a:pt x="338" y="500"/>
                  </a:lnTo>
                  <a:lnTo>
                    <a:pt x="338" y="500"/>
                  </a:lnTo>
                  <a:lnTo>
                    <a:pt x="344" y="502"/>
                  </a:lnTo>
                  <a:lnTo>
                    <a:pt x="344" y="502"/>
                  </a:lnTo>
                  <a:lnTo>
                    <a:pt x="346" y="504"/>
                  </a:lnTo>
                  <a:lnTo>
                    <a:pt x="346" y="504"/>
                  </a:lnTo>
                  <a:lnTo>
                    <a:pt x="342" y="508"/>
                  </a:lnTo>
                  <a:lnTo>
                    <a:pt x="336" y="512"/>
                  </a:lnTo>
                  <a:lnTo>
                    <a:pt x="336" y="512"/>
                  </a:lnTo>
                  <a:lnTo>
                    <a:pt x="330" y="516"/>
                  </a:lnTo>
                  <a:lnTo>
                    <a:pt x="326" y="522"/>
                  </a:lnTo>
                  <a:lnTo>
                    <a:pt x="324" y="528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22" y="538"/>
                  </a:lnTo>
                  <a:lnTo>
                    <a:pt x="324" y="540"/>
                  </a:lnTo>
                  <a:lnTo>
                    <a:pt x="328" y="544"/>
                  </a:lnTo>
                  <a:lnTo>
                    <a:pt x="328" y="544"/>
                  </a:lnTo>
                  <a:lnTo>
                    <a:pt x="340" y="546"/>
                  </a:lnTo>
                  <a:lnTo>
                    <a:pt x="340" y="546"/>
                  </a:lnTo>
                  <a:lnTo>
                    <a:pt x="350" y="548"/>
                  </a:lnTo>
                  <a:lnTo>
                    <a:pt x="350" y="548"/>
                  </a:lnTo>
                  <a:lnTo>
                    <a:pt x="356" y="546"/>
                  </a:lnTo>
                  <a:lnTo>
                    <a:pt x="356" y="546"/>
                  </a:lnTo>
                  <a:lnTo>
                    <a:pt x="400" y="540"/>
                  </a:lnTo>
                  <a:lnTo>
                    <a:pt x="400" y="540"/>
                  </a:lnTo>
                  <a:lnTo>
                    <a:pt x="406" y="540"/>
                  </a:lnTo>
                  <a:lnTo>
                    <a:pt x="406" y="540"/>
                  </a:lnTo>
                  <a:lnTo>
                    <a:pt x="426" y="532"/>
                  </a:lnTo>
                  <a:lnTo>
                    <a:pt x="426" y="532"/>
                  </a:lnTo>
                  <a:lnTo>
                    <a:pt x="428" y="530"/>
                  </a:lnTo>
                  <a:lnTo>
                    <a:pt x="428" y="528"/>
                  </a:lnTo>
                  <a:lnTo>
                    <a:pt x="434" y="526"/>
                  </a:lnTo>
                  <a:lnTo>
                    <a:pt x="434" y="526"/>
                  </a:lnTo>
                  <a:lnTo>
                    <a:pt x="440" y="528"/>
                  </a:lnTo>
                  <a:lnTo>
                    <a:pt x="446" y="528"/>
                  </a:lnTo>
                  <a:lnTo>
                    <a:pt x="446" y="528"/>
                  </a:lnTo>
                  <a:lnTo>
                    <a:pt x="440" y="532"/>
                  </a:lnTo>
                  <a:lnTo>
                    <a:pt x="440" y="532"/>
                  </a:lnTo>
                  <a:lnTo>
                    <a:pt x="428" y="544"/>
                  </a:lnTo>
                  <a:lnTo>
                    <a:pt x="428" y="544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06" y="582"/>
                  </a:lnTo>
                  <a:lnTo>
                    <a:pt x="406" y="590"/>
                  </a:lnTo>
                  <a:lnTo>
                    <a:pt x="406" y="598"/>
                  </a:lnTo>
                  <a:lnTo>
                    <a:pt x="406" y="598"/>
                  </a:lnTo>
                  <a:lnTo>
                    <a:pt x="404" y="602"/>
                  </a:lnTo>
                  <a:lnTo>
                    <a:pt x="404" y="602"/>
                  </a:lnTo>
                  <a:lnTo>
                    <a:pt x="406" y="610"/>
                  </a:lnTo>
                  <a:lnTo>
                    <a:pt x="406" y="614"/>
                  </a:lnTo>
                  <a:lnTo>
                    <a:pt x="410" y="616"/>
                  </a:lnTo>
                  <a:lnTo>
                    <a:pt x="410" y="616"/>
                  </a:lnTo>
                  <a:lnTo>
                    <a:pt x="416" y="618"/>
                  </a:lnTo>
                  <a:lnTo>
                    <a:pt x="422" y="618"/>
                  </a:lnTo>
                  <a:lnTo>
                    <a:pt x="422" y="618"/>
                  </a:lnTo>
                  <a:lnTo>
                    <a:pt x="434" y="616"/>
                  </a:lnTo>
                  <a:lnTo>
                    <a:pt x="438" y="612"/>
                  </a:lnTo>
                  <a:lnTo>
                    <a:pt x="442" y="608"/>
                  </a:lnTo>
                  <a:lnTo>
                    <a:pt x="442" y="608"/>
                  </a:lnTo>
                  <a:lnTo>
                    <a:pt x="448" y="604"/>
                  </a:lnTo>
                  <a:lnTo>
                    <a:pt x="448" y="604"/>
                  </a:lnTo>
                  <a:close/>
                  <a:moveTo>
                    <a:pt x="928" y="716"/>
                  </a:moveTo>
                  <a:lnTo>
                    <a:pt x="928" y="716"/>
                  </a:lnTo>
                  <a:lnTo>
                    <a:pt x="936" y="718"/>
                  </a:lnTo>
                  <a:lnTo>
                    <a:pt x="936" y="718"/>
                  </a:lnTo>
                  <a:lnTo>
                    <a:pt x="950" y="724"/>
                  </a:lnTo>
                  <a:lnTo>
                    <a:pt x="950" y="724"/>
                  </a:lnTo>
                  <a:lnTo>
                    <a:pt x="956" y="726"/>
                  </a:lnTo>
                  <a:lnTo>
                    <a:pt x="964" y="726"/>
                  </a:lnTo>
                  <a:lnTo>
                    <a:pt x="972" y="726"/>
                  </a:lnTo>
                  <a:lnTo>
                    <a:pt x="980" y="728"/>
                  </a:lnTo>
                  <a:lnTo>
                    <a:pt x="980" y="728"/>
                  </a:lnTo>
                  <a:lnTo>
                    <a:pt x="982" y="728"/>
                  </a:lnTo>
                  <a:lnTo>
                    <a:pt x="982" y="728"/>
                  </a:lnTo>
                  <a:lnTo>
                    <a:pt x="996" y="724"/>
                  </a:lnTo>
                  <a:lnTo>
                    <a:pt x="1010" y="716"/>
                  </a:lnTo>
                  <a:lnTo>
                    <a:pt x="1010" y="716"/>
                  </a:lnTo>
                  <a:lnTo>
                    <a:pt x="1012" y="712"/>
                  </a:lnTo>
                  <a:lnTo>
                    <a:pt x="1012" y="708"/>
                  </a:lnTo>
                  <a:lnTo>
                    <a:pt x="1012" y="708"/>
                  </a:lnTo>
                  <a:lnTo>
                    <a:pt x="1012" y="702"/>
                  </a:lnTo>
                  <a:lnTo>
                    <a:pt x="1008" y="698"/>
                  </a:lnTo>
                  <a:lnTo>
                    <a:pt x="1000" y="690"/>
                  </a:lnTo>
                  <a:lnTo>
                    <a:pt x="1000" y="690"/>
                  </a:lnTo>
                  <a:lnTo>
                    <a:pt x="1000" y="688"/>
                  </a:lnTo>
                  <a:lnTo>
                    <a:pt x="998" y="684"/>
                  </a:lnTo>
                  <a:lnTo>
                    <a:pt x="998" y="684"/>
                  </a:lnTo>
                  <a:lnTo>
                    <a:pt x="1000" y="682"/>
                  </a:lnTo>
                  <a:lnTo>
                    <a:pt x="1002" y="680"/>
                  </a:lnTo>
                  <a:lnTo>
                    <a:pt x="1002" y="680"/>
                  </a:lnTo>
                  <a:lnTo>
                    <a:pt x="1010" y="680"/>
                  </a:lnTo>
                  <a:lnTo>
                    <a:pt x="1016" y="682"/>
                  </a:lnTo>
                  <a:lnTo>
                    <a:pt x="1018" y="684"/>
                  </a:lnTo>
                  <a:lnTo>
                    <a:pt x="1018" y="684"/>
                  </a:lnTo>
                  <a:lnTo>
                    <a:pt x="1022" y="688"/>
                  </a:lnTo>
                  <a:lnTo>
                    <a:pt x="1022" y="688"/>
                  </a:lnTo>
                  <a:lnTo>
                    <a:pt x="1052" y="694"/>
                  </a:lnTo>
                  <a:lnTo>
                    <a:pt x="1052" y="694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68" y="700"/>
                  </a:lnTo>
                  <a:lnTo>
                    <a:pt x="1078" y="702"/>
                  </a:lnTo>
                  <a:lnTo>
                    <a:pt x="1078" y="702"/>
                  </a:lnTo>
                  <a:lnTo>
                    <a:pt x="1088" y="702"/>
                  </a:lnTo>
                  <a:lnTo>
                    <a:pt x="1098" y="702"/>
                  </a:lnTo>
                  <a:lnTo>
                    <a:pt x="1098" y="702"/>
                  </a:lnTo>
                  <a:lnTo>
                    <a:pt x="1106" y="700"/>
                  </a:lnTo>
                  <a:lnTo>
                    <a:pt x="1110" y="698"/>
                  </a:lnTo>
                  <a:lnTo>
                    <a:pt x="1116" y="696"/>
                  </a:lnTo>
                  <a:lnTo>
                    <a:pt x="1118" y="690"/>
                  </a:lnTo>
                  <a:lnTo>
                    <a:pt x="1118" y="690"/>
                  </a:lnTo>
                  <a:lnTo>
                    <a:pt x="1122" y="686"/>
                  </a:lnTo>
                  <a:lnTo>
                    <a:pt x="1122" y="686"/>
                  </a:lnTo>
                  <a:lnTo>
                    <a:pt x="1120" y="684"/>
                  </a:lnTo>
                  <a:lnTo>
                    <a:pt x="1120" y="684"/>
                  </a:lnTo>
                  <a:lnTo>
                    <a:pt x="1116" y="680"/>
                  </a:lnTo>
                  <a:lnTo>
                    <a:pt x="1114" y="678"/>
                  </a:lnTo>
                  <a:lnTo>
                    <a:pt x="1114" y="678"/>
                  </a:lnTo>
                  <a:lnTo>
                    <a:pt x="1106" y="676"/>
                  </a:lnTo>
                  <a:lnTo>
                    <a:pt x="1098" y="674"/>
                  </a:lnTo>
                  <a:lnTo>
                    <a:pt x="1098" y="674"/>
                  </a:lnTo>
                  <a:lnTo>
                    <a:pt x="1092" y="672"/>
                  </a:lnTo>
                  <a:lnTo>
                    <a:pt x="1086" y="670"/>
                  </a:lnTo>
                  <a:lnTo>
                    <a:pt x="1074" y="668"/>
                  </a:lnTo>
                  <a:lnTo>
                    <a:pt x="1074" y="668"/>
                  </a:lnTo>
                  <a:lnTo>
                    <a:pt x="1066" y="666"/>
                  </a:lnTo>
                  <a:lnTo>
                    <a:pt x="1062" y="662"/>
                  </a:lnTo>
                  <a:lnTo>
                    <a:pt x="1058" y="660"/>
                  </a:lnTo>
                  <a:lnTo>
                    <a:pt x="1058" y="660"/>
                  </a:lnTo>
                  <a:lnTo>
                    <a:pt x="1056" y="656"/>
                  </a:lnTo>
                  <a:lnTo>
                    <a:pt x="1058" y="652"/>
                  </a:lnTo>
                  <a:lnTo>
                    <a:pt x="1058" y="652"/>
                  </a:lnTo>
                  <a:lnTo>
                    <a:pt x="1060" y="652"/>
                  </a:lnTo>
                  <a:lnTo>
                    <a:pt x="1064" y="652"/>
                  </a:lnTo>
                  <a:lnTo>
                    <a:pt x="1064" y="652"/>
                  </a:lnTo>
                  <a:lnTo>
                    <a:pt x="1074" y="654"/>
                  </a:lnTo>
                  <a:lnTo>
                    <a:pt x="1074" y="654"/>
                  </a:lnTo>
                  <a:lnTo>
                    <a:pt x="1094" y="656"/>
                  </a:lnTo>
                  <a:lnTo>
                    <a:pt x="1094" y="656"/>
                  </a:lnTo>
                  <a:lnTo>
                    <a:pt x="1110" y="658"/>
                  </a:lnTo>
                  <a:lnTo>
                    <a:pt x="1110" y="658"/>
                  </a:lnTo>
                  <a:lnTo>
                    <a:pt x="1120" y="656"/>
                  </a:lnTo>
                  <a:lnTo>
                    <a:pt x="1120" y="656"/>
                  </a:lnTo>
                  <a:lnTo>
                    <a:pt x="1132" y="654"/>
                  </a:lnTo>
                  <a:lnTo>
                    <a:pt x="1138" y="652"/>
                  </a:lnTo>
                  <a:lnTo>
                    <a:pt x="1144" y="650"/>
                  </a:lnTo>
                  <a:lnTo>
                    <a:pt x="1144" y="650"/>
                  </a:lnTo>
                  <a:lnTo>
                    <a:pt x="1146" y="646"/>
                  </a:lnTo>
                  <a:lnTo>
                    <a:pt x="1148" y="644"/>
                  </a:lnTo>
                  <a:lnTo>
                    <a:pt x="1148" y="640"/>
                  </a:lnTo>
                  <a:lnTo>
                    <a:pt x="1144" y="638"/>
                  </a:lnTo>
                  <a:lnTo>
                    <a:pt x="1144" y="638"/>
                  </a:lnTo>
                  <a:lnTo>
                    <a:pt x="1140" y="636"/>
                  </a:lnTo>
                  <a:lnTo>
                    <a:pt x="1138" y="632"/>
                  </a:lnTo>
                  <a:lnTo>
                    <a:pt x="1138" y="632"/>
                  </a:lnTo>
                  <a:lnTo>
                    <a:pt x="1136" y="630"/>
                  </a:lnTo>
                  <a:lnTo>
                    <a:pt x="1132" y="628"/>
                  </a:lnTo>
                  <a:lnTo>
                    <a:pt x="1124" y="626"/>
                  </a:lnTo>
                  <a:lnTo>
                    <a:pt x="1124" y="626"/>
                  </a:lnTo>
                  <a:lnTo>
                    <a:pt x="1112" y="624"/>
                  </a:lnTo>
                  <a:lnTo>
                    <a:pt x="1112" y="624"/>
                  </a:lnTo>
                  <a:lnTo>
                    <a:pt x="1104" y="622"/>
                  </a:lnTo>
                  <a:lnTo>
                    <a:pt x="1096" y="622"/>
                  </a:lnTo>
                  <a:lnTo>
                    <a:pt x="1096" y="622"/>
                  </a:lnTo>
                  <a:lnTo>
                    <a:pt x="1078" y="622"/>
                  </a:lnTo>
                  <a:lnTo>
                    <a:pt x="1078" y="622"/>
                  </a:lnTo>
                  <a:lnTo>
                    <a:pt x="1068" y="622"/>
                  </a:lnTo>
                  <a:lnTo>
                    <a:pt x="1068" y="622"/>
                  </a:lnTo>
                  <a:lnTo>
                    <a:pt x="1062" y="620"/>
                  </a:lnTo>
                  <a:lnTo>
                    <a:pt x="1058" y="622"/>
                  </a:lnTo>
                  <a:lnTo>
                    <a:pt x="1058" y="622"/>
                  </a:lnTo>
                  <a:lnTo>
                    <a:pt x="1052" y="624"/>
                  </a:lnTo>
                  <a:lnTo>
                    <a:pt x="1048" y="622"/>
                  </a:lnTo>
                  <a:lnTo>
                    <a:pt x="1048" y="622"/>
                  </a:lnTo>
                  <a:lnTo>
                    <a:pt x="1042" y="620"/>
                  </a:lnTo>
                  <a:lnTo>
                    <a:pt x="1038" y="622"/>
                  </a:lnTo>
                  <a:lnTo>
                    <a:pt x="1038" y="622"/>
                  </a:lnTo>
                  <a:lnTo>
                    <a:pt x="1032" y="624"/>
                  </a:lnTo>
                  <a:lnTo>
                    <a:pt x="1026" y="624"/>
                  </a:lnTo>
                  <a:lnTo>
                    <a:pt x="1026" y="624"/>
                  </a:lnTo>
                  <a:lnTo>
                    <a:pt x="1000" y="630"/>
                  </a:lnTo>
                  <a:lnTo>
                    <a:pt x="1000" y="630"/>
                  </a:lnTo>
                  <a:lnTo>
                    <a:pt x="992" y="630"/>
                  </a:lnTo>
                  <a:lnTo>
                    <a:pt x="992" y="630"/>
                  </a:lnTo>
                  <a:lnTo>
                    <a:pt x="980" y="630"/>
                  </a:lnTo>
                  <a:lnTo>
                    <a:pt x="980" y="630"/>
                  </a:lnTo>
                  <a:lnTo>
                    <a:pt x="972" y="628"/>
                  </a:lnTo>
                  <a:lnTo>
                    <a:pt x="972" y="628"/>
                  </a:lnTo>
                  <a:lnTo>
                    <a:pt x="972" y="640"/>
                  </a:lnTo>
                  <a:lnTo>
                    <a:pt x="972" y="648"/>
                  </a:lnTo>
                  <a:lnTo>
                    <a:pt x="968" y="654"/>
                  </a:lnTo>
                  <a:lnTo>
                    <a:pt x="968" y="654"/>
                  </a:lnTo>
                  <a:lnTo>
                    <a:pt x="966" y="658"/>
                  </a:lnTo>
                  <a:lnTo>
                    <a:pt x="964" y="662"/>
                  </a:lnTo>
                  <a:lnTo>
                    <a:pt x="964" y="662"/>
                  </a:lnTo>
                  <a:lnTo>
                    <a:pt x="964" y="666"/>
                  </a:lnTo>
                  <a:lnTo>
                    <a:pt x="962" y="670"/>
                  </a:lnTo>
                  <a:lnTo>
                    <a:pt x="960" y="676"/>
                  </a:lnTo>
                  <a:lnTo>
                    <a:pt x="960" y="676"/>
                  </a:lnTo>
                  <a:lnTo>
                    <a:pt x="950" y="692"/>
                  </a:lnTo>
                  <a:lnTo>
                    <a:pt x="950" y="692"/>
                  </a:lnTo>
                  <a:lnTo>
                    <a:pt x="948" y="698"/>
                  </a:lnTo>
                  <a:lnTo>
                    <a:pt x="946" y="702"/>
                  </a:lnTo>
                  <a:lnTo>
                    <a:pt x="944" y="704"/>
                  </a:lnTo>
                  <a:lnTo>
                    <a:pt x="944" y="704"/>
                  </a:lnTo>
                  <a:lnTo>
                    <a:pt x="938" y="706"/>
                  </a:lnTo>
                  <a:lnTo>
                    <a:pt x="936" y="710"/>
                  </a:lnTo>
                  <a:lnTo>
                    <a:pt x="932" y="714"/>
                  </a:lnTo>
                  <a:lnTo>
                    <a:pt x="928" y="716"/>
                  </a:lnTo>
                  <a:lnTo>
                    <a:pt x="928" y="716"/>
                  </a:lnTo>
                  <a:close/>
                  <a:moveTo>
                    <a:pt x="894" y="428"/>
                  </a:moveTo>
                  <a:lnTo>
                    <a:pt x="894" y="428"/>
                  </a:lnTo>
                  <a:lnTo>
                    <a:pt x="892" y="438"/>
                  </a:lnTo>
                  <a:lnTo>
                    <a:pt x="892" y="438"/>
                  </a:lnTo>
                  <a:lnTo>
                    <a:pt x="890" y="442"/>
                  </a:lnTo>
                  <a:lnTo>
                    <a:pt x="890" y="444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2" y="446"/>
                  </a:lnTo>
                  <a:lnTo>
                    <a:pt x="882" y="446"/>
                  </a:lnTo>
                  <a:lnTo>
                    <a:pt x="870" y="454"/>
                  </a:lnTo>
                  <a:lnTo>
                    <a:pt x="870" y="454"/>
                  </a:lnTo>
                  <a:lnTo>
                    <a:pt x="862" y="456"/>
                  </a:lnTo>
                  <a:lnTo>
                    <a:pt x="860" y="458"/>
                  </a:lnTo>
                  <a:lnTo>
                    <a:pt x="856" y="460"/>
                  </a:lnTo>
                  <a:lnTo>
                    <a:pt x="856" y="460"/>
                  </a:lnTo>
                  <a:lnTo>
                    <a:pt x="850" y="468"/>
                  </a:lnTo>
                  <a:lnTo>
                    <a:pt x="844" y="476"/>
                  </a:lnTo>
                  <a:lnTo>
                    <a:pt x="844" y="476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28" y="484"/>
                  </a:lnTo>
                  <a:lnTo>
                    <a:pt x="828" y="484"/>
                  </a:lnTo>
                  <a:lnTo>
                    <a:pt x="822" y="488"/>
                  </a:lnTo>
                  <a:lnTo>
                    <a:pt x="822" y="488"/>
                  </a:lnTo>
                  <a:lnTo>
                    <a:pt x="806" y="490"/>
                  </a:lnTo>
                  <a:lnTo>
                    <a:pt x="806" y="490"/>
                  </a:lnTo>
                  <a:lnTo>
                    <a:pt x="804" y="498"/>
                  </a:lnTo>
                  <a:lnTo>
                    <a:pt x="804" y="498"/>
                  </a:lnTo>
                  <a:lnTo>
                    <a:pt x="810" y="504"/>
                  </a:lnTo>
                  <a:lnTo>
                    <a:pt x="810" y="504"/>
                  </a:lnTo>
                  <a:lnTo>
                    <a:pt x="816" y="512"/>
                  </a:lnTo>
                  <a:lnTo>
                    <a:pt x="820" y="516"/>
                  </a:lnTo>
                  <a:lnTo>
                    <a:pt x="826" y="518"/>
                  </a:lnTo>
                  <a:lnTo>
                    <a:pt x="826" y="518"/>
                  </a:lnTo>
                  <a:lnTo>
                    <a:pt x="834" y="516"/>
                  </a:lnTo>
                  <a:lnTo>
                    <a:pt x="834" y="516"/>
                  </a:lnTo>
                  <a:lnTo>
                    <a:pt x="840" y="516"/>
                  </a:lnTo>
                  <a:lnTo>
                    <a:pt x="844" y="514"/>
                  </a:lnTo>
                  <a:lnTo>
                    <a:pt x="846" y="510"/>
                  </a:lnTo>
                  <a:lnTo>
                    <a:pt x="846" y="504"/>
                  </a:lnTo>
                  <a:lnTo>
                    <a:pt x="846" y="504"/>
                  </a:lnTo>
                  <a:lnTo>
                    <a:pt x="848" y="502"/>
                  </a:lnTo>
                  <a:lnTo>
                    <a:pt x="850" y="500"/>
                  </a:lnTo>
                  <a:lnTo>
                    <a:pt x="850" y="500"/>
                  </a:lnTo>
                  <a:lnTo>
                    <a:pt x="854" y="500"/>
                  </a:lnTo>
                  <a:lnTo>
                    <a:pt x="856" y="502"/>
                  </a:lnTo>
                  <a:lnTo>
                    <a:pt x="858" y="504"/>
                  </a:lnTo>
                  <a:lnTo>
                    <a:pt x="858" y="508"/>
                  </a:lnTo>
                  <a:lnTo>
                    <a:pt x="858" y="508"/>
                  </a:lnTo>
                  <a:lnTo>
                    <a:pt x="858" y="512"/>
                  </a:lnTo>
                  <a:lnTo>
                    <a:pt x="860" y="514"/>
                  </a:lnTo>
                  <a:lnTo>
                    <a:pt x="864" y="520"/>
                  </a:lnTo>
                  <a:lnTo>
                    <a:pt x="864" y="520"/>
                  </a:lnTo>
                  <a:lnTo>
                    <a:pt x="870" y="528"/>
                  </a:lnTo>
                  <a:lnTo>
                    <a:pt x="876" y="536"/>
                  </a:lnTo>
                  <a:lnTo>
                    <a:pt x="876" y="536"/>
                  </a:lnTo>
                  <a:lnTo>
                    <a:pt x="882" y="538"/>
                  </a:lnTo>
                  <a:lnTo>
                    <a:pt x="888" y="542"/>
                  </a:lnTo>
                  <a:lnTo>
                    <a:pt x="888" y="542"/>
                  </a:lnTo>
                  <a:lnTo>
                    <a:pt x="908" y="548"/>
                  </a:lnTo>
                  <a:lnTo>
                    <a:pt x="908" y="548"/>
                  </a:lnTo>
                  <a:lnTo>
                    <a:pt x="912" y="548"/>
                  </a:lnTo>
                  <a:lnTo>
                    <a:pt x="912" y="548"/>
                  </a:lnTo>
                  <a:lnTo>
                    <a:pt x="920" y="550"/>
                  </a:lnTo>
                  <a:lnTo>
                    <a:pt x="924" y="550"/>
                  </a:lnTo>
                  <a:lnTo>
                    <a:pt x="928" y="546"/>
                  </a:lnTo>
                  <a:lnTo>
                    <a:pt x="928" y="546"/>
                  </a:lnTo>
                  <a:lnTo>
                    <a:pt x="932" y="544"/>
                  </a:lnTo>
                  <a:lnTo>
                    <a:pt x="932" y="544"/>
                  </a:lnTo>
                  <a:lnTo>
                    <a:pt x="934" y="540"/>
                  </a:lnTo>
                  <a:lnTo>
                    <a:pt x="934" y="540"/>
                  </a:lnTo>
                  <a:lnTo>
                    <a:pt x="936" y="534"/>
                  </a:lnTo>
                  <a:lnTo>
                    <a:pt x="938" y="528"/>
                  </a:lnTo>
                  <a:lnTo>
                    <a:pt x="934" y="520"/>
                  </a:lnTo>
                  <a:lnTo>
                    <a:pt x="934" y="520"/>
                  </a:lnTo>
                  <a:lnTo>
                    <a:pt x="932" y="514"/>
                  </a:lnTo>
                  <a:lnTo>
                    <a:pt x="928" y="510"/>
                  </a:lnTo>
                  <a:lnTo>
                    <a:pt x="918" y="500"/>
                  </a:lnTo>
                  <a:lnTo>
                    <a:pt x="918" y="500"/>
                  </a:lnTo>
                  <a:lnTo>
                    <a:pt x="916" y="496"/>
                  </a:lnTo>
                  <a:lnTo>
                    <a:pt x="916" y="494"/>
                  </a:lnTo>
                  <a:lnTo>
                    <a:pt x="916" y="494"/>
                  </a:lnTo>
                  <a:lnTo>
                    <a:pt x="918" y="492"/>
                  </a:lnTo>
                  <a:lnTo>
                    <a:pt x="922" y="490"/>
                  </a:lnTo>
                  <a:lnTo>
                    <a:pt x="922" y="490"/>
                  </a:lnTo>
                  <a:lnTo>
                    <a:pt x="928" y="490"/>
                  </a:lnTo>
                  <a:lnTo>
                    <a:pt x="932" y="492"/>
                  </a:lnTo>
                  <a:lnTo>
                    <a:pt x="938" y="496"/>
                  </a:lnTo>
                  <a:lnTo>
                    <a:pt x="942" y="498"/>
                  </a:lnTo>
                  <a:lnTo>
                    <a:pt x="942" y="498"/>
                  </a:lnTo>
                  <a:lnTo>
                    <a:pt x="948" y="500"/>
                  </a:lnTo>
                  <a:lnTo>
                    <a:pt x="952" y="504"/>
                  </a:lnTo>
                  <a:lnTo>
                    <a:pt x="956" y="506"/>
                  </a:lnTo>
                  <a:lnTo>
                    <a:pt x="962" y="504"/>
                  </a:lnTo>
                  <a:lnTo>
                    <a:pt x="962" y="504"/>
                  </a:lnTo>
                  <a:lnTo>
                    <a:pt x="964" y="504"/>
                  </a:lnTo>
                  <a:lnTo>
                    <a:pt x="964" y="504"/>
                  </a:lnTo>
                  <a:lnTo>
                    <a:pt x="970" y="504"/>
                  </a:lnTo>
                  <a:lnTo>
                    <a:pt x="974" y="502"/>
                  </a:lnTo>
                  <a:lnTo>
                    <a:pt x="978" y="498"/>
                  </a:lnTo>
                  <a:lnTo>
                    <a:pt x="980" y="494"/>
                  </a:lnTo>
                  <a:lnTo>
                    <a:pt x="980" y="494"/>
                  </a:lnTo>
                  <a:lnTo>
                    <a:pt x="980" y="490"/>
                  </a:lnTo>
                  <a:lnTo>
                    <a:pt x="978" y="488"/>
                  </a:lnTo>
                  <a:lnTo>
                    <a:pt x="978" y="488"/>
                  </a:lnTo>
                  <a:lnTo>
                    <a:pt x="962" y="482"/>
                  </a:lnTo>
                  <a:lnTo>
                    <a:pt x="962" y="482"/>
                  </a:lnTo>
                  <a:lnTo>
                    <a:pt x="956" y="480"/>
                  </a:lnTo>
                  <a:lnTo>
                    <a:pt x="954" y="478"/>
                  </a:lnTo>
                  <a:lnTo>
                    <a:pt x="952" y="474"/>
                  </a:lnTo>
                  <a:lnTo>
                    <a:pt x="956" y="468"/>
                  </a:lnTo>
                  <a:lnTo>
                    <a:pt x="956" y="468"/>
                  </a:lnTo>
                  <a:lnTo>
                    <a:pt x="958" y="466"/>
                  </a:lnTo>
                  <a:lnTo>
                    <a:pt x="962" y="466"/>
                  </a:lnTo>
                  <a:lnTo>
                    <a:pt x="966" y="468"/>
                  </a:lnTo>
                  <a:lnTo>
                    <a:pt x="970" y="472"/>
                  </a:lnTo>
                  <a:lnTo>
                    <a:pt x="970" y="472"/>
                  </a:lnTo>
                  <a:lnTo>
                    <a:pt x="990" y="472"/>
                  </a:lnTo>
                  <a:lnTo>
                    <a:pt x="990" y="472"/>
                  </a:lnTo>
                  <a:lnTo>
                    <a:pt x="994" y="472"/>
                  </a:lnTo>
                  <a:lnTo>
                    <a:pt x="1000" y="470"/>
                  </a:lnTo>
                  <a:lnTo>
                    <a:pt x="1004" y="468"/>
                  </a:lnTo>
                  <a:lnTo>
                    <a:pt x="1008" y="464"/>
                  </a:lnTo>
                  <a:lnTo>
                    <a:pt x="1008" y="464"/>
                  </a:lnTo>
                  <a:lnTo>
                    <a:pt x="1006" y="460"/>
                  </a:lnTo>
                  <a:lnTo>
                    <a:pt x="1004" y="458"/>
                  </a:lnTo>
                  <a:lnTo>
                    <a:pt x="1004" y="458"/>
                  </a:lnTo>
                  <a:lnTo>
                    <a:pt x="994" y="452"/>
                  </a:lnTo>
                  <a:lnTo>
                    <a:pt x="994" y="452"/>
                  </a:lnTo>
                  <a:lnTo>
                    <a:pt x="990" y="450"/>
                  </a:lnTo>
                  <a:lnTo>
                    <a:pt x="986" y="448"/>
                  </a:lnTo>
                  <a:lnTo>
                    <a:pt x="986" y="448"/>
                  </a:lnTo>
                  <a:lnTo>
                    <a:pt x="982" y="444"/>
                  </a:lnTo>
                  <a:lnTo>
                    <a:pt x="978" y="442"/>
                  </a:lnTo>
                  <a:lnTo>
                    <a:pt x="974" y="442"/>
                  </a:lnTo>
                  <a:lnTo>
                    <a:pt x="970" y="440"/>
                  </a:lnTo>
                  <a:lnTo>
                    <a:pt x="970" y="440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50" y="434"/>
                  </a:lnTo>
                  <a:lnTo>
                    <a:pt x="950" y="434"/>
                  </a:lnTo>
                  <a:lnTo>
                    <a:pt x="942" y="430"/>
                  </a:lnTo>
                  <a:lnTo>
                    <a:pt x="938" y="430"/>
                  </a:lnTo>
                  <a:lnTo>
                    <a:pt x="934" y="430"/>
                  </a:lnTo>
                  <a:lnTo>
                    <a:pt x="934" y="430"/>
                  </a:lnTo>
                  <a:lnTo>
                    <a:pt x="926" y="432"/>
                  </a:lnTo>
                  <a:lnTo>
                    <a:pt x="920" y="432"/>
                  </a:lnTo>
                  <a:lnTo>
                    <a:pt x="908" y="430"/>
                  </a:lnTo>
                  <a:lnTo>
                    <a:pt x="908" y="430"/>
                  </a:lnTo>
                  <a:lnTo>
                    <a:pt x="900" y="430"/>
                  </a:lnTo>
                  <a:lnTo>
                    <a:pt x="894" y="428"/>
                  </a:lnTo>
                  <a:lnTo>
                    <a:pt x="894" y="428"/>
                  </a:lnTo>
                  <a:close/>
                  <a:moveTo>
                    <a:pt x="1030" y="1158"/>
                  </a:moveTo>
                  <a:lnTo>
                    <a:pt x="1030" y="1158"/>
                  </a:lnTo>
                  <a:lnTo>
                    <a:pt x="1030" y="1152"/>
                  </a:lnTo>
                  <a:lnTo>
                    <a:pt x="1028" y="1146"/>
                  </a:lnTo>
                  <a:lnTo>
                    <a:pt x="1020" y="1136"/>
                  </a:lnTo>
                  <a:lnTo>
                    <a:pt x="1020" y="1136"/>
                  </a:lnTo>
                  <a:lnTo>
                    <a:pt x="1018" y="1132"/>
                  </a:lnTo>
                  <a:lnTo>
                    <a:pt x="1018" y="1130"/>
                  </a:lnTo>
                  <a:lnTo>
                    <a:pt x="1020" y="1128"/>
                  </a:lnTo>
                  <a:lnTo>
                    <a:pt x="1020" y="1128"/>
                  </a:lnTo>
                  <a:lnTo>
                    <a:pt x="1024" y="1126"/>
                  </a:lnTo>
                  <a:lnTo>
                    <a:pt x="1026" y="1126"/>
                  </a:lnTo>
                  <a:lnTo>
                    <a:pt x="1032" y="1128"/>
                  </a:lnTo>
                  <a:lnTo>
                    <a:pt x="1032" y="1128"/>
                  </a:lnTo>
                  <a:lnTo>
                    <a:pt x="1042" y="1142"/>
                  </a:lnTo>
                  <a:lnTo>
                    <a:pt x="1056" y="1152"/>
                  </a:lnTo>
                  <a:lnTo>
                    <a:pt x="1056" y="1152"/>
                  </a:lnTo>
                  <a:lnTo>
                    <a:pt x="1060" y="1154"/>
                  </a:lnTo>
                  <a:lnTo>
                    <a:pt x="1064" y="1156"/>
                  </a:lnTo>
                  <a:lnTo>
                    <a:pt x="1064" y="1156"/>
                  </a:lnTo>
                  <a:lnTo>
                    <a:pt x="1068" y="1160"/>
                  </a:lnTo>
                  <a:lnTo>
                    <a:pt x="1072" y="1160"/>
                  </a:lnTo>
                  <a:lnTo>
                    <a:pt x="1072" y="1160"/>
                  </a:lnTo>
                  <a:lnTo>
                    <a:pt x="1082" y="1164"/>
                  </a:lnTo>
                  <a:lnTo>
                    <a:pt x="1092" y="1168"/>
                  </a:lnTo>
                  <a:lnTo>
                    <a:pt x="1092" y="1168"/>
                  </a:lnTo>
                  <a:lnTo>
                    <a:pt x="1098" y="1170"/>
                  </a:lnTo>
                  <a:lnTo>
                    <a:pt x="1104" y="1170"/>
                  </a:lnTo>
                  <a:lnTo>
                    <a:pt x="1104" y="1170"/>
                  </a:lnTo>
                  <a:lnTo>
                    <a:pt x="1110" y="1170"/>
                  </a:lnTo>
                  <a:lnTo>
                    <a:pt x="1114" y="1172"/>
                  </a:lnTo>
                  <a:lnTo>
                    <a:pt x="1114" y="1172"/>
                  </a:lnTo>
                  <a:lnTo>
                    <a:pt x="1124" y="1174"/>
                  </a:lnTo>
                  <a:lnTo>
                    <a:pt x="1128" y="1172"/>
                  </a:lnTo>
                  <a:lnTo>
                    <a:pt x="1132" y="1170"/>
                  </a:lnTo>
                  <a:lnTo>
                    <a:pt x="1132" y="1170"/>
                  </a:lnTo>
                  <a:lnTo>
                    <a:pt x="1138" y="1168"/>
                  </a:lnTo>
                  <a:lnTo>
                    <a:pt x="1138" y="1168"/>
                  </a:lnTo>
                  <a:lnTo>
                    <a:pt x="1142" y="1168"/>
                  </a:lnTo>
                  <a:lnTo>
                    <a:pt x="1144" y="1166"/>
                  </a:lnTo>
                  <a:lnTo>
                    <a:pt x="1146" y="1158"/>
                  </a:lnTo>
                  <a:lnTo>
                    <a:pt x="1146" y="1158"/>
                  </a:lnTo>
                  <a:lnTo>
                    <a:pt x="1146" y="1154"/>
                  </a:lnTo>
                  <a:lnTo>
                    <a:pt x="1146" y="1148"/>
                  </a:lnTo>
                  <a:lnTo>
                    <a:pt x="1146" y="1148"/>
                  </a:lnTo>
                  <a:lnTo>
                    <a:pt x="1144" y="1144"/>
                  </a:lnTo>
                  <a:lnTo>
                    <a:pt x="1140" y="1140"/>
                  </a:lnTo>
                  <a:lnTo>
                    <a:pt x="1140" y="1140"/>
                  </a:lnTo>
                  <a:lnTo>
                    <a:pt x="1136" y="1134"/>
                  </a:lnTo>
                  <a:lnTo>
                    <a:pt x="1136" y="1134"/>
                  </a:lnTo>
                  <a:lnTo>
                    <a:pt x="1132" y="1128"/>
                  </a:lnTo>
                  <a:lnTo>
                    <a:pt x="1132" y="1128"/>
                  </a:lnTo>
                  <a:lnTo>
                    <a:pt x="1122" y="1118"/>
                  </a:lnTo>
                  <a:lnTo>
                    <a:pt x="1122" y="1118"/>
                  </a:lnTo>
                  <a:lnTo>
                    <a:pt x="1118" y="1114"/>
                  </a:lnTo>
                  <a:lnTo>
                    <a:pt x="1118" y="1114"/>
                  </a:lnTo>
                  <a:lnTo>
                    <a:pt x="1112" y="1106"/>
                  </a:lnTo>
                  <a:lnTo>
                    <a:pt x="1112" y="1106"/>
                  </a:lnTo>
                  <a:lnTo>
                    <a:pt x="1112" y="1102"/>
                  </a:lnTo>
                  <a:lnTo>
                    <a:pt x="1114" y="1100"/>
                  </a:lnTo>
                  <a:lnTo>
                    <a:pt x="1114" y="1100"/>
                  </a:lnTo>
                  <a:lnTo>
                    <a:pt x="1116" y="1098"/>
                  </a:lnTo>
                  <a:lnTo>
                    <a:pt x="1120" y="1100"/>
                  </a:lnTo>
                  <a:lnTo>
                    <a:pt x="1120" y="1100"/>
                  </a:lnTo>
                  <a:lnTo>
                    <a:pt x="1130" y="1104"/>
                  </a:lnTo>
                  <a:lnTo>
                    <a:pt x="1140" y="1108"/>
                  </a:lnTo>
                  <a:lnTo>
                    <a:pt x="1140" y="1108"/>
                  </a:lnTo>
                  <a:lnTo>
                    <a:pt x="1150" y="1112"/>
                  </a:lnTo>
                  <a:lnTo>
                    <a:pt x="1150" y="1112"/>
                  </a:lnTo>
                  <a:lnTo>
                    <a:pt x="1156" y="1114"/>
                  </a:lnTo>
                  <a:lnTo>
                    <a:pt x="1160" y="1114"/>
                  </a:lnTo>
                  <a:lnTo>
                    <a:pt x="1162" y="1112"/>
                  </a:lnTo>
                  <a:lnTo>
                    <a:pt x="1162" y="1112"/>
                  </a:lnTo>
                  <a:lnTo>
                    <a:pt x="1164" y="1112"/>
                  </a:lnTo>
                  <a:lnTo>
                    <a:pt x="1164" y="1112"/>
                  </a:lnTo>
                  <a:lnTo>
                    <a:pt x="1168" y="1114"/>
                  </a:lnTo>
                  <a:lnTo>
                    <a:pt x="1170" y="1112"/>
                  </a:lnTo>
                  <a:lnTo>
                    <a:pt x="1176" y="1112"/>
                  </a:lnTo>
                  <a:lnTo>
                    <a:pt x="1176" y="1112"/>
                  </a:lnTo>
                  <a:lnTo>
                    <a:pt x="1180" y="1110"/>
                  </a:lnTo>
                  <a:lnTo>
                    <a:pt x="1182" y="1108"/>
                  </a:lnTo>
                  <a:lnTo>
                    <a:pt x="1184" y="1102"/>
                  </a:lnTo>
                  <a:lnTo>
                    <a:pt x="1184" y="1102"/>
                  </a:lnTo>
                  <a:lnTo>
                    <a:pt x="1182" y="1096"/>
                  </a:lnTo>
                  <a:lnTo>
                    <a:pt x="1178" y="1088"/>
                  </a:lnTo>
                  <a:lnTo>
                    <a:pt x="1178" y="1088"/>
                  </a:lnTo>
                  <a:lnTo>
                    <a:pt x="1170" y="1080"/>
                  </a:lnTo>
                  <a:lnTo>
                    <a:pt x="1170" y="1080"/>
                  </a:lnTo>
                  <a:lnTo>
                    <a:pt x="1162" y="1082"/>
                  </a:lnTo>
                  <a:lnTo>
                    <a:pt x="1162" y="1082"/>
                  </a:lnTo>
                  <a:lnTo>
                    <a:pt x="1154" y="1084"/>
                  </a:lnTo>
                  <a:lnTo>
                    <a:pt x="1146" y="1084"/>
                  </a:lnTo>
                  <a:lnTo>
                    <a:pt x="1146" y="1084"/>
                  </a:lnTo>
                  <a:lnTo>
                    <a:pt x="1138" y="1082"/>
                  </a:lnTo>
                  <a:lnTo>
                    <a:pt x="1128" y="1080"/>
                  </a:lnTo>
                  <a:lnTo>
                    <a:pt x="1128" y="1080"/>
                  </a:lnTo>
                  <a:lnTo>
                    <a:pt x="1122" y="1078"/>
                  </a:lnTo>
                  <a:lnTo>
                    <a:pt x="1118" y="1078"/>
                  </a:lnTo>
                  <a:lnTo>
                    <a:pt x="1112" y="1076"/>
                  </a:lnTo>
                  <a:lnTo>
                    <a:pt x="1106" y="1074"/>
                  </a:lnTo>
                  <a:lnTo>
                    <a:pt x="1106" y="1074"/>
                  </a:lnTo>
                  <a:lnTo>
                    <a:pt x="1104" y="1072"/>
                  </a:lnTo>
                  <a:lnTo>
                    <a:pt x="1104" y="1072"/>
                  </a:lnTo>
                  <a:lnTo>
                    <a:pt x="1082" y="1068"/>
                  </a:lnTo>
                  <a:lnTo>
                    <a:pt x="1082" y="1068"/>
                  </a:lnTo>
                  <a:lnTo>
                    <a:pt x="1078" y="1074"/>
                  </a:lnTo>
                  <a:lnTo>
                    <a:pt x="1072" y="1078"/>
                  </a:lnTo>
                  <a:lnTo>
                    <a:pt x="1072" y="1078"/>
                  </a:lnTo>
                  <a:lnTo>
                    <a:pt x="1066" y="1082"/>
                  </a:lnTo>
                  <a:lnTo>
                    <a:pt x="1058" y="1084"/>
                  </a:lnTo>
                  <a:lnTo>
                    <a:pt x="1058" y="1084"/>
                  </a:lnTo>
                  <a:lnTo>
                    <a:pt x="1036" y="1094"/>
                  </a:lnTo>
                  <a:lnTo>
                    <a:pt x="1036" y="1094"/>
                  </a:lnTo>
                  <a:lnTo>
                    <a:pt x="1002" y="1110"/>
                  </a:lnTo>
                  <a:lnTo>
                    <a:pt x="1002" y="1110"/>
                  </a:lnTo>
                  <a:lnTo>
                    <a:pt x="992" y="1112"/>
                  </a:lnTo>
                  <a:lnTo>
                    <a:pt x="992" y="1112"/>
                  </a:lnTo>
                  <a:lnTo>
                    <a:pt x="976" y="1114"/>
                  </a:lnTo>
                  <a:lnTo>
                    <a:pt x="976" y="1114"/>
                  </a:lnTo>
                  <a:lnTo>
                    <a:pt x="970" y="1118"/>
                  </a:lnTo>
                  <a:lnTo>
                    <a:pt x="970" y="1118"/>
                  </a:lnTo>
                  <a:lnTo>
                    <a:pt x="974" y="1122"/>
                  </a:lnTo>
                  <a:lnTo>
                    <a:pt x="974" y="1122"/>
                  </a:lnTo>
                  <a:lnTo>
                    <a:pt x="978" y="1124"/>
                  </a:lnTo>
                  <a:lnTo>
                    <a:pt x="978" y="1124"/>
                  </a:lnTo>
                  <a:lnTo>
                    <a:pt x="984" y="1142"/>
                  </a:lnTo>
                  <a:lnTo>
                    <a:pt x="984" y="1142"/>
                  </a:lnTo>
                  <a:lnTo>
                    <a:pt x="986" y="1146"/>
                  </a:lnTo>
                  <a:lnTo>
                    <a:pt x="992" y="1146"/>
                  </a:lnTo>
                  <a:lnTo>
                    <a:pt x="992" y="1146"/>
                  </a:lnTo>
                  <a:lnTo>
                    <a:pt x="998" y="1148"/>
                  </a:lnTo>
                  <a:lnTo>
                    <a:pt x="998" y="1148"/>
                  </a:lnTo>
                  <a:lnTo>
                    <a:pt x="1014" y="1158"/>
                  </a:lnTo>
                  <a:lnTo>
                    <a:pt x="1014" y="1158"/>
                  </a:lnTo>
                  <a:lnTo>
                    <a:pt x="1018" y="1158"/>
                  </a:lnTo>
                  <a:lnTo>
                    <a:pt x="1018" y="1158"/>
                  </a:lnTo>
                  <a:lnTo>
                    <a:pt x="1030" y="1158"/>
                  </a:lnTo>
                  <a:lnTo>
                    <a:pt x="1030" y="1158"/>
                  </a:lnTo>
                  <a:close/>
                  <a:moveTo>
                    <a:pt x="1020" y="1274"/>
                  </a:moveTo>
                  <a:lnTo>
                    <a:pt x="1020" y="1274"/>
                  </a:lnTo>
                  <a:lnTo>
                    <a:pt x="1020" y="1272"/>
                  </a:lnTo>
                  <a:lnTo>
                    <a:pt x="1024" y="1268"/>
                  </a:lnTo>
                  <a:lnTo>
                    <a:pt x="1024" y="1268"/>
                  </a:lnTo>
                  <a:lnTo>
                    <a:pt x="1028" y="1264"/>
                  </a:lnTo>
                  <a:lnTo>
                    <a:pt x="1030" y="1260"/>
                  </a:lnTo>
                  <a:lnTo>
                    <a:pt x="1030" y="1256"/>
                  </a:lnTo>
                  <a:lnTo>
                    <a:pt x="1026" y="1250"/>
                  </a:lnTo>
                  <a:lnTo>
                    <a:pt x="1026" y="1250"/>
                  </a:lnTo>
                  <a:lnTo>
                    <a:pt x="1024" y="1244"/>
                  </a:lnTo>
                  <a:lnTo>
                    <a:pt x="1022" y="1238"/>
                  </a:lnTo>
                  <a:lnTo>
                    <a:pt x="1022" y="1238"/>
                  </a:lnTo>
                  <a:lnTo>
                    <a:pt x="1022" y="1234"/>
                  </a:lnTo>
                  <a:lnTo>
                    <a:pt x="1020" y="1234"/>
                  </a:lnTo>
                  <a:lnTo>
                    <a:pt x="1016" y="1234"/>
                  </a:lnTo>
                  <a:lnTo>
                    <a:pt x="1016" y="1234"/>
                  </a:lnTo>
                  <a:lnTo>
                    <a:pt x="1012" y="1234"/>
                  </a:lnTo>
                  <a:lnTo>
                    <a:pt x="1012" y="1234"/>
                  </a:lnTo>
                  <a:lnTo>
                    <a:pt x="996" y="1230"/>
                  </a:lnTo>
                  <a:lnTo>
                    <a:pt x="996" y="1230"/>
                  </a:lnTo>
                  <a:lnTo>
                    <a:pt x="980" y="1226"/>
                  </a:lnTo>
                  <a:lnTo>
                    <a:pt x="974" y="1222"/>
                  </a:lnTo>
                  <a:lnTo>
                    <a:pt x="968" y="1216"/>
                  </a:lnTo>
                  <a:lnTo>
                    <a:pt x="968" y="1216"/>
                  </a:lnTo>
                  <a:lnTo>
                    <a:pt x="966" y="1216"/>
                  </a:lnTo>
                  <a:lnTo>
                    <a:pt x="966" y="1216"/>
                  </a:lnTo>
                  <a:lnTo>
                    <a:pt x="960" y="1212"/>
                  </a:lnTo>
                  <a:lnTo>
                    <a:pt x="960" y="1212"/>
                  </a:lnTo>
                  <a:lnTo>
                    <a:pt x="952" y="1222"/>
                  </a:lnTo>
                  <a:lnTo>
                    <a:pt x="952" y="1222"/>
                  </a:lnTo>
                  <a:lnTo>
                    <a:pt x="948" y="1224"/>
                  </a:lnTo>
                  <a:lnTo>
                    <a:pt x="948" y="1224"/>
                  </a:lnTo>
                  <a:lnTo>
                    <a:pt x="934" y="1234"/>
                  </a:lnTo>
                  <a:lnTo>
                    <a:pt x="934" y="1234"/>
                  </a:lnTo>
                  <a:lnTo>
                    <a:pt x="930" y="1240"/>
                  </a:lnTo>
                  <a:lnTo>
                    <a:pt x="924" y="1244"/>
                  </a:lnTo>
                  <a:lnTo>
                    <a:pt x="924" y="1244"/>
                  </a:lnTo>
                  <a:lnTo>
                    <a:pt x="898" y="1256"/>
                  </a:lnTo>
                  <a:lnTo>
                    <a:pt x="898" y="1256"/>
                  </a:lnTo>
                  <a:lnTo>
                    <a:pt x="876" y="1264"/>
                  </a:lnTo>
                  <a:lnTo>
                    <a:pt x="876" y="1264"/>
                  </a:lnTo>
                  <a:lnTo>
                    <a:pt x="860" y="1270"/>
                  </a:lnTo>
                  <a:lnTo>
                    <a:pt x="846" y="1276"/>
                  </a:lnTo>
                  <a:lnTo>
                    <a:pt x="846" y="1276"/>
                  </a:lnTo>
                  <a:lnTo>
                    <a:pt x="836" y="1278"/>
                  </a:lnTo>
                  <a:lnTo>
                    <a:pt x="826" y="1278"/>
                  </a:lnTo>
                  <a:lnTo>
                    <a:pt x="826" y="1278"/>
                  </a:lnTo>
                  <a:lnTo>
                    <a:pt x="824" y="1280"/>
                  </a:lnTo>
                  <a:lnTo>
                    <a:pt x="822" y="1280"/>
                  </a:lnTo>
                  <a:lnTo>
                    <a:pt x="822" y="1280"/>
                  </a:lnTo>
                  <a:lnTo>
                    <a:pt x="812" y="1280"/>
                  </a:lnTo>
                  <a:lnTo>
                    <a:pt x="802" y="1282"/>
                  </a:lnTo>
                  <a:lnTo>
                    <a:pt x="802" y="1282"/>
                  </a:lnTo>
                  <a:lnTo>
                    <a:pt x="798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86" y="1280"/>
                  </a:lnTo>
                  <a:lnTo>
                    <a:pt x="778" y="1280"/>
                  </a:lnTo>
                  <a:lnTo>
                    <a:pt x="770" y="1282"/>
                  </a:lnTo>
                  <a:lnTo>
                    <a:pt x="764" y="1286"/>
                  </a:lnTo>
                  <a:lnTo>
                    <a:pt x="764" y="1286"/>
                  </a:lnTo>
                  <a:lnTo>
                    <a:pt x="758" y="1290"/>
                  </a:lnTo>
                  <a:lnTo>
                    <a:pt x="752" y="1298"/>
                  </a:lnTo>
                  <a:lnTo>
                    <a:pt x="752" y="1298"/>
                  </a:lnTo>
                  <a:lnTo>
                    <a:pt x="760" y="1300"/>
                  </a:lnTo>
                  <a:lnTo>
                    <a:pt x="768" y="1300"/>
                  </a:lnTo>
                  <a:lnTo>
                    <a:pt x="768" y="1300"/>
                  </a:lnTo>
                  <a:lnTo>
                    <a:pt x="786" y="1288"/>
                  </a:lnTo>
                  <a:lnTo>
                    <a:pt x="786" y="1288"/>
                  </a:lnTo>
                  <a:lnTo>
                    <a:pt x="790" y="1288"/>
                  </a:lnTo>
                  <a:lnTo>
                    <a:pt x="794" y="1290"/>
                  </a:lnTo>
                  <a:lnTo>
                    <a:pt x="794" y="1290"/>
                  </a:lnTo>
                  <a:lnTo>
                    <a:pt x="800" y="1298"/>
                  </a:lnTo>
                  <a:lnTo>
                    <a:pt x="810" y="1302"/>
                  </a:lnTo>
                  <a:lnTo>
                    <a:pt x="810" y="1302"/>
                  </a:lnTo>
                  <a:lnTo>
                    <a:pt x="826" y="1310"/>
                  </a:lnTo>
                  <a:lnTo>
                    <a:pt x="826" y="1310"/>
                  </a:lnTo>
                  <a:lnTo>
                    <a:pt x="834" y="1312"/>
                  </a:lnTo>
                  <a:lnTo>
                    <a:pt x="842" y="1314"/>
                  </a:lnTo>
                  <a:lnTo>
                    <a:pt x="842" y="1314"/>
                  </a:lnTo>
                  <a:lnTo>
                    <a:pt x="846" y="1316"/>
                  </a:lnTo>
                  <a:lnTo>
                    <a:pt x="850" y="1318"/>
                  </a:lnTo>
                  <a:lnTo>
                    <a:pt x="860" y="1318"/>
                  </a:lnTo>
                  <a:lnTo>
                    <a:pt x="860" y="1318"/>
                  </a:lnTo>
                  <a:lnTo>
                    <a:pt x="870" y="1316"/>
                  </a:lnTo>
                  <a:lnTo>
                    <a:pt x="870" y="1316"/>
                  </a:lnTo>
                  <a:lnTo>
                    <a:pt x="880" y="1318"/>
                  </a:lnTo>
                  <a:lnTo>
                    <a:pt x="886" y="1316"/>
                  </a:lnTo>
                  <a:lnTo>
                    <a:pt x="890" y="1312"/>
                  </a:lnTo>
                  <a:lnTo>
                    <a:pt x="890" y="1312"/>
                  </a:lnTo>
                  <a:lnTo>
                    <a:pt x="892" y="1310"/>
                  </a:lnTo>
                  <a:lnTo>
                    <a:pt x="892" y="1310"/>
                  </a:lnTo>
                  <a:lnTo>
                    <a:pt x="896" y="1308"/>
                  </a:lnTo>
                  <a:lnTo>
                    <a:pt x="900" y="1306"/>
                  </a:lnTo>
                  <a:lnTo>
                    <a:pt x="900" y="1302"/>
                  </a:lnTo>
                  <a:lnTo>
                    <a:pt x="900" y="1298"/>
                  </a:lnTo>
                  <a:lnTo>
                    <a:pt x="900" y="1298"/>
                  </a:lnTo>
                  <a:lnTo>
                    <a:pt x="902" y="1294"/>
                  </a:lnTo>
                  <a:lnTo>
                    <a:pt x="902" y="1294"/>
                  </a:lnTo>
                  <a:lnTo>
                    <a:pt x="902" y="1290"/>
                  </a:lnTo>
                  <a:lnTo>
                    <a:pt x="902" y="1286"/>
                  </a:lnTo>
                  <a:lnTo>
                    <a:pt x="902" y="1286"/>
                  </a:lnTo>
                  <a:lnTo>
                    <a:pt x="896" y="1278"/>
                  </a:lnTo>
                  <a:lnTo>
                    <a:pt x="894" y="1274"/>
                  </a:lnTo>
                  <a:lnTo>
                    <a:pt x="894" y="1268"/>
                  </a:lnTo>
                  <a:lnTo>
                    <a:pt x="894" y="1268"/>
                  </a:lnTo>
                  <a:lnTo>
                    <a:pt x="896" y="1266"/>
                  </a:lnTo>
                  <a:lnTo>
                    <a:pt x="898" y="1264"/>
                  </a:lnTo>
                  <a:lnTo>
                    <a:pt x="898" y="1264"/>
                  </a:lnTo>
                  <a:lnTo>
                    <a:pt x="904" y="1264"/>
                  </a:lnTo>
                  <a:lnTo>
                    <a:pt x="912" y="1266"/>
                  </a:lnTo>
                  <a:lnTo>
                    <a:pt x="912" y="1266"/>
                  </a:lnTo>
                  <a:lnTo>
                    <a:pt x="922" y="1274"/>
                  </a:lnTo>
                  <a:lnTo>
                    <a:pt x="928" y="1278"/>
                  </a:lnTo>
                  <a:lnTo>
                    <a:pt x="934" y="1276"/>
                  </a:lnTo>
                  <a:lnTo>
                    <a:pt x="934" y="1276"/>
                  </a:lnTo>
                  <a:lnTo>
                    <a:pt x="938" y="1278"/>
                  </a:lnTo>
                  <a:lnTo>
                    <a:pt x="942" y="1278"/>
                  </a:lnTo>
                  <a:lnTo>
                    <a:pt x="942" y="1278"/>
                  </a:lnTo>
                  <a:lnTo>
                    <a:pt x="946" y="1278"/>
                  </a:lnTo>
                  <a:lnTo>
                    <a:pt x="946" y="1278"/>
                  </a:lnTo>
                  <a:lnTo>
                    <a:pt x="942" y="1272"/>
                  </a:lnTo>
                  <a:lnTo>
                    <a:pt x="942" y="1272"/>
                  </a:lnTo>
                  <a:lnTo>
                    <a:pt x="942" y="1268"/>
                  </a:lnTo>
                  <a:lnTo>
                    <a:pt x="942" y="1266"/>
                  </a:lnTo>
                  <a:lnTo>
                    <a:pt x="942" y="1266"/>
                  </a:lnTo>
                  <a:lnTo>
                    <a:pt x="944" y="1264"/>
                  </a:lnTo>
                  <a:lnTo>
                    <a:pt x="948" y="1262"/>
                  </a:lnTo>
                  <a:lnTo>
                    <a:pt x="948" y="1262"/>
                  </a:lnTo>
                  <a:lnTo>
                    <a:pt x="962" y="1270"/>
                  </a:lnTo>
                  <a:lnTo>
                    <a:pt x="962" y="1270"/>
                  </a:lnTo>
                  <a:lnTo>
                    <a:pt x="968" y="1272"/>
                  </a:lnTo>
                  <a:lnTo>
                    <a:pt x="968" y="1272"/>
                  </a:lnTo>
                  <a:lnTo>
                    <a:pt x="974" y="1272"/>
                  </a:lnTo>
                  <a:lnTo>
                    <a:pt x="980" y="1274"/>
                  </a:lnTo>
                  <a:lnTo>
                    <a:pt x="980" y="1274"/>
                  </a:lnTo>
                  <a:lnTo>
                    <a:pt x="986" y="1276"/>
                  </a:lnTo>
                  <a:lnTo>
                    <a:pt x="990" y="1278"/>
                  </a:lnTo>
                  <a:lnTo>
                    <a:pt x="1002" y="1278"/>
                  </a:lnTo>
                  <a:lnTo>
                    <a:pt x="1002" y="1278"/>
                  </a:lnTo>
                  <a:lnTo>
                    <a:pt x="1010" y="1276"/>
                  </a:lnTo>
                  <a:lnTo>
                    <a:pt x="1020" y="1274"/>
                  </a:lnTo>
                  <a:lnTo>
                    <a:pt x="1020" y="1274"/>
                  </a:lnTo>
                  <a:close/>
                  <a:moveTo>
                    <a:pt x="134" y="1202"/>
                  </a:moveTo>
                  <a:lnTo>
                    <a:pt x="134" y="1202"/>
                  </a:lnTo>
                  <a:lnTo>
                    <a:pt x="126" y="1202"/>
                  </a:lnTo>
                  <a:lnTo>
                    <a:pt x="126" y="1202"/>
                  </a:lnTo>
                  <a:lnTo>
                    <a:pt x="118" y="1204"/>
                  </a:lnTo>
                  <a:lnTo>
                    <a:pt x="118" y="1204"/>
                  </a:lnTo>
                  <a:lnTo>
                    <a:pt x="98" y="1208"/>
                  </a:lnTo>
                  <a:lnTo>
                    <a:pt x="98" y="1208"/>
                  </a:lnTo>
                  <a:lnTo>
                    <a:pt x="92" y="1208"/>
                  </a:lnTo>
                  <a:lnTo>
                    <a:pt x="86" y="1210"/>
                  </a:lnTo>
                  <a:lnTo>
                    <a:pt x="86" y="1210"/>
                  </a:lnTo>
                  <a:lnTo>
                    <a:pt x="82" y="1214"/>
                  </a:lnTo>
                  <a:lnTo>
                    <a:pt x="76" y="1214"/>
                  </a:lnTo>
                  <a:lnTo>
                    <a:pt x="76" y="1214"/>
                  </a:lnTo>
                  <a:lnTo>
                    <a:pt x="70" y="1216"/>
                  </a:lnTo>
                  <a:lnTo>
                    <a:pt x="70" y="1216"/>
                  </a:lnTo>
                  <a:lnTo>
                    <a:pt x="64" y="1216"/>
                  </a:lnTo>
                  <a:lnTo>
                    <a:pt x="58" y="1220"/>
                  </a:lnTo>
                  <a:lnTo>
                    <a:pt x="48" y="1226"/>
                  </a:lnTo>
                  <a:lnTo>
                    <a:pt x="48" y="1226"/>
                  </a:lnTo>
                  <a:lnTo>
                    <a:pt x="40" y="1230"/>
                  </a:lnTo>
                  <a:lnTo>
                    <a:pt x="32" y="1236"/>
                  </a:lnTo>
                  <a:lnTo>
                    <a:pt x="26" y="124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8"/>
                  </a:lnTo>
                  <a:lnTo>
                    <a:pt x="26" y="1260"/>
                  </a:lnTo>
                  <a:lnTo>
                    <a:pt x="26" y="1260"/>
                  </a:lnTo>
                  <a:lnTo>
                    <a:pt x="32" y="1262"/>
                  </a:lnTo>
                  <a:lnTo>
                    <a:pt x="40" y="1264"/>
                  </a:lnTo>
                  <a:lnTo>
                    <a:pt x="40" y="1264"/>
                  </a:lnTo>
                  <a:lnTo>
                    <a:pt x="48" y="1266"/>
                  </a:lnTo>
                  <a:lnTo>
                    <a:pt x="52" y="1264"/>
                  </a:lnTo>
                  <a:lnTo>
                    <a:pt x="56" y="1262"/>
                  </a:lnTo>
                  <a:lnTo>
                    <a:pt x="56" y="1262"/>
                  </a:lnTo>
                  <a:lnTo>
                    <a:pt x="58" y="1262"/>
                  </a:lnTo>
                  <a:lnTo>
                    <a:pt x="62" y="1262"/>
                  </a:lnTo>
                  <a:lnTo>
                    <a:pt x="62" y="1262"/>
                  </a:lnTo>
                  <a:lnTo>
                    <a:pt x="74" y="1264"/>
                  </a:lnTo>
                  <a:lnTo>
                    <a:pt x="74" y="1264"/>
                  </a:lnTo>
                  <a:lnTo>
                    <a:pt x="82" y="1264"/>
                  </a:lnTo>
                  <a:lnTo>
                    <a:pt x="82" y="1264"/>
                  </a:lnTo>
                  <a:lnTo>
                    <a:pt x="100" y="1260"/>
                  </a:lnTo>
                  <a:lnTo>
                    <a:pt x="100" y="1260"/>
                  </a:lnTo>
                  <a:lnTo>
                    <a:pt x="118" y="1256"/>
                  </a:lnTo>
                  <a:lnTo>
                    <a:pt x="118" y="1256"/>
                  </a:lnTo>
                  <a:lnTo>
                    <a:pt x="122" y="1256"/>
                  </a:lnTo>
                  <a:lnTo>
                    <a:pt x="124" y="1258"/>
                  </a:lnTo>
                  <a:lnTo>
                    <a:pt x="124" y="1258"/>
                  </a:lnTo>
                  <a:lnTo>
                    <a:pt x="124" y="1262"/>
                  </a:lnTo>
                  <a:lnTo>
                    <a:pt x="122" y="1266"/>
                  </a:lnTo>
                  <a:lnTo>
                    <a:pt x="122" y="1266"/>
                  </a:lnTo>
                  <a:lnTo>
                    <a:pt x="118" y="1268"/>
                  </a:lnTo>
                  <a:lnTo>
                    <a:pt x="114" y="1270"/>
                  </a:lnTo>
                  <a:lnTo>
                    <a:pt x="110" y="1272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2" y="1278"/>
                  </a:lnTo>
                  <a:lnTo>
                    <a:pt x="100" y="1280"/>
                  </a:lnTo>
                  <a:lnTo>
                    <a:pt x="102" y="1282"/>
                  </a:lnTo>
                  <a:lnTo>
                    <a:pt x="104" y="1286"/>
                  </a:lnTo>
                  <a:lnTo>
                    <a:pt x="104" y="1286"/>
                  </a:lnTo>
                  <a:lnTo>
                    <a:pt x="108" y="1288"/>
                  </a:lnTo>
                  <a:lnTo>
                    <a:pt x="112" y="1288"/>
                  </a:lnTo>
                  <a:lnTo>
                    <a:pt x="112" y="1288"/>
                  </a:lnTo>
                  <a:lnTo>
                    <a:pt x="124" y="1290"/>
                  </a:lnTo>
                  <a:lnTo>
                    <a:pt x="124" y="1290"/>
                  </a:lnTo>
                  <a:lnTo>
                    <a:pt x="136" y="1290"/>
                  </a:lnTo>
                  <a:lnTo>
                    <a:pt x="142" y="1290"/>
                  </a:lnTo>
                  <a:lnTo>
                    <a:pt x="148" y="1286"/>
                  </a:lnTo>
                  <a:lnTo>
                    <a:pt x="148" y="1286"/>
                  </a:lnTo>
                  <a:lnTo>
                    <a:pt x="152" y="1286"/>
                  </a:lnTo>
                  <a:lnTo>
                    <a:pt x="152" y="1286"/>
                  </a:lnTo>
                  <a:lnTo>
                    <a:pt x="164" y="1280"/>
                  </a:lnTo>
                  <a:lnTo>
                    <a:pt x="164" y="1280"/>
                  </a:lnTo>
                  <a:lnTo>
                    <a:pt x="178" y="1274"/>
                  </a:lnTo>
                  <a:lnTo>
                    <a:pt x="178" y="1274"/>
                  </a:lnTo>
                  <a:lnTo>
                    <a:pt x="186" y="1270"/>
                  </a:lnTo>
                  <a:lnTo>
                    <a:pt x="186" y="1270"/>
                  </a:lnTo>
                  <a:lnTo>
                    <a:pt x="192" y="1264"/>
                  </a:lnTo>
                  <a:lnTo>
                    <a:pt x="196" y="1264"/>
                  </a:lnTo>
                  <a:lnTo>
                    <a:pt x="202" y="1264"/>
                  </a:lnTo>
                  <a:lnTo>
                    <a:pt x="202" y="1264"/>
                  </a:lnTo>
                  <a:lnTo>
                    <a:pt x="198" y="1260"/>
                  </a:lnTo>
                  <a:lnTo>
                    <a:pt x="198" y="1260"/>
                  </a:lnTo>
                  <a:lnTo>
                    <a:pt x="192" y="1258"/>
                  </a:lnTo>
                  <a:lnTo>
                    <a:pt x="192" y="1258"/>
                  </a:lnTo>
                  <a:lnTo>
                    <a:pt x="164" y="1240"/>
                  </a:lnTo>
                  <a:lnTo>
                    <a:pt x="164" y="1240"/>
                  </a:lnTo>
                  <a:lnTo>
                    <a:pt x="158" y="1236"/>
                  </a:lnTo>
                  <a:lnTo>
                    <a:pt x="154" y="1232"/>
                  </a:lnTo>
                  <a:lnTo>
                    <a:pt x="154" y="1228"/>
                  </a:lnTo>
                  <a:lnTo>
                    <a:pt x="154" y="1228"/>
                  </a:lnTo>
                  <a:lnTo>
                    <a:pt x="150" y="1220"/>
                  </a:lnTo>
                  <a:lnTo>
                    <a:pt x="146" y="1214"/>
                  </a:lnTo>
                  <a:lnTo>
                    <a:pt x="146" y="1214"/>
                  </a:lnTo>
                  <a:lnTo>
                    <a:pt x="134" y="1202"/>
                  </a:lnTo>
                  <a:lnTo>
                    <a:pt x="134" y="1202"/>
                  </a:lnTo>
                  <a:close/>
                  <a:moveTo>
                    <a:pt x="1004" y="938"/>
                  </a:moveTo>
                  <a:lnTo>
                    <a:pt x="1004" y="938"/>
                  </a:lnTo>
                  <a:lnTo>
                    <a:pt x="1012" y="954"/>
                  </a:lnTo>
                  <a:lnTo>
                    <a:pt x="1012" y="954"/>
                  </a:lnTo>
                  <a:lnTo>
                    <a:pt x="1018" y="962"/>
                  </a:lnTo>
                  <a:lnTo>
                    <a:pt x="1020" y="966"/>
                  </a:lnTo>
                  <a:lnTo>
                    <a:pt x="1024" y="968"/>
                  </a:lnTo>
                  <a:lnTo>
                    <a:pt x="1024" y="968"/>
                  </a:lnTo>
                  <a:lnTo>
                    <a:pt x="1030" y="974"/>
                  </a:lnTo>
                  <a:lnTo>
                    <a:pt x="1036" y="980"/>
                  </a:lnTo>
                  <a:lnTo>
                    <a:pt x="1042" y="986"/>
                  </a:lnTo>
                  <a:lnTo>
                    <a:pt x="1048" y="990"/>
                  </a:lnTo>
                  <a:lnTo>
                    <a:pt x="1048" y="990"/>
                  </a:lnTo>
                  <a:lnTo>
                    <a:pt x="1054" y="994"/>
                  </a:lnTo>
                  <a:lnTo>
                    <a:pt x="1060" y="996"/>
                  </a:lnTo>
                  <a:lnTo>
                    <a:pt x="1060" y="996"/>
                  </a:lnTo>
                  <a:lnTo>
                    <a:pt x="1070" y="998"/>
                  </a:lnTo>
                  <a:lnTo>
                    <a:pt x="1070" y="998"/>
                  </a:lnTo>
                  <a:lnTo>
                    <a:pt x="1074" y="998"/>
                  </a:lnTo>
                  <a:lnTo>
                    <a:pt x="1076" y="994"/>
                  </a:lnTo>
                  <a:lnTo>
                    <a:pt x="1082" y="988"/>
                  </a:lnTo>
                  <a:lnTo>
                    <a:pt x="1082" y="988"/>
                  </a:lnTo>
                  <a:lnTo>
                    <a:pt x="1082" y="978"/>
                  </a:lnTo>
                  <a:lnTo>
                    <a:pt x="1082" y="978"/>
                  </a:lnTo>
                  <a:lnTo>
                    <a:pt x="1084" y="972"/>
                  </a:lnTo>
                  <a:lnTo>
                    <a:pt x="1082" y="970"/>
                  </a:lnTo>
                  <a:lnTo>
                    <a:pt x="1080" y="968"/>
                  </a:lnTo>
                  <a:lnTo>
                    <a:pt x="1080" y="968"/>
                  </a:lnTo>
                  <a:lnTo>
                    <a:pt x="1078" y="966"/>
                  </a:lnTo>
                  <a:lnTo>
                    <a:pt x="1078" y="962"/>
                  </a:lnTo>
                  <a:lnTo>
                    <a:pt x="1080" y="960"/>
                  </a:lnTo>
                  <a:lnTo>
                    <a:pt x="1082" y="956"/>
                  </a:lnTo>
                  <a:lnTo>
                    <a:pt x="1082" y="956"/>
                  </a:lnTo>
                  <a:lnTo>
                    <a:pt x="1086" y="954"/>
                  </a:lnTo>
                  <a:lnTo>
                    <a:pt x="1090" y="958"/>
                  </a:lnTo>
                  <a:lnTo>
                    <a:pt x="1090" y="958"/>
                  </a:lnTo>
                  <a:lnTo>
                    <a:pt x="1096" y="964"/>
                  </a:lnTo>
                  <a:lnTo>
                    <a:pt x="1098" y="968"/>
                  </a:lnTo>
                  <a:lnTo>
                    <a:pt x="1100" y="974"/>
                  </a:lnTo>
                  <a:lnTo>
                    <a:pt x="1100" y="974"/>
                  </a:lnTo>
                  <a:lnTo>
                    <a:pt x="1102" y="978"/>
                  </a:lnTo>
                  <a:lnTo>
                    <a:pt x="1102" y="978"/>
                  </a:lnTo>
                  <a:lnTo>
                    <a:pt x="1112" y="986"/>
                  </a:lnTo>
                  <a:lnTo>
                    <a:pt x="1112" y="986"/>
                  </a:lnTo>
                  <a:lnTo>
                    <a:pt x="1118" y="992"/>
                  </a:lnTo>
                  <a:lnTo>
                    <a:pt x="1118" y="992"/>
                  </a:lnTo>
                  <a:lnTo>
                    <a:pt x="1124" y="994"/>
                  </a:lnTo>
                  <a:lnTo>
                    <a:pt x="1128" y="994"/>
                  </a:lnTo>
                  <a:lnTo>
                    <a:pt x="1128" y="994"/>
                  </a:lnTo>
                  <a:lnTo>
                    <a:pt x="1136" y="998"/>
                  </a:lnTo>
                  <a:lnTo>
                    <a:pt x="1146" y="1000"/>
                  </a:lnTo>
                  <a:lnTo>
                    <a:pt x="1162" y="998"/>
                  </a:lnTo>
                  <a:lnTo>
                    <a:pt x="1162" y="998"/>
                  </a:lnTo>
                  <a:lnTo>
                    <a:pt x="1168" y="996"/>
                  </a:lnTo>
                  <a:lnTo>
                    <a:pt x="1172" y="994"/>
                  </a:lnTo>
                  <a:lnTo>
                    <a:pt x="1172" y="994"/>
                  </a:lnTo>
                  <a:lnTo>
                    <a:pt x="1178" y="988"/>
                  </a:lnTo>
                  <a:lnTo>
                    <a:pt x="1178" y="982"/>
                  </a:lnTo>
                  <a:lnTo>
                    <a:pt x="1178" y="976"/>
                  </a:lnTo>
                  <a:lnTo>
                    <a:pt x="1178" y="968"/>
                  </a:lnTo>
                  <a:lnTo>
                    <a:pt x="1178" y="968"/>
                  </a:lnTo>
                  <a:lnTo>
                    <a:pt x="1174" y="966"/>
                  </a:lnTo>
                  <a:lnTo>
                    <a:pt x="1174" y="966"/>
                  </a:lnTo>
                  <a:lnTo>
                    <a:pt x="1168" y="960"/>
                  </a:lnTo>
                  <a:lnTo>
                    <a:pt x="1168" y="960"/>
                  </a:lnTo>
                  <a:lnTo>
                    <a:pt x="1162" y="954"/>
                  </a:lnTo>
                  <a:lnTo>
                    <a:pt x="1160" y="952"/>
                  </a:lnTo>
                  <a:lnTo>
                    <a:pt x="1158" y="950"/>
                  </a:lnTo>
                  <a:lnTo>
                    <a:pt x="1158" y="950"/>
                  </a:lnTo>
                  <a:lnTo>
                    <a:pt x="1152" y="948"/>
                  </a:lnTo>
                  <a:lnTo>
                    <a:pt x="1150" y="944"/>
                  </a:lnTo>
                  <a:lnTo>
                    <a:pt x="1150" y="944"/>
                  </a:lnTo>
                  <a:lnTo>
                    <a:pt x="1142" y="942"/>
                  </a:lnTo>
                  <a:lnTo>
                    <a:pt x="1142" y="942"/>
                  </a:lnTo>
                  <a:lnTo>
                    <a:pt x="1132" y="940"/>
                  </a:lnTo>
                  <a:lnTo>
                    <a:pt x="1132" y="940"/>
                  </a:lnTo>
                  <a:lnTo>
                    <a:pt x="1128" y="940"/>
                  </a:lnTo>
                  <a:lnTo>
                    <a:pt x="1126" y="940"/>
                  </a:lnTo>
                  <a:lnTo>
                    <a:pt x="1126" y="940"/>
                  </a:lnTo>
                  <a:lnTo>
                    <a:pt x="1120" y="938"/>
                  </a:lnTo>
                  <a:lnTo>
                    <a:pt x="1116" y="942"/>
                  </a:lnTo>
                  <a:lnTo>
                    <a:pt x="1116" y="942"/>
                  </a:lnTo>
                  <a:lnTo>
                    <a:pt x="1112" y="942"/>
                  </a:lnTo>
                  <a:lnTo>
                    <a:pt x="1110" y="942"/>
                  </a:lnTo>
                  <a:lnTo>
                    <a:pt x="1110" y="942"/>
                  </a:lnTo>
                  <a:lnTo>
                    <a:pt x="1108" y="940"/>
                  </a:lnTo>
                  <a:lnTo>
                    <a:pt x="1104" y="938"/>
                  </a:lnTo>
                  <a:lnTo>
                    <a:pt x="1096" y="938"/>
                  </a:lnTo>
                  <a:lnTo>
                    <a:pt x="1096" y="938"/>
                  </a:lnTo>
                  <a:lnTo>
                    <a:pt x="1080" y="934"/>
                  </a:lnTo>
                  <a:lnTo>
                    <a:pt x="1080" y="934"/>
                  </a:lnTo>
                  <a:lnTo>
                    <a:pt x="1068" y="932"/>
                  </a:lnTo>
                  <a:lnTo>
                    <a:pt x="1060" y="930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46" y="924"/>
                  </a:lnTo>
                  <a:lnTo>
                    <a:pt x="1042" y="922"/>
                  </a:lnTo>
                  <a:lnTo>
                    <a:pt x="1038" y="918"/>
                  </a:lnTo>
                  <a:lnTo>
                    <a:pt x="1034" y="914"/>
                  </a:lnTo>
                  <a:lnTo>
                    <a:pt x="1034" y="914"/>
                  </a:lnTo>
                  <a:lnTo>
                    <a:pt x="1026" y="920"/>
                  </a:lnTo>
                  <a:lnTo>
                    <a:pt x="1022" y="922"/>
                  </a:lnTo>
                  <a:lnTo>
                    <a:pt x="1020" y="928"/>
                  </a:lnTo>
                  <a:lnTo>
                    <a:pt x="1020" y="928"/>
                  </a:lnTo>
                  <a:lnTo>
                    <a:pt x="1018" y="928"/>
                  </a:lnTo>
                  <a:lnTo>
                    <a:pt x="1016" y="930"/>
                  </a:lnTo>
                  <a:lnTo>
                    <a:pt x="1016" y="930"/>
                  </a:lnTo>
                  <a:lnTo>
                    <a:pt x="1012" y="930"/>
                  </a:lnTo>
                  <a:lnTo>
                    <a:pt x="1010" y="930"/>
                  </a:lnTo>
                  <a:lnTo>
                    <a:pt x="1006" y="934"/>
                  </a:lnTo>
                  <a:lnTo>
                    <a:pt x="1006" y="934"/>
                  </a:lnTo>
                  <a:lnTo>
                    <a:pt x="1004" y="938"/>
                  </a:lnTo>
                  <a:lnTo>
                    <a:pt x="1004" y="938"/>
                  </a:lnTo>
                  <a:close/>
                  <a:moveTo>
                    <a:pt x="582" y="828"/>
                  </a:moveTo>
                  <a:lnTo>
                    <a:pt x="582" y="828"/>
                  </a:lnTo>
                  <a:lnTo>
                    <a:pt x="582" y="832"/>
                  </a:lnTo>
                  <a:lnTo>
                    <a:pt x="578" y="834"/>
                  </a:lnTo>
                  <a:lnTo>
                    <a:pt x="572" y="838"/>
                  </a:lnTo>
                  <a:lnTo>
                    <a:pt x="566" y="842"/>
                  </a:lnTo>
                  <a:lnTo>
                    <a:pt x="560" y="844"/>
                  </a:lnTo>
                  <a:lnTo>
                    <a:pt x="560" y="844"/>
                  </a:lnTo>
                  <a:lnTo>
                    <a:pt x="564" y="858"/>
                  </a:lnTo>
                  <a:lnTo>
                    <a:pt x="564" y="858"/>
                  </a:lnTo>
                  <a:lnTo>
                    <a:pt x="566" y="862"/>
                  </a:lnTo>
                  <a:lnTo>
                    <a:pt x="568" y="866"/>
                  </a:lnTo>
                  <a:lnTo>
                    <a:pt x="568" y="866"/>
                  </a:lnTo>
                  <a:lnTo>
                    <a:pt x="574" y="868"/>
                  </a:lnTo>
                  <a:lnTo>
                    <a:pt x="574" y="874"/>
                  </a:lnTo>
                  <a:lnTo>
                    <a:pt x="574" y="874"/>
                  </a:lnTo>
                  <a:lnTo>
                    <a:pt x="582" y="880"/>
                  </a:lnTo>
                  <a:lnTo>
                    <a:pt x="588" y="882"/>
                  </a:lnTo>
                  <a:lnTo>
                    <a:pt x="596" y="882"/>
                  </a:lnTo>
                  <a:lnTo>
                    <a:pt x="604" y="878"/>
                  </a:lnTo>
                  <a:lnTo>
                    <a:pt x="604" y="878"/>
                  </a:lnTo>
                  <a:lnTo>
                    <a:pt x="604" y="874"/>
                  </a:lnTo>
                  <a:lnTo>
                    <a:pt x="604" y="868"/>
                  </a:lnTo>
                  <a:lnTo>
                    <a:pt x="604" y="868"/>
                  </a:lnTo>
                  <a:lnTo>
                    <a:pt x="606" y="864"/>
                  </a:lnTo>
                  <a:lnTo>
                    <a:pt x="606" y="858"/>
                  </a:lnTo>
                  <a:lnTo>
                    <a:pt x="606" y="854"/>
                  </a:lnTo>
                  <a:lnTo>
                    <a:pt x="602" y="850"/>
                  </a:lnTo>
                  <a:lnTo>
                    <a:pt x="602" y="850"/>
                  </a:lnTo>
                  <a:lnTo>
                    <a:pt x="600" y="844"/>
                  </a:lnTo>
                  <a:lnTo>
                    <a:pt x="602" y="840"/>
                  </a:lnTo>
                  <a:lnTo>
                    <a:pt x="602" y="840"/>
                  </a:lnTo>
                  <a:lnTo>
                    <a:pt x="606" y="840"/>
                  </a:lnTo>
                  <a:lnTo>
                    <a:pt x="612" y="840"/>
                  </a:lnTo>
                  <a:lnTo>
                    <a:pt x="612" y="840"/>
                  </a:lnTo>
                  <a:lnTo>
                    <a:pt x="618" y="844"/>
                  </a:lnTo>
                  <a:lnTo>
                    <a:pt x="618" y="844"/>
                  </a:lnTo>
                  <a:lnTo>
                    <a:pt x="622" y="850"/>
                  </a:lnTo>
                  <a:lnTo>
                    <a:pt x="622" y="850"/>
                  </a:lnTo>
                  <a:lnTo>
                    <a:pt x="626" y="854"/>
                  </a:lnTo>
                  <a:lnTo>
                    <a:pt x="630" y="858"/>
                  </a:lnTo>
                  <a:lnTo>
                    <a:pt x="630" y="858"/>
                  </a:lnTo>
                  <a:lnTo>
                    <a:pt x="638" y="862"/>
                  </a:lnTo>
                  <a:lnTo>
                    <a:pt x="646" y="864"/>
                  </a:lnTo>
                  <a:lnTo>
                    <a:pt x="646" y="864"/>
                  </a:lnTo>
                  <a:lnTo>
                    <a:pt x="656" y="868"/>
                  </a:lnTo>
                  <a:lnTo>
                    <a:pt x="662" y="868"/>
                  </a:lnTo>
                  <a:lnTo>
                    <a:pt x="666" y="868"/>
                  </a:lnTo>
                  <a:lnTo>
                    <a:pt x="666" y="868"/>
                  </a:lnTo>
                  <a:lnTo>
                    <a:pt x="674" y="866"/>
                  </a:lnTo>
                  <a:lnTo>
                    <a:pt x="680" y="862"/>
                  </a:lnTo>
                  <a:lnTo>
                    <a:pt x="686" y="858"/>
                  </a:lnTo>
                  <a:lnTo>
                    <a:pt x="688" y="850"/>
                  </a:lnTo>
                  <a:lnTo>
                    <a:pt x="688" y="850"/>
                  </a:lnTo>
                  <a:lnTo>
                    <a:pt x="690" y="848"/>
                  </a:lnTo>
                  <a:lnTo>
                    <a:pt x="690" y="848"/>
                  </a:lnTo>
                  <a:lnTo>
                    <a:pt x="686" y="842"/>
                  </a:lnTo>
                  <a:lnTo>
                    <a:pt x="686" y="842"/>
                  </a:lnTo>
                  <a:lnTo>
                    <a:pt x="686" y="836"/>
                  </a:lnTo>
                  <a:lnTo>
                    <a:pt x="682" y="830"/>
                  </a:lnTo>
                  <a:lnTo>
                    <a:pt x="674" y="818"/>
                  </a:lnTo>
                  <a:lnTo>
                    <a:pt x="674" y="818"/>
                  </a:lnTo>
                  <a:lnTo>
                    <a:pt x="672" y="816"/>
                  </a:lnTo>
                  <a:lnTo>
                    <a:pt x="670" y="810"/>
                  </a:lnTo>
                  <a:lnTo>
                    <a:pt x="670" y="810"/>
                  </a:lnTo>
                  <a:lnTo>
                    <a:pt x="668" y="804"/>
                  </a:lnTo>
                  <a:lnTo>
                    <a:pt x="664" y="796"/>
                  </a:lnTo>
                  <a:lnTo>
                    <a:pt x="664" y="796"/>
                  </a:lnTo>
                  <a:lnTo>
                    <a:pt x="664" y="792"/>
                  </a:lnTo>
                  <a:lnTo>
                    <a:pt x="664" y="790"/>
                  </a:lnTo>
                  <a:lnTo>
                    <a:pt x="664" y="790"/>
                  </a:lnTo>
                  <a:lnTo>
                    <a:pt x="668" y="788"/>
                  </a:lnTo>
                  <a:lnTo>
                    <a:pt x="672" y="788"/>
                  </a:lnTo>
                  <a:lnTo>
                    <a:pt x="672" y="788"/>
                  </a:lnTo>
                  <a:lnTo>
                    <a:pt x="688" y="794"/>
                  </a:lnTo>
                  <a:lnTo>
                    <a:pt x="696" y="798"/>
                  </a:lnTo>
                  <a:lnTo>
                    <a:pt x="706" y="800"/>
                  </a:lnTo>
                  <a:lnTo>
                    <a:pt x="706" y="800"/>
                  </a:lnTo>
                  <a:lnTo>
                    <a:pt x="714" y="798"/>
                  </a:lnTo>
                  <a:lnTo>
                    <a:pt x="722" y="796"/>
                  </a:lnTo>
                  <a:lnTo>
                    <a:pt x="722" y="796"/>
                  </a:lnTo>
                  <a:lnTo>
                    <a:pt x="722" y="790"/>
                  </a:lnTo>
                  <a:lnTo>
                    <a:pt x="722" y="786"/>
                  </a:lnTo>
                  <a:lnTo>
                    <a:pt x="722" y="786"/>
                  </a:lnTo>
                  <a:lnTo>
                    <a:pt x="714" y="778"/>
                  </a:lnTo>
                  <a:lnTo>
                    <a:pt x="708" y="770"/>
                  </a:lnTo>
                  <a:lnTo>
                    <a:pt x="708" y="770"/>
                  </a:lnTo>
                  <a:lnTo>
                    <a:pt x="704" y="766"/>
                  </a:lnTo>
                  <a:lnTo>
                    <a:pt x="700" y="760"/>
                  </a:lnTo>
                  <a:lnTo>
                    <a:pt x="700" y="760"/>
                  </a:lnTo>
                  <a:lnTo>
                    <a:pt x="698" y="756"/>
                  </a:lnTo>
                  <a:lnTo>
                    <a:pt x="692" y="754"/>
                  </a:lnTo>
                  <a:lnTo>
                    <a:pt x="692" y="754"/>
                  </a:lnTo>
                  <a:lnTo>
                    <a:pt x="680" y="756"/>
                  </a:lnTo>
                  <a:lnTo>
                    <a:pt x="680" y="756"/>
                  </a:lnTo>
                  <a:lnTo>
                    <a:pt x="674" y="754"/>
                  </a:lnTo>
                  <a:lnTo>
                    <a:pt x="674" y="754"/>
                  </a:lnTo>
                  <a:lnTo>
                    <a:pt x="670" y="754"/>
                  </a:lnTo>
                  <a:lnTo>
                    <a:pt x="670" y="754"/>
                  </a:lnTo>
                  <a:lnTo>
                    <a:pt x="668" y="760"/>
                  </a:lnTo>
                  <a:lnTo>
                    <a:pt x="666" y="768"/>
                  </a:lnTo>
                  <a:lnTo>
                    <a:pt x="666" y="768"/>
                  </a:lnTo>
                  <a:lnTo>
                    <a:pt x="656" y="782"/>
                  </a:lnTo>
                  <a:lnTo>
                    <a:pt x="656" y="782"/>
                  </a:lnTo>
                  <a:lnTo>
                    <a:pt x="650" y="796"/>
                  </a:lnTo>
                  <a:lnTo>
                    <a:pt x="650" y="796"/>
                  </a:lnTo>
                  <a:lnTo>
                    <a:pt x="642" y="802"/>
                  </a:lnTo>
                  <a:lnTo>
                    <a:pt x="642" y="802"/>
                  </a:lnTo>
                  <a:lnTo>
                    <a:pt x="638" y="804"/>
                  </a:lnTo>
                  <a:lnTo>
                    <a:pt x="634" y="808"/>
                  </a:lnTo>
                  <a:lnTo>
                    <a:pt x="634" y="808"/>
                  </a:lnTo>
                  <a:lnTo>
                    <a:pt x="630" y="810"/>
                  </a:lnTo>
                  <a:lnTo>
                    <a:pt x="628" y="812"/>
                  </a:lnTo>
                  <a:lnTo>
                    <a:pt x="624" y="810"/>
                  </a:lnTo>
                  <a:lnTo>
                    <a:pt x="624" y="810"/>
                  </a:lnTo>
                  <a:lnTo>
                    <a:pt x="618" y="812"/>
                  </a:lnTo>
                  <a:lnTo>
                    <a:pt x="612" y="814"/>
                  </a:lnTo>
                  <a:lnTo>
                    <a:pt x="612" y="814"/>
                  </a:lnTo>
                  <a:lnTo>
                    <a:pt x="606" y="812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0" y="824"/>
                  </a:lnTo>
                  <a:lnTo>
                    <a:pt x="590" y="824"/>
                  </a:lnTo>
                  <a:lnTo>
                    <a:pt x="582" y="828"/>
                  </a:lnTo>
                  <a:lnTo>
                    <a:pt x="582" y="828"/>
                  </a:lnTo>
                  <a:close/>
                  <a:moveTo>
                    <a:pt x="474" y="1340"/>
                  </a:moveTo>
                  <a:lnTo>
                    <a:pt x="474" y="1340"/>
                  </a:lnTo>
                  <a:lnTo>
                    <a:pt x="478" y="1332"/>
                  </a:lnTo>
                  <a:lnTo>
                    <a:pt x="478" y="1332"/>
                  </a:lnTo>
                  <a:lnTo>
                    <a:pt x="496" y="1310"/>
                  </a:lnTo>
                  <a:lnTo>
                    <a:pt x="496" y="1310"/>
                  </a:lnTo>
                  <a:lnTo>
                    <a:pt x="500" y="1308"/>
                  </a:lnTo>
                  <a:lnTo>
                    <a:pt x="500" y="1308"/>
                  </a:lnTo>
                  <a:lnTo>
                    <a:pt x="512" y="1310"/>
                  </a:lnTo>
                  <a:lnTo>
                    <a:pt x="524" y="1316"/>
                  </a:lnTo>
                  <a:lnTo>
                    <a:pt x="524" y="1316"/>
                  </a:lnTo>
                  <a:lnTo>
                    <a:pt x="538" y="1328"/>
                  </a:lnTo>
                  <a:lnTo>
                    <a:pt x="538" y="1328"/>
                  </a:lnTo>
                  <a:lnTo>
                    <a:pt x="540" y="1330"/>
                  </a:lnTo>
                  <a:lnTo>
                    <a:pt x="540" y="1330"/>
                  </a:lnTo>
                  <a:lnTo>
                    <a:pt x="554" y="1336"/>
                  </a:lnTo>
                  <a:lnTo>
                    <a:pt x="554" y="1336"/>
                  </a:lnTo>
                  <a:lnTo>
                    <a:pt x="568" y="1338"/>
                  </a:lnTo>
                  <a:lnTo>
                    <a:pt x="576" y="1338"/>
                  </a:lnTo>
                  <a:lnTo>
                    <a:pt x="584" y="1338"/>
                  </a:lnTo>
                  <a:lnTo>
                    <a:pt x="584" y="1338"/>
                  </a:lnTo>
                  <a:lnTo>
                    <a:pt x="594" y="1334"/>
                  </a:lnTo>
                  <a:lnTo>
                    <a:pt x="594" y="1334"/>
                  </a:lnTo>
                  <a:lnTo>
                    <a:pt x="602" y="1334"/>
                  </a:lnTo>
                  <a:lnTo>
                    <a:pt x="602" y="1334"/>
                  </a:lnTo>
                  <a:lnTo>
                    <a:pt x="608" y="1332"/>
                  </a:lnTo>
                  <a:lnTo>
                    <a:pt x="608" y="1332"/>
                  </a:lnTo>
                  <a:lnTo>
                    <a:pt x="616" y="1328"/>
                  </a:lnTo>
                  <a:lnTo>
                    <a:pt x="622" y="1324"/>
                  </a:lnTo>
                  <a:lnTo>
                    <a:pt x="626" y="1316"/>
                  </a:lnTo>
                  <a:lnTo>
                    <a:pt x="626" y="1308"/>
                  </a:lnTo>
                  <a:lnTo>
                    <a:pt x="626" y="1308"/>
                  </a:lnTo>
                  <a:lnTo>
                    <a:pt x="626" y="1306"/>
                  </a:lnTo>
                  <a:lnTo>
                    <a:pt x="624" y="1304"/>
                  </a:lnTo>
                  <a:lnTo>
                    <a:pt x="624" y="1304"/>
                  </a:lnTo>
                  <a:lnTo>
                    <a:pt x="604" y="1302"/>
                  </a:lnTo>
                  <a:lnTo>
                    <a:pt x="604" y="1302"/>
                  </a:lnTo>
                  <a:lnTo>
                    <a:pt x="594" y="1302"/>
                  </a:lnTo>
                  <a:lnTo>
                    <a:pt x="584" y="1302"/>
                  </a:lnTo>
                  <a:lnTo>
                    <a:pt x="584" y="1302"/>
                  </a:lnTo>
                  <a:lnTo>
                    <a:pt x="578" y="1302"/>
                  </a:lnTo>
                  <a:lnTo>
                    <a:pt x="574" y="1298"/>
                  </a:lnTo>
                  <a:lnTo>
                    <a:pt x="570" y="1296"/>
                  </a:lnTo>
                  <a:lnTo>
                    <a:pt x="564" y="1296"/>
                  </a:lnTo>
                  <a:lnTo>
                    <a:pt x="564" y="1296"/>
                  </a:lnTo>
                  <a:lnTo>
                    <a:pt x="562" y="1294"/>
                  </a:lnTo>
                  <a:lnTo>
                    <a:pt x="562" y="1294"/>
                  </a:lnTo>
                  <a:lnTo>
                    <a:pt x="554" y="1290"/>
                  </a:lnTo>
                  <a:lnTo>
                    <a:pt x="554" y="1290"/>
                  </a:lnTo>
                  <a:lnTo>
                    <a:pt x="538" y="1284"/>
                  </a:lnTo>
                  <a:lnTo>
                    <a:pt x="538" y="1284"/>
                  </a:lnTo>
                  <a:lnTo>
                    <a:pt x="534" y="1284"/>
                  </a:lnTo>
                  <a:lnTo>
                    <a:pt x="534" y="1284"/>
                  </a:lnTo>
                  <a:lnTo>
                    <a:pt x="522" y="1290"/>
                  </a:lnTo>
                  <a:lnTo>
                    <a:pt x="522" y="1290"/>
                  </a:lnTo>
                  <a:lnTo>
                    <a:pt x="520" y="1290"/>
                  </a:lnTo>
                  <a:lnTo>
                    <a:pt x="520" y="1290"/>
                  </a:lnTo>
                  <a:lnTo>
                    <a:pt x="504" y="1294"/>
                  </a:lnTo>
                  <a:lnTo>
                    <a:pt x="504" y="1294"/>
                  </a:lnTo>
                  <a:lnTo>
                    <a:pt x="496" y="1296"/>
                  </a:lnTo>
                  <a:lnTo>
                    <a:pt x="496" y="1296"/>
                  </a:lnTo>
                  <a:lnTo>
                    <a:pt x="492" y="1298"/>
                  </a:lnTo>
                  <a:lnTo>
                    <a:pt x="492" y="1298"/>
                  </a:lnTo>
                  <a:lnTo>
                    <a:pt x="476" y="1300"/>
                  </a:lnTo>
                  <a:lnTo>
                    <a:pt x="476" y="1300"/>
                  </a:lnTo>
                  <a:lnTo>
                    <a:pt x="470" y="1300"/>
                  </a:lnTo>
                  <a:lnTo>
                    <a:pt x="466" y="1300"/>
                  </a:lnTo>
                  <a:lnTo>
                    <a:pt x="466" y="1300"/>
                  </a:lnTo>
                  <a:lnTo>
                    <a:pt x="462" y="1302"/>
                  </a:lnTo>
                  <a:lnTo>
                    <a:pt x="460" y="1302"/>
                  </a:lnTo>
                  <a:lnTo>
                    <a:pt x="458" y="1300"/>
                  </a:lnTo>
                  <a:lnTo>
                    <a:pt x="454" y="1298"/>
                  </a:lnTo>
                  <a:lnTo>
                    <a:pt x="454" y="1298"/>
                  </a:lnTo>
                  <a:lnTo>
                    <a:pt x="452" y="1298"/>
                  </a:lnTo>
                  <a:lnTo>
                    <a:pt x="450" y="1300"/>
                  </a:lnTo>
                  <a:lnTo>
                    <a:pt x="450" y="1300"/>
                  </a:lnTo>
                  <a:lnTo>
                    <a:pt x="446" y="1298"/>
                  </a:lnTo>
                  <a:lnTo>
                    <a:pt x="442" y="1300"/>
                  </a:lnTo>
                  <a:lnTo>
                    <a:pt x="436" y="1298"/>
                  </a:lnTo>
                  <a:lnTo>
                    <a:pt x="434" y="1294"/>
                  </a:lnTo>
                  <a:lnTo>
                    <a:pt x="434" y="1294"/>
                  </a:lnTo>
                  <a:lnTo>
                    <a:pt x="432" y="1294"/>
                  </a:lnTo>
                  <a:lnTo>
                    <a:pt x="432" y="1294"/>
                  </a:lnTo>
                  <a:lnTo>
                    <a:pt x="426" y="1292"/>
                  </a:lnTo>
                  <a:lnTo>
                    <a:pt x="420" y="1292"/>
                  </a:lnTo>
                  <a:lnTo>
                    <a:pt x="408" y="1286"/>
                  </a:lnTo>
                  <a:lnTo>
                    <a:pt x="408" y="1286"/>
                  </a:lnTo>
                  <a:lnTo>
                    <a:pt x="396" y="1282"/>
                  </a:lnTo>
                  <a:lnTo>
                    <a:pt x="396" y="1282"/>
                  </a:lnTo>
                  <a:lnTo>
                    <a:pt x="388" y="1286"/>
                  </a:lnTo>
                  <a:lnTo>
                    <a:pt x="380" y="1292"/>
                  </a:lnTo>
                  <a:lnTo>
                    <a:pt x="380" y="1292"/>
                  </a:lnTo>
                  <a:lnTo>
                    <a:pt x="376" y="1296"/>
                  </a:lnTo>
                  <a:lnTo>
                    <a:pt x="376" y="1300"/>
                  </a:lnTo>
                  <a:lnTo>
                    <a:pt x="376" y="1312"/>
                  </a:lnTo>
                  <a:lnTo>
                    <a:pt x="376" y="1312"/>
                  </a:lnTo>
                  <a:lnTo>
                    <a:pt x="388" y="1310"/>
                  </a:lnTo>
                  <a:lnTo>
                    <a:pt x="388" y="1310"/>
                  </a:lnTo>
                  <a:lnTo>
                    <a:pt x="406" y="1306"/>
                  </a:lnTo>
                  <a:lnTo>
                    <a:pt x="406" y="1306"/>
                  </a:lnTo>
                  <a:lnTo>
                    <a:pt x="410" y="1306"/>
                  </a:lnTo>
                  <a:lnTo>
                    <a:pt x="414" y="1308"/>
                  </a:lnTo>
                  <a:lnTo>
                    <a:pt x="418" y="1310"/>
                  </a:lnTo>
                  <a:lnTo>
                    <a:pt x="418" y="1314"/>
                  </a:lnTo>
                  <a:lnTo>
                    <a:pt x="418" y="1314"/>
                  </a:lnTo>
                  <a:lnTo>
                    <a:pt x="418" y="1318"/>
                  </a:lnTo>
                  <a:lnTo>
                    <a:pt x="420" y="1320"/>
                  </a:lnTo>
                  <a:lnTo>
                    <a:pt x="424" y="1324"/>
                  </a:lnTo>
                  <a:lnTo>
                    <a:pt x="424" y="1324"/>
                  </a:lnTo>
                  <a:lnTo>
                    <a:pt x="430" y="1332"/>
                  </a:lnTo>
                  <a:lnTo>
                    <a:pt x="434" y="1334"/>
                  </a:lnTo>
                  <a:lnTo>
                    <a:pt x="438" y="1336"/>
                  </a:lnTo>
                  <a:lnTo>
                    <a:pt x="438" y="1336"/>
                  </a:lnTo>
                  <a:lnTo>
                    <a:pt x="444" y="1340"/>
                  </a:lnTo>
                  <a:lnTo>
                    <a:pt x="452" y="1344"/>
                  </a:lnTo>
                  <a:lnTo>
                    <a:pt x="452" y="1344"/>
                  </a:lnTo>
                  <a:lnTo>
                    <a:pt x="456" y="1344"/>
                  </a:lnTo>
                  <a:lnTo>
                    <a:pt x="462" y="1344"/>
                  </a:lnTo>
                  <a:lnTo>
                    <a:pt x="462" y="1344"/>
                  </a:lnTo>
                  <a:lnTo>
                    <a:pt x="474" y="1340"/>
                  </a:lnTo>
                  <a:lnTo>
                    <a:pt x="474" y="1340"/>
                  </a:lnTo>
                  <a:close/>
                  <a:moveTo>
                    <a:pt x="710" y="230"/>
                  </a:moveTo>
                  <a:lnTo>
                    <a:pt x="710" y="230"/>
                  </a:lnTo>
                  <a:lnTo>
                    <a:pt x="712" y="242"/>
                  </a:lnTo>
                  <a:lnTo>
                    <a:pt x="712" y="242"/>
                  </a:lnTo>
                  <a:lnTo>
                    <a:pt x="710" y="250"/>
                  </a:lnTo>
                  <a:lnTo>
                    <a:pt x="708" y="256"/>
                  </a:lnTo>
                  <a:lnTo>
                    <a:pt x="704" y="258"/>
                  </a:lnTo>
                  <a:lnTo>
                    <a:pt x="704" y="25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2" y="270"/>
                  </a:lnTo>
                  <a:lnTo>
                    <a:pt x="682" y="270"/>
                  </a:lnTo>
                  <a:lnTo>
                    <a:pt x="676" y="274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66" y="276"/>
                  </a:lnTo>
                  <a:lnTo>
                    <a:pt x="662" y="280"/>
                  </a:lnTo>
                  <a:lnTo>
                    <a:pt x="662" y="280"/>
                  </a:lnTo>
                  <a:lnTo>
                    <a:pt x="660" y="280"/>
                  </a:lnTo>
                  <a:lnTo>
                    <a:pt x="660" y="280"/>
                  </a:lnTo>
                  <a:lnTo>
                    <a:pt x="652" y="276"/>
                  </a:lnTo>
                  <a:lnTo>
                    <a:pt x="642" y="278"/>
                  </a:lnTo>
                  <a:lnTo>
                    <a:pt x="642" y="278"/>
                  </a:lnTo>
                  <a:lnTo>
                    <a:pt x="640" y="276"/>
                  </a:lnTo>
                  <a:lnTo>
                    <a:pt x="640" y="276"/>
                  </a:lnTo>
                  <a:lnTo>
                    <a:pt x="626" y="270"/>
                  </a:lnTo>
                  <a:lnTo>
                    <a:pt x="626" y="270"/>
                  </a:lnTo>
                  <a:lnTo>
                    <a:pt x="622" y="270"/>
                  </a:lnTo>
                  <a:lnTo>
                    <a:pt x="622" y="270"/>
                  </a:lnTo>
                  <a:lnTo>
                    <a:pt x="620" y="272"/>
                  </a:lnTo>
                  <a:lnTo>
                    <a:pt x="620" y="272"/>
                  </a:lnTo>
                  <a:lnTo>
                    <a:pt x="620" y="278"/>
                  </a:lnTo>
                  <a:lnTo>
                    <a:pt x="618" y="282"/>
                  </a:lnTo>
                  <a:lnTo>
                    <a:pt x="618" y="282"/>
                  </a:lnTo>
                  <a:lnTo>
                    <a:pt x="618" y="284"/>
                  </a:lnTo>
                  <a:lnTo>
                    <a:pt x="618" y="286"/>
                  </a:lnTo>
                  <a:lnTo>
                    <a:pt x="618" y="286"/>
                  </a:lnTo>
                  <a:lnTo>
                    <a:pt x="620" y="294"/>
                  </a:lnTo>
                  <a:lnTo>
                    <a:pt x="624" y="298"/>
                  </a:lnTo>
                  <a:lnTo>
                    <a:pt x="628" y="298"/>
                  </a:lnTo>
                  <a:lnTo>
                    <a:pt x="628" y="298"/>
                  </a:lnTo>
                  <a:lnTo>
                    <a:pt x="630" y="300"/>
                  </a:lnTo>
                  <a:lnTo>
                    <a:pt x="630" y="300"/>
                  </a:lnTo>
                  <a:lnTo>
                    <a:pt x="642" y="306"/>
                  </a:lnTo>
                  <a:lnTo>
                    <a:pt x="648" y="308"/>
                  </a:lnTo>
                  <a:lnTo>
                    <a:pt x="654" y="306"/>
                  </a:lnTo>
                  <a:lnTo>
                    <a:pt x="654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2" y="302"/>
                  </a:lnTo>
                  <a:lnTo>
                    <a:pt x="662" y="302"/>
                  </a:lnTo>
                  <a:lnTo>
                    <a:pt x="660" y="300"/>
                  </a:lnTo>
                  <a:lnTo>
                    <a:pt x="660" y="296"/>
                  </a:lnTo>
                  <a:lnTo>
                    <a:pt x="662" y="290"/>
                  </a:lnTo>
                  <a:lnTo>
                    <a:pt x="662" y="290"/>
                  </a:lnTo>
                  <a:lnTo>
                    <a:pt x="666" y="290"/>
                  </a:lnTo>
                  <a:lnTo>
                    <a:pt x="670" y="290"/>
                  </a:lnTo>
                  <a:lnTo>
                    <a:pt x="670" y="290"/>
                  </a:lnTo>
                  <a:lnTo>
                    <a:pt x="674" y="294"/>
                  </a:lnTo>
                  <a:lnTo>
                    <a:pt x="678" y="300"/>
                  </a:lnTo>
                  <a:lnTo>
                    <a:pt x="678" y="300"/>
                  </a:lnTo>
                  <a:lnTo>
                    <a:pt x="684" y="306"/>
                  </a:lnTo>
                  <a:lnTo>
                    <a:pt x="688" y="310"/>
                  </a:lnTo>
                  <a:lnTo>
                    <a:pt x="688" y="310"/>
                  </a:lnTo>
                  <a:lnTo>
                    <a:pt x="704" y="320"/>
                  </a:lnTo>
                  <a:lnTo>
                    <a:pt x="704" y="320"/>
                  </a:lnTo>
                  <a:lnTo>
                    <a:pt x="712" y="326"/>
                  </a:lnTo>
                  <a:lnTo>
                    <a:pt x="716" y="328"/>
                  </a:lnTo>
                  <a:lnTo>
                    <a:pt x="722" y="328"/>
                  </a:lnTo>
                  <a:lnTo>
                    <a:pt x="722" y="328"/>
                  </a:lnTo>
                  <a:lnTo>
                    <a:pt x="732" y="330"/>
                  </a:lnTo>
                  <a:lnTo>
                    <a:pt x="744" y="332"/>
                  </a:lnTo>
                  <a:lnTo>
                    <a:pt x="744" y="332"/>
                  </a:lnTo>
                  <a:lnTo>
                    <a:pt x="750" y="330"/>
                  </a:lnTo>
                  <a:lnTo>
                    <a:pt x="758" y="330"/>
                  </a:lnTo>
                  <a:lnTo>
                    <a:pt x="758" y="330"/>
                  </a:lnTo>
                  <a:lnTo>
                    <a:pt x="760" y="328"/>
                  </a:lnTo>
                  <a:lnTo>
                    <a:pt x="762" y="326"/>
                  </a:lnTo>
                  <a:lnTo>
                    <a:pt x="764" y="322"/>
                  </a:lnTo>
                  <a:lnTo>
                    <a:pt x="766" y="320"/>
                  </a:lnTo>
                  <a:lnTo>
                    <a:pt x="766" y="320"/>
                  </a:lnTo>
                  <a:lnTo>
                    <a:pt x="764" y="312"/>
                  </a:lnTo>
                  <a:lnTo>
                    <a:pt x="764" y="312"/>
                  </a:lnTo>
                  <a:lnTo>
                    <a:pt x="758" y="304"/>
                  </a:lnTo>
                  <a:lnTo>
                    <a:pt x="756" y="300"/>
                  </a:lnTo>
                  <a:lnTo>
                    <a:pt x="750" y="296"/>
                  </a:lnTo>
                  <a:lnTo>
                    <a:pt x="750" y="296"/>
                  </a:lnTo>
                  <a:lnTo>
                    <a:pt x="748" y="294"/>
                  </a:lnTo>
                  <a:lnTo>
                    <a:pt x="746" y="292"/>
                  </a:lnTo>
                  <a:lnTo>
                    <a:pt x="746" y="288"/>
                  </a:lnTo>
                  <a:lnTo>
                    <a:pt x="746" y="288"/>
                  </a:lnTo>
                  <a:lnTo>
                    <a:pt x="750" y="284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60" y="284"/>
                  </a:lnTo>
                  <a:lnTo>
                    <a:pt x="760" y="284"/>
                  </a:lnTo>
                  <a:lnTo>
                    <a:pt x="756" y="274"/>
                  </a:lnTo>
                  <a:lnTo>
                    <a:pt x="756" y="274"/>
                  </a:lnTo>
                  <a:lnTo>
                    <a:pt x="750" y="270"/>
                  </a:lnTo>
                  <a:lnTo>
                    <a:pt x="746" y="268"/>
                  </a:lnTo>
                  <a:lnTo>
                    <a:pt x="746" y="268"/>
                  </a:lnTo>
                  <a:lnTo>
                    <a:pt x="740" y="266"/>
                  </a:lnTo>
                  <a:lnTo>
                    <a:pt x="740" y="264"/>
                  </a:lnTo>
                  <a:lnTo>
                    <a:pt x="740" y="262"/>
                  </a:lnTo>
                  <a:lnTo>
                    <a:pt x="740" y="262"/>
                  </a:lnTo>
                  <a:lnTo>
                    <a:pt x="742" y="256"/>
                  </a:lnTo>
                  <a:lnTo>
                    <a:pt x="748" y="252"/>
                  </a:lnTo>
                  <a:lnTo>
                    <a:pt x="748" y="252"/>
                  </a:lnTo>
                  <a:lnTo>
                    <a:pt x="754" y="252"/>
                  </a:lnTo>
                  <a:lnTo>
                    <a:pt x="762" y="252"/>
                  </a:lnTo>
                  <a:lnTo>
                    <a:pt x="762" y="252"/>
                  </a:lnTo>
                  <a:lnTo>
                    <a:pt x="766" y="254"/>
                  </a:lnTo>
                  <a:lnTo>
                    <a:pt x="768" y="254"/>
                  </a:lnTo>
                  <a:lnTo>
                    <a:pt x="768" y="254"/>
                  </a:lnTo>
                  <a:lnTo>
                    <a:pt x="786" y="250"/>
                  </a:lnTo>
                  <a:lnTo>
                    <a:pt x="786" y="250"/>
                  </a:lnTo>
                  <a:lnTo>
                    <a:pt x="786" y="248"/>
                  </a:lnTo>
                  <a:lnTo>
                    <a:pt x="786" y="248"/>
                  </a:lnTo>
                  <a:lnTo>
                    <a:pt x="786" y="244"/>
                  </a:lnTo>
                  <a:lnTo>
                    <a:pt x="786" y="244"/>
                  </a:lnTo>
                  <a:lnTo>
                    <a:pt x="776" y="240"/>
                  </a:lnTo>
                  <a:lnTo>
                    <a:pt x="768" y="236"/>
                  </a:lnTo>
                  <a:lnTo>
                    <a:pt x="748" y="232"/>
                  </a:lnTo>
                  <a:lnTo>
                    <a:pt x="710" y="230"/>
                  </a:lnTo>
                  <a:lnTo>
                    <a:pt x="710" y="230"/>
                  </a:lnTo>
                  <a:close/>
                  <a:moveTo>
                    <a:pt x="268" y="742"/>
                  </a:moveTo>
                  <a:lnTo>
                    <a:pt x="268" y="742"/>
                  </a:lnTo>
                  <a:lnTo>
                    <a:pt x="264" y="740"/>
                  </a:lnTo>
                  <a:lnTo>
                    <a:pt x="262" y="740"/>
                  </a:lnTo>
                  <a:lnTo>
                    <a:pt x="262" y="740"/>
                  </a:lnTo>
                  <a:lnTo>
                    <a:pt x="250" y="744"/>
                  </a:lnTo>
                  <a:lnTo>
                    <a:pt x="244" y="744"/>
                  </a:lnTo>
                  <a:lnTo>
                    <a:pt x="238" y="744"/>
                  </a:lnTo>
                  <a:lnTo>
                    <a:pt x="238" y="744"/>
                  </a:lnTo>
                  <a:lnTo>
                    <a:pt x="236" y="744"/>
                  </a:lnTo>
                  <a:lnTo>
                    <a:pt x="236" y="744"/>
                  </a:lnTo>
                  <a:lnTo>
                    <a:pt x="228" y="746"/>
                  </a:lnTo>
                  <a:lnTo>
                    <a:pt x="224" y="746"/>
                  </a:lnTo>
                  <a:lnTo>
                    <a:pt x="220" y="746"/>
                  </a:lnTo>
                  <a:lnTo>
                    <a:pt x="220" y="746"/>
                  </a:lnTo>
                  <a:lnTo>
                    <a:pt x="216" y="746"/>
                  </a:lnTo>
                  <a:lnTo>
                    <a:pt x="216" y="746"/>
                  </a:lnTo>
                  <a:lnTo>
                    <a:pt x="210" y="750"/>
                  </a:lnTo>
                  <a:lnTo>
                    <a:pt x="202" y="752"/>
                  </a:lnTo>
                  <a:lnTo>
                    <a:pt x="188" y="754"/>
                  </a:lnTo>
                  <a:lnTo>
                    <a:pt x="188" y="754"/>
                  </a:lnTo>
                  <a:lnTo>
                    <a:pt x="178" y="756"/>
                  </a:lnTo>
                  <a:lnTo>
                    <a:pt x="172" y="760"/>
                  </a:lnTo>
                  <a:lnTo>
                    <a:pt x="172" y="760"/>
                  </a:lnTo>
                  <a:lnTo>
                    <a:pt x="162" y="766"/>
                  </a:lnTo>
                  <a:lnTo>
                    <a:pt x="158" y="768"/>
                  </a:lnTo>
                  <a:lnTo>
                    <a:pt x="156" y="772"/>
                  </a:lnTo>
                  <a:lnTo>
                    <a:pt x="156" y="772"/>
                  </a:lnTo>
                  <a:lnTo>
                    <a:pt x="154" y="774"/>
                  </a:lnTo>
                  <a:lnTo>
                    <a:pt x="154" y="774"/>
                  </a:lnTo>
                  <a:lnTo>
                    <a:pt x="146" y="780"/>
                  </a:lnTo>
                  <a:lnTo>
                    <a:pt x="146" y="780"/>
                  </a:lnTo>
                  <a:lnTo>
                    <a:pt x="138" y="790"/>
                  </a:lnTo>
                  <a:lnTo>
                    <a:pt x="138" y="790"/>
                  </a:lnTo>
                  <a:lnTo>
                    <a:pt x="138" y="794"/>
                  </a:lnTo>
                  <a:lnTo>
                    <a:pt x="138" y="794"/>
                  </a:lnTo>
                  <a:lnTo>
                    <a:pt x="140" y="796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50" y="800"/>
                  </a:lnTo>
                  <a:lnTo>
                    <a:pt x="150" y="800"/>
                  </a:lnTo>
                  <a:lnTo>
                    <a:pt x="154" y="800"/>
                  </a:lnTo>
                  <a:lnTo>
                    <a:pt x="156" y="800"/>
                  </a:lnTo>
                  <a:lnTo>
                    <a:pt x="156" y="800"/>
                  </a:lnTo>
                  <a:lnTo>
                    <a:pt x="160" y="798"/>
                  </a:lnTo>
                  <a:lnTo>
                    <a:pt x="162" y="798"/>
                  </a:lnTo>
                  <a:lnTo>
                    <a:pt x="170" y="802"/>
                  </a:lnTo>
                  <a:lnTo>
                    <a:pt x="170" y="802"/>
                  </a:lnTo>
                  <a:lnTo>
                    <a:pt x="172" y="796"/>
                  </a:lnTo>
                  <a:lnTo>
                    <a:pt x="178" y="794"/>
                  </a:lnTo>
                  <a:lnTo>
                    <a:pt x="186" y="796"/>
                  </a:lnTo>
                  <a:lnTo>
                    <a:pt x="186" y="796"/>
                  </a:lnTo>
                  <a:lnTo>
                    <a:pt x="196" y="794"/>
                  </a:lnTo>
                  <a:lnTo>
                    <a:pt x="204" y="792"/>
                  </a:lnTo>
                  <a:lnTo>
                    <a:pt x="222" y="788"/>
                  </a:lnTo>
                  <a:lnTo>
                    <a:pt x="222" y="788"/>
                  </a:lnTo>
                  <a:lnTo>
                    <a:pt x="248" y="782"/>
                  </a:lnTo>
                  <a:lnTo>
                    <a:pt x="248" y="782"/>
                  </a:lnTo>
                  <a:lnTo>
                    <a:pt x="250" y="784"/>
                  </a:lnTo>
                  <a:lnTo>
                    <a:pt x="254" y="786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2"/>
                  </a:lnTo>
                  <a:lnTo>
                    <a:pt x="250" y="796"/>
                  </a:lnTo>
                  <a:lnTo>
                    <a:pt x="244" y="798"/>
                  </a:lnTo>
                  <a:lnTo>
                    <a:pt x="244" y="798"/>
                  </a:lnTo>
                  <a:lnTo>
                    <a:pt x="238" y="800"/>
                  </a:lnTo>
                  <a:lnTo>
                    <a:pt x="232" y="804"/>
                  </a:lnTo>
                  <a:lnTo>
                    <a:pt x="222" y="810"/>
                  </a:lnTo>
                  <a:lnTo>
                    <a:pt x="222" y="810"/>
                  </a:lnTo>
                  <a:lnTo>
                    <a:pt x="220" y="812"/>
                  </a:lnTo>
                  <a:lnTo>
                    <a:pt x="218" y="814"/>
                  </a:lnTo>
                  <a:lnTo>
                    <a:pt x="220" y="820"/>
                  </a:lnTo>
                  <a:lnTo>
                    <a:pt x="220" y="820"/>
                  </a:lnTo>
                  <a:lnTo>
                    <a:pt x="222" y="822"/>
                  </a:lnTo>
                  <a:lnTo>
                    <a:pt x="226" y="822"/>
                  </a:lnTo>
                  <a:lnTo>
                    <a:pt x="226" y="822"/>
                  </a:lnTo>
                  <a:lnTo>
                    <a:pt x="230" y="822"/>
                  </a:lnTo>
                  <a:lnTo>
                    <a:pt x="230" y="822"/>
                  </a:lnTo>
                  <a:lnTo>
                    <a:pt x="240" y="822"/>
                  </a:lnTo>
                  <a:lnTo>
                    <a:pt x="250" y="820"/>
                  </a:lnTo>
                  <a:lnTo>
                    <a:pt x="250" y="820"/>
                  </a:lnTo>
                  <a:lnTo>
                    <a:pt x="264" y="814"/>
                  </a:lnTo>
                  <a:lnTo>
                    <a:pt x="278" y="808"/>
                  </a:lnTo>
                  <a:lnTo>
                    <a:pt x="278" y="808"/>
                  </a:lnTo>
                  <a:lnTo>
                    <a:pt x="276" y="804"/>
                  </a:lnTo>
                  <a:lnTo>
                    <a:pt x="272" y="800"/>
                  </a:lnTo>
                  <a:lnTo>
                    <a:pt x="266" y="796"/>
                  </a:lnTo>
                  <a:lnTo>
                    <a:pt x="264" y="792"/>
                  </a:lnTo>
                  <a:lnTo>
                    <a:pt x="264" y="792"/>
                  </a:lnTo>
                  <a:lnTo>
                    <a:pt x="262" y="784"/>
                  </a:lnTo>
                  <a:lnTo>
                    <a:pt x="262" y="776"/>
                  </a:lnTo>
                  <a:lnTo>
                    <a:pt x="262" y="776"/>
                  </a:lnTo>
                  <a:lnTo>
                    <a:pt x="264" y="770"/>
                  </a:lnTo>
                  <a:lnTo>
                    <a:pt x="264" y="764"/>
                  </a:lnTo>
                  <a:lnTo>
                    <a:pt x="264" y="764"/>
                  </a:lnTo>
                  <a:lnTo>
                    <a:pt x="264" y="752"/>
                  </a:lnTo>
                  <a:lnTo>
                    <a:pt x="264" y="748"/>
                  </a:lnTo>
                  <a:lnTo>
                    <a:pt x="268" y="742"/>
                  </a:lnTo>
                  <a:lnTo>
                    <a:pt x="268" y="742"/>
                  </a:lnTo>
                  <a:close/>
                  <a:moveTo>
                    <a:pt x="452" y="280"/>
                  </a:moveTo>
                  <a:lnTo>
                    <a:pt x="452" y="280"/>
                  </a:lnTo>
                  <a:lnTo>
                    <a:pt x="460" y="282"/>
                  </a:lnTo>
                  <a:lnTo>
                    <a:pt x="464" y="280"/>
                  </a:lnTo>
                  <a:lnTo>
                    <a:pt x="464" y="280"/>
                  </a:lnTo>
                  <a:lnTo>
                    <a:pt x="484" y="274"/>
                  </a:lnTo>
                  <a:lnTo>
                    <a:pt x="484" y="274"/>
                  </a:lnTo>
                  <a:lnTo>
                    <a:pt x="488" y="276"/>
                  </a:lnTo>
                  <a:lnTo>
                    <a:pt x="490" y="278"/>
                  </a:lnTo>
                  <a:lnTo>
                    <a:pt x="490" y="278"/>
                  </a:lnTo>
                  <a:lnTo>
                    <a:pt x="490" y="282"/>
                  </a:lnTo>
                  <a:lnTo>
                    <a:pt x="488" y="284"/>
                  </a:lnTo>
                  <a:lnTo>
                    <a:pt x="488" y="284"/>
                  </a:lnTo>
                  <a:lnTo>
                    <a:pt x="484" y="288"/>
                  </a:lnTo>
                  <a:lnTo>
                    <a:pt x="484" y="288"/>
                  </a:lnTo>
                  <a:lnTo>
                    <a:pt x="474" y="300"/>
                  </a:lnTo>
                  <a:lnTo>
                    <a:pt x="474" y="300"/>
                  </a:lnTo>
                  <a:lnTo>
                    <a:pt x="470" y="304"/>
                  </a:lnTo>
                  <a:lnTo>
                    <a:pt x="466" y="310"/>
                  </a:lnTo>
                  <a:lnTo>
                    <a:pt x="466" y="310"/>
                  </a:lnTo>
                  <a:lnTo>
                    <a:pt x="466" y="318"/>
                  </a:lnTo>
                  <a:lnTo>
                    <a:pt x="468" y="324"/>
                  </a:lnTo>
                  <a:lnTo>
                    <a:pt x="472" y="328"/>
                  </a:lnTo>
                  <a:lnTo>
                    <a:pt x="478" y="332"/>
                  </a:lnTo>
                  <a:lnTo>
                    <a:pt x="478" y="332"/>
                  </a:lnTo>
                  <a:lnTo>
                    <a:pt x="482" y="336"/>
                  </a:lnTo>
                  <a:lnTo>
                    <a:pt x="482" y="336"/>
                  </a:lnTo>
                  <a:lnTo>
                    <a:pt x="490" y="336"/>
                  </a:lnTo>
                  <a:lnTo>
                    <a:pt x="490" y="336"/>
                  </a:lnTo>
                  <a:lnTo>
                    <a:pt x="496" y="336"/>
                  </a:lnTo>
                  <a:lnTo>
                    <a:pt x="496" y="336"/>
                  </a:lnTo>
                  <a:lnTo>
                    <a:pt x="504" y="334"/>
                  </a:lnTo>
                  <a:lnTo>
                    <a:pt x="510" y="33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6" y="314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4" y="306"/>
                  </a:lnTo>
                  <a:lnTo>
                    <a:pt x="536" y="304"/>
                  </a:lnTo>
                  <a:lnTo>
                    <a:pt x="536" y="302"/>
                  </a:lnTo>
                  <a:lnTo>
                    <a:pt x="534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4" y="296"/>
                  </a:lnTo>
                  <a:lnTo>
                    <a:pt x="532" y="280"/>
                  </a:lnTo>
                  <a:lnTo>
                    <a:pt x="532" y="280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24" y="276"/>
                  </a:lnTo>
                  <a:lnTo>
                    <a:pt x="518" y="276"/>
                  </a:lnTo>
                  <a:lnTo>
                    <a:pt x="518" y="276"/>
                  </a:lnTo>
                  <a:lnTo>
                    <a:pt x="512" y="276"/>
                  </a:lnTo>
                  <a:lnTo>
                    <a:pt x="506" y="276"/>
                  </a:lnTo>
                  <a:lnTo>
                    <a:pt x="500" y="274"/>
                  </a:lnTo>
                  <a:lnTo>
                    <a:pt x="496" y="272"/>
                  </a:lnTo>
                  <a:lnTo>
                    <a:pt x="496" y="272"/>
                  </a:lnTo>
                  <a:lnTo>
                    <a:pt x="486" y="264"/>
                  </a:lnTo>
                  <a:lnTo>
                    <a:pt x="482" y="258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78" y="236"/>
                  </a:lnTo>
                  <a:lnTo>
                    <a:pt x="478" y="236"/>
                  </a:lnTo>
                  <a:lnTo>
                    <a:pt x="460" y="236"/>
                  </a:lnTo>
                  <a:lnTo>
                    <a:pt x="460" y="236"/>
                  </a:lnTo>
                  <a:lnTo>
                    <a:pt x="450" y="238"/>
                  </a:lnTo>
                  <a:lnTo>
                    <a:pt x="444" y="238"/>
                  </a:lnTo>
                  <a:lnTo>
                    <a:pt x="438" y="240"/>
                  </a:lnTo>
                  <a:lnTo>
                    <a:pt x="438" y="240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0" y="248"/>
                  </a:lnTo>
                  <a:lnTo>
                    <a:pt x="420" y="248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4" y="268"/>
                  </a:lnTo>
                  <a:lnTo>
                    <a:pt x="404" y="268"/>
                  </a:lnTo>
                  <a:lnTo>
                    <a:pt x="412" y="268"/>
                  </a:lnTo>
                  <a:lnTo>
                    <a:pt x="420" y="268"/>
                  </a:lnTo>
                  <a:lnTo>
                    <a:pt x="420" y="268"/>
                  </a:lnTo>
                  <a:lnTo>
                    <a:pt x="424" y="268"/>
                  </a:lnTo>
                  <a:lnTo>
                    <a:pt x="430" y="268"/>
                  </a:lnTo>
                  <a:lnTo>
                    <a:pt x="434" y="266"/>
                  </a:lnTo>
                  <a:lnTo>
                    <a:pt x="440" y="264"/>
                  </a:lnTo>
                  <a:lnTo>
                    <a:pt x="440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8" y="264"/>
                  </a:lnTo>
                  <a:lnTo>
                    <a:pt x="448" y="264"/>
                  </a:lnTo>
                  <a:lnTo>
                    <a:pt x="462" y="256"/>
                  </a:lnTo>
                  <a:lnTo>
                    <a:pt x="462" y="256"/>
                  </a:lnTo>
                  <a:lnTo>
                    <a:pt x="468" y="254"/>
                  </a:lnTo>
                  <a:lnTo>
                    <a:pt x="472" y="256"/>
                  </a:lnTo>
                  <a:lnTo>
                    <a:pt x="472" y="256"/>
                  </a:lnTo>
                  <a:lnTo>
                    <a:pt x="474" y="258"/>
                  </a:lnTo>
                  <a:lnTo>
                    <a:pt x="476" y="260"/>
                  </a:lnTo>
                  <a:lnTo>
                    <a:pt x="476" y="262"/>
                  </a:lnTo>
                  <a:lnTo>
                    <a:pt x="474" y="264"/>
                  </a:lnTo>
                  <a:lnTo>
                    <a:pt x="474" y="264"/>
                  </a:lnTo>
                  <a:lnTo>
                    <a:pt x="466" y="270"/>
                  </a:lnTo>
                  <a:lnTo>
                    <a:pt x="458" y="274"/>
                  </a:lnTo>
                  <a:lnTo>
                    <a:pt x="458" y="274"/>
                  </a:lnTo>
                  <a:lnTo>
                    <a:pt x="454" y="276"/>
                  </a:lnTo>
                  <a:lnTo>
                    <a:pt x="452" y="280"/>
                  </a:lnTo>
                  <a:lnTo>
                    <a:pt x="452" y="280"/>
                  </a:lnTo>
                  <a:close/>
                  <a:moveTo>
                    <a:pt x="672" y="506"/>
                  </a:moveTo>
                  <a:lnTo>
                    <a:pt x="672" y="506"/>
                  </a:lnTo>
                  <a:lnTo>
                    <a:pt x="674" y="504"/>
                  </a:lnTo>
                  <a:lnTo>
                    <a:pt x="676" y="506"/>
                  </a:lnTo>
                  <a:lnTo>
                    <a:pt x="680" y="508"/>
                  </a:lnTo>
                  <a:lnTo>
                    <a:pt x="680" y="508"/>
                  </a:lnTo>
                  <a:lnTo>
                    <a:pt x="684" y="514"/>
                  </a:lnTo>
                  <a:lnTo>
                    <a:pt x="684" y="514"/>
                  </a:lnTo>
                  <a:lnTo>
                    <a:pt x="690" y="516"/>
                  </a:lnTo>
                  <a:lnTo>
                    <a:pt x="696" y="518"/>
                  </a:lnTo>
                  <a:lnTo>
                    <a:pt x="706" y="516"/>
                  </a:lnTo>
                  <a:lnTo>
                    <a:pt x="706" y="516"/>
                  </a:lnTo>
                  <a:lnTo>
                    <a:pt x="712" y="514"/>
                  </a:lnTo>
                  <a:lnTo>
                    <a:pt x="714" y="510"/>
                  </a:lnTo>
                  <a:lnTo>
                    <a:pt x="714" y="506"/>
                  </a:lnTo>
                  <a:lnTo>
                    <a:pt x="714" y="500"/>
                  </a:lnTo>
                  <a:lnTo>
                    <a:pt x="714" y="500"/>
                  </a:lnTo>
                  <a:lnTo>
                    <a:pt x="712" y="494"/>
                  </a:lnTo>
                  <a:lnTo>
                    <a:pt x="712" y="486"/>
                  </a:lnTo>
                  <a:lnTo>
                    <a:pt x="712" y="486"/>
                  </a:lnTo>
                  <a:lnTo>
                    <a:pt x="716" y="484"/>
                  </a:lnTo>
                  <a:lnTo>
                    <a:pt x="716" y="484"/>
                  </a:lnTo>
                  <a:lnTo>
                    <a:pt x="720" y="484"/>
                  </a:lnTo>
                  <a:lnTo>
                    <a:pt x="724" y="486"/>
                  </a:lnTo>
                  <a:lnTo>
                    <a:pt x="730" y="488"/>
                  </a:lnTo>
                  <a:lnTo>
                    <a:pt x="730" y="488"/>
                  </a:lnTo>
                  <a:lnTo>
                    <a:pt x="742" y="490"/>
                  </a:lnTo>
                  <a:lnTo>
                    <a:pt x="742" y="490"/>
                  </a:lnTo>
                  <a:lnTo>
                    <a:pt x="750" y="482"/>
                  </a:lnTo>
                  <a:lnTo>
                    <a:pt x="750" y="482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26" y="470"/>
                  </a:lnTo>
                  <a:lnTo>
                    <a:pt x="726" y="470"/>
                  </a:lnTo>
                  <a:lnTo>
                    <a:pt x="712" y="462"/>
                  </a:lnTo>
                  <a:lnTo>
                    <a:pt x="706" y="458"/>
                  </a:lnTo>
                  <a:lnTo>
                    <a:pt x="698" y="454"/>
                  </a:lnTo>
                  <a:lnTo>
                    <a:pt x="698" y="454"/>
                  </a:lnTo>
                  <a:lnTo>
                    <a:pt x="692" y="450"/>
                  </a:lnTo>
                  <a:lnTo>
                    <a:pt x="686" y="444"/>
                  </a:lnTo>
                  <a:lnTo>
                    <a:pt x="686" y="444"/>
                  </a:lnTo>
                  <a:lnTo>
                    <a:pt x="676" y="456"/>
                  </a:lnTo>
                  <a:lnTo>
                    <a:pt x="676" y="456"/>
                  </a:lnTo>
                  <a:lnTo>
                    <a:pt x="672" y="460"/>
                  </a:lnTo>
                  <a:lnTo>
                    <a:pt x="672" y="460"/>
                  </a:lnTo>
                  <a:lnTo>
                    <a:pt x="658" y="470"/>
                  </a:lnTo>
                  <a:lnTo>
                    <a:pt x="658" y="470"/>
                  </a:lnTo>
                  <a:lnTo>
                    <a:pt x="672" y="506"/>
                  </a:lnTo>
                  <a:lnTo>
                    <a:pt x="672" y="506"/>
                  </a:ln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Freeform 6"/>
            <p:cNvSpPr>
              <a:spLocks noEditPoints="1"/>
            </p:cNvSpPr>
            <p:nvPr/>
          </p:nvSpPr>
          <p:spPr bwMode="auto">
            <a:xfrm>
              <a:off x="325" y="195"/>
              <a:ext cx="1168" cy="1278"/>
            </a:xfrm>
            <a:custGeom>
              <a:avLst/>
              <a:gdLst/>
              <a:ahLst/>
              <a:cxnLst>
                <a:cxn ang="0">
                  <a:pos x="948" y="1198"/>
                </a:cxn>
                <a:cxn ang="0">
                  <a:pos x="776" y="1218"/>
                </a:cxn>
                <a:cxn ang="0">
                  <a:pos x="554" y="1236"/>
                </a:cxn>
                <a:cxn ang="0">
                  <a:pos x="394" y="1252"/>
                </a:cxn>
                <a:cxn ang="0">
                  <a:pos x="220" y="1206"/>
                </a:cxn>
                <a:cxn ang="0">
                  <a:pos x="136" y="1170"/>
                </a:cxn>
                <a:cxn ang="0">
                  <a:pos x="70" y="1238"/>
                </a:cxn>
                <a:cxn ang="0">
                  <a:pos x="6" y="1126"/>
                </a:cxn>
                <a:cxn ang="0">
                  <a:pos x="48" y="1040"/>
                </a:cxn>
                <a:cxn ang="0">
                  <a:pos x="146" y="1006"/>
                </a:cxn>
                <a:cxn ang="0">
                  <a:pos x="264" y="1062"/>
                </a:cxn>
                <a:cxn ang="0">
                  <a:pos x="376" y="1000"/>
                </a:cxn>
                <a:cxn ang="0">
                  <a:pos x="246" y="970"/>
                </a:cxn>
                <a:cxn ang="0">
                  <a:pos x="44" y="884"/>
                </a:cxn>
                <a:cxn ang="0">
                  <a:pos x="244" y="802"/>
                </a:cxn>
                <a:cxn ang="0">
                  <a:pos x="406" y="838"/>
                </a:cxn>
                <a:cxn ang="0">
                  <a:pos x="520" y="866"/>
                </a:cxn>
                <a:cxn ang="0">
                  <a:pos x="584" y="758"/>
                </a:cxn>
                <a:cxn ang="0">
                  <a:pos x="500" y="768"/>
                </a:cxn>
                <a:cxn ang="0">
                  <a:pos x="288" y="816"/>
                </a:cxn>
                <a:cxn ang="0">
                  <a:pos x="158" y="792"/>
                </a:cxn>
                <a:cxn ang="0">
                  <a:pos x="78" y="660"/>
                </a:cxn>
                <a:cxn ang="0">
                  <a:pos x="186" y="554"/>
                </a:cxn>
                <a:cxn ang="0">
                  <a:pos x="270" y="616"/>
                </a:cxn>
                <a:cxn ang="0">
                  <a:pos x="410" y="532"/>
                </a:cxn>
                <a:cxn ang="0">
                  <a:pos x="330" y="482"/>
                </a:cxn>
                <a:cxn ang="0">
                  <a:pos x="210" y="376"/>
                </a:cxn>
                <a:cxn ang="0">
                  <a:pos x="302" y="280"/>
                </a:cxn>
                <a:cxn ang="0">
                  <a:pos x="422" y="306"/>
                </a:cxn>
                <a:cxn ang="0">
                  <a:pos x="360" y="250"/>
                </a:cxn>
                <a:cxn ang="0">
                  <a:pos x="404" y="148"/>
                </a:cxn>
                <a:cxn ang="0">
                  <a:pos x="410" y="42"/>
                </a:cxn>
                <a:cxn ang="0">
                  <a:pos x="462" y="116"/>
                </a:cxn>
                <a:cxn ang="0">
                  <a:pos x="552" y="236"/>
                </a:cxn>
                <a:cxn ang="0">
                  <a:pos x="442" y="292"/>
                </a:cxn>
                <a:cxn ang="0">
                  <a:pos x="632" y="316"/>
                </a:cxn>
                <a:cxn ang="0">
                  <a:pos x="736" y="418"/>
                </a:cxn>
                <a:cxn ang="0">
                  <a:pos x="614" y="458"/>
                </a:cxn>
                <a:cxn ang="0">
                  <a:pos x="528" y="506"/>
                </a:cxn>
                <a:cxn ang="0">
                  <a:pos x="680" y="516"/>
                </a:cxn>
                <a:cxn ang="0">
                  <a:pos x="800" y="500"/>
                </a:cxn>
                <a:cxn ang="0">
                  <a:pos x="904" y="570"/>
                </a:cxn>
                <a:cxn ang="0">
                  <a:pos x="808" y="662"/>
                </a:cxn>
                <a:cxn ang="0">
                  <a:pos x="642" y="690"/>
                </a:cxn>
                <a:cxn ang="0">
                  <a:pos x="688" y="812"/>
                </a:cxn>
                <a:cxn ang="0">
                  <a:pos x="556" y="936"/>
                </a:cxn>
                <a:cxn ang="0">
                  <a:pos x="542" y="978"/>
                </a:cxn>
                <a:cxn ang="0">
                  <a:pos x="718" y="974"/>
                </a:cxn>
                <a:cxn ang="0">
                  <a:pos x="888" y="978"/>
                </a:cxn>
                <a:cxn ang="0">
                  <a:pos x="1050" y="970"/>
                </a:cxn>
                <a:cxn ang="0">
                  <a:pos x="1110" y="976"/>
                </a:cxn>
                <a:cxn ang="0">
                  <a:pos x="996" y="1054"/>
                </a:cxn>
                <a:cxn ang="0">
                  <a:pos x="772" y="1096"/>
                </a:cxn>
                <a:cxn ang="0">
                  <a:pos x="760" y="1108"/>
                </a:cxn>
                <a:cxn ang="0">
                  <a:pos x="928" y="1160"/>
                </a:cxn>
                <a:cxn ang="0">
                  <a:pos x="1058" y="1082"/>
                </a:cxn>
                <a:cxn ang="0">
                  <a:pos x="878" y="766"/>
                </a:cxn>
                <a:cxn ang="0">
                  <a:pos x="726" y="726"/>
                </a:cxn>
                <a:cxn ang="0">
                  <a:pos x="668" y="776"/>
                </a:cxn>
                <a:cxn ang="0">
                  <a:pos x="806" y="922"/>
                </a:cxn>
                <a:cxn ang="0">
                  <a:pos x="982" y="916"/>
                </a:cxn>
                <a:cxn ang="0">
                  <a:pos x="982" y="816"/>
                </a:cxn>
              </a:cxnLst>
              <a:rect l="0" t="0" r="r" b="b"/>
              <a:pathLst>
                <a:path w="1168" h="1278">
                  <a:moveTo>
                    <a:pt x="1166" y="1170"/>
                  </a:moveTo>
                  <a:lnTo>
                    <a:pt x="1166" y="1170"/>
                  </a:lnTo>
                  <a:lnTo>
                    <a:pt x="1166" y="1172"/>
                  </a:lnTo>
                  <a:lnTo>
                    <a:pt x="1166" y="1172"/>
                  </a:lnTo>
                  <a:lnTo>
                    <a:pt x="1158" y="1190"/>
                  </a:lnTo>
                  <a:lnTo>
                    <a:pt x="1158" y="1190"/>
                  </a:lnTo>
                  <a:lnTo>
                    <a:pt x="1148" y="1204"/>
                  </a:lnTo>
                  <a:lnTo>
                    <a:pt x="1148" y="1204"/>
                  </a:lnTo>
                  <a:lnTo>
                    <a:pt x="1142" y="1212"/>
                  </a:lnTo>
                  <a:lnTo>
                    <a:pt x="1134" y="1218"/>
                  </a:lnTo>
                  <a:lnTo>
                    <a:pt x="1134" y="1218"/>
                  </a:lnTo>
                  <a:lnTo>
                    <a:pt x="1124" y="1222"/>
                  </a:lnTo>
                  <a:lnTo>
                    <a:pt x="1116" y="1228"/>
                  </a:lnTo>
                  <a:lnTo>
                    <a:pt x="1116" y="1228"/>
                  </a:lnTo>
                  <a:lnTo>
                    <a:pt x="1114" y="1228"/>
                  </a:lnTo>
                  <a:lnTo>
                    <a:pt x="1114" y="1228"/>
                  </a:lnTo>
                  <a:lnTo>
                    <a:pt x="1084" y="1232"/>
                  </a:lnTo>
                  <a:lnTo>
                    <a:pt x="1084" y="1232"/>
                  </a:lnTo>
                  <a:lnTo>
                    <a:pt x="1064" y="1234"/>
                  </a:lnTo>
                  <a:lnTo>
                    <a:pt x="1064" y="1234"/>
                  </a:lnTo>
                  <a:lnTo>
                    <a:pt x="1052" y="1232"/>
                  </a:lnTo>
                  <a:lnTo>
                    <a:pt x="1042" y="1232"/>
                  </a:lnTo>
                  <a:lnTo>
                    <a:pt x="1042" y="1232"/>
                  </a:lnTo>
                  <a:lnTo>
                    <a:pt x="1030" y="1232"/>
                  </a:lnTo>
                  <a:lnTo>
                    <a:pt x="1022" y="1228"/>
                  </a:lnTo>
                  <a:lnTo>
                    <a:pt x="1022" y="1228"/>
                  </a:lnTo>
                  <a:lnTo>
                    <a:pt x="1012" y="1226"/>
                  </a:lnTo>
                  <a:lnTo>
                    <a:pt x="1004" y="1226"/>
                  </a:lnTo>
                  <a:lnTo>
                    <a:pt x="1004" y="1226"/>
                  </a:lnTo>
                  <a:lnTo>
                    <a:pt x="1002" y="1226"/>
                  </a:lnTo>
                  <a:lnTo>
                    <a:pt x="1002" y="1226"/>
                  </a:lnTo>
                  <a:lnTo>
                    <a:pt x="978" y="1214"/>
                  </a:lnTo>
                  <a:lnTo>
                    <a:pt x="978" y="1214"/>
                  </a:lnTo>
                  <a:lnTo>
                    <a:pt x="956" y="1204"/>
                  </a:lnTo>
                  <a:lnTo>
                    <a:pt x="956" y="1204"/>
                  </a:lnTo>
                  <a:lnTo>
                    <a:pt x="954" y="1204"/>
                  </a:lnTo>
                  <a:lnTo>
                    <a:pt x="954" y="1204"/>
                  </a:lnTo>
                  <a:lnTo>
                    <a:pt x="948" y="1198"/>
                  </a:lnTo>
                  <a:lnTo>
                    <a:pt x="940" y="1196"/>
                  </a:lnTo>
                  <a:lnTo>
                    <a:pt x="932" y="1196"/>
                  </a:lnTo>
                  <a:lnTo>
                    <a:pt x="924" y="1198"/>
                  </a:lnTo>
                  <a:lnTo>
                    <a:pt x="924" y="1198"/>
                  </a:lnTo>
                  <a:lnTo>
                    <a:pt x="920" y="1202"/>
                  </a:lnTo>
                  <a:lnTo>
                    <a:pt x="914" y="1206"/>
                  </a:lnTo>
                  <a:lnTo>
                    <a:pt x="914" y="1206"/>
                  </a:lnTo>
                  <a:lnTo>
                    <a:pt x="910" y="1208"/>
                  </a:lnTo>
                  <a:lnTo>
                    <a:pt x="910" y="1208"/>
                  </a:lnTo>
                  <a:lnTo>
                    <a:pt x="904" y="1208"/>
                  </a:lnTo>
                  <a:lnTo>
                    <a:pt x="900" y="1210"/>
                  </a:lnTo>
                  <a:lnTo>
                    <a:pt x="894" y="1212"/>
                  </a:lnTo>
                  <a:lnTo>
                    <a:pt x="888" y="1212"/>
                  </a:lnTo>
                  <a:lnTo>
                    <a:pt x="888" y="1212"/>
                  </a:lnTo>
                  <a:lnTo>
                    <a:pt x="882" y="1210"/>
                  </a:lnTo>
                  <a:lnTo>
                    <a:pt x="882" y="1210"/>
                  </a:lnTo>
                  <a:lnTo>
                    <a:pt x="876" y="1208"/>
                  </a:lnTo>
                  <a:lnTo>
                    <a:pt x="876" y="1208"/>
                  </a:lnTo>
                  <a:lnTo>
                    <a:pt x="866" y="1208"/>
                  </a:lnTo>
                  <a:lnTo>
                    <a:pt x="856" y="1206"/>
                  </a:lnTo>
                  <a:lnTo>
                    <a:pt x="856" y="1206"/>
                  </a:lnTo>
                  <a:lnTo>
                    <a:pt x="844" y="1202"/>
                  </a:lnTo>
                  <a:lnTo>
                    <a:pt x="832" y="1196"/>
                  </a:lnTo>
                  <a:lnTo>
                    <a:pt x="832" y="1196"/>
                  </a:lnTo>
                  <a:lnTo>
                    <a:pt x="826" y="1190"/>
                  </a:lnTo>
                  <a:lnTo>
                    <a:pt x="820" y="1184"/>
                  </a:lnTo>
                  <a:lnTo>
                    <a:pt x="820" y="1184"/>
                  </a:lnTo>
                  <a:lnTo>
                    <a:pt x="818" y="1182"/>
                  </a:lnTo>
                  <a:lnTo>
                    <a:pt x="816" y="1180"/>
                  </a:lnTo>
                  <a:lnTo>
                    <a:pt x="812" y="1182"/>
                  </a:lnTo>
                  <a:lnTo>
                    <a:pt x="810" y="1184"/>
                  </a:lnTo>
                  <a:lnTo>
                    <a:pt x="810" y="1184"/>
                  </a:lnTo>
                  <a:lnTo>
                    <a:pt x="806" y="1192"/>
                  </a:lnTo>
                  <a:lnTo>
                    <a:pt x="806" y="1192"/>
                  </a:lnTo>
                  <a:lnTo>
                    <a:pt x="792" y="1206"/>
                  </a:lnTo>
                  <a:lnTo>
                    <a:pt x="792" y="1206"/>
                  </a:lnTo>
                  <a:lnTo>
                    <a:pt x="776" y="1218"/>
                  </a:lnTo>
                  <a:lnTo>
                    <a:pt x="776" y="1218"/>
                  </a:lnTo>
                  <a:lnTo>
                    <a:pt x="770" y="1222"/>
                  </a:lnTo>
                  <a:lnTo>
                    <a:pt x="770" y="1222"/>
                  </a:lnTo>
                  <a:lnTo>
                    <a:pt x="762" y="1224"/>
                  </a:lnTo>
                  <a:lnTo>
                    <a:pt x="762" y="1224"/>
                  </a:lnTo>
                  <a:lnTo>
                    <a:pt x="756" y="1226"/>
                  </a:lnTo>
                  <a:lnTo>
                    <a:pt x="752" y="1230"/>
                  </a:lnTo>
                  <a:lnTo>
                    <a:pt x="752" y="1230"/>
                  </a:lnTo>
                  <a:lnTo>
                    <a:pt x="740" y="1236"/>
                  </a:lnTo>
                  <a:lnTo>
                    <a:pt x="726" y="1238"/>
                  </a:lnTo>
                  <a:lnTo>
                    <a:pt x="726" y="1238"/>
                  </a:lnTo>
                  <a:lnTo>
                    <a:pt x="722" y="1242"/>
                  </a:lnTo>
                  <a:lnTo>
                    <a:pt x="722" y="1242"/>
                  </a:lnTo>
                  <a:lnTo>
                    <a:pt x="712" y="1244"/>
                  </a:lnTo>
                  <a:lnTo>
                    <a:pt x="712" y="1244"/>
                  </a:lnTo>
                  <a:lnTo>
                    <a:pt x="700" y="1248"/>
                  </a:lnTo>
                  <a:lnTo>
                    <a:pt x="700" y="1248"/>
                  </a:lnTo>
                  <a:lnTo>
                    <a:pt x="690" y="1252"/>
                  </a:lnTo>
                  <a:lnTo>
                    <a:pt x="690" y="1252"/>
                  </a:lnTo>
                  <a:lnTo>
                    <a:pt x="688" y="1254"/>
                  </a:lnTo>
                  <a:lnTo>
                    <a:pt x="688" y="1254"/>
                  </a:lnTo>
                  <a:lnTo>
                    <a:pt x="662" y="1254"/>
                  </a:lnTo>
                  <a:lnTo>
                    <a:pt x="662" y="1254"/>
                  </a:lnTo>
                  <a:lnTo>
                    <a:pt x="638" y="1256"/>
                  </a:lnTo>
                  <a:lnTo>
                    <a:pt x="638" y="1256"/>
                  </a:lnTo>
                  <a:lnTo>
                    <a:pt x="620" y="1252"/>
                  </a:lnTo>
                  <a:lnTo>
                    <a:pt x="620" y="1252"/>
                  </a:lnTo>
                  <a:lnTo>
                    <a:pt x="618" y="1252"/>
                  </a:lnTo>
                  <a:lnTo>
                    <a:pt x="618" y="1252"/>
                  </a:lnTo>
                  <a:lnTo>
                    <a:pt x="608" y="1254"/>
                  </a:lnTo>
                  <a:lnTo>
                    <a:pt x="600" y="1252"/>
                  </a:lnTo>
                  <a:lnTo>
                    <a:pt x="582" y="1248"/>
                  </a:lnTo>
                  <a:lnTo>
                    <a:pt x="582" y="1248"/>
                  </a:lnTo>
                  <a:lnTo>
                    <a:pt x="566" y="1244"/>
                  </a:lnTo>
                  <a:lnTo>
                    <a:pt x="566" y="1244"/>
                  </a:lnTo>
                  <a:lnTo>
                    <a:pt x="560" y="1238"/>
                  </a:lnTo>
                  <a:lnTo>
                    <a:pt x="560" y="1238"/>
                  </a:lnTo>
                  <a:lnTo>
                    <a:pt x="556" y="1236"/>
                  </a:lnTo>
                  <a:lnTo>
                    <a:pt x="554" y="1236"/>
                  </a:lnTo>
                  <a:lnTo>
                    <a:pt x="550" y="1240"/>
                  </a:lnTo>
                  <a:lnTo>
                    <a:pt x="550" y="1240"/>
                  </a:lnTo>
                  <a:lnTo>
                    <a:pt x="540" y="1256"/>
                  </a:lnTo>
                  <a:lnTo>
                    <a:pt x="540" y="1256"/>
                  </a:lnTo>
                  <a:lnTo>
                    <a:pt x="530" y="1266"/>
                  </a:lnTo>
                  <a:lnTo>
                    <a:pt x="522" y="1270"/>
                  </a:lnTo>
                  <a:lnTo>
                    <a:pt x="514" y="1272"/>
                  </a:lnTo>
                  <a:lnTo>
                    <a:pt x="514" y="1272"/>
                  </a:lnTo>
                  <a:lnTo>
                    <a:pt x="492" y="1278"/>
                  </a:lnTo>
                  <a:lnTo>
                    <a:pt x="492" y="1278"/>
                  </a:lnTo>
                  <a:lnTo>
                    <a:pt x="486" y="1278"/>
                  </a:lnTo>
                  <a:lnTo>
                    <a:pt x="486" y="1278"/>
                  </a:lnTo>
                  <a:lnTo>
                    <a:pt x="482" y="1278"/>
                  </a:lnTo>
                  <a:lnTo>
                    <a:pt x="482" y="1278"/>
                  </a:lnTo>
                  <a:lnTo>
                    <a:pt x="476" y="1278"/>
                  </a:lnTo>
                  <a:lnTo>
                    <a:pt x="472" y="1278"/>
                  </a:lnTo>
                  <a:lnTo>
                    <a:pt x="462" y="1276"/>
                  </a:lnTo>
                  <a:lnTo>
                    <a:pt x="462" y="1276"/>
                  </a:lnTo>
                  <a:lnTo>
                    <a:pt x="446" y="1276"/>
                  </a:lnTo>
                  <a:lnTo>
                    <a:pt x="446" y="1276"/>
                  </a:lnTo>
                  <a:lnTo>
                    <a:pt x="436" y="1272"/>
                  </a:lnTo>
                  <a:lnTo>
                    <a:pt x="436" y="1272"/>
                  </a:lnTo>
                  <a:lnTo>
                    <a:pt x="420" y="1268"/>
                  </a:lnTo>
                  <a:lnTo>
                    <a:pt x="420" y="1268"/>
                  </a:lnTo>
                  <a:lnTo>
                    <a:pt x="402" y="1262"/>
                  </a:lnTo>
                  <a:lnTo>
                    <a:pt x="402" y="1262"/>
                  </a:lnTo>
                  <a:lnTo>
                    <a:pt x="406" y="1260"/>
                  </a:lnTo>
                  <a:lnTo>
                    <a:pt x="406" y="1260"/>
                  </a:lnTo>
                  <a:lnTo>
                    <a:pt x="408" y="1256"/>
                  </a:lnTo>
                  <a:lnTo>
                    <a:pt x="410" y="1252"/>
                  </a:lnTo>
                  <a:lnTo>
                    <a:pt x="410" y="1252"/>
                  </a:lnTo>
                  <a:lnTo>
                    <a:pt x="408" y="1250"/>
                  </a:lnTo>
                  <a:lnTo>
                    <a:pt x="404" y="1248"/>
                  </a:lnTo>
                  <a:lnTo>
                    <a:pt x="404" y="1248"/>
                  </a:lnTo>
                  <a:lnTo>
                    <a:pt x="400" y="1248"/>
                  </a:lnTo>
                  <a:lnTo>
                    <a:pt x="396" y="1250"/>
                  </a:lnTo>
                  <a:lnTo>
                    <a:pt x="396" y="1250"/>
                  </a:lnTo>
                  <a:lnTo>
                    <a:pt x="394" y="1252"/>
                  </a:lnTo>
                  <a:lnTo>
                    <a:pt x="394" y="1252"/>
                  </a:lnTo>
                  <a:lnTo>
                    <a:pt x="390" y="1254"/>
                  </a:lnTo>
                  <a:lnTo>
                    <a:pt x="386" y="1256"/>
                  </a:lnTo>
                  <a:lnTo>
                    <a:pt x="378" y="1260"/>
                  </a:lnTo>
                  <a:lnTo>
                    <a:pt x="378" y="1260"/>
                  </a:lnTo>
                  <a:lnTo>
                    <a:pt x="370" y="1266"/>
                  </a:lnTo>
                  <a:lnTo>
                    <a:pt x="370" y="1266"/>
                  </a:lnTo>
                  <a:lnTo>
                    <a:pt x="354" y="1270"/>
                  </a:lnTo>
                  <a:lnTo>
                    <a:pt x="354" y="1270"/>
                  </a:lnTo>
                  <a:lnTo>
                    <a:pt x="334" y="1276"/>
                  </a:lnTo>
                  <a:lnTo>
                    <a:pt x="334" y="1276"/>
                  </a:lnTo>
                  <a:lnTo>
                    <a:pt x="328" y="1276"/>
                  </a:lnTo>
                  <a:lnTo>
                    <a:pt x="322" y="1274"/>
                  </a:lnTo>
                  <a:lnTo>
                    <a:pt x="322" y="1274"/>
                  </a:lnTo>
                  <a:lnTo>
                    <a:pt x="304" y="1274"/>
                  </a:lnTo>
                  <a:lnTo>
                    <a:pt x="304" y="1274"/>
                  </a:lnTo>
                  <a:lnTo>
                    <a:pt x="290" y="1270"/>
                  </a:lnTo>
                  <a:lnTo>
                    <a:pt x="290" y="1270"/>
                  </a:lnTo>
                  <a:lnTo>
                    <a:pt x="282" y="1266"/>
                  </a:lnTo>
                  <a:lnTo>
                    <a:pt x="276" y="1264"/>
                  </a:lnTo>
                  <a:lnTo>
                    <a:pt x="272" y="1260"/>
                  </a:lnTo>
                  <a:lnTo>
                    <a:pt x="272" y="1260"/>
                  </a:lnTo>
                  <a:lnTo>
                    <a:pt x="270" y="1260"/>
                  </a:lnTo>
                  <a:lnTo>
                    <a:pt x="270" y="1260"/>
                  </a:lnTo>
                  <a:lnTo>
                    <a:pt x="264" y="1260"/>
                  </a:lnTo>
                  <a:lnTo>
                    <a:pt x="260" y="1256"/>
                  </a:lnTo>
                  <a:lnTo>
                    <a:pt x="260" y="1256"/>
                  </a:lnTo>
                  <a:lnTo>
                    <a:pt x="256" y="1252"/>
                  </a:lnTo>
                  <a:lnTo>
                    <a:pt x="252" y="1248"/>
                  </a:lnTo>
                  <a:lnTo>
                    <a:pt x="252" y="1248"/>
                  </a:lnTo>
                  <a:lnTo>
                    <a:pt x="238" y="1224"/>
                  </a:lnTo>
                  <a:lnTo>
                    <a:pt x="238" y="1224"/>
                  </a:lnTo>
                  <a:lnTo>
                    <a:pt x="232" y="1208"/>
                  </a:lnTo>
                  <a:lnTo>
                    <a:pt x="232" y="1208"/>
                  </a:lnTo>
                  <a:lnTo>
                    <a:pt x="230" y="1206"/>
                  </a:lnTo>
                  <a:lnTo>
                    <a:pt x="226" y="1206"/>
                  </a:lnTo>
                  <a:lnTo>
                    <a:pt x="226" y="1206"/>
                  </a:lnTo>
                  <a:lnTo>
                    <a:pt x="220" y="1206"/>
                  </a:lnTo>
                  <a:lnTo>
                    <a:pt x="220" y="1206"/>
                  </a:lnTo>
                  <a:lnTo>
                    <a:pt x="214" y="1208"/>
                  </a:lnTo>
                  <a:lnTo>
                    <a:pt x="208" y="1208"/>
                  </a:lnTo>
                  <a:lnTo>
                    <a:pt x="208" y="1208"/>
                  </a:lnTo>
                  <a:lnTo>
                    <a:pt x="192" y="1208"/>
                  </a:lnTo>
                  <a:lnTo>
                    <a:pt x="184" y="1206"/>
                  </a:lnTo>
                  <a:lnTo>
                    <a:pt x="176" y="1202"/>
                  </a:lnTo>
                  <a:lnTo>
                    <a:pt x="176" y="1202"/>
                  </a:lnTo>
                  <a:lnTo>
                    <a:pt x="170" y="1198"/>
                  </a:lnTo>
                  <a:lnTo>
                    <a:pt x="164" y="1190"/>
                  </a:lnTo>
                  <a:lnTo>
                    <a:pt x="164" y="1190"/>
                  </a:lnTo>
                  <a:lnTo>
                    <a:pt x="160" y="1188"/>
                  </a:lnTo>
                  <a:lnTo>
                    <a:pt x="156" y="1186"/>
                  </a:lnTo>
                  <a:lnTo>
                    <a:pt x="156" y="1186"/>
                  </a:lnTo>
                  <a:lnTo>
                    <a:pt x="152" y="1176"/>
                  </a:lnTo>
                  <a:lnTo>
                    <a:pt x="148" y="1166"/>
                  </a:lnTo>
                  <a:lnTo>
                    <a:pt x="148" y="1166"/>
                  </a:lnTo>
                  <a:lnTo>
                    <a:pt x="150" y="1158"/>
                  </a:lnTo>
                  <a:lnTo>
                    <a:pt x="152" y="1150"/>
                  </a:lnTo>
                  <a:lnTo>
                    <a:pt x="152" y="1150"/>
                  </a:lnTo>
                  <a:lnTo>
                    <a:pt x="156" y="1142"/>
                  </a:lnTo>
                  <a:lnTo>
                    <a:pt x="156" y="1142"/>
                  </a:lnTo>
                  <a:lnTo>
                    <a:pt x="160" y="1134"/>
                  </a:lnTo>
                  <a:lnTo>
                    <a:pt x="160" y="1134"/>
                  </a:lnTo>
                  <a:lnTo>
                    <a:pt x="160" y="1130"/>
                  </a:lnTo>
                  <a:lnTo>
                    <a:pt x="160" y="1130"/>
                  </a:lnTo>
                  <a:lnTo>
                    <a:pt x="156" y="1126"/>
                  </a:lnTo>
                  <a:lnTo>
                    <a:pt x="152" y="1126"/>
                  </a:lnTo>
                  <a:lnTo>
                    <a:pt x="150" y="1128"/>
                  </a:lnTo>
                  <a:lnTo>
                    <a:pt x="150" y="1128"/>
                  </a:lnTo>
                  <a:lnTo>
                    <a:pt x="138" y="1152"/>
                  </a:lnTo>
                  <a:lnTo>
                    <a:pt x="138" y="1152"/>
                  </a:lnTo>
                  <a:lnTo>
                    <a:pt x="138" y="1156"/>
                  </a:lnTo>
                  <a:lnTo>
                    <a:pt x="138" y="1160"/>
                  </a:lnTo>
                  <a:lnTo>
                    <a:pt x="138" y="1160"/>
                  </a:lnTo>
                  <a:lnTo>
                    <a:pt x="136" y="1168"/>
                  </a:lnTo>
                  <a:lnTo>
                    <a:pt x="136" y="1168"/>
                  </a:lnTo>
                  <a:lnTo>
                    <a:pt x="136" y="1170"/>
                  </a:lnTo>
                  <a:lnTo>
                    <a:pt x="136" y="1170"/>
                  </a:lnTo>
                  <a:lnTo>
                    <a:pt x="142" y="1188"/>
                  </a:lnTo>
                  <a:lnTo>
                    <a:pt x="142" y="1188"/>
                  </a:lnTo>
                  <a:lnTo>
                    <a:pt x="148" y="1196"/>
                  </a:lnTo>
                  <a:lnTo>
                    <a:pt x="148" y="1196"/>
                  </a:lnTo>
                  <a:lnTo>
                    <a:pt x="160" y="1206"/>
                  </a:lnTo>
                  <a:lnTo>
                    <a:pt x="160" y="1206"/>
                  </a:lnTo>
                  <a:lnTo>
                    <a:pt x="162" y="1206"/>
                  </a:lnTo>
                  <a:lnTo>
                    <a:pt x="162" y="1206"/>
                  </a:lnTo>
                  <a:lnTo>
                    <a:pt x="170" y="1214"/>
                  </a:lnTo>
                  <a:lnTo>
                    <a:pt x="180" y="1218"/>
                  </a:lnTo>
                  <a:lnTo>
                    <a:pt x="190" y="1218"/>
                  </a:lnTo>
                  <a:lnTo>
                    <a:pt x="202" y="1220"/>
                  </a:lnTo>
                  <a:lnTo>
                    <a:pt x="202" y="1220"/>
                  </a:lnTo>
                  <a:lnTo>
                    <a:pt x="216" y="1220"/>
                  </a:lnTo>
                  <a:lnTo>
                    <a:pt x="216" y="1220"/>
                  </a:lnTo>
                  <a:lnTo>
                    <a:pt x="222" y="1218"/>
                  </a:lnTo>
                  <a:lnTo>
                    <a:pt x="222" y="1218"/>
                  </a:lnTo>
                  <a:lnTo>
                    <a:pt x="228" y="1234"/>
                  </a:lnTo>
                  <a:lnTo>
                    <a:pt x="228" y="1234"/>
                  </a:lnTo>
                  <a:lnTo>
                    <a:pt x="198" y="1242"/>
                  </a:lnTo>
                  <a:lnTo>
                    <a:pt x="198" y="1242"/>
                  </a:lnTo>
                  <a:lnTo>
                    <a:pt x="178" y="1244"/>
                  </a:lnTo>
                  <a:lnTo>
                    <a:pt x="178" y="1244"/>
                  </a:lnTo>
                  <a:lnTo>
                    <a:pt x="162" y="1248"/>
                  </a:lnTo>
                  <a:lnTo>
                    <a:pt x="162" y="1248"/>
                  </a:lnTo>
                  <a:lnTo>
                    <a:pt x="160" y="1248"/>
                  </a:lnTo>
                  <a:lnTo>
                    <a:pt x="160" y="1248"/>
                  </a:lnTo>
                  <a:lnTo>
                    <a:pt x="146" y="1248"/>
                  </a:lnTo>
                  <a:lnTo>
                    <a:pt x="146" y="1248"/>
                  </a:lnTo>
                  <a:lnTo>
                    <a:pt x="120" y="1248"/>
                  </a:lnTo>
                  <a:lnTo>
                    <a:pt x="106" y="1248"/>
                  </a:lnTo>
                  <a:lnTo>
                    <a:pt x="94" y="1246"/>
                  </a:lnTo>
                  <a:lnTo>
                    <a:pt x="94" y="1246"/>
                  </a:lnTo>
                  <a:lnTo>
                    <a:pt x="72" y="1240"/>
                  </a:lnTo>
                  <a:lnTo>
                    <a:pt x="72" y="1240"/>
                  </a:lnTo>
                  <a:lnTo>
                    <a:pt x="70" y="1238"/>
                  </a:lnTo>
                  <a:lnTo>
                    <a:pt x="70" y="1238"/>
                  </a:lnTo>
                  <a:lnTo>
                    <a:pt x="64" y="1240"/>
                  </a:lnTo>
                  <a:lnTo>
                    <a:pt x="60" y="1238"/>
                  </a:lnTo>
                  <a:lnTo>
                    <a:pt x="56" y="1234"/>
                  </a:lnTo>
                  <a:lnTo>
                    <a:pt x="52" y="1230"/>
                  </a:lnTo>
                  <a:lnTo>
                    <a:pt x="52" y="1230"/>
                  </a:lnTo>
                  <a:lnTo>
                    <a:pt x="48" y="1226"/>
                  </a:lnTo>
                  <a:lnTo>
                    <a:pt x="42" y="1224"/>
                  </a:lnTo>
                  <a:lnTo>
                    <a:pt x="32" y="1222"/>
                  </a:lnTo>
                  <a:lnTo>
                    <a:pt x="32" y="1222"/>
                  </a:lnTo>
                  <a:lnTo>
                    <a:pt x="26" y="1216"/>
                  </a:lnTo>
                  <a:lnTo>
                    <a:pt x="26" y="1216"/>
                  </a:lnTo>
                  <a:lnTo>
                    <a:pt x="22" y="1212"/>
                  </a:lnTo>
                  <a:lnTo>
                    <a:pt x="22" y="1212"/>
                  </a:lnTo>
                  <a:lnTo>
                    <a:pt x="20" y="1206"/>
                  </a:lnTo>
                  <a:lnTo>
                    <a:pt x="14" y="1202"/>
                  </a:lnTo>
                  <a:lnTo>
                    <a:pt x="14" y="1202"/>
                  </a:lnTo>
                  <a:lnTo>
                    <a:pt x="14" y="1200"/>
                  </a:lnTo>
                  <a:lnTo>
                    <a:pt x="14" y="1200"/>
                  </a:lnTo>
                  <a:lnTo>
                    <a:pt x="14" y="1196"/>
                  </a:lnTo>
                  <a:lnTo>
                    <a:pt x="12" y="1192"/>
                  </a:lnTo>
                  <a:lnTo>
                    <a:pt x="6" y="1188"/>
                  </a:lnTo>
                  <a:lnTo>
                    <a:pt x="6" y="1188"/>
                  </a:lnTo>
                  <a:lnTo>
                    <a:pt x="4" y="1180"/>
                  </a:lnTo>
                  <a:lnTo>
                    <a:pt x="0" y="1174"/>
                  </a:lnTo>
                  <a:lnTo>
                    <a:pt x="0" y="1174"/>
                  </a:lnTo>
                  <a:lnTo>
                    <a:pt x="0" y="1172"/>
                  </a:lnTo>
                  <a:lnTo>
                    <a:pt x="0" y="1170"/>
                  </a:lnTo>
                  <a:lnTo>
                    <a:pt x="0" y="1166"/>
                  </a:lnTo>
                  <a:lnTo>
                    <a:pt x="0" y="1166"/>
                  </a:lnTo>
                  <a:lnTo>
                    <a:pt x="2" y="1160"/>
                  </a:lnTo>
                  <a:lnTo>
                    <a:pt x="0" y="1156"/>
                  </a:lnTo>
                  <a:lnTo>
                    <a:pt x="0" y="1156"/>
                  </a:lnTo>
                  <a:lnTo>
                    <a:pt x="2" y="1154"/>
                  </a:lnTo>
                  <a:lnTo>
                    <a:pt x="2" y="1152"/>
                  </a:lnTo>
                  <a:lnTo>
                    <a:pt x="2" y="1152"/>
                  </a:lnTo>
                  <a:lnTo>
                    <a:pt x="2" y="1144"/>
                  </a:lnTo>
                  <a:lnTo>
                    <a:pt x="2" y="1138"/>
                  </a:lnTo>
                  <a:lnTo>
                    <a:pt x="6" y="1126"/>
                  </a:lnTo>
                  <a:lnTo>
                    <a:pt x="6" y="1126"/>
                  </a:lnTo>
                  <a:lnTo>
                    <a:pt x="10" y="1112"/>
                  </a:lnTo>
                  <a:lnTo>
                    <a:pt x="18" y="1100"/>
                  </a:lnTo>
                  <a:lnTo>
                    <a:pt x="18" y="1100"/>
                  </a:lnTo>
                  <a:lnTo>
                    <a:pt x="26" y="1092"/>
                  </a:lnTo>
                  <a:lnTo>
                    <a:pt x="32" y="1088"/>
                  </a:lnTo>
                  <a:lnTo>
                    <a:pt x="32" y="1088"/>
                  </a:lnTo>
                  <a:lnTo>
                    <a:pt x="36" y="1082"/>
                  </a:lnTo>
                  <a:lnTo>
                    <a:pt x="36" y="1082"/>
                  </a:lnTo>
                  <a:lnTo>
                    <a:pt x="44" y="1076"/>
                  </a:lnTo>
                  <a:lnTo>
                    <a:pt x="44" y="1076"/>
                  </a:lnTo>
                  <a:lnTo>
                    <a:pt x="54" y="1072"/>
                  </a:lnTo>
                  <a:lnTo>
                    <a:pt x="54" y="1072"/>
                  </a:lnTo>
                  <a:lnTo>
                    <a:pt x="68" y="1068"/>
                  </a:lnTo>
                  <a:lnTo>
                    <a:pt x="68" y="1068"/>
                  </a:lnTo>
                  <a:lnTo>
                    <a:pt x="70" y="1066"/>
                  </a:lnTo>
                  <a:lnTo>
                    <a:pt x="72" y="1066"/>
                  </a:lnTo>
                  <a:lnTo>
                    <a:pt x="72" y="1066"/>
                  </a:lnTo>
                  <a:lnTo>
                    <a:pt x="78" y="1068"/>
                  </a:lnTo>
                  <a:lnTo>
                    <a:pt x="84" y="1068"/>
                  </a:lnTo>
                  <a:lnTo>
                    <a:pt x="94" y="1066"/>
                  </a:lnTo>
                  <a:lnTo>
                    <a:pt x="94" y="1066"/>
                  </a:lnTo>
                  <a:lnTo>
                    <a:pt x="94" y="1064"/>
                  </a:lnTo>
                  <a:lnTo>
                    <a:pt x="96" y="1060"/>
                  </a:lnTo>
                  <a:lnTo>
                    <a:pt x="96" y="1060"/>
                  </a:lnTo>
                  <a:lnTo>
                    <a:pt x="94" y="1058"/>
                  </a:lnTo>
                  <a:lnTo>
                    <a:pt x="90" y="1056"/>
                  </a:lnTo>
                  <a:lnTo>
                    <a:pt x="82" y="1056"/>
                  </a:lnTo>
                  <a:lnTo>
                    <a:pt x="82" y="1056"/>
                  </a:lnTo>
                  <a:lnTo>
                    <a:pt x="76" y="1054"/>
                  </a:lnTo>
                  <a:lnTo>
                    <a:pt x="76" y="1054"/>
                  </a:lnTo>
                  <a:lnTo>
                    <a:pt x="74" y="1054"/>
                  </a:lnTo>
                  <a:lnTo>
                    <a:pt x="74" y="1054"/>
                  </a:lnTo>
                  <a:lnTo>
                    <a:pt x="68" y="1054"/>
                  </a:lnTo>
                  <a:lnTo>
                    <a:pt x="64" y="1054"/>
                  </a:lnTo>
                  <a:lnTo>
                    <a:pt x="56" y="1048"/>
                  </a:lnTo>
                  <a:lnTo>
                    <a:pt x="56" y="1048"/>
                  </a:lnTo>
                  <a:lnTo>
                    <a:pt x="48" y="1040"/>
                  </a:lnTo>
                  <a:lnTo>
                    <a:pt x="42" y="1032"/>
                  </a:lnTo>
                  <a:lnTo>
                    <a:pt x="42" y="1032"/>
                  </a:lnTo>
                  <a:lnTo>
                    <a:pt x="42" y="1028"/>
                  </a:lnTo>
                  <a:lnTo>
                    <a:pt x="42" y="1024"/>
                  </a:lnTo>
                  <a:lnTo>
                    <a:pt x="44" y="1014"/>
                  </a:lnTo>
                  <a:lnTo>
                    <a:pt x="44" y="1014"/>
                  </a:lnTo>
                  <a:lnTo>
                    <a:pt x="46" y="1006"/>
                  </a:lnTo>
                  <a:lnTo>
                    <a:pt x="50" y="1004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4" y="998"/>
                  </a:lnTo>
                  <a:lnTo>
                    <a:pt x="56" y="996"/>
                  </a:lnTo>
                  <a:lnTo>
                    <a:pt x="56" y="996"/>
                  </a:lnTo>
                  <a:lnTo>
                    <a:pt x="64" y="992"/>
                  </a:lnTo>
                  <a:lnTo>
                    <a:pt x="72" y="988"/>
                  </a:lnTo>
                  <a:lnTo>
                    <a:pt x="72" y="988"/>
                  </a:lnTo>
                  <a:lnTo>
                    <a:pt x="76" y="988"/>
                  </a:lnTo>
                  <a:lnTo>
                    <a:pt x="80" y="988"/>
                  </a:lnTo>
                  <a:lnTo>
                    <a:pt x="80" y="988"/>
                  </a:lnTo>
                  <a:lnTo>
                    <a:pt x="80" y="994"/>
                  </a:lnTo>
                  <a:lnTo>
                    <a:pt x="82" y="1000"/>
                  </a:lnTo>
                  <a:lnTo>
                    <a:pt x="84" y="1006"/>
                  </a:lnTo>
                  <a:lnTo>
                    <a:pt x="86" y="1010"/>
                  </a:lnTo>
                  <a:lnTo>
                    <a:pt x="86" y="1010"/>
                  </a:lnTo>
                  <a:lnTo>
                    <a:pt x="90" y="1014"/>
                  </a:lnTo>
                  <a:lnTo>
                    <a:pt x="90" y="1014"/>
                  </a:lnTo>
                  <a:lnTo>
                    <a:pt x="96" y="1014"/>
                  </a:lnTo>
                  <a:lnTo>
                    <a:pt x="98" y="1016"/>
                  </a:lnTo>
                  <a:lnTo>
                    <a:pt x="100" y="1018"/>
                  </a:lnTo>
                  <a:lnTo>
                    <a:pt x="100" y="1018"/>
                  </a:lnTo>
                  <a:lnTo>
                    <a:pt x="104" y="1020"/>
                  </a:lnTo>
                  <a:lnTo>
                    <a:pt x="104" y="1020"/>
                  </a:lnTo>
                  <a:lnTo>
                    <a:pt x="122" y="1018"/>
                  </a:lnTo>
                  <a:lnTo>
                    <a:pt x="130" y="1016"/>
                  </a:lnTo>
                  <a:lnTo>
                    <a:pt x="138" y="1012"/>
                  </a:lnTo>
                  <a:lnTo>
                    <a:pt x="138" y="1012"/>
                  </a:lnTo>
                  <a:lnTo>
                    <a:pt x="146" y="1006"/>
                  </a:lnTo>
                  <a:lnTo>
                    <a:pt x="146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4" y="1016"/>
                  </a:lnTo>
                  <a:lnTo>
                    <a:pt x="146" y="1022"/>
                  </a:lnTo>
                  <a:lnTo>
                    <a:pt x="146" y="1022"/>
                  </a:lnTo>
                  <a:lnTo>
                    <a:pt x="152" y="1028"/>
                  </a:lnTo>
                  <a:lnTo>
                    <a:pt x="160" y="1034"/>
                  </a:lnTo>
                  <a:lnTo>
                    <a:pt x="160" y="1034"/>
                  </a:lnTo>
                  <a:lnTo>
                    <a:pt x="162" y="1036"/>
                  </a:lnTo>
                  <a:lnTo>
                    <a:pt x="166" y="1036"/>
                  </a:lnTo>
                  <a:lnTo>
                    <a:pt x="166" y="1036"/>
                  </a:lnTo>
                  <a:lnTo>
                    <a:pt x="170" y="1036"/>
                  </a:lnTo>
                  <a:lnTo>
                    <a:pt x="170" y="1036"/>
                  </a:lnTo>
                  <a:lnTo>
                    <a:pt x="174" y="1040"/>
                  </a:lnTo>
                  <a:lnTo>
                    <a:pt x="180" y="1038"/>
                  </a:lnTo>
                  <a:lnTo>
                    <a:pt x="188" y="1036"/>
                  </a:lnTo>
                  <a:lnTo>
                    <a:pt x="188" y="1036"/>
                  </a:lnTo>
                  <a:lnTo>
                    <a:pt x="198" y="1030"/>
                  </a:lnTo>
                  <a:lnTo>
                    <a:pt x="204" y="1022"/>
                  </a:lnTo>
                  <a:lnTo>
                    <a:pt x="204" y="1022"/>
                  </a:lnTo>
                  <a:lnTo>
                    <a:pt x="208" y="1020"/>
                  </a:lnTo>
                  <a:lnTo>
                    <a:pt x="212" y="1016"/>
                  </a:lnTo>
                  <a:lnTo>
                    <a:pt x="212" y="1016"/>
                  </a:lnTo>
                  <a:lnTo>
                    <a:pt x="224" y="1032"/>
                  </a:lnTo>
                  <a:lnTo>
                    <a:pt x="224" y="1032"/>
                  </a:lnTo>
                  <a:lnTo>
                    <a:pt x="228" y="1036"/>
                  </a:lnTo>
                  <a:lnTo>
                    <a:pt x="234" y="1040"/>
                  </a:lnTo>
                  <a:lnTo>
                    <a:pt x="234" y="1040"/>
                  </a:lnTo>
                  <a:lnTo>
                    <a:pt x="238" y="1042"/>
                  </a:lnTo>
                  <a:lnTo>
                    <a:pt x="238" y="1042"/>
                  </a:lnTo>
                  <a:lnTo>
                    <a:pt x="240" y="1046"/>
                  </a:lnTo>
                  <a:lnTo>
                    <a:pt x="244" y="1050"/>
                  </a:lnTo>
                  <a:lnTo>
                    <a:pt x="248" y="1054"/>
                  </a:lnTo>
                  <a:lnTo>
                    <a:pt x="252" y="1058"/>
                  </a:lnTo>
                  <a:lnTo>
                    <a:pt x="252" y="1058"/>
                  </a:lnTo>
                  <a:lnTo>
                    <a:pt x="258" y="1060"/>
                  </a:lnTo>
                  <a:lnTo>
                    <a:pt x="264" y="1062"/>
                  </a:lnTo>
                  <a:lnTo>
                    <a:pt x="264" y="1062"/>
                  </a:lnTo>
                  <a:lnTo>
                    <a:pt x="268" y="1064"/>
                  </a:lnTo>
                  <a:lnTo>
                    <a:pt x="268" y="1064"/>
                  </a:lnTo>
                  <a:lnTo>
                    <a:pt x="272" y="1068"/>
                  </a:lnTo>
                  <a:lnTo>
                    <a:pt x="274" y="1070"/>
                  </a:lnTo>
                  <a:lnTo>
                    <a:pt x="278" y="1070"/>
                  </a:lnTo>
                  <a:lnTo>
                    <a:pt x="282" y="1068"/>
                  </a:lnTo>
                  <a:lnTo>
                    <a:pt x="282" y="1068"/>
                  </a:lnTo>
                  <a:lnTo>
                    <a:pt x="288" y="1070"/>
                  </a:lnTo>
                  <a:lnTo>
                    <a:pt x="294" y="1072"/>
                  </a:lnTo>
                  <a:lnTo>
                    <a:pt x="306" y="1068"/>
                  </a:lnTo>
                  <a:lnTo>
                    <a:pt x="306" y="1068"/>
                  </a:lnTo>
                  <a:lnTo>
                    <a:pt x="308" y="1068"/>
                  </a:lnTo>
                  <a:lnTo>
                    <a:pt x="308" y="1068"/>
                  </a:lnTo>
                  <a:lnTo>
                    <a:pt x="314" y="1068"/>
                  </a:lnTo>
                  <a:lnTo>
                    <a:pt x="318" y="1066"/>
                  </a:lnTo>
                  <a:lnTo>
                    <a:pt x="322" y="1062"/>
                  </a:lnTo>
                  <a:lnTo>
                    <a:pt x="324" y="1058"/>
                  </a:lnTo>
                  <a:lnTo>
                    <a:pt x="324" y="1058"/>
                  </a:lnTo>
                  <a:lnTo>
                    <a:pt x="330" y="1048"/>
                  </a:lnTo>
                  <a:lnTo>
                    <a:pt x="332" y="1044"/>
                  </a:lnTo>
                  <a:lnTo>
                    <a:pt x="330" y="1038"/>
                  </a:lnTo>
                  <a:lnTo>
                    <a:pt x="330" y="1038"/>
                  </a:lnTo>
                  <a:lnTo>
                    <a:pt x="330" y="1030"/>
                  </a:lnTo>
                  <a:lnTo>
                    <a:pt x="330" y="1022"/>
                  </a:lnTo>
                  <a:lnTo>
                    <a:pt x="330" y="1022"/>
                  </a:lnTo>
                  <a:lnTo>
                    <a:pt x="348" y="1026"/>
                  </a:lnTo>
                  <a:lnTo>
                    <a:pt x="348" y="1026"/>
                  </a:lnTo>
                  <a:lnTo>
                    <a:pt x="350" y="1026"/>
                  </a:lnTo>
                  <a:lnTo>
                    <a:pt x="350" y="1026"/>
                  </a:lnTo>
                  <a:lnTo>
                    <a:pt x="358" y="1024"/>
                  </a:lnTo>
                  <a:lnTo>
                    <a:pt x="364" y="1022"/>
                  </a:lnTo>
                  <a:lnTo>
                    <a:pt x="364" y="1022"/>
                  </a:lnTo>
                  <a:lnTo>
                    <a:pt x="370" y="1018"/>
                  </a:lnTo>
                  <a:lnTo>
                    <a:pt x="372" y="1016"/>
                  </a:lnTo>
                  <a:lnTo>
                    <a:pt x="374" y="1012"/>
                  </a:lnTo>
                  <a:lnTo>
                    <a:pt x="374" y="1012"/>
                  </a:lnTo>
                  <a:lnTo>
                    <a:pt x="376" y="1006"/>
                  </a:lnTo>
                  <a:lnTo>
                    <a:pt x="376" y="1000"/>
                  </a:lnTo>
                  <a:lnTo>
                    <a:pt x="376" y="1000"/>
                  </a:lnTo>
                  <a:lnTo>
                    <a:pt x="376" y="988"/>
                  </a:lnTo>
                  <a:lnTo>
                    <a:pt x="376" y="988"/>
                  </a:lnTo>
                  <a:lnTo>
                    <a:pt x="398" y="978"/>
                  </a:lnTo>
                  <a:lnTo>
                    <a:pt x="398" y="978"/>
                  </a:lnTo>
                  <a:lnTo>
                    <a:pt x="406" y="976"/>
                  </a:lnTo>
                  <a:lnTo>
                    <a:pt x="406" y="976"/>
                  </a:lnTo>
                  <a:lnTo>
                    <a:pt x="434" y="962"/>
                  </a:lnTo>
                  <a:lnTo>
                    <a:pt x="434" y="962"/>
                  </a:lnTo>
                  <a:lnTo>
                    <a:pt x="436" y="960"/>
                  </a:lnTo>
                  <a:lnTo>
                    <a:pt x="436" y="958"/>
                  </a:lnTo>
                  <a:lnTo>
                    <a:pt x="436" y="958"/>
                  </a:lnTo>
                  <a:lnTo>
                    <a:pt x="432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26" y="958"/>
                  </a:lnTo>
                  <a:lnTo>
                    <a:pt x="420" y="962"/>
                  </a:lnTo>
                  <a:lnTo>
                    <a:pt x="420" y="962"/>
                  </a:lnTo>
                  <a:lnTo>
                    <a:pt x="408" y="966"/>
                  </a:lnTo>
                  <a:lnTo>
                    <a:pt x="396" y="972"/>
                  </a:lnTo>
                  <a:lnTo>
                    <a:pt x="396" y="972"/>
                  </a:lnTo>
                  <a:lnTo>
                    <a:pt x="382" y="974"/>
                  </a:lnTo>
                  <a:lnTo>
                    <a:pt x="368" y="976"/>
                  </a:lnTo>
                  <a:lnTo>
                    <a:pt x="368" y="976"/>
                  </a:lnTo>
                  <a:lnTo>
                    <a:pt x="360" y="978"/>
                  </a:lnTo>
                  <a:lnTo>
                    <a:pt x="352" y="980"/>
                  </a:lnTo>
                  <a:lnTo>
                    <a:pt x="338" y="980"/>
                  </a:lnTo>
                  <a:lnTo>
                    <a:pt x="338" y="980"/>
                  </a:lnTo>
                  <a:lnTo>
                    <a:pt x="314" y="980"/>
                  </a:lnTo>
                  <a:lnTo>
                    <a:pt x="290" y="978"/>
                  </a:lnTo>
                  <a:lnTo>
                    <a:pt x="290" y="978"/>
                  </a:lnTo>
                  <a:lnTo>
                    <a:pt x="278" y="976"/>
                  </a:lnTo>
                  <a:lnTo>
                    <a:pt x="272" y="976"/>
                  </a:lnTo>
                  <a:lnTo>
                    <a:pt x="268" y="972"/>
                  </a:lnTo>
                  <a:lnTo>
                    <a:pt x="268" y="972"/>
                  </a:lnTo>
                  <a:lnTo>
                    <a:pt x="264" y="972"/>
                  </a:lnTo>
                  <a:lnTo>
                    <a:pt x="264" y="972"/>
                  </a:lnTo>
                  <a:lnTo>
                    <a:pt x="246" y="970"/>
                  </a:lnTo>
                  <a:lnTo>
                    <a:pt x="236" y="968"/>
                  </a:lnTo>
                  <a:lnTo>
                    <a:pt x="226" y="966"/>
                  </a:lnTo>
                  <a:lnTo>
                    <a:pt x="226" y="966"/>
                  </a:lnTo>
                  <a:lnTo>
                    <a:pt x="212" y="962"/>
                  </a:lnTo>
                  <a:lnTo>
                    <a:pt x="198" y="958"/>
                  </a:lnTo>
                  <a:lnTo>
                    <a:pt x="198" y="958"/>
                  </a:lnTo>
                  <a:lnTo>
                    <a:pt x="178" y="950"/>
                  </a:lnTo>
                  <a:lnTo>
                    <a:pt x="168" y="946"/>
                  </a:lnTo>
                  <a:lnTo>
                    <a:pt x="160" y="938"/>
                  </a:lnTo>
                  <a:lnTo>
                    <a:pt x="160" y="938"/>
                  </a:lnTo>
                  <a:lnTo>
                    <a:pt x="150" y="930"/>
                  </a:lnTo>
                  <a:lnTo>
                    <a:pt x="142" y="920"/>
                  </a:lnTo>
                  <a:lnTo>
                    <a:pt x="142" y="920"/>
                  </a:lnTo>
                  <a:lnTo>
                    <a:pt x="138" y="914"/>
                  </a:lnTo>
                  <a:lnTo>
                    <a:pt x="130" y="912"/>
                  </a:lnTo>
                  <a:lnTo>
                    <a:pt x="130" y="912"/>
                  </a:lnTo>
                  <a:lnTo>
                    <a:pt x="132" y="908"/>
                  </a:lnTo>
                  <a:lnTo>
                    <a:pt x="132" y="906"/>
                  </a:lnTo>
                  <a:lnTo>
                    <a:pt x="130" y="902"/>
                  </a:lnTo>
                  <a:lnTo>
                    <a:pt x="128" y="900"/>
                  </a:lnTo>
                  <a:lnTo>
                    <a:pt x="128" y="900"/>
                  </a:lnTo>
                  <a:lnTo>
                    <a:pt x="124" y="898"/>
                  </a:lnTo>
                  <a:lnTo>
                    <a:pt x="120" y="894"/>
                  </a:lnTo>
                  <a:lnTo>
                    <a:pt x="120" y="894"/>
                  </a:lnTo>
                  <a:lnTo>
                    <a:pt x="114" y="896"/>
                  </a:lnTo>
                  <a:lnTo>
                    <a:pt x="106" y="896"/>
                  </a:lnTo>
                  <a:lnTo>
                    <a:pt x="106" y="896"/>
                  </a:lnTo>
                  <a:lnTo>
                    <a:pt x="100" y="898"/>
                  </a:lnTo>
                  <a:lnTo>
                    <a:pt x="94" y="900"/>
                  </a:lnTo>
                  <a:lnTo>
                    <a:pt x="94" y="900"/>
                  </a:lnTo>
                  <a:lnTo>
                    <a:pt x="80" y="900"/>
                  </a:lnTo>
                  <a:lnTo>
                    <a:pt x="66" y="898"/>
                  </a:lnTo>
                  <a:lnTo>
                    <a:pt x="66" y="898"/>
                  </a:lnTo>
                  <a:lnTo>
                    <a:pt x="46" y="892"/>
                  </a:lnTo>
                  <a:lnTo>
                    <a:pt x="46" y="892"/>
                  </a:lnTo>
                  <a:lnTo>
                    <a:pt x="44" y="888"/>
                  </a:lnTo>
                  <a:lnTo>
                    <a:pt x="44" y="884"/>
                  </a:lnTo>
                  <a:lnTo>
                    <a:pt x="44" y="884"/>
                  </a:lnTo>
                  <a:lnTo>
                    <a:pt x="44" y="874"/>
                  </a:lnTo>
                  <a:lnTo>
                    <a:pt x="46" y="864"/>
                  </a:lnTo>
                  <a:lnTo>
                    <a:pt x="46" y="864"/>
                  </a:lnTo>
                  <a:lnTo>
                    <a:pt x="52" y="854"/>
                  </a:lnTo>
                  <a:lnTo>
                    <a:pt x="60" y="848"/>
                  </a:lnTo>
                  <a:lnTo>
                    <a:pt x="60" y="848"/>
                  </a:lnTo>
                  <a:lnTo>
                    <a:pt x="66" y="842"/>
                  </a:lnTo>
                  <a:lnTo>
                    <a:pt x="72" y="836"/>
                  </a:lnTo>
                  <a:lnTo>
                    <a:pt x="72" y="836"/>
                  </a:lnTo>
                  <a:lnTo>
                    <a:pt x="80" y="830"/>
                  </a:lnTo>
                  <a:lnTo>
                    <a:pt x="80" y="830"/>
                  </a:lnTo>
                  <a:lnTo>
                    <a:pt x="88" y="822"/>
                  </a:lnTo>
                  <a:lnTo>
                    <a:pt x="88" y="822"/>
                  </a:lnTo>
                  <a:lnTo>
                    <a:pt x="110" y="818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40" y="806"/>
                  </a:lnTo>
                  <a:lnTo>
                    <a:pt x="146" y="800"/>
                  </a:lnTo>
                  <a:lnTo>
                    <a:pt x="146" y="800"/>
                  </a:lnTo>
                  <a:lnTo>
                    <a:pt x="168" y="806"/>
                  </a:lnTo>
                  <a:lnTo>
                    <a:pt x="168" y="806"/>
                  </a:lnTo>
                  <a:lnTo>
                    <a:pt x="182" y="810"/>
                  </a:lnTo>
                  <a:lnTo>
                    <a:pt x="182" y="810"/>
                  </a:lnTo>
                  <a:lnTo>
                    <a:pt x="188" y="810"/>
                  </a:lnTo>
                  <a:lnTo>
                    <a:pt x="190" y="810"/>
                  </a:lnTo>
                  <a:lnTo>
                    <a:pt x="194" y="810"/>
                  </a:lnTo>
                  <a:lnTo>
                    <a:pt x="194" y="810"/>
                  </a:lnTo>
                  <a:lnTo>
                    <a:pt x="200" y="812"/>
                  </a:lnTo>
                  <a:lnTo>
                    <a:pt x="208" y="812"/>
                  </a:lnTo>
                  <a:lnTo>
                    <a:pt x="222" y="808"/>
                  </a:lnTo>
                  <a:lnTo>
                    <a:pt x="222" y="808"/>
                  </a:lnTo>
                  <a:lnTo>
                    <a:pt x="226" y="806"/>
                  </a:lnTo>
                  <a:lnTo>
                    <a:pt x="230" y="804"/>
                  </a:lnTo>
                  <a:lnTo>
                    <a:pt x="236" y="802"/>
                  </a:lnTo>
                  <a:lnTo>
                    <a:pt x="240" y="804"/>
                  </a:lnTo>
                  <a:lnTo>
                    <a:pt x="240" y="804"/>
                  </a:lnTo>
                  <a:lnTo>
                    <a:pt x="244" y="802"/>
                  </a:lnTo>
                  <a:lnTo>
                    <a:pt x="244" y="802"/>
                  </a:lnTo>
                  <a:lnTo>
                    <a:pt x="254" y="796"/>
                  </a:lnTo>
                  <a:lnTo>
                    <a:pt x="254" y="796"/>
                  </a:lnTo>
                  <a:lnTo>
                    <a:pt x="266" y="816"/>
                  </a:lnTo>
                  <a:lnTo>
                    <a:pt x="266" y="816"/>
                  </a:lnTo>
                  <a:lnTo>
                    <a:pt x="270" y="818"/>
                  </a:lnTo>
                  <a:lnTo>
                    <a:pt x="274" y="822"/>
                  </a:lnTo>
                  <a:lnTo>
                    <a:pt x="274" y="822"/>
                  </a:lnTo>
                  <a:lnTo>
                    <a:pt x="284" y="826"/>
                  </a:lnTo>
                  <a:lnTo>
                    <a:pt x="284" y="826"/>
                  </a:lnTo>
                  <a:lnTo>
                    <a:pt x="288" y="830"/>
                  </a:lnTo>
                  <a:lnTo>
                    <a:pt x="294" y="832"/>
                  </a:lnTo>
                  <a:lnTo>
                    <a:pt x="294" y="832"/>
                  </a:lnTo>
                  <a:lnTo>
                    <a:pt x="298" y="832"/>
                  </a:lnTo>
                  <a:lnTo>
                    <a:pt x="302" y="834"/>
                  </a:lnTo>
                  <a:lnTo>
                    <a:pt x="306" y="836"/>
                  </a:lnTo>
                  <a:lnTo>
                    <a:pt x="308" y="836"/>
                  </a:lnTo>
                  <a:lnTo>
                    <a:pt x="308" y="836"/>
                  </a:lnTo>
                  <a:lnTo>
                    <a:pt x="312" y="836"/>
                  </a:lnTo>
                  <a:lnTo>
                    <a:pt x="312" y="836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40" y="846"/>
                  </a:lnTo>
                  <a:lnTo>
                    <a:pt x="340" y="846"/>
                  </a:lnTo>
                  <a:lnTo>
                    <a:pt x="342" y="846"/>
                  </a:lnTo>
                  <a:lnTo>
                    <a:pt x="342" y="846"/>
                  </a:lnTo>
                  <a:lnTo>
                    <a:pt x="348" y="844"/>
                  </a:lnTo>
                  <a:lnTo>
                    <a:pt x="354" y="844"/>
                  </a:lnTo>
                  <a:lnTo>
                    <a:pt x="366" y="848"/>
                  </a:lnTo>
                  <a:lnTo>
                    <a:pt x="366" y="848"/>
                  </a:lnTo>
                  <a:lnTo>
                    <a:pt x="372" y="848"/>
                  </a:lnTo>
                  <a:lnTo>
                    <a:pt x="378" y="846"/>
                  </a:lnTo>
                  <a:lnTo>
                    <a:pt x="378" y="846"/>
                  </a:lnTo>
                  <a:lnTo>
                    <a:pt x="386" y="842"/>
                  </a:lnTo>
                  <a:lnTo>
                    <a:pt x="396" y="840"/>
                  </a:lnTo>
                  <a:lnTo>
                    <a:pt x="396" y="840"/>
                  </a:lnTo>
                  <a:lnTo>
                    <a:pt x="400" y="840"/>
                  </a:lnTo>
                  <a:lnTo>
                    <a:pt x="400" y="840"/>
                  </a:lnTo>
                  <a:lnTo>
                    <a:pt x="406" y="838"/>
                  </a:lnTo>
                  <a:lnTo>
                    <a:pt x="408" y="840"/>
                  </a:lnTo>
                  <a:lnTo>
                    <a:pt x="410" y="842"/>
                  </a:lnTo>
                  <a:lnTo>
                    <a:pt x="410" y="842"/>
                  </a:lnTo>
                  <a:lnTo>
                    <a:pt x="412" y="846"/>
                  </a:lnTo>
                  <a:lnTo>
                    <a:pt x="412" y="850"/>
                  </a:lnTo>
                  <a:lnTo>
                    <a:pt x="412" y="850"/>
                  </a:lnTo>
                  <a:lnTo>
                    <a:pt x="412" y="854"/>
                  </a:lnTo>
                  <a:lnTo>
                    <a:pt x="414" y="860"/>
                  </a:lnTo>
                  <a:lnTo>
                    <a:pt x="420" y="866"/>
                  </a:lnTo>
                  <a:lnTo>
                    <a:pt x="420" y="866"/>
                  </a:lnTo>
                  <a:lnTo>
                    <a:pt x="430" y="876"/>
                  </a:lnTo>
                  <a:lnTo>
                    <a:pt x="434" y="878"/>
                  </a:lnTo>
                  <a:lnTo>
                    <a:pt x="442" y="880"/>
                  </a:lnTo>
                  <a:lnTo>
                    <a:pt x="442" y="880"/>
                  </a:lnTo>
                  <a:lnTo>
                    <a:pt x="446" y="882"/>
                  </a:lnTo>
                  <a:lnTo>
                    <a:pt x="452" y="882"/>
                  </a:lnTo>
                  <a:lnTo>
                    <a:pt x="460" y="878"/>
                  </a:lnTo>
                  <a:lnTo>
                    <a:pt x="460" y="878"/>
                  </a:lnTo>
                  <a:lnTo>
                    <a:pt x="464" y="876"/>
                  </a:lnTo>
                  <a:lnTo>
                    <a:pt x="468" y="874"/>
                  </a:lnTo>
                  <a:lnTo>
                    <a:pt x="472" y="866"/>
                  </a:lnTo>
                  <a:lnTo>
                    <a:pt x="472" y="866"/>
                  </a:lnTo>
                  <a:lnTo>
                    <a:pt x="474" y="850"/>
                  </a:lnTo>
                  <a:lnTo>
                    <a:pt x="474" y="850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86" y="858"/>
                  </a:lnTo>
                  <a:lnTo>
                    <a:pt x="490" y="860"/>
                  </a:lnTo>
                  <a:lnTo>
                    <a:pt x="500" y="864"/>
                  </a:lnTo>
                  <a:lnTo>
                    <a:pt x="500" y="864"/>
                  </a:lnTo>
                  <a:lnTo>
                    <a:pt x="506" y="866"/>
                  </a:lnTo>
                  <a:lnTo>
                    <a:pt x="508" y="866"/>
                  </a:lnTo>
                  <a:lnTo>
                    <a:pt x="510" y="864"/>
                  </a:lnTo>
                  <a:lnTo>
                    <a:pt x="510" y="864"/>
                  </a:lnTo>
                  <a:lnTo>
                    <a:pt x="512" y="864"/>
                  </a:lnTo>
                  <a:lnTo>
                    <a:pt x="512" y="864"/>
                  </a:lnTo>
                  <a:lnTo>
                    <a:pt x="516" y="868"/>
                  </a:lnTo>
                  <a:lnTo>
                    <a:pt x="520" y="866"/>
                  </a:lnTo>
                  <a:lnTo>
                    <a:pt x="530" y="862"/>
                  </a:lnTo>
                  <a:lnTo>
                    <a:pt x="530" y="862"/>
                  </a:lnTo>
                  <a:lnTo>
                    <a:pt x="538" y="860"/>
                  </a:lnTo>
                  <a:lnTo>
                    <a:pt x="538" y="860"/>
                  </a:lnTo>
                  <a:lnTo>
                    <a:pt x="544" y="858"/>
                  </a:lnTo>
                  <a:lnTo>
                    <a:pt x="548" y="856"/>
                  </a:lnTo>
                  <a:lnTo>
                    <a:pt x="554" y="848"/>
                  </a:lnTo>
                  <a:lnTo>
                    <a:pt x="558" y="836"/>
                  </a:lnTo>
                  <a:lnTo>
                    <a:pt x="558" y="832"/>
                  </a:lnTo>
                  <a:lnTo>
                    <a:pt x="556" y="826"/>
                  </a:lnTo>
                  <a:lnTo>
                    <a:pt x="556" y="826"/>
                  </a:lnTo>
                  <a:lnTo>
                    <a:pt x="556" y="822"/>
                  </a:lnTo>
                  <a:lnTo>
                    <a:pt x="556" y="822"/>
                  </a:lnTo>
                  <a:lnTo>
                    <a:pt x="554" y="816"/>
                  </a:lnTo>
                  <a:lnTo>
                    <a:pt x="548" y="810"/>
                  </a:lnTo>
                  <a:lnTo>
                    <a:pt x="548" y="810"/>
                  </a:lnTo>
                  <a:lnTo>
                    <a:pt x="542" y="802"/>
                  </a:lnTo>
                  <a:lnTo>
                    <a:pt x="536" y="794"/>
                  </a:lnTo>
                  <a:lnTo>
                    <a:pt x="536" y="794"/>
                  </a:lnTo>
                  <a:lnTo>
                    <a:pt x="538" y="790"/>
                  </a:lnTo>
                  <a:lnTo>
                    <a:pt x="538" y="790"/>
                  </a:lnTo>
                  <a:lnTo>
                    <a:pt x="540" y="790"/>
                  </a:lnTo>
                  <a:lnTo>
                    <a:pt x="540" y="790"/>
                  </a:lnTo>
                  <a:lnTo>
                    <a:pt x="550" y="794"/>
                  </a:lnTo>
                  <a:lnTo>
                    <a:pt x="562" y="796"/>
                  </a:lnTo>
                  <a:lnTo>
                    <a:pt x="562" y="796"/>
                  </a:lnTo>
                  <a:lnTo>
                    <a:pt x="572" y="798"/>
                  </a:lnTo>
                  <a:lnTo>
                    <a:pt x="580" y="796"/>
                  </a:lnTo>
                  <a:lnTo>
                    <a:pt x="580" y="796"/>
                  </a:lnTo>
                  <a:lnTo>
                    <a:pt x="586" y="790"/>
                  </a:lnTo>
                  <a:lnTo>
                    <a:pt x="590" y="782"/>
                  </a:lnTo>
                  <a:lnTo>
                    <a:pt x="590" y="782"/>
                  </a:lnTo>
                  <a:lnTo>
                    <a:pt x="592" y="778"/>
                  </a:lnTo>
                  <a:lnTo>
                    <a:pt x="590" y="774"/>
                  </a:lnTo>
                  <a:lnTo>
                    <a:pt x="586" y="766"/>
                  </a:lnTo>
                  <a:lnTo>
                    <a:pt x="586" y="766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68" y="744"/>
                  </a:lnTo>
                  <a:lnTo>
                    <a:pt x="568" y="744"/>
                  </a:lnTo>
                  <a:lnTo>
                    <a:pt x="566" y="738"/>
                  </a:lnTo>
                  <a:lnTo>
                    <a:pt x="566" y="738"/>
                  </a:lnTo>
                  <a:lnTo>
                    <a:pt x="566" y="736"/>
                  </a:lnTo>
                  <a:lnTo>
                    <a:pt x="568" y="734"/>
                  </a:lnTo>
                  <a:lnTo>
                    <a:pt x="568" y="734"/>
                  </a:lnTo>
                  <a:lnTo>
                    <a:pt x="584" y="728"/>
                  </a:lnTo>
                  <a:lnTo>
                    <a:pt x="584" y="728"/>
                  </a:lnTo>
                  <a:lnTo>
                    <a:pt x="588" y="726"/>
                  </a:lnTo>
                  <a:lnTo>
                    <a:pt x="588" y="726"/>
                  </a:lnTo>
                  <a:lnTo>
                    <a:pt x="594" y="718"/>
                  </a:lnTo>
                  <a:lnTo>
                    <a:pt x="594" y="718"/>
                  </a:lnTo>
                  <a:lnTo>
                    <a:pt x="596" y="714"/>
                  </a:lnTo>
                  <a:lnTo>
                    <a:pt x="596" y="710"/>
                  </a:lnTo>
                  <a:lnTo>
                    <a:pt x="596" y="710"/>
                  </a:lnTo>
                  <a:lnTo>
                    <a:pt x="590" y="710"/>
                  </a:lnTo>
                  <a:lnTo>
                    <a:pt x="588" y="710"/>
                  </a:lnTo>
                  <a:lnTo>
                    <a:pt x="588" y="710"/>
                  </a:lnTo>
                  <a:lnTo>
                    <a:pt x="578" y="718"/>
                  </a:lnTo>
                  <a:lnTo>
                    <a:pt x="578" y="718"/>
                  </a:lnTo>
                  <a:lnTo>
                    <a:pt x="552" y="730"/>
                  </a:lnTo>
                  <a:lnTo>
                    <a:pt x="552" y="730"/>
                  </a:lnTo>
                  <a:lnTo>
                    <a:pt x="546" y="730"/>
                  </a:lnTo>
                  <a:lnTo>
                    <a:pt x="538" y="730"/>
                  </a:lnTo>
                  <a:lnTo>
                    <a:pt x="538" y="730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0" y="728"/>
                  </a:lnTo>
                  <a:lnTo>
                    <a:pt x="518" y="730"/>
                  </a:lnTo>
                  <a:lnTo>
                    <a:pt x="518" y="730"/>
                  </a:lnTo>
                  <a:lnTo>
                    <a:pt x="508" y="754"/>
                  </a:lnTo>
                  <a:lnTo>
                    <a:pt x="508" y="754"/>
                  </a:lnTo>
                  <a:lnTo>
                    <a:pt x="502" y="762"/>
                  </a:lnTo>
                  <a:lnTo>
                    <a:pt x="502" y="762"/>
                  </a:lnTo>
                  <a:lnTo>
                    <a:pt x="500" y="768"/>
                  </a:lnTo>
                  <a:lnTo>
                    <a:pt x="498" y="772"/>
                  </a:lnTo>
                  <a:lnTo>
                    <a:pt x="498" y="772"/>
                  </a:lnTo>
                  <a:lnTo>
                    <a:pt x="488" y="780"/>
                  </a:lnTo>
                  <a:lnTo>
                    <a:pt x="484" y="784"/>
                  </a:lnTo>
                  <a:lnTo>
                    <a:pt x="476" y="784"/>
                  </a:lnTo>
                  <a:lnTo>
                    <a:pt x="476" y="784"/>
                  </a:lnTo>
                  <a:lnTo>
                    <a:pt x="470" y="786"/>
                  </a:lnTo>
                  <a:lnTo>
                    <a:pt x="468" y="788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60" y="788"/>
                  </a:lnTo>
                  <a:lnTo>
                    <a:pt x="460" y="788"/>
                  </a:lnTo>
                  <a:lnTo>
                    <a:pt x="458" y="784"/>
                  </a:lnTo>
                  <a:lnTo>
                    <a:pt x="456" y="784"/>
                  </a:lnTo>
                  <a:lnTo>
                    <a:pt x="454" y="790"/>
                  </a:lnTo>
                  <a:lnTo>
                    <a:pt x="454" y="790"/>
                  </a:lnTo>
                  <a:lnTo>
                    <a:pt x="448" y="798"/>
                  </a:lnTo>
                  <a:lnTo>
                    <a:pt x="442" y="804"/>
                  </a:lnTo>
                  <a:lnTo>
                    <a:pt x="426" y="814"/>
                  </a:lnTo>
                  <a:lnTo>
                    <a:pt x="426" y="814"/>
                  </a:lnTo>
                  <a:lnTo>
                    <a:pt x="402" y="826"/>
                  </a:lnTo>
                  <a:lnTo>
                    <a:pt x="402" y="826"/>
                  </a:lnTo>
                  <a:lnTo>
                    <a:pt x="384" y="832"/>
                  </a:lnTo>
                  <a:lnTo>
                    <a:pt x="374" y="834"/>
                  </a:lnTo>
                  <a:lnTo>
                    <a:pt x="366" y="834"/>
                  </a:lnTo>
                  <a:lnTo>
                    <a:pt x="366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30" y="830"/>
                  </a:lnTo>
                  <a:lnTo>
                    <a:pt x="330" y="830"/>
                  </a:lnTo>
                  <a:lnTo>
                    <a:pt x="306" y="822"/>
                  </a:lnTo>
                  <a:lnTo>
                    <a:pt x="306" y="822"/>
                  </a:lnTo>
                  <a:lnTo>
                    <a:pt x="298" y="818"/>
                  </a:lnTo>
                  <a:lnTo>
                    <a:pt x="298" y="818"/>
                  </a:lnTo>
                  <a:lnTo>
                    <a:pt x="294" y="816"/>
                  </a:lnTo>
                  <a:lnTo>
                    <a:pt x="292" y="816"/>
                  </a:lnTo>
                  <a:lnTo>
                    <a:pt x="292" y="816"/>
                  </a:lnTo>
                  <a:lnTo>
                    <a:pt x="288" y="816"/>
                  </a:lnTo>
                  <a:lnTo>
                    <a:pt x="284" y="816"/>
                  </a:lnTo>
                  <a:lnTo>
                    <a:pt x="280" y="810"/>
                  </a:lnTo>
                  <a:lnTo>
                    <a:pt x="280" y="810"/>
                  </a:lnTo>
                  <a:lnTo>
                    <a:pt x="274" y="804"/>
                  </a:lnTo>
                  <a:lnTo>
                    <a:pt x="268" y="798"/>
                  </a:lnTo>
                  <a:lnTo>
                    <a:pt x="268" y="798"/>
                  </a:lnTo>
                  <a:lnTo>
                    <a:pt x="266" y="796"/>
                  </a:lnTo>
                  <a:lnTo>
                    <a:pt x="266" y="794"/>
                  </a:lnTo>
                  <a:lnTo>
                    <a:pt x="266" y="792"/>
                  </a:lnTo>
                  <a:lnTo>
                    <a:pt x="266" y="792"/>
                  </a:lnTo>
                  <a:lnTo>
                    <a:pt x="266" y="788"/>
                  </a:lnTo>
                  <a:lnTo>
                    <a:pt x="264" y="786"/>
                  </a:lnTo>
                  <a:lnTo>
                    <a:pt x="262" y="782"/>
                  </a:lnTo>
                  <a:lnTo>
                    <a:pt x="260" y="782"/>
                  </a:lnTo>
                  <a:lnTo>
                    <a:pt x="260" y="782"/>
                  </a:lnTo>
                  <a:lnTo>
                    <a:pt x="254" y="784"/>
                  </a:lnTo>
                  <a:lnTo>
                    <a:pt x="248" y="786"/>
                  </a:lnTo>
                  <a:lnTo>
                    <a:pt x="248" y="786"/>
                  </a:lnTo>
                  <a:lnTo>
                    <a:pt x="244" y="788"/>
                  </a:lnTo>
                  <a:lnTo>
                    <a:pt x="240" y="790"/>
                  </a:lnTo>
                  <a:lnTo>
                    <a:pt x="236" y="792"/>
                  </a:lnTo>
                  <a:lnTo>
                    <a:pt x="230" y="792"/>
                  </a:lnTo>
                  <a:lnTo>
                    <a:pt x="230" y="792"/>
                  </a:lnTo>
                  <a:lnTo>
                    <a:pt x="228" y="792"/>
                  </a:lnTo>
                  <a:lnTo>
                    <a:pt x="228" y="792"/>
                  </a:lnTo>
                  <a:lnTo>
                    <a:pt x="222" y="796"/>
                  </a:lnTo>
                  <a:lnTo>
                    <a:pt x="214" y="798"/>
                  </a:lnTo>
                  <a:lnTo>
                    <a:pt x="200" y="802"/>
                  </a:lnTo>
                  <a:lnTo>
                    <a:pt x="200" y="802"/>
                  </a:lnTo>
                  <a:lnTo>
                    <a:pt x="196" y="800"/>
                  </a:lnTo>
                  <a:lnTo>
                    <a:pt x="196" y="800"/>
                  </a:lnTo>
                  <a:lnTo>
                    <a:pt x="170" y="796"/>
                  </a:lnTo>
                  <a:lnTo>
                    <a:pt x="170" y="796"/>
                  </a:lnTo>
                  <a:lnTo>
                    <a:pt x="166" y="794"/>
                  </a:lnTo>
                  <a:lnTo>
                    <a:pt x="166" y="794"/>
                  </a:lnTo>
                  <a:lnTo>
                    <a:pt x="162" y="790"/>
                  </a:lnTo>
                  <a:lnTo>
                    <a:pt x="158" y="792"/>
                  </a:lnTo>
                  <a:lnTo>
                    <a:pt x="158" y="792"/>
                  </a:lnTo>
                  <a:lnTo>
                    <a:pt x="146" y="784"/>
                  </a:lnTo>
                  <a:lnTo>
                    <a:pt x="146" y="784"/>
                  </a:lnTo>
                  <a:lnTo>
                    <a:pt x="134" y="774"/>
                  </a:lnTo>
                  <a:lnTo>
                    <a:pt x="134" y="774"/>
                  </a:lnTo>
                  <a:lnTo>
                    <a:pt x="130" y="768"/>
                  </a:lnTo>
                  <a:lnTo>
                    <a:pt x="130" y="760"/>
                  </a:lnTo>
                  <a:lnTo>
                    <a:pt x="132" y="752"/>
                  </a:lnTo>
                  <a:lnTo>
                    <a:pt x="130" y="746"/>
                  </a:lnTo>
                  <a:lnTo>
                    <a:pt x="130" y="746"/>
                  </a:lnTo>
                  <a:lnTo>
                    <a:pt x="132" y="740"/>
                  </a:lnTo>
                  <a:lnTo>
                    <a:pt x="132" y="736"/>
                  </a:lnTo>
                  <a:lnTo>
                    <a:pt x="134" y="730"/>
                  </a:lnTo>
                  <a:lnTo>
                    <a:pt x="136" y="726"/>
                  </a:lnTo>
                  <a:lnTo>
                    <a:pt x="136" y="726"/>
                  </a:lnTo>
                  <a:lnTo>
                    <a:pt x="136" y="716"/>
                  </a:lnTo>
                  <a:lnTo>
                    <a:pt x="136" y="716"/>
                  </a:lnTo>
                  <a:lnTo>
                    <a:pt x="132" y="710"/>
                  </a:lnTo>
                  <a:lnTo>
                    <a:pt x="132" y="710"/>
                  </a:lnTo>
                  <a:lnTo>
                    <a:pt x="128" y="708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14" y="708"/>
                  </a:lnTo>
                  <a:lnTo>
                    <a:pt x="110" y="708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98" y="704"/>
                  </a:lnTo>
                  <a:lnTo>
                    <a:pt x="92" y="702"/>
                  </a:lnTo>
                  <a:lnTo>
                    <a:pt x="92" y="702"/>
                  </a:lnTo>
                  <a:lnTo>
                    <a:pt x="88" y="700"/>
                  </a:lnTo>
                  <a:lnTo>
                    <a:pt x="86" y="698"/>
                  </a:lnTo>
                  <a:lnTo>
                    <a:pt x="82" y="692"/>
                  </a:lnTo>
                  <a:lnTo>
                    <a:pt x="82" y="692"/>
                  </a:lnTo>
                  <a:lnTo>
                    <a:pt x="78" y="686"/>
                  </a:lnTo>
                  <a:lnTo>
                    <a:pt x="76" y="678"/>
                  </a:lnTo>
                  <a:lnTo>
                    <a:pt x="76" y="678"/>
                  </a:lnTo>
                  <a:lnTo>
                    <a:pt x="74" y="672"/>
                  </a:lnTo>
                  <a:lnTo>
                    <a:pt x="76" y="668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56"/>
                  </a:lnTo>
                  <a:lnTo>
                    <a:pt x="80" y="652"/>
                  </a:lnTo>
                  <a:lnTo>
                    <a:pt x="84" y="646"/>
                  </a:lnTo>
                  <a:lnTo>
                    <a:pt x="90" y="642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100" y="636"/>
                  </a:lnTo>
                  <a:lnTo>
                    <a:pt x="102" y="634"/>
                  </a:lnTo>
                  <a:lnTo>
                    <a:pt x="106" y="626"/>
                  </a:lnTo>
                  <a:lnTo>
                    <a:pt x="106" y="626"/>
                  </a:lnTo>
                  <a:lnTo>
                    <a:pt x="110" y="624"/>
                  </a:lnTo>
                  <a:lnTo>
                    <a:pt x="114" y="622"/>
                  </a:lnTo>
                  <a:lnTo>
                    <a:pt x="114" y="622"/>
                  </a:lnTo>
                  <a:lnTo>
                    <a:pt x="128" y="618"/>
                  </a:lnTo>
                  <a:lnTo>
                    <a:pt x="140" y="610"/>
                  </a:lnTo>
                  <a:lnTo>
                    <a:pt x="140" y="610"/>
                  </a:lnTo>
                  <a:lnTo>
                    <a:pt x="144" y="608"/>
                  </a:lnTo>
                  <a:lnTo>
                    <a:pt x="148" y="606"/>
                  </a:lnTo>
                  <a:lnTo>
                    <a:pt x="158" y="604"/>
                  </a:lnTo>
                  <a:lnTo>
                    <a:pt x="158" y="604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2" y="588"/>
                  </a:lnTo>
                  <a:lnTo>
                    <a:pt x="182" y="588"/>
                  </a:lnTo>
                  <a:lnTo>
                    <a:pt x="168" y="580"/>
                  </a:lnTo>
                  <a:lnTo>
                    <a:pt x="168" y="580"/>
                  </a:lnTo>
                  <a:lnTo>
                    <a:pt x="172" y="568"/>
                  </a:lnTo>
                  <a:lnTo>
                    <a:pt x="172" y="568"/>
                  </a:lnTo>
                  <a:lnTo>
                    <a:pt x="176" y="566"/>
                  </a:lnTo>
                  <a:lnTo>
                    <a:pt x="180" y="564"/>
                  </a:lnTo>
                  <a:lnTo>
                    <a:pt x="180" y="564"/>
                  </a:lnTo>
                  <a:lnTo>
                    <a:pt x="182" y="558"/>
                  </a:lnTo>
                  <a:lnTo>
                    <a:pt x="186" y="554"/>
                  </a:lnTo>
                  <a:lnTo>
                    <a:pt x="192" y="550"/>
                  </a:lnTo>
                  <a:lnTo>
                    <a:pt x="198" y="548"/>
                  </a:lnTo>
                  <a:lnTo>
                    <a:pt x="198" y="548"/>
                  </a:lnTo>
                  <a:lnTo>
                    <a:pt x="212" y="544"/>
                  </a:lnTo>
                  <a:lnTo>
                    <a:pt x="212" y="544"/>
                  </a:lnTo>
                  <a:lnTo>
                    <a:pt x="216" y="544"/>
                  </a:lnTo>
                  <a:lnTo>
                    <a:pt x="216" y="544"/>
                  </a:lnTo>
                  <a:lnTo>
                    <a:pt x="222" y="544"/>
                  </a:lnTo>
                  <a:lnTo>
                    <a:pt x="230" y="542"/>
                  </a:lnTo>
                  <a:lnTo>
                    <a:pt x="242" y="540"/>
                  </a:lnTo>
                  <a:lnTo>
                    <a:pt x="242" y="540"/>
                  </a:lnTo>
                  <a:lnTo>
                    <a:pt x="250" y="538"/>
                  </a:lnTo>
                  <a:lnTo>
                    <a:pt x="258" y="540"/>
                  </a:lnTo>
                  <a:lnTo>
                    <a:pt x="258" y="540"/>
                  </a:lnTo>
                  <a:lnTo>
                    <a:pt x="264" y="540"/>
                  </a:lnTo>
                  <a:lnTo>
                    <a:pt x="266" y="538"/>
                  </a:lnTo>
                  <a:lnTo>
                    <a:pt x="268" y="536"/>
                  </a:lnTo>
                  <a:lnTo>
                    <a:pt x="268" y="536"/>
                  </a:lnTo>
                  <a:lnTo>
                    <a:pt x="270" y="536"/>
                  </a:lnTo>
                  <a:lnTo>
                    <a:pt x="274" y="536"/>
                  </a:lnTo>
                  <a:lnTo>
                    <a:pt x="274" y="536"/>
                  </a:lnTo>
                  <a:lnTo>
                    <a:pt x="266" y="546"/>
                  </a:lnTo>
                  <a:lnTo>
                    <a:pt x="266" y="546"/>
                  </a:lnTo>
                  <a:lnTo>
                    <a:pt x="250" y="572"/>
                  </a:lnTo>
                  <a:lnTo>
                    <a:pt x="250" y="572"/>
                  </a:lnTo>
                  <a:lnTo>
                    <a:pt x="250" y="576"/>
                  </a:lnTo>
                  <a:lnTo>
                    <a:pt x="252" y="584"/>
                  </a:lnTo>
                  <a:lnTo>
                    <a:pt x="252" y="584"/>
                  </a:lnTo>
                  <a:lnTo>
                    <a:pt x="248" y="590"/>
                  </a:lnTo>
                  <a:lnTo>
                    <a:pt x="248" y="596"/>
                  </a:lnTo>
                  <a:lnTo>
                    <a:pt x="250" y="602"/>
                  </a:lnTo>
                  <a:lnTo>
                    <a:pt x="254" y="610"/>
                  </a:lnTo>
                  <a:lnTo>
                    <a:pt x="254" y="610"/>
                  </a:lnTo>
                  <a:lnTo>
                    <a:pt x="258" y="612"/>
                  </a:lnTo>
                  <a:lnTo>
                    <a:pt x="258" y="612"/>
                  </a:lnTo>
                  <a:lnTo>
                    <a:pt x="262" y="612"/>
                  </a:lnTo>
                  <a:lnTo>
                    <a:pt x="262" y="612"/>
                  </a:lnTo>
                  <a:lnTo>
                    <a:pt x="270" y="616"/>
                  </a:lnTo>
                  <a:lnTo>
                    <a:pt x="278" y="616"/>
                  </a:lnTo>
                  <a:lnTo>
                    <a:pt x="286" y="614"/>
                  </a:lnTo>
                  <a:lnTo>
                    <a:pt x="294" y="612"/>
                  </a:lnTo>
                  <a:lnTo>
                    <a:pt x="294" y="612"/>
                  </a:lnTo>
                  <a:lnTo>
                    <a:pt x="300" y="606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14" y="596"/>
                  </a:lnTo>
                  <a:lnTo>
                    <a:pt x="320" y="590"/>
                  </a:lnTo>
                  <a:lnTo>
                    <a:pt x="324" y="584"/>
                  </a:lnTo>
                  <a:lnTo>
                    <a:pt x="330" y="580"/>
                  </a:lnTo>
                  <a:lnTo>
                    <a:pt x="330" y="580"/>
                  </a:lnTo>
                  <a:lnTo>
                    <a:pt x="332" y="578"/>
                  </a:lnTo>
                  <a:lnTo>
                    <a:pt x="334" y="574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46" y="550"/>
                  </a:lnTo>
                  <a:lnTo>
                    <a:pt x="346" y="550"/>
                  </a:lnTo>
                  <a:lnTo>
                    <a:pt x="350" y="546"/>
                  </a:lnTo>
                  <a:lnTo>
                    <a:pt x="350" y="542"/>
                  </a:lnTo>
                  <a:lnTo>
                    <a:pt x="350" y="542"/>
                  </a:lnTo>
                  <a:lnTo>
                    <a:pt x="352" y="534"/>
                  </a:lnTo>
                  <a:lnTo>
                    <a:pt x="356" y="528"/>
                  </a:lnTo>
                  <a:lnTo>
                    <a:pt x="356" y="528"/>
                  </a:lnTo>
                  <a:lnTo>
                    <a:pt x="360" y="522"/>
                  </a:lnTo>
                  <a:lnTo>
                    <a:pt x="364" y="516"/>
                  </a:lnTo>
                  <a:lnTo>
                    <a:pt x="364" y="516"/>
                  </a:lnTo>
                  <a:lnTo>
                    <a:pt x="368" y="520"/>
                  </a:lnTo>
                  <a:lnTo>
                    <a:pt x="368" y="520"/>
                  </a:lnTo>
                  <a:lnTo>
                    <a:pt x="372" y="528"/>
                  </a:lnTo>
                  <a:lnTo>
                    <a:pt x="378" y="534"/>
                  </a:lnTo>
                  <a:lnTo>
                    <a:pt x="386" y="536"/>
                  </a:lnTo>
                  <a:lnTo>
                    <a:pt x="396" y="536"/>
                  </a:lnTo>
                  <a:lnTo>
                    <a:pt x="396" y="536"/>
                  </a:lnTo>
                  <a:lnTo>
                    <a:pt x="402" y="534"/>
                  </a:lnTo>
                  <a:lnTo>
                    <a:pt x="410" y="532"/>
                  </a:lnTo>
                  <a:lnTo>
                    <a:pt x="424" y="526"/>
                  </a:lnTo>
                  <a:lnTo>
                    <a:pt x="424" y="526"/>
                  </a:lnTo>
                  <a:lnTo>
                    <a:pt x="426" y="524"/>
                  </a:lnTo>
                  <a:lnTo>
                    <a:pt x="428" y="522"/>
                  </a:lnTo>
                  <a:lnTo>
                    <a:pt x="428" y="522"/>
                  </a:lnTo>
                  <a:lnTo>
                    <a:pt x="430" y="516"/>
                  </a:lnTo>
                  <a:lnTo>
                    <a:pt x="430" y="516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4" y="496"/>
                  </a:lnTo>
                  <a:lnTo>
                    <a:pt x="434" y="496"/>
                  </a:lnTo>
                  <a:lnTo>
                    <a:pt x="436" y="496"/>
                  </a:lnTo>
                  <a:lnTo>
                    <a:pt x="442" y="496"/>
                  </a:lnTo>
                  <a:lnTo>
                    <a:pt x="446" y="496"/>
                  </a:lnTo>
                  <a:lnTo>
                    <a:pt x="448" y="494"/>
                  </a:lnTo>
                  <a:lnTo>
                    <a:pt x="448" y="490"/>
                  </a:lnTo>
                  <a:lnTo>
                    <a:pt x="448" y="490"/>
                  </a:lnTo>
                  <a:lnTo>
                    <a:pt x="434" y="490"/>
                  </a:lnTo>
                  <a:lnTo>
                    <a:pt x="420" y="488"/>
                  </a:lnTo>
                  <a:lnTo>
                    <a:pt x="420" y="488"/>
                  </a:lnTo>
                  <a:lnTo>
                    <a:pt x="404" y="484"/>
                  </a:lnTo>
                  <a:lnTo>
                    <a:pt x="388" y="480"/>
                  </a:lnTo>
                  <a:lnTo>
                    <a:pt x="388" y="480"/>
                  </a:lnTo>
                  <a:lnTo>
                    <a:pt x="384" y="478"/>
                  </a:lnTo>
                  <a:lnTo>
                    <a:pt x="380" y="476"/>
                  </a:lnTo>
                  <a:lnTo>
                    <a:pt x="376" y="468"/>
                  </a:lnTo>
                  <a:lnTo>
                    <a:pt x="376" y="468"/>
                  </a:lnTo>
                  <a:lnTo>
                    <a:pt x="372" y="464"/>
                  </a:lnTo>
                  <a:lnTo>
                    <a:pt x="366" y="464"/>
                  </a:lnTo>
                  <a:lnTo>
                    <a:pt x="362" y="464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4" y="474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0" y="480"/>
                  </a:lnTo>
                  <a:lnTo>
                    <a:pt x="336" y="482"/>
                  </a:lnTo>
                  <a:lnTo>
                    <a:pt x="330" y="482"/>
                  </a:lnTo>
                  <a:lnTo>
                    <a:pt x="330" y="482"/>
                  </a:lnTo>
                  <a:lnTo>
                    <a:pt x="314" y="478"/>
                  </a:lnTo>
                  <a:lnTo>
                    <a:pt x="314" y="478"/>
                  </a:lnTo>
                  <a:lnTo>
                    <a:pt x="302" y="478"/>
                  </a:lnTo>
                  <a:lnTo>
                    <a:pt x="290" y="476"/>
                  </a:lnTo>
                  <a:lnTo>
                    <a:pt x="290" y="476"/>
                  </a:lnTo>
                  <a:lnTo>
                    <a:pt x="282" y="474"/>
                  </a:lnTo>
                  <a:lnTo>
                    <a:pt x="278" y="470"/>
                  </a:lnTo>
                  <a:lnTo>
                    <a:pt x="274" y="466"/>
                  </a:lnTo>
                  <a:lnTo>
                    <a:pt x="274" y="466"/>
                  </a:lnTo>
                  <a:lnTo>
                    <a:pt x="270" y="464"/>
                  </a:lnTo>
                  <a:lnTo>
                    <a:pt x="266" y="462"/>
                  </a:lnTo>
                  <a:lnTo>
                    <a:pt x="258" y="458"/>
                  </a:lnTo>
                  <a:lnTo>
                    <a:pt x="258" y="458"/>
                  </a:lnTo>
                  <a:lnTo>
                    <a:pt x="252" y="450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8" y="446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2" y="440"/>
                  </a:lnTo>
                  <a:lnTo>
                    <a:pt x="238" y="440"/>
                  </a:lnTo>
                  <a:lnTo>
                    <a:pt x="238" y="440"/>
                  </a:lnTo>
                  <a:lnTo>
                    <a:pt x="228" y="438"/>
                  </a:lnTo>
                  <a:lnTo>
                    <a:pt x="218" y="436"/>
                  </a:lnTo>
                  <a:lnTo>
                    <a:pt x="218" y="436"/>
                  </a:lnTo>
                  <a:lnTo>
                    <a:pt x="212" y="434"/>
                  </a:lnTo>
                  <a:lnTo>
                    <a:pt x="210" y="432"/>
                  </a:lnTo>
                  <a:lnTo>
                    <a:pt x="204" y="428"/>
                  </a:lnTo>
                  <a:lnTo>
                    <a:pt x="204" y="428"/>
                  </a:lnTo>
                  <a:lnTo>
                    <a:pt x="200" y="424"/>
                  </a:lnTo>
                  <a:lnTo>
                    <a:pt x="198" y="418"/>
                  </a:lnTo>
                  <a:lnTo>
                    <a:pt x="198" y="406"/>
                  </a:lnTo>
                  <a:lnTo>
                    <a:pt x="198" y="406"/>
                  </a:lnTo>
                  <a:lnTo>
                    <a:pt x="198" y="396"/>
                  </a:lnTo>
                  <a:lnTo>
                    <a:pt x="202" y="386"/>
                  </a:lnTo>
                  <a:lnTo>
                    <a:pt x="202" y="386"/>
                  </a:lnTo>
                  <a:lnTo>
                    <a:pt x="210" y="376"/>
                  </a:lnTo>
                  <a:lnTo>
                    <a:pt x="222" y="370"/>
                  </a:lnTo>
                  <a:lnTo>
                    <a:pt x="222" y="370"/>
                  </a:lnTo>
                  <a:lnTo>
                    <a:pt x="230" y="366"/>
                  </a:lnTo>
                  <a:lnTo>
                    <a:pt x="238" y="364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8" y="356"/>
                  </a:lnTo>
                  <a:lnTo>
                    <a:pt x="260" y="354"/>
                  </a:lnTo>
                  <a:lnTo>
                    <a:pt x="260" y="354"/>
                  </a:lnTo>
                  <a:lnTo>
                    <a:pt x="258" y="350"/>
                  </a:lnTo>
                  <a:lnTo>
                    <a:pt x="256" y="348"/>
                  </a:lnTo>
                  <a:lnTo>
                    <a:pt x="256" y="348"/>
                  </a:lnTo>
                  <a:lnTo>
                    <a:pt x="240" y="342"/>
                  </a:lnTo>
                  <a:lnTo>
                    <a:pt x="240" y="342"/>
                  </a:lnTo>
                  <a:lnTo>
                    <a:pt x="236" y="332"/>
                  </a:lnTo>
                  <a:lnTo>
                    <a:pt x="236" y="332"/>
                  </a:lnTo>
                  <a:lnTo>
                    <a:pt x="236" y="328"/>
                  </a:lnTo>
                  <a:lnTo>
                    <a:pt x="238" y="322"/>
                  </a:lnTo>
                  <a:lnTo>
                    <a:pt x="240" y="316"/>
                  </a:lnTo>
                  <a:lnTo>
                    <a:pt x="242" y="312"/>
                  </a:lnTo>
                  <a:lnTo>
                    <a:pt x="242" y="312"/>
                  </a:lnTo>
                  <a:lnTo>
                    <a:pt x="252" y="304"/>
                  </a:lnTo>
                  <a:lnTo>
                    <a:pt x="252" y="304"/>
                  </a:lnTo>
                  <a:lnTo>
                    <a:pt x="256" y="298"/>
                  </a:lnTo>
                  <a:lnTo>
                    <a:pt x="258" y="298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70" y="292"/>
                  </a:lnTo>
                  <a:lnTo>
                    <a:pt x="270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92" y="286"/>
                  </a:lnTo>
                  <a:lnTo>
                    <a:pt x="292" y="286"/>
                  </a:lnTo>
                  <a:lnTo>
                    <a:pt x="296" y="284"/>
                  </a:lnTo>
                  <a:lnTo>
                    <a:pt x="296" y="284"/>
                  </a:lnTo>
                  <a:lnTo>
                    <a:pt x="302" y="280"/>
                  </a:lnTo>
                  <a:lnTo>
                    <a:pt x="308" y="278"/>
                  </a:lnTo>
                  <a:lnTo>
                    <a:pt x="312" y="280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2" y="286"/>
                  </a:lnTo>
                  <a:lnTo>
                    <a:pt x="310" y="292"/>
                  </a:lnTo>
                  <a:lnTo>
                    <a:pt x="308" y="304"/>
                  </a:lnTo>
                  <a:lnTo>
                    <a:pt x="308" y="304"/>
                  </a:lnTo>
                  <a:lnTo>
                    <a:pt x="310" y="310"/>
                  </a:lnTo>
                  <a:lnTo>
                    <a:pt x="312" y="314"/>
                  </a:lnTo>
                  <a:lnTo>
                    <a:pt x="312" y="314"/>
                  </a:lnTo>
                  <a:lnTo>
                    <a:pt x="318" y="322"/>
                  </a:lnTo>
                  <a:lnTo>
                    <a:pt x="320" y="326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32" y="334"/>
                  </a:lnTo>
                  <a:lnTo>
                    <a:pt x="340" y="334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60" y="334"/>
                  </a:lnTo>
                  <a:lnTo>
                    <a:pt x="362" y="332"/>
                  </a:lnTo>
                  <a:lnTo>
                    <a:pt x="370" y="326"/>
                  </a:lnTo>
                  <a:lnTo>
                    <a:pt x="370" y="326"/>
                  </a:lnTo>
                  <a:lnTo>
                    <a:pt x="388" y="316"/>
                  </a:lnTo>
                  <a:lnTo>
                    <a:pt x="388" y="316"/>
                  </a:lnTo>
                  <a:lnTo>
                    <a:pt x="392" y="312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400" y="302"/>
                  </a:lnTo>
                  <a:lnTo>
                    <a:pt x="404" y="300"/>
                  </a:lnTo>
                  <a:lnTo>
                    <a:pt x="408" y="300"/>
                  </a:lnTo>
                  <a:lnTo>
                    <a:pt x="414" y="304"/>
                  </a:lnTo>
                  <a:lnTo>
                    <a:pt x="414" y="304"/>
                  </a:lnTo>
                  <a:lnTo>
                    <a:pt x="422" y="306"/>
                  </a:lnTo>
                  <a:lnTo>
                    <a:pt x="422" y="306"/>
                  </a:lnTo>
                  <a:lnTo>
                    <a:pt x="428" y="308"/>
                  </a:lnTo>
                  <a:lnTo>
                    <a:pt x="432" y="308"/>
                  </a:lnTo>
                  <a:lnTo>
                    <a:pt x="432" y="308"/>
                  </a:lnTo>
                  <a:lnTo>
                    <a:pt x="434" y="306"/>
                  </a:lnTo>
                  <a:lnTo>
                    <a:pt x="434" y="302"/>
                  </a:lnTo>
                  <a:lnTo>
                    <a:pt x="434" y="298"/>
                  </a:lnTo>
                  <a:lnTo>
                    <a:pt x="434" y="294"/>
                  </a:lnTo>
                  <a:lnTo>
                    <a:pt x="434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0" y="294"/>
                  </a:lnTo>
                  <a:lnTo>
                    <a:pt x="414" y="292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0" y="284"/>
                  </a:lnTo>
                  <a:lnTo>
                    <a:pt x="398" y="280"/>
                  </a:lnTo>
                  <a:lnTo>
                    <a:pt x="398" y="280"/>
                  </a:lnTo>
                  <a:lnTo>
                    <a:pt x="398" y="262"/>
                  </a:lnTo>
                  <a:lnTo>
                    <a:pt x="398" y="262"/>
                  </a:lnTo>
                  <a:lnTo>
                    <a:pt x="398" y="252"/>
                  </a:lnTo>
                  <a:lnTo>
                    <a:pt x="400" y="242"/>
                  </a:lnTo>
                  <a:lnTo>
                    <a:pt x="400" y="242"/>
                  </a:lnTo>
                  <a:lnTo>
                    <a:pt x="400" y="238"/>
                  </a:lnTo>
                  <a:lnTo>
                    <a:pt x="400" y="238"/>
                  </a:lnTo>
                  <a:lnTo>
                    <a:pt x="394" y="238"/>
                  </a:lnTo>
                  <a:lnTo>
                    <a:pt x="394" y="238"/>
                  </a:lnTo>
                  <a:lnTo>
                    <a:pt x="392" y="240"/>
                  </a:lnTo>
                  <a:lnTo>
                    <a:pt x="392" y="240"/>
                  </a:lnTo>
                  <a:lnTo>
                    <a:pt x="390" y="246"/>
                  </a:lnTo>
                  <a:lnTo>
                    <a:pt x="388" y="250"/>
                  </a:lnTo>
                  <a:lnTo>
                    <a:pt x="384" y="250"/>
                  </a:lnTo>
                  <a:lnTo>
                    <a:pt x="378" y="250"/>
                  </a:lnTo>
                  <a:lnTo>
                    <a:pt x="378" y="250"/>
                  </a:lnTo>
                  <a:lnTo>
                    <a:pt x="368" y="252"/>
                  </a:lnTo>
                  <a:lnTo>
                    <a:pt x="368" y="252"/>
                  </a:lnTo>
                  <a:lnTo>
                    <a:pt x="364" y="252"/>
                  </a:lnTo>
                  <a:lnTo>
                    <a:pt x="360" y="250"/>
                  </a:lnTo>
                  <a:lnTo>
                    <a:pt x="360" y="25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6" y="240"/>
                  </a:lnTo>
                  <a:lnTo>
                    <a:pt x="346" y="240"/>
                  </a:lnTo>
                  <a:lnTo>
                    <a:pt x="348" y="220"/>
                  </a:lnTo>
                  <a:lnTo>
                    <a:pt x="348" y="220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6" y="212"/>
                  </a:lnTo>
                  <a:lnTo>
                    <a:pt x="352" y="204"/>
                  </a:lnTo>
                  <a:lnTo>
                    <a:pt x="358" y="196"/>
                  </a:lnTo>
                  <a:lnTo>
                    <a:pt x="358" y="196"/>
                  </a:lnTo>
                  <a:lnTo>
                    <a:pt x="368" y="192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96" y="180"/>
                  </a:lnTo>
                  <a:lnTo>
                    <a:pt x="396" y="180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76" y="166"/>
                  </a:lnTo>
                  <a:lnTo>
                    <a:pt x="376" y="166"/>
                  </a:lnTo>
                  <a:lnTo>
                    <a:pt x="374" y="162"/>
                  </a:lnTo>
                  <a:lnTo>
                    <a:pt x="372" y="158"/>
                  </a:lnTo>
                  <a:lnTo>
                    <a:pt x="372" y="152"/>
                  </a:lnTo>
                  <a:lnTo>
                    <a:pt x="374" y="148"/>
                  </a:lnTo>
                  <a:lnTo>
                    <a:pt x="374" y="148"/>
                  </a:lnTo>
                  <a:lnTo>
                    <a:pt x="378" y="146"/>
                  </a:lnTo>
                  <a:lnTo>
                    <a:pt x="378" y="146"/>
                  </a:lnTo>
                  <a:lnTo>
                    <a:pt x="386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8" y="144"/>
                  </a:lnTo>
                  <a:lnTo>
                    <a:pt x="404" y="148"/>
                  </a:lnTo>
                  <a:lnTo>
                    <a:pt x="404" y="148"/>
                  </a:lnTo>
                  <a:lnTo>
                    <a:pt x="406" y="150"/>
                  </a:lnTo>
                  <a:lnTo>
                    <a:pt x="410" y="152"/>
                  </a:lnTo>
                  <a:lnTo>
                    <a:pt x="410" y="152"/>
                  </a:lnTo>
                  <a:lnTo>
                    <a:pt x="418" y="152"/>
                  </a:lnTo>
                  <a:lnTo>
                    <a:pt x="420" y="150"/>
                  </a:lnTo>
                  <a:lnTo>
                    <a:pt x="424" y="148"/>
                  </a:lnTo>
                  <a:lnTo>
                    <a:pt x="424" y="148"/>
                  </a:lnTo>
                  <a:lnTo>
                    <a:pt x="426" y="138"/>
                  </a:lnTo>
                  <a:lnTo>
                    <a:pt x="426" y="132"/>
                  </a:lnTo>
                  <a:lnTo>
                    <a:pt x="424" y="126"/>
                  </a:lnTo>
                  <a:lnTo>
                    <a:pt x="424" y="126"/>
                  </a:lnTo>
                  <a:lnTo>
                    <a:pt x="422" y="120"/>
                  </a:lnTo>
                  <a:lnTo>
                    <a:pt x="422" y="120"/>
                  </a:lnTo>
                  <a:lnTo>
                    <a:pt x="422" y="108"/>
                  </a:lnTo>
                  <a:lnTo>
                    <a:pt x="422" y="108"/>
                  </a:lnTo>
                  <a:lnTo>
                    <a:pt x="422" y="102"/>
                  </a:lnTo>
                  <a:lnTo>
                    <a:pt x="422" y="96"/>
                  </a:lnTo>
                  <a:lnTo>
                    <a:pt x="422" y="96"/>
                  </a:lnTo>
                  <a:lnTo>
                    <a:pt x="420" y="92"/>
                  </a:lnTo>
                  <a:lnTo>
                    <a:pt x="418" y="88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6" y="76"/>
                  </a:lnTo>
                  <a:lnTo>
                    <a:pt x="414" y="74"/>
                  </a:lnTo>
                  <a:lnTo>
                    <a:pt x="412" y="72"/>
                  </a:lnTo>
                  <a:lnTo>
                    <a:pt x="414" y="68"/>
                  </a:lnTo>
                  <a:lnTo>
                    <a:pt x="414" y="68"/>
                  </a:lnTo>
                  <a:lnTo>
                    <a:pt x="414" y="64"/>
                  </a:lnTo>
                  <a:lnTo>
                    <a:pt x="414" y="60"/>
                  </a:lnTo>
                  <a:lnTo>
                    <a:pt x="414" y="56"/>
                  </a:lnTo>
                  <a:lnTo>
                    <a:pt x="414" y="52"/>
                  </a:lnTo>
                  <a:lnTo>
                    <a:pt x="414" y="52"/>
                  </a:lnTo>
                  <a:lnTo>
                    <a:pt x="414" y="48"/>
                  </a:lnTo>
                  <a:lnTo>
                    <a:pt x="412" y="44"/>
                  </a:lnTo>
                  <a:lnTo>
                    <a:pt x="412" y="44"/>
                  </a:lnTo>
                  <a:lnTo>
                    <a:pt x="410" y="42"/>
                  </a:lnTo>
                  <a:lnTo>
                    <a:pt x="410" y="38"/>
                  </a:lnTo>
                  <a:lnTo>
                    <a:pt x="410" y="34"/>
                  </a:lnTo>
                  <a:lnTo>
                    <a:pt x="410" y="34"/>
                  </a:lnTo>
                  <a:lnTo>
                    <a:pt x="410" y="26"/>
                  </a:lnTo>
                  <a:lnTo>
                    <a:pt x="410" y="22"/>
                  </a:lnTo>
                  <a:lnTo>
                    <a:pt x="410" y="18"/>
                  </a:lnTo>
                  <a:lnTo>
                    <a:pt x="410" y="18"/>
                  </a:lnTo>
                  <a:lnTo>
                    <a:pt x="410" y="16"/>
                  </a:lnTo>
                  <a:lnTo>
                    <a:pt x="412" y="14"/>
                  </a:lnTo>
                  <a:lnTo>
                    <a:pt x="412" y="14"/>
                  </a:lnTo>
                  <a:lnTo>
                    <a:pt x="416" y="2"/>
                  </a:lnTo>
                  <a:lnTo>
                    <a:pt x="416" y="2"/>
                  </a:lnTo>
                  <a:lnTo>
                    <a:pt x="422" y="0"/>
                  </a:lnTo>
                  <a:lnTo>
                    <a:pt x="422" y="0"/>
                  </a:lnTo>
                  <a:lnTo>
                    <a:pt x="424" y="2"/>
                  </a:lnTo>
                  <a:lnTo>
                    <a:pt x="426" y="2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4" y="0"/>
                  </a:lnTo>
                  <a:lnTo>
                    <a:pt x="440" y="0"/>
                  </a:lnTo>
                  <a:lnTo>
                    <a:pt x="444" y="4"/>
                  </a:lnTo>
                  <a:lnTo>
                    <a:pt x="448" y="6"/>
                  </a:lnTo>
                  <a:lnTo>
                    <a:pt x="448" y="6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62" y="32"/>
                  </a:lnTo>
                  <a:lnTo>
                    <a:pt x="464" y="42"/>
                  </a:lnTo>
                  <a:lnTo>
                    <a:pt x="464" y="42"/>
                  </a:lnTo>
                  <a:lnTo>
                    <a:pt x="464" y="50"/>
                  </a:lnTo>
                  <a:lnTo>
                    <a:pt x="464" y="60"/>
                  </a:lnTo>
                  <a:lnTo>
                    <a:pt x="464" y="60"/>
                  </a:lnTo>
                  <a:lnTo>
                    <a:pt x="462" y="68"/>
                  </a:lnTo>
                  <a:lnTo>
                    <a:pt x="462" y="68"/>
                  </a:lnTo>
                  <a:lnTo>
                    <a:pt x="462" y="80"/>
                  </a:lnTo>
                  <a:lnTo>
                    <a:pt x="462" y="92"/>
                  </a:lnTo>
                  <a:lnTo>
                    <a:pt x="462" y="92"/>
                  </a:lnTo>
                  <a:lnTo>
                    <a:pt x="462" y="104"/>
                  </a:lnTo>
                  <a:lnTo>
                    <a:pt x="462" y="116"/>
                  </a:lnTo>
                  <a:lnTo>
                    <a:pt x="462" y="116"/>
                  </a:lnTo>
                  <a:lnTo>
                    <a:pt x="462" y="122"/>
                  </a:lnTo>
                  <a:lnTo>
                    <a:pt x="462" y="122"/>
                  </a:lnTo>
                  <a:lnTo>
                    <a:pt x="462" y="126"/>
                  </a:lnTo>
                  <a:lnTo>
                    <a:pt x="462" y="130"/>
                  </a:lnTo>
                  <a:lnTo>
                    <a:pt x="462" y="130"/>
                  </a:lnTo>
                  <a:lnTo>
                    <a:pt x="464" y="142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72" y="162"/>
                  </a:lnTo>
                  <a:lnTo>
                    <a:pt x="474" y="172"/>
                  </a:lnTo>
                  <a:lnTo>
                    <a:pt x="474" y="172"/>
                  </a:lnTo>
                  <a:lnTo>
                    <a:pt x="476" y="176"/>
                  </a:lnTo>
                  <a:lnTo>
                    <a:pt x="480" y="178"/>
                  </a:lnTo>
                  <a:lnTo>
                    <a:pt x="484" y="180"/>
                  </a:lnTo>
                  <a:lnTo>
                    <a:pt x="490" y="182"/>
                  </a:lnTo>
                  <a:lnTo>
                    <a:pt x="490" y="182"/>
                  </a:lnTo>
                  <a:lnTo>
                    <a:pt x="494" y="182"/>
                  </a:lnTo>
                  <a:lnTo>
                    <a:pt x="494" y="182"/>
                  </a:lnTo>
                  <a:lnTo>
                    <a:pt x="500" y="184"/>
                  </a:lnTo>
                  <a:lnTo>
                    <a:pt x="500" y="184"/>
                  </a:lnTo>
                  <a:lnTo>
                    <a:pt x="512" y="188"/>
                  </a:lnTo>
                  <a:lnTo>
                    <a:pt x="512" y="188"/>
                  </a:lnTo>
                  <a:lnTo>
                    <a:pt x="518" y="188"/>
                  </a:lnTo>
                  <a:lnTo>
                    <a:pt x="524" y="192"/>
                  </a:lnTo>
                  <a:lnTo>
                    <a:pt x="524" y="192"/>
                  </a:lnTo>
                  <a:lnTo>
                    <a:pt x="532" y="194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4" y="198"/>
                  </a:lnTo>
                  <a:lnTo>
                    <a:pt x="548" y="202"/>
                  </a:lnTo>
                  <a:lnTo>
                    <a:pt x="552" y="210"/>
                  </a:lnTo>
                  <a:lnTo>
                    <a:pt x="552" y="210"/>
                  </a:lnTo>
                  <a:lnTo>
                    <a:pt x="556" y="224"/>
                  </a:lnTo>
                  <a:lnTo>
                    <a:pt x="556" y="224"/>
                  </a:lnTo>
                  <a:lnTo>
                    <a:pt x="556" y="230"/>
                  </a:lnTo>
                  <a:lnTo>
                    <a:pt x="554" y="232"/>
                  </a:lnTo>
                  <a:lnTo>
                    <a:pt x="552" y="236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0" y="244"/>
                  </a:lnTo>
                  <a:lnTo>
                    <a:pt x="532" y="248"/>
                  </a:lnTo>
                  <a:lnTo>
                    <a:pt x="532" y="248"/>
                  </a:lnTo>
                  <a:lnTo>
                    <a:pt x="526" y="248"/>
                  </a:lnTo>
                  <a:lnTo>
                    <a:pt x="522" y="250"/>
                  </a:lnTo>
                  <a:lnTo>
                    <a:pt x="522" y="250"/>
                  </a:lnTo>
                  <a:lnTo>
                    <a:pt x="510" y="250"/>
                  </a:lnTo>
                  <a:lnTo>
                    <a:pt x="504" y="252"/>
                  </a:lnTo>
                  <a:lnTo>
                    <a:pt x="498" y="250"/>
                  </a:lnTo>
                  <a:lnTo>
                    <a:pt x="498" y="250"/>
                  </a:lnTo>
                  <a:lnTo>
                    <a:pt x="488" y="246"/>
                  </a:lnTo>
                  <a:lnTo>
                    <a:pt x="482" y="242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74" y="236"/>
                  </a:lnTo>
                  <a:lnTo>
                    <a:pt x="468" y="236"/>
                  </a:lnTo>
                  <a:lnTo>
                    <a:pt x="468" y="236"/>
                  </a:lnTo>
                  <a:lnTo>
                    <a:pt x="466" y="236"/>
                  </a:lnTo>
                  <a:lnTo>
                    <a:pt x="466" y="240"/>
                  </a:lnTo>
                  <a:lnTo>
                    <a:pt x="466" y="240"/>
                  </a:lnTo>
                  <a:lnTo>
                    <a:pt x="466" y="248"/>
                  </a:lnTo>
                  <a:lnTo>
                    <a:pt x="466" y="248"/>
                  </a:lnTo>
                  <a:lnTo>
                    <a:pt x="464" y="256"/>
                  </a:lnTo>
                  <a:lnTo>
                    <a:pt x="462" y="264"/>
                  </a:lnTo>
                  <a:lnTo>
                    <a:pt x="462" y="264"/>
                  </a:lnTo>
                  <a:lnTo>
                    <a:pt x="460" y="268"/>
                  </a:lnTo>
                  <a:lnTo>
                    <a:pt x="460" y="268"/>
                  </a:lnTo>
                  <a:lnTo>
                    <a:pt x="460" y="272"/>
                  </a:lnTo>
                  <a:lnTo>
                    <a:pt x="460" y="276"/>
                  </a:lnTo>
                  <a:lnTo>
                    <a:pt x="454" y="280"/>
                  </a:lnTo>
                  <a:lnTo>
                    <a:pt x="454" y="280"/>
                  </a:lnTo>
                  <a:lnTo>
                    <a:pt x="446" y="284"/>
                  </a:lnTo>
                  <a:lnTo>
                    <a:pt x="446" y="284"/>
                  </a:lnTo>
                  <a:lnTo>
                    <a:pt x="442" y="286"/>
                  </a:lnTo>
                  <a:lnTo>
                    <a:pt x="442" y="290"/>
                  </a:lnTo>
                  <a:lnTo>
                    <a:pt x="442" y="292"/>
                  </a:lnTo>
                  <a:lnTo>
                    <a:pt x="446" y="294"/>
                  </a:lnTo>
                  <a:lnTo>
                    <a:pt x="446" y="294"/>
                  </a:lnTo>
                  <a:lnTo>
                    <a:pt x="450" y="296"/>
                  </a:lnTo>
                  <a:lnTo>
                    <a:pt x="456" y="294"/>
                  </a:lnTo>
                  <a:lnTo>
                    <a:pt x="456" y="294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88" y="302"/>
                  </a:lnTo>
                  <a:lnTo>
                    <a:pt x="488" y="302"/>
                  </a:lnTo>
                  <a:lnTo>
                    <a:pt x="492" y="304"/>
                  </a:lnTo>
                  <a:lnTo>
                    <a:pt x="492" y="304"/>
                  </a:lnTo>
                  <a:lnTo>
                    <a:pt x="502" y="306"/>
                  </a:lnTo>
                  <a:lnTo>
                    <a:pt x="502" y="306"/>
                  </a:lnTo>
                  <a:lnTo>
                    <a:pt x="504" y="306"/>
                  </a:lnTo>
                  <a:lnTo>
                    <a:pt x="504" y="306"/>
                  </a:lnTo>
                  <a:lnTo>
                    <a:pt x="510" y="306"/>
                  </a:lnTo>
                  <a:lnTo>
                    <a:pt x="516" y="306"/>
                  </a:lnTo>
                  <a:lnTo>
                    <a:pt x="524" y="302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42" y="308"/>
                  </a:lnTo>
                  <a:lnTo>
                    <a:pt x="554" y="316"/>
                  </a:lnTo>
                  <a:lnTo>
                    <a:pt x="554" y="316"/>
                  </a:lnTo>
                  <a:lnTo>
                    <a:pt x="560" y="320"/>
                  </a:lnTo>
                  <a:lnTo>
                    <a:pt x="566" y="324"/>
                  </a:lnTo>
                  <a:lnTo>
                    <a:pt x="566" y="324"/>
                  </a:lnTo>
                  <a:lnTo>
                    <a:pt x="570" y="326"/>
                  </a:lnTo>
                  <a:lnTo>
                    <a:pt x="570" y="326"/>
                  </a:lnTo>
                  <a:lnTo>
                    <a:pt x="600" y="328"/>
                  </a:lnTo>
                  <a:lnTo>
                    <a:pt x="600" y="328"/>
                  </a:lnTo>
                  <a:lnTo>
                    <a:pt x="606" y="330"/>
                  </a:lnTo>
                  <a:lnTo>
                    <a:pt x="612" y="330"/>
                  </a:lnTo>
                  <a:lnTo>
                    <a:pt x="612" y="330"/>
                  </a:lnTo>
                  <a:lnTo>
                    <a:pt x="622" y="326"/>
                  </a:lnTo>
                  <a:lnTo>
                    <a:pt x="626" y="322"/>
                  </a:lnTo>
                  <a:lnTo>
                    <a:pt x="630" y="320"/>
                  </a:lnTo>
                  <a:lnTo>
                    <a:pt x="630" y="320"/>
                  </a:lnTo>
                  <a:lnTo>
                    <a:pt x="632" y="316"/>
                  </a:lnTo>
                  <a:lnTo>
                    <a:pt x="636" y="316"/>
                  </a:lnTo>
                  <a:lnTo>
                    <a:pt x="636" y="316"/>
                  </a:lnTo>
                  <a:lnTo>
                    <a:pt x="648" y="320"/>
                  </a:lnTo>
                  <a:lnTo>
                    <a:pt x="648" y="320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52" y="320"/>
                  </a:lnTo>
                  <a:lnTo>
                    <a:pt x="656" y="322"/>
                  </a:lnTo>
                  <a:lnTo>
                    <a:pt x="662" y="324"/>
                  </a:lnTo>
                  <a:lnTo>
                    <a:pt x="662" y="324"/>
                  </a:lnTo>
                  <a:lnTo>
                    <a:pt x="670" y="326"/>
                  </a:lnTo>
                  <a:lnTo>
                    <a:pt x="678" y="332"/>
                  </a:lnTo>
                  <a:lnTo>
                    <a:pt x="678" y="332"/>
                  </a:lnTo>
                  <a:lnTo>
                    <a:pt x="686" y="336"/>
                  </a:lnTo>
                  <a:lnTo>
                    <a:pt x="694" y="340"/>
                  </a:lnTo>
                  <a:lnTo>
                    <a:pt x="694" y="340"/>
                  </a:lnTo>
                  <a:lnTo>
                    <a:pt x="700" y="344"/>
                  </a:lnTo>
                  <a:lnTo>
                    <a:pt x="708" y="348"/>
                  </a:lnTo>
                  <a:lnTo>
                    <a:pt x="708" y="348"/>
                  </a:lnTo>
                  <a:lnTo>
                    <a:pt x="714" y="350"/>
                  </a:lnTo>
                  <a:lnTo>
                    <a:pt x="716" y="352"/>
                  </a:lnTo>
                  <a:lnTo>
                    <a:pt x="722" y="360"/>
                  </a:lnTo>
                  <a:lnTo>
                    <a:pt x="722" y="360"/>
                  </a:lnTo>
                  <a:lnTo>
                    <a:pt x="726" y="364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30" y="368"/>
                  </a:lnTo>
                  <a:lnTo>
                    <a:pt x="730" y="368"/>
                  </a:lnTo>
                  <a:lnTo>
                    <a:pt x="734" y="370"/>
                  </a:lnTo>
                  <a:lnTo>
                    <a:pt x="736" y="374"/>
                  </a:lnTo>
                  <a:lnTo>
                    <a:pt x="740" y="382"/>
                  </a:lnTo>
                  <a:lnTo>
                    <a:pt x="740" y="382"/>
                  </a:lnTo>
                  <a:lnTo>
                    <a:pt x="740" y="392"/>
                  </a:lnTo>
                  <a:lnTo>
                    <a:pt x="740" y="392"/>
                  </a:lnTo>
                  <a:lnTo>
                    <a:pt x="738" y="404"/>
                  </a:lnTo>
                  <a:lnTo>
                    <a:pt x="738" y="404"/>
                  </a:lnTo>
                  <a:lnTo>
                    <a:pt x="736" y="418"/>
                  </a:lnTo>
                  <a:lnTo>
                    <a:pt x="736" y="418"/>
                  </a:lnTo>
                  <a:lnTo>
                    <a:pt x="734" y="420"/>
                  </a:lnTo>
                  <a:lnTo>
                    <a:pt x="730" y="424"/>
                  </a:lnTo>
                  <a:lnTo>
                    <a:pt x="730" y="424"/>
                  </a:lnTo>
                  <a:lnTo>
                    <a:pt x="722" y="428"/>
                  </a:lnTo>
                  <a:lnTo>
                    <a:pt x="722" y="428"/>
                  </a:lnTo>
                  <a:lnTo>
                    <a:pt x="720" y="412"/>
                  </a:lnTo>
                  <a:lnTo>
                    <a:pt x="720" y="412"/>
                  </a:lnTo>
                  <a:lnTo>
                    <a:pt x="720" y="410"/>
                  </a:lnTo>
                  <a:lnTo>
                    <a:pt x="718" y="408"/>
                  </a:lnTo>
                  <a:lnTo>
                    <a:pt x="712" y="408"/>
                  </a:lnTo>
                  <a:lnTo>
                    <a:pt x="712" y="408"/>
                  </a:lnTo>
                  <a:lnTo>
                    <a:pt x="710" y="408"/>
                  </a:lnTo>
                  <a:lnTo>
                    <a:pt x="708" y="410"/>
                  </a:lnTo>
                  <a:lnTo>
                    <a:pt x="708" y="414"/>
                  </a:lnTo>
                  <a:lnTo>
                    <a:pt x="708" y="414"/>
                  </a:lnTo>
                  <a:lnTo>
                    <a:pt x="710" y="418"/>
                  </a:lnTo>
                  <a:lnTo>
                    <a:pt x="710" y="422"/>
                  </a:lnTo>
                  <a:lnTo>
                    <a:pt x="706" y="430"/>
                  </a:lnTo>
                  <a:lnTo>
                    <a:pt x="706" y="430"/>
                  </a:lnTo>
                  <a:lnTo>
                    <a:pt x="702" y="440"/>
                  </a:lnTo>
                  <a:lnTo>
                    <a:pt x="698" y="444"/>
                  </a:lnTo>
                  <a:lnTo>
                    <a:pt x="694" y="448"/>
                  </a:lnTo>
                  <a:lnTo>
                    <a:pt x="694" y="448"/>
                  </a:lnTo>
                  <a:lnTo>
                    <a:pt x="692" y="450"/>
                  </a:lnTo>
                  <a:lnTo>
                    <a:pt x="692" y="452"/>
                  </a:lnTo>
                  <a:lnTo>
                    <a:pt x="692" y="452"/>
                  </a:lnTo>
                  <a:lnTo>
                    <a:pt x="684" y="458"/>
                  </a:lnTo>
                  <a:lnTo>
                    <a:pt x="684" y="458"/>
                  </a:lnTo>
                  <a:lnTo>
                    <a:pt x="678" y="460"/>
                  </a:lnTo>
                  <a:lnTo>
                    <a:pt x="678" y="460"/>
                  </a:lnTo>
                  <a:lnTo>
                    <a:pt x="670" y="464"/>
                  </a:lnTo>
                  <a:lnTo>
                    <a:pt x="670" y="464"/>
                  </a:lnTo>
                  <a:lnTo>
                    <a:pt x="668" y="464"/>
                  </a:lnTo>
                  <a:lnTo>
                    <a:pt x="668" y="464"/>
                  </a:lnTo>
                  <a:lnTo>
                    <a:pt x="640" y="462"/>
                  </a:lnTo>
                  <a:lnTo>
                    <a:pt x="640" y="462"/>
                  </a:lnTo>
                  <a:lnTo>
                    <a:pt x="614" y="458"/>
                  </a:lnTo>
                  <a:lnTo>
                    <a:pt x="614" y="458"/>
                  </a:lnTo>
                  <a:lnTo>
                    <a:pt x="600" y="454"/>
                  </a:lnTo>
                  <a:lnTo>
                    <a:pt x="600" y="454"/>
                  </a:lnTo>
                  <a:lnTo>
                    <a:pt x="590" y="452"/>
                  </a:lnTo>
                  <a:lnTo>
                    <a:pt x="590" y="452"/>
                  </a:lnTo>
                  <a:lnTo>
                    <a:pt x="574" y="444"/>
                  </a:lnTo>
                  <a:lnTo>
                    <a:pt x="574" y="444"/>
                  </a:lnTo>
                  <a:lnTo>
                    <a:pt x="564" y="438"/>
                  </a:lnTo>
                  <a:lnTo>
                    <a:pt x="554" y="434"/>
                  </a:lnTo>
                  <a:lnTo>
                    <a:pt x="554" y="434"/>
                  </a:lnTo>
                  <a:lnTo>
                    <a:pt x="544" y="428"/>
                  </a:lnTo>
                  <a:lnTo>
                    <a:pt x="538" y="422"/>
                  </a:lnTo>
                  <a:lnTo>
                    <a:pt x="538" y="422"/>
                  </a:lnTo>
                  <a:lnTo>
                    <a:pt x="532" y="424"/>
                  </a:lnTo>
                  <a:lnTo>
                    <a:pt x="526" y="428"/>
                  </a:lnTo>
                  <a:lnTo>
                    <a:pt x="518" y="438"/>
                  </a:lnTo>
                  <a:lnTo>
                    <a:pt x="518" y="438"/>
                  </a:lnTo>
                  <a:lnTo>
                    <a:pt x="512" y="444"/>
                  </a:lnTo>
                  <a:lnTo>
                    <a:pt x="506" y="448"/>
                  </a:lnTo>
                  <a:lnTo>
                    <a:pt x="506" y="448"/>
                  </a:lnTo>
                  <a:lnTo>
                    <a:pt x="500" y="454"/>
                  </a:lnTo>
                  <a:lnTo>
                    <a:pt x="492" y="462"/>
                  </a:lnTo>
                  <a:lnTo>
                    <a:pt x="492" y="462"/>
                  </a:lnTo>
                  <a:lnTo>
                    <a:pt x="488" y="466"/>
                  </a:lnTo>
                  <a:lnTo>
                    <a:pt x="488" y="466"/>
                  </a:lnTo>
                  <a:lnTo>
                    <a:pt x="492" y="472"/>
                  </a:lnTo>
                  <a:lnTo>
                    <a:pt x="494" y="474"/>
                  </a:lnTo>
                  <a:lnTo>
                    <a:pt x="498" y="472"/>
                  </a:lnTo>
                  <a:lnTo>
                    <a:pt x="502" y="470"/>
                  </a:lnTo>
                  <a:lnTo>
                    <a:pt x="502" y="470"/>
                  </a:lnTo>
                  <a:lnTo>
                    <a:pt x="514" y="488"/>
                  </a:lnTo>
                  <a:lnTo>
                    <a:pt x="514" y="488"/>
                  </a:lnTo>
                  <a:lnTo>
                    <a:pt x="516" y="492"/>
                  </a:lnTo>
                  <a:lnTo>
                    <a:pt x="516" y="492"/>
                  </a:lnTo>
                  <a:lnTo>
                    <a:pt x="524" y="500"/>
                  </a:lnTo>
                  <a:lnTo>
                    <a:pt x="524" y="500"/>
                  </a:lnTo>
                  <a:lnTo>
                    <a:pt x="526" y="502"/>
                  </a:lnTo>
                  <a:lnTo>
                    <a:pt x="528" y="506"/>
                  </a:lnTo>
                  <a:lnTo>
                    <a:pt x="528" y="506"/>
                  </a:lnTo>
                  <a:lnTo>
                    <a:pt x="536" y="510"/>
                  </a:lnTo>
                  <a:lnTo>
                    <a:pt x="544" y="512"/>
                  </a:lnTo>
                  <a:lnTo>
                    <a:pt x="544" y="512"/>
                  </a:lnTo>
                  <a:lnTo>
                    <a:pt x="552" y="516"/>
                  </a:lnTo>
                  <a:lnTo>
                    <a:pt x="556" y="516"/>
                  </a:lnTo>
                  <a:lnTo>
                    <a:pt x="560" y="516"/>
                  </a:lnTo>
                  <a:lnTo>
                    <a:pt x="560" y="516"/>
                  </a:lnTo>
                  <a:lnTo>
                    <a:pt x="570" y="514"/>
                  </a:lnTo>
                  <a:lnTo>
                    <a:pt x="574" y="512"/>
                  </a:lnTo>
                  <a:lnTo>
                    <a:pt x="576" y="506"/>
                  </a:lnTo>
                  <a:lnTo>
                    <a:pt x="576" y="506"/>
                  </a:lnTo>
                  <a:lnTo>
                    <a:pt x="580" y="502"/>
                  </a:lnTo>
                  <a:lnTo>
                    <a:pt x="580" y="502"/>
                  </a:lnTo>
                  <a:lnTo>
                    <a:pt x="584" y="498"/>
                  </a:lnTo>
                  <a:lnTo>
                    <a:pt x="584" y="494"/>
                  </a:lnTo>
                  <a:lnTo>
                    <a:pt x="582" y="490"/>
                  </a:lnTo>
                  <a:lnTo>
                    <a:pt x="582" y="490"/>
                  </a:lnTo>
                  <a:lnTo>
                    <a:pt x="582" y="488"/>
                  </a:lnTo>
                  <a:lnTo>
                    <a:pt x="582" y="484"/>
                  </a:lnTo>
                  <a:lnTo>
                    <a:pt x="582" y="484"/>
                  </a:lnTo>
                  <a:lnTo>
                    <a:pt x="594" y="488"/>
                  </a:lnTo>
                  <a:lnTo>
                    <a:pt x="604" y="486"/>
                  </a:lnTo>
                  <a:lnTo>
                    <a:pt x="612" y="482"/>
                  </a:lnTo>
                  <a:lnTo>
                    <a:pt x="618" y="472"/>
                  </a:lnTo>
                  <a:lnTo>
                    <a:pt x="618" y="472"/>
                  </a:lnTo>
                  <a:lnTo>
                    <a:pt x="648" y="476"/>
                  </a:lnTo>
                  <a:lnTo>
                    <a:pt x="648" y="476"/>
                  </a:lnTo>
                  <a:lnTo>
                    <a:pt x="648" y="482"/>
                  </a:lnTo>
                  <a:lnTo>
                    <a:pt x="648" y="490"/>
                  </a:lnTo>
                  <a:lnTo>
                    <a:pt x="648" y="490"/>
                  </a:lnTo>
                  <a:lnTo>
                    <a:pt x="652" y="494"/>
                  </a:lnTo>
                  <a:lnTo>
                    <a:pt x="658" y="500"/>
                  </a:lnTo>
                  <a:lnTo>
                    <a:pt x="658" y="500"/>
                  </a:lnTo>
                  <a:lnTo>
                    <a:pt x="660" y="506"/>
                  </a:lnTo>
                  <a:lnTo>
                    <a:pt x="666" y="510"/>
                  </a:lnTo>
                  <a:lnTo>
                    <a:pt x="672" y="514"/>
                  </a:lnTo>
                  <a:lnTo>
                    <a:pt x="680" y="516"/>
                  </a:lnTo>
                  <a:lnTo>
                    <a:pt x="680" y="516"/>
                  </a:lnTo>
                  <a:lnTo>
                    <a:pt x="696" y="514"/>
                  </a:lnTo>
                  <a:lnTo>
                    <a:pt x="710" y="508"/>
                  </a:lnTo>
                  <a:lnTo>
                    <a:pt x="710" y="508"/>
                  </a:lnTo>
                  <a:lnTo>
                    <a:pt x="716" y="520"/>
                  </a:lnTo>
                  <a:lnTo>
                    <a:pt x="722" y="528"/>
                  </a:lnTo>
                  <a:lnTo>
                    <a:pt x="722" y="528"/>
                  </a:lnTo>
                  <a:lnTo>
                    <a:pt x="728" y="534"/>
                  </a:lnTo>
                  <a:lnTo>
                    <a:pt x="732" y="538"/>
                  </a:lnTo>
                  <a:lnTo>
                    <a:pt x="738" y="538"/>
                  </a:lnTo>
                  <a:lnTo>
                    <a:pt x="738" y="538"/>
                  </a:lnTo>
                  <a:lnTo>
                    <a:pt x="742" y="538"/>
                  </a:lnTo>
                  <a:lnTo>
                    <a:pt x="742" y="538"/>
                  </a:lnTo>
                  <a:lnTo>
                    <a:pt x="744" y="542"/>
                  </a:lnTo>
                  <a:lnTo>
                    <a:pt x="748" y="544"/>
                  </a:lnTo>
                  <a:lnTo>
                    <a:pt x="758" y="544"/>
                  </a:lnTo>
                  <a:lnTo>
                    <a:pt x="758" y="544"/>
                  </a:lnTo>
                  <a:lnTo>
                    <a:pt x="762" y="544"/>
                  </a:lnTo>
                  <a:lnTo>
                    <a:pt x="762" y="544"/>
                  </a:lnTo>
                  <a:lnTo>
                    <a:pt x="768" y="548"/>
                  </a:lnTo>
                  <a:lnTo>
                    <a:pt x="774" y="548"/>
                  </a:lnTo>
                  <a:lnTo>
                    <a:pt x="780" y="548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96" y="542"/>
                  </a:lnTo>
                  <a:lnTo>
                    <a:pt x="796" y="542"/>
                  </a:lnTo>
                  <a:lnTo>
                    <a:pt x="800" y="540"/>
                  </a:lnTo>
                  <a:lnTo>
                    <a:pt x="800" y="540"/>
                  </a:lnTo>
                  <a:lnTo>
                    <a:pt x="804" y="522"/>
                  </a:lnTo>
                  <a:lnTo>
                    <a:pt x="804" y="522"/>
                  </a:lnTo>
                  <a:lnTo>
                    <a:pt x="806" y="518"/>
                  </a:lnTo>
                  <a:lnTo>
                    <a:pt x="806" y="518"/>
                  </a:lnTo>
                  <a:lnTo>
                    <a:pt x="806" y="514"/>
                  </a:lnTo>
                  <a:lnTo>
                    <a:pt x="806" y="514"/>
                  </a:lnTo>
                  <a:lnTo>
                    <a:pt x="804" y="510"/>
                  </a:lnTo>
                  <a:lnTo>
                    <a:pt x="804" y="506"/>
                  </a:lnTo>
                  <a:lnTo>
                    <a:pt x="804" y="506"/>
                  </a:lnTo>
                  <a:lnTo>
                    <a:pt x="804" y="504"/>
                  </a:lnTo>
                  <a:lnTo>
                    <a:pt x="800" y="500"/>
                  </a:lnTo>
                  <a:lnTo>
                    <a:pt x="800" y="500"/>
                  </a:lnTo>
                  <a:lnTo>
                    <a:pt x="804" y="500"/>
                  </a:lnTo>
                  <a:lnTo>
                    <a:pt x="804" y="500"/>
                  </a:lnTo>
                  <a:lnTo>
                    <a:pt x="812" y="502"/>
                  </a:lnTo>
                  <a:lnTo>
                    <a:pt x="818" y="502"/>
                  </a:lnTo>
                  <a:lnTo>
                    <a:pt x="832" y="502"/>
                  </a:lnTo>
                  <a:lnTo>
                    <a:pt x="832" y="502"/>
                  </a:lnTo>
                  <a:lnTo>
                    <a:pt x="834" y="502"/>
                  </a:lnTo>
                  <a:lnTo>
                    <a:pt x="836" y="500"/>
                  </a:lnTo>
                  <a:lnTo>
                    <a:pt x="836" y="500"/>
                  </a:lnTo>
                  <a:lnTo>
                    <a:pt x="838" y="496"/>
                  </a:lnTo>
                  <a:lnTo>
                    <a:pt x="840" y="496"/>
                  </a:lnTo>
                  <a:lnTo>
                    <a:pt x="844" y="496"/>
                  </a:lnTo>
                  <a:lnTo>
                    <a:pt x="844" y="496"/>
                  </a:lnTo>
                  <a:lnTo>
                    <a:pt x="850" y="500"/>
                  </a:lnTo>
                  <a:lnTo>
                    <a:pt x="856" y="500"/>
                  </a:lnTo>
                  <a:lnTo>
                    <a:pt x="862" y="502"/>
                  </a:lnTo>
                  <a:lnTo>
                    <a:pt x="868" y="504"/>
                  </a:lnTo>
                  <a:lnTo>
                    <a:pt x="868" y="504"/>
                  </a:lnTo>
                  <a:lnTo>
                    <a:pt x="886" y="512"/>
                  </a:lnTo>
                  <a:lnTo>
                    <a:pt x="886" y="512"/>
                  </a:lnTo>
                  <a:lnTo>
                    <a:pt x="890" y="514"/>
                  </a:lnTo>
                  <a:lnTo>
                    <a:pt x="894" y="518"/>
                  </a:lnTo>
                  <a:lnTo>
                    <a:pt x="900" y="528"/>
                  </a:lnTo>
                  <a:lnTo>
                    <a:pt x="900" y="528"/>
                  </a:lnTo>
                  <a:lnTo>
                    <a:pt x="904" y="532"/>
                  </a:lnTo>
                  <a:lnTo>
                    <a:pt x="908" y="534"/>
                  </a:lnTo>
                  <a:lnTo>
                    <a:pt x="908" y="534"/>
                  </a:lnTo>
                  <a:lnTo>
                    <a:pt x="906" y="536"/>
                  </a:lnTo>
                  <a:lnTo>
                    <a:pt x="906" y="536"/>
                  </a:lnTo>
                  <a:lnTo>
                    <a:pt x="910" y="548"/>
                  </a:lnTo>
                  <a:lnTo>
                    <a:pt x="910" y="548"/>
                  </a:lnTo>
                  <a:lnTo>
                    <a:pt x="910" y="558"/>
                  </a:lnTo>
                  <a:lnTo>
                    <a:pt x="908" y="562"/>
                  </a:lnTo>
                  <a:lnTo>
                    <a:pt x="906" y="566"/>
                  </a:lnTo>
                  <a:lnTo>
                    <a:pt x="906" y="566"/>
                  </a:lnTo>
                  <a:lnTo>
                    <a:pt x="904" y="570"/>
                  </a:lnTo>
                  <a:lnTo>
                    <a:pt x="904" y="570"/>
                  </a:lnTo>
                  <a:lnTo>
                    <a:pt x="902" y="574"/>
                  </a:lnTo>
                  <a:lnTo>
                    <a:pt x="900" y="576"/>
                  </a:lnTo>
                  <a:lnTo>
                    <a:pt x="896" y="578"/>
                  </a:lnTo>
                  <a:lnTo>
                    <a:pt x="896" y="578"/>
                  </a:lnTo>
                  <a:lnTo>
                    <a:pt x="894" y="580"/>
                  </a:lnTo>
                  <a:lnTo>
                    <a:pt x="894" y="580"/>
                  </a:lnTo>
                  <a:lnTo>
                    <a:pt x="894" y="584"/>
                  </a:lnTo>
                  <a:lnTo>
                    <a:pt x="890" y="588"/>
                  </a:lnTo>
                  <a:lnTo>
                    <a:pt x="882" y="590"/>
                  </a:lnTo>
                  <a:lnTo>
                    <a:pt x="882" y="590"/>
                  </a:lnTo>
                  <a:lnTo>
                    <a:pt x="876" y="596"/>
                  </a:lnTo>
                  <a:lnTo>
                    <a:pt x="876" y="596"/>
                  </a:lnTo>
                  <a:lnTo>
                    <a:pt x="872" y="598"/>
                  </a:lnTo>
                  <a:lnTo>
                    <a:pt x="866" y="600"/>
                  </a:lnTo>
                  <a:lnTo>
                    <a:pt x="858" y="602"/>
                  </a:lnTo>
                  <a:lnTo>
                    <a:pt x="858" y="602"/>
                  </a:lnTo>
                  <a:lnTo>
                    <a:pt x="850" y="604"/>
                  </a:lnTo>
                  <a:lnTo>
                    <a:pt x="842" y="604"/>
                  </a:lnTo>
                  <a:lnTo>
                    <a:pt x="842" y="604"/>
                  </a:lnTo>
                  <a:lnTo>
                    <a:pt x="840" y="604"/>
                  </a:lnTo>
                  <a:lnTo>
                    <a:pt x="838" y="606"/>
                  </a:lnTo>
                  <a:lnTo>
                    <a:pt x="838" y="606"/>
                  </a:lnTo>
                  <a:lnTo>
                    <a:pt x="824" y="602"/>
                  </a:lnTo>
                  <a:lnTo>
                    <a:pt x="824" y="602"/>
                  </a:lnTo>
                  <a:lnTo>
                    <a:pt x="818" y="600"/>
                  </a:lnTo>
                  <a:lnTo>
                    <a:pt x="818" y="600"/>
                  </a:lnTo>
                  <a:lnTo>
                    <a:pt x="810" y="600"/>
                  </a:lnTo>
                  <a:lnTo>
                    <a:pt x="810" y="600"/>
                  </a:lnTo>
                  <a:lnTo>
                    <a:pt x="808" y="606"/>
                  </a:lnTo>
                  <a:lnTo>
                    <a:pt x="810" y="612"/>
                  </a:lnTo>
                  <a:lnTo>
                    <a:pt x="810" y="612"/>
                  </a:lnTo>
                  <a:lnTo>
                    <a:pt x="816" y="618"/>
                  </a:lnTo>
                  <a:lnTo>
                    <a:pt x="818" y="626"/>
                  </a:lnTo>
                  <a:lnTo>
                    <a:pt x="816" y="644"/>
                  </a:lnTo>
                  <a:lnTo>
                    <a:pt x="816" y="644"/>
                  </a:lnTo>
                  <a:lnTo>
                    <a:pt x="816" y="648"/>
                  </a:lnTo>
                  <a:lnTo>
                    <a:pt x="814" y="654"/>
                  </a:lnTo>
                  <a:lnTo>
                    <a:pt x="808" y="662"/>
                  </a:lnTo>
                  <a:lnTo>
                    <a:pt x="808" y="662"/>
                  </a:lnTo>
                  <a:lnTo>
                    <a:pt x="806" y="670"/>
                  </a:lnTo>
                  <a:lnTo>
                    <a:pt x="800" y="674"/>
                  </a:lnTo>
                  <a:lnTo>
                    <a:pt x="790" y="684"/>
                  </a:lnTo>
                  <a:lnTo>
                    <a:pt x="790" y="684"/>
                  </a:lnTo>
                  <a:lnTo>
                    <a:pt x="782" y="690"/>
                  </a:lnTo>
                  <a:lnTo>
                    <a:pt x="774" y="698"/>
                  </a:lnTo>
                  <a:lnTo>
                    <a:pt x="758" y="710"/>
                  </a:lnTo>
                  <a:lnTo>
                    <a:pt x="758" y="710"/>
                  </a:lnTo>
                  <a:lnTo>
                    <a:pt x="754" y="712"/>
                  </a:lnTo>
                  <a:lnTo>
                    <a:pt x="750" y="714"/>
                  </a:lnTo>
                  <a:lnTo>
                    <a:pt x="742" y="714"/>
                  </a:lnTo>
                  <a:lnTo>
                    <a:pt x="742" y="714"/>
                  </a:lnTo>
                  <a:lnTo>
                    <a:pt x="730" y="716"/>
                  </a:lnTo>
                  <a:lnTo>
                    <a:pt x="730" y="716"/>
                  </a:lnTo>
                  <a:lnTo>
                    <a:pt x="728" y="716"/>
                  </a:lnTo>
                  <a:lnTo>
                    <a:pt x="728" y="716"/>
                  </a:lnTo>
                  <a:lnTo>
                    <a:pt x="712" y="716"/>
                  </a:lnTo>
                  <a:lnTo>
                    <a:pt x="712" y="716"/>
                  </a:lnTo>
                  <a:lnTo>
                    <a:pt x="708" y="718"/>
                  </a:lnTo>
                  <a:lnTo>
                    <a:pt x="706" y="718"/>
                  </a:lnTo>
                  <a:lnTo>
                    <a:pt x="706" y="718"/>
                  </a:lnTo>
                  <a:lnTo>
                    <a:pt x="700" y="716"/>
                  </a:lnTo>
                  <a:lnTo>
                    <a:pt x="692" y="716"/>
                  </a:lnTo>
                  <a:lnTo>
                    <a:pt x="686" y="714"/>
                  </a:lnTo>
                  <a:lnTo>
                    <a:pt x="680" y="712"/>
                  </a:lnTo>
                  <a:lnTo>
                    <a:pt x="680" y="712"/>
                  </a:lnTo>
                  <a:lnTo>
                    <a:pt x="672" y="706"/>
                  </a:lnTo>
                  <a:lnTo>
                    <a:pt x="666" y="706"/>
                  </a:lnTo>
                  <a:lnTo>
                    <a:pt x="660" y="706"/>
                  </a:lnTo>
                  <a:lnTo>
                    <a:pt x="660" y="706"/>
                  </a:lnTo>
                  <a:lnTo>
                    <a:pt x="658" y="702"/>
                  </a:lnTo>
                  <a:lnTo>
                    <a:pt x="656" y="698"/>
                  </a:lnTo>
                  <a:lnTo>
                    <a:pt x="648" y="694"/>
                  </a:lnTo>
                  <a:lnTo>
                    <a:pt x="648" y="694"/>
                  </a:lnTo>
                  <a:lnTo>
                    <a:pt x="644" y="692"/>
                  </a:lnTo>
                  <a:lnTo>
                    <a:pt x="644" y="692"/>
                  </a:lnTo>
                  <a:lnTo>
                    <a:pt x="642" y="690"/>
                  </a:lnTo>
                  <a:lnTo>
                    <a:pt x="640" y="688"/>
                  </a:lnTo>
                  <a:lnTo>
                    <a:pt x="634" y="690"/>
                  </a:lnTo>
                  <a:lnTo>
                    <a:pt x="634" y="690"/>
                  </a:lnTo>
                  <a:lnTo>
                    <a:pt x="632" y="692"/>
                  </a:lnTo>
                  <a:lnTo>
                    <a:pt x="632" y="696"/>
                  </a:lnTo>
                  <a:lnTo>
                    <a:pt x="634" y="700"/>
                  </a:lnTo>
                  <a:lnTo>
                    <a:pt x="634" y="700"/>
                  </a:lnTo>
                  <a:lnTo>
                    <a:pt x="638" y="702"/>
                  </a:lnTo>
                  <a:lnTo>
                    <a:pt x="638" y="702"/>
                  </a:lnTo>
                  <a:lnTo>
                    <a:pt x="642" y="704"/>
                  </a:lnTo>
                  <a:lnTo>
                    <a:pt x="648" y="708"/>
                  </a:lnTo>
                  <a:lnTo>
                    <a:pt x="650" y="714"/>
                  </a:lnTo>
                  <a:lnTo>
                    <a:pt x="650" y="720"/>
                  </a:lnTo>
                  <a:lnTo>
                    <a:pt x="650" y="720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46" y="728"/>
                  </a:lnTo>
                  <a:lnTo>
                    <a:pt x="644" y="732"/>
                  </a:lnTo>
                  <a:lnTo>
                    <a:pt x="644" y="732"/>
                  </a:lnTo>
                  <a:lnTo>
                    <a:pt x="642" y="736"/>
                  </a:lnTo>
                  <a:lnTo>
                    <a:pt x="640" y="742"/>
                  </a:lnTo>
                  <a:lnTo>
                    <a:pt x="636" y="748"/>
                  </a:lnTo>
                  <a:lnTo>
                    <a:pt x="636" y="748"/>
                  </a:lnTo>
                  <a:lnTo>
                    <a:pt x="628" y="754"/>
                  </a:lnTo>
                  <a:lnTo>
                    <a:pt x="626" y="758"/>
                  </a:lnTo>
                  <a:lnTo>
                    <a:pt x="624" y="762"/>
                  </a:lnTo>
                  <a:lnTo>
                    <a:pt x="624" y="762"/>
                  </a:lnTo>
                  <a:lnTo>
                    <a:pt x="632" y="766"/>
                  </a:lnTo>
                  <a:lnTo>
                    <a:pt x="632" y="766"/>
                  </a:lnTo>
                  <a:lnTo>
                    <a:pt x="648" y="770"/>
                  </a:lnTo>
                  <a:lnTo>
                    <a:pt x="648" y="770"/>
                  </a:lnTo>
                  <a:lnTo>
                    <a:pt x="652" y="772"/>
                  </a:lnTo>
                  <a:lnTo>
                    <a:pt x="656" y="776"/>
                  </a:lnTo>
                  <a:lnTo>
                    <a:pt x="656" y="776"/>
                  </a:lnTo>
                  <a:lnTo>
                    <a:pt x="680" y="800"/>
                  </a:lnTo>
                  <a:lnTo>
                    <a:pt x="680" y="800"/>
                  </a:lnTo>
                  <a:lnTo>
                    <a:pt x="686" y="808"/>
                  </a:lnTo>
                  <a:lnTo>
                    <a:pt x="688" y="812"/>
                  </a:lnTo>
                  <a:lnTo>
                    <a:pt x="688" y="818"/>
                  </a:lnTo>
                  <a:lnTo>
                    <a:pt x="688" y="818"/>
                  </a:lnTo>
                  <a:lnTo>
                    <a:pt x="686" y="842"/>
                  </a:lnTo>
                  <a:lnTo>
                    <a:pt x="686" y="842"/>
                  </a:lnTo>
                  <a:lnTo>
                    <a:pt x="686" y="848"/>
                  </a:lnTo>
                  <a:lnTo>
                    <a:pt x="684" y="854"/>
                  </a:lnTo>
                  <a:lnTo>
                    <a:pt x="676" y="864"/>
                  </a:lnTo>
                  <a:lnTo>
                    <a:pt x="676" y="864"/>
                  </a:lnTo>
                  <a:lnTo>
                    <a:pt x="658" y="882"/>
                  </a:lnTo>
                  <a:lnTo>
                    <a:pt x="658" y="882"/>
                  </a:lnTo>
                  <a:lnTo>
                    <a:pt x="656" y="884"/>
                  </a:lnTo>
                  <a:lnTo>
                    <a:pt x="656" y="884"/>
                  </a:lnTo>
                  <a:lnTo>
                    <a:pt x="634" y="894"/>
                  </a:lnTo>
                  <a:lnTo>
                    <a:pt x="634" y="894"/>
                  </a:lnTo>
                  <a:lnTo>
                    <a:pt x="632" y="896"/>
                  </a:lnTo>
                  <a:lnTo>
                    <a:pt x="632" y="896"/>
                  </a:lnTo>
                  <a:lnTo>
                    <a:pt x="626" y="896"/>
                  </a:lnTo>
                  <a:lnTo>
                    <a:pt x="620" y="896"/>
                  </a:lnTo>
                  <a:lnTo>
                    <a:pt x="610" y="898"/>
                  </a:lnTo>
                  <a:lnTo>
                    <a:pt x="610" y="898"/>
                  </a:lnTo>
                  <a:lnTo>
                    <a:pt x="596" y="900"/>
                  </a:lnTo>
                  <a:lnTo>
                    <a:pt x="596" y="900"/>
                  </a:lnTo>
                  <a:lnTo>
                    <a:pt x="598" y="890"/>
                  </a:lnTo>
                  <a:lnTo>
                    <a:pt x="598" y="890"/>
                  </a:lnTo>
                  <a:lnTo>
                    <a:pt x="600" y="888"/>
                  </a:lnTo>
                  <a:lnTo>
                    <a:pt x="598" y="886"/>
                  </a:lnTo>
                  <a:lnTo>
                    <a:pt x="594" y="882"/>
                  </a:lnTo>
                  <a:lnTo>
                    <a:pt x="594" y="882"/>
                  </a:lnTo>
                  <a:lnTo>
                    <a:pt x="590" y="884"/>
                  </a:lnTo>
                  <a:lnTo>
                    <a:pt x="588" y="886"/>
                  </a:lnTo>
                  <a:lnTo>
                    <a:pt x="588" y="886"/>
                  </a:lnTo>
                  <a:lnTo>
                    <a:pt x="570" y="920"/>
                  </a:lnTo>
                  <a:lnTo>
                    <a:pt x="570" y="920"/>
                  </a:lnTo>
                  <a:lnTo>
                    <a:pt x="566" y="928"/>
                  </a:lnTo>
                  <a:lnTo>
                    <a:pt x="560" y="934"/>
                  </a:lnTo>
                  <a:lnTo>
                    <a:pt x="560" y="934"/>
                  </a:lnTo>
                  <a:lnTo>
                    <a:pt x="556" y="936"/>
                  </a:lnTo>
                  <a:lnTo>
                    <a:pt x="556" y="936"/>
                  </a:lnTo>
                  <a:lnTo>
                    <a:pt x="550" y="938"/>
                  </a:lnTo>
                  <a:lnTo>
                    <a:pt x="546" y="942"/>
                  </a:lnTo>
                  <a:lnTo>
                    <a:pt x="546" y="942"/>
                  </a:lnTo>
                  <a:lnTo>
                    <a:pt x="542" y="944"/>
                  </a:lnTo>
                  <a:lnTo>
                    <a:pt x="536" y="946"/>
                  </a:lnTo>
                  <a:lnTo>
                    <a:pt x="536" y="946"/>
                  </a:lnTo>
                  <a:lnTo>
                    <a:pt x="534" y="946"/>
                  </a:lnTo>
                  <a:lnTo>
                    <a:pt x="534" y="946"/>
                  </a:lnTo>
                  <a:lnTo>
                    <a:pt x="530" y="944"/>
                  </a:lnTo>
                  <a:lnTo>
                    <a:pt x="524" y="946"/>
                  </a:lnTo>
                  <a:lnTo>
                    <a:pt x="518" y="948"/>
                  </a:lnTo>
                  <a:lnTo>
                    <a:pt x="512" y="948"/>
                  </a:lnTo>
                  <a:lnTo>
                    <a:pt x="512" y="948"/>
                  </a:lnTo>
                  <a:lnTo>
                    <a:pt x="498" y="946"/>
                  </a:lnTo>
                  <a:lnTo>
                    <a:pt x="498" y="946"/>
                  </a:lnTo>
                  <a:lnTo>
                    <a:pt x="482" y="944"/>
                  </a:lnTo>
                  <a:lnTo>
                    <a:pt x="482" y="944"/>
                  </a:lnTo>
                  <a:lnTo>
                    <a:pt x="480" y="946"/>
                  </a:lnTo>
                  <a:lnTo>
                    <a:pt x="478" y="950"/>
                  </a:lnTo>
                  <a:lnTo>
                    <a:pt x="478" y="950"/>
                  </a:lnTo>
                  <a:lnTo>
                    <a:pt x="480" y="952"/>
                  </a:lnTo>
                  <a:lnTo>
                    <a:pt x="482" y="954"/>
                  </a:lnTo>
                  <a:lnTo>
                    <a:pt x="482" y="954"/>
                  </a:lnTo>
                  <a:lnTo>
                    <a:pt x="492" y="956"/>
                  </a:lnTo>
                  <a:lnTo>
                    <a:pt x="496" y="958"/>
                  </a:lnTo>
                  <a:lnTo>
                    <a:pt x="502" y="956"/>
                  </a:lnTo>
                  <a:lnTo>
                    <a:pt x="502" y="956"/>
                  </a:lnTo>
                  <a:lnTo>
                    <a:pt x="504" y="956"/>
                  </a:lnTo>
                  <a:lnTo>
                    <a:pt x="508" y="958"/>
                  </a:lnTo>
                  <a:lnTo>
                    <a:pt x="508" y="958"/>
                  </a:lnTo>
                  <a:lnTo>
                    <a:pt x="522" y="960"/>
                  </a:lnTo>
                  <a:lnTo>
                    <a:pt x="522" y="960"/>
                  </a:lnTo>
                  <a:lnTo>
                    <a:pt x="528" y="960"/>
                  </a:lnTo>
                  <a:lnTo>
                    <a:pt x="532" y="964"/>
                  </a:lnTo>
                  <a:lnTo>
                    <a:pt x="532" y="964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4" y="982"/>
                  </a:lnTo>
                  <a:lnTo>
                    <a:pt x="546" y="986"/>
                  </a:lnTo>
                  <a:lnTo>
                    <a:pt x="552" y="990"/>
                  </a:lnTo>
                  <a:lnTo>
                    <a:pt x="568" y="996"/>
                  </a:lnTo>
                  <a:lnTo>
                    <a:pt x="568" y="996"/>
                  </a:lnTo>
                  <a:lnTo>
                    <a:pt x="580" y="1000"/>
                  </a:lnTo>
                  <a:lnTo>
                    <a:pt x="592" y="1004"/>
                  </a:lnTo>
                  <a:lnTo>
                    <a:pt x="592" y="1004"/>
                  </a:lnTo>
                  <a:lnTo>
                    <a:pt x="602" y="1006"/>
                  </a:lnTo>
                  <a:lnTo>
                    <a:pt x="608" y="1006"/>
                  </a:lnTo>
                  <a:lnTo>
                    <a:pt x="612" y="1004"/>
                  </a:lnTo>
                  <a:lnTo>
                    <a:pt x="612" y="1004"/>
                  </a:lnTo>
                  <a:lnTo>
                    <a:pt x="616" y="1002"/>
                  </a:lnTo>
                  <a:lnTo>
                    <a:pt x="622" y="1000"/>
                  </a:lnTo>
                  <a:lnTo>
                    <a:pt x="622" y="1000"/>
                  </a:lnTo>
                  <a:lnTo>
                    <a:pt x="626" y="998"/>
                  </a:lnTo>
                  <a:lnTo>
                    <a:pt x="628" y="994"/>
                  </a:lnTo>
                  <a:lnTo>
                    <a:pt x="628" y="986"/>
                  </a:lnTo>
                  <a:lnTo>
                    <a:pt x="628" y="986"/>
                  </a:lnTo>
                  <a:lnTo>
                    <a:pt x="628" y="982"/>
                  </a:lnTo>
                  <a:lnTo>
                    <a:pt x="628" y="978"/>
                  </a:lnTo>
                  <a:lnTo>
                    <a:pt x="628" y="978"/>
                  </a:lnTo>
                  <a:lnTo>
                    <a:pt x="634" y="978"/>
                  </a:lnTo>
                  <a:lnTo>
                    <a:pt x="638" y="978"/>
                  </a:lnTo>
                  <a:lnTo>
                    <a:pt x="638" y="978"/>
                  </a:lnTo>
                  <a:lnTo>
                    <a:pt x="654" y="978"/>
                  </a:lnTo>
                  <a:lnTo>
                    <a:pt x="654" y="978"/>
                  </a:lnTo>
                  <a:lnTo>
                    <a:pt x="658" y="980"/>
                  </a:lnTo>
                  <a:lnTo>
                    <a:pt x="658" y="980"/>
                  </a:lnTo>
                  <a:lnTo>
                    <a:pt x="666" y="982"/>
                  </a:lnTo>
                  <a:lnTo>
                    <a:pt x="670" y="980"/>
                  </a:lnTo>
                  <a:lnTo>
                    <a:pt x="674" y="976"/>
                  </a:lnTo>
                  <a:lnTo>
                    <a:pt x="678" y="968"/>
                  </a:lnTo>
                  <a:lnTo>
                    <a:pt x="678" y="968"/>
                  </a:lnTo>
                  <a:lnTo>
                    <a:pt x="710" y="976"/>
                  </a:lnTo>
                  <a:lnTo>
                    <a:pt x="710" y="976"/>
                  </a:lnTo>
                  <a:lnTo>
                    <a:pt x="718" y="974"/>
                  </a:lnTo>
                  <a:lnTo>
                    <a:pt x="718" y="974"/>
                  </a:lnTo>
                  <a:lnTo>
                    <a:pt x="726" y="974"/>
                  </a:lnTo>
                  <a:lnTo>
                    <a:pt x="730" y="974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38" y="978"/>
                  </a:lnTo>
                  <a:lnTo>
                    <a:pt x="738" y="978"/>
                  </a:lnTo>
                  <a:lnTo>
                    <a:pt x="778" y="976"/>
                  </a:lnTo>
                  <a:lnTo>
                    <a:pt x="778" y="976"/>
                  </a:lnTo>
                  <a:lnTo>
                    <a:pt x="786" y="974"/>
                  </a:lnTo>
                  <a:lnTo>
                    <a:pt x="794" y="972"/>
                  </a:lnTo>
                  <a:lnTo>
                    <a:pt x="806" y="964"/>
                  </a:lnTo>
                  <a:lnTo>
                    <a:pt x="806" y="964"/>
                  </a:lnTo>
                  <a:lnTo>
                    <a:pt x="816" y="954"/>
                  </a:lnTo>
                  <a:lnTo>
                    <a:pt x="816" y="954"/>
                  </a:lnTo>
                  <a:lnTo>
                    <a:pt x="818" y="950"/>
                  </a:lnTo>
                  <a:lnTo>
                    <a:pt x="816" y="948"/>
                  </a:lnTo>
                  <a:lnTo>
                    <a:pt x="816" y="948"/>
                  </a:lnTo>
                  <a:lnTo>
                    <a:pt x="816" y="944"/>
                  </a:lnTo>
                  <a:lnTo>
                    <a:pt x="818" y="940"/>
                  </a:lnTo>
                  <a:lnTo>
                    <a:pt x="822" y="936"/>
                  </a:lnTo>
                  <a:lnTo>
                    <a:pt x="826" y="936"/>
                  </a:lnTo>
                  <a:lnTo>
                    <a:pt x="826" y="936"/>
                  </a:lnTo>
                  <a:lnTo>
                    <a:pt x="834" y="934"/>
                  </a:lnTo>
                  <a:lnTo>
                    <a:pt x="840" y="932"/>
                  </a:lnTo>
                  <a:lnTo>
                    <a:pt x="840" y="932"/>
                  </a:lnTo>
                  <a:lnTo>
                    <a:pt x="844" y="930"/>
                  </a:lnTo>
                  <a:lnTo>
                    <a:pt x="848" y="930"/>
                  </a:lnTo>
                  <a:lnTo>
                    <a:pt x="850" y="932"/>
                  </a:lnTo>
                  <a:lnTo>
                    <a:pt x="854" y="936"/>
                  </a:lnTo>
                  <a:lnTo>
                    <a:pt x="854" y="936"/>
                  </a:lnTo>
                  <a:lnTo>
                    <a:pt x="868" y="962"/>
                  </a:lnTo>
                  <a:lnTo>
                    <a:pt x="868" y="962"/>
                  </a:lnTo>
                  <a:lnTo>
                    <a:pt x="870" y="964"/>
                  </a:lnTo>
                  <a:lnTo>
                    <a:pt x="870" y="964"/>
                  </a:lnTo>
                  <a:lnTo>
                    <a:pt x="876" y="968"/>
                  </a:lnTo>
                  <a:lnTo>
                    <a:pt x="882" y="972"/>
                  </a:lnTo>
                  <a:lnTo>
                    <a:pt x="888" y="978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902" y="990"/>
                  </a:lnTo>
                  <a:lnTo>
                    <a:pt x="908" y="992"/>
                  </a:lnTo>
                  <a:lnTo>
                    <a:pt x="914" y="992"/>
                  </a:lnTo>
                  <a:lnTo>
                    <a:pt x="914" y="992"/>
                  </a:lnTo>
                  <a:lnTo>
                    <a:pt x="922" y="992"/>
                  </a:lnTo>
                  <a:lnTo>
                    <a:pt x="930" y="994"/>
                  </a:lnTo>
                  <a:lnTo>
                    <a:pt x="930" y="994"/>
                  </a:lnTo>
                  <a:lnTo>
                    <a:pt x="934" y="994"/>
                  </a:lnTo>
                  <a:lnTo>
                    <a:pt x="938" y="992"/>
                  </a:lnTo>
                  <a:lnTo>
                    <a:pt x="942" y="988"/>
                  </a:lnTo>
                  <a:lnTo>
                    <a:pt x="942" y="988"/>
                  </a:lnTo>
                  <a:lnTo>
                    <a:pt x="948" y="982"/>
                  </a:lnTo>
                  <a:lnTo>
                    <a:pt x="952" y="974"/>
                  </a:lnTo>
                  <a:lnTo>
                    <a:pt x="952" y="974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92" y="998"/>
                  </a:lnTo>
                  <a:lnTo>
                    <a:pt x="992" y="998"/>
                  </a:lnTo>
                  <a:lnTo>
                    <a:pt x="1002" y="996"/>
                  </a:lnTo>
                  <a:lnTo>
                    <a:pt x="1002" y="996"/>
                  </a:lnTo>
                  <a:lnTo>
                    <a:pt x="1014" y="998"/>
                  </a:lnTo>
                  <a:lnTo>
                    <a:pt x="1014" y="998"/>
                  </a:lnTo>
                  <a:lnTo>
                    <a:pt x="1032" y="992"/>
                  </a:lnTo>
                  <a:lnTo>
                    <a:pt x="1032" y="992"/>
                  </a:lnTo>
                  <a:lnTo>
                    <a:pt x="1036" y="990"/>
                  </a:lnTo>
                  <a:lnTo>
                    <a:pt x="1038" y="986"/>
                  </a:lnTo>
                  <a:lnTo>
                    <a:pt x="1038" y="986"/>
                  </a:lnTo>
                  <a:lnTo>
                    <a:pt x="1040" y="984"/>
                  </a:lnTo>
                  <a:lnTo>
                    <a:pt x="1040" y="984"/>
                  </a:lnTo>
                  <a:lnTo>
                    <a:pt x="1044" y="980"/>
                  </a:lnTo>
                  <a:lnTo>
                    <a:pt x="1046" y="978"/>
                  </a:lnTo>
                  <a:lnTo>
                    <a:pt x="1046" y="974"/>
                  </a:lnTo>
                  <a:lnTo>
                    <a:pt x="1050" y="970"/>
                  </a:lnTo>
                  <a:lnTo>
                    <a:pt x="1050" y="970"/>
                  </a:lnTo>
                  <a:lnTo>
                    <a:pt x="1050" y="966"/>
                  </a:lnTo>
                  <a:lnTo>
                    <a:pt x="1050" y="966"/>
                  </a:lnTo>
                  <a:lnTo>
                    <a:pt x="1046" y="958"/>
                  </a:lnTo>
                  <a:lnTo>
                    <a:pt x="1046" y="950"/>
                  </a:lnTo>
                  <a:lnTo>
                    <a:pt x="1046" y="950"/>
                  </a:lnTo>
                  <a:lnTo>
                    <a:pt x="1042" y="948"/>
                  </a:lnTo>
                  <a:lnTo>
                    <a:pt x="1042" y="948"/>
                  </a:lnTo>
                  <a:lnTo>
                    <a:pt x="1028" y="934"/>
                  </a:lnTo>
                  <a:lnTo>
                    <a:pt x="1028" y="934"/>
                  </a:lnTo>
                  <a:lnTo>
                    <a:pt x="1016" y="926"/>
                  </a:lnTo>
                  <a:lnTo>
                    <a:pt x="1016" y="926"/>
                  </a:lnTo>
                  <a:lnTo>
                    <a:pt x="1024" y="922"/>
                  </a:lnTo>
                  <a:lnTo>
                    <a:pt x="1024" y="922"/>
                  </a:lnTo>
                  <a:lnTo>
                    <a:pt x="1034" y="922"/>
                  </a:lnTo>
                  <a:lnTo>
                    <a:pt x="1044" y="920"/>
                  </a:lnTo>
                  <a:lnTo>
                    <a:pt x="1044" y="920"/>
                  </a:lnTo>
                  <a:lnTo>
                    <a:pt x="1050" y="922"/>
                  </a:lnTo>
                  <a:lnTo>
                    <a:pt x="1058" y="926"/>
                  </a:lnTo>
                  <a:lnTo>
                    <a:pt x="1058" y="926"/>
                  </a:lnTo>
                  <a:lnTo>
                    <a:pt x="1072" y="930"/>
                  </a:lnTo>
                  <a:lnTo>
                    <a:pt x="1072" y="930"/>
                  </a:lnTo>
                  <a:lnTo>
                    <a:pt x="1074" y="936"/>
                  </a:lnTo>
                  <a:lnTo>
                    <a:pt x="1078" y="942"/>
                  </a:lnTo>
                  <a:lnTo>
                    <a:pt x="1082" y="946"/>
                  </a:lnTo>
                  <a:lnTo>
                    <a:pt x="1090" y="946"/>
                  </a:lnTo>
                  <a:lnTo>
                    <a:pt x="1090" y="946"/>
                  </a:lnTo>
                  <a:lnTo>
                    <a:pt x="1092" y="948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4" y="954"/>
                  </a:lnTo>
                  <a:lnTo>
                    <a:pt x="1098" y="958"/>
                  </a:lnTo>
                  <a:lnTo>
                    <a:pt x="1098" y="958"/>
                  </a:lnTo>
                  <a:lnTo>
                    <a:pt x="1104" y="964"/>
                  </a:lnTo>
                  <a:lnTo>
                    <a:pt x="1104" y="964"/>
                  </a:lnTo>
                  <a:lnTo>
                    <a:pt x="1106" y="966"/>
                  </a:lnTo>
                  <a:lnTo>
                    <a:pt x="1106" y="966"/>
                  </a:lnTo>
                  <a:lnTo>
                    <a:pt x="1106" y="972"/>
                  </a:lnTo>
                  <a:lnTo>
                    <a:pt x="1110" y="976"/>
                  </a:lnTo>
                  <a:lnTo>
                    <a:pt x="1112" y="980"/>
                  </a:lnTo>
                  <a:lnTo>
                    <a:pt x="1114" y="984"/>
                  </a:lnTo>
                  <a:lnTo>
                    <a:pt x="1114" y="984"/>
                  </a:lnTo>
                  <a:lnTo>
                    <a:pt x="1116" y="986"/>
                  </a:lnTo>
                  <a:lnTo>
                    <a:pt x="1116" y="986"/>
                  </a:lnTo>
                  <a:lnTo>
                    <a:pt x="1114" y="992"/>
                  </a:lnTo>
                  <a:lnTo>
                    <a:pt x="1112" y="996"/>
                  </a:lnTo>
                  <a:lnTo>
                    <a:pt x="1112" y="1006"/>
                  </a:lnTo>
                  <a:lnTo>
                    <a:pt x="1112" y="1006"/>
                  </a:lnTo>
                  <a:lnTo>
                    <a:pt x="1112" y="1010"/>
                  </a:lnTo>
                  <a:lnTo>
                    <a:pt x="1110" y="1014"/>
                  </a:lnTo>
                  <a:lnTo>
                    <a:pt x="1110" y="1014"/>
                  </a:lnTo>
                  <a:lnTo>
                    <a:pt x="1096" y="1032"/>
                  </a:lnTo>
                  <a:lnTo>
                    <a:pt x="1096" y="1032"/>
                  </a:lnTo>
                  <a:lnTo>
                    <a:pt x="1092" y="1034"/>
                  </a:lnTo>
                  <a:lnTo>
                    <a:pt x="1092" y="1034"/>
                  </a:lnTo>
                  <a:lnTo>
                    <a:pt x="1086" y="1038"/>
                  </a:lnTo>
                  <a:lnTo>
                    <a:pt x="1086" y="1038"/>
                  </a:lnTo>
                  <a:lnTo>
                    <a:pt x="1080" y="1042"/>
                  </a:lnTo>
                  <a:lnTo>
                    <a:pt x="1080" y="1042"/>
                  </a:lnTo>
                  <a:lnTo>
                    <a:pt x="1066" y="1046"/>
                  </a:lnTo>
                  <a:lnTo>
                    <a:pt x="1066" y="1046"/>
                  </a:lnTo>
                  <a:lnTo>
                    <a:pt x="1064" y="1050"/>
                  </a:lnTo>
                  <a:lnTo>
                    <a:pt x="1064" y="1050"/>
                  </a:lnTo>
                  <a:lnTo>
                    <a:pt x="1048" y="1054"/>
                  </a:lnTo>
                  <a:lnTo>
                    <a:pt x="1048" y="1054"/>
                  </a:lnTo>
                  <a:lnTo>
                    <a:pt x="1040" y="1056"/>
                  </a:lnTo>
                  <a:lnTo>
                    <a:pt x="1034" y="1056"/>
                  </a:lnTo>
                  <a:lnTo>
                    <a:pt x="1030" y="1054"/>
                  </a:lnTo>
                  <a:lnTo>
                    <a:pt x="1030" y="1054"/>
                  </a:lnTo>
                  <a:lnTo>
                    <a:pt x="1026" y="1054"/>
                  </a:lnTo>
                  <a:lnTo>
                    <a:pt x="1022" y="1056"/>
                  </a:lnTo>
                  <a:lnTo>
                    <a:pt x="1022" y="1056"/>
                  </a:lnTo>
                  <a:lnTo>
                    <a:pt x="1004" y="1058"/>
                  </a:lnTo>
                  <a:lnTo>
                    <a:pt x="1004" y="1058"/>
                  </a:lnTo>
                  <a:lnTo>
                    <a:pt x="1000" y="1056"/>
                  </a:lnTo>
                  <a:lnTo>
                    <a:pt x="996" y="1054"/>
                  </a:lnTo>
                  <a:lnTo>
                    <a:pt x="996" y="1054"/>
                  </a:lnTo>
                  <a:lnTo>
                    <a:pt x="988" y="1054"/>
                  </a:lnTo>
                  <a:lnTo>
                    <a:pt x="984" y="1052"/>
                  </a:lnTo>
                  <a:lnTo>
                    <a:pt x="980" y="1050"/>
                  </a:lnTo>
                  <a:lnTo>
                    <a:pt x="980" y="1050"/>
                  </a:lnTo>
                  <a:lnTo>
                    <a:pt x="978" y="1050"/>
                  </a:lnTo>
                  <a:lnTo>
                    <a:pt x="972" y="1052"/>
                  </a:lnTo>
                  <a:lnTo>
                    <a:pt x="972" y="1052"/>
                  </a:lnTo>
                  <a:lnTo>
                    <a:pt x="972" y="1048"/>
                  </a:lnTo>
                  <a:lnTo>
                    <a:pt x="968" y="1048"/>
                  </a:lnTo>
                  <a:lnTo>
                    <a:pt x="962" y="1048"/>
                  </a:lnTo>
                  <a:lnTo>
                    <a:pt x="962" y="1048"/>
                  </a:lnTo>
                  <a:lnTo>
                    <a:pt x="954" y="1046"/>
                  </a:lnTo>
                  <a:lnTo>
                    <a:pt x="946" y="1044"/>
                  </a:lnTo>
                  <a:lnTo>
                    <a:pt x="946" y="1044"/>
                  </a:lnTo>
                  <a:lnTo>
                    <a:pt x="942" y="1042"/>
                  </a:lnTo>
                  <a:lnTo>
                    <a:pt x="938" y="1042"/>
                  </a:lnTo>
                  <a:lnTo>
                    <a:pt x="934" y="1044"/>
                  </a:lnTo>
                  <a:lnTo>
                    <a:pt x="930" y="1048"/>
                  </a:lnTo>
                  <a:lnTo>
                    <a:pt x="930" y="1048"/>
                  </a:lnTo>
                  <a:lnTo>
                    <a:pt x="926" y="1050"/>
                  </a:lnTo>
                  <a:lnTo>
                    <a:pt x="920" y="1052"/>
                  </a:lnTo>
                  <a:lnTo>
                    <a:pt x="920" y="1052"/>
                  </a:lnTo>
                  <a:lnTo>
                    <a:pt x="914" y="1056"/>
                  </a:lnTo>
                  <a:lnTo>
                    <a:pt x="908" y="1060"/>
                  </a:lnTo>
                  <a:lnTo>
                    <a:pt x="908" y="1060"/>
                  </a:lnTo>
                  <a:lnTo>
                    <a:pt x="892" y="1068"/>
                  </a:lnTo>
                  <a:lnTo>
                    <a:pt x="892" y="1068"/>
                  </a:lnTo>
                  <a:lnTo>
                    <a:pt x="874" y="1076"/>
                  </a:lnTo>
                  <a:lnTo>
                    <a:pt x="874" y="1076"/>
                  </a:lnTo>
                  <a:lnTo>
                    <a:pt x="856" y="1084"/>
                  </a:lnTo>
                  <a:lnTo>
                    <a:pt x="838" y="1088"/>
                  </a:lnTo>
                  <a:lnTo>
                    <a:pt x="838" y="1088"/>
                  </a:lnTo>
                  <a:lnTo>
                    <a:pt x="826" y="1090"/>
                  </a:lnTo>
                  <a:lnTo>
                    <a:pt x="814" y="1094"/>
                  </a:lnTo>
                  <a:lnTo>
                    <a:pt x="814" y="1094"/>
                  </a:lnTo>
                  <a:lnTo>
                    <a:pt x="806" y="1094"/>
                  </a:lnTo>
                  <a:lnTo>
                    <a:pt x="806" y="1094"/>
                  </a:lnTo>
                  <a:lnTo>
                    <a:pt x="772" y="1096"/>
                  </a:lnTo>
                  <a:lnTo>
                    <a:pt x="772" y="1096"/>
                  </a:lnTo>
                  <a:lnTo>
                    <a:pt x="746" y="1098"/>
                  </a:lnTo>
                  <a:lnTo>
                    <a:pt x="746" y="1098"/>
                  </a:lnTo>
                  <a:lnTo>
                    <a:pt x="740" y="1096"/>
                  </a:lnTo>
                  <a:lnTo>
                    <a:pt x="740" y="1096"/>
                  </a:lnTo>
                  <a:lnTo>
                    <a:pt x="730" y="1090"/>
                  </a:lnTo>
                  <a:lnTo>
                    <a:pt x="730" y="1090"/>
                  </a:lnTo>
                  <a:lnTo>
                    <a:pt x="726" y="1086"/>
                  </a:lnTo>
                  <a:lnTo>
                    <a:pt x="726" y="1086"/>
                  </a:lnTo>
                  <a:lnTo>
                    <a:pt x="724" y="1084"/>
                  </a:lnTo>
                  <a:lnTo>
                    <a:pt x="724" y="1084"/>
                  </a:lnTo>
                  <a:lnTo>
                    <a:pt x="710" y="1080"/>
                  </a:lnTo>
                  <a:lnTo>
                    <a:pt x="710" y="1080"/>
                  </a:lnTo>
                  <a:lnTo>
                    <a:pt x="706" y="1080"/>
                  </a:lnTo>
                  <a:lnTo>
                    <a:pt x="706" y="1080"/>
                  </a:lnTo>
                  <a:lnTo>
                    <a:pt x="688" y="1068"/>
                  </a:lnTo>
                  <a:lnTo>
                    <a:pt x="688" y="1068"/>
                  </a:lnTo>
                  <a:lnTo>
                    <a:pt x="684" y="1066"/>
                  </a:lnTo>
                  <a:lnTo>
                    <a:pt x="680" y="1064"/>
                  </a:lnTo>
                  <a:lnTo>
                    <a:pt x="680" y="1064"/>
                  </a:lnTo>
                  <a:lnTo>
                    <a:pt x="676" y="1066"/>
                  </a:lnTo>
                  <a:lnTo>
                    <a:pt x="674" y="1070"/>
                  </a:lnTo>
                  <a:lnTo>
                    <a:pt x="674" y="1070"/>
                  </a:lnTo>
                  <a:lnTo>
                    <a:pt x="676" y="1074"/>
                  </a:lnTo>
                  <a:lnTo>
                    <a:pt x="680" y="1078"/>
                  </a:lnTo>
                  <a:lnTo>
                    <a:pt x="680" y="1078"/>
                  </a:lnTo>
                  <a:lnTo>
                    <a:pt x="686" y="1084"/>
                  </a:lnTo>
                  <a:lnTo>
                    <a:pt x="694" y="1086"/>
                  </a:lnTo>
                  <a:lnTo>
                    <a:pt x="694" y="1086"/>
                  </a:lnTo>
                  <a:lnTo>
                    <a:pt x="716" y="1096"/>
                  </a:lnTo>
                  <a:lnTo>
                    <a:pt x="716" y="1096"/>
                  </a:lnTo>
                  <a:lnTo>
                    <a:pt x="740" y="1108"/>
                  </a:lnTo>
                  <a:lnTo>
                    <a:pt x="740" y="1108"/>
                  </a:lnTo>
                  <a:lnTo>
                    <a:pt x="746" y="1108"/>
                  </a:lnTo>
                  <a:lnTo>
                    <a:pt x="750" y="1108"/>
                  </a:lnTo>
                  <a:lnTo>
                    <a:pt x="750" y="1108"/>
                  </a:lnTo>
                  <a:lnTo>
                    <a:pt x="760" y="1108"/>
                  </a:lnTo>
                  <a:lnTo>
                    <a:pt x="760" y="1108"/>
                  </a:lnTo>
                  <a:lnTo>
                    <a:pt x="768" y="1108"/>
                  </a:lnTo>
                  <a:lnTo>
                    <a:pt x="768" y="1108"/>
                  </a:lnTo>
                  <a:lnTo>
                    <a:pt x="782" y="1108"/>
                  </a:lnTo>
                  <a:lnTo>
                    <a:pt x="782" y="1108"/>
                  </a:lnTo>
                  <a:lnTo>
                    <a:pt x="790" y="1108"/>
                  </a:lnTo>
                  <a:lnTo>
                    <a:pt x="790" y="1108"/>
                  </a:lnTo>
                  <a:lnTo>
                    <a:pt x="810" y="1106"/>
                  </a:lnTo>
                  <a:lnTo>
                    <a:pt x="810" y="1106"/>
                  </a:lnTo>
                  <a:lnTo>
                    <a:pt x="816" y="1110"/>
                  </a:lnTo>
                  <a:lnTo>
                    <a:pt x="822" y="1116"/>
                  </a:lnTo>
                  <a:lnTo>
                    <a:pt x="822" y="1116"/>
                  </a:lnTo>
                  <a:lnTo>
                    <a:pt x="826" y="1126"/>
                  </a:lnTo>
                  <a:lnTo>
                    <a:pt x="826" y="1126"/>
                  </a:lnTo>
                  <a:lnTo>
                    <a:pt x="828" y="1130"/>
                  </a:lnTo>
                  <a:lnTo>
                    <a:pt x="828" y="1130"/>
                  </a:lnTo>
                  <a:lnTo>
                    <a:pt x="828" y="1134"/>
                  </a:lnTo>
                  <a:lnTo>
                    <a:pt x="832" y="1138"/>
                  </a:lnTo>
                  <a:lnTo>
                    <a:pt x="842" y="1142"/>
                  </a:lnTo>
                  <a:lnTo>
                    <a:pt x="842" y="1142"/>
                  </a:lnTo>
                  <a:lnTo>
                    <a:pt x="862" y="1154"/>
                  </a:lnTo>
                  <a:lnTo>
                    <a:pt x="862" y="1154"/>
                  </a:lnTo>
                  <a:lnTo>
                    <a:pt x="870" y="1156"/>
                  </a:lnTo>
                  <a:lnTo>
                    <a:pt x="878" y="1156"/>
                  </a:lnTo>
                  <a:lnTo>
                    <a:pt x="878" y="1156"/>
                  </a:lnTo>
                  <a:lnTo>
                    <a:pt x="882" y="1158"/>
                  </a:lnTo>
                  <a:lnTo>
                    <a:pt x="888" y="1158"/>
                  </a:lnTo>
                  <a:lnTo>
                    <a:pt x="888" y="1158"/>
                  </a:lnTo>
                  <a:lnTo>
                    <a:pt x="894" y="1156"/>
                  </a:lnTo>
                  <a:lnTo>
                    <a:pt x="896" y="1154"/>
                  </a:lnTo>
                  <a:lnTo>
                    <a:pt x="896" y="1150"/>
                  </a:lnTo>
                  <a:lnTo>
                    <a:pt x="896" y="1150"/>
                  </a:lnTo>
                  <a:lnTo>
                    <a:pt x="898" y="1148"/>
                  </a:lnTo>
                  <a:lnTo>
                    <a:pt x="900" y="1146"/>
                  </a:lnTo>
                  <a:lnTo>
                    <a:pt x="902" y="1146"/>
                  </a:lnTo>
                  <a:lnTo>
                    <a:pt x="904" y="1146"/>
                  </a:lnTo>
                  <a:lnTo>
                    <a:pt x="904" y="1146"/>
                  </a:lnTo>
                  <a:lnTo>
                    <a:pt x="928" y="1160"/>
                  </a:lnTo>
                  <a:lnTo>
                    <a:pt x="928" y="1160"/>
                  </a:lnTo>
                  <a:lnTo>
                    <a:pt x="932" y="1162"/>
                  </a:lnTo>
                  <a:lnTo>
                    <a:pt x="932" y="1162"/>
                  </a:lnTo>
                  <a:lnTo>
                    <a:pt x="940" y="1160"/>
                  </a:lnTo>
                  <a:lnTo>
                    <a:pt x="944" y="1164"/>
                  </a:lnTo>
                  <a:lnTo>
                    <a:pt x="944" y="1164"/>
                  </a:lnTo>
                  <a:lnTo>
                    <a:pt x="948" y="1168"/>
                  </a:lnTo>
                  <a:lnTo>
                    <a:pt x="954" y="1168"/>
                  </a:lnTo>
                  <a:lnTo>
                    <a:pt x="962" y="1170"/>
                  </a:lnTo>
                  <a:lnTo>
                    <a:pt x="962" y="1170"/>
                  </a:lnTo>
                  <a:lnTo>
                    <a:pt x="982" y="1170"/>
                  </a:lnTo>
                  <a:lnTo>
                    <a:pt x="990" y="1168"/>
                  </a:lnTo>
                  <a:lnTo>
                    <a:pt x="1000" y="1166"/>
                  </a:lnTo>
                  <a:lnTo>
                    <a:pt x="1000" y="1166"/>
                  </a:lnTo>
                  <a:lnTo>
                    <a:pt x="1004" y="1164"/>
                  </a:lnTo>
                  <a:lnTo>
                    <a:pt x="1004" y="1164"/>
                  </a:lnTo>
                  <a:lnTo>
                    <a:pt x="1010" y="1162"/>
                  </a:lnTo>
                  <a:lnTo>
                    <a:pt x="1010" y="1158"/>
                  </a:lnTo>
                  <a:lnTo>
                    <a:pt x="1010" y="1158"/>
                  </a:lnTo>
                  <a:lnTo>
                    <a:pt x="1014" y="1142"/>
                  </a:lnTo>
                  <a:lnTo>
                    <a:pt x="1014" y="1142"/>
                  </a:lnTo>
                  <a:lnTo>
                    <a:pt x="1014" y="1136"/>
                  </a:lnTo>
                  <a:lnTo>
                    <a:pt x="1012" y="1130"/>
                  </a:lnTo>
                  <a:lnTo>
                    <a:pt x="1008" y="1118"/>
                  </a:lnTo>
                  <a:lnTo>
                    <a:pt x="1008" y="1118"/>
                  </a:lnTo>
                  <a:lnTo>
                    <a:pt x="1000" y="1106"/>
                  </a:lnTo>
                  <a:lnTo>
                    <a:pt x="1000" y="1106"/>
                  </a:lnTo>
                  <a:lnTo>
                    <a:pt x="1006" y="1110"/>
                  </a:lnTo>
                  <a:lnTo>
                    <a:pt x="1012" y="1112"/>
                  </a:lnTo>
                  <a:lnTo>
                    <a:pt x="1024" y="1112"/>
                  </a:lnTo>
                  <a:lnTo>
                    <a:pt x="1036" y="1108"/>
                  </a:lnTo>
                  <a:lnTo>
                    <a:pt x="1046" y="1102"/>
                  </a:lnTo>
                  <a:lnTo>
                    <a:pt x="1046" y="1102"/>
                  </a:lnTo>
                  <a:lnTo>
                    <a:pt x="1050" y="1098"/>
                  </a:lnTo>
                  <a:lnTo>
                    <a:pt x="1052" y="1092"/>
                  </a:lnTo>
                  <a:lnTo>
                    <a:pt x="1052" y="1092"/>
                  </a:lnTo>
                  <a:lnTo>
                    <a:pt x="1052" y="1080"/>
                  </a:lnTo>
                  <a:lnTo>
                    <a:pt x="1052" y="1080"/>
                  </a:lnTo>
                  <a:lnTo>
                    <a:pt x="1058" y="1082"/>
                  </a:lnTo>
                  <a:lnTo>
                    <a:pt x="1064" y="1082"/>
                  </a:lnTo>
                  <a:lnTo>
                    <a:pt x="1064" y="1082"/>
                  </a:lnTo>
                  <a:lnTo>
                    <a:pt x="1070" y="1082"/>
                  </a:lnTo>
                  <a:lnTo>
                    <a:pt x="1076" y="1084"/>
                  </a:lnTo>
                  <a:lnTo>
                    <a:pt x="1084" y="1086"/>
                  </a:lnTo>
                  <a:lnTo>
                    <a:pt x="1090" y="1086"/>
                  </a:lnTo>
                  <a:lnTo>
                    <a:pt x="1090" y="1086"/>
                  </a:lnTo>
                  <a:lnTo>
                    <a:pt x="1098" y="1088"/>
                  </a:lnTo>
                  <a:lnTo>
                    <a:pt x="1104" y="1090"/>
                  </a:lnTo>
                  <a:lnTo>
                    <a:pt x="1104" y="1090"/>
                  </a:lnTo>
                  <a:lnTo>
                    <a:pt x="1110" y="1092"/>
                  </a:lnTo>
                  <a:lnTo>
                    <a:pt x="1110" y="1092"/>
                  </a:lnTo>
                  <a:lnTo>
                    <a:pt x="1114" y="1092"/>
                  </a:lnTo>
                  <a:lnTo>
                    <a:pt x="1114" y="1092"/>
                  </a:lnTo>
                  <a:lnTo>
                    <a:pt x="1130" y="1104"/>
                  </a:lnTo>
                  <a:lnTo>
                    <a:pt x="1130" y="1104"/>
                  </a:lnTo>
                  <a:lnTo>
                    <a:pt x="1134" y="1108"/>
                  </a:lnTo>
                  <a:lnTo>
                    <a:pt x="1134" y="1108"/>
                  </a:lnTo>
                  <a:lnTo>
                    <a:pt x="1156" y="1120"/>
                  </a:lnTo>
                  <a:lnTo>
                    <a:pt x="1156" y="1120"/>
                  </a:lnTo>
                  <a:lnTo>
                    <a:pt x="1156" y="1122"/>
                  </a:lnTo>
                  <a:lnTo>
                    <a:pt x="1156" y="1122"/>
                  </a:lnTo>
                  <a:lnTo>
                    <a:pt x="1156" y="1126"/>
                  </a:lnTo>
                  <a:lnTo>
                    <a:pt x="1158" y="1132"/>
                  </a:lnTo>
                  <a:lnTo>
                    <a:pt x="1160" y="1136"/>
                  </a:lnTo>
                  <a:lnTo>
                    <a:pt x="1162" y="1140"/>
                  </a:lnTo>
                  <a:lnTo>
                    <a:pt x="1162" y="1140"/>
                  </a:lnTo>
                  <a:lnTo>
                    <a:pt x="1166" y="1152"/>
                  </a:lnTo>
                  <a:lnTo>
                    <a:pt x="1168" y="1158"/>
                  </a:lnTo>
                  <a:lnTo>
                    <a:pt x="1166" y="1166"/>
                  </a:lnTo>
                  <a:lnTo>
                    <a:pt x="1166" y="1166"/>
                  </a:lnTo>
                  <a:lnTo>
                    <a:pt x="1166" y="1170"/>
                  </a:lnTo>
                  <a:lnTo>
                    <a:pt x="1166" y="1170"/>
                  </a:lnTo>
                  <a:close/>
                  <a:moveTo>
                    <a:pt x="890" y="786"/>
                  </a:moveTo>
                  <a:lnTo>
                    <a:pt x="890" y="786"/>
                  </a:lnTo>
                  <a:lnTo>
                    <a:pt x="888" y="778"/>
                  </a:lnTo>
                  <a:lnTo>
                    <a:pt x="888" y="778"/>
                  </a:lnTo>
                  <a:lnTo>
                    <a:pt x="878" y="766"/>
                  </a:lnTo>
                  <a:lnTo>
                    <a:pt x="878" y="766"/>
                  </a:lnTo>
                  <a:lnTo>
                    <a:pt x="874" y="762"/>
                  </a:lnTo>
                  <a:lnTo>
                    <a:pt x="874" y="762"/>
                  </a:lnTo>
                  <a:lnTo>
                    <a:pt x="872" y="754"/>
                  </a:lnTo>
                  <a:lnTo>
                    <a:pt x="870" y="750"/>
                  </a:lnTo>
                  <a:lnTo>
                    <a:pt x="866" y="748"/>
                  </a:lnTo>
                  <a:lnTo>
                    <a:pt x="866" y="748"/>
                  </a:lnTo>
                  <a:lnTo>
                    <a:pt x="862" y="744"/>
                  </a:lnTo>
                  <a:lnTo>
                    <a:pt x="862" y="744"/>
                  </a:lnTo>
                  <a:lnTo>
                    <a:pt x="860" y="742"/>
                  </a:lnTo>
                  <a:lnTo>
                    <a:pt x="860" y="742"/>
                  </a:lnTo>
                  <a:lnTo>
                    <a:pt x="844" y="734"/>
                  </a:lnTo>
                  <a:lnTo>
                    <a:pt x="844" y="734"/>
                  </a:lnTo>
                  <a:lnTo>
                    <a:pt x="836" y="730"/>
                  </a:lnTo>
                  <a:lnTo>
                    <a:pt x="832" y="728"/>
                  </a:lnTo>
                  <a:lnTo>
                    <a:pt x="832" y="722"/>
                  </a:lnTo>
                  <a:lnTo>
                    <a:pt x="832" y="722"/>
                  </a:lnTo>
                  <a:lnTo>
                    <a:pt x="826" y="722"/>
                  </a:lnTo>
                  <a:lnTo>
                    <a:pt x="826" y="722"/>
                  </a:lnTo>
                  <a:lnTo>
                    <a:pt x="818" y="724"/>
                  </a:lnTo>
                  <a:lnTo>
                    <a:pt x="812" y="722"/>
                  </a:lnTo>
                  <a:lnTo>
                    <a:pt x="806" y="720"/>
                  </a:lnTo>
                  <a:lnTo>
                    <a:pt x="798" y="720"/>
                  </a:lnTo>
                  <a:lnTo>
                    <a:pt x="798" y="720"/>
                  </a:lnTo>
                  <a:lnTo>
                    <a:pt x="796" y="718"/>
                  </a:lnTo>
                  <a:lnTo>
                    <a:pt x="796" y="718"/>
                  </a:lnTo>
                  <a:lnTo>
                    <a:pt x="790" y="716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0" y="714"/>
                  </a:lnTo>
                  <a:lnTo>
                    <a:pt x="778" y="712"/>
                  </a:lnTo>
                  <a:lnTo>
                    <a:pt x="778" y="708"/>
                  </a:lnTo>
                  <a:lnTo>
                    <a:pt x="778" y="708"/>
                  </a:lnTo>
                  <a:lnTo>
                    <a:pt x="762" y="716"/>
                  </a:lnTo>
                  <a:lnTo>
                    <a:pt x="762" y="716"/>
                  </a:lnTo>
                  <a:lnTo>
                    <a:pt x="732" y="728"/>
                  </a:lnTo>
                  <a:lnTo>
                    <a:pt x="732" y="728"/>
                  </a:lnTo>
                  <a:lnTo>
                    <a:pt x="726" y="726"/>
                  </a:lnTo>
                  <a:lnTo>
                    <a:pt x="726" y="726"/>
                  </a:lnTo>
                  <a:lnTo>
                    <a:pt x="722" y="726"/>
                  </a:lnTo>
                  <a:lnTo>
                    <a:pt x="720" y="726"/>
                  </a:lnTo>
                  <a:lnTo>
                    <a:pt x="714" y="730"/>
                  </a:lnTo>
                  <a:lnTo>
                    <a:pt x="714" y="730"/>
                  </a:lnTo>
                  <a:lnTo>
                    <a:pt x="708" y="730"/>
                  </a:lnTo>
                  <a:lnTo>
                    <a:pt x="704" y="730"/>
                  </a:lnTo>
                  <a:lnTo>
                    <a:pt x="704" y="730"/>
                  </a:lnTo>
                  <a:lnTo>
                    <a:pt x="698" y="728"/>
                  </a:lnTo>
                  <a:lnTo>
                    <a:pt x="690" y="726"/>
                  </a:lnTo>
                  <a:lnTo>
                    <a:pt x="690" y="726"/>
                  </a:lnTo>
                  <a:lnTo>
                    <a:pt x="686" y="726"/>
                  </a:lnTo>
                  <a:lnTo>
                    <a:pt x="680" y="726"/>
                  </a:lnTo>
                  <a:lnTo>
                    <a:pt x="678" y="724"/>
                  </a:lnTo>
                  <a:lnTo>
                    <a:pt x="674" y="720"/>
                  </a:lnTo>
                  <a:lnTo>
                    <a:pt x="674" y="720"/>
                  </a:lnTo>
                  <a:lnTo>
                    <a:pt x="672" y="718"/>
                  </a:lnTo>
                  <a:lnTo>
                    <a:pt x="672" y="718"/>
                  </a:lnTo>
                  <a:lnTo>
                    <a:pt x="664" y="716"/>
                  </a:lnTo>
                  <a:lnTo>
                    <a:pt x="664" y="716"/>
                  </a:lnTo>
                  <a:lnTo>
                    <a:pt x="660" y="728"/>
                  </a:lnTo>
                  <a:lnTo>
                    <a:pt x="654" y="740"/>
                  </a:lnTo>
                  <a:lnTo>
                    <a:pt x="654" y="740"/>
                  </a:lnTo>
                  <a:lnTo>
                    <a:pt x="648" y="750"/>
                  </a:lnTo>
                  <a:lnTo>
                    <a:pt x="644" y="756"/>
                  </a:lnTo>
                  <a:lnTo>
                    <a:pt x="640" y="762"/>
                  </a:lnTo>
                  <a:lnTo>
                    <a:pt x="640" y="762"/>
                  </a:lnTo>
                  <a:lnTo>
                    <a:pt x="644" y="760"/>
                  </a:lnTo>
                  <a:lnTo>
                    <a:pt x="648" y="760"/>
                  </a:lnTo>
                  <a:lnTo>
                    <a:pt x="652" y="764"/>
                  </a:lnTo>
                  <a:lnTo>
                    <a:pt x="654" y="768"/>
                  </a:lnTo>
                  <a:lnTo>
                    <a:pt x="654" y="768"/>
                  </a:lnTo>
                  <a:lnTo>
                    <a:pt x="656" y="770"/>
                  </a:lnTo>
                  <a:lnTo>
                    <a:pt x="660" y="770"/>
                  </a:lnTo>
                  <a:lnTo>
                    <a:pt x="660" y="770"/>
                  </a:lnTo>
                  <a:lnTo>
                    <a:pt x="666" y="770"/>
                  </a:lnTo>
                  <a:lnTo>
                    <a:pt x="668" y="772"/>
                  </a:lnTo>
                  <a:lnTo>
                    <a:pt x="668" y="776"/>
                  </a:lnTo>
                  <a:lnTo>
                    <a:pt x="668" y="776"/>
                  </a:lnTo>
                  <a:lnTo>
                    <a:pt x="670" y="778"/>
                  </a:lnTo>
                  <a:lnTo>
                    <a:pt x="670" y="778"/>
                  </a:lnTo>
                  <a:lnTo>
                    <a:pt x="680" y="786"/>
                  </a:lnTo>
                  <a:lnTo>
                    <a:pt x="686" y="792"/>
                  </a:lnTo>
                  <a:lnTo>
                    <a:pt x="688" y="798"/>
                  </a:lnTo>
                  <a:lnTo>
                    <a:pt x="688" y="798"/>
                  </a:lnTo>
                  <a:lnTo>
                    <a:pt x="692" y="806"/>
                  </a:lnTo>
                  <a:lnTo>
                    <a:pt x="694" y="814"/>
                  </a:lnTo>
                  <a:lnTo>
                    <a:pt x="694" y="814"/>
                  </a:lnTo>
                  <a:lnTo>
                    <a:pt x="696" y="826"/>
                  </a:lnTo>
                  <a:lnTo>
                    <a:pt x="696" y="838"/>
                  </a:lnTo>
                  <a:lnTo>
                    <a:pt x="696" y="838"/>
                  </a:lnTo>
                  <a:lnTo>
                    <a:pt x="696" y="840"/>
                  </a:lnTo>
                  <a:lnTo>
                    <a:pt x="696" y="840"/>
                  </a:lnTo>
                  <a:lnTo>
                    <a:pt x="688" y="858"/>
                  </a:lnTo>
                  <a:lnTo>
                    <a:pt x="688" y="858"/>
                  </a:lnTo>
                  <a:lnTo>
                    <a:pt x="694" y="862"/>
                  </a:lnTo>
                  <a:lnTo>
                    <a:pt x="698" y="864"/>
                  </a:lnTo>
                  <a:lnTo>
                    <a:pt x="702" y="864"/>
                  </a:lnTo>
                  <a:lnTo>
                    <a:pt x="702" y="864"/>
                  </a:lnTo>
                  <a:lnTo>
                    <a:pt x="704" y="864"/>
                  </a:lnTo>
                  <a:lnTo>
                    <a:pt x="704" y="864"/>
                  </a:lnTo>
                  <a:lnTo>
                    <a:pt x="712" y="868"/>
                  </a:lnTo>
                  <a:lnTo>
                    <a:pt x="722" y="870"/>
                  </a:lnTo>
                  <a:lnTo>
                    <a:pt x="722" y="870"/>
                  </a:lnTo>
                  <a:lnTo>
                    <a:pt x="730" y="872"/>
                  </a:lnTo>
                  <a:lnTo>
                    <a:pt x="740" y="874"/>
                  </a:lnTo>
                  <a:lnTo>
                    <a:pt x="756" y="882"/>
                  </a:lnTo>
                  <a:lnTo>
                    <a:pt x="756" y="882"/>
                  </a:lnTo>
                  <a:lnTo>
                    <a:pt x="774" y="892"/>
                  </a:lnTo>
                  <a:lnTo>
                    <a:pt x="790" y="904"/>
                  </a:lnTo>
                  <a:lnTo>
                    <a:pt x="790" y="904"/>
                  </a:lnTo>
                  <a:lnTo>
                    <a:pt x="798" y="910"/>
                  </a:lnTo>
                  <a:lnTo>
                    <a:pt x="802" y="916"/>
                  </a:lnTo>
                  <a:lnTo>
                    <a:pt x="804" y="920"/>
                  </a:lnTo>
                  <a:lnTo>
                    <a:pt x="804" y="920"/>
                  </a:lnTo>
                  <a:lnTo>
                    <a:pt x="806" y="922"/>
                  </a:lnTo>
                  <a:lnTo>
                    <a:pt x="808" y="924"/>
                  </a:lnTo>
                  <a:lnTo>
                    <a:pt x="808" y="924"/>
                  </a:lnTo>
                  <a:lnTo>
                    <a:pt x="826" y="924"/>
                  </a:lnTo>
                  <a:lnTo>
                    <a:pt x="836" y="922"/>
                  </a:lnTo>
                  <a:lnTo>
                    <a:pt x="844" y="916"/>
                  </a:lnTo>
                  <a:lnTo>
                    <a:pt x="844" y="916"/>
                  </a:lnTo>
                  <a:lnTo>
                    <a:pt x="846" y="916"/>
                  </a:lnTo>
                  <a:lnTo>
                    <a:pt x="846" y="916"/>
                  </a:lnTo>
                  <a:lnTo>
                    <a:pt x="858" y="910"/>
                  </a:lnTo>
                  <a:lnTo>
                    <a:pt x="868" y="904"/>
                  </a:lnTo>
                  <a:lnTo>
                    <a:pt x="868" y="904"/>
                  </a:lnTo>
                  <a:lnTo>
                    <a:pt x="870" y="900"/>
                  </a:lnTo>
                  <a:lnTo>
                    <a:pt x="874" y="896"/>
                  </a:lnTo>
                  <a:lnTo>
                    <a:pt x="876" y="892"/>
                  </a:lnTo>
                  <a:lnTo>
                    <a:pt x="880" y="890"/>
                  </a:lnTo>
                  <a:lnTo>
                    <a:pt x="880" y="890"/>
                  </a:lnTo>
                  <a:lnTo>
                    <a:pt x="884" y="888"/>
                  </a:lnTo>
                  <a:lnTo>
                    <a:pt x="888" y="888"/>
                  </a:lnTo>
                  <a:lnTo>
                    <a:pt x="888" y="888"/>
                  </a:lnTo>
                  <a:lnTo>
                    <a:pt x="906" y="896"/>
                  </a:lnTo>
                  <a:lnTo>
                    <a:pt x="906" y="896"/>
                  </a:lnTo>
                  <a:lnTo>
                    <a:pt x="914" y="900"/>
                  </a:lnTo>
                  <a:lnTo>
                    <a:pt x="914" y="900"/>
                  </a:lnTo>
                  <a:lnTo>
                    <a:pt x="922" y="906"/>
                  </a:lnTo>
                  <a:lnTo>
                    <a:pt x="928" y="908"/>
                  </a:lnTo>
                  <a:lnTo>
                    <a:pt x="934" y="908"/>
                  </a:lnTo>
                  <a:lnTo>
                    <a:pt x="934" y="908"/>
                  </a:lnTo>
                  <a:lnTo>
                    <a:pt x="940" y="910"/>
                  </a:lnTo>
                  <a:lnTo>
                    <a:pt x="946" y="912"/>
                  </a:lnTo>
                  <a:lnTo>
                    <a:pt x="946" y="912"/>
                  </a:lnTo>
                  <a:lnTo>
                    <a:pt x="950" y="914"/>
                  </a:lnTo>
                  <a:lnTo>
                    <a:pt x="952" y="914"/>
                  </a:lnTo>
                  <a:lnTo>
                    <a:pt x="952" y="914"/>
                  </a:lnTo>
                  <a:lnTo>
                    <a:pt x="960" y="914"/>
                  </a:lnTo>
                  <a:lnTo>
                    <a:pt x="966" y="914"/>
                  </a:lnTo>
                  <a:lnTo>
                    <a:pt x="980" y="916"/>
                  </a:lnTo>
                  <a:lnTo>
                    <a:pt x="980" y="916"/>
                  </a:lnTo>
                  <a:lnTo>
                    <a:pt x="982" y="916"/>
                  </a:lnTo>
                  <a:lnTo>
                    <a:pt x="982" y="916"/>
                  </a:lnTo>
                  <a:lnTo>
                    <a:pt x="990" y="914"/>
                  </a:lnTo>
                  <a:lnTo>
                    <a:pt x="998" y="912"/>
                  </a:lnTo>
                  <a:lnTo>
                    <a:pt x="998" y="912"/>
                  </a:lnTo>
                  <a:lnTo>
                    <a:pt x="1010" y="914"/>
                  </a:lnTo>
                  <a:lnTo>
                    <a:pt x="1022" y="912"/>
                  </a:lnTo>
                  <a:lnTo>
                    <a:pt x="1022" y="912"/>
                  </a:lnTo>
                  <a:lnTo>
                    <a:pt x="1028" y="912"/>
                  </a:lnTo>
                  <a:lnTo>
                    <a:pt x="1032" y="912"/>
                  </a:lnTo>
                  <a:lnTo>
                    <a:pt x="1032" y="912"/>
                  </a:lnTo>
                  <a:lnTo>
                    <a:pt x="1036" y="910"/>
                  </a:lnTo>
                  <a:lnTo>
                    <a:pt x="1036" y="910"/>
                  </a:lnTo>
                  <a:lnTo>
                    <a:pt x="1044" y="906"/>
                  </a:lnTo>
                  <a:lnTo>
                    <a:pt x="1046" y="904"/>
                  </a:lnTo>
                  <a:lnTo>
                    <a:pt x="1048" y="900"/>
                  </a:lnTo>
                  <a:lnTo>
                    <a:pt x="1048" y="900"/>
                  </a:lnTo>
                  <a:lnTo>
                    <a:pt x="1052" y="890"/>
                  </a:lnTo>
                  <a:lnTo>
                    <a:pt x="1054" y="884"/>
                  </a:lnTo>
                  <a:lnTo>
                    <a:pt x="1052" y="878"/>
                  </a:lnTo>
                  <a:lnTo>
                    <a:pt x="1052" y="878"/>
                  </a:lnTo>
                  <a:lnTo>
                    <a:pt x="1050" y="866"/>
                  </a:lnTo>
                  <a:lnTo>
                    <a:pt x="1050" y="866"/>
                  </a:lnTo>
                  <a:lnTo>
                    <a:pt x="1048" y="862"/>
                  </a:lnTo>
                  <a:lnTo>
                    <a:pt x="1048" y="862"/>
                  </a:lnTo>
                  <a:lnTo>
                    <a:pt x="1046" y="858"/>
                  </a:lnTo>
                  <a:lnTo>
                    <a:pt x="1042" y="852"/>
                  </a:lnTo>
                  <a:lnTo>
                    <a:pt x="1040" y="848"/>
                  </a:lnTo>
                  <a:lnTo>
                    <a:pt x="1034" y="848"/>
                  </a:lnTo>
                  <a:lnTo>
                    <a:pt x="1034" y="848"/>
                  </a:lnTo>
                  <a:lnTo>
                    <a:pt x="1032" y="846"/>
                  </a:lnTo>
                  <a:lnTo>
                    <a:pt x="1032" y="846"/>
                  </a:lnTo>
                  <a:lnTo>
                    <a:pt x="1022" y="838"/>
                  </a:lnTo>
                  <a:lnTo>
                    <a:pt x="1010" y="832"/>
                  </a:lnTo>
                  <a:lnTo>
                    <a:pt x="1010" y="832"/>
                  </a:lnTo>
                  <a:lnTo>
                    <a:pt x="994" y="824"/>
                  </a:lnTo>
                  <a:lnTo>
                    <a:pt x="994" y="824"/>
                  </a:lnTo>
                  <a:lnTo>
                    <a:pt x="988" y="820"/>
                  </a:lnTo>
                  <a:lnTo>
                    <a:pt x="982" y="816"/>
                  </a:lnTo>
                  <a:lnTo>
                    <a:pt x="982" y="816"/>
                  </a:lnTo>
                  <a:lnTo>
                    <a:pt x="980" y="814"/>
                  </a:lnTo>
                  <a:lnTo>
                    <a:pt x="980" y="814"/>
                  </a:lnTo>
                  <a:lnTo>
                    <a:pt x="960" y="810"/>
                  </a:lnTo>
                  <a:lnTo>
                    <a:pt x="960" y="810"/>
                  </a:lnTo>
                  <a:lnTo>
                    <a:pt x="954" y="810"/>
                  </a:lnTo>
                  <a:lnTo>
                    <a:pt x="950" y="810"/>
                  </a:lnTo>
                  <a:lnTo>
                    <a:pt x="950" y="810"/>
                  </a:lnTo>
                  <a:lnTo>
                    <a:pt x="944" y="806"/>
                  </a:lnTo>
                  <a:lnTo>
                    <a:pt x="936" y="804"/>
                  </a:lnTo>
                  <a:lnTo>
                    <a:pt x="936" y="804"/>
                  </a:lnTo>
                  <a:lnTo>
                    <a:pt x="928" y="802"/>
                  </a:lnTo>
                  <a:lnTo>
                    <a:pt x="920" y="798"/>
                  </a:lnTo>
                  <a:lnTo>
                    <a:pt x="920" y="798"/>
                  </a:lnTo>
                  <a:lnTo>
                    <a:pt x="916" y="796"/>
                  </a:lnTo>
                  <a:lnTo>
                    <a:pt x="910" y="796"/>
                  </a:lnTo>
                  <a:lnTo>
                    <a:pt x="900" y="796"/>
                  </a:lnTo>
                  <a:lnTo>
                    <a:pt x="900" y="796"/>
                  </a:lnTo>
                  <a:lnTo>
                    <a:pt x="896" y="794"/>
                  </a:lnTo>
                  <a:lnTo>
                    <a:pt x="894" y="792"/>
                  </a:lnTo>
                  <a:lnTo>
                    <a:pt x="892" y="790"/>
                  </a:lnTo>
                  <a:lnTo>
                    <a:pt x="890" y="786"/>
                  </a:lnTo>
                  <a:lnTo>
                    <a:pt x="890" y="786"/>
                  </a:lnTo>
                  <a:close/>
                </a:path>
              </a:pathLst>
            </a:custGeom>
            <a:solidFill>
              <a:srgbClr val="EFF9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" name="Freeform 7"/>
            <p:cNvSpPr>
              <a:spLocks noEditPoints="1"/>
            </p:cNvSpPr>
            <p:nvPr/>
          </p:nvSpPr>
          <p:spPr bwMode="auto">
            <a:xfrm>
              <a:off x="205" y="411"/>
              <a:ext cx="1160" cy="1114"/>
            </a:xfrm>
            <a:custGeom>
              <a:avLst/>
              <a:gdLst/>
              <a:ahLst/>
              <a:cxnLst>
                <a:cxn ang="0">
                  <a:pos x="256" y="782"/>
                </a:cxn>
                <a:cxn ang="0">
                  <a:pos x="190" y="760"/>
                </a:cxn>
                <a:cxn ang="0">
                  <a:pos x="144" y="726"/>
                </a:cxn>
                <a:cxn ang="0">
                  <a:pos x="276" y="730"/>
                </a:cxn>
                <a:cxn ang="0">
                  <a:pos x="444" y="774"/>
                </a:cxn>
                <a:cxn ang="0">
                  <a:pos x="438" y="812"/>
                </a:cxn>
                <a:cxn ang="0">
                  <a:pos x="336" y="788"/>
                </a:cxn>
                <a:cxn ang="0">
                  <a:pos x="786" y="750"/>
                </a:cxn>
                <a:cxn ang="0">
                  <a:pos x="880" y="748"/>
                </a:cxn>
                <a:cxn ang="0">
                  <a:pos x="830" y="660"/>
                </a:cxn>
                <a:cxn ang="0">
                  <a:pos x="714" y="698"/>
                </a:cxn>
                <a:cxn ang="0">
                  <a:pos x="714" y="776"/>
                </a:cxn>
                <a:cxn ang="0">
                  <a:pos x="316" y="316"/>
                </a:cxn>
                <a:cxn ang="0">
                  <a:pos x="386" y="386"/>
                </a:cxn>
                <a:cxn ang="0">
                  <a:pos x="458" y="320"/>
                </a:cxn>
                <a:cxn ang="0">
                  <a:pos x="538" y="280"/>
                </a:cxn>
                <a:cxn ang="0">
                  <a:pos x="364" y="242"/>
                </a:cxn>
                <a:cxn ang="0">
                  <a:pos x="956" y="400"/>
                </a:cxn>
                <a:cxn ang="0">
                  <a:pos x="948" y="496"/>
                </a:cxn>
                <a:cxn ang="0">
                  <a:pos x="1054" y="472"/>
                </a:cxn>
                <a:cxn ang="0">
                  <a:pos x="1040" y="422"/>
                </a:cxn>
                <a:cxn ang="0">
                  <a:pos x="1054" y="392"/>
                </a:cxn>
                <a:cxn ang="0">
                  <a:pos x="832" y="272"/>
                </a:cxn>
                <a:cxn ang="0">
                  <a:pos x="894" y="270"/>
                </a:cxn>
                <a:cxn ang="0">
                  <a:pos x="928" y="244"/>
                </a:cxn>
                <a:cxn ang="0">
                  <a:pos x="918" y="200"/>
                </a:cxn>
                <a:cxn ang="0">
                  <a:pos x="798" y="258"/>
                </a:cxn>
                <a:cxn ang="0">
                  <a:pos x="1058" y="838"/>
                </a:cxn>
                <a:cxn ang="0">
                  <a:pos x="1006" y="928"/>
                </a:cxn>
                <a:cxn ang="0">
                  <a:pos x="1100" y="944"/>
                </a:cxn>
                <a:cxn ang="0">
                  <a:pos x="1106" y="874"/>
                </a:cxn>
                <a:cxn ang="0">
                  <a:pos x="956" y="996"/>
                </a:cxn>
                <a:cxn ang="0">
                  <a:pos x="778" y="1052"/>
                </a:cxn>
                <a:cxn ang="0">
                  <a:pos x="846" y="1086"/>
                </a:cxn>
                <a:cxn ang="0">
                  <a:pos x="914" y="1048"/>
                </a:cxn>
                <a:cxn ang="0">
                  <a:pos x="1006" y="1026"/>
                </a:cxn>
                <a:cxn ang="0">
                  <a:pos x="52" y="984"/>
                </a:cxn>
                <a:cxn ang="0">
                  <a:pos x="76" y="1030"/>
                </a:cxn>
                <a:cxn ang="0">
                  <a:pos x="140" y="1050"/>
                </a:cxn>
                <a:cxn ang="0">
                  <a:pos x="1030" y="696"/>
                </a:cxn>
                <a:cxn ang="0">
                  <a:pos x="1030" y="764"/>
                </a:cxn>
                <a:cxn ang="0">
                  <a:pos x="1094" y="762"/>
                </a:cxn>
                <a:cxn ang="0">
                  <a:pos x="664" y="620"/>
                </a:cxn>
                <a:cxn ang="0">
                  <a:pos x="684" y="540"/>
                </a:cxn>
                <a:cxn ang="0">
                  <a:pos x="588" y="584"/>
                </a:cxn>
                <a:cxn ang="0">
                  <a:pos x="582" y="624"/>
                </a:cxn>
                <a:cxn ang="0">
                  <a:pos x="570" y="1072"/>
                </a:cxn>
                <a:cxn ang="0">
                  <a:pos x="436" y="1072"/>
                </a:cxn>
                <a:cxn ang="0">
                  <a:pos x="390" y="1078"/>
                </a:cxn>
                <a:cxn ang="0">
                  <a:pos x="516" y="1100"/>
                </a:cxn>
                <a:cxn ang="0">
                  <a:pos x="642" y="76"/>
                </a:cxn>
                <a:cxn ang="0">
                  <a:pos x="742" y="90"/>
                </a:cxn>
                <a:cxn ang="0">
                  <a:pos x="744" y="24"/>
                </a:cxn>
                <a:cxn ang="0">
                  <a:pos x="618" y="48"/>
                </a:cxn>
                <a:cxn ang="0">
                  <a:pos x="154" y="564"/>
                </a:cxn>
                <a:cxn ang="0">
                  <a:pos x="226" y="590"/>
                </a:cxn>
                <a:cxn ang="0">
                  <a:pos x="192" y="516"/>
                </a:cxn>
                <a:cxn ang="0">
                  <a:pos x="420" y="34"/>
                </a:cxn>
                <a:cxn ang="0">
                  <a:pos x="450" y="70"/>
                </a:cxn>
                <a:cxn ang="0">
                  <a:pos x="506" y="46"/>
                </a:cxn>
                <a:cxn ang="0">
                  <a:pos x="396" y="38"/>
                </a:cxn>
                <a:cxn ang="0">
                  <a:pos x="656" y="278"/>
                </a:cxn>
              </a:cxnLst>
              <a:rect l="0" t="0" r="r" b="b"/>
              <a:pathLst>
                <a:path w="1160" h="1114">
                  <a:moveTo>
                    <a:pt x="336" y="788"/>
                  </a:moveTo>
                  <a:lnTo>
                    <a:pt x="336" y="788"/>
                  </a:lnTo>
                  <a:lnTo>
                    <a:pt x="332" y="784"/>
                  </a:lnTo>
                  <a:lnTo>
                    <a:pt x="332" y="784"/>
                  </a:lnTo>
                  <a:lnTo>
                    <a:pt x="328" y="782"/>
                  </a:lnTo>
                  <a:lnTo>
                    <a:pt x="324" y="784"/>
                  </a:lnTo>
                  <a:lnTo>
                    <a:pt x="324" y="784"/>
                  </a:lnTo>
                  <a:lnTo>
                    <a:pt x="320" y="796"/>
                  </a:lnTo>
                  <a:lnTo>
                    <a:pt x="320" y="796"/>
                  </a:lnTo>
                  <a:lnTo>
                    <a:pt x="314" y="804"/>
                  </a:lnTo>
                  <a:lnTo>
                    <a:pt x="310" y="806"/>
                  </a:lnTo>
                  <a:lnTo>
                    <a:pt x="306" y="808"/>
                  </a:lnTo>
                  <a:lnTo>
                    <a:pt x="306" y="808"/>
                  </a:lnTo>
                  <a:lnTo>
                    <a:pt x="290" y="810"/>
                  </a:lnTo>
                  <a:lnTo>
                    <a:pt x="290" y="810"/>
                  </a:lnTo>
                  <a:lnTo>
                    <a:pt x="284" y="810"/>
                  </a:lnTo>
                  <a:lnTo>
                    <a:pt x="282" y="808"/>
                  </a:lnTo>
                  <a:lnTo>
                    <a:pt x="276" y="802"/>
                  </a:lnTo>
                  <a:lnTo>
                    <a:pt x="276" y="802"/>
                  </a:lnTo>
                  <a:lnTo>
                    <a:pt x="276" y="798"/>
                  </a:lnTo>
                  <a:lnTo>
                    <a:pt x="276" y="798"/>
                  </a:lnTo>
                  <a:lnTo>
                    <a:pt x="280" y="786"/>
                  </a:lnTo>
                  <a:lnTo>
                    <a:pt x="280" y="786"/>
                  </a:lnTo>
                  <a:lnTo>
                    <a:pt x="282" y="782"/>
                  </a:lnTo>
                  <a:lnTo>
                    <a:pt x="278" y="778"/>
                  </a:lnTo>
                  <a:lnTo>
                    <a:pt x="278" y="778"/>
                  </a:lnTo>
                  <a:lnTo>
                    <a:pt x="272" y="774"/>
                  </a:lnTo>
                  <a:lnTo>
                    <a:pt x="270" y="774"/>
                  </a:lnTo>
                  <a:lnTo>
                    <a:pt x="266" y="776"/>
                  </a:lnTo>
                  <a:lnTo>
                    <a:pt x="266" y="776"/>
                  </a:lnTo>
                  <a:lnTo>
                    <a:pt x="258" y="780"/>
                  </a:lnTo>
                  <a:lnTo>
                    <a:pt x="256" y="782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32" y="792"/>
                  </a:lnTo>
                  <a:lnTo>
                    <a:pt x="232" y="792"/>
                  </a:lnTo>
                  <a:lnTo>
                    <a:pt x="226" y="792"/>
                  </a:lnTo>
                  <a:lnTo>
                    <a:pt x="222" y="790"/>
                  </a:lnTo>
                  <a:lnTo>
                    <a:pt x="212" y="782"/>
                  </a:lnTo>
                  <a:lnTo>
                    <a:pt x="212" y="782"/>
                  </a:lnTo>
                  <a:lnTo>
                    <a:pt x="214" y="778"/>
                  </a:lnTo>
                  <a:lnTo>
                    <a:pt x="216" y="774"/>
                  </a:lnTo>
                  <a:lnTo>
                    <a:pt x="216" y="774"/>
                  </a:lnTo>
                  <a:lnTo>
                    <a:pt x="218" y="770"/>
                  </a:lnTo>
                  <a:lnTo>
                    <a:pt x="222" y="766"/>
                  </a:lnTo>
                  <a:lnTo>
                    <a:pt x="232" y="760"/>
                  </a:lnTo>
                  <a:lnTo>
                    <a:pt x="232" y="760"/>
                  </a:lnTo>
                  <a:lnTo>
                    <a:pt x="234" y="756"/>
                  </a:lnTo>
                  <a:lnTo>
                    <a:pt x="234" y="754"/>
                  </a:lnTo>
                  <a:lnTo>
                    <a:pt x="232" y="754"/>
                  </a:lnTo>
                  <a:lnTo>
                    <a:pt x="232" y="754"/>
                  </a:lnTo>
                  <a:lnTo>
                    <a:pt x="228" y="752"/>
                  </a:lnTo>
                  <a:lnTo>
                    <a:pt x="226" y="750"/>
                  </a:lnTo>
                  <a:lnTo>
                    <a:pt x="226" y="750"/>
                  </a:lnTo>
                  <a:lnTo>
                    <a:pt x="220" y="754"/>
                  </a:lnTo>
                  <a:lnTo>
                    <a:pt x="216" y="754"/>
                  </a:lnTo>
                  <a:lnTo>
                    <a:pt x="210" y="756"/>
                  </a:lnTo>
                  <a:lnTo>
                    <a:pt x="204" y="758"/>
                  </a:lnTo>
                  <a:lnTo>
                    <a:pt x="204" y="758"/>
                  </a:lnTo>
                  <a:lnTo>
                    <a:pt x="198" y="760"/>
                  </a:lnTo>
                  <a:lnTo>
                    <a:pt x="190" y="760"/>
                  </a:lnTo>
                  <a:lnTo>
                    <a:pt x="190" y="760"/>
                  </a:lnTo>
                  <a:lnTo>
                    <a:pt x="184" y="762"/>
                  </a:lnTo>
                  <a:lnTo>
                    <a:pt x="178" y="764"/>
                  </a:lnTo>
                  <a:lnTo>
                    <a:pt x="178" y="764"/>
                  </a:lnTo>
                  <a:lnTo>
                    <a:pt x="172" y="768"/>
                  </a:lnTo>
                  <a:lnTo>
                    <a:pt x="166" y="766"/>
                  </a:lnTo>
                  <a:lnTo>
                    <a:pt x="166" y="766"/>
                  </a:lnTo>
                  <a:lnTo>
                    <a:pt x="160" y="766"/>
                  </a:lnTo>
                  <a:lnTo>
                    <a:pt x="154" y="768"/>
                  </a:lnTo>
                  <a:lnTo>
                    <a:pt x="154" y="768"/>
                  </a:lnTo>
                  <a:lnTo>
                    <a:pt x="152" y="770"/>
                  </a:lnTo>
                  <a:lnTo>
                    <a:pt x="152" y="770"/>
                  </a:lnTo>
                  <a:lnTo>
                    <a:pt x="150" y="768"/>
                  </a:lnTo>
                  <a:lnTo>
                    <a:pt x="148" y="768"/>
                  </a:lnTo>
                  <a:lnTo>
                    <a:pt x="144" y="768"/>
                  </a:lnTo>
                  <a:lnTo>
                    <a:pt x="138" y="768"/>
                  </a:lnTo>
                  <a:lnTo>
                    <a:pt x="136" y="766"/>
                  </a:lnTo>
                  <a:lnTo>
                    <a:pt x="134" y="764"/>
                  </a:lnTo>
                  <a:lnTo>
                    <a:pt x="134" y="764"/>
                  </a:lnTo>
                  <a:lnTo>
                    <a:pt x="132" y="764"/>
                  </a:lnTo>
                  <a:lnTo>
                    <a:pt x="130" y="762"/>
                  </a:lnTo>
                  <a:lnTo>
                    <a:pt x="130" y="762"/>
                  </a:lnTo>
                  <a:lnTo>
                    <a:pt x="126" y="760"/>
                  </a:lnTo>
                  <a:lnTo>
                    <a:pt x="126" y="758"/>
                  </a:lnTo>
                  <a:lnTo>
                    <a:pt x="124" y="754"/>
                  </a:lnTo>
                  <a:lnTo>
                    <a:pt x="124" y="752"/>
                  </a:lnTo>
                  <a:lnTo>
                    <a:pt x="124" y="752"/>
                  </a:lnTo>
                  <a:lnTo>
                    <a:pt x="130" y="736"/>
                  </a:lnTo>
                  <a:lnTo>
                    <a:pt x="130" y="736"/>
                  </a:lnTo>
                  <a:lnTo>
                    <a:pt x="132" y="732"/>
                  </a:lnTo>
                  <a:lnTo>
                    <a:pt x="136" y="730"/>
                  </a:lnTo>
                  <a:lnTo>
                    <a:pt x="136" y="730"/>
                  </a:lnTo>
                  <a:lnTo>
                    <a:pt x="144" y="726"/>
                  </a:lnTo>
                  <a:lnTo>
                    <a:pt x="148" y="724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4" y="716"/>
                  </a:lnTo>
                  <a:lnTo>
                    <a:pt x="158" y="714"/>
                  </a:lnTo>
                  <a:lnTo>
                    <a:pt x="158" y="714"/>
                  </a:lnTo>
                  <a:lnTo>
                    <a:pt x="162" y="712"/>
                  </a:lnTo>
                  <a:lnTo>
                    <a:pt x="164" y="708"/>
                  </a:lnTo>
                  <a:lnTo>
                    <a:pt x="164" y="708"/>
                  </a:lnTo>
                  <a:lnTo>
                    <a:pt x="182" y="698"/>
                  </a:lnTo>
                  <a:lnTo>
                    <a:pt x="182" y="698"/>
                  </a:lnTo>
                  <a:lnTo>
                    <a:pt x="186" y="696"/>
                  </a:lnTo>
                  <a:lnTo>
                    <a:pt x="186" y="696"/>
                  </a:lnTo>
                  <a:lnTo>
                    <a:pt x="196" y="696"/>
                  </a:lnTo>
                  <a:lnTo>
                    <a:pt x="196" y="696"/>
                  </a:lnTo>
                  <a:lnTo>
                    <a:pt x="214" y="696"/>
                  </a:lnTo>
                  <a:lnTo>
                    <a:pt x="214" y="696"/>
                  </a:lnTo>
                  <a:lnTo>
                    <a:pt x="238" y="692"/>
                  </a:lnTo>
                  <a:lnTo>
                    <a:pt x="238" y="692"/>
                  </a:lnTo>
                  <a:lnTo>
                    <a:pt x="246" y="708"/>
                  </a:lnTo>
                  <a:lnTo>
                    <a:pt x="246" y="708"/>
                  </a:lnTo>
                  <a:lnTo>
                    <a:pt x="248" y="710"/>
                  </a:lnTo>
                  <a:lnTo>
                    <a:pt x="248" y="71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62" y="722"/>
                  </a:lnTo>
                  <a:lnTo>
                    <a:pt x="262" y="722"/>
                  </a:lnTo>
                  <a:lnTo>
                    <a:pt x="264" y="722"/>
                  </a:lnTo>
                  <a:lnTo>
                    <a:pt x="264" y="722"/>
                  </a:lnTo>
                  <a:lnTo>
                    <a:pt x="266" y="726"/>
                  </a:lnTo>
                  <a:lnTo>
                    <a:pt x="268" y="728"/>
                  </a:lnTo>
                  <a:lnTo>
                    <a:pt x="276" y="730"/>
                  </a:lnTo>
                  <a:lnTo>
                    <a:pt x="276" y="730"/>
                  </a:lnTo>
                  <a:lnTo>
                    <a:pt x="288" y="736"/>
                  </a:lnTo>
                  <a:lnTo>
                    <a:pt x="294" y="740"/>
                  </a:lnTo>
                  <a:lnTo>
                    <a:pt x="300" y="744"/>
                  </a:lnTo>
                  <a:lnTo>
                    <a:pt x="300" y="744"/>
                  </a:lnTo>
                  <a:lnTo>
                    <a:pt x="306" y="748"/>
                  </a:lnTo>
                  <a:lnTo>
                    <a:pt x="314" y="748"/>
                  </a:lnTo>
                  <a:lnTo>
                    <a:pt x="314" y="748"/>
                  </a:lnTo>
                  <a:lnTo>
                    <a:pt x="330" y="752"/>
                  </a:lnTo>
                  <a:lnTo>
                    <a:pt x="330" y="752"/>
                  </a:lnTo>
                  <a:lnTo>
                    <a:pt x="336" y="756"/>
                  </a:lnTo>
                  <a:lnTo>
                    <a:pt x="336" y="756"/>
                  </a:lnTo>
                  <a:lnTo>
                    <a:pt x="356" y="760"/>
                  </a:lnTo>
                  <a:lnTo>
                    <a:pt x="356" y="760"/>
                  </a:lnTo>
                  <a:lnTo>
                    <a:pt x="368" y="762"/>
                  </a:lnTo>
                  <a:lnTo>
                    <a:pt x="368" y="762"/>
                  </a:lnTo>
                  <a:lnTo>
                    <a:pt x="376" y="764"/>
                  </a:lnTo>
                  <a:lnTo>
                    <a:pt x="376" y="764"/>
                  </a:lnTo>
                  <a:lnTo>
                    <a:pt x="390" y="766"/>
                  </a:lnTo>
                  <a:lnTo>
                    <a:pt x="406" y="770"/>
                  </a:lnTo>
                  <a:lnTo>
                    <a:pt x="406" y="770"/>
                  </a:lnTo>
                  <a:lnTo>
                    <a:pt x="412" y="772"/>
                  </a:lnTo>
                  <a:lnTo>
                    <a:pt x="416" y="772"/>
                  </a:lnTo>
                  <a:lnTo>
                    <a:pt x="416" y="772"/>
                  </a:lnTo>
                  <a:lnTo>
                    <a:pt x="420" y="772"/>
                  </a:lnTo>
                  <a:lnTo>
                    <a:pt x="424" y="772"/>
                  </a:lnTo>
                  <a:lnTo>
                    <a:pt x="432" y="772"/>
                  </a:lnTo>
                  <a:lnTo>
                    <a:pt x="432" y="772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8" y="774"/>
                  </a:lnTo>
                  <a:lnTo>
                    <a:pt x="444" y="774"/>
                  </a:lnTo>
                  <a:lnTo>
                    <a:pt x="450" y="774"/>
                  </a:lnTo>
                  <a:lnTo>
                    <a:pt x="456" y="774"/>
                  </a:lnTo>
                  <a:lnTo>
                    <a:pt x="456" y="774"/>
                  </a:lnTo>
                  <a:lnTo>
                    <a:pt x="462" y="776"/>
                  </a:lnTo>
                  <a:lnTo>
                    <a:pt x="468" y="774"/>
                  </a:lnTo>
                  <a:lnTo>
                    <a:pt x="478" y="772"/>
                  </a:lnTo>
                  <a:lnTo>
                    <a:pt x="478" y="772"/>
                  </a:lnTo>
                  <a:lnTo>
                    <a:pt x="482" y="772"/>
                  </a:lnTo>
                  <a:lnTo>
                    <a:pt x="482" y="772"/>
                  </a:lnTo>
                  <a:lnTo>
                    <a:pt x="484" y="780"/>
                  </a:lnTo>
                  <a:lnTo>
                    <a:pt x="484" y="780"/>
                  </a:lnTo>
                  <a:lnTo>
                    <a:pt x="484" y="784"/>
                  </a:lnTo>
                  <a:lnTo>
                    <a:pt x="482" y="788"/>
                  </a:lnTo>
                  <a:lnTo>
                    <a:pt x="482" y="788"/>
                  </a:lnTo>
                  <a:lnTo>
                    <a:pt x="480" y="790"/>
                  </a:lnTo>
                  <a:lnTo>
                    <a:pt x="480" y="794"/>
                  </a:lnTo>
                  <a:lnTo>
                    <a:pt x="480" y="794"/>
                  </a:lnTo>
                  <a:lnTo>
                    <a:pt x="470" y="798"/>
                  </a:lnTo>
                  <a:lnTo>
                    <a:pt x="470" y="798"/>
                  </a:lnTo>
                  <a:lnTo>
                    <a:pt x="468" y="798"/>
                  </a:lnTo>
                  <a:lnTo>
                    <a:pt x="468" y="798"/>
                  </a:lnTo>
                  <a:lnTo>
                    <a:pt x="452" y="794"/>
                  </a:lnTo>
                  <a:lnTo>
                    <a:pt x="452" y="794"/>
                  </a:lnTo>
                  <a:lnTo>
                    <a:pt x="444" y="790"/>
                  </a:lnTo>
                  <a:lnTo>
                    <a:pt x="444" y="790"/>
                  </a:lnTo>
                  <a:lnTo>
                    <a:pt x="440" y="788"/>
                  </a:lnTo>
                  <a:lnTo>
                    <a:pt x="438" y="790"/>
                  </a:lnTo>
                  <a:lnTo>
                    <a:pt x="434" y="794"/>
                  </a:lnTo>
                  <a:lnTo>
                    <a:pt x="434" y="794"/>
                  </a:lnTo>
                  <a:lnTo>
                    <a:pt x="434" y="800"/>
                  </a:lnTo>
                  <a:lnTo>
                    <a:pt x="434" y="804"/>
                  </a:lnTo>
                  <a:lnTo>
                    <a:pt x="438" y="812"/>
                  </a:lnTo>
                  <a:lnTo>
                    <a:pt x="438" y="812"/>
                  </a:lnTo>
                  <a:lnTo>
                    <a:pt x="438" y="822"/>
                  </a:lnTo>
                  <a:lnTo>
                    <a:pt x="436" y="830"/>
                  </a:lnTo>
                  <a:lnTo>
                    <a:pt x="428" y="838"/>
                  </a:lnTo>
                  <a:lnTo>
                    <a:pt x="424" y="840"/>
                  </a:lnTo>
                  <a:lnTo>
                    <a:pt x="418" y="842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06" y="842"/>
                  </a:lnTo>
                  <a:lnTo>
                    <a:pt x="400" y="842"/>
                  </a:lnTo>
                  <a:lnTo>
                    <a:pt x="400" y="842"/>
                  </a:lnTo>
                  <a:lnTo>
                    <a:pt x="398" y="842"/>
                  </a:lnTo>
                  <a:lnTo>
                    <a:pt x="394" y="842"/>
                  </a:lnTo>
                  <a:lnTo>
                    <a:pt x="392" y="838"/>
                  </a:lnTo>
                  <a:lnTo>
                    <a:pt x="392" y="838"/>
                  </a:lnTo>
                  <a:lnTo>
                    <a:pt x="386" y="834"/>
                  </a:lnTo>
                  <a:lnTo>
                    <a:pt x="386" y="834"/>
                  </a:lnTo>
                  <a:lnTo>
                    <a:pt x="380" y="832"/>
                  </a:lnTo>
                  <a:lnTo>
                    <a:pt x="374" y="826"/>
                  </a:lnTo>
                  <a:lnTo>
                    <a:pt x="374" y="826"/>
                  </a:lnTo>
                  <a:lnTo>
                    <a:pt x="366" y="820"/>
                  </a:lnTo>
                  <a:lnTo>
                    <a:pt x="358" y="814"/>
                  </a:lnTo>
                  <a:lnTo>
                    <a:pt x="358" y="814"/>
                  </a:lnTo>
                  <a:lnTo>
                    <a:pt x="356" y="812"/>
                  </a:lnTo>
                  <a:lnTo>
                    <a:pt x="356" y="812"/>
                  </a:lnTo>
                  <a:lnTo>
                    <a:pt x="352" y="806"/>
                  </a:lnTo>
                  <a:lnTo>
                    <a:pt x="346" y="802"/>
                  </a:lnTo>
                  <a:lnTo>
                    <a:pt x="340" y="796"/>
                  </a:lnTo>
                  <a:lnTo>
                    <a:pt x="336" y="788"/>
                  </a:lnTo>
                  <a:lnTo>
                    <a:pt x="336" y="788"/>
                  </a:lnTo>
                  <a:close/>
                  <a:moveTo>
                    <a:pt x="734" y="776"/>
                  </a:moveTo>
                  <a:lnTo>
                    <a:pt x="734" y="776"/>
                  </a:lnTo>
                  <a:lnTo>
                    <a:pt x="734" y="774"/>
                  </a:lnTo>
                  <a:lnTo>
                    <a:pt x="734" y="774"/>
                  </a:lnTo>
                  <a:lnTo>
                    <a:pt x="736" y="768"/>
                  </a:lnTo>
                  <a:lnTo>
                    <a:pt x="736" y="760"/>
                  </a:lnTo>
                  <a:lnTo>
                    <a:pt x="734" y="752"/>
                  </a:lnTo>
                  <a:lnTo>
                    <a:pt x="730" y="748"/>
                  </a:lnTo>
                  <a:lnTo>
                    <a:pt x="730" y="748"/>
                  </a:lnTo>
                  <a:lnTo>
                    <a:pt x="728" y="744"/>
                  </a:lnTo>
                  <a:lnTo>
                    <a:pt x="726" y="740"/>
                  </a:lnTo>
                  <a:lnTo>
                    <a:pt x="726" y="740"/>
                  </a:lnTo>
                  <a:lnTo>
                    <a:pt x="726" y="736"/>
                  </a:lnTo>
                  <a:lnTo>
                    <a:pt x="728" y="732"/>
                  </a:lnTo>
                  <a:lnTo>
                    <a:pt x="728" y="732"/>
                  </a:lnTo>
                  <a:lnTo>
                    <a:pt x="732" y="732"/>
                  </a:lnTo>
                  <a:lnTo>
                    <a:pt x="736" y="734"/>
                  </a:lnTo>
                  <a:lnTo>
                    <a:pt x="736" y="734"/>
                  </a:lnTo>
                  <a:lnTo>
                    <a:pt x="742" y="740"/>
                  </a:lnTo>
                  <a:lnTo>
                    <a:pt x="742" y="740"/>
                  </a:lnTo>
                  <a:lnTo>
                    <a:pt x="746" y="746"/>
                  </a:lnTo>
                  <a:lnTo>
                    <a:pt x="752" y="750"/>
                  </a:lnTo>
                  <a:lnTo>
                    <a:pt x="758" y="752"/>
                  </a:lnTo>
                  <a:lnTo>
                    <a:pt x="766" y="752"/>
                  </a:lnTo>
                  <a:lnTo>
                    <a:pt x="766" y="752"/>
                  </a:lnTo>
                  <a:lnTo>
                    <a:pt x="776" y="752"/>
                  </a:lnTo>
                  <a:lnTo>
                    <a:pt x="776" y="752"/>
                  </a:lnTo>
                  <a:lnTo>
                    <a:pt x="776" y="754"/>
                  </a:lnTo>
                  <a:lnTo>
                    <a:pt x="776" y="754"/>
                  </a:lnTo>
                  <a:lnTo>
                    <a:pt x="786" y="750"/>
                  </a:lnTo>
                  <a:lnTo>
                    <a:pt x="786" y="750"/>
                  </a:lnTo>
                  <a:lnTo>
                    <a:pt x="784" y="746"/>
                  </a:lnTo>
                  <a:lnTo>
                    <a:pt x="782" y="742"/>
                  </a:lnTo>
                  <a:lnTo>
                    <a:pt x="782" y="742"/>
                  </a:lnTo>
                  <a:lnTo>
                    <a:pt x="774" y="738"/>
                  </a:lnTo>
                  <a:lnTo>
                    <a:pt x="770" y="732"/>
                  </a:lnTo>
                  <a:lnTo>
                    <a:pt x="770" y="732"/>
                  </a:lnTo>
                  <a:lnTo>
                    <a:pt x="766" y="726"/>
                  </a:lnTo>
                  <a:lnTo>
                    <a:pt x="766" y="726"/>
                  </a:lnTo>
                  <a:lnTo>
                    <a:pt x="770" y="724"/>
                  </a:lnTo>
                  <a:lnTo>
                    <a:pt x="774" y="722"/>
                  </a:lnTo>
                  <a:lnTo>
                    <a:pt x="774" y="722"/>
                  </a:lnTo>
                  <a:lnTo>
                    <a:pt x="780" y="726"/>
                  </a:lnTo>
                  <a:lnTo>
                    <a:pt x="786" y="728"/>
                  </a:lnTo>
                  <a:lnTo>
                    <a:pt x="786" y="728"/>
                  </a:lnTo>
                  <a:lnTo>
                    <a:pt x="800" y="740"/>
                  </a:lnTo>
                  <a:lnTo>
                    <a:pt x="800" y="740"/>
                  </a:lnTo>
                  <a:lnTo>
                    <a:pt x="818" y="744"/>
                  </a:lnTo>
                  <a:lnTo>
                    <a:pt x="818" y="744"/>
                  </a:lnTo>
                  <a:lnTo>
                    <a:pt x="820" y="746"/>
                  </a:lnTo>
                  <a:lnTo>
                    <a:pt x="820" y="746"/>
                  </a:lnTo>
                  <a:lnTo>
                    <a:pt x="826" y="748"/>
                  </a:lnTo>
                  <a:lnTo>
                    <a:pt x="826" y="748"/>
                  </a:lnTo>
                  <a:lnTo>
                    <a:pt x="846" y="748"/>
                  </a:lnTo>
                  <a:lnTo>
                    <a:pt x="846" y="748"/>
                  </a:lnTo>
                  <a:lnTo>
                    <a:pt x="854" y="750"/>
                  </a:lnTo>
                  <a:lnTo>
                    <a:pt x="860" y="750"/>
                  </a:lnTo>
                  <a:lnTo>
                    <a:pt x="864" y="748"/>
                  </a:lnTo>
                  <a:lnTo>
                    <a:pt x="864" y="748"/>
                  </a:lnTo>
                  <a:lnTo>
                    <a:pt x="868" y="748"/>
                  </a:lnTo>
                  <a:lnTo>
                    <a:pt x="868" y="748"/>
                  </a:lnTo>
                  <a:lnTo>
                    <a:pt x="874" y="750"/>
                  </a:lnTo>
                  <a:lnTo>
                    <a:pt x="880" y="748"/>
                  </a:lnTo>
                  <a:lnTo>
                    <a:pt x="880" y="748"/>
                  </a:lnTo>
                  <a:lnTo>
                    <a:pt x="888" y="746"/>
                  </a:lnTo>
                  <a:lnTo>
                    <a:pt x="898" y="746"/>
                  </a:lnTo>
                  <a:lnTo>
                    <a:pt x="898" y="746"/>
                  </a:lnTo>
                  <a:lnTo>
                    <a:pt x="902" y="748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14" y="744"/>
                  </a:lnTo>
                  <a:lnTo>
                    <a:pt x="920" y="736"/>
                  </a:lnTo>
                  <a:lnTo>
                    <a:pt x="924" y="728"/>
                  </a:lnTo>
                  <a:lnTo>
                    <a:pt x="924" y="720"/>
                  </a:lnTo>
                  <a:lnTo>
                    <a:pt x="924" y="720"/>
                  </a:lnTo>
                  <a:lnTo>
                    <a:pt x="924" y="716"/>
                  </a:lnTo>
                  <a:lnTo>
                    <a:pt x="920" y="712"/>
                  </a:lnTo>
                  <a:lnTo>
                    <a:pt x="920" y="712"/>
                  </a:lnTo>
                  <a:lnTo>
                    <a:pt x="916" y="708"/>
                  </a:lnTo>
                  <a:lnTo>
                    <a:pt x="914" y="706"/>
                  </a:lnTo>
                  <a:lnTo>
                    <a:pt x="914" y="702"/>
                  </a:lnTo>
                  <a:lnTo>
                    <a:pt x="914" y="702"/>
                  </a:lnTo>
                  <a:lnTo>
                    <a:pt x="910" y="696"/>
                  </a:lnTo>
                  <a:lnTo>
                    <a:pt x="904" y="692"/>
                  </a:lnTo>
                  <a:lnTo>
                    <a:pt x="904" y="692"/>
                  </a:lnTo>
                  <a:lnTo>
                    <a:pt x="896" y="688"/>
                  </a:lnTo>
                  <a:lnTo>
                    <a:pt x="888" y="684"/>
                  </a:lnTo>
                  <a:lnTo>
                    <a:pt x="888" y="684"/>
                  </a:lnTo>
                  <a:lnTo>
                    <a:pt x="884" y="682"/>
                  </a:lnTo>
                  <a:lnTo>
                    <a:pt x="878" y="678"/>
                  </a:lnTo>
                  <a:lnTo>
                    <a:pt x="868" y="672"/>
                  </a:lnTo>
                  <a:lnTo>
                    <a:pt x="868" y="672"/>
                  </a:lnTo>
                  <a:lnTo>
                    <a:pt x="844" y="662"/>
                  </a:lnTo>
                  <a:lnTo>
                    <a:pt x="844" y="662"/>
                  </a:lnTo>
                  <a:lnTo>
                    <a:pt x="830" y="660"/>
                  </a:lnTo>
                  <a:lnTo>
                    <a:pt x="830" y="660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4" y="656"/>
                  </a:lnTo>
                  <a:lnTo>
                    <a:pt x="802" y="656"/>
                  </a:lnTo>
                  <a:lnTo>
                    <a:pt x="802" y="656"/>
                  </a:lnTo>
                  <a:lnTo>
                    <a:pt x="796" y="664"/>
                  </a:lnTo>
                  <a:lnTo>
                    <a:pt x="792" y="666"/>
                  </a:lnTo>
                  <a:lnTo>
                    <a:pt x="792" y="672"/>
                  </a:lnTo>
                  <a:lnTo>
                    <a:pt x="792" y="672"/>
                  </a:lnTo>
                  <a:lnTo>
                    <a:pt x="790" y="674"/>
                  </a:lnTo>
                  <a:lnTo>
                    <a:pt x="786" y="676"/>
                  </a:lnTo>
                  <a:lnTo>
                    <a:pt x="786" y="676"/>
                  </a:lnTo>
                  <a:lnTo>
                    <a:pt x="780" y="678"/>
                  </a:lnTo>
                  <a:lnTo>
                    <a:pt x="780" y="678"/>
                  </a:lnTo>
                  <a:lnTo>
                    <a:pt x="772" y="684"/>
                  </a:lnTo>
                  <a:lnTo>
                    <a:pt x="770" y="686"/>
                  </a:lnTo>
                  <a:lnTo>
                    <a:pt x="766" y="686"/>
                  </a:lnTo>
                  <a:lnTo>
                    <a:pt x="766" y="686"/>
                  </a:lnTo>
                  <a:lnTo>
                    <a:pt x="760" y="688"/>
                  </a:lnTo>
                  <a:lnTo>
                    <a:pt x="754" y="692"/>
                  </a:lnTo>
                  <a:lnTo>
                    <a:pt x="746" y="692"/>
                  </a:lnTo>
                  <a:lnTo>
                    <a:pt x="740" y="692"/>
                  </a:lnTo>
                  <a:lnTo>
                    <a:pt x="740" y="692"/>
                  </a:lnTo>
                  <a:lnTo>
                    <a:pt x="734" y="692"/>
                  </a:lnTo>
                  <a:lnTo>
                    <a:pt x="730" y="692"/>
                  </a:lnTo>
                  <a:lnTo>
                    <a:pt x="720" y="696"/>
                  </a:lnTo>
                  <a:lnTo>
                    <a:pt x="720" y="696"/>
                  </a:lnTo>
                  <a:lnTo>
                    <a:pt x="716" y="698"/>
                  </a:lnTo>
                  <a:lnTo>
                    <a:pt x="714" y="698"/>
                  </a:lnTo>
                  <a:lnTo>
                    <a:pt x="712" y="694"/>
                  </a:lnTo>
                  <a:lnTo>
                    <a:pt x="712" y="694"/>
                  </a:lnTo>
                  <a:lnTo>
                    <a:pt x="706" y="700"/>
                  </a:lnTo>
                  <a:lnTo>
                    <a:pt x="704" y="708"/>
                  </a:lnTo>
                  <a:lnTo>
                    <a:pt x="704" y="708"/>
                  </a:lnTo>
                  <a:lnTo>
                    <a:pt x="702" y="712"/>
                  </a:lnTo>
                  <a:lnTo>
                    <a:pt x="702" y="712"/>
                  </a:lnTo>
                  <a:lnTo>
                    <a:pt x="692" y="724"/>
                  </a:lnTo>
                  <a:lnTo>
                    <a:pt x="692" y="724"/>
                  </a:lnTo>
                  <a:lnTo>
                    <a:pt x="680" y="732"/>
                  </a:lnTo>
                  <a:lnTo>
                    <a:pt x="668" y="738"/>
                  </a:lnTo>
                  <a:lnTo>
                    <a:pt x="668" y="738"/>
                  </a:lnTo>
                  <a:lnTo>
                    <a:pt x="660" y="740"/>
                  </a:lnTo>
                  <a:lnTo>
                    <a:pt x="660" y="740"/>
                  </a:lnTo>
                  <a:lnTo>
                    <a:pt x="668" y="748"/>
                  </a:lnTo>
                  <a:lnTo>
                    <a:pt x="668" y="748"/>
                  </a:lnTo>
                  <a:lnTo>
                    <a:pt x="674" y="758"/>
                  </a:lnTo>
                  <a:lnTo>
                    <a:pt x="678" y="762"/>
                  </a:lnTo>
                  <a:lnTo>
                    <a:pt x="682" y="766"/>
                  </a:lnTo>
                  <a:lnTo>
                    <a:pt x="682" y="766"/>
                  </a:lnTo>
                  <a:lnTo>
                    <a:pt x="684" y="768"/>
                  </a:lnTo>
                  <a:lnTo>
                    <a:pt x="684" y="768"/>
                  </a:lnTo>
                  <a:lnTo>
                    <a:pt x="688" y="770"/>
                  </a:lnTo>
                  <a:lnTo>
                    <a:pt x="690" y="770"/>
                  </a:lnTo>
                  <a:lnTo>
                    <a:pt x="692" y="768"/>
                  </a:lnTo>
                  <a:lnTo>
                    <a:pt x="692" y="768"/>
                  </a:lnTo>
                  <a:lnTo>
                    <a:pt x="696" y="768"/>
                  </a:lnTo>
                  <a:lnTo>
                    <a:pt x="696" y="768"/>
                  </a:lnTo>
                  <a:lnTo>
                    <a:pt x="708" y="774"/>
                  </a:lnTo>
                  <a:lnTo>
                    <a:pt x="708" y="774"/>
                  </a:lnTo>
                  <a:lnTo>
                    <a:pt x="710" y="774"/>
                  </a:lnTo>
                  <a:lnTo>
                    <a:pt x="714" y="776"/>
                  </a:lnTo>
                  <a:lnTo>
                    <a:pt x="714" y="776"/>
                  </a:lnTo>
                  <a:lnTo>
                    <a:pt x="718" y="778"/>
                  </a:lnTo>
                  <a:lnTo>
                    <a:pt x="724" y="778"/>
                  </a:lnTo>
                  <a:lnTo>
                    <a:pt x="728" y="776"/>
                  </a:lnTo>
                  <a:lnTo>
                    <a:pt x="734" y="776"/>
                  </a:lnTo>
                  <a:lnTo>
                    <a:pt x="734" y="776"/>
                  </a:lnTo>
                  <a:close/>
                  <a:moveTo>
                    <a:pt x="270" y="276"/>
                  </a:moveTo>
                  <a:lnTo>
                    <a:pt x="270" y="276"/>
                  </a:lnTo>
                  <a:lnTo>
                    <a:pt x="276" y="278"/>
                  </a:lnTo>
                  <a:lnTo>
                    <a:pt x="280" y="280"/>
                  </a:lnTo>
                  <a:lnTo>
                    <a:pt x="292" y="276"/>
                  </a:lnTo>
                  <a:lnTo>
                    <a:pt x="292" y="276"/>
                  </a:lnTo>
                  <a:lnTo>
                    <a:pt x="314" y="270"/>
                  </a:lnTo>
                  <a:lnTo>
                    <a:pt x="314" y="270"/>
                  </a:lnTo>
                  <a:lnTo>
                    <a:pt x="320" y="272"/>
                  </a:lnTo>
                  <a:lnTo>
                    <a:pt x="320" y="272"/>
                  </a:lnTo>
                  <a:lnTo>
                    <a:pt x="322" y="274"/>
                  </a:lnTo>
                  <a:lnTo>
                    <a:pt x="322" y="274"/>
                  </a:lnTo>
                  <a:lnTo>
                    <a:pt x="318" y="278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06" y="286"/>
                  </a:lnTo>
                  <a:lnTo>
                    <a:pt x="302" y="292"/>
                  </a:lnTo>
                  <a:lnTo>
                    <a:pt x="300" y="298"/>
                  </a:lnTo>
                  <a:lnTo>
                    <a:pt x="298" y="304"/>
                  </a:lnTo>
                  <a:lnTo>
                    <a:pt x="298" y="304"/>
                  </a:lnTo>
                  <a:lnTo>
                    <a:pt x="298" y="308"/>
                  </a:lnTo>
                  <a:lnTo>
                    <a:pt x="300" y="310"/>
                  </a:lnTo>
                  <a:lnTo>
                    <a:pt x="304" y="314"/>
                  </a:lnTo>
                  <a:lnTo>
                    <a:pt x="304" y="314"/>
                  </a:lnTo>
                  <a:lnTo>
                    <a:pt x="316" y="316"/>
                  </a:lnTo>
                  <a:lnTo>
                    <a:pt x="316" y="316"/>
                  </a:lnTo>
                  <a:lnTo>
                    <a:pt x="326" y="318"/>
                  </a:lnTo>
                  <a:lnTo>
                    <a:pt x="326" y="318"/>
                  </a:lnTo>
                  <a:lnTo>
                    <a:pt x="332" y="316"/>
                  </a:lnTo>
                  <a:lnTo>
                    <a:pt x="332" y="316"/>
                  </a:lnTo>
                  <a:lnTo>
                    <a:pt x="376" y="310"/>
                  </a:lnTo>
                  <a:lnTo>
                    <a:pt x="376" y="310"/>
                  </a:lnTo>
                  <a:lnTo>
                    <a:pt x="382" y="310"/>
                  </a:lnTo>
                  <a:lnTo>
                    <a:pt x="382" y="310"/>
                  </a:lnTo>
                  <a:lnTo>
                    <a:pt x="402" y="302"/>
                  </a:lnTo>
                  <a:lnTo>
                    <a:pt x="402" y="302"/>
                  </a:lnTo>
                  <a:lnTo>
                    <a:pt x="404" y="300"/>
                  </a:lnTo>
                  <a:lnTo>
                    <a:pt x="404" y="298"/>
                  </a:lnTo>
                  <a:lnTo>
                    <a:pt x="410" y="296"/>
                  </a:lnTo>
                  <a:lnTo>
                    <a:pt x="410" y="296"/>
                  </a:lnTo>
                  <a:lnTo>
                    <a:pt x="416" y="298"/>
                  </a:lnTo>
                  <a:lnTo>
                    <a:pt x="422" y="298"/>
                  </a:lnTo>
                  <a:lnTo>
                    <a:pt x="422" y="298"/>
                  </a:lnTo>
                  <a:lnTo>
                    <a:pt x="416" y="302"/>
                  </a:lnTo>
                  <a:lnTo>
                    <a:pt x="416" y="302"/>
                  </a:lnTo>
                  <a:lnTo>
                    <a:pt x="404" y="314"/>
                  </a:lnTo>
                  <a:lnTo>
                    <a:pt x="404" y="314"/>
                  </a:lnTo>
                  <a:lnTo>
                    <a:pt x="390" y="338"/>
                  </a:lnTo>
                  <a:lnTo>
                    <a:pt x="390" y="338"/>
                  </a:lnTo>
                  <a:lnTo>
                    <a:pt x="382" y="352"/>
                  </a:lnTo>
                  <a:lnTo>
                    <a:pt x="382" y="360"/>
                  </a:lnTo>
                  <a:lnTo>
                    <a:pt x="382" y="368"/>
                  </a:lnTo>
                  <a:lnTo>
                    <a:pt x="382" y="368"/>
                  </a:lnTo>
                  <a:lnTo>
                    <a:pt x="380" y="372"/>
                  </a:lnTo>
                  <a:lnTo>
                    <a:pt x="380" y="372"/>
                  </a:lnTo>
                  <a:lnTo>
                    <a:pt x="382" y="380"/>
                  </a:lnTo>
                  <a:lnTo>
                    <a:pt x="382" y="384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92" y="388"/>
                  </a:lnTo>
                  <a:lnTo>
                    <a:pt x="398" y="388"/>
                  </a:lnTo>
                  <a:lnTo>
                    <a:pt x="398" y="388"/>
                  </a:lnTo>
                  <a:lnTo>
                    <a:pt x="410" y="386"/>
                  </a:lnTo>
                  <a:lnTo>
                    <a:pt x="414" y="382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24" y="374"/>
                  </a:lnTo>
                  <a:lnTo>
                    <a:pt x="424" y="374"/>
                  </a:lnTo>
                  <a:lnTo>
                    <a:pt x="424" y="372"/>
                  </a:lnTo>
                  <a:lnTo>
                    <a:pt x="424" y="372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6" y="364"/>
                  </a:lnTo>
                  <a:lnTo>
                    <a:pt x="436" y="364"/>
                  </a:lnTo>
                  <a:lnTo>
                    <a:pt x="438" y="360"/>
                  </a:lnTo>
                  <a:lnTo>
                    <a:pt x="440" y="356"/>
                  </a:lnTo>
                  <a:lnTo>
                    <a:pt x="444" y="352"/>
                  </a:lnTo>
                  <a:lnTo>
                    <a:pt x="448" y="348"/>
                  </a:lnTo>
                  <a:lnTo>
                    <a:pt x="448" y="348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8" y="342"/>
                  </a:lnTo>
                  <a:lnTo>
                    <a:pt x="450" y="338"/>
                  </a:lnTo>
                  <a:lnTo>
                    <a:pt x="454" y="332"/>
                  </a:lnTo>
                  <a:lnTo>
                    <a:pt x="456" y="326"/>
                  </a:lnTo>
                  <a:lnTo>
                    <a:pt x="458" y="324"/>
                  </a:lnTo>
                  <a:lnTo>
                    <a:pt x="456" y="320"/>
                  </a:lnTo>
                  <a:lnTo>
                    <a:pt x="456" y="320"/>
                  </a:lnTo>
                  <a:lnTo>
                    <a:pt x="458" y="320"/>
                  </a:lnTo>
                  <a:lnTo>
                    <a:pt x="458" y="320"/>
                  </a:lnTo>
                  <a:lnTo>
                    <a:pt x="466" y="302"/>
                  </a:lnTo>
                  <a:lnTo>
                    <a:pt x="466" y="302"/>
                  </a:lnTo>
                  <a:lnTo>
                    <a:pt x="470" y="298"/>
                  </a:lnTo>
                  <a:lnTo>
                    <a:pt x="470" y="298"/>
                  </a:lnTo>
                  <a:lnTo>
                    <a:pt x="476" y="292"/>
                  </a:lnTo>
                  <a:lnTo>
                    <a:pt x="480" y="284"/>
                  </a:lnTo>
                  <a:lnTo>
                    <a:pt x="480" y="284"/>
                  </a:lnTo>
                  <a:lnTo>
                    <a:pt x="480" y="280"/>
                  </a:lnTo>
                  <a:lnTo>
                    <a:pt x="482" y="278"/>
                  </a:lnTo>
                  <a:lnTo>
                    <a:pt x="486" y="278"/>
                  </a:lnTo>
                  <a:lnTo>
                    <a:pt x="492" y="280"/>
                  </a:lnTo>
                  <a:lnTo>
                    <a:pt x="492" y="280"/>
                  </a:lnTo>
                  <a:lnTo>
                    <a:pt x="494" y="280"/>
                  </a:lnTo>
                  <a:lnTo>
                    <a:pt x="494" y="284"/>
                  </a:lnTo>
                  <a:lnTo>
                    <a:pt x="494" y="288"/>
                  </a:lnTo>
                  <a:lnTo>
                    <a:pt x="494" y="288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506" y="308"/>
                  </a:lnTo>
                  <a:lnTo>
                    <a:pt x="506" y="308"/>
                  </a:lnTo>
                  <a:lnTo>
                    <a:pt x="508" y="308"/>
                  </a:lnTo>
                  <a:lnTo>
                    <a:pt x="512" y="308"/>
                  </a:lnTo>
                  <a:lnTo>
                    <a:pt x="512" y="308"/>
                  </a:lnTo>
                  <a:lnTo>
                    <a:pt x="520" y="306"/>
                  </a:lnTo>
                  <a:lnTo>
                    <a:pt x="528" y="306"/>
                  </a:lnTo>
                  <a:lnTo>
                    <a:pt x="528" y="306"/>
                  </a:lnTo>
                  <a:lnTo>
                    <a:pt x="532" y="304"/>
                  </a:lnTo>
                  <a:lnTo>
                    <a:pt x="532" y="304"/>
                  </a:lnTo>
                  <a:lnTo>
                    <a:pt x="538" y="298"/>
                  </a:lnTo>
                  <a:lnTo>
                    <a:pt x="540" y="294"/>
                  </a:lnTo>
                  <a:lnTo>
                    <a:pt x="540" y="286"/>
                  </a:lnTo>
                  <a:lnTo>
                    <a:pt x="538" y="280"/>
                  </a:lnTo>
                  <a:lnTo>
                    <a:pt x="538" y="280"/>
                  </a:lnTo>
                  <a:lnTo>
                    <a:pt x="532" y="280"/>
                  </a:lnTo>
                  <a:lnTo>
                    <a:pt x="526" y="280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00" y="268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54" y="276"/>
                  </a:lnTo>
                  <a:lnTo>
                    <a:pt x="454" y="276"/>
                  </a:lnTo>
                  <a:lnTo>
                    <a:pt x="448" y="276"/>
                  </a:lnTo>
                  <a:lnTo>
                    <a:pt x="448" y="276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10" y="270"/>
                  </a:lnTo>
                  <a:lnTo>
                    <a:pt x="410" y="270"/>
                  </a:lnTo>
                  <a:lnTo>
                    <a:pt x="396" y="264"/>
                  </a:lnTo>
                  <a:lnTo>
                    <a:pt x="396" y="264"/>
                  </a:lnTo>
                  <a:lnTo>
                    <a:pt x="384" y="262"/>
                  </a:lnTo>
                  <a:lnTo>
                    <a:pt x="380" y="258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2" y="250"/>
                  </a:lnTo>
                  <a:lnTo>
                    <a:pt x="368" y="248"/>
                  </a:lnTo>
                  <a:lnTo>
                    <a:pt x="364" y="242"/>
                  </a:lnTo>
                  <a:lnTo>
                    <a:pt x="364" y="242"/>
                  </a:lnTo>
                  <a:lnTo>
                    <a:pt x="360" y="236"/>
                  </a:lnTo>
                  <a:lnTo>
                    <a:pt x="354" y="236"/>
                  </a:lnTo>
                  <a:lnTo>
                    <a:pt x="354" y="236"/>
                  </a:lnTo>
                  <a:lnTo>
                    <a:pt x="346" y="236"/>
                  </a:lnTo>
                  <a:lnTo>
                    <a:pt x="338" y="234"/>
                  </a:lnTo>
                  <a:lnTo>
                    <a:pt x="338" y="234"/>
                  </a:lnTo>
                  <a:lnTo>
                    <a:pt x="334" y="236"/>
                  </a:lnTo>
                  <a:lnTo>
                    <a:pt x="332" y="238"/>
                  </a:lnTo>
                  <a:lnTo>
                    <a:pt x="332" y="238"/>
                  </a:lnTo>
                  <a:lnTo>
                    <a:pt x="326" y="238"/>
                  </a:lnTo>
                  <a:lnTo>
                    <a:pt x="322" y="242"/>
                  </a:lnTo>
                  <a:lnTo>
                    <a:pt x="322" y="242"/>
                  </a:lnTo>
                  <a:lnTo>
                    <a:pt x="314" y="244"/>
                  </a:lnTo>
                  <a:lnTo>
                    <a:pt x="306" y="244"/>
                  </a:lnTo>
                  <a:lnTo>
                    <a:pt x="306" y="244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88" y="252"/>
                  </a:lnTo>
                  <a:lnTo>
                    <a:pt x="278" y="258"/>
                  </a:lnTo>
                  <a:lnTo>
                    <a:pt x="278" y="258"/>
                  </a:lnTo>
                  <a:lnTo>
                    <a:pt x="266" y="266"/>
                  </a:lnTo>
                  <a:lnTo>
                    <a:pt x="266" y="266"/>
                  </a:lnTo>
                  <a:lnTo>
                    <a:pt x="264" y="270"/>
                  </a:lnTo>
                  <a:lnTo>
                    <a:pt x="266" y="276"/>
                  </a:lnTo>
                  <a:lnTo>
                    <a:pt x="266" y="276"/>
                  </a:lnTo>
                  <a:lnTo>
                    <a:pt x="268" y="276"/>
                  </a:lnTo>
                  <a:lnTo>
                    <a:pt x="270" y="276"/>
                  </a:lnTo>
                  <a:lnTo>
                    <a:pt x="270" y="276"/>
                  </a:lnTo>
                  <a:close/>
                  <a:moveTo>
                    <a:pt x="968" y="400"/>
                  </a:moveTo>
                  <a:lnTo>
                    <a:pt x="968" y="400"/>
                  </a:lnTo>
                  <a:lnTo>
                    <a:pt x="956" y="400"/>
                  </a:lnTo>
                  <a:lnTo>
                    <a:pt x="956" y="400"/>
                  </a:lnTo>
                  <a:lnTo>
                    <a:pt x="948" y="398"/>
                  </a:lnTo>
                  <a:lnTo>
                    <a:pt x="948" y="398"/>
                  </a:lnTo>
                  <a:lnTo>
                    <a:pt x="948" y="410"/>
                  </a:lnTo>
                  <a:lnTo>
                    <a:pt x="948" y="418"/>
                  </a:lnTo>
                  <a:lnTo>
                    <a:pt x="944" y="424"/>
                  </a:lnTo>
                  <a:lnTo>
                    <a:pt x="944" y="424"/>
                  </a:lnTo>
                  <a:lnTo>
                    <a:pt x="942" y="428"/>
                  </a:lnTo>
                  <a:lnTo>
                    <a:pt x="940" y="432"/>
                  </a:lnTo>
                  <a:lnTo>
                    <a:pt x="940" y="432"/>
                  </a:lnTo>
                  <a:lnTo>
                    <a:pt x="940" y="436"/>
                  </a:lnTo>
                  <a:lnTo>
                    <a:pt x="938" y="440"/>
                  </a:lnTo>
                  <a:lnTo>
                    <a:pt x="936" y="446"/>
                  </a:lnTo>
                  <a:lnTo>
                    <a:pt x="936" y="446"/>
                  </a:lnTo>
                  <a:lnTo>
                    <a:pt x="926" y="462"/>
                  </a:lnTo>
                  <a:lnTo>
                    <a:pt x="926" y="462"/>
                  </a:lnTo>
                  <a:lnTo>
                    <a:pt x="924" y="468"/>
                  </a:lnTo>
                  <a:lnTo>
                    <a:pt x="922" y="472"/>
                  </a:lnTo>
                  <a:lnTo>
                    <a:pt x="920" y="474"/>
                  </a:lnTo>
                  <a:lnTo>
                    <a:pt x="920" y="474"/>
                  </a:lnTo>
                  <a:lnTo>
                    <a:pt x="914" y="476"/>
                  </a:lnTo>
                  <a:lnTo>
                    <a:pt x="912" y="480"/>
                  </a:lnTo>
                  <a:lnTo>
                    <a:pt x="908" y="484"/>
                  </a:lnTo>
                  <a:lnTo>
                    <a:pt x="904" y="486"/>
                  </a:lnTo>
                  <a:lnTo>
                    <a:pt x="904" y="486"/>
                  </a:lnTo>
                  <a:lnTo>
                    <a:pt x="912" y="488"/>
                  </a:lnTo>
                  <a:lnTo>
                    <a:pt x="912" y="488"/>
                  </a:lnTo>
                  <a:lnTo>
                    <a:pt x="926" y="494"/>
                  </a:lnTo>
                  <a:lnTo>
                    <a:pt x="926" y="494"/>
                  </a:lnTo>
                  <a:lnTo>
                    <a:pt x="932" y="496"/>
                  </a:lnTo>
                  <a:lnTo>
                    <a:pt x="940" y="496"/>
                  </a:lnTo>
                  <a:lnTo>
                    <a:pt x="948" y="496"/>
                  </a:lnTo>
                  <a:lnTo>
                    <a:pt x="956" y="498"/>
                  </a:lnTo>
                  <a:lnTo>
                    <a:pt x="956" y="498"/>
                  </a:lnTo>
                  <a:lnTo>
                    <a:pt x="958" y="498"/>
                  </a:lnTo>
                  <a:lnTo>
                    <a:pt x="958" y="498"/>
                  </a:lnTo>
                  <a:lnTo>
                    <a:pt x="972" y="494"/>
                  </a:lnTo>
                  <a:lnTo>
                    <a:pt x="986" y="486"/>
                  </a:lnTo>
                  <a:lnTo>
                    <a:pt x="986" y="486"/>
                  </a:lnTo>
                  <a:lnTo>
                    <a:pt x="988" y="482"/>
                  </a:lnTo>
                  <a:lnTo>
                    <a:pt x="988" y="478"/>
                  </a:lnTo>
                  <a:lnTo>
                    <a:pt x="988" y="478"/>
                  </a:lnTo>
                  <a:lnTo>
                    <a:pt x="988" y="472"/>
                  </a:lnTo>
                  <a:lnTo>
                    <a:pt x="984" y="468"/>
                  </a:lnTo>
                  <a:lnTo>
                    <a:pt x="976" y="460"/>
                  </a:lnTo>
                  <a:lnTo>
                    <a:pt x="976" y="460"/>
                  </a:lnTo>
                  <a:lnTo>
                    <a:pt x="976" y="458"/>
                  </a:lnTo>
                  <a:lnTo>
                    <a:pt x="974" y="454"/>
                  </a:lnTo>
                  <a:lnTo>
                    <a:pt x="974" y="454"/>
                  </a:lnTo>
                  <a:lnTo>
                    <a:pt x="976" y="452"/>
                  </a:lnTo>
                  <a:lnTo>
                    <a:pt x="978" y="450"/>
                  </a:lnTo>
                  <a:lnTo>
                    <a:pt x="978" y="450"/>
                  </a:lnTo>
                  <a:lnTo>
                    <a:pt x="986" y="450"/>
                  </a:lnTo>
                  <a:lnTo>
                    <a:pt x="992" y="452"/>
                  </a:lnTo>
                  <a:lnTo>
                    <a:pt x="994" y="454"/>
                  </a:lnTo>
                  <a:lnTo>
                    <a:pt x="994" y="454"/>
                  </a:lnTo>
                  <a:lnTo>
                    <a:pt x="998" y="458"/>
                  </a:lnTo>
                  <a:lnTo>
                    <a:pt x="998" y="458"/>
                  </a:lnTo>
                  <a:lnTo>
                    <a:pt x="1028" y="464"/>
                  </a:lnTo>
                  <a:lnTo>
                    <a:pt x="1028" y="464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44" y="470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64" y="472"/>
                  </a:lnTo>
                  <a:lnTo>
                    <a:pt x="1074" y="472"/>
                  </a:lnTo>
                  <a:lnTo>
                    <a:pt x="1074" y="472"/>
                  </a:lnTo>
                  <a:lnTo>
                    <a:pt x="1082" y="470"/>
                  </a:lnTo>
                  <a:lnTo>
                    <a:pt x="1086" y="468"/>
                  </a:lnTo>
                  <a:lnTo>
                    <a:pt x="1092" y="466"/>
                  </a:lnTo>
                  <a:lnTo>
                    <a:pt x="1094" y="460"/>
                  </a:lnTo>
                  <a:lnTo>
                    <a:pt x="1094" y="460"/>
                  </a:lnTo>
                  <a:lnTo>
                    <a:pt x="1098" y="456"/>
                  </a:lnTo>
                  <a:lnTo>
                    <a:pt x="1098" y="456"/>
                  </a:lnTo>
                  <a:lnTo>
                    <a:pt x="1096" y="454"/>
                  </a:lnTo>
                  <a:lnTo>
                    <a:pt x="1096" y="454"/>
                  </a:lnTo>
                  <a:lnTo>
                    <a:pt x="1092" y="450"/>
                  </a:lnTo>
                  <a:lnTo>
                    <a:pt x="1090" y="448"/>
                  </a:lnTo>
                  <a:lnTo>
                    <a:pt x="1090" y="448"/>
                  </a:lnTo>
                  <a:lnTo>
                    <a:pt x="1082" y="446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68" y="442"/>
                  </a:lnTo>
                  <a:lnTo>
                    <a:pt x="1062" y="440"/>
                  </a:lnTo>
                  <a:lnTo>
                    <a:pt x="1050" y="438"/>
                  </a:lnTo>
                  <a:lnTo>
                    <a:pt x="1050" y="438"/>
                  </a:lnTo>
                  <a:lnTo>
                    <a:pt x="1042" y="436"/>
                  </a:lnTo>
                  <a:lnTo>
                    <a:pt x="1038" y="432"/>
                  </a:lnTo>
                  <a:lnTo>
                    <a:pt x="1034" y="430"/>
                  </a:lnTo>
                  <a:lnTo>
                    <a:pt x="1034" y="430"/>
                  </a:lnTo>
                  <a:lnTo>
                    <a:pt x="1032" y="426"/>
                  </a:lnTo>
                  <a:lnTo>
                    <a:pt x="1034" y="422"/>
                  </a:lnTo>
                  <a:lnTo>
                    <a:pt x="1034" y="422"/>
                  </a:lnTo>
                  <a:lnTo>
                    <a:pt x="1036" y="422"/>
                  </a:lnTo>
                  <a:lnTo>
                    <a:pt x="1040" y="422"/>
                  </a:lnTo>
                  <a:lnTo>
                    <a:pt x="1040" y="422"/>
                  </a:lnTo>
                  <a:lnTo>
                    <a:pt x="1050" y="424"/>
                  </a:lnTo>
                  <a:lnTo>
                    <a:pt x="1050" y="424"/>
                  </a:lnTo>
                  <a:lnTo>
                    <a:pt x="1070" y="426"/>
                  </a:lnTo>
                  <a:lnTo>
                    <a:pt x="1070" y="426"/>
                  </a:lnTo>
                  <a:lnTo>
                    <a:pt x="1086" y="428"/>
                  </a:lnTo>
                  <a:lnTo>
                    <a:pt x="1086" y="428"/>
                  </a:lnTo>
                  <a:lnTo>
                    <a:pt x="1096" y="426"/>
                  </a:lnTo>
                  <a:lnTo>
                    <a:pt x="1096" y="426"/>
                  </a:lnTo>
                  <a:lnTo>
                    <a:pt x="1108" y="424"/>
                  </a:lnTo>
                  <a:lnTo>
                    <a:pt x="1114" y="422"/>
                  </a:lnTo>
                  <a:lnTo>
                    <a:pt x="1120" y="420"/>
                  </a:lnTo>
                  <a:lnTo>
                    <a:pt x="1120" y="420"/>
                  </a:lnTo>
                  <a:lnTo>
                    <a:pt x="1122" y="416"/>
                  </a:lnTo>
                  <a:lnTo>
                    <a:pt x="1124" y="414"/>
                  </a:lnTo>
                  <a:lnTo>
                    <a:pt x="1124" y="410"/>
                  </a:lnTo>
                  <a:lnTo>
                    <a:pt x="1120" y="408"/>
                  </a:lnTo>
                  <a:lnTo>
                    <a:pt x="1120" y="408"/>
                  </a:lnTo>
                  <a:lnTo>
                    <a:pt x="1116" y="406"/>
                  </a:lnTo>
                  <a:lnTo>
                    <a:pt x="1114" y="402"/>
                  </a:lnTo>
                  <a:lnTo>
                    <a:pt x="1114" y="402"/>
                  </a:lnTo>
                  <a:lnTo>
                    <a:pt x="1112" y="400"/>
                  </a:lnTo>
                  <a:lnTo>
                    <a:pt x="1108" y="398"/>
                  </a:lnTo>
                  <a:lnTo>
                    <a:pt x="1100" y="396"/>
                  </a:lnTo>
                  <a:lnTo>
                    <a:pt x="1100" y="396"/>
                  </a:lnTo>
                  <a:lnTo>
                    <a:pt x="1088" y="394"/>
                  </a:lnTo>
                  <a:lnTo>
                    <a:pt x="1088" y="394"/>
                  </a:lnTo>
                  <a:lnTo>
                    <a:pt x="1080" y="392"/>
                  </a:lnTo>
                  <a:lnTo>
                    <a:pt x="1072" y="392"/>
                  </a:lnTo>
                  <a:lnTo>
                    <a:pt x="1072" y="392"/>
                  </a:lnTo>
                  <a:lnTo>
                    <a:pt x="1054" y="392"/>
                  </a:lnTo>
                  <a:lnTo>
                    <a:pt x="1054" y="392"/>
                  </a:lnTo>
                  <a:lnTo>
                    <a:pt x="1044" y="392"/>
                  </a:lnTo>
                  <a:lnTo>
                    <a:pt x="1044" y="392"/>
                  </a:lnTo>
                  <a:lnTo>
                    <a:pt x="1038" y="390"/>
                  </a:lnTo>
                  <a:lnTo>
                    <a:pt x="1034" y="392"/>
                  </a:lnTo>
                  <a:lnTo>
                    <a:pt x="1034" y="392"/>
                  </a:lnTo>
                  <a:lnTo>
                    <a:pt x="1028" y="394"/>
                  </a:lnTo>
                  <a:lnTo>
                    <a:pt x="1024" y="392"/>
                  </a:lnTo>
                  <a:lnTo>
                    <a:pt x="1024" y="392"/>
                  </a:lnTo>
                  <a:lnTo>
                    <a:pt x="1018" y="390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08" y="394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976" y="400"/>
                  </a:lnTo>
                  <a:lnTo>
                    <a:pt x="976" y="400"/>
                  </a:lnTo>
                  <a:lnTo>
                    <a:pt x="968" y="400"/>
                  </a:lnTo>
                  <a:lnTo>
                    <a:pt x="968" y="400"/>
                  </a:lnTo>
                  <a:close/>
                  <a:moveTo>
                    <a:pt x="802" y="288"/>
                  </a:moveTo>
                  <a:lnTo>
                    <a:pt x="802" y="288"/>
                  </a:lnTo>
                  <a:lnTo>
                    <a:pt x="810" y="286"/>
                  </a:lnTo>
                  <a:lnTo>
                    <a:pt x="810" y="286"/>
                  </a:lnTo>
                  <a:lnTo>
                    <a:pt x="816" y="286"/>
                  </a:lnTo>
                  <a:lnTo>
                    <a:pt x="820" y="284"/>
                  </a:lnTo>
                  <a:lnTo>
                    <a:pt x="822" y="280"/>
                  </a:lnTo>
                  <a:lnTo>
                    <a:pt x="822" y="274"/>
                  </a:lnTo>
                  <a:lnTo>
                    <a:pt x="822" y="274"/>
                  </a:lnTo>
                  <a:lnTo>
                    <a:pt x="824" y="272"/>
                  </a:lnTo>
                  <a:lnTo>
                    <a:pt x="826" y="270"/>
                  </a:lnTo>
                  <a:lnTo>
                    <a:pt x="826" y="270"/>
                  </a:lnTo>
                  <a:lnTo>
                    <a:pt x="830" y="270"/>
                  </a:lnTo>
                  <a:lnTo>
                    <a:pt x="832" y="272"/>
                  </a:lnTo>
                  <a:lnTo>
                    <a:pt x="834" y="274"/>
                  </a:lnTo>
                  <a:lnTo>
                    <a:pt x="834" y="278"/>
                  </a:lnTo>
                  <a:lnTo>
                    <a:pt x="834" y="278"/>
                  </a:lnTo>
                  <a:lnTo>
                    <a:pt x="834" y="282"/>
                  </a:lnTo>
                  <a:lnTo>
                    <a:pt x="836" y="284"/>
                  </a:lnTo>
                  <a:lnTo>
                    <a:pt x="840" y="290"/>
                  </a:lnTo>
                  <a:lnTo>
                    <a:pt x="840" y="290"/>
                  </a:lnTo>
                  <a:lnTo>
                    <a:pt x="846" y="298"/>
                  </a:lnTo>
                  <a:lnTo>
                    <a:pt x="852" y="306"/>
                  </a:lnTo>
                  <a:lnTo>
                    <a:pt x="852" y="306"/>
                  </a:lnTo>
                  <a:lnTo>
                    <a:pt x="858" y="308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84" y="318"/>
                  </a:lnTo>
                  <a:lnTo>
                    <a:pt x="884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96" y="320"/>
                  </a:lnTo>
                  <a:lnTo>
                    <a:pt x="900" y="320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8" y="314"/>
                  </a:lnTo>
                  <a:lnTo>
                    <a:pt x="908" y="314"/>
                  </a:lnTo>
                  <a:lnTo>
                    <a:pt x="910" y="310"/>
                  </a:lnTo>
                  <a:lnTo>
                    <a:pt x="910" y="310"/>
                  </a:lnTo>
                  <a:lnTo>
                    <a:pt x="912" y="304"/>
                  </a:lnTo>
                  <a:lnTo>
                    <a:pt x="914" y="298"/>
                  </a:lnTo>
                  <a:lnTo>
                    <a:pt x="910" y="290"/>
                  </a:lnTo>
                  <a:lnTo>
                    <a:pt x="910" y="290"/>
                  </a:lnTo>
                  <a:lnTo>
                    <a:pt x="908" y="284"/>
                  </a:lnTo>
                  <a:lnTo>
                    <a:pt x="904" y="28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2" y="266"/>
                  </a:lnTo>
                  <a:lnTo>
                    <a:pt x="892" y="264"/>
                  </a:lnTo>
                  <a:lnTo>
                    <a:pt x="892" y="264"/>
                  </a:lnTo>
                  <a:lnTo>
                    <a:pt x="894" y="262"/>
                  </a:lnTo>
                  <a:lnTo>
                    <a:pt x="898" y="260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8" y="262"/>
                  </a:lnTo>
                  <a:lnTo>
                    <a:pt x="914" y="266"/>
                  </a:lnTo>
                  <a:lnTo>
                    <a:pt x="918" y="268"/>
                  </a:lnTo>
                  <a:lnTo>
                    <a:pt x="918" y="268"/>
                  </a:lnTo>
                  <a:lnTo>
                    <a:pt x="924" y="270"/>
                  </a:lnTo>
                  <a:lnTo>
                    <a:pt x="928" y="274"/>
                  </a:lnTo>
                  <a:lnTo>
                    <a:pt x="932" y="276"/>
                  </a:lnTo>
                  <a:lnTo>
                    <a:pt x="938" y="274"/>
                  </a:lnTo>
                  <a:lnTo>
                    <a:pt x="938" y="274"/>
                  </a:lnTo>
                  <a:lnTo>
                    <a:pt x="940" y="274"/>
                  </a:lnTo>
                  <a:lnTo>
                    <a:pt x="940" y="274"/>
                  </a:lnTo>
                  <a:lnTo>
                    <a:pt x="946" y="274"/>
                  </a:lnTo>
                  <a:lnTo>
                    <a:pt x="950" y="272"/>
                  </a:lnTo>
                  <a:lnTo>
                    <a:pt x="954" y="268"/>
                  </a:lnTo>
                  <a:lnTo>
                    <a:pt x="956" y="264"/>
                  </a:lnTo>
                  <a:lnTo>
                    <a:pt x="956" y="264"/>
                  </a:lnTo>
                  <a:lnTo>
                    <a:pt x="956" y="260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38" y="252"/>
                  </a:lnTo>
                  <a:lnTo>
                    <a:pt x="938" y="252"/>
                  </a:lnTo>
                  <a:lnTo>
                    <a:pt x="932" y="250"/>
                  </a:lnTo>
                  <a:lnTo>
                    <a:pt x="930" y="248"/>
                  </a:lnTo>
                  <a:lnTo>
                    <a:pt x="928" y="244"/>
                  </a:lnTo>
                  <a:lnTo>
                    <a:pt x="932" y="238"/>
                  </a:lnTo>
                  <a:lnTo>
                    <a:pt x="932" y="238"/>
                  </a:lnTo>
                  <a:lnTo>
                    <a:pt x="934" y="236"/>
                  </a:lnTo>
                  <a:lnTo>
                    <a:pt x="938" y="236"/>
                  </a:lnTo>
                  <a:lnTo>
                    <a:pt x="942" y="238"/>
                  </a:lnTo>
                  <a:lnTo>
                    <a:pt x="946" y="242"/>
                  </a:lnTo>
                  <a:lnTo>
                    <a:pt x="946" y="242"/>
                  </a:lnTo>
                  <a:lnTo>
                    <a:pt x="966" y="242"/>
                  </a:lnTo>
                  <a:lnTo>
                    <a:pt x="966" y="242"/>
                  </a:lnTo>
                  <a:lnTo>
                    <a:pt x="970" y="242"/>
                  </a:lnTo>
                  <a:lnTo>
                    <a:pt x="976" y="240"/>
                  </a:lnTo>
                  <a:lnTo>
                    <a:pt x="980" y="238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2" y="230"/>
                  </a:lnTo>
                  <a:lnTo>
                    <a:pt x="980" y="228"/>
                  </a:lnTo>
                  <a:lnTo>
                    <a:pt x="980" y="228"/>
                  </a:lnTo>
                  <a:lnTo>
                    <a:pt x="970" y="222"/>
                  </a:lnTo>
                  <a:lnTo>
                    <a:pt x="970" y="222"/>
                  </a:lnTo>
                  <a:lnTo>
                    <a:pt x="966" y="220"/>
                  </a:lnTo>
                  <a:lnTo>
                    <a:pt x="962" y="218"/>
                  </a:lnTo>
                  <a:lnTo>
                    <a:pt x="962" y="218"/>
                  </a:lnTo>
                  <a:lnTo>
                    <a:pt x="958" y="214"/>
                  </a:lnTo>
                  <a:lnTo>
                    <a:pt x="954" y="212"/>
                  </a:lnTo>
                  <a:lnTo>
                    <a:pt x="950" y="212"/>
                  </a:lnTo>
                  <a:lnTo>
                    <a:pt x="946" y="210"/>
                  </a:lnTo>
                  <a:lnTo>
                    <a:pt x="946" y="210"/>
                  </a:lnTo>
                  <a:lnTo>
                    <a:pt x="936" y="206"/>
                  </a:lnTo>
                  <a:lnTo>
                    <a:pt x="936" y="206"/>
                  </a:lnTo>
                  <a:lnTo>
                    <a:pt x="926" y="204"/>
                  </a:lnTo>
                  <a:lnTo>
                    <a:pt x="926" y="204"/>
                  </a:lnTo>
                  <a:lnTo>
                    <a:pt x="918" y="200"/>
                  </a:lnTo>
                  <a:lnTo>
                    <a:pt x="914" y="200"/>
                  </a:lnTo>
                  <a:lnTo>
                    <a:pt x="910" y="200"/>
                  </a:lnTo>
                  <a:lnTo>
                    <a:pt x="910" y="200"/>
                  </a:lnTo>
                  <a:lnTo>
                    <a:pt x="902" y="202"/>
                  </a:lnTo>
                  <a:lnTo>
                    <a:pt x="896" y="202"/>
                  </a:lnTo>
                  <a:lnTo>
                    <a:pt x="884" y="200"/>
                  </a:lnTo>
                  <a:lnTo>
                    <a:pt x="884" y="200"/>
                  </a:lnTo>
                  <a:lnTo>
                    <a:pt x="876" y="200"/>
                  </a:lnTo>
                  <a:lnTo>
                    <a:pt x="870" y="198"/>
                  </a:lnTo>
                  <a:lnTo>
                    <a:pt x="870" y="198"/>
                  </a:lnTo>
                  <a:lnTo>
                    <a:pt x="868" y="208"/>
                  </a:lnTo>
                  <a:lnTo>
                    <a:pt x="868" y="208"/>
                  </a:lnTo>
                  <a:lnTo>
                    <a:pt x="866" y="212"/>
                  </a:lnTo>
                  <a:lnTo>
                    <a:pt x="866" y="214"/>
                  </a:lnTo>
                  <a:lnTo>
                    <a:pt x="860" y="216"/>
                  </a:lnTo>
                  <a:lnTo>
                    <a:pt x="860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46" y="224"/>
                  </a:lnTo>
                  <a:lnTo>
                    <a:pt x="846" y="224"/>
                  </a:lnTo>
                  <a:lnTo>
                    <a:pt x="838" y="226"/>
                  </a:lnTo>
                  <a:lnTo>
                    <a:pt x="836" y="228"/>
                  </a:lnTo>
                  <a:lnTo>
                    <a:pt x="832" y="230"/>
                  </a:lnTo>
                  <a:lnTo>
                    <a:pt x="832" y="230"/>
                  </a:lnTo>
                  <a:lnTo>
                    <a:pt x="826" y="238"/>
                  </a:lnTo>
                  <a:lnTo>
                    <a:pt x="820" y="246"/>
                  </a:lnTo>
                  <a:lnTo>
                    <a:pt x="820" y="246"/>
                  </a:lnTo>
                  <a:lnTo>
                    <a:pt x="816" y="250"/>
                  </a:lnTo>
                  <a:lnTo>
                    <a:pt x="816" y="250"/>
                  </a:lnTo>
                  <a:lnTo>
                    <a:pt x="804" y="254"/>
                  </a:lnTo>
                  <a:lnTo>
                    <a:pt x="804" y="254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80" y="268"/>
                  </a:lnTo>
                  <a:lnTo>
                    <a:pt x="780" y="268"/>
                  </a:lnTo>
                  <a:lnTo>
                    <a:pt x="786" y="274"/>
                  </a:lnTo>
                  <a:lnTo>
                    <a:pt x="786" y="274"/>
                  </a:lnTo>
                  <a:lnTo>
                    <a:pt x="792" y="282"/>
                  </a:lnTo>
                  <a:lnTo>
                    <a:pt x="796" y="286"/>
                  </a:lnTo>
                  <a:lnTo>
                    <a:pt x="802" y="288"/>
                  </a:lnTo>
                  <a:lnTo>
                    <a:pt x="802" y="288"/>
                  </a:lnTo>
                  <a:close/>
                  <a:moveTo>
                    <a:pt x="1154" y="858"/>
                  </a:moveTo>
                  <a:lnTo>
                    <a:pt x="1154" y="858"/>
                  </a:lnTo>
                  <a:lnTo>
                    <a:pt x="1146" y="850"/>
                  </a:lnTo>
                  <a:lnTo>
                    <a:pt x="1146" y="850"/>
                  </a:lnTo>
                  <a:lnTo>
                    <a:pt x="1138" y="852"/>
                  </a:lnTo>
                  <a:lnTo>
                    <a:pt x="1138" y="852"/>
                  </a:lnTo>
                  <a:lnTo>
                    <a:pt x="1130" y="854"/>
                  </a:lnTo>
                  <a:lnTo>
                    <a:pt x="1122" y="854"/>
                  </a:lnTo>
                  <a:lnTo>
                    <a:pt x="1122" y="854"/>
                  </a:lnTo>
                  <a:lnTo>
                    <a:pt x="1114" y="852"/>
                  </a:lnTo>
                  <a:lnTo>
                    <a:pt x="1104" y="850"/>
                  </a:lnTo>
                  <a:lnTo>
                    <a:pt x="1104" y="850"/>
                  </a:lnTo>
                  <a:lnTo>
                    <a:pt x="1098" y="848"/>
                  </a:lnTo>
                  <a:lnTo>
                    <a:pt x="1094" y="848"/>
                  </a:lnTo>
                  <a:lnTo>
                    <a:pt x="1088" y="846"/>
                  </a:lnTo>
                  <a:lnTo>
                    <a:pt x="1082" y="844"/>
                  </a:lnTo>
                  <a:lnTo>
                    <a:pt x="1082" y="844"/>
                  </a:lnTo>
                  <a:lnTo>
                    <a:pt x="1080" y="842"/>
                  </a:lnTo>
                  <a:lnTo>
                    <a:pt x="1080" y="842"/>
                  </a:lnTo>
                  <a:lnTo>
                    <a:pt x="1058" y="838"/>
                  </a:lnTo>
                  <a:lnTo>
                    <a:pt x="1058" y="838"/>
                  </a:lnTo>
                  <a:lnTo>
                    <a:pt x="1054" y="844"/>
                  </a:lnTo>
                  <a:lnTo>
                    <a:pt x="1048" y="848"/>
                  </a:lnTo>
                  <a:lnTo>
                    <a:pt x="1048" y="848"/>
                  </a:lnTo>
                  <a:lnTo>
                    <a:pt x="1042" y="852"/>
                  </a:lnTo>
                  <a:lnTo>
                    <a:pt x="1034" y="854"/>
                  </a:lnTo>
                  <a:lnTo>
                    <a:pt x="1034" y="854"/>
                  </a:lnTo>
                  <a:lnTo>
                    <a:pt x="1012" y="864"/>
                  </a:lnTo>
                  <a:lnTo>
                    <a:pt x="1012" y="864"/>
                  </a:lnTo>
                  <a:lnTo>
                    <a:pt x="978" y="880"/>
                  </a:lnTo>
                  <a:lnTo>
                    <a:pt x="978" y="880"/>
                  </a:lnTo>
                  <a:lnTo>
                    <a:pt x="968" y="882"/>
                  </a:lnTo>
                  <a:lnTo>
                    <a:pt x="968" y="882"/>
                  </a:lnTo>
                  <a:lnTo>
                    <a:pt x="952" y="884"/>
                  </a:lnTo>
                  <a:lnTo>
                    <a:pt x="952" y="884"/>
                  </a:lnTo>
                  <a:lnTo>
                    <a:pt x="946" y="888"/>
                  </a:lnTo>
                  <a:lnTo>
                    <a:pt x="946" y="888"/>
                  </a:lnTo>
                  <a:lnTo>
                    <a:pt x="950" y="892"/>
                  </a:lnTo>
                  <a:lnTo>
                    <a:pt x="950" y="892"/>
                  </a:lnTo>
                  <a:lnTo>
                    <a:pt x="954" y="894"/>
                  </a:lnTo>
                  <a:lnTo>
                    <a:pt x="954" y="894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2" y="916"/>
                  </a:lnTo>
                  <a:lnTo>
                    <a:pt x="968" y="916"/>
                  </a:lnTo>
                  <a:lnTo>
                    <a:pt x="968" y="916"/>
                  </a:lnTo>
                  <a:lnTo>
                    <a:pt x="974" y="918"/>
                  </a:lnTo>
                  <a:lnTo>
                    <a:pt x="974" y="918"/>
                  </a:lnTo>
                  <a:lnTo>
                    <a:pt x="990" y="928"/>
                  </a:lnTo>
                  <a:lnTo>
                    <a:pt x="990" y="928"/>
                  </a:lnTo>
                  <a:lnTo>
                    <a:pt x="994" y="928"/>
                  </a:lnTo>
                  <a:lnTo>
                    <a:pt x="994" y="928"/>
                  </a:lnTo>
                  <a:lnTo>
                    <a:pt x="1006" y="928"/>
                  </a:lnTo>
                  <a:lnTo>
                    <a:pt x="1006" y="928"/>
                  </a:lnTo>
                  <a:lnTo>
                    <a:pt x="1006" y="922"/>
                  </a:lnTo>
                  <a:lnTo>
                    <a:pt x="1004" y="916"/>
                  </a:lnTo>
                  <a:lnTo>
                    <a:pt x="996" y="906"/>
                  </a:lnTo>
                  <a:lnTo>
                    <a:pt x="996" y="906"/>
                  </a:lnTo>
                  <a:lnTo>
                    <a:pt x="994" y="902"/>
                  </a:lnTo>
                  <a:lnTo>
                    <a:pt x="994" y="900"/>
                  </a:lnTo>
                  <a:lnTo>
                    <a:pt x="996" y="898"/>
                  </a:lnTo>
                  <a:lnTo>
                    <a:pt x="996" y="898"/>
                  </a:lnTo>
                  <a:lnTo>
                    <a:pt x="1000" y="896"/>
                  </a:lnTo>
                  <a:lnTo>
                    <a:pt x="1002" y="896"/>
                  </a:lnTo>
                  <a:lnTo>
                    <a:pt x="1008" y="898"/>
                  </a:lnTo>
                  <a:lnTo>
                    <a:pt x="1008" y="898"/>
                  </a:lnTo>
                  <a:lnTo>
                    <a:pt x="1018" y="912"/>
                  </a:lnTo>
                  <a:lnTo>
                    <a:pt x="1032" y="922"/>
                  </a:lnTo>
                  <a:lnTo>
                    <a:pt x="1032" y="922"/>
                  </a:lnTo>
                  <a:lnTo>
                    <a:pt x="1036" y="924"/>
                  </a:lnTo>
                  <a:lnTo>
                    <a:pt x="1040" y="926"/>
                  </a:lnTo>
                  <a:lnTo>
                    <a:pt x="1040" y="926"/>
                  </a:lnTo>
                  <a:lnTo>
                    <a:pt x="1044" y="930"/>
                  </a:lnTo>
                  <a:lnTo>
                    <a:pt x="1048" y="930"/>
                  </a:lnTo>
                  <a:lnTo>
                    <a:pt x="1048" y="930"/>
                  </a:lnTo>
                  <a:lnTo>
                    <a:pt x="1058" y="934"/>
                  </a:lnTo>
                  <a:lnTo>
                    <a:pt x="1068" y="938"/>
                  </a:lnTo>
                  <a:lnTo>
                    <a:pt x="1068" y="938"/>
                  </a:lnTo>
                  <a:lnTo>
                    <a:pt x="1074" y="940"/>
                  </a:lnTo>
                  <a:lnTo>
                    <a:pt x="1080" y="940"/>
                  </a:lnTo>
                  <a:lnTo>
                    <a:pt x="1080" y="940"/>
                  </a:lnTo>
                  <a:lnTo>
                    <a:pt x="1086" y="940"/>
                  </a:lnTo>
                  <a:lnTo>
                    <a:pt x="1090" y="942"/>
                  </a:lnTo>
                  <a:lnTo>
                    <a:pt x="1090" y="942"/>
                  </a:lnTo>
                  <a:lnTo>
                    <a:pt x="1100" y="944"/>
                  </a:lnTo>
                  <a:lnTo>
                    <a:pt x="1104" y="942"/>
                  </a:lnTo>
                  <a:lnTo>
                    <a:pt x="1108" y="940"/>
                  </a:lnTo>
                  <a:lnTo>
                    <a:pt x="1108" y="940"/>
                  </a:lnTo>
                  <a:lnTo>
                    <a:pt x="1114" y="938"/>
                  </a:lnTo>
                  <a:lnTo>
                    <a:pt x="1114" y="938"/>
                  </a:lnTo>
                  <a:lnTo>
                    <a:pt x="1118" y="938"/>
                  </a:lnTo>
                  <a:lnTo>
                    <a:pt x="1120" y="936"/>
                  </a:lnTo>
                  <a:lnTo>
                    <a:pt x="1122" y="928"/>
                  </a:lnTo>
                  <a:lnTo>
                    <a:pt x="1122" y="928"/>
                  </a:lnTo>
                  <a:lnTo>
                    <a:pt x="1122" y="924"/>
                  </a:lnTo>
                  <a:lnTo>
                    <a:pt x="1122" y="918"/>
                  </a:lnTo>
                  <a:lnTo>
                    <a:pt x="1122" y="918"/>
                  </a:lnTo>
                  <a:lnTo>
                    <a:pt x="1120" y="914"/>
                  </a:lnTo>
                  <a:lnTo>
                    <a:pt x="1116" y="910"/>
                  </a:lnTo>
                  <a:lnTo>
                    <a:pt x="1116" y="910"/>
                  </a:lnTo>
                  <a:lnTo>
                    <a:pt x="1112" y="904"/>
                  </a:lnTo>
                  <a:lnTo>
                    <a:pt x="1112" y="904"/>
                  </a:lnTo>
                  <a:lnTo>
                    <a:pt x="1108" y="898"/>
                  </a:lnTo>
                  <a:lnTo>
                    <a:pt x="1108" y="898"/>
                  </a:lnTo>
                  <a:lnTo>
                    <a:pt x="1098" y="888"/>
                  </a:lnTo>
                  <a:lnTo>
                    <a:pt x="1098" y="888"/>
                  </a:lnTo>
                  <a:lnTo>
                    <a:pt x="1094" y="884"/>
                  </a:lnTo>
                  <a:lnTo>
                    <a:pt x="1094" y="884"/>
                  </a:lnTo>
                  <a:lnTo>
                    <a:pt x="1088" y="876"/>
                  </a:lnTo>
                  <a:lnTo>
                    <a:pt x="1088" y="876"/>
                  </a:lnTo>
                  <a:lnTo>
                    <a:pt x="1088" y="872"/>
                  </a:lnTo>
                  <a:lnTo>
                    <a:pt x="1090" y="870"/>
                  </a:lnTo>
                  <a:lnTo>
                    <a:pt x="1090" y="870"/>
                  </a:lnTo>
                  <a:lnTo>
                    <a:pt x="1092" y="868"/>
                  </a:lnTo>
                  <a:lnTo>
                    <a:pt x="1096" y="870"/>
                  </a:lnTo>
                  <a:lnTo>
                    <a:pt x="1096" y="870"/>
                  </a:lnTo>
                  <a:lnTo>
                    <a:pt x="1106" y="874"/>
                  </a:lnTo>
                  <a:lnTo>
                    <a:pt x="1116" y="878"/>
                  </a:lnTo>
                  <a:lnTo>
                    <a:pt x="1116" y="878"/>
                  </a:lnTo>
                  <a:lnTo>
                    <a:pt x="1126" y="882"/>
                  </a:lnTo>
                  <a:lnTo>
                    <a:pt x="1126" y="882"/>
                  </a:lnTo>
                  <a:lnTo>
                    <a:pt x="1132" y="884"/>
                  </a:lnTo>
                  <a:lnTo>
                    <a:pt x="1136" y="884"/>
                  </a:lnTo>
                  <a:lnTo>
                    <a:pt x="1138" y="882"/>
                  </a:lnTo>
                  <a:lnTo>
                    <a:pt x="1138" y="882"/>
                  </a:lnTo>
                  <a:lnTo>
                    <a:pt x="1140" y="882"/>
                  </a:lnTo>
                  <a:lnTo>
                    <a:pt x="1140" y="882"/>
                  </a:lnTo>
                  <a:lnTo>
                    <a:pt x="1144" y="884"/>
                  </a:lnTo>
                  <a:lnTo>
                    <a:pt x="1146" y="882"/>
                  </a:lnTo>
                  <a:lnTo>
                    <a:pt x="1152" y="882"/>
                  </a:lnTo>
                  <a:lnTo>
                    <a:pt x="1152" y="882"/>
                  </a:lnTo>
                  <a:lnTo>
                    <a:pt x="1156" y="880"/>
                  </a:lnTo>
                  <a:lnTo>
                    <a:pt x="1158" y="878"/>
                  </a:lnTo>
                  <a:lnTo>
                    <a:pt x="1160" y="872"/>
                  </a:lnTo>
                  <a:lnTo>
                    <a:pt x="1160" y="872"/>
                  </a:lnTo>
                  <a:lnTo>
                    <a:pt x="1158" y="866"/>
                  </a:lnTo>
                  <a:lnTo>
                    <a:pt x="1154" y="858"/>
                  </a:lnTo>
                  <a:lnTo>
                    <a:pt x="1154" y="858"/>
                  </a:lnTo>
                  <a:close/>
                  <a:moveTo>
                    <a:pt x="998" y="1008"/>
                  </a:moveTo>
                  <a:lnTo>
                    <a:pt x="998" y="1008"/>
                  </a:lnTo>
                  <a:lnTo>
                    <a:pt x="998" y="1004"/>
                  </a:lnTo>
                  <a:lnTo>
                    <a:pt x="996" y="1004"/>
                  </a:lnTo>
                  <a:lnTo>
                    <a:pt x="992" y="1004"/>
                  </a:lnTo>
                  <a:lnTo>
                    <a:pt x="992" y="1004"/>
                  </a:lnTo>
                  <a:lnTo>
                    <a:pt x="988" y="1004"/>
                  </a:lnTo>
                  <a:lnTo>
                    <a:pt x="988" y="1004"/>
                  </a:lnTo>
                  <a:lnTo>
                    <a:pt x="972" y="1000"/>
                  </a:lnTo>
                  <a:lnTo>
                    <a:pt x="972" y="1000"/>
                  </a:lnTo>
                  <a:lnTo>
                    <a:pt x="956" y="996"/>
                  </a:lnTo>
                  <a:lnTo>
                    <a:pt x="950" y="992"/>
                  </a:lnTo>
                  <a:lnTo>
                    <a:pt x="944" y="986"/>
                  </a:lnTo>
                  <a:lnTo>
                    <a:pt x="944" y="986"/>
                  </a:lnTo>
                  <a:lnTo>
                    <a:pt x="942" y="986"/>
                  </a:lnTo>
                  <a:lnTo>
                    <a:pt x="942" y="986"/>
                  </a:lnTo>
                  <a:lnTo>
                    <a:pt x="936" y="982"/>
                  </a:lnTo>
                  <a:lnTo>
                    <a:pt x="936" y="982"/>
                  </a:lnTo>
                  <a:lnTo>
                    <a:pt x="928" y="992"/>
                  </a:lnTo>
                  <a:lnTo>
                    <a:pt x="928" y="992"/>
                  </a:lnTo>
                  <a:lnTo>
                    <a:pt x="924" y="994"/>
                  </a:lnTo>
                  <a:lnTo>
                    <a:pt x="924" y="994"/>
                  </a:lnTo>
                  <a:lnTo>
                    <a:pt x="910" y="1004"/>
                  </a:lnTo>
                  <a:lnTo>
                    <a:pt x="910" y="1004"/>
                  </a:lnTo>
                  <a:lnTo>
                    <a:pt x="906" y="1010"/>
                  </a:lnTo>
                  <a:lnTo>
                    <a:pt x="900" y="1014"/>
                  </a:lnTo>
                  <a:lnTo>
                    <a:pt x="900" y="1014"/>
                  </a:lnTo>
                  <a:lnTo>
                    <a:pt x="874" y="1026"/>
                  </a:lnTo>
                  <a:lnTo>
                    <a:pt x="874" y="1026"/>
                  </a:lnTo>
                  <a:lnTo>
                    <a:pt x="852" y="1034"/>
                  </a:lnTo>
                  <a:lnTo>
                    <a:pt x="852" y="1034"/>
                  </a:lnTo>
                  <a:lnTo>
                    <a:pt x="836" y="1040"/>
                  </a:lnTo>
                  <a:lnTo>
                    <a:pt x="822" y="1046"/>
                  </a:lnTo>
                  <a:lnTo>
                    <a:pt x="822" y="1046"/>
                  </a:lnTo>
                  <a:lnTo>
                    <a:pt x="812" y="1048"/>
                  </a:lnTo>
                  <a:lnTo>
                    <a:pt x="802" y="1048"/>
                  </a:lnTo>
                  <a:lnTo>
                    <a:pt x="802" y="1048"/>
                  </a:lnTo>
                  <a:lnTo>
                    <a:pt x="800" y="1050"/>
                  </a:lnTo>
                  <a:lnTo>
                    <a:pt x="798" y="1050"/>
                  </a:lnTo>
                  <a:lnTo>
                    <a:pt x="798" y="1050"/>
                  </a:lnTo>
                  <a:lnTo>
                    <a:pt x="788" y="1050"/>
                  </a:lnTo>
                  <a:lnTo>
                    <a:pt x="778" y="1052"/>
                  </a:lnTo>
                  <a:lnTo>
                    <a:pt x="778" y="1052"/>
                  </a:lnTo>
                  <a:lnTo>
                    <a:pt x="774" y="1052"/>
                  </a:lnTo>
                  <a:lnTo>
                    <a:pt x="770" y="1052"/>
                  </a:lnTo>
                  <a:lnTo>
                    <a:pt x="770" y="1052"/>
                  </a:lnTo>
                  <a:lnTo>
                    <a:pt x="762" y="1050"/>
                  </a:lnTo>
                  <a:lnTo>
                    <a:pt x="754" y="1050"/>
                  </a:lnTo>
                  <a:lnTo>
                    <a:pt x="746" y="1052"/>
                  </a:lnTo>
                  <a:lnTo>
                    <a:pt x="740" y="1056"/>
                  </a:lnTo>
                  <a:lnTo>
                    <a:pt x="740" y="1056"/>
                  </a:lnTo>
                  <a:lnTo>
                    <a:pt x="734" y="1060"/>
                  </a:lnTo>
                  <a:lnTo>
                    <a:pt x="728" y="1068"/>
                  </a:lnTo>
                  <a:lnTo>
                    <a:pt x="728" y="1068"/>
                  </a:lnTo>
                  <a:lnTo>
                    <a:pt x="736" y="1070"/>
                  </a:lnTo>
                  <a:lnTo>
                    <a:pt x="744" y="1070"/>
                  </a:lnTo>
                  <a:lnTo>
                    <a:pt x="744" y="1070"/>
                  </a:lnTo>
                  <a:lnTo>
                    <a:pt x="762" y="1058"/>
                  </a:lnTo>
                  <a:lnTo>
                    <a:pt x="762" y="1058"/>
                  </a:lnTo>
                  <a:lnTo>
                    <a:pt x="766" y="1058"/>
                  </a:lnTo>
                  <a:lnTo>
                    <a:pt x="770" y="1060"/>
                  </a:lnTo>
                  <a:lnTo>
                    <a:pt x="770" y="1060"/>
                  </a:lnTo>
                  <a:lnTo>
                    <a:pt x="776" y="1068"/>
                  </a:lnTo>
                  <a:lnTo>
                    <a:pt x="786" y="1072"/>
                  </a:lnTo>
                  <a:lnTo>
                    <a:pt x="786" y="1072"/>
                  </a:lnTo>
                  <a:lnTo>
                    <a:pt x="802" y="1080"/>
                  </a:lnTo>
                  <a:lnTo>
                    <a:pt x="802" y="1080"/>
                  </a:lnTo>
                  <a:lnTo>
                    <a:pt x="810" y="1082"/>
                  </a:lnTo>
                  <a:lnTo>
                    <a:pt x="818" y="1084"/>
                  </a:lnTo>
                  <a:lnTo>
                    <a:pt x="818" y="1084"/>
                  </a:lnTo>
                  <a:lnTo>
                    <a:pt x="822" y="1086"/>
                  </a:lnTo>
                  <a:lnTo>
                    <a:pt x="826" y="1088"/>
                  </a:lnTo>
                  <a:lnTo>
                    <a:pt x="836" y="1088"/>
                  </a:lnTo>
                  <a:lnTo>
                    <a:pt x="836" y="1088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56" y="1088"/>
                  </a:lnTo>
                  <a:lnTo>
                    <a:pt x="862" y="1086"/>
                  </a:lnTo>
                  <a:lnTo>
                    <a:pt x="866" y="1082"/>
                  </a:lnTo>
                  <a:lnTo>
                    <a:pt x="866" y="1082"/>
                  </a:lnTo>
                  <a:lnTo>
                    <a:pt x="868" y="1080"/>
                  </a:lnTo>
                  <a:lnTo>
                    <a:pt x="868" y="1080"/>
                  </a:lnTo>
                  <a:lnTo>
                    <a:pt x="872" y="1078"/>
                  </a:lnTo>
                  <a:lnTo>
                    <a:pt x="876" y="1076"/>
                  </a:lnTo>
                  <a:lnTo>
                    <a:pt x="876" y="1072"/>
                  </a:lnTo>
                  <a:lnTo>
                    <a:pt x="876" y="1068"/>
                  </a:lnTo>
                  <a:lnTo>
                    <a:pt x="876" y="1068"/>
                  </a:lnTo>
                  <a:lnTo>
                    <a:pt x="878" y="1064"/>
                  </a:lnTo>
                  <a:lnTo>
                    <a:pt x="878" y="1064"/>
                  </a:lnTo>
                  <a:lnTo>
                    <a:pt x="878" y="1060"/>
                  </a:lnTo>
                  <a:lnTo>
                    <a:pt x="878" y="1056"/>
                  </a:lnTo>
                  <a:lnTo>
                    <a:pt x="878" y="1056"/>
                  </a:lnTo>
                  <a:lnTo>
                    <a:pt x="872" y="1048"/>
                  </a:lnTo>
                  <a:lnTo>
                    <a:pt x="870" y="1044"/>
                  </a:lnTo>
                  <a:lnTo>
                    <a:pt x="870" y="1038"/>
                  </a:lnTo>
                  <a:lnTo>
                    <a:pt x="870" y="1038"/>
                  </a:lnTo>
                  <a:lnTo>
                    <a:pt x="872" y="1036"/>
                  </a:lnTo>
                  <a:lnTo>
                    <a:pt x="874" y="1034"/>
                  </a:lnTo>
                  <a:lnTo>
                    <a:pt x="874" y="1034"/>
                  </a:lnTo>
                  <a:lnTo>
                    <a:pt x="880" y="1034"/>
                  </a:lnTo>
                  <a:lnTo>
                    <a:pt x="888" y="1036"/>
                  </a:lnTo>
                  <a:lnTo>
                    <a:pt x="888" y="1036"/>
                  </a:lnTo>
                  <a:lnTo>
                    <a:pt x="898" y="1044"/>
                  </a:lnTo>
                  <a:lnTo>
                    <a:pt x="904" y="1048"/>
                  </a:lnTo>
                  <a:lnTo>
                    <a:pt x="910" y="1046"/>
                  </a:lnTo>
                  <a:lnTo>
                    <a:pt x="910" y="1046"/>
                  </a:lnTo>
                  <a:lnTo>
                    <a:pt x="914" y="1048"/>
                  </a:lnTo>
                  <a:lnTo>
                    <a:pt x="918" y="1048"/>
                  </a:lnTo>
                  <a:lnTo>
                    <a:pt x="918" y="1048"/>
                  </a:lnTo>
                  <a:lnTo>
                    <a:pt x="922" y="1048"/>
                  </a:lnTo>
                  <a:lnTo>
                    <a:pt x="922" y="1048"/>
                  </a:lnTo>
                  <a:lnTo>
                    <a:pt x="918" y="1042"/>
                  </a:lnTo>
                  <a:lnTo>
                    <a:pt x="918" y="1042"/>
                  </a:lnTo>
                  <a:lnTo>
                    <a:pt x="918" y="1038"/>
                  </a:lnTo>
                  <a:lnTo>
                    <a:pt x="918" y="1036"/>
                  </a:lnTo>
                  <a:lnTo>
                    <a:pt x="918" y="1036"/>
                  </a:lnTo>
                  <a:lnTo>
                    <a:pt x="920" y="1034"/>
                  </a:lnTo>
                  <a:lnTo>
                    <a:pt x="924" y="1032"/>
                  </a:lnTo>
                  <a:lnTo>
                    <a:pt x="924" y="1032"/>
                  </a:lnTo>
                  <a:lnTo>
                    <a:pt x="938" y="1040"/>
                  </a:lnTo>
                  <a:lnTo>
                    <a:pt x="938" y="1040"/>
                  </a:lnTo>
                  <a:lnTo>
                    <a:pt x="944" y="1042"/>
                  </a:lnTo>
                  <a:lnTo>
                    <a:pt x="944" y="1042"/>
                  </a:lnTo>
                  <a:lnTo>
                    <a:pt x="950" y="1042"/>
                  </a:lnTo>
                  <a:lnTo>
                    <a:pt x="956" y="1044"/>
                  </a:lnTo>
                  <a:lnTo>
                    <a:pt x="956" y="1044"/>
                  </a:lnTo>
                  <a:lnTo>
                    <a:pt x="962" y="1046"/>
                  </a:lnTo>
                  <a:lnTo>
                    <a:pt x="966" y="1048"/>
                  </a:lnTo>
                  <a:lnTo>
                    <a:pt x="978" y="1048"/>
                  </a:lnTo>
                  <a:lnTo>
                    <a:pt x="978" y="1048"/>
                  </a:lnTo>
                  <a:lnTo>
                    <a:pt x="986" y="1046"/>
                  </a:lnTo>
                  <a:lnTo>
                    <a:pt x="996" y="1044"/>
                  </a:lnTo>
                  <a:lnTo>
                    <a:pt x="996" y="1044"/>
                  </a:lnTo>
                  <a:lnTo>
                    <a:pt x="996" y="1042"/>
                  </a:lnTo>
                  <a:lnTo>
                    <a:pt x="1000" y="1038"/>
                  </a:lnTo>
                  <a:lnTo>
                    <a:pt x="1000" y="1038"/>
                  </a:lnTo>
                  <a:lnTo>
                    <a:pt x="1004" y="1034"/>
                  </a:lnTo>
                  <a:lnTo>
                    <a:pt x="1006" y="1030"/>
                  </a:lnTo>
                  <a:lnTo>
                    <a:pt x="1006" y="1026"/>
                  </a:lnTo>
                  <a:lnTo>
                    <a:pt x="1002" y="1020"/>
                  </a:lnTo>
                  <a:lnTo>
                    <a:pt x="1002" y="1020"/>
                  </a:lnTo>
                  <a:lnTo>
                    <a:pt x="1000" y="1014"/>
                  </a:lnTo>
                  <a:lnTo>
                    <a:pt x="998" y="1008"/>
                  </a:lnTo>
                  <a:lnTo>
                    <a:pt x="998" y="1008"/>
                  </a:lnTo>
                  <a:close/>
                  <a:moveTo>
                    <a:pt x="174" y="1030"/>
                  </a:moveTo>
                  <a:lnTo>
                    <a:pt x="174" y="1030"/>
                  </a:lnTo>
                  <a:lnTo>
                    <a:pt x="168" y="1028"/>
                  </a:lnTo>
                  <a:lnTo>
                    <a:pt x="168" y="1028"/>
                  </a:lnTo>
                  <a:lnTo>
                    <a:pt x="140" y="1010"/>
                  </a:lnTo>
                  <a:lnTo>
                    <a:pt x="140" y="1010"/>
                  </a:lnTo>
                  <a:lnTo>
                    <a:pt x="134" y="1006"/>
                  </a:lnTo>
                  <a:lnTo>
                    <a:pt x="130" y="1002"/>
                  </a:lnTo>
                  <a:lnTo>
                    <a:pt x="130" y="998"/>
                  </a:lnTo>
                  <a:lnTo>
                    <a:pt x="130" y="998"/>
                  </a:lnTo>
                  <a:lnTo>
                    <a:pt x="126" y="990"/>
                  </a:lnTo>
                  <a:lnTo>
                    <a:pt x="122" y="984"/>
                  </a:lnTo>
                  <a:lnTo>
                    <a:pt x="122" y="984"/>
                  </a:lnTo>
                  <a:lnTo>
                    <a:pt x="110" y="972"/>
                  </a:lnTo>
                  <a:lnTo>
                    <a:pt x="110" y="972"/>
                  </a:lnTo>
                  <a:lnTo>
                    <a:pt x="102" y="972"/>
                  </a:lnTo>
                  <a:lnTo>
                    <a:pt x="102" y="972"/>
                  </a:lnTo>
                  <a:lnTo>
                    <a:pt x="94" y="974"/>
                  </a:lnTo>
                  <a:lnTo>
                    <a:pt x="94" y="974"/>
                  </a:lnTo>
                  <a:lnTo>
                    <a:pt x="74" y="978"/>
                  </a:lnTo>
                  <a:lnTo>
                    <a:pt x="74" y="978"/>
                  </a:lnTo>
                  <a:lnTo>
                    <a:pt x="68" y="978"/>
                  </a:lnTo>
                  <a:lnTo>
                    <a:pt x="62" y="980"/>
                  </a:lnTo>
                  <a:lnTo>
                    <a:pt x="62" y="980"/>
                  </a:lnTo>
                  <a:lnTo>
                    <a:pt x="58" y="984"/>
                  </a:lnTo>
                  <a:lnTo>
                    <a:pt x="52" y="984"/>
                  </a:lnTo>
                  <a:lnTo>
                    <a:pt x="52" y="984"/>
                  </a:lnTo>
                  <a:lnTo>
                    <a:pt x="46" y="986"/>
                  </a:lnTo>
                  <a:lnTo>
                    <a:pt x="46" y="986"/>
                  </a:lnTo>
                  <a:lnTo>
                    <a:pt x="40" y="986"/>
                  </a:lnTo>
                  <a:lnTo>
                    <a:pt x="34" y="990"/>
                  </a:lnTo>
                  <a:lnTo>
                    <a:pt x="24" y="996"/>
                  </a:lnTo>
                  <a:lnTo>
                    <a:pt x="24" y="996"/>
                  </a:lnTo>
                  <a:lnTo>
                    <a:pt x="16" y="1000"/>
                  </a:lnTo>
                  <a:lnTo>
                    <a:pt x="8" y="1006"/>
                  </a:lnTo>
                  <a:lnTo>
                    <a:pt x="2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8"/>
                  </a:lnTo>
                  <a:lnTo>
                    <a:pt x="2" y="1030"/>
                  </a:lnTo>
                  <a:lnTo>
                    <a:pt x="2" y="1030"/>
                  </a:lnTo>
                  <a:lnTo>
                    <a:pt x="8" y="1032"/>
                  </a:lnTo>
                  <a:lnTo>
                    <a:pt x="16" y="1034"/>
                  </a:lnTo>
                  <a:lnTo>
                    <a:pt x="16" y="1034"/>
                  </a:lnTo>
                  <a:lnTo>
                    <a:pt x="24" y="1036"/>
                  </a:lnTo>
                  <a:lnTo>
                    <a:pt x="28" y="1034"/>
                  </a:lnTo>
                  <a:lnTo>
                    <a:pt x="32" y="1032"/>
                  </a:lnTo>
                  <a:lnTo>
                    <a:pt x="32" y="1032"/>
                  </a:lnTo>
                  <a:lnTo>
                    <a:pt x="34" y="1032"/>
                  </a:lnTo>
                  <a:lnTo>
                    <a:pt x="38" y="1032"/>
                  </a:lnTo>
                  <a:lnTo>
                    <a:pt x="38" y="1032"/>
                  </a:lnTo>
                  <a:lnTo>
                    <a:pt x="50" y="1034"/>
                  </a:lnTo>
                  <a:lnTo>
                    <a:pt x="50" y="1034"/>
                  </a:lnTo>
                  <a:lnTo>
                    <a:pt x="58" y="1034"/>
                  </a:lnTo>
                  <a:lnTo>
                    <a:pt x="58" y="1034"/>
                  </a:lnTo>
                  <a:lnTo>
                    <a:pt x="76" y="1030"/>
                  </a:lnTo>
                  <a:lnTo>
                    <a:pt x="76" y="1030"/>
                  </a:lnTo>
                  <a:lnTo>
                    <a:pt x="94" y="1026"/>
                  </a:lnTo>
                  <a:lnTo>
                    <a:pt x="94" y="1026"/>
                  </a:lnTo>
                  <a:lnTo>
                    <a:pt x="98" y="1026"/>
                  </a:lnTo>
                  <a:lnTo>
                    <a:pt x="100" y="1028"/>
                  </a:lnTo>
                  <a:lnTo>
                    <a:pt x="100" y="1028"/>
                  </a:lnTo>
                  <a:lnTo>
                    <a:pt x="100" y="1032"/>
                  </a:lnTo>
                  <a:lnTo>
                    <a:pt x="98" y="1036"/>
                  </a:lnTo>
                  <a:lnTo>
                    <a:pt x="98" y="1036"/>
                  </a:lnTo>
                  <a:lnTo>
                    <a:pt x="94" y="1038"/>
                  </a:lnTo>
                  <a:lnTo>
                    <a:pt x="90" y="1040"/>
                  </a:lnTo>
                  <a:lnTo>
                    <a:pt x="86" y="1042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78" y="1048"/>
                  </a:lnTo>
                  <a:lnTo>
                    <a:pt x="76" y="1050"/>
                  </a:lnTo>
                  <a:lnTo>
                    <a:pt x="78" y="1052"/>
                  </a:lnTo>
                  <a:lnTo>
                    <a:pt x="80" y="1056"/>
                  </a:lnTo>
                  <a:lnTo>
                    <a:pt x="80" y="1056"/>
                  </a:lnTo>
                  <a:lnTo>
                    <a:pt x="84" y="1058"/>
                  </a:lnTo>
                  <a:lnTo>
                    <a:pt x="88" y="1058"/>
                  </a:lnTo>
                  <a:lnTo>
                    <a:pt x="88" y="1058"/>
                  </a:lnTo>
                  <a:lnTo>
                    <a:pt x="100" y="1060"/>
                  </a:lnTo>
                  <a:lnTo>
                    <a:pt x="100" y="1060"/>
                  </a:lnTo>
                  <a:lnTo>
                    <a:pt x="112" y="1060"/>
                  </a:lnTo>
                  <a:lnTo>
                    <a:pt x="118" y="1060"/>
                  </a:lnTo>
                  <a:lnTo>
                    <a:pt x="124" y="1056"/>
                  </a:lnTo>
                  <a:lnTo>
                    <a:pt x="124" y="1056"/>
                  </a:lnTo>
                  <a:lnTo>
                    <a:pt x="128" y="1056"/>
                  </a:lnTo>
                  <a:lnTo>
                    <a:pt x="128" y="1056"/>
                  </a:lnTo>
                  <a:lnTo>
                    <a:pt x="140" y="1050"/>
                  </a:lnTo>
                  <a:lnTo>
                    <a:pt x="140" y="1050"/>
                  </a:lnTo>
                  <a:lnTo>
                    <a:pt x="154" y="1044"/>
                  </a:lnTo>
                  <a:lnTo>
                    <a:pt x="154" y="1044"/>
                  </a:lnTo>
                  <a:lnTo>
                    <a:pt x="162" y="1040"/>
                  </a:lnTo>
                  <a:lnTo>
                    <a:pt x="162" y="1040"/>
                  </a:lnTo>
                  <a:lnTo>
                    <a:pt x="168" y="1034"/>
                  </a:lnTo>
                  <a:lnTo>
                    <a:pt x="172" y="1034"/>
                  </a:lnTo>
                  <a:lnTo>
                    <a:pt x="178" y="1034"/>
                  </a:lnTo>
                  <a:lnTo>
                    <a:pt x="178" y="1034"/>
                  </a:lnTo>
                  <a:lnTo>
                    <a:pt x="174" y="1030"/>
                  </a:lnTo>
                  <a:lnTo>
                    <a:pt x="174" y="1030"/>
                  </a:lnTo>
                  <a:close/>
                  <a:moveTo>
                    <a:pt x="1108" y="710"/>
                  </a:moveTo>
                  <a:lnTo>
                    <a:pt x="1108" y="710"/>
                  </a:lnTo>
                  <a:lnTo>
                    <a:pt x="1104" y="710"/>
                  </a:lnTo>
                  <a:lnTo>
                    <a:pt x="1102" y="710"/>
                  </a:lnTo>
                  <a:lnTo>
                    <a:pt x="1102" y="710"/>
                  </a:lnTo>
                  <a:lnTo>
                    <a:pt x="1096" y="708"/>
                  </a:lnTo>
                  <a:lnTo>
                    <a:pt x="1092" y="712"/>
                  </a:lnTo>
                  <a:lnTo>
                    <a:pt x="1092" y="712"/>
                  </a:lnTo>
                  <a:lnTo>
                    <a:pt x="1088" y="712"/>
                  </a:lnTo>
                  <a:lnTo>
                    <a:pt x="1086" y="712"/>
                  </a:lnTo>
                  <a:lnTo>
                    <a:pt x="1086" y="712"/>
                  </a:lnTo>
                  <a:lnTo>
                    <a:pt x="1084" y="710"/>
                  </a:lnTo>
                  <a:lnTo>
                    <a:pt x="1080" y="708"/>
                  </a:lnTo>
                  <a:lnTo>
                    <a:pt x="1072" y="708"/>
                  </a:lnTo>
                  <a:lnTo>
                    <a:pt x="1072" y="708"/>
                  </a:lnTo>
                  <a:lnTo>
                    <a:pt x="1056" y="704"/>
                  </a:lnTo>
                  <a:lnTo>
                    <a:pt x="1056" y="704"/>
                  </a:lnTo>
                  <a:lnTo>
                    <a:pt x="1044" y="702"/>
                  </a:lnTo>
                  <a:lnTo>
                    <a:pt x="1036" y="700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22" y="694"/>
                  </a:lnTo>
                  <a:lnTo>
                    <a:pt x="1018" y="692"/>
                  </a:lnTo>
                  <a:lnTo>
                    <a:pt x="1014" y="688"/>
                  </a:lnTo>
                  <a:lnTo>
                    <a:pt x="1010" y="684"/>
                  </a:lnTo>
                  <a:lnTo>
                    <a:pt x="1010" y="684"/>
                  </a:lnTo>
                  <a:lnTo>
                    <a:pt x="1002" y="690"/>
                  </a:lnTo>
                  <a:lnTo>
                    <a:pt x="998" y="692"/>
                  </a:lnTo>
                  <a:lnTo>
                    <a:pt x="996" y="698"/>
                  </a:lnTo>
                  <a:lnTo>
                    <a:pt x="996" y="698"/>
                  </a:lnTo>
                  <a:lnTo>
                    <a:pt x="994" y="698"/>
                  </a:lnTo>
                  <a:lnTo>
                    <a:pt x="992" y="700"/>
                  </a:lnTo>
                  <a:lnTo>
                    <a:pt x="992" y="700"/>
                  </a:lnTo>
                  <a:lnTo>
                    <a:pt x="988" y="700"/>
                  </a:lnTo>
                  <a:lnTo>
                    <a:pt x="986" y="700"/>
                  </a:lnTo>
                  <a:lnTo>
                    <a:pt x="982" y="704"/>
                  </a:lnTo>
                  <a:lnTo>
                    <a:pt x="982" y="704"/>
                  </a:lnTo>
                  <a:lnTo>
                    <a:pt x="980" y="708"/>
                  </a:lnTo>
                  <a:lnTo>
                    <a:pt x="980" y="708"/>
                  </a:lnTo>
                  <a:lnTo>
                    <a:pt x="988" y="724"/>
                  </a:lnTo>
                  <a:lnTo>
                    <a:pt x="988" y="724"/>
                  </a:lnTo>
                  <a:lnTo>
                    <a:pt x="994" y="732"/>
                  </a:lnTo>
                  <a:lnTo>
                    <a:pt x="996" y="736"/>
                  </a:lnTo>
                  <a:lnTo>
                    <a:pt x="1000" y="738"/>
                  </a:lnTo>
                  <a:lnTo>
                    <a:pt x="1000" y="738"/>
                  </a:lnTo>
                  <a:lnTo>
                    <a:pt x="1006" y="744"/>
                  </a:lnTo>
                  <a:lnTo>
                    <a:pt x="1012" y="750"/>
                  </a:lnTo>
                  <a:lnTo>
                    <a:pt x="1018" y="756"/>
                  </a:lnTo>
                  <a:lnTo>
                    <a:pt x="1024" y="760"/>
                  </a:lnTo>
                  <a:lnTo>
                    <a:pt x="1024" y="760"/>
                  </a:lnTo>
                  <a:lnTo>
                    <a:pt x="1030" y="764"/>
                  </a:lnTo>
                  <a:lnTo>
                    <a:pt x="1036" y="766"/>
                  </a:lnTo>
                  <a:lnTo>
                    <a:pt x="1036" y="766"/>
                  </a:lnTo>
                  <a:lnTo>
                    <a:pt x="1046" y="768"/>
                  </a:lnTo>
                  <a:lnTo>
                    <a:pt x="1046" y="768"/>
                  </a:lnTo>
                  <a:lnTo>
                    <a:pt x="1050" y="768"/>
                  </a:lnTo>
                  <a:lnTo>
                    <a:pt x="1052" y="764"/>
                  </a:lnTo>
                  <a:lnTo>
                    <a:pt x="1058" y="758"/>
                  </a:lnTo>
                  <a:lnTo>
                    <a:pt x="1058" y="758"/>
                  </a:lnTo>
                  <a:lnTo>
                    <a:pt x="1058" y="748"/>
                  </a:lnTo>
                  <a:lnTo>
                    <a:pt x="1058" y="748"/>
                  </a:lnTo>
                  <a:lnTo>
                    <a:pt x="1060" y="742"/>
                  </a:lnTo>
                  <a:lnTo>
                    <a:pt x="1058" y="740"/>
                  </a:lnTo>
                  <a:lnTo>
                    <a:pt x="1056" y="738"/>
                  </a:lnTo>
                  <a:lnTo>
                    <a:pt x="1056" y="738"/>
                  </a:lnTo>
                  <a:lnTo>
                    <a:pt x="1054" y="736"/>
                  </a:lnTo>
                  <a:lnTo>
                    <a:pt x="1054" y="732"/>
                  </a:lnTo>
                  <a:lnTo>
                    <a:pt x="1056" y="730"/>
                  </a:lnTo>
                  <a:lnTo>
                    <a:pt x="1058" y="726"/>
                  </a:lnTo>
                  <a:lnTo>
                    <a:pt x="1058" y="726"/>
                  </a:lnTo>
                  <a:lnTo>
                    <a:pt x="1062" y="724"/>
                  </a:lnTo>
                  <a:lnTo>
                    <a:pt x="1066" y="728"/>
                  </a:lnTo>
                  <a:lnTo>
                    <a:pt x="1066" y="728"/>
                  </a:lnTo>
                  <a:lnTo>
                    <a:pt x="1072" y="734"/>
                  </a:lnTo>
                  <a:lnTo>
                    <a:pt x="1074" y="738"/>
                  </a:lnTo>
                  <a:lnTo>
                    <a:pt x="1076" y="744"/>
                  </a:lnTo>
                  <a:lnTo>
                    <a:pt x="1076" y="744"/>
                  </a:lnTo>
                  <a:lnTo>
                    <a:pt x="1078" y="748"/>
                  </a:lnTo>
                  <a:lnTo>
                    <a:pt x="1078" y="748"/>
                  </a:lnTo>
                  <a:lnTo>
                    <a:pt x="1088" y="756"/>
                  </a:lnTo>
                  <a:lnTo>
                    <a:pt x="1088" y="756"/>
                  </a:lnTo>
                  <a:lnTo>
                    <a:pt x="1094" y="762"/>
                  </a:lnTo>
                  <a:lnTo>
                    <a:pt x="1094" y="762"/>
                  </a:lnTo>
                  <a:lnTo>
                    <a:pt x="1100" y="764"/>
                  </a:lnTo>
                  <a:lnTo>
                    <a:pt x="1104" y="764"/>
                  </a:lnTo>
                  <a:lnTo>
                    <a:pt x="1104" y="764"/>
                  </a:lnTo>
                  <a:lnTo>
                    <a:pt x="1112" y="768"/>
                  </a:lnTo>
                  <a:lnTo>
                    <a:pt x="1122" y="770"/>
                  </a:lnTo>
                  <a:lnTo>
                    <a:pt x="1138" y="768"/>
                  </a:lnTo>
                  <a:lnTo>
                    <a:pt x="1138" y="768"/>
                  </a:lnTo>
                  <a:lnTo>
                    <a:pt x="1144" y="766"/>
                  </a:lnTo>
                  <a:lnTo>
                    <a:pt x="1148" y="764"/>
                  </a:lnTo>
                  <a:lnTo>
                    <a:pt x="1148" y="764"/>
                  </a:lnTo>
                  <a:lnTo>
                    <a:pt x="1154" y="758"/>
                  </a:lnTo>
                  <a:lnTo>
                    <a:pt x="1154" y="752"/>
                  </a:lnTo>
                  <a:lnTo>
                    <a:pt x="1154" y="746"/>
                  </a:lnTo>
                  <a:lnTo>
                    <a:pt x="1154" y="738"/>
                  </a:lnTo>
                  <a:lnTo>
                    <a:pt x="1154" y="738"/>
                  </a:lnTo>
                  <a:lnTo>
                    <a:pt x="1150" y="736"/>
                  </a:lnTo>
                  <a:lnTo>
                    <a:pt x="1150" y="736"/>
                  </a:lnTo>
                  <a:lnTo>
                    <a:pt x="1144" y="730"/>
                  </a:lnTo>
                  <a:lnTo>
                    <a:pt x="1144" y="730"/>
                  </a:lnTo>
                  <a:lnTo>
                    <a:pt x="1138" y="724"/>
                  </a:lnTo>
                  <a:lnTo>
                    <a:pt x="1136" y="722"/>
                  </a:lnTo>
                  <a:lnTo>
                    <a:pt x="1134" y="720"/>
                  </a:lnTo>
                  <a:lnTo>
                    <a:pt x="1134" y="720"/>
                  </a:lnTo>
                  <a:lnTo>
                    <a:pt x="1128" y="718"/>
                  </a:lnTo>
                  <a:lnTo>
                    <a:pt x="1126" y="714"/>
                  </a:lnTo>
                  <a:lnTo>
                    <a:pt x="1126" y="714"/>
                  </a:lnTo>
                  <a:lnTo>
                    <a:pt x="1118" y="712"/>
                  </a:lnTo>
                  <a:lnTo>
                    <a:pt x="1118" y="712"/>
                  </a:lnTo>
                  <a:lnTo>
                    <a:pt x="1108" y="710"/>
                  </a:lnTo>
                  <a:lnTo>
                    <a:pt x="1108" y="710"/>
                  </a:lnTo>
                  <a:close/>
                  <a:moveTo>
                    <a:pt x="664" y="620"/>
                  </a:moveTo>
                  <a:lnTo>
                    <a:pt x="664" y="620"/>
                  </a:lnTo>
                  <a:lnTo>
                    <a:pt x="666" y="618"/>
                  </a:lnTo>
                  <a:lnTo>
                    <a:pt x="666" y="618"/>
                  </a:lnTo>
                  <a:lnTo>
                    <a:pt x="662" y="612"/>
                  </a:lnTo>
                  <a:lnTo>
                    <a:pt x="662" y="612"/>
                  </a:lnTo>
                  <a:lnTo>
                    <a:pt x="662" y="606"/>
                  </a:lnTo>
                  <a:lnTo>
                    <a:pt x="658" y="600"/>
                  </a:lnTo>
                  <a:lnTo>
                    <a:pt x="650" y="588"/>
                  </a:lnTo>
                  <a:lnTo>
                    <a:pt x="650" y="588"/>
                  </a:lnTo>
                  <a:lnTo>
                    <a:pt x="648" y="586"/>
                  </a:lnTo>
                  <a:lnTo>
                    <a:pt x="646" y="580"/>
                  </a:lnTo>
                  <a:lnTo>
                    <a:pt x="646" y="580"/>
                  </a:lnTo>
                  <a:lnTo>
                    <a:pt x="644" y="574"/>
                  </a:lnTo>
                  <a:lnTo>
                    <a:pt x="640" y="566"/>
                  </a:lnTo>
                  <a:lnTo>
                    <a:pt x="640" y="566"/>
                  </a:lnTo>
                  <a:lnTo>
                    <a:pt x="640" y="562"/>
                  </a:lnTo>
                  <a:lnTo>
                    <a:pt x="640" y="560"/>
                  </a:lnTo>
                  <a:lnTo>
                    <a:pt x="640" y="560"/>
                  </a:lnTo>
                  <a:lnTo>
                    <a:pt x="644" y="558"/>
                  </a:lnTo>
                  <a:lnTo>
                    <a:pt x="648" y="558"/>
                  </a:lnTo>
                  <a:lnTo>
                    <a:pt x="648" y="558"/>
                  </a:lnTo>
                  <a:lnTo>
                    <a:pt x="664" y="564"/>
                  </a:lnTo>
                  <a:lnTo>
                    <a:pt x="672" y="568"/>
                  </a:lnTo>
                  <a:lnTo>
                    <a:pt x="682" y="570"/>
                  </a:lnTo>
                  <a:lnTo>
                    <a:pt x="682" y="570"/>
                  </a:lnTo>
                  <a:lnTo>
                    <a:pt x="690" y="568"/>
                  </a:lnTo>
                  <a:lnTo>
                    <a:pt x="698" y="566"/>
                  </a:lnTo>
                  <a:lnTo>
                    <a:pt x="698" y="566"/>
                  </a:lnTo>
                  <a:lnTo>
                    <a:pt x="698" y="560"/>
                  </a:lnTo>
                  <a:lnTo>
                    <a:pt x="698" y="556"/>
                  </a:lnTo>
                  <a:lnTo>
                    <a:pt x="698" y="556"/>
                  </a:lnTo>
                  <a:lnTo>
                    <a:pt x="690" y="548"/>
                  </a:lnTo>
                  <a:lnTo>
                    <a:pt x="684" y="540"/>
                  </a:lnTo>
                  <a:lnTo>
                    <a:pt x="684" y="540"/>
                  </a:lnTo>
                  <a:lnTo>
                    <a:pt x="680" y="536"/>
                  </a:lnTo>
                  <a:lnTo>
                    <a:pt x="676" y="530"/>
                  </a:lnTo>
                  <a:lnTo>
                    <a:pt x="676" y="530"/>
                  </a:lnTo>
                  <a:lnTo>
                    <a:pt x="674" y="526"/>
                  </a:lnTo>
                  <a:lnTo>
                    <a:pt x="668" y="524"/>
                  </a:lnTo>
                  <a:lnTo>
                    <a:pt x="668" y="524"/>
                  </a:lnTo>
                  <a:lnTo>
                    <a:pt x="656" y="526"/>
                  </a:lnTo>
                  <a:lnTo>
                    <a:pt x="656" y="526"/>
                  </a:lnTo>
                  <a:lnTo>
                    <a:pt x="650" y="524"/>
                  </a:lnTo>
                  <a:lnTo>
                    <a:pt x="650" y="524"/>
                  </a:lnTo>
                  <a:lnTo>
                    <a:pt x="646" y="524"/>
                  </a:lnTo>
                  <a:lnTo>
                    <a:pt x="646" y="524"/>
                  </a:lnTo>
                  <a:lnTo>
                    <a:pt x="644" y="530"/>
                  </a:lnTo>
                  <a:lnTo>
                    <a:pt x="642" y="538"/>
                  </a:lnTo>
                  <a:lnTo>
                    <a:pt x="642" y="538"/>
                  </a:lnTo>
                  <a:lnTo>
                    <a:pt x="632" y="552"/>
                  </a:lnTo>
                  <a:lnTo>
                    <a:pt x="632" y="552"/>
                  </a:lnTo>
                  <a:lnTo>
                    <a:pt x="626" y="566"/>
                  </a:lnTo>
                  <a:lnTo>
                    <a:pt x="626" y="566"/>
                  </a:lnTo>
                  <a:lnTo>
                    <a:pt x="618" y="572"/>
                  </a:lnTo>
                  <a:lnTo>
                    <a:pt x="618" y="572"/>
                  </a:lnTo>
                  <a:lnTo>
                    <a:pt x="614" y="574"/>
                  </a:lnTo>
                  <a:lnTo>
                    <a:pt x="610" y="578"/>
                  </a:lnTo>
                  <a:lnTo>
                    <a:pt x="610" y="578"/>
                  </a:lnTo>
                  <a:lnTo>
                    <a:pt x="606" y="580"/>
                  </a:lnTo>
                  <a:lnTo>
                    <a:pt x="604" y="582"/>
                  </a:lnTo>
                  <a:lnTo>
                    <a:pt x="600" y="580"/>
                  </a:lnTo>
                  <a:lnTo>
                    <a:pt x="600" y="580"/>
                  </a:lnTo>
                  <a:lnTo>
                    <a:pt x="594" y="582"/>
                  </a:lnTo>
                  <a:lnTo>
                    <a:pt x="588" y="584"/>
                  </a:lnTo>
                  <a:lnTo>
                    <a:pt x="588" y="584"/>
                  </a:lnTo>
                  <a:lnTo>
                    <a:pt x="582" y="582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66" y="594"/>
                  </a:lnTo>
                  <a:lnTo>
                    <a:pt x="566" y="594"/>
                  </a:lnTo>
                  <a:lnTo>
                    <a:pt x="558" y="598"/>
                  </a:lnTo>
                  <a:lnTo>
                    <a:pt x="558" y="598"/>
                  </a:lnTo>
                  <a:lnTo>
                    <a:pt x="558" y="602"/>
                  </a:lnTo>
                  <a:lnTo>
                    <a:pt x="554" y="604"/>
                  </a:lnTo>
                  <a:lnTo>
                    <a:pt x="548" y="608"/>
                  </a:lnTo>
                  <a:lnTo>
                    <a:pt x="542" y="612"/>
                  </a:lnTo>
                  <a:lnTo>
                    <a:pt x="536" y="614"/>
                  </a:lnTo>
                  <a:lnTo>
                    <a:pt x="536" y="614"/>
                  </a:lnTo>
                  <a:lnTo>
                    <a:pt x="540" y="628"/>
                  </a:lnTo>
                  <a:lnTo>
                    <a:pt x="540" y="628"/>
                  </a:lnTo>
                  <a:lnTo>
                    <a:pt x="542" y="632"/>
                  </a:lnTo>
                  <a:lnTo>
                    <a:pt x="544" y="636"/>
                  </a:lnTo>
                  <a:lnTo>
                    <a:pt x="544" y="636"/>
                  </a:lnTo>
                  <a:lnTo>
                    <a:pt x="550" y="638"/>
                  </a:lnTo>
                  <a:lnTo>
                    <a:pt x="550" y="644"/>
                  </a:lnTo>
                  <a:lnTo>
                    <a:pt x="550" y="644"/>
                  </a:lnTo>
                  <a:lnTo>
                    <a:pt x="558" y="650"/>
                  </a:lnTo>
                  <a:lnTo>
                    <a:pt x="564" y="652"/>
                  </a:lnTo>
                  <a:lnTo>
                    <a:pt x="572" y="652"/>
                  </a:lnTo>
                  <a:lnTo>
                    <a:pt x="580" y="648"/>
                  </a:lnTo>
                  <a:lnTo>
                    <a:pt x="580" y="648"/>
                  </a:lnTo>
                  <a:lnTo>
                    <a:pt x="580" y="644"/>
                  </a:lnTo>
                  <a:lnTo>
                    <a:pt x="580" y="638"/>
                  </a:lnTo>
                  <a:lnTo>
                    <a:pt x="580" y="638"/>
                  </a:lnTo>
                  <a:lnTo>
                    <a:pt x="582" y="634"/>
                  </a:lnTo>
                  <a:lnTo>
                    <a:pt x="582" y="628"/>
                  </a:lnTo>
                  <a:lnTo>
                    <a:pt x="582" y="624"/>
                  </a:lnTo>
                  <a:lnTo>
                    <a:pt x="578" y="620"/>
                  </a:lnTo>
                  <a:lnTo>
                    <a:pt x="578" y="620"/>
                  </a:lnTo>
                  <a:lnTo>
                    <a:pt x="576" y="614"/>
                  </a:lnTo>
                  <a:lnTo>
                    <a:pt x="578" y="610"/>
                  </a:lnTo>
                  <a:lnTo>
                    <a:pt x="578" y="610"/>
                  </a:lnTo>
                  <a:lnTo>
                    <a:pt x="582" y="610"/>
                  </a:lnTo>
                  <a:lnTo>
                    <a:pt x="588" y="610"/>
                  </a:lnTo>
                  <a:lnTo>
                    <a:pt x="588" y="610"/>
                  </a:lnTo>
                  <a:lnTo>
                    <a:pt x="594" y="614"/>
                  </a:lnTo>
                  <a:lnTo>
                    <a:pt x="594" y="614"/>
                  </a:lnTo>
                  <a:lnTo>
                    <a:pt x="598" y="620"/>
                  </a:lnTo>
                  <a:lnTo>
                    <a:pt x="598" y="620"/>
                  </a:lnTo>
                  <a:lnTo>
                    <a:pt x="602" y="624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14" y="632"/>
                  </a:lnTo>
                  <a:lnTo>
                    <a:pt x="622" y="634"/>
                  </a:lnTo>
                  <a:lnTo>
                    <a:pt x="622" y="634"/>
                  </a:lnTo>
                  <a:lnTo>
                    <a:pt x="632" y="638"/>
                  </a:lnTo>
                  <a:lnTo>
                    <a:pt x="638" y="638"/>
                  </a:lnTo>
                  <a:lnTo>
                    <a:pt x="642" y="638"/>
                  </a:lnTo>
                  <a:lnTo>
                    <a:pt x="642" y="638"/>
                  </a:lnTo>
                  <a:lnTo>
                    <a:pt x="650" y="636"/>
                  </a:lnTo>
                  <a:lnTo>
                    <a:pt x="656" y="632"/>
                  </a:lnTo>
                  <a:lnTo>
                    <a:pt x="662" y="628"/>
                  </a:lnTo>
                  <a:lnTo>
                    <a:pt x="664" y="620"/>
                  </a:lnTo>
                  <a:lnTo>
                    <a:pt x="664" y="620"/>
                  </a:lnTo>
                  <a:close/>
                  <a:moveTo>
                    <a:pt x="600" y="1074"/>
                  </a:moveTo>
                  <a:lnTo>
                    <a:pt x="600" y="1074"/>
                  </a:lnTo>
                  <a:lnTo>
                    <a:pt x="580" y="1072"/>
                  </a:lnTo>
                  <a:lnTo>
                    <a:pt x="580" y="1072"/>
                  </a:lnTo>
                  <a:lnTo>
                    <a:pt x="570" y="1072"/>
                  </a:lnTo>
                  <a:lnTo>
                    <a:pt x="560" y="1072"/>
                  </a:lnTo>
                  <a:lnTo>
                    <a:pt x="560" y="1072"/>
                  </a:lnTo>
                  <a:lnTo>
                    <a:pt x="554" y="1072"/>
                  </a:lnTo>
                  <a:lnTo>
                    <a:pt x="550" y="1068"/>
                  </a:lnTo>
                  <a:lnTo>
                    <a:pt x="546" y="1066"/>
                  </a:lnTo>
                  <a:lnTo>
                    <a:pt x="540" y="1066"/>
                  </a:lnTo>
                  <a:lnTo>
                    <a:pt x="540" y="1066"/>
                  </a:lnTo>
                  <a:lnTo>
                    <a:pt x="538" y="1064"/>
                  </a:lnTo>
                  <a:lnTo>
                    <a:pt x="538" y="1064"/>
                  </a:lnTo>
                  <a:lnTo>
                    <a:pt x="530" y="1060"/>
                  </a:lnTo>
                  <a:lnTo>
                    <a:pt x="530" y="1060"/>
                  </a:lnTo>
                  <a:lnTo>
                    <a:pt x="514" y="1054"/>
                  </a:lnTo>
                  <a:lnTo>
                    <a:pt x="514" y="1054"/>
                  </a:lnTo>
                  <a:lnTo>
                    <a:pt x="510" y="1054"/>
                  </a:lnTo>
                  <a:lnTo>
                    <a:pt x="510" y="1054"/>
                  </a:lnTo>
                  <a:lnTo>
                    <a:pt x="498" y="1060"/>
                  </a:lnTo>
                  <a:lnTo>
                    <a:pt x="498" y="1060"/>
                  </a:lnTo>
                  <a:lnTo>
                    <a:pt x="496" y="1060"/>
                  </a:lnTo>
                  <a:lnTo>
                    <a:pt x="496" y="1060"/>
                  </a:lnTo>
                  <a:lnTo>
                    <a:pt x="480" y="1064"/>
                  </a:lnTo>
                  <a:lnTo>
                    <a:pt x="480" y="1064"/>
                  </a:lnTo>
                  <a:lnTo>
                    <a:pt x="472" y="1066"/>
                  </a:lnTo>
                  <a:lnTo>
                    <a:pt x="472" y="1066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52" y="1070"/>
                  </a:lnTo>
                  <a:lnTo>
                    <a:pt x="452" y="1070"/>
                  </a:lnTo>
                  <a:lnTo>
                    <a:pt x="446" y="1070"/>
                  </a:lnTo>
                  <a:lnTo>
                    <a:pt x="442" y="1070"/>
                  </a:lnTo>
                  <a:lnTo>
                    <a:pt x="442" y="1070"/>
                  </a:lnTo>
                  <a:lnTo>
                    <a:pt x="438" y="1072"/>
                  </a:lnTo>
                  <a:lnTo>
                    <a:pt x="436" y="1072"/>
                  </a:lnTo>
                  <a:lnTo>
                    <a:pt x="434" y="1070"/>
                  </a:lnTo>
                  <a:lnTo>
                    <a:pt x="430" y="1068"/>
                  </a:lnTo>
                  <a:lnTo>
                    <a:pt x="430" y="1068"/>
                  </a:lnTo>
                  <a:lnTo>
                    <a:pt x="428" y="1068"/>
                  </a:lnTo>
                  <a:lnTo>
                    <a:pt x="426" y="1070"/>
                  </a:lnTo>
                  <a:lnTo>
                    <a:pt x="426" y="1070"/>
                  </a:lnTo>
                  <a:lnTo>
                    <a:pt x="422" y="1068"/>
                  </a:lnTo>
                  <a:lnTo>
                    <a:pt x="418" y="1070"/>
                  </a:lnTo>
                  <a:lnTo>
                    <a:pt x="412" y="1068"/>
                  </a:lnTo>
                  <a:lnTo>
                    <a:pt x="410" y="1064"/>
                  </a:lnTo>
                  <a:lnTo>
                    <a:pt x="410" y="1064"/>
                  </a:lnTo>
                  <a:lnTo>
                    <a:pt x="408" y="1064"/>
                  </a:lnTo>
                  <a:lnTo>
                    <a:pt x="408" y="1064"/>
                  </a:lnTo>
                  <a:lnTo>
                    <a:pt x="402" y="1062"/>
                  </a:lnTo>
                  <a:lnTo>
                    <a:pt x="396" y="1062"/>
                  </a:lnTo>
                  <a:lnTo>
                    <a:pt x="384" y="1056"/>
                  </a:lnTo>
                  <a:lnTo>
                    <a:pt x="384" y="1056"/>
                  </a:lnTo>
                  <a:lnTo>
                    <a:pt x="372" y="1052"/>
                  </a:lnTo>
                  <a:lnTo>
                    <a:pt x="372" y="1052"/>
                  </a:lnTo>
                  <a:lnTo>
                    <a:pt x="364" y="1056"/>
                  </a:lnTo>
                  <a:lnTo>
                    <a:pt x="356" y="1062"/>
                  </a:lnTo>
                  <a:lnTo>
                    <a:pt x="356" y="1062"/>
                  </a:lnTo>
                  <a:lnTo>
                    <a:pt x="352" y="1066"/>
                  </a:lnTo>
                  <a:lnTo>
                    <a:pt x="352" y="1070"/>
                  </a:lnTo>
                  <a:lnTo>
                    <a:pt x="352" y="1082"/>
                  </a:lnTo>
                  <a:lnTo>
                    <a:pt x="352" y="1082"/>
                  </a:lnTo>
                  <a:lnTo>
                    <a:pt x="364" y="1080"/>
                  </a:lnTo>
                  <a:lnTo>
                    <a:pt x="364" y="1080"/>
                  </a:lnTo>
                  <a:lnTo>
                    <a:pt x="382" y="1076"/>
                  </a:lnTo>
                  <a:lnTo>
                    <a:pt x="382" y="1076"/>
                  </a:lnTo>
                  <a:lnTo>
                    <a:pt x="386" y="1076"/>
                  </a:lnTo>
                  <a:lnTo>
                    <a:pt x="390" y="1078"/>
                  </a:lnTo>
                  <a:lnTo>
                    <a:pt x="394" y="1080"/>
                  </a:lnTo>
                  <a:lnTo>
                    <a:pt x="394" y="1084"/>
                  </a:lnTo>
                  <a:lnTo>
                    <a:pt x="394" y="1084"/>
                  </a:lnTo>
                  <a:lnTo>
                    <a:pt x="394" y="1088"/>
                  </a:lnTo>
                  <a:lnTo>
                    <a:pt x="396" y="1090"/>
                  </a:lnTo>
                  <a:lnTo>
                    <a:pt x="400" y="1094"/>
                  </a:lnTo>
                  <a:lnTo>
                    <a:pt x="400" y="1094"/>
                  </a:lnTo>
                  <a:lnTo>
                    <a:pt x="406" y="1102"/>
                  </a:lnTo>
                  <a:lnTo>
                    <a:pt x="410" y="1104"/>
                  </a:lnTo>
                  <a:lnTo>
                    <a:pt x="414" y="1106"/>
                  </a:lnTo>
                  <a:lnTo>
                    <a:pt x="414" y="1106"/>
                  </a:lnTo>
                  <a:lnTo>
                    <a:pt x="420" y="1110"/>
                  </a:lnTo>
                  <a:lnTo>
                    <a:pt x="428" y="1114"/>
                  </a:lnTo>
                  <a:lnTo>
                    <a:pt x="428" y="1114"/>
                  </a:lnTo>
                  <a:lnTo>
                    <a:pt x="432" y="1114"/>
                  </a:lnTo>
                  <a:lnTo>
                    <a:pt x="438" y="1114"/>
                  </a:lnTo>
                  <a:lnTo>
                    <a:pt x="438" y="1114"/>
                  </a:lnTo>
                  <a:lnTo>
                    <a:pt x="450" y="1110"/>
                  </a:lnTo>
                  <a:lnTo>
                    <a:pt x="450" y="1110"/>
                  </a:lnTo>
                  <a:lnTo>
                    <a:pt x="454" y="1102"/>
                  </a:lnTo>
                  <a:lnTo>
                    <a:pt x="454" y="1102"/>
                  </a:lnTo>
                  <a:lnTo>
                    <a:pt x="472" y="1080"/>
                  </a:lnTo>
                  <a:lnTo>
                    <a:pt x="472" y="1080"/>
                  </a:lnTo>
                  <a:lnTo>
                    <a:pt x="476" y="1078"/>
                  </a:lnTo>
                  <a:lnTo>
                    <a:pt x="476" y="1078"/>
                  </a:lnTo>
                  <a:lnTo>
                    <a:pt x="488" y="1080"/>
                  </a:lnTo>
                  <a:lnTo>
                    <a:pt x="500" y="1086"/>
                  </a:lnTo>
                  <a:lnTo>
                    <a:pt x="500" y="1086"/>
                  </a:lnTo>
                  <a:lnTo>
                    <a:pt x="514" y="1098"/>
                  </a:lnTo>
                  <a:lnTo>
                    <a:pt x="514" y="1098"/>
                  </a:lnTo>
                  <a:lnTo>
                    <a:pt x="516" y="1100"/>
                  </a:lnTo>
                  <a:lnTo>
                    <a:pt x="516" y="1100"/>
                  </a:lnTo>
                  <a:lnTo>
                    <a:pt x="530" y="1106"/>
                  </a:lnTo>
                  <a:lnTo>
                    <a:pt x="530" y="1106"/>
                  </a:lnTo>
                  <a:lnTo>
                    <a:pt x="544" y="1108"/>
                  </a:lnTo>
                  <a:lnTo>
                    <a:pt x="552" y="1108"/>
                  </a:lnTo>
                  <a:lnTo>
                    <a:pt x="560" y="1108"/>
                  </a:lnTo>
                  <a:lnTo>
                    <a:pt x="560" y="1108"/>
                  </a:lnTo>
                  <a:lnTo>
                    <a:pt x="570" y="1104"/>
                  </a:lnTo>
                  <a:lnTo>
                    <a:pt x="570" y="1104"/>
                  </a:lnTo>
                  <a:lnTo>
                    <a:pt x="578" y="1104"/>
                  </a:lnTo>
                  <a:lnTo>
                    <a:pt x="578" y="1104"/>
                  </a:lnTo>
                  <a:lnTo>
                    <a:pt x="584" y="1102"/>
                  </a:lnTo>
                  <a:lnTo>
                    <a:pt x="584" y="1102"/>
                  </a:lnTo>
                  <a:lnTo>
                    <a:pt x="592" y="1098"/>
                  </a:lnTo>
                  <a:lnTo>
                    <a:pt x="598" y="1094"/>
                  </a:lnTo>
                  <a:lnTo>
                    <a:pt x="602" y="1086"/>
                  </a:lnTo>
                  <a:lnTo>
                    <a:pt x="602" y="1078"/>
                  </a:lnTo>
                  <a:lnTo>
                    <a:pt x="602" y="1078"/>
                  </a:lnTo>
                  <a:lnTo>
                    <a:pt x="602" y="1076"/>
                  </a:lnTo>
                  <a:lnTo>
                    <a:pt x="600" y="1074"/>
                  </a:lnTo>
                  <a:lnTo>
                    <a:pt x="600" y="1074"/>
                  </a:lnTo>
                  <a:close/>
                  <a:moveTo>
                    <a:pt x="604" y="68"/>
                  </a:moveTo>
                  <a:lnTo>
                    <a:pt x="604" y="68"/>
                  </a:lnTo>
                  <a:lnTo>
                    <a:pt x="606" y="70"/>
                  </a:lnTo>
                  <a:lnTo>
                    <a:pt x="606" y="70"/>
                  </a:lnTo>
                  <a:lnTo>
                    <a:pt x="618" y="76"/>
                  </a:lnTo>
                  <a:lnTo>
                    <a:pt x="624" y="78"/>
                  </a:lnTo>
                  <a:lnTo>
                    <a:pt x="630" y="76"/>
                  </a:lnTo>
                  <a:lnTo>
                    <a:pt x="630" y="76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42" y="76"/>
                  </a:lnTo>
                  <a:lnTo>
                    <a:pt x="642" y="76"/>
                  </a:lnTo>
                  <a:lnTo>
                    <a:pt x="638" y="72"/>
                  </a:lnTo>
                  <a:lnTo>
                    <a:pt x="638" y="72"/>
                  </a:lnTo>
                  <a:lnTo>
                    <a:pt x="636" y="70"/>
                  </a:lnTo>
                  <a:lnTo>
                    <a:pt x="636" y="66"/>
                  </a:lnTo>
                  <a:lnTo>
                    <a:pt x="638" y="60"/>
                  </a:lnTo>
                  <a:lnTo>
                    <a:pt x="638" y="60"/>
                  </a:lnTo>
                  <a:lnTo>
                    <a:pt x="642" y="60"/>
                  </a:lnTo>
                  <a:lnTo>
                    <a:pt x="646" y="60"/>
                  </a:lnTo>
                  <a:lnTo>
                    <a:pt x="646" y="60"/>
                  </a:lnTo>
                  <a:lnTo>
                    <a:pt x="650" y="64"/>
                  </a:lnTo>
                  <a:lnTo>
                    <a:pt x="654" y="70"/>
                  </a:lnTo>
                  <a:lnTo>
                    <a:pt x="654" y="70"/>
                  </a:lnTo>
                  <a:lnTo>
                    <a:pt x="660" y="76"/>
                  </a:lnTo>
                  <a:lnTo>
                    <a:pt x="664" y="80"/>
                  </a:lnTo>
                  <a:lnTo>
                    <a:pt x="664" y="80"/>
                  </a:lnTo>
                  <a:lnTo>
                    <a:pt x="680" y="90"/>
                  </a:lnTo>
                  <a:lnTo>
                    <a:pt x="680" y="90"/>
                  </a:lnTo>
                  <a:lnTo>
                    <a:pt x="688" y="96"/>
                  </a:lnTo>
                  <a:lnTo>
                    <a:pt x="692" y="98"/>
                  </a:lnTo>
                  <a:lnTo>
                    <a:pt x="698" y="98"/>
                  </a:lnTo>
                  <a:lnTo>
                    <a:pt x="698" y="98"/>
                  </a:lnTo>
                  <a:lnTo>
                    <a:pt x="708" y="100"/>
                  </a:lnTo>
                  <a:lnTo>
                    <a:pt x="720" y="102"/>
                  </a:lnTo>
                  <a:lnTo>
                    <a:pt x="720" y="102"/>
                  </a:lnTo>
                  <a:lnTo>
                    <a:pt x="726" y="100"/>
                  </a:lnTo>
                  <a:lnTo>
                    <a:pt x="734" y="100"/>
                  </a:lnTo>
                  <a:lnTo>
                    <a:pt x="734" y="100"/>
                  </a:lnTo>
                  <a:lnTo>
                    <a:pt x="736" y="98"/>
                  </a:lnTo>
                  <a:lnTo>
                    <a:pt x="738" y="96"/>
                  </a:lnTo>
                  <a:lnTo>
                    <a:pt x="740" y="92"/>
                  </a:lnTo>
                  <a:lnTo>
                    <a:pt x="742" y="90"/>
                  </a:lnTo>
                  <a:lnTo>
                    <a:pt x="742" y="90"/>
                  </a:lnTo>
                  <a:lnTo>
                    <a:pt x="740" y="82"/>
                  </a:lnTo>
                  <a:lnTo>
                    <a:pt x="740" y="82"/>
                  </a:lnTo>
                  <a:lnTo>
                    <a:pt x="734" y="74"/>
                  </a:lnTo>
                  <a:lnTo>
                    <a:pt x="732" y="70"/>
                  </a:lnTo>
                  <a:lnTo>
                    <a:pt x="726" y="66"/>
                  </a:lnTo>
                  <a:lnTo>
                    <a:pt x="726" y="66"/>
                  </a:lnTo>
                  <a:lnTo>
                    <a:pt x="724" y="64"/>
                  </a:lnTo>
                  <a:lnTo>
                    <a:pt x="722" y="62"/>
                  </a:lnTo>
                  <a:lnTo>
                    <a:pt x="722" y="58"/>
                  </a:lnTo>
                  <a:lnTo>
                    <a:pt x="722" y="58"/>
                  </a:lnTo>
                  <a:lnTo>
                    <a:pt x="726" y="54"/>
                  </a:lnTo>
                  <a:lnTo>
                    <a:pt x="732" y="52"/>
                  </a:lnTo>
                  <a:lnTo>
                    <a:pt x="732" y="52"/>
                  </a:lnTo>
                  <a:lnTo>
                    <a:pt x="736" y="54"/>
                  </a:lnTo>
                  <a:lnTo>
                    <a:pt x="736" y="54"/>
                  </a:lnTo>
                  <a:lnTo>
                    <a:pt x="732" y="44"/>
                  </a:lnTo>
                  <a:lnTo>
                    <a:pt x="732" y="44"/>
                  </a:lnTo>
                  <a:lnTo>
                    <a:pt x="726" y="40"/>
                  </a:lnTo>
                  <a:lnTo>
                    <a:pt x="722" y="38"/>
                  </a:lnTo>
                  <a:lnTo>
                    <a:pt x="722" y="38"/>
                  </a:lnTo>
                  <a:lnTo>
                    <a:pt x="716" y="36"/>
                  </a:lnTo>
                  <a:lnTo>
                    <a:pt x="716" y="34"/>
                  </a:lnTo>
                  <a:lnTo>
                    <a:pt x="716" y="32"/>
                  </a:lnTo>
                  <a:lnTo>
                    <a:pt x="716" y="32"/>
                  </a:lnTo>
                  <a:lnTo>
                    <a:pt x="718" y="26"/>
                  </a:lnTo>
                  <a:lnTo>
                    <a:pt x="724" y="22"/>
                  </a:lnTo>
                  <a:lnTo>
                    <a:pt x="724" y="22"/>
                  </a:lnTo>
                  <a:lnTo>
                    <a:pt x="730" y="22"/>
                  </a:lnTo>
                  <a:lnTo>
                    <a:pt x="738" y="22"/>
                  </a:lnTo>
                  <a:lnTo>
                    <a:pt x="738" y="22"/>
                  </a:lnTo>
                  <a:lnTo>
                    <a:pt x="742" y="24"/>
                  </a:lnTo>
                  <a:lnTo>
                    <a:pt x="744" y="24"/>
                  </a:lnTo>
                  <a:lnTo>
                    <a:pt x="744" y="24"/>
                  </a:lnTo>
                  <a:lnTo>
                    <a:pt x="762" y="20"/>
                  </a:lnTo>
                  <a:lnTo>
                    <a:pt x="762" y="20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2" y="14"/>
                  </a:lnTo>
                  <a:lnTo>
                    <a:pt x="762" y="14"/>
                  </a:lnTo>
                  <a:lnTo>
                    <a:pt x="752" y="10"/>
                  </a:lnTo>
                  <a:lnTo>
                    <a:pt x="744" y="6"/>
                  </a:lnTo>
                  <a:lnTo>
                    <a:pt x="724" y="2"/>
                  </a:lnTo>
                  <a:lnTo>
                    <a:pt x="686" y="0"/>
                  </a:lnTo>
                  <a:lnTo>
                    <a:pt x="686" y="0"/>
                  </a:lnTo>
                  <a:lnTo>
                    <a:pt x="688" y="12"/>
                  </a:lnTo>
                  <a:lnTo>
                    <a:pt x="688" y="12"/>
                  </a:lnTo>
                  <a:lnTo>
                    <a:pt x="686" y="20"/>
                  </a:lnTo>
                  <a:lnTo>
                    <a:pt x="684" y="26"/>
                  </a:lnTo>
                  <a:lnTo>
                    <a:pt x="680" y="28"/>
                  </a:lnTo>
                  <a:lnTo>
                    <a:pt x="680" y="28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658" y="40"/>
                  </a:lnTo>
                  <a:lnTo>
                    <a:pt x="658" y="40"/>
                  </a:lnTo>
                  <a:lnTo>
                    <a:pt x="652" y="44"/>
                  </a:lnTo>
                  <a:lnTo>
                    <a:pt x="648" y="46"/>
                  </a:lnTo>
                  <a:lnTo>
                    <a:pt x="648" y="46"/>
                  </a:lnTo>
                  <a:lnTo>
                    <a:pt x="642" y="46"/>
                  </a:lnTo>
                  <a:lnTo>
                    <a:pt x="638" y="50"/>
                  </a:lnTo>
                  <a:lnTo>
                    <a:pt x="638" y="50"/>
                  </a:lnTo>
                  <a:lnTo>
                    <a:pt x="636" y="50"/>
                  </a:lnTo>
                  <a:lnTo>
                    <a:pt x="636" y="50"/>
                  </a:lnTo>
                  <a:lnTo>
                    <a:pt x="628" y="46"/>
                  </a:lnTo>
                  <a:lnTo>
                    <a:pt x="618" y="48"/>
                  </a:lnTo>
                  <a:lnTo>
                    <a:pt x="618" y="48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598" y="40"/>
                  </a:lnTo>
                  <a:lnTo>
                    <a:pt x="598" y="40"/>
                  </a:lnTo>
                  <a:lnTo>
                    <a:pt x="596" y="42"/>
                  </a:lnTo>
                  <a:lnTo>
                    <a:pt x="596" y="42"/>
                  </a:lnTo>
                  <a:lnTo>
                    <a:pt x="596" y="48"/>
                  </a:lnTo>
                  <a:lnTo>
                    <a:pt x="594" y="52"/>
                  </a:lnTo>
                  <a:lnTo>
                    <a:pt x="594" y="52"/>
                  </a:lnTo>
                  <a:lnTo>
                    <a:pt x="594" y="54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596" y="64"/>
                  </a:lnTo>
                  <a:lnTo>
                    <a:pt x="600" y="68"/>
                  </a:lnTo>
                  <a:lnTo>
                    <a:pt x="604" y="68"/>
                  </a:lnTo>
                  <a:lnTo>
                    <a:pt x="604" y="68"/>
                  </a:lnTo>
                  <a:close/>
                  <a:moveTo>
                    <a:pt x="118" y="568"/>
                  </a:moveTo>
                  <a:lnTo>
                    <a:pt x="118" y="568"/>
                  </a:lnTo>
                  <a:lnTo>
                    <a:pt x="126" y="570"/>
                  </a:lnTo>
                  <a:lnTo>
                    <a:pt x="126" y="570"/>
                  </a:lnTo>
                  <a:lnTo>
                    <a:pt x="130" y="570"/>
                  </a:lnTo>
                  <a:lnTo>
                    <a:pt x="132" y="570"/>
                  </a:lnTo>
                  <a:lnTo>
                    <a:pt x="132" y="570"/>
                  </a:lnTo>
                  <a:lnTo>
                    <a:pt x="136" y="568"/>
                  </a:lnTo>
                  <a:lnTo>
                    <a:pt x="138" y="568"/>
                  </a:lnTo>
                  <a:lnTo>
                    <a:pt x="146" y="572"/>
                  </a:lnTo>
                  <a:lnTo>
                    <a:pt x="146" y="572"/>
                  </a:lnTo>
                  <a:lnTo>
                    <a:pt x="148" y="566"/>
                  </a:lnTo>
                  <a:lnTo>
                    <a:pt x="154" y="564"/>
                  </a:lnTo>
                  <a:lnTo>
                    <a:pt x="162" y="566"/>
                  </a:lnTo>
                  <a:lnTo>
                    <a:pt x="162" y="566"/>
                  </a:lnTo>
                  <a:lnTo>
                    <a:pt x="172" y="564"/>
                  </a:lnTo>
                  <a:lnTo>
                    <a:pt x="180" y="562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224" y="552"/>
                  </a:lnTo>
                  <a:lnTo>
                    <a:pt x="224" y="552"/>
                  </a:lnTo>
                  <a:lnTo>
                    <a:pt x="226" y="554"/>
                  </a:lnTo>
                  <a:lnTo>
                    <a:pt x="230" y="556"/>
                  </a:lnTo>
                  <a:lnTo>
                    <a:pt x="230" y="560"/>
                  </a:lnTo>
                  <a:lnTo>
                    <a:pt x="230" y="562"/>
                  </a:lnTo>
                  <a:lnTo>
                    <a:pt x="230" y="562"/>
                  </a:lnTo>
                  <a:lnTo>
                    <a:pt x="22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14" y="570"/>
                  </a:lnTo>
                  <a:lnTo>
                    <a:pt x="208" y="574"/>
                  </a:lnTo>
                  <a:lnTo>
                    <a:pt x="198" y="580"/>
                  </a:lnTo>
                  <a:lnTo>
                    <a:pt x="198" y="580"/>
                  </a:lnTo>
                  <a:lnTo>
                    <a:pt x="196" y="582"/>
                  </a:lnTo>
                  <a:lnTo>
                    <a:pt x="194" y="584"/>
                  </a:lnTo>
                  <a:lnTo>
                    <a:pt x="196" y="590"/>
                  </a:lnTo>
                  <a:lnTo>
                    <a:pt x="196" y="590"/>
                  </a:lnTo>
                  <a:lnTo>
                    <a:pt x="198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6" y="592"/>
                  </a:lnTo>
                  <a:lnTo>
                    <a:pt x="206" y="592"/>
                  </a:lnTo>
                  <a:lnTo>
                    <a:pt x="216" y="592"/>
                  </a:lnTo>
                  <a:lnTo>
                    <a:pt x="226" y="590"/>
                  </a:lnTo>
                  <a:lnTo>
                    <a:pt x="226" y="590"/>
                  </a:lnTo>
                  <a:lnTo>
                    <a:pt x="240" y="584"/>
                  </a:lnTo>
                  <a:lnTo>
                    <a:pt x="254" y="578"/>
                  </a:lnTo>
                  <a:lnTo>
                    <a:pt x="254" y="578"/>
                  </a:lnTo>
                  <a:lnTo>
                    <a:pt x="252" y="574"/>
                  </a:lnTo>
                  <a:lnTo>
                    <a:pt x="248" y="570"/>
                  </a:lnTo>
                  <a:lnTo>
                    <a:pt x="242" y="566"/>
                  </a:lnTo>
                  <a:lnTo>
                    <a:pt x="240" y="562"/>
                  </a:lnTo>
                  <a:lnTo>
                    <a:pt x="240" y="562"/>
                  </a:lnTo>
                  <a:lnTo>
                    <a:pt x="238" y="554"/>
                  </a:lnTo>
                  <a:lnTo>
                    <a:pt x="238" y="546"/>
                  </a:lnTo>
                  <a:lnTo>
                    <a:pt x="238" y="546"/>
                  </a:lnTo>
                  <a:lnTo>
                    <a:pt x="240" y="540"/>
                  </a:lnTo>
                  <a:lnTo>
                    <a:pt x="240" y="534"/>
                  </a:lnTo>
                  <a:lnTo>
                    <a:pt x="240" y="534"/>
                  </a:lnTo>
                  <a:lnTo>
                    <a:pt x="240" y="522"/>
                  </a:lnTo>
                  <a:lnTo>
                    <a:pt x="240" y="518"/>
                  </a:lnTo>
                  <a:lnTo>
                    <a:pt x="244" y="512"/>
                  </a:lnTo>
                  <a:lnTo>
                    <a:pt x="244" y="512"/>
                  </a:lnTo>
                  <a:lnTo>
                    <a:pt x="240" y="510"/>
                  </a:lnTo>
                  <a:lnTo>
                    <a:pt x="238" y="510"/>
                  </a:lnTo>
                  <a:lnTo>
                    <a:pt x="238" y="510"/>
                  </a:lnTo>
                  <a:lnTo>
                    <a:pt x="226" y="514"/>
                  </a:lnTo>
                  <a:lnTo>
                    <a:pt x="220" y="514"/>
                  </a:lnTo>
                  <a:lnTo>
                    <a:pt x="214" y="514"/>
                  </a:lnTo>
                  <a:lnTo>
                    <a:pt x="214" y="514"/>
                  </a:lnTo>
                  <a:lnTo>
                    <a:pt x="212" y="514"/>
                  </a:lnTo>
                  <a:lnTo>
                    <a:pt x="212" y="514"/>
                  </a:lnTo>
                  <a:lnTo>
                    <a:pt x="204" y="516"/>
                  </a:lnTo>
                  <a:lnTo>
                    <a:pt x="200" y="516"/>
                  </a:lnTo>
                  <a:lnTo>
                    <a:pt x="196" y="516"/>
                  </a:lnTo>
                  <a:lnTo>
                    <a:pt x="196" y="516"/>
                  </a:lnTo>
                  <a:lnTo>
                    <a:pt x="192" y="516"/>
                  </a:lnTo>
                  <a:lnTo>
                    <a:pt x="192" y="516"/>
                  </a:lnTo>
                  <a:lnTo>
                    <a:pt x="186" y="520"/>
                  </a:lnTo>
                  <a:lnTo>
                    <a:pt x="178" y="522"/>
                  </a:lnTo>
                  <a:lnTo>
                    <a:pt x="164" y="524"/>
                  </a:lnTo>
                  <a:lnTo>
                    <a:pt x="164" y="524"/>
                  </a:lnTo>
                  <a:lnTo>
                    <a:pt x="154" y="526"/>
                  </a:lnTo>
                  <a:lnTo>
                    <a:pt x="148" y="530"/>
                  </a:lnTo>
                  <a:lnTo>
                    <a:pt x="148" y="530"/>
                  </a:lnTo>
                  <a:lnTo>
                    <a:pt x="138" y="536"/>
                  </a:lnTo>
                  <a:lnTo>
                    <a:pt x="134" y="538"/>
                  </a:lnTo>
                  <a:lnTo>
                    <a:pt x="132" y="542"/>
                  </a:lnTo>
                  <a:lnTo>
                    <a:pt x="132" y="542"/>
                  </a:lnTo>
                  <a:lnTo>
                    <a:pt x="130" y="544"/>
                  </a:lnTo>
                  <a:lnTo>
                    <a:pt x="130" y="544"/>
                  </a:lnTo>
                  <a:lnTo>
                    <a:pt x="122" y="550"/>
                  </a:lnTo>
                  <a:lnTo>
                    <a:pt x="122" y="550"/>
                  </a:lnTo>
                  <a:lnTo>
                    <a:pt x="114" y="560"/>
                  </a:lnTo>
                  <a:lnTo>
                    <a:pt x="114" y="560"/>
                  </a:lnTo>
                  <a:lnTo>
                    <a:pt x="114" y="564"/>
                  </a:lnTo>
                  <a:lnTo>
                    <a:pt x="114" y="564"/>
                  </a:lnTo>
                  <a:lnTo>
                    <a:pt x="116" y="566"/>
                  </a:lnTo>
                  <a:lnTo>
                    <a:pt x="118" y="568"/>
                  </a:lnTo>
                  <a:lnTo>
                    <a:pt x="118" y="568"/>
                  </a:lnTo>
                  <a:close/>
                  <a:moveTo>
                    <a:pt x="396" y="38"/>
                  </a:moveTo>
                  <a:lnTo>
                    <a:pt x="396" y="38"/>
                  </a:lnTo>
                  <a:lnTo>
                    <a:pt x="400" y="38"/>
                  </a:lnTo>
                  <a:lnTo>
                    <a:pt x="406" y="38"/>
                  </a:lnTo>
                  <a:lnTo>
                    <a:pt x="410" y="36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0" y="34"/>
                  </a:lnTo>
                  <a:lnTo>
                    <a:pt x="420" y="34"/>
                  </a:lnTo>
                  <a:lnTo>
                    <a:pt x="424" y="34"/>
                  </a:lnTo>
                  <a:lnTo>
                    <a:pt x="424" y="34"/>
                  </a:lnTo>
                  <a:lnTo>
                    <a:pt x="438" y="26"/>
                  </a:lnTo>
                  <a:lnTo>
                    <a:pt x="438" y="26"/>
                  </a:lnTo>
                  <a:lnTo>
                    <a:pt x="444" y="24"/>
                  </a:lnTo>
                  <a:lnTo>
                    <a:pt x="448" y="26"/>
                  </a:lnTo>
                  <a:lnTo>
                    <a:pt x="448" y="26"/>
                  </a:lnTo>
                  <a:lnTo>
                    <a:pt x="450" y="28"/>
                  </a:lnTo>
                  <a:lnTo>
                    <a:pt x="452" y="30"/>
                  </a:lnTo>
                  <a:lnTo>
                    <a:pt x="452" y="32"/>
                  </a:lnTo>
                  <a:lnTo>
                    <a:pt x="450" y="34"/>
                  </a:lnTo>
                  <a:lnTo>
                    <a:pt x="450" y="34"/>
                  </a:lnTo>
                  <a:lnTo>
                    <a:pt x="442" y="40"/>
                  </a:lnTo>
                  <a:lnTo>
                    <a:pt x="434" y="44"/>
                  </a:lnTo>
                  <a:lnTo>
                    <a:pt x="434" y="44"/>
                  </a:lnTo>
                  <a:lnTo>
                    <a:pt x="430" y="46"/>
                  </a:lnTo>
                  <a:lnTo>
                    <a:pt x="428" y="50"/>
                  </a:lnTo>
                  <a:lnTo>
                    <a:pt x="428" y="50"/>
                  </a:lnTo>
                  <a:lnTo>
                    <a:pt x="436" y="52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60" y="44"/>
                  </a:lnTo>
                  <a:lnTo>
                    <a:pt x="460" y="44"/>
                  </a:lnTo>
                  <a:lnTo>
                    <a:pt x="464" y="46"/>
                  </a:lnTo>
                  <a:lnTo>
                    <a:pt x="466" y="48"/>
                  </a:lnTo>
                  <a:lnTo>
                    <a:pt x="466" y="48"/>
                  </a:lnTo>
                  <a:lnTo>
                    <a:pt x="466" y="52"/>
                  </a:lnTo>
                  <a:lnTo>
                    <a:pt x="464" y="54"/>
                  </a:lnTo>
                  <a:lnTo>
                    <a:pt x="464" y="54"/>
                  </a:lnTo>
                  <a:lnTo>
                    <a:pt x="460" y="58"/>
                  </a:lnTo>
                  <a:lnTo>
                    <a:pt x="460" y="58"/>
                  </a:lnTo>
                  <a:lnTo>
                    <a:pt x="450" y="70"/>
                  </a:lnTo>
                  <a:lnTo>
                    <a:pt x="450" y="70"/>
                  </a:lnTo>
                  <a:lnTo>
                    <a:pt x="446" y="74"/>
                  </a:lnTo>
                  <a:lnTo>
                    <a:pt x="442" y="80"/>
                  </a:lnTo>
                  <a:lnTo>
                    <a:pt x="442" y="80"/>
                  </a:lnTo>
                  <a:lnTo>
                    <a:pt x="442" y="88"/>
                  </a:lnTo>
                  <a:lnTo>
                    <a:pt x="444" y="94"/>
                  </a:lnTo>
                  <a:lnTo>
                    <a:pt x="448" y="98"/>
                  </a:lnTo>
                  <a:lnTo>
                    <a:pt x="454" y="102"/>
                  </a:lnTo>
                  <a:lnTo>
                    <a:pt x="454" y="102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66" y="106"/>
                  </a:lnTo>
                  <a:lnTo>
                    <a:pt x="466" y="106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80" y="104"/>
                  </a:lnTo>
                  <a:lnTo>
                    <a:pt x="486" y="10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502" y="84"/>
                  </a:lnTo>
                  <a:lnTo>
                    <a:pt x="508" y="80"/>
                  </a:lnTo>
                  <a:lnTo>
                    <a:pt x="508" y="80"/>
                  </a:lnTo>
                  <a:lnTo>
                    <a:pt x="510" y="76"/>
                  </a:lnTo>
                  <a:lnTo>
                    <a:pt x="512" y="74"/>
                  </a:lnTo>
                  <a:lnTo>
                    <a:pt x="512" y="72"/>
                  </a:lnTo>
                  <a:lnTo>
                    <a:pt x="510" y="68"/>
                  </a:lnTo>
                  <a:lnTo>
                    <a:pt x="510" y="68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08" y="50"/>
                  </a:lnTo>
                  <a:lnTo>
                    <a:pt x="508" y="50"/>
                  </a:lnTo>
                  <a:lnTo>
                    <a:pt x="506" y="46"/>
                  </a:lnTo>
                  <a:lnTo>
                    <a:pt x="506" y="46"/>
                  </a:lnTo>
                  <a:lnTo>
                    <a:pt x="500" y="46"/>
                  </a:lnTo>
                  <a:lnTo>
                    <a:pt x="494" y="46"/>
                  </a:lnTo>
                  <a:lnTo>
                    <a:pt x="494" y="46"/>
                  </a:lnTo>
                  <a:lnTo>
                    <a:pt x="488" y="46"/>
                  </a:lnTo>
                  <a:lnTo>
                    <a:pt x="482" y="46"/>
                  </a:lnTo>
                  <a:lnTo>
                    <a:pt x="476" y="44"/>
                  </a:lnTo>
                  <a:lnTo>
                    <a:pt x="472" y="42"/>
                  </a:lnTo>
                  <a:lnTo>
                    <a:pt x="472" y="42"/>
                  </a:lnTo>
                  <a:lnTo>
                    <a:pt x="462" y="34"/>
                  </a:lnTo>
                  <a:lnTo>
                    <a:pt x="458" y="28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4" y="6"/>
                  </a:lnTo>
                  <a:lnTo>
                    <a:pt x="454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26" y="8"/>
                  </a:lnTo>
                  <a:lnTo>
                    <a:pt x="420" y="8"/>
                  </a:lnTo>
                  <a:lnTo>
                    <a:pt x="414" y="10"/>
                  </a:lnTo>
                  <a:lnTo>
                    <a:pt x="414" y="10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8" y="38"/>
                  </a:lnTo>
                  <a:lnTo>
                    <a:pt x="396" y="38"/>
                  </a:lnTo>
                  <a:lnTo>
                    <a:pt x="396" y="38"/>
                  </a:lnTo>
                  <a:close/>
                  <a:moveTo>
                    <a:pt x="692" y="254"/>
                  </a:moveTo>
                  <a:lnTo>
                    <a:pt x="692" y="254"/>
                  </a:lnTo>
                  <a:lnTo>
                    <a:pt x="696" y="254"/>
                  </a:lnTo>
                  <a:lnTo>
                    <a:pt x="700" y="256"/>
                  </a:lnTo>
                  <a:lnTo>
                    <a:pt x="706" y="258"/>
                  </a:lnTo>
                  <a:lnTo>
                    <a:pt x="706" y="258"/>
                  </a:lnTo>
                  <a:lnTo>
                    <a:pt x="718" y="260"/>
                  </a:lnTo>
                  <a:lnTo>
                    <a:pt x="718" y="260"/>
                  </a:lnTo>
                  <a:lnTo>
                    <a:pt x="726" y="252"/>
                  </a:lnTo>
                  <a:lnTo>
                    <a:pt x="726" y="252"/>
                  </a:lnTo>
                  <a:lnTo>
                    <a:pt x="716" y="246"/>
                  </a:lnTo>
                  <a:lnTo>
                    <a:pt x="716" y="246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688" y="232"/>
                  </a:lnTo>
                  <a:lnTo>
                    <a:pt x="682" y="228"/>
                  </a:lnTo>
                  <a:lnTo>
                    <a:pt x="674" y="224"/>
                  </a:lnTo>
                  <a:lnTo>
                    <a:pt x="674" y="224"/>
                  </a:lnTo>
                  <a:lnTo>
                    <a:pt x="668" y="220"/>
                  </a:lnTo>
                  <a:lnTo>
                    <a:pt x="662" y="214"/>
                  </a:lnTo>
                  <a:lnTo>
                    <a:pt x="662" y="214"/>
                  </a:lnTo>
                  <a:lnTo>
                    <a:pt x="652" y="226"/>
                  </a:lnTo>
                  <a:lnTo>
                    <a:pt x="652" y="226"/>
                  </a:lnTo>
                  <a:lnTo>
                    <a:pt x="648" y="230"/>
                  </a:lnTo>
                  <a:lnTo>
                    <a:pt x="648" y="230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50" y="274"/>
                  </a:lnTo>
                  <a:lnTo>
                    <a:pt x="652" y="276"/>
                  </a:lnTo>
                  <a:lnTo>
                    <a:pt x="656" y="278"/>
                  </a:lnTo>
                  <a:lnTo>
                    <a:pt x="656" y="278"/>
                  </a:lnTo>
                  <a:lnTo>
                    <a:pt x="660" y="284"/>
                  </a:lnTo>
                  <a:lnTo>
                    <a:pt x="660" y="284"/>
                  </a:lnTo>
                  <a:lnTo>
                    <a:pt x="666" y="286"/>
                  </a:lnTo>
                  <a:lnTo>
                    <a:pt x="672" y="288"/>
                  </a:lnTo>
                  <a:lnTo>
                    <a:pt x="682" y="286"/>
                  </a:lnTo>
                  <a:lnTo>
                    <a:pt x="682" y="286"/>
                  </a:lnTo>
                  <a:lnTo>
                    <a:pt x="688" y="284"/>
                  </a:lnTo>
                  <a:lnTo>
                    <a:pt x="690" y="280"/>
                  </a:lnTo>
                  <a:lnTo>
                    <a:pt x="690" y="276"/>
                  </a:lnTo>
                  <a:lnTo>
                    <a:pt x="690" y="270"/>
                  </a:lnTo>
                  <a:lnTo>
                    <a:pt x="690" y="270"/>
                  </a:lnTo>
                  <a:lnTo>
                    <a:pt x="688" y="264"/>
                  </a:lnTo>
                  <a:lnTo>
                    <a:pt x="688" y="256"/>
                  </a:lnTo>
                  <a:lnTo>
                    <a:pt x="688" y="256"/>
                  </a:lnTo>
                  <a:lnTo>
                    <a:pt x="692" y="254"/>
                  </a:lnTo>
                  <a:lnTo>
                    <a:pt x="692" y="254"/>
                  </a:lnTo>
                  <a:close/>
                </a:path>
              </a:pathLst>
            </a:custGeom>
            <a:solidFill>
              <a:srgbClr val="01AE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" name="Group 350"/>
          <p:cNvGrpSpPr>
            <a:grpSpLocks noChangeAspect="1"/>
          </p:cNvGrpSpPr>
          <p:nvPr/>
        </p:nvGrpSpPr>
        <p:grpSpPr bwMode="auto">
          <a:xfrm>
            <a:off x="2087984" y="3529013"/>
            <a:ext cx="2792509" cy="1969206"/>
            <a:chOff x="4082" y="3130"/>
            <a:chExt cx="1662" cy="1172"/>
          </a:xfrm>
        </p:grpSpPr>
        <p:sp>
          <p:nvSpPr>
            <p:cNvPr id="172" name="AutoShape 349"/>
            <p:cNvSpPr>
              <a:spLocks noChangeAspect="1" noChangeArrowheads="1" noTextEdit="1"/>
            </p:cNvSpPr>
            <p:nvPr/>
          </p:nvSpPr>
          <p:spPr bwMode="auto">
            <a:xfrm>
              <a:off x="4082" y="3130"/>
              <a:ext cx="1662" cy="11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" name="Freeform 351"/>
            <p:cNvSpPr>
              <a:spLocks noEditPoints="1"/>
            </p:cNvSpPr>
            <p:nvPr/>
          </p:nvSpPr>
          <p:spPr bwMode="auto">
            <a:xfrm>
              <a:off x="4082" y="3130"/>
              <a:ext cx="1662" cy="1172"/>
            </a:xfrm>
            <a:custGeom>
              <a:avLst/>
              <a:gdLst/>
              <a:ahLst/>
              <a:cxnLst>
                <a:cxn ang="0">
                  <a:pos x="756" y="959"/>
                </a:cxn>
                <a:cxn ang="0">
                  <a:pos x="661" y="755"/>
                </a:cxn>
                <a:cxn ang="0">
                  <a:pos x="763" y="746"/>
                </a:cxn>
                <a:cxn ang="0">
                  <a:pos x="824" y="679"/>
                </a:cxn>
                <a:cxn ang="0">
                  <a:pos x="702" y="603"/>
                </a:cxn>
                <a:cxn ang="0">
                  <a:pos x="762" y="493"/>
                </a:cxn>
                <a:cxn ang="0">
                  <a:pos x="858" y="428"/>
                </a:cxn>
                <a:cxn ang="0">
                  <a:pos x="809" y="414"/>
                </a:cxn>
                <a:cxn ang="0">
                  <a:pos x="816" y="252"/>
                </a:cxn>
                <a:cxn ang="0">
                  <a:pos x="808" y="60"/>
                </a:cxn>
                <a:cxn ang="0">
                  <a:pos x="697" y="9"/>
                </a:cxn>
                <a:cxn ang="0">
                  <a:pos x="615" y="81"/>
                </a:cxn>
                <a:cxn ang="0">
                  <a:pos x="438" y="193"/>
                </a:cxn>
                <a:cxn ang="0">
                  <a:pos x="356" y="255"/>
                </a:cxn>
                <a:cxn ang="0">
                  <a:pos x="279" y="289"/>
                </a:cxn>
                <a:cxn ang="0">
                  <a:pos x="114" y="132"/>
                </a:cxn>
                <a:cxn ang="0">
                  <a:pos x="21" y="241"/>
                </a:cxn>
                <a:cxn ang="0">
                  <a:pos x="251" y="349"/>
                </a:cxn>
                <a:cxn ang="0">
                  <a:pos x="288" y="459"/>
                </a:cxn>
                <a:cxn ang="0">
                  <a:pos x="272" y="532"/>
                </a:cxn>
                <a:cxn ang="0">
                  <a:pos x="150" y="529"/>
                </a:cxn>
                <a:cxn ang="0">
                  <a:pos x="275" y="578"/>
                </a:cxn>
                <a:cxn ang="0">
                  <a:pos x="355" y="646"/>
                </a:cxn>
                <a:cxn ang="0">
                  <a:pos x="353" y="713"/>
                </a:cxn>
                <a:cxn ang="0">
                  <a:pos x="289" y="873"/>
                </a:cxn>
                <a:cxn ang="0">
                  <a:pos x="429" y="977"/>
                </a:cxn>
                <a:cxn ang="0">
                  <a:pos x="216" y="1004"/>
                </a:cxn>
                <a:cxn ang="0">
                  <a:pos x="800" y="1172"/>
                </a:cxn>
                <a:cxn ang="0">
                  <a:pos x="1034" y="1033"/>
                </a:cxn>
                <a:cxn ang="0">
                  <a:pos x="418" y="423"/>
                </a:cxn>
                <a:cxn ang="0">
                  <a:pos x="470" y="1038"/>
                </a:cxn>
                <a:cxn ang="0">
                  <a:pos x="105" y="161"/>
                </a:cxn>
                <a:cxn ang="0">
                  <a:pos x="55" y="190"/>
                </a:cxn>
                <a:cxn ang="0">
                  <a:pos x="56" y="225"/>
                </a:cxn>
                <a:cxn ang="0">
                  <a:pos x="177" y="526"/>
                </a:cxn>
                <a:cxn ang="0">
                  <a:pos x="225" y="570"/>
                </a:cxn>
                <a:cxn ang="0">
                  <a:pos x="1574" y="795"/>
                </a:cxn>
                <a:cxn ang="0">
                  <a:pos x="1400" y="670"/>
                </a:cxn>
                <a:cxn ang="0">
                  <a:pos x="1464" y="589"/>
                </a:cxn>
                <a:cxn ang="0">
                  <a:pos x="1456" y="520"/>
                </a:cxn>
                <a:cxn ang="0">
                  <a:pos x="1428" y="409"/>
                </a:cxn>
                <a:cxn ang="0">
                  <a:pos x="1470" y="354"/>
                </a:cxn>
                <a:cxn ang="0">
                  <a:pos x="1541" y="92"/>
                </a:cxn>
                <a:cxn ang="0">
                  <a:pos x="1520" y="18"/>
                </a:cxn>
                <a:cxn ang="0">
                  <a:pos x="1435" y="30"/>
                </a:cxn>
                <a:cxn ang="0">
                  <a:pos x="1279" y="78"/>
                </a:cxn>
                <a:cxn ang="0">
                  <a:pos x="1173" y="126"/>
                </a:cxn>
                <a:cxn ang="0">
                  <a:pos x="1136" y="224"/>
                </a:cxn>
                <a:cxn ang="0">
                  <a:pos x="1166" y="427"/>
                </a:cxn>
                <a:cxn ang="0">
                  <a:pos x="1035" y="579"/>
                </a:cxn>
                <a:cxn ang="0">
                  <a:pos x="916" y="735"/>
                </a:cxn>
                <a:cxn ang="0">
                  <a:pos x="888" y="871"/>
                </a:cxn>
                <a:cxn ang="0">
                  <a:pos x="1070" y="775"/>
                </a:cxn>
                <a:cxn ang="0">
                  <a:pos x="1145" y="855"/>
                </a:cxn>
                <a:cxn ang="0">
                  <a:pos x="1016" y="927"/>
                </a:cxn>
                <a:cxn ang="0">
                  <a:pos x="1539" y="978"/>
                </a:cxn>
                <a:cxn ang="0">
                  <a:pos x="1455" y="909"/>
                </a:cxn>
                <a:cxn ang="0">
                  <a:pos x="1466" y="879"/>
                </a:cxn>
                <a:cxn ang="0">
                  <a:pos x="1371" y="591"/>
                </a:cxn>
                <a:cxn ang="0">
                  <a:pos x="1374" y="586"/>
                </a:cxn>
                <a:cxn ang="0">
                  <a:pos x="1371" y="592"/>
                </a:cxn>
                <a:cxn ang="0">
                  <a:pos x="858" y="816"/>
                </a:cxn>
                <a:cxn ang="0">
                  <a:pos x="887" y="754"/>
                </a:cxn>
              </a:cxnLst>
              <a:rect l="0" t="0" r="r" b="b"/>
              <a:pathLst>
                <a:path w="1662" h="1172">
                  <a:moveTo>
                    <a:pt x="1015" y="948"/>
                  </a:moveTo>
                  <a:lnTo>
                    <a:pt x="1015" y="948"/>
                  </a:lnTo>
                  <a:lnTo>
                    <a:pt x="1006" y="947"/>
                  </a:lnTo>
                  <a:lnTo>
                    <a:pt x="1004" y="947"/>
                  </a:lnTo>
                  <a:lnTo>
                    <a:pt x="1002" y="948"/>
                  </a:lnTo>
                  <a:lnTo>
                    <a:pt x="1000" y="950"/>
                  </a:lnTo>
                  <a:lnTo>
                    <a:pt x="999" y="952"/>
                  </a:lnTo>
                  <a:lnTo>
                    <a:pt x="999" y="952"/>
                  </a:lnTo>
                  <a:lnTo>
                    <a:pt x="991" y="970"/>
                  </a:lnTo>
                  <a:lnTo>
                    <a:pt x="983" y="987"/>
                  </a:lnTo>
                  <a:lnTo>
                    <a:pt x="983" y="987"/>
                  </a:lnTo>
                  <a:lnTo>
                    <a:pt x="972" y="1010"/>
                  </a:lnTo>
                  <a:lnTo>
                    <a:pt x="960" y="1032"/>
                  </a:lnTo>
                  <a:lnTo>
                    <a:pt x="960" y="1032"/>
                  </a:lnTo>
                  <a:lnTo>
                    <a:pt x="937" y="1027"/>
                  </a:lnTo>
                  <a:lnTo>
                    <a:pt x="937" y="1027"/>
                  </a:lnTo>
                  <a:lnTo>
                    <a:pt x="852" y="1006"/>
                  </a:lnTo>
                  <a:lnTo>
                    <a:pt x="852" y="1006"/>
                  </a:lnTo>
                  <a:lnTo>
                    <a:pt x="818" y="996"/>
                  </a:lnTo>
                  <a:lnTo>
                    <a:pt x="801" y="991"/>
                  </a:lnTo>
                  <a:lnTo>
                    <a:pt x="784" y="987"/>
                  </a:lnTo>
                  <a:lnTo>
                    <a:pt x="784" y="987"/>
                  </a:lnTo>
                  <a:lnTo>
                    <a:pt x="777" y="985"/>
                  </a:lnTo>
                  <a:lnTo>
                    <a:pt x="772" y="983"/>
                  </a:lnTo>
                  <a:lnTo>
                    <a:pt x="770" y="981"/>
                  </a:lnTo>
                  <a:lnTo>
                    <a:pt x="768" y="979"/>
                  </a:lnTo>
                  <a:lnTo>
                    <a:pt x="766" y="976"/>
                  </a:lnTo>
                  <a:lnTo>
                    <a:pt x="766" y="972"/>
                  </a:lnTo>
                  <a:lnTo>
                    <a:pt x="766" y="972"/>
                  </a:lnTo>
                  <a:lnTo>
                    <a:pt x="765" y="971"/>
                  </a:lnTo>
                  <a:lnTo>
                    <a:pt x="765" y="971"/>
                  </a:lnTo>
                  <a:lnTo>
                    <a:pt x="756" y="959"/>
                  </a:lnTo>
                  <a:lnTo>
                    <a:pt x="751" y="953"/>
                  </a:lnTo>
                  <a:lnTo>
                    <a:pt x="746" y="949"/>
                  </a:lnTo>
                  <a:lnTo>
                    <a:pt x="740" y="944"/>
                  </a:lnTo>
                  <a:lnTo>
                    <a:pt x="734" y="941"/>
                  </a:lnTo>
                  <a:lnTo>
                    <a:pt x="728" y="937"/>
                  </a:lnTo>
                  <a:lnTo>
                    <a:pt x="720" y="935"/>
                  </a:lnTo>
                  <a:lnTo>
                    <a:pt x="720" y="935"/>
                  </a:lnTo>
                  <a:lnTo>
                    <a:pt x="723" y="929"/>
                  </a:lnTo>
                  <a:lnTo>
                    <a:pt x="726" y="924"/>
                  </a:lnTo>
                  <a:lnTo>
                    <a:pt x="726" y="924"/>
                  </a:lnTo>
                  <a:lnTo>
                    <a:pt x="729" y="916"/>
                  </a:lnTo>
                  <a:lnTo>
                    <a:pt x="730" y="912"/>
                  </a:lnTo>
                  <a:lnTo>
                    <a:pt x="730" y="907"/>
                  </a:lnTo>
                  <a:lnTo>
                    <a:pt x="730" y="907"/>
                  </a:lnTo>
                  <a:lnTo>
                    <a:pt x="730" y="890"/>
                  </a:lnTo>
                  <a:lnTo>
                    <a:pt x="729" y="873"/>
                  </a:lnTo>
                  <a:lnTo>
                    <a:pt x="729" y="873"/>
                  </a:lnTo>
                  <a:lnTo>
                    <a:pt x="729" y="863"/>
                  </a:lnTo>
                  <a:lnTo>
                    <a:pt x="727" y="852"/>
                  </a:lnTo>
                  <a:lnTo>
                    <a:pt x="727" y="852"/>
                  </a:lnTo>
                  <a:lnTo>
                    <a:pt x="721" y="836"/>
                  </a:lnTo>
                  <a:lnTo>
                    <a:pt x="714" y="820"/>
                  </a:lnTo>
                  <a:lnTo>
                    <a:pt x="704" y="806"/>
                  </a:lnTo>
                  <a:lnTo>
                    <a:pt x="693" y="792"/>
                  </a:lnTo>
                  <a:lnTo>
                    <a:pt x="693" y="792"/>
                  </a:lnTo>
                  <a:lnTo>
                    <a:pt x="661" y="762"/>
                  </a:lnTo>
                  <a:lnTo>
                    <a:pt x="661" y="762"/>
                  </a:lnTo>
                  <a:lnTo>
                    <a:pt x="660" y="759"/>
                  </a:lnTo>
                  <a:lnTo>
                    <a:pt x="659" y="755"/>
                  </a:lnTo>
                  <a:lnTo>
                    <a:pt x="659" y="755"/>
                  </a:lnTo>
                  <a:lnTo>
                    <a:pt x="661" y="755"/>
                  </a:lnTo>
                  <a:lnTo>
                    <a:pt x="661" y="755"/>
                  </a:lnTo>
                  <a:lnTo>
                    <a:pt x="664" y="758"/>
                  </a:lnTo>
                  <a:lnTo>
                    <a:pt x="664" y="758"/>
                  </a:lnTo>
                  <a:lnTo>
                    <a:pt x="667" y="752"/>
                  </a:lnTo>
                  <a:lnTo>
                    <a:pt x="668" y="749"/>
                  </a:lnTo>
                  <a:lnTo>
                    <a:pt x="670" y="748"/>
                  </a:lnTo>
                  <a:lnTo>
                    <a:pt x="670" y="748"/>
                  </a:lnTo>
                  <a:lnTo>
                    <a:pt x="673" y="746"/>
                  </a:lnTo>
                  <a:lnTo>
                    <a:pt x="675" y="743"/>
                  </a:lnTo>
                  <a:lnTo>
                    <a:pt x="677" y="741"/>
                  </a:lnTo>
                  <a:lnTo>
                    <a:pt x="677" y="738"/>
                  </a:lnTo>
                  <a:lnTo>
                    <a:pt x="677" y="732"/>
                  </a:lnTo>
                  <a:lnTo>
                    <a:pt x="676" y="726"/>
                  </a:lnTo>
                  <a:lnTo>
                    <a:pt x="676" y="726"/>
                  </a:lnTo>
                  <a:lnTo>
                    <a:pt x="695" y="728"/>
                  </a:lnTo>
                  <a:lnTo>
                    <a:pt x="695" y="728"/>
                  </a:lnTo>
                  <a:lnTo>
                    <a:pt x="701" y="730"/>
                  </a:lnTo>
                  <a:lnTo>
                    <a:pt x="706" y="732"/>
                  </a:lnTo>
                  <a:lnTo>
                    <a:pt x="706" y="732"/>
                  </a:lnTo>
                  <a:lnTo>
                    <a:pt x="712" y="736"/>
                  </a:lnTo>
                  <a:lnTo>
                    <a:pt x="718" y="737"/>
                  </a:lnTo>
                  <a:lnTo>
                    <a:pt x="724" y="737"/>
                  </a:lnTo>
                  <a:lnTo>
                    <a:pt x="729" y="735"/>
                  </a:lnTo>
                  <a:lnTo>
                    <a:pt x="729" y="735"/>
                  </a:lnTo>
                  <a:lnTo>
                    <a:pt x="733" y="733"/>
                  </a:lnTo>
                  <a:lnTo>
                    <a:pt x="735" y="733"/>
                  </a:lnTo>
                  <a:lnTo>
                    <a:pt x="737" y="734"/>
                  </a:lnTo>
                  <a:lnTo>
                    <a:pt x="740" y="736"/>
                  </a:lnTo>
                  <a:lnTo>
                    <a:pt x="740" y="736"/>
                  </a:lnTo>
                  <a:lnTo>
                    <a:pt x="745" y="740"/>
                  </a:lnTo>
                  <a:lnTo>
                    <a:pt x="751" y="743"/>
                  </a:lnTo>
                  <a:lnTo>
                    <a:pt x="757" y="745"/>
                  </a:lnTo>
                  <a:lnTo>
                    <a:pt x="763" y="746"/>
                  </a:lnTo>
                  <a:lnTo>
                    <a:pt x="770" y="747"/>
                  </a:lnTo>
                  <a:lnTo>
                    <a:pt x="776" y="747"/>
                  </a:lnTo>
                  <a:lnTo>
                    <a:pt x="789" y="746"/>
                  </a:lnTo>
                  <a:lnTo>
                    <a:pt x="789" y="746"/>
                  </a:lnTo>
                  <a:lnTo>
                    <a:pt x="794" y="745"/>
                  </a:lnTo>
                  <a:lnTo>
                    <a:pt x="798" y="743"/>
                  </a:lnTo>
                  <a:lnTo>
                    <a:pt x="802" y="741"/>
                  </a:lnTo>
                  <a:lnTo>
                    <a:pt x="806" y="738"/>
                  </a:lnTo>
                  <a:lnTo>
                    <a:pt x="812" y="732"/>
                  </a:lnTo>
                  <a:lnTo>
                    <a:pt x="818" y="724"/>
                  </a:lnTo>
                  <a:lnTo>
                    <a:pt x="818" y="724"/>
                  </a:lnTo>
                  <a:lnTo>
                    <a:pt x="850" y="732"/>
                  </a:lnTo>
                  <a:lnTo>
                    <a:pt x="850" y="732"/>
                  </a:lnTo>
                  <a:lnTo>
                    <a:pt x="856" y="732"/>
                  </a:lnTo>
                  <a:lnTo>
                    <a:pt x="862" y="731"/>
                  </a:lnTo>
                  <a:lnTo>
                    <a:pt x="867" y="727"/>
                  </a:lnTo>
                  <a:lnTo>
                    <a:pt x="870" y="722"/>
                  </a:lnTo>
                  <a:lnTo>
                    <a:pt x="870" y="722"/>
                  </a:lnTo>
                  <a:lnTo>
                    <a:pt x="872" y="715"/>
                  </a:lnTo>
                  <a:lnTo>
                    <a:pt x="873" y="711"/>
                  </a:lnTo>
                  <a:lnTo>
                    <a:pt x="872" y="708"/>
                  </a:lnTo>
                  <a:lnTo>
                    <a:pt x="871" y="705"/>
                  </a:lnTo>
                  <a:lnTo>
                    <a:pt x="870" y="703"/>
                  </a:lnTo>
                  <a:lnTo>
                    <a:pt x="867" y="700"/>
                  </a:lnTo>
                  <a:lnTo>
                    <a:pt x="864" y="698"/>
                  </a:lnTo>
                  <a:lnTo>
                    <a:pt x="864" y="698"/>
                  </a:lnTo>
                  <a:lnTo>
                    <a:pt x="853" y="693"/>
                  </a:lnTo>
                  <a:lnTo>
                    <a:pt x="842" y="688"/>
                  </a:lnTo>
                  <a:lnTo>
                    <a:pt x="842" y="688"/>
                  </a:lnTo>
                  <a:lnTo>
                    <a:pt x="835" y="686"/>
                  </a:lnTo>
                  <a:lnTo>
                    <a:pt x="829" y="683"/>
                  </a:lnTo>
                  <a:lnTo>
                    <a:pt x="824" y="679"/>
                  </a:lnTo>
                  <a:lnTo>
                    <a:pt x="820" y="672"/>
                  </a:lnTo>
                  <a:lnTo>
                    <a:pt x="820" y="672"/>
                  </a:lnTo>
                  <a:lnTo>
                    <a:pt x="814" y="663"/>
                  </a:lnTo>
                  <a:lnTo>
                    <a:pt x="807" y="656"/>
                  </a:lnTo>
                  <a:lnTo>
                    <a:pt x="798" y="649"/>
                  </a:lnTo>
                  <a:lnTo>
                    <a:pt x="789" y="644"/>
                  </a:lnTo>
                  <a:lnTo>
                    <a:pt x="789" y="644"/>
                  </a:lnTo>
                  <a:lnTo>
                    <a:pt x="777" y="638"/>
                  </a:lnTo>
                  <a:lnTo>
                    <a:pt x="774" y="636"/>
                  </a:lnTo>
                  <a:lnTo>
                    <a:pt x="772" y="634"/>
                  </a:lnTo>
                  <a:lnTo>
                    <a:pt x="770" y="631"/>
                  </a:lnTo>
                  <a:lnTo>
                    <a:pt x="768" y="627"/>
                  </a:lnTo>
                  <a:lnTo>
                    <a:pt x="768" y="627"/>
                  </a:lnTo>
                  <a:lnTo>
                    <a:pt x="767" y="626"/>
                  </a:lnTo>
                  <a:lnTo>
                    <a:pt x="766" y="625"/>
                  </a:lnTo>
                  <a:lnTo>
                    <a:pt x="762" y="624"/>
                  </a:lnTo>
                  <a:lnTo>
                    <a:pt x="762" y="624"/>
                  </a:lnTo>
                  <a:lnTo>
                    <a:pt x="755" y="621"/>
                  </a:lnTo>
                  <a:lnTo>
                    <a:pt x="747" y="620"/>
                  </a:lnTo>
                  <a:lnTo>
                    <a:pt x="740" y="621"/>
                  </a:lnTo>
                  <a:lnTo>
                    <a:pt x="733" y="622"/>
                  </a:lnTo>
                  <a:lnTo>
                    <a:pt x="733" y="622"/>
                  </a:lnTo>
                  <a:lnTo>
                    <a:pt x="731" y="622"/>
                  </a:lnTo>
                  <a:lnTo>
                    <a:pt x="728" y="622"/>
                  </a:lnTo>
                  <a:lnTo>
                    <a:pt x="728" y="622"/>
                  </a:lnTo>
                  <a:lnTo>
                    <a:pt x="718" y="616"/>
                  </a:lnTo>
                  <a:lnTo>
                    <a:pt x="708" y="610"/>
                  </a:lnTo>
                  <a:lnTo>
                    <a:pt x="708" y="610"/>
                  </a:lnTo>
                  <a:lnTo>
                    <a:pt x="705" y="607"/>
                  </a:lnTo>
                  <a:lnTo>
                    <a:pt x="703" y="605"/>
                  </a:lnTo>
                  <a:lnTo>
                    <a:pt x="702" y="603"/>
                  </a:lnTo>
                  <a:lnTo>
                    <a:pt x="702" y="603"/>
                  </a:lnTo>
                  <a:lnTo>
                    <a:pt x="693" y="551"/>
                  </a:lnTo>
                  <a:lnTo>
                    <a:pt x="693" y="551"/>
                  </a:lnTo>
                  <a:lnTo>
                    <a:pt x="693" y="549"/>
                  </a:lnTo>
                  <a:lnTo>
                    <a:pt x="693" y="549"/>
                  </a:lnTo>
                  <a:lnTo>
                    <a:pt x="695" y="548"/>
                  </a:lnTo>
                  <a:lnTo>
                    <a:pt x="696" y="547"/>
                  </a:lnTo>
                  <a:lnTo>
                    <a:pt x="697" y="545"/>
                  </a:lnTo>
                  <a:lnTo>
                    <a:pt x="696" y="542"/>
                  </a:lnTo>
                  <a:lnTo>
                    <a:pt x="696" y="539"/>
                  </a:lnTo>
                  <a:lnTo>
                    <a:pt x="696" y="539"/>
                  </a:lnTo>
                  <a:lnTo>
                    <a:pt x="697" y="535"/>
                  </a:lnTo>
                  <a:lnTo>
                    <a:pt x="697" y="535"/>
                  </a:lnTo>
                  <a:lnTo>
                    <a:pt x="700" y="535"/>
                  </a:lnTo>
                  <a:lnTo>
                    <a:pt x="701" y="533"/>
                  </a:lnTo>
                  <a:lnTo>
                    <a:pt x="700" y="529"/>
                  </a:lnTo>
                  <a:lnTo>
                    <a:pt x="700" y="529"/>
                  </a:lnTo>
                  <a:lnTo>
                    <a:pt x="698" y="517"/>
                  </a:lnTo>
                  <a:lnTo>
                    <a:pt x="698" y="517"/>
                  </a:lnTo>
                  <a:lnTo>
                    <a:pt x="700" y="518"/>
                  </a:lnTo>
                  <a:lnTo>
                    <a:pt x="700" y="518"/>
                  </a:lnTo>
                  <a:lnTo>
                    <a:pt x="705" y="512"/>
                  </a:lnTo>
                  <a:lnTo>
                    <a:pt x="705" y="512"/>
                  </a:lnTo>
                  <a:lnTo>
                    <a:pt x="715" y="511"/>
                  </a:lnTo>
                  <a:lnTo>
                    <a:pt x="725" y="511"/>
                  </a:lnTo>
                  <a:lnTo>
                    <a:pt x="736" y="510"/>
                  </a:lnTo>
                  <a:lnTo>
                    <a:pt x="741" y="509"/>
                  </a:lnTo>
                  <a:lnTo>
                    <a:pt x="746" y="507"/>
                  </a:lnTo>
                  <a:lnTo>
                    <a:pt x="746" y="507"/>
                  </a:lnTo>
                  <a:lnTo>
                    <a:pt x="754" y="502"/>
                  </a:lnTo>
                  <a:lnTo>
                    <a:pt x="757" y="499"/>
                  </a:lnTo>
                  <a:lnTo>
                    <a:pt x="760" y="496"/>
                  </a:lnTo>
                  <a:lnTo>
                    <a:pt x="762" y="493"/>
                  </a:lnTo>
                  <a:lnTo>
                    <a:pt x="763" y="489"/>
                  </a:lnTo>
                  <a:lnTo>
                    <a:pt x="764" y="484"/>
                  </a:lnTo>
                  <a:lnTo>
                    <a:pt x="764" y="479"/>
                  </a:lnTo>
                  <a:lnTo>
                    <a:pt x="764" y="479"/>
                  </a:lnTo>
                  <a:lnTo>
                    <a:pt x="763" y="472"/>
                  </a:lnTo>
                  <a:lnTo>
                    <a:pt x="763" y="465"/>
                  </a:lnTo>
                  <a:lnTo>
                    <a:pt x="763" y="465"/>
                  </a:lnTo>
                  <a:lnTo>
                    <a:pt x="765" y="465"/>
                  </a:lnTo>
                  <a:lnTo>
                    <a:pt x="765" y="465"/>
                  </a:lnTo>
                  <a:lnTo>
                    <a:pt x="770" y="469"/>
                  </a:lnTo>
                  <a:lnTo>
                    <a:pt x="776" y="471"/>
                  </a:lnTo>
                  <a:lnTo>
                    <a:pt x="787" y="475"/>
                  </a:lnTo>
                  <a:lnTo>
                    <a:pt x="799" y="476"/>
                  </a:lnTo>
                  <a:lnTo>
                    <a:pt x="811" y="477"/>
                  </a:lnTo>
                  <a:lnTo>
                    <a:pt x="811" y="477"/>
                  </a:lnTo>
                  <a:lnTo>
                    <a:pt x="820" y="476"/>
                  </a:lnTo>
                  <a:lnTo>
                    <a:pt x="828" y="473"/>
                  </a:lnTo>
                  <a:lnTo>
                    <a:pt x="836" y="470"/>
                  </a:lnTo>
                  <a:lnTo>
                    <a:pt x="844" y="465"/>
                  </a:lnTo>
                  <a:lnTo>
                    <a:pt x="844" y="465"/>
                  </a:lnTo>
                  <a:lnTo>
                    <a:pt x="851" y="459"/>
                  </a:lnTo>
                  <a:lnTo>
                    <a:pt x="856" y="452"/>
                  </a:lnTo>
                  <a:lnTo>
                    <a:pt x="857" y="448"/>
                  </a:lnTo>
                  <a:lnTo>
                    <a:pt x="858" y="444"/>
                  </a:lnTo>
                  <a:lnTo>
                    <a:pt x="858" y="435"/>
                  </a:lnTo>
                  <a:lnTo>
                    <a:pt x="858" y="435"/>
                  </a:lnTo>
                  <a:lnTo>
                    <a:pt x="853" y="435"/>
                  </a:lnTo>
                  <a:lnTo>
                    <a:pt x="853" y="435"/>
                  </a:lnTo>
                  <a:lnTo>
                    <a:pt x="854" y="434"/>
                  </a:lnTo>
                  <a:lnTo>
                    <a:pt x="855" y="432"/>
                  </a:lnTo>
                  <a:lnTo>
                    <a:pt x="857" y="430"/>
                  </a:lnTo>
                  <a:lnTo>
                    <a:pt x="858" y="428"/>
                  </a:lnTo>
                  <a:lnTo>
                    <a:pt x="858" y="427"/>
                  </a:lnTo>
                  <a:lnTo>
                    <a:pt x="858" y="425"/>
                  </a:lnTo>
                  <a:lnTo>
                    <a:pt x="856" y="424"/>
                  </a:lnTo>
                  <a:lnTo>
                    <a:pt x="856" y="424"/>
                  </a:lnTo>
                  <a:lnTo>
                    <a:pt x="845" y="432"/>
                  </a:lnTo>
                  <a:lnTo>
                    <a:pt x="845" y="432"/>
                  </a:lnTo>
                  <a:lnTo>
                    <a:pt x="843" y="430"/>
                  </a:lnTo>
                  <a:lnTo>
                    <a:pt x="843" y="430"/>
                  </a:lnTo>
                  <a:lnTo>
                    <a:pt x="848" y="420"/>
                  </a:lnTo>
                  <a:lnTo>
                    <a:pt x="848" y="420"/>
                  </a:lnTo>
                  <a:lnTo>
                    <a:pt x="852" y="413"/>
                  </a:lnTo>
                  <a:lnTo>
                    <a:pt x="855" y="406"/>
                  </a:lnTo>
                  <a:lnTo>
                    <a:pt x="855" y="406"/>
                  </a:lnTo>
                  <a:lnTo>
                    <a:pt x="855" y="403"/>
                  </a:lnTo>
                  <a:lnTo>
                    <a:pt x="852" y="401"/>
                  </a:lnTo>
                  <a:lnTo>
                    <a:pt x="852" y="401"/>
                  </a:lnTo>
                  <a:lnTo>
                    <a:pt x="850" y="401"/>
                  </a:lnTo>
                  <a:lnTo>
                    <a:pt x="848" y="402"/>
                  </a:lnTo>
                  <a:lnTo>
                    <a:pt x="848" y="402"/>
                  </a:lnTo>
                  <a:lnTo>
                    <a:pt x="846" y="404"/>
                  </a:lnTo>
                  <a:lnTo>
                    <a:pt x="844" y="406"/>
                  </a:lnTo>
                  <a:lnTo>
                    <a:pt x="844" y="406"/>
                  </a:lnTo>
                  <a:lnTo>
                    <a:pt x="840" y="411"/>
                  </a:lnTo>
                  <a:lnTo>
                    <a:pt x="835" y="415"/>
                  </a:lnTo>
                  <a:lnTo>
                    <a:pt x="832" y="416"/>
                  </a:lnTo>
                  <a:lnTo>
                    <a:pt x="829" y="417"/>
                  </a:lnTo>
                  <a:lnTo>
                    <a:pt x="826" y="418"/>
                  </a:lnTo>
                  <a:lnTo>
                    <a:pt x="822" y="417"/>
                  </a:lnTo>
                  <a:lnTo>
                    <a:pt x="822" y="417"/>
                  </a:lnTo>
                  <a:lnTo>
                    <a:pt x="815" y="416"/>
                  </a:lnTo>
                  <a:lnTo>
                    <a:pt x="809" y="414"/>
                  </a:lnTo>
                  <a:lnTo>
                    <a:pt x="809" y="414"/>
                  </a:lnTo>
                  <a:lnTo>
                    <a:pt x="798" y="409"/>
                  </a:lnTo>
                  <a:lnTo>
                    <a:pt x="788" y="404"/>
                  </a:lnTo>
                  <a:lnTo>
                    <a:pt x="788" y="404"/>
                  </a:lnTo>
                  <a:lnTo>
                    <a:pt x="776" y="400"/>
                  </a:lnTo>
                  <a:lnTo>
                    <a:pt x="763" y="397"/>
                  </a:lnTo>
                  <a:lnTo>
                    <a:pt x="763" y="397"/>
                  </a:lnTo>
                  <a:lnTo>
                    <a:pt x="777" y="385"/>
                  </a:lnTo>
                  <a:lnTo>
                    <a:pt x="777" y="385"/>
                  </a:lnTo>
                  <a:lnTo>
                    <a:pt x="784" y="378"/>
                  </a:lnTo>
                  <a:lnTo>
                    <a:pt x="787" y="375"/>
                  </a:lnTo>
                  <a:lnTo>
                    <a:pt x="789" y="371"/>
                  </a:lnTo>
                  <a:lnTo>
                    <a:pt x="791" y="367"/>
                  </a:lnTo>
                  <a:lnTo>
                    <a:pt x="792" y="362"/>
                  </a:lnTo>
                  <a:lnTo>
                    <a:pt x="792" y="358"/>
                  </a:lnTo>
                  <a:lnTo>
                    <a:pt x="791" y="353"/>
                  </a:lnTo>
                  <a:lnTo>
                    <a:pt x="791" y="353"/>
                  </a:lnTo>
                  <a:lnTo>
                    <a:pt x="790" y="349"/>
                  </a:lnTo>
                  <a:lnTo>
                    <a:pt x="790" y="345"/>
                  </a:lnTo>
                  <a:lnTo>
                    <a:pt x="791" y="339"/>
                  </a:lnTo>
                  <a:lnTo>
                    <a:pt x="795" y="334"/>
                  </a:lnTo>
                  <a:lnTo>
                    <a:pt x="799" y="329"/>
                  </a:lnTo>
                  <a:lnTo>
                    <a:pt x="799" y="329"/>
                  </a:lnTo>
                  <a:lnTo>
                    <a:pt x="807" y="317"/>
                  </a:lnTo>
                  <a:lnTo>
                    <a:pt x="814" y="305"/>
                  </a:lnTo>
                  <a:lnTo>
                    <a:pt x="819" y="293"/>
                  </a:lnTo>
                  <a:lnTo>
                    <a:pt x="823" y="279"/>
                  </a:lnTo>
                  <a:lnTo>
                    <a:pt x="823" y="279"/>
                  </a:lnTo>
                  <a:lnTo>
                    <a:pt x="823" y="271"/>
                  </a:lnTo>
                  <a:lnTo>
                    <a:pt x="822" y="265"/>
                  </a:lnTo>
                  <a:lnTo>
                    <a:pt x="820" y="258"/>
                  </a:lnTo>
                  <a:lnTo>
                    <a:pt x="816" y="252"/>
                  </a:lnTo>
                  <a:lnTo>
                    <a:pt x="816" y="252"/>
                  </a:lnTo>
                  <a:lnTo>
                    <a:pt x="812" y="246"/>
                  </a:lnTo>
                  <a:lnTo>
                    <a:pt x="811" y="242"/>
                  </a:lnTo>
                  <a:lnTo>
                    <a:pt x="810" y="238"/>
                  </a:lnTo>
                  <a:lnTo>
                    <a:pt x="810" y="238"/>
                  </a:lnTo>
                  <a:lnTo>
                    <a:pt x="812" y="223"/>
                  </a:lnTo>
                  <a:lnTo>
                    <a:pt x="811" y="209"/>
                  </a:lnTo>
                  <a:lnTo>
                    <a:pt x="808" y="195"/>
                  </a:lnTo>
                  <a:lnTo>
                    <a:pt x="803" y="181"/>
                  </a:lnTo>
                  <a:lnTo>
                    <a:pt x="803" y="181"/>
                  </a:lnTo>
                  <a:lnTo>
                    <a:pt x="795" y="165"/>
                  </a:lnTo>
                  <a:lnTo>
                    <a:pt x="786" y="149"/>
                  </a:lnTo>
                  <a:lnTo>
                    <a:pt x="786" y="149"/>
                  </a:lnTo>
                  <a:lnTo>
                    <a:pt x="764" y="113"/>
                  </a:lnTo>
                  <a:lnTo>
                    <a:pt x="764" y="113"/>
                  </a:lnTo>
                  <a:lnTo>
                    <a:pt x="762" y="107"/>
                  </a:lnTo>
                  <a:lnTo>
                    <a:pt x="762" y="107"/>
                  </a:lnTo>
                  <a:lnTo>
                    <a:pt x="768" y="108"/>
                  </a:lnTo>
                  <a:lnTo>
                    <a:pt x="773" y="107"/>
                  </a:lnTo>
                  <a:lnTo>
                    <a:pt x="778" y="105"/>
                  </a:lnTo>
                  <a:lnTo>
                    <a:pt x="782" y="102"/>
                  </a:lnTo>
                  <a:lnTo>
                    <a:pt x="782" y="102"/>
                  </a:lnTo>
                  <a:lnTo>
                    <a:pt x="789" y="93"/>
                  </a:lnTo>
                  <a:lnTo>
                    <a:pt x="793" y="88"/>
                  </a:lnTo>
                  <a:lnTo>
                    <a:pt x="798" y="85"/>
                  </a:lnTo>
                  <a:lnTo>
                    <a:pt x="798" y="85"/>
                  </a:lnTo>
                  <a:lnTo>
                    <a:pt x="802" y="83"/>
                  </a:lnTo>
                  <a:lnTo>
                    <a:pt x="804" y="80"/>
                  </a:lnTo>
                  <a:lnTo>
                    <a:pt x="806" y="77"/>
                  </a:lnTo>
                  <a:lnTo>
                    <a:pt x="807" y="74"/>
                  </a:lnTo>
                  <a:lnTo>
                    <a:pt x="808" y="67"/>
                  </a:lnTo>
                  <a:lnTo>
                    <a:pt x="808" y="60"/>
                  </a:lnTo>
                  <a:lnTo>
                    <a:pt x="808" y="60"/>
                  </a:lnTo>
                  <a:lnTo>
                    <a:pt x="807" y="54"/>
                  </a:lnTo>
                  <a:lnTo>
                    <a:pt x="806" y="48"/>
                  </a:lnTo>
                  <a:lnTo>
                    <a:pt x="806" y="43"/>
                  </a:lnTo>
                  <a:lnTo>
                    <a:pt x="807" y="37"/>
                  </a:lnTo>
                  <a:lnTo>
                    <a:pt x="807" y="37"/>
                  </a:lnTo>
                  <a:lnTo>
                    <a:pt x="807" y="34"/>
                  </a:lnTo>
                  <a:lnTo>
                    <a:pt x="806" y="32"/>
                  </a:lnTo>
                  <a:lnTo>
                    <a:pt x="805" y="30"/>
                  </a:lnTo>
                  <a:lnTo>
                    <a:pt x="804" y="28"/>
                  </a:lnTo>
                  <a:lnTo>
                    <a:pt x="804" y="28"/>
                  </a:lnTo>
                  <a:lnTo>
                    <a:pt x="792" y="19"/>
                  </a:lnTo>
                  <a:lnTo>
                    <a:pt x="785" y="14"/>
                  </a:lnTo>
                  <a:lnTo>
                    <a:pt x="779" y="11"/>
                  </a:lnTo>
                  <a:lnTo>
                    <a:pt x="779" y="11"/>
                  </a:lnTo>
                  <a:lnTo>
                    <a:pt x="772" y="8"/>
                  </a:lnTo>
                  <a:lnTo>
                    <a:pt x="765" y="6"/>
                  </a:lnTo>
                  <a:lnTo>
                    <a:pt x="752" y="2"/>
                  </a:lnTo>
                  <a:lnTo>
                    <a:pt x="752" y="2"/>
                  </a:lnTo>
                  <a:lnTo>
                    <a:pt x="750" y="2"/>
                  </a:lnTo>
                  <a:lnTo>
                    <a:pt x="748" y="2"/>
                  </a:lnTo>
                  <a:lnTo>
                    <a:pt x="748" y="2"/>
                  </a:lnTo>
                  <a:lnTo>
                    <a:pt x="745" y="4"/>
                  </a:lnTo>
                  <a:lnTo>
                    <a:pt x="743" y="4"/>
                  </a:lnTo>
                  <a:lnTo>
                    <a:pt x="740" y="2"/>
                  </a:lnTo>
                  <a:lnTo>
                    <a:pt x="738" y="0"/>
                  </a:lnTo>
                  <a:lnTo>
                    <a:pt x="738" y="0"/>
                  </a:lnTo>
                  <a:lnTo>
                    <a:pt x="725" y="0"/>
                  </a:lnTo>
                  <a:lnTo>
                    <a:pt x="725" y="0"/>
                  </a:lnTo>
                  <a:lnTo>
                    <a:pt x="705" y="5"/>
                  </a:lnTo>
                  <a:lnTo>
                    <a:pt x="705" y="5"/>
                  </a:lnTo>
                  <a:lnTo>
                    <a:pt x="701" y="7"/>
                  </a:lnTo>
                  <a:lnTo>
                    <a:pt x="697" y="9"/>
                  </a:lnTo>
                  <a:lnTo>
                    <a:pt x="697" y="9"/>
                  </a:lnTo>
                  <a:lnTo>
                    <a:pt x="694" y="12"/>
                  </a:lnTo>
                  <a:lnTo>
                    <a:pt x="691" y="15"/>
                  </a:lnTo>
                  <a:lnTo>
                    <a:pt x="691" y="15"/>
                  </a:lnTo>
                  <a:lnTo>
                    <a:pt x="688" y="18"/>
                  </a:lnTo>
                  <a:lnTo>
                    <a:pt x="687" y="20"/>
                  </a:lnTo>
                  <a:lnTo>
                    <a:pt x="687" y="23"/>
                  </a:lnTo>
                  <a:lnTo>
                    <a:pt x="690" y="27"/>
                  </a:lnTo>
                  <a:lnTo>
                    <a:pt x="690" y="27"/>
                  </a:lnTo>
                  <a:lnTo>
                    <a:pt x="684" y="33"/>
                  </a:lnTo>
                  <a:lnTo>
                    <a:pt x="684" y="33"/>
                  </a:lnTo>
                  <a:lnTo>
                    <a:pt x="681" y="37"/>
                  </a:lnTo>
                  <a:lnTo>
                    <a:pt x="680" y="41"/>
                  </a:lnTo>
                  <a:lnTo>
                    <a:pt x="680" y="46"/>
                  </a:lnTo>
                  <a:lnTo>
                    <a:pt x="681" y="51"/>
                  </a:lnTo>
                  <a:lnTo>
                    <a:pt x="681" y="51"/>
                  </a:lnTo>
                  <a:lnTo>
                    <a:pt x="682" y="54"/>
                  </a:lnTo>
                  <a:lnTo>
                    <a:pt x="683" y="57"/>
                  </a:lnTo>
                  <a:lnTo>
                    <a:pt x="683" y="57"/>
                  </a:lnTo>
                  <a:lnTo>
                    <a:pt x="683" y="63"/>
                  </a:lnTo>
                  <a:lnTo>
                    <a:pt x="682" y="68"/>
                  </a:lnTo>
                  <a:lnTo>
                    <a:pt x="682" y="70"/>
                  </a:lnTo>
                  <a:lnTo>
                    <a:pt x="684" y="73"/>
                  </a:lnTo>
                  <a:lnTo>
                    <a:pt x="686" y="74"/>
                  </a:lnTo>
                  <a:lnTo>
                    <a:pt x="690" y="75"/>
                  </a:lnTo>
                  <a:lnTo>
                    <a:pt x="690" y="75"/>
                  </a:lnTo>
                  <a:lnTo>
                    <a:pt x="680" y="76"/>
                  </a:lnTo>
                  <a:lnTo>
                    <a:pt x="671" y="76"/>
                  </a:lnTo>
                  <a:lnTo>
                    <a:pt x="671" y="76"/>
                  </a:lnTo>
                  <a:lnTo>
                    <a:pt x="652" y="77"/>
                  </a:lnTo>
                  <a:lnTo>
                    <a:pt x="634" y="78"/>
                  </a:lnTo>
                  <a:lnTo>
                    <a:pt x="615" y="81"/>
                  </a:lnTo>
                  <a:lnTo>
                    <a:pt x="606" y="83"/>
                  </a:lnTo>
                  <a:lnTo>
                    <a:pt x="597" y="86"/>
                  </a:lnTo>
                  <a:lnTo>
                    <a:pt x="597" y="86"/>
                  </a:lnTo>
                  <a:lnTo>
                    <a:pt x="589" y="88"/>
                  </a:lnTo>
                  <a:lnTo>
                    <a:pt x="585" y="88"/>
                  </a:lnTo>
                  <a:lnTo>
                    <a:pt x="581" y="88"/>
                  </a:lnTo>
                  <a:lnTo>
                    <a:pt x="581" y="88"/>
                  </a:lnTo>
                  <a:lnTo>
                    <a:pt x="570" y="85"/>
                  </a:lnTo>
                  <a:lnTo>
                    <a:pt x="559" y="83"/>
                  </a:lnTo>
                  <a:lnTo>
                    <a:pt x="559" y="83"/>
                  </a:lnTo>
                  <a:lnTo>
                    <a:pt x="549" y="83"/>
                  </a:lnTo>
                  <a:lnTo>
                    <a:pt x="544" y="84"/>
                  </a:lnTo>
                  <a:lnTo>
                    <a:pt x="540" y="85"/>
                  </a:lnTo>
                  <a:lnTo>
                    <a:pt x="540" y="85"/>
                  </a:lnTo>
                  <a:lnTo>
                    <a:pt x="535" y="88"/>
                  </a:lnTo>
                  <a:lnTo>
                    <a:pt x="531" y="91"/>
                  </a:lnTo>
                  <a:lnTo>
                    <a:pt x="523" y="99"/>
                  </a:lnTo>
                  <a:lnTo>
                    <a:pt x="523" y="99"/>
                  </a:lnTo>
                  <a:lnTo>
                    <a:pt x="510" y="113"/>
                  </a:lnTo>
                  <a:lnTo>
                    <a:pt x="498" y="127"/>
                  </a:lnTo>
                  <a:lnTo>
                    <a:pt x="488" y="143"/>
                  </a:lnTo>
                  <a:lnTo>
                    <a:pt x="480" y="160"/>
                  </a:lnTo>
                  <a:lnTo>
                    <a:pt x="480" y="160"/>
                  </a:lnTo>
                  <a:lnTo>
                    <a:pt x="479" y="162"/>
                  </a:lnTo>
                  <a:lnTo>
                    <a:pt x="477" y="164"/>
                  </a:lnTo>
                  <a:lnTo>
                    <a:pt x="477" y="164"/>
                  </a:lnTo>
                  <a:lnTo>
                    <a:pt x="468" y="168"/>
                  </a:lnTo>
                  <a:lnTo>
                    <a:pt x="460" y="173"/>
                  </a:lnTo>
                  <a:lnTo>
                    <a:pt x="453" y="178"/>
                  </a:lnTo>
                  <a:lnTo>
                    <a:pt x="446" y="184"/>
                  </a:lnTo>
                  <a:lnTo>
                    <a:pt x="446" y="184"/>
                  </a:lnTo>
                  <a:lnTo>
                    <a:pt x="438" y="193"/>
                  </a:lnTo>
                  <a:lnTo>
                    <a:pt x="435" y="197"/>
                  </a:lnTo>
                  <a:lnTo>
                    <a:pt x="432" y="202"/>
                  </a:lnTo>
                  <a:lnTo>
                    <a:pt x="430" y="207"/>
                  </a:lnTo>
                  <a:lnTo>
                    <a:pt x="429" y="212"/>
                  </a:lnTo>
                  <a:lnTo>
                    <a:pt x="428" y="217"/>
                  </a:lnTo>
                  <a:lnTo>
                    <a:pt x="428" y="223"/>
                  </a:lnTo>
                  <a:lnTo>
                    <a:pt x="428" y="223"/>
                  </a:lnTo>
                  <a:lnTo>
                    <a:pt x="411" y="225"/>
                  </a:lnTo>
                  <a:lnTo>
                    <a:pt x="411" y="225"/>
                  </a:lnTo>
                  <a:lnTo>
                    <a:pt x="404" y="225"/>
                  </a:lnTo>
                  <a:lnTo>
                    <a:pt x="397" y="224"/>
                  </a:lnTo>
                  <a:lnTo>
                    <a:pt x="397" y="224"/>
                  </a:lnTo>
                  <a:lnTo>
                    <a:pt x="390" y="223"/>
                  </a:lnTo>
                  <a:lnTo>
                    <a:pt x="383" y="225"/>
                  </a:lnTo>
                  <a:lnTo>
                    <a:pt x="380" y="227"/>
                  </a:lnTo>
                  <a:lnTo>
                    <a:pt x="377" y="229"/>
                  </a:lnTo>
                  <a:lnTo>
                    <a:pt x="375" y="232"/>
                  </a:lnTo>
                  <a:lnTo>
                    <a:pt x="373" y="235"/>
                  </a:lnTo>
                  <a:lnTo>
                    <a:pt x="373" y="235"/>
                  </a:lnTo>
                  <a:lnTo>
                    <a:pt x="369" y="244"/>
                  </a:lnTo>
                  <a:lnTo>
                    <a:pt x="367" y="254"/>
                  </a:lnTo>
                  <a:lnTo>
                    <a:pt x="367" y="258"/>
                  </a:lnTo>
                  <a:lnTo>
                    <a:pt x="367" y="263"/>
                  </a:lnTo>
                  <a:lnTo>
                    <a:pt x="368" y="268"/>
                  </a:lnTo>
                  <a:lnTo>
                    <a:pt x="370" y="273"/>
                  </a:lnTo>
                  <a:lnTo>
                    <a:pt x="370" y="273"/>
                  </a:lnTo>
                  <a:lnTo>
                    <a:pt x="368" y="274"/>
                  </a:lnTo>
                  <a:lnTo>
                    <a:pt x="368" y="274"/>
                  </a:lnTo>
                  <a:lnTo>
                    <a:pt x="359" y="253"/>
                  </a:lnTo>
                  <a:lnTo>
                    <a:pt x="359" y="253"/>
                  </a:lnTo>
                  <a:lnTo>
                    <a:pt x="356" y="255"/>
                  </a:lnTo>
                  <a:lnTo>
                    <a:pt x="356" y="255"/>
                  </a:lnTo>
                  <a:lnTo>
                    <a:pt x="354" y="245"/>
                  </a:lnTo>
                  <a:lnTo>
                    <a:pt x="354" y="245"/>
                  </a:lnTo>
                  <a:lnTo>
                    <a:pt x="353" y="245"/>
                  </a:lnTo>
                  <a:lnTo>
                    <a:pt x="353" y="245"/>
                  </a:lnTo>
                  <a:lnTo>
                    <a:pt x="347" y="257"/>
                  </a:lnTo>
                  <a:lnTo>
                    <a:pt x="347" y="257"/>
                  </a:lnTo>
                  <a:lnTo>
                    <a:pt x="345" y="256"/>
                  </a:lnTo>
                  <a:lnTo>
                    <a:pt x="345" y="256"/>
                  </a:lnTo>
                  <a:lnTo>
                    <a:pt x="343" y="239"/>
                  </a:lnTo>
                  <a:lnTo>
                    <a:pt x="343" y="239"/>
                  </a:lnTo>
                  <a:lnTo>
                    <a:pt x="339" y="242"/>
                  </a:lnTo>
                  <a:lnTo>
                    <a:pt x="336" y="246"/>
                  </a:lnTo>
                  <a:lnTo>
                    <a:pt x="334" y="251"/>
                  </a:lnTo>
                  <a:lnTo>
                    <a:pt x="332" y="255"/>
                  </a:lnTo>
                  <a:lnTo>
                    <a:pt x="330" y="264"/>
                  </a:lnTo>
                  <a:lnTo>
                    <a:pt x="328" y="272"/>
                  </a:lnTo>
                  <a:lnTo>
                    <a:pt x="328" y="272"/>
                  </a:lnTo>
                  <a:lnTo>
                    <a:pt x="327" y="277"/>
                  </a:lnTo>
                  <a:lnTo>
                    <a:pt x="326" y="281"/>
                  </a:lnTo>
                  <a:lnTo>
                    <a:pt x="328" y="291"/>
                  </a:lnTo>
                  <a:lnTo>
                    <a:pt x="330" y="300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21" y="304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03" y="292"/>
                  </a:lnTo>
                  <a:lnTo>
                    <a:pt x="298" y="290"/>
                  </a:lnTo>
                  <a:lnTo>
                    <a:pt x="294" y="289"/>
                  </a:lnTo>
                  <a:lnTo>
                    <a:pt x="289" y="288"/>
                  </a:lnTo>
                  <a:lnTo>
                    <a:pt x="284" y="288"/>
                  </a:lnTo>
                  <a:lnTo>
                    <a:pt x="279" y="289"/>
                  </a:lnTo>
                  <a:lnTo>
                    <a:pt x="274" y="290"/>
                  </a:lnTo>
                  <a:lnTo>
                    <a:pt x="274" y="290"/>
                  </a:lnTo>
                  <a:lnTo>
                    <a:pt x="264" y="294"/>
                  </a:lnTo>
                  <a:lnTo>
                    <a:pt x="261" y="295"/>
                  </a:lnTo>
                  <a:lnTo>
                    <a:pt x="258" y="295"/>
                  </a:lnTo>
                  <a:lnTo>
                    <a:pt x="255" y="294"/>
                  </a:lnTo>
                  <a:lnTo>
                    <a:pt x="252" y="293"/>
                  </a:lnTo>
                  <a:lnTo>
                    <a:pt x="244" y="288"/>
                  </a:lnTo>
                  <a:lnTo>
                    <a:pt x="244" y="288"/>
                  </a:lnTo>
                  <a:lnTo>
                    <a:pt x="237" y="282"/>
                  </a:lnTo>
                  <a:lnTo>
                    <a:pt x="237" y="282"/>
                  </a:lnTo>
                  <a:lnTo>
                    <a:pt x="169" y="239"/>
                  </a:lnTo>
                  <a:lnTo>
                    <a:pt x="169" y="239"/>
                  </a:lnTo>
                  <a:lnTo>
                    <a:pt x="139" y="219"/>
                  </a:lnTo>
                  <a:lnTo>
                    <a:pt x="124" y="210"/>
                  </a:lnTo>
                  <a:lnTo>
                    <a:pt x="108" y="202"/>
                  </a:lnTo>
                  <a:lnTo>
                    <a:pt x="108" y="202"/>
                  </a:lnTo>
                  <a:lnTo>
                    <a:pt x="106" y="200"/>
                  </a:lnTo>
                  <a:lnTo>
                    <a:pt x="105" y="199"/>
                  </a:lnTo>
                  <a:lnTo>
                    <a:pt x="105" y="197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10" y="188"/>
                  </a:lnTo>
                  <a:lnTo>
                    <a:pt x="113" y="181"/>
                  </a:lnTo>
                  <a:lnTo>
                    <a:pt x="116" y="174"/>
                  </a:lnTo>
                  <a:lnTo>
                    <a:pt x="118" y="167"/>
                  </a:lnTo>
                  <a:lnTo>
                    <a:pt x="119" y="160"/>
                  </a:lnTo>
                  <a:lnTo>
                    <a:pt x="119" y="153"/>
                  </a:lnTo>
                  <a:lnTo>
                    <a:pt x="118" y="145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2"/>
                  </a:lnTo>
                  <a:lnTo>
                    <a:pt x="111" y="126"/>
                  </a:lnTo>
                  <a:lnTo>
                    <a:pt x="107" y="121"/>
                  </a:lnTo>
                  <a:lnTo>
                    <a:pt x="103" y="117"/>
                  </a:lnTo>
                  <a:lnTo>
                    <a:pt x="103" y="117"/>
                  </a:lnTo>
                  <a:lnTo>
                    <a:pt x="96" y="114"/>
                  </a:lnTo>
                  <a:lnTo>
                    <a:pt x="90" y="113"/>
                  </a:lnTo>
                  <a:lnTo>
                    <a:pt x="83" y="112"/>
                  </a:lnTo>
                  <a:lnTo>
                    <a:pt x="76" y="112"/>
                  </a:lnTo>
                  <a:lnTo>
                    <a:pt x="69" y="113"/>
                  </a:lnTo>
                  <a:lnTo>
                    <a:pt x="63" y="116"/>
                  </a:lnTo>
                  <a:lnTo>
                    <a:pt x="57" y="119"/>
                  </a:lnTo>
                  <a:lnTo>
                    <a:pt x="51" y="123"/>
                  </a:lnTo>
                  <a:lnTo>
                    <a:pt x="51" y="123"/>
                  </a:lnTo>
                  <a:lnTo>
                    <a:pt x="39" y="135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21" y="154"/>
                  </a:lnTo>
                  <a:lnTo>
                    <a:pt x="15" y="162"/>
                  </a:lnTo>
                  <a:lnTo>
                    <a:pt x="11" y="171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5" y="222"/>
                  </a:lnTo>
                  <a:lnTo>
                    <a:pt x="5" y="222"/>
                  </a:lnTo>
                  <a:lnTo>
                    <a:pt x="9" y="230"/>
                  </a:lnTo>
                  <a:lnTo>
                    <a:pt x="11" y="234"/>
                  </a:lnTo>
                  <a:lnTo>
                    <a:pt x="14" y="237"/>
                  </a:lnTo>
                  <a:lnTo>
                    <a:pt x="17" y="239"/>
                  </a:lnTo>
                  <a:lnTo>
                    <a:pt x="21" y="241"/>
                  </a:lnTo>
                  <a:lnTo>
                    <a:pt x="25" y="242"/>
                  </a:lnTo>
                  <a:lnTo>
                    <a:pt x="30" y="242"/>
                  </a:lnTo>
                  <a:lnTo>
                    <a:pt x="30" y="24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8" y="244"/>
                  </a:lnTo>
                  <a:lnTo>
                    <a:pt x="54" y="243"/>
                  </a:lnTo>
                  <a:lnTo>
                    <a:pt x="61" y="242"/>
                  </a:lnTo>
                  <a:lnTo>
                    <a:pt x="67" y="239"/>
                  </a:lnTo>
                  <a:lnTo>
                    <a:pt x="73" y="236"/>
                  </a:lnTo>
                  <a:lnTo>
                    <a:pt x="78" y="232"/>
                  </a:lnTo>
                  <a:lnTo>
                    <a:pt x="83" y="226"/>
                  </a:lnTo>
                  <a:lnTo>
                    <a:pt x="83" y="226"/>
                  </a:lnTo>
                  <a:lnTo>
                    <a:pt x="88" y="222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136" y="247"/>
                  </a:lnTo>
                  <a:lnTo>
                    <a:pt x="136" y="247"/>
                  </a:lnTo>
                  <a:lnTo>
                    <a:pt x="157" y="260"/>
                  </a:lnTo>
                  <a:lnTo>
                    <a:pt x="167" y="266"/>
                  </a:lnTo>
                  <a:lnTo>
                    <a:pt x="178" y="273"/>
                  </a:lnTo>
                  <a:lnTo>
                    <a:pt x="178" y="273"/>
                  </a:lnTo>
                  <a:lnTo>
                    <a:pt x="202" y="291"/>
                  </a:lnTo>
                  <a:lnTo>
                    <a:pt x="225" y="310"/>
                  </a:lnTo>
                  <a:lnTo>
                    <a:pt x="225" y="310"/>
                  </a:lnTo>
                  <a:lnTo>
                    <a:pt x="235" y="318"/>
                  </a:lnTo>
                  <a:lnTo>
                    <a:pt x="240" y="322"/>
                  </a:lnTo>
                  <a:lnTo>
                    <a:pt x="243" y="327"/>
                  </a:lnTo>
                  <a:lnTo>
                    <a:pt x="243" y="327"/>
                  </a:lnTo>
                  <a:lnTo>
                    <a:pt x="247" y="334"/>
                  </a:lnTo>
                  <a:lnTo>
                    <a:pt x="250" y="341"/>
                  </a:lnTo>
                  <a:lnTo>
                    <a:pt x="251" y="349"/>
                  </a:lnTo>
                  <a:lnTo>
                    <a:pt x="251" y="358"/>
                  </a:lnTo>
                  <a:lnTo>
                    <a:pt x="251" y="358"/>
                  </a:lnTo>
                  <a:lnTo>
                    <a:pt x="251" y="368"/>
                  </a:lnTo>
                  <a:lnTo>
                    <a:pt x="252" y="373"/>
                  </a:lnTo>
                  <a:lnTo>
                    <a:pt x="254" y="378"/>
                  </a:lnTo>
                  <a:lnTo>
                    <a:pt x="256" y="382"/>
                  </a:lnTo>
                  <a:lnTo>
                    <a:pt x="258" y="386"/>
                  </a:lnTo>
                  <a:lnTo>
                    <a:pt x="262" y="390"/>
                  </a:lnTo>
                  <a:lnTo>
                    <a:pt x="266" y="394"/>
                  </a:lnTo>
                  <a:lnTo>
                    <a:pt x="266" y="394"/>
                  </a:lnTo>
                  <a:lnTo>
                    <a:pt x="269" y="397"/>
                  </a:lnTo>
                  <a:lnTo>
                    <a:pt x="271" y="400"/>
                  </a:lnTo>
                  <a:lnTo>
                    <a:pt x="272" y="404"/>
                  </a:lnTo>
                  <a:lnTo>
                    <a:pt x="270" y="408"/>
                  </a:lnTo>
                  <a:lnTo>
                    <a:pt x="270" y="408"/>
                  </a:lnTo>
                  <a:lnTo>
                    <a:pt x="270" y="411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2" y="420"/>
                  </a:lnTo>
                  <a:lnTo>
                    <a:pt x="271" y="424"/>
                  </a:lnTo>
                  <a:lnTo>
                    <a:pt x="270" y="427"/>
                  </a:lnTo>
                  <a:lnTo>
                    <a:pt x="270" y="427"/>
                  </a:lnTo>
                  <a:lnTo>
                    <a:pt x="270" y="428"/>
                  </a:lnTo>
                  <a:lnTo>
                    <a:pt x="271" y="430"/>
                  </a:lnTo>
                  <a:lnTo>
                    <a:pt x="271" y="430"/>
                  </a:lnTo>
                  <a:lnTo>
                    <a:pt x="272" y="436"/>
                  </a:lnTo>
                  <a:lnTo>
                    <a:pt x="275" y="442"/>
                  </a:lnTo>
                  <a:lnTo>
                    <a:pt x="279" y="447"/>
                  </a:lnTo>
                  <a:lnTo>
                    <a:pt x="284" y="451"/>
                  </a:lnTo>
                  <a:lnTo>
                    <a:pt x="284" y="451"/>
                  </a:lnTo>
                  <a:lnTo>
                    <a:pt x="286" y="455"/>
                  </a:lnTo>
                  <a:lnTo>
                    <a:pt x="288" y="459"/>
                  </a:lnTo>
                  <a:lnTo>
                    <a:pt x="288" y="459"/>
                  </a:lnTo>
                  <a:lnTo>
                    <a:pt x="295" y="478"/>
                  </a:lnTo>
                  <a:lnTo>
                    <a:pt x="299" y="487"/>
                  </a:lnTo>
                  <a:lnTo>
                    <a:pt x="304" y="495"/>
                  </a:lnTo>
                  <a:lnTo>
                    <a:pt x="304" y="495"/>
                  </a:lnTo>
                  <a:lnTo>
                    <a:pt x="313" y="508"/>
                  </a:lnTo>
                  <a:lnTo>
                    <a:pt x="323" y="520"/>
                  </a:lnTo>
                  <a:lnTo>
                    <a:pt x="335" y="531"/>
                  </a:lnTo>
                  <a:lnTo>
                    <a:pt x="348" y="541"/>
                  </a:lnTo>
                  <a:lnTo>
                    <a:pt x="348" y="541"/>
                  </a:lnTo>
                  <a:lnTo>
                    <a:pt x="362" y="551"/>
                  </a:lnTo>
                  <a:lnTo>
                    <a:pt x="376" y="560"/>
                  </a:lnTo>
                  <a:lnTo>
                    <a:pt x="376" y="560"/>
                  </a:lnTo>
                  <a:lnTo>
                    <a:pt x="390" y="567"/>
                  </a:lnTo>
                  <a:lnTo>
                    <a:pt x="404" y="573"/>
                  </a:lnTo>
                  <a:lnTo>
                    <a:pt x="404" y="573"/>
                  </a:lnTo>
                  <a:lnTo>
                    <a:pt x="402" y="579"/>
                  </a:lnTo>
                  <a:lnTo>
                    <a:pt x="401" y="582"/>
                  </a:lnTo>
                  <a:lnTo>
                    <a:pt x="399" y="582"/>
                  </a:lnTo>
                  <a:lnTo>
                    <a:pt x="396" y="582"/>
                  </a:lnTo>
                  <a:lnTo>
                    <a:pt x="396" y="582"/>
                  </a:lnTo>
                  <a:lnTo>
                    <a:pt x="306" y="561"/>
                  </a:lnTo>
                  <a:lnTo>
                    <a:pt x="306" y="561"/>
                  </a:lnTo>
                  <a:lnTo>
                    <a:pt x="281" y="556"/>
                  </a:lnTo>
                  <a:lnTo>
                    <a:pt x="281" y="556"/>
                  </a:lnTo>
                  <a:lnTo>
                    <a:pt x="277" y="555"/>
                  </a:lnTo>
                  <a:lnTo>
                    <a:pt x="274" y="553"/>
                  </a:lnTo>
                  <a:lnTo>
                    <a:pt x="272" y="550"/>
                  </a:lnTo>
                  <a:lnTo>
                    <a:pt x="272" y="545"/>
                  </a:lnTo>
                  <a:lnTo>
                    <a:pt x="272" y="545"/>
                  </a:lnTo>
                  <a:lnTo>
                    <a:pt x="272" y="538"/>
                  </a:lnTo>
                  <a:lnTo>
                    <a:pt x="272" y="532"/>
                  </a:lnTo>
                  <a:lnTo>
                    <a:pt x="272" y="532"/>
                  </a:lnTo>
                  <a:lnTo>
                    <a:pt x="270" y="526"/>
                  </a:lnTo>
                  <a:lnTo>
                    <a:pt x="269" y="520"/>
                  </a:lnTo>
                  <a:lnTo>
                    <a:pt x="264" y="510"/>
                  </a:lnTo>
                  <a:lnTo>
                    <a:pt x="252" y="490"/>
                  </a:lnTo>
                  <a:lnTo>
                    <a:pt x="252" y="490"/>
                  </a:lnTo>
                  <a:lnTo>
                    <a:pt x="248" y="484"/>
                  </a:lnTo>
                  <a:lnTo>
                    <a:pt x="244" y="479"/>
                  </a:lnTo>
                  <a:lnTo>
                    <a:pt x="241" y="478"/>
                  </a:lnTo>
                  <a:lnTo>
                    <a:pt x="238" y="477"/>
                  </a:lnTo>
                  <a:lnTo>
                    <a:pt x="236" y="477"/>
                  </a:lnTo>
                  <a:lnTo>
                    <a:pt x="232" y="477"/>
                  </a:lnTo>
                  <a:lnTo>
                    <a:pt x="232" y="477"/>
                  </a:lnTo>
                  <a:lnTo>
                    <a:pt x="228" y="473"/>
                  </a:lnTo>
                  <a:lnTo>
                    <a:pt x="225" y="471"/>
                  </a:lnTo>
                  <a:lnTo>
                    <a:pt x="225" y="471"/>
                  </a:lnTo>
                  <a:lnTo>
                    <a:pt x="220" y="469"/>
                  </a:lnTo>
                  <a:lnTo>
                    <a:pt x="216" y="468"/>
                  </a:lnTo>
                  <a:lnTo>
                    <a:pt x="211" y="468"/>
                  </a:lnTo>
                  <a:lnTo>
                    <a:pt x="206" y="468"/>
                  </a:lnTo>
                  <a:lnTo>
                    <a:pt x="197" y="470"/>
                  </a:lnTo>
                  <a:lnTo>
                    <a:pt x="188" y="474"/>
                  </a:lnTo>
                  <a:lnTo>
                    <a:pt x="188" y="474"/>
                  </a:lnTo>
                  <a:lnTo>
                    <a:pt x="176" y="483"/>
                  </a:lnTo>
                  <a:lnTo>
                    <a:pt x="171" y="488"/>
                  </a:lnTo>
                  <a:lnTo>
                    <a:pt x="166" y="493"/>
                  </a:lnTo>
                  <a:lnTo>
                    <a:pt x="162" y="499"/>
                  </a:lnTo>
                  <a:lnTo>
                    <a:pt x="158" y="506"/>
                  </a:lnTo>
                  <a:lnTo>
                    <a:pt x="155" y="513"/>
                  </a:lnTo>
                  <a:lnTo>
                    <a:pt x="152" y="520"/>
                  </a:lnTo>
                  <a:lnTo>
                    <a:pt x="152" y="520"/>
                  </a:lnTo>
                  <a:lnTo>
                    <a:pt x="150" y="529"/>
                  </a:lnTo>
                  <a:lnTo>
                    <a:pt x="149" y="537"/>
                  </a:lnTo>
                  <a:lnTo>
                    <a:pt x="148" y="546"/>
                  </a:lnTo>
                  <a:lnTo>
                    <a:pt x="149" y="555"/>
                  </a:lnTo>
                  <a:lnTo>
                    <a:pt x="150" y="572"/>
                  </a:lnTo>
                  <a:lnTo>
                    <a:pt x="153" y="589"/>
                  </a:lnTo>
                  <a:lnTo>
                    <a:pt x="153" y="589"/>
                  </a:lnTo>
                  <a:lnTo>
                    <a:pt x="155" y="596"/>
                  </a:lnTo>
                  <a:lnTo>
                    <a:pt x="158" y="603"/>
                  </a:lnTo>
                  <a:lnTo>
                    <a:pt x="161" y="609"/>
                  </a:lnTo>
                  <a:lnTo>
                    <a:pt x="165" y="615"/>
                  </a:lnTo>
                  <a:lnTo>
                    <a:pt x="175" y="625"/>
                  </a:lnTo>
                  <a:lnTo>
                    <a:pt x="186" y="635"/>
                  </a:lnTo>
                  <a:lnTo>
                    <a:pt x="186" y="635"/>
                  </a:lnTo>
                  <a:lnTo>
                    <a:pt x="192" y="639"/>
                  </a:lnTo>
                  <a:lnTo>
                    <a:pt x="198" y="642"/>
                  </a:lnTo>
                  <a:lnTo>
                    <a:pt x="206" y="643"/>
                  </a:lnTo>
                  <a:lnTo>
                    <a:pt x="213" y="643"/>
                  </a:lnTo>
                  <a:lnTo>
                    <a:pt x="213" y="643"/>
                  </a:lnTo>
                  <a:lnTo>
                    <a:pt x="221" y="641"/>
                  </a:lnTo>
                  <a:lnTo>
                    <a:pt x="229" y="639"/>
                  </a:lnTo>
                  <a:lnTo>
                    <a:pt x="236" y="636"/>
                  </a:lnTo>
                  <a:lnTo>
                    <a:pt x="243" y="632"/>
                  </a:lnTo>
                  <a:lnTo>
                    <a:pt x="243" y="632"/>
                  </a:lnTo>
                  <a:lnTo>
                    <a:pt x="253" y="624"/>
                  </a:lnTo>
                  <a:lnTo>
                    <a:pt x="261" y="615"/>
                  </a:lnTo>
                  <a:lnTo>
                    <a:pt x="264" y="611"/>
                  </a:lnTo>
                  <a:lnTo>
                    <a:pt x="268" y="605"/>
                  </a:lnTo>
                  <a:lnTo>
                    <a:pt x="270" y="600"/>
                  </a:lnTo>
                  <a:lnTo>
                    <a:pt x="272" y="594"/>
                  </a:lnTo>
                  <a:lnTo>
                    <a:pt x="272" y="594"/>
                  </a:lnTo>
                  <a:lnTo>
                    <a:pt x="275" y="578"/>
                  </a:lnTo>
                  <a:lnTo>
                    <a:pt x="275" y="578"/>
                  </a:lnTo>
                  <a:lnTo>
                    <a:pt x="282" y="581"/>
                  </a:lnTo>
                  <a:lnTo>
                    <a:pt x="289" y="583"/>
                  </a:lnTo>
                  <a:lnTo>
                    <a:pt x="289" y="583"/>
                  </a:lnTo>
                  <a:lnTo>
                    <a:pt x="308" y="586"/>
                  </a:lnTo>
                  <a:lnTo>
                    <a:pt x="318" y="587"/>
                  </a:lnTo>
                  <a:lnTo>
                    <a:pt x="328" y="589"/>
                  </a:lnTo>
                  <a:lnTo>
                    <a:pt x="328" y="589"/>
                  </a:lnTo>
                  <a:lnTo>
                    <a:pt x="356" y="596"/>
                  </a:lnTo>
                  <a:lnTo>
                    <a:pt x="370" y="600"/>
                  </a:lnTo>
                  <a:lnTo>
                    <a:pt x="383" y="605"/>
                  </a:lnTo>
                  <a:lnTo>
                    <a:pt x="383" y="605"/>
                  </a:lnTo>
                  <a:lnTo>
                    <a:pt x="387" y="608"/>
                  </a:lnTo>
                  <a:lnTo>
                    <a:pt x="388" y="610"/>
                  </a:lnTo>
                  <a:lnTo>
                    <a:pt x="388" y="612"/>
                  </a:lnTo>
                  <a:lnTo>
                    <a:pt x="388" y="612"/>
                  </a:lnTo>
                  <a:lnTo>
                    <a:pt x="384" y="623"/>
                  </a:lnTo>
                  <a:lnTo>
                    <a:pt x="379" y="635"/>
                  </a:lnTo>
                  <a:lnTo>
                    <a:pt x="379" y="635"/>
                  </a:lnTo>
                  <a:lnTo>
                    <a:pt x="378" y="637"/>
                  </a:lnTo>
                  <a:lnTo>
                    <a:pt x="376" y="639"/>
                  </a:lnTo>
                  <a:lnTo>
                    <a:pt x="373" y="638"/>
                  </a:lnTo>
                  <a:lnTo>
                    <a:pt x="369" y="637"/>
                  </a:lnTo>
                  <a:lnTo>
                    <a:pt x="369" y="637"/>
                  </a:lnTo>
                  <a:lnTo>
                    <a:pt x="365" y="634"/>
                  </a:lnTo>
                  <a:lnTo>
                    <a:pt x="363" y="634"/>
                  </a:lnTo>
                  <a:lnTo>
                    <a:pt x="362" y="635"/>
                  </a:lnTo>
                  <a:lnTo>
                    <a:pt x="360" y="637"/>
                  </a:lnTo>
                  <a:lnTo>
                    <a:pt x="359" y="643"/>
                  </a:lnTo>
                  <a:lnTo>
                    <a:pt x="359" y="643"/>
                  </a:lnTo>
                  <a:lnTo>
                    <a:pt x="358" y="646"/>
                  </a:lnTo>
                  <a:lnTo>
                    <a:pt x="358" y="646"/>
                  </a:lnTo>
                  <a:lnTo>
                    <a:pt x="355" y="646"/>
                  </a:lnTo>
                  <a:lnTo>
                    <a:pt x="352" y="647"/>
                  </a:lnTo>
                  <a:lnTo>
                    <a:pt x="348" y="649"/>
                  </a:lnTo>
                  <a:lnTo>
                    <a:pt x="345" y="652"/>
                  </a:lnTo>
                  <a:lnTo>
                    <a:pt x="343" y="655"/>
                  </a:lnTo>
                  <a:lnTo>
                    <a:pt x="341" y="658"/>
                  </a:lnTo>
                  <a:lnTo>
                    <a:pt x="340" y="661"/>
                  </a:lnTo>
                  <a:lnTo>
                    <a:pt x="339" y="664"/>
                  </a:lnTo>
                  <a:lnTo>
                    <a:pt x="339" y="664"/>
                  </a:lnTo>
                  <a:lnTo>
                    <a:pt x="347" y="665"/>
                  </a:lnTo>
                  <a:lnTo>
                    <a:pt x="347" y="665"/>
                  </a:lnTo>
                  <a:lnTo>
                    <a:pt x="344" y="668"/>
                  </a:lnTo>
                  <a:lnTo>
                    <a:pt x="342" y="672"/>
                  </a:lnTo>
                  <a:lnTo>
                    <a:pt x="342" y="673"/>
                  </a:lnTo>
                  <a:lnTo>
                    <a:pt x="342" y="675"/>
                  </a:lnTo>
                  <a:lnTo>
                    <a:pt x="343" y="677"/>
                  </a:lnTo>
                  <a:lnTo>
                    <a:pt x="346" y="678"/>
                  </a:lnTo>
                  <a:lnTo>
                    <a:pt x="346" y="678"/>
                  </a:lnTo>
                  <a:lnTo>
                    <a:pt x="342" y="681"/>
                  </a:lnTo>
                  <a:lnTo>
                    <a:pt x="338" y="683"/>
                  </a:lnTo>
                  <a:lnTo>
                    <a:pt x="336" y="687"/>
                  </a:lnTo>
                  <a:lnTo>
                    <a:pt x="336" y="692"/>
                  </a:lnTo>
                  <a:lnTo>
                    <a:pt x="336" y="692"/>
                  </a:lnTo>
                  <a:lnTo>
                    <a:pt x="345" y="690"/>
                  </a:lnTo>
                  <a:lnTo>
                    <a:pt x="345" y="690"/>
                  </a:lnTo>
                  <a:lnTo>
                    <a:pt x="340" y="699"/>
                  </a:lnTo>
                  <a:lnTo>
                    <a:pt x="340" y="699"/>
                  </a:lnTo>
                  <a:lnTo>
                    <a:pt x="351" y="698"/>
                  </a:lnTo>
                  <a:lnTo>
                    <a:pt x="351" y="698"/>
                  </a:lnTo>
                  <a:lnTo>
                    <a:pt x="345" y="711"/>
                  </a:lnTo>
                  <a:lnTo>
                    <a:pt x="345" y="711"/>
                  </a:lnTo>
                  <a:lnTo>
                    <a:pt x="353" y="713"/>
                  </a:lnTo>
                  <a:lnTo>
                    <a:pt x="353" y="713"/>
                  </a:lnTo>
                  <a:lnTo>
                    <a:pt x="343" y="719"/>
                  </a:lnTo>
                  <a:lnTo>
                    <a:pt x="343" y="719"/>
                  </a:lnTo>
                  <a:lnTo>
                    <a:pt x="344" y="731"/>
                  </a:lnTo>
                  <a:lnTo>
                    <a:pt x="344" y="731"/>
                  </a:lnTo>
                  <a:lnTo>
                    <a:pt x="344" y="744"/>
                  </a:lnTo>
                  <a:lnTo>
                    <a:pt x="344" y="758"/>
                  </a:lnTo>
                  <a:lnTo>
                    <a:pt x="344" y="758"/>
                  </a:lnTo>
                  <a:lnTo>
                    <a:pt x="346" y="768"/>
                  </a:lnTo>
                  <a:lnTo>
                    <a:pt x="348" y="777"/>
                  </a:lnTo>
                  <a:lnTo>
                    <a:pt x="350" y="786"/>
                  </a:lnTo>
                  <a:lnTo>
                    <a:pt x="354" y="795"/>
                  </a:lnTo>
                  <a:lnTo>
                    <a:pt x="358" y="804"/>
                  </a:lnTo>
                  <a:lnTo>
                    <a:pt x="362" y="813"/>
                  </a:lnTo>
                  <a:lnTo>
                    <a:pt x="373" y="829"/>
                  </a:lnTo>
                  <a:lnTo>
                    <a:pt x="373" y="829"/>
                  </a:lnTo>
                  <a:lnTo>
                    <a:pt x="379" y="836"/>
                  </a:lnTo>
                  <a:lnTo>
                    <a:pt x="386" y="843"/>
                  </a:lnTo>
                  <a:lnTo>
                    <a:pt x="399" y="857"/>
                  </a:lnTo>
                  <a:lnTo>
                    <a:pt x="399" y="857"/>
                  </a:lnTo>
                  <a:lnTo>
                    <a:pt x="403" y="863"/>
                  </a:lnTo>
                  <a:lnTo>
                    <a:pt x="403" y="863"/>
                  </a:lnTo>
                  <a:lnTo>
                    <a:pt x="401" y="864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349" y="844"/>
                  </a:lnTo>
                  <a:lnTo>
                    <a:pt x="349" y="844"/>
                  </a:lnTo>
                  <a:lnTo>
                    <a:pt x="343" y="843"/>
                  </a:lnTo>
                  <a:lnTo>
                    <a:pt x="340" y="844"/>
                  </a:lnTo>
                  <a:lnTo>
                    <a:pt x="338" y="845"/>
                  </a:lnTo>
                  <a:lnTo>
                    <a:pt x="338" y="845"/>
                  </a:lnTo>
                  <a:lnTo>
                    <a:pt x="313" y="859"/>
                  </a:lnTo>
                  <a:lnTo>
                    <a:pt x="289" y="873"/>
                  </a:lnTo>
                  <a:lnTo>
                    <a:pt x="289" y="873"/>
                  </a:lnTo>
                  <a:lnTo>
                    <a:pt x="282" y="876"/>
                  </a:lnTo>
                  <a:lnTo>
                    <a:pt x="277" y="881"/>
                  </a:lnTo>
                  <a:lnTo>
                    <a:pt x="275" y="884"/>
                  </a:lnTo>
                  <a:lnTo>
                    <a:pt x="274" y="887"/>
                  </a:lnTo>
                  <a:lnTo>
                    <a:pt x="274" y="891"/>
                  </a:lnTo>
                  <a:lnTo>
                    <a:pt x="274" y="895"/>
                  </a:lnTo>
                  <a:lnTo>
                    <a:pt x="274" y="895"/>
                  </a:lnTo>
                  <a:lnTo>
                    <a:pt x="274" y="897"/>
                  </a:lnTo>
                  <a:lnTo>
                    <a:pt x="273" y="900"/>
                  </a:lnTo>
                  <a:lnTo>
                    <a:pt x="273" y="902"/>
                  </a:lnTo>
                  <a:lnTo>
                    <a:pt x="273" y="904"/>
                  </a:lnTo>
                  <a:lnTo>
                    <a:pt x="273" y="904"/>
                  </a:lnTo>
                  <a:lnTo>
                    <a:pt x="275" y="909"/>
                  </a:lnTo>
                  <a:lnTo>
                    <a:pt x="277" y="912"/>
                  </a:lnTo>
                  <a:lnTo>
                    <a:pt x="279" y="914"/>
                  </a:lnTo>
                  <a:lnTo>
                    <a:pt x="279" y="914"/>
                  </a:lnTo>
                  <a:lnTo>
                    <a:pt x="284" y="916"/>
                  </a:lnTo>
                  <a:lnTo>
                    <a:pt x="289" y="917"/>
                  </a:lnTo>
                  <a:lnTo>
                    <a:pt x="299" y="920"/>
                  </a:lnTo>
                  <a:lnTo>
                    <a:pt x="299" y="920"/>
                  </a:lnTo>
                  <a:lnTo>
                    <a:pt x="351" y="940"/>
                  </a:lnTo>
                  <a:lnTo>
                    <a:pt x="351" y="940"/>
                  </a:lnTo>
                  <a:lnTo>
                    <a:pt x="383" y="952"/>
                  </a:lnTo>
                  <a:lnTo>
                    <a:pt x="399" y="958"/>
                  </a:lnTo>
                  <a:lnTo>
                    <a:pt x="416" y="963"/>
                  </a:lnTo>
                  <a:lnTo>
                    <a:pt x="416" y="963"/>
                  </a:lnTo>
                  <a:lnTo>
                    <a:pt x="421" y="965"/>
                  </a:lnTo>
                  <a:lnTo>
                    <a:pt x="424" y="968"/>
                  </a:lnTo>
                  <a:lnTo>
                    <a:pt x="427" y="972"/>
                  </a:lnTo>
                  <a:lnTo>
                    <a:pt x="429" y="977"/>
                  </a:lnTo>
                  <a:lnTo>
                    <a:pt x="429" y="977"/>
                  </a:lnTo>
                  <a:lnTo>
                    <a:pt x="424" y="977"/>
                  </a:lnTo>
                  <a:lnTo>
                    <a:pt x="424" y="977"/>
                  </a:lnTo>
                  <a:lnTo>
                    <a:pt x="378" y="961"/>
                  </a:lnTo>
                  <a:lnTo>
                    <a:pt x="378" y="961"/>
                  </a:lnTo>
                  <a:lnTo>
                    <a:pt x="279" y="924"/>
                  </a:lnTo>
                  <a:lnTo>
                    <a:pt x="279" y="924"/>
                  </a:lnTo>
                  <a:lnTo>
                    <a:pt x="275" y="923"/>
                  </a:lnTo>
                  <a:lnTo>
                    <a:pt x="273" y="924"/>
                  </a:lnTo>
                  <a:lnTo>
                    <a:pt x="271" y="924"/>
                  </a:lnTo>
                  <a:lnTo>
                    <a:pt x="271" y="924"/>
                  </a:lnTo>
                  <a:lnTo>
                    <a:pt x="261" y="931"/>
                  </a:lnTo>
                  <a:lnTo>
                    <a:pt x="251" y="939"/>
                  </a:lnTo>
                  <a:lnTo>
                    <a:pt x="251" y="939"/>
                  </a:lnTo>
                  <a:lnTo>
                    <a:pt x="235" y="951"/>
                  </a:lnTo>
                  <a:lnTo>
                    <a:pt x="218" y="963"/>
                  </a:lnTo>
                  <a:lnTo>
                    <a:pt x="218" y="963"/>
                  </a:lnTo>
                  <a:lnTo>
                    <a:pt x="213" y="967"/>
                  </a:lnTo>
                  <a:lnTo>
                    <a:pt x="209" y="971"/>
                  </a:lnTo>
                  <a:lnTo>
                    <a:pt x="208" y="974"/>
                  </a:lnTo>
                  <a:lnTo>
                    <a:pt x="207" y="976"/>
                  </a:lnTo>
                  <a:lnTo>
                    <a:pt x="206" y="980"/>
                  </a:lnTo>
                  <a:lnTo>
                    <a:pt x="207" y="983"/>
                  </a:lnTo>
                  <a:lnTo>
                    <a:pt x="207" y="983"/>
                  </a:lnTo>
                  <a:lnTo>
                    <a:pt x="206" y="987"/>
                  </a:lnTo>
                  <a:lnTo>
                    <a:pt x="205" y="991"/>
                  </a:lnTo>
                  <a:lnTo>
                    <a:pt x="205" y="991"/>
                  </a:lnTo>
                  <a:lnTo>
                    <a:pt x="204" y="994"/>
                  </a:lnTo>
                  <a:lnTo>
                    <a:pt x="204" y="996"/>
                  </a:lnTo>
                  <a:lnTo>
                    <a:pt x="205" y="998"/>
                  </a:lnTo>
                  <a:lnTo>
                    <a:pt x="207" y="999"/>
                  </a:lnTo>
                  <a:lnTo>
                    <a:pt x="207" y="999"/>
                  </a:lnTo>
                  <a:lnTo>
                    <a:pt x="216" y="1004"/>
                  </a:lnTo>
                  <a:lnTo>
                    <a:pt x="225" y="1008"/>
                  </a:lnTo>
                  <a:lnTo>
                    <a:pt x="225" y="1008"/>
                  </a:lnTo>
                  <a:lnTo>
                    <a:pt x="261" y="1022"/>
                  </a:lnTo>
                  <a:lnTo>
                    <a:pt x="261" y="1022"/>
                  </a:lnTo>
                  <a:lnTo>
                    <a:pt x="299" y="1036"/>
                  </a:lnTo>
                  <a:lnTo>
                    <a:pt x="299" y="1036"/>
                  </a:lnTo>
                  <a:lnTo>
                    <a:pt x="344" y="1051"/>
                  </a:lnTo>
                  <a:lnTo>
                    <a:pt x="344" y="1051"/>
                  </a:lnTo>
                  <a:lnTo>
                    <a:pt x="355" y="1055"/>
                  </a:lnTo>
                  <a:lnTo>
                    <a:pt x="367" y="1059"/>
                  </a:lnTo>
                  <a:lnTo>
                    <a:pt x="367" y="1059"/>
                  </a:lnTo>
                  <a:lnTo>
                    <a:pt x="391" y="1065"/>
                  </a:lnTo>
                  <a:lnTo>
                    <a:pt x="415" y="1071"/>
                  </a:lnTo>
                  <a:lnTo>
                    <a:pt x="415" y="1071"/>
                  </a:lnTo>
                  <a:lnTo>
                    <a:pt x="483" y="1092"/>
                  </a:lnTo>
                  <a:lnTo>
                    <a:pt x="483" y="1092"/>
                  </a:lnTo>
                  <a:lnTo>
                    <a:pt x="519" y="1102"/>
                  </a:lnTo>
                  <a:lnTo>
                    <a:pt x="519" y="1102"/>
                  </a:lnTo>
                  <a:lnTo>
                    <a:pt x="606" y="1126"/>
                  </a:lnTo>
                  <a:lnTo>
                    <a:pt x="606" y="1126"/>
                  </a:lnTo>
                  <a:lnTo>
                    <a:pt x="641" y="1136"/>
                  </a:lnTo>
                  <a:lnTo>
                    <a:pt x="677" y="1146"/>
                  </a:lnTo>
                  <a:lnTo>
                    <a:pt x="677" y="1146"/>
                  </a:lnTo>
                  <a:lnTo>
                    <a:pt x="702" y="1152"/>
                  </a:lnTo>
                  <a:lnTo>
                    <a:pt x="727" y="1158"/>
                  </a:lnTo>
                  <a:lnTo>
                    <a:pt x="727" y="1158"/>
                  </a:lnTo>
                  <a:lnTo>
                    <a:pt x="775" y="1169"/>
                  </a:lnTo>
                  <a:lnTo>
                    <a:pt x="775" y="1169"/>
                  </a:lnTo>
                  <a:lnTo>
                    <a:pt x="791" y="1172"/>
                  </a:lnTo>
                  <a:lnTo>
                    <a:pt x="791" y="1172"/>
                  </a:lnTo>
                  <a:lnTo>
                    <a:pt x="800" y="1172"/>
                  </a:lnTo>
                  <a:lnTo>
                    <a:pt x="800" y="1172"/>
                  </a:lnTo>
                  <a:lnTo>
                    <a:pt x="806" y="1171"/>
                  </a:lnTo>
                  <a:lnTo>
                    <a:pt x="811" y="1171"/>
                  </a:lnTo>
                  <a:lnTo>
                    <a:pt x="811" y="1171"/>
                  </a:lnTo>
                  <a:lnTo>
                    <a:pt x="821" y="1170"/>
                  </a:lnTo>
                  <a:lnTo>
                    <a:pt x="830" y="1169"/>
                  </a:lnTo>
                  <a:lnTo>
                    <a:pt x="847" y="1163"/>
                  </a:lnTo>
                  <a:lnTo>
                    <a:pt x="847" y="1163"/>
                  </a:lnTo>
                  <a:lnTo>
                    <a:pt x="857" y="1159"/>
                  </a:lnTo>
                  <a:lnTo>
                    <a:pt x="866" y="1154"/>
                  </a:lnTo>
                  <a:lnTo>
                    <a:pt x="885" y="1144"/>
                  </a:lnTo>
                  <a:lnTo>
                    <a:pt x="885" y="1144"/>
                  </a:lnTo>
                  <a:lnTo>
                    <a:pt x="896" y="1137"/>
                  </a:lnTo>
                  <a:lnTo>
                    <a:pt x="901" y="1134"/>
                  </a:lnTo>
                  <a:lnTo>
                    <a:pt x="905" y="1129"/>
                  </a:lnTo>
                  <a:lnTo>
                    <a:pt x="909" y="1125"/>
                  </a:lnTo>
                  <a:lnTo>
                    <a:pt x="912" y="1119"/>
                  </a:lnTo>
                  <a:lnTo>
                    <a:pt x="914" y="1113"/>
                  </a:lnTo>
                  <a:lnTo>
                    <a:pt x="916" y="1107"/>
                  </a:lnTo>
                  <a:lnTo>
                    <a:pt x="916" y="1107"/>
                  </a:lnTo>
                  <a:lnTo>
                    <a:pt x="918" y="1104"/>
                  </a:lnTo>
                  <a:lnTo>
                    <a:pt x="920" y="1102"/>
                  </a:lnTo>
                  <a:lnTo>
                    <a:pt x="920" y="1102"/>
                  </a:lnTo>
                  <a:lnTo>
                    <a:pt x="969" y="1084"/>
                  </a:lnTo>
                  <a:lnTo>
                    <a:pt x="969" y="1084"/>
                  </a:lnTo>
                  <a:lnTo>
                    <a:pt x="984" y="1077"/>
                  </a:lnTo>
                  <a:lnTo>
                    <a:pt x="997" y="1069"/>
                  </a:lnTo>
                  <a:lnTo>
                    <a:pt x="1010" y="1060"/>
                  </a:lnTo>
                  <a:lnTo>
                    <a:pt x="1023" y="1049"/>
                  </a:lnTo>
                  <a:lnTo>
                    <a:pt x="1023" y="1049"/>
                  </a:lnTo>
                  <a:lnTo>
                    <a:pt x="1027" y="1044"/>
                  </a:lnTo>
                  <a:lnTo>
                    <a:pt x="1031" y="1039"/>
                  </a:lnTo>
                  <a:lnTo>
                    <a:pt x="1034" y="1033"/>
                  </a:lnTo>
                  <a:lnTo>
                    <a:pt x="1036" y="1028"/>
                  </a:lnTo>
                  <a:lnTo>
                    <a:pt x="1039" y="1016"/>
                  </a:lnTo>
                  <a:lnTo>
                    <a:pt x="1040" y="1003"/>
                  </a:lnTo>
                  <a:lnTo>
                    <a:pt x="1040" y="1003"/>
                  </a:lnTo>
                  <a:lnTo>
                    <a:pt x="1040" y="994"/>
                  </a:lnTo>
                  <a:lnTo>
                    <a:pt x="1038" y="985"/>
                  </a:lnTo>
                  <a:lnTo>
                    <a:pt x="1034" y="967"/>
                  </a:lnTo>
                  <a:lnTo>
                    <a:pt x="1034" y="967"/>
                  </a:lnTo>
                  <a:lnTo>
                    <a:pt x="1032" y="960"/>
                  </a:lnTo>
                  <a:lnTo>
                    <a:pt x="1028" y="954"/>
                  </a:lnTo>
                  <a:lnTo>
                    <a:pt x="1026" y="951"/>
                  </a:lnTo>
                  <a:lnTo>
                    <a:pt x="1023" y="949"/>
                  </a:lnTo>
                  <a:lnTo>
                    <a:pt x="1019" y="948"/>
                  </a:lnTo>
                  <a:lnTo>
                    <a:pt x="1015" y="948"/>
                  </a:lnTo>
                  <a:lnTo>
                    <a:pt x="1015" y="948"/>
                  </a:lnTo>
                  <a:close/>
                  <a:moveTo>
                    <a:pt x="371" y="418"/>
                  </a:moveTo>
                  <a:lnTo>
                    <a:pt x="371" y="418"/>
                  </a:lnTo>
                  <a:lnTo>
                    <a:pt x="373" y="416"/>
                  </a:lnTo>
                  <a:lnTo>
                    <a:pt x="373" y="416"/>
                  </a:lnTo>
                  <a:lnTo>
                    <a:pt x="380" y="419"/>
                  </a:lnTo>
                  <a:lnTo>
                    <a:pt x="386" y="421"/>
                  </a:lnTo>
                  <a:lnTo>
                    <a:pt x="386" y="421"/>
                  </a:lnTo>
                  <a:lnTo>
                    <a:pt x="391" y="422"/>
                  </a:lnTo>
                  <a:lnTo>
                    <a:pt x="393" y="423"/>
                  </a:lnTo>
                  <a:lnTo>
                    <a:pt x="396" y="422"/>
                  </a:lnTo>
                  <a:lnTo>
                    <a:pt x="396" y="422"/>
                  </a:lnTo>
                  <a:lnTo>
                    <a:pt x="399" y="421"/>
                  </a:lnTo>
                  <a:lnTo>
                    <a:pt x="402" y="421"/>
                  </a:lnTo>
                  <a:lnTo>
                    <a:pt x="407" y="421"/>
                  </a:lnTo>
                  <a:lnTo>
                    <a:pt x="413" y="423"/>
                  </a:lnTo>
                  <a:lnTo>
                    <a:pt x="418" y="423"/>
                  </a:lnTo>
                  <a:lnTo>
                    <a:pt x="418" y="423"/>
                  </a:lnTo>
                  <a:lnTo>
                    <a:pt x="423" y="423"/>
                  </a:lnTo>
                  <a:lnTo>
                    <a:pt x="427" y="422"/>
                  </a:lnTo>
                  <a:lnTo>
                    <a:pt x="435" y="420"/>
                  </a:lnTo>
                  <a:lnTo>
                    <a:pt x="435" y="420"/>
                  </a:lnTo>
                  <a:lnTo>
                    <a:pt x="460" y="445"/>
                  </a:lnTo>
                  <a:lnTo>
                    <a:pt x="460" y="445"/>
                  </a:lnTo>
                  <a:lnTo>
                    <a:pt x="447" y="451"/>
                  </a:lnTo>
                  <a:lnTo>
                    <a:pt x="447" y="451"/>
                  </a:lnTo>
                  <a:lnTo>
                    <a:pt x="458" y="456"/>
                  </a:lnTo>
                  <a:lnTo>
                    <a:pt x="458" y="456"/>
                  </a:lnTo>
                  <a:lnTo>
                    <a:pt x="447" y="464"/>
                  </a:lnTo>
                  <a:lnTo>
                    <a:pt x="447" y="464"/>
                  </a:lnTo>
                  <a:lnTo>
                    <a:pt x="455" y="466"/>
                  </a:lnTo>
                  <a:lnTo>
                    <a:pt x="455" y="466"/>
                  </a:lnTo>
                  <a:lnTo>
                    <a:pt x="454" y="468"/>
                  </a:lnTo>
                  <a:lnTo>
                    <a:pt x="454" y="468"/>
                  </a:lnTo>
                  <a:lnTo>
                    <a:pt x="444" y="464"/>
                  </a:lnTo>
                  <a:lnTo>
                    <a:pt x="444" y="464"/>
                  </a:lnTo>
                  <a:lnTo>
                    <a:pt x="427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9"/>
                  </a:lnTo>
                  <a:lnTo>
                    <a:pt x="404" y="447"/>
                  </a:lnTo>
                  <a:lnTo>
                    <a:pt x="397" y="440"/>
                  </a:lnTo>
                  <a:lnTo>
                    <a:pt x="397" y="440"/>
                  </a:lnTo>
                  <a:lnTo>
                    <a:pt x="376" y="420"/>
                  </a:lnTo>
                  <a:lnTo>
                    <a:pt x="376" y="420"/>
                  </a:lnTo>
                  <a:lnTo>
                    <a:pt x="373" y="419"/>
                  </a:lnTo>
                  <a:lnTo>
                    <a:pt x="371" y="418"/>
                  </a:lnTo>
                  <a:lnTo>
                    <a:pt x="371" y="418"/>
                  </a:lnTo>
                  <a:close/>
                  <a:moveTo>
                    <a:pt x="470" y="1038"/>
                  </a:moveTo>
                  <a:lnTo>
                    <a:pt x="470" y="1038"/>
                  </a:lnTo>
                  <a:lnTo>
                    <a:pt x="470" y="1039"/>
                  </a:lnTo>
                  <a:lnTo>
                    <a:pt x="470" y="1039"/>
                  </a:lnTo>
                  <a:lnTo>
                    <a:pt x="470" y="1038"/>
                  </a:lnTo>
                  <a:lnTo>
                    <a:pt x="470" y="1038"/>
                  </a:lnTo>
                  <a:close/>
                  <a:moveTo>
                    <a:pt x="832" y="1096"/>
                  </a:moveTo>
                  <a:lnTo>
                    <a:pt x="832" y="1096"/>
                  </a:lnTo>
                  <a:lnTo>
                    <a:pt x="795" y="1083"/>
                  </a:lnTo>
                  <a:lnTo>
                    <a:pt x="758" y="1071"/>
                  </a:lnTo>
                  <a:lnTo>
                    <a:pt x="758" y="1071"/>
                  </a:lnTo>
                  <a:lnTo>
                    <a:pt x="716" y="1058"/>
                  </a:lnTo>
                  <a:lnTo>
                    <a:pt x="673" y="1046"/>
                  </a:lnTo>
                  <a:lnTo>
                    <a:pt x="673" y="1046"/>
                  </a:lnTo>
                  <a:lnTo>
                    <a:pt x="670" y="1044"/>
                  </a:lnTo>
                  <a:lnTo>
                    <a:pt x="670" y="1044"/>
                  </a:lnTo>
                  <a:lnTo>
                    <a:pt x="670" y="1042"/>
                  </a:lnTo>
                  <a:lnTo>
                    <a:pt x="670" y="1042"/>
                  </a:lnTo>
                  <a:lnTo>
                    <a:pt x="847" y="1088"/>
                  </a:lnTo>
                  <a:lnTo>
                    <a:pt x="847" y="1088"/>
                  </a:lnTo>
                  <a:lnTo>
                    <a:pt x="845" y="1094"/>
                  </a:lnTo>
                  <a:lnTo>
                    <a:pt x="842" y="1097"/>
                  </a:lnTo>
                  <a:lnTo>
                    <a:pt x="837" y="1098"/>
                  </a:lnTo>
                  <a:lnTo>
                    <a:pt x="832" y="1096"/>
                  </a:lnTo>
                  <a:lnTo>
                    <a:pt x="832" y="1096"/>
                  </a:lnTo>
                  <a:close/>
                  <a:moveTo>
                    <a:pt x="96" y="185"/>
                  </a:moveTo>
                  <a:lnTo>
                    <a:pt x="96" y="185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101" y="145"/>
                  </a:lnTo>
                  <a:lnTo>
                    <a:pt x="101" y="145"/>
                  </a:lnTo>
                  <a:lnTo>
                    <a:pt x="103" y="151"/>
                  </a:lnTo>
                  <a:lnTo>
                    <a:pt x="105" y="156"/>
                  </a:lnTo>
                  <a:lnTo>
                    <a:pt x="105" y="161"/>
                  </a:lnTo>
                  <a:lnTo>
                    <a:pt x="104" y="166"/>
                  </a:lnTo>
                  <a:lnTo>
                    <a:pt x="100" y="176"/>
                  </a:lnTo>
                  <a:lnTo>
                    <a:pt x="96" y="185"/>
                  </a:lnTo>
                  <a:lnTo>
                    <a:pt x="96" y="185"/>
                  </a:lnTo>
                  <a:close/>
                  <a:moveTo>
                    <a:pt x="74" y="160"/>
                  </a:moveTo>
                  <a:lnTo>
                    <a:pt x="74" y="160"/>
                  </a:lnTo>
                  <a:lnTo>
                    <a:pt x="71" y="163"/>
                  </a:lnTo>
                  <a:lnTo>
                    <a:pt x="71" y="163"/>
                  </a:lnTo>
                  <a:lnTo>
                    <a:pt x="68" y="169"/>
                  </a:lnTo>
                  <a:lnTo>
                    <a:pt x="66" y="171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2" y="171"/>
                  </a:lnTo>
                  <a:lnTo>
                    <a:pt x="58" y="170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48" y="163"/>
                  </a:lnTo>
                  <a:lnTo>
                    <a:pt x="44" y="160"/>
                  </a:lnTo>
                  <a:lnTo>
                    <a:pt x="44" y="160"/>
                  </a:lnTo>
                  <a:lnTo>
                    <a:pt x="53" y="149"/>
                  </a:lnTo>
                  <a:lnTo>
                    <a:pt x="58" y="145"/>
                  </a:lnTo>
                  <a:lnTo>
                    <a:pt x="63" y="140"/>
                  </a:lnTo>
                  <a:lnTo>
                    <a:pt x="69" y="137"/>
                  </a:lnTo>
                  <a:lnTo>
                    <a:pt x="75" y="134"/>
                  </a:lnTo>
                  <a:lnTo>
                    <a:pt x="83" y="132"/>
                  </a:lnTo>
                  <a:lnTo>
                    <a:pt x="91" y="132"/>
                  </a:lnTo>
                  <a:lnTo>
                    <a:pt x="91" y="132"/>
                  </a:lnTo>
                  <a:lnTo>
                    <a:pt x="74" y="160"/>
                  </a:lnTo>
                  <a:lnTo>
                    <a:pt x="74" y="160"/>
                  </a:lnTo>
                  <a:close/>
                  <a:moveTo>
                    <a:pt x="56" y="186"/>
                  </a:moveTo>
                  <a:lnTo>
                    <a:pt x="56" y="186"/>
                  </a:lnTo>
                  <a:lnTo>
                    <a:pt x="55" y="190"/>
                  </a:lnTo>
                  <a:lnTo>
                    <a:pt x="55" y="190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4" y="221"/>
                  </a:lnTo>
                  <a:lnTo>
                    <a:pt x="32" y="222"/>
                  </a:lnTo>
                  <a:lnTo>
                    <a:pt x="32" y="222"/>
                  </a:lnTo>
                  <a:lnTo>
                    <a:pt x="28" y="219"/>
                  </a:lnTo>
                  <a:lnTo>
                    <a:pt x="25" y="216"/>
                  </a:lnTo>
                  <a:lnTo>
                    <a:pt x="25" y="216"/>
                  </a:lnTo>
                  <a:lnTo>
                    <a:pt x="23" y="210"/>
                  </a:lnTo>
                  <a:lnTo>
                    <a:pt x="22" y="204"/>
                  </a:lnTo>
                  <a:lnTo>
                    <a:pt x="22" y="199"/>
                  </a:lnTo>
                  <a:lnTo>
                    <a:pt x="23" y="193"/>
                  </a:lnTo>
                  <a:lnTo>
                    <a:pt x="25" y="188"/>
                  </a:lnTo>
                  <a:lnTo>
                    <a:pt x="28" y="183"/>
                  </a:lnTo>
                  <a:lnTo>
                    <a:pt x="34" y="173"/>
                  </a:lnTo>
                  <a:lnTo>
                    <a:pt x="34" y="173"/>
                  </a:lnTo>
                  <a:lnTo>
                    <a:pt x="56" y="186"/>
                  </a:lnTo>
                  <a:lnTo>
                    <a:pt x="56" y="186"/>
                  </a:lnTo>
                  <a:close/>
                  <a:moveTo>
                    <a:pt x="60" y="212"/>
                  </a:moveTo>
                  <a:lnTo>
                    <a:pt x="60" y="212"/>
                  </a:lnTo>
                  <a:lnTo>
                    <a:pt x="63" y="207"/>
                  </a:lnTo>
                  <a:lnTo>
                    <a:pt x="65" y="205"/>
                  </a:lnTo>
                  <a:lnTo>
                    <a:pt x="67" y="204"/>
                  </a:lnTo>
                  <a:lnTo>
                    <a:pt x="67" y="204"/>
                  </a:lnTo>
                  <a:lnTo>
                    <a:pt x="70" y="204"/>
                  </a:lnTo>
                  <a:lnTo>
                    <a:pt x="73" y="205"/>
                  </a:lnTo>
                  <a:lnTo>
                    <a:pt x="78" y="209"/>
                  </a:lnTo>
                  <a:lnTo>
                    <a:pt x="78" y="209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57" y="217"/>
                  </a:lnTo>
                  <a:lnTo>
                    <a:pt x="60" y="212"/>
                  </a:lnTo>
                  <a:lnTo>
                    <a:pt x="60" y="212"/>
                  </a:lnTo>
                  <a:close/>
                  <a:moveTo>
                    <a:pt x="224" y="540"/>
                  </a:moveTo>
                  <a:lnTo>
                    <a:pt x="224" y="540"/>
                  </a:lnTo>
                  <a:lnTo>
                    <a:pt x="221" y="534"/>
                  </a:lnTo>
                  <a:lnTo>
                    <a:pt x="219" y="528"/>
                  </a:lnTo>
                  <a:lnTo>
                    <a:pt x="216" y="516"/>
                  </a:lnTo>
                  <a:lnTo>
                    <a:pt x="213" y="503"/>
                  </a:lnTo>
                  <a:lnTo>
                    <a:pt x="210" y="497"/>
                  </a:lnTo>
                  <a:lnTo>
                    <a:pt x="207" y="491"/>
                  </a:lnTo>
                  <a:lnTo>
                    <a:pt x="207" y="491"/>
                  </a:lnTo>
                  <a:lnTo>
                    <a:pt x="215" y="493"/>
                  </a:lnTo>
                  <a:lnTo>
                    <a:pt x="222" y="496"/>
                  </a:lnTo>
                  <a:lnTo>
                    <a:pt x="228" y="499"/>
                  </a:lnTo>
                  <a:lnTo>
                    <a:pt x="232" y="504"/>
                  </a:lnTo>
                  <a:lnTo>
                    <a:pt x="236" y="509"/>
                  </a:lnTo>
                  <a:lnTo>
                    <a:pt x="240" y="514"/>
                  </a:lnTo>
                  <a:lnTo>
                    <a:pt x="245" y="527"/>
                  </a:lnTo>
                  <a:lnTo>
                    <a:pt x="245" y="527"/>
                  </a:lnTo>
                  <a:lnTo>
                    <a:pt x="224" y="540"/>
                  </a:lnTo>
                  <a:lnTo>
                    <a:pt x="224" y="540"/>
                  </a:lnTo>
                  <a:close/>
                  <a:moveTo>
                    <a:pt x="205" y="546"/>
                  </a:moveTo>
                  <a:lnTo>
                    <a:pt x="205" y="546"/>
                  </a:lnTo>
                  <a:lnTo>
                    <a:pt x="175" y="558"/>
                  </a:lnTo>
                  <a:lnTo>
                    <a:pt x="175" y="558"/>
                  </a:lnTo>
                  <a:lnTo>
                    <a:pt x="175" y="542"/>
                  </a:lnTo>
                  <a:lnTo>
                    <a:pt x="176" y="534"/>
                  </a:lnTo>
                  <a:lnTo>
                    <a:pt x="177" y="526"/>
                  </a:lnTo>
                  <a:lnTo>
                    <a:pt x="179" y="519"/>
                  </a:lnTo>
                  <a:lnTo>
                    <a:pt x="182" y="512"/>
                  </a:lnTo>
                  <a:lnTo>
                    <a:pt x="187" y="505"/>
                  </a:lnTo>
                  <a:lnTo>
                    <a:pt x="192" y="499"/>
                  </a:lnTo>
                  <a:lnTo>
                    <a:pt x="192" y="499"/>
                  </a:lnTo>
                  <a:lnTo>
                    <a:pt x="205" y="546"/>
                  </a:lnTo>
                  <a:lnTo>
                    <a:pt x="205" y="546"/>
                  </a:lnTo>
                  <a:close/>
                  <a:moveTo>
                    <a:pt x="188" y="575"/>
                  </a:moveTo>
                  <a:lnTo>
                    <a:pt x="188" y="575"/>
                  </a:lnTo>
                  <a:lnTo>
                    <a:pt x="195" y="572"/>
                  </a:lnTo>
                  <a:lnTo>
                    <a:pt x="202" y="570"/>
                  </a:lnTo>
                  <a:lnTo>
                    <a:pt x="202" y="570"/>
                  </a:lnTo>
                  <a:lnTo>
                    <a:pt x="206" y="570"/>
                  </a:lnTo>
                  <a:lnTo>
                    <a:pt x="208" y="572"/>
                  </a:lnTo>
                  <a:lnTo>
                    <a:pt x="208" y="572"/>
                  </a:lnTo>
                  <a:lnTo>
                    <a:pt x="213" y="617"/>
                  </a:lnTo>
                  <a:lnTo>
                    <a:pt x="213" y="617"/>
                  </a:lnTo>
                  <a:lnTo>
                    <a:pt x="209" y="617"/>
                  </a:lnTo>
                  <a:lnTo>
                    <a:pt x="206" y="616"/>
                  </a:lnTo>
                  <a:lnTo>
                    <a:pt x="200" y="614"/>
                  </a:lnTo>
                  <a:lnTo>
                    <a:pt x="196" y="610"/>
                  </a:lnTo>
                  <a:lnTo>
                    <a:pt x="191" y="605"/>
                  </a:lnTo>
                  <a:lnTo>
                    <a:pt x="191" y="605"/>
                  </a:lnTo>
                  <a:lnTo>
                    <a:pt x="186" y="597"/>
                  </a:lnTo>
                  <a:lnTo>
                    <a:pt x="182" y="588"/>
                  </a:lnTo>
                  <a:lnTo>
                    <a:pt x="182" y="588"/>
                  </a:lnTo>
                  <a:lnTo>
                    <a:pt x="180" y="583"/>
                  </a:lnTo>
                  <a:lnTo>
                    <a:pt x="181" y="580"/>
                  </a:lnTo>
                  <a:lnTo>
                    <a:pt x="184" y="577"/>
                  </a:lnTo>
                  <a:lnTo>
                    <a:pt x="188" y="575"/>
                  </a:lnTo>
                  <a:lnTo>
                    <a:pt x="188" y="575"/>
                  </a:lnTo>
                  <a:close/>
                  <a:moveTo>
                    <a:pt x="225" y="570"/>
                  </a:moveTo>
                  <a:lnTo>
                    <a:pt x="225" y="570"/>
                  </a:lnTo>
                  <a:lnTo>
                    <a:pt x="247" y="575"/>
                  </a:lnTo>
                  <a:lnTo>
                    <a:pt x="247" y="575"/>
                  </a:lnTo>
                  <a:lnTo>
                    <a:pt x="250" y="577"/>
                  </a:lnTo>
                  <a:lnTo>
                    <a:pt x="251" y="579"/>
                  </a:lnTo>
                  <a:lnTo>
                    <a:pt x="251" y="579"/>
                  </a:lnTo>
                  <a:lnTo>
                    <a:pt x="248" y="593"/>
                  </a:lnTo>
                  <a:lnTo>
                    <a:pt x="244" y="606"/>
                  </a:lnTo>
                  <a:lnTo>
                    <a:pt x="244" y="606"/>
                  </a:lnTo>
                  <a:lnTo>
                    <a:pt x="243" y="608"/>
                  </a:lnTo>
                  <a:lnTo>
                    <a:pt x="241" y="610"/>
                  </a:lnTo>
                  <a:lnTo>
                    <a:pt x="237" y="614"/>
                  </a:lnTo>
                  <a:lnTo>
                    <a:pt x="237" y="614"/>
                  </a:lnTo>
                  <a:lnTo>
                    <a:pt x="235" y="614"/>
                  </a:lnTo>
                  <a:lnTo>
                    <a:pt x="235" y="614"/>
                  </a:lnTo>
                  <a:lnTo>
                    <a:pt x="225" y="570"/>
                  </a:lnTo>
                  <a:lnTo>
                    <a:pt x="225" y="570"/>
                  </a:lnTo>
                  <a:close/>
                  <a:moveTo>
                    <a:pt x="1655" y="767"/>
                  </a:moveTo>
                  <a:lnTo>
                    <a:pt x="1655" y="767"/>
                  </a:lnTo>
                  <a:lnTo>
                    <a:pt x="1649" y="765"/>
                  </a:lnTo>
                  <a:lnTo>
                    <a:pt x="1642" y="764"/>
                  </a:lnTo>
                  <a:lnTo>
                    <a:pt x="1636" y="765"/>
                  </a:lnTo>
                  <a:lnTo>
                    <a:pt x="1633" y="767"/>
                  </a:lnTo>
                  <a:lnTo>
                    <a:pt x="1631" y="769"/>
                  </a:lnTo>
                  <a:lnTo>
                    <a:pt x="1631" y="769"/>
                  </a:lnTo>
                  <a:lnTo>
                    <a:pt x="1624" y="776"/>
                  </a:lnTo>
                  <a:lnTo>
                    <a:pt x="1615" y="782"/>
                  </a:lnTo>
                  <a:lnTo>
                    <a:pt x="1606" y="787"/>
                  </a:lnTo>
                  <a:lnTo>
                    <a:pt x="1597" y="790"/>
                  </a:lnTo>
                  <a:lnTo>
                    <a:pt x="1597" y="790"/>
                  </a:lnTo>
                  <a:lnTo>
                    <a:pt x="1585" y="793"/>
                  </a:lnTo>
                  <a:lnTo>
                    <a:pt x="1574" y="795"/>
                  </a:lnTo>
                  <a:lnTo>
                    <a:pt x="1562" y="796"/>
                  </a:lnTo>
                  <a:lnTo>
                    <a:pt x="1550" y="796"/>
                  </a:lnTo>
                  <a:lnTo>
                    <a:pt x="1527" y="795"/>
                  </a:lnTo>
                  <a:lnTo>
                    <a:pt x="1504" y="793"/>
                  </a:lnTo>
                  <a:lnTo>
                    <a:pt x="1504" y="793"/>
                  </a:lnTo>
                  <a:lnTo>
                    <a:pt x="1491" y="792"/>
                  </a:lnTo>
                  <a:lnTo>
                    <a:pt x="1478" y="789"/>
                  </a:lnTo>
                  <a:lnTo>
                    <a:pt x="1452" y="784"/>
                  </a:lnTo>
                  <a:lnTo>
                    <a:pt x="1452" y="784"/>
                  </a:lnTo>
                  <a:lnTo>
                    <a:pt x="1442" y="783"/>
                  </a:lnTo>
                  <a:lnTo>
                    <a:pt x="1431" y="782"/>
                  </a:lnTo>
                  <a:lnTo>
                    <a:pt x="1426" y="781"/>
                  </a:lnTo>
                  <a:lnTo>
                    <a:pt x="1421" y="779"/>
                  </a:lnTo>
                  <a:lnTo>
                    <a:pt x="1416" y="776"/>
                  </a:lnTo>
                  <a:lnTo>
                    <a:pt x="1411" y="772"/>
                  </a:lnTo>
                  <a:lnTo>
                    <a:pt x="1411" y="772"/>
                  </a:lnTo>
                  <a:lnTo>
                    <a:pt x="1404" y="767"/>
                  </a:lnTo>
                  <a:lnTo>
                    <a:pt x="1395" y="762"/>
                  </a:lnTo>
                  <a:lnTo>
                    <a:pt x="1378" y="753"/>
                  </a:lnTo>
                  <a:lnTo>
                    <a:pt x="1378" y="753"/>
                  </a:lnTo>
                  <a:lnTo>
                    <a:pt x="1382" y="748"/>
                  </a:lnTo>
                  <a:lnTo>
                    <a:pt x="1382" y="748"/>
                  </a:lnTo>
                  <a:lnTo>
                    <a:pt x="1392" y="735"/>
                  </a:lnTo>
                  <a:lnTo>
                    <a:pt x="1396" y="729"/>
                  </a:lnTo>
                  <a:lnTo>
                    <a:pt x="1400" y="722"/>
                  </a:lnTo>
                  <a:lnTo>
                    <a:pt x="1403" y="714"/>
                  </a:lnTo>
                  <a:lnTo>
                    <a:pt x="1404" y="707"/>
                  </a:lnTo>
                  <a:lnTo>
                    <a:pt x="1405" y="698"/>
                  </a:lnTo>
                  <a:lnTo>
                    <a:pt x="1404" y="690"/>
                  </a:lnTo>
                  <a:lnTo>
                    <a:pt x="1404" y="690"/>
                  </a:lnTo>
                  <a:lnTo>
                    <a:pt x="1403" y="680"/>
                  </a:lnTo>
                  <a:lnTo>
                    <a:pt x="1400" y="670"/>
                  </a:lnTo>
                  <a:lnTo>
                    <a:pt x="1398" y="666"/>
                  </a:lnTo>
                  <a:lnTo>
                    <a:pt x="1395" y="662"/>
                  </a:lnTo>
                  <a:lnTo>
                    <a:pt x="1392" y="658"/>
                  </a:lnTo>
                  <a:lnTo>
                    <a:pt x="1388" y="655"/>
                  </a:lnTo>
                  <a:lnTo>
                    <a:pt x="1388" y="655"/>
                  </a:lnTo>
                  <a:lnTo>
                    <a:pt x="1367" y="641"/>
                  </a:lnTo>
                  <a:lnTo>
                    <a:pt x="1346" y="628"/>
                  </a:lnTo>
                  <a:lnTo>
                    <a:pt x="1346" y="628"/>
                  </a:lnTo>
                  <a:lnTo>
                    <a:pt x="1347" y="624"/>
                  </a:lnTo>
                  <a:lnTo>
                    <a:pt x="1349" y="621"/>
                  </a:lnTo>
                  <a:lnTo>
                    <a:pt x="1351" y="619"/>
                  </a:lnTo>
                  <a:lnTo>
                    <a:pt x="1356" y="619"/>
                  </a:lnTo>
                  <a:lnTo>
                    <a:pt x="1356" y="619"/>
                  </a:lnTo>
                  <a:lnTo>
                    <a:pt x="1360" y="618"/>
                  </a:lnTo>
                  <a:lnTo>
                    <a:pt x="1363" y="617"/>
                  </a:lnTo>
                  <a:lnTo>
                    <a:pt x="1370" y="614"/>
                  </a:lnTo>
                  <a:lnTo>
                    <a:pt x="1370" y="614"/>
                  </a:lnTo>
                  <a:lnTo>
                    <a:pt x="1373" y="613"/>
                  </a:lnTo>
                  <a:lnTo>
                    <a:pt x="1376" y="612"/>
                  </a:lnTo>
                  <a:lnTo>
                    <a:pt x="1376" y="612"/>
                  </a:lnTo>
                  <a:lnTo>
                    <a:pt x="1390" y="617"/>
                  </a:lnTo>
                  <a:lnTo>
                    <a:pt x="1397" y="620"/>
                  </a:lnTo>
                  <a:lnTo>
                    <a:pt x="1405" y="621"/>
                  </a:lnTo>
                  <a:lnTo>
                    <a:pt x="1405" y="621"/>
                  </a:lnTo>
                  <a:lnTo>
                    <a:pt x="1411" y="621"/>
                  </a:lnTo>
                  <a:lnTo>
                    <a:pt x="1418" y="621"/>
                  </a:lnTo>
                  <a:lnTo>
                    <a:pt x="1425" y="620"/>
                  </a:lnTo>
                  <a:lnTo>
                    <a:pt x="1431" y="617"/>
                  </a:lnTo>
                  <a:lnTo>
                    <a:pt x="1431" y="617"/>
                  </a:lnTo>
                  <a:lnTo>
                    <a:pt x="1440" y="611"/>
                  </a:lnTo>
                  <a:lnTo>
                    <a:pt x="1448" y="605"/>
                  </a:lnTo>
                  <a:lnTo>
                    <a:pt x="1464" y="589"/>
                  </a:lnTo>
                  <a:lnTo>
                    <a:pt x="1464" y="589"/>
                  </a:lnTo>
                  <a:lnTo>
                    <a:pt x="1470" y="582"/>
                  </a:lnTo>
                  <a:lnTo>
                    <a:pt x="1474" y="574"/>
                  </a:lnTo>
                  <a:lnTo>
                    <a:pt x="1475" y="566"/>
                  </a:lnTo>
                  <a:lnTo>
                    <a:pt x="1474" y="557"/>
                  </a:lnTo>
                  <a:lnTo>
                    <a:pt x="1474" y="557"/>
                  </a:lnTo>
                  <a:lnTo>
                    <a:pt x="1474" y="554"/>
                  </a:lnTo>
                  <a:lnTo>
                    <a:pt x="1475" y="552"/>
                  </a:lnTo>
                  <a:lnTo>
                    <a:pt x="1476" y="550"/>
                  </a:lnTo>
                  <a:lnTo>
                    <a:pt x="1479" y="549"/>
                  </a:lnTo>
                  <a:lnTo>
                    <a:pt x="1479" y="549"/>
                  </a:lnTo>
                  <a:lnTo>
                    <a:pt x="1492" y="543"/>
                  </a:lnTo>
                  <a:lnTo>
                    <a:pt x="1506" y="537"/>
                  </a:lnTo>
                  <a:lnTo>
                    <a:pt x="1506" y="537"/>
                  </a:lnTo>
                  <a:lnTo>
                    <a:pt x="1510" y="534"/>
                  </a:lnTo>
                  <a:lnTo>
                    <a:pt x="1513" y="531"/>
                  </a:lnTo>
                  <a:lnTo>
                    <a:pt x="1516" y="527"/>
                  </a:lnTo>
                  <a:lnTo>
                    <a:pt x="1517" y="523"/>
                  </a:lnTo>
                  <a:lnTo>
                    <a:pt x="1517" y="518"/>
                  </a:lnTo>
                  <a:lnTo>
                    <a:pt x="1516" y="514"/>
                  </a:lnTo>
                  <a:lnTo>
                    <a:pt x="1514" y="510"/>
                  </a:lnTo>
                  <a:lnTo>
                    <a:pt x="1511" y="507"/>
                  </a:lnTo>
                  <a:lnTo>
                    <a:pt x="1511" y="507"/>
                  </a:lnTo>
                  <a:lnTo>
                    <a:pt x="1508" y="505"/>
                  </a:lnTo>
                  <a:lnTo>
                    <a:pt x="1505" y="503"/>
                  </a:lnTo>
                  <a:lnTo>
                    <a:pt x="1502" y="503"/>
                  </a:lnTo>
                  <a:lnTo>
                    <a:pt x="1499" y="502"/>
                  </a:lnTo>
                  <a:lnTo>
                    <a:pt x="1492" y="504"/>
                  </a:lnTo>
                  <a:lnTo>
                    <a:pt x="1486" y="506"/>
                  </a:lnTo>
                  <a:lnTo>
                    <a:pt x="1486" y="506"/>
                  </a:lnTo>
                  <a:lnTo>
                    <a:pt x="1456" y="520"/>
                  </a:lnTo>
                  <a:lnTo>
                    <a:pt x="1456" y="520"/>
                  </a:lnTo>
                  <a:lnTo>
                    <a:pt x="1447" y="515"/>
                  </a:lnTo>
                  <a:lnTo>
                    <a:pt x="1437" y="512"/>
                  </a:lnTo>
                  <a:lnTo>
                    <a:pt x="1428" y="510"/>
                  </a:lnTo>
                  <a:lnTo>
                    <a:pt x="1418" y="510"/>
                  </a:lnTo>
                  <a:lnTo>
                    <a:pt x="1409" y="512"/>
                  </a:lnTo>
                  <a:lnTo>
                    <a:pt x="1400" y="514"/>
                  </a:lnTo>
                  <a:lnTo>
                    <a:pt x="1391" y="518"/>
                  </a:lnTo>
                  <a:lnTo>
                    <a:pt x="1381" y="522"/>
                  </a:lnTo>
                  <a:lnTo>
                    <a:pt x="1381" y="522"/>
                  </a:lnTo>
                  <a:lnTo>
                    <a:pt x="1388" y="499"/>
                  </a:lnTo>
                  <a:lnTo>
                    <a:pt x="1388" y="499"/>
                  </a:lnTo>
                  <a:lnTo>
                    <a:pt x="1390" y="490"/>
                  </a:lnTo>
                  <a:lnTo>
                    <a:pt x="1391" y="480"/>
                  </a:lnTo>
                  <a:lnTo>
                    <a:pt x="1391" y="480"/>
                  </a:lnTo>
                  <a:lnTo>
                    <a:pt x="1392" y="467"/>
                  </a:lnTo>
                  <a:lnTo>
                    <a:pt x="1393" y="460"/>
                  </a:lnTo>
                  <a:lnTo>
                    <a:pt x="1395" y="454"/>
                  </a:lnTo>
                  <a:lnTo>
                    <a:pt x="1395" y="454"/>
                  </a:lnTo>
                  <a:lnTo>
                    <a:pt x="1397" y="450"/>
                  </a:lnTo>
                  <a:lnTo>
                    <a:pt x="1397" y="446"/>
                  </a:lnTo>
                  <a:lnTo>
                    <a:pt x="1397" y="446"/>
                  </a:lnTo>
                  <a:lnTo>
                    <a:pt x="1397" y="442"/>
                  </a:lnTo>
                  <a:lnTo>
                    <a:pt x="1398" y="439"/>
                  </a:lnTo>
                  <a:lnTo>
                    <a:pt x="1402" y="434"/>
                  </a:lnTo>
                  <a:lnTo>
                    <a:pt x="1402" y="434"/>
                  </a:lnTo>
                  <a:lnTo>
                    <a:pt x="1410" y="423"/>
                  </a:lnTo>
                  <a:lnTo>
                    <a:pt x="1417" y="412"/>
                  </a:lnTo>
                  <a:lnTo>
                    <a:pt x="1417" y="412"/>
                  </a:lnTo>
                  <a:lnTo>
                    <a:pt x="1420" y="407"/>
                  </a:lnTo>
                  <a:lnTo>
                    <a:pt x="1420" y="407"/>
                  </a:lnTo>
                  <a:lnTo>
                    <a:pt x="1424" y="408"/>
                  </a:lnTo>
                  <a:lnTo>
                    <a:pt x="1428" y="409"/>
                  </a:lnTo>
                  <a:lnTo>
                    <a:pt x="1436" y="410"/>
                  </a:lnTo>
                  <a:lnTo>
                    <a:pt x="1444" y="408"/>
                  </a:lnTo>
                  <a:lnTo>
                    <a:pt x="1451" y="406"/>
                  </a:lnTo>
                  <a:lnTo>
                    <a:pt x="1451" y="406"/>
                  </a:lnTo>
                  <a:lnTo>
                    <a:pt x="1452" y="404"/>
                  </a:lnTo>
                  <a:lnTo>
                    <a:pt x="1452" y="401"/>
                  </a:lnTo>
                  <a:lnTo>
                    <a:pt x="1452" y="401"/>
                  </a:lnTo>
                  <a:lnTo>
                    <a:pt x="1451" y="399"/>
                  </a:lnTo>
                  <a:lnTo>
                    <a:pt x="1448" y="395"/>
                  </a:lnTo>
                  <a:lnTo>
                    <a:pt x="1448" y="395"/>
                  </a:lnTo>
                  <a:lnTo>
                    <a:pt x="1454" y="393"/>
                  </a:lnTo>
                  <a:lnTo>
                    <a:pt x="1460" y="391"/>
                  </a:lnTo>
                  <a:lnTo>
                    <a:pt x="1460" y="391"/>
                  </a:lnTo>
                  <a:lnTo>
                    <a:pt x="1464" y="389"/>
                  </a:lnTo>
                  <a:lnTo>
                    <a:pt x="1470" y="385"/>
                  </a:lnTo>
                  <a:lnTo>
                    <a:pt x="1474" y="379"/>
                  </a:lnTo>
                  <a:lnTo>
                    <a:pt x="1476" y="377"/>
                  </a:lnTo>
                  <a:lnTo>
                    <a:pt x="1476" y="375"/>
                  </a:lnTo>
                  <a:lnTo>
                    <a:pt x="1476" y="375"/>
                  </a:lnTo>
                  <a:lnTo>
                    <a:pt x="1475" y="373"/>
                  </a:lnTo>
                  <a:lnTo>
                    <a:pt x="1473" y="371"/>
                  </a:lnTo>
                  <a:lnTo>
                    <a:pt x="1473" y="371"/>
                  </a:lnTo>
                  <a:lnTo>
                    <a:pt x="1477" y="370"/>
                  </a:lnTo>
                  <a:lnTo>
                    <a:pt x="1482" y="368"/>
                  </a:lnTo>
                  <a:lnTo>
                    <a:pt x="1482" y="368"/>
                  </a:lnTo>
                  <a:lnTo>
                    <a:pt x="1485" y="366"/>
                  </a:lnTo>
                  <a:lnTo>
                    <a:pt x="1487" y="362"/>
                  </a:lnTo>
                  <a:lnTo>
                    <a:pt x="1487" y="362"/>
                  </a:lnTo>
                  <a:lnTo>
                    <a:pt x="1484" y="360"/>
                  </a:lnTo>
                  <a:lnTo>
                    <a:pt x="1481" y="358"/>
                  </a:lnTo>
                  <a:lnTo>
                    <a:pt x="1481" y="358"/>
                  </a:lnTo>
                  <a:lnTo>
                    <a:pt x="1470" y="354"/>
                  </a:lnTo>
                  <a:lnTo>
                    <a:pt x="1470" y="354"/>
                  </a:lnTo>
                  <a:lnTo>
                    <a:pt x="1482" y="338"/>
                  </a:lnTo>
                  <a:lnTo>
                    <a:pt x="1482" y="338"/>
                  </a:lnTo>
                  <a:lnTo>
                    <a:pt x="1493" y="322"/>
                  </a:lnTo>
                  <a:lnTo>
                    <a:pt x="1503" y="307"/>
                  </a:lnTo>
                  <a:lnTo>
                    <a:pt x="1503" y="307"/>
                  </a:lnTo>
                  <a:lnTo>
                    <a:pt x="1512" y="290"/>
                  </a:lnTo>
                  <a:lnTo>
                    <a:pt x="1515" y="281"/>
                  </a:lnTo>
                  <a:lnTo>
                    <a:pt x="1519" y="272"/>
                  </a:lnTo>
                  <a:lnTo>
                    <a:pt x="1519" y="272"/>
                  </a:lnTo>
                  <a:lnTo>
                    <a:pt x="1525" y="249"/>
                  </a:lnTo>
                  <a:lnTo>
                    <a:pt x="1530" y="225"/>
                  </a:lnTo>
                  <a:lnTo>
                    <a:pt x="1530" y="225"/>
                  </a:lnTo>
                  <a:lnTo>
                    <a:pt x="1531" y="218"/>
                  </a:lnTo>
                  <a:lnTo>
                    <a:pt x="1531" y="211"/>
                  </a:lnTo>
                  <a:lnTo>
                    <a:pt x="1529" y="197"/>
                  </a:lnTo>
                  <a:lnTo>
                    <a:pt x="1525" y="184"/>
                  </a:lnTo>
                  <a:lnTo>
                    <a:pt x="1521" y="170"/>
                  </a:lnTo>
                  <a:lnTo>
                    <a:pt x="1521" y="170"/>
                  </a:lnTo>
                  <a:lnTo>
                    <a:pt x="1515" y="151"/>
                  </a:lnTo>
                  <a:lnTo>
                    <a:pt x="1508" y="132"/>
                  </a:lnTo>
                  <a:lnTo>
                    <a:pt x="1508" y="132"/>
                  </a:lnTo>
                  <a:lnTo>
                    <a:pt x="1530" y="105"/>
                  </a:lnTo>
                  <a:lnTo>
                    <a:pt x="1530" y="105"/>
                  </a:lnTo>
                  <a:lnTo>
                    <a:pt x="1532" y="105"/>
                  </a:lnTo>
                  <a:lnTo>
                    <a:pt x="1533" y="105"/>
                  </a:lnTo>
                  <a:lnTo>
                    <a:pt x="1534" y="103"/>
                  </a:lnTo>
                  <a:lnTo>
                    <a:pt x="1535" y="100"/>
                  </a:lnTo>
                  <a:lnTo>
                    <a:pt x="1535" y="100"/>
                  </a:lnTo>
                  <a:lnTo>
                    <a:pt x="1536" y="98"/>
                  </a:lnTo>
                  <a:lnTo>
                    <a:pt x="1537" y="96"/>
                  </a:lnTo>
                  <a:lnTo>
                    <a:pt x="1541" y="92"/>
                  </a:lnTo>
                  <a:lnTo>
                    <a:pt x="1541" y="92"/>
                  </a:lnTo>
                  <a:lnTo>
                    <a:pt x="1542" y="89"/>
                  </a:lnTo>
                  <a:lnTo>
                    <a:pt x="1543" y="86"/>
                  </a:lnTo>
                  <a:lnTo>
                    <a:pt x="1543" y="86"/>
                  </a:lnTo>
                  <a:lnTo>
                    <a:pt x="1544" y="81"/>
                  </a:lnTo>
                  <a:lnTo>
                    <a:pt x="1545" y="76"/>
                  </a:lnTo>
                  <a:lnTo>
                    <a:pt x="1546" y="73"/>
                  </a:lnTo>
                  <a:lnTo>
                    <a:pt x="1548" y="72"/>
                  </a:lnTo>
                  <a:lnTo>
                    <a:pt x="1550" y="70"/>
                  </a:lnTo>
                  <a:lnTo>
                    <a:pt x="1553" y="69"/>
                  </a:lnTo>
                  <a:lnTo>
                    <a:pt x="1553" y="69"/>
                  </a:lnTo>
                  <a:lnTo>
                    <a:pt x="1548" y="62"/>
                  </a:lnTo>
                  <a:lnTo>
                    <a:pt x="1546" y="59"/>
                  </a:lnTo>
                  <a:lnTo>
                    <a:pt x="1546" y="56"/>
                  </a:lnTo>
                  <a:lnTo>
                    <a:pt x="1546" y="56"/>
                  </a:lnTo>
                  <a:lnTo>
                    <a:pt x="1546" y="50"/>
                  </a:lnTo>
                  <a:lnTo>
                    <a:pt x="1545" y="44"/>
                  </a:lnTo>
                  <a:lnTo>
                    <a:pt x="1543" y="40"/>
                  </a:lnTo>
                  <a:lnTo>
                    <a:pt x="1540" y="35"/>
                  </a:lnTo>
                  <a:lnTo>
                    <a:pt x="1540" y="35"/>
                  </a:lnTo>
                  <a:lnTo>
                    <a:pt x="1541" y="31"/>
                  </a:lnTo>
                  <a:lnTo>
                    <a:pt x="1541" y="27"/>
                  </a:lnTo>
                  <a:lnTo>
                    <a:pt x="1538" y="25"/>
                  </a:lnTo>
                  <a:lnTo>
                    <a:pt x="1537" y="25"/>
                  </a:lnTo>
                  <a:lnTo>
                    <a:pt x="1535" y="25"/>
                  </a:lnTo>
                  <a:lnTo>
                    <a:pt x="1535" y="25"/>
                  </a:lnTo>
                  <a:lnTo>
                    <a:pt x="1532" y="25"/>
                  </a:lnTo>
                  <a:lnTo>
                    <a:pt x="1530" y="24"/>
                  </a:lnTo>
                  <a:lnTo>
                    <a:pt x="1527" y="21"/>
                  </a:lnTo>
                  <a:lnTo>
                    <a:pt x="1524" y="18"/>
                  </a:lnTo>
                  <a:lnTo>
                    <a:pt x="1523" y="18"/>
                  </a:lnTo>
                  <a:lnTo>
                    <a:pt x="1520" y="18"/>
                  </a:lnTo>
                  <a:lnTo>
                    <a:pt x="1520" y="18"/>
                  </a:lnTo>
                  <a:lnTo>
                    <a:pt x="1520" y="12"/>
                  </a:lnTo>
                  <a:lnTo>
                    <a:pt x="1520" y="12"/>
                  </a:lnTo>
                  <a:lnTo>
                    <a:pt x="1510" y="13"/>
                  </a:lnTo>
                  <a:lnTo>
                    <a:pt x="1510" y="13"/>
                  </a:lnTo>
                  <a:lnTo>
                    <a:pt x="1506" y="8"/>
                  </a:lnTo>
                  <a:lnTo>
                    <a:pt x="1504" y="6"/>
                  </a:lnTo>
                  <a:lnTo>
                    <a:pt x="1502" y="5"/>
                  </a:lnTo>
                  <a:lnTo>
                    <a:pt x="1502" y="5"/>
                  </a:lnTo>
                  <a:lnTo>
                    <a:pt x="1495" y="6"/>
                  </a:lnTo>
                  <a:lnTo>
                    <a:pt x="1491" y="7"/>
                  </a:lnTo>
                  <a:lnTo>
                    <a:pt x="1487" y="7"/>
                  </a:lnTo>
                  <a:lnTo>
                    <a:pt x="1487" y="7"/>
                  </a:lnTo>
                  <a:lnTo>
                    <a:pt x="1484" y="8"/>
                  </a:lnTo>
                  <a:lnTo>
                    <a:pt x="1480" y="9"/>
                  </a:lnTo>
                  <a:lnTo>
                    <a:pt x="1472" y="13"/>
                  </a:lnTo>
                  <a:lnTo>
                    <a:pt x="1472" y="13"/>
                  </a:lnTo>
                  <a:lnTo>
                    <a:pt x="1469" y="8"/>
                  </a:lnTo>
                  <a:lnTo>
                    <a:pt x="1469" y="8"/>
                  </a:lnTo>
                  <a:lnTo>
                    <a:pt x="1468" y="9"/>
                  </a:lnTo>
                  <a:lnTo>
                    <a:pt x="1468" y="9"/>
                  </a:lnTo>
                  <a:lnTo>
                    <a:pt x="1465" y="17"/>
                  </a:lnTo>
                  <a:lnTo>
                    <a:pt x="1465" y="17"/>
                  </a:lnTo>
                  <a:lnTo>
                    <a:pt x="1457" y="16"/>
                  </a:lnTo>
                  <a:lnTo>
                    <a:pt x="1457" y="16"/>
                  </a:lnTo>
                  <a:lnTo>
                    <a:pt x="1454" y="23"/>
                  </a:lnTo>
                  <a:lnTo>
                    <a:pt x="1454" y="23"/>
                  </a:lnTo>
                  <a:lnTo>
                    <a:pt x="1445" y="22"/>
                  </a:lnTo>
                  <a:lnTo>
                    <a:pt x="1445" y="22"/>
                  </a:lnTo>
                  <a:lnTo>
                    <a:pt x="1446" y="29"/>
                  </a:lnTo>
                  <a:lnTo>
                    <a:pt x="1446" y="29"/>
                  </a:lnTo>
                  <a:lnTo>
                    <a:pt x="1435" y="30"/>
                  </a:lnTo>
                  <a:lnTo>
                    <a:pt x="1435" y="30"/>
                  </a:lnTo>
                  <a:lnTo>
                    <a:pt x="1438" y="37"/>
                  </a:lnTo>
                  <a:lnTo>
                    <a:pt x="1438" y="37"/>
                  </a:lnTo>
                  <a:lnTo>
                    <a:pt x="1426" y="41"/>
                  </a:lnTo>
                  <a:lnTo>
                    <a:pt x="1426" y="41"/>
                  </a:lnTo>
                  <a:lnTo>
                    <a:pt x="1434" y="48"/>
                  </a:lnTo>
                  <a:lnTo>
                    <a:pt x="1434" y="48"/>
                  </a:lnTo>
                  <a:lnTo>
                    <a:pt x="1420" y="56"/>
                  </a:lnTo>
                  <a:lnTo>
                    <a:pt x="1420" y="56"/>
                  </a:lnTo>
                  <a:lnTo>
                    <a:pt x="1421" y="58"/>
                  </a:lnTo>
                  <a:lnTo>
                    <a:pt x="1421" y="58"/>
                  </a:lnTo>
                  <a:lnTo>
                    <a:pt x="1433" y="61"/>
                  </a:lnTo>
                  <a:lnTo>
                    <a:pt x="1433" y="61"/>
                  </a:lnTo>
                  <a:lnTo>
                    <a:pt x="1433" y="63"/>
                  </a:lnTo>
                  <a:lnTo>
                    <a:pt x="1433" y="63"/>
                  </a:lnTo>
                  <a:lnTo>
                    <a:pt x="1427" y="66"/>
                  </a:lnTo>
                  <a:lnTo>
                    <a:pt x="1425" y="67"/>
                  </a:lnTo>
                  <a:lnTo>
                    <a:pt x="1422" y="68"/>
                  </a:lnTo>
                  <a:lnTo>
                    <a:pt x="1422" y="68"/>
                  </a:lnTo>
                  <a:lnTo>
                    <a:pt x="1414" y="67"/>
                  </a:lnTo>
                  <a:lnTo>
                    <a:pt x="1407" y="65"/>
                  </a:lnTo>
                  <a:lnTo>
                    <a:pt x="1399" y="64"/>
                  </a:lnTo>
                  <a:lnTo>
                    <a:pt x="1391" y="63"/>
                  </a:lnTo>
                  <a:lnTo>
                    <a:pt x="1391" y="63"/>
                  </a:lnTo>
                  <a:lnTo>
                    <a:pt x="1364" y="62"/>
                  </a:lnTo>
                  <a:lnTo>
                    <a:pt x="1337" y="63"/>
                  </a:lnTo>
                  <a:lnTo>
                    <a:pt x="1337" y="63"/>
                  </a:lnTo>
                  <a:lnTo>
                    <a:pt x="1322" y="64"/>
                  </a:lnTo>
                  <a:lnTo>
                    <a:pt x="1307" y="66"/>
                  </a:lnTo>
                  <a:lnTo>
                    <a:pt x="1293" y="71"/>
                  </a:lnTo>
                  <a:lnTo>
                    <a:pt x="1286" y="74"/>
                  </a:lnTo>
                  <a:lnTo>
                    <a:pt x="1279" y="78"/>
                  </a:lnTo>
                  <a:lnTo>
                    <a:pt x="1279" y="78"/>
                  </a:lnTo>
                  <a:lnTo>
                    <a:pt x="1262" y="88"/>
                  </a:lnTo>
                  <a:lnTo>
                    <a:pt x="1246" y="100"/>
                  </a:lnTo>
                  <a:lnTo>
                    <a:pt x="1239" y="107"/>
                  </a:lnTo>
                  <a:lnTo>
                    <a:pt x="1232" y="114"/>
                  </a:lnTo>
                  <a:lnTo>
                    <a:pt x="1225" y="121"/>
                  </a:lnTo>
                  <a:lnTo>
                    <a:pt x="1220" y="130"/>
                  </a:lnTo>
                  <a:lnTo>
                    <a:pt x="1220" y="130"/>
                  </a:lnTo>
                  <a:lnTo>
                    <a:pt x="1217" y="132"/>
                  </a:lnTo>
                  <a:lnTo>
                    <a:pt x="1215" y="133"/>
                  </a:lnTo>
                  <a:lnTo>
                    <a:pt x="1215" y="133"/>
                  </a:lnTo>
                  <a:lnTo>
                    <a:pt x="1211" y="133"/>
                  </a:lnTo>
                  <a:lnTo>
                    <a:pt x="1208" y="135"/>
                  </a:lnTo>
                  <a:lnTo>
                    <a:pt x="1205" y="138"/>
                  </a:lnTo>
                  <a:lnTo>
                    <a:pt x="1203" y="141"/>
                  </a:lnTo>
                  <a:lnTo>
                    <a:pt x="1203" y="141"/>
                  </a:lnTo>
                  <a:lnTo>
                    <a:pt x="1197" y="153"/>
                  </a:lnTo>
                  <a:lnTo>
                    <a:pt x="1197" y="153"/>
                  </a:lnTo>
                  <a:lnTo>
                    <a:pt x="1195" y="146"/>
                  </a:lnTo>
                  <a:lnTo>
                    <a:pt x="1194" y="142"/>
                  </a:lnTo>
                  <a:lnTo>
                    <a:pt x="1194" y="139"/>
                  </a:lnTo>
                  <a:lnTo>
                    <a:pt x="1194" y="139"/>
                  </a:lnTo>
                  <a:lnTo>
                    <a:pt x="1195" y="135"/>
                  </a:lnTo>
                  <a:lnTo>
                    <a:pt x="1194" y="131"/>
                  </a:lnTo>
                  <a:lnTo>
                    <a:pt x="1193" y="129"/>
                  </a:lnTo>
                  <a:lnTo>
                    <a:pt x="1191" y="127"/>
                  </a:lnTo>
                  <a:lnTo>
                    <a:pt x="1191" y="127"/>
                  </a:lnTo>
                  <a:lnTo>
                    <a:pt x="1186" y="125"/>
                  </a:lnTo>
                  <a:lnTo>
                    <a:pt x="1182" y="124"/>
                  </a:lnTo>
                  <a:lnTo>
                    <a:pt x="1177" y="124"/>
                  </a:lnTo>
                  <a:lnTo>
                    <a:pt x="1173" y="126"/>
                  </a:lnTo>
                  <a:lnTo>
                    <a:pt x="1173" y="126"/>
                  </a:lnTo>
                  <a:lnTo>
                    <a:pt x="1168" y="132"/>
                  </a:lnTo>
                  <a:lnTo>
                    <a:pt x="1164" y="138"/>
                  </a:lnTo>
                  <a:lnTo>
                    <a:pt x="1162" y="144"/>
                  </a:lnTo>
                  <a:lnTo>
                    <a:pt x="1162" y="152"/>
                  </a:lnTo>
                  <a:lnTo>
                    <a:pt x="1162" y="152"/>
                  </a:lnTo>
                  <a:lnTo>
                    <a:pt x="1163" y="165"/>
                  </a:lnTo>
                  <a:lnTo>
                    <a:pt x="1163" y="178"/>
                  </a:lnTo>
                  <a:lnTo>
                    <a:pt x="1163" y="178"/>
                  </a:lnTo>
                  <a:lnTo>
                    <a:pt x="1159" y="175"/>
                  </a:lnTo>
                  <a:lnTo>
                    <a:pt x="1157" y="172"/>
                  </a:lnTo>
                  <a:lnTo>
                    <a:pt x="1154" y="170"/>
                  </a:lnTo>
                  <a:lnTo>
                    <a:pt x="1152" y="170"/>
                  </a:lnTo>
                  <a:lnTo>
                    <a:pt x="1150" y="171"/>
                  </a:lnTo>
                  <a:lnTo>
                    <a:pt x="1150" y="171"/>
                  </a:lnTo>
                  <a:lnTo>
                    <a:pt x="1145" y="174"/>
                  </a:lnTo>
                  <a:lnTo>
                    <a:pt x="1143" y="177"/>
                  </a:lnTo>
                  <a:lnTo>
                    <a:pt x="1142" y="181"/>
                  </a:lnTo>
                  <a:lnTo>
                    <a:pt x="1142" y="186"/>
                  </a:lnTo>
                  <a:lnTo>
                    <a:pt x="1142" y="186"/>
                  </a:lnTo>
                  <a:lnTo>
                    <a:pt x="1143" y="197"/>
                  </a:lnTo>
                  <a:lnTo>
                    <a:pt x="1143" y="197"/>
                  </a:lnTo>
                  <a:lnTo>
                    <a:pt x="1143" y="200"/>
                  </a:lnTo>
                  <a:lnTo>
                    <a:pt x="1143" y="203"/>
                  </a:lnTo>
                  <a:lnTo>
                    <a:pt x="1142" y="206"/>
                  </a:lnTo>
                  <a:lnTo>
                    <a:pt x="1138" y="208"/>
                  </a:lnTo>
                  <a:lnTo>
                    <a:pt x="1138" y="208"/>
                  </a:lnTo>
                  <a:lnTo>
                    <a:pt x="1135" y="210"/>
                  </a:lnTo>
                  <a:lnTo>
                    <a:pt x="1133" y="212"/>
                  </a:lnTo>
                  <a:lnTo>
                    <a:pt x="1133" y="216"/>
                  </a:lnTo>
                  <a:lnTo>
                    <a:pt x="1134" y="219"/>
                  </a:lnTo>
                  <a:lnTo>
                    <a:pt x="1134" y="219"/>
                  </a:lnTo>
                  <a:lnTo>
                    <a:pt x="1136" y="224"/>
                  </a:lnTo>
                  <a:lnTo>
                    <a:pt x="1137" y="228"/>
                  </a:lnTo>
                  <a:lnTo>
                    <a:pt x="1137" y="233"/>
                  </a:lnTo>
                  <a:lnTo>
                    <a:pt x="1137" y="238"/>
                  </a:lnTo>
                  <a:lnTo>
                    <a:pt x="1137" y="238"/>
                  </a:lnTo>
                  <a:lnTo>
                    <a:pt x="1137" y="244"/>
                  </a:lnTo>
                  <a:lnTo>
                    <a:pt x="1137" y="249"/>
                  </a:lnTo>
                  <a:lnTo>
                    <a:pt x="1140" y="259"/>
                  </a:lnTo>
                  <a:lnTo>
                    <a:pt x="1144" y="270"/>
                  </a:lnTo>
                  <a:lnTo>
                    <a:pt x="1150" y="279"/>
                  </a:lnTo>
                  <a:lnTo>
                    <a:pt x="1150" y="279"/>
                  </a:lnTo>
                  <a:lnTo>
                    <a:pt x="1153" y="285"/>
                  </a:lnTo>
                  <a:lnTo>
                    <a:pt x="1157" y="290"/>
                  </a:lnTo>
                  <a:lnTo>
                    <a:pt x="1159" y="293"/>
                  </a:lnTo>
                  <a:lnTo>
                    <a:pt x="1160" y="296"/>
                  </a:lnTo>
                  <a:lnTo>
                    <a:pt x="1161" y="299"/>
                  </a:lnTo>
                  <a:lnTo>
                    <a:pt x="1160" y="304"/>
                  </a:lnTo>
                  <a:lnTo>
                    <a:pt x="1160" y="304"/>
                  </a:lnTo>
                  <a:lnTo>
                    <a:pt x="1157" y="320"/>
                  </a:lnTo>
                  <a:lnTo>
                    <a:pt x="1156" y="337"/>
                  </a:lnTo>
                  <a:lnTo>
                    <a:pt x="1153" y="370"/>
                  </a:lnTo>
                  <a:lnTo>
                    <a:pt x="1153" y="370"/>
                  </a:lnTo>
                  <a:lnTo>
                    <a:pt x="1153" y="378"/>
                  </a:lnTo>
                  <a:lnTo>
                    <a:pt x="1155" y="385"/>
                  </a:lnTo>
                  <a:lnTo>
                    <a:pt x="1155" y="385"/>
                  </a:lnTo>
                  <a:lnTo>
                    <a:pt x="1162" y="397"/>
                  </a:lnTo>
                  <a:lnTo>
                    <a:pt x="1168" y="407"/>
                  </a:lnTo>
                  <a:lnTo>
                    <a:pt x="1168" y="407"/>
                  </a:lnTo>
                  <a:lnTo>
                    <a:pt x="1169" y="410"/>
                  </a:lnTo>
                  <a:lnTo>
                    <a:pt x="1168" y="413"/>
                  </a:lnTo>
                  <a:lnTo>
                    <a:pt x="1168" y="413"/>
                  </a:lnTo>
                  <a:lnTo>
                    <a:pt x="1166" y="420"/>
                  </a:lnTo>
                  <a:lnTo>
                    <a:pt x="1166" y="427"/>
                  </a:lnTo>
                  <a:lnTo>
                    <a:pt x="1167" y="434"/>
                  </a:lnTo>
                  <a:lnTo>
                    <a:pt x="1170" y="442"/>
                  </a:lnTo>
                  <a:lnTo>
                    <a:pt x="1170" y="442"/>
                  </a:lnTo>
                  <a:lnTo>
                    <a:pt x="1170" y="446"/>
                  </a:lnTo>
                  <a:lnTo>
                    <a:pt x="1169" y="450"/>
                  </a:lnTo>
                  <a:lnTo>
                    <a:pt x="1169" y="450"/>
                  </a:lnTo>
                  <a:lnTo>
                    <a:pt x="1165" y="459"/>
                  </a:lnTo>
                  <a:lnTo>
                    <a:pt x="1161" y="469"/>
                  </a:lnTo>
                  <a:lnTo>
                    <a:pt x="1161" y="469"/>
                  </a:lnTo>
                  <a:lnTo>
                    <a:pt x="1150" y="473"/>
                  </a:lnTo>
                  <a:lnTo>
                    <a:pt x="1145" y="475"/>
                  </a:lnTo>
                  <a:lnTo>
                    <a:pt x="1141" y="478"/>
                  </a:lnTo>
                  <a:lnTo>
                    <a:pt x="1141" y="478"/>
                  </a:lnTo>
                  <a:lnTo>
                    <a:pt x="1132" y="484"/>
                  </a:lnTo>
                  <a:lnTo>
                    <a:pt x="1123" y="489"/>
                  </a:lnTo>
                  <a:lnTo>
                    <a:pt x="1103" y="496"/>
                  </a:lnTo>
                  <a:lnTo>
                    <a:pt x="1103" y="496"/>
                  </a:lnTo>
                  <a:lnTo>
                    <a:pt x="1087" y="502"/>
                  </a:lnTo>
                  <a:lnTo>
                    <a:pt x="1079" y="506"/>
                  </a:lnTo>
                  <a:lnTo>
                    <a:pt x="1072" y="510"/>
                  </a:lnTo>
                  <a:lnTo>
                    <a:pt x="1072" y="510"/>
                  </a:lnTo>
                  <a:lnTo>
                    <a:pt x="1065" y="514"/>
                  </a:lnTo>
                  <a:lnTo>
                    <a:pt x="1060" y="519"/>
                  </a:lnTo>
                  <a:lnTo>
                    <a:pt x="1054" y="525"/>
                  </a:lnTo>
                  <a:lnTo>
                    <a:pt x="1049" y="530"/>
                  </a:lnTo>
                  <a:lnTo>
                    <a:pt x="1045" y="537"/>
                  </a:lnTo>
                  <a:lnTo>
                    <a:pt x="1042" y="543"/>
                  </a:lnTo>
                  <a:lnTo>
                    <a:pt x="1039" y="550"/>
                  </a:lnTo>
                  <a:lnTo>
                    <a:pt x="1037" y="558"/>
                  </a:lnTo>
                  <a:lnTo>
                    <a:pt x="1037" y="558"/>
                  </a:lnTo>
                  <a:lnTo>
                    <a:pt x="1035" y="572"/>
                  </a:lnTo>
                  <a:lnTo>
                    <a:pt x="1035" y="579"/>
                  </a:lnTo>
                  <a:lnTo>
                    <a:pt x="1035" y="586"/>
                  </a:lnTo>
                  <a:lnTo>
                    <a:pt x="1036" y="593"/>
                  </a:lnTo>
                  <a:lnTo>
                    <a:pt x="1038" y="600"/>
                  </a:lnTo>
                  <a:lnTo>
                    <a:pt x="1041" y="606"/>
                  </a:lnTo>
                  <a:lnTo>
                    <a:pt x="1045" y="613"/>
                  </a:lnTo>
                  <a:lnTo>
                    <a:pt x="1045" y="613"/>
                  </a:lnTo>
                  <a:lnTo>
                    <a:pt x="1051" y="621"/>
                  </a:lnTo>
                  <a:lnTo>
                    <a:pt x="1057" y="628"/>
                  </a:lnTo>
                  <a:lnTo>
                    <a:pt x="1071" y="643"/>
                  </a:lnTo>
                  <a:lnTo>
                    <a:pt x="1071" y="643"/>
                  </a:lnTo>
                  <a:lnTo>
                    <a:pt x="1074" y="648"/>
                  </a:lnTo>
                  <a:lnTo>
                    <a:pt x="1075" y="652"/>
                  </a:lnTo>
                  <a:lnTo>
                    <a:pt x="1075" y="652"/>
                  </a:lnTo>
                  <a:lnTo>
                    <a:pt x="1075" y="658"/>
                  </a:lnTo>
                  <a:lnTo>
                    <a:pt x="1074" y="663"/>
                  </a:lnTo>
                  <a:lnTo>
                    <a:pt x="1074" y="663"/>
                  </a:lnTo>
                  <a:lnTo>
                    <a:pt x="1073" y="665"/>
                  </a:lnTo>
                  <a:lnTo>
                    <a:pt x="1070" y="666"/>
                  </a:lnTo>
                  <a:lnTo>
                    <a:pt x="1070" y="666"/>
                  </a:lnTo>
                  <a:lnTo>
                    <a:pt x="1026" y="695"/>
                  </a:lnTo>
                  <a:lnTo>
                    <a:pt x="1026" y="695"/>
                  </a:lnTo>
                  <a:lnTo>
                    <a:pt x="944" y="748"/>
                  </a:lnTo>
                  <a:lnTo>
                    <a:pt x="944" y="748"/>
                  </a:lnTo>
                  <a:lnTo>
                    <a:pt x="941" y="749"/>
                  </a:lnTo>
                  <a:lnTo>
                    <a:pt x="938" y="749"/>
                  </a:lnTo>
                  <a:lnTo>
                    <a:pt x="936" y="748"/>
                  </a:lnTo>
                  <a:lnTo>
                    <a:pt x="933" y="746"/>
                  </a:lnTo>
                  <a:lnTo>
                    <a:pt x="933" y="746"/>
                  </a:lnTo>
                  <a:lnTo>
                    <a:pt x="925" y="740"/>
                  </a:lnTo>
                  <a:lnTo>
                    <a:pt x="921" y="737"/>
                  </a:lnTo>
                  <a:lnTo>
                    <a:pt x="916" y="735"/>
                  </a:lnTo>
                  <a:lnTo>
                    <a:pt x="916" y="735"/>
                  </a:lnTo>
                  <a:lnTo>
                    <a:pt x="907" y="733"/>
                  </a:lnTo>
                  <a:lnTo>
                    <a:pt x="897" y="732"/>
                  </a:lnTo>
                  <a:lnTo>
                    <a:pt x="888" y="732"/>
                  </a:lnTo>
                  <a:lnTo>
                    <a:pt x="878" y="734"/>
                  </a:lnTo>
                  <a:lnTo>
                    <a:pt x="878" y="734"/>
                  </a:lnTo>
                  <a:lnTo>
                    <a:pt x="866" y="738"/>
                  </a:lnTo>
                  <a:lnTo>
                    <a:pt x="860" y="740"/>
                  </a:lnTo>
                  <a:lnTo>
                    <a:pt x="854" y="744"/>
                  </a:lnTo>
                  <a:lnTo>
                    <a:pt x="854" y="744"/>
                  </a:lnTo>
                  <a:lnTo>
                    <a:pt x="850" y="748"/>
                  </a:lnTo>
                  <a:lnTo>
                    <a:pt x="846" y="752"/>
                  </a:lnTo>
                  <a:lnTo>
                    <a:pt x="838" y="763"/>
                  </a:lnTo>
                  <a:lnTo>
                    <a:pt x="838" y="763"/>
                  </a:lnTo>
                  <a:lnTo>
                    <a:pt x="832" y="774"/>
                  </a:lnTo>
                  <a:lnTo>
                    <a:pt x="828" y="787"/>
                  </a:lnTo>
                  <a:lnTo>
                    <a:pt x="827" y="793"/>
                  </a:lnTo>
                  <a:lnTo>
                    <a:pt x="827" y="799"/>
                  </a:lnTo>
                  <a:lnTo>
                    <a:pt x="827" y="806"/>
                  </a:lnTo>
                  <a:lnTo>
                    <a:pt x="827" y="812"/>
                  </a:lnTo>
                  <a:lnTo>
                    <a:pt x="827" y="812"/>
                  </a:lnTo>
                  <a:lnTo>
                    <a:pt x="830" y="824"/>
                  </a:lnTo>
                  <a:lnTo>
                    <a:pt x="833" y="835"/>
                  </a:lnTo>
                  <a:lnTo>
                    <a:pt x="836" y="840"/>
                  </a:lnTo>
                  <a:lnTo>
                    <a:pt x="839" y="845"/>
                  </a:lnTo>
                  <a:lnTo>
                    <a:pt x="843" y="849"/>
                  </a:lnTo>
                  <a:lnTo>
                    <a:pt x="848" y="853"/>
                  </a:lnTo>
                  <a:lnTo>
                    <a:pt x="848" y="853"/>
                  </a:lnTo>
                  <a:lnTo>
                    <a:pt x="859" y="860"/>
                  </a:lnTo>
                  <a:lnTo>
                    <a:pt x="870" y="866"/>
                  </a:lnTo>
                  <a:lnTo>
                    <a:pt x="875" y="868"/>
                  </a:lnTo>
                  <a:lnTo>
                    <a:pt x="882" y="870"/>
                  </a:lnTo>
                  <a:lnTo>
                    <a:pt x="888" y="871"/>
                  </a:lnTo>
                  <a:lnTo>
                    <a:pt x="895" y="871"/>
                  </a:lnTo>
                  <a:lnTo>
                    <a:pt x="895" y="871"/>
                  </a:lnTo>
                  <a:lnTo>
                    <a:pt x="902" y="871"/>
                  </a:lnTo>
                  <a:lnTo>
                    <a:pt x="909" y="869"/>
                  </a:lnTo>
                  <a:lnTo>
                    <a:pt x="916" y="867"/>
                  </a:lnTo>
                  <a:lnTo>
                    <a:pt x="922" y="865"/>
                  </a:lnTo>
                  <a:lnTo>
                    <a:pt x="928" y="861"/>
                  </a:lnTo>
                  <a:lnTo>
                    <a:pt x="933" y="857"/>
                  </a:lnTo>
                  <a:lnTo>
                    <a:pt x="938" y="852"/>
                  </a:lnTo>
                  <a:lnTo>
                    <a:pt x="942" y="846"/>
                  </a:lnTo>
                  <a:lnTo>
                    <a:pt x="942" y="846"/>
                  </a:lnTo>
                  <a:lnTo>
                    <a:pt x="947" y="838"/>
                  </a:lnTo>
                  <a:lnTo>
                    <a:pt x="951" y="829"/>
                  </a:lnTo>
                  <a:lnTo>
                    <a:pt x="954" y="820"/>
                  </a:lnTo>
                  <a:lnTo>
                    <a:pt x="955" y="811"/>
                  </a:lnTo>
                  <a:lnTo>
                    <a:pt x="955" y="802"/>
                  </a:lnTo>
                  <a:lnTo>
                    <a:pt x="955" y="793"/>
                  </a:lnTo>
                  <a:lnTo>
                    <a:pt x="953" y="783"/>
                  </a:lnTo>
                  <a:lnTo>
                    <a:pt x="950" y="773"/>
                  </a:lnTo>
                  <a:lnTo>
                    <a:pt x="950" y="773"/>
                  </a:lnTo>
                  <a:lnTo>
                    <a:pt x="1075" y="693"/>
                  </a:lnTo>
                  <a:lnTo>
                    <a:pt x="1075" y="693"/>
                  </a:lnTo>
                  <a:lnTo>
                    <a:pt x="1080" y="708"/>
                  </a:lnTo>
                  <a:lnTo>
                    <a:pt x="1084" y="723"/>
                  </a:lnTo>
                  <a:lnTo>
                    <a:pt x="1087" y="730"/>
                  </a:lnTo>
                  <a:lnTo>
                    <a:pt x="1090" y="736"/>
                  </a:lnTo>
                  <a:lnTo>
                    <a:pt x="1095" y="742"/>
                  </a:lnTo>
                  <a:lnTo>
                    <a:pt x="1100" y="748"/>
                  </a:lnTo>
                  <a:lnTo>
                    <a:pt x="1100" y="748"/>
                  </a:lnTo>
                  <a:lnTo>
                    <a:pt x="1091" y="758"/>
                  </a:lnTo>
                  <a:lnTo>
                    <a:pt x="1081" y="767"/>
                  </a:lnTo>
                  <a:lnTo>
                    <a:pt x="1070" y="775"/>
                  </a:lnTo>
                  <a:lnTo>
                    <a:pt x="1060" y="783"/>
                  </a:lnTo>
                  <a:lnTo>
                    <a:pt x="1060" y="783"/>
                  </a:lnTo>
                  <a:lnTo>
                    <a:pt x="1055" y="787"/>
                  </a:lnTo>
                  <a:lnTo>
                    <a:pt x="1052" y="791"/>
                  </a:lnTo>
                  <a:lnTo>
                    <a:pt x="1051" y="796"/>
                  </a:lnTo>
                  <a:lnTo>
                    <a:pt x="1052" y="802"/>
                  </a:lnTo>
                  <a:lnTo>
                    <a:pt x="1052" y="802"/>
                  </a:lnTo>
                  <a:lnTo>
                    <a:pt x="1053" y="806"/>
                  </a:lnTo>
                  <a:lnTo>
                    <a:pt x="1053" y="810"/>
                  </a:lnTo>
                  <a:lnTo>
                    <a:pt x="1053" y="810"/>
                  </a:lnTo>
                  <a:lnTo>
                    <a:pt x="1053" y="815"/>
                  </a:lnTo>
                  <a:lnTo>
                    <a:pt x="1054" y="817"/>
                  </a:lnTo>
                  <a:lnTo>
                    <a:pt x="1057" y="819"/>
                  </a:lnTo>
                  <a:lnTo>
                    <a:pt x="1061" y="820"/>
                  </a:lnTo>
                  <a:lnTo>
                    <a:pt x="1061" y="820"/>
                  </a:lnTo>
                  <a:lnTo>
                    <a:pt x="1103" y="827"/>
                  </a:lnTo>
                  <a:lnTo>
                    <a:pt x="1103" y="827"/>
                  </a:lnTo>
                  <a:lnTo>
                    <a:pt x="1131" y="832"/>
                  </a:lnTo>
                  <a:lnTo>
                    <a:pt x="1131" y="832"/>
                  </a:lnTo>
                  <a:lnTo>
                    <a:pt x="1138" y="833"/>
                  </a:lnTo>
                  <a:lnTo>
                    <a:pt x="1142" y="834"/>
                  </a:lnTo>
                  <a:lnTo>
                    <a:pt x="1145" y="836"/>
                  </a:lnTo>
                  <a:lnTo>
                    <a:pt x="1145" y="836"/>
                  </a:lnTo>
                  <a:lnTo>
                    <a:pt x="1148" y="839"/>
                  </a:lnTo>
                  <a:lnTo>
                    <a:pt x="1151" y="843"/>
                  </a:lnTo>
                  <a:lnTo>
                    <a:pt x="1157" y="850"/>
                  </a:lnTo>
                  <a:lnTo>
                    <a:pt x="1157" y="850"/>
                  </a:lnTo>
                  <a:lnTo>
                    <a:pt x="1155" y="853"/>
                  </a:lnTo>
                  <a:lnTo>
                    <a:pt x="1152" y="855"/>
                  </a:lnTo>
                  <a:lnTo>
                    <a:pt x="1149" y="855"/>
                  </a:lnTo>
                  <a:lnTo>
                    <a:pt x="1145" y="855"/>
                  </a:lnTo>
                  <a:lnTo>
                    <a:pt x="1145" y="855"/>
                  </a:lnTo>
                  <a:lnTo>
                    <a:pt x="1136" y="853"/>
                  </a:lnTo>
                  <a:lnTo>
                    <a:pt x="1136" y="853"/>
                  </a:lnTo>
                  <a:lnTo>
                    <a:pt x="1052" y="834"/>
                  </a:lnTo>
                  <a:lnTo>
                    <a:pt x="1052" y="834"/>
                  </a:lnTo>
                  <a:lnTo>
                    <a:pt x="1047" y="834"/>
                  </a:lnTo>
                  <a:lnTo>
                    <a:pt x="1043" y="834"/>
                  </a:lnTo>
                  <a:lnTo>
                    <a:pt x="1038" y="836"/>
                  </a:lnTo>
                  <a:lnTo>
                    <a:pt x="1034" y="840"/>
                  </a:lnTo>
                  <a:lnTo>
                    <a:pt x="1034" y="840"/>
                  </a:lnTo>
                  <a:lnTo>
                    <a:pt x="1028" y="847"/>
                  </a:lnTo>
                  <a:lnTo>
                    <a:pt x="1020" y="853"/>
                  </a:lnTo>
                  <a:lnTo>
                    <a:pt x="1020" y="853"/>
                  </a:lnTo>
                  <a:lnTo>
                    <a:pt x="987" y="891"/>
                  </a:lnTo>
                  <a:lnTo>
                    <a:pt x="987" y="891"/>
                  </a:lnTo>
                  <a:lnTo>
                    <a:pt x="985" y="894"/>
                  </a:lnTo>
                  <a:lnTo>
                    <a:pt x="986" y="898"/>
                  </a:lnTo>
                  <a:lnTo>
                    <a:pt x="986" y="898"/>
                  </a:lnTo>
                  <a:lnTo>
                    <a:pt x="988" y="904"/>
                  </a:lnTo>
                  <a:lnTo>
                    <a:pt x="989" y="908"/>
                  </a:lnTo>
                  <a:lnTo>
                    <a:pt x="989" y="911"/>
                  </a:lnTo>
                  <a:lnTo>
                    <a:pt x="989" y="911"/>
                  </a:lnTo>
                  <a:lnTo>
                    <a:pt x="989" y="915"/>
                  </a:lnTo>
                  <a:lnTo>
                    <a:pt x="989" y="918"/>
                  </a:lnTo>
                  <a:lnTo>
                    <a:pt x="991" y="920"/>
                  </a:lnTo>
                  <a:lnTo>
                    <a:pt x="992" y="922"/>
                  </a:lnTo>
                  <a:lnTo>
                    <a:pt x="995" y="924"/>
                  </a:lnTo>
                  <a:lnTo>
                    <a:pt x="998" y="925"/>
                  </a:lnTo>
                  <a:lnTo>
                    <a:pt x="1004" y="926"/>
                  </a:lnTo>
                  <a:lnTo>
                    <a:pt x="1004" y="926"/>
                  </a:lnTo>
                  <a:lnTo>
                    <a:pt x="1010" y="926"/>
                  </a:lnTo>
                  <a:lnTo>
                    <a:pt x="1016" y="927"/>
                  </a:lnTo>
                  <a:lnTo>
                    <a:pt x="1016" y="927"/>
                  </a:lnTo>
                  <a:lnTo>
                    <a:pt x="1050" y="935"/>
                  </a:lnTo>
                  <a:lnTo>
                    <a:pt x="1050" y="935"/>
                  </a:lnTo>
                  <a:lnTo>
                    <a:pt x="1087" y="943"/>
                  </a:lnTo>
                  <a:lnTo>
                    <a:pt x="1124" y="951"/>
                  </a:lnTo>
                  <a:lnTo>
                    <a:pt x="1124" y="951"/>
                  </a:lnTo>
                  <a:lnTo>
                    <a:pt x="1149" y="955"/>
                  </a:lnTo>
                  <a:lnTo>
                    <a:pt x="1175" y="959"/>
                  </a:lnTo>
                  <a:lnTo>
                    <a:pt x="1175" y="959"/>
                  </a:lnTo>
                  <a:lnTo>
                    <a:pt x="1241" y="971"/>
                  </a:lnTo>
                  <a:lnTo>
                    <a:pt x="1241" y="971"/>
                  </a:lnTo>
                  <a:lnTo>
                    <a:pt x="1273" y="977"/>
                  </a:lnTo>
                  <a:lnTo>
                    <a:pt x="1273" y="977"/>
                  </a:lnTo>
                  <a:lnTo>
                    <a:pt x="1319" y="983"/>
                  </a:lnTo>
                  <a:lnTo>
                    <a:pt x="1319" y="983"/>
                  </a:lnTo>
                  <a:lnTo>
                    <a:pt x="1340" y="987"/>
                  </a:lnTo>
                  <a:lnTo>
                    <a:pt x="1360" y="990"/>
                  </a:lnTo>
                  <a:lnTo>
                    <a:pt x="1360" y="990"/>
                  </a:lnTo>
                  <a:lnTo>
                    <a:pt x="1435" y="998"/>
                  </a:lnTo>
                  <a:lnTo>
                    <a:pt x="1435" y="998"/>
                  </a:lnTo>
                  <a:lnTo>
                    <a:pt x="1445" y="998"/>
                  </a:lnTo>
                  <a:lnTo>
                    <a:pt x="1455" y="999"/>
                  </a:lnTo>
                  <a:lnTo>
                    <a:pt x="1455" y="999"/>
                  </a:lnTo>
                  <a:lnTo>
                    <a:pt x="1474" y="999"/>
                  </a:lnTo>
                  <a:lnTo>
                    <a:pt x="1483" y="999"/>
                  </a:lnTo>
                  <a:lnTo>
                    <a:pt x="1492" y="999"/>
                  </a:lnTo>
                  <a:lnTo>
                    <a:pt x="1492" y="999"/>
                  </a:lnTo>
                  <a:lnTo>
                    <a:pt x="1498" y="998"/>
                  </a:lnTo>
                  <a:lnTo>
                    <a:pt x="1504" y="996"/>
                  </a:lnTo>
                  <a:lnTo>
                    <a:pt x="1515" y="991"/>
                  </a:lnTo>
                  <a:lnTo>
                    <a:pt x="1515" y="991"/>
                  </a:lnTo>
                  <a:lnTo>
                    <a:pt x="1528" y="985"/>
                  </a:lnTo>
                  <a:lnTo>
                    <a:pt x="1539" y="978"/>
                  </a:lnTo>
                  <a:lnTo>
                    <a:pt x="1550" y="970"/>
                  </a:lnTo>
                  <a:lnTo>
                    <a:pt x="1559" y="961"/>
                  </a:lnTo>
                  <a:lnTo>
                    <a:pt x="1559" y="961"/>
                  </a:lnTo>
                  <a:lnTo>
                    <a:pt x="1566" y="954"/>
                  </a:lnTo>
                  <a:lnTo>
                    <a:pt x="1571" y="947"/>
                  </a:lnTo>
                  <a:lnTo>
                    <a:pt x="1581" y="933"/>
                  </a:lnTo>
                  <a:lnTo>
                    <a:pt x="1590" y="917"/>
                  </a:lnTo>
                  <a:lnTo>
                    <a:pt x="1597" y="901"/>
                  </a:lnTo>
                  <a:lnTo>
                    <a:pt x="1597" y="901"/>
                  </a:lnTo>
                  <a:lnTo>
                    <a:pt x="1598" y="897"/>
                  </a:lnTo>
                  <a:lnTo>
                    <a:pt x="1598" y="892"/>
                  </a:lnTo>
                  <a:lnTo>
                    <a:pt x="1596" y="889"/>
                  </a:lnTo>
                  <a:lnTo>
                    <a:pt x="1593" y="885"/>
                  </a:lnTo>
                  <a:lnTo>
                    <a:pt x="1593" y="885"/>
                  </a:lnTo>
                  <a:lnTo>
                    <a:pt x="1586" y="882"/>
                  </a:lnTo>
                  <a:lnTo>
                    <a:pt x="1580" y="880"/>
                  </a:lnTo>
                  <a:lnTo>
                    <a:pt x="1574" y="880"/>
                  </a:lnTo>
                  <a:lnTo>
                    <a:pt x="1571" y="881"/>
                  </a:lnTo>
                  <a:lnTo>
                    <a:pt x="1569" y="882"/>
                  </a:lnTo>
                  <a:lnTo>
                    <a:pt x="1569" y="882"/>
                  </a:lnTo>
                  <a:lnTo>
                    <a:pt x="1558" y="891"/>
                  </a:lnTo>
                  <a:lnTo>
                    <a:pt x="1552" y="895"/>
                  </a:lnTo>
                  <a:lnTo>
                    <a:pt x="1547" y="899"/>
                  </a:lnTo>
                  <a:lnTo>
                    <a:pt x="1547" y="899"/>
                  </a:lnTo>
                  <a:lnTo>
                    <a:pt x="1534" y="905"/>
                  </a:lnTo>
                  <a:lnTo>
                    <a:pt x="1522" y="910"/>
                  </a:lnTo>
                  <a:lnTo>
                    <a:pt x="1522" y="910"/>
                  </a:lnTo>
                  <a:lnTo>
                    <a:pt x="1511" y="912"/>
                  </a:lnTo>
                  <a:lnTo>
                    <a:pt x="1500" y="913"/>
                  </a:lnTo>
                  <a:lnTo>
                    <a:pt x="1477" y="911"/>
                  </a:lnTo>
                  <a:lnTo>
                    <a:pt x="1477" y="911"/>
                  </a:lnTo>
                  <a:lnTo>
                    <a:pt x="1455" y="909"/>
                  </a:lnTo>
                  <a:lnTo>
                    <a:pt x="1434" y="907"/>
                  </a:lnTo>
                  <a:lnTo>
                    <a:pt x="1434" y="907"/>
                  </a:lnTo>
                  <a:lnTo>
                    <a:pt x="1392" y="901"/>
                  </a:lnTo>
                  <a:lnTo>
                    <a:pt x="1392" y="901"/>
                  </a:lnTo>
                  <a:lnTo>
                    <a:pt x="1361" y="898"/>
                  </a:lnTo>
                  <a:lnTo>
                    <a:pt x="1361" y="898"/>
                  </a:lnTo>
                  <a:lnTo>
                    <a:pt x="1335" y="893"/>
                  </a:lnTo>
                  <a:lnTo>
                    <a:pt x="1335" y="893"/>
                  </a:lnTo>
                  <a:lnTo>
                    <a:pt x="1329" y="892"/>
                  </a:lnTo>
                  <a:lnTo>
                    <a:pt x="1326" y="891"/>
                  </a:lnTo>
                  <a:lnTo>
                    <a:pt x="1324" y="889"/>
                  </a:lnTo>
                  <a:lnTo>
                    <a:pt x="1324" y="889"/>
                  </a:lnTo>
                  <a:lnTo>
                    <a:pt x="1318" y="880"/>
                  </a:lnTo>
                  <a:lnTo>
                    <a:pt x="1311" y="872"/>
                  </a:lnTo>
                  <a:lnTo>
                    <a:pt x="1302" y="865"/>
                  </a:lnTo>
                  <a:lnTo>
                    <a:pt x="1293" y="860"/>
                  </a:lnTo>
                  <a:lnTo>
                    <a:pt x="1293" y="860"/>
                  </a:lnTo>
                  <a:lnTo>
                    <a:pt x="1289" y="857"/>
                  </a:lnTo>
                  <a:lnTo>
                    <a:pt x="1285" y="853"/>
                  </a:lnTo>
                  <a:lnTo>
                    <a:pt x="1285" y="853"/>
                  </a:lnTo>
                  <a:lnTo>
                    <a:pt x="1286" y="851"/>
                  </a:lnTo>
                  <a:lnTo>
                    <a:pt x="1286" y="851"/>
                  </a:lnTo>
                  <a:lnTo>
                    <a:pt x="1314" y="855"/>
                  </a:lnTo>
                  <a:lnTo>
                    <a:pt x="1314" y="855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79" y="867"/>
                  </a:lnTo>
                  <a:lnTo>
                    <a:pt x="1390" y="869"/>
                  </a:lnTo>
                  <a:lnTo>
                    <a:pt x="1390" y="869"/>
                  </a:lnTo>
                  <a:lnTo>
                    <a:pt x="1440" y="875"/>
                  </a:lnTo>
                  <a:lnTo>
                    <a:pt x="1440" y="875"/>
                  </a:lnTo>
                  <a:lnTo>
                    <a:pt x="1466" y="879"/>
                  </a:lnTo>
                  <a:lnTo>
                    <a:pt x="1479" y="880"/>
                  </a:lnTo>
                  <a:lnTo>
                    <a:pt x="1492" y="881"/>
                  </a:lnTo>
                  <a:lnTo>
                    <a:pt x="1492" y="881"/>
                  </a:lnTo>
                  <a:lnTo>
                    <a:pt x="1521" y="881"/>
                  </a:lnTo>
                  <a:lnTo>
                    <a:pt x="1550" y="879"/>
                  </a:lnTo>
                  <a:lnTo>
                    <a:pt x="1550" y="879"/>
                  </a:lnTo>
                  <a:lnTo>
                    <a:pt x="1564" y="878"/>
                  </a:lnTo>
                  <a:lnTo>
                    <a:pt x="1578" y="876"/>
                  </a:lnTo>
                  <a:lnTo>
                    <a:pt x="1578" y="876"/>
                  </a:lnTo>
                  <a:lnTo>
                    <a:pt x="1591" y="872"/>
                  </a:lnTo>
                  <a:lnTo>
                    <a:pt x="1603" y="866"/>
                  </a:lnTo>
                  <a:lnTo>
                    <a:pt x="1614" y="858"/>
                  </a:lnTo>
                  <a:lnTo>
                    <a:pt x="1624" y="850"/>
                  </a:lnTo>
                  <a:lnTo>
                    <a:pt x="1624" y="850"/>
                  </a:lnTo>
                  <a:lnTo>
                    <a:pt x="1630" y="843"/>
                  </a:lnTo>
                  <a:lnTo>
                    <a:pt x="1636" y="836"/>
                  </a:lnTo>
                  <a:lnTo>
                    <a:pt x="1642" y="829"/>
                  </a:lnTo>
                  <a:lnTo>
                    <a:pt x="1646" y="821"/>
                  </a:lnTo>
                  <a:lnTo>
                    <a:pt x="1654" y="804"/>
                  </a:lnTo>
                  <a:lnTo>
                    <a:pt x="1661" y="787"/>
                  </a:lnTo>
                  <a:lnTo>
                    <a:pt x="1661" y="787"/>
                  </a:lnTo>
                  <a:lnTo>
                    <a:pt x="1662" y="781"/>
                  </a:lnTo>
                  <a:lnTo>
                    <a:pt x="1661" y="776"/>
                  </a:lnTo>
                  <a:lnTo>
                    <a:pt x="1658" y="771"/>
                  </a:lnTo>
                  <a:lnTo>
                    <a:pt x="1655" y="767"/>
                  </a:lnTo>
                  <a:lnTo>
                    <a:pt x="1655" y="767"/>
                  </a:lnTo>
                  <a:close/>
                  <a:moveTo>
                    <a:pt x="1371" y="591"/>
                  </a:moveTo>
                  <a:lnTo>
                    <a:pt x="1371" y="591"/>
                  </a:lnTo>
                  <a:lnTo>
                    <a:pt x="1371" y="591"/>
                  </a:lnTo>
                  <a:lnTo>
                    <a:pt x="1371" y="591"/>
                  </a:lnTo>
                  <a:lnTo>
                    <a:pt x="1371" y="591"/>
                  </a:lnTo>
                  <a:lnTo>
                    <a:pt x="1371" y="591"/>
                  </a:lnTo>
                  <a:close/>
                  <a:moveTo>
                    <a:pt x="1368" y="578"/>
                  </a:moveTo>
                  <a:lnTo>
                    <a:pt x="1368" y="578"/>
                  </a:lnTo>
                  <a:lnTo>
                    <a:pt x="1368" y="575"/>
                  </a:lnTo>
                  <a:lnTo>
                    <a:pt x="1368" y="575"/>
                  </a:lnTo>
                  <a:lnTo>
                    <a:pt x="1368" y="578"/>
                  </a:lnTo>
                  <a:lnTo>
                    <a:pt x="1368" y="578"/>
                  </a:lnTo>
                  <a:close/>
                  <a:moveTo>
                    <a:pt x="1372" y="587"/>
                  </a:moveTo>
                  <a:lnTo>
                    <a:pt x="1372" y="587"/>
                  </a:lnTo>
                  <a:lnTo>
                    <a:pt x="1372" y="588"/>
                  </a:lnTo>
                  <a:lnTo>
                    <a:pt x="1372" y="588"/>
                  </a:lnTo>
                  <a:lnTo>
                    <a:pt x="1372" y="587"/>
                  </a:lnTo>
                  <a:lnTo>
                    <a:pt x="1372" y="587"/>
                  </a:lnTo>
                  <a:close/>
                  <a:moveTo>
                    <a:pt x="1372" y="588"/>
                  </a:moveTo>
                  <a:lnTo>
                    <a:pt x="1372" y="588"/>
                  </a:lnTo>
                  <a:lnTo>
                    <a:pt x="1372" y="588"/>
                  </a:lnTo>
                  <a:lnTo>
                    <a:pt x="1372" y="588"/>
                  </a:lnTo>
                  <a:lnTo>
                    <a:pt x="1372" y="588"/>
                  </a:lnTo>
                  <a:lnTo>
                    <a:pt x="1372" y="588"/>
                  </a:lnTo>
                  <a:close/>
                  <a:moveTo>
                    <a:pt x="1371" y="589"/>
                  </a:moveTo>
                  <a:lnTo>
                    <a:pt x="1371" y="589"/>
                  </a:lnTo>
                  <a:lnTo>
                    <a:pt x="1371" y="589"/>
                  </a:lnTo>
                  <a:lnTo>
                    <a:pt x="1371" y="589"/>
                  </a:lnTo>
                  <a:lnTo>
                    <a:pt x="1371" y="589"/>
                  </a:lnTo>
                  <a:lnTo>
                    <a:pt x="1371" y="589"/>
                  </a:lnTo>
                  <a:close/>
                  <a:moveTo>
                    <a:pt x="1371" y="590"/>
                  </a:move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lnTo>
                    <a:pt x="1371" y="590"/>
                  </a:lnTo>
                  <a:close/>
                  <a:moveTo>
                    <a:pt x="1374" y="586"/>
                  </a:moveTo>
                  <a:lnTo>
                    <a:pt x="1374" y="586"/>
                  </a:lnTo>
                  <a:lnTo>
                    <a:pt x="1374" y="586"/>
                  </a:lnTo>
                  <a:lnTo>
                    <a:pt x="1374" y="586"/>
                  </a:lnTo>
                  <a:lnTo>
                    <a:pt x="1374" y="586"/>
                  </a:lnTo>
                  <a:lnTo>
                    <a:pt x="1374" y="586"/>
                  </a:lnTo>
                  <a:close/>
                  <a:moveTo>
                    <a:pt x="1373" y="587"/>
                  </a:moveTo>
                  <a:lnTo>
                    <a:pt x="1373" y="587"/>
                  </a:lnTo>
                  <a:lnTo>
                    <a:pt x="1373" y="587"/>
                  </a:lnTo>
                  <a:lnTo>
                    <a:pt x="1373" y="587"/>
                  </a:lnTo>
                  <a:lnTo>
                    <a:pt x="1373" y="587"/>
                  </a:lnTo>
                  <a:lnTo>
                    <a:pt x="1373" y="587"/>
                  </a:lnTo>
                  <a:close/>
                  <a:moveTo>
                    <a:pt x="1371" y="592"/>
                  </a:move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409" y="579"/>
                  </a:lnTo>
                  <a:lnTo>
                    <a:pt x="1409" y="579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lnTo>
                    <a:pt x="1371" y="592"/>
                  </a:lnTo>
                  <a:close/>
                  <a:moveTo>
                    <a:pt x="1377" y="600"/>
                  </a:moveTo>
                  <a:lnTo>
                    <a:pt x="1377" y="600"/>
                  </a:lnTo>
                  <a:lnTo>
                    <a:pt x="1380" y="602"/>
                  </a:lnTo>
                  <a:lnTo>
                    <a:pt x="1380" y="602"/>
                  </a:lnTo>
                  <a:lnTo>
                    <a:pt x="1377" y="600"/>
                  </a:lnTo>
                  <a:lnTo>
                    <a:pt x="1377" y="600"/>
                  </a:lnTo>
                  <a:close/>
                  <a:moveTo>
                    <a:pt x="936" y="819"/>
                  </a:moveTo>
                  <a:lnTo>
                    <a:pt x="936" y="819"/>
                  </a:lnTo>
                  <a:lnTo>
                    <a:pt x="934" y="828"/>
                  </a:lnTo>
                  <a:lnTo>
                    <a:pt x="934" y="828"/>
                  </a:lnTo>
                  <a:lnTo>
                    <a:pt x="913" y="804"/>
                  </a:lnTo>
                  <a:lnTo>
                    <a:pt x="913" y="804"/>
                  </a:lnTo>
                  <a:lnTo>
                    <a:pt x="934" y="790"/>
                  </a:lnTo>
                  <a:lnTo>
                    <a:pt x="934" y="790"/>
                  </a:lnTo>
                  <a:lnTo>
                    <a:pt x="936" y="792"/>
                  </a:lnTo>
                  <a:lnTo>
                    <a:pt x="938" y="793"/>
                  </a:lnTo>
                  <a:lnTo>
                    <a:pt x="938" y="794"/>
                  </a:lnTo>
                  <a:lnTo>
                    <a:pt x="938" y="794"/>
                  </a:lnTo>
                  <a:lnTo>
                    <a:pt x="936" y="819"/>
                  </a:lnTo>
                  <a:lnTo>
                    <a:pt x="936" y="819"/>
                  </a:lnTo>
                  <a:close/>
                  <a:moveTo>
                    <a:pt x="886" y="790"/>
                  </a:moveTo>
                  <a:lnTo>
                    <a:pt x="886" y="790"/>
                  </a:lnTo>
                  <a:lnTo>
                    <a:pt x="887" y="791"/>
                  </a:lnTo>
                  <a:lnTo>
                    <a:pt x="886" y="793"/>
                  </a:lnTo>
                  <a:lnTo>
                    <a:pt x="884" y="797"/>
                  </a:lnTo>
                  <a:lnTo>
                    <a:pt x="884" y="797"/>
                  </a:lnTo>
                  <a:lnTo>
                    <a:pt x="861" y="823"/>
                  </a:lnTo>
                  <a:lnTo>
                    <a:pt x="861" y="823"/>
                  </a:lnTo>
                  <a:lnTo>
                    <a:pt x="858" y="816"/>
                  </a:lnTo>
                  <a:lnTo>
                    <a:pt x="857" y="808"/>
                  </a:lnTo>
                  <a:lnTo>
                    <a:pt x="856" y="799"/>
                  </a:lnTo>
                  <a:lnTo>
                    <a:pt x="857" y="791"/>
                  </a:lnTo>
                  <a:lnTo>
                    <a:pt x="859" y="782"/>
                  </a:lnTo>
                  <a:lnTo>
                    <a:pt x="862" y="775"/>
                  </a:lnTo>
                  <a:lnTo>
                    <a:pt x="865" y="769"/>
                  </a:lnTo>
                  <a:lnTo>
                    <a:pt x="870" y="765"/>
                  </a:lnTo>
                  <a:lnTo>
                    <a:pt x="870" y="765"/>
                  </a:lnTo>
                  <a:lnTo>
                    <a:pt x="878" y="778"/>
                  </a:lnTo>
                  <a:lnTo>
                    <a:pt x="886" y="790"/>
                  </a:lnTo>
                  <a:lnTo>
                    <a:pt x="886" y="790"/>
                  </a:lnTo>
                  <a:close/>
                  <a:moveTo>
                    <a:pt x="895" y="817"/>
                  </a:moveTo>
                  <a:lnTo>
                    <a:pt x="895" y="817"/>
                  </a:lnTo>
                  <a:lnTo>
                    <a:pt x="896" y="817"/>
                  </a:lnTo>
                  <a:lnTo>
                    <a:pt x="898" y="817"/>
                  </a:lnTo>
                  <a:lnTo>
                    <a:pt x="901" y="818"/>
                  </a:lnTo>
                  <a:lnTo>
                    <a:pt x="901" y="818"/>
                  </a:lnTo>
                  <a:lnTo>
                    <a:pt x="919" y="842"/>
                  </a:lnTo>
                  <a:lnTo>
                    <a:pt x="919" y="842"/>
                  </a:lnTo>
                  <a:lnTo>
                    <a:pt x="913" y="844"/>
                  </a:lnTo>
                  <a:lnTo>
                    <a:pt x="907" y="845"/>
                  </a:lnTo>
                  <a:lnTo>
                    <a:pt x="902" y="846"/>
                  </a:lnTo>
                  <a:lnTo>
                    <a:pt x="896" y="846"/>
                  </a:lnTo>
                  <a:lnTo>
                    <a:pt x="885" y="845"/>
                  </a:lnTo>
                  <a:lnTo>
                    <a:pt x="873" y="842"/>
                  </a:lnTo>
                  <a:lnTo>
                    <a:pt x="873" y="842"/>
                  </a:lnTo>
                  <a:lnTo>
                    <a:pt x="895" y="817"/>
                  </a:lnTo>
                  <a:lnTo>
                    <a:pt x="895" y="817"/>
                  </a:lnTo>
                  <a:close/>
                  <a:moveTo>
                    <a:pt x="886" y="756"/>
                  </a:moveTo>
                  <a:lnTo>
                    <a:pt x="886" y="756"/>
                  </a:lnTo>
                  <a:lnTo>
                    <a:pt x="887" y="754"/>
                  </a:lnTo>
                  <a:lnTo>
                    <a:pt x="887" y="754"/>
                  </a:lnTo>
                  <a:lnTo>
                    <a:pt x="911" y="757"/>
                  </a:lnTo>
                  <a:lnTo>
                    <a:pt x="911" y="757"/>
                  </a:lnTo>
                  <a:lnTo>
                    <a:pt x="912" y="759"/>
                  </a:lnTo>
                  <a:lnTo>
                    <a:pt x="911" y="763"/>
                  </a:lnTo>
                  <a:lnTo>
                    <a:pt x="911" y="763"/>
                  </a:lnTo>
                  <a:lnTo>
                    <a:pt x="906" y="771"/>
                  </a:lnTo>
                  <a:lnTo>
                    <a:pt x="899" y="779"/>
                  </a:lnTo>
                  <a:lnTo>
                    <a:pt x="899" y="779"/>
                  </a:lnTo>
                  <a:lnTo>
                    <a:pt x="886" y="756"/>
                  </a:lnTo>
                  <a:lnTo>
                    <a:pt x="886" y="7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" name="Freeform 352"/>
            <p:cNvSpPr>
              <a:spLocks noEditPoints="1"/>
            </p:cNvSpPr>
            <p:nvPr/>
          </p:nvSpPr>
          <p:spPr bwMode="auto">
            <a:xfrm>
              <a:off x="4379" y="3134"/>
              <a:ext cx="516" cy="1058"/>
            </a:xfrm>
            <a:custGeom>
              <a:avLst/>
              <a:gdLst/>
              <a:ahLst/>
              <a:cxnLst>
                <a:cxn ang="0">
                  <a:pos x="344" y="568"/>
                </a:cxn>
                <a:cxn ang="0">
                  <a:pos x="298" y="534"/>
                </a:cxn>
                <a:cxn ang="0">
                  <a:pos x="253" y="568"/>
                </a:cxn>
                <a:cxn ang="0">
                  <a:pos x="212" y="555"/>
                </a:cxn>
                <a:cxn ang="0">
                  <a:pos x="187" y="523"/>
                </a:cxn>
                <a:cxn ang="0">
                  <a:pos x="166" y="487"/>
                </a:cxn>
                <a:cxn ang="0">
                  <a:pos x="104" y="481"/>
                </a:cxn>
                <a:cxn ang="0">
                  <a:pos x="0" y="449"/>
                </a:cxn>
                <a:cxn ang="0">
                  <a:pos x="108" y="560"/>
                </a:cxn>
                <a:cxn ang="0">
                  <a:pos x="181" y="517"/>
                </a:cxn>
                <a:cxn ang="0">
                  <a:pos x="79" y="653"/>
                </a:cxn>
                <a:cxn ang="0">
                  <a:pos x="98" y="685"/>
                </a:cxn>
                <a:cxn ang="0">
                  <a:pos x="151" y="715"/>
                </a:cxn>
                <a:cxn ang="0">
                  <a:pos x="194" y="733"/>
                </a:cxn>
                <a:cxn ang="0">
                  <a:pos x="247" y="731"/>
                </a:cxn>
                <a:cxn ang="0">
                  <a:pos x="291" y="734"/>
                </a:cxn>
                <a:cxn ang="0">
                  <a:pos x="339" y="720"/>
                </a:cxn>
                <a:cxn ang="0">
                  <a:pos x="379" y="595"/>
                </a:cxn>
                <a:cxn ang="0">
                  <a:pos x="293" y="653"/>
                </a:cxn>
                <a:cxn ang="0">
                  <a:pos x="301" y="705"/>
                </a:cxn>
                <a:cxn ang="0">
                  <a:pos x="286" y="619"/>
                </a:cxn>
                <a:cxn ang="0">
                  <a:pos x="316" y="571"/>
                </a:cxn>
                <a:cxn ang="0">
                  <a:pos x="393" y="29"/>
                </a:cxn>
                <a:cxn ang="0">
                  <a:pos x="434" y="0"/>
                </a:cxn>
                <a:cxn ang="0">
                  <a:pos x="495" y="36"/>
                </a:cxn>
                <a:cxn ang="0">
                  <a:pos x="454" y="96"/>
                </a:cxn>
                <a:cxn ang="0">
                  <a:pos x="399" y="78"/>
                </a:cxn>
                <a:cxn ang="0">
                  <a:pos x="375" y="158"/>
                </a:cxn>
                <a:cxn ang="0">
                  <a:pos x="351" y="120"/>
                </a:cxn>
                <a:cxn ang="0">
                  <a:pos x="513" y="285"/>
                </a:cxn>
                <a:cxn ang="0">
                  <a:pos x="114" y="232"/>
                </a:cxn>
                <a:cxn ang="0">
                  <a:pos x="139" y="315"/>
                </a:cxn>
                <a:cxn ang="0">
                  <a:pos x="100" y="333"/>
                </a:cxn>
                <a:cxn ang="0">
                  <a:pos x="130" y="285"/>
                </a:cxn>
                <a:cxn ang="0">
                  <a:pos x="112" y="299"/>
                </a:cxn>
                <a:cxn ang="0">
                  <a:pos x="102" y="305"/>
                </a:cxn>
                <a:cxn ang="0">
                  <a:pos x="425" y="465"/>
                </a:cxn>
                <a:cxn ang="0">
                  <a:pos x="427" y="498"/>
                </a:cxn>
                <a:cxn ang="0">
                  <a:pos x="363" y="478"/>
                </a:cxn>
                <a:cxn ang="0">
                  <a:pos x="411" y="436"/>
                </a:cxn>
                <a:cxn ang="0">
                  <a:pos x="390" y="327"/>
                </a:cxn>
                <a:cxn ang="0">
                  <a:pos x="476" y="372"/>
                </a:cxn>
                <a:cxn ang="0">
                  <a:pos x="429" y="362"/>
                </a:cxn>
                <a:cxn ang="0">
                  <a:pos x="464" y="982"/>
                </a:cxn>
                <a:cxn ang="0">
                  <a:pos x="388" y="965"/>
                </a:cxn>
                <a:cxn ang="0">
                  <a:pos x="363" y="704"/>
                </a:cxn>
                <a:cxn ang="0">
                  <a:pos x="393" y="641"/>
                </a:cxn>
                <a:cxn ang="0">
                  <a:pos x="402" y="716"/>
                </a:cxn>
                <a:cxn ang="0">
                  <a:pos x="286" y="1057"/>
                </a:cxn>
                <a:cxn ang="0">
                  <a:pos x="286" y="1008"/>
                </a:cxn>
                <a:cxn ang="0">
                  <a:pos x="118" y="374"/>
                </a:cxn>
                <a:cxn ang="0">
                  <a:pos x="137" y="404"/>
                </a:cxn>
                <a:cxn ang="0">
                  <a:pos x="81" y="368"/>
                </a:cxn>
                <a:cxn ang="0">
                  <a:pos x="395" y="411"/>
                </a:cxn>
                <a:cxn ang="0">
                  <a:pos x="448" y="424"/>
                </a:cxn>
                <a:cxn ang="0">
                  <a:pos x="176" y="991"/>
                </a:cxn>
                <a:cxn ang="0">
                  <a:pos x="155" y="993"/>
                </a:cxn>
                <a:cxn ang="0">
                  <a:pos x="319" y="136"/>
                </a:cxn>
                <a:cxn ang="0">
                  <a:pos x="267" y="152"/>
                </a:cxn>
                <a:cxn ang="0">
                  <a:pos x="297" y="957"/>
                </a:cxn>
              </a:cxnLst>
              <a:rect l="0" t="0" r="r" b="b"/>
              <a:pathLst>
                <a:path w="516" h="1058">
                  <a:moveTo>
                    <a:pt x="379" y="595"/>
                  </a:moveTo>
                  <a:lnTo>
                    <a:pt x="379" y="595"/>
                  </a:lnTo>
                  <a:lnTo>
                    <a:pt x="379" y="588"/>
                  </a:lnTo>
                  <a:lnTo>
                    <a:pt x="379" y="580"/>
                  </a:lnTo>
                  <a:lnTo>
                    <a:pt x="379" y="565"/>
                  </a:lnTo>
                  <a:lnTo>
                    <a:pt x="379" y="565"/>
                  </a:lnTo>
                  <a:lnTo>
                    <a:pt x="370" y="565"/>
                  </a:lnTo>
                  <a:lnTo>
                    <a:pt x="370" y="565"/>
                  </a:lnTo>
                  <a:lnTo>
                    <a:pt x="369" y="571"/>
                  </a:lnTo>
                  <a:lnTo>
                    <a:pt x="369" y="571"/>
                  </a:lnTo>
                  <a:lnTo>
                    <a:pt x="359" y="565"/>
                  </a:lnTo>
                  <a:lnTo>
                    <a:pt x="359" y="565"/>
                  </a:lnTo>
                  <a:lnTo>
                    <a:pt x="354" y="569"/>
                  </a:lnTo>
                  <a:lnTo>
                    <a:pt x="354" y="569"/>
                  </a:lnTo>
                  <a:lnTo>
                    <a:pt x="350" y="563"/>
                  </a:lnTo>
                  <a:lnTo>
                    <a:pt x="350" y="563"/>
                  </a:lnTo>
                  <a:lnTo>
                    <a:pt x="344" y="568"/>
                  </a:lnTo>
                  <a:lnTo>
                    <a:pt x="344" y="568"/>
                  </a:lnTo>
                  <a:lnTo>
                    <a:pt x="337" y="555"/>
                  </a:lnTo>
                  <a:lnTo>
                    <a:pt x="337" y="555"/>
                  </a:lnTo>
                  <a:lnTo>
                    <a:pt x="330" y="564"/>
                  </a:lnTo>
                  <a:lnTo>
                    <a:pt x="330" y="564"/>
                  </a:lnTo>
                  <a:lnTo>
                    <a:pt x="326" y="543"/>
                  </a:lnTo>
                  <a:lnTo>
                    <a:pt x="326" y="543"/>
                  </a:lnTo>
                  <a:lnTo>
                    <a:pt x="320" y="546"/>
                  </a:lnTo>
                  <a:lnTo>
                    <a:pt x="320" y="546"/>
                  </a:lnTo>
                  <a:lnTo>
                    <a:pt x="311" y="527"/>
                  </a:lnTo>
                  <a:lnTo>
                    <a:pt x="311" y="527"/>
                  </a:lnTo>
                  <a:lnTo>
                    <a:pt x="309" y="527"/>
                  </a:lnTo>
                  <a:lnTo>
                    <a:pt x="307" y="527"/>
                  </a:lnTo>
                  <a:lnTo>
                    <a:pt x="305" y="531"/>
                  </a:lnTo>
                  <a:lnTo>
                    <a:pt x="304" y="533"/>
                  </a:lnTo>
                  <a:lnTo>
                    <a:pt x="303" y="534"/>
                  </a:lnTo>
                  <a:lnTo>
                    <a:pt x="301" y="535"/>
                  </a:lnTo>
                  <a:lnTo>
                    <a:pt x="298" y="534"/>
                  </a:lnTo>
                  <a:lnTo>
                    <a:pt x="298" y="534"/>
                  </a:lnTo>
                  <a:lnTo>
                    <a:pt x="296" y="542"/>
                  </a:lnTo>
                  <a:lnTo>
                    <a:pt x="296" y="542"/>
                  </a:lnTo>
                  <a:lnTo>
                    <a:pt x="289" y="541"/>
                  </a:lnTo>
                  <a:lnTo>
                    <a:pt x="289" y="541"/>
                  </a:lnTo>
                  <a:lnTo>
                    <a:pt x="286" y="547"/>
                  </a:lnTo>
                  <a:lnTo>
                    <a:pt x="282" y="552"/>
                  </a:lnTo>
                  <a:lnTo>
                    <a:pt x="280" y="554"/>
                  </a:lnTo>
                  <a:lnTo>
                    <a:pt x="277" y="556"/>
                  </a:lnTo>
                  <a:lnTo>
                    <a:pt x="273" y="557"/>
                  </a:lnTo>
                  <a:lnTo>
                    <a:pt x="269" y="557"/>
                  </a:lnTo>
                  <a:lnTo>
                    <a:pt x="269" y="557"/>
                  </a:lnTo>
                  <a:lnTo>
                    <a:pt x="266" y="561"/>
                  </a:lnTo>
                  <a:lnTo>
                    <a:pt x="264" y="563"/>
                  </a:lnTo>
                  <a:lnTo>
                    <a:pt x="262" y="563"/>
                  </a:lnTo>
                  <a:lnTo>
                    <a:pt x="259" y="562"/>
                  </a:lnTo>
                  <a:lnTo>
                    <a:pt x="259" y="562"/>
                  </a:lnTo>
                  <a:lnTo>
                    <a:pt x="253" y="568"/>
                  </a:lnTo>
                  <a:lnTo>
                    <a:pt x="253" y="568"/>
                  </a:lnTo>
                  <a:lnTo>
                    <a:pt x="252" y="566"/>
                  </a:lnTo>
                  <a:lnTo>
                    <a:pt x="251" y="564"/>
                  </a:lnTo>
                  <a:lnTo>
                    <a:pt x="249" y="564"/>
                  </a:lnTo>
                  <a:lnTo>
                    <a:pt x="248" y="564"/>
                  </a:lnTo>
                  <a:lnTo>
                    <a:pt x="244" y="568"/>
                  </a:lnTo>
                  <a:lnTo>
                    <a:pt x="244" y="568"/>
                  </a:lnTo>
                  <a:lnTo>
                    <a:pt x="240" y="563"/>
                  </a:lnTo>
                  <a:lnTo>
                    <a:pt x="240" y="563"/>
                  </a:lnTo>
                  <a:lnTo>
                    <a:pt x="235" y="568"/>
                  </a:lnTo>
                  <a:lnTo>
                    <a:pt x="235" y="568"/>
                  </a:lnTo>
                  <a:lnTo>
                    <a:pt x="222" y="566"/>
                  </a:lnTo>
                  <a:lnTo>
                    <a:pt x="222" y="566"/>
                  </a:lnTo>
                  <a:lnTo>
                    <a:pt x="217" y="569"/>
                  </a:lnTo>
                  <a:lnTo>
                    <a:pt x="217" y="569"/>
                  </a:lnTo>
                  <a:lnTo>
                    <a:pt x="215" y="563"/>
                  </a:lnTo>
                  <a:lnTo>
                    <a:pt x="215" y="563"/>
                  </a:lnTo>
                  <a:lnTo>
                    <a:pt x="212" y="555"/>
                  </a:lnTo>
                  <a:lnTo>
                    <a:pt x="212" y="555"/>
                  </a:lnTo>
                  <a:lnTo>
                    <a:pt x="207" y="560"/>
                  </a:lnTo>
                  <a:lnTo>
                    <a:pt x="207" y="560"/>
                  </a:lnTo>
                  <a:lnTo>
                    <a:pt x="205" y="544"/>
                  </a:lnTo>
                  <a:lnTo>
                    <a:pt x="205" y="544"/>
                  </a:lnTo>
                  <a:lnTo>
                    <a:pt x="199" y="546"/>
                  </a:lnTo>
                  <a:lnTo>
                    <a:pt x="199" y="546"/>
                  </a:lnTo>
                  <a:lnTo>
                    <a:pt x="199" y="538"/>
                  </a:lnTo>
                  <a:lnTo>
                    <a:pt x="199" y="538"/>
                  </a:lnTo>
                  <a:lnTo>
                    <a:pt x="195" y="538"/>
                  </a:lnTo>
                  <a:lnTo>
                    <a:pt x="195" y="538"/>
                  </a:lnTo>
                  <a:lnTo>
                    <a:pt x="195" y="536"/>
                  </a:lnTo>
                  <a:lnTo>
                    <a:pt x="195" y="536"/>
                  </a:lnTo>
                  <a:lnTo>
                    <a:pt x="195" y="532"/>
                  </a:lnTo>
                  <a:lnTo>
                    <a:pt x="194" y="528"/>
                  </a:lnTo>
                  <a:lnTo>
                    <a:pt x="194" y="526"/>
                  </a:lnTo>
                  <a:lnTo>
                    <a:pt x="192" y="524"/>
                  </a:lnTo>
                  <a:lnTo>
                    <a:pt x="190" y="523"/>
                  </a:lnTo>
                  <a:lnTo>
                    <a:pt x="187" y="523"/>
                  </a:lnTo>
                  <a:lnTo>
                    <a:pt x="187" y="523"/>
                  </a:lnTo>
                  <a:lnTo>
                    <a:pt x="186" y="521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09"/>
                  </a:lnTo>
                  <a:lnTo>
                    <a:pt x="185" y="509"/>
                  </a:lnTo>
                  <a:lnTo>
                    <a:pt x="182" y="509"/>
                  </a:lnTo>
                  <a:lnTo>
                    <a:pt x="180" y="508"/>
                  </a:lnTo>
                  <a:lnTo>
                    <a:pt x="179" y="507"/>
                  </a:lnTo>
                  <a:lnTo>
                    <a:pt x="179" y="506"/>
                  </a:lnTo>
                  <a:lnTo>
                    <a:pt x="180" y="503"/>
                  </a:lnTo>
                  <a:lnTo>
                    <a:pt x="180" y="499"/>
                  </a:lnTo>
                  <a:lnTo>
                    <a:pt x="180" y="499"/>
                  </a:lnTo>
                  <a:lnTo>
                    <a:pt x="169" y="504"/>
                  </a:lnTo>
                  <a:lnTo>
                    <a:pt x="169" y="504"/>
                  </a:lnTo>
                  <a:lnTo>
                    <a:pt x="175" y="483"/>
                  </a:lnTo>
                  <a:lnTo>
                    <a:pt x="175" y="483"/>
                  </a:lnTo>
                  <a:lnTo>
                    <a:pt x="166" y="487"/>
                  </a:lnTo>
                  <a:lnTo>
                    <a:pt x="166" y="487"/>
                  </a:lnTo>
                  <a:lnTo>
                    <a:pt x="167" y="474"/>
                  </a:lnTo>
                  <a:lnTo>
                    <a:pt x="167" y="474"/>
                  </a:lnTo>
                  <a:lnTo>
                    <a:pt x="116" y="462"/>
                  </a:lnTo>
                  <a:lnTo>
                    <a:pt x="116" y="462"/>
                  </a:lnTo>
                  <a:lnTo>
                    <a:pt x="124" y="491"/>
                  </a:lnTo>
                  <a:lnTo>
                    <a:pt x="124" y="491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09" y="461"/>
                  </a:lnTo>
                  <a:lnTo>
                    <a:pt x="109" y="461"/>
                  </a:lnTo>
                  <a:lnTo>
                    <a:pt x="107" y="462"/>
                  </a:lnTo>
                  <a:lnTo>
                    <a:pt x="107" y="462"/>
                  </a:lnTo>
                  <a:lnTo>
                    <a:pt x="107" y="478"/>
                  </a:lnTo>
                  <a:lnTo>
                    <a:pt x="105" y="485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4" y="481"/>
                  </a:lnTo>
                  <a:lnTo>
                    <a:pt x="104" y="470"/>
                  </a:lnTo>
                  <a:lnTo>
                    <a:pt x="102" y="460"/>
                  </a:lnTo>
                  <a:lnTo>
                    <a:pt x="98" y="451"/>
                  </a:lnTo>
                  <a:lnTo>
                    <a:pt x="92" y="442"/>
                  </a:lnTo>
                  <a:lnTo>
                    <a:pt x="86" y="434"/>
                  </a:lnTo>
                  <a:lnTo>
                    <a:pt x="78" y="427"/>
                  </a:lnTo>
                  <a:lnTo>
                    <a:pt x="69" y="420"/>
                  </a:lnTo>
                  <a:lnTo>
                    <a:pt x="69" y="420"/>
                  </a:lnTo>
                  <a:lnTo>
                    <a:pt x="58" y="427"/>
                  </a:lnTo>
                  <a:lnTo>
                    <a:pt x="52" y="430"/>
                  </a:lnTo>
                  <a:lnTo>
                    <a:pt x="46" y="433"/>
                  </a:lnTo>
                  <a:lnTo>
                    <a:pt x="46" y="433"/>
                  </a:lnTo>
                  <a:lnTo>
                    <a:pt x="26" y="439"/>
                  </a:lnTo>
                  <a:lnTo>
                    <a:pt x="6" y="444"/>
                  </a:lnTo>
                  <a:lnTo>
                    <a:pt x="6" y="444"/>
                  </a:lnTo>
                  <a:lnTo>
                    <a:pt x="3" y="445"/>
                  </a:lnTo>
                  <a:lnTo>
                    <a:pt x="1" y="447"/>
                  </a:lnTo>
                  <a:lnTo>
                    <a:pt x="0" y="449"/>
                  </a:lnTo>
                  <a:lnTo>
                    <a:pt x="1" y="453"/>
                  </a:lnTo>
                  <a:lnTo>
                    <a:pt x="1" y="453"/>
                  </a:lnTo>
                  <a:lnTo>
                    <a:pt x="5" y="466"/>
                  </a:lnTo>
                  <a:lnTo>
                    <a:pt x="7" y="472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4" y="486"/>
                  </a:lnTo>
                  <a:lnTo>
                    <a:pt x="19" y="494"/>
                  </a:lnTo>
                  <a:lnTo>
                    <a:pt x="25" y="502"/>
                  </a:lnTo>
                  <a:lnTo>
                    <a:pt x="32" y="509"/>
                  </a:lnTo>
                  <a:lnTo>
                    <a:pt x="46" y="522"/>
                  </a:lnTo>
                  <a:lnTo>
                    <a:pt x="62" y="533"/>
                  </a:lnTo>
                  <a:lnTo>
                    <a:pt x="62" y="533"/>
                  </a:lnTo>
                  <a:lnTo>
                    <a:pt x="71" y="540"/>
                  </a:lnTo>
                  <a:lnTo>
                    <a:pt x="81" y="546"/>
                  </a:lnTo>
                  <a:lnTo>
                    <a:pt x="101" y="556"/>
                  </a:lnTo>
                  <a:lnTo>
                    <a:pt x="101" y="556"/>
                  </a:lnTo>
                  <a:lnTo>
                    <a:pt x="108" y="560"/>
                  </a:lnTo>
                  <a:lnTo>
                    <a:pt x="116" y="562"/>
                  </a:lnTo>
                  <a:lnTo>
                    <a:pt x="124" y="563"/>
                  </a:lnTo>
                  <a:lnTo>
                    <a:pt x="128" y="563"/>
                  </a:lnTo>
                  <a:lnTo>
                    <a:pt x="132" y="562"/>
                  </a:lnTo>
                  <a:lnTo>
                    <a:pt x="132" y="562"/>
                  </a:lnTo>
                  <a:lnTo>
                    <a:pt x="139" y="559"/>
                  </a:lnTo>
                  <a:lnTo>
                    <a:pt x="146" y="556"/>
                  </a:lnTo>
                  <a:lnTo>
                    <a:pt x="152" y="551"/>
                  </a:lnTo>
                  <a:lnTo>
                    <a:pt x="157" y="547"/>
                  </a:lnTo>
                  <a:lnTo>
                    <a:pt x="162" y="541"/>
                  </a:lnTo>
                  <a:lnTo>
                    <a:pt x="166" y="535"/>
                  </a:lnTo>
                  <a:lnTo>
                    <a:pt x="170" y="529"/>
                  </a:lnTo>
                  <a:lnTo>
                    <a:pt x="173" y="522"/>
                  </a:lnTo>
                  <a:lnTo>
                    <a:pt x="173" y="522"/>
                  </a:lnTo>
                  <a:lnTo>
                    <a:pt x="175" y="519"/>
                  </a:lnTo>
                  <a:lnTo>
                    <a:pt x="176" y="517"/>
                  </a:lnTo>
                  <a:lnTo>
                    <a:pt x="178" y="517"/>
                  </a:lnTo>
                  <a:lnTo>
                    <a:pt x="181" y="517"/>
                  </a:lnTo>
                  <a:lnTo>
                    <a:pt x="181" y="517"/>
                  </a:lnTo>
                  <a:lnTo>
                    <a:pt x="177" y="528"/>
                  </a:lnTo>
                  <a:lnTo>
                    <a:pt x="171" y="537"/>
                  </a:lnTo>
                  <a:lnTo>
                    <a:pt x="165" y="545"/>
                  </a:lnTo>
                  <a:lnTo>
                    <a:pt x="158" y="553"/>
                  </a:lnTo>
                  <a:lnTo>
                    <a:pt x="150" y="558"/>
                  </a:lnTo>
                  <a:lnTo>
                    <a:pt x="140" y="563"/>
                  </a:lnTo>
                  <a:lnTo>
                    <a:pt x="130" y="566"/>
                  </a:lnTo>
                  <a:lnTo>
                    <a:pt x="118" y="567"/>
                  </a:lnTo>
                  <a:lnTo>
                    <a:pt x="118" y="567"/>
                  </a:lnTo>
                  <a:lnTo>
                    <a:pt x="112" y="584"/>
                  </a:lnTo>
                  <a:lnTo>
                    <a:pt x="105" y="601"/>
                  </a:lnTo>
                  <a:lnTo>
                    <a:pt x="96" y="617"/>
                  </a:lnTo>
                  <a:lnTo>
                    <a:pt x="87" y="633"/>
                  </a:lnTo>
                  <a:lnTo>
                    <a:pt x="87" y="633"/>
                  </a:lnTo>
                  <a:lnTo>
                    <a:pt x="82" y="640"/>
                  </a:lnTo>
                  <a:lnTo>
                    <a:pt x="80" y="649"/>
                  </a:lnTo>
                  <a:lnTo>
                    <a:pt x="79" y="653"/>
                  </a:lnTo>
                  <a:lnTo>
                    <a:pt x="79" y="657"/>
                  </a:lnTo>
                  <a:lnTo>
                    <a:pt x="80" y="661"/>
                  </a:lnTo>
                  <a:lnTo>
                    <a:pt x="82" y="666"/>
                  </a:lnTo>
                  <a:lnTo>
                    <a:pt x="82" y="666"/>
                  </a:lnTo>
                  <a:lnTo>
                    <a:pt x="84" y="665"/>
                  </a:lnTo>
                  <a:lnTo>
                    <a:pt x="85" y="666"/>
                  </a:lnTo>
                  <a:lnTo>
                    <a:pt x="86" y="666"/>
                  </a:lnTo>
                  <a:lnTo>
                    <a:pt x="87" y="667"/>
                  </a:lnTo>
                  <a:lnTo>
                    <a:pt x="87" y="670"/>
                  </a:lnTo>
                  <a:lnTo>
                    <a:pt x="88" y="673"/>
                  </a:lnTo>
                  <a:lnTo>
                    <a:pt x="88" y="673"/>
                  </a:lnTo>
                  <a:lnTo>
                    <a:pt x="91" y="673"/>
                  </a:lnTo>
                  <a:lnTo>
                    <a:pt x="94" y="674"/>
                  </a:lnTo>
                  <a:lnTo>
                    <a:pt x="95" y="675"/>
                  </a:lnTo>
                  <a:lnTo>
                    <a:pt x="96" y="677"/>
                  </a:lnTo>
                  <a:lnTo>
                    <a:pt x="96" y="682"/>
                  </a:lnTo>
                  <a:lnTo>
                    <a:pt x="97" y="684"/>
                  </a:lnTo>
                  <a:lnTo>
                    <a:pt x="98" y="685"/>
                  </a:lnTo>
                  <a:lnTo>
                    <a:pt x="98" y="685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1" y="694"/>
                  </a:lnTo>
                  <a:lnTo>
                    <a:pt x="111" y="694"/>
                  </a:lnTo>
                  <a:lnTo>
                    <a:pt x="121" y="700"/>
                  </a:lnTo>
                  <a:lnTo>
                    <a:pt x="121" y="700"/>
                  </a:lnTo>
                  <a:lnTo>
                    <a:pt x="128" y="698"/>
                  </a:lnTo>
                  <a:lnTo>
                    <a:pt x="128" y="698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31" y="707"/>
                  </a:lnTo>
                  <a:lnTo>
                    <a:pt x="136" y="709"/>
                  </a:lnTo>
                  <a:lnTo>
                    <a:pt x="136" y="709"/>
                  </a:lnTo>
                  <a:lnTo>
                    <a:pt x="144" y="713"/>
                  </a:lnTo>
                  <a:lnTo>
                    <a:pt x="148" y="714"/>
                  </a:lnTo>
                  <a:lnTo>
                    <a:pt x="151" y="715"/>
                  </a:lnTo>
                  <a:lnTo>
                    <a:pt x="151" y="715"/>
                  </a:lnTo>
                  <a:lnTo>
                    <a:pt x="154" y="714"/>
                  </a:lnTo>
                  <a:lnTo>
                    <a:pt x="156" y="715"/>
                  </a:lnTo>
                  <a:lnTo>
                    <a:pt x="157" y="716"/>
                  </a:lnTo>
                  <a:lnTo>
                    <a:pt x="158" y="719"/>
                  </a:lnTo>
                  <a:lnTo>
                    <a:pt x="158" y="719"/>
                  </a:lnTo>
                  <a:lnTo>
                    <a:pt x="165" y="716"/>
                  </a:lnTo>
                  <a:lnTo>
                    <a:pt x="165" y="716"/>
                  </a:lnTo>
                  <a:lnTo>
                    <a:pt x="167" y="724"/>
                  </a:lnTo>
                  <a:lnTo>
                    <a:pt x="167" y="724"/>
                  </a:lnTo>
                  <a:lnTo>
                    <a:pt x="173" y="722"/>
                  </a:lnTo>
                  <a:lnTo>
                    <a:pt x="176" y="722"/>
                  </a:lnTo>
                  <a:lnTo>
                    <a:pt x="179" y="725"/>
                  </a:lnTo>
                  <a:lnTo>
                    <a:pt x="182" y="730"/>
                  </a:lnTo>
                  <a:lnTo>
                    <a:pt x="182" y="730"/>
                  </a:lnTo>
                  <a:lnTo>
                    <a:pt x="189" y="727"/>
                  </a:lnTo>
                  <a:lnTo>
                    <a:pt x="189" y="727"/>
                  </a:lnTo>
                  <a:lnTo>
                    <a:pt x="194" y="733"/>
                  </a:lnTo>
                  <a:lnTo>
                    <a:pt x="194" y="733"/>
                  </a:lnTo>
                  <a:lnTo>
                    <a:pt x="198" y="731"/>
                  </a:lnTo>
                  <a:lnTo>
                    <a:pt x="202" y="729"/>
                  </a:lnTo>
                  <a:lnTo>
                    <a:pt x="204" y="729"/>
                  </a:lnTo>
                  <a:lnTo>
                    <a:pt x="206" y="729"/>
                  </a:lnTo>
                  <a:lnTo>
                    <a:pt x="208" y="731"/>
                  </a:lnTo>
                  <a:lnTo>
                    <a:pt x="210" y="733"/>
                  </a:lnTo>
                  <a:lnTo>
                    <a:pt x="210" y="733"/>
                  </a:lnTo>
                  <a:lnTo>
                    <a:pt x="212" y="733"/>
                  </a:lnTo>
                  <a:lnTo>
                    <a:pt x="212" y="733"/>
                  </a:lnTo>
                  <a:lnTo>
                    <a:pt x="219" y="732"/>
                  </a:lnTo>
                  <a:lnTo>
                    <a:pt x="226" y="732"/>
                  </a:lnTo>
                  <a:lnTo>
                    <a:pt x="226" y="732"/>
                  </a:lnTo>
                  <a:lnTo>
                    <a:pt x="232" y="733"/>
                  </a:lnTo>
                  <a:lnTo>
                    <a:pt x="238" y="733"/>
                  </a:lnTo>
                  <a:lnTo>
                    <a:pt x="238" y="733"/>
                  </a:lnTo>
                  <a:lnTo>
                    <a:pt x="242" y="733"/>
                  </a:lnTo>
                  <a:lnTo>
                    <a:pt x="247" y="731"/>
                  </a:lnTo>
                  <a:lnTo>
                    <a:pt x="247" y="731"/>
                  </a:lnTo>
                  <a:lnTo>
                    <a:pt x="247" y="736"/>
                  </a:lnTo>
                  <a:lnTo>
                    <a:pt x="247" y="736"/>
                  </a:lnTo>
                  <a:lnTo>
                    <a:pt x="260" y="736"/>
                  </a:lnTo>
                  <a:lnTo>
                    <a:pt x="260" y="736"/>
                  </a:lnTo>
                  <a:lnTo>
                    <a:pt x="260" y="737"/>
                  </a:lnTo>
                  <a:lnTo>
                    <a:pt x="260" y="737"/>
                  </a:lnTo>
                  <a:lnTo>
                    <a:pt x="267" y="732"/>
                  </a:lnTo>
                  <a:lnTo>
                    <a:pt x="267" y="732"/>
                  </a:lnTo>
                  <a:lnTo>
                    <a:pt x="273" y="739"/>
                  </a:lnTo>
                  <a:lnTo>
                    <a:pt x="273" y="739"/>
                  </a:lnTo>
                  <a:lnTo>
                    <a:pt x="273" y="737"/>
                  </a:lnTo>
                  <a:lnTo>
                    <a:pt x="273" y="737"/>
                  </a:lnTo>
                  <a:lnTo>
                    <a:pt x="278" y="736"/>
                  </a:lnTo>
                  <a:lnTo>
                    <a:pt x="282" y="735"/>
                  </a:lnTo>
                  <a:lnTo>
                    <a:pt x="282" y="735"/>
                  </a:lnTo>
                  <a:lnTo>
                    <a:pt x="284" y="734"/>
                  </a:lnTo>
                  <a:lnTo>
                    <a:pt x="286" y="734"/>
                  </a:lnTo>
                  <a:lnTo>
                    <a:pt x="291" y="734"/>
                  </a:lnTo>
                  <a:lnTo>
                    <a:pt x="295" y="734"/>
                  </a:lnTo>
                  <a:lnTo>
                    <a:pt x="297" y="733"/>
                  </a:lnTo>
                  <a:lnTo>
                    <a:pt x="299" y="732"/>
                  </a:lnTo>
                  <a:lnTo>
                    <a:pt x="299" y="732"/>
                  </a:lnTo>
                  <a:lnTo>
                    <a:pt x="300" y="731"/>
                  </a:lnTo>
                  <a:lnTo>
                    <a:pt x="302" y="731"/>
                  </a:lnTo>
                  <a:lnTo>
                    <a:pt x="302" y="731"/>
                  </a:lnTo>
                  <a:lnTo>
                    <a:pt x="318" y="729"/>
                  </a:lnTo>
                  <a:lnTo>
                    <a:pt x="318" y="729"/>
                  </a:lnTo>
                  <a:lnTo>
                    <a:pt x="322" y="727"/>
                  </a:lnTo>
                  <a:lnTo>
                    <a:pt x="325" y="725"/>
                  </a:lnTo>
                  <a:lnTo>
                    <a:pt x="326" y="724"/>
                  </a:lnTo>
                  <a:lnTo>
                    <a:pt x="328" y="724"/>
                  </a:lnTo>
                  <a:lnTo>
                    <a:pt x="330" y="725"/>
                  </a:lnTo>
                  <a:lnTo>
                    <a:pt x="332" y="727"/>
                  </a:lnTo>
                  <a:lnTo>
                    <a:pt x="332" y="727"/>
                  </a:lnTo>
                  <a:lnTo>
                    <a:pt x="339" y="720"/>
                  </a:lnTo>
                  <a:lnTo>
                    <a:pt x="339" y="720"/>
                  </a:lnTo>
                  <a:lnTo>
                    <a:pt x="342" y="722"/>
                  </a:lnTo>
                  <a:lnTo>
                    <a:pt x="342" y="722"/>
                  </a:lnTo>
                  <a:lnTo>
                    <a:pt x="346" y="718"/>
                  </a:lnTo>
                  <a:lnTo>
                    <a:pt x="348" y="717"/>
                  </a:lnTo>
                  <a:lnTo>
                    <a:pt x="349" y="716"/>
                  </a:lnTo>
                  <a:lnTo>
                    <a:pt x="349" y="716"/>
                  </a:lnTo>
                  <a:lnTo>
                    <a:pt x="352" y="717"/>
                  </a:lnTo>
                  <a:lnTo>
                    <a:pt x="354" y="716"/>
                  </a:lnTo>
                  <a:lnTo>
                    <a:pt x="356" y="714"/>
                  </a:lnTo>
                  <a:lnTo>
                    <a:pt x="357" y="712"/>
                  </a:lnTo>
                  <a:lnTo>
                    <a:pt x="358" y="709"/>
                  </a:lnTo>
                  <a:lnTo>
                    <a:pt x="358" y="709"/>
                  </a:lnTo>
                  <a:lnTo>
                    <a:pt x="363" y="691"/>
                  </a:lnTo>
                  <a:lnTo>
                    <a:pt x="367" y="673"/>
                  </a:lnTo>
                  <a:lnTo>
                    <a:pt x="367" y="673"/>
                  </a:lnTo>
                  <a:lnTo>
                    <a:pt x="374" y="634"/>
                  </a:lnTo>
                  <a:lnTo>
                    <a:pt x="379" y="595"/>
                  </a:lnTo>
                  <a:lnTo>
                    <a:pt x="379" y="595"/>
                  </a:lnTo>
                  <a:close/>
                  <a:moveTo>
                    <a:pt x="296" y="706"/>
                  </a:moveTo>
                  <a:lnTo>
                    <a:pt x="296" y="706"/>
                  </a:lnTo>
                  <a:lnTo>
                    <a:pt x="291" y="705"/>
                  </a:lnTo>
                  <a:lnTo>
                    <a:pt x="286" y="704"/>
                  </a:lnTo>
                  <a:lnTo>
                    <a:pt x="282" y="702"/>
                  </a:lnTo>
                  <a:lnTo>
                    <a:pt x="278" y="699"/>
                  </a:lnTo>
                  <a:lnTo>
                    <a:pt x="274" y="695"/>
                  </a:lnTo>
                  <a:lnTo>
                    <a:pt x="272" y="691"/>
                  </a:lnTo>
                  <a:lnTo>
                    <a:pt x="270" y="687"/>
                  </a:lnTo>
                  <a:lnTo>
                    <a:pt x="269" y="682"/>
                  </a:lnTo>
                  <a:lnTo>
                    <a:pt x="269" y="682"/>
                  </a:lnTo>
                  <a:lnTo>
                    <a:pt x="270" y="676"/>
                  </a:lnTo>
                  <a:lnTo>
                    <a:pt x="271" y="671"/>
                  </a:lnTo>
                  <a:lnTo>
                    <a:pt x="274" y="666"/>
                  </a:lnTo>
                  <a:lnTo>
                    <a:pt x="278" y="661"/>
                  </a:lnTo>
                  <a:lnTo>
                    <a:pt x="282" y="658"/>
                  </a:lnTo>
                  <a:lnTo>
                    <a:pt x="287" y="655"/>
                  </a:lnTo>
                  <a:lnTo>
                    <a:pt x="293" y="653"/>
                  </a:lnTo>
                  <a:lnTo>
                    <a:pt x="299" y="652"/>
                  </a:lnTo>
                  <a:lnTo>
                    <a:pt x="299" y="652"/>
                  </a:lnTo>
                  <a:lnTo>
                    <a:pt x="304" y="653"/>
                  </a:lnTo>
                  <a:lnTo>
                    <a:pt x="309" y="654"/>
                  </a:lnTo>
                  <a:lnTo>
                    <a:pt x="312" y="656"/>
                  </a:lnTo>
                  <a:lnTo>
                    <a:pt x="316" y="660"/>
                  </a:lnTo>
                  <a:lnTo>
                    <a:pt x="318" y="664"/>
                  </a:lnTo>
                  <a:lnTo>
                    <a:pt x="320" y="669"/>
                  </a:lnTo>
                  <a:lnTo>
                    <a:pt x="321" y="674"/>
                  </a:lnTo>
                  <a:lnTo>
                    <a:pt x="322" y="681"/>
                  </a:lnTo>
                  <a:lnTo>
                    <a:pt x="322" y="681"/>
                  </a:lnTo>
                  <a:lnTo>
                    <a:pt x="322" y="686"/>
                  </a:lnTo>
                  <a:lnTo>
                    <a:pt x="320" y="690"/>
                  </a:lnTo>
                  <a:lnTo>
                    <a:pt x="318" y="694"/>
                  </a:lnTo>
                  <a:lnTo>
                    <a:pt x="315" y="698"/>
                  </a:lnTo>
                  <a:lnTo>
                    <a:pt x="311" y="701"/>
                  </a:lnTo>
                  <a:lnTo>
                    <a:pt x="306" y="704"/>
                  </a:lnTo>
                  <a:lnTo>
                    <a:pt x="301" y="705"/>
                  </a:lnTo>
                  <a:lnTo>
                    <a:pt x="296" y="706"/>
                  </a:lnTo>
                  <a:lnTo>
                    <a:pt x="296" y="706"/>
                  </a:lnTo>
                  <a:close/>
                  <a:moveTo>
                    <a:pt x="328" y="595"/>
                  </a:moveTo>
                  <a:lnTo>
                    <a:pt x="328" y="595"/>
                  </a:lnTo>
                  <a:lnTo>
                    <a:pt x="327" y="600"/>
                  </a:lnTo>
                  <a:lnTo>
                    <a:pt x="326" y="605"/>
                  </a:lnTo>
                  <a:lnTo>
                    <a:pt x="323" y="610"/>
                  </a:lnTo>
                  <a:lnTo>
                    <a:pt x="320" y="614"/>
                  </a:lnTo>
                  <a:lnTo>
                    <a:pt x="317" y="617"/>
                  </a:lnTo>
                  <a:lnTo>
                    <a:pt x="313" y="620"/>
                  </a:lnTo>
                  <a:lnTo>
                    <a:pt x="308" y="623"/>
                  </a:lnTo>
                  <a:lnTo>
                    <a:pt x="303" y="624"/>
                  </a:lnTo>
                  <a:lnTo>
                    <a:pt x="303" y="624"/>
                  </a:lnTo>
                  <a:lnTo>
                    <a:pt x="300" y="624"/>
                  </a:lnTo>
                  <a:lnTo>
                    <a:pt x="296" y="624"/>
                  </a:lnTo>
                  <a:lnTo>
                    <a:pt x="293" y="623"/>
                  </a:lnTo>
                  <a:lnTo>
                    <a:pt x="289" y="621"/>
                  </a:lnTo>
                  <a:lnTo>
                    <a:pt x="286" y="619"/>
                  </a:lnTo>
                  <a:lnTo>
                    <a:pt x="283" y="616"/>
                  </a:lnTo>
                  <a:lnTo>
                    <a:pt x="280" y="612"/>
                  </a:lnTo>
                  <a:lnTo>
                    <a:pt x="279" y="608"/>
                  </a:lnTo>
                  <a:lnTo>
                    <a:pt x="279" y="608"/>
                  </a:lnTo>
                  <a:lnTo>
                    <a:pt x="276" y="598"/>
                  </a:lnTo>
                  <a:lnTo>
                    <a:pt x="276" y="594"/>
                  </a:lnTo>
                  <a:lnTo>
                    <a:pt x="276" y="590"/>
                  </a:lnTo>
                  <a:lnTo>
                    <a:pt x="277" y="586"/>
                  </a:lnTo>
                  <a:lnTo>
                    <a:pt x="278" y="583"/>
                  </a:lnTo>
                  <a:lnTo>
                    <a:pt x="281" y="580"/>
                  </a:lnTo>
                  <a:lnTo>
                    <a:pt x="284" y="577"/>
                  </a:lnTo>
                  <a:lnTo>
                    <a:pt x="284" y="577"/>
                  </a:lnTo>
                  <a:lnTo>
                    <a:pt x="294" y="571"/>
                  </a:lnTo>
                  <a:lnTo>
                    <a:pt x="299" y="569"/>
                  </a:lnTo>
                  <a:lnTo>
                    <a:pt x="303" y="568"/>
                  </a:lnTo>
                  <a:lnTo>
                    <a:pt x="307" y="568"/>
                  </a:lnTo>
                  <a:lnTo>
                    <a:pt x="312" y="569"/>
                  </a:lnTo>
                  <a:lnTo>
                    <a:pt x="316" y="571"/>
                  </a:lnTo>
                  <a:lnTo>
                    <a:pt x="320" y="573"/>
                  </a:lnTo>
                  <a:lnTo>
                    <a:pt x="320" y="573"/>
                  </a:lnTo>
                  <a:lnTo>
                    <a:pt x="324" y="578"/>
                  </a:lnTo>
                  <a:lnTo>
                    <a:pt x="327" y="583"/>
                  </a:lnTo>
                  <a:lnTo>
                    <a:pt x="328" y="589"/>
                  </a:lnTo>
                  <a:lnTo>
                    <a:pt x="328" y="595"/>
                  </a:lnTo>
                  <a:lnTo>
                    <a:pt x="328" y="595"/>
                  </a:lnTo>
                  <a:close/>
                  <a:moveTo>
                    <a:pt x="395" y="43"/>
                  </a:moveTo>
                  <a:lnTo>
                    <a:pt x="395" y="43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9" y="39"/>
                  </a:lnTo>
                  <a:lnTo>
                    <a:pt x="389" y="39"/>
                  </a:lnTo>
                  <a:lnTo>
                    <a:pt x="393" y="36"/>
                  </a:lnTo>
                  <a:lnTo>
                    <a:pt x="393" y="34"/>
                  </a:lnTo>
                  <a:lnTo>
                    <a:pt x="392" y="31"/>
                  </a:lnTo>
                  <a:lnTo>
                    <a:pt x="392" y="31"/>
                  </a:lnTo>
                  <a:lnTo>
                    <a:pt x="393" y="29"/>
                  </a:lnTo>
                  <a:lnTo>
                    <a:pt x="395" y="26"/>
                  </a:lnTo>
                  <a:lnTo>
                    <a:pt x="395" y="26"/>
                  </a:lnTo>
                  <a:lnTo>
                    <a:pt x="399" y="23"/>
                  </a:lnTo>
                  <a:lnTo>
                    <a:pt x="399" y="22"/>
                  </a:lnTo>
                  <a:lnTo>
                    <a:pt x="399" y="20"/>
                  </a:lnTo>
                  <a:lnTo>
                    <a:pt x="397" y="18"/>
                  </a:lnTo>
                  <a:lnTo>
                    <a:pt x="392" y="16"/>
                  </a:lnTo>
                  <a:lnTo>
                    <a:pt x="392" y="16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06" y="4"/>
                  </a:lnTo>
                  <a:lnTo>
                    <a:pt x="406" y="4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432" y="1"/>
                  </a:lnTo>
                  <a:lnTo>
                    <a:pt x="434" y="0"/>
                  </a:lnTo>
                  <a:lnTo>
                    <a:pt x="434" y="0"/>
                  </a:lnTo>
                  <a:lnTo>
                    <a:pt x="461" y="6"/>
                  </a:lnTo>
                  <a:lnTo>
                    <a:pt x="461" y="6"/>
                  </a:lnTo>
                  <a:lnTo>
                    <a:pt x="466" y="8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80" y="12"/>
                  </a:lnTo>
                  <a:lnTo>
                    <a:pt x="483" y="14"/>
                  </a:lnTo>
                  <a:lnTo>
                    <a:pt x="486" y="18"/>
                  </a:lnTo>
                  <a:lnTo>
                    <a:pt x="486" y="18"/>
                  </a:lnTo>
                  <a:lnTo>
                    <a:pt x="488" y="21"/>
                  </a:lnTo>
                  <a:lnTo>
                    <a:pt x="491" y="24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95" y="33"/>
                  </a:lnTo>
                  <a:lnTo>
                    <a:pt x="495" y="35"/>
                  </a:lnTo>
                  <a:lnTo>
                    <a:pt x="495" y="36"/>
                  </a:lnTo>
                  <a:lnTo>
                    <a:pt x="495" y="36"/>
                  </a:lnTo>
                  <a:lnTo>
                    <a:pt x="499" y="44"/>
                  </a:lnTo>
                  <a:lnTo>
                    <a:pt x="502" y="52"/>
                  </a:lnTo>
                  <a:lnTo>
                    <a:pt x="502" y="61"/>
                  </a:lnTo>
                  <a:lnTo>
                    <a:pt x="501" y="70"/>
                  </a:lnTo>
                  <a:lnTo>
                    <a:pt x="501" y="70"/>
                  </a:lnTo>
                  <a:lnTo>
                    <a:pt x="497" y="68"/>
                  </a:lnTo>
                  <a:lnTo>
                    <a:pt x="497" y="68"/>
                  </a:lnTo>
                  <a:lnTo>
                    <a:pt x="477" y="93"/>
                  </a:lnTo>
                  <a:lnTo>
                    <a:pt x="477" y="93"/>
                  </a:lnTo>
                  <a:lnTo>
                    <a:pt x="474" y="92"/>
                  </a:lnTo>
                  <a:lnTo>
                    <a:pt x="470" y="89"/>
                  </a:lnTo>
                  <a:lnTo>
                    <a:pt x="470" y="89"/>
                  </a:lnTo>
                  <a:lnTo>
                    <a:pt x="454" y="102"/>
                  </a:lnTo>
                  <a:lnTo>
                    <a:pt x="454" y="102"/>
                  </a:lnTo>
                  <a:lnTo>
                    <a:pt x="453" y="101"/>
                  </a:lnTo>
                  <a:lnTo>
                    <a:pt x="453" y="101"/>
                  </a:lnTo>
                  <a:lnTo>
                    <a:pt x="454" y="96"/>
                  </a:lnTo>
                  <a:lnTo>
                    <a:pt x="454" y="96"/>
                  </a:lnTo>
                  <a:lnTo>
                    <a:pt x="448" y="97"/>
                  </a:lnTo>
                  <a:lnTo>
                    <a:pt x="442" y="97"/>
                  </a:lnTo>
                  <a:lnTo>
                    <a:pt x="437" y="96"/>
                  </a:lnTo>
                  <a:lnTo>
                    <a:pt x="432" y="95"/>
                  </a:lnTo>
                  <a:lnTo>
                    <a:pt x="427" y="93"/>
                  </a:lnTo>
                  <a:lnTo>
                    <a:pt x="423" y="90"/>
                  </a:lnTo>
                  <a:lnTo>
                    <a:pt x="418" y="87"/>
                  </a:lnTo>
                  <a:lnTo>
                    <a:pt x="414" y="82"/>
                  </a:lnTo>
                  <a:lnTo>
                    <a:pt x="414" y="82"/>
                  </a:lnTo>
                  <a:lnTo>
                    <a:pt x="413" y="83"/>
                  </a:lnTo>
                  <a:lnTo>
                    <a:pt x="413" y="83"/>
                  </a:lnTo>
                  <a:lnTo>
                    <a:pt x="411" y="86"/>
                  </a:lnTo>
                  <a:lnTo>
                    <a:pt x="411" y="86"/>
                  </a:lnTo>
                  <a:lnTo>
                    <a:pt x="403" y="72"/>
                  </a:lnTo>
                  <a:lnTo>
                    <a:pt x="403" y="72"/>
                  </a:lnTo>
                  <a:lnTo>
                    <a:pt x="401" y="78"/>
                  </a:lnTo>
                  <a:lnTo>
                    <a:pt x="401" y="78"/>
                  </a:lnTo>
                  <a:lnTo>
                    <a:pt x="399" y="78"/>
                  </a:lnTo>
                  <a:lnTo>
                    <a:pt x="399" y="78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87" y="65"/>
                  </a:lnTo>
                  <a:lnTo>
                    <a:pt x="387" y="65"/>
                  </a:lnTo>
                  <a:lnTo>
                    <a:pt x="395" y="43"/>
                  </a:lnTo>
                  <a:lnTo>
                    <a:pt x="395" y="43"/>
                  </a:lnTo>
                  <a:close/>
                  <a:moveTo>
                    <a:pt x="513" y="285"/>
                  </a:moveTo>
                  <a:lnTo>
                    <a:pt x="513" y="285"/>
                  </a:lnTo>
                  <a:lnTo>
                    <a:pt x="500" y="269"/>
                  </a:lnTo>
                  <a:lnTo>
                    <a:pt x="486" y="253"/>
                  </a:lnTo>
                  <a:lnTo>
                    <a:pt x="471" y="237"/>
                  </a:lnTo>
                  <a:lnTo>
                    <a:pt x="456" y="222"/>
                  </a:lnTo>
                  <a:lnTo>
                    <a:pt x="441" y="208"/>
                  </a:lnTo>
                  <a:lnTo>
                    <a:pt x="425" y="195"/>
                  </a:lnTo>
                  <a:lnTo>
                    <a:pt x="409" y="182"/>
                  </a:lnTo>
                  <a:lnTo>
                    <a:pt x="392" y="170"/>
                  </a:lnTo>
                  <a:lnTo>
                    <a:pt x="375" y="158"/>
                  </a:lnTo>
                  <a:lnTo>
                    <a:pt x="358" y="147"/>
                  </a:lnTo>
                  <a:lnTo>
                    <a:pt x="340" y="137"/>
                  </a:lnTo>
                  <a:lnTo>
                    <a:pt x="322" y="127"/>
                  </a:lnTo>
                  <a:lnTo>
                    <a:pt x="303" y="118"/>
                  </a:lnTo>
                  <a:lnTo>
                    <a:pt x="285" y="109"/>
                  </a:lnTo>
                  <a:lnTo>
                    <a:pt x="246" y="92"/>
                  </a:lnTo>
                  <a:lnTo>
                    <a:pt x="246" y="92"/>
                  </a:lnTo>
                  <a:lnTo>
                    <a:pt x="250" y="89"/>
                  </a:lnTo>
                  <a:lnTo>
                    <a:pt x="255" y="88"/>
                  </a:lnTo>
                  <a:lnTo>
                    <a:pt x="260" y="87"/>
                  </a:lnTo>
                  <a:lnTo>
                    <a:pt x="266" y="89"/>
                  </a:lnTo>
                  <a:lnTo>
                    <a:pt x="266" y="89"/>
                  </a:lnTo>
                  <a:lnTo>
                    <a:pt x="290" y="97"/>
                  </a:lnTo>
                  <a:lnTo>
                    <a:pt x="314" y="105"/>
                  </a:lnTo>
                  <a:lnTo>
                    <a:pt x="314" y="105"/>
                  </a:lnTo>
                  <a:lnTo>
                    <a:pt x="333" y="112"/>
                  </a:lnTo>
                  <a:lnTo>
                    <a:pt x="351" y="120"/>
                  </a:lnTo>
                  <a:lnTo>
                    <a:pt x="351" y="120"/>
                  </a:lnTo>
                  <a:lnTo>
                    <a:pt x="373" y="131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406" y="151"/>
                  </a:lnTo>
                  <a:lnTo>
                    <a:pt x="416" y="160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59" y="197"/>
                  </a:lnTo>
                  <a:lnTo>
                    <a:pt x="482" y="216"/>
                  </a:lnTo>
                  <a:lnTo>
                    <a:pt x="482" y="216"/>
                  </a:lnTo>
                  <a:lnTo>
                    <a:pt x="491" y="226"/>
                  </a:lnTo>
                  <a:lnTo>
                    <a:pt x="499" y="236"/>
                  </a:lnTo>
                  <a:lnTo>
                    <a:pt x="514" y="258"/>
                  </a:lnTo>
                  <a:lnTo>
                    <a:pt x="514" y="258"/>
                  </a:lnTo>
                  <a:lnTo>
                    <a:pt x="516" y="262"/>
                  </a:lnTo>
                  <a:lnTo>
                    <a:pt x="516" y="265"/>
                  </a:lnTo>
                  <a:lnTo>
                    <a:pt x="516" y="272"/>
                  </a:lnTo>
                  <a:lnTo>
                    <a:pt x="513" y="285"/>
                  </a:lnTo>
                  <a:lnTo>
                    <a:pt x="513" y="285"/>
                  </a:lnTo>
                  <a:close/>
                  <a:moveTo>
                    <a:pt x="89" y="283"/>
                  </a:moveTo>
                  <a:lnTo>
                    <a:pt x="89" y="283"/>
                  </a:lnTo>
                  <a:lnTo>
                    <a:pt x="85" y="272"/>
                  </a:lnTo>
                  <a:lnTo>
                    <a:pt x="81" y="260"/>
                  </a:lnTo>
                  <a:lnTo>
                    <a:pt x="80" y="254"/>
                  </a:lnTo>
                  <a:lnTo>
                    <a:pt x="80" y="248"/>
                  </a:lnTo>
                  <a:lnTo>
                    <a:pt x="81" y="242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6" y="232"/>
                  </a:lnTo>
                  <a:lnTo>
                    <a:pt x="89" y="229"/>
                  </a:lnTo>
                  <a:lnTo>
                    <a:pt x="93" y="228"/>
                  </a:lnTo>
                  <a:lnTo>
                    <a:pt x="98" y="229"/>
                  </a:lnTo>
                  <a:lnTo>
                    <a:pt x="98" y="229"/>
                  </a:lnTo>
                  <a:lnTo>
                    <a:pt x="103" y="231"/>
                  </a:lnTo>
                  <a:lnTo>
                    <a:pt x="108" y="232"/>
                  </a:lnTo>
                  <a:lnTo>
                    <a:pt x="114" y="232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22" y="229"/>
                  </a:lnTo>
                  <a:lnTo>
                    <a:pt x="125" y="229"/>
                  </a:lnTo>
                  <a:lnTo>
                    <a:pt x="127" y="230"/>
                  </a:lnTo>
                  <a:lnTo>
                    <a:pt x="130" y="231"/>
                  </a:lnTo>
                  <a:lnTo>
                    <a:pt x="134" y="236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139" y="257"/>
                  </a:lnTo>
                  <a:lnTo>
                    <a:pt x="141" y="264"/>
                  </a:lnTo>
                  <a:lnTo>
                    <a:pt x="143" y="267"/>
                  </a:lnTo>
                  <a:lnTo>
                    <a:pt x="146" y="271"/>
                  </a:lnTo>
                  <a:lnTo>
                    <a:pt x="146" y="271"/>
                  </a:lnTo>
                  <a:lnTo>
                    <a:pt x="146" y="273"/>
                  </a:lnTo>
                  <a:lnTo>
                    <a:pt x="146" y="275"/>
                  </a:lnTo>
                  <a:lnTo>
                    <a:pt x="146" y="275"/>
                  </a:lnTo>
                  <a:lnTo>
                    <a:pt x="139" y="315"/>
                  </a:lnTo>
                  <a:lnTo>
                    <a:pt x="139" y="315"/>
                  </a:lnTo>
                  <a:lnTo>
                    <a:pt x="135" y="327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1" y="343"/>
                  </a:lnTo>
                  <a:lnTo>
                    <a:pt x="128" y="346"/>
                  </a:lnTo>
                  <a:lnTo>
                    <a:pt x="125" y="347"/>
                  </a:lnTo>
                  <a:lnTo>
                    <a:pt x="121" y="348"/>
                  </a:lnTo>
                  <a:lnTo>
                    <a:pt x="121" y="348"/>
                  </a:lnTo>
                  <a:lnTo>
                    <a:pt x="116" y="347"/>
                  </a:lnTo>
                  <a:lnTo>
                    <a:pt x="110" y="347"/>
                  </a:lnTo>
                  <a:lnTo>
                    <a:pt x="108" y="346"/>
                  </a:lnTo>
                  <a:lnTo>
                    <a:pt x="106" y="345"/>
                  </a:lnTo>
                  <a:lnTo>
                    <a:pt x="104" y="343"/>
                  </a:lnTo>
                  <a:lnTo>
                    <a:pt x="102" y="340"/>
                  </a:lnTo>
                  <a:lnTo>
                    <a:pt x="102" y="340"/>
                  </a:lnTo>
                  <a:lnTo>
                    <a:pt x="101" y="336"/>
                  </a:lnTo>
                  <a:lnTo>
                    <a:pt x="100" y="333"/>
                  </a:lnTo>
                  <a:lnTo>
                    <a:pt x="100" y="325"/>
                  </a:lnTo>
                  <a:lnTo>
                    <a:pt x="102" y="318"/>
                  </a:lnTo>
                  <a:lnTo>
                    <a:pt x="105" y="311"/>
                  </a:lnTo>
                  <a:lnTo>
                    <a:pt x="105" y="311"/>
                  </a:lnTo>
                  <a:lnTo>
                    <a:pt x="107" y="309"/>
                  </a:lnTo>
                  <a:lnTo>
                    <a:pt x="109" y="309"/>
                  </a:lnTo>
                  <a:lnTo>
                    <a:pt x="109" y="309"/>
                  </a:lnTo>
                  <a:lnTo>
                    <a:pt x="118" y="311"/>
                  </a:lnTo>
                  <a:lnTo>
                    <a:pt x="127" y="312"/>
                  </a:lnTo>
                  <a:lnTo>
                    <a:pt x="127" y="312"/>
                  </a:lnTo>
                  <a:lnTo>
                    <a:pt x="132" y="312"/>
                  </a:lnTo>
                  <a:lnTo>
                    <a:pt x="137" y="311"/>
                  </a:lnTo>
                  <a:lnTo>
                    <a:pt x="137" y="311"/>
                  </a:lnTo>
                  <a:lnTo>
                    <a:pt x="137" y="309"/>
                  </a:lnTo>
                  <a:lnTo>
                    <a:pt x="137" y="309"/>
                  </a:lnTo>
                  <a:lnTo>
                    <a:pt x="129" y="308"/>
                  </a:lnTo>
                  <a:lnTo>
                    <a:pt x="129" y="308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8" y="285"/>
                  </a:lnTo>
                  <a:lnTo>
                    <a:pt x="128" y="285"/>
                  </a:lnTo>
                  <a:lnTo>
                    <a:pt x="125" y="306"/>
                  </a:lnTo>
                  <a:lnTo>
                    <a:pt x="125" y="306"/>
                  </a:lnTo>
                  <a:lnTo>
                    <a:pt x="121" y="306"/>
                  </a:lnTo>
                  <a:lnTo>
                    <a:pt x="118" y="305"/>
                  </a:lnTo>
                  <a:lnTo>
                    <a:pt x="117" y="303"/>
                  </a:lnTo>
                  <a:lnTo>
                    <a:pt x="116" y="299"/>
                  </a:lnTo>
                  <a:lnTo>
                    <a:pt x="116" y="299"/>
                  </a:lnTo>
                  <a:lnTo>
                    <a:pt x="114" y="292"/>
                  </a:lnTo>
                  <a:lnTo>
                    <a:pt x="112" y="286"/>
                  </a:lnTo>
                  <a:lnTo>
                    <a:pt x="112" y="286"/>
                  </a:lnTo>
                  <a:lnTo>
                    <a:pt x="109" y="286"/>
                  </a:lnTo>
                  <a:lnTo>
                    <a:pt x="109" y="286"/>
                  </a:lnTo>
                  <a:lnTo>
                    <a:pt x="110" y="293"/>
                  </a:lnTo>
                  <a:lnTo>
                    <a:pt x="112" y="299"/>
                  </a:lnTo>
                  <a:lnTo>
                    <a:pt x="112" y="299"/>
                  </a:lnTo>
                  <a:lnTo>
                    <a:pt x="113" y="302"/>
                  </a:lnTo>
                  <a:lnTo>
                    <a:pt x="113" y="304"/>
                  </a:lnTo>
                  <a:lnTo>
                    <a:pt x="112" y="305"/>
                  </a:lnTo>
                  <a:lnTo>
                    <a:pt x="111" y="305"/>
                  </a:lnTo>
                  <a:lnTo>
                    <a:pt x="107" y="305"/>
                  </a:lnTo>
                  <a:lnTo>
                    <a:pt x="107" y="305"/>
                  </a:lnTo>
                  <a:lnTo>
                    <a:pt x="104" y="305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95" y="294"/>
                  </a:lnTo>
                  <a:lnTo>
                    <a:pt x="89" y="283"/>
                  </a:lnTo>
                  <a:lnTo>
                    <a:pt x="89" y="283"/>
                  </a:lnTo>
                  <a:close/>
                  <a:moveTo>
                    <a:pt x="102" y="305"/>
                  </a:moveTo>
                  <a:lnTo>
                    <a:pt x="102" y="305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2" y="306"/>
                  </a:lnTo>
                  <a:lnTo>
                    <a:pt x="102" y="305"/>
                  </a:lnTo>
                  <a:close/>
                  <a:moveTo>
                    <a:pt x="411" y="436"/>
                  </a:moveTo>
                  <a:lnTo>
                    <a:pt x="411" y="436"/>
                  </a:lnTo>
                  <a:lnTo>
                    <a:pt x="410" y="440"/>
                  </a:lnTo>
                  <a:lnTo>
                    <a:pt x="407" y="445"/>
                  </a:lnTo>
                  <a:lnTo>
                    <a:pt x="406" y="449"/>
                  </a:lnTo>
                  <a:lnTo>
                    <a:pt x="406" y="452"/>
                  </a:lnTo>
                  <a:lnTo>
                    <a:pt x="407" y="454"/>
                  </a:lnTo>
                  <a:lnTo>
                    <a:pt x="407" y="454"/>
                  </a:lnTo>
                  <a:lnTo>
                    <a:pt x="411" y="448"/>
                  </a:lnTo>
                  <a:lnTo>
                    <a:pt x="415" y="442"/>
                  </a:lnTo>
                  <a:lnTo>
                    <a:pt x="417" y="439"/>
                  </a:lnTo>
                  <a:lnTo>
                    <a:pt x="419" y="437"/>
                  </a:lnTo>
                  <a:lnTo>
                    <a:pt x="423" y="435"/>
                  </a:lnTo>
                  <a:lnTo>
                    <a:pt x="427" y="434"/>
                  </a:lnTo>
                  <a:lnTo>
                    <a:pt x="427" y="434"/>
                  </a:lnTo>
                  <a:lnTo>
                    <a:pt x="423" y="465"/>
                  </a:lnTo>
                  <a:lnTo>
                    <a:pt x="423" y="465"/>
                  </a:lnTo>
                  <a:lnTo>
                    <a:pt x="425" y="465"/>
                  </a:lnTo>
                  <a:lnTo>
                    <a:pt x="425" y="465"/>
                  </a:lnTo>
                  <a:lnTo>
                    <a:pt x="433" y="435"/>
                  </a:lnTo>
                  <a:lnTo>
                    <a:pt x="433" y="435"/>
                  </a:lnTo>
                  <a:lnTo>
                    <a:pt x="446" y="435"/>
                  </a:lnTo>
                  <a:lnTo>
                    <a:pt x="446" y="435"/>
                  </a:lnTo>
                  <a:lnTo>
                    <a:pt x="451" y="445"/>
                  </a:lnTo>
                  <a:lnTo>
                    <a:pt x="455" y="456"/>
                  </a:lnTo>
                  <a:lnTo>
                    <a:pt x="458" y="468"/>
                  </a:lnTo>
                  <a:lnTo>
                    <a:pt x="458" y="473"/>
                  </a:lnTo>
                  <a:lnTo>
                    <a:pt x="458" y="479"/>
                  </a:lnTo>
                  <a:lnTo>
                    <a:pt x="458" y="479"/>
                  </a:lnTo>
                  <a:lnTo>
                    <a:pt x="457" y="484"/>
                  </a:lnTo>
                  <a:lnTo>
                    <a:pt x="454" y="488"/>
                  </a:lnTo>
                  <a:lnTo>
                    <a:pt x="451" y="491"/>
                  </a:lnTo>
                  <a:lnTo>
                    <a:pt x="447" y="493"/>
                  </a:lnTo>
                  <a:lnTo>
                    <a:pt x="447" y="493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3" y="499"/>
                  </a:lnTo>
                  <a:lnTo>
                    <a:pt x="419" y="499"/>
                  </a:lnTo>
                  <a:lnTo>
                    <a:pt x="411" y="498"/>
                  </a:lnTo>
                  <a:lnTo>
                    <a:pt x="404" y="495"/>
                  </a:lnTo>
                  <a:lnTo>
                    <a:pt x="397" y="492"/>
                  </a:lnTo>
                  <a:lnTo>
                    <a:pt x="397" y="492"/>
                  </a:lnTo>
                  <a:lnTo>
                    <a:pt x="393" y="490"/>
                  </a:lnTo>
                  <a:lnTo>
                    <a:pt x="389" y="489"/>
                  </a:lnTo>
                  <a:lnTo>
                    <a:pt x="384" y="489"/>
                  </a:lnTo>
                  <a:lnTo>
                    <a:pt x="380" y="490"/>
                  </a:lnTo>
                  <a:lnTo>
                    <a:pt x="380" y="490"/>
                  </a:lnTo>
                  <a:lnTo>
                    <a:pt x="372" y="492"/>
                  </a:lnTo>
                  <a:lnTo>
                    <a:pt x="369" y="492"/>
                  </a:lnTo>
                  <a:lnTo>
                    <a:pt x="367" y="491"/>
                  </a:lnTo>
                  <a:lnTo>
                    <a:pt x="365" y="489"/>
                  </a:lnTo>
                  <a:lnTo>
                    <a:pt x="364" y="486"/>
                  </a:lnTo>
                  <a:lnTo>
                    <a:pt x="363" y="478"/>
                  </a:lnTo>
                  <a:lnTo>
                    <a:pt x="363" y="478"/>
                  </a:lnTo>
                  <a:lnTo>
                    <a:pt x="364" y="472"/>
                  </a:lnTo>
                  <a:lnTo>
                    <a:pt x="364" y="466"/>
                  </a:lnTo>
                  <a:lnTo>
                    <a:pt x="366" y="461"/>
                  </a:lnTo>
                  <a:lnTo>
                    <a:pt x="368" y="456"/>
                  </a:lnTo>
                  <a:lnTo>
                    <a:pt x="371" y="451"/>
                  </a:lnTo>
                  <a:lnTo>
                    <a:pt x="374" y="447"/>
                  </a:lnTo>
                  <a:lnTo>
                    <a:pt x="379" y="443"/>
                  </a:lnTo>
                  <a:lnTo>
                    <a:pt x="384" y="440"/>
                  </a:lnTo>
                  <a:lnTo>
                    <a:pt x="384" y="440"/>
                  </a:lnTo>
                  <a:lnTo>
                    <a:pt x="385" y="439"/>
                  </a:lnTo>
                  <a:lnTo>
                    <a:pt x="385" y="439"/>
                  </a:lnTo>
                  <a:lnTo>
                    <a:pt x="388" y="435"/>
                  </a:lnTo>
                  <a:lnTo>
                    <a:pt x="391" y="433"/>
                  </a:lnTo>
                  <a:lnTo>
                    <a:pt x="394" y="432"/>
                  </a:lnTo>
                  <a:lnTo>
                    <a:pt x="397" y="431"/>
                  </a:lnTo>
                  <a:lnTo>
                    <a:pt x="404" y="433"/>
                  </a:lnTo>
                  <a:lnTo>
                    <a:pt x="411" y="436"/>
                  </a:lnTo>
                  <a:lnTo>
                    <a:pt x="411" y="436"/>
                  </a:lnTo>
                  <a:close/>
                  <a:moveTo>
                    <a:pt x="473" y="333"/>
                  </a:moveTo>
                  <a:lnTo>
                    <a:pt x="473" y="333"/>
                  </a:lnTo>
                  <a:lnTo>
                    <a:pt x="457" y="334"/>
                  </a:lnTo>
                  <a:lnTo>
                    <a:pt x="457" y="334"/>
                  </a:lnTo>
                  <a:lnTo>
                    <a:pt x="442" y="335"/>
                  </a:lnTo>
                  <a:lnTo>
                    <a:pt x="435" y="335"/>
                  </a:lnTo>
                  <a:lnTo>
                    <a:pt x="428" y="332"/>
                  </a:lnTo>
                  <a:lnTo>
                    <a:pt x="428" y="332"/>
                  </a:lnTo>
                  <a:lnTo>
                    <a:pt x="420" y="327"/>
                  </a:lnTo>
                  <a:lnTo>
                    <a:pt x="411" y="322"/>
                  </a:lnTo>
                  <a:lnTo>
                    <a:pt x="411" y="322"/>
                  </a:lnTo>
                  <a:lnTo>
                    <a:pt x="408" y="320"/>
                  </a:lnTo>
                  <a:lnTo>
                    <a:pt x="404" y="319"/>
                  </a:lnTo>
                  <a:lnTo>
                    <a:pt x="400" y="319"/>
                  </a:lnTo>
                  <a:lnTo>
                    <a:pt x="397" y="320"/>
                  </a:lnTo>
                  <a:lnTo>
                    <a:pt x="394" y="322"/>
                  </a:lnTo>
                  <a:lnTo>
                    <a:pt x="392" y="324"/>
                  </a:lnTo>
                  <a:lnTo>
                    <a:pt x="390" y="327"/>
                  </a:lnTo>
                  <a:lnTo>
                    <a:pt x="388" y="331"/>
                  </a:lnTo>
                  <a:lnTo>
                    <a:pt x="388" y="331"/>
                  </a:lnTo>
                  <a:lnTo>
                    <a:pt x="388" y="336"/>
                  </a:lnTo>
                  <a:lnTo>
                    <a:pt x="388" y="342"/>
                  </a:lnTo>
                  <a:lnTo>
                    <a:pt x="389" y="353"/>
                  </a:lnTo>
                  <a:lnTo>
                    <a:pt x="389" y="353"/>
                  </a:lnTo>
                  <a:lnTo>
                    <a:pt x="394" y="366"/>
                  </a:lnTo>
                  <a:lnTo>
                    <a:pt x="399" y="379"/>
                  </a:lnTo>
                  <a:lnTo>
                    <a:pt x="399" y="379"/>
                  </a:lnTo>
                  <a:lnTo>
                    <a:pt x="400" y="382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26" y="387"/>
                  </a:lnTo>
                  <a:lnTo>
                    <a:pt x="426" y="387"/>
                  </a:lnTo>
                  <a:lnTo>
                    <a:pt x="455" y="392"/>
                  </a:lnTo>
                  <a:lnTo>
                    <a:pt x="455" y="392"/>
                  </a:lnTo>
                  <a:lnTo>
                    <a:pt x="476" y="372"/>
                  </a:lnTo>
                  <a:lnTo>
                    <a:pt x="476" y="372"/>
                  </a:lnTo>
                  <a:lnTo>
                    <a:pt x="479" y="369"/>
                  </a:lnTo>
                  <a:lnTo>
                    <a:pt x="481" y="365"/>
                  </a:lnTo>
                  <a:lnTo>
                    <a:pt x="483" y="361"/>
                  </a:lnTo>
                  <a:lnTo>
                    <a:pt x="484" y="357"/>
                  </a:lnTo>
                  <a:lnTo>
                    <a:pt x="485" y="349"/>
                  </a:lnTo>
                  <a:lnTo>
                    <a:pt x="483" y="340"/>
                  </a:lnTo>
                  <a:lnTo>
                    <a:pt x="483" y="340"/>
                  </a:lnTo>
                  <a:lnTo>
                    <a:pt x="481" y="336"/>
                  </a:lnTo>
                  <a:lnTo>
                    <a:pt x="479" y="334"/>
                  </a:lnTo>
                  <a:lnTo>
                    <a:pt x="477" y="333"/>
                  </a:lnTo>
                  <a:lnTo>
                    <a:pt x="473" y="333"/>
                  </a:lnTo>
                  <a:lnTo>
                    <a:pt x="473" y="333"/>
                  </a:lnTo>
                  <a:close/>
                  <a:moveTo>
                    <a:pt x="427" y="383"/>
                  </a:moveTo>
                  <a:lnTo>
                    <a:pt x="427" y="383"/>
                  </a:lnTo>
                  <a:lnTo>
                    <a:pt x="424" y="382"/>
                  </a:lnTo>
                  <a:lnTo>
                    <a:pt x="424" y="382"/>
                  </a:lnTo>
                  <a:lnTo>
                    <a:pt x="429" y="362"/>
                  </a:lnTo>
                  <a:lnTo>
                    <a:pt x="429" y="362"/>
                  </a:lnTo>
                  <a:lnTo>
                    <a:pt x="432" y="362"/>
                  </a:lnTo>
                  <a:lnTo>
                    <a:pt x="432" y="362"/>
                  </a:lnTo>
                  <a:lnTo>
                    <a:pt x="427" y="383"/>
                  </a:lnTo>
                  <a:lnTo>
                    <a:pt x="427" y="383"/>
                  </a:lnTo>
                  <a:close/>
                  <a:moveTo>
                    <a:pt x="442" y="385"/>
                  </a:moveTo>
                  <a:lnTo>
                    <a:pt x="442" y="385"/>
                  </a:lnTo>
                  <a:lnTo>
                    <a:pt x="440" y="384"/>
                  </a:lnTo>
                  <a:lnTo>
                    <a:pt x="440" y="384"/>
                  </a:lnTo>
                  <a:lnTo>
                    <a:pt x="441" y="376"/>
                  </a:lnTo>
                  <a:lnTo>
                    <a:pt x="443" y="369"/>
                  </a:lnTo>
                  <a:lnTo>
                    <a:pt x="447" y="363"/>
                  </a:lnTo>
                  <a:lnTo>
                    <a:pt x="449" y="362"/>
                  </a:lnTo>
                  <a:lnTo>
                    <a:pt x="452" y="360"/>
                  </a:lnTo>
                  <a:lnTo>
                    <a:pt x="452" y="360"/>
                  </a:lnTo>
                  <a:lnTo>
                    <a:pt x="442" y="385"/>
                  </a:lnTo>
                  <a:lnTo>
                    <a:pt x="442" y="385"/>
                  </a:lnTo>
                  <a:close/>
                  <a:moveTo>
                    <a:pt x="464" y="982"/>
                  </a:moveTo>
                  <a:lnTo>
                    <a:pt x="464" y="982"/>
                  </a:lnTo>
                  <a:lnTo>
                    <a:pt x="465" y="988"/>
                  </a:lnTo>
                  <a:lnTo>
                    <a:pt x="466" y="994"/>
                  </a:lnTo>
                  <a:lnTo>
                    <a:pt x="466" y="994"/>
                  </a:lnTo>
                  <a:lnTo>
                    <a:pt x="459" y="999"/>
                  </a:lnTo>
                  <a:lnTo>
                    <a:pt x="452" y="1002"/>
                  </a:lnTo>
                  <a:lnTo>
                    <a:pt x="444" y="1003"/>
                  </a:lnTo>
                  <a:lnTo>
                    <a:pt x="435" y="1004"/>
                  </a:lnTo>
                  <a:lnTo>
                    <a:pt x="435" y="1004"/>
                  </a:lnTo>
                  <a:lnTo>
                    <a:pt x="415" y="1006"/>
                  </a:lnTo>
                  <a:lnTo>
                    <a:pt x="394" y="1007"/>
                  </a:lnTo>
                  <a:lnTo>
                    <a:pt x="394" y="1007"/>
                  </a:lnTo>
                  <a:lnTo>
                    <a:pt x="388" y="1007"/>
                  </a:lnTo>
                  <a:lnTo>
                    <a:pt x="381" y="1006"/>
                  </a:lnTo>
                  <a:lnTo>
                    <a:pt x="367" y="1003"/>
                  </a:lnTo>
                  <a:lnTo>
                    <a:pt x="367" y="1003"/>
                  </a:lnTo>
                  <a:lnTo>
                    <a:pt x="372" y="989"/>
                  </a:lnTo>
                  <a:lnTo>
                    <a:pt x="380" y="977"/>
                  </a:lnTo>
                  <a:lnTo>
                    <a:pt x="388" y="965"/>
                  </a:lnTo>
                  <a:lnTo>
                    <a:pt x="399" y="955"/>
                  </a:lnTo>
                  <a:lnTo>
                    <a:pt x="399" y="955"/>
                  </a:lnTo>
                  <a:lnTo>
                    <a:pt x="413" y="941"/>
                  </a:lnTo>
                  <a:lnTo>
                    <a:pt x="413" y="941"/>
                  </a:lnTo>
                  <a:lnTo>
                    <a:pt x="416" y="939"/>
                  </a:lnTo>
                  <a:lnTo>
                    <a:pt x="419" y="939"/>
                  </a:lnTo>
                  <a:lnTo>
                    <a:pt x="419" y="939"/>
                  </a:lnTo>
                  <a:lnTo>
                    <a:pt x="427" y="942"/>
                  </a:lnTo>
                  <a:lnTo>
                    <a:pt x="434" y="946"/>
                  </a:lnTo>
                  <a:lnTo>
                    <a:pt x="441" y="950"/>
                  </a:lnTo>
                  <a:lnTo>
                    <a:pt x="447" y="955"/>
                  </a:lnTo>
                  <a:lnTo>
                    <a:pt x="452" y="961"/>
                  </a:lnTo>
                  <a:lnTo>
                    <a:pt x="457" y="967"/>
                  </a:lnTo>
                  <a:lnTo>
                    <a:pt x="461" y="974"/>
                  </a:lnTo>
                  <a:lnTo>
                    <a:pt x="464" y="982"/>
                  </a:lnTo>
                  <a:lnTo>
                    <a:pt x="464" y="982"/>
                  </a:lnTo>
                  <a:close/>
                  <a:moveTo>
                    <a:pt x="363" y="704"/>
                  </a:moveTo>
                  <a:lnTo>
                    <a:pt x="363" y="704"/>
                  </a:lnTo>
                  <a:lnTo>
                    <a:pt x="368" y="686"/>
                  </a:lnTo>
                  <a:lnTo>
                    <a:pt x="372" y="667"/>
                  </a:lnTo>
                  <a:lnTo>
                    <a:pt x="376" y="649"/>
                  </a:lnTo>
                  <a:lnTo>
                    <a:pt x="378" y="631"/>
                  </a:lnTo>
                  <a:lnTo>
                    <a:pt x="383" y="593"/>
                  </a:lnTo>
                  <a:lnTo>
                    <a:pt x="387" y="556"/>
                  </a:lnTo>
                  <a:lnTo>
                    <a:pt x="387" y="556"/>
                  </a:lnTo>
                  <a:lnTo>
                    <a:pt x="391" y="566"/>
                  </a:lnTo>
                  <a:lnTo>
                    <a:pt x="394" y="577"/>
                  </a:lnTo>
                  <a:lnTo>
                    <a:pt x="395" y="588"/>
                  </a:lnTo>
                  <a:lnTo>
                    <a:pt x="395" y="598"/>
                  </a:lnTo>
                  <a:lnTo>
                    <a:pt x="395" y="598"/>
                  </a:lnTo>
                  <a:lnTo>
                    <a:pt x="395" y="609"/>
                  </a:lnTo>
                  <a:lnTo>
                    <a:pt x="394" y="619"/>
                  </a:lnTo>
                  <a:lnTo>
                    <a:pt x="391" y="640"/>
                  </a:lnTo>
                  <a:lnTo>
                    <a:pt x="391" y="640"/>
                  </a:lnTo>
                  <a:lnTo>
                    <a:pt x="393" y="641"/>
                  </a:lnTo>
                  <a:lnTo>
                    <a:pt x="393" y="641"/>
                  </a:lnTo>
                  <a:lnTo>
                    <a:pt x="399" y="617"/>
                  </a:lnTo>
                  <a:lnTo>
                    <a:pt x="399" y="617"/>
                  </a:lnTo>
                  <a:lnTo>
                    <a:pt x="401" y="629"/>
                  </a:lnTo>
                  <a:lnTo>
                    <a:pt x="401" y="629"/>
                  </a:lnTo>
                  <a:lnTo>
                    <a:pt x="403" y="629"/>
                  </a:lnTo>
                  <a:lnTo>
                    <a:pt x="403" y="629"/>
                  </a:lnTo>
                  <a:lnTo>
                    <a:pt x="403" y="612"/>
                  </a:lnTo>
                  <a:lnTo>
                    <a:pt x="403" y="612"/>
                  </a:lnTo>
                  <a:lnTo>
                    <a:pt x="429" y="626"/>
                  </a:lnTo>
                  <a:lnTo>
                    <a:pt x="429" y="626"/>
                  </a:lnTo>
                  <a:lnTo>
                    <a:pt x="421" y="636"/>
                  </a:lnTo>
                  <a:lnTo>
                    <a:pt x="414" y="646"/>
                  </a:lnTo>
                  <a:lnTo>
                    <a:pt x="409" y="657"/>
                  </a:lnTo>
                  <a:lnTo>
                    <a:pt x="405" y="668"/>
                  </a:lnTo>
                  <a:lnTo>
                    <a:pt x="402" y="679"/>
                  </a:lnTo>
                  <a:lnTo>
                    <a:pt x="401" y="691"/>
                  </a:lnTo>
                  <a:lnTo>
                    <a:pt x="401" y="703"/>
                  </a:lnTo>
                  <a:lnTo>
                    <a:pt x="402" y="716"/>
                  </a:lnTo>
                  <a:lnTo>
                    <a:pt x="402" y="716"/>
                  </a:lnTo>
                  <a:lnTo>
                    <a:pt x="379" y="714"/>
                  </a:lnTo>
                  <a:lnTo>
                    <a:pt x="379" y="714"/>
                  </a:lnTo>
                  <a:lnTo>
                    <a:pt x="378" y="709"/>
                  </a:lnTo>
                  <a:lnTo>
                    <a:pt x="377" y="707"/>
                  </a:lnTo>
                  <a:lnTo>
                    <a:pt x="376" y="706"/>
                  </a:lnTo>
                  <a:lnTo>
                    <a:pt x="371" y="705"/>
                  </a:lnTo>
                  <a:lnTo>
                    <a:pt x="363" y="704"/>
                  </a:lnTo>
                  <a:lnTo>
                    <a:pt x="363" y="704"/>
                  </a:lnTo>
                  <a:close/>
                  <a:moveTo>
                    <a:pt x="315" y="1048"/>
                  </a:moveTo>
                  <a:lnTo>
                    <a:pt x="315" y="1048"/>
                  </a:lnTo>
                  <a:lnTo>
                    <a:pt x="317" y="1052"/>
                  </a:lnTo>
                  <a:lnTo>
                    <a:pt x="316" y="1055"/>
                  </a:lnTo>
                  <a:lnTo>
                    <a:pt x="314" y="1057"/>
                  </a:lnTo>
                  <a:lnTo>
                    <a:pt x="309" y="1058"/>
                  </a:lnTo>
                  <a:lnTo>
                    <a:pt x="309" y="1058"/>
                  </a:lnTo>
                  <a:lnTo>
                    <a:pt x="297" y="1058"/>
                  </a:lnTo>
                  <a:lnTo>
                    <a:pt x="286" y="1057"/>
                  </a:lnTo>
                  <a:lnTo>
                    <a:pt x="286" y="1057"/>
                  </a:lnTo>
                  <a:lnTo>
                    <a:pt x="256" y="1053"/>
                  </a:lnTo>
                  <a:lnTo>
                    <a:pt x="225" y="1048"/>
                  </a:lnTo>
                  <a:lnTo>
                    <a:pt x="225" y="1048"/>
                  </a:lnTo>
                  <a:lnTo>
                    <a:pt x="221" y="1046"/>
                  </a:lnTo>
                  <a:lnTo>
                    <a:pt x="221" y="1046"/>
                  </a:lnTo>
                  <a:lnTo>
                    <a:pt x="228" y="1031"/>
                  </a:lnTo>
                  <a:lnTo>
                    <a:pt x="235" y="1018"/>
                  </a:lnTo>
                  <a:lnTo>
                    <a:pt x="243" y="1004"/>
                  </a:lnTo>
                  <a:lnTo>
                    <a:pt x="252" y="992"/>
                  </a:lnTo>
                  <a:lnTo>
                    <a:pt x="252" y="992"/>
                  </a:lnTo>
                  <a:lnTo>
                    <a:pt x="255" y="990"/>
                  </a:lnTo>
                  <a:lnTo>
                    <a:pt x="258" y="990"/>
                  </a:lnTo>
                  <a:lnTo>
                    <a:pt x="258" y="990"/>
                  </a:lnTo>
                  <a:lnTo>
                    <a:pt x="266" y="994"/>
                  </a:lnTo>
                  <a:lnTo>
                    <a:pt x="273" y="998"/>
                  </a:lnTo>
                  <a:lnTo>
                    <a:pt x="280" y="1003"/>
                  </a:lnTo>
                  <a:lnTo>
                    <a:pt x="286" y="1008"/>
                  </a:lnTo>
                  <a:lnTo>
                    <a:pt x="298" y="1020"/>
                  </a:lnTo>
                  <a:lnTo>
                    <a:pt x="308" y="1034"/>
                  </a:lnTo>
                  <a:lnTo>
                    <a:pt x="308" y="1034"/>
                  </a:lnTo>
                  <a:lnTo>
                    <a:pt x="312" y="1041"/>
                  </a:lnTo>
                  <a:lnTo>
                    <a:pt x="315" y="1048"/>
                  </a:lnTo>
                  <a:lnTo>
                    <a:pt x="315" y="1048"/>
                  </a:lnTo>
                  <a:close/>
                  <a:moveTo>
                    <a:pt x="106" y="355"/>
                  </a:moveTo>
                  <a:lnTo>
                    <a:pt x="106" y="355"/>
                  </a:lnTo>
                  <a:lnTo>
                    <a:pt x="101" y="369"/>
                  </a:lnTo>
                  <a:lnTo>
                    <a:pt x="101" y="369"/>
                  </a:lnTo>
                  <a:lnTo>
                    <a:pt x="103" y="370"/>
                  </a:lnTo>
                  <a:lnTo>
                    <a:pt x="103" y="370"/>
                  </a:lnTo>
                  <a:lnTo>
                    <a:pt x="109" y="360"/>
                  </a:lnTo>
                  <a:lnTo>
                    <a:pt x="113" y="354"/>
                  </a:lnTo>
                  <a:lnTo>
                    <a:pt x="116" y="353"/>
                  </a:lnTo>
                  <a:lnTo>
                    <a:pt x="119" y="353"/>
                  </a:lnTo>
                  <a:lnTo>
                    <a:pt x="119" y="353"/>
                  </a:lnTo>
                  <a:lnTo>
                    <a:pt x="118" y="374"/>
                  </a:lnTo>
                  <a:lnTo>
                    <a:pt x="118" y="374"/>
                  </a:lnTo>
                  <a:lnTo>
                    <a:pt x="121" y="361"/>
                  </a:lnTo>
                  <a:lnTo>
                    <a:pt x="123" y="355"/>
                  </a:lnTo>
                  <a:lnTo>
                    <a:pt x="125" y="353"/>
                  </a:lnTo>
                  <a:lnTo>
                    <a:pt x="126" y="352"/>
                  </a:lnTo>
                  <a:lnTo>
                    <a:pt x="129" y="352"/>
                  </a:lnTo>
                  <a:lnTo>
                    <a:pt x="129" y="352"/>
                  </a:lnTo>
                  <a:lnTo>
                    <a:pt x="128" y="363"/>
                  </a:lnTo>
                  <a:lnTo>
                    <a:pt x="129" y="373"/>
                  </a:lnTo>
                  <a:lnTo>
                    <a:pt x="131" y="384"/>
                  </a:lnTo>
                  <a:lnTo>
                    <a:pt x="134" y="394"/>
                  </a:lnTo>
                  <a:lnTo>
                    <a:pt x="134" y="394"/>
                  </a:lnTo>
                  <a:lnTo>
                    <a:pt x="135" y="396"/>
                  </a:lnTo>
                  <a:lnTo>
                    <a:pt x="135" y="396"/>
                  </a:lnTo>
                  <a:lnTo>
                    <a:pt x="136" y="401"/>
                  </a:lnTo>
                  <a:lnTo>
                    <a:pt x="137" y="403"/>
                  </a:lnTo>
                  <a:lnTo>
                    <a:pt x="137" y="404"/>
                  </a:lnTo>
                  <a:lnTo>
                    <a:pt x="137" y="404"/>
                  </a:lnTo>
                  <a:lnTo>
                    <a:pt x="132" y="408"/>
                  </a:lnTo>
                  <a:lnTo>
                    <a:pt x="126" y="410"/>
                  </a:lnTo>
                  <a:lnTo>
                    <a:pt x="126" y="410"/>
                  </a:lnTo>
                  <a:lnTo>
                    <a:pt x="120" y="410"/>
                  </a:lnTo>
                  <a:lnTo>
                    <a:pt x="114" y="408"/>
                  </a:lnTo>
                  <a:lnTo>
                    <a:pt x="114" y="408"/>
                  </a:lnTo>
                  <a:lnTo>
                    <a:pt x="111" y="407"/>
                  </a:lnTo>
                  <a:lnTo>
                    <a:pt x="109" y="405"/>
                  </a:lnTo>
                  <a:lnTo>
                    <a:pt x="107" y="399"/>
                  </a:lnTo>
                  <a:lnTo>
                    <a:pt x="107" y="399"/>
                  </a:lnTo>
                  <a:lnTo>
                    <a:pt x="103" y="394"/>
                  </a:lnTo>
                  <a:lnTo>
                    <a:pt x="99" y="390"/>
                  </a:lnTo>
                  <a:lnTo>
                    <a:pt x="90" y="382"/>
                  </a:lnTo>
                  <a:lnTo>
                    <a:pt x="90" y="382"/>
                  </a:lnTo>
                  <a:lnTo>
                    <a:pt x="84" y="377"/>
                  </a:lnTo>
                  <a:lnTo>
                    <a:pt x="82" y="374"/>
                  </a:lnTo>
                  <a:lnTo>
                    <a:pt x="81" y="371"/>
                  </a:lnTo>
                  <a:lnTo>
                    <a:pt x="81" y="368"/>
                  </a:lnTo>
                  <a:lnTo>
                    <a:pt x="82" y="364"/>
                  </a:lnTo>
                  <a:lnTo>
                    <a:pt x="83" y="361"/>
                  </a:lnTo>
                  <a:lnTo>
                    <a:pt x="86" y="357"/>
                  </a:lnTo>
                  <a:lnTo>
                    <a:pt x="86" y="357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5" y="347"/>
                  </a:lnTo>
                  <a:lnTo>
                    <a:pt x="98" y="346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4" y="349"/>
                  </a:lnTo>
                  <a:lnTo>
                    <a:pt x="106" y="350"/>
                  </a:lnTo>
                  <a:lnTo>
                    <a:pt x="107" y="352"/>
                  </a:lnTo>
                  <a:lnTo>
                    <a:pt x="107" y="353"/>
                  </a:lnTo>
                  <a:lnTo>
                    <a:pt x="106" y="355"/>
                  </a:lnTo>
                  <a:lnTo>
                    <a:pt x="106" y="355"/>
                  </a:lnTo>
                  <a:close/>
                  <a:moveTo>
                    <a:pt x="395" y="411"/>
                  </a:moveTo>
                  <a:lnTo>
                    <a:pt x="395" y="411"/>
                  </a:lnTo>
                  <a:lnTo>
                    <a:pt x="395" y="405"/>
                  </a:lnTo>
                  <a:lnTo>
                    <a:pt x="395" y="399"/>
                  </a:lnTo>
                  <a:lnTo>
                    <a:pt x="396" y="397"/>
                  </a:lnTo>
                  <a:lnTo>
                    <a:pt x="398" y="394"/>
                  </a:lnTo>
                  <a:lnTo>
                    <a:pt x="400" y="392"/>
                  </a:lnTo>
                  <a:lnTo>
                    <a:pt x="403" y="390"/>
                  </a:lnTo>
                  <a:lnTo>
                    <a:pt x="403" y="390"/>
                  </a:lnTo>
                  <a:lnTo>
                    <a:pt x="406" y="389"/>
                  </a:lnTo>
                  <a:lnTo>
                    <a:pt x="408" y="389"/>
                  </a:lnTo>
                  <a:lnTo>
                    <a:pt x="408" y="389"/>
                  </a:lnTo>
                  <a:lnTo>
                    <a:pt x="449" y="397"/>
                  </a:lnTo>
                  <a:lnTo>
                    <a:pt x="449" y="397"/>
                  </a:lnTo>
                  <a:lnTo>
                    <a:pt x="451" y="399"/>
                  </a:lnTo>
                  <a:lnTo>
                    <a:pt x="452" y="402"/>
                  </a:lnTo>
                  <a:lnTo>
                    <a:pt x="452" y="402"/>
                  </a:lnTo>
                  <a:lnTo>
                    <a:pt x="451" y="413"/>
                  </a:lnTo>
                  <a:lnTo>
                    <a:pt x="448" y="424"/>
                  </a:lnTo>
                  <a:lnTo>
                    <a:pt x="448" y="424"/>
                  </a:lnTo>
                  <a:lnTo>
                    <a:pt x="447" y="426"/>
                  </a:lnTo>
                  <a:lnTo>
                    <a:pt x="444" y="428"/>
                  </a:lnTo>
                  <a:lnTo>
                    <a:pt x="439" y="430"/>
                  </a:lnTo>
                  <a:lnTo>
                    <a:pt x="439" y="430"/>
                  </a:lnTo>
                  <a:lnTo>
                    <a:pt x="426" y="430"/>
                  </a:lnTo>
                  <a:lnTo>
                    <a:pt x="414" y="430"/>
                  </a:lnTo>
                  <a:lnTo>
                    <a:pt x="414" y="430"/>
                  </a:lnTo>
                  <a:lnTo>
                    <a:pt x="405" y="429"/>
                  </a:lnTo>
                  <a:lnTo>
                    <a:pt x="401" y="428"/>
                  </a:lnTo>
                  <a:lnTo>
                    <a:pt x="399" y="427"/>
                  </a:lnTo>
                  <a:lnTo>
                    <a:pt x="397" y="424"/>
                  </a:lnTo>
                  <a:lnTo>
                    <a:pt x="395" y="421"/>
                  </a:lnTo>
                  <a:lnTo>
                    <a:pt x="395" y="417"/>
                  </a:lnTo>
                  <a:lnTo>
                    <a:pt x="395" y="411"/>
                  </a:lnTo>
                  <a:lnTo>
                    <a:pt x="395" y="411"/>
                  </a:lnTo>
                  <a:close/>
                  <a:moveTo>
                    <a:pt x="162" y="989"/>
                  </a:moveTo>
                  <a:lnTo>
                    <a:pt x="162" y="989"/>
                  </a:lnTo>
                  <a:lnTo>
                    <a:pt x="176" y="991"/>
                  </a:lnTo>
                  <a:lnTo>
                    <a:pt x="190" y="993"/>
                  </a:lnTo>
                  <a:lnTo>
                    <a:pt x="190" y="993"/>
                  </a:lnTo>
                  <a:lnTo>
                    <a:pt x="180" y="1009"/>
                  </a:lnTo>
                  <a:lnTo>
                    <a:pt x="180" y="1009"/>
                  </a:lnTo>
                  <a:lnTo>
                    <a:pt x="174" y="1020"/>
                  </a:lnTo>
                  <a:lnTo>
                    <a:pt x="174" y="1020"/>
                  </a:lnTo>
                  <a:lnTo>
                    <a:pt x="171" y="1027"/>
                  </a:lnTo>
                  <a:lnTo>
                    <a:pt x="170" y="1029"/>
                  </a:lnTo>
                  <a:lnTo>
                    <a:pt x="168" y="1030"/>
                  </a:lnTo>
                  <a:lnTo>
                    <a:pt x="166" y="1031"/>
                  </a:lnTo>
                  <a:lnTo>
                    <a:pt x="164" y="1030"/>
                  </a:lnTo>
                  <a:lnTo>
                    <a:pt x="157" y="1027"/>
                  </a:lnTo>
                  <a:lnTo>
                    <a:pt x="157" y="1027"/>
                  </a:lnTo>
                  <a:lnTo>
                    <a:pt x="139" y="1018"/>
                  </a:lnTo>
                  <a:lnTo>
                    <a:pt x="139" y="1018"/>
                  </a:lnTo>
                  <a:lnTo>
                    <a:pt x="136" y="1016"/>
                  </a:lnTo>
                  <a:lnTo>
                    <a:pt x="136" y="1016"/>
                  </a:lnTo>
                  <a:lnTo>
                    <a:pt x="155" y="993"/>
                  </a:lnTo>
                  <a:lnTo>
                    <a:pt x="155" y="993"/>
                  </a:lnTo>
                  <a:lnTo>
                    <a:pt x="159" y="990"/>
                  </a:lnTo>
                  <a:lnTo>
                    <a:pt x="161" y="989"/>
                  </a:lnTo>
                  <a:lnTo>
                    <a:pt x="162" y="989"/>
                  </a:lnTo>
                  <a:lnTo>
                    <a:pt x="162" y="989"/>
                  </a:lnTo>
                  <a:close/>
                  <a:moveTo>
                    <a:pt x="397" y="226"/>
                  </a:moveTo>
                  <a:lnTo>
                    <a:pt x="397" y="226"/>
                  </a:lnTo>
                  <a:lnTo>
                    <a:pt x="342" y="189"/>
                  </a:lnTo>
                  <a:lnTo>
                    <a:pt x="342" y="189"/>
                  </a:lnTo>
                  <a:lnTo>
                    <a:pt x="380" y="171"/>
                  </a:lnTo>
                  <a:lnTo>
                    <a:pt x="380" y="171"/>
                  </a:lnTo>
                  <a:lnTo>
                    <a:pt x="397" y="226"/>
                  </a:lnTo>
                  <a:lnTo>
                    <a:pt x="397" y="226"/>
                  </a:lnTo>
                  <a:close/>
                  <a:moveTo>
                    <a:pt x="333" y="183"/>
                  </a:moveTo>
                  <a:lnTo>
                    <a:pt x="333" y="183"/>
                  </a:lnTo>
                  <a:lnTo>
                    <a:pt x="277" y="156"/>
                  </a:lnTo>
                  <a:lnTo>
                    <a:pt x="277" y="156"/>
                  </a:lnTo>
                  <a:lnTo>
                    <a:pt x="319" y="136"/>
                  </a:lnTo>
                  <a:lnTo>
                    <a:pt x="319" y="136"/>
                  </a:lnTo>
                  <a:lnTo>
                    <a:pt x="333" y="183"/>
                  </a:lnTo>
                  <a:lnTo>
                    <a:pt x="333" y="183"/>
                  </a:lnTo>
                  <a:close/>
                  <a:moveTo>
                    <a:pt x="446" y="270"/>
                  </a:moveTo>
                  <a:lnTo>
                    <a:pt x="446" y="270"/>
                  </a:lnTo>
                  <a:lnTo>
                    <a:pt x="486" y="260"/>
                  </a:lnTo>
                  <a:lnTo>
                    <a:pt x="486" y="260"/>
                  </a:lnTo>
                  <a:lnTo>
                    <a:pt x="486" y="315"/>
                  </a:lnTo>
                  <a:lnTo>
                    <a:pt x="486" y="315"/>
                  </a:lnTo>
                  <a:lnTo>
                    <a:pt x="446" y="270"/>
                  </a:lnTo>
                  <a:lnTo>
                    <a:pt x="446" y="270"/>
                  </a:lnTo>
                  <a:close/>
                  <a:moveTo>
                    <a:pt x="267" y="152"/>
                  </a:moveTo>
                  <a:lnTo>
                    <a:pt x="267" y="152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59" y="110"/>
                  </a:lnTo>
                  <a:lnTo>
                    <a:pt x="259" y="110"/>
                  </a:lnTo>
                  <a:lnTo>
                    <a:pt x="267" y="152"/>
                  </a:lnTo>
                  <a:lnTo>
                    <a:pt x="267" y="152"/>
                  </a:lnTo>
                  <a:close/>
                  <a:moveTo>
                    <a:pt x="438" y="265"/>
                  </a:moveTo>
                  <a:lnTo>
                    <a:pt x="438" y="265"/>
                  </a:lnTo>
                  <a:lnTo>
                    <a:pt x="402" y="231"/>
                  </a:lnTo>
                  <a:lnTo>
                    <a:pt x="402" y="231"/>
                  </a:lnTo>
                  <a:lnTo>
                    <a:pt x="438" y="215"/>
                  </a:lnTo>
                  <a:lnTo>
                    <a:pt x="438" y="215"/>
                  </a:lnTo>
                  <a:lnTo>
                    <a:pt x="438" y="265"/>
                  </a:lnTo>
                  <a:lnTo>
                    <a:pt x="438" y="265"/>
                  </a:lnTo>
                  <a:close/>
                  <a:moveTo>
                    <a:pt x="320" y="958"/>
                  </a:moveTo>
                  <a:lnTo>
                    <a:pt x="320" y="958"/>
                  </a:lnTo>
                  <a:lnTo>
                    <a:pt x="307" y="982"/>
                  </a:lnTo>
                  <a:lnTo>
                    <a:pt x="307" y="982"/>
                  </a:lnTo>
                  <a:lnTo>
                    <a:pt x="287" y="974"/>
                  </a:lnTo>
                  <a:lnTo>
                    <a:pt x="287" y="974"/>
                  </a:lnTo>
                  <a:lnTo>
                    <a:pt x="289" y="967"/>
                  </a:lnTo>
                  <a:lnTo>
                    <a:pt x="293" y="961"/>
                  </a:lnTo>
                  <a:lnTo>
                    <a:pt x="297" y="957"/>
                  </a:lnTo>
                  <a:lnTo>
                    <a:pt x="303" y="953"/>
                  </a:lnTo>
                  <a:lnTo>
                    <a:pt x="303" y="953"/>
                  </a:lnTo>
                  <a:lnTo>
                    <a:pt x="306" y="952"/>
                  </a:lnTo>
                  <a:lnTo>
                    <a:pt x="308" y="951"/>
                  </a:lnTo>
                  <a:lnTo>
                    <a:pt x="310" y="952"/>
                  </a:lnTo>
                  <a:lnTo>
                    <a:pt x="312" y="953"/>
                  </a:lnTo>
                  <a:lnTo>
                    <a:pt x="316" y="956"/>
                  </a:lnTo>
                  <a:lnTo>
                    <a:pt x="320" y="958"/>
                  </a:lnTo>
                  <a:lnTo>
                    <a:pt x="320" y="958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" name="Freeform 353"/>
            <p:cNvSpPr>
              <a:spLocks noEditPoints="1"/>
            </p:cNvSpPr>
            <p:nvPr/>
          </p:nvSpPr>
          <p:spPr bwMode="auto">
            <a:xfrm>
              <a:off x="4336" y="3215"/>
              <a:ext cx="563" cy="908"/>
            </a:xfrm>
            <a:custGeom>
              <a:avLst/>
              <a:gdLst/>
              <a:ahLst/>
              <a:cxnLst>
                <a:cxn ang="0">
                  <a:pos x="311" y="881"/>
                </a:cxn>
                <a:cxn ang="0">
                  <a:pos x="230" y="907"/>
                </a:cxn>
                <a:cxn ang="0">
                  <a:pos x="161" y="829"/>
                </a:cxn>
                <a:cxn ang="0">
                  <a:pos x="187" y="824"/>
                </a:cxn>
                <a:cxn ang="0">
                  <a:pos x="207" y="809"/>
                </a:cxn>
                <a:cxn ang="0">
                  <a:pos x="112" y="715"/>
                </a:cxn>
                <a:cxn ang="0">
                  <a:pos x="109" y="652"/>
                </a:cxn>
                <a:cxn ang="0">
                  <a:pos x="140" y="673"/>
                </a:cxn>
                <a:cxn ang="0">
                  <a:pos x="183" y="679"/>
                </a:cxn>
                <a:cxn ang="0">
                  <a:pos x="216" y="702"/>
                </a:cxn>
                <a:cxn ang="0">
                  <a:pos x="254" y="705"/>
                </a:cxn>
                <a:cxn ang="0">
                  <a:pos x="295" y="705"/>
                </a:cxn>
                <a:cxn ang="0">
                  <a:pos x="337" y="701"/>
                </a:cxn>
                <a:cxn ang="0">
                  <a:pos x="275" y="712"/>
                </a:cxn>
                <a:cxn ang="0">
                  <a:pos x="325" y="792"/>
                </a:cxn>
                <a:cxn ang="0">
                  <a:pos x="386" y="677"/>
                </a:cxn>
                <a:cxn ang="0">
                  <a:pos x="315" y="745"/>
                </a:cxn>
                <a:cxn ang="0">
                  <a:pos x="348" y="802"/>
                </a:cxn>
                <a:cxn ang="0">
                  <a:pos x="347" y="814"/>
                </a:cxn>
                <a:cxn ang="0">
                  <a:pos x="337" y="821"/>
                </a:cxn>
                <a:cxn ang="0">
                  <a:pos x="371" y="876"/>
                </a:cxn>
                <a:cxn ang="0">
                  <a:pos x="466" y="824"/>
                </a:cxn>
                <a:cxn ang="0">
                  <a:pos x="524" y="250"/>
                </a:cxn>
                <a:cxn ang="0">
                  <a:pos x="486" y="195"/>
                </a:cxn>
                <a:cxn ang="0">
                  <a:pos x="306" y="75"/>
                </a:cxn>
                <a:cxn ang="0">
                  <a:pos x="239" y="79"/>
                </a:cxn>
                <a:cxn ang="0">
                  <a:pos x="301" y="91"/>
                </a:cxn>
                <a:cxn ang="0">
                  <a:pos x="361" y="142"/>
                </a:cxn>
                <a:cxn ang="0">
                  <a:pos x="492" y="245"/>
                </a:cxn>
                <a:cxn ang="0">
                  <a:pos x="536" y="91"/>
                </a:cxn>
                <a:cxn ang="0">
                  <a:pos x="489" y="29"/>
                </a:cxn>
                <a:cxn ang="0">
                  <a:pos x="468" y="40"/>
                </a:cxn>
                <a:cxn ang="0">
                  <a:pos x="439" y="32"/>
                </a:cxn>
                <a:cxn ang="0">
                  <a:pos x="447" y="3"/>
                </a:cxn>
                <a:cxn ang="0">
                  <a:pos x="428" y="52"/>
                </a:cxn>
                <a:cxn ang="0">
                  <a:pos x="507" y="607"/>
                </a:cxn>
                <a:cxn ang="0">
                  <a:pos x="507" y="596"/>
                </a:cxn>
                <a:cxn ang="0">
                  <a:pos x="526" y="618"/>
                </a:cxn>
                <a:cxn ang="0">
                  <a:pos x="531" y="577"/>
                </a:cxn>
                <a:cxn ang="0">
                  <a:pos x="552" y="584"/>
                </a:cxn>
                <a:cxn ang="0">
                  <a:pos x="478" y="627"/>
                </a:cxn>
                <a:cxn ang="0">
                  <a:pos x="534" y="652"/>
                </a:cxn>
                <a:cxn ang="0">
                  <a:pos x="504" y="625"/>
                </a:cxn>
                <a:cxn ang="0">
                  <a:pos x="66" y="256"/>
                </a:cxn>
                <a:cxn ang="0">
                  <a:pos x="47" y="286"/>
                </a:cxn>
                <a:cxn ang="0">
                  <a:pos x="44" y="290"/>
                </a:cxn>
                <a:cxn ang="0">
                  <a:pos x="6" y="283"/>
                </a:cxn>
                <a:cxn ang="0">
                  <a:pos x="27" y="318"/>
                </a:cxn>
                <a:cxn ang="0">
                  <a:pos x="94" y="306"/>
                </a:cxn>
                <a:cxn ang="0">
                  <a:pos x="31" y="265"/>
                </a:cxn>
                <a:cxn ang="0">
                  <a:pos x="81" y="262"/>
                </a:cxn>
                <a:cxn ang="0">
                  <a:pos x="84" y="241"/>
                </a:cxn>
                <a:cxn ang="0">
                  <a:pos x="33" y="211"/>
                </a:cxn>
                <a:cxn ang="0">
                  <a:pos x="8" y="257"/>
                </a:cxn>
                <a:cxn ang="0">
                  <a:pos x="359" y="51"/>
                </a:cxn>
                <a:cxn ang="0">
                  <a:pos x="480" y="128"/>
                </a:cxn>
                <a:cxn ang="0">
                  <a:pos x="489" y="184"/>
                </a:cxn>
                <a:cxn ang="0">
                  <a:pos x="534" y="240"/>
                </a:cxn>
                <a:cxn ang="0">
                  <a:pos x="303" y="23"/>
                </a:cxn>
              </a:cxnLst>
              <a:rect l="0" t="0" r="r" b="b"/>
              <a:pathLst>
                <a:path w="563" h="908">
                  <a:moveTo>
                    <a:pt x="325" y="792"/>
                  </a:moveTo>
                  <a:lnTo>
                    <a:pt x="325" y="792"/>
                  </a:lnTo>
                  <a:lnTo>
                    <a:pt x="328" y="802"/>
                  </a:lnTo>
                  <a:lnTo>
                    <a:pt x="329" y="813"/>
                  </a:lnTo>
                  <a:lnTo>
                    <a:pt x="329" y="824"/>
                  </a:lnTo>
                  <a:lnTo>
                    <a:pt x="327" y="835"/>
                  </a:lnTo>
                  <a:lnTo>
                    <a:pt x="327" y="835"/>
                  </a:lnTo>
                  <a:lnTo>
                    <a:pt x="324" y="844"/>
                  </a:lnTo>
                  <a:lnTo>
                    <a:pt x="320" y="853"/>
                  </a:lnTo>
                  <a:lnTo>
                    <a:pt x="320" y="853"/>
                  </a:lnTo>
                  <a:lnTo>
                    <a:pt x="316" y="867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9" y="885"/>
                  </a:lnTo>
                  <a:lnTo>
                    <a:pt x="306" y="889"/>
                  </a:lnTo>
                  <a:lnTo>
                    <a:pt x="303" y="893"/>
                  </a:lnTo>
                  <a:lnTo>
                    <a:pt x="299" y="895"/>
                  </a:lnTo>
                  <a:lnTo>
                    <a:pt x="299" y="895"/>
                  </a:lnTo>
                  <a:lnTo>
                    <a:pt x="282" y="902"/>
                  </a:lnTo>
                  <a:lnTo>
                    <a:pt x="274" y="904"/>
                  </a:lnTo>
                  <a:lnTo>
                    <a:pt x="265" y="906"/>
                  </a:lnTo>
                  <a:lnTo>
                    <a:pt x="257" y="907"/>
                  </a:lnTo>
                  <a:lnTo>
                    <a:pt x="248" y="908"/>
                  </a:lnTo>
                  <a:lnTo>
                    <a:pt x="239" y="908"/>
                  </a:lnTo>
                  <a:lnTo>
                    <a:pt x="230" y="907"/>
                  </a:lnTo>
                  <a:lnTo>
                    <a:pt x="230" y="907"/>
                  </a:lnTo>
                  <a:lnTo>
                    <a:pt x="220" y="906"/>
                  </a:lnTo>
                  <a:lnTo>
                    <a:pt x="215" y="905"/>
                  </a:lnTo>
                  <a:lnTo>
                    <a:pt x="211" y="904"/>
                  </a:lnTo>
                  <a:lnTo>
                    <a:pt x="211" y="904"/>
                  </a:lnTo>
                  <a:lnTo>
                    <a:pt x="201" y="900"/>
                  </a:lnTo>
                  <a:lnTo>
                    <a:pt x="192" y="894"/>
                  </a:lnTo>
                  <a:lnTo>
                    <a:pt x="185" y="887"/>
                  </a:lnTo>
                  <a:lnTo>
                    <a:pt x="178" y="878"/>
                  </a:lnTo>
                  <a:lnTo>
                    <a:pt x="178" y="878"/>
                  </a:lnTo>
                  <a:lnTo>
                    <a:pt x="172" y="867"/>
                  </a:lnTo>
                  <a:lnTo>
                    <a:pt x="167" y="855"/>
                  </a:lnTo>
                  <a:lnTo>
                    <a:pt x="163" y="842"/>
                  </a:lnTo>
                  <a:lnTo>
                    <a:pt x="161" y="829"/>
                  </a:lnTo>
                  <a:lnTo>
                    <a:pt x="161" y="829"/>
                  </a:lnTo>
                  <a:lnTo>
                    <a:pt x="160" y="823"/>
                  </a:lnTo>
                  <a:lnTo>
                    <a:pt x="160" y="816"/>
                  </a:lnTo>
                  <a:lnTo>
                    <a:pt x="162" y="803"/>
                  </a:lnTo>
                  <a:lnTo>
                    <a:pt x="162" y="803"/>
                  </a:lnTo>
                  <a:lnTo>
                    <a:pt x="163" y="801"/>
                  </a:lnTo>
                  <a:lnTo>
                    <a:pt x="164" y="800"/>
                  </a:lnTo>
                  <a:lnTo>
                    <a:pt x="164" y="800"/>
                  </a:lnTo>
                  <a:lnTo>
                    <a:pt x="166" y="801"/>
                  </a:lnTo>
                  <a:lnTo>
                    <a:pt x="168" y="802"/>
                  </a:lnTo>
                  <a:lnTo>
                    <a:pt x="168" y="802"/>
                  </a:lnTo>
                  <a:lnTo>
                    <a:pt x="177" y="813"/>
                  </a:lnTo>
                  <a:lnTo>
                    <a:pt x="187" y="824"/>
                  </a:lnTo>
                  <a:lnTo>
                    <a:pt x="187" y="824"/>
                  </a:lnTo>
                  <a:lnTo>
                    <a:pt x="184" y="819"/>
                  </a:lnTo>
                  <a:lnTo>
                    <a:pt x="181" y="814"/>
                  </a:lnTo>
                  <a:lnTo>
                    <a:pt x="174" y="804"/>
                  </a:lnTo>
                  <a:lnTo>
                    <a:pt x="167" y="794"/>
                  </a:lnTo>
                  <a:lnTo>
                    <a:pt x="164" y="789"/>
                  </a:lnTo>
                  <a:lnTo>
                    <a:pt x="161" y="783"/>
                  </a:lnTo>
                  <a:lnTo>
                    <a:pt x="161" y="783"/>
                  </a:lnTo>
                  <a:lnTo>
                    <a:pt x="164" y="781"/>
                  </a:lnTo>
                  <a:lnTo>
                    <a:pt x="164" y="781"/>
                  </a:lnTo>
                  <a:lnTo>
                    <a:pt x="206" y="810"/>
                  </a:lnTo>
                  <a:lnTo>
                    <a:pt x="206" y="810"/>
                  </a:lnTo>
                  <a:lnTo>
                    <a:pt x="207" y="809"/>
                  </a:lnTo>
                  <a:lnTo>
                    <a:pt x="207" y="809"/>
                  </a:lnTo>
                  <a:lnTo>
                    <a:pt x="202" y="805"/>
                  </a:lnTo>
                  <a:lnTo>
                    <a:pt x="202" y="805"/>
                  </a:lnTo>
                  <a:lnTo>
                    <a:pt x="185" y="793"/>
                  </a:lnTo>
                  <a:lnTo>
                    <a:pt x="177" y="787"/>
                  </a:lnTo>
                  <a:lnTo>
                    <a:pt x="169" y="780"/>
                  </a:lnTo>
                  <a:lnTo>
                    <a:pt x="169" y="780"/>
                  </a:lnTo>
                  <a:lnTo>
                    <a:pt x="146" y="761"/>
                  </a:lnTo>
                  <a:lnTo>
                    <a:pt x="136" y="750"/>
                  </a:lnTo>
                  <a:lnTo>
                    <a:pt x="126" y="739"/>
                  </a:lnTo>
                  <a:lnTo>
                    <a:pt x="126" y="739"/>
                  </a:lnTo>
                  <a:lnTo>
                    <a:pt x="119" y="727"/>
                  </a:lnTo>
                  <a:lnTo>
                    <a:pt x="112" y="715"/>
                  </a:lnTo>
                  <a:lnTo>
                    <a:pt x="106" y="702"/>
                  </a:lnTo>
                  <a:lnTo>
                    <a:pt x="102" y="689"/>
                  </a:lnTo>
                  <a:lnTo>
                    <a:pt x="102" y="689"/>
                  </a:lnTo>
                  <a:lnTo>
                    <a:pt x="100" y="676"/>
                  </a:lnTo>
                  <a:lnTo>
                    <a:pt x="99" y="663"/>
                  </a:lnTo>
                  <a:lnTo>
                    <a:pt x="97" y="637"/>
                  </a:lnTo>
                  <a:lnTo>
                    <a:pt x="97" y="637"/>
                  </a:lnTo>
                  <a:lnTo>
                    <a:pt x="103" y="636"/>
                  </a:lnTo>
                  <a:lnTo>
                    <a:pt x="106" y="636"/>
                  </a:lnTo>
                  <a:lnTo>
                    <a:pt x="107" y="638"/>
                  </a:lnTo>
                  <a:lnTo>
                    <a:pt x="108" y="643"/>
                  </a:lnTo>
                  <a:lnTo>
                    <a:pt x="108" y="643"/>
                  </a:lnTo>
                  <a:lnTo>
                    <a:pt x="109" y="652"/>
                  </a:lnTo>
                  <a:lnTo>
                    <a:pt x="109" y="652"/>
                  </a:lnTo>
                  <a:lnTo>
                    <a:pt x="117" y="649"/>
                  </a:lnTo>
                  <a:lnTo>
                    <a:pt x="117" y="649"/>
                  </a:lnTo>
                  <a:lnTo>
                    <a:pt x="121" y="655"/>
                  </a:lnTo>
                  <a:lnTo>
                    <a:pt x="125" y="659"/>
                  </a:lnTo>
                  <a:lnTo>
                    <a:pt x="129" y="661"/>
                  </a:lnTo>
                  <a:lnTo>
                    <a:pt x="133" y="662"/>
                  </a:lnTo>
                  <a:lnTo>
                    <a:pt x="133" y="662"/>
                  </a:lnTo>
                  <a:lnTo>
                    <a:pt x="134" y="669"/>
                  </a:lnTo>
                  <a:lnTo>
                    <a:pt x="134" y="669"/>
                  </a:lnTo>
                  <a:lnTo>
                    <a:pt x="140" y="666"/>
                  </a:lnTo>
                  <a:lnTo>
                    <a:pt x="140" y="666"/>
                  </a:lnTo>
                  <a:lnTo>
                    <a:pt x="140" y="673"/>
                  </a:lnTo>
                  <a:lnTo>
                    <a:pt x="140" y="673"/>
                  </a:lnTo>
                  <a:lnTo>
                    <a:pt x="159" y="675"/>
                  </a:lnTo>
                  <a:lnTo>
                    <a:pt x="159" y="675"/>
                  </a:lnTo>
                  <a:lnTo>
                    <a:pt x="160" y="679"/>
                  </a:lnTo>
                  <a:lnTo>
                    <a:pt x="160" y="679"/>
                  </a:lnTo>
                  <a:lnTo>
                    <a:pt x="171" y="675"/>
                  </a:lnTo>
                  <a:lnTo>
                    <a:pt x="171" y="675"/>
                  </a:lnTo>
                  <a:lnTo>
                    <a:pt x="172" y="678"/>
                  </a:lnTo>
                  <a:lnTo>
                    <a:pt x="172" y="680"/>
                  </a:lnTo>
                  <a:lnTo>
                    <a:pt x="174" y="681"/>
                  </a:lnTo>
                  <a:lnTo>
                    <a:pt x="175" y="682"/>
                  </a:lnTo>
                  <a:lnTo>
                    <a:pt x="179" y="681"/>
                  </a:lnTo>
                  <a:lnTo>
                    <a:pt x="183" y="679"/>
                  </a:lnTo>
                  <a:lnTo>
                    <a:pt x="183" y="679"/>
                  </a:lnTo>
                  <a:lnTo>
                    <a:pt x="184" y="688"/>
                  </a:lnTo>
                  <a:lnTo>
                    <a:pt x="184" y="688"/>
                  </a:lnTo>
                  <a:lnTo>
                    <a:pt x="188" y="685"/>
                  </a:lnTo>
                  <a:lnTo>
                    <a:pt x="191" y="683"/>
                  </a:lnTo>
                  <a:lnTo>
                    <a:pt x="191" y="683"/>
                  </a:lnTo>
                  <a:lnTo>
                    <a:pt x="196" y="688"/>
                  </a:lnTo>
                  <a:lnTo>
                    <a:pt x="200" y="694"/>
                  </a:lnTo>
                  <a:lnTo>
                    <a:pt x="200" y="694"/>
                  </a:lnTo>
                  <a:lnTo>
                    <a:pt x="207" y="690"/>
                  </a:lnTo>
                  <a:lnTo>
                    <a:pt x="207" y="690"/>
                  </a:lnTo>
                  <a:lnTo>
                    <a:pt x="216" y="702"/>
                  </a:lnTo>
                  <a:lnTo>
                    <a:pt x="216" y="702"/>
                  </a:lnTo>
                  <a:lnTo>
                    <a:pt x="226" y="695"/>
                  </a:lnTo>
                  <a:lnTo>
                    <a:pt x="226" y="695"/>
                  </a:lnTo>
                  <a:lnTo>
                    <a:pt x="227" y="704"/>
                  </a:lnTo>
                  <a:lnTo>
                    <a:pt x="227" y="704"/>
                  </a:lnTo>
                  <a:lnTo>
                    <a:pt x="239" y="699"/>
                  </a:lnTo>
                  <a:lnTo>
                    <a:pt x="239" y="699"/>
                  </a:lnTo>
                  <a:lnTo>
                    <a:pt x="242" y="701"/>
                  </a:lnTo>
                  <a:lnTo>
                    <a:pt x="245" y="704"/>
                  </a:lnTo>
                  <a:lnTo>
                    <a:pt x="245" y="704"/>
                  </a:lnTo>
                  <a:lnTo>
                    <a:pt x="249" y="706"/>
                  </a:lnTo>
                  <a:lnTo>
                    <a:pt x="252" y="707"/>
                  </a:lnTo>
                  <a:lnTo>
                    <a:pt x="252" y="707"/>
                  </a:lnTo>
                  <a:lnTo>
                    <a:pt x="254" y="705"/>
                  </a:lnTo>
                  <a:lnTo>
                    <a:pt x="256" y="704"/>
                  </a:lnTo>
                  <a:lnTo>
                    <a:pt x="259" y="704"/>
                  </a:lnTo>
                  <a:lnTo>
                    <a:pt x="263" y="705"/>
                  </a:lnTo>
                  <a:lnTo>
                    <a:pt x="266" y="706"/>
                  </a:lnTo>
                  <a:lnTo>
                    <a:pt x="266" y="706"/>
                  </a:lnTo>
                  <a:lnTo>
                    <a:pt x="275" y="705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8" y="702"/>
                  </a:lnTo>
                  <a:lnTo>
                    <a:pt x="291" y="702"/>
                  </a:lnTo>
                  <a:lnTo>
                    <a:pt x="293" y="702"/>
                  </a:lnTo>
                  <a:lnTo>
                    <a:pt x="294" y="703"/>
                  </a:lnTo>
                  <a:lnTo>
                    <a:pt x="295" y="705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309" y="702"/>
                  </a:lnTo>
                  <a:lnTo>
                    <a:pt x="309" y="702"/>
                  </a:lnTo>
                  <a:lnTo>
                    <a:pt x="310" y="708"/>
                  </a:lnTo>
                  <a:lnTo>
                    <a:pt x="310" y="708"/>
                  </a:lnTo>
                  <a:lnTo>
                    <a:pt x="316" y="705"/>
                  </a:lnTo>
                  <a:lnTo>
                    <a:pt x="320" y="702"/>
                  </a:lnTo>
                  <a:lnTo>
                    <a:pt x="320" y="702"/>
                  </a:lnTo>
                  <a:lnTo>
                    <a:pt x="325" y="698"/>
                  </a:lnTo>
                  <a:lnTo>
                    <a:pt x="329" y="697"/>
                  </a:lnTo>
                  <a:lnTo>
                    <a:pt x="333" y="698"/>
                  </a:lnTo>
                  <a:lnTo>
                    <a:pt x="337" y="701"/>
                  </a:lnTo>
                  <a:lnTo>
                    <a:pt x="337" y="701"/>
                  </a:lnTo>
                  <a:lnTo>
                    <a:pt x="346" y="696"/>
                  </a:lnTo>
                  <a:lnTo>
                    <a:pt x="346" y="696"/>
                  </a:lnTo>
                  <a:lnTo>
                    <a:pt x="347" y="698"/>
                  </a:lnTo>
                  <a:lnTo>
                    <a:pt x="347" y="698"/>
                  </a:lnTo>
                  <a:lnTo>
                    <a:pt x="339" y="712"/>
                  </a:lnTo>
                  <a:lnTo>
                    <a:pt x="330" y="724"/>
                  </a:lnTo>
                  <a:lnTo>
                    <a:pt x="320" y="737"/>
                  </a:lnTo>
                  <a:lnTo>
                    <a:pt x="308" y="748"/>
                  </a:lnTo>
                  <a:lnTo>
                    <a:pt x="308" y="748"/>
                  </a:lnTo>
                  <a:lnTo>
                    <a:pt x="277" y="710"/>
                  </a:lnTo>
                  <a:lnTo>
                    <a:pt x="277" y="710"/>
                  </a:lnTo>
                  <a:lnTo>
                    <a:pt x="275" y="712"/>
                  </a:lnTo>
                  <a:lnTo>
                    <a:pt x="275" y="712"/>
                  </a:lnTo>
                  <a:lnTo>
                    <a:pt x="277" y="716"/>
                  </a:lnTo>
                  <a:lnTo>
                    <a:pt x="280" y="720"/>
                  </a:lnTo>
                  <a:lnTo>
                    <a:pt x="280" y="720"/>
                  </a:lnTo>
                  <a:lnTo>
                    <a:pt x="293" y="738"/>
                  </a:lnTo>
                  <a:lnTo>
                    <a:pt x="300" y="746"/>
                  </a:lnTo>
                  <a:lnTo>
                    <a:pt x="307" y="755"/>
                  </a:lnTo>
                  <a:lnTo>
                    <a:pt x="307" y="755"/>
                  </a:lnTo>
                  <a:lnTo>
                    <a:pt x="314" y="763"/>
                  </a:lnTo>
                  <a:lnTo>
                    <a:pt x="318" y="772"/>
                  </a:lnTo>
                  <a:lnTo>
                    <a:pt x="322" y="782"/>
                  </a:lnTo>
                  <a:lnTo>
                    <a:pt x="325" y="792"/>
                  </a:lnTo>
                  <a:lnTo>
                    <a:pt x="325" y="792"/>
                  </a:lnTo>
                  <a:close/>
                  <a:moveTo>
                    <a:pt x="447" y="732"/>
                  </a:moveTo>
                  <a:lnTo>
                    <a:pt x="447" y="732"/>
                  </a:lnTo>
                  <a:lnTo>
                    <a:pt x="440" y="722"/>
                  </a:lnTo>
                  <a:lnTo>
                    <a:pt x="432" y="714"/>
                  </a:lnTo>
                  <a:lnTo>
                    <a:pt x="415" y="698"/>
                  </a:lnTo>
                  <a:lnTo>
                    <a:pt x="415" y="698"/>
                  </a:lnTo>
                  <a:lnTo>
                    <a:pt x="407" y="689"/>
                  </a:lnTo>
                  <a:lnTo>
                    <a:pt x="400" y="681"/>
                  </a:lnTo>
                  <a:lnTo>
                    <a:pt x="400" y="681"/>
                  </a:lnTo>
                  <a:lnTo>
                    <a:pt x="396" y="683"/>
                  </a:lnTo>
                  <a:lnTo>
                    <a:pt x="393" y="684"/>
                  </a:lnTo>
                  <a:lnTo>
                    <a:pt x="390" y="682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70" y="695"/>
                  </a:lnTo>
                  <a:lnTo>
                    <a:pt x="370" y="695"/>
                  </a:lnTo>
                  <a:lnTo>
                    <a:pt x="370" y="686"/>
                  </a:lnTo>
                  <a:lnTo>
                    <a:pt x="370" y="686"/>
                  </a:lnTo>
                  <a:lnTo>
                    <a:pt x="368" y="685"/>
                  </a:lnTo>
                  <a:lnTo>
                    <a:pt x="368" y="685"/>
                  </a:lnTo>
                  <a:lnTo>
                    <a:pt x="357" y="696"/>
                  </a:lnTo>
                  <a:lnTo>
                    <a:pt x="346" y="707"/>
                  </a:lnTo>
                  <a:lnTo>
                    <a:pt x="346" y="707"/>
                  </a:lnTo>
                  <a:lnTo>
                    <a:pt x="330" y="726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3" y="748"/>
                  </a:lnTo>
                  <a:lnTo>
                    <a:pt x="312" y="750"/>
                  </a:lnTo>
                  <a:lnTo>
                    <a:pt x="312" y="753"/>
                  </a:lnTo>
                  <a:lnTo>
                    <a:pt x="314" y="757"/>
                  </a:lnTo>
                  <a:lnTo>
                    <a:pt x="314" y="757"/>
                  </a:lnTo>
                  <a:lnTo>
                    <a:pt x="323" y="770"/>
                  </a:lnTo>
                  <a:lnTo>
                    <a:pt x="326" y="777"/>
                  </a:lnTo>
                  <a:lnTo>
                    <a:pt x="330" y="784"/>
                  </a:lnTo>
                  <a:lnTo>
                    <a:pt x="330" y="784"/>
                  </a:lnTo>
                  <a:lnTo>
                    <a:pt x="334" y="791"/>
                  </a:lnTo>
                  <a:lnTo>
                    <a:pt x="340" y="798"/>
                  </a:lnTo>
                  <a:lnTo>
                    <a:pt x="344" y="800"/>
                  </a:lnTo>
                  <a:lnTo>
                    <a:pt x="348" y="802"/>
                  </a:lnTo>
                  <a:lnTo>
                    <a:pt x="352" y="803"/>
                  </a:lnTo>
                  <a:lnTo>
                    <a:pt x="356" y="804"/>
                  </a:lnTo>
                  <a:lnTo>
                    <a:pt x="356" y="804"/>
                  </a:lnTo>
                  <a:lnTo>
                    <a:pt x="370" y="805"/>
                  </a:lnTo>
                  <a:lnTo>
                    <a:pt x="370" y="805"/>
                  </a:lnTo>
                  <a:lnTo>
                    <a:pt x="365" y="806"/>
                  </a:lnTo>
                  <a:lnTo>
                    <a:pt x="360" y="807"/>
                  </a:lnTo>
                  <a:lnTo>
                    <a:pt x="351" y="807"/>
                  </a:lnTo>
                  <a:lnTo>
                    <a:pt x="342" y="804"/>
                  </a:lnTo>
                  <a:lnTo>
                    <a:pt x="334" y="800"/>
                  </a:lnTo>
                  <a:lnTo>
                    <a:pt x="334" y="800"/>
                  </a:lnTo>
                  <a:lnTo>
                    <a:pt x="342" y="810"/>
                  </a:lnTo>
                  <a:lnTo>
                    <a:pt x="347" y="814"/>
                  </a:lnTo>
                  <a:lnTo>
                    <a:pt x="351" y="818"/>
                  </a:lnTo>
                  <a:lnTo>
                    <a:pt x="351" y="818"/>
                  </a:lnTo>
                  <a:lnTo>
                    <a:pt x="357" y="821"/>
                  </a:lnTo>
                  <a:lnTo>
                    <a:pt x="362" y="823"/>
                  </a:lnTo>
                  <a:lnTo>
                    <a:pt x="374" y="828"/>
                  </a:lnTo>
                  <a:lnTo>
                    <a:pt x="374" y="828"/>
                  </a:lnTo>
                  <a:lnTo>
                    <a:pt x="364" y="827"/>
                  </a:lnTo>
                  <a:lnTo>
                    <a:pt x="355" y="824"/>
                  </a:lnTo>
                  <a:lnTo>
                    <a:pt x="347" y="820"/>
                  </a:lnTo>
                  <a:lnTo>
                    <a:pt x="338" y="813"/>
                  </a:lnTo>
                  <a:lnTo>
                    <a:pt x="338" y="813"/>
                  </a:lnTo>
                  <a:lnTo>
                    <a:pt x="337" y="818"/>
                  </a:lnTo>
                  <a:lnTo>
                    <a:pt x="337" y="821"/>
                  </a:lnTo>
                  <a:lnTo>
                    <a:pt x="337" y="821"/>
                  </a:lnTo>
                  <a:lnTo>
                    <a:pt x="337" y="828"/>
                  </a:lnTo>
                  <a:lnTo>
                    <a:pt x="338" y="835"/>
                  </a:lnTo>
                  <a:lnTo>
                    <a:pt x="340" y="843"/>
                  </a:lnTo>
                  <a:lnTo>
                    <a:pt x="344" y="850"/>
                  </a:lnTo>
                  <a:lnTo>
                    <a:pt x="344" y="850"/>
                  </a:lnTo>
                  <a:lnTo>
                    <a:pt x="349" y="858"/>
                  </a:lnTo>
                  <a:lnTo>
                    <a:pt x="355" y="866"/>
                  </a:lnTo>
                  <a:lnTo>
                    <a:pt x="358" y="869"/>
                  </a:lnTo>
                  <a:lnTo>
                    <a:pt x="362" y="872"/>
                  </a:lnTo>
                  <a:lnTo>
                    <a:pt x="366" y="874"/>
                  </a:lnTo>
                  <a:lnTo>
                    <a:pt x="371" y="876"/>
                  </a:lnTo>
                  <a:lnTo>
                    <a:pt x="371" y="876"/>
                  </a:lnTo>
                  <a:lnTo>
                    <a:pt x="382" y="877"/>
                  </a:lnTo>
                  <a:lnTo>
                    <a:pt x="392" y="878"/>
                  </a:lnTo>
                  <a:lnTo>
                    <a:pt x="402" y="878"/>
                  </a:lnTo>
                  <a:lnTo>
                    <a:pt x="412" y="876"/>
                  </a:lnTo>
                  <a:lnTo>
                    <a:pt x="422" y="873"/>
                  </a:lnTo>
                  <a:lnTo>
                    <a:pt x="431" y="869"/>
                  </a:lnTo>
                  <a:lnTo>
                    <a:pt x="440" y="864"/>
                  </a:lnTo>
                  <a:lnTo>
                    <a:pt x="449" y="857"/>
                  </a:lnTo>
                  <a:lnTo>
                    <a:pt x="449" y="857"/>
                  </a:lnTo>
                  <a:lnTo>
                    <a:pt x="455" y="850"/>
                  </a:lnTo>
                  <a:lnTo>
                    <a:pt x="461" y="842"/>
                  </a:lnTo>
                  <a:lnTo>
                    <a:pt x="464" y="833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04"/>
                  </a:lnTo>
                  <a:lnTo>
                    <a:pt x="466" y="785"/>
                  </a:lnTo>
                  <a:lnTo>
                    <a:pt x="466" y="785"/>
                  </a:lnTo>
                  <a:lnTo>
                    <a:pt x="465" y="778"/>
                  </a:lnTo>
                  <a:lnTo>
                    <a:pt x="464" y="771"/>
                  </a:lnTo>
                  <a:lnTo>
                    <a:pt x="460" y="757"/>
                  </a:lnTo>
                  <a:lnTo>
                    <a:pt x="454" y="744"/>
                  </a:lnTo>
                  <a:lnTo>
                    <a:pt x="447" y="732"/>
                  </a:lnTo>
                  <a:lnTo>
                    <a:pt x="447" y="732"/>
                  </a:lnTo>
                  <a:close/>
                  <a:moveTo>
                    <a:pt x="498" y="249"/>
                  </a:moveTo>
                  <a:lnTo>
                    <a:pt x="498" y="249"/>
                  </a:lnTo>
                  <a:lnTo>
                    <a:pt x="524" y="250"/>
                  </a:lnTo>
                  <a:lnTo>
                    <a:pt x="524" y="250"/>
                  </a:lnTo>
                  <a:lnTo>
                    <a:pt x="527" y="250"/>
                  </a:lnTo>
                  <a:lnTo>
                    <a:pt x="529" y="249"/>
                  </a:lnTo>
                  <a:lnTo>
                    <a:pt x="530" y="246"/>
                  </a:lnTo>
                  <a:lnTo>
                    <a:pt x="530" y="243"/>
                  </a:lnTo>
                  <a:lnTo>
                    <a:pt x="530" y="243"/>
                  </a:lnTo>
                  <a:lnTo>
                    <a:pt x="526" y="238"/>
                  </a:lnTo>
                  <a:lnTo>
                    <a:pt x="526" y="238"/>
                  </a:lnTo>
                  <a:lnTo>
                    <a:pt x="517" y="226"/>
                  </a:lnTo>
                  <a:lnTo>
                    <a:pt x="507" y="215"/>
                  </a:lnTo>
                  <a:lnTo>
                    <a:pt x="497" y="205"/>
                  </a:lnTo>
                  <a:lnTo>
                    <a:pt x="486" y="195"/>
                  </a:lnTo>
                  <a:lnTo>
                    <a:pt x="486" y="195"/>
                  </a:lnTo>
                  <a:lnTo>
                    <a:pt x="462" y="173"/>
                  </a:lnTo>
                  <a:lnTo>
                    <a:pt x="450" y="162"/>
                  </a:lnTo>
                  <a:lnTo>
                    <a:pt x="438" y="152"/>
                  </a:lnTo>
                  <a:lnTo>
                    <a:pt x="438" y="152"/>
                  </a:lnTo>
                  <a:lnTo>
                    <a:pt x="427" y="144"/>
                  </a:lnTo>
                  <a:lnTo>
                    <a:pt x="416" y="136"/>
                  </a:lnTo>
                  <a:lnTo>
                    <a:pt x="393" y="121"/>
                  </a:lnTo>
                  <a:lnTo>
                    <a:pt x="393" y="121"/>
                  </a:lnTo>
                  <a:lnTo>
                    <a:pt x="374" y="108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31" y="86"/>
                  </a:lnTo>
                  <a:lnTo>
                    <a:pt x="306" y="75"/>
                  </a:lnTo>
                  <a:lnTo>
                    <a:pt x="281" y="66"/>
                  </a:lnTo>
                  <a:lnTo>
                    <a:pt x="268" y="62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49" y="58"/>
                  </a:lnTo>
                  <a:lnTo>
                    <a:pt x="245" y="59"/>
                  </a:lnTo>
                  <a:lnTo>
                    <a:pt x="243" y="61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0" y="71"/>
                  </a:lnTo>
                  <a:lnTo>
                    <a:pt x="239" y="76"/>
                  </a:lnTo>
                  <a:lnTo>
                    <a:pt x="239" y="76"/>
                  </a:lnTo>
                  <a:lnTo>
                    <a:pt x="239" y="79"/>
                  </a:lnTo>
                  <a:lnTo>
                    <a:pt x="240" y="81"/>
                  </a:lnTo>
                  <a:lnTo>
                    <a:pt x="245" y="84"/>
                  </a:lnTo>
                  <a:lnTo>
                    <a:pt x="245" y="84"/>
                  </a:lnTo>
                  <a:lnTo>
                    <a:pt x="252" y="87"/>
                  </a:lnTo>
                  <a:lnTo>
                    <a:pt x="259" y="90"/>
                  </a:lnTo>
                  <a:lnTo>
                    <a:pt x="267" y="91"/>
                  </a:lnTo>
                  <a:lnTo>
                    <a:pt x="271" y="91"/>
                  </a:lnTo>
                  <a:lnTo>
                    <a:pt x="275" y="91"/>
                  </a:lnTo>
                  <a:lnTo>
                    <a:pt x="275" y="91"/>
                  </a:lnTo>
                  <a:lnTo>
                    <a:pt x="284" y="89"/>
                  </a:lnTo>
                  <a:lnTo>
                    <a:pt x="294" y="90"/>
                  </a:lnTo>
                  <a:lnTo>
                    <a:pt x="294" y="90"/>
                  </a:lnTo>
                  <a:lnTo>
                    <a:pt x="301" y="91"/>
                  </a:lnTo>
                  <a:lnTo>
                    <a:pt x="308" y="93"/>
                  </a:lnTo>
                  <a:lnTo>
                    <a:pt x="315" y="95"/>
                  </a:lnTo>
                  <a:lnTo>
                    <a:pt x="321" y="98"/>
                  </a:lnTo>
                  <a:lnTo>
                    <a:pt x="332" y="106"/>
                  </a:lnTo>
                  <a:lnTo>
                    <a:pt x="343" y="114"/>
                  </a:lnTo>
                  <a:lnTo>
                    <a:pt x="343" y="114"/>
                  </a:lnTo>
                  <a:lnTo>
                    <a:pt x="347" y="119"/>
                  </a:lnTo>
                  <a:lnTo>
                    <a:pt x="351" y="124"/>
                  </a:lnTo>
                  <a:lnTo>
                    <a:pt x="355" y="129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9" y="139"/>
                  </a:lnTo>
                  <a:lnTo>
                    <a:pt x="361" y="142"/>
                  </a:lnTo>
                  <a:lnTo>
                    <a:pt x="364" y="144"/>
                  </a:lnTo>
                  <a:lnTo>
                    <a:pt x="367" y="146"/>
                  </a:lnTo>
                  <a:lnTo>
                    <a:pt x="367" y="146"/>
                  </a:lnTo>
                  <a:lnTo>
                    <a:pt x="383" y="154"/>
                  </a:lnTo>
                  <a:lnTo>
                    <a:pt x="398" y="163"/>
                  </a:lnTo>
                  <a:lnTo>
                    <a:pt x="413" y="172"/>
                  </a:lnTo>
                  <a:lnTo>
                    <a:pt x="427" y="183"/>
                  </a:lnTo>
                  <a:lnTo>
                    <a:pt x="427" y="183"/>
                  </a:lnTo>
                  <a:lnTo>
                    <a:pt x="443" y="196"/>
                  </a:lnTo>
                  <a:lnTo>
                    <a:pt x="458" y="210"/>
                  </a:lnTo>
                  <a:lnTo>
                    <a:pt x="458" y="210"/>
                  </a:lnTo>
                  <a:lnTo>
                    <a:pt x="475" y="228"/>
                  </a:lnTo>
                  <a:lnTo>
                    <a:pt x="492" y="245"/>
                  </a:lnTo>
                  <a:lnTo>
                    <a:pt x="492" y="245"/>
                  </a:lnTo>
                  <a:lnTo>
                    <a:pt x="495" y="248"/>
                  </a:lnTo>
                  <a:lnTo>
                    <a:pt x="498" y="249"/>
                  </a:lnTo>
                  <a:lnTo>
                    <a:pt x="498" y="249"/>
                  </a:lnTo>
                  <a:close/>
                  <a:moveTo>
                    <a:pt x="547" y="151"/>
                  </a:moveTo>
                  <a:lnTo>
                    <a:pt x="547" y="151"/>
                  </a:lnTo>
                  <a:lnTo>
                    <a:pt x="547" y="143"/>
                  </a:lnTo>
                  <a:lnTo>
                    <a:pt x="547" y="135"/>
                  </a:lnTo>
                  <a:lnTo>
                    <a:pt x="547" y="127"/>
                  </a:lnTo>
                  <a:lnTo>
                    <a:pt x="545" y="120"/>
                  </a:lnTo>
                  <a:lnTo>
                    <a:pt x="541" y="105"/>
                  </a:lnTo>
                  <a:lnTo>
                    <a:pt x="536" y="91"/>
                  </a:lnTo>
                  <a:lnTo>
                    <a:pt x="536" y="91"/>
                  </a:lnTo>
                  <a:lnTo>
                    <a:pt x="531" y="80"/>
                  </a:lnTo>
                  <a:lnTo>
                    <a:pt x="525" y="70"/>
                  </a:lnTo>
                  <a:lnTo>
                    <a:pt x="513" y="50"/>
                  </a:lnTo>
                  <a:lnTo>
                    <a:pt x="513" y="50"/>
                  </a:lnTo>
                  <a:lnTo>
                    <a:pt x="504" y="38"/>
                  </a:lnTo>
                  <a:lnTo>
                    <a:pt x="496" y="25"/>
                  </a:lnTo>
                  <a:lnTo>
                    <a:pt x="496" y="25"/>
                  </a:lnTo>
                  <a:lnTo>
                    <a:pt x="495" y="26"/>
                  </a:lnTo>
                  <a:lnTo>
                    <a:pt x="495" y="26"/>
                  </a:lnTo>
                  <a:lnTo>
                    <a:pt x="498" y="62"/>
                  </a:lnTo>
                  <a:lnTo>
                    <a:pt x="498" y="62"/>
                  </a:lnTo>
                  <a:lnTo>
                    <a:pt x="493" y="46"/>
                  </a:lnTo>
                  <a:lnTo>
                    <a:pt x="489" y="29"/>
                  </a:lnTo>
                  <a:lnTo>
                    <a:pt x="489" y="29"/>
                  </a:lnTo>
                  <a:lnTo>
                    <a:pt x="487" y="25"/>
                  </a:lnTo>
                  <a:lnTo>
                    <a:pt x="486" y="24"/>
                  </a:lnTo>
                  <a:lnTo>
                    <a:pt x="485" y="23"/>
                  </a:lnTo>
                  <a:lnTo>
                    <a:pt x="485" y="23"/>
                  </a:lnTo>
                  <a:lnTo>
                    <a:pt x="481" y="25"/>
                  </a:lnTo>
                  <a:lnTo>
                    <a:pt x="478" y="27"/>
                  </a:lnTo>
                  <a:lnTo>
                    <a:pt x="478" y="27"/>
                  </a:lnTo>
                  <a:lnTo>
                    <a:pt x="473" y="34"/>
                  </a:lnTo>
                  <a:lnTo>
                    <a:pt x="469" y="41"/>
                  </a:lnTo>
                  <a:lnTo>
                    <a:pt x="469" y="41"/>
                  </a:lnTo>
                  <a:lnTo>
                    <a:pt x="468" y="40"/>
                  </a:lnTo>
                  <a:lnTo>
                    <a:pt x="468" y="40"/>
                  </a:lnTo>
                  <a:lnTo>
                    <a:pt x="476" y="19"/>
                  </a:lnTo>
                  <a:lnTo>
                    <a:pt x="476" y="19"/>
                  </a:lnTo>
                  <a:lnTo>
                    <a:pt x="470" y="18"/>
                  </a:lnTo>
                  <a:lnTo>
                    <a:pt x="467" y="17"/>
                  </a:lnTo>
                  <a:lnTo>
                    <a:pt x="465" y="16"/>
                  </a:lnTo>
                  <a:lnTo>
                    <a:pt x="465" y="16"/>
                  </a:lnTo>
                  <a:lnTo>
                    <a:pt x="462" y="14"/>
                  </a:lnTo>
                  <a:lnTo>
                    <a:pt x="460" y="14"/>
                  </a:lnTo>
                  <a:lnTo>
                    <a:pt x="458" y="15"/>
                  </a:lnTo>
                  <a:lnTo>
                    <a:pt x="455" y="17"/>
                  </a:lnTo>
                  <a:lnTo>
                    <a:pt x="455" y="17"/>
                  </a:lnTo>
                  <a:lnTo>
                    <a:pt x="439" y="32"/>
                  </a:lnTo>
                  <a:lnTo>
                    <a:pt x="439" y="32"/>
                  </a:lnTo>
                  <a:lnTo>
                    <a:pt x="437" y="30"/>
                  </a:lnTo>
                  <a:lnTo>
                    <a:pt x="437" y="30"/>
                  </a:lnTo>
                  <a:lnTo>
                    <a:pt x="453" y="11"/>
                  </a:lnTo>
                  <a:lnTo>
                    <a:pt x="453" y="11"/>
                  </a:lnTo>
                  <a:lnTo>
                    <a:pt x="453" y="10"/>
                  </a:lnTo>
                  <a:lnTo>
                    <a:pt x="453" y="10"/>
                  </a:lnTo>
                  <a:lnTo>
                    <a:pt x="428" y="24"/>
                  </a:lnTo>
                  <a:lnTo>
                    <a:pt x="428" y="24"/>
                  </a:lnTo>
                  <a:lnTo>
                    <a:pt x="426" y="22"/>
                  </a:lnTo>
                  <a:lnTo>
                    <a:pt x="426" y="22"/>
                  </a:lnTo>
                  <a:lnTo>
                    <a:pt x="448" y="6"/>
                  </a:lnTo>
                  <a:lnTo>
                    <a:pt x="448" y="6"/>
                  </a:lnTo>
                  <a:lnTo>
                    <a:pt x="447" y="3"/>
                  </a:lnTo>
                  <a:lnTo>
                    <a:pt x="447" y="3"/>
                  </a:lnTo>
                  <a:lnTo>
                    <a:pt x="434" y="1"/>
                  </a:lnTo>
                  <a:lnTo>
                    <a:pt x="421" y="0"/>
                  </a:lnTo>
                  <a:lnTo>
                    <a:pt x="408" y="0"/>
                  </a:lnTo>
                  <a:lnTo>
                    <a:pt x="396" y="0"/>
                  </a:lnTo>
                  <a:lnTo>
                    <a:pt x="383" y="2"/>
                  </a:lnTo>
                  <a:lnTo>
                    <a:pt x="370" y="5"/>
                  </a:lnTo>
                  <a:lnTo>
                    <a:pt x="344" y="11"/>
                  </a:lnTo>
                  <a:lnTo>
                    <a:pt x="344" y="11"/>
                  </a:lnTo>
                  <a:lnTo>
                    <a:pt x="359" y="17"/>
                  </a:lnTo>
                  <a:lnTo>
                    <a:pt x="374" y="23"/>
                  </a:lnTo>
                  <a:lnTo>
                    <a:pt x="402" y="36"/>
                  </a:lnTo>
                  <a:lnTo>
                    <a:pt x="428" y="52"/>
                  </a:lnTo>
                  <a:lnTo>
                    <a:pt x="454" y="69"/>
                  </a:lnTo>
                  <a:lnTo>
                    <a:pt x="478" y="87"/>
                  </a:lnTo>
                  <a:lnTo>
                    <a:pt x="502" y="107"/>
                  </a:lnTo>
                  <a:lnTo>
                    <a:pt x="525" y="129"/>
                  </a:lnTo>
                  <a:lnTo>
                    <a:pt x="547" y="151"/>
                  </a:lnTo>
                  <a:lnTo>
                    <a:pt x="547" y="151"/>
                  </a:lnTo>
                  <a:close/>
                  <a:moveTo>
                    <a:pt x="486" y="634"/>
                  </a:moveTo>
                  <a:lnTo>
                    <a:pt x="486" y="634"/>
                  </a:lnTo>
                  <a:lnTo>
                    <a:pt x="485" y="631"/>
                  </a:lnTo>
                  <a:lnTo>
                    <a:pt x="485" y="631"/>
                  </a:lnTo>
                  <a:lnTo>
                    <a:pt x="511" y="617"/>
                  </a:lnTo>
                  <a:lnTo>
                    <a:pt x="511" y="617"/>
                  </a:lnTo>
                  <a:lnTo>
                    <a:pt x="507" y="607"/>
                  </a:lnTo>
                  <a:lnTo>
                    <a:pt x="507" y="607"/>
                  </a:lnTo>
                  <a:lnTo>
                    <a:pt x="483" y="623"/>
                  </a:lnTo>
                  <a:lnTo>
                    <a:pt x="483" y="623"/>
                  </a:lnTo>
                  <a:lnTo>
                    <a:pt x="482" y="620"/>
                  </a:lnTo>
                  <a:lnTo>
                    <a:pt x="483" y="619"/>
                  </a:lnTo>
                  <a:lnTo>
                    <a:pt x="483" y="619"/>
                  </a:lnTo>
                  <a:lnTo>
                    <a:pt x="491" y="613"/>
                  </a:lnTo>
                  <a:lnTo>
                    <a:pt x="491" y="613"/>
                  </a:lnTo>
                  <a:lnTo>
                    <a:pt x="497" y="609"/>
                  </a:lnTo>
                  <a:lnTo>
                    <a:pt x="502" y="605"/>
                  </a:lnTo>
                  <a:lnTo>
                    <a:pt x="504" y="602"/>
                  </a:lnTo>
                  <a:lnTo>
                    <a:pt x="506" y="599"/>
                  </a:lnTo>
                  <a:lnTo>
                    <a:pt x="507" y="596"/>
                  </a:lnTo>
                  <a:lnTo>
                    <a:pt x="507" y="592"/>
                  </a:lnTo>
                  <a:lnTo>
                    <a:pt x="507" y="592"/>
                  </a:lnTo>
                  <a:lnTo>
                    <a:pt x="510" y="590"/>
                  </a:lnTo>
                  <a:lnTo>
                    <a:pt x="510" y="590"/>
                  </a:lnTo>
                  <a:lnTo>
                    <a:pt x="511" y="599"/>
                  </a:lnTo>
                  <a:lnTo>
                    <a:pt x="511" y="599"/>
                  </a:lnTo>
                  <a:lnTo>
                    <a:pt x="513" y="607"/>
                  </a:lnTo>
                  <a:lnTo>
                    <a:pt x="515" y="614"/>
                  </a:lnTo>
                  <a:lnTo>
                    <a:pt x="515" y="614"/>
                  </a:lnTo>
                  <a:lnTo>
                    <a:pt x="517" y="616"/>
                  </a:lnTo>
                  <a:lnTo>
                    <a:pt x="518" y="617"/>
                  </a:lnTo>
                  <a:lnTo>
                    <a:pt x="522" y="619"/>
                  </a:lnTo>
                  <a:lnTo>
                    <a:pt x="526" y="618"/>
                  </a:lnTo>
                  <a:lnTo>
                    <a:pt x="530" y="616"/>
                  </a:lnTo>
                  <a:lnTo>
                    <a:pt x="530" y="616"/>
                  </a:lnTo>
                  <a:lnTo>
                    <a:pt x="532" y="613"/>
                  </a:lnTo>
                  <a:lnTo>
                    <a:pt x="535" y="609"/>
                  </a:lnTo>
                  <a:lnTo>
                    <a:pt x="537" y="601"/>
                  </a:lnTo>
                  <a:lnTo>
                    <a:pt x="538" y="597"/>
                  </a:lnTo>
                  <a:lnTo>
                    <a:pt x="537" y="593"/>
                  </a:lnTo>
                  <a:lnTo>
                    <a:pt x="536" y="589"/>
                  </a:lnTo>
                  <a:lnTo>
                    <a:pt x="535" y="586"/>
                  </a:lnTo>
                  <a:lnTo>
                    <a:pt x="535" y="586"/>
                  </a:lnTo>
                  <a:lnTo>
                    <a:pt x="526" y="574"/>
                  </a:lnTo>
                  <a:lnTo>
                    <a:pt x="526" y="574"/>
                  </a:lnTo>
                  <a:lnTo>
                    <a:pt x="531" y="577"/>
                  </a:lnTo>
                  <a:lnTo>
                    <a:pt x="535" y="579"/>
                  </a:lnTo>
                  <a:lnTo>
                    <a:pt x="538" y="583"/>
                  </a:lnTo>
                  <a:lnTo>
                    <a:pt x="540" y="587"/>
                  </a:lnTo>
                  <a:lnTo>
                    <a:pt x="540" y="587"/>
                  </a:lnTo>
                  <a:lnTo>
                    <a:pt x="541" y="591"/>
                  </a:lnTo>
                  <a:lnTo>
                    <a:pt x="543" y="594"/>
                  </a:lnTo>
                  <a:lnTo>
                    <a:pt x="546" y="596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63" y="600"/>
                  </a:lnTo>
                  <a:lnTo>
                    <a:pt x="563" y="600"/>
                  </a:lnTo>
                  <a:lnTo>
                    <a:pt x="558" y="591"/>
                  </a:lnTo>
                  <a:lnTo>
                    <a:pt x="552" y="584"/>
                  </a:lnTo>
                  <a:lnTo>
                    <a:pt x="546" y="577"/>
                  </a:lnTo>
                  <a:lnTo>
                    <a:pt x="538" y="572"/>
                  </a:lnTo>
                  <a:lnTo>
                    <a:pt x="522" y="563"/>
                  </a:lnTo>
                  <a:lnTo>
                    <a:pt x="506" y="554"/>
                  </a:lnTo>
                  <a:lnTo>
                    <a:pt x="506" y="554"/>
                  </a:lnTo>
                  <a:lnTo>
                    <a:pt x="498" y="561"/>
                  </a:lnTo>
                  <a:lnTo>
                    <a:pt x="492" y="570"/>
                  </a:lnTo>
                  <a:lnTo>
                    <a:pt x="488" y="578"/>
                  </a:lnTo>
                  <a:lnTo>
                    <a:pt x="484" y="588"/>
                  </a:lnTo>
                  <a:lnTo>
                    <a:pt x="481" y="597"/>
                  </a:lnTo>
                  <a:lnTo>
                    <a:pt x="480" y="607"/>
                  </a:lnTo>
                  <a:lnTo>
                    <a:pt x="478" y="627"/>
                  </a:lnTo>
                  <a:lnTo>
                    <a:pt x="478" y="627"/>
                  </a:lnTo>
                  <a:lnTo>
                    <a:pt x="483" y="631"/>
                  </a:lnTo>
                  <a:lnTo>
                    <a:pt x="483" y="631"/>
                  </a:lnTo>
                  <a:lnTo>
                    <a:pt x="487" y="638"/>
                  </a:lnTo>
                  <a:lnTo>
                    <a:pt x="490" y="641"/>
                  </a:lnTo>
                  <a:lnTo>
                    <a:pt x="493" y="644"/>
                  </a:lnTo>
                  <a:lnTo>
                    <a:pt x="493" y="644"/>
                  </a:lnTo>
                  <a:lnTo>
                    <a:pt x="500" y="649"/>
                  </a:lnTo>
                  <a:lnTo>
                    <a:pt x="508" y="652"/>
                  </a:lnTo>
                  <a:lnTo>
                    <a:pt x="516" y="653"/>
                  </a:lnTo>
                  <a:lnTo>
                    <a:pt x="525" y="653"/>
                  </a:lnTo>
                  <a:lnTo>
                    <a:pt x="525" y="653"/>
                  </a:lnTo>
                  <a:lnTo>
                    <a:pt x="530" y="653"/>
                  </a:lnTo>
                  <a:lnTo>
                    <a:pt x="534" y="652"/>
                  </a:lnTo>
                  <a:lnTo>
                    <a:pt x="539" y="650"/>
                  </a:lnTo>
                  <a:lnTo>
                    <a:pt x="543" y="647"/>
                  </a:lnTo>
                  <a:lnTo>
                    <a:pt x="547" y="644"/>
                  </a:lnTo>
                  <a:lnTo>
                    <a:pt x="551" y="641"/>
                  </a:lnTo>
                  <a:lnTo>
                    <a:pt x="554" y="636"/>
                  </a:lnTo>
                  <a:lnTo>
                    <a:pt x="556" y="632"/>
                  </a:lnTo>
                  <a:lnTo>
                    <a:pt x="556" y="632"/>
                  </a:lnTo>
                  <a:lnTo>
                    <a:pt x="547" y="628"/>
                  </a:lnTo>
                  <a:lnTo>
                    <a:pt x="538" y="625"/>
                  </a:lnTo>
                  <a:lnTo>
                    <a:pt x="530" y="623"/>
                  </a:lnTo>
                  <a:lnTo>
                    <a:pt x="521" y="623"/>
                  </a:lnTo>
                  <a:lnTo>
                    <a:pt x="512" y="623"/>
                  </a:lnTo>
                  <a:lnTo>
                    <a:pt x="504" y="625"/>
                  </a:lnTo>
                  <a:lnTo>
                    <a:pt x="495" y="629"/>
                  </a:lnTo>
                  <a:lnTo>
                    <a:pt x="486" y="634"/>
                  </a:lnTo>
                  <a:lnTo>
                    <a:pt x="486" y="634"/>
                  </a:lnTo>
                  <a:close/>
                  <a:moveTo>
                    <a:pt x="80" y="285"/>
                  </a:moveTo>
                  <a:lnTo>
                    <a:pt x="80" y="285"/>
                  </a:lnTo>
                  <a:lnTo>
                    <a:pt x="81" y="278"/>
                  </a:lnTo>
                  <a:lnTo>
                    <a:pt x="80" y="271"/>
                  </a:lnTo>
                  <a:lnTo>
                    <a:pt x="78" y="265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0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55" y="259"/>
                  </a:lnTo>
                  <a:lnTo>
                    <a:pt x="43" y="262"/>
                  </a:lnTo>
                  <a:lnTo>
                    <a:pt x="43" y="262"/>
                  </a:lnTo>
                  <a:lnTo>
                    <a:pt x="39" y="265"/>
                  </a:lnTo>
                  <a:lnTo>
                    <a:pt x="35" y="268"/>
                  </a:lnTo>
                  <a:lnTo>
                    <a:pt x="34" y="272"/>
                  </a:lnTo>
                  <a:lnTo>
                    <a:pt x="34" y="276"/>
                  </a:lnTo>
                  <a:lnTo>
                    <a:pt x="34" y="276"/>
                  </a:lnTo>
                  <a:lnTo>
                    <a:pt x="36" y="281"/>
                  </a:lnTo>
                  <a:lnTo>
                    <a:pt x="39" y="284"/>
                  </a:lnTo>
                  <a:lnTo>
                    <a:pt x="43" y="285"/>
                  </a:lnTo>
                  <a:lnTo>
                    <a:pt x="47" y="286"/>
                  </a:lnTo>
                  <a:lnTo>
                    <a:pt x="47" y="286"/>
                  </a:lnTo>
                  <a:lnTo>
                    <a:pt x="57" y="286"/>
                  </a:lnTo>
                  <a:lnTo>
                    <a:pt x="57" y="286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4" y="289"/>
                  </a:lnTo>
                  <a:lnTo>
                    <a:pt x="52" y="291"/>
                  </a:lnTo>
                  <a:lnTo>
                    <a:pt x="50" y="293"/>
                  </a:lnTo>
                  <a:lnTo>
                    <a:pt x="49" y="295"/>
                  </a:lnTo>
                  <a:lnTo>
                    <a:pt x="45" y="306"/>
                  </a:lnTo>
                  <a:lnTo>
                    <a:pt x="45" y="306"/>
                  </a:lnTo>
                  <a:lnTo>
                    <a:pt x="43" y="306"/>
                  </a:lnTo>
                  <a:lnTo>
                    <a:pt x="43" y="306"/>
                  </a:lnTo>
                  <a:lnTo>
                    <a:pt x="44" y="290"/>
                  </a:lnTo>
                  <a:lnTo>
                    <a:pt x="44" y="290"/>
                  </a:lnTo>
                  <a:lnTo>
                    <a:pt x="39" y="288"/>
                  </a:lnTo>
                  <a:lnTo>
                    <a:pt x="35" y="285"/>
                  </a:lnTo>
                  <a:lnTo>
                    <a:pt x="31" y="281"/>
                  </a:lnTo>
                  <a:lnTo>
                    <a:pt x="29" y="276"/>
                  </a:lnTo>
                  <a:lnTo>
                    <a:pt x="29" y="276"/>
                  </a:lnTo>
                  <a:lnTo>
                    <a:pt x="27" y="274"/>
                  </a:lnTo>
                  <a:lnTo>
                    <a:pt x="27" y="274"/>
                  </a:lnTo>
                  <a:lnTo>
                    <a:pt x="7" y="264"/>
                  </a:lnTo>
                  <a:lnTo>
                    <a:pt x="7" y="264"/>
                  </a:lnTo>
                  <a:lnTo>
                    <a:pt x="5" y="271"/>
                  </a:lnTo>
                  <a:lnTo>
                    <a:pt x="5" y="277"/>
                  </a:lnTo>
                  <a:lnTo>
                    <a:pt x="6" y="283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14" y="298"/>
                  </a:lnTo>
                  <a:lnTo>
                    <a:pt x="17" y="302"/>
                  </a:lnTo>
                  <a:lnTo>
                    <a:pt x="20" y="305"/>
                  </a:lnTo>
                  <a:lnTo>
                    <a:pt x="24" y="308"/>
                  </a:lnTo>
                  <a:lnTo>
                    <a:pt x="29" y="310"/>
                  </a:lnTo>
                  <a:lnTo>
                    <a:pt x="34" y="311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34" y="313"/>
                  </a:lnTo>
                  <a:lnTo>
                    <a:pt x="29" y="316"/>
                  </a:lnTo>
                  <a:lnTo>
                    <a:pt x="27" y="318"/>
                  </a:lnTo>
                  <a:lnTo>
                    <a:pt x="26" y="321"/>
                  </a:lnTo>
                  <a:lnTo>
                    <a:pt x="26" y="323"/>
                  </a:lnTo>
                  <a:lnTo>
                    <a:pt x="26" y="327"/>
                  </a:lnTo>
                  <a:lnTo>
                    <a:pt x="26" y="327"/>
                  </a:lnTo>
                  <a:lnTo>
                    <a:pt x="35" y="327"/>
                  </a:lnTo>
                  <a:lnTo>
                    <a:pt x="44" y="327"/>
                  </a:lnTo>
                  <a:lnTo>
                    <a:pt x="53" y="326"/>
                  </a:lnTo>
                  <a:lnTo>
                    <a:pt x="62" y="323"/>
                  </a:lnTo>
                  <a:lnTo>
                    <a:pt x="70" y="320"/>
                  </a:lnTo>
                  <a:lnTo>
                    <a:pt x="78" y="316"/>
                  </a:lnTo>
                  <a:lnTo>
                    <a:pt x="86" y="312"/>
                  </a:lnTo>
                  <a:lnTo>
                    <a:pt x="94" y="306"/>
                  </a:lnTo>
                  <a:lnTo>
                    <a:pt x="94" y="306"/>
                  </a:lnTo>
                  <a:lnTo>
                    <a:pt x="87" y="302"/>
                  </a:lnTo>
                  <a:lnTo>
                    <a:pt x="87" y="302"/>
                  </a:lnTo>
                  <a:lnTo>
                    <a:pt x="83" y="299"/>
                  </a:lnTo>
                  <a:lnTo>
                    <a:pt x="80" y="296"/>
                  </a:lnTo>
                  <a:lnTo>
                    <a:pt x="79" y="291"/>
                  </a:lnTo>
                  <a:lnTo>
                    <a:pt x="80" y="285"/>
                  </a:lnTo>
                  <a:lnTo>
                    <a:pt x="80" y="285"/>
                  </a:lnTo>
                  <a:close/>
                  <a:moveTo>
                    <a:pt x="21" y="267"/>
                  </a:moveTo>
                  <a:lnTo>
                    <a:pt x="21" y="267"/>
                  </a:lnTo>
                  <a:lnTo>
                    <a:pt x="23" y="269"/>
                  </a:lnTo>
                  <a:lnTo>
                    <a:pt x="26" y="269"/>
                  </a:lnTo>
                  <a:lnTo>
                    <a:pt x="29" y="268"/>
                  </a:lnTo>
                  <a:lnTo>
                    <a:pt x="31" y="265"/>
                  </a:lnTo>
                  <a:lnTo>
                    <a:pt x="31" y="265"/>
                  </a:lnTo>
                  <a:lnTo>
                    <a:pt x="33" y="263"/>
                  </a:lnTo>
                  <a:lnTo>
                    <a:pt x="35" y="261"/>
                  </a:lnTo>
                  <a:lnTo>
                    <a:pt x="40" y="259"/>
                  </a:lnTo>
                  <a:lnTo>
                    <a:pt x="40" y="259"/>
                  </a:lnTo>
                  <a:lnTo>
                    <a:pt x="51" y="256"/>
                  </a:lnTo>
                  <a:lnTo>
                    <a:pt x="62" y="253"/>
                  </a:lnTo>
                  <a:lnTo>
                    <a:pt x="62" y="253"/>
                  </a:lnTo>
                  <a:lnTo>
                    <a:pt x="68" y="252"/>
                  </a:lnTo>
                  <a:lnTo>
                    <a:pt x="74" y="254"/>
                  </a:lnTo>
                  <a:lnTo>
                    <a:pt x="78" y="257"/>
                  </a:lnTo>
                  <a:lnTo>
                    <a:pt x="80" y="259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2" y="265"/>
                  </a:lnTo>
                  <a:lnTo>
                    <a:pt x="84" y="268"/>
                  </a:lnTo>
                  <a:lnTo>
                    <a:pt x="88" y="272"/>
                  </a:lnTo>
                  <a:lnTo>
                    <a:pt x="93" y="275"/>
                  </a:lnTo>
                  <a:lnTo>
                    <a:pt x="98" y="278"/>
                  </a:lnTo>
                  <a:lnTo>
                    <a:pt x="98" y="278"/>
                  </a:lnTo>
                  <a:lnTo>
                    <a:pt x="98" y="271"/>
                  </a:lnTo>
                  <a:lnTo>
                    <a:pt x="97" y="264"/>
                  </a:lnTo>
                  <a:lnTo>
                    <a:pt x="95" y="258"/>
                  </a:lnTo>
                  <a:lnTo>
                    <a:pt x="92" y="252"/>
                  </a:lnTo>
                  <a:lnTo>
                    <a:pt x="89" y="246"/>
                  </a:lnTo>
                  <a:lnTo>
                    <a:pt x="84" y="241"/>
                  </a:lnTo>
                  <a:lnTo>
                    <a:pt x="79" y="236"/>
                  </a:lnTo>
                  <a:lnTo>
                    <a:pt x="74" y="232"/>
                  </a:lnTo>
                  <a:lnTo>
                    <a:pt x="74" y="232"/>
                  </a:lnTo>
                  <a:lnTo>
                    <a:pt x="67" y="229"/>
                  </a:lnTo>
                  <a:lnTo>
                    <a:pt x="60" y="226"/>
                  </a:lnTo>
                  <a:lnTo>
                    <a:pt x="53" y="222"/>
                  </a:lnTo>
                  <a:lnTo>
                    <a:pt x="49" y="220"/>
                  </a:lnTo>
                  <a:lnTo>
                    <a:pt x="47" y="217"/>
                  </a:lnTo>
                  <a:lnTo>
                    <a:pt x="47" y="217"/>
                  </a:lnTo>
                  <a:lnTo>
                    <a:pt x="43" y="214"/>
                  </a:lnTo>
                  <a:lnTo>
                    <a:pt x="40" y="212"/>
                  </a:lnTo>
                  <a:lnTo>
                    <a:pt x="37" y="211"/>
                  </a:lnTo>
                  <a:lnTo>
                    <a:pt x="33" y="211"/>
                  </a:lnTo>
                  <a:lnTo>
                    <a:pt x="25" y="213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2" y="218"/>
                  </a:lnTo>
                  <a:lnTo>
                    <a:pt x="7" y="222"/>
                  </a:lnTo>
                  <a:lnTo>
                    <a:pt x="3" y="226"/>
                  </a:lnTo>
                  <a:lnTo>
                    <a:pt x="1" y="231"/>
                  </a:lnTo>
                  <a:lnTo>
                    <a:pt x="0" y="236"/>
                  </a:lnTo>
                  <a:lnTo>
                    <a:pt x="0" y="242"/>
                  </a:lnTo>
                  <a:lnTo>
                    <a:pt x="2" y="247"/>
                  </a:lnTo>
                  <a:lnTo>
                    <a:pt x="5" y="253"/>
                  </a:lnTo>
                  <a:lnTo>
                    <a:pt x="5" y="253"/>
                  </a:lnTo>
                  <a:lnTo>
                    <a:pt x="8" y="257"/>
                  </a:lnTo>
                  <a:lnTo>
                    <a:pt x="12" y="261"/>
                  </a:lnTo>
                  <a:lnTo>
                    <a:pt x="21" y="267"/>
                  </a:lnTo>
                  <a:lnTo>
                    <a:pt x="21" y="267"/>
                  </a:lnTo>
                  <a:close/>
                  <a:moveTo>
                    <a:pt x="359" y="51"/>
                  </a:moveTo>
                  <a:lnTo>
                    <a:pt x="359" y="51"/>
                  </a:lnTo>
                  <a:lnTo>
                    <a:pt x="359" y="48"/>
                  </a:lnTo>
                  <a:lnTo>
                    <a:pt x="359" y="48"/>
                  </a:lnTo>
                  <a:lnTo>
                    <a:pt x="305" y="22"/>
                  </a:lnTo>
                  <a:lnTo>
                    <a:pt x="305" y="22"/>
                  </a:lnTo>
                  <a:lnTo>
                    <a:pt x="315" y="71"/>
                  </a:lnTo>
                  <a:lnTo>
                    <a:pt x="315" y="71"/>
                  </a:lnTo>
                  <a:lnTo>
                    <a:pt x="359" y="51"/>
                  </a:lnTo>
                  <a:lnTo>
                    <a:pt x="359" y="51"/>
                  </a:lnTo>
                  <a:close/>
                  <a:moveTo>
                    <a:pt x="381" y="103"/>
                  </a:moveTo>
                  <a:lnTo>
                    <a:pt x="381" y="103"/>
                  </a:lnTo>
                  <a:lnTo>
                    <a:pt x="421" y="85"/>
                  </a:lnTo>
                  <a:lnTo>
                    <a:pt x="421" y="85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6" y="55"/>
                  </a:lnTo>
                  <a:lnTo>
                    <a:pt x="366" y="55"/>
                  </a:lnTo>
                  <a:lnTo>
                    <a:pt x="381" y="103"/>
                  </a:lnTo>
                  <a:lnTo>
                    <a:pt x="381" y="103"/>
                  </a:lnTo>
                  <a:close/>
                  <a:moveTo>
                    <a:pt x="445" y="145"/>
                  </a:moveTo>
                  <a:lnTo>
                    <a:pt x="445" y="145"/>
                  </a:lnTo>
                  <a:lnTo>
                    <a:pt x="480" y="128"/>
                  </a:lnTo>
                  <a:lnTo>
                    <a:pt x="480" y="128"/>
                  </a:lnTo>
                  <a:lnTo>
                    <a:pt x="430" y="91"/>
                  </a:lnTo>
                  <a:lnTo>
                    <a:pt x="430" y="91"/>
                  </a:lnTo>
                  <a:lnTo>
                    <a:pt x="428" y="93"/>
                  </a:lnTo>
                  <a:lnTo>
                    <a:pt x="428" y="93"/>
                  </a:lnTo>
                  <a:lnTo>
                    <a:pt x="445" y="145"/>
                  </a:lnTo>
                  <a:lnTo>
                    <a:pt x="445" y="145"/>
                  </a:lnTo>
                  <a:close/>
                  <a:moveTo>
                    <a:pt x="487" y="137"/>
                  </a:moveTo>
                  <a:lnTo>
                    <a:pt x="487" y="137"/>
                  </a:lnTo>
                  <a:lnTo>
                    <a:pt x="487" y="181"/>
                  </a:lnTo>
                  <a:lnTo>
                    <a:pt x="487" y="181"/>
                  </a:lnTo>
                  <a:lnTo>
                    <a:pt x="488" y="183"/>
                  </a:lnTo>
                  <a:lnTo>
                    <a:pt x="489" y="184"/>
                  </a:lnTo>
                  <a:lnTo>
                    <a:pt x="491" y="184"/>
                  </a:lnTo>
                  <a:lnTo>
                    <a:pt x="493" y="184"/>
                  </a:lnTo>
                  <a:lnTo>
                    <a:pt x="493" y="184"/>
                  </a:lnTo>
                  <a:lnTo>
                    <a:pt x="515" y="179"/>
                  </a:lnTo>
                  <a:lnTo>
                    <a:pt x="515" y="179"/>
                  </a:lnTo>
                  <a:lnTo>
                    <a:pt x="528" y="176"/>
                  </a:lnTo>
                  <a:lnTo>
                    <a:pt x="528" y="176"/>
                  </a:lnTo>
                  <a:lnTo>
                    <a:pt x="492" y="141"/>
                  </a:lnTo>
                  <a:lnTo>
                    <a:pt x="492" y="141"/>
                  </a:lnTo>
                  <a:lnTo>
                    <a:pt x="487" y="137"/>
                  </a:lnTo>
                  <a:lnTo>
                    <a:pt x="487" y="137"/>
                  </a:lnTo>
                  <a:close/>
                  <a:moveTo>
                    <a:pt x="534" y="240"/>
                  </a:moveTo>
                  <a:lnTo>
                    <a:pt x="534" y="240"/>
                  </a:lnTo>
                  <a:lnTo>
                    <a:pt x="535" y="240"/>
                  </a:lnTo>
                  <a:lnTo>
                    <a:pt x="535" y="240"/>
                  </a:lnTo>
                  <a:lnTo>
                    <a:pt x="552" y="214"/>
                  </a:lnTo>
                  <a:lnTo>
                    <a:pt x="552" y="214"/>
                  </a:lnTo>
                  <a:lnTo>
                    <a:pt x="553" y="211"/>
                  </a:lnTo>
                  <a:lnTo>
                    <a:pt x="553" y="209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4" y="240"/>
                  </a:lnTo>
                  <a:lnTo>
                    <a:pt x="534" y="240"/>
                  </a:lnTo>
                  <a:close/>
                  <a:moveTo>
                    <a:pt x="303" y="23"/>
                  </a:moveTo>
                  <a:lnTo>
                    <a:pt x="303" y="23"/>
                  </a:lnTo>
                  <a:lnTo>
                    <a:pt x="286" y="17"/>
                  </a:lnTo>
                  <a:lnTo>
                    <a:pt x="286" y="17"/>
                  </a:lnTo>
                  <a:lnTo>
                    <a:pt x="283" y="16"/>
                  </a:lnTo>
                  <a:lnTo>
                    <a:pt x="280" y="17"/>
                  </a:lnTo>
                  <a:lnTo>
                    <a:pt x="280" y="17"/>
                  </a:lnTo>
                  <a:lnTo>
                    <a:pt x="252" y="47"/>
                  </a:lnTo>
                  <a:lnTo>
                    <a:pt x="252" y="47"/>
                  </a:lnTo>
                  <a:lnTo>
                    <a:pt x="254" y="48"/>
                  </a:lnTo>
                  <a:lnTo>
                    <a:pt x="254" y="48"/>
                  </a:lnTo>
                  <a:lnTo>
                    <a:pt x="303" y="23"/>
                  </a:lnTo>
                  <a:lnTo>
                    <a:pt x="303" y="23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" name="Freeform 354"/>
            <p:cNvSpPr>
              <a:spLocks/>
            </p:cNvSpPr>
            <p:nvPr/>
          </p:nvSpPr>
          <p:spPr bwMode="auto">
            <a:xfrm>
              <a:off x="5221" y="3263"/>
              <a:ext cx="203" cy="150"/>
            </a:xfrm>
            <a:custGeom>
              <a:avLst/>
              <a:gdLst/>
              <a:ahLst/>
              <a:cxnLst>
                <a:cxn ang="0">
                  <a:pos x="90" y="28"/>
                </a:cxn>
                <a:cxn ang="0">
                  <a:pos x="99" y="50"/>
                </a:cxn>
                <a:cxn ang="0">
                  <a:pos x="102" y="45"/>
                </a:cxn>
                <a:cxn ang="0">
                  <a:pos x="203" y="106"/>
                </a:cxn>
                <a:cxn ang="0">
                  <a:pos x="153" y="131"/>
                </a:cxn>
                <a:cxn ang="0">
                  <a:pos x="172" y="107"/>
                </a:cxn>
                <a:cxn ang="0">
                  <a:pos x="173" y="102"/>
                </a:cxn>
                <a:cxn ang="0">
                  <a:pos x="158" y="112"/>
                </a:cxn>
                <a:cxn ang="0">
                  <a:pos x="122" y="126"/>
                </a:cxn>
                <a:cxn ang="0">
                  <a:pos x="104" y="128"/>
                </a:cxn>
                <a:cxn ang="0">
                  <a:pos x="97" y="128"/>
                </a:cxn>
                <a:cxn ang="0">
                  <a:pos x="91" y="122"/>
                </a:cxn>
                <a:cxn ang="0">
                  <a:pos x="86" y="122"/>
                </a:cxn>
                <a:cxn ang="0">
                  <a:pos x="77" y="123"/>
                </a:cxn>
                <a:cxn ang="0">
                  <a:pos x="50" y="115"/>
                </a:cxn>
                <a:cxn ang="0">
                  <a:pos x="32" y="93"/>
                </a:cxn>
                <a:cxn ang="0">
                  <a:pos x="28" y="79"/>
                </a:cxn>
                <a:cxn ang="0">
                  <a:pos x="25" y="79"/>
                </a:cxn>
                <a:cxn ang="0">
                  <a:pos x="29" y="94"/>
                </a:cxn>
                <a:cxn ang="0">
                  <a:pos x="30" y="103"/>
                </a:cxn>
                <a:cxn ang="0">
                  <a:pos x="25" y="113"/>
                </a:cxn>
                <a:cxn ang="0">
                  <a:pos x="22" y="136"/>
                </a:cxn>
                <a:cxn ang="0">
                  <a:pos x="22" y="150"/>
                </a:cxn>
                <a:cxn ang="0">
                  <a:pos x="10" y="135"/>
                </a:cxn>
                <a:cxn ang="0">
                  <a:pos x="4" y="118"/>
                </a:cxn>
                <a:cxn ang="0">
                  <a:pos x="10" y="108"/>
                </a:cxn>
                <a:cxn ang="0">
                  <a:pos x="1" y="89"/>
                </a:cxn>
                <a:cxn ang="0">
                  <a:pos x="0" y="81"/>
                </a:cxn>
                <a:cxn ang="0">
                  <a:pos x="3" y="77"/>
                </a:cxn>
                <a:cxn ang="0">
                  <a:pos x="12" y="80"/>
                </a:cxn>
                <a:cxn ang="0">
                  <a:pos x="16" y="82"/>
                </a:cxn>
                <a:cxn ang="0">
                  <a:pos x="10" y="66"/>
                </a:cxn>
                <a:cxn ang="0">
                  <a:pos x="7" y="50"/>
                </a:cxn>
                <a:cxn ang="0">
                  <a:pos x="13" y="41"/>
                </a:cxn>
                <a:cxn ang="0">
                  <a:pos x="18" y="47"/>
                </a:cxn>
                <a:cxn ang="0">
                  <a:pos x="28" y="58"/>
                </a:cxn>
                <a:cxn ang="0">
                  <a:pos x="28" y="40"/>
                </a:cxn>
                <a:cxn ang="0">
                  <a:pos x="28" y="25"/>
                </a:cxn>
                <a:cxn ang="0">
                  <a:pos x="37" y="4"/>
                </a:cxn>
                <a:cxn ang="0">
                  <a:pos x="40" y="2"/>
                </a:cxn>
                <a:cxn ang="0">
                  <a:pos x="47" y="15"/>
                </a:cxn>
                <a:cxn ang="0">
                  <a:pos x="55" y="33"/>
                </a:cxn>
                <a:cxn ang="0">
                  <a:pos x="71" y="46"/>
                </a:cxn>
                <a:cxn ang="0">
                  <a:pos x="67" y="38"/>
                </a:cxn>
                <a:cxn ang="0">
                  <a:pos x="67" y="25"/>
                </a:cxn>
                <a:cxn ang="0">
                  <a:pos x="72" y="13"/>
                </a:cxn>
                <a:cxn ang="0">
                  <a:pos x="75" y="26"/>
                </a:cxn>
                <a:cxn ang="0">
                  <a:pos x="82" y="37"/>
                </a:cxn>
              </a:cxnLst>
              <a:rect l="0" t="0" r="r" b="b"/>
              <a:pathLst>
                <a:path w="203" h="150">
                  <a:moveTo>
                    <a:pt x="82" y="37"/>
                  </a:moveTo>
                  <a:lnTo>
                    <a:pt x="82" y="37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203" y="106"/>
                  </a:lnTo>
                  <a:lnTo>
                    <a:pt x="203" y="106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3" y="131"/>
                  </a:lnTo>
                  <a:lnTo>
                    <a:pt x="153" y="131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5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58" y="112"/>
                  </a:lnTo>
                  <a:lnTo>
                    <a:pt x="147" y="118"/>
                  </a:lnTo>
                  <a:lnTo>
                    <a:pt x="135" y="123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13" y="127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97" y="128"/>
                  </a:lnTo>
                  <a:lnTo>
                    <a:pt x="93" y="126"/>
                  </a:lnTo>
                  <a:lnTo>
                    <a:pt x="92" y="125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89" y="121"/>
                  </a:lnTo>
                  <a:lnTo>
                    <a:pt x="86" y="122"/>
                  </a:lnTo>
                  <a:lnTo>
                    <a:pt x="86" y="122"/>
                  </a:lnTo>
                  <a:lnTo>
                    <a:pt x="81" y="123"/>
                  </a:lnTo>
                  <a:lnTo>
                    <a:pt x="77" y="123"/>
                  </a:lnTo>
                  <a:lnTo>
                    <a:pt x="67" y="122"/>
                  </a:lnTo>
                  <a:lnTo>
                    <a:pt x="58" y="119"/>
                  </a:lnTo>
                  <a:lnTo>
                    <a:pt x="50" y="115"/>
                  </a:lnTo>
                  <a:lnTo>
                    <a:pt x="43" y="108"/>
                  </a:lnTo>
                  <a:lnTo>
                    <a:pt x="37" y="101"/>
                  </a:lnTo>
                  <a:lnTo>
                    <a:pt x="32" y="93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27" y="87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7"/>
                  </a:lnTo>
                  <a:lnTo>
                    <a:pt x="31" y="100"/>
                  </a:lnTo>
                  <a:lnTo>
                    <a:pt x="30" y="103"/>
                  </a:lnTo>
                  <a:lnTo>
                    <a:pt x="28" y="106"/>
                  </a:lnTo>
                  <a:lnTo>
                    <a:pt x="28" y="106"/>
                  </a:lnTo>
                  <a:lnTo>
                    <a:pt x="25" y="113"/>
                  </a:lnTo>
                  <a:lnTo>
                    <a:pt x="23" y="120"/>
                  </a:lnTo>
                  <a:lnTo>
                    <a:pt x="22" y="128"/>
                  </a:lnTo>
                  <a:lnTo>
                    <a:pt x="22" y="136"/>
                  </a:lnTo>
                  <a:lnTo>
                    <a:pt x="22" y="136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17" y="145"/>
                  </a:lnTo>
                  <a:lnTo>
                    <a:pt x="13" y="140"/>
                  </a:lnTo>
                  <a:lnTo>
                    <a:pt x="10" y="135"/>
                  </a:lnTo>
                  <a:lnTo>
                    <a:pt x="7" y="130"/>
                  </a:lnTo>
                  <a:lnTo>
                    <a:pt x="5" y="124"/>
                  </a:lnTo>
                  <a:lnTo>
                    <a:pt x="4" y="118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10" y="108"/>
                  </a:lnTo>
                  <a:lnTo>
                    <a:pt x="10" y="108"/>
                  </a:lnTo>
                  <a:lnTo>
                    <a:pt x="5" y="9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3" y="77"/>
                  </a:lnTo>
                  <a:lnTo>
                    <a:pt x="6" y="77"/>
                  </a:lnTo>
                  <a:lnTo>
                    <a:pt x="9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2" y="74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8" y="58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9" y="45"/>
                  </a:lnTo>
                  <a:lnTo>
                    <a:pt x="13" y="41"/>
                  </a:lnTo>
                  <a:lnTo>
                    <a:pt x="13" y="41"/>
                  </a:lnTo>
                  <a:lnTo>
                    <a:pt x="18" y="47"/>
                  </a:lnTo>
                  <a:lnTo>
                    <a:pt x="18" y="47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8" y="5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8" y="40"/>
                  </a:lnTo>
                  <a:lnTo>
                    <a:pt x="28" y="32"/>
                  </a:lnTo>
                  <a:lnTo>
                    <a:pt x="28" y="25"/>
                  </a:lnTo>
                  <a:lnTo>
                    <a:pt x="28" y="25"/>
                  </a:lnTo>
                  <a:lnTo>
                    <a:pt x="29" y="20"/>
                  </a:lnTo>
                  <a:lnTo>
                    <a:pt x="31" y="14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15"/>
                  </a:lnTo>
                  <a:lnTo>
                    <a:pt x="49" y="21"/>
                  </a:lnTo>
                  <a:lnTo>
                    <a:pt x="51" y="28"/>
                  </a:lnTo>
                  <a:lnTo>
                    <a:pt x="55" y="33"/>
                  </a:lnTo>
                  <a:lnTo>
                    <a:pt x="59" y="38"/>
                  </a:lnTo>
                  <a:lnTo>
                    <a:pt x="64" y="43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69" y="42"/>
                  </a:lnTo>
                  <a:lnTo>
                    <a:pt x="67" y="38"/>
                  </a:lnTo>
                  <a:lnTo>
                    <a:pt x="67" y="34"/>
                  </a:lnTo>
                  <a:lnTo>
                    <a:pt x="66" y="30"/>
                  </a:lnTo>
                  <a:lnTo>
                    <a:pt x="67" y="25"/>
                  </a:lnTo>
                  <a:lnTo>
                    <a:pt x="68" y="21"/>
                  </a:lnTo>
                  <a:lnTo>
                    <a:pt x="70" y="17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4" y="19"/>
                  </a:lnTo>
                  <a:lnTo>
                    <a:pt x="75" y="26"/>
                  </a:lnTo>
                  <a:lnTo>
                    <a:pt x="77" y="32"/>
                  </a:lnTo>
                  <a:lnTo>
                    <a:pt x="79" y="35"/>
                  </a:lnTo>
                  <a:lnTo>
                    <a:pt x="82" y="37"/>
                  </a:lnTo>
                  <a:lnTo>
                    <a:pt x="82" y="37"/>
                  </a:lnTo>
                  <a:close/>
                </a:path>
              </a:pathLst>
            </a:custGeom>
            <a:solidFill>
              <a:srgbClr val="C49A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" name="Freeform 355"/>
            <p:cNvSpPr>
              <a:spLocks noEditPoints="1"/>
            </p:cNvSpPr>
            <p:nvPr/>
          </p:nvSpPr>
          <p:spPr bwMode="auto">
            <a:xfrm>
              <a:off x="5168" y="3764"/>
              <a:ext cx="309" cy="222"/>
            </a:xfrm>
            <a:custGeom>
              <a:avLst/>
              <a:gdLst/>
              <a:ahLst/>
              <a:cxnLst>
                <a:cxn ang="0">
                  <a:pos x="193" y="110"/>
                </a:cxn>
                <a:cxn ang="0">
                  <a:pos x="211" y="147"/>
                </a:cxn>
                <a:cxn ang="0">
                  <a:pos x="212" y="178"/>
                </a:cxn>
                <a:cxn ang="0">
                  <a:pos x="194" y="209"/>
                </a:cxn>
                <a:cxn ang="0">
                  <a:pos x="168" y="219"/>
                </a:cxn>
                <a:cxn ang="0">
                  <a:pos x="108" y="219"/>
                </a:cxn>
                <a:cxn ang="0">
                  <a:pos x="80" y="210"/>
                </a:cxn>
                <a:cxn ang="0">
                  <a:pos x="69" y="199"/>
                </a:cxn>
                <a:cxn ang="0">
                  <a:pos x="68" y="189"/>
                </a:cxn>
                <a:cxn ang="0">
                  <a:pos x="73" y="160"/>
                </a:cxn>
                <a:cxn ang="0">
                  <a:pos x="102" y="178"/>
                </a:cxn>
                <a:cxn ang="0">
                  <a:pos x="106" y="159"/>
                </a:cxn>
                <a:cxn ang="0">
                  <a:pos x="104" y="156"/>
                </a:cxn>
                <a:cxn ang="0">
                  <a:pos x="65" y="142"/>
                </a:cxn>
                <a:cxn ang="0">
                  <a:pos x="23" y="110"/>
                </a:cxn>
                <a:cxn ang="0">
                  <a:pos x="4" y="79"/>
                </a:cxn>
                <a:cxn ang="0">
                  <a:pos x="1" y="55"/>
                </a:cxn>
                <a:cxn ang="0">
                  <a:pos x="10" y="46"/>
                </a:cxn>
                <a:cxn ang="0">
                  <a:pos x="24" y="40"/>
                </a:cxn>
                <a:cxn ang="0">
                  <a:pos x="40" y="44"/>
                </a:cxn>
                <a:cxn ang="0">
                  <a:pos x="69" y="48"/>
                </a:cxn>
                <a:cxn ang="0">
                  <a:pos x="90" y="40"/>
                </a:cxn>
                <a:cxn ang="0">
                  <a:pos x="142" y="38"/>
                </a:cxn>
                <a:cxn ang="0">
                  <a:pos x="144" y="44"/>
                </a:cxn>
                <a:cxn ang="0">
                  <a:pos x="154" y="51"/>
                </a:cxn>
                <a:cxn ang="0">
                  <a:pos x="177" y="34"/>
                </a:cxn>
                <a:cxn ang="0">
                  <a:pos x="191" y="25"/>
                </a:cxn>
                <a:cxn ang="0">
                  <a:pos x="173" y="49"/>
                </a:cxn>
                <a:cxn ang="0">
                  <a:pos x="168" y="61"/>
                </a:cxn>
                <a:cxn ang="0">
                  <a:pos x="175" y="65"/>
                </a:cxn>
                <a:cxn ang="0">
                  <a:pos x="192" y="58"/>
                </a:cxn>
                <a:cxn ang="0">
                  <a:pos x="208" y="37"/>
                </a:cxn>
                <a:cxn ang="0">
                  <a:pos x="205" y="60"/>
                </a:cxn>
                <a:cxn ang="0">
                  <a:pos x="187" y="96"/>
                </a:cxn>
                <a:cxn ang="0">
                  <a:pos x="153" y="60"/>
                </a:cxn>
                <a:cxn ang="0">
                  <a:pos x="159" y="73"/>
                </a:cxn>
                <a:cxn ang="0">
                  <a:pos x="303" y="35"/>
                </a:cxn>
                <a:cxn ang="0">
                  <a:pos x="300" y="32"/>
                </a:cxn>
                <a:cxn ang="0">
                  <a:pos x="251" y="0"/>
                </a:cxn>
                <a:cxn ang="0">
                  <a:pos x="233" y="31"/>
                </a:cxn>
                <a:cxn ang="0">
                  <a:pos x="230" y="52"/>
                </a:cxn>
                <a:cxn ang="0">
                  <a:pos x="217" y="75"/>
                </a:cxn>
                <a:cxn ang="0">
                  <a:pos x="204" y="81"/>
                </a:cxn>
                <a:cxn ang="0">
                  <a:pos x="191" y="97"/>
                </a:cxn>
                <a:cxn ang="0">
                  <a:pos x="231" y="87"/>
                </a:cxn>
                <a:cxn ang="0">
                  <a:pos x="196" y="102"/>
                </a:cxn>
                <a:cxn ang="0">
                  <a:pos x="201" y="108"/>
                </a:cxn>
                <a:cxn ang="0">
                  <a:pos x="233" y="108"/>
                </a:cxn>
                <a:cxn ang="0">
                  <a:pos x="220" y="109"/>
                </a:cxn>
                <a:cxn ang="0">
                  <a:pos x="213" y="132"/>
                </a:cxn>
                <a:cxn ang="0">
                  <a:pos x="222" y="135"/>
                </a:cxn>
                <a:cxn ang="0">
                  <a:pos x="249" y="128"/>
                </a:cxn>
                <a:cxn ang="0">
                  <a:pos x="287" y="108"/>
                </a:cxn>
                <a:cxn ang="0">
                  <a:pos x="302" y="89"/>
                </a:cxn>
                <a:cxn ang="0">
                  <a:pos x="309" y="59"/>
                </a:cxn>
                <a:cxn ang="0">
                  <a:pos x="303" y="35"/>
                </a:cxn>
              </a:cxnLst>
              <a:rect l="0" t="0" r="r" b="b"/>
              <a:pathLst>
                <a:path w="309" h="222">
                  <a:moveTo>
                    <a:pt x="179" y="94"/>
                  </a:moveTo>
                  <a:lnTo>
                    <a:pt x="179" y="94"/>
                  </a:lnTo>
                  <a:lnTo>
                    <a:pt x="187" y="102"/>
                  </a:lnTo>
                  <a:lnTo>
                    <a:pt x="193" y="110"/>
                  </a:lnTo>
                  <a:lnTo>
                    <a:pt x="199" y="119"/>
                  </a:lnTo>
                  <a:lnTo>
                    <a:pt x="204" y="128"/>
                  </a:lnTo>
                  <a:lnTo>
                    <a:pt x="208" y="137"/>
                  </a:lnTo>
                  <a:lnTo>
                    <a:pt x="211" y="147"/>
                  </a:lnTo>
                  <a:lnTo>
                    <a:pt x="213" y="158"/>
                  </a:lnTo>
                  <a:lnTo>
                    <a:pt x="213" y="169"/>
                  </a:lnTo>
                  <a:lnTo>
                    <a:pt x="213" y="169"/>
                  </a:lnTo>
                  <a:lnTo>
                    <a:pt x="212" y="178"/>
                  </a:lnTo>
                  <a:lnTo>
                    <a:pt x="210" y="187"/>
                  </a:lnTo>
                  <a:lnTo>
                    <a:pt x="206" y="196"/>
                  </a:lnTo>
                  <a:lnTo>
                    <a:pt x="201" y="203"/>
                  </a:lnTo>
                  <a:lnTo>
                    <a:pt x="194" y="209"/>
                  </a:lnTo>
                  <a:lnTo>
                    <a:pt x="187" y="213"/>
                  </a:lnTo>
                  <a:lnTo>
                    <a:pt x="178" y="217"/>
                  </a:lnTo>
                  <a:lnTo>
                    <a:pt x="168" y="219"/>
                  </a:lnTo>
                  <a:lnTo>
                    <a:pt x="168" y="219"/>
                  </a:lnTo>
                  <a:lnTo>
                    <a:pt x="151" y="221"/>
                  </a:lnTo>
                  <a:lnTo>
                    <a:pt x="134" y="222"/>
                  </a:lnTo>
                  <a:lnTo>
                    <a:pt x="117" y="221"/>
                  </a:lnTo>
                  <a:lnTo>
                    <a:pt x="108" y="219"/>
                  </a:lnTo>
                  <a:lnTo>
                    <a:pt x="100" y="218"/>
                  </a:lnTo>
                  <a:lnTo>
                    <a:pt x="100" y="218"/>
                  </a:lnTo>
                  <a:lnTo>
                    <a:pt x="89" y="214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75" y="206"/>
                  </a:lnTo>
                  <a:lnTo>
                    <a:pt x="70" y="202"/>
                  </a:lnTo>
                  <a:lnTo>
                    <a:pt x="69" y="199"/>
                  </a:lnTo>
                  <a:lnTo>
                    <a:pt x="68" y="196"/>
                  </a:lnTo>
                  <a:lnTo>
                    <a:pt x="67" y="193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9" y="175"/>
                  </a:lnTo>
                  <a:lnTo>
                    <a:pt x="71" y="167"/>
                  </a:lnTo>
                  <a:lnTo>
                    <a:pt x="73" y="160"/>
                  </a:lnTo>
                  <a:lnTo>
                    <a:pt x="73" y="160"/>
                  </a:lnTo>
                  <a:lnTo>
                    <a:pt x="100" y="180"/>
                  </a:lnTo>
                  <a:lnTo>
                    <a:pt x="100" y="180"/>
                  </a:lnTo>
                  <a:lnTo>
                    <a:pt x="102" y="178"/>
                  </a:lnTo>
                  <a:lnTo>
                    <a:pt x="102" y="178"/>
                  </a:lnTo>
                  <a:lnTo>
                    <a:pt x="78" y="155"/>
                  </a:lnTo>
                  <a:lnTo>
                    <a:pt x="78" y="155"/>
                  </a:lnTo>
                  <a:lnTo>
                    <a:pt x="106" y="159"/>
                  </a:lnTo>
                  <a:lnTo>
                    <a:pt x="106" y="159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5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90" y="152"/>
                  </a:lnTo>
                  <a:lnTo>
                    <a:pt x="77" y="148"/>
                  </a:lnTo>
                  <a:lnTo>
                    <a:pt x="65" y="142"/>
                  </a:lnTo>
                  <a:lnTo>
                    <a:pt x="53" y="136"/>
                  </a:lnTo>
                  <a:lnTo>
                    <a:pt x="42" y="128"/>
                  </a:lnTo>
                  <a:lnTo>
                    <a:pt x="32" y="119"/>
                  </a:lnTo>
                  <a:lnTo>
                    <a:pt x="23" y="110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8" y="89"/>
                  </a:lnTo>
                  <a:lnTo>
                    <a:pt x="4" y="79"/>
                  </a:lnTo>
                  <a:lnTo>
                    <a:pt x="1" y="68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5"/>
                  </a:lnTo>
                  <a:lnTo>
                    <a:pt x="2" y="53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10" y="46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41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3" y="42"/>
                  </a:lnTo>
                  <a:lnTo>
                    <a:pt x="33" y="42"/>
                  </a:lnTo>
                  <a:lnTo>
                    <a:pt x="40" y="44"/>
                  </a:lnTo>
                  <a:lnTo>
                    <a:pt x="47" y="46"/>
                  </a:lnTo>
                  <a:lnTo>
                    <a:pt x="54" y="48"/>
                  </a:lnTo>
                  <a:lnTo>
                    <a:pt x="61" y="48"/>
                  </a:lnTo>
                  <a:lnTo>
                    <a:pt x="69" y="48"/>
                  </a:lnTo>
                  <a:lnTo>
                    <a:pt x="76" y="47"/>
                  </a:lnTo>
                  <a:lnTo>
                    <a:pt x="83" y="44"/>
                  </a:lnTo>
                  <a:lnTo>
                    <a:pt x="90" y="40"/>
                  </a:lnTo>
                  <a:lnTo>
                    <a:pt x="90" y="40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4" y="44"/>
                  </a:lnTo>
                  <a:lnTo>
                    <a:pt x="144" y="44"/>
                  </a:lnTo>
                  <a:lnTo>
                    <a:pt x="145" y="48"/>
                  </a:lnTo>
                  <a:lnTo>
                    <a:pt x="147" y="51"/>
                  </a:lnTo>
                  <a:lnTo>
                    <a:pt x="150" y="52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66" y="43"/>
                  </a:lnTo>
                  <a:lnTo>
                    <a:pt x="177" y="34"/>
                  </a:lnTo>
                  <a:lnTo>
                    <a:pt x="177" y="34"/>
                  </a:lnTo>
                  <a:lnTo>
                    <a:pt x="183" y="29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91" y="25"/>
                  </a:lnTo>
                  <a:lnTo>
                    <a:pt x="191" y="25"/>
                  </a:lnTo>
                  <a:lnTo>
                    <a:pt x="178" y="43"/>
                  </a:lnTo>
                  <a:lnTo>
                    <a:pt x="178" y="43"/>
                  </a:lnTo>
                  <a:lnTo>
                    <a:pt x="173" y="49"/>
                  </a:lnTo>
                  <a:lnTo>
                    <a:pt x="169" y="55"/>
                  </a:lnTo>
                  <a:lnTo>
                    <a:pt x="169" y="55"/>
                  </a:lnTo>
                  <a:lnTo>
                    <a:pt x="167" y="59"/>
                  </a:lnTo>
                  <a:lnTo>
                    <a:pt x="168" y="61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71" y="65"/>
                  </a:lnTo>
                  <a:lnTo>
                    <a:pt x="175" y="65"/>
                  </a:lnTo>
                  <a:lnTo>
                    <a:pt x="175" y="65"/>
                  </a:lnTo>
                  <a:lnTo>
                    <a:pt x="182" y="64"/>
                  </a:lnTo>
                  <a:lnTo>
                    <a:pt x="187" y="62"/>
                  </a:lnTo>
                  <a:lnTo>
                    <a:pt x="192" y="58"/>
                  </a:lnTo>
                  <a:lnTo>
                    <a:pt x="197" y="53"/>
                  </a:lnTo>
                  <a:lnTo>
                    <a:pt x="197" y="53"/>
                  </a:lnTo>
                  <a:lnTo>
                    <a:pt x="202" y="45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45"/>
                  </a:lnTo>
                  <a:lnTo>
                    <a:pt x="207" y="53"/>
                  </a:lnTo>
                  <a:lnTo>
                    <a:pt x="205" y="60"/>
                  </a:lnTo>
                  <a:lnTo>
                    <a:pt x="202" y="67"/>
                  </a:lnTo>
                  <a:lnTo>
                    <a:pt x="195" y="81"/>
                  </a:lnTo>
                  <a:lnTo>
                    <a:pt x="187" y="96"/>
                  </a:lnTo>
                  <a:lnTo>
                    <a:pt x="187" y="96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3" y="60"/>
                  </a:lnTo>
                  <a:lnTo>
                    <a:pt x="153" y="60"/>
                  </a:lnTo>
                  <a:lnTo>
                    <a:pt x="156" y="67"/>
                  </a:lnTo>
                  <a:lnTo>
                    <a:pt x="157" y="71"/>
                  </a:lnTo>
                  <a:lnTo>
                    <a:pt x="159" y="73"/>
                  </a:lnTo>
                  <a:lnTo>
                    <a:pt x="159" y="73"/>
                  </a:lnTo>
                  <a:lnTo>
                    <a:pt x="169" y="84"/>
                  </a:lnTo>
                  <a:lnTo>
                    <a:pt x="179" y="94"/>
                  </a:lnTo>
                  <a:lnTo>
                    <a:pt x="179" y="94"/>
                  </a:lnTo>
                  <a:close/>
                  <a:moveTo>
                    <a:pt x="303" y="35"/>
                  </a:moveTo>
                  <a:lnTo>
                    <a:pt x="303" y="35"/>
                  </a:lnTo>
                  <a:lnTo>
                    <a:pt x="302" y="33"/>
                  </a:lnTo>
                  <a:lnTo>
                    <a:pt x="300" y="32"/>
                  </a:lnTo>
                  <a:lnTo>
                    <a:pt x="300" y="32"/>
                  </a:lnTo>
                  <a:lnTo>
                    <a:pt x="281" y="19"/>
                  </a:lnTo>
                  <a:lnTo>
                    <a:pt x="281" y="19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35" y="24"/>
                  </a:lnTo>
                  <a:lnTo>
                    <a:pt x="235" y="24"/>
                  </a:lnTo>
                  <a:lnTo>
                    <a:pt x="233" y="27"/>
                  </a:lnTo>
                  <a:lnTo>
                    <a:pt x="233" y="31"/>
                  </a:lnTo>
                  <a:lnTo>
                    <a:pt x="233" y="31"/>
                  </a:lnTo>
                  <a:lnTo>
                    <a:pt x="233" y="37"/>
                  </a:lnTo>
                  <a:lnTo>
                    <a:pt x="233" y="42"/>
                  </a:lnTo>
                  <a:lnTo>
                    <a:pt x="230" y="52"/>
                  </a:lnTo>
                  <a:lnTo>
                    <a:pt x="226" y="62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17" y="75"/>
                  </a:lnTo>
                  <a:lnTo>
                    <a:pt x="213" y="78"/>
                  </a:lnTo>
                  <a:lnTo>
                    <a:pt x="209" y="80"/>
                  </a:lnTo>
                  <a:lnTo>
                    <a:pt x="204" y="81"/>
                  </a:lnTo>
                  <a:lnTo>
                    <a:pt x="204" y="81"/>
                  </a:lnTo>
                  <a:lnTo>
                    <a:pt x="202" y="82"/>
                  </a:lnTo>
                  <a:lnTo>
                    <a:pt x="200" y="84"/>
                  </a:lnTo>
                  <a:lnTo>
                    <a:pt x="200" y="84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2" y="99"/>
                  </a:lnTo>
                  <a:lnTo>
                    <a:pt x="192" y="99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2" y="89"/>
                  </a:lnTo>
                  <a:lnTo>
                    <a:pt x="232" y="89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8" y="106"/>
                  </a:lnTo>
                  <a:lnTo>
                    <a:pt x="199" y="107"/>
                  </a:lnTo>
                  <a:lnTo>
                    <a:pt x="201" y="108"/>
                  </a:lnTo>
                  <a:lnTo>
                    <a:pt x="204" y="108"/>
                  </a:lnTo>
                  <a:lnTo>
                    <a:pt x="204" y="108"/>
                  </a:lnTo>
                  <a:lnTo>
                    <a:pt x="233" y="108"/>
                  </a:lnTo>
                  <a:lnTo>
                    <a:pt x="233" y="108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20" y="109"/>
                  </a:lnTo>
                  <a:lnTo>
                    <a:pt x="220" y="109"/>
                  </a:lnTo>
                  <a:lnTo>
                    <a:pt x="204" y="111"/>
                  </a:lnTo>
                  <a:lnTo>
                    <a:pt x="204" y="111"/>
                  </a:lnTo>
                  <a:lnTo>
                    <a:pt x="213" y="132"/>
                  </a:lnTo>
                  <a:lnTo>
                    <a:pt x="213" y="132"/>
                  </a:lnTo>
                  <a:lnTo>
                    <a:pt x="215" y="133"/>
                  </a:lnTo>
                  <a:lnTo>
                    <a:pt x="218" y="134"/>
                  </a:lnTo>
                  <a:lnTo>
                    <a:pt x="218" y="134"/>
                  </a:lnTo>
                  <a:lnTo>
                    <a:pt x="222" y="135"/>
                  </a:lnTo>
                  <a:lnTo>
                    <a:pt x="226" y="135"/>
                  </a:lnTo>
                  <a:lnTo>
                    <a:pt x="233" y="133"/>
                  </a:lnTo>
                  <a:lnTo>
                    <a:pt x="249" y="128"/>
                  </a:lnTo>
                  <a:lnTo>
                    <a:pt x="249" y="128"/>
                  </a:lnTo>
                  <a:lnTo>
                    <a:pt x="263" y="123"/>
                  </a:lnTo>
                  <a:lnTo>
                    <a:pt x="276" y="117"/>
                  </a:lnTo>
                  <a:lnTo>
                    <a:pt x="282" y="113"/>
                  </a:lnTo>
                  <a:lnTo>
                    <a:pt x="287" y="108"/>
                  </a:lnTo>
                  <a:lnTo>
                    <a:pt x="293" y="103"/>
                  </a:lnTo>
                  <a:lnTo>
                    <a:pt x="298" y="97"/>
                  </a:lnTo>
                  <a:lnTo>
                    <a:pt x="298" y="97"/>
                  </a:lnTo>
                  <a:lnTo>
                    <a:pt x="302" y="89"/>
                  </a:lnTo>
                  <a:lnTo>
                    <a:pt x="306" y="82"/>
                  </a:lnTo>
                  <a:lnTo>
                    <a:pt x="308" y="74"/>
                  </a:lnTo>
                  <a:lnTo>
                    <a:pt x="309" y="67"/>
                  </a:lnTo>
                  <a:lnTo>
                    <a:pt x="309" y="59"/>
                  </a:lnTo>
                  <a:lnTo>
                    <a:pt x="308" y="51"/>
                  </a:lnTo>
                  <a:lnTo>
                    <a:pt x="306" y="43"/>
                  </a:lnTo>
                  <a:lnTo>
                    <a:pt x="303" y="35"/>
                  </a:lnTo>
                  <a:lnTo>
                    <a:pt x="303" y="35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" name="Freeform 356"/>
            <p:cNvSpPr>
              <a:spLocks/>
            </p:cNvSpPr>
            <p:nvPr/>
          </p:nvSpPr>
          <p:spPr bwMode="auto">
            <a:xfrm>
              <a:off x="5424" y="3374"/>
              <a:ext cx="130" cy="162"/>
            </a:xfrm>
            <a:custGeom>
              <a:avLst/>
              <a:gdLst/>
              <a:ahLst/>
              <a:cxnLst>
                <a:cxn ang="0">
                  <a:pos x="51" y="107"/>
                </a:cxn>
                <a:cxn ang="0">
                  <a:pos x="51" y="85"/>
                </a:cxn>
                <a:cxn ang="0">
                  <a:pos x="49" y="84"/>
                </a:cxn>
                <a:cxn ang="0">
                  <a:pos x="47" y="95"/>
                </a:cxn>
                <a:cxn ang="0">
                  <a:pos x="44" y="98"/>
                </a:cxn>
                <a:cxn ang="0">
                  <a:pos x="41" y="99"/>
                </a:cxn>
                <a:cxn ang="0">
                  <a:pos x="42" y="87"/>
                </a:cxn>
                <a:cxn ang="0">
                  <a:pos x="38" y="76"/>
                </a:cxn>
                <a:cxn ang="0">
                  <a:pos x="36" y="76"/>
                </a:cxn>
                <a:cxn ang="0">
                  <a:pos x="38" y="91"/>
                </a:cxn>
                <a:cxn ang="0">
                  <a:pos x="35" y="90"/>
                </a:cxn>
                <a:cxn ang="0">
                  <a:pos x="30" y="85"/>
                </a:cxn>
                <a:cxn ang="0">
                  <a:pos x="27" y="79"/>
                </a:cxn>
                <a:cxn ang="0">
                  <a:pos x="26" y="73"/>
                </a:cxn>
                <a:cxn ang="0">
                  <a:pos x="27" y="70"/>
                </a:cxn>
                <a:cxn ang="0">
                  <a:pos x="18" y="67"/>
                </a:cxn>
                <a:cxn ang="0">
                  <a:pos x="16" y="74"/>
                </a:cxn>
                <a:cxn ang="0">
                  <a:pos x="9" y="68"/>
                </a:cxn>
                <a:cxn ang="0">
                  <a:pos x="8" y="66"/>
                </a:cxn>
                <a:cxn ang="0">
                  <a:pos x="1" y="37"/>
                </a:cxn>
                <a:cxn ang="0">
                  <a:pos x="0" y="28"/>
                </a:cxn>
                <a:cxn ang="0">
                  <a:pos x="2" y="14"/>
                </a:cxn>
                <a:cxn ang="0">
                  <a:pos x="5" y="0"/>
                </a:cxn>
                <a:cxn ang="0">
                  <a:pos x="66" y="46"/>
                </a:cxn>
                <a:cxn ang="0">
                  <a:pos x="109" y="85"/>
                </a:cxn>
                <a:cxn ang="0">
                  <a:pos x="123" y="98"/>
                </a:cxn>
                <a:cxn ang="0">
                  <a:pos x="118" y="107"/>
                </a:cxn>
                <a:cxn ang="0">
                  <a:pos x="119" y="113"/>
                </a:cxn>
                <a:cxn ang="0">
                  <a:pos x="123" y="117"/>
                </a:cxn>
                <a:cxn ang="0">
                  <a:pos x="130" y="122"/>
                </a:cxn>
                <a:cxn ang="0">
                  <a:pos x="117" y="129"/>
                </a:cxn>
                <a:cxn ang="0">
                  <a:pos x="127" y="134"/>
                </a:cxn>
                <a:cxn ang="0">
                  <a:pos x="115" y="143"/>
                </a:cxn>
                <a:cxn ang="0">
                  <a:pos x="108" y="145"/>
                </a:cxn>
                <a:cxn ang="0">
                  <a:pos x="100" y="144"/>
                </a:cxn>
                <a:cxn ang="0">
                  <a:pos x="99" y="146"/>
                </a:cxn>
                <a:cxn ang="0">
                  <a:pos x="102" y="152"/>
                </a:cxn>
                <a:cxn ang="0">
                  <a:pos x="110" y="159"/>
                </a:cxn>
                <a:cxn ang="0">
                  <a:pos x="98" y="161"/>
                </a:cxn>
                <a:cxn ang="0">
                  <a:pos x="95" y="161"/>
                </a:cxn>
                <a:cxn ang="0">
                  <a:pos x="87" y="162"/>
                </a:cxn>
                <a:cxn ang="0">
                  <a:pos x="80" y="160"/>
                </a:cxn>
                <a:cxn ang="0">
                  <a:pos x="77" y="157"/>
                </a:cxn>
                <a:cxn ang="0">
                  <a:pos x="77" y="153"/>
                </a:cxn>
                <a:cxn ang="0">
                  <a:pos x="79" y="150"/>
                </a:cxn>
                <a:cxn ang="0">
                  <a:pos x="100" y="129"/>
                </a:cxn>
                <a:cxn ang="0">
                  <a:pos x="102" y="125"/>
                </a:cxn>
                <a:cxn ang="0">
                  <a:pos x="106" y="113"/>
                </a:cxn>
                <a:cxn ang="0">
                  <a:pos x="106" y="101"/>
                </a:cxn>
                <a:cxn ang="0">
                  <a:pos x="104" y="89"/>
                </a:cxn>
                <a:cxn ang="0">
                  <a:pos x="102" y="85"/>
                </a:cxn>
                <a:cxn ang="0">
                  <a:pos x="94" y="76"/>
                </a:cxn>
                <a:cxn ang="0">
                  <a:pos x="85" y="73"/>
                </a:cxn>
                <a:cxn ang="0">
                  <a:pos x="76" y="75"/>
                </a:cxn>
                <a:cxn ang="0">
                  <a:pos x="66" y="82"/>
                </a:cxn>
                <a:cxn ang="0">
                  <a:pos x="63" y="86"/>
                </a:cxn>
                <a:cxn ang="0">
                  <a:pos x="55" y="102"/>
                </a:cxn>
                <a:cxn ang="0">
                  <a:pos x="52" y="107"/>
                </a:cxn>
                <a:cxn ang="0">
                  <a:pos x="51" y="107"/>
                </a:cxn>
              </a:cxnLst>
              <a:rect l="0" t="0" r="r" b="b"/>
              <a:pathLst>
                <a:path w="130" h="162">
                  <a:moveTo>
                    <a:pt x="51" y="107"/>
                  </a:moveTo>
                  <a:lnTo>
                    <a:pt x="51" y="107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49" y="84"/>
                  </a:lnTo>
                  <a:lnTo>
                    <a:pt x="49" y="84"/>
                  </a:lnTo>
                  <a:lnTo>
                    <a:pt x="47" y="93"/>
                  </a:lnTo>
                  <a:lnTo>
                    <a:pt x="47" y="95"/>
                  </a:lnTo>
                  <a:lnTo>
                    <a:pt x="46" y="97"/>
                  </a:lnTo>
                  <a:lnTo>
                    <a:pt x="44" y="98"/>
                  </a:lnTo>
                  <a:lnTo>
                    <a:pt x="41" y="99"/>
                  </a:lnTo>
                  <a:lnTo>
                    <a:pt x="41" y="99"/>
                  </a:lnTo>
                  <a:lnTo>
                    <a:pt x="42" y="93"/>
                  </a:lnTo>
                  <a:lnTo>
                    <a:pt x="42" y="87"/>
                  </a:lnTo>
                  <a:lnTo>
                    <a:pt x="41" y="81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8" y="91"/>
                  </a:lnTo>
                  <a:lnTo>
                    <a:pt x="38" y="91"/>
                  </a:lnTo>
                  <a:lnTo>
                    <a:pt x="35" y="90"/>
                  </a:lnTo>
                  <a:lnTo>
                    <a:pt x="32" y="88"/>
                  </a:lnTo>
                  <a:lnTo>
                    <a:pt x="30" y="85"/>
                  </a:lnTo>
                  <a:lnTo>
                    <a:pt x="28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6" y="73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1" y="70"/>
                  </a:lnTo>
                  <a:lnTo>
                    <a:pt x="9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3" y="47"/>
                  </a:lnTo>
                  <a:lnTo>
                    <a:pt x="1" y="3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0"/>
                  </a:lnTo>
                  <a:lnTo>
                    <a:pt x="5" y="0"/>
                  </a:lnTo>
                  <a:lnTo>
                    <a:pt x="36" y="23"/>
                  </a:lnTo>
                  <a:lnTo>
                    <a:pt x="66" y="46"/>
                  </a:lnTo>
                  <a:lnTo>
                    <a:pt x="95" y="72"/>
                  </a:lnTo>
                  <a:lnTo>
                    <a:pt x="109" y="85"/>
                  </a:lnTo>
                  <a:lnTo>
                    <a:pt x="123" y="98"/>
                  </a:lnTo>
                  <a:lnTo>
                    <a:pt x="123" y="98"/>
                  </a:lnTo>
                  <a:lnTo>
                    <a:pt x="120" y="103"/>
                  </a:lnTo>
                  <a:lnTo>
                    <a:pt x="118" y="107"/>
                  </a:lnTo>
                  <a:lnTo>
                    <a:pt x="118" y="110"/>
                  </a:lnTo>
                  <a:lnTo>
                    <a:pt x="119" y="113"/>
                  </a:lnTo>
                  <a:lnTo>
                    <a:pt x="121" y="115"/>
                  </a:lnTo>
                  <a:lnTo>
                    <a:pt x="123" y="117"/>
                  </a:lnTo>
                  <a:lnTo>
                    <a:pt x="130" y="122"/>
                  </a:lnTo>
                  <a:lnTo>
                    <a:pt x="130" y="122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27" y="134"/>
                  </a:lnTo>
                  <a:lnTo>
                    <a:pt x="127" y="134"/>
                  </a:lnTo>
                  <a:lnTo>
                    <a:pt x="121" y="138"/>
                  </a:lnTo>
                  <a:lnTo>
                    <a:pt x="115" y="143"/>
                  </a:lnTo>
                  <a:lnTo>
                    <a:pt x="112" y="144"/>
                  </a:lnTo>
                  <a:lnTo>
                    <a:pt x="108" y="145"/>
                  </a:lnTo>
                  <a:lnTo>
                    <a:pt x="104" y="145"/>
                  </a:lnTo>
                  <a:lnTo>
                    <a:pt x="100" y="144"/>
                  </a:lnTo>
                  <a:lnTo>
                    <a:pt x="100" y="144"/>
                  </a:lnTo>
                  <a:lnTo>
                    <a:pt x="99" y="146"/>
                  </a:lnTo>
                  <a:lnTo>
                    <a:pt x="100" y="149"/>
                  </a:lnTo>
                  <a:lnTo>
                    <a:pt x="102" y="15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02" y="161"/>
                  </a:lnTo>
                  <a:lnTo>
                    <a:pt x="98" y="161"/>
                  </a:lnTo>
                  <a:lnTo>
                    <a:pt x="95" y="161"/>
                  </a:lnTo>
                  <a:lnTo>
                    <a:pt x="95" y="161"/>
                  </a:lnTo>
                  <a:lnTo>
                    <a:pt x="91" y="161"/>
                  </a:lnTo>
                  <a:lnTo>
                    <a:pt x="87" y="162"/>
                  </a:lnTo>
                  <a:lnTo>
                    <a:pt x="83" y="162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77" y="157"/>
                  </a:lnTo>
                  <a:lnTo>
                    <a:pt x="76" y="155"/>
                  </a:lnTo>
                  <a:lnTo>
                    <a:pt x="77" y="153"/>
                  </a:lnTo>
                  <a:lnTo>
                    <a:pt x="79" y="150"/>
                  </a:lnTo>
                  <a:lnTo>
                    <a:pt x="79" y="150"/>
                  </a:lnTo>
                  <a:lnTo>
                    <a:pt x="90" y="140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2" y="125"/>
                  </a:lnTo>
                  <a:lnTo>
                    <a:pt x="104" y="119"/>
                  </a:lnTo>
                  <a:lnTo>
                    <a:pt x="106" y="113"/>
                  </a:lnTo>
                  <a:lnTo>
                    <a:pt x="106" y="107"/>
                  </a:lnTo>
                  <a:lnTo>
                    <a:pt x="106" y="101"/>
                  </a:lnTo>
                  <a:lnTo>
                    <a:pt x="106" y="95"/>
                  </a:lnTo>
                  <a:lnTo>
                    <a:pt x="104" y="89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98" y="80"/>
                  </a:lnTo>
                  <a:lnTo>
                    <a:pt x="94" y="76"/>
                  </a:lnTo>
                  <a:lnTo>
                    <a:pt x="90" y="74"/>
                  </a:lnTo>
                  <a:lnTo>
                    <a:pt x="85" y="73"/>
                  </a:lnTo>
                  <a:lnTo>
                    <a:pt x="80" y="73"/>
                  </a:lnTo>
                  <a:lnTo>
                    <a:pt x="76" y="75"/>
                  </a:lnTo>
                  <a:lnTo>
                    <a:pt x="71" y="78"/>
                  </a:lnTo>
                  <a:lnTo>
                    <a:pt x="66" y="82"/>
                  </a:lnTo>
                  <a:lnTo>
                    <a:pt x="66" y="82"/>
                  </a:lnTo>
                  <a:lnTo>
                    <a:pt x="63" y="86"/>
                  </a:lnTo>
                  <a:lnTo>
                    <a:pt x="60" y="91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1" y="107"/>
                  </a:lnTo>
                  <a:lnTo>
                    <a:pt x="51" y="107"/>
                  </a:lnTo>
                  <a:close/>
                </a:path>
              </a:pathLst>
            </a:custGeom>
            <a:solidFill>
              <a:srgbClr val="C49A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" name="Freeform 357"/>
            <p:cNvSpPr>
              <a:spLocks noEditPoints="1"/>
            </p:cNvSpPr>
            <p:nvPr/>
          </p:nvSpPr>
          <p:spPr bwMode="auto">
            <a:xfrm>
              <a:off x="4092" y="3251"/>
              <a:ext cx="1623" cy="1024"/>
            </a:xfrm>
            <a:custGeom>
              <a:avLst/>
              <a:gdLst/>
              <a:ahLst/>
              <a:cxnLst>
                <a:cxn ang="0">
                  <a:pos x="742" y="1017"/>
                </a:cxn>
                <a:cxn ang="0">
                  <a:pos x="538" y="956"/>
                </a:cxn>
                <a:cxn ang="0">
                  <a:pos x="609" y="938"/>
                </a:cxn>
                <a:cxn ang="0">
                  <a:pos x="231" y="837"/>
                </a:cxn>
                <a:cxn ang="0">
                  <a:pos x="363" y="848"/>
                </a:cxn>
                <a:cxn ang="0">
                  <a:pos x="738" y="899"/>
                </a:cxn>
                <a:cxn ang="0">
                  <a:pos x="849" y="947"/>
                </a:cxn>
                <a:cxn ang="0">
                  <a:pos x="891" y="919"/>
                </a:cxn>
                <a:cxn ang="0">
                  <a:pos x="947" y="920"/>
                </a:cxn>
                <a:cxn ang="0">
                  <a:pos x="346" y="735"/>
                </a:cxn>
                <a:cxn ang="0">
                  <a:pos x="276" y="767"/>
                </a:cxn>
                <a:cxn ang="0">
                  <a:pos x="250" y="452"/>
                </a:cxn>
                <a:cxn ang="0">
                  <a:pos x="198" y="502"/>
                </a:cxn>
                <a:cxn ang="0">
                  <a:pos x="162" y="407"/>
                </a:cxn>
                <a:cxn ang="0">
                  <a:pos x="225" y="379"/>
                </a:cxn>
                <a:cxn ang="0">
                  <a:pos x="259" y="431"/>
                </a:cxn>
                <a:cxn ang="0">
                  <a:pos x="204" y="356"/>
                </a:cxn>
                <a:cxn ang="0">
                  <a:pos x="148" y="442"/>
                </a:cxn>
                <a:cxn ang="0">
                  <a:pos x="190" y="511"/>
                </a:cxn>
                <a:cxn ang="0">
                  <a:pos x="50" y="7"/>
                </a:cxn>
                <a:cxn ang="0">
                  <a:pos x="7" y="105"/>
                </a:cxn>
                <a:cxn ang="0">
                  <a:pos x="78" y="94"/>
                </a:cxn>
                <a:cxn ang="0">
                  <a:pos x="18" y="103"/>
                </a:cxn>
                <a:cxn ang="0">
                  <a:pos x="48" y="19"/>
                </a:cxn>
                <a:cxn ang="0">
                  <a:pos x="99" y="38"/>
                </a:cxn>
                <a:cxn ang="0">
                  <a:pos x="103" y="44"/>
                </a:cxn>
                <a:cxn ang="0">
                  <a:pos x="67" y="0"/>
                </a:cxn>
                <a:cxn ang="0">
                  <a:pos x="853" y="590"/>
                </a:cxn>
                <a:cxn ang="0">
                  <a:pos x="789" y="585"/>
                </a:cxn>
                <a:cxn ang="0">
                  <a:pos x="388" y="290"/>
                </a:cxn>
                <a:cxn ang="0">
                  <a:pos x="327" y="252"/>
                </a:cxn>
                <a:cxn ang="0">
                  <a:pos x="590" y="830"/>
                </a:cxn>
                <a:cxn ang="0">
                  <a:pos x="549" y="869"/>
                </a:cxn>
                <a:cxn ang="0">
                  <a:pos x="1438" y="797"/>
                </a:cxn>
                <a:cxn ang="0">
                  <a:pos x="1301" y="806"/>
                </a:cxn>
                <a:cxn ang="0">
                  <a:pos x="1197" y="816"/>
                </a:cxn>
                <a:cxn ang="0">
                  <a:pos x="1464" y="852"/>
                </a:cxn>
                <a:cxn ang="0">
                  <a:pos x="1559" y="789"/>
                </a:cxn>
                <a:cxn ang="0">
                  <a:pos x="1544" y="683"/>
                </a:cxn>
                <a:cxn ang="0">
                  <a:pos x="1410" y="693"/>
                </a:cxn>
                <a:cxn ang="0">
                  <a:pos x="1476" y="732"/>
                </a:cxn>
                <a:cxn ang="0">
                  <a:pos x="1604" y="698"/>
                </a:cxn>
                <a:cxn ang="0">
                  <a:pos x="1121" y="786"/>
                </a:cxn>
                <a:cxn ang="0">
                  <a:pos x="1031" y="725"/>
                </a:cxn>
                <a:cxn ang="0">
                  <a:pos x="1106" y="796"/>
                </a:cxn>
                <a:cxn ang="0">
                  <a:pos x="827" y="669"/>
                </a:cxn>
                <a:cxn ang="0">
                  <a:pos x="868" y="739"/>
                </a:cxn>
                <a:cxn ang="0">
                  <a:pos x="936" y="707"/>
                </a:cxn>
                <a:cxn ang="0">
                  <a:pos x="933" y="686"/>
                </a:cxn>
                <a:cxn ang="0">
                  <a:pos x="868" y="728"/>
                </a:cxn>
                <a:cxn ang="0">
                  <a:pos x="851" y="646"/>
                </a:cxn>
                <a:cxn ang="0">
                  <a:pos x="914" y="638"/>
                </a:cxn>
                <a:cxn ang="0">
                  <a:pos x="872" y="621"/>
                </a:cxn>
                <a:cxn ang="0">
                  <a:pos x="1144" y="669"/>
                </a:cxn>
                <a:cxn ang="0">
                  <a:pos x="1085" y="646"/>
                </a:cxn>
                <a:cxn ang="0">
                  <a:pos x="1487" y="410"/>
                </a:cxn>
                <a:cxn ang="0">
                  <a:pos x="1482" y="393"/>
                </a:cxn>
                <a:cxn ang="0">
                  <a:pos x="1209" y="479"/>
                </a:cxn>
                <a:cxn ang="0">
                  <a:pos x="1209" y="457"/>
                </a:cxn>
                <a:cxn ang="0">
                  <a:pos x="1209" y="479"/>
                </a:cxn>
              </a:cxnLst>
              <a:rect l="0" t="0" r="r" b="b"/>
              <a:pathLst>
                <a:path w="1623" h="1024">
                  <a:moveTo>
                    <a:pt x="716" y="950"/>
                  </a:moveTo>
                  <a:lnTo>
                    <a:pt x="716" y="950"/>
                  </a:lnTo>
                  <a:lnTo>
                    <a:pt x="830" y="987"/>
                  </a:lnTo>
                  <a:lnTo>
                    <a:pt x="830" y="987"/>
                  </a:lnTo>
                  <a:lnTo>
                    <a:pt x="815" y="1004"/>
                  </a:lnTo>
                  <a:lnTo>
                    <a:pt x="807" y="1012"/>
                  </a:lnTo>
                  <a:lnTo>
                    <a:pt x="799" y="1019"/>
                  </a:lnTo>
                  <a:lnTo>
                    <a:pt x="799" y="1019"/>
                  </a:lnTo>
                  <a:lnTo>
                    <a:pt x="794" y="1022"/>
                  </a:lnTo>
                  <a:lnTo>
                    <a:pt x="789" y="1023"/>
                  </a:lnTo>
                  <a:lnTo>
                    <a:pt x="783" y="1024"/>
                  </a:lnTo>
                  <a:lnTo>
                    <a:pt x="777" y="1024"/>
                  </a:lnTo>
                  <a:lnTo>
                    <a:pt x="777" y="1024"/>
                  </a:lnTo>
                  <a:lnTo>
                    <a:pt x="742" y="1017"/>
                  </a:lnTo>
                  <a:lnTo>
                    <a:pt x="707" y="1010"/>
                  </a:lnTo>
                  <a:lnTo>
                    <a:pt x="707" y="1010"/>
                  </a:lnTo>
                  <a:lnTo>
                    <a:pt x="679" y="1002"/>
                  </a:lnTo>
                  <a:lnTo>
                    <a:pt x="650" y="994"/>
                  </a:lnTo>
                  <a:lnTo>
                    <a:pt x="650" y="994"/>
                  </a:lnTo>
                  <a:lnTo>
                    <a:pt x="593" y="977"/>
                  </a:lnTo>
                  <a:lnTo>
                    <a:pt x="593" y="977"/>
                  </a:lnTo>
                  <a:lnTo>
                    <a:pt x="572" y="970"/>
                  </a:lnTo>
                  <a:lnTo>
                    <a:pt x="551" y="962"/>
                  </a:lnTo>
                  <a:lnTo>
                    <a:pt x="551" y="962"/>
                  </a:lnTo>
                  <a:lnTo>
                    <a:pt x="538" y="957"/>
                  </a:lnTo>
                  <a:lnTo>
                    <a:pt x="538" y="957"/>
                  </a:lnTo>
                  <a:lnTo>
                    <a:pt x="538" y="956"/>
                  </a:lnTo>
                  <a:lnTo>
                    <a:pt x="538" y="956"/>
                  </a:lnTo>
                  <a:lnTo>
                    <a:pt x="562" y="958"/>
                  </a:lnTo>
                  <a:lnTo>
                    <a:pt x="562" y="958"/>
                  </a:lnTo>
                  <a:lnTo>
                    <a:pt x="578" y="960"/>
                  </a:lnTo>
                  <a:lnTo>
                    <a:pt x="593" y="960"/>
                  </a:lnTo>
                  <a:lnTo>
                    <a:pt x="593" y="960"/>
                  </a:lnTo>
                  <a:lnTo>
                    <a:pt x="597" y="960"/>
                  </a:lnTo>
                  <a:lnTo>
                    <a:pt x="600" y="958"/>
                  </a:lnTo>
                  <a:lnTo>
                    <a:pt x="603" y="956"/>
                  </a:lnTo>
                  <a:lnTo>
                    <a:pt x="606" y="953"/>
                  </a:lnTo>
                  <a:lnTo>
                    <a:pt x="608" y="949"/>
                  </a:lnTo>
                  <a:lnTo>
                    <a:pt x="609" y="946"/>
                  </a:lnTo>
                  <a:lnTo>
                    <a:pt x="609" y="942"/>
                  </a:lnTo>
                  <a:lnTo>
                    <a:pt x="609" y="938"/>
                  </a:lnTo>
                  <a:lnTo>
                    <a:pt x="609" y="938"/>
                  </a:lnTo>
                  <a:lnTo>
                    <a:pt x="603" y="915"/>
                  </a:lnTo>
                  <a:lnTo>
                    <a:pt x="603" y="915"/>
                  </a:lnTo>
                  <a:lnTo>
                    <a:pt x="716" y="950"/>
                  </a:lnTo>
                  <a:lnTo>
                    <a:pt x="716" y="950"/>
                  </a:lnTo>
                  <a:close/>
                  <a:moveTo>
                    <a:pt x="363" y="848"/>
                  </a:moveTo>
                  <a:lnTo>
                    <a:pt x="363" y="848"/>
                  </a:lnTo>
                  <a:lnTo>
                    <a:pt x="270" y="814"/>
                  </a:lnTo>
                  <a:lnTo>
                    <a:pt x="270" y="814"/>
                  </a:lnTo>
                  <a:lnTo>
                    <a:pt x="265" y="813"/>
                  </a:lnTo>
                  <a:lnTo>
                    <a:pt x="263" y="813"/>
                  </a:lnTo>
                  <a:lnTo>
                    <a:pt x="261" y="815"/>
                  </a:lnTo>
                  <a:lnTo>
                    <a:pt x="261" y="815"/>
                  </a:lnTo>
                  <a:lnTo>
                    <a:pt x="231" y="837"/>
                  </a:lnTo>
                  <a:lnTo>
                    <a:pt x="231" y="837"/>
                  </a:lnTo>
                  <a:lnTo>
                    <a:pt x="214" y="850"/>
                  </a:lnTo>
                  <a:lnTo>
                    <a:pt x="214" y="850"/>
                  </a:lnTo>
                  <a:lnTo>
                    <a:pt x="417" y="920"/>
                  </a:lnTo>
                  <a:lnTo>
                    <a:pt x="417" y="920"/>
                  </a:lnTo>
                  <a:lnTo>
                    <a:pt x="417" y="913"/>
                  </a:lnTo>
                  <a:lnTo>
                    <a:pt x="418" y="907"/>
                  </a:lnTo>
                  <a:lnTo>
                    <a:pt x="420" y="901"/>
                  </a:lnTo>
                  <a:lnTo>
                    <a:pt x="422" y="895"/>
                  </a:lnTo>
                  <a:lnTo>
                    <a:pt x="428" y="884"/>
                  </a:lnTo>
                  <a:lnTo>
                    <a:pt x="436" y="872"/>
                  </a:lnTo>
                  <a:lnTo>
                    <a:pt x="436" y="872"/>
                  </a:lnTo>
                  <a:lnTo>
                    <a:pt x="405" y="863"/>
                  </a:lnTo>
                  <a:lnTo>
                    <a:pt x="405" y="863"/>
                  </a:lnTo>
                  <a:lnTo>
                    <a:pt x="363" y="848"/>
                  </a:lnTo>
                  <a:lnTo>
                    <a:pt x="363" y="848"/>
                  </a:lnTo>
                  <a:close/>
                  <a:moveTo>
                    <a:pt x="848" y="895"/>
                  </a:moveTo>
                  <a:lnTo>
                    <a:pt x="848" y="895"/>
                  </a:lnTo>
                  <a:lnTo>
                    <a:pt x="796" y="880"/>
                  </a:lnTo>
                  <a:lnTo>
                    <a:pt x="796" y="880"/>
                  </a:lnTo>
                  <a:lnTo>
                    <a:pt x="779" y="876"/>
                  </a:lnTo>
                  <a:lnTo>
                    <a:pt x="760" y="872"/>
                  </a:lnTo>
                  <a:lnTo>
                    <a:pt x="760" y="872"/>
                  </a:lnTo>
                  <a:lnTo>
                    <a:pt x="761" y="879"/>
                  </a:lnTo>
                  <a:lnTo>
                    <a:pt x="759" y="885"/>
                  </a:lnTo>
                  <a:lnTo>
                    <a:pt x="756" y="890"/>
                  </a:lnTo>
                  <a:lnTo>
                    <a:pt x="750" y="894"/>
                  </a:lnTo>
                  <a:lnTo>
                    <a:pt x="750" y="894"/>
                  </a:lnTo>
                  <a:lnTo>
                    <a:pt x="738" y="899"/>
                  </a:lnTo>
                  <a:lnTo>
                    <a:pt x="724" y="902"/>
                  </a:lnTo>
                  <a:lnTo>
                    <a:pt x="711" y="903"/>
                  </a:lnTo>
                  <a:lnTo>
                    <a:pt x="697" y="903"/>
                  </a:lnTo>
                  <a:lnTo>
                    <a:pt x="697" y="903"/>
                  </a:lnTo>
                  <a:lnTo>
                    <a:pt x="690" y="903"/>
                  </a:lnTo>
                  <a:lnTo>
                    <a:pt x="690" y="903"/>
                  </a:lnTo>
                  <a:lnTo>
                    <a:pt x="694" y="906"/>
                  </a:lnTo>
                  <a:lnTo>
                    <a:pt x="697" y="907"/>
                  </a:lnTo>
                  <a:lnTo>
                    <a:pt x="697" y="907"/>
                  </a:lnTo>
                  <a:lnTo>
                    <a:pt x="752" y="922"/>
                  </a:lnTo>
                  <a:lnTo>
                    <a:pt x="752" y="922"/>
                  </a:lnTo>
                  <a:lnTo>
                    <a:pt x="841" y="945"/>
                  </a:lnTo>
                  <a:lnTo>
                    <a:pt x="841" y="945"/>
                  </a:lnTo>
                  <a:lnTo>
                    <a:pt x="849" y="947"/>
                  </a:lnTo>
                  <a:lnTo>
                    <a:pt x="852" y="948"/>
                  </a:lnTo>
                  <a:lnTo>
                    <a:pt x="854" y="947"/>
                  </a:lnTo>
                  <a:lnTo>
                    <a:pt x="856" y="946"/>
                  </a:lnTo>
                  <a:lnTo>
                    <a:pt x="857" y="944"/>
                  </a:lnTo>
                  <a:lnTo>
                    <a:pt x="862" y="938"/>
                  </a:lnTo>
                  <a:lnTo>
                    <a:pt x="862" y="938"/>
                  </a:lnTo>
                  <a:lnTo>
                    <a:pt x="867" y="930"/>
                  </a:lnTo>
                  <a:lnTo>
                    <a:pt x="867" y="930"/>
                  </a:lnTo>
                  <a:lnTo>
                    <a:pt x="872" y="924"/>
                  </a:lnTo>
                  <a:lnTo>
                    <a:pt x="877" y="920"/>
                  </a:lnTo>
                  <a:lnTo>
                    <a:pt x="880" y="919"/>
                  </a:lnTo>
                  <a:lnTo>
                    <a:pt x="883" y="918"/>
                  </a:lnTo>
                  <a:lnTo>
                    <a:pt x="887" y="918"/>
                  </a:lnTo>
                  <a:lnTo>
                    <a:pt x="891" y="919"/>
                  </a:lnTo>
                  <a:lnTo>
                    <a:pt x="891" y="919"/>
                  </a:lnTo>
                  <a:lnTo>
                    <a:pt x="897" y="921"/>
                  </a:lnTo>
                  <a:lnTo>
                    <a:pt x="900" y="923"/>
                  </a:lnTo>
                  <a:lnTo>
                    <a:pt x="902" y="926"/>
                  </a:lnTo>
                  <a:lnTo>
                    <a:pt x="903" y="933"/>
                  </a:lnTo>
                  <a:lnTo>
                    <a:pt x="903" y="933"/>
                  </a:lnTo>
                  <a:lnTo>
                    <a:pt x="904" y="952"/>
                  </a:lnTo>
                  <a:lnTo>
                    <a:pt x="904" y="952"/>
                  </a:lnTo>
                  <a:lnTo>
                    <a:pt x="911" y="949"/>
                  </a:lnTo>
                  <a:lnTo>
                    <a:pt x="917" y="946"/>
                  </a:lnTo>
                  <a:lnTo>
                    <a:pt x="923" y="943"/>
                  </a:lnTo>
                  <a:lnTo>
                    <a:pt x="928" y="939"/>
                  </a:lnTo>
                  <a:lnTo>
                    <a:pt x="938" y="93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23" y="914"/>
                  </a:lnTo>
                  <a:lnTo>
                    <a:pt x="923" y="914"/>
                  </a:lnTo>
                  <a:lnTo>
                    <a:pt x="848" y="895"/>
                  </a:lnTo>
                  <a:lnTo>
                    <a:pt x="848" y="895"/>
                  </a:lnTo>
                  <a:close/>
                  <a:moveTo>
                    <a:pt x="402" y="801"/>
                  </a:moveTo>
                  <a:lnTo>
                    <a:pt x="402" y="801"/>
                  </a:lnTo>
                  <a:lnTo>
                    <a:pt x="401" y="762"/>
                  </a:lnTo>
                  <a:lnTo>
                    <a:pt x="401" y="762"/>
                  </a:lnTo>
                  <a:lnTo>
                    <a:pt x="400" y="758"/>
                  </a:lnTo>
                  <a:lnTo>
                    <a:pt x="398" y="756"/>
                  </a:lnTo>
                  <a:lnTo>
                    <a:pt x="397" y="755"/>
                  </a:lnTo>
                  <a:lnTo>
                    <a:pt x="397" y="755"/>
                  </a:lnTo>
                  <a:lnTo>
                    <a:pt x="346" y="735"/>
                  </a:lnTo>
                  <a:lnTo>
                    <a:pt x="346" y="735"/>
                  </a:lnTo>
                  <a:lnTo>
                    <a:pt x="341" y="733"/>
                  </a:lnTo>
                  <a:lnTo>
                    <a:pt x="336" y="732"/>
                  </a:lnTo>
                  <a:lnTo>
                    <a:pt x="331" y="733"/>
                  </a:lnTo>
                  <a:lnTo>
                    <a:pt x="326" y="735"/>
                  </a:lnTo>
                  <a:lnTo>
                    <a:pt x="326" y="735"/>
                  </a:lnTo>
                  <a:lnTo>
                    <a:pt x="318" y="740"/>
                  </a:lnTo>
                  <a:lnTo>
                    <a:pt x="311" y="744"/>
                  </a:lnTo>
                  <a:lnTo>
                    <a:pt x="295" y="753"/>
                  </a:lnTo>
                  <a:lnTo>
                    <a:pt x="295" y="753"/>
                  </a:lnTo>
                  <a:lnTo>
                    <a:pt x="276" y="765"/>
                  </a:lnTo>
                  <a:lnTo>
                    <a:pt x="276" y="765"/>
                  </a:lnTo>
                  <a:lnTo>
                    <a:pt x="276" y="767"/>
                  </a:lnTo>
                  <a:lnTo>
                    <a:pt x="276" y="767"/>
                  </a:lnTo>
                  <a:lnTo>
                    <a:pt x="405" y="818"/>
                  </a:lnTo>
                  <a:lnTo>
                    <a:pt x="405" y="818"/>
                  </a:lnTo>
                  <a:lnTo>
                    <a:pt x="403" y="809"/>
                  </a:lnTo>
                  <a:lnTo>
                    <a:pt x="402" y="801"/>
                  </a:lnTo>
                  <a:lnTo>
                    <a:pt x="402" y="801"/>
                  </a:lnTo>
                  <a:close/>
                  <a:moveTo>
                    <a:pt x="247" y="492"/>
                  </a:moveTo>
                  <a:lnTo>
                    <a:pt x="247" y="492"/>
                  </a:lnTo>
                  <a:lnTo>
                    <a:pt x="252" y="483"/>
                  </a:lnTo>
                  <a:lnTo>
                    <a:pt x="257" y="475"/>
                  </a:lnTo>
                  <a:lnTo>
                    <a:pt x="260" y="465"/>
                  </a:lnTo>
                  <a:lnTo>
                    <a:pt x="261" y="460"/>
                  </a:lnTo>
                  <a:lnTo>
                    <a:pt x="261" y="455"/>
                  </a:lnTo>
                  <a:lnTo>
                    <a:pt x="261" y="455"/>
                  </a:lnTo>
                  <a:lnTo>
                    <a:pt x="250" y="452"/>
                  </a:lnTo>
                  <a:lnTo>
                    <a:pt x="250" y="452"/>
                  </a:lnTo>
                  <a:lnTo>
                    <a:pt x="249" y="461"/>
                  </a:lnTo>
                  <a:lnTo>
                    <a:pt x="247" y="470"/>
                  </a:lnTo>
                  <a:lnTo>
                    <a:pt x="244" y="479"/>
                  </a:lnTo>
                  <a:lnTo>
                    <a:pt x="239" y="487"/>
                  </a:lnTo>
                  <a:lnTo>
                    <a:pt x="239" y="487"/>
                  </a:lnTo>
                  <a:lnTo>
                    <a:pt x="235" y="492"/>
                  </a:lnTo>
                  <a:lnTo>
                    <a:pt x="231" y="495"/>
                  </a:lnTo>
                  <a:lnTo>
                    <a:pt x="226" y="498"/>
                  </a:lnTo>
                  <a:lnTo>
                    <a:pt x="221" y="500"/>
                  </a:lnTo>
                  <a:lnTo>
                    <a:pt x="215" y="502"/>
                  </a:lnTo>
                  <a:lnTo>
                    <a:pt x="210" y="502"/>
                  </a:lnTo>
                  <a:lnTo>
                    <a:pt x="204" y="502"/>
                  </a:lnTo>
                  <a:lnTo>
                    <a:pt x="198" y="502"/>
                  </a:lnTo>
                  <a:lnTo>
                    <a:pt x="198" y="502"/>
                  </a:lnTo>
                  <a:lnTo>
                    <a:pt x="193" y="500"/>
                  </a:lnTo>
                  <a:lnTo>
                    <a:pt x="189" y="498"/>
                  </a:lnTo>
                  <a:lnTo>
                    <a:pt x="185" y="495"/>
                  </a:lnTo>
                  <a:lnTo>
                    <a:pt x="181" y="492"/>
                  </a:lnTo>
                  <a:lnTo>
                    <a:pt x="175" y="484"/>
                  </a:lnTo>
                  <a:lnTo>
                    <a:pt x="170" y="475"/>
                  </a:lnTo>
                  <a:lnTo>
                    <a:pt x="170" y="475"/>
                  </a:lnTo>
                  <a:lnTo>
                    <a:pt x="165" y="462"/>
                  </a:lnTo>
                  <a:lnTo>
                    <a:pt x="162" y="448"/>
                  </a:lnTo>
                  <a:lnTo>
                    <a:pt x="161" y="434"/>
                  </a:lnTo>
                  <a:lnTo>
                    <a:pt x="161" y="419"/>
                  </a:lnTo>
                  <a:lnTo>
                    <a:pt x="161" y="419"/>
                  </a:lnTo>
                  <a:lnTo>
                    <a:pt x="162" y="407"/>
                  </a:lnTo>
                  <a:lnTo>
                    <a:pt x="165" y="396"/>
                  </a:lnTo>
                  <a:lnTo>
                    <a:pt x="167" y="391"/>
                  </a:lnTo>
                  <a:lnTo>
                    <a:pt x="170" y="385"/>
                  </a:lnTo>
                  <a:lnTo>
                    <a:pt x="174" y="381"/>
                  </a:lnTo>
                  <a:lnTo>
                    <a:pt x="178" y="376"/>
                  </a:lnTo>
                  <a:lnTo>
                    <a:pt x="178" y="376"/>
                  </a:lnTo>
                  <a:lnTo>
                    <a:pt x="184" y="371"/>
                  </a:lnTo>
                  <a:lnTo>
                    <a:pt x="190" y="368"/>
                  </a:lnTo>
                  <a:lnTo>
                    <a:pt x="196" y="367"/>
                  </a:lnTo>
                  <a:lnTo>
                    <a:pt x="202" y="367"/>
                  </a:lnTo>
                  <a:lnTo>
                    <a:pt x="209" y="368"/>
                  </a:lnTo>
                  <a:lnTo>
                    <a:pt x="214" y="371"/>
                  </a:lnTo>
                  <a:lnTo>
                    <a:pt x="220" y="374"/>
                  </a:lnTo>
                  <a:lnTo>
                    <a:pt x="225" y="379"/>
                  </a:lnTo>
                  <a:lnTo>
                    <a:pt x="225" y="379"/>
                  </a:lnTo>
                  <a:lnTo>
                    <a:pt x="228" y="383"/>
                  </a:lnTo>
                  <a:lnTo>
                    <a:pt x="231" y="387"/>
                  </a:lnTo>
                  <a:lnTo>
                    <a:pt x="236" y="396"/>
                  </a:lnTo>
                  <a:lnTo>
                    <a:pt x="236" y="396"/>
                  </a:lnTo>
                  <a:lnTo>
                    <a:pt x="240" y="405"/>
                  </a:lnTo>
                  <a:lnTo>
                    <a:pt x="243" y="414"/>
                  </a:lnTo>
                  <a:lnTo>
                    <a:pt x="246" y="424"/>
                  </a:lnTo>
                  <a:lnTo>
                    <a:pt x="246" y="434"/>
                  </a:lnTo>
                  <a:lnTo>
                    <a:pt x="246" y="434"/>
                  </a:lnTo>
                  <a:lnTo>
                    <a:pt x="260" y="436"/>
                  </a:lnTo>
                  <a:lnTo>
                    <a:pt x="260" y="436"/>
                  </a:lnTo>
                  <a:lnTo>
                    <a:pt x="259" y="431"/>
                  </a:lnTo>
                  <a:lnTo>
                    <a:pt x="259" y="431"/>
                  </a:lnTo>
                  <a:lnTo>
                    <a:pt x="258" y="424"/>
                  </a:lnTo>
                  <a:lnTo>
                    <a:pt x="256" y="417"/>
                  </a:lnTo>
                  <a:lnTo>
                    <a:pt x="254" y="410"/>
                  </a:lnTo>
                  <a:lnTo>
                    <a:pt x="252" y="403"/>
                  </a:lnTo>
                  <a:lnTo>
                    <a:pt x="245" y="390"/>
                  </a:lnTo>
                  <a:lnTo>
                    <a:pt x="239" y="376"/>
                  </a:lnTo>
                  <a:lnTo>
                    <a:pt x="239" y="376"/>
                  </a:lnTo>
                  <a:lnTo>
                    <a:pt x="237" y="373"/>
                  </a:lnTo>
                  <a:lnTo>
                    <a:pt x="234" y="369"/>
                  </a:lnTo>
                  <a:lnTo>
                    <a:pt x="227" y="365"/>
                  </a:lnTo>
                  <a:lnTo>
                    <a:pt x="220" y="361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04" y="356"/>
                  </a:lnTo>
                  <a:lnTo>
                    <a:pt x="196" y="356"/>
                  </a:lnTo>
                  <a:lnTo>
                    <a:pt x="189" y="358"/>
                  </a:lnTo>
                  <a:lnTo>
                    <a:pt x="182" y="361"/>
                  </a:lnTo>
                  <a:lnTo>
                    <a:pt x="182" y="361"/>
                  </a:lnTo>
                  <a:lnTo>
                    <a:pt x="171" y="369"/>
                  </a:lnTo>
                  <a:lnTo>
                    <a:pt x="167" y="374"/>
                  </a:lnTo>
                  <a:lnTo>
                    <a:pt x="162" y="379"/>
                  </a:lnTo>
                  <a:lnTo>
                    <a:pt x="159" y="384"/>
                  </a:lnTo>
                  <a:lnTo>
                    <a:pt x="155" y="390"/>
                  </a:lnTo>
                  <a:lnTo>
                    <a:pt x="150" y="403"/>
                  </a:lnTo>
                  <a:lnTo>
                    <a:pt x="150" y="403"/>
                  </a:lnTo>
                  <a:lnTo>
                    <a:pt x="148" y="413"/>
                  </a:lnTo>
                  <a:lnTo>
                    <a:pt x="147" y="423"/>
                  </a:lnTo>
                  <a:lnTo>
                    <a:pt x="148" y="442"/>
                  </a:lnTo>
                  <a:lnTo>
                    <a:pt x="148" y="442"/>
                  </a:lnTo>
                  <a:lnTo>
                    <a:pt x="149" y="451"/>
                  </a:lnTo>
                  <a:lnTo>
                    <a:pt x="151" y="460"/>
                  </a:lnTo>
                  <a:lnTo>
                    <a:pt x="153" y="468"/>
                  </a:lnTo>
                  <a:lnTo>
                    <a:pt x="156" y="477"/>
                  </a:lnTo>
                  <a:lnTo>
                    <a:pt x="156" y="477"/>
                  </a:lnTo>
                  <a:lnTo>
                    <a:pt x="159" y="482"/>
                  </a:lnTo>
                  <a:lnTo>
                    <a:pt x="164" y="488"/>
                  </a:lnTo>
                  <a:lnTo>
                    <a:pt x="172" y="498"/>
                  </a:lnTo>
                  <a:lnTo>
                    <a:pt x="172" y="498"/>
                  </a:lnTo>
                  <a:lnTo>
                    <a:pt x="176" y="502"/>
                  </a:lnTo>
                  <a:lnTo>
                    <a:pt x="181" y="506"/>
                  </a:lnTo>
                  <a:lnTo>
                    <a:pt x="185" y="509"/>
                  </a:lnTo>
                  <a:lnTo>
                    <a:pt x="190" y="511"/>
                  </a:lnTo>
                  <a:lnTo>
                    <a:pt x="200" y="514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3" y="515"/>
                  </a:lnTo>
                  <a:lnTo>
                    <a:pt x="215" y="514"/>
                  </a:lnTo>
                  <a:lnTo>
                    <a:pt x="215" y="514"/>
                  </a:lnTo>
                  <a:lnTo>
                    <a:pt x="224" y="510"/>
                  </a:lnTo>
                  <a:lnTo>
                    <a:pt x="233" y="505"/>
                  </a:lnTo>
                  <a:lnTo>
                    <a:pt x="240" y="499"/>
                  </a:lnTo>
                  <a:lnTo>
                    <a:pt x="247" y="492"/>
                  </a:lnTo>
                  <a:lnTo>
                    <a:pt x="247" y="492"/>
                  </a:lnTo>
                  <a:close/>
                  <a:moveTo>
                    <a:pt x="55" y="4"/>
                  </a:moveTo>
                  <a:lnTo>
                    <a:pt x="55" y="4"/>
                  </a:lnTo>
                  <a:lnTo>
                    <a:pt x="50" y="7"/>
                  </a:lnTo>
                  <a:lnTo>
                    <a:pt x="45" y="11"/>
                  </a:lnTo>
                  <a:lnTo>
                    <a:pt x="36" y="19"/>
                  </a:lnTo>
                  <a:lnTo>
                    <a:pt x="20" y="37"/>
                  </a:lnTo>
                  <a:lnTo>
                    <a:pt x="20" y="37"/>
                  </a:lnTo>
                  <a:lnTo>
                    <a:pt x="14" y="46"/>
                  </a:lnTo>
                  <a:lnTo>
                    <a:pt x="9" y="56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82"/>
                  </a:lnTo>
                  <a:lnTo>
                    <a:pt x="0" y="88"/>
                  </a:lnTo>
                  <a:lnTo>
                    <a:pt x="1" y="95"/>
                  </a:lnTo>
                  <a:lnTo>
                    <a:pt x="4" y="100"/>
                  </a:lnTo>
                  <a:lnTo>
                    <a:pt x="7" y="105"/>
                  </a:lnTo>
                  <a:lnTo>
                    <a:pt x="12" y="110"/>
                  </a:lnTo>
                  <a:lnTo>
                    <a:pt x="17" y="113"/>
                  </a:lnTo>
                  <a:lnTo>
                    <a:pt x="23" y="116"/>
                  </a:lnTo>
                  <a:lnTo>
                    <a:pt x="23" y="116"/>
                  </a:lnTo>
                  <a:lnTo>
                    <a:pt x="29" y="117"/>
                  </a:lnTo>
                  <a:lnTo>
                    <a:pt x="35" y="117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52" y="115"/>
                  </a:lnTo>
                  <a:lnTo>
                    <a:pt x="57" y="113"/>
                  </a:lnTo>
                  <a:lnTo>
                    <a:pt x="61" y="111"/>
                  </a:lnTo>
                  <a:lnTo>
                    <a:pt x="65" y="108"/>
                  </a:lnTo>
                  <a:lnTo>
                    <a:pt x="71" y="101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3" y="93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63" y="99"/>
                  </a:lnTo>
                  <a:lnTo>
                    <a:pt x="60" y="101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43" y="106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3" y="106"/>
                  </a:lnTo>
                  <a:lnTo>
                    <a:pt x="20" y="104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3" y="98"/>
                  </a:lnTo>
                  <a:lnTo>
                    <a:pt x="10" y="92"/>
                  </a:lnTo>
                  <a:lnTo>
                    <a:pt x="8" y="85"/>
                  </a:lnTo>
                  <a:lnTo>
                    <a:pt x="8" y="79"/>
                  </a:lnTo>
                  <a:lnTo>
                    <a:pt x="9" y="72"/>
                  </a:lnTo>
                  <a:lnTo>
                    <a:pt x="11" y="66"/>
                  </a:lnTo>
                  <a:lnTo>
                    <a:pt x="14" y="60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41" y="27"/>
                  </a:lnTo>
                  <a:lnTo>
                    <a:pt x="48" y="19"/>
                  </a:lnTo>
                  <a:lnTo>
                    <a:pt x="55" y="13"/>
                  </a:lnTo>
                  <a:lnTo>
                    <a:pt x="55" y="13"/>
                  </a:lnTo>
                  <a:lnTo>
                    <a:pt x="60" y="9"/>
                  </a:lnTo>
                  <a:lnTo>
                    <a:pt x="66" y="7"/>
                  </a:lnTo>
                  <a:lnTo>
                    <a:pt x="72" y="7"/>
                  </a:lnTo>
                  <a:lnTo>
                    <a:pt x="78" y="8"/>
                  </a:lnTo>
                  <a:lnTo>
                    <a:pt x="83" y="10"/>
                  </a:lnTo>
                  <a:lnTo>
                    <a:pt x="88" y="13"/>
                  </a:lnTo>
                  <a:lnTo>
                    <a:pt x="92" y="17"/>
                  </a:lnTo>
                  <a:lnTo>
                    <a:pt x="96" y="22"/>
                  </a:lnTo>
                  <a:lnTo>
                    <a:pt x="96" y="22"/>
                  </a:lnTo>
                  <a:lnTo>
                    <a:pt x="98" y="28"/>
                  </a:lnTo>
                  <a:lnTo>
                    <a:pt x="99" y="33"/>
                  </a:lnTo>
                  <a:lnTo>
                    <a:pt x="99" y="38"/>
                  </a:lnTo>
                  <a:lnTo>
                    <a:pt x="98" y="43"/>
                  </a:lnTo>
                  <a:lnTo>
                    <a:pt x="95" y="53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4" y="73"/>
                  </a:lnTo>
                  <a:lnTo>
                    <a:pt x="84" y="73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4" y="73"/>
                  </a:lnTo>
                  <a:lnTo>
                    <a:pt x="96" y="68"/>
                  </a:lnTo>
                  <a:lnTo>
                    <a:pt x="100" y="56"/>
                  </a:lnTo>
                  <a:lnTo>
                    <a:pt x="103" y="44"/>
                  </a:lnTo>
                  <a:lnTo>
                    <a:pt x="104" y="34"/>
                  </a:lnTo>
                  <a:lnTo>
                    <a:pt x="104" y="34"/>
                  </a:lnTo>
                  <a:lnTo>
                    <a:pt x="104" y="28"/>
                  </a:lnTo>
                  <a:lnTo>
                    <a:pt x="103" y="21"/>
                  </a:lnTo>
                  <a:lnTo>
                    <a:pt x="101" y="15"/>
                  </a:lnTo>
                  <a:lnTo>
                    <a:pt x="100" y="13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3" y="7"/>
                  </a:lnTo>
                  <a:lnTo>
                    <a:pt x="88" y="4"/>
                  </a:lnTo>
                  <a:lnTo>
                    <a:pt x="83" y="2"/>
                  </a:lnTo>
                  <a:lnTo>
                    <a:pt x="78" y="0"/>
                  </a:lnTo>
                  <a:lnTo>
                    <a:pt x="72" y="0"/>
                  </a:lnTo>
                  <a:lnTo>
                    <a:pt x="67" y="0"/>
                  </a:lnTo>
                  <a:lnTo>
                    <a:pt x="61" y="2"/>
                  </a:lnTo>
                  <a:lnTo>
                    <a:pt x="55" y="4"/>
                  </a:lnTo>
                  <a:lnTo>
                    <a:pt x="55" y="4"/>
                  </a:lnTo>
                  <a:close/>
                  <a:moveTo>
                    <a:pt x="840" y="601"/>
                  </a:moveTo>
                  <a:lnTo>
                    <a:pt x="840" y="601"/>
                  </a:lnTo>
                  <a:lnTo>
                    <a:pt x="843" y="601"/>
                  </a:lnTo>
                  <a:lnTo>
                    <a:pt x="846" y="601"/>
                  </a:lnTo>
                  <a:lnTo>
                    <a:pt x="849" y="601"/>
                  </a:lnTo>
                  <a:lnTo>
                    <a:pt x="851" y="600"/>
                  </a:lnTo>
                  <a:lnTo>
                    <a:pt x="852" y="598"/>
                  </a:lnTo>
                  <a:lnTo>
                    <a:pt x="853" y="596"/>
                  </a:lnTo>
                  <a:lnTo>
                    <a:pt x="853" y="593"/>
                  </a:lnTo>
                  <a:lnTo>
                    <a:pt x="853" y="590"/>
                  </a:lnTo>
                  <a:lnTo>
                    <a:pt x="853" y="590"/>
                  </a:lnTo>
                  <a:lnTo>
                    <a:pt x="852" y="588"/>
                  </a:lnTo>
                  <a:lnTo>
                    <a:pt x="850" y="585"/>
                  </a:lnTo>
                  <a:lnTo>
                    <a:pt x="846" y="583"/>
                  </a:lnTo>
                  <a:lnTo>
                    <a:pt x="846" y="583"/>
                  </a:lnTo>
                  <a:lnTo>
                    <a:pt x="818" y="574"/>
                  </a:lnTo>
                  <a:lnTo>
                    <a:pt x="791" y="565"/>
                  </a:lnTo>
                  <a:lnTo>
                    <a:pt x="791" y="565"/>
                  </a:lnTo>
                  <a:lnTo>
                    <a:pt x="788" y="566"/>
                  </a:lnTo>
                  <a:lnTo>
                    <a:pt x="786" y="569"/>
                  </a:lnTo>
                  <a:lnTo>
                    <a:pt x="786" y="569"/>
                  </a:lnTo>
                  <a:lnTo>
                    <a:pt x="783" y="576"/>
                  </a:lnTo>
                  <a:lnTo>
                    <a:pt x="780" y="583"/>
                  </a:lnTo>
                  <a:lnTo>
                    <a:pt x="780" y="583"/>
                  </a:lnTo>
                  <a:lnTo>
                    <a:pt x="789" y="585"/>
                  </a:lnTo>
                  <a:lnTo>
                    <a:pt x="789" y="585"/>
                  </a:lnTo>
                  <a:lnTo>
                    <a:pt x="840" y="601"/>
                  </a:lnTo>
                  <a:lnTo>
                    <a:pt x="840" y="601"/>
                  </a:lnTo>
                  <a:close/>
                  <a:moveTo>
                    <a:pt x="332" y="261"/>
                  </a:moveTo>
                  <a:lnTo>
                    <a:pt x="332" y="261"/>
                  </a:lnTo>
                  <a:lnTo>
                    <a:pt x="348" y="271"/>
                  </a:lnTo>
                  <a:lnTo>
                    <a:pt x="363" y="282"/>
                  </a:lnTo>
                  <a:lnTo>
                    <a:pt x="363" y="282"/>
                  </a:lnTo>
                  <a:lnTo>
                    <a:pt x="372" y="287"/>
                  </a:lnTo>
                  <a:lnTo>
                    <a:pt x="381" y="292"/>
                  </a:lnTo>
                  <a:lnTo>
                    <a:pt x="381" y="292"/>
                  </a:lnTo>
                  <a:lnTo>
                    <a:pt x="383" y="292"/>
                  </a:lnTo>
                  <a:lnTo>
                    <a:pt x="385" y="292"/>
                  </a:lnTo>
                  <a:lnTo>
                    <a:pt x="388" y="290"/>
                  </a:lnTo>
                  <a:lnTo>
                    <a:pt x="388" y="290"/>
                  </a:lnTo>
                  <a:lnTo>
                    <a:pt x="390" y="286"/>
                  </a:lnTo>
                  <a:lnTo>
                    <a:pt x="390" y="282"/>
                  </a:lnTo>
                  <a:lnTo>
                    <a:pt x="390" y="282"/>
                  </a:lnTo>
                  <a:lnTo>
                    <a:pt x="387" y="278"/>
                  </a:lnTo>
                  <a:lnTo>
                    <a:pt x="383" y="275"/>
                  </a:lnTo>
                  <a:lnTo>
                    <a:pt x="383" y="275"/>
                  </a:lnTo>
                  <a:lnTo>
                    <a:pt x="349" y="253"/>
                  </a:lnTo>
                  <a:lnTo>
                    <a:pt x="349" y="253"/>
                  </a:lnTo>
                  <a:lnTo>
                    <a:pt x="329" y="241"/>
                  </a:lnTo>
                  <a:lnTo>
                    <a:pt x="329" y="241"/>
                  </a:lnTo>
                  <a:lnTo>
                    <a:pt x="327" y="249"/>
                  </a:lnTo>
                  <a:lnTo>
                    <a:pt x="327" y="249"/>
                  </a:lnTo>
                  <a:lnTo>
                    <a:pt x="327" y="252"/>
                  </a:lnTo>
                  <a:lnTo>
                    <a:pt x="327" y="256"/>
                  </a:lnTo>
                  <a:lnTo>
                    <a:pt x="329" y="258"/>
                  </a:lnTo>
                  <a:lnTo>
                    <a:pt x="332" y="261"/>
                  </a:lnTo>
                  <a:lnTo>
                    <a:pt x="332" y="261"/>
                  </a:lnTo>
                  <a:close/>
                  <a:moveTo>
                    <a:pt x="568" y="873"/>
                  </a:moveTo>
                  <a:lnTo>
                    <a:pt x="568" y="873"/>
                  </a:lnTo>
                  <a:lnTo>
                    <a:pt x="569" y="860"/>
                  </a:lnTo>
                  <a:lnTo>
                    <a:pt x="570" y="853"/>
                  </a:lnTo>
                  <a:lnTo>
                    <a:pt x="573" y="847"/>
                  </a:lnTo>
                  <a:lnTo>
                    <a:pt x="576" y="842"/>
                  </a:lnTo>
                  <a:lnTo>
                    <a:pt x="579" y="837"/>
                  </a:lnTo>
                  <a:lnTo>
                    <a:pt x="584" y="833"/>
                  </a:lnTo>
                  <a:lnTo>
                    <a:pt x="590" y="830"/>
                  </a:lnTo>
                  <a:lnTo>
                    <a:pt x="590" y="830"/>
                  </a:lnTo>
                  <a:lnTo>
                    <a:pt x="577" y="805"/>
                  </a:lnTo>
                  <a:lnTo>
                    <a:pt x="577" y="805"/>
                  </a:lnTo>
                  <a:lnTo>
                    <a:pt x="573" y="811"/>
                  </a:lnTo>
                  <a:lnTo>
                    <a:pt x="569" y="818"/>
                  </a:lnTo>
                  <a:lnTo>
                    <a:pt x="567" y="825"/>
                  </a:lnTo>
                  <a:lnTo>
                    <a:pt x="567" y="832"/>
                  </a:lnTo>
                  <a:lnTo>
                    <a:pt x="567" y="832"/>
                  </a:lnTo>
                  <a:lnTo>
                    <a:pt x="566" y="837"/>
                  </a:lnTo>
                  <a:lnTo>
                    <a:pt x="564" y="842"/>
                  </a:lnTo>
                  <a:lnTo>
                    <a:pt x="564" y="842"/>
                  </a:lnTo>
                  <a:lnTo>
                    <a:pt x="554" y="854"/>
                  </a:lnTo>
                  <a:lnTo>
                    <a:pt x="544" y="866"/>
                  </a:lnTo>
                  <a:lnTo>
                    <a:pt x="544" y="866"/>
                  </a:lnTo>
                  <a:lnTo>
                    <a:pt x="549" y="869"/>
                  </a:lnTo>
                  <a:lnTo>
                    <a:pt x="555" y="872"/>
                  </a:lnTo>
                  <a:lnTo>
                    <a:pt x="561" y="874"/>
                  </a:lnTo>
                  <a:lnTo>
                    <a:pt x="564" y="874"/>
                  </a:lnTo>
                  <a:lnTo>
                    <a:pt x="568" y="873"/>
                  </a:lnTo>
                  <a:lnTo>
                    <a:pt x="568" y="873"/>
                  </a:lnTo>
                  <a:close/>
                  <a:moveTo>
                    <a:pt x="1540" y="788"/>
                  </a:moveTo>
                  <a:lnTo>
                    <a:pt x="1540" y="788"/>
                  </a:lnTo>
                  <a:lnTo>
                    <a:pt x="1527" y="794"/>
                  </a:lnTo>
                  <a:lnTo>
                    <a:pt x="1513" y="798"/>
                  </a:lnTo>
                  <a:lnTo>
                    <a:pt x="1499" y="801"/>
                  </a:lnTo>
                  <a:lnTo>
                    <a:pt x="1492" y="801"/>
                  </a:lnTo>
                  <a:lnTo>
                    <a:pt x="1484" y="801"/>
                  </a:lnTo>
                  <a:lnTo>
                    <a:pt x="1484" y="801"/>
                  </a:lnTo>
                  <a:lnTo>
                    <a:pt x="1438" y="797"/>
                  </a:lnTo>
                  <a:lnTo>
                    <a:pt x="1393" y="792"/>
                  </a:lnTo>
                  <a:lnTo>
                    <a:pt x="1393" y="792"/>
                  </a:lnTo>
                  <a:lnTo>
                    <a:pt x="1365" y="788"/>
                  </a:lnTo>
                  <a:lnTo>
                    <a:pt x="1337" y="783"/>
                  </a:lnTo>
                  <a:lnTo>
                    <a:pt x="1337" y="783"/>
                  </a:lnTo>
                  <a:lnTo>
                    <a:pt x="1313" y="780"/>
                  </a:lnTo>
                  <a:lnTo>
                    <a:pt x="1313" y="780"/>
                  </a:lnTo>
                  <a:lnTo>
                    <a:pt x="1310" y="789"/>
                  </a:lnTo>
                  <a:lnTo>
                    <a:pt x="1309" y="793"/>
                  </a:lnTo>
                  <a:lnTo>
                    <a:pt x="1308" y="797"/>
                  </a:lnTo>
                  <a:lnTo>
                    <a:pt x="1308" y="797"/>
                  </a:lnTo>
                  <a:lnTo>
                    <a:pt x="1307" y="802"/>
                  </a:lnTo>
                  <a:lnTo>
                    <a:pt x="1305" y="805"/>
                  </a:lnTo>
                  <a:lnTo>
                    <a:pt x="1301" y="806"/>
                  </a:lnTo>
                  <a:lnTo>
                    <a:pt x="1296" y="807"/>
                  </a:lnTo>
                  <a:lnTo>
                    <a:pt x="1296" y="807"/>
                  </a:lnTo>
                  <a:lnTo>
                    <a:pt x="1289" y="807"/>
                  </a:lnTo>
                  <a:lnTo>
                    <a:pt x="1289" y="807"/>
                  </a:lnTo>
                  <a:lnTo>
                    <a:pt x="1269" y="809"/>
                  </a:lnTo>
                  <a:lnTo>
                    <a:pt x="1249" y="809"/>
                  </a:lnTo>
                  <a:lnTo>
                    <a:pt x="1229" y="809"/>
                  </a:lnTo>
                  <a:lnTo>
                    <a:pt x="1209" y="807"/>
                  </a:lnTo>
                  <a:lnTo>
                    <a:pt x="1209" y="807"/>
                  </a:lnTo>
                  <a:lnTo>
                    <a:pt x="1204" y="806"/>
                  </a:lnTo>
                  <a:lnTo>
                    <a:pt x="1201" y="807"/>
                  </a:lnTo>
                  <a:lnTo>
                    <a:pt x="1199" y="810"/>
                  </a:lnTo>
                  <a:lnTo>
                    <a:pt x="1197" y="816"/>
                  </a:lnTo>
                  <a:lnTo>
                    <a:pt x="1197" y="816"/>
                  </a:lnTo>
                  <a:lnTo>
                    <a:pt x="1205" y="818"/>
                  </a:lnTo>
                  <a:lnTo>
                    <a:pt x="1205" y="818"/>
                  </a:lnTo>
                  <a:lnTo>
                    <a:pt x="1255" y="826"/>
                  </a:lnTo>
                  <a:lnTo>
                    <a:pt x="1255" y="826"/>
                  </a:lnTo>
                  <a:lnTo>
                    <a:pt x="1330" y="839"/>
                  </a:lnTo>
                  <a:lnTo>
                    <a:pt x="1330" y="839"/>
                  </a:lnTo>
                  <a:lnTo>
                    <a:pt x="1350" y="842"/>
                  </a:lnTo>
                  <a:lnTo>
                    <a:pt x="1369" y="844"/>
                  </a:lnTo>
                  <a:lnTo>
                    <a:pt x="1369" y="844"/>
                  </a:lnTo>
                  <a:lnTo>
                    <a:pt x="1409" y="848"/>
                  </a:lnTo>
                  <a:lnTo>
                    <a:pt x="1428" y="850"/>
                  </a:lnTo>
                  <a:lnTo>
                    <a:pt x="1448" y="852"/>
                  </a:lnTo>
                  <a:lnTo>
                    <a:pt x="1448" y="852"/>
                  </a:lnTo>
                  <a:lnTo>
                    <a:pt x="1464" y="852"/>
                  </a:lnTo>
                  <a:lnTo>
                    <a:pt x="1472" y="852"/>
                  </a:lnTo>
                  <a:lnTo>
                    <a:pt x="1480" y="850"/>
                  </a:lnTo>
                  <a:lnTo>
                    <a:pt x="1488" y="848"/>
                  </a:lnTo>
                  <a:lnTo>
                    <a:pt x="1496" y="846"/>
                  </a:lnTo>
                  <a:lnTo>
                    <a:pt x="1503" y="842"/>
                  </a:lnTo>
                  <a:lnTo>
                    <a:pt x="1510" y="837"/>
                  </a:lnTo>
                  <a:lnTo>
                    <a:pt x="1510" y="837"/>
                  </a:lnTo>
                  <a:lnTo>
                    <a:pt x="1516" y="834"/>
                  </a:lnTo>
                  <a:lnTo>
                    <a:pt x="1522" y="831"/>
                  </a:lnTo>
                  <a:lnTo>
                    <a:pt x="1522" y="831"/>
                  </a:lnTo>
                  <a:lnTo>
                    <a:pt x="1532" y="821"/>
                  </a:lnTo>
                  <a:lnTo>
                    <a:pt x="1542" y="811"/>
                  </a:lnTo>
                  <a:lnTo>
                    <a:pt x="1551" y="801"/>
                  </a:lnTo>
                  <a:lnTo>
                    <a:pt x="1559" y="789"/>
                  </a:lnTo>
                  <a:lnTo>
                    <a:pt x="1559" y="789"/>
                  </a:lnTo>
                  <a:lnTo>
                    <a:pt x="1563" y="780"/>
                  </a:lnTo>
                  <a:lnTo>
                    <a:pt x="1566" y="770"/>
                  </a:lnTo>
                  <a:lnTo>
                    <a:pt x="1566" y="770"/>
                  </a:lnTo>
                  <a:lnTo>
                    <a:pt x="1564" y="769"/>
                  </a:lnTo>
                  <a:lnTo>
                    <a:pt x="1564" y="769"/>
                  </a:lnTo>
                  <a:lnTo>
                    <a:pt x="1552" y="779"/>
                  </a:lnTo>
                  <a:lnTo>
                    <a:pt x="1546" y="784"/>
                  </a:lnTo>
                  <a:lnTo>
                    <a:pt x="1540" y="788"/>
                  </a:lnTo>
                  <a:lnTo>
                    <a:pt x="1540" y="788"/>
                  </a:lnTo>
                  <a:close/>
                  <a:moveTo>
                    <a:pt x="1576" y="681"/>
                  </a:moveTo>
                  <a:lnTo>
                    <a:pt x="1576" y="681"/>
                  </a:lnTo>
                  <a:lnTo>
                    <a:pt x="1560" y="683"/>
                  </a:lnTo>
                  <a:lnTo>
                    <a:pt x="1544" y="683"/>
                  </a:lnTo>
                  <a:lnTo>
                    <a:pt x="1544" y="683"/>
                  </a:lnTo>
                  <a:lnTo>
                    <a:pt x="1525" y="683"/>
                  </a:lnTo>
                  <a:lnTo>
                    <a:pt x="1506" y="683"/>
                  </a:lnTo>
                  <a:lnTo>
                    <a:pt x="1506" y="683"/>
                  </a:lnTo>
                  <a:lnTo>
                    <a:pt x="1487" y="681"/>
                  </a:lnTo>
                  <a:lnTo>
                    <a:pt x="1469" y="678"/>
                  </a:lnTo>
                  <a:lnTo>
                    <a:pt x="1469" y="678"/>
                  </a:lnTo>
                  <a:lnTo>
                    <a:pt x="1435" y="672"/>
                  </a:lnTo>
                  <a:lnTo>
                    <a:pt x="1435" y="672"/>
                  </a:lnTo>
                  <a:lnTo>
                    <a:pt x="1413" y="670"/>
                  </a:lnTo>
                  <a:lnTo>
                    <a:pt x="1413" y="670"/>
                  </a:lnTo>
                  <a:lnTo>
                    <a:pt x="1412" y="682"/>
                  </a:lnTo>
                  <a:lnTo>
                    <a:pt x="1410" y="693"/>
                  </a:lnTo>
                  <a:lnTo>
                    <a:pt x="1410" y="693"/>
                  </a:lnTo>
                  <a:lnTo>
                    <a:pt x="1408" y="697"/>
                  </a:lnTo>
                  <a:lnTo>
                    <a:pt x="1405" y="700"/>
                  </a:lnTo>
                  <a:lnTo>
                    <a:pt x="1405" y="700"/>
                  </a:lnTo>
                  <a:lnTo>
                    <a:pt x="1389" y="706"/>
                  </a:lnTo>
                  <a:lnTo>
                    <a:pt x="1374" y="712"/>
                  </a:lnTo>
                  <a:lnTo>
                    <a:pt x="1374" y="712"/>
                  </a:lnTo>
                  <a:lnTo>
                    <a:pt x="1365" y="715"/>
                  </a:lnTo>
                  <a:lnTo>
                    <a:pt x="1365" y="715"/>
                  </a:lnTo>
                  <a:lnTo>
                    <a:pt x="1370" y="717"/>
                  </a:lnTo>
                  <a:lnTo>
                    <a:pt x="1375" y="719"/>
                  </a:lnTo>
                  <a:lnTo>
                    <a:pt x="1375" y="719"/>
                  </a:lnTo>
                  <a:lnTo>
                    <a:pt x="1453" y="729"/>
                  </a:lnTo>
                  <a:lnTo>
                    <a:pt x="1453" y="729"/>
                  </a:lnTo>
                  <a:lnTo>
                    <a:pt x="1476" y="732"/>
                  </a:lnTo>
                  <a:lnTo>
                    <a:pt x="1499" y="735"/>
                  </a:lnTo>
                  <a:lnTo>
                    <a:pt x="1511" y="736"/>
                  </a:lnTo>
                  <a:lnTo>
                    <a:pt x="1522" y="736"/>
                  </a:lnTo>
                  <a:lnTo>
                    <a:pt x="1534" y="735"/>
                  </a:lnTo>
                  <a:lnTo>
                    <a:pt x="1545" y="734"/>
                  </a:lnTo>
                  <a:lnTo>
                    <a:pt x="1545" y="734"/>
                  </a:lnTo>
                  <a:lnTo>
                    <a:pt x="1559" y="731"/>
                  </a:lnTo>
                  <a:lnTo>
                    <a:pt x="1565" y="729"/>
                  </a:lnTo>
                  <a:lnTo>
                    <a:pt x="1571" y="726"/>
                  </a:lnTo>
                  <a:lnTo>
                    <a:pt x="1571" y="726"/>
                  </a:lnTo>
                  <a:lnTo>
                    <a:pt x="1586" y="716"/>
                  </a:lnTo>
                  <a:lnTo>
                    <a:pt x="1592" y="711"/>
                  </a:lnTo>
                  <a:lnTo>
                    <a:pt x="1598" y="704"/>
                  </a:lnTo>
                  <a:lnTo>
                    <a:pt x="1604" y="698"/>
                  </a:lnTo>
                  <a:lnTo>
                    <a:pt x="1609" y="691"/>
                  </a:lnTo>
                  <a:lnTo>
                    <a:pt x="1614" y="683"/>
                  </a:lnTo>
                  <a:lnTo>
                    <a:pt x="1618" y="675"/>
                  </a:lnTo>
                  <a:lnTo>
                    <a:pt x="1618" y="675"/>
                  </a:lnTo>
                  <a:lnTo>
                    <a:pt x="1623" y="661"/>
                  </a:lnTo>
                  <a:lnTo>
                    <a:pt x="1623" y="661"/>
                  </a:lnTo>
                  <a:lnTo>
                    <a:pt x="1612" y="668"/>
                  </a:lnTo>
                  <a:lnTo>
                    <a:pt x="1600" y="674"/>
                  </a:lnTo>
                  <a:lnTo>
                    <a:pt x="1588" y="678"/>
                  </a:lnTo>
                  <a:lnTo>
                    <a:pt x="1576" y="681"/>
                  </a:lnTo>
                  <a:lnTo>
                    <a:pt x="1576" y="681"/>
                  </a:lnTo>
                  <a:close/>
                  <a:moveTo>
                    <a:pt x="1152" y="797"/>
                  </a:moveTo>
                  <a:lnTo>
                    <a:pt x="1152" y="797"/>
                  </a:lnTo>
                  <a:lnTo>
                    <a:pt x="1121" y="786"/>
                  </a:lnTo>
                  <a:lnTo>
                    <a:pt x="1121" y="786"/>
                  </a:lnTo>
                  <a:lnTo>
                    <a:pt x="1138" y="744"/>
                  </a:lnTo>
                  <a:lnTo>
                    <a:pt x="1138" y="744"/>
                  </a:lnTo>
                  <a:lnTo>
                    <a:pt x="1134" y="742"/>
                  </a:lnTo>
                  <a:lnTo>
                    <a:pt x="1134" y="742"/>
                  </a:lnTo>
                  <a:lnTo>
                    <a:pt x="1098" y="734"/>
                  </a:lnTo>
                  <a:lnTo>
                    <a:pt x="1098" y="734"/>
                  </a:lnTo>
                  <a:lnTo>
                    <a:pt x="1074" y="729"/>
                  </a:lnTo>
                  <a:lnTo>
                    <a:pt x="1050" y="724"/>
                  </a:lnTo>
                  <a:lnTo>
                    <a:pt x="1050" y="724"/>
                  </a:lnTo>
                  <a:lnTo>
                    <a:pt x="1045" y="723"/>
                  </a:lnTo>
                  <a:lnTo>
                    <a:pt x="1039" y="723"/>
                  </a:lnTo>
                  <a:lnTo>
                    <a:pt x="1034" y="723"/>
                  </a:lnTo>
                  <a:lnTo>
                    <a:pt x="1031" y="725"/>
                  </a:lnTo>
                  <a:lnTo>
                    <a:pt x="1029" y="727"/>
                  </a:lnTo>
                  <a:lnTo>
                    <a:pt x="1029" y="727"/>
                  </a:lnTo>
                  <a:lnTo>
                    <a:pt x="990" y="768"/>
                  </a:lnTo>
                  <a:lnTo>
                    <a:pt x="990" y="768"/>
                  </a:lnTo>
                  <a:lnTo>
                    <a:pt x="988" y="770"/>
                  </a:lnTo>
                  <a:lnTo>
                    <a:pt x="988" y="772"/>
                  </a:lnTo>
                  <a:lnTo>
                    <a:pt x="988" y="772"/>
                  </a:lnTo>
                  <a:lnTo>
                    <a:pt x="990" y="773"/>
                  </a:lnTo>
                  <a:lnTo>
                    <a:pt x="992" y="774"/>
                  </a:lnTo>
                  <a:lnTo>
                    <a:pt x="992" y="774"/>
                  </a:lnTo>
                  <a:lnTo>
                    <a:pt x="1039" y="782"/>
                  </a:lnTo>
                  <a:lnTo>
                    <a:pt x="1039" y="782"/>
                  </a:lnTo>
                  <a:lnTo>
                    <a:pt x="1106" y="796"/>
                  </a:lnTo>
                  <a:lnTo>
                    <a:pt x="1106" y="796"/>
                  </a:lnTo>
                  <a:lnTo>
                    <a:pt x="1155" y="806"/>
                  </a:lnTo>
                  <a:lnTo>
                    <a:pt x="1155" y="806"/>
                  </a:lnTo>
                  <a:lnTo>
                    <a:pt x="1156" y="802"/>
                  </a:lnTo>
                  <a:lnTo>
                    <a:pt x="1156" y="800"/>
                  </a:lnTo>
                  <a:lnTo>
                    <a:pt x="1154" y="798"/>
                  </a:lnTo>
                  <a:lnTo>
                    <a:pt x="1152" y="797"/>
                  </a:lnTo>
                  <a:lnTo>
                    <a:pt x="1152" y="797"/>
                  </a:lnTo>
                  <a:close/>
                  <a:moveTo>
                    <a:pt x="842" y="637"/>
                  </a:moveTo>
                  <a:lnTo>
                    <a:pt x="842" y="637"/>
                  </a:lnTo>
                  <a:lnTo>
                    <a:pt x="837" y="646"/>
                  </a:lnTo>
                  <a:lnTo>
                    <a:pt x="837" y="646"/>
                  </a:lnTo>
                  <a:lnTo>
                    <a:pt x="833" y="653"/>
                  </a:lnTo>
                  <a:lnTo>
                    <a:pt x="829" y="661"/>
                  </a:lnTo>
                  <a:lnTo>
                    <a:pt x="827" y="669"/>
                  </a:lnTo>
                  <a:lnTo>
                    <a:pt x="826" y="677"/>
                  </a:lnTo>
                  <a:lnTo>
                    <a:pt x="826" y="686"/>
                  </a:lnTo>
                  <a:lnTo>
                    <a:pt x="827" y="694"/>
                  </a:lnTo>
                  <a:lnTo>
                    <a:pt x="829" y="702"/>
                  </a:lnTo>
                  <a:lnTo>
                    <a:pt x="832" y="710"/>
                  </a:lnTo>
                  <a:lnTo>
                    <a:pt x="832" y="710"/>
                  </a:lnTo>
                  <a:lnTo>
                    <a:pt x="835" y="716"/>
                  </a:lnTo>
                  <a:lnTo>
                    <a:pt x="836" y="719"/>
                  </a:lnTo>
                  <a:lnTo>
                    <a:pt x="838" y="721"/>
                  </a:lnTo>
                  <a:lnTo>
                    <a:pt x="838" y="721"/>
                  </a:lnTo>
                  <a:lnTo>
                    <a:pt x="845" y="726"/>
                  </a:lnTo>
                  <a:lnTo>
                    <a:pt x="853" y="732"/>
                  </a:lnTo>
                  <a:lnTo>
                    <a:pt x="860" y="736"/>
                  </a:lnTo>
                  <a:lnTo>
                    <a:pt x="868" y="739"/>
                  </a:lnTo>
                  <a:lnTo>
                    <a:pt x="877" y="741"/>
                  </a:lnTo>
                  <a:lnTo>
                    <a:pt x="885" y="742"/>
                  </a:lnTo>
                  <a:lnTo>
                    <a:pt x="894" y="741"/>
                  </a:lnTo>
                  <a:lnTo>
                    <a:pt x="904" y="739"/>
                  </a:lnTo>
                  <a:lnTo>
                    <a:pt x="904" y="739"/>
                  </a:lnTo>
                  <a:lnTo>
                    <a:pt x="910" y="736"/>
                  </a:lnTo>
                  <a:lnTo>
                    <a:pt x="915" y="734"/>
                  </a:lnTo>
                  <a:lnTo>
                    <a:pt x="920" y="730"/>
                  </a:lnTo>
                  <a:lnTo>
                    <a:pt x="924" y="726"/>
                  </a:lnTo>
                  <a:lnTo>
                    <a:pt x="928" y="722"/>
                  </a:lnTo>
                  <a:lnTo>
                    <a:pt x="931" y="718"/>
                  </a:lnTo>
                  <a:lnTo>
                    <a:pt x="934" y="712"/>
                  </a:lnTo>
                  <a:lnTo>
                    <a:pt x="936" y="707"/>
                  </a:lnTo>
                  <a:lnTo>
                    <a:pt x="936" y="707"/>
                  </a:lnTo>
                  <a:lnTo>
                    <a:pt x="939" y="696"/>
                  </a:lnTo>
                  <a:lnTo>
                    <a:pt x="941" y="686"/>
                  </a:lnTo>
                  <a:lnTo>
                    <a:pt x="941" y="675"/>
                  </a:lnTo>
                  <a:lnTo>
                    <a:pt x="940" y="665"/>
                  </a:lnTo>
                  <a:lnTo>
                    <a:pt x="940" y="665"/>
                  </a:lnTo>
                  <a:lnTo>
                    <a:pt x="939" y="662"/>
                  </a:lnTo>
                  <a:lnTo>
                    <a:pt x="938" y="659"/>
                  </a:lnTo>
                  <a:lnTo>
                    <a:pt x="935" y="658"/>
                  </a:lnTo>
                  <a:lnTo>
                    <a:pt x="930" y="659"/>
                  </a:lnTo>
                  <a:lnTo>
                    <a:pt x="930" y="659"/>
                  </a:lnTo>
                  <a:lnTo>
                    <a:pt x="932" y="666"/>
                  </a:lnTo>
                  <a:lnTo>
                    <a:pt x="934" y="673"/>
                  </a:lnTo>
                  <a:lnTo>
                    <a:pt x="934" y="679"/>
                  </a:lnTo>
                  <a:lnTo>
                    <a:pt x="933" y="686"/>
                  </a:lnTo>
                  <a:lnTo>
                    <a:pt x="930" y="699"/>
                  </a:lnTo>
                  <a:lnTo>
                    <a:pt x="926" y="712"/>
                  </a:lnTo>
                  <a:lnTo>
                    <a:pt x="926" y="712"/>
                  </a:lnTo>
                  <a:lnTo>
                    <a:pt x="923" y="715"/>
                  </a:lnTo>
                  <a:lnTo>
                    <a:pt x="923" y="715"/>
                  </a:lnTo>
                  <a:lnTo>
                    <a:pt x="920" y="719"/>
                  </a:lnTo>
                  <a:lnTo>
                    <a:pt x="916" y="722"/>
                  </a:lnTo>
                  <a:lnTo>
                    <a:pt x="912" y="725"/>
                  </a:lnTo>
                  <a:lnTo>
                    <a:pt x="908" y="726"/>
                  </a:lnTo>
                  <a:lnTo>
                    <a:pt x="899" y="729"/>
                  </a:lnTo>
                  <a:lnTo>
                    <a:pt x="890" y="729"/>
                  </a:lnTo>
                  <a:lnTo>
                    <a:pt x="890" y="729"/>
                  </a:lnTo>
                  <a:lnTo>
                    <a:pt x="875" y="729"/>
                  </a:lnTo>
                  <a:lnTo>
                    <a:pt x="868" y="728"/>
                  </a:lnTo>
                  <a:lnTo>
                    <a:pt x="864" y="726"/>
                  </a:lnTo>
                  <a:lnTo>
                    <a:pt x="861" y="724"/>
                  </a:lnTo>
                  <a:lnTo>
                    <a:pt x="861" y="724"/>
                  </a:lnTo>
                  <a:lnTo>
                    <a:pt x="855" y="719"/>
                  </a:lnTo>
                  <a:lnTo>
                    <a:pt x="850" y="712"/>
                  </a:lnTo>
                  <a:lnTo>
                    <a:pt x="846" y="705"/>
                  </a:lnTo>
                  <a:lnTo>
                    <a:pt x="843" y="696"/>
                  </a:lnTo>
                  <a:lnTo>
                    <a:pt x="841" y="688"/>
                  </a:lnTo>
                  <a:lnTo>
                    <a:pt x="840" y="679"/>
                  </a:lnTo>
                  <a:lnTo>
                    <a:pt x="841" y="671"/>
                  </a:lnTo>
                  <a:lnTo>
                    <a:pt x="844" y="663"/>
                  </a:lnTo>
                  <a:lnTo>
                    <a:pt x="844" y="663"/>
                  </a:lnTo>
                  <a:lnTo>
                    <a:pt x="848" y="651"/>
                  </a:lnTo>
                  <a:lnTo>
                    <a:pt x="851" y="646"/>
                  </a:lnTo>
                  <a:lnTo>
                    <a:pt x="855" y="642"/>
                  </a:lnTo>
                  <a:lnTo>
                    <a:pt x="855" y="642"/>
                  </a:lnTo>
                  <a:lnTo>
                    <a:pt x="860" y="637"/>
                  </a:lnTo>
                  <a:lnTo>
                    <a:pt x="866" y="634"/>
                  </a:lnTo>
                  <a:lnTo>
                    <a:pt x="872" y="632"/>
                  </a:lnTo>
                  <a:lnTo>
                    <a:pt x="878" y="630"/>
                  </a:lnTo>
                  <a:lnTo>
                    <a:pt x="884" y="629"/>
                  </a:lnTo>
                  <a:lnTo>
                    <a:pt x="890" y="630"/>
                  </a:lnTo>
                  <a:lnTo>
                    <a:pt x="897" y="631"/>
                  </a:lnTo>
                  <a:lnTo>
                    <a:pt x="903" y="632"/>
                  </a:lnTo>
                  <a:lnTo>
                    <a:pt x="903" y="632"/>
                  </a:lnTo>
                  <a:lnTo>
                    <a:pt x="909" y="635"/>
                  </a:lnTo>
                  <a:lnTo>
                    <a:pt x="914" y="638"/>
                  </a:lnTo>
                  <a:lnTo>
                    <a:pt x="914" y="638"/>
                  </a:lnTo>
                  <a:lnTo>
                    <a:pt x="921" y="641"/>
                  </a:lnTo>
                  <a:lnTo>
                    <a:pt x="921" y="641"/>
                  </a:lnTo>
                  <a:lnTo>
                    <a:pt x="922" y="639"/>
                  </a:lnTo>
                  <a:lnTo>
                    <a:pt x="922" y="639"/>
                  </a:lnTo>
                  <a:lnTo>
                    <a:pt x="918" y="633"/>
                  </a:lnTo>
                  <a:lnTo>
                    <a:pt x="913" y="628"/>
                  </a:lnTo>
                  <a:lnTo>
                    <a:pt x="907" y="625"/>
                  </a:lnTo>
                  <a:lnTo>
                    <a:pt x="901" y="622"/>
                  </a:lnTo>
                  <a:lnTo>
                    <a:pt x="901" y="622"/>
                  </a:lnTo>
                  <a:lnTo>
                    <a:pt x="894" y="620"/>
                  </a:lnTo>
                  <a:lnTo>
                    <a:pt x="886" y="620"/>
                  </a:lnTo>
                  <a:lnTo>
                    <a:pt x="879" y="620"/>
                  </a:lnTo>
                  <a:lnTo>
                    <a:pt x="872" y="621"/>
                  </a:lnTo>
                  <a:lnTo>
                    <a:pt x="872" y="621"/>
                  </a:lnTo>
                  <a:lnTo>
                    <a:pt x="864" y="624"/>
                  </a:lnTo>
                  <a:lnTo>
                    <a:pt x="855" y="627"/>
                  </a:lnTo>
                  <a:lnTo>
                    <a:pt x="848" y="631"/>
                  </a:lnTo>
                  <a:lnTo>
                    <a:pt x="845" y="634"/>
                  </a:lnTo>
                  <a:lnTo>
                    <a:pt x="842" y="637"/>
                  </a:lnTo>
                  <a:lnTo>
                    <a:pt x="842" y="637"/>
                  </a:lnTo>
                  <a:close/>
                  <a:moveTo>
                    <a:pt x="1131" y="689"/>
                  </a:moveTo>
                  <a:lnTo>
                    <a:pt x="1131" y="689"/>
                  </a:lnTo>
                  <a:lnTo>
                    <a:pt x="1134" y="688"/>
                  </a:lnTo>
                  <a:lnTo>
                    <a:pt x="1136" y="686"/>
                  </a:lnTo>
                  <a:lnTo>
                    <a:pt x="1136" y="686"/>
                  </a:lnTo>
                  <a:lnTo>
                    <a:pt x="1141" y="678"/>
                  </a:lnTo>
                  <a:lnTo>
                    <a:pt x="1144" y="669"/>
                  </a:lnTo>
                  <a:lnTo>
                    <a:pt x="1144" y="669"/>
                  </a:lnTo>
                  <a:lnTo>
                    <a:pt x="1144" y="665"/>
                  </a:lnTo>
                  <a:lnTo>
                    <a:pt x="1144" y="663"/>
                  </a:lnTo>
                  <a:lnTo>
                    <a:pt x="1143" y="662"/>
                  </a:lnTo>
                  <a:lnTo>
                    <a:pt x="1143" y="662"/>
                  </a:lnTo>
                  <a:lnTo>
                    <a:pt x="1127" y="652"/>
                  </a:lnTo>
                  <a:lnTo>
                    <a:pt x="1110" y="642"/>
                  </a:lnTo>
                  <a:lnTo>
                    <a:pt x="1110" y="642"/>
                  </a:lnTo>
                  <a:lnTo>
                    <a:pt x="1103" y="638"/>
                  </a:lnTo>
                  <a:lnTo>
                    <a:pt x="1100" y="637"/>
                  </a:lnTo>
                  <a:lnTo>
                    <a:pt x="1097" y="637"/>
                  </a:lnTo>
                  <a:lnTo>
                    <a:pt x="1094" y="638"/>
                  </a:lnTo>
                  <a:lnTo>
                    <a:pt x="1091" y="640"/>
                  </a:lnTo>
                  <a:lnTo>
                    <a:pt x="1085" y="646"/>
                  </a:lnTo>
                  <a:lnTo>
                    <a:pt x="1085" y="646"/>
                  </a:lnTo>
                  <a:lnTo>
                    <a:pt x="1073" y="656"/>
                  </a:lnTo>
                  <a:lnTo>
                    <a:pt x="1060" y="666"/>
                  </a:lnTo>
                  <a:lnTo>
                    <a:pt x="1060" y="666"/>
                  </a:lnTo>
                  <a:lnTo>
                    <a:pt x="1048" y="675"/>
                  </a:lnTo>
                  <a:lnTo>
                    <a:pt x="1048" y="675"/>
                  </a:lnTo>
                  <a:lnTo>
                    <a:pt x="1068" y="678"/>
                  </a:lnTo>
                  <a:lnTo>
                    <a:pt x="1068" y="678"/>
                  </a:lnTo>
                  <a:lnTo>
                    <a:pt x="1131" y="689"/>
                  </a:lnTo>
                  <a:lnTo>
                    <a:pt x="1131" y="689"/>
                  </a:lnTo>
                  <a:close/>
                  <a:moveTo>
                    <a:pt x="1439" y="431"/>
                  </a:moveTo>
                  <a:lnTo>
                    <a:pt x="1439" y="431"/>
                  </a:lnTo>
                  <a:lnTo>
                    <a:pt x="1442" y="431"/>
                  </a:lnTo>
                  <a:lnTo>
                    <a:pt x="1442" y="431"/>
                  </a:lnTo>
                  <a:lnTo>
                    <a:pt x="1487" y="410"/>
                  </a:lnTo>
                  <a:lnTo>
                    <a:pt x="1487" y="410"/>
                  </a:lnTo>
                  <a:lnTo>
                    <a:pt x="1492" y="407"/>
                  </a:lnTo>
                  <a:lnTo>
                    <a:pt x="1496" y="403"/>
                  </a:lnTo>
                  <a:lnTo>
                    <a:pt x="1496" y="403"/>
                  </a:lnTo>
                  <a:lnTo>
                    <a:pt x="1497" y="399"/>
                  </a:lnTo>
                  <a:lnTo>
                    <a:pt x="1497" y="397"/>
                  </a:lnTo>
                  <a:lnTo>
                    <a:pt x="1497" y="396"/>
                  </a:lnTo>
                  <a:lnTo>
                    <a:pt x="1497" y="396"/>
                  </a:lnTo>
                  <a:lnTo>
                    <a:pt x="1493" y="393"/>
                  </a:lnTo>
                  <a:lnTo>
                    <a:pt x="1489" y="391"/>
                  </a:lnTo>
                  <a:lnTo>
                    <a:pt x="1489" y="391"/>
                  </a:lnTo>
                  <a:lnTo>
                    <a:pt x="1486" y="391"/>
                  </a:lnTo>
                  <a:lnTo>
                    <a:pt x="1482" y="393"/>
                  </a:lnTo>
                  <a:lnTo>
                    <a:pt x="1482" y="393"/>
                  </a:lnTo>
                  <a:lnTo>
                    <a:pt x="1461" y="403"/>
                  </a:lnTo>
                  <a:lnTo>
                    <a:pt x="1441" y="413"/>
                  </a:lnTo>
                  <a:lnTo>
                    <a:pt x="1441" y="413"/>
                  </a:lnTo>
                  <a:lnTo>
                    <a:pt x="1435" y="415"/>
                  </a:lnTo>
                  <a:lnTo>
                    <a:pt x="1433" y="417"/>
                  </a:lnTo>
                  <a:lnTo>
                    <a:pt x="1432" y="418"/>
                  </a:lnTo>
                  <a:lnTo>
                    <a:pt x="1432" y="419"/>
                  </a:lnTo>
                  <a:lnTo>
                    <a:pt x="1433" y="421"/>
                  </a:lnTo>
                  <a:lnTo>
                    <a:pt x="1436" y="427"/>
                  </a:lnTo>
                  <a:lnTo>
                    <a:pt x="1436" y="427"/>
                  </a:lnTo>
                  <a:lnTo>
                    <a:pt x="1439" y="431"/>
                  </a:lnTo>
                  <a:lnTo>
                    <a:pt x="1439" y="431"/>
                  </a:lnTo>
                  <a:close/>
                  <a:moveTo>
                    <a:pt x="1209" y="479"/>
                  </a:moveTo>
                  <a:lnTo>
                    <a:pt x="1209" y="479"/>
                  </a:lnTo>
                  <a:lnTo>
                    <a:pt x="1223" y="469"/>
                  </a:lnTo>
                  <a:lnTo>
                    <a:pt x="1223" y="469"/>
                  </a:lnTo>
                  <a:lnTo>
                    <a:pt x="1225" y="468"/>
                  </a:lnTo>
                  <a:lnTo>
                    <a:pt x="1226" y="465"/>
                  </a:lnTo>
                  <a:lnTo>
                    <a:pt x="1227" y="463"/>
                  </a:lnTo>
                  <a:lnTo>
                    <a:pt x="1226" y="460"/>
                  </a:lnTo>
                  <a:lnTo>
                    <a:pt x="1226" y="460"/>
                  </a:lnTo>
                  <a:lnTo>
                    <a:pt x="1223" y="457"/>
                  </a:lnTo>
                  <a:lnTo>
                    <a:pt x="1221" y="455"/>
                  </a:lnTo>
                  <a:lnTo>
                    <a:pt x="1218" y="455"/>
                  </a:lnTo>
                  <a:lnTo>
                    <a:pt x="1214" y="455"/>
                  </a:lnTo>
                  <a:lnTo>
                    <a:pt x="1214" y="455"/>
                  </a:lnTo>
                  <a:lnTo>
                    <a:pt x="1209" y="457"/>
                  </a:lnTo>
                  <a:lnTo>
                    <a:pt x="1209" y="457"/>
                  </a:lnTo>
                  <a:lnTo>
                    <a:pt x="1172" y="477"/>
                  </a:lnTo>
                  <a:lnTo>
                    <a:pt x="1172" y="477"/>
                  </a:lnTo>
                  <a:lnTo>
                    <a:pt x="1178" y="484"/>
                  </a:lnTo>
                  <a:lnTo>
                    <a:pt x="1178" y="484"/>
                  </a:lnTo>
                  <a:lnTo>
                    <a:pt x="1184" y="489"/>
                  </a:lnTo>
                  <a:lnTo>
                    <a:pt x="1186" y="491"/>
                  </a:lnTo>
                  <a:lnTo>
                    <a:pt x="1188" y="492"/>
                  </a:lnTo>
                  <a:lnTo>
                    <a:pt x="1190" y="492"/>
                  </a:lnTo>
                  <a:lnTo>
                    <a:pt x="1192" y="490"/>
                  </a:lnTo>
                  <a:lnTo>
                    <a:pt x="1198" y="485"/>
                  </a:lnTo>
                  <a:lnTo>
                    <a:pt x="1198" y="485"/>
                  </a:lnTo>
                  <a:lnTo>
                    <a:pt x="1203" y="482"/>
                  </a:lnTo>
                  <a:lnTo>
                    <a:pt x="1209" y="479"/>
                  </a:lnTo>
                  <a:lnTo>
                    <a:pt x="1209" y="479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" name="Freeform 358"/>
            <p:cNvSpPr>
              <a:spLocks noEditPoints="1"/>
            </p:cNvSpPr>
            <p:nvPr/>
          </p:nvSpPr>
          <p:spPr bwMode="auto">
            <a:xfrm>
              <a:off x="4298" y="3887"/>
              <a:ext cx="1436" cy="406"/>
            </a:xfrm>
            <a:custGeom>
              <a:avLst/>
              <a:gdLst/>
              <a:ahLst/>
              <a:cxnLst>
                <a:cxn ang="0">
                  <a:pos x="274" y="244"/>
                </a:cxn>
                <a:cxn ang="0">
                  <a:pos x="330" y="233"/>
                </a:cxn>
                <a:cxn ang="0">
                  <a:pos x="292" y="313"/>
                </a:cxn>
                <a:cxn ang="0">
                  <a:pos x="656" y="313"/>
                </a:cxn>
                <a:cxn ang="0">
                  <a:pos x="594" y="386"/>
                </a:cxn>
                <a:cxn ang="0">
                  <a:pos x="544" y="387"/>
                </a:cxn>
                <a:cxn ang="0">
                  <a:pos x="409" y="352"/>
                </a:cxn>
                <a:cxn ang="0">
                  <a:pos x="313" y="322"/>
                </a:cxn>
                <a:cxn ang="0">
                  <a:pos x="268" y="310"/>
                </a:cxn>
                <a:cxn ang="0">
                  <a:pos x="1" y="217"/>
                </a:cxn>
                <a:cxn ang="0">
                  <a:pos x="10" y="241"/>
                </a:cxn>
                <a:cxn ang="0">
                  <a:pos x="159" y="295"/>
                </a:cxn>
                <a:cxn ang="0">
                  <a:pos x="355" y="350"/>
                </a:cxn>
                <a:cxn ang="0">
                  <a:pos x="520" y="394"/>
                </a:cxn>
                <a:cxn ang="0">
                  <a:pos x="593" y="405"/>
                </a:cxn>
                <a:cxn ang="0">
                  <a:pos x="638" y="357"/>
                </a:cxn>
                <a:cxn ang="0">
                  <a:pos x="674" y="288"/>
                </a:cxn>
                <a:cxn ang="0">
                  <a:pos x="530" y="295"/>
                </a:cxn>
                <a:cxn ang="0">
                  <a:pos x="646" y="316"/>
                </a:cxn>
                <a:cxn ang="0">
                  <a:pos x="381" y="258"/>
                </a:cxn>
                <a:cxn ang="0">
                  <a:pos x="440" y="210"/>
                </a:cxn>
                <a:cxn ang="0">
                  <a:pos x="395" y="226"/>
                </a:cxn>
                <a:cxn ang="0">
                  <a:pos x="207" y="196"/>
                </a:cxn>
                <a:cxn ang="0">
                  <a:pos x="124" y="157"/>
                </a:cxn>
                <a:cxn ang="0">
                  <a:pos x="207" y="196"/>
                </a:cxn>
                <a:cxn ang="0">
                  <a:pos x="749" y="280"/>
                </a:cxn>
                <a:cxn ang="0">
                  <a:pos x="709" y="317"/>
                </a:cxn>
                <a:cxn ang="0">
                  <a:pos x="701" y="334"/>
                </a:cxn>
                <a:cxn ang="0">
                  <a:pos x="759" y="281"/>
                </a:cxn>
                <a:cxn ang="0">
                  <a:pos x="796" y="202"/>
                </a:cxn>
                <a:cxn ang="0">
                  <a:pos x="1341" y="175"/>
                </a:cxn>
                <a:cxn ang="0">
                  <a:pos x="1268" y="219"/>
                </a:cxn>
                <a:cxn ang="0">
                  <a:pos x="1186" y="216"/>
                </a:cxn>
                <a:cxn ang="0">
                  <a:pos x="1027" y="192"/>
                </a:cxn>
                <a:cxn ang="0">
                  <a:pos x="911" y="167"/>
                </a:cxn>
                <a:cxn ang="0">
                  <a:pos x="784" y="157"/>
                </a:cxn>
                <a:cxn ang="0">
                  <a:pos x="930" y="189"/>
                </a:cxn>
                <a:cxn ang="0">
                  <a:pos x="1044" y="208"/>
                </a:cxn>
                <a:cxn ang="0">
                  <a:pos x="1243" y="233"/>
                </a:cxn>
                <a:cxn ang="0">
                  <a:pos x="1320" y="211"/>
                </a:cxn>
                <a:cxn ang="0">
                  <a:pos x="1374" y="137"/>
                </a:cxn>
                <a:cxn ang="0">
                  <a:pos x="1431" y="18"/>
                </a:cxn>
                <a:cxn ang="0">
                  <a:pos x="1419" y="35"/>
                </a:cxn>
                <a:cxn ang="0">
                  <a:pos x="1376" y="88"/>
                </a:cxn>
                <a:cxn ang="0">
                  <a:pos x="1304" y="104"/>
                </a:cxn>
                <a:cxn ang="0">
                  <a:pos x="1150" y="84"/>
                </a:cxn>
                <a:cxn ang="0">
                  <a:pos x="1099" y="74"/>
                </a:cxn>
                <a:cxn ang="0">
                  <a:pos x="1121" y="67"/>
                </a:cxn>
                <a:cxn ang="0">
                  <a:pos x="1142" y="1"/>
                </a:cxn>
                <a:cxn ang="0">
                  <a:pos x="1098" y="31"/>
                </a:cxn>
                <a:cxn ang="0">
                  <a:pos x="1086" y="72"/>
                </a:cxn>
                <a:cxn ang="0">
                  <a:pos x="1212" y="108"/>
                </a:cxn>
                <a:cxn ang="0">
                  <a:pos x="1357" y="111"/>
                </a:cxn>
                <a:cxn ang="0">
                  <a:pos x="1412" y="74"/>
                </a:cxn>
                <a:cxn ang="0">
                  <a:pos x="1436" y="22"/>
                </a:cxn>
                <a:cxn ang="0">
                  <a:pos x="980" y="176"/>
                </a:cxn>
                <a:cxn ang="0">
                  <a:pos x="1000" y="135"/>
                </a:cxn>
                <a:cxn ang="0">
                  <a:pos x="995" y="103"/>
                </a:cxn>
                <a:cxn ang="0">
                  <a:pos x="967" y="135"/>
                </a:cxn>
                <a:cxn ang="0">
                  <a:pos x="961" y="172"/>
                </a:cxn>
                <a:cxn ang="0">
                  <a:pos x="918" y="57"/>
                </a:cxn>
                <a:cxn ang="0">
                  <a:pos x="929" y="69"/>
                </a:cxn>
              </a:cxnLst>
              <a:rect l="0" t="0" r="r" b="b"/>
              <a:pathLst>
                <a:path w="1436" h="406">
                  <a:moveTo>
                    <a:pt x="261" y="304"/>
                  </a:moveTo>
                  <a:lnTo>
                    <a:pt x="247" y="300"/>
                  </a:lnTo>
                  <a:lnTo>
                    <a:pt x="247" y="300"/>
                  </a:lnTo>
                  <a:lnTo>
                    <a:pt x="252" y="287"/>
                  </a:lnTo>
                  <a:lnTo>
                    <a:pt x="257" y="275"/>
                  </a:lnTo>
                  <a:lnTo>
                    <a:pt x="257" y="275"/>
                  </a:lnTo>
                  <a:lnTo>
                    <a:pt x="265" y="259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6" y="243"/>
                  </a:lnTo>
                  <a:lnTo>
                    <a:pt x="278" y="242"/>
                  </a:lnTo>
                  <a:lnTo>
                    <a:pt x="283" y="240"/>
                  </a:lnTo>
                  <a:lnTo>
                    <a:pt x="283" y="240"/>
                  </a:lnTo>
                  <a:lnTo>
                    <a:pt x="324" y="233"/>
                  </a:lnTo>
                  <a:lnTo>
                    <a:pt x="324" y="233"/>
                  </a:lnTo>
                  <a:lnTo>
                    <a:pt x="330" y="233"/>
                  </a:lnTo>
                  <a:lnTo>
                    <a:pt x="330" y="233"/>
                  </a:lnTo>
                  <a:lnTo>
                    <a:pt x="318" y="252"/>
                  </a:lnTo>
                  <a:lnTo>
                    <a:pt x="307" y="272"/>
                  </a:lnTo>
                  <a:lnTo>
                    <a:pt x="302" y="282"/>
                  </a:lnTo>
                  <a:lnTo>
                    <a:pt x="298" y="292"/>
                  </a:lnTo>
                  <a:lnTo>
                    <a:pt x="295" y="302"/>
                  </a:lnTo>
                  <a:lnTo>
                    <a:pt x="292" y="313"/>
                  </a:lnTo>
                  <a:lnTo>
                    <a:pt x="292" y="313"/>
                  </a:lnTo>
                  <a:lnTo>
                    <a:pt x="261" y="304"/>
                  </a:lnTo>
                  <a:lnTo>
                    <a:pt x="261" y="304"/>
                  </a:lnTo>
                  <a:lnTo>
                    <a:pt x="261" y="304"/>
                  </a:lnTo>
                  <a:lnTo>
                    <a:pt x="261" y="304"/>
                  </a:lnTo>
                  <a:close/>
                  <a:moveTo>
                    <a:pt x="672" y="291"/>
                  </a:moveTo>
                  <a:lnTo>
                    <a:pt x="672" y="291"/>
                  </a:lnTo>
                  <a:lnTo>
                    <a:pt x="663" y="301"/>
                  </a:lnTo>
                  <a:lnTo>
                    <a:pt x="656" y="313"/>
                  </a:lnTo>
                  <a:lnTo>
                    <a:pt x="656" y="313"/>
                  </a:lnTo>
                  <a:lnTo>
                    <a:pt x="644" y="331"/>
                  </a:lnTo>
                  <a:lnTo>
                    <a:pt x="631" y="348"/>
                  </a:lnTo>
                  <a:lnTo>
                    <a:pt x="617" y="364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599" y="383"/>
                  </a:lnTo>
                  <a:lnTo>
                    <a:pt x="594" y="386"/>
                  </a:lnTo>
                  <a:lnTo>
                    <a:pt x="590" y="388"/>
                  </a:lnTo>
                  <a:lnTo>
                    <a:pt x="585" y="390"/>
                  </a:lnTo>
                  <a:lnTo>
                    <a:pt x="576" y="392"/>
                  </a:lnTo>
                  <a:lnTo>
                    <a:pt x="566" y="391"/>
                  </a:lnTo>
                  <a:lnTo>
                    <a:pt x="566" y="391"/>
                  </a:lnTo>
                  <a:lnTo>
                    <a:pt x="555" y="390"/>
                  </a:lnTo>
                  <a:lnTo>
                    <a:pt x="544" y="387"/>
                  </a:lnTo>
                  <a:lnTo>
                    <a:pt x="544" y="387"/>
                  </a:lnTo>
                  <a:lnTo>
                    <a:pt x="525" y="384"/>
                  </a:lnTo>
                  <a:lnTo>
                    <a:pt x="506" y="380"/>
                  </a:lnTo>
                  <a:lnTo>
                    <a:pt x="506" y="380"/>
                  </a:lnTo>
                  <a:lnTo>
                    <a:pt x="490" y="376"/>
                  </a:lnTo>
                  <a:lnTo>
                    <a:pt x="474" y="371"/>
                  </a:lnTo>
                  <a:lnTo>
                    <a:pt x="474" y="371"/>
                  </a:lnTo>
                  <a:lnTo>
                    <a:pt x="409" y="352"/>
                  </a:lnTo>
                  <a:lnTo>
                    <a:pt x="409" y="352"/>
                  </a:lnTo>
                  <a:lnTo>
                    <a:pt x="366" y="340"/>
                  </a:lnTo>
                  <a:lnTo>
                    <a:pt x="366" y="340"/>
                  </a:lnTo>
                  <a:lnTo>
                    <a:pt x="348" y="333"/>
                  </a:lnTo>
                  <a:lnTo>
                    <a:pt x="339" y="330"/>
                  </a:lnTo>
                  <a:lnTo>
                    <a:pt x="330" y="328"/>
                  </a:lnTo>
                  <a:lnTo>
                    <a:pt x="330" y="328"/>
                  </a:lnTo>
                  <a:lnTo>
                    <a:pt x="321" y="326"/>
                  </a:lnTo>
                  <a:lnTo>
                    <a:pt x="313" y="322"/>
                  </a:lnTo>
                  <a:lnTo>
                    <a:pt x="304" y="320"/>
                  </a:lnTo>
                  <a:lnTo>
                    <a:pt x="299" y="319"/>
                  </a:lnTo>
                  <a:lnTo>
                    <a:pt x="294" y="319"/>
                  </a:lnTo>
                  <a:lnTo>
                    <a:pt x="294" y="319"/>
                  </a:lnTo>
                  <a:lnTo>
                    <a:pt x="290" y="319"/>
                  </a:lnTo>
                  <a:lnTo>
                    <a:pt x="285" y="318"/>
                  </a:lnTo>
                  <a:lnTo>
                    <a:pt x="277" y="315"/>
                  </a:lnTo>
                  <a:lnTo>
                    <a:pt x="268" y="310"/>
                  </a:lnTo>
                  <a:lnTo>
                    <a:pt x="259" y="306"/>
                  </a:lnTo>
                  <a:lnTo>
                    <a:pt x="259" y="306"/>
                  </a:lnTo>
                  <a:lnTo>
                    <a:pt x="259" y="306"/>
                  </a:lnTo>
                  <a:lnTo>
                    <a:pt x="247" y="302"/>
                  </a:lnTo>
                  <a:lnTo>
                    <a:pt x="247" y="302"/>
                  </a:lnTo>
                  <a:lnTo>
                    <a:pt x="247" y="302"/>
                  </a:lnTo>
                  <a:lnTo>
                    <a:pt x="247" y="302"/>
                  </a:lnTo>
                  <a:lnTo>
                    <a:pt x="1" y="217"/>
                  </a:lnTo>
                  <a:lnTo>
                    <a:pt x="1" y="217"/>
                  </a:lnTo>
                  <a:lnTo>
                    <a:pt x="0" y="229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3" y="239"/>
                  </a:lnTo>
                  <a:lnTo>
                    <a:pt x="10" y="241"/>
                  </a:lnTo>
                  <a:lnTo>
                    <a:pt x="10" y="241"/>
                  </a:lnTo>
                  <a:lnTo>
                    <a:pt x="48" y="256"/>
                  </a:lnTo>
                  <a:lnTo>
                    <a:pt x="86" y="270"/>
                  </a:lnTo>
                  <a:lnTo>
                    <a:pt x="86" y="270"/>
                  </a:lnTo>
                  <a:lnTo>
                    <a:pt x="115" y="280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1" y="292"/>
                  </a:lnTo>
                  <a:lnTo>
                    <a:pt x="159" y="295"/>
                  </a:lnTo>
                  <a:lnTo>
                    <a:pt x="159" y="295"/>
                  </a:lnTo>
                  <a:lnTo>
                    <a:pt x="191" y="303"/>
                  </a:lnTo>
                  <a:lnTo>
                    <a:pt x="224" y="312"/>
                  </a:lnTo>
                  <a:lnTo>
                    <a:pt x="224" y="312"/>
                  </a:lnTo>
                  <a:lnTo>
                    <a:pt x="299" y="335"/>
                  </a:lnTo>
                  <a:lnTo>
                    <a:pt x="299" y="335"/>
                  </a:lnTo>
                  <a:lnTo>
                    <a:pt x="327" y="342"/>
                  </a:lnTo>
                  <a:lnTo>
                    <a:pt x="355" y="350"/>
                  </a:lnTo>
                  <a:lnTo>
                    <a:pt x="355" y="350"/>
                  </a:lnTo>
                  <a:lnTo>
                    <a:pt x="435" y="372"/>
                  </a:lnTo>
                  <a:lnTo>
                    <a:pt x="435" y="372"/>
                  </a:lnTo>
                  <a:lnTo>
                    <a:pt x="452" y="377"/>
                  </a:lnTo>
                  <a:lnTo>
                    <a:pt x="469" y="382"/>
                  </a:lnTo>
                  <a:lnTo>
                    <a:pt x="469" y="382"/>
                  </a:lnTo>
                  <a:lnTo>
                    <a:pt x="494" y="388"/>
                  </a:lnTo>
                  <a:lnTo>
                    <a:pt x="520" y="394"/>
                  </a:lnTo>
                  <a:lnTo>
                    <a:pt x="520" y="394"/>
                  </a:lnTo>
                  <a:lnTo>
                    <a:pt x="544" y="400"/>
                  </a:lnTo>
                  <a:lnTo>
                    <a:pt x="556" y="402"/>
                  </a:lnTo>
                  <a:lnTo>
                    <a:pt x="567" y="404"/>
                  </a:lnTo>
                  <a:lnTo>
                    <a:pt x="567" y="404"/>
                  </a:lnTo>
                  <a:lnTo>
                    <a:pt x="578" y="406"/>
                  </a:lnTo>
                  <a:lnTo>
                    <a:pt x="588" y="406"/>
                  </a:lnTo>
                  <a:lnTo>
                    <a:pt x="593" y="405"/>
                  </a:lnTo>
                  <a:lnTo>
                    <a:pt x="598" y="403"/>
                  </a:lnTo>
                  <a:lnTo>
                    <a:pt x="603" y="400"/>
                  </a:lnTo>
                  <a:lnTo>
                    <a:pt x="607" y="396"/>
                  </a:lnTo>
                  <a:lnTo>
                    <a:pt x="607" y="396"/>
                  </a:lnTo>
                  <a:lnTo>
                    <a:pt x="613" y="390"/>
                  </a:lnTo>
                  <a:lnTo>
                    <a:pt x="618" y="384"/>
                  </a:lnTo>
                  <a:lnTo>
                    <a:pt x="618" y="384"/>
                  </a:lnTo>
                  <a:lnTo>
                    <a:pt x="638" y="357"/>
                  </a:lnTo>
                  <a:lnTo>
                    <a:pt x="657" y="330"/>
                  </a:lnTo>
                  <a:lnTo>
                    <a:pt x="657" y="330"/>
                  </a:lnTo>
                  <a:lnTo>
                    <a:pt x="670" y="309"/>
                  </a:lnTo>
                  <a:lnTo>
                    <a:pt x="683" y="288"/>
                  </a:lnTo>
                  <a:lnTo>
                    <a:pt x="683" y="288"/>
                  </a:lnTo>
                  <a:lnTo>
                    <a:pt x="679" y="287"/>
                  </a:lnTo>
                  <a:lnTo>
                    <a:pt x="676" y="287"/>
                  </a:lnTo>
                  <a:lnTo>
                    <a:pt x="674" y="288"/>
                  </a:lnTo>
                  <a:lnTo>
                    <a:pt x="672" y="291"/>
                  </a:lnTo>
                  <a:lnTo>
                    <a:pt x="672" y="291"/>
                  </a:lnTo>
                  <a:close/>
                  <a:moveTo>
                    <a:pt x="420" y="268"/>
                  </a:moveTo>
                  <a:lnTo>
                    <a:pt x="420" y="268"/>
                  </a:lnTo>
                  <a:lnTo>
                    <a:pt x="441" y="272"/>
                  </a:lnTo>
                  <a:lnTo>
                    <a:pt x="462" y="277"/>
                  </a:lnTo>
                  <a:lnTo>
                    <a:pt x="462" y="277"/>
                  </a:lnTo>
                  <a:lnTo>
                    <a:pt x="530" y="295"/>
                  </a:lnTo>
                  <a:lnTo>
                    <a:pt x="530" y="295"/>
                  </a:lnTo>
                  <a:lnTo>
                    <a:pt x="636" y="323"/>
                  </a:lnTo>
                  <a:lnTo>
                    <a:pt x="636" y="323"/>
                  </a:lnTo>
                  <a:lnTo>
                    <a:pt x="641" y="323"/>
                  </a:lnTo>
                  <a:lnTo>
                    <a:pt x="643" y="323"/>
                  </a:lnTo>
                  <a:lnTo>
                    <a:pt x="645" y="321"/>
                  </a:lnTo>
                  <a:lnTo>
                    <a:pt x="646" y="316"/>
                  </a:lnTo>
                  <a:lnTo>
                    <a:pt x="646" y="316"/>
                  </a:lnTo>
                  <a:lnTo>
                    <a:pt x="363" y="242"/>
                  </a:lnTo>
                  <a:lnTo>
                    <a:pt x="363" y="242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71" y="252"/>
                  </a:lnTo>
                  <a:lnTo>
                    <a:pt x="376" y="256"/>
                  </a:lnTo>
                  <a:lnTo>
                    <a:pt x="381" y="258"/>
                  </a:lnTo>
                  <a:lnTo>
                    <a:pt x="381" y="258"/>
                  </a:lnTo>
                  <a:lnTo>
                    <a:pt x="390" y="261"/>
                  </a:lnTo>
                  <a:lnTo>
                    <a:pt x="400" y="264"/>
                  </a:lnTo>
                  <a:lnTo>
                    <a:pt x="420" y="268"/>
                  </a:lnTo>
                  <a:lnTo>
                    <a:pt x="420" y="268"/>
                  </a:lnTo>
                  <a:close/>
                  <a:moveTo>
                    <a:pt x="467" y="202"/>
                  </a:moveTo>
                  <a:lnTo>
                    <a:pt x="467" y="202"/>
                  </a:lnTo>
                  <a:lnTo>
                    <a:pt x="454" y="207"/>
                  </a:lnTo>
                  <a:lnTo>
                    <a:pt x="440" y="210"/>
                  </a:lnTo>
                  <a:lnTo>
                    <a:pt x="427" y="211"/>
                  </a:lnTo>
                  <a:lnTo>
                    <a:pt x="413" y="209"/>
                  </a:lnTo>
                  <a:lnTo>
                    <a:pt x="413" y="209"/>
                  </a:lnTo>
                  <a:lnTo>
                    <a:pt x="408" y="209"/>
                  </a:lnTo>
                  <a:lnTo>
                    <a:pt x="405" y="211"/>
                  </a:lnTo>
                  <a:lnTo>
                    <a:pt x="405" y="211"/>
                  </a:lnTo>
                  <a:lnTo>
                    <a:pt x="399" y="218"/>
                  </a:lnTo>
                  <a:lnTo>
                    <a:pt x="395" y="226"/>
                  </a:lnTo>
                  <a:lnTo>
                    <a:pt x="392" y="235"/>
                  </a:lnTo>
                  <a:lnTo>
                    <a:pt x="389" y="244"/>
                  </a:lnTo>
                  <a:lnTo>
                    <a:pt x="389" y="244"/>
                  </a:lnTo>
                  <a:lnTo>
                    <a:pt x="438" y="256"/>
                  </a:lnTo>
                  <a:lnTo>
                    <a:pt x="438" y="256"/>
                  </a:lnTo>
                  <a:lnTo>
                    <a:pt x="467" y="202"/>
                  </a:lnTo>
                  <a:lnTo>
                    <a:pt x="467" y="202"/>
                  </a:lnTo>
                  <a:close/>
                  <a:moveTo>
                    <a:pt x="207" y="196"/>
                  </a:moveTo>
                  <a:lnTo>
                    <a:pt x="207" y="196"/>
                  </a:lnTo>
                  <a:lnTo>
                    <a:pt x="201" y="190"/>
                  </a:lnTo>
                  <a:lnTo>
                    <a:pt x="198" y="188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59" y="171"/>
                  </a:lnTo>
                  <a:lnTo>
                    <a:pt x="124" y="157"/>
                  </a:lnTo>
                  <a:lnTo>
                    <a:pt x="124" y="157"/>
                  </a:lnTo>
                  <a:lnTo>
                    <a:pt x="67" y="135"/>
                  </a:lnTo>
                  <a:lnTo>
                    <a:pt x="67" y="135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205" y="199"/>
                  </a:lnTo>
                  <a:lnTo>
                    <a:pt x="205" y="199"/>
                  </a:lnTo>
                  <a:lnTo>
                    <a:pt x="207" y="196"/>
                  </a:lnTo>
                  <a:lnTo>
                    <a:pt x="207" y="196"/>
                  </a:lnTo>
                  <a:close/>
                  <a:moveTo>
                    <a:pt x="790" y="203"/>
                  </a:moveTo>
                  <a:lnTo>
                    <a:pt x="790" y="203"/>
                  </a:lnTo>
                  <a:lnTo>
                    <a:pt x="774" y="237"/>
                  </a:lnTo>
                  <a:lnTo>
                    <a:pt x="774" y="237"/>
                  </a:lnTo>
                  <a:lnTo>
                    <a:pt x="769" y="249"/>
                  </a:lnTo>
                  <a:lnTo>
                    <a:pt x="763" y="260"/>
                  </a:lnTo>
                  <a:lnTo>
                    <a:pt x="757" y="270"/>
                  </a:lnTo>
                  <a:lnTo>
                    <a:pt x="749" y="280"/>
                  </a:lnTo>
                  <a:lnTo>
                    <a:pt x="742" y="290"/>
                  </a:lnTo>
                  <a:lnTo>
                    <a:pt x="733" y="299"/>
                  </a:lnTo>
                  <a:lnTo>
                    <a:pt x="724" y="307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2" y="317"/>
                  </a:lnTo>
                  <a:lnTo>
                    <a:pt x="709" y="317"/>
                  </a:lnTo>
                  <a:lnTo>
                    <a:pt x="709" y="317"/>
                  </a:lnTo>
                  <a:lnTo>
                    <a:pt x="702" y="319"/>
                  </a:lnTo>
                  <a:lnTo>
                    <a:pt x="700" y="320"/>
                  </a:lnTo>
                  <a:lnTo>
                    <a:pt x="698" y="321"/>
                  </a:lnTo>
                  <a:lnTo>
                    <a:pt x="697" y="323"/>
                  </a:lnTo>
                  <a:lnTo>
                    <a:pt x="697" y="326"/>
                  </a:lnTo>
                  <a:lnTo>
                    <a:pt x="697" y="333"/>
                  </a:lnTo>
                  <a:lnTo>
                    <a:pt x="697" y="333"/>
                  </a:lnTo>
                  <a:lnTo>
                    <a:pt x="701" y="334"/>
                  </a:lnTo>
                  <a:lnTo>
                    <a:pt x="704" y="333"/>
                  </a:lnTo>
                  <a:lnTo>
                    <a:pt x="709" y="332"/>
                  </a:lnTo>
                  <a:lnTo>
                    <a:pt x="714" y="328"/>
                  </a:lnTo>
                  <a:lnTo>
                    <a:pt x="719" y="325"/>
                  </a:lnTo>
                  <a:lnTo>
                    <a:pt x="719" y="325"/>
                  </a:lnTo>
                  <a:lnTo>
                    <a:pt x="733" y="311"/>
                  </a:lnTo>
                  <a:lnTo>
                    <a:pt x="747" y="297"/>
                  </a:lnTo>
                  <a:lnTo>
                    <a:pt x="759" y="281"/>
                  </a:lnTo>
                  <a:lnTo>
                    <a:pt x="770" y="264"/>
                  </a:lnTo>
                  <a:lnTo>
                    <a:pt x="770" y="264"/>
                  </a:lnTo>
                  <a:lnTo>
                    <a:pt x="777" y="250"/>
                  </a:lnTo>
                  <a:lnTo>
                    <a:pt x="784" y="235"/>
                  </a:lnTo>
                  <a:lnTo>
                    <a:pt x="791" y="220"/>
                  </a:lnTo>
                  <a:lnTo>
                    <a:pt x="796" y="204"/>
                  </a:lnTo>
                  <a:lnTo>
                    <a:pt x="796" y="204"/>
                  </a:lnTo>
                  <a:lnTo>
                    <a:pt x="796" y="202"/>
                  </a:lnTo>
                  <a:lnTo>
                    <a:pt x="795" y="199"/>
                  </a:lnTo>
                  <a:lnTo>
                    <a:pt x="795" y="199"/>
                  </a:lnTo>
                  <a:lnTo>
                    <a:pt x="792" y="200"/>
                  </a:lnTo>
                  <a:lnTo>
                    <a:pt x="790" y="203"/>
                  </a:lnTo>
                  <a:lnTo>
                    <a:pt x="790" y="203"/>
                  </a:lnTo>
                  <a:close/>
                  <a:moveTo>
                    <a:pt x="1359" y="153"/>
                  </a:moveTo>
                  <a:lnTo>
                    <a:pt x="1359" y="153"/>
                  </a:lnTo>
                  <a:lnTo>
                    <a:pt x="1341" y="175"/>
                  </a:lnTo>
                  <a:lnTo>
                    <a:pt x="1321" y="195"/>
                  </a:lnTo>
                  <a:lnTo>
                    <a:pt x="1321" y="195"/>
                  </a:lnTo>
                  <a:lnTo>
                    <a:pt x="1313" y="203"/>
                  </a:lnTo>
                  <a:lnTo>
                    <a:pt x="1303" y="209"/>
                  </a:lnTo>
                  <a:lnTo>
                    <a:pt x="1293" y="214"/>
                  </a:lnTo>
                  <a:lnTo>
                    <a:pt x="1282" y="217"/>
                  </a:lnTo>
                  <a:lnTo>
                    <a:pt x="1282" y="217"/>
                  </a:lnTo>
                  <a:lnTo>
                    <a:pt x="1268" y="219"/>
                  </a:lnTo>
                  <a:lnTo>
                    <a:pt x="1255" y="220"/>
                  </a:lnTo>
                  <a:lnTo>
                    <a:pt x="1255" y="220"/>
                  </a:lnTo>
                  <a:lnTo>
                    <a:pt x="1245" y="221"/>
                  </a:lnTo>
                  <a:lnTo>
                    <a:pt x="1235" y="221"/>
                  </a:lnTo>
                  <a:lnTo>
                    <a:pt x="1235" y="221"/>
                  </a:lnTo>
                  <a:lnTo>
                    <a:pt x="1210" y="218"/>
                  </a:lnTo>
                  <a:lnTo>
                    <a:pt x="1186" y="216"/>
                  </a:lnTo>
                  <a:lnTo>
                    <a:pt x="1186" y="216"/>
                  </a:lnTo>
                  <a:lnTo>
                    <a:pt x="1167" y="214"/>
                  </a:lnTo>
                  <a:lnTo>
                    <a:pt x="1148" y="212"/>
                  </a:lnTo>
                  <a:lnTo>
                    <a:pt x="1148" y="212"/>
                  </a:lnTo>
                  <a:lnTo>
                    <a:pt x="1122" y="207"/>
                  </a:lnTo>
                  <a:lnTo>
                    <a:pt x="1095" y="202"/>
                  </a:lnTo>
                  <a:lnTo>
                    <a:pt x="1095" y="202"/>
                  </a:lnTo>
                  <a:lnTo>
                    <a:pt x="1061" y="197"/>
                  </a:lnTo>
                  <a:lnTo>
                    <a:pt x="1027" y="192"/>
                  </a:lnTo>
                  <a:lnTo>
                    <a:pt x="1027" y="192"/>
                  </a:lnTo>
                  <a:lnTo>
                    <a:pt x="1007" y="188"/>
                  </a:lnTo>
                  <a:lnTo>
                    <a:pt x="987" y="183"/>
                  </a:lnTo>
                  <a:lnTo>
                    <a:pt x="987" y="183"/>
                  </a:lnTo>
                  <a:lnTo>
                    <a:pt x="933" y="172"/>
                  </a:lnTo>
                  <a:lnTo>
                    <a:pt x="933" y="172"/>
                  </a:lnTo>
                  <a:lnTo>
                    <a:pt x="911" y="167"/>
                  </a:lnTo>
                  <a:lnTo>
                    <a:pt x="911" y="167"/>
                  </a:lnTo>
                  <a:lnTo>
                    <a:pt x="828" y="150"/>
                  </a:lnTo>
                  <a:lnTo>
                    <a:pt x="828" y="150"/>
                  </a:lnTo>
                  <a:lnTo>
                    <a:pt x="783" y="141"/>
                  </a:lnTo>
                  <a:lnTo>
                    <a:pt x="783" y="141"/>
                  </a:lnTo>
                  <a:lnTo>
                    <a:pt x="783" y="148"/>
                  </a:lnTo>
                  <a:lnTo>
                    <a:pt x="783" y="148"/>
                  </a:lnTo>
                  <a:lnTo>
                    <a:pt x="782" y="153"/>
                  </a:lnTo>
                  <a:lnTo>
                    <a:pt x="784" y="157"/>
                  </a:lnTo>
                  <a:lnTo>
                    <a:pt x="787" y="159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811" y="164"/>
                  </a:lnTo>
                  <a:lnTo>
                    <a:pt x="830" y="167"/>
                  </a:lnTo>
                  <a:lnTo>
                    <a:pt x="830" y="167"/>
                  </a:lnTo>
                  <a:lnTo>
                    <a:pt x="880" y="178"/>
                  </a:lnTo>
                  <a:lnTo>
                    <a:pt x="930" y="189"/>
                  </a:lnTo>
                  <a:lnTo>
                    <a:pt x="930" y="189"/>
                  </a:lnTo>
                  <a:lnTo>
                    <a:pt x="952" y="192"/>
                  </a:lnTo>
                  <a:lnTo>
                    <a:pt x="974" y="195"/>
                  </a:lnTo>
                  <a:lnTo>
                    <a:pt x="974" y="195"/>
                  </a:lnTo>
                  <a:lnTo>
                    <a:pt x="1006" y="201"/>
                  </a:lnTo>
                  <a:lnTo>
                    <a:pt x="1006" y="201"/>
                  </a:lnTo>
                  <a:lnTo>
                    <a:pt x="1044" y="208"/>
                  </a:lnTo>
                  <a:lnTo>
                    <a:pt x="1044" y="208"/>
                  </a:lnTo>
                  <a:lnTo>
                    <a:pt x="1088" y="216"/>
                  </a:lnTo>
                  <a:lnTo>
                    <a:pt x="1088" y="216"/>
                  </a:lnTo>
                  <a:lnTo>
                    <a:pt x="1159" y="226"/>
                  </a:lnTo>
                  <a:lnTo>
                    <a:pt x="1159" y="226"/>
                  </a:lnTo>
                  <a:lnTo>
                    <a:pt x="1211" y="231"/>
                  </a:lnTo>
                  <a:lnTo>
                    <a:pt x="1211" y="231"/>
                  </a:lnTo>
                  <a:lnTo>
                    <a:pt x="1243" y="233"/>
                  </a:lnTo>
                  <a:lnTo>
                    <a:pt x="1243" y="233"/>
                  </a:lnTo>
                  <a:lnTo>
                    <a:pt x="1256" y="233"/>
                  </a:lnTo>
                  <a:lnTo>
                    <a:pt x="1269" y="233"/>
                  </a:lnTo>
                  <a:lnTo>
                    <a:pt x="1282" y="230"/>
                  </a:lnTo>
                  <a:lnTo>
                    <a:pt x="1288" y="228"/>
                  </a:lnTo>
                  <a:lnTo>
                    <a:pt x="1294" y="226"/>
                  </a:lnTo>
                  <a:lnTo>
                    <a:pt x="1294" y="226"/>
                  </a:lnTo>
                  <a:lnTo>
                    <a:pt x="1307" y="219"/>
                  </a:lnTo>
                  <a:lnTo>
                    <a:pt x="1320" y="211"/>
                  </a:lnTo>
                  <a:lnTo>
                    <a:pt x="1331" y="202"/>
                  </a:lnTo>
                  <a:lnTo>
                    <a:pt x="1342" y="192"/>
                  </a:lnTo>
                  <a:lnTo>
                    <a:pt x="1342" y="192"/>
                  </a:lnTo>
                  <a:lnTo>
                    <a:pt x="1347" y="186"/>
                  </a:lnTo>
                  <a:lnTo>
                    <a:pt x="1351" y="179"/>
                  </a:lnTo>
                  <a:lnTo>
                    <a:pt x="1359" y="166"/>
                  </a:lnTo>
                  <a:lnTo>
                    <a:pt x="1374" y="137"/>
                  </a:lnTo>
                  <a:lnTo>
                    <a:pt x="1374" y="137"/>
                  </a:lnTo>
                  <a:lnTo>
                    <a:pt x="1366" y="134"/>
                  </a:lnTo>
                  <a:lnTo>
                    <a:pt x="1366" y="134"/>
                  </a:lnTo>
                  <a:lnTo>
                    <a:pt x="1363" y="144"/>
                  </a:lnTo>
                  <a:lnTo>
                    <a:pt x="1361" y="149"/>
                  </a:lnTo>
                  <a:lnTo>
                    <a:pt x="1359" y="153"/>
                  </a:lnTo>
                  <a:lnTo>
                    <a:pt x="1359" y="153"/>
                  </a:lnTo>
                  <a:close/>
                  <a:moveTo>
                    <a:pt x="1431" y="18"/>
                  </a:moveTo>
                  <a:lnTo>
                    <a:pt x="1431" y="18"/>
                  </a:lnTo>
                  <a:lnTo>
                    <a:pt x="1427" y="17"/>
                  </a:lnTo>
                  <a:lnTo>
                    <a:pt x="1424" y="17"/>
                  </a:lnTo>
                  <a:lnTo>
                    <a:pt x="1422" y="19"/>
                  </a:lnTo>
                  <a:lnTo>
                    <a:pt x="1421" y="24"/>
                  </a:lnTo>
                  <a:lnTo>
                    <a:pt x="1421" y="24"/>
                  </a:lnTo>
                  <a:lnTo>
                    <a:pt x="1421" y="30"/>
                  </a:lnTo>
                  <a:lnTo>
                    <a:pt x="1419" y="35"/>
                  </a:lnTo>
                  <a:lnTo>
                    <a:pt x="1419" y="35"/>
                  </a:lnTo>
                  <a:lnTo>
                    <a:pt x="1414" y="44"/>
                  </a:lnTo>
                  <a:lnTo>
                    <a:pt x="1409" y="53"/>
                  </a:lnTo>
                  <a:lnTo>
                    <a:pt x="1409" y="53"/>
                  </a:lnTo>
                  <a:lnTo>
                    <a:pt x="1404" y="61"/>
                  </a:lnTo>
                  <a:lnTo>
                    <a:pt x="1398" y="69"/>
                  </a:lnTo>
                  <a:lnTo>
                    <a:pt x="1391" y="76"/>
                  </a:lnTo>
                  <a:lnTo>
                    <a:pt x="1384" y="83"/>
                  </a:lnTo>
                  <a:lnTo>
                    <a:pt x="1376" y="88"/>
                  </a:lnTo>
                  <a:lnTo>
                    <a:pt x="1368" y="93"/>
                  </a:lnTo>
                  <a:lnTo>
                    <a:pt x="1359" y="97"/>
                  </a:lnTo>
                  <a:lnTo>
                    <a:pt x="1349" y="100"/>
                  </a:lnTo>
                  <a:lnTo>
                    <a:pt x="1349" y="100"/>
                  </a:lnTo>
                  <a:lnTo>
                    <a:pt x="1342" y="102"/>
                  </a:lnTo>
                  <a:lnTo>
                    <a:pt x="1334" y="104"/>
                  </a:lnTo>
                  <a:lnTo>
                    <a:pt x="1319" y="105"/>
                  </a:lnTo>
                  <a:lnTo>
                    <a:pt x="1304" y="104"/>
                  </a:lnTo>
                  <a:lnTo>
                    <a:pt x="1289" y="103"/>
                  </a:lnTo>
                  <a:lnTo>
                    <a:pt x="1289" y="103"/>
                  </a:lnTo>
                  <a:lnTo>
                    <a:pt x="1258" y="100"/>
                  </a:lnTo>
                  <a:lnTo>
                    <a:pt x="1226" y="97"/>
                  </a:lnTo>
                  <a:lnTo>
                    <a:pt x="1226" y="97"/>
                  </a:lnTo>
                  <a:lnTo>
                    <a:pt x="1188" y="91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34" y="83"/>
                  </a:lnTo>
                  <a:lnTo>
                    <a:pt x="1118" y="81"/>
                  </a:lnTo>
                  <a:lnTo>
                    <a:pt x="1118" y="81"/>
                  </a:lnTo>
                  <a:lnTo>
                    <a:pt x="1090" y="77"/>
                  </a:lnTo>
                  <a:lnTo>
                    <a:pt x="1090" y="77"/>
                  </a:lnTo>
                  <a:lnTo>
                    <a:pt x="1090" y="73"/>
                  </a:lnTo>
                  <a:lnTo>
                    <a:pt x="1090" y="73"/>
                  </a:lnTo>
                  <a:lnTo>
                    <a:pt x="1099" y="74"/>
                  </a:lnTo>
                  <a:lnTo>
                    <a:pt x="1107" y="75"/>
                  </a:lnTo>
                  <a:lnTo>
                    <a:pt x="1107" y="75"/>
                  </a:lnTo>
                  <a:lnTo>
                    <a:pt x="1113" y="76"/>
                  </a:lnTo>
                  <a:lnTo>
                    <a:pt x="1117" y="75"/>
                  </a:lnTo>
                  <a:lnTo>
                    <a:pt x="1118" y="74"/>
                  </a:lnTo>
                  <a:lnTo>
                    <a:pt x="1119" y="73"/>
                  </a:lnTo>
                  <a:lnTo>
                    <a:pt x="1121" y="67"/>
                  </a:lnTo>
                  <a:lnTo>
                    <a:pt x="1121" y="67"/>
                  </a:lnTo>
                  <a:lnTo>
                    <a:pt x="1125" y="52"/>
                  </a:lnTo>
                  <a:lnTo>
                    <a:pt x="1130" y="38"/>
                  </a:lnTo>
                  <a:lnTo>
                    <a:pt x="1136" y="24"/>
                  </a:lnTo>
                  <a:lnTo>
                    <a:pt x="1143" y="10"/>
                  </a:lnTo>
                  <a:lnTo>
                    <a:pt x="1143" y="10"/>
                  </a:lnTo>
                  <a:lnTo>
                    <a:pt x="1148" y="0"/>
                  </a:lnTo>
                  <a:lnTo>
                    <a:pt x="1148" y="0"/>
                  </a:lnTo>
                  <a:lnTo>
                    <a:pt x="1142" y="1"/>
                  </a:lnTo>
                  <a:lnTo>
                    <a:pt x="1142" y="1"/>
                  </a:lnTo>
                  <a:lnTo>
                    <a:pt x="1114" y="12"/>
                  </a:lnTo>
                  <a:lnTo>
                    <a:pt x="1114" y="12"/>
                  </a:lnTo>
                  <a:lnTo>
                    <a:pt x="1111" y="13"/>
                  </a:lnTo>
                  <a:lnTo>
                    <a:pt x="1109" y="15"/>
                  </a:lnTo>
                  <a:lnTo>
                    <a:pt x="1109" y="15"/>
                  </a:lnTo>
                  <a:lnTo>
                    <a:pt x="1103" y="23"/>
                  </a:lnTo>
                  <a:lnTo>
                    <a:pt x="1098" y="31"/>
                  </a:lnTo>
                  <a:lnTo>
                    <a:pt x="1094" y="41"/>
                  </a:lnTo>
                  <a:lnTo>
                    <a:pt x="1091" y="50"/>
                  </a:lnTo>
                  <a:lnTo>
                    <a:pt x="1091" y="50"/>
                  </a:lnTo>
                  <a:lnTo>
                    <a:pt x="1088" y="68"/>
                  </a:lnTo>
                  <a:lnTo>
                    <a:pt x="1088" y="68"/>
                  </a:lnTo>
                  <a:lnTo>
                    <a:pt x="1087" y="70"/>
                  </a:lnTo>
                  <a:lnTo>
                    <a:pt x="1086" y="72"/>
                  </a:lnTo>
                  <a:lnTo>
                    <a:pt x="1086" y="72"/>
                  </a:lnTo>
                  <a:lnTo>
                    <a:pt x="1073" y="83"/>
                  </a:lnTo>
                  <a:lnTo>
                    <a:pt x="1073" y="83"/>
                  </a:lnTo>
                  <a:lnTo>
                    <a:pt x="1074" y="85"/>
                  </a:lnTo>
                  <a:lnTo>
                    <a:pt x="1074" y="85"/>
                  </a:lnTo>
                  <a:lnTo>
                    <a:pt x="1119" y="92"/>
                  </a:lnTo>
                  <a:lnTo>
                    <a:pt x="1119" y="92"/>
                  </a:lnTo>
                  <a:lnTo>
                    <a:pt x="1212" y="108"/>
                  </a:lnTo>
                  <a:lnTo>
                    <a:pt x="1212" y="108"/>
                  </a:lnTo>
                  <a:lnTo>
                    <a:pt x="1233" y="112"/>
                  </a:lnTo>
                  <a:lnTo>
                    <a:pt x="1244" y="113"/>
                  </a:lnTo>
                  <a:lnTo>
                    <a:pt x="1255" y="114"/>
                  </a:lnTo>
                  <a:lnTo>
                    <a:pt x="1255" y="114"/>
                  </a:lnTo>
                  <a:lnTo>
                    <a:pt x="1302" y="113"/>
                  </a:lnTo>
                  <a:lnTo>
                    <a:pt x="1349" y="111"/>
                  </a:lnTo>
                  <a:lnTo>
                    <a:pt x="1349" y="111"/>
                  </a:lnTo>
                  <a:lnTo>
                    <a:pt x="1357" y="111"/>
                  </a:lnTo>
                  <a:lnTo>
                    <a:pt x="1365" y="109"/>
                  </a:lnTo>
                  <a:lnTo>
                    <a:pt x="1372" y="106"/>
                  </a:lnTo>
                  <a:lnTo>
                    <a:pt x="1379" y="103"/>
                  </a:lnTo>
                  <a:lnTo>
                    <a:pt x="1385" y="99"/>
                  </a:lnTo>
                  <a:lnTo>
                    <a:pt x="1391" y="95"/>
                  </a:lnTo>
                  <a:lnTo>
                    <a:pt x="1403" y="85"/>
                  </a:lnTo>
                  <a:lnTo>
                    <a:pt x="1403" y="85"/>
                  </a:lnTo>
                  <a:lnTo>
                    <a:pt x="1412" y="74"/>
                  </a:lnTo>
                  <a:lnTo>
                    <a:pt x="1420" y="63"/>
                  </a:lnTo>
                  <a:lnTo>
                    <a:pt x="1427" y="51"/>
                  </a:lnTo>
                  <a:lnTo>
                    <a:pt x="1432" y="38"/>
                  </a:lnTo>
                  <a:lnTo>
                    <a:pt x="1432" y="38"/>
                  </a:lnTo>
                  <a:lnTo>
                    <a:pt x="1436" y="29"/>
                  </a:lnTo>
                  <a:lnTo>
                    <a:pt x="1436" y="29"/>
                  </a:lnTo>
                  <a:lnTo>
                    <a:pt x="1436" y="25"/>
                  </a:lnTo>
                  <a:lnTo>
                    <a:pt x="1436" y="22"/>
                  </a:lnTo>
                  <a:lnTo>
                    <a:pt x="1435" y="20"/>
                  </a:lnTo>
                  <a:lnTo>
                    <a:pt x="1431" y="18"/>
                  </a:lnTo>
                  <a:lnTo>
                    <a:pt x="1431" y="18"/>
                  </a:lnTo>
                  <a:close/>
                  <a:moveTo>
                    <a:pt x="961" y="172"/>
                  </a:moveTo>
                  <a:lnTo>
                    <a:pt x="961" y="172"/>
                  </a:lnTo>
                  <a:lnTo>
                    <a:pt x="971" y="173"/>
                  </a:lnTo>
                  <a:lnTo>
                    <a:pt x="980" y="176"/>
                  </a:lnTo>
                  <a:lnTo>
                    <a:pt x="980" y="176"/>
                  </a:lnTo>
                  <a:lnTo>
                    <a:pt x="983" y="176"/>
                  </a:lnTo>
                  <a:lnTo>
                    <a:pt x="986" y="176"/>
                  </a:lnTo>
                  <a:lnTo>
                    <a:pt x="987" y="174"/>
                  </a:lnTo>
                  <a:lnTo>
                    <a:pt x="989" y="170"/>
                  </a:lnTo>
                  <a:lnTo>
                    <a:pt x="989" y="170"/>
                  </a:lnTo>
                  <a:lnTo>
                    <a:pt x="993" y="152"/>
                  </a:lnTo>
                  <a:lnTo>
                    <a:pt x="996" y="143"/>
                  </a:lnTo>
                  <a:lnTo>
                    <a:pt x="1000" y="135"/>
                  </a:lnTo>
                  <a:lnTo>
                    <a:pt x="1004" y="126"/>
                  </a:lnTo>
                  <a:lnTo>
                    <a:pt x="1009" y="118"/>
                  </a:lnTo>
                  <a:lnTo>
                    <a:pt x="1016" y="110"/>
                  </a:lnTo>
                  <a:lnTo>
                    <a:pt x="1023" y="103"/>
                  </a:lnTo>
                  <a:lnTo>
                    <a:pt x="1023" y="103"/>
                  </a:lnTo>
                  <a:lnTo>
                    <a:pt x="1008" y="103"/>
                  </a:lnTo>
                  <a:lnTo>
                    <a:pt x="995" y="103"/>
                  </a:lnTo>
                  <a:lnTo>
                    <a:pt x="995" y="103"/>
                  </a:lnTo>
                  <a:lnTo>
                    <a:pt x="990" y="104"/>
                  </a:lnTo>
                  <a:lnTo>
                    <a:pt x="987" y="105"/>
                  </a:lnTo>
                  <a:lnTo>
                    <a:pt x="986" y="107"/>
                  </a:lnTo>
                  <a:lnTo>
                    <a:pt x="986" y="107"/>
                  </a:lnTo>
                  <a:lnTo>
                    <a:pt x="976" y="121"/>
                  </a:lnTo>
                  <a:lnTo>
                    <a:pt x="971" y="128"/>
                  </a:lnTo>
                  <a:lnTo>
                    <a:pt x="967" y="135"/>
                  </a:lnTo>
                  <a:lnTo>
                    <a:pt x="967" y="135"/>
                  </a:lnTo>
                  <a:lnTo>
                    <a:pt x="964" y="142"/>
                  </a:lnTo>
                  <a:lnTo>
                    <a:pt x="961" y="150"/>
                  </a:lnTo>
                  <a:lnTo>
                    <a:pt x="957" y="165"/>
                  </a:lnTo>
                  <a:lnTo>
                    <a:pt x="957" y="165"/>
                  </a:lnTo>
                  <a:lnTo>
                    <a:pt x="956" y="168"/>
                  </a:lnTo>
                  <a:lnTo>
                    <a:pt x="957" y="169"/>
                  </a:lnTo>
                  <a:lnTo>
                    <a:pt x="958" y="171"/>
                  </a:lnTo>
                  <a:lnTo>
                    <a:pt x="961" y="172"/>
                  </a:lnTo>
                  <a:lnTo>
                    <a:pt x="961" y="172"/>
                  </a:lnTo>
                  <a:close/>
                  <a:moveTo>
                    <a:pt x="929" y="69"/>
                  </a:moveTo>
                  <a:lnTo>
                    <a:pt x="929" y="69"/>
                  </a:lnTo>
                  <a:lnTo>
                    <a:pt x="930" y="62"/>
                  </a:lnTo>
                  <a:lnTo>
                    <a:pt x="929" y="61"/>
                  </a:lnTo>
                  <a:lnTo>
                    <a:pt x="928" y="59"/>
                  </a:lnTo>
                  <a:lnTo>
                    <a:pt x="924" y="58"/>
                  </a:lnTo>
                  <a:lnTo>
                    <a:pt x="918" y="57"/>
                  </a:lnTo>
                  <a:lnTo>
                    <a:pt x="918" y="57"/>
                  </a:lnTo>
                  <a:lnTo>
                    <a:pt x="876" y="50"/>
                  </a:lnTo>
                  <a:lnTo>
                    <a:pt x="876" y="50"/>
                  </a:lnTo>
                  <a:lnTo>
                    <a:pt x="845" y="45"/>
                  </a:lnTo>
                  <a:lnTo>
                    <a:pt x="845" y="45"/>
                  </a:lnTo>
                  <a:lnTo>
                    <a:pt x="846" y="52"/>
                  </a:lnTo>
                  <a:lnTo>
                    <a:pt x="846" y="52"/>
                  </a:lnTo>
                  <a:lnTo>
                    <a:pt x="929" y="69"/>
                  </a:lnTo>
                  <a:lnTo>
                    <a:pt x="929" y="69"/>
                  </a:lnTo>
                  <a:close/>
                </a:path>
              </a:pathLst>
            </a:custGeom>
            <a:solidFill>
              <a:srgbClr val="C2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" name="Freeform 359"/>
            <p:cNvSpPr>
              <a:spLocks noEditPoints="1"/>
            </p:cNvSpPr>
            <p:nvPr/>
          </p:nvSpPr>
          <p:spPr bwMode="auto">
            <a:xfrm>
              <a:off x="5155" y="3137"/>
              <a:ext cx="477" cy="703"/>
            </a:xfrm>
            <a:custGeom>
              <a:avLst/>
              <a:gdLst/>
              <a:ahLst/>
              <a:cxnLst>
                <a:cxn ang="0">
                  <a:pos x="308" y="481"/>
                </a:cxn>
                <a:cxn ang="0">
                  <a:pos x="268" y="516"/>
                </a:cxn>
                <a:cxn ang="0">
                  <a:pos x="139" y="491"/>
                </a:cxn>
                <a:cxn ang="0">
                  <a:pos x="108" y="445"/>
                </a:cxn>
                <a:cxn ang="0">
                  <a:pos x="105" y="430"/>
                </a:cxn>
                <a:cxn ang="0">
                  <a:pos x="139" y="433"/>
                </a:cxn>
                <a:cxn ang="0">
                  <a:pos x="210" y="462"/>
                </a:cxn>
                <a:cxn ang="0">
                  <a:pos x="242" y="469"/>
                </a:cxn>
                <a:cxn ang="0">
                  <a:pos x="313" y="447"/>
                </a:cxn>
                <a:cxn ang="0">
                  <a:pos x="407" y="202"/>
                </a:cxn>
                <a:cxn ang="0">
                  <a:pos x="335" y="207"/>
                </a:cxn>
                <a:cxn ang="0">
                  <a:pos x="327" y="142"/>
                </a:cxn>
                <a:cxn ang="0">
                  <a:pos x="235" y="136"/>
                </a:cxn>
                <a:cxn ang="0">
                  <a:pos x="224" y="75"/>
                </a:cxn>
                <a:cxn ang="0">
                  <a:pos x="205" y="156"/>
                </a:cxn>
                <a:cxn ang="0">
                  <a:pos x="294" y="159"/>
                </a:cxn>
                <a:cxn ang="0">
                  <a:pos x="318" y="235"/>
                </a:cxn>
                <a:cxn ang="0">
                  <a:pos x="427" y="280"/>
                </a:cxn>
                <a:cxn ang="0">
                  <a:pos x="413" y="252"/>
                </a:cxn>
                <a:cxn ang="0">
                  <a:pos x="465" y="33"/>
                </a:cxn>
                <a:cxn ang="0">
                  <a:pos x="447" y="15"/>
                </a:cxn>
                <a:cxn ang="0">
                  <a:pos x="416" y="1"/>
                </a:cxn>
                <a:cxn ang="0">
                  <a:pos x="395" y="16"/>
                </a:cxn>
                <a:cxn ang="0">
                  <a:pos x="374" y="27"/>
                </a:cxn>
                <a:cxn ang="0">
                  <a:pos x="364" y="43"/>
                </a:cxn>
                <a:cxn ang="0">
                  <a:pos x="363" y="65"/>
                </a:cxn>
                <a:cxn ang="0">
                  <a:pos x="369" y="81"/>
                </a:cxn>
                <a:cxn ang="0">
                  <a:pos x="383" y="103"/>
                </a:cxn>
                <a:cxn ang="0">
                  <a:pos x="408" y="115"/>
                </a:cxn>
                <a:cxn ang="0">
                  <a:pos x="442" y="102"/>
                </a:cxn>
                <a:cxn ang="0">
                  <a:pos x="458" y="94"/>
                </a:cxn>
                <a:cxn ang="0">
                  <a:pos x="474" y="61"/>
                </a:cxn>
                <a:cxn ang="0">
                  <a:pos x="246" y="559"/>
                </a:cxn>
                <a:cxn ang="0">
                  <a:pos x="239" y="525"/>
                </a:cxn>
                <a:cxn ang="0">
                  <a:pos x="220" y="521"/>
                </a:cxn>
                <a:cxn ang="0">
                  <a:pos x="183" y="602"/>
                </a:cxn>
                <a:cxn ang="0">
                  <a:pos x="173" y="623"/>
                </a:cxn>
                <a:cxn ang="0">
                  <a:pos x="241" y="649"/>
                </a:cxn>
                <a:cxn ang="0">
                  <a:pos x="245" y="645"/>
                </a:cxn>
                <a:cxn ang="0">
                  <a:pos x="271" y="541"/>
                </a:cxn>
                <a:cxn ang="0">
                  <a:pos x="313" y="238"/>
                </a:cxn>
                <a:cxn ang="0">
                  <a:pos x="151" y="134"/>
                </a:cxn>
                <a:cxn ang="0">
                  <a:pos x="156" y="143"/>
                </a:cxn>
                <a:cxn ang="0">
                  <a:pos x="258" y="219"/>
                </a:cxn>
                <a:cxn ang="0">
                  <a:pos x="389" y="326"/>
                </a:cxn>
                <a:cxn ang="0">
                  <a:pos x="313" y="238"/>
                </a:cxn>
                <a:cxn ang="0">
                  <a:pos x="302" y="101"/>
                </a:cxn>
                <a:cxn ang="0">
                  <a:pos x="341" y="146"/>
                </a:cxn>
                <a:cxn ang="0">
                  <a:pos x="439" y="203"/>
                </a:cxn>
                <a:cxn ang="0">
                  <a:pos x="1" y="596"/>
                </a:cxn>
                <a:cxn ang="0">
                  <a:pos x="22" y="634"/>
                </a:cxn>
                <a:cxn ang="0">
                  <a:pos x="76" y="565"/>
                </a:cxn>
                <a:cxn ang="0">
                  <a:pos x="209" y="648"/>
                </a:cxn>
                <a:cxn ang="0">
                  <a:pos x="202" y="680"/>
                </a:cxn>
                <a:cxn ang="0">
                  <a:pos x="218" y="703"/>
                </a:cxn>
                <a:cxn ang="0">
                  <a:pos x="236" y="659"/>
                </a:cxn>
                <a:cxn ang="0">
                  <a:pos x="173" y="655"/>
                </a:cxn>
                <a:cxn ang="0">
                  <a:pos x="202" y="645"/>
                </a:cxn>
                <a:cxn ang="0">
                  <a:pos x="141" y="654"/>
                </a:cxn>
                <a:cxn ang="0">
                  <a:pos x="290" y="571"/>
                </a:cxn>
                <a:cxn ang="0">
                  <a:pos x="294" y="585"/>
                </a:cxn>
              </a:cxnLst>
              <a:rect l="0" t="0" r="r" b="b"/>
              <a:pathLst>
                <a:path w="477" h="703">
                  <a:moveTo>
                    <a:pt x="292" y="470"/>
                  </a:moveTo>
                  <a:lnTo>
                    <a:pt x="292" y="470"/>
                  </a:lnTo>
                  <a:lnTo>
                    <a:pt x="293" y="472"/>
                  </a:lnTo>
                  <a:lnTo>
                    <a:pt x="293" y="472"/>
                  </a:lnTo>
                  <a:lnTo>
                    <a:pt x="300" y="468"/>
                  </a:lnTo>
                  <a:lnTo>
                    <a:pt x="300" y="468"/>
                  </a:lnTo>
                  <a:lnTo>
                    <a:pt x="304" y="466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10" y="472"/>
                  </a:lnTo>
                  <a:lnTo>
                    <a:pt x="308" y="481"/>
                  </a:lnTo>
                  <a:lnTo>
                    <a:pt x="308" y="481"/>
                  </a:lnTo>
                  <a:lnTo>
                    <a:pt x="307" y="487"/>
                  </a:lnTo>
                  <a:lnTo>
                    <a:pt x="304" y="492"/>
                  </a:lnTo>
                  <a:lnTo>
                    <a:pt x="301" y="497"/>
                  </a:lnTo>
                  <a:lnTo>
                    <a:pt x="298" y="501"/>
                  </a:lnTo>
                  <a:lnTo>
                    <a:pt x="294" y="505"/>
                  </a:lnTo>
                  <a:lnTo>
                    <a:pt x="289" y="509"/>
                  </a:lnTo>
                  <a:lnTo>
                    <a:pt x="283" y="511"/>
                  </a:lnTo>
                  <a:lnTo>
                    <a:pt x="277" y="514"/>
                  </a:lnTo>
                  <a:lnTo>
                    <a:pt x="277" y="514"/>
                  </a:lnTo>
                  <a:lnTo>
                    <a:pt x="268" y="516"/>
                  </a:lnTo>
                  <a:lnTo>
                    <a:pt x="259" y="517"/>
                  </a:lnTo>
                  <a:lnTo>
                    <a:pt x="250" y="518"/>
                  </a:lnTo>
                  <a:lnTo>
                    <a:pt x="242" y="518"/>
                  </a:lnTo>
                  <a:lnTo>
                    <a:pt x="225" y="516"/>
                  </a:lnTo>
                  <a:lnTo>
                    <a:pt x="207" y="514"/>
                  </a:lnTo>
                  <a:lnTo>
                    <a:pt x="207" y="514"/>
                  </a:lnTo>
                  <a:lnTo>
                    <a:pt x="198" y="512"/>
                  </a:lnTo>
                  <a:lnTo>
                    <a:pt x="189" y="510"/>
                  </a:lnTo>
                  <a:lnTo>
                    <a:pt x="172" y="505"/>
                  </a:lnTo>
                  <a:lnTo>
                    <a:pt x="155" y="498"/>
                  </a:lnTo>
                  <a:lnTo>
                    <a:pt x="139" y="491"/>
                  </a:lnTo>
                  <a:lnTo>
                    <a:pt x="139" y="491"/>
                  </a:lnTo>
                  <a:lnTo>
                    <a:pt x="129" y="486"/>
                  </a:lnTo>
                  <a:lnTo>
                    <a:pt x="120" y="479"/>
                  </a:lnTo>
                  <a:lnTo>
                    <a:pt x="103" y="464"/>
                  </a:lnTo>
                  <a:lnTo>
                    <a:pt x="103" y="464"/>
                  </a:lnTo>
                  <a:lnTo>
                    <a:pt x="102" y="462"/>
                  </a:lnTo>
                  <a:lnTo>
                    <a:pt x="102" y="460"/>
                  </a:lnTo>
                  <a:lnTo>
                    <a:pt x="103" y="454"/>
                  </a:lnTo>
                  <a:lnTo>
                    <a:pt x="105" y="448"/>
                  </a:lnTo>
                  <a:lnTo>
                    <a:pt x="107" y="446"/>
                  </a:lnTo>
                  <a:lnTo>
                    <a:pt x="108" y="445"/>
                  </a:lnTo>
                  <a:lnTo>
                    <a:pt x="108" y="445"/>
                  </a:lnTo>
                  <a:lnTo>
                    <a:pt x="111" y="446"/>
                  </a:lnTo>
                  <a:lnTo>
                    <a:pt x="113" y="447"/>
                  </a:lnTo>
                  <a:lnTo>
                    <a:pt x="113" y="447"/>
                  </a:lnTo>
                  <a:lnTo>
                    <a:pt x="121" y="453"/>
                  </a:lnTo>
                  <a:lnTo>
                    <a:pt x="121" y="453"/>
                  </a:lnTo>
                  <a:lnTo>
                    <a:pt x="122" y="452"/>
                  </a:lnTo>
                  <a:lnTo>
                    <a:pt x="122" y="452"/>
                  </a:lnTo>
                  <a:lnTo>
                    <a:pt x="108" y="435"/>
                  </a:lnTo>
                  <a:lnTo>
                    <a:pt x="108" y="435"/>
                  </a:lnTo>
                  <a:lnTo>
                    <a:pt x="105" y="430"/>
                  </a:lnTo>
                  <a:lnTo>
                    <a:pt x="103" y="423"/>
                  </a:lnTo>
                  <a:lnTo>
                    <a:pt x="102" y="416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09"/>
                  </a:lnTo>
                  <a:lnTo>
                    <a:pt x="106" y="408"/>
                  </a:lnTo>
                  <a:lnTo>
                    <a:pt x="108" y="408"/>
                  </a:lnTo>
                  <a:lnTo>
                    <a:pt x="110" y="409"/>
                  </a:lnTo>
                  <a:lnTo>
                    <a:pt x="110" y="409"/>
                  </a:lnTo>
                  <a:lnTo>
                    <a:pt x="124" y="422"/>
                  </a:lnTo>
                  <a:lnTo>
                    <a:pt x="139" y="433"/>
                  </a:lnTo>
                  <a:lnTo>
                    <a:pt x="154" y="443"/>
                  </a:lnTo>
                  <a:lnTo>
                    <a:pt x="170" y="452"/>
                  </a:lnTo>
                  <a:lnTo>
                    <a:pt x="170" y="452"/>
                  </a:lnTo>
                  <a:lnTo>
                    <a:pt x="180" y="458"/>
                  </a:lnTo>
                  <a:lnTo>
                    <a:pt x="186" y="460"/>
                  </a:lnTo>
                  <a:lnTo>
                    <a:pt x="191" y="462"/>
                  </a:lnTo>
                  <a:lnTo>
                    <a:pt x="191" y="462"/>
                  </a:lnTo>
                  <a:lnTo>
                    <a:pt x="196" y="463"/>
                  </a:lnTo>
                  <a:lnTo>
                    <a:pt x="200" y="463"/>
                  </a:lnTo>
                  <a:lnTo>
                    <a:pt x="210" y="462"/>
                  </a:lnTo>
                  <a:lnTo>
                    <a:pt x="210" y="462"/>
                  </a:lnTo>
                  <a:lnTo>
                    <a:pt x="214" y="462"/>
                  </a:lnTo>
                  <a:lnTo>
                    <a:pt x="215" y="462"/>
                  </a:lnTo>
                  <a:lnTo>
                    <a:pt x="216" y="463"/>
                  </a:lnTo>
                  <a:lnTo>
                    <a:pt x="216" y="463"/>
                  </a:lnTo>
                  <a:lnTo>
                    <a:pt x="219" y="466"/>
                  </a:lnTo>
                  <a:lnTo>
                    <a:pt x="222" y="468"/>
                  </a:lnTo>
                  <a:lnTo>
                    <a:pt x="225" y="470"/>
                  </a:lnTo>
                  <a:lnTo>
                    <a:pt x="228" y="471"/>
                  </a:lnTo>
                  <a:lnTo>
                    <a:pt x="235" y="471"/>
                  </a:lnTo>
                  <a:lnTo>
                    <a:pt x="242" y="469"/>
                  </a:lnTo>
                  <a:lnTo>
                    <a:pt x="242" y="469"/>
                  </a:lnTo>
                  <a:lnTo>
                    <a:pt x="247" y="468"/>
                  </a:lnTo>
                  <a:lnTo>
                    <a:pt x="251" y="465"/>
                  </a:lnTo>
                  <a:lnTo>
                    <a:pt x="260" y="460"/>
                  </a:lnTo>
                  <a:lnTo>
                    <a:pt x="260" y="460"/>
                  </a:lnTo>
                  <a:lnTo>
                    <a:pt x="264" y="457"/>
                  </a:lnTo>
                  <a:lnTo>
                    <a:pt x="268" y="455"/>
                  </a:lnTo>
                  <a:lnTo>
                    <a:pt x="268" y="455"/>
                  </a:lnTo>
                  <a:lnTo>
                    <a:pt x="315" y="437"/>
                  </a:lnTo>
                  <a:lnTo>
                    <a:pt x="315" y="437"/>
                  </a:lnTo>
                  <a:lnTo>
                    <a:pt x="314" y="442"/>
                  </a:lnTo>
                  <a:lnTo>
                    <a:pt x="313" y="447"/>
                  </a:lnTo>
                  <a:lnTo>
                    <a:pt x="310" y="451"/>
                  </a:lnTo>
                  <a:lnTo>
                    <a:pt x="307" y="455"/>
                  </a:lnTo>
                  <a:lnTo>
                    <a:pt x="300" y="463"/>
                  </a:lnTo>
                  <a:lnTo>
                    <a:pt x="292" y="470"/>
                  </a:lnTo>
                  <a:lnTo>
                    <a:pt x="292" y="470"/>
                  </a:lnTo>
                  <a:close/>
                  <a:moveTo>
                    <a:pt x="413" y="252"/>
                  </a:moveTo>
                  <a:lnTo>
                    <a:pt x="413" y="252"/>
                  </a:lnTo>
                  <a:lnTo>
                    <a:pt x="410" y="209"/>
                  </a:lnTo>
                  <a:lnTo>
                    <a:pt x="410" y="209"/>
                  </a:lnTo>
                  <a:lnTo>
                    <a:pt x="409" y="205"/>
                  </a:lnTo>
                  <a:lnTo>
                    <a:pt x="407" y="202"/>
                  </a:lnTo>
                  <a:lnTo>
                    <a:pt x="407" y="202"/>
                  </a:lnTo>
                  <a:lnTo>
                    <a:pt x="402" y="198"/>
                  </a:lnTo>
                  <a:lnTo>
                    <a:pt x="396" y="196"/>
                  </a:lnTo>
                  <a:lnTo>
                    <a:pt x="390" y="195"/>
                  </a:lnTo>
                  <a:lnTo>
                    <a:pt x="383" y="196"/>
                  </a:lnTo>
                  <a:lnTo>
                    <a:pt x="383" y="196"/>
                  </a:lnTo>
                  <a:lnTo>
                    <a:pt x="371" y="198"/>
                  </a:lnTo>
                  <a:lnTo>
                    <a:pt x="359" y="200"/>
                  </a:lnTo>
                  <a:lnTo>
                    <a:pt x="347" y="202"/>
                  </a:lnTo>
                  <a:lnTo>
                    <a:pt x="341" y="204"/>
                  </a:lnTo>
                  <a:lnTo>
                    <a:pt x="335" y="207"/>
                  </a:lnTo>
                  <a:lnTo>
                    <a:pt x="335" y="207"/>
                  </a:lnTo>
                  <a:lnTo>
                    <a:pt x="333" y="204"/>
                  </a:lnTo>
                  <a:lnTo>
                    <a:pt x="333" y="202"/>
                  </a:lnTo>
                  <a:lnTo>
                    <a:pt x="333" y="202"/>
                  </a:lnTo>
                  <a:lnTo>
                    <a:pt x="331" y="150"/>
                  </a:lnTo>
                  <a:lnTo>
                    <a:pt x="331" y="150"/>
                  </a:lnTo>
                  <a:lnTo>
                    <a:pt x="331" y="148"/>
                  </a:lnTo>
                  <a:lnTo>
                    <a:pt x="331" y="146"/>
                  </a:lnTo>
                  <a:lnTo>
                    <a:pt x="331" y="146"/>
                  </a:lnTo>
                  <a:lnTo>
                    <a:pt x="329" y="144"/>
                  </a:lnTo>
                  <a:lnTo>
                    <a:pt x="327" y="142"/>
                  </a:lnTo>
                  <a:lnTo>
                    <a:pt x="320" y="138"/>
                  </a:lnTo>
                  <a:lnTo>
                    <a:pt x="313" y="135"/>
                  </a:lnTo>
                  <a:lnTo>
                    <a:pt x="308" y="135"/>
                  </a:lnTo>
                  <a:lnTo>
                    <a:pt x="308" y="135"/>
                  </a:lnTo>
                  <a:lnTo>
                    <a:pt x="243" y="144"/>
                  </a:lnTo>
                  <a:lnTo>
                    <a:pt x="243" y="144"/>
                  </a:lnTo>
                  <a:lnTo>
                    <a:pt x="238" y="145"/>
                  </a:lnTo>
                  <a:lnTo>
                    <a:pt x="235" y="143"/>
                  </a:lnTo>
                  <a:lnTo>
                    <a:pt x="234" y="140"/>
                  </a:lnTo>
                  <a:lnTo>
                    <a:pt x="235" y="136"/>
                  </a:lnTo>
                  <a:lnTo>
                    <a:pt x="235" y="136"/>
                  </a:lnTo>
                  <a:lnTo>
                    <a:pt x="236" y="132"/>
                  </a:lnTo>
                  <a:lnTo>
                    <a:pt x="236" y="129"/>
                  </a:lnTo>
                  <a:lnTo>
                    <a:pt x="236" y="129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5" y="82"/>
                  </a:lnTo>
                  <a:lnTo>
                    <a:pt x="233" y="79"/>
                  </a:lnTo>
                  <a:lnTo>
                    <a:pt x="233" y="79"/>
                  </a:lnTo>
                  <a:lnTo>
                    <a:pt x="230" y="77"/>
                  </a:lnTo>
                  <a:lnTo>
                    <a:pt x="227" y="75"/>
                  </a:lnTo>
                  <a:lnTo>
                    <a:pt x="224" y="75"/>
                  </a:lnTo>
                  <a:lnTo>
                    <a:pt x="221" y="75"/>
                  </a:lnTo>
                  <a:lnTo>
                    <a:pt x="216" y="77"/>
                  </a:lnTo>
                  <a:lnTo>
                    <a:pt x="211" y="80"/>
                  </a:lnTo>
                  <a:lnTo>
                    <a:pt x="211" y="80"/>
                  </a:lnTo>
                  <a:lnTo>
                    <a:pt x="210" y="96"/>
                  </a:lnTo>
                  <a:lnTo>
                    <a:pt x="210" y="96"/>
                  </a:lnTo>
                  <a:lnTo>
                    <a:pt x="208" y="106"/>
                  </a:lnTo>
                  <a:lnTo>
                    <a:pt x="206" y="117"/>
                  </a:lnTo>
                  <a:lnTo>
                    <a:pt x="206" y="117"/>
                  </a:lnTo>
                  <a:lnTo>
                    <a:pt x="205" y="137"/>
                  </a:lnTo>
                  <a:lnTo>
                    <a:pt x="205" y="156"/>
                  </a:lnTo>
                  <a:lnTo>
                    <a:pt x="205" y="156"/>
                  </a:lnTo>
                  <a:lnTo>
                    <a:pt x="205" y="159"/>
                  </a:lnTo>
                  <a:lnTo>
                    <a:pt x="207" y="162"/>
                  </a:lnTo>
                  <a:lnTo>
                    <a:pt x="207" y="162"/>
                  </a:lnTo>
                  <a:lnTo>
                    <a:pt x="230" y="177"/>
                  </a:lnTo>
                  <a:lnTo>
                    <a:pt x="230" y="177"/>
                  </a:lnTo>
                  <a:lnTo>
                    <a:pt x="233" y="178"/>
                  </a:lnTo>
                  <a:lnTo>
                    <a:pt x="235" y="177"/>
                  </a:lnTo>
                  <a:lnTo>
                    <a:pt x="235" y="177"/>
                  </a:lnTo>
                  <a:lnTo>
                    <a:pt x="265" y="168"/>
                  </a:lnTo>
                  <a:lnTo>
                    <a:pt x="294" y="159"/>
                  </a:lnTo>
                  <a:lnTo>
                    <a:pt x="294" y="159"/>
                  </a:lnTo>
                  <a:lnTo>
                    <a:pt x="297" y="158"/>
                  </a:lnTo>
                  <a:lnTo>
                    <a:pt x="300" y="158"/>
                  </a:lnTo>
                  <a:lnTo>
                    <a:pt x="302" y="160"/>
                  </a:lnTo>
                  <a:lnTo>
                    <a:pt x="303" y="164"/>
                  </a:lnTo>
                  <a:lnTo>
                    <a:pt x="303" y="164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3" y="231"/>
                  </a:lnTo>
                  <a:lnTo>
                    <a:pt x="315" y="234"/>
                  </a:lnTo>
                  <a:lnTo>
                    <a:pt x="318" y="235"/>
                  </a:lnTo>
                  <a:lnTo>
                    <a:pt x="323" y="234"/>
                  </a:lnTo>
                  <a:lnTo>
                    <a:pt x="323" y="234"/>
                  </a:lnTo>
                  <a:lnTo>
                    <a:pt x="388" y="214"/>
                  </a:lnTo>
                  <a:lnTo>
                    <a:pt x="388" y="214"/>
                  </a:lnTo>
                  <a:lnTo>
                    <a:pt x="388" y="287"/>
                  </a:lnTo>
                  <a:lnTo>
                    <a:pt x="388" y="287"/>
                  </a:lnTo>
                  <a:lnTo>
                    <a:pt x="419" y="283"/>
                  </a:lnTo>
                  <a:lnTo>
                    <a:pt x="419" y="283"/>
                  </a:lnTo>
                  <a:lnTo>
                    <a:pt x="423" y="282"/>
                  </a:lnTo>
                  <a:lnTo>
                    <a:pt x="425" y="282"/>
                  </a:lnTo>
                  <a:lnTo>
                    <a:pt x="427" y="280"/>
                  </a:lnTo>
                  <a:lnTo>
                    <a:pt x="427" y="280"/>
                  </a:lnTo>
                  <a:lnTo>
                    <a:pt x="432" y="270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23" y="259"/>
                  </a:lnTo>
                  <a:lnTo>
                    <a:pt x="423" y="259"/>
                  </a:lnTo>
                  <a:lnTo>
                    <a:pt x="419" y="259"/>
                  </a:lnTo>
                  <a:lnTo>
                    <a:pt x="416" y="258"/>
                  </a:lnTo>
                  <a:lnTo>
                    <a:pt x="414" y="255"/>
                  </a:lnTo>
                  <a:lnTo>
                    <a:pt x="413" y="252"/>
                  </a:lnTo>
                  <a:lnTo>
                    <a:pt x="413" y="252"/>
                  </a:lnTo>
                  <a:close/>
                  <a:moveTo>
                    <a:pt x="469" y="52"/>
                  </a:moveTo>
                  <a:lnTo>
                    <a:pt x="469" y="52"/>
                  </a:lnTo>
                  <a:lnTo>
                    <a:pt x="469" y="50"/>
                  </a:lnTo>
                  <a:lnTo>
                    <a:pt x="469" y="48"/>
                  </a:lnTo>
                  <a:lnTo>
                    <a:pt x="469" y="44"/>
                  </a:lnTo>
                  <a:lnTo>
                    <a:pt x="469" y="44"/>
                  </a:lnTo>
                  <a:lnTo>
                    <a:pt x="469" y="42"/>
                  </a:lnTo>
                  <a:lnTo>
                    <a:pt x="468" y="41"/>
                  </a:lnTo>
                  <a:lnTo>
                    <a:pt x="466" y="38"/>
                  </a:lnTo>
                  <a:lnTo>
                    <a:pt x="466" y="38"/>
                  </a:lnTo>
                  <a:lnTo>
                    <a:pt x="465" y="33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2" y="28"/>
                  </a:lnTo>
                  <a:lnTo>
                    <a:pt x="462" y="28"/>
                  </a:lnTo>
                  <a:lnTo>
                    <a:pt x="465" y="22"/>
                  </a:lnTo>
                  <a:lnTo>
                    <a:pt x="465" y="22"/>
                  </a:lnTo>
                  <a:lnTo>
                    <a:pt x="452" y="22"/>
                  </a:lnTo>
                  <a:lnTo>
                    <a:pt x="452" y="22"/>
                  </a:lnTo>
                  <a:lnTo>
                    <a:pt x="451" y="18"/>
                  </a:lnTo>
                  <a:lnTo>
                    <a:pt x="450" y="16"/>
                  </a:lnTo>
                  <a:lnTo>
                    <a:pt x="447" y="15"/>
                  </a:lnTo>
                  <a:lnTo>
                    <a:pt x="443" y="16"/>
                  </a:lnTo>
                  <a:lnTo>
                    <a:pt x="443" y="16"/>
                  </a:lnTo>
                  <a:lnTo>
                    <a:pt x="444" y="7"/>
                  </a:lnTo>
                  <a:lnTo>
                    <a:pt x="444" y="7"/>
                  </a:lnTo>
                  <a:lnTo>
                    <a:pt x="433" y="11"/>
                  </a:lnTo>
                  <a:lnTo>
                    <a:pt x="433" y="11"/>
                  </a:lnTo>
                  <a:lnTo>
                    <a:pt x="430" y="0"/>
                  </a:lnTo>
                  <a:lnTo>
                    <a:pt x="430" y="0"/>
                  </a:lnTo>
                  <a:lnTo>
                    <a:pt x="419" y="9"/>
                  </a:lnTo>
                  <a:lnTo>
                    <a:pt x="419" y="9"/>
                  </a:lnTo>
                  <a:lnTo>
                    <a:pt x="416" y="1"/>
                  </a:lnTo>
                  <a:lnTo>
                    <a:pt x="416" y="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09" y="3"/>
                  </a:lnTo>
                  <a:lnTo>
                    <a:pt x="409" y="3"/>
                  </a:lnTo>
                  <a:lnTo>
                    <a:pt x="402" y="13"/>
                  </a:lnTo>
                  <a:lnTo>
                    <a:pt x="402" y="13"/>
                  </a:lnTo>
                  <a:lnTo>
                    <a:pt x="396" y="9"/>
                  </a:lnTo>
                  <a:lnTo>
                    <a:pt x="396" y="9"/>
                  </a:lnTo>
                  <a:lnTo>
                    <a:pt x="395" y="16"/>
                  </a:lnTo>
                  <a:lnTo>
                    <a:pt x="395" y="16"/>
                  </a:lnTo>
                  <a:lnTo>
                    <a:pt x="386" y="13"/>
                  </a:lnTo>
                  <a:lnTo>
                    <a:pt x="386" y="13"/>
                  </a:lnTo>
                  <a:lnTo>
                    <a:pt x="383" y="21"/>
                  </a:lnTo>
                  <a:lnTo>
                    <a:pt x="383" y="21"/>
                  </a:lnTo>
                  <a:lnTo>
                    <a:pt x="380" y="19"/>
                  </a:lnTo>
                  <a:lnTo>
                    <a:pt x="378" y="19"/>
                  </a:lnTo>
                  <a:lnTo>
                    <a:pt x="377" y="20"/>
                  </a:lnTo>
                  <a:lnTo>
                    <a:pt x="377" y="22"/>
                  </a:lnTo>
                  <a:lnTo>
                    <a:pt x="376" y="25"/>
                  </a:lnTo>
                  <a:lnTo>
                    <a:pt x="375" y="27"/>
                  </a:lnTo>
                  <a:lnTo>
                    <a:pt x="374" y="27"/>
                  </a:lnTo>
                  <a:lnTo>
                    <a:pt x="374" y="27"/>
                  </a:lnTo>
                  <a:lnTo>
                    <a:pt x="366" y="25"/>
                  </a:lnTo>
                  <a:lnTo>
                    <a:pt x="366" y="25"/>
                  </a:lnTo>
                  <a:lnTo>
                    <a:pt x="368" y="30"/>
                  </a:lnTo>
                  <a:lnTo>
                    <a:pt x="368" y="33"/>
                  </a:lnTo>
                  <a:lnTo>
                    <a:pt x="366" y="34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64" y="39"/>
                  </a:lnTo>
                  <a:lnTo>
                    <a:pt x="366" y="41"/>
                  </a:lnTo>
                  <a:lnTo>
                    <a:pt x="364" y="43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66" y="53"/>
                  </a:lnTo>
                  <a:lnTo>
                    <a:pt x="366" y="53"/>
                  </a:lnTo>
                  <a:lnTo>
                    <a:pt x="367" y="56"/>
                  </a:lnTo>
                  <a:lnTo>
                    <a:pt x="367" y="56"/>
                  </a:lnTo>
                  <a:lnTo>
                    <a:pt x="357" y="60"/>
                  </a:lnTo>
                  <a:lnTo>
                    <a:pt x="357" y="60"/>
                  </a:lnTo>
                  <a:lnTo>
                    <a:pt x="363" y="65"/>
                  </a:lnTo>
                  <a:lnTo>
                    <a:pt x="365" y="66"/>
                  </a:lnTo>
                  <a:lnTo>
                    <a:pt x="366" y="68"/>
                  </a:lnTo>
                  <a:lnTo>
                    <a:pt x="366" y="68"/>
                  </a:lnTo>
                  <a:lnTo>
                    <a:pt x="366" y="70"/>
                  </a:lnTo>
                  <a:lnTo>
                    <a:pt x="365" y="73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6" y="78"/>
                  </a:lnTo>
                  <a:lnTo>
                    <a:pt x="368" y="78"/>
                  </a:lnTo>
                  <a:lnTo>
                    <a:pt x="369" y="79"/>
                  </a:lnTo>
                  <a:lnTo>
                    <a:pt x="369" y="81"/>
                  </a:lnTo>
                  <a:lnTo>
                    <a:pt x="369" y="85"/>
                  </a:lnTo>
                  <a:lnTo>
                    <a:pt x="369" y="88"/>
                  </a:lnTo>
                  <a:lnTo>
                    <a:pt x="369" y="88"/>
                  </a:lnTo>
                  <a:lnTo>
                    <a:pt x="378" y="86"/>
                  </a:lnTo>
                  <a:lnTo>
                    <a:pt x="378" y="86"/>
                  </a:lnTo>
                  <a:lnTo>
                    <a:pt x="373" y="96"/>
                  </a:lnTo>
                  <a:lnTo>
                    <a:pt x="373" y="96"/>
                  </a:lnTo>
                  <a:lnTo>
                    <a:pt x="385" y="95"/>
                  </a:lnTo>
                  <a:lnTo>
                    <a:pt x="385" y="95"/>
                  </a:lnTo>
                  <a:lnTo>
                    <a:pt x="383" y="101"/>
                  </a:lnTo>
                  <a:lnTo>
                    <a:pt x="383" y="103"/>
                  </a:lnTo>
                  <a:lnTo>
                    <a:pt x="384" y="104"/>
                  </a:lnTo>
                  <a:lnTo>
                    <a:pt x="386" y="104"/>
                  </a:lnTo>
                  <a:lnTo>
                    <a:pt x="388" y="104"/>
                  </a:lnTo>
                  <a:lnTo>
                    <a:pt x="393" y="103"/>
                  </a:lnTo>
                  <a:lnTo>
                    <a:pt x="393" y="103"/>
                  </a:lnTo>
                  <a:lnTo>
                    <a:pt x="393" y="115"/>
                  </a:lnTo>
                  <a:lnTo>
                    <a:pt x="393" y="115"/>
                  </a:lnTo>
                  <a:lnTo>
                    <a:pt x="402" y="107"/>
                  </a:lnTo>
                  <a:lnTo>
                    <a:pt x="402" y="107"/>
                  </a:lnTo>
                  <a:lnTo>
                    <a:pt x="408" y="115"/>
                  </a:lnTo>
                  <a:lnTo>
                    <a:pt x="408" y="115"/>
                  </a:lnTo>
                  <a:lnTo>
                    <a:pt x="421" y="107"/>
                  </a:lnTo>
                  <a:lnTo>
                    <a:pt x="421" y="107"/>
                  </a:lnTo>
                  <a:lnTo>
                    <a:pt x="422" y="114"/>
                  </a:lnTo>
                  <a:lnTo>
                    <a:pt x="422" y="114"/>
                  </a:lnTo>
                  <a:lnTo>
                    <a:pt x="436" y="107"/>
                  </a:lnTo>
                  <a:lnTo>
                    <a:pt x="436" y="107"/>
                  </a:lnTo>
                  <a:lnTo>
                    <a:pt x="437" y="109"/>
                  </a:lnTo>
                  <a:lnTo>
                    <a:pt x="437" y="109"/>
                  </a:lnTo>
                  <a:lnTo>
                    <a:pt x="439" y="106"/>
                  </a:lnTo>
                  <a:lnTo>
                    <a:pt x="441" y="103"/>
                  </a:lnTo>
                  <a:lnTo>
                    <a:pt x="442" y="102"/>
                  </a:lnTo>
                  <a:lnTo>
                    <a:pt x="443" y="101"/>
                  </a:lnTo>
                  <a:lnTo>
                    <a:pt x="445" y="101"/>
                  </a:lnTo>
                  <a:lnTo>
                    <a:pt x="447" y="103"/>
                  </a:lnTo>
                  <a:lnTo>
                    <a:pt x="447" y="103"/>
                  </a:lnTo>
                  <a:lnTo>
                    <a:pt x="448" y="102"/>
                  </a:lnTo>
                  <a:lnTo>
                    <a:pt x="449" y="100"/>
                  </a:lnTo>
                  <a:lnTo>
                    <a:pt x="451" y="96"/>
                  </a:lnTo>
                  <a:lnTo>
                    <a:pt x="452" y="94"/>
                  </a:lnTo>
                  <a:lnTo>
                    <a:pt x="453" y="93"/>
                  </a:lnTo>
                  <a:lnTo>
                    <a:pt x="455" y="93"/>
                  </a:lnTo>
                  <a:lnTo>
                    <a:pt x="458" y="94"/>
                  </a:lnTo>
                  <a:lnTo>
                    <a:pt x="458" y="94"/>
                  </a:lnTo>
                  <a:lnTo>
                    <a:pt x="458" y="87"/>
                  </a:lnTo>
                  <a:lnTo>
                    <a:pt x="459" y="83"/>
                  </a:lnTo>
                  <a:lnTo>
                    <a:pt x="462" y="80"/>
                  </a:lnTo>
                  <a:lnTo>
                    <a:pt x="467" y="78"/>
                  </a:lnTo>
                  <a:lnTo>
                    <a:pt x="467" y="78"/>
                  </a:lnTo>
                  <a:lnTo>
                    <a:pt x="467" y="73"/>
                  </a:lnTo>
                  <a:lnTo>
                    <a:pt x="469" y="68"/>
                  </a:lnTo>
                  <a:lnTo>
                    <a:pt x="470" y="65"/>
                  </a:lnTo>
                  <a:lnTo>
                    <a:pt x="472" y="63"/>
                  </a:lnTo>
                  <a:lnTo>
                    <a:pt x="474" y="61"/>
                  </a:lnTo>
                  <a:lnTo>
                    <a:pt x="477" y="59"/>
                  </a:lnTo>
                  <a:lnTo>
                    <a:pt x="477" y="59"/>
                  </a:lnTo>
                  <a:lnTo>
                    <a:pt x="473" y="55"/>
                  </a:lnTo>
                  <a:lnTo>
                    <a:pt x="469" y="52"/>
                  </a:lnTo>
                  <a:lnTo>
                    <a:pt x="469" y="52"/>
                  </a:lnTo>
                  <a:close/>
                  <a:moveTo>
                    <a:pt x="254" y="531"/>
                  </a:moveTo>
                  <a:lnTo>
                    <a:pt x="254" y="531"/>
                  </a:lnTo>
                  <a:lnTo>
                    <a:pt x="253" y="538"/>
                  </a:lnTo>
                  <a:lnTo>
                    <a:pt x="251" y="545"/>
                  </a:lnTo>
                  <a:lnTo>
                    <a:pt x="246" y="559"/>
                  </a:lnTo>
                  <a:lnTo>
                    <a:pt x="246" y="559"/>
                  </a:lnTo>
                  <a:lnTo>
                    <a:pt x="248" y="545"/>
                  </a:lnTo>
                  <a:lnTo>
                    <a:pt x="251" y="531"/>
                  </a:lnTo>
                  <a:lnTo>
                    <a:pt x="251" y="531"/>
                  </a:lnTo>
                  <a:lnTo>
                    <a:pt x="250" y="529"/>
                  </a:lnTo>
                  <a:lnTo>
                    <a:pt x="250" y="527"/>
                  </a:lnTo>
                  <a:lnTo>
                    <a:pt x="248" y="526"/>
                  </a:lnTo>
                  <a:lnTo>
                    <a:pt x="247" y="524"/>
                  </a:lnTo>
                  <a:lnTo>
                    <a:pt x="247" y="524"/>
                  </a:lnTo>
                  <a:lnTo>
                    <a:pt x="244" y="524"/>
                  </a:lnTo>
                  <a:lnTo>
                    <a:pt x="242" y="524"/>
                  </a:lnTo>
                  <a:lnTo>
                    <a:pt x="239" y="525"/>
                  </a:lnTo>
                  <a:lnTo>
                    <a:pt x="238" y="528"/>
                  </a:lnTo>
                  <a:lnTo>
                    <a:pt x="238" y="528"/>
                  </a:lnTo>
                  <a:lnTo>
                    <a:pt x="233" y="540"/>
                  </a:lnTo>
                  <a:lnTo>
                    <a:pt x="228" y="552"/>
                  </a:lnTo>
                  <a:lnTo>
                    <a:pt x="228" y="552"/>
                  </a:lnTo>
                  <a:lnTo>
                    <a:pt x="226" y="551"/>
                  </a:lnTo>
                  <a:lnTo>
                    <a:pt x="226" y="551"/>
                  </a:lnTo>
                  <a:lnTo>
                    <a:pt x="235" y="523"/>
                  </a:lnTo>
                  <a:lnTo>
                    <a:pt x="235" y="523"/>
                  </a:lnTo>
                  <a:lnTo>
                    <a:pt x="220" y="521"/>
                  </a:lnTo>
                  <a:lnTo>
                    <a:pt x="220" y="521"/>
                  </a:lnTo>
                  <a:lnTo>
                    <a:pt x="215" y="520"/>
                  </a:lnTo>
                  <a:lnTo>
                    <a:pt x="212" y="521"/>
                  </a:lnTo>
                  <a:lnTo>
                    <a:pt x="210" y="524"/>
                  </a:lnTo>
                  <a:lnTo>
                    <a:pt x="210" y="529"/>
                  </a:lnTo>
                  <a:lnTo>
                    <a:pt x="210" y="529"/>
                  </a:lnTo>
                  <a:lnTo>
                    <a:pt x="209" y="533"/>
                  </a:lnTo>
                  <a:lnTo>
                    <a:pt x="208" y="536"/>
                  </a:lnTo>
                  <a:lnTo>
                    <a:pt x="208" y="536"/>
                  </a:lnTo>
                  <a:lnTo>
                    <a:pt x="188" y="591"/>
                  </a:lnTo>
                  <a:lnTo>
                    <a:pt x="188" y="591"/>
                  </a:lnTo>
                  <a:lnTo>
                    <a:pt x="183" y="602"/>
                  </a:lnTo>
                  <a:lnTo>
                    <a:pt x="177" y="612"/>
                  </a:lnTo>
                  <a:lnTo>
                    <a:pt x="177" y="612"/>
                  </a:lnTo>
                  <a:lnTo>
                    <a:pt x="195" y="623"/>
                  </a:lnTo>
                  <a:lnTo>
                    <a:pt x="195" y="623"/>
                  </a:lnTo>
                  <a:lnTo>
                    <a:pt x="194" y="625"/>
                  </a:lnTo>
                  <a:lnTo>
                    <a:pt x="194" y="625"/>
                  </a:lnTo>
                  <a:lnTo>
                    <a:pt x="177" y="616"/>
                  </a:lnTo>
                  <a:lnTo>
                    <a:pt x="177" y="616"/>
                  </a:lnTo>
                  <a:lnTo>
                    <a:pt x="173" y="619"/>
                  </a:lnTo>
                  <a:lnTo>
                    <a:pt x="172" y="621"/>
                  </a:lnTo>
                  <a:lnTo>
                    <a:pt x="173" y="623"/>
                  </a:lnTo>
                  <a:lnTo>
                    <a:pt x="177" y="625"/>
                  </a:lnTo>
                  <a:lnTo>
                    <a:pt x="177" y="625"/>
                  </a:lnTo>
                  <a:lnTo>
                    <a:pt x="186" y="630"/>
                  </a:lnTo>
                  <a:lnTo>
                    <a:pt x="186" y="630"/>
                  </a:lnTo>
                  <a:lnTo>
                    <a:pt x="232" y="654"/>
                  </a:lnTo>
                  <a:lnTo>
                    <a:pt x="232" y="654"/>
                  </a:lnTo>
                  <a:lnTo>
                    <a:pt x="234" y="655"/>
                  </a:lnTo>
                  <a:lnTo>
                    <a:pt x="234" y="655"/>
                  </a:lnTo>
                  <a:lnTo>
                    <a:pt x="241" y="652"/>
                  </a:lnTo>
                  <a:lnTo>
                    <a:pt x="241" y="652"/>
                  </a:lnTo>
                  <a:lnTo>
                    <a:pt x="241" y="649"/>
                  </a:lnTo>
                  <a:lnTo>
                    <a:pt x="241" y="649"/>
                  </a:lnTo>
                  <a:lnTo>
                    <a:pt x="204" y="630"/>
                  </a:lnTo>
                  <a:lnTo>
                    <a:pt x="204" y="630"/>
                  </a:lnTo>
                  <a:lnTo>
                    <a:pt x="209" y="630"/>
                  </a:lnTo>
                  <a:lnTo>
                    <a:pt x="213" y="632"/>
                  </a:lnTo>
                  <a:lnTo>
                    <a:pt x="213" y="632"/>
                  </a:lnTo>
                  <a:lnTo>
                    <a:pt x="227" y="639"/>
                  </a:lnTo>
                  <a:lnTo>
                    <a:pt x="241" y="645"/>
                  </a:lnTo>
                  <a:lnTo>
                    <a:pt x="241" y="645"/>
                  </a:lnTo>
                  <a:lnTo>
                    <a:pt x="243" y="645"/>
                  </a:lnTo>
                  <a:lnTo>
                    <a:pt x="245" y="645"/>
                  </a:lnTo>
                  <a:lnTo>
                    <a:pt x="247" y="644"/>
                  </a:lnTo>
                  <a:lnTo>
                    <a:pt x="248" y="643"/>
                  </a:lnTo>
                  <a:lnTo>
                    <a:pt x="248" y="643"/>
                  </a:lnTo>
                  <a:lnTo>
                    <a:pt x="254" y="631"/>
                  </a:lnTo>
                  <a:lnTo>
                    <a:pt x="259" y="618"/>
                  </a:lnTo>
                  <a:lnTo>
                    <a:pt x="259" y="618"/>
                  </a:lnTo>
                  <a:lnTo>
                    <a:pt x="262" y="609"/>
                  </a:lnTo>
                  <a:lnTo>
                    <a:pt x="265" y="599"/>
                  </a:lnTo>
                  <a:lnTo>
                    <a:pt x="268" y="580"/>
                  </a:lnTo>
                  <a:lnTo>
                    <a:pt x="270" y="561"/>
                  </a:lnTo>
                  <a:lnTo>
                    <a:pt x="271" y="541"/>
                  </a:lnTo>
                  <a:lnTo>
                    <a:pt x="271" y="541"/>
                  </a:lnTo>
                  <a:lnTo>
                    <a:pt x="271" y="536"/>
                  </a:lnTo>
                  <a:lnTo>
                    <a:pt x="270" y="532"/>
                  </a:lnTo>
                  <a:lnTo>
                    <a:pt x="269" y="522"/>
                  </a:lnTo>
                  <a:lnTo>
                    <a:pt x="269" y="522"/>
                  </a:lnTo>
                  <a:lnTo>
                    <a:pt x="263" y="523"/>
                  </a:lnTo>
                  <a:lnTo>
                    <a:pt x="259" y="524"/>
                  </a:lnTo>
                  <a:lnTo>
                    <a:pt x="256" y="527"/>
                  </a:lnTo>
                  <a:lnTo>
                    <a:pt x="254" y="531"/>
                  </a:lnTo>
                  <a:lnTo>
                    <a:pt x="254" y="531"/>
                  </a:lnTo>
                  <a:close/>
                  <a:moveTo>
                    <a:pt x="313" y="238"/>
                  </a:moveTo>
                  <a:lnTo>
                    <a:pt x="313" y="238"/>
                  </a:lnTo>
                  <a:lnTo>
                    <a:pt x="297" y="227"/>
                  </a:lnTo>
                  <a:lnTo>
                    <a:pt x="281" y="216"/>
                  </a:lnTo>
                  <a:lnTo>
                    <a:pt x="248" y="195"/>
                  </a:lnTo>
                  <a:lnTo>
                    <a:pt x="248" y="195"/>
                  </a:lnTo>
                  <a:lnTo>
                    <a:pt x="225" y="180"/>
                  </a:lnTo>
                  <a:lnTo>
                    <a:pt x="202" y="164"/>
                  </a:lnTo>
                  <a:lnTo>
                    <a:pt x="202" y="164"/>
                  </a:lnTo>
                  <a:lnTo>
                    <a:pt x="177" y="149"/>
                  </a:lnTo>
                  <a:lnTo>
                    <a:pt x="151" y="134"/>
                  </a:lnTo>
                  <a:lnTo>
                    <a:pt x="151" y="134"/>
                  </a:lnTo>
                  <a:lnTo>
                    <a:pt x="148" y="137"/>
                  </a:lnTo>
                  <a:lnTo>
                    <a:pt x="146" y="140"/>
                  </a:lnTo>
                  <a:lnTo>
                    <a:pt x="145" y="143"/>
                  </a:lnTo>
                  <a:lnTo>
                    <a:pt x="144" y="145"/>
                  </a:lnTo>
                  <a:lnTo>
                    <a:pt x="144" y="148"/>
                  </a:lnTo>
                  <a:lnTo>
                    <a:pt x="145" y="151"/>
                  </a:lnTo>
                  <a:lnTo>
                    <a:pt x="147" y="154"/>
                  </a:lnTo>
                  <a:lnTo>
                    <a:pt x="149" y="156"/>
                  </a:lnTo>
                  <a:lnTo>
                    <a:pt x="149" y="156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8" y="143"/>
                  </a:lnTo>
                  <a:lnTo>
                    <a:pt x="158" y="143"/>
                  </a:lnTo>
                  <a:lnTo>
                    <a:pt x="163" y="163"/>
                  </a:lnTo>
                  <a:lnTo>
                    <a:pt x="163" y="163"/>
                  </a:lnTo>
                  <a:lnTo>
                    <a:pt x="181" y="172"/>
                  </a:lnTo>
                  <a:lnTo>
                    <a:pt x="181" y="172"/>
                  </a:lnTo>
                  <a:lnTo>
                    <a:pt x="233" y="202"/>
                  </a:lnTo>
                  <a:lnTo>
                    <a:pt x="233" y="202"/>
                  </a:lnTo>
                  <a:lnTo>
                    <a:pt x="246" y="210"/>
                  </a:lnTo>
                  <a:lnTo>
                    <a:pt x="258" y="219"/>
                  </a:lnTo>
                  <a:lnTo>
                    <a:pt x="258" y="219"/>
                  </a:lnTo>
                  <a:lnTo>
                    <a:pt x="292" y="242"/>
                  </a:lnTo>
                  <a:lnTo>
                    <a:pt x="308" y="254"/>
                  </a:lnTo>
                  <a:lnTo>
                    <a:pt x="324" y="267"/>
                  </a:lnTo>
                  <a:lnTo>
                    <a:pt x="324" y="267"/>
                  </a:lnTo>
                  <a:lnTo>
                    <a:pt x="332" y="274"/>
                  </a:lnTo>
                  <a:lnTo>
                    <a:pt x="340" y="280"/>
                  </a:lnTo>
                  <a:lnTo>
                    <a:pt x="355" y="293"/>
                  </a:lnTo>
                  <a:lnTo>
                    <a:pt x="355" y="293"/>
                  </a:lnTo>
                  <a:lnTo>
                    <a:pt x="372" y="310"/>
                  </a:lnTo>
                  <a:lnTo>
                    <a:pt x="389" y="326"/>
                  </a:lnTo>
                  <a:lnTo>
                    <a:pt x="389" y="326"/>
                  </a:lnTo>
                  <a:lnTo>
                    <a:pt x="392" y="329"/>
                  </a:lnTo>
                  <a:lnTo>
                    <a:pt x="394" y="329"/>
                  </a:lnTo>
                  <a:lnTo>
                    <a:pt x="396" y="328"/>
                  </a:lnTo>
                  <a:lnTo>
                    <a:pt x="396" y="328"/>
                  </a:lnTo>
                  <a:lnTo>
                    <a:pt x="406" y="313"/>
                  </a:lnTo>
                  <a:lnTo>
                    <a:pt x="406" y="313"/>
                  </a:lnTo>
                  <a:lnTo>
                    <a:pt x="395" y="303"/>
                  </a:lnTo>
                  <a:lnTo>
                    <a:pt x="383" y="293"/>
                  </a:lnTo>
                  <a:lnTo>
                    <a:pt x="383" y="293"/>
                  </a:lnTo>
                  <a:lnTo>
                    <a:pt x="348" y="265"/>
                  </a:lnTo>
                  <a:lnTo>
                    <a:pt x="313" y="238"/>
                  </a:lnTo>
                  <a:lnTo>
                    <a:pt x="313" y="238"/>
                  </a:lnTo>
                  <a:close/>
                  <a:moveTo>
                    <a:pt x="439" y="203"/>
                  </a:moveTo>
                  <a:lnTo>
                    <a:pt x="439" y="203"/>
                  </a:lnTo>
                  <a:lnTo>
                    <a:pt x="424" y="192"/>
                  </a:lnTo>
                  <a:lnTo>
                    <a:pt x="409" y="180"/>
                  </a:lnTo>
                  <a:lnTo>
                    <a:pt x="409" y="180"/>
                  </a:lnTo>
                  <a:lnTo>
                    <a:pt x="375" y="154"/>
                  </a:lnTo>
                  <a:lnTo>
                    <a:pt x="358" y="140"/>
                  </a:lnTo>
                  <a:lnTo>
                    <a:pt x="341" y="128"/>
                  </a:lnTo>
                  <a:lnTo>
                    <a:pt x="341" y="128"/>
                  </a:lnTo>
                  <a:lnTo>
                    <a:pt x="302" y="101"/>
                  </a:lnTo>
                  <a:lnTo>
                    <a:pt x="262" y="76"/>
                  </a:lnTo>
                  <a:lnTo>
                    <a:pt x="262" y="76"/>
                  </a:lnTo>
                  <a:lnTo>
                    <a:pt x="255" y="71"/>
                  </a:lnTo>
                  <a:lnTo>
                    <a:pt x="248" y="68"/>
                  </a:lnTo>
                  <a:lnTo>
                    <a:pt x="244" y="67"/>
                  </a:lnTo>
                  <a:lnTo>
                    <a:pt x="240" y="68"/>
                  </a:lnTo>
                  <a:lnTo>
                    <a:pt x="236" y="69"/>
                  </a:lnTo>
                  <a:lnTo>
                    <a:pt x="231" y="72"/>
                  </a:lnTo>
                  <a:lnTo>
                    <a:pt x="231" y="72"/>
                  </a:lnTo>
                  <a:lnTo>
                    <a:pt x="286" y="109"/>
                  </a:lnTo>
                  <a:lnTo>
                    <a:pt x="341" y="146"/>
                  </a:lnTo>
                  <a:lnTo>
                    <a:pt x="368" y="166"/>
                  </a:lnTo>
                  <a:lnTo>
                    <a:pt x="394" y="187"/>
                  </a:lnTo>
                  <a:lnTo>
                    <a:pt x="420" y="208"/>
                  </a:lnTo>
                  <a:lnTo>
                    <a:pt x="445" y="231"/>
                  </a:lnTo>
                  <a:lnTo>
                    <a:pt x="445" y="231"/>
                  </a:lnTo>
                  <a:lnTo>
                    <a:pt x="446" y="219"/>
                  </a:lnTo>
                  <a:lnTo>
                    <a:pt x="446" y="219"/>
                  </a:lnTo>
                  <a:lnTo>
                    <a:pt x="446" y="214"/>
                  </a:lnTo>
                  <a:lnTo>
                    <a:pt x="445" y="210"/>
                  </a:lnTo>
                  <a:lnTo>
                    <a:pt x="443" y="206"/>
                  </a:lnTo>
                  <a:lnTo>
                    <a:pt x="439" y="203"/>
                  </a:lnTo>
                  <a:lnTo>
                    <a:pt x="439" y="203"/>
                  </a:lnTo>
                  <a:close/>
                  <a:moveTo>
                    <a:pt x="40" y="557"/>
                  </a:moveTo>
                  <a:lnTo>
                    <a:pt x="40" y="557"/>
                  </a:lnTo>
                  <a:lnTo>
                    <a:pt x="30" y="562"/>
                  </a:lnTo>
                  <a:lnTo>
                    <a:pt x="30" y="562"/>
                  </a:lnTo>
                  <a:lnTo>
                    <a:pt x="20" y="568"/>
                  </a:lnTo>
                  <a:lnTo>
                    <a:pt x="11" y="575"/>
                  </a:lnTo>
                  <a:lnTo>
                    <a:pt x="8" y="579"/>
                  </a:lnTo>
                  <a:lnTo>
                    <a:pt x="5" y="584"/>
                  </a:lnTo>
                  <a:lnTo>
                    <a:pt x="2" y="590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0" y="603"/>
                  </a:lnTo>
                  <a:lnTo>
                    <a:pt x="0" y="611"/>
                  </a:lnTo>
                  <a:lnTo>
                    <a:pt x="2" y="618"/>
                  </a:lnTo>
                  <a:lnTo>
                    <a:pt x="5" y="626"/>
                  </a:lnTo>
                  <a:lnTo>
                    <a:pt x="5" y="626"/>
                  </a:lnTo>
                  <a:lnTo>
                    <a:pt x="9" y="630"/>
                  </a:lnTo>
                  <a:lnTo>
                    <a:pt x="12" y="632"/>
                  </a:lnTo>
                  <a:lnTo>
                    <a:pt x="17" y="634"/>
                  </a:lnTo>
                  <a:lnTo>
                    <a:pt x="22" y="634"/>
                  </a:lnTo>
                  <a:lnTo>
                    <a:pt x="22" y="634"/>
                  </a:lnTo>
                  <a:lnTo>
                    <a:pt x="22" y="627"/>
                  </a:lnTo>
                  <a:lnTo>
                    <a:pt x="22" y="621"/>
                  </a:lnTo>
                  <a:lnTo>
                    <a:pt x="24" y="615"/>
                  </a:lnTo>
                  <a:lnTo>
                    <a:pt x="25" y="609"/>
                  </a:lnTo>
                  <a:lnTo>
                    <a:pt x="30" y="599"/>
                  </a:lnTo>
                  <a:lnTo>
                    <a:pt x="37" y="591"/>
                  </a:lnTo>
                  <a:lnTo>
                    <a:pt x="45" y="583"/>
                  </a:lnTo>
                  <a:lnTo>
                    <a:pt x="55" y="576"/>
                  </a:lnTo>
                  <a:lnTo>
                    <a:pt x="65" y="570"/>
                  </a:lnTo>
                  <a:lnTo>
                    <a:pt x="76" y="565"/>
                  </a:lnTo>
                  <a:lnTo>
                    <a:pt x="76" y="565"/>
                  </a:lnTo>
                  <a:lnTo>
                    <a:pt x="73" y="561"/>
                  </a:lnTo>
                  <a:lnTo>
                    <a:pt x="69" y="558"/>
                  </a:lnTo>
                  <a:lnTo>
                    <a:pt x="65" y="556"/>
                  </a:lnTo>
                  <a:lnTo>
                    <a:pt x="60" y="555"/>
                  </a:lnTo>
                  <a:lnTo>
                    <a:pt x="55" y="554"/>
                  </a:lnTo>
                  <a:lnTo>
                    <a:pt x="49" y="554"/>
                  </a:lnTo>
                  <a:lnTo>
                    <a:pt x="44" y="555"/>
                  </a:lnTo>
                  <a:lnTo>
                    <a:pt x="40" y="557"/>
                  </a:lnTo>
                  <a:lnTo>
                    <a:pt x="40" y="557"/>
                  </a:lnTo>
                  <a:close/>
                  <a:moveTo>
                    <a:pt x="209" y="648"/>
                  </a:moveTo>
                  <a:lnTo>
                    <a:pt x="209" y="648"/>
                  </a:lnTo>
                  <a:lnTo>
                    <a:pt x="208" y="654"/>
                  </a:lnTo>
                  <a:lnTo>
                    <a:pt x="206" y="660"/>
                  </a:lnTo>
                  <a:lnTo>
                    <a:pt x="203" y="665"/>
                  </a:lnTo>
                  <a:lnTo>
                    <a:pt x="200" y="670"/>
                  </a:lnTo>
                  <a:lnTo>
                    <a:pt x="191" y="679"/>
                  </a:lnTo>
                  <a:lnTo>
                    <a:pt x="187" y="683"/>
                  </a:lnTo>
                  <a:lnTo>
                    <a:pt x="184" y="689"/>
                  </a:lnTo>
                  <a:lnTo>
                    <a:pt x="184" y="689"/>
                  </a:lnTo>
                  <a:lnTo>
                    <a:pt x="191" y="687"/>
                  </a:lnTo>
                  <a:lnTo>
                    <a:pt x="197" y="684"/>
                  </a:lnTo>
                  <a:lnTo>
                    <a:pt x="202" y="680"/>
                  </a:lnTo>
                  <a:lnTo>
                    <a:pt x="206" y="676"/>
                  </a:lnTo>
                  <a:lnTo>
                    <a:pt x="213" y="665"/>
                  </a:lnTo>
                  <a:lnTo>
                    <a:pt x="219" y="653"/>
                  </a:lnTo>
                  <a:lnTo>
                    <a:pt x="219" y="653"/>
                  </a:lnTo>
                  <a:lnTo>
                    <a:pt x="224" y="660"/>
                  </a:lnTo>
                  <a:lnTo>
                    <a:pt x="226" y="666"/>
                  </a:lnTo>
                  <a:lnTo>
                    <a:pt x="228" y="672"/>
                  </a:lnTo>
                  <a:lnTo>
                    <a:pt x="228" y="678"/>
                  </a:lnTo>
                  <a:lnTo>
                    <a:pt x="226" y="684"/>
                  </a:lnTo>
                  <a:lnTo>
                    <a:pt x="224" y="690"/>
                  </a:lnTo>
                  <a:lnTo>
                    <a:pt x="218" y="703"/>
                  </a:lnTo>
                  <a:lnTo>
                    <a:pt x="218" y="703"/>
                  </a:lnTo>
                  <a:lnTo>
                    <a:pt x="224" y="699"/>
                  </a:lnTo>
                  <a:lnTo>
                    <a:pt x="229" y="694"/>
                  </a:lnTo>
                  <a:lnTo>
                    <a:pt x="233" y="689"/>
                  </a:lnTo>
                  <a:lnTo>
                    <a:pt x="237" y="682"/>
                  </a:lnTo>
                  <a:lnTo>
                    <a:pt x="239" y="676"/>
                  </a:lnTo>
                  <a:lnTo>
                    <a:pt x="241" y="670"/>
                  </a:lnTo>
                  <a:lnTo>
                    <a:pt x="241" y="664"/>
                  </a:lnTo>
                  <a:lnTo>
                    <a:pt x="240" y="658"/>
                  </a:lnTo>
                  <a:lnTo>
                    <a:pt x="240" y="658"/>
                  </a:lnTo>
                  <a:lnTo>
                    <a:pt x="236" y="659"/>
                  </a:lnTo>
                  <a:lnTo>
                    <a:pt x="232" y="658"/>
                  </a:lnTo>
                  <a:lnTo>
                    <a:pt x="228" y="657"/>
                  </a:lnTo>
                  <a:lnTo>
                    <a:pt x="224" y="655"/>
                  </a:lnTo>
                  <a:lnTo>
                    <a:pt x="217" y="651"/>
                  </a:lnTo>
                  <a:lnTo>
                    <a:pt x="209" y="648"/>
                  </a:lnTo>
                  <a:lnTo>
                    <a:pt x="209" y="648"/>
                  </a:lnTo>
                  <a:close/>
                  <a:moveTo>
                    <a:pt x="202" y="645"/>
                  </a:moveTo>
                  <a:lnTo>
                    <a:pt x="202" y="645"/>
                  </a:lnTo>
                  <a:lnTo>
                    <a:pt x="185" y="635"/>
                  </a:lnTo>
                  <a:lnTo>
                    <a:pt x="185" y="635"/>
                  </a:lnTo>
                  <a:lnTo>
                    <a:pt x="173" y="655"/>
                  </a:lnTo>
                  <a:lnTo>
                    <a:pt x="173" y="655"/>
                  </a:lnTo>
                  <a:lnTo>
                    <a:pt x="161" y="673"/>
                  </a:lnTo>
                  <a:lnTo>
                    <a:pt x="161" y="673"/>
                  </a:lnTo>
                  <a:lnTo>
                    <a:pt x="164" y="675"/>
                  </a:lnTo>
                  <a:lnTo>
                    <a:pt x="164" y="675"/>
                  </a:lnTo>
                  <a:lnTo>
                    <a:pt x="170" y="673"/>
                  </a:lnTo>
                  <a:lnTo>
                    <a:pt x="175" y="670"/>
                  </a:lnTo>
                  <a:lnTo>
                    <a:pt x="180" y="666"/>
                  </a:lnTo>
                  <a:lnTo>
                    <a:pt x="184" y="662"/>
                  </a:lnTo>
                  <a:lnTo>
                    <a:pt x="193" y="653"/>
                  </a:lnTo>
                  <a:lnTo>
                    <a:pt x="202" y="645"/>
                  </a:lnTo>
                  <a:lnTo>
                    <a:pt x="202" y="645"/>
                  </a:lnTo>
                  <a:close/>
                  <a:moveTo>
                    <a:pt x="176" y="628"/>
                  </a:moveTo>
                  <a:lnTo>
                    <a:pt x="176" y="628"/>
                  </a:lnTo>
                  <a:lnTo>
                    <a:pt x="170" y="628"/>
                  </a:lnTo>
                  <a:lnTo>
                    <a:pt x="168" y="628"/>
                  </a:lnTo>
                  <a:lnTo>
                    <a:pt x="166" y="628"/>
                  </a:lnTo>
                  <a:lnTo>
                    <a:pt x="166" y="628"/>
                  </a:lnTo>
                  <a:lnTo>
                    <a:pt x="155" y="639"/>
                  </a:lnTo>
                  <a:lnTo>
                    <a:pt x="144" y="650"/>
                  </a:lnTo>
                  <a:lnTo>
                    <a:pt x="144" y="650"/>
                  </a:lnTo>
                  <a:lnTo>
                    <a:pt x="141" y="654"/>
                  </a:lnTo>
                  <a:lnTo>
                    <a:pt x="141" y="654"/>
                  </a:lnTo>
                  <a:lnTo>
                    <a:pt x="145" y="654"/>
                  </a:lnTo>
                  <a:lnTo>
                    <a:pt x="149" y="653"/>
                  </a:lnTo>
                  <a:lnTo>
                    <a:pt x="154" y="651"/>
                  </a:lnTo>
                  <a:lnTo>
                    <a:pt x="159" y="648"/>
                  </a:lnTo>
                  <a:lnTo>
                    <a:pt x="163" y="644"/>
                  </a:lnTo>
                  <a:lnTo>
                    <a:pt x="168" y="639"/>
                  </a:lnTo>
                  <a:lnTo>
                    <a:pt x="172" y="634"/>
                  </a:lnTo>
                  <a:lnTo>
                    <a:pt x="176" y="628"/>
                  </a:lnTo>
                  <a:lnTo>
                    <a:pt x="176" y="628"/>
                  </a:lnTo>
                  <a:close/>
                  <a:moveTo>
                    <a:pt x="290" y="571"/>
                  </a:moveTo>
                  <a:lnTo>
                    <a:pt x="290" y="571"/>
                  </a:lnTo>
                  <a:lnTo>
                    <a:pt x="277" y="602"/>
                  </a:lnTo>
                  <a:lnTo>
                    <a:pt x="277" y="602"/>
                  </a:lnTo>
                  <a:lnTo>
                    <a:pt x="284" y="601"/>
                  </a:lnTo>
                  <a:lnTo>
                    <a:pt x="284" y="601"/>
                  </a:lnTo>
                  <a:lnTo>
                    <a:pt x="290" y="599"/>
                  </a:lnTo>
                  <a:lnTo>
                    <a:pt x="292" y="598"/>
                  </a:lnTo>
                  <a:lnTo>
                    <a:pt x="294" y="596"/>
                  </a:lnTo>
                  <a:lnTo>
                    <a:pt x="295" y="594"/>
                  </a:lnTo>
                  <a:lnTo>
                    <a:pt x="295" y="592"/>
                  </a:lnTo>
                  <a:lnTo>
                    <a:pt x="294" y="585"/>
                  </a:lnTo>
                  <a:lnTo>
                    <a:pt x="294" y="585"/>
                  </a:lnTo>
                  <a:lnTo>
                    <a:pt x="290" y="571"/>
                  </a:lnTo>
                  <a:lnTo>
                    <a:pt x="290" y="571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" name="Freeform 360"/>
            <p:cNvSpPr>
              <a:spLocks noEditPoints="1"/>
            </p:cNvSpPr>
            <p:nvPr/>
          </p:nvSpPr>
          <p:spPr bwMode="auto">
            <a:xfrm>
              <a:off x="5128" y="3203"/>
              <a:ext cx="472" cy="842"/>
            </a:xfrm>
            <a:custGeom>
              <a:avLst/>
              <a:gdLst/>
              <a:ahLst/>
              <a:cxnLst>
                <a:cxn ang="0">
                  <a:pos x="88" y="468"/>
                </a:cxn>
                <a:cxn ang="0">
                  <a:pos x="105" y="493"/>
                </a:cxn>
                <a:cxn ang="0">
                  <a:pos x="144" y="461"/>
                </a:cxn>
                <a:cxn ang="0">
                  <a:pos x="116" y="406"/>
                </a:cxn>
                <a:cxn ang="0">
                  <a:pos x="16" y="457"/>
                </a:cxn>
                <a:cxn ang="0">
                  <a:pos x="7" y="536"/>
                </a:cxn>
                <a:cxn ang="0">
                  <a:pos x="32" y="506"/>
                </a:cxn>
                <a:cxn ang="0">
                  <a:pos x="98" y="455"/>
                </a:cxn>
                <a:cxn ang="0">
                  <a:pos x="58" y="570"/>
                </a:cxn>
                <a:cxn ang="0">
                  <a:pos x="90" y="510"/>
                </a:cxn>
                <a:cxn ang="0">
                  <a:pos x="131" y="525"/>
                </a:cxn>
                <a:cxn ang="0">
                  <a:pos x="155" y="586"/>
                </a:cxn>
                <a:cxn ang="0">
                  <a:pos x="110" y="604"/>
                </a:cxn>
                <a:cxn ang="0">
                  <a:pos x="360" y="2"/>
                </a:cxn>
                <a:cxn ang="0">
                  <a:pos x="392" y="26"/>
                </a:cxn>
                <a:cxn ang="0">
                  <a:pos x="419" y="54"/>
                </a:cxn>
                <a:cxn ang="0">
                  <a:pos x="471" y="122"/>
                </a:cxn>
                <a:cxn ang="0">
                  <a:pos x="302" y="12"/>
                </a:cxn>
                <a:cxn ang="0">
                  <a:pos x="232" y="460"/>
                </a:cxn>
                <a:cxn ang="0">
                  <a:pos x="182" y="565"/>
                </a:cxn>
                <a:cxn ang="0">
                  <a:pos x="170" y="540"/>
                </a:cxn>
                <a:cxn ang="0">
                  <a:pos x="193" y="507"/>
                </a:cxn>
                <a:cxn ang="0">
                  <a:pos x="137" y="484"/>
                </a:cxn>
                <a:cxn ang="0">
                  <a:pos x="270" y="825"/>
                </a:cxn>
                <a:cxn ang="0">
                  <a:pos x="202" y="841"/>
                </a:cxn>
                <a:cxn ang="0">
                  <a:pos x="218" y="783"/>
                </a:cxn>
                <a:cxn ang="0">
                  <a:pos x="322" y="510"/>
                </a:cxn>
                <a:cxn ang="0">
                  <a:pos x="336" y="464"/>
                </a:cxn>
                <a:cxn ang="0">
                  <a:pos x="399" y="451"/>
                </a:cxn>
                <a:cxn ang="0">
                  <a:pos x="367" y="457"/>
                </a:cxn>
                <a:cxn ang="0">
                  <a:pos x="398" y="490"/>
                </a:cxn>
                <a:cxn ang="0">
                  <a:pos x="376" y="473"/>
                </a:cxn>
                <a:cxn ang="0">
                  <a:pos x="329" y="513"/>
                </a:cxn>
                <a:cxn ang="0">
                  <a:pos x="319" y="753"/>
                </a:cxn>
                <a:cxn ang="0">
                  <a:pos x="305" y="722"/>
                </a:cxn>
                <a:cxn ang="0">
                  <a:pos x="371" y="718"/>
                </a:cxn>
                <a:cxn ang="0">
                  <a:pos x="325" y="519"/>
                </a:cxn>
                <a:cxn ang="0">
                  <a:pos x="417" y="501"/>
                </a:cxn>
                <a:cxn ang="0">
                  <a:pos x="354" y="538"/>
                </a:cxn>
                <a:cxn ang="0">
                  <a:pos x="357" y="523"/>
                </a:cxn>
                <a:cxn ang="0">
                  <a:pos x="390" y="503"/>
                </a:cxn>
                <a:cxn ang="0">
                  <a:pos x="228" y="92"/>
                </a:cxn>
                <a:cxn ang="0">
                  <a:pos x="234" y="17"/>
                </a:cxn>
                <a:cxn ang="0">
                  <a:pos x="263" y="115"/>
                </a:cxn>
                <a:cxn ang="0">
                  <a:pos x="335" y="153"/>
                </a:cxn>
                <a:cxn ang="0">
                  <a:pos x="381" y="163"/>
                </a:cxn>
                <a:cxn ang="0">
                  <a:pos x="268" y="74"/>
                </a:cxn>
                <a:cxn ang="0">
                  <a:pos x="129" y="824"/>
                </a:cxn>
                <a:cxn ang="0">
                  <a:pos x="123" y="781"/>
                </a:cxn>
                <a:cxn ang="0">
                  <a:pos x="377" y="92"/>
                </a:cxn>
                <a:cxn ang="0">
                  <a:pos x="298" y="527"/>
                </a:cxn>
                <a:cxn ang="0">
                  <a:pos x="328" y="443"/>
                </a:cxn>
                <a:cxn ang="0">
                  <a:pos x="464" y="186"/>
                </a:cxn>
                <a:cxn ang="0">
                  <a:pos x="470" y="177"/>
                </a:cxn>
                <a:cxn ang="0">
                  <a:pos x="181" y="590"/>
                </a:cxn>
                <a:cxn ang="0">
                  <a:pos x="176" y="596"/>
                </a:cxn>
                <a:cxn ang="0">
                  <a:pos x="181" y="590"/>
                </a:cxn>
                <a:cxn ang="0">
                  <a:pos x="259" y="720"/>
                </a:cxn>
                <a:cxn ang="0">
                  <a:pos x="40" y="578"/>
                </a:cxn>
              </a:cxnLst>
              <a:rect l="0" t="0" r="r" b="b"/>
              <a:pathLst>
                <a:path w="472" h="842">
                  <a:moveTo>
                    <a:pt x="38" y="502"/>
                  </a:moveTo>
                  <a:lnTo>
                    <a:pt x="38" y="502"/>
                  </a:lnTo>
                  <a:lnTo>
                    <a:pt x="49" y="494"/>
                  </a:lnTo>
                  <a:lnTo>
                    <a:pt x="61" y="488"/>
                  </a:lnTo>
                  <a:lnTo>
                    <a:pt x="67" y="486"/>
                  </a:lnTo>
                  <a:lnTo>
                    <a:pt x="73" y="484"/>
                  </a:lnTo>
                  <a:lnTo>
                    <a:pt x="80" y="483"/>
                  </a:lnTo>
                  <a:lnTo>
                    <a:pt x="87" y="483"/>
                  </a:lnTo>
                  <a:lnTo>
                    <a:pt x="87" y="483"/>
                  </a:lnTo>
                  <a:lnTo>
                    <a:pt x="88" y="479"/>
                  </a:lnTo>
                  <a:lnTo>
                    <a:pt x="89" y="475"/>
                  </a:lnTo>
                  <a:lnTo>
                    <a:pt x="88" y="468"/>
                  </a:lnTo>
                  <a:lnTo>
                    <a:pt x="85" y="453"/>
                  </a:lnTo>
                  <a:lnTo>
                    <a:pt x="85" y="453"/>
                  </a:lnTo>
                  <a:lnTo>
                    <a:pt x="88" y="457"/>
                  </a:lnTo>
                  <a:lnTo>
                    <a:pt x="90" y="460"/>
                  </a:lnTo>
                  <a:lnTo>
                    <a:pt x="92" y="464"/>
                  </a:lnTo>
                  <a:lnTo>
                    <a:pt x="93" y="468"/>
                  </a:lnTo>
                  <a:lnTo>
                    <a:pt x="94" y="471"/>
                  </a:lnTo>
                  <a:lnTo>
                    <a:pt x="93" y="475"/>
                  </a:lnTo>
                  <a:lnTo>
                    <a:pt x="91" y="483"/>
                  </a:lnTo>
                  <a:lnTo>
                    <a:pt x="91" y="483"/>
                  </a:lnTo>
                  <a:lnTo>
                    <a:pt x="100" y="490"/>
                  </a:lnTo>
                  <a:lnTo>
                    <a:pt x="105" y="493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1" y="499"/>
                  </a:lnTo>
                  <a:lnTo>
                    <a:pt x="114" y="500"/>
                  </a:lnTo>
                  <a:lnTo>
                    <a:pt x="116" y="499"/>
                  </a:lnTo>
                  <a:lnTo>
                    <a:pt x="119" y="498"/>
                  </a:lnTo>
                  <a:lnTo>
                    <a:pt x="119" y="498"/>
                  </a:lnTo>
                  <a:lnTo>
                    <a:pt x="127" y="489"/>
                  </a:lnTo>
                  <a:lnTo>
                    <a:pt x="134" y="481"/>
                  </a:lnTo>
                  <a:lnTo>
                    <a:pt x="140" y="471"/>
                  </a:lnTo>
                  <a:lnTo>
                    <a:pt x="144" y="461"/>
                  </a:lnTo>
                  <a:lnTo>
                    <a:pt x="144" y="461"/>
                  </a:lnTo>
                  <a:lnTo>
                    <a:pt x="148" y="445"/>
                  </a:lnTo>
                  <a:lnTo>
                    <a:pt x="148" y="438"/>
                  </a:lnTo>
                  <a:lnTo>
                    <a:pt x="148" y="432"/>
                  </a:lnTo>
                  <a:lnTo>
                    <a:pt x="146" y="427"/>
                  </a:lnTo>
                  <a:lnTo>
                    <a:pt x="144" y="421"/>
                  </a:lnTo>
                  <a:lnTo>
                    <a:pt x="139" y="416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0" y="406"/>
                  </a:lnTo>
                  <a:lnTo>
                    <a:pt x="125" y="405"/>
                  </a:lnTo>
                  <a:lnTo>
                    <a:pt x="121" y="405"/>
                  </a:lnTo>
                  <a:lnTo>
                    <a:pt x="116" y="406"/>
                  </a:lnTo>
                  <a:lnTo>
                    <a:pt x="116" y="406"/>
                  </a:lnTo>
                  <a:lnTo>
                    <a:pt x="107" y="411"/>
                  </a:lnTo>
                  <a:lnTo>
                    <a:pt x="98" y="416"/>
                  </a:lnTo>
                  <a:lnTo>
                    <a:pt x="98" y="416"/>
                  </a:lnTo>
                  <a:lnTo>
                    <a:pt x="76" y="426"/>
                  </a:lnTo>
                  <a:lnTo>
                    <a:pt x="64" y="431"/>
                  </a:lnTo>
                  <a:lnTo>
                    <a:pt x="53" y="435"/>
                  </a:lnTo>
                  <a:lnTo>
                    <a:pt x="53" y="435"/>
                  </a:lnTo>
                  <a:lnTo>
                    <a:pt x="43" y="439"/>
                  </a:lnTo>
                  <a:lnTo>
                    <a:pt x="33" y="444"/>
                  </a:lnTo>
                  <a:lnTo>
                    <a:pt x="24" y="450"/>
                  </a:lnTo>
                  <a:lnTo>
                    <a:pt x="16" y="457"/>
                  </a:lnTo>
                  <a:lnTo>
                    <a:pt x="16" y="457"/>
                  </a:lnTo>
                  <a:lnTo>
                    <a:pt x="11" y="463"/>
                  </a:lnTo>
                  <a:lnTo>
                    <a:pt x="6" y="470"/>
                  </a:lnTo>
                  <a:lnTo>
                    <a:pt x="3" y="478"/>
                  </a:lnTo>
                  <a:lnTo>
                    <a:pt x="1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9"/>
                  </a:lnTo>
                  <a:lnTo>
                    <a:pt x="1" y="518"/>
                  </a:lnTo>
                  <a:lnTo>
                    <a:pt x="1" y="518"/>
                  </a:lnTo>
                  <a:lnTo>
                    <a:pt x="3" y="527"/>
                  </a:lnTo>
                  <a:lnTo>
                    <a:pt x="7" y="536"/>
                  </a:lnTo>
                  <a:lnTo>
                    <a:pt x="9" y="540"/>
                  </a:lnTo>
                  <a:lnTo>
                    <a:pt x="12" y="543"/>
                  </a:lnTo>
                  <a:lnTo>
                    <a:pt x="16" y="547"/>
                  </a:lnTo>
                  <a:lnTo>
                    <a:pt x="20" y="551"/>
                  </a:lnTo>
                  <a:lnTo>
                    <a:pt x="20" y="551"/>
                  </a:lnTo>
                  <a:lnTo>
                    <a:pt x="20" y="543"/>
                  </a:lnTo>
                  <a:lnTo>
                    <a:pt x="20" y="536"/>
                  </a:lnTo>
                  <a:lnTo>
                    <a:pt x="21" y="529"/>
                  </a:lnTo>
                  <a:lnTo>
                    <a:pt x="22" y="523"/>
                  </a:lnTo>
                  <a:lnTo>
                    <a:pt x="25" y="517"/>
                  </a:lnTo>
                  <a:lnTo>
                    <a:pt x="28" y="512"/>
                  </a:lnTo>
                  <a:lnTo>
                    <a:pt x="32" y="506"/>
                  </a:lnTo>
                  <a:lnTo>
                    <a:pt x="38" y="502"/>
                  </a:lnTo>
                  <a:lnTo>
                    <a:pt x="38" y="502"/>
                  </a:lnTo>
                  <a:close/>
                  <a:moveTo>
                    <a:pt x="98" y="455"/>
                  </a:moveTo>
                  <a:lnTo>
                    <a:pt x="98" y="455"/>
                  </a:lnTo>
                  <a:lnTo>
                    <a:pt x="100" y="455"/>
                  </a:lnTo>
                  <a:lnTo>
                    <a:pt x="100" y="455"/>
                  </a:lnTo>
                  <a:lnTo>
                    <a:pt x="102" y="462"/>
                  </a:lnTo>
                  <a:lnTo>
                    <a:pt x="103" y="469"/>
                  </a:lnTo>
                  <a:lnTo>
                    <a:pt x="101" y="476"/>
                  </a:lnTo>
                  <a:lnTo>
                    <a:pt x="98" y="483"/>
                  </a:lnTo>
                  <a:lnTo>
                    <a:pt x="98" y="483"/>
                  </a:lnTo>
                  <a:lnTo>
                    <a:pt x="98" y="455"/>
                  </a:lnTo>
                  <a:lnTo>
                    <a:pt x="98" y="455"/>
                  </a:lnTo>
                  <a:close/>
                  <a:moveTo>
                    <a:pt x="99" y="605"/>
                  </a:moveTo>
                  <a:lnTo>
                    <a:pt x="99" y="605"/>
                  </a:lnTo>
                  <a:lnTo>
                    <a:pt x="90" y="604"/>
                  </a:lnTo>
                  <a:lnTo>
                    <a:pt x="83" y="602"/>
                  </a:lnTo>
                  <a:lnTo>
                    <a:pt x="76" y="600"/>
                  </a:lnTo>
                  <a:lnTo>
                    <a:pt x="71" y="597"/>
                  </a:lnTo>
                  <a:lnTo>
                    <a:pt x="67" y="592"/>
                  </a:lnTo>
                  <a:lnTo>
                    <a:pt x="63" y="586"/>
                  </a:lnTo>
                  <a:lnTo>
                    <a:pt x="60" y="579"/>
                  </a:lnTo>
                  <a:lnTo>
                    <a:pt x="58" y="570"/>
                  </a:lnTo>
                  <a:lnTo>
                    <a:pt x="58" y="570"/>
                  </a:lnTo>
                  <a:lnTo>
                    <a:pt x="56" y="564"/>
                  </a:lnTo>
                  <a:lnTo>
                    <a:pt x="55" y="558"/>
                  </a:lnTo>
                  <a:lnTo>
                    <a:pt x="56" y="551"/>
                  </a:lnTo>
                  <a:lnTo>
                    <a:pt x="57" y="545"/>
                  </a:lnTo>
                  <a:lnTo>
                    <a:pt x="57" y="545"/>
                  </a:lnTo>
                  <a:lnTo>
                    <a:pt x="62" y="536"/>
                  </a:lnTo>
                  <a:lnTo>
                    <a:pt x="68" y="529"/>
                  </a:lnTo>
                  <a:lnTo>
                    <a:pt x="74" y="522"/>
                  </a:lnTo>
                  <a:lnTo>
                    <a:pt x="82" y="516"/>
                  </a:lnTo>
                  <a:lnTo>
                    <a:pt x="82" y="516"/>
                  </a:lnTo>
                  <a:lnTo>
                    <a:pt x="90" y="510"/>
                  </a:lnTo>
                  <a:lnTo>
                    <a:pt x="90" y="510"/>
                  </a:lnTo>
                  <a:lnTo>
                    <a:pt x="95" y="507"/>
                  </a:lnTo>
                  <a:lnTo>
                    <a:pt x="99" y="505"/>
                  </a:lnTo>
                  <a:lnTo>
                    <a:pt x="104" y="504"/>
                  </a:lnTo>
                  <a:lnTo>
                    <a:pt x="109" y="504"/>
                  </a:lnTo>
                  <a:lnTo>
                    <a:pt x="109" y="504"/>
                  </a:lnTo>
                  <a:lnTo>
                    <a:pt x="140" y="511"/>
                  </a:lnTo>
                  <a:lnTo>
                    <a:pt x="140" y="511"/>
                  </a:lnTo>
                  <a:lnTo>
                    <a:pt x="143" y="513"/>
                  </a:lnTo>
                  <a:lnTo>
                    <a:pt x="146" y="515"/>
                  </a:lnTo>
                  <a:lnTo>
                    <a:pt x="146" y="515"/>
                  </a:lnTo>
                  <a:lnTo>
                    <a:pt x="131" y="525"/>
                  </a:lnTo>
                  <a:lnTo>
                    <a:pt x="131" y="525"/>
                  </a:lnTo>
                  <a:lnTo>
                    <a:pt x="142" y="537"/>
                  </a:lnTo>
                  <a:lnTo>
                    <a:pt x="151" y="549"/>
                  </a:lnTo>
                  <a:lnTo>
                    <a:pt x="151" y="549"/>
                  </a:lnTo>
                  <a:lnTo>
                    <a:pt x="156" y="556"/>
                  </a:lnTo>
                  <a:lnTo>
                    <a:pt x="159" y="563"/>
                  </a:lnTo>
                  <a:lnTo>
                    <a:pt x="160" y="567"/>
                  </a:lnTo>
                  <a:lnTo>
                    <a:pt x="160" y="571"/>
                  </a:lnTo>
                  <a:lnTo>
                    <a:pt x="160" y="575"/>
                  </a:lnTo>
                  <a:lnTo>
                    <a:pt x="159" y="580"/>
                  </a:lnTo>
                  <a:lnTo>
                    <a:pt x="159" y="580"/>
                  </a:lnTo>
                  <a:lnTo>
                    <a:pt x="157" y="583"/>
                  </a:lnTo>
                  <a:lnTo>
                    <a:pt x="155" y="586"/>
                  </a:lnTo>
                  <a:lnTo>
                    <a:pt x="153" y="588"/>
                  </a:lnTo>
                  <a:lnTo>
                    <a:pt x="150" y="590"/>
                  </a:lnTo>
                  <a:lnTo>
                    <a:pt x="147" y="590"/>
                  </a:lnTo>
                  <a:lnTo>
                    <a:pt x="144" y="590"/>
                  </a:lnTo>
                  <a:lnTo>
                    <a:pt x="141" y="589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29" y="595"/>
                  </a:lnTo>
                  <a:lnTo>
                    <a:pt x="125" y="598"/>
                  </a:lnTo>
                  <a:lnTo>
                    <a:pt x="120" y="601"/>
                  </a:lnTo>
                  <a:lnTo>
                    <a:pt x="115" y="603"/>
                  </a:lnTo>
                  <a:lnTo>
                    <a:pt x="110" y="604"/>
                  </a:lnTo>
                  <a:lnTo>
                    <a:pt x="105" y="605"/>
                  </a:lnTo>
                  <a:lnTo>
                    <a:pt x="99" y="605"/>
                  </a:lnTo>
                  <a:lnTo>
                    <a:pt x="99" y="605"/>
                  </a:lnTo>
                  <a:close/>
                  <a:moveTo>
                    <a:pt x="302" y="12"/>
                  </a:moveTo>
                  <a:lnTo>
                    <a:pt x="302" y="12"/>
                  </a:lnTo>
                  <a:lnTo>
                    <a:pt x="292" y="7"/>
                  </a:lnTo>
                  <a:lnTo>
                    <a:pt x="283" y="1"/>
                  </a:lnTo>
                  <a:lnTo>
                    <a:pt x="283" y="1"/>
                  </a:lnTo>
                  <a:lnTo>
                    <a:pt x="309" y="0"/>
                  </a:lnTo>
                  <a:lnTo>
                    <a:pt x="334" y="0"/>
                  </a:lnTo>
                  <a:lnTo>
                    <a:pt x="347" y="1"/>
                  </a:lnTo>
                  <a:lnTo>
                    <a:pt x="360" y="2"/>
                  </a:lnTo>
                  <a:lnTo>
                    <a:pt x="373" y="4"/>
                  </a:lnTo>
                  <a:lnTo>
                    <a:pt x="385" y="7"/>
                  </a:lnTo>
                  <a:lnTo>
                    <a:pt x="385" y="7"/>
                  </a:lnTo>
                  <a:lnTo>
                    <a:pt x="384" y="18"/>
                  </a:lnTo>
                  <a:lnTo>
                    <a:pt x="384" y="18"/>
                  </a:lnTo>
                  <a:lnTo>
                    <a:pt x="391" y="15"/>
                  </a:lnTo>
                  <a:lnTo>
                    <a:pt x="391" y="15"/>
                  </a:lnTo>
                  <a:lnTo>
                    <a:pt x="392" y="17"/>
                  </a:lnTo>
                  <a:lnTo>
                    <a:pt x="392" y="18"/>
                  </a:lnTo>
                  <a:lnTo>
                    <a:pt x="391" y="23"/>
                  </a:lnTo>
                  <a:lnTo>
                    <a:pt x="391" y="24"/>
                  </a:lnTo>
                  <a:lnTo>
                    <a:pt x="392" y="26"/>
                  </a:lnTo>
                  <a:lnTo>
                    <a:pt x="394" y="26"/>
                  </a:lnTo>
                  <a:lnTo>
                    <a:pt x="398" y="26"/>
                  </a:lnTo>
                  <a:lnTo>
                    <a:pt x="398" y="26"/>
                  </a:lnTo>
                  <a:lnTo>
                    <a:pt x="399" y="33"/>
                  </a:lnTo>
                  <a:lnTo>
                    <a:pt x="399" y="33"/>
                  </a:lnTo>
                  <a:lnTo>
                    <a:pt x="408" y="32"/>
                  </a:lnTo>
                  <a:lnTo>
                    <a:pt x="408" y="32"/>
                  </a:lnTo>
                  <a:lnTo>
                    <a:pt x="408" y="43"/>
                  </a:lnTo>
                  <a:lnTo>
                    <a:pt x="408" y="43"/>
                  </a:lnTo>
                  <a:lnTo>
                    <a:pt x="415" y="42"/>
                  </a:lnTo>
                  <a:lnTo>
                    <a:pt x="415" y="42"/>
                  </a:lnTo>
                  <a:lnTo>
                    <a:pt x="419" y="54"/>
                  </a:lnTo>
                  <a:lnTo>
                    <a:pt x="419" y="54"/>
                  </a:lnTo>
                  <a:lnTo>
                    <a:pt x="429" y="47"/>
                  </a:lnTo>
                  <a:lnTo>
                    <a:pt x="429" y="47"/>
                  </a:lnTo>
                  <a:lnTo>
                    <a:pt x="434" y="55"/>
                  </a:lnTo>
                  <a:lnTo>
                    <a:pt x="434" y="55"/>
                  </a:lnTo>
                  <a:lnTo>
                    <a:pt x="445" y="47"/>
                  </a:lnTo>
                  <a:lnTo>
                    <a:pt x="445" y="47"/>
                  </a:lnTo>
                  <a:lnTo>
                    <a:pt x="455" y="67"/>
                  </a:lnTo>
                  <a:lnTo>
                    <a:pt x="463" y="88"/>
                  </a:lnTo>
                  <a:lnTo>
                    <a:pt x="466" y="99"/>
                  </a:lnTo>
                  <a:lnTo>
                    <a:pt x="468" y="111"/>
                  </a:lnTo>
                  <a:lnTo>
                    <a:pt x="471" y="122"/>
                  </a:lnTo>
                  <a:lnTo>
                    <a:pt x="472" y="134"/>
                  </a:lnTo>
                  <a:lnTo>
                    <a:pt x="472" y="134"/>
                  </a:lnTo>
                  <a:lnTo>
                    <a:pt x="464" y="130"/>
                  </a:lnTo>
                  <a:lnTo>
                    <a:pt x="464" y="130"/>
                  </a:lnTo>
                  <a:lnTo>
                    <a:pt x="439" y="11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387" y="70"/>
                  </a:lnTo>
                  <a:lnTo>
                    <a:pt x="359" y="51"/>
                  </a:lnTo>
                  <a:lnTo>
                    <a:pt x="359" y="51"/>
                  </a:lnTo>
                  <a:lnTo>
                    <a:pt x="302" y="12"/>
                  </a:lnTo>
                  <a:lnTo>
                    <a:pt x="302" y="12"/>
                  </a:lnTo>
                  <a:close/>
                  <a:moveTo>
                    <a:pt x="152" y="425"/>
                  </a:moveTo>
                  <a:lnTo>
                    <a:pt x="152" y="425"/>
                  </a:lnTo>
                  <a:lnTo>
                    <a:pt x="164" y="430"/>
                  </a:lnTo>
                  <a:lnTo>
                    <a:pt x="177" y="435"/>
                  </a:lnTo>
                  <a:lnTo>
                    <a:pt x="177" y="435"/>
                  </a:lnTo>
                  <a:lnTo>
                    <a:pt x="200" y="443"/>
                  </a:lnTo>
                  <a:lnTo>
                    <a:pt x="224" y="450"/>
                  </a:lnTo>
                  <a:lnTo>
                    <a:pt x="224" y="450"/>
                  </a:lnTo>
                  <a:lnTo>
                    <a:pt x="228" y="451"/>
                  </a:lnTo>
                  <a:lnTo>
                    <a:pt x="231" y="453"/>
                  </a:lnTo>
                  <a:lnTo>
                    <a:pt x="232" y="456"/>
                  </a:lnTo>
                  <a:lnTo>
                    <a:pt x="232" y="460"/>
                  </a:lnTo>
                  <a:lnTo>
                    <a:pt x="232" y="460"/>
                  </a:lnTo>
                  <a:lnTo>
                    <a:pt x="230" y="470"/>
                  </a:lnTo>
                  <a:lnTo>
                    <a:pt x="229" y="475"/>
                  </a:lnTo>
                  <a:lnTo>
                    <a:pt x="228" y="480"/>
                  </a:lnTo>
                  <a:lnTo>
                    <a:pt x="228" y="480"/>
                  </a:lnTo>
                  <a:lnTo>
                    <a:pt x="214" y="516"/>
                  </a:lnTo>
                  <a:lnTo>
                    <a:pt x="206" y="534"/>
                  </a:lnTo>
                  <a:lnTo>
                    <a:pt x="201" y="542"/>
                  </a:lnTo>
                  <a:lnTo>
                    <a:pt x="195" y="550"/>
                  </a:lnTo>
                  <a:lnTo>
                    <a:pt x="195" y="550"/>
                  </a:lnTo>
                  <a:lnTo>
                    <a:pt x="189" y="558"/>
                  </a:lnTo>
                  <a:lnTo>
                    <a:pt x="182" y="565"/>
                  </a:lnTo>
                  <a:lnTo>
                    <a:pt x="175" y="572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56" y="543"/>
                  </a:lnTo>
                  <a:lnTo>
                    <a:pt x="156" y="543"/>
                  </a:lnTo>
                  <a:lnTo>
                    <a:pt x="165" y="538"/>
                  </a:lnTo>
                  <a:lnTo>
                    <a:pt x="165" y="538"/>
                  </a:lnTo>
                  <a:lnTo>
                    <a:pt x="162" y="550"/>
                  </a:lnTo>
                  <a:lnTo>
                    <a:pt x="162" y="550"/>
                  </a:lnTo>
                  <a:lnTo>
                    <a:pt x="164" y="552"/>
                  </a:lnTo>
                  <a:lnTo>
                    <a:pt x="164" y="552"/>
                  </a:lnTo>
                  <a:lnTo>
                    <a:pt x="170" y="540"/>
                  </a:lnTo>
                  <a:lnTo>
                    <a:pt x="170" y="540"/>
                  </a:lnTo>
                  <a:lnTo>
                    <a:pt x="173" y="536"/>
                  </a:lnTo>
                  <a:lnTo>
                    <a:pt x="175" y="532"/>
                  </a:lnTo>
                  <a:lnTo>
                    <a:pt x="175" y="532"/>
                  </a:lnTo>
                  <a:lnTo>
                    <a:pt x="181" y="527"/>
                  </a:lnTo>
                  <a:lnTo>
                    <a:pt x="188" y="523"/>
                  </a:lnTo>
                  <a:lnTo>
                    <a:pt x="188" y="523"/>
                  </a:lnTo>
                  <a:lnTo>
                    <a:pt x="193" y="519"/>
                  </a:lnTo>
                  <a:lnTo>
                    <a:pt x="195" y="515"/>
                  </a:lnTo>
                  <a:lnTo>
                    <a:pt x="195" y="512"/>
                  </a:lnTo>
                  <a:lnTo>
                    <a:pt x="193" y="507"/>
                  </a:lnTo>
                  <a:lnTo>
                    <a:pt x="193" y="507"/>
                  </a:lnTo>
                  <a:lnTo>
                    <a:pt x="190" y="502"/>
                  </a:lnTo>
                  <a:lnTo>
                    <a:pt x="185" y="500"/>
                  </a:lnTo>
                  <a:lnTo>
                    <a:pt x="179" y="499"/>
                  </a:lnTo>
                  <a:lnTo>
                    <a:pt x="177" y="499"/>
                  </a:lnTo>
                  <a:lnTo>
                    <a:pt x="174" y="500"/>
                  </a:lnTo>
                  <a:lnTo>
                    <a:pt x="174" y="500"/>
                  </a:lnTo>
                  <a:lnTo>
                    <a:pt x="151" y="511"/>
                  </a:lnTo>
                  <a:lnTo>
                    <a:pt x="151" y="511"/>
                  </a:lnTo>
                  <a:lnTo>
                    <a:pt x="123" y="500"/>
                  </a:lnTo>
                  <a:lnTo>
                    <a:pt x="123" y="500"/>
                  </a:lnTo>
                  <a:lnTo>
                    <a:pt x="131" y="492"/>
                  </a:lnTo>
                  <a:lnTo>
                    <a:pt x="137" y="484"/>
                  </a:lnTo>
                  <a:lnTo>
                    <a:pt x="143" y="475"/>
                  </a:lnTo>
                  <a:lnTo>
                    <a:pt x="147" y="466"/>
                  </a:lnTo>
                  <a:lnTo>
                    <a:pt x="150" y="457"/>
                  </a:lnTo>
                  <a:lnTo>
                    <a:pt x="152" y="447"/>
                  </a:lnTo>
                  <a:lnTo>
                    <a:pt x="152" y="436"/>
                  </a:lnTo>
                  <a:lnTo>
                    <a:pt x="152" y="425"/>
                  </a:lnTo>
                  <a:lnTo>
                    <a:pt x="152" y="425"/>
                  </a:lnTo>
                  <a:close/>
                  <a:moveTo>
                    <a:pt x="262" y="809"/>
                  </a:moveTo>
                  <a:lnTo>
                    <a:pt x="262" y="809"/>
                  </a:lnTo>
                  <a:lnTo>
                    <a:pt x="266" y="814"/>
                  </a:lnTo>
                  <a:lnTo>
                    <a:pt x="269" y="820"/>
                  </a:lnTo>
                  <a:lnTo>
                    <a:pt x="270" y="825"/>
                  </a:lnTo>
                  <a:lnTo>
                    <a:pt x="271" y="831"/>
                  </a:lnTo>
                  <a:lnTo>
                    <a:pt x="271" y="831"/>
                  </a:lnTo>
                  <a:lnTo>
                    <a:pt x="271" y="834"/>
                  </a:lnTo>
                  <a:lnTo>
                    <a:pt x="269" y="836"/>
                  </a:lnTo>
                  <a:lnTo>
                    <a:pt x="267" y="837"/>
                  </a:lnTo>
                  <a:lnTo>
                    <a:pt x="264" y="837"/>
                  </a:lnTo>
                  <a:lnTo>
                    <a:pt x="264" y="837"/>
                  </a:lnTo>
                  <a:lnTo>
                    <a:pt x="211" y="842"/>
                  </a:lnTo>
                  <a:lnTo>
                    <a:pt x="211" y="842"/>
                  </a:lnTo>
                  <a:lnTo>
                    <a:pt x="206" y="842"/>
                  </a:lnTo>
                  <a:lnTo>
                    <a:pt x="202" y="841"/>
                  </a:lnTo>
                  <a:lnTo>
                    <a:pt x="202" y="841"/>
                  </a:lnTo>
                  <a:lnTo>
                    <a:pt x="169" y="837"/>
                  </a:lnTo>
                  <a:lnTo>
                    <a:pt x="169" y="837"/>
                  </a:lnTo>
                  <a:lnTo>
                    <a:pt x="172" y="826"/>
                  </a:lnTo>
                  <a:lnTo>
                    <a:pt x="177" y="816"/>
                  </a:lnTo>
                  <a:lnTo>
                    <a:pt x="182" y="807"/>
                  </a:lnTo>
                  <a:lnTo>
                    <a:pt x="189" y="799"/>
                  </a:lnTo>
                  <a:lnTo>
                    <a:pt x="189" y="799"/>
                  </a:lnTo>
                  <a:lnTo>
                    <a:pt x="195" y="792"/>
                  </a:lnTo>
                  <a:lnTo>
                    <a:pt x="202" y="787"/>
                  </a:lnTo>
                  <a:lnTo>
                    <a:pt x="209" y="784"/>
                  </a:lnTo>
                  <a:lnTo>
                    <a:pt x="213" y="783"/>
                  </a:lnTo>
                  <a:lnTo>
                    <a:pt x="218" y="783"/>
                  </a:lnTo>
                  <a:lnTo>
                    <a:pt x="218" y="783"/>
                  </a:lnTo>
                  <a:lnTo>
                    <a:pt x="220" y="783"/>
                  </a:lnTo>
                  <a:lnTo>
                    <a:pt x="222" y="783"/>
                  </a:lnTo>
                  <a:lnTo>
                    <a:pt x="222" y="783"/>
                  </a:lnTo>
                  <a:lnTo>
                    <a:pt x="243" y="795"/>
                  </a:lnTo>
                  <a:lnTo>
                    <a:pt x="253" y="802"/>
                  </a:lnTo>
                  <a:lnTo>
                    <a:pt x="262" y="809"/>
                  </a:lnTo>
                  <a:lnTo>
                    <a:pt x="262" y="809"/>
                  </a:lnTo>
                  <a:close/>
                  <a:moveTo>
                    <a:pt x="325" y="519"/>
                  </a:moveTo>
                  <a:lnTo>
                    <a:pt x="325" y="519"/>
                  </a:lnTo>
                  <a:lnTo>
                    <a:pt x="323" y="515"/>
                  </a:lnTo>
                  <a:lnTo>
                    <a:pt x="322" y="510"/>
                  </a:lnTo>
                  <a:lnTo>
                    <a:pt x="322" y="502"/>
                  </a:lnTo>
                  <a:lnTo>
                    <a:pt x="322" y="502"/>
                  </a:lnTo>
                  <a:lnTo>
                    <a:pt x="321" y="498"/>
                  </a:lnTo>
                  <a:lnTo>
                    <a:pt x="321" y="494"/>
                  </a:lnTo>
                  <a:lnTo>
                    <a:pt x="323" y="488"/>
                  </a:lnTo>
                  <a:lnTo>
                    <a:pt x="325" y="481"/>
                  </a:lnTo>
                  <a:lnTo>
                    <a:pt x="327" y="474"/>
                  </a:lnTo>
                  <a:lnTo>
                    <a:pt x="327" y="474"/>
                  </a:lnTo>
                  <a:lnTo>
                    <a:pt x="327" y="473"/>
                  </a:lnTo>
                  <a:lnTo>
                    <a:pt x="328" y="471"/>
                  </a:lnTo>
                  <a:lnTo>
                    <a:pt x="328" y="471"/>
                  </a:lnTo>
                  <a:lnTo>
                    <a:pt x="336" y="464"/>
                  </a:lnTo>
                  <a:lnTo>
                    <a:pt x="344" y="457"/>
                  </a:lnTo>
                  <a:lnTo>
                    <a:pt x="348" y="454"/>
                  </a:lnTo>
                  <a:lnTo>
                    <a:pt x="352" y="451"/>
                  </a:lnTo>
                  <a:lnTo>
                    <a:pt x="357" y="449"/>
                  </a:lnTo>
                  <a:lnTo>
                    <a:pt x="363" y="448"/>
                  </a:lnTo>
                  <a:lnTo>
                    <a:pt x="363" y="448"/>
                  </a:lnTo>
                  <a:lnTo>
                    <a:pt x="371" y="447"/>
                  </a:lnTo>
                  <a:lnTo>
                    <a:pt x="379" y="446"/>
                  </a:lnTo>
                  <a:lnTo>
                    <a:pt x="386" y="447"/>
                  </a:lnTo>
                  <a:lnTo>
                    <a:pt x="394" y="449"/>
                  </a:lnTo>
                  <a:lnTo>
                    <a:pt x="394" y="449"/>
                  </a:lnTo>
                  <a:lnTo>
                    <a:pt x="399" y="451"/>
                  </a:lnTo>
                  <a:lnTo>
                    <a:pt x="405" y="455"/>
                  </a:lnTo>
                  <a:lnTo>
                    <a:pt x="405" y="455"/>
                  </a:lnTo>
                  <a:lnTo>
                    <a:pt x="394" y="462"/>
                  </a:lnTo>
                  <a:lnTo>
                    <a:pt x="394" y="462"/>
                  </a:lnTo>
                  <a:lnTo>
                    <a:pt x="389" y="457"/>
                  </a:lnTo>
                  <a:lnTo>
                    <a:pt x="384" y="454"/>
                  </a:lnTo>
                  <a:lnTo>
                    <a:pt x="378" y="453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69" y="455"/>
                  </a:lnTo>
                  <a:lnTo>
                    <a:pt x="367" y="457"/>
                  </a:lnTo>
                  <a:lnTo>
                    <a:pt x="367" y="457"/>
                  </a:lnTo>
                  <a:lnTo>
                    <a:pt x="375" y="459"/>
                  </a:lnTo>
                  <a:lnTo>
                    <a:pt x="382" y="461"/>
                  </a:lnTo>
                  <a:lnTo>
                    <a:pt x="382" y="461"/>
                  </a:lnTo>
                  <a:lnTo>
                    <a:pt x="385" y="463"/>
                  </a:lnTo>
                  <a:lnTo>
                    <a:pt x="389" y="466"/>
                  </a:lnTo>
                  <a:lnTo>
                    <a:pt x="392" y="469"/>
                  </a:lnTo>
                  <a:lnTo>
                    <a:pt x="394" y="473"/>
                  </a:lnTo>
                  <a:lnTo>
                    <a:pt x="396" y="478"/>
                  </a:lnTo>
                  <a:lnTo>
                    <a:pt x="398" y="482"/>
                  </a:lnTo>
                  <a:lnTo>
                    <a:pt x="398" y="486"/>
                  </a:lnTo>
                  <a:lnTo>
                    <a:pt x="398" y="490"/>
                  </a:lnTo>
                  <a:lnTo>
                    <a:pt x="398" y="490"/>
                  </a:lnTo>
                  <a:lnTo>
                    <a:pt x="397" y="494"/>
                  </a:lnTo>
                  <a:lnTo>
                    <a:pt x="394" y="498"/>
                  </a:lnTo>
                  <a:lnTo>
                    <a:pt x="390" y="500"/>
                  </a:lnTo>
                  <a:lnTo>
                    <a:pt x="386" y="500"/>
                  </a:lnTo>
                  <a:lnTo>
                    <a:pt x="386" y="500"/>
                  </a:lnTo>
                  <a:lnTo>
                    <a:pt x="383" y="499"/>
                  </a:lnTo>
                  <a:lnTo>
                    <a:pt x="381" y="497"/>
                  </a:lnTo>
                  <a:lnTo>
                    <a:pt x="380" y="494"/>
                  </a:lnTo>
                  <a:lnTo>
                    <a:pt x="380" y="491"/>
                  </a:lnTo>
                  <a:lnTo>
                    <a:pt x="380" y="491"/>
                  </a:lnTo>
                  <a:lnTo>
                    <a:pt x="378" y="482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3" y="474"/>
                  </a:lnTo>
                  <a:lnTo>
                    <a:pt x="373" y="474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2" y="491"/>
                  </a:lnTo>
                  <a:lnTo>
                    <a:pt x="371" y="493"/>
                  </a:lnTo>
                  <a:lnTo>
                    <a:pt x="370" y="494"/>
                  </a:lnTo>
                  <a:lnTo>
                    <a:pt x="370" y="494"/>
                  </a:lnTo>
                  <a:lnTo>
                    <a:pt x="350" y="504"/>
                  </a:lnTo>
                  <a:lnTo>
                    <a:pt x="329" y="513"/>
                  </a:lnTo>
                  <a:lnTo>
                    <a:pt x="329" y="513"/>
                  </a:lnTo>
                  <a:lnTo>
                    <a:pt x="327" y="514"/>
                  </a:lnTo>
                  <a:lnTo>
                    <a:pt x="326" y="515"/>
                  </a:lnTo>
                  <a:lnTo>
                    <a:pt x="325" y="517"/>
                  </a:lnTo>
                  <a:lnTo>
                    <a:pt x="325" y="519"/>
                  </a:lnTo>
                  <a:lnTo>
                    <a:pt x="325" y="519"/>
                  </a:lnTo>
                  <a:close/>
                  <a:moveTo>
                    <a:pt x="364" y="736"/>
                  </a:moveTo>
                  <a:lnTo>
                    <a:pt x="364" y="736"/>
                  </a:lnTo>
                  <a:lnTo>
                    <a:pt x="354" y="742"/>
                  </a:lnTo>
                  <a:lnTo>
                    <a:pt x="343" y="747"/>
                  </a:lnTo>
                  <a:lnTo>
                    <a:pt x="331" y="750"/>
                  </a:lnTo>
                  <a:lnTo>
                    <a:pt x="319" y="753"/>
                  </a:lnTo>
                  <a:lnTo>
                    <a:pt x="319" y="753"/>
                  </a:lnTo>
                  <a:lnTo>
                    <a:pt x="304" y="755"/>
                  </a:lnTo>
                  <a:lnTo>
                    <a:pt x="304" y="755"/>
                  </a:lnTo>
                  <a:lnTo>
                    <a:pt x="299" y="755"/>
                  </a:lnTo>
                  <a:lnTo>
                    <a:pt x="297" y="754"/>
                  </a:lnTo>
                  <a:lnTo>
                    <a:pt x="296" y="754"/>
                  </a:lnTo>
                  <a:lnTo>
                    <a:pt x="295" y="752"/>
                  </a:lnTo>
                  <a:lnTo>
                    <a:pt x="295" y="751"/>
                  </a:lnTo>
                  <a:lnTo>
                    <a:pt x="296" y="745"/>
                  </a:lnTo>
                  <a:lnTo>
                    <a:pt x="296" y="745"/>
                  </a:lnTo>
                  <a:lnTo>
                    <a:pt x="300" y="734"/>
                  </a:lnTo>
                  <a:lnTo>
                    <a:pt x="305" y="722"/>
                  </a:lnTo>
                  <a:lnTo>
                    <a:pt x="305" y="722"/>
                  </a:lnTo>
                  <a:lnTo>
                    <a:pt x="312" y="707"/>
                  </a:lnTo>
                  <a:lnTo>
                    <a:pt x="320" y="692"/>
                  </a:lnTo>
                  <a:lnTo>
                    <a:pt x="320" y="692"/>
                  </a:lnTo>
                  <a:lnTo>
                    <a:pt x="323" y="689"/>
                  </a:lnTo>
                  <a:lnTo>
                    <a:pt x="323" y="689"/>
                  </a:lnTo>
                  <a:lnTo>
                    <a:pt x="334" y="693"/>
                  </a:lnTo>
                  <a:lnTo>
                    <a:pt x="345" y="698"/>
                  </a:lnTo>
                  <a:lnTo>
                    <a:pt x="356" y="704"/>
                  </a:lnTo>
                  <a:lnTo>
                    <a:pt x="365" y="711"/>
                  </a:lnTo>
                  <a:lnTo>
                    <a:pt x="365" y="711"/>
                  </a:lnTo>
                  <a:lnTo>
                    <a:pt x="368" y="715"/>
                  </a:lnTo>
                  <a:lnTo>
                    <a:pt x="371" y="718"/>
                  </a:lnTo>
                  <a:lnTo>
                    <a:pt x="372" y="721"/>
                  </a:lnTo>
                  <a:lnTo>
                    <a:pt x="372" y="724"/>
                  </a:lnTo>
                  <a:lnTo>
                    <a:pt x="372" y="727"/>
                  </a:lnTo>
                  <a:lnTo>
                    <a:pt x="370" y="730"/>
                  </a:lnTo>
                  <a:lnTo>
                    <a:pt x="368" y="733"/>
                  </a:lnTo>
                  <a:lnTo>
                    <a:pt x="364" y="736"/>
                  </a:lnTo>
                  <a:lnTo>
                    <a:pt x="364" y="736"/>
                  </a:lnTo>
                  <a:close/>
                  <a:moveTo>
                    <a:pt x="325" y="519"/>
                  </a:move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25" y="519"/>
                  </a:lnTo>
                  <a:close/>
                  <a:moveTo>
                    <a:pt x="416" y="479"/>
                  </a:moveTo>
                  <a:lnTo>
                    <a:pt x="416" y="479"/>
                  </a:lnTo>
                  <a:lnTo>
                    <a:pt x="419" y="484"/>
                  </a:lnTo>
                  <a:lnTo>
                    <a:pt x="420" y="488"/>
                  </a:lnTo>
                  <a:lnTo>
                    <a:pt x="420" y="493"/>
                  </a:lnTo>
                  <a:lnTo>
                    <a:pt x="419" y="497"/>
                  </a:lnTo>
                  <a:lnTo>
                    <a:pt x="417" y="501"/>
                  </a:lnTo>
                  <a:lnTo>
                    <a:pt x="415" y="505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1" y="521"/>
                  </a:lnTo>
                  <a:lnTo>
                    <a:pt x="392" y="528"/>
                  </a:lnTo>
                  <a:lnTo>
                    <a:pt x="382" y="534"/>
                  </a:lnTo>
                  <a:lnTo>
                    <a:pt x="372" y="538"/>
                  </a:lnTo>
                  <a:lnTo>
                    <a:pt x="372" y="538"/>
                  </a:lnTo>
                  <a:lnTo>
                    <a:pt x="368" y="539"/>
                  </a:lnTo>
                  <a:lnTo>
                    <a:pt x="363" y="539"/>
                  </a:lnTo>
                  <a:lnTo>
                    <a:pt x="354" y="538"/>
                  </a:lnTo>
                  <a:lnTo>
                    <a:pt x="354" y="538"/>
                  </a:lnTo>
                  <a:lnTo>
                    <a:pt x="343" y="534"/>
                  </a:lnTo>
                  <a:lnTo>
                    <a:pt x="334" y="529"/>
                  </a:lnTo>
                  <a:lnTo>
                    <a:pt x="334" y="529"/>
                  </a:lnTo>
                  <a:lnTo>
                    <a:pt x="331" y="527"/>
                  </a:lnTo>
                  <a:lnTo>
                    <a:pt x="329" y="525"/>
                  </a:lnTo>
                  <a:lnTo>
                    <a:pt x="325" y="519"/>
                  </a:lnTo>
                  <a:lnTo>
                    <a:pt x="325" y="519"/>
                  </a:lnTo>
                  <a:lnTo>
                    <a:pt x="363" y="506"/>
                  </a:lnTo>
                  <a:lnTo>
                    <a:pt x="363" y="506"/>
                  </a:lnTo>
                  <a:lnTo>
                    <a:pt x="355" y="522"/>
                  </a:lnTo>
                  <a:lnTo>
                    <a:pt x="355" y="522"/>
                  </a:lnTo>
                  <a:lnTo>
                    <a:pt x="357" y="523"/>
                  </a:lnTo>
                  <a:lnTo>
                    <a:pt x="357" y="523"/>
                  </a:lnTo>
                  <a:lnTo>
                    <a:pt x="362" y="515"/>
                  </a:lnTo>
                  <a:lnTo>
                    <a:pt x="367" y="507"/>
                  </a:lnTo>
                  <a:lnTo>
                    <a:pt x="367" y="507"/>
                  </a:lnTo>
                  <a:lnTo>
                    <a:pt x="369" y="502"/>
                  </a:lnTo>
                  <a:lnTo>
                    <a:pt x="372" y="500"/>
                  </a:lnTo>
                  <a:lnTo>
                    <a:pt x="375" y="500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3" y="503"/>
                  </a:lnTo>
                  <a:lnTo>
                    <a:pt x="387" y="503"/>
                  </a:lnTo>
                  <a:lnTo>
                    <a:pt x="390" y="503"/>
                  </a:lnTo>
                  <a:lnTo>
                    <a:pt x="394" y="502"/>
                  </a:lnTo>
                  <a:lnTo>
                    <a:pt x="397" y="500"/>
                  </a:lnTo>
                  <a:lnTo>
                    <a:pt x="399" y="498"/>
                  </a:lnTo>
                  <a:lnTo>
                    <a:pt x="401" y="495"/>
                  </a:lnTo>
                  <a:lnTo>
                    <a:pt x="402" y="492"/>
                  </a:lnTo>
                  <a:lnTo>
                    <a:pt x="402" y="492"/>
                  </a:lnTo>
                  <a:lnTo>
                    <a:pt x="403" y="488"/>
                  </a:lnTo>
                  <a:lnTo>
                    <a:pt x="404" y="486"/>
                  </a:lnTo>
                  <a:lnTo>
                    <a:pt x="408" y="483"/>
                  </a:lnTo>
                  <a:lnTo>
                    <a:pt x="416" y="479"/>
                  </a:lnTo>
                  <a:lnTo>
                    <a:pt x="416" y="479"/>
                  </a:lnTo>
                  <a:close/>
                  <a:moveTo>
                    <a:pt x="228" y="92"/>
                  </a:moveTo>
                  <a:lnTo>
                    <a:pt x="228" y="92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85" y="57"/>
                  </a:lnTo>
                  <a:lnTo>
                    <a:pt x="191" y="49"/>
                  </a:lnTo>
                  <a:lnTo>
                    <a:pt x="197" y="43"/>
                  </a:lnTo>
                  <a:lnTo>
                    <a:pt x="204" y="37"/>
                  </a:lnTo>
                  <a:lnTo>
                    <a:pt x="218" y="26"/>
                  </a:lnTo>
                  <a:lnTo>
                    <a:pt x="232" y="16"/>
                  </a:lnTo>
                  <a:lnTo>
                    <a:pt x="232" y="16"/>
                  </a:lnTo>
                  <a:lnTo>
                    <a:pt x="234" y="17"/>
                  </a:lnTo>
                  <a:lnTo>
                    <a:pt x="234" y="17"/>
                  </a:lnTo>
                  <a:lnTo>
                    <a:pt x="228" y="92"/>
                  </a:lnTo>
                  <a:lnTo>
                    <a:pt x="228" y="92"/>
                  </a:lnTo>
                  <a:close/>
                  <a:moveTo>
                    <a:pt x="322" y="153"/>
                  </a:moveTo>
                  <a:lnTo>
                    <a:pt x="322" y="153"/>
                  </a:lnTo>
                  <a:lnTo>
                    <a:pt x="300" y="137"/>
                  </a:lnTo>
                  <a:lnTo>
                    <a:pt x="288" y="130"/>
                  </a:lnTo>
                  <a:lnTo>
                    <a:pt x="275" y="124"/>
                  </a:lnTo>
                  <a:lnTo>
                    <a:pt x="275" y="124"/>
                  </a:lnTo>
                  <a:lnTo>
                    <a:pt x="272" y="123"/>
                  </a:lnTo>
                  <a:lnTo>
                    <a:pt x="270" y="121"/>
                  </a:lnTo>
                  <a:lnTo>
                    <a:pt x="263" y="115"/>
                  </a:lnTo>
                  <a:lnTo>
                    <a:pt x="263" y="115"/>
                  </a:lnTo>
                  <a:lnTo>
                    <a:pt x="283" y="110"/>
                  </a:lnTo>
                  <a:lnTo>
                    <a:pt x="283" y="110"/>
                  </a:lnTo>
                  <a:lnTo>
                    <a:pt x="319" y="99"/>
                  </a:lnTo>
                  <a:lnTo>
                    <a:pt x="319" y="99"/>
                  </a:lnTo>
                  <a:lnTo>
                    <a:pt x="323" y="98"/>
                  </a:lnTo>
                  <a:lnTo>
                    <a:pt x="325" y="99"/>
                  </a:lnTo>
                  <a:lnTo>
                    <a:pt x="327" y="101"/>
                  </a:lnTo>
                  <a:lnTo>
                    <a:pt x="328" y="105"/>
                  </a:lnTo>
                  <a:lnTo>
                    <a:pt x="328" y="105"/>
                  </a:lnTo>
                  <a:lnTo>
                    <a:pt x="335" y="146"/>
                  </a:lnTo>
                  <a:lnTo>
                    <a:pt x="335" y="146"/>
                  </a:lnTo>
                  <a:lnTo>
                    <a:pt x="335" y="153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22" y="153"/>
                  </a:lnTo>
                  <a:lnTo>
                    <a:pt x="322" y="153"/>
                  </a:lnTo>
                  <a:close/>
                  <a:moveTo>
                    <a:pt x="410" y="204"/>
                  </a:moveTo>
                  <a:lnTo>
                    <a:pt x="410" y="204"/>
                  </a:lnTo>
                  <a:lnTo>
                    <a:pt x="410" y="220"/>
                  </a:lnTo>
                  <a:lnTo>
                    <a:pt x="410" y="220"/>
                  </a:lnTo>
                  <a:lnTo>
                    <a:pt x="349" y="172"/>
                  </a:lnTo>
                  <a:lnTo>
                    <a:pt x="349" y="172"/>
                  </a:lnTo>
                  <a:lnTo>
                    <a:pt x="381" y="163"/>
                  </a:lnTo>
                  <a:lnTo>
                    <a:pt x="381" y="163"/>
                  </a:lnTo>
                  <a:lnTo>
                    <a:pt x="405" y="157"/>
                  </a:lnTo>
                  <a:lnTo>
                    <a:pt x="405" y="157"/>
                  </a:lnTo>
                  <a:lnTo>
                    <a:pt x="408" y="156"/>
                  </a:lnTo>
                  <a:lnTo>
                    <a:pt x="410" y="157"/>
                  </a:lnTo>
                  <a:lnTo>
                    <a:pt x="411" y="159"/>
                  </a:lnTo>
                  <a:lnTo>
                    <a:pt x="412" y="162"/>
                  </a:lnTo>
                  <a:lnTo>
                    <a:pt x="412" y="162"/>
                  </a:lnTo>
                  <a:lnTo>
                    <a:pt x="410" y="204"/>
                  </a:lnTo>
                  <a:lnTo>
                    <a:pt x="410" y="204"/>
                  </a:lnTo>
                  <a:close/>
                  <a:moveTo>
                    <a:pt x="334" y="64"/>
                  </a:moveTo>
                  <a:lnTo>
                    <a:pt x="334" y="64"/>
                  </a:lnTo>
                  <a:lnTo>
                    <a:pt x="268" y="74"/>
                  </a:lnTo>
                  <a:lnTo>
                    <a:pt x="268" y="74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335" y="61"/>
                  </a:lnTo>
                  <a:lnTo>
                    <a:pt x="335" y="61"/>
                  </a:lnTo>
                  <a:lnTo>
                    <a:pt x="334" y="64"/>
                  </a:lnTo>
                  <a:lnTo>
                    <a:pt x="334" y="64"/>
                  </a:lnTo>
                  <a:close/>
                  <a:moveTo>
                    <a:pt x="129" y="780"/>
                  </a:moveTo>
                  <a:lnTo>
                    <a:pt x="129" y="780"/>
                  </a:lnTo>
                  <a:lnTo>
                    <a:pt x="151" y="786"/>
                  </a:lnTo>
                  <a:lnTo>
                    <a:pt x="151" y="786"/>
                  </a:lnTo>
                  <a:lnTo>
                    <a:pt x="129" y="824"/>
                  </a:lnTo>
                  <a:lnTo>
                    <a:pt x="129" y="824"/>
                  </a:lnTo>
                  <a:lnTo>
                    <a:pt x="126" y="827"/>
                  </a:lnTo>
                  <a:lnTo>
                    <a:pt x="124" y="827"/>
                  </a:lnTo>
                  <a:lnTo>
                    <a:pt x="122" y="828"/>
                  </a:lnTo>
                  <a:lnTo>
                    <a:pt x="122" y="828"/>
                  </a:lnTo>
                  <a:lnTo>
                    <a:pt x="109" y="825"/>
                  </a:lnTo>
                  <a:lnTo>
                    <a:pt x="95" y="821"/>
                  </a:lnTo>
                  <a:lnTo>
                    <a:pt x="95" y="821"/>
                  </a:lnTo>
                  <a:lnTo>
                    <a:pt x="99" y="809"/>
                  </a:lnTo>
                  <a:lnTo>
                    <a:pt x="105" y="799"/>
                  </a:lnTo>
                  <a:lnTo>
                    <a:pt x="113" y="789"/>
                  </a:lnTo>
                  <a:lnTo>
                    <a:pt x="123" y="781"/>
                  </a:lnTo>
                  <a:lnTo>
                    <a:pt x="123" y="781"/>
                  </a:lnTo>
                  <a:lnTo>
                    <a:pt x="125" y="780"/>
                  </a:lnTo>
                  <a:lnTo>
                    <a:pt x="129" y="780"/>
                  </a:lnTo>
                  <a:lnTo>
                    <a:pt x="129" y="780"/>
                  </a:lnTo>
                  <a:close/>
                  <a:moveTo>
                    <a:pt x="415" y="124"/>
                  </a:moveTo>
                  <a:lnTo>
                    <a:pt x="415" y="124"/>
                  </a:lnTo>
                  <a:lnTo>
                    <a:pt x="363" y="133"/>
                  </a:lnTo>
                  <a:lnTo>
                    <a:pt x="363" y="133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69" y="87"/>
                  </a:lnTo>
                  <a:lnTo>
                    <a:pt x="377" y="92"/>
                  </a:lnTo>
                  <a:lnTo>
                    <a:pt x="390" y="102"/>
                  </a:lnTo>
                  <a:lnTo>
                    <a:pt x="403" y="112"/>
                  </a:lnTo>
                  <a:lnTo>
                    <a:pt x="417" y="122"/>
                  </a:lnTo>
                  <a:lnTo>
                    <a:pt x="417" y="122"/>
                  </a:lnTo>
                  <a:lnTo>
                    <a:pt x="415" y="124"/>
                  </a:lnTo>
                  <a:lnTo>
                    <a:pt x="415" y="124"/>
                  </a:lnTo>
                  <a:close/>
                  <a:moveTo>
                    <a:pt x="297" y="538"/>
                  </a:moveTo>
                  <a:lnTo>
                    <a:pt x="297" y="538"/>
                  </a:lnTo>
                  <a:lnTo>
                    <a:pt x="295" y="537"/>
                  </a:lnTo>
                  <a:lnTo>
                    <a:pt x="295" y="537"/>
                  </a:lnTo>
                  <a:lnTo>
                    <a:pt x="297" y="532"/>
                  </a:lnTo>
                  <a:lnTo>
                    <a:pt x="298" y="527"/>
                  </a:lnTo>
                  <a:lnTo>
                    <a:pt x="298" y="527"/>
                  </a:lnTo>
                  <a:lnTo>
                    <a:pt x="303" y="471"/>
                  </a:lnTo>
                  <a:lnTo>
                    <a:pt x="303" y="471"/>
                  </a:lnTo>
                  <a:lnTo>
                    <a:pt x="303" y="464"/>
                  </a:lnTo>
                  <a:lnTo>
                    <a:pt x="303" y="464"/>
                  </a:lnTo>
                  <a:lnTo>
                    <a:pt x="304" y="459"/>
                  </a:lnTo>
                  <a:lnTo>
                    <a:pt x="305" y="456"/>
                  </a:lnTo>
                  <a:lnTo>
                    <a:pt x="308" y="453"/>
                  </a:lnTo>
                  <a:lnTo>
                    <a:pt x="313" y="451"/>
                  </a:lnTo>
                  <a:lnTo>
                    <a:pt x="313" y="451"/>
                  </a:lnTo>
                  <a:lnTo>
                    <a:pt x="320" y="447"/>
                  </a:lnTo>
                  <a:lnTo>
                    <a:pt x="328" y="443"/>
                  </a:lnTo>
                  <a:lnTo>
                    <a:pt x="328" y="443"/>
                  </a:lnTo>
                  <a:lnTo>
                    <a:pt x="326" y="455"/>
                  </a:lnTo>
                  <a:lnTo>
                    <a:pt x="323" y="468"/>
                  </a:lnTo>
                  <a:lnTo>
                    <a:pt x="320" y="480"/>
                  </a:lnTo>
                  <a:lnTo>
                    <a:pt x="316" y="492"/>
                  </a:lnTo>
                  <a:lnTo>
                    <a:pt x="307" y="515"/>
                  </a:lnTo>
                  <a:lnTo>
                    <a:pt x="297" y="538"/>
                  </a:lnTo>
                  <a:lnTo>
                    <a:pt x="297" y="538"/>
                  </a:lnTo>
                  <a:close/>
                  <a:moveTo>
                    <a:pt x="467" y="183"/>
                  </a:moveTo>
                  <a:lnTo>
                    <a:pt x="467" y="183"/>
                  </a:lnTo>
                  <a:lnTo>
                    <a:pt x="465" y="185"/>
                  </a:lnTo>
                  <a:lnTo>
                    <a:pt x="464" y="186"/>
                  </a:lnTo>
                  <a:lnTo>
                    <a:pt x="464" y="186"/>
                  </a:lnTo>
                  <a:lnTo>
                    <a:pt x="444" y="189"/>
                  </a:lnTo>
                  <a:lnTo>
                    <a:pt x="444" y="189"/>
                  </a:lnTo>
                  <a:lnTo>
                    <a:pt x="440" y="147"/>
                  </a:lnTo>
                  <a:lnTo>
                    <a:pt x="440" y="147"/>
                  </a:lnTo>
                  <a:lnTo>
                    <a:pt x="442" y="145"/>
                  </a:lnTo>
                  <a:lnTo>
                    <a:pt x="442" y="145"/>
                  </a:lnTo>
                  <a:lnTo>
                    <a:pt x="463" y="162"/>
                  </a:lnTo>
                  <a:lnTo>
                    <a:pt x="463" y="162"/>
                  </a:lnTo>
                  <a:lnTo>
                    <a:pt x="468" y="167"/>
                  </a:lnTo>
                  <a:lnTo>
                    <a:pt x="470" y="172"/>
                  </a:lnTo>
                  <a:lnTo>
                    <a:pt x="470" y="177"/>
                  </a:lnTo>
                  <a:lnTo>
                    <a:pt x="467" y="183"/>
                  </a:lnTo>
                  <a:lnTo>
                    <a:pt x="467" y="183"/>
                  </a:lnTo>
                  <a:close/>
                  <a:moveTo>
                    <a:pt x="418" y="226"/>
                  </a:moveTo>
                  <a:lnTo>
                    <a:pt x="418" y="226"/>
                  </a:lnTo>
                  <a:lnTo>
                    <a:pt x="449" y="222"/>
                  </a:lnTo>
                  <a:lnTo>
                    <a:pt x="449" y="222"/>
                  </a:lnTo>
                  <a:lnTo>
                    <a:pt x="436" y="245"/>
                  </a:lnTo>
                  <a:lnTo>
                    <a:pt x="436" y="245"/>
                  </a:lnTo>
                  <a:lnTo>
                    <a:pt x="418" y="226"/>
                  </a:lnTo>
                  <a:lnTo>
                    <a:pt x="418" y="226"/>
                  </a:lnTo>
                  <a:close/>
                  <a:moveTo>
                    <a:pt x="181" y="590"/>
                  </a:moveTo>
                  <a:lnTo>
                    <a:pt x="181" y="590"/>
                  </a:lnTo>
                  <a:lnTo>
                    <a:pt x="205" y="569"/>
                  </a:lnTo>
                  <a:lnTo>
                    <a:pt x="205" y="569"/>
                  </a:lnTo>
                  <a:lnTo>
                    <a:pt x="203" y="574"/>
                  </a:lnTo>
                  <a:lnTo>
                    <a:pt x="202" y="578"/>
                  </a:lnTo>
                  <a:lnTo>
                    <a:pt x="202" y="578"/>
                  </a:lnTo>
                  <a:lnTo>
                    <a:pt x="197" y="584"/>
                  </a:lnTo>
                  <a:lnTo>
                    <a:pt x="192" y="590"/>
                  </a:lnTo>
                  <a:lnTo>
                    <a:pt x="189" y="593"/>
                  </a:lnTo>
                  <a:lnTo>
                    <a:pt x="185" y="594"/>
                  </a:lnTo>
                  <a:lnTo>
                    <a:pt x="181" y="595"/>
                  </a:lnTo>
                  <a:lnTo>
                    <a:pt x="176" y="596"/>
                  </a:lnTo>
                  <a:lnTo>
                    <a:pt x="176" y="596"/>
                  </a:lnTo>
                  <a:lnTo>
                    <a:pt x="162" y="596"/>
                  </a:lnTo>
                  <a:lnTo>
                    <a:pt x="149" y="598"/>
                  </a:lnTo>
                  <a:lnTo>
                    <a:pt x="149" y="598"/>
                  </a:lnTo>
                  <a:lnTo>
                    <a:pt x="148" y="597"/>
                  </a:lnTo>
                  <a:lnTo>
                    <a:pt x="148" y="597"/>
                  </a:lnTo>
                  <a:lnTo>
                    <a:pt x="161" y="590"/>
                  </a:lnTo>
                  <a:lnTo>
                    <a:pt x="161" y="590"/>
                  </a:lnTo>
                  <a:lnTo>
                    <a:pt x="166" y="593"/>
                  </a:lnTo>
                  <a:lnTo>
                    <a:pt x="171" y="594"/>
                  </a:lnTo>
                  <a:lnTo>
                    <a:pt x="175" y="593"/>
                  </a:lnTo>
                  <a:lnTo>
                    <a:pt x="181" y="590"/>
                  </a:lnTo>
                  <a:lnTo>
                    <a:pt x="181" y="590"/>
                  </a:lnTo>
                  <a:close/>
                  <a:moveTo>
                    <a:pt x="257" y="709"/>
                  </a:moveTo>
                  <a:lnTo>
                    <a:pt x="257" y="709"/>
                  </a:lnTo>
                  <a:lnTo>
                    <a:pt x="256" y="705"/>
                  </a:lnTo>
                  <a:lnTo>
                    <a:pt x="257" y="702"/>
                  </a:lnTo>
                  <a:lnTo>
                    <a:pt x="260" y="701"/>
                  </a:lnTo>
                  <a:lnTo>
                    <a:pt x="264" y="701"/>
                  </a:lnTo>
                  <a:lnTo>
                    <a:pt x="264" y="701"/>
                  </a:lnTo>
                  <a:lnTo>
                    <a:pt x="270" y="701"/>
                  </a:lnTo>
                  <a:lnTo>
                    <a:pt x="270" y="701"/>
                  </a:lnTo>
                  <a:lnTo>
                    <a:pt x="261" y="721"/>
                  </a:lnTo>
                  <a:lnTo>
                    <a:pt x="261" y="721"/>
                  </a:lnTo>
                  <a:lnTo>
                    <a:pt x="259" y="720"/>
                  </a:lnTo>
                  <a:lnTo>
                    <a:pt x="259" y="720"/>
                  </a:lnTo>
                  <a:lnTo>
                    <a:pt x="257" y="709"/>
                  </a:lnTo>
                  <a:lnTo>
                    <a:pt x="257" y="709"/>
                  </a:lnTo>
                  <a:close/>
                  <a:moveTo>
                    <a:pt x="51" y="577"/>
                  </a:moveTo>
                  <a:lnTo>
                    <a:pt x="51" y="577"/>
                  </a:lnTo>
                  <a:lnTo>
                    <a:pt x="51" y="579"/>
                  </a:lnTo>
                  <a:lnTo>
                    <a:pt x="50" y="581"/>
                  </a:lnTo>
                  <a:lnTo>
                    <a:pt x="50" y="581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8" y="583"/>
                  </a:lnTo>
                  <a:lnTo>
                    <a:pt x="40" y="578"/>
                  </a:lnTo>
                  <a:lnTo>
                    <a:pt x="43" y="575"/>
                  </a:lnTo>
                  <a:lnTo>
                    <a:pt x="45" y="575"/>
                  </a:lnTo>
                  <a:lnTo>
                    <a:pt x="48" y="575"/>
                  </a:lnTo>
                  <a:lnTo>
                    <a:pt x="48" y="575"/>
                  </a:lnTo>
                  <a:lnTo>
                    <a:pt x="50" y="575"/>
                  </a:lnTo>
                  <a:lnTo>
                    <a:pt x="51" y="577"/>
                  </a:lnTo>
                  <a:lnTo>
                    <a:pt x="51" y="577"/>
                  </a:lnTo>
                  <a:close/>
                </a:path>
              </a:pathLst>
            </a:custGeom>
            <a:solidFill>
              <a:srgbClr val="FFCC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" name="Freeform 361"/>
            <p:cNvSpPr>
              <a:spLocks noEditPoints="1"/>
            </p:cNvSpPr>
            <p:nvPr/>
          </p:nvSpPr>
          <p:spPr bwMode="auto">
            <a:xfrm>
              <a:off x="4513" y="3943"/>
              <a:ext cx="983" cy="263"/>
            </a:xfrm>
            <a:custGeom>
              <a:avLst/>
              <a:gdLst/>
              <a:ahLst/>
              <a:cxnLst>
                <a:cxn ang="0">
                  <a:pos x="182" y="257"/>
                </a:cxn>
                <a:cxn ang="0">
                  <a:pos x="169" y="263"/>
                </a:cxn>
                <a:cxn ang="0">
                  <a:pos x="117" y="258"/>
                </a:cxn>
                <a:cxn ang="0">
                  <a:pos x="92" y="254"/>
                </a:cxn>
                <a:cxn ang="0">
                  <a:pos x="85" y="251"/>
                </a:cxn>
                <a:cxn ang="0">
                  <a:pos x="86" y="243"/>
                </a:cxn>
                <a:cxn ang="0">
                  <a:pos x="135" y="252"/>
                </a:cxn>
                <a:cxn ang="0">
                  <a:pos x="159" y="253"/>
                </a:cxn>
                <a:cxn ang="0">
                  <a:pos x="328" y="192"/>
                </a:cxn>
                <a:cxn ang="0">
                  <a:pos x="322" y="195"/>
                </a:cxn>
                <a:cxn ang="0">
                  <a:pos x="290" y="202"/>
                </a:cxn>
                <a:cxn ang="0">
                  <a:pos x="258" y="203"/>
                </a:cxn>
                <a:cxn ang="0">
                  <a:pos x="236" y="199"/>
                </a:cxn>
                <a:cxn ang="0">
                  <a:pos x="231" y="199"/>
                </a:cxn>
                <a:cxn ang="0">
                  <a:pos x="235" y="203"/>
                </a:cxn>
                <a:cxn ang="0">
                  <a:pos x="276" y="207"/>
                </a:cxn>
                <a:cxn ang="0">
                  <a:pos x="304" y="206"/>
                </a:cxn>
                <a:cxn ang="0">
                  <a:pos x="331" y="196"/>
                </a:cxn>
                <a:cxn ang="0">
                  <a:pos x="335" y="190"/>
                </a:cxn>
                <a:cxn ang="0">
                  <a:pos x="328" y="192"/>
                </a:cxn>
                <a:cxn ang="0">
                  <a:pos x="30" y="226"/>
                </a:cxn>
                <a:cxn ang="0">
                  <a:pos x="0" y="216"/>
                </a:cxn>
                <a:cxn ang="0">
                  <a:pos x="2" y="223"/>
                </a:cxn>
                <a:cxn ang="0">
                  <a:pos x="15" y="229"/>
                </a:cxn>
                <a:cxn ang="0">
                  <a:pos x="29" y="233"/>
                </a:cxn>
                <a:cxn ang="0">
                  <a:pos x="32" y="228"/>
                </a:cxn>
                <a:cxn ang="0">
                  <a:pos x="172" y="178"/>
                </a:cxn>
                <a:cxn ang="0">
                  <a:pos x="151" y="171"/>
                </a:cxn>
                <a:cxn ang="0">
                  <a:pos x="169" y="187"/>
                </a:cxn>
                <a:cxn ang="0">
                  <a:pos x="172" y="178"/>
                </a:cxn>
                <a:cxn ang="0">
                  <a:pos x="781" y="107"/>
                </a:cxn>
                <a:cxn ang="0">
                  <a:pos x="783" y="110"/>
                </a:cxn>
                <a:cxn ang="0">
                  <a:pos x="794" y="111"/>
                </a:cxn>
                <a:cxn ang="0">
                  <a:pos x="878" y="110"/>
                </a:cxn>
                <a:cxn ang="0">
                  <a:pos x="884" y="106"/>
                </a:cxn>
                <a:cxn ang="0">
                  <a:pos x="870" y="106"/>
                </a:cxn>
                <a:cxn ang="0">
                  <a:pos x="832" y="107"/>
                </a:cxn>
                <a:cxn ang="0">
                  <a:pos x="780" y="104"/>
                </a:cxn>
                <a:cxn ang="0">
                  <a:pos x="726" y="89"/>
                </a:cxn>
                <a:cxn ang="0">
                  <a:pos x="713" y="88"/>
                </a:cxn>
                <a:cxn ang="0">
                  <a:pos x="707" y="91"/>
                </a:cxn>
                <a:cxn ang="0">
                  <a:pos x="736" y="102"/>
                </a:cxn>
                <a:cxn ang="0">
                  <a:pos x="737" y="93"/>
                </a:cxn>
                <a:cxn ang="0">
                  <a:pos x="916" y="19"/>
                </a:cxn>
                <a:cxn ang="0">
                  <a:pos x="916" y="22"/>
                </a:cxn>
                <a:cxn ang="0">
                  <a:pos x="954" y="13"/>
                </a:cxn>
                <a:cxn ang="0">
                  <a:pos x="916" y="19"/>
                </a:cxn>
                <a:cxn ang="0">
                  <a:pos x="964" y="12"/>
                </a:cxn>
                <a:cxn ang="0">
                  <a:pos x="982" y="2"/>
                </a:cxn>
                <a:cxn ang="0">
                  <a:pos x="955" y="14"/>
                </a:cxn>
              </a:cxnLst>
              <a:rect l="0" t="0" r="r" b="b"/>
              <a:pathLst>
                <a:path w="983" h="263">
                  <a:moveTo>
                    <a:pt x="184" y="252"/>
                  </a:moveTo>
                  <a:lnTo>
                    <a:pt x="184" y="252"/>
                  </a:lnTo>
                  <a:lnTo>
                    <a:pt x="182" y="257"/>
                  </a:lnTo>
                  <a:lnTo>
                    <a:pt x="180" y="261"/>
                  </a:lnTo>
                  <a:lnTo>
                    <a:pt x="175" y="263"/>
                  </a:lnTo>
                  <a:lnTo>
                    <a:pt x="169" y="263"/>
                  </a:lnTo>
                  <a:lnTo>
                    <a:pt x="169" y="263"/>
                  </a:lnTo>
                  <a:lnTo>
                    <a:pt x="143" y="261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04" y="256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87" y="252"/>
                  </a:lnTo>
                  <a:lnTo>
                    <a:pt x="85" y="251"/>
                  </a:lnTo>
                  <a:lnTo>
                    <a:pt x="85" y="248"/>
                  </a:lnTo>
                  <a:lnTo>
                    <a:pt x="86" y="243"/>
                  </a:lnTo>
                  <a:lnTo>
                    <a:pt x="86" y="243"/>
                  </a:lnTo>
                  <a:lnTo>
                    <a:pt x="110" y="248"/>
                  </a:lnTo>
                  <a:lnTo>
                    <a:pt x="123" y="250"/>
                  </a:lnTo>
                  <a:lnTo>
                    <a:pt x="135" y="252"/>
                  </a:lnTo>
                  <a:lnTo>
                    <a:pt x="135" y="252"/>
                  </a:lnTo>
                  <a:lnTo>
                    <a:pt x="147" y="253"/>
                  </a:lnTo>
                  <a:lnTo>
                    <a:pt x="159" y="253"/>
                  </a:lnTo>
                  <a:lnTo>
                    <a:pt x="184" y="252"/>
                  </a:lnTo>
                  <a:lnTo>
                    <a:pt x="184" y="252"/>
                  </a:lnTo>
                  <a:close/>
                  <a:moveTo>
                    <a:pt x="328" y="192"/>
                  </a:moveTo>
                  <a:lnTo>
                    <a:pt x="328" y="192"/>
                  </a:lnTo>
                  <a:lnTo>
                    <a:pt x="325" y="194"/>
                  </a:lnTo>
                  <a:lnTo>
                    <a:pt x="322" y="195"/>
                  </a:lnTo>
                  <a:lnTo>
                    <a:pt x="322" y="195"/>
                  </a:lnTo>
                  <a:lnTo>
                    <a:pt x="301" y="200"/>
                  </a:lnTo>
                  <a:lnTo>
                    <a:pt x="290" y="202"/>
                  </a:lnTo>
                  <a:lnTo>
                    <a:pt x="279" y="203"/>
                  </a:lnTo>
                  <a:lnTo>
                    <a:pt x="269" y="203"/>
                  </a:lnTo>
                  <a:lnTo>
                    <a:pt x="258" y="203"/>
                  </a:lnTo>
                  <a:lnTo>
                    <a:pt x="247" y="201"/>
                  </a:lnTo>
                  <a:lnTo>
                    <a:pt x="236" y="199"/>
                  </a:lnTo>
                  <a:lnTo>
                    <a:pt x="236" y="199"/>
                  </a:lnTo>
                  <a:lnTo>
                    <a:pt x="234" y="199"/>
                  </a:lnTo>
                  <a:lnTo>
                    <a:pt x="231" y="199"/>
                  </a:lnTo>
                  <a:lnTo>
                    <a:pt x="231" y="199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5" y="203"/>
                  </a:lnTo>
                  <a:lnTo>
                    <a:pt x="239" y="204"/>
                  </a:lnTo>
                  <a:lnTo>
                    <a:pt x="239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90" y="207"/>
                  </a:lnTo>
                  <a:lnTo>
                    <a:pt x="304" y="206"/>
                  </a:lnTo>
                  <a:lnTo>
                    <a:pt x="318" y="202"/>
                  </a:lnTo>
                  <a:lnTo>
                    <a:pt x="331" y="196"/>
                  </a:lnTo>
                  <a:lnTo>
                    <a:pt x="331" y="196"/>
                  </a:lnTo>
                  <a:lnTo>
                    <a:pt x="333" y="193"/>
                  </a:lnTo>
                  <a:lnTo>
                    <a:pt x="335" y="190"/>
                  </a:lnTo>
                  <a:lnTo>
                    <a:pt x="335" y="190"/>
                  </a:lnTo>
                  <a:lnTo>
                    <a:pt x="334" y="189"/>
                  </a:lnTo>
                  <a:lnTo>
                    <a:pt x="334" y="189"/>
                  </a:lnTo>
                  <a:lnTo>
                    <a:pt x="328" y="192"/>
                  </a:lnTo>
                  <a:lnTo>
                    <a:pt x="328" y="192"/>
                  </a:lnTo>
                  <a:close/>
                  <a:moveTo>
                    <a:pt x="30" y="226"/>
                  </a:moveTo>
                  <a:lnTo>
                    <a:pt x="30" y="226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16"/>
                  </a:lnTo>
                  <a:lnTo>
                    <a:pt x="1" y="220"/>
                  </a:lnTo>
                  <a:lnTo>
                    <a:pt x="2" y="223"/>
                  </a:lnTo>
                  <a:lnTo>
                    <a:pt x="3" y="224"/>
                  </a:lnTo>
                  <a:lnTo>
                    <a:pt x="3" y="224"/>
                  </a:lnTo>
                  <a:lnTo>
                    <a:pt x="15" y="229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9" y="233"/>
                  </a:lnTo>
                  <a:lnTo>
                    <a:pt x="32" y="232"/>
                  </a:lnTo>
                  <a:lnTo>
                    <a:pt x="32" y="232"/>
                  </a:lnTo>
                  <a:lnTo>
                    <a:pt x="32" y="228"/>
                  </a:lnTo>
                  <a:lnTo>
                    <a:pt x="30" y="226"/>
                  </a:lnTo>
                  <a:lnTo>
                    <a:pt x="30" y="226"/>
                  </a:lnTo>
                  <a:close/>
                  <a:moveTo>
                    <a:pt x="172" y="178"/>
                  </a:moveTo>
                  <a:lnTo>
                    <a:pt x="172" y="178"/>
                  </a:lnTo>
                  <a:lnTo>
                    <a:pt x="151" y="171"/>
                  </a:lnTo>
                  <a:lnTo>
                    <a:pt x="151" y="171"/>
                  </a:lnTo>
                  <a:lnTo>
                    <a:pt x="150" y="182"/>
                  </a:lnTo>
                  <a:lnTo>
                    <a:pt x="150" y="182"/>
                  </a:lnTo>
                  <a:lnTo>
                    <a:pt x="169" y="187"/>
                  </a:lnTo>
                  <a:lnTo>
                    <a:pt x="169" y="187"/>
                  </a:lnTo>
                  <a:lnTo>
                    <a:pt x="172" y="178"/>
                  </a:lnTo>
                  <a:lnTo>
                    <a:pt x="172" y="178"/>
                  </a:lnTo>
                  <a:close/>
                  <a:moveTo>
                    <a:pt x="780" y="104"/>
                  </a:moveTo>
                  <a:lnTo>
                    <a:pt x="780" y="104"/>
                  </a:lnTo>
                  <a:lnTo>
                    <a:pt x="781" y="107"/>
                  </a:lnTo>
                  <a:lnTo>
                    <a:pt x="782" y="109"/>
                  </a:lnTo>
                  <a:lnTo>
                    <a:pt x="783" y="110"/>
                  </a:lnTo>
                  <a:lnTo>
                    <a:pt x="783" y="110"/>
                  </a:lnTo>
                  <a:lnTo>
                    <a:pt x="789" y="11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876" y="110"/>
                  </a:lnTo>
                  <a:lnTo>
                    <a:pt x="876" y="110"/>
                  </a:lnTo>
                  <a:lnTo>
                    <a:pt x="878" y="110"/>
                  </a:lnTo>
                  <a:lnTo>
                    <a:pt x="880" y="109"/>
                  </a:lnTo>
                  <a:lnTo>
                    <a:pt x="884" y="106"/>
                  </a:lnTo>
                  <a:lnTo>
                    <a:pt x="884" y="106"/>
                  </a:lnTo>
                  <a:lnTo>
                    <a:pt x="883" y="103"/>
                  </a:lnTo>
                  <a:lnTo>
                    <a:pt x="883" y="103"/>
                  </a:lnTo>
                  <a:lnTo>
                    <a:pt x="870" y="106"/>
                  </a:lnTo>
                  <a:lnTo>
                    <a:pt x="857" y="107"/>
                  </a:lnTo>
                  <a:lnTo>
                    <a:pt x="845" y="107"/>
                  </a:lnTo>
                  <a:lnTo>
                    <a:pt x="832" y="107"/>
                  </a:lnTo>
                  <a:lnTo>
                    <a:pt x="806" y="106"/>
                  </a:lnTo>
                  <a:lnTo>
                    <a:pt x="780" y="104"/>
                  </a:lnTo>
                  <a:lnTo>
                    <a:pt x="780" y="104"/>
                  </a:lnTo>
                  <a:close/>
                  <a:moveTo>
                    <a:pt x="734" y="91"/>
                  </a:moveTo>
                  <a:lnTo>
                    <a:pt x="734" y="91"/>
                  </a:lnTo>
                  <a:lnTo>
                    <a:pt x="726" y="89"/>
                  </a:lnTo>
                  <a:lnTo>
                    <a:pt x="718" y="87"/>
                  </a:lnTo>
                  <a:lnTo>
                    <a:pt x="718" y="87"/>
                  </a:lnTo>
                  <a:lnTo>
                    <a:pt x="713" y="88"/>
                  </a:lnTo>
                  <a:lnTo>
                    <a:pt x="707" y="88"/>
                  </a:lnTo>
                  <a:lnTo>
                    <a:pt x="707" y="88"/>
                  </a:lnTo>
                  <a:lnTo>
                    <a:pt x="707" y="91"/>
                  </a:lnTo>
                  <a:lnTo>
                    <a:pt x="707" y="91"/>
                  </a:lnTo>
                  <a:lnTo>
                    <a:pt x="736" y="102"/>
                  </a:lnTo>
                  <a:lnTo>
                    <a:pt x="736" y="102"/>
                  </a:lnTo>
                  <a:lnTo>
                    <a:pt x="738" y="98"/>
                  </a:lnTo>
                  <a:lnTo>
                    <a:pt x="739" y="95"/>
                  </a:lnTo>
                  <a:lnTo>
                    <a:pt x="737" y="93"/>
                  </a:lnTo>
                  <a:lnTo>
                    <a:pt x="734" y="91"/>
                  </a:lnTo>
                  <a:lnTo>
                    <a:pt x="734" y="91"/>
                  </a:lnTo>
                  <a:close/>
                  <a:moveTo>
                    <a:pt x="916" y="19"/>
                  </a:moveTo>
                  <a:lnTo>
                    <a:pt x="916" y="19"/>
                  </a:lnTo>
                  <a:lnTo>
                    <a:pt x="916" y="22"/>
                  </a:lnTo>
                  <a:lnTo>
                    <a:pt x="916" y="22"/>
                  </a:lnTo>
                  <a:lnTo>
                    <a:pt x="955" y="16"/>
                  </a:lnTo>
                  <a:lnTo>
                    <a:pt x="955" y="16"/>
                  </a:lnTo>
                  <a:lnTo>
                    <a:pt x="954" y="13"/>
                  </a:lnTo>
                  <a:lnTo>
                    <a:pt x="954" y="13"/>
                  </a:lnTo>
                  <a:lnTo>
                    <a:pt x="916" y="19"/>
                  </a:lnTo>
                  <a:lnTo>
                    <a:pt x="916" y="19"/>
                  </a:lnTo>
                  <a:close/>
                  <a:moveTo>
                    <a:pt x="955" y="14"/>
                  </a:moveTo>
                  <a:lnTo>
                    <a:pt x="955" y="14"/>
                  </a:lnTo>
                  <a:lnTo>
                    <a:pt x="964" y="12"/>
                  </a:lnTo>
                  <a:lnTo>
                    <a:pt x="973" y="9"/>
                  </a:lnTo>
                  <a:lnTo>
                    <a:pt x="979" y="4"/>
                  </a:lnTo>
                  <a:lnTo>
                    <a:pt x="982" y="2"/>
                  </a:lnTo>
                  <a:lnTo>
                    <a:pt x="983" y="0"/>
                  </a:lnTo>
                  <a:lnTo>
                    <a:pt x="983" y="0"/>
                  </a:lnTo>
                  <a:lnTo>
                    <a:pt x="955" y="14"/>
                  </a:lnTo>
                  <a:lnTo>
                    <a:pt x="955" y="14"/>
                  </a:lnTo>
                  <a:close/>
                </a:path>
              </a:pathLst>
            </a:custGeom>
            <a:solidFill>
              <a:srgbClr val="9B857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" name="Freeform 362"/>
            <p:cNvSpPr>
              <a:spLocks noEditPoints="1"/>
            </p:cNvSpPr>
            <p:nvPr/>
          </p:nvSpPr>
          <p:spPr bwMode="auto">
            <a:xfrm>
              <a:off x="4119" y="3268"/>
              <a:ext cx="1071" cy="1023"/>
            </a:xfrm>
            <a:custGeom>
              <a:avLst/>
              <a:gdLst/>
              <a:ahLst/>
              <a:cxnLst>
                <a:cxn ang="0">
                  <a:pos x="4" y="26"/>
                </a:cxn>
                <a:cxn ang="0">
                  <a:pos x="55" y="2"/>
                </a:cxn>
                <a:cxn ang="0">
                  <a:pos x="59" y="9"/>
                </a:cxn>
                <a:cxn ang="0">
                  <a:pos x="42" y="43"/>
                </a:cxn>
                <a:cxn ang="0">
                  <a:pos x="55" y="53"/>
                </a:cxn>
                <a:cxn ang="0">
                  <a:pos x="28" y="43"/>
                </a:cxn>
                <a:cxn ang="0">
                  <a:pos x="3" y="87"/>
                </a:cxn>
                <a:cxn ang="0">
                  <a:pos x="23" y="64"/>
                </a:cxn>
                <a:cxn ang="0">
                  <a:pos x="1" y="86"/>
                </a:cxn>
                <a:cxn ang="0">
                  <a:pos x="833" y="680"/>
                </a:cxn>
                <a:cxn ang="0">
                  <a:pos x="827" y="694"/>
                </a:cxn>
                <a:cxn ang="0">
                  <a:pos x="190" y="165"/>
                </a:cxn>
                <a:cxn ang="0">
                  <a:pos x="215" y="167"/>
                </a:cxn>
                <a:cxn ang="0">
                  <a:pos x="89" y="84"/>
                </a:cxn>
                <a:cxn ang="0">
                  <a:pos x="36" y="48"/>
                </a:cxn>
                <a:cxn ang="0">
                  <a:pos x="30" y="57"/>
                </a:cxn>
                <a:cxn ang="0">
                  <a:pos x="100" y="104"/>
                </a:cxn>
                <a:cxn ang="0">
                  <a:pos x="190" y="165"/>
                </a:cxn>
                <a:cxn ang="0">
                  <a:pos x="882" y="625"/>
                </a:cxn>
                <a:cxn ang="0">
                  <a:pos x="861" y="646"/>
                </a:cxn>
                <a:cxn ang="0">
                  <a:pos x="853" y="650"/>
                </a:cxn>
                <a:cxn ang="0">
                  <a:pos x="830" y="966"/>
                </a:cxn>
                <a:cxn ang="0">
                  <a:pos x="783" y="1023"/>
                </a:cxn>
                <a:cxn ang="0">
                  <a:pos x="811" y="1014"/>
                </a:cxn>
                <a:cxn ang="0">
                  <a:pos x="845" y="988"/>
                </a:cxn>
                <a:cxn ang="0">
                  <a:pos x="853" y="972"/>
                </a:cxn>
                <a:cxn ang="0">
                  <a:pos x="867" y="977"/>
                </a:cxn>
                <a:cxn ang="0">
                  <a:pos x="872" y="916"/>
                </a:cxn>
                <a:cxn ang="0">
                  <a:pos x="863" y="914"/>
                </a:cxn>
                <a:cxn ang="0">
                  <a:pos x="959" y="588"/>
                </a:cxn>
                <a:cxn ang="0">
                  <a:pos x="857" y="662"/>
                </a:cxn>
                <a:cxn ang="0">
                  <a:pos x="917" y="628"/>
                </a:cxn>
                <a:cxn ang="0">
                  <a:pos x="1064" y="534"/>
                </a:cxn>
                <a:cxn ang="0">
                  <a:pos x="185" y="437"/>
                </a:cxn>
                <a:cxn ang="0">
                  <a:pos x="179" y="422"/>
                </a:cxn>
                <a:cxn ang="0">
                  <a:pos x="191" y="411"/>
                </a:cxn>
                <a:cxn ang="0">
                  <a:pos x="211" y="404"/>
                </a:cxn>
                <a:cxn ang="0">
                  <a:pos x="189" y="407"/>
                </a:cxn>
                <a:cxn ang="0">
                  <a:pos x="182" y="404"/>
                </a:cxn>
                <a:cxn ang="0">
                  <a:pos x="166" y="355"/>
                </a:cxn>
                <a:cxn ang="0">
                  <a:pos x="173" y="412"/>
                </a:cxn>
                <a:cxn ang="0">
                  <a:pos x="139" y="426"/>
                </a:cxn>
                <a:cxn ang="0">
                  <a:pos x="173" y="423"/>
                </a:cxn>
                <a:cxn ang="0">
                  <a:pos x="181" y="478"/>
                </a:cxn>
                <a:cxn ang="0">
                  <a:pos x="194" y="475"/>
                </a:cxn>
                <a:cxn ang="0">
                  <a:pos x="979" y="826"/>
                </a:cxn>
                <a:cxn ang="0">
                  <a:pos x="962" y="869"/>
                </a:cxn>
                <a:cxn ang="0">
                  <a:pos x="915" y="934"/>
                </a:cxn>
                <a:cxn ang="0">
                  <a:pos x="917" y="942"/>
                </a:cxn>
                <a:cxn ang="0">
                  <a:pos x="955" y="915"/>
                </a:cxn>
                <a:cxn ang="0">
                  <a:pos x="971" y="886"/>
                </a:cxn>
                <a:cxn ang="0">
                  <a:pos x="977" y="907"/>
                </a:cxn>
                <a:cxn ang="0">
                  <a:pos x="993" y="881"/>
                </a:cxn>
                <a:cxn ang="0">
                  <a:pos x="987" y="829"/>
                </a:cxn>
                <a:cxn ang="0">
                  <a:pos x="206" y="418"/>
                </a:cxn>
                <a:cxn ang="0">
                  <a:pos x="184" y="419"/>
                </a:cxn>
                <a:cxn ang="0">
                  <a:pos x="209" y="427"/>
                </a:cxn>
                <a:cxn ang="0">
                  <a:pos x="331" y="456"/>
                </a:cxn>
                <a:cxn ang="0">
                  <a:pos x="365" y="455"/>
                </a:cxn>
                <a:cxn ang="0">
                  <a:pos x="271" y="433"/>
                </a:cxn>
                <a:cxn ang="0">
                  <a:pos x="865" y="671"/>
                </a:cxn>
                <a:cxn ang="0">
                  <a:pos x="890" y="698"/>
                </a:cxn>
                <a:cxn ang="0">
                  <a:pos x="871" y="664"/>
                </a:cxn>
              </a:cxnLst>
              <a:rect l="0" t="0" r="r" b="b"/>
              <a:pathLst>
                <a:path w="1071" h="1023">
                  <a:moveTo>
                    <a:pt x="24" y="46"/>
                  </a:moveTo>
                  <a:lnTo>
                    <a:pt x="24" y="4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5" y="2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0" y="2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40" y="38"/>
                  </a:lnTo>
                  <a:lnTo>
                    <a:pt x="40" y="41"/>
                  </a:lnTo>
                  <a:lnTo>
                    <a:pt x="42" y="43"/>
                  </a:lnTo>
                  <a:lnTo>
                    <a:pt x="46" y="45"/>
                  </a:lnTo>
                  <a:lnTo>
                    <a:pt x="46" y="45"/>
                  </a:lnTo>
                  <a:lnTo>
                    <a:pt x="52" y="47"/>
                  </a:lnTo>
                  <a:lnTo>
                    <a:pt x="54" y="49"/>
                  </a:lnTo>
                  <a:lnTo>
                    <a:pt x="55" y="53"/>
                  </a:lnTo>
                  <a:lnTo>
                    <a:pt x="55" y="53"/>
                  </a:lnTo>
                  <a:lnTo>
                    <a:pt x="51" y="52"/>
                  </a:lnTo>
                  <a:lnTo>
                    <a:pt x="48" y="49"/>
                  </a:lnTo>
                  <a:lnTo>
                    <a:pt x="40" y="44"/>
                  </a:lnTo>
                  <a:lnTo>
                    <a:pt x="36" y="43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6"/>
                  </a:lnTo>
                  <a:lnTo>
                    <a:pt x="24" y="46"/>
                  </a:lnTo>
                  <a:close/>
                  <a:moveTo>
                    <a:pt x="1" y="86"/>
                  </a:moveTo>
                  <a:lnTo>
                    <a:pt x="1" y="86"/>
                  </a:lnTo>
                  <a:lnTo>
                    <a:pt x="3" y="87"/>
                  </a:lnTo>
                  <a:lnTo>
                    <a:pt x="3" y="87"/>
                  </a:lnTo>
                  <a:lnTo>
                    <a:pt x="8" y="86"/>
                  </a:lnTo>
                  <a:lnTo>
                    <a:pt x="12" y="83"/>
                  </a:lnTo>
                  <a:lnTo>
                    <a:pt x="15" y="80"/>
                  </a:lnTo>
                  <a:lnTo>
                    <a:pt x="17" y="76"/>
                  </a:lnTo>
                  <a:lnTo>
                    <a:pt x="21" y="68"/>
                  </a:lnTo>
                  <a:lnTo>
                    <a:pt x="23" y="64"/>
                  </a:lnTo>
                  <a:lnTo>
                    <a:pt x="25" y="60"/>
                  </a:lnTo>
                  <a:lnTo>
                    <a:pt x="25" y="60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1" y="86"/>
                  </a:lnTo>
                  <a:lnTo>
                    <a:pt x="1" y="86"/>
                  </a:lnTo>
                  <a:close/>
                  <a:moveTo>
                    <a:pt x="862" y="666"/>
                  </a:moveTo>
                  <a:lnTo>
                    <a:pt x="862" y="666"/>
                  </a:lnTo>
                  <a:lnTo>
                    <a:pt x="852" y="663"/>
                  </a:lnTo>
                  <a:lnTo>
                    <a:pt x="852" y="663"/>
                  </a:lnTo>
                  <a:lnTo>
                    <a:pt x="843" y="671"/>
                  </a:lnTo>
                  <a:lnTo>
                    <a:pt x="833" y="680"/>
                  </a:lnTo>
                  <a:lnTo>
                    <a:pt x="833" y="680"/>
                  </a:lnTo>
                  <a:lnTo>
                    <a:pt x="827" y="685"/>
                  </a:lnTo>
                  <a:lnTo>
                    <a:pt x="826" y="688"/>
                  </a:lnTo>
                  <a:lnTo>
                    <a:pt x="825" y="690"/>
                  </a:lnTo>
                  <a:lnTo>
                    <a:pt x="826" y="692"/>
                  </a:lnTo>
                  <a:lnTo>
                    <a:pt x="827" y="694"/>
                  </a:lnTo>
                  <a:lnTo>
                    <a:pt x="833" y="701"/>
                  </a:lnTo>
                  <a:lnTo>
                    <a:pt x="833" y="701"/>
                  </a:lnTo>
                  <a:lnTo>
                    <a:pt x="862" y="666"/>
                  </a:lnTo>
                  <a:lnTo>
                    <a:pt x="862" y="666"/>
                  </a:lnTo>
                  <a:close/>
                  <a:moveTo>
                    <a:pt x="190" y="165"/>
                  </a:moveTo>
                  <a:lnTo>
                    <a:pt x="190" y="165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5" y="173"/>
                  </a:lnTo>
                  <a:lnTo>
                    <a:pt x="216" y="170"/>
                  </a:lnTo>
                  <a:lnTo>
                    <a:pt x="216" y="168"/>
                  </a:lnTo>
                  <a:lnTo>
                    <a:pt x="215" y="167"/>
                  </a:lnTo>
                  <a:lnTo>
                    <a:pt x="214" y="165"/>
                  </a:lnTo>
                  <a:lnTo>
                    <a:pt x="208" y="161"/>
                  </a:lnTo>
                  <a:lnTo>
                    <a:pt x="208" y="161"/>
                  </a:lnTo>
                  <a:lnTo>
                    <a:pt x="169" y="136"/>
                  </a:lnTo>
                  <a:lnTo>
                    <a:pt x="169" y="136"/>
                  </a:lnTo>
                  <a:lnTo>
                    <a:pt x="89" y="84"/>
                  </a:lnTo>
                  <a:lnTo>
                    <a:pt x="89" y="84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49" y="57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9" y="53"/>
                  </a:lnTo>
                  <a:lnTo>
                    <a:pt x="30" y="57"/>
                  </a:lnTo>
                  <a:lnTo>
                    <a:pt x="30" y="57"/>
                  </a:lnTo>
                  <a:lnTo>
                    <a:pt x="33" y="59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23" y="118"/>
                  </a:lnTo>
                  <a:lnTo>
                    <a:pt x="145" y="133"/>
                  </a:lnTo>
                  <a:lnTo>
                    <a:pt x="145" y="133"/>
                  </a:lnTo>
                  <a:lnTo>
                    <a:pt x="168" y="149"/>
                  </a:lnTo>
                  <a:lnTo>
                    <a:pt x="190" y="165"/>
                  </a:lnTo>
                  <a:lnTo>
                    <a:pt x="190" y="165"/>
                  </a:lnTo>
                  <a:close/>
                  <a:moveTo>
                    <a:pt x="873" y="637"/>
                  </a:moveTo>
                  <a:lnTo>
                    <a:pt x="873" y="637"/>
                  </a:lnTo>
                  <a:lnTo>
                    <a:pt x="887" y="627"/>
                  </a:lnTo>
                  <a:lnTo>
                    <a:pt x="887" y="627"/>
                  </a:lnTo>
                  <a:lnTo>
                    <a:pt x="883" y="625"/>
                  </a:lnTo>
                  <a:lnTo>
                    <a:pt x="882" y="625"/>
                  </a:lnTo>
                  <a:lnTo>
                    <a:pt x="881" y="625"/>
                  </a:lnTo>
                  <a:lnTo>
                    <a:pt x="878" y="629"/>
                  </a:lnTo>
                  <a:lnTo>
                    <a:pt x="873" y="637"/>
                  </a:lnTo>
                  <a:lnTo>
                    <a:pt x="873" y="637"/>
                  </a:lnTo>
                  <a:close/>
                  <a:moveTo>
                    <a:pt x="861" y="646"/>
                  </a:moveTo>
                  <a:lnTo>
                    <a:pt x="861" y="646"/>
                  </a:lnTo>
                  <a:lnTo>
                    <a:pt x="844" y="618"/>
                  </a:lnTo>
                  <a:lnTo>
                    <a:pt x="844" y="618"/>
                  </a:lnTo>
                  <a:lnTo>
                    <a:pt x="835" y="624"/>
                  </a:lnTo>
                  <a:lnTo>
                    <a:pt x="835" y="624"/>
                  </a:lnTo>
                  <a:lnTo>
                    <a:pt x="853" y="650"/>
                  </a:lnTo>
                  <a:lnTo>
                    <a:pt x="853" y="650"/>
                  </a:lnTo>
                  <a:lnTo>
                    <a:pt x="861" y="646"/>
                  </a:lnTo>
                  <a:lnTo>
                    <a:pt x="861" y="646"/>
                  </a:lnTo>
                  <a:close/>
                  <a:moveTo>
                    <a:pt x="863" y="914"/>
                  </a:moveTo>
                  <a:lnTo>
                    <a:pt x="863" y="914"/>
                  </a:lnTo>
                  <a:lnTo>
                    <a:pt x="830" y="966"/>
                  </a:lnTo>
                  <a:lnTo>
                    <a:pt x="830" y="966"/>
                  </a:lnTo>
                  <a:lnTo>
                    <a:pt x="821" y="978"/>
                  </a:lnTo>
                  <a:lnTo>
                    <a:pt x="813" y="991"/>
                  </a:lnTo>
                  <a:lnTo>
                    <a:pt x="804" y="1002"/>
                  </a:lnTo>
                  <a:lnTo>
                    <a:pt x="794" y="1013"/>
                  </a:lnTo>
                  <a:lnTo>
                    <a:pt x="794" y="1013"/>
                  </a:lnTo>
                  <a:lnTo>
                    <a:pt x="783" y="1023"/>
                  </a:lnTo>
                  <a:lnTo>
                    <a:pt x="783" y="1023"/>
                  </a:lnTo>
                  <a:lnTo>
                    <a:pt x="791" y="1021"/>
                  </a:lnTo>
                  <a:lnTo>
                    <a:pt x="791" y="1021"/>
                  </a:lnTo>
                  <a:lnTo>
                    <a:pt x="801" y="1017"/>
                  </a:lnTo>
                  <a:lnTo>
                    <a:pt x="811" y="1014"/>
                  </a:lnTo>
                  <a:lnTo>
                    <a:pt x="811" y="1014"/>
                  </a:lnTo>
                  <a:lnTo>
                    <a:pt x="823" y="1009"/>
                  </a:lnTo>
                  <a:lnTo>
                    <a:pt x="829" y="1006"/>
                  </a:lnTo>
                  <a:lnTo>
                    <a:pt x="833" y="1003"/>
                  </a:lnTo>
                  <a:lnTo>
                    <a:pt x="838" y="999"/>
                  </a:lnTo>
                  <a:lnTo>
                    <a:pt x="842" y="994"/>
                  </a:lnTo>
                  <a:lnTo>
                    <a:pt x="845" y="988"/>
                  </a:lnTo>
                  <a:lnTo>
                    <a:pt x="847" y="982"/>
                  </a:lnTo>
                  <a:lnTo>
                    <a:pt x="847" y="982"/>
                  </a:lnTo>
                  <a:lnTo>
                    <a:pt x="851" y="971"/>
                  </a:lnTo>
                  <a:lnTo>
                    <a:pt x="851" y="971"/>
                  </a:lnTo>
                  <a:lnTo>
                    <a:pt x="853" y="972"/>
                  </a:lnTo>
                  <a:lnTo>
                    <a:pt x="853" y="972"/>
                  </a:lnTo>
                  <a:lnTo>
                    <a:pt x="844" y="998"/>
                  </a:lnTo>
                  <a:lnTo>
                    <a:pt x="844" y="998"/>
                  </a:lnTo>
                  <a:lnTo>
                    <a:pt x="853" y="992"/>
                  </a:lnTo>
                  <a:lnTo>
                    <a:pt x="861" y="985"/>
                  </a:lnTo>
                  <a:lnTo>
                    <a:pt x="864" y="981"/>
                  </a:lnTo>
                  <a:lnTo>
                    <a:pt x="867" y="977"/>
                  </a:lnTo>
                  <a:lnTo>
                    <a:pt x="869" y="972"/>
                  </a:lnTo>
                  <a:lnTo>
                    <a:pt x="870" y="967"/>
                  </a:lnTo>
                  <a:lnTo>
                    <a:pt x="870" y="967"/>
                  </a:lnTo>
                  <a:lnTo>
                    <a:pt x="872" y="941"/>
                  </a:lnTo>
                  <a:lnTo>
                    <a:pt x="872" y="916"/>
                  </a:lnTo>
                  <a:lnTo>
                    <a:pt x="872" y="916"/>
                  </a:lnTo>
                  <a:lnTo>
                    <a:pt x="871" y="913"/>
                  </a:lnTo>
                  <a:lnTo>
                    <a:pt x="870" y="909"/>
                  </a:lnTo>
                  <a:lnTo>
                    <a:pt x="870" y="909"/>
                  </a:lnTo>
                  <a:lnTo>
                    <a:pt x="866" y="911"/>
                  </a:lnTo>
                  <a:lnTo>
                    <a:pt x="863" y="914"/>
                  </a:lnTo>
                  <a:lnTo>
                    <a:pt x="863" y="914"/>
                  </a:lnTo>
                  <a:close/>
                  <a:moveTo>
                    <a:pt x="1065" y="518"/>
                  </a:moveTo>
                  <a:lnTo>
                    <a:pt x="1065" y="518"/>
                  </a:lnTo>
                  <a:lnTo>
                    <a:pt x="1022" y="546"/>
                  </a:lnTo>
                  <a:lnTo>
                    <a:pt x="1022" y="546"/>
                  </a:lnTo>
                  <a:lnTo>
                    <a:pt x="959" y="588"/>
                  </a:lnTo>
                  <a:lnTo>
                    <a:pt x="959" y="588"/>
                  </a:lnTo>
                  <a:lnTo>
                    <a:pt x="862" y="651"/>
                  </a:lnTo>
                  <a:lnTo>
                    <a:pt x="862" y="651"/>
                  </a:lnTo>
                  <a:lnTo>
                    <a:pt x="858" y="655"/>
                  </a:lnTo>
                  <a:lnTo>
                    <a:pt x="855" y="659"/>
                  </a:lnTo>
                  <a:lnTo>
                    <a:pt x="855" y="659"/>
                  </a:lnTo>
                  <a:lnTo>
                    <a:pt x="857" y="662"/>
                  </a:lnTo>
                  <a:lnTo>
                    <a:pt x="857" y="662"/>
                  </a:lnTo>
                  <a:lnTo>
                    <a:pt x="863" y="661"/>
                  </a:lnTo>
                  <a:lnTo>
                    <a:pt x="865" y="661"/>
                  </a:lnTo>
                  <a:lnTo>
                    <a:pt x="868" y="659"/>
                  </a:lnTo>
                  <a:lnTo>
                    <a:pt x="868" y="659"/>
                  </a:lnTo>
                  <a:lnTo>
                    <a:pt x="917" y="628"/>
                  </a:lnTo>
                  <a:lnTo>
                    <a:pt x="917" y="628"/>
                  </a:lnTo>
                  <a:lnTo>
                    <a:pt x="993" y="578"/>
                  </a:lnTo>
                  <a:lnTo>
                    <a:pt x="993" y="578"/>
                  </a:lnTo>
                  <a:lnTo>
                    <a:pt x="1029" y="556"/>
                  </a:lnTo>
                  <a:lnTo>
                    <a:pt x="1064" y="534"/>
                  </a:lnTo>
                  <a:lnTo>
                    <a:pt x="1064" y="534"/>
                  </a:lnTo>
                  <a:lnTo>
                    <a:pt x="1071" y="529"/>
                  </a:lnTo>
                  <a:lnTo>
                    <a:pt x="1071" y="529"/>
                  </a:lnTo>
                  <a:lnTo>
                    <a:pt x="1065" y="518"/>
                  </a:lnTo>
                  <a:lnTo>
                    <a:pt x="1065" y="518"/>
                  </a:lnTo>
                  <a:close/>
                  <a:moveTo>
                    <a:pt x="185" y="437"/>
                  </a:moveTo>
                  <a:lnTo>
                    <a:pt x="185" y="437"/>
                  </a:lnTo>
                  <a:lnTo>
                    <a:pt x="185" y="431"/>
                  </a:lnTo>
                  <a:lnTo>
                    <a:pt x="184" y="429"/>
                  </a:lnTo>
                  <a:lnTo>
                    <a:pt x="184" y="427"/>
                  </a:lnTo>
                  <a:lnTo>
                    <a:pt x="184" y="427"/>
                  </a:lnTo>
                  <a:lnTo>
                    <a:pt x="180" y="425"/>
                  </a:lnTo>
                  <a:lnTo>
                    <a:pt x="179" y="422"/>
                  </a:lnTo>
                  <a:lnTo>
                    <a:pt x="180" y="419"/>
                  </a:lnTo>
                  <a:lnTo>
                    <a:pt x="181" y="416"/>
                  </a:lnTo>
                  <a:lnTo>
                    <a:pt x="181" y="416"/>
                  </a:lnTo>
                  <a:lnTo>
                    <a:pt x="186" y="412"/>
                  </a:lnTo>
                  <a:lnTo>
                    <a:pt x="189" y="411"/>
                  </a:lnTo>
                  <a:lnTo>
                    <a:pt x="191" y="411"/>
                  </a:lnTo>
                  <a:lnTo>
                    <a:pt x="191" y="411"/>
                  </a:lnTo>
                  <a:lnTo>
                    <a:pt x="195" y="411"/>
                  </a:lnTo>
                  <a:lnTo>
                    <a:pt x="199" y="410"/>
                  </a:lnTo>
                  <a:lnTo>
                    <a:pt x="206" y="407"/>
                  </a:lnTo>
                  <a:lnTo>
                    <a:pt x="206" y="407"/>
                  </a:lnTo>
                  <a:lnTo>
                    <a:pt x="211" y="404"/>
                  </a:lnTo>
                  <a:lnTo>
                    <a:pt x="212" y="402"/>
                  </a:lnTo>
                  <a:lnTo>
                    <a:pt x="213" y="401"/>
                  </a:lnTo>
                  <a:lnTo>
                    <a:pt x="212" y="398"/>
                  </a:lnTo>
                  <a:lnTo>
                    <a:pt x="208" y="393"/>
                  </a:lnTo>
                  <a:lnTo>
                    <a:pt x="208" y="393"/>
                  </a:lnTo>
                  <a:lnTo>
                    <a:pt x="189" y="407"/>
                  </a:lnTo>
                  <a:lnTo>
                    <a:pt x="189" y="407"/>
                  </a:lnTo>
                  <a:lnTo>
                    <a:pt x="187" y="408"/>
                  </a:lnTo>
                  <a:lnTo>
                    <a:pt x="184" y="407"/>
                  </a:lnTo>
                  <a:lnTo>
                    <a:pt x="183" y="406"/>
                  </a:lnTo>
                  <a:lnTo>
                    <a:pt x="182" y="404"/>
                  </a:lnTo>
                  <a:lnTo>
                    <a:pt x="182" y="404"/>
                  </a:lnTo>
                  <a:lnTo>
                    <a:pt x="171" y="363"/>
                  </a:lnTo>
                  <a:lnTo>
                    <a:pt x="171" y="363"/>
                  </a:lnTo>
                  <a:lnTo>
                    <a:pt x="169" y="359"/>
                  </a:lnTo>
                  <a:lnTo>
                    <a:pt x="168" y="357"/>
                  </a:lnTo>
                  <a:lnTo>
                    <a:pt x="166" y="355"/>
                  </a:lnTo>
                  <a:lnTo>
                    <a:pt x="166" y="355"/>
                  </a:lnTo>
                  <a:lnTo>
                    <a:pt x="165" y="355"/>
                  </a:lnTo>
                  <a:lnTo>
                    <a:pt x="163" y="356"/>
                  </a:lnTo>
                  <a:lnTo>
                    <a:pt x="159" y="358"/>
                  </a:lnTo>
                  <a:lnTo>
                    <a:pt x="159" y="358"/>
                  </a:lnTo>
                  <a:lnTo>
                    <a:pt x="173" y="412"/>
                  </a:lnTo>
                  <a:lnTo>
                    <a:pt x="173" y="412"/>
                  </a:lnTo>
                  <a:lnTo>
                    <a:pt x="160" y="416"/>
                  </a:lnTo>
                  <a:lnTo>
                    <a:pt x="148" y="421"/>
                  </a:lnTo>
                  <a:lnTo>
                    <a:pt x="148" y="421"/>
                  </a:lnTo>
                  <a:lnTo>
                    <a:pt x="142" y="423"/>
                  </a:lnTo>
                  <a:lnTo>
                    <a:pt x="140" y="425"/>
                  </a:lnTo>
                  <a:lnTo>
                    <a:pt x="139" y="426"/>
                  </a:lnTo>
                  <a:lnTo>
                    <a:pt x="139" y="428"/>
                  </a:lnTo>
                  <a:lnTo>
                    <a:pt x="139" y="431"/>
                  </a:lnTo>
                  <a:lnTo>
                    <a:pt x="142" y="437"/>
                  </a:lnTo>
                  <a:lnTo>
                    <a:pt x="142" y="437"/>
                  </a:lnTo>
                  <a:lnTo>
                    <a:pt x="173" y="423"/>
                  </a:lnTo>
                  <a:lnTo>
                    <a:pt x="173" y="423"/>
                  </a:lnTo>
                  <a:lnTo>
                    <a:pt x="175" y="434"/>
                  </a:lnTo>
                  <a:lnTo>
                    <a:pt x="175" y="434"/>
                  </a:lnTo>
                  <a:lnTo>
                    <a:pt x="178" y="468"/>
                  </a:lnTo>
                  <a:lnTo>
                    <a:pt x="178" y="468"/>
                  </a:lnTo>
                  <a:lnTo>
                    <a:pt x="179" y="475"/>
                  </a:lnTo>
                  <a:lnTo>
                    <a:pt x="181" y="478"/>
                  </a:lnTo>
                  <a:lnTo>
                    <a:pt x="182" y="479"/>
                  </a:lnTo>
                  <a:lnTo>
                    <a:pt x="184" y="480"/>
                  </a:lnTo>
                  <a:lnTo>
                    <a:pt x="187" y="480"/>
                  </a:lnTo>
                  <a:lnTo>
                    <a:pt x="194" y="478"/>
                  </a:lnTo>
                  <a:lnTo>
                    <a:pt x="194" y="478"/>
                  </a:lnTo>
                  <a:lnTo>
                    <a:pt x="194" y="475"/>
                  </a:lnTo>
                  <a:lnTo>
                    <a:pt x="194" y="475"/>
                  </a:lnTo>
                  <a:lnTo>
                    <a:pt x="185" y="437"/>
                  </a:lnTo>
                  <a:lnTo>
                    <a:pt x="185" y="437"/>
                  </a:lnTo>
                  <a:close/>
                  <a:moveTo>
                    <a:pt x="983" y="818"/>
                  </a:moveTo>
                  <a:lnTo>
                    <a:pt x="983" y="818"/>
                  </a:lnTo>
                  <a:lnTo>
                    <a:pt x="979" y="826"/>
                  </a:lnTo>
                  <a:lnTo>
                    <a:pt x="979" y="826"/>
                  </a:lnTo>
                  <a:lnTo>
                    <a:pt x="976" y="838"/>
                  </a:lnTo>
                  <a:lnTo>
                    <a:pt x="974" y="844"/>
                  </a:lnTo>
                  <a:lnTo>
                    <a:pt x="972" y="850"/>
                  </a:lnTo>
                  <a:lnTo>
                    <a:pt x="972" y="850"/>
                  </a:lnTo>
                  <a:lnTo>
                    <a:pt x="962" y="869"/>
                  </a:lnTo>
                  <a:lnTo>
                    <a:pt x="952" y="887"/>
                  </a:lnTo>
                  <a:lnTo>
                    <a:pt x="952" y="887"/>
                  </a:lnTo>
                  <a:lnTo>
                    <a:pt x="936" y="908"/>
                  </a:lnTo>
                  <a:lnTo>
                    <a:pt x="920" y="929"/>
                  </a:lnTo>
                  <a:lnTo>
                    <a:pt x="920" y="929"/>
                  </a:lnTo>
                  <a:lnTo>
                    <a:pt x="915" y="934"/>
                  </a:lnTo>
                  <a:lnTo>
                    <a:pt x="909" y="939"/>
                  </a:lnTo>
                  <a:lnTo>
                    <a:pt x="898" y="949"/>
                  </a:lnTo>
                  <a:lnTo>
                    <a:pt x="898" y="949"/>
                  </a:lnTo>
                  <a:lnTo>
                    <a:pt x="908" y="946"/>
                  </a:lnTo>
                  <a:lnTo>
                    <a:pt x="917" y="942"/>
                  </a:lnTo>
                  <a:lnTo>
                    <a:pt x="917" y="942"/>
                  </a:lnTo>
                  <a:lnTo>
                    <a:pt x="930" y="937"/>
                  </a:lnTo>
                  <a:lnTo>
                    <a:pt x="936" y="934"/>
                  </a:lnTo>
                  <a:lnTo>
                    <a:pt x="942" y="930"/>
                  </a:lnTo>
                  <a:lnTo>
                    <a:pt x="942" y="930"/>
                  </a:lnTo>
                  <a:lnTo>
                    <a:pt x="949" y="923"/>
                  </a:lnTo>
                  <a:lnTo>
                    <a:pt x="955" y="915"/>
                  </a:lnTo>
                  <a:lnTo>
                    <a:pt x="960" y="907"/>
                  </a:lnTo>
                  <a:lnTo>
                    <a:pt x="964" y="897"/>
                  </a:lnTo>
                  <a:lnTo>
                    <a:pt x="964" y="897"/>
                  </a:lnTo>
                  <a:lnTo>
                    <a:pt x="969" y="885"/>
                  </a:lnTo>
                  <a:lnTo>
                    <a:pt x="969" y="885"/>
                  </a:lnTo>
                  <a:lnTo>
                    <a:pt x="971" y="886"/>
                  </a:lnTo>
                  <a:lnTo>
                    <a:pt x="971" y="886"/>
                  </a:lnTo>
                  <a:lnTo>
                    <a:pt x="957" y="923"/>
                  </a:lnTo>
                  <a:lnTo>
                    <a:pt x="957" y="923"/>
                  </a:lnTo>
                  <a:lnTo>
                    <a:pt x="969" y="914"/>
                  </a:lnTo>
                  <a:lnTo>
                    <a:pt x="969" y="914"/>
                  </a:lnTo>
                  <a:lnTo>
                    <a:pt x="977" y="907"/>
                  </a:lnTo>
                  <a:lnTo>
                    <a:pt x="984" y="899"/>
                  </a:lnTo>
                  <a:lnTo>
                    <a:pt x="987" y="895"/>
                  </a:lnTo>
                  <a:lnTo>
                    <a:pt x="989" y="891"/>
                  </a:lnTo>
                  <a:lnTo>
                    <a:pt x="991" y="886"/>
                  </a:lnTo>
                  <a:lnTo>
                    <a:pt x="993" y="881"/>
                  </a:lnTo>
                  <a:lnTo>
                    <a:pt x="993" y="881"/>
                  </a:lnTo>
                  <a:lnTo>
                    <a:pt x="994" y="870"/>
                  </a:lnTo>
                  <a:lnTo>
                    <a:pt x="994" y="859"/>
                  </a:lnTo>
                  <a:lnTo>
                    <a:pt x="992" y="849"/>
                  </a:lnTo>
                  <a:lnTo>
                    <a:pt x="990" y="838"/>
                  </a:lnTo>
                  <a:lnTo>
                    <a:pt x="990" y="838"/>
                  </a:lnTo>
                  <a:lnTo>
                    <a:pt x="987" y="829"/>
                  </a:lnTo>
                  <a:lnTo>
                    <a:pt x="983" y="818"/>
                  </a:lnTo>
                  <a:lnTo>
                    <a:pt x="983" y="818"/>
                  </a:lnTo>
                  <a:close/>
                  <a:moveTo>
                    <a:pt x="271" y="433"/>
                  </a:moveTo>
                  <a:lnTo>
                    <a:pt x="271" y="433"/>
                  </a:lnTo>
                  <a:lnTo>
                    <a:pt x="206" y="418"/>
                  </a:lnTo>
                  <a:lnTo>
                    <a:pt x="206" y="418"/>
                  </a:lnTo>
                  <a:lnTo>
                    <a:pt x="199" y="416"/>
                  </a:lnTo>
                  <a:lnTo>
                    <a:pt x="191" y="415"/>
                  </a:lnTo>
                  <a:lnTo>
                    <a:pt x="191" y="415"/>
                  </a:lnTo>
                  <a:lnTo>
                    <a:pt x="189" y="416"/>
                  </a:lnTo>
                  <a:lnTo>
                    <a:pt x="188" y="417"/>
                  </a:lnTo>
                  <a:lnTo>
                    <a:pt x="184" y="419"/>
                  </a:lnTo>
                  <a:lnTo>
                    <a:pt x="184" y="419"/>
                  </a:lnTo>
                  <a:lnTo>
                    <a:pt x="186" y="422"/>
                  </a:lnTo>
                  <a:lnTo>
                    <a:pt x="189" y="424"/>
                  </a:lnTo>
                  <a:lnTo>
                    <a:pt x="189" y="424"/>
                  </a:lnTo>
                  <a:lnTo>
                    <a:pt x="209" y="427"/>
                  </a:lnTo>
                  <a:lnTo>
                    <a:pt x="209" y="427"/>
                  </a:lnTo>
                  <a:lnTo>
                    <a:pt x="268" y="441"/>
                  </a:lnTo>
                  <a:lnTo>
                    <a:pt x="268" y="441"/>
                  </a:lnTo>
                  <a:lnTo>
                    <a:pt x="289" y="446"/>
                  </a:lnTo>
                  <a:lnTo>
                    <a:pt x="310" y="450"/>
                  </a:lnTo>
                  <a:lnTo>
                    <a:pt x="310" y="450"/>
                  </a:lnTo>
                  <a:lnTo>
                    <a:pt x="331" y="456"/>
                  </a:lnTo>
                  <a:lnTo>
                    <a:pt x="353" y="463"/>
                  </a:lnTo>
                  <a:lnTo>
                    <a:pt x="353" y="463"/>
                  </a:lnTo>
                  <a:lnTo>
                    <a:pt x="358" y="464"/>
                  </a:lnTo>
                  <a:lnTo>
                    <a:pt x="361" y="463"/>
                  </a:lnTo>
                  <a:lnTo>
                    <a:pt x="363" y="460"/>
                  </a:lnTo>
                  <a:lnTo>
                    <a:pt x="365" y="455"/>
                  </a:lnTo>
                  <a:lnTo>
                    <a:pt x="365" y="455"/>
                  </a:lnTo>
                  <a:lnTo>
                    <a:pt x="342" y="449"/>
                  </a:lnTo>
                  <a:lnTo>
                    <a:pt x="320" y="444"/>
                  </a:lnTo>
                  <a:lnTo>
                    <a:pt x="320" y="444"/>
                  </a:lnTo>
                  <a:lnTo>
                    <a:pt x="271" y="433"/>
                  </a:lnTo>
                  <a:lnTo>
                    <a:pt x="271" y="433"/>
                  </a:lnTo>
                  <a:close/>
                  <a:moveTo>
                    <a:pt x="871" y="664"/>
                  </a:moveTo>
                  <a:lnTo>
                    <a:pt x="871" y="664"/>
                  </a:lnTo>
                  <a:lnTo>
                    <a:pt x="868" y="664"/>
                  </a:lnTo>
                  <a:lnTo>
                    <a:pt x="868" y="664"/>
                  </a:lnTo>
                  <a:lnTo>
                    <a:pt x="866" y="669"/>
                  </a:lnTo>
                  <a:lnTo>
                    <a:pt x="865" y="671"/>
                  </a:lnTo>
                  <a:lnTo>
                    <a:pt x="865" y="673"/>
                  </a:lnTo>
                  <a:lnTo>
                    <a:pt x="865" y="673"/>
                  </a:lnTo>
                  <a:lnTo>
                    <a:pt x="876" y="687"/>
                  </a:lnTo>
                  <a:lnTo>
                    <a:pt x="887" y="701"/>
                  </a:lnTo>
                  <a:lnTo>
                    <a:pt x="887" y="701"/>
                  </a:lnTo>
                  <a:lnTo>
                    <a:pt x="890" y="698"/>
                  </a:lnTo>
                  <a:lnTo>
                    <a:pt x="892" y="695"/>
                  </a:lnTo>
                  <a:lnTo>
                    <a:pt x="892" y="693"/>
                  </a:lnTo>
                  <a:lnTo>
                    <a:pt x="890" y="689"/>
                  </a:lnTo>
                  <a:lnTo>
                    <a:pt x="890" y="689"/>
                  </a:lnTo>
                  <a:lnTo>
                    <a:pt x="871" y="664"/>
                  </a:lnTo>
                  <a:lnTo>
                    <a:pt x="871" y="664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" name="Freeform 363"/>
            <p:cNvSpPr>
              <a:spLocks noEditPoints="1"/>
            </p:cNvSpPr>
            <p:nvPr/>
          </p:nvSpPr>
          <p:spPr bwMode="auto">
            <a:xfrm>
              <a:off x="4362" y="3434"/>
              <a:ext cx="1049" cy="485"/>
            </a:xfrm>
            <a:custGeom>
              <a:avLst/>
              <a:gdLst/>
              <a:ahLst/>
              <a:cxnLst>
                <a:cxn ang="0">
                  <a:pos x="375" y="451"/>
                </a:cxn>
                <a:cxn ang="0">
                  <a:pos x="325" y="476"/>
                </a:cxn>
                <a:cxn ang="0">
                  <a:pos x="304" y="474"/>
                </a:cxn>
                <a:cxn ang="0">
                  <a:pos x="254" y="482"/>
                </a:cxn>
                <a:cxn ang="0">
                  <a:pos x="220" y="482"/>
                </a:cxn>
                <a:cxn ang="0">
                  <a:pos x="187" y="465"/>
                </a:cxn>
                <a:cxn ang="0">
                  <a:pos x="156" y="456"/>
                </a:cxn>
                <a:cxn ang="0">
                  <a:pos x="104" y="437"/>
                </a:cxn>
                <a:cxn ang="0">
                  <a:pos x="79" y="408"/>
                </a:cxn>
                <a:cxn ang="0">
                  <a:pos x="71" y="378"/>
                </a:cxn>
                <a:cxn ang="0">
                  <a:pos x="78" y="346"/>
                </a:cxn>
                <a:cxn ang="0">
                  <a:pos x="92" y="348"/>
                </a:cxn>
                <a:cxn ang="0">
                  <a:pos x="125" y="389"/>
                </a:cxn>
                <a:cxn ang="0">
                  <a:pos x="171" y="425"/>
                </a:cxn>
                <a:cxn ang="0">
                  <a:pos x="214" y="436"/>
                </a:cxn>
                <a:cxn ang="0">
                  <a:pos x="252" y="440"/>
                </a:cxn>
                <a:cxn ang="0">
                  <a:pos x="297" y="438"/>
                </a:cxn>
                <a:cxn ang="0">
                  <a:pos x="336" y="435"/>
                </a:cxn>
                <a:cxn ang="0">
                  <a:pos x="372" y="419"/>
                </a:cxn>
                <a:cxn ang="0">
                  <a:pos x="394" y="429"/>
                </a:cxn>
                <a:cxn ang="0">
                  <a:pos x="363" y="177"/>
                </a:cxn>
                <a:cxn ang="0">
                  <a:pos x="313" y="211"/>
                </a:cxn>
                <a:cxn ang="0">
                  <a:pos x="245" y="190"/>
                </a:cxn>
                <a:cxn ang="0">
                  <a:pos x="175" y="158"/>
                </a:cxn>
                <a:cxn ang="0">
                  <a:pos x="203" y="196"/>
                </a:cxn>
                <a:cxn ang="0">
                  <a:pos x="222" y="233"/>
                </a:cxn>
                <a:cxn ang="0">
                  <a:pos x="244" y="262"/>
                </a:cxn>
                <a:cxn ang="0">
                  <a:pos x="270" y="261"/>
                </a:cxn>
                <a:cxn ang="0">
                  <a:pos x="298" y="242"/>
                </a:cxn>
                <a:cxn ang="0">
                  <a:pos x="334" y="233"/>
                </a:cxn>
                <a:cxn ang="0">
                  <a:pos x="355" y="247"/>
                </a:cxn>
                <a:cxn ang="0">
                  <a:pos x="399" y="256"/>
                </a:cxn>
                <a:cxn ang="0">
                  <a:pos x="412" y="228"/>
                </a:cxn>
                <a:cxn ang="0">
                  <a:pos x="406" y="193"/>
                </a:cxn>
                <a:cxn ang="0">
                  <a:pos x="423" y="396"/>
                </a:cxn>
                <a:cxn ang="0">
                  <a:pos x="448" y="419"/>
                </a:cxn>
                <a:cxn ang="0">
                  <a:pos x="480" y="330"/>
                </a:cxn>
                <a:cxn ang="0">
                  <a:pos x="77" y="97"/>
                </a:cxn>
                <a:cxn ang="0">
                  <a:pos x="0" y="124"/>
                </a:cxn>
                <a:cxn ang="0">
                  <a:pos x="79" y="118"/>
                </a:cxn>
                <a:cxn ang="0">
                  <a:pos x="104" y="50"/>
                </a:cxn>
                <a:cxn ang="0">
                  <a:pos x="80" y="35"/>
                </a:cxn>
                <a:cxn ang="0">
                  <a:pos x="341" y="288"/>
                </a:cxn>
                <a:cxn ang="0">
                  <a:pos x="302" y="285"/>
                </a:cxn>
                <a:cxn ang="0">
                  <a:pos x="315" y="403"/>
                </a:cxn>
                <a:cxn ang="0">
                  <a:pos x="323" y="356"/>
                </a:cxn>
                <a:cxn ang="0">
                  <a:pos x="296" y="393"/>
                </a:cxn>
                <a:cxn ang="0">
                  <a:pos x="328" y="45"/>
                </a:cxn>
                <a:cxn ang="0">
                  <a:pos x="312" y="40"/>
                </a:cxn>
                <a:cxn ang="0">
                  <a:pos x="300" y="56"/>
                </a:cxn>
                <a:cxn ang="0">
                  <a:pos x="260" y="136"/>
                </a:cxn>
                <a:cxn ang="0">
                  <a:pos x="191" y="18"/>
                </a:cxn>
                <a:cxn ang="0">
                  <a:pos x="218" y="9"/>
                </a:cxn>
                <a:cxn ang="0">
                  <a:pos x="191" y="31"/>
                </a:cxn>
                <a:cxn ang="0">
                  <a:pos x="212" y="19"/>
                </a:cxn>
                <a:cxn ang="0">
                  <a:pos x="917" y="10"/>
                </a:cxn>
                <a:cxn ang="0">
                  <a:pos x="920" y="34"/>
                </a:cxn>
                <a:cxn ang="0">
                  <a:pos x="934" y="30"/>
                </a:cxn>
                <a:cxn ang="0">
                  <a:pos x="989" y="115"/>
                </a:cxn>
                <a:cxn ang="0">
                  <a:pos x="985" y="115"/>
                </a:cxn>
                <a:cxn ang="0">
                  <a:pos x="1032" y="28"/>
                </a:cxn>
                <a:cxn ang="0">
                  <a:pos x="1045" y="60"/>
                </a:cxn>
                <a:cxn ang="0">
                  <a:pos x="1025" y="49"/>
                </a:cxn>
              </a:cxnLst>
              <a:rect l="0" t="0" r="r" b="b"/>
              <a:pathLst>
                <a:path w="1049" h="485">
                  <a:moveTo>
                    <a:pt x="394" y="429"/>
                  </a:moveTo>
                  <a:lnTo>
                    <a:pt x="394" y="429"/>
                  </a:lnTo>
                  <a:lnTo>
                    <a:pt x="394" y="432"/>
                  </a:lnTo>
                  <a:lnTo>
                    <a:pt x="393" y="435"/>
                  </a:lnTo>
                  <a:lnTo>
                    <a:pt x="393" y="435"/>
                  </a:lnTo>
                  <a:lnTo>
                    <a:pt x="391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5" y="447"/>
                  </a:lnTo>
                  <a:lnTo>
                    <a:pt x="385" y="447"/>
                  </a:lnTo>
                  <a:lnTo>
                    <a:pt x="383" y="446"/>
                  </a:lnTo>
                  <a:lnTo>
                    <a:pt x="383" y="446"/>
                  </a:lnTo>
                  <a:lnTo>
                    <a:pt x="379" y="448"/>
                  </a:lnTo>
                  <a:lnTo>
                    <a:pt x="375" y="451"/>
                  </a:lnTo>
                  <a:lnTo>
                    <a:pt x="375" y="451"/>
                  </a:lnTo>
                  <a:lnTo>
                    <a:pt x="371" y="456"/>
                  </a:lnTo>
                  <a:lnTo>
                    <a:pt x="368" y="462"/>
                  </a:lnTo>
                  <a:lnTo>
                    <a:pt x="368" y="462"/>
                  </a:lnTo>
                  <a:lnTo>
                    <a:pt x="361" y="454"/>
                  </a:lnTo>
                  <a:lnTo>
                    <a:pt x="361" y="454"/>
                  </a:lnTo>
                  <a:lnTo>
                    <a:pt x="348" y="465"/>
                  </a:lnTo>
                  <a:lnTo>
                    <a:pt x="348" y="465"/>
                  </a:lnTo>
                  <a:lnTo>
                    <a:pt x="345" y="463"/>
                  </a:lnTo>
                  <a:lnTo>
                    <a:pt x="343" y="463"/>
                  </a:lnTo>
                  <a:lnTo>
                    <a:pt x="340" y="464"/>
                  </a:lnTo>
                  <a:lnTo>
                    <a:pt x="338" y="466"/>
                  </a:lnTo>
                  <a:lnTo>
                    <a:pt x="338" y="466"/>
                  </a:lnTo>
                  <a:lnTo>
                    <a:pt x="325" y="476"/>
                  </a:lnTo>
                  <a:lnTo>
                    <a:pt x="325" y="476"/>
                  </a:lnTo>
                  <a:lnTo>
                    <a:pt x="324" y="475"/>
                  </a:lnTo>
                  <a:lnTo>
                    <a:pt x="324" y="475"/>
                  </a:lnTo>
                  <a:lnTo>
                    <a:pt x="327" y="470"/>
                  </a:lnTo>
                  <a:lnTo>
                    <a:pt x="327" y="470"/>
                  </a:lnTo>
                  <a:lnTo>
                    <a:pt x="327" y="469"/>
                  </a:lnTo>
                  <a:lnTo>
                    <a:pt x="327" y="469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12" y="477"/>
                  </a:lnTo>
                  <a:lnTo>
                    <a:pt x="310" y="477"/>
                  </a:lnTo>
                  <a:lnTo>
                    <a:pt x="310" y="477"/>
                  </a:lnTo>
                  <a:lnTo>
                    <a:pt x="307" y="475"/>
                  </a:lnTo>
                  <a:lnTo>
                    <a:pt x="304" y="474"/>
                  </a:lnTo>
                  <a:lnTo>
                    <a:pt x="302" y="474"/>
                  </a:lnTo>
                  <a:lnTo>
                    <a:pt x="299" y="475"/>
                  </a:lnTo>
                  <a:lnTo>
                    <a:pt x="290" y="479"/>
                  </a:lnTo>
                  <a:lnTo>
                    <a:pt x="290" y="479"/>
                  </a:lnTo>
                  <a:lnTo>
                    <a:pt x="287" y="479"/>
                  </a:lnTo>
                  <a:lnTo>
                    <a:pt x="283" y="479"/>
                  </a:lnTo>
                  <a:lnTo>
                    <a:pt x="283" y="479"/>
                  </a:lnTo>
                  <a:lnTo>
                    <a:pt x="275" y="482"/>
                  </a:lnTo>
                  <a:lnTo>
                    <a:pt x="271" y="482"/>
                  </a:lnTo>
                  <a:lnTo>
                    <a:pt x="267" y="480"/>
                  </a:lnTo>
                  <a:lnTo>
                    <a:pt x="267" y="480"/>
                  </a:lnTo>
                  <a:lnTo>
                    <a:pt x="264" y="480"/>
                  </a:lnTo>
                  <a:lnTo>
                    <a:pt x="261" y="480"/>
                  </a:lnTo>
                  <a:lnTo>
                    <a:pt x="254" y="482"/>
                  </a:lnTo>
                  <a:lnTo>
                    <a:pt x="254" y="482"/>
                  </a:lnTo>
                  <a:lnTo>
                    <a:pt x="249" y="484"/>
                  </a:lnTo>
                  <a:lnTo>
                    <a:pt x="244" y="485"/>
                  </a:lnTo>
                  <a:lnTo>
                    <a:pt x="239" y="484"/>
                  </a:lnTo>
                  <a:lnTo>
                    <a:pt x="234" y="481"/>
                  </a:lnTo>
                  <a:lnTo>
                    <a:pt x="234" y="481"/>
                  </a:lnTo>
                  <a:lnTo>
                    <a:pt x="233" y="481"/>
                  </a:lnTo>
                  <a:lnTo>
                    <a:pt x="232" y="481"/>
                  </a:lnTo>
                  <a:lnTo>
                    <a:pt x="229" y="482"/>
                  </a:lnTo>
                  <a:lnTo>
                    <a:pt x="229" y="482"/>
                  </a:lnTo>
                  <a:lnTo>
                    <a:pt x="224" y="483"/>
                  </a:lnTo>
                  <a:lnTo>
                    <a:pt x="222" y="482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16" y="478"/>
                  </a:lnTo>
                  <a:lnTo>
                    <a:pt x="214" y="477"/>
                  </a:lnTo>
                  <a:lnTo>
                    <a:pt x="210" y="477"/>
                  </a:lnTo>
                  <a:lnTo>
                    <a:pt x="205" y="479"/>
                  </a:lnTo>
                  <a:lnTo>
                    <a:pt x="205" y="479"/>
                  </a:lnTo>
                  <a:lnTo>
                    <a:pt x="202" y="471"/>
                  </a:lnTo>
                  <a:lnTo>
                    <a:pt x="202" y="471"/>
                  </a:lnTo>
                  <a:lnTo>
                    <a:pt x="192" y="478"/>
                  </a:lnTo>
                  <a:lnTo>
                    <a:pt x="192" y="478"/>
                  </a:lnTo>
                  <a:lnTo>
                    <a:pt x="194" y="469"/>
                  </a:lnTo>
                  <a:lnTo>
                    <a:pt x="194" y="469"/>
                  </a:lnTo>
                  <a:lnTo>
                    <a:pt x="187" y="473"/>
                  </a:lnTo>
                  <a:lnTo>
                    <a:pt x="187" y="473"/>
                  </a:lnTo>
                  <a:lnTo>
                    <a:pt x="187" y="465"/>
                  </a:lnTo>
                  <a:lnTo>
                    <a:pt x="187" y="465"/>
                  </a:lnTo>
                  <a:lnTo>
                    <a:pt x="174" y="470"/>
                  </a:lnTo>
                  <a:lnTo>
                    <a:pt x="174" y="470"/>
                  </a:lnTo>
                  <a:lnTo>
                    <a:pt x="172" y="466"/>
                  </a:lnTo>
                  <a:lnTo>
                    <a:pt x="170" y="462"/>
                  </a:lnTo>
                  <a:lnTo>
                    <a:pt x="169" y="461"/>
                  </a:lnTo>
                  <a:lnTo>
                    <a:pt x="167" y="460"/>
                  </a:lnTo>
                  <a:lnTo>
                    <a:pt x="165" y="460"/>
                  </a:lnTo>
                  <a:lnTo>
                    <a:pt x="162" y="461"/>
                  </a:lnTo>
                  <a:lnTo>
                    <a:pt x="162" y="461"/>
                  </a:lnTo>
                  <a:lnTo>
                    <a:pt x="161" y="461"/>
                  </a:lnTo>
                  <a:lnTo>
                    <a:pt x="160" y="459"/>
                  </a:lnTo>
                  <a:lnTo>
                    <a:pt x="156" y="456"/>
                  </a:lnTo>
                  <a:lnTo>
                    <a:pt x="156" y="456"/>
                  </a:lnTo>
                  <a:lnTo>
                    <a:pt x="150" y="458"/>
                  </a:lnTo>
                  <a:lnTo>
                    <a:pt x="150" y="458"/>
                  </a:lnTo>
                  <a:lnTo>
                    <a:pt x="147" y="452"/>
                  </a:lnTo>
                  <a:lnTo>
                    <a:pt x="147" y="452"/>
                  </a:lnTo>
                  <a:lnTo>
                    <a:pt x="136" y="456"/>
                  </a:lnTo>
                  <a:lnTo>
                    <a:pt x="136" y="456"/>
                  </a:lnTo>
                  <a:lnTo>
                    <a:pt x="135" y="451"/>
                  </a:lnTo>
                  <a:lnTo>
                    <a:pt x="135" y="451"/>
                  </a:lnTo>
                  <a:lnTo>
                    <a:pt x="119" y="447"/>
                  </a:lnTo>
                  <a:lnTo>
                    <a:pt x="119" y="447"/>
                  </a:lnTo>
                  <a:lnTo>
                    <a:pt x="118" y="441"/>
                  </a:lnTo>
                  <a:lnTo>
                    <a:pt x="118" y="441"/>
                  </a:lnTo>
                  <a:lnTo>
                    <a:pt x="104" y="437"/>
                  </a:lnTo>
                  <a:lnTo>
                    <a:pt x="104" y="437"/>
                  </a:lnTo>
                  <a:lnTo>
                    <a:pt x="103" y="433"/>
                  </a:lnTo>
                  <a:lnTo>
                    <a:pt x="103" y="433"/>
                  </a:lnTo>
                  <a:lnTo>
                    <a:pt x="96" y="434"/>
                  </a:lnTo>
                  <a:lnTo>
                    <a:pt x="96" y="434"/>
                  </a:lnTo>
                  <a:lnTo>
                    <a:pt x="94" y="424"/>
                  </a:lnTo>
                  <a:lnTo>
                    <a:pt x="94" y="424"/>
                  </a:lnTo>
                  <a:lnTo>
                    <a:pt x="84" y="427"/>
                  </a:lnTo>
                  <a:lnTo>
                    <a:pt x="84" y="427"/>
                  </a:lnTo>
                  <a:lnTo>
                    <a:pt x="85" y="419"/>
                  </a:lnTo>
                  <a:lnTo>
                    <a:pt x="84" y="415"/>
                  </a:lnTo>
                  <a:lnTo>
                    <a:pt x="82" y="411"/>
                  </a:lnTo>
                  <a:lnTo>
                    <a:pt x="82" y="411"/>
                  </a:lnTo>
                  <a:lnTo>
                    <a:pt x="80" y="409"/>
                  </a:lnTo>
                  <a:lnTo>
                    <a:pt x="79" y="408"/>
                  </a:lnTo>
                  <a:lnTo>
                    <a:pt x="75" y="407"/>
                  </a:lnTo>
                  <a:lnTo>
                    <a:pt x="71" y="405"/>
                  </a:lnTo>
                  <a:lnTo>
                    <a:pt x="67" y="403"/>
                  </a:lnTo>
                  <a:lnTo>
                    <a:pt x="67" y="403"/>
                  </a:lnTo>
                  <a:lnTo>
                    <a:pt x="79" y="395"/>
                  </a:lnTo>
                  <a:lnTo>
                    <a:pt x="79" y="395"/>
                  </a:lnTo>
                  <a:lnTo>
                    <a:pt x="68" y="390"/>
                  </a:lnTo>
                  <a:lnTo>
                    <a:pt x="68" y="390"/>
                  </a:lnTo>
                  <a:lnTo>
                    <a:pt x="76" y="387"/>
                  </a:lnTo>
                  <a:lnTo>
                    <a:pt x="76" y="387"/>
                  </a:lnTo>
                  <a:lnTo>
                    <a:pt x="73" y="384"/>
                  </a:lnTo>
                  <a:lnTo>
                    <a:pt x="73" y="384"/>
                  </a:lnTo>
                  <a:lnTo>
                    <a:pt x="72" y="381"/>
                  </a:lnTo>
                  <a:lnTo>
                    <a:pt x="71" y="378"/>
                  </a:lnTo>
                  <a:lnTo>
                    <a:pt x="71" y="378"/>
                  </a:lnTo>
                  <a:lnTo>
                    <a:pt x="72" y="375"/>
                  </a:lnTo>
                  <a:lnTo>
                    <a:pt x="72" y="373"/>
                  </a:lnTo>
                  <a:lnTo>
                    <a:pt x="69" y="371"/>
                  </a:lnTo>
                  <a:lnTo>
                    <a:pt x="66" y="369"/>
                  </a:lnTo>
                  <a:lnTo>
                    <a:pt x="66" y="369"/>
                  </a:lnTo>
                  <a:lnTo>
                    <a:pt x="75" y="362"/>
                  </a:lnTo>
                  <a:lnTo>
                    <a:pt x="75" y="362"/>
                  </a:lnTo>
                  <a:lnTo>
                    <a:pt x="64" y="356"/>
                  </a:lnTo>
                  <a:lnTo>
                    <a:pt x="64" y="356"/>
                  </a:lnTo>
                  <a:lnTo>
                    <a:pt x="70" y="351"/>
                  </a:lnTo>
                  <a:lnTo>
                    <a:pt x="77" y="346"/>
                  </a:lnTo>
                  <a:lnTo>
                    <a:pt x="77" y="346"/>
                  </a:lnTo>
                  <a:lnTo>
                    <a:pt x="78" y="346"/>
                  </a:lnTo>
                  <a:lnTo>
                    <a:pt x="80" y="346"/>
                  </a:lnTo>
                  <a:lnTo>
                    <a:pt x="84" y="347"/>
                  </a:lnTo>
                  <a:lnTo>
                    <a:pt x="84" y="347"/>
                  </a:lnTo>
                  <a:lnTo>
                    <a:pt x="83" y="340"/>
                  </a:lnTo>
                  <a:lnTo>
                    <a:pt x="83" y="340"/>
                  </a:lnTo>
                  <a:lnTo>
                    <a:pt x="83" y="335"/>
                  </a:lnTo>
                  <a:lnTo>
                    <a:pt x="83" y="335"/>
                  </a:lnTo>
                  <a:lnTo>
                    <a:pt x="88" y="337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4" y="342"/>
                  </a:lnTo>
                  <a:lnTo>
                    <a:pt x="94" y="344"/>
                  </a:lnTo>
                  <a:lnTo>
                    <a:pt x="94" y="344"/>
                  </a:lnTo>
                  <a:lnTo>
                    <a:pt x="92" y="348"/>
                  </a:lnTo>
                  <a:lnTo>
                    <a:pt x="92" y="352"/>
                  </a:lnTo>
                  <a:lnTo>
                    <a:pt x="94" y="360"/>
                  </a:lnTo>
                  <a:lnTo>
                    <a:pt x="94" y="360"/>
                  </a:lnTo>
                  <a:lnTo>
                    <a:pt x="95" y="364"/>
                  </a:lnTo>
                  <a:lnTo>
                    <a:pt x="95" y="369"/>
                  </a:lnTo>
                  <a:lnTo>
                    <a:pt x="95" y="369"/>
                  </a:lnTo>
                  <a:lnTo>
                    <a:pt x="108" y="377"/>
                  </a:lnTo>
                  <a:lnTo>
                    <a:pt x="108" y="377"/>
                  </a:lnTo>
                  <a:lnTo>
                    <a:pt x="110" y="378"/>
                  </a:lnTo>
                  <a:lnTo>
                    <a:pt x="110" y="378"/>
                  </a:lnTo>
                  <a:lnTo>
                    <a:pt x="112" y="383"/>
                  </a:lnTo>
                  <a:lnTo>
                    <a:pt x="115" y="387"/>
                  </a:lnTo>
                  <a:lnTo>
                    <a:pt x="120" y="389"/>
                  </a:lnTo>
                  <a:lnTo>
                    <a:pt x="125" y="389"/>
                  </a:lnTo>
                  <a:lnTo>
                    <a:pt x="125" y="389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39" y="405"/>
                  </a:lnTo>
                  <a:lnTo>
                    <a:pt x="139" y="405"/>
                  </a:lnTo>
                  <a:lnTo>
                    <a:pt x="138" y="407"/>
                  </a:lnTo>
                  <a:lnTo>
                    <a:pt x="138" y="407"/>
                  </a:lnTo>
                  <a:lnTo>
                    <a:pt x="160" y="418"/>
                  </a:lnTo>
                  <a:lnTo>
                    <a:pt x="160" y="418"/>
                  </a:lnTo>
                  <a:lnTo>
                    <a:pt x="164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71" y="425"/>
                  </a:lnTo>
                  <a:lnTo>
                    <a:pt x="171" y="425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1" y="428"/>
                  </a:lnTo>
                  <a:lnTo>
                    <a:pt x="181" y="428"/>
                  </a:lnTo>
                  <a:lnTo>
                    <a:pt x="193" y="425"/>
                  </a:lnTo>
                  <a:lnTo>
                    <a:pt x="193" y="425"/>
                  </a:lnTo>
                  <a:lnTo>
                    <a:pt x="196" y="435"/>
                  </a:lnTo>
                  <a:lnTo>
                    <a:pt x="196" y="435"/>
                  </a:lnTo>
                  <a:lnTo>
                    <a:pt x="205" y="431"/>
                  </a:lnTo>
                  <a:lnTo>
                    <a:pt x="205" y="431"/>
                  </a:lnTo>
                  <a:lnTo>
                    <a:pt x="208" y="434"/>
                  </a:lnTo>
                  <a:lnTo>
                    <a:pt x="211" y="436"/>
                  </a:lnTo>
                  <a:lnTo>
                    <a:pt x="212" y="436"/>
                  </a:lnTo>
                  <a:lnTo>
                    <a:pt x="214" y="436"/>
                  </a:lnTo>
                  <a:lnTo>
                    <a:pt x="216" y="435"/>
                  </a:lnTo>
                  <a:lnTo>
                    <a:pt x="218" y="433"/>
                  </a:lnTo>
                  <a:lnTo>
                    <a:pt x="218" y="433"/>
                  </a:lnTo>
                  <a:lnTo>
                    <a:pt x="221" y="436"/>
                  </a:lnTo>
                  <a:lnTo>
                    <a:pt x="224" y="438"/>
                  </a:lnTo>
                  <a:lnTo>
                    <a:pt x="228" y="438"/>
                  </a:lnTo>
                  <a:lnTo>
                    <a:pt x="231" y="435"/>
                  </a:lnTo>
                  <a:lnTo>
                    <a:pt x="231" y="435"/>
                  </a:lnTo>
                  <a:lnTo>
                    <a:pt x="233" y="438"/>
                  </a:lnTo>
                  <a:lnTo>
                    <a:pt x="233" y="438"/>
                  </a:lnTo>
                  <a:lnTo>
                    <a:pt x="249" y="436"/>
                  </a:lnTo>
                  <a:lnTo>
                    <a:pt x="249" y="436"/>
                  </a:lnTo>
                  <a:lnTo>
                    <a:pt x="252" y="440"/>
                  </a:lnTo>
                  <a:lnTo>
                    <a:pt x="252" y="440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60" y="439"/>
                  </a:lnTo>
                  <a:lnTo>
                    <a:pt x="260" y="439"/>
                  </a:lnTo>
                  <a:lnTo>
                    <a:pt x="266" y="441"/>
                  </a:lnTo>
                  <a:lnTo>
                    <a:pt x="272" y="441"/>
                  </a:lnTo>
                  <a:lnTo>
                    <a:pt x="277" y="440"/>
                  </a:lnTo>
                  <a:lnTo>
                    <a:pt x="280" y="439"/>
                  </a:lnTo>
                  <a:lnTo>
                    <a:pt x="283" y="437"/>
                  </a:lnTo>
                  <a:lnTo>
                    <a:pt x="283" y="437"/>
                  </a:lnTo>
                  <a:lnTo>
                    <a:pt x="290" y="444"/>
                  </a:lnTo>
                  <a:lnTo>
                    <a:pt x="290" y="444"/>
                  </a:lnTo>
                  <a:lnTo>
                    <a:pt x="297" y="438"/>
                  </a:lnTo>
                  <a:lnTo>
                    <a:pt x="297" y="438"/>
                  </a:lnTo>
                  <a:lnTo>
                    <a:pt x="302" y="443"/>
                  </a:lnTo>
                  <a:lnTo>
                    <a:pt x="302" y="443"/>
                  </a:lnTo>
                  <a:lnTo>
                    <a:pt x="307" y="435"/>
                  </a:lnTo>
                  <a:lnTo>
                    <a:pt x="307" y="435"/>
                  </a:lnTo>
                  <a:lnTo>
                    <a:pt x="311" y="442"/>
                  </a:lnTo>
                  <a:lnTo>
                    <a:pt x="311" y="442"/>
                  </a:lnTo>
                  <a:lnTo>
                    <a:pt x="311" y="439"/>
                  </a:lnTo>
                  <a:lnTo>
                    <a:pt x="311" y="439"/>
                  </a:lnTo>
                  <a:lnTo>
                    <a:pt x="320" y="437"/>
                  </a:lnTo>
                  <a:lnTo>
                    <a:pt x="324" y="436"/>
                  </a:lnTo>
                  <a:lnTo>
                    <a:pt x="329" y="436"/>
                  </a:lnTo>
                  <a:lnTo>
                    <a:pt x="329" y="436"/>
                  </a:lnTo>
                  <a:lnTo>
                    <a:pt x="333" y="436"/>
                  </a:lnTo>
                  <a:lnTo>
                    <a:pt x="336" y="435"/>
                  </a:lnTo>
                  <a:lnTo>
                    <a:pt x="342" y="432"/>
                  </a:lnTo>
                  <a:lnTo>
                    <a:pt x="342" y="432"/>
                  </a:lnTo>
                  <a:lnTo>
                    <a:pt x="343" y="431"/>
                  </a:lnTo>
                  <a:lnTo>
                    <a:pt x="345" y="430"/>
                  </a:lnTo>
                  <a:lnTo>
                    <a:pt x="345" y="430"/>
                  </a:lnTo>
                  <a:lnTo>
                    <a:pt x="352" y="429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61" y="426"/>
                  </a:lnTo>
                  <a:lnTo>
                    <a:pt x="363" y="425"/>
                  </a:lnTo>
                  <a:lnTo>
                    <a:pt x="367" y="422"/>
                  </a:lnTo>
                  <a:lnTo>
                    <a:pt x="367" y="422"/>
                  </a:lnTo>
                  <a:lnTo>
                    <a:pt x="370" y="421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6" y="414"/>
                  </a:lnTo>
                  <a:lnTo>
                    <a:pt x="377" y="412"/>
                  </a:lnTo>
                  <a:lnTo>
                    <a:pt x="380" y="410"/>
                  </a:lnTo>
                  <a:lnTo>
                    <a:pt x="380" y="410"/>
                  </a:lnTo>
                  <a:lnTo>
                    <a:pt x="382" y="409"/>
                  </a:lnTo>
                  <a:lnTo>
                    <a:pt x="386" y="409"/>
                  </a:lnTo>
                  <a:lnTo>
                    <a:pt x="393" y="409"/>
                  </a:lnTo>
                  <a:lnTo>
                    <a:pt x="393" y="409"/>
                  </a:lnTo>
                  <a:lnTo>
                    <a:pt x="390" y="415"/>
                  </a:lnTo>
                  <a:lnTo>
                    <a:pt x="390" y="420"/>
                  </a:lnTo>
                  <a:lnTo>
                    <a:pt x="391" y="424"/>
                  </a:lnTo>
                  <a:lnTo>
                    <a:pt x="394" y="429"/>
                  </a:lnTo>
                  <a:lnTo>
                    <a:pt x="394" y="429"/>
                  </a:lnTo>
                  <a:close/>
                  <a:moveTo>
                    <a:pt x="392" y="195"/>
                  </a:moveTo>
                  <a:lnTo>
                    <a:pt x="392" y="195"/>
                  </a:lnTo>
                  <a:lnTo>
                    <a:pt x="386" y="196"/>
                  </a:lnTo>
                  <a:lnTo>
                    <a:pt x="382" y="194"/>
                  </a:lnTo>
                  <a:lnTo>
                    <a:pt x="379" y="191"/>
                  </a:lnTo>
                  <a:lnTo>
                    <a:pt x="377" y="186"/>
                  </a:lnTo>
                  <a:lnTo>
                    <a:pt x="377" y="186"/>
                  </a:lnTo>
                  <a:lnTo>
                    <a:pt x="375" y="176"/>
                  </a:lnTo>
                  <a:lnTo>
                    <a:pt x="373" y="165"/>
                  </a:lnTo>
                  <a:lnTo>
                    <a:pt x="373" y="165"/>
                  </a:lnTo>
                  <a:lnTo>
                    <a:pt x="370" y="167"/>
                  </a:lnTo>
                  <a:lnTo>
                    <a:pt x="367" y="169"/>
                  </a:lnTo>
                  <a:lnTo>
                    <a:pt x="365" y="173"/>
                  </a:lnTo>
                  <a:lnTo>
                    <a:pt x="363" y="177"/>
                  </a:lnTo>
                  <a:lnTo>
                    <a:pt x="363" y="177"/>
                  </a:lnTo>
                  <a:lnTo>
                    <a:pt x="362" y="181"/>
                  </a:lnTo>
                  <a:lnTo>
                    <a:pt x="361" y="184"/>
                  </a:lnTo>
                  <a:lnTo>
                    <a:pt x="361" y="184"/>
                  </a:lnTo>
                  <a:lnTo>
                    <a:pt x="358" y="189"/>
                  </a:lnTo>
                  <a:lnTo>
                    <a:pt x="355" y="192"/>
                  </a:lnTo>
                  <a:lnTo>
                    <a:pt x="349" y="199"/>
                  </a:lnTo>
                  <a:lnTo>
                    <a:pt x="341" y="204"/>
                  </a:lnTo>
                  <a:lnTo>
                    <a:pt x="333" y="209"/>
                  </a:lnTo>
                  <a:lnTo>
                    <a:pt x="333" y="209"/>
                  </a:lnTo>
                  <a:lnTo>
                    <a:pt x="327" y="211"/>
                  </a:lnTo>
                  <a:lnTo>
                    <a:pt x="322" y="212"/>
                  </a:lnTo>
                  <a:lnTo>
                    <a:pt x="318" y="212"/>
                  </a:lnTo>
                  <a:lnTo>
                    <a:pt x="313" y="211"/>
                  </a:lnTo>
                  <a:lnTo>
                    <a:pt x="309" y="209"/>
                  </a:lnTo>
                  <a:lnTo>
                    <a:pt x="306" y="205"/>
                  </a:lnTo>
                  <a:lnTo>
                    <a:pt x="303" y="201"/>
                  </a:lnTo>
                  <a:lnTo>
                    <a:pt x="301" y="196"/>
                  </a:lnTo>
                  <a:lnTo>
                    <a:pt x="301" y="196"/>
                  </a:lnTo>
                  <a:lnTo>
                    <a:pt x="300" y="193"/>
                  </a:lnTo>
                  <a:lnTo>
                    <a:pt x="299" y="191"/>
                  </a:lnTo>
                  <a:lnTo>
                    <a:pt x="297" y="191"/>
                  </a:lnTo>
                  <a:lnTo>
                    <a:pt x="294" y="191"/>
                  </a:lnTo>
                  <a:lnTo>
                    <a:pt x="294" y="191"/>
                  </a:lnTo>
                  <a:lnTo>
                    <a:pt x="275" y="192"/>
                  </a:lnTo>
                  <a:lnTo>
                    <a:pt x="257" y="191"/>
                  </a:lnTo>
                  <a:lnTo>
                    <a:pt x="257" y="191"/>
                  </a:lnTo>
                  <a:lnTo>
                    <a:pt x="245" y="190"/>
                  </a:lnTo>
                  <a:lnTo>
                    <a:pt x="240" y="188"/>
                  </a:lnTo>
                  <a:lnTo>
                    <a:pt x="235" y="185"/>
                  </a:lnTo>
                  <a:lnTo>
                    <a:pt x="235" y="185"/>
                  </a:lnTo>
                  <a:lnTo>
                    <a:pt x="214" y="169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88" y="148"/>
                  </a:lnTo>
                  <a:lnTo>
                    <a:pt x="184" y="146"/>
                  </a:lnTo>
                  <a:lnTo>
                    <a:pt x="180" y="145"/>
                  </a:lnTo>
                  <a:lnTo>
                    <a:pt x="176" y="147"/>
                  </a:lnTo>
                  <a:lnTo>
                    <a:pt x="176" y="147"/>
                  </a:lnTo>
                  <a:lnTo>
                    <a:pt x="186" y="153"/>
                  </a:lnTo>
                  <a:lnTo>
                    <a:pt x="186" y="153"/>
                  </a:lnTo>
                  <a:lnTo>
                    <a:pt x="175" y="158"/>
                  </a:lnTo>
                  <a:lnTo>
                    <a:pt x="175" y="158"/>
                  </a:lnTo>
                  <a:lnTo>
                    <a:pt x="184" y="162"/>
                  </a:lnTo>
                  <a:lnTo>
                    <a:pt x="184" y="162"/>
                  </a:lnTo>
                  <a:lnTo>
                    <a:pt x="182" y="169"/>
                  </a:lnTo>
                  <a:lnTo>
                    <a:pt x="182" y="169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86" y="181"/>
                  </a:lnTo>
                  <a:lnTo>
                    <a:pt x="186" y="181"/>
                  </a:lnTo>
                  <a:lnTo>
                    <a:pt x="199" y="179"/>
                  </a:lnTo>
                  <a:lnTo>
                    <a:pt x="199" y="179"/>
                  </a:lnTo>
                  <a:lnTo>
                    <a:pt x="190" y="197"/>
                  </a:lnTo>
                  <a:lnTo>
                    <a:pt x="190" y="197"/>
                  </a:lnTo>
                  <a:lnTo>
                    <a:pt x="203" y="196"/>
                  </a:lnTo>
                  <a:lnTo>
                    <a:pt x="203" y="196"/>
                  </a:lnTo>
                  <a:lnTo>
                    <a:pt x="200" y="204"/>
                  </a:lnTo>
                  <a:lnTo>
                    <a:pt x="200" y="204"/>
                  </a:lnTo>
                  <a:lnTo>
                    <a:pt x="205" y="206"/>
                  </a:lnTo>
                  <a:lnTo>
                    <a:pt x="205" y="206"/>
                  </a:lnTo>
                  <a:lnTo>
                    <a:pt x="204" y="219"/>
                  </a:lnTo>
                  <a:lnTo>
                    <a:pt x="204" y="219"/>
                  </a:lnTo>
                  <a:lnTo>
                    <a:pt x="212" y="214"/>
                  </a:lnTo>
                  <a:lnTo>
                    <a:pt x="212" y="214"/>
                  </a:lnTo>
                  <a:lnTo>
                    <a:pt x="217" y="232"/>
                  </a:lnTo>
                  <a:lnTo>
                    <a:pt x="217" y="232"/>
                  </a:lnTo>
                  <a:lnTo>
                    <a:pt x="221" y="231"/>
                  </a:lnTo>
                  <a:lnTo>
                    <a:pt x="222" y="232"/>
                  </a:lnTo>
                  <a:lnTo>
                    <a:pt x="222" y="233"/>
                  </a:lnTo>
                  <a:lnTo>
                    <a:pt x="222" y="236"/>
                  </a:lnTo>
                  <a:lnTo>
                    <a:pt x="222" y="239"/>
                  </a:lnTo>
                  <a:lnTo>
                    <a:pt x="222" y="239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26" y="253"/>
                  </a:lnTo>
                  <a:lnTo>
                    <a:pt x="226" y="253"/>
                  </a:lnTo>
                  <a:lnTo>
                    <a:pt x="234" y="244"/>
                  </a:lnTo>
                  <a:lnTo>
                    <a:pt x="234" y="244"/>
                  </a:lnTo>
                  <a:lnTo>
                    <a:pt x="234" y="265"/>
                  </a:lnTo>
                  <a:lnTo>
                    <a:pt x="234" y="265"/>
                  </a:lnTo>
                  <a:lnTo>
                    <a:pt x="241" y="257"/>
                  </a:lnTo>
                  <a:lnTo>
                    <a:pt x="241" y="257"/>
                  </a:lnTo>
                  <a:lnTo>
                    <a:pt x="244" y="262"/>
                  </a:lnTo>
                  <a:lnTo>
                    <a:pt x="244" y="262"/>
                  </a:lnTo>
                  <a:lnTo>
                    <a:pt x="246" y="258"/>
                  </a:lnTo>
                  <a:lnTo>
                    <a:pt x="247" y="258"/>
                  </a:lnTo>
                  <a:lnTo>
                    <a:pt x="248" y="258"/>
                  </a:lnTo>
                  <a:lnTo>
                    <a:pt x="250" y="260"/>
                  </a:lnTo>
                  <a:lnTo>
                    <a:pt x="252" y="264"/>
                  </a:lnTo>
                  <a:lnTo>
                    <a:pt x="252" y="264"/>
                  </a:lnTo>
                  <a:lnTo>
                    <a:pt x="257" y="257"/>
                  </a:lnTo>
                  <a:lnTo>
                    <a:pt x="257" y="257"/>
                  </a:lnTo>
                  <a:lnTo>
                    <a:pt x="259" y="259"/>
                  </a:lnTo>
                  <a:lnTo>
                    <a:pt x="262" y="261"/>
                  </a:lnTo>
                  <a:lnTo>
                    <a:pt x="265" y="262"/>
                  </a:lnTo>
                  <a:lnTo>
                    <a:pt x="267" y="262"/>
                  </a:lnTo>
                  <a:lnTo>
                    <a:pt x="270" y="261"/>
                  </a:lnTo>
                  <a:lnTo>
                    <a:pt x="273" y="260"/>
                  </a:lnTo>
                  <a:lnTo>
                    <a:pt x="278" y="255"/>
                  </a:lnTo>
                  <a:lnTo>
                    <a:pt x="278" y="255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283" y="256"/>
                  </a:lnTo>
                  <a:lnTo>
                    <a:pt x="285" y="252"/>
                  </a:lnTo>
                  <a:lnTo>
                    <a:pt x="286" y="251"/>
                  </a:lnTo>
                  <a:lnTo>
                    <a:pt x="287" y="251"/>
                  </a:lnTo>
                  <a:lnTo>
                    <a:pt x="289" y="251"/>
                  </a:lnTo>
                  <a:lnTo>
                    <a:pt x="292" y="253"/>
                  </a:lnTo>
                  <a:lnTo>
                    <a:pt x="292" y="253"/>
                  </a:lnTo>
                  <a:lnTo>
                    <a:pt x="295" y="247"/>
                  </a:lnTo>
                  <a:lnTo>
                    <a:pt x="298" y="242"/>
                  </a:lnTo>
                  <a:lnTo>
                    <a:pt x="301" y="240"/>
                  </a:lnTo>
                  <a:lnTo>
                    <a:pt x="303" y="238"/>
                  </a:lnTo>
                  <a:lnTo>
                    <a:pt x="306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1" y="230"/>
                  </a:lnTo>
                  <a:lnTo>
                    <a:pt x="312" y="227"/>
                  </a:lnTo>
                  <a:lnTo>
                    <a:pt x="313" y="226"/>
                  </a:lnTo>
                  <a:lnTo>
                    <a:pt x="314" y="226"/>
                  </a:lnTo>
                  <a:lnTo>
                    <a:pt x="317" y="228"/>
                  </a:lnTo>
                  <a:lnTo>
                    <a:pt x="317" y="228"/>
                  </a:lnTo>
                  <a:lnTo>
                    <a:pt x="334" y="216"/>
                  </a:lnTo>
                  <a:lnTo>
                    <a:pt x="334" y="216"/>
                  </a:lnTo>
                  <a:lnTo>
                    <a:pt x="334" y="233"/>
                  </a:lnTo>
                  <a:lnTo>
                    <a:pt x="334" y="233"/>
                  </a:lnTo>
                  <a:lnTo>
                    <a:pt x="339" y="230"/>
                  </a:lnTo>
                  <a:lnTo>
                    <a:pt x="339" y="230"/>
                  </a:lnTo>
                  <a:lnTo>
                    <a:pt x="338" y="240"/>
                  </a:lnTo>
                  <a:lnTo>
                    <a:pt x="338" y="240"/>
                  </a:lnTo>
                  <a:lnTo>
                    <a:pt x="342" y="239"/>
                  </a:lnTo>
                  <a:lnTo>
                    <a:pt x="345" y="240"/>
                  </a:lnTo>
                  <a:lnTo>
                    <a:pt x="347" y="242"/>
                  </a:lnTo>
                  <a:lnTo>
                    <a:pt x="347" y="244"/>
                  </a:lnTo>
                  <a:lnTo>
                    <a:pt x="348" y="250"/>
                  </a:lnTo>
                  <a:lnTo>
                    <a:pt x="348" y="253"/>
                  </a:lnTo>
                  <a:lnTo>
                    <a:pt x="349" y="256"/>
                  </a:lnTo>
                  <a:lnTo>
                    <a:pt x="349" y="25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61" y="262"/>
                  </a:lnTo>
                  <a:lnTo>
                    <a:pt x="361" y="262"/>
                  </a:lnTo>
                  <a:lnTo>
                    <a:pt x="363" y="257"/>
                  </a:lnTo>
                  <a:lnTo>
                    <a:pt x="363" y="257"/>
                  </a:lnTo>
                  <a:lnTo>
                    <a:pt x="381" y="265"/>
                  </a:lnTo>
                  <a:lnTo>
                    <a:pt x="381" y="265"/>
                  </a:lnTo>
                  <a:lnTo>
                    <a:pt x="386" y="261"/>
                  </a:lnTo>
                  <a:lnTo>
                    <a:pt x="389" y="260"/>
                  </a:lnTo>
                  <a:lnTo>
                    <a:pt x="391" y="260"/>
                  </a:lnTo>
                  <a:lnTo>
                    <a:pt x="391" y="260"/>
                  </a:lnTo>
                  <a:lnTo>
                    <a:pt x="394" y="260"/>
                  </a:lnTo>
                  <a:lnTo>
                    <a:pt x="397" y="258"/>
                  </a:lnTo>
                  <a:lnTo>
                    <a:pt x="399" y="256"/>
                  </a:lnTo>
                  <a:lnTo>
                    <a:pt x="400" y="253"/>
                  </a:lnTo>
                  <a:lnTo>
                    <a:pt x="400" y="253"/>
                  </a:lnTo>
                  <a:lnTo>
                    <a:pt x="401" y="248"/>
                  </a:lnTo>
                  <a:lnTo>
                    <a:pt x="401" y="248"/>
                  </a:lnTo>
                  <a:lnTo>
                    <a:pt x="405" y="248"/>
                  </a:lnTo>
                  <a:lnTo>
                    <a:pt x="406" y="247"/>
                  </a:lnTo>
                  <a:lnTo>
                    <a:pt x="407" y="242"/>
                  </a:lnTo>
                  <a:lnTo>
                    <a:pt x="407" y="242"/>
                  </a:lnTo>
                  <a:lnTo>
                    <a:pt x="410" y="233"/>
                  </a:lnTo>
                  <a:lnTo>
                    <a:pt x="410" y="233"/>
                  </a:lnTo>
                  <a:lnTo>
                    <a:pt x="412" y="234"/>
                  </a:lnTo>
                  <a:lnTo>
                    <a:pt x="412" y="234"/>
                  </a:lnTo>
                  <a:lnTo>
                    <a:pt x="412" y="230"/>
                  </a:lnTo>
                  <a:lnTo>
                    <a:pt x="412" y="228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5" y="224"/>
                  </a:lnTo>
                  <a:lnTo>
                    <a:pt x="415" y="222"/>
                  </a:lnTo>
                  <a:lnTo>
                    <a:pt x="414" y="217"/>
                  </a:lnTo>
                  <a:lnTo>
                    <a:pt x="414" y="217"/>
                  </a:lnTo>
                  <a:lnTo>
                    <a:pt x="415" y="211"/>
                  </a:lnTo>
                  <a:lnTo>
                    <a:pt x="416" y="204"/>
                  </a:lnTo>
                  <a:lnTo>
                    <a:pt x="416" y="204"/>
                  </a:lnTo>
                  <a:lnTo>
                    <a:pt x="419" y="203"/>
                  </a:lnTo>
                  <a:lnTo>
                    <a:pt x="419" y="203"/>
                  </a:lnTo>
                  <a:lnTo>
                    <a:pt x="413" y="197"/>
                  </a:lnTo>
                  <a:lnTo>
                    <a:pt x="410" y="195"/>
                  </a:lnTo>
                  <a:lnTo>
                    <a:pt x="406" y="193"/>
                  </a:lnTo>
                  <a:lnTo>
                    <a:pt x="406" y="193"/>
                  </a:lnTo>
                  <a:lnTo>
                    <a:pt x="403" y="192"/>
                  </a:lnTo>
                  <a:lnTo>
                    <a:pt x="399" y="193"/>
                  </a:lnTo>
                  <a:lnTo>
                    <a:pt x="392" y="195"/>
                  </a:lnTo>
                  <a:lnTo>
                    <a:pt x="392" y="195"/>
                  </a:lnTo>
                  <a:close/>
                  <a:moveTo>
                    <a:pt x="441" y="339"/>
                  </a:moveTo>
                  <a:lnTo>
                    <a:pt x="441" y="339"/>
                  </a:lnTo>
                  <a:lnTo>
                    <a:pt x="436" y="345"/>
                  </a:lnTo>
                  <a:lnTo>
                    <a:pt x="433" y="352"/>
                  </a:lnTo>
                  <a:lnTo>
                    <a:pt x="429" y="359"/>
                  </a:lnTo>
                  <a:lnTo>
                    <a:pt x="427" y="366"/>
                  </a:lnTo>
                  <a:lnTo>
                    <a:pt x="424" y="381"/>
                  </a:lnTo>
                  <a:lnTo>
                    <a:pt x="423" y="396"/>
                  </a:lnTo>
                  <a:lnTo>
                    <a:pt x="423" y="396"/>
                  </a:lnTo>
                  <a:lnTo>
                    <a:pt x="423" y="402"/>
                  </a:lnTo>
                  <a:lnTo>
                    <a:pt x="423" y="409"/>
                  </a:lnTo>
                  <a:lnTo>
                    <a:pt x="424" y="412"/>
                  </a:lnTo>
                  <a:lnTo>
                    <a:pt x="426" y="415"/>
                  </a:lnTo>
                  <a:lnTo>
                    <a:pt x="428" y="418"/>
                  </a:lnTo>
                  <a:lnTo>
                    <a:pt x="431" y="421"/>
                  </a:lnTo>
                  <a:lnTo>
                    <a:pt x="431" y="421"/>
                  </a:lnTo>
                  <a:lnTo>
                    <a:pt x="434" y="423"/>
                  </a:lnTo>
                  <a:lnTo>
                    <a:pt x="437" y="424"/>
                  </a:lnTo>
                  <a:lnTo>
                    <a:pt x="441" y="424"/>
                  </a:lnTo>
                  <a:lnTo>
                    <a:pt x="444" y="423"/>
                  </a:lnTo>
                  <a:lnTo>
                    <a:pt x="444" y="423"/>
                  </a:lnTo>
                  <a:lnTo>
                    <a:pt x="447" y="421"/>
                  </a:lnTo>
                  <a:lnTo>
                    <a:pt x="448" y="419"/>
                  </a:lnTo>
                  <a:lnTo>
                    <a:pt x="448" y="416"/>
                  </a:lnTo>
                  <a:lnTo>
                    <a:pt x="448" y="413"/>
                  </a:lnTo>
                  <a:lnTo>
                    <a:pt x="448" y="413"/>
                  </a:lnTo>
                  <a:lnTo>
                    <a:pt x="448" y="403"/>
                  </a:lnTo>
                  <a:lnTo>
                    <a:pt x="448" y="394"/>
                  </a:lnTo>
                  <a:lnTo>
                    <a:pt x="449" y="385"/>
                  </a:lnTo>
                  <a:lnTo>
                    <a:pt x="451" y="376"/>
                  </a:lnTo>
                  <a:lnTo>
                    <a:pt x="454" y="367"/>
                  </a:lnTo>
                  <a:lnTo>
                    <a:pt x="457" y="358"/>
                  </a:lnTo>
                  <a:lnTo>
                    <a:pt x="462" y="350"/>
                  </a:lnTo>
                  <a:lnTo>
                    <a:pt x="467" y="342"/>
                  </a:lnTo>
                  <a:lnTo>
                    <a:pt x="467" y="342"/>
                  </a:lnTo>
                  <a:lnTo>
                    <a:pt x="473" y="336"/>
                  </a:lnTo>
                  <a:lnTo>
                    <a:pt x="480" y="330"/>
                  </a:lnTo>
                  <a:lnTo>
                    <a:pt x="480" y="330"/>
                  </a:lnTo>
                  <a:lnTo>
                    <a:pt x="475" y="327"/>
                  </a:lnTo>
                  <a:lnTo>
                    <a:pt x="469" y="325"/>
                  </a:lnTo>
                  <a:lnTo>
                    <a:pt x="464" y="325"/>
                  </a:lnTo>
                  <a:lnTo>
                    <a:pt x="458" y="326"/>
                  </a:lnTo>
                  <a:lnTo>
                    <a:pt x="453" y="328"/>
                  </a:lnTo>
                  <a:lnTo>
                    <a:pt x="449" y="331"/>
                  </a:lnTo>
                  <a:lnTo>
                    <a:pt x="444" y="335"/>
                  </a:lnTo>
                  <a:lnTo>
                    <a:pt x="441" y="339"/>
                  </a:lnTo>
                  <a:lnTo>
                    <a:pt x="441" y="339"/>
                  </a:lnTo>
                  <a:close/>
                  <a:moveTo>
                    <a:pt x="80" y="101"/>
                  </a:moveTo>
                  <a:lnTo>
                    <a:pt x="80" y="101"/>
                  </a:lnTo>
                  <a:lnTo>
                    <a:pt x="79" y="99"/>
                  </a:lnTo>
                  <a:lnTo>
                    <a:pt x="77" y="97"/>
                  </a:lnTo>
                  <a:lnTo>
                    <a:pt x="72" y="94"/>
                  </a:lnTo>
                  <a:lnTo>
                    <a:pt x="67" y="94"/>
                  </a:lnTo>
                  <a:lnTo>
                    <a:pt x="65" y="94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51" y="102"/>
                  </a:lnTo>
                  <a:lnTo>
                    <a:pt x="39" y="108"/>
                  </a:lnTo>
                  <a:lnTo>
                    <a:pt x="26" y="111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7" y="114"/>
                  </a:lnTo>
                  <a:lnTo>
                    <a:pt x="3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30"/>
                  </a:lnTo>
                  <a:lnTo>
                    <a:pt x="5" y="136"/>
                  </a:lnTo>
                  <a:lnTo>
                    <a:pt x="9" y="140"/>
                  </a:lnTo>
                  <a:lnTo>
                    <a:pt x="12" y="141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30" y="140"/>
                  </a:lnTo>
                  <a:lnTo>
                    <a:pt x="45" y="136"/>
                  </a:lnTo>
                  <a:lnTo>
                    <a:pt x="59" y="131"/>
                  </a:lnTo>
                  <a:lnTo>
                    <a:pt x="72" y="123"/>
                  </a:lnTo>
                  <a:lnTo>
                    <a:pt x="72" y="123"/>
                  </a:lnTo>
                  <a:lnTo>
                    <a:pt x="79" y="118"/>
                  </a:lnTo>
                  <a:lnTo>
                    <a:pt x="81" y="116"/>
                  </a:lnTo>
                  <a:lnTo>
                    <a:pt x="83" y="114"/>
                  </a:lnTo>
                  <a:lnTo>
                    <a:pt x="83" y="112"/>
                  </a:lnTo>
                  <a:lnTo>
                    <a:pt x="82" y="109"/>
                  </a:lnTo>
                  <a:lnTo>
                    <a:pt x="80" y="101"/>
                  </a:lnTo>
                  <a:lnTo>
                    <a:pt x="80" y="101"/>
                  </a:lnTo>
                  <a:close/>
                  <a:moveTo>
                    <a:pt x="82" y="61"/>
                  </a:moveTo>
                  <a:lnTo>
                    <a:pt x="82" y="61"/>
                  </a:lnTo>
                  <a:lnTo>
                    <a:pt x="93" y="70"/>
                  </a:lnTo>
                  <a:lnTo>
                    <a:pt x="93" y="70"/>
                  </a:lnTo>
                  <a:lnTo>
                    <a:pt x="96" y="63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0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11" y="41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07" y="38"/>
                  </a:lnTo>
                  <a:lnTo>
                    <a:pt x="103" y="40"/>
                  </a:lnTo>
                  <a:lnTo>
                    <a:pt x="99" y="40"/>
                  </a:lnTo>
                  <a:lnTo>
                    <a:pt x="95" y="40"/>
                  </a:lnTo>
                  <a:lnTo>
                    <a:pt x="88" y="38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2" y="61"/>
                  </a:lnTo>
                  <a:lnTo>
                    <a:pt x="82" y="61"/>
                  </a:lnTo>
                  <a:close/>
                  <a:moveTo>
                    <a:pt x="323" y="319"/>
                  </a:moveTo>
                  <a:lnTo>
                    <a:pt x="323" y="319"/>
                  </a:lnTo>
                  <a:lnTo>
                    <a:pt x="328" y="317"/>
                  </a:lnTo>
                  <a:lnTo>
                    <a:pt x="332" y="314"/>
                  </a:lnTo>
                  <a:lnTo>
                    <a:pt x="336" y="311"/>
                  </a:lnTo>
                  <a:lnTo>
                    <a:pt x="338" y="307"/>
                  </a:lnTo>
                  <a:lnTo>
                    <a:pt x="340" y="303"/>
                  </a:lnTo>
                  <a:lnTo>
                    <a:pt x="342" y="298"/>
                  </a:lnTo>
                  <a:lnTo>
                    <a:pt x="342" y="293"/>
                  </a:lnTo>
                  <a:lnTo>
                    <a:pt x="341" y="288"/>
                  </a:lnTo>
                  <a:lnTo>
                    <a:pt x="341" y="288"/>
                  </a:lnTo>
                  <a:lnTo>
                    <a:pt x="340" y="283"/>
                  </a:lnTo>
                  <a:lnTo>
                    <a:pt x="337" y="278"/>
                  </a:lnTo>
                  <a:lnTo>
                    <a:pt x="334" y="275"/>
                  </a:lnTo>
                  <a:lnTo>
                    <a:pt x="330" y="273"/>
                  </a:lnTo>
                  <a:lnTo>
                    <a:pt x="326" y="271"/>
                  </a:lnTo>
                  <a:lnTo>
                    <a:pt x="322" y="271"/>
                  </a:lnTo>
                  <a:lnTo>
                    <a:pt x="317" y="272"/>
                  </a:lnTo>
                  <a:lnTo>
                    <a:pt x="312" y="274"/>
                  </a:lnTo>
                  <a:lnTo>
                    <a:pt x="312" y="274"/>
                  </a:lnTo>
                  <a:lnTo>
                    <a:pt x="308" y="276"/>
                  </a:lnTo>
                  <a:lnTo>
                    <a:pt x="306" y="279"/>
                  </a:lnTo>
                  <a:lnTo>
                    <a:pt x="304" y="282"/>
                  </a:lnTo>
                  <a:lnTo>
                    <a:pt x="302" y="285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9" y="304"/>
                  </a:lnTo>
                  <a:lnTo>
                    <a:pt x="300" y="309"/>
                  </a:lnTo>
                  <a:lnTo>
                    <a:pt x="303" y="313"/>
                  </a:lnTo>
                  <a:lnTo>
                    <a:pt x="306" y="316"/>
                  </a:lnTo>
                  <a:lnTo>
                    <a:pt x="310" y="318"/>
                  </a:lnTo>
                  <a:lnTo>
                    <a:pt x="314" y="320"/>
                  </a:lnTo>
                  <a:lnTo>
                    <a:pt x="319" y="320"/>
                  </a:lnTo>
                  <a:lnTo>
                    <a:pt x="323" y="319"/>
                  </a:lnTo>
                  <a:lnTo>
                    <a:pt x="323" y="319"/>
                  </a:lnTo>
                  <a:close/>
                  <a:moveTo>
                    <a:pt x="310" y="403"/>
                  </a:moveTo>
                  <a:lnTo>
                    <a:pt x="310" y="403"/>
                  </a:lnTo>
                  <a:lnTo>
                    <a:pt x="315" y="403"/>
                  </a:lnTo>
                  <a:lnTo>
                    <a:pt x="320" y="402"/>
                  </a:lnTo>
                  <a:lnTo>
                    <a:pt x="324" y="400"/>
                  </a:lnTo>
                  <a:lnTo>
                    <a:pt x="328" y="397"/>
                  </a:lnTo>
                  <a:lnTo>
                    <a:pt x="331" y="394"/>
                  </a:lnTo>
                  <a:lnTo>
                    <a:pt x="333" y="390"/>
                  </a:lnTo>
                  <a:lnTo>
                    <a:pt x="335" y="385"/>
                  </a:lnTo>
                  <a:lnTo>
                    <a:pt x="335" y="380"/>
                  </a:lnTo>
                  <a:lnTo>
                    <a:pt x="335" y="380"/>
                  </a:lnTo>
                  <a:lnTo>
                    <a:pt x="334" y="369"/>
                  </a:lnTo>
                  <a:lnTo>
                    <a:pt x="333" y="365"/>
                  </a:lnTo>
                  <a:lnTo>
                    <a:pt x="331" y="362"/>
                  </a:lnTo>
                  <a:lnTo>
                    <a:pt x="329" y="359"/>
                  </a:lnTo>
                  <a:lnTo>
                    <a:pt x="326" y="357"/>
                  </a:lnTo>
                  <a:lnTo>
                    <a:pt x="323" y="356"/>
                  </a:lnTo>
                  <a:lnTo>
                    <a:pt x="319" y="355"/>
                  </a:lnTo>
                  <a:lnTo>
                    <a:pt x="319" y="355"/>
                  </a:lnTo>
                  <a:lnTo>
                    <a:pt x="314" y="356"/>
                  </a:lnTo>
                  <a:lnTo>
                    <a:pt x="309" y="357"/>
                  </a:lnTo>
                  <a:lnTo>
                    <a:pt x="305" y="359"/>
                  </a:lnTo>
                  <a:lnTo>
                    <a:pt x="301" y="362"/>
                  </a:lnTo>
                  <a:lnTo>
                    <a:pt x="298" y="366"/>
                  </a:lnTo>
                  <a:lnTo>
                    <a:pt x="295" y="371"/>
                  </a:lnTo>
                  <a:lnTo>
                    <a:pt x="294" y="376"/>
                  </a:lnTo>
                  <a:lnTo>
                    <a:pt x="293" y="382"/>
                  </a:lnTo>
                  <a:lnTo>
                    <a:pt x="293" y="382"/>
                  </a:lnTo>
                  <a:lnTo>
                    <a:pt x="293" y="385"/>
                  </a:lnTo>
                  <a:lnTo>
                    <a:pt x="294" y="389"/>
                  </a:lnTo>
                  <a:lnTo>
                    <a:pt x="296" y="393"/>
                  </a:lnTo>
                  <a:lnTo>
                    <a:pt x="299" y="396"/>
                  </a:lnTo>
                  <a:lnTo>
                    <a:pt x="304" y="401"/>
                  </a:lnTo>
                  <a:lnTo>
                    <a:pt x="307" y="403"/>
                  </a:lnTo>
                  <a:lnTo>
                    <a:pt x="310" y="403"/>
                  </a:lnTo>
                  <a:lnTo>
                    <a:pt x="310" y="403"/>
                  </a:lnTo>
                  <a:close/>
                  <a:moveTo>
                    <a:pt x="309" y="67"/>
                  </a:moveTo>
                  <a:lnTo>
                    <a:pt x="309" y="67"/>
                  </a:lnTo>
                  <a:lnTo>
                    <a:pt x="313" y="66"/>
                  </a:lnTo>
                  <a:lnTo>
                    <a:pt x="316" y="64"/>
                  </a:lnTo>
                  <a:lnTo>
                    <a:pt x="320" y="61"/>
                  </a:lnTo>
                  <a:lnTo>
                    <a:pt x="323" y="57"/>
                  </a:lnTo>
                  <a:lnTo>
                    <a:pt x="325" y="53"/>
                  </a:lnTo>
                  <a:lnTo>
                    <a:pt x="327" y="49"/>
                  </a:lnTo>
                  <a:lnTo>
                    <a:pt x="328" y="45"/>
                  </a:lnTo>
                  <a:lnTo>
                    <a:pt x="328" y="42"/>
                  </a:lnTo>
                  <a:lnTo>
                    <a:pt x="328" y="42"/>
                  </a:lnTo>
                  <a:lnTo>
                    <a:pt x="326" y="36"/>
                  </a:lnTo>
                  <a:lnTo>
                    <a:pt x="324" y="34"/>
                  </a:lnTo>
                  <a:lnTo>
                    <a:pt x="322" y="33"/>
                  </a:lnTo>
                  <a:lnTo>
                    <a:pt x="320" y="32"/>
                  </a:lnTo>
                  <a:lnTo>
                    <a:pt x="318" y="31"/>
                  </a:lnTo>
                  <a:lnTo>
                    <a:pt x="315" y="32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09" y="36"/>
                  </a:lnTo>
                  <a:lnTo>
                    <a:pt x="306" y="39"/>
                  </a:lnTo>
                  <a:lnTo>
                    <a:pt x="306" y="39"/>
                  </a:lnTo>
                  <a:lnTo>
                    <a:pt x="312" y="40"/>
                  </a:lnTo>
                  <a:lnTo>
                    <a:pt x="315" y="41"/>
                  </a:lnTo>
                  <a:lnTo>
                    <a:pt x="317" y="43"/>
                  </a:lnTo>
                  <a:lnTo>
                    <a:pt x="317" y="43"/>
                  </a:lnTo>
                  <a:lnTo>
                    <a:pt x="318" y="45"/>
                  </a:lnTo>
                  <a:lnTo>
                    <a:pt x="319" y="47"/>
                  </a:lnTo>
                  <a:lnTo>
                    <a:pt x="318" y="52"/>
                  </a:lnTo>
                  <a:lnTo>
                    <a:pt x="315" y="57"/>
                  </a:lnTo>
                  <a:lnTo>
                    <a:pt x="312" y="61"/>
                  </a:lnTo>
                  <a:lnTo>
                    <a:pt x="312" y="61"/>
                  </a:lnTo>
                  <a:lnTo>
                    <a:pt x="308" y="63"/>
                  </a:lnTo>
                  <a:lnTo>
                    <a:pt x="305" y="62"/>
                  </a:lnTo>
                  <a:lnTo>
                    <a:pt x="302" y="60"/>
                  </a:lnTo>
                  <a:lnTo>
                    <a:pt x="300" y="56"/>
                  </a:lnTo>
                  <a:lnTo>
                    <a:pt x="300" y="56"/>
                  </a:lnTo>
                  <a:lnTo>
                    <a:pt x="300" y="62"/>
                  </a:lnTo>
                  <a:lnTo>
                    <a:pt x="301" y="66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9" y="67"/>
                  </a:lnTo>
                  <a:lnTo>
                    <a:pt x="309" y="67"/>
                  </a:lnTo>
                  <a:close/>
                  <a:moveTo>
                    <a:pt x="254" y="147"/>
                  </a:moveTo>
                  <a:lnTo>
                    <a:pt x="254" y="147"/>
                  </a:lnTo>
                  <a:lnTo>
                    <a:pt x="260" y="146"/>
                  </a:lnTo>
                  <a:lnTo>
                    <a:pt x="266" y="144"/>
                  </a:lnTo>
                  <a:lnTo>
                    <a:pt x="272" y="141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260" y="136"/>
                  </a:lnTo>
                  <a:lnTo>
                    <a:pt x="260" y="136"/>
                  </a:lnTo>
                  <a:lnTo>
                    <a:pt x="243" y="134"/>
                  </a:lnTo>
                  <a:lnTo>
                    <a:pt x="243" y="134"/>
                  </a:lnTo>
                  <a:lnTo>
                    <a:pt x="244" y="141"/>
                  </a:lnTo>
                  <a:lnTo>
                    <a:pt x="246" y="145"/>
                  </a:lnTo>
                  <a:lnTo>
                    <a:pt x="247" y="146"/>
                  </a:lnTo>
                  <a:lnTo>
                    <a:pt x="249" y="147"/>
                  </a:lnTo>
                  <a:lnTo>
                    <a:pt x="254" y="147"/>
                  </a:lnTo>
                  <a:lnTo>
                    <a:pt x="254" y="147"/>
                  </a:lnTo>
                  <a:close/>
                  <a:moveTo>
                    <a:pt x="191" y="31"/>
                  </a:moveTo>
                  <a:lnTo>
                    <a:pt x="191" y="31"/>
                  </a:lnTo>
                  <a:lnTo>
                    <a:pt x="190" y="23"/>
                  </a:lnTo>
                  <a:lnTo>
                    <a:pt x="190" y="23"/>
                  </a:lnTo>
                  <a:lnTo>
                    <a:pt x="191" y="18"/>
                  </a:lnTo>
                  <a:lnTo>
                    <a:pt x="192" y="15"/>
                  </a:lnTo>
                  <a:lnTo>
                    <a:pt x="193" y="11"/>
                  </a:lnTo>
                  <a:lnTo>
                    <a:pt x="195" y="8"/>
                  </a:lnTo>
                  <a:lnTo>
                    <a:pt x="198" y="5"/>
                  </a:lnTo>
                  <a:lnTo>
                    <a:pt x="201" y="3"/>
                  </a:lnTo>
                  <a:lnTo>
                    <a:pt x="204" y="1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5" y="2"/>
                  </a:lnTo>
                  <a:lnTo>
                    <a:pt x="217" y="5"/>
                  </a:lnTo>
                  <a:lnTo>
                    <a:pt x="217" y="5"/>
                  </a:lnTo>
                  <a:lnTo>
                    <a:pt x="218" y="9"/>
                  </a:lnTo>
                  <a:lnTo>
                    <a:pt x="219" y="13"/>
                  </a:lnTo>
                  <a:lnTo>
                    <a:pt x="218" y="18"/>
                  </a:lnTo>
                  <a:lnTo>
                    <a:pt x="217" y="23"/>
                  </a:lnTo>
                  <a:lnTo>
                    <a:pt x="215" y="28"/>
                  </a:lnTo>
                  <a:lnTo>
                    <a:pt x="213" y="32"/>
                  </a:lnTo>
                  <a:lnTo>
                    <a:pt x="210" y="36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1" y="40"/>
                  </a:lnTo>
                  <a:lnTo>
                    <a:pt x="198" y="40"/>
                  </a:lnTo>
                  <a:lnTo>
                    <a:pt x="196" y="39"/>
                  </a:lnTo>
                  <a:lnTo>
                    <a:pt x="195" y="38"/>
                  </a:lnTo>
                  <a:lnTo>
                    <a:pt x="193" y="36"/>
                  </a:lnTo>
                  <a:lnTo>
                    <a:pt x="191" y="31"/>
                  </a:lnTo>
                  <a:lnTo>
                    <a:pt x="191" y="31"/>
                  </a:lnTo>
                  <a:close/>
                  <a:moveTo>
                    <a:pt x="194" y="30"/>
                  </a:moveTo>
                  <a:lnTo>
                    <a:pt x="194" y="30"/>
                  </a:lnTo>
                  <a:lnTo>
                    <a:pt x="198" y="32"/>
                  </a:lnTo>
                  <a:lnTo>
                    <a:pt x="200" y="33"/>
                  </a:lnTo>
                  <a:lnTo>
                    <a:pt x="202" y="33"/>
                  </a:lnTo>
                  <a:lnTo>
                    <a:pt x="202" y="33"/>
                  </a:lnTo>
                  <a:lnTo>
                    <a:pt x="206" y="28"/>
                  </a:lnTo>
                  <a:lnTo>
                    <a:pt x="210" y="22"/>
                  </a:lnTo>
                  <a:lnTo>
                    <a:pt x="210" y="22"/>
                  </a:lnTo>
                  <a:lnTo>
                    <a:pt x="210" y="20"/>
                  </a:lnTo>
                  <a:lnTo>
                    <a:pt x="210" y="20"/>
                  </a:lnTo>
                  <a:lnTo>
                    <a:pt x="212" y="19"/>
                  </a:lnTo>
                  <a:lnTo>
                    <a:pt x="212" y="19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94" y="15"/>
                  </a:lnTo>
                  <a:lnTo>
                    <a:pt x="194" y="15"/>
                  </a:lnTo>
                  <a:lnTo>
                    <a:pt x="193" y="17"/>
                  </a:lnTo>
                  <a:lnTo>
                    <a:pt x="193" y="17"/>
                  </a:lnTo>
                  <a:lnTo>
                    <a:pt x="192" y="20"/>
                  </a:lnTo>
                  <a:lnTo>
                    <a:pt x="191" y="23"/>
                  </a:lnTo>
                  <a:lnTo>
                    <a:pt x="192" y="27"/>
                  </a:lnTo>
                  <a:lnTo>
                    <a:pt x="194" y="30"/>
                  </a:lnTo>
                  <a:lnTo>
                    <a:pt x="194" y="30"/>
                  </a:lnTo>
                  <a:close/>
                  <a:moveTo>
                    <a:pt x="921" y="5"/>
                  </a:moveTo>
                  <a:lnTo>
                    <a:pt x="921" y="5"/>
                  </a:lnTo>
                  <a:lnTo>
                    <a:pt x="917" y="10"/>
                  </a:lnTo>
                  <a:lnTo>
                    <a:pt x="914" y="15"/>
                  </a:lnTo>
                  <a:lnTo>
                    <a:pt x="914" y="15"/>
                  </a:lnTo>
                  <a:lnTo>
                    <a:pt x="921" y="15"/>
                  </a:lnTo>
                  <a:lnTo>
                    <a:pt x="924" y="15"/>
                  </a:lnTo>
                  <a:lnTo>
                    <a:pt x="926" y="16"/>
                  </a:lnTo>
                  <a:lnTo>
                    <a:pt x="926" y="16"/>
                  </a:lnTo>
                  <a:lnTo>
                    <a:pt x="928" y="18"/>
                  </a:lnTo>
                  <a:lnTo>
                    <a:pt x="929" y="21"/>
                  </a:lnTo>
                  <a:lnTo>
                    <a:pt x="929" y="24"/>
                  </a:lnTo>
                  <a:lnTo>
                    <a:pt x="929" y="27"/>
                  </a:lnTo>
                  <a:lnTo>
                    <a:pt x="929" y="27"/>
                  </a:lnTo>
                  <a:lnTo>
                    <a:pt x="928" y="29"/>
                  </a:lnTo>
                  <a:lnTo>
                    <a:pt x="925" y="31"/>
                  </a:lnTo>
                  <a:lnTo>
                    <a:pt x="920" y="34"/>
                  </a:lnTo>
                  <a:lnTo>
                    <a:pt x="920" y="34"/>
                  </a:lnTo>
                  <a:lnTo>
                    <a:pt x="912" y="21"/>
                  </a:lnTo>
                  <a:lnTo>
                    <a:pt x="912" y="21"/>
                  </a:lnTo>
                  <a:lnTo>
                    <a:pt x="912" y="27"/>
                  </a:lnTo>
                  <a:lnTo>
                    <a:pt x="914" y="34"/>
                  </a:lnTo>
                  <a:lnTo>
                    <a:pt x="914" y="34"/>
                  </a:lnTo>
                  <a:lnTo>
                    <a:pt x="915" y="37"/>
                  </a:lnTo>
                  <a:lnTo>
                    <a:pt x="918" y="39"/>
                  </a:lnTo>
                  <a:lnTo>
                    <a:pt x="921" y="39"/>
                  </a:lnTo>
                  <a:lnTo>
                    <a:pt x="925" y="38"/>
                  </a:lnTo>
                  <a:lnTo>
                    <a:pt x="925" y="38"/>
                  </a:lnTo>
                  <a:lnTo>
                    <a:pt x="929" y="36"/>
                  </a:lnTo>
                  <a:lnTo>
                    <a:pt x="932" y="34"/>
                  </a:lnTo>
                  <a:lnTo>
                    <a:pt x="934" y="30"/>
                  </a:lnTo>
                  <a:lnTo>
                    <a:pt x="936" y="26"/>
                  </a:lnTo>
                  <a:lnTo>
                    <a:pt x="937" y="22"/>
                  </a:lnTo>
                  <a:lnTo>
                    <a:pt x="937" y="18"/>
                  </a:lnTo>
                  <a:lnTo>
                    <a:pt x="936" y="13"/>
                  </a:lnTo>
                  <a:lnTo>
                    <a:pt x="934" y="8"/>
                  </a:lnTo>
                  <a:lnTo>
                    <a:pt x="934" y="8"/>
                  </a:lnTo>
                  <a:lnTo>
                    <a:pt x="931" y="5"/>
                  </a:lnTo>
                  <a:lnTo>
                    <a:pt x="928" y="3"/>
                  </a:lnTo>
                  <a:lnTo>
                    <a:pt x="925" y="3"/>
                  </a:lnTo>
                  <a:lnTo>
                    <a:pt x="921" y="5"/>
                  </a:lnTo>
                  <a:lnTo>
                    <a:pt x="921" y="5"/>
                  </a:lnTo>
                  <a:close/>
                  <a:moveTo>
                    <a:pt x="985" y="115"/>
                  </a:moveTo>
                  <a:lnTo>
                    <a:pt x="985" y="115"/>
                  </a:lnTo>
                  <a:lnTo>
                    <a:pt x="989" y="115"/>
                  </a:lnTo>
                  <a:lnTo>
                    <a:pt x="993" y="114"/>
                  </a:lnTo>
                  <a:lnTo>
                    <a:pt x="996" y="112"/>
                  </a:lnTo>
                  <a:lnTo>
                    <a:pt x="1000" y="110"/>
                  </a:lnTo>
                  <a:lnTo>
                    <a:pt x="1003" y="108"/>
                  </a:lnTo>
                  <a:lnTo>
                    <a:pt x="1006" y="105"/>
                  </a:lnTo>
                  <a:lnTo>
                    <a:pt x="1011" y="97"/>
                  </a:lnTo>
                  <a:lnTo>
                    <a:pt x="1011" y="97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974" y="109"/>
                  </a:lnTo>
                  <a:lnTo>
                    <a:pt x="976" y="112"/>
                  </a:lnTo>
                  <a:lnTo>
                    <a:pt x="980" y="114"/>
                  </a:lnTo>
                  <a:lnTo>
                    <a:pt x="985" y="115"/>
                  </a:lnTo>
                  <a:lnTo>
                    <a:pt x="985" y="115"/>
                  </a:lnTo>
                  <a:close/>
                  <a:moveTo>
                    <a:pt x="1041" y="63"/>
                  </a:moveTo>
                  <a:lnTo>
                    <a:pt x="1041" y="63"/>
                  </a:lnTo>
                  <a:lnTo>
                    <a:pt x="1038" y="65"/>
                  </a:lnTo>
                  <a:lnTo>
                    <a:pt x="1034" y="64"/>
                  </a:lnTo>
                  <a:lnTo>
                    <a:pt x="1030" y="63"/>
                  </a:lnTo>
                  <a:lnTo>
                    <a:pt x="1026" y="59"/>
                  </a:lnTo>
                  <a:lnTo>
                    <a:pt x="1026" y="59"/>
                  </a:lnTo>
                  <a:lnTo>
                    <a:pt x="1023" y="55"/>
                  </a:lnTo>
                  <a:lnTo>
                    <a:pt x="1022" y="51"/>
                  </a:lnTo>
                  <a:lnTo>
                    <a:pt x="1023" y="46"/>
                  </a:lnTo>
                  <a:lnTo>
                    <a:pt x="1024" y="40"/>
                  </a:lnTo>
                  <a:lnTo>
                    <a:pt x="1026" y="36"/>
                  </a:lnTo>
                  <a:lnTo>
                    <a:pt x="1029" y="31"/>
                  </a:lnTo>
                  <a:lnTo>
                    <a:pt x="1032" y="28"/>
                  </a:lnTo>
                  <a:lnTo>
                    <a:pt x="1035" y="27"/>
                  </a:lnTo>
                  <a:lnTo>
                    <a:pt x="1035" y="27"/>
                  </a:lnTo>
                  <a:lnTo>
                    <a:pt x="1041" y="27"/>
                  </a:lnTo>
                  <a:lnTo>
                    <a:pt x="1041" y="27"/>
                  </a:lnTo>
                  <a:lnTo>
                    <a:pt x="1042" y="27"/>
                  </a:lnTo>
                  <a:lnTo>
                    <a:pt x="1044" y="28"/>
                  </a:lnTo>
                  <a:lnTo>
                    <a:pt x="1044" y="28"/>
                  </a:lnTo>
                  <a:lnTo>
                    <a:pt x="1047" y="31"/>
                  </a:lnTo>
                  <a:lnTo>
                    <a:pt x="1048" y="36"/>
                  </a:lnTo>
                  <a:lnTo>
                    <a:pt x="1049" y="41"/>
                  </a:lnTo>
                  <a:lnTo>
                    <a:pt x="1049" y="46"/>
                  </a:lnTo>
                  <a:lnTo>
                    <a:pt x="1048" y="51"/>
                  </a:lnTo>
                  <a:lnTo>
                    <a:pt x="1047" y="56"/>
                  </a:lnTo>
                  <a:lnTo>
                    <a:pt x="1045" y="60"/>
                  </a:lnTo>
                  <a:lnTo>
                    <a:pt x="1041" y="63"/>
                  </a:lnTo>
                  <a:lnTo>
                    <a:pt x="1041" y="63"/>
                  </a:lnTo>
                  <a:close/>
                  <a:moveTo>
                    <a:pt x="1041" y="47"/>
                  </a:moveTo>
                  <a:lnTo>
                    <a:pt x="1041" y="47"/>
                  </a:lnTo>
                  <a:lnTo>
                    <a:pt x="1040" y="42"/>
                  </a:lnTo>
                  <a:lnTo>
                    <a:pt x="1039" y="39"/>
                  </a:lnTo>
                  <a:lnTo>
                    <a:pt x="1036" y="37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40"/>
                  </a:lnTo>
                  <a:lnTo>
                    <a:pt x="1026" y="44"/>
                  </a:lnTo>
                  <a:lnTo>
                    <a:pt x="1025" y="49"/>
                  </a:lnTo>
                  <a:lnTo>
                    <a:pt x="1025" y="49"/>
                  </a:lnTo>
                  <a:lnTo>
                    <a:pt x="1026" y="52"/>
                  </a:lnTo>
                  <a:lnTo>
                    <a:pt x="1027" y="55"/>
                  </a:lnTo>
                  <a:lnTo>
                    <a:pt x="1029" y="57"/>
                  </a:lnTo>
                  <a:lnTo>
                    <a:pt x="1032" y="57"/>
                  </a:lnTo>
                  <a:lnTo>
                    <a:pt x="1032" y="57"/>
                  </a:lnTo>
                  <a:lnTo>
                    <a:pt x="1036" y="57"/>
                  </a:lnTo>
                  <a:lnTo>
                    <a:pt x="1039" y="55"/>
                  </a:lnTo>
                  <a:lnTo>
                    <a:pt x="1040" y="51"/>
                  </a:lnTo>
                  <a:lnTo>
                    <a:pt x="1041" y="47"/>
                  </a:lnTo>
                  <a:lnTo>
                    <a:pt x="1041" y="4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" name="Freeform 364"/>
            <p:cNvSpPr>
              <a:spLocks/>
            </p:cNvSpPr>
            <p:nvPr/>
          </p:nvSpPr>
          <p:spPr bwMode="auto">
            <a:xfrm>
              <a:off x="4519" y="3302"/>
              <a:ext cx="70" cy="104"/>
            </a:xfrm>
            <a:custGeom>
              <a:avLst/>
              <a:gdLst/>
              <a:ahLst/>
              <a:cxnLst>
                <a:cxn ang="0">
                  <a:pos x="27" y="70"/>
                </a:cxn>
                <a:cxn ang="0">
                  <a:pos x="27" y="70"/>
                </a:cxn>
                <a:cxn ang="0">
                  <a:pos x="27" y="58"/>
                </a:cxn>
                <a:cxn ang="0">
                  <a:pos x="28" y="52"/>
                </a:cxn>
                <a:cxn ang="0">
                  <a:pos x="29" y="47"/>
                </a:cxn>
                <a:cxn ang="0">
                  <a:pos x="31" y="41"/>
                </a:cxn>
                <a:cxn ang="0">
                  <a:pos x="34" y="36"/>
                </a:cxn>
                <a:cxn ang="0">
                  <a:pos x="38" y="31"/>
                </a:cxn>
                <a:cxn ang="0">
                  <a:pos x="42" y="27"/>
                </a:cxn>
                <a:cxn ang="0">
                  <a:pos x="42" y="27"/>
                </a:cxn>
                <a:cxn ang="0">
                  <a:pos x="56" y="16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64" y="3"/>
                </a:cxn>
                <a:cxn ang="0">
                  <a:pos x="56" y="1"/>
                </a:cxn>
                <a:cxn ang="0">
                  <a:pos x="56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1" y="2"/>
                </a:cxn>
                <a:cxn ang="0">
                  <a:pos x="41" y="2"/>
                </a:cxn>
                <a:cxn ang="0">
                  <a:pos x="33" y="6"/>
                </a:cxn>
                <a:cxn ang="0">
                  <a:pos x="25" y="11"/>
                </a:cxn>
                <a:cxn ang="0">
                  <a:pos x="19" y="16"/>
                </a:cxn>
                <a:cxn ang="0">
                  <a:pos x="13" y="22"/>
                </a:cxn>
                <a:cxn ang="0">
                  <a:pos x="8" y="29"/>
                </a:cxn>
                <a:cxn ang="0">
                  <a:pos x="4" y="36"/>
                </a:cxn>
                <a:cxn ang="0">
                  <a:pos x="1" y="45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74"/>
                </a:cxn>
                <a:cxn ang="0">
                  <a:pos x="1" y="83"/>
                </a:cxn>
                <a:cxn ang="0">
                  <a:pos x="2" y="87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5" y="85"/>
                </a:cxn>
                <a:cxn ang="0">
                  <a:pos x="6" y="79"/>
                </a:cxn>
                <a:cxn ang="0">
                  <a:pos x="8" y="65"/>
                </a:cxn>
                <a:cxn ang="0">
                  <a:pos x="9" y="59"/>
                </a:cxn>
                <a:cxn ang="0">
                  <a:pos x="11" y="52"/>
                </a:cxn>
                <a:cxn ang="0">
                  <a:pos x="15" y="47"/>
                </a:cxn>
                <a:cxn ang="0">
                  <a:pos x="20" y="42"/>
                </a:cxn>
                <a:cxn ang="0">
                  <a:pos x="20" y="42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6" y="70"/>
                </a:cxn>
                <a:cxn ang="0">
                  <a:pos x="16" y="70"/>
                </a:cxn>
                <a:cxn ang="0">
                  <a:pos x="20" y="88"/>
                </a:cxn>
                <a:cxn ang="0">
                  <a:pos x="20" y="88"/>
                </a:cxn>
                <a:cxn ang="0">
                  <a:pos x="22" y="97"/>
                </a:cxn>
                <a:cxn ang="0">
                  <a:pos x="24" y="10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0" y="97"/>
                </a:cxn>
                <a:cxn ang="0">
                  <a:pos x="31" y="94"/>
                </a:cxn>
                <a:cxn ang="0">
                  <a:pos x="31" y="91"/>
                </a:cxn>
                <a:cxn ang="0">
                  <a:pos x="31" y="91"/>
                </a:cxn>
                <a:cxn ang="0">
                  <a:pos x="30" y="86"/>
                </a:cxn>
                <a:cxn ang="0">
                  <a:pos x="29" y="81"/>
                </a:cxn>
                <a:cxn ang="0">
                  <a:pos x="27" y="70"/>
                </a:cxn>
                <a:cxn ang="0">
                  <a:pos x="27" y="70"/>
                </a:cxn>
              </a:cxnLst>
              <a:rect l="0" t="0" r="r" b="b"/>
              <a:pathLst>
                <a:path w="70" h="104">
                  <a:moveTo>
                    <a:pt x="27" y="70"/>
                  </a:moveTo>
                  <a:lnTo>
                    <a:pt x="27" y="70"/>
                  </a:lnTo>
                  <a:lnTo>
                    <a:pt x="27" y="58"/>
                  </a:lnTo>
                  <a:lnTo>
                    <a:pt x="28" y="52"/>
                  </a:lnTo>
                  <a:lnTo>
                    <a:pt x="29" y="47"/>
                  </a:lnTo>
                  <a:lnTo>
                    <a:pt x="31" y="41"/>
                  </a:lnTo>
                  <a:lnTo>
                    <a:pt x="34" y="36"/>
                  </a:lnTo>
                  <a:lnTo>
                    <a:pt x="38" y="31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56" y="1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4" y="3"/>
                  </a:lnTo>
                  <a:lnTo>
                    <a:pt x="56" y="1"/>
                  </a:lnTo>
                  <a:lnTo>
                    <a:pt x="56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33" y="6"/>
                  </a:lnTo>
                  <a:lnTo>
                    <a:pt x="25" y="11"/>
                  </a:lnTo>
                  <a:lnTo>
                    <a:pt x="19" y="16"/>
                  </a:lnTo>
                  <a:lnTo>
                    <a:pt x="13" y="22"/>
                  </a:lnTo>
                  <a:lnTo>
                    <a:pt x="8" y="29"/>
                  </a:lnTo>
                  <a:lnTo>
                    <a:pt x="4" y="36"/>
                  </a:lnTo>
                  <a:lnTo>
                    <a:pt x="1" y="45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74"/>
                  </a:lnTo>
                  <a:lnTo>
                    <a:pt x="1" y="83"/>
                  </a:lnTo>
                  <a:lnTo>
                    <a:pt x="2" y="87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5" y="85"/>
                  </a:lnTo>
                  <a:lnTo>
                    <a:pt x="6" y="79"/>
                  </a:lnTo>
                  <a:lnTo>
                    <a:pt x="8" y="65"/>
                  </a:lnTo>
                  <a:lnTo>
                    <a:pt x="9" y="59"/>
                  </a:lnTo>
                  <a:lnTo>
                    <a:pt x="11" y="52"/>
                  </a:lnTo>
                  <a:lnTo>
                    <a:pt x="15" y="47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2" y="97"/>
                  </a:lnTo>
                  <a:lnTo>
                    <a:pt x="24" y="10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0" y="97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0" y="86"/>
                  </a:lnTo>
                  <a:lnTo>
                    <a:pt x="29" y="81"/>
                  </a:lnTo>
                  <a:lnTo>
                    <a:pt x="27" y="70"/>
                  </a:lnTo>
                  <a:lnTo>
                    <a:pt x="27" y="70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" name="Freeform 365"/>
            <p:cNvSpPr>
              <a:spLocks/>
            </p:cNvSpPr>
            <p:nvPr/>
          </p:nvSpPr>
          <p:spPr bwMode="auto">
            <a:xfrm>
              <a:off x="4481" y="3439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" name="Freeform 366"/>
            <p:cNvSpPr>
              <a:spLocks noEditPoints="1"/>
            </p:cNvSpPr>
            <p:nvPr/>
          </p:nvSpPr>
          <p:spPr bwMode="auto">
            <a:xfrm>
              <a:off x="4417" y="3376"/>
              <a:ext cx="64" cy="95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31" y="31"/>
                </a:cxn>
                <a:cxn ang="0">
                  <a:pos x="15" y="10"/>
                </a:cxn>
                <a:cxn ang="0">
                  <a:pos x="12" y="19"/>
                </a:cxn>
                <a:cxn ang="0">
                  <a:pos x="9" y="18"/>
                </a:cxn>
                <a:cxn ang="0">
                  <a:pos x="4" y="0"/>
                </a:cxn>
                <a:cxn ang="0">
                  <a:pos x="2" y="11"/>
                </a:cxn>
                <a:cxn ang="0">
                  <a:pos x="2" y="21"/>
                </a:cxn>
                <a:cxn ang="0">
                  <a:pos x="10" y="40"/>
                </a:cxn>
                <a:cxn ang="0">
                  <a:pos x="8" y="41"/>
                </a:cxn>
                <a:cxn ang="0">
                  <a:pos x="0" y="29"/>
                </a:cxn>
                <a:cxn ang="0">
                  <a:pos x="4" y="51"/>
                </a:cxn>
                <a:cxn ang="0">
                  <a:pos x="10" y="66"/>
                </a:cxn>
                <a:cxn ang="0">
                  <a:pos x="13" y="71"/>
                </a:cxn>
                <a:cxn ang="0">
                  <a:pos x="23" y="81"/>
                </a:cxn>
                <a:cxn ang="0">
                  <a:pos x="25" y="85"/>
                </a:cxn>
                <a:cxn ang="0">
                  <a:pos x="31" y="92"/>
                </a:cxn>
                <a:cxn ang="0">
                  <a:pos x="39" y="95"/>
                </a:cxn>
                <a:cxn ang="0">
                  <a:pos x="42" y="95"/>
                </a:cxn>
                <a:cxn ang="0">
                  <a:pos x="50" y="93"/>
                </a:cxn>
                <a:cxn ang="0">
                  <a:pos x="57" y="83"/>
                </a:cxn>
                <a:cxn ang="0">
                  <a:pos x="60" y="73"/>
                </a:cxn>
                <a:cxn ang="0">
                  <a:pos x="64" y="63"/>
                </a:cxn>
                <a:cxn ang="0">
                  <a:pos x="55" y="58"/>
                </a:cxn>
                <a:cxn ang="0">
                  <a:pos x="53" y="55"/>
                </a:cxn>
                <a:cxn ang="0">
                  <a:pos x="46" y="43"/>
                </a:cxn>
                <a:cxn ang="0">
                  <a:pos x="41" y="36"/>
                </a:cxn>
                <a:cxn ang="0">
                  <a:pos x="32" y="32"/>
                </a:cxn>
                <a:cxn ang="0">
                  <a:pos x="45" y="79"/>
                </a:cxn>
                <a:cxn ang="0">
                  <a:pos x="37" y="75"/>
                </a:cxn>
                <a:cxn ang="0">
                  <a:pos x="33" y="69"/>
                </a:cxn>
                <a:cxn ang="0">
                  <a:pos x="32" y="66"/>
                </a:cxn>
                <a:cxn ang="0">
                  <a:pos x="40" y="74"/>
                </a:cxn>
                <a:cxn ang="0">
                  <a:pos x="47" y="77"/>
                </a:cxn>
                <a:cxn ang="0">
                  <a:pos x="50" y="77"/>
                </a:cxn>
                <a:cxn ang="0">
                  <a:pos x="50" y="79"/>
                </a:cxn>
                <a:cxn ang="0">
                  <a:pos x="45" y="79"/>
                </a:cxn>
                <a:cxn ang="0">
                  <a:pos x="30" y="47"/>
                </a:cxn>
                <a:cxn ang="0">
                  <a:pos x="54" y="68"/>
                </a:cxn>
                <a:cxn ang="0">
                  <a:pos x="52" y="68"/>
                </a:cxn>
                <a:cxn ang="0">
                  <a:pos x="40" y="61"/>
                </a:cxn>
                <a:cxn ang="0">
                  <a:pos x="31" y="51"/>
                </a:cxn>
                <a:cxn ang="0">
                  <a:pos x="30" y="47"/>
                </a:cxn>
              </a:cxnLst>
              <a:rect l="0" t="0" r="r" b="b"/>
              <a:pathLst>
                <a:path w="64" h="95">
                  <a:moveTo>
                    <a:pt x="32" y="32"/>
                  </a:moveTo>
                  <a:lnTo>
                    <a:pt x="32" y="32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5"/>
                  </a:lnTo>
                  <a:lnTo>
                    <a:pt x="2" y="11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6" y="30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4" y="51"/>
                  </a:lnTo>
                  <a:lnTo>
                    <a:pt x="7" y="61"/>
                  </a:lnTo>
                  <a:lnTo>
                    <a:pt x="10" y="66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19" y="78"/>
                  </a:lnTo>
                  <a:lnTo>
                    <a:pt x="23" y="81"/>
                  </a:lnTo>
                  <a:lnTo>
                    <a:pt x="25" y="85"/>
                  </a:lnTo>
                  <a:lnTo>
                    <a:pt x="25" y="85"/>
                  </a:lnTo>
                  <a:lnTo>
                    <a:pt x="28" y="90"/>
                  </a:lnTo>
                  <a:lnTo>
                    <a:pt x="31" y="92"/>
                  </a:lnTo>
                  <a:lnTo>
                    <a:pt x="35" y="94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2" y="95"/>
                  </a:lnTo>
                  <a:lnTo>
                    <a:pt x="45" y="95"/>
                  </a:lnTo>
                  <a:lnTo>
                    <a:pt x="50" y="93"/>
                  </a:lnTo>
                  <a:lnTo>
                    <a:pt x="54" y="89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0" y="7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59" y="61"/>
                  </a:lnTo>
                  <a:lnTo>
                    <a:pt x="55" y="58"/>
                  </a:lnTo>
                  <a:lnTo>
                    <a:pt x="55" y="58"/>
                  </a:lnTo>
                  <a:lnTo>
                    <a:pt x="53" y="55"/>
                  </a:lnTo>
                  <a:lnTo>
                    <a:pt x="51" y="51"/>
                  </a:lnTo>
                  <a:lnTo>
                    <a:pt x="46" y="43"/>
                  </a:lnTo>
                  <a:lnTo>
                    <a:pt x="44" y="39"/>
                  </a:lnTo>
                  <a:lnTo>
                    <a:pt x="41" y="36"/>
                  </a:lnTo>
                  <a:lnTo>
                    <a:pt x="37" y="34"/>
                  </a:lnTo>
                  <a:lnTo>
                    <a:pt x="32" y="32"/>
                  </a:lnTo>
                  <a:lnTo>
                    <a:pt x="32" y="32"/>
                  </a:lnTo>
                  <a:close/>
                  <a:moveTo>
                    <a:pt x="45" y="79"/>
                  </a:moveTo>
                  <a:lnTo>
                    <a:pt x="45" y="79"/>
                  </a:lnTo>
                  <a:lnTo>
                    <a:pt x="37" y="75"/>
                  </a:lnTo>
                  <a:lnTo>
                    <a:pt x="34" y="71"/>
                  </a:lnTo>
                  <a:lnTo>
                    <a:pt x="33" y="69"/>
                  </a:lnTo>
                  <a:lnTo>
                    <a:pt x="32" y="66"/>
                  </a:lnTo>
                  <a:lnTo>
                    <a:pt x="32" y="66"/>
                  </a:lnTo>
                  <a:lnTo>
                    <a:pt x="36" y="70"/>
                  </a:lnTo>
                  <a:lnTo>
                    <a:pt x="40" y="74"/>
                  </a:lnTo>
                  <a:lnTo>
                    <a:pt x="44" y="76"/>
                  </a:lnTo>
                  <a:lnTo>
                    <a:pt x="47" y="77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47" y="80"/>
                  </a:lnTo>
                  <a:lnTo>
                    <a:pt x="45" y="79"/>
                  </a:lnTo>
                  <a:lnTo>
                    <a:pt x="45" y="79"/>
                  </a:lnTo>
                  <a:close/>
                  <a:moveTo>
                    <a:pt x="30" y="47"/>
                  </a:moveTo>
                  <a:lnTo>
                    <a:pt x="30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48" y="67"/>
                  </a:lnTo>
                  <a:lnTo>
                    <a:pt x="40" y="61"/>
                  </a:lnTo>
                  <a:lnTo>
                    <a:pt x="33" y="54"/>
                  </a:lnTo>
                  <a:lnTo>
                    <a:pt x="31" y="51"/>
                  </a:lnTo>
                  <a:lnTo>
                    <a:pt x="30" y="47"/>
                  </a:lnTo>
                  <a:lnTo>
                    <a:pt x="30" y="47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" name="Freeform 367"/>
            <p:cNvSpPr>
              <a:spLocks/>
            </p:cNvSpPr>
            <p:nvPr/>
          </p:nvSpPr>
          <p:spPr bwMode="auto">
            <a:xfrm>
              <a:off x="4552" y="3308"/>
              <a:ext cx="272" cy="185"/>
            </a:xfrm>
            <a:custGeom>
              <a:avLst/>
              <a:gdLst/>
              <a:ahLst/>
              <a:cxnLst>
                <a:cxn ang="0">
                  <a:pos x="272" y="153"/>
                </a:cxn>
                <a:cxn ang="0">
                  <a:pos x="208" y="95"/>
                </a:cxn>
                <a:cxn ang="0">
                  <a:pos x="219" y="126"/>
                </a:cxn>
                <a:cxn ang="0">
                  <a:pos x="207" y="97"/>
                </a:cxn>
                <a:cxn ang="0">
                  <a:pos x="192" y="81"/>
                </a:cxn>
                <a:cxn ang="0">
                  <a:pos x="144" y="55"/>
                </a:cxn>
                <a:cxn ang="0">
                  <a:pos x="139" y="49"/>
                </a:cxn>
                <a:cxn ang="0">
                  <a:pos x="124" y="28"/>
                </a:cxn>
                <a:cxn ang="0">
                  <a:pos x="100" y="8"/>
                </a:cxn>
                <a:cxn ang="0">
                  <a:pos x="74" y="0"/>
                </a:cxn>
                <a:cxn ang="0">
                  <a:pos x="53" y="4"/>
                </a:cxn>
                <a:cxn ang="0">
                  <a:pos x="35" y="7"/>
                </a:cxn>
                <a:cxn ang="0">
                  <a:pos x="10" y="28"/>
                </a:cxn>
                <a:cxn ang="0">
                  <a:pos x="1" y="45"/>
                </a:cxn>
                <a:cxn ang="0">
                  <a:pos x="2" y="77"/>
                </a:cxn>
                <a:cxn ang="0">
                  <a:pos x="9" y="91"/>
                </a:cxn>
                <a:cxn ang="0">
                  <a:pos x="26" y="96"/>
                </a:cxn>
                <a:cxn ang="0">
                  <a:pos x="28" y="78"/>
                </a:cxn>
                <a:cxn ang="0">
                  <a:pos x="32" y="46"/>
                </a:cxn>
                <a:cxn ang="0">
                  <a:pos x="37" y="50"/>
                </a:cxn>
                <a:cxn ang="0">
                  <a:pos x="33" y="70"/>
                </a:cxn>
                <a:cxn ang="0">
                  <a:pos x="40" y="94"/>
                </a:cxn>
                <a:cxn ang="0">
                  <a:pos x="52" y="106"/>
                </a:cxn>
                <a:cxn ang="0">
                  <a:pos x="67" y="96"/>
                </a:cxn>
                <a:cxn ang="0">
                  <a:pos x="78" y="73"/>
                </a:cxn>
                <a:cxn ang="0">
                  <a:pos x="80" y="59"/>
                </a:cxn>
                <a:cxn ang="0">
                  <a:pos x="84" y="65"/>
                </a:cxn>
                <a:cxn ang="0">
                  <a:pos x="86" y="88"/>
                </a:cxn>
                <a:cxn ang="0">
                  <a:pos x="95" y="102"/>
                </a:cxn>
                <a:cxn ang="0">
                  <a:pos x="106" y="105"/>
                </a:cxn>
                <a:cxn ang="0">
                  <a:pos x="114" y="98"/>
                </a:cxn>
                <a:cxn ang="0">
                  <a:pos x="131" y="78"/>
                </a:cxn>
                <a:cxn ang="0">
                  <a:pos x="146" y="106"/>
                </a:cxn>
                <a:cxn ang="0">
                  <a:pos x="150" y="75"/>
                </a:cxn>
                <a:cxn ang="0">
                  <a:pos x="153" y="73"/>
                </a:cxn>
                <a:cxn ang="0">
                  <a:pos x="155" y="105"/>
                </a:cxn>
                <a:cxn ang="0">
                  <a:pos x="170" y="149"/>
                </a:cxn>
                <a:cxn ang="0">
                  <a:pos x="191" y="175"/>
                </a:cxn>
                <a:cxn ang="0">
                  <a:pos x="210" y="185"/>
                </a:cxn>
                <a:cxn ang="0">
                  <a:pos x="200" y="163"/>
                </a:cxn>
                <a:cxn ang="0">
                  <a:pos x="187" y="139"/>
                </a:cxn>
                <a:cxn ang="0">
                  <a:pos x="183" y="114"/>
                </a:cxn>
                <a:cxn ang="0">
                  <a:pos x="201" y="157"/>
                </a:cxn>
                <a:cxn ang="0">
                  <a:pos x="210" y="155"/>
                </a:cxn>
                <a:cxn ang="0">
                  <a:pos x="199" y="127"/>
                </a:cxn>
                <a:cxn ang="0">
                  <a:pos x="214" y="148"/>
                </a:cxn>
                <a:cxn ang="0">
                  <a:pos x="223" y="142"/>
                </a:cxn>
                <a:cxn ang="0">
                  <a:pos x="240" y="144"/>
                </a:cxn>
                <a:cxn ang="0">
                  <a:pos x="257" y="153"/>
                </a:cxn>
              </a:cxnLst>
              <a:rect l="0" t="0" r="r" b="b"/>
              <a:pathLst>
                <a:path w="272" h="185">
                  <a:moveTo>
                    <a:pt x="270" y="157"/>
                  </a:moveTo>
                  <a:lnTo>
                    <a:pt x="270" y="157"/>
                  </a:lnTo>
                  <a:lnTo>
                    <a:pt x="272" y="153"/>
                  </a:lnTo>
                  <a:lnTo>
                    <a:pt x="272" y="153"/>
                  </a:lnTo>
                  <a:lnTo>
                    <a:pt x="209" y="94"/>
                  </a:lnTo>
                  <a:lnTo>
                    <a:pt x="209" y="94"/>
                  </a:lnTo>
                  <a:lnTo>
                    <a:pt x="208" y="95"/>
                  </a:lnTo>
                  <a:lnTo>
                    <a:pt x="208" y="9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19" y="126"/>
                  </a:lnTo>
                  <a:lnTo>
                    <a:pt x="219" y="126"/>
                  </a:lnTo>
                  <a:lnTo>
                    <a:pt x="217" y="120"/>
                  </a:lnTo>
                  <a:lnTo>
                    <a:pt x="217" y="120"/>
                  </a:lnTo>
                  <a:lnTo>
                    <a:pt x="210" y="105"/>
                  </a:lnTo>
                  <a:lnTo>
                    <a:pt x="207" y="97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198" y="85"/>
                  </a:lnTo>
                  <a:lnTo>
                    <a:pt x="192" y="81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62" y="64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43" y="58"/>
                  </a:lnTo>
                  <a:lnTo>
                    <a:pt x="143" y="58"/>
                  </a:lnTo>
                  <a:lnTo>
                    <a:pt x="139" y="49"/>
                  </a:lnTo>
                  <a:lnTo>
                    <a:pt x="137" y="44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24" y="28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06" y="12"/>
                  </a:lnTo>
                  <a:lnTo>
                    <a:pt x="100" y="8"/>
                  </a:lnTo>
                  <a:lnTo>
                    <a:pt x="94" y="5"/>
                  </a:lnTo>
                  <a:lnTo>
                    <a:pt x="88" y="3"/>
                  </a:lnTo>
                  <a:lnTo>
                    <a:pt x="81" y="1"/>
                  </a:lnTo>
                  <a:lnTo>
                    <a:pt x="74" y="0"/>
                  </a:lnTo>
                  <a:lnTo>
                    <a:pt x="67" y="1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3" y="4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0" y="5"/>
                  </a:lnTo>
                  <a:lnTo>
                    <a:pt x="35" y="7"/>
                  </a:lnTo>
                  <a:lnTo>
                    <a:pt x="30" y="9"/>
                  </a:lnTo>
                  <a:lnTo>
                    <a:pt x="25" y="12"/>
                  </a:lnTo>
                  <a:lnTo>
                    <a:pt x="17" y="19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6" y="33"/>
                  </a:lnTo>
                  <a:lnTo>
                    <a:pt x="3" y="39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2" y="77"/>
                  </a:lnTo>
                  <a:lnTo>
                    <a:pt x="3" y="83"/>
                  </a:lnTo>
                  <a:lnTo>
                    <a:pt x="6" y="87"/>
                  </a:lnTo>
                  <a:lnTo>
                    <a:pt x="9" y="91"/>
                  </a:lnTo>
                  <a:lnTo>
                    <a:pt x="12" y="94"/>
                  </a:lnTo>
                  <a:lnTo>
                    <a:pt x="16" y="96"/>
                  </a:lnTo>
                  <a:lnTo>
                    <a:pt x="21" y="96"/>
                  </a:lnTo>
                  <a:lnTo>
                    <a:pt x="26" y="96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0" y="86"/>
                  </a:lnTo>
                  <a:lnTo>
                    <a:pt x="28" y="78"/>
                  </a:lnTo>
                  <a:lnTo>
                    <a:pt x="27" y="70"/>
                  </a:lnTo>
                  <a:lnTo>
                    <a:pt x="27" y="61"/>
                  </a:lnTo>
                  <a:lnTo>
                    <a:pt x="29" y="54"/>
                  </a:lnTo>
                  <a:lnTo>
                    <a:pt x="32" y="46"/>
                  </a:lnTo>
                  <a:lnTo>
                    <a:pt x="37" y="39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5" y="57"/>
                  </a:lnTo>
                  <a:lnTo>
                    <a:pt x="33" y="63"/>
                  </a:lnTo>
                  <a:lnTo>
                    <a:pt x="33" y="70"/>
                  </a:lnTo>
                  <a:lnTo>
                    <a:pt x="33" y="76"/>
                  </a:lnTo>
                  <a:lnTo>
                    <a:pt x="35" y="82"/>
                  </a:lnTo>
                  <a:lnTo>
                    <a:pt x="37" y="88"/>
                  </a:lnTo>
                  <a:lnTo>
                    <a:pt x="40" y="94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8" y="104"/>
                  </a:lnTo>
                  <a:lnTo>
                    <a:pt x="52" y="106"/>
                  </a:lnTo>
                  <a:lnTo>
                    <a:pt x="56" y="106"/>
                  </a:lnTo>
                  <a:lnTo>
                    <a:pt x="59" y="103"/>
                  </a:lnTo>
                  <a:lnTo>
                    <a:pt x="59" y="103"/>
                  </a:lnTo>
                  <a:lnTo>
                    <a:pt x="67" y="96"/>
                  </a:lnTo>
                  <a:lnTo>
                    <a:pt x="73" y="87"/>
                  </a:lnTo>
                  <a:lnTo>
                    <a:pt x="75" y="83"/>
                  </a:lnTo>
                  <a:lnTo>
                    <a:pt x="77" y="78"/>
                  </a:lnTo>
                  <a:lnTo>
                    <a:pt x="78" y="73"/>
                  </a:lnTo>
                  <a:lnTo>
                    <a:pt x="78" y="67"/>
                  </a:lnTo>
                  <a:lnTo>
                    <a:pt x="78" y="67"/>
                  </a:lnTo>
                  <a:lnTo>
                    <a:pt x="78" y="63"/>
                  </a:lnTo>
                  <a:lnTo>
                    <a:pt x="80" y="59"/>
                  </a:lnTo>
                  <a:lnTo>
                    <a:pt x="82" y="56"/>
                  </a:lnTo>
                  <a:lnTo>
                    <a:pt x="87" y="54"/>
                  </a:lnTo>
                  <a:lnTo>
                    <a:pt x="87" y="54"/>
                  </a:lnTo>
                  <a:lnTo>
                    <a:pt x="84" y="65"/>
                  </a:lnTo>
                  <a:lnTo>
                    <a:pt x="84" y="71"/>
                  </a:lnTo>
                  <a:lnTo>
                    <a:pt x="84" y="77"/>
                  </a:lnTo>
                  <a:lnTo>
                    <a:pt x="85" y="83"/>
                  </a:lnTo>
                  <a:lnTo>
                    <a:pt x="86" y="88"/>
                  </a:lnTo>
                  <a:lnTo>
                    <a:pt x="89" y="94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5" y="102"/>
                  </a:lnTo>
                  <a:lnTo>
                    <a:pt x="97" y="104"/>
                  </a:lnTo>
                  <a:lnTo>
                    <a:pt x="100" y="105"/>
                  </a:lnTo>
                  <a:lnTo>
                    <a:pt x="103" y="105"/>
                  </a:lnTo>
                  <a:lnTo>
                    <a:pt x="106" y="105"/>
                  </a:lnTo>
                  <a:lnTo>
                    <a:pt x="109" y="104"/>
                  </a:lnTo>
                  <a:lnTo>
                    <a:pt x="111" y="102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21" y="84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31" y="78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40" y="97"/>
                  </a:lnTo>
                  <a:lnTo>
                    <a:pt x="146" y="106"/>
                  </a:lnTo>
                  <a:lnTo>
                    <a:pt x="146" y="106"/>
                  </a:lnTo>
                  <a:lnTo>
                    <a:pt x="147" y="95"/>
                  </a:lnTo>
                  <a:lnTo>
                    <a:pt x="148" y="85"/>
                  </a:lnTo>
                  <a:lnTo>
                    <a:pt x="150" y="75"/>
                  </a:lnTo>
                  <a:lnTo>
                    <a:pt x="152" y="70"/>
                  </a:lnTo>
                  <a:lnTo>
                    <a:pt x="154" y="65"/>
                  </a:lnTo>
                  <a:lnTo>
                    <a:pt x="154" y="65"/>
                  </a:lnTo>
                  <a:lnTo>
                    <a:pt x="153" y="73"/>
                  </a:lnTo>
                  <a:lnTo>
                    <a:pt x="152" y="81"/>
                  </a:lnTo>
                  <a:lnTo>
                    <a:pt x="152" y="81"/>
                  </a:lnTo>
                  <a:lnTo>
                    <a:pt x="153" y="93"/>
                  </a:lnTo>
                  <a:lnTo>
                    <a:pt x="155" y="105"/>
                  </a:lnTo>
                  <a:lnTo>
                    <a:pt x="157" y="116"/>
                  </a:lnTo>
                  <a:lnTo>
                    <a:pt x="160" y="128"/>
                  </a:lnTo>
                  <a:lnTo>
                    <a:pt x="165" y="138"/>
                  </a:lnTo>
                  <a:lnTo>
                    <a:pt x="170" y="149"/>
                  </a:lnTo>
                  <a:lnTo>
                    <a:pt x="177" y="159"/>
                  </a:lnTo>
                  <a:lnTo>
                    <a:pt x="185" y="168"/>
                  </a:lnTo>
                  <a:lnTo>
                    <a:pt x="185" y="168"/>
                  </a:lnTo>
                  <a:lnTo>
                    <a:pt x="191" y="175"/>
                  </a:lnTo>
                  <a:lnTo>
                    <a:pt x="197" y="180"/>
                  </a:lnTo>
                  <a:lnTo>
                    <a:pt x="201" y="182"/>
                  </a:lnTo>
                  <a:lnTo>
                    <a:pt x="205" y="184"/>
                  </a:lnTo>
                  <a:lnTo>
                    <a:pt x="210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07" y="174"/>
                  </a:lnTo>
                  <a:lnTo>
                    <a:pt x="200" y="163"/>
                  </a:lnTo>
                  <a:lnTo>
                    <a:pt x="200" y="163"/>
                  </a:lnTo>
                  <a:lnTo>
                    <a:pt x="193" y="151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4" y="130"/>
                  </a:lnTo>
                  <a:lnTo>
                    <a:pt x="182" y="123"/>
                  </a:lnTo>
                  <a:lnTo>
                    <a:pt x="182" y="118"/>
                  </a:lnTo>
                  <a:lnTo>
                    <a:pt x="183" y="114"/>
                  </a:lnTo>
                  <a:lnTo>
                    <a:pt x="183" y="114"/>
                  </a:lnTo>
                  <a:lnTo>
                    <a:pt x="188" y="130"/>
                  </a:lnTo>
                  <a:lnTo>
                    <a:pt x="195" y="145"/>
                  </a:lnTo>
                  <a:lnTo>
                    <a:pt x="201" y="157"/>
                  </a:lnTo>
                  <a:lnTo>
                    <a:pt x="207" y="166"/>
                  </a:lnTo>
                  <a:lnTo>
                    <a:pt x="207" y="166"/>
                  </a:lnTo>
                  <a:lnTo>
                    <a:pt x="210" y="160"/>
                  </a:lnTo>
                  <a:lnTo>
                    <a:pt x="210" y="155"/>
                  </a:lnTo>
                  <a:lnTo>
                    <a:pt x="210" y="150"/>
                  </a:lnTo>
                  <a:lnTo>
                    <a:pt x="208" y="145"/>
                  </a:lnTo>
                  <a:lnTo>
                    <a:pt x="203" y="136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201" y="126"/>
                  </a:lnTo>
                  <a:lnTo>
                    <a:pt x="201" y="126"/>
                  </a:lnTo>
                  <a:lnTo>
                    <a:pt x="214" y="148"/>
                  </a:lnTo>
                  <a:lnTo>
                    <a:pt x="214" y="148"/>
                  </a:lnTo>
                  <a:lnTo>
                    <a:pt x="217" y="145"/>
                  </a:lnTo>
                  <a:lnTo>
                    <a:pt x="220" y="143"/>
                  </a:lnTo>
                  <a:lnTo>
                    <a:pt x="223" y="142"/>
                  </a:lnTo>
                  <a:lnTo>
                    <a:pt x="226" y="141"/>
                  </a:lnTo>
                  <a:lnTo>
                    <a:pt x="230" y="141"/>
                  </a:lnTo>
                  <a:lnTo>
                    <a:pt x="233" y="142"/>
                  </a:lnTo>
                  <a:lnTo>
                    <a:pt x="240" y="144"/>
                  </a:lnTo>
                  <a:lnTo>
                    <a:pt x="240" y="144"/>
                  </a:lnTo>
                  <a:lnTo>
                    <a:pt x="249" y="149"/>
                  </a:lnTo>
                  <a:lnTo>
                    <a:pt x="257" y="153"/>
                  </a:lnTo>
                  <a:lnTo>
                    <a:pt x="257" y="153"/>
                  </a:lnTo>
                  <a:lnTo>
                    <a:pt x="264" y="155"/>
                  </a:lnTo>
                  <a:lnTo>
                    <a:pt x="270" y="157"/>
                  </a:lnTo>
                  <a:lnTo>
                    <a:pt x="270" y="157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368"/>
            <p:cNvSpPr>
              <a:spLocks noEditPoints="1"/>
            </p:cNvSpPr>
            <p:nvPr/>
          </p:nvSpPr>
          <p:spPr bwMode="auto">
            <a:xfrm>
              <a:off x="4831" y="3538"/>
              <a:ext cx="101" cy="59"/>
            </a:xfrm>
            <a:custGeom>
              <a:avLst/>
              <a:gdLst/>
              <a:ahLst/>
              <a:cxnLst>
                <a:cxn ang="0">
                  <a:pos x="85" y="31"/>
                </a:cxn>
                <a:cxn ang="0">
                  <a:pos x="89" y="18"/>
                </a:cxn>
                <a:cxn ang="0">
                  <a:pos x="83" y="17"/>
                </a:cxn>
                <a:cxn ang="0">
                  <a:pos x="64" y="17"/>
                </a:cxn>
                <a:cxn ang="0">
                  <a:pos x="47" y="10"/>
                </a:cxn>
                <a:cxn ang="0">
                  <a:pos x="38" y="5"/>
                </a:cxn>
                <a:cxn ang="0">
                  <a:pos x="20" y="0"/>
                </a:cxn>
                <a:cxn ang="0">
                  <a:pos x="10" y="0"/>
                </a:cxn>
                <a:cxn ang="0">
                  <a:pos x="5" y="1"/>
                </a:cxn>
                <a:cxn ang="0">
                  <a:pos x="1" y="12"/>
                </a:cxn>
                <a:cxn ang="0">
                  <a:pos x="0" y="23"/>
                </a:cxn>
                <a:cxn ang="0">
                  <a:pos x="2" y="30"/>
                </a:cxn>
                <a:cxn ang="0">
                  <a:pos x="11" y="43"/>
                </a:cxn>
                <a:cxn ang="0">
                  <a:pos x="17" y="48"/>
                </a:cxn>
                <a:cxn ang="0">
                  <a:pos x="31" y="55"/>
                </a:cxn>
                <a:cxn ang="0">
                  <a:pos x="45" y="59"/>
                </a:cxn>
                <a:cxn ang="0">
                  <a:pos x="60" y="59"/>
                </a:cxn>
                <a:cxn ang="0">
                  <a:pos x="75" y="56"/>
                </a:cxn>
                <a:cxn ang="0">
                  <a:pos x="82" y="53"/>
                </a:cxn>
                <a:cxn ang="0">
                  <a:pos x="75" y="51"/>
                </a:cxn>
                <a:cxn ang="0">
                  <a:pos x="87" y="48"/>
                </a:cxn>
                <a:cxn ang="0">
                  <a:pos x="92" y="47"/>
                </a:cxn>
                <a:cxn ang="0">
                  <a:pos x="98" y="43"/>
                </a:cxn>
                <a:cxn ang="0">
                  <a:pos x="101" y="38"/>
                </a:cxn>
                <a:cxn ang="0">
                  <a:pos x="101" y="31"/>
                </a:cxn>
                <a:cxn ang="0">
                  <a:pos x="99" y="27"/>
                </a:cxn>
                <a:cxn ang="0">
                  <a:pos x="85" y="31"/>
                </a:cxn>
                <a:cxn ang="0">
                  <a:pos x="21" y="36"/>
                </a:cxn>
                <a:cxn ang="0">
                  <a:pos x="5" y="23"/>
                </a:cxn>
                <a:cxn ang="0">
                  <a:pos x="6" y="21"/>
                </a:cxn>
                <a:cxn ang="0">
                  <a:pos x="22" y="34"/>
                </a:cxn>
                <a:cxn ang="0">
                  <a:pos x="21" y="36"/>
                </a:cxn>
                <a:cxn ang="0">
                  <a:pos x="65" y="45"/>
                </a:cxn>
                <a:cxn ang="0">
                  <a:pos x="93" y="37"/>
                </a:cxn>
                <a:cxn ang="0">
                  <a:pos x="89" y="41"/>
                </a:cxn>
                <a:cxn ang="0">
                  <a:pos x="73" y="46"/>
                </a:cxn>
                <a:cxn ang="0">
                  <a:pos x="65" y="45"/>
                </a:cxn>
              </a:cxnLst>
              <a:rect l="0" t="0" r="r" b="b"/>
              <a:pathLst>
                <a:path w="101" h="59">
                  <a:moveTo>
                    <a:pt x="85" y="31"/>
                  </a:moveTo>
                  <a:lnTo>
                    <a:pt x="85" y="31"/>
                  </a:lnTo>
                  <a:lnTo>
                    <a:pt x="89" y="18"/>
                  </a:lnTo>
                  <a:lnTo>
                    <a:pt x="89" y="18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74" y="18"/>
                  </a:lnTo>
                  <a:lnTo>
                    <a:pt x="64" y="17"/>
                  </a:lnTo>
                  <a:lnTo>
                    <a:pt x="56" y="14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38" y="5"/>
                  </a:lnTo>
                  <a:lnTo>
                    <a:pt x="29" y="2"/>
                  </a:lnTo>
                  <a:lnTo>
                    <a:pt x="2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24" y="52"/>
                  </a:lnTo>
                  <a:lnTo>
                    <a:pt x="31" y="55"/>
                  </a:lnTo>
                  <a:lnTo>
                    <a:pt x="38" y="57"/>
                  </a:lnTo>
                  <a:lnTo>
                    <a:pt x="45" y="59"/>
                  </a:lnTo>
                  <a:lnTo>
                    <a:pt x="53" y="59"/>
                  </a:lnTo>
                  <a:lnTo>
                    <a:pt x="60" y="59"/>
                  </a:lnTo>
                  <a:lnTo>
                    <a:pt x="68" y="58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82" y="53"/>
                  </a:lnTo>
                  <a:lnTo>
                    <a:pt x="82" y="53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87" y="48"/>
                  </a:lnTo>
                  <a:lnTo>
                    <a:pt x="87" y="48"/>
                  </a:lnTo>
                  <a:lnTo>
                    <a:pt x="92" y="47"/>
                  </a:lnTo>
                  <a:lnTo>
                    <a:pt x="95" y="45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38"/>
                  </a:lnTo>
                  <a:lnTo>
                    <a:pt x="101" y="35"/>
                  </a:lnTo>
                  <a:lnTo>
                    <a:pt x="101" y="31"/>
                  </a:lnTo>
                  <a:lnTo>
                    <a:pt x="99" y="27"/>
                  </a:lnTo>
                  <a:lnTo>
                    <a:pt x="99" y="27"/>
                  </a:lnTo>
                  <a:lnTo>
                    <a:pt x="85" y="31"/>
                  </a:lnTo>
                  <a:lnTo>
                    <a:pt x="85" y="31"/>
                  </a:lnTo>
                  <a:close/>
                  <a:moveTo>
                    <a:pt x="21" y="36"/>
                  </a:moveTo>
                  <a:lnTo>
                    <a:pt x="21" y="36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22" y="34"/>
                  </a:lnTo>
                  <a:lnTo>
                    <a:pt x="22" y="34"/>
                  </a:lnTo>
                  <a:lnTo>
                    <a:pt x="21" y="36"/>
                  </a:lnTo>
                  <a:lnTo>
                    <a:pt x="21" y="36"/>
                  </a:lnTo>
                  <a:close/>
                  <a:moveTo>
                    <a:pt x="65" y="45"/>
                  </a:moveTo>
                  <a:lnTo>
                    <a:pt x="65" y="45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92" y="39"/>
                  </a:lnTo>
                  <a:lnTo>
                    <a:pt x="89" y="41"/>
                  </a:lnTo>
                  <a:lnTo>
                    <a:pt x="81" y="45"/>
                  </a:lnTo>
                  <a:lnTo>
                    <a:pt x="73" y="46"/>
                  </a:lnTo>
                  <a:lnTo>
                    <a:pt x="69" y="46"/>
                  </a:lnTo>
                  <a:lnTo>
                    <a:pt x="65" y="45"/>
                  </a:lnTo>
                  <a:lnTo>
                    <a:pt x="65" y="45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369"/>
            <p:cNvSpPr>
              <a:spLocks noEditPoints="1"/>
            </p:cNvSpPr>
            <p:nvPr/>
          </p:nvSpPr>
          <p:spPr bwMode="auto">
            <a:xfrm>
              <a:off x="4513" y="3366"/>
              <a:ext cx="1013" cy="276"/>
            </a:xfrm>
            <a:custGeom>
              <a:avLst/>
              <a:gdLst/>
              <a:ahLst/>
              <a:cxnLst>
                <a:cxn ang="0">
                  <a:pos x="166" y="276"/>
                </a:cxn>
                <a:cxn ang="0">
                  <a:pos x="873" y="237"/>
                </a:cxn>
                <a:cxn ang="0">
                  <a:pos x="990" y="153"/>
                </a:cxn>
                <a:cxn ang="0">
                  <a:pos x="915" y="220"/>
                </a:cxn>
                <a:cxn ang="0">
                  <a:pos x="769" y="189"/>
                </a:cxn>
                <a:cxn ang="0">
                  <a:pos x="738" y="68"/>
                </a:cxn>
                <a:cxn ang="0">
                  <a:pos x="772" y="22"/>
                </a:cxn>
                <a:cxn ang="0">
                  <a:pos x="854" y="20"/>
                </a:cxn>
                <a:cxn ang="0">
                  <a:pos x="863" y="31"/>
                </a:cxn>
                <a:cxn ang="0">
                  <a:pos x="908" y="51"/>
                </a:cxn>
                <a:cxn ang="0">
                  <a:pos x="948" y="117"/>
                </a:cxn>
                <a:cxn ang="0">
                  <a:pos x="984" y="91"/>
                </a:cxn>
                <a:cxn ang="0">
                  <a:pos x="883" y="50"/>
                </a:cxn>
                <a:cxn ang="0">
                  <a:pos x="883" y="45"/>
                </a:cxn>
                <a:cxn ang="0">
                  <a:pos x="807" y="128"/>
                </a:cxn>
                <a:cxn ang="0">
                  <a:pos x="822" y="104"/>
                </a:cxn>
                <a:cxn ang="0">
                  <a:pos x="772" y="42"/>
                </a:cxn>
                <a:cxn ang="0">
                  <a:pos x="776" y="111"/>
                </a:cxn>
                <a:cxn ang="0">
                  <a:pos x="777" y="58"/>
                </a:cxn>
                <a:cxn ang="0">
                  <a:pos x="767" y="67"/>
                </a:cxn>
                <a:cxn ang="0">
                  <a:pos x="758" y="102"/>
                </a:cxn>
                <a:cxn ang="0">
                  <a:pos x="838" y="203"/>
                </a:cxn>
                <a:cxn ang="0">
                  <a:pos x="849" y="204"/>
                </a:cxn>
                <a:cxn ang="0">
                  <a:pos x="835" y="166"/>
                </a:cxn>
                <a:cxn ang="0">
                  <a:pos x="780" y="152"/>
                </a:cxn>
                <a:cxn ang="0">
                  <a:pos x="816" y="175"/>
                </a:cxn>
                <a:cxn ang="0">
                  <a:pos x="863" y="168"/>
                </a:cxn>
                <a:cxn ang="0">
                  <a:pos x="897" y="90"/>
                </a:cxn>
                <a:cxn ang="0">
                  <a:pos x="882" y="88"/>
                </a:cxn>
                <a:cxn ang="0">
                  <a:pos x="869" y="87"/>
                </a:cxn>
                <a:cxn ang="0">
                  <a:pos x="874" y="133"/>
                </a:cxn>
                <a:cxn ang="0">
                  <a:pos x="902" y="99"/>
                </a:cxn>
                <a:cxn ang="0">
                  <a:pos x="978" y="113"/>
                </a:cxn>
                <a:cxn ang="0">
                  <a:pos x="976" y="145"/>
                </a:cxn>
                <a:cxn ang="0">
                  <a:pos x="983" y="125"/>
                </a:cxn>
                <a:cxn ang="0">
                  <a:pos x="260" y="156"/>
                </a:cxn>
                <a:cxn ang="0">
                  <a:pos x="211" y="234"/>
                </a:cxn>
                <a:cxn ang="0">
                  <a:pos x="82" y="245"/>
                </a:cxn>
                <a:cxn ang="0">
                  <a:pos x="0" y="129"/>
                </a:cxn>
                <a:cxn ang="0">
                  <a:pos x="16" y="19"/>
                </a:cxn>
                <a:cxn ang="0">
                  <a:pos x="51" y="41"/>
                </a:cxn>
                <a:cxn ang="0">
                  <a:pos x="103" y="48"/>
                </a:cxn>
                <a:cxn ang="0">
                  <a:pos x="155" y="49"/>
                </a:cxn>
                <a:cxn ang="0">
                  <a:pos x="188" y="58"/>
                </a:cxn>
                <a:cxn ang="0">
                  <a:pos x="245" y="133"/>
                </a:cxn>
                <a:cxn ang="0">
                  <a:pos x="175" y="66"/>
                </a:cxn>
                <a:cxn ang="0">
                  <a:pos x="85" y="152"/>
                </a:cxn>
                <a:cxn ang="0">
                  <a:pos x="98" y="134"/>
                </a:cxn>
                <a:cxn ang="0">
                  <a:pos x="103" y="124"/>
                </a:cxn>
                <a:cxn ang="0">
                  <a:pos x="66" y="100"/>
                </a:cxn>
                <a:cxn ang="0">
                  <a:pos x="56" y="52"/>
                </a:cxn>
                <a:cxn ang="0">
                  <a:pos x="44" y="53"/>
                </a:cxn>
                <a:cxn ang="0">
                  <a:pos x="40" y="108"/>
                </a:cxn>
                <a:cxn ang="0">
                  <a:pos x="102" y="235"/>
                </a:cxn>
                <a:cxn ang="0">
                  <a:pos x="126" y="198"/>
                </a:cxn>
                <a:cxn ang="0">
                  <a:pos x="59" y="175"/>
                </a:cxn>
                <a:cxn ang="0">
                  <a:pos x="79" y="199"/>
                </a:cxn>
                <a:cxn ang="0">
                  <a:pos x="126" y="211"/>
                </a:cxn>
                <a:cxn ang="0">
                  <a:pos x="149" y="185"/>
                </a:cxn>
                <a:cxn ang="0">
                  <a:pos x="176" y="100"/>
                </a:cxn>
                <a:cxn ang="0">
                  <a:pos x="166" y="95"/>
                </a:cxn>
                <a:cxn ang="0">
                  <a:pos x="163" y="137"/>
                </a:cxn>
              </a:cxnLst>
              <a:rect l="0" t="0" r="r" b="b"/>
              <a:pathLst>
                <a:path w="1013" h="276">
                  <a:moveTo>
                    <a:pt x="155" y="259"/>
                  </a:moveTo>
                  <a:lnTo>
                    <a:pt x="155" y="259"/>
                  </a:lnTo>
                  <a:lnTo>
                    <a:pt x="211" y="241"/>
                  </a:lnTo>
                  <a:lnTo>
                    <a:pt x="211" y="241"/>
                  </a:lnTo>
                  <a:lnTo>
                    <a:pt x="207" y="249"/>
                  </a:lnTo>
                  <a:lnTo>
                    <a:pt x="203" y="255"/>
                  </a:lnTo>
                  <a:lnTo>
                    <a:pt x="203" y="255"/>
                  </a:lnTo>
                  <a:lnTo>
                    <a:pt x="197" y="262"/>
                  </a:lnTo>
                  <a:lnTo>
                    <a:pt x="190" y="267"/>
                  </a:lnTo>
                  <a:lnTo>
                    <a:pt x="183" y="272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0" y="276"/>
                  </a:lnTo>
                  <a:lnTo>
                    <a:pt x="166" y="276"/>
                  </a:lnTo>
                  <a:lnTo>
                    <a:pt x="163" y="275"/>
                  </a:lnTo>
                  <a:lnTo>
                    <a:pt x="160" y="273"/>
                  </a:lnTo>
                  <a:lnTo>
                    <a:pt x="158" y="270"/>
                  </a:lnTo>
                  <a:lnTo>
                    <a:pt x="156" y="267"/>
                  </a:lnTo>
                  <a:lnTo>
                    <a:pt x="155" y="263"/>
                  </a:lnTo>
                  <a:lnTo>
                    <a:pt x="155" y="259"/>
                  </a:lnTo>
                  <a:lnTo>
                    <a:pt x="155" y="259"/>
                  </a:lnTo>
                  <a:close/>
                  <a:moveTo>
                    <a:pt x="894" y="229"/>
                  </a:moveTo>
                  <a:lnTo>
                    <a:pt x="894" y="229"/>
                  </a:lnTo>
                  <a:lnTo>
                    <a:pt x="865" y="232"/>
                  </a:lnTo>
                  <a:lnTo>
                    <a:pt x="865" y="232"/>
                  </a:lnTo>
                  <a:lnTo>
                    <a:pt x="867" y="235"/>
                  </a:lnTo>
                  <a:lnTo>
                    <a:pt x="870" y="236"/>
                  </a:lnTo>
                  <a:lnTo>
                    <a:pt x="873" y="237"/>
                  </a:lnTo>
                  <a:lnTo>
                    <a:pt x="877" y="237"/>
                  </a:lnTo>
                  <a:lnTo>
                    <a:pt x="881" y="236"/>
                  </a:lnTo>
                  <a:lnTo>
                    <a:pt x="885" y="235"/>
                  </a:lnTo>
                  <a:lnTo>
                    <a:pt x="890" y="232"/>
                  </a:lnTo>
                  <a:lnTo>
                    <a:pt x="894" y="229"/>
                  </a:lnTo>
                  <a:lnTo>
                    <a:pt x="894" y="229"/>
                  </a:lnTo>
                  <a:close/>
                  <a:moveTo>
                    <a:pt x="1013" y="110"/>
                  </a:moveTo>
                  <a:lnTo>
                    <a:pt x="1013" y="110"/>
                  </a:lnTo>
                  <a:lnTo>
                    <a:pt x="1012" y="119"/>
                  </a:lnTo>
                  <a:lnTo>
                    <a:pt x="1009" y="128"/>
                  </a:lnTo>
                  <a:lnTo>
                    <a:pt x="1006" y="135"/>
                  </a:lnTo>
                  <a:lnTo>
                    <a:pt x="1002" y="142"/>
                  </a:lnTo>
                  <a:lnTo>
                    <a:pt x="997" y="148"/>
                  </a:lnTo>
                  <a:lnTo>
                    <a:pt x="990" y="153"/>
                  </a:lnTo>
                  <a:lnTo>
                    <a:pt x="983" y="157"/>
                  </a:lnTo>
                  <a:lnTo>
                    <a:pt x="976" y="161"/>
                  </a:lnTo>
                  <a:lnTo>
                    <a:pt x="976" y="161"/>
                  </a:lnTo>
                  <a:lnTo>
                    <a:pt x="974" y="164"/>
                  </a:lnTo>
                  <a:lnTo>
                    <a:pt x="974" y="164"/>
                  </a:lnTo>
                  <a:lnTo>
                    <a:pt x="983" y="165"/>
                  </a:lnTo>
                  <a:lnTo>
                    <a:pt x="983" y="165"/>
                  </a:lnTo>
                  <a:lnTo>
                    <a:pt x="976" y="177"/>
                  </a:lnTo>
                  <a:lnTo>
                    <a:pt x="968" y="187"/>
                  </a:lnTo>
                  <a:lnTo>
                    <a:pt x="959" y="196"/>
                  </a:lnTo>
                  <a:lnTo>
                    <a:pt x="950" y="204"/>
                  </a:lnTo>
                  <a:lnTo>
                    <a:pt x="939" y="211"/>
                  </a:lnTo>
                  <a:lnTo>
                    <a:pt x="927" y="216"/>
                  </a:lnTo>
                  <a:lnTo>
                    <a:pt x="915" y="220"/>
                  </a:lnTo>
                  <a:lnTo>
                    <a:pt x="902" y="222"/>
                  </a:lnTo>
                  <a:lnTo>
                    <a:pt x="902" y="222"/>
                  </a:lnTo>
                  <a:lnTo>
                    <a:pt x="874" y="226"/>
                  </a:lnTo>
                  <a:lnTo>
                    <a:pt x="847" y="229"/>
                  </a:lnTo>
                  <a:lnTo>
                    <a:pt x="847" y="229"/>
                  </a:lnTo>
                  <a:lnTo>
                    <a:pt x="839" y="229"/>
                  </a:lnTo>
                  <a:lnTo>
                    <a:pt x="831" y="228"/>
                  </a:lnTo>
                  <a:lnTo>
                    <a:pt x="824" y="226"/>
                  </a:lnTo>
                  <a:lnTo>
                    <a:pt x="817" y="222"/>
                  </a:lnTo>
                  <a:lnTo>
                    <a:pt x="817" y="222"/>
                  </a:lnTo>
                  <a:lnTo>
                    <a:pt x="805" y="213"/>
                  </a:lnTo>
                  <a:lnTo>
                    <a:pt x="793" y="205"/>
                  </a:lnTo>
                  <a:lnTo>
                    <a:pt x="781" y="197"/>
                  </a:lnTo>
                  <a:lnTo>
                    <a:pt x="769" y="189"/>
                  </a:lnTo>
                  <a:lnTo>
                    <a:pt x="769" y="189"/>
                  </a:lnTo>
                  <a:lnTo>
                    <a:pt x="758" y="180"/>
                  </a:lnTo>
                  <a:lnTo>
                    <a:pt x="749" y="170"/>
                  </a:lnTo>
                  <a:lnTo>
                    <a:pt x="741" y="159"/>
                  </a:lnTo>
                  <a:lnTo>
                    <a:pt x="734" y="146"/>
                  </a:lnTo>
                  <a:lnTo>
                    <a:pt x="734" y="146"/>
                  </a:lnTo>
                  <a:lnTo>
                    <a:pt x="733" y="141"/>
                  </a:lnTo>
                  <a:lnTo>
                    <a:pt x="731" y="136"/>
                  </a:lnTo>
                  <a:lnTo>
                    <a:pt x="731" y="125"/>
                  </a:lnTo>
                  <a:lnTo>
                    <a:pt x="732" y="114"/>
                  </a:lnTo>
                  <a:lnTo>
                    <a:pt x="733" y="104"/>
                  </a:lnTo>
                  <a:lnTo>
                    <a:pt x="733" y="104"/>
                  </a:lnTo>
                  <a:lnTo>
                    <a:pt x="737" y="80"/>
                  </a:lnTo>
                  <a:lnTo>
                    <a:pt x="738" y="68"/>
                  </a:lnTo>
                  <a:lnTo>
                    <a:pt x="738" y="56"/>
                  </a:lnTo>
                  <a:lnTo>
                    <a:pt x="738" y="56"/>
                  </a:lnTo>
                  <a:lnTo>
                    <a:pt x="736" y="44"/>
                  </a:lnTo>
                  <a:lnTo>
                    <a:pt x="735" y="32"/>
                  </a:lnTo>
                  <a:lnTo>
                    <a:pt x="736" y="21"/>
                  </a:lnTo>
                  <a:lnTo>
                    <a:pt x="737" y="15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41" y="0"/>
                  </a:lnTo>
                  <a:lnTo>
                    <a:pt x="741" y="0"/>
                  </a:lnTo>
                  <a:lnTo>
                    <a:pt x="748" y="8"/>
                  </a:lnTo>
                  <a:lnTo>
                    <a:pt x="756" y="14"/>
                  </a:lnTo>
                  <a:lnTo>
                    <a:pt x="764" y="18"/>
                  </a:lnTo>
                  <a:lnTo>
                    <a:pt x="772" y="22"/>
                  </a:lnTo>
                  <a:lnTo>
                    <a:pt x="772" y="22"/>
                  </a:lnTo>
                  <a:lnTo>
                    <a:pt x="774" y="23"/>
                  </a:lnTo>
                  <a:lnTo>
                    <a:pt x="775" y="23"/>
                  </a:lnTo>
                  <a:lnTo>
                    <a:pt x="775" y="23"/>
                  </a:lnTo>
                  <a:lnTo>
                    <a:pt x="780" y="22"/>
                  </a:lnTo>
                  <a:lnTo>
                    <a:pt x="785" y="23"/>
                  </a:lnTo>
                  <a:lnTo>
                    <a:pt x="795" y="25"/>
                  </a:lnTo>
                  <a:lnTo>
                    <a:pt x="804" y="28"/>
                  </a:lnTo>
                  <a:lnTo>
                    <a:pt x="809" y="28"/>
                  </a:lnTo>
                  <a:lnTo>
                    <a:pt x="814" y="28"/>
                  </a:lnTo>
                  <a:lnTo>
                    <a:pt x="814" y="28"/>
                  </a:lnTo>
                  <a:lnTo>
                    <a:pt x="834" y="24"/>
                  </a:lnTo>
                  <a:lnTo>
                    <a:pt x="854" y="20"/>
                  </a:lnTo>
                  <a:lnTo>
                    <a:pt x="854" y="20"/>
                  </a:lnTo>
                  <a:lnTo>
                    <a:pt x="857" y="18"/>
                  </a:lnTo>
                  <a:lnTo>
                    <a:pt x="861" y="16"/>
                  </a:lnTo>
                  <a:lnTo>
                    <a:pt x="869" y="11"/>
                  </a:lnTo>
                  <a:lnTo>
                    <a:pt x="869" y="11"/>
                  </a:lnTo>
                  <a:lnTo>
                    <a:pt x="866" y="17"/>
                  </a:lnTo>
                  <a:lnTo>
                    <a:pt x="861" y="22"/>
                  </a:lnTo>
                  <a:lnTo>
                    <a:pt x="856" y="26"/>
                  </a:lnTo>
                  <a:lnTo>
                    <a:pt x="851" y="29"/>
                  </a:lnTo>
                  <a:lnTo>
                    <a:pt x="851" y="29"/>
                  </a:lnTo>
                  <a:lnTo>
                    <a:pt x="852" y="31"/>
                  </a:lnTo>
                  <a:lnTo>
                    <a:pt x="852" y="31"/>
                  </a:lnTo>
                  <a:lnTo>
                    <a:pt x="857" y="32"/>
                  </a:lnTo>
                  <a:lnTo>
                    <a:pt x="863" y="31"/>
                  </a:lnTo>
                  <a:lnTo>
                    <a:pt x="863" y="31"/>
                  </a:lnTo>
                  <a:lnTo>
                    <a:pt x="870" y="29"/>
                  </a:lnTo>
                  <a:lnTo>
                    <a:pt x="876" y="26"/>
                  </a:lnTo>
                  <a:lnTo>
                    <a:pt x="883" y="23"/>
                  </a:lnTo>
                  <a:lnTo>
                    <a:pt x="889" y="19"/>
                  </a:lnTo>
                  <a:lnTo>
                    <a:pt x="889" y="19"/>
                  </a:lnTo>
                  <a:lnTo>
                    <a:pt x="893" y="16"/>
                  </a:lnTo>
                  <a:lnTo>
                    <a:pt x="899" y="14"/>
                  </a:lnTo>
                  <a:lnTo>
                    <a:pt x="910" y="9"/>
                  </a:lnTo>
                  <a:lnTo>
                    <a:pt x="910" y="9"/>
                  </a:lnTo>
                  <a:lnTo>
                    <a:pt x="908" y="25"/>
                  </a:lnTo>
                  <a:lnTo>
                    <a:pt x="908" y="25"/>
                  </a:lnTo>
                  <a:lnTo>
                    <a:pt x="907" y="31"/>
                  </a:lnTo>
                  <a:lnTo>
                    <a:pt x="907" y="38"/>
                  </a:lnTo>
                  <a:lnTo>
                    <a:pt x="908" y="51"/>
                  </a:lnTo>
                  <a:lnTo>
                    <a:pt x="911" y="63"/>
                  </a:lnTo>
                  <a:lnTo>
                    <a:pt x="915" y="76"/>
                  </a:lnTo>
                  <a:lnTo>
                    <a:pt x="915" y="76"/>
                  </a:lnTo>
                  <a:lnTo>
                    <a:pt x="917" y="78"/>
                  </a:lnTo>
                  <a:lnTo>
                    <a:pt x="920" y="81"/>
                  </a:lnTo>
                  <a:lnTo>
                    <a:pt x="927" y="85"/>
                  </a:lnTo>
                  <a:lnTo>
                    <a:pt x="927" y="85"/>
                  </a:lnTo>
                  <a:lnTo>
                    <a:pt x="931" y="87"/>
                  </a:lnTo>
                  <a:lnTo>
                    <a:pt x="934" y="90"/>
                  </a:lnTo>
                  <a:lnTo>
                    <a:pt x="934" y="90"/>
                  </a:lnTo>
                  <a:lnTo>
                    <a:pt x="948" y="105"/>
                  </a:lnTo>
                  <a:lnTo>
                    <a:pt x="948" y="105"/>
                  </a:lnTo>
                  <a:lnTo>
                    <a:pt x="948" y="117"/>
                  </a:lnTo>
                  <a:lnTo>
                    <a:pt x="948" y="117"/>
                  </a:lnTo>
                  <a:lnTo>
                    <a:pt x="957" y="109"/>
                  </a:lnTo>
                  <a:lnTo>
                    <a:pt x="957" y="109"/>
                  </a:lnTo>
                  <a:lnTo>
                    <a:pt x="956" y="125"/>
                  </a:lnTo>
                  <a:lnTo>
                    <a:pt x="956" y="125"/>
                  </a:lnTo>
                  <a:lnTo>
                    <a:pt x="959" y="122"/>
                  </a:lnTo>
                  <a:lnTo>
                    <a:pt x="961" y="119"/>
                  </a:lnTo>
                  <a:lnTo>
                    <a:pt x="963" y="117"/>
                  </a:lnTo>
                  <a:lnTo>
                    <a:pt x="964" y="117"/>
                  </a:lnTo>
                  <a:lnTo>
                    <a:pt x="966" y="118"/>
                  </a:lnTo>
                  <a:lnTo>
                    <a:pt x="966" y="118"/>
                  </a:lnTo>
                  <a:lnTo>
                    <a:pt x="973" y="105"/>
                  </a:lnTo>
                  <a:lnTo>
                    <a:pt x="981" y="94"/>
                  </a:lnTo>
                  <a:lnTo>
                    <a:pt x="981" y="94"/>
                  </a:lnTo>
                  <a:lnTo>
                    <a:pt x="984" y="91"/>
                  </a:lnTo>
                  <a:lnTo>
                    <a:pt x="987" y="89"/>
                  </a:lnTo>
                  <a:lnTo>
                    <a:pt x="990" y="87"/>
                  </a:lnTo>
                  <a:lnTo>
                    <a:pt x="993" y="87"/>
                  </a:lnTo>
                  <a:lnTo>
                    <a:pt x="999" y="87"/>
                  </a:lnTo>
                  <a:lnTo>
                    <a:pt x="1005" y="88"/>
                  </a:lnTo>
                  <a:lnTo>
                    <a:pt x="1005" y="88"/>
                  </a:lnTo>
                  <a:lnTo>
                    <a:pt x="1006" y="90"/>
                  </a:lnTo>
                  <a:lnTo>
                    <a:pt x="1008" y="92"/>
                  </a:lnTo>
                  <a:lnTo>
                    <a:pt x="1011" y="97"/>
                  </a:lnTo>
                  <a:lnTo>
                    <a:pt x="1013" y="104"/>
                  </a:lnTo>
                  <a:lnTo>
                    <a:pt x="1013" y="110"/>
                  </a:lnTo>
                  <a:lnTo>
                    <a:pt x="1013" y="110"/>
                  </a:lnTo>
                  <a:close/>
                  <a:moveTo>
                    <a:pt x="883" y="50"/>
                  </a:moveTo>
                  <a:lnTo>
                    <a:pt x="883" y="50"/>
                  </a:lnTo>
                  <a:lnTo>
                    <a:pt x="894" y="59"/>
                  </a:lnTo>
                  <a:lnTo>
                    <a:pt x="894" y="59"/>
                  </a:lnTo>
                  <a:lnTo>
                    <a:pt x="895" y="56"/>
                  </a:lnTo>
                  <a:lnTo>
                    <a:pt x="896" y="53"/>
                  </a:lnTo>
                  <a:lnTo>
                    <a:pt x="896" y="50"/>
                  </a:lnTo>
                  <a:lnTo>
                    <a:pt x="895" y="48"/>
                  </a:lnTo>
                  <a:lnTo>
                    <a:pt x="894" y="46"/>
                  </a:lnTo>
                  <a:lnTo>
                    <a:pt x="892" y="44"/>
                  </a:lnTo>
                  <a:lnTo>
                    <a:pt x="890" y="43"/>
                  </a:lnTo>
                  <a:lnTo>
                    <a:pt x="887" y="43"/>
                  </a:lnTo>
                  <a:lnTo>
                    <a:pt x="887" y="43"/>
                  </a:lnTo>
                  <a:lnTo>
                    <a:pt x="884" y="43"/>
                  </a:lnTo>
                  <a:lnTo>
                    <a:pt x="883" y="45"/>
                  </a:lnTo>
                  <a:lnTo>
                    <a:pt x="883" y="45"/>
                  </a:lnTo>
                  <a:lnTo>
                    <a:pt x="882" y="48"/>
                  </a:lnTo>
                  <a:lnTo>
                    <a:pt x="883" y="50"/>
                  </a:lnTo>
                  <a:lnTo>
                    <a:pt x="883" y="50"/>
                  </a:lnTo>
                  <a:close/>
                  <a:moveTo>
                    <a:pt x="805" y="132"/>
                  </a:moveTo>
                  <a:lnTo>
                    <a:pt x="805" y="132"/>
                  </a:lnTo>
                  <a:lnTo>
                    <a:pt x="808" y="137"/>
                  </a:lnTo>
                  <a:lnTo>
                    <a:pt x="812" y="140"/>
                  </a:lnTo>
                  <a:lnTo>
                    <a:pt x="816" y="141"/>
                  </a:lnTo>
                  <a:lnTo>
                    <a:pt x="820" y="141"/>
                  </a:lnTo>
                  <a:lnTo>
                    <a:pt x="820" y="141"/>
                  </a:lnTo>
                  <a:lnTo>
                    <a:pt x="814" y="137"/>
                  </a:lnTo>
                  <a:lnTo>
                    <a:pt x="810" y="134"/>
                  </a:lnTo>
                  <a:lnTo>
                    <a:pt x="808" y="131"/>
                  </a:lnTo>
                  <a:lnTo>
                    <a:pt x="807" y="128"/>
                  </a:lnTo>
                  <a:lnTo>
                    <a:pt x="807" y="128"/>
                  </a:lnTo>
                  <a:lnTo>
                    <a:pt x="808" y="124"/>
                  </a:lnTo>
                  <a:lnTo>
                    <a:pt x="810" y="121"/>
                  </a:lnTo>
                  <a:lnTo>
                    <a:pt x="812" y="118"/>
                  </a:lnTo>
                  <a:lnTo>
                    <a:pt x="814" y="117"/>
                  </a:lnTo>
                  <a:lnTo>
                    <a:pt x="820" y="115"/>
                  </a:lnTo>
                  <a:lnTo>
                    <a:pt x="825" y="114"/>
                  </a:lnTo>
                  <a:lnTo>
                    <a:pt x="825" y="114"/>
                  </a:lnTo>
                  <a:lnTo>
                    <a:pt x="829" y="90"/>
                  </a:lnTo>
                  <a:lnTo>
                    <a:pt x="829" y="90"/>
                  </a:lnTo>
                  <a:lnTo>
                    <a:pt x="827" y="90"/>
                  </a:lnTo>
                  <a:lnTo>
                    <a:pt x="827" y="90"/>
                  </a:lnTo>
                  <a:lnTo>
                    <a:pt x="825" y="99"/>
                  </a:lnTo>
                  <a:lnTo>
                    <a:pt x="822" y="104"/>
                  </a:lnTo>
                  <a:lnTo>
                    <a:pt x="818" y="109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08" y="115"/>
                  </a:lnTo>
                  <a:lnTo>
                    <a:pt x="808" y="115"/>
                  </a:lnTo>
                  <a:lnTo>
                    <a:pt x="805" y="118"/>
                  </a:lnTo>
                  <a:lnTo>
                    <a:pt x="804" y="122"/>
                  </a:lnTo>
                  <a:lnTo>
                    <a:pt x="804" y="127"/>
                  </a:lnTo>
                  <a:lnTo>
                    <a:pt x="805" y="132"/>
                  </a:lnTo>
                  <a:lnTo>
                    <a:pt x="805" y="132"/>
                  </a:lnTo>
                  <a:close/>
                  <a:moveTo>
                    <a:pt x="766" y="41"/>
                  </a:moveTo>
                  <a:lnTo>
                    <a:pt x="766" y="41"/>
                  </a:lnTo>
                  <a:lnTo>
                    <a:pt x="769" y="42"/>
                  </a:lnTo>
                  <a:lnTo>
                    <a:pt x="772" y="42"/>
                  </a:lnTo>
                  <a:lnTo>
                    <a:pt x="776" y="42"/>
                  </a:lnTo>
                  <a:lnTo>
                    <a:pt x="779" y="41"/>
                  </a:lnTo>
                  <a:lnTo>
                    <a:pt x="782" y="40"/>
                  </a:lnTo>
                  <a:lnTo>
                    <a:pt x="784" y="37"/>
                  </a:lnTo>
                  <a:lnTo>
                    <a:pt x="786" y="35"/>
                  </a:lnTo>
                  <a:lnTo>
                    <a:pt x="788" y="31"/>
                  </a:lnTo>
                  <a:lnTo>
                    <a:pt x="788" y="31"/>
                  </a:lnTo>
                  <a:lnTo>
                    <a:pt x="781" y="31"/>
                  </a:lnTo>
                  <a:lnTo>
                    <a:pt x="775" y="32"/>
                  </a:lnTo>
                  <a:lnTo>
                    <a:pt x="770" y="35"/>
                  </a:lnTo>
                  <a:lnTo>
                    <a:pt x="766" y="41"/>
                  </a:lnTo>
                  <a:lnTo>
                    <a:pt x="766" y="41"/>
                  </a:lnTo>
                  <a:close/>
                  <a:moveTo>
                    <a:pt x="776" y="111"/>
                  </a:moveTo>
                  <a:lnTo>
                    <a:pt x="776" y="111"/>
                  </a:lnTo>
                  <a:lnTo>
                    <a:pt x="780" y="109"/>
                  </a:lnTo>
                  <a:lnTo>
                    <a:pt x="783" y="106"/>
                  </a:lnTo>
                  <a:lnTo>
                    <a:pt x="785" y="102"/>
                  </a:lnTo>
                  <a:lnTo>
                    <a:pt x="787" y="98"/>
                  </a:lnTo>
                  <a:lnTo>
                    <a:pt x="790" y="89"/>
                  </a:lnTo>
                  <a:lnTo>
                    <a:pt x="790" y="81"/>
                  </a:lnTo>
                  <a:lnTo>
                    <a:pt x="790" y="81"/>
                  </a:lnTo>
                  <a:lnTo>
                    <a:pt x="788" y="74"/>
                  </a:lnTo>
                  <a:lnTo>
                    <a:pt x="787" y="71"/>
                  </a:lnTo>
                  <a:lnTo>
                    <a:pt x="785" y="69"/>
                  </a:lnTo>
                  <a:lnTo>
                    <a:pt x="785" y="69"/>
                  </a:lnTo>
                  <a:lnTo>
                    <a:pt x="781" y="66"/>
                  </a:lnTo>
                  <a:lnTo>
                    <a:pt x="778" y="62"/>
                  </a:lnTo>
                  <a:lnTo>
                    <a:pt x="777" y="58"/>
                  </a:lnTo>
                  <a:lnTo>
                    <a:pt x="777" y="53"/>
                  </a:lnTo>
                  <a:lnTo>
                    <a:pt x="777" y="53"/>
                  </a:lnTo>
                  <a:lnTo>
                    <a:pt x="774" y="52"/>
                  </a:lnTo>
                  <a:lnTo>
                    <a:pt x="774" y="52"/>
                  </a:lnTo>
                  <a:lnTo>
                    <a:pt x="773" y="65"/>
                  </a:lnTo>
                  <a:lnTo>
                    <a:pt x="773" y="65"/>
                  </a:lnTo>
                  <a:lnTo>
                    <a:pt x="771" y="65"/>
                  </a:lnTo>
                  <a:lnTo>
                    <a:pt x="771" y="65"/>
                  </a:lnTo>
                  <a:lnTo>
                    <a:pt x="767" y="55"/>
                  </a:lnTo>
                  <a:lnTo>
                    <a:pt x="767" y="55"/>
                  </a:lnTo>
                  <a:lnTo>
                    <a:pt x="765" y="56"/>
                  </a:lnTo>
                  <a:lnTo>
                    <a:pt x="765" y="56"/>
                  </a:lnTo>
                  <a:lnTo>
                    <a:pt x="767" y="67"/>
                  </a:lnTo>
                  <a:lnTo>
                    <a:pt x="767" y="67"/>
                  </a:lnTo>
                  <a:lnTo>
                    <a:pt x="766" y="68"/>
                  </a:lnTo>
                  <a:lnTo>
                    <a:pt x="766" y="68"/>
                  </a:lnTo>
                  <a:lnTo>
                    <a:pt x="761" y="59"/>
                  </a:lnTo>
                  <a:lnTo>
                    <a:pt x="761" y="59"/>
                  </a:lnTo>
                  <a:lnTo>
                    <a:pt x="759" y="60"/>
                  </a:lnTo>
                  <a:lnTo>
                    <a:pt x="759" y="60"/>
                  </a:lnTo>
                  <a:lnTo>
                    <a:pt x="762" y="66"/>
                  </a:lnTo>
                  <a:lnTo>
                    <a:pt x="762" y="71"/>
                  </a:lnTo>
                  <a:lnTo>
                    <a:pt x="761" y="77"/>
                  </a:lnTo>
                  <a:lnTo>
                    <a:pt x="759" y="83"/>
                  </a:lnTo>
                  <a:lnTo>
                    <a:pt x="759" y="83"/>
                  </a:lnTo>
                  <a:lnTo>
                    <a:pt x="758" y="88"/>
                  </a:lnTo>
                  <a:lnTo>
                    <a:pt x="757" y="92"/>
                  </a:lnTo>
                  <a:lnTo>
                    <a:pt x="758" y="102"/>
                  </a:lnTo>
                  <a:lnTo>
                    <a:pt x="758" y="102"/>
                  </a:lnTo>
                  <a:lnTo>
                    <a:pt x="759" y="105"/>
                  </a:lnTo>
                  <a:lnTo>
                    <a:pt x="760" y="108"/>
                  </a:lnTo>
                  <a:lnTo>
                    <a:pt x="762" y="110"/>
                  </a:lnTo>
                  <a:lnTo>
                    <a:pt x="764" y="111"/>
                  </a:lnTo>
                  <a:lnTo>
                    <a:pt x="767" y="112"/>
                  </a:lnTo>
                  <a:lnTo>
                    <a:pt x="770" y="112"/>
                  </a:lnTo>
                  <a:lnTo>
                    <a:pt x="776" y="111"/>
                  </a:lnTo>
                  <a:lnTo>
                    <a:pt x="776" y="111"/>
                  </a:lnTo>
                  <a:close/>
                  <a:moveTo>
                    <a:pt x="852" y="196"/>
                  </a:moveTo>
                  <a:lnTo>
                    <a:pt x="852" y="196"/>
                  </a:lnTo>
                  <a:lnTo>
                    <a:pt x="845" y="200"/>
                  </a:lnTo>
                  <a:lnTo>
                    <a:pt x="842" y="202"/>
                  </a:lnTo>
                  <a:lnTo>
                    <a:pt x="838" y="203"/>
                  </a:lnTo>
                  <a:lnTo>
                    <a:pt x="838" y="203"/>
                  </a:lnTo>
                  <a:lnTo>
                    <a:pt x="835" y="203"/>
                  </a:lnTo>
                  <a:lnTo>
                    <a:pt x="831" y="202"/>
                  </a:lnTo>
                  <a:lnTo>
                    <a:pt x="824" y="200"/>
                  </a:lnTo>
                  <a:lnTo>
                    <a:pt x="824" y="200"/>
                  </a:lnTo>
                  <a:lnTo>
                    <a:pt x="824" y="202"/>
                  </a:lnTo>
                  <a:lnTo>
                    <a:pt x="826" y="205"/>
                  </a:lnTo>
                  <a:lnTo>
                    <a:pt x="830" y="207"/>
                  </a:lnTo>
                  <a:lnTo>
                    <a:pt x="834" y="208"/>
                  </a:lnTo>
                  <a:lnTo>
                    <a:pt x="834" y="208"/>
                  </a:lnTo>
                  <a:lnTo>
                    <a:pt x="842" y="208"/>
                  </a:lnTo>
                  <a:lnTo>
                    <a:pt x="845" y="207"/>
                  </a:lnTo>
                  <a:lnTo>
                    <a:pt x="847" y="206"/>
                  </a:lnTo>
                  <a:lnTo>
                    <a:pt x="849" y="204"/>
                  </a:lnTo>
                  <a:lnTo>
                    <a:pt x="851" y="202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6"/>
                  </a:lnTo>
                  <a:close/>
                  <a:moveTo>
                    <a:pt x="869" y="149"/>
                  </a:moveTo>
                  <a:lnTo>
                    <a:pt x="869" y="149"/>
                  </a:lnTo>
                  <a:lnTo>
                    <a:pt x="872" y="153"/>
                  </a:lnTo>
                  <a:lnTo>
                    <a:pt x="872" y="155"/>
                  </a:lnTo>
                  <a:lnTo>
                    <a:pt x="872" y="156"/>
                  </a:lnTo>
                  <a:lnTo>
                    <a:pt x="870" y="157"/>
                  </a:lnTo>
                  <a:lnTo>
                    <a:pt x="867" y="158"/>
                  </a:lnTo>
                  <a:lnTo>
                    <a:pt x="867" y="158"/>
                  </a:lnTo>
                  <a:lnTo>
                    <a:pt x="851" y="163"/>
                  </a:lnTo>
                  <a:lnTo>
                    <a:pt x="835" y="166"/>
                  </a:lnTo>
                  <a:lnTo>
                    <a:pt x="835" y="166"/>
                  </a:lnTo>
                  <a:lnTo>
                    <a:pt x="828" y="167"/>
                  </a:lnTo>
                  <a:lnTo>
                    <a:pt x="822" y="167"/>
                  </a:lnTo>
                  <a:lnTo>
                    <a:pt x="815" y="166"/>
                  </a:lnTo>
                  <a:lnTo>
                    <a:pt x="809" y="165"/>
                  </a:lnTo>
                  <a:lnTo>
                    <a:pt x="797" y="160"/>
                  </a:lnTo>
                  <a:lnTo>
                    <a:pt x="785" y="154"/>
                  </a:lnTo>
                  <a:lnTo>
                    <a:pt x="785" y="154"/>
                  </a:lnTo>
                  <a:lnTo>
                    <a:pt x="787" y="147"/>
                  </a:lnTo>
                  <a:lnTo>
                    <a:pt x="787" y="147"/>
                  </a:lnTo>
                  <a:lnTo>
                    <a:pt x="785" y="148"/>
                  </a:lnTo>
                  <a:lnTo>
                    <a:pt x="782" y="149"/>
                  </a:lnTo>
                  <a:lnTo>
                    <a:pt x="781" y="150"/>
                  </a:lnTo>
                  <a:lnTo>
                    <a:pt x="780" y="152"/>
                  </a:lnTo>
                  <a:lnTo>
                    <a:pt x="779" y="154"/>
                  </a:lnTo>
                  <a:lnTo>
                    <a:pt x="779" y="157"/>
                  </a:lnTo>
                  <a:lnTo>
                    <a:pt x="781" y="163"/>
                  </a:lnTo>
                  <a:lnTo>
                    <a:pt x="781" y="163"/>
                  </a:lnTo>
                  <a:lnTo>
                    <a:pt x="782" y="160"/>
                  </a:lnTo>
                  <a:lnTo>
                    <a:pt x="784" y="158"/>
                  </a:lnTo>
                  <a:lnTo>
                    <a:pt x="785" y="158"/>
                  </a:lnTo>
                  <a:lnTo>
                    <a:pt x="788" y="160"/>
                  </a:lnTo>
                  <a:lnTo>
                    <a:pt x="788" y="160"/>
                  </a:lnTo>
                  <a:lnTo>
                    <a:pt x="798" y="164"/>
                  </a:lnTo>
                  <a:lnTo>
                    <a:pt x="807" y="168"/>
                  </a:lnTo>
                  <a:lnTo>
                    <a:pt x="807" y="168"/>
                  </a:lnTo>
                  <a:lnTo>
                    <a:pt x="814" y="172"/>
                  </a:lnTo>
                  <a:lnTo>
                    <a:pt x="816" y="175"/>
                  </a:lnTo>
                  <a:lnTo>
                    <a:pt x="818" y="178"/>
                  </a:lnTo>
                  <a:lnTo>
                    <a:pt x="818" y="178"/>
                  </a:lnTo>
                  <a:lnTo>
                    <a:pt x="821" y="182"/>
                  </a:lnTo>
                  <a:lnTo>
                    <a:pt x="824" y="185"/>
                  </a:lnTo>
                  <a:lnTo>
                    <a:pt x="828" y="188"/>
                  </a:lnTo>
                  <a:lnTo>
                    <a:pt x="831" y="189"/>
                  </a:lnTo>
                  <a:lnTo>
                    <a:pt x="835" y="190"/>
                  </a:lnTo>
                  <a:lnTo>
                    <a:pt x="839" y="190"/>
                  </a:lnTo>
                  <a:lnTo>
                    <a:pt x="843" y="188"/>
                  </a:lnTo>
                  <a:lnTo>
                    <a:pt x="847" y="185"/>
                  </a:lnTo>
                  <a:lnTo>
                    <a:pt x="847" y="185"/>
                  </a:lnTo>
                  <a:lnTo>
                    <a:pt x="855" y="177"/>
                  </a:lnTo>
                  <a:lnTo>
                    <a:pt x="863" y="168"/>
                  </a:lnTo>
                  <a:lnTo>
                    <a:pt x="863" y="168"/>
                  </a:lnTo>
                  <a:lnTo>
                    <a:pt x="866" y="165"/>
                  </a:lnTo>
                  <a:lnTo>
                    <a:pt x="869" y="162"/>
                  </a:lnTo>
                  <a:lnTo>
                    <a:pt x="872" y="160"/>
                  </a:lnTo>
                  <a:lnTo>
                    <a:pt x="877" y="161"/>
                  </a:lnTo>
                  <a:lnTo>
                    <a:pt x="877" y="161"/>
                  </a:lnTo>
                  <a:lnTo>
                    <a:pt x="877" y="157"/>
                  </a:lnTo>
                  <a:lnTo>
                    <a:pt x="876" y="153"/>
                  </a:lnTo>
                  <a:lnTo>
                    <a:pt x="874" y="151"/>
                  </a:lnTo>
                  <a:lnTo>
                    <a:pt x="869" y="149"/>
                  </a:lnTo>
                  <a:lnTo>
                    <a:pt x="869" y="149"/>
                  </a:lnTo>
                  <a:close/>
                  <a:moveTo>
                    <a:pt x="900" y="94"/>
                  </a:moveTo>
                  <a:lnTo>
                    <a:pt x="900" y="94"/>
                  </a:lnTo>
                  <a:lnTo>
                    <a:pt x="898" y="91"/>
                  </a:lnTo>
                  <a:lnTo>
                    <a:pt x="897" y="90"/>
                  </a:lnTo>
                  <a:lnTo>
                    <a:pt x="895" y="89"/>
                  </a:lnTo>
                  <a:lnTo>
                    <a:pt x="895" y="89"/>
                  </a:lnTo>
                  <a:lnTo>
                    <a:pt x="891" y="88"/>
                  </a:lnTo>
                  <a:lnTo>
                    <a:pt x="888" y="85"/>
                  </a:lnTo>
                  <a:lnTo>
                    <a:pt x="887" y="82"/>
                  </a:lnTo>
                  <a:lnTo>
                    <a:pt x="887" y="77"/>
                  </a:lnTo>
                  <a:lnTo>
                    <a:pt x="887" y="77"/>
                  </a:lnTo>
                  <a:lnTo>
                    <a:pt x="886" y="73"/>
                  </a:lnTo>
                  <a:lnTo>
                    <a:pt x="886" y="73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882" y="88"/>
                  </a:lnTo>
                  <a:lnTo>
                    <a:pt x="882" y="88"/>
                  </a:lnTo>
                  <a:lnTo>
                    <a:pt x="875" y="75"/>
                  </a:lnTo>
                  <a:lnTo>
                    <a:pt x="875" y="75"/>
                  </a:lnTo>
                  <a:lnTo>
                    <a:pt x="873" y="76"/>
                  </a:lnTo>
                  <a:lnTo>
                    <a:pt x="873" y="76"/>
                  </a:lnTo>
                  <a:lnTo>
                    <a:pt x="878" y="92"/>
                  </a:lnTo>
                  <a:lnTo>
                    <a:pt x="878" y="92"/>
                  </a:lnTo>
                  <a:lnTo>
                    <a:pt x="876" y="93"/>
                  </a:lnTo>
                  <a:lnTo>
                    <a:pt x="876" y="93"/>
                  </a:lnTo>
                  <a:lnTo>
                    <a:pt x="870" y="83"/>
                  </a:lnTo>
                  <a:lnTo>
                    <a:pt x="870" y="83"/>
                  </a:lnTo>
                  <a:lnTo>
                    <a:pt x="868" y="84"/>
                  </a:lnTo>
                  <a:lnTo>
                    <a:pt x="868" y="84"/>
                  </a:lnTo>
                  <a:lnTo>
                    <a:pt x="869" y="87"/>
                  </a:lnTo>
                  <a:lnTo>
                    <a:pt x="871" y="90"/>
                  </a:lnTo>
                  <a:lnTo>
                    <a:pt x="871" y="90"/>
                  </a:lnTo>
                  <a:lnTo>
                    <a:pt x="873" y="93"/>
                  </a:lnTo>
                  <a:lnTo>
                    <a:pt x="873" y="97"/>
                  </a:lnTo>
                  <a:lnTo>
                    <a:pt x="873" y="100"/>
                  </a:lnTo>
                  <a:lnTo>
                    <a:pt x="871" y="104"/>
                  </a:lnTo>
                  <a:lnTo>
                    <a:pt x="871" y="104"/>
                  </a:lnTo>
                  <a:lnTo>
                    <a:pt x="870" y="109"/>
                  </a:lnTo>
                  <a:lnTo>
                    <a:pt x="869" y="114"/>
                  </a:lnTo>
                  <a:lnTo>
                    <a:pt x="869" y="119"/>
                  </a:lnTo>
                  <a:lnTo>
                    <a:pt x="870" y="124"/>
                  </a:lnTo>
                  <a:lnTo>
                    <a:pt x="870" y="124"/>
                  </a:lnTo>
                  <a:lnTo>
                    <a:pt x="872" y="129"/>
                  </a:lnTo>
                  <a:lnTo>
                    <a:pt x="874" y="133"/>
                  </a:lnTo>
                  <a:lnTo>
                    <a:pt x="877" y="136"/>
                  </a:lnTo>
                  <a:lnTo>
                    <a:pt x="880" y="137"/>
                  </a:lnTo>
                  <a:lnTo>
                    <a:pt x="884" y="138"/>
                  </a:lnTo>
                  <a:lnTo>
                    <a:pt x="887" y="137"/>
                  </a:lnTo>
                  <a:lnTo>
                    <a:pt x="891" y="136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8" y="130"/>
                  </a:lnTo>
                  <a:lnTo>
                    <a:pt x="900" y="125"/>
                  </a:lnTo>
                  <a:lnTo>
                    <a:pt x="902" y="120"/>
                  </a:lnTo>
                  <a:lnTo>
                    <a:pt x="903" y="115"/>
                  </a:lnTo>
                  <a:lnTo>
                    <a:pt x="904" y="109"/>
                  </a:lnTo>
                  <a:lnTo>
                    <a:pt x="903" y="104"/>
                  </a:lnTo>
                  <a:lnTo>
                    <a:pt x="902" y="99"/>
                  </a:lnTo>
                  <a:lnTo>
                    <a:pt x="900" y="94"/>
                  </a:lnTo>
                  <a:lnTo>
                    <a:pt x="900" y="94"/>
                  </a:lnTo>
                  <a:close/>
                  <a:moveTo>
                    <a:pt x="1004" y="104"/>
                  </a:moveTo>
                  <a:lnTo>
                    <a:pt x="1004" y="104"/>
                  </a:lnTo>
                  <a:lnTo>
                    <a:pt x="1001" y="100"/>
                  </a:lnTo>
                  <a:lnTo>
                    <a:pt x="997" y="99"/>
                  </a:lnTo>
                  <a:lnTo>
                    <a:pt x="994" y="99"/>
                  </a:lnTo>
                  <a:lnTo>
                    <a:pt x="990" y="99"/>
                  </a:lnTo>
                  <a:lnTo>
                    <a:pt x="990" y="99"/>
                  </a:lnTo>
                  <a:lnTo>
                    <a:pt x="987" y="100"/>
                  </a:lnTo>
                  <a:lnTo>
                    <a:pt x="984" y="102"/>
                  </a:lnTo>
                  <a:lnTo>
                    <a:pt x="982" y="104"/>
                  </a:lnTo>
                  <a:lnTo>
                    <a:pt x="980" y="107"/>
                  </a:lnTo>
                  <a:lnTo>
                    <a:pt x="978" y="113"/>
                  </a:lnTo>
                  <a:lnTo>
                    <a:pt x="976" y="119"/>
                  </a:lnTo>
                  <a:lnTo>
                    <a:pt x="976" y="119"/>
                  </a:lnTo>
                  <a:lnTo>
                    <a:pt x="976" y="121"/>
                  </a:lnTo>
                  <a:lnTo>
                    <a:pt x="976" y="123"/>
                  </a:lnTo>
                  <a:lnTo>
                    <a:pt x="976" y="125"/>
                  </a:lnTo>
                  <a:lnTo>
                    <a:pt x="978" y="126"/>
                  </a:lnTo>
                  <a:lnTo>
                    <a:pt x="981" y="129"/>
                  </a:lnTo>
                  <a:lnTo>
                    <a:pt x="984" y="131"/>
                  </a:lnTo>
                  <a:lnTo>
                    <a:pt x="984" y="131"/>
                  </a:lnTo>
                  <a:lnTo>
                    <a:pt x="978" y="136"/>
                  </a:lnTo>
                  <a:lnTo>
                    <a:pt x="978" y="136"/>
                  </a:lnTo>
                  <a:lnTo>
                    <a:pt x="976" y="140"/>
                  </a:lnTo>
                  <a:lnTo>
                    <a:pt x="976" y="144"/>
                  </a:lnTo>
                  <a:lnTo>
                    <a:pt x="976" y="145"/>
                  </a:lnTo>
                  <a:lnTo>
                    <a:pt x="978" y="147"/>
                  </a:lnTo>
                  <a:lnTo>
                    <a:pt x="979" y="147"/>
                  </a:lnTo>
                  <a:lnTo>
                    <a:pt x="981" y="148"/>
                  </a:lnTo>
                  <a:lnTo>
                    <a:pt x="981" y="148"/>
                  </a:lnTo>
                  <a:lnTo>
                    <a:pt x="980" y="145"/>
                  </a:lnTo>
                  <a:lnTo>
                    <a:pt x="980" y="142"/>
                  </a:lnTo>
                  <a:lnTo>
                    <a:pt x="980" y="140"/>
                  </a:lnTo>
                  <a:lnTo>
                    <a:pt x="982" y="138"/>
                  </a:lnTo>
                  <a:lnTo>
                    <a:pt x="986" y="135"/>
                  </a:lnTo>
                  <a:lnTo>
                    <a:pt x="988" y="132"/>
                  </a:lnTo>
                  <a:lnTo>
                    <a:pt x="990" y="130"/>
                  </a:lnTo>
                  <a:lnTo>
                    <a:pt x="990" y="130"/>
                  </a:lnTo>
                  <a:lnTo>
                    <a:pt x="985" y="127"/>
                  </a:lnTo>
                  <a:lnTo>
                    <a:pt x="983" y="125"/>
                  </a:lnTo>
                  <a:lnTo>
                    <a:pt x="981" y="123"/>
                  </a:lnTo>
                  <a:lnTo>
                    <a:pt x="981" y="123"/>
                  </a:lnTo>
                  <a:lnTo>
                    <a:pt x="981" y="120"/>
                  </a:lnTo>
                  <a:lnTo>
                    <a:pt x="982" y="117"/>
                  </a:lnTo>
                  <a:lnTo>
                    <a:pt x="984" y="110"/>
                  </a:lnTo>
                  <a:lnTo>
                    <a:pt x="984" y="110"/>
                  </a:lnTo>
                  <a:lnTo>
                    <a:pt x="986" y="108"/>
                  </a:lnTo>
                  <a:lnTo>
                    <a:pt x="987" y="105"/>
                  </a:lnTo>
                  <a:lnTo>
                    <a:pt x="990" y="104"/>
                  </a:lnTo>
                  <a:lnTo>
                    <a:pt x="992" y="103"/>
                  </a:lnTo>
                  <a:lnTo>
                    <a:pt x="998" y="102"/>
                  </a:lnTo>
                  <a:lnTo>
                    <a:pt x="1004" y="104"/>
                  </a:lnTo>
                  <a:lnTo>
                    <a:pt x="1004" y="104"/>
                  </a:lnTo>
                  <a:close/>
                  <a:moveTo>
                    <a:pt x="260" y="156"/>
                  </a:moveTo>
                  <a:lnTo>
                    <a:pt x="260" y="156"/>
                  </a:lnTo>
                  <a:lnTo>
                    <a:pt x="257" y="165"/>
                  </a:lnTo>
                  <a:lnTo>
                    <a:pt x="255" y="174"/>
                  </a:lnTo>
                  <a:lnTo>
                    <a:pt x="254" y="183"/>
                  </a:lnTo>
                  <a:lnTo>
                    <a:pt x="254" y="192"/>
                  </a:lnTo>
                  <a:lnTo>
                    <a:pt x="254" y="192"/>
                  </a:lnTo>
                  <a:lnTo>
                    <a:pt x="254" y="195"/>
                  </a:lnTo>
                  <a:lnTo>
                    <a:pt x="252" y="197"/>
                  </a:lnTo>
                  <a:lnTo>
                    <a:pt x="252" y="197"/>
                  </a:lnTo>
                  <a:lnTo>
                    <a:pt x="240" y="211"/>
                  </a:lnTo>
                  <a:lnTo>
                    <a:pt x="227" y="224"/>
                  </a:lnTo>
                  <a:lnTo>
                    <a:pt x="227" y="224"/>
                  </a:lnTo>
                  <a:lnTo>
                    <a:pt x="220" y="230"/>
                  </a:lnTo>
                  <a:lnTo>
                    <a:pt x="211" y="234"/>
                  </a:lnTo>
                  <a:lnTo>
                    <a:pt x="211" y="234"/>
                  </a:lnTo>
                  <a:lnTo>
                    <a:pt x="198" y="240"/>
                  </a:lnTo>
                  <a:lnTo>
                    <a:pt x="185" y="245"/>
                  </a:lnTo>
                  <a:lnTo>
                    <a:pt x="171" y="249"/>
                  </a:lnTo>
                  <a:lnTo>
                    <a:pt x="158" y="252"/>
                  </a:lnTo>
                  <a:lnTo>
                    <a:pt x="144" y="254"/>
                  </a:lnTo>
                  <a:lnTo>
                    <a:pt x="130" y="255"/>
                  </a:lnTo>
                  <a:lnTo>
                    <a:pt x="115" y="255"/>
                  </a:lnTo>
                  <a:lnTo>
                    <a:pt x="101" y="254"/>
                  </a:lnTo>
                  <a:lnTo>
                    <a:pt x="101" y="254"/>
                  </a:lnTo>
                  <a:lnTo>
                    <a:pt x="96" y="253"/>
                  </a:lnTo>
                  <a:lnTo>
                    <a:pt x="91" y="250"/>
                  </a:lnTo>
                  <a:lnTo>
                    <a:pt x="82" y="245"/>
                  </a:lnTo>
                  <a:lnTo>
                    <a:pt x="82" y="245"/>
                  </a:lnTo>
                  <a:lnTo>
                    <a:pt x="69" y="236"/>
                  </a:lnTo>
                  <a:lnTo>
                    <a:pt x="56" y="226"/>
                  </a:lnTo>
                  <a:lnTo>
                    <a:pt x="44" y="216"/>
                  </a:lnTo>
                  <a:lnTo>
                    <a:pt x="33" y="204"/>
                  </a:lnTo>
                  <a:lnTo>
                    <a:pt x="33" y="204"/>
                  </a:lnTo>
                  <a:lnTo>
                    <a:pt x="21" y="190"/>
                  </a:lnTo>
                  <a:lnTo>
                    <a:pt x="16" y="183"/>
                  </a:lnTo>
                  <a:lnTo>
                    <a:pt x="12" y="175"/>
                  </a:lnTo>
                  <a:lnTo>
                    <a:pt x="8" y="167"/>
                  </a:lnTo>
                  <a:lnTo>
                    <a:pt x="5" y="159"/>
                  </a:lnTo>
                  <a:lnTo>
                    <a:pt x="3" y="150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29"/>
                  </a:lnTo>
                  <a:lnTo>
                    <a:pt x="0" y="118"/>
                  </a:lnTo>
                  <a:lnTo>
                    <a:pt x="3" y="107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12" y="78"/>
                  </a:lnTo>
                  <a:lnTo>
                    <a:pt x="15" y="69"/>
                  </a:lnTo>
                  <a:lnTo>
                    <a:pt x="16" y="60"/>
                  </a:lnTo>
                  <a:lnTo>
                    <a:pt x="17" y="51"/>
                  </a:lnTo>
                  <a:lnTo>
                    <a:pt x="17" y="41"/>
                  </a:lnTo>
                  <a:lnTo>
                    <a:pt x="17" y="3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6" y="19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21" y="24"/>
                  </a:lnTo>
                  <a:lnTo>
                    <a:pt x="23" y="32"/>
                  </a:lnTo>
                  <a:lnTo>
                    <a:pt x="25" y="36"/>
                  </a:lnTo>
                  <a:lnTo>
                    <a:pt x="27" y="39"/>
                  </a:lnTo>
                  <a:lnTo>
                    <a:pt x="31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43" y="36"/>
                  </a:lnTo>
                  <a:lnTo>
                    <a:pt x="47" y="39"/>
                  </a:lnTo>
                  <a:lnTo>
                    <a:pt x="51" y="41"/>
                  </a:lnTo>
                  <a:lnTo>
                    <a:pt x="56" y="42"/>
                  </a:lnTo>
                  <a:lnTo>
                    <a:pt x="60" y="43"/>
                  </a:lnTo>
                  <a:lnTo>
                    <a:pt x="65" y="42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7" y="45"/>
                  </a:lnTo>
                  <a:lnTo>
                    <a:pt x="77" y="45"/>
                  </a:lnTo>
                  <a:lnTo>
                    <a:pt x="80" y="48"/>
                  </a:lnTo>
                  <a:lnTo>
                    <a:pt x="84" y="50"/>
                  </a:lnTo>
                  <a:lnTo>
                    <a:pt x="88" y="52"/>
                  </a:lnTo>
                  <a:lnTo>
                    <a:pt x="92" y="52"/>
                  </a:lnTo>
                  <a:lnTo>
                    <a:pt x="95" y="52"/>
                  </a:lnTo>
                  <a:lnTo>
                    <a:pt x="99" y="50"/>
                  </a:lnTo>
                  <a:lnTo>
                    <a:pt x="103" y="48"/>
                  </a:lnTo>
                  <a:lnTo>
                    <a:pt x="106" y="44"/>
                  </a:lnTo>
                  <a:lnTo>
                    <a:pt x="106" y="44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8" y="48"/>
                  </a:lnTo>
                  <a:lnTo>
                    <a:pt x="132" y="52"/>
                  </a:lnTo>
                  <a:lnTo>
                    <a:pt x="137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7" y="54"/>
                  </a:lnTo>
                  <a:lnTo>
                    <a:pt x="152" y="52"/>
                  </a:lnTo>
                  <a:lnTo>
                    <a:pt x="155" y="49"/>
                  </a:lnTo>
                  <a:lnTo>
                    <a:pt x="158" y="44"/>
                  </a:lnTo>
                  <a:lnTo>
                    <a:pt x="158" y="44"/>
                  </a:lnTo>
                  <a:lnTo>
                    <a:pt x="165" y="30"/>
                  </a:lnTo>
                  <a:lnTo>
                    <a:pt x="165" y="30"/>
                  </a:lnTo>
                  <a:lnTo>
                    <a:pt x="169" y="35"/>
                  </a:lnTo>
                  <a:lnTo>
                    <a:pt x="169" y="35"/>
                  </a:lnTo>
                  <a:lnTo>
                    <a:pt x="172" y="40"/>
                  </a:lnTo>
                  <a:lnTo>
                    <a:pt x="175" y="45"/>
                  </a:lnTo>
                  <a:lnTo>
                    <a:pt x="179" y="49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7" y="54"/>
                  </a:lnTo>
                  <a:lnTo>
                    <a:pt x="188" y="58"/>
                  </a:lnTo>
                  <a:lnTo>
                    <a:pt x="188" y="58"/>
                  </a:lnTo>
                  <a:lnTo>
                    <a:pt x="189" y="66"/>
                  </a:lnTo>
                  <a:lnTo>
                    <a:pt x="191" y="74"/>
                  </a:lnTo>
                  <a:lnTo>
                    <a:pt x="194" y="82"/>
                  </a:lnTo>
                  <a:lnTo>
                    <a:pt x="197" y="89"/>
                  </a:lnTo>
                  <a:lnTo>
                    <a:pt x="201" y="95"/>
                  </a:lnTo>
                  <a:lnTo>
                    <a:pt x="206" y="102"/>
                  </a:lnTo>
                  <a:lnTo>
                    <a:pt x="211" y="108"/>
                  </a:lnTo>
                  <a:lnTo>
                    <a:pt x="217" y="113"/>
                  </a:lnTo>
                  <a:lnTo>
                    <a:pt x="217" y="113"/>
                  </a:lnTo>
                  <a:lnTo>
                    <a:pt x="228" y="122"/>
                  </a:lnTo>
                  <a:lnTo>
                    <a:pt x="238" y="130"/>
                  </a:lnTo>
                  <a:lnTo>
                    <a:pt x="238" y="130"/>
                  </a:lnTo>
                  <a:lnTo>
                    <a:pt x="242" y="132"/>
                  </a:lnTo>
                  <a:lnTo>
                    <a:pt x="245" y="133"/>
                  </a:lnTo>
                  <a:lnTo>
                    <a:pt x="252" y="134"/>
                  </a:lnTo>
                  <a:lnTo>
                    <a:pt x="252" y="134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7" y="139"/>
                  </a:lnTo>
                  <a:lnTo>
                    <a:pt x="259" y="145"/>
                  </a:lnTo>
                  <a:lnTo>
                    <a:pt x="261" y="152"/>
                  </a:lnTo>
                  <a:lnTo>
                    <a:pt x="260" y="156"/>
                  </a:lnTo>
                  <a:lnTo>
                    <a:pt x="260" y="156"/>
                  </a:lnTo>
                  <a:close/>
                  <a:moveTo>
                    <a:pt x="173" y="62"/>
                  </a:moveTo>
                  <a:lnTo>
                    <a:pt x="173" y="62"/>
                  </a:lnTo>
                  <a:lnTo>
                    <a:pt x="174" y="64"/>
                  </a:lnTo>
                  <a:lnTo>
                    <a:pt x="175" y="66"/>
                  </a:lnTo>
                  <a:lnTo>
                    <a:pt x="175" y="66"/>
                  </a:lnTo>
                  <a:lnTo>
                    <a:pt x="186" y="73"/>
                  </a:lnTo>
                  <a:lnTo>
                    <a:pt x="186" y="73"/>
                  </a:lnTo>
                  <a:lnTo>
                    <a:pt x="187" y="68"/>
                  </a:lnTo>
                  <a:lnTo>
                    <a:pt x="186" y="65"/>
                  </a:lnTo>
                  <a:lnTo>
                    <a:pt x="183" y="62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78" y="60"/>
                  </a:lnTo>
                  <a:lnTo>
                    <a:pt x="177" y="60"/>
                  </a:lnTo>
                  <a:lnTo>
                    <a:pt x="173" y="62"/>
                  </a:lnTo>
                  <a:lnTo>
                    <a:pt x="173" y="62"/>
                  </a:lnTo>
                  <a:close/>
                  <a:moveTo>
                    <a:pt x="83" y="148"/>
                  </a:moveTo>
                  <a:lnTo>
                    <a:pt x="83" y="148"/>
                  </a:lnTo>
                  <a:lnTo>
                    <a:pt x="85" y="152"/>
                  </a:lnTo>
                  <a:lnTo>
                    <a:pt x="88" y="155"/>
                  </a:lnTo>
                  <a:lnTo>
                    <a:pt x="93" y="157"/>
                  </a:lnTo>
                  <a:lnTo>
                    <a:pt x="99" y="157"/>
                  </a:lnTo>
                  <a:lnTo>
                    <a:pt x="99" y="157"/>
                  </a:lnTo>
                  <a:lnTo>
                    <a:pt x="92" y="154"/>
                  </a:lnTo>
                  <a:lnTo>
                    <a:pt x="88" y="151"/>
                  </a:lnTo>
                  <a:lnTo>
                    <a:pt x="87" y="149"/>
                  </a:lnTo>
                  <a:lnTo>
                    <a:pt x="87" y="146"/>
                  </a:lnTo>
                  <a:lnTo>
                    <a:pt x="88" y="144"/>
                  </a:lnTo>
                  <a:lnTo>
                    <a:pt x="89" y="141"/>
                  </a:lnTo>
                  <a:lnTo>
                    <a:pt x="89" y="141"/>
                  </a:lnTo>
                  <a:lnTo>
                    <a:pt x="93" y="137"/>
                  </a:lnTo>
                  <a:lnTo>
                    <a:pt x="98" y="134"/>
                  </a:lnTo>
                  <a:lnTo>
                    <a:pt x="98" y="134"/>
                  </a:lnTo>
                  <a:lnTo>
                    <a:pt x="103" y="132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8" y="128"/>
                  </a:lnTo>
                  <a:lnTo>
                    <a:pt x="108" y="125"/>
                  </a:lnTo>
                  <a:lnTo>
                    <a:pt x="108" y="120"/>
                  </a:lnTo>
                  <a:lnTo>
                    <a:pt x="109" y="117"/>
                  </a:lnTo>
                  <a:lnTo>
                    <a:pt x="109" y="114"/>
                  </a:lnTo>
                  <a:lnTo>
                    <a:pt x="108" y="111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17"/>
                  </a:lnTo>
                  <a:lnTo>
                    <a:pt x="104" y="120"/>
                  </a:lnTo>
                  <a:lnTo>
                    <a:pt x="103" y="124"/>
                  </a:lnTo>
                  <a:lnTo>
                    <a:pt x="101" y="126"/>
                  </a:lnTo>
                  <a:lnTo>
                    <a:pt x="99" y="128"/>
                  </a:lnTo>
                  <a:lnTo>
                    <a:pt x="95" y="130"/>
                  </a:lnTo>
                  <a:lnTo>
                    <a:pt x="91" y="131"/>
                  </a:lnTo>
                  <a:lnTo>
                    <a:pt x="91" y="131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4" y="138"/>
                  </a:lnTo>
                  <a:lnTo>
                    <a:pt x="83" y="143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61" y="107"/>
                  </a:moveTo>
                  <a:lnTo>
                    <a:pt x="61" y="107"/>
                  </a:lnTo>
                  <a:lnTo>
                    <a:pt x="66" y="100"/>
                  </a:lnTo>
                  <a:lnTo>
                    <a:pt x="68" y="97"/>
                  </a:lnTo>
                  <a:lnTo>
                    <a:pt x="69" y="93"/>
                  </a:lnTo>
                  <a:lnTo>
                    <a:pt x="69" y="93"/>
                  </a:lnTo>
                  <a:lnTo>
                    <a:pt x="71" y="86"/>
                  </a:lnTo>
                  <a:lnTo>
                    <a:pt x="72" y="79"/>
                  </a:lnTo>
                  <a:lnTo>
                    <a:pt x="71" y="76"/>
                  </a:lnTo>
                  <a:lnTo>
                    <a:pt x="70" y="72"/>
                  </a:lnTo>
                  <a:lnTo>
                    <a:pt x="68" y="70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1" y="64"/>
                  </a:lnTo>
                  <a:lnTo>
                    <a:pt x="59" y="60"/>
                  </a:lnTo>
                  <a:lnTo>
                    <a:pt x="57" y="57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3" y="47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5" y="60"/>
                  </a:lnTo>
                  <a:lnTo>
                    <a:pt x="45" y="63"/>
                  </a:lnTo>
                  <a:lnTo>
                    <a:pt x="44" y="67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40" y="76"/>
                  </a:lnTo>
                  <a:lnTo>
                    <a:pt x="38" y="82"/>
                  </a:lnTo>
                  <a:lnTo>
                    <a:pt x="35" y="94"/>
                  </a:lnTo>
                  <a:lnTo>
                    <a:pt x="35" y="94"/>
                  </a:lnTo>
                  <a:lnTo>
                    <a:pt x="36" y="99"/>
                  </a:lnTo>
                  <a:lnTo>
                    <a:pt x="37" y="104"/>
                  </a:lnTo>
                  <a:lnTo>
                    <a:pt x="40" y="108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9" y="112"/>
                  </a:lnTo>
                  <a:lnTo>
                    <a:pt x="54" y="112"/>
                  </a:lnTo>
                  <a:lnTo>
                    <a:pt x="57" y="110"/>
                  </a:lnTo>
                  <a:lnTo>
                    <a:pt x="61" y="107"/>
                  </a:lnTo>
                  <a:lnTo>
                    <a:pt x="61" y="107"/>
                  </a:lnTo>
                  <a:close/>
                  <a:moveTo>
                    <a:pt x="119" y="228"/>
                  </a:moveTo>
                  <a:lnTo>
                    <a:pt x="119" y="228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6" y="232"/>
                  </a:lnTo>
                  <a:lnTo>
                    <a:pt x="99" y="234"/>
                  </a:lnTo>
                  <a:lnTo>
                    <a:pt x="102" y="235"/>
                  </a:lnTo>
                  <a:lnTo>
                    <a:pt x="105" y="235"/>
                  </a:lnTo>
                  <a:lnTo>
                    <a:pt x="108" y="234"/>
                  </a:lnTo>
                  <a:lnTo>
                    <a:pt x="112" y="233"/>
                  </a:lnTo>
                  <a:lnTo>
                    <a:pt x="115" y="231"/>
                  </a:lnTo>
                  <a:lnTo>
                    <a:pt x="119" y="228"/>
                  </a:lnTo>
                  <a:lnTo>
                    <a:pt x="119" y="228"/>
                  </a:lnTo>
                  <a:close/>
                  <a:moveTo>
                    <a:pt x="149" y="185"/>
                  </a:moveTo>
                  <a:lnTo>
                    <a:pt x="149" y="185"/>
                  </a:lnTo>
                  <a:lnTo>
                    <a:pt x="147" y="189"/>
                  </a:lnTo>
                  <a:lnTo>
                    <a:pt x="146" y="190"/>
                  </a:lnTo>
                  <a:lnTo>
                    <a:pt x="145" y="191"/>
                  </a:lnTo>
                  <a:lnTo>
                    <a:pt x="145" y="191"/>
                  </a:lnTo>
                  <a:lnTo>
                    <a:pt x="136" y="195"/>
                  </a:lnTo>
                  <a:lnTo>
                    <a:pt x="126" y="198"/>
                  </a:lnTo>
                  <a:lnTo>
                    <a:pt x="117" y="200"/>
                  </a:lnTo>
                  <a:lnTo>
                    <a:pt x="108" y="200"/>
                  </a:lnTo>
                  <a:lnTo>
                    <a:pt x="98" y="199"/>
                  </a:lnTo>
                  <a:lnTo>
                    <a:pt x="89" y="197"/>
                  </a:lnTo>
                  <a:lnTo>
                    <a:pt x="80" y="194"/>
                  </a:lnTo>
                  <a:lnTo>
                    <a:pt x="71" y="190"/>
                  </a:lnTo>
                  <a:lnTo>
                    <a:pt x="71" y="190"/>
                  </a:lnTo>
                  <a:lnTo>
                    <a:pt x="66" y="188"/>
                  </a:lnTo>
                  <a:lnTo>
                    <a:pt x="62" y="185"/>
                  </a:lnTo>
                  <a:lnTo>
                    <a:pt x="60" y="183"/>
                  </a:lnTo>
                  <a:lnTo>
                    <a:pt x="59" y="181"/>
                  </a:lnTo>
                  <a:lnTo>
                    <a:pt x="59" y="17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8" y="174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5" y="172"/>
                  </a:lnTo>
                  <a:lnTo>
                    <a:pt x="53" y="173"/>
                  </a:lnTo>
                  <a:lnTo>
                    <a:pt x="53" y="173"/>
                  </a:lnTo>
                  <a:lnTo>
                    <a:pt x="50" y="187"/>
                  </a:lnTo>
                  <a:lnTo>
                    <a:pt x="50" y="187"/>
                  </a:lnTo>
                  <a:lnTo>
                    <a:pt x="55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69" y="193"/>
                  </a:lnTo>
                  <a:lnTo>
                    <a:pt x="79" y="199"/>
                  </a:lnTo>
                  <a:lnTo>
                    <a:pt x="79" y="199"/>
                  </a:lnTo>
                  <a:lnTo>
                    <a:pt x="83" y="201"/>
                  </a:lnTo>
                  <a:lnTo>
                    <a:pt x="85" y="203"/>
                  </a:lnTo>
                  <a:lnTo>
                    <a:pt x="88" y="206"/>
                  </a:lnTo>
                  <a:lnTo>
                    <a:pt x="89" y="210"/>
                  </a:lnTo>
                  <a:lnTo>
                    <a:pt x="89" y="210"/>
                  </a:lnTo>
                  <a:lnTo>
                    <a:pt x="91" y="214"/>
                  </a:lnTo>
                  <a:lnTo>
                    <a:pt x="94" y="217"/>
                  </a:lnTo>
                  <a:lnTo>
                    <a:pt x="94" y="217"/>
                  </a:lnTo>
                  <a:lnTo>
                    <a:pt x="99" y="219"/>
                  </a:lnTo>
                  <a:lnTo>
                    <a:pt x="104" y="220"/>
                  </a:lnTo>
                  <a:lnTo>
                    <a:pt x="110" y="219"/>
                  </a:lnTo>
                  <a:lnTo>
                    <a:pt x="115" y="217"/>
                  </a:lnTo>
                  <a:lnTo>
                    <a:pt x="121" y="214"/>
                  </a:lnTo>
                  <a:lnTo>
                    <a:pt x="126" y="211"/>
                  </a:lnTo>
                  <a:lnTo>
                    <a:pt x="130" y="207"/>
                  </a:lnTo>
                  <a:lnTo>
                    <a:pt x="133" y="203"/>
                  </a:lnTo>
                  <a:lnTo>
                    <a:pt x="133" y="203"/>
                  </a:lnTo>
                  <a:lnTo>
                    <a:pt x="137" y="200"/>
                  </a:lnTo>
                  <a:lnTo>
                    <a:pt x="142" y="197"/>
                  </a:lnTo>
                  <a:lnTo>
                    <a:pt x="147" y="197"/>
                  </a:lnTo>
                  <a:lnTo>
                    <a:pt x="149" y="197"/>
                  </a:lnTo>
                  <a:lnTo>
                    <a:pt x="151" y="198"/>
                  </a:lnTo>
                  <a:lnTo>
                    <a:pt x="151" y="198"/>
                  </a:lnTo>
                  <a:lnTo>
                    <a:pt x="153" y="194"/>
                  </a:lnTo>
                  <a:lnTo>
                    <a:pt x="153" y="191"/>
                  </a:lnTo>
                  <a:lnTo>
                    <a:pt x="152" y="188"/>
                  </a:lnTo>
                  <a:lnTo>
                    <a:pt x="149" y="185"/>
                  </a:lnTo>
                  <a:lnTo>
                    <a:pt x="149" y="185"/>
                  </a:lnTo>
                  <a:close/>
                  <a:moveTo>
                    <a:pt x="192" y="110"/>
                  </a:moveTo>
                  <a:lnTo>
                    <a:pt x="192" y="110"/>
                  </a:lnTo>
                  <a:lnTo>
                    <a:pt x="190" y="108"/>
                  </a:lnTo>
                  <a:lnTo>
                    <a:pt x="189" y="108"/>
                  </a:lnTo>
                  <a:lnTo>
                    <a:pt x="185" y="108"/>
                  </a:lnTo>
                  <a:lnTo>
                    <a:pt x="181" y="108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9" y="104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8" y="98"/>
                  </a:lnTo>
                  <a:lnTo>
                    <a:pt x="188" y="98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8" y="97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85" y="92"/>
                  </a:lnTo>
                  <a:lnTo>
                    <a:pt x="185" y="92"/>
                  </a:lnTo>
                  <a:lnTo>
                    <a:pt x="184" y="90"/>
                  </a:lnTo>
                  <a:lnTo>
                    <a:pt x="184" y="90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4" y="95"/>
                  </a:lnTo>
                  <a:lnTo>
                    <a:pt x="172" y="95"/>
                  </a:lnTo>
                  <a:lnTo>
                    <a:pt x="172" y="95"/>
                  </a:lnTo>
                  <a:lnTo>
                    <a:pt x="166" y="95"/>
                  </a:lnTo>
                  <a:lnTo>
                    <a:pt x="160" y="97"/>
                  </a:lnTo>
                  <a:lnTo>
                    <a:pt x="155" y="101"/>
                  </a:lnTo>
                  <a:lnTo>
                    <a:pt x="151" y="105"/>
                  </a:lnTo>
                  <a:lnTo>
                    <a:pt x="147" y="111"/>
                  </a:lnTo>
                  <a:lnTo>
                    <a:pt x="145" y="117"/>
                  </a:lnTo>
                  <a:lnTo>
                    <a:pt x="144" y="124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47" y="134"/>
                  </a:lnTo>
                  <a:lnTo>
                    <a:pt x="149" y="137"/>
                  </a:lnTo>
                  <a:lnTo>
                    <a:pt x="152" y="138"/>
                  </a:lnTo>
                  <a:lnTo>
                    <a:pt x="156" y="139"/>
                  </a:lnTo>
                  <a:lnTo>
                    <a:pt x="156" y="139"/>
                  </a:lnTo>
                  <a:lnTo>
                    <a:pt x="163" y="137"/>
                  </a:lnTo>
                  <a:lnTo>
                    <a:pt x="170" y="134"/>
                  </a:lnTo>
                  <a:lnTo>
                    <a:pt x="170" y="134"/>
                  </a:lnTo>
                  <a:lnTo>
                    <a:pt x="175" y="129"/>
                  </a:lnTo>
                  <a:lnTo>
                    <a:pt x="178" y="123"/>
                  </a:lnTo>
                  <a:lnTo>
                    <a:pt x="180" y="117"/>
                  </a:lnTo>
                  <a:lnTo>
                    <a:pt x="181" y="110"/>
                  </a:lnTo>
                  <a:lnTo>
                    <a:pt x="181" y="110"/>
                  </a:lnTo>
                  <a:lnTo>
                    <a:pt x="192" y="110"/>
                  </a:lnTo>
                  <a:lnTo>
                    <a:pt x="192" y="110"/>
                  </a:lnTo>
                  <a:close/>
                </a:path>
              </a:pathLst>
            </a:custGeom>
            <a:solidFill>
              <a:srgbClr val="FDDD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48" name="Group 4"/>
          <p:cNvGrpSpPr>
            <a:grpSpLocks noChangeAspect="1"/>
          </p:cNvGrpSpPr>
          <p:nvPr/>
        </p:nvGrpSpPr>
        <p:grpSpPr bwMode="auto">
          <a:xfrm flipH="1">
            <a:off x="3257302" y="629022"/>
            <a:ext cx="1430784" cy="1464606"/>
            <a:chOff x="181" y="181"/>
            <a:chExt cx="1332" cy="1362"/>
          </a:xfrm>
        </p:grpSpPr>
        <p:sp>
          <p:nvSpPr>
            <p:cNvPr id="249" name="AutoShape 3"/>
            <p:cNvSpPr>
              <a:spLocks noChangeAspect="1" noChangeArrowheads="1" noTextEdit="1"/>
            </p:cNvSpPr>
            <p:nvPr/>
          </p:nvSpPr>
          <p:spPr bwMode="auto">
            <a:xfrm>
              <a:off x="181" y="181"/>
              <a:ext cx="1332" cy="1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" name="Freeform 5"/>
            <p:cNvSpPr>
              <a:spLocks noEditPoints="1"/>
            </p:cNvSpPr>
            <p:nvPr/>
          </p:nvSpPr>
          <p:spPr bwMode="auto">
            <a:xfrm>
              <a:off x="181" y="181"/>
              <a:ext cx="1332" cy="1362"/>
            </a:xfrm>
            <a:custGeom>
              <a:avLst/>
              <a:gdLst/>
              <a:ahLst/>
              <a:cxnLst>
                <a:cxn ang="0">
                  <a:pos x="156" y="946"/>
                </a:cxn>
                <a:cxn ang="0">
                  <a:pos x="194" y="742"/>
                </a:cxn>
                <a:cxn ang="0">
                  <a:pos x="274" y="500"/>
                </a:cxn>
                <a:cxn ang="0">
                  <a:pos x="412" y="238"/>
                </a:cxn>
                <a:cxn ang="0">
                  <a:pos x="618" y="80"/>
                </a:cxn>
                <a:cxn ang="0">
                  <a:pos x="858" y="348"/>
                </a:cxn>
                <a:cxn ang="0">
                  <a:pos x="1142" y="620"/>
                </a:cxn>
                <a:cxn ang="0">
                  <a:pos x="1102" y="812"/>
                </a:cxn>
                <a:cxn ang="0">
                  <a:pos x="1210" y="1080"/>
                </a:cxn>
                <a:cxn ang="0">
                  <a:pos x="1158" y="1258"/>
                </a:cxn>
                <a:cxn ang="0">
                  <a:pos x="846" y="1334"/>
                </a:cxn>
                <a:cxn ang="0">
                  <a:pos x="538" y="1346"/>
                </a:cxn>
                <a:cxn ang="0">
                  <a:pos x="282" y="1282"/>
                </a:cxn>
                <a:cxn ang="0">
                  <a:pos x="1086" y="1002"/>
                </a:cxn>
                <a:cxn ang="0">
                  <a:pos x="686" y="992"/>
                </a:cxn>
                <a:cxn ang="0">
                  <a:pos x="768" y="776"/>
                </a:cxn>
                <a:cxn ang="0">
                  <a:pos x="1010" y="614"/>
                </a:cxn>
                <a:cxn ang="0">
                  <a:pos x="854" y="522"/>
                </a:cxn>
                <a:cxn ang="0">
                  <a:pos x="828" y="472"/>
                </a:cxn>
                <a:cxn ang="0">
                  <a:pos x="654" y="320"/>
                </a:cxn>
                <a:cxn ang="0">
                  <a:pos x="606" y="140"/>
                </a:cxn>
                <a:cxn ang="0">
                  <a:pos x="518" y="162"/>
                </a:cxn>
                <a:cxn ang="0">
                  <a:pos x="470" y="342"/>
                </a:cxn>
                <a:cxn ang="0">
                  <a:pos x="434" y="490"/>
                </a:cxn>
                <a:cxn ang="0">
                  <a:pos x="398" y="624"/>
                </a:cxn>
                <a:cxn ang="0">
                  <a:pos x="270" y="722"/>
                </a:cxn>
                <a:cxn ang="0">
                  <a:pos x="612" y="802"/>
                </a:cxn>
                <a:cxn ang="0">
                  <a:pos x="654" y="878"/>
                </a:cxn>
                <a:cxn ang="0">
                  <a:pos x="326" y="824"/>
                </a:cxn>
                <a:cxn ang="0">
                  <a:pos x="580" y="974"/>
                </a:cxn>
                <a:cxn ang="0">
                  <a:pos x="282" y="1026"/>
                </a:cxn>
                <a:cxn ang="0">
                  <a:pos x="144" y="1188"/>
                </a:cxn>
                <a:cxn ang="0">
                  <a:pos x="304" y="1202"/>
                </a:cxn>
                <a:cxn ang="0">
                  <a:pos x="698" y="1250"/>
                </a:cxn>
                <a:cxn ang="0">
                  <a:pos x="1166" y="1242"/>
                </a:cxn>
                <a:cxn ang="0">
                  <a:pos x="1098" y="1182"/>
                </a:cxn>
                <a:cxn ang="0">
                  <a:pos x="970" y="1104"/>
                </a:cxn>
                <a:cxn ang="0">
                  <a:pos x="1216" y="944"/>
                </a:cxn>
                <a:cxn ang="0">
                  <a:pos x="1090" y="926"/>
                </a:cxn>
                <a:cxn ang="0">
                  <a:pos x="976" y="742"/>
                </a:cxn>
                <a:cxn ang="0">
                  <a:pos x="468" y="1004"/>
                </a:cxn>
                <a:cxn ang="0">
                  <a:pos x="178" y="998"/>
                </a:cxn>
                <a:cxn ang="0">
                  <a:pos x="422" y="1072"/>
                </a:cxn>
                <a:cxn ang="0">
                  <a:pos x="868" y="892"/>
                </a:cxn>
                <a:cxn ang="0">
                  <a:pos x="766" y="970"/>
                </a:cxn>
                <a:cxn ang="0">
                  <a:pos x="536" y="506"/>
                </a:cxn>
                <a:cxn ang="0">
                  <a:pos x="406" y="540"/>
                </a:cxn>
                <a:cxn ang="0">
                  <a:pos x="1120" y="684"/>
                </a:cxn>
                <a:cxn ang="0">
                  <a:pos x="948" y="698"/>
                </a:cxn>
                <a:cxn ang="0">
                  <a:pos x="918" y="500"/>
                </a:cxn>
                <a:cxn ang="0">
                  <a:pos x="1042" y="1142"/>
                </a:cxn>
                <a:cxn ang="0">
                  <a:pos x="1104" y="1072"/>
                </a:cxn>
                <a:cxn ang="0">
                  <a:pos x="802" y="1282"/>
                </a:cxn>
                <a:cxn ang="0">
                  <a:pos x="1002" y="1278"/>
                </a:cxn>
                <a:cxn ang="0">
                  <a:pos x="196" y="1264"/>
                </a:cxn>
                <a:cxn ang="0">
                  <a:pos x="1150" y="944"/>
                </a:cxn>
                <a:cxn ang="0">
                  <a:pos x="646" y="864"/>
                </a:cxn>
                <a:cxn ang="0">
                  <a:pos x="500" y="1308"/>
                </a:cxn>
                <a:cxn ang="0">
                  <a:pos x="376" y="1312"/>
                </a:cxn>
                <a:cxn ang="0">
                  <a:pos x="678" y="300"/>
                </a:cxn>
                <a:cxn ang="0">
                  <a:pos x="172" y="760"/>
                </a:cxn>
                <a:cxn ang="0">
                  <a:pos x="490" y="282"/>
                </a:cxn>
                <a:cxn ang="0">
                  <a:pos x="474" y="264"/>
                </a:cxn>
              </a:cxnLst>
              <a:rect l="0" t="0" r="r" b="b"/>
              <a:pathLst>
                <a:path w="1332" h="1362">
                  <a:moveTo>
                    <a:pt x="0" y="1254"/>
                  </a:moveTo>
                  <a:lnTo>
                    <a:pt x="0" y="1254"/>
                  </a:lnTo>
                  <a:lnTo>
                    <a:pt x="2" y="1250"/>
                  </a:lnTo>
                  <a:lnTo>
                    <a:pt x="2" y="1250"/>
                  </a:lnTo>
                  <a:lnTo>
                    <a:pt x="8" y="1240"/>
                  </a:lnTo>
                  <a:lnTo>
                    <a:pt x="14" y="1234"/>
                  </a:lnTo>
                  <a:lnTo>
                    <a:pt x="22" y="1228"/>
                  </a:lnTo>
                  <a:lnTo>
                    <a:pt x="32" y="1222"/>
                  </a:lnTo>
                  <a:lnTo>
                    <a:pt x="32" y="1222"/>
                  </a:lnTo>
                  <a:lnTo>
                    <a:pt x="58" y="1208"/>
                  </a:lnTo>
                  <a:lnTo>
                    <a:pt x="58" y="1208"/>
                  </a:lnTo>
                  <a:lnTo>
                    <a:pt x="72" y="1202"/>
                  </a:lnTo>
                  <a:lnTo>
                    <a:pt x="80" y="1200"/>
                  </a:lnTo>
                  <a:lnTo>
                    <a:pt x="88" y="1200"/>
                  </a:lnTo>
                  <a:lnTo>
                    <a:pt x="88" y="1200"/>
                  </a:lnTo>
                  <a:lnTo>
                    <a:pt x="92" y="1198"/>
                  </a:lnTo>
                  <a:lnTo>
                    <a:pt x="92" y="1198"/>
                  </a:lnTo>
                  <a:lnTo>
                    <a:pt x="94" y="1196"/>
                  </a:lnTo>
                  <a:lnTo>
                    <a:pt x="94" y="1196"/>
                  </a:lnTo>
                  <a:lnTo>
                    <a:pt x="104" y="1196"/>
                  </a:lnTo>
                  <a:lnTo>
                    <a:pt x="112" y="1194"/>
                  </a:lnTo>
                  <a:lnTo>
                    <a:pt x="120" y="1190"/>
                  </a:lnTo>
                  <a:lnTo>
                    <a:pt x="128" y="1190"/>
                  </a:lnTo>
                  <a:lnTo>
                    <a:pt x="128" y="1190"/>
                  </a:lnTo>
                  <a:lnTo>
                    <a:pt x="130" y="1190"/>
                  </a:lnTo>
                  <a:lnTo>
                    <a:pt x="130" y="1190"/>
                  </a:lnTo>
                  <a:lnTo>
                    <a:pt x="132" y="1182"/>
                  </a:lnTo>
                  <a:lnTo>
                    <a:pt x="134" y="1178"/>
                  </a:lnTo>
                  <a:lnTo>
                    <a:pt x="132" y="1174"/>
                  </a:lnTo>
                  <a:lnTo>
                    <a:pt x="132" y="1174"/>
                  </a:lnTo>
                  <a:lnTo>
                    <a:pt x="132" y="1168"/>
                  </a:lnTo>
                  <a:lnTo>
                    <a:pt x="132" y="1168"/>
                  </a:lnTo>
                  <a:lnTo>
                    <a:pt x="134" y="1156"/>
                  </a:lnTo>
                  <a:lnTo>
                    <a:pt x="136" y="1144"/>
                  </a:lnTo>
                  <a:lnTo>
                    <a:pt x="136" y="1144"/>
                  </a:lnTo>
                  <a:lnTo>
                    <a:pt x="136" y="1136"/>
                  </a:lnTo>
                  <a:lnTo>
                    <a:pt x="138" y="1128"/>
                  </a:lnTo>
                  <a:lnTo>
                    <a:pt x="146" y="1116"/>
                  </a:lnTo>
                  <a:lnTo>
                    <a:pt x="146" y="1116"/>
                  </a:lnTo>
                  <a:lnTo>
                    <a:pt x="154" y="1106"/>
                  </a:lnTo>
                  <a:lnTo>
                    <a:pt x="162" y="1098"/>
                  </a:lnTo>
                  <a:lnTo>
                    <a:pt x="162" y="1098"/>
                  </a:lnTo>
                  <a:lnTo>
                    <a:pt x="168" y="1092"/>
                  </a:lnTo>
                  <a:lnTo>
                    <a:pt x="170" y="1088"/>
                  </a:lnTo>
                  <a:lnTo>
                    <a:pt x="174" y="1086"/>
                  </a:lnTo>
                  <a:lnTo>
                    <a:pt x="174" y="1086"/>
                  </a:lnTo>
                  <a:lnTo>
                    <a:pt x="180" y="1084"/>
                  </a:lnTo>
                  <a:lnTo>
                    <a:pt x="184" y="1080"/>
                  </a:lnTo>
                  <a:lnTo>
                    <a:pt x="186" y="1078"/>
                  </a:lnTo>
                  <a:lnTo>
                    <a:pt x="192" y="1076"/>
                  </a:lnTo>
                  <a:lnTo>
                    <a:pt x="192" y="1076"/>
                  </a:lnTo>
                  <a:lnTo>
                    <a:pt x="184" y="1066"/>
                  </a:lnTo>
                  <a:lnTo>
                    <a:pt x="184" y="1066"/>
                  </a:lnTo>
                  <a:lnTo>
                    <a:pt x="178" y="1056"/>
                  </a:lnTo>
                  <a:lnTo>
                    <a:pt x="178" y="1056"/>
                  </a:lnTo>
                  <a:lnTo>
                    <a:pt x="172" y="1040"/>
                  </a:lnTo>
                  <a:lnTo>
                    <a:pt x="172" y="1040"/>
                  </a:lnTo>
                  <a:lnTo>
                    <a:pt x="172" y="1034"/>
                  </a:lnTo>
                  <a:lnTo>
                    <a:pt x="176" y="1030"/>
                  </a:lnTo>
                  <a:lnTo>
                    <a:pt x="176" y="1030"/>
                  </a:lnTo>
                  <a:lnTo>
                    <a:pt x="174" y="1026"/>
                  </a:lnTo>
                  <a:lnTo>
                    <a:pt x="176" y="1022"/>
                  </a:lnTo>
                  <a:lnTo>
                    <a:pt x="178" y="1016"/>
                  </a:lnTo>
                  <a:lnTo>
                    <a:pt x="182" y="1012"/>
                  </a:lnTo>
                  <a:lnTo>
                    <a:pt x="182" y="1012"/>
                  </a:lnTo>
                  <a:lnTo>
                    <a:pt x="176" y="1014"/>
                  </a:lnTo>
                  <a:lnTo>
                    <a:pt x="172" y="1016"/>
                  </a:lnTo>
                  <a:lnTo>
                    <a:pt x="172" y="1016"/>
                  </a:lnTo>
                  <a:lnTo>
                    <a:pt x="166" y="1016"/>
                  </a:lnTo>
                  <a:lnTo>
                    <a:pt x="162" y="1016"/>
                  </a:lnTo>
                  <a:lnTo>
                    <a:pt x="162" y="1016"/>
                  </a:lnTo>
                  <a:lnTo>
                    <a:pt x="142" y="1008"/>
                  </a:lnTo>
                  <a:lnTo>
                    <a:pt x="142" y="1008"/>
                  </a:lnTo>
                  <a:lnTo>
                    <a:pt x="134" y="1006"/>
                  </a:lnTo>
                  <a:lnTo>
                    <a:pt x="134" y="1006"/>
                  </a:lnTo>
                  <a:lnTo>
                    <a:pt x="130" y="1002"/>
                  </a:lnTo>
                  <a:lnTo>
                    <a:pt x="128" y="998"/>
                  </a:lnTo>
                  <a:lnTo>
                    <a:pt x="128" y="994"/>
                  </a:lnTo>
                  <a:lnTo>
                    <a:pt x="130" y="988"/>
                  </a:lnTo>
                  <a:lnTo>
                    <a:pt x="130" y="988"/>
                  </a:lnTo>
                  <a:lnTo>
                    <a:pt x="130" y="986"/>
                  </a:lnTo>
                  <a:lnTo>
                    <a:pt x="130" y="986"/>
                  </a:lnTo>
                  <a:lnTo>
                    <a:pt x="130" y="978"/>
                  </a:lnTo>
                  <a:lnTo>
                    <a:pt x="130" y="972"/>
                  </a:lnTo>
                  <a:lnTo>
                    <a:pt x="138" y="960"/>
                  </a:lnTo>
                  <a:lnTo>
                    <a:pt x="138" y="960"/>
                  </a:lnTo>
                  <a:lnTo>
                    <a:pt x="146" y="952"/>
                  </a:lnTo>
                  <a:lnTo>
                    <a:pt x="156" y="946"/>
                  </a:lnTo>
                  <a:lnTo>
                    <a:pt x="156" y="946"/>
                  </a:lnTo>
                  <a:lnTo>
                    <a:pt x="162" y="940"/>
                  </a:lnTo>
                  <a:lnTo>
                    <a:pt x="170" y="938"/>
                  </a:lnTo>
                  <a:lnTo>
                    <a:pt x="170" y="938"/>
                  </a:lnTo>
                  <a:lnTo>
                    <a:pt x="172" y="936"/>
                  </a:lnTo>
                  <a:lnTo>
                    <a:pt x="174" y="934"/>
                  </a:lnTo>
                  <a:lnTo>
                    <a:pt x="174" y="934"/>
                  </a:lnTo>
                  <a:lnTo>
                    <a:pt x="180" y="932"/>
                  </a:lnTo>
                  <a:lnTo>
                    <a:pt x="180" y="932"/>
                  </a:lnTo>
                  <a:lnTo>
                    <a:pt x="190" y="926"/>
                  </a:lnTo>
                  <a:lnTo>
                    <a:pt x="200" y="918"/>
                  </a:lnTo>
                  <a:lnTo>
                    <a:pt x="200" y="918"/>
                  </a:lnTo>
                  <a:lnTo>
                    <a:pt x="186" y="916"/>
                  </a:lnTo>
                  <a:lnTo>
                    <a:pt x="186" y="916"/>
                  </a:lnTo>
                  <a:lnTo>
                    <a:pt x="184" y="916"/>
                  </a:lnTo>
                  <a:lnTo>
                    <a:pt x="184" y="916"/>
                  </a:lnTo>
                  <a:lnTo>
                    <a:pt x="176" y="908"/>
                  </a:lnTo>
                  <a:lnTo>
                    <a:pt x="176" y="908"/>
                  </a:lnTo>
                  <a:lnTo>
                    <a:pt x="174" y="902"/>
                  </a:lnTo>
                  <a:lnTo>
                    <a:pt x="174" y="900"/>
                  </a:lnTo>
                  <a:lnTo>
                    <a:pt x="174" y="896"/>
                  </a:lnTo>
                  <a:lnTo>
                    <a:pt x="174" y="896"/>
                  </a:lnTo>
                  <a:lnTo>
                    <a:pt x="176" y="890"/>
                  </a:lnTo>
                  <a:lnTo>
                    <a:pt x="176" y="884"/>
                  </a:lnTo>
                  <a:lnTo>
                    <a:pt x="176" y="884"/>
                  </a:lnTo>
                  <a:lnTo>
                    <a:pt x="180" y="874"/>
                  </a:lnTo>
                  <a:lnTo>
                    <a:pt x="180" y="874"/>
                  </a:lnTo>
                  <a:lnTo>
                    <a:pt x="180" y="872"/>
                  </a:lnTo>
                  <a:lnTo>
                    <a:pt x="180" y="872"/>
                  </a:lnTo>
                  <a:lnTo>
                    <a:pt x="184" y="864"/>
                  </a:lnTo>
                  <a:lnTo>
                    <a:pt x="190" y="858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6" y="842"/>
                  </a:lnTo>
                  <a:lnTo>
                    <a:pt x="210" y="838"/>
                  </a:lnTo>
                  <a:lnTo>
                    <a:pt x="216" y="836"/>
                  </a:lnTo>
                  <a:lnTo>
                    <a:pt x="220" y="834"/>
                  </a:lnTo>
                  <a:lnTo>
                    <a:pt x="220" y="834"/>
                  </a:lnTo>
                  <a:lnTo>
                    <a:pt x="216" y="830"/>
                  </a:lnTo>
                  <a:lnTo>
                    <a:pt x="210" y="830"/>
                  </a:lnTo>
                  <a:lnTo>
                    <a:pt x="210" y="830"/>
                  </a:lnTo>
                  <a:lnTo>
                    <a:pt x="206" y="830"/>
                  </a:lnTo>
                  <a:lnTo>
                    <a:pt x="202" y="828"/>
                  </a:lnTo>
                  <a:lnTo>
                    <a:pt x="198" y="824"/>
                  </a:lnTo>
                  <a:lnTo>
                    <a:pt x="198" y="820"/>
                  </a:lnTo>
                  <a:lnTo>
                    <a:pt x="198" y="820"/>
                  </a:lnTo>
                  <a:lnTo>
                    <a:pt x="198" y="810"/>
                  </a:lnTo>
                  <a:lnTo>
                    <a:pt x="198" y="810"/>
                  </a:lnTo>
                  <a:lnTo>
                    <a:pt x="172" y="812"/>
                  </a:lnTo>
                  <a:lnTo>
                    <a:pt x="172" y="812"/>
                  </a:lnTo>
                  <a:lnTo>
                    <a:pt x="154" y="810"/>
                  </a:lnTo>
                  <a:lnTo>
                    <a:pt x="146" y="810"/>
                  </a:lnTo>
                  <a:lnTo>
                    <a:pt x="138" y="808"/>
                  </a:lnTo>
                  <a:lnTo>
                    <a:pt x="138" y="808"/>
                  </a:lnTo>
                  <a:lnTo>
                    <a:pt x="132" y="806"/>
                  </a:lnTo>
                  <a:lnTo>
                    <a:pt x="130" y="802"/>
                  </a:lnTo>
                  <a:lnTo>
                    <a:pt x="128" y="798"/>
                  </a:lnTo>
                  <a:lnTo>
                    <a:pt x="126" y="794"/>
                  </a:lnTo>
                  <a:lnTo>
                    <a:pt x="126" y="794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40" y="772"/>
                  </a:lnTo>
                  <a:lnTo>
                    <a:pt x="140" y="772"/>
                  </a:lnTo>
                  <a:lnTo>
                    <a:pt x="142" y="768"/>
                  </a:lnTo>
                  <a:lnTo>
                    <a:pt x="142" y="768"/>
                  </a:lnTo>
                  <a:lnTo>
                    <a:pt x="142" y="766"/>
                  </a:lnTo>
                  <a:lnTo>
                    <a:pt x="142" y="766"/>
                  </a:lnTo>
                  <a:lnTo>
                    <a:pt x="146" y="762"/>
                  </a:lnTo>
                  <a:lnTo>
                    <a:pt x="150" y="760"/>
                  </a:lnTo>
                  <a:lnTo>
                    <a:pt x="150" y="760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8" y="754"/>
                  </a:lnTo>
                  <a:lnTo>
                    <a:pt x="158" y="754"/>
                  </a:lnTo>
                  <a:lnTo>
                    <a:pt x="164" y="752"/>
                  </a:lnTo>
                  <a:lnTo>
                    <a:pt x="164" y="752"/>
                  </a:lnTo>
                  <a:lnTo>
                    <a:pt x="168" y="748"/>
                  </a:lnTo>
                  <a:lnTo>
                    <a:pt x="172" y="746"/>
                  </a:lnTo>
                  <a:lnTo>
                    <a:pt x="172" y="746"/>
                  </a:lnTo>
                  <a:lnTo>
                    <a:pt x="180" y="744"/>
                  </a:lnTo>
                  <a:lnTo>
                    <a:pt x="184" y="742"/>
                  </a:lnTo>
                  <a:lnTo>
                    <a:pt x="190" y="742"/>
                  </a:lnTo>
                  <a:lnTo>
                    <a:pt x="190" y="742"/>
                  </a:lnTo>
                  <a:lnTo>
                    <a:pt x="194" y="742"/>
                  </a:lnTo>
                  <a:lnTo>
                    <a:pt x="196" y="740"/>
                  </a:lnTo>
                  <a:lnTo>
                    <a:pt x="204" y="736"/>
                  </a:lnTo>
                  <a:lnTo>
                    <a:pt x="204" y="736"/>
                  </a:lnTo>
                  <a:lnTo>
                    <a:pt x="218" y="734"/>
                  </a:lnTo>
                  <a:lnTo>
                    <a:pt x="218" y="734"/>
                  </a:lnTo>
                  <a:lnTo>
                    <a:pt x="240" y="734"/>
                  </a:lnTo>
                  <a:lnTo>
                    <a:pt x="240" y="734"/>
                  </a:lnTo>
                  <a:lnTo>
                    <a:pt x="242" y="732"/>
                  </a:lnTo>
                  <a:lnTo>
                    <a:pt x="242" y="732"/>
                  </a:lnTo>
                  <a:lnTo>
                    <a:pt x="226" y="726"/>
                  </a:lnTo>
                  <a:lnTo>
                    <a:pt x="226" y="726"/>
                  </a:lnTo>
                  <a:lnTo>
                    <a:pt x="216" y="724"/>
                  </a:lnTo>
                  <a:lnTo>
                    <a:pt x="216" y="724"/>
                  </a:lnTo>
                  <a:lnTo>
                    <a:pt x="214" y="722"/>
                  </a:lnTo>
                  <a:lnTo>
                    <a:pt x="214" y="722"/>
                  </a:lnTo>
                  <a:lnTo>
                    <a:pt x="204" y="702"/>
                  </a:lnTo>
                  <a:lnTo>
                    <a:pt x="204" y="702"/>
                  </a:lnTo>
                  <a:lnTo>
                    <a:pt x="200" y="694"/>
                  </a:lnTo>
                  <a:lnTo>
                    <a:pt x="200" y="694"/>
                  </a:lnTo>
                  <a:lnTo>
                    <a:pt x="198" y="690"/>
                  </a:lnTo>
                  <a:lnTo>
                    <a:pt x="198" y="690"/>
                  </a:lnTo>
                  <a:lnTo>
                    <a:pt x="198" y="686"/>
                  </a:lnTo>
                  <a:lnTo>
                    <a:pt x="200" y="680"/>
                  </a:lnTo>
                  <a:lnTo>
                    <a:pt x="202" y="674"/>
                  </a:lnTo>
                  <a:lnTo>
                    <a:pt x="206" y="670"/>
                  </a:lnTo>
                  <a:lnTo>
                    <a:pt x="206" y="670"/>
                  </a:lnTo>
                  <a:lnTo>
                    <a:pt x="204" y="664"/>
                  </a:lnTo>
                  <a:lnTo>
                    <a:pt x="204" y="660"/>
                  </a:lnTo>
                  <a:lnTo>
                    <a:pt x="208" y="656"/>
                  </a:lnTo>
                  <a:lnTo>
                    <a:pt x="212" y="652"/>
                  </a:lnTo>
                  <a:lnTo>
                    <a:pt x="212" y="652"/>
                  </a:lnTo>
                  <a:lnTo>
                    <a:pt x="224" y="640"/>
                  </a:lnTo>
                  <a:lnTo>
                    <a:pt x="224" y="640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42" y="624"/>
                  </a:lnTo>
                  <a:lnTo>
                    <a:pt x="242" y="624"/>
                  </a:lnTo>
                  <a:lnTo>
                    <a:pt x="246" y="620"/>
                  </a:lnTo>
                  <a:lnTo>
                    <a:pt x="252" y="620"/>
                  </a:lnTo>
                  <a:lnTo>
                    <a:pt x="252" y="620"/>
                  </a:lnTo>
                  <a:lnTo>
                    <a:pt x="258" y="618"/>
                  </a:lnTo>
                  <a:lnTo>
                    <a:pt x="264" y="614"/>
                  </a:lnTo>
                  <a:lnTo>
                    <a:pt x="264" y="614"/>
                  </a:lnTo>
                  <a:lnTo>
                    <a:pt x="270" y="612"/>
                  </a:lnTo>
                  <a:lnTo>
                    <a:pt x="270" y="612"/>
                  </a:lnTo>
                  <a:lnTo>
                    <a:pt x="276" y="608"/>
                  </a:lnTo>
                  <a:lnTo>
                    <a:pt x="276" y="608"/>
                  </a:lnTo>
                  <a:lnTo>
                    <a:pt x="284" y="604"/>
                  </a:lnTo>
                  <a:lnTo>
                    <a:pt x="292" y="600"/>
                  </a:lnTo>
                  <a:lnTo>
                    <a:pt x="292" y="600"/>
                  </a:lnTo>
                  <a:lnTo>
                    <a:pt x="294" y="596"/>
                  </a:lnTo>
                  <a:lnTo>
                    <a:pt x="296" y="592"/>
                  </a:lnTo>
                  <a:lnTo>
                    <a:pt x="296" y="592"/>
                  </a:lnTo>
                  <a:lnTo>
                    <a:pt x="294" y="586"/>
                  </a:lnTo>
                  <a:lnTo>
                    <a:pt x="294" y="582"/>
                  </a:lnTo>
                  <a:lnTo>
                    <a:pt x="298" y="578"/>
                  </a:lnTo>
                  <a:lnTo>
                    <a:pt x="302" y="576"/>
                  </a:lnTo>
                  <a:lnTo>
                    <a:pt x="302" y="576"/>
                  </a:lnTo>
                  <a:lnTo>
                    <a:pt x="306" y="572"/>
                  </a:lnTo>
                  <a:lnTo>
                    <a:pt x="308" y="568"/>
                  </a:lnTo>
                  <a:lnTo>
                    <a:pt x="308" y="568"/>
                  </a:lnTo>
                  <a:lnTo>
                    <a:pt x="310" y="564"/>
                  </a:lnTo>
                  <a:lnTo>
                    <a:pt x="312" y="560"/>
                  </a:lnTo>
                  <a:lnTo>
                    <a:pt x="312" y="560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14" y="546"/>
                  </a:lnTo>
                  <a:lnTo>
                    <a:pt x="312" y="544"/>
                  </a:lnTo>
                  <a:lnTo>
                    <a:pt x="312" y="538"/>
                  </a:lnTo>
                  <a:lnTo>
                    <a:pt x="312" y="538"/>
                  </a:lnTo>
                  <a:lnTo>
                    <a:pt x="312" y="532"/>
                  </a:lnTo>
                  <a:lnTo>
                    <a:pt x="312" y="524"/>
                  </a:lnTo>
                  <a:lnTo>
                    <a:pt x="312" y="524"/>
                  </a:lnTo>
                  <a:lnTo>
                    <a:pt x="310" y="524"/>
                  </a:lnTo>
                  <a:lnTo>
                    <a:pt x="310" y="524"/>
                  </a:lnTo>
                  <a:lnTo>
                    <a:pt x="306" y="526"/>
                  </a:lnTo>
                  <a:lnTo>
                    <a:pt x="302" y="526"/>
                  </a:lnTo>
                  <a:lnTo>
                    <a:pt x="298" y="526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0" y="520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0" y="518"/>
                  </a:lnTo>
                  <a:lnTo>
                    <a:pt x="276" y="514"/>
                  </a:lnTo>
                  <a:lnTo>
                    <a:pt x="274" y="506"/>
                  </a:lnTo>
                  <a:lnTo>
                    <a:pt x="274" y="500"/>
                  </a:lnTo>
                  <a:lnTo>
                    <a:pt x="274" y="500"/>
                  </a:lnTo>
                  <a:lnTo>
                    <a:pt x="276" y="494"/>
                  </a:lnTo>
                  <a:lnTo>
                    <a:pt x="280" y="490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302" y="474"/>
                  </a:lnTo>
                  <a:lnTo>
                    <a:pt x="316" y="468"/>
                  </a:lnTo>
                  <a:lnTo>
                    <a:pt x="316" y="468"/>
                  </a:lnTo>
                  <a:lnTo>
                    <a:pt x="324" y="464"/>
                  </a:lnTo>
                  <a:lnTo>
                    <a:pt x="328" y="462"/>
                  </a:lnTo>
                  <a:lnTo>
                    <a:pt x="330" y="464"/>
                  </a:lnTo>
                  <a:lnTo>
                    <a:pt x="330" y="464"/>
                  </a:lnTo>
                  <a:lnTo>
                    <a:pt x="338" y="460"/>
                  </a:lnTo>
                  <a:lnTo>
                    <a:pt x="338" y="460"/>
                  </a:lnTo>
                  <a:lnTo>
                    <a:pt x="346" y="458"/>
                  </a:lnTo>
                  <a:lnTo>
                    <a:pt x="346" y="458"/>
                  </a:lnTo>
                  <a:lnTo>
                    <a:pt x="346" y="456"/>
                  </a:lnTo>
                  <a:lnTo>
                    <a:pt x="346" y="456"/>
                  </a:lnTo>
                  <a:lnTo>
                    <a:pt x="336" y="452"/>
                  </a:lnTo>
                  <a:lnTo>
                    <a:pt x="336" y="452"/>
                  </a:lnTo>
                  <a:lnTo>
                    <a:pt x="330" y="448"/>
                  </a:lnTo>
                  <a:lnTo>
                    <a:pt x="328" y="444"/>
                  </a:lnTo>
                  <a:lnTo>
                    <a:pt x="326" y="440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4" y="430"/>
                  </a:lnTo>
                  <a:lnTo>
                    <a:pt x="324" y="424"/>
                  </a:lnTo>
                  <a:lnTo>
                    <a:pt x="324" y="420"/>
                  </a:lnTo>
                  <a:lnTo>
                    <a:pt x="324" y="416"/>
                  </a:lnTo>
                  <a:lnTo>
                    <a:pt x="324" y="416"/>
                  </a:lnTo>
                  <a:lnTo>
                    <a:pt x="324" y="412"/>
                  </a:lnTo>
                  <a:lnTo>
                    <a:pt x="326" y="408"/>
                  </a:lnTo>
                  <a:lnTo>
                    <a:pt x="326" y="408"/>
                  </a:lnTo>
                  <a:lnTo>
                    <a:pt x="328" y="404"/>
                  </a:lnTo>
                  <a:lnTo>
                    <a:pt x="330" y="398"/>
                  </a:lnTo>
                  <a:lnTo>
                    <a:pt x="330" y="398"/>
                  </a:lnTo>
                  <a:lnTo>
                    <a:pt x="330" y="394"/>
                  </a:lnTo>
                  <a:lnTo>
                    <a:pt x="334" y="390"/>
                  </a:lnTo>
                  <a:lnTo>
                    <a:pt x="334" y="390"/>
                  </a:lnTo>
                  <a:lnTo>
                    <a:pt x="340" y="382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56" y="372"/>
                  </a:lnTo>
                  <a:lnTo>
                    <a:pt x="364" y="368"/>
                  </a:lnTo>
                  <a:lnTo>
                    <a:pt x="364" y="368"/>
                  </a:lnTo>
                  <a:lnTo>
                    <a:pt x="368" y="364"/>
                  </a:lnTo>
                  <a:lnTo>
                    <a:pt x="368" y="364"/>
                  </a:lnTo>
                  <a:lnTo>
                    <a:pt x="364" y="346"/>
                  </a:lnTo>
                  <a:lnTo>
                    <a:pt x="364" y="346"/>
                  </a:lnTo>
                  <a:lnTo>
                    <a:pt x="364" y="342"/>
                  </a:lnTo>
                  <a:lnTo>
                    <a:pt x="366" y="338"/>
                  </a:lnTo>
                  <a:lnTo>
                    <a:pt x="366" y="338"/>
                  </a:lnTo>
                  <a:lnTo>
                    <a:pt x="366" y="330"/>
                  </a:lnTo>
                  <a:lnTo>
                    <a:pt x="368" y="324"/>
                  </a:lnTo>
                  <a:lnTo>
                    <a:pt x="372" y="320"/>
                  </a:lnTo>
                  <a:lnTo>
                    <a:pt x="378" y="314"/>
                  </a:lnTo>
                  <a:lnTo>
                    <a:pt x="378" y="314"/>
                  </a:lnTo>
                  <a:lnTo>
                    <a:pt x="382" y="310"/>
                  </a:lnTo>
                  <a:lnTo>
                    <a:pt x="386" y="306"/>
                  </a:lnTo>
                  <a:lnTo>
                    <a:pt x="386" y="306"/>
                  </a:lnTo>
                  <a:lnTo>
                    <a:pt x="392" y="302"/>
                  </a:lnTo>
                  <a:lnTo>
                    <a:pt x="402" y="298"/>
                  </a:lnTo>
                  <a:lnTo>
                    <a:pt x="418" y="294"/>
                  </a:lnTo>
                  <a:lnTo>
                    <a:pt x="418" y="294"/>
                  </a:lnTo>
                  <a:lnTo>
                    <a:pt x="438" y="284"/>
                  </a:lnTo>
                  <a:lnTo>
                    <a:pt x="438" y="284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0" y="278"/>
                  </a:lnTo>
                  <a:lnTo>
                    <a:pt x="440" y="278"/>
                  </a:lnTo>
                  <a:lnTo>
                    <a:pt x="424" y="280"/>
                  </a:lnTo>
                  <a:lnTo>
                    <a:pt x="424" y="280"/>
                  </a:lnTo>
                  <a:lnTo>
                    <a:pt x="412" y="280"/>
                  </a:lnTo>
                  <a:lnTo>
                    <a:pt x="406" y="280"/>
                  </a:lnTo>
                  <a:lnTo>
                    <a:pt x="400" y="278"/>
                  </a:lnTo>
                  <a:lnTo>
                    <a:pt x="400" y="278"/>
                  </a:lnTo>
                  <a:lnTo>
                    <a:pt x="396" y="276"/>
                  </a:lnTo>
                  <a:lnTo>
                    <a:pt x="394" y="272"/>
                  </a:lnTo>
                  <a:lnTo>
                    <a:pt x="394" y="272"/>
                  </a:lnTo>
                  <a:lnTo>
                    <a:pt x="390" y="264"/>
                  </a:lnTo>
                  <a:lnTo>
                    <a:pt x="390" y="258"/>
                  </a:lnTo>
                  <a:lnTo>
                    <a:pt x="394" y="250"/>
                  </a:lnTo>
                  <a:lnTo>
                    <a:pt x="400" y="246"/>
                  </a:lnTo>
                  <a:lnTo>
                    <a:pt x="400" y="246"/>
                  </a:lnTo>
                  <a:lnTo>
                    <a:pt x="406" y="242"/>
                  </a:lnTo>
                  <a:lnTo>
                    <a:pt x="412" y="238"/>
                  </a:lnTo>
                  <a:lnTo>
                    <a:pt x="412" y="238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56" y="224"/>
                  </a:lnTo>
                  <a:lnTo>
                    <a:pt x="466" y="224"/>
                  </a:lnTo>
                  <a:lnTo>
                    <a:pt x="466" y="224"/>
                  </a:lnTo>
                  <a:lnTo>
                    <a:pt x="472" y="224"/>
                  </a:lnTo>
                  <a:lnTo>
                    <a:pt x="476" y="22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2" y="208"/>
                  </a:lnTo>
                  <a:lnTo>
                    <a:pt x="486" y="206"/>
                  </a:lnTo>
                  <a:lnTo>
                    <a:pt x="486" y="206"/>
                  </a:lnTo>
                  <a:lnTo>
                    <a:pt x="492" y="200"/>
                  </a:lnTo>
                  <a:lnTo>
                    <a:pt x="498" y="196"/>
                  </a:lnTo>
                  <a:lnTo>
                    <a:pt x="498" y="196"/>
                  </a:lnTo>
                  <a:lnTo>
                    <a:pt x="502" y="194"/>
                  </a:lnTo>
                  <a:lnTo>
                    <a:pt x="502" y="194"/>
                  </a:lnTo>
                  <a:lnTo>
                    <a:pt x="512" y="194"/>
                  </a:lnTo>
                  <a:lnTo>
                    <a:pt x="512" y="194"/>
                  </a:lnTo>
                  <a:lnTo>
                    <a:pt x="514" y="192"/>
                  </a:lnTo>
                  <a:lnTo>
                    <a:pt x="512" y="188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4" y="176"/>
                  </a:lnTo>
                  <a:lnTo>
                    <a:pt x="504" y="172"/>
                  </a:lnTo>
                  <a:lnTo>
                    <a:pt x="506" y="168"/>
                  </a:lnTo>
                  <a:lnTo>
                    <a:pt x="506" y="168"/>
                  </a:lnTo>
                  <a:lnTo>
                    <a:pt x="504" y="164"/>
                  </a:lnTo>
                  <a:lnTo>
                    <a:pt x="504" y="164"/>
                  </a:lnTo>
                  <a:lnTo>
                    <a:pt x="504" y="160"/>
                  </a:lnTo>
                  <a:lnTo>
                    <a:pt x="506" y="156"/>
                  </a:lnTo>
                  <a:lnTo>
                    <a:pt x="508" y="152"/>
                  </a:lnTo>
                  <a:lnTo>
                    <a:pt x="514" y="150"/>
                  </a:lnTo>
                  <a:lnTo>
                    <a:pt x="514" y="150"/>
                  </a:lnTo>
                  <a:lnTo>
                    <a:pt x="530" y="146"/>
                  </a:lnTo>
                  <a:lnTo>
                    <a:pt x="538" y="146"/>
                  </a:lnTo>
                  <a:lnTo>
                    <a:pt x="546" y="148"/>
                  </a:lnTo>
                  <a:lnTo>
                    <a:pt x="546" y="148"/>
                  </a:lnTo>
                  <a:lnTo>
                    <a:pt x="550" y="148"/>
                  </a:lnTo>
                  <a:lnTo>
                    <a:pt x="556" y="146"/>
                  </a:lnTo>
                  <a:lnTo>
                    <a:pt x="556" y="146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50" y="126"/>
                  </a:lnTo>
                  <a:lnTo>
                    <a:pt x="550" y="126"/>
                  </a:lnTo>
                  <a:lnTo>
                    <a:pt x="548" y="104"/>
                  </a:lnTo>
                  <a:lnTo>
                    <a:pt x="548" y="104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2" y="76"/>
                  </a:lnTo>
                  <a:lnTo>
                    <a:pt x="542" y="76"/>
                  </a:lnTo>
                  <a:lnTo>
                    <a:pt x="540" y="50"/>
                  </a:lnTo>
                  <a:lnTo>
                    <a:pt x="540" y="50"/>
                  </a:lnTo>
                  <a:lnTo>
                    <a:pt x="538" y="38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2" y="20"/>
                  </a:lnTo>
                  <a:lnTo>
                    <a:pt x="546" y="14"/>
                  </a:lnTo>
                  <a:lnTo>
                    <a:pt x="546" y="14"/>
                  </a:lnTo>
                  <a:lnTo>
                    <a:pt x="548" y="12"/>
                  </a:lnTo>
                  <a:lnTo>
                    <a:pt x="548" y="12"/>
                  </a:lnTo>
                  <a:lnTo>
                    <a:pt x="550" y="8"/>
                  </a:lnTo>
                  <a:lnTo>
                    <a:pt x="554" y="4"/>
                  </a:lnTo>
                  <a:lnTo>
                    <a:pt x="554" y="4"/>
                  </a:lnTo>
                  <a:lnTo>
                    <a:pt x="556" y="4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604" y="12"/>
                  </a:lnTo>
                  <a:lnTo>
                    <a:pt x="610" y="18"/>
                  </a:lnTo>
                  <a:lnTo>
                    <a:pt x="612" y="22"/>
                  </a:lnTo>
                  <a:lnTo>
                    <a:pt x="614" y="30"/>
                  </a:lnTo>
                  <a:lnTo>
                    <a:pt x="614" y="30"/>
                  </a:lnTo>
                  <a:lnTo>
                    <a:pt x="618" y="52"/>
                  </a:lnTo>
                  <a:lnTo>
                    <a:pt x="618" y="52"/>
                  </a:lnTo>
                  <a:lnTo>
                    <a:pt x="618" y="62"/>
                  </a:lnTo>
                  <a:lnTo>
                    <a:pt x="618" y="62"/>
                  </a:lnTo>
                  <a:lnTo>
                    <a:pt x="620" y="66"/>
                  </a:lnTo>
                  <a:lnTo>
                    <a:pt x="620" y="66"/>
                  </a:lnTo>
                  <a:lnTo>
                    <a:pt x="622" y="72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18" y="80"/>
                  </a:lnTo>
                  <a:lnTo>
                    <a:pt x="618" y="84"/>
                  </a:lnTo>
                  <a:lnTo>
                    <a:pt x="620" y="92"/>
                  </a:lnTo>
                  <a:lnTo>
                    <a:pt x="620" y="92"/>
                  </a:lnTo>
                  <a:lnTo>
                    <a:pt x="620" y="110"/>
                  </a:lnTo>
                  <a:lnTo>
                    <a:pt x="620" y="110"/>
                  </a:lnTo>
                  <a:lnTo>
                    <a:pt x="618" y="118"/>
                  </a:lnTo>
                  <a:lnTo>
                    <a:pt x="616" y="126"/>
                  </a:lnTo>
                  <a:lnTo>
                    <a:pt x="616" y="126"/>
                  </a:lnTo>
                  <a:lnTo>
                    <a:pt x="618" y="128"/>
                  </a:lnTo>
                  <a:lnTo>
                    <a:pt x="618" y="128"/>
                  </a:lnTo>
                  <a:lnTo>
                    <a:pt x="618" y="130"/>
                  </a:lnTo>
                  <a:lnTo>
                    <a:pt x="618" y="134"/>
                  </a:lnTo>
                  <a:lnTo>
                    <a:pt x="618" y="140"/>
                  </a:lnTo>
                  <a:lnTo>
                    <a:pt x="618" y="140"/>
                  </a:lnTo>
                  <a:lnTo>
                    <a:pt x="620" y="152"/>
                  </a:lnTo>
                  <a:lnTo>
                    <a:pt x="620" y="158"/>
                  </a:lnTo>
                  <a:lnTo>
                    <a:pt x="624" y="164"/>
                  </a:lnTo>
                  <a:lnTo>
                    <a:pt x="624" y="164"/>
                  </a:lnTo>
                  <a:lnTo>
                    <a:pt x="628" y="170"/>
                  </a:lnTo>
                  <a:lnTo>
                    <a:pt x="630" y="174"/>
                  </a:lnTo>
                  <a:lnTo>
                    <a:pt x="630" y="178"/>
                  </a:lnTo>
                  <a:lnTo>
                    <a:pt x="630" y="178"/>
                  </a:lnTo>
                  <a:lnTo>
                    <a:pt x="628" y="180"/>
                  </a:lnTo>
                  <a:lnTo>
                    <a:pt x="630" y="182"/>
                  </a:lnTo>
                  <a:lnTo>
                    <a:pt x="636" y="184"/>
                  </a:lnTo>
                  <a:lnTo>
                    <a:pt x="636" y="184"/>
                  </a:lnTo>
                  <a:lnTo>
                    <a:pt x="662" y="190"/>
                  </a:lnTo>
                  <a:lnTo>
                    <a:pt x="662" y="190"/>
                  </a:lnTo>
                  <a:lnTo>
                    <a:pt x="668" y="192"/>
                  </a:lnTo>
                  <a:lnTo>
                    <a:pt x="674" y="196"/>
                  </a:lnTo>
                  <a:lnTo>
                    <a:pt x="674" y="196"/>
                  </a:lnTo>
                  <a:lnTo>
                    <a:pt x="678" y="196"/>
                  </a:lnTo>
                  <a:lnTo>
                    <a:pt x="682" y="196"/>
                  </a:lnTo>
                  <a:lnTo>
                    <a:pt x="688" y="200"/>
                  </a:lnTo>
                  <a:lnTo>
                    <a:pt x="696" y="204"/>
                  </a:lnTo>
                  <a:lnTo>
                    <a:pt x="704" y="206"/>
                  </a:lnTo>
                  <a:lnTo>
                    <a:pt x="704" y="206"/>
                  </a:lnTo>
                  <a:lnTo>
                    <a:pt x="708" y="218"/>
                  </a:lnTo>
                  <a:lnTo>
                    <a:pt x="708" y="218"/>
                  </a:lnTo>
                  <a:lnTo>
                    <a:pt x="724" y="218"/>
                  </a:lnTo>
                  <a:lnTo>
                    <a:pt x="724" y="218"/>
                  </a:lnTo>
                  <a:lnTo>
                    <a:pt x="742" y="220"/>
                  </a:lnTo>
                  <a:lnTo>
                    <a:pt x="742" y="220"/>
                  </a:lnTo>
                  <a:lnTo>
                    <a:pt x="768" y="226"/>
                  </a:lnTo>
                  <a:lnTo>
                    <a:pt x="768" y="226"/>
                  </a:lnTo>
                  <a:lnTo>
                    <a:pt x="788" y="230"/>
                  </a:lnTo>
                  <a:lnTo>
                    <a:pt x="788" y="230"/>
                  </a:lnTo>
                  <a:lnTo>
                    <a:pt x="794" y="232"/>
                  </a:lnTo>
                  <a:lnTo>
                    <a:pt x="798" y="236"/>
                  </a:lnTo>
                  <a:lnTo>
                    <a:pt x="800" y="240"/>
                  </a:lnTo>
                  <a:lnTo>
                    <a:pt x="800" y="246"/>
                  </a:lnTo>
                  <a:lnTo>
                    <a:pt x="800" y="246"/>
                  </a:lnTo>
                  <a:lnTo>
                    <a:pt x="800" y="250"/>
                  </a:lnTo>
                  <a:lnTo>
                    <a:pt x="800" y="250"/>
                  </a:lnTo>
                  <a:lnTo>
                    <a:pt x="800" y="256"/>
                  </a:lnTo>
                  <a:lnTo>
                    <a:pt x="794" y="258"/>
                  </a:lnTo>
                  <a:lnTo>
                    <a:pt x="794" y="258"/>
                  </a:lnTo>
                  <a:lnTo>
                    <a:pt x="796" y="262"/>
                  </a:lnTo>
                  <a:lnTo>
                    <a:pt x="794" y="264"/>
                  </a:lnTo>
                  <a:lnTo>
                    <a:pt x="790" y="264"/>
                  </a:lnTo>
                  <a:lnTo>
                    <a:pt x="790" y="264"/>
                  </a:lnTo>
                  <a:lnTo>
                    <a:pt x="786" y="266"/>
                  </a:lnTo>
                  <a:lnTo>
                    <a:pt x="782" y="268"/>
                  </a:lnTo>
                  <a:lnTo>
                    <a:pt x="782" y="268"/>
                  </a:lnTo>
                  <a:lnTo>
                    <a:pt x="772" y="268"/>
                  </a:lnTo>
                  <a:lnTo>
                    <a:pt x="772" y="268"/>
                  </a:lnTo>
                  <a:lnTo>
                    <a:pt x="774" y="274"/>
                  </a:lnTo>
                  <a:lnTo>
                    <a:pt x="776" y="280"/>
                  </a:lnTo>
                  <a:lnTo>
                    <a:pt x="774" y="286"/>
                  </a:lnTo>
                  <a:lnTo>
                    <a:pt x="770" y="290"/>
                  </a:lnTo>
                  <a:lnTo>
                    <a:pt x="770" y="290"/>
                  </a:lnTo>
                  <a:lnTo>
                    <a:pt x="776" y="304"/>
                  </a:lnTo>
                  <a:lnTo>
                    <a:pt x="776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78" y="314"/>
                  </a:lnTo>
                  <a:lnTo>
                    <a:pt x="780" y="318"/>
                  </a:lnTo>
                  <a:lnTo>
                    <a:pt x="782" y="318"/>
                  </a:lnTo>
                  <a:lnTo>
                    <a:pt x="788" y="320"/>
                  </a:lnTo>
                  <a:lnTo>
                    <a:pt x="788" y="320"/>
                  </a:lnTo>
                  <a:lnTo>
                    <a:pt x="806" y="326"/>
                  </a:lnTo>
                  <a:lnTo>
                    <a:pt x="806" y="326"/>
                  </a:lnTo>
                  <a:lnTo>
                    <a:pt x="816" y="328"/>
                  </a:lnTo>
                  <a:lnTo>
                    <a:pt x="816" y="328"/>
                  </a:lnTo>
                  <a:lnTo>
                    <a:pt x="828" y="334"/>
                  </a:lnTo>
                  <a:lnTo>
                    <a:pt x="828" y="334"/>
                  </a:lnTo>
                  <a:lnTo>
                    <a:pt x="842" y="342"/>
                  </a:lnTo>
                  <a:lnTo>
                    <a:pt x="858" y="348"/>
                  </a:lnTo>
                  <a:lnTo>
                    <a:pt x="858" y="348"/>
                  </a:lnTo>
                  <a:lnTo>
                    <a:pt x="866" y="352"/>
                  </a:lnTo>
                  <a:lnTo>
                    <a:pt x="874" y="360"/>
                  </a:lnTo>
                  <a:lnTo>
                    <a:pt x="874" y="360"/>
                  </a:lnTo>
                  <a:lnTo>
                    <a:pt x="878" y="364"/>
                  </a:lnTo>
                  <a:lnTo>
                    <a:pt x="878" y="364"/>
                  </a:lnTo>
                  <a:lnTo>
                    <a:pt x="886" y="372"/>
                  </a:lnTo>
                  <a:lnTo>
                    <a:pt x="894" y="380"/>
                  </a:lnTo>
                  <a:lnTo>
                    <a:pt x="894" y="380"/>
                  </a:lnTo>
                  <a:lnTo>
                    <a:pt x="896" y="386"/>
                  </a:lnTo>
                  <a:lnTo>
                    <a:pt x="898" y="390"/>
                  </a:lnTo>
                  <a:lnTo>
                    <a:pt x="900" y="404"/>
                  </a:lnTo>
                  <a:lnTo>
                    <a:pt x="900" y="404"/>
                  </a:lnTo>
                  <a:lnTo>
                    <a:pt x="898" y="410"/>
                  </a:lnTo>
                  <a:lnTo>
                    <a:pt x="900" y="412"/>
                  </a:lnTo>
                  <a:lnTo>
                    <a:pt x="902" y="414"/>
                  </a:lnTo>
                  <a:lnTo>
                    <a:pt x="902" y="414"/>
                  </a:lnTo>
                  <a:lnTo>
                    <a:pt x="906" y="414"/>
                  </a:lnTo>
                  <a:lnTo>
                    <a:pt x="906" y="414"/>
                  </a:lnTo>
                  <a:lnTo>
                    <a:pt x="908" y="414"/>
                  </a:lnTo>
                  <a:lnTo>
                    <a:pt x="908" y="414"/>
                  </a:lnTo>
                  <a:lnTo>
                    <a:pt x="938" y="416"/>
                  </a:lnTo>
                  <a:lnTo>
                    <a:pt x="938" y="416"/>
                  </a:lnTo>
                  <a:lnTo>
                    <a:pt x="956" y="418"/>
                  </a:lnTo>
                  <a:lnTo>
                    <a:pt x="956" y="418"/>
                  </a:lnTo>
                  <a:lnTo>
                    <a:pt x="968" y="424"/>
                  </a:lnTo>
                  <a:lnTo>
                    <a:pt x="968" y="424"/>
                  </a:lnTo>
                  <a:lnTo>
                    <a:pt x="982" y="430"/>
                  </a:lnTo>
                  <a:lnTo>
                    <a:pt x="982" y="430"/>
                  </a:lnTo>
                  <a:lnTo>
                    <a:pt x="988" y="434"/>
                  </a:lnTo>
                  <a:lnTo>
                    <a:pt x="988" y="434"/>
                  </a:lnTo>
                  <a:lnTo>
                    <a:pt x="1004" y="442"/>
                  </a:lnTo>
                  <a:lnTo>
                    <a:pt x="1004" y="442"/>
                  </a:lnTo>
                  <a:lnTo>
                    <a:pt x="1018" y="454"/>
                  </a:lnTo>
                  <a:lnTo>
                    <a:pt x="1018" y="454"/>
                  </a:lnTo>
                  <a:lnTo>
                    <a:pt x="1020" y="458"/>
                  </a:lnTo>
                  <a:lnTo>
                    <a:pt x="1020" y="462"/>
                  </a:lnTo>
                  <a:lnTo>
                    <a:pt x="1018" y="468"/>
                  </a:lnTo>
                  <a:lnTo>
                    <a:pt x="1018" y="468"/>
                  </a:lnTo>
                  <a:lnTo>
                    <a:pt x="1012" y="476"/>
                  </a:lnTo>
                  <a:lnTo>
                    <a:pt x="1006" y="482"/>
                  </a:lnTo>
                  <a:lnTo>
                    <a:pt x="1006" y="482"/>
                  </a:lnTo>
                  <a:lnTo>
                    <a:pt x="1000" y="484"/>
                  </a:lnTo>
                  <a:lnTo>
                    <a:pt x="1000" y="484"/>
                  </a:lnTo>
                  <a:lnTo>
                    <a:pt x="990" y="484"/>
                  </a:lnTo>
                  <a:lnTo>
                    <a:pt x="990" y="484"/>
                  </a:lnTo>
                  <a:lnTo>
                    <a:pt x="992" y="490"/>
                  </a:lnTo>
                  <a:lnTo>
                    <a:pt x="992" y="494"/>
                  </a:lnTo>
                  <a:lnTo>
                    <a:pt x="994" y="498"/>
                  </a:lnTo>
                  <a:lnTo>
                    <a:pt x="998" y="502"/>
                  </a:lnTo>
                  <a:lnTo>
                    <a:pt x="998" y="502"/>
                  </a:lnTo>
                  <a:lnTo>
                    <a:pt x="1000" y="502"/>
                  </a:lnTo>
                  <a:lnTo>
                    <a:pt x="1000" y="502"/>
                  </a:lnTo>
                  <a:lnTo>
                    <a:pt x="1008" y="502"/>
                  </a:lnTo>
                  <a:lnTo>
                    <a:pt x="1016" y="504"/>
                  </a:lnTo>
                  <a:lnTo>
                    <a:pt x="1016" y="504"/>
                  </a:lnTo>
                  <a:lnTo>
                    <a:pt x="1024" y="508"/>
                  </a:lnTo>
                  <a:lnTo>
                    <a:pt x="1024" y="508"/>
                  </a:lnTo>
                  <a:lnTo>
                    <a:pt x="1032" y="510"/>
                  </a:lnTo>
                  <a:lnTo>
                    <a:pt x="1038" y="514"/>
                  </a:lnTo>
                  <a:lnTo>
                    <a:pt x="1050" y="524"/>
                  </a:lnTo>
                  <a:lnTo>
                    <a:pt x="1050" y="524"/>
                  </a:lnTo>
                  <a:lnTo>
                    <a:pt x="1056" y="528"/>
                  </a:lnTo>
                  <a:lnTo>
                    <a:pt x="1060" y="532"/>
                  </a:lnTo>
                  <a:lnTo>
                    <a:pt x="1066" y="544"/>
                  </a:lnTo>
                  <a:lnTo>
                    <a:pt x="1066" y="544"/>
                  </a:lnTo>
                  <a:lnTo>
                    <a:pt x="1070" y="550"/>
                  </a:lnTo>
                  <a:lnTo>
                    <a:pt x="1070" y="556"/>
                  </a:lnTo>
                  <a:lnTo>
                    <a:pt x="1072" y="568"/>
                  </a:lnTo>
                  <a:lnTo>
                    <a:pt x="1072" y="568"/>
                  </a:lnTo>
                  <a:lnTo>
                    <a:pt x="1072" y="574"/>
                  </a:lnTo>
                  <a:lnTo>
                    <a:pt x="1070" y="580"/>
                  </a:lnTo>
                  <a:lnTo>
                    <a:pt x="1062" y="588"/>
                  </a:lnTo>
                  <a:lnTo>
                    <a:pt x="1062" y="588"/>
                  </a:lnTo>
                  <a:lnTo>
                    <a:pt x="1060" y="592"/>
                  </a:lnTo>
                  <a:lnTo>
                    <a:pt x="1060" y="596"/>
                  </a:lnTo>
                  <a:lnTo>
                    <a:pt x="1060" y="596"/>
                  </a:lnTo>
                  <a:lnTo>
                    <a:pt x="1052" y="610"/>
                  </a:lnTo>
                  <a:lnTo>
                    <a:pt x="1052" y="610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100" y="612"/>
                  </a:lnTo>
                  <a:lnTo>
                    <a:pt x="1100" y="612"/>
                  </a:lnTo>
                  <a:lnTo>
                    <a:pt x="1110" y="614"/>
                  </a:lnTo>
                  <a:lnTo>
                    <a:pt x="1120" y="616"/>
                  </a:lnTo>
                  <a:lnTo>
                    <a:pt x="1120" y="616"/>
                  </a:lnTo>
                  <a:lnTo>
                    <a:pt x="1132" y="616"/>
                  </a:lnTo>
                  <a:lnTo>
                    <a:pt x="1142" y="620"/>
                  </a:lnTo>
                  <a:lnTo>
                    <a:pt x="1142" y="620"/>
                  </a:lnTo>
                  <a:lnTo>
                    <a:pt x="1152" y="626"/>
                  </a:lnTo>
                  <a:lnTo>
                    <a:pt x="1162" y="634"/>
                  </a:lnTo>
                  <a:lnTo>
                    <a:pt x="1162" y="634"/>
                  </a:lnTo>
                  <a:lnTo>
                    <a:pt x="1164" y="638"/>
                  </a:lnTo>
                  <a:lnTo>
                    <a:pt x="1164" y="642"/>
                  </a:lnTo>
                  <a:lnTo>
                    <a:pt x="1164" y="650"/>
                  </a:lnTo>
                  <a:lnTo>
                    <a:pt x="1164" y="650"/>
                  </a:lnTo>
                  <a:lnTo>
                    <a:pt x="1162" y="656"/>
                  </a:lnTo>
                  <a:lnTo>
                    <a:pt x="1156" y="660"/>
                  </a:lnTo>
                  <a:lnTo>
                    <a:pt x="1156" y="660"/>
                  </a:lnTo>
                  <a:lnTo>
                    <a:pt x="1152" y="664"/>
                  </a:lnTo>
                  <a:lnTo>
                    <a:pt x="1150" y="666"/>
                  </a:lnTo>
                  <a:lnTo>
                    <a:pt x="1146" y="664"/>
                  </a:lnTo>
                  <a:lnTo>
                    <a:pt x="1146" y="664"/>
                  </a:lnTo>
                  <a:lnTo>
                    <a:pt x="1142" y="668"/>
                  </a:lnTo>
                  <a:lnTo>
                    <a:pt x="1142" y="668"/>
                  </a:lnTo>
                  <a:lnTo>
                    <a:pt x="1136" y="674"/>
                  </a:lnTo>
                  <a:lnTo>
                    <a:pt x="1136" y="674"/>
                  </a:lnTo>
                  <a:lnTo>
                    <a:pt x="1136" y="696"/>
                  </a:lnTo>
                  <a:lnTo>
                    <a:pt x="1136" y="696"/>
                  </a:lnTo>
                  <a:lnTo>
                    <a:pt x="1134" y="700"/>
                  </a:lnTo>
                  <a:lnTo>
                    <a:pt x="1130" y="704"/>
                  </a:lnTo>
                  <a:lnTo>
                    <a:pt x="1130" y="704"/>
                  </a:lnTo>
                  <a:lnTo>
                    <a:pt x="1124" y="712"/>
                  </a:lnTo>
                  <a:lnTo>
                    <a:pt x="1116" y="716"/>
                  </a:lnTo>
                  <a:lnTo>
                    <a:pt x="1116" y="716"/>
                  </a:lnTo>
                  <a:lnTo>
                    <a:pt x="1112" y="718"/>
                  </a:lnTo>
                  <a:lnTo>
                    <a:pt x="1108" y="722"/>
                  </a:lnTo>
                  <a:lnTo>
                    <a:pt x="1108" y="722"/>
                  </a:lnTo>
                  <a:lnTo>
                    <a:pt x="1104" y="724"/>
                  </a:lnTo>
                  <a:lnTo>
                    <a:pt x="1102" y="724"/>
                  </a:lnTo>
                  <a:lnTo>
                    <a:pt x="1100" y="722"/>
                  </a:lnTo>
                  <a:lnTo>
                    <a:pt x="1100" y="722"/>
                  </a:lnTo>
                  <a:lnTo>
                    <a:pt x="1096" y="718"/>
                  </a:lnTo>
                  <a:lnTo>
                    <a:pt x="1090" y="720"/>
                  </a:lnTo>
                  <a:lnTo>
                    <a:pt x="1090" y="720"/>
                  </a:lnTo>
                  <a:lnTo>
                    <a:pt x="1086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70" y="718"/>
                  </a:lnTo>
                  <a:lnTo>
                    <a:pt x="1064" y="718"/>
                  </a:lnTo>
                  <a:lnTo>
                    <a:pt x="1060" y="716"/>
                  </a:lnTo>
                  <a:lnTo>
                    <a:pt x="1060" y="716"/>
                  </a:lnTo>
                  <a:lnTo>
                    <a:pt x="1054" y="712"/>
                  </a:lnTo>
                  <a:lnTo>
                    <a:pt x="1048" y="712"/>
                  </a:lnTo>
                  <a:lnTo>
                    <a:pt x="1042" y="712"/>
                  </a:lnTo>
                  <a:lnTo>
                    <a:pt x="1038" y="710"/>
                  </a:lnTo>
                  <a:lnTo>
                    <a:pt x="1038" y="710"/>
                  </a:lnTo>
                  <a:lnTo>
                    <a:pt x="1036" y="710"/>
                  </a:lnTo>
                  <a:lnTo>
                    <a:pt x="1034" y="710"/>
                  </a:lnTo>
                  <a:lnTo>
                    <a:pt x="1034" y="710"/>
                  </a:lnTo>
                  <a:lnTo>
                    <a:pt x="1030" y="718"/>
                  </a:lnTo>
                  <a:lnTo>
                    <a:pt x="1026" y="726"/>
                  </a:lnTo>
                  <a:lnTo>
                    <a:pt x="1020" y="730"/>
                  </a:lnTo>
                  <a:lnTo>
                    <a:pt x="1012" y="734"/>
                  </a:lnTo>
                  <a:lnTo>
                    <a:pt x="1012" y="734"/>
                  </a:lnTo>
                  <a:lnTo>
                    <a:pt x="1010" y="736"/>
                  </a:lnTo>
                  <a:lnTo>
                    <a:pt x="1010" y="736"/>
                  </a:lnTo>
                  <a:lnTo>
                    <a:pt x="1016" y="740"/>
                  </a:lnTo>
                  <a:lnTo>
                    <a:pt x="1020" y="744"/>
                  </a:lnTo>
                  <a:lnTo>
                    <a:pt x="1020" y="744"/>
                  </a:lnTo>
                  <a:lnTo>
                    <a:pt x="1028" y="758"/>
                  </a:lnTo>
                  <a:lnTo>
                    <a:pt x="1028" y="758"/>
                  </a:lnTo>
                  <a:lnTo>
                    <a:pt x="1034" y="764"/>
                  </a:lnTo>
                  <a:lnTo>
                    <a:pt x="1034" y="764"/>
                  </a:lnTo>
                  <a:lnTo>
                    <a:pt x="1038" y="770"/>
                  </a:lnTo>
                  <a:lnTo>
                    <a:pt x="1038" y="770"/>
                  </a:lnTo>
                  <a:lnTo>
                    <a:pt x="1042" y="780"/>
                  </a:lnTo>
                  <a:lnTo>
                    <a:pt x="1042" y="780"/>
                  </a:lnTo>
                  <a:lnTo>
                    <a:pt x="1044" y="782"/>
                  </a:lnTo>
                  <a:lnTo>
                    <a:pt x="1044" y="782"/>
                  </a:lnTo>
                  <a:lnTo>
                    <a:pt x="1048" y="786"/>
                  </a:lnTo>
                  <a:lnTo>
                    <a:pt x="1050" y="790"/>
                  </a:lnTo>
                  <a:lnTo>
                    <a:pt x="1050" y="790"/>
                  </a:lnTo>
                  <a:lnTo>
                    <a:pt x="1052" y="794"/>
                  </a:lnTo>
                  <a:lnTo>
                    <a:pt x="1056" y="798"/>
                  </a:lnTo>
                  <a:lnTo>
                    <a:pt x="1062" y="800"/>
                  </a:lnTo>
                  <a:lnTo>
                    <a:pt x="1068" y="802"/>
                  </a:lnTo>
                  <a:lnTo>
                    <a:pt x="1068" y="802"/>
                  </a:lnTo>
                  <a:lnTo>
                    <a:pt x="1084" y="806"/>
                  </a:lnTo>
                  <a:lnTo>
                    <a:pt x="1084" y="806"/>
                  </a:lnTo>
                  <a:lnTo>
                    <a:pt x="1090" y="806"/>
                  </a:lnTo>
                  <a:lnTo>
                    <a:pt x="1090" y="806"/>
                  </a:lnTo>
                  <a:lnTo>
                    <a:pt x="1094" y="808"/>
                  </a:lnTo>
                  <a:lnTo>
                    <a:pt x="1094" y="808"/>
                  </a:lnTo>
                  <a:lnTo>
                    <a:pt x="1098" y="810"/>
                  </a:lnTo>
                  <a:lnTo>
                    <a:pt x="1102" y="812"/>
                  </a:lnTo>
                  <a:lnTo>
                    <a:pt x="1114" y="814"/>
                  </a:lnTo>
                  <a:lnTo>
                    <a:pt x="1114" y="814"/>
                  </a:lnTo>
                  <a:lnTo>
                    <a:pt x="1124" y="816"/>
                  </a:lnTo>
                  <a:lnTo>
                    <a:pt x="1128" y="818"/>
                  </a:lnTo>
                  <a:lnTo>
                    <a:pt x="1132" y="822"/>
                  </a:lnTo>
                  <a:lnTo>
                    <a:pt x="1132" y="822"/>
                  </a:lnTo>
                  <a:lnTo>
                    <a:pt x="1138" y="822"/>
                  </a:lnTo>
                  <a:lnTo>
                    <a:pt x="1142" y="826"/>
                  </a:lnTo>
                  <a:lnTo>
                    <a:pt x="1146" y="830"/>
                  </a:lnTo>
                  <a:lnTo>
                    <a:pt x="1150" y="830"/>
                  </a:lnTo>
                  <a:lnTo>
                    <a:pt x="1150" y="830"/>
                  </a:lnTo>
                  <a:lnTo>
                    <a:pt x="1154" y="830"/>
                  </a:lnTo>
                  <a:lnTo>
                    <a:pt x="1158" y="832"/>
                  </a:lnTo>
                  <a:lnTo>
                    <a:pt x="1166" y="838"/>
                  </a:lnTo>
                  <a:lnTo>
                    <a:pt x="1166" y="838"/>
                  </a:lnTo>
                  <a:lnTo>
                    <a:pt x="1184" y="846"/>
                  </a:lnTo>
                  <a:lnTo>
                    <a:pt x="1184" y="846"/>
                  </a:lnTo>
                  <a:lnTo>
                    <a:pt x="1192" y="852"/>
                  </a:lnTo>
                  <a:lnTo>
                    <a:pt x="1198" y="856"/>
                  </a:lnTo>
                  <a:lnTo>
                    <a:pt x="1200" y="858"/>
                  </a:lnTo>
                  <a:lnTo>
                    <a:pt x="1200" y="858"/>
                  </a:lnTo>
                  <a:lnTo>
                    <a:pt x="1204" y="864"/>
                  </a:lnTo>
                  <a:lnTo>
                    <a:pt x="1210" y="868"/>
                  </a:lnTo>
                  <a:lnTo>
                    <a:pt x="1212" y="874"/>
                  </a:lnTo>
                  <a:lnTo>
                    <a:pt x="1212" y="880"/>
                  </a:lnTo>
                  <a:lnTo>
                    <a:pt x="1212" y="880"/>
                  </a:lnTo>
                  <a:lnTo>
                    <a:pt x="1214" y="886"/>
                  </a:lnTo>
                  <a:lnTo>
                    <a:pt x="1216" y="890"/>
                  </a:lnTo>
                  <a:lnTo>
                    <a:pt x="1216" y="890"/>
                  </a:lnTo>
                  <a:lnTo>
                    <a:pt x="1218" y="908"/>
                  </a:lnTo>
                  <a:lnTo>
                    <a:pt x="1218" y="908"/>
                  </a:lnTo>
                  <a:lnTo>
                    <a:pt x="1218" y="914"/>
                  </a:lnTo>
                  <a:lnTo>
                    <a:pt x="1218" y="916"/>
                  </a:lnTo>
                  <a:lnTo>
                    <a:pt x="1216" y="916"/>
                  </a:lnTo>
                  <a:lnTo>
                    <a:pt x="1212" y="918"/>
                  </a:lnTo>
                  <a:lnTo>
                    <a:pt x="1212" y="918"/>
                  </a:lnTo>
                  <a:lnTo>
                    <a:pt x="1218" y="926"/>
                  </a:lnTo>
                  <a:lnTo>
                    <a:pt x="1228" y="930"/>
                  </a:lnTo>
                  <a:lnTo>
                    <a:pt x="1228" y="930"/>
                  </a:lnTo>
                  <a:lnTo>
                    <a:pt x="1232" y="934"/>
                  </a:lnTo>
                  <a:lnTo>
                    <a:pt x="1236" y="940"/>
                  </a:lnTo>
                  <a:lnTo>
                    <a:pt x="1236" y="940"/>
                  </a:lnTo>
                  <a:lnTo>
                    <a:pt x="1242" y="946"/>
                  </a:lnTo>
                  <a:lnTo>
                    <a:pt x="1242" y="946"/>
                  </a:lnTo>
                  <a:lnTo>
                    <a:pt x="1252" y="950"/>
                  </a:lnTo>
                  <a:lnTo>
                    <a:pt x="1254" y="954"/>
                  </a:lnTo>
                  <a:lnTo>
                    <a:pt x="1256" y="958"/>
                  </a:lnTo>
                  <a:lnTo>
                    <a:pt x="1256" y="958"/>
                  </a:lnTo>
                  <a:lnTo>
                    <a:pt x="1258" y="962"/>
                  </a:lnTo>
                  <a:lnTo>
                    <a:pt x="1260" y="964"/>
                  </a:lnTo>
                  <a:lnTo>
                    <a:pt x="1260" y="964"/>
                  </a:lnTo>
                  <a:lnTo>
                    <a:pt x="1264" y="966"/>
                  </a:lnTo>
                  <a:lnTo>
                    <a:pt x="1266" y="968"/>
                  </a:lnTo>
                  <a:lnTo>
                    <a:pt x="1266" y="976"/>
                  </a:lnTo>
                  <a:lnTo>
                    <a:pt x="1266" y="976"/>
                  </a:lnTo>
                  <a:lnTo>
                    <a:pt x="1272" y="978"/>
                  </a:lnTo>
                  <a:lnTo>
                    <a:pt x="1274" y="980"/>
                  </a:lnTo>
                  <a:lnTo>
                    <a:pt x="1274" y="988"/>
                  </a:lnTo>
                  <a:lnTo>
                    <a:pt x="1274" y="988"/>
                  </a:lnTo>
                  <a:lnTo>
                    <a:pt x="1276" y="1006"/>
                  </a:lnTo>
                  <a:lnTo>
                    <a:pt x="1276" y="1006"/>
                  </a:lnTo>
                  <a:lnTo>
                    <a:pt x="1276" y="1018"/>
                  </a:lnTo>
                  <a:lnTo>
                    <a:pt x="1276" y="1018"/>
                  </a:lnTo>
                  <a:lnTo>
                    <a:pt x="1278" y="1020"/>
                  </a:lnTo>
                  <a:lnTo>
                    <a:pt x="1278" y="1022"/>
                  </a:lnTo>
                  <a:lnTo>
                    <a:pt x="1276" y="1026"/>
                  </a:lnTo>
                  <a:lnTo>
                    <a:pt x="1274" y="1030"/>
                  </a:lnTo>
                  <a:lnTo>
                    <a:pt x="1274" y="1030"/>
                  </a:lnTo>
                  <a:lnTo>
                    <a:pt x="1272" y="1034"/>
                  </a:lnTo>
                  <a:lnTo>
                    <a:pt x="1272" y="1034"/>
                  </a:lnTo>
                  <a:lnTo>
                    <a:pt x="1270" y="1038"/>
                  </a:lnTo>
                  <a:lnTo>
                    <a:pt x="1268" y="1042"/>
                  </a:lnTo>
                  <a:lnTo>
                    <a:pt x="1268" y="1042"/>
                  </a:lnTo>
                  <a:lnTo>
                    <a:pt x="1262" y="1048"/>
                  </a:lnTo>
                  <a:lnTo>
                    <a:pt x="1258" y="1054"/>
                  </a:lnTo>
                  <a:lnTo>
                    <a:pt x="1258" y="1054"/>
                  </a:lnTo>
                  <a:lnTo>
                    <a:pt x="1256" y="1058"/>
                  </a:lnTo>
                  <a:lnTo>
                    <a:pt x="1254" y="1060"/>
                  </a:lnTo>
                  <a:lnTo>
                    <a:pt x="1250" y="1060"/>
                  </a:lnTo>
                  <a:lnTo>
                    <a:pt x="1250" y="1060"/>
                  </a:lnTo>
                  <a:lnTo>
                    <a:pt x="1248" y="1060"/>
                  </a:lnTo>
                  <a:lnTo>
                    <a:pt x="1248" y="1060"/>
                  </a:lnTo>
                  <a:lnTo>
                    <a:pt x="1246" y="1064"/>
                  </a:lnTo>
                  <a:lnTo>
                    <a:pt x="1244" y="1066"/>
                  </a:lnTo>
                  <a:lnTo>
                    <a:pt x="1236" y="1068"/>
                  </a:lnTo>
                  <a:lnTo>
                    <a:pt x="1236" y="1068"/>
                  </a:lnTo>
                  <a:lnTo>
                    <a:pt x="1210" y="1080"/>
                  </a:lnTo>
                  <a:lnTo>
                    <a:pt x="1210" y="1080"/>
                  </a:lnTo>
                  <a:lnTo>
                    <a:pt x="1202" y="1084"/>
                  </a:lnTo>
                  <a:lnTo>
                    <a:pt x="1202" y="1084"/>
                  </a:lnTo>
                  <a:lnTo>
                    <a:pt x="1208" y="1086"/>
                  </a:lnTo>
                  <a:lnTo>
                    <a:pt x="1212" y="1086"/>
                  </a:lnTo>
                  <a:lnTo>
                    <a:pt x="1216" y="1084"/>
                  </a:lnTo>
                  <a:lnTo>
                    <a:pt x="1216" y="1084"/>
                  </a:lnTo>
                  <a:lnTo>
                    <a:pt x="1220" y="1084"/>
                  </a:lnTo>
                  <a:lnTo>
                    <a:pt x="1226" y="1086"/>
                  </a:lnTo>
                  <a:lnTo>
                    <a:pt x="1226" y="1086"/>
                  </a:lnTo>
                  <a:lnTo>
                    <a:pt x="1230" y="1088"/>
                  </a:lnTo>
                  <a:lnTo>
                    <a:pt x="1236" y="1088"/>
                  </a:lnTo>
                  <a:lnTo>
                    <a:pt x="1242" y="1090"/>
                  </a:lnTo>
                  <a:lnTo>
                    <a:pt x="1246" y="1092"/>
                  </a:lnTo>
                  <a:lnTo>
                    <a:pt x="1246" y="1092"/>
                  </a:lnTo>
                  <a:lnTo>
                    <a:pt x="1250" y="1094"/>
                  </a:lnTo>
                  <a:lnTo>
                    <a:pt x="1254" y="1094"/>
                  </a:lnTo>
                  <a:lnTo>
                    <a:pt x="1262" y="1096"/>
                  </a:lnTo>
                  <a:lnTo>
                    <a:pt x="1262" y="1096"/>
                  </a:lnTo>
                  <a:lnTo>
                    <a:pt x="1272" y="1102"/>
                  </a:lnTo>
                  <a:lnTo>
                    <a:pt x="1280" y="1106"/>
                  </a:lnTo>
                  <a:lnTo>
                    <a:pt x="1280" y="1106"/>
                  </a:lnTo>
                  <a:lnTo>
                    <a:pt x="1290" y="1114"/>
                  </a:lnTo>
                  <a:lnTo>
                    <a:pt x="1290" y="1114"/>
                  </a:lnTo>
                  <a:lnTo>
                    <a:pt x="1308" y="1128"/>
                  </a:lnTo>
                  <a:lnTo>
                    <a:pt x="1308" y="1128"/>
                  </a:lnTo>
                  <a:lnTo>
                    <a:pt x="1316" y="1132"/>
                  </a:lnTo>
                  <a:lnTo>
                    <a:pt x="1322" y="1138"/>
                  </a:lnTo>
                  <a:lnTo>
                    <a:pt x="1322" y="1138"/>
                  </a:lnTo>
                  <a:lnTo>
                    <a:pt x="1326" y="1146"/>
                  </a:lnTo>
                  <a:lnTo>
                    <a:pt x="1328" y="1152"/>
                  </a:lnTo>
                  <a:lnTo>
                    <a:pt x="1328" y="1160"/>
                  </a:lnTo>
                  <a:lnTo>
                    <a:pt x="1328" y="1168"/>
                  </a:lnTo>
                  <a:lnTo>
                    <a:pt x="1328" y="1168"/>
                  </a:lnTo>
                  <a:lnTo>
                    <a:pt x="1332" y="1170"/>
                  </a:lnTo>
                  <a:lnTo>
                    <a:pt x="1332" y="1170"/>
                  </a:lnTo>
                  <a:lnTo>
                    <a:pt x="1332" y="1178"/>
                  </a:lnTo>
                  <a:lnTo>
                    <a:pt x="1332" y="1178"/>
                  </a:lnTo>
                  <a:lnTo>
                    <a:pt x="1330" y="1184"/>
                  </a:lnTo>
                  <a:lnTo>
                    <a:pt x="1330" y="1184"/>
                  </a:lnTo>
                  <a:lnTo>
                    <a:pt x="1330" y="1190"/>
                  </a:lnTo>
                  <a:lnTo>
                    <a:pt x="1330" y="1196"/>
                  </a:lnTo>
                  <a:lnTo>
                    <a:pt x="1330" y="1196"/>
                  </a:lnTo>
                  <a:lnTo>
                    <a:pt x="1324" y="1204"/>
                  </a:lnTo>
                  <a:lnTo>
                    <a:pt x="1322" y="1216"/>
                  </a:lnTo>
                  <a:lnTo>
                    <a:pt x="1322" y="1216"/>
                  </a:lnTo>
                  <a:lnTo>
                    <a:pt x="1320" y="1222"/>
                  </a:lnTo>
                  <a:lnTo>
                    <a:pt x="1316" y="1226"/>
                  </a:lnTo>
                  <a:lnTo>
                    <a:pt x="1312" y="1230"/>
                  </a:lnTo>
                  <a:lnTo>
                    <a:pt x="1306" y="1234"/>
                  </a:lnTo>
                  <a:lnTo>
                    <a:pt x="1306" y="1234"/>
                  </a:lnTo>
                  <a:lnTo>
                    <a:pt x="1300" y="1236"/>
                  </a:lnTo>
                  <a:lnTo>
                    <a:pt x="1298" y="1238"/>
                  </a:lnTo>
                  <a:lnTo>
                    <a:pt x="1292" y="1246"/>
                  </a:lnTo>
                  <a:lnTo>
                    <a:pt x="1292" y="1246"/>
                  </a:lnTo>
                  <a:lnTo>
                    <a:pt x="1288" y="1248"/>
                  </a:lnTo>
                  <a:lnTo>
                    <a:pt x="1288" y="1248"/>
                  </a:lnTo>
                  <a:lnTo>
                    <a:pt x="1282" y="1250"/>
                  </a:lnTo>
                  <a:lnTo>
                    <a:pt x="1278" y="1252"/>
                  </a:lnTo>
                  <a:lnTo>
                    <a:pt x="1274" y="1256"/>
                  </a:lnTo>
                  <a:lnTo>
                    <a:pt x="1270" y="1260"/>
                  </a:lnTo>
                  <a:lnTo>
                    <a:pt x="1270" y="1260"/>
                  </a:lnTo>
                  <a:lnTo>
                    <a:pt x="1266" y="1266"/>
                  </a:lnTo>
                  <a:lnTo>
                    <a:pt x="1262" y="1266"/>
                  </a:lnTo>
                  <a:lnTo>
                    <a:pt x="1260" y="1264"/>
                  </a:lnTo>
                  <a:lnTo>
                    <a:pt x="1260" y="1264"/>
                  </a:lnTo>
                  <a:lnTo>
                    <a:pt x="1252" y="1264"/>
                  </a:lnTo>
                  <a:lnTo>
                    <a:pt x="1252" y="1264"/>
                  </a:lnTo>
                  <a:lnTo>
                    <a:pt x="1246" y="1266"/>
                  </a:lnTo>
                  <a:lnTo>
                    <a:pt x="1246" y="1266"/>
                  </a:lnTo>
                  <a:lnTo>
                    <a:pt x="1240" y="1266"/>
                  </a:lnTo>
                  <a:lnTo>
                    <a:pt x="1240" y="1266"/>
                  </a:lnTo>
                  <a:lnTo>
                    <a:pt x="1224" y="1266"/>
                  </a:lnTo>
                  <a:lnTo>
                    <a:pt x="1224" y="1266"/>
                  </a:lnTo>
                  <a:lnTo>
                    <a:pt x="1220" y="1264"/>
                  </a:lnTo>
                  <a:lnTo>
                    <a:pt x="1216" y="1264"/>
                  </a:lnTo>
                  <a:lnTo>
                    <a:pt x="1216" y="1264"/>
                  </a:lnTo>
                  <a:lnTo>
                    <a:pt x="1198" y="1266"/>
                  </a:lnTo>
                  <a:lnTo>
                    <a:pt x="1198" y="1266"/>
                  </a:lnTo>
                  <a:lnTo>
                    <a:pt x="1192" y="1268"/>
                  </a:lnTo>
                  <a:lnTo>
                    <a:pt x="1186" y="1268"/>
                  </a:lnTo>
                  <a:lnTo>
                    <a:pt x="1186" y="1268"/>
                  </a:lnTo>
                  <a:lnTo>
                    <a:pt x="1170" y="1266"/>
                  </a:lnTo>
                  <a:lnTo>
                    <a:pt x="1170" y="1266"/>
                  </a:lnTo>
                  <a:lnTo>
                    <a:pt x="1164" y="1264"/>
                  </a:lnTo>
                  <a:lnTo>
                    <a:pt x="1160" y="1260"/>
                  </a:lnTo>
                  <a:lnTo>
                    <a:pt x="1160" y="1260"/>
                  </a:lnTo>
                  <a:lnTo>
                    <a:pt x="1158" y="1258"/>
                  </a:lnTo>
                  <a:lnTo>
                    <a:pt x="1158" y="1258"/>
                  </a:lnTo>
                  <a:lnTo>
                    <a:pt x="1156" y="1260"/>
                  </a:lnTo>
                  <a:lnTo>
                    <a:pt x="1156" y="1260"/>
                  </a:lnTo>
                  <a:lnTo>
                    <a:pt x="1154" y="1262"/>
                  </a:lnTo>
                  <a:lnTo>
                    <a:pt x="1150" y="1262"/>
                  </a:lnTo>
                  <a:lnTo>
                    <a:pt x="1150" y="1262"/>
                  </a:lnTo>
                  <a:lnTo>
                    <a:pt x="1140" y="1260"/>
                  </a:lnTo>
                  <a:lnTo>
                    <a:pt x="1130" y="1256"/>
                  </a:lnTo>
                  <a:lnTo>
                    <a:pt x="1130" y="1256"/>
                  </a:lnTo>
                  <a:lnTo>
                    <a:pt x="1124" y="1252"/>
                  </a:lnTo>
                  <a:lnTo>
                    <a:pt x="1118" y="1248"/>
                  </a:lnTo>
                  <a:lnTo>
                    <a:pt x="1118" y="1248"/>
                  </a:lnTo>
                  <a:lnTo>
                    <a:pt x="1112" y="1246"/>
                  </a:lnTo>
                  <a:lnTo>
                    <a:pt x="1112" y="1246"/>
                  </a:lnTo>
                  <a:lnTo>
                    <a:pt x="1108" y="1244"/>
                  </a:lnTo>
                  <a:lnTo>
                    <a:pt x="1104" y="1242"/>
                  </a:lnTo>
                  <a:lnTo>
                    <a:pt x="1104" y="1242"/>
                  </a:lnTo>
                  <a:lnTo>
                    <a:pt x="1098" y="1240"/>
                  </a:lnTo>
                  <a:lnTo>
                    <a:pt x="1094" y="1240"/>
                  </a:lnTo>
                  <a:lnTo>
                    <a:pt x="1094" y="1240"/>
                  </a:lnTo>
                  <a:lnTo>
                    <a:pt x="1090" y="1240"/>
                  </a:lnTo>
                  <a:lnTo>
                    <a:pt x="1088" y="1240"/>
                  </a:lnTo>
                  <a:lnTo>
                    <a:pt x="1084" y="1236"/>
                  </a:lnTo>
                  <a:lnTo>
                    <a:pt x="1084" y="1236"/>
                  </a:lnTo>
                  <a:lnTo>
                    <a:pt x="1082" y="1232"/>
                  </a:lnTo>
                  <a:lnTo>
                    <a:pt x="1082" y="1232"/>
                  </a:lnTo>
                  <a:lnTo>
                    <a:pt x="1070" y="1236"/>
                  </a:lnTo>
                  <a:lnTo>
                    <a:pt x="1058" y="1236"/>
                  </a:lnTo>
                  <a:lnTo>
                    <a:pt x="1046" y="1236"/>
                  </a:lnTo>
                  <a:lnTo>
                    <a:pt x="1034" y="1238"/>
                  </a:lnTo>
                  <a:lnTo>
                    <a:pt x="1034" y="1238"/>
                  </a:lnTo>
                  <a:lnTo>
                    <a:pt x="1040" y="1244"/>
                  </a:lnTo>
                  <a:lnTo>
                    <a:pt x="1040" y="1244"/>
                  </a:lnTo>
                  <a:lnTo>
                    <a:pt x="1042" y="1252"/>
                  </a:lnTo>
                  <a:lnTo>
                    <a:pt x="1042" y="1252"/>
                  </a:lnTo>
                  <a:lnTo>
                    <a:pt x="1042" y="1262"/>
                  </a:lnTo>
                  <a:lnTo>
                    <a:pt x="1042" y="1270"/>
                  </a:lnTo>
                  <a:lnTo>
                    <a:pt x="1042" y="1270"/>
                  </a:lnTo>
                  <a:lnTo>
                    <a:pt x="1038" y="1276"/>
                  </a:lnTo>
                  <a:lnTo>
                    <a:pt x="1034" y="1282"/>
                  </a:lnTo>
                  <a:lnTo>
                    <a:pt x="1034" y="1282"/>
                  </a:lnTo>
                  <a:lnTo>
                    <a:pt x="1030" y="1286"/>
                  </a:lnTo>
                  <a:lnTo>
                    <a:pt x="1030" y="1288"/>
                  </a:lnTo>
                  <a:lnTo>
                    <a:pt x="1026" y="1290"/>
                  </a:lnTo>
                  <a:lnTo>
                    <a:pt x="1026" y="1290"/>
                  </a:lnTo>
                  <a:lnTo>
                    <a:pt x="1016" y="1296"/>
                  </a:lnTo>
                  <a:lnTo>
                    <a:pt x="1016" y="1296"/>
                  </a:lnTo>
                  <a:lnTo>
                    <a:pt x="1008" y="1298"/>
                  </a:lnTo>
                  <a:lnTo>
                    <a:pt x="1008" y="1298"/>
                  </a:lnTo>
                  <a:lnTo>
                    <a:pt x="1002" y="1298"/>
                  </a:lnTo>
                  <a:lnTo>
                    <a:pt x="1002" y="1298"/>
                  </a:lnTo>
                  <a:lnTo>
                    <a:pt x="988" y="1300"/>
                  </a:lnTo>
                  <a:lnTo>
                    <a:pt x="980" y="1298"/>
                  </a:lnTo>
                  <a:lnTo>
                    <a:pt x="974" y="1296"/>
                  </a:lnTo>
                  <a:lnTo>
                    <a:pt x="974" y="1296"/>
                  </a:lnTo>
                  <a:lnTo>
                    <a:pt x="968" y="1292"/>
                  </a:lnTo>
                  <a:lnTo>
                    <a:pt x="964" y="1290"/>
                  </a:lnTo>
                  <a:lnTo>
                    <a:pt x="964" y="1290"/>
                  </a:lnTo>
                  <a:lnTo>
                    <a:pt x="960" y="1292"/>
                  </a:lnTo>
                  <a:lnTo>
                    <a:pt x="960" y="1292"/>
                  </a:lnTo>
                  <a:lnTo>
                    <a:pt x="958" y="1294"/>
                  </a:lnTo>
                  <a:lnTo>
                    <a:pt x="954" y="1294"/>
                  </a:lnTo>
                  <a:lnTo>
                    <a:pt x="948" y="1294"/>
                  </a:lnTo>
                  <a:lnTo>
                    <a:pt x="948" y="1294"/>
                  </a:lnTo>
                  <a:lnTo>
                    <a:pt x="946" y="1296"/>
                  </a:lnTo>
                  <a:lnTo>
                    <a:pt x="946" y="1296"/>
                  </a:lnTo>
                  <a:lnTo>
                    <a:pt x="938" y="1296"/>
                  </a:lnTo>
                  <a:lnTo>
                    <a:pt x="930" y="1298"/>
                  </a:lnTo>
                  <a:lnTo>
                    <a:pt x="930" y="1298"/>
                  </a:lnTo>
                  <a:lnTo>
                    <a:pt x="924" y="1298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2" y="1304"/>
                  </a:lnTo>
                  <a:lnTo>
                    <a:pt x="920" y="1310"/>
                  </a:lnTo>
                  <a:lnTo>
                    <a:pt x="918" y="1314"/>
                  </a:lnTo>
                  <a:lnTo>
                    <a:pt x="910" y="1324"/>
                  </a:lnTo>
                  <a:lnTo>
                    <a:pt x="910" y="1324"/>
                  </a:lnTo>
                  <a:lnTo>
                    <a:pt x="904" y="1328"/>
                  </a:lnTo>
                  <a:lnTo>
                    <a:pt x="904" y="1328"/>
                  </a:lnTo>
                  <a:lnTo>
                    <a:pt x="888" y="1334"/>
                  </a:lnTo>
                  <a:lnTo>
                    <a:pt x="888" y="1334"/>
                  </a:lnTo>
                  <a:lnTo>
                    <a:pt x="880" y="1336"/>
                  </a:lnTo>
                  <a:lnTo>
                    <a:pt x="876" y="1338"/>
                  </a:lnTo>
                  <a:lnTo>
                    <a:pt x="872" y="1338"/>
                  </a:lnTo>
                  <a:lnTo>
                    <a:pt x="872" y="1338"/>
                  </a:lnTo>
                  <a:lnTo>
                    <a:pt x="864" y="1336"/>
                  </a:lnTo>
                  <a:lnTo>
                    <a:pt x="856" y="1336"/>
                  </a:lnTo>
                  <a:lnTo>
                    <a:pt x="856" y="1336"/>
                  </a:lnTo>
                  <a:lnTo>
                    <a:pt x="846" y="1334"/>
                  </a:lnTo>
                  <a:lnTo>
                    <a:pt x="836" y="1330"/>
                  </a:lnTo>
                  <a:lnTo>
                    <a:pt x="836" y="1330"/>
                  </a:lnTo>
                  <a:lnTo>
                    <a:pt x="832" y="1330"/>
                  </a:lnTo>
                  <a:lnTo>
                    <a:pt x="832" y="1330"/>
                  </a:lnTo>
                  <a:lnTo>
                    <a:pt x="816" y="1330"/>
                  </a:lnTo>
                  <a:lnTo>
                    <a:pt x="816" y="1330"/>
                  </a:lnTo>
                  <a:lnTo>
                    <a:pt x="814" y="1326"/>
                  </a:lnTo>
                  <a:lnTo>
                    <a:pt x="814" y="1326"/>
                  </a:lnTo>
                  <a:lnTo>
                    <a:pt x="802" y="1322"/>
                  </a:lnTo>
                  <a:lnTo>
                    <a:pt x="802" y="1322"/>
                  </a:lnTo>
                  <a:lnTo>
                    <a:pt x="794" y="1316"/>
                  </a:lnTo>
                  <a:lnTo>
                    <a:pt x="792" y="1314"/>
                  </a:lnTo>
                  <a:lnTo>
                    <a:pt x="790" y="1310"/>
                  </a:lnTo>
                  <a:lnTo>
                    <a:pt x="790" y="1310"/>
                  </a:lnTo>
                  <a:lnTo>
                    <a:pt x="788" y="1306"/>
                  </a:lnTo>
                  <a:lnTo>
                    <a:pt x="788" y="1306"/>
                  </a:lnTo>
                  <a:lnTo>
                    <a:pt x="790" y="1300"/>
                  </a:lnTo>
                  <a:lnTo>
                    <a:pt x="790" y="1300"/>
                  </a:lnTo>
                  <a:lnTo>
                    <a:pt x="784" y="1302"/>
                  </a:lnTo>
                  <a:lnTo>
                    <a:pt x="784" y="1302"/>
                  </a:lnTo>
                  <a:lnTo>
                    <a:pt x="772" y="1312"/>
                  </a:lnTo>
                  <a:lnTo>
                    <a:pt x="772" y="1312"/>
                  </a:lnTo>
                  <a:lnTo>
                    <a:pt x="770" y="1312"/>
                  </a:lnTo>
                  <a:lnTo>
                    <a:pt x="766" y="1312"/>
                  </a:lnTo>
                  <a:lnTo>
                    <a:pt x="766" y="1312"/>
                  </a:lnTo>
                  <a:lnTo>
                    <a:pt x="762" y="1310"/>
                  </a:lnTo>
                  <a:lnTo>
                    <a:pt x="762" y="1310"/>
                  </a:lnTo>
                  <a:lnTo>
                    <a:pt x="752" y="1312"/>
                  </a:lnTo>
                  <a:lnTo>
                    <a:pt x="744" y="1308"/>
                  </a:lnTo>
                  <a:lnTo>
                    <a:pt x="744" y="1308"/>
                  </a:lnTo>
                  <a:lnTo>
                    <a:pt x="740" y="1304"/>
                  </a:lnTo>
                  <a:lnTo>
                    <a:pt x="740" y="1300"/>
                  </a:lnTo>
                  <a:lnTo>
                    <a:pt x="740" y="1300"/>
                  </a:lnTo>
                  <a:lnTo>
                    <a:pt x="746" y="1282"/>
                  </a:lnTo>
                  <a:lnTo>
                    <a:pt x="746" y="1282"/>
                  </a:lnTo>
                  <a:lnTo>
                    <a:pt x="738" y="1284"/>
                  </a:lnTo>
                  <a:lnTo>
                    <a:pt x="732" y="1284"/>
                  </a:lnTo>
                  <a:lnTo>
                    <a:pt x="732" y="1284"/>
                  </a:lnTo>
                  <a:lnTo>
                    <a:pt x="722" y="1282"/>
                  </a:lnTo>
                  <a:lnTo>
                    <a:pt x="714" y="1278"/>
                  </a:lnTo>
                  <a:lnTo>
                    <a:pt x="714" y="1278"/>
                  </a:lnTo>
                  <a:lnTo>
                    <a:pt x="708" y="1276"/>
                  </a:lnTo>
                  <a:lnTo>
                    <a:pt x="704" y="1278"/>
                  </a:lnTo>
                  <a:lnTo>
                    <a:pt x="704" y="1278"/>
                  </a:lnTo>
                  <a:lnTo>
                    <a:pt x="700" y="1280"/>
                  </a:lnTo>
                  <a:lnTo>
                    <a:pt x="696" y="1282"/>
                  </a:lnTo>
                  <a:lnTo>
                    <a:pt x="696" y="1286"/>
                  </a:lnTo>
                  <a:lnTo>
                    <a:pt x="696" y="1286"/>
                  </a:lnTo>
                  <a:lnTo>
                    <a:pt x="694" y="1288"/>
                  </a:lnTo>
                  <a:lnTo>
                    <a:pt x="690" y="1290"/>
                  </a:lnTo>
                  <a:lnTo>
                    <a:pt x="690" y="1290"/>
                  </a:lnTo>
                  <a:lnTo>
                    <a:pt x="686" y="1294"/>
                  </a:lnTo>
                  <a:lnTo>
                    <a:pt x="680" y="1296"/>
                  </a:lnTo>
                  <a:lnTo>
                    <a:pt x="680" y="1296"/>
                  </a:lnTo>
                  <a:lnTo>
                    <a:pt x="674" y="1304"/>
                  </a:lnTo>
                  <a:lnTo>
                    <a:pt x="670" y="1306"/>
                  </a:lnTo>
                  <a:lnTo>
                    <a:pt x="664" y="1306"/>
                  </a:lnTo>
                  <a:lnTo>
                    <a:pt x="664" y="1306"/>
                  </a:lnTo>
                  <a:lnTo>
                    <a:pt x="662" y="1308"/>
                  </a:lnTo>
                  <a:lnTo>
                    <a:pt x="662" y="1308"/>
                  </a:lnTo>
                  <a:lnTo>
                    <a:pt x="658" y="1308"/>
                  </a:lnTo>
                  <a:lnTo>
                    <a:pt x="654" y="1308"/>
                  </a:lnTo>
                  <a:lnTo>
                    <a:pt x="652" y="1306"/>
                  </a:lnTo>
                  <a:lnTo>
                    <a:pt x="650" y="1304"/>
                  </a:lnTo>
                  <a:lnTo>
                    <a:pt x="650" y="1304"/>
                  </a:lnTo>
                  <a:lnTo>
                    <a:pt x="638" y="1304"/>
                  </a:lnTo>
                  <a:lnTo>
                    <a:pt x="638" y="1304"/>
                  </a:lnTo>
                  <a:lnTo>
                    <a:pt x="640" y="1310"/>
                  </a:lnTo>
                  <a:lnTo>
                    <a:pt x="640" y="1316"/>
                  </a:lnTo>
                  <a:lnTo>
                    <a:pt x="640" y="1316"/>
                  </a:lnTo>
                  <a:lnTo>
                    <a:pt x="636" y="1324"/>
                  </a:lnTo>
                  <a:lnTo>
                    <a:pt x="632" y="1330"/>
                  </a:lnTo>
                  <a:lnTo>
                    <a:pt x="628" y="1334"/>
                  </a:lnTo>
                  <a:lnTo>
                    <a:pt x="628" y="1334"/>
                  </a:lnTo>
                  <a:lnTo>
                    <a:pt x="620" y="1340"/>
                  </a:lnTo>
                  <a:lnTo>
                    <a:pt x="612" y="1344"/>
                  </a:lnTo>
                  <a:lnTo>
                    <a:pt x="604" y="1346"/>
                  </a:lnTo>
                  <a:lnTo>
                    <a:pt x="594" y="1346"/>
                  </a:lnTo>
                  <a:lnTo>
                    <a:pt x="594" y="1346"/>
                  </a:lnTo>
                  <a:lnTo>
                    <a:pt x="590" y="1346"/>
                  </a:lnTo>
                  <a:lnTo>
                    <a:pt x="590" y="1346"/>
                  </a:lnTo>
                  <a:lnTo>
                    <a:pt x="580" y="1350"/>
                  </a:lnTo>
                  <a:lnTo>
                    <a:pt x="568" y="1350"/>
                  </a:lnTo>
                  <a:lnTo>
                    <a:pt x="568" y="1350"/>
                  </a:lnTo>
                  <a:lnTo>
                    <a:pt x="552" y="1348"/>
                  </a:lnTo>
                  <a:lnTo>
                    <a:pt x="552" y="1348"/>
                  </a:lnTo>
                  <a:lnTo>
                    <a:pt x="544" y="1346"/>
                  </a:lnTo>
                  <a:lnTo>
                    <a:pt x="538" y="1346"/>
                  </a:lnTo>
                  <a:lnTo>
                    <a:pt x="538" y="1346"/>
                  </a:lnTo>
                  <a:lnTo>
                    <a:pt x="530" y="1346"/>
                  </a:lnTo>
                  <a:lnTo>
                    <a:pt x="526" y="1344"/>
                  </a:lnTo>
                  <a:lnTo>
                    <a:pt x="522" y="1340"/>
                  </a:lnTo>
                  <a:lnTo>
                    <a:pt x="518" y="1336"/>
                  </a:lnTo>
                  <a:lnTo>
                    <a:pt x="518" y="1336"/>
                  </a:lnTo>
                  <a:lnTo>
                    <a:pt x="506" y="1334"/>
                  </a:lnTo>
                  <a:lnTo>
                    <a:pt x="506" y="1334"/>
                  </a:lnTo>
                  <a:lnTo>
                    <a:pt x="502" y="1336"/>
                  </a:lnTo>
                  <a:lnTo>
                    <a:pt x="502" y="1336"/>
                  </a:lnTo>
                  <a:lnTo>
                    <a:pt x="494" y="1342"/>
                  </a:lnTo>
                  <a:lnTo>
                    <a:pt x="488" y="1350"/>
                  </a:lnTo>
                  <a:lnTo>
                    <a:pt x="488" y="1350"/>
                  </a:lnTo>
                  <a:lnTo>
                    <a:pt x="484" y="1354"/>
                  </a:lnTo>
                  <a:lnTo>
                    <a:pt x="484" y="1354"/>
                  </a:lnTo>
                  <a:lnTo>
                    <a:pt x="478" y="1356"/>
                  </a:lnTo>
                  <a:lnTo>
                    <a:pt x="472" y="1358"/>
                  </a:lnTo>
                  <a:lnTo>
                    <a:pt x="458" y="1360"/>
                  </a:lnTo>
                  <a:lnTo>
                    <a:pt x="458" y="1360"/>
                  </a:lnTo>
                  <a:lnTo>
                    <a:pt x="452" y="1362"/>
                  </a:lnTo>
                  <a:lnTo>
                    <a:pt x="452" y="1362"/>
                  </a:lnTo>
                  <a:lnTo>
                    <a:pt x="432" y="1362"/>
                  </a:lnTo>
                  <a:lnTo>
                    <a:pt x="432" y="1362"/>
                  </a:lnTo>
                  <a:lnTo>
                    <a:pt x="428" y="1356"/>
                  </a:lnTo>
                  <a:lnTo>
                    <a:pt x="422" y="1352"/>
                  </a:lnTo>
                  <a:lnTo>
                    <a:pt x="422" y="1352"/>
                  </a:lnTo>
                  <a:lnTo>
                    <a:pt x="414" y="1346"/>
                  </a:lnTo>
                  <a:lnTo>
                    <a:pt x="408" y="1340"/>
                  </a:lnTo>
                  <a:lnTo>
                    <a:pt x="408" y="1340"/>
                  </a:lnTo>
                  <a:lnTo>
                    <a:pt x="404" y="1336"/>
                  </a:lnTo>
                  <a:lnTo>
                    <a:pt x="398" y="1332"/>
                  </a:lnTo>
                  <a:lnTo>
                    <a:pt x="398" y="1332"/>
                  </a:lnTo>
                  <a:lnTo>
                    <a:pt x="392" y="1332"/>
                  </a:lnTo>
                  <a:lnTo>
                    <a:pt x="388" y="1332"/>
                  </a:lnTo>
                  <a:lnTo>
                    <a:pt x="388" y="1332"/>
                  </a:lnTo>
                  <a:lnTo>
                    <a:pt x="380" y="1336"/>
                  </a:lnTo>
                  <a:lnTo>
                    <a:pt x="374" y="1332"/>
                  </a:lnTo>
                  <a:lnTo>
                    <a:pt x="374" y="1332"/>
                  </a:lnTo>
                  <a:lnTo>
                    <a:pt x="370" y="1330"/>
                  </a:lnTo>
                  <a:lnTo>
                    <a:pt x="366" y="1328"/>
                  </a:lnTo>
                  <a:lnTo>
                    <a:pt x="366" y="1328"/>
                  </a:lnTo>
                  <a:lnTo>
                    <a:pt x="362" y="1326"/>
                  </a:lnTo>
                  <a:lnTo>
                    <a:pt x="358" y="1324"/>
                  </a:lnTo>
                  <a:lnTo>
                    <a:pt x="356" y="1320"/>
                  </a:lnTo>
                  <a:lnTo>
                    <a:pt x="356" y="1316"/>
                  </a:lnTo>
                  <a:lnTo>
                    <a:pt x="356" y="1316"/>
                  </a:lnTo>
                  <a:lnTo>
                    <a:pt x="354" y="1312"/>
                  </a:lnTo>
                  <a:lnTo>
                    <a:pt x="354" y="1312"/>
                  </a:lnTo>
                  <a:lnTo>
                    <a:pt x="352" y="1308"/>
                  </a:lnTo>
                  <a:lnTo>
                    <a:pt x="350" y="1306"/>
                  </a:lnTo>
                  <a:lnTo>
                    <a:pt x="350" y="1304"/>
                  </a:lnTo>
                  <a:lnTo>
                    <a:pt x="352" y="1300"/>
                  </a:lnTo>
                  <a:lnTo>
                    <a:pt x="352" y="1300"/>
                  </a:lnTo>
                  <a:lnTo>
                    <a:pt x="354" y="1294"/>
                  </a:lnTo>
                  <a:lnTo>
                    <a:pt x="354" y="1294"/>
                  </a:lnTo>
                  <a:lnTo>
                    <a:pt x="352" y="1290"/>
                  </a:lnTo>
                  <a:lnTo>
                    <a:pt x="354" y="1288"/>
                  </a:lnTo>
                  <a:lnTo>
                    <a:pt x="358" y="1282"/>
                  </a:lnTo>
                  <a:lnTo>
                    <a:pt x="358" y="1282"/>
                  </a:lnTo>
                  <a:lnTo>
                    <a:pt x="374" y="1270"/>
                  </a:lnTo>
                  <a:lnTo>
                    <a:pt x="374" y="1270"/>
                  </a:lnTo>
                  <a:lnTo>
                    <a:pt x="374" y="1268"/>
                  </a:lnTo>
                  <a:lnTo>
                    <a:pt x="374" y="1268"/>
                  </a:lnTo>
                  <a:lnTo>
                    <a:pt x="370" y="1270"/>
                  </a:lnTo>
                  <a:lnTo>
                    <a:pt x="370" y="1270"/>
                  </a:lnTo>
                  <a:lnTo>
                    <a:pt x="358" y="1276"/>
                  </a:lnTo>
                  <a:lnTo>
                    <a:pt x="354" y="1276"/>
                  </a:lnTo>
                  <a:lnTo>
                    <a:pt x="348" y="1276"/>
                  </a:lnTo>
                  <a:lnTo>
                    <a:pt x="348" y="1276"/>
                  </a:lnTo>
                  <a:lnTo>
                    <a:pt x="342" y="1276"/>
                  </a:lnTo>
                  <a:lnTo>
                    <a:pt x="338" y="1276"/>
                  </a:lnTo>
                  <a:lnTo>
                    <a:pt x="330" y="1280"/>
                  </a:lnTo>
                  <a:lnTo>
                    <a:pt x="330" y="1280"/>
                  </a:lnTo>
                  <a:lnTo>
                    <a:pt x="324" y="1284"/>
                  </a:lnTo>
                  <a:lnTo>
                    <a:pt x="320" y="1284"/>
                  </a:lnTo>
                  <a:lnTo>
                    <a:pt x="318" y="1282"/>
                  </a:lnTo>
                  <a:lnTo>
                    <a:pt x="318" y="1282"/>
                  </a:lnTo>
                  <a:lnTo>
                    <a:pt x="314" y="1282"/>
                  </a:lnTo>
                  <a:lnTo>
                    <a:pt x="312" y="1284"/>
                  </a:lnTo>
                  <a:lnTo>
                    <a:pt x="312" y="1284"/>
                  </a:lnTo>
                  <a:lnTo>
                    <a:pt x="306" y="1286"/>
                  </a:lnTo>
                  <a:lnTo>
                    <a:pt x="302" y="1284"/>
                  </a:lnTo>
                  <a:lnTo>
                    <a:pt x="302" y="1284"/>
                  </a:lnTo>
                  <a:lnTo>
                    <a:pt x="296" y="1282"/>
                  </a:lnTo>
                  <a:lnTo>
                    <a:pt x="292" y="1280"/>
                  </a:lnTo>
                  <a:lnTo>
                    <a:pt x="286" y="1280"/>
                  </a:lnTo>
                  <a:lnTo>
                    <a:pt x="282" y="1282"/>
                  </a:lnTo>
                  <a:lnTo>
                    <a:pt x="282" y="1282"/>
                  </a:lnTo>
                  <a:lnTo>
                    <a:pt x="276" y="1284"/>
                  </a:lnTo>
                  <a:lnTo>
                    <a:pt x="270" y="1284"/>
                  </a:lnTo>
                  <a:lnTo>
                    <a:pt x="270" y="1284"/>
                  </a:lnTo>
                  <a:lnTo>
                    <a:pt x="260" y="1282"/>
                  </a:lnTo>
                  <a:lnTo>
                    <a:pt x="252" y="1282"/>
                  </a:lnTo>
                  <a:lnTo>
                    <a:pt x="252" y="1282"/>
                  </a:lnTo>
                  <a:lnTo>
                    <a:pt x="248" y="1282"/>
                  </a:lnTo>
                  <a:lnTo>
                    <a:pt x="248" y="1282"/>
                  </a:lnTo>
                  <a:lnTo>
                    <a:pt x="240" y="1280"/>
                  </a:lnTo>
                  <a:lnTo>
                    <a:pt x="234" y="1280"/>
                  </a:lnTo>
                  <a:lnTo>
                    <a:pt x="232" y="1276"/>
                  </a:lnTo>
                  <a:lnTo>
                    <a:pt x="232" y="1276"/>
                  </a:lnTo>
                  <a:lnTo>
                    <a:pt x="228" y="1276"/>
                  </a:lnTo>
                  <a:lnTo>
                    <a:pt x="228" y="1276"/>
                  </a:lnTo>
                  <a:lnTo>
                    <a:pt x="220" y="1276"/>
                  </a:lnTo>
                  <a:lnTo>
                    <a:pt x="220" y="1276"/>
                  </a:lnTo>
                  <a:lnTo>
                    <a:pt x="216" y="1278"/>
                  </a:lnTo>
                  <a:lnTo>
                    <a:pt x="214" y="1282"/>
                  </a:lnTo>
                  <a:lnTo>
                    <a:pt x="210" y="1284"/>
                  </a:lnTo>
                  <a:lnTo>
                    <a:pt x="206" y="1284"/>
                  </a:lnTo>
                  <a:lnTo>
                    <a:pt x="202" y="1282"/>
                  </a:lnTo>
                  <a:lnTo>
                    <a:pt x="202" y="1282"/>
                  </a:lnTo>
                  <a:lnTo>
                    <a:pt x="188" y="1292"/>
                  </a:lnTo>
                  <a:lnTo>
                    <a:pt x="188" y="1292"/>
                  </a:lnTo>
                  <a:lnTo>
                    <a:pt x="184" y="1294"/>
                  </a:lnTo>
                  <a:lnTo>
                    <a:pt x="182" y="1294"/>
                  </a:lnTo>
                  <a:lnTo>
                    <a:pt x="180" y="1294"/>
                  </a:lnTo>
                  <a:lnTo>
                    <a:pt x="176" y="1292"/>
                  </a:lnTo>
                  <a:lnTo>
                    <a:pt x="176" y="1292"/>
                  </a:lnTo>
                  <a:lnTo>
                    <a:pt x="176" y="1294"/>
                  </a:lnTo>
                  <a:lnTo>
                    <a:pt x="176" y="1294"/>
                  </a:lnTo>
                  <a:lnTo>
                    <a:pt x="174" y="1298"/>
                  </a:lnTo>
                  <a:lnTo>
                    <a:pt x="172" y="1300"/>
                  </a:lnTo>
                  <a:lnTo>
                    <a:pt x="170" y="1302"/>
                  </a:lnTo>
                  <a:lnTo>
                    <a:pt x="166" y="1302"/>
                  </a:lnTo>
                  <a:lnTo>
                    <a:pt x="166" y="1302"/>
                  </a:lnTo>
                  <a:lnTo>
                    <a:pt x="160" y="1302"/>
                  </a:lnTo>
                  <a:lnTo>
                    <a:pt x="160" y="1302"/>
                  </a:lnTo>
                  <a:lnTo>
                    <a:pt x="134" y="1310"/>
                  </a:lnTo>
                  <a:lnTo>
                    <a:pt x="134" y="1310"/>
                  </a:lnTo>
                  <a:lnTo>
                    <a:pt x="130" y="1310"/>
                  </a:lnTo>
                  <a:lnTo>
                    <a:pt x="130" y="1310"/>
                  </a:lnTo>
                  <a:lnTo>
                    <a:pt x="112" y="1308"/>
                  </a:lnTo>
                  <a:lnTo>
                    <a:pt x="112" y="1308"/>
                  </a:lnTo>
                  <a:lnTo>
                    <a:pt x="88" y="1302"/>
                  </a:lnTo>
                  <a:lnTo>
                    <a:pt x="88" y="1302"/>
                  </a:lnTo>
                  <a:lnTo>
                    <a:pt x="86" y="1298"/>
                  </a:lnTo>
                  <a:lnTo>
                    <a:pt x="84" y="1296"/>
                  </a:lnTo>
                  <a:lnTo>
                    <a:pt x="84" y="1296"/>
                  </a:lnTo>
                  <a:lnTo>
                    <a:pt x="82" y="1290"/>
                  </a:lnTo>
                  <a:lnTo>
                    <a:pt x="82" y="1290"/>
                  </a:lnTo>
                  <a:lnTo>
                    <a:pt x="82" y="1286"/>
                  </a:lnTo>
                  <a:lnTo>
                    <a:pt x="78" y="1284"/>
                  </a:lnTo>
                  <a:lnTo>
                    <a:pt x="78" y="1284"/>
                  </a:lnTo>
                  <a:lnTo>
                    <a:pt x="64" y="1284"/>
                  </a:lnTo>
                  <a:lnTo>
                    <a:pt x="50" y="1284"/>
                  </a:lnTo>
                  <a:lnTo>
                    <a:pt x="50" y="1284"/>
                  </a:lnTo>
                  <a:lnTo>
                    <a:pt x="44" y="1284"/>
                  </a:lnTo>
                  <a:lnTo>
                    <a:pt x="44" y="1284"/>
                  </a:lnTo>
                  <a:lnTo>
                    <a:pt x="38" y="1284"/>
                  </a:lnTo>
                  <a:lnTo>
                    <a:pt x="30" y="1284"/>
                  </a:lnTo>
                  <a:lnTo>
                    <a:pt x="30" y="1284"/>
                  </a:lnTo>
                  <a:lnTo>
                    <a:pt x="24" y="1284"/>
                  </a:lnTo>
                  <a:lnTo>
                    <a:pt x="20" y="1282"/>
                  </a:lnTo>
                  <a:lnTo>
                    <a:pt x="10" y="1276"/>
                  </a:lnTo>
                  <a:lnTo>
                    <a:pt x="10" y="1276"/>
                  </a:lnTo>
                  <a:lnTo>
                    <a:pt x="8" y="1274"/>
                  </a:lnTo>
                  <a:lnTo>
                    <a:pt x="6" y="1270"/>
                  </a:lnTo>
                  <a:lnTo>
                    <a:pt x="6" y="1270"/>
                  </a:lnTo>
                  <a:lnTo>
                    <a:pt x="6" y="1266"/>
                  </a:lnTo>
                  <a:lnTo>
                    <a:pt x="4" y="1262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0" y="1254"/>
                  </a:lnTo>
                  <a:lnTo>
                    <a:pt x="0" y="1254"/>
                  </a:lnTo>
                  <a:close/>
                  <a:moveTo>
                    <a:pt x="1146" y="1010"/>
                  </a:moveTo>
                  <a:lnTo>
                    <a:pt x="1146" y="1010"/>
                  </a:lnTo>
                  <a:lnTo>
                    <a:pt x="1136" y="1012"/>
                  </a:lnTo>
                  <a:lnTo>
                    <a:pt x="1136" y="1012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096" y="988"/>
                  </a:lnTo>
                  <a:lnTo>
                    <a:pt x="1096" y="988"/>
                  </a:lnTo>
                  <a:lnTo>
                    <a:pt x="1092" y="996"/>
                  </a:lnTo>
                  <a:lnTo>
                    <a:pt x="1086" y="1002"/>
                  </a:lnTo>
                  <a:lnTo>
                    <a:pt x="1086" y="1002"/>
                  </a:lnTo>
                  <a:lnTo>
                    <a:pt x="1082" y="1006"/>
                  </a:lnTo>
                  <a:lnTo>
                    <a:pt x="1078" y="1008"/>
                  </a:lnTo>
                  <a:lnTo>
                    <a:pt x="1074" y="1008"/>
                  </a:lnTo>
                  <a:lnTo>
                    <a:pt x="1074" y="1008"/>
                  </a:lnTo>
                  <a:lnTo>
                    <a:pt x="1066" y="1006"/>
                  </a:lnTo>
                  <a:lnTo>
                    <a:pt x="1058" y="1006"/>
                  </a:lnTo>
                  <a:lnTo>
                    <a:pt x="1058" y="1006"/>
                  </a:lnTo>
                  <a:lnTo>
                    <a:pt x="1052" y="1006"/>
                  </a:lnTo>
                  <a:lnTo>
                    <a:pt x="1046" y="1004"/>
                  </a:lnTo>
                  <a:lnTo>
                    <a:pt x="1036" y="996"/>
                  </a:lnTo>
                  <a:lnTo>
                    <a:pt x="1036" y="996"/>
                  </a:lnTo>
                  <a:lnTo>
                    <a:pt x="1032" y="992"/>
                  </a:lnTo>
                  <a:lnTo>
                    <a:pt x="1026" y="986"/>
                  </a:lnTo>
                  <a:lnTo>
                    <a:pt x="1020" y="982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2" y="976"/>
                  </a:lnTo>
                  <a:lnTo>
                    <a:pt x="1012" y="976"/>
                  </a:lnTo>
                  <a:lnTo>
                    <a:pt x="998" y="950"/>
                  </a:lnTo>
                  <a:lnTo>
                    <a:pt x="998" y="950"/>
                  </a:lnTo>
                  <a:lnTo>
                    <a:pt x="994" y="946"/>
                  </a:lnTo>
                  <a:lnTo>
                    <a:pt x="992" y="944"/>
                  </a:lnTo>
                  <a:lnTo>
                    <a:pt x="988" y="944"/>
                  </a:lnTo>
                  <a:lnTo>
                    <a:pt x="984" y="946"/>
                  </a:lnTo>
                  <a:lnTo>
                    <a:pt x="984" y="946"/>
                  </a:lnTo>
                  <a:lnTo>
                    <a:pt x="978" y="948"/>
                  </a:lnTo>
                  <a:lnTo>
                    <a:pt x="970" y="950"/>
                  </a:lnTo>
                  <a:lnTo>
                    <a:pt x="970" y="950"/>
                  </a:lnTo>
                  <a:lnTo>
                    <a:pt x="966" y="950"/>
                  </a:lnTo>
                  <a:lnTo>
                    <a:pt x="962" y="954"/>
                  </a:lnTo>
                  <a:lnTo>
                    <a:pt x="960" y="958"/>
                  </a:lnTo>
                  <a:lnTo>
                    <a:pt x="960" y="962"/>
                  </a:lnTo>
                  <a:lnTo>
                    <a:pt x="960" y="962"/>
                  </a:lnTo>
                  <a:lnTo>
                    <a:pt x="962" y="964"/>
                  </a:lnTo>
                  <a:lnTo>
                    <a:pt x="960" y="968"/>
                  </a:lnTo>
                  <a:lnTo>
                    <a:pt x="960" y="968"/>
                  </a:lnTo>
                  <a:lnTo>
                    <a:pt x="950" y="978"/>
                  </a:lnTo>
                  <a:lnTo>
                    <a:pt x="950" y="978"/>
                  </a:lnTo>
                  <a:lnTo>
                    <a:pt x="938" y="986"/>
                  </a:lnTo>
                  <a:lnTo>
                    <a:pt x="930" y="988"/>
                  </a:lnTo>
                  <a:lnTo>
                    <a:pt x="922" y="990"/>
                  </a:lnTo>
                  <a:lnTo>
                    <a:pt x="922" y="990"/>
                  </a:lnTo>
                  <a:lnTo>
                    <a:pt x="882" y="992"/>
                  </a:lnTo>
                  <a:lnTo>
                    <a:pt x="882" y="992"/>
                  </a:lnTo>
                  <a:lnTo>
                    <a:pt x="878" y="992"/>
                  </a:lnTo>
                  <a:lnTo>
                    <a:pt x="878" y="992"/>
                  </a:lnTo>
                  <a:lnTo>
                    <a:pt x="874" y="988"/>
                  </a:lnTo>
                  <a:lnTo>
                    <a:pt x="870" y="988"/>
                  </a:lnTo>
                  <a:lnTo>
                    <a:pt x="862" y="988"/>
                  </a:lnTo>
                  <a:lnTo>
                    <a:pt x="862" y="988"/>
                  </a:lnTo>
                  <a:lnTo>
                    <a:pt x="854" y="990"/>
                  </a:lnTo>
                  <a:lnTo>
                    <a:pt x="854" y="990"/>
                  </a:lnTo>
                  <a:lnTo>
                    <a:pt x="822" y="982"/>
                  </a:lnTo>
                  <a:lnTo>
                    <a:pt x="822" y="982"/>
                  </a:lnTo>
                  <a:lnTo>
                    <a:pt x="818" y="990"/>
                  </a:lnTo>
                  <a:lnTo>
                    <a:pt x="814" y="994"/>
                  </a:lnTo>
                  <a:lnTo>
                    <a:pt x="810" y="996"/>
                  </a:lnTo>
                  <a:lnTo>
                    <a:pt x="802" y="994"/>
                  </a:lnTo>
                  <a:lnTo>
                    <a:pt x="802" y="994"/>
                  </a:lnTo>
                  <a:lnTo>
                    <a:pt x="798" y="992"/>
                  </a:lnTo>
                  <a:lnTo>
                    <a:pt x="798" y="992"/>
                  </a:lnTo>
                  <a:lnTo>
                    <a:pt x="782" y="992"/>
                  </a:lnTo>
                  <a:lnTo>
                    <a:pt x="782" y="992"/>
                  </a:lnTo>
                  <a:lnTo>
                    <a:pt x="778" y="992"/>
                  </a:lnTo>
                  <a:lnTo>
                    <a:pt x="772" y="992"/>
                  </a:lnTo>
                  <a:lnTo>
                    <a:pt x="772" y="992"/>
                  </a:lnTo>
                  <a:lnTo>
                    <a:pt x="772" y="996"/>
                  </a:lnTo>
                  <a:lnTo>
                    <a:pt x="772" y="1000"/>
                  </a:lnTo>
                  <a:lnTo>
                    <a:pt x="772" y="1000"/>
                  </a:lnTo>
                  <a:lnTo>
                    <a:pt x="772" y="1008"/>
                  </a:lnTo>
                  <a:lnTo>
                    <a:pt x="770" y="1012"/>
                  </a:lnTo>
                  <a:lnTo>
                    <a:pt x="766" y="1014"/>
                  </a:lnTo>
                  <a:lnTo>
                    <a:pt x="766" y="1014"/>
                  </a:lnTo>
                  <a:lnTo>
                    <a:pt x="760" y="1016"/>
                  </a:lnTo>
                  <a:lnTo>
                    <a:pt x="756" y="1018"/>
                  </a:lnTo>
                  <a:lnTo>
                    <a:pt x="756" y="1018"/>
                  </a:lnTo>
                  <a:lnTo>
                    <a:pt x="752" y="1020"/>
                  </a:lnTo>
                  <a:lnTo>
                    <a:pt x="746" y="1020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24" y="1014"/>
                  </a:lnTo>
                  <a:lnTo>
                    <a:pt x="712" y="1010"/>
                  </a:lnTo>
                  <a:lnTo>
                    <a:pt x="712" y="1010"/>
                  </a:lnTo>
                  <a:lnTo>
                    <a:pt x="696" y="1004"/>
                  </a:lnTo>
                  <a:lnTo>
                    <a:pt x="690" y="1000"/>
                  </a:lnTo>
                  <a:lnTo>
                    <a:pt x="688" y="996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76" y="978"/>
                  </a:lnTo>
                  <a:lnTo>
                    <a:pt x="676" y="978"/>
                  </a:lnTo>
                  <a:lnTo>
                    <a:pt x="672" y="974"/>
                  </a:lnTo>
                  <a:lnTo>
                    <a:pt x="666" y="974"/>
                  </a:lnTo>
                  <a:lnTo>
                    <a:pt x="666" y="974"/>
                  </a:lnTo>
                  <a:lnTo>
                    <a:pt x="652" y="972"/>
                  </a:lnTo>
                  <a:lnTo>
                    <a:pt x="652" y="972"/>
                  </a:lnTo>
                  <a:lnTo>
                    <a:pt x="648" y="970"/>
                  </a:lnTo>
                  <a:lnTo>
                    <a:pt x="646" y="970"/>
                  </a:lnTo>
                  <a:lnTo>
                    <a:pt x="646" y="970"/>
                  </a:lnTo>
                  <a:lnTo>
                    <a:pt x="640" y="972"/>
                  </a:lnTo>
                  <a:lnTo>
                    <a:pt x="636" y="970"/>
                  </a:lnTo>
                  <a:lnTo>
                    <a:pt x="626" y="968"/>
                  </a:lnTo>
                  <a:lnTo>
                    <a:pt x="626" y="968"/>
                  </a:lnTo>
                  <a:lnTo>
                    <a:pt x="624" y="966"/>
                  </a:lnTo>
                  <a:lnTo>
                    <a:pt x="622" y="964"/>
                  </a:lnTo>
                  <a:lnTo>
                    <a:pt x="622" y="964"/>
                  </a:lnTo>
                  <a:lnTo>
                    <a:pt x="624" y="960"/>
                  </a:lnTo>
                  <a:lnTo>
                    <a:pt x="626" y="958"/>
                  </a:lnTo>
                  <a:lnTo>
                    <a:pt x="626" y="958"/>
                  </a:lnTo>
                  <a:lnTo>
                    <a:pt x="642" y="960"/>
                  </a:lnTo>
                  <a:lnTo>
                    <a:pt x="642" y="960"/>
                  </a:lnTo>
                  <a:lnTo>
                    <a:pt x="656" y="962"/>
                  </a:lnTo>
                  <a:lnTo>
                    <a:pt x="656" y="962"/>
                  </a:lnTo>
                  <a:lnTo>
                    <a:pt x="662" y="962"/>
                  </a:lnTo>
                  <a:lnTo>
                    <a:pt x="668" y="960"/>
                  </a:lnTo>
                  <a:lnTo>
                    <a:pt x="674" y="958"/>
                  </a:lnTo>
                  <a:lnTo>
                    <a:pt x="678" y="960"/>
                  </a:lnTo>
                  <a:lnTo>
                    <a:pt x="678" y="960"/>
                  </a:lnTo>
                  <a:lnTo>
                    <a:pt x="680" y="960"/>
                  </a:lnTo>
                  <a:lnTo>
                    <a:pt x="680" y="960"/>
                  </a:lnTo>
                  <a:lnTo>
                    <a:pt x="686" y="958"/>
                  </a:lnTo>
                  <a:lnTo>
                    <a:pt x="690" y="956"/>
                  </a:lnTo>
                  <a:lnTo>
                    <a:pt x="690" y="956"/>
                  </a:lnTo>
                  <a:lnTo>
                    <a:pt x="694" y="952"/>
                  </a:lnTo>
                  <a:lnTo>
                    <a:pt x="700" y="950"/>
                  </a:lnTo>
                  <a:lnTo>
                    <a:pt x="700" y="950"/>
                  </a:lnTo>
                  <a:lnTo>
                    <a:pt x="704" y="948"/>
                  </a:lnTo>
                  <a:lnTo>
                    <a:pt x="704" y="948"/>
                  </a:lnTo>
                  <a:lnTo>
                    <a:pt x="710" y="942"/>
                  </a:lnTo>
                  <a:lnTo>
                    <a:pt x="714" y="934"/>
                  </a:lnTo>
                  <a:lnTo>
                    <a:pt x="714" y="934"/>
                  </a:lnTo>
                  <a:lnTo>
                    <a:pt x="732" y="900"/>
                  </a:lnTo>
                  <a:lnTo>
                    <a:pt x="732" y="900"/>
                  </a:lnTo>
                  <a:lnTo>
                    <a:pt x="734" y="898"/>
                  </a:lnTo>
                  <a:lnTo>
                    <a:pt x="738" y="896"/>
                  </a:lnTo>
                  <a:lnTo>
                    <a:pt x="738" y="896"/>
                  </a:lnTo>
                  <a:lnTo>
                    <a:pt x="742" y="900"/>
                  </a:lnTo>
                  <a:lnTo>
                    <a:pt x="744" y="902"/>
                  </a:lnTo>
                  <a:lnTo>
                    <a:pt x="742" y="904"/>
                  </a:lnTo>
                  <a:lnTo>
                    <a:pt x="742" y="904"/>
                  </a:lnTo>
                  <a:lnTo>
                    <a:pt x="740" y="914"/>
                  </a:lnTo>
                  <a:lnTo>
                    <a:pt x="740" y="914"/>
                  </a:lnTo>
                  <a:lnTo>
                    <a:pt x="754" y="912"/>
                  </a:lnTo>
                  <a:lnTo>
                    <a:pt x="754" y="912"/>
                  </a:lnTo>
                  <a:lnTo>
                    <a:pt x="764" y="910"/>
                  </a:lnTo>
                  <a:lnTo>
                    <a:pt x="770" y="910"/>
                  </a:lnTo>
                  <a:lnTo>
                    <a:pt x="776" y="910"/>
                  </a:lnTo>
                  <a:lnTo>
                    <a:pt x="776" y="910"/>
                  </a:lnTo>
                  <a:lnTo>
                    <a:pt x="778" y="908"/>
                  </a:lnTo>
                  <a:lnTo>
                    <a:pt x="778" y="908"/>
                  </a:lnTo>
                  <a:lnTo>
                    <a:pt x="800" y="898"/>
                  </a:lnTo>
                  <a:lnTo>
                    <a:pt x="800" y="898"/>
                  </a:lnTo>
                  <a:lnTo>
                    <a:pt x="802" y="896"/>
                  </a:lnTo>
                  <a:lnTo>
                    <a:pt x="802" y="896"/>
                  </a:lnTo>
                  <a:lnTo>
                    <a:pt x="820" y="878"/>
                  </a:lnTo>
                  <a:lnTo>
                    <a:pt x="820" y="878"/>
                  </a:lnTo>
                  <a:lnTo>
                    <a:pt x="828" y="868"/>
                  </a:lnTo>
                  <a:lnTo>
                    <a:pt x="830" y="862"/>
                  </a:lnTo>
                  <a:lnTo>
                    <a:pt x="830" y="856"/>
                  </a:lnTo>
                  <a:lnTo>
                    <a:pt x="830" y="856"/>
                  </a:lnTo>
                  <a:lnTo>
                    <a:pt x="832" y="832"/>
                  </a:lnTo>
                  <a:lnTo>
                    <a:pt x="832" y="832"/>
                  </a:lnTo>
                  <a:lnTo>
                    <a:pt x="832" y="826"/>
                  </a:lnTo>
                  <a:lnTo>
                    <a:pt x="830" y="822"/>
                  </a:lnTo>
                  <a:lnTo>
                    <a:pt x="824" y="814"/>
                  </a:lnTo>
                  <a:lnTo>
                    <a:pt x="824" y="814"/>
                  </a:lnTo>
                  <a:lnTo>
                    <a:pt x="800" y="790"/>
                  </a:lnTo>
                  <a:lnTo>
                    <a:pt x="800" y="790"/>
                  </a:lnTo>
                  <a:lnTo>
                    <a:pt x="796" y="786"/>
                  </a:lnTo>
                  <a:lnTo>
                    <a:pt x="792" y="784"/>
                  </a:lnTo>
                  <a:lnTo>
                    <a:pt x="792" y="784"/>
                  </a:lnTo>
                  <a:lnTo>
                    <a:pt x="776" y="780"/>
                  </a:lnTo>
                  <a:lnTo>
                    <a:pt x="776" y="780"/>
                  </a:lnTo>
                  <a:lnTo>
                    <a:pt x="768" y="776"/>
                  </a:lnTo>
                  <a:lnTo>
                    <a:pt x="768" y="776"/>
                  </a:lnTo>
                  <a:lnTo>
                    <a:pt x="770" y="772"/>
                  </a:lnTo>
                  <a:lnTo>
                    <a:pt x="772" y="768"/>
                  </a:lnTo>
                  <a:lnTo>
                    <a:pt x="780" y="762"/>
                  </a:lnTo>
                  <a:lnTo>
                    <a:pt x="780" y="762"/>
                  </a:lnTo>
                  <a:lnTo>
                    <a:pt x="784" y="756"/>
                  </a:lnTo>
                  <a:lnTo>
                    <a:pt x="786" y="750"/>
                  </a:lnTo>
                  <a:lnTo>
                    <a:pt x="788" y="746"/>
                  </a:lnTo>
                  <a:lnTo>
                    <a:pt x="788" y="746"/>
                  </a:lnTo>
                  <a:lnTo>
                    <a:pt x="790" y="742"/>
                  </a:lnTo>
                  <a:lnTo>
                    <a:pt x="792" y="736"/>
                  </a:lnTo>
                  <a:lnTo>
                    <a:pt x="792" y="736"/>
                  </a:lnTo>
                  <a:lnTo>
                    <a:pt x="794" y="734"/>
                  </a:lnTo>
                  <a:lnTo>
                    <a:pt x="794" y="734"/>
                  </a:lnTo>
                  <a:lnTo>
                    <a:pt x="794" y="728"/>
                  </a:lnTo>
                  <a:lnTo>
                    <a:pt x="792" y="722"/>
                  </a:lnTo>
                  <a:lnTo>
                    <a:pt x="786" y="718"/>
                  </a:lnTo>
                  <a:lnTo>
                    <a:pt x="782" y="716"/>
                  </a:lnTo>
                  <a:lnTo>
                    <a:pt x="782" y="716"/>
                  </a:lnTo>
                  <a:lnTo>
                    <a:pt x="778" y="714"/>
                  </a:lnTo>
                  <a:lnTo>
                    <a:pt x="778" y="714"/>
                  </a:lnTo>
                  <a:lnTo>
                    <a:pt x="776" y="710"/>
                  </a:lnTo>
                  <a:lnTo>
                    <a:pt x="776" y="706"/>
                  </a:lnTo>
                  <a:lnTo>
                    <a:pt x="778" y="704"/>
                  </a:lnTo>
                  <a:lnTo>
                    <a:pt x="778" y="704"/>
                  </a:lnTo>
                  <a:lnTo>
                    <a:pt x="784" y="702"/>
                  </a:lnTo>
                  <a:lnTo>
                    <a:pt x="786" y="704"/>
                  </a:lnTo>
                  <a:lnTo>
                    <a:pt x="788" y="706"/>
                  </a:lnTo>
                  <a:lnTo>
                    <a:pt x="788" y="706"/>
                  </a:lnTo>
                  <a:lnTo>
                    <a:pt x="792" y="708"/>
                  </a:lnTo>
                  <a:lnTo>
                    <a:pt x="792" y="708"/>
                  </a:lnTo>
                  <a:lnTo>
                    <a:pt x="800" y="712"/>
                  </a:lnTo>
                  <a:lnTo>
                    <a:pt x="802" y="716"/>
                  </a:lnTo>
                  <a:lnTo>
                    <a:pt x="804" y="720"/>
                  </a:lnTo>
                  <a:lnTo>
                    <a:pt x="804" y="720"/>
                  </a:lnTo>
                  <a:lnTo>
                    <a:pt x="810" y="720"/>
                  </a:lnTo>
                  <a:lnTo>
                    <a:pt x="816" y="720"/>
                  </a:lnTo>
                  <a:lnTo>
                    <a:pt x="824" y="726"/>
                  </a:lnTo>
                  <a:lnTo>
                    <a:pt x="824" y="726"/>
                  </a:lnTo>
                  <a:lnTo>
                    <a:pt x="830" y="728"/>
                  </a:lnTo>
                  <a:lnTo>
                    <a:pt x="836" y="730"/>
                  </a:lnTo>
                  <a:lnTo>
                    <a:pt x="844" y="730"/>
                  </a:lnTo>
                  <a:lnTo>
                    <a:pt x="850" y="732"/>
                  </a:lnTo>
                  <a:lnTo>
                    <a:pt x="850" y="732"/>
                  </a:lnTo>
                  <a:lnTo>
                    <a:pt x="852" y="732"/>
                  </a:lnTo>
                  <a:lnTo>
                    <a:pt x="856" y="730"/>
                  </a:lnTo>
                  <a:lnTo>
                    <a:pt x="856" y="730"/>
                  </a:lnTo>
                  <a:lnTo>
                    <a:pt x="872" y="730"/>
                  </a:lnTo>
                  <a:lnTo>
                    <a:pt x="872" y="730"/>
                  </a:lnTo>
                  <a:lnTo>
                    <a:pt x="874" y="730"/>
                  </a:lnTo>
                  <a:lnTo>
                    <a:pt x="874" y="730"/>
                  </a:lnTo>
                  <a:lnTo>
                    <a:pt x="886" y="728"/>
                  </a:lnTo>
                  <a:lnTo>
                    <a:pt x="886" y="728"/>
                  </a:lnTo>
                  <a:lnTo>
                    <a:pt x="894" y="728"/>
                  </a:lnTo>
                  <a:lnTo>
                    <a:pt x="898" y="726"/>
                  </a:lnTo>
                  <a:lnTo>
                    <a:pt x="902" y="724"/>
                  </a:lnTo>
                  <a:lnTo>
                    <a:pt x="902" y="724"/>
                  </a:lnTo>
                  <a:lnTo>
                    <a:pt x="918" y="712"/>
                  </a:lnTo>
                  <a:lnTo>
                    <a:pt x="926" y="704"/>
                  </a:lnTo>
                  <a:lnTo>
                    <a:pt x="934" y="698"/>
                  </a:lnTo>
                  <a:lnTo>
                    <a:pt x="934" y="698"/>
                  </a:lnTo>
                  <a:lnTo>
                    <a:pt x="944" y="688"/>
                  </a:lnTo>
                  <a:lnTo>
                    <a:pt x="950" y="684"/>
                  </a:lnTo>
                  <a:lnTo>
                    <a:pt x="952" y="676"/>
                  </a:lnTo>
                  <a:lnTo>
                    <a:pt x="952" y="676"/>
                  </a:lnTo>
                  <a:lnTo>
                    <a:pt x="958" y="668"/>
                  </a:lnTo>
                  <a:lnTo>
                    <a:pt x="960" y="662"/>
                  </a:lnTo>
                  <a:lnTo>
                    <a:pt x="960" y="658"/>
                  </a:lnTo>
                  <a:lnTo>
                    <a:pt x="960" y="658"/>
                  </a:lnTo>
                  <a:lnTo>
                    <a:pt x="962" y="640"/>
                  </a:lnTo>
                  <a:lnTo>
                    <a:pt x="960" y="632"/>
                  </a:lnTo>
                  <a:lnTo>
                    <a:pt x="954" y="626"/>
                  </a:lnTo>
                  <a:lnTo>
                    <a:pt x="954" y="626"/>
                  </a:lnTo>
                  <a:lnTo>
                    <a:pt x="952" y="620"/>
                  </a:lnTo>
                  <a:lnTo>
                    <a:pt x="954" y="614"/>
                  </a:lnTo>
                  <a:lnTo>
                    <a:pt x="954" y="614"/>
                  </a:lnTo>
                  <a:lnTo>
                    <a:pt x="962" y="614"/>
                  </a:lnTo>
                  <a:lnTo>
                    <a:pt x="962" y="614"/>
                  </a:lnTo>
                  <a:lnTo>
                    <a:pt x="968" y="616"/>
                  </a:lnTo>
                  <a:lnTo>
                    <a:pt x="968" y="616"/>
                  </a:lnTo>
                  <a:lnTo>
                    <a:pt x="982" y="620"/>
                  </a:lnTo>
                  <a:lnTo>
                    <a:pt x="982" y="620"/>
                  </a:lnTo>
                  <a:lnTo>
                    <a:pt x="984" y="618"/>
                  </a:lnTo>
                  <a:lnTo>
                    <a:pt x="986" y="618"/>
                  </a:lnTo>
                  <a:lnTo>
                    <a:pt x="986" y="618"/>
                  </a:lnTo>
                  <a:lnTo>
                    <a:pt x="994" y="618"/>
                  </a:lnTo>
                  <a:lnTo>
                    <a:pt x="1002" y="616"/>
                  </a:lnTo>
                  <a:lnTo>
                    <a:pt x="1002" y="616"/>
                  </a:lnTo>
                  <a:lnTo>
                    <a:pt x="1010" y="614"/>
                  </a:lnTo>
                  <a:lnTo>
                    <a:pt x="1016" y="612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6" y="604"/>
                  </a:lnTo>
                  <a:lnTo>
                    <a:pt x="1026" y="604"/>
                  </a:lnTo>
                  <a:lnTo>
                    <a:pt x="1034" y="602"/>
                  </a:lnTo>
                  <a:lnTo>
                    <a:pt x="1038" y="598"/>
                  </a:lnTo>
                  <a:lnTo>
                    <a:pt x="1038" y="594"/>
                  </a:lnTo>
                  <a:lnTo>
                    <a:pt x="1038" y="594"/>
                  </a:lnTo>
                  <a:lnTo>
                    <a:pt x="1040" y="592"/>
                  </a:lnTo>
                  <a:lnTo>
                    <a:pt x="1040" y="592"/>
                  </a:lnTo>
                  <a:lnTo>
                    <a:pt x="1044" y="590"/>
                  </a:lnTo>
                  <a:lnTo>
                    <a:pt x="1046" y="588"/>
                  </a:lnTo>
                  <a:lnTo>
                    <a:pt x="1048" y="584"/>
                  </a:lnTo>
                  <a:lnTo>
                    <a:pt x="1048" y="584"/>
                  </a:lnTo>
                  <a:lnTo>
                    <a:pt x="1050" y="580"/>
                  </a:lnTo>
                  <a:lnTo>
                    <a:pt x="1050" y="580"/>
                  </a:lnTo>
                  <a:lnTo>
                    <a:pt x="1052" y="576"/>
                  </a:lnTo>
                  <a:lnTo>
                    <a:pt x="1054" y="572"/>
                  </a:lnTo>
                  <a:lnTo>
                    <a:pt x="1054" y="562"/>
                  </a:lnTo>
                  <a:lnTo>
                    <a:pt x="1054" y="562"/>
                  </a:lnTo>
                  <a:lnTo>
                    <a:pt x="1050" y="550"/>
                  </a:lnTo>
                  <a:lnTo>
                    <a:pt x="1050" y="550"/>
                  </a:lnTo>
                  <a:lnTo>
                    <a:pt x="1052" y="548"/>
                  </a:lnTo>
                  <a:lnTo>
                    <a:pt x="1052" y="548"/>
                  </a:lnTo>
                  <a:lnTo>
                    <a:pt x="1048" y="546"/>
                  </a:lnTo>
                  <a:lnTo>
                    <a:pt x="1044" y="542"/>
                  </a:lnTo>
                  <a:lnTo>
                    <a:pt x="1044" y="542"/>
                  </a:lnTo>
                  <a:lnTo>
                    <a:pt x="1038" y="532"/>
                  </a:lnTo>
                  <a:lnTo>
                    <a:pt x="1034" y="528"/>
                  </a:lnTo>
                  <a:lnTo>
                    <a:pt x="1030" y="526"/>
                  </a:lnTo>
                  <a:lnTo>
                    <a:pt x="1030" y="526"/>
                  </a:lnTo>
                  <a:lnTo>
                    <a:pt x="1012" y="518"/>
                  </a:lnTo>
                  <a:lnTo>
                    <a:pt x="1012" y="518"/>
                  </a:lnTo>
                  <a:lnTo>
                    <a:pt x="1006" y="516"/>
                  </a:lnTo>
                  <a:lnTo>
                    <a:pt x="1000" y="514"/>
                  </a:lnTo>
                  <a:lnTo>
                    <a:pt x="994" y="514"/>
                  </a:lnTo>
                  <a:lnTo>
                    <a:pt x="988" y="510"/>
                  </a:lnTo>
                  <a:lnTo>
                    <a:pt x="988" y="510"/>
                  </a:lnTo>
                  <a:lnTo>
                    <a:pt x="984" y="510"/>
                  </a:lnTo>
                  <a:lnTo>
                    <a:pt x="982" y="510"/>
                  </a:lnTo>
                  <a:lnTo>
                    <a:pt x="980" y="514"/>
                  </a:lnTo>
                  <a:lnTo>
                    <a:pt x="980" y="514"/>
                  </a:lnTo>
                  <a:lnTo>
                    <a:pt x="978" y="516"/>
                  </a:lnTo>
                  <a:lnTo>
                    <a:pt x="976" y="516"/>
                  </a:lnTo>
                  <a:lnTo>
                    <a:pt x="976" y="516"/>
                  </a:lnTo>
                  <a:lnTo>
                    <a:pt x="962" y="516"/>
                  </a:lnTo>
                  <a:lnTo>
                    <a:pt x="956" y="516"/>
                  </a:lnTo>
                  <a:lnTo>
                    <a:pt x="948" y="514"/>
                  </a:lnTo>
                  <a:lnTo>
                    <a:pt x="948" y="514"/>
                  </a:lnTo>
                  <a:lnTo>
                    <a:pt x="944" y="514"/>
                  </a:lnTo>
                  <a:lnTo>
                    <a:pt x="944" y="514"/>
                  </a:lnTo>
                  <a:lnTo>
                    <a:pt x="948" y="518"/>
                  </a:lnTo>
                  <a:lnTo>
                    <a:pt x="948" y="520"/>
                  </a:lnTo>
                  <a:lnTo>
                    <a:pt x="948" y="520"/>
                  </a:lnTo>
                  <a:lnTo>
                    <a:pt x="948" y="524"/>
                  </a:lnTo>
                  <a:lnTo>
                    <a:pt x="950" y="528"/>
                  </a:lnTo>
                  <a:lnTo>
                    <a:pt x="950" y="528"/>
                  </a:lnTo>
                  <a:lnTo>
                    <a:pt x="950" y="532"/>
                  </a:lnTo>
                  <a:lnTo>
                    <a:pt x="950" y="532"/>
                  </a:lnTo>
                  <a:lnTo>
                    <a:pt x="948" y="536"/>
                  </a:lnTo>
                  <a:lnTo>
                    <a:pt x="948" y="536"/>
                  </a:lnTo>
                  <a:lnTo>
                    <a:pt x="944" y="554"/>
                  </a:lnTo>
                  <a:lnTo>
                    <a:pt x="944" y="554"/>
                  </a:lnTo>
                  <a:lnTo>
                    <a:pt x="940" y="556"/>
                  </a:lnTo>
                  <a:lnTo>
                    <a:pt x="940" y="556"/>
                  </a:lnTo>
                  <a:lnTo>
                    <a:pt x="930" y="560"/>
                  </a:lnTo>
                  <a:lnTo>
                    <a:pt x="930" y="560"/>
                  </a:lnTo>
                  <a:lnTo>
                    <a:pt x="924" y="562"/>
                  </a:lnTo>
                  <a:lnTo>
                    <a:pt x="918" y="562"/>
                  </a:lnTo>
                  <a:lnTo>
                    <a:pt x="912" y="562"/>
                  </a:lnTo>
                  <a:lnTo>
                    <a:pt x="906" y="558"/>
                  </a:lnTo>
                  <a:lnTo>
                    <a:pt x="906" y="558"/>
                  </a:lnTo>
                  <a:lnTo>
                    <a:pt x="902" y="558"/>
                  </a:lnTo>
                  <a:lnTo>
                    <a:pt x="902" y="558"/>
                  </a:lnTo>
                  <a:lnTo>
                    <a:pt x="892" y="558"/>
                  </a:lnTo>
                  <a:lnTo>
                    <a:pt x="888" y="556"/>
                  </a:lnTo>
                  <a:lnTo>
                    <a:pt x="886" y="552"/>
                  </a:lnTo>
                  <a:lnTo>
                    <a:pt x="886" y="552"/>
                  </a:lnTo>
                  <a:lnTo>
                    <a:pt x="882" y="552"/>
                  </a:lnTo>
                  <a:lnTo>
                    <a:pt x="882" y="552"/>
                  </a:lnTo>
                  <a:lnTo>
                    <a:pt x="876" y="552"/>
                  </a:lnTo>
                  <a:lnTo>
                    <a:pt x="872" y="548"/>
                  </a:lnTo>
                  <a:lnTo>
                    <a:pt x="866" y="542"/>
                  </a:lnTo>
                  <a:lnTo>
                    <a:pt x="866" y="542"/>
                  </a:lnTo>
                  <a:lnTo>
                    <a:pt x="860" y="534"/>
                  </a:lnTo>
                  <a:lnTo>
                    <a:pt x="854" y="522"/>
                  </a:lnTo>
                  <a:lnTo>
                    <a:pt x="854" y="522"/>
                  </a:lnTo>
                  <a:lnTo>
                    <a:pt x="840" y="528"/>
                  </a:lnTo>
                  <a:lnTo>
                    <a:pt x="824" y="530"/>
                  </a:lnTo>
                  <a:lnTo>
                    <a:pt x="824" y="530"/>
                  </a:lnTo>
                  <a:lnTo>
                    <a:pt x="816" y="528"/>
                  </a:lnTo>
                  <a:lnTo>
                    <a:pt x="810" y="524"/>
                  </a:lnTo>
                  <a:lnTo>
                    <a:pt x="804" y="520"/>
                  </a:lnTo>
                  <a:lnTo>
                    <a:pt x="802" y="514"/>
                  </a:lnTo>
                  <a:lnTo>
                    <a:pt x="802" y="514"/>
                  </a:lnTo>
                  <a:lnTo>
                    <a:pt x="796" y="508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496"/>
                  </a:lnTo>
                  <a:lnTo>
                    <a:pt x="792" y="490"/>
                  </a:lnTo>
                  <a:lnTo>
                    <a:pt x="792" y="490"/>
                  </a:lnTo>
                  <a:lnTo>
                    <a:pt x="762" y="486"/>
                  </a:lnTo>
                  <a:lnTo>
                    <a:pt x="762" y="486"/>
                  </a:lnTo>
                  <a:lnTo>
                    <a:pt x="756" y="496"/>
                  </a:lnTo>
                  <a:lnTo>
                    <a:pt x="748" y="500"/>
                  </a:lnTo>
                  <a:lnTo>
                    <a:pt x="738" y="502"/>
                  </a:lnTo>
                  <a:lnTo>
                    <a:pt x="726" y="498"/>
                  </a:lnTo>
                  <a:lnTo>
                    <a:pt x="726" y="498"/>
                  </a:lnTo>
                  <a:lnTo>
                    <a:pt x="726" y="502"/>
                  </a:lnTo>
                  <a:lnTo>
                    <a:pt x="726" y="504"/>
                  </a:lnTo>
                  <a:lnTo>
                    <a:pt x="726" y="504"/>
                  </a:lnTo>
                  <a:lnTo>
                    <a:pt x="728" y="508"/>
                  </a:lnTo>
                  <a:lnTo>
                    <a:pt x="728" y="512"/>
                  </a:lnTo>
                  <a:lnTo>
                    <a:pt x="724" y="516"/>
                  </a:lnTo>
                  <a:lnTo>
                    <a:pt x="724" y="516"/>
                  </a:lnTo>
                  <a:lnTo>
                    <a:pt x="720" y="520"/>
                  </a:lnTo>
                  <a:lnTo>
                    <a:pt x="720" y="520"/>
                  </a:lnTo>
                  <a:lnTo>
                    <a:pt x="718" y="526"/>
                  </a:lnTo>
                  <a:lnTo>
                    <a:pt x="714" y="528"/>
                  </a:lnTo>
                  <a:lnTo>
                    <a:pt x="704" y="530"/>
                  </a:lnTo>
                  <a:lnTo>
                    <a:pt x="704" y="530"/>
                  </a:lnTo>
                  <a:lnTo>
                    <a:pt x="700" y="530"/>
                  </a:lnTo>
                  <a:lnTo>
                    <a:pt x="696" y="530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0" y="524"/>
                  </a:lnTo>
                  <a:lnTo>
                    <a:pt x="672" y="520"/>
                  </a:lnTo>
                  <a:lnTo>
                    <a:pt x="672" y="520"/>
                  </a:lnTo>
                  <a:lnTo>
                    <a:pt x="670" y="516"/>
                  </a:lnTo>
                  <a:lnTo>
                    <a:pt x="668" y="514"/>
                  </a:lnTo>
                  <a:lnTo>
                    <a:pt x="668" y="514"/>
                  </a:lnTo>
                  <a:lnTo>
                    <a:pt x="660" y="506"/>
                  </a:lnTo>
                  <a:lnTo>
                    <a:pt x="660" y="506"/>
                  </a:lnTo>
                  <a:lnTo>
                    <a:pt x="658" y="502"/>
                  </a:lnTo>
                  <a:lnTo>
                    <a:pt x="658" y="502"/>
                  </a:lnTo>
                  <a:lnTo>
                    <a:pt x="646" y="484"/>
                  </a:lnTo>
                  <a:lnTo>
                    <a:pt x="646" y="484"/>
                  </a:lnTo>
                  <a:lnTo>
                    <a:pt x="642" y="486"/>
                  </a:lnTo>
                  <a:lnTo>
                    <a:pt x="638" y="488"/>
                  </a:lnTo>
                  <a:lnTo>
                    <a:pt x="636" y="486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44" y="468"/>
                  </a:lnTo>
                  <a:lnTo>
                    <a:pt x="650" y="462"/>
                  </a:lnTo>
                  <a:lnTo>
                    <a:pt x="650" y="462"/>
                  </a:lnTo>
                  <a:lnTo>
                    <a:pt x="656" y="458"/>
                  </a:lnTo>
                  <a:lnTo>
                    <a:pt x="662" y="452"/>
                  </a:lnTo>
                  <a:lnTo>
                    <a:pt x="662" y="452"/>
                  </a:lnTo>
                  <a:lnTo>
                    <a:pt x="670" y="442"/>
                  </a:lnTo>
                  <a:lnTo>
                    <a:pt x="676" y="438"/>
                  </a:lnTo>
                  <a:lnTo>
                    <a:pt x="682" y="436"/>
                  </a:lnTo>
                  <a:lnTo>
                    <a:pt x="682" y="436"/>
                  </a:lnTo>
                  <a:lnTo>
                    <a:pt x="688" y="442"/>
                  </a:lnTo>
                  <a:lnTo>
                    <a:pt x="698" y="448"/>
                  </a:lnTo>
                  <a:lnTo>
                    <a:pt x="698" y="448"/>
                  </a:lnTo>
                  <a:lnTo>
                    <a:pt x="708" y="452"/>
                  </a:lnTo>
                  <a:lnTo>
                    <a:pt x="718" y="458"/>
                  </a:lnTo>
                  <a:lnTo>
                    <a:pt x="718" y="458"/>
                  </a:lnTo>
                  <a:lnTo>
                    <a:pt x="734" y="466"/>
                  </a:lnTo>
                  <a:lnTo>
                    <a:pt x="734" y="466"/>
                  </a:lnTo>
                  <a:lnTo>
                    <a:pt x="744" y="468"/>
                  </a:lnTo>
                  <a:lnTo>
                    <a:pt x="744" y="468"/>
                  </a:lnTo>
                  <a:lnTo>
                    <a:pt x="758" y="472"/>
                  </a:lnTo>
                  <a:lnTo>
                    <a:pt x="758" y="472"/>
                  </a:lnTo>
                  <a:lnTo>
                    <a:pt x="784" y="476"/>
                  </a:lnTo>
                  <a:lnTo>
                    <a:pt x="784" y="476"/>
                  </a:lnTo>
                  <a:lnTo>
                    <a:pt x="812" y="478"/>
                  </a:lnTo>
                  <a:lnTo>
                    <a:pt x="812" y="478"/>
                  </a:lnTo>
                  <a:lnTo>
                    <a:pt x="814" y="478"/>
                  </a:lnTo>
                  <a:lnTo>
                    <a:pt x="814" y="478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8" y="472"/>
                  </a:lnTo>
                  <a:lnTo>
                    <a:pt x="828" y="472"/>
                  </a:lnTo>
                  <a:lnTo>
                    <a:pt x="836" y="466"/>
                  </a:lnTo>
                  <a:lnTo>
                    <a:pt x="836" y="466"/>
                  </a:lnTo>
                  <a:lnTo>
                    <a:pt x="836" y="464"/>
                  </a:lnTo>
                  <a:lnTo>
                    <a:pt x="838" y="462"/>
                  </a:lnTo>
                  <a:lnTo>
                    <a:pt x="838" y="462"/>
                  </a:lnTo>
                  <a:lnTo>
                    <a:pt x="842" y="458"/>
                  </a:lnTo>
                  <a:lnTo>
                    <a:pt x="846" y="454"/>
                  </a:lnTo>
                  <a:lnTo>
                    <a:pt x="850" y="444"/>
                  </a:lnTo>
                  <a:lnTo>
                    <a:pt x="850" y="444"/>
                  </a:lnTo>
                  <a:lnTo>
                    <a:pt x="854" y="436"/>
                  </a:lnTo>
                  <a:lnTo>
                    <a:pt x="854" y="432"/>
                  </a:lnTo>
                  <a:lnTo>
                    <a:pt x="852" y="428"/>
                  </a:lnTo>
                  <a:lnTo>
                    <a:pt x="852" y="428"/>
                  </a:lnTo>
                  <a:lnTo>
                    <a:pt x="852" y="424"/>
                  </a:lnTo>
                  <a:lnTo>
                    <a:pt x="854" y="422"/>
                  </a:lnTo>
                  <a:lnTo>
                    <a:pt x="856" y="422"/>
                  </a:lnTo>
                  <a:lnTo>
                    <a:pt x="856" y="422"/>
                  </a:lnTo>
                  <a:lnTo>
                    <a:pt x="862" y="422"/>
                  </a:lnTo>
                  <a:lnTo>
                    <a:pt x="864" y="424"/>
                  </a:lnTo>
                  <a:lnTo>
                    <a:pt x="864" y="426"/>
                  </a:lnTo>
                  <a:lnTo>
                    <a:pt x="864" y="426"/>
                  </a:lnTo>
                  <a:lnTo>
                    <a:pt x="866" y="442"/>
                  </a:lnTo>
                  <a:lnTo>
                    <a:pt x="866" y="442"/>
                  </a:lnTo>
                  <a:lnTo>
                    <a:pt x="874" y="438"/>
                  </a:lnTo>
                  <a:lnTo>
                    <a:pt x="874" y="438"/>
                  </a:lnTo>
                  <a:lnTo>
                    <a:pt x="878" y="434"/>
                  </a:lnTo>
                  <a:lnTo>
                    <a:pt x="880" y="432"/>
                  </a:lnTo>
                  <a:lnTo>
                    <a:pt x="880" y="432"/>
                  </a:lnTo>
                  <a:lnTo>
                    <a:pt x="882" y="418"/>
                  </a:lnTo>
                  <a:lnTo>
                    <a:pt x="882" y="418"/>
                  </a:lnTo>
                  <a:lnTo>
                    <a:pt x="884" y="406"/>
                  </a:lnTo>
                  <a:lnTo>
                    <a:pt x="884" y="406"/>
                  </a:lnTo>
                  <a:lnTo>
                    <a:pt x="884" y="396"/>
                  </a:lnTo>
                  <a:lnTo>
                    <a:pt x="884" y="396"/>
                  </a:lnTo>
                  <a:lnTo>
                    <a:pt x="880" y="388"/>
                  </a:lnTo>
                  <a:lnTo>
                    <a:pt x="878" y="384"/>
                  </a:lnTo>
                  <a:lnTo>
                    <a:pt x="874" y="382"/>
                  </a:lnTo>
                  <a:lnTo>
                    <a:pt x="874" y="382"/>
                  </a:lnTo>
                  <a:lnTo>
                    <a:pt x="872" y="382"/>
                  </a:lnTo>
                  <a:lnTo>
                    <a:pt x="872" y="382"/>
                  </a:lnTo>
                  <a:lnTo>
                    <a:pt x="870" y="378"/>
                  </a:lnTo>
                  <a:lnTo>
                    <a:pt x="866" y="374"/>
                  </a:lnTo>
                  <a:lnTo>
                    <a:pt x="866" y="374"/>
                  </a:lnTo>
                  <a:lnTo>
                    <a:pt x="860" y="366"/>
                  </a:lnTo>
                  <a:lnTo>
                    <a:pt x="858" y="364"/>
                  </a:lnTo>
                  <a:lnTo>
                    <a:pt x="852" y="362"/>
                  </a:lnTo>
                  <a:lnTo>
                    <a:pt x="852" y="362"/>
                  </a:lnTo>
                  <a:lnTo>
                    <a:pt x="844" y="358"/>
                  </a:lnTo>
                  <a:lnTo>
                    <a:pt x="838" y="354"/>
                  </a:lnTo>
                  <a:lnTo>
                    <a:pt x="838" y="354"/>
                  </a:lnTo>
                  <a:lnTo>
                    <a:pt x="830" y="350"/>
                  </a:lnTo>
                  <a:lnTo>
                    <a:pt x="822" y="346"/>
                  </a:lnTo>
                  <a:lnTo>
                    <a:pt x="822" y="346"/>
                  </a:lnTo>
                  <a:lnTo>
                    <a:pt x="814" y="340"/>
                  </a:lnTo>
                  <a:lnTo>
                    <a:pt x="806" y="338"/>
                  </a:lnTo>
                  <a:lnTo>
                    <a:pt x="806" y="338"/>
                  </a:lnTo>
                  <a:lnTo>
                    <a:pt x="800" y="336"/>
                  </a:lnTo>
                  <a:lnTo>
                    <a:pt x="796" y="334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2" y="334"/>
                  </a:lnTo>
                  <a:lnTo>
                    <a:pt x="792" y="334"/>
                  </a:lnTo>
                  <a:lnTo>
                    <a:pt x="780" y="330"/>
                  </a:lnTo>
                  <a:lnTo>
                    <a:pt x="780" y="330"/>
                  </a:lnTo>
                  <a:lnTo>
                    <a:pt x="776" y="330"/>
                  </a:lnTo>
                  <a:lnTo>
                    <a:pt x="774" y="334"/>
                  </a:lnTo>
                  <a:lnTo>
                    <a:pt x="774" y="334"/>
                  </a:lnTo>
                  <a:lnTo>
                    <a:pt x="770" y="336"/>
                  </a:lnTo>
                  <a:lnTo>
                    <a:pt x="766" y="340"/>
                  </a:lnTo>
                  <a:lnTo>
                    <a:pt x="756" y="344"/>
                  </a:lnTo>
                  <a:lnTo>
                    <a:pt x="756" y="344"/>
                  </a:lnTo>
                  <a:lnTo>
                    <a:pt x="750" y="344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14" y="340"/>
                  </a:lnTo>
                  <a:lnTo>
                    <a:pt x="714" y="340"/>
                  </a:lnTo>
                  <a:lnTo>
                    <a:pt x="710" y="338"/>
                  </a:lnTo>
                  <a:lnTo>
                    <a:pt x="710" y="338"/>
                  </a:lnTo>
                  <a:lnTo>
                    <a:pt x="704" y="334"/>
                  </a:lnTo>
                  <a:lnTo>
                    <a:pt x="698" y="330"/>
                  </a:lnTo>
                  <a:lnTo>
                    <a:pt x="698" y="330"/>
                  </a:lnTo>
                  <a:lnTo>
                    <a:pt x="686" y="322"/>
                  </a:lnTo>
                  <a:lnTo>
                    <a:pt x="672" y="314"/>
                  </a:lnTo>
                  <a:lnTo>
                    <a:pt x="672" y="314"/>
                  </a:lnTo>
                  <a:lnTo>
                    <a:pt x="668" y="316"/>
                  </a:lnTo>
                  <a:lnTo>
                    <a:pt x="660" y="320"/>
                  </a:lnTo>
                  <a:lnTo>
                    <a:pt x="654" y="320"/>
                  </a:lnTo>
                  <a:lnTo>
                    <a:pt x="648" y="320"/>
                  </a:lnTo>
                  <a:lnTo>
                    <a:pt x="648" y="320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36" y="318"/>
                  </a:lnTo>
                  <a:lnTo>
                    <a:pt x="636" y="318"/>
                  </a:lnTo>
                  <a:lnTo>
                    <a:pt x="632" y="316"/>
                  </a:lnTo>
                  <a:lnTo>
                    <a:pt x="632" y="316"/>
                  </a:lnTo>
                  <a:lnTo>
                    <a:pt x="612" y="302"/>
                  </a:lnTo>
                  <a:lnTo>
                    <a:pt x="612" y="302"/>
                  </a:lnTo>
                  <a:lnTo>
                    <a:pt x="600" y="308"/>
                  </a:lnTo>
                  <a:lnTo>
                    <a:pt x="600" y="308"/>
                  </a:lnTo>
                  <a:lnTo>
                    <a:pt x="594" y="310"/>
                  </a:lnTo>
                  <a:lnTo>
                    <a:pt x="590" y="308"/>
                  </a:lnTo>
                  <a:lnTo>
                    <a:pt x="590" y="308"/>
                  </a:lnTo>
                  <a:lnTo>
                    <a:pt x="586" y="306"/>
                  </a:lnTo>
                  <a:lnTo>
                    <a:pt x="586" y="304"/>
                  </a:lnTo>
                  <a:lnTo>
                    <a:pt x="586" y="300"/>
                  </a:lnTo>
                  <a:lnTo>
                    <a:pt x="590" y="298"/>
                  </a:lnTo>
                  <a:lnTo>
                    <a:pt x="590" y="298"/>
                  </a:lnTo>
                  <a:lnTo>
                    <a:pt x="598" y="294"/>
                  </a:lnTo>
                  <a:lnTo>
                    <a:pt x="598" y="294"/>
                  </a:lnTo>
                  <a:lnTo>
                    <a:pt x="604" y="290"/>
                  </a:lnTo>
                  <a:lnTo>
                    <a:pt x="604" y="286"/>
                  </a:lnTo>
                  <a:lnTo>
                    <a:pt x="604" y="282"/>
                  </a:lnTo>
                  <a:lnTo>
                    <a:pt x="604" y="282"/>
                  </a:lnTo>
                  <a:lnTo>
                    <a:pt x="606" y="278"/>
                  </a:lnTo>
                  <a:lnTo>
                    <a:pt x="606" y="278"/>
                  </a:lnTo>
                  <a:lnTo>
                    <a:pt x="608" y="270"/>
                  </a:lnTo>
                  <a:lnTo>
                    <a:pt x="610" y="262"/>
                  </a:lnTo>
                  <a:lnTo>
                    <a:pt x="610" y="262"/>
                  </a:lnTo>
                  <a:lnTo>
                    <a:pt x="610" y="254"/>
                  </a:lnTo>
                  <a:lnTo>
                    <a:pt x="610" y="254"/>
                  </a:lnTo>
                  <a:lnTo>
                    <a:pt x="610" y="250"/>
                  </a:lnTo>
                  <a:lnTo>
                    <a:pt x="612" y="250"/>
                  </a:lnTo>
                  <a:lnTo>
                    <a:pt x="612" y="250"/>
                  </a:lnTo>
                  <a:lnTo>
                    <a:pt x="618" y="250"/>
                  </a:lnTo>
                  <a:lnTo>
                    <a:pt x="622" y="252"/>
                  </a:lnTo>
                  <a:lnTo>
                    <a:pt x="622" y="252"/>
                  </a:lnTo>
                  <a:lnTo>
                    <a:pt x="626" y="256"/>
                  </a:lnTo>
                  <a:lnTo>
                    <a:pt x="632" y="260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8" y="266"/>
                  </a:lnTo>
                  <a:lnTo>
                    <a:pt x="654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70" y="262"/>
                  </a:lnTo>
                  <a:lnTo>
                    <a:pt x="676" y="262"/>
                  </a:lnTo>
                  <a:lnTo>
                    <a:pt x="676" y="262"/>
                  </a:lnTo>
                  <a:lnTo>
                    <a:pt x="684" y="258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6" y="250"/>
                  </a:lnTo>
                  <a:lnTo>
                    <a:pt x="698" y="246"/>
                  </a:lnTo>
                  <a:lnTo>
                    <a:pt x="700" y="244"/>
                  </a:lnTo>
                  <a:lnTo>
                    <a:pt x="700" y="238"/>
                  </a:lnTo>
                  <a:lnTo>
                    <a:pt x="700" y="238"/>
                  </a:lnTo>
                  <a:lnTo>
                    <a:pt x="696" y="224"/>
                  </a:lnTo>
                  <a:lnTo>
                    <a:pt x="696" y="224"/>
                  </a:lnTo>
                  <a:lnTo>
                    <a:pt x="692" y="216"/>
                  </a:lnTo>
                  <a:lnTo>
                    <a:pt x="688" y="212"/>
                  </a:lnTo>
                  <a:lnTo>
                    <a:pt x="684" y="212"/>
                  </a:lnTo>
                  <a:lnTo>
                    <a:pt x="684" y="212"/>
                  </a:lnTo>
                  <a:lnTo>
                    <a:pt x="676" y="208"/>
                  </a:lnTo>
                  <a:lnTo>
                    <a:pt x="668" y="206"/>
                  </a:lnTo>
                  <a:lnTo>
                    <a:pt x="668" y="206"/>
                  </a:lnTo>
                  <a:lnTo>
                    <a:pt x="662" y="202"/>
                  </a:lnTo>
                  <a:lnTo>
                    <a:pt x="656" y="202"/>
                  </a:lnTo>
                  <a:lnTo>
                    <a:pt x="656" y="202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38" y="196"/>
                  </a:lnTo>
                  <a:lnTo>
                    <a:pt x="638" y="196"/>
                  </a:lnTo>
                  <a:lnTo>
                    <a:pt x="634" y="196"/>
                  </a:lnTo>
                  <a:lnTo>
                    <a:pt x="634" y="196"/>
                  </a:lnTo>
                  <a:lnTo>
                    <a:pt x="628" y="194"/>
                  </a:lnTo>
                  <a:lnTo>
                    <a:pt x="624" y="192"/>
                  </a:lnTo>
                  <a:lnTo>
                    <a:pt x="620" y="190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6" y="176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08" y="156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0"/>
                  </a:lnTo>
                  <a:lnTo>
                    <a:pt x="606" y="136"/>
                  </a:lnTo>
                  <a:lnTo>
                    <a:pt x="606" y="136"/>
                  </a:lnTo>
                  <a:lnTo>
                    <a:pt x="606" y="130"/>
                  </a:lnTo>
                  <a:lnTo>
                    <a:pt x="606" y="130"/>
                  </a:lnTo>
                  <a:lnTo>
                    <a:pt x="606" y="118"/>
                  </a:lnTo>
                  <a:lnTo>
                    <a:pt x="606" y="106"/>
                  </a:lnTo>
                  <a:lnTo>
                    <a:pt x="606" y="106"/>
                  </a:lnTo>
                  <a:lnTo>
                    <a:pt x="606" y="94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8" y="74"/>
                  </a:lnTo>
                  <a:lnTo>
                    <a:pt x="608" y="74"/>
                  </a:lnTo>
                  <a:lnTo>
                    <a:pt x="608" y="64"/>
                  </a:lnTo>
                  <a:lnTo>
                    <a:pt x="608" y="56"/>
                  </a:lnTo>
                  <a:lnTo>
                    <a:pt x="608" y="56"/>
                  </a:lnTo>
                  <a:lnTo>
                    <a:pt x="606" y="46"/>
                  </a:lnTo>
                  <a:lnTo>
                    <a:pt x="600" y="36"/>
                  </a:lnTo>
                  <a:lnTo>
                    <a:pt x="600" y="36"/>
                  </a:lnTo>
                  <a:lnTo>
                    <a:pt x="592" y="20"/>
                  </a:lnTo>
                  <a:lnTo>
                    <a:pt x="592" y="20"/>
                  </a:lnTo>
                  <a:lnTo>
                    <a:pt x="588" y="18"/>
                  </a:lnTo>
                  <a:lnTo>
                    <a:pt x="584" y="14"/>
                  </a:lnTo>
                  <a:lnTo>
                    <a:pt x="578" y="14"/>
                  </a:lnTo>
                  <a:lnTo>
                    <a:pt x="576" y="14"/>
                  </a:lnTo>
                  <a:lnTo>
                    <a:pt x="576" y="14"/>
                  </a:lnTo>
                  <a:lnTo>
                    <a:pt x="570" y="16"/>
                  </a:lnTo>
                  <a:lnTo>
                    <a:pt x="568" y="16"/>
                  </a:lnTo>
                  <a:lnTo>
                    <a:pt x="566" y="14"/>
                  </a:lnTo>
                  <a:lnTo>
                    <a:pt x="566" y="14"/>
                  </a:lnTo>
                  <a:lnTo>
                    <a:pt x="560" y="16"/>
                  </a:lnTo>
                  <a:lnTo>
                    <a:pt x="560" y="16"/>
                  </a:lnTo>
                  <a:lnTo>
                    <a:pt x="556" y="28"/>
                  </a:lnTo>
                  <a:lnTo>
                    <a:pt x="556" y="28"/>
                  </a:lnTo>
                  <a:lnTo>
                    <a:pt x="554" y="30"/>
                  </a:lnTo>
                  <a:lnTo>
                    <a:pt x="554" y="32"/>
                  </a:lnTo>
                  <a:lnTo>
                    <a:pt x="554" y="32"/>
                  </a:lnTo>
                  <a:lnTo>
                    <a:pt x="554" y="36"/>
                  </a:lnTo>
                  <a:lnTo>
                    <a:pt x="554" y="40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52"/>
                  </a:lnTo>
                  <a:lnTo>
                    <a:pt x="554" y="56"/>
                  </a:lnTo>
                  <a:lnTo>
                    <a:pt x="556" y="58"/>
                  </a:lnTo>
                  <a:lnTo>
                    <a:pt x="556" y="58"/>
                  </a:lnTo>
                  <a:lnTo>
                    <a:pt x="558" y="62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70"/>
                  </a:lnTo>
                  <a:lnTo>
                    <a:pt x="558" y="74"/>
                  </a:lnTo>
                  <a:lnTo>
                    <a:pt x="558" y="78"/>
                  </a:lnTo>
                  <a:lnTo>
                    <a:pt x="558" y="82"/>
                  </a:lnTo>
                  <a:lnTo>
                    <a:pt x="558" y="82"/>
                  </a:lnTo>
                  <a:lnTo>
                    <a:pt x="556" y="86"/>
                  </a:lnTo>
                  <a:lnTo>
                    <a:pt x="558" y="88"/>
                  </a:lnTo>
                  <a:lnTo>
                    <a:pt x="560" y="90"/>
                  </a:lnTo>
                  <a:lnTo>
                    <a:pt x="560" y="90"/>
                  </a:lnTo>
                  <a:lnTo>
                    <a:pt x="562" y="92"/>
                  </a:lnTo>
                  <a:lnTo>
                    <a:pt x="562" y="92"/>
                  </a:lnTo>
                  <a:lnTo>
                    <a:pt x="562" y="102"/>
                  </a:lnTo>
                  <a:lnTo>
                    <a:pt x="564" y="106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6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34"/>
                  </a:lnTo>
                  <a:lnTo>
                    <a:pt x="566" y="134"/>
                  </a:lnTo>
                  <a:lnTo>
                    <a:pt x="568" y="140"/>
                  </a:lnTo>
                  <a:lnTo>
                    <a:pt x="568" y="140"/>
                  </a:lnTo>
                  <a:lnTo>
                    <a:pt x="570" y="146"/>
                  </a:lnTo>
                  <a:lnTo>
                    <a:pt x="570" y="152"/>
                  </a:lnTo>
                  <a:lnTo>
                    <a:pt x="568" y="162"/>
                  </a:lnTo>
                  <a:lnTo>
                    <a:pt x="568" y="162"/>
                  </a:lnTo>
                  <a:lnTo>
                    <a:pt x="564" y="164"/>
                  </a:lnTo>
                  <a:lnTo>
                    <a:pt x="562" y="166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0" y="164"/>
                  </a:lnTo>
                  <a:lnTo>
                    <a:pt x="548" y="162"/>
                  </a:lnTo>
                  <a:lnTo>
                    <a:pt x="548" y="162"/>
                  </a:lnTo>
                  <a:lnTo>
                    <a:pt x="542" y="158"/>
                  </a:lnTo>
                  <a:lnTo>
                    <a:pt x="538" y="158"/>
                  </a:lnTo>
                  <a:lnTo>
                    <a:pt x="538" y="158"/>
                  </a:lnTo>
                  <a:lnTo>
                    <a:pt x="530" y="158"/>
                  </a:lnTo>
                  <a:lnTo>
                    <a:pt x="522" y="160"/>
                  </a:lnTo>
                  <a:lnTo>
                    <a:pt x="522" y="160"/>
                  </a:lnTo>
                  <a:lnTo>
                    <a:pt x="518" y="162"/>
                  </a:lnTo>
                  <a:lnTo>
                    <a:pt x="518" y="162"/>
                  </a:lnTo>
                  <a:lnTo>
                    <a:pt x="516" y="166"/>
                  </a:lnTo>
                  <a:lnTo>
                    <a:pt x="516" y="172"/>
                  </a:lnTo>
                  <a:lnTo>
                    <a:pt x="518" y="176"/>
                  </a:lnTo>
                  <a:lnTo>
                    <a:pt x="520" y="180"/>
                  </a:lnTo>
                  <a:lnTo>
                    <a:pt x="520" y="180"/>
                  </a:lnTo>
                  <a:lnTo>
                    <a:pt x="534" y="188"/>
                  </a:lnTo>
                  <a:lnTo>
                    <a:pt x="534" y="188"/>
                  </a:lnTo>
                  <a:lnTo>
                    <a:pt x="540" y="194"/>
                  </a:lnTo>
                  <a:lnTo>
                    <a:pt x="540" y="194"/>
                  </a:lnTo>
                  <a:lnTo>
                    <a:pt x="530" y="200"/>
                  </a:lnTo>
                  <a:lnTo>
                    <a:pt x="530" y="200"/>
                  </a:lnTo>
                  <a:lnTo>
                    <a:pt x="524" y="200"/>
                  </a:lnTo>
                  <a:lnTo>
                    <a:pt x="524" y="200"/>
                  </a:lnTo>
                  <a:lnTo>
                    <a:pt x="512" y="206"/>
                  </a:lnTo>
                  <a:lnTo>
                    <a:pt x="502" y="210"/>
                  </a:lnTo>
                  <a:lnTo>
                    <a:pt x="502" y="210"/>
                  </a:lnTo>
                  <a:lnTo>
                    <a:pt x="496" y="218"/>
                  </a:lnTo>
                  <a:lnTo>
                    <a:pt x="490" y="226"/>
                  </a:lnTo>
                  <a:lnTo>
                    <a:pt x="490" y="226"/>
                  </a:lnTo>
                  <a:lnTo>
                    <a:pt x="490" y="228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0" y="254"/>
                  </a:lnTo>
                  <a:lnTo>
                    <a:pt x="490" y="254"/>
                  </a:lnTo>
                  <a:lnTo>
                    <a:pt x="492" y="254"/>
                  </a:lnTo>
                  <a:lnTo>
                    <a:pt x="492" y="254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8" y="266"/>
                  </a:lnTo>
                  <a:lnTo>
                    <a:pt x="512" y="266"/>
                  </a:lnTo>
                  <a:lnTo>
                    <a:pt x="512" y="266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8" y="264"/>
                  </a:lnTo>
                  <a:lnTo>
                    <a:pt x="532" y="264"/>
                  </a:lnTo>
                  <a:lnTo>
                    <a:pt x="534" y="260"/>
                  </a:lnTo>
                  <a:lnTo>
                    <a:pt x="536" y="254"/>
                  </a:lnTo>
                  <a:lnTo>
                    <a:pt x="536" y="254"/>
                  </a:lnTo>
                  <a:lnTo>
                    <a:pt x="538" y="252"/>
                  </a:lnTo>
                  <a:lnTo>
                    <a:pt x="538" y="252"/>
                  </a:lnTo>
                  <a:lnTo>
                    <a:pt x="544" y="252"/>
                  </a:lnTo>
                  <a:lnTo>
                    <a:pt x="544" y="252"/>
                  </a:lnTo>
                  <a:lnTo>
                    <a:pt x="544" y="256"/>
                  </a:lnTo>
                  <a:lnTo>
                    <a:pt x="544" y="256"/>
                  </a:lnTo>
                  <a:lnTo>
                    <a:pt x="542" y="266"/>
                  </a:lnTo>
                  <a:lnTo>
                    <a:pt x="542" y="276"/>
                  </a:lnTo>
                  <a:lnTo>
                    <a:pt x="542" y="276"/>
                  </a:lnTo>
                  <a:lnTo>
                    <a:pt x="542" y="294"/>
                  </a:lnTo>
                  <a:lnTo>
                    <a:pt x="542" y="294"/>
                  </a:lnTo>
                  <a:lnTo>
                    <a:pt x="544" y="298"/>
                  </a:lnTo>
                  <a:lnTo>
                    <a:pt x="546" y="302"/>
                  </a:lnTo>
                  <a:lnTo>
                    <a:pt x="546" y="302"/>
                  </a:lnTo>
                  <a:lnTo>
                    <a:pt x="558" y="306"/>
                  </a:lnTo>
                  <a:lnTo>
                    <a:pt x="564" y="308"/>
                  </a:lnTo>
                  <a:lnTo>
                    <a:pt x="570" y="308"/>
                  </a:lnTo>
                  <a:lnTo>
                    <a:pt x="570" y="308"/>
                  </a:lnTo>
                  <a:lnTo>
                    <a:pt x="578" y="308"/>
                  </a:lnTo>
                  <a:lnTo>
                    <a:pt x="578" y="308"/>
                  </a:lnTo>
                  <a:lnTo>
                    <a:pt x="578" y="312"/>
                  </a:lnTo>
                  <a:lnTo>
                    <a:pt x="578" y="316"/>
                  </a:lnTo>
                  <a:lnTo>
                    <a:pt x="578" y="320"/>
                  </a:lnTo>
                  <a:lnTo>
                    <a:pt x="576" y="322"/>
                  </a:lnTo>
                  <a:lnTo>
                    <a:pt x="576" y="322"/>
                  </a:lnTo>
                  <a:lnTo>
                    <a:pt x="572" y="322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58" y="318"/>
                  </a:lnTo>
                  <a:lnTo>
                    <a:pt x="558" y="318"/>
                  </a:lnTo>
                  <a:lnTo>
                    <a:pt x="552" y="314"/>
                  </a:lnTo>
                  <a:lnTo>
                    <a:pt x="548" y="314"/>
                  </a:lnTo>
                  <a:lnTo>
                    <a:pt x="544" y="316"/>
                  </a:lnTo>
                  <a:lnTo>
                    <a:pt x="540" y="320"/>
                  </a:lnTo>
                  <a:lnTo>
                    <a:pt x="540" y="320"/>
                  </a:lnTo>
                  <a:lnTo>
                    <a:pt x="536" y="326"/>
                  </a:lnTo>
                  <a:lnTo>
                    <a:pt x="532" y="330"/>
                  </a:lnTo>
                  <a:lnTo>
                    <a:pt x="532" y="330"/>
                  </a:lnTo>
                  <a:lnTo>
                    <a:pt x="514" y="340"/>
                  </a:lnTo>
                  <a:lnTo>
                    <a:pt x="514" y="340"/>
                  </a:lnTo>
                  <a:lnTo>
                    <a:pt x="506" y="346"/>
                  </a:lnTo>
                  <a:lnTo>
                    <a:pt x="504" y="348"/>
                  </a:lnTo>
                  <a:lnTo>
                    <a:pt x="498" y="348"/>
                  </a:lnTo>
                  <a:lnTo>
                    <a:pt x="498" y="348"/>
                  </a:lnTo>
                  <a:lnTo>
                    <a:pt x="484" y="348"/>
                  </a:lnTo>
                  <a:lnTo>
                    <a:pt x="476" y="348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64" y="340"/>
                  </a:lnTo>
                  <a:lnTo>
                    <a:pt x="462" y="336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54" y="324"/>
                  </a:lnTo>
                  <a:lnTo>
                    <a:pt x="452" y="318"/>
                  </a:lnTo>
                  <a:lnTo>
                    <a:pt x="452" y="318"/>
                  </a:lnTo>
                  <a:lnTo>
                    <a:pt x="454" y="306"/>
                  </a:lnTo>
                  <a:lnTo>
                    <a:pt x="456" y="300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56" y="294"/>
                  </a:lnTo>
                  <a:lnTo>
                    <a:pt x="452" y="292"/>
                  </a:lnTo>
                  <a:lnTo>
                    <a:pt x="446" y="294"/>
                  </a:lnTo>
                  <a:lnTo>
                    <a:pt x="440" y="298"/>
                  </a:lnTo>
                  <a:lnTo>
                    <a:pt x="440" y="298"/>
                  </a:lnTo>
                  <a:lnTo>
                    <a:pt x="436" y="300"/>
                  </a:lnTo>
                  <a:lnTo>
                    <a:pt x="436" y="300"/>
                  </a:lnTo>
                  <a:lnTo>
                    <a:pt x="420" y="302"/>
                  </a:lnTo>
                  <a:lnTo>
                    <a:pt x="420" y="302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08" y="308"/>
                  </a:lnTo>
                  <a:lnTo>
                    <a:pt x="408" y="308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2" y="312"/>
                  </a:lnTo>
                  <a:lnTo>
                    <a:pt x="400" y="312"/>
                  </a:lnTo>
                  <a:lnTo>
                    <a:pt x="396" y="318"/>
                  </a:lnTo>
                  <a:lnTo>
                    <a:pt x="396" y="318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4" y="330"/>
                  </a:lnTo>
                  <a:lnTo>
                    <a:pt x="382" y="336"/>
                  </a:lnTo>
                  <a:lnTo>
                    <a:pt x="380" y="342"/>
                  </a:lnTo>
                  <a:lnTo>
                    <a:pt x="380" y="346"/>
                  </a:lnTo>
                  <a:lnTo>
                    <a:pt x="380" y="346"/>
                  </a:lnTo>
                  <a:lnTo>
                    <a:pt x="384" y="356"/>
                  </a:lnTo>
                  <a:lnTo>
                    <a:pt x="384" y="356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2" y="364"/>
                  </a:lnTo>
                  <a:lnTo>
                    <a:pt x="404" y="368"/>
                  </a:lnTo>
                  <a:lnTo>
                    <a:pt x="404" y="368"/>
                  </a:lnTo>
                  <a:lnTo>
                    <a:pt x="402" y="370"/>
                  </a:lnTo>
                  <a:lnTo>
                    <a:pt x="398" y="372"/>
                  </a:lnTo>
                  <a:lnTo>
                    <a:pt x="398" y="372"/>
                  </a:lnTo>
                  <a:lnTo>
                    <a:pt x="382" y="378"/>
                  </a:lnTo>
                  <a:lnTo>
                    <a:pt x="374" y="380"/>
                  </a:lnTo>
                  <a:lnTo>
                    <a:pt x="366" y="384"/>
                  </a:lnTo>
                  <a:lnTo>
                    <a:pt x="366" y="384"/>
                  </a:lnTo>
                  <a:lnTo>
                    <a:pt x="354" y="390"/>
                  </a:lnTo>
                  <a:lnTo>
                    <a:pt x="346" y="400"/>
                  </a:lnTo>
                  <a:lnTo>
                    <a:pt x="346" y="400"/>
                  </a:lnTo>
                  <a:lnTo>
                    <a:pt x="342" y="410"/>
                  </a:lnTo>
                  <a:lnTo>
                    <a:pt x="342" y="420"/>
                  </a:lnTo>
                  <a:lnTo>
                    <a:pt x="342" y="420"/>
                  </a:lnTo>
                  <a:lnTo>
                    <a:pt x="342" y="432"/>
                  </a:lnTo>
                  <a:lnTo>
                    <a:pt x="344" y="438"/>
                  </a:lnTo>
                  <a:lnTo>
                    <a:pt x="348" y="442"/>
                  </a:lnTo>
                  <a:lnTo>
                    <a:pt x="348" y="442"/>
                  </a:lnTo>
                  <a:lnTo>
                    <a:pt x="354" y="446"/>
                  </a:lnTo>
                  <a:lnTo>
                    <a:pt x="356" y="448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72" y="452"/>
                  </a:lnTo>
                  <a:lnTo>
                    <a:pt x="382" y="454"/>
                  </a:lnTo>
                  <a:lnTo>
                    <a:pt x="382" y="454"/>
                  </a:lnTo>
                  <a:lnTo>
                    <a:pt x="386" y="454"/>
                  </a:lnTo>
                  <a:lnTo>
                    <a:pt x="390" y="458"/>
                  </a:lnTo>
                  <a:lnTo>
                    <a:pt x="390" y="458"/>
                  </a:lnTo>
                  <a:lnTo>
                    <a:pt x="392" y="460"/>
                  </a:lnTo>
                  <a:lnTo>
                    <a:pt x="392" y="460"/>
                  </a:lnTo>
                  <a:lnTo>
                    <a:pt x="396" y="464"/>
                  </a:lnTo>
                  <a:lnTo>
                    <a:pt x="396" y="464"/>
                  </a:lnTo>
                  <a:lnTo>
                    <a:pt x="402" y="472"/>
                  </a:lnTo>
                  <a:lnTo>
                    <a:pt x="402" y="472"/>
                  </a:lnTo>
                  <a:lnTo>
                    <a:pt x="410" y="476"/>
                  </a:lnTo>
                  <a:lnTo>
                    <a:pt x="414" y="478"/>
                  </a:lnTo>
                  <a:lnTo>
                    <a:pt x="418" y="480"/>
                  </a:lnTo>
                  <a:lnTo>
                    <a:pt x="418" y="480"/>
                  </a:lnTo>
                  <a:lnTo>
                    <a:pt x="422" y="484"/>
                  </a:lnTo>
                  <a:lnTo>
                    <a:pt x="426" y="488"/>
                  </a:lnTo>
                  <a:lnTo>
                    <a:pt x="434" y="490"/>
                  </a:lnTo>
                  <a:lnTo>
                    <a:pt x="434" y="490"/>
                  </a:lnTo>
                  <a:lnTo>
                    <a:pt x="446" y="492"/>
                  </a:lnTo>
                  <a:lnTo>
                    <a:pt x="458" y="492"/>
                  </a:lnTo>
                  <a:lnTo>
                    <a:pt x="458" y="492"/>
                  </a:lnTo>
                  <a:lnTo>
                    <a:pt x="474" y="496"/>
                  </a:lnTo>
                  <a:lnTo>
                    <a:pt x="474" y="496"/>
                  </a:lnTo>
                  <a:lnTo>
                    <a:pt x="480" y="496"/>
                  </a:lnTo>
                  <a:lnTo>
                    <a:pt x="484" y="494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8" y="488"/>
                  </a:lnTo>
                  <a:lnTo>
                    <a:pt x="502" y="484"/>
                  </a:lnTo>
                  <a:lnTo>
                    <a:pt x="502" y="484"/>
                  </a:lnTo>
                  <a:lnTo>
                    <a:pt x="506" y="478"/>
                  </a:lnTo>
                  <a:lnTo>
                    <a:pt x="510" y="478"/>
                  </a:lnTo>
                  <a:lnTo>
                    <a:pt x="516" y="478"/>
                  </a:lnTo>
                  <a:lnTo>
                    <a:pt x="520" y="482"/>
                  </a:lnTo>
                  <a:lnTo>
                    <a:pt x="520" y="482"/>
                  </a:lnTo>
                  <a:lnTo>
                    <a:pt x="524" y="490"/>
                  </a:lnTo>
                  <a:lnTo>
                    <a:pt x="528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48" y="498"/>
                  </a:lnTo>
                  <a:lnTo>
                    <a:pt x="564" y="502"/>
                  </a:lnTo>
                  <a:lnTo>
                    <a:pt x="564" y="502"/>
                  </a:lnTo>
                  <a:lnTo>
                    <a:pt x="578" y="504"/>
                  </a:lnTo>
                  <a:lnTo>
                    <a:pt x="592" y="504"/>
                  </a:lnTo>
                  <a:lnTo>
                    <a:pt x="592" y="504"/>
                  </a:lnTo>
                  <a:lnTo>
                    <a:pt x="592" y="508"/>
                  </a:lnTo>
                  <a:lnTo>
                    <a:pt x="590" y="510"/>
                  </a:lnTo>
                  <a:lnTo>
                    <a:pt x="586" y="510"/>
                  </a:lnTo>
                  <a:lnTo>
                    <a:pt x="580" y="510"/>
                  </a:lnTo>
                  <a:lnTo>
                    <a:pt x="578" y="510"/>
                  </a:lnTo>
                  <a:lnTo>
                    <a:pt x="578" y="51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4" y="530"/>
                  </a:lnTo>
                  <a:lnTo>
                    <a:pt x="574" y="530"/>
                  </a:lnTo>
                  <a:lnTo>
                    <a:pt x="572" y="536"/>
                  </a:lnTo>
                  <a:lnTo>
                    <a:pt x="572" y="536"/>
                  </a:lnTo>
                  <a:lnTo>
                    <a:pt x="570" y="538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54" y="546"/>
                  </a:lnTo>
                  <a:lnTo>
                    <a:pt x="546" y="548"/>
                  </a:lnTo>
                  <a:lnTo>
                    <a:pt x="540" y="550"/>
                  </a:lnTo>
                  <a:lnTo>
                    <a:pt x="540" y="550"/>
                  </a:lnTo>
                  <a:lnTo>
                    <a:pt x="530" y="550"/>
                  </a:lnTo>
                  <a:lnTo>
                    <a:pt x="522" y="548"/>
                  </a:lnTo>
                  <a:lnTo>
                    <a:pt x="516" y="542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508" y="530"/>
                  </a:lnTo>
                  <a:lnTo>
                    <a:pt x="508" y="530"/>
                  </a:lnTo>
                  <a:lnTo>
                    <a:pt x="504" y="536"/>
                  </a:lnTo>
                  <a:lnTo>
                    <a:pt x="500" y="542"/>
                  </a:lnTo>
                  <a:lnTo>
                    <a:pt x="500" y="542"/>
                  </a:lnTo>
                  <a:lnTo>
                    <a:pt x="496" y="548"/>
                  </a:lnTo>
                  <a:lnTo>
                    <a:pt x="494" y="556"/>
                  </a:lnTo>
                  <a:lnTo>
                    <a:pt x="494" y="556"/>
                  </a:lnTo>
                  <a:lnTo>
                    <a:pt x="494" y="560"/>
                  </a:lnTo>
                  <a:lnTo>
                    <a:pt x="490" y="564"/>
                  </a:lnTo>
                  <a:lnTo>
                    <a:pt x="490" y="564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78" y="588"/>
                  </a:lnTo>
                  <a:lnTo>
                    <a:pt x="476" y="592"/>
                  </a:lnTo>
                  <a:lnTo>
                    <a:pt x="474" y="594"/>
                  </a:lnTo>
                  <a:lnTo>
                    <a:pt x="474" y="594"/>
                  </a:lnTo>
                  <a:lnTo>
                    <a:pt x="468" y="598"/>
                  </a:lnTo>
                  <a:lnTo>
                    <a:pt x="464" y="604"/>
                  </a:lnTo>
                  <a:lnTo>
                    <a:pt x="458" y="610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44" y="620"/>
                  </a:lnTo>
                  <a:lnTo>
                    <a:pt x="438" y="626"/>
                  </a:lnTo>
                  <a:lnTo>
                    <a:pt x="438" y="626"/>
                  </a:lnTo>
                  <a:lnTo>
                    <a:pt x="430" y="628"/>
                  </a:lnTo>
                  <a:lnTo>
                    <a:pt x="422" y="630"/>
                  </a:lnTo>
                  <a:lnTo>
                    <a:pt x="414" y="630"/>
                  </a:lnTo>
                  <a:lnTo>
                    <a:pt x="406" y="626"/>
                  </a:lnTo>
                  <a:lnTo>
                    <a:pt x="406" y="626"/>
                  </a:lnTo>
                  <a:lnTo>
                    <a:pt x="402" y="626"/>
                  </a:lnTo>
                  <a:lnTo>
                    <a:pt x="402" y="626"/>
                  </a:lnTo>
                  <a:lnTo>
                    <a:pt x="398" y="624"/>
                  </a:lnTo>
                  <a:lnTo>
                    <a:pt x="398" y="624"/>
                  </a:lnTo>
                  <a:lnTo>
                    <a:pt x="394" y="616"/>
                  </a:lnTo>
                  <a:lnTo>
                    <a:pt x="392" y="610"/>
                  </a:lnTo>
                  <a:lnTo>
                    <a:pt x="392" y="604"/>
                  </a:lnTo>
                  <a:lnTo>
                    <a:pt x="396" y="598"/>
                  </a:lnTo>
                  <a:lnTo>
                    <a:pt x="396" y="598"/>
                  </a:lnTo>
                  <a:lnTo>
                    <a:pt x="394" y="590"/>
                  </a:lnTo>
                  <a:lnTo>
                    <a:pt x="394" y="586"/>
                  </a:lnTo>
                  <a:lnTo>
                    <a:pt x="394" y="586"/>
                  </a:lnTo>
                  <a:lnTo>
                    <a:pt x="410" y="560"/>
                  </a:lnTo>
                  <a:lnTo>
                    <a:pt x="410" y="560"/>
                  </a:lnTo>
                  <a:lnTo>
                    <a:pt x="418" y="550"/>
                  </a:lnTo>
                  <a:lnTo>
                    <a:pt x="418" y="550"/>
                  </a:lnTo>
                  <a:lnTo>
                    <a:pt x="414" y="550"/>
                  </a:lnTo>
                  <a:lnTo>
                    <a:pt x="412" y="550"/>
                  </a:lnTo>
                  <a:lnTo>
                    <a:pt x="412" y="550"/>
                  </a:lnTo>
                  <a:lnTo>
                    <a:pt x="410" y="552"/>
                  </a:lnTo>
                  <a:lnTo>
                    <a:pt x="408" y="554"/>
                  </a:lnTo>
                  <a:lnTo>
                    <a:pt x="402" y="554"/>
                  </a:lnTo>
                  <a:lnTo>
                    <a:pt x="402" y="554"/>
                  </a:lnTo>
                  <a:lnTo>
                    <a:pt x="394" y="552"/>
                  </a:lnTo>
                  <a:lnTo>
                    <a:pt x="386" y="554"/>
                  </a:lnTo>
                  <a:lnTo>
                    <a:pt x="386" y="554"/>
                  </a:lnTo>
                  <a:lnTo>
                    <a:pt x="374" y="556"/>
                  </a:lnTo>
                  <a:lnTo>
                    <a:pt x="366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6" y="558"/>
                  </a:lnTo>
                  <a:lnTo>
                    <a:pt x="356" y="558"/>
                  </a:lnTo>
                  <a:lnTo>
                    <a:pt x="342" y="562"/>
                  </a:lnTo>
                  <a:lnTo>
                    <a:pt x="342" y="562"/>
                  </a:lnTo>
                  <a:lnTo>
                    <a:pt x="336" y="564"/>
                  </a:lnTo>
                  <a:lnTo>
                    <a:pt x="330" y="568"/>
                  </a:lnTo>
                  <a:lnTo>
                    <a:pt x="326" y="572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20" y="580"/>
                  </a:lnTo>
                  <a:lnTo>
                    <a:pt x="316" y="582"/>
                  </a:lnTo>
                  <a:lnTo>
                    <a:pt x="316" y="582"/>
                  </a:lnTo>
                  <a:lnTo>
                    <a:pt x="312" y="594"/>
                  </a:lnTo>
                  <a:lnTo>
                    <a:pt x="312" y="594"/>
                  </a:lnTo>
                  <a:lnTo>
                    <a:pt x="326" y="602"/>
                  </a:lnTo>
                  <a:lnTo>
                    <a:pt x="326" y="602"/>
                  </a:lnTo>
                  <a:lnTo>
                    <a:pt x="324" y="608"/>
                  </a:lnTo>
                  <a:lnTo>
                    <a:pt x="324" y="608"/>
                  </a:lnTo>
                  <a:lnTo>
                    <a:pt x="302" y="618"/>
                  </a:lnTo>
                  <a:lnTo>
                    <a:pt x="302" y="618"/>
                  </a:lnTo>
                  <a:lnTo>
                    <a:pt x="292" y="620"/>
                  </a:lnTo>
                  <a:lnTo>
                    <a:pt x="288" y="622"/>
                  </a:lnTo>
                  <a:lnTo>
                    <a:pt x="284" y="624"/>
                  </a:lnTo>
                  <a:lnTo>
                    <a:pt x="284" y="624"/>
                  </a:lnTo>
                  <a:lnTo>
                    <a:pt x="272" y="632"/>
                  </a:lnTo>
                  <a:lnTo>
                    <a:pt x="258" y="636"/>
                  </a:lnTo>
                  <a:lnTo>
                    <a:pt x="258" y="636"/>
                  </a:lnTo>
                  <a:lnTo>
                    <a:pt x="254" y="638"/>
                  </a:lnTo>
                  <a:lnTo>
                    <a:pt x="250" y="640"/>
                  </a:lnTo>
                  <a:lnTo>
                    <a:pt x="250" y="640"/>
                  </a:lnTo>
                  <a:lnTo>
                    <a:pt x="246" y="648"/>
                  </a:lnTo>
                  <a:lnTo>
                    <a:pt x="244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4" y="656"/>
                  </a:lnTo>
                  <a:lnTo>
                    <a:pt x="228" y="660"/>
                  </a:lnTo>
                  <a:lnTo>
                    <a:pt x="224" y="666"/>
                  </a:lnTo>
                  <a:lnTo>
                    <a:pt x="222" y="670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0" y="682"/>
                  </a:lnTo>
                  <a:lnTo>
                    <a:pt x="218" y="686"/>
                  </a:lnTo>
                  <a:lnTo>
                    <a:pt x="220" y="692"/>
                  </a:lnTo>
                  <a:lnTo>
                    <a:pt x="220" y="692"/>
                  </a:lnTo>
                  <a:lnTo>
                    <a:pt x="222" y="700"/>
                  </a:lnTo>
                  <a:lnTo>
                    <a:pt x="226" y="706"/>
                  </a:lnTo>
                  <a:lnTo>
                    <a:pt x="226" y="706"/>
                  </a:lnTo>
                  <a:lnTo>
                    <a:pt x="230" y="712"/>
                  </a:lnTo>
                  <a:lnTo>
                    <a:pt x="232" y="714"/>
                  </a:lnTo>
                  <a:lnTo>
                    <a:pt x="236" y="716"/>
                  </a:lnTo>
                  <a:lnTo>
                    <a:pt x="236" y="716"/>
                  </a:lnTo>
                  <a:lnTo>
                    <a:pt x="242" y="718"/>
                  </a:lnTo>
                  <a:lnTo>
                    <a:pt x="248" y="720"/>
                  </a:lnTo>
                  <a:lnTo>
                    <a:pt x="248" y="720"/>
                  </a:lnTo>
                  <a:lnTo>
                    <a:pt x="254" y="722"/>
                  </a:lnTo>
                  <a:lnTo>
                    <a:pt x="258" y="722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2" y="722"/>
                  </a:lnTo>
                  <a:lnTo>
                    <a:pt x="276" y="724"/>
                  </a:lnTo>
                  <a:lnTo>
                    <a:pt x="276" y="724"/>
                  </a:lnTo>
                  <a:lnTo>
                    <a:pt x="280" y="730"/>
                  </a:lnTo>
                  <a:lnTo>
                    <a:pt x="280" y="730"/>
                  </a:lnTo>
                  <a:lnTo>
                    <a:pt x="280" y="740"/>
                  </a:lnTo>
                  <a:lnTo>
                    <a:pt x="280" y="740"/>
                  </a:lnTo>
                  <a:lnTo>
                    <a:pt x="278" y="744"/>
                  </a:lnTo>
                  <a:lnTo>
                    <a:pt x="276" y="750"/>
                  </a:lnTo>
                  <a:lnTo>
                    <a:pt x="276" y="754"/>
                  </a:lnTo>
                  <a:lnTo>
                    <a:pt x="274" y="760"/>
                  </a:lnTo>
                  <a:lnTo>
                    <a:pt x="274" y="760"/>
                  </a:lnTo>
                  <a:lnTo>
                    <a:pt x="276" y="766"/>
                  </a:lnTo>
                  <a:lnTo>
                    <a:pt x="274" y="774"/>
                  </a:lnTo>
                  <a:lnTo>
                    <a:pt x="274" y="782"/>
                  </a:lnTo>
                  <a:lnTo>
                    <a:pt x="278" y="788"/>
                  </a:lnTo>
                  <a:lnTo>
                    <a:pt x="278" y="788"/>
                  </a:lnTo>
                  <a:lnTo>
                    <a:pt x="290" y="798"/>
                  </a:lnTo>
                  <a:lnTo>
                    <a:pt x="290" y="798"/>
                  </a:lnTo>
                  <a:lnTo>
                    <a:pt x="302" y="806"/>
                  </a:lnTo>
                  <a:lnTo>
                    <a:pt x="302" y="806"/>
                  </a:lnTo>
                  <a:lnTo>
                    <a:pt x="306" y="804"/>
                  </a:lnTo>
                  <a:lnTo>
                    <a:pt x="310" y="808"/>
                  </a:lnTo>
                  <a:lnTo>
                    <a:pt x="310" y="808"/>
                  </a:lnTo>
                  <a:lnTo>
                    <a:pt x="314" y="810"/>
                  </a:lnTo>
                  <a:lnTo>
                    <a:pt x="314" y="810"/>
                  </a:lnTo>
                  <a:lnTo>
                    <a:pt x="340" y="814"/>
                  </a:lnTo>
                  <a:lnTo>
                    <a:pt x="340" y="814"/>
                  </a:lnTo>
                  <a:lnTo>
                    <a:pt x="344" y="816"/>
                  </a:lnTo>
                  <a:lnTo>
                    <a:pt x="344" y="816"/>
                  </a:lnTo>
                  <a:lnTo>
                    <a:pt x="358" y="812"/>
                  </a:lnTo>
                  <a:lnTo>
                    <a:pt x="366" y="810"/>
                  </a:lnTo>
                  <a:lnTo>
                    <a:pt x="372" y="806"/>
                  </a:lnTo>
                  <a:lnTo>
                    <a:pt x="372" y="806"/>
                  </a:lnTo>
                  <a:lnTo>
                    <a:pt x="374" y="806"/>
                  </a:lnTo>
                  <a:lnTo>
                    <a:pt x="374" y="806"/>
                  </a:lnTo>
                  <a:lnTo>
                    <a:pt x="380" y="806"/>
                  </a:lnTo>
                  <a:lnTo>
                    <a:pt x="384" y="804"/>
                  </a:lnTo>
                  <a:lnTo>
                    <a:pt x="388" y="802"/>
                  </a:lnTo>
                  <a:lnTo>
                    <a:pt x="392" y="800"/>
                  </a:lnTo>
                  <a:lnTo>
                    <a:pt x="392" y="800"/>
                  </a:lnTo>
                  <a:lnTo>
                    <a:pt x="398" y="798"/>
                  </a:lnTo>
                  <a:lnTo>
                    <a:pt x="404" y="796"/>
                  </a:lnTo>
                  <a:lnTo>
                    <a:pt x="404" y="796"/>
                  </a:lnTo>
                  <a:lnTo>
                    <a:pt x="406" y="796"/>
                  </a:lnTo>
                  <a:lnTo>
                    <a:pt x="408" y="800"/>
                  </a:lnTo>
                  <a:lnTo>
                    <a:pt x="410" y="802"/>
                  </a:lnTo>
                  <a:lnTo>
                    <a:pt x="410" y="806"/>
                  </a:lnTo>
                  <a:lnTo>
                    <a:pt x="410" y="806"/>
                  </a:lnTo>
                  <a:lnTo>
                    <a:pt x="410" y="808"/>
                  </a:lnTo>
                  <a:lnTo>
                    <a:pt x="410" y="810"/>
                  </a:lnTo>
                  <a:lnTo>
                    <a:pt x="412" y="812"/>
                  </a:lnTo>
                  <a:lnTo>
                    <a:pt x="412" y="812"/>
                  </a:lnTo>
                  <a:lnTo>
                    <a:pt x="418" y="818"/>
                  </a:lnTo>
                  <a:lnTo>
                    <a:pt x="424" y="824"/>
                  </a:lnTo>
                  <a:lnTo>
                    <a:pt x="424" y="824"/>
                  </a:lnTo>
                  <a:lnTo>
                    <a:pt x="428" y="830"/>
                  </a:lnTo>
                  <a:lnTo>
                    <a:pt x="432" y="830"/>
                  </a:lnTo>
                  <a:lnTo>
                    <a:pt x="436" y="830"/>
                  </a:lnTo>
                  <a:lnTo>
                    <a:pt x="436" y="830"/>
                  </a:lnTo>
                  <a:lnTo>
                    <a:pt x="438" y="830"/>
                  </a:lnTo>
                  <a:lnTo>
                    <a:pt x="442" y="832"/>
                  </a:lnTo>
                  <a:lnTo>
                    <a:pt x="442" y="832"/>
                  </a:lnTo>
                  <a:lnTo>
                    <a:pt x="450" y="836"/>
                  </a:lnTo>
                  <a:lnTo>
                    <a:pt x="450" y="836"/>
                  </a:lnTo>
                  <a:lnTo>
                    <a:pt x="474" y="844"/>
                  </a:lnTo>
                  <a:lnTo>
                    <a:pt x="474" y="844"/>
                  </a:lnTo>
                  <a:lnTo>
                    <a:pt x="486" y="848"/>
                  </a:lnTo>
                  <a:lnTo>
                    <a:pt x="486" y="848"/>
                  </a:lnTo>
                  <a:lnTo>
                    <a:pt x="510" y="848"/>
                  </a:lnTo>
                  <a:lnTo>
                    <a:pt x="510" y="848"/>
                  </a:lnTo>
                  <a:lnTo>
                    <a:pt x="518" y="848"/>
                  </a:lnTo>
                  <a:lnTo>
                    <a:pt x="528" y="846"/>
                  </a:lnTo>
                  <a:lnTo>
                    <a:pt x="546" y="840"/>
                  </a:lnTo>
                  <a:lnTo>
                    <a:pt x="546" y="840"/>
                  </a:lnTo>
                  <a:lnTo>
                    <a:pt x="570" y="828"/>
                  </a:lnTo>
                  <a:lnTo>
                    <a:pt x="570" y="828"/>
                  </a:lnTo>
                  <a:lnTo>
                    <a:pt x="586" y="818"/>
                  </a:lnTo>
                  <a:lnTo>
                    <a:pt x="592" y="812"/>
                  </a:lnTo>
                  <a:lnTo>
                    <a:pt x="598" y="804"/>
                  </a:lnTo>
                  <a:lnTo>
                    <a:pt x="598" y="804"/>
                  </a:lnTo>
                  <a:lnTo>
                    <a:pt x="600" y="798"/>
                  </a:lnTo>
                  <a:lnTo>
                    <a:pt x="602" y="798"/>
                  </a:lnTo>
                  <a:lnTo>
                    <a:pt x="604" y="802"/>
                  </a:lnTo>
                  <a:lnTo>
                    <a:pt x="604" y="802"/>
                  </a:lnTo>
                  <a:lnTo>
                    <a:pt x="608" y="802"/>
                  </a:lnTo>
                  <a:lnTo>
                    <a:pt x="608" y="802"/>
                  </a:lnTo>
                  <a:lnTo>
                    <a:pt x="612" y="802"/>
                  </a:lnTo>
                  <a:lnTo>
                    <a:pt x="614" y="800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8" y="798"/>
                  </a:lnTo>
                  <a:lnTo>
                    <a:pt x="632" y="794"/>
                  </a:lnTo>
                  <a:lnTo>
                    <a:pt x="642" y="786"/>
                  </a:lnTo>
                  <a:lnTo>
                    <a:pt x="642" y="786"/>
                  </a:lnTo>
                  <a:lnTo>
                    <a:pt x="644" y="782"/>
                  </a:lnTo>
                  <a:lnTo>
                    <a:pt x="646" y="776"/>
                  </a:lnTo>
                  <a:lnTo>
                    <a:pt x="646" y="776"/>
                  </a:lnTo>
                  <a:lnTo>
                    <a:pt x="652" y="768"/>
                  </a:lnTo>
                  <a:lnTo>
                    <a:pt x="652" y="768"/>
                  </a:lnTo>
                  <a:lnTo>
                    <a:pt x="662" y="744"/>
                  </a:lnTo>
                  <a:lnTo>
                    <a:pt x="662" y="744"/>
                  </a:lnTo>
                  <a:lnTo>
                    <a:pt x="664" y="742"/>
                  </a:lnTo>
                  <a:lnTo>
                    <a:pt x="666" y="740"/>
                  </a:lnTo>
                  <a:lnTo>
                    <a:pt x="666" y="740"/>
                  </a:lnTo>
                  <a:lnTo>
                    <a:pt x="682" y="744"/>
                  </a:lnTo>
                  <a:lnTo>
                    <a:pt x="682" y="744"/>
                  </a:lnTo>
                  <a:lnTo>
                    <a:pt x="690" y="744"/>
                  </a:lnTo>
                  <a:lnTo>
                    <a:pt x="696" y="744"/>
                  </a:lnTo>
                  <a:lnTo>
                    <a:pt x="696" y="744"/>
                  </a:lnTo>
                  <a:lnTo>
                    <a:pt x="722" y="732"/>
                  </a:lnTo>
                  <a:lnTo>
                    <a:pt x="722" y="732"/>
                  </a:lnTo>
                  <a:lnTo>
                    <a:pt x="732" y="724"/>
                  </a:lnTo>
                  <a:lnTo>
                    <a:pt x="732" y="724"/>
                  </a:lnTo>
                  <a:lnTo>
                    <a:pt x="734" y="724"/>
                  </a:lnTo>
                  <a:lnTo>
                    <a:pt x="740" y="724"/>
                  </a:lnTo>
                  <a:lnTo>
                    <a:pt x="740" y="724"/>
                  </a:lnTo>
                  <a:lnTo>
                    <a:pt x="740" y="728"/>
                  </a:lnTo>
                  <a:lnTo>
                    <a:pt x="738" y="732"/>
                  </a:lnTo>
                  <a:lnTo>
                    <a:pt x="738" y="732"/>
                  </a:lnTo>
                  <a:lnTo>
                    <a:pt x="732" y="740"/>
                  </a:lnTo>
                  <a:lnTo>
                    <a:pt x="732" y="740"/>
                  </a:lnTo>
                  <a:lnTo>
                    <a:pt x="728" y="742"/>
                  </a:lnTo>
                  <a:lnTo>
                    <a:pt x="728" y="742"/>
                  </a:lnTo>
                  <a:lnTo>
                    <a:pt x="712" y="748"/>
                  </a:lnTo>
                  <a:lnTo>
                    <a:pt x="712" y="748"/>
                  </a:lnTo>
                  <a:lnTo>
                    <a:pt x="710" y="750"/>
                  </a:lnTo>
                  <a:lnTo>
                    <a:pt x="710" y="752"/>
                  </a:lnTo>
                  <a:lnTo>
                    <a:pt x="710" y="752"/>
                  </a:lnTo>
                  <a:lnTo>
                    <a:pt x="712" y="758"/>
                  </a:lnTo>
                  <a:lnTo>
                    <a:pt x="712" y="758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30" y="780"/>
                  </a:lnTo>
                  <a:lnTo>
                    <a:pt x="730" y="780"/>
                  </a:lnTo>
                  <a:lnTo>
                    <a:pt x="734" y="788"/>
                  </a:lnTo>
                  <a:lnTo>
                    <a:pt x="736" y="792"/>
                  </a:lnTo>
                  <a:lnTo>
                    <a:pt x="734" y="796"/>
                  </a:lnTo>
                  <a:lnTo>
                    <a:pt x="734" y="796"/>
                  </a:lnTo>
                  <a:lnTo>
                    <a:pt x="730" y="804"/>
                  </a:lnTo>
                  <a:lnTo>
                    <a:pt x="724" y="810"/>
                  </a:lnTo>
                  <a:lnTo>
                    <a:pt x="724" y="810"/>
                  </a:lnTo>
                  <a:lnTo>
                    <a:pt x="716" y="812"/>
                  </a:lnTo>
                  <a:lnTo>
                    <a:pt x="706" y="810"/>
                  </a:lnTo>
                  <a:lnTo>
                    <a:pt x="706" y="810"/>
                  </a:lnTo>
                  <a:lnTo>
                    <a:pt x="694" y="808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2" y="804"/>
                  </a:lnTo>
                  <a:lnTo>
                    <a:pt x="682" y="804"/>
                  </a:lnTo>
                  <a:lnTo>
                    <a:pt x="680" y="808"/>
                  </a:lnTo>
                  <a:lnTo>
                    <a:pt x="680" y="808"/>
                  </a:lnTo>
                  <a:lnTo>
                    <a:pt x="686" y="816"/>
                  </a:lnTo>
                  <a:lnTo>
                    <a:pt x="692" y="824"/>
                  </a:lnTo>
                  <a:lnTo>
                    <a:pt x="692" y="824"/>
                  </a:lnTo>
                  <a:lnTo>
                    <a:pt x="698" y="830"/>
                  </a:lnTo>
                  <a:lnTo>
                    <a:pt x="700" y="836"/>
                  </a:lnTo>
                  <a:lnTo>
                    <a:pt x="700" y="836"/>
                  </a:lnTo>
                  <a:lnTo>
                    <a:pt x="700" y="840"/>
                  </a:lnTo>
                  <a:lnTo>
                    <a:pt x="700" y="840"/>
                  </a:lnTo>
                  <a:lnTo>
                    <a:pt x="702" y="846"/>
                  </a:lnTo>
                  <a:lnTo>
                    <a:pt x="702" y="850"/>
                  </a:lnTo>
                  <a:lnTo>
                    <a:pt x="698" y="862"/>
                  </a:lnTo>
                  <a:lnTo>
                    <a:pt x="692" y="870"/>
                  </a:lnTo>
                  <a:lnTo>
                    <a:pt x="688" y="872"/>
                  </a:lnTo>
                  <a:lnTo>
                    <a:pt x="682" y="874"/>
                  </a:lnTo>
                  <a:lnTo>
                    <a:pt x="682" y="874"/>
                  </a:lnTo>
                  <a:lnTo>
                    <a:pt x="674" y="876"/>
                  </a:lnTo>
                  <a:lnTo>
                    <a:pt x="674" y="876"/>
                  </a:lnTo>
                  <a:lnTo>
                    <a:pt x="664" y="880"/>
                  </a:lnTo>
                  <a:lnTo>
                    <a:pt x="660" y="882"/>
                  </a:lnTo>
                  <a:lnTo>
                    <a:pt x="656" y="878"/>
                  </a:lnTo>
                  <a:lnTo>
                    <a:pt x="656" y="878"/>
                  </a:lnTo>
                  <a:lnTo>
                    <a:pt x="654" y="878"/>
                  </a:lnTo>
                  <a:lnTo>
                    <a:pt x="654" y="878"/>
                  </a:lnTo>
                  <a:lnTo>
                    <a:pt x="652" y="880"/>
                  </a:lnTo>
                  <a:lnTo>
                    <a:pt x="650" y="880"/>
                  </a:lnTo>
                  <a:lnTo>
                    <a:pt x="644" y="878"/>
                  </a:lnTo>
                  <a:lnTo>
                    <a:pt x="644" y="878"/>
                  </a:lnTo>
                  <a:lnTo>
                    <a:pt x="634" y="874"/>
                  </a:lnTo>
                  <a:lnTo>
                    <a:pt x="630" y="872"/>
                  </a:lnTo>
                  <a:lnTo>
                    <a:pt x="626" y="870"/>
                  </a:lnTo>
                  <a:lnTo>
                    <a:pt x="626" y="870"/>
                  </a:lnTo>
                  <a:lnTo>
                    <a:pt x="618" y="864"/>
                  </a:lnTo>
                  <a:lnTo>
                    <a:pt x="618" y="864"/>
                  </a:lnTo>
                  <a:lnTo>
                    <a:pt x="616" y="880"/>
                  </a:lnTo>
                  <a:lnTo>
                    <a:pt x="616" y="880"/>
                  </a:lnTo>
                  <a:lnTo>
                    <a:pt x="612" y="888"/>
                  </a:lnTo>
                  <a:lnTo>
                    <a:pt x="608" y="890"/>
                  </a:lnTo>
                  <a:lnTo>
                    <a:pt x="604" y="892"/>
                  </a:lnTo>
                  <a:lnTo>
                    <a:pt x="604" y="892"/>
                  </a:lnTo>
                  <a:lnTo>
                    <a:pt x="596" y="896"/>
                  </a:lnTo>
                  <a:lnTo>
                    <a:pt x="590" y="896"/>
                  </a:lnTo>
                  <a:lnTo>
                    <a:pt x="586" y="894"/>
                  </a:lnTo>
                  <a:lnTo>
                    <a:pt x="586" y="894"/>
                  </a:lnTo>
                  <a:lnTo>
                    <a:pt x="578" y="892"/>
                  </a:lnTo>
                  <a:lnTo>
                    <a:pt x="574" y="890"/>
                  </a:lnTo>
                  <a:lnTo>
                    <a:pt x="564" y="880"/>
                  </a:lnTo>
                  <a:lnTo>
                    <a:pt x="564" y="880"/>
                  </a:lnTo>
                  <a:lnTo>
                    <a:pt x="558" y="874"/>
                  </a:lnTo>
                  <a:lnTo>
                    <a:pt x="556" y="868"/>
                  </a:lnTo>
                  <a:lnTo>
                    <a:pt x="556" y="864"/>
                  </a:lnTo>
                  <a:lnTo>
                    <a:pt x="556" y="864"/>
                  </a:lnTo>
                  <a:lnTo>
                    <a:pt x="556" y="860"/>
                  </a:lnTo>
                  <a:lnTo>
                    <a:pt x="554" y="856"/>
                  </a:lnTo>
                  <a:lnTo>
                    <a:pt x="554" y="856"/>
                  </a:lnTo>
                  <a:lnTo>
                    <a:pt x="552" y="854"/>
                  </a:lnTo>
                  <a:lnTo>
                    <a:pt x="550" y="852"/>
                  </a:lnTo>
                  <a:lnTo>
                    <a:pt x="544" y="854"/>
                  </a:lnTo>
                  <a:lnTo>
                    <a:pt x="544" y="854"/>
                  </a:lnTo>
                  <a:lnTo>
                    <a:pt x="540" y="854"/>
                  </a:lnTo>
                  <a:lnTo>
                    <a:pt x="540" y="854"/>
                  </a:lnTo>
                  <a:lnTo>
                    <a:pt x="530" y="856"/>
                  </a:lnTo>
                  <a:lnTo>
                    <a:pt x="522" y="860"/>
                  </a:lnTo>
                  <a:lnTo>
                    <a:pt x="522" y="860"/>
                  </a:lnTo>
                  <a:lnTo>
                    <a:pt x="516" y="862"/>
                  </a:lnTo>
                  <a:lnTo>
                    <a:pt x="510" y="862"/>
                  </a:lnTo>
                  <a:lnTo>
                    <a:pt x="510" y="862"/>
                  </a:lnTo>
                  <a:lnTo>
                    <a:pt x="498" y="858"/>
                  </a:lnTo>
                  <a:lnTo>
                    <a:pt x="492" y="858"/>
                  </a:lnTo>
                  <a:lnTo>
                    <a:pt x="486" y="860"/>
                  </a:lnTo>
                  <a:lnTo>
                    <a:pt x="486" y="860"/>
                  </a:lnTo>
                  <a:lnTo>
                    <a:pt x="484" y="860"/>
                  </a:lnTo>
                  <a:lnTo>
                    <a:pt x="484" y="860"/>
                  </a:lnTo>
                  <a:lnTo>
                    <a:pt x="468" y="856"/>
                  </a:lnTo>
                  <a:lnTo>
                    <a:pt x="468" y="856"/>
                  </a:lnTo>
                  <a:lnTo>
                    <a:pt x="456" y="850"/>
                  </a:lnTo>
                  <a:lnTo>
                    <a:pt x="456" y="850"/>
                  </a:lnTo>
                  <a:lnTo>
                    <a:pt x="452" y="850"/>
                  </a:lnTo>
                  <a:lnTo>
                    <a:pt x="452" y="850"/>
                  </a:lnTo>
                  <a:lnTo>
                    <a:pt x="450" y="850"/>
                  </a:lnTo>
                  <a:lnTo>
                    <a:pt x="446" y="848"/>
                  </a:lnTo>
                  <a:lnTo>
                    <a:pt x="442" y="846"/>
                  </a:lnTo>
                  <a:lnTo>
                    <a:pt x="438" y="846"/>
                  </a:lnTo>
                  <a:lnTo>
                    <a:pt x="438" y="846"/>
                  </a:lnTo>
                  <a:lnTo>
                    <a:pt x="432" y="844"/>
                  </a:lnTo>
                  <a:lnTo>
                    <a:pt x="428" y="840"/>
                  </a:lnTo>
                  <a:lnTo>
                    <a:pt x="428" y="840"/>
                  </a:lnTo>
                  <a:lnTo>
                    <a:pt x="418" y="836"/>
                  </a:lnTo>
                  <a:lnTo>
                    <a:pt x="418" y="836"/>
                  </a:lnTo>
                  <a:lnTo>
                    <a:pt x="414" y="832"/>
                  </a:lnTo>
                  <a:lnTo>
                    <a:pt x="410" y="830"/>
                  </a:lnTo>
                  <a:lnTo>
                    <a:pt x="410" y="830"/>
                  </a:lnTo>
                  <a:lnTo>
                    <a:pt x="398" y="810"/>
                  </a:lnTo>
                  <a:lnTo>
                    <a:pt x="398" y="810"/>
                  </a:lnTo>
                  <a:lnTo>
                    <a:pt x="388" y="816"/>
                  </a:lnTo>
                  <a:lnTo>
                    <a:pt x="388" y="816"/>
                  </a:lnTo>
                  <a:lnTo>
                    <a:pt x="384" y="818"/>
                  </a:lnTo>
                  <a:lnTo>
                    <a:pt x="384" y="818"/>
                  </a:lnTo>
                  <a:lnTo>
                    <a:pt x="380" y="816"/>
                  </a:lnTo>
                  <a:lnTo>
                    <a:pt x="374" y="818"/>
                  </a:lnTo>
                  <a:lnTo>
                    <a:pt x="370" y="820"/>
                  </a:lnTo>
                  <a:lnTo>
                    <a:pt x="366" y="822"/>
                  </a:lnTo>
                  <a:lnTo>
                    <a:pt x="366" y="822"/>
                  </a:lnTo>
                  <a:lnTo>
                    <a:pt x="352" y="826"/>
                  </a:lnTo>
                  <a:lnTo>
                    <a:pt x="344" y="826"/>
                  </a:lnTo>
                  <a:lnTo>
                    <a:pt x="338" y="824"/>
                  </a:lnTo>
                  <a:lnTo>
                    <a:pt x="338" y="824"/>
                  </a:lnTo>
                  <a:lnTo>
                    <a:pt x="334" y="824"/>
                  </a:lnTo>
                  <a:lnTo>
                    <a:pt x="332" y="824"/>
                  </a:lnTo>
                  <a:lnTo>
                    <a:pt x="326" y="824"/>
                  </a:lnTo>
                  <a:lnTo>
                    <a:pt x="326" y="824"/>
                  </a:lnTo>
                  <a:lnTo>
                    <a:pt x="312" y="820"/>
                  </a:lnTo>
                  <a:lnTo>
                    <a:pt x="312" y="820"/>
                  </a:lnTo>
                  <a:lnTo>
                    <a:pt x="290" y="814"/>
                  </a:lnTo>
                  <a:lnTo>
                    <a:pt x="290" y="814"/>
                  </a:lnTo>
                  <a:lnTo>
                    <a:pt x="284" y="820"/>
                  </a:lnTo>
                  <a:lnTo>
                    <a:pt x="276" y="824"/>
                  </a:lnTo>
                  <a:lnTo>
                    <a:pt x="276" y="824"/>
                  </a:lnTo>
                  <a:lnTo>
                    <a:pt x="254" y="832"/>
                  </a:lnTo>
                  <a:lnTo>
                    <a:pt x="232" y="836"/>
                  </a:lnTo>
                  <a:lnTo>
                    <a:pt x="232" y="836"/>
                  </a:lnTo>
                  <a:lnTo>
                    <a:pt x="224" y="844"/>
                  </a:lnTo>
                  <a:lnTo>
                    <a:pt x="224" y="844"/>
                  </a:lnTo>
                  <a:lnTo>
                    <a:pt x="216" y="850"/>
                  </a:lnTo>
                  <a:lnTo>
                    <a:pt x="216" y="850"/>
                  </a:lnTo>
                  <a:lnTo>
                    <a:pt x="210" y="856"/>
                  </a:lnTo>
                  <a:lnTo>
                    <a:pt x="204" y="862"/>
                  </a:lnTo>
                  <a:lnTo>
                    <a:pt x="204" y="862"/>
                  </a:lnTo>
                  <a:lnTo>
                    <a:pt x="196" y="868"/>
                  </a:lnTo>
                  <a:lnTo>
                    <a:pt x="190" y="878"/>
                  </a:lnTo>
                  <a:lnTo>
                    <a:pt x="190" y="878"/>
                  </a:lnTo>
                  <a:lnTo>
                    <a:pt x="188" y="888"/>
                  </a:lnTo>
                  <a:lnTo>
                    <a:pt x="188" y="898"/>
                  </a:lnTo>
                  <a:lnTo>
                    <a:pt x="188" y="898"/>
                  </a:lnTo>
                  <a:lnTo>
                    <a:pt x="188" y="902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210" y="912"/>
                  </a:lnTo>
                  <a:lnTo>
                    <a:pt x="210" y="912"/>
                  </a:lnTo>
                  <a:lnTo>
                    <a:pt x="224" y="914"/>
                  </a:lnTo>
                  <a:lnTo>
                    <a:pt x="238" y="914"/>
                  </a:lnTo>
                  <a:lnTo>
                    <a:pt x="238" y="914"/>
                  </a:lnTo>
                  <a:lnTo>
                    <a:pt x="244" y="912"/>
                  </a:lnTo>
                  <a:lnTo>
                    <a:pt x="250" y="910"/>
                  </a:lnTo>
                  <a:lnTo>
                    <a:pt x="250" y="910"/>
                  </a:lnTo>
                  <a:lnTo>
                    <a:pt x="258" y="910"/>
                  </a:lnTo>
                  <a:lnTo>
                    <a:pt x="264" y="908"/>
                  </a:lnTo>
                  <a:lnTo>
                    <a:pt x="264" y="908"/>
                  </a:lnTo>
                  <a:lnTo>
                    <a:pt x="268" y="912"/>
                  </a:lnTo>
                  <a:lnTo>
                    <a:pt x="272" y="914"/>
                  </a:lnTo>
                  <a:lnTo>
                    <a:pt x="272" y="914"/>
                  </a:lnTo>
                  <a:lnTo>
                    <a:pt x="274" y="916"/>
                  </a:lnTo>
                  <a:lnTo>
                    <a:pt x="276" y="920"/>
                  </a:lnTo>
                  <a:lnTo>
                    <a:pt x="276" y="922"/>
                  </a:lnTo>
                  <a:lnTo>
                    <a:pt x="274" y="926"/>
                  </a:lnTo>
                  <a:lnTo>
                    <a:pt x="274" y="926"/>
                  </a:lnTo>
                  <a:lnTo>
                    <a:pt x="282" y="928"/>
                  </a:lnTo>
                  <a:lnTo>
                    <a:pt x="286" y="934"/>
                  </a:lnTo>
                  <a:lnTo>
                    <a:pt x="286" y="934"/>
                  </a:lnTo>
                  <a:lnTo>
                    <a:pt x="294" y="944"/>
                  </a:lnTo>
                  <a:lnTo>
                    <a:pt x="304" y="952"/>
                  </a:lnTo>
                  <a:lnTo>
                    <a:pt x="304" y="952"/>
                  </a:lnTo>
                  <a:lnTo>
                    <a:pt x="312" y="960"/>
                  </a:lnTo>
                  <a:lnTo>
                    <a:pt x="322" y="964"/>
                  </a:lnTo>
                  <a:lnTo>
                    <a:pt x="342" y="972"/>
                  </a:lnTo>
                  <a:lnTo>
                    <a:pt x="342" y="972"/>
                  </a:lnTo>
                  <a:lnTo>
                    <a:pt x="356" y="976"/>
                  </a:lnTo>
                  <a:lnTo>
                    <a:pt x="370" y="980"/>
                  </a:lnTo>
                  <a:lnTo>
                    <a:pt x="370" y="980"/>
                  </a:lnTo>
                  <a:lnTo>
                    <a:pt x="380" y="982"/>
                  </a:lnTo>
                  <a:lnTo>
                    <a:pt x="390" y="984"/>
                  </a:lnTo>
                  <a:lnTo>
                    <a:pt x="408" y="986"/>
                  </a:lnTo>
                  <a:lnTo>
                    <a:pt x="408" y="986"/>
                  </a:lnTo>
                  <a:lnTo>
                    <a:pt x="412" y="986"/>
                  </a:lnTo>
                  <a:lnTo>
                    <a:pt x="412" y="986"/>
                  </a:lnTo>
                  <a:lnTo>
                    <a:pt x="416" y="990"/>
                  </a:lnTo>
                  <a:lnTo>
                    <a:pt x="422" y="990"/>
                  </a:lnTo>
                  <a:lnTo>
                    <a:pt x="434" y="992"/>
                  </a:lnTo>
                  <a:lnTo>
                    <a:pt x="434" y="992"/>
                  </a:lnTo>
                  <a:lnTo>
                    <a:pt x="458" y="994"/>
                  </a:lnTo>
                  <a:lnTo>
                    <a:pt x="482" y="994"/>
                  </a:lnTo>
                  <a:lnTo>
                    <a:pt x="482" y="994"/>
                  </a:lnTo>
                  <a:lnTo>
                    <a:pt x="496" y="994"/>
                  </a:lnTo>
                  <a:lnTo>
                    <a:pt x="504" y="992"/>
                  </a:lnTo>
                  <a:lnTo>
                    <a:pt x="512" y="990"/>
                  </a:lnTo>
                  <a:lnTo>
                    <a:pt x="512" y="990"/>
                  </a:lnTo>
                  <a:lnTo>
                    <a:pt x="526" y="988"/>
                  </a:lnTo>
                  <a:lnTo>
                    <a:pt x="540" y="986"/>
                  </a:lnTo>
                  <a:lnTo>
                    <a:pt x="540" y="986"/>
                  </a:lnTo>
                  <a:lnTo>
                    <a:pt x="552" y="980"/>
                  </a:lnTo>
                  <a:lnTo>
                    <a:pt x="564" y="976"/>
                  </a:lnTo>
                  <a:lnTo>
                    <a:pt x="564" y="976"/>
                  </a:lnTo>
                  <a:lnTo>
                    <a:pt x="570" y="972"/>
                  </a:lnTo>
                  <a:lnTo>
                    <a:pt x="574" y="970"/>
                  </a:lnTo>
                  <a:lnTo>
                    <a:pt x="574" y="970"/>
                  </a:lnTo>
                  <a:lnTo>
                    <a:pt x="576" y="970"/>
                  </a:lnTo>
                  <a:lnTo>
                    <a:pt x="580" y="972"/>
                  </a:lnTo>
                  <a:lnTo>
                    <a:pt x="580" y="972"/>
                  </a:lnTo>
                  <a:lnTo>
                    <a:pt x="580" y="974"/>
                  </a:lnTo>
                  <a:lnTo>
                    <a:pt x="578" y="976"/>
                  </a:lnTo>
                  <a:lnTo>
                    <a:pt x="578" y="976"/>
                  </a:lnTo>
                  <a:lnTo>
                    <a:pt x="550" y="990"/>
                  </a:lnTo>
                  <a:lnTo>
                    <a:pt x="550" y="990"/>
                  </a:lnTo>
                  <a:lnTo>
                    <a:pt x="542" y="992"/>
                  </a:lnTo>
                  <a:lnTo>
                    <a:pt x="542" y="992"/>
                  </a:lnTo>
                  <a:lnTo>
                    <a:pt x="520" y="1002"/>
                  </a:lnTo>
                  <a:lnTo>
                    <a:pt x="520" y="1002"/>
                  </a:lnTo>
                  <a:lnTo>
                    <a:pt x="520" y="1014"/>
                  </a:lnTo>
                  <a:lnTo>
                    <a:pt x="520" y="1014"/>
                  </a:lnTo>
                  <a:lnTo>
                    <a:pt x="520" y="1020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6" y="1030"/>
                  </a:lnTo>
                  <a:lnTo>
                    <a:pt x="514" y="1032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502" y="1038"/>
                  </a:lnTo>
                  <a:lnTo>
                    <a:pt x="494" y="1040"/>
                  </a:lnTo>
                  <a:lnTo>
                    <a:pt x="494" y="1040"/>
                  </a:lnTo>
                  <a:lnTo>
                    <a:pt x="492" y="1040"/>
                  </a:lnTo>
                  <a:lnTo>
                    <a:pt x="492" y="1040"/>
                  </a:lnTo>
                  <a:lnTo>
                    <a:pt x="474" y="1036"/>
                  </a:lnTo>
                  <a:lnTo>
                    <a:pt x="474" y="1036"/>
                  </a:lnTo>
                  <a:lnTo>
                    <a:pt x="474" y="1044"/>
                  </a:lnTo>
                  <a:lnTo>
                    <a:pt x="474" y="1052"/>
                  </a:lnTo>
                  <a:lnTo>
                    <a:pt x="474" y="1052"/>
                  </a:lnTo>
                  <a:lnTo>
                    <a:pt x="476" y="1058"/>
                  </a:lnTo>
                  <a:lnTo>
                    <a:pt x="474" y="1062"/>
                  </a:lnTo>
                  <a:lnTo>
                    <a:pt x="468" y="1072"/>
                  </a:lnTo>
                  <a:lnTo>
                    <a:pt x="468" y="1072"/>
                  </a:lnTo>
                  <a:lnTo>
                    <a:pt x="466" y="1076"/>
                  </a:lnTo>
                  <a:lnTo>
                    <a:pt x="462" y="1080"/>
                  </a:lnTo>
                  <a:lnTo>
                    <a:pt x="458" y="1082"/>
                  </a:lnTo>
                  <a:lnTo>
                    <a:pt x="452" y="1082"/>
                  </a:lnTo>
                  <a:lnTo>
                    <a:pt x="452" y="1082"/>
                  </a:lnTo>
                  <a:lnTo>
                    <a:pt x="450" y="1082"/>
                  </a:lnTo>
                  <a:lnTo>
                    <a:pt x="450" y="1082"/>
                  </a:lnTo>
                  <a:lnTo>
                    <a:pt x="438" y="1086"/>
                  </a:lnTo>
                  <a:lnTo>
                    <a:pt x="432" y="1084"/>
                  </a:lnTo>
                  <a:lnTo>
                    <a:pt x="426" y="1082"/>
                  </a:lnTo>
                  <a:lnTo>
                    <a:pt x="426" y="1082"/>
                  </a:lnTo>
                  <a:lnTo>
                    <a:pt x="422" y="1084"/>
                  </a:lnTo>
                  <a:lnTo>
                    <a:pt x="418" y="1084"/>
                  </a:lnTo>
                  <a:lnTo>
                    <a:pt x="416" y="1082"/>
                  </a:lnTo>
                  <a:lnTo>
                    <a:pt x="412" y="1078"/>
                  </a:lnTo>
                  <a:lnTo>
                    <a:pt x="412" y="1078"/>
                  </a:lnTo>
                  <a:lnTo>
                    <a:pt x="408" y="1076"/>
                  </a:lnTo>
                  <a:lnTo>
                    <a:pt x="408" y="1076"/>
                  </a:lnTo>
                  <a:lnTo>
                    <a:pt x="402" y="1074"/>
                  </a:lnTo>
                  <a:lnTo>
                    <a:pt x="396" y="1072"/>
                  </a:lnTo>
                  <a:lnTo>
                    <a:pt x="396" y="1072"/>
                  </a:lnTo>
                  <a:lnTo>
                    <a:pt x="392" y="1068"/>
                  </a:lnTo>
                  <a:lnTo>
                    <a:pt x="388" y="1064"/>
                  </a:lnTo>
                  <a:lnTo>
                    <a:pt x="384" y="1060"/>
                  </a:lnTo>
                  <a:lnTo>
                    <a:pt x="382" y="1056"/>
                  </a:lnTo>
                  <a:lnTo>
                    <a:pt x="382" y="1056"/>
                  </a:lnTo>
                  <a:lnTo>
                    <a:pt x="378" y="1054"/>
                  </a:lnTo>
                  <a:lnTo>
                    <a:pt x="378" y="1054"/>
                  </a:lnTo>
                  <a:lnTo>
                    <a:pt x="372" y="1050"/>
                  </a:lnTo>
                  <a:lnTo>
                    <a:pt x="368" y="1046"/>
                  </a:lnTo>
                  <a:lnTo>
                    <a:pt x="368" y="1046"/>
                  </a:lnTo>
                  <a:lnTo>
                    <a:pt x="356" y="1030"/>
                  </a:lnTo>
                  <a:lnTo>
                    <a:pt x="356" y="1030"/>
                  </a:lnTo>
                  <a:lnTo>
                    <a:pt x="352" y="1034"/>
                  </a:lnTo>
                  <a:lnTo>
                    <a:pt x="348" y="1036"/>
                  </a:lnTo>
                  <a:lnTo>
                    <a:pt x="348" y="1036"/>
                  </a:lnTo>
                  <a:lnTo>
                    <a:pt x="342" y="1044"/>
                  </a:lnTo>
                  <a:lnTo>
                    <a:pt x="332" y="1050"/>
                  </a:lnTo>
                  <a:lnTo>
                    <a:pt x="332" y="1050"/>
                  </a:lnTo>
                  <a:lnTo>
                    <a:pt x="324" y="1052"/>
                  </a:lnTo>
                  <a:lnTo>
                    <a:pt x="318" y="1054"/>
                  </a:lnTo>
                  <a:lnTo>
                    <a:pt x="314" y="1050"/>
                  </a:lnTo>
                  <a:lnTo>
                    <a:pt x="314" y="1050"/>
                  </a:lnTo>
                  <a:lnTo>
                    <a:pt x="310" y="1050"/>
                  </a:lnTo>
                  <a:lnTo>
                    <a:pt x="310" y="1050"/>
                  </a:lnTo>
                  <a:lnTo>
                    <a:pt x="306" y="1050"/>
                  </a:lnTo>
                  <a:lnTo>
                    <a:pt x="304" y="1048"/>
                  </a:lnTo>
                  <a:lnTo>
                    <a:pt x="304" y="1048"/>
                  </a:lnTo>
                  <a:lnTo>
                    <a:pt x="296" y="1042"/>
                  </a:lnTo>
                  <a:lnTo>
                    <a:pt x="290" y="1036"/>
                  </a:lnTo>
                  <a:lnTo>
                    <a:pt x="290" y="1036"/>
                  </a:lnTo>
                  <a:lnTo>
                    <a:pt x="288" y="1030"/>
                  </a:lnTo>
                  <a:lnTo>
                    <a:pt x="290" y="1024"/>
                  </a:lnTo>
                  <a:lnTo>
                    <a:pt x="290" y="1024"/>
                  </a:lnTo>
                  <a:lnTo>
                    <a:pt x="290" y="1020"/>
                  </a:lnTo>
                  <a:lnTo>
                    <a:pt x="290" y="1020"/>
                  </a:lnTo>
                  <a:lnTo>
                    <a:pt x="282" y="1026"/>
                  </a:lnTo>
                  <a:lnTo>
                    <a:pt x="282" y="1026"/>
                  </a:lnTo>
                  <a:lnTo>
                    <a:pt x="274" y="1030"/>
                  </a:lnTo>
                  <a:lnTo>
                    <a:pt x="266" y="1032"/>
                  </a:lnTo>
                  <a:lnTo>
                    <a:pt x="248" y="1034"/>
                  </a:lnTo>
                  <a:lnTo>
                    <a:pt x="248" y="1034"/>
                  </a:lnTo>
                  <a:lnTo>
                    <a:pt x="244" y="1032"/>
                  </a:lnTo>
                  <a:lnTo>
                    <a:pt x="244" y="1032"/>
                  </a:lnTo>
                  <a:lnTo>
                    <a:pt x="242" y="1030"/>
                  </a:lnTo>
                  <a:lnTo>
                    <a:pt x="240" y="1028"/>
                  </a:lnTo>
                  <a:lnTo>
                    <a:pt x="234" y="1028"/>
                  </a:lnTo>
                  <a:lnTo>
                    <a:pt x="234" y="1028"/>
                  </a:lnTo>
                  <a:lnTo>
                    <a:pt x="230" y="1024"/>
                  </a:lnTo>
                  <a:lnTo>
                    <a:pt x="230" y="1024"/>
                  </a:lnTo>
                  <a:lnTo>
                    <a:pt x="228" y="1020"/>
                  </a:lnTo>
                  <a:lnTo>
                    <a:pt x="226" y="1014"/>
                  </a:lnTo>
                  <a:lnTo>
                    <a:pt x="224" y="1008"/>
                  </a:lnTo>
                  <a:lnTo>
                    <a:pt x="224" y="1002"/>
                  </a:lnTo>
                  <a:lnTo>
                    <a:pt x="224" y="1002"/>
                  </a:lnTo>
                  <a:lnTo>
                    <a:pt x="220" y="1002"/>
                  </a:lnTo>
                  <a:lnTo>
                    <a:pt x="216" y="1002"/>
                  </a:lnTo>
                  <a:lnTo>
                    <a:pt x="216" y="1002"/>
                  </a:lnTo>
                  <a:lnTo>
                    <a:pt x="208" y="1006"/>
                  </a:lnTo>
                  <a:lnTo>
                    <a:pt x="200" y="1010"/>
                  </a:lnTo>
                  <a:lnTo>
                    <a:pt x="200" y="1010"/>
                  </a:lnTo>
                  <a:lnTo>
                    <a:pt x="198" y="1012"/>
                  </a:lnTo>
                  <a:lnTo>
                    <a:pt x="198" y="1016"/>
                  </a:lnTo>
                  <a:lnTo>
                    <a:pt x="198" y="1016"/>
                  </a:lnTo>
                  <a:lnTo>
                    <a:pt x="194" y="1018"/>
                  </a:lnTo>
                  <a:lnTo>
                    <a:pt x="190" y="1020"/>
                  </a:lnTo>
                  <a:lnTo>
                    <a:pt x="188" y="1028"/>
                  </a:lnTo>
                  <a:lnTo>
                    <a:pt x="188" y="1028"/>
                  </a:lnTo>
                  <a:lnTo>
                    <a:pt x="186" y="1038"/>
                  </a:lnTo>
                  <a:lnTo>
                    <a:pt x="186" y="1042"/>
                  </a:lnTo>
                  <a:lnTo>
                    <a:pt x="186" y="1046"/>
                  </a:lnTo>
                  <a:lnTo>
                    <a:pt x="186" y="1046"/>
                  </a:lnTo>
                  <a:lnTo>
                    <a:pt x="192" y="1054"/>
                  </a:lnTo>
                  <a:lnTo>
                    <a:pt x="200" y="1062"/>
                  </a:lnTo>
                  <a:lnTo>
                    <a:pt x="200" y="1062"/>
                  </a:lnTo>
                  <a:lnTo>
                    <a:pt x="208" y="1068"/>
                  </a:lnTo>
                  <a:lnTo>
                    <a:pt x="212" y="1068"/>
                  </a:lnTo>
                  <a:lnTo>
                    <a:pt x="218" y="1068"/>
                  </a:lnTo>
                  <a:lnTo>
                    <a:pt x="218" y="1068"/>
                  </a:lnTo>
                  <a:lnTo>
                    <a:pt x="220" y="1068"/>
                  </a:lnTo>
                  <a:lnTo>
                    <a:pt x="220" y="1068"/>
                  </a:lnTo>
                  <a:lnTo>
                    <a:pt x="226" y="1070"/>
                  </a:lnTo>
                  <a:lnTo>
                    <a:pt x="226" y="1070"/>
                  </a:lnTo>
                  <a:lnTo>
                    <a:pt x="234" y="1070"/>
                  </a:lnTo>
                  <a:lnTo>
                    <a:pt x="238" y="1072"/>
                  </a:lnTo>
                  <a:lnTo>
                    <a:pt x="240" y="1074"/>
                  </a:lnTo>
                  <a:lnTo>
                    <a:pt x="240" y="1074"/>
                  </a:lnTo>
                  <a:lnTo>
                    <a:pt x="238" y="1078"/>
                  </a:lnTo>
                  <a:lnTo>
                    <a:pt x="238" y="1080"/>
                  </a:lnTo>
                  <a:lnTo>
                    <a:pt x="238" y="1080"/>
                  </a:lnTo>
                  <a:lnTo>
                    <a:pt x="228" y="1082"/>
                  </a:lnTo>
                  <a:lnTo>
                    <a:pt x="222" y="1082"/>
                  </a:lnTo>
                  <a:lnTo>
                    <a:pt x="216" y="1080"/>
                  </a:lnTo>
                  <a:lnTo>
                    <a:pt x="216" y="1080"/>
                  </a:lnTo>
                  <a:lnTo>
                    <a:pt x="214" y="1080"/>
                  </a:lnTo>
                  <a:lnTo>
                    <a:pt x="212" y="1082"/>
                  </a:lnTo>
                  <a:lnTo>
                    <a:pt x="212" y="1082"/>
                  </a:lnTo>
                  <a:lnTo>
                    <a:pt x="198" y="1086"/>
                  </a:lnTo>
                  <a:lnTo>
                    <a:pt x="198" y="1086"/>
                  </a:lnTo>
                  <a:lnTo>
                    <a:pt x="188" y="1090"/>
                  </a:lnTo>
                  <a:lnTo>
                    <a:pt x="188" y="1090"/>
                  </a:lnTo>
                  <a:lnTo>
                    <a:pt x="180" y="1096"/>
                  </a:lnTo>
                  <a:lnTo>
                    <a:pt x="180" y="1096"/>
                  </a:lnTo>
                  <a:lnTo>
                    <a:pt x="176" y="1102"/>
                  </a:lnTo>
                  <a:lnTo>
                    <a:pt x="176" y="1102"/>
                  </a:lnTo>
                  <a:lnTo>
                    <a:pt x="170" y="1106"/>
                  </a:lnTo>
                  <a:lnTo>
                    <a:pt x="162" y="1114"/>
                  </a:lnTo>
                  <a:lnTo>
                    <a:pt x="162" y="1114"/>
                  </a:lnTo>
                  <a:lnTo>
                    <a:pt x="154" y="1126"/>
                  </a:lnTo>
                  <a:lnTo>
                    <a:pt x="150" y="1140"/>
                  </a:lnTo>
                  <a:lnTo>
                    <a:pt x="150" y="1140"/>
                  </a:lnTo>
                  <a:lnTo>
                    <a:pt x="146" y="1152"/>
                  </a:lnTo>
                  <a:lnTo>
                    <a:pt x="146" y="1158"/>
                  </a:lnTo>
                  <a:lnTo>
                    <a:pt x="146" y="1166"/>
                  </a:lnTo>
                  <a:lnTo>
                    <a:pt x="146" y="1166"/>
                  </a:lnTo>
                  <a:lnTo>
                    <a:pt x="146" y="1168"/>
                  </a:lnTo>
                  <a:lnTo>
                    <a:pt x="144" y="1170"/>
                  </a:lnTo>
                  <a:lnTo>
                    <a:pt x="144" y="1170"/>
                  </a:lnTo>
                  <a:lnTo>
                    <a:pt x="146" y="1174"/>
                  </a:lnTo>
                  <a:lnTo>
                    <a:pt x="144" y="1180"/>
                  </a:lnTo>
                  <a:lnTo>
                    <a:pt x="144" y="1180"/>
                  </a:lnTo>
                  <a:lnTo>
                    <a:pt x="144" y="1184"/>
                  </a:lnTo>
                  <a:lnTo>
                    <a:pt x="144" y="1186"/>
                  </a:lnTo>
                  <a:lnTo>
                    <a:pt x="144" y="1188"/>
                  </a:lnTo>
                  <a:lnTo>
                    <a:pt x="144" y="1188"/>
                  </a:lnTo>
                  <a:lnTo>
                    <a:pt x="148" y="1194"/>
                  </a:lnTo>
                  <a:lnTo>
                    <a:pt x="150" y="1202"/>
                  </a:lnTo>
                  <a:lnTo>
                    <a:pt x="150" y="1202"/>
                  </a:lnTo>
                  <a:lnTo>
                    <a:pt x="156" y="1206"/>
                  </a:lnTo>
                  <a:lnTo>
                    <a:pt x="158" y="1210"/>
                  </a:lnTo>
                  <a:lnTo>
                    <a:pt x="158" y="1214"/>
                  </a:lnTo>
                  <a:lnTo>
                    <a:pt x="158" y="1214"/>
                  </a:lnTo>
                  <a:lnTo>
                    <a:pt x="158" y="1216"/>
                  </a:lnTo>
                  <a:lnTo>
                    <a:pt x="158" y="1216"/>
                  </a:lnTo>
                  <a:lnTo>
                    <a:pt x="164" y="1220"/>
                  </a:lnTo>
                  <a:lnTo>
                    <a:pt x="166" y="1226"/>
                  </a:lnTo>
                  <a:lnTo>
                    <a:pt x="166" y="1226"/>
                  </a:lnTo>
                  <a:lnTo>
                    <a:pt x="170" y="1230"/>
                  </a:lnTo>
                  <a:lnTo>
                    <a:pt x="170" y="1230"/>
                  </a:lnTo>
                  <a:lnTo>
                    <a:pt x="176" y="1236"/>
                  </a:lnTo>
                  <a:lnTo>
                    <a:pt x="176" y="1236"/>
                  </a:lnTo>
                  <a:lnTo>
                    <a:pt x="186" y="1238"/>
                  </a:lnTo>
                  <a:lnTo>
                    <a:pt x="192" y="1240"/>
                  </a:lnTo>
                  <a:lnTo>
                    <a:pt x="196" y="1244"/>
                  </a:lnTo>
                  <a:lnTo>
                    <a:pt x="196" y="1244"/>
                  </a:lnTo>
                  <a:lnTo>
                    <a:pt x="200" y="1248"/>
                  </a:lnTo>
                  <a:lnTo>
                    <a:pt x="204" y="1252"/>
                  </a:lnTo>
                  <a:lnTo>
                    <a:pt x="208" y="1254"/>
                  </a:lnTo>
                  <a:lnTo>
                    <a:pt x="214" y="1252"/>
                  </a:lnTo>
                  <a:lnTo>
                    <a:pt x="214" y="1252"/>
                  </a:lnTo>
                  <a:lnTo>
                    <a:pt x="216" y="1254"/>
                  </a:lnTo>
                  <a:lnTo>
                    <a:pt x="216" y="1254"/>
                  </a:lnTo>
                  <a:lnTo>
                    <a:pt x="238" y="1260"/>
                  </a:lnTo>
                  <a:lnTo>
                    <a:pt x="238" y="1260"/>
                  </a:lnTo>
                  <a:lnTo>
                    <a:pt x="250" y="1262"/>
                  </a:lnTo>
                  <a:lnTo>
                    <a:pt x="264" y="1262"/>
                  </a:lnTo>
                  <a:lnTo>
                    <a:pt x="290" y="1262"/>
                  </a:lnTo>
                  <a:lnTo>
                    <a:pt x="290" y="1262"/>
                  </a:lnTo>
                  <a:lnTo>
                    <a:pt x="304" y="1262"/>
                  </a:lnTo>
                  <a:lnTo>
                    <a:pt x="304" y="1262"/>
                  </a:lnTo>
                  <a:lnTo>
                    <a:pt x="306" y="1262"/>
                  </a:lnTo>
                  <a:lnTo>
                    <a:pt x="306" y="1262"/>
                  </a:lnTo>
                  <a:lnTo>
                    <a:pt x="322" y="1258"/>
                  </a:lnTo>
                  <a:lnTo>
                    <a:pt x="322" y="1258"/>
                  </a:lnTo>
                  <a:lnTo>
                    <a:pt x="342" y="1256"/>
                  </a:lnTo>
                  <a:lnTo>
                    <a:pt x="342" y="1256"/>
                  </a:lnTo>
                  <a:lnTo>
                    <a:pt x="372" y="1248"/>
                  </a:lnTo>
                  <a:lnTo>
                    <a:pt x="372" y="1248"/>
                  </a:lnTo>
                  <a:lnTo>
                    <a:pt x="366" y="1232"/>
                  </a:lnTo>
                  <a:lnTo>
                    <a:pt x="366" y="1232"/>
                  </a:lnTo>
                  <a:lnTo>
                    <a:pt x="360" y="1234"/>
                  </a:lnTo>
                  <a:lnTo>
                    <a:pt x="360" y="1234"/>
                  </a:lnTo>
                  <a:lnTo>
                    <a:pt x="346" y="1234"/>
                  </a:lnTo>
                  <a:lnTo>
                    <a:pt x="346" y="1234"/>
                  </a:lnTo>
                  <a:lnTo>
                    <a:pt x="334" y="1232"/>
                  </a:lnTo>
                  <a:lnTo>
                    <a:pt x="324" y="1232"/>
                  </a:lnTo>
                  <a:lnTo>
                    <a:pt x="314" y="1228"/>
                  </a:lnTo>
                  <a:lnTo>
                    <a:pt x="306" y="1220"/>
                  </a:lnTo>
                  <a:lnTo>
                    <a:pt x="306" y="1220"/>
                  </a:lnTo>
                  <a:lnTo>
                    <a:pt x="304" y="1220"/>
                  </a:lnTo>
                  <a:lnTo>
                    <a:pt x="304" y="1220"/>
                  </a:lnTo>
                  <a:lnTo>
                    <a:pt x="292" y="1210"/>
                  </a:lnTo>
                  <a:lnTo>
                    <a:pt x="292" y="1210"/>
                  </a:lnTo>
                  <a:lnTo>
                    <a:pt x="286" y="1202"/>
                  </a:lnTo>
                  <a:lnTo>
                    <a:pt x="286" y="1202"/>
                  </a:lnTo>
                  <a:lnTo>
                    <a:pt x="280" y="1184"/>
                  </a:lnTo>
                  <a:lnTo>
                    <a:pt x="280" y="1184"/>
                  </a:lnTo>
                  <a:lnTo>
                    <a:pt x="280" y="1182"/>
                  </a:lnTo>
                  <a:lnTo>
                    <a:pt x="280" y="1182"/>
                  </a:lnTo>
                  <a:lnTo>
                    <a:pt x="282" y="1174"/>
                  </a:lnTo>
                  <a:lnTo>
                    <a:pt x="282" y="1174"/>
                  </a:lnTo>
                  <a:lnTo>
                    <a:pt x="282" y="1170"/>
                  </a:lnTo>
                  <a:lnTo>
                    <a:pt x="282" y="1166"/>
                  </a:lnTo>
                  <a:lnTo>
                    <a:pt x="282" y="1166"/>
                  </a:lnTo>
                  <a:lnTo>
                    <a:pt x="294" y="1142"/>
                  </a:lnTo>
                  <a:lnTo>
                    <a:pt x="294" y="1142"/>
                  </a:lnTo>
                  <a:lnTo>
                    <a:pt x="296" y="1140"/>
                  </a:lnTo>
                  <a:lnTo>
                    <a:pt x="300" y="1140"/>
                  </a:lnTo>
                  <a:lnTo>
                    <a:pt x="304" y="1144"/>
                  </a:lnTo>
                  <a:lnTo>
                    <a:pt x="304" y="1144"/>
                  </a:lnTo>
                  <a:lnTo>
                    <a:pt x="304" y="1148"/>
                  </a:lnTo>
                  <a:lnTo>
                    <a:pt x="304" y="1148"/>
                  </a:lnTo>
                  <a:lnTo>
                    <a:pt x="300" y="1156"/>
                  </a:lnTo>
                  <a:lnTo>
                    <a:pt x="300" y="1156"/>
                  </a:lnTo>
                  <a:lnTo>
                    <a:pt x="296" y="1164"/>
                  </a:lnTo>
                  <a:lnTo>
                    <a:pt x="296" y="1164"/>
                  </a:lnTo>
                  <a:lnTo>
                    <a:pt x="294" y="1172"/>
                  </a:lnTo>
                  <a:lnTo>
                    <a:pt x="292" y="1180"/>
                  </a:lnTo>
                  <a:lnTo>
                    <a:pt x="292" y="1180"/>
                  </a:lnTo>
                  <a:lnTo>
                    <a:pt x="296" y="1190"/>
                  </a:lnTo>
                  <a:lnTo>
                    <a:pt x="300" y="1200"/>
                  </a:lnTo>
                  <a:lnTo>
                    <a:pt x="300" y="1200"/>
                  </a:lnTo>
                  <a:lnTo>
                    <a:pt x="304" y="1202"/>
                  </a:lnTo>
                  <a:lnTo>
                    <a:pt x="308" y="1204"/>
                  </a:lnTo>
                  <a:lnTo>
                    <a:pt x="308" y="1204"/>
                  </a:lnTo>
                  <a:lnTo>
                    <a:pt x="314" y="1212"/>
                  </a:lnTo>
                  <a:lnTo>
                    <a:pt x="320" y="1216"/>
                  </a:lnTo>
                  <a:lnTo>
                    <a:pt x="320" y="1216"/>
                  </a:lnTo>
                  <a:lnTo>
                    <a:pt x="328" y="1220"/>
                  </a:lnTo>
                  <a:lnTo>
                    <a:pt x="336" y="1222"/>
                  </a:lnTo>
                  <a:lnTo>
                    <a:pt x="352" y="1222"/>
                  </a:lnTo>
                  <a:lnTo>
                    <a:pt x="352" y="1222"/>
                  </a:lnTo>
                  <a:lnTo>
                    <a:pt x="358" y="1222"/>
                  </a:lnTo>
                  <a:lnTo>
                    <a:pt x="364" y="1220"/>
                  </a:lnTo>
                  <a:lnTo>
                    <a:pt x="364" y="1220"/>
                  </a:lnTo>
                  <a:lnTo>
                    <a:pt x="370" y="1220"/>
                  </a:lnTo>
                  <a:lnTo>
                    <a:pt x="370" y="1220"/>
                  </a:lnTo>
                  <a:lnTo>
                    <a:pt x="374" y="1220"/>
                  </a:lnTo>
                  <a:lnTo>
                    <a:pt x="376" y="1222"/>
                  </a:lnTo>
                  <a:lnTo>
                    <a:pt x="376" y="1222"/>
                  </a:lnTo>
                  <a:lnTo>
                    <a:pt x="382" y="1238"/>
                  </a:lnTo>
                  <a:lnTo>
                    <a:pt x="382" y="1238"/>
                  </a:lnTo>
                  <a:lnTo>
                    <a:pt x="396" y="1262"/>
                  </a:lnTo>
                  <a:lnTo>
                    <a:pt x="396" y="1262"/>
                  </a:lnTo>
                  <a:lnTo>
                    <a:pt x="400" y="1266"/>
                  </a:lnTo>
                  <a:lnTo>
                    <a:pt x="404" y="1270"/>
                  </a:lnTo>
                  <a:lnTo>
                    <a:pt x="404" y="1270"/>
                  </a:lnTo>
                  <a:lnTo>
                    <a:pt x="408" y="1274"/>
                  </a:lnTo>
                  <a:lnTo>
                    <a:pt x="414" y="1274"/>
                  </a:lnTo>
                  <a:lnTo>
                    <a:pt x="414" y="1274"/>
                  </a:lnTo>
                  <a:lnTo>
                    <a:pt x="416" y="1274"/>
                  </a:lnTo>
                  <a:lnTo>
                    <a:pt x="416" y="1274"/>
                  </a:lnTo>
                  <a:lnTo>
                    <a:pt x="420" y="1278"/>
                  </a:lnTo>
                  <a:lnTo>
                    <a:pt x="426" y="1280"/>
                  </a:lnTo>
                  <a:lnTo>
                    <a:pt x="434" y="1284"/>
                  </a:lnTo>
                  <a:lnTo>
                    <a:pt x="434" y="1284"/>
                  </a:lnTo>
                  <a:lnTo>
                    <a:pt x="448" y="1288"/>
                  </a:lnTo>
                  <a:lnTo>
                    <a:pt x="448" y="1288"/>
                  </a:lnTo>
                  <a:lnTo>
                    <a:pt x="466" y="1288"/>
                  </a:lnTo>
                  <a:lnTo>
                    <a:pt x="466" y="1288"/>
                  </a:lnTo>
                  <a:lnTo>
                    <a:pt x="472" y="1290"/>
                  </a:lnTo>
                  <a:lnTo>
                    <a:pt x="478" y="1290"/>
                  </a:lnTo>
                  <a:lnTo>
                    <a:pt x="478" y="1290"/>
                  </a:lnTo>
                  <a:lnTo>
                    <a:pt x="498" y="1284"/>
                  </a:lnTo>
                  <a:lnTo>
                    <a:pt x="498" y="1284"/>
                  </a:lnTo>
                  <a:lnTo>
                    <a:pt x="514" y="1280"/>
                  </a:lnTo>
                  <a:lnTo>
                    <a:pt x="514" y="1280"/>
                  </a:lnTo>
                  <a:lnTo>
                    <a:pt x="522" y="1274"/>
                  </a:lnTo>
                  <a:lnTo>
                    <a:pt x="522" y="1274"/>
                  </a:lnTo>
                  <a:lnTo>
                    <a:pt x="530" y="1270"/>
                  </a:lnTo>
                  <a:lnTo>
                    <a:pt x="534" y="1268"/>
                  </a:lnTo>
                  <a:lnTo>
                    <a:pt x="538" y="1266"/>
                  </a:lnTo>
                  <a:lnTo>
                    <a:pt x="538" y="1266"/>
                  </a:lnTo>
                  <a:lnTo>
                    <a:pt x="540" y="1264"/>
                  </a:lnTo>
                  <a:lnTo>
                    <a:pt x="540" y="1264"/>
                  </a:lnTo>
                  <a:lnTo>
                    <a:pt x="544" y="1262"/>
                  </a:lnTo>
                  <a:lnTo>
                    <a:pt x="548" y="1262"/>
                  </a:lnTo>
                  <a:lnTo>
                    <a:pt x="548" y="1262"/>
                  </a:lnTo>
                  <a:lnTo>
                    <a:pt x="552" y="1264"/>
                  </a:lnTo>
                  <a:lnTo>
                    <a:pt x="554" y="1266"/>
                  </a:lnTo>
                  <a:lnTo>
                    <a:pt x="554" y="1266"/>
                  </a:lnTo>
                  <a:lnTo>
                    <a:pt x="552" y="1270"/>
                  </a:lnTo>
                  <a:lnTo>
                    <a:pt x="550" y="1274"/>
                  </a:lnTo>
                  <a:lnTo>
                    <a:pt x="550" y="1274"/>
                  </a:lnTo>
                  <a:lnTo>
                    <a:pt x="546" y="1276"/>
                  </a:lnTo>
                  <a:lnTo>
                    <a:pt x="546" y="1276"/>
                  </a:lnTo>
                  <a:lnTo>
                    <a:pt x="564" y="1282"/>
                  </a:lnTo>
                  <a:lnTo>
                    <a:pt x="564" y="1282"/>
                  </a:lnTo>
                  <a:lnTo>
                    <a:pt x="580" y="1286"/>
                  </a:lnTo>
                  <a:lnTo>
                    <a:pt x="580" y="1286"/>
                  </a:lnTo>
                  <a:lnTo>
                    <a:pt x="590" y="1290"/>
                  </a:lnTo>
                  <a:lnTo>
                    <a:pt x="590" y="1290"/>
                  </a:lnTo>
                  <a:lnTo>
                    <a:pt x="606" y="1290"/>
                  </a:lnTo>
                  <a:lnTo>
                    <a:pt x="606" y="1290"/>
                  </a:lnTo>
                  <a:lnTo>
                    <a:pt x="616" y="1292"/>
                  </a:lnTo>
                  <a:lnTo>
                    <a:pt x="620" y="1292"/>
                  </a:lnTo>
                  <a:lnTo>
                    <a:pt x="626" y="1292"/>
                  </a:lnTo>
                  <a:lnTo>
                    <a:pt x="626" y="1292"/>
                  </a:lnTo>
                  <a:lnTo>
                    <a:pt x="630" y="1292"/>
                  </a:lnTo>
                  <a:lnTo>
                    <a:pt x="630" y="1292"/>
                  </a:lnTo>
                  <a:lnTo>
                    <a:pt x="636" y="1292"/>
                  </a:lnTo>
                  <a:lnTo>
                    <a:pt x="636" y="1292"/>
                  </a:lnTo>
                  <a:lnTo>
                    <a:pt x="658" y="1286"/>
                  </a:lnTo>
                  <a:lnTo>
                    <a:pt x="658" y="1286"/>
                  </a:lnTo>
                  <a:lnTo>
                    <a:pt x="666" y="1284"/>
                  </a:lnTo>
                  <a:lnTo>
                    <a:pt x="674" y="1280"/>
                  </a:lnTo>
                  <a:lnTo>
                    <a:pt x="684" y="1270"/>
                  </a:lnTo>
                  <a:lnTo>
                    <a:pt x="684" y="1270"/>
                  </a:lnTo>
                  <a:lnTo>
                    <a:pt x="694" y="1254"/>
                  </a:lnTo>
                  <a:lnTo>
                    <a:pt x="694" y="1254"/>
                  </a:lnTo>
                  <a:lnTo>
                    <a:pt x="698" y="1250"/>
                  </a:lnTo>
                  <a:lnTo>
                    <a:pt x="700" y="1250"/>
                  </a:lnTo>
                  <a:lnTo>
                    <a:pt x="704" y="1252"/>
                  </a:lnTo>
                  <a:lnTo>
                    <a:pt x="704" y="1252"/>
                  </a:lnTo>
                  <a:lnTo>
                    <a:pt x="710" y="1258"/>
                  </a:lnTo>
                  <a:lnTo>
                    <a:pt x="710" y="1258"/>
                  </a:lnTo>
                  <a:lnTo>
                    <a:pt x="726" y="1262"/>
                  </a:lnTo>
                  <a:lnTo>
                    <a:pt x="726" y="1262"/>
                  </a:lnTo>
                  <a:lnTo>
                    <a:pt x="744" y="1266"/>
                  </a:lnTo>
                  <a:lnTo>
                    <a:pt x="752" y="1268"/>
                  </a:lnTo>
                  <a:lnTo>
                    <a:pt x="762" y="1266"/>
                  </a:lnTo>
                  <a:lnTo>
                    <a:pt x="762" y="1266"/>
                  </a:lnTo>
                  <a:lnTo>
                    <a:pt x="764" y="1266"/>
                  </a:lnTo>
                  <a:lnTo>
                    <a:pt x="764" y="1266"/>
                  </a:lnTo>
                  <a:lnTo>
                    <a:pt x="782" y="1270"/>
                  </a:lnTo>
                  <a:lnTo>
                    <a:pt x="782" y="1270"/>
                  </a:lnTo>
                  <a:lnTo>
                    <a:pt x="806" y="1268"/>
                  </a:lnTo>
                  <a:lnTo>
                    <a:pt x="806" y="1268"/>
                  </a:lnTo>
                  <a:lnTo>
                    <a:pt x="832" y="1268"/>
                  </a:lnTo>
                  <a:lnTo>
                    <a:pt x="832" y="1268"/>
                  </a:lnTo>
                  <a:lnTo>
                    <a:pt x="834" y="1266"/>
                  </a:lnTo>
                  <a:lnTo>
                    <a:pt x="834" y="1266"/>
                  </a:lnTo>
                  <a:lnTo>
                    <a:pt x="844" y="1262"/>
                  </a:lnTo>
                  <a:lnTo>
                    <a:pt x="844" y="1262"/>
                  </a:lnTo>
                  <a:lnTo>
                    <a:pt x="856" y="1258"/>
                  </a:lnTo>
                  <a:lnTo>
                    <a:pt x="856" y="1258"/>
                  </a:lnTo>
                  <a:lnTo>
                    <a:pt x="866" y="1256"/>
                  </a:lnTo>
                  <a:lnTo>
                    <a:pt x="866" y="1256"/>
                  </a:lnTo>
                  <a:lnTo>
                    <a:pt x="870" y="1252"/>
                  </a:lnTo>
                  <a:lnTo>
                    <a:pt x="870" y="1252"/>
                  </a:lnTo>
                  <a:lnTo>
                    <a:pt x="884" y="1250"/>
                  </a:lnTo>
                  <a:lnTo>
                    <a:pt x="896" y="1244"/>
                  </a:lnTo>
                  <a:lnTo>
                    <a:pt x="896" y="1244"/>
                  </a:lnTo>
                  <a:lnTo>
                    <a:pt x="900" y="1240"/>
                  </a:lnTo>
                  <a:lnTo>
                    <a:pt x="906" y="1238"/>
                  </a:lnTo>
                  <a:lnTo>
                    <a:pt x="906" y="1238"/>
                  </a:lnTo>
                  <a:lnTo>
                    <a:pt x="914" y="1236"/>
                  </a:lnTo>
                  <a:lnTo>
                    <a:pt x="914" y="1236"/>
                  </a:lnTo>
                  <a:lnTo>
                    <a:pt x="920" y="1232"/>
                  </a:lnTo>
                  <a:lnTo>
                    <a:pt x="920" y="1232"/>
                  </a:lnTo>
                  <a:lnTo>
                    <a:pt x="936" y="1220"/>
                  </a:lnTo>
                  <a:lnTo>
                    <a:pt x="936" y="1220"/>
                  </a:lnTo>
                  <a:lnTo>
                    <a:pt x="950" y="1206"/>
                  </a:lnTo>
                  <a:lnTo>
                    <a:pt x="950" y="1206"/>
                  </a:lnTo>
                  <a:lnTo>
                    <a:pt x="954" y="1198"/>
                  </a:lnTo>
                  <a:lnTo>
                    <a:pt x="954" y="1198"/>
                  </a:lnTo>
                  <a:lnTo>
                    <a:pt x="956" y="1196"/>
                  </a:lnTo>
                  <a:lnTo>
                    <a:pt x="960" y="1194"/>
                  </a:lnTo>
                  <a:lnTo>
                    <a:pt x="962" y="1196"/>
                  </a:lnTo>
                  <a:lnTo>
                    <a:pt x="964" y="1198"/>
                  </a:lnTo>
                  <a:lnTo>
                    <a:pt x="964" y="1198"/>
                  </a:lnTo>
                  <a:lnTo>
                    <a:pt x="970" y="1204"/>
                  </a:lnTo>
                  <a:lnTo>
                    <a:pt x="976" y="1210"/>
                  </a:lnTo>
                  <a:lnTo>
                    <a:pt x="976" y="1210"/>
                  </a:lnTo>
                  <a:lnTo>
                    <a:pt x="988" y="1216"/>
                  </a:lnTo>
                  <a:lnTo>
                    <a:pt x="1000" y="1220"/>
                  </a:lnTo>
                  <a:lnTo>
                    <a:pt x="1000" y="1220"/>
                  </a:lnTo>
                  <a:lnTo>
                    <a:pt x="1010" y="1222"/>
                  </a:lnTo>
                  <a:lnTo>
                    <a:pt x="1020" y="1222"/>
                  </a:lnTo>
                  <a:lnTo>
                    <a:pt x="1020" y="1222"/>
                  </a:lnTo>
                  <a:lnTo>
                    <a:pt x="1026" y="1224"/>
                  </a:lnTo>
                  <a:lnTo>
                    <a:pt x="1026" y="1224"/>
                  </a:lnTo>
                  <a:lnTo>
                    <a:pt x="1032" y="1226"/>
                  </a:lnTo>
                  <a:lnTo>
                    <a:pt x="1032" y="1226"/>
                  </a:lnTo>
                  <a:lnTo>
                    <a:pt x="1038" y="1226"/>
                  </a:lnTo>
                  <a:lnTo>
                    <a:pt x="1044" y="1224"/>
                  </a:lnTo>
                  <a:lnTo>
                    <a:pt x="1048" y="1222"/>
                  </a:lnTo>
                  <a:lnTo>
                    <a:pt x="1054" y="1222"/>
                  </a:lnTo>
                  <a:lnTo>
                    <a:pt x="1054" y="1222"/>
                  </a:lnTo>
                  <a:lnTo>
                    <a:pt x="1058" y="1220"/>
                  </a:lnTo>
                  <a:lnTo>
                    <a:pt x="1058" y="1220"/>
                  </a:lnTo>
                  <a:lnTo>
                    <a:pt x="1064" y="1216"/>
                  </a:lnTo>
                  <a:lnTo>
                    <a:pt x="1068" y="1212"/>
                  </a:lnTo>
                  <a:lnTo>
                    <a:pt x="1068" y="1212"/>
                  </a:lnTo>
                  <a:lnTo>
                    <a:pt x="1076" y="1210"/>
                  </a:lnTo>
                  <a:lnTo>
                    <a:pt x="1084" y="1210"/>
                  </a:lnTo>
                  <a:lnTo>
                    <a:pt x="1092" y="1212"/>
                  </a:lnTo>
                  <a:lnTo>
                    <a:pt x="1098" y="1218"/>
                  </a:lnTo>
                  <a:lnTo>
                    <a:pt x="1098" y="1218"/>
                  </a:lnTo>
                  <a:lnTo>
                    <a:pt x="1100" y="1218"/>
                  </a:lnTo>
                  <a:lnTo>
                    <a:pt x="1100" y="1218"/>
                  </a:lnTo>
                  <a:lnTo>
                    <a:pt x="1122" y="1228"/>
                  </a:lnTo>
                  <a:lnTo>
                    <a:pt x="1122" y="1228"/>
                  </a:lnTo>
                  <a:lnTo>
                    <a:pt x="1146" y="1240"/>
                  </a:lnTo>
                  <a:lnTo>
                    <a:pt x="1146" y="1240"/>
                  </a:lnTo>
                  <a:lnTo>
                    <a:pt x="1148" y="1240"/>
                  </a:lnTo>
                  <a:lnTo>
                    <a:pt x="1148" y="1240"/>
                  </a:lnTo>
                  <a:lnTo>
                    <a:pt x="1156" y="1240"/>
                  </a:lnTo>
                  <a:lnTo>
                    <a:pt x="1166" y="1242"/>
                  </a:lnTo>
                  <a:lnTo>
                    <a:pt x="1166" y="1242"/>
                  </a:lnTo>
                  <a:lnTo>
                    <a:pt x="1174" y="1246"/>
                  </a:lnTo>
                  <a:lnTo>
                    <a:pt x="1186" y="1246"/>
                  </a:lnTo>
                  <a:lnTo>
                    <a:pt x="1186" y="1246"/>
                  </a:lnTo>
                  <a:lnTo>
                    <a:pt x="1196" y="1246"/>
                  </a:lnTo>
                  <a:lnTo>
                    <a:pt x="1208" y="1248"/>
                  </a:lnTo>
                  <a:lnTo>
                    <a:pt x="1208" y="1248"/>
                  </a:lnTo>
                  <a:lnTo>
                    <a:pt x="1228" y="1246"/>
                  </a:lnTo>
                  <a:lnTo>
                    <a:pt x="1228" y="1246"/>
                  </a:lnTo>
                  <a:lnTo>
                    <a:pt x="1258" y="1242"/>
                  </a:lnTo>
                  <a:lnTo>
                    <a:pt x="1258" y="1242"/>
                  </a:lnTo>
                  <a:lnTo>
                    <a:pt x="1260" y="1242"/>
                  </a:lnTo>
                  <a:lnTo>
                    <a:pt x="1260" y="1242"/>
                  </a:lnTo>
                  <a:lnTo>
                    <a:pt x="1268" y="1236"/>
                  </a:lnTo>
                  <a:lnTo>
                    <a:pt x="1278" y="1232"/>
                  </a:lnTo>
                  <a:lnTo>
                    <a:pt x="1278" y="1232"/>
                  </a:lnTo>
                  <a:lnTo>
                    <a:pt x="1286" y="1226"/>
                  </a:lnTo>
                  <a:lnTo>
                    <a:pt x="1292" y="1218"/>
                  </a:lnTo>
                  <a:lnTo>
                    <a:pt x="1292" y="1218"/>
                  </a:lnTo>
                  <a:lnTo>
                    <a:pt x="1302" y="1204"/>
                  </a:lnTo>
                  <a:lnTo>
                    <a:pt x="1302" y="1204"/>
                  </a:lnTo>
                  <a:lnTo>
                    <a:pt x="1310" y="1186"/>
                  </a:lnTo>
                  <a:lnTo>
                    <a:pt x="1310" y="1186"/>
                  </a:lnTo>
                  <a:lnTo>
                    <a:pt x="1310" y="1184"/>
                  </a:lnTo>
                  <a:lnTo>
                    <a:pt x="1310" y="1184"/>
                  </a:lnTo>
                  <a:lnTo>
                    <a:pt x="1310" y="1180"/>
                  </a:lnTo>
                  <a:lnTo>
                    <a:pt x="1310" y="1180"/>
                  </a:lnTo>
                  <a:lnTo>
                    <a:pt x="1312" y="1172"/>
                  </a:lnTo>
                  <a:lnTo>
                    <a:pt x="1310" y="1166"/>
                  </a:lnTo>
                  <a:lnTo>
                    <a:pt x="1306" y="1154"/>
                  </a:lnTo>
                  <a:lnTo>
                    <a:pt x="1306" y="1154"/>
                  </a:lnTo>
                  <a:lnTo>
                    <a:pt x="1304" y="1150"/>
                  </a:lnTo>
                  <a:lnTo>
                    <a:pt x="1302" y="1146"/>
                  </a:lnTo>
                  <a:lnTo>
                    <a:pt x="1300" y="1140"/>
                  </a:lnTo>
                  <a:lnTo>
                    <a:pt x="1300" y="1136"/>
                  </a:lnTo>
                  <a:lnTo>
                    <a:pt x="1300" y="1136"/>
                  </a:lnTo>
                  <a:lnTo>
                    <a:pt x="1300" y="1134"/>
                  </a:lnTo>
                  <a:lnTo>
                    <a:pt x="1300" y="1134"/>
                  </a:lnTo>
                  <a:lnTo>
                    <a:pt x="1278" y="1122"/>
                  </a:lnTo>
                  <a:lnTo>
                    <a:pt x="1278" y="1122"/>
                  </a:lnTo>
                  <a:lnTo>
                    <a:pt x="1274" y="1118"/>
                  </a:lnTo>
                  <a:lnTo>
                    <a:pt x="1274" y="1118"/>
                  </a:lnTo>
                  <a:lnTo>
                    <a:pt x="1258" y="1106"/>
                  </a:lnTo>
                  <a:lnTo>
                    <a:pt x="1258" y="1106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48" y="1104"/>
                  </a:lnTo>
                  <a:lnTo>
                    <a:pt x="1248" y="1104"/>
                  </a:lnTo>
                  <a:lnTo>
                    <a:pt x="1242" y="1102"/>
                  </a:lnTo>
                  <a:lnTo>
                    <a:pt x="1234" y="1100"/>
                  </a:lnTo>
                  <a:lnTo>
                    <a:pt x="1234" y="1100"/>
                  </a:lnTo>
                  <a:lnTo>
                    <a:pt x="1228" y="1100"/>
                  </a:lnTo>
                  <a:lnTo>
                    <a:pt x="1220" y="1098"/>
                  </a:lnTo>
                  <a:lnTo>
                    <a:pt x="1214" y="1096"/>
                  </a:lnTo>
                  <a:lnTo>
                    <a:pt x="1208" y="1096"/>
                  </a:lnTo>
                  <a:lnTo>
                    <a:pt x="1208" y="1096"/>
                  </a:lnTo>
                  <a:lnTo>
                    <a:pt x="1202" y="1096"/>
                  </a:lnTo>
                  <a:lnTo>
                    <a:pt x="1196" y="1094"/>
                  </a:lnTo>
                  <a:lnTo>
                    <a:pt x="1196" y="1094"/>
                  </a:lnTo>
                  <a:lnTo>
                    <a:pt x="1196" y="1106"/>
                  </a:lnTo>
                  <a:lnTo>
                    <a:pt x="1196" y="1106"/>
                  </a:lnTo>
                  <a:lnTo>
                    <a:pt x="1194" y="1112"/>
                  </a:lnTo>
                  <a:lnTo>
                    <a:pt x="1190" y="1116"/>
                  </a:lnTo>
                  <a:lnTo>
                    <a:pt x="1190" y="1116"/>
                  </a:lnTo>
                  <a:lnTo>
                    <a:pt x="1180" y="1122"/>
                  </a:lnTo>
                  <a:lnTo>
                    <a:pt x="1168" y="1126"/>
                  </a:lnTo>
                  <a:lnTo>
                    <a:pt x="1156" y="1126"/>
                  </a:lnTo>
                  <a:lnTo>
                    <a:pt x="1150" y="1124"/>
                  </a:lnTo>
                  <a:lnTo>
                    <a:pt x="1144" y="1120"/>
                  </a:lnTo>
                  <a:lnTo>
                    <a:pt x="1144" y="1120"/>
                  </a:lnTo>
                  <a:lnTo>
                    <a:pt x="1152" y="1132"/>
                  </a:lnTo>
                  <a:lnTo>
                    <a:pt x="1152" y="1132"/>
                  </a:lnTo>
                  <a:lnTo>
                    <a:pt x="1156" y="1144"/>
                  </a:lnTo>
                  <a:lnTo>
                    <a:pt x="1158" y="1150"/>
                  </a:lnTo>
                  <a:lnTo>
                    <a:pt x="1158" y="1156"/>
                  </a:lnTo>
                  <a:lnTo>
                    <a:pt x="1158" y="1156"/>
                  </a:lnTo>
                  <a:lnTo>
                    <a:pt x="1154" y="1172"/>
                  </a:lnTo>
                  <a:lnTo>
                    <a:pt x="1154" y="1172"/>
                  </a:lnTo>
                  <a:lnTo>
                    <a:pt x="1154" y="1176"/>
                  </a:lnTo>
                  <a:lnTo>
                    <a:pt x="1148" y="1178"/>
                  </a:lnTo>
                  <a:lnTo>
                    <a:pt x="1148" y="1178"/>
                  </a:lnTo>
                  <a:lnTo>
                    <a:pt x="1144" y="1180"/>
                  </a:lnTo>
                  <a:lnTo>
                    <a:pt x="1144" y="1180"/>
                  </a:lnTo>
                  <a:lnTo>
                    <a:pt x="1134" y="1182"/>
                  </a:lnTo>
                  <a:lnTo>
                    <a:pt x="1126" y="1184"/>
                  </a:lnTo>
                  <a:lnTo>
                    <a:pt x="1106" y="1184"/>
                  </a:lnTo>
                  <a:lnTo>
                    <a:pt x="1106" y="1184"/>
                  </a:lnTo>
                  <a:lnTo>
                    <a:pt x="1098" y="1182"/>
                  </a:lnTo>
                  <a:lnTo>
                    <a:pt x="1092" y="1182"/>
                  </a:lnTo>
                  <a:lnTo>
                    <a:pt x="1088" y="1178"/>
                  </a:lnTo>
                  <a:lnTo>
                    <a:pt x="1088" y="1178"/>
                  </a:lnTo>
                  <a:lnTo>
                    <a:pt x="1084" y="1174"/>
                  </a:lnTo>
                  <a:lnTo>
                    <a:pt x="1076" y="1176"/>
                  </a:lnTo>
                  <a:lnTo>
                    <a:pt x="1076" y="1176"/>
                  </a:lnTo>
                  <a:lnTo>
                    <a:pt x="1072" y="1174"/>
                  </a:lnTo>
                  <a:lnTo>
                    <a:pt x="1072" y="1174"/>
                  </a:lnTo>
                  <a:lnTo>
                    <a:pt x="1048" y="1160"/>
                  </a:lnTo>
                  <a:lnTo>
                    <a:pt x="1048" y="1160"/>
                  </a:lnTo>
                  <a:lnTo>
                    <a:pt x="1046" y="1160"/>
                  </a:lnTo>
                  <a:lnTo>
                    <a:pt x="1044" y="1160"/>
                  </a:lnTo>
                  <a:lnTo>
                    <a:pt x="1042" y="1162"/>
                  </a:lnTo>
                  <a:lnTo>
                    <a:pt x="1040" y="1164"/>
                  </a:lnTo>
                  <a:lnTo>
                    <a:pt x="1040" y="1164"/>
                  </a:lnTo>
                  <a:lnTo>
                    <a:pt x="1040" y="1168"/>
                  </a:lnTo>
                  <a:lnTo>
                    <a:pt x="1038" y="1170"/>
                  </a:lnTo>
                  <a:lnTo>
                    <a:pt x="1032" y="1172"/>
                  </a:lnTo>
                  <a:lnTo>
                    <a:pt x="1032" y="1172"/>
                  </a:lnTo>
                  <a:lnTo>
                    <a:pt x="1026" y="1172"/>
                  </a:lnTo>
                  <a:lnTo>
                    <a:pt x="1022" y="1170"/>
                  </a:lnTo>
                  <a:lnTo>
                    <a:pt x="1022" y="1170"/>
                  </a:lnTo>
                  <a:lnTo>
                    <a:pt x="1014" y="1170"/>
                  </a:lnTo>
                  <a:lnTo>
                    <a:pt x="1006" y="1168"/>
                  </a:lnTo>
                  <a:lnTo>
                    <a:pt x="1006" y="1168"/>
                  </a:lnTo>
                  <a:lnTo>
                    <a:pt x="986" y="1156"/>
                  </a:lnTo>
                  <a:lnTo>
                    <a:pt x="986" y="1156"/>
                  </a:lnTo>
                  <a:lnTo>
                    <a:pt x="976" y="1152"/>
                  </a:lnTo>
                  <a:lnTo>
                    <a:pt x="972" y="1148"/>
                  </a:lnTo>
                  <a:lnTo>
                    <a:pt x="972" y="1144"/>
                  </a:lnTo>
                  <a:lnTo>
                    <a:pt x="972" y="1144"/>
                  </a:lnTo>
                  <a:lnTo>
                    <a:pt x="970" y="1140"/>
                  </a:lnTo>
                  <a:lnTo>
                    <a:pt x="970" y="1140"/>
                  </a:lnTo>
                  <a:lnTo>
                    <a:pt x="966" y="1130"/>
                  </a:lnTo>
                  <a:lnTo>
                    <a:pt x="966" y="1130"/>
                  </a:lnTo>
                  <a:lnTo>
                    <a:pt x="960" y="1124"/>
                  </a:lnTo>
                  <a:lnTo>
                    <a:pt x="954" y="1120"/>
                  </a:lnTo>
                  <a:lnTo>
                    <a:pt x="954" y="1120"/>
                  </a:lnTo>
                  <a:lnTo>
                    <a:pt x="934" y="1122"/>
                  </a:lnTo>
                  <a:lnTo>
                    <a:pt x="934" y="1122"/>
                  </a:lnTo>
                  <a:lnTo>
                    <a:pt x="926" y="1122"/>
                  </a:lnTo>
                  <a:lnTo>
                    <a:pt x="926" y="1122"/>
                  </a:lnTo>
                  <a:lnTo>
                    <a:pt x="912" y="1122"/>
                  </a:lnTo>
                  <a:lnTo>
                    <a:pt x="912" y="1122"/>
                  </a:lnTo>
                  <a:lnTo>
                    <a:pt x="904" y="1122"/>
                  </a:lnTo>
                  <a:lnTo>
                    <a:pt x="904" y="1122"/>
                  </a:lnTo>
                  <a:lnTo>
                    <a:pt x="894" y="1122"/>
                  </a:lnTo>
                  <a:lnTo>
                    <a:pt x="894" y="1122"/>
                  </a:lnTo>
                  <a:lnTo>
                    <a:pt x="890" y="1122"/>
                  </a:lnTo>
                  <a:lnTo>
                    <a:pt x="884" y="1122"/>
                  </a:lnTo>
                  <a:lnTo>
                    <a:pt x="884" y="1122"/>
                  </a:lnTo>
                  <a:lnTo>
                    <a:pt x="860" y="1110"/>
                  </a:lnTo>
                  <a:lnTo>
                    <a:pt x="860" y="1110"/>
                  </a:lnTo>
                  <a:lnTo>
                    <a:pt x="838" y="1100"/>
                  </a:lnTo>
                  <a:lnTo>
                    <a:pt x="838" y="1100"/>
                  </a:lnTo>
                  <a:lnTo>
                    <a:pt x="830" y="1098"/>
                  </a:lnTo>
                  <a:lnTo>
                    <a:pt x="824" y="1092"/>
                  </a:lnTo>
                  <a:lnTo>
                    <a:pt x="824" y="1092"/>
                  </a:lnTo>
                  <a:lnTo>
                    <a:pt x="820" y="1088"/>
                  </a:lnTo>
                  <a:lnTo>
                    <a:pt x="818" y="1084"/>
                  </a:lnTo>
                  <a:lnTo>
                    <a:pt x="818" y="1084"/>
                  </a:lnTo>
                  <a:lnTo>
                    <a:pt x="820" y="1080"/>
                  </a:lnTo>
                  <a:lnTo>
                    <a:pt x="824" y="1078"/>
                  </a:lnTo>
                  <a:lnTo>
                    <a:pt x="824" y="1078"/>
                  </a:lnTo>
                  <a:lnTo>
                    <a:pt x="828" y="1080"/>
                  </a:lnTo>
                  <a:lnTo>
                    <a:pt x="832" y="1082"/>
                  </a:lnTo>
                  <a:lnTo>
                    <a:pt x="832" y="1082"/>
                  </a:lnTo>
                  <a:lnTo>
                    <a:pt x="850" y="1094"/>
                  </a:lnTo>
                  <a:lnTo>
                    <a:pt x="850" y="1094"/>
                  </a:lnTo>
                  <a:lnTo>
                    <a:pt x="854" y="1094"/>
                  </a:lnTo>
                  <a:lnTo>
                    <a:pt x="854" y="1094"/>
                  </a:lnTo>
                  <a:lnTo>
                    <a:pt x="868" y="1098"/>
                  </a:lnTo>
                  <a:lnTo>
                    <a:pt x="868" y="1098"/>
                  </a:lnTo>
                  <a:lnTo>
                    <a:pt x="870" y="1100"/>
                  </a:lnTo>
                  <a:lnTo>
                    <a:pt x="870" y="1100"/>
                  </a:lnTo>
                  <a:lnTo>
                    <a:pt x="874" y="1104"/>
                  </a:lnTo>
                  <a:lnTo>
                    <a:pt x="874" y="1104"/>
                  </a:lnTo>
                  <a:lnTo>
                    <a:pt x="884" y="1110"/>
                  </a:lnTo>
                  <a:lnTo>
                    <a:pt x="884" y="1110"/>
                  </a:lnTo>
                  <a:lnTo>
                    <a:pt x="890" y="1112"/>
                  </a:lnTo>
                  <a:lnTo>
                    <a:pt x="890" y="1112"/>
                  </a:lnTo>
                  <a:lnTo>
                    <a:pt x="916" y="1110"/>
                  </a:lnTo>
                  <a:lnTo>
                    <a:pt x="916" y="1110"/>
                  </a:lnTo>
                  <a:lnTo>
                    <a:pt x="950" y="1108"/>
                  </a:lnTo>
                  <a:lnTo>
                    <a:pt x="950" y="1108"/>
                  </a:lnTo>
                  <a:lnTo>
                    <a:pt x="958" y="1108"/>
                  </a:lnTo>
                  <a:lnTo>
                    <a:pt x="958" y="1108"/>
                  </a:lnTo>
                  <a:lnTo>
                    <a:pt x="970" y="1104"/>
                  </a:lnTo>
                  <a:lnTo>
                    <a:pt x="982" y="1102"/>
                  </a:lnTo>
                  <a:lnTo>
                    <a:pt x="982" y="1102"/>
                  </a:lnTo>
                  <a:lnTo>
                    <a:pt x="1000" y="1098"/>
                  </a:lnTo>
                  <a:lnTo>
                    <a:pt x="1018" y="1090"/>
                  </a:lnTo>
                  <a:lnTo>
                    <a:pt x="1018" y="1090"/>
                  </a:lnTo>
                  <a:lnTo>
                    <a:pt x="1036" y="1082"/>
                  </a:lnTo>
                  <a:lnTo>
                    <a:pt x="1036" y="1082"/>
                  </a:lnTo>
                  <a:lnTo>
                    <a:pt x="1052" y="1074"/>
                  </a:lnTo>
                  <a:lnTo>
                    <a:pt x="1052" y="1074"/>
                  </a:lnTo>
                  <a:lnTo>
                    <a:pt x="1058" y="1070"/>
                  </a:lnTo>
                  <a:lnTo>
                    <a:pt x="1064" y="1066"/>
                  </a:lnTo>
                  <a:lnTo>
                    <a:pt x="1064" y="1066"/>
                  </a:lnTo>
                  <a:lnTo>
                    <a:pt x="1070" y="1064"/>
                  </a:lnTo>
                  <a:lnTo>
                    <a:pt x="1074" y="1062"/>
                  </a:lnTo>
                  <a:lnTo>
                    <a:pt x="1074" y="1062"/>
                  </a:lnTo>
                  <a:lnTo>
                    <a:pt x="1078" y="1058"/>
                  </a:lnTo>
                  <a:lnTo>
                    <a:pt x="1082" y="1056"/>
                  </a:lnTo>
                  <a:lnTo>
                    <a:pt x="1086" y="1056"/>
                  </a:lnTo>
                  <a:lnTo>
                    <a:pt x="1090" y="1058"/>
                  </a:lnTo>
                  <a:lnTo>
                    <a:pt x="1090" y="1058"/>
                  </a:lnTo>
                  <a:lnTo>
                    <a:pt x="1098" y="1060"/>
                  </a:lnTo>
                  <a:lnTo>
                    <a:pt x="1106" y="1062"/>
                  </a:lnTo>
                  <a:lnTo>
                    <a:pt x="1106" y="1062"/>
                  </a:lnTo>
                  <a:lnTo>
                    <a:pt x="1112" y="1062"/>
                  </a:lnTo>
                  <a:lnTo>
                    <a:pt x="1116" y="1062"/>
                  </a:lnTo>
                  <a:lnTo>
                    <a:pt x="1116" y="1066"/>
                  </a:lnTo>
                  <a:lnTo>
                    <a:pt x="1116" y="1066"/>
                  </a:lnTo>
                  <a:lnTo>
                    <a:pt x="1122" y="1064"/>
                  </a:lnTo>
                  <a:lnTo>
                    <a:pt x="1124" y="1064"/>
                  </a:lnTo>
                  <a:lnTo>
                    <a:pt x="1124" y="1064"/>
                  </a:lnTo>
                  <a:lnTo>
                    <a:pt x="1128" y="1066"/>
                  </a:lnTo>
                  <a:lnTo>
                    <a:pt x="1132" y="1068"/>
                  </a:lnTo>
                  <a:lnTo>
                    <a:pt x="1140" y="1068"/>
                  </a:lnTo>
                  <a:lnTo>
                    <a:pt x="1140" y="1068"/>
                  </a:lnTo>
                  <a:lnTo>
                    <a:pt x="1144" y="1070"/>
                  </a:lnTo>
                  <a:lnTo>
                    <a:pt x="1148" y="1072"/>
                  </a:lnTo>
                  <a:lnTo>
                    <a:pt x="1148" y="1072"/>
                  </a:lnTo>
                  <a:lnTo>
                    <a:pt x="1166" y="1070"/>
                  </a:lnTo>
                  <a:lnTo>
                    <a:pt x="1166" y="1070"/>
                  </a:lnTo>
                  <a:lnTo>
                    <a:pt x="1170" y="1068"/>
                  </a:lnTo>
                  <a:lnTo>
                    <a:pt x="1174" y="1068"/>
                  </a:lnTo>
                  <a:lnTo>
                    <a:pt x="1174" y="1068"/>
                  </a:lnTo>
                  <a:lnTo>
                    <a:pt x="1178" y="1070"/>
                  </a:lnTo>
                  <a:lnTo>
                    <a:pt x="1184" y="1070"/>
                  </a:lnTo>
                  <a:lnTo>
                    <a:pt x="1192" y="1068"/>
                  </a:lnTo>
                  <a:lnTo>
                    <a:pt x="1192" y="1068"/>
                  </a:lnTo>
                  <a:lnTo>
                    <a:pt x="1208" y="1064"/>
                  </a:lnTo>
                  <a:lnTo>
                    <a:pt x="1208" y="1064"/>
                  </a:lnTo>
                  <a:lnTo>
                    <a:pt x="1210" y="1060"/>
                  </a:lnTo>
                  <a:lnTo>
                    <a:pt x="1210" y="1060"/>
                  </a:lnTo>
                  <a:lnTo>
                    <a:pt x="1224" y="1056"/>
                  </a:lnTo>
                  <a:lnTo>
                    <a:pt x="1224" y="1056"/>
                  </a:lnTo>
                  <a:lnTo>
                    <a:pt x="1230" y="1052"/>
                  </a:lnTo>
                  <a:lnTo>
                    <a:pt x="1230" y="1052"/>
                  </a:lnTo>
                  <a:lnTo>
                    <a:pt x="1236" y="1048"/>
                  </a:lnTo>
                  <a:lnTo>
                    <a:pt x="1236" y="1048"/>
                  </a:lnTo>
                  <a:lnTo>
                    <a:pt x="1240" y="1046"/>
                  </a:lnTo>
                  <a:lnTo>
                    <a:pt x="1240" y="1046"/>
                  </a:lnTo>
                  <a:lnTo>
                    <a:pt x="1254" y="1028"/>
                  </a:lnTo>
                  <a:lnTo>
                    <a:pt x="1254" y="1028"/>
                  </a:lnTo>
                  <a:lnTo>
                    <a:pt x="1256" y="1024"/>
                  </a:lnTo>
                  <a:lnTo>
                    <a:pt x="1256" y="1020"/>
                  </a:lnTo>
                  <a:lnTo>
                    <a:pt x="1256" y="1020"/>
                  </a:lnTo>
                  <a:lnTo>
                    <a:pt x="1256" y="1010"/>
                  </a:lnTo>
                  <a:lnTo>
                    <a:pt x="1258" y="1006"/>
                  </a:lnTo>
                  <a:lnTo>
                    <a:pt x="1260" y="1000"/>
                  </a:lnTo>
                  <a:lnTo>
                    <a:pt x="1260" y="1000"/>
                  </a:lnTo>
                  <a:lnTo>
                    <a:pt x="1258" y="998"/>
                  </a:lnTo>
                  <a:lnTo>
                    <a:pt x="1258" y="998"/>
                  </a:lnTo>
                  <a:lnTo>
                    <a:pt x="1256" y="994"/>
                  </a:lnTo>
                  <a:lnTo>
                    <a:pt x="1254" y="990"/>
                  </a:lnTo>
                  <a:lnTo>
                    <a:pt x="1250" y="986"/>
                  </a:lnTo>
                  <a:lnTo>
                    <a:pt x="1250" y="980"/>
                  </a:lnTo>
                  <a:lnTo>
                    <a:pt x="1250" y="980"/>
                  </a:lnTo>
                  <a:lnTo>
                    <a:pt x="1248" y="978"/>
                  </a:lnTo>
                  <a:lnTo>
                    <a:pt x="1248" y="978"/>
                  </a:lnTo>
                  <a:lnTo>
                    <a:pt x="1242" y="972"/>
                  </a:lnTo>
                  <a:lnTo>
                    <a:pt x="1242" y="972"/>
                  </a:lnTo>
                  <a:lnTo>
                    <a:pt x="1238" y="968"/>
                  </a:lnTo>
                  <a:lnTo>
                    <a:pt x="1236" y="966"/>
                  </a:lnTo>
                  <a:lnTo>
                    <a:pt x="1236" y="962"/>
                  </a:lnTo>
                  <a:lnTo>
                    <a:pt x="1236" y="962"/>
                  </a:lnTo>
                  <a:lnTo>
                    <a:pt x="1234" y="960"/>
                  </a:lnTo>
                  <a:lnTo>
                    <a:pt x="1234" y="960"/>
                  </a:lnTo>
                  <a:lnTo>
                    <a:pt x="1226" y="960"/>
                  </a:lnTo>
                  <a:lnTo>
                    <a:pt x="1222" y="956"/>
                  </a:lnTo>
                  <a:lnTo>
                    <a:pt x="1218" y="950"/>
                  </a:lnTo>
                  <a:lnTo>
                    <a:pt x="1216" y="944"/>
                  </a:lnTo>
                  <a:lnTo>
                    <a:pt x="1216" y="944"/>
                  </a:lnTo>
                  <a:lnTo>
                    <a:pt x="1202" y="940"/>
                  </a:lnTo>
                  <a:lnTo>
                    <a:pt x="1202" y="940"/>
                  </a:lnTo>
                  <a:lnTo>
                    <a:pt x="1194" y="936"/>
                  </a:lnTo>
                  <a:lnTo>
                    <a:pt x="1188" y="934"/>
                  </a:lnTo>
                  <a:lnTo>
                    <a:pt x="1188" y="934"/>
                  </a:lnTo>
                  <a:lnTo>
                    <a:pt x="1178" y="936"/>
                  </a:lnTo>
                  <a:lnTo>
                    <a:pt x="1168" y="936"/>
                  </a:lnTo>
                  <a:lnTo>
                    <a:pt x="1168" y="936"/>
                  </a:lnTo>
                  <a:lnTo>
                    <a:pt x="1160" y="940"/>
                  </a:lnTo>
                  <a:lnTo>
                    <a:pt x="1160" y="940"/>
                  </a:lnTo>
                  <a:lnTo>
                    <a:pt x="1172" y="948"/>
                  </a:lnTo>
                  <a:lnTo>
                    <a:pt x="1172" y="948"/>
                  </a:lnTo>
                  <a:lnTo>
                    <a:pt x="1186" y="962"/>
                  </a:lnTo>
                  <a:lnTo>
                    <a:pt x="1186" y="962"/>
                  </a:lnTo>
                  <a:lnTo>
                    <a:pt x="1190" y="964"/>
                  </a:lnTo>
                  <a:lnTo>
                    <a:pt x="1190" y="964"/>
                  </a:lnTo>
                  <a:lnTo>
                    <a:pt x="1190" y="972"/>
                  </a:lnTo>
                  <a:lnTo>
                    <a:pt x="1194" y="980"/>
                  </a:lnTo>
                  <a:lnTo>
                    <a:pt x="1194" y="980"/>
                  </a:lnTo>
                  <a:lnTo>
                    <a:pt x="1194" y="984"/>
                  </a:lnTo>
                  <a:lnTo>
                    <a:pt x="1194" y="984"/>
                  </a:lnTo>
                  <a:lnTo>
                    <a:pt x="1190" y="988"/>
                  </a:lnTo>
                  <a:lnTo>
                    <a:pt x="1190" y="992"/>
                  </a:lnTo>
                  <a:lnTo>
                    <a:pt x="1188" y="994"/>
                  </a:lnTo>
                  <a:lnTo>
                    <a:pt x="1184" y="998"/>
                  </a:lnTo>
                  <a:lnTo>
                    <a:pt x="1184" y="998"/>
                  </a:lnTo>
                  <a:lnTo>
                    <a:pt x="1182" y="1000"/>
                  </a:lnTo>
                  <a:lnTo>
                    <a:pt x="1182" y="1000"/>
                  </a:lnTo>
                  <a:lnTo>
                    <a:pt x="1180" y="1004"/>
                  </a:lnTo>
                  <a:lnTo>
                    <a:pt x="1176" y="1006"/>
                  </a:lnTo>
                  <a:lnTo>
                    <a:pt x="1176" y="1006"/>
                  </a:lnTo>
                  <a:lnTo>
                    <a:pt x="1158" y="1012"/>
                  </a:lnTo>
                  <a:lnTo>
                    <a:pt x="1158" y="1012"/>
                  </a:lnTo>
                  <a:lnTo>
                    <a:pt x="1146" y="1010"/>
                  </a:lnTo>
                  <a:lnTo>
                    <a:pt x="1146" y="1010"/>
                  </a:lnTo>
                  <a:close/>
                  <a:moveTo>
                    <a:pt x="832" y="872"/>
                  </a:moveTo>
                  <a:lnTo>
                    <a:pt x="832" y="872"/>
                  </a:lnTo>
                  <a:lnTo>
                    <a:pt x="838" y="876"/>
                  </a:lnTo>
                  <a:lnTo>
                    <a:pt x="842" y="878"/>
                  </a:lnTo>
                  <a:lnTo>
                    <a:pt x="846" y="878"/>
                  </a:lnTo>
                  <a:lnTo>
                    <a:pt x="846" y="878"/>
                  </a:lnTo>
                  <a:lnTo>
                    <a:pt x="848" y="878"/>
                  </a:lnTo>
                  <a:lnTo>
                    <a:pt x="848" y="878"/>
                  </a:lnTo>
                  <a:lnTo>
                    <a:pt x="856" y="882"/>
                  </a:lnTo>
                  <a:lnTo>
                    <a:pt x="866" y="884"/>
                  </a:lnTo>
                  <a:lnTo>
                    <a:pt x="866" y="884"/>
                  </a:lnTo>
                  <a:lnTo>
                    <a:pt x="874" y="886"/>
                  </a:lnTo>
                  <a:lnTo>
                    <a:pt x="884" y="888"/>
                  </a:lnTo>
                  <a:lnTo>
                    <a:pt x="900" y="896"/>
                  </a:lnTo>
                  <a:lnTo>
                    <a:pt x="900" y="896"/>
                  </a:lnTo>
                  <a:lnTo>
                    <a:pt x="918" y="906"/>
                  </a:lnTo>
                  <a:lnTo>
                    <a:pt x="934" y="918"/>
                  </a:lnTo>
                  <a:lnTo>
                    <a:pt x="934" y="918"/>
                  </a:lnTo>
                  <a:lnTo>
                    <a:pt x="942" y="924"/>
                  </a:lnTo>
                  <a:lnTo>
                    <a:pt x="946" y="930"/>
                  </a:lnTo>
                  <a:lnTo>
                    <a:pt x="948" y="934"/>
                  </a:lnTo>
                  <a:lnTo>
                    <a:pt x="948" y="934"/>
                  </a:lnTo>
                  <a:lnTo>
                    <a:pt x="950" y="936"/>
                  </a:lnTo>
                  <a:lnTo>
                    <a:pt x="952" y="938"/>
                  </a:lnTo>
                  <a:lnTo>
                    <a:pt x="952" y="938"/>
                  </a:lnTo>
                  <a:lnTo>
                    <a:pt x="970" y="938"/>
                  </a:lnTo>
                  <a:lnTo>
                    <a:pt x="980" y="936"/>
                  </a:lnTo>
                  <a:lnTo>
                    <a:pt x="988" y="930"/>
                  </a:lnTo>
                  <a:lnTo>
                    <a:pt x="988" y="930"/>
                  </a:lnTo>
                  <a:lnTo>
                    <a:pt x="990" y="930"/>
                  </a:lnTo>
                  <a:lnTo>
                    <a:pt x="990" y="930"/>
                  </a:lnTo>
                  <a:lnTo>
                    <a:pt x="1002" y="924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1014" y="914"/>
                  </a:lnTo>
                  <a:lnTo>
                    <a:pt x="1018" y="910"/>
                  </a:lnTo>
                  <a:lnTo>
                    <a:pt x="1020" y="906"/>
                  </a:lnTo>
                  <a:lnTo>
                    <a:pt x="1024" y="904"/>
                  </a:lnTo>
                  <a:lnTo>
                    <a:pt x="1024" y="904"/>
                  </a:lnTo>
                  <a:lnTo>
                    <a:pt x="1028" y="902"/>
                  </a:lnTo>
                  <a:lnTo>
                    <a:pt x="1032" y="902"/>
                  </a:lnTo>
                  <a:lnTo>
                    <a:pt x="1032" y="902"/>
                  </a:lnTo>
                  <a:lnTo>
                    <a:pt x="1050" y="910"/>
                  </a:lnTo>
                  <a:lnTo>
                    <a:pt x="1050" y="910"/>
                  </a:lnTo>
                  <a:lnTo>
                    <a:pt x="1058" y="914"/>
                  </a:lnTo>
                  <a:lnTo>
                    <a:pt x="1058" y="914"/>
                  </a:lnTo>
                  <a:lnTo>
                    <a:pt x="1066" y="920"/>
                  </a:lnTo>
                  <a:lnTo>
                    <a:pt x="1072" y="922"/>
                  </a:lnTo>
                  <a:lnTo>
                    <a:pt x="1078" y="922"/>
                  </a:lnTo>
                  <a:lnTo>
                    <a:pt x="1078" y="922"/>
                  </a:lnTo>
                  <a:lnTo>
                    <a:pt x="1084" y="924"/>
                  </a:lnTo>
                  <a:lnTo>
                    <a:pt x="1090" y="926"/>
                  </a:lnTo>
                  <a:lnTo>
                    <a:pt x="1090" y="926"/>
                  </a:lnTo>
                  <a:lnTo>
                    <a:pt x="1094" y="928"/>
                  </a:lnTo>
                  <a:lnTo>
                    <a:pt x="1096" y="928"/>
                  </a:lnTo>
                  <a:lnTo>
                    <a:pt x="1096" y="928"/>
                  </a:lnTo>
                  <a:lnTo>
                    <a:pt x="1104" y="928"/>
                  </a:lnTo>
                  <a:lnTo>
                    <a:pt x="1110" y="928"/>
                  </a:lnTo>
                  <a:lnTo>
                    <a:pt x="1124" y="930"/>
                  </a:lnTo>
                  <a:lnTo>
                    <a:pt x="1124" y="930"/>
                  </a:lnTo>
                  <a:lnTo>
                    <a:pt x="1126" y="930"/>
                  </a:lnTo>
                  <a:lnTo>
                    <a:pt x="1126" y="930"/>
                  </a:lnTo>
                  <a:lnTo>
                    <a:pt x="1134" y="928"/>
                  </a:lnTo>
                  <a:lnTo>
                    <a:pt x="1142" y="926"/>
                  </a:lnTo>
                  <a:lnTo>
                    <a:pt x="1142" y="926"/>
                  </a:lnTo>
                  <a:lnTo>
                    <a:pt x="1154" y="928"/>
                  </a:lnTo>
                  <a:lnTo>
                    <a:pt x="1166" y="926"/>
                  </a:lnTo>
                  <a:lnTo>
                    <a:pt x="1166" y="926"/>
                  </a:lnTo>
                  <a:lnTo>
                    <a:pt x="1172" y="926"/>
                  </a:lnTo>
                  <a:lnTo>
                    <a:pt x="1176" y="926"/>
                  </a:lnTo>
                  <a:lnTo>
                    <a:pt x="1176" y="926"/>
                  </a:lnTo>
                  <a:lnTo>
                    <a:pt x="1180" y="924"/>
                  </a:lnTo>
                  <a:lnTo>
                    <a:pt x="1180" y="924"/>
                  </a:lnTo>
                  <a:lnTo>
                    <a:pt x="1188" y="920"/>
                  </a:lnTo>
                  <a:lnTo>
                    <a:pt x="1190" y="918"/>
                  </a:lnTo>
                  <a:lnTo>
                    <a:pt x="1192" y="914"/>
                  </a:lnTo>
                  <a:lnTo>
                    <a:pt x="1192" y="914"/>
                  </a:lnTo>
                  <a:lnTo>
                    <a:pt x="1196" y="904"/>
                  </a:lnTo>
                  <a:lnTo>
                    <a:pt x="1198" y="898"/>
                  </a:lnTo>
                  <a:lnTo>
                    <a:pt x="1196" y="892"/>
                  </a:lnTo>
                  <a:lnTo>
                    <a:pt x="1196" y="892"/>
                  </a:lnTo>
                  <a:lnTo>
                    <a:pt x="1194" y="880"/>
                  </a:lnTo>
                  <a:lnTo>
                    <a:pt x="1194" y="880"/>
                  </a:lnTo>
                  <a:lnTo>
                    <a:pt x="1192" y="876"/>
                  </a:lnTo>
                  <a:lnTo>
                    <a:pt x="1192" y="876"/>
                  </a:lnTo>
                  <a:lnTo>
                    <a:pt x="1190" y="872"/>
                  </a:lnTo>
                  <a:lnTo>
                    <a:pt x="1186" y="866"/>
                  </a:lnTo>
                  <a:lnTo>
                    <a:pt x="1184" y="862"/>
                  </a:lnTo>
                  <a:lnTo>
                    <a:pt x="1178" y="862"/>
                  </a:lnTo>
                  <a:lnTo>
                    <a:pt x="1178" y="862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66" y="852"/>
                  </a:lnTo>
                  <a:lnTo>
                    <a:pt x="1154" y="846"/>
                  </a:lnTo>
                  <a:lnTo>
                    <a:pt x="1154" y="846"/>
                  </a:lnTo>
                  <a:lnTo>
                    <a:pt x="1138" y="838"/>
                  </a:lnTo>
                  <a:lnTo>
                    <a:pt x="1138" y="838"/>
                  </a:lnTo>
                  <a:lnTo>
                    <a:pt x="1132" y="834"/>
                  </a:lnTo>
                  <a:lnTo>
                    <a:pt x="1126" y="830"/>
                  </a:lnTo>
                  <a:lnTo>
                    <a:pt x="1126" y="830"/>
                  </a:lnTo>
                  <a:lnTo>
                    <a:pt x="1124" y="828"/>
                  </a:lnTo>
                  <a:lnTo>
                    <a:pt x="1124" y="828"/>
                  </a:lnTo>
                  <a:lnTo>
                    <a:pt x="1104" y="824"/>
                  </a:lnTo>
                  <a:lnTo>
                    <a:pt x="1104" y="824"/>
                  </a:lnTo>
                  <a:lnTo>
                    <a:pt x="1098" y="824"/>
                  </a:lnTo>
                  <a:lnTo>
                    <a:pt x="1094" y="824"/>
                  </a:lnTo>
                  <a:lnTo>
                    <a:pt x="1094" y="824"/>
                  </a:lnTo>
                  <a:lnTo>
                    <a:pt x="1088" y="820"/>
                  </a:lnTo>
                  <a:lnTo>
                    <a:pt x="1080" y="818"/>
                  </a:lnTo>
                  <a:lnTo>
                    <a:pt x="1080" y="818"/>
                  </a:lnTo>
                  <a:lnTo>
                    <a:pt x="1072" y="816"/>
                  </a:lnTo>
                  <a:lnTo>
                    <a:pt x="1064" y="812"/>
                  </a:lnTo>
                  <a:lnTo>
                    <a:pt x="1064" y="812"/>
                  </a:lnTo>
                  <a:lnTo>
                    <a:pt x="1060" y="810"/>
                  </a:lnTo>
                  <a:lnTo>
                    <a:pt x="1054" y="810"/>
                  </a:lnTo>
                  <a:lnTo>
                    <a:pt x="1044" y="810"/>
                  </a:lnTo>
                  <a:lnTo>
                    <a:pt x="1044" y="810"/>
                  </a:lnTo>
                  <a:lnTo>
                    <a:pt x="1040" y="808"/>
                  </a:lnTo>
                  <a:lnTo>
                    <a:pt x="1038" y="806"/>
                  </a:lnTo>
                  <a:lnTo>
                    <a:pt x="1036" y="804"/>
                  </a:lnTo>
                  <a:lnTo>
                    <a:pt x="1034" y="800"/>
                  </a:lnTo>
                  <a:lnTo>
                    <a:pt x="1034" y="800"/>
                  </a:lnTo>
                  <a:lnTo>
                    <a:pt x="1032" y="792"/>
                  </a:lnTo>
                  <a:lnTo>
                    <a:pt x="1032" y="792"/>
                  </a:lnTo>
                  <a:lnTo>
                    <a:pt x="1022" y="780"/>
                  </a:lnTo>
                  <a:lnTo>
                    <a:pt x="1022" y="780"/>
                  </a:lnTo>
                  <a:lnTo>
                    <a:pt x="1018" y="776"/>
                  </a:lnTo>
                  <a:lnTo>
                    <a:pt x="1018" y="776"/>
                  </a:lnTo>
                  <a:lnTo>
                    <a:pt x="1016" y="768"/>
                  </a:lnTo>
                  <a:lnTo>
                    <a:pt x="1014" y="764"/>
                  </a:lnTo>
                  <a:lnTo>
                    <a:pt x="1010" y="762"/>
                  </a:lnTo>
                  <a:lnTo>
                    <a:pt x="1010" y="762"/>
                  </a:lnTo>
                  <a:lnTo>
                    <a:pt x="1006" y="758"/>
                  </a:lnTo>
                  <a:lnTo>
                    <a:pt x="1006" y="758"/>
                  </a:lnTo>
                  <a:lnTo>
                    <a:pt x="1004" y="756"/>
                  </a:lnTo>
                  <a:lnTo>
                    <a:pt x="1004" y="756"/>
                  </a:lnTo>
                  <a:lnTo>
                    <a:pt x="988" y="748"/>
                  </a:lnTo>
                  <a:lnTo>
                    <a:pt x="988" y="748"/>
                  </a:lnTo>
                  <a:lnTo>
                    <a:pt x="980" y="744"/>
                  </a:lnTo>
                  <a:lnTo>
                    <a:pt x="976" y="742"/>
                  </a:lnTo>
                  <a:lnTo>
                    <a:pt x="976" y="736"/>
                  </a:lnTo>
                  <a:lnTo>
                    <a:pt x="976" y="736"/>
                  </a:lnTo>
                  <a:lnTo>
                    <a:pt x="970" y="736"/>
                  </a:lnTo>
                  <a:lnTo>
                    <a:pt x="970" y="736"/>
                  </a:lnTo>
                  <a:lnTo>
                    <a:pt x="962" y="738"/>
                  </a:lnTo>
                  <a:lnTo>
                    <a:pt x="956" y="736"/>
                  </a:lnTo>
                  <a:lnTo>
                    <a:pt x="950" y="734"/>
                  </a:lnTo>
                  <a:lnTo>
                    <a:pt x="942" y="734"/>
                  </a:lnTo>
                  <a:lnTo>
                    <a:pt x="942" y="734"/>
                  </a:lnTo>
                  <a:lnTo>
                    <a:pt x="940" y="732"/>
                  </a:lnTo>
                  <a:lnTo>
                    <a:pt x="940" y="732"/>
                  </a:lnTo>
                  <a:lnTo>
                    <a:pt x="934" y="730"/>
                  </a:lnTo>
                  <a:lnTo>
                    <a:pt x="930" y="728"/>
                  </a:lnTo>
                  <a:lnTo>
                    <a:pt x="930" y="728"/>
                  </a:lnTo>
                  <a:lnTo>
                    <a:pt x="924" y="728"/>
                  </a:lnTo>
                  <a:lnTo>
                    <a:pt x="922" y="726"/>
                  </a:lnTo>
                  <a:lnTo>
                    <a:pt x="922" y="722"/>
                  </a:lnTo>
                  <a:lnTo>
                    <a:pt x="922" y="722"/>
                  </a:lnTo>
                  <a:lnTo>
                    <a:pt x="906" y="730"/>
                  </a:lnTo>
                  <a:lnTo>
                    <a:pt x="906" y="730"/>
                  </a:lnTo>
                  <a:lnTo>
                    <a:pt x="876" y="742"/>
                  </a:lnTo>
                  <a:lnTo>
                    <a:pt x="876" y="742"/>
                  </a:lnTo>
                  <a:lnTo>
                    <a:pt x="870" y="740"/>
                  </a:lnTo>
                  <a:lnTo>
                    <a:pt x="870" y="740"/>
                  </a:lnTo>
                  <a:lnTo>
                    <a:pt x="866" y="740"/>
                  </a:lnTo>
                  <a:lnTo>
                    <a:pt x="864" y="740"/>
                  </a:lnTo>
                  <a:lnTo>
                    <a:pt x="858" y="744"/>
                  </a:lnTo>
                  <a:lnTo>
                    <a:pt x="858" y="744"/>
                  </a:lnTo>
                  <a:lnTo>
                    <a:pt x="852" y="744"/>
                  </a:lnTo>
                  <a:lnTo>
                    <a:pt x="848" y="744"/>
                  </a:lnTo>
                  <a:lnTo>
                    <a:pt x="848" y="744"/>
                  </a:lnTo>
                  <a:lnTo>
                    <a:pt x="842" y="742"/>
                  </a:lnTo>
                  <a:lnTo>
                    <a:pt x="834" y="740"/>
                  </a:lnTo>
                  <a:lnTo>
                    <a:pt x="834" y="740"/>
                  </a:lnTo>
                  <a:lnTo>
                    <a:pt x="830" y="740"/>
                  </a:lnTo>
                  <a:lnTo>
                    <a:pt x="824" y="740"/>
                  </a:lnTo>
                  <a:lnTo>
                    <a:pt x="822" y="738"/>
                  </a:lnTo>
                  <a:lnTo>
                    <a:pt x="818" y="734"/>
                  </a:lnTo>
                  <a:lnTo>
                    <a:pt x="818" y="734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08" y="730"/>
                  </a:lnTo>
                  <a:lnTo>
                    <a:pt x="808" y="730"/>
                  </a:lnTo>
                  <a:lnTo>
                    <a:pt x="804" y="742"/>
                  </a:lnTo>
                  <a:lnTo>
                    <a:pt x="798" y="754"/>
                  </a:lnTo>
                  <a:lnTo>
                    <a:pt x="798" y="754"/>
                  </a:lnTo>
                  <a:lnTo>
                    <a:pt x="792" y="764"/>
                  </a:lnTo>
                  <a:lnTo>
                    <a:pt x="788" y="770"/>
                  </a:lnTo>
                  <a:lnTo>
                    <a:pt x="784" y="776"/>
                  </a:lnTo>
                  <a:lnTo>
                    <a:pt x="784" y="776"/>
                  </a:lnTo>
                  <a:lnTo>
                    <a:pt x="788" y="774"/>
                  </a:lnTo>
                  <a:lnTo>
                    <a:pt x="792" y="774"/>
                  </a:lnTo>
                  <a:lnTo>
                    <a:pt x="796" y="778"/>
                  </a:lnTo>
                  <a:lnTo>
                    <a:pt x="798" y="782"/>
                  </a:lnTo>
                  <a:lnTo>
                    <a:pt x="798" y="782"/>
                  </a:lnTo>
                  <a:lnTo>
                    <a:pt x="800" y="784"/>
                  </a:lnTo>
                  <a:lnTo>
                    <a:pt x="804" y="784"/>
                  </a:lnTo>
                  <a:lnTo>
                    <a:pt x="804" y="784"/>
                  </a:lnTo>
                  <a:lnTo>
                    <a:pt x="810" y="784"/>
                  </a:lnTo>
                  <a:lnTo>
                    <a:pt x="812" y="786"/>
                  </a:lnTo>
                  <a:lnTo>
                    <a:pt x="812" y="790"/>
                  </a:lnTo>
                  <a:lnTo>
                    <a:pt x="812" y="790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24" y="800"/>
                  </a:lnTo>
                  <a:lnTo>
                    <a:pt x="830" y="806"/>
                  </a:lnTo>
                  <a:lnTo>
                    <a:pt x="832" y="812"/>
                  </a:lnTo>
                  <a:lnTo>
                    <a:pt x="832" y="812"/>
                  </a:lnTo>
                  <a:lnTo>
                    <a:pt x="836" y="820"/>
                  </a:lnTo>
                  <a:lnTo>
                    <a:pt x="838" y="828"/>
                  </a:lnTo>
                  <a:lnTo>
                    <a:pt x="838" y="828"/>
                  </a:lnTo>
                  <a:lnTo>
                    <a:pt x="840" y="840"/>
                  </a:lnTo>
                  <a:lnTo>
                    <a:pt x="840" y="852"/>
                  </a:lnTo>
                  <a:lnTo>
                    <a:pt x="840" y="852"/>
                  </a:lnTo>
                  <a:lnTo>
                    <a:pt x="840" y="854"/>
                  </a:lnTo>
                  <a:lnTo>
                    <a:pt x="840" y="854"/>
                  </a:lnTo>
                  <a:lnTo>
                    <a:pt x="832" y="872"/>
                  </a:lnTo>
                  <a:lnTo>
                    <a:pt x="832" y="872"/>
                  </a:lnTo>
                  <a:close/>
                  <a:moveTo>
                    <a:pt x="506" y="1002"/>
                  </a:moveTo>
                  <a:lnTo>
                    <a:pt x="506" y="1002"/>
                  </a:lnTo>
                  <a:lnTo>
                    <a:pt x="502" y="1002"/>
                  </a:lnTo>
                  <a:lnTo>
                    <a:pt x="502" y="1002"/>
                  </a:lnTo>
                  <a:lnTo>
                    <a:pt x="492" y="1004"/>
                  </a:lnTo>
                  <a:lnTo>
                    <a:pt x="486" y="1006"/>
                  </a:lnTo>
                  <a:lnTo>
                    <a:pt x="480" y="1004"/>
                  </a:lnTo>
                  <a:lnTo>
                    <a:pt x="480" y="1004"/>
                  </a:lnTo>
                  <a:lnTo>
                    <a:pt x="474" y="1004"/>
                  </a:lnTo>
                  <a:lnTo>
                    <a:pt x="468" y="1004"/>
                  </a:lnTo>
                  <a:lnTo>
                    <a:pt x="462" y="1004"/>
                  </a:lnTo>
                  <a:lnTo>
                    <a:pt x="456" y="1000"/>
                  </a:lnTo>
                  <a:lnTo>
                    <a:pt x="456" y="1000"/>
                  </a:lnTo>
                  <a:lnTo>
                    <a:pt x="456" y="1002"/>
                  </a:lnTo>
                  <a:lnTo>
                    <a:pt x="456" y="1002"/>
                  </a:lnTo>
                  <a:lnTo>
                    <a:pt x="448" y="1002"/>
                  </a:lnTo>
                  <a:lnTo>
                    <a:pt x="444" y="1002"/>
                  </a:lnTo>
                  <a:lnTo>
                    <a:pt x="440" y="1002"/>
                  </a:lnTo>
                  <a:lnTo>
                    <a:pt x="440" y="1002"/>
                  </a:lnTo>
                  <a:lnTo>
                    <a:pt x="436" y="1002"/>
                  </a:lnTo>
                  <a:lnTo>
                    <a:pt x="430" y="1000"/>
                  </a:lnTo>
                  <a:lnTo>
                    <a:pt x="430" y="1000"/>
                  </a:lnTo>
                  <a:lnTo>
                    <a:pt x="414" y="996"/>
                  </a:lnTo>
                  <a:lnTo>
                    <a:pt x="400" y="994"/>
                  </a:lnTo>
                  <a:lnTo>
                    <a:pt x="400" y="994"/>
                  </a:lnTo>
                  <a:lnTo>
                    <a:pt x="392" y="992"/>
                  </a:lnTo>
                  <a:lnTo>
                    <a:pt x="392" y="992"/>
                  </a:lnTo>
                  <a:lnTo>
                    <a:pt x="380" y="990"/>
                  </a:lnTo>
                  <a:lnTo>
                    <a:pt x="380" y="990"/>
                  </a:lnTo>
                  <a:lnTo>
                    <a:pt x="360" y="986"/>
                  </a:lnTo>
                  <a:lnTo>
                    <a:pt x="360" y="986"/>
                  </a:lnTo>
                  <a:lnTo>
                    <a:pt x="354" y="982"/>
                  </a:lnTo>
                  <a:lnTo>
                    <a:pt x="354" y="982"/>
                  </a:lnTo>
                  <a:lnTo>
                    <a:pt x="338" y="978"/>
                  </a:lnTo>
                  <a:lnTo>
                    <a:pt x="338" y="978"/>
                  </a:lnTo>
                  <a:lnTo>
                    <a:pt x="330" y="978"/>
                  </a:lnTo>
                  <a:lnTo>
                    <a:pt x="324" y="974"/>
                  </a:lnTo>
                  <a:lnTo>
                    <a:pt x="324" y="974"/>
                  </a:lnTo>
                  <a:lnTo>
                    <a:pt x="318" y="970"/>
                  </a:lnTo>
                  <a:lnTo>
                    <a:pt x="312" y="966"/>
                  </a:lnTo>
                  <a:lnTo>
                    <a:pt x="300" y="960"/>
                  </a:lnTo>
                  <a:lnTo>
                    <a:pt x="300" y="960"/>
                  </a:lnTo>
                  <a:lnTo>
                    <a:pt x="292" y="958"/>
                  </a:lnTo>
                  <a:lnTo>
                    <a:pt x="290" y="956"/>
                  </a:lnTo>
                  <a:lnTo>
                    <a:pt x="288" y="952"/>
                  </a:lnTo>
                  <a:lnTo>
                    <a:pt x="288" y="952"/>
                  </a:lnTo>
                  <a:lnTo>
                    <a:pt x="286" y="952"/>
                  </a:lnTo>
                  <a:lnTo>
                    <a:pt x="286" y="952"/>
                  </a:lnTo>
                  <a:lnTo>
                    <a:pt x="280" y="948"/>
                  </a:lnTo>
                  <a:lnTo>
                    <a:pt x="280" y="948"/>
                  </a:lnTo>
                  <a:lnTo>
                    <a:pt x="272" y="940"/>
                  </a:lnTo>
                  <a:lnTo>
                    <a:pt x="272" y="940"/>
                  </a:lnTo>
                  <a:lnTo>
                    <a:pt x="270" y="938"/>
                  </a:lnTo>
                  <a:lnTo>
                    <a:pt x="270" y="938"/>
                  </a:lnTo>
                  <a:lnTo>
                    <a:pt x="262" y="922"/>
                  </a:lnTo>
                  <a:lnTo>
                    <a:pt x="262" y="922"/>
                  </a:lnTo>
                  <a:lnTo>
                    <a:pt x="238" y="926"/>
                  </a:lnTo>
                  <a:lnTo>
                    <a:pt x="238" y="926"/>
                  </a:lnTo>
                  <a:lnTo>
                    <a:pt x="220" y="926"/>
                  </a:lnTo>
                  <a:lnTo>
                    <a:pt x="220" y="926"/>
                  </a:lnTo>
                  <a:lnTo>
                    <a:pt x="210" y="926"/>
                  </a:lnTo>
                  <a:lnTo>
                    <a:pt x="210" y="926"/>
                  </a:lnTo>
                  <a:lnTo>
                    <a:pt x="206" y="928"/>
                  </a:lnTo>
                  <a:lnTo>
                    <a:pt x="206" y="928"/>
                  </a:lnTo>
                  <a:lnTo>
                    <a:pt x="188" y="938"/>
                  </a:lnTo>
                  <a:lnTo>
                    <a:pt x="188" y="938"/>
                  </a:lnTo>
                  <a:lnTo>
                    <a:pt x="186" y="942"/>
                  </a:lnTo>
                  <a:lnTo>
                    <a:pt x="182" y="944"/>
                  </a:lnTo>
                  <a:lnTo>
                    <a:pt x="182" y="944"/>
                  </a:lnTo>
                  <a:lnTo>
                    <a:pt x="178" y="946"/>
                  </a:lnTo>
                  <a:lnTo>
                    <a:pt x="174" y="950"/>
                  </a:lnTo>
                  <a:lnTo>
                    <a:pt x="174" y="950"/>
                  </a:lnTo>
                  <a:lnTo>
                    <a:pt x="172" y="954"/>
                  </a:lnTo>
                  <a:lnTo>
                    <a:pt x="168" y="956"/>
                  </a:lnTo>
                  <a:lnTo>
                    <a:pt x="160" y="960"/>
                  </a:lnTo>
                  <a:lnTo>
                    <a:pt x="160" y="960"/>
                  </a:lnTo>
                  <a:lnTo>
                    <a:pt x="156" y="962"/>
                  </a:lnTo>
                  <a:lnTo>
                    <a:pt x="154" y="966"/>
                  </a:lnTo>
                  <a:lnTo>
                    <a:pt x="154" y="966"/>
                  </a:lnTo>
                  <a:lnTo>
                    <a:pt x="148" y="982"/>
                  </a:lnTo>
                  <a:lnTo>
                    <a:pt x="148" y="982"/>
                  </a:lnTo>
                  <a:lnTo>
                    <a:pt x="148" y="984"/>
                  </a:lnTo>
                  <a:lnTo>
                    <a:pt x="150" y="988"/>
                  </a:lnTo>
                  <a:lnTo>
                    <a:pt x="150" y="990"/>
                  </a:lnTo>
                  <a:lnTo>
                    <a:pt x="154" y="992"/>
                  </a:lnTo>
                  <a:lnTo>
                    <a:pt x="154" y="992"/>
                  </a:lnTo>
                  <a:lnTo>
                    <a:pt x="156" y="994"/>
                  </a:lnTo>
                  <a:lnTo>
                    <a:pt x="158" y="994"/>
                  </a:lnTo>
                  <a:lnTo>
                    <a:pt x="158" y="994"/>
                  </a:lnTo>
                  <a:lnTo>
                    <a:pt x="160" y="996"/>
                  </a:lnTo>
                  <a:lnTo>
                    <a:pt x="162" y="998"/>
                  </a:lnTo>
                  <a:lnTo>
                    <a:pt x="168" y="998"/>
                  </a:lnTo>
                  <a:lnTo>
                    <a:pt x="172" y="998"/>
                  </a:lnTo>
                  <a:lnTo>
                    <a:pt x="174" y="998"/>
                  </a:lnTo>
                  <a:lnTo>
                    <a:pt x="176" y="1000"/>
                  </a:lnTo>
                  <a:lnTo>
                    <a:pt x="176" y="1000"/>
                  </a:lnTo>
                  <a:lnTo>
                    <a:pt x="178" y="998"/>
                  </a:lnTo>
                  <a:lnTo>
                    <a:pt x="178" y="998"/>
                  </a:lnTo>
                  <a:lnTo>
                    <a:pt x="184" y="996"/>
                  </a:lnTo>
                  <a:lnTo>
                    <a:pt x="190" y="996"/>
                  </a:lnTo>
                  <a:lnTo>
                    <a:pt x="190" y="996"/>
                  </a:lnTo>
                  <a:lnTo>
                    <a:pt x="196" y="998"/>
                  </a:lnTo>
                  <a:lnTo>
                    <a:pt x="202" y="994"/>
                  </a:lnTo>
                  <a:lnTo>
                    <a:pt x="202" y="994"/>
                  </a:lnTo>
                  <a:lnTo>
                    <a:pt x="208" y="992"/>
                  </a:lnTo>
                  <a:lnTo>
                    <a:pt x="214" y="990"/>
                  </a:lnTo>
                  <a:lnTo>
                    <a:pt x="214" y="990"/>
                  </a:lnTo>
                  <a:lnTo>
                    <a:pt x="222" y="990"/>
                  </a:lnTo>
                  <a:lnTo>
                    <a:pt x="228" y="988"/>
                  </a:lnTo>
                  <a:lnTo>
                    <a:pt x="228" y="988"/>
                  </a:lnTo>
                  <a:lnTo>
                    <a:pt x="234" y="986"/>
                  </a:lnTo>
                  <a:lnTo>
                    <a:pt x="240" y="984"/>
                  </a:lnTo>
                  <a:lnTo>
                    <a:pt x="244" y="984"/>
                  </a:lnTo>
                  <a:lnTo>
                    <a:pt x="250" y="980"/>
                  </a:lnTo>
                  <a:lnTo>
                    <a:pt x="250" y="980"/>
                  </a:lnTo>
                  <a:lnTo>
                    <a:pt x="252" y="982"/>
                  </a:lnTo>
                  <a:lnTo>
                    <a:pt x="256" y="984"/>
                  </a:lnTo>
                  <a:lnTo>
                    <a:pt x="256" y="984"/>
                  </a:lnTo>
                  <a:lnTo>
                    <a:pt x="258" y="984"/>
                  </a:lnTo>
                  <a:lnTo>
                    <a:pt x="258" y="986"/>
                  </a:lnTo>
                  <a:lnTo>
                    <a:pt x="256" y="990"/>
                  </a:lnTo>
                  <a:lnTo>
                    <a:pt x="256" y="990"/>
                  </a:lnTo>
                  <a:lnTo>
                    <a:pt x="246" y="996"/>
                  </a:lnTo>
                  <a:lnTo>
                    <a:pt x="242" y="1000"/>
                  </a:lnTo>
                  <a:lnTo>
                    <a:pt x="240" y="1004"/>
                  </a:lnTo>
                  <a:lnTo>
                    <a:pt x="240" y="1004"/>
                  </a:lnTo>
                  <a:lnTo>
                    <a:pt x="238" y="1008"/>
                  </a:lnTo>
                  <a:lnTo>
                    <a:pt x="236" y="1012"/>
                  </a:lnTo>
                  <a:lnTo>
                    <a:pt x="236" y="1012"/>
                  </a:lnTo>
                  <a:lnTo>
                    <a:pt x="246" y="1020"/>
                  </a:lnTo>
                  <a:lnTo>
                    <a:pt x="250" y="1022"/>
                  </a:lnTo>
                  <a:lnTo>
                    <a:pt x="256" y="1022"/>
                  </a:lnTo>
                  <a:lnTo>
                    <a:pt x="256" y="1022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80" y="1012"/>
                  </a:lnTo>
                  <a:lnTo>
                    <a:pt x="282" y="1010"/>
                  </a:lnTo>
                  <a:lnTo>
                    <a:pt x="290" y="1006"/>
                  </a:lnTo>
                  <a:lnTo>
                    <a:pt x="290" y="1006"/>
                  </a:lnTo>
                  <a:lnTo>
                    <a:pt x="294" y="1004"/>
                  </a:lnTo>
                  <a:lnTo>
                    <a:pt x="296" y="1004"/>
                  </a:lnTo>
                  <a:lnTo>
                    <a:pt x="302" y="1008"/>
                  </a:lnTo>
                  <a:lnTo>
                    <a:pt x="302" y="1008"/>
                  </a:lnTo>
                  <a:lnTo>
                    <a:pt x="306" y="1012"/>
                  </a:lnTo>
                  <a:lnTo>
                    <a:pt x="304" y="1016"/>
                  </a:lnTo>
                  <a:lnTo>
                    <a:pt x="304" y="1016"/>
                  </a:lnTo>
                  <a:lnTo>
                    <a:pt x="300" y="1028"/>
                  </a:lnTo>
                  <a:lnTo>
                    <a:pt x="300" y="1028"/>
                  </a:lnTo>
                  <a:lnTo>
                    <a:pt x="300" y="1032"/>
                  </a:lnTo>
                  <a:lnTo>
                    <a:pt x="300" y="1032"/>
                  </a:lnTo>
                  <a:lnTo>
                    <a:pt x="306" y="1038"/>
                  </a:lnTo>
                  <a:lnTo>
                    <a:pt x="308" y="1040"/>
                  </a:lnTo>
                  <a:lnTo>
                    <a:pt x="314" y="1040"/>
                  </a:lnTo>
                  <a:lnTo>
                    <a:pt x="314" y="1040"/>
                  </a:lnTo>
                  <a:lnTo>
                    <a:pt x="330" y="1038"/>
                  </a:lnTo>
                  <a:lnTo>
                    <a:pt x="330" y="1038"/>
                  </a:lnTo>
                  <a:lnTo>
                    <a:pt x="334" y="1036"/>
                  </a:lnTo>
                  <a:lnTo>
                    <a:pt x="338" y="1034"/>
                  </a:lnTo>
                  <a:lnTo>
                    <a:pt x="344" y="1026"/>
                  </a:lnTo>
                  <a:lnTo>
                    <a:pt x="344" y="1026"/>
                  </a:lnTo>
                  <a:lnTo>
                    <a:pt x="348" y="1014"/>
                  </a:lnTo>
                  <a:lnTo>
                    <a:pt x="348" y="1014"/>
                  </a:lnTo>
                  <a:lnTo>
                    <a:pt x="352" y="1012"/>
                  </a:lnTo>
                  <a:lnTo>
                    <a:pt x="356" y="1014"/>
                  </a:lnTo>
                  <a:lnTo>
                    <a:pt x="356" y="1014"/>
                  </a:lnTo>
                  <a:lnTo>
                    <a:pt x="360" y="1018"/>
                  </a:lnTo>
                  <a:lnTo>
                    <a:pt x="360" y="1018"/>
                  </a:lnTo>
                  <a:lnTo>
                    <a:pt x="364" y="1026"/>
                  </a:lnTo>
                  <a:lnTo>
                    <a:pt x="370" y="1032"/>
                  </a:lnTo>
                  <a:lnTo>
                    <a:pt x="376" y="1036"/>
                  </a:lnTo>
                  <a:lnTo>
                    <a:pt x="380" y="1042"/>
                  </a:lnTo>
                  <a:lnTo>
                    <a:pt x="380" y="1042"/>
                  </a:lnTo>
                  <a:lnTo>
                    <a:pt x="382" y="1044"/>
                  </a:lnTo>
                  <a:lnTo>
                    <a:pt x="382" y="1044"/>
                  </a:lnTo>
                  <a:lnTo>
                    <a:pt x="390" y="1050"/>
                  </a:lnTo>
                  <a:lnTo>
                    <a:pt x="398" y="1056"/>
                  </a:lnTo>
                  <a:lnTo>
                    <a:pt x="398" y="1056"/>
                  </a:lnTo>
                  <a:lnTo>
                    <a:pt x="404" y="1062"/>
                  </a:lnTo>
                  <a:lnTo>
                    <a:pt x="410" y="1064"/>
                  </a:lnTo>
                  <a:lnTo>
                    <a:pt x="410" y="1064"/>
                  </a:lnTo>
                  <a:lnTo>
                    <a:pt x="416" y="1068"/>
                  </a:lnTo>
                  <a:lnTo>
                    <a:pt x="416" y="1068"/>
                  </a:lnTo>
                  <a:lnTo>
                    <a:pt x="418" y="1072"/>
                  </a:lnTo>
                  <a:lnTo>
                    <a:pt x="422" y="1072"/>
                  </a:lnTo>
                  <a:lnTo>
                    <a:pt x="424" y="1072"/>
                  </a:lnTo>
                  <a:lnTo>
                    <a:pt x="424" y="1072"/>
                  </a:lnTo>
                  <a:lnTo>
                    <a:pt x="430" y="1072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42" y="1072"/>
                  </a:lnTo>
                  <a:lnTo>
                    <a:pt x="442" y="1072"/>
                  </a:lnTo>
                  <a:lnTo>
                    <a:pt x="448" y="1070"/>
                  </a:lnTo>
                  <a:lnTo>
                    <a:pt x="452" y="1068"/>
                  </a:lnTo>
                  <a:lnTo>
                    <a:pt x="460" y="1060"/>
                  </a:lnTo>
                  <a:lnTo>
                    <a:pt x="462" y="1052"/>
                  </a:lnTo>
                  <a:lnTo>
                    <a:pt x="462" y="1042"/>
                  </a:lnTo>
                  <a:lnTo>
                    <a:pt x="462" y="1042"/>
                  </a:lnTo>
                  <a:lnTo>
                    <a:pt x="458" y="1034"/>
                  </a:lnTo>
                  <a:lnTo>
                    <a:pt x="458" y="1030"/>
                  </a:lnTo>
                  <a:lnTo>
                    <a:pt x="458" y="1024"/>
                  </a:lnTo>
                  <a:lnTo>
                    <a:pt x="458" y="1024"/>
                  </a:lnTo>
                  <a:lnTo>
                    <a:pt x="462" y="1020"/>
                  </a:lnTo>
                  <a:lnTo>
                    <a:pt x="464" y="1018"/>
                  </a:lnTo>
                  <a:lnTo>
                    <a:pt x="468" y="1020"/>
                  </a:lnTo>
                  <a:lnTo>
                    <a:pt x="468" y="1020"/>
                  </a:lnTo>
                  <a:lnTo>
                    <a:pt x="476" y="1024"/>
                  </a:lnTo>
                  <a:lnTo>
                    <a:pt x="476" y="1024"/>
                  </a:lnTo>
                  <a:lnTo>
                    <a:pt x="492" y="1028"/>
                  </a:lnTo>
                  <a:lnTo>
                    <a:pt x="492" y="1028"/>
                  </a:lnTo>
                  <a:lnTo>
                    <a:pt x="494" y="1028"/>
                  </a:lnTo>
                  <a:lnTo>
                    <a:pt x="494" y="1028"/>
                  </a:lnTo>
                  <a:lnTo>
                    <a:pt x="504" y="1024"/>
                  </a:lnTo>
                  <a:lnTo>
                    <a:pt x="504" y="1024"/>
                  </a:lnTo>
                  <a:lnTo>
                    <a:pt x="504" y="1020"/>
                  </a:lnTo>
                  <a:lnTo>
                    <a:pt x="506" y="1018"/>
                  </a:lnTo>
                  <a:lnTo>
                    <a:pt x="506" y="1018"/>
                  </a:lnTo>
                  <a:lnTo>
                    <a:pt x="508" y="1014"/>
                  </a:lnTo>
                  <a:lnTo>
                    <a:pt x="508" y="1010"/>
                  </a:lnTo>
                  <a:lnTo>
                    <a:pt x="508" y="1010"/>
                  </a:lnTo>
                  <a:lnTo>
                    <a:pt x="506" y="1002"/>
                  </a:lnTo>
                  <a:lnTo>
                    <a:pt x="506" y="1002"/>
                  </a:lnTo>
                  <a:close/>
                  <a:moveTo>
                    <a:pt x="824" y="970"/>
                  </a:moveTo>
                  <a:lnTo>
                    <a:pt x="824" y="970"/>
                  </a:lnTo>
                  <a:lnTo>
                    <a:pt x="842" y="974"/>
                  </a:lnTo>
                  <a:lnTo>
                    <a:pt x="842" y="974"/>
                  </a:lnTo>
                  <a:lnTo>
                    <a:pt x="844" y="976"/>
                  </a:lnTo>
                  <a:lnTo>
                    <a:pt x="844" y="976"/>
                  </a:lnTo>
                  <a:lnTo>
                    <a:pt x="850" y="978"/>
                  </a:lnTo>
                  <a:lnTo>
                    <a:pt x="850" y="978"/>
                  </a:lnTo>
                  <a:lnTo>
                    <a:pt x="870" y="978"/>
                  </a:lnTo>
                  <a:lnTo>
                    <a:pt x="870" y="978"/>
                  </a:lnTo>
                  <a:lnTo>
                    <a:pt x="878" y="980"/>
                  </a:lnTo>
                  <a:lnTo>
                    <a:pt x="884" y="980"/>
                  </a:lnTo>
                  <a:lnTo>
                    <a:pt x="888" y="978"/>
                  </a:lnTo>
                  <a:lnTo>
                    <a:pt x="888" y="978"/>
                  </a:lnTo>
                  <a:lnTo>
                    <a:pt x="892" y="978"/>
                  </a:lnTo>
                  <a:lnTo>
                    <a:pt x="892" y="978"/>
                  </a:lnTo>
                  <a:lnTo>
                    <a:pt x="898" y="980"/>
                  </a:lnTo>
                  <a:lnTo>
                    <a:pt x="904" y="978"/>
                  </a:lnTo>
                  <a:lnTo>
                    <a:pt x="904" y="978"/>
                  </a:lnTo>
                  <a:lnTo>
                    <a:pt x="912" y="976"/>
                  </a:lnTo>
                  <a:lnTo>
                    <a:pt x="922" y="976"/>
                  </a:lnTo>
                  <a:lnTo>
                    <a:pt x="922" y="976"/>
                  </a:lnTo>
                  <a:lnTo>
                    <a:pt x="926" y="978"/>
                  </a:lnTo>
                  <a:lnTo>
                    <a:pt x="930" y="978"/>
                  </a:lnTo>
                  <a:lnTo>
                    <a:pt x="930" y="978"/>
                  </a:lnTo>
                  <a:lnTo>
                    <a:pt x="938" y="974"/>
                  </a:lnTo>
                  <a:lnTo>
                    <a:pt x="944" y="966"/>
                  </a:lnTo>
                  <a:lnTo>
                    <a:pt x="948" y="958"/>
                  </a:lnTo>
                  <a:lnTo>
                    <a:pt x="948" y="950"/>
                  </a:lnTo>
                  <a:lnTo>
                    <a:pt x="948" y="950"/>
                  </a:lnTo>
                  <a:lnTo>
                    <a:pt x="948" y="946"/>
                  </a:lnTo>
                  <a:lnTo>
                    <a:pt x="944" y="942"/>
                  </a:lnTo>
                  <a:lnTo>
                    <a:pt x="944" y="942"/>
                  </a:lnTo>
                  <a:lnTo>
                    <a:pt x="940" y="938"/>
                  </a:lnTo>
                  <a:lnTo>
                    <a:pt x="938" y="936"/>
                  </a:lnTo>
                  <a:lnTo>
                    <a:pt x="938" y="932"/>
                  </a:lnTo>
                  <a:lnTo>
                    <a:pt x="938" y="932"/>
                  </a:lnTo>
                  <a:lnTo>
                    <a:pt x="934" y="926"/>
                  </a:lnTo>
                  <a:lnTo>
                    <a:pt x="928" y="922"/>
                  </a:lnTo>
                  <a:lnTo>
                    <a:pt x="928" y="922"/>
                  </a:lnTo>
                  <a:lnTo>
                    <a:pt x="920" y="918"/>
                  </a:lnTo>
                  <a:lnTo>
                    <a:pt x="912" y="914"/>
                  </a:lnTo>
                  <a:lnTo>
                    <a:pt x="912" y="914"/>
                  </a:lnTo>
                  <a:lnTo>
                    <a:pt x="908" y="912"/>
                  </a:lnTo>
                  <a:lnTo>
                    <a:pt x="902" y="908"/>
                  </a:lnTo>
                  <a:lnTo>
                    <a:pt x="892" y="902"/>
                  </a:lnTo>
                  <a:lnTo>
                    <a:pt x="892" y="902"/>
                  </a:lnTo>
                  <a:lnTo>
                    <a:pt x="868" y="892"/>
                  </a:lnTo>
                  <a:lnTo>
                    <a:pt x="868" y="892"/>
                  </a:lnTo>
                  <a:lnTo>
                    <a:pt x="854" y="890"/>
                  </a:lnTo>
                  <a:lnTo>
                    <a:pt x="854" y="890"/>
                  </a:lnTo>
                  <a:lnTo>
                    <a:pt x="848" y="888"/>
                  </a:lnTo>
                  <a:lnTo>
                    <a:pt x="848" y="888"/>
                  </a:lnTo>
                  <a:lnTo>
                    <a:pt x="830" y="886"/>
                  </a:lnTo>
                  <a:lnTo>
                    <a:pt x="830" y="886"/>
                  </a:lnTo>
                  <a:lnTo>
                    <a:pt x="828" y="886"/>
                  </a:lnTo>
                  <a:lnTo>
                    <a:pt x="826" y="886"/>
                  </a:lnTo>
                  <a:lnTo>
                    <a:pt x="826" y="886"/>
                  </a:lnTo>
                  <a:lnTo>
                    <a:pt x="820" y="894"/>
                  </a:lnTo>
                  <a:lnTo>
                    <a:pt x="816" y="896"/>
                  </a:lnTo>
                  <a:lnTo>
                    <a:pt x="816" y="902"/>
                  </a:lnTo>
                  <a:lnTo>
                    <a:pt x="816" y="902"/>
                  </a:lnTo>
                  <a:lnTo>
                    <a:pt x="814" y="904"/>
                  </a:lnTo>
                  <a:lnTo>
                    <a:pt x="810" y="906"/>
                  </a:lnTo>
                  <a:lnTo>
                    <a:pt x="810" y="906"/>
                  </a:lnTo>
                  <a:lnTo>
                    <a:pt x="804" y="908"/>
                  </a:lnTo>
                  <a:lnTo>
                    <a:pt x="804" y="908"/>
                  </a:lnTo>
                  <a:lnTo>
                    <a:pt x="796" y="914"/>
                  </a:lnTo>
                  <a:lnTo>
                    <a:pt x="794" y="916"/>
                  </a:lnTo>
                  <a:lnTo>
                    <a:pt x="790" y="916"/>
                  </a:lnTo>
                  <a:lnTo>
                    <a:pt x="790" y="916"/>
                  </a:lnTo>
                  <a:lnTo>
                    <a:pt x="784" y="918"/>
                  </a:lnTo>
                  <a:lnTo>
                    <a:pt x="778" y="922"/>
                  </a:lnTo>
                  <a:lnTo>
                    <a:pt x="770" y="922"/>
                  </a:lnTo>
                  <a:lnTo>
                    <a:pt x="764" y="922"/>
                  </a:lnTo>
                  <a:lnTo>
                    <a:pt x="764" y="922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44" y="926"/>
                  </a:lnTo>
                  <a:lnTo>
                    <a:pt x="744" y="926"/>
                  </a:lnTo>
                  <a:lnTo>
                    <a:pt x="740" y="928"/>
                  </a:lnTo>
                  <a:lnTo>
                    <a:pt x="738" y="928"/>
                  </a:lnTo>
                  <a:lnTo>
                    <a:pt x="736" y="924"/>
                  </a:lnTo>
                  <a:lnTo>
                    <a:pt x="736" y="924"/>
                  </a:lnTo>
                  <a:lnTo>
                    <a:pt x="730" y="930"/>
                  </a:lnTo>
                  <a:lnTo>
                    <a:pt x="728" y="938"/>
                  </a:lnTo>
                  <a:lnTo>
                    <a:pt x="728" y="938"/>
                  </a:lnTo>
                  <a:lnTo>
                    <a:pt x="726" y="942"/>
                  </a:lnTo>
                  <a:lnTo>
                    <a:pt x="726" y="942"/>
                  </a:lnTo>
                  <a:lnTo>
                    <a:pt x="716" y="954"/>
                  </a:lnTo>
                  <a:lnTo>
                    <a:pt x="716" y="954"/>
                  </a:lnTo>
                  <a:lnTo>
                    <a:pt x="704" y="962"/>
                  </a:lnTo>
                  <a:lnTo>
                    <a:pt x="692" y="968"/>
                  </a:lnTo>
                  <a:lnTo>
                    <a:pt x="692" y="968"/>
                  </a:lnTo>
                  <a:lnTo>
                    <a:pt x="684" y="970"/>
                  </a:lnTo>
                  <a:lnTo>
                    <a:pt x="684" y="970"/>
                  </a:lnTo>
                  <a:lnTo>
                    <a:pt x="692" y="978"/>
                  </a:lnTo>
                  <a:lnTo>
                    <a:pt x="692" y="978"/>
                  </a:lnTo>
                  <a:lnTo>
                    <a:pt x="698" y="988"/>
                  </a:lnTo>
                  <a:lnTo>
                    <a:pt x="702" y="992"/>
                  </a:lnTo>
                  <a:lnTo>
                    <a:pt x="706" y="996"/>
                  </a:lnTo>
                  <a:lnTo>
                    <a:pt x="706" y="996"/>
                  </a:lnTo>
                  <a:lnTo>
                    <a:pt x="708" y="998"/>
                  </a:lnTo>
                  <a:lnTo>
                    <a:pt x="708" y="998"/>
                  </a:lnTo>
                  <a:lnTo>
                    <a:pt x="712" y="1000"/>
                  </a:lnTo>
                  <a:lnTo>
                    <a:pt x="714" y="1000"/>
                  </a:lnTo>
                  <a:lnTo>
                    <a:pt x="716" y="998"/>
                  </a:lnTo>
                  <a:lnTo>
                    <a:pt x="716" y="998"/>
                  </a:lnTo>
                  <a:lnTo>
                    <a:pt x="720" y="998"/>
                  </a:lnTo>
                  <a:lnTo>
                    <a:pt x="720" y="998"/>
                  </a:lnTo>
                  <a:lnTo>
                    <a:pt x="732" y="1004"/>
                  </a:lnTo>
                  <a:lnTo>
                    <a:pt x="732" y="1004"/>
                  </a:lnTo>
                  <a:lnTo>
                    <a:pt x="734" y="1004"/>
                  </a:lnTo>
                  <a:lnTo>
                    <a:pt x="738" y="1006"/>
                  </a:lnTo>
                  <a:lnTo>
                    <a:pt x="738" y="1006"/>
                  </a:lnTo>
                  <a:lnTo>
                    <a:pt x="742" y="1008"/>
                  </a:lnTo>
                  <a:lnTo>
                    <a:pt x="748" y="1008"/>
                  </a:lnTo>
                  <a:lnTo>
                    <a:pt x="752" y="1006"/>
                  </a:lnTo>
                  <a:lnTo>
                    <a:pt x="758" y="1006"/>
                  </a:lnTo>
                  <a:lnTo>
                    <a:pt x="758" y="1006"/>
                  </a:lnTo>
                  <a:lnTo>
                    <a:pt x="758" y="1004"/>
                  </a:lnTo>
                  <a:lnTo>
                    <a:pt x="758" y="1004"/>
                  </a:lnTo>
                  <a:lnTo>
                    <a:pt x="760" y="998"/>
                  </a:lnTo>
                  <a:lnTo>
                    <a:pt x="760" y="990"/>
                  </a:lnTo>
                  <a:lnTo>
                    <a:pt x="758" y="982"/>
                  </a:lnTo>
                  <a:lnTo>
                    <a:pt x="754" y="978"/>
                  </a:lnTo>
                  <a:lnTo>
                    <a:pt x="754" y="978"/>
                  </a:lnTo>
                  <a:lnTo>
                    <a:pt x="752" y="974"/>
                  </a:lnTo>
                  <a:lnTo>
                    <a:pt x="750" y="970"/>
                  </a:lnTo>
                  <a:lnTo>
                    <a:pt x="750" y="970"/>
                  </a:lnTo>
                  <a:lnTo>
                    <a:pt x="750" y="966"/>
                  </a:lnTo>
                  <a:lnTo>
                    <a:pt x="752" y="962"/>
                  </a:lnTo>
                  <a:lnTo>
                    <a:pt x="752" y="962"/>
                  </a:lnTo>
                  <a:lnTo>
                    <a:pt x="756" y="962"/>
                  </a:lnTo>
                  <a:lnTo>
                    <a:pt x="760" y="964"/>
                  </a:lnTo>
                  <a:lnTo>
                    <a:pt x="760" y="964"/>
                  </a:lnTo>
                  <a:lnTo>
                    <a:pt x="766" y="970"/>
                  </a:lnTo>
                  <a:lnTo>
                    <a:pt x="766" y="970"/>
                  </a:lnTo>
                  <a:lnTo>
                    <a:pt x="770" y="976"/>
                  </a:lnTo>
                  <a:lnTo>
                    <a:pt x="776" y="980"/>
                  </a:lnTo>
                  <a:lnTo>
                    <a:pt x="782" y="982"/>
                  </a:lnTo>
                  <a:lnTo>
                    <a:pt x="790" y="982"/>
                  </a:lnTo>
                  <a:lnTo>
                    <a:pt x="790" y="982"/>
                  </a:lnTo>
                  <a:lnTo>
                    <a:pt x="800" y="982"/>
                  </a:lnTo>
                  <a:lnTo>
                    <a:pt x="800" y="982"/>
                  </a:lnTo>
                  <a:lnTo>
                    <a:pt x="800" y="984"/>
                  </a:lnTo>
                  <a:lnTo>
                    <a:pt x="800" y="984"/>
                  </a:lnTo>
                  <a:lnTo>
                    <a:pt x="810" y="980"/>
                  </a:lnTo>
                  <a:lnTo>
                    <a:pt x="810" y="980"/>
                  </a:lnTo>
                  <a:lnTo>
                    <a:pt x="808" y="976"/>
                  </a:lnTo>
                  <a:lnTo>
                    <a:pt x="806" y="972"/>
                  </a:lnTo>
                  <a:lnTo>
                    <a:pt x="806" y="972"/>
                  </a:lnTo>
                  <a:lnTo>
                    <a:pt x="798" y="968"/>
                  </a:lnTo>
                  <a:lnTo>
                    <a:pt x="794" y="962"/>
                  </a:lnTo>
                  <a:lnTo>
                    <a:pt x="794" y="962"/>
                  </a:lnTo>
                  <a:lnTo>
                    <a:pt x="790" y="956"/>
                  </a:lnTo>
                  <a:lnTo>
                    <a:pt x="790" y="956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798" y="952"/>
                  </a:lnTo>
                  <a:lnTo>
                    <a:pt x="804" y="956"/>
                  </a:lnTo>
                  <a:lnTo>
                    <a:pt x="810" y="958"/>
                  </a:lnTo>
                  <a:lnTo>
                    <a:pt x="810" y="958"/>
                  </a:lnTo>
                  <a:lnTo>
                    <a:pt x="824" y="970"/>
                  </a:lnTo>
                  <a:lnTo>
                    <a:pt x="824" y="970"/>
                  </a:lnTo>
                  <a:close/>
                  <a:moveTo>
                    <a:pt x="448" y="604"/>
                  </a:moveTo>
                  <a:lnTo>
                    <a:pt x="448" y="604"/>
                  </a:lnTo>
                  <a:lnTo>
                    <a:pt x="448" y="602"/>
                  </a:lnTo>
                  <a:lnTo>
                    <a:pt x="448" y="602"/>
                  </a:lnTo>
                  <a:lnTo>
                    <a:pt x="454" y="598"/>
                  </a:lnTo>
                  <a:lnTo>
                    <a:pt x="454" y="598"/>
                  </a:lnTo>
                  <a:lnTo>
                    <a:pt x="460" y="594"/>
                  </a:lnTo>
                  <a:lnTo>
                    <a:pt x="460" y="594"/>
                  </a:lnTo>
                  <a:lnTo>
                    <a:pt x="462" y="590"/>
                  </a:lnTo>
                  <a:lnTo>
                    <a:pt x="464" y="586"/>
                  </a:lnTo>
                  <a:lnTo>
                    <a:pt x="468" y="582"/>
                  </a:lnTo>
                  <a:lnTo>
                    <a:pt x="472" y="578"/>
                  </a:lnTo>
                  <a:lnTo>
                    <a:pt x="472" y="578"/>
                  </a:lnTo>
                  <a:lnTo>
                    <a:pt x="472" y="576"/>
                  </a:lnTo>
                  <a:lnTo>
                    <a:pt x="472" y="576"/>
                  </a:lnTo>
                  <a:lnTo>
                    <a:pt x="472" y="572"/>
                  </a:lnTo>
                  <a:lnTo>
                    <a:pt x="474" y="568"/>
                  </a:lnTo>
                  <a:lnTo>
                    <a:pt x="478" y="562"/>
                  </a:lnTo>
                  <a:lnTo>
                    <a:pt x="480" y="556"/>
                  </a:lnTo>
                  <a:lnTo>
                    <a:pt x="482" y="554"/>
                  </a:lnTo>
                  <a:lnTo>
                    <a:pt x="480" y="550"/>
                  </a:lnTo>
                  <a:lnTo>
                    <a:pt x="480" y="550"/>
                  </a:lnTo>
                  <a:lnTo>
                    <a:pt x="482" y="550"/>
                  </a:lnTo>
                  <a:lnTo>
                    <a:pt x="482" y="550"/>
                  </a:lnTo>
                  <a:lnTo>
                    <a:pt x="490" y="532"/>
                  </a:lnTo>
                  <a:lnTo>
                    <a:pt x="490" y="532"/>
                  </a:lnTo>
                  <a:lnTo>
                    <a:pt x="494" y="528"/>
                  </a:lnTo>
                  <a:lnTo>
                    <a:pt x="494" y="528"/>
                  </a:lnTo>
                  <a:lnTo>
                    <a:pt x="500" y="522"/>
                  </a:lnTo>
                  <a:lnTo>
                    <a:pt x="504" y="514"/>
                  </a:lnTo>
                  <a:lnTo>
                    <a:pt x="504" y="514"/>
                  </a:lnTo>
                  <a:lnTo>
                    <a:pt x="504" y="510"/>
                  </a:lnTo>
                  <a:lnTo>
                    <a:pt x="506" y="508"/>
                  </a:lnTo>
                  <a:lnTo>
                    <a:pt x="510" y="508"/>
                  </a:lnTo>
                  <a:lnTo>
                    <a:pt x="516" y="510"/>
                  </a:lnTo>
                  <a:lnTo>
                    <a:pt x="516" y="510"/>
                  </a:lnTo>
                  <a:lnTo>
                    <a:pt x="518" y="510"/>
                  </a:lnTo>
                  <a:lnTo>
                    <a:pt x="518" y="514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16" y="522"/>
                  </a:lnTo>
                  <a:lnTo>
                    <a:pt x="516" y="522"/>
                  </a:lnTo>
                  <a:lnTo>
                    <a:pt x="530" y="538"/>
                  </a:lnTo>
                  <a:lnTo>
                    <a:pt x="530" y="538"/>
                  </a:lnTo>
                  <a:lnTo>
                    <a:pt x="532" y="538"/>
                  </a:lnTo>
                  <a:lnTo>
                    <a:pt x="536" y="538"/>
                  </a:lnTo>
                  <a:lnTo>
                    <a:pt x="536" y="538"/>
                  </a:lnTo>
                  <a:lnTo>
                    <a:pt x="544" y="536"/>
                  </a:lnTo>
                  <a:lnTo>
                    <a:pt x="552" y="536"/>
                  </a:lnTo>
                  <a:lnTo>
                    <a:pt x="552" y="536"/>
                  </a:lnTo>
                  <a:lnTo>
                    <a:pt x="556" y="534"/>
                  </a:lnTo>
                  <a:lnTo>
                    <a:pt x="556" y="534"/>
                  </a:lnTo>
                  <a:lnTo>
                    <a:pt x="562" y="528"/>
                  </a:lnTo>
                  <a:lnTo>
                    <a:pt x="564" y="524"/>
                  </a:lnTo>
                  <a:lnTo>
                    <a:pt x="564" y="516"/>
                  </a:lnTo>
                  <a:lnTo>
                    <a:pt x="562" y="510"/>
                  </a:lnTo>
                  <a:lnTo>
                    <a:pt x="562" y="510"/>
                  </a:lnTo>
                  <a:lnTo>
                    <a:pt x="556" y="510"/>
                  </a:lnTo>
                  <a:lnTo>
                    <a:pt x="550" y="510"/>
                  </a:lnTo>
                  <a:lnTo>
                    <a:pt x="536" y="506"/>
                  </a:lnTo>
                  <a:lnTo>
                    <a:pt x="536" y="506"/>
                  </a:lnTo>
                  <a:lnTo>
                    <a:pt x="524" y="498"/>
                  </a:lnTo>
                  <a:lnTo>
                    <a:pt x="514" y="492"/>
                  </a:lnTo>
                  <a:lnTo>
                    <a:pt x="514" y="492"/>
                  </a:lnTo>
                  <a:lnTo>
                    <a:pt x="502" y="500"/>
                  </a:lnTo>
                  <a:lnTo>
                    <a:pt x="502" y="500"/>
                  </a:lnTo>
                  <a:lnTo>
                    <a:pt x="486" y="506"/>
                  </a:lnTo>
                  <a:lnTo>
                    <a:pt x="486" y="506"/>
                  </a:lnTo>
                  <a:lnTo>
                    <a:pt x="478" y="506"/>
                  </a:lnTo>
                  <a:lnTo>
                    <a:pt x="478" y="506"/>
                  </a:lnTo>
                  <a:lnTo>
                    <a:pt x="472" y="506"/>
                  </a:lnTo>
                  <a:lnTo>
                    <a:pt x="472" y="506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34" y="500"/>
                  </a:lnTo>
                  <a:lnTo>
                    <a:pt x="434" y="500"/>
                  </a:lnTo>
                  <a:lnTo>
                    <a:pt x="420" y="494"/>
                  </a:lnTo>
                  <a:lnTo>
                    <a:pt x="420" y="494"/>
                  </a:lnTo>
                  <a:lnTo>
                    <a:pt x="408" y="492"/>
                  </a:lnTo>
                  <a:lnTo>
                    <a:pt x="404" y="488"/>
                  </a:lnTo>
                  <a:lnTo>
                    <a:pt x="402" y="482"/>
                  </a:lnTo>
                  <a:lnTo>
                    <a:pt x="402" y="482"/>
                  </a:lnTo>
                  <a:lnTo>
                    <a:pt x="398" y="482"/>
                  </a:lnTo>
                  <a:lnTo>
                    <a:pt x="398" y="482"/>
                  </a:lnTo>
                  <a:lnTo>
                    <a:pt x="396" y="480"/>
                  </a:lnTo>
                  <a:lnTo>
                    <a:pt x="392" y="478"/>
                  </a:lnTo>
                  <a:lnTo>
                    <a:pt x="388" y="472"/>
                  </a:lnTo>
                  <a:lnTo>
                    <a:pt x="388" y="472"/>
                  </a:lnTo>
                  <a:lnTo>
                    <a:pt x="384" y="466"/>
                  </a:lnTo>
                  <a:lnTo>
                    <a:pt x="378" y="466"/>
                  </a:lnTo>
                  <a:lnTo>
                    <a:pt x="378" y="466"/>
                  </a:lnTo>
                  <a:lnTo>
                    <a:pt x="370" y="466"/>
                  </a:lnTo>
                  <a:lnTo>
                    <a:pt x="362" y="464"/>
                  </a:lnTo>
                  <a:lnTo>
                    <a:pt x="362" y="464"/>
                  </a:lnTo>
                  <a:lnTo>
                    <a:pt x="358" y="466"/>
                  </a:lnTo>
                  <a:lnTo>
                    <a:pt x="356" y="468"/>
                  </a:lnTo>
                  <a:lnTo>
                    <a:pt x="356" y="468"/>
                  </a:lnTo>
                  <a:lnTo>
                    <a:pt x="350" y="468"/>
                  </a:lnTo>
                  <a:lnTo>
                    <a:pt x="346" y="472"/>
                  </a:lnTo>
                  <a:lnTo>
                    <a:pt x="346" y="472"/>
                  </a:lnTo>
                  <a:lnTo>
                    <a:pt x="338" y="474"/>
                  </a:lnTo>
                  <a:lnTo>
                    <a:pt x="330" y="474"/>
                  </a:lnTo>
                  <a:lnTo>
                    <a:pt x="330" y="474"/>
                  </a:lnTo>
                  <a:lnTo>
                    <a:pt x="324" y="474"/>
                  </a:lnTo>
                  <a:lnTo>
                    <a:pt x="322" y="476"/>
                  </a:lnTo>
                  <a:lnTo>
                    <a:pt x="322" y="476"/>
                  </a:lnTo>
                  <a:lnTo>
                    <a:pt x="312" y="482"/>
                  </a:lnTo>
                  <a:lnTo>
                    <a:pt x="302" y="488"/>
                  </a:lnTo>
                  <a:lnTo>
                    <a:pt x="302" y="488"/>
                  </a:lnTo>
                  <a:lnTo>
                    <a:pt x="290" y="496"/>
                  </a:lnTo>
                  <a:lnTo>
                    <a:pt x="290" y="496"/>
                  </a:lnTo>
                  <a:lnTo>
                    <a:pt x="288" y="500"/>
                  </a:lnTo>
                  <a:lnTo>
                    <a:pt x="290" y="506"/>
                  </a:lnTo>
                  <a:lnTo>
                    <a:pt x="290" y="506"/>
                  </a:lnTo>
                  <a:lnTo>
                    <a:pt x="292" y="506"/>
                  </a:lnTo>
                  <a:lnTo>
                    <a:pt x="294" y="506"/>
                  </a:lnTo>
                  <a:lnTo>
                    <a:pt x="294" y="506"/>
                  </a:lnTo>
                  <a:lnTo>
                    <a:pt x="300" y="508"/>
                  </a:lnTo>
                  <a:lnTo>
                    <a:pt x="304" y="510"/>
                  </a:lnTo>
                  <a:lnTo>
                    <a:pt x="316" y="506"/>
                  </a:lnTo>
                  <a:lnTo>
                    <a:pt x="316" y="506"/>
                  </a:lnTo>
                  <a:lnTo>
                    <a:pt x="338" y="500"/>
                  </a:lnTo>
                  <a:lnTo>
                    <a:pt x="338" y="500"/>
                  </a:lnTo>
                  <a:lnTo>
                    <a:pt x="344" y="502"/>
                  </a:lnTo>
                  <a:lnTo>
                    <a:pt x="344" y="502"/>
                  </a:lnTo>
                  <a:lnTo>
                    <a:pt x="346" y="504"/>
                  </a:lnTo>
                  <a:lnTo>
                    <a:pt x="346" y="504"/>
                  </a:lnTo>
                  <a:lnTo>
                    <a:pt x="342" y="508"/>
                  </a:lnTo>
                  <a:lnTo>
                    <a:pt x="336" y="512"/>
                  </a:lnTo>
                  <a:lnTo>
                    <a:pt x="336" y="512"/>
                  </a:lnTo>
                  <a:lnTo>
                    <a:pt x="330" y="516"/>
                  </a:lnTo>
                  <a:lnTo>
                    <a:pt x="326" y="522"/>
                  </a:lnTo>
                  <a:lnTo>
                    <a:pt x="324" y="528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22" y="538"/>
                  </a:lnTo>
                  <a:lnTo>
                    <a:pt x="324" y="540"/>
                  </a:lnTo>
                  <a:lnTo>
                    <a:pt x="328" y="544"/>
                  </a:lnTo>
                  <a:lnTo>
                    <a:pt x="328" y="544"/>
                  </a:lnTo>
                  <a:lnTo>
                    <a:pt x="340" y="546"/>
                  </a:lnTo>
                  <a:lnTo>
                    <a:pt x="340" y="546"/>
                  </a:lnTo>
                  <a:lnTo>
                    <a:pt x="350" y="548"/>
                  </a:lnTo>
                  <a:lnTo>
                    <a:pt x="350" y="548"/>
                  </a:lnTo>
                  <a:lnTo>
                    <a:pt x="356" y="546"/>
                  </a:lnTo>
                  <a:lnTo>
                    <a:pt x="356" y="546"/>
                  </a:lnTo>
                  <a:lnTo>
                    <a:pt x="400" y="540"/>
                  </a:lnTo>
                  <a:lnTo>
                    <a:pt x="400" y="540"/>
                  </a:lnTo>
                  <a:lnTo>
                    <a:pt x="406" y="540"/>
                  </a:lnTo>
                  <a:lnTo>
                    <a:pt x="406" y="540"/>
                  </a:lnTo>
                  <a:lnTo>
                    <a:pt x="426" y="532"/>
                  </a:lnTo>
                  <a:lnTo>
                    <a:pt x="426" y="532"/>
                  </a:lnTo>
                  <a:lnTo>
                    <a:pt x="428" y="530"/>
                  </a:lnTo>
                  <a:lnTo>
                    <a:pt x="428" y="528"/>
                  </a:lnTo>
                  <a:lnTo>
                    <a:pt x="434" y="526"/>
                  </a:lnTo>
                  <a:lnTo>
                    <a:pt x="434" y="526"/>
                  </a:lnTo>
                  <a:lnTo>
                    <a:pt x="440" y="528"/>
                  </a:lnTo>
                  <a:lnTo>
                    <a:pt x="446" y="528"/>
                  </a:lnTo>
                  <a:lnTo>
                    <a:pt x="446" y="528"/>
                  </a:lnTo>
                  <a:lnTo>
                    <a:pt x="440" y="532"/>
                  </a:lnTo>
                  <a:lnTo>
                    <a:pt x="440" y="532"/>
                  </a:lnTo>
                  <a:lnTo>
                    <a:pt x="428" y="544"/>
                  </a:lnTo>
                  <a:lnTo>
                    <a:pt x="428" y="544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06" y="582"/>
                  </a:lnTo>
                  <a:lnTo>
                    <a:pt x="406" y="590"/>
                  </a:lnTo>
                  <a:lnTo>
                    <a:pt x="406" y="598"/>
                  </a:lnTo>
                  <a:lnTo>
                    <a:pt x="406" y="598"/>
                  </a:lnTo>
                  <a:lnTo>
                    <a:pt x="404" y="602"/>
                  </a:lnTo>
                  <a:lnTo>
                    <a:pt x="404" y="602"/>
                  </a:lnTo>
                  <a:lnTo>
                    <a:pt x="406" y="610"/>
                  </a:lnTo>
                  <a:lnTo>
                    <a:pt x="406" y="614"/>
                  </a:lnTo>
                  <a:lnTo>
                    <a:pt x="410" y="616"/>
                  </a:lnTo>
                  <a:lnTo>
                    <a:pt x="410" y="616"/>
                  </a:lnTo>
                  <a:lnTo>
                    <a:pt x="416" y="618"/>
                  </a:lnTo>
                  <a:lnTo>
                    <a:pt x="422" y="618"/>
                  </a:lnTo>
                  <a:lnTo>
                    <a:pt x="422" y="618"/>
                  </a:lnTo>
                  <a:lnTo>
                    <a:pt x="434" y="616"/>
                  </a:lnTo>
                  <a:lnTo>
                    <a:pt x="438" y="612"/>
                  </a:lnTo>
                  <a:lnTo>
                    <a:pt x="442" y="608"/>
                  </a:lnTo>
                  <a:lnTo>
                    <a:pt x="442" y="608"/>
                  </a:lnTo>
                  <a:lnTo>
                    <a:pt x="448" y="604"/>
                  </a:lnTo>
                  <a:lnTo>
                    <a:pt x="448" y="604"/>
                  </a:lnTo>
                  <a:close/>
                  <a:moveTo>
                    <a:pt x="928" y="716"/>
                  </a:moveTo>
                  <a:lnTo>
                    <a:pt x="928" y="716"/>
                  </a:lnTo>
                  <a:lnTo>
                    <a:pt x="936" y="718"/>
                  </a:lnTo>
                  <a:lnTo>
                    <a:pt x="936" y="718"/>
                  </a:lnTo>
                  <a:lnTo>
                    <a:pt x="950" y="724"/>
                  </a:lnTo>
                  <a:lnTo>
                    <a:pt x="950" y="724"/>
                  </a:lnTo>
                  <a:lnTo>
                    <a:pt x="956" y="726"/>
                  </a:lnTo>
                  <a:lnTo>
                    <a:pt x="964" y="726"/>
                  </a:lnTo>
                  <a:lnTo>
                    <a:pt x="972" y="726"/>
                  </a:lnTo>
                  <a:lnTo>
                    <a:pt x="980" y="728"/>
                  </a:lnTo>
                  <a:lnTo>
                    <a:pt x="980" y="728"/>
                  </a:lnTo>
                  <a:lnTo>
                    <a:pt x="982" y="728"/>
                  </a:lnTo>
                  <a:lnTo>
                    <a:pt x="982" y="728"/>
                  </a:lnTo>
                  <a:lnTo>
                    <a:pt x="996" y="724"/>
                  </a:lnTo>
                  <a:lnTo>
                    <a:pt x="1010" y="716"/>
                  </a:lnTo>
                  <a:lnTo>
                    <a:pt x="1010" y="716"/>
                  </a:lnTo>
                  <a:lnTo>
                    <a:pt x="1012" y="712"/>
                  </a:lnTo>
                  <a:lnTo>
                    <a:pt x="1012" y="708"/>
                  </a:lnTo>
                  <a:lnTo>
                    <a:pt x="1012" y="708"/>
                  </a:lnTo>
                  <a:lnTo>
                    <a:pt x="1012" y="702"/>
                  </a:lnTo>
                  <a:lnTo>
                    <a:pt x="1008" y="698"/>
                  </a:lnTo>
                  <a:lnTo>
                    <a:pt x="1000" y="690"/>
                  </a:lnTo>
                  <a:lnTo>
                    <a:pt x="1000" y="690"/>
                  </a:lnTo>
                  <a:lnTo>
                    <a:pt x="1000" y="688"/>
                  </a:lnTo>
                  <a:lnTo>
                    <a:pt x="998" y="684"/>
                  </a:lnTo>
                  <a:lnTo>
                    <a:pt x="998" y="684"/>
                  </a:lnTo>
                  <a:lnTo>
                    <a:pt x="1000" y="682"/>
                  </a:lnTo>
                  <a:lnTo>
                    <a:pt x="1002" y="680"/>
                  </a:lnTo>
                  <a:lnTo>
                    <a:pt x="1002" y="680"/>
                  </a:lnTo>
                  <a:lnTo>
                    <a:pt x="1010" y="680"/>
                  </a:lnTo>
                  <a:lnTo>
                    <a:pt x="1016" y="682"/>
                  </a:lnTo>
                  <a:lnTo>
                    <a:pt x="1018" y="684"/>
                  </a:lnTo>
                  <a:lnTo>
                    <a:pt x="1018" y="684"/>
                  </a:lnTo>
                  <a:lnTo>
                    <a:pt x="1022" y="688"/>
                  </a:lnTo>
                  <a:lnTo>
                    <a:pt x="1022" y="688"/>
                  </a:lnTo>
                  <a:lnTo>
                    <a:pt x="1052" y="694"/>
                  </a:lnTo>
                  <a:lnTo>
                    <a:pt x="1052" y="694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68" y="700"/>
                  </a:lnTo>
                  <a:lnTo>
                    <a:pt x="1078" y="702"/>
                  </a:lnTo>
                  <a:lnTo>
                    <a:pt x="1078" y="702"/>
                  </a:lnTo>
                  <a:lnTo>
                    <a:pt x="1088" y="702"/>
                  </a:lnTo>
                  <a:lnTo>
                    <a:pt x="1098" y="702"/>
                  </a:lnTo>
                  <a:lnTo>
                    <a:pt x="1098" y="702"/>
                  </a:lnTo>
                  <a:lnTo>
                    <a:pt x="1106" y="700"/>
                  </a:lnTo>
                  <a:lnTo>
                    <a:pt x="1110" y="698"/>
                  </a:lnTo>
                  <a:lnTo>
                    <a:pt x="1116" y="696"/>
                  </a:lnTo>
                  <a:lnTo>
                    <a:pt x="1118" y="690"/>
                  </a:lnTo>
                  <a:lnTo>
                    <a:pt x="1118" y="690"/>
                  </a:lnTo>
                  <a:lnTo>
                    <a:pt x="1122" y="686"/>
                  </a:lnTo>
                  <a:lnTo>
                    <a:pt x="1122" y="686"/>
                  </a:lnTo>
                  <a:lnTo>
                    <a:pt x="1120" y="684"/>
                  </a:lnTo>
                  <a:lnTo>
                    <a:pt x="1120" y="684"/>
                  </a:lnTo>
                  <a:lnTo>
                    <a:pt x="1116" y="680"/>
                  </a:lnTo>
                  <a:lnTo>
                    <a:pt x="1114" y="678"/>
                  </a:lnTo>
                  <a:lnTo>
                    <a:pt x="1114" y="678"/>
                  </a:lnTo>
                  <a:lnTo>
                    <a:pt x="1106" y="676"/>
                  </a:lnTo>
                  <a:lnTo>
                    <a:pt x="1098" y="674"/>
                  </a:lnTo>
                  <a:lnTo>
                    <a:pt x="1098" y="674"/>
                  </a:lnTo>
                  <a:lnTo>
                    <a:pt x="1092" y="672"/>
                  </a:lnTo>
                  <a:lnTo>
                    <a:pt x="1086" y="670"/>
                  </a:lnTo>
                  <a:lnTo>
                    <a:pt x="1074" y="668"/>
                  </a:lnTo>
                  <a:lnTo>
                    <a:pt x="1074" y="668"/>
                  </a:lnTo>
                  <a:lnTo>
                    <a:pt x="1066" y="666"/>
                  </a:lnTo>
                  <a:lnTo>
                    <a:pt x="1062" y="662"/>
                  </a:lnTo>
                  <a:lnTo>
                    <a:pt x="1058" y="660"/>
                  </a:lnTo>
                  <a:lnTo>
                    <a:pt x="1058" y="660"/>
                  </a:lnTo>
                  <a:lnTo>
                    <a:pt x="1056" y="656"/>
                  </a:lnTo>
                  <a:lnTo>
                    <a:pt x="1058" y="652"/>
                  </a:lnTo>
                  <a:lnTo>
                    <a:pt x="1058" y="652"/>
                  </a:lnTo>
                  <a:lnTo>
                    <a:pt x="1060" y="652"/>
                  </a:lnTo>
                  <a:lnTo>
                    <a:pt x="1064" y="652"/>
                  </a:lnTo>
                  <a:lnTo>
                    <a:pt x="1064" y="652"/>
                  </a:lnTo>
                  <a:lnTo>
                    <a:pt x="1074" y="654"/>
                  </a:lnTo>
                  <a:lnTo>
                    <a:pt x="1074" y="654"/>
                  </a:lnTo>
                  <a:lnTo>
                    <a:pt x="1094" y="656"/>
                  </a:lnTo>
                  <a:lnTo>
                    <a:pt x="1094" y="656"/>
                  </a:lnTo>
                  <a:lnTo>
                    <a:pt x="1110" y="658"/>
                  </a:lnTo>
                  <a:lnTo>
                    <a:pt x="1110" y="658"/>
                  </a:lnTo>
                  <a:lnTo>
                    <a:pt x="1120" y="656"/>
                  </a:lnTo>
                  <a:lnTo>
                    <a:pt x="1120" y="656"/>
                  </a:lnTo>
                  <a:lnTo>
                    <a:pt x="1132" y="654"/>
                  </a:lnTo>
                  <a:lnTo>
                    <a:pt x="1138" y="652"/>
                  </a:lnTo>
                  <a:lnTo>
                    <a:pt x="1144" y="650"/>
                  </a:lnTo>
                  <a:lnTo>
                    <a:pt x="1144" y="650"/>
                  </a:lnTo>
                  <a:lnTo>
                    <a:pt x="1146" y="646"/>
                  </a:lnTo>
                  <a:lnTo>
                    <a:pt x="1148" y="644"/>
                  </a:lnTo>
                  <a:lnTo>
                    <a:pt x="1148" y="640"/>
                  </a:lnTo>
                  <a:lnTo>
                    <a:pt x="1144" y="638"/>
                  </a:lnTo>
                  <a:lnTo>
                    <a:pt x="1144" y="638"/>
                  </a:lnTo>
                  <a:lnTo>
                    <a:pt x="1140" y="636"/>
                  </a:lnTo>
                  <a:lnTo>
                    <a:pt x="1138" y="632"/>
                  </a:lnTo>
                  <a:lnTo>
                    <a:pt x="1138" y="632"/>
                  </a:lnTo>
                  <a:lnTo>
                    <a:pt x="1136" y="630"/>
                  </a:lnTo>
                  <a:lnTo>
                    <a:pt x="1132" y="628"/>
                  </a:lnTo>
                  <a:lnTo>
                    <a:pt x="1124" y="626"/>
                  </a:lnTo>
                  <a:lnTo>
                    <a:pt x="1124" y="626"/>
                  </a:lnTo>
                  <a:lnTo>
                    <a:pt x="1112" y="624"/>
                  </a:lnTo>
                  <a:lnTo>
                    <a:pt x="1112" y="624"/>
                  </a:lnTo>
                  <a:lnTo>
                    <a:pt x="1104" y="622"/>
                  </a:lnTo>
                  <a:lnTo>
                    <a:pt x="1096" y="622"/>
                  </a:lnTo>
                  <a:lnTo>
                    <a:pt x="1096" y="622"/>
                  </a:lnTo>
                  <a:lnTo>
                    <a:pt x="1078" y="622"/>
                  </a:lnTo>
                  <a:lnTo>
                    <a:pt x="1078" y="622"/>
                  </a:lnTo>
                  <a:lnTo>
                    <a:pt x="1068" y="622"/>
                  </a:lnTo>
                  <a:lnTo>
                    <a:pt x="1068" y="622"/>
                  </a:lnTo>
                  <a:lnTo>
                    <a:pt x="1062" y="620"/>
                  </a:lnTo>
                  <a:lnTo>
                    <a:pt x="1058" y="622"/>
                  </a:lnTo>
                  <a:lnTo>
                    <a:pt x="1058" y="622"/>
                  </a:lnTo>
                  <a:lnTo>
                    <a:pt x="1052" y="624"/>
                  </a:lnTo>
                  <a:lnTo>
                    <a:pt x="1048" y="622"/>
                  </a:lnTo>
                  <a:lnTo>
                    <a:pt x="1048" y="622"/>
                  </a:lnTo>
                  <a:lnTo>
                    <a:pt x="1042" y="620"/>
                  </a:lnTo>
                  <a:lnTo>
                    <a:pt x="1038" y="622"/>
                  </a:lnTo>
                  <a:lnTo>
                    <a:pt x="1038" y="622"/>
                  </a:lnTo>
                  <a:lnTo>
                    <a:pt x="1032" y="624"/>
                  </a:lnTo>
                  <a:lnTo>
                    <a:pt x="1026" y="624"/>
                  </a:lnTo>
                  <a:lnTo>
                    <a:pt x="1026" y="624"/>
                  </a:lnTo>
                  <a:lnTo>
                    <a:pt x="1000" y="630"/>
                  </a:lnTo>
                  <a:lnTo>
                    <a:pt x="1000" y="630"/>
                  </a:lnTo>
                  <a:lnTo>
                    <a:pt x="992" y="630"/>
                  </a:lnTo>
                  <a:lnTo>
                    <a:pt x="992" y="630"/>
                  </a:lnTo>
                  <a:lnTo>
                    <a:pt x="980" y="630"/>
                  </a:lnTo>
                  <a:lnTo>
                    <a:pt x="980" y="630"/>
                  </a:lnTo>
                  <a:lnTo>
                    <a:pt x="972" y="628"/>
                  </a:lnTo>
                  <a:lnTo>
                    <a:pt x="972" y="628"/>
                  </a:lnTo>
                  <a:lnTo>
                    <a:pt x="972" y="640"/>
                  </a:lnTo>
                  <a:lnTo>
                    <a:pt x="972" y="648"/>
                  </a:lnTo>
                  <a:lnTo>
                    <a:pt x="968" y="654"/>
                  </a:lnTo>
                  <a:lnTo>
                    <a:pt x="968" y="654"/>
                  </a:lnTo>
                  <a:lnTo>
                    <a:pt x="966" y="658"/>
                  </a:lnTo>
                  <a:lnTo>
                    <a:pt x="964" y="662"/>
                  </a:lnTo>
                  <a:lnTo>
                    <a:pt x="964" y="662"/>
                  </a:lnTo>
                  <a:lnTo>
                    <a:pt x="964" y="666"/>
                  </a:lnTo>
                  <a:lnTo>
                    <a:pt x="962" y="670"/>
                  </a:lnTo>
                  <a:lnTo>
                    <a:pt x="960" y="676"/>
                  </a:lnTo>
                  <a:lnTo>
                    <a:pt x="960" y="676"/>
                  </a:lnTo>
                  <a:lnTo>
                    <a:pt x="950" y="692"/>
                  </a:lnTo>
                  <a:lnTo>
                    <a:pt x="950" y="692"/>
                  </a:lnTo>
                  <a:lnTo>
                    <a:pt x="948" y="698"/>
                  </a:lnTo>
                  <a:lnTo>
                    <a:pt x="946" y="702"/>
                  </a:lnTo>
                  <a:lnTo>
                    <a:pt x="944" y="704"/>
                  </a:lnTo>
                  <a:lnTo>
                    <a:pt x="944" y="704"/>
                  </a:lnTo>
                  <a:lnTo>
                    <a:pt x="938" y="706"/>
                  </a:lnTo>
                  <a:lnTo>
                    <a:pt x="936" y="710"/>
                  </a:lnTo>
                  <a:lnTo>
                    <a:pt x="932" y="714"/>
                  </a:lnTo>
                  <a:lnTo>
                    <a:pt x="928" y="716"/>
                  </a:lnTo>
                  <a:lnTo>
                    <a:pt x="928" y="716"/>
                  </a:lnTo>
                  <a:close/>
                  <a:moveTo>
                    <a:pt x="894" y="428"/>
                  </a:moveTo>
                  <a:lnTo>
                    <a:pt x="894" y="428"/>
                  </a:lnTo>
                  <a:lnTo>
                    <a:pt x="892" y="438"/>
                  </a:lnTo>
                  <a:lnTo>
                    <a:pt x="892" y="438"/>
                  </a:lnTo>
                  <a:lnTo>
                    <a:pt x="890" y="442"/>
                  </a:lnTo>
                  <a:lnTo>
                    <a:pt x="890" y="444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2" y="446"/>
                  </a:lnTo>
                  <a:lnTo>
                    <a:pt x="882" y="446"/>
                  </a:lnTo>
                  <a:lnTo>
                    <a:pt x="870" y="454"/>
                  </a:lnTo>
                  <a:lnTo>
                    <a:pt x="870" y="454"/>
                  </a:lnTo>
                  <a:lnTo>
                    <a:pt x="862" y="456"/>
                  </a:lnTo>
                  <a:lnTo>
                    <a:pt x="860" y="458"/>
                  </a:lnTo>
                  <a:lnTo>
                    <a:pt x="856" y="460"/>
                  </a:lnTo>
                  <a:lnTo>
                    <a:pt x="856" y="460"/>
                  </a:lnTo>
                  <a:lnTo>
                    <a:pt x="850" y="468"/>
                  </a:lnTo>
                  <a:lnTo>
                    <a:pt x="844" y="476"/>
                  </a:lnTo>
                  <a:lnTo>
                    <a:pt x="844" y="476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28" y="484"/>
                  </a:lnTo>
                  <a:lnTo>
                    <a:pt x="828" y="484"/>
                  </a:lnTo>
                  <a:lnTo>
                    <a:pt x="822" y="488"/>
                  </a:lnTo>
                  <a:lnTo>
                    <a:pt x="822" y="488"/>
                  </a:lnTo>
                  <a:lnTo>
                    <a:pt x="806" y="490"/>
                  </a:lnTo>
                  <a:lnTo>
                    <a:pt x="806" y="490"/>
                  </a:lnTo>
                  <a:lnTo>
                    <a:pt x="804" y="498"/>
                  </a:lnTo>
                  <a:lnTo>
                    <a:pt x="804" y="498"/>
                  </a:lnTo>
                  <a:lnTo>
                    <a:pt x="810" y="504"/>
                  </a:lnTo>
                  <a:lnTo>
                    <a:pt x="810" y="504"/>
                  </a:lnTo>
                  <a:lnTo>
                    <a:pt x="816" y="512"/>
                  </a:lnTo>
                  <a:lnTo>
                    <a:pt x="820" y="516"/>
                  </a:lnTo>
                  <a:lnTo>
                    <a:pt x="826" y="518"/>
                  </a:lnTo>
                  <a:lnTo>
                    <a:pt x="826" y="518"/>
                  </a:lnTo>
                  <a:lnTo>
                    <a:pt x="834" y="516"/>
                  </a:lnTo>
                  <a:lnTo>
                    <a:pt x="834" y="516"/>
                  </a:lnTo>
                  <a:lnTo>
                    <a:pt x="840" y="516"/>
                  </a:lnTo>
                  <a:lnTo>
                    <a:pt x="844" y="514"/>
                  </a:lnTo>
                  <a:lnTo>
                    <a:pt x="846" y="510"/>
                  </a:lnTo>
                  <a:lnTo>
                    <a:pt x="846" y="504"/>
                  </a:lnTo>
                  <a:lnTo>
                    <a:pt x="846" y="504"/>
                  </a:lnTo>
                  <a:lnTo>
                    <a:pt x="848" y="502"/>
                  </a:lnTo>
                  <a:lnTo>
                    <a:pt x="850" y="500"/>
                  </a:lnTo>
                  <a:lnTo>
                    <a:pt x="850" y="500"/>
                  </a:lnTo>
                  <a:lnTo>
                    <a:pt x="854" y="500"/>
                  </a:lnTo>
                  <a:lnTo>
                    <a:pt x="856" y="502"/>
                  </a:lnTo>
                  <a:lnTo>
                    <a:pt x="858" y="504"/>
                  </a:lnTo>
                  <a:lnTo>
                    <a:pt x="858" y="508"/>
                  </a:lnTo>
                  <a:lnTo>
                    <a:pt x="858" y="508"/>
                  </a:lnTo>
                  <a:lnTo>
                    <a:pt x="858" y="512"/>
                  </a:lnTo>
                  <a:lnTo>
                    <a:pt x="860" y="514"/>
                  </a:lnTo>
                  <a:lnTo>
                    <a:pt x="864" y="520"/>
                  </a:lnTo>
                  <a:lnTo>
                    <a:pt x="864" y="520"/>
                  </a:lnTo>
                  <a:lnTo>
                    <a:pt x="870" y="528"/>
                  </a:lnTo>
                  <a:lnTo>
                    <a:pt x="876" y="536"/>
                  </a:lnTo>
                  <a:lnTo>
                    <a:pt x="876" y="536"/>
                  </a:lnTo>
                  <a:lnTo>
                    <a:pt x="882" y="538"/>
                  </a:lnTo>
                  <a:lnTo>
                    <a:pt x="888" y="542"/>
                  </a:lnTo>
                  <a:lnTo>
                    <a:pt x="888" y="542"/>
                  </a:lnTo>
                  <a:lnTo>
                    <a:pt x="908" y="548"/>
                  </a:lnTo>
                  <a:lnTo>
                    <a:pt x="908" y="548"/>
                  </a:lnTo>
                  <a:lnTo>
                    <a:pt x="912" y="548"/>
                  </a:lnTo>
                  <a:lnTo>
                    <a:pt x="912" y="548"/>
                  </a:lnTo>
                  <a:lnTo>
                    <a:pt x="920" y="550"/>
                  </a:lnTo>
                  <a:lnTo>
                    <a:pt x="924" y="550"/>
                  </a:lnTo>
                  <a:lnTo>
                    <a:pt x="928" y="546"/>
                  </a:lnTo>
                  <a:lnTo>
                    <a:pt x="928" y="546"/>
                  </a:lnTo>
                  <a:lnTo>
                    <a:pt x="932" y="544"/>
                  </a:lnTo>
                  <a:lnTo>
                    <a:pt x="932" y="544"/>
                  </a:lnTo>
                  <a:lnTo>
                    <a:pt x="934" y="540"/>
                  </a:lnTo>
                  <a:lnTo>
                    <a:pt x="934" y="540"/>
                  </a:lnTo>
                  <a:lnTo>
                    <a:pt x="936" y="534"/>
                  </a:lnTo>
                  <a:lnTo>
                    <a:pt x="938" y="528"/>
                  </a:lnTo>
                  <a:lnTo>
                    <a:pt x="934" y="520"/>
                  </a:lnTo>
                  <a:lnTo>
                    <a:pt x="934" y="520"/>
                  </a:lnTo>
                  <a:lnTo>
                    <a:pt x="932" y="514"/>
                  </a:lnTo>
                  <a:lnTo>
                    <a:pt x="928" y="510"/>
                  </a:lnTo>
                  <a:lnTo>
                    <a:pt x="918" y="500"/>
                  </a:lnTo>
                  <a:lnTo>
                    <a:pt x="918" y="500"/>
                  </a:lnTo>
                  <a:lnTo>
                    <a:pt x="916" y="496"/>
                  </a:lnTo>
                  <a:lnTo>
                    <a:pt x="916" y="494"/>
                  </a:lnTo>
                  <a:lnTo>
                    <a:pt x="916" y="494"/>
                  </a:lnTo>
                  <a:lnTo>
                    <a:pt x="918" y="492"/>
                  </a:lnTo>
                  <a:lnTo>
                    <a:pt x="922" y="490"/>
                  </a:lnTo>
                  <a:lnTo>
                    <a:pt x="922" y="490"/>
                  </a:lnTo>
                  <a:lnTo>
                    <a:pt x="928" y="490"/>
                  </a:lnTo>
                  <a:lnTo>
                    <a:pt x="932" y="492"/>
                  </a:lnTo>
                  <a:lnTo>
                    <a:pt x="938" y="496"/>
                  </a:lnTo>
                  <a:lnTo>
                    <a:pt x="942" y="498"/>
                  </a:lnTo>
                  <a:lnTo>
                    <a:pt x="942" y="498"/>
                  </a:lnTo>
                  <a:lnTo>
                    <a:pt x="948" y="500"/>
                  </a:lnTo>
                  <a:lnTo>
                    <a:pt x="952" y="504"/>
                  </a:lnTo>
                  <a:lnTo>
                    <a:pt x="956" y="506"/>
                  </a:lnTo>
                  <a:lnTo>
                    <a:pt x="962" y="504"/>
                  </a:lnTo>
                  <a:lnTo>
                    <a:pt x="962" y="504"/>
                  </a:lnTo>
                  <a:lnTo>
                    <a:pt x="964" y="504"/>
                  </a:lnTo>
                  <a:lnTo>
                    <a:pt x="964" y="504"/>
                  </a:lnTo>
                  <a:lnTo>
                    <a:pt x="970" y="504"/>
                  </a:lnTo>
                  <a:lnTo>
                    <a:pt x="974" y="502"/>
                  </a:lnTo>
                  <a:lnTo>
                    <a:pt x="978" y="498"/>
                  </a:lnTo>
                  <a:lnTo>
                    <a:pt x="980" y="494"/>
                  </a:lnTo>
                  <a:lnTo>
                    <a:pt x="980" y="494"/>
                  </a:lnTo>
                  <a:lnTo>
                    <a:pt x="980" y="490"/>
                  </a:lnTo>
                  <a:lnTo>
                    <a:pt x="978" y="488"/>
                  </a:lnTo>
                  <a:lnTo>
                    <a:pt x="978" y="488"/>
                  </a:lnTo>
                  <a:lnTo>
                    <a:pt x="962" y="482"/>
                  </a:lnTo>
                  <a:lnTo>
                    <a:pt x="962" y="482"/>
                  </a:lnTo>
                  <a:lnTo>
                    <a:pt x="956" y="480"/>
                  </a:lnTo>
                  <a:lnTo>
                    <a:pt x="954" y="478"/>
                  </a:lnTo>
                  <a:lnTo>
                    <a:pt x="952" y="474"/>
                  </a:lnTo>
                  <a:lnTo>
                    <a:pt x="956" y="468"/>
                  </a:lnTo>
                  <a:lnTo>
                    <a:pt x="956" y="468"/>
                  </a:lnTo>
                  <a:lnTo>
                    <a:pt x="958" y="466"/>
                  </a:lnTo>
                  <a:lnTo>
                    <a:pt x="962" y="466"/>
                  </a:lnTo>
                  <a:lnTo>
                    <a:pt x="966" y="468"/>
                  </a:lnTo>
                  <a:lnTo>
                    <a:pt x="970" y="472"/>
                  </a:lnTo>
                  <a:lnTo>
                    <a:pt x="970" y="472"/>
                  </a:lnTo>
                  <a:lnTo>
                    <a:pt x="990" y="472"/>
                  </a:lnTo>
                  <a:lnTo>
                    <a:pt x="990" y="472"/>
                  </a:lnTo>
                  <a:lnTo>
                    <a:pt x="994" y="472"/>
                  </a:lnTo>
                  <a:lnTo>
                    <a:pt x="1000" y="470"/>
                  </a:lnTo>
                  <a:lnTo>
                    <a:pt x="1004" y="468"/>
                  </a:lnTo>
                  <a:lnTo>
                    <a:pt x="1008" y="464"/>
                  </a:lnTo>
                  <a:lnTo>
                    <a:pt x="1008" y="464"/>
                  </a:lnTo>
                  <a:lnTo>
                    <a:pt x="1006" y="460"/>
                  </a:lnTo>
                  <a:lnTo>
                    <a:pt x="1004" y="458"/>
                  </a:lnTo>
                  <a:lnTo>
                    <a:pt x="1004" y="458"/>
                  </a:lnTo>
                  <a:lnTo>
                    <a:pt x="994" y="452"/>
                  </a:lnTo>
                  <a:lnTo>
                    <a:pt x="994" y="452"/>
                  </a:lnTo>
                  <a:lnTo>
                    <a:pt x="990" y="450"/>
                  </a:lnTo>
                  <a:lnTo>
                    <a:pt x="986" y="448"/>
                  </a:lnTo>
                  <a:lnTo>
                    <a:pt x="986" y="448"/>
                  </a:lnTo>
                  <a:lnTo>
                    <a:pt x="982" y="444"/>
                  </a:lnTo>
                  <a:lnTo>
                    <a:pt x="978" y="442"/>
                  </a:lnTo>
                  <a:lnTo>
                    <a:pt x="974" y="442"/>
                  </a:lnTo>
                  <a:lnTo>
                    <a:pt x="970" y="440"/>
                  </a:lnTo>
                  <a:lnTo>
                    <a:pt x="970" y="440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50" y="434"/>
                  </a:lnTo>
                  <a:lnTo>
                    <a:pt x="950" y="434"/>
                  </a:lnTo>
                  <a:lnTo>
                    <a:pt x="942" y="430"/>
                  </a:lnTo>
                  <a:lnTo>
                    <a:pt x="938" y="430"/>
                  </a:lnTo>
                  <a:lnTo>
                    <a:pt x="934" y="430"/>
                  </a:lnTo>
                  <a:lnTo>
                    <a:pt x="934" y="430"/>
                  </a:lnTo>
                  <a:lnTo>
                    <a:pt x="926" y="432"/>
                  </a:lnTo>
                  <a:lnTo>
                    <a:pt x="920" y="432"/>
                  </a:lnTo>
                  <a:lnTo>
                    <a:pt x="908" y="430"/>
                  </a:lnTo>
                  <a:lnTo>
                    <a:pt x="908" y="430"/>
                  </a:lnTo>
                  <a:lnTo>
                    <a:pt x="900" y="430"/>
                  </a:lnTo>
                  <a:lnTo>
                    <a:pt x="894" y="428"/>
                  </a:lnTo>
                  <a:lnTo>
                    <a:pt x="894" y="428"/>
                  </a:lnTo>
                  <a:close/>
                  <a:moveTo>
                    <a:pt x="1030" y="1158"/>
                  </a:moveTo>
                  <a:lnTo>
                    <a:pt x="1030" y="1158"/>
                  </a:lnTo>
                  <a:lnTo>
                    <a:pt x="1030" y="1152"/>
                  </a:lnTo>
                  <a:lnTo>
                    <a:pt x="1028" y="1146"/>
                  </a:lnTo>
                  <a:lnTo>
                    <a:pt x="1020" y="1136"/>
                  </a:lnTo>
                  <a:lnTo>
                    <a:pt x="1020" y="1136"/>
                  </a:lnTo>
                  <a:lnTo>
                    <a:pt x="1018" y="1132"/>
                  </a:lnTo>
                  <a:lnTo>
                    <a:pt x="1018" y="1130"/>
                  </a:lnTo>
                  <a:lnTo>
                    <a:pt x="1020" y="1128"/>
                  </a:lnTo>
                  <a:lnTo>
                    <a:pt x="1020" y="1128"/>
                  </a:lnTo>
                  <a:lnTo>
                    <a:pt x="1024" y="1126"/>
                  </a:lnTo>
                  <a:lnTo>
                    <a:pt x="1026" y="1126"/>
                  </a:lnTo>
                  <a:lnTo>
                    <a:pt x="1032" y="1128"/>
                  </a:lnTo>
                  <a:lnTo>
                    <a:pt x="1032" y="1128"/>
                  </a:lnTo>
                  <a:lnTo>
                    <a:pt x="1042" y="1142"/>
                  </a:lnTo>
                  <a:lnTo>
                    <a:pt x="1056" y="1152"/>
                  </a:lnTo>
                  <a:lnTo>
                    <a:pt x="1056" y="1152"/>
                  </a:lnTo>
                  <a:lnTo>
                    <a:pt x="1060" y="1154"/>
                  </a:lnTo>
                  <a:lnTo>
                    <a:pt x="1064" y="1156"/>
                  </a:lnTo>
                  <a:lnTo>
                    <a:pt x="1064" y="1156"/>
                  </a:lnTo>
                  <a:lnTo>
                    <a:pt x="1068" y="1160"/>
                  </a:lnTo>
                  <a:lnTo>
                    <a:pt x="1072" y="1160"/>
                  </a:lnTo>
                  <a:lnTo>
                    <a:pt x="1072" y="1160"/>
                  </a:lnTo>
                  <a:lnTo>
                    <a:pt x="1082" y="1164"/>
                  </a:lnTo>
                  <a:lnTo>
                    <a:pt x="1092" y="1168"/>
                  </a:lnTo>
                  <a:lnTo>
                    <a:pt x="1092" y="1168"/>
                  </a:lnTo>
                  <a:lnTo>
                    <a:pt x="1098" y="1170"/>
                  </a:lnTo>
                  <a:lnTo>
                    <a:pt x="1104" y="1170"/>
                  </a:lnTo>
                  <a:lnTo>
                    <a:pt x="1104" y="1170"/>
                  </a:lnTo>
                  <a:lnTo>
                    <a:pt x="1110" y="1170"/>
                  </a:lnTo>
                  <a:lnTo>
                    <a:pt x="1114" y="1172"/>
                  </a:lnTo>
                  <a:lnTo>
                    <a:pt x="1114" y="1172"/>
                  </a:lnTo>
                  <a:lnTo>
                    <a:pt x="1124" y="1174"/>
                  </a:lnTo>
                  <a:lnTo>
                    <a:pt x="1128" y="1172"/>
                  </a:lnTo>
                  <a:lnTo>
                    <a:pt x="1132" y="1170"/>
                  </a:lnTo>
                  <a:lnTo>
                    <a:pt x="1132" y="1170"/>
                  </a:lnTo>
                  <a:lnTo>
                    <a:pt x="1138" y="1168"/>
                  </a:lnTo>
                  <a:lnTo>
                    <a:pt x="1138" y="1168"/>
                  </a:lnTo>
                  <a:lnTo>
                    <a:pt x="1142" y="1168"/>
                  </a:lnTo>
                  <a:lnTo>
                    <a:pt x="1144" y="1166"/>
                  </a:lnTo>
                  <a:lnTo>
                    <a:pt x="1146" y="1158"/>
                  </a:lnTo>
                  <a:lnTo>
                    <a:pt x="1146" y="1158"/>
                  </a:lnTo>
                  <a:lnTo>
                    <a:pt x="1146" y="1154"/>
                  </a:lnTo>
                  <a:lnTo>
                    <a:pt x="1146" y="1148"/>
                  </a:lnTo>
                  <a:lnTo>
                    <a:pt x="1146" y="1148"/>
                  </a:lnTo>
                  <a:lnTo>
                    <a:pt x="1144" y="1144"/>
                  </a:lnTo>
                  <a:lnTo>
                    <a:pt x="1140" y="1140"/>
                  </a:lnTo>
                  <a:lnTo>
                    <a:pt x="1140" y="1140"/>
                  </a:lnTo>
                  <a:lnTo>
                    <a:pt x="1136" y="1134"/>
                  </a:lnTo>
                  <a:lnTo>
                    <a:pt x="1136" y="1134"/>
                  </a:lnTo>
                  <a:lnTo>
                    <a:pt x="1132" y="1128"/>
                  </a:lnTo>
                  <a:lnTo>
                    <a:pt x="1132" y="1128"/>
                  </a:lnTo>
                  <a:lnTo>
                    <a:pt x="1122" y="1118"/>
                  </a:lnTo>
                  <a:lnTo>
                    <a:pt x="1122" y="1118"/>
                  </a:lnTo>
                  <a:lnTo>
                    <a:pt x="1118" y="1114"/>
                  </a:lnTo>
                  <a:lnTo>
                    <a:pt x="1118" y="1114"/>
                  </a:lnTo>
                  <a:lnTo>
                    <a:pt x="1112" y="1106"/>
                  </a:lnTo>
                  <a:lnTo>
                    <a:pt x="1112" y="1106"/>
                  </a:lnTo>
                  <a:lnTo>
                    <a:pt x="1112" y="1102"/>
                  </a:lnTo>
                  <a:lnTo>
                    <a:pt x="1114" y="1100"/>
                  </a:lnTo>
                  <a:lnTo>
                    <a:pt x="1114" y="1100"/>
                  </a:lnTo>
                  <a:lnTo>
                    <a:pt x="1116" y="1098"/>
                  </a:lnTo>
                  <a:lnTo>
                    <a:pt x="1120" y="1100"/>
                  </a:lnTo>
                  <a:lnTo>
                    <a:pt x="1120" y="1100"/>
                  </a:lnTo>
                  <a:lnTo>
                    <a:pt x="1130" y="1104"/>
                  </a:lnTo>
                  <a:lnTo>
                    <a:pt x="1140" y="1108"/>
                  </a:lnTo>
                  <a:lnTo>
                    <a:pt x="1140" y="1108"/>
                  </a:lnTo>
                  <a:lnTo>
                    <a:pt x="1150" y="1112"/>
                  </a:lnTo>
                  <a:lnTo>
                    <a:pt x="1150" y="1112"/>
                  </a:lnTo>
                  <a:lnTo>
                    <a:pt x="1156" y="1114"/>
                  </a:lnTo>
                  <a:lnTo>
                    <a:pt x="1160" y="1114"/>
                  </a:lnTo>
                  <a:lnTo>
                    <a:pt x="1162" y="1112"/>
                  </a:lnTo>
                  <a:lnTo>
                    <a:pt x="1162" y="1112"/>
                  </a:lnTo>
                  <a:lnTo>
                    <a:pt x="1164" y="1112"/>
                  </a:lnTo>
                  <a:lnTo>
                    <a:pt x="1164" y="1112"/>
                  </a:lnTo>
                  <a:lnTo>
                    <a:pt x="1168" y="1114"/>
                  </a:lnTo>
                  <a:lnTo>
                    <a:pt x="1170" y="1112"/>
                  </a:lnTo>
                  <a:lnTo>
                    <a:pt x="1176" y="1112"/>
                  </a:lnTo>
                  <a:lnTo>
                    <a:pt x="1176" y="1112"/>
                  </a:lnTo>
                  <a:lnTo>
                    <a:pt x="1180" y="1110"/>
                  </a:lnTo>
                  <a:lnTo>
                    <a:pt x="1182" y="1108"/>
                  </a:lnTo>
                  <a:lnTo>
                    <a:pt x="1184" y="1102"/>
                  </a:lnTo>
                  <a:lnTo>
                    <a:pt x="1184" y="1102"/>
                  </a:lnTo>
                  <a:lnTo>
                    <a:pt x="1182" y="1096"/>
                  </a:lnTo>
                  <a:lnTo>
                    <a:pt x="1178" y="1088"/>
                  </a:lnTo>
                  <a:lnTo>
                    <a:pt x="1178" y="1088"/>
                  </a:lnTo>
                  <a:lnTo>
                    <a:pt x="1170" y="1080"/>
                  </a:lnTo>
                  <a:lnTo>
                    <a:pt x="1170" y="1080"/>
                  </a:lnTo>
                  <a:lnTo>
                    <a:pt x="1162" y="1082"/>
                  </a:lnTo>
                  <a:lnTo>
                    <a:pt x="1162" y="1082"/>
                  </a:lnTo>
                  <a:lnTo>
                    <a:pt x="1154" y="1084"/>
                  </a:lnTo>
                  <a:lnTo>
                    <a:pt x="1146" y="1084"/>
                  </a:lnTo>
                  <a:lnTo>
                    <a:pt x="1146" y="1084"/>
                  </a:lnTo>
                  <a:lnTo>
                    <a:pt x="1138" y="1082"/>
                  </a:lnTo>
                  <a:lnTo>
                    <a:pt x="1128" y="1080"/>
                  </a:lnTo>
                  <a:lnTo>
                    <a:pt x="1128" y="1080"/>
                  </a:lnTo>
                  <a:lnTo>
                    <a:pt x="1122" y="1078"/>
                  </a:lnTo>
                  <a:lnTo>
                    <a:pt x="1118" y="1078"/>
                  </a:lnTo>
                  <a:lnTo>
                    <a:pt x="1112" y="1076"/>
                  </a:lnTo>
                  <a:lnTo>
                    <a:pt x="1106" y="1074"/>
                  </a:lnTo>
                  <a:lnTo>
                    <a:pt x="1106" y="1074"/>
                  </a:lnTo>
                  <a:lnTo>
                    <a:pt x="1104" y="1072"/>
                  </a:lnTo>
                  <a:lnTo>
                    <a:pt x="1104" y="1072"/>
                  </a:lnTo>
                  <a:lnTo>
                    <a:pt x="1082" y="1068"/>
                  </a:lnTo>
                  <a:lnTo>
                    <a:pt x="1082" y="1068"/>
                  </a:lnTo>
                  <a:lnTo>
                    <a:pt x="1078" y="1074"/>
                  </a:lnTo>
                  <a:lnTo>
                    <a:pt x="1072" y="1078"/>
                  </a:lnTo>
                  <a:lnTo>
                    <a:pt x="1072" y="1078"/>
                  </a:lnTo>
                  <a:lnTo>
                    <a:pt x="1066" y="1082"/>
                  </a:lnTo>
                  <a:lnTo>
                    <a:pt x="1058" y="1084"/>
                  </a:lnTo>
                  <a:lnTo>
                    <a:pt x="1058" y="1084"/>
                  </a:lnTo>
                  <a:lnTo>
                    <a:pt x="1036" y="1094"/>
                  </a:lnTo>
                  <a:lnTo>
                    <a:pt x="1036" y="1094"/>
                  </a:lnTo>
                  <a:lnTo>
                    <a:pt x="1002" y="1110"/>
                  </a:lnTo>
                  <a:lnTo>
                    <a:pt x="1002" y="1110"/>
                  </a:lnTo>
                  <a:lnTo>
                    <a:pt x="992" y="1112"/>
                  </a:lnTo>
                  <a:lnTo>
                    <a:pt x="992" y="1112"/>
                  </a:lnTo>
                  <a:lnTo>
                    <a:pt x="976" y="1114"/>
                  </a:lnTo>
                  <a:lnTo>
                    <a:pt x="976" y="1114"/>
                  </a:lnTo>
                  <a:lnTo>
                    <a:pt x="970" y="1118"/>
                  </a:lnTo>
                  <a:lnTo>
                    <a:pt x="970" y="1118"/>
                  </a:lnTo>
                  <a:lnTo>
                    <a:pt x="974" y="1122"/>
                  </a:lnTo>
                  <a:lnTo>
                    <a:pt x="974" y="1122"/>
                  </a:lnTo>
                  <a:lnTo>
                    <a:pt x="978" y="1124"/>
                  </a:lnTo>
                  <a:lnTo>
                    <a:pt x="978" y="1124"/>
                  </a:lnTo>
                  <a:lnTo>
                    <a:pt x="984" y="1142"/>
                  </a:lnTo>
                  <a:lnTo>
                    <a:pt x="984" y="1142"/>
                  </a:lnTo>
                  <a:lnTo>
                    <a:pt x="986" y="1146"/>
                  </a:lnTo>
                  <a:lnTo>
                    <a:pt x="992" y="1146"/>
                  </a:lnTo>
                  <a:lnTo>
                    <a:pt x="992" y="1146"/>
                  </a:lnTo>
                  <a:lnTo>
                    <a:pt x="998" y="1148"/>
                  </a:lnTo>
                  <a:lnTo>
                    <a:pt x="998" y="1148"/>
                  </a:lnTo>
                  <a:lnTo>
                    <a:pt x="1014" y="1158"/>
                  </a:lnTo>
                  <a:lnTo>
                    <a:pt x="1014" y="1158"/>
                  </a:lnTo>
                  <a:lnTo>
                    <a:pt x="1018" y="1158"/>
                  </a:lnTo>
                  <a:lnTo>
                    <a:pt x="1018" y="1158"/>
                  </a:lnTo>
                  <a:lnTo>
                    <a:pt x="1030" y="1158"/>
                  </a:lnTo>
                  <a:lnTo>
                    <a:pt x="1030" y="1158"/>
                  </a:lnTo>
                  <a:close/>
                  <a:moveTo>
                    <a:pt x="1020" y="1274"/>
                  </a:moveTo>
                  <a:lnTo>
                    <a:pt x="1020" y="1274"/>
                  </a:lnTo>
                  <a:lnTo>
                    <a:pt x="1020" y="1272"/>
                  </a:lnTo>
                  <a:lnTo>
                    <a:pt x="1024" y="1268"/>
                  </a:lnTo>
                  <a:lnTo>
                    <a:pt x="1024" y="1268"/>
                  </a:lnTo>
                  <a:lnTo>
                    <a:pt x="1028" y="1264"/>
                  </a:lnTo>
                  <a:lnTo>
                    <a:pt x="1030" y="1260"/>
                  </a:lnTo>
                  <a:lnTo>
                    <a:pt x="1030" y="1256"/>
                  </a:lnTo>
                  <a:lnTo>
                    <a:pt x="1026" y="1250"/>
                  </a:lnTo>
                  <a:lnTo>
                    <a:pt x="1026" y="1250"/>
                  </a:lnTo>
                  <a:lnTo>
                    <a:pt x="1024" y="1244"/>
                  </a:lnTo>
                  <a:lnTo>
                    <a:pt x="1022" y="1238"/>
                  </a:lnTo>
                  <a:lnTo>
                    <a:pt x="1022" y="1238"/>
                  </a:lnTo>
                  <a:lnTo>
                    <a:pt x="1022" y="1234"/>
                  </a:lnTo>
                  <a:lnTo>
                    <a:pt x="1020" y="1234"/>
                  </a:lnTo>
                  <a:lnTo>
                    <a:pt x="1016" y="1234"/>
                  </a:lnTo>
                  <a:lnTo>
                    <a:pt x="1016" y="1234"/>
                  </a:lnTo>
                  <a:lnTo>
                    <a:pt x="1012" y="1234"/>
                  </a:lnTo>
                  <a:lnTo>
                    <a:pt x="1012" y="1234"/>
                  </a:lnTo>
                  <a:lnTo>
                    <a:pt x="996" y="1230"/>
                  </a:lnTo>
                  <a:lnTo>
                    <a:pt x="996" y="1230"/>
                  </a:lnTo>
                  <a:lnTo>
                    <a:pt x="980" y="1226"/>
                  </a:lnTo>
                  <a:lnTo>
                    <a:pt x="974" y="1222"/>
                  </a:lnTo>
                  <a:lnTo>
                    <a:pt x="968" y="1216"/>
                  </a:lnTo>
                  <a:lnTo>
                    <a:pt x="968" y="1216"/>
                  </a:lnTo>
                  <a:lnTo>
                    <a:pt x="966" y="1216"/>
                  </a:lnTo>
                  <a:lnTo>
                    <a:pt x="966" y="1216"/>
                  </a:lnTo>
                  <a:lnTo>
                    <a:pt x="960" y="1212"/>
                  </a:lnTo>
                  <a:lnTo>
                    <a:pt x="960" y="1212"/>
                  </a:lnTo>
                  <a:lnTo>
                    <a:pt x="952" y="1222"/>
                  </a:lnTo>
                  <a:lnTo>
                    <a:pt x="952" y="1222"/>
                  </a:lnTo>
                  <a:lnTo>
                    <a:pt x="948" y="1224"/>
                  </a:lnTo>
                  <a:lnTo>
                    <a:pt x="948" y="1224"/>
                  </a:lnTo>
                  <a:lnTo>
                    <a:pt x="934" y="1234"/>
                  </a:lnTo>
                  <a:lnTo>
                    <a:pt x="934" y="1234"/>
                  </a:lnTo>
                  <a:lnTo>
                    <a:pt x="930" y="1240"/>
                  </a:lnTo>
                  <a:lnTo>
                    <a:pt x="924" y="1244"/>
                  </a:lnTo>
                  <a:lnTo>
                    <a:pt x="924" y="1244"/>
                  </a:lnTo>
                  <a:lnTo>
                    <a:pt x="898" y="1256"/>
                  </a:lnTo>
                  <a:lnTo>
                    <a:pt x="898" y="1256"/>
                  </a:lnTo>
                  <a:lnTo>
                    <a:pt x="876" y="1264"/>
                  </a:lnTo>
                  <a:lnTo>
                    <a:pt x="876" y="1264"/>
                  </a:lnTo>
                  <a:lnTo>
                    <a:pt x="860" y="1270"/>
                  </a:lnTo>
                  <a:lnTo>
                    <a:pt x="846" y="1276"/>
                  </a:lnTo>
                  <a:lnTo>
                    <a:pt x="846" y="1276"/>
                  </a:lnTo>
                  <a:lnTo>
                    <a:pt x="836" y="1278"/>
                  </a:lnTo>
                  <a:lnTo>
                    <a:pt x="826" y="1278"/>
                  </a:lnTo>
                  <a:lnTo>
                    <a:pt x="826" y="1278"/>
                  </a:lnTo>
                  <a:lnTo>
                    <a:pt x="824" y="1280"/>
                  </a:lnTo>
                  <a:lnTo>
                    <a:pt x="822" y="1280"/>
                  </a:lnTo>
                  <a:lnTo>
                    <a:pt x="822" y="1280"/>
                  </a:lnTo>
                  <a:lnTo>
                    <a:pt x="812" y="1280"/>
                  </a:lnTo>
                  <a:lnTo>
                    <a:pt x="802" y="1282"/>
                  </a:lnTo>
                  <a:lnTo>
                    <a:pt x="802" y="1282"/>
                  </a:lnTo>
                  <a:lnTo>
                    <a:pt x="798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86" y="1280"/>
                  </a:lnTo>
                  <a:lnTo>
                    <a:pt x="778" y="1280"/>
                  </a:lnTo>
                  <a:lnTo>
                    <a:pt x="770" y="1282"/>
                  </a:lnTo>
                  <a:lnTo>
                    <a:pt x="764" y="1286"/>
                  </a:lnTo>
                  <a:lnTo>
                    <a:pt x="764" y="1286"/>
                  </a:lnTo>
                  <a:lnTo>
                    <a:pt x="758" y="1290"/>
                  </a:lnTo>
                  <a:lnTo>
                    <a:pt x="752" y="1298"/>
                  </a:lnTo>
                  <a:lnTo>
                    <a:pt x="752" y="1298"/>
                  </a:lnTo>
                  <a:lnTo>
                    <a:pt x="760" y="1300"/>
                  </a:lnTo>
                  <a:lnTo>
                    <a:pt x="768" y="1300"/>
                  </a:lnTo>
                  <a:lnTo>
                    <a:pt x="768" y="1300"/>
                  </a:lnTo>
                  <a:lnTo>
                    <a:pt x="786" y="1288"/>
                  </a:lnTo>
                  <a:lnTo>
                    <a:pt x="786" y="1288"/>
                  </a:lnTo>
                  <a:lnTo>
                    <a:pt x="790" y="1288"/>
                  </a:lnTo>
                  <a:lnTo>
                    <a:pt x="794" y="1290"/>
                  </a:lnTo>
                  <a:lnTo>
                    <a:pt x="794" y="1290"/>
                  </a:lnTo>
                  <a:lnTo>
                    <a:pt x="800" y="1298"/>
                  </a:lnTo>
                  <a:lnTo>
                    <a:pt x="810" y="1302"/>
                  </a:lnTo>
                  <a:lnTo>
                    <a:pt x="810" y="1302"/>
                  </a:lnTo>
                  <a:lnTo>
                    <a:pt x="826" y="1310"/>
                  </a:lnTo>
                  <a:lnTo>
                    <a:pt x="826" y="1310"/>
                  </a:lnTo>
                  <a:lnTo>
                    <a:pt x="834" y="1312"/>
                  </a:lnTo>
                  <a:lnTo>
                    <a:pt x="842" y="1314"/>
                  </a:lnTo>
                  <a:lnTo>
                    <a:pt x="842" y="1314"/>
                  </a:lnTo>
                  <a:lnTo>
                    <a:pt x="846" y="1316"/>
                  </a:lnTo>
                  <a:lnTo>
                    <a:pt x="850" y="1318"/>
                  </a:lnTo>
                  <a:lnTo>
                    <a:pt x="860" y="1318"/>
                  </a:lnTo>
                  <a:lnTo>
                    <a:pt x="860" y="1318"/>
                  </a:lnTo>
                  <a:lnTo>
                    <a:pt x="870" y="1316"/>
                  </a:lnTo>
                  <a:lnTo>
                    <a:pt x="870" y="1316"/>
                  </a:lnTo>
                  <a:lnTo>
                    <a:pt x="880" y="1318"/>
                  </a:lnTo>
                  <a:lnTo>
                    <a:pt x="886" y="1316"/>
                  </a:lnTo>
                  <a:lnTo>
                    <a:pt x="890" y="1312"/>
                  </a:lnTo>
                  <a:lnTo>
                    <a:pt x="890" y="1312"/>
                  </a:lnTo>
                  <a:lnTo>
                    <a:pt x="892" y="1310"/>
                  </a:lnTo>
                  <a:lnTo>
                    <a:pt x="892" y="1310"/>
                  </a:lnTo>
                  <a:lnTo>
                    <a:pt x="896" y="1308"/>
                  </a:lnTo>
                  <a:lnTo>
                    <a:pt x="900" y="1306"/>
                  </a:lnTo>
                  <a:lnTo>
                    <a:pt x="900" y="1302"/>
                  </a:lnTo>
                  <a:lnTo>
                    <a:pt x="900" y="1298"/>
                  </a:lnTo>
                  <a:lnTo>
                    <a:pt x="900" y="1298"/>
                  </a:lnTo>
                  <a:lnTo>
                    <a:pt x="902" y="1294"/>
                  </a:lnTo>
                  <a:lnTo>
                    <a:pt x="902" y="1294"/>
                  </a:lnTo>
                  <a:lnTo>
                    <a:pt x="902" y="1290"/>
                  </a:lnTo>
                  <a:lnTo>
                    <a:pt x="902" y="1286"/>
                  </a:lnTo>
                  <a:lnTo>
                    <a:pt x="902" y="1286"/>
                  </a:lnTo>
                  <a:lnTo>
                    <a:pt x="896" y="1278"/>
                  </a:lnTo>
                  <a:lnTo>
                    <a:pt x="894" y="1274"/>
                  </a:lnTo>
                  <a:lnTo>
                    <a:pt x="894" y="1268"/>
                  </a:lnTo>
                  <a:lnTo>
                    <a:pt x="894" y="1268"/>
                  </a:lnTo>
                  <a:lnTo>
                    <a:pt x="896" y="1266"/>
                  </a:lnTo>
                  <a:lnTo>
                    <a:pt x="898" y="1264"/>
                  </a:lnTo>
                  <a:lnTo>
                    <a:pt x="898" y="1264"/>
                  </a:lnTo>
                  <a:lnTo>
                    <a:pt x="904" y="1264"/>
                  </a:lnTo>
                  <a:lnTo>
                    <a:pt x="912" y="1266"/>
                  </a:lnTo>
                  <a:lnTo>
                    <a:pt x="912" y="1266"/>
                  </a:lnTo>
                  <a:lnTo>
                    <a:pt x="922" y="1274"/>
                  </a:lnTo>
                  <a:lnTo>
                    <a:pt x="928" y="1278"/>
                  </a:lnTo>
                  <a:lnTo>
                    <a:pt x="934" y="1276"/>
                  </a:lnTo>
                  <a:lnTo>
                    <a:pt x="934" y="1276"/>
                  </a:lnTo>
                  <a:lnTo>
                    <a:pt x="938" y="1278"/>
                  </a:lnTo>
                  <a:lnTo>
                    <a:pt x="942" y="1278"/>
                  </a:lnTo>
                  <a:lnTo>
                    <a:pt x="942" y="1278"/>
                  </a:lnTo>
                  <a:lnTo>
                    <a:pt x="946" y="1278"/>
                  </a:lnTo>
                  <a:lnTo>
                    <a:pt x="946" y="1278"/>
                  </a:lnTo>
                  <a:lnTo>
                    <a:pt x="942" y="1272"/>
                  </a:lnTo>
                  <a:lnTo>
                    <a:pt x="942" y="1272"/>
                  </a:lnTo>
                  <a:lnTo>
                    <a:pt x="942" y="1268"/>
                  </a:lnTo>
                  <a:lnTo>
                    <a:pt x="942" y="1266"/>
                  </a:lnTo>
                  <a:lnTo>
                    <a:pt x="942" y="1266"/>
                  </a:lnTo>
                  <a:lnTo>
                    <a:pt x="944" y="1264"/>
                  </a:lnTo>
                  <a:lnTo>
                    <a:pt x="948" y="1262"/>
                  </a:lnTo>
                  <a:lnTo>
                    <a:pt x="948" y="1262"/>
                  </a:lnTo>
                  <a:lnTo>
                    <a:pt x="962" y="1270"/>
                  </a:lnTo>
                  <a:lnTo>
                    <a:pt x="962" y="1270"/>
                  </a:lnTo>
                  <a:lnTo>
                    <a:pt x="968" y="1272"/>
                  </a:lnTo>
                  <a:lnTo>
                    <a:pt x="968" y="1272"/>
                  </a:lnTo>
                  <a:lnTo>
                    <a:pt x="974" y="1272"/>
                  </a:lnTo>
                  <a:lnTo>
                    <a:pt x="980" y="1274"/>
                  </a:lnTo>
                  <a:lnTo>
                    <a:pt x="980" y="1274"/>
                  </a:lnTo>
                  <a:lnTo>
                    <a:pt x="986" y="1276"/>
                  </a:lnTo>
                  <a:lnTo>
                    <a:pt x="990" y="1278"/>
                  </a:lnTo>
                  <a:lnTo>
                    <a:pt x="1002" y="1278"/>
                  </a:lnTo>
                  <a:lnTo>
                    <a:pt x="1002" y="1278"/>
                  </a:lnTo>
                  <a:lnTo>
                    <a:pt x="1010" y="1276"/>
                  </a:lnTo>
                  <a:lnTo>
                    <a:pt x="1020" y="1274"/>
                  </a:lnTo>
                  <a:lnTo>
                    <a:pt x="1020" y="1274"/>
                  </a:lnTo>
                  <a:close/>
                  <a:moveTo>
                    <a:pt x="134" y="1202"/>
                  </a:moveTo>
                  <a:lnTo>
                    <a:pt x="134" y="1202"/>
                  </a:lnTo>
                  <a:lnTo>
                    <a:pt x="126" y="1202"/>
                  </a:lnTo>
                  <a:lnTo>
                    <a:pt x="126" y="1202"/>
                  </a:lnTo>
                  <a:lnTo>
                    <a:pt x="118" y="1204"/>
                  </a:lnTo>
                  <a:lnTo>
                    <a:pt x="118" y="1204"/>
                  </a:lnTo>
                  <a:lnTo>
                    <a:pt x="98" y="1208"/>
                  </a:lnTo>
                  <a:lnTo>
                    <a:pt x="98" y="1208"/>
                  </a:lnTo>
                  <a:lnTo>
                    <a:pt x="92" y="1208"/>
                  </a:lnTo>
                  <a:lnTo>
                    <a:pt x="86" y="1210"/>
                  </a:lnTo>
                  <a:lnTo>
                    <a:pt x="86" y="1210"/>
                  </a:lnTo>
                  <a:lnTo>
                    <a:pt x="82" y="1214"/>
                  </a:lnTo>
                  <a:lnTo>
                    <a:pt x="76" y="1214"/>
                  </a:lnTo>
                  <a:lnTo>
                    <a:pt x="76" y="1214"/>
                  </a:lnTo>
                  <a:lnTo>
                    <a:pt x="70" y="1216"/>
                  </a:lnTo>
                  <a:lnTo>
                    <a:pt x="70" y="1216"/>
                  </a:lnTo>
                  <a:lnTo>
                    <a:pt x="64" y="1216"/>
                  </a:lnTo>
                  <a:lnTo>
                    <a:pt x="58" y="1220"/>
                  </a:lnTo>
                  <a:lnTo>
                    <a:pt x="48" y="1226"/>
                  </a:lnTo>
                  <a:lnTo>
                    <a:pt x="48" y="1226"/>
                  </a:lnTo>
                  <a:lnTo>
                    <a:pt x="40" y="1230"/>
                  </a:lnTo>
                  <a:lnTo>
                    <a:pt x="32" y="1236"/>
                  </a:lnTo>
                  <a:lnTo>
                    <a:pt x="26" y="124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8"/>
                  </a:lnTo>
                  <a:lnTo>
                    <a:pt x="26" y="1260"/>
                  </a:lnTo>
                  <a:lnTo>
                    <a:pt x="26" y="1260"/>
                  </a:lnTo>
                  <a:lnTo>
                    <a:pt x="32" y="1262"/>
                  </a:lnTo>
                  <a:lnTo>
                    <a:pt x="40" y="1264"/>
                  </a:lnTo>
                  <a:lnTo>
                    <a:pt x="40" y="1264"/>
                  </a:lnTo>
                  <a:lnTo>
                    <a:pt x="48" y="1266"/>
                  </a:lnTo>
                  <a:lnTo>
                    <a:pt x="52" y="1264"/>
                  </a:lnTo>
                  <a:lnTo>
                    <a:pt x="56" y="1262"/>
                  </a:lnTo>
                  <a:lnTo>
                    <a:pt x="56" y="1262"/>
                  </a:lnTo>
                  <a:lnTo>
                    <a:pt x="58" y="1262"/>
                  </a:lnTo>
                  <a:lnTo>
                    <a:pt x="62" y="1262"/>
                  </a:lnTo>
                  <a:lnTo>
                    <a:pt x="62" y="1262"/>
                  </a:lnTo>
                  <a:lnTo>
                    <a:pt x="74" y="1264"/>
                  </a:lnTo>
                  <a:lnTo>
                    <a:pt x="74" y="1264"/>
                  </a:lnTo>
                  <a:lnTo>
                    <a:pt x="82" y="1264"/>
                  </a:lnTo>
                  <a:lnTo>
                    <a:pt x="82" y="1264"/>
                  </a:lnTo>
                  <a:lnTo>
                    <a:pt x="100" y="1260"/>
                  </a:lnTo>
                  <a:lnTo>
                    <a:pt x="100" y="1260"/>
                  </a:lnTo>
                  <a:lnTo>
                    <a:pt x="118" y="1256"/>
                  </a:lnTo>
                  <a:lnTo>
                    <a:pt x="118" y="1256"/>
                  </a:lnTo>
                  <a:lnTo>
                    <a:pt x="122" y="1256"/>
                  </a:lnTo>
                  <a:lnTo>
                    <a:pt x="124" y="1258"/>
                  </a:lnTo>
                  <a:lnTo>
                    <a:pt x="124" y="1258"/>
                  </a:lnTo>
                  <a:lnTo>
                    <a:pt x="124" y="1262"/>
                  </a:lnTo>
                  <a:lnTo>
                    <a:pt x="122" y="1266"/>
                  </a:lnTo>
                  <a:lnTo>
                    <a:pt x="122" y="1266"/>
                  </a:lnTo>
                  <a:lnTo>
                    <a:pt x="118" y="1268"/>
                  </a:lnTo>
                  <a:lnTo>
                    <a:pt x="114" y="1270"/>
                  </a:lnTo>
                  <a:lnTo>
                    <a:pt x="110" y="1272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2" y="1278"/>
                  </a:lnTo>
                  <a:lnTo>
                    <a:pt x="100" y="1280"/>
                  </a:lnTo>
                  <a:lnTo>
                    <a:pt x="102" y="1282"/>
                  </a:lnTo>
                  <a:lnTo>
                    <a:pt x="104" y="1286"/>
                  </a:lnTo>
                  <a:lnTo>
                    <a:pt x="104" y="1286"/>
                  </a:lnTo>
                  <a:lnTo>
                    <a:pt x="108" y="1288"/>
                  </a:lnTo>
                  <a:lnTo>
                    <a:pt x="112" y="1288"/>
                  </a:lnTo>
                  <a:lnTo>
                    <a:pt x="112" y="1288"/>
                  </a:lnTo>
                  <a:lnTo>
                    <a:pt x="124" y="1290"/>
                  </a:lnTo>
                  <a:lnTo>
                    <a:pt x="124" y="1290"/>
                  </a:lnTo>
                  <a:lnTo>
                    <a:pt x="136" y="1290"/>
                  </a:lnTo>
                  <a:lnTo>
                    <a:pt x="142" y="1290"/>
                  </a:lnTo>
                  <a:lnTo>
                    <a:pt x="148" y="1286"/>
                  </a:lnTo>
                  <a:lnTo>
                    <a:pt x="148" y="1286"/>
                  </a:lnTo>
                  <a:lnTo>
                    <a:pt x="152" y="1286"/>
                  </a:lnTo>
                  <a:lnTo>
                    <a:pt x="152" y="1286"/>
                  </a:lnTo>
                  <a:lnTo>
                    <a:pt x="164" y="1280"/>
                  </a:lnTo>
                  <a:lnTo>
                    <a:pt x="164" y="1280"/>
                  </a:lnTo>
                  <a:lnTo>
                    <a:pt x="178" y="1274"/>
                  </a:lnTo>
                  <a:lnTo>
                    <a:pt x="178" y="1274"/>
                  </a:lnTo>
                  <a:lnTo>
                    <a:pt x="186" y="1270"/>
                  </a:lnTo>
                  <a:lnTo>
                    <a:pt x="186" y="1270"/>
                  </a:lnTo>
                  <a:lnTo>
                    <a:pt x="192" y="1264"/>
                  </a:lnTo>
                  <a:lnTo>
                    <a:pt x="196" y="1264"/>
                  </a:lnTo>
                  <a:lnTo>
                    <a:pt x="202" y="1264"/>
                  </a:lnTo>
                  <a:lnTo>
                    <a:pt x="202" y="1264"/>
                  </a:lnTo>
                  <a:lnTo>
                    <a:pt x="198" y="1260"/>
                  </a:lnTo>
                  <a:lnTo>
                    <a:pt x="198" y="1260"/>
                  </a:lnTo>
                  <a:lnTo>
                    <a:pt x="192" y="1258"/>
                  </a:lnTo>
                  <a:lnTo>
                    <a:pt x="192" y="1258"/>
                  </a:lnTo>
                  <a:lnTo>
                    <a:pt x="164" y="1240"/>
                  </a:lnTo>
                  <a:lnTo>
                    <a:pt x="164" y="1240"/>
                  </a:lnTo>
                  <a:lnTo>
                    <a:pt x="158" y="1236"/>
                  </a:lnTo>
                  <a:lnTo>
                    <a:pt x="154" y="1232"/>
                  </a:lnTo>
                  <a:lnTo>
                    <a:pt x="154" y="1228"/>
                  </a:lnTo>
                  <a:lnTo>
                    <a:pt x="154" y="1228"/>
                  </a:lnTo>
                  <a:lnTo>
                    <a:pt x="150" y="1220"/>
                  </a:lnTo>
                  <a:lnTo>
                    <a:pt x="146" y="1214"/>
                  </a:lnTo>
                  <a:lnTo>
                    <a:pt x="146" y="1214"/>
                  </a:lnTo>
                  <a:lnTo>
                    <a:pt x="134" y="1202"/>
                  </a:lnTo>
                  <a:lnTo>
                    <a:pt x="134" y="1202"/>
                  </a:lnTo>
                  <a:close/>
                  <a:moveTo>
                    <a:pt x="1004" y="938"/>
                  </a:moveTo>
                  <a:lnTo>
                    <a:pt x="1004" y="938"/>
                  </a:lnTo>
                  <a:lnTo>
                    <a:pt x="1012" y="954"/>
                  </a:lnTo>
                  <a:lnTo>
                    <a:pt x="1012" y="954"/>
                  </a:lnTo>
                  <a:lnTo>
                    <a:pt x="1018" y="962"/>
                  </a:lnTo>
                  <a:lnTo>
                    <a:pt x="1020" y="966"/>
                  </a:lnTo>
                  <a:lnTo>
                    <a:pt x="1024" y="968"/>
                  </a:lnTo>
                  <a:lnTo>
                    <a:pt x="1024" y="968"/>
                  </a:lnTo>
                  <a:lnTo>
                    <a:pt x="1030" y="974"/>
                  </a:lnTo>
                  <a:lnTo>
                    <a:pt x="1036" y="980"/>
                  </a:lnTo>
                  <a:lnTo>
                    <a:pt x="1042" y="986"/>
                  </a:lnTo>
                  <a:lnTo>
                    <a:pt x="1048" y="990"/>
                  </a:lnTo>
                  <a:lnTo>
                    <a:pt x="1048" y="990"/>
                  </a:lnTo>
                  <a:lnTo>
                    <a:pt x="1054" y="994"/>
                  </a:lnTo>
                  <a:lnTo>
                    <a:pt x="1060" y="996"/>
                  </a:lnTo>
                  <a:lnTo>
                    <a:pt x="1060" y="996"/>
                  </a:lnTo>
                  <a:lnTo>
                    <a:pt x="1070" y="998"/>
                  </a:lnTo>
                  <a:lnTo>
                    <a:pt x="1070" y="998"/>
                  </a:lnTo>
                  <a:lnTo>
                    <a:pt x="1074" y="998"/>
                  </a:lnTo>
                  <a:lnTo>
                    <a:pt x="1076" y="994"/>
                  </a:lnTo>
                  <a:lnTo>
                    <a:pt x="1082" y="988"/>
                  </a:lnTo>
                  <a:lnTo>
                    <a:pt x="1082" y="988"/>
                  </a:lnTo>
                  <a:lnTo>
                    <a:pt x="1082" y="978"/>
                  </a:lnTo>
                  <a:lnTo>
                    <a:pt x="1082" y="978"/>
                  </a:lnTo>
                  <a:lnTo>
                    <a:pt x="1084" y="972"/>
                  </a:lnTo>
                  <a:lnTo>
                    <a:pt x="1082" y="970"/>
                  </a:lnTo>
                  <a:lnTo>
                    <a:pt x="1080" y="968"/>
                  </a:lnTo>
                  <a:lnTo>
                    <a:pt x="1080" y="968"/>
                  </a:lnTo>
                  <a:lnTo>
                    <a:pt x="1078" y="966"/>
                  </a:lnTo>
                  <a:lnTo>
                    <a:pt x="1078" y="962"/>
                  </a:lnTo>
                  <a:lnTo>
                    <a:pt x="1080" y="960"/>
                  </a:lnTo>
                  <a:lnTo>
                    <a:pt x="1082" y="956"/>
                  </a:lnTo>
                  <a:lnTo>
                    <a:pt x="1082" y="956"/>
                  </a:lnTo>
                  <a:lnTo>
                    <a:pt x="1086" y="954"/>
                  </a:lnTo>
                  <a:lnTo>
                    <a:pt x="1090" y="958"/>
                  </a:lnTo>
                  <a:lnTo>
                    <a:pt x="1090" y="958"/>
                  </a:lnTo>
                  <a:lnTo>
                    <a:pt x="1096" y="964"/>
                  </a:lnTo>
                  <a:lnTo>
                    <a:pt x="1098" y="968"/>
                  </a:lnTo>
                  <a:lnTo>
                    <a:pt x="1100" y="974"/>
                  </a:lnTo>
                  <a:lnTo>
                    <a:pt x="1100" y="974"/>
                  </a:lnTo>
                  <a:lnTo>
                    <a:pt x="1102" y="978"/>
                  </a:lnTo>
                  <a:lnTo>
                    <a:pt x="1102" y="978"/>
                  </a:lnTo>
                  <a:lnTo>
                    <a:pt x="1112" y="986"/>
                  </a:lnTo>
                  <a:lnTo>
                    <a:pt x="1112" y="986"/>
                  </a:lnTo>
                  <a:lnTo>
                    <a:pt x="1118" y="992"/>
                  </a:lnTo>
                  <a:lnTo>
                    <a:pt x="1118" y="992"/>
                  </a:lnTo>
                  <a:lnTo>
                    <a:pt x="1124" y="994"/>
                  </a:lnTo>
                  <a:lnTo>
                    <a:pt x="1128" y="994"/>
                  </a:lnTo>
                  <a:lnTo>
                    <a:pt x="1128" y="994"/>
                  </a:lnTo>
                  <a:lnTo>
                    <a:pt x="1136" y="998"/>
                  </a:lnTo>
                  <a:lnTo>
                    <a:pt x="1146" y="1000"/>
                  </a:lnTo>
                  <a:lnTo>
                    <a:pt x="1162" y="998"/>
                  </a:lnTo>
                  <a:lnTo>
                    <a:pt x="1162" y="998"/>
                  </a:lnTo>
                  <a:lnTo>
                    <a:pt x="1168" y="996"/>
                  </a:lnTo>
                  <a:lnTo>
                    <a:pt x="1172" y="994"/>
                  </a:lnTo>
                  <a:lnTo>
                    <a:pt x="1172" y="994"/>
                  </a:lnTo>
                  <a:lnTo>
                    <a:pt x="1178" y="988"/>
                  </a:lnTo>
                  <a:lnTo>
                    <a:pt x="1178" y="982"/>
                  </a:lnTo>
                  <a:lnTo>
                    <a:pt x="1178" y="976"/>
                  </a:lnTo>
                  <a:lnTo>
                    <a:pt x="1178" y="968"/>
                  </a:lnTo>
                  <a:lnTo>
                    <a:pt x="1178" y="968"/>
                  </a:lnTo>
                  <a:lnTo>
                    <a:pt x="1174" y="966"/>
                  </a:lnTo>
                  <a:lnTo>
                    <a:pt x="1174" y="966"/>
                  </a:lnTo>
                  <a:lnTo>
                    <a:pt x="1168" y="960"/>
                  </a:lnTo>
                  <a:lnTo>
                    <a:pt x="1168" y="960"/>
                  </a:lnTo>
                  <a:lnTo>
                    <a:pt x="1162" y="954"/>
                  </a:lnTo>
                  <a:lnTo>
                    <a:pt x="1160" y="952"/>
                  </a:lnTo>
                  <a:lnTo>
                    <a:pt x="1158" y="950"/>
                  </a:lnTo>
                  <a:lnTo>
                    <a:pt x="1158" y="950"/>
                  </a:lnTo>
                  <a:lnTo>
                    <a:pt x="1152" y="948"/>
                  </a:lnTo>
                  <a:lnTo>
                    <a:pt x="1150" y="944"/>
                  </a:lnTo>
                  <a:lnTo>
                    <a:pt x="1150" y="944"/>
                  </a:lnTo>
                  <a:lnTo>
                    <a:pt x="1142" y="942"/>
                  </a:lnTo>
                  <a:lnTo>
                    <a:pt x="1142" y="942"/>
                  </a:lnTo>
                  <a:lnTo>
                    <a:pt x="1132" y="940"/>
                  </a:lnTo>
                  <a:lnTo>
                    <a:pt x="1132" y="940"/>
                  </a:lnTo>
                  <a:lnTo>
                    <a:pt x="1128" y="940"/>
                  </a:lnTo>
                  <a:lnTo>
                    <a:pt x="1126" y="940"/>
                  </a:lnTo>
                  <a:lnTo>
                    <a:pt x="1126" y="940"/>
                  </a:lnTo>
                  <a:lnTo>
                    <a:pt x="1120" y="938"/>
                  </a:lnTo>
                  <a:lnTo>
                    <a:pt x="1116" y="942"/>
                  </a:lnTo>
                  <a:lnTo>
                    <a:pt x="1116" y="942"/>
                  </a:lnTo>
                  <a:lnTo>
                    <a:pt x="1112" y="942"/>
                  </a:lnTo>
                  <a:lnTo>
                    <a:pt x="1110" y="942"/>
                  </a:lnTo>
                  <a:lnTo>
                    <a:pt x="1110" y="942"/>
                  </a:lnTo>
                  <a:lnTo>
                    <a:pt x="1108" y="940"/>
                  </a:lnTo>
                  <a:lnTo>
                    <a:pt x="1104" y="938"/>
                  </a:lnTo>
                  <a:lnTo>
                    <a:pt x="1096" y="938"/>
                  </a:lnTo>
                  <a:lnTo>
                    <a:pt x="1096" y="938"/>
                  </a:lnTo>
                  <a:lnTo>
                    <a:pt x="1080" y="934"/>
                  </a:lnTo>
                  <a:lnTo>
                    <a:pt x="1080" y="934"/>
                  </a:lnTo>
                  <a:lnTo>
                    <a:pt x="1068" y="932"/>
                  </a:lnTo>
                  <a:lnTo>
                    <a:pt x="1060" y="930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46" y="924"/>
                  </a:lnTo>
                  <a:lnTo>
                    <a:pt x="1042" y="922"/>
                  </a:lnTo>
                  <a:lnTo>
                    <a:pt x="1038" y="918"/>
                  </a:lnTo>
                  <a:lnTo>
                    <a:pt x="1034" y="914"/>
                  </a:lnTo>
                  <a:lnTo>
                    <a:pt x="1034" y="914"/>
                  </a:lnTo>
                  <a:lnTo>
                    <a:pt x="1026" y="920"/>
                  </a:lnTo>
                  <a:lnTo>
                    <a:pt x="1022" y="922"/>
                  </a:lnTo>
                  <a:lnTo>
                    <a:pt x="1020" y="928"/>
                  </a:lnTo>
                  <a:lnTo>
                    <a:pt x="1020" y="928"/>
                  </a:lnTo>
                  <a:lnTo>
                    <a:pt x="1018" y="928"/>
                  </a:lnTo>
                  <a:lnTo>
                    <a:pt x="1016" y="930"/>
                  </a:lnTo>
                  <a:lnTo>
                    <a:pt x="1016" y="930"/>
                  </a:lnTo>
                  <a:lnTo>
                    <a:pt x="1012" y="930"/>
                  </a:lnTo>
                  <a:lnTo>
                    <a:pt x="1010" y="930"/>
                  </a:lnTo>
                  <a:lnTo>
                    <a:pt x="1006" y="934"/>
                  </a:lnTo>
                  <a:lnTo>
                    <a:pt x="1006" y="934"/>
                  </a:lnTo>
                  <a:lnTo>
                    <a:pt x="1004" y="938"/>
                  </a:lnTo>
                  <a:lnTo>
                    <a:pt x="1004" y="938"/>
                  </a:lnTo>
                  <a:close/>
                  <a:moveTo>
                    <a:pt x="582" y="828"/>
                  </a:moveTo>
                  <a:lnTo>
                    <a:pt x="582" y="828"/>
                  </a:lnTo>
                  <a:lnTo>
                    <a:pt x="582" y="832"/>
                  </a:lnTo>
                  <a:lnTo>
                    <a:pt x="578" y="834"/>
                  </a:lnTo>
                  <a:lnTo>
                    <a:pt x="572" y="838"/>
                  </a:lnTo>
                  <a:lnTo>
                    <a:pt x="566" y="842"/>
                  </a:lnTo>
                  <a:lnTo>
                    <a:pt x="560" y="844"/>
                  </a:lnTo>
                  <a:lnTo>
                    <a:pt x="560" y="844"/>
                  </a:lnTo>
                  <a:lnTo>
                    <a:pt x="564" y="858"/>
                  </a:lnTo>
                  <a:lnTo>
                    <a:pt x="564" y="858"/>
                  </a:lnTo>
                  <a:lnTo>
                    <a:pt x="566" y="862"/>
                  </a:lnTo>
                  <a:lnTo>
                    <a:pt x="568" y="866"/>
                  </a:lnTo>
                  <a:lnTo>
                    <a:pt x="568" y="866"/>
                  </a:lnTo>
                  <a:lnTo>
                    <a:pt x="574" y="868"/>
                  </a:lnTo>
                  <a:lnTo>
                    <a:pt x="574" y="874"/>
                  </a:lnTo>
                  <a:lnTo>
                    <a:pt x="574" y="874"/>
                  </a:lnTo>
                  <a:lnTo>
                    <a:pt x="582" y="880"/>
                  </a:lnTo>
                  <a:lnTo>
                    <a:pt x="588" y="882"/>
                  </a:lnTo>
                  <a:lnTo>
                    <a:pt x="596" y="882"/>
                  </a:lnTo>
                  <a:lnTo>
                    <a:pt x="604" y="878"/>
                  </a:lnTo>
                  <a:lnTo>
                    <a:pt x="604" y="878"/>
                  </a:lnTo>
                  <a:lnTo>
                    <a:pt x="604" y="874"/>
                  </a:lnTo>
                  <a:lnTo>
                    <a:pt x="604" y="868"/>
                  </a:lnTo>
                  <a:lnTo>
                    <a:pt x="604" y="868"/>
                  </a:lnTo>
                  <a:lnTo>
                    <a:pt x="606" y="864"/>
                  </a:lnTo>
                  <a:lnTo>
                    <a:pt x="606" y="858"/>
                  </a:lnTo>
                  <a:lnTo>
                    <a:pt x="606" y="854"/>
                  </a:lnTo>
                  <a:lnTo>
                    <a:pt x="602" y="850"/>
                  </a:lnTo>
                  <a:lnTo>
                    <a:pt x="602" y="850"/>
                  </a:lnTo>
                  <a:lnTo>
                    <a:pt x="600" y="844"/>
                  </a:lnTo>
                  <a:lnTo>
                    <a:pt x="602" y="840"/>
                  </a:lnTo>
                  <a:lnTo>
                    <a:pt x="602" y="840"/>
                  </a:lnTo>
                  <a:lnTo>
                    <a:pt x="606" y="840"/>
                  </a:lnTo>
                  <a:lnTo>
                    <a:pt x="612" y="840"/>
                  </a:lnTo>
                  <a:lnTo>
                    <a:pt x="612" y="840"/>
                  </a:lnTo>
                  <a:lnTo>
                    <a:pt x="618" y="844"/>
                  </a:lnTo>
                  <a:lnTo>
                    <a:pt x="618" y="844"/>
                  </a:lnTo>
                  <a:lnTo>
                    <a:pt x="622" y="850"/>
                  </a:lnTo>
                  <a:lnTo>
                    <a:pt x="622" y="850"/>
                  </a:lnTo>
                  <a:lnTo>
                    <a:pt x="626" y="854"/>
                  </a:lnTo>
                  <a:lnTo>
                    <a:pt x="630" y="858"/>
                  </a:lnTo>
                  <a:lnTo>
                    <a:pt x="630" y="858"/>
                  </a:lnTo>
                  <a:lnTo>
                    <a:pt x="638" y="862"/>
                  </a:lnTo>
                  <a:lnTo>
                    <a:pt x="646" y="864"/>
                  </a:lnTo>
                  <a:lnTo>
                    <a:pt x="646" y="864"/>
                  </a:lnTo>
                  <a:lnTo>
                    <a:pt x="656" y="868"/>
                  </a:lnTo>
                  <a:lnTo>
                    <a:pt x="662" y="868"/>
                  </a:lnTo>
                  <a:lnTo>
                    <a:pt x="666" y="868"/>
                  </a:lnTo>
                  <a:lnTo>
                    <a:pt x="666" y="868"/>
                  </a:lnTo>
                  <a:lnTo>
                    <a:pt x="674" y="866"/>
                  </a:lnTo>
                  <a:lnTo>
                    <a:pt x="680" y="862"/>
                  </a:lnTo>
                  <a:lnTo>
                    <a:pt x="686" y="858"/>
                  </a:lnTo>
                  <a:lnTo>
                    <a:pt x="688" y="850"/>
                  </a:lnTo>
                  <a:lnTo>
                    <a:pt x="688" y="850"/>
                  </a:lnTo>
                  <a:lnTo>
                    <a:pt x="690" y="848"/>
                  </a:lnTo>
                  <a:lnTo>
                    <a:pt x="690" y="848"/>
                  </a:lnTo>
                  <a:lnTo>
                    <a:pt x="686" y="842"/>
                  </a:lnTo>
                  <a:lnTo>
                    <a:pt x="686" y="842"/>
                  </a:lnTo>
                  <a:lnTo>
                    <a:pt x="686" y="836"/>
                  </a:lnTo>
                  <a:lnTo>
                    <a:pt x="682" y="830"/>
                  </a:lnTo>
                  <a:lnTo>
                    <a:pt x="674" y="818"/>
                  </a:lnTo>
                  <a:lnTo>
                    <a:pt x="674" y="818"/>
                  </a:lnTo>
                  <a:lnTo>
                    <a:pt x="672" y="816"/>
                  </a:lnTo>
                  <a:lnTo>
                    <a:pt x="670" y="810"/>
                  </a:lnTo>
                  <a:lnTo>
                    <a:pt x="670" y="810"/>
                  </a:lnTo>
                  <a:lnTo>
                    <a:pt x="668" y="804"/>
                  </a:lnTo>
                  <a:lnTo>
                    <a:pt x="664" y="796"/>
                  </a:lnTo>
                  <a:lnTo>
                    <a:pt x="664" y="796"/>
                  </a:lnTo>
                  <a:lnTo>
                    <a:pt x="664" y="792"/>
                  </a:lnTo>
                  <a:lnTo>
                    <a:pt x="664" y="790"/>
                  </a:lnTo>
                  <a:lnTo>
                    <a:pt x="664" y="790"/>
                  </a:lnTo>
                  <a:lnTo>
                    <a:pt x="668" y="788"/>
                  </a:lnTo>
                  <a:lnTo>
                    <a:pt x="672" y="788"/>
                  </a:lnTo>
                  <a:lnTo>
                    <a:pt x="672" y="788"/>
                  </a:lnTo>
                  <a:lnTo>
                    <a:pt x="688" y="794"/>
                  </a:lnTo>
                  <a:lnTo>
                    <a:pt x="696" y="798"/>
                  </a:lnTo>
                  <a:lnTo>
                    <a:pt x="706" y="800"/>
                  </a:lnTo>
                  <a:lnTo>
                    <a:pt x="706" y="800"/>
                  </a:lnTo>
                  <a:lnTo>
                    <a:pt x="714" y="798"/>
                  </a:lnTo>
                  <a:lnTo>
                    <a:pt x="722" y="796"/>
                  </a:lnTo>
                  <a:lnTo>
                    <a:pt x="722" y="796"/>
                  </a:lnTo>
                  <a:lnTo>
                    <a:pt x="722" y="790"/>
                  </a:lnTo>
                  <a:lnTo>
                    <a:pt x="722" y="786"/>
                  </a:lnTo>
                  <a:lnTo>
                    <a:pt x="722" y="786"/>
                  </a:lnTo>
                  <a:lnTo>
                    <a:pt x="714" y="778"/>
                  </a:lnTo>
                  <a:lnTo>
                    <a:pt x="708" y="770"/>
                  </a:lnTo>
                  <a:lnTo>
                    <a:pt x="708" y="770"/>
                  </a:lnTo>
                  <a:lnTo>
                    <a:pt x="704" y="766"/>
                  </a:lnTo>
                  <a:lnTo>
                    <a:pt x="700" y="760"/>
                  </a:lnTo>
                  <a:lnTo>
                    <a:pt x="700" y="760"/>
                  </a:lnTo>
                  <a:lnTo>
                    <a:pt x="698" y="756"/>
                  </a:lnTo>
                  <a:lnTo>
                    <a:pt x="692" y="754"/>
                  </a:lnTo>
                  <a:lnTo>
                    <a:pt x="692" y="754"/>
                  </a:lnTo>
                  <a:lnTo>
                    <a:pt x="680" y="756"/>
                  </a:lnTo>
                  <a:lnTo>
                    <a:pt x="680" y="756"/>
                  </a:lnTo>
                  <a:lnTo>
                    <a:pt x="674" y="754"/>
                  </a:lnTo>
                  <a:lnTo>
                    <a:pt x="674" y="754"/>
                  </a:lnTo>
                  <a:lnTo>
                    <a:pt x="670" y="754"/>
                  </a:lnTo>
                  <a:lnTo>
                    <a:pt x="670" y="754"/>
                  </a:lnTo>
                  <a:lnTo>
                    <a:pt x="668" y="760"/>
                  </a:lnTo>
                  <a:lnTo>
                    <a:pt x="666" y="768"/>
                  </a:lnTo>
                  <a:lnTo>
                    <a:pt x="666" y="768"/>
                  </a:lnTo>
                  <a:lnTo>
                    <a:pt x="656" y="782"/>
                  </a:lnTo>
                  <a:lnTo>
                    <a:pt x="656" y="782"/>
                  </a:lnTo>
                  <a:lnTo>
                    <a:pt x="650" y="796"/>
                  </a:lnTo>
                  <a:lnTo>
                    <a:pt x="650" y="796"/>
                  </a:lnTo>
                  <a:lnTo>
                    <a:pt x="642" y="802"/>
                  </a:lnTo>
                  <a:lnTo>
                    <a:pt x="642" y="802"/>
                  </a:lnTo>
                  <a:lnTo>
                    <a:pt x="638" y="804"/>
                  </a:lnTo>
                  <a:lnTo>
                    <a:pt x="634" y="808"/>
                  </a:lnTo>
                  <a:lnTo>
                    <a:pt x="634" y="808"/>
                  </a:lnTo>
                  <a:lnTo>
                    <a:pt x="630" y="810"/>
                  </a:lnTo>
                  <a:lnTo>
                    <a:pt x="628" y="812"/>
                  </a:lnTo>
                  <a:lnTo>
                    <a:pt x="624" y="810"/>
                  </a:lnTo>
                  <a:lnTo>
                    <a:pt x="624" y="810"/>
                  </a:lnTo>
                  <a:lnTo>
                    <a:pt x="618" y="812"/>
                  </a:lnTo>
                  <a:lnTo>
                    <a:pt x="612" y="814"/>
                  </a:lnTo>
                  <a:lnTo>
                    <a:pt x="612" y="814"/>
                  </a:lnTo>
                  <a:lnTo>
                    <a:pt x="606" y="812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0" y="824"/>
                  </a:lnTo>
                  <a:lnTo>
                    <a:pt x="590" y="824"/>
                  </a:lnTo>
                  <a:lnTo>
                    <a:pt x="582" y="828"/>
                  </a:lnTo>
                  <a:lnTo>
                    <a:pt x="582" y="828"/>
                  </a:lnTo>
                  <a:close/>
                  <a:moveTo>
                    <a:pt x="474" y="1340"/>
                  </a:moveTo>
                  <a:lnTo>
                    <a:pt x="474" y="1340"/>
                  </a:lnTo>
                  <a:lnTo>
                    <a:pt x="478" y="1332"/>
                  </a:lnTo>
                  <a:lnTo>
                    <a:pt x="478" y="1332"/>
                  </a:lnTo>
                  <a:lnTo>
                    <a:pt x="496" y="1310"/>
                  </a:lnTo>
                  <a:lnTo>
                    <a:pt x="496" y="1310"/>
                  </a:lnTo>
                  <a:lnTo>
                    <a:pt x="500" y="1308"/>
                  </a:lnTo>
                  <a:lnTo>
                    <a:pt x="500" y="1308"/>
                  </a:lnTo>
                  <a:lnTo>
                    <a:pt x="512" y="1310"/>
                  </a:lnTo>
                  <a:lnTo>
                    <a:pt x="524" y="1316"/>
                  </a:lnTo>
                  <a:lnTo>
                    <a:pt x="524" y="1316"/>
                  </a:lnTo>
                  <a:lnTo>
                    <a:pt x="538" y="1328"/>
                  </a:lnTo>
                  <a:lnTo>
                    <a:pt x="538" y="1328"/>
                  </a:lnTo>
                  <a:lnTo>
                    <a:pt x="540" y="1330"/>
                  </a:lnTo>
                  <a:lnTo>
                    <a:pt x="540" y="1330"/>
                  </a:lnTo>
                  <a:lnTo>
                    <a:pt x="554" y="1336"/>
                  </a:lnTo>
                  <a:lnTo>
                    <a:pt x="554" y="1336"/>
                  </a:lnTo>
                  <a:lnTo>
                    <a:pt x="568" y="1338"/>
                  </a:lnTo>
                  <a:lnTo>
                    <a:pt x="576" y="1338"/>
                  </a:lnTo>
                  <a:lnTo>
                    <a:pt x="584" y="1338"/>
                  </a:lnTo>
                  <a:lnTo>
                    <a:pt x="584" y="1338"/>
                  </a:lnTo>
                  <a:lnTo>
                    <a:pt x="594" y="1334"/>
                  </a:lnTo>
                  <a:lnTo>
                    <a:pt x="594" y="1334"/>
                  </a:lnTo>
                  <a:lnTo>
                    <a:pt x="602" y="1334"/>
                  </a:lnTo>
                  <a:lnTo>
                    <a:pt x="602" y="1334"/>
                  </a:lnTo>
                  <a:lnTo>
                    <a:pt x="608" y="1332"/>
                  </a:lnTo>
                  <a:lnTo>
                    <a:pt x="608" y="1332"/>
                  </a:lnTo>
                  <a:lnTo>
                    <a:pt x="616" y="1328"/>
                  </a:lnTo>
                  <a:lnTo>
                    <a:pt x="622" y="1324"/>
                  </a:lnTo>
                  <a:lnTo>
                    <a:pt x="626" y="1316"/>
                  </a:lnTo>
                  <a:lnTo>
                    <a:pt x="626" y="1308"/>
                  </a:lnTo>
                  <a:lnTo>
                    <a:pt x="626" y="1308"/>
                  </a:lnTo>
                  <a:lnTo>
                    <a:pt x="626" y="1306"/>
                  </a:lnTo>
                  <a:lnTo>
                    <a:pt x="624" y="1304"/>
                  </a:lnTo>
                  <a:lnTo>
                    <a:pt x="624" y="1304"/>
                  </a:lnTo>
                  <a:lnTo>
                    <a:pt x="604" y="1302"/>
                  </a:lnTo>
                  <a:lnTo>
                    <a:pt x="604" y="1302"/>
                  </a:lnTo>
                  <a:lnTo>
                    <a:pt x="594" y="1302"/>
                  </a:lnTo>
                  <a:lnTo>
                    <a:pt x="584" y="1302"/>
                  </a:lnTo>
                  <a:lnTo>
                    <a:pt x="584" y="1302"/>
                  </a:lnTo>
                  <a:lnTo>
                    <a:pt x="578" y="1302"/>
                  </a:lnTo>
                  <a:lnTo>
                    <a:pt x="574" y="1298"/>
                  </a:lnTo>
                  <a:lnTo>
                    <a:pt x="570" y="1296"/>
                  </a:lnTo>
                  <a:lnTo>
                    <a:pt x="564" y="1296"/>
                  </a:lnTo>
                  <a:lnTo>
                    <a:pt x="564" y="1296"/>
                  </a:lnTo>
                  <a:lnTo>
                    <a:pt x="562" y="1294"/>
                  </a:lnTo>
                  <a:lnTo>
                    <a:pt x="562" y="1294"/>
                  </a:lnTo>
                  <a:lnTo>
                    <a:pt x="554" y="1290"/>
                  </a:lnTo>
                  <a:lnTo>
                    <a:pt x="554" y="1290"/>
                  </a:lnTo>
                  <a:lnTo>
                    <a:pt x="538" y="1284"/>
                  </a:lnTo>
                  <a:lnTo>
                    <a:pt x="538" y="1284"/>
                  </a:lnTo>
                  <a:lnTo>
                    <a:pt x="534" y="1284"/>
                  </a:lnTo>
                  <a:lnTo>
                    <a:pt x="534" y="1284"/>
                  </a:lnTo>
                  <a:lnTo>
                    <a:pt x="522" y="1290"/>
                  </a:lnTo>
                  <a:lnTo>
                    <a:pt x="522" y="1290"/>
                  </a:lnTo>
                  <a:lnTo>
                    <a:pt x="520" y="1290"/>
                  </a:lnTo>
                  <a:lnTo>
                    <a:pt x="520" y="1290"/>
                  </a:lnTo>
                  <a:lnTo>
                    <a:pt x="504" y="1294"/>
                  </a:lnTo>
                  <a:lnTo>
                    <a:pt x="504" y="1294"/>
                  </a:lnTo>
                  <a:lnTo>
                    <a:pt x="496" y="1296"/>
                  </a:lnTo>
                  <a:lnTo>
                    <a:pt x="496" y="1296"/>
                  </a:lnTo>
                  <a:lnTo>
                    <a:pt x="492" y="1298"/>
                  </a:lnTo>
                  <a:lnTo>
                    <a:pt x="492" y="1298"/>
                  </a:lnTo>
                  <a:lnTo>
                    <a:pt x="476" y="1300"/>
                  </a:lnTo>
                  <a:lnTo>
                    <a:pt x="476" y="1300"/>
                  </a:lnTo>
                  <a:lnTo>
                    <a:pt x="470" y="1300"/>
                  </a:lnTo>
                  <a:lnTo>
                    <a:pt x="466" y="1300"/>
                  </a:lnTo>
                  <a:lnTo>
                    <a:pt x="466" y="1300"/>
                  </a:lnTo>
                  <a:lnTo>
                    <a:pt x="462" y="1302"/>
                  </a:lnTo>
                  <a:lnTo>
                    <a:pt x="460" y="1302"/>
                  </a:lnTo>
                  <a:lnTo>
                    <a:pt x="458" y="1300"/>
                  </a:lnTo>
                  <a:lnTo>
                    <a:pt x="454" y="1298"/>
                  </a:lnTo>
                  <a:lnTo>
                    <a:pt x="454" y="1298"/>
                  </a:lnTo>
                  <a:lnTo>
                    <a:pt x="452" y="1298"/>
                  </a:lnTo>
                  <a:lnTo>
                    <a:pt x="450" y="1300"/>
                  </a:lnTo>
                  <a:lnTo>
                    <a:pt x="450" y="1300"/>
                  </a:lnTo>
                  <a:lnTo>
                    <a:pt x="446" y="1298"/>
                  </a:lnTo>
                  <a:lnTo>
                    <a:pt x="442" y="1300"/>
                  </a:lnTo>
                  <a:lnTo>
                    <a:pt x="436" y="1298"/>
                  </a:lnTo>
                  <a:lnTo>
                    <a:pt x="434" y="1294"/>
                  </a:lnTo>
                  <a:lnTo>
                    <a:pt x="434" y="1294"/>
                  </a:lnTo>
                  <a:lnTo>
                    <a:pt x="432" y="1294"/>
                  </a:lnTo>
                  <a:lnTo>
                    <a:pt x="432" y="1294"/>
                  </a:lnTo>
                  <a:lnTo>
                    <a:pt x="426" y="1292"/>
                  </a:lnTo>
                  <a:lnTo>
                    <a:pt x="420" y="1292"/>
                  </a:lnTo>
                  <a:lnTo>
                    <a:pt x="408" y="1286"/>
                  </a:lnTo>
                  <a:lnTo>
                    <a:pt x="408" y="1286"/>
                  </a:lnTo>
                  <a:lnTo>
                    <a:pt x="396" y="1282"/>
                  </a:lnTo>
                  <a:lnTo>
                    <a:pt x="396" y="1282"/>
                  </a:lnTo>
                  <a:lnTo>
                    <a:pt x="388" y="1286"/>
                  </a:lnTo>
                  <a:lnTo>
                    <a:pt x="380" y="1292"/>
                  </a:lnTo>
                  <a:lnTo>
                    <a:pt x="380" y="1292"/>
                  </a:lnTo>
                  <a:lnTo>
                    <a:pt x="376" y="1296"/>
                  </a:lnTo>
                  <a:lnTo>
                    <a:pt x="376" y="1300"/>
                  </a:lnTo>
                  <a:lnTo>
                    <a:pt x="376" y="1312"/>
                  </a:lnTo>
                  <a:lnTo>
                    <a:pt x="376" y="1312"/>
                  </a:lnTo>
                  <a:lnTo>
                    <a:pt x="388" y="1310"/>
                  </a:lnTo>
                  <a:lnTo>
                    <a:pt x="388" y="1310"/>
                  </a:lnTo>
                  <a:lnTo>
                    <a:pt x="406" y="1306"/>
                  </a:lnTo>
                  <a:lnTo>
                    <a:pt x="406" y="1306"/>
                  </a:lnTo>
                  <a:lnTo>
                    <a:pt x="410" y="1306"/>
                  </a:lnTo>
                  <a:lnTo>
                    <a:pt x="414" y="1308"/>
                  </a:lnTo>
                  <a:lnTo>
                    <a:pt x="418" y="1310"/>
                  </a:lnTo>
                  <a:lnTo>
                    <a:pt x="418" y="1314"/>
                  </a:lnTo>
                  <a:lnTo>
                    <a:pt x="418" y="1314"/>
                  </a:lnTo>
                  <a:lnTo>
                    <a:pt x="418" y="1318"/>
                  </a:lnTo>
                  <a:lnTo>
                    <a:pt x="420" y="1320"/>
                  </a:lnTo>
                  <a:lnTo>
                    <a:pt x="424" y="1324"/>
                  </a:lnTo>
                  <a:lnTo>
                    <a:pt x="424" y="1324"/>
                  </a:lnTo>
                  <a:lnTo>
                    <a:pt x="430" y="1332"/>
                  </a:lnTo>
                  <a:lnTo>
                    <a:pt x="434" y="1334"/>
                  </a:lnTo>
                  <a:lnTo>
                    <a:pt x="438" y="1336"/>
                  </a:lnTo>
                  <a:lnTo>
                    <a:pt x="438" y="1336"/>
                  </a:lnTo>
                  <a:lnTo>
                    <a:pt x="444" y="1340"/>
                  </a:lnTo>
                  <a:lnTo>
                    <a:pt x="452" y="1344"/>
                  </a:lnTo>
                  <a:lnTo>
                    <a:pt x="452" y="1344"/>
                  </a:lnTo>
                  <a:lnTo>
                    <a:pt x="456" y="1344"/>
                  </a:lnTo>
                  <a:lnTo>
                    <a:pt x="462" y="1344"/>
                  </a:lnTo>
                  <a:lnTo>
                    <a:pt x="462" y="1344"/>
                  </a:lnTo>
                  <a:lnTo>
                    <a:pt x="474" y="1340"/>
                  </a:lnTo>
                  <a:lnTo>
                    <a:pt x="474" y="1340"/>
                  </a:lnTo>
                  <a:close/>
                  <a:moveTo>
                    <a:pt x="710" y="230"/>
                  </a:moveTo>
                  <a:lnTo>
                    <a:pt x="710" y="230"/>
                  </a:lnTo>
                  <a:lnTo>
                    <a:pt x="712" y="242"/>
                  </a:lnTo>
                  <a:lnTo>
                    <a:pt x="712" y="242"/>
                  </a:lnTo>
                  <a:lnTo>
                    <a:pt x="710" y="250"/>
                  </a:lnTo>
                  <a:lnTo>
                    <a:pt x="708" y="256"/>
                  </a:lnTo>
                  <a:lnTo>
                    <a:pt x="704" y="258"/>
                  </a:lnTo>
                  <a:lnTo>
                    <a:pt x="704" y="25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2" y="270"/>
                  </a:lnTo>
                  <a:lnTo>
                    <a:pt x="682" y="270"/>
                  </a:lnTo>
                  <a:lnTo>
                    <a:pt x="676" y="274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66" y="276"/>
                  </a:lnTo>
                  <a:lnTo>
                    <a:pt x="662" y="280"/>
                  </a:lnTo>
                  <a:lnTo>
                    <a:pt x="662" y="280"/>
                  </a:lnTo>
                  <a:lnTo>
                    <a:pt x="660" y="280"/>
                  </a:lnTo>
                  <a:lnTo>
                    <a:pt x="660" y="280"/>
                  </a:lnTo>
                  <a:lnTo>
                    <a:pt x="652" y="276"/>
                  </a:lnTo>
                  <a:lnTo>
                    <a:pt x="642" y="278"/>
                  </a:lnTo>
                  <a:lnTo>
                    <a:pt x="642" y="278"/>
                  </a:lnTo>
                  <a:lnTo>
                    <a:pt x="640" y="276"/>
                  </a:lnTo>
                  <a:lnTo>
                    <a:pt x="640" y="276"/>
                  </a:lnTo>
                  <a:lnTo>
                    <a:pt x="626" y="270"/>
                  </a:lnTo>
                  <a:lnTo>
                    <a:pt x="626" y="270"/>
                  </a:lnTo>
                  <a:lnTo>
                    <a:pt x="622" y="270"/>
                  </a:lnTo>
                  <a:lnTo>
                    <a:pt x="622" y="270"/>
                  </a:lnTo>
                  <a:lnTo>
                    <a:pt x="620" y="272"/>
                  </a:lnTo>
                  <a:lnTo>
                    <a:pt x="620" y="272"/>
                  </a:lnTo>
                  <a:lnTo>
                    <a:pt x="620" y="278"/>
                  </a:lnTo>
                  <a:lnTo>
                    <a:pt x="618" y="282"/>
                  </a:lnTo>
                  <a:lnTo>
                    <a:pt x="618" y="282"/>
                  </a:lnTo>
                  <a:lnTo>
                    <a:pt x="618" y="284"/>
                  </a:lnTo>
                  <a:lnTo>
                    <a:pt x="618" y="286"/>
                  </a:lnTo>
                  <a:lnTo>
                    <a:pt x="618" y="286"/>
                  </a:lnTo>
                  <a:lnTo>
                    <a:pt x="620" y="294"/>
                  </a:lnTo>
                  <a:lnTo>
                    <a:pt x="624" y="298"/>
                  </a:lnTo>
                  <a:lnTo>
                    <a:pt x="628" y="298"/>
                  </a:lnTo>
                  <a:lnTo>
                    <a:pt x="628" y="298"/>
                  </a:lnTo>
                  <a:lnTo>
                    <a:pt x="630" y="300"/>
                  </a:lnTo>
                  <a:lnTo>
                    <a:pt x="630" y="300"/>
                  </a:lnTo>
                  <a:lnTo>
                    <a:pt x="642" y="306"/>
                  </a:lnTo>
                  <a:lnTo>
                    <a:pt x="648" y="308"/>
                  </a:lnTo>
                  <a:lnTo>
                    <a:pt x="654" y="306"/>
                  </a:lnTo>
                  <a:lnTo>
                    <a:pt x="654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2" y="302"/>
                  </a:lnTo>
                  <a:lnTo>
                    <a:pt x="662" y="302"/>
                  </a:lnTo>
                  <a:lnTo>
                    <a:pt x="660" y="300"/>
                  </a:lnTo>
                  <a:lnTo>
                    <a:pt x="660" y="296"/>
                  </a:lnTo>
                  <a:lnTo>
                    <a:pt x="662" y="290"/>
                  </a:lnTo>
                  <a:lnTo>
                    <a:pt x="662" y="290"/>
                  </a:lnTo>
                  <a:lnTo>
                    <a:pt x="666" y="290"/>
                  </a:lnTo>
                  <a:lnTo>
                    <a:pt x="670" y="290"/>
                  </a:lnTo>
                  <a:lnTo>
                    <a:pt x="670" y="290"/>
                  </a:lnTo>
                  <a:lnTo>
                    <a:pt x="674" y="294"/>
                  </a:lnTo>
                  <a:lnTo>
                    <a:pt x="678" y="300"/>
                  </a:lnTo>
                  <a:lnTo>
                    <a:pt x="678" y="300"/>
                  </a:lnTo>
                  <a:lnTo>
                    <a:pt x="684" y="306"/>
                  </a:lnTo>
                  <a:lnTo>
                    <a:pt x="688" y="310"/>
                  </a:lnTo>
                  <a:lnTo>
                    <a:pt x="688" y="310"/>
                  </a:lnTo>
                  <a:lnTo>
                    <a:pt x="704" y="320"/>
                  </a:lnTo>
                  <a:lnTo>
                    <a:pt x="704" y="320"/>
                  </a:lnTo>
                  <a:lnTo>
                    <a:pt x="712" y="326"/>
                  </a:lnTo>
                  <a:lnTo>
                    <a:pt x="716" y="328"/>
                  </a:lnTo>
                  <a:lnTo>
                    <a:pt x="722" y="328"/>
                  </a:lnTo>
                  <a:lnTo>
                    <a:pt x="722" y="328"/>
                  </a:lnTo>
                  <a:lnTo>
                    <a:pt x="732" y="330"/>
                  </a:lnTo>
                  <a:lnTo>
                    <a:pt x="744" y="332"/>
                  </a:lnTo>
                  <a:lnTo>
                    <a:pt x="744" y="332"/>
                  </a:lnTo>
                  <a:lnTo>
                    <a:pt x="750" y="330"/>
                  </a:lnTo>
                  <a:lnTo>
                    <a:pt x="758" y="330"/>
                  </a:lnTo>
                  <a:lnTo>
                    <a:pt x="758" y="330"/>
                  </a:lnTo>
                  <a:lnTo>
                    <a:pt x="760" y="328"/>
                  </a:lnTo>
                  <a:lnTo>
                    <a:pt x="762" y="326"/>
                  </a:lnTo>
                  <a:lnTo>
                    <a:pt x="764" y="322"/>
                  </a:lnTo>
                  <a:lnTo>
                    <a:pt x="766" y="320"/>
                  </a:lnTo>
                  <a:lnTo>
                    <a:pt x="766" y="320"/>
                  </a:lnTo>
                  <a:lnTo>
                    <a:pt x="764" y="312"/>
                  </a:lnTo>
                  <a:lnTo>
                    <a:pt x="764" y="312"/>
                  </a:lnTo>
                  <a:lnTo>
                    <a:pt x="758" y="304"/>
                  </a:lnTo>
                  <a:lnTo>
                    <a:pt x="756" y="300"/>
                  </a:lnTo>
                  <a:lnTo>
                    <a:pt x="750" y="296"/>
                  </a:lnTo>
                  <a:lnTo>
                    <a:pt x="750" y="296"/>
                  </a:lnTo>
                  <a:lnTo>
                    <a:pt x="748" y="294"/>
                  </a:lnTo>
                  <a:lnTo>
                    <a:pt x="746" y="292"/>
                  </a:lnTo>
                  <a:lnTo>
                    <a:pt x="746" y="288"/>
                  </a:lnTo>
                  <a:lnTo>
                    <a:pt x="746" y="288"/>
                  </a:lnTo>
                  <a:lnTo>
                    <a:pt x="750" y="284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60" y="284"/>
                  </a:lnTo>
                  <a:lnTo>
                    <a:pt x="760" y="284"/>
                  </a:lnTo>
                  <a:lnTo>
                    <a:pt x="756" y="274"/>
                  </a:lnTo>
                  <a:lnTo>
                    <a:pt x="756" y="274"/>
                  </a:lnTo>
                  <a:lnTo>
                    <a:pt x="750" y="270"/>
                  </a:lnTo>
                  <a:lnTo>
                    <a:pt x="746" y="268"/>
                  </a:lnTo>
                  <a:lnTo>
                    <a:pt x="746" y="268"/>
                  </a:lnTo>
                  <a:lnTo>
                    <a:pt x="740" y="266"/>
                  </a:lnTo>
                  <a:lnTo>
                    <a:pt x="740" y="264"/>
                  </a:lnTo>
                  <a:lnTo>
                    <a:pt x="740" y="262"/>
                  </a:lnTo>
                  <a:lnTo>
                    <a:pt x="740" y="262"/>
                  </a:lnTo>
                  <a:lnTo>
                    <a:pt x="742" y="256"/>
                  </a:lnTo>
                  <a:lnTo>
                    <a:pt x="748" y="252"/>
                  </a:lnTo>
                  <a:lnTo>
                    <a:pt x="748" y="252"/>
                  </a:lnTo>
                  <a:lnTo>
                    <a:pt x="754" y="252"/>
                  </a:lnTo>
                  <a:lnTo>
                    <a:pt x="762" y="252"/>
                  </a:lnTo>
                  <a:lnTo>
                    <a:pt x="762" y="252"/>
                  </a:lnTo>
                  <a:lnTo>
                    <a:pt x="766" y="254"/>
                  </a:lnTo>
                  <a:lnTo>
                    <a:pt x="768" y="254"/>
                  </a:lnTo>
                  <a:lnTo>
                    <a:pt x="768" y="254"/>
                  </a:lnTo>
                  <a:lnTo>
                    <a:pt x="786" y="250"/>
                  </a:lnTo>
                  <a:lnTo>
                    <a:pt x="786" y="250"/>
                  </a:lnTo>
                  <a:lnTo>
                    <a:pt x="786" y="248"/>
                  </a:lnTo>
                  <a:lnTo>
                    <a:pt x="786" y="248"/>
                  </a:lnTo>
                  <a:lnTo>
                    <a:pt x="786" y="244"/>
                  </a:lnTo>
                  <a:lnTo>
                    <a:pt x="786" y="244"/>
                  </a:lnTo>
                  <a:lnTo>
                    <a:pt x="776" y="240"/>
                  </a:lnTo>
                  <a:lnTo>
                    <a:pt x="768" y="236"/>
                  </a:lnTo>
                  <a:lnTo>
                    <a:pt x="748" y="232"/>
                  </a:lnTo>
                  <a:lnTo>
                    <a:pt x="710" y="230"/>
                  </a:lnTo>
                  <a:lnTo>
                    <a:pt x="710" y="230"/>
                  </a:lnTo>
                  <a:close/>
                  <a:moveTo>
                    <a:pt x="268" y="742"/>
                  </a:moveTo>
                  <a:lnTo>
                    <a:pt x="268" y="742"/>
                  </a:lnTo>
                  <a:lnTo>
                    <a:pt x="264" y="740"/>
                  </a:lnTo>
                  <a:lnTo>
                    <a:pt x="262" y="740"/>
                  </a:lnTo>
                  <a:lnTo>
                    <a:pt x="262" y="740"/>
                  </a:lnTo>
                  <a:lnTo>
                    <a:pt x="250" y="744"/>
                  </a:lnTo>
                  <a:lnTo>
                    <a:pt x="244" y="744"/>
                  </a:lnTo>
                  <a:lnTo>
                    <a:pt x="238" y="744"/>
                  </a:lnTo>
                  <a:lnTo>
                    <a:pt x="238" y="744"/>
                  </a:lnTo>
                  <a:lnTo>
                    <a:pt x="236" y="744"/>
                  </a:lnTo>
                  <a:lnTo>
                    <a:pt x="236" y="744"/>
                  </a:lnTo>
                  <a:lnTo>
                    <a:pt x="228" y="746"/>
                  </a:lnTo>
                  <a:lnTo>
                    <a:pt x="224" y="746"/>
                  </a:lnTo>
                  <a:lnTo>
                    <a:pt x="220" y="746"/>
                  </a:lnTo>
                  <a:lnTo>
                    <a:pt x="220" y="746"/>
                  </a:lnTo>
                  <a:lnTo>
                    <a:pt x="216" y="746"/>
                  </a:lnTo>
                  <a:lnTo>
                    <a:pt x="216" y="746"/>
                  </a:lnTo>
                  <a:lnTo>
                    <a:pt x="210" y="750"/>
                  </a:lnTo>
                  <a:lnTo>
                    <a:pt x="202" y="752"/>
                  </a:lnTo>
                  <a:lnTo>
                    <a:pt x="188" y="754"/>
                  </a:lnTo>
                  <a:lnTo>
                    <a:pt x="188" y="754"/>
                  </a:lnTo>
                  <a:lnTo>
                    <a:pt x="178" y="756"/>
                  </a:lnTo>
                  <a:lnTo>
                    <a:pt x="172" y="760"/>
                  </a:lnTo>
                  <a:lnTo>
                    <a:pt x="172" y="760"/>
                  </a:lnTo>
                  <a:lnTo>
                    <a:pt x="162" y="766"/>
                  </a:lnTo>
                  <a:lnTo>
                    <a:pt x="158" y="768"/>
                  </a:lnTo>
                  <a:lnTo>
                    <a:pt x="156" y="772"/>
                  </a:lnTo>
                  <a:lnTo>
                    <a:pt x="156" y="772"/>
                  </a:lnTo>
                  <a:lnTo>
                    <a:pt x="154" y="774"/>
                  </a:lnTo>
                  <a:lnTo>
                    <a:pt x="154" y="774"/>
                  </a:lnTo>
                  <a:lnTo>
                    <a:pt x="146" y="780"/>
                  </a:lnTo>
                  <a:lnTo>
                    <a:pt x="146" y="780"/>
                  </a:lnTo>
                  <a:lnTo>
                    <a:pt x="138" y="790"/>
                  </a:lnTo>
                  <a:lnTo>
                    <a:pt x="138" y="790"/>
                  </a:lnTo>
                  <a:lnTo>
                    <a:pt x="138" y="794"/>
                  </a:lnTo>
                  <a:lnTo>
                    <a:pt x="138" y="794"/>
                  </a:lnTo>
                  <a:lnTo>
                    <a:pt x="140" y="796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50" y="800"/>
                  </a:lnTo>
                  <a:lnTo>
                    <a:pt x="150" y="800"/>
                  </a:lnTo>
                  <a:lnTo>
                    <a:pt x="154" y="800"/>
                  </a:lnTo>
                  <a:lnTo>
                    <a:pt x="156" y="800"/>
                  </a:lnTo>
                  <a:lnTo>
                    <a:pt x="156" y="800"/>
                  </a:lnTo>
                  <a:lnTo>
                    <a:pt x="160" y="798"/>
                  </a:lnTo>
                  <a:lnTo>
                    <a:pt x="162" y="798"/>
                  </a:lnTo>
                  <a:lnTo>
                    <a:pt x="170" y="802"/>
                  </a:lnTo>
                  <a:lnTo>
                    <a:pt x="170" y="802"/>
                  </a:lnTo>
                  <a:lnTo>
                    <a:pt x="172" y="796"/>
                  </a:lnTo>
                  <a:lnTo>
                    <a:pt x="178" y="794"/>
                  </a:lnTo>
                  <a:lnTo>
                    <a:pt x="186" y="796"/>
                  </a:lnTo>
                  <a:lnTo>
                    <a:pt x="186" y="796"/>
                  </a:lnTo>
                  <a:lnTo>
                    <a:pt x="196" y="794"/>
                  </a:lnTo>
                  <a:lnTo>
                    <a:pt x="204" y="792"/>
                  </a:lnTo>
                  <a:lnTo>
                    <a:pt x="222" y="788"/>
                  </a:lnTo>
                  <a:lnTo>
                    <a:pt x="222" y="788"/>
                  </a:lnTo>
                  <a:lnTo>
                    <a:pt x="248" y="782"/>
                  </a:lnTo>
                  <a:lnTo>
                    <a:pt x="248" y="782"/>
                  </a:lnTo>
                  <a:lnTo>
                    <a:pt x="250" y="784"/>
                  </a:lnTo>
                  <a:lnTo>
                    <a:pt x="254" y="786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2"/>
                  </a:lnTo>
                  <a:lnTo>
                    <a:pt x="250" y="796"/>
                  </a:lnTo>
                  <a:lnTo>
                    <a:pt x="244" y="798"/>
                  </a:lnTo>
                  <a:lnTo>
                    <a:pt x="244" y="798"/>
                  </a:lnTo>
                  <a:lnTo>
                    <a:pt x="238" y="800"/>
                  </a:lnTo>
                  <a:lnTo>
                    <a:pt x="232" y="804"/>
                  </a:lnTo>
                  <a:lnTo>
                    <a:pt x="222" y="810"/>
                  </a:lnTo>
                  <a:lnTo>
                    <a:pt x="222" y="810"/>
                  </a:lnTo>
                  <a:lnTo>
                    <a:pt x="220" y="812"/>
                  </a:lnTo>
                  <a:lnTo>
                    <a:pt x="218" y="814"/>
                  </a:lnTo>
                  <a:lnTo>
                    <a:pt x="220" y="820"/>
                  </a:lnTo>
                  <a:lnTo>
                    <a:pt x="220" y="820"/>
                  </a:lnTo>
                  <a:lnTo>
                    <a:pt x="222" y="822"/>
                  </a:lnTo>
                  <a:lnTo>
                    <a:pt x="226" y="822"/>
                  </a:lnTo>
                  <a:lnTo>
                    <a:pt x="226" y="822"/>
                  </a:lnTo>
                  <a:lnTo>
                    <a:pt x="230" y="822"/>
                  </a:lnTo>
                  <a:lnTo>
                    <a:pt x="230" y="822"/>
                  </a:lnTo>
                  <a:lnTo>
                    <a:pt x="240" y="822"/>
                  </a:lnTo>
                  <a:lnTo>
                    <a:pt x="250" y="820"/>
                  </a:lnTo>
                  <a:lnTo>
                    <a:pt x="250" y="820"/>
                  </a:lnTo>
                  <a:lnTo>
                    <a:pt x="264" y="814"/>
                  </a:lnTo>
                  <a:lnTo>
                    <a:pt x="278" y="808"/>
                  </a:lnTo>
                  <a:lnTo>
                    <a:pt x="278" y="808"/>
                  </a:lnTo>
                  <a:lnTo>
                    <a:pt x="276" y="804"/>
                  </a:lnTo>
                  <a:lnTo>
                    <a:pt x="272" y="800"/>
                  </a:lnTo>
                  <a:lnTo>
                    <a:pt x="266" y="796"/>
                  </a:lnTo>
                  <a:lnTo>
                    <a:pt x="264" y="792"/>
                  </a:lnTo>
                  <a:lnTo>
                    <a:pt x="264" y="792"/>
                  </a:lnTo>
                  <a:lnTo>
                    <a:pt x="262" y="784"/>
                  </a:lnTo>
                  <a:lnTo>
                    <a:pt x="262" y="776"/>
                  </a:lnTo>
                  <a:lnTo>
                    <a:pt x="262" y="776"/>
                  </a:lnTo>
                  <a:lnTo>
                    <a:pt x="264" y="770"/>
                  </a:lnTo>
                  <a:lnTo>
                    <a:pt x="264" y="764"/>
                  </a:lnTo>
                  <a:lnTo>
                    <a:pt x="264" y="764"/>
                  </a:lnTo>
                  <a:lnTo>
                    <a:pt x="264" y="752"/>
                  </a:lnTo>
                  <a:lnTo>
                    <a:pt x="264" y="748"/>
                  </a:lnTo>
                  <a:lnTo>
                    <a:pt x="268" y="742"/>
                  </a:lnTo>
                  <a:lnTo>
                    <a:pt x="268" y="742"/>
                  </a:lnTo>
                  <a:close/>
                  <a:moveTo>
                    <a:pt x="452" y="280"/>
                  </a:moveTo>
                  <a:lnTo>
                    <a:pt x="452" y="280"/>
                  </a:lnTo>
                  <a:lnTo>
                    <a:pt x="460" y="282"/>
                  </a:lnTo>
                  <a:lnTo>
                    <a:pt x="464" y="280"/>
                  </a:lnTo>
                  <a:lnTo>
                    <a:pt x="464" y="280"/>
                  </a:lnTo>
                  <a:lnTo>
                    <a:pt x="484" y="274"/>
                  </a:lnTo>
                  <a:lnTo>
                    <a:pt x="484" y="274"/>
                  </a:lnTo>
                  <a:lnTo>
                    <a:pt x="488" y="276"/>
                  </a:lnTo>
                  <a:lnTo>
                    <a:pt x="490" y="278"/>
                  </a:lnTo>
                  <a:lnTo>
                    <a:pt x="490" y="278"/>
                  </a:lnTo>
                  <a:lnTo>
                    <a:pt x="490" y="282"/>
                  </a:lnTo>
                  <a:lnTo>
                    <a:pt x="488" y="284"/>
                  </a:lnTo>
                  <a:lnTo>
                    <a:pt x="488" y="284"/>
                  </a:lnTo>
                  <a:lnTo>
                    <a:pt x="484" y="288"/>
                  </a:lnTo>
                  <a:lnTo>
                    <a:pt x="484" y="288"/>
                  </a:lnTo>
                  <a:lnTo>
                    <a:pt x="474" y="300"/>
                  </a:lnTo>
                  <a:lnTo>
                    <a:pt x="474" y="300"/>
                  </a:lnTo>
                  <a:lnTo>
                    <a:pt x="470" y="304"/>
                  </a:lnTo>
                  <a:lnTo>
                    <a:pt x="466" y="310"/>
                  </a:lnTo>
                  <a:lnTo>
                    <a:pt x="466" y="310"/>
                  </a:lnTo>
                  <a:lnTo>
                    <a:pt x="466" y="318"/>
                  </a:lnTo>
                  <a:lnTo>
                    <a:pt x="468" y="324"/>
                  </a:lnTo>
                  <a:lnTo>
                    <a:pt x="472" y="328"/>
                  </a:lnTo>
                  <a:lnTo>
                    <a:pt x="478" y="332"/>
                  </a:lnTo>
                  <a:lnTo>
                    <a:pt x="478" y="332"/>
                  </a:lnTo>
                  <a:lnTo>
                    <a:pt x="482" y="336"/>
                  </a:lnTo>
                  <a:lnTo>
                    <a:pt x="482" y="336"/>
                  </a:lnTo>
                  <a:lnTo>
                    <a:pt x="490" y="336"/>
                  </a:lnTo>
                  <a:lnTo>
                    <a:pt x="490" y="336"/>
                  </a:lnTo>
                  <a:lnTo>
                    <a:pt x="496" y="336"/>
                  </a:lnTo>
                  <a:lnTo>
                    <a:pt x="496" y="336"/>
                  </a:lnTo>
                  <a:lnTo>
                    <a:pt x="504" y="334"/>
                  </a:lnTo>
                  <a:lnTo>
                    <a:pt x="510" y="33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6" y="314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4" y="306"/>
                  </a:lnTo>
                  <a:lnTo>
                    <a:pt x="536" y="304"/>
                  </a:lnTo>
                  <a:lnTo>
                    <a:pt x="536" y="302"/>
                  </a:lnTo>
                  <a:lnTo>
                    <a:pt x="534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4" y="296"/>
                  </a:lnTo>
                  <a:lnTo>
                    <a:pt x="532" y="280"/>
                  </a:lnTo>
                  <a:lnTo>
                    <a:pt x="532" y="280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24" y="276"/>
                  </a:lnTo>
                  <a:lnTo>
                    <a:pt x="518" y="276"/>
                  </a:lnTo>
                  <a:lnTo>
                    <a:pt x="518" y="276"/>
                  </a:lnTo>
                  <a:lnTo>
                    <a:pt x="512" y="276"/>
                  </a:lnTo>
                  <a:lnTo>
                    <a:pt x="506" y="276"/>
                  </a:lnTo>
                  <a:lnTo>
                    <a:pt x="500" y="274"/>
                  </a:lnTo>
                  <a:lnTo>
                    <a:pt x="496" y="272"/>
                  </a:lnTo>
                  <a:lnTo>
                    <a:pt x="496" y="272"/>
                  </a:lnTo>
                  <a:lnTo>
                    <a:pt x="486" y="264"/>
                  </a:lnTo>
                  <a:lnTo>
                    <a:pt x="482" y="258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78" y="236"/>
                  </a:lnTo>
                  <a:lnTo>
                    <a:pt x="478" y="236"/>
                  </a:lnTo>
                  <a:lnTo>
                    <a:pt x="460" y="236"/>
                  </a:lnTo>
                  <a:lnTo>
                    <a:pt x="460" y="236"/>
                  </a:lnTo>
                  <a:lnTo>
                    <a:pt x="450" y="238"/>
                  </a:lnTo>
                  <a:lnTo>
                    <a:pt x="444" y="238"/>
                  </a:lnTo>
                  <a:lnTo>
                    <a:pt x="438" y="240"/>
                  </a:lnTo>
                  <a:lnTo>
                    <a:pt x="438" y="240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0" y="248"/>
                  </a:lnTo>
                  <a:lnTo>
                    <a:pt x="420" y="248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4" y="268"/>
                  </a:lnTo>
                  <a:lnTo>
                    <a:pt x="404" y="268"/>
                  </a:lnTo>
                  <a:lnTo>
                    <a:pt x="412" y="268"/>
                  </a:lnTo>
                  <a:lnTo>
                    <a:pt x="420" y="268"/>
                  </a:lnTo>
                  <a:lnTo>
                    <a:pt x="420" y="268"/>
                  </a:lnTo>
                  <a:lnTo>
                    <a:pt x="424" y="268"/>
                  </a:lnTo>
                  <a:lnTo>
                    <a:pt x="430" y="268"/>
                  </a:lnTo>
                  <a:lnTo>
                    <a:pt x="434" y="266"/>
                  </a:lnTo>
                  <a:lnTo>
                    <a:pt x="440" y="264"/>
                  </a:lnTo>
                  <a:lnTo>
                    <a:pt x="440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8" y="264"/>
                  </a:lnTo>
                  <a:lnTo>
                    <a:pt x="448" y="264"/>
                  </a:lnTo>
                  <a:lnTo>
                    <a:pt x="462" y="256"/>
                  </a:lnTo>
                  <a:lnTo>
                    <a:pt x="462" y="256"/>
                  </a:lnTo>
                  <a:lnTo>
                    <a:pt x="468" y="254"/>
                  </a:lnTo>
                  <a:lnTo>
                    <a:pt x="472" y="256"/>
                  </a:lnTo>
                  <a:lnTo>
                    <a:pt x="472" y="256"/>
                  </a:lnTo>
                  <a:lnTo>
                    <a:pt x="474" y="258"/>
                  </a:lnTo>
                  <a:lnTo>
                    <a:pt x="476" y="260"/>
                  </a:lnTo>
                  <a:lnTo>
                    <a:pt x="476" y="262"/>
                  </a:lnTo>
                  <a:lnTo>
                    <a:pt x="474" y="264"/>
                  </a:lnTo>
                  <a:lnTo>
                    <a:pt x="474" y="264"/>
                  </a:lnTo>
                  <a:lnTo>
                    <a:pt x="466" y="270"/>
                  </a:lnTo>
                  <a:lnTo>
                    <a:pt x="458" y="274"/>
                  </a:lnTo>
                  <a:lnTo>
                    <a:pt x="458" y="274"/>
                  </a:lnTo>
                  <a:lnTo>
                    <a:pt x="454" y="276"/>
                  </a:lnTo>
                  <a:lnTo>
                    <a:pt x="452" y="280"/>
                  </a:lnTo>
                  <a:lnTo>
                    <a:pt x="452" y="280"/>
                  </a:lnTo>
                  <a:close/>
                  <a:moveTo>
                    <a:pt x="672" y="506"/>
                  </a:moveTo>
                  <a:lnTo>
                    <a:pt x="672" y="506"/>
                  </a:lnTo>
                  <a:lnTo>
                    <a:pt x="674" y="504"/>
                  </a:lnTo>
                  <a:lnTo>
                    <a:pt x="676" y="506"/>
                  </a:lnTo>
                  <a:lnTo>
                    <a:pt x="680" y="508"/>
                  </a:lnTo>
                  <a:lnTo>
                    <a:pt x="680" y="508"/>
                  </a:lnTo>
                  <a:lnTo>
                    <a:pt x="684" y="514"/>
                  </a:lnTo>
                  <a:lnTo>
                    <a:pt x="684" y="514"/>
                  </a:lnTo>
                  <a:lnTo>
                    <a:pt x="690" y="516"/>
                  </a:lnTo>
                  <a:lnTo>
                    <a:pt x="696" y="518"/>
                  </a:lnTo>
                  <a:lnTo>
                    <a:pt x="706" y="516"/>
                  </a:lnTo>
                  <a:lnTo>
                    <a:pt x="706" y="516"/>
                  </a:lnTo>
                  <a:lnTo>
                    <a:pt x="712" y="514"/>
                  </a:lnTo>
                  <a:lnTo>
                    <a:pt x="714" y="510"/>
                  </a:lnTo>
                  <a:lnTo>
                    <a:pt x="714" y="506"/>
                  </a:lnTo>
                  <a:lnTo>
                    <a:pt x="714" y="500"/>
                  </a:lnTo>
                  <a:lnTo>
                    <a:pt x="714" y="500"/>
                  </a:lnTo>
                  <a:lnTo>
                    <a:pt x="712" y="494"/>
                  </a:lnTo>
                  <a:lnTo>
                    <a:pt x="712" y="486"/>
                  </a:lnTo>
                  <a:lnTo>
                    <a:pt x="712" y="486"/>
                  </a:lnTo>
                  <a:lnTo>
                    <a:pt x="716" y="484"/>
                  </a:lnTo>
                  <a:lnTo>
                    <a:pt x="716" y="484"/>
                  </a:lnTo>
                  <a:lnTo>
                    <a:pt x="720" y="484"/>
                  </a:lnTo>
                  <a:lnTo>
                    <a:pt x="724" y="486"/>
                  </a:lnTo>
                  <a:lnTo>
                    <a:pt x="730" y="488"/>
                  </a:lnTo>
                  <a:lnTo>
                    <a:pt x="730" y="488"/>
                  </a:lnTo>
                  <a:lnTo>
                    <a:pt x="742" y="490"/>
                  </a:lnTo>
                  <a:lnTo>
                    <a:pt x="742" y="490"/>
                  </a:lnTo>
                  <a:lnTo>
                    <a:pt x="750" y="482"/>
                  </a:lnTo>
                  <a:lnTo>
                    <a:pt x="750" y="482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26" y="470"/>
                  </a:lnTo>
                  <a:lnTo>
                    <a:pt x="726" y="470"/>
                  </a:lnTo>
                  <a:lnTo>
                    <a:pt x="712" y="462"/>
                  </a:lnTo>
                  <a:lnTo>
                    <a:pt x="706" y="458"/>
                  </a:lnTo>
                  <a:lnTo>
                    <a:pt x="698" y="454"/>
                  </a:lnTo>
                  <a:lnTo>
                    <a:pt x="698" y="454"/>
                  </a:lnTo>
                  <a:lnTo>
                    <a:pt x="692" y="450"/>
                  </a:lnTo>
                  <a:lnTo>
                    <a:pt x="686" y="444"/>
                  </a:lnTo>
                  <a:lnTo>
                    <a:pt x="686" y="444"/>
                  </a:lnTo>
                  <a:lnTo>
                    <a:pt x="676" y="456"/>
                  </a:lnTo>
                  <a:lnTo>
                    <a:pt x="676" y="456"/>
                  </a:lnTo>
                  <a:lnTo>
                    <a:pt x="672" y="460"/>
                  </a:lnTo>
                  <a:lnTo>
                    <a:pt x="672" y="460"/>
                  </a:lnTo>
                  <a:lnTo>
                    <a:pt x="658" y="470"/>
                  </a:lnTo>
                  <a:lnTo>
                    <a:pt x="658" y="470"/>
                  </a:lnTo>
                  <a:lnTo>
                    <a:pt x="672" y="506"/>
                  </a:lnTo>
                  <a:lnTo>
                    <a:pt x="672" y="5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" name="Freeform 6"/>
            <p:cNvSpPr>
              <a:spLocks noEditPoints="1"/>
            </p:cNvSpPr>
            <p:nvPr/>
          </p:nvSpPr>
          <p:spPr bwMode="auto">
            <a:xfrm>
              <a:off x="325" y="195"/>
              <a:ext cx="1168" cy="1278"/>
            </a:xfrm>
            <a:custGeom>
              <a:avLst/>
              <a:gdLst/>
              <a:ahLst/>
              <a:cxnLst>
                <a:cxn ang="0">
                  <a:pos x="948" y="1198"/>
                </a:cxn>
                <a:cxn ang="0">
                  <a:pos x="776" y="1218"/>
                </a:cxn>
                <a:cxn ang="0">
                  <a:pos x="554" y="1236"/>
                </a:cxn>
                <a:cxn ang="0">
                  <a:pos x="394" y="1252"/>
                </a:cxn>
                <a:cxn ang="0">
                  <a:pos x="220" y="1206"/>
                </a:cxn>
                <a:cxn ang="0">
                  <a:pos x="136" y="1170"/>
                </a:cxn>
                <a:cxn ang="0">
                  <a:pos x="70" y="1238"/>
                </a:cxn>
                <a:cxn ang="0">
                  <a:pos x="6" y="1126"/>
                </a:cxn>
                <a:cxn ang="0">
                  <a:pos x="48" y="1040"/>
                </a:cxn>
                <a:cxn ang="0">
                  <a:pos x="146" y="1006"/>
                </a:cxn>
                <a:cxn ang="0">
                  <a:pos x="264" y="1062"/>
                </a:cxn>
                <a:cxn ang="0">
                  <a:pos x="376" y="1000"/>
                </a:cxn>
                <a:cxn ang="0">
                  <a:pos x="246" y="970"/>
                </a:cxn>
                <a:cxn ang="0">
                  <a:pos x="44" y="884"/>
                </a:cxn>
                <a:cxn ang="0">
                  <a:pos x="244" y="802"/>
                </a:cxn>
                <a:cxn ang="0">
                  <a:pos x="406" y="838"/>
                </a:cxn>
                <a:cxn ang="0">
                  <a:pos x="520" y="866"/>
                </a:cxn>
                <a:cxn ang="0">
                  <a:pos x="584" y="758"/>
                </a:cxn>
                <a:cxn ang="0">
                  <a:pos x="500" y="768"/>
                </a:cxn>
                <a:cxn ang="0">
                  <a:pos x="288" y="816"/>
                </a:cxn>
                <a:cxn ang="0">
                  <a:pos x="158" y="792"/>
                </a:cxn>
                <a:cxn ang="0">
                  <a:pos x="78" y="660"/>
                </a:cxn>
                <a:cxn ang="0">
                  <a:pos x="186" y="554"/>
                </a:cxn>
                <a:cxn ang="0">
                  <a:pos x="270" y="616"/>
                </a:cxn>
                <a:cxn ang="0">
                  <a:pos x="410" y="532"/>
                </a:cxn>
                <a:cxn ang="0">
                  <a:pos x="330" y="482"/>
                </a:cxn>
                <a:cxn ang="0">
                  <a:pos x="210" y="376"/>
                </a:cxn>
                <a:cxn ang="0">
                  <a:pos x="302" y="280"/>
                </a:cxn>
                <a:cxn ang="0">
                  <a:pos x="422" y="306"/>
                </a:cxn>
                <a:cxn ang="0">
                  <a:pos x="360" y="250"/>
                </a:cxn>
                <a:cxn ang="0">
                  <a:pos x="404" y="148"/>
                </a:cxn>
                <a:cxn ang="0">
                  <a:pos x="410" y="42"/>
                </a:cxn>
                <a:cxn ang="0">
                  <a:pos x="462" y="116"/>
                </a:cxn>
                <a:cxn ang="0">
                  <a:pos x="552" y="236"/>
                </a:cxn>
                <a:cxn ang="0">
                  <a:pos x="442" y="292"/>
                </a:cxn>
                <a:cxn ang="0">
                  <a:pos x="632" y="316"/>
                </a:cxn>
                <a:cxn ang="0">
                  <a:pos x="736" y="418"/>
                </a:cxn>
                <a:cxn ang="0">
                  <a:pos x="614" y="458"/>
                </a:cxn>
                <a:cxn ang="0">
                  <a:pos x="528" y="506"/>
                </a:cxn>
                <a:cxn ang="0">
                  <a:pos x="680" y="516"/>
                </a:cxn>
                <a:cxn ang="0">
                  <a:pos x="800" y="500"/>
                </a:cxn>
                <a:cxn ang="0">
                  <a:pos x="904" y="570"/>
                </a:cxn>
                <a:cxn ang="0">
                  <a:pos x="808" y="662"/>
                </a:cxn>
                <a:cxn ang="0">
                  <a:pos x="642" y="690"/>
                </a:cxn>
                <a:cxn ang="0">
                  <a:pos x="688" y="812"/>
                </a:cxn>
                <a:cxn ang="0">
                  <a:pos x="556" y="936"/>
                </a:cxn>
                <a:cxn ang="0">
                  <a:pos x="542" y="978"/>
                </a:cxn>
                <a:cxn ang="0">
                  <a:pos x="718" y="974"/>
                </a:cxn>
                <a:cxn ang="0">
                  <a:pos x="888" y="978"/>
                </a:cxn>
                <a:cxn ang="0">
                  <a:pos x="1050" y="970"/>
                </a:cxn>
                <a:cxn ang="0">
                  <a:pos x="1110" y="976"/>
                </a:cxn>
                <a:cxn ang="0">
                  <a:pos x="996" y="1054"/>
                </a:cxn>
                <a:cxn ang="0">
                  <a:pos x="772" y="1096"/>
                </a:cxn>
                <a:cxn ang="0">
                  <a:pos x="760" y="1108"/>
                </a:cxn>
                <a:cxn ang="0">
                  <a:pos x="928" y="1160"/>
                </a:cxn>
                <a:cxn ang="0">
                  <a:pos x="1058" y="1082"/>
                </a:cxn>
                <a:cxn ang="0">
                  <a:pos x="878" y="766"/>
                </a:cxn>
                <a:cxn ang="0">
                  <a:pos x="726" y="726"/>
                </a:cxn>
                <a:cxn ang="0">
                  <a:pos x="668" y="776"/>
                </a:cxn>
                <a:cxn ang="0">
                  <a:pos x="806" y="922"/>
                </a:cxn>
                <a:cxn ang="0">
                  <a:pos x="982" y="916"/>
                </a:cxn>
                <a:cxn ang="0">
                  <a:pos x="982" y="816"/>
                </a:cxn>
              </a:cxnLst>
              <a:rect l="0" t="0" r="r" b="b"/>
              <a:pathLst>
                <a:path w="1168" h="1278">
                  <a:moveTo>
                    <a:pt x="1166" y="1170"/>
                  </a:moveTo>
                  <a:lnTo>
                    <a:pt x="1166" y="1170"/>
                  </a:lnTo>
                  <a:lnTo>
                    <a:pt x="1166" y="1172"/>
                  </a:lnTo>
                  <a:lnTo>
                    <a:pt x="1166" y="1172"/>
                  </a:lnTo>
                  <a:lnTo>
                    <a:pt x="1158" y="1190"/>
                  </a:lnTo>
                  <a:lnTo>
                    <a:pt x="1158" y="1190"/>
                  </a:lnTo>
                  <a:lnTo>
                    <a:pt x="1148" y="1204"/>
                  </a:lnTo>
                  <a:lnTo>
                    <a:pt x="1148" y="1204"/>
                  </a:lnTo>
                  <a:lnTo>
                    <a:pt x="1142" y="1212"/>
                  </a:lnTo>
                  <a:lnTo>
                    <a:pt x="1134" y="1218"/>
                  </a:lnTo>
                  <a:lnTo>
                    <a:pt x="1134" y="1218"/>
                  </a:lnTo>
                  <a:lnTo>
                    <a:pt x="1124" y="1222"/>
                  </a:lnTo>
                  <a:lnTo>
                    <a:pt x="1116" y="1228"/>
                  </a:lnTo>
                  <a:lnTo>
                    <a:pt x="1116" y="1228"/>
                  </a:lnTo>
                  <a:lnTo>
                    <a:pt x="1114" y="1228"/>
                  </a:lnTo>
                  <a:lnTo>
                    <a:pt x="1114" y="1228"/>
                  </a:lnTo>
                  <a:lnTo>
                    <a:pt x="1084" y="1232"/>
                  </a:lnTo>
                  <a:lnTo>
                    <a:pt x="1084" y="1232"/>
                  </a:lnTo>
                  <a:lnTo>
                    <a:pt x="1064" y="1234"/>
                  </a:lnTo>
                  <a:lnTo>
                    <a:pt x="1064" y="1234"/>
                  </a:lnTo>
                  <a:lnTo>
                    <a:pt x="1052" y="1232"/>
                  </a:lnTo>
                  <a:lnTo>
                    <a:pt x="1042" y="1232"/>
                  </a:lnTo>
                  <a:lnTo>
                    <a:pt x="1042" y="1232"/>
                  </a:lnTo>
                  <a:lnTo>
                    <a:pt x="1030" y="1232"/>
                  </a:lnTo>
                  <a:lnTo>
                    <a:pt x="1022" y="1228"/>
                  </a:lnTo>
                  <a:lnTo>
                    <a:pt x="1022" y="1228"/>
                  </a:lnTo>
                  <a:lnTo>
                    <a:pt x="1012" y="1226"/>
                  </a:lnTo>
                  <a:lnTo>
                    <a:pt x="1004" y="1226"/>
                  </a:lnTo>
                  <a:lnTo>
                    <a:pt x="1004" y="1226"/>
                  </a:lnTo>
                  <a:lnTo>
                    <a:pt x="1002" y="1226"/>
                  </a:lnTo>
                  <a:lnTo>
                    <a:pt x="1002" y="1226"/>
                  </a:lnTo>
                  <a:lnTo>
                    <a:pt x="978" y="1214"/>
                  </a:lnTo>
                  <a:lnTo>
                    <a:pt x="978" y="1214"/>
                  </a:lnTo>
                  <a:lnTo>
                    <a:pt x="956" y="1204"/>
                  </a:lnTo>
                  <a:lnTo>
                    <a:pt x="956" y="1204"/>
                  </a:lnTo>
                  <a:lnTo>
                    <a:pt x="954" y="1204"/>
                  </a:lnTo>
                  <a:lnTo>
                    <a:pt x="954" y="1204"/>
                  </a:lnTo>
                  <a:lnTo>
                    <a:pt x="948" y="1198"/>
                  </a:lnTo>
                  <a:lnTo>
                    <a:pt x="940" y="1196"/>
                  </a:lnTo>
                  <a:lnTo>
                    <a:pt x="932" y="1196"/>
                  </a:lnTo>
                  <a:lnTo>
                    <a:pt x="924" y="1198"/>
                  </a:lnTo>
                  <a:lnTo>
                    <a:pt x="924" y="1198"/>
                  </a:lnTo>
                  <a:lnTo>
                    <a:pt x="920" y="1202"/>
                  </a:lnTo>
                  <a:lnTo>
                    <a:pt x="914" y="1206"/>
                  </a:lnTo>
                  <a:lnTo>
                    <a:pt x="914" y="1206"/>
                  </a:lnTo>
                  <a:lnTo>
                    <a:pt x="910" y="1208"/>
                  </a:lnTo>
                  <a:lnTo>
                    <a:pt x="910" y="1208"/>
                  </a:lnTo>
                  <a:lnTo>
                    <a:pt x="904" y="1208"/>
                  </a:lnTo>
                  <a:lnTo>
                    <a:pt x="900" y="1210"/>
                  </a:lnTo>
                  <a:lnTo>
                    <a:pt x="894" y="1212"/>
                  </a:lnTo>
                  <a:lnTo>
                    <a:pt x="888" y="1212"/>
                  </a:lnTo>
                  <a:lnTo>
                    <a:pt x="888" y="1212"/>
                  </a:lnTo>
                  <a:lnTo>
                    <a:pt x="882" y="1210"/>
                  </a:lnTo>
                  <a:lnTo>
                    <a:pt x="882" y="1210"/>
                  </a:lnTo>
                  <a:lnTo>
                    <a:pt x="876" y="1208"/>
                  </a:lnTo>
                  <a:lnTo>
                    <a:pt x="876" y="1208"/>
                  </a:lnTo>
                  <a:lnTo>
                    <a:pt x="866" y="1208"/>
                  </a:lnTo>
                  <a:lnTo>
                    <a:pt x="856" y="1206"/>
                  </a:lnTo>
                  <a:lnTo>
                    <a:pt x="856" y="1206"/>
                  </a:lnTo>
                  <a:lnTo>
                    <a:pt x="844" y="1202"/>
                  </a:lnTo>
                  <a:lnTo>
                    <a:pt x="832" y="1196"/>
                  </a:lnTo>
                  <a:lnTo>
                    <a:pt x="832" y="1196"/>
                  </a:lnTo>
                  <a:lnTo>
                    <a:pt x="826" y="1190"/>
                  </a:lnTo>
                  <a:lnTo>
                    <a:pt x="820" y="1184"/>
                  </a:lnTo>
                  <a:lnTo>
                    <a:pt x="820" y="1184"/>
                  </a:lnTo>
                  <a:lnTo>
                    <a:pt x="818" y="1182"/>
                  </a:lnTo>
                  <a:lnTo>
                    <a:pt x="816" y="1180"/>
                  </a:lnTo>
                  <a:lnTo>
                    <a:pt x="812" y="1182"/>
                  </a:lnTo>
                  <a:lnTo>
                    <a:pt x="810" y="1184"/>
                  </a:lnTo>
                  <a:lnTo>
                    <a:pt x="810" y="1184"/>
                  </a:lnTo>
                  <a:lnTo>
                    <a:pt x="806" y="1192"/>
                  </a:lnTo>
                  <a:lnTo>
                    <a:pt x="806" y="1192"/>
                  </a:lnTo>
                  <a:lnTo>
                    <a:pt x="792" y="1206"/>
                  </a:lnTo>
                  <a:lnTo>
                    <a:pt x="792" y="1206"/>
                  </a:lnTo>
                  <a:lnTo>
                    <a:pt x="776" y="1218"/>
                  </a:lnTo>
                  <a:lnTo>
                    <a:pt x="776" y="1218"/>
                  </a:lnTo>
                  <a:lnTo>
                    <a:pt x="770" y="1222"/>
                  </a:lnTo>
                  <a:lnTo>
                    <a:pt x="770" y="1222"/>
                  </a:lnTo>
                  <a:lnTo>
                    <a:pt x="762" y="1224"/>
                  </a:lnTo>
                  <a:lnTo>
                    <a:pt x="762" y="1224"/>
                  </a:lnTo>
                  <a:lnTo>
                    <a:pt x="756" y="1226"/>
                  </a:lnTo>
                  <a:lnTo>
                    <a:pt x="752" y="1230"/>
                  </a:lnTo>
                  <a:lnTo>
                    <a:pt x="752" y="1230"/>
                  </a:lnTo>
                  <a:lnTo>
                    <a:pt x="740" y="1236"/>
                  </a:lnTo>
                  <a:lnTo>
                    <a:pt x="726" y="1238"/>
                  </a:lnTo>
                  <a:lnTo>
                    <a:pt x="726" y="1238"/>
                  </a:lnTo>
                  <a:lnTo>
                    <a:pt x="722" y="1242"/>
                  </a:lnTo>
                  <a:lnTo>
                    <a:pt x="722" y="1242"/>
                  </a:lnTo>
                  <a:lnTo>
                    <a:pt x="712" y="1244"/>
                  </a:lnTo>
                  <a:lnTo>
                    <a:pt x="712" y="1244"/>
                  </a:lnTo>
                  <a:lnTo>
                    <a:pt x="700" y="1248"/>
                  </a:lnTo>
                  <a:lnTo>
                    <a:pt x="700" y="1248"/>
                  </a:lnTo>
                  <a:lnTo>
                    <a:pt x="690" y="1252"/>
                  </a:lnTo>
                  <a:lnTo>
                    <a:pt x="690" y="1252"/>
                  </a:lnTo>
                  <a:lnTo>
                    <a:pt x="688" y="1254"/>
                  </a:lnTo>
                  <a:lnTo>
                    <a:pt x="688" y="1254"/>
                  </a:lnTo>
                  <a:lnTo>
                    <a:pt x="662" y="1254"/>
                  </a:lnTo>
                  <a:lnTo>
                    <a:pt x="662" y="1254"/>
                  </a:lnTo>
                  <a:lnTo>
                    <a:pt x="638" y="1256"/>
                  </a:lnTo>
                  <a:lnTo>
                    <a:pt x="638" y="1256"/>
                  </a:lnTo>
                  <a:lnTo>
                    <a:pt x="620" y="1252"/>
                  </a:lnTo>
                  <a:lnTo>
                    <a:pt x="620" y="1252"/>
                  </a:lnTo>
                  <a:lnTo>
                    <a:pt x="618" y="1252"/>
                  </a:lnTo>
                  <a:lnTo>
                    <a:pt x="618" y="1252"/>
                  </a:lnTo>
                  <a:lnTo>
                    <a:pt x="608" y="1254"/>
                  </a:lnTo>
                  <a:lnTo>
                    <a:pt x="600" y="1252"/>
                  </a:lnTo>
                  <a:lnTo>
                    <a:pt x="582" y="1248"/>
                  </a:lnTo>
                  <a:lnTo>
                    <a:pt x="582" y="1248"/>
                  </a:lnTo>
                  <a:lnTo>
                    <a:pt x="566" y="1244"/>
                  </a:lnTo>
                  <a:lnTo>
                    <a:pt x="566" y="1244"/>
                  </a:lnTo>
                  <a:lnTo>
                    <a:pt x="560" y="1238"/>
                  </a:lnTo>
                  <a:lnTo>
                    <a:pt x="560" y="1238"/>
                  </a:lnTo>
                  <a:lnTo>
                    <a:pt x="556" y="1236"/>
                  </a:lnTo>
                  <a:lnTo>
                    <a:pt x="554" y="1236"/>
                  </a:lnTo>
                  <a:lnTo>
                    <a:pt x="550" y="1240"/>
                  </a:lnTo>
                  <a:lnTo>
                    <a:pt x="550" y="1240"/>
                  </a:lnTo>
                  <a:lnTo>
                    <a:pt x="540" y="1256"/>
                  </a:lnTo>
                  <a:lnTo>
                    <a:pt x="540" y="1256"/>
                  </a:lnTo>
                  <a:lnTo>
                    <a:pt x="530" y="1266"/>
                  </a:lnTo>
                  <a:lnTo>
                    <a:pt x="522" y="1270"/>
                  </a:lnTo>
                  <a:lnTo>
                    <a:pt x="514" y="1272"/>
                  </a:lnTo>
                  <a:lnTo>
                    <a:pt x="514" y="1272"/>
                  </a:lnTo>
                  <a:lnTo>
                    <a:pt x="492" y="1278"/>
                  </a:lnTo>
                  <a:lnTo>
                    <a:pt x="492" y="1278"/>
                  </a:lnTo>
                  <a:lnTo>
                    <a:pt x="486" y="1278"/>
                  </a:lnTo>
                  <a:lnTo>
                    <a:pt x="486" y="1278"/>
                  </a:lnTo>
                  <a:lnTo>
                    <a:pt x="482" y="1278"/>
                  </a:lnTo>
                  <a:lnTo>
                    <a:pt x="482" y="1278"/>
                  </a:lnTo>
                  <a:lnTo>
                    <a:pt x="476" y="1278"/>
                  </a:lnTo>
                  <a:lnTo>
                    <a:pt x="472" y="1278"/>
                  </a:lnTo>
                  <a:lnTo>
                    <a:pt x="462" y="1276"/>
                  </a:lnTo>
                  <a:lnTo>
                    <a:pt x="462" y="1276"/>
                  </a:lnTo>
                  <a:lnTo>
                    <a:pt x="446" y="1276"/>
                  </a:lnTo>
                  <a:lnTo>
                    <a:pt x="446" y="1276"/>
                  </a:lnTo>
                  <a:lnTo>
                    <a:pt x="436" y="1272"/>
                  </a:lnTo>
                  <a:lnTo>
                    <a:pt x="436" y="1272"/>
                  </a:lnTo>
                  <a:lnTo>
                    <a:pt x="420" y="1268"/>
                  </a:lnTo>
                  <a:lnTo>
                    <a:pt x="420" y="1268"/>
                  </a:lnTo>
                  <a:lnTo>
                    <a:pt x="402" y="1262"/>
                  </a:lnTo>
                  <a:lnTo>
                    <a:pt x="402" y="1262"/>
                  </a:lnTo>
                  <a:lnTo>
                    <a:pt x="406" y="1260"/>
                  </a:lnTo>
                  <a:lnTo>
                    <a:pt x="406" y="1260"/>
                  </a:lnTo>
                  <a:lnTo>
                    <a:pt x="408" y="1256"/>
                  </a:lnTo>
                  <a:lnTo>
                    <a:pt x="410" y="1252"/>
                  </a:lnTo>
                  <a:lnTo>
                    <a:pt x="410" y="1252"/>
                  </a:lnTo>
                  <a:lnTo>
                    <a:pt x="408" y="1250"/>
                  </a:lnTo>
                  <a:lnTo>
                    <a:pt x="404" y="1248"/>
                  </a:lnTo>
                  <a:lnTo>
                    <a:pt x="404" y="1248"/>
                  </a:lnTo>
                  <a:lnTo>
                    <a:pt x="400" y="1248"/>
                  </a:lnTo>
                  <a:lnTo>
                    <a:pt x="396" y="1250"/>
                  </a:lnTo>
                  <a:lnTo>
                    <a:pt x="396" y="1250"/>
                  </a:lnTo>
                  <a:lnTo>
                    <a:pt x="394" y="1252"/>
                  </a:lnTo>
                  <a:lnTo>
                    <a:pt x="394" y="1252"/>
                  </a:lnTo>
                  <a:lnTo>
                    <a:pt x="390" y="1254"/>
                  </a:lnTo>
                  <a:lnTo>
                    <a:pt x="386" y="1256"/>
                  </a:lnTo>
                  <a:lnTo>
                    <a:pt x="378" y="1260"/>
                  </a:lnTo>
                  <a:lnTo>
                    <a:pt x="378" y="1260"/>
                  </a:lnTo>
                  <a:lnTo>
                    <a:pt x="370" y="1266"/>
                  </a:lnTo>
                  <a:lnTo>
                    <a:pt x="370" y="1266"/>
                  </a:lnTo>
                  <a:lnTo>
                    <a:pt x="354" y="1270"/>
                  </a:lnTo>
                  <a:lnTo>
                    <a:pt x="354" y="1270"/>
                  </a:lnTo>
                  <a:lnTo>
                    <a:pt x="334" y="1276"/>
                  </a:lnTo>
                  <a:lnTo>
                    <a:pt x="334" y="1276"/>
                  </a:lnTo>
                  <a:lnTo>
                    <a:pt x="328" y="1276"/>
                  </a:lnTo>
                  <a:lnTo>
                    <a:pt x="322" y="1274"/>
                  </a:lnTo>
                  <a:lnTo>
                    <a:pt x="322" y="1274"/>
                  </a:lnTo>
                  <a:lnTo>
                    <a:pt x="304" y="1274"/>
                  </a:lnTo>
                  <a:lnTo>
                    <a:pt x="304" y="1274"/>
                  </a:lnTo>
                  <a:lnTo>
                    <a:pt x="290" y="1270"/>
                  </a:lnTo>
                  <a:lnTo>
                    <a:pt x="290" y="1270"/>
                  </a:lnTo>
                  <a:lnTo>
                    <a:pt x="282" y="1266"/>
                  </a:lnTo>
                  <a:lnTo>
                    <a:pt x="276" y="1264"/>
                  </a:lnTo>
                  <a:lnTo>
                    <a:pt x="272" y="1260"/>
                  </a:lnTo>
                  <a:lnTo>
                    <a:pt x="272" y="1260"/>
                  </a:lnTo>
                  <a:lnTo>
                    <a:pt x="270" y="1260"/>
                  </a:lnTo>
                  <a:lnTo>
                    <a:pt x="270" y="1260"/>
                  </a:lnTo>
                  <a:lnTo>
                    <a:pt x="264" y="1260"/>
                  </a:lnTo>
                  <a:lnTo>
                    <a:pt x="260" y="1256"/>
                  </a:lnTo>
                  <a:lnTo>
                    <a:pt x="260" y="1256"/>
                  </a:lnTo>
                  <a:lnTo>
                    <a:pt x="256" y="1252"/>
                  </a:lnTo>
                  <a:lnTo>
                    <a:pt x="252" y="1248"/>
                  </a:lnTo>
                  <a:lnTo>
                    <a:pt x="252" y="1248"/>
                  </a:lnTo>
                  <a:lnTo>
                    <a:pt x="238" y="1224"/>
                  </a:lnTo>
                  <a:lnTo>
                    <a:pt x="238" y="1224"/>
                  </a:lnTo>
                  <a:lnTo>
                    <a:pt x="232" y="1208"/>
                  </a:lnTo>
                  <a:lnTo>
                    <a:pt x="232" y="1208"/>
                  </a:lnTo>
                  <a:lnTo>
                    <a:pt x="230" y="1206"/>
                  </a:lnTo>
                  <a:lnTo>
                    <a:pt x="226" y="1206"/>
                  </a:lnTo>
                  <a:lnTo>
                    <a:pt x="226" y="1206"/>
                  </a:lnTo>
                  <a:lnTo>
                    <a:pt x="220" y="1206"/>
                  </a:lnTo>
                  <a:lnTo>
                    <a:pt x="220" y="1206"/>
                  </a:lnTo>
                  <a:lnTo>
                    <a:pt x="214" y="1208"/>
                  </a:lnTo>
                  <a:lnTo>
                    <a:pt x="208" y="1208"/>
                  </a:lnTo>
                  <a:lnTo>
                    <a:pt x="208" y="1208"/>
                  </a:lnTo>
                  <a:lnTo>
                    <a:pt x="192" y="1208"/>
                  </a:lnTo>
                  <a:lnTo>
                    <a:pt x="184" y="1206"/>
                  </a:lnTo>
                  <a:lnTo>
                    <a:pt x="176" y="1202"/>
                  </a:lnTo>
                  <a:lnTo>
                    <a:pt x="176" y="1202"/>
                  </a:lnTo>
                  <a:lnTo>
                    <a:pt x="170" y="1198"/>
                  </a:lnTo>
                  <a:lnTo>
                    <a:pt x="164" y="1190"/>
                  </a:lnTo>
                  <a:lnTo>
                    <a:pt x="164" y="1190"/>
                  </a:lnTo>
                  <a:lnTo>
                    <a:pt x="160" y="1188"/>
                  </a:lnTo>
                  <a:lnTo>
                    <a:pt x="156" y="1186"/>
                  </a:lnTo>
                  <a:lnTo>
                    <a:pt x="156" y="1186"/>
                  </a:lnTo>
                  <a:lnTo>
                    <a:pt x="152" y="1176"/>
                  </a:lnTo>
                  <a:lnTo>
                    <a:pt x="148" y="1166"/>
                  </a:lnTo>
                  <a:lnTo>
                    <a:pt x="148" y="1166"/>
                  </a:lnTo>
                  <a:lnTo>
                    <a:pt x="150" y="1158"/>
                  </a:lnTo>
                  <a:lnTo>
                    <a:pt x="152" y="1150"/>
                  </a:lnTo>
                  <a:lnTo>
                    <a:pt x="152" y="1150"/>
                  </a:lnTo>
                  <a:lnTo>
                    <a:pt x="156" y="1142"/>
                  </a:lnTo>
                  <a:lnTo>
                    <a:pt x="156" y="1142"/>
                  </a:lnTo>
                  <a:lnTo>
                    <a:pt x="160" y="1134"/>
                  </a:lnTo>
                  <a:lnTo>
                    <a:pt x="160" y="1134"/>
                  </a:lnTo>
                  <a:lnTo>
                    <a:pt x="160" y="1130"/>
                  </a:lnTo>
                  <a:lnTo>
                    <a:pt x="160" y="1130"/>
                  </a:lnTo>
                  <a:lnTo>
                    <a:pt x="156" y="1126"/>
                  </a:lnTo>
                  <a:lnTo>
                    <a:pt x="152" y="1126"/>
                  </a:lnTo>
                  <a:lnTo>
                    <a:pt x="150" y="1128"/>
                  </a:lnTo>
                  <a:lnTo>
                    <a:pt x="150" y="1128"/>
                  </a:lnTo>
                  <a:lnTo>
                    <a:pt x="138" y="1152"/>
                  </a:lnTo>
                  <a:lnTo>
                    <a:pt x="138" y="1152"/>
                  </a:lnTo>
                  <a:lnTo>
                    <a:pt x="138" y="1156"/>
                  </a:lnTo>
                  <a:lnTo>
                    <a:pt x="138" y="1160"/>
                  </a:lnTo>
                  <a:lnTo>
                    <a:pt x="138" y="1160"/>
                  </a:lnTo>
                  <a:lnTo>
                    <a:pt x="136" y="1168"/>
                  </a:lnTo>
                  <a:lnTo>
                    <a:pt x="136" y="1168"/>
                  </a:lnTo>
                  <a:lnTo>
                    <a:pt x="136" y="1170"/>
                  </a:lnTo>
                  <a:lnTo>
                    <a:pt x="136" y="1170"/>
                  </a:lnTo>
                  <a:lnTo>
                    <a:pt x="142" y="1188"/>
                  </a:lnTo>
                  <a:lnTo>
                    <a:pt x="142" y="1188"/>
                  </a:lnTo>
                  <a:lnTo>
                    <a:pt x="148" y="1196"/>
                  </a:lnTo>
                  <a:lnTo>
                    <a:pt x="148" y="1196"/>
                  </a:lnTo>
                  <a:lnTo>
                    <a:pt x="160" y="1206"/>
                  </a:lnTo>
                  <a:lnTo>
                    <a:pt x="160" y="1206"/>
                  </a:lnTo>
                  <a:lnTo>
                    <a:pt x="162" y="1206"/>
                  </a:lnTo>
                  <a:lnTo>
                    <a:pt x="162" y="1206"/>
                  </a:lnTo>
                  <a:lnTo>
                    <a:pt x="170" y="1214"/>
                  </a:lnTo>
                  <a:lnTo>
                    <a:pt x="180" y="1218"/>
                  </a:lnTo>
                  <a:lnTo>
                    <a:pt x="190" y="1218"/>
                  </a:lnTo>
                  <a:lnTo>
                    <a:pt x="202" y="1220"/>
                  </a:lnTo>
                  <a:lnTo>
                    <a:pt x="202" y="1220"/>
                  </a:lnTo>
                  <a:lnTo>
                    <a:pt x="216" y="1220"/>
                  </a:lnTo>
                  <a:lnTo>
                    <a:pt x="216" y="1220"/>
                  </a:lnTo>
                  <a:lnTo>
                    <a:pt x="222" y="1218"/>
                  </a:lnTo>
                  <a:lnTo>
                    <a:pt x="222" y="1218"/>
                  </a:lnTo>
                  <a:lnTo>
                    <a:pt x="228" y="1234"/>
                  </a:lnTo>
                  <a:lnTo>
                    <a:pt x="228" y="1234"/>
                  </a:lnTo>
                  <a:lnTo>
                    <a:pt x="198" y="1242"/>
                  </a:lnTo>
                  <a:lnTo>
                    <a:pt x="198" y="1242"/>
                  </a:lnTo>
                  <a:lnTo>
                    <a:pt x="178" y="1244"/>
                  </a:lnTo>
                  <a:lnTo>
                    <a:pt x="178" y="1244"/>
                  </a:lnTo>
                  <a:lnTo>
                    <a:pt x="162" y="1248"/>
                  </a:lnTo>
                  <a:lnTo>
                    <a:pt x="162" y="1248"/>
                  </a:lnTo>
                  <a:lnTo>
                    <a:pt x="160" y="1248"/>
                  </a:lnTo>
                  <a:lnTo>
                    <a:pt x="160" y="1248"/>
                  </a:lnTo>
                  <a:lnTo>
                    <a:pt x="146" y="1248"/>
                  </a:lnTo>
                  <a:lnTo>
                    <a:pt x="146" y="1248"/>
                  </a:lnTo>
                  <a:lnTo>
                    <a:pt x="120" y="1248"/>
                  </a:lnTo>
                  <a:lnTo>
                    <a:pt x="106" y="1248"/>
                  </a:lnTo>
                  <a:lnTo>
                    <a:pt x="94" y="1246"/>
                  </a:lnTo>
                  <a:lnTo>
                    <a:pt x="94" y="1246"/>
                  </a:lnTo>
                  <a:lnTo>
                    <a:pt x="72" y="1240"/>
                  </a:lnTo>
                  <a:lnTo>
                    <a:pt x="72" y="1240"/>
                  </a:lnTo>
                  <a:lnTo>
                    <a:pt x="70" y="1238"/>
                  </a:lnTo>
                  <a:lnTo>
                    <a:pt x="70" y="1238"/>
                  </a:lnTo>
                  <a:lnTo>
                    <a:pt x="64" y="1240"/>
                  </a:lnTo>
                  <a:lnTo>
                    <a:pt x="60" y="1238"/>
                  </a:lnTo>
                  <a:lnTo>
                    <a:pt x="56" y="1234"/>
                  </a:lnTo>
                  <a:lnTo>
                    <a:pt x="52" y="1230"/>
                  </a:lnTo>
                  <a:lnTo>
                    <a:pt x="52" y="1230"/>
                  </a:lnTo>
                  <a:lnTo>
                    <a:pt x="48" y="1226"/>
                  </a:lnTo>
                  <a:lnTo>
                    <a:pt x="42" y="1224"/>
                  </a:lnTo>
                  <a:lnTo>
                    <a:pt x="32" y="1222"/>
                  </a:lnTo>
                  <a:lnTo>
                    <a:pt x="32" y="1222"/>
                  </a:lnTo>
                  <a:lnTo>
                    <a:pt x="26" y="1216"/>
                  </a:lnTo>
                  <a:lnTo>
                    <a:pt x="26" y="1216"/>
                  </a:lnTo>
                  <a:lnTo>
                    <a:pt x="22" y="1212"/>
                  </a:lnTo>
                  <a:lnTo>
                    <a:pt x="22" y="1212"/>
                  </a:lnTo>
                  <a:lnTo>
                    <a:pt x="20" y="1206"/>
                  </a:lnTo>
                  <a:lnTo>
                    <a:pt x="14" y="1202"/>
                  </a:lnTo>
                  <a:lnTo>
                    <a:pt x="14" y="1202"/>
                  </a:lnTo>
                  <a:lnTo>
                    <a:pt x="14" y="1200"/>
                  </a:lnTo>
                  <a:lnTo>
                    <a:pt x="14" y="1200"/>
                  </a:lnTo>
                  <a:lnTo>
                    <a:pt x="14" y="1196"/>
                  </a:lnTo>
                  <a:lnTo>
                    <a:pt x="12" y="1192"/>
                  </a:lnTo>
                  <a:lnTo>
                    <a:pt x="6" y="1188"/>
                  </a:lnTo>
                  <a:lnTo>
                    <a:pt x="6" y="1188"/>
                  </a:lnTo>
                  <a:lnTo>
                    <a:pt x="4" y="1180"/>
                  </a:lnTo>
                  <a:lnTo>
                    <a:pt x="0" y="1174"/>
                  </a:lnTo>
                  <a:lnTo>
                    <a:pt x="0" y="1174"/>
                  </a:lnTo>
                  <a:lnTo>
                    <a:pt x="0" y="1172"/>
                  </a:lnTo>
                  <a:lnTo>
                    <a:pt x="0" y="1170"/>
                  </a:lnTo>
                  <a:lnTo>
                    <a:pt x="0" y="1166"/>
                  </a:lnTo>
                  <a:lnTo>
                    <a:pt x="0" y="1166"/>
                  </a:lnTo>
                  <a:lnTo>
                    <a:pt x="2" y="1160"/>
                  </a:lnTo>
                  <a:lnTo>
                    <a:pt x="0" y="1156"/>
                  </a:lnTo>
                  <a:lnTo>
                    <a:pt x="0" y="1156"/>
                  </a:lnTo>
                  <a:lnTo>
                    <a:pt x="2" y="1154"/>
                  </a:lnTo>
                  <a:lnTo>
                    <a:pt x="2" y="1152"/>
                  </a:lnTo>
                  <a:lnTo>
                    <a:pt x="2" y="1152"/>
                  </a:lnTo>
                  <a:lnTo>
                    <a:pt x="2" y="1144"/>
                  </a:lnTo>
                  <a:lnTo>
                    <a:pt x="2" y="1138"/>
                  </a:lnTo>
                  <a:lnTo>
                    <a:pt x="6" y="1126"/>
                  </a:lnTo>
                  <a:lnTo>
                    <a:pt x="6" y="1126"/>
                  </a:lnTo>
                  <a:lnTo>
                    <a:pt x="10" y="1112"/>
                  </a:lnTo>
                  <a:lnTo>
                    <a:pt x="18" y="1100"/>
                  </a:lnTo>
                  <a:lnTo>
                    <a:pt x="18" y="1100"/>
                  </a:lnTo>
                  <a:lnTo>
                    <a:pt x="26" y="1092"/>
                  </a:lnTo>
                  <a:lnTo>
                    <a:pt x="32" y="1088"/>
                  </a:lnTo>
                  <a:lnTo>
                    <a:pt x="32" y="1088"/>
                  </a:lnTo>
                  <a:lnTo>
                    <a:pt x="36" y="1082"/>
                  </a:lnTo>
                  <a:lnTo>
                    <a:pt x="36" y="1082"/>
                  </a:lnTo>
                  <a:lnTo>
                    <a:pt x="44" y="1076"/>
                  </a:lnTo>
                  <a:lnTo>
                    <a:pt x="44" y="1076"/>
                  </a:lnTo>
                  <a:lnTo>
                    <a:pt x="54" y="1072"/>
                  </a:lnTo>
                  <a:lnTo>
                    <a:pt x="54" y="1072"/>
                  </a:lnTo>
                  <a:lnTo>
                    <a:pt x="68" y="1068"/>
                  </a:lnTo>
                  <a:lnTo>
                    <a:pt x="68" y="1068"/>
                  </a:lnTo>
                  <a:lnTo>
                    <a:pt x="70" y="1066"/>
                  </a:lnTo>
                  <a:lnTo>
                    <a:pt x="72" y="1066"/>
                  </a:lnTo>
                  <a:lnTo>
                    <a:pt x="72" y="1066"/>
                  </a:lnTo>
                  <a:lnTo>
                    <a:pt x="78" y="1068"/>
                  </a:lnTo>
                  <a:lnTo>
                    <a:pt x="84" y="1068"/>
                  </a:lnTo>
                  <a:lnTo>
                    <a:pt x="94" y="1066"/>
                  </a:lnTo>
                  <a:lnTo>
                    <a:pt x="94" y="1066"/>
                  </a:lnTo>
                  <a:lnTo>
                    <a:pt x="94" y="1064"/>
                  </a:lnTo>
                  <a:lnTo>
                    <a:pt x="96" y="1060"/>
                  </a:lnTo>
                  <a:lnTo>
                    <a:pt x="96" y="1060"/>
                  </a:lnTo>
                  <a:lnTo>
                    <a:pt x="94" y="1058"/>
                  </a:lnTo>
                  <a:lnTo>
                    <a:pt x="90" y="1056"/>
                  </a:lnTo>
                  <a:lnTo>
                    <a:pt x="82" y="1056"/>
                  </a:lnTo>
                  <a:lnTo>
                    <a:pt x="82" y="1056"/>
                  </a:lnTo>
                  <a:lnTo>
                    <a:pt x="76" y="1054"/>
                  </a:lnTo>
                  <a:lnTo>
                    <a:pt x="76" y="1054"/>
                  </a:lnTo>
                  <a:lnTo>
                    <a:pt x="74" y="1054"/>
                  </a:lnTo>
                  <a:lnTo>
                    <a:pt x="74" y="1054"/>
                  </a:lnTo>
                  <a:lnTo>
                    <a:pt x="68" y="1054"/>
                  </a:lnTo>
                  <a:lnTo>
                    <a:pt x="64" y="1054"/>
                  </a:lnTo>
                  <a:lnTo>
                    <a:pt x="56" y="1048"/>
                  </a:lnTo>
                  <a:lnTo>
                    <a:pt x="56" y="1048"/>
                  </a:lnTo>
                  <a:lnTo>
                    <a:pt x="48" y="1040"/>
                  </a:lnTo>
                  <a:lnTo>
                    <a:pt x="42" y="1032"/>
                  </a:lnTo>
                  <a:lnTo>
                    <a:pt x="42" y="1032"/>
                  </a:lnTo>
                  <a:lnTo>
                    <a:pt x="42" y="1028"/>
                  </a:lnTo>
                  <a:lnTo>
                    <a:pt x="42" y="1024"/>
                  </a:lnTo>
                  <a:lnTo>
                    <a:pt x="44" y="1014"/>
                  </a:lnTo>
                  <a:lnTo>
                    <a:pt x="44" y="1014"/>
                  </a:lnTo>
                  <a:lnTo>
                    <a:pt x="46" y="1006"/>
                  </a:lnTo>
                  <a:lnTo>
                    <a:pt x="50" y="1004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4" y="998"/>
                  </a:lnTo>
                  <a:lnTo>
                    <a:pt x="56" y="996"/>
                  </a:lnTo>
                  <a:lnTo>
                    <a:pt x="56" y="996"/>
                  </a:lnTo>
                  <a:lnTo>
                    <a:pt x="64" y="992"/>
                  </a:lnTo>
                  <a:lnTo>
                    <a:pt x="72" y="988"/>
                  </a:lnTo>
                  <a:lnTo>
                    <a:pt x="72" y="988"/>
                  </a:lnTo>
                  <a:lnTo>
                    <a:pt x="76" y="988"/>
                  </a:lnTo>
                  <a:lnTo>
                    <a:pt x="80" y="988"/>
                  </a:lnTo>
                  <a:lnTo>
                    <a:pt x="80" y="988"/>
                  </a:lnTo>
                  <a:lnTo>
                    <a:pt x="80" y="994"/>
                  </a:lnTo>
                  <a:lnTo>
                    <a:pt x="82" y="1000"/>
                  </a:lnTo>
                  <a:lnTo>
                    <a:pt x="84" y="1006"/>
                  </a:lnTo>
                  <a:lnTo>
                    <a:pt x="86" y="1010"/>
                  </a:lnTo>
                  <a:lnTo>
                    <a:pt x="86" y="1010"/>
                  </a:lnTo>
                  <a:lnTo>
                    <a:pt x="90" y="1014"/>
                  </a:lnTo>
                  <a:lnTo>
                    <a:pt x="90" y="1014"/>
                  </a:lnTo>
                  <a:lnTo>
                    <a:pt x="96" y="1014"/>
                  </a:lnTo>
                  <a:lnTo>
                    <a:pt x="98" y="1016"/>
                  </a:lnTo>
                  <a:lnTo>
                    <a:pt x="100" y="1018"/>
                  </a:lnTo>
                  <a:lnTo>
                    <a:pt x="100" y="1018"/>
                  </a:lnTo>
                  <a:lnTo>
                    <a:pt x="104" y="1020"/>
                  </a:lnTo>
                  <a:lnTo>
                    <a:pt x="104" y="1020"/>
                  </a:lnTo>
                  <a:lnTo>
                    <a:pt x="122" y="1018"/>
                  </a:lnTo>
                  <a:lnTo>
                    <a:pt x="130" y="1016"/>
                  </a:lnTo>
                  <a:lnTo>
                    <a:pt x="138" y="1012"/>
                  </a:lnTo>
                  <a:lnTo>
                    <a:pt x="138" y="1012"/>
                  </a:lnTo>
                  <a:lnTo>
                    <a:pt x="146" y="1006"/>
                  </a:lnTo>
                  <a:lnTo>
                    <a:pt x="146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4" y="1016"/>
                  </a:lnTo>
                  <a:lnTo>
                    <a:pt x="146" y="1022"/>
                  </a:lnTo>
                  <a:lnTo>
                    <a:pt x="146" y="1022"/>
                  </a:lnTo>
                  <a:lnTo>
                    <a:pt x="152" y="1028"/>
                  </a:lnTo>
                  <a:lnTo>
                    <a:pt x="160" y="1034"/>
                  </a:lnTo>
                  <a:lnTo>
                    <a:pt x="160" y="1034"/>
                  </a:lnTo>
                  <a:lnTo>
                    <a:pt x="162" y="1036"/>
                  </a:lnTo>
                  <a:lnTo>
                    <a:pt x="166" y="1036"/>
                  </a:lnTo>
                  <a:lnTo>
                    <a:pt x="166" y="1036"/>
                  </a:lnTo>
                  <a:lnTo>
                    <a:pt x="170" y="1036"/>
                  </a:lnTo>
                  <a:lnTo>
                    <a:pt x="170" y="1036"/>
                  </a:lnTo>
                  <a:lnTo>
                    <a:pt x="174" y="1040"/>
                  </a:lnTo>
                  <a:lnTo>
                    <a:pt x="180" y="1038"/>
                  </a:lnTo>
                  <a:lnTo>
                    <a:pt x="188" y="1036"/>
                  </a:lnTo>
                  <a:lnTo>
                    <a:pt x="188" y="1036"/>
                  </a:lnTo>
                  <a:lnTo>
                    <a:pt x="198" y="1030"/>
                  </a:lnTo>
                  <a:lnTo>
                    <a:pt x="204" y="1022"/>
                  </a:lnTo>
                  <a:lnTo>
                    <a:pt x="204" y="1022"/>
                  </a:lnTo>
                  <a:lnTo>
                    <a:pt x="208" y="1020"/>
                  </a:lnTo>
                  <a:lnTo>
                    <a:pt x="212" y="1016"/>
                  </a:lnTo>
                  <a:lnTo>
                    <a:pt x="212" y="1016"/>
                  </a:lnTo>
                  <a:lnTo>
                    <a:pt x="224" y="1032"/>
                  </a:lnTo>
                  <a:lnTo>
                    <a:pt x="224" y="1032"/>
                  </a:lnTo>
                  <a:lnTo>
                    <a:pt x="228" y="1036"/>
                  </a:lnTo>
                  <a:lnTo>
                    <a:pt x="234" y="1040"/>
                  </a:lnTo>
                  <a:lnTo>
                    <a:pt x="234" y="1040"/>
                  </a:lnTo>
                  <a:lnTo>
                    <a:pt x="238" y="1042"/>
                  </a:lnTo>
                  <a:lnTo>
                    <a:pt x="238" y="1042"/>
                  </a:lnTo>
                  <a:lnTo>
                    <a:pt x="240" y="1046"/>
                  </a:lnTo>
                  <a:lnTo>
                    <a:pt x="244" y="1050"/>
                  </a:lnTo>
                  <a:lnTo>
                    <a:pt x="248" y="1054"/>
                  </a:lnTo>
                  <a:lnTo>
                    <a:pt x="252" y="1058"/>
                  </a:lnTo>
                  <a:lnTo>
                    <a:pt x="252" y="1058"/>
                  </a:lnTo>
                  <a:lnTo>
                    <a:pt x="258" y="1060"/>
                  </a:lnTo>
                  <a:lnTo>
                    <a:pt x="264" y="1062"/>
                  </a:lnTo>
                  <a:lnTo>
                    <a:pt x="264" y="1062"/>
                  </a:lnTo>
                  <a:lnTo>
                    <a:pt x="268" y="1064"/>
                  </a:lnTo>
                  <a:lnTo>
                    <a:pt x="268" y="1064"/>
                  </a:lnTo>
                  <a:lnTo>
                    <a:pt x="272" y="1068"/>
                  </a:lnTo>
                  <a:lnTo>
                    <a:pt x="274" y="1070"/>
                  </a:lnTo>
                  <a:lnTo>
                    <a:pt x="278" y="1070"/>
                  </a:lnTo>
                  <a:lnTo>
                    <a:pt x="282" y="1068"/>
                  </a:lnTo>
                  <a:lnTo>
                    <a:pt x="282" y="1068"/>
                  </a:lnTo>
                  <a:lnTo>
                    <a:pt x="288" y="1070"/>
                  </a:lnTo>
                  <a:lnTo>
                    <a:pt x="294" y="1072"/>
                  </a:lnTo>
                  <a:lnTo>
                    <a:pt x="306" y="1068"/>
                  </a:lnTo>
                  <a:lnTo>
                    <a:pt x="306" y="1068"/>
                  </a:lnTo>
                  <a:lnTo>
                    <a:pt x="308" y="1068"/>
                  </a:lnTo>
                  <a:lnTo>
                    <a:pt x="308" y="1068"/>
                  </a:lnTo>
                  <a:lnTo>
                    <a:pt x="314" y="1068"/>
                  </a:lnTo>
                  <a:lnTo>
                    <a:pt x="318" y="1066"/>
                  </a:lnTo>
                  <a:lnTo>
                    <a:pt x="322" y="1062"/>
                  </a:lnTo>
                  <a:lnTo>
                    <a:pt x="324" y="1058"/>
                  </a:lnTo>
                  <a:lnTo>
                    <a:pt x="324" y="1058"/>
                  </a:lnTo>
                  <a:lnTo>
                    <a:pt x="330" y="1048"/>
                  </a:lnTo>
                  <a:lnTo>
                    <a:pt x="332" y="1044"/>
                  </a:lnTo>
                  <a:lnTo>
                    <a:pt x="330" y="1038"/>
                  </a:lnTo>
                  <a:lnTo>
                    <a:pt x="330" y="1038"/>
                  </a:lnTo>
                  <a:lnTo>
                    <a:pt x="330" y="1030"/>
                  </a:lnTo>
                  <a:lnTo>
                    <a:pt x="330" y="1022"/>
                  </a:lnTo>
                  <a:lnTo>
                    <a:pt x="330" y="1022"/>
                  </a:lnTo>
                  <a:lnTo>
                    <a:pt x="348" y="1026"/>
                  </a:lnTo>
                  <a:lnTo>
                    <a:pt x="348" y="1026"/>
                  </a:lnTo>
                  <a:lnTo>
                    <a:pt x="350" y="1026"/>
                  </a:lnTo>
                  <a:lnTo>
                    <a:pt x="350" y="1026"/>
                  </a:lnTo>
                  <a:lnTo>
                    <a:pt x="358" y="1024"/>
                  </a:lnTo>
                  <a:lnTo>
                    <a:pt x="364" y="1022"/>
                  </a:lnTo>
                  <a:lnTo>
                    <a:pt x="364" y="1022"/>
                  </a:lnTo>
                  <a:lnTo>
                    <a:pt x="370" y="1018"/>
                  </a:lnTo>
                  <a:lnTo>
                    <a:pt x="372" y="1016"/>
                  </a:lnTo>
                  <a:lnTo>
                    <a:pt x="374" y="1012"/>
                  </a:lnTo>
                  <a:lnTo>
                    <a:pt x="374" y="1012"/>
                  </a:lnTo>
                  <a:lnTo>
                    <a:pt x="376" y="1006"/>
                  </a:lnTo>
                  <a:lnTo>
                    <a:pt x="376" y="1000"/>
                  </a:lnTo>
                  <a:lnTo>
                    <a:pt x="376" y="1000"/>
                  </a:lnTo>
                  <a:lnTo>
                    <a:pt x="376" y="988"/>
                  </a:lnTo>
                  <a:lnTo>
                    <a:pt x="376" y="988"/>
                  </a:lnTo>
                  <a:lnTo>
                    <a:pt x="398" y="978"/>
                  </a:lnTo>
                  <a:lnTo>
                    <a:pt x="398" y="978"/>
                  </a:lnTo>
                  <a:lnTo>
                    <a:pt x="406" y="976"/>
                  </a:lnTo>
                  <a:lnTo>
                    <a:pt x="406" y="976"/>
                  </a:lnTo>
                  <a:lnTo>
                    <a:pt x="434" y="962"/>
                  </a:lnTo>
                  <a:lnTo>
                    <a:pt x="434" y="962"/>
                  </a:lnTo>
                  <a:lnTo>
                    <a:pt x="436" y="960"/>
                  </a:lnTo>
                  <a:lnTo>
                    <a:pt x="436" y="958"/>
                  </a:lnTo>
                  <a:lnTo>
                    <a:pt x="436" y="958"/>
                  </a:lnTo>
                  <a:lnTo>
                    <a:pt x="432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26" y="958"/>
                  </a:lnTo>
                  <a:lnTo>
                    <a:pt x="420" y="962"/>
                  </a:lnTo>
                  <a:lnTo>
                    <a:pt x="420" y="962"/>
                  </a:lnTo>
                  <a:lnTo>
                    <a:pt x="408" y="966"/>
                  </a:lnTo>
                  <a:lnTo>
                    <a:pt x="396" y="972"/>
                  </a:lnTo>
                  <a:lnTo>
                    <a:pt x="396" y="972"/>
                  </a:lnTo>
                  <a:lnTo>
                    <a:pt x="382" y="974"/>
                  </a:lnTo>
                  <a:lnTo>
                    <a:pt x="368" y="976"/>
                  </a:lnTo>
                  <a:lnTo>
                    <a:pt x="368" y="976"/>
                  </a:lnTo>
                  <a:lnTo>
                    <a:pt x="360" y="978"/>
                  </a:lnTo>
                  <a:lnTo>
                    <a:pt x="352" y="980"/>
                  </a:lnTo>
                  <a:lnTo>
                    <a:pt x="338" y="980"/>
                  </a:lnTo>
                  <a:lnTo>
                    <a:pt x="338" y="980"/>
                  </a:lnTo>
                  <a:lnTo>
                    <a:pt x="314" y="980"/>
                  </a:lnTo>
                  <a:lnTo>
                    <a:pt x="290" y="978"/>
                  </a:lnTo>
                  <a:lnTo>
                    <a:pt x="290" y="978"/>
                  </a:lnTo>
                  <a:lnTo>
                    <a:pt x="278" y="976"/>
                  </a:lnTo>
                  <a:lnTo>
                    <a:pt x="272" y="976"/>
                  </a:lnTo>
                  <a:lnTo>
                    <a:pt x="268" y="972"/>
                  </a:lnTo>
                  <a:lnTo>
                    <a:pt x="268" y="972"/>
                  </a:lnTo>
                  <a:lnTo>
                    <a:pt x="264" y="972"/>
                  </a:lnTo>
                  <a:lnTo>
                    <a:pt x="264" y="972"/>
                  </a:lnTo>
                  <a:lnTo>
                    <a:pt x="246" y="970"/>
                  </a:lnTo>
                  <a:lnTo>
                    <a:pt x="236" y="968"/>
                  </a:lnTo>
                  <a:lnTo>
                    <a:pt x="226" y="966"/>
                  </a:lnTo>
                  <a:lnTo>
                    <a:pt x="226" y="966"/>
                  </a:lnTo>
                  <a:lnTo>
                    <a:pt x="212" y="962"/>
                  </a:lnTo>
                  <a:lnTo>
                    <a:pt x="198" y="958"/>
                  </a:lnTo>
                  <a:lnTo>
                    <a:pt x="198" y="958"/>
                  </a:lnTo>
                  <a:lnTo>
                    <a:pt x="178" y="950"/>
                  </a:lnTo>
                  <a:lnTo>
                    <a:pt x="168" y="946"/>
                  </a:lnTo>
                  <a:lnTo>
                    <a:pt x="160" y="938"/>
                  </a:lnTo>
                  <a:lnTo>
                    <a:pt x="160" y="938"/>
                  </a:lnTo>
                  <a:lnTo>
                    <a:pt x="150" y="930"/>
                  </a:lnTo>
                  <a:lnTo>
                    <a:pt x="142" y="920"/>
                  </a:lnTo>
                  <a:lnTo>
                    <a:pt x="142" y="920"/>
                  </a:lnTo>
                  <a:lnTo>
                    <a:pt x="138" y="914"/>
                  </a:lnTo>
                  <a:lnTo>
                    <a:pt x="130" y="912"/>
                  </a:lnTo>
                  <a:lnTo>
                    <a:pt x="130" y="912"/>
                  </a:lnTo>
                  <a:lnTo>
                    <a:pt x="132" y="908"/>
                  </a:lnTo>
                  <a:lnTo>
                    <a:pt x="132" y="906"/>
                  </a:lnTo>
                  <a:lnTo>
                    <a:pt x="130" y="902"/>
                  </a:lnTo>
                  <a:lnTo>
                    <a:pt x="128" y="900"/>
                  </a:lnTo>
                  <a:lnTo>
                    <a:pt x="128" y="900"/>
                  </a:lnTo>
                  <a:lnTo>
                    <a:pt x="124" y="898"/>
                  </a:lnTo>
                  <a:lnTo>
                    <a:pt x="120" y="894"/>
                  </a:lnTo>
                  <a:lnTo>
                    <a:pt x="120" y="894"/>
                  </a:lnTo>
                  <a:lnTo>
                    <a:pt x="114" y="896"/>
                  </a:lnTo>
                  <a:lnTo>
                    <a:pt x="106" y="896"/>
                  </a:lnTo>
                  <a:lnTo>
                    <a:pt x="106" y="896"/>
                  </a:lnTo>
                  <a:lnTo>
                    <a:pt x="100" y="898"/>
                  </a:lnTo>
                  <a:lnTo>
                    <a:pt x="94" y="900"/>
                  </a:lnTo>
                  <a:lnTo>
                    <a:pt x="94" y="900"/>
                  </a:lnTo>
                  <a:lnTo>
                    <a:pt x="80" y="900"/>
                  </a:lnTo>
                  <a:lnTo>
                    <a:pt x="66" y="898"/>
                  </a:lnTo>
                  <a:lnTo>
                    <a:pt x="66" y="898"/>
                  </a:lnTo>
                  <a:lnTo>
                    <a:pt x="46" y="892"/>
                  </a:lnTo>
                  <a:lnTo>
                    <a:pt x="46" y="892"/>
                  </a:lnTo>
                  <a:lnTo>
                    <a:pt x="44" y="888"/>
                  </a:lnTo>
                  <a:lnTo>
                    <a:pt x="44" y="884"/>
                  </a:lnTo>
                  <a:lnTo>
                    <a:pt x="44" y="884"/>
                  </a:lnTo>
                  <a:lnTo>
                    <a:pt x="44" y="874"/>
                  </a:lnTo>
                  <a:lnTo>
                    <a:pt x="46" y="864"/>
                  </a:lnTo>
                  <a:lnTo>
                    <a:pt x="46" y="864"/>
                  </a:lnTo>
                  <a:lnTo>
                    <a:pt x="52" y="854"/>
                  </a:lnTo>
                  <a:lnTo>
                    <a:pt x="60" y="848"/>
                  </a:lnTo>
                  <a:lnTo>
                    <a:pt x="60" y="848"/>
                  </a:lnTo>
                  <a:lnTo>
                    <a:pt x="66" y="842"/>
                  </a:lnTo>
                  <a:lnTo>
                    <a:pt x="72" y="836"/>
                  </a:lnTo>
                  <a:lnTo>
                    <a:pt x="72" y="836"/>
                  </a:lnTo>
                  <a:lnTo>
                    <a:pt x="80" y="830"/>
                  </a:lnTo>
                  <a:lnTo>
                    <a:pt x="80" y="830"/>
                  </a:lnTo>
                  <a:lnTo>
                    <a:pt x="88" y="822"/>
                  </a:lnTo>
                  <a:lnTo>
                    <a:pt x="88" y="822"/>
                  </a:lnTo>
                  <a:lnTo>
                    <a:pt x="110" y="818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40" y="806"/>
                  </a:lnTo>
                  <a:lnTo>
                    <a:pt x="146" y="800"/>
                  </a:lnTo>
                  <a:lnTo>
                    <a:pt x="146" y="800"/>
                  </a:lnTo>
                  <a:lnTo>
                    <a:pt x="168" y="806"/>
                  </a:lnTo>
                  <a:lnTo>
                    <a:pt x="168" y="806"/>
                  </a:lnTo>
                  <a:lnTo>
                    <a:pt x="182" y="810"/>
                  </a:lnTo>
                  <a:lnTo>
                    <a:pt x="182" y="810"/>
                  </a:lnTo>
                  <a:lnTo>
                    <a:pt x="188" y="810"/>
                  </a:lnTo>
                  <a:lnTo>
                    <a:pt x="190" y="810"/>
                  </a:lnTo>
                  <a:lnTo>
                    <a:pt x="194" y="810"/>
                  </a:lnTo>
                  <a:lnTo>
                    <a:pt x="194" y="810"/>
                  </a:lnTo>
                  <a:lnTo>
                    <a:pt x="200" y="812"/>
                  </a:lnTo>
                  <a:lnTo>
                    <a:pt x="208" y="812"/>
                  </a:lnTo>
                  <a:lnTo>
                    <a:pt x="222" y="808"/>
                  </a:lnTo>
                  <a:lnTo>
                    <a:pt x="222" y="808"/>
                  </a:lnTo>
                  <a:lnTo>
                    <a:pt x="226" y="806"/>
                  </a:lnTo>
                  <a:lnTo>
                    <a:pt x="230" y="804"/>
                  </a:lnTo>
                  <a:lnTo>
                    <a:pt x="236" y="802"/>
                  </a:lnTo>
                  <a:lnTo>
                    <a:pt x="240" y="804"/>
                  </a:lnTo>
                  <a:lnTo>
                    <a:pt x="240" y="804"/>
                  </a:lnTo>
                  <a:lnTo>
                    <a:pt x="244" y="802"/>
                  </a:lnTo>
                  <a:lnTo>
                    <a:pt x="244" y="802"/>
                  </a:lnTo>
                  <a:lnTo>
                    <a:pt x="254" y="796"/>
                  </a:lnTo>
                  <a:lnTo>
                    <a:pt x="254" y="796"/>
                  </a:lnTo>
                  <a:lnTo>
                    <a:pt x="266" y="816"/>
                  </a:lnTo>
                  <a:lnTo>
                    <a:pt x="266" y="816"/>
                  </a:lnTo>
                  <a:lnTo>
                    <a:pt x="270" y="818"/>
                  </a:lnTo>
                  <a:lnTo>
                    <a:pt x="274" y="822"/>
                  </a:lnTo>
                  <a:lnTo>
                    <a:pt x="274" y="822"/>
                  </a:lnTo>
                  <a:lnTo>
                    <a:pt x="284" y="826"/>
                  </a:lnTo>
                  <a:lnTo>
                    <a:pt x="284" y="826"/>
                  </a:lnTo>
                  <a:lnTo>
                    <a:pt x="288" y="830"/>
                  </a:lnTo>
                  <a:lnTo>
                    <a:pt x="294" y="832"/>
                  </a:lnTo>
                  <a:lnTo>
                    <a:pt x="294" y="832"/>
                  </a:lnTo>
                  <a:lnTo>
                    <a:pt x="298" y="832"/>
                  </a:lnTo>
                  <a:lnTo>
                    <a:pt x="302" y="834"/>
                  </a:lnTo>
                  <a:lnTo>
                    <a:pt x="306" y="836"/>
                  </a:lnTo>
                  <a:lnTo>
                    <a:pt x="308" y="836"/>
                  </a:lnTo>
                  <a:lnTo>
                    <a:pt x="308" y="836"/>
                  </a:lnTo>
                  <a:lnTo>
                    <a:pt x="312" y="836"/>
                  </a:lnTo>
                  <a:lnTo>
                    <a:pt x="312" y="836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40" y="846"/>
                  </a:lnTo>
                  <a:lnTo>
                    <a:pt x="340" y="846"/>
                  </a:lnTo>
                  <a:lnTo>
                    <a:pt x="342" y="846"/>
                  </a:lnTo>
                  <a:lnTo>
                    <a:pt x="342" y="846"/>
                  </a:lnTo>
                  <a:lnTo>
                    <a:pt x="348" y="844"/>
                  </a:lnTo>
                  <a:lnTo>
                    <a:pt x="354" y="844"/>
                  </a:lnTo>
                  <a:lnTo>
                    <a:pt x="366" y="848"/>
                  </a:lnTo>
                  <a:lnTo>
                    <a:pt x="366" y="848"/>
                  </a:lnTo>
                  <a:lnTo>
                    <a:pt x="372" y="848"/>
                  </a:lnTo>
                  <a:lnTo>
                    <a:pt x="378" y="846"/>
                  </a:lnTo>
                  <a:lnTo>
                    <a:pt x="378" y="846"/>
                  </a:lnTo>
                  <a:lnTo>
                    <a:pt x="386" y="842"/>
                  </a:lnTo>
                  <a:lnTo>
                    <a:pt x="396" y="840"/>
                  </a:lnTo>
                  <a:lnTo>
                    <a:pt x="396" y="840"/>
                  </a:lnTo>
                  <a:lnTo>
                    <a:pt x="400" y="840"/>
                  </a:lnTo>
                  <a:lnTo>
                    <a:pt x="400" y="840"/>
                  </a:lnTo>
                  <a:lnTo>
                    <a:pt x="406" y="838"/>
                  </a:lnTo>
                  <a:lnTo>
                    <a:pt x="408" y="840"/>
                  </a:lnTo>
                  <a:lnTo>
                    <a:pt x="410" y="842"/>
                  </a:lnTo>
                  <a:lnTo>
                    <a:pt x="410" y="842"/>
                  </a:lnTo>
                  <a:lnTo>
                    <a:pt x="412" y="846"/>
                  </a:lnTo>
                  <a:lnTo>
                    <a:pt x="412" y="850"/>
                  </a:lnTo>
                  <a:lnTo>
                    <a:pt x="412" y="850"/>
                  </a:lnTo>
                  <a:lnTo>
                    <a:pt x="412" y="854"/>
                  </a:lnTo>
                  <a:lnTo>
                    <a:pt x="414" y="860"/>
                  </a:lnTo>
                  <a:lnTo>
                    <a:pt x="420" y="866"/>
                  </a:lnTo>
                  <a:lnTo>
                    <a:pt x="420" y="866"/>
                  </a:lnTo>
                  <a:lnTo>
                    <a:pt x="430" y="876"/>
                  </a:lnTo>
                  <a:lnTo>
                    <a:pt x="434" y="878"/>
                  </a:lnTo>
                  <a:lnTo>
                    <a:pt x="442" y="880"/>
                  </a:lnTo>
                  <a:lnTo>
                    <a:pt x="442" y="880"/>
                  </a:lnTo>
                  <a:lnTo>
                    <a:pt x="446" y="882"/>
                  </a:lnTo>
                  <a:lnTo>
                    <a:pt x="452" y="882"/>
                  </a:lnTo>
                  <a:lnTo>
                    <a:pt x="460" y="878"/>
                  </a:lnTo>
                  <a:lnTo>
                    <a:pt x="460" y="878"/>
                  </a:lnTo>
                  <a:lnTo>
                    <a:pt x="464" y="876"/>
                  </a:lnTo>
                  <a:lnTo>
                    <a:pt x="468" y="874"/>
                  </a:lnTo>
                  <a:lnTo>
                    <a:pt x="472" y="866"/>
                  </a:lnTo>
                  <a:lnTo>
                    <a:pt x="472" y="866"/>
                  </a:lnTo>
                  <a:lnTo>
                    <a:pt x="474" y="850"/>
                  </a:lnTo>
                  <a:lnTo>
                    <a:pt x="474" y="850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86" y="858"/>
                  </a:lnTo>
                  <a:lnTo>
                    <a:pt x="490" y="860"/>
                  </a:lnTo>
                  <a:lnTo>
                    <a:pt x="500" y="864"/>
                  </a:lnTo>
                  <a:lnTo>
                    <a:pt x="500" y="864"/>
                  </a:lnTo>
                  <a:lnTo>
                    <a:pt x="506" y="866"/>
                  </a:lnTo>
                  <a:lnTo>
                    <a:pt x="508" y="866"/>
                  </a:lnTo>
                  <a:lnTo>
                    <a:pt x="510" y="864"/>
                  </a:lnTo>
                  <a:lnTo>
                    <a:pt x="510" y="864"/>
                  </a:lnTo>
                  <a:lnTo>
                    <a:pt x="512" y="864"/>
                  </a:lnTo>
                  <a:lnTo>
                    <a:pt x="512" y="864"/>
                  </a:lnTo>
                  <a:lnTo>
                    <a:pt x="516" y="868"/>
                  </a:lnTo>
                  <a:lnTo>
                    <a:pt x="520" y="866"/>
                  </a:lnTo>
                  <a:lnTo>
                    <a:pt x="530" y="862"/>
                  </a:lnTo>
                  <a:lnTo>
                    <a:pt x="530" y="862"/>
                  </a:lnTo>
                  <a:lnTo>
                    <a:pt x="538" y="860"/>
                  </a:lnTo>
                  <a:lnTo>
                    <a:pt x="538" y="860"/>
                  </a:lnTo>
                  <a:lnTo>
                    <a:pt x="544" y="858"/>
                  </a:lnTo>
                  <a:lnTo>
                    <a:pt x="548" y="856"/>
                  </a:lnTo>
                  <a:lnTo>
                    <a:pt x="554" y="848"/>
                  </a:lnTo>
                  <a:lnTo>
                    <a:pt x="558" y="836"/>
                  </a:lnTo>
                  <a:lnTo>
                    <a:pt x="558" y="832"/>
                  </a:lnTo>
                  <a:lnTo>
                    <a:pt x="556" y="826"/>
                  </a:lnTo>
                  <a:lnTo>
                    <a:pt x="556" y="826"/>
                  </a:lnTo>
                  <a:lnTo>
                    <a:pt x="556" y="822"/>
                  </a:lnTo>
                  <a:lnTo>
                    <a:pt x="556" y="822"/>
                  </a:lnTo>
                  <a:lnTo>
                    <a:pt x="554" y="816"/>
                  </a:lnTo>
                  <a:lnTo>
                    <a:pt x="548" y="810"/>
                  </a:lnTo>
                  <a:lnTo>
                    <a:pt x="548" y="810"/>
                  </a:lnTo>
                  <a:lnTo>
                    <a:pt x="542" y="802"/>
                  </a:lnTo>
                  <a:lnTo>
                    <a:pt x="536" y="794"/>
                  </a:lnTo>
                  <a:lnTo>
                    <a:pt x="536" y="794"/>
                  </a:lnTo>
                  <a:lnTo>
                    <a:pt x="538" y="790"/>
                  </a:lnTo>
                  <a:lnTo>
                    <a:pt x="538" y="790"/>
                  </a:lnTo>
                  <a:lnTo>
                    <a:pt x="540" y="790"/>
                  </a:lnTo>
                  <a:lnTo>
                    <a:pt x="540" y="790"/>
                  </a:lnTo>
                  <a:lnTo>
                    <a:pt x="550" y="794"/>
                  </a:lnTo>
                  <a:lnTo>
                    <a:pt x="562" y="796"/>
                  </a:lnTo>
                  <a:lnTo>
                    <a:pt x="562" y="796"/>
                  </a:lnTo>
                  <a:lnTo>
                    <a:pt x="572" y="798"/>
                  </a:lnTo>
                  <a:lnTo>
                    <a:pt x="580" y="796"/>
                  </a:lnTo>
                  <a:lnTo>
                    <a:pt x="580" y="796"/>
                  </a:lnTo>
                  <a:lnTo>
                    <a:pt x="586" y="790"/>
                  </a:lnTo>
                  <a:lnTo>
                    <a:pt x="590" y="782"/>
                  </a:lnTo>
                  <a:lnTo>
                    <a:pt x="590" y="782"/>
                  </a:lnTo>
                  <a:lnTo>
                    <a:pt x="592" y="778"/>
                  </a:lnTo>
                  <a:lnTo>
                    <a:pt x="590" y="774"/>
                  </a:lnTo>
                  <a:lnTo>
                    <a:pt x="586" y="766"/>
                  </a:lnTo>
                  <a:lnTo>
                    <a:pt x="586" y="766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68" y="744"/>
                  </a:lnTo>
                  <a:lnTo>
                    <a:pt x="568" y="744"/>
                  </a:lnTo>
                  <a:lnTo>
                    <a:pt x="566" y="738"/>
                  </a:lnTo>
                  <a:lnTo>
                    <a:pt x="566" y="738"/>
                  </a:lnTo>
                  <a:lnTo>
                    <a:pt x="566" y="736"/>
                  </a:lnTo>
                  <a:lnTo>
                    <a:pt x="568" y="734"/>
                  </a:lnTo>
                  <a:lnTo>
                    <a:pt x="568" y="734"/>
                  </a:lnTo>
                  <a:lnTo>
                    <a:pt x="584" y="728"/>
                  </a:lnTo>
                  <a:lnTo>
                    <a:pt x="584" y="728"/>
                  </a:lnTo>
                  <a:lnTo>
                    <a:pt x="588" y="726"/>
                  </a:lnTo>
                  <a:lnTo>
                    <a:pt x="588" y="726"/>
                  </a:lnTo>
                  <a:lnTo>
                    <a:pt x="594" y="718"/>
                  </a:lnTo>
                  <a:lnTo>
                    <a:pt x="594" y="718"/>
                  </a:lnTo>
                  <a:lnTo>
                    <a:pt x="596" y="714"/>
                  </a:lnTo>
                  <a:lnTo>
                    <a:pt x="596" y="710"/>
                  </a:lnTo>
                  <a:lnTo>
                    <a:pt x="596" y="710"/>
                  </a:lnTo>
                  <a:lnTo>
                    <a:pt x="590" y="710"/>
                  </a:lnTo>
                  <a:lnTo>
                    <a:pt x="588" y="710"/>
                  </a:lnTo>
                  <a:lnTo>
                    <a:pt x="588" y="710"/>
                  </a:lnTo>
                  <a:lnTo>
                    <a:pt x="578" y="718"/>
                  </a:lnTo>
                  <a:lnTo>
                    <a:pt x="578" y="718"/>
                  </a:lnTo>
                  <a:lnTo>
                    <a:pt x="552" y="730"/>
                  </a:lnTo>
                  <a:lnTo>
                    <a:pt x="552" y="730"/>
                  </a:lnTo>
                  <a:lnTo>
                    <a:pt x="546" y="730"/>
                  </a:lnTo>
                  <a:lnTo>
                    <a:pt x="538" y="730"/>
                  </a:lnTo>
                  <a:lnTo>
                    <a:pt x="538" y="730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0" y="728"/>
                  </a:lnTo>
                  <a:lnTo>
                    <a:pt x="518" y="730"/>
                  </a:lnTo>
                  <a:lnTo>
                    <a:pt x="518" y="730"/>
                  </a:lnTo>
                  <a:lnTo>
                    <a:pt x="508" y="754"/>
                  </a:lnTo>
                  <a:lnTo>
                    <a:pt x="508" y="754"/>
                  </a:lnTo>
                  <a:lnTo>
                    <a:pt x="502" y="762"/>
                  </a:lnTo>
                  <a:lnTo>
                    <a:pt x="502" y="762"/>
                  </a:lnTo>
                  <a:lnTo>
                    <a:pt x="500" y="768"/>
                  </a:lnTo>
                  <a:lnTo>
                    <a:pt x="498" y="772"/>
                  </a:lnTo>
                  <a:lnTo>
                    <a:pt x="498" y="772"/>
                  </a:lnTo>
                  <a:lnTo>
                    <a:pt x="488" y="780"/>
                  </a:lnTo>
                  <a:lnTo>
                    <a:pt x="484" y="784"/>
                  </a:lnTo>
                  <a:lnTo>
                    <a:pt x="476" y="784"/>
                  </a:lnTo>
                  <a:lnTo>
                    <a:pt x="476" y="784"/>
                  </a:lnTo>
                  <a:lnTo>
                    <a:pt x="470" y="786"/>
                  </a:lnTo>
                  <a:lnTo>
                    <a:pt x="468" y="788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60" y="788"/>
                  </a:lnTo>
                  <a:lnTo>
                    <a:pt x="460" y="788"/>
                  </a:lnTo>
                  <a:lnTo>
                    <a:pt x="458" y="784"/>
                  </a:lnTo>
                  <a:lnTo>
                    <a:pt x="456" y="784"/>
                  </a:lnTo>
                  <a:lnTo>
                    <a:pt x="454" y="790"/>
                  </a:lnTo>
                  <a:lnTo>
                    <a:pt x="454" y="790"/>
                  </a:lnTo>
                  <a:lnTo>
                    <a:pt x="448" y="798"/>
                  </a:lnTo>
                  <a:lnTo>
                    <a:pt x="442" y="804"/>
                  </a:lnTo>
                  <a:lnTo>
                    <a:pt x="426" y="814"/>
                  </a:lnTo>
                  <a:lnTo>
                    <a:pt x="426" y="814"/>
                  </a:lnTo>
                  <a:lnTo>
                    <a:pt x="402" y="826"/>
                  </a:lnTo>
                  <a:lnTo>
                    <a:pt x="402" y="826"/>
                  </a:lnTo>
                  <a:lnTo>
                    <a:pt x="384" y="832"/>
                  </a:lnTo>
                  <a:lnTo>
                    <a:pt x="374" y="834"/>
                  </a:lnTo>
                  <a:lnTo>
                    <a:pt x="366" y="834"/>
                  </a:lnTo>
                  <a:lnTo>
                    <a:pt x="366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30" y="830"/>
                  </a:lnTo>
                  <a:lnTo>
                    <a:pt x="330" y="830"/>
                  </a:lnTo>
                  <a:lnTo>
                    <a:pt x="306" y="822"/>
                  </a:lnTo>
                  <a:lnTo>
                    <a:pt x="306" y="822"/>
                  </a:lnTo>
                  <a:lnTo>
                    <a:pt x="298" y="818"/>
                  </a:lnTo>
                  <a:lnTo>
                    <a:pt x="298" y="818"/>
                  </a:lnTo>
                  <a:lnTo>
                    <a:pt x="294" y="816"/>
                  </a:lnTo>
                  <a:lnTo>
                    <a:pt x="292" y="816"/>
                  </a:lnTo>
                  <a:lnTo>
                    <a:pt x="292" y="816"/>
                  </a:lnTo>
                  <a:lnTo>
                    <a:pt x="288" y="816"/>
                  </a:lnTo>
                  <a:lnTo>
                    <a:pt x="284" y="816"/>
                  </a:lnTo>
                  <a:lnTo>
                    <a:pt x="280" y="810"/>
                  </a:lnTo>
                  <a:lnTo>
                    <a:pt x="280" y="810"/>
                  </a:lnTo>
                  <a:lnTo>
                    <a:pt x="274" y="804"/>
                  </a:lnTo>
                  <a:lnTo>
                    <a:pt x="268" y="798"/>
                  </a:lnTo>
                  <a:lnTo>
                    <a:pt x="268" y="798"/>
                  </a:lnTo>
                  <a:lnTo>
                    <a:pt x="266" y="796"/>
                  </a:lnTo>
                  <a:lnTo>
                    <a:pt x="266" y="794"/>
                  </a:lnTo>
                  <a:lnTo>
                    <a:pt x="266" y="792"/>
                  </a:lnTo>
                  <a:lnTo>
                    <a:pt x="266" y="792"/>
                  </a:lnTo>
                  <a:lnTo>
                    <a:pt x="266" y="788"/>
                  </a:lnTo>
                  <a:lnTo>
                    <a:pt x="264" y="786"/>
                  </a:lnTo>
                  <a:lnTo>
                    <a:pt x="262" y="782"/>
                  </a:lnTo>
                  <a:lnTo>
                    <a:pt x="260" y="782"/>
                  </a:lnTo>
                  <a:lnTo>
                    <a:pt x="260" y="782"/>
                  </a:lnTo>
                  <a:lnTo>
                    <a:pt x="254" y="784"/>
                  </a:lnTo>
                  <a:lnTo>
                    <a:pt x="248" y="786"/>
                  </a:lnTo>
                  <a:lnTo>
                    <a:pt x="248" y="786"/>
                  </a:lnTo>
                  <a:lnTo>
                    <a:pt x="244" y="788"/>
                  </a:lnTo>
                  <a:lnTo>
                    <a:pt x="240" y="790"/>
                  </a:lnTo>
                  <a:lnTo>
                    <a:pt x="236" y="792"/>
                  </a:lnTo>
                  <a:lnTo>
                    <a:pt x="230" y="792"/>
                  </a:lnTo>
                  <a:lnTo>
                    <a:pt x="230" y="792"/>
                  </a:lnTo>
                  <a:lnTo>
                    <a:pt x="228" y="792"/>
                  </a:lnTo>
                  <a:lnTo>
                    <a:pt x="228" y="792"/>
                  </a:lnTo>
                  <a:lnTo>
                    <a:pt x="222" y="796"/>
                  </a:lnTo>
                  <a:lnTo>
                    <a:pt x="214" y="798"/>
                  </a:lnTo>
                  <a:lnTo>
                    <a:pt x="200" y="802"/>
                  </a:lnTo>
                  <a:lnTo>
                    <a:pt x="200" y="802"/>
                  </a:lnTo>
                  <a:lnTo>
                    <a:pt x="196" y="800"/>
                  </a:lnTo>
                  <a:lnTo>
                    <a:pt x="196" y="800"/>
                  </a:lnTo>
                  <a:lnTo>
                    <a:pt x="170" y="796"/>
                  </a:lnTo>
                  <a:lnTo>
                    <a:pt x="170" y="796"/>
                  </a:lnTo>
                  <a:lnTo>
                    <a:pt x="166" y="794"/>
                  </a:lnTo>
                  <a:lnTo>
                    <a:pt x="166" y="794"/>
                  </a:lnTo>
                  <a:lnTo>
                    <a:pt x="162" y="790"/>
                  </a:lnTo>
                  <a:lnTo>
                    <a:pt x="158" y="792"/>
                  </a:lnTo>
                  <a:lnTo>
                    <a:pt x="158" y="792"/>
                  </a:lnTo>
                  <a:lnTo>
                    <a:pt x="146" y="784"/>
                  </a:lnTo>
                  <a:lnTo>
                    <a:pt x="146" y="784"/>
                  </a:lnTo>
                  <a:lnTo>
                    <a:pt x="134" y="774"/>
                  </a:lnTo>
                  <a:lnTo>
                    <a:pt x="134" y="774"/>
                  </a:lnTo>
                  <a:lnTo>
                    <a:pt x="130" y="768"/>
                  </a:lnTo>
                  <a:lnTo>
                    <a:pt x="130" y="760"/>
                  </a:lnTo>
                  <a:lnTo>
                    <a:pt x="132" y="752"/>
                  </a:lnTo>
                  <a:lnTo>
                    <a:pt x="130" y="746"/>
                  </a:lnTo>
                  <a:lnTo>
                    <a:pt x="130" y="746"/>
                  </a:lnTo>
                  <a:lnTo>
                    <a:pt x="132" y="740"/>
                  </a:lnTo>
                  <a:lnTo>
                    <a:pt x="132" y="736"/>
                  </a:lnTo>
                  <a:lnTo>
                    <a:pt x="134" y="730"/>
                  </a:lnTo>
                  <a:lnTo>
                    <a:pt x="136" y="726"/>
                  </a:lnTo>
                  <a:lnTo>
                    <a:pt x="136" y="726"/>
                  </a:lnTo>
                  <a:lnTo>
                    <a:pt x="136" y="716"/>
                  </a:lnTo>
                  <a:lnTo>
                    <a:pt x="136" y="716"/>
                  </a:lnTo>
                  <a:lnTo>
                    <a:pt x="132" y="710"/>
                  </a:lnTo>
                  <a:lnTo>
                    <a:pt x="132" y="710"/>
                  </a:lnTo>
                  <a:lnTo>
                    <a:pt x="128" y="708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14" y="708"/>
                  </a:lnTo>
                  <a:lnTo>
                    <a:pt x="110" y="708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98" y="704"/>
                  </a:lnTo>
                  <a:lnTo>
                    <a:pt x="92" y="702"/>
                  </a:lnTo>
                  <a:lnTo>
                    <a:pt x="92" y="702"/>
                  </a:lnTo>
                  <a:lnTo>
                    <a:pt x="88" y="700"/>
                  </a:lnTo>
                  <a:lnTo>
                    <a:pt x="86" y="698"/>
                  </a:lnTo>
                  <a:lnTo>
                    <a:pt x="82" y="692"/>
                  </a:lnTo>
                  <a:lnTo>
                    <a:pt x="82" y="692"/>
                  </a:lnTo>
                  <a:lnTo>
                    <a:pt x="78" y="686"/>
                  </a:lnTo>
                  <a:lnTo>
                    <a:pt x="76" y="678"/>
                  </a:lnTo>
                  <a:lnTo>
                    <a:pt x="76" y="678"/>
                  </a:lnTo>
                  <a:lnTo>
                    <a:pt x="74" y="672"/>
                  </a:lnTo>
                  <a:lnTo>
                    <a:pt x="76" y="668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56"/>
                  </a:lnTo>
                  <a:lnTo>
                    <a:pt x="80" y="652"/>
                  </a:lnTo>
                  <a:lnTo>
                    <a:pt x="84" y="646"/>
                  </a:lnTo>
                  <a:lnTo>
                    <a:pt x="90" y="642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100" y="636"/>
                  </a:lnTo>
                  <a:lnTo>
                    <a:pt x="102" y="634"/>
                  </a:lnTo>
                  <a:lnTo>
                    <a:pt x="106" y="626"/>
                  </a:lnTo>
                  <a:lnTo>
                    <a:pt x="106" y="626"/>
                  </a:lnTo>
                  <a:lnTo>
                    <a:pt x="110" y="624"/>
                  </a:lnTo>
                  <a:lnTo>
                    <a:pt x="114" y="622"/>
                  </a:lnTo>
                  <a:lnTo>
                    <a:pt x="114" y="622"/>
                  </a:lnTo>
                  <a:lnTo>
                    <a:pt x="128" y="618"/>
                  </a:lnTo>
                  <a:lnTo>
                    <a:pt x="140" y="610"/>
                  </a:lnTo>
                  <a:lnTo>
                    <a:pt x="140" y="610"/>
                  </a:lnTo>
                  <a:lnTo>
                    <a:pt x="144" y="608"/>
                  </a:lnTo>
                  <a:lnTo>
                    <a:pt x="148" y="606"/>
                  </a:lnTo>
                  <a:lnTo>
                    <a:pt x="158" y="604"/>
                  </a:lnTo>
                  <a:lnTo>
                    <a:pt x="158" y="604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2" y="588"/>
                  </a:lnTo>
                  <a:lnTo>
                    <a:pt x="182" y="588"/>
                  </a:lnTo>
                  <a:lnTo>
                    <a:pt x="168" y="580"/>
                  </a:lnTo>
                  <a:lnTo>
                    <a:pt x="168" y="580"/>
                  </a:lnTo>
                  <a:lnTo>
                    <a:pt x="172" y="568"/>
                  </a:lnTo>
                  <a:lnTo>
                    <a:pt x="172" y="568"/>
                  </a:lnTo>
                  <a:lnTo>
                    <a:pt x="176" y="566"/>
                  </a:lnTo>
                  <a:lnTo>
                    <a:pt x="180" y="564"/>
                  </a:lnTo>
                  <a:lnTo>
                    <a:pt x="180" y="564"/>
                  </a:lnTo>
                  <a:lnTo>
                    <a:pt x="182" y="558"/>
                  </a:lnTo>
                  <a:lnTo>
                    <a:pt x="186" y="554"/>
                  </a:lnTo>
                  <a:lnTo>
                    <a:pt x="192" y="550"/>
                  </a:lnTo>
                  <a:lnTo>
                    <a:pt x="198" y="548"/>
                  </a:lnTo>
                  <a:lnTo>
                    <a:pt x="198" y="548"/>
                  </a:lnTo>
                  <a:lnTo>
                    <a:pt x="212" y="544"/>
                  </a:lnTo>
                  <a:lnTo>
                    <a:pt x="212" y="544"/>
                  </a:lnTo>
                  <a:lnTo>
                    <a:pt x="216" y="544"/>
                  </a:lnTo>
                  <a:lnTo>
                    <a:pt x="216" y="544"/>
                  </a:lnTo>
                  <a:lnTo>
                    <a:pt x="222" y="544"/>
                  </a:lnTo>
                  <a:lnTo>
                    <a:pt x="230" y="542"/>
                  </a:lnTo>
                  <a:lnTo>
                    <a:pt x="242" y="540"/>
                  </a:lnTo>
                  <a:lnTo>
                    <a:pt x="242" y="540"/>
                  </a:lnTo>
                  <a:lnTo>
                    <a:pt x="250" y="538"/>
                  </a:lnTo>
                  <a:lnTo>
                    <a:pt x="258" y="540"/>
                  </a:lnTo>
                  <a:lnTo>
                    <a:pt x="258" y="540"/>
                  </a:lnTo>
                  <a:lnTo>
                    <a:pt x="264" y="540"/>
                  </a:lnTo>
                  <a:lnTo>
                    <a:pt x="266" y="538"/>
                  </a:lnTo>
                  <a:lnTo>
                    <a:pt x="268" y="536"/>
                  </a:lnTo>
                  <a:lnTo>
                    <a:pt x="268" y="536"/>
                  </a:lnTo>
                  <a:lnTo>
                    <a:pt x="270" y="536"/>
                  </a:lnTo>
                  <a:lnTo>
                    <a:pt x="274" y="536"/>
                  </a:lnTo>
                  <a:lnTo>
                    <a:pt x="274" y="536"/>
                  </a:lnTo>
                  <a:lnTo>
                    <a:pt x="266" y="546"/>
                  </a:lnTo>
                  <a:lnTo>
                    <a:pt x="266" y="546"/>
                  </a:lnTo>
                  <a:lnTo>
                    <a:pt x="250" y="572"/>
                  </a:lnTo>
                  <a:lnTo>
                    <a:pt x="250" y="572"/>
                  </a:lnTo>
                  <a:lnTo>
                    <a:pt x="250" y="576"/>
                  </a:lnTo>
                  <a:lnTo>
                    <a:pt x="252" y="584"/>
                  </a:lnTo>
                  <a:lnTo>
                    <a:pt x="252" y="584"/>
                  </a:lnTo>
                  <a:lnTo>
                    <a:pt x="248" y="590"/>
                  </a:lnTo>
                  <a:lnTo>
                    <a:pt x="248" y="596"/>
                  </a:lnTo>
                  <a:lnTo>
                    <a:pt x="250" y="602"/>
                  </a:lnTo>
                  <a:lnTo>
                    <a:pt x="254" y="610"/>
                  </a:lnTo>
                  <a:lnTo>
                    <a:pt x="254" y="610"/>
                  </a:lnTo>
                  <a:lnTo>
                    <a:pt x="258" y="612"/>
                  </a:lnTo>
                  <a:lnTo>
                    <a:pt x="258" y="612"/>
                  </a:lnTo>
                  <a:lnTo>
                    <a:pt x="262" y="612"/>
                  </a:lnTo>
                  <a:lnTo>
                    <a:pt x="262" y="612"/>
                  </a:lnTo>
                  <a:lnTo>
                    <a:pt x="270" y="616"/>
                  </a:lnTo>
                  <a:lnTo>
                    <a:pt x="278" y="616"/>
                  </a:lnTo>
                  <a:lnTo>
                    <a:pt x="286" y="614"/>
                  </a:lnTo>
                  <a:lnTo>
                    <a:pt x="294" y="612"/>
                  </a:lnTo>
                  <a:lnTo>
                    <a:pt x="294" y="612"/>
                  </a:lnTo>
                  <a:lnTo>
                    <a:pt x="300" y="606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14" y="596"/>
                  </a:lnTo>
                  <a:lnTo>
                    <a:pt x="320" y="590"/>
                  </a:lnTo>
                  <a:lnTo>
                    <a:pt x="324" y="584"/>
                  </a:lnTo>
                  <a:lnTo>
                    <a:pt x="330" y="580"/>
                  </a:lnTo>
                  <a:lnTo>
                    <a:pt x="330" y="580"/>
                  </a:lnTo>
                  <a:lnTo>
                    <a:pt x="332" y="578"/>
                  </a:lnTo>
                  <a:lnTo>
                    <a:pt x="334" y="574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46" y="550"/>
                  </a:lnTo>
                  <a:lnTo>
                    <a:pt x="346" y="550"/>
                  </a:lnTo>
                  <a:lnTo>
                    <a:pt x="350" y="546"/>
                  </a:lnTo>
                  <a:lnTo>
                    <a:pt x="350" y="542"/>
                  </a:lnTo>
                  <a:lnTo>
                    <a:pt x="350" y="542"/>
                  </a:lnTo>
                  <a:lnTo>
                    <a:pt x="352" y="534"/>
                  </a:lnTo>
                  <a:lnTo>
                    <a:pt x="356" y="528"/>
                  </a:lnTo>
                  <a:lnTo>
                    <a:pt x="356" y="528"/>
                  </a:lnTo>
                  <a:lnTo>
                    <a:pt x="360" y="522"/>
                  </a:lnTo>
                  <a:lnTo>
                    <a:pt x="364" y="516"/>
                  </a:lnTo>
                  <a:lnTo>
                    <a:pt x="364" y="516"/>
                  </a:lnTo>
                  <a:lnTo>
                    <a:pt x="368" y="520"/>
                  </a:lnTo>
                  <a:lnTo>
                    <a:pt x="368" y="520"/>
                  </a:lnTo>
                  <a:lnTo>
                    <a:pt x="372" y="528"/>
                  </a:lnTo>
                  <a:lnTo>
                    <a:pt x="378" y="534"/>
                  </a:lnTo>
                  <a:lnTo>
                    <a:pt x="386" y="536"/>
                  </a:lnTo>
                  <a:lnTo>
                    <a:pt x="396" y="536"/>
                  </a:lnTo>
                  <a:lnTo>
                    <a:pt x="396" y="536"/>
                  </a:lnTo>
                  <a:lnTo>
                    <a:pt x="402" y="534"/>
                  </a:lnTo>
                  <a:lnTo>
                    <a:pt x="410" y="532"/>
                  </a:lnTo>
                  <a:lnTo>
                    <a:pt x="424" y="526"/>
                  </a:lnTo>
                  <a:lnTo>
                    <a:pt x="424" y="526"/>
                  </a:lnTo>
                  <a:lnTo>
                    <a:pt x="426" y="524"/>
                  </a:lnTo>
                  <a:lnTo>
                    <a:pt x="428" y="522"/>
                  </a:lnTo>
                  <a:lnTo>
                    <a:pt x="428" y="522"/>
                  </a:lnTo>
                  <a:lnTo>
                    <a:pt x="430" y="516"/>
                  </a:lnTo>
                  <a:lnTo>
                    <a:pt x="430" y="516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4" y="496"/>
                  </a:lnTo>
                  <a:lnTo>
                    <a:pt x="434" y="496"/>
                  </a:lnTo>
                  <a:lnTo>
                    <a:pt x="436" y="496"/>
                  </a:lnTo>
                  <a:lnTo>
                    <a:pt x="442" y="496"/>
                  </a:lnTo>
                  <a:lnTo>
                    <a:pt x="446" y="496"/>
                  </a:lnTo>
                  <a:lnTo>
                    <a:pt x="448" y="494"/>
                  </a:lnTo>
                  <a:lnTo>
                    <a:pt x="448" y="490"/>
                  </a:lnTo>
                  <a:lnTo>
                    <a:pt x="448" y="490"/>
                  </a:lnTo>
                  <a:lnTo>
                    <a:pt x="434" y="490"/>
                  </a:lnTo>
                  <a:lnTo>
                    <a:pt x="420" y="488"/>
                  </a:lnTo>
                  <a:lnTo>
                    <a:pt x="420" y="488"/>
                  </a:lnTo>
                  <a:lnTo>
                    <a:pt x="404" y="484"/>
                  </a:lnTo>
                  <a:lnTo>
                    <a:pt x="388" y="480"/>
                  </a:lnTo>
                  <a:lnTo>
                    <a:pt x="388" y="480"/>
                  </a:lnTo>
                  <a:lnTo>
                    <a:pt x="384" y="478"/>
                  </a:lnTo>
                  <a:lnTo>
                    <a:pt x="380" y="476"/>
                  </a:lnTo>
                  <a:lnTo>
                    <a:pt x="376" y="468"/>
                  </a:lnTo>
                  <a:lnTo>
                    <a:pt x="376" y="468"/>
                  </a:lnTo>
                  <a:lnTo>
                    <a:pt x="372" y="464"/>
                  </a:lnTo>
                  <a:lnTo>
                    <a:pt x="366" y="464"/>
                  </a:lnTo>
                  <a:lnTo>
                    <a:pt x="362" y="464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4" y="474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0" y="480"/>
                  </a:lnTo>
                  <a:lnTo>
                    <a:pt x="336" y="482"/>
                  </a:lnTo>
                  <a:lnTo>
                    <a:pt x="330" y="482"/>
                  </a:lnTo>
                  <a:lnTo>
                    <a:pt x="330" y="482"/>
                  </a:lnTo>
                  <a:lnTo>
                    <a:pt x="314" y="478"/>
                  </a:lnTo>
                  <a:lnTo>
                    <a:pt x="314" y="478"/>
                  </a:lnTo>
                  <a:lnTo>
                    <a:pt x="302" y="478"/>
                  </a:lnTo>
                  <a:lnTo>
                    <a:pt x="290" y="476"/>
                  </a:lnTo>
                  <a:lnTo>
                    <a:pt x="290" y="476"/>
                  </a:lnTo>
                  <a:lnTo>
                    <a:pt x="282" y="474"/>
                  </a:lnTo>
                  <a:lnTo>
                    <a:pt x="278" y="470"/>
                  </a:lnTo>
                  <a:lnTo>
                    <a:pt x="274" y="466"/>
                  </a:lnTo>
                  <a:lnTo>
                    <a:pt x="274" y="466"/>
                  </a:lnTo>
                  <a:lnTo>
                    <a:pt x="270" y="464"/>
                  </a:lnTo>
                  <a:lnTo>
                    <a:pt x="266" y="462"/>
                  </a:lnTo>
                  <a:lnTo>
                    <a:pt x="258" y="458"/>
                  </a:lnTo>
                  <a:lnTo>
                    <a:pt x="258" y="458"/>
                  </a:lnTo>
                  <a:lnTo>
                    <a:pt x="252" y="450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8" y="446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2" y="440"/>
                  </a:lnTo>
                  <a:lnTo>
                    <a:pt x="238" y="440"/>
                  </a:lnTo>
                  <a:lnTo>
                    <a:pt x="238" y="440"/>
                  </a:lnTo>
                  <a:lnTo>
                    <a:pt x="228" y="438"/>
                  </a:lnTo>
                  <a:lnTo>
                    <a:pt x="218" y="436"/>
                  </a:lnTo>
                  <a:lnTo>
                    <a:pt x="218" y="436"/>
                  </a:lnTo>
                  <a:lnTo>
                    <a:pt x="212" y="434"/>
                  </a:lnTo>
                  <a:lnTo>
                    <a:pt x="210" y="432"/>
                  </a:lnTo>
                  <a:lnTo>
                    <a:pt x="204" y="428"/>
                  </a:lnTo>
                  <a:lnTo>
                    <a:pt x="204" y="428"/>
                  </a:lnTo>
                  <a:lnTo>
                    <a:pt x="200" y="424"/>
                  </a:lnTo>
                  <a:lnTo>
                    <a:pt x="198" y="418"/>
                  </a:lnTo>
                  <a:lnTo>
                    <a:pt x="198" y="406"/>
                  </a:lnTo>
                  <a:lnTo>
                    <a:pt x="198" y="406"/>
                  </a:lnTo>
                  <a:lnTo>
                    <a:pt x="198" y="396"/>
                  </a:lnTo>
                  <a:lnTo>
                    <a:pt x="202" y="386"/>
                  </a:lnTo>
                  <a:lnTo>
                    <a:pt x="202" y="386"/>
                  </a:lnTo>
                  <a:lnTo>
                    <a:pt x="210" y="376"/>
                  </a:lnTo>
                  <a:lnTo>
                    <a:pt x="222" y="370"/>
                  </a:lnTo>
                  <a:lnTo>
                    <a:pt x="222" y="370"/>
                  </a:lnTo>
                  <a:lnTo>
                    <a:pt x="230" y="366"/>
                  </a:lnTo>
                  <a:lnTo>
                    <a:pt x="238" y="364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8" y="356"/>
                  </a:lnTo>
                  <a:lnTo>
                    <a:pt x="260" y="354"/>
                  </a:lnTo>
                  <a:lnTo>
                    <a:pt x="260" y="354"/>
                  </a:lnTo>
                  <a:lnTo>
                    <a:pt x="258" y="350"/>
                  </a:lnTo>
                  <a:lnTo>
                    <a:pt x="256" y="348"/>
                  </a:lnTo>
                  <a:lnTo>
                    <a:pt x="256" y="348"/>
                  </a:lnTo>
                  <a:lnTo>
                    <a:pt x="240" y="342"/>
                  </a:lnTo>
                  <a:lnTo>
                    <a:pt x="240" y="342"/>
                  </a:lnTo>
                  <a:lnTo>
                    <a:pt x="236" y="332"/>
                  </a:lnTo>
                  <a:lnTo>
                    <a:pt x="236" y="332"/>
                  </a:lnTo>
                  <a:lnTo>
                    <a:pt x="236" y="328"/>
                  </a:lnTo>
                  <a:lnTo>
                    <a:pt x="238" y="322"/>
                  </a:lnTo>
                  <a:lnTo>
                    <a:pt x="240" y="316"/>
                  </a:lnTo>
                  <a:lnTo>
                    <a:pt x="242" y="312"/>
                  </a:lnTo>
                  <a:lnTo>
                    <a:pt x="242" y="312"/>
                  </a:lnTo>
                  <a:lnTo>
                    <a:pt x="252" y="304"/>
                  </a:lnTo>
                  <a:lnTo>
                    <a:pt x="252" y="304"/>
                  </a:lnTo>
                  <a:lnTo>
                    <a:pt x="256" y="298"/>
                  </a:lnTo>
                  <a:lnTo>
                    <a:pt x="258" y="298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70" y="292"/>
                  </a:lnTo>
                  <a:lnTo>
                    <a:pt x="270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92" y="286"/>
                  </a:lnTo>
                  <a:lnTo>
                    <a:pt x="292" y="286"/>
                  </a:lnTo>
                  <a:lnTo>
                    <a:pt x="296" y="284"/>
                  </a:lnTo>
                  <a:lnTo>
                    <a:pt x="296" y="284"/>
                  </a:lnTo>
                  <a:lnTo>
                    <a:pt x="302" y="280"/>
                  </a:lnTo>
                  <a:lnTo>
                    <a:pt x="308" y="278"/>
                  </a:lnTo>
                  <a:lnTo>
                    <a:pt x="312" y="280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2" y="286"/>
                  </a:lnTo>
                  <a:lnTo>
                    <a:pt x="310" y="292"/>
                  </a:lnTo>
                  <a:lnTo>
                    <a:pt x="308" y="304"/>
                  </a:lnTo>
                  <a:lnTo>
                    <a:pt x="308" y="304"/>
                  </a:lnTo>
                  <a:lnTo>
                    <a:pt x="310" y="310"/>
                  </a:lnTo>
                  <a:lnTo>
                    <a:pt x="312" y="314"/>
                  </a:lnTo>
                  <a:lnTo>
                    <a:pt x="312" y="314"/>
                  </a:lnTo>
                  <a:lnTo>
                    <a:pt x="318" y="322"/>
                  </a:lnTo>
                  <a:lnTo>
                    <a:pt x="320" y="326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32" y="334"/>
                  </a:lnTo>
                  <a:lnTo>
                    <a:pt x="340" y="334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60" y="334"/>
                  </a:lnTo>
                  <a:lnTo>
                    <a:pt x="362" y="332"/>
                  </a:lnTo>
                  <a:lnTo>
                    <a:pt x="370" y="326"/>
                  </a:lnTo>
                  <a:lnTo>
                    <a:pt x="370" y="326"/>
                  </a:lnTo>
                  <a:lnTo>
                    <a:pt x="388" y="316"/>
                  </a:lnTo>
                  <a:lnTo>
                    <a:pt x="388" y="316"/>
                  </a:lnTo>
                  <a:lnTo>
                    <a:pt x="392" y="312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400" y="302"/>
                  </a:lnTo>
                  <a:lnTo>
                    <a:pt x="404" y="300"/>
                  </a:lnTo>
                  <a:lnTo>
                    <a:pt x="408" y="300"/>
                  </a:lnTo>
                  <a:lnTo>
                    <a:pt x="414" y="304"/>
                  </a:lnTo>
                  <a:lnTo>
                    <a:pt x="414" y="304"/>
                  </a:lnTo>
                  <a:lnTo>
                    <a:pt x="422" y="306"/>
                  </a:lnTo>
                  <a:lnTo>
                    <a:pt x="422" y="306"/>
                  </a:lnTo>
                  <a:lnTo>
                    <a:pt x="428" y="308"/>
                  </a:lnTo>
                  <a:lnTo>
                    <a:pt x="432" y="308"/>
                  </a:lnTo>
                  <a:lnTo>
                    <a:pt x="432" y="308"/>
                  </a:lnTo>
                  <a:lnTo>
                    <a:pt x="434" y="306"/>
                  </a:lnTo>
                  <a:lnTo>
                    <a:pt x="434" y="302"/>
                  </a:lnTo>
                  <a:lnTo>
                    <a:pt x="434" y="298"/>
                  </a:lnTo>
                  <a:lnTo>
                    <a:pt x="434" y="294"/>
                  </a:lnTo>
                  <a:lnTo>
                    <a:pt x="434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0" y="294"/>
                  </a:lnTo>
                  <a:lnTo>
                    <a:pt x="414" y="292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0" y="284"/>
                  </a:lnTo>
                  <a:lnTo>
                    <a:pt x="398" y="280"/>
                  </a:lnTo>
                  <a:lnTo>
                    <a:pt x="398" y="280"/>
                  </a:lnTo>
                  <a:lnTo>
                    <a:pt x="398" y="262"/>
                  </a:lnTo>
                  <a:lnTo>
                    <a:pt x="398" y="262"/>
                  </a:lnTo>
                  <a:lnTo>
                    <a:pt x="398" y="252"/>
                  </a:lnTo>
                  <a:lnTo>
                    <a:pt x="400" y="242"/>
                  </a:lnTo>
                  <a:lnTo>
                    <a:pt x="400" y="242"/>
                  </a:lnTo>
                  <a:lnTo>
                    <a:pt x="400" y="238"/>
                  </a:lnTo>
                  <a:lnTo>
                    <a:pt x="400" y="238"/>
                  </a:lnTo>
                  <a:lnTo>
                    <a:pt x="394" y="238"/>
                  </a:lnTo>
                  <a:lnTo>
                    <a:pt x="394" y="238"/>
                  </a:lnTo>
                  <a:lnTo>
                    <a:pt x="392" y="240"/>
                  </a:lnTo>
                  <a:lnTo>
                    <a:pt x="392" y="240"/>
                  </a:lnTo>
                  <a:lnTo>
                    <a:pt x="390" y="246"/>
                  </a:lnTo>
                  <a:lnTo>
                    <a:pt x="388" y="250"/>
                  </a:lnTo>
                  <a:lnTo>
                    <a:pt x="384" y="250"/>
                  </a:lnTo>
                  <a:lnTo>
                    <a:pt x="378" y="250"/>
                  </a:lnTo>
                  <a:lnTo>
                    <a:pt x="378" y="250"/>
                  </a:lnTo>
                  <a:lnTo>
                    <a:pt x="368" y="252"/>
                  </a:lnTo>
                  <a:lnTo>
                    <a:pt x="368" y="252"/>
                  </a:lnTo>
                  <a:lnTo>
                    <a:pt x="364" y="252"/>
                  </a:lnTo>
                  <a:lnTo>
                    <a:pt x="360" y="250"/>
                  </a:lnTo>
                  <a:lnTo>
                    <a:pt x="360" y="25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6" y="240"/>
                  </a:lnTo>
                  <a:lnTo>
                    <a:pt x="346" y="240"/>
                  </a:lnTo>
                  <a:lnTo>
                    <a:pt x="348" y="220"/>
                  </a:lnTo>
                  <a:lnTo>
                    <a:pt x="348" y="220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6" y="212"/>
                  </a:lnTo>
                  <a:lnTo>
                    <a:pt x="352" y="204"/>
                  </a:lnTo>
                  <a:lnTo>
                    <a:pt x="358" y="196"/>
                  </a:lnTo>
                  <a:lnTo>
                    <a:pt x="358" y="196"/>
                  </a:lnTo>
                  <a:lnTo>
                    <a:pt x="368" y="192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96" y="180"/>
                  </a:lnTo>
                  <a:lnTo>
                    <a:pt x="396" y="180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76" y="166"/>
                  </a:lnTo>
                  <a:lnTo>
                    <a:pt x="376" y="166"/>
                  </a:lnTo>
                  <a:lnTo>
                    <a:pt x="374" y="162"/>
                  </a:lnTo>
                  <a:lnTo>
                    <a:pt x="372" y="158"/>
                  </a:lnTo>
                  <a:lnTo>
                    <a:pt x="372" y="152"/>
                  </a:lnTo>
                  <a:lnTo>
                    <a:pt x="374" y="148"/>
                  </a:lnTo>
                  <a:lnTo>
                    <a:pt x="374" y="148"/>
                  </a:lnTo>
                  <a:lnTo>
                    <a:pt x="378" y="146"/>
                  </a:lnTo>
                  <a:lnTo>
                    <a:pt x="378" y="146"/>
                  </a:lnTo>
                  <a:lnTo>
                    <a:pt x="386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8" y="144"/>
                  </a:lnTo>
                  <a:lnTo>
                    <a:pt x="404" y="148"/>
                  </a:lnTo>
                  <a:lnTo>
                    <a:pt x="404" y="148"/>
                  </a:lnTo>
                  <a:lnTo>
                    <a:pt x="406" y="150"/>
                  </a:lnTo>
                  <a:lnTo>
                    <a:pt x="410" y="152"/>
                  </a:lnTo>
                  <a:lnTo>
                    <a:pt x="410" y="152"/>
                  </a:lnTo>
                  <a:lnTo>
                    <a:pt x="418" y="152"/>
                  </a:lnTo>
                  <a:lnTo>
                    <a:pt x="420" y="150"/>
                  </a:lnTo>
                  <a:lnTo>
                    <a:pt x="424" y="148"/>
                  </a:lnTo>
                  <a:lnTo>
                    <a:pt x="424" y="148"/>
                  </a:lnTo>
                  <a:lnTo>
                    <a:pt x="426" y="138"/>
                  </a:lnTo>
                  <a:lnTo>
                    <a:pt x="426" y="132"/>
                  </a:lnTo>
                  <a:lnTo>
                    <a:pt x="424" y="126"/>
                  </a:lnTo>
                  <a:lnTo>
                    <a:pt x="424" y="126"/>
                  </a:lnTo>
                  <a:lnTo>
                    <a:pt x="422" y="120"/>
                  </a:lnTo>
                  <a:lnTo>
                    <a:pt x="422" y="120"/>
                  </a:lnTo>
                  <a:lnTo>
                    <a:pt x="422" y="108"/>
                  </a:lnTo>
                  <a:lnTo>
                    <a:pt x="422" y="108"/>
                  </a:lnTo>
                  <a:lnTo>
                    <a:pt x="422" y="102"/>
                  </a:lnTo>
                  <a:lnTo>
                    <a:pt x="422" y="96"/>
                  </a:lnTo>
                  <a:lnTo>
                    <a:pt x="422" y="96"/>
                  </a:lnTo>
                  <a:lnTo>
                    <a:pt x="420" y="92"/>
                  </a:lnTo>
                  <a:lnTo>
                    <a:pt x="418" y="88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6" y="76"/>
                  </a:lnTo>
                  <a:lnTo>
                    <a:pt x="414" y="74"/>
                  </a:lnTo>
                  <a:lnTo>
                    <a:pt x="412" y="72"/>
                  </a:lnTo>
                  <a:lnTo>
                    <a:pt x="414" y="68"/>
                  </a:lnTo>
                  <a:lnTo>
                    <a:pt x="414" y="68"/>
                  </a:lnTo>
                  <a:lnTo>
                    <a:pt x="414" y="64"/>
                  </a:lnTo>
                  <a:lnTo>
                    <a:pt x="414" y="60"/>
                  </a:lnTo>
                  <a:lnTo>
                    <a:pt x="414" y="56"/>
                  </a:lnTo>
                  <a:lnTo>
                    <a:pt x="414" y="52"/>
                  </a:lnTo>
                  <a:lnTo>
                    <a:pt x="414" y="52"/>
                  </a:lnTo>
                  <a:lnTo>
                    <a:pt x="414" y="48"/>
                  </a:lnTo>
                  <a:lnTo>
                    <a:pt x="412" y="44"/>
                  </a:lnTo>
                  <a:lnTo>
                    <a:pt x="412" y="44"/>
                  </a:lnTo>
                  <a:lnTo>
                    <a:pt x="410" y="42"/>
                  </a:lnTo>
                  <a:lnTo>
                    <a:pt x="410" y="38"/>
                  </a:lnTo>
                  <a:lnTo>
                    <a:pt x="410" y="34"/>
                  </a:lnTo>
                  <a:lnTo>
                    <a:pt x="410" y="34"/>
                  </a:lnTo>
                  <a:lnTo>
                    <a:pt x="410" y="26"/>
                  </a:lnTo>
                  <a:lnTo>
                    <a:pt x="410" y="22"/>
                  </a:lnTo>
                  <a:lnTo>
                    <a:pt x="410" y="18"/>
                  </a:lnTo>
                  <a:lnTo>
                    <a:pt x="410" y="18"/>
                  </a:lnTo>
                  <a:lnTo>
                    <a:pt x="410" y="16"/>
                  </a:lnTo>
                  <a:lnTo>
                    <a:pt x="412" y="14"/>
                  </a:lnTo>
                  <a:lnTo>
                    <a:pt x="412" y="14"/>
                  </a:lnTo>
                  <a:lnTo>
                    <a:pt x="416" y="2"/>
                  </a:lnTo>
                  <a:lnTo>
                    <a:pt x="416" y="2"/>
                  </a:lnTo>
                  <a:lnTo>
                    <a:pt x="422" y="0"/>
                  </a:lnTo>
                  <a:lnTo>
                    <a:pt x="422" y="0"/>
                  </a:lnTo>
                  <a:lnTo>
                    <a:pt x="424" y="2"/>
                  </a:lnTo>
                  <a:lnTo>
                    <a:pt x="426" y="2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4" y="0"/>
                  </a:lnTo>
                  <a:lnTo>
                    <a:pt x="440" y="0"/>
                  </a:lnTo>
                  <a:lnTo>
                    <a:pt x="444" y="4"/>
                  </a:lnTo>
                  <a:lnTo>
                    <a:pt x="448" y="6"/>
                  </a:lnTo>
                  <a:lnTo>
                    <a:pt x="448" y="6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62" y="32"/>
                  </a:lnTo>
                  <a:lnTo>
                    <a:pt x="464" y="42"/>
                  </a:lnTo>
                  <a:lnTo>
                    <a:pt x="464" y="42"/>
                  </a:lnTo>
                  <a:lnTo>
                    <a:pt x="464" y="50"/>
                  </a:lnTo>
                  <a:lnTo>
                    <a:pt x="464" y="60"/>
                  </a:lnTo>
                  <a:lnTo>
                    <a:pt x="464" y="60"/>
                  </a:lnTo>
                  <a:lnTo>
                    <a:pt x="462" y="68"/>
                  </a:lnTo>
                  <a:lnTo>
                    <a:pt x="462" y="68"/>
                  </a:lnTo>
                  <a:lnTo>
                    <a:pt x="462" y="80"/>
                  </a:lnTo>
                  <a:lnTo>
                    <a:pt x="462" y="92"/>
                  </a:lnTo>
                  <a:lnTo>
                    <a:pt x="462" y="92"/>
                  </a:lnTo>
                  <a:lnTo>
                    <a:pt x="462" y="104"/>
                  </a:lnTo>
                  <a:lnTo>
                    <a:pt x="462" y="116"/>
                  </a:lnTo>
                  <a:lnTo>
                    <a:pt x="462" y="116"/>
                  </a:lnTo>
                  <a:lnTo>
                    <a:pt x="462" y="122"/>
                  </a:lnTo>
                  <a:lnTo>
                    <a:pt x="462" y="122"/>
                  </a:lnTo>
                  <a:lnTo>
                    <a:pt x="462" y="126"/>
                  </a:lnTo>
                  <a:lnTo>
                    <a:pt x="462" y="130"/>
                  </a:lnTo>
                  <a:lnTo>
                    <a:pt x="462" y="130"/>
                  </a:lnTo>
                  <a:lnTo>
                    <a:pt x="464" y="142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72" y="162"/>
                  </a:lnTo>
                  <a:lnTo>
                    <a:pt x="474" y="172"/>
                  </a:lnTo>
                  <a:lnTo>
                    <a:pt x="474" y="172"/>
                  </a:lnTo>
                  <a:lnTo>
                    <a:pt x="476" y="176"/>
                  </a:lnTo>
                  <a:lnTo>
                    <a:pt x="480" y="178"/>
                  </a:lnTo>
                  <a:lnTo>
                    <a:pt x="484" y="180"/>
                  </a:lnTo>
                  <a:lnTo>
                    <a:pt x="490" y="182"/>
                  </a:lnTo>
                  <a:lnTo>
                    <a:pt x="490" y="182"/>
                  </a:lnTo>
                  <a:lnTo>
                    <a:pt x="494" y="182"/>
                  </a:lnTo>
                  <a:lnTo>
                    <a:pt x="494" y="182"/>
                  </a:lnTo>
                  <a:lnTo>
                    <a:pt x="500" y="184"/>
                  </a:lnTo>
                  <a:lnTo>
                    <a:pt x="500" y="184"/>
                  </a:lnTo>
                  <a:lnTo>
                    <a:pt x="512" y="188"/>
                  </a:lnTo>
                  <a:lnTo>
                    <a:pt x="512" y="188"/>
                  </a:lnTo>
                  <a:lnTo>
                    <a:pt x="518" y="188"/>
                  </a:lnTo>
                  <a:lnTo>
                    <a:pt x="524" y="192"/>
                  </a:lnTo>
                  <a:lnTo>
                    <a:pt x="524" y="192"/>
                  </a:lnTo>
                  <a:lnTo>
                    <a:pt x="532" y="194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4" y="198"/>
                  </a:lnTo>
                  <a:lnTo>
                    <a:pt x="548" y="202"/>
                  </a:lnTo>
                  <a:lnTo>
                    <a:pt x="552" y="210"/>
                  </a:lnTo>
                  <a:lnTo>
                    <a:pt x="552" y="210"/>
                  </a:lnTo>
                  <a:lnTo>
                    <a:pt x="556" y="224"/>
                  </a:lnTo>
                  <a:lnTo>
                    <a:pt x="556" y="224"/>
                  </a:lnTo>
                  <a:lnTo>
                    <a:pt x="556" y="230"/>
                  </a:lnTo>
                  <a:lnTo>
                    <a:pt x="554" y="232"/>
                  </a:lnTo>
                  <a:lnTo>
                    <a:pt x="552" y="236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0" y="244"/>
                  </a:lnTo>
                  <a:lnTo>
                    <a:pt x="532" y="248"/>
                  </a:lnTo>
                  <a:lnTo>
                    <a:pt x="532" y="248"/>
                  </a:lnTo>
                  <a:lnTo>
                    <a:pt x="526" y="248"/>
                  </a:lnTo>
                  <a:lnTo>
                    <a:pt x="522" y="250"/>
                  </a:lnTo>
                  <a:lnTo>
                    <a:pt x="522" y="250"/>
                  </a:lnTo>
                  <a:lnTo>
                    <a:pt x="510" y="250"/>
                  </a:lnTo>
                  <a:lnTo>
                    <a:pt x="504" y="252"/>
                  </a:lnTo>
                  <a:lnTo>
                    <a:pt x="498" y="250"/>
                  </a:lnTo>
                  <a:lnTo>
                    <a:pt x="498" y="250"/>
                  </a:lnTo>
                  <a:lnTo>
                    <a:pt x="488" y="246"/>
                  </a:lnTo>
                  <a:lnTo>
                    <a:pt x="482" y="242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74" y="236"/>
                  </a:lnTo>
                  <a:lnTo>
                    <a:pt x="468" y="236"/>
                  </a:lnTo>
                  <a:lnTo>
                    <a:pt x="468" y="236"/>
                  </a:lnTo>
                  <a:lnTo>
                    <a:pt x="466" y="236"/>
                  </a:lnTo>
                  <a:lnTo>
                    <a:pt x="466" y="240"/>
                  </a:lnTo>
                  <a:lnTo>
                    <a:pt x="466" y="240"/>
                  </a:lnTo>
                  <a:lnTo>
                    <a:pt x="466" y="248"/>
                  </a:lnTo>
                  <a:lnTo>
                    <a:pt x="466" y="248"/>
                  </a:lnTo>
                  <a:lnTo>
                    <a:pt x="464" y="256"/>
                  </a:lnTo>
                  <a:lnTo>
                    <a:pt x="462" y="264"/>
                  </a:lnTo>
                  <a:lnTo>
                    <a:pt x="462" y="264"/>
                  </a:lnTo>
                  <a:lnTo>
                    <a:pt x="460" y="268"/>
                  </a:lnTo>
                  <a:lnTo>
                    <a:pt x="460" y="268"/>
                  </a:lnTo>
                  <a:lnTo>
                    <a:pt x="460" y="272"/>
                  </a:lnTo>
                  <a:lnTo>
                    <a:pt x="460" y="276"/>
                  </a:lnTo>
                  <a:lnTo>
                    <a:pt x="454" y="280"/>
                  </a:lnTo>
                  <a:lnTo>
                    <a:pt x="454" y="280"/>
                  </a:lnTo>
                  <a:lnTo>
                    <a:pt x="446" y="284"/>
                  </a:lnTo>
                  <a:lnTo>
                    <a:pt x="446" y="284"/>
                  </a:lnTo>
                  <a:lnTo>
                    <a:pt x="442" y="286"/>
                  </a:lnTo>
                  <a:lnTo>
                    <a:pt x="442" y="290"/>
                  </a:lnTo>
                  <a:lnTo>
                    <a:pt x="442" y="292"/>
                  </a:lnTo>
                  <a:lnTo>
                    <a:pt x="446" y="294"/>
                  </a:lnTo>
                  <a:lnTo>
                    <a:pt x="446" y="294"/>
                  </a:lnTo>
                  <a:lnTo>
                    <a:pt x="450" y="296"/>
                  </a:lnTo>
                  <a:lnTo>
                    <a:pt x="456" y="294"/>
                  </a:lnTo>
                  <a:lnTo>
                    <a:pt x="456" y="294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88" y="302"/>
                  </a:lnTo>
                  <a:lnTo>
                    <a:pt x="488" y="302"/>
                  </a:lnTo>
                  <a:lnTo>
                    <a:pt x="492" y="304"/>
                  </a:lnTo>
                  <a:lnTo>
                    <a:pt x="492" y="304"/>
                  </a:lnTo>
                  <a:lnTo>
                    <a:pt x="502" y="306"/>
                  </a:lnTo>
                  <a:lnTo>
                    <a:pt x="502" y="306"/>
                  </a:lnTo>
                  <a:lnTo>
                    <a:pt x="504" y="306"/>
                  </a:lnTo>
                  <a:lnTo>
                    <a:pt x="504" y="306"/>
                  </a:lnTo>
                  <a:lnTo>
                    <a:pt x="510" y="306"/>
                  </a:lnTo>
                  <a:lnTo>
                    <a:pt x="516" y="306"/>
                  </a:lnTo>
                  <a:lnTo>
                    <a:pt x="524" y="302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42" y="308"/>
                  </a:lnTo>
                  <a:lnTo>
                    <a:pt x="554" y="316"/>
                  </a:lnTo>
                  <a:lnTo>
                    <a:pt x="554" y="316"/>
                  </a:lnTo>
                  <a:lnTo>
                    <a:pt x="560" y="320"/>
                  </a:lnTo>
                  <a:lnTo>
                    <a:pt x="566" y="324"/>
                  </a:lnTo>
                  <a:lnTo>
                    <a:pt x="566" y="324"/>
                  </a:lnTo>
                  <a:lnTo>
                    <a:pt x="570" y="326"/>
                  </a:lnTo>
                  <a:lnTo>
                    <a:pt x="570" y="326"/>
                  </a:lnTo>
                  <a:lnTo>
                    <a:pt x="600" y="328"/>
                  </a:lnTo>
                  <a:lnTo>
                    <a:pt x="600" y="328"/>
                  </a:lnTo>
                  <a:lnTo>
                    <a:pt x="606" y="330"/>
                  </a:lnTo>
                  <a:lnTo>
                    <a:pt x="612" y="330"/>
                  </a:lnTo>
                  <a:lnTo>
                    <a:pt x="612" y="330"/>
                  </a:lnTo>
                  <a:lnTo>
                    <a:pt x="622" y="326"/>
                  </a:lnTo>
                  <a:lnTo>
                    <a:pt x="626" y="322"/>
                  </a:lnTo>
                  <a:lnTo>
                    <a:pt x="630" y="320"/>
                  </a:lnTo>
                  <a:lnTo>
                    <a:pt x="630" y="320"/>
                  </a:lnTo>
                  <a:lnTo>
                    <a:pt x="632" y="316"/>
                  </a:lnTo>
                  <a:lnTo>
                    <a:pt x="636" y="316"/>
                  </a:lnTo>
                  <a:lnTo>
                    <a:pt x="636" y="316"/>
                  </a:lnTo>
                  <a:lnTo>
                    <a:pt x="648" y="320"/>
                  </a:lnTo>
                  <a:lnTo>
                    <a:pt x="648" y="320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52" y="320"/>
                  </a:lnTo>
                  <a:lnTo>
                    <a:pt x="656" y="322"/>
                  </a:lnTo>
                  <a:lnTo>
                    <a:pt x="662" y="324"/>
                  </a:lnTo>
                  <a:lnTo>
                    <a:pt x="662" y="324"/>
                  </a:lnTo>
                  <a:lnTo>
                    <a:pt x="670" y="326"/>
                  </a:lnTo>
                  <a:lnTo>
                    <a:pt x="678" y="332"/>
                  </a:lnTo>
                  <a:lnTo>
                    <a:pt x="678" y="332"/>
                  </a:lnTo>
                  <a:lnTo>
                    <a:pt x="686" y="336"/>
                  </a:lnTo>
                  <a:lnTo>
                    <a:pt x="694" y="340"/>
                  </a:lnTo>
                  <a:lnTo>
                    <a:pt x="694" y="340"/>
                  </a:lnTo>
                  <a:lnTo>
                    <a:pt x="700" y="344"/>
                  </a:lnTo>
                  <a:lnTo>
                    <a:pt x="708" y="348"/>
                  </a:lnTo>
                  <a:lnTo>
                    <a:pt x="708" y="348"/>
                  </a:lnTo>
                  <a:lnTo>
                    <a:pt x="714" y="350"/>
                  </a:lnTo>
                  <a:lnTo>
                    <a:pt x="716" y="352"/>
                  </a:lnTo>
                  <a:lnTo>
                    <a:pt x="722" y="360"/>
                  </a:lnTo>
                  <a:lnTo>
                    <a:pt x="722" y="360"/>
                  </a:lnTo>
                  <a:lnTo>
                    <a:pt x="726" y="364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30" y="368"/>
                  </a:lnTo>
                  <a:lnTo>
                    <a:pt x="730" y="368"/>
                  </a:lnTo>
                  <a:lnTo>
                    <a:pt x="734" y="370"/>
                  </a:lnTo>
                  <a:lnTo>
                    <a:pt x="736" y="374"/>
                  </a:lnTo>
                  <a:lnTo>
                    <a:pt x="740" y="382"/>
                  </a:lnTo>
                  <a:lnTo>
                    <a:pt x="740" y="382"/>
                  </a:lnTo>
                  <a:lnTo>
                    <a:pt x="740" y="392"/>
                  </a:lnTo>
                  <a:lnTo>
                    <a:pt x="740" y="392"/>
                  </a:lnTo>
                  <a:lnTo>
                    <a:pt x="738" y="404"/>
                  </a:lnTo>
                  <a:lnTo>
                    <a:pt x="738" y="404"/>
                  </a:lnTo>
                  <a:lnTo>
                    <a:pt x="736" y="418"/>
                  </a:lnTo>
                  <a:lnTo>
                    <a:pt x="736" y="418"/>
                  </a:lnTo>
                  <a:lnTo>
                    <a:pt x="734" y="420"/>
                  </a:lnTo>
                  <a:lnTo>
                    <a:pt x="730" y="424"/>
                  </a:lnTo>
                  <a:lnTo>
                    <a:pt x="730" y="424"/>
                  </a:lnTo>
                  <a:lnTo>
                    <a:pt x="722" y="428"/>
                  </a:lnTo>
                  <a:lnTo>
                    <a:pt x="722" y="428"/>
                  </a:lnTo>
                  <a:lnTo>
                    <a:pt x="720" y="412"/>
                  </a:lnTo>
                  <a:lnTo>
                    <a:pt x="720" y="412"/>
                  </a:lnTo>
                  <a:lnTo>
                    <a:pt x="720" y="410"/>
                  </a:lnTo>
                  <a:lnTo>
                    <a:pt x="718" y="408"/>
                  </a:lnTo>
                  <a:lnTo>
                    <a:pt x="712" y="408"/>
                  </a:lnTo>
                  <a:lnTo>
                    <a:pt x="712" y="408"/>
                  </a:lnTo>
                  <a:lnTo>
                    <a:pt x="710" y="408"/>
                  </a:lnTo>
                  <a:lnTo>
                    <a:pt x="708" y="410"/>
                  </a:lnTo>
                  <a:lnTo>
                    <a:pt x="708" y="414"/>
                  </a:lnTo>
                  <a:lnTo>
                    <a:pt x="708" y="414"/>
                  </a:lnTo>
                  <a:lnTo>
                    <a:pt x="710" y="418"/>
                  </a:lnTo>
                  <a:lnTo>
                    <a:pt x="710" y="422"/>
                  </a:lnTo>
                  <a:lnTo>
                    <a:pt x="706" y="430"/>
                  </a:lnTo>
                  <a:lnTo>
                    <a:pt x="706" y="430"/>
                  </a:lnTo>
                  <a:lnTo>
                    <a:pt x="702" y="440"/>
                  </a:lnTo>
                  <a:lnTo>
                    <a:pt x="698" y="444"/>
                  </a:lnTo>
                  <a:lnTo>
                    <a:pt x="694" y="448"/>
                  </a:lnTo>
                  <a:lnTo>
                    <a:pt x="694" y="448"/>
                  </a:lnTo>
                  <a:lnTo>
                    <a:pt x="692" y="450"/>
                  </a:lnTo>
                  <a:lnTo>
                    <a:pt x="692" y="452"/>
                  </a:lnTo>
                  <a:lnTo>
                    <a:pt x="692" y="452"/>
                  </a:lnTo>
                  <a:lnTo>
                    <a:pt x="684" y="458"/>
                  </a:lnTo>
                  <a:lnTo>
                    <a:pt x="684" y="458"/>
                  </a:lnTo>
                  <a:lnTo>
                    <a:pt x="678" y="460"/>
                  </a:lnTo>
                  <a:lnTo>
                    <a:pt x="678" y="460"/>
                  </a:lnTo>
                  <a:lnTo>
                    <a:pt x="670" y="464"/>
                  </a:lnTo>
                  <a:lnTo>
                    <a:pt x="670" y="464"/>
                  </a:lnTo>
                  <a:lnTo>
                    <a:pt x="668" y="464"/>
                  </a:lnTo>
                  <a:lnTo>
                    <a:pt x="668" y="464"/>
                  </a:lnTo>
                  <a:lnTo>
                    <a:pt x="640" y="462"/>
                  </a:lnTo>
                  <a:lnTo>
                    <a:pt x="640" y="462"/>
                  </a:lnTo>
                  <a:lnTo>
                    <a:pt x="614" y="458"/>
                  </a:lnTo>
                  <a:lnTo>
                    <a:pt x="614" y="458"/>
                  </a:lnTo>
                  <a:lnTo>
                    <a:pt x="600" y="454"/>
                  </a:lnTo>
                  <a:lnTo>
                    <a:pt x="600" y="454"/>
                  </a:lnTo>
                  <a:lnTo>
                    <a:pt x="590" y="452"/>
                  </a:lnTo>
                  <a:lnTo>
                    <a:pt x="590" y="452"/>
                  </a:lnTo>
                  <a:lnTo>
                    <a:pt x="574" y="444"/>
                  </a:lnTo>
                  <a:lnTo>
                    <a:pt x="574" y="444"/>
                  </a:lnTo>
                  <a:lnTo>
                    <a:pt x="564" y="438"/>
                  </a:lnTo>
                  <a:lnTo>
                    <a:pt x="554" y="434"/>
                  </a:lnTo>
                  <a:lnTo>
                    <a:pt x="554" y="434"/>
                  </a:lnTo>
                  <a:lnTo>
                    <a:pt x="544" y="428"/>
                  </a:lnTo>
                  <a:lnTo>
                    <a:pt x="538" y="422"/>
                  </a:lnTo>
                  <a:lnTo>
                    <a:pt x="538" y="422"/>
                  </a:lnTo>
                  <a:lnTo>
                    <a:pt x="532" y="424"/>
                  </a:lnTo>
                  <a:lnTo>
                    <a:pt x="526" y="428"/>
                  </a:lnTo>
                  <a:lnTo>
                    <a:pt x="518" y="438"/>
                  </a:lnTo>
                  <a:lnTo>
                    <a:pt x="518" y="438"/>
                  </a:lnTo>
                  <a:lnTo>
                    <a:pt x="512" y="444"/>
                  </a:lnTo>
                  <a:lnTo>
                    <a:pt x="506" y="448"/>
                  </a:lnTo>
                  <a:lnTo>
                    <a:pt x="506" y="448"/>
                  </a:lnTo>
                  <a:lnTo>
                    <a:pt x="500" y="454"/>
                  </a:lnTo>
                  <a:lnTo>
                    <a:pt x="492" y="462"/>
                  </a:lnTo>
                  <a:lnTo>
                    <a:pt x="492" y="462"/>
                  </a:lnTo>
                  <a:lnTo>
                    <a:pt x="488" y="466"/>
                  </a:lnTo>
                  <a:lnTo>
                    <a:pt x="488" y="466"/>
                  </a:lnTo>
                  <a:lnTo>
                    <a:pt x="492" y="472"/>
                  </a:lnTo>
                  <a:lnTo>
                    <a:pt x="494" y="474"/>
                  </a:lnTo>
                  <a:lnTo>
                    <a:pt x="498" y="472"/>
                  </a:lnTo>
                  <a:lnTo>
                    <a:pt x="502" y="470"/>
                  </a:lnTo>
                  <a:lnTo>
                    <a:pt x="502" y="470"/>
                  </a:lnTo>
                  <a:lnTo>
                    <a:pt x="514" y="488"/>
                  </a:lnTo>
                  <a:lnTo>
                    <a:pt x="514" y="488"/>
                  </a:lnTo>
                  <a:lnTo>
                    <a:pt x="516" y="492"/>
                  </a:lnTo>
                  <a:lnTo>
                    <a:pt x="516" y="492"/>
                  </a:lnTo>
                  <a:lnTo>
                    <a:pt x="524" y="500"/>
                  </a:lnTo>
                  <a:lnTo>
                    <a:pt x="524" y="500"/>
                  </a:lnTo>
                  <a:lnTo>
                    <a:pt x="526" y="502"/>
                  </a:lnTo>
                  <a:lnTo>
                    <a:pt x="528" y="506"/>
                  </a:lnTo>
                  <a:lnTo>
                    <a:pt x="528" y="506"/>
                  </a:lnTo>
                  <a:lnTo>
                    <a:pt x="536" y="510"/>
                  </a:lnTo>
                  <a:lnTo>
                    <a:pt x="544" y="512"/>
                  </a:lnTo>
                  <a:lnTo>
                    <a:pt x="544" y="512"/>
                  </a:lnTo>
                  <a:lnTo>
                    <a:pt x="552" y="516"/>
                  </a:lnTo>
                  <a:lnTo>
                    <a:pt x="556" y="516"/>
                  </a:lnTo>
                  <a:lnTo>
                    <a:pt x="560" y="516"/>
                  </a:lnTo>
                  <a:lnTo>
                    <a:pt x="560" y="516"/>
                  </a:lnTo>
                  <a:lnTo>
                    <a:pt x="570" y="514"/>
                  </a:lnTo>
                  <a:lnTo>
                    <a:pt x="574" y="512"/>
                  </a:lnTo>
                  <a:lnTo>
                    <a:pt x="576" y="506"/>
                  </a:lnTo>
                  <a:lnTo>
                    <a:pt x="576" y="506"/>
                  </a:lnTo>
                  <a:lnTo>
                    <a:pt x="580" y="502"/>
                  </a:lnTo>
                  <a:lnTo>
                    <a:pt x="580" y="502"/>
                  </a:lnTo>
                  <a:lnTo>
                    <a:pt x="584" y="498"/>
                  </a:lnTo>
                  <a:lnTo>
                    <a:pt x="584" y="494"/>
                  </a:lnTo>
                  <a:lnTo>
                    <a:pt x="582" y="490"/>
                  </a:lnTo>
                  <a:lnTo>
                    <a:pt x="582" y="490"/>
                  </a:lnTo>
                  <a:lnTo>
                    <a:pt x="582" y="488"/>
                  </a:lnTo>
                  <a:lnTo>
                    <a:pt x="582" y="484"/>
                  </a:lnTo>
                  <a:lnTo>
                    <a:pt x="582" y="484"/>
                  </a:lnTo>
                  <a:lnTo>
                    <a:pt x="594" y="488"/>
                  </a:lnTo>
                  <a:lnTo>
                    <a:pt x="604" y="486"/>
                  </a:lnTo>
                  <a:lnTo>
                    <a:pt x="612" y="482"/>
                  </a:lnTo>
                  <a:lnTo>
                    <a:pt x="618" y="472"/>
                  </a:lnTo>
                  <a:lnTo>
                    <a:pt x="618" y="472"/>
                  </a:lnTo>
                  <a:lnTo>
                    <a:pt x="648" y="476"/>
                  </a:lnTo>
                  <a:lnTo>
                    <a:pt x="648" y="476"/>
                  </a:lnTo>
                  <a:lnTo>
                    <a:pt x="648" y="482"/>
                  </a:lnTo>
                  <a:lnTo>
                    <a:pt x="648" y="490"/>
                  </a:lnTo>
                  <a:lnTo>
                    <a:pt x="648" y="490"/>
                  </a:lnTo>
                  <a:lnTo>
                    <a:pt x="652" y="494"/>
                  </a:lnTo>
                  <a:lnTo>
                    <a:pt x="658" y="500"/>
                  </a:lnTo>
                  <a:lnTo>
                    <a:pt x="658" y="500"/>
                  </a:lnTo>
                  <a:lnTo>
                    <a:pt x="660" y="506"/>
                  </a:lnTo>
                  <a:lnTo>
                    <a:pt x="666" y="510"/>
                  </a:lnTo>
                  <a:lnTo>
                    <a:pt x="672" y="514"/>
                  </a:lnTo>
                  <a:lnTo>
                    <a:pt x="680" y="516"/>
                  </a:lnTo>
                  <a:lnTo>
                    <a:pt x="680" y="516"/>
                  </a:lnTo>
                  <a:lnTo>
                    <a:pt x="696" y="514"/>
                  </a:lnTo>
                  <a:lnTo>
                    <a:pt x="710" y="508"/>
                  </a:lnTo>
                  <a:lnTo>
                    <a:pt x="710" y="508"/>
                  </a:lnTo>
                  <a:lnTo>
                    <a:pt x="716" y="520"/>
                  </a:lnTo>
                  <a:lnTo>
                    <a:pt x="722" y="528"/>
                  </a:lnTo>
                  <a:lnTo>
                    <a:pt x="722" y="528"/>
                  </a:lnTo>
                  <a:lnTo>
                    <a:pt x="728" y="534"/>
                  </a:lnTo>
                  <a:lnTo>
                    <a:pt x="732" y="538"/>
                  </a:lnTo>
                  <a:lnTo>
                    <a:pt x="738" y="538"/>
                  </a:lnTo>
                  <a:lnTo>
                    <a:pt x="738" y="538"/>
                  </a:lnTo>
                  <a:lnTo>
                    <a:pt x="742" y="538"/>
                  </a:lnTo>
                  <a:lnTo>
                    <a:pt x="742" y="538"/>
                  </a:lnTo>
                  <a:lnTo>
                    <a:pt x="744" y="542"/>
                  </a:lnTo>
                  <a:lnTo>
                    <a:pt x="748" y="544"/>
                  </a:lnTo>
                  <a:lnTo>
                    <a:pt x="758" y="544"/>
                  </a:lnTo>
                  <a:lnTo>
                    <a:pt x="758" y="544"/>
                  </a:lnTo>
                  <a:lnTo>
                    <a:pt x="762" y="544"/>
                  </a:lnTo>
                  <a:lnTo>
                    <a:pt x="762" y="544"/>
                  </a:lnTo>
                  <a:lnTo>
                    <a:pt x="768" y="548"/>
                  </a:lnTo>
                  <a:lnTo>
                    <a:pt x="774" y="548"/>
                  </a:lnTo>
                  <a:lnTo>
                    <a:pt x="780" y="548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96" y="542"/>
                  </a:lnTo>
                  <a:lnTo>
                    <a:pt x="796" y="542"/>
                  </a:lnTo>
                  <a:lnTo>
                    <a:pt x="800" y="540"/>
                  </a:lnTo>
                  <a:lnTo>
                    <a:pt x="800" y="540"/>
                  </a:lnTo>
                  <a:lnTo>
                    <a:pt x="804" y="522"/>
                  </a:lnTo>
                  <a:lnTo>
                    <a:pt x="804" y="522"/>
                  </a:lnTo>
                  <a:lnTo>
                    <a:pt x="806" y="518"/>
                  </a:lnTo>
                  <a:lnTo>
                    <a:pt x="806" y="518"/>
                  </a:lnTo>
                  <a:lnTo>
                    <a:pt x="806" y="514"/>
                  </a:lnTo>
                  <a:lnTo>
                    <a:pt x="806" y="514"/>
                  </a:lnTo>
                  <a:lnTo>
                    <a:pt x="804" y="510"/>
                  </a:lnTo>
                  <a:lnTo>
                    <a:pt x="804" y="506"/>
                  </a:lnTo>
                  <a:lnTo>
                    <a:pt x="804" y="506"/>
                  </a:lnTo>
                  <a:lnTo>
                    <a:pt x="804" y="504"/>
                  </a:lnTo>
                  <a:lnTo>
                    <a:pt x="800" y="500"/>
                  </a:lnTo>
                  <a:lnTo>
                    <a:pt x="800" y="500"/>
                  </a:lnTo>
                  <a:lnTo>
                    <a:pt x="804" y="500"/>
                  </a:lnTo>
                  <a:lnTo>
                    <a:pt x="804" y="500"/>
                  </a:lnTo>
                  <a:lnTo>
                    <a:pt x="812" y="502"/>
                  </a:lnTo>
                  <a:lnTo>
                    <a:pt x="818" y="502"/>
                  </a:lnTo>
                  <a:lnTo>
                    <a:pt x="832" y="502"/>
                  </a:lnTo>
                  <a:lnTo>
                    <a:pt x="832" y="502"/>
                  </a:lnTo>
                  <a:lnTo>
                    <a:pt x="834" y="502"/>
                  </a:lnTo>
                  <a:lnTo>
                    <a:pt x="836" y="500"/>
                  </a:lnTo>
                  <a:lnTo>
                    <a:pt x="836" y="500"/>
                  </a:lnTo>
                  <a:lnTo>
                    <a:pt x="838" y="496"/>
                  </a:lnTo>
                  <a:lnTo>
                    <a:pt x="840" y="496"/>
                  </a:lnTo>
                  <a:lnTo>
                    <a:pt x="844" y="496"/>
                  </a:lnTo>
                  <a:lnTo>
                    <a:pt x="844" y="496"/>
                  </a:lnTo>
                  <a:lnTo>
                    <a:pt x="850" y="500"/>
                  </a:lnTo>
                  <a:lnTo>
                    <a:pt x="856" y="500"/>
                  </a:lnTo>
                  <a:lnTo>
                    <a:pt x="862" y="502"/>
                  </a:lnTo>
                  <a:lnTo>
                    <a:pt x="868" y="504"/>
                  </a:lnTo>
                  <a:lnTo>
                    <a:pt x="868" y="504"/>
                  </a:lnTo>
                  <a:lnTo>
                    <a:pt x="886" y="512"/>
                  </a:lnTo>
                  <a:lnTo>
                    <a:pt x="886" y="512"/>
                  </a:lnTo>
                  <a:lnTo>
                    <a:pt x="890" y="514"/>
                  </a:lnTo>
                  <a:lnTo>
                    <a:pt x="894" y="518"/>
                  </a:lnTo>
                  <a:lnTo>
                    <a:pt x="900" y="528"/>
                  </a:lnTo>
                  <a:lnTo>
                    <a:pt x="900" y="528"/>
                  </a:lnTo>
                  <a:lnTo>
                    <a:pt x="904" y="532"/>
                  </a:lnTo>
                  <a:lnTo>
                    <a:pt x="908" y="534"/>
                  </a:lnTo>
                  <a:lnTo>
                    <a:pt x="908" y="534"/>
                  </a:lnTo>
                  <a:lnTo>
                    <a:pt x="906" y="536"/>
                  </a:lnTo>
                  <a:lnTo>
                    <a:pt x="906" y="536"/>
                  </a:lnTo>
                  <a:lnTo>
                    <a:pt x="910" y="548"/>
                  </a:lnTo>
                  <a:lnTo>
                    <a:pt x="910" y="548"/>
                  </a:lnTo>
                  <a:lnTo>
                    <a:pt x="910" y="558"/>
                  </a:lnTo>
                  <a:lnTo>
                    <a:pt x="908" y="562"/>
                  </a:lnTo>
                  <a:lnTo>
                    <a:pt x="906" y="566"/>
                  </a:lnTo>
                  <a:lnTo>
                    <a:pt x="906" y="566"/>
                  </a:lnTo>
                  <a:lnTo>
                    <a:pt x="904" y="570"/>
                  </a:lnTo>
                  <a:lnTo>
                    <a:pt x="904" y="570"/>
                  </a:lnTo>
                  <a:lnTo>
                    <a:pt x="902" y="574"/>
                  </a:lnTo>
                  <a:lnTo>
                    <a:pt x="900" y="576"/>
                  </a:lnTo>
                  <a:lnTo>
                    <a:pt x="896" y="578"/>
                  </a:lnTo>
                  <a:lnTo>
                    <a:pt x="896" y="578"/>
                  </a:lnTo>
                  <a:lnTo>
                    <a:pt x="894" y="580"/>
                  </a:lnTo>
                  <a:lnTo>
                    <a:pt x="894" y="580"/>
                  </a:lnTo>
                  <a:lnTo>
                    <a:pt x="894" y="584"/>
                  </a:lnTo>
                  <a:lnTo>
                    <a:pt x="890" y="588"/>
                  </a:lnTo>
                  <a:lnTo>
                    <a:pt x="882" y="590"/>
                  </a:lnTo>
                  <a:lnTo>
                    <a:pt x="882" y="590"/>
                  </a:lnTo>
                  <a:lnTo>
                    <a:pt x="876" y="596"/>
                  </a:lnTo>
                  <a:lnTo>
                    <a:pt x="876" y="596"/>
                  </a:lnTo>
                  <a:lnTo>
                    <a:pt x="872" y="598"/>
                  </a:lnTo>
                  <a:lnTo>
                    <a:pt x="866" y="600"/>
                  </a:lnTo>
                  <a:lnTo>
                    <a:pt x="858" y="602"/>
                  </a:lnTo>
                  <a:lnTo>
                    <a:pt x="858" y="602"/>
                  </a:lnTo>
                  <a:lnTo>
                    <a:pt x="850" y="604"/>
                  </a:lnTo>
                  <a:lnTo>
                    <a:pt x="842" y="604"/>
                  </a:lnTo>
                  <a:lnTo>
                    <a:pt x="842" y="604"/>
                  </a:lnTo>
                  <a:lnTo>
                    <a:pt x="840" y="604"/>
                  </a:lnTo>
                  <a:lnTo>
                    <a:pt x="838" y="606"/>
                  </a:lnTo>
                  <a:lnTo>
                    <a:pt x="838" y="606"/>
                  </a:lnTo>
                  <a:lnTo>
                    <a:pt x="824" y="602"/>
                  </a:lnTo>
                  <a:lnTo>
                    <a:pt x="824" y="602"/>
                  </a:lnTo>
                  <a:lnTo>
                    <a:pt x="818" y="600"/>
                  </a:lnTo>
                  <a:lnTo>
                    <a:pt x="818" y="600"/>
                  </a:lnTo>
                  <a:lnTo>
                    <a:pt x="810" y="600"/>
                  </a:lnTo>
                  <a:lnTo>
                    <a:pt x="810" y="600"/>
                  </a:lnTo>
                  <a:lnTo>
                    <a:pt x="808" y="606"/>
                  </a:lnTo>
                  <a:lnTo>
                    <a:pt x="810" y="612"/>
                  </a:lnTo>
                  <a:lnTo>
                    <a:pt x="810" y="612"/>
                  </a:lnTo>
                  <a:lnTo>
                    <a:pt x="816" y="618"/>
                  </a:lnTo>
                  <a:lnTo>
                    <a:pt x="818" y="626"/>
                  </a:lnTo>
                  <a:lnTo>
                    <a:pt x="816" y="644"/>
                  </a:lnTo>
                  <a:lnTo>
                    <a:pt x="816" y="644"/>
                  </a:lnTo>
                  <a:lnTo>
                    <a:pt x="816" y="648"/>
                  </a:lnTo>
                  <a:lnTo>
                    <a:pt x="814" y="654"/>
                  </a:lnTo>
                  <a:lnTo>
                    <a:pt x="808" y="662"/>
                  </a:lnTo>
                  <a:lnTo>
                    <a:pt x="808" y="662"/>
                  </a:lnTo>
                  <a:lnTo>
                    <a:pt x="806" y="670"/>
                  </a:lnTo>
                  <a:lnTo>
                    <a:pt x="800" y="674"/>
                  </a:lnTo>
                  <a:lnTo>
                    <a:pt x="790" y="684"/>
                  </a:lnTo>
                  <a:lnTo>
                    <a:pt x="790" y="684"/>
                  </a:lnTo>
                  <a:lnTo>
                    <a:pt x="782" y="690"/>
                  </a:lnTo>
                  <a:lnTo>
                    <a:pt x="774" y="698"/>
                  </a:lnTo>
                  <a:lnTo>
                    <a:pt x="758" y="710"/>
                  </a:lnTo>
                  <a:lnTo>
                    <a:pt x="758" y="710"/>
                  </a:lnTo>
                  <a:lnTo>
                    <a:pt x="754" y="712"/>
                  </a:lnTo>
                  <a:lnTo>
                    <a:pt x="750" y="714"/>
                  </a:lnTo>
                  <a:lnTo>
                    <a:pt x="742" y="714"/>
                  </a:lnTo>
                  <a:lnTo>
                    <a:pt x="742" y="714"/>
                  </a:lnTo>
                  <a:lnTo>
                    <a:pt x="730" y="716"/>
                  </a:lnTo>
                  <a:lnTo>
                    <a:pt x="730" y="716"/>
                  </a:lnTo>
                  <a:lnTo>
                    <a:pt x="728" y="716"/>
                  </a:lnTo>
                  <a:lnTo>
                    <a:pt x="728" y="716"/>
                  </a:lnTo>
                  <a:lnTo>
                    <a:pt x="712" y="716"/>
                  </a:lnTo>
                  <a:lnTo>
                    <a:pt x="712" y="716"/>
                  </a:lnTo>
                  <a:lnTo>
                    <a:pt x="708" y="718"/>
                  </a:lnTo>
                  <a:lnTo>
                    <a:pt x="706" y="718"/>
                  </a:lnTo>
                  <a:lnTo>
                    <a:pt x="706" y="718"/>
                  </a:lnTo>
                  <a:lnTo>
                    <a:pt x="700" y="716"/>
                  </a:lnTo>
                  <a:lnTo>
                    <a:pt x="692" y="716"/>
                  </a:lnTo>
                  <a:lnTo>
                    <a:pt x="686" y="714"/>
                  </a:lnTo>
                  <a:lnTo>
                    <a:pt x="680" y="712"/>
                  </a:lnTo>
                  <a:lnTo>
                    <a:pt x="680" y="712"/>
                  </a:lnTo>
                  <a:lnTo>
                    <a:pt x="672" y="706"/>
                  </a:lnTo>
                  <a:lnTo>
                    <a:pt x="666" y="706"/>
                  </a:lnTo>
                  <a:lnTo>
                    <a:pt x="660" y="706"/>
                  </a:lnTo>
                  <a:lnTo>
                    <a:pt x="660" y="706"/>
                  </a:lnTo>
                  <a:lnTo>
                    <a:pt x="658" y="702"/>
                  </a:lnTo>
                  <a:lnTo>
                    <a:pt x="656" y="698"/>
                  </a:lnTo>
                  <a:lnTo>
                    <a:pt x="648" y="694"/>
                  </a:lnTo>
                  <a:lnTo>
                    <a:pt x="648" y="694"/>
                  </a:lnTo>
                  <a:lnTo>
                    <a:pt x="644" y="692"/>
                  </a:lnTo>
                  <a:lnTo>
                    <a:pt x="644" y="692"/>
                  </a:lnTo>
                  <a:lnTo>
                    <a:pt x="642" y="690"/>
                  </a:lnTo>
                  <a:lnTo>
                    <a:pt x="640" y="688"/>
                  </a:lnTo>
                  <a:lnTo>
                    <a:pt x="634" y="690"/>
                  </a:lnTo>
                  <a:lnTo>
                    <a:pt x="634" y="690"/>
                  </a:lnTo>
                  <a:lnTo>
                    <a:pt x="632" y="692"/>
                  </a:lnTo>
                  <a:lnTo>
                    <a:pt x="632" y="696"/>
                  </a:lnTo>
                  <a:lnTo>
                    <a:pt x="634" y="700"/>
                  </a:lnTo>
                  <a:lnTo>
                    <a:pt x="634" y="700"/>
                  </a:lnTo>
                  <a:lnTo>
                    <a:pt x="638" y="702"/>
                  </a:lnTo>
                  <a:lnTo>
                    <a:pt x="638" y="702"/>
                  </a:lnTo>
                  <a:lnTo>
                    <a:pt x="642" y="704"/>
                  </a:lnTo>
                  <a:lnTo>
                    <a:pt x="648" y="708"/>
                  </a:lnTo>
                  <a:lnTo>
                    <a:pt x="650" y="714"/>
                  </a:lnTo>
                  <a:lnTo>
                    <a:pt x="650" y="720"/>
                  </a:lnTo>
                  <a:lnTo>
                    <a:pt x="650" y="720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46" y="728"/>
                  </a:lnTo>
                  <a:lnTo>
                    <a:pt x="644" y="732"/>
                  </a:lnTo>
                  <a:lnTo>
                    <a:pt x="644" y="732"/>
                  </a:lnTo>
                  <a:lnTo>
                    <a:pt x="642" y="736"/>
                  </a:lnTo>
                  <a:lnTo>
                    <a:pt x="640" y="742"/>
                  </a:lnTo>
                  <a:lnTo>
                    <a:pt x="636" y="748"/>
                  </a:lnTo>
                  <a:lnTo>
                    <a:pt x="636" y="748"/>
                  </a:lnTo>
                  <a:lnTo>
                    <a:pt x="628" y="754"/>
                  </a:lnTo>
                  <a:lnTo>
                    <a:pt x="626" y="758"/>
                  </a:lnTo>
                  <a:lnTo>
                    <a:pt x="624" y="762"/>
                  </a:lnTo>
                  <a:lnTo>
                    <a:pt x="624" y="762"/>
                  </a:lnTo>
                  <a:lnTo>
                    <a:pt x="632" y="766"/>
                  </a:lnTo>
                  <a:lnTo>
                    <a:pt x="632" y="766"/>
                  </a:lnTo>
                  <a:lnTo>
                    <a:pt x="648" y="770"/>
                  </a:lnTo>
                  <a:lnTo>
                    <a:pt x="648" y="770"/>
                  </a:lnTo>
                  <a:lnTo>
                    <a:pt x="652" y="772"/>
                  </a:lnTo>
                  <a:lnTo>
                    <a:pt x="656" y="776"/>
                  </a:lnTo>
                  <a:lnTo>
                    <a:pt x="656" y="776"/>
                  </a:lnTo>
                  <a:lnTo>
                    <a:pt x="680" y="800"/>
                  </a:lnTo>
                  <a:lnTo>
                    <a:pt x="680" y="800"/>
                  </a:lnTo>
                  <a:lnTo>
                    <a:pt x="686" y="808"/>
                  </a:lnTo>
                  <a:lnTo>
                    <a:pt x="688" y="812"/>
                  </a:lnTo>
                  <a:lnTo>
                    <a:pt x="688" y="818"/>
                  </a:lnTo>
                  <a:lnTo>
                    <a:pt x="688" y="818"/>
                  </a:lnTo>
                  <a:lnTo>
                    <a:pt x="686" y="842"/>
                  </a:lnTo>
                  <a:lnTo>
                    <a:pt x="686" y="842"/>
                  </a:lnTo>
                  <a:lnTo>
                    <a:pt x="686" y="848"/>
                  </a:lnTo>
                  <a:lnTo>
                    <a:pt x="684" y="854"/>
                  </a:lnTo>
                  <a:lnTo>
                    <a:pt x="676" y="864"/>
                  </a:lnTo>
                  <a:lnTo>
                    <a:pt x="676" y="864"/>
                  </a:lnTo>
                  <a:lnTo>
                    <a:pt x="658" y="882"/>
                  </a:lnTo>
                  <a:lnTo>
                    <a:pt x="658" y="882"/>
                  </a:lnTo>
                  <a:lnTo>
                    <a:pt x="656" y="884"/>
                  </a:lnTo>
                  <a:lnTo>
                    <a:pt x="656" y="884"/>
                  </a:lnTo>
                  <a:lnTo>
                    <a:pt x="634" y="894"/>
                  </a:lnTo>
                  <a:lnTo>
                    <a:pt x="634" y="894"/>
                  </a:lnTo>
                  <a:lnTo>
                    <a:pt x="632" y="896"/>
                  </a:lnTo>
                  <a:lnTo>
                    <a:pt x="632" y="896"/>
                  </a:lnTo>
                  <a:lnTo>
                    <a:pt x="626" y="896"/>
                  </a:lnTo>
                  <a:lnTo>
                    <a:pt x="620" y="896"/>
                  </a:lnTo>
                  <a:lnTo>
                    <a:pt x="610" y="898"/>
                  </a:lnTo>
                  <a:lnTo>
                    <a:pt x="610" y="898"/>
                  </a:lnTo>
                  <a:lnTo>
                    <a:pt x="596" y="900"/>
                  </a:lnTo>
                  <a:lnTo>
                    <a:pt x="596" y="900"/>
                  </a:lnTo>
                  <a:lnTo>
                    <a:pt x="598" y="890"/>
                  </a:lnTo>
                  <a:lnTo>
                    <a:pt x="598" y="890"/>
                  </a:lnTo>
                  <a:lnTo>
                    <a:pt x="600" y="888"/>
                  </a:lnTo>
                  <a:lnTo>
                    <a:pt x="598" y="886"/>
                  </a:lnTo>
                  <a:lnTo>
                    <a:pt x="594" y="882"/>
                  </a:lnTo>
                  <a:lnTo>
                    <a:pt x="594" y="882"/>
                  </a:lnTo>
                  <a:lnTo>
                    <a:pt x="590" y="884"/>
                  </a:lnTo>
                  <a:lnTo>
                    <a:pt x="588" y="886"/>
                  </a:lnTo>
                  <a:lnTo>
                    <a:pt x="588" y="886"/>
                  </a:lnTo>
                  <a:lnTo>
                    <a:pt x="570" y="920"/>
                  </a:lnTo>
                  <a:lnTo>
                    <a:pt x="570" y="920"/>
                  </a:lnTo>
                  <a:lnTo>
                    <a:pt x="566" y="928"/>
                  </a:lnTo>
                  <a:lnTo>
                    <a:pt x="560" y="934"/>
                  </a:lnTo>
                  <a:lnTo>
                    <a:pt x="560" y="934"/>
                  </a:lnTo>
                  <a:lnTo>
                    <a:pt x="556" y="936"/>
                  </a:lnTo>
                  <a:lnTo>
                    <a:pt x="556" y="936"/>
                  </a:lnTo>
                  <a:lnTo>
                    <a:pt x="550" y="938"/>
                  </a:lnTo>
                  <a:lnTo>
                    <a:pt x="546" y="942"/>
                  </a:lnTo>
                  <a:lnTo>
                    <a:pt x="546" y="942"/>
                  </a:lnTo>
                  <a:lnTo>
                    <a:pt x="542" y="944"/>
                  </a:lnTo>
                  <a:lnTo>
                    <a:pt x="536" y="946"/>
                  </a:lnTo>
                  <a:lnTo>
                    <a:pt x="536" y="946"/>
                  </a:lnTo>
                  <a:lnTo>
                    <a:pt x="534" y="946"/>
                  </a:lnTo>
                  <a:lnTo>
                    <a:pt x="534" y="946"/>
                  </a:lnTo>
                  <a:lnTo>
                    <a:pt x="530" y="944"/>
                  </a:lnTo>
                  <a:lnTo>
                    <a:pt x="524" y="946"/>
                  </a:lnTo>
                  <a:lnTo>
                    <a:pt x="518" y="948"/>
                  </a:lnTo>
                  <a:lnTo>
                    <a:pt x="512" y="948"/>
                  </a:lnTo>
                  <a:lnTo>
                    <a:pt x="512" y="948"/>
                  </a:lnTo>
                  <a:lnTo>
                    <a:pt x="498" y="946"/>
                  </a:lnTo>
                  <a:lnTo>
                    <a:pt x="498" y="946"/>
                  </a:lnTo>
                  <a:lnTo>
                    <a:pt x="482" y="944"/>
                  </a:lnTo>
                  <a:lnTo>
                    <a:pt x="482" y="944"/>
                  </a:lnTo>
                  <a:lnTo>
                    <a:pt x="480" y="946"/>
                  </a:lnTo>
                  <a:lnTo>
                    <a:pt x="478" y="950"/>
                  </a:lnTo>
                  <a:lnTo>
                    <a:pt x="478" y="950"/>
                  </a:lnTo>
                  <a:lnTo>
                    <a:pt x="480" y="952"/>
                  </a:lnTo>
                  <a:lnTo>
                    <a:pt x="482" y="954"/>
                  </a:lnTo>
                  <a:lnTo>
                    <a:pt x="482" y="954"/>
                  </a:lnTo>
                  <a:lnTo>
                    <a:pt x="492" y="956"/>
                  </a:lnTo>
                  <a:lnTo>
                    <a:pt x="496" y="958"/>
                  </a:lnTo>
                  <a:lnTo>
                    <a:pt x="502" y="956"/>
                  </a:lnTo>
                  <a:lnTo>
                    <a:pt x="502" y="956"/>
                  </a:lnTo>
                  <a:lnTo>
                    <a:pt x="504" y="956"/>
                  </a:lnTo>
                  <a:lnTo>
                    <a:pt x="508" y="958"/>
                  </a:lnTo>
                  <a:lnTo>
                    <a:pt x="508" y="958"/>
                  </a:lnTo>
                  <a:lnTo>
                    <a:pt x="522" y="960"/>
                  </a:lnTo>
                  <a:lnTo>
                    <a:pt x="522" y="960"/>
                  </a:lnTo>
                  <a:lnTo>
                    <a:pt x="528" y="960"/>
                  </a:lnTo>
                  <a:lnTo>
                    <a:pt x="532" y="964"/>
                  </a:lnTo>
                  <a:lnTo>
                    <a:pt x="532" y="964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4" y="982"/>
                  </a:lnTo>
                  <a:lnTo>
                    <a:pt x="546" y="986"/>
                  </a:lnTo>
                  <a:lnTo>
                    <a:pt x="552" y="990"/>
                  </a:lnTo>
                  <a:lnTo>
                    <a:pt x="568" y="996"/>
                  </a:lnTo>
                  <a:lnTo>
                    <a:pt x="568" y="996"/>
                  </a:lnTo>
                  <a:lnTo>
                    <a:pt x="580" y="1000"/>
                  </a:lnTo>
                  <a:lnTo>
                    <a:pt x="592" y="1004"/>
                  </a:lnTo>
                  <a:lnTo>
                    <a:pt x="592" y="1004"/>
                  </a:lnTo>
                  <a:lnTo>
                    <a:pt x="602" y="1006"/>
                  </a:lnTo>
                  <a:lnTo>
                    <a:pt x="608" y="1006"/>
                  </a:lnTo>
                  <a:lnTo>
                    <a:pt x="612" y="1004"/>
                  </a:lnTo>
                  <a:lnTo>
                    <a:pt x="612" y="1004"/>
                  </a:lnTo>
                  <a:lnTo>
                    <a:pt x="616" y="1002"/>
                  </a:lnTo>
                  <a:lnTo>
                    <a:pt x="622" y="1000"/>
                  </a:lnTo>
                  <a:lnTo>
                    <a:pt x="622" y="1000"/>
                  </a:lnTo>
                  <a:lnTo>
                    <a:pt x="626" y="998"/>
                  </a:lnTo>
                  <a:lnTo>
                    <a:pt x="628" y="994"/>
                  </a:lnTo>
                  <a:lnTo>
                    <a:pt x="628" y="986"/>
                  </a:lnTo>
                  <a:lnTo>
                    <a:pt x="628" y="986"/>
                  </a:lnTo>
                  <a:lnTo>
                    <a:pt x="628" y="982"/>
                  </a:lnTo>
                  <a:lnTo>
                    <a:pt x="628" y="978"/>
                  </a:lnTo>
                  <a:lnTo>
                    <a:pt x="628" y="978"/>
                  </a:lnTo>
                  <a:lnTo>
                    <a:pt x="634" y="978"/>
                  </a:lnTo>
                  <a:lnTo>
                    <a:pt x="638" y="978"/>
                  </a:lnTo>
                  <a:lnTo>
                    <a:pt x="638" y="978"/>
                  </a:lnTo>
                  <a:lnTo>
                    <a:pt x="654" y="978"/>
                  </a:lnTo>
                  <a:lnTo>
                    <a:pt x="654" y="978"/>
                  </a:lnTo>
                  <a:lnTo>
                    <a:pt x="658" y="980"/>
                  </a:lnTo>
                  <a:lnTo>
                    <a:pt x="658" y="980"/>
                  </a:lnTo>
                  <a:lnTo>
                    <a:pt x="666" y="982"/>
                  </a:lnTo>
                  <a:lnTo>
                    <a:pt x="670" y="980"/>
                  </a:lnTo>
                  <a:lnTo>
                    <a:pt x="674" y="976"/>
                  </a:lnTo>
                  <a:lnTo>
                    <a:pt x="678" y="968"/>
                  </a:lnTo>
                  <a:lnTo>
                    <a:pt x="678" y="968"/>
                  </a:lnTo>
                  <a:lnTo>
                    <a:pt x="710" y="976"/>
                  </a:lnTo>
                  <a:lnTo>
                    <a:pt x="710" y="976"/>
                  </a:lnTo>
                  <a:lnTo>
                    <a:pt x="718" y="974"/>
                  </a:lnTo>
                  <a:lnTo>
                    <a:pt x="718" y="974"/>
                  </a:lnTo>
                  <a:lnTo>
                    <a:pt x="726" y="974"/>
                  </a:lnTo>
                  <a:lnTo>
                    <a:pt x="730" y="974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38" y="978"/>
                  </a:lnTo>
                  <a:lnTo>
                    <a:pt x="738" y="978"/>
                  </a:lnTo>
                  <a:lnTo>
                    <a:pt x="778" y="976"/>
                  </a:lnTo>
                  <a:lnTo>
                    <a:pt x="778" y="976"/>
                  </a:lnTo>
                  <a:lnTo>
                    <a:pt x="786" y="974"/>
                  </a:lnTo>
                  <a:lnTo>
                    <a:pt x="794" y="972"/>
                  </a:lnTo>
                  <a:lnTo>
                    <a:pt x="806" y="964"/>
                  </a:lnTo>
                  <a:lnTo>
                    <a:pt x="806" y="964"/>
                  </a:lnTo>
                  <a:lnTo>
                    <a:pt x="816" y="954"/>
                  </a:lnTo>
                  <a:lnTo>
                    <a:pt x="816" y="954"/>
                  </a:lnTo>
                  <a:lnTo>
                    <a:pt x="818" y="950"/>
                  </a:lnTo>
                  <a:lnTo>
                    <a:pt x="816" y="948"/>
                  </a:lnTo>
                  <a:lnTo>
                    <a:pt x="816" y="948"/>
                  </a:lnTo>
                  <a:lnTo>
                    <a:pt x="816" y="944"/>
                  </a:lnTo>
                  <a:lnTo>
                    <a:pt x="818" y="940"/>
                  </a:lnTo>
                  <a:lnTo>
                    <a:pt x="822" y="936"/>
                  </a:lnTo>
                  <a:lnTo>
                    <a:pt x="826" y="936"/>
                  </a:lnTo>
                  <a:lnTo>
                    <a:pt x="826" y="936"/>
                  </a:lnTo>
                  <a:lnTo>
                    <a:pt x="834" y="934"/>
                  </a:lnTo>
                  <a:lnTo>
                    <a:pt x="840" y="932"/>
                  </a:lnTo>
                  <a:lnTo>
                    <a:pt x="840" y="932"/>
                  </a:lnTo>
                  <a:lnTo>
                    <a:pt x="844" y="930"/>
                  </a:lnTo>
                  <a:lnTo>
                    <a:pt x="848" y="930"/>
                  </a:lnTo>
                  <a:lnTo>
                    <a:pt x="850" y="932"/>
                  </a:lnTo>
                  <a:lnTo>
                    <a:pt x="854" y="936"/>
                  </a:lnTo>
                  <a:lnTo>
                    <a:pt x="854" y="936"/>
                  </a:lnTo>
                  <a:lnTo>
                    <a:pt x="868" y="962"/>
                  </a:lnTo>
                  <a:lnTo>
                    <a:pt x="868" y="962"/>
                  </a:lnTo>
                  <a:lnTo>
                    <a:pt x="870" y="964"/>
                  </a:lnTo>
                  <a:lnTo>
                    <a:pt x="870" y="964"/>
                  </a:lnTo>
                  <a:lnTo>
                    <a:pt x="876" y="968"/>
                  </a:lnTo>
                  <a:lnTo>
                    <a:pt x="882" y="972"/>
                  </a:lnTo>
                  <a:lnTo>
                    <a:pt x="888" y="978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902" y="990"/>
                  </a:lnTo>
                  <a:lnTo>
                    <a:pt x="908" y="992"/>
                  </a:lnTo>
                  <a:lnTo>
                    <a:pt x="914" y="992"/>
                  </a:lnTo>
                  <a:lnTo>
                    <a:pt x="914" y="992"/>
                  </a:lnTo>
                  <a:lnTo>
                    <a:pt x="922" y="992"/>
                  </a:lnTo>
                  <a:lnTo>
                    <a:pt x="930" y="994"/>
                  </a:lnTo>
                  <a:lnTo>
                    <a:pt x="930" y="994"/>
                  </a:lnTo>
                  <a:lnTo>
                    <a:pt x="934" y="994"/>
                  </a:lnTo>
                  <a:lnTo>
                    <a:pt x="938" y="992"/>
                  </a:lnTo>
                  <a:lnTo>
                    <a:pt x="942" y="988"/>
                  </a:lnTo>
                  <a:lnTo>
                    <a:pt x="942" y="988"/>
                  </a:lnTo>
                  <a:lnTo>
                    <a:pt x="948" y="982"/>
                  </a:lnTo>
                  <a:lnTo>
                    <a:pt x="952" y="974"/>
                  </a:lnTo>
                  <a:lnTo>
                    <a:pt x="952" y="974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92" y="998"/>
                  </a:lnTo>
                  <a:lnTo>
                    <a:pt x="992" y="998"/>
                  </a:lnTo>
                  <a:lnTo>
                    <a:pt x="1002" y="996"/>
                  </a:lnTo>
                  <a:lnTo>
                    <a:pt x="1002" y="996"/>
                  </a:lnTo>
                  <a:lnTo>
                    <a:pt x="1014" y="998"/>
                  </a:lnTo>
                  <a:lnTo>
                    <a:pt x="1014" y="998"/>
                  </a:lnTo>
                  <a:lnTo>
                    <a:pt x="1032" y="992"/>
                  </a:lnTo>
                  <a:lnTo>
                    <a:pt x="1032" y="992"/>
                  </a:lnTo>
                  <a:lnTo>
                    <a:pt x="1036" y="990"/>
                  </a:lnTo>
                  <a:lnTo>
                    <a:pt x="1038" y="986"/>
                  </a:lnTo>
                  <a:lnTo>
                    <a:pt x="1038" y="986"/>
                  </a:lnTo>
                  <a:lnTo>
                    <a:pt x="1040" y="984"/>
                  </a:lnTo>
                  <a:lnTo>
                    <a:pt x="1040" y="984"/>
                  </a:lnTo>
                  <a:lnTo>
                    <a:pt x="1044" y="980"/>
                  </a:lnTo>
                  <a:lnTo>
                    <a:pt x="1046" y="978"/>
                  </a:lnTo>
                  <a:lnTo>
                    <a:pt x="1046" y="974"/>
                  </a:lnTo>
                  <a:lnTo>
                    <a:pt x="1050" y="970"/>
                  </a:lnTo>
                  <a:lnTo>
                    <a:pt x="1050" y="970"/>
                  </a:lnTo>
                  <a:lnTo>
                    <a:pt x="1050" y="966"/>
                  </a:lnTo>
                  <a:lnTo>
                    <a:pt x="1050" y="966"/>
                  </a:lnTo>
                  <a:lnTo>
                    <a:pt x="1046" y="958"/>
                  </a:lnTo>
                  <a:lnTo>
                    <a:pt x="1046" y="950"/>
                  </a:lnTo>
                  <a:lnTo>
                    <a:pt x="1046" y="950"/>
                  </a:lnTo>
                  <a:lnTo>
                    <a:pt x="1042" y="948"/>
                  </a:lnTo>
                  <a:lnTo>
                    <a:pt x="1042" y="948"/>
                  </a:lnTo>
                  <a:lnTo>
                    <a:pt x="1028" y="934"/>
                  </a:lnTo>
                  <a:lnTo>
                    <a:pt x="1028" y="934"/>
                  </a:lnTo>
                  <a:lnTo>
                    <a:pt x="1016" y="926"/>
                  </a:lnTo>
                  <a:lnTo>
                    <a:pt x="1016" y="926"/>
                  </a:lnTo>
                  <a:lnTo>
                    <a:pt x="1024" y="922"/>
                  </a:lnTo>
                  <a:lnTo>
                    <a:pt x="1024" y="922"/>
                  </a:lnTo>
                  <a:lnTo>
                    <a:pt x="1034" y="922"/>
                  </a:lnTo>
                  <a:lnTo>
                    <a:pt x="1044" y="920"/>
                  </a:lnTo>
                  <a:lnTo>
                    <a:pt x="1044" y="920"/>
                  </a:lnTo>
                  <a:lnTo>
                    <a:pt x="1050" y="922"/>
                  </a:lnTo>
                  <a:lnTo>
                    <a:pt x="1058" y="926"/>
                  </a:lnTo>
                  <a:lnTo>
                    <a:pt x="1058" y="926"/>
                  </a:lnTo>
                  <a:lnTo>
                    <a:pt x="1072" y="930"/>
                  </a:lnTo>
                  <a:lnTo>
                    <a:pt x="1072" y="930"/>
                  </a:lnTo>
                  <a:lnTo>
                    <a:pt x="1074" y="936"/>
                  </a:lnTo>
                  <a:lnTo>
                    <a:pt x="1078" y="942"/>
                  </a:lnTo>
                  <a:lnTo>
                    <a:pt x="1082" y="946"/>
                  </a:lnTo>
                  <a:lnTo>
                    <a:pt x="1090" y="946"/>
                  </a:lnTo>
                  <a:lnTo>
                    <a:pt x="1090" y="946"/>
                  </a:lnTo>
                  <a:lnTo>
                    <a:pt x="1092" y="948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4" y="954"/>
                  </a:lnTo>
                  <a:lnTo>
                    <a:pt x="1098" y="958"/>
                  </a:lnTo>
                  <a:lnTo>
                    <a:pt x="1098" y="958"/>
                  </a:lnTo>
                  <a:lnTo>
                    <a:pt x="1104" y="964"/>
                  </a:lnTo>
                  <a:lnTo>
                    <a:pt x="1104" y="964"/>
                  </a:lnTo>
                  <a:lnTo>
                    <a:pt x="1106" y="966"/>
                  </a:lnTo>
                  <a:lnTo>
                    <a:pt x="1106" y="966"/>
                  </a:lnTo>
                  <a:lnTo>
                    <a:pt x="1106" y="972"/>
                  </a:lnTo>
                  <a:lnTo>
                    <a:pt x="1110" y="976"/>
                  </a:lnTo>
                  <a:lnTo>
                    <a:pt x="1112" y="980"/>
                  </a:lnTo>
                  <a:lnTo>
                    <a:pt x="1114" y="984"/>
                  </a:lnTo>
                  <a:lnTo>
                    <a:pt x="1114" y="984"/>
                  </a:lnTo>
                  <a:lnTo>
                    <a:pt x="1116" y="986"/>
                  </a:lnTo>
                  <a:lnTo>
                    <a:pt x="1116" y="986"/>
                  </a:lnTo>
                  <a:lnTo>
                    <a:pt x="1114" y="992"/>
                  </a:lnTo>
                  <a:lnTo>
                    <a:pt x="1112" y="996"/>
                  </a:lnTo>
                  <a:lnTo>
                    <a:pt x="1112" y="1006"/>
                  </a:lnTo>
                  <a:lnTo>
                    <a:pt x="1112" y="1006"/>
                  </a:lnTo>
                  <a:lnTo>
                    <a:pt x="1112" y="1010"/>
                  </a:lnTo>
                  <a:lnTo>
                    <a:pt x="1110" y="1014"/>
                  </a:lnTo>
                  <a:lnTo>
                    <a:pt x="1110" y="1014"/>
                  </a:lnTo>
                  <a:lnTo>
                    <a:pt x="1096" y="1032"/>
                  </a:lnTo>
                  <a:lnTo>
                    <a:pt x="1096" y="1032"/>
                  </a:lnTo>
                  <a:lnTo>
                    <a:pt x="1092" y="1034"/>
                  </a:lnTo>
                  <a:lnTo>
                    <a:pt x="1092" y="1034"/>
                  </a:lnTo>
                  <a:lnTo>
                    <a:pt x="1086" y="1038"/>
                  </a:lnTo>
                  <a:lnTo>
                    <a:pt x="1086" y="1038"/>
                  </a:lnTo>
                  <a:lnTo>
                    <a:pt x="1080" y="1042"/>
                  </a:lnTo>
                  <a:lnTo>
                    <a:pt x="1080" y="1042"/>
                  </a:lnTo>
                  <a:lnTo>
                    <a:pt x="1066" y="1046"/>
                  </a:lnTo>
                  <a:lnTo>
                    <a:pt x="1066" y="1046"/>
                  </a:lnTo>
                  <a:lnTo>
                    <a:pt x="1064" y="1050"/>
                  </a:lnTo>
                  <a:lnTo>
                    <a:pt x="1064" y="1050"/>
                  </a:lnTo>
                  <a:lnTo>
                    <a:pt x="1048" y="1054"/>
                  </a:lnTo>
                  <a:lnTo>
                    <a:pt x="1048" y="1054"/>
                  </a:lnTo>
                  <a:lnTo>
                    <a:pt x="1040" y="1056"/>
                  </a:lnTo>
                  <a:lnTo>
                    <a:pt x="1034" y="1056"/>
                  </a:lnTo>
                  <a:lnTo>
                    <a:pt x="1030" y="1054"/>
                  </a:lnTo>
                  <a:lnTo>
                    <a:pt x="1030" y="1054"/>
                  </a:lnTo>
                  <a:lnTo>
                    <a:pt x="1026" y="1054"/>
                  </a:lnTo>
                  <a:lnTo>
                    <a:pt x="1022" y="1056"/>
                  </a:lnTo>
                  <a:lnTo>
                    <a:pt x="1022" y="1056"/>
                  </a:lnTo>
                  <a:lnTo>
                    <a:pt x="1004" y="1058"/>
                  </a:lnTo>
                  <a:lnTo>
                    <a:pt x="1004" y="1058"/>
                  </a:lnTo>
                  <a:lnTo>
                    <a:pt x="1000" y="1056"/>
                  </a:lnTo>
                  <a:lnTo>
                    <a:pt x="996" y="1054"/>
                  </a:lnTo>
                  <a:lnTo>
                    <a:pt x="996" y="1054"/>
                  </a:lnTo>
                  <a:lnTo>
                    <a:pt x="988" y="1054"/>
                  </a:lnTo>
                  <a:lnTo>
                    <a:pt x="984" y="1052"/>
                  </a:lnTo>
                  <a:lnTo>
                    <a:pt x="980" y="1050"/>
                  </a:lnTo>
                  <a:lnTo>
                    <a:pt x="980" y="1050"/>
                  </a:lnTo>
                  <a:lnTo>
                    <a:pt x="978" y="1050"/>
                  </a:lnTo>
                  <a:lnTo>
                    <a:pt x="972" y="1052"/>
                  </a:lnTo>
                  <a:lnTo>
                    <a:pt x="972" y="1052"/>
                  </a:lnTo>
                  <a:lnTo>
                    <a:pt x="972" y="1048"/>
                  </a:lnTo>
                  <a:lnTo>
                    <a:pt x="968" y="1048"/>
                  </a:lnTo>
                  <a:lnTo>
                    <a:pt x="962" y="1048"/>
                  </a:lnTo>
                  <a:lnTo>
                    <a:pt x="962" y="1048"/>
                  </a:lnTo>
                  <a:lnTo>
                    <a:pt x="954" y="1046"/>
                  </a:lnTo>
                  <a:lnTo>
                    <a:pt x="946" y="1044"/>
                  </a:lnTo>
                  <a:lnTo>
                    <a:pt x="946" y="1044"/>
                  </a:lnTo>
                  <a:lnTo>
                    <a:pt x="942" y="1042"/>
                  </a:lnTo>
                  <a:lnTo>
                    <a:pt x="938" y="1042"/>
                  </a:lnTo>
                  <a:lnTo>
                    <a:pt x="934" y="1044"/>
                  </a:lnTo>
                  <a:lnTo>
                    <a:pt x="930" y="1048"/>
                  </a:lnTo>
                  <a:lnTo>
                    <a:pt x="930" y="1048"/>
                  </a:lnTo>
                  <a:lnTo>
                    <a:pt x="926" y="1050"/>
                  </a:lnTo>
                  <a:lnTo>
                    <a:pt x="920" y="1052"/>
                  </a:lnTo>
                  <a:lnTo>
                    <a:pt x="920" y="1052"/>
                  </a:lnTo>
                  <a:lnTo>
                    <a:pt x="914" y="1056"/>
                  </a:lnTo>
                  <a:lnTo>
                    <a:pt x="908" y="1060"/>
                  </a:lnTo>
                  <a:lnTo>
                    <a:pt x="908" y="1060"/>
                  </a:lnTo>
                  <a:lnTo>
                    <a:pt x="892" y="1068"/>
                  </a:lnTo>
                  <a:lnTo>
                    <a:pt x="892" y="1068"/>
                  </a:lnTo>
                  <a:lnTo>
                    <a:pt x="874" y="1076"/>
                  </a:lnTo>
                  <a:lnTo>
                    <a:pt x="874" y="1076"/>
                  </a:lnTo>
                  <a:lnTo>
                    <a:pt x="856" y="1084"/>
                  </a:lnTo>
                  <a:lnTo>
                    <a:pt x="838" y="1088"/>
                  </a:lnTo>
                  <a:lnTo>
                    <a:pt x="838" y="1088"/>
                  </a:lnTo>
                  <a:lnTo>
                    <a:pt x="826" y="1090"/>
                  </a:lnTo>
                  <a:lnTo>
                    <a:pt x="814" y="1094"/>
                  </a:lnTo>
                  <a:lnTo>
                    <a:pt x="814" y="1094"/>
                  </a:lnTo>
                  <a:lnTo>
                    <a:pt x="806" y="1094"/>
                  </a:lnTo>
                  <a:lnTo>
                    <a:pt x="806" y="1094"/>
                  </a:lnTo>
                  <a:lnTo>
                    <a:pt x="772" y="1096"/>
                  </a:lnTo>
                  <a:lnTo>
                    <a:pt x="772" y="1096"/>
                  </a:lnTo>
                  <a:lnTo>
                    <a:pt x="746" y="1098"/>
                  </a:lnTo>
                  <a:lnTo>
                    <a:pt x="746" y="1098"/>
                  </a:lnTo>
                  <a:lnTo>
                    <a:pt x="740" y="1096"/>
                  </a:lnTo>
                  <a:lnTo>
                    <a:pt x="740" y="1096"/>
                  </a:lnTo>
                  <a:lnTo>
                    <a:pt x="730" y="1090"/>
                  </a:lnTo>
                  <a:lnTo>
                    <a:pt x="730" y="1090"/>
                  </a:lnTo>
                  <a:lnTo>
                    <a:pt x="726" y="1086"/>
                  </a:lnTo>
                  <a:lnTo>
                    <a:pt x="726" y="1086"/>
                  </a:lnTo>
                  <a:lnTo>
                    <a:pt x="724" y="1084"/>
                  </a:lnTo>
                  <a:lnTo>
                    <a:pt x="724" y="1084"/>
                  </a:lnTo>
                  <a:lnTo>
                    <a:pt x="710" y="1080"/>
                  </a:lnTo>
                  <a:lnTo>
                    <a:pt x="710" y="1080"/>
                  </a:lnTo>
                  <a:lnTo>
                    <a:pt x="706" y="1080"/>
                  </a:lnTo>
                  <a:lnTo>
                    <a:pt x="706" y="1080"/>
                  </a:lnTo>
                  <a:lnTo>
                    <a:pt x="688" y="1068"/>
                  </a:lnTo>
                  <a:lnTo>
                    <a:pt x="688" y="1068"/>
                  </a:lnTo>
                  <a:lnTo>
                    <a:pt x="684" y="1066"/>
                  </a:lnTo>
                  <a:lnTo>
                    <a:pt x="680" y="1064"/>
                  </a:lnTo>
                  <a:lnTo>
                    <a:pt x="680" y="1064"/>
                  </a:lnTo>
                  <a:lnTo>
                    <a:pt x="676" y="1066"/>
                  </a:lnTo>
                  <a:lnTo>
                    <a:pt x="674" y="1070"/>
                  </a:lnTo>
                  <a:lnTo>
                    <a:pt x="674" y="1070"/>
                  </a:lnTo>
                  <a:lnTo>
                    <a:pt x="676" y="1074"/>
                  </a:lnTo>
                  <a:lnTo>
                    <a:pt x="680" y="1078"/>
                  </a:lnTo>
                  <a:lnTo>
                    <a:pt x="680" y="1078"/>
                  </a:lnTo>
                  <a:lnTo>
                    <a:pt x="686" y="1084"/>
                  </a:lnTo>
                  <a:lnTo>
                    <a:pt x="694" y="1086"/>
                  </a:lnTo>
                  <a:lnTo>
                    <a:pt x="694" y="1086"/>
                  </a:lnTo>
                  <a:lnTo>
                    <a:pt x="716" y="1096"/>
                  </a:lnTo>
                  <a:lnTo>
                    <a:pt x="716" y="1096"/>
                  </a:lnTo>
                  <a:lnTo>
                    <a:pt x="740" y="1108"/>
                  </a:lnTo>
                  <a:lnTo>
                    <a:pt x="740" y="1108"/>
                  </a:lnTo>
                  <a:lnTo>
                    <a:pt x="746" y="1108"/>
                  </a:lnTo>
                  <a:lnTo>
                    <a:pt x="750" y="1108"/>
                  </a:lnTo>
                  <a:lnTo>
                    <a:pt x="750" y="1108"/>
                  </a:lnTo>
                  <a:lnTo>
                    <a:pt x="760" y="1108"/>
                  </a:lnTo>
                  <a:lnTo>
                    <a:pt x="760" y="1108"/>
                  </a:lnTo>
                  <a:lnTo>
                    <a:pt x="768" y="1108"/>
                  </a:lnTo>
                  <a:lnTo>
                    <a:pt x="768" y="1108"/>
                  </a:lnTo>
                  <a:lnTo>
                    <a:pt x="782" y="1108"/>
                  </a:lnTo>
                  <a:lnTo>
                    <a:pt x="782" y="1108"/>
                  </a:lnTo>
                  <a:lnTo>
                    <a:pt x="790" y="1108"/>
                  </a:lnTo>
                  <a:lnTo>
                    <a:pt x="790" y="1108"/>
                  </a:lnTo>
                  <a:lnTo>
                    <a:pt x="810" y="1106"/>
                  </a:lnTo>
                  <a:lnTo>
                    <a:pt x="810" y="1106"/>
                  </a:lnTo>
                  <a:lnTo>
                    <a:pt x="816" y="1110"/>
                  </a:lnTo>
                  <a:lnTo>
                    <a:pt x="822" y="1116"/>
                  </a:lnTo>
                  <a:lnTo>
                    <a:pt x="822" y="1116"/>
                  </a:lnTo>
                  <a:lnTo>
                    <a:pt x="826" y="1126"/>
                  </a:lnTo>
                  <a:lnTo>
                    <a:pt x="826" y="1126"/>
                  </a:lnTo>
                  <a:lnTo>
                    <a:pt x="828" y="1130"/>
                  </a:lnTo>
                  <a:lnTo>
                    <a:pt x="828" y="1130"/>
                  </a:lnTo>
                  <a:lnTo>
                    <a:pt x="828" y="1134"/>
                  </a:lnTo>
                  <a:lnTo>
                    <a:pt x="832" y="1138"/>
                  </a:lnTo>
                  <a:lnTo>
                    <a:pt x="842" y="1142"/>
                  </a:lnTo>
                  <a:lnTo>
                    <a:pt x="842" y="1142"/>
                  </a:lnTo>
                  <a:lnTo>
                    <a:pt x="862" y="1154"/>
                  </a:lnTo>
                  <a:lnTo>
                    <a:pt x="862" y="1154"/>
                  </a:lnTo>
                  <a:lnTo>
                    <a:pt x="870" y="1156"/>
                  </a:lnTo>
                  <a:lnTo>
                    <a:pt x="878" y="1156"/>
                  </a:lnTo>
                  <a:lnTo>
                    <a:pt x="878" y="1156"/>
                  </a:lnTo>
                  <a:lnTo>
                    <a:pt x="882" y="1158"/>
                  </a:lnTo>
                  <a:lnTo>
                    <a:pt x="888" y="1158"/>
                  </a:lnTo>
                  <a:lnTo>
                    <a:pt x="888" y="1158"/>
                  </a:lnTo>
                  <a:lnTo>
                    <a:pt x="894" y="1156"/>
                  </a:lnTo>
                  <a:lnTo>
                    <a:pt x="896" y="1154"/>
                  </a:lnTo>
                  <a:lnTo>
                    <a:pt x="896" y="1150"/>
                  </a:lnTo>
                  <a:lnTo>
                    <a:pt x="896" y="1150"/>
                  </a:lnTo>
                  <a:lnTo>
                    <a:pt x="898" y="1148"/>
                  </a:lnTo>
                  <a:lnTo>
                    <a:pt x="900" y="1146"/>
                  </a:lnTo>
                  <a:lnTo>
                    <a:pt x="902" y="1146"/>
                  </a:lnTo>
                  <a:lnTo>
                    <a:pt x="904" y="1146"/>
                  </a:lnTo>
                  <a:lnTo>
                    <a:pt x="904" y="1146"/>
                  </a:lnTo>
                  <a:lnTo>
                    <a:pt x="928" y="1160"/>
                  </a:lnTo>
                  <a:lnTo>
                    <a:pt x="928" y="1160"/>
                  </a:lnTo>
                  <a:lnTo>
                    <a:pt x="932" y="1162"/>
                  </a:lnTo>
                  <a:lnTo>
                    <a:pt x="932" y="1162"/>
                  </a:lnTo>
                  <a:lnTo>
                    <a:pt x="940" y="1160"/>
                  </a:lnTo>
                  <a:lnTo>
                    <a:pt x="944" y="1164"/>
                  </a:lnTo>
                  <a:lnTo>
                    <a:pt x="944" y="1164"/>
                  </a:lnTo>
                  <a:lnTo>
                    <a:pt x="948" y="1168"/>
                  </a:lnTo>
                  <a:lnTo>
                    <a:pt x="954" y="1168"/>
                  </a:lnTo>
                  <a:lnTo>
                    <a:pt x="962" y="1170"/>
                  </a:lnTo>
                  <a:lnTo>
                    <a:pt x="962" y="1170"/>
                  </a:lnTo>
                  <a:lnTo>
                    <a:pt x="982" y="1170"/>
                  </a:lnTo>
                  <a:lnTo>
                    <a:pt x="990" y="1168"/>
                  </a:lnTo>
                  <a:lnTo>
                    <a:pt x="1000" y="1166"/>
                  </a:lnTo>
                  <a:lnTo>
                    <a:pt x="1000" y="1166"/>
                  </a:lnTo>
                  <a:lnTo>
                    <a:pt x="1004" y="1164"/>
                  </a:lnTo>
                  <a:lnTo>
                    <a:pt x="1004" y="1164"/>
                  </a:lnTo>
                  <a:lnTo>
                    <a:pt x="1010" y="1162"/>
                  </a:lnTo>
                  <a:lnTo>
                    <a:pt x="1010" y="1158"/>
                  </a:lnTo>
                  <a:lnTo>
                    <a:pt x="1010" y="1158"/>
                  </a:lnTo>
                  <a:lnTo>
                    <a:pt x="1014" y="1142"/>
                  </a:lnTo>
                  <a:lnTo>
                    <a:pt x="1014" y="1142"/>
                  </a:lnTo>
                  <a:lnTo>
                    <a:pt x="1014" y="1136"/>
                  </a:lnTo>
                  <a:lnTo>
                    <a:pt x="1012" y="1130"/>
                  </a:lnTo>
                  <a:lnTo>
                    <a:pt x="1008" y="1118"/>
                  </a:lnTo>
                  <a:lnTo>
                    <a:pt x="1008" y="1118"/>
                  </a:lnTo>
                  <a:lnTo>
                    <a:pt x="1000" y="1106"/>
                  </a:lnTo>
                  <a:lnTo>
                    <a:pt x="1000" y="1106"/>
                  </a:lnTo>
                  <a:lnTo>
                    <a:pt x="1006" y="1110"/>
                  </a:lnTo>
                  <a:lnTo>
                    <a:pt x="1012" y="1112"/>
                  </a:lnTo>
                  <a:lnTo>
                    <a:pt x="1024" y="1112"/>
                  </a:lnTo>
                  <a:lnTo>
                    <a:pt x="1036" y="1108"/>
                  </a:lnTo>
                  <a:lnTo>
                    <a:pt x="1046" y="1102"/>
                  </a:lnTo>
                  <a:lnTo>
                    <a:pt x="1046" y="1102"/>
                  </a:lnTo>
                  <a:lnTo>
                    <a:pt x="1050" y="1098"/>
                  </a:lnTo>
                  <a:lnTo>
                    <a:pt x="1052" y="1092"/>
                  </a:lnTo>
                  <a:lnTo>
                    <a:pt x="1052" y="1092"/>
                  </a:lnTo>
                  <a:lnTo>
                    <a:pt x="1052" y="1080"/>
                  </a:lnTo>
                  <a:lnTo>
                    <a:pt x="1052" y="1080"/>
                  </a:lnTo>
                  <a:lnTo>
                    <a:pt x="1058" y="1082"/>
                  </a:lnTo>
                  <a:lnTo>
                    <a:pt x="1064" y="1082"/>
                  </a:lnTo>
                  <a:lnTo>
                    <a:pt x="1064" y="1082"/>
                  </a:lnTo>
                  <a:lnTo>
                    <a:pt x="1070" y="1082"/>
                  </a:lnTo>
                  <a:lnTo>
                    <a:pt x="1076" y="1084"/>
                  </a:lnTo>
                  <a:lnTo>
                    <a:pt x="1084" y="1086"/>
                  </a:lnTo>
                  <a:lnTo>
                    <a:pt x="1090" y="1086"/>
                  </a:lnTo>
                  <a:lnTo>
                    <a:pt x="1090" y="1086"/>
                  </a:lnTo>
                  <a:lnTo>
                    <a:pt x="1098" y="1088"/>
                  </a:lnTo>
                  <a:lnTo>
                    <a:pt x="1104" y="1090"/>
                  </a:lnTo>
                  <a:lnTo>
                    <a:pt x="1104" y="1090"/>
                  </a:lnTo>
                  <a:lnTo>
                    <a:pt x="1110" y="1092"/>
                  </a:lnTo>
                  <a:lnTo>
                    <a:pt x="1110" y="1092"/>
                  </a:lnTo>
                  <a:lnTo>
                    <a:pt x="1114" y="1092"/>
                  </a:lnTo>
                  <a:lnTo>
                    <a:pt x="1114" y="1092"/>
                  </a:lnTo>
                  <a:lnTo>
                    <a:pt x="1130" y="1104"/>
                  </a:lnTo>
                  <a:lnTo>
                    <a:pt x="1130" y="1104"/>
                  </a:lnTo>
                  <a:lnTo>
                    <a:pt x="1134" y="1108"/>
                  </a:lnTo>
                  <a:lnTo>
                    <a:pt x="1134" y="1108"/>
                  </a:lnTo>
                  <a:lnTo>
                    <a:pt x="1156" y="1120"/>
                  </a:lnTo>
                  <a:lnTo>
                    <a:pt x="1156" y="1120"/>
                  </a:lnTo>
                  <a:lnTo>
                    <a:pt x="1156" y="1122"/>
                  </a:lnTo>
                  <a:lnTo>
                    <a:pt x="1156" y="1122"/>
                  </a:lnTo>
                  <a:lnTo>
                    <a:pt x="1156" y="1126"/>
                  </a:lnTo>
                  <a:lnTo>
                    <a:pt x="1158" y="1132"/>
                  </a:lnTo>
                  <a:lnTo>
                    <a:pt x="1160" y="1136"/>
                  </a:lnTo>
                  <a:lnTo>
                    <a:pt x="1162" y="1140"/>
                  </a:lnTo>
                  <a:lnTo>
                    <a:pt x="1162" y="1140"/>
                  </a:lnTo>
                  <a:lnTo>
                    <a:pt x="1166" y="1152"/>
                  </a:lnTo>
                  <a:lnTo>
                    <a:pt x="1168" y="1158"/>
                  </a:lnTo>
                  <a:lnTo>
                    <a:pt x="1166" y="1166"/>
                  </a:lnTo>
                  <a:lnTo>
                    <a:pt x="1166" y="1166"/>
                  </a:lnTo>
                  <a:lnTo>
                    <a:pt x="1166" y="1170"/>
                  </a:lnTo>
                  <a:lnTo>
                    <a:pt x="1166" y="1170"/>
                  </a:lnTo>
                  <a:close/>
                  <a:moveTo>
                    <a:pt x="890" y="786"/>
                  </a:moveTo>
                  <a:lnTo>
                    <a:pt x="890" y="786"/>
                  </a:lnTo>
                  <a:lnTo>
                    <a:pt x="888" y="778"/>
                  </a:lnTo>
                  <a:lnTo>
                    <a:pt x="888" y="778"/>
                  </a:lnTo>
                  <a:lnTo>
                    <a:pt x="878" y="766"/>
                  </a:lnTo>
                  <a:lnTo>
                    <a:pt x="878" y="766"/>
                  </a:lnTo>
                  <a:lnTo>
                    <a:pt x="874" y="762"/>
                  </a:lnTo>
                  <a:lnTo>
                    <a:pt x="874" y="762"/>
                  </a:lnTo>
                  <a:lnTo>
                    <a:pt x="872" y="754"/>
                  </a:lnTo>
                  <a:lnTo>
                    <a:pt x="870" y="750"/>
                  </a:lnTo>
                  <a:lnTo>
                    <a:pt x="866" y="748"/>
                  </a:lnTo>
                  <a:lnTo>
                    <a:pt x="866" y="748"/>
                  </a:lnTo>
                  <a:lnTo>
                    <a:pt x="862" y="744"/>
                  </a:lnTo>
                  <a:lnTo>
                    <a:pt x="862" y="744"/>
                  </a:lnTo>
                  <a:lnTo>
                    <a:pt x="860" y="742"/>
                  </a:lnTo>
                  <a:lnTo>
                    <a:pt x="860" y="742"/>
                  </a:lnTo>
                  <a:lnTo>
                    <a:pt x="844" y="734"/>
                  </a:lnTo>
                  <a:lnTo>
                    <a:pt x="844" y="734"/>
                  </a:lnTo>
                  <a:lnTo>
                    <a:pt x="836" y="730"/>
                  </a:lnTo>
                  <a:lnTo>
                    <a:pt x="832" y="728"/>
                  </a:lnTo>
                  <a:lnTo>
                    <a:pt x="832" y="722"/>
                  </a:lnTo>
                  <a:lnTo>
                    <a:pt x="832" y="722"/>
                  </a:lnTo>
                  <a:lnTo>
                    <a:pt x="826" y="722"/>
                  </a:lnTo>
                  <a:lnTo>
                    <a:pt x="826" y="722"/>
                  </a:lnTo>
                  <a:lnTo>
                    <a:pt x="818" y="724"/>
                  </a:lnTo>
                  <a:lnTo>
                    <a:pt x="812" y="722"/>
                  </a:lnTo>
                  <a:lnTo>
                    <a:pt x="806" y="720"/>
                  </a:lnTo>
                  <a:lnTo>
                    <a:pt x="798" y="720"/>
                  </a:lnTo>
                  <a:lnTo>
                    <a:pt x="798" y="720"/>
                  </a:lnTo>
                  <a:lnTo>
                    <a:pt x="796" y="718"/>
                  </a:lnTo>
                  <a:lnTo>
                    <a:pt x="796" y="718"/>
                  </a:lnTo>
                  <a:lnTo>
                    <a:pt x="790" y="716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0" y="714"/>
                  </a:lnTo>
                  <a:lnTo>
                    <a:pt x="778" y="712"/>
                  </a:lnTo>
                  <a:lnTo>
                    <a:pt x="778" y="708"/>
                  </a:lnTo>
                  <a:lnTo>
                    <a:pt x="778" y="708"/>
                  </a:lnTo>
                  <a:lnTo>
                    <a:pt x="762" y="716"/>
                  </a:lnTo>
                  <a:lnTo>
                    <a:pt x="762" y="716"/>
                  </a:lnTo>
                  <a:lnTo>
                    <a:pt x="732" y="728"/>
                  </a:lnTo>
                  <a:lnTo>
                    <a:pt x="732" y="728"/>
                  </a:lnTo>
                  <a:lnTo>
                    <a:pt x="726" y="726"/>
                  </a:lnTo>
                  <a:lnTo>
                    <a:pt x="726" y="726"/>
                  </a:lnTo>
                  <a:lnTo>
                    <a:pt x="722" y="726"/>
                  </a:lnTo>
                  <a:lnTo>
                    <a:pt x="720" y="726"/>
                  </a:lnTo>
                  <a:lnTo>
                    <a:pt x="714" y="730"/>
                  </a:lnTo>
                  <a:lnTo>
                    <a:pt x="714" y="730"/>
                  </a:lnTo>
                  <a:lnTo>
                    <a:pt x="708" y="730"/>
                  </a:lnTo>
                  <a:lnTo>
                    <a:pt x="704" y="730"/>
                  </a:lnTo>
                  <a:lnTo>
                    <a:pt x="704" y="730"/>
                  </a:lnTo>
                  <a:lnTo>
                    <a:pt x="698" y="728"/>
                  </a:lnTo>
                  <a:lnTo>
                    <a:pt x="690" y="726"/>
                  </a:lnTo>
                  <a:lnTo>
                    <a:pt x="690" y="726"/>
                  </a:lnTo>
                  <a:lnTo>
                    <a:pt x="686" y="726"/>
                  </a:lnTo>
                  <a:lnTo>
                    <a:pt x="680" y="726"/>
                  </a:lnTo>
                  <a:lnTo>
                    <a:pt x="678" y="724"/>
                  </a:lnTo>
                  <a:lnTo>
                    <a:pt x="674" y="720"/>
                  </a:lnTo>
                  <a:lnTo>
                    <a:pt x="674" y="720"/>
                  </a:lnTo>
                  <a:lnTo>
                    <a:pt x="672" y="718"/>
                  </a:lnTo>
                  <a:lnTo>
                    <a:pt x="672" y="718"/>
                  </a:lnTo>
                  <a:lnTo>
                    <a:pt x="664" y="716"/>
                  </a:lnTo>
                  <a:lnTo>
                    <a:pt x="664" y="716"/>
                  </a:lnTo>
                  <a:lnTo>
                    <a:pt x="660" y="728"/>
                  </a:lnTo>
                  <a:lnTo>
                    <a:pt x="654" y="740"/>
                  </a:lnTo>
                  <a:lnTo>
                    <a:pt x="654" y="740"/>
                  </a:lnTo>
                  <a:lnTo>
                    <a:pt x="648" y="750"/>
                  </a:lnTo>
                  <a:lnTo>
                    <a:pt x="644" y="756"/>
                  </a:lnTo>
                  <a:lnTo>
                    <a:pt x="640" y="762"/>
                  </a:lnTo>
                  <a:lnTo>
                    <a:pt x="640" y="762"/>
                  </a:lnTo>
                  <a:lnTo>
                    <a:pt x="644" y="760"/>
                  </a:lnTo>
                  <a:lnTo>
                    <a:pt x="648" y="760"/>
                  </a:lnTo>
                  <a:lnTo>
                    <a:pt x="652" y="764"/>
                  </a:lnTo>
                  <a:lnTo>
                    <a:pt x="654" y="768"/>
                  </a:lnTo>
                  <a:lnTo>
                    <a:pt x="654" y="768"/>
                  </a:lnTo>
                  <a:lnTo>
                    <a:pt x="656" y="770"/>
                  </a:lnTo>
                  <a:lnTo>
                    <a:pt x="660" y="770"/>
                  </a:lnTo>
                  <a:lnTo>
                    <a:pt x="660" y="770"/>
                  </a:lnTo>
                  <a:lnTo>
                    <a:pt x="666" y="770"/>
                  </a:lnTo>
                  <a:lnTo>
                    <a:pt x="668" y="772"/>
                  </a:lnTo>
                  <a:lnTo>
                    <a:pt x="668" y="776"/>
                  </a:lnTo>
                  <a:lnTo>
                    <a:pt x="668" y="776"/>
                  </a:lnTo>
                  <a:lnTo>
                    <a:pt x="670" y="778"/>
                  </a:lnTo>
                  <a:lnTo>
                    <a:pt x="670" y="778"/>
                  </a:lnTo>
                  <a:lnTo>
                    <a:pt x="680" y="786"/>
                  </a:lnTo>
                  <a:lnTo>
                    <a:pt x="686" y="792"/>
                  </a:lnTo>
                  <a:lnTo>
                    <a:pt x="688" y="798"/>
                  </a:lnTo>
                  <a:lnTo>
                    <a:pt x="688" y="798"/>
                  </a:lnTo>
                  <a:lnTo>
                    <a:pt x="692" y="806"/>
                  </a:lnTo>
                  <a:lnTo>
                    <a:pt x="694" y="814"/>
                  </a:lnTo>
                  <a:lnTo>
                    <a:pt x="694" y="814"/>
                  </a:lnTo>
                  <a:lnTo>
                    <a:pt x="696" y="826"/>
                  </a:lnTo>
                  <a:lnTo>
                    <a:pt x="696" y="838"/>
                  </a:lnTo>
                  <a:lnTo>
                    <a:pt x="696" y="838"/>
                  </a:lnTo>
                  <a:lnTo>
                    <a:pt x="696" y="840"/>
                  </a:lnTo>
                  <a:lnTo>
                    <a:pt x="696" y="840"/>
                  </a:lnTo>
                  <a:lnTo>
                    <a:pt x="688" y="858"/>
                  </a:lnTo>
                  <a:lnTo>
                    <a:pt x="688" y="858"/>
                  </a:lnTo>
                  <a:lnTo>
                    <a:pt x="694" y="862"/>
                  </a:lnTo>
                  <a:lnTo>
                    <a:pt x="698" y="864"/>
                  </a:lnTo>
                  <a:lnTo>
                    <a:pt x="702" y="864"/>
                  </a:lnTo>
                  <a:lnTo>
                    <a:pt x="702" y="864"/>
                  </a:lnTo>
                  <a:lnTo>
                    <a:pt x="704" y="864"/>
                  </a:lnTo>
                  <a:lnTo>
                    <a:pt x="704" y="864"/>
                  </a:lnTo>
                  <a:lnTo>
                    <a:pt x="712" y="868"/>
                  </a:lnTo>
                  <a:lnTo>
                    <a:pt x="722" y="870"/>
                  </a:lnTo>
                  <a:lnTo>
                    <a:pt x="722" y="870"/>
                  </a:lnTo>
                  <a:lnTo>
                    <a:pt x="730" y="872"/>
                  </a:lnTo>
                  <a:lnTo>
                    <a:pt x="740" y="874"/>
                  </a:lnTo>
                  <a:lnTo>
                    <a:pt x="756" y="882"/>
                  </a:lnTo>
                  <a:lnTo>
                    <a:pt x="756" y="882"/>
                  </a:lnTo>
                  <a:lnTo>
                    <a:pt x="774" y="892"/>
                  </a:lnTo>
                  <a:lnTo>
                    <a:pt x="790" y="904"/>
                  </a:lnTo>
                  <a:lnTo>
                    <a:pt x="790" y="904"/>
                  </a:lnTo>
                  <a:lnTo>
                    <a:pt x="798" y="910"/>
                  </a:lnTo>
                  <a:lnTo>
                    <a:pt x="802" y="916"/>
                  </a:lnTo>
                  <a:lnTo>
                    <a:pt x="804" y="920"/>
                  </a:lnTo>
                  <a:lnTo>
                    <a:pt x="804" y="920"/>
                  </a:lnTo>
                  <a:lnTo>
                    <a:pt x="806" y="922"/>
                  </a:lnTo>
                  <a:lnTo>
                    <a:pt x="808" y="924"/>
                  </a:lnTo>
                  <a:lnTo>
                    <a:pt x="808" y="924"/>
                  </a:lnTo>
                  <a:lnTo>
                    <a:pt x="826" y="924"/>
                  </a:lnTo>
                  <a:lnTo>
                    <a:pt x="836" y="922"/>
                  </a:lnTo>
                  <a:lnTo>
                    <a:pt x="844" y="916"/>
                  </a:lnTo>
                  <a:lnTo>
                    <a:pt x="844" y="916"/>
                  </a:lnTo>
                  <a:lnTo>
                    <a:pt x="846" y="916"/>
                  </a:lnTo>
                  <a:lnTo>
                    <a:pt x="846" y="916"/>
                  </a:lnTo>
                  <a:lnTo>
                    <a:pt x="858" y="910"/>
                  </a:lnTo>
                  <a:lnTo>
                    <a:pt x="868" y="904"/>
                  </a:lnTo>
                  <a:lnTo>
                    <a:pt x="868" y="904"/>
                  </a:lnTo>
                  <a:lnTo>
                    <a:pt x="870" y="900"/>
                  </a:lnTo>
                  <a:lnTo>
                    <a:pt x="874" y="896"/>
                  </a:lnTo>
                  <a:lnTo>
                    <a:pt x="876" y="892"/>
                  </a:lnTo>
                  <a:lnTo>
                    <a:pt x="880" y="890"/>
                  </a:lnTo>
                  <a:lnTo>
                    <a:pt x="880" y="890"/>
                  </a:lnTo>
                  <a:lnTo>
                    <a:pt x="884" y="888"/>
                  </a:lnTo>
                  <a:lnTo>
                    <a:pt x="888" y="888"/>
                  </a:lnTo>
                  <a:lnTo>
                    <a:pt x="888" y="888"/>
                  </a:lnTo>
                  <a:lnTo>
                    <a:pt x="906" y="896"/>
                  </a:lnTo>
                  <a:lnTo>
                    <a:pt x="906" y="896"/>
                  </a:lnTo>
                  <a:lnTo>
                    <a:pt x="914" y="900"/>
                  </a:lnTo>
                  <a:lnTo>
                    <a:pt x="914" y="900"/>
                  </a:lnTo>
                  <a:lnTo>
                    <a:pt x="922" y="906"/>
                  </a:lnTo>
                  <a:lnTo>
                    <a:pt x="928" y="908"/>
                  </a:lnTo>
                  <a:lnTo>
                    <a:pt x="934" y="908"/>
                  </a:lnTo>
                  <a:lnTo>
                    <a:pt x="934" y="908"/>
                  </a:lnTo>
                  <a:lnTo>
                    <a:pt x="940" y="910"/>
                  </a:lnTo>
                  <a:lnTo>
                    <a:pt x="946" y="912"/>
                  </a:lnTo>
                  <a:lnTo>
                    <a:pt x="946" y="912"/>
                  </a:lnTo>
                  <a:lnTo>
                    <a:pt x="950" y="914"/>
                  </a:lnTo>
                  <a:lnTo>
                    <a:pt x="952" y="914"/>
                  </a:lnTo>
                  <a:lnTo>
                    <a:pt x="952" y="914"/>
                  </a:lnTo>
                  <a:lnTo>
                    <a:pt x="960" y="914"/>
                  </a:lnTo>
                  <a:lnTo>
                    <a:pt x="966" y="914"/>
                  </a:lnTo>
                  <a:lnTo>
                    <a:pt x="980" y="916"/>
                  </a:lnTo>
                  <a:lnTo>
                    <a:pt x="980" y="916"/>
                  </a:lnTo>
                  <a:lnTo>
                    <a:pt x="982" y="916"/>
                  </a:lnTo>
                  <a:lnTo>
                    <a:pt x="982" y="916"/>
                  </a:lnTo>
                  <a:lnTo>
                    <a:pt x="990" y="914"/>
                  </a:lnTo>
                  <a:lnTo>
                    <a:pt x="998" y="912"/>
                  </a:lnTo>
                  <a:lnTo>
                    <a:pt x="998" y="912"/>
                  </a:lnTo>
                  <a:lnTo>
                    <a:pt x="1010" y="914"/>
                  </a:lnTo>
                  <a:lnTo>
                    <a:pt x="1022" y="912"/>
                  </a:lnTo>
                  <a:lnTo>
                    <a:pt x="1022" y="912"/>
                  </a:lnTo>
                  <a:lnTo>
                    <a:pt x="1028" y="912"/>
                  </a:lnTo>
                  <a:lnTo>
                    <a:pt x="1032" y="912"/>
                  </a:lnTo>
                  <a:lnTo>
                    <a:pt x="1032" y="912"/>
                  </a:lnTo>
                  <a:lnTo>
                    <a:pt x="1036" y="910"/>
                  </a:lnTo>
                  <a:lnTo>
                    <a:pt x="1036" y="910"/>
                  </a:lnTo>
                  <a:lnTo>
                    <a:pt x="1044" y="906"/>
                  </a:lnTo>
                  <a:lnTo>
                    <a:pt x="1046" y="904"/>
                  </a:lnTo>
                  <a:lnTo>
                    <a:pt x="1048" y="900"/>
                  </a:lnTo>
                  <a:lnTo>
                    <a:pt x="1048" y="900"/>
                  </a:lnTo>
                  <a:lnTo>
                    <a:pt x="1052" y="890"/>
                  </a:lnTo>
                  <a:lnTo>
                    <a:pt x="1054" y="884"/>
                  </a:lnTo>
                  <a:lnTo>
                    <a:pt x="1052" y="878"/>
                  </a:lnTo>
                  <a:lnTo>
                    <a:pt x="1052" y="878"/>
                  </a:lnTo>
                  <a:lnTo>
                    <a:pt x="1050" y="866"/>
                  </a:lnTo>
                  <a:lnTo>
                    <a:pt x="1050" y="866"/>
                  </a:lnTo>
                  <a:lnTo>
                    <a:pt x="1048" y="862"/>
                  </a:lnTo>
                  <a:lnTo>
                    <a:pt x="1048" y="862"/>
                  </a:lnTo>
                  <a:lnTo>
                    <a:pt x="1046" y="858"/>
                  </a:lnTo>
                  <a:lnTo>
                    <a:pt x="1042" y="852"/>
                  </a:lnTo>
                  <a:lnTo>
                    <a:pt x="1040" y="848"/>
                  </a:lnTo>
                  <a:lnTo>
                    <a:pt x="1034" y="848"/>
                  </a:lnTo>
                  <a:lnTo>
                    <a:pt x="1034" y="848"/>
                  </a:lnTo>
                  <a:lnTo>
                    <a:pt x="1032" y="846"/>
                  </a:lnTo>
                  <a:lnTo>
                    <a:pt x="1032" y="846"/>
                  </a:lnTo>
                  <a:lnTo>
                    <a:pt x="1022" y="838"/>
                  </a:lnTo>
                  <a:lnTo>
                    <a:pt x="1010" y="832"/>
                  </a:lnTo>
                  <a:lnTo>
                    <a:pt x="1010" y="832"/>
                  </a:lnTo>
                  <a:lnTo>
                    <a:pt x="994" y="824"/>
                  </a:lnTo>
                  <a:lnTo>
                    <a:pt x="994" y="824"/>
                  </a:lnTo>
                  <a:lnTo>
                    <a:pt x="988" y="820"/>
                  </a:lnTo>
                  <a:lnTo>
                    <a:pt x="982" y="816"/>
                  </a:lnTo>
                  <a:lnTo>
                    <a:pt x="982" y="816"/>
                  </a:lnTo>
                  <a:lnTo>
                    <a:pt x="980" y="814"/>
                  </a:lnTo>
                  <a:lnTo>
                    <a:pt x="980" y="814"/>
                  </a:lnTo>
                  <a:lnTo>
                    <a:pt x="960" y="810"/>
                  </a:lnTo>
                  <a:lnTo>
                    <a:pt x="960" y="810"/>
                  </a:lnTo>
                  <a:lnTo>
                    <a:pt x="954" y="810"/>
                  </a:lnTo>
                  <a:lnTo>
                    <a:pt x="950" y="810"/>
                  </a:lnTo>
                  <a:lnTo>
                    <a:pt x="950" y="810"/>
                  </a:lnTo>
                  <a:lnTo>
                    <a:pt x="944" y="806"/>
                  </a:lnTo>
                  <a:lnTo>
                    <a:pt x="936" y="804"/>
                  </a:lnTo>
                  <a:lnTo>
                    <a:pt x="936" y="804"/>
                  </a:lnTo>
                  <a:lnTo>
                    <a:pt x="928" y="802"/>
                  </a:lnTo>
                  <a:lnTo>
                    <a:pt x="920" y="798"/>
                  </a:lnTo>
                  <a:lnTo>
                    <a:pt x="920" y="798"/>
                  </a:lnTo>
                  <a:lnTo>
                    <a:pt x="916" y="796"/>
                  </a:lnTo>
                  <a:lnTo>
                    <a:pt x="910" y="796"/>
                  </a:lnTo>
                  <a:lnTo>
                    <a:pt x="900" y="796"/>
                  </a:lnTo>
                  <a:lnTo>
                    <a:pt x="900" y="796"/>
                  </a:lnTo>
                  <a:lnTo>
                    <a:pt x="896" y="794"/>
                  </a:lnTo>
                  <a:lnTo>
                    <a:pt x="894" y="792"/>
                  </a:lnTo>
                  <a:lnTo>
                    <a:pt x="892" y="790"/>
                  </a:lnTo>
                  <a:lnTo>
                    <a:pt x="890" y="786"/>
                  </a:lnTo>
                  <a:lnTo>
                    <a:pt x="890" y="786"/>
                  </a:lnTo>
                  <a:close/>
                </a:path>
              </a:pathLst>
            </a:custGeom>
            <a:solidFill>
              <a:srgbClr val="EFF9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" name="Freeform 7"/>
            <p:cNvSpPr>
              <a:spLocks noEditPoints="1"/>
            </p:cNvSpPr>
            <p:nvPr/>
          </p:nvSpPr>
          <p:spPr bwMode="auto">
            <a:xfrm>
              <a:off x="205" y="411"/>
              <a:ext cx="1160" cy="1114"/>
            </a:xfrm>
            <a:custGeom>
              <a:avLst/>
              <a:gdLst/>
              <a:ahLst/>
              <a:cxnLst>
                <a:cxn ang="0">
                  <a:pos x="256" y="782"/>
                </a:cxn>
                <a:cxn ang="0">
                  <a:pos x="190" y="760"/>
                </a:cxn>
                <a:cxn ang="0">
                  <a:pos x="144" y="726"/>
                </a:cxn>
                <a:cxn ang="0">
                  <a:pos x="276" y="730"/>
                </a:cxn>
                <a:cxn ang="0">
                  <a:pos x="444" y="774"/>
                </a:cxn>
                <a:cxn ang="0">
                  <a:pos x="438" y="812"/>
                </a:cxn>
                <a:cxn ang="0">
                  <a:pos x="336" y="788"/>
                </a:cxn>
                <a:cxn ang="0">
                  <a:pos x="786" y="750"/>
                </a:cxn>
                <a:cxn ang="0">
                  <a:pos x="880" y="748"/>
                </a:cxn>
                <a:cxn ang="0">
                  <a:pos x="830" y="660"/>
                </a:cxn>
                <a:cxn ang="0">
                  <a:pos x="714" y="698"/>
                </a:cxn>
                <a:cxn ang="0">
                  <a:pos x="714" y="776"/>
                </a:cxn>
                <a:cxn ang="0">
                  <a:pos x="316" y="316"/>
                </a:cxn>
                <a:cxn ang="0">
                  <a:pos x="386" y="386"/>
                </a:cxn>
                <a:cxn ang="0">
                  <a:pos x="458" y="320"/>
                </a:cxn>
                <a:cxn ang="0">
                  <a:pos x="538" y="280"/>
                </a:cxn>
                <a:cxn ang="0">
                  <a:pos x="364" y="242"/>
                </a:cxn>
                <a:cxn ang="0">
                  <a:pos x="956" y="400"/>
                </a:cxn>
                <a:cxn ang="0">
                  <a:pos x="948" y="496"/>
                </a:cxn>
                <a:cxn ang="0">
                  <a:pos x="1054" y="472"/>
                </a:cxn>
                <a:cxn ang="0">
                  <a:pos x="1040" y="422"/>
                </a:cxn>
                <a:cxn ang="0">
                  <a:pos x="1054" y="392"/>
                </a:cxn>
                <a:cxn ang="0">
                  <a:pos x="832" y="272"/>
                </a:cxn>
                <a:cxn ang="0">
                  <a:pos x="894" y="270"/>
                </a:cxn>
                <a:cxn ang="0">
                  <a:pos x="928" y="244"/>
                </a:cxn>
                <a:cxn ang="0">
                  <a:pos x="918" y="200"/>
                </a:cxn>
                <a:cxn ang="0">
                  <a:pos x="798" y="258"/>
                </a:cxn>
                <a:cxn ang="0">
                  <a:pos x="1058" y="838"/>
                </a:cxn>
                <a:cxn ang="0">
                  <a:pos x="1006" y="928"/>
                </a:cxn>
                <a:cxn ang="0">
                  <a:pos x="1100" y="944"/>
                </a:cxn>
                <a:cxn ang="0">
                  <a:pos x="1106" y="874"/>
                </a:cxn>
                <a:cxn ang="0">
                  <a:pos x="956" y="996"/>
                </a:cxn>
                <a:cxn ang="0">
                  <a:pos x="778" y="1052"/>
                </a:cxn>
                <a:cxn ang="0">
                  <a:pos x="846" y="1086"/>
                </a:cxn>
                <a:cxn ang="0">
                  <a:pos x="914" y="1048"/>
                </a:cxn>
                <a:cxn ang="0">
                  <a:pos x="1006" y="1026"/>
                </a:cxn>
                <a:cxn ang="0">
                  <a:pos x="52" y="984"/>
                </a:cxn>
                <a:cxn ang="0">
                  <a:pos x="76" y="1030"/>
                </a:cxn>
                <a:cxn ang="0">
                  <a:pos x="140" y="1050"/>
                </a:cxn>
                <a:cxn ang="0">
                  <a:pos x="1030" y="696"/>
                </a:cxn>
                <a:cxn ang="0">
                  <a:pos x="1030" y="764"/>
                </a:cxn>
                <a:cxn ang="0">
                  <a:pos x="1094" y="762"/>
                </a:cxn>
                <a:cxn ang="0">
                  <a:pos x="664" y="620"/>
                </a:cxn>
                <a:cxn ang="0">
                  <a:pos x="684" y="540"/>
                </a:cxn>
                <a:cxn ang="0">
                  <a:pos x="588" y="584"/>
                </a:cxn>
                <a:cxn ang="0">
                  <a:pos x="582" y="624"/>
                </a:cxn>
                <a:cxn ang="0">
                  <a:pos x="570" y="1072"/>
                </a:cxn>
                <a:cxn ang="0">
                  <a:pos x="436" y="1072"/>
                </a:cxn>
                <a:cxn ang="0">
                  <a:pos x="390" y="1078"/>
                </a:cxn>
                <a:cxn ang="0">
                  <a:pos x="516" y="1100"/>
                </a:cxn>
                <a:cxn ang="0">
                  <a:pos x="642" y="76"/>
                </a:cxn>
                <a:cxn ang="0">
                  <a:pos x="742" y="90"/>
                </a:cxn>
                <a:cxn ang="0">
                  <a:pos x="744" y="24"/>
                </a:cxn>
                <a:cxn ang="0">
                  <a:pos x="618" y="48"/>
                </a:cxn>
                <a:cxn ang="0">
                  <a:pos x="154" y="564"/>
                </a:cxn>
                <a:cxn ang="0">
                  <a:pos x="226" y="590"/>
                </a:cxn>
                <a:cxn ang="0">
                  <a:pos x="192" y="516"/>
                </a:cxn>
                <a:cxn ang="0">
                  <a:pos x="420" y="34"/>
                </a:cxn>
                <a:cxn ang="0">
                  <a:pos x="450" y="70"/>
                </a:cxn>
                <a:cxn ang="0">
                  <a:pos x="506" y="46"/>
                </a:cxn>
                <a:cxn ang="0">
                  <a:pos x="396" y="38"/>
                </a:cxn>
                <a:cxn ang="0">
                  <a:pos x="656" y="278"/>
                </a:cxn>
              </a:cxnLst>
              <a:rect l="0" t="0" r="r" b="b"/>
              <a:pathLst>
                <a:path w="1160" h="1114">
                  <a:moveTo>
                    <a:pt x="336" y="788"/>
                  </a:moveTo>
                  <a:lnTo>
                    <a:pt x="336" y="788"/>
                  </a:lnTo>
                  <a:lnTo>
                    <a:pt x="332" y="784"/>
                  </a:lnTo>
                  <a:lnTo>
                    <a:pt x="332" y="784"/>
                  </a:lnTo>
                  <a:lnTo>
                    <a:pt x="328" y="782"/>
                  </a:lnTo>
                  <a:lnTo>
                    <a:pt x="324" y="784"/>
                  </a:lnTo>
                  <a:lnTo>
                    <a:pt x="324" y="784"/>
                  </a:lnTo>
                  <a:lnTo>
                    <a:pt x="320" y="796"/>
                  </a:lnTo>
                  <a:lnTo>
                    <a:pt x="320" y="796"/>
                  </a:lnTo>
                  <a:lnTo>
                    <a:pt x="314" y="804"/>
                  </a:lnTo>
                  <a:lnTo>
                    <a:pt x="310" y="806"/>
                  </a:lnTo>
                  <a:lnTo>
                    <a:pt x="306" y="808"/>
                  </a:lnTo>
                  <a:lnTo>
                    <a:pt x="306" y="808"/>
                  </a:lnTo>
                  <a:lnTo>
                    <a:pt x="290" y="810"/>
                  </a:lnTo>
                  <a:lnTo>
                    <a:pt x="290" y="810"/>
                  </a:lnTo>
                  <a:lnTo>
                    <a:pt x="284" y="810"/>
                  </a:lnTo>
                  <a:lnTo>
                    <a:pt x="282" y="808"/>
                  </a:lnTo>
                  <a:lnTo>
                    <a:pt x="276" y="802"/>
                  </a:lnTo>
                  <a:lnTo>
                    <a:pt x="276" y="802"/>
                  </a:lnTo>
                  <a:lnTo>
                    <a:pt x="276" y="798"/>
                  </a:lnTo>
                  <a:lnTo>
                    <a:pt x="276" y="798"/>
                  </a:lnTo>
                  <a:lnTo>
                    <a:pt x="280" y="786"/>
                  </a:lnTo>
                  <a:lnTo>
                    <a:pt x="280" y="786"/>
                  </a:lnTo>
                  <a:lnTo>
                    <a:pt x="282" y="782"/>
                  </a:lnTo>
                  <a:lnTo>
                    <a:pt x="278" y="778"/>
                  </a:lnTo>
                  <a:lnTo>
                    <a:pt x="278" y="778"/>
                  </a:lnTo>
                  <a:lnTo>
                    <a:pt x="272" y="774"/>
                  </a:lnTo>
                  <a:lnTo>
                    <a:pt x="270" y="774"/>
                  </a:lnTo>
                  <a:lnTo>
                    <a:pt x="266" y="776"/>
                  </a:lnTo>
                  <a:lnTo>
                    <a:pt x="266" y="776"/>
                  </a:lnTo>
                  <a:lnTo>
                    <a:pt x="258" y="780"/>
                  </a:lnTo>
                  <a:lnTo>
                    <a:pt x="256" y="782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32" y="792"/>
                  </a:lnTo>
                  <a:lnTo>
                    <a:pt x="232" y="792"/>
                  </a:lnTo>
                  <a:lnTo>
                    <a:pt x="226" y="792"/>
                  </a:lnTo>
                  <a:lnTo>
                    <a:pt x="222" y="790"/>
                  </a:lnTo>
                  <a:lnTo>
                    <a:pt x="212" y="782"/>
                  </a:lnTo>
                  <a:lnTo>
                    <a:pt x="212" y="782"/>
                  </a:lnTo>
                  <a:lnTo>
                    <a:pt x="214" y="778"/>
                  </a:lnTo>
                  <a:lnTo>
                    <a:pt x="216" y="774"/>
                  </a:lnTo>
                  <a:lnTo>
                    <a:pt x="216" y="774"/>
                  </a:lnTo>
                  <a:lnTo>
                    <a:pt x="218" y="770"/>
                  </a:lnTo>
                  <a:lnTo>
                    <a:pt x="222" y="766"/>
                  </a:lnTo>
                  <a:lnTo>
                    <a:pt x="232" y="760"/>
                  </a:lnTo>
                  <a:lnTo>
                    <a:pt x="232" y="760"/>
                  </a:lnTo>
                  <a:lnTo>
                    <a:pt x="234" y="756"/>
                  </a:lnTo>
                  <a:lnTo>
                    <a:pt x="234" y="754"/>
                  </a:lnTo>
                  <a:lnTo>
                    <a:pt x="232" y="754"/>
                  </a:lnTo>
                  <a:lnTo>
                    <a:pt x="232" y="754"/>
                  </a:lnTo>
                  <a:lnTo>
                    <a:pt x="228" y="752"/>
                  </a:lnTo>
                  <a:lnTo>
                    <a:pt x="226" y="750"/>
                  </a:lnTo>
                  <a:lnTo>
                    <a:pt x="226" y="750"/>
                  </a:lnTo>
                  <a:lnTo>
                    <a:pt x="220" y="754"/>
                  </a:lnTo>
                  <a:lnTo>
                    <a:pt x="216" y="754"/>
                  </a:lnTo>
                  <a:lnTo>
                    <a:pt x="210" y="756"/>
                  </a:lnTo>
                  <a:lnTo>
                    <a:pt x="204" y="758"/>
                  </a:lnTo>
                  <a:lnTo>
                    <a:pt x="204" y="758"/>
                  </a:lnTo>
                  <a:lnTo>
                    <a:pt x="198" y="760"/>
                  </a:lnTo>
                  <a:lnTo>
                    <a:pt x="190" y="760"/>
                  </a:lnTo>
                  <a:lnTo>
                    <a:pt x="190" y="760"/>
                  </a:lnTo>
                  <a:lnTo>
                    <a:pt x="184" y="762"/>
                  </a:lnTo>
                  <a:lnTo>
                    <a:pt x="178" y="764"/>
                  </a:lnTo>
                  <a:lnTo>
                    <a:pt x="178" y="764"/>
                  </a:lnTo>
                  <a:lnTo>
                    <a:pt x="172" y="768"/>
                  </a:lnTo>
                  <a:lnTo>
                    <a:pt x="166" y="766"/>
                  </a:lnTo>
                  <a:lnTo>
                    <a:pt x="166" y="766"/>
                  </a:lnTo>
                  <a:lnTo>
                    <a:pt x="160" y="766"/>
                  </a:lnTo>
                  <a:lnTo>
                    <a:pt x="154" y="768"/>
                  </a:lnTo>
                  <a:lnTo>
                    <a:pt x="154" y="768"/>
                  </a:lnTo>
                  <a:lnTo>
                    <a:pt x="152" y="770"/>
                  </a:lnTo>
                  <a:lnTo>
                    <a:pt x="152" y="770"/>
                  </a:lnTo>
                  <a:lnTo>
                    <a:pt x="150" y="768"/>
                  </a:lnTo>
                  <a:lnTo>
                    <a:pt x="148" y="768"/>
                  </a:lnTo>
                  <a:lnTo>
                    <a:pt x="144" y="768"/>
                  </a:lnTo>
                  <a:lnTo>
                    <a:pt x="138" y="768"/>
                  </a:lnTo>
                  <a:lnTo>
                    <a:pt x="136" y="766"/>
                  </a:lnTo>
                  <a:lnTo>
                    <a:pt x="134" y="764"/>
                  </a:lnTo>
                  <a:lnTo>
                    <a:pt x="134" y="764"/>
                  </a:lnTo>
                  <a:lnTo>
                    <a:pt x="132" y="764"/>
                  </a:lnTo>
                  <a:lnTo>
                    <a:pt x="130" y="762"/>
                  </a:lnTo>
                  <a:lnTo>
                    <a:pt x="130" y="762"/>
                  </a:lnTo>
                  <a:lnTo>
                    <a:pt x="126" y="760"/>
                  </a:lnTo>
                  <a:lnTo>
                    <a:pt x="126" y="758"/>
                  </a:lnTo>
                  <a:lnTo>
                    <a:pt x="124" y="754"/>
                  </a:lnTo>
                  <a:lnTo>
                    <a:pt x="124" y="752"/>
                  </a:lnTo>
                  <a:lnTo>
                    <a:pt x="124" y="752"/>
                  </a:lnTo>
                  <a:lnTo>
                    <a:pt x="130" y="736"/>
                  </a:lnTo>
                  <a:lnTo>
                    <a:pt x="130" y="736"/>
                  </a:lnTo>
                  <a:lnTo>
                    <a:pt x="132" y="732"/>
                  </a:lnTo>
                  <a:lnTo>
                    <a:pt x="136" y="730"/>
                  </a:lnTo>
                  <a:lnTo>
                    <a:pt x="136" y="730"/>
                  </a:lnTo>
                  <a:lnTo>
                    <a:pt x="144" y="726"/>
                  </a:lnTo>
                  <a:lnTo>
                    <a:pt x="148" y="724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4" y="716"/>
                  </a:lnTo>
                  <a:lnTo>
                    <a:pt x="158" y="714"/>
                  </a:lnTo>
                  <a:lnTo>
                    <a:pt x="158" y="714"/>
                  </a:lnTo>
                  <a:lnTo>
                    <a:pt x="162" y="712"/>
                  </a:lnTo>
                  <a:lnTo>
                    <a:pt x="164" y="708"/>
                  </a:lnTo>
                  <a:lnTo>
                    <a:pt x="164" y="708"/>
                  </a:lnTo>
                  <a:lnTo>
                    <a:pt x="182" y="698"/>
                  </a:lnTo>
                  <a:lnTo>
                    <a:pt x="182" y="698"/>
                  </a:lnTo>
                  <a:lnTo>
                    <a:pt x="186" y="696"/>
                  </a:lnTo>
                  <a:lnTo>
                    <a:pt x="186" y="696"/>
                  </a:lnTo>
                  <a:lnTo>
                    <a:pt x="196" y="696"/>
                  </a:lnTo>
                  <a:lnTo>
                    <a:pt x="196" y="696"/>
                  </a:lnTo>
                  <a:lnTo>
                    <a:pt x="214" y="696"/>
                  </a:lnTo>
                  <a:lnTo>
                    <a:pt x="214" y="696"/>
                  </a:lnTo>
                  <a:lnTo>
                    <a:pt x="238" y="692"/>
                  </a:lnTo>
                  <a:lnTo>
                    <a:pt x="238" y="692"/>
                  </a:lnTo>
                  <a:lnTo>
                    <a:pt x="246" y="708"/>
                  </a:lnTo>
                  <a:lnTo>
                    <a:pt x="246" y="708"/>
                  </a:lnTo>
                  <a:lnTo>
                    <a:pt x="248" y="710"/>
                  </a:lnTo>
                  <a:lnTo>
                    <a:pt x="248" y="71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62" y="722"/>
                  </a:lnTo>
                  <a:lnTo>
                    <a:pt x="262" y="722"/>
                  </a:lnTo>
                  <a:lnTo>
                    <a:pt x="264" y="722"/>
                  </a:lnTo>
                  <a:lnTo>
                    <a:pt x="264" y="722"/>
                  </a:lnTo>
                  <a:lnTo>
                    <a:pt x="266" y="726"/>
                  </a:lnTo>
                  <a:lnTo>
                    <a:pt x="268" y="728"/>
                  </a:lnTo>
                  <a:lnTo>
                    <a:pt x="276" y="730"/>
                  </a:lnTo>
                  <a:lnTo>
                    <a:pt x="276" y="730"/>
                  </a:lnTo>
                  <a:lnTo>
                    <a:pt x="288" y="736"/>
                  </a:lnTo>
                  <a:lnTo>
                    <a:pt x="294" y="740"/>
                  </a:lnTo>
                  <a:lnTo>
                    <a:pt x="300" y="744"/>
                  </a:lnTo>
                  <a:lnTo>
                    <a:pt x="300" y="744"/>
                  </a:lnTo>
                  <a:lnTo>
                    <a:pt x="306" y="748"/>
                  </a:lnTo>
                  <a:lnTo>
                    <a:pt x="314" y="748"/>
                  </a:lnTo>
                  <a:lnTo>
                    <a:pt x="314" y="748"/>
                  </a:lnTo>
                  <a:lnTo>
                    <a:pt x="330" y="752"/>
                  </a:lnTo>
                  <a:lnTo>
                    <a:pt x="330" y="752"/>
                  </a:lnTo>
                  <a:lnTo>
                    <a:pt x="336" y="756"/>
                  </a:lnTo>
                  <a:lnTo>
                    <a:pt x="336" y="756"/>
                  </a:lnTo>
                  <a:lnTo>
                    <a:pt x="356" y="760"/>
                  </a:lnTo>
                  <a:lnTo>
                    <a:pt x="356" y="760"/>
                  </a:lnTo>
                  <a:lnTo>
                    <a:pt x="368" y="762"/>
                  </a:lnTo>
                  <a:lnTo>
                    <a:pt x="368" y="762"/>
                  </a:lnTo>
                  <a:lnTo>
                    <a:pt x="376" y="764"/>
                  </a:lnTo>
                  <a:lnTo>
                    <a:pt x="376" y="764"/>
                  </a:lnTo>
                  <a:lnTo>
                    <a:pt x="390" y="766"/>
                  </a:lnTo>
                  <a:lnTo>
                    <a:pt x="406" y="770"/>
                  </a:lnTo>
                  <a:lnTo>
                    <a:pt x="406" y="770"/>
                  </a:lnTo>
                  <a:lnTo>
                    <a:pt x="412" y="772"/>
                  </a:lnTo>
                  <a:lnTo>
                    <a:pt x="416" y="772"/>
                  </a:lnTo>
                  <a:lnTo>
                    <a:pt x="416" y="772"/>
                  </a:lnTo>
                  <a:lnTo>
                    <a:pt x="420" y="772"/>
                  </a:lnTo>
                  <a:lnTo>
                    <a:pt x="424" y="772"/>
                  </a:lnTo>
                  <a:lnTo>
                    <a:pt x="432" y="772"/>
                  </a:lnTo>
                  <a:lnTo>
                    <a:pt x="432" y="772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8" y="774"/>
                  </a:lnTo>
                  <a:lnTo>
                    <a:pt x="444" y="774"/>
                  </a:lnTo>
                  <a:lnTo>
                    <a:pt x="450" y="774"/>
                  </a:lnTo>
                  <a:lnTo>
                    <a:pt x="456" y="774"/>
                  </a:lnTo>
                  <a:lnTo>
                    <a:pt x="456" y="774"/>
                  </a:lnTo>
                  <a:lnTo>
                    <a:pt x="462" y="776"/>
                  </a:lnTo>
                  <a:lnTo>
                    <a:pt x="468" y="774"/>
                  </a:lnTo>
                  <a:lnTo>
                    <a:pt x="478" y="772"/>
                  </a:lnTo>
                  <a:lnTo>
                    <a:pt x="478" y="772"/>
                  </a:lnTo>
                  <a:lnTo>
                    <a:pt x="482" y="772"/>
                  </a:lnTo>
                  <a:lnTo>
                    <a:pt x="482" y="772"/>
                  </a:lnTo>
                  <a:lnTo>
                    <a:pt x="484" y="780"/>
                  </a:lnTo>
                  <a:lnTo>
                    <a:pt x="484" y="780"/>
                  </a:lnTo>
                  <a:lnTo>
                    <a:pt x="484" y="784"/>
                  </a:lnTo>
                  <a:lnTo>
                    <a:pt x="482" y="788"/>
                  </a:lnTo>
                  <a:lnTo>
                    <a:pt x="482" y="788"/>
                  </a:lnTo>
                  <a:lnTo>
                    <a:pt x="480" y="790"/>
                  </a:lnTo>
                  <a:lnTo>
                    <a:pt x="480" y="794"/>
                  </a:lnTo>
                  <a:lnTo>
                    <a:pt x="480" y="794"/>
                  </a:lnTo>
                  <a:lnTo>
                    <a:pt x="470" y="798"/>
                  </a:lnTo>
                  <a:lnTo>
                    <a:pt x="470" y="798"/>
                  </a:lnTo>
                  <a:lnTo>
                    <a:pt x="468" y="798"/>
                  </a:lnTo>
                  <a:lnTo>
                    <a:pt x="468" y="798"/>
                  </a:lnTo>
                  <a:lnTo>
                    <a:pt x="452" y="794"/>
                  </a:lnTo>
                  <a:lnTo>
                    <a:pt x="452" y="794"/>
                  </a:lnTo>
                  <a:lnTo>
                    <a:pt x="444" y="790"/>
                  </a:lnTo>
                  <a:lnTo>
                    <a:pt x="444" y="790"/>
                  </a:lnTo>
                  <a:lnTo>
                    <a:pt x="440" y="788"/>
                  </a:lnTo>
                  <a:lnTo>
                    <a:pt x="438" y="790"/>
                  </a:lnTo>
                  <a:lnTo>
                    <a:pt x="434" y="794"/>
                  </a:lnTo>
                  <a:lnTo>
                    <a:pt x="434" y="794"/>
                  </a:lnTo>
                  <a:lnTo>
                    <a:pt x="434" y="800"/>
                  </a:lnTo>
                  <a:lnTo>
                    <a:pt x="434" y="804"/>
                  </a:lnTo>
                  <a:lnTo>
                    <a:pt x="438" y="812"/>
                  </a:lnTo>
                  <a:lnTo>
                    <a:pt x="438" y="812"/>
                  </a:lnTo>
                  <a:lnTo>
                    <a:pt x="438" y="822"/>
                  </a:lnTo>
                  <a:lnTo>
                    <a:pt x="436" y="830"/>
                  </a:lnTo>
                  <a:lnTo>
                    <a:pt x="428" y="838"/>
                  </a:lnTo>
                  <a:lnTo>
                    <a:pt x="424" y="840"/>
                  </a:lnTo>
                  <a:lnTo>
                    <a:pt x="418" y="842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06" y="842"/>
                  </a:lnTo>
                  <a:lnTo>
                    <a:pt x="400" y="842"/>
                  </a:lnTo>
                  <a:lnTo>
                    <a:pt x="400" y="842"/>
                  </a:lnTo>
                  <a:lnTo>
                    <a:pt x="398" y="842"/>
                  </a:lnTo>
                  <a:lnTo>
                    <a:pt x="394" y="842"/>
                  </a:lnTo>
                  <a:lnTo>
                    <a:pt x="392" y="838"/>
                  </a:lnTo>
                  <a:lnTo>
                    <a:pt x="392" y="838"/>
                  </a:lnTo>
                  <a:lnTo>
                    <a:pt x="386" y="834"/>
                  </a:lnTo>
                  <a:lnTo>
                    <a:pt x="386" y="834"/>
                  </a:lnTo>
                  <a:lnTo>
                    <a:pt x="380" y="832"/>
                  </a:lnTo>
                  <a:lnTo>
                    <a:pt x="374" y="826"/>
                  </a:lnTo>
                  <a:lnTo>
                    <a:pt x="374" y="826"/>
                  </a:lnTo>
                  <a:lnTo>
                    <a:pt x="366" y="820"/>
                  </a:lnTo>
                  <a:lnTo>
                    <a:pt x="358" y="814"/>
                  </a:lnTo>
                  <a:lnTo>
                    <a:pt x="358" y="814"/>
                  </a:lnTo>
                  <a:lnTo>
                    <a:pt x="356" y="812"/>
                  </a:lnTo>
                  <a:lnTo>
                    <a:pt x="356" y="812"/>
                  </a:lnTo>
                  <a:lnTo>
                    <a:pt x="352" y="806"/>
                  </a:lnTo>
                  <a:lnTo>
                    <a:pt x="346" y="802"/>
                  </a:lnTo>
                  <a:lnTo>
                    <a:pt x="340" y="796"/>
                  </a:lnTo>
                  <a:lnTo>
                    <a:pt x="336" y="788"/>
                  </a:lnTo>
                  <a:lnTo>
                    <a:pt x="336" y="788"/>
                  </a:lnTo>
                  <a:close/>
                  <a:moveTo>
                    <a:pt x="734" y="776"/>
                  </a:moveTo>
                  <a:lnTo>
                    <a:pt x="734" y="776"/>
                  </a:lnTo>
                  <a:lnTo>
                    <a:pt x="734" y="774"/>
                  </a:lnTo>
                  <a:lnTo>
                    <a:pt x="734" y="774"/>
                  </a:lnTo>
                  <a:lnTo>
                    <a:pt x="736" y="768"/>
                  </a:lnTo>
                  <a:lnTo>
                    <a:pt x="736" y="760"/>
                  </a:lnTo>
                  <a:lnTo>
                    <a:pt x="734" y="752"/>
                  </a:lnTo>
                  <a:lnTo>
                    <a:pt x="730" y="748"/>
                  </a:lnTo>
                  <a:lnTo>
                    <a:pt x="730" y="748"/>
                  </a:lnTo>
                  <a:lnTo>
                    <a:pt x="728" y="744"/>
                  </a:lnTo>
                  <a:lnTo>
                    <a:pt x="726" y="740"/>
                  </a:lnTo>
                  <a:lnTo>
                    <a:pt x="726" y="740"/>
                  </a:lnTo>
                  <a:lnTo>
                    <a:pt x="726" y="736"/>
                  </a:lnTo>
                  <a:lnTo>
                    <a:pt x="728" y="732"/>
                  </a:lnTo>
                  <a:lnTo>
                    <a:pt x="728" y="732"/>
                  </a:lnTo>
                  <a:lnTo>
                    <a:pt x="732" y="732"/>
                  </a:lnTo>
                  <a:lnTo>
                    <a:pt x="736" y="734"/>
                  </a:lnTo>
                  <a:lnTo>
                    <a:pt x="736" y="734"/>
                  </a:lnTo>
                  <a:lnTo>
                    <a:pt x="742" y="740"/>
                  </a:lnTo>
                  <a:lnTo>
                    <a:pt x="742" y="740"/>
                  </a:lnTo>
                  <a:lnTo>
                    <a:pt x="746" y="746"/>
                  </a:lnTo>
                  <a:lnTo>
                    <a:pt x="752" y="750"/>
                  </a:lnTo>
                  <a:lnTo>
                    <a:pt x="758" y="752"/>
                  </a:lnTo>
                  <a:lnTo>
                    <a:pt x="766" y="752"/>
                  </a:lnTo>
                  <a:lnTo>
                    <a:pt x="766" y="752"/>
                  </a:lnTo>
                  <a:lnTo>
                    <a:pt x="776" y="752"/>
                  </a:lnTo>
                  <a:lnTo>
                    <a:pt x="776" y="752"/>
                  </a:lnTo>
                  <a:lnTo>
                    <a:pt x="776" y="754"/>
                  </a:lnTo>
                  <a:lnTo>
                    <a:pt x="776" y="754"/>
                  </a:lnTo>
                  <a:lnTo>
                    <a:pt x="786" y="750"/>
                  </a:lnTo>
                  <a:lnTo>
                    <a:pt x="786" y="750"/>
                  </a:lnTo>
                  <a:lnTo>
                    <a:pt x="784" y="746"/>
                  </a:lnTo>
                  <a:lnTo>
                    <a:pt x="782" y="742"/>
                  </a:lnTo>
                  <a:lnTo>
                    <a:pt x="782" y="742"/>
                  </a:lnTo>
                  <a:lnTo>
                    <a:pt x="774" y="738"/>
                  </a:lnTo>
                  <a:lnTo>
                    <a:pt x="770" y="732"/>
                  </a:lnTo>
                  <a:lnTo>
                    <a:pt x="770" y="732"/>
                  </a:lnTo>
                  <a:lnTo>
                    <a:pt x="766" y="726"/>
                  </a:lnTo>
                  <a:lnTo>
                    <a:pt x="766" y="726"/>
                  </a:lnTo>
                  <a:lnTo>
                    <a:pt x="770" y="724"/>
                  </a:lnTo>
                  <a:lnTo>
                    <a:pt x="774" y="722"/>
                  </a:lnTo>
                  <a:lnTo>
                    <a:pt x="774" y="722"/>
                  </a:lnTo>
                  <a:lnTo>
                    <a:pt x="780" y="726"/>
                  </a:lnTo>
                  <a:lnTo>
                    <a:pt x="786" y="728"/>
                  </a:lnTo>
                  <a:lnTo>
                    <a:pt x="786" y="728"/>
                  </a:lnTo>
                  <a:lnTo>
                    <a:pt x="800" y="740"/>
                  </a:lnTo>
                  <a:lnTo>
                    <a:pt x="800" y="740"/>
                  </a:lnTo>
                  <a:lnTo>
                    <a:pt x="818" y="744"/>
                  </a:lnTo>
                  <a:lnTo>
                    <a:pt x="818" y="744"/>
                  </a:lnTo>
                  <a:lnTo>
                    <a:pt x="820" y="746"/>
                  </a:lnTo>
                  <a:lnTo>
                    <a:pt x="820" y="746"/>
                  </a:lnTo>
                  <a:lnTo>
                    <a:pt x="826" y="748"/>
                  </a:lnTo>
                  <a:lnTo>
                    <a:pt x="826" y="748"/>
                  </a:lnTo>
                  <a:lnTo>
                    <a:pt x="846" y="748"/>
                  </a:lnTo>
                  <a:lnTo>
                    <a:pt x="846" y="748"/>
                  </a:lnTo>
                  <a:lnTo>
                    <a:pt x="854" y="750"/>
                  </a:lnTo>
                  <a:lnTo>
                    <a:pt x="860" y="750"/>
                  </a:lnTo>
                  <a:lnTo>
                    <a:pt x="864" y="748"/>
                  </a:lnTo>
                  <a:lnTo>
                    <a:pt x="864" y="748"/>
                  </a:lnTo>
                  <a:lnTo>
                    <a:pt x="868" y="748"/>
                  </a:lnTo>
                  <a:lnTo>
                    <a:pt x="868" y="748"/>
                  </a:lnTo>
                  <a:lnTo>
                    <a:pt x="874" y="750"/>
                  </a:lnTo>
                  <a:lnTo>
                    <a:pt x="880" y="748"/>
                  </a:lnTo>
                  <a:lnTo>
                    <a:pt x="880" y="748"/>
                  </a:lnTo>
                  <a:lnTo>
                    <a:pt x="888" y="746"/>
                  </a:lnTo>
                  <a:lnTo>
                    <a:pt x="898" y="746"/>
                  </a:lnTo>
                  <a:lnTo>
                    <a:pt x="898" y="746"/>
                  </a:lnTo>
                  <a:lnTo>
                    <a:pt x="902" y="748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14" y="744"/>
                  </a:lnTo>
                  <a:lnTo>
                    <a:pt x="920" y="736"/>
                  </a:lnTo>
                  <a:lnTo>
                    <a:pt x="924" y="728"/>
                  </a:lnTo>
                  <a:lnTo>
                    <a:pt x="924" y="720"/>
                  </a:lnTo>
                  <a:lnTo>
                    <a:pt x="924" y="720"/>
                  </a:lnTo>
                  <a:lnTo>
                    <a:pt x="924" y="716"/>
                  </a:lnTo>
                  <a:lnTo>
                    <a:pt x="920" y="712"/>
                  </a:lnTo>
                  <a:lnTo>
                    <a:pt x="920" y="712"/>
                  </a:lnTo>
                  <a:lnTo>
                    <a:pt x="916" y="708"/>
                  </a:lnTo>
                  <a:lnTo>
                    <a:pt x="914" y="706"/>
                  </a:lnTo>
                  <a:lnTo>
                    <a:pt x="914" y="702"/>
                  </a:lnTo>
                  <a:lnTo>
                    <a:pt x="914" y="702"/>
                  </a:lnTo>
                  <a:lnTo>
                    <a:pt x="910" y="696"/>
                  </a:lnTo>
                  <a:lnTo>
                    <a:pt x="904" y="692"/>
                  </a:lnTo>
                  <a:lnTo>
                    <a:pt x="904" y="692"/>
                  </a:lnTo>
                  <a:lnTo>
                    <a:pt x="896" y="688"/>
                  </a:lnTo>
                  <a:lnTo>
                    <a:pt x="888" y="684"/>
                  </a:lnTo>
                  <a:lnTo>
                    <a:pt x="888" y="684"/>
                  </a:lnTo>
                  <a:lnTo>
                    <a:pt x="884" y="682"/>
                  </a:lnTo>
                  <a:lnTo>
                    <a:pt x="878" y="678"/>
                  </a:lnTo>
                  <a:lnTo>
                    <a:pt x="868" y="672"/>
                  </a:lnTo>
                  <a:lnTo>
                    <a:pt x="868" y="672"/>
                  </a:lnTo>
                  <a:lnTo>
                    <a:pt x="844" y="662"/>
                  </a:lnTo>
                  <a:lnTo>
                    <a:pt x="844" y="662"/>
                  </a:lnTo>
                  <a:lnTo>
                    <a:pt x="830" y="660"/>
                  </a:lnTo>
                  <a:lnTo>
                    <a:pt x="830" y="660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4" y="656"/>
                  </a:lnTo>
                  <a:lnTo>
                    <a:pt x="802" y="656"/>
                  </a:lnTo>
                  <a:lnTo>
                    <a:pt x="802" y="656"/>
                  </a:lnTo>
                  <a:lnTo>
                    <a:pt x="796" y="664"/>
                  </a:lnTo>
                  <a:lnTo>
                    <a:pt x="792" y="666"/>
                  </a:lnTo>
                  <a:lnTo>
                    <a:pt x="792" y="672"/>
                  </a:lnTo>
                  <a:lnTo>
                    <a:pt x="792" y="672"/>
                  </a:lnTo>
                  <a:lnTo>
                    <a:pt x="790" y="674"/>
                  </a:lnTo>
                  <a:lnTo>
                    <a:pt x="786" y="676"/>
                  </a:lnTo>
                  <a:lnTo>
                    <a:pt x="786" y="676"/>
                  </a:lnTo>
                  <a:lnTo>
                    <a:pt x="780" y="678"/>
                  </a:lnTo>
                  <a:lnTo>
                    <a:pt x="780" y="678"/>
                  </a:lnTo>
                  <a:lnTo>
                    <a:pt x="772" y="684"/>
                  </a:lnTo>
                  <a:lnTo>
                    <a:pt x="770" y="686"/>
                  </a:lnTo>
                  <a:lnTo>
                    <a:pt x="766" y="686"/>
                  </a:lnTo>
                  <a:lnTo>
                    <a:pt x="766" y="686"/>
                  </a:lnTo>
                  <a:lnTo>
                    <a:pt x="760" y="688"/>
                  </a:lnTo>
                  <a:lnTo>
                    <a:pt x="754" y="692"/>
                  </a:lnTo>
                  <a:lnTo>
                    <a:pt x="746" y="692"/>
                  </a:lnTo>
                  <a:lnTo>
                    <a:pt x="740" y="692"/>
                  </a:lnTo>
                  <a:lnTo>
                    <a:pt x="740" y="692"/>
                  </a:lnTo>
                  <a:lnTo>
                    <a:pt x="734" y="692"/>
                  </a:lnTo>
                  <a:lnTo>
                    <a:pt x="730" y="692"/>
                  </a:lnTo>
                  <a:lnTo>
                    <a:pt x="720" y="696"/>
                  </a:lnTo>
                  <a:lnTo>
                    <a:pt x="720" y="696"/>
                  </a:lnTo>
                  <a:lnTo>
                    <a:pt x="716" y="698"/>
                  </a:lnTo>
                  <a:lnTo>
                    <a:pt x="714" y="698"/>
                  </a:lnTo>
                  <a:lnTo>
                    <a:pt x="712" y="694"/>
                  </a:lnTo>
                  <a:lnTo>
                    <a:pt x="712" y="694"/>
                  </a:lnTo>
                  <a:lnTo>
                    <a:pt x="706" y="700"/>
                  </a:lnTo>
                  <a:lnTo>
                    <a:pt x="704" y="708"/>
                  </a:lnTo>
                  <a:lnTo>
                    <a:pt x="704" y="708"/>
                  </a:lnTo>
                  <a:lnTo>
                    <a:pt x="702" y="712"/>
                  </a:lnTo>
                  <a:lnTo>
                    <a:pt x="702" y="712"/>
                  </a:lnTo>
                  <a:lnTo>
                    <a:pt x="692" y="724"/>
                  </a:lnTo>
                  <a:lnTo>
                    <a:pt x="692" y="724"/>
                  </a:lnTo>
                  <a:lnTo>
                    <a:pt x="680" y="732"/>
                  </a:lnTo>
                  <a:lnTo>
                    <a:pt x="668" y="738"/>
                  </a:lnTo>
                  <a:lnTo>
                    <a:pt x="668" y="738"/>
                  </a:lnTo>
                  <a:lnTo>
                    <a:pt x="660" y="740"/>
                  </a:lnTo>
                  <a:lnTo>
                    <a:pt x="660" y="740"/>
                  </a:lnTo>
                  <a:lnTo>
                    <a:pt x="668" y="748"/>
                  </a:lnTo>
                  <a:lnTo>
                    <a:pt x="668" y="748"/>
                  </a:lnTo>
                  <a:lnTo>
                    <a:pt x="674" y="758"/>
                  </a:lnTo>
                  <a:lnTo>
                    <a:pt x="678" y="762"/>
                  </a:lnTo>
                  <a:lnTo>
                    <a:pt x="682" y="766"/>
                  </a:lnTo>
                  <a:lnTo>
                    <a:pt x="682" y="766"/>
                  </a:lnTo>
                  <a:lnTo>
                    <a:pt x="684" y="768"/>
                  </a:lnTo>
                  <a:lnTo>
                    <a:pt x="684" y="768"/>
                  </a:lnTo>
                  <a:lnTo>
                    <a:pt x="688" y="770"/>
                  </a:lnTo>
                  <a:lnTo>
                    <a:pt x="690" y="770"/>
                  </a:lnTo>
                  <a:lnTo>
                    <a:pt x="692" y="768"/>
                  </a:lnTo>
                  <a:lnTo>
                    <a:pt x="692" y="768"/>
                  </a:lnTo>
                  <a:lnTo>
                    <a:pt x="696" y="768"/>
                  </a:lnTo>
                  <a:lnTo>
                    <a:pt x="696" y="768"/>
                  </a:lnTo>
                  <a:lnTo>
                    <a:pt x="708" y="774"/>
                  </a:lnTo>
                  <a:lnTo>
                    <a:pt x="708" y="774"/>
                  </a:lnTo>
                  <a:lnTo>
                    <a:pt x="710" y="774"/>
                  </a:lnTo>
                  <a:lnTo>
                    <a:pt x="714" y="776"/>
                  </a:lnTo>
                  <a:lnTo>
                    <a:pt x="714" y="776"/>
                  </a:lnTo>
                  <a:lnTo>
                    <a:pt x="718" y="778"/>
                  </a:lnTo>
                  <a:lnTo>
                    <a:pt x="724" y="778"/>
                  </a:lnTo>
                  <a:lnTo>
                    <a:pt x="728" y="776"/>
                  </a:lnTo>
                  <a:lnTo>
                    <a:pt x="734" y="776"/>
                  </a:lnTo>
                  <a:lnTo>
                    <a:pt x="734" y="776"/>
                  </a:lnTo>
                  <a:close/>
                  <a:moveTo>
                    <a:pt x="270" y="276"/>
                  </a:moveTo>
                  <a:lnTo>
                    <a:pt x="270" y="276"/>
                  </a:lnTo>
                  <a:lnTo>
                    <a:pt x="276" y="278"/>
                  </a:lnTo>
                  <a:lnTo>
                    <a:pt x="280" y="280"/>
                  </a:lnTo>
                  <a:lnTo>
                    <a:pt x="292" y="276"/>
                  </a:lnTo>
                  <a:lnTo>
                    <a:pt x="292" y="276"/>
                  </a:lnTo>
                  <a:lnTo>
                    <a:pt x="314" y="270"/>
                  </a:lnTo>
                  <a:lnTo>
                    <a:pt x="314" y="270"/>
                  </a:lnTo>
                  <a:lnTo>
                    <a:pt x="320" y="272"/>
                  </a:lnTo>
                  <a:lnTo>
                    <a:pt x="320" y="272"/>
                  </a:lnTo>
                  <a:lnTo>
                    <a:pt x="322" y="274"/>
                  </a:lnTo>
                  <a:lnTo>
                    <a:pt x="322" y="274"/>
                  </a:lnTo>
                  <a:lnTo>
                    <a:pt x="318" y="278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06" y="286"/>
                  </a:lnTo>
                  <a:lnTo>
                    <a:pt x="302" y="292"/>
                  </a:lnTo>
                  <a:lnTo>
                    <a:pt x="300" y="298"/>
                  </a:lnTo>
                  <a:lnTo>
                    <a:pt x="298" y="304"/>
                  </a:lnTo>
                  <a:lnTo>
                    <a:pt x="298" y="304"/>
                  </a:lnTo>
                  <a:lnTo>
                    <a:pt x="298" y="308"/>
                  </a:lnTo>
                  <a:lnTo>
                    <a:pt x="300" y="310"/>
                  </a:lnTo>
                  <a:lnTo>
                    <a:pt x="304" y="314"/>
                  </a:lnTo>
                  <a:lnTo>
                    <a:pt x="304" y="314"/>
                  </a:lnTo>
                  <a:lnTo>
                    <a:pt x="316" y="316"/>
                  </a:lnTo>
                  <a:lnTo>
                    <a:pt x="316" y="316"/>
                  </a:lnTo>
                  <a:lnTo>
                    <a:pt x="326" y="318"/>
                  </a:lnTo>
                  <a:lnTo>
                    <a:pt x="326" y="318"/>
                  </a:lnTo>
                  <a:lnTo>
                    <a:pt x="332" y="316"/>
                  </a:lnTo>
                  <a:lnTo>
                    <a:pt x="332" y="316"/>
                  </a:lnTo>
                  <a:lnTo>
                    <a:pt x="376" y="310"/>
                  </a:lnTo>
                  <a:lnTo>
                    <a:pt x="376" y="310"/>
                  </a:lnTo>
                  <a:lnTo>
                    <a:pt x="382" y="310"/>
                  </a:lnTo>
                  <a:lnTo>
                    <a:pt x="382" y="310"/>
                  </a:lnTo>
                  <a:lnTo>
                    <a:pt x="402" y="302"/>
                  </a:lnTo>
                  <a:lnTo>
                    <a:pt x="402" y="302"/>
                  </a:lnTo>
                  <a:lnTo>
                    <a:pt x="404" y="300"/>
                  </a:lnTo>
                  <a:lnTo>
                    <a:pt x="404" y="298"/>
                  </a:lnTo>
                  <a:lnTo>
                    <a:pt x="410" y="296"/>
                  </a:lnTo>
                  <a:lnTo>
                    <a:pt x="410" y="296"/>
                  </a:lnTo>
                  <a:lnTo>
                    <a:pt x="416" y="298"/>
                  </a:lnTo>
                  <a:lnTo>
                    <a:pt x="422" y="298"/>
                  </a:lnTo>
                  <a:lnTo>
                    <a:pt x="422" y="298"/>
                  </a:lnTo>
                  <a:lnTo>
                    <a:pt x="416" y="302"/>
                  </a:lnTo>
                  <a:lnTo>
                    <a:pt x="416" y="302"/>
                  </a:lnTo>
                  <a:lnTo>
                    <a:pt x="404" y="314"/>
                  </a:lnTo>
                  <a:lnTo>
                    <a:pt x="404" y="314"/>
                  </a:lnTo>
                  <a:lnTo>
                    <a:pt x="390" y="338"/>
                  </a:lnTo>
                  <a:lnTo>
                    <a:pt x="390" y="338"/>
                  </a:lnTo>
                  <a:lnTo>
                    <a:pt x="382" y="352"/>
                  </a:lnTo>
                  <a:lnTo>
                    <a:pt x="382" y="360"/>
                  </a:lnTo>
                  <a:lnTo>
                    <a:pt x="382" y="368"/>
                  </a:lnTo>
                  <a:lnTo>
                    <a:pt x="382" y="368"/>
                  </a:lnTo>
                  <a:lnTo>
                    <a:pt x="380" y="372"/>
                  </a:lnTo>
                  <a:lnTo>
                    <a:pt x="380" y="372"/>
                  </a:lnTo>
                  <a:lnTo>
                    <a:pt x="382" y="380"/>
                  </a:lnTo>
                  <a:lnTo>
                    <a:pt x="382" y="384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92" y="388"/>
                  </a:lnTo>
                  <a:lnTo>
                    <a:pt x="398" y="388"/>
                  </a:lnTo>
                  <a:lnTo>
                    <a:pt x="398" y="388"/>
                  </a:lnTo>
                  <a:lnTo>
                    <a:pt x="410" y="386"/>
                  </a:lnTo>
                  <a:lnTo>
                    <a:pt x="414" y="382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24" y="374"/>
                  </a:lnTo>
                  <a:lnTo>
                    <a:pt x="424" y="374"/>
                  </a:lnTo>
                  <a:lnTo>
                    <a:pt x="424" y="372"/>
                  </a:lnTo>
                  <a:lnTo>
                    <a:pt x="424" y="372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6" y="364"/>
                  </a:lnTo>
                  <a:lnTo>
                    <a:pt x="436" y="364"/>
                  </a:lnTo>
                  <a:lnTo>
                    <a:pt x="438" y="360"/>
                  </a:lnTo>
                  <a:lnTo>
                    <a:pt x="440" y="356"/>
                  </a:lnTo>
                  <a:lnTo>
                    <a:pt x="444" y="352"/>
                  </a:lnTo>
                  <a:lnTo>
                    <a:pt x="448" y="348"/>
                  </a:lnTo>
                  <a:lnTo>
                    <a:pt x="448" y="348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8" y="342"/>
                  </a:lnTo>
                  <a:lnTo>
                    <a:pt x="450" y="338"/>
                  </a:lnTo>
                  <a:lnTo>
                    <a:pt x="454" y="332"/>
                  </a:lnTo>
                  <a:lnTo>
                    <a:pt x="456" y="326"/>
                  </a:lnTo>
                  <a:lnTo>
                    <a:pt x="458" y="324"/>
                  </a:lnTo>
                  <a:lnTo>
                    <a:pt x="456" y="320"/>
                  </a:lnTo>
                  <a:lnTo>
                    <a:pt x="456" y="320"/>
                  </a:lnTo>
                  <a:lnTo>
                    <a:pt x="458" y="320"/>
                  </a:lnTo>
                  <a:lnTo>
                    <a:pt x="458" y="320"/>
                  </a:lnTo>
                  <a:lnTo>
                    <a:pt x="466" y="302"/>
                  </a:lnTo>
                  <a:lnTo>
                    <a:pt x="466" y="302"/>
                  </a:lnTo>
                  <a:lnTo>
                    <a:pt x="470" y="298"/>
                  </a:lnTo>
                  <a:lnTo>
                    <a:pt x="470" y="298"/>
                  </a:lnTo>
                  <a:lnTo>
                    <a:pt x="476" y="292"/>
                  </a:lnTo>
                  <a:lnTo>
                    <a:pt x="480" y="284"/>
                  </a:lnTo>
                  <a:lnTo>
                    <a:pt x="480" y="284"/>
                  </a:lnTo>
                  <a:lnTo>
                    <a:pt x="480" y="280"/>
                  </a:lnTo>
                  <a:lnTo>
                    <a:pt x="482" y="278"/>
                  </a:lnTo>
                  <a:lnTo>
                    <a:pt x="486" y="278"/>
                  </a:lnTo>
                  <a:lnTo>
                    <a:pt x="492" y="280"/>
                  </a:lnTo>
                  <a:lnTo>
                    <a:pt x="492" y="280"/>
                  </a:lnTo>
                  <a:lnTo>
                    <a:pt x="494" y="280"/>
                  </a:lnTo>
                  <a:lnTo>
                    <a:pt x="494" y="284"/>
                  </a:lnTo>
                  <a:lnTo>
                    <a:pt x="494" y="288"/>
                  </a:lnTo>
                  <a:lnTo>
                    <a:pt x="494" y="288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506" y="308"/>
                  </a:lnTo>
                  <a:lnTo>
                    <a:pt x="506" y="308"/>
                  </a:lnTo>
                  <a:lnTo>
                    <a:pt x="508" y="308"/>
                  </a:lnTo>
                  <a:lnTo>
                    <a:pt x="512" y="308"/>
                  </a:lnTo>
                  <a:lnTo>
                    <a:pt x="512" y="308"/>
                  </a:lnTo>
                  <a:lnTo>
                    <a:pt x="520" y="306"/>
                  </a:lnTo>
                  <a:lnTo>
                    <a:pt x="528" y="306"/>
                  </a:lnTo>
                  <a:lnTo>
                    <a:pt x="528" y="306"/>
                  </a:lnTo>
                  <a:lnTo>
                    <a:pt x="532" y="304"/>
                  </a:lnTo>
                  <a:lnTo>
                    <a:pt x="532" y="304"/>
                  </a:lnTo>
                  <a:lnTo>
                    <a:pt x="538" y="298"/>
                  </a:lnTo>
                  <a:lnTo>
                    <a:pt x="540" y="294"/>
                  </a:lnTo>
                  <a:lnTo>
                    <a:pt x="540" y="286"/>
                  </a:lnTo>
                  <a:lnTo>
                    <a:pt x="538" y="280"/>
                  </a:lnTo>
                  <a:lnTo>
                    <a:pt x="538" y="280"/>
                  </a:lnTo>
                  <a:lnTo>
                    <a:pt x="532" y="280"/>
                  </a:lnTo>
                  <a:lnTo>
                    <a:pt x="526" y="280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00" y="268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54" y="276"/>
                  </a:lnTo>
                  <a:lnTo>
                    <a:pt x="454" y="276"/>
                  </a:lnTo>
                  <a:lnTo>
                    <a:pt x="448" y="276"/>
                  </a:lnTo>
                  <a:lnTo>
                    <a:pt x="448" y="276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10" y="270"/>
                  </a:lnTo>
                  <a:lnTo>
                    <a:pt x="410" y="270"/>
                  </a:lnTo>
                  <a:lnTo>
                    <a:pt x="396" y="264"/>
                  </a:lnTo>
                  <a:lnTo>
                    <a:pt x="396" y="264"/>
                  </a:lnTo>
                  <a:lnTo>
                    <a:pt x="384" y="262"/>
                  </a:lnTo>
                  <a:lnTo>
                    <a:pt x="380" y="258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2" y="250"/>
                  </a:lnTo>
                  <a:lnTo>
                    <a:pt x="368" y="248"/>
                  </a:lnTo>
                  <a:lnTo>
                    <a:pt x="364" y="242"/>
                  </a:lnTo>
                  <a:lnTo>
                    <a:pt x="364" y="242"/>
                  </a:lnTo>
                  <a:lnTo>
                    <a:pt x="360" y="236"/>
                  </a:lnTo>
                  <a:lnTo>
                    <a:pt x="354" y="236"/>
                  </a:lnTo>
                  <a:lnTo>
                    <a:pt x="354" y="236"/>
                  </a:lnTo>
                  <a:lnTo>
                    <a:pt x="346" y="236"/>
                  </a:lnTo>
                  <a:lnTo>
                    <a:pt x="338" y="234"/>
                  </a:lnTo>
                  <a:lnTo>
                    <a:pt x="338" y="234"/>
                  </a:lnTo>
                  <a:lnTo>
                    <a:pt x="334" y="236"/>
                  </a:lnTo>
                  <a:lnTo>
                    <a:pt x="332" y="238"/>
                  </a:lnTo>
                  <a:lnTo>
                    <a:pt x="332" y="238"/>
                  </a:lnTo>
                  <a:lnTo>
                    <a:pt x="326" y="238"/>
                  </a:lnTo>
                  <a:lnTo>
                    <a:pt x="322" y="242"/>
                  </a:lnTo>
                  <a:lnTo>
                    <a:pt x="322" y="242"/>
                  </a:lnTo>
                  <a:lnTo>
                    <a:pt x="314" y="244"/>
                  </a:lnTo>
                  <a:lnTo>
                    <a:pt x="306" y="244"/>
                  </a:lnTo>
                  <a:lnTo>
                    <a:pt x="306" y="244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88" y="252"/>
                  </a:lnTo>
                  <a:lnTo>
                    <a:pt x="278" y="258"/>
                  </a:lnTo>
                  <a:lnTo>
                    <a:pt x="278" y="258"/>
                  </a:lnTo>
                  <a:lnTo>
                    <a:pt x="266" y="266"/>
                  </a:lnTo>
                  <a:lnTo>
                    <a:pt x="266" y="266"/>
                  </a:lnTo>
                  <a:lnTo>
                    <a:pt x="264" y="270"/>
                  </a:lnTo>
                  <a:lnTo>
                    <a:pt x="266" y="276"/>
                  </a:lnTo>
                  <a:lnTo>
                    <a:pt x="266" y="276"/>
                  </a:lnTo>
                  <a:lnTo>
                    <a:pt x="268" y="276"/>
                  </a:lnTo>
                  <a:lnTo>
                    <a:pt x="270" y="276"/>
                  </a:lnTo>
                  <a:lnTo>
                    <a:pt x="270" y="276"/>
                  </a:lnTo>
                  <a:close/>
                  <a:moveTo>
                    <a:pt x="968" y="400"/>
                  </a:moveTo>
                  <a:lnTo>
                    <a:pt x="968" y="400"/>
                  </a:lnTo>
                  <a:lnTo>
                    <a:pt x="956" y="400"/>
                  </a:lnTo>
                  <a:lnTo>
                    <a:pt x="956" y="400"/>
                  </a:lnTo>
                  <a:lnTo>
                    <a:pt x="948" y="398"/>
                  </a:lnTo>
                  <a:lnTo>
                    <a:pt x="948" y="398"/>
                  </a:lnTo>
                  <a:lnTo>
                    <a:pt x="948" y="410"/>
                  </a:lnTo>
                  <a:lnTo>
                    <a:pt x="948" y="418"/>
                  </a:lnTo>
                  <a:lnTo>
                    <a:pt x="944" y="424"/>
                  </a:lnTo>
                  <a:lnTo>
                    <a:pt x="944" y="424"/>
                  </a:lnTo>
                  <a:lnTo>
                    <a:pt x="942" y="428"/>
                  </a:lnTo>
                  <a:lnTo>
                    <a:pt x="940" y="432"/>
                  </a:lnTo>
                  <a:lnTo>
                    <a:pt x="940" y="432"/>
                  </a:lnTo>
                  <a:lnTo>
                    <a:pt x="940" y="436"/>
                  </a:lnTo>
                  <a:lnTo>
                    <a:pt x="938" y="440"/>
                  </a:lnTo>
                  <a:lnTo>
                    <a:pt x="936" y="446"/>
                  </a:lnTo>
                  <a:lnTo>
                    <a:pt x="936" y="446"/>
                  </a:lnTo>
                  <a:lnTo>
                    <a:pt x="926" y="462"/>
                  </a:lnTo>
                  <a:lnTo>
                    <a:pt x="926" y="462"/>
                  </a:lnTo>
                  <a:lnTo>
                    <a:pt x="924" y="468"/>
                  </a:lnTo>
                  <a:lnTo>
                    <a:pt x="922" y="472"/>
                  </a:lnTo>
                  <a:lnTo>
                    <a:pt x="920" y="474"/>
                  </a:lnTo>
                  <a:lnTo>
                    <a:pt x="920" y="474"/>
                  </a:lnTo>
                  <a:lnTo>
                    <a:pt x="914" y="476"/>
                  </a:lnTo>
                  <a:lnTo>
                    <a:pt x="912" y="480"/>
                  </a:lnTo>
                  <a:lnTo>
                    <a:pt x="908" y="484"/>
                  </a:lnTo>
                  <a:lnTo>
                    <a:pt x="904" y="486"/>
                  </a:lnTo>
                  <a:lnTo>
                    <a:pt x="904" y="486"/>
                  </a:lnTo>
                  <a:lnTo>
                    <a:pt x="912" y="488"/>
                  </a:lnTo>
                  <a:lnTo>
                    <a:pt x="912" y="488"/>
                  </a:lnTo>
                  <a:lnTo>
                    <a:pt x="926" y="494"/>
                  </a:lnTo>
                  <a:lnTo>
                    <a:pt x="926" y="494"/>
                  </a:lnTo>
                  <a:lnTo>
                    <a:pt x="932" y="496"/>
                  </a:lnTo>
                  <a:lnTo>
                    <a:pt x="940" y="496"/>
                  </a:lnTo>
                  <a:lnTo>
                    <a:pt x="948" y="496"/>
                  </a:lnTo>
                  <a:lnTo>
                    <a:pt x="956" y="498"/>
                  </a:lnTo>
                  <a:lnTo>
                    <a:pt x="956" y="498"/>
                  </a:lnTo>
                  <a:lnTo>
                    <a:pt x="958" y="498"/>
                  </a:lnTo>
                  <a:lnTo>
                    <a:pt x="958" y="498"/>
                  </a:lnTo>
                  <a:lnTo>
                    <a:pt x="972" y="494"/>
                  </a:lnTo>
                  <a:lnTo>
                    <a:pt x="986" y="486"/>
                  </a:lnTo>
                  <a:lnTo>
                    <a:pt x="986" y="486"/>
                  </a:lnTo>
                  <a:lnTo>
                    <a:pt x="988" y="482"/>
                  </a:lnTo>
                  <a:lnTo>
                    <a:pt x="988" y="478"/>
                  </a:lnTo>
                  <a:lnTo>
                    <a:pt x="988" y="478"/>
                  </a:lnTo>
                  <a:lnTo>
                    <a:pt x="988" y="472"/>
                  </a:lnTo>
                  <a:lnTo>
                    <a:pt x="984" y="468"/>
                  </a:lnTo>
                  <a:lnTo>
                    <a:pt x="976" y="460"/>
                  </a:lnTo>
                  <a:lnTo>
                    <a:pt x="976" y="460"/>
                  </a:lnTo>
                  <a:lnTo>
                    <a:pt x="976" y="458"/>
                  </a:lnTo>
                  <a:lnTo>
                    <a:pt x="974" y="454"/>
                  </a:lnTo>
                  <a:lnTo>
                    <a:pt x="974" y="454"/>
                  </a:lnTo>
                  <a:lnTo>
                    <a:pt x="976" y="452"/>
                  </a:lnTo>
                  <a:lnTo>
                    <a:pt x="978" y="450"/>
                  </a:lnTo>
                  <a:lnTo>
                    <a:pt x="978" y="450"/>
                  </a:lnTo>
                  <a:lnTo>
                    <a:pt x="986" y="450"/>
                  </a:lnTo>
                  <a:lnTo>
                    <a:pt x="992" y="452"/>
                  </a:lnTo>
                  <a:lnTo>
                    <a:pt x="994" y="454"/>
                  </a:lnTo>
                  <a:lnTo>
                    <a:pt x="994" y="454"/>
                  </a:lnTo>
                  <a:lnTo>
                    <a:pt x="998" y="458"/>
                  </a:lnTo>
                  <a:lnTo>
                    <a:pt x="998" y="458"/>
                  </a:lnTo>
                  <a:lnTo>
                    <a:pt x="1028" y="464"/>
                  </a:lnTo>
                  <a:lnTo>
                    <a:pt x="1028" y="464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44" y="470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64" y="472"/>
                  </a:lnTo>
                  <a:lnTo>
                    <a:pt x="1074" y="472"/>
                  </a:lnTo>
                  <a:lnTo>
                    <a:pt x="1074" y="472"/>
                  </a:lnTo>
                  <a:lnTo>
                    <a:pt x="1082" y="470"/>
                  </a:lnTo>
                  <a:lnTo>
                    <a:pt x="1086" y="468"/>
                  </a:lnTo>
                  <a:lnTo>
                    <a:pt x="1092" y="466"/>
                  </a:lnTo>
                  <a:lnTo>
                    <a:pt x="1094" y="460"/>
                  </a:lnTo>
                  <a:lnTo>
                    <a:pt x="1094" y="460"/>
                  </a:lnTo>
                  <a:lnTo>
                    <a:pt x="1098" y="456"/>
                  </a:lnTo>
                  <a:lnTo>
                    <a:pt x="1098" y="456"/>
                  </a:lnTo>
                  <a:lnTo>
                    <a:pt x="1096" y="454"/>
                  </a:lnTo>
                  <a:lnTo>
                    <a:pt x="1096" y="454"/>
                  </a:lnTo>
                  <a:lnTo>
                    <a:pt x="1092" y="450"/>
                  </a:lnTo>
                  <a:lnTo>
                    <a:pt x="1090" y="448"/>
                  </a:lnTo>
                  <a:lnTo>
                    <a:pt x="1090" y="448"/>
                  </a:lnTo>
                  <a:lnTo>
                    <a:pt x="1082" y="446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68" y="442"/>
                  </a:lnTo>
                  <a:lnTo>
                    <a:pt x="1062" y="440"/>
                  </a:lnTo>
                  <a:lnTo>
                    <a:pt x="1050" y="438"/>
                  </a:lnTo>
                  <a:lnTo>
                    <a:pt x="1050" y="438"/>
                  </a:lnTo>
                  <a:lnTo>
                    <a:pt x="1042" y="436"/>
                  </a:lnTo>
                  <a:lnTo>
                    <a:pt x="1038" y="432"/>
                  </a:lnTo>
                  <a:lnTo>
                    <a:pt x="1034" y="430"/>
                  </a:lnTo>
                  <a:lnTo>
                    <a:pt x="1034" y="430"/>
                  </a:lnTo>
                  <a:lnTo>
                    <a:pt x="1032" y="426"/>
                  </a:lnTo>
                  <a:lnTo>
                    <a:pt x="1034" y="422"/>
                  </a:lnTo>
                  <a:lnTo>
                    <a:pt x="1034" y="422"/>
                  </a:lnTo>
                  <a:lnTo>
                    <a:pt x="1036" y="422"/>
                  </a:lnTo>
                  <a:lnTo>
                    <a:pt x="1040" y="422"/>
                  </a:lnTo>
                  <a:lnTo>
                    <a:pt x="1040" y="422"/>
                  </a:lnTo>
                  <a:lnTo>
                    <a:pt x="1050" y="424"/>
                  </a:lnTo>
                  <a:lnTo>
                    <a:pt x="1050" y="424"/>
                  </a:lnTo>
                  <a:lnTo>
                    <a:pt x="1070" y="426"/>
                  </a:lnTo>
                  <a:lnTo>
                    <a:pt x="1070" y="426"/>
                  </a:lnTo>
                  <a:lnTo>
                    <a:pt x="1086" y="428"/>
                  </a:lnTo>
                  <a:lnTo>
                    <a:pt x="1086" y="428"/>
                  </a:lnTo>
                  <a:lnTo>
                    <a:pt x="1096" y="426"/>
                  </a:lnTo>
                  <a:lnTo>
                    <a:pt x="1096" y="426"/>
                  </a:lnTo>
                  <a:lnTo>
                    <a:pt x="1108" y="424"/>
                  </a:lnTo>
                  <a:lnTo>
                    <a:pt x="1114" y="422"/>
                  </a:lnTo>
                  <a:lnTo>
                    <a:pt x="1120" y="420"/>
                  </a:lnTo>
                  <a:lnTo>
                    <a:pt x="1120" y="420"/>
                  </a:lnTo>
                  <a:lnTo>
                    <a:pt x="1122" y="416"/>
                  </a:lnTo>
                  <a:lnTo>
                    <a:pt x="1124" y="414"/>
                  </a:lnTo>
                  <a:lnTo>
                    <a:pt x="1124" y="410"/>
                  </a:lnTo>
                  <a:lnTo>
                    <a:pt x="1120" y="408"/>
                  </a:lnTo>
                  <a:lnTo>
                    <a:pt x="1120" y="408"/>
                  </a:lnTo>
                  <a:lnTo>
                    <a:pt x="1116" y="406"/>
                  </a:lnTo>
                  <a:lnTo>
                    <a:pt x="1114" y="402"/>
                  </a:lnTo>
                  <a:lnTo>
                    <a:pt x="1114" y="402"/>
                  </a:lnTo>
                  <a:lnTo>
                    <a:pt x="1112" y="400"/>
                  </a:lnTo>
                  <a:lnTo>
                    <a:pt x="1108" y="398"/>
                  </a:lnTo>
                  <a:lnTo>
                    <a:pt x="1100" y="396"/>
                  </a:lnTo>
                  <a:lnTo>
                    <a:pt x="1100" y="396"/>
                  </a:lnTo>
                  <a:lnTo>
                    <a:pt x="1088" y="394"/>
                  </a:lnTo>
                  <a:lnTo>
                    <a:pt x="1088" y="394"/>
                  </a:lnTo>
                  <a:lnTo>
                    <a:pt x="1080" y="392"/>
                  </a:lnTo>
                  <a:lnTo>
                    <a:pt x="1072" y="392"/>
                  </a:lnTo>
                  <a:lnTo>
                    <a:pt x="1072" y="392"/>
                  </a:lnTo>
                  <a:lnTo>
                    <a:pt x="1054" y="392"/>
                  </a:lnTo>
                  <a:lnTo>
                    <a:pt x="1054" y="392"/>
                  </a:lnTo>
                  <a:lnTo>
                    <a:pt x="1044" y="392"/>
                  </a:lnTo>
                  <a:lnTo>
                    <a:pt x="1044" y="392"/>
                  </a:lnTo>
                  <a:lnTo>
                    <a:pt x="1038" y="390"/>
                  </a:lnTo>
                  <a:lnTo>
                    <a:pt x="1034" y="392"/>
                  </a:lnTo>
                  <a:lnTo>
                    <a:pt x="1034" y="392"/>
                  </a:lnTo>
                  <a:lnTo>
                    <a:pt x="1028" y="394"/>
                  </a:lnTo>
                  <a:lnTo>
                    <a:pt x="1024" y="392"/>
                  </a:lnTo>
                  <a:lnTo>
                    <a:pt x="1024" y="392"/>
                  </a:lnTo>
                  <a:lnTo>
                    <a:pt x="1018" y="390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08" y="394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976" y="400"/>
                  </a:lnTo>
                  <a:lnTo>
                    <a:pt x="976" y="400"/>
                  </a:lnTo>
                  <a:lnTo>
                    <a:pt x="968" y="400"/>
                  </a:lnTo>
                  <a:lnTo>
                    <a:pt x="968" y="400"/>
                  </a:lnTo>
                  <a:close/>
                  <a:moveTo>
                    <a:pt x="802" y="288"/>
                  </a:moveTo>
                  <a:lnTo>
                    <a:pt x="802" y="288"/>
                  </a:lnTo>
                  <a:lnTo>
                    <a:pt x="810" y="286"/>
                  </a:lnTo>
                  <a:lnTo>
                    <a:pt x="810" y="286"/>
                  </a:lnTo>
                  <a:lnTo>
                    <a:pt x="816" y="286"/>
                  </a:lnTo>
                  <a:lnTo>
                    <a:pt x="820" y="284"/>
                  </a:lnTo>
                  <a:lnTo>
                    <a:pt x="822" y="280"/>
                  </a:lnTo>
                  <a:lnTo>
                    <a:pt x="822" y="274"/>
                  </a:lnTo>
                  <a:lnTo>
                    <a:pt x="822" y="274"/>
                  </a:lnTo>
                  <a:lnTo>
                    <a:pt x="824" y="272"/>
                  </a:lnTo>
                  <a:lnTo>
                    <a:pt x="826" y="270"/>
                  </a:lnTo>
                  <a:lnTo>
                    <a:pt x="826" y="270"/>
                  </a:lnTo>
                  <a:lnTo>
                    <a:pt x="830" y="270"/>
                  </a:lnTo>
                  <a:lnTo>
                    <a:pt x="832" y="272"/>
                  </a:lnTo>
                  <a:lnTo>
                    <a:pt x="834" y="274"/>
                  </a:lnTo>
                  <a:lnTo>
                    <a:pt x="834" y="278"/>
                  </a:lnTo>
                  <a:lnTo>
                    <a:pt x="834" y="278"/>
                  </a:lnTo>
                  <a:lnTo>
                    <a:pt x="834" y="282"/>
                  </a:lnTo>
                  <a:lnTo>
                    <a:pt x="836" y="284"/>
                  </a:lnTo>
                  <a:lnTo>
                    <a:pt x="840" y="290"/>
                  </a:lnTo>
                  <a:lnTo>
                    <a:pt x="840" y="290"/>
                  </a:lnTo>
                  <a:lnTo>
                    <a:pt x="846" y="298"/>
                  </a:lnTo>
                  <a:lnTo>
                    <a:pt x="852" y="306"/>
                  </a:lnTo>
                  <a:lnTo>
                    <a:pt x="852" y="306"/>
                  </a:lnTo>
                  <a:lnTo>
                    <a:pt x="858" y="308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84" y="318"/>
                  </a:lnTo>
                  <a:lnTo>
                    <a:pt x="884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96" y="320"/>
                  </a:lnTo>
                  <a:lnTo>
                    <a:pt x="900" y="320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8" y="314"/>
                  </a:lnTo>
                  <a:lnTo>
                    <a:pt x="908" y="314"/>
                  </a:lnTo>
                  <a:lnTo>
                    <a:pt x="910" y="310"/>
                  </a:lnTo>
                  <a:lnTo>
                    <a:pt x="910" y="310"/>
                  </a:lnTo>
                  <a:lnTo>
                    <a:pt x="912" y="304"/>
                  </a:lnTo>
                  <a:lnTo>
                    <a:pt x="914" y="298"/>
                  </a:lnTo>
                  <a:lnTo>
                    <a:pt x="910" y="290"/>
                  </a:lnTo>
                  <a:lnTo>
                    <a:pt x="910" y="290"/>
                  </a:lnTo>
                  <a:lnTo>
                    <a:pt x="908" y="284"/>
                  </a:lnTo>
                  <a:lnTo>
                    <a:pt x="904" y="28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2" y="266"/>
                  </a:lnTo>
                  <a:lnTo>
                    <a:pt x="892" y="264"/>
                  </a:lnTo>
                  <a:lnTo>
                    <a:pt x="892" y="264"/>
                  </a:lnTo>
                  <a:lnTo>
                    <a:pt x="894" y="262"/>
                  </a:lnTo>
                  <a:lnTo>
                    <a:pt x="898" y="260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8" y="262"/>
                  </a:lnTo>
                  <a:lnTo>
                    <a:pt x="914" y="266"/>
                  </a:lnTo>
                  <a:lnTo>
                    <a:pt x="918" y="268"/>
                  </a:lnTo>
                  <a:lnTo>
                    <a:pt x="918" y="268"/>
                  </a:lnTo>
                  <a:lnTo>
                    <a:pt x="924" y="270"/>
                  </a:lnTo>
                  <a:lnTo>
                    <a:pt x="928" y="274"/>
                  </a:lnTo>
                  <a:lnTo>
                    <a:pt x="932" y="276"/>
                  </a:lnTo>
                  <a:lnTo>
                    <a:pt x="938" y="274"/>
                  </a:lnTo>
                  <a:lnTo>
                    <a:pt x="938" y="274"/>
                  </a:lnTo>
                  <a:lnTo>
                    <a:pt x="940" y="274"/>
                  </a:lnTo>
                  <a:lnTo>
                    <a:pt x="940" y="274"/>
                  </a:lnTo>
                  <a:lnTo>
                    <a:pt x="946" y="274"/>
                  </a:lnTo>
                  <a:lnTo>
                    <a:pt x="950" y="272"/>
                  </a:lnTo>
                  <a:lnTo>
                    <a:pt x="954" y="268"/>
                  </a:lnTo>
                  <a:lnTo>
                    <a:pt x="956" y="264"/>
                  </a:lnTo>
                  <a:lnTo>
                    <a:pt x="956" y="264"/>
                  </a:lnTo>
                  <a:lnTo>
                    <a:pt x="956" y="260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38" y="252"/>
                  </a:lnTo>
                  <a:lnTo>
                    <a:pt x="938" y="252"/>
                  </a:lnTo>
                  <a:lnTo>
                    <a:pt x="932" y="250"/>
                  </a:lnTo>
                  <a:lnTo>
                    <a:pt x="930" y="248"/>
                  </a:lnTo>
                  <a:lnTo>
                    <a:pt x="928" y="244"/>
                  </a:lnTo>
                  <a:lnTo>
                    <a:pt x="932" y="238"/>
                  </a:lnTo>
                  <a:lnTo>
                    <a:pt x="932" y="238"/>
                  </a:lnTo>
                  <a:lnTo>
                    <a:pt x="934" y="236"/>
                  </a:lnTo>
                  <a:lnTo>
                    <a:pt x="938" y="236"/>
                  </a:lnTo>
                  <a:lnTo>
                    <a:pt x="942" y="238"/>
                  </a:lnTo>
                  <a:lnTo>
                    <a:pt x="946" y="242"/>
                  </a:lnTo>
                  <a:lnTo>
                    <a:pt x="946" y="242"/>
                  </a:lnTo>
                  <a:lnTo>
                    <a:pt x="966" y="242"/>
                  </a:lnTo>
                  <a:lnTo>
                    <a:pt x="966" y="242"/>
                  </a:lnTo>
                  <a:lnTo>
                    <a:pt x="970" y="242"/>
                  </a:lnTo>
                  <a:lnTo>
                    <a:pt x="976" y="240"/>
                  </a:lnTo>
                  <a:lnTo>
                    <a:pt x="980" y="238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2" y="230"/>
                  </a:lnTo>
                  <a:lnTo>
                    <a:pt x="980" y="228"/>
                  </a:lnTo>
                  <a:lnTo>
                    <a:pt x="980" y="228"/>
                  </a:lnTo>
                  <a:lnTo>
                    <a:pt x="970" y="222"/>
                  </a:lnTo>
                  <a:lnTo>
                    <a:pt x="970" y="222"/>
                  </a:lnTo>
                  <a:lnTo>
                    <a:pt x="966" y="220"/>
                  </a:lnTo>
                  <a:lnTo>
                    <a:pt x="962" y="218"/>
                  </a:lnTo>
                  <a:lnTo>
                    <a:pt x="962" y="218"/>
                  </a:lnTo>
                  <a:lnTo>
                    <a:pt x="958" y="214"/>
                  </a:lnTo>
                  <a:lnTo>
                    <a:pt x="954" y="212"/>
                  </a:lnTo>
                  <a:lnTo>
                    <a:pt x="950" y="212"/>
                  </a:lnTo>
                  <a:lnTo>
                    <a:pt x="946" y="210"/>
                  </a:lnTo>
                  <a:lnTo>
                    <a:pt x="946" y="210"/>
                  </a:lnTo>
                  <a:lnTo>
                    <a:pt x="936" y="206"/>
                  </a:lnTo>
                  <a:lnTo>
                    <a:pt x="936" y="206"/>
                  </a:lnTo>
                  <a:lnTo>
                    <a:pt x="926" y="204"/>
                  </a:lnTo>
                  <a:lnTo>
                    <a:pt x="926" y="204"/>
                  </a:lnTo>
                  <a:lnTo>
                    <a:pt x="918" y="200"/>
                  </a:lnTo>
                  <a:lnTo>
                    <a:pt x="914" y="200"/>
                  </a:lnTo>
                  <a:lnTo>
                    <a:pt x="910" y="200"/>
                  </a:lnTo>
                  <a:lnTo>
                    <a:pt x="910" y="200"/>
                  </a:lnTo>
                  <a:lnTo>
                    <a:pt x="902" y="202"/>
                  </a:lnTo>
                  <a:lnTo>
                    <a:pt x="896" y="202"/>
                  </a:lnTo>
                  <a:lnTo>
                    <a:pt x="884" y="200"/>
                  </a:lnTo>
                  <a:lnTo>
                    <a:pt x="884" y="200"/>
                  </a:lnTo>
                  <a:lnTo>
                    <a:pt x="876" y="200"/>
                  </a:lnTo>
                  <a:lnTo>
                    <a:pt x="870" y="198"/>
                  </a:lnTo>
                  <a:lnTo>
                    <a:pt x="870" y="198"/>
                  </a:lnTo>
                  <a:lnTo>
                    <a:pt x="868" y="208"/>
                  </a:lnTo>
                  <a:lnTo>
                    <a:pt x="868" y="208"/>
                  </a:lnTo>
                  <a:lnTo>
                    <a:pt x="866" y="212"/>
                  </a:lnTo>
                  <a:lnTo>
                    <a:pt x="866" y="214"/>
                  </a:lnTo>
                  <a:lnTo>
                    <a:pt x="860" y="216"/>
                  </a:lnTo>
                  <a:lnTo>
                    <a:pt x="860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46" y="224"/>
                  </a:lnTo>
                  <a:lnTo>
                    <a:pt x="846" y="224"/>
                  </a:lnTo>
                  <a:lnTo>
                    <a:pt x="838" y="226"/>
                  </a:lnTo>
                  <a:lnTo>
                    <a:pt x="836" y="228"/>
                  </a:lnTo>
                  <a:lnTo>
                    <a:pt x="832" y="230"/>
                  </a:lnTo>
                  <a:lnTo>
                    <a:pt x="832" y="230"/>
                  </a:lnTo>
                  <a:lnTo>
                    <a:pt x="826" y="238"/>
                  </a:lnTo>
                  <a:lnTo>
                    <a:pt x="820" y="246"/>
                  </a:lnTo>
                  <a:lnTo>
                    <a:pt x="820" y="246"/>
                  </a:lnTo>
                  <a:lnTo>
                    <a:pt x="816" y="250"/>
                  </a:lnTo>
                  <a:lnTo>
                    <a:pt x="816" y="250"/>
                  </a:lnTo>
                  <a:lnTo>
                    <a:pt x="804" y="254"/>
                  </a:lnTo>
                  <a:lnTo>
                    <a:pt x="804" y="254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80" y="268"/>
                  </a:lnTo>
                  <a:lnTo>
                    <a:pt x="780" y="268"/>
                  </a:lnTo>
                  <a:lnTo>
                    <a:pt x="786" y="274"/>
                  </a:lnTo>
                  <a:lnTo>
                    <a:pt x="786" y="274"/>
                  </a:lnTo>
                  <a:lnTo>
                    <a:pt x="792" y="282"/>
                  </a:lnTo>
                  <a:lnTo>
                    <a:pt x="796" y="286"/>
                  </a:lnTo>
                  <a:lnTo>
                    <a:pt x="802" y="288"/>
                  </a:lnTo>
                  <a:lnTo>
                    <a:pt x="802" y="288"/>
                  </a:lnTo>
                  <a:close/>
                  <a:moveTo>
                    <a:pt x="1154" y="858"/>
                  </a:moveTo>
                  <a:lnTo>
                    <a:pt x="1154" y="858"/>
                  </a:lnTo>
                  <a:lnTo>
                    <a:pt x="1146" y="850"/>
                  </a:lnTo>
                  <a:lnTo>
                    <a:pt x="1146" y="850"/>
                  </a:lnTo>
                  <a:lnTo>
                    <a:pt x="1138" y="852"/>
                  </a:lnTo>
                  <a:lnTo>
                    <a:pt x="1138" y="852"/>
                  </a:lnTo>
                  <a:lnTo>
                    <a:pt x="1130" y="854"/>
                  </a:lnTo>
                  <a:lnTo>
                    <a:pt x="1122" y="854"/>
                  </a:lnTo>
                  <a:lnTo>
                    <a:pt x="1122" y="854"/>
                  </a:lnTo>
                  <a:lnTo>
                    <a:pt x="1114" y="852"/>
                  </a:lnTo>
                  <a:lnTo>
                    <a:pt x="1104" y="850"/>
                  </a:lnTo>
                  <a:lnTo>
                    <a:pt x="1104" y="850"/>
                  </a:lnTo>
                  <a:lnTo>
                    <a:pt x="1098" y="848"/>
                  </a:lnTo>
                  <a:lnTo>
                    <a:pt x="1094" y="848"/>
                  </a:lnTo>
                  <a:lnTo>
                    <a:pt x="1088" y="846"/>
                  </a:lnTo>
                  <a:lnTo>
                    <a:pt x="1082" y="844"/>
                  </a:lnTo>
                  <a:lnTo>
                    <a:pt x="1082" y="844"/>
                  </a:lnTo>
                  <a:lnTo>
                    <a:pt x="1080" y="842"/>
                  </a:lnTo>
                  <a:lnTo>
                    <a:pt x="1080" y="842"/>
                  </a:lnTo>
                  <a:lnTo>
                    <a:pt x="1058" y="838"/>
                  </a:lnTo>
                  <a:lnTo>
                    <a:pt x="1058" y="838"/>
                  </a:lnTo>
                  <a:lnTo>
                    <a:pt x="1054" y="844"/>
                  </a:lnTo>
                  <a:lnTo>
                    <a:pt x="1048" y="848"/>
                  </a:lnTo>
                  <a:lnTo>
                    <a:pt x="1048" y="848"/>
                  </a:lnTo>
                  <a:lnTo>
                    <a:pt x="1042" y="852"/>
                  </a:lnTo>
                  <a:lnTo>
                    <a:pt x="1034" y="854"/>
                  </a:lnTo>
                  <a:lnTo>
                    <a:pt x="1034" y="854"/>
                  </a:lnTo>
                  <a:lnTo>
                    <a:pt x="1012" y="864"/>
                  </a:lnTo>
                  <a:lnTo>
                    <a:pt x="1012" y="864"/>
                  </a:lnTo>
                  <a:lnTo>
                    <a:pt x="978" y="880"/>
                  </a:lnTo>
                  <a:lnTo>
                    <a:pt x="978" y="880"/>
                  </a:lnTo>
                  <a:lnTo>
                    <a:pt x="968" y="882"/>
                  </a:lnTo>
                  <a:lnTo>
                    <a:pt x="968" y="882"/>
                  </a:lnTo>
                  <a:lnTo>
                    <a:pt x="952" y="884"/>
                  </a:lnTo>
                  <a:lnTo>
                    <a:pt x="952" y="884"/>
                  </a:lnTo>
                  <a:lnTo>
                    <a:pt x="946" y="888"/>
                  </a:lnTo>
                  <a:lnTo>
                    <a:pt x="946" y="888"/>
                  </a:lnTo>
                  <a:lnTo>
                    <a:pt x="950" y="892"/>
                  </a:lnTo>
                  <a:lnTo>
                    <a:pt x="950" y="892"/>
                  </a:lnTo>
                  <a:lnTo>
                    <a:pt x="954" y="894"/>
                  </a:lnTo>
                  <a:lnTo>
                    <a:pt x="954" y="894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2" y="916"/>
                  </a:lnTo>
                  <a:lnTo>
                    <a:pt x="968" y="916"/>
                  </a:lnTo>
                  <a:lnTo>
                    <a:pt x="968" y="916"/>
                  </a:lnTo>
                  <a:lnTo>
                    <a:pt x="974" y="918"/>
                  </a:lnTo>
                  <a:lnTo>
                    <a:pt x="974" y="918"/>
                  </a:lnTo>
                  <a:lnTo>
                    <a:pt x="990" y="928"/>
                  </a:lnTo>
                  <a:lnTo>
                    <a:pt x="990" y="928"/>
                  </a:lnTo>
                  <a:lnTo>
                    <a:pt x="994" y="928"/>
                  </a:lnTo>
                  <a:lnTo>
                    <a:pt x="994" y="928"/>
                  </a:lnTo>
                  <a:lnTo>
                    <a:pt x="1006" y="928"/>
                  </a:lnTo>
                  <a:lnTo>
                    <a:pt x="1006" y="928"/>
                  </a:lnTo>
                  <a:lnTo>
                    <a:pt x="1006" y="922"/>
                  </a:lnTo>
                  <a:lnTo>
                    <a:pt x="1004" y="916"/>
                  </a:lnTo>
                  <a:lnTo>
                    <a:pt x="996" y="906"/>
                  </a:lnTo>
                  <a:lnTo>
                    <a:pt x="996" y="906"/>
                  </a:lnTo>
                  <a:lnTo>
                    <a:pt x="994" y="902"/>
                  </a:lnTo>
                  <a:lnTo>
                    <a:pt x="994" y="900"/>
                  </a:lnTo>
                  <a:lnTo>
                    <a:pt x="996" y="898"/>
                  </a:lnTo>
                  <a:lnTo>
                    <a:pt x="996" y="898"/>
                  </a:lnTo>
                  <a:lnTo>
                    <a:pt x="1000" y="896"/>
                  </a:lnTo>
                  <a:lnTo>
                    <a:pt x="1002" y="896"/>
                  </a:lnTo>
                  <a:lnTo>
                    <a:pt x="1008" y="898"/>
                  </a:lnTo>
                  <a:lnTo>
                    <a:pt x="1008" y="898"/>
                  </a:lnTo>
                  <a:lnTo>
                    <a:pt x="1018" y="912"/>
                  </a:lnTo>
                  <a:lnTo>
                    <a:pt x="1032" y="922"/>
                  </a:lnTo>
                  <a:lnTo>
                    <a:pt x="1032" y="922"/>
                  </a:lnTo>
                  <a:lnTo>
                    <a:pt x="1036" y="924"/>
                  </a:lnTo>
                  <a:lnTo>
                    <a:pt x="1040" y="926"/>
                  </a:lnTo>
                  <a:lnTo>
                    <a:pt x="1040" y="926"/>
                  </a:lnTo>
                  <a:lnTo>
                    <a:pt x="1044" y="930"/>
                  </a:lnTo>
                  <a:lnTo>
                    <a:pt x="1048" y="930"/>
                  </a:lnTo>
                  <a:lnTo>
                    <a:pt x="1048" y="930"/>
                  </a:lnTo>
                  <a:lnTo>
                    <a:pt x="1058" y="934"/>
                  </a:lnTo>
                  <a:lnTo>
                    <a:pt x="1068" y="938"/>
                  </a:lnTo>
                  <a:lnTo>
                    <a:pt x="1068" y="938"/>
                  </a:lnTo>
                  <a:lnTo>
                    <a:pt x="1074" y="940"/>
                  </a:lnTo>
                  <a:lnTo>
                    <a:pt x="1080" y="940"/>
                  </a:lnTo>
                  <a:lnTo>
                    <a:pt x="1080" y="940"/>
                  </a:lnTo>
                  <a:lnTo>
                    <a:pt x="1086" y="940"/>
                  </a:lnTo>
                  <a:lnTo>
                    <a:pt x="1090" y="942"/>
                  </a:lnTo>
                  <a:lnTo>
                    <a:pt x="1090" y="942"/>
                  </a:lnTo>
                  <a:lnTo>
                    <a:pt x="1100" y="944"/>
                  </a:lnTo>
                  <a:lnTo>
                    <a:pt x="1104" y="942"/>
                  </a:lnTo>
                  <a:lnTo>
                    <a:pt x="1108" y="940"/>
                  </a:lnTo>
                  <a:lnTo>
                    <a:pt x="1108" y="940"/>
                  </a:lnTo>
                  <a:lnTo>
                    <a:pt x="1114" y="938"/>
                  </a:lnTo>
                  <a:lnTo>
                    <a:pt x="1114" y="938"/>
                  </a:lnTo>
                  <a:lnTo>
                    <a:pt x="1118" y="938"/>
                  </a:lnTo>
                  <a:lnTo>
                    <a:pt x="1120" y="936"/>
                  </a:lnTo>
                  <a:lnTo>
                    <a:pt x="1122" y="928"/>
                  </a:lnTo>
                  <a:lnTo>
                    <a:pt x="1122" y="928"/>
                  </a:lnTo>
                  <a:lnTo>
                    <a:pt x="1122" y="924"/>
                  </a:lnTo>
                  <a:lnTo>
                    <a:pt x="1122" y="918"/>
                  </a:lnTo>
                  <a:lnTo>
                    <a:pt x="1122" y="918"/>
                  </a:lnTo>
                  <a:lnTo>
                    <a:pt x="1120" y="914"/>
                  </a:lnTo>
                  <a:lnTo>
                    <a:pt x="1116" y="910"/>
                  </a:lnTo>
                  <a:lnTo>
                    <a:pt x="1116" y="910"/>
                  </a:lnTo>
                  <a:lnTo>
                    <a:pt x="1112" y="904"/>
                  </a:lnTo>
                  <a:lnTo>
                    <a:pt x="1112" y="904"/>
                  </a:lnTo>
                  <a:lnTo>
                    <a:pt x="1108" y="898"/>
                  </a:lnTo>
                  <a:lnTo>
                    <a:pt x="1108" y="898"/>
                  </a:lnTo>
                  <a:lnTo>
                    <a:pt x="1098" y="888"/>
                  </a:lnTo>
                  <a:lnTo>
                    <a:pt x="1098" y="888"/>
                  </a:lnTo>
                  <a:lnTo>
                    <a:pt x="1094" y="884"/>
                  </a:lnTo>
                  <a:lnTo>
                    <a:pt x="1094" y="884"/>
                  </a:lnTo>
                  <a:lnTo>
                    <a:pt x="1088" y="876"/>
                  </a:lnTo>
                  <a:lnTo>
                    <a:pt x="1088" y="876"/>
                  </a:lnTo>
                  <a:lnTo>
                    <a:pt x="1088" y="872"/>
                  </a:lnTo>
                  <a:lnTo>
                    <a:pt x="1090" y="870"/>
                  </a:lnTo>
                  <a:lnTo>
                    <a:pt x="1090" y="870"/>
                  </a:lnTo>
                  <a:lnTo>
                    <a:pt x="1092" y="868"/>
                  </a:lnTo>
                  <a:lnTo>
                    <a:pt x="1096" y="870"/>
                  </a:lnTo>
                  <a:lnTo>
                    <a:pt x="1096" y="870"/>
                  </a:lnTo>
                  <a:lnTo>
                    <a:pt x="1106" y="874"/>
                  </a:lnTo>
                  <a:lnTo>
                    <a:pt x="1116" y="878"/>
                  </a:lnTo>
                  <a:lnTo>
                    <a:pt x="1116" y="878"/>
                  </a:lnTo>
                  <a:lnTo>
                    <a:pt x="1126" y="882"/>
                  </a:lnTo>
                  <a:lnTo>
                    <a:pt x="1126" y="882"/>
                  </a:lnTo>
                  <a:lnTo>
                    <a:pt x="1132" y="884"/>
                  </a:lnTo>
                  <a:lnTo>
                    <a:pt x="1136" y="884"/>
                  </a:lnTo>
                  <a:lnTo>
                    <a:pt x="1138" y="882"/>
                  </a:lnTo>
                  <a:lnTo>
                    <a:pt x="1138" y="882"/>
                  </a:lnTo>
                  <a:lnTo>
                    <a:pt x="1140" y="882"/>
                  </a:lnTo>
                  <a:lnTo>
                    <a:pt x="1140" y="882"/>
                  </a:lnTo>
                  <a:lnTo>
                    <a:pt x="1144" y="884"/>
                  </a:lnTo>
                  <a:lnTo>
                    <a:pt x="1146" y="882"/>
                  </a:lnTo>
                  <a:lnTo>
                    <a:pt x="1152" y="882"/>
                  </a:lnTo>
                  <a:lnTo>
                    <a:pt x="1152" y="882"/>
                  </a:lnTo>
                  <a:lnTo>
                    <a:pt x="1156" y="880"/>
                  </a:lnTo>
                  <a:lnTo>
                    <a:pt x="1158" y="878"/>
                  </a:lnTo>
                  <a:lnTo>
                    <a:pt x="1160" y="872"/>
                  </a:lnTo>
                  <a:lnTo>
                    <a:pt x="1160" y="872"/>
                  </a:lnTo>
                  <a:lnTo>
                    <a:pt x="1158" y="866"/>
                  </a:lnTo>
                  <a:lnTo>
                    <a:pt x="1154" y="858"/>
                  </a:lnTo>
                  <a:lnTo>
                    <a:pt x="1154" y="858"/>
                  </a:lnTo>
                  <a:close/>
                  <a:moveTo>
                    <a:pt x="998" y="1008"/>
                  </a:moveTo>
                  <a:lnTo>
                    <a:pt x="998" y="1008"/>
                  </a:lnTo>
                  <a:lnTo>
                    <a:pt x="998" y="1004"/>
                  </a:lnTo>
                  <a:lnTo>
                    <a:pt x="996" y="1004"/>
                  </a:lnTo>
                  <a:lnTo>
                    <a:pt x="992" y="1004"/>
                  </a:lnTo>
                  <a:lnTo>
                    <a:pt x="992" y="1004"/>
                  </a:lnTo>
                  <a:lnTo>
                    <a:pt x="988" y="1004"/>
                  </a:lnTo>
                  <a:lnTo>
                    <a:pt x="988" y="1004"/>
                  </a:lnTo>
                  <a:lnTo>
                    <a:pt x="972" y="1000"/>
                  </a:lnTo>
                  <a:lnTo>
                    <a:pt x="972" y="1000"/>
                  </a:lnTo>
                  <a:lnTo>
                    <a:pt x="956" y="996"/>
                  </a:lnTo>
                  <a:lnTo>
                    <a:pt x="950" y="992"/>
                  </a:lnTo>
                  <a:lnTo>
                    <a:pt x="944" y="986"/>
                  </a:lnTo>
                  <a:lnTo>
                    <a:pt x="944" y="986"/>
                  </a:lnTo>
                  <a:lnTo>
                    <a:pt x="942" y="986"/>
                  </a:lnTo>
                  <a:lnTo>
                    <a:pt x="942" y="986"/>
                  </a:lnTo>
                  <a:lnTo>
                    <a:pt x="936" y="982"/>
                  </a:lnTo>
                  <a:lnTo>
                    <a:pt x="936" y="982"/>
                  </a:lnTo>
                  <a:lnTo>
                    <a:pt x="928" y="992"/>
                  </a:lnTo>
                  <a:lnTo>
                    <a:pt x="928" y="992"/>
                  </a:lnTo>
                  <a:lnTo>
                    <a:pt x="924" y="994"/>
                  </a:lnTo>
                  <a:lnTo>
                    <a:pt x="924" y="994"/>
                  </a:lnTo>
                  <a:lnTo>
                    <a:pt x="910" y="1004"/>
                  </a:lnTo>
                  <a:lnTo>
                    <a:pt x="910" y="1004"/>
                  </a:lnTo>
                  <a:lnTo>
                    <a:pt x="906" y="1010"/>
                  </a:lnTo>
                  <a:lnTo>
                    <a:pt x="900" y="1014"/>
                  </a:lnTo>
                  <a:lnTo>
                    <a:pt x="900" y="1014"/>
                  </a:lnTo>
                  <a:lnTo>
                    <a:pt x="874" y="1026"/>
                  </a:lnTo>
                  <a:lnTo>
                    <a:pt x="874" y="1026"/>
                  </a:lnTo>
                  <a:lnTo>
                    <a:pt x="852" y="1034"/>
                  </a:lnTo>
                  <a:lnTo>
                    <a:pt x="852" y="1034"/>
                  </a:lnTo>
                  <a:lnTo>
                    <a:pt x="836" y="1040"/>
                  </a:lnTo>
                  <a:lnTo>
                    <a:pt x="822" y="1046"/>
                  </a:lnTo>
                  <a:lnTo>
                    <a:pt x="822" y="1046"/>
                  </a:lnTo>
                  <a:lnTo>
                    <a:pt x="812" y="1048"/>
                  </a:lnTo>
                  <a:lnTo>
                    <a:pt x="802" y="1048"/>
                  </a:lnTo>
                  <a:lnTo>
                    <a:pt x="802" y="1048"/>
                  </a:lnTo>
                  <a:lnTo>
                    <a:pt x="800" y="1050"/>
                  </a:lnTo>
                  <a:lnTo>
                    <a:pt x="798" y="1050"/>
                  </a:lnTo>
                  <a:lnTo>
                    <a:pt x="798" y="1050"/>
                  </a:lnTo>
                  <a:lnTo>
                    <a:pt x="788" y="1050"/>
                  </a:lnTo>
                  <a:lnTo>
                    <a:pt x="778" y="1052"/>
                  </a:lnTo>
                  <a:lnTo>
                    <a:pt x="778" y="1052"/>
                  </a:lnTo>
                  <a:lnTo>
                    <a:pt x="774" y="1052"/>
                  </a:lnTo>
                  <a:lnTo>
                    <a:pt x="770" y="1052"/>
                  </a:lnTo>
                  <a:lnTo>
                    <a:pt x="770" y="1052"/>
                  </a:lnTo>
                  <a:lnTo>
                    <a:pt x="762" y="1050"/>
                  </a:lnTo>
                  <a:lnTo>
                    <a:pt x="754" y="1050"/>
                  </a:lnTo>
                  <a:lnTo>
                    <a:pt x="746" y="1052"/>
                  </a:lnTo>
                  <a:lnTo>
                    <a:pt x="740" y="1056"/>
                  </a:lnTo>
                  <a:lnTo>
                    <a:pt x="740" y="1056"/>
                  </a:lnTo>
                  <a:lnTo>
                    <a:pt x="734" y="1060"/>
                  </a:lnTo>
                  <a:lnTo>
                    <a:pt x="728" y="1068"/>
                  </a:lnTo>
                  <a:lnTo>
                    <a:pt x="728" y="1068"/>
                  </a:lnTo>
                  <a:lnTo>
                    <a:pt x="736" y="1070"/>
                  </a:lnTo>
                  <a:lnTo>
                    <a:pt x="744" y="1070"/>
                  </a:lnTo>
                  <a:lnTo>
                    <a:pt x="744" y="1070"/>
                  </a:lnTo>
                  <a:lnTo>
                    <a:pt x="762" y="1058"/>
                  </a:lnTo>
                  <a:lnTo>
                    <a:pt x="762" y="1058"/>
                  </a:lnTo>
                  <a:lnTo>
                    <a:pt x="766" y="1058"/>
                  </a:lnTo>
                  <a:lnTo>
                    <a:pt x="770" y="1060"/>
                  </a:lnTo>
                  <a:lnTo>
                    <a:pt x="770" y="1060"/>
                  </a:lnTo>
                  <a:lnTo>
                    <a:pt x="776" y="1068"/>
                  </a:lnTo>
                  <a:lnTo>
                    <a:pt x="786" y="1072"/>
                  </a:lnTo>
                  <a:lnTo>
                    <a:pt x="786" y="1072"/>
                  </a:lnTo>
                  <a:lnTo>
                    <a:pt x="802" y="1080"/>
                  </a:lnTo>
                  <a:lnTo>
                    <a:pt x="802" y="1080"/>
                  </a:lnTo>
                  <a:lnTo>
                    <a:pt x="810" y="1082"/>
                  </a:lnTo>
                  <a:lnTo>
                    <a:pt x="818" y="1084"/>
                  </a:lnTo>
                  <a:lnTo>
                    <a:pt x="818" y="1084"/>
                  </a:lnTo>
                  <a:lnTo>
                    <a:pt x="822" y="1086"/>
                  </a:lnTo>
                  <a:lnTo>
                    <a:pt x="826" y="1088"/>
                  </a:lnTo>
                  <a:lnTo>
                    <a:pt x="836" y="1088"/>
                  </a:lnTo>
                  <a:lnTo>
                    <a:pt x="836" y="1088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56" y="1088"/>
                  </a:lnTo>
                  <a:lnTo>
                    <a:pt x="862" y="1086"/>
                  </a:lnTo>
                  <a:lnTo>
                    <a:pt x="866" y="1082"/>
                  </a:lnTo>
                  <a:lnTo>
                    <a:pt x="866" y="1082"/>
                  </a:lnTo>
                  <a:lnTo>
                    <a:pt x="868" y="1080"/>
                  </a:lnTo>
                  <a:lnTo>
                    <a:pt x="868" y="1080"/>
                  </a:lnTo>
                  <a:lnTo>
                    <a:pt x="872" y="1078"/>
                  </a:lnTo>
                  <a:lnTo>
                    <a:pt x="876" y="1076"/>
                  </a:lnTo>
                  <a:lnTo>
                    <a:pt x="876" y="1072"/>
                  </a:lnTo>
                  <a:lnTo>
                    <a:pt x="876" y="1068"/>
                  </a:lnTo>
                  <a:lnTo>
                    <a:pt x="876" y="1068"/>
                  </a:lnTo>
                  <a:lnTo>
                    <a:pt x="878" y="1064"/>
                  </a:lnTo>
                  <a:lnTo>
                    <a:pt x="878" y="1064"/>
                  </a:lnTo>
                  <a:lnTo>
                    <a:pt x="878" y="1060"/>
                  </a:lnTo>
                  <a:lnTo>
                    <a:pt x="878" y="1056"/>
                  </a:lnTo>
                  <a:lnTo>
                    <a:pt x="878" y="1056"/>
                  </a:lnTo>
                  <a:lnTo>
                    <a:pt x="872" y="1048"/>
                  </a:lnTo>
                  <a:lnTo>
                    <a:pt x="870" y="1044"/>
                  </a:lnTo>
                  <a:lnTo>
                    <a:pt x="870" y="1038"/>
                  </a:lnTo>
                  <a:lnTo>
                    <a:pt x="870" y="1038"/>
                  </a:lnTo>
                  <a:lnTo>
                    <a:pt x="872" y="1036"/>
                  </a:lnTo>
                  <a:lnTo>
                    <a:pt x="874" y="1034"/>
                  </a:lnTo>
                  <a:lnTo>
                    <a:pt x="874" y="1034"/>
                  </a:lnTo>
                  <a:lnTo>
                    <a:pt x="880" y="1034"/>
                  </a:lnTo>
                  <a:lnTo>
                    <a:pt x="888" y="1036"/>
                  </a:lnTo>
                  <a:lnTo>
                    <a:pt x="888" y="1036"/>
                  </a:lnTo>
                  <a:lnTo>
                    <a:pt x="898" y="1044"/>
                  </a:lnTo>
                  <a:lnTo>
                    <a:pt x="904" y="1048"/>
                  </a:lnTo>
                  <a:lnTo>
                    <a:pt x="910" y="1046"/>
                  </a:lnTo>
                  <a:lnTo>
                    <a:pt x="910" y="1046"/>
                  </a:lnTo>
                  <a:lnTo>
                    <a:pt x="914" y="1048"/>
                  </a:lnTo>
                  <a:lnTo>
                    <a:pt x="918" y="1048"/>
                  </a:lnTo>
                  <a:lnTo>
                    <a:pt x="918" y="1048"/>
                  </a:lnTo>
                  <a:lnTo>
                    <a:pt x="922" y="1048"/>
                  </a:lnTo>
                  <a:lnTo>
                    <a:pt x="922" y="1048"/>
                  </a:lnTo>
                  <a:lnTo>
                    <a:pt x="918" y="1042"/>
                  </a:lnTo>
                  <a:lnTo>
                    <a:pt x="918" y="1042"/>
                  </a:lnTo>
                  <a:lnTo>
                    <a:pt x="918" y="1038"/>
                  </a:lnTo>
                  <a:lnTo>
                    <a:pt x="918" y="1036"/>
                  </a:lnTo>
                  <a:lnTo>
                    <a:pt x="918" y="1036"/>
                  </a:lnTo>
                  <a:lnTo>
                    <a:pt x="920" y="1034"/>
                  </a:lnTo>
                  <a:lnTo>
                    <a:pt x="924" y="1032"/>
                  </a:lnTo>
                  <a:lnTo>
                    <a:pt x="924" y="1032"/>
                  </a:lnTo>
                  <a:lnTo>
                    <a:pt x="938" y="1040"/>
                  </a:lnTo>
                  <a:lnTo>
                    <a:pt x="938" y="1040"/>
                  </a:lnTo>
                  <a:lnTo>
                    <a:pt x="944" y="1042"/>
                  </a:lnTo>
                  <a:lnTo>
                    <a:pt x="944" y="1042"/>
                  </a:lnTo>
                  <a:lnTo>
                    <a:pt x="950" y="1042"/>
                  </a:lnTo>
                  <a:lnTo>
                    <a:pt x="956" y="1044"/>
                  </a:lnTo>
                  <a:lnTo>
                    <a:pt x="956" y="1044"/>
                  </a:lnTo>
                  <a:lnTo>
                    <a:pt x="962" y="1046"/>
                  </a:lnTo>
                  <a:lnTo>
                    <a:pt x="966" y="1048"/>
                  </a:lnTo>
                  <a:lnTo>
                    <a:pt x="978" y="1048"/>
                  </a:lnTo>
                  <a:lnTo>
                    <a:pt x="978" y="1048"/>
                  </a:lnTo>
                  <a:lnTo>
                    <a:pt x="986" y="1046"/>
                  </a:lnTo>
                  <a:lnTo>
                    <a:pt x="996" y="1044"/>
                  </a:lnTo>
                  <a:lnTo>
                    <a:pt x="996" y="1044"/>
                  </a:lnTo>
                  <a:lnTo>
                    <a:pt x="996" y="1042"/>
                  </a:lnTo>
                  <a:lnTo>
                    <a:pt x="1000" y="1038"/>
                  </a:lnTo>
                  <a:lnTo>
                    <a:pt x="1000" y="1038"/>
                  </a:lnTo>
                  <a:lnTo>
                    <a:pt x="1004" y="1034"/>
                  </a:lnTo>
                  <a:lnTo>
                    <a:pt x="1006" y="1030"/>
                  </a:lnTo>
                  <a:lnTo>
                    <a:pt x="1006" y="1026"/>
                  </a:lnTo>
                  <a:lnTo>
                    <a:pt x="1002" y="1020"/>
                  </a:lnTo>
                  <a:lnTo>
                    <a:pt x="1002" y="1020"/>
                  </a:lnTo>
                  <a:lnTo>
                    <a:pt x="1000" y="1014"/>
                  </a:lnTo>
                  <a:lnTo>
                    <a:pt x="998" y="1008"/>
                  </a:lnTo>
                  <a:lnTo>
                    <a:pt x="998" y="1008"/>
                  </a:lnTo>
                  <a:close/>
                  <a:moveTo>
                    <a:pt x="174" y="1030"/>
                  </a:moveTo>
                  <a:lnTo>
                    <a:pt x="174" y="1030"/>
                  </a:lnTo>
                  <a:lnTo>
                    <a:pt x="168" y="1028"/>
                  </a:lnTo>
                  <a:lnTo>
                    <a:pt x="168" y="1028"/>
                  </a:lnTo>
                  <a:lnTo>
                    <a:pt x="140" y="1010"/>
                  </a:lnTo>
                  <a:lnTo>
                    <a:pt x="140" y="1010"/>
                  </a:lnTo>
                  <a:lnTo>
                    <a:pt x="134" y="1006"/>
                  </a:lnTo>
                  <a:lnTo>
                    <a:pt x="130" y="1002"/>
                  </a:lnTo>
                  <a:lnTo>
                    <a:pt x="130" y="998"/>
                  </a:lnTo>
                  <a:lnTo>
                    <a:pt x="130" y="998"/>
                  </a:lnTo>
                  <a:lnTo>
                    <a:pt x="126" y="990"/>
                  </a:lnTo>
                  <a:lnTo>
                    <a:pt x="122" y="984"/>
                  </a:lnTo>
                  <a:lnTo>
                    <a:pt x="122" y="984"/>
                  </a:lnTo>
                  <a:lnTo>
                    <a:pt x="110" y="972"/>
                  </a:lnTo>
                  <a:lnTo>
                    <a:pt x="110" y="972"/>
                  </a:lnTo>
                  <a:lnTo>
                    <a:pt x="102" y="972"/>
                  </a:lnTo>
                  <a:lnTo>
                    <a:pt x="102" y="972"/>
                  </a:lnTo>
                  <a:lnTo>
                    <a:pt x="94" y="974"/>
                  </a:lnTo>
                  <a:lnTo>
                    <a:pt x="94" y="974"/>
                  </a:lnTo>
                  <a:lnTo>
                    <a:pt x="74" y="978"/>
                  </a:lnTo>
                  <a:lnTo>
                    <a:pt x="74" y="978"/>
                  </a:lnTo>
                  <a:lnTo>
                    <a:pt x="68" y="978"/>
                  </a:lnTo>
                  <a:lnTo>
                    <a:pt x="62" y="980"/>
                  </a:lnTo>
                  <a:lnTo>
                    <a:pt x="62" y="980"/>
                  </a:lnTo>
                  <a:lnTo>
                    <a:pt x="58" y="984"/>
                  </a:lnTo>
                  <a:lnTo>
                    <a:pt x="52" y="984"/>
                  </a:lnTo>
                  <a:lnTo>
                    <a:pt x="52" y="984"/>
                  </a:lnTo>
                  <a:lnTo>
                    <a:pt x="46" y="986"/>
                  </a:lnTo>
                  <a:lnTo>
                    <a:pt x="46" y="986"/>
                  </a:lnTo>
                  <a:lnTo>
                    <a:pt x="40" y="986"/>
                  </a:lnTo>
                  <a:lnTo>
                    <a:pt x="34" y="990"/>
                  </a:lnTo>
                  <a:lnTo>
                    <a:pt x="24" y="996"/>
                  </a:lnTo>
                  <a:lnTo>
                    <a:pt x="24" y="996"/>
                  </a:lnTo>
                  <a:lnTo>
                    <a:pt x="16" y="1000"/>
                  </a:lnTo>
                  <a:lnTo>
                    <a:pt x="8" y="1006"/>
                  </a:lnTo>
                  <a:lnTo>
                    <a:pt x="2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8"/>
                  </a:lnTo>
                  <a:lnTo>
                    <a:pt x="2" y="1030"/>
                  </a:lnTo>
                  <a:lnTo>
                    <a:pt x="2" y="1030"/>
                  </a:lnTo>
                  <a:lnTo>
                    <a:pt x="8" y="1032"/>
                  </a:lnTo>
                  <a:lnTo>
                    <a:pt x="16" y="1034"/>
                  </a:lnTo>
                  <a:lnTo>
                    <a:pt x="16" y="1034"/>
                  </a:lnTo>
                  <a:lnTo>
                    <a:pt x="24" y="1036"/>
                  </a:lnTo>
                  <a:lnTo>
                    <a:pt x="28" y="1034"/>
                  </a:lnTo>
                  <a:lnTo>
                    <a:pt x="32" y="1032"/>
                  </a:lnTo>
                  <a:lnTo>
                    <a:pt x="32" y="1032"/>
                  </a:lnTo>
                  <a:lnTo>
                    <a:pt x="34" y="1032"/>
                  </a:lnTo>
                  <a:lnTo>
                    <a:pt x="38" y="1032"/>
                  </a:lnTo>
                  <a:lnTo>
                    <a:pt x="38" y="1032"/>
                  </a:lnTo>
                  <a:lnTo>
                    <a:pt x="50" y="1034"/>
                  </a:lnTo>
                  <a:lnTo>
                    <a:pt x="50" y="1034"/>
                  </a:lnTo>
                  <a:lnTo>
                    <a:pt x="58" y="1034"/>
                  </a:lnTo>
                  <a:lnTo>
                    <a:pt x="58" y="1034"/>
                  </a:lnTo>
                  <a:lnTo>
                    <a:pt x="76" y="1030"/>
                  </a:lnTo>
                  <a:lnTo>
                    <a:pt x="76" y="1030"/>
                  </a:lnTo>
                  <a:lnTo>
                    <a:pt x="94" y="1026"/>
                  </a:lnTo>
                  <a:lnTo>
                    <a:pt x="94" y="1026"/>
                  </a:lnTo>
                  <a:lnTo>
                    <a:pt x="98" y="1026"/>
                  </a:lnTo>
                  <a:lnTo>
                    <a:pt x="100" y="1028"/>
                  </a:lnTo>
                  <a:lnTo>
                    <a:pt x="100" y="1028"/>
                  </a:lnTo>
                  <a:lnTo>
                    <a:pt x="100" y="1032"/>
                  </a:lnTo>
                  <a:lnTo>
                    <a:pt x="98" y="1036"/>
                  </a:lnTo>
                  <a:lnTo>
                    <a:pt x="98" y="1036"/>
                  </a:lnTo>
                  <a:lnTo>
                    <a:pt x="94" y="1038"/>
                  </a:lnTo>
                  <a:lnTo>
                    <a:pt x="90" y="1040"/>
                  </a:lnTo>
                  <a:lnTo>
                    <a:pt x="86" y="1042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78" y="1048"/>
                  </a:lnTo>
                  <a:lnTo>
                    <a:pt x="76" y="1050"/>
                  </a:lnTo>
                  <a:lnTo>
                    <a:pt x="78" y="1052"/>
                  </a:lnTo>
                  <a:lnTo>
                    <a:pt x="80" y="1056"/>
                  </a:lnTo>
                  <a:lnTo>
                    <a:pt x="80" y="1056"/>
                  </a:lnTo>
                  <a:lnTo>
                    <a:pt x="84" y="1058"/>
                  </a:lnTo>
                  <a:lnTo>
                    <a:pt x="88" y="1058"/>
                  </a:lnTo>
                  <a:lnTo>
                    <a:pt x="88" y="1058"/>
                  </a:lnTo>
                  <a:lnTo>
                    <a:pt x="100" y="1060"/>
                  </a:lnTo>
                  <a:lnTo>
                    <a:pt x="100" y="1060"/>
                  </a:lnTo>
                  <a:lnTo>
                    <a:pt x="112" y="1060"/>
                  </a:lnTo>
                  <a:lnTo>
                    <a:pt x="118" y="1060"/>
                  </a:lnTo>
                  <a:lnTo>
                    <a:pt x="124" y="1056"/>
                  </a:lnTo>
                  <a:lnTo>
                    <a:pt x="124" y="1056"/>
                  </a:lnTo>
                  <a:lnTo>
                    <a:pt x="128" y="1056"/>
                  </a:lnTo>
                  <a:lnTo>
                    <a:pt x="128" y="1056"/>
                  </a:lnTo>
                  <a:lnTo>
                    <a:pt x="140" y="1050"/>
                  </a:lnTo>
                  <a:lnTo>
                    <a:pt x="140" y="1050"/>
                  </a:lnTo>
                  <a:lnTo>
                    <a:pt x="154" y="1044"/>
                  </a:lnTo>
                  <a:lnTo>
                    <a:pt x="154" y="1044"/>
                  </a:lnTo>
                  <a:lnTo>
                    <a:pt x="162" y="1040"/>
                  </a:lnTo>
                  <a:lnTo>
                    <a:pt x="162" y="1040"/>
                  </a:lnTo>
                  <a:lnTo>
                    <a:pt x="168" y="1034"/>
                  </a:lnTo>
                  <a:lnTo>
                    <a:pt x="172" y="1034"/>
                  </a:lnTo>
                  <a:lnTo>
                    <a:pt x="178" y="1034"/>
                  </a:lnTo>
                  <a:lnTo>
                    <a:pt x="178" y="1034"/>
                  </a:lnTo>
                  <a:lnTo>
                    <a:pt x="174" y="1030"/>
                  </a:lnTo>
                  <a:lnTo>
                    <a:pt x="174" y="1030"/>
                  </a:lnTo>
                  <a:close/>
                  <a:moveTo>
                    <a:pt x="1108" y="710"/>
                  </a:moveTo>
                  <a:lnTo>
                    <a:pt x="1108" y="710"/>
                  </a:lnTo>
                  <a:lnTo>
                    <a:pt x="1104" y="710"/>
                  </a:lnTo>
                  <a:lnTo>
                    <a:pt x="1102" y="710"/>
                  </a:lnTo>
                  <a:lnTo>
                    <a:pt x="1102" y="710"/>
                  </a:lnTo>
                  <a:lnTo>
                    <a:pt x="1096" y="708"/>
                  </a:lnTo>
                  <a:lnTo>
                    <a:pt x="1092" y="712"/>
                  </a:lnTo>
                  <a:lnTo>
                    <a:pt x="1092" y="712"/>
                  </a:lnTo>
                  <a:lnTo>
                    <a:pt x="1088" y="712"/>
                  </a:lnTo>
                  <a:lnTo>
                    <a:pt x="1086" y="712"/>
                  </a:lnTo>
                  <a:lnTo>
                    <a:pt x="1086" y="712"/>
                  </a:lnTo>
                  <a:lnTo>
                    <a:pt x="1084" y="710"/>
                  </a:lnTo>
                  <a:lnTo>
                    <a:pt x="1080" y="708"/>
                  </a:lnTo>
                  <a:lnTo>
                    <a:pt x="1072" y="708"/>
                  </a:lnTo>
                  <a:lnTo>
                    <a:pt x="1072" y="708"/>
                  </a:lnTo>
                  <a:lnTo>
                    <a:pt x="1056" y="704"/>
                  </a:lnTo>
                  <a:lnTo>
                    <a:pt x="1056" y="704"/>
                  </a:lnTo>
                  <a:lnTo>
                    <a:pt x="1044" y="702"/>
                  </a:lnTo>
                  <a:lnTo>
                    <a:pt x="1036" y="700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22" y="694"/>
                  </a:lnTo>
                  <a:lnTo>
                    <a:pt x="1018" y="692"/>
                  </a:lnTo>
                  <a:lnTo>
                    <a:pt x="1014" y="688"/>
                  </a:lnTo>
                  <a:lnTo>
                    <a:pt x="1010" y="684"/>
                  </a:lnTo>
                  <a:lnTo>
                    <a:pt x="1010" y="684"/>
                  </a:lnTo>
                  <a:lnTo>
                    <a:pt x="1002" y="690"/>
                  </a:lnTo>
                  <a:lnTo>
                    <a:pt x="998" y="692"/>
                  </a:lnTo>
                  <a:lnTo>
                    <a:pt x="996" y="698"/>
                  </a:lnTo>
                  <a:lnTo>
                    <a:pt x="996" y="698"/>
                  </a:lnTo>
                  <a:lnTo>
                    <a:pt x="994" y="698"/>
                  </a:lnTo>
                  <a:lnTo>
                    <a:pt x="992" y="700"/>
                  </a:lnTo>
                  <a:lnTo>
                    <a:pt x="992" y="700"/>
                  </a:lnTo>
                  <a:lnTo>
                    <a:pt x="988" y="700"/>
                  </a:lnTo>
                  <a:lnTo>
                    <a:pt x="986" y="700"/>
                  </a:lnTo>
                  <a:lnTo>
                    <a:pt x="982" y="704"/>
                  </a:lnTo>
                  <a:lnTo>
                    <a:pt x="982" y="704"/>
                  </a:lnTo>
                  <a:lnTo>
                    <a:pt x="980" y="708"/>
                  </a:lnTo>
                  <a:lnTo>
                    <a:pt x="980" y="708"/>
                  </a:lnTo>
                  <a:lnTo>
                    <a:pt x="988" y="724"/>
                  </a:lnTo>
                  <a:lnTo>
                    <a:pt x="988" y="724"/>
                  </a:lnTo>
                  <a:lnTo>
                    <a:pt x="994" y="732"/>
                  </a:lnTo>
                  <a:lnTo>
                    <a:pt x="996" y="736"/>
                  </a:lnTo>
                  <a:lnTo>
                    <a:pt x="1000" y="738"/>
                  </a:lnTo>
                  <a:lnTo>
                    <a:pt x="1000" y="738"/>
                  </a:lnTo>
                  <a:lnTo>
                    <a:pt x="1006" y="744"/>
                  </a:lnTo>
                  <a:lnTo>
                    <a:pt x="1012" y="750"/>
                  </a:lnTo>
                  <a:lnTo>
                    <a:pt x="1018" y="756"/>
                  </a:lnTo>
                  <a:lnTo>
                    <a:pt x="1024" y="760"/>
                  </a:lnTo>
                  <a:lnTo>
                    <a:pt x="1024" y="760"/>
                  </a:lnTo>
                  <a:lnTo>
                    <a:pt x="1030" y="764"/>
                  </a:lnTo>
                  <a:lnTo>
                    <a:pt x="1036" y="766"/>
                  </a:lnTo>
                  <a:lnTo>
                    <a:pt x="1036" y="766"/>
                  </a:lnTo>
                  <a:lnTo>
                    <a:pt x="1046" y="768"/>
                  </a:lnTo>
                  <a:lnTo>
                    <a:pt x="1046" y="768"/>
                  </a:lnTo>
                  <a:lnTo>
                    <a:pt x="1050" y="768"/>
                  </a:lnTo>
                  <a:lnTo>
                    <a:pt x="1052" y="764"/>
                  </a:lnTo>
                  <a:lnTo>
                    <a:pt x="1058" y="758"/>
                  </a:lnTo>
                  <a:lnTo>
                    <a:pt x="1058" y="758"/>
                  </a:lnTo>
                  <a:lnTo>
                    <a:pt x="1058" y="748"/>
                  </a:lnTo>
                  <a:lnTo>
                    <a:pt x="1058" y="748"/>
                  </a:lnTo>
                  <a:lnTo>
                    <a:pt x="1060" y="742"/>
                  </a:lnTo>
                  <a:lnTo>
                    <a:pt x="1058" y="740"/>
                  </a:lnTo>
                  <a:lnTo>
                    <a:pt x="1056" y="738"/>
                  </a:lnTo>
                  <a:lnTo>
                    <a:pt x="1056" y="738"/>
                  </a:lnTo>
                  <a:lnTo>
                    <a:pt x="1054" y="736"/>
                  </a:lnTo>
                  <a:lnTo>
                    <a:pt x="1054" y="732"/>
                  </a:lnTo>
                  <a:lnTo>
                    <a:pt x="1056" y="730"/>
                  </a:lnTo>
                  <a:lnTo>
                    <a:pt x="1058" y="726"/>
                  </a:lnTo>
                  <a:lnTo>
                    <a:pt x="1058" y="726"/>
                  </a:lnTo>
                  <a:lnTo>
                    <a:pt x="1062" y="724"/>
                  </a:lnTo>
                  <a:lnTo>
                    <a:pt x="1066" y="728"/>
                  </a:lnTo>
                  <a:lnTo>
                    <a:pt x="1066" y="728"/>
                  </a:lnTo>
                  <a:lnTo>
                    <a:pt x="1072" y="734"/>
                  </a:lnTo>
                  <a:lnTo>
                    <a:pt x="1074" y="738"/>
                  </a:lnTo>
                  <a:lnTo>
                    <a:pt x="1076" y="744"/>
                  </a:lnTo>
                  <a:lnTo>
                    <a:pt x="1076" y="744"/>
                  </a:lnTo>
                  <a:lnTo>
                    <a:pt x="1078" y="748"/>
                  </a:lnTo>
                  <a:lnTo>
                    <a:pt x="1078" y="748"/>
                  </a:lnTo>
                  <a:lnTo>
                    <a:pt x="1088" y="756"/>
                  </a:lnTo>
                  <a:lnTo>
                    <a:pt x="1088" y="756"/>
                  </a:lnTo>
                  <a:lnTo>
                    <a:pt x="1094" y="762"/>
                  </a:lnTo>
                  <a:lnTo>
                    <a:pt x="1094" y="762"/>
                  </a:lnTo>
                  <a:lnTo>
                    <a:pt x="1100" y="764"/>
                  </a:lnTo>
                  <a:lnTo>
                    <a:pt x="1104" y="764"/>
                  </a:lnTo>
                  <a:lnTo>
                    <a:pt x="1104" y="764"/>
                  </a:lnTo>
                  <a:lnTo>
                    <a:pt x="1112" y="768"/>
                  </a:lnTo>
                  <a:lnTo>
                    <a:pt x="1122" y="770"/>
                  </a:lnTo>
                  <a:lnTo>
                    <a:pt x="1138" y="768"/>
                  </a:lnTo>
                  <a:lnTo>
                    <a:pt x="1138" y="768"/>
                  </a:lnTo>
                  <a:lnTo>
                    <a:pt x="1144" y="766"/>
                  </a:lnTo>
                  <a:lnTo>
                    <a:pt x="1148" y="764"/>
                  </a:lnTo>
                  <a:lnTo>
                    <a:pt x="1148" y="764"/>
                  </a:lnTo>
                  <a:lnTo>
                    <a:pt x="1154" y="758"/>
                  </a:lnTo>
                  <a:lnTo>
                    <a:pt x="1154" y="752"/>
                  </a:lnTo>
                  <a:lnTo>
                    <a:pt x="1154" y="746"/>
                  </a:lnTo>
                  <a:lnTo>
                    <a:pt x="1154" y="738"/>
                  </a:lnTo>
                  <a:lnTo>
                    <a:pt x="1154" y="738"/>
                  </a:lnTo>
                  <a:lnTo>
                    <a:pt x="1150" y="736"/>
                  </a:lnTo>
                  <a:lnTo>
                    <a:pt x="1150" y="736"/>
                  </a:lnTo>
                  <a:lnTo>
                    <a:pt x="1144" y="730"/>
                  </a:lnTo>
                  <a:lnTo>
                    <a:pt x="1144" y="730"/>
                  </a:lnTo>
                  <a:lnTo>
                    <a:pt x="1138" y="724"/>
                  </a:lnTo>
                  <a:lnTo>
                    <a:pt x="1136" y="722"/>
                  </a:lnTo>
                  <a:lnTo>
                    <a:pt x="1134" y="720"/>
                  </a:lnTo>
                  <a:lnTo>
                    <a:pt x="1134" y="720"/>
                  </a:lnTo>
                  <a:lnTo>
                    <a:pt x="1128" y="718"/>
                  </a:lnTo>
                  <a:lnTo>
                    <a:pt x="1126" y="714"/>
                  </a:lnTo>
                  <a:lnTo>
                    <a:pt x="1126" y="714"/>
                  </a:lnTo>
                  <a:lnTo>
                    <a:pt x="1118" y="712"/>
                  </a:lnTo>
                  <a:lnTo>
                    <a:pt x="1118" y="712"/>
                  </a:lnTo>
                  <a:lnTo>
                    <a:pt x="1108" y="710"/>
                  </a:lnTo>
                  <a:lnTo>
                    <a:pt x="1108" y="710"/>
                  </a:lnTo>
                  <a:close/>
                  <a:moveTo>
                    <a:pt x="664" y="620"/>
                  </a:moveTo>
                  <a:lnTo>
                    <a:pt x="664" y="620"/>
                  </a:lnTo>
                  <a:lnTo>
                    <a:pt x="666" y="618"/>
                  </a:lnTo>
                  <a:lnTo>
                    <a:pt x="666" y="618"/>
                  </a:lnTo>
                  <a:lnTo>
                    <a:pt x="662" y="612"/>
                  </a:lnTo>
                  <a:lnTo>
                    <a:pt x="662" y="612"/>
                  </a:lnTo>
                  <a:lnTo>
                    <a:pt x="662" y="606"/>
                  </a:lnTo>
                  <a:lnTo>
                    <a:pt x="658" y="600"/>
                  </a:lnTo>
                  <a:lnTo>
                    <a:pt x="650" y="588"/>
                  </a:lnTo>
                  <a:lnTo>
                    <a:pt x="650" y="588"/>
                  </a:lnTo>
                  <a:lnTo>
                    <a:pt x="648" y="586"/>
                  </a:lnTo>
                  <a:lnTo>
                    <a:pt x="646" y="580"/>
                  </a:lnTo>
                  <a:lnTo>
                    <a:pt x="646" y="580"/>
                  </a:lnTo>
                  <a:lnTo>
                    <a:pt x="644" y="574"/>
                  </a:lnTo>
                  <a:lnTo>
                    <a:pt x="640" y="566"/>
                  </a:lnTo>
                  <a:lnTo>
                    <a:pt x="640" y="566"/>
                  </a:lnTo>
                  <a:lnTo>
                    <a:pt x="640" y="562"/>
                  </a:lnTo>
                  <a:lnTo>
                    <a:pt x="640" y="560"/>
                  </a:lnTo>
                  <a:lnTo>
                    <a:pt x="640" y="560"/>
                  </a:lnTo>
                  <a:lnTo>
                    <a:pt x="644" y="558"/>
                  </a:lnTo>
                  <a:lnTo>
                    <a:pt x="648" y="558"/>
                  </a:lnTo>
                  <a:lnTo>
                    <a:pt x="648" y="558"/>
                  </a:lnTo>
                  <a:lnTo>
                    <a:pt x="664" y="564"/>
                  </a:lnTo>
                  <a:lnTo>
                    <a:pt x="672" y="568"/>
                  </a:lnTo>
                  <a:lnTo>
                    <a:pt x="682" y="570"/>
                  </a:lnTo>
                  <a:lnTo>
                    <a:pt x="682" y="570"/>
                  </a:lnTo>
                  <a:lnTo>
                    <a:pt x="690" y="568"/>
                  </a:lnTo>
                  <a:lnTo>
                    <a:pt x="698" y="566"/>
                  </a:lnTo>
                  <a:lnTo>
                    <a:pt x="698" y="566"/>
                  </a:lnTo>
                  <a:lnTo>
                    <a:pt x="698" y="560"/>
                  </a:lnTo>
                  <a:lnTo>
                    <a:pt x="698" y="556"/>
                  </a:lnTo>
                  <a:lnTo>
                    <a:pt x="698" y="556"/>
                  </a:lnTo>
                  <a:lnTo>
                    <a:pt x="690" y="548"/>
                  </a:lnTo>
                  <a:lnTo>
                    <a:pt x="684" y="540"/>
                  </a:lnTo>
                  <a:lnTo>
                    <a:pt x="684" y="540"/>
                  </a:lnTo>
                  <a:lnTo>
                    <a:pt x="680" y="536"/>
                  </a:lnTo>
                  <a:lnTo>
                    <a:pt x="676" y="530"/>
                  </a:lnTo>
                  <a:lnTo>
                    <a:pt x="676" y="530"/>
                  </a:lnTo>
                  <a:lnTo>
                    <a:pt x="674" y="526"/>
                  </a:lnTo>
                  <a:lnTo>
                    <a:pt x="668" y="524"/>
                  </a:lnTo>
                  <a:lnTo>
                    <a:pt x="668" y="524"/>
                  </a:lnTo>
                  <a:lnTo>
                    <a:pt x="656" y="526"/>
                  </a:lnTo>
                  <a:lnTo>
                    <a:pt x="656" y="526"/>
                  </a:lnTo>
                  <a:lnTo>
                    <a:pt x="650" y="524"/>
                  </a:lnTo>
                  <a:lnTo>
                    <a:pt x="650" y="524"/>
                  </a:lnTo>
                  <a:lnTo>
                    <a:pt x="646" y="524"/>
                  </a:lnTo>
                  <a:lnTo>
                    <a:pt x="646" y="524"/>
                  </a:lnTo>
                  <a:lnTo>
                    <a:pt x="644" y="530"/>
                  </a:lnTo>
                  <a:lnTo>
                    <a:pt x="642" y="538"/>
                  </a:lnTo>
                  <a:lnTo>
                    <a:pt x="642" y="538"/>
                  </a:lnTo>
                  <a:lnTo>
                    <a:pt x="632" y="552"/>
                  </a:lnTo>
                  <a:lnTo>
                    <a:pt x="632" y="552"/>
                  </a:lnTo>
                  <a:lnTo>
                    <a:pt x="626" y="566"/>
                  </a:lnTo>
                  <a:lnTo>
                    <a:pt x="626" y="566"/>
                  </a:lnTo>
                  <a:lnTo>
                    <a:pt x="618" y="572"/>
                  </a:lnTo>
                  <a:lnTo>
                    <a:pt x="618" y="572"/>
                  </a:lnTo>
                  <a:lnTo>
                    <a:pt x="614" y="574"/>
                  </a:lnTo>
                  <a:lnTo>
                    <a:pt x="610" y="578"/>
                  </a:lnTo>
                  <a:lnTo>
                    <a:pt x="610" y="578"/>
                  </a:lnTo>
                  <a:lnTo>
                    <a:pt x="606" y="580"/>
                  </a:lnTo>
                  <a:lnTo>
                    <a:pt x="604" y="582"/>
                  </a:lnTo>
                  <a:lnTo>
                    <a:pt x="600" y="580"/>
                  </a:lnTo>
                  <a:lnTo>
                    <a:pt x="600" y="580"/>
                  </a:lnTo>
                  <a:lnTo>
                    <a:pt x="594" y="582"/>
                  </a:lnTo>
                  <a:lnTo>
                    <a:pt x="588" y="584"/>
                  </a:lnTo>
                  <a:lnTo>
                    <a:pt x="588" y="584"/>
                  </a:lnTo>
                  <a:lnTo>
                    <a:pt x="582" y="582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66" y="594"/>
                  </a:lnTo>
                  <a:lnTo>
                    <a:pt x="566" y="594"/>
                  </a:lnTo>
                  <a:lnTo>
                    <a:pt x="558" y="598"/>
                  </a:lnTo>
                  <a:lnTo>
                    <a:pt x="558" y="598"/>
                  </a:lnTo>
                  <a:lnTo>
                    <a:pt x="558" y="602"/>
                  </a:lnTo>
                  <a:lnTo>
                    <a:pt x="554" y="604"/>
                  </a:lnTo>
                  <a:lnTo>
                    <a:pt x="548" y="608"/>
                  </a:lnTo>
                  <a:lnTo>
                    <a:pt x="542" y="612"/>
                  </a:lnTo>
                  <a:lnTo>
                    <a:pt x="536" y="614"/>
                  </a:lnTo>
                  <a:lnTo>
                    <a:pt x="536" y="614"/>
                  </a:lnTo>
                  <a:lnTo>
                    <a:pt x="540" y="628"/>
                  </a:lnTo>
                  <a:lnTo>
                    <a:pt x="540" y="628"/>
                  </a:lnTo>
                  <a:lnTo>
                    <a:pt x="542" y="632"/>
                  </a:lnTo>
                  <a:lnTo>
                    <a:pt x="544" y="636"/>
                  </a:lnTo>
                  <a:lnTo>
                    <a:pt x="544" y="636"/>
                  </a:lnTo>
                  <a:lnTo>
                    <a:pt x="550" y="638"/>
                  </a:lnTo>
                  <a:lnTo>
                    <a:pt x="550" y="644"/>
                  </a:lnTo>
                  <a:lnTo>
                    <a:pt x="550" y="644"/>
                  </a:lnTo>
                  <a:lnTo>
                    <a:pt x="558" y="650"/>
                  </a:lnTo>
                  <a:lnTo>
                    <a:pt x="564" y="652"/>
                  </a:lnTo>
                  <a:lnTo>
                    <a:pt x="572" y="652"/>
                  </a:lnTo>
                  <a:lnTo>
                    <a:pt x="580" y="648"/>
                  </a:lnTo>
                  <a:lnTo>
                    <a:pt x="580" y="648"/>
                  </a:lnTo>
                  <a:lnTo>
                    <a:pt x="580" y="644"/>
                  </a:lnTo>
                  <a:lnTo>
                    <a:pt x="580" y="638"/>
                  </a:lnTo>
                  <a:lnTo>
                    <a:pt x="580" y="638"/>
                  </a:lnTo>
                  <a:lnTo>
                    <a:pt x="582" y="634"/>
                  </a:lnTo>
                  <a:lnTo>
                    <a:pt x="582" y="628"/>
                  </a:lnTo>
                  <a:lnTo>
                    <a:pt x="582" y="624"/>
                  </a:lnTo>
                  <a:lnTo>
                    <a:pt x="578" y="620"/>
                  </a:lnTo>
                  <a:lnTo>
                    <a:pt x="578" y="620"/>
                  </a:lnTo>
                  <a:lnTo>
                    <a:pt x="576" y="614"/>
                  </a:lnTo>
                  <a:lnTo>
                    <a:pt x="578" y="610"/>
                  </a:lnTo>
                  <a:lnTo>
                    <a:pt x="578" y="610"/>
                  </a:lnTo>
                  <a:lnTo>
                    <a:pt x="582" y="610"/>
                  </a:lnTo>
                  <a:lnTo>
                    <a:pt x="588" y="610"/>
                  </a:lnTo>
                  <a:lnTo>
                    <a:pt x="588" y="610"/>
                  </a:lnTo>
                  <a:lnTo>
                    <a:pt x="594" y="614"/>
                  </a:lnTo>
                  <a:lnTo>
                    <a:pt x="594" y="614"/>
                  </a:lnTo>
                  <a:lnTo>
                    <a:pt x="598" y="620"/>
                  </a:lnTo>
                  <a:lnTo>
                    <a:pt x="598" y="620"/>
                  </a:lnTo>
                  <a:lnTo>
                    <a:pt x="602" y="624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14" y="632"/>
                  </a:lnTo>
                  <a:lnTo>
                    <a:pt x="622" y="634"/>
                  </a:lnTo>
                  <a:lnTo>
                    <a:pt x="622" y="634"/>
                  </a:lnTo>
                  <a:lnTo>
                    <a:pt x="632" y="638"/>
                  </a:lnTo>
                  <a:lnTo>
                    <a:pt x="638" y="638"/>
                  </a:lnTo>
                  <a:lnTo>
                    <a:pt x="642" y="638"/>
                  </a:lnTo>
                  <a:lnTo>
                    <a:pt x="642" y="638"/>
                  </a:lnTo>
                  <a:lnTo>
                    <a:pt x="650" y="636"/>
                  </a:lnTo>
                  <a:lnTo>
                    <a:pt x="656" y="632"/>
                  </a:lnTo>
                  <a:lnTo>
                    <a:pt x="662" y="628"/>
                  </a:lnTo>
                  <a:lnTo>
                    <a:pt x="664" y="620"/>
                  </a:lnTo>
                  <a:lnTo>
                    <a:pt x="664" y="620"/>
                  </a:lnTo>
                  <a:close/>
                  <a:moveTo>
                    <a:pt x="600" y="1074"/>
                  </a:moveTo>
                  <a:lnTo>
                    <a:pt x="600" y="1074"/>
                  </a:lnTo>
                  <a:lnTo>
                    <a:pt x="580" y="1072"/>
                  </a:lnTo>
                  <a:lnTo>
                    <a:pt x="580" y="1072"/>
                  </a:lnTo>
                  <a:lnTo>
                    <a:pt x="570" y="1072"/>
                  </a:lnTo>
                  <a:lnTo>
                    <a:pt x="560" y="1072"/>
                  </a:lnTo>
                  <a:lnTo>
                    <a:pt x="560" y="1072"/>
                  </a:lnTo>
                  <a:lnTo>
                    <a:pt x="554" y="1072"/>
                  </a:lnTo>
                  <a:lnTo>
                    <a:pt x="550" y="1068"/>
                  </a:lnTo>
                  <a:lnTo>
                    <a:pt x="546" y="1066"/>
                  </a:lnTo>
                  <a:lnTo>
                    <a:pt x="540" y="1066"/>
                  </a:lnTo>
                  <a:lnTo>
                    <a:pt x="540" y="1066"/>
                  </a:lnTo>
                  <a:lnTo>
                    <a:pt x="538" y="1064"/>
                  </a:lnTo>
                  <a:lnTo>
                    <a:pt x="538" y="1064"/>
                  </a:lnTo>
                  <a:lnTo>
                    <a:pt x="530" y="1060"/>
                  </a:lnTo>
                  <a:lnTo>
                    <a:pt x="530" y="1060"/>
                  </a:lnTo>
                  <a:lnTo>
                    <a:pt x="514" y="1054"/>
                  </a:lnTo>
                  <a:lnTo>
                    <a:pt x="514" y="1054"/>
                  </a:lnTo>
                  <a:lnTo>
                    <a:pt x="510" y="1054"/>
                  </a:lnTo>
                  <a:lnTo>
                    <a:pt x="510" y="1054"/>
                  </a:lnTo>
                  <a:lnTo>
                    <a:pt x="498" y="1060"/>
                  </a:lnTo>
                  <a:lnTo>
                    <a:pt x="498" y="1060"/>
                  </a:lnTo>
                  <a:lnTo>
                    <a:pt x="496" y="1060"/>
                  </a:lnTo>
                  <a:lnTo>
                    <a:pt x="496" y="1060"/>
                  </a:lnTo>
                  <a:lnTo>
                    <a:pt x="480" y="1064"/>
                  </a:lnTo>
                  <a:lnTo>
                    <a:pt x="480" y="1064"/>
                  </a:lnTo>
                  <a:lnTo>
                    <a:pt x="472" y="1066"/>
                  </a:lnTo>
                  <a:lnTo>
                    <a:pt x="472" y="1066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52" y="1070"/>
                  </a:lnTo>
                  <a:lnTo>
                    <a:pt x="452" y="1070"/>
                  </a:lnTo>
                  <a:lnTo>
                    <a:pt x="446" y="1070"/>
                  </a:lnTo>
                  <a:lnTo>
                    <a:pt x="442" y="1070"/>
                  </a:lnTo>
                  <a:lnTo>
                    <a:pt x="442" y="1070"/>
                  </a:lnTo>
                  <a:lnTo>
                    <a:pt x="438" y="1072"/>
                  </a:lnTo>
                  <a:lnTo>
                    <a:pt x="436" y="1072"/>
                  </a:lnTo>
                  <a:lnTo>
                    <a:pt x="434" y="1070"/>
                  </a:lnTo>
                  <a:lnTo>
                    <a:pt x="430" y="1068"/>
                  </a:lnTo>
                  <a:lnTo>
                    <a:pt x="430" y="1068"/>
                  </a:lnTo>
                  <a:lnTo>
                    <a:pt x="428" y="1068"/>
                  </a:lnTo>
                  <a:lnTo>
                    <a:pt x="426" y="1070"/>
                  </a:lnTo>
                  <a:lnTo>
                    <a:pt x="426" y="1070"/>
                  </a:lnTo>
                  <a:lnTo>
                    <a:pt x="422" y="1068"/>
                  </a:lnTo>
                  <a:lnTo>
                    <a:pt x="418" y="1070"/>
                  </a:lnTo>
                  <a:lnTo>
                    <a:pt x="412" y="1068"/>
                  </a:lnTo>
                  <a:lnTo>
                    <a:pt x="410" y="1064"/>
                  </a:lnTo>
                  <a:lnTo>
                    <a:pt x="410" y="1064"/>
                  </a:lnTo>
                  <a:lnTo>
                    <a:pt x="408" y="1064"/>
                  </a:lnTo>
                  <a:lnTo>
                    <a:pt x="408" y="1064"/>
                  </a:lnTo>
                  <a:lnTo>
                    <a:pt x="402" y="1062"/>
                  </a:lnTo>
                  <a:lnTo>
                    <a:pt x="396" y="1062"/>
                  </a:lnTo>
                  <a:lnTo>
                    <a:pt x="384" y="1056"/>
                  </a:lnTo>
                  <a:lnTo>
                    <a:pt x="384" y="1056"/>
                  </a:lnTo>
                  <a:lnTo>
                    <a:pt x="372" y="1052"/>
                  </a:lnTo>
                  <a:lnTo>
                    <a:pt x="372" y="1052"/>
                  </a:lnTo>
                  <a:lnTo>
                    <a:pt x="364" y="1056"/>
                  </a:lnTo>
                  <a:lnTo>
                    <a:pt x="356" y="1062"/>
                  </a:lnTo>
                  <a:lnTo>
                    <a:pt x="356" y="1062"/>
                  </a:lnTo>
                  <a:lnTo>
                    <a:pt x="352" y="1066"/>
                  </a:lnTo>
                  <a:lnTo>
                    <a:pt x="352" y="1070"/>
                  </a:lnTo>
                  <a:lnTo>
                    <a:pt x="352" y="1082"/>
                  </a:lnTo>
                  <a:lnTo>
                    <a:pt x="352" y="1082"/>
                  </a:lnTo>
                  <a:lnTo>
                    <a:pt x="364" y="1080"/>
                  </a:lnTo>
                  <a:lnTo>
                    <a:pt x="364" y="1080"/>
                  </a:lnTo>
                  <a:lnTo>
                    <a:pt x="382" y="1076"/>
                  </a:lnTo>
                  <a:lnTo>
                    <a:pt x="382" y="1076"/>
                  </a:lnTo>
                  <a:lnTo>
                    <a:pt x="386" y="1076"/>
                  </a:lnTo>
                  <a:lnTo>
                    <a:pt x="390" y="1078"/>
                  </a:lnTo>
                  <a:lnTo>
                    <a:pt x="394" y="1080"/>
                  </a:lnTo>
                  <a:lnTo>
                    <a:pt x="394" y="1084"/>
                  </a:lnTo>
                  <a:lnTo>
                    <a:pt x="394" y="1084"/>
                  </a:lnTo>
                  <a:lnTo>
                    <a:pt x="394" y="1088"/>
                  </a:lnTo>
                  <a:lnTo>
                    <a:pt x="396" y="1090"/>
                  </a:lnTo>
                  <a:lnTo>
                    <a:pt x="400" y="1094"/>
                  </a:lnTo>
                  <a:lnTo>
                    <a:pt x="400" y="1094"/>
                  </a:lnTo>
                  <a:lnTo>
                    <a:pt x="406" y="1102"/>
                  </a:lnTo>
                  <a:lnTo>
                    <a:pt x="410" y="1104"/>
                  </a:lnTo>
                  <a:lnTo>
                    <a:pt x="414" y="1106"/>
                  </a:lnTo>
                  <a:lnTo>
                    <a:pt x="414" y="1106"/>
                  </a:lnTo>
                  <a:lnTo>
                    <a:pt x="420" y="1110"/>
                  </a:lnTo>
                  <a:lnTo>
                    <a:pt x="428" y="1114"/>
                  </a:lnTo>
                  <a:lnTo>
                    <a:pt x="428" y="1114"/>
                  </a:lnTo>
                  <a:lnTo>
                    <a:pt x="432" y="1114"/>
                  </a:lnTo>
                  <a:lnTo>
                    <a:pt x="438" y="1114"/>
                  </a:lnTo>
                  <a:lnTo>
                    <a:pt x="438" y="1114"/>
                  </a:lnTo>
                  <a:lnTo>
                    <a:pt x="450" y="1110"/>
                  </a:lnTo>
                  <a:lnTo>
                    <a:pt x="450" y="1110"/>
                  </a:lnTo>
                  <a:lnTo>
                    <a:pt x="454" y="1102"/>
                  </a:lnTo>
                  <a:lnTo>
                    <a:pt x="454" y="1102"/>
                  </a:lnTo>
                  <a:lnTo>
                    <a:pt x="472" y="1080"/>
                  </a:lnTo>
                  <a:lnTo>
                    <a:pt x="472" y="1080"/>
                  </a:lnTo>
                  <a:lnTo>
                    <a:pt x="476" y="1078"/>
                  </a:lnTo>
                  <a:lnTo>
                    <a:pt x="476" y="1078"/>
                  </a:lnTo>
                  <a:lnTo>
                    <a:pt x="488" y="1080"/>
                  </a:lnTo>
                  <a:lnTo>
                    <a:pt x="500" y="1086"/>
                  </a:lnTo>
                  <a:lnTo>
                    <a:pt x="500" y="1086"/>
                  </a:lnTo>
                  <a:lnTo>
                    <a:pt x="514" y="1098"/>
                  </a:lnTo>
                  <a:lnTo>
                    <a:pt x="514" y="1098"/>
                  </a:lnTo>
                  <a:lnTo>
                    <a:pt x="516" y="1100"/>
                  </a:lnTo>
                  <a:lnTo>
                    <a:pt x="516" y="1100"/>
                  </a:lnTo>
                  <a:lnTo>
                    <a:pt x="530" y="1106"/>
                  </a:lnTo>
                  <a:lnTo>
                    <a:pt x="530" y="1106"/>
                  </a:lnTo>
                  <a:lnTo>
                    <a:pt x="544" y="1108"/>
                  </a:lnTo>
                  <a:lnTo>
                    <a:pt x="552" y="1108"/>
                  </a:lnTo>
                  <a:lnTo>
                    <a:pt x="560" y="1108"/>
                  </a:lnTo>
                  <a:lnTo>
                    <a:pt x="560" y="1108"/>
                  </a:lnTo>
                  <a:lnTo>
                    <a:pt x="570" y="1104"/>
                  </a:lnTo>
                  <a:lnTo>
                    <a:pt x="570" y="1104"/>
                  </a:lnTo>
                  <a:lnTo>
                    <a:pt x="578" y="1104"/>
                  </a:lnTo>
                  <a:lnTo>
                    <a:pt x="578" y="1104"/>
                  </a:lnTo>
                  <a:lnTo>
                    <a:pt x="584" y="1102"/>
                  </a:lnTo>
                  <a:lnTo>
                    <a:pt x="584" y="1102"/>
                  </a:lnTo>
                  <a:lnTo>
                    <a:pt x="592" y="1098"/>
                  </a:lnTo>
                  <a:lnTo>
                    <a:pt x="598" y="1094"/>
                  </a:lnTo>
                  <a:lnTo>
                    <a:pt x="602" y="1086"/>
                  </a:lnTo>
                  <a:lnTo>
                    <a:pt x="602" y="1078"/>
                  </a:lnTo>
                  <a:lnTo>
                    <a:pt x="602" y="1078"/>
                  </a:lnTo>
                  <a:lnTo>
                    <a:pt x="602" y="1076"/>
                  </a:lnTo>
                  <a:lnTo>
                    <a:pt x="600" y="1074"/>
                  </a:lnTo>
                  <a:lnTo>
                    <a:pt x="600" y="1074"/>
                  </a:lnTo>
                  <a:close/>
                  <a:moveTo>
                    <a:pt x="604" y="68"/>
                  </a:moveTo>
                  <a:lnTo>
                    <a:pt x="604" y="68"/>
                  </a:lnTo>
                  <a:lnTo>
                    <a:pt x="606" y="70"/>
                  </a:lnTo>
                  <a:lnTo>
                    <a:pt x="606" y="70"/>
                  </a:lnTo>
                  <a:lnTo>
                    <a:pt x="618" y="76"/>
                  </a:lnTo>
                  <a:lnTo>
                    <a:pt x="624" y="78"/>
                  </a:lnTo>
                  <a:lnTo>
                    <a:pt x="630" y="76"/>
                  </a:lnTo>
                  <a:lnTo>
                    <a:pt x="630" y="76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42" y="76"/>
                  </a:lnTo>
                  <a:lnTo>
                    <a:pt x="642" y="76"/>
                  </a:lnTo>
                  <a:lnTo>
                    <a:pt x="638" y="72"/>
                  </a:lnTo>
                  <a:lnTo>
                    <a:pt x="638" y="72"/>
                  </a:lnTo>
                  <a:lnTo>
                    <a:pt x="636" y="70"/>
                  </a:lnTo>
                  <a:lnTo>
                    <a:pt x="636" y="66"/>
                  </a:lnTo>
                  <a:lnTo>
                    <a:pt x="638" y="60"/>
                  </a:lnTo>
                  <a:lnTo>
                    <a:pt x="638" y="60"/>
                  </a:lnTo>
                  <a:lnTo>
                    <a:pt x="642" y="60"/>
                  </a:lnTo>
                  <a:lnTo>
                    <a:pt x="646" y="60"/>
                  </a:lnTo>
                  <a:lnTo>
                    <a:pt x="646" y="60"/>
                  </a:lnTo>
                  <a:lnTo>
                    <a:pt x="650" y="64"/>
                  </a:lnTo>
                  <a:lnTo>
                    <a:pt x="654" y="70"/>
                  </a:lnTo>
                  <a:lnTo>
                    <a:pt x="654" y="70"/>
                  </a:lnTo>
                  <a:lnTo>
                    <a:pt x="660" y="76"/>
                  </a:lnTo>
                  <a:lnTo>
                    <a:pt x="664" y="80"/>
                  </a:lnTo>
                  <a:lnTo>
                    <a:pt x="664" y="80"/>
                  </a:lnTo>
                  <a:lnTo>
                    <a:pt x="680" y="90"/>
                  </a:lnTo>
                  <a:lnTo>
                    <a:pt x="680" y="90"/>
                  </a:lnTo>
                  <a:lnTo>
                    <a:pt x="688" y="96"/>
                  </a:lnTo>
                  <a:lnTo>
                    <a:pt x="692" y="98"/>
                  </a:lnTo>
                  <a:lnTo>
                    <a:pt x="698" y="98"/>
                  </a:lnTo>
                  <a:lnTo>
                    <a:pt x="698" y="98"/>
                  </a:lnTo>
                  <a:lnTo>
                    <a:pt x="708" y="100"/>
                  </a:lnTo>
                  <a:lnTo>
                    <a:pt x="720" y="102"/>
                  </a:lnTo>
                  <a:lnTo>
                    <a:pt x="720" y="102"/>
                  </a:lnTo>
                  <a:lnTo>
                    <a:pt x="726" y="100"/>
                  </a:lnTo>
                  <a:lnTo>
                    <a:pt x="734" y="100"/>
                  </a:lnTo>
                  <a:lnTo>
                    <a:pt x="734" y="100"/>
                  </a:lnTo>
                  <a:lnTo>
                    <a:pt x="736" y="98"/>
                  </a:lnTo>
                  <a:lnTo>
                    <a:pt x="738" y="96"/>
                  </a:lnTo>
                  <a:lnTo>
                    <a:pt x="740" y="92"/>
                  </a:lnTo>
                  <a:lnTo>
                    <a:pt x="742" y="90"/>
                  </a:lnTo>
                  <a:lnTo>
                    <a:pt x="742" y="90"/>
                  </a:lnTo>
                  <a:lnTo>
                    <a:pt x="740" y="82"/>
                  </a:lnTo>
                  <a:lnTo>
                    <a:pt x="740" y="82"/>
                  </a:lnTo>
                  <a:lnTo>
                    <a:pt x="734" y="74"/>
                  </a:lnTo>
                  <a:lnTo>
                    <a:pt x="732" y="70"/>
                  </a:lnTo>
                  <a:lnTo>
                    <a:pt x="726" y="66"/>
                  </a:lnTo>
                  <a:lnTo>
                    <a:pt x="726" y="66"/>
                  </a:lnTo>
                  <a:lnTo>
                    <a:pt x="724" y="64"/>
                  </a:lnTo>
                  <a:lnTo>
                    <a:pt x="722" y="62"/>
                  </a:lnTo>
                  <a:lnTo>
                    <a:pt x="722" y="58"/>
                  </a:lnTo>
                  <a:lnTo>
                    <a:pt x="722" y="58"/>
                  </a:lnTo>
                  <a:lnTo>
                    <a:pt x="726" y="54"/>
                  </a:lnTo>
                  <a:lnTo>
                    <a:pt x="732" y="52"/>
                  </a:lnTo>
                  <a:lnTo>
                    <a:pt x="732" y="52"/>
                  </a:lnTo>
                  <a:lnTo>
                    <a:pt x="736" y="54"/>
                  </a:lnTo>
                  <a:lnTo>
                    <a:pt x="736" y="54"/>
                  </a:lnTo>
                  <a:lnTo>
                    <a:pt x="732" y="44"/>
                  </a:lnTo>
                  <a:lnTo>
                    <a:pt x="732" y="44"/>
                  </a:lnTo>
                  <a:lnTo>
                    <a:pt x="726" y="40"/>
                  </a:lnTo>
                  <a:lnTo>
                    <a:pt x="722" y="38"/>
                  </a:lnTo>
                  <a:lnTo>
                    <a:pt x="722" y="38"/>
                  </a:lnTo>
                  <a:lnTo>
                    <a:pt x="716" y="36"/>
                  </a:lnTo>
                  <a:lnTo>
                    <a:pt x="716" y="34"/>
                  </a:lnTo>
                  <a:lnTo>
                    <a:pt x="716" y="32"/>
                  </a:lnTo>
                  <a:lnTo>
                    <a:pt x="716" y="32"/>
                  </a:lnTo>
                  <a:lnTo>
                    <a:pt x="718" y="26"/>
                  </a:lnTo>
                  <a:lnTo>
                    <a:pt x="724" y="22"/>
                  </a:lnTo>
                  <a:lnTo>
                    <a:pt x="724" y="22"/>
                  </a:lnTo>
                  <a:lnTo>
                    <a:pt x="730" y="22"/>
                  </a:lnTo>
                  <a:lnTo>
                    <a:pt x="738" y="22"/>
                  </a:lnTo>
                  <a:lnTo>
                    <a:pt x="738" y="22"/>
                  </a:lnTo>
                  <a:lnTo>
                    <a:pt x="742" y="24"/>
                  </a:lnTo>
                  <a:lnTo>
                    <a:pt x="744" y="24"/>
                  </a:lnTo>
                  <a:lnTo>
                    <a:pt x="744" y="24"/>
                  </a:lnTo>
                  <a:lnTo>
                    <a:pt x="762" y="20"/>
                  </a:lnTo>
                  <a:lnTo>
                    <a:pt x="762" y="20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2" y="14"/>
                  </a:lnTo>
                  <a:lnTo>
                    <a:pt x="762" y="14"/>
                  </a:lnTo>
                  <a:lnTo>
                    <a:pt x="752" y="10"/>
                  </a:lnTo>
                  <a:lnTo>
                    <a:pt x="744" y="6"/>
                  </a:lnTo>
                  <a:lnTo>
                    <a:pt x="724" y="2"/>
                  </a:lnTo>
                  <a:lnTo>
                    <a:pt x="686" y="0"/>
                  </a:lnTo>
                  <a:lnTo>
                    <a:pt x="686" y="0"/>
                  </a:lnTo>
                  <a:lnTo>
                    <a:pt x="688" y="12"/>
                  </a:lnTo>
                  <a:lnTo>
                    <a:pt x="688" y="12"/>
                  </a:lnTo>
                  <a:lnTo>
                    <a:pt x="686" y="20"/>
                  </a:lnTo>
                  <a:lnTo>
                    <a:pt x="684" y="26"/>
                  </a:lnTo>
                  <a:lnTo>
                    <a:pt x="680" y="28"/>
                  </a:lnTo>
                  <a:lnTo>
                    <a:pt x="680" y="28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658" y="40"/>
                  </a:lnTo>
                  <a:lnTo>
                    <a:pt x="658" y="40"/>
                  </a:lnTo>
                  <a:lnTo>
                    <a:pt x="652" y="44"/>
                  </a:lnTo>
                  <a:lnTo>
                    <a:pt x="648" y="46"/>
                  </a:lnTo>
                  <a:lnTo>
                    <a:pt x="648" y="46"/>
                  </a:lnTo>
                  <a:lnTo>
                    <a:pt x="642" y="46"/>
                  </a:lnTo>
                  <a:lnTo>
                    <a:pt x="638" y="50"/>
                  </a:lnTo>
                  <a:lnTo>
                    <a:pt x="638" y="50"/>
                  </a:lnTo>
                  <a:lnTo>
                    <a:pt x="636" y="50"/>
                  </a:lnTo>
                  <a:lnTo>
                    <a:pt x="636" y="50"/>
                  </a:lnTo>
                  <a:lnTo>
                    <a:pt x="628" y="46"/>
                  </a:lnTo>
                  <a:lnTo>
                    <a:pt x="618" y="48"/>
                  </a:lnTo>
                  <a:lnTo>
                    <a:pt x="618" y="48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598" y="40"/>
                  </a:lnTo>
                  <a:lnTo>
                    <a:pt x="598" y="40"/>
                  </a:lnTo>
                  <a:lnTo>
                    <a:pt x="596" y="42"/>
                  </a:lnTo>
                  <a:lnTo>
                    <a:pt x="596" y="42"/>
                  </a:lnTo>
                  <a:lnTo>
                    <a:pt x="596" y="48"/>
                  </a:lnTo>
                  <a:lnTo>
                    <a:pt x="594" y="52"/>
                  </a:lnTo>
                  <a:lnTo>
                    <a:pt x="594" y="52"/>
                  </a:lnTo>
                  <a:lnTo>
                    <a:pt x="594" y="54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596" y="64"/>
                  </a:lnTo>
                  <a:lnTo>
                    <a:pt x="600" y="68"/>
                  </a:lnTo>
                  <a:lnTo>
                    <a:pt x="604" y="68"/>
                  </a:lnTo>
                  <a:lnTo>
                    <a:pt x="604" y="68"/>
                  </a:lnTo>
                  <a:close/>
                  <a:moveTo>
                    <a:pt x="118" y="568"/>
                  </a:moveTo>
                  <a:lnTo>
                    <a:pt x="118" y="568"/>
                  </a:lnTo>
                  <a:lnTo>
                    <a:pt x="126" y="570"/>
                  </a:lnTo>
                  <a:lnTo>
                    <a:pt x="126" y="570"/>
                  </a:lnTo>
                  <a:lnTo>
                    <a:pt x="130" y="570"/>
                  </a:lnTo>
                  <a:lnTo>
                    <a:pt x="132" y="570"/>
                  </a:lnTo>
                  <a:lnTo>
                    <a:pt x="132" y="570"/>
                  </a:lnTo>
                  <a:lnTo>
                    <a:pt x="136" y="568"/>
                  </a:lnTo>
                  <a:lnTo>
                    <a:pt x="138" y="568"/>
                  </a:lnTo>
                  <a:lnTo>
                    <a:pt x="146" y="572"/>
                  </a:lnTo>
                  <a:lnTo>
                    <a:pt x="146" y="572"/>
                  </a:lnTo>
                  <a:lnTo>
                    <a:pt x="148" y="566"/>
                  </a:lnTo>
                  <a:lnTo>
                    <a:pt x="154" y="564"/>
                  </a:lnTo>
                  <a:lnTo>
                    <a:pt x="162" y="566"/>
                  </a:lnTo>
                  <a:lnTo>
                    <a:pt x="162" y="566"/>
                  </a:lnTo>
                  <a:lnTo>
                    <a:pt x="172" y="564"/>
                  </a:lnTo>
                  <a:lnTo>
                    <a:pt x="180" y="562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224" y="552"/>
                  </a:lnTo>
                  <a:lnTo>
                    <a:pt x="224" y="552"/>
                  </a:lnTo>
                  <a:lnTo>
                    <a:pt x="226" y="554"/>
                  </a:lnTo>
                  <a:lnTo>
                    <a:pt x="230" y="556"/>
                  </a:lnTo>
                  <a:lnTo>
                    <a:pt x="230" y="560"/>
                  </a:lnTo>
                  <a:lnTo>
                    <a:pt x="230" y="562"/>
                  </a:lnTo>
                  <a:lnTo>
                    <a:pt x="230" y="562"/>
                  </a:lnTo>
                  <a:lnTo>
                    <a:pt x="22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14" y="570"/>
                  </a:lnTo>
                  <a:lnTo>
                    <a:pt x="208" y="574"/>
                  </a:lnTo>
                  <a:lnTo>
                    <a:pt x="198" y="580"/>
                  </a:lnTo>
                  <a:lnTo>
                    <a:pt x="198" y="580"/>
                  </a:lnTo>
                  <a:lnTo>
                    <a:pt x="196" y="582"/>
                  </a:lnTo>
                  <a:lnTo>
                    <a:pt x="194" y="584"/>
                  </a:lnTo>
                  <a:lnTo>
                    <a:pt x="196" y="590"/>
                  </a:lnTo>
                  <a:lnTo>
                    <a:pt x="196" y="590"/>
                  </a:lnTo>
                  <a:lnTo>
                    <a:pt x="198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6" y="592"/>
                  </a:lnTo>
                  <a:lnTo>
                    <a:pt x="206" y="592"/>
                  </a:lnTo>
                  <a:lnTo>
                    <a:pt x="216" y="592"/>
                  </a:lnTo>
                  <a:lnTo>
                    <a:pt x="226" y="590"/>
                  </a:lnTo>
                  <a:lnTo>
                    <a:pt x="226" y="590"/>
                  </a:lnTo>
                  <a:lnTo>
                    <a:pt x="240" y="584"/>
                  </a:lnTo>
                  <a:lnTo>
                    <a:pt x="254" y="578"/>
                  </a:lnTo>
                  <a:lnTo>
                    <a:pt x="254" y="578"/>
                  </a:lnTo>
                  <a:lnTo>
                    <a:pt x="252" y="574"/>
                  </a:lnTo>
                  <a:lnTo>
                    <a:pt x="248" y="570"/>
                  </a:lnTo>
                  <a:lnTo>
                    <a:pt x="242" y="566"/>
                  </a:lnTo>
                  <a:lnTo>
                    <a:pt x="240" y="562"/>
                  </a:lnTo>
                  <a:lnTo>
                    <a:pt x="240" y="562"/>
                  </a:lnTo>
                  <a:lnTo>
                    <a:pt x="238" y="554"/>
                  </a:lnTo>
                  <a:lnTo>
                    <a:pt x="238" y="546"/>
                  </a:lnTo>
                  <a:lnTo>
                    <a:pt x="238" y="546"/>
                  </a:lnTo>
                  <a:lnTo>
                    <a:pt x="240" y="540"/>
                  </a:lnTo>
                  <a:lnTo>
                    <a:pt x="240" y="534"/>
                  </a:lnTo>
                  <a:lnTo>
                    <a:pt x="240" y="534"/>
                  </a:lnTo>
                  <a:lnTo>
                    <a:pt x="240" y="522"/>
                  </a:lnTo>
                  <a:lnTo>
                    <a:pt x="240" y="518"/>
                  </a:lnTo>
                  <a:lnTo>
                    <a:pt x="244" y="512"/>
                  </a:lnTo>
                  <a:lnTo>
                    <a:pt x="244" y="512"/>
                  </a:lnTo>
                  <a:lnTo>
                    <a:pt x="240" y="510"/>
                  </a:lnTo>
                  <a:lnTo>
                    <a:pt x="238" y="510"/>
                  </a:lnTo>
                  <a:lnTo>
                    <a:pt x="238" y="510"/>
                  </a:lnTo>
                  <a:lnTo>
                    <a:pt x="226" y="514"/>
                  </a:lnTo>
                  <a:lnTo>
                    <a:pt x="220" y="514"/>
                  </a:lnTo>
                  <a:lnTo>
                    <a:pt x="214" y="514"/>
                  </a:lnTo>
                  <a:lnTo>
                    <a:pt x="214" y="514"/>
                  </a:lnTo>
                  <a:lnTo>
                    <a:pt x="212" y="514"/>
                  </a:lnTo>
                  <a:lnTo>
                    <a:pt x="212" y="514"/>
                  </a:lnTo>
                  <a:lnTo>
                    <a:pt x="204" y="516"/>
                  </a:lnTo>
                  <a:lnTo>
                    <a:pt x="200" y="516"/>
                  </a:lnTo>
                  <a:lnTo>
                    <a:pt x="196" y="516"/>
                  </a:lnTo>
                  <a:lnTo>
                    <a:pt x="196" y="516"/>
                  </a:lnTo>
                  <a:lnTo>
                    <a:pt x="192" y="516"/>
                  </a:lnTo>
                  <a:lnTo>
                    <a:pt x="192" y="516"/>
                  </a:lnTo>
                  <a:lnTo>
                    <a:pt x="186" y="520"/>
                  </a:lnTo>
                  <a:lnTo>
                    <a:pt x="178" y="522"/>
                  </a:lnTo>
                  <a:lnTo>
                    <a:pt x="164" y="524"/>
                  </a:lnTo>
                  <a:lnTo>
                    <a:pt x="164" y="524"/>
                  </a:lnTo>
                  <a:lnTo>
                    <a:pt x="154" y="526"/>
                  </a:lnTo>
                  <a:lnTo>
                    <a:pt x="148" y="530"/>
                  </a:lnTo>
                  <a:lnTo>
                    <a:pt x="148" y="530"/>
                  </a:lnTo>
                  <a:lnTo>
                    <a:pt x="138" y="536"/>
                  </a:lnTo>
                  <a:lnTo>
                    <a:pt x="134" y="538"/>
                  </a:lnTo>
                  <a:lnTo>
                    <a:pt x="132" y="542"/>
                  </a:lnTo>
                  <a:lnTo>
                    <a:pt x="132" y="542"/>
                  </a:lnTo>
                  <a:lnTo>
                    <a:pt x="130" y="544"/>
                  </a:lnTo>
                  <a:lnTo>
                    <a:pt x="130" y="544"/>
                  </a:lnTo>
                  <a:lnTo>
                    <a:pt x="122" y="550"/>
                  </a:lnTo>
                  <a:lnTo>
                    <a:pt x="122" y="550"/>
                  </a:lnTo>
                  <a:lnTo>
                    <a:pt x="114" y="560"/>
                  </a:lnTo>
                  <a:lnTo>
                    <a:pt x="114" y="560"/>
                  </a:lnTo>
                  <a:lnTo>
                    <a:pt x="114" y="564"/>
                  </a:lnTo>
                  <a:lnTo>
                    <a:pt x="114" y="564"/>
                  </a:lnTo>
                  <a:lnTo>
                    <a:pt x="116" y="566"/>
                  </a:lnTo>
                  <a:lnTo>
                    <a:pt x="118" y="568"/>
                  </a:lnTo>
                  <a:lnTo>
                    <a:pt x="118" y="568"/>
                  </a:lnTo>
                  <a:close/>
                  <a:moveTo>
                    <a:pt x="396" y="38"/>
                  </a:moveTo>
                  <a:lnTo>
                    <a:pt x="396" y="38"/>
                  </a:lnTo>
                  <a:lnTo>
                    <a:pt x="400" y="38"/>
                  </a:lnTo>
                  <a:lnTo>
                    <a:pt x="406" y="38"/>
                  </a:lnTo>
                  <a:lnTo>
                    <a:pt x="410" y="36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0" y="34"/>
                  </a:lnTo>
                  <a:lnTo>
                    <a:pt x="420" y="34"/>
                  </a:lnTo>
                  <a:lnTo>
                    <a:pt x="424" y="34"/>
                  </a:lnTo>
                  <a:lnTo>
                    <a:pt x="424" y="34"/>
                  </a:lnTo>
                  <a:lnTo>
                    <a:pt x="438" y="26"/>
                  </a:lnTo>
                  <a:lnTo>
                    <a:pt x="438" y="26"/>
                  </a:lnTo>
                  <a:lnTo>
                    <a:pt x="444" y="24"/>
                  </a:lnTo>
                  <a:lnTo>
                    <a:pt x="448" y="26"/>
                  </a:lnTo>
                  <a:lnTo>
                    <a:pt x="448" y="26"/>
                  </a:lnTo>
                  <a:lnTo>
                    <a:pt x="450" y="28"/>
                  </a:lnTo>
                  <a:lnTo>
                    <a:pt x="452" y="30"/>
                  </a:lnTo>
                  <a:lnTo>
                    <a:pt x="452" y="32"/>
                  </a:lnTo>
                  <a:lnTo>
                    <a:pt x="450" y="34"/>
                  </a:lnTo>
                  <a:lnTo>
                    <a:pt x="450" y="34"/>
                  </a:lnTo>
                  <a:lnTo>
                    <a:pt x="442" y="40"/>
                  </a:lnTo>
                  <a:lnTo>
                    <a:pt x="434" y="44"/>
                  </a:lnTo>
                  <a:lnTo>
                    <a:pt x="434" y="44"/>
                  </a:lnTo>
                  <a:lnTo>
                    <a:pt x="430" y="46"/>
                  </a:lnTo>
                  <a:lnTo>
                    <a:pt x="428" y="50"/>
                  </a:lnTo>
                  <a:lnTo>
                    <a:pt x="428" y="50"/>
                  </a:lnTo>
                  <a:lnTo>
                    <a:pt x="436" y="52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60" y="44"/>
                  </a:lnTo>
                  <a:lnTo>
                    <a:pt x="460" y="44"/>
                  </a:lnTo>
                  <a:lnTo>
                    <a:pt x="464" y="46"/>
                  </a:lnTo>
                  <a:lnTo>
                    <a:pt x="466" y="48"/>
                  </a:lnTo>
                  <a:lnTo>
                    <a:pt x="466" y="48"/>
                  </a:lnTo>
                  <a:lnTo>
                    <a:pt x="466" y="52"/>
                  </a:lnTo>
                  <a:lnTo>
                    <a:pt x="464" y="54"/>
                  </a:lnTo>
                  <a:lnTo>
                    <a:pt x="464" y="54"/>
                  </a:lnTo>
                  <a:lnTo>
                    <a:pt x="460" y="58"/>
                  </a:lnTo>
                  <a:lnTo>
                    <a:pt x="460" y="58"/>
                  </a:lnTo>
                  <a:lnTo>
                    <a:pt x="450" y="70"/>
                  </a:lnTo>
                  <a:lnTo>
                    <a:pt x="450" y="70"/>
                  </a:lnTo>
                  <a:lnTo>
                    <a:pt x="446" y="74"/>
                  </a:lnTo>
                  <a:lnTo>
                    <a:pt x="442" y="80"/>
                  </a:lnTo>
                  <a:lnTo>
                    <a:pt x="442" y="80"/>
                  </a:lnTo>
                  <a:lnTo>
                    <a:pt x="442" y="88"/>
                  </a:lnTo>
                  <a:lnTo>
                    <a:pt x="444" y="94"/>
                  </a:lnTo>
                  <a:lnTo>
                    <a:pt x="448" y="98"/>
                  </a:lnTo>
                  <a:lnTo>
                    <a:pt x="454" y="102"/>
                  </a:lnTo>
                  <a:lnTo>
                    <a:pt x="454" y="102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66" y="106"/>
                  </a:lnTo>
                  <a:lnTo>
                    <a:pt x="466" y="106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80" y="104"/>
                  </a:lnTo>
                  <a:lnTo>
                    <a:pt x="486" y="10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502" y="84"/>
                  </a:lnTo>
                  <a:lnTo>
                    <a:pt x="508" y="80"/>
                  </a:lnTo>
                  <a:lnTo>
                    <a:pt x="508" y="80"/>
                  </a:lnTo>
                  <a:lnTo>
                    <a:pt x="510" y="76"/>
                  </a:lnTo>
                  <a:lnTo>
                    <a:pt x="512" y="74"/>
                  </a:lnTo>
                  <a:lnTo>
                    <a:pt x="512" y="72"/>
                  </a:lnTo>
                  <a:lnTo>
                    <a:pt x="510" y="68"/>
                  </a:lnTo>
                  <a:lnTo>
                    <a:pt x="510" y="68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08" y="50"/>
                  </a:lnTo>
                  <a:lnTo>
                    <a:pt x="508" y="50"/>
                  </a:lnTo>
                  <a:lnTo>
                    <a:pt x="506" y="46"/>
                  </a:lnTo>
                  <a:lnTo>
                    <a:pt x="506" y="46"/>
                  </a:lnTo>
                  <a:lnTo>
                    <a:pt x="500" y="46"/>
                  </a:lnTo>
                  <a:lnTo>
                    <a:pt x="494" y="46"/>
                  </a:lnTo>
                  <a:lnTo>
                    <a:pt x="494" y="46"/>
                  </a:lnTo>
                  <a:lnTo>
                    <a:pt x="488" y="46"/>
                  </a:lnTo>
                  <a:lnTo>
                    <a:pt x="482" y="46"/>
                  </a:lnTo>
                  <a:lnTo>
                    <a:pt x="476" y="44"/>
                  </a:lnTo>
                  <a:lnTo>
                    <a:pt x="472" y="42"/>
                  </a:lnTo>
                  <a:lnTo>
                    <a:pt x="472" y="42"/>
                  </a:lnTo>
                  <a:lnTo>
                    <a:pt x="462" y="34"/>
                  </a:lnTo>
                  <a:lnTo>
                    <a:pt x="458" y="28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4" y="6"/>
                  </a:lnTo>
                  <a:lnTo>
                    <a:pt x="454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26" y="8"/>
                  </a:lnTo>
                  <a:lnTo>
                    <a:pt x="420" y="8"/>
                  </a:lnTo>
                  <a:lnTo>
                    <a:pt x="414" y="10"/>
                  </a:lnTo>
                  <a:lnTo>
                    <a:pt x="414" y="10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8" y="38"/>
                  </a:lnTo>
                  <a:lnTo>
                    <a:pt x="396" y="38"/>
                  </a:lnTo>
                  <a:lnTo>
                    <a:pt x="396" y="38"/>
                  </a:lnTo>
                  <a:close/>
                  <a:moveTo>
                    <a:pt x="692" y="254"/>
                  </a:moveTo>
                  <a:lnTo>
                    <a:pt x="692" y="254"/>
                  </a:lnTo>
                  <a:lnTo>
                    <a:pt x="696" y="254"/>
                  </a:lnTo>
                  <a:lnTo>
                    <a:pt x="700" y="256"/>
                  </a:lnTo>
                  <a:lnTo>
                    <a:pt x="706" y="258"/>
                  </a:lnTo>
                  <a:lnTo>
                    <a:pt x="706" y="258"/>
                  </a:lnTo>
                  <a:lnTo>
                    <a:pt x="718" y="260"/>
                  </a:lnTo>
                  <a:lnTo>
                    <a:pt x="718" y="260"/>
                  </a:lnTo>
                  <a:lnTo>
                    <a:pt x="726" y="252"/>
                  </a:lnTo>
                  <a:lnTo>
                    <a:pt x="726" y="252"/>
                  </a:lnTo>
                  <a:lnTo>
                    <a:pt x="716" y="246"/>
                  </a:lnTo>
                  <a:lnTo>
                    <a:pt x="716" y="246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688" y="232"/>
                  </a:lnTo>
                  <a:lnTo>
                    <a:pt x="682" y="228"/>
                  </a:lnTo>
                  <a:lnTo>
                    <a:pt x="674" y="224"/>
                  </a:lnTo>
                  <a:lnTo>
                    <a:pt x="674" y="224"/>
                  </a:lnTo>
                  <a:lnTo>
                    <a:pt x="668" y="220"/>
                  </a:lnTo>
                  <a:lnTo>
                    <a:pt x="662" y="214"/>
                  </a:lnTo>
                  <a:lnTo>
                    <a:pt x="662" y="214"/>
                  </a:lnTo>
                  <a:lnTo>
                    <a:pt x="652" y="226"/>
                  </a:lnTo>
                  <a:lnTo>
                    <a:pt x="652" y="226"/>
                  </a:lnTo>
                  <a:lnTo>
                    <a:pt x="648" y="230"/>
                  </a:lnTo>
                  <a:lnTo>
                    <a:pt x="648" y="230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50" y="274"/>
                  </a:lnTo>
                  <a:lnTo>
                    <a:pt x="652" y="276"/>
                  </a:lnTo>
                  <a:lnTo>
                    <a:pt x="656" y="278"/>
                  </a:lnTo>
                  <a:lnTo>
                    <a:pt x="656" y="278"/>
                  </a:lnTo>
                  <a:lnTo>
                    <a:pt x="660" y="284"/>
                  </a:lnTo>
                  <a:lnTo>
                    <a:pt x="660" y="284"/>
                  </a:lnTo>
                  <a:lnTo>
                    <a:pt x="666" y="286"/>
                  </a:lnTo>
                  <a:lnTo>
                    <a:pt x="672" y="288"/>
                  </a:lnTo>
                  <a:lnTo>
                    <a:pt x="682" y="286"/>
                  </a:lnTo>
                  <a:lnTo>
                    <a:pt x="682" y="286"/>
                  </a:lnTo>
                  <a:lnTo>
                    <a:pt x="688" y="284"/>
                  </a:lnTo>
                  <a:lnTo>
                    <a:pt x="690" y="280"/>
                  </a:lnTo>
                  <a:lnTo>
                    <a:pt x="690" y="276"/>
                  </a:lnTo>
                  <a:lnTo>
                    <a:pt x="690" y="270"/>
                  </a:lnTo>
                  <a:lnTo>
                    <a:pt x="690" y="270"/>
                  </a:lnTo>
                  <a:lnTo>
                    <a:pt x="688" y="264"/>
                  </a:lnTo>
                  <a:lnTo>
                    <a:pt x="688" y="256"/>
                  </a:lnTo>
                  <a:lnTo>
                    <a:pt x="688" y="256"/>
                  </a:lnTo>
                  <a:lnTo>
                    <a:pt x="692" y="254"/>
                  </a:lnTo>
                  <a:lnTo>
                    <a:pt x="692" y="254"/>
                  </a:lnTo>
                  <a:close/>
                </a:path>
              </a:pathLst>
            </a:custGeom>
            <a:solidFill>
              <a:srgbClr val="01AE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34" name="Группа 333"/>
          <p:cNvGrpSpPr/>
          <p:nvPr/>
        </p:nvGrpSpPr>
        <p:grpSpPr>
          <a:xfrm>
            <a:off x="0" y="2119256"/>
            <a:ext cx="5840229" cy="1283157"/>
            <a:chOff x="-286263" y="2118950"/>
            <a:chExt cx="5840229" cy="1186295"/>
          </a:xfrm>
        </p:grpSpPr>
        <p:sp>
          <p:nvSpPr>
            <p:cNvPr id="333" name="Полилиния 332"/>
            <p:cNvSpPr/>
            <p:nvPr/>
          </p:nvSpPr>
          <p:spPr>
            <a:xfrm flipH="1">
              <a:off x="-286263" y="2118950"/>
              <a:ext cx="5840229" cy="1186295"/>
            </a:xfrm>
            <a:custGeom>
              <a:avLst/>
              <a:gdLst>
                <a:gd name="connsiteX0" fmla="*/ 1381409 w 4736205"/>
                <a:gd name="connsiteY0" fmla="*/ 1271386 h 1130121"/>
                <a:gd name="connsiteX1" fmla="*/ 1204344 w 4736205"/>
                <a:gd name="connsiteY1" fmla="*/ 1057181 h 1130121"/>
                <a:gd name="connsiteX2" fmla="*/ 2011898 w 4736205"/>
                <a:gd name="connsiteY2" fmla="*/ 6428 h 1130121"/>
                <a:gd name="connsiteX3" fmla="*/ 2972260 w 4736205"/>
                <a:gd name="connsiteY3" fmla="*/ 18698 h 1130121"/>
                <a:gd name="connsiteX4" fmla="*/ 3053589 w 4736205"/>
                <a:gd name="connsiteY4" fmla="*/ 1105930 h 1130121"/>
                <a:gd name="connsiteX5" fmla="*/ 2061680 w 4736205"/>
                <a:gd name="connsiteY5" fmla="*/ 1125371 h 1130121"/>
                <a:gd name="connsiteX6" fmla="*/ 1381409 w 4736205"/>
                <a:gd name="connsiteY6" fmla="*/ 1271386 h 1130121"/>
                <a:gd name="connsiteX0" fmla="*/ 1634714 w 5592496"/>
                <a:gd name="connsiteY0" fmla="*/ 1276585 h 1276585"/>
                <a:gd name="connsiteX1" fmla="*/ 1959925 w 5592496"/>
                <a:gd name="connsiteY1" fmla="*/ 1107456 h 1276585"/>
                <a:gd name="connsiteX2" fmla="*/ 2265203 w 5592496"/>
                <a:gd name="connsiteY2" fmla="*/ 11627 h 1276585"/>
                <a:gd name="connsiteX3" fmla="*/ 3225565 w 5592496"/>
                <a:gd name="connsiteY3" fmla="*/ 23897 h 1276585"/>
                <a:gd name="connsiteX4" fmla="*/ 3306894 w 5592496"/>
                <a:gd name="connsiteY4" fmla="*/ 1111129 h 1276585"/>
                <a:gd name="connsiteX5" fmla="*/ 2314985 w 5592496"/>
                <a:gd name="connsiteY5" fmla="*/ 1130570 h 1276585"/>
                <a:gd name="connsiteX6" fmla="*/ 1634714 w 5592496"/>
                <a:gd name="connsiteY6" fmla="*/ 1276585 h 1276585"/>
                <a:gd name="connsiteX0" fmla="*/ 2326953 w 6284735"/>
                <a:gd name="connsiteY0" fmla="*/ 1276585 h 1276585"/>
                <a:gd name="connsiteX1" fmla="*/ 2652164 w 6284735"/>
                <a:gd name="connsiteY1" fmla="*/ 1107456 h 1276585"/>
                <a:gd name="connsiteX2" fmla="*/ 2957442 w 6284735"/>
                <a:gd name="connsiteY2" fmla="*/ 11627 h 1276585"/>
                <a:gd name="connsiteX3" fmla="*/ 3917804 w 6284735"/>
                <a:gd name="connsiteY3" fmla="*/ 23897 h 1276585"/>
                <a:gd name="connsiteX4" fmla="*/ 3999133 w 6284735"/>
                <a:gd name="connsiteY4" fmla="*/ 1111129 h 1276585"/>
                <a:gd name="connsiteX5" fmla="*/ 3007224 w 6284735"/>
                <a:gd name="connsiteY5" fmla="*/ 1130570 h 1276585"/>
                <a:gd name="connsiteX6" fmla="*/ 2326953 w 6284735"/>
                <a:gd name="connsiteY6" fmla="*/ 1276585 h 127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84735" h="1276585">
                  <a:moveTo>
                    <a:pt x="2326953" y="1276585"/>
                  </a:moveTo>
                  <a:lnTo>
                    <a:pt x="2652164" y="1107456"/>
                  </a:lnTo>
                  <a:cubicBezTo>
                    <a:pt x="0" y="727657"/>
                    <a:pt x="732628" y="92399"/>
                    <a:pt x="2957442" y="11627"/>
                  </a:cubicBezTo>
                  <a:cubicBezTo>
                    <a:pt x="3277710" y="0"/>
                    <a:pt x="3604570" y="4176"/>
                    <a:pt x="3917804" y="23897"/>
                  </a:cubicBezTo>
                  <a:cubicBezTo>
                    <a:pt x="6226617" y="169257"/>
                    <a:pt x="6284735" y="946201"/>
                    <a:pt x="3999133" y="1111129"/>
                  </a:cubicBezTo>
                  <a:cubicBezTo>
                    <a:pt x="3678001" y="1134302"/>
                    <a:pt x="3339899" y="1140928"/>
                    <a:pt x="3007224" y="1130570"/>
                  </a:cubicBezTo>
                  <a:lnTo>
                    <a:pt x="2326953" y="1276585"/>
                  </a:ln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Подзаголовок 2"/>
            <p:cNvSpPr txBox="1">
              <a:spLocks/>
            </p:cNvSpPr>
            <p:nvPr/>
          </p:nvSpPr>
          <p:spPr>
            <a:xfrm>
              <a:off x="431800" y="2218406"/>
              <a:ext cx="4104455" cy="875211"/>
            </a:xfrm>
            <a:prstGeom prst="rect">
              <a:avLst/>
            </a:prstGeom>
            <a:noFill/>
          </p:spPr>
          <p:txBody>
            <a:bodyPr vert="horz" lIns="98746" tIns="49373" rIns="98746" bIns="49373" rtlCol="0">
              <a:noAutofit/>
            </a:bodyPr>
            <a:lstStyle/>
            <a:p>
              <a:pPr algn="ctr"/>
              <a:r>
                <a:rPr lang="ru-RU" sz="3200" b="1" dirty="0" smtClean="0">
                  <a:solidFill>
                    <a:srgbClr val="FF0000"/>
                  </a:solidFill>
                  <a:latin typeface="Segoe Print" pitchFamily="2" charset="0"/>
                </a:rPr>
                <a:t>Приглашаем</a:t>
              </a:r>
              <a:endParaRPr lang="en-US" sz="3200" b="1" dirty="0" smtClean="0">
                <a:solidFill>
                  <a:srgbClr val="FF0000"/>
                </a:solidFill>
                <a:latin typeface="Segoe Print" pitchFamily="2" charset="0"/>
              </a:endParaRPr>
            </a:p>
            <a:p>
              <a:pPr algn="ctr">
                <a:lnSpc>
                  <a:spcPts val="2000"/>
                </a:lnSpc>
                <a:spcBef>
                  <a:spcPts val="0"/>
                </a:spcBef>
              </a:pPr>
              <a:r>
                <a:rPr lang="ru-RU" sz="1800" b="1" dirty="0" smtClean="0">
                  <a:latin typeface="Segoe Print" pitchFamily="2" charset="0"/>
                </a:rPr>
                <a:t>на новогодний праздник!</a:t>
              </a:r>
              <a:endParaRPr lang="ru-RU" sz="1800" b="1" dirty="0">
                <a:latin typeface="Segoe Print" pitchFamily="2" charset="0"/>
              </a:endParaRPr>
            </a:p>
          </p:txBody>
        </p:sp>
      </p:grpSp>
      <p:grpSp>
        <p:nvGrpSpPr>
          <p:cNvPr id="62" name="Group 4"/>
          <p:cNvGrpSpPr>
            <a:grpSpLocks noChangeAspect="1"/>
          </p:cNvGrpSpPr>
          <p:nvPr/>
        </p:nvGrpSpPr>
        <p:grpSpPr bwMode="auto">
          <a:xfrm flipH="1">
            <a:off x="332891" y="2173174"/>
            <a:ext cx="590400" cy="493395"/>
            <a:chOff x="1270" y="2404"/>
            <a:chExt cx="266" cy="222"/>
          </a:xfrm>
        </p:grpSpPr>
        <p:sp>
          <p:nvSpPr>
            <p:cNvPr id="63" name="AutoShape 3"/>
            <p:cNvSpPr>
              <a:spLocks noChangeAspect="1" noChangeArrowheads="1" noTextEdit="1"/>
            </p:cNvSpPr>
            <p:nvPr/>
          </p:nvSpPr>
          <p:spPr bwMode="auto">
            <a:xfrm>
              <a:off x="1270" y="2404"/>
              <a:ext cx="266" cy="2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"/>
            <p:cNvSpPr>
              <a:spLocks noEditPoints="1"/>
            </p:cNvSpPr>
            <p:nvPr/>
          </p:nvSpPr>
          <p:spPr bwMode="auto">
            <a:xfrm>
              <a:off x="1270" y="2404"/>
              <a:ext cx="266" cy="222"/>
            </a:xfrm>
            <a:custGeom>
              <a:avLst/>
              <a:gdLst/>
              <a:ahLst/>
              <a:cxnLst>
                <a:cxn ang="0">
                  <a:pos x="222" y="0"/>
                </a:cxn>
                <a:cxn ang="0">
                  <a:pos x="129" y="60"/>
                </a:cxn>
                <a:cxn ang="0">
                  <a:pos x="40" y="67"/>
                </a:cxn>
                <a:cxn ang="0">
                  <a:pos x="15" y="101"/>
                </a:cxn>
                <a:cxn ang="0">
                  <a:pos x="31" y="149"/>
                </a:cxn>
                <a:cxn ang="0">
                  <a:pos x="21" y="219"/>
                </a:cxn>
                <a:cxn ang="0">
                  <a:pos x="57" y="209"/>
                </a:cxn>
                <a:cxn ang="0">
                  <a:pos x="94" y="206"/>
                </a:cxn>
                <a:cxn ang="0">
                  <a:pos x="122" y="192"/>
                </a:cxn>
                <a:cxn ang="0">
                  <a:pos x="150" y="205"/>
                </a:cxn>
                <a:cxn ang="0">
                  <a:pos x="178" y="188"/>
                </a:cxn>
                <a:cxn ang="0">
                  <a:pos x="202" y="173"/>
                </a:cxn>
                <a:cxn ang="0">
                  <a:pos x="215" y="142"/>
                </a:cxn>
                <a:cxn ang="0">
                  <a:pos x="204" y="79"/>
                </a:cxn>
                <a:cxn ang="0">
                  <a:pos x="266" y="26"/>
                </a:cxn>
                <a:cxn ang="0">
                  <a:pos x="79" y="62"/>
                </a:cxn>
                <a:cxn ang="0">
                  <a:pos x="195" y="58"/>
                </a:cxn>
                <a:cxn ang="0">
                  <a:pos x="176" y="89"/>
                </a:cxn>
                <a:cxn ang="0">
                  <a:pos x="99" y="100"/>
                </a:cxn>
                <a:cxn ang="0">
                  <a:pos x="54" y="93"/>
                </a:cxn>
                <a:cxn ang="0">
                  <a:pos x="20" y="104"/>
                </a:cxn>
                <a:cxn ang="0">
                  <a:pos x="8" y="120"/>
                </a:cxn>
                <a:cxn ang="0">
                  <a:pos x="29" y="130"/>
                </a:cxn>
                <a:cxn ang="0">
                  <a:pos x="65" y="100"/>
                </a:cxn>
                <a:cxn ang="0">
                  <a:pos x="110" y="125"/>
                </a:cxn>
                <a:cxn ang="0">
                  <a:pos x="49" y="158"/>
                </a:cxn>
                <a:cxn ang="0">
                  <a:pos x="30" y="216"/>
                </a:cxn>
                <a:cxn ang="0">
                  <a:pos x="58" y="175"/>
                </a:cxn>
                <a:cxn ang="0">
                  <a:pos x="78" y="196"/>
                </a:cxn>
                <a:cxn ang="0">
                  <a:pos x="69" y="177"/>
                </a:cxn>
                <a:cxn ang="0">
                  <a:pos x="99" y="192"/>
                </a:cxn>
                <a:cxn ang="0">
                  <a:pos x="95" y="175"/>
                </a:cxn>
                <a:cxn ang="0">
                  <a:pos x="113" y="178"/>
                </a:cxn>
                <a:cxn ang="0">
                  <a:pos x="118" y="166"/>
                </a:cxn>
                <a:cxn ang="0">
                  <a:pos x="87" y="170"/>
                </a:cxn>
                <a:cxn ang="0">
                  <a:pos x="57" y="172"/>
                </a:cxn>
                <a:cxn ang="0">
                  <a:pos x="72" y="170"/>
                </a:cxn>
                <a:cxn ang="0">
                  <a:pos x="117" y="161"/>
                </a:cxn>
                <a:cxn ang="0">
                  <a:pos x="132" y="151"/>
                </a:cxn>
                <a:cxn ang="0">
                  <a:pos x="133" y="88"/>
                </a:cxn>
                <a:cxn ang="0">
                  <a:pos x="179" y="105"/>
                </a:cxn>
                <a:cxn ang="0">
                  <a:pos x="160" y="123"/>
                </a:cxn>
                <a:cxn ang="0">
                  <a:pos x="146" y="139"/>
                </a:cxn>
                <a:cxn ang="0">
                  <a:pos x="144" y="151"/>
                </a:cxn>
                <a:cxn ang="0">
                  <a:pos x="165" y="128"/>
                </a:cxn>
                <a:cxn ang="0">
                  <a:pos x="187" y="107"/>
                </a:cxn>
                <a:cxn ang="0">
                  <a:pos x="175" y="129"/>
                </a:cxn>
                <a:cxn ang="0">
                  <a:pos x="155" y="148"/>
                </a:cxn>
                <a:cxn ang="0">
                  <a:pos x="158" y="201"/>
                </a:cxn>
                <a:cxn ang="0">
                  <a:pos x="159" y="166"/>
                </a:cxn>
                <a:cxn ang="0">
                  <a:pos x="166" y="169"/>
                </a:cxn>
                <a:cxn ang="0">
                  <a:pos x="184" y="174"/>
                </a:cxn>
                <a:cxn ang="0">
                  <a:pos x="179" y="121"/>
                </a:cxn>
                <a:cxn ang="0">
                  <a:pos x="193" y="164"/>
                </a:cxn>
                <a:cxn ang="0">
                  <a:pos x="187" y="116"/>
                </a:cxn>
                <a:cxn ang="0">
                  <a:pos x="197" y="76"/>
                </a:cxn>
                <a:cxn ang="0">
                  <a:pos x="204" y="69"/>
                </a:cxn>
                <a:cxn ang="0">
                  <a:pos x="220" y="11"/>
                </a:cxn>
                <a:cxn ang="0">
                  <a:pos x="249" y="24"/>
                </a:cxn>
                <a:cxn ang="0">
                  <a:pos x="39" y="108"/>
                </a:cxn>
                <a:cxn ang="0">
                  <a:pos x="52" y="117"/>
                </a:cxn>
              </a:cxnLst>
              <a:rect l="0" t="0" r="r" b="b"/>
              <a:pathLst>
                <a:path w="266" h="222">
                  <a:moveTo>
                    <a:pt x="260" y="19"/>
                  </a:moveTo>
                  <a:lnTo>
                    <a:pt x="260" y="19"/>
                  </a:lnTo>
                  <a:lnTo>
                    <a:pt x="248" y="18"/>
                  </a:lnTo>
                  <a:lnTo>
                    <a:pt x="236" y="18"/>
                  </a:lnTo>
                  <a:lnTo>
                    <a:pt x="236" y="18"/>
                  </a:lnTo>
                  <a:lnTo>
                    <a:pt x="236" y="14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5" y="6"/>
                  </a:lnTo>
                  <a:lnTo>
                    <a:pt x="234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30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17" y="5"/>
                  </a:lnTo>
                  <a:lnTo>
                    <a:pt x="217" y="5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79" y="52"/>
                  </a:lnTo>
                  <a:lnTo>
                    <a:pt x="179" y="52"/>
                  </a:lnTo>
                  <a:lnTo>
                    <a:pt x="171" y="53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55" y="57"/>
                  </a:lnTo>
                  <a:lnTo>
                    <a:pt x="146" y="59"/>
                  </a:lnTo>
                  <a:lnTo>
                    <a:pt x="129" y="60"/>
                  </a:lnTo>
                  <a:lnTo>
                    <a:pt x="129" y="60"/>
                  </a:lnTo>
                  <a:lnTo>
                    <a:pt x="116" y="60"/>
                  </a:lnTo>
                  <a:lnTo>
                    <a:pt x="103" y="58"/>
                  </a:lnTo>
                  <a:lnTo>
                    <a:pt x="103" y="58"/>
                  </a:lnTo>
                  <a:lnTo>
                    <a:pt x="94" y="57"/>
                  </a:lnTo>
                  <a:lnTo>
                    <a:pt x="85" y="56"/>
                  </a:lnTo>
                  <a:lnTo>
                    <a:pt x="75" y="55"/>
                  </a:lnTo>
                  <a:lnTo>
                    <a:pt x="66" y="56"/>
                  </a:lnTo>
                  <a:lnTo>
                    <a:pt x="66" y="56"/>
                  </a:lnTo>
                  <a:lnTo>
                    <a:pt x="61" y="56"/>
                  </a:lnTo>
                  <a:lnTo>
                    <a:pt x="56" y="58"/>
                  </a:lnTo>
                  <a:lnTo>
                    <a:pt x="47" y="62"/>
                  </a:lnTo>
                  <a:lnTo>
                    <a:pt x="47" y="62"/>
                  </a:lnTo>
                  <a:lnTo>
                    <a:pt x="44" y="64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37" y="68"/>
                  </a:lnTo>
                  <a:lnTo>
                    <a:pt x="35" y="71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27" y="81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1" y="95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8" y="100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6" y="125"/>
                  </a:lnTo>
                  <a:lnTo>
                    <a:pt x="6" y="125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1" y="132"/>
                  </a:lnTo>
                  <a:lnTo>
                    <a:pt x="23" y="134"/>
                  </a:lnTo>
                  <a:lnTo>
                    <a:pt x="23" y="134"/>
                  </a:lnTo>
                  <a:lnTo>
                    <a:pt x="25" y="139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31" y="149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0" y="158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26" y="195"/>
                  </a:lnTo>
                  <a:lnTo>
                    <a:pt x="21" y="206"/>
                  </a:lnTo>
                  <a:lnTo>
                    <a:pt x="21" y="206"/>
                  </a:lnTo>
                  <a:lnTo>
                    <a:pt x="20" y="209"/>
                  </a:lnTo>
                  <a:lnTo>
                    <a:pt x="20" y="212"/>
                  </a:lnTo>
                  <a:lnTo>
                    <a:pt x="21" y="219"/>
                  </a:lnTo>
                  <a:lnTo>
                    <a:pt x="21" y="219"/>
                  </a:lnTo>
                  <a:lnTo>
                    <a:pt x="22" y="220"/>
                  </a:lnTo>
                  <a:lnTo>
                    <a:pt x="22" y="220"/>
                  </a:lnTo>
                  <a:lnTo>
                    <a:pt x="25" y="222"/>
                  </a:lnTo>
                  <a:lnTo>
                    <a:pt x="28" y="222"/>
                  </a:lnTo>
                  <a:lnTo>
                    <a:pt x="31" y="222"/>
                  </a:lnTo>
                  <a:lnTo>
                    <a:pt x="34" y="221"/>
                  </a:lnTo>
                  <a:lnTo>
                    <a:pt x="34" y="221"/>
                  </a:lnTo>
                  <a:lnTo>
                    <a:pt x="40" y="218"/>
                  </a:lnTo>
                  <a:lnTo>
                    <a:pt x="46" y="214"/>
                  </a:lnTo>
                  <a:lnTo>
                    <a:pt x="51" y="20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6" y="207"/>
                  </a:lnTo>
                  <a:lnTo>
                    <a:pt x="57" y="209"/>
                  </a:lnTo>
                  <a:lnTo>
                    <a:pt x="61" y="214"/>
                  </a:lnTo>
                  <a:lnTo>
                    <a:pt x="61" y="214"/>
                  </a:lnTo>
                  <a:lnTo>
                    <a:pt x="63" y="215"/>
                  </a:lnTo>
                  <a:lnTo>
                    <a:pt x="65" y="216"/>
                  </a:lnTo>
                  <a:lnTo>
                    <a:pt x="66" y="216"/>
                  </a:lnTo>
                  <a:lnTo>
                    <a:pt x="69" y="214"/>
                  </a:lnTo>
                  <a:lnTo>
                    <a:pt x="69" y="214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83" y="200"/>
                  </a:lnTo>
                  <a:lnTo>
                    <a:pt x="83" y="200"/>
                  </a:lnTo>
                  <a:lnTo>
                    <a:pt x="85" y="204"/>
                  </a:lnTo>
                  <a:lnTo>
                    <a:pt x="88" y="206"/>
                  </a:lnTo>
                  <a:lnTo>
                    <a:pt x="91" y="207"/>
                  </a:lnTo>
                  <a:lnTo>
                    <a:pt x="94" y="206"/>
                  </a:lnTo>
                  <a:lnTo>
                    <a:pt x="94" y="206"/>
                  </a:lnTo>
                  <a:lnTo>
                    <a:pt x="98" y="204"/>
                  </a:lnTo>
                  <a:lnTo>
                    <a:pt x="101" y="201"/>
                  </a:lnTo>
                  <a:lnTo>
                    <a:pt x="103" y="197"/>
                  </a:lnTo>
                  <a:lnTo>
                    <a:pt x="105" y="193"/>
                  </a:lnTo>
                  <a:lnTo>
                    <a:pt x="105" y="193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11" y="192"/>
                  </a:lnTo>
                  <a:lnTo>
                    <a:pt x="111" y="192"/>
                  </a:lnTo>
                  <a:lnTo>
                    <a:pt x="114" y="195"/>
                  </a:lnTo>
                  <a:lnTo>
                    <a:pt x="117" y="196"/>
                  </a:lnTo>
                  <a:lnTo>
                    <a:pt x="119" y="195"/>
                  </a:lnTo>
                  <a:lnTo>
                    <a:pt x="122" y="192"/>
                  </a:lnTo>
                  <a:lnTo>
                    <a:pt x="122" y="192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8" y="183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32" y="174"/>
                  </a:lnTo>
                  <a:lnTo>
                    <a:pt x="133" y="170"/>
                  </a:lnTo>
                  <a:lnTo>
                    <a:pt x="133" y="170"/>
                  </a:lnTo>
                  <a:lnTo>
                    <a:pt x="134" y="171"/>
                  </a:lnTo>
                  <a:lnTo>
                    <a:pt x="134" y="172"/>
                  </a:lnTo>
                  <a:lnTo>
                    <a:pt x="134" y="172"/>
                  </a:lnTo>
                  <a:lnTo>
                    <a:pt x="145" y="197"/>
                  </a:lnTo>
                  <a:lnTo>
                    <a:pt x="145" y="197"/>
                  </a:lnTo>
                  <a:lnTo>
                    <a:pt x="147" y="201"/>
                  </a:lnTo>
                  <a:lnTo>
                    <a:pt x="150" y="205"/>
                  </a:lnTo>
                  <a:lnTo>
                    <a:pt x="154" y="208"/>
                  </a:lnTo>
                  <a:lnTo>
                    <a:pt x="159" y="209"/>
                  </a:lnTo>
                  <a:lnTo>
                    <a:pt x="159" y="209"/>
                  </a:lnTo>
                  <a:lnTo>
                    <a:pt x="163" y="209"/>
                  </a:lnTo>
                  <a:lnTo>
                    <a:pt x="165" y="208"/>
                  </a:lnTo>
                  <a:lnTo>
                    <a:pt x="167" y="206"/>
                  </a:lnTo>
                  <a:lnTo>
                    <a:pt x="167" y="206"/>
                  </a:lnTo>
                  <a:lnTo>
                    <a:pt x="168" y="201"/>
                  </a:lnTo>
                  <a:lnTo>
                    <a:pt x="170" y="196"/>
                  </a:lnTo>
                  <a:lnTo>
                    <a:pt x="170" y="196"/>
                  </a:lnTo>
                  <a:lnTo>
                    <a:pt x="170" y="189"/>
                  </a:lnTo>
                  <a:lnTo>
                    <a:pt x="170" y="181"/>
                  </a:lnTo>
                  <a:lnTo>
                    <a:pt x="170" y="181"/>
                  </a:lnTo>
                  <a:lnTo>
                    <a:pt x="178" y="188"/>
                  </a:lnTo>
                  <a:lnTo>
                    <a:pt x="178" y="188"/>
                  </a:lnTo>
                  <a:lnTo>
                    <a:pt x="181" y="189"/>
                  </a:lnTo>
                  <a:lnTo>
                    <a:pt x="185" y="190"/>
                  </a:lnTo>
                  <a:lnTo>
                    <a:pt x="188" y="188"/>
                  </a:lnTo>
                  <a:lnTo>
                    <a:pt x="189" y="185"/>
                  </a:lnTo>
                  <a:lnTo>
                    <a:pt x="189" y="185"/>
                  </a:lnTo>
                  <a:lnTo>
                    <a:pt x="190" y="179"/>
                  </a:lnTo>
                  <a:lnTo>
                    <a:pt x="190" y="179"/>
                  </a:lnTo>
                  <a:lnTo>
                    <a:pt x="189" y="169"/>
                  </a:lnTo>
                  <a:lnTo>
                    <a:pt x="189" y="169"/>
                  </a:lnTo>
                  <a:lnTo>
                    <a:pt x="193" y="171"/>
                  </a:lnTo>
                  <a:lnTo>
                    <a:pt x="193" y="171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9" y="173"/>
                  </a:lnTo>
                  <a:lnTo>
                    <a:pt x="202" y="173"/>
                  </a:lnTo>
                  <a:lnTo>
                    <a:pt x="203" y="171"/>
                  </a:lnTo>
                  <a:lnTo>
                    <a:pt x="204" y="169"/>
                  </a:lnTo>
                  <a:lnTo>
                    <a:pt x="204" y="169"/>
                  </a:lnTo>
                  <a:lnTo>
                    <a:pt x="205" y="161"/>
                  </a:lnTo>
                  <a:lnTo>
                    <a:pt x="203" y="154"/>
                  </a:lnTo>
                  <a:lnTo>
                    <a:pt x="203" y="154"/>
                  </a:lnTo>
                  <a:lnTo>
                    <a:pt x="201" y="146"/>
                  </a:lnTo>
                  <a:lnTo>
                    <a:pt x="201" y="146"/>
                  </a:lnTo>
                  <a:lnTo>
                    <a:pt x="206" y="147"/>
                  </a:lnTo>
                  <a:lnTo>
                    <a:pt x="210" y="147"/>
                  </a:lnTo>
                  <a:lnTo>
                    <a:pt x="210" y="147"/>
                  </a:lnTo>
                  <a:lnTo>
                    <a:pt x="212" y="147"/>
                  </a:lnTo>
                  <a:lnTo>
                    <a:pt x="214" y="146"/>
                  </a:lnTo>
                  <a:lnTo>
                    <a:pt x="215" y="145"/>
                  </a:lnTo>
                  <a:lnTo>
                    <a:pt x="215" y="142"/>
                  </a:lnTo>
                  <a:lnTo>
                    <a:pt x="215" y="142"/>
                  </a:lnTo>
                  <a:lnTo>
                    <a:pt x="213" y="134"/>
                  </a:lnTo>
                  <a:lnTo>
                    <a:pt x="211" y="127"/>
                  </a:lnTo>
                  <a:lnTo>
                    <a:pt x="211" y="127"/>
                  </a:lnTo>
                  <a:lnTo>
                    <a:pt x="209" y="120"/>
                  </a:lnTo>
                  <a:lnTo>
                    <a:pt x="206" y="114"/>
                  </a:lnTo>
                  <a:lnTo>
                    <a:pt x="203" y="108"/>
                  </a:lnTo>
                  <a:lnTo>
                    <a:pt x="199" y="103"/>
                  </a:lnTo>
                  <a:lnTo>
                    <a:pt x="199" y="103"/>
                  </a:lnTo>
                  <a:lnTo>
                    <a:pt x="198" y="101"/>
                  </a:lnTo>
                  <a:lnTo>
                    <a:pt x="198" y="98"/>
                  </a:lnTo>
                  <a:lnTo>
                    <a:pt x="198" y="98"/>
                  </a:lnTo>
                  <a:lnTo>
                    <a:pt x="202" y="89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05" y="75"/>
                  </a:lnTo>
                  <a:lnTo>
                    <a:pt x="206" y="74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13" y="70"/>
                  </a:lnTo>
                  <a:lnTo>
                    <a:pt x="218" y="67"/>
                  </a:lnTo>
                  <a:lnTo>
                    <a:pt x="218" y="67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51" y="44"/>
                  </a:lnTo>
                  <a:lnTo>
                    <a:pt x="256" y="40"/>
                  </a:lnTo>
                  <a:lnTo>
                    <a:pt x="261" y="35"/>
                  </a:lnTo>
                  <a:lnTo>
                    <a:pt x="264" y="29"/>
                  </a:lnTo>
                  <a:lnTo>
                    <a:pt x="264" y="29"/>
                  </a:lnTo>
                  <a:lnTo>
                    <a:pt x="266" y="26"/>
                  </a:lnTo>
                  <a:lnTo>
                    <a:pt x="265" y="22"/>
                  </a:lnTo>
                  <a:lnTo>
                    <a:pt x="263" y="20"/>
                  </a:lnTo>
                  <a:lnTo>
                    <a:pt x="260" y="19"/>
                  </a:lnTo>
                  <a:lnTo>
                    <a:pt x="260" y="19"/>
                  </a:lnTo>
                  <a:close/>
                  <a:moveTo>
                    <a:pt x="38" y="77"/>
                  </a:moveTo>
                  <a:lnTo>
                    <a:pt x="38" y="77"/>
                  </a:lnTo>
                  <a:lnTo>
                    <a:pt x="43" y="73"/>
                  </a:lnTo>
                  <a:lnTo>
                    <a:pt x="48" y="69"/>
                  </a:lnTo>
                  <a:lnTo>
                    <a:pt x="53" y="66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69" y="62"/>
                  </a:lnTo>
                  <a:lnTo>
                    <a:pt x="74" y="62"/>
                  </a:lnTo>
                  <a:lnTo>
                    <a:pt x="79" y="62"/>
                  </a:lnTo>
                  <a:lnTo>
                    <a:pt x="79" y="62"/>
                  </a:lnTo>
                  <a:lnTo>
                    <a:pt x="91" y="63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116" y="67"/>
                  </a:lnTo>
                  <a:lnTo>
                    <a:pt x="129" y="67"/>
                  </a:lnTo>
                  <a:lnTo>
                    <a:pt x="129" y="67"/>
                  </a:lnTo>
                  <a:lnTo>
                    <a:pt x="141" y="65"/>
                  </a:lnTo>
                  <a:lnTo>
                    <a:pt x="154" y="63"/>
                  </a:lnTo>
                  <a:lnTo>
                    <a:pt x="154" y="63"/>
                  </a:lnTo>
                  <a:lnTo>
                    <a:pt x="167" y="60"/>
                  </a:lnTo>
                  <a:lnTo>
                    <a:pt x="180" y="57"/>
                  </a:lnTo>
                  <a:lnTo>
                    <a:pt x="180" y="57"/>
                  </a:lnTo>
                  <a:lnTo>
                    <a:pt x="183" y="56"/>
                  </a:lnTo>
                  <a:lnTo>
                    <a:pt x="187" y="57"/>
                  </a:lnTo>
                  <a:lnTo>
                    <a:pt x="195" y="58"/>
                  </a:lnTo>
                  <a:lnTo>
                    <a:pt x="195" y="58"/>
                  </a:lnTo>
                  <a:lnTo>
                    <a:pt x="196" y="60"/>
                  </a:lnTo>
                  <a:lnTo>
                    <a:pt x="197" y="62"/>
                  </a:lnTo>
                  <a:lnTo>
                    <a:pt x="197" y="66"/>
                  </a:lnTo>
                  <a:lnTo>
                    <a:pt x="197" y="69"/>
                  </a:lnTo>
                  <a:lnTo>
                    <a:pt x="197" y="69"/>
                  </a:lnTo>
                  <a:lnTo>
                    <a:pt x="195" y="72"/>
                  </a:lnTo>
                  <a:lnTo>
                    <a:pt x="193" y="75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77" y="89"/>
                  </a:lnTo>
                  <a:lnTo>
                    <a:pt x="176" y="89"/>
                  </a:lnTo>
                  <a:lnTo>
                    <a:pt x="176" y="89"/>
                  </a:lnTo>
                  <a:lnTo>
                    <a:pt x="166" y="86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49" y="83"/>
                  </a:lnTo>
                  <a:lnTo>
                    <a:pt x="141" y="84"/>
                  </a:lnTo>
                  <a:lnTo>
                    <a:pt x="141" y="84"/>
                  </a:lnTo>
                  <a:lnTo>
                    <a:pt x="132" y="85"/>
                  </a:lnTo>
                  <a:lnTo>
                    <a:pt x="122" y="87"/>
                  </a:lnTo>
                  <a:lnTo>
                    <a:pt x="122" y="87"/>
                  </a:lnTo>
                  <a:lnTo>
                    <a:pt x="116" y="89"/>
                  </a:lnTo>
                  <a:lnTo>
                    <a:pt x="111" y="91"/>
                  </a:lnTo>
                  <a:lnTo>
                    <a:pt x="105" y="94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99" y="100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97" y="116"/>
                  </a:lnTo>
                  <a:lnTo>
                    <a:pt x="93" y="114"/>
                  </a:lnTo>
                  <a:lnTo>
                    <a:pt x="90" y="112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80" y="104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67" y="95"/>
                  </a:lnTo>
                  <a:lnTo>
                    <a:pt x="60" y="94"/>
                  </a:lnTo>
                  <a:lnTo>
                    <a:pt x="54" y="93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1" y="94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27" y="102"/>
                  </a:lnTo>
                  <a:lnTo>
                    <a:pt x="27" y="102"/>
                  </a:lnTo>
                  <a:lnTo>
                    <a:pt x="28" y="95"/>
                  </a:lnTo>
                  <a:lnTo>
                    <a:pt x="31" y="88"/>
                  </a:lnTo>
                  <a:lnTo>
                    <a:pt x="34" y="83"/>
                  </a:lnTo>
                  <a:lnTo>
                    <a:pt x="38" y="77"/>
                  </a:lnTo>
                  <a:lnTo>
                    <a:pt x="38" y="77"/>
                  </a:lnTo>
                  <a:close/>
                  <a:moveTo>
                    <a:pt x="20" y="104"/>
                  </a:moveTo>
                  <a:lnTo>
                    <a:pt x="20" y="104"/>
                  </a:lnTo>
                  <a:lnTo>
                    <a:pt x="22" y="103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8" y="115"/>
                  </a:lnTo>
                  <a:lnTo>
                    <a:pt x="8" y="115"/>
                  </a:lnTo>
                  <a:lnTo>
                    <a:pt x="20" y="104"/>
                  </a:lnTo>
                  <a:lnTo>
                    <a:pt x="20" y="104"/>
                  </a:lnTo>
                  <a:close/>
                  <a:moveTo>
                    <a:pt x="24" y="129"/>
                  </a:moveTo>
                  <a:lnTo>
                    <a:pt x="24" y="129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4" y="129"/>
                  </a:lnTo>
                  <a:lnTo>
                    <a:pt x="24" y="129"/>
                  </a:lnTo>
                  <a:close/>
                  <a:moveTo>
                    <a:pt x="43" y="151"/>
                  </a:moveTo>
                  <a:lnTo>
                    <a:pt x="43" y="151"/>
                  </a:lnTo>
                  <a:lnTo>
                    <a:pt x="38" y="147"/>
                  </a:lnTo>
                  <a:lnTo>
                    <a:pt x="38" y="147"/>
                  </a:lnTo>
                  <a:lnTo>
                    <a:pt x="35" y="144"/>
                  </a:lnTo>
                  <a:lnTo>
                    <a:pt x="32" y="140"/>
                  </a:lnTo>
                  <a:lnTo>
                    <a:pt x="30" y="135"/>
                  </a:lnTo>
                  <a:lnTo>
                    <a:pt x="29" y="130"/>
                  </a:lnTo>
                  <a:lnTo>
                    <a:pt x="29" y="130"/>
                  </a:lnTo>
                  <a:lnTo>
                    <a:pt x="30" y="128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2" y="121"/>
                  </a:lnTo>
                  <a:lnTo>
                    <a:pt x="32" y="116"/>
                  </a:lnTo>
                  <a:lnTo>
                    <a:pt x="31" y="111"/>
                  </a:lnTo>
                  <a:lnTo>
                    <a:pt x="30" y="106"/>
                  </a:lnTo>
                  <a:lnTo>
                    <a:pt x="30" y="106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8" y="97"/>
                  </a:lnTo>
                  <a:lnTo>
                    <a:pt x="53" y="96"/>
                  </a:lnTo>
                  <a:lnTo>
                    <a:pt x="53" y="96"/>
                  </a:lnTo>
                  <a:lnTo>
                    <a:pt x="59" y="97"/>
                  </a:lnTo>
                  <a:lnTo>
                    <a:pt x="65" y="100"/>
                  </a:lnTo>
                  <a:lnTo>
                    <a:pt x="75" y="105"/>
                  </a:lnTo>
                  <a:lnTo>
                    <a:pt x="75" y="105"/>
                  </a:lnTo>
                  <a:lnTo>
                    <a:pt x="79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7" y="115"/>
                  </a:lnTo>
                  <a:lnTo>
                    <a:pt x="92" y="118"/>
                  </a:lnTo>
                  <a:lnTo>
                    <a:pt x="96" y="119"/>
                  </a:lnTo>
                  <a:lnTo>
                    <a:pt x="102" y="119"/>
                  </a:lnTo>
                  <a:lnTo>
                    <a:pt x="102" y="119"/>
                  </a:lnTo>
                  <a:lnTo>
                    <a:pt x="104" y="120"/>
                  </a:lnTo>
                  <a:lnTo>
                    <a:pt x="107" y="121"/>
                  </a:lnTo>
                  <a:lnTo>
                    <a:pt x="108" y="123"/>
                  </a:lnTo>
                  <a:lnTo>
                    <a:pt x="110" y="125"/>
                  </a:lnTo>
                  <a:lnTo>
                    <a:pt x="110" y="125"/>
                  </a:lnTo>
                  <a:lnTo>
                    <a:pt x="113" y="131"/>
                  </a:lnTo>
                  <a:lnTo>
                    <a:pt x="117" y="138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06" y="159"/>
                  </a:lnTo>
                  <a:lnTo>
                    <a:pt x="106" y="159"/>
                  </a:lnTo>
                  <a:lnTo>
                    <a:pt x="97" y="162"/>
                  </a:lnTo>
                  <a:lnTo>
                    <a:pt x="87" y="164"/>
                  </a:lnTo>
                  <a:lnTo>
                    <a:pt x="78" y="164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63" y="164"/>
                  </a:lnTo>
                  <a:lnTo>
                    <a:pt x="58" y="162"/>
                  </a:lnTo>
                  <a:lnTo>
                    <a:pt x="49" y="158"/>
                  </a:lnTo>
                  <a:lnTo>
                    <a:pt x="49" y="158"/>
                  </a:lnTo>
                  <a:lnTo>
                    <a:pt x="46" y="154"/>
                  </a:lnTo>
                  <a:lnTo>
                    <a:pt x="43" y="151"/>
                  </a:lnTo>
                  <a:lnTo>
                    <a:pt x="43" y="151"/>
                  </a:lnTo>
                  <a:close/>
                  <a:moveTo>
                    <a:pt x="55" y="194"/>
                  </a:moveTo>
                  <a:lnTo>
                    <a:pt x="55" y="194"/>
                  </a:lnTo>
                  <a:lnTo>
                    <a:pt x="52" y="198"/>
                  </a:lnTo>
                  <a:lnTo>
                    <a:pt x="49" y="202"/>
                  </a:lnTo>
                  <a:lnTo>
                    <a:pt x="49" y="202"/>
                  </a:lnTo>
                  <a:lnTo>
                    <a:pt x="47" y="206"/>
                  </a:lnTo>
                  <a:lnTo>
                    <a:pt x="44" y="209"/>
                  </a:lnTo>
                  <a:lnTo>
                    <a:pt x="40" y="211"/>
                  </a:lnTo>
                  <a:lnTo>
                    <a:pt x="36" y="213"/>
                  </a:lnTo>
                  <a:lnTo>
                    <a:pt x="36" y="213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8" y="217"/>
                  </a:lnTo>
                  <a:lnTo>
                    <a:pt x="27" y="217"/>
                  </a:lnTo>
                  <a:lnTo>
                    <a:pt x="26" y="216"/>
                  </a:lnTo>
                  <a:lnTo>
                    <a:pt x="25" y="214"/>
                  </a:lnTo>
                  <a:lnTo>
                    <a:pt x="25" y="214"/>
                  </a:lnTo>
                  <a:lnTo>
                    <a:pt x="25" y="211"/>
                  </a:lnTo>
                  <a:lnTo>
                    <a:pt x="26" y="208"/>
                  </a:lnTo>
                  <a:lnTo>
                    <a:pt x="26" y="208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47" y="169"/>
                  </a:lnTo>
                  <a:lnTo>
                    <a:pt x="47" y="169"/>
                  </a:lnTo>
                  <a:lnTo>
                    <a:pt x="50" y="173"/>
                  </a:lnTo>
                  <a:lnTo>
                    <a:pt x="54" y="175"/>
                  </a:lnTo>
                  <a:lnTo>
                    <a:pt x="58" y="175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4" y="173"/>
                  </a:lnTo>
                  <a:lnTo>
                    <a:pt x="64" y="173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1" y="185"/>
                  </a:lnTo>
                  <a:lnTo>
                    <a:pt x="59" y="190"/>
                  </a:lnTo>
                  <a:lnTo>
                    <a:pt x="55" y="194"/>
                  </a:lnTo>
                  <a:lnTo>
                    <a:pt x="55" y="194"/>
                  </a:lnTo>
                  <a:close/>
                  <a:moveTo>
                    <a:pt x="82" y="189"/>
                  </a:moveTo>
                  <a:lnTo>
                    <a:pt x="82" y="189"/>
                  </a:lnTo>
                  <a:lnTo>
                    <a:pt x="80" y="192"/>
                  </a:lnTo>
                  <a:lnTo>
                    <a:pt x="78" y="196"/>
                  </a:lnTo>
                  <a:lnTo>
                    <a:pt x="78" y="196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64" y="209"/>
                  </a:lnTo>
                  <a:lnTo>
                    <a:pt x="63" y="209"/>
                  </a:lnTo>
                  <a:lnTo>
                    <a:pt x="63" y="209"/>
                  </a:lnTo>
                  <a:lnTo>
                    <a:pt x="62" y="206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2" y="196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6" y="184"/>
                  </a:lnTo>
                  <a:lnTo>
                    <a:pt x="69" y="177"/>
                  </a:lnTo>
                  <a:lnTo>
                    <a:pt x="69" y="177"/>
                  </a:lnTo>
                  <a:lnTo>
                    <a:pt x="73" y="180"/>
                  </a:lnTo>
                  <a:lnTo>
                    <a:pt x="77" y="180"/>
                  </a:lnTo>
                  <a:lnTo>
                    <a:pt x="81" y="178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4" y="182"/>
                  </a:lnTo>
                  <a:lnTo>
                    <a:pt x="83" y="185"/>
                  </a:lnTo>
                  <a:lnTo>
                    <a:pt x="82" y="189"/>
                  </a:lnTo>
                  <a:lnTo>
                    <a:pt x="82" y="189"/>
                  </a:lnTo>
                  <a:close/>
                  <a:moveTo>
                    <a:pt x="106" y="179"/>
                  </a:moveTo>
                  <a:lnTo>
                    <a:pt x="106" y="179"/>
                  </a:lnTo>
                  <a:lnTo>
                    <a:pt x="104" y="182"/>
                  </a:lnTo>
                  <a:lnTo>
                    <a:pt x="102" y="185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6" y="196"/>
                  </a:lnTo>
                  <a:lnTo>
                    <a:pt x="92" y="201"/>
                  </a:lnTo>
                  <a:lnTo>
                    <a:pt x="92" y="201"/>
                  </a:lnTo>
                  <a:lnTo>
                    <a:pt x="91" y="201"/>
                  </a:lnTo>
                  <a:lnTo>
                    <a:pt x="89" y="200"/>
                  </a:lnTo>
                  <a:lnTo>
                    <a:pt x="89" y="200"/>
                  </a:lnTo>
                  <a:lnTo>
                    <a:pt x="87" y="195"/>
                  </a:lnTo>
                  <a:lnTo>
                    <a:pt x="87" y="192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86"/>
                  </a:lnTo>
                  <a:lnTo>
                    <a:pt x="88" y="186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5" y="175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8" y="173"/>
                  </a:lnTo>
                  <a:lnTo>
                    <a:pt x="108" y="173"/>
                  </a:lnTo>
                  <a:lnTo>
                    <a:pt x="107" y="176"/>
                  </a:lnTo>
                  <a:lnTo>
                    <a:pt x="106" y="179"/>
                  </a:lnTo>
                  <a:lnTo>
                    <a:pt x="106" y="179"/>
                  </a:lnTo>
                  <a:close/>
                  <a:moveTo>
                    <a:pt x="117" y="189"/>
                  </a:moveTo>
                  <a:lnTo>
                    <a:pt x="117" y="189"/>
                  </a:lnTo>
                  <a:lnTo>
                    <a:pt x="115" y="187"/>
                  </a:lnTo>
                  <a:lnTo>
                    <a:pt x="113" y="185"/>
                  </a:lnTo>
                  <a:lnTo>
                    <a:pt x="113" y="182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3" y="178"/>
                  </a:lnTo>
                  <a:lnTo>
                    <a:pt x="113" y="17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6" y="170"/>
                  </a:lnTo>
                  <a:lnTo>
                    <a:pt x="120" y="169"/>
                  </a:lnTo>
                  <a:lnTo>
                    <a:pt x="123" y="168"/>
                  </a:lnTo>
                  <a:lnTo>
                    <a:pt x="126" y="165"/>
                  </a:lnTo>
                  <a:lnTo>
                    <a:pt x="126" y="165"/>
                  </a:lnTo>
                  <a:lnTo>
                    <a:pt x="126" y="170"/>
                  </a:lnTo>
                  <a:lnTo>
                    <a:pt x="125" y="176"/>
                  </a:lnTo>
                  <a:lnTo>
                    <a:pt x="122" y="183"/>
                  </a:lnTo>
                  <a:lnTo>
                    <a:pt x="117" y="189"/>
                  </a:lnTo>
                  <a:lnTo>
                    <a:pt x="117" y="189"/>
                  </a:lnTo>
                  <a:close/>
                  <a:moveTo>
                    <a:pt x="118" y="166"/>
                  </a:moveTo>
                  <a:lnTo>
                    <a:pt x="118" y="166"/>
                  </a:lnTo>
                  <a:lnTo>
                    <a:pt x="116" y="166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111" y="164"/>
                  </a:lnTo>
                  <a:lnTo>
                    <a:pt x="110" y="165"/>
                  </a:lnTo>
                  <a:lnTo>
                    <a:pt x="110" y="165"/>
                  </a:lnTo>
                  <a:lnTo>
                    <a:pt x="103" y="171"/>
                  </a:lnTo>
                  <a:lnTo>
                    <a:pt x="103" y="171"/>
                  </a:lnTo>
                  <a:lnTo>
                    <a:pt x="100" y="172"/>
                  </a:lnTo>
                  <a:lnTo>
                    <a:pt x="98" y="172"/>
                  </a:lnTo>
                  <a:lnTo>
                    <a:pt x="95" y="172"/>
                  </a:lnTo>
                  <a:lnTo>
                    <a:pt x="93" y="171"/>
                  </a:lnTo>
                  <a:lnTo>
                    <a:pt x="93" y="171"/>
                  </a:lnTo>
                  <a:lnTo>
                    <a:pt x="89" y="170"/>
                  </a:lnTo>
                  <a:lnTo>
                    <a:pt x="87" y="170"/>
                  </a:lnTo>
                  <a:lnTo>
                    <a:pt x="85" y="171"/>
                  </a:lnTo>
                  <a:lnTo>
                    <a:pt x="85" y="171"/>
                  </a:lnTo>
                  <a:lnTo>
                    <a:pt x="80" y="175"/>
                  </a:lnTo>
                  <a:lnTo>
                    <a:pt x="80" y="175"/>
                  </a:lnTo>
                  <a:lnTo>
                    <a:pt x="77" y="176"/>
                  </a:lnTo>
                  <a:lnTo>
                    <a:pt x="74" y="176"/>
                  </a:lnTo>
                  <a:lnTo>
                    <a:pt x="72" y="175"/>
                  </a:lnTo>
                  <a:lnTo>
                    <a:pt x="69" y="173"/>
                  </a:lnTo>
                  <a:lnTo>
                    <a:pt x="69" y="173"/>
                  </a:lnTo>
                  <a:lnTo>
                    <a:pt x="67" y="171"/>
                  </a:lnTo>
                  <a:lnTo>
                    <a:pt x="64" y="170"/>
                  </a:lnTo>
                  <a:lnTo>
                    <a:pt x="62" y="170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7" y="172"/>
                  </a:lnTo>
                  <a:lnTo>
                    <a:pt x="55" y="172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0" y="167"/>
                  </a:lnTo>
                  <a:lnTo>
                    <a:pt x="50" y="163"/>
                  </a:lnTo>
                  <a:lnTo>
                    <a:pt x="50" y="163"/>
                  </a:lnTo>
                  <a:lnTo>
                    <a:pt x="54" y="166"/>
                  </a:lnTo>
                  <a:lnTo>
                    <a:pt x="54" y="166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66" y="169"/>
                  </a:lnTo>
                  <a:lnTo>
                    <a:pt x="66" y="169"/>
                  </a:lnTo>
                  <a:lnTo>
                    <a:pt x="69" y="169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4" y="171"/>
                  </a:lnTo>
                  <a:lnTo>
                    <a:pt x="76" y="171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91" y="168"/>
                  </a:lnTo>
                  <a:lnTo>
                    <a:pt x="91" y="168"/>
                  </a:lnTo>
                  <a:lnTo>
                    <a:pt x="95" y="167"/>
                  </a:lnTo>
                  <a:lnTo>
                    <a:pt x="99" y="167"/>
                  </a:lnTo>
                  <a:lnTo>
                    <a:pt x="99" y="167"/>
                  </a:lnTo>
                  <a:lnTo>
                    <a:pt x="104" y="166"/>
                  </a:lnTo>
                  <a:lnTo>
                    <a:pt x="104" y="166"/>
                  </a:lnTo>
                  <a:lnTo>
                    <a:pt x="115" y="161"/>
                  </a:lnTo>
                  <a:lnTo>
                    <a:pt x="115" y="161"/>
                  </a:lnTo>
                  <a:lnTo>
                    <a:pt x="117" y="161"/>
                  </a:lnTo>
                  <a:lnTo>
                    <a:pt x="117" y="161"/>
                  </a:lnTo>
                  <a:lnTo>
                    <a:pt x="120" y="161"/>
                  </a:lnTo>
                  <a:lnTo>
                    <a:pt x="122" y="160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7" y="156"/>
                  </a:lnTo>
                  <a:lnTo>
                    <a:pt x="127" y="156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3" y="162"/>
                  </a:lnTo>
                  <a:lnTo>
                    <a:pt x="118" y="166"/>
                  </a:lnTo>
                  <a:lnTo>
                    <a:pt x="118" y="166"/>
                  </a:lnTo>
                  <a:close/>
                  <a:moveTo>
                    <a:pt x="134" y="152"/>
                  </a:moveTo>
                  <a:lnTo>
                    <a:pt x="134" y="152"/>
                  </a:lnTo>
                  <a:lnTo>
                    <a:pt x="132" y="151"/>
                  </a:lnTo>
                  <a:lnTo>
                    <a:pt x="132" y="151"/>
                  </a:lnTo>
                  <a:lnTo>
                    <a:pt x="115" y="126"/>
                  </a:lnTo>
                  <a:lnTo>
                    <a:pt x="115" y="126"/>
                  </a:lnTo>
                  <a:lnTo>
                    <a:pt x="108" y="117"/>
                  </a:lnTo>
                  <a:lnTo>
                    <a:pt x="108" y="117"/>
                  </a:lnTo>
                  <a:lnTo>
                    <a:pt x="102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103" y="103"/>
                  </a:lnTo>
                  <a:lnTo>
                    <a:pt x="104" y="100"/>
                  </a:lnTo>
                  <a:lnTo>
                    <a:pt x="106" y="99"/>
                  </a:lnTo>
                  <a:lnTo>
                    <a:pt x="106" y="99"/>
                  </a:lnTo>
                  <a:lnTo>
                    <a:pt x="112" y="94"/>
                  </a:lnTo>
                  <a:lnTo>
                    <a:pt x="119" y="92"/>
                  </a:lnTo>
                  <a:lnTo>
                    <a:pt x="133" y="88"/>
                  </a:lnTo>
                  <a:lnTo>
                    <a:pt x="133" y="88"/>
                  </a:lnTo>
                  <a:lnTo>
                    <a:pt x="141" y="87"/>
                  </a:lnTo>
                  <a:lnTo>
                    <a:pt x="149" y="88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71" y="92"/>
                  </a:lnTo>
                  <a:lnTo>
                    <a:pt x="177" y="95"/>
                  </a:lnTo>
                  <a:lnTo>
                    <a:pt x="177" y="95"/>
                  </a:lnTo>
                  <a:lnTo>
                    <a:pt x="179" y="96"/>
                  </a:lnTo>
                  <a:lnTo>
                    <a:pt x="179" y="97"/>
                  </a:lnTo>
                  <a:lnTo>
                    <a:pt x="179" y="98"/>
                  </a:lnTo>
                  <a:lnTo>
                    <a:pt x="179" y="98"/>
                  </a:lnTo>
                  <a:lnTo>
                    <a:pt x="181" y="99"/>
                  </a:lnTo>
                  <a:lnTo>
                    <a:pt x="181" y="99"/>
                  </a:lnTo>
                  <a:lnTo>
                    <a:pt x="180" y="102"/>
                  </a:lnTo>
                  <a:lnTo>
                    <a:pt x="179" y="105"/>
                  </a:lnTo>
                  <a:lnTo>
                    <a:pt x="177" y="108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69" y="107"/>
                  </a:lnTo>
                  <a:lnTo>
                    <a:pt x="169" y="107"/>
                  </a:lnTo>
                  <a:lnTo>
                    <a:pt x="167" y="112"/>
                  </a:lnTo>
                  <a:lnTo>
                    <a:pt x="167" y="112"/>
                  </a:lnTo>
                  <a:lnTo>
                    <a:pt x="167" y="117"/>
                  </a:lnTo>
                  <a:lnTo>
                    <a:pt x="167" y="121"/>
                  </a:lnTo>
                  <a:lnTo>
                    <a:pt x="167" y="121"/>
                  </a:lnTo>
                  <a:lnTo>
                    <a:pt x="166" y="123"/>
                  </a:lnTo>
                  <a:lnTo>
                    <a:pt x="164" y="125"/>
                  </a:lnTo>
                  <a:lnTo>
                    <a:pt x="162" y="125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4" y="124"/>
                  </a:lnTo>
                  <a:lnTo>
                    <a:pt x="154" y="124"/>
                  </a:lnTo>
                  <a:lnTo>
                    <a:pt x="155" y="128"/>
                  </a:lnTo>
                  <a:lnTo>
                    <a:pt x="155" y="131"/>
                  </a:lnTo>
                  <a:lnTo>
                    <a:pt x="154" y="134"/>
                  </a:lnTo>
                  <a:lnTo>
                    <a:pt x="153" y="137"/>
                  </a:lnTo>
                  <a:lnTo>
                    <a:pt x="153" y="137"/>
                  </a:lnTo>
                  <a:lnTo>
                    <a:pt x="152" y="139"/>
                  </a:lnTo>
                  <a:lnTo>
                    <a:pt x="150" y="140"/>
                  </a:lnTo>
                  <a:lnTo>
                    <a:pt x="148" y="139"/>
                  </a:lnTo>
                  <a:lnTo>
                    <a:pt x="146" y="139"/>
                  </a:lnTo>
                  <a:lnTo>
                    <a:pt x="146" y="139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0" y="149"/>
                  </a:lnTo>
                  <a:lnTo>
                    <a:pt x="138" y="151"/>
                  </a:lnTo>
                  <a:lnTo>
                    <a:pt x="136" y="152"/>
                  </a:lnTo>
                  <a:lnTo>
                    <a:pt x="134" y="152"/>
                  </a:lnTo>
                  <a:lnTo>
                    <a:pt x="134" y="152"/>
                  </a:lnTo>
                  <a:close/>
                  <a:moveTo>
                    <a:pt x="135" y="157"/>
                  </a:moveTo>
                  <a:lnTo>
                    <a:pt x="135" y="157"/>
                  </a:lnTo>
                  <a:lnTo>
                    <a:pt x="139" y="156"/>
                  </a:lnTo>
                  <a:lnTo>
                    <a:pt x="142" y="154"/>
                  </a:lnTo>
                  <a:lnTo>
                    <a:pt x="144" y="151"/>
                  </a:lnTo>
                  <a:lnTo>
                    <a:pt x="145" y="147"/>
                  </a:lnTo>
                  <a:lnTo>
                    <a:pt x="145" y="147"/>
                  </a:lnTo>
                  <a:lnTo>
                    <a:pt x="146" y="145"/>
                  </a:lnTo>
                  <a:lnTo>
                    <a:pt x="147" y="144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3" y="143"/>
                  </a:lnTo>
                  <a:lnTo>
                    <a:pt x="156" y="141"/>
                  </a:lnTo>
                  <a:lnTo>
                    <a:pt x="158" y="138"/>
                  </a:lnTo>
                  <a:lnTo>
                    <a:pt x="159" y="134"/>
                  </a:lnTo>
                  <a:lnTo>
                    <a:pt x="159" y="134"/>
                  </a:lnTo>
                  <a:lnTo>
                    <a:pt x="160" y="131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5" y="128"/>
                  </a:lnTo>
                  <a:lnTo>
                    <a:pt x="168" y="127"/>
                  </a:lnTo>
                  <a:lnTo>
                    <a:pt x="170" y="126"/>
                  </a:lnTo>
                  <a:lnTo>
                    <a:pt x="170" y="126"/>
                  </a:lnTo>
                  <a:lnTo>
                    <a:pt x="172" y="123"/>
                  </a:lnTo>
                  <a:lnTo>
                    <a:pt x="173" y="120"/>
                  </a:lnTo>
                  <a:lnTo>
                    <a:pt x="172" y="113"/>
                  </a:lnTo>
                  <a:lnTo>
                    <a:pt x="172" y="113"/>
                  </a:lnTo>
                  <a:lnTo>
                    <a:pt x="178" y="112"/>
                  </a:lnTo>
                  <a:lnTo>
                    <a:pt x="181" y="109"/>
                  </a:lnTo>
                  <a:lnTo>
                    <a:pt x="184" y="105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7" y="103"/>
                  </a:lnTo>
                  <a:lnTo>
                    <a:pt x="187" y="107"/>
                  </a:lnTo>
                  <a:lnTo>
                    <a:pt x="187" y="107"/>
                  </a:lnTo>
                  <a:lnTo>
                    <a:pt x="187" y="110"/>
                  </a:lnTo>
                  <a:lnTo>
                    <a:pt x="186" y="113"/>
                  </a:lnTo>
                  <a:lnTo>
                    <a:pt x="186" y="113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0" y="115"/>
                  </a:lnTo>
                  <a:lnTo>
                    <a:pt x="180" y="115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6" y="116"/>
                  </a:lnTo>
                  <a:lnTo>
                    <a:pt x="176" y="118"/>
                  </a:lnTo>
                  <a:lnTo>
                    <a:pt x="176" y="118"/>
                  </a:lnTo>
                  <a:lnTo>
                    <a:pt x="176" y="124"/>
                  </a:lnTo>
                  <a:lnTo>
                    <a:pt x="175" y="129"/>
                  </a:lnTo>
                  <a:lnTo>
                    <a:pt x="175" y="129"/>
                  </a:lnTo>
                  <a:lnTo>
                    <a:pt x="174" y="131"/>
                  </a:lnTo>
                  <a:lnTo>
                    <a:pt x="172" y="132"/>
                  </a:lnTo>
                  <a:lnTo>
                    <a:pt x="170" y="132"/>
                  </a:lnTo>
                  <a:lnTo>
                    <a:pt x="167" y="132"/>
                  </a:lnTo>
                  <a:lnTo>
                    <a:pt x="167" y="132"/>
                  </a:lnTo>
                  <a:lnTo>
                    <a:pt x="165" y="131"/>
                  </a:lnTo>
                  <a:lnTo>
                    <a:pt x="164" y="131"/>
                  </a:lnTo>
                  <a:lnTo>
                    <a:pt x="164" y="132"/>
                  </a:lnTo>
                  <a:lnTo>
                    <a:pt x="163" y="134"/>
                  </a:lnTo>
                  <a:lnTo>
                    <a:pt x="163" y="134"/>
                  </a:lnTo>
                  <a:lnTo>
                    <a:pt x="163" y="139"/>
                  </a:lnTo>
                  <a:lnTo>
                    <a:pt x="162" y="143"/>
                  </a:lnTo>
                  <a:lnTo>
                    <a:pt x="159" y="146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1" y="149"/>
                  </a:lnTo>
                  <a:lnTo>
                    <a:pt x="150" y="151"/>
                  </a:lnTo>
                  <a:lnTo>
                    <a:pt x="149" y="153"/>
                  </a:lnTo>
                  <a:lnTo>
                    <a:pt x="149" y="153"/>
                  </a:lnTo>
                  <a:lnTo>
                    <a:pt x="148" y="156"/>
                  </a:lnTo>
                  <a:lnTo>
                    <a:pt x="146" y="158"/>
                  </a:lnTo>
                  <a:lnTo>
                    <a:pt x="141" y="160"/>
                  </a:lnTo>
                  <a:lnTo>
                    <a:pt x="141" y="160"/>
                  </a:lnTo>
                  <a:lnTo>
                    <a:pt x="139" y="160"/>
                  </a:lnTo>
                  <a:lnTo>
                    <a:pt x="138" y="160"/>
                  </a:lnTo>
                  <a:lnTo>
                    <a:pt x="135" y="157"/>
                  </a:lnTo>
                  <a:lnTo>
                    <a:pt x="135" y="157"/>
                  </a:lnTo>
                  <a:close/>
                  <a:moveTo>
                    <a:pt x="162" y="202"/>
                  </a:moveTo>
                  <a:lnTo>
                    <a:pt x="162" y="202"/>
                  </a:lnTo>
                  <a:lnTo>
                    <a:pt x="158" y="201"/>
                  </a:lnTo>
                  <a:lnTo>
                    <a:pt x="155" y="199"/>
                  </a:lnTo>
                  <a:lnTo>
                    <a:pt x="153" y="196"/>
                  </a:lnTo>
                  <a:lnTo>
                    <a:pt x="152" y="193"/>
                  </a:lnTo>
                  <a:lnTo>
                    <a:pt x="152" y="193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39" y="164"/>
                  </a:lnTo>
                  <a:lnTo>
                    <a:pt x="139" y="164"/>
                  </a:lnTo>
                  <a:lnTo>
                    <a:pt x="143" y="163"/>
                  </a:lnTo>
                  <a:lnTo>
                    <a:pt x="147" y="162"/>
                  </a:lnTo>
                  <a:lnTo>
                    <a:pt x="151" y="159"/>
                  </a:lnTo>
                  <a:lnTo>
                    <a:pt x="154" y="155"/>
                  </a:lnTo>
                  <a:lnTo>
                    <a:pt x="154" y="155"/>
                  </a:lnTo>
                  <a:lnTo>
                    <a:pt x="156" y="161"/>
                  </a:lnTo>
                  <a:lnTo>
                    <a:pt x="159" y="166"/>
                  </a:lnTo>
                  <a:lnTo>
                    <a:pt x="162" y="171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4" y="190"/>
                  </a:lnTo>
                  <a:lnTo>
                    <a:pt x="163" y="196"/>
                  </a:lnTo>
                  <a:lnTo>
                    <a:pt x="162" y="202"/>
                  </a:lnTo>
                  <a:lnTo>
                    <a:pt x="162" y="202"/>
                  </a:lnTo>
                  <a:close/>
                  <a:moveTo>
                    <a:pt x="183" y="185"/>
                  </a:moveTo>
                  <a:lnTo>
                    <a:pt x="183" y="185"/>
                  </a:lnTo>
                  <a:lnTo>
                    <a:pt x="172" y="175"/>
                  </a:lnTo>
                  <a:lnTo>
                    <a:pt x="172" y="175"/>
                  </a:lnTo>
                  <a:lnTo>
                    <a:pt x="169" y="172"/>
                  </a:lnTo>
                  <a:lnTo>
                    <a:pt x="169" y="172"/>
                  </a:lnTo>
                  <a:lnTo>
                    <a:pt x="167" y="171"/>
                  </a:lnTo>
                  <a:lnTo>
                    <a:pt x="166" y="169"/>
                  </a:lnTo>
                  <a:lnTo>
                    <a:pt x="166" y="169"/>
                  </a:lnTo>
                  <a:lnTo>
                    <a:pt x="156" y="152"/>
                  </a:lnTo>
                  <a:lnTo>
                    <a:pt x="156" y="152"/>
                  </a:lnTo>
                  <a:lnTo>
                    <a:pt x="160" y="150"/>
                  </a:lnTo>
                  <a:lnTo>
                    <a:pt x="163" y="147"/>
                  </a:lnTo>
                  <a:lnTo>
                    <a:pt x="166" y="143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73" y="145"/>
                  </a:lnTo>
                  <a:lnTo>
                    <a:pt x="173" y="145"/>
                  </a:lnTo>
                  <a:lnTo>
                    <a:pt x="177" y="151"/>
                  </a:lnTo>
                  <a:lnTo>
                    <a:pt x="180" y="159"/>
                  </a:lnTo>
                  <a:lnTo>
                    <a:pt x="183" y="166"/>
                  </a:lnTo>
                  <a:lnTo>
                    <a:pt x="184" y="174"/>
                  </a:lnTo>
                  <a:lnTo>
                    <a:pt x="184" y="174"/>
                  </a:lnTo>
                  <a:lnTo>
                    <a:pt x="185" y="179"/>
                  </a:lnTo>
                  <a:lnTo>
                    <a:pt x="184" y="182"/>
                  </a:lnTo>
                  <a:lnTo>
                    <a:pt x="183" y="185"/>
                  </a:lnTo>
                  <a:lnTo>
                    <a:pt x="183" y="185"/>
                  </a:lnTo>
                  <a:close/>
                  <a:moveTo>
                    <a:pt x="188" y="159"/>
                  </a:moveTo>
                  <a:lnTo>
                    <a:pt x="188" y="159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6" y="134"/>
                  </a:lnTo>
                  <a:lnTo>
                    <a:pt x="179" y="130"/>
                  </a:lnTo>
                  <a:lnTo>
                    <a:pt x="180" y="126"/>
                  </a:lnTo>
                  <a:lnTo>
                    <a:pt x="179" y="121"/>
                  </a:lnTo>
                  <a:lnTo>
                    <a:pt x="179" y="121"/>
                  </a:lnTo>
                  <a:lnTo>
                    <a:pt x="187" y="129"/>
                  </a:lnTo>
                  <a:lnTo>
                    <a:pt x="187" y="129"/>
                  </a:lnTo>
                  <a:lnTo>
                    <a:pt x="189" y="131"/>
                  </a:lnTo>
                  <a:lnTo>
                    <a:pt x="189" y="131"/>
                  </a:lnTo>
                  <a:lnTo>
                    <a:pt x="191" y="133"/>
                  </a:lnTo>
                  <a:lnTo>
                    <a:pt x="192" y="135"/>
                  </a:lnTo>
                  <a:lnTo>
                    <a:pt x="194" y="140"/>
                  </a:lnTo>
                  <a:lnTo>
                    <a:pt x="194" y="140"/>
                  </a:lnTo>
                  <a:lnTo>
                    <a:pt x="195" y="147"/>
                  </a:lnTo>
                  <a:lnTo>
                    <a:pt x="197" y="154"/>
                  </a:lnTo>
                  <a:lnTo>
                    <a:pt x="197" y="154"/>
                  </a:lnTo>
                  <a:lnTo>
                    <a:pt x="200" y="167"/>
                  </a:lnTo>
                  <a:lnTo>
                    <a:pt x="200" y="167"/>
                  </a:lnTo>
                  <a:lnTo>
                    <a:pt x="196" y="166"/>
                  </a:lnTo>
                  <a:lnTo>
                    <a:pt x="193" y="164"/>
                  </a:lnTo>
                  <a:lnTo>
                    <a:pt x="190" y="162"/>
                  </a:lnTo>
                  <a:lnTo>
                    <a:pt x="188" y="159"/>
                  </a:lnTo>
                  <a:lnTo>
                    <a:pt x="188" y="159"/>
                  </a:lnTo>
                  <a:close/>
                  <a:moveTo>
                    <a:pt x="210" y="142"/>
                  </a:moveTo>
                  <a:lnTo>
                    <a:pt x="210" y="142"/>
                  </a:lnTo>
                  <a:lnTo>
                    <a:pt x="207" y="142"/>
                  </a:lnTo>
                  <a:lnTo>
                    <a:pt x="204" y="140"/>
                  </a:lnTo>
                  <a:lnTo>
                    <a:pt x="200" y="137"/>
                  </a:lnTo>
                  <a:lnTo>
                    <a:pt x="200" y="137"/>
                  </a:lnTo>
                  <a:lnTo>
                    <a:pt x="193" y="130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7" y="116"/>
                  </a:lnTo>
                  <a:lnTo>
                    <a:pt x="190" y="113"/>
                  </a:lnTo>
                  <a:lnTo>
                    <a:pt x="191" y="109"/>
                  </a:lnTo>
                  <a:lnTo>
                    <a:pt x="191" y="104"/>
                  </a:lnTo>
                  <a:lnTo>
                    <a:pt x="191" y="104"/>
                  </a:lnTo>
                  <a:lnTo>
                    <a:pt x="195" y="108"/>
                  </a:lnTo>
                  <a:lnTo>
                    <a:pt x="198" y="112"/>
                  </a:lnTo>
                  <a:lnTo>
                    <a:pt x="204" y="121"/>
                  </a:lnTo>
                  <a:lnTo>
                    <a:pt x="207" y="131"/>
                  </a:lnTo>
                  <a:lnTo>
                    <a:pt x="210" y="142"/>
                  </a:lnTo>
                  <a:lnTo>
                    <a:pt x="210" y="142"/>
                  </a:lnTo>
                  <a:close/>
                  <a:moveTo>
                    <a:pt x="191" y="97"/>
                  </a:moveTo>
                  <a:lnTo>
                    <a:pt x="191" y="97"/>
                  </a:lnTo>
                  <a:lnTo>
                    <a:pt x="182" y="91"/>
                  </a:lnTo>
                  <a:lnTo>
                    <a:pt x="182" y="91"/>
                  </a:lnTo>
                  <a:lnTo>
                    <a:pt x="197" y="76"/>
                  </a:lnTo>
                  <a:lnTo>
                    <a:pt x="197" y="76"/>
                  </a:lnTo>
                  <a:lnTo>
                    <a:pt x="198" y="76"/>
                  </a:lnTo>
                  <a:lnTo>
                    <a:pt x="198" y="76"/>
                  </a:lnTo>
                  <a:lnTo>
                    <a:pt x="191" y="97"/>
                  </a:lnTo>
                  <a:lnTo>
                    <a:pt x="191" y="97"/>
                  </a:lnTo>
                  <a:close/>
                  <a:moveTo>
                    <a:pt x="258" y="29"/>
                  </a:moveTo>
                  <a:lnTo>
                    <a:pt x="258" y="29"/>
                  </a:lnTo>
                  <a:lnTo>
                    <a:pt x="254" y="34"/>
                  </a:lnTo>
                  <a:lnTo>
                    <a:pt x="250" y="38"/>
                  </a:lnTo>
                  <a:lnTo>
                    <a:pt x="240" y="46"/>
                  </a:lnTo>
                  <a:lnTo>
                    <a:pt x="240" y="46"/>
                  </a:lnTo>
                  <a:lnTo>
                    <a:pt x="220" y="59"/>
                  </a:lnTo>
                  <a:lnTo>
                    <a:pt x="220" y="5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2" y="69"/>
                  </a:lnTo>
                  <a:lnTo>
                    <a:pt x="202" y="69"/>
                  </a:lnTo>
                  <a:lnTo>
                    <a:pt x="202" y="62"/>
                  </a:lnTo>
                  <a:lnTo>
                    <a:pt x="201" y="59"/>
                  </a:lnTo>
                  <a:lnTo>
                    <a:pt x="199" y="56"/>
                  </a:lnTo>
                  <a:lnTo>
                    <a:pt x="197" y="54"/>
                  </a:lnTo>
                  <a:lnTo>
                    <a:pt x="194" y="53"/>
                  </a:lnTo>
                  <a:lnTo>
                    <a:pt x="191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200" y="35"/>
                  </a:lnTo>
                  <a:lnTo>
                    <a:pt x="200" y="35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20" y="11"/>
                  </a:lnTo>
                  <a:lnTo>
                    <a:pt x="222" y="9"/>
                  </a:lnTo>
                  <a:lnTo>
                    <a:pt x="225" y="7"/>
                  </a:lnTo>
                  <a:lnTo>
                    <a:pt x="225" y="7"/>
                  </a:lnTo>
                  <a:lnTo>
                    <a:pt x="227" y="7"/>
                  </a:lnTo>
                  <a:lnTo>
                    <a:pt x="228" y="8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1" y="20"/>
                  </a:lnTo>
                  <a:lnTo>
                    <a:pt x="231" y="20"/>
                  </a:lnTo>
                  <a:lnTo>
                    <a:pt x="232" y="23"/>
                  </a:lnTo>
                  <a:lnTo>
                    <a:pt x="233" y="24"/>
                  </a:lnTo>
                  <a:lnTo>
                    <a:pt x="235" y="25"/>
                  </a:lnTo>
                  <a:lnTo>
                    <a:pt x="238" y="24"/>
                  </a:lnTo>
                  <a:lnTo>
                    <a:pt x="238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55" y="24"/>
                  </a:lnTo>
                  <a:lnTo>
                    <a:pt x="255" y="24"/>
                  </a:lnTo>
                  <a:lnTo>
                    <a:pt x="257" y="24"/>
                  </a:lnTo>
                  <a:lnTo>
                    <a:pt x="259" y="25"/>
                  </a:lnTo>
                  <a:lnTo>
                    <a:pt x="259" y="25"/>
                  </a:lnTo>
                  <a:lnTo>
                    <a:pt x="259" y="27"/>
                  </a:lnTo>
                  <a:lnTo>
                    <a:pt x="258" y="29"/>
                  </a:lnTo>
                  <a:lnTo>
                    <a:pt x="258" y="29"/>
                  </a:lnTo>
                  <a:close/>
                  <a:moveTo>
                    <a:pt x="47" y="118"/>
                  </a:moveTo>
                  <a:lnTo>
                    <a:pt x="47" y="118"/>
                  </a:lnTo>
                  <a:lnTo>
                    <a:pt x="44" y="117"/>
                  </a:lnTo>
                  <a:lnTo>
                    <a:pt x="41" y="115"/>
                  </a:lnTo>
                  <a:lnTo>
                    <a:pt x="40" y="112"/>
                  </a:lnTo>
                  <a:lnTo>
                    <a:pt x="39" y="108"/>
                  </a:lnTo>
                  <a:lnTo>
                    <a:pt x="39" y="108"/>
                  </a:lnTo>
                  <a:lnTo>
                    <a:pt x="40" y="105"/>
                  </a:lnTo>
                  <a:lnTo>
                    <a:pt x="42" y="101"/>
                  </a:lnTo>
                  <a:lnTo>
                    <a:pt x="45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51" y="100"/>
                  </a:lnTo>
                  <a:lnTo>
                    <a:pt x="55" y="102"/>
                  </a:lnTo>
                  <a:lnTo>
                    <a:pt x="58" y="105"/>
                  </a:lnTo>
                  <a:lnTo>
                    <a:pt x="59" y="106"/>
                  </a:lnTo>
                  <a:lnTo>
                    <a:pt x="59" y="108"/>
                  </a:lnTo>
                  <a:lnTo>
                    <a:pt x="59" y="108"/>
                  </a:lnTo>
                  <a:lnTo>
                    <a:pt x="58" y="112"/>
                  </a:lnTo>
                  <a:lnTo>
                    <a:pt x="55" y="115"/>
                  </a:lnTo>
                  <a:lnTo>
                    <a:pt x="52" y="117"/>
                  </a:lnTo>
                  <a:lnTo>
                    <a:pt x="47" y="118"/>
                  </a:lnTo>
                  <a:lnTo>
                    <a:pt x="47" y="1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"/>
            <p:cNvSpPr>
              <a:spLocks noEditPoints="1"/>
            </p:cNvSpPr>
            <p:nvPr/>
          </p:nvSpPr>
          <p:spPr bwMode="auto">
            <a:xfrm>
              <a:off x="1320" y="2504"/>
              <a:ext cx="137" cy="76"/>
            </a:xfrm>
            <a:custGeom>
              <a:avLst/>
              <a:gdLst/>
              <a:ahLst/>
              <a:cxnLst>
                <a:cxn ang="0">
                  <a:pos x="137" y="10"/>
                </a:cxn>
                <a:cxn ang="0">
                  <a:pos x="133" y="15"/>
                </a:cxn>
                <a:cxn ang="0">
                  <a:pos x="130" y="15"/>
                </a:cxn>
                <a:cxn ang="0">
                  <a:pos x="126" y="16"/>
                </a:cxn>
                <a:cxn ang="0">
                  <a:pos x="126" y="24"/>
                </a:cxn>
                <a:cxn ang="0">
                  <a:pos x="124" y="31"/>
                </a:cxn>
                <a:cxn ang="0">
                  <a:pos x="117" y="32"/>
                </a:cxn>
                <a:cxn ang="0">
                  <a:pos x="114" y="31"/>
                </a:cxn>
                <a:cxn ang="0">
                  <a:pos x="113" y="34"/>
                </a:cxn>
                <a:cxn ang="0">
                  <a:pos x="109" y="46"/>
                </a:cxn>
                <a:cxn ang="0">
                  <a:pos x="101" y="49"/>
                </a:cxn>
                <a:cxn ang="0">
                  <a:pos x="99" y="53"/>
                </a:cxn>
                <a:cxn ang="0">
                  <a:pos x="91" y="60"/>
                </a:cxn>
                <a:cxn ang="0">
                  <a:pos x="88" y="60"/>
                </a:cxn>
                <a:cxn ang="0">
                  <a:pos x="89" y="56"/>
                </a:cxn>
                <a:cxn ang="0">
                  <a:pos x="95" y="47"/>
                </a:cxn>
                <a:cxn ang="0">
                  <a:pos x="97" y="44"/>
                </a:cxn>
                <a:cxn ang="0">
                  <a:pos x="103" y="43"/>
                </a:cxn>
                <a:cxn ang="0">
                  <a:pos x="109" y="34"/>
                </a:cxn>
                <a:cxn ang="0">
                  <a:pos x="110" y="28"/>
                </a:cxn>
                <a:cxn ang="0">
                  <a:pos x="118" y="27"/>
                </a:cxn>
                <a:cxn ang="0">
                  <a:pos x="122" y="23"/>
                </a:cxn>
                <a:cxn ang="0">
                  <a:pos x="122" y="13"/>
                </a:cxn>
                <a:cxn ang="0">
                  <a:pos x="134" y="5"/>
                </a:cxn>
                <a:cxn ang="0">
                  <a:pos x="137" y="3"/>
                </a:cxn>
                <a:cxn ang="0">
                  <a:pos x="75" y="58"/>
                </a:cxn>
                <a:cxn ang="0">
                  <a:pos x="70" y="61"/>
                </a:cxn>
                <a:cxn ang="0">
                  <a:pos x="65" y="61"/>
                </a:cxn>
                <a:cxn ang="0">
                  <a:pos x="54" y="66"/>
                </a:cxn>
                <a:cxn ang="0">
                  <a:pos x="45" y="67"/>
                </a:cxn>
                <a:cxn ang="0">
                  <a:pos x="31" y="70"/>
                </a:cxn>
                <a:cxn ang="0">
                  <a:pos x="24" y="71"/>
                </a:cxn>
                <a:cxn ang="0">
                  <a:pos x="19" y="69"/>
                </a:cxn>
                <a:cxn ang="0">
                  <a:pos x="7" y="68"/>
                </a:cxn>
                <a:cxn ang="0">
                  <a:pos x="4" y="66"/>
                </a:cxn>
                <a:cxn ang="0">
                  <a:pos x="0" y="67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7" y="71"/>
                </a:cxn>
                <a:cxn ang="0">
                  <a:pos x="22" y="75"/>
                </a:cxn>
                <a:cxn ang="0">
                  <a:pos x="30" y="75"/>
                </a:cxn>
                <a:cxn ang="0">
                  <a:pos x="35" y="71"/>
                </a:cxn>
                <a:cxn ang="0">
                  <a:pos x="43" y="71"/>
                </a:cxn>
                <a:cxn ang="0">
                  <a:pos x="48" y="72"/>
                </a:cxn>
                <a:cxn ang="0">
                  <a:pos x="53" y="71"/>
                </a:cxn>
                <a:cxn ang="0">
                  <a:pos x="61" y="64"/>
                </a:cxn>
                <a:cxn ang="0">
                  <a:pos x="66" y="66"/>
                </a:cxn>
                <a:cxn ang="0">
                  <a:pos x="73" y="62"/>
                </a:cxn>
                <a:cxn ang="0">
                  <a:pos x="77" y="56"/>
                </a:cxn>
                <a:cxn ang="0">
                  <a:pos x="75" y="58"/>
                </a:cxn>
              </a:cxnLst>
              <a:rect l="0" t="0" r="r" b="b"/>
              <a:pathLst>
                <a:path w="137" h="76">
                  <a:moveTo>
                    <a:pt x="137" y="7"/>
                  </a:moveTo>
                  <a:lnTo>
                    <a:pt x="137" y="7"/>
                  </a:lnTo>
                  <a:lnTo>
                    <a:pt x="137" y="10"/>
                  </a:lnTo>
                  <a:lnTo>
                    <a:pt x="136" y="13"/>
                  </a:lnTo>
                  <a:lnTo>
                    <a:pt x="136" y="13"/>
                  </a:lnTo>
                  <a:lnTo>
                    <a:pt x="133" y="15"/>
                  </a:lnTo>
                  <a:lnTo>
                    <a:pt x="132" y="15"/>
                  </a:lnTo>
                  <a:lnTo>
                    <a:pt x="130" y="15"/>
                  </a:lnTo>
                  <a:lnTo>
                    <a:pt x="130" y="15"/>
                  </a:lnTo>
                  <a:lnTo>
                    <a:pt x="128" y="15"/>
                  </a:lnTo>
                  <a:lnTo>
                    <a:pt x="127" y="15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6" y="24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2"/>
                  </a:lnTo>
                  <a:lnTo>
                    <a:pt x="120" y="32"/>
                  </a:lnTo>
                  <a:lnTo>
                    <a:pt x="117" y="32"/>
                  </a:lnTo>
                  <a:lnTo>
                    <a:pt x="117" y="32"/>
                  </a:lnTo>
                  <a:lnTo>
                    <a:pt x="115" y="31"/>
                  </a:lnTo>
                  <a:lnTo>
                    <a:pt x="114" y="31"/>
                  </a:lnTo>
                  <a:lnTo>
                    <a:pt x="114" y="32"/>
                  </a:lnTo>
                  <a:lnTo>
                    <a:pt x="113" y="34"/>
                  </a:lnTo>
                  <a:lnTo>
                    <a:pt x="113" y="34"/>
                  </a:lnTo>
                  <a:lnTo>
                    <a:pt x="113" y="39"/>
                  </a:lnTo>
                  <a:lnTo>
                    <a:pt x="112" y="43"/>
                  </a:lnTo>
                  <a:lnTo>
                    <a:pt x="109" y="46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1" y="49"/>
                  </a:lnTo>
                  <a:lnTo>
                    <a:pt x="100" y="51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8" y="56"/>
                  </a:lnTo>
                  <a:lnTo>
                    <a:pt x="96" y="58"/>
                  </a:lnTo>
                  <a:lnTo>
                    <a:pt x="91" y="60"/>
                  </a:lnTo>
                  <a:lnTo>
                    <a:pt x="91" y="60"/>
                  </a:lnTo>
                  <a:lnTo>
                    <a:pt x="89" y="60"/>
                  </a:lnTo>
                  <a:lnTo>
                    <a:pt x="88" y="60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9" y="56"/>
                  </a:lnTo>
                  <a:lnTo>
                    <a:pt x="92" y="54"/>
                  </a:lnTo>
                  <a:lnTo>
                    <a:pt x="94" y="51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6" y="45"/>
                  </a:lnTo>
                  <a:lnTo>
                    <a:pt x="97" y="44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103" y="43"/>
                  </a:lnTo>
                  <a:lnTo>
                    <a:pt x="106" y="41"/>
                  </a:lnTo>
                  <a:lnTo>
                    <a:pt x="108" y="38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1"/>
                  </a:lnTo>
                  <a:lnTo>
                    <a:pt x="110" y="28"/>
                  </a:lnTo>
                  <a:lnTo>
                    <a:pt x="110" y="28"/>
                  </a:lnTo>
                  <a:lnTo>
                    <a:pt x="115" y="28"/>
                  </a:lnTo>
                  <a:lnTo>
                    <a:pt x="118" y="27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2" y="23"/>
                  </a:lnTo>
                  <a:lnTo>
                    <a:pt x="123" y="20"/>
                  </a:lnTo>
                  <a:lnTo>
                    <a:pt x="122" y="13"/>
                  </a:lnTo>
                  <a:lnTo>
                    <a:pt x="122" y="13"/>
                  </a:lnTo>
                  <a:lnTo>
                    <a:pt x="128" y="12"/>
                  </a:lnTo>
                  <a:lnTo>
                    <a:pt x="131" y="9"/>
                  </a:lnTo>
                  <a:lnTo>
                    <a:pt x="134" y="5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7" y="3"/>
                  </a:lnTo>
                  <a:lnTo>
                    <a:pt x="137" y="7"/>
                  </a:lnTo>
                  <a:lnTo>
                    <a:pt x="137" y="7"/>
                  </a:lnTo>
                  <a:close/>
                  <a:moveTo>
                    <a:pt x="75" y="58"/>
                  </a:moveTo>
                  <a:lnTo>
                    <a:pt x="75" y="58"/>
                  </a:lnTo>
                  <a:lnTo>
                    <a:pt x="72" y="60"/>
                  </a:lnTo>
                  <a:lnTo>
                    <a:pt x="70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61"/>
                  </a:lnTo>
                  <a:lnTo>
                    <a:pt x="54" y="66"/>
                  </a:lnTo>
                  <a:lnTo>
                    <a:pt x="54" y="66"/>
                  </a:lnTo>
                  <a:lnTo>
                    <a:pt x="49" y="67"/>
                  </a:lnTo>
                  <a:lnTo>
                    <a:pt x="49" y="67"/>
                  </a:lnTo>
                  <a:lnTo>
                    <a:pt x="45" y="67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31" y="70"/>
                  </a:lnTo>
                  <a:lnTo>
                    <a:pt x="31" y="70"/>
                  </a:lnTo>
                  <a:lnTo>
                    <a:pt x="26" y="71"/>
                  </a:lnTo>
                  <a:lnTo>
                    <a:pt x="24" y="7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19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70"/>
                  </a:lnTo>
                  <a:lnTo>
                    <a:pt x="14" y="70"/>
                  </a:lnTo>
                  <a:lnTo>
                    <a:pt x="17" y="71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30" y="75"/>
                  </a:lnTo>
                  <a:lnTo>
                    <a:pt x="30" y="75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7" y="70"/>
                  </a:lnTo>
                  <a:lnTo>
                    <a:pt x="39" y="70"/>
                  </a:lnTo>
                  <a:lnTo>
                    <a:pt x="43" y="71"/>
                  </a:lnTo>
                  <a:lnTo>
                    <a:pt x="43" y="71"/>
                  </a:lnTo>
                  <a:lnTo>
                    <a:pt x="45" y="72"/>
                  </a:lnTo>
                  <a:lnTo>
                    <a:pt x="48" y="72"/>
                  </a:lnTo>
                  <a:lnTo>
                    <a:pt x="50" y="72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1" y="64"/>
                  </a:lnTo>
                  <a:lnTo>
                    <a:pt x="63" y="65"/>
                  </a:lnTo>
                  <a:lnTo>
                    <a:pt x="63" y="65"/>
                  </a:lnTo>
                  <a:lnTo>
                    <a:pt x="66" y="66"/>
                  </a:lnTo>
                  <a:lnTo>
                    <a:pt x="68" y="66"/>
                  </a:lnTo>
                  <a:lnTo>
                    <a:pt x="68" y="66"/>
                  </a:lnTo>
                  <a:lnTo>
                    <a:pt x="73" y="62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75" y="58"/>
                  </a:lnTo>
                  <a:lnTo>
                    <a:pt x="75" y="58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7"/>
            <p:cNvSpPr>
              <a:spLocks noEditPoints="1"/>
            </p:cNvSpPr>
            <p:nvPr/>
          </p:nvSpPr>
          <p:spPr bwMode="auto">
            <a:xfrm>
              <a:off x="1294" y="2410"/>
              <a:ext cx="236" cy="212"/>
            </a:xfrm>
            <a:custGeom>
              <a:avLst/>
              <a:gdLst/>
              <a:ahLst/>
              <a:cxnLst>
                <a:cxn ang="0">
                  <a:pos x="0" y="205"/>
                </a:cxn>
                <a:cxn ang="0">
                  <a:pos x="18" y="170"/>
                </a:cxn>
                <a:cxn ang="0">
                  <a:pos x="32" y="168"/>
                </a:cxn>
                <a:cxn ang="0">
                  <a:pos x="41" y="166"/>
                </a:cxn>
                <a:cxn ang="0">
                  <a:pos x="38" y="179"/>
                </a:cxn>
                <a:cxn ang="0">
                  <a:pos x="26" y="197"/>
                </a:cxn>
                <a:cxn ang="0">
                  <a:pos x="13" y="208"/>
                </a:cxn>
                <a:cxn ang="0">
                  <a:pos x="41" y="204"/>
                </a:cxn>
                <a:cxn ang="0">
                  <a:pos x="36" y="197"/>
                </a:cxn>
                <a:cxn ang="0">
                  <a:pos x="42" y="175"/>
                </a:cxn>
                <a:cxn ang="0">
                  <a:pos x="51" y="173"/>
                </a:cxn>
                <a:cxn ang="0">
                  <a:pos x="62" y="170"/>
                </a:cxn>
                <a:cxn ang="0">
                  <a:pos x="59" y="183"/>
                </a:cxn>
                <a:cxn ang="0">
                  <a:pos x="43" y="204"/>
                </a:cxn>
                <a:cxn ang="0">
                  <a:pos x="134" y="196"/>
                </a:cxn>
                <a:cxn ang="0">
                  <a:pos x="118" y="167"/>
                </a:cxn>
                <a:cxn ang="0">
                  <a:pos x="115" y="157"/>
                </a:cxn>
                <a:cxn ang="0">
                  <a:pos x="129" y="148"/>
                </a:cxn>
                <a:cxn ang="0">
                  <a:pos x="135" y="157"/>
                </a:cxn>
                <a:cxn ang="0">
                  <a:pos x="140" y="178"/>
                </a:cxn>
                <a:cxn ang="0">
                  <a:pos x="67" y="196"/>
                </a:cxn>
                <a:cxn ang="0">
                  <a:pos x="62" y="186"/>
                </a:cxn>
                <a:cxn ang="0">
                  <a:pos x="63" y="180"/>
                </a:cxn>
                <a:cxn ang="0">
                  <a:pos x="74" y="168"/>
                </a:cxn>
                <a:cxn ang="0">
                  <a:pos x="85" y="169"/>
                </a:cxn>
                <a:cxn ang="0">
                  <a:pos x="78" y="182"/>
                </a:cxn>
                <a:cxn ang="0">
                  <a:pos x="69" y="195"/>
                </a:cxn>
                <a:cxn ang="0">
                  <a:pos x="90" y="182"/>
                </a:cxn>
                <a:cxn ang="0">
                  <a:pos x="88" y="172"/>
                </a:cxn>
                <a:cxn ang="0">
                  <a:pos x="93" y="163"/>
                </a:cxn>
                <a:cxn ang="0">
                  <a:pos x="103" y="159"/>
                </a:cxn>
                <a:cxn ang="0">
                  <a:pos x="92" y="184"/>
                </a:cxn>
                <a:cxn ang="0">
                  <a:pos x="144" y="167"/>
                </a:cxn>
                <a:cxn ang="0">
                  <a:pos x="131" y="146"/>
                </a:cxn>
                <a:cxn ang="0">
                  <a:pos x="141" y="136"/>
                </a:cxn>
                <a:cxn ang="0">
                  <a:pos x="146" y="133"/>
                </a:cxn>
                <a:cxn ang="0">
                  <a:pos x="161" y="168"/>
                </a:cxn>
                <a:cxn ang="0">
                  <a:pos x="159" y="180"/>
                </a:cxn>
                <a:cxn ang="0">
                  <a:pos x="166" y="157"/>
                </a:cxn>
                <a:cxn ang="0">
                  <a:pos x="148" y="132"/>
                </a:cxn>
                <a:cxn ang="0">
                  <a:pos x="151" y="127"/>
                </a:cxn>
                <a:cxn ang="0">
                  <a:pos x="164" y="123"/>
                </a:cxn>
                <a:cxn ang="0">
                  <a:pos x="171" y="134"/>
                </a:cxn>
                <a:cxn ang="0">
                  <a:pos x="176" y="157"/>
                </a:cxn>
                <a:cxn ang="0">
                  <a:pos x="182" y="137"/>
                </a:cxn>
                <a:cxn ang="0">
                  <a:pos x="165" y="121"/>
                </a:cxn>
                <a:cxn ang="0">
                  <a:pos x="159" y="114"/>
                </a:cxn>
                <a:cxn ang="0">
                  <a:pos x="166" y="102"/>
                </a:cxn>
                <a:cxn ang="0">
                  <a:pos x="176" y="106"/>
                </a:cxn>
                <a:cxn ang="0">
                  <a:pos x="186" y="137"/>
                </a:cxn>
                <a:cxn ang="0">
                  <a:pos x="177" y="63"/>
                </a:cxn>
                <a:cxn ang="0">
                  <a:pos x="172" y="49"/>
                </a:cxn>
                <a:cxn ang="0">
                  <a:pos x="175" y="28"/>
                </a:cxn>
                <a:cxn ang="0">
                  <a:pos x="195" y="4"/>
                </a:cxn>
                <a:cxn ang="0">
                  <a:pos x="204" y="0"/>
                </a:cxn>
                <a:cxn ang="0">
                  <a:pos x="207" y="8"/>
                </a:cxn>
                <a:cxn ang="0">
                  <a:pos x="214" y="17"/>
                </a:cxn>
                <a:cxn ang="0">
                  <a:pos x="225" y="17"/>
                </a:cxn>
                <a:cxn ang="0">
                  <a:pos x="235" y="18"/>
                </a:cxn>
                <a:cxn ang="0">
                  <a:pos x="231" y="29"/>
                </a:cxn>
                <a:cxn ang="0">
                  <a:pos x="196" y="54"/>
                </a:cxn>
                <a:cxn ang="0">
                  <a:pos x="178" y="64"/>
                </a:cxn>
              </a:cxnLst>
              <a:rect l="0" t="0" r="r" b="b"/>
              <a:pathLst>
                <a:path w="236" h="212">
                  <a:moveTo>
                    <a:pt x="4" y="212"/>
                  </a:moveTo>
                  <a:lnTo>
                    <a:pt x="4" y="212"/>
                  </a:lnTo>
                  <a:lnTo>
                    <a:pt x="2" y="211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5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8" y="185"/>
                  </a:lnTo>
                  <a:lnTo>
                    <a:pt x="8" y="185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23" y="161"/>
                  </a:lnTo>
                  <a:lnTo>
                    <a:pt x="24" y="163"/>
                  </a:lnTo>
                  <a:lnTo>
                    <a:pt x="24" y="163"/>
                  </a:lnTo>
                  <a:lnTo>
                    <a:pt x="28" y="167"/>
                  </a:lnTo>
                  <a:lnTo>
                    <a:pt x="30" y="168"/>
                  </a:lnTo>
                  <a:lnTo>
                    <a:pt x="32" y="168"/>
                  </a:lnTo>
                  <a:lnTo>
                    <a:pt x="32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1" y="167"/>
                  </a:lnTo>
                  <a:lnTo>
                    <a:pt x="41" y="168"/>
                  </a:lnTo>
                  <a:lnTo>
                    <a:pt x="41" y="168"/>
                  </a:lnTo>
                  <a:lnTo>
                    <a:pt x="41" y="169"/>
                  </a:lnTo>
                  <a:lnTo>
                    <a:pt x="41" y="169"/>
                  </a:lnTo>
                  <a:lnTo>
                    <a:pt x="38" y="179"/>
                  </a:lnTo>
                  <a:lnTo>
                    <a:pt x="36" y="184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29" y="192"/>
                  </a:lnTo>
                  <a:lnTo>
                    <a:pt x="27" y="196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200"/>
                  </a:lnTo>
                  <a:lnTo>
                    <a:pt x="21" y="203"/>
                  </a:lnTo>
                  <a:lnTo>
                    <a:pt x="17" y="206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8" y="211"/>
                  </a:lnTo>
                  <a:lnTo>
                    <a:pt x="6" y="211"/>
                  </a:lnTo>
                  <a:lnTo>
                    <a:pt x="6" y="211"/>
                  </a:lnTo>
                  <a:lnTo>
                    <a:pt x="4" y="212"/>
                  </a:lnTo>
                  <a:lnTo>
                    <a:pt x="4" y="212"/>
                  </a:lnTo>
                  <a:close/>
                  <a:moveTo>
                    <a:pt x="41" y="204"/>
                  </a:moveTo>
                  <a:lnTo>
                    <a:pt x="41" y="204"/>
                  </a:lnTo>
                  <a:lnTo>
                    <a:pt x="40" y="204"/>
                  </a:lnTo>
                  <a:lnTo>
                    <a:pt x="38" y="203"/>
                  </a:lnTo>
                  <a:lnTo>
                    <a:pt x="38" y="203"/>
                  </a:lnTo>
                  <a:lnTo>
                    <a:pt x="37" y="200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7" y="190"/>
                  </a:lnTo>
                  <a:lnTo>
                    <a:pt x="38" y="183"/>
                  </a:lnTo>
                  <a:lnTo>
                    <a:pt x="38" y="183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44" y="171"/>
                  </a:lnTo>
                  <a:lnTo>
                    <a:pt x="44" y="169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8" y="172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53" y="172"/>
                  </a:lnTo>
                  <a:lnTo>
                    <a:pt x="56" y="171"/>
                  </a:lnTo>
                  <a:lnTo>
                    <a:pt x="61" y="168"/>
                  </a:lnTo>
                  <a:lnTo>
                    <a:pt x="63" y="167"/>
                  </a:lnTo>
                  <a:lnTo>
                    <a:pt x="62" y="170"/>
                  </a:lnTo>
                  <a:lnTo>
                    <a:pt x="62" y="170"/>
                  </a:lnTo>
                  <a:lnTo>
                    <a:pt x="62" y="174"/>
                  </a:lnTo>
                  <a:lnTo>
                    <a:pt x="62" y="174"/>
                  </a:lnTo>
                  <a:lnTo>
                    <a:pt x="61" y="179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5" y="191"/>
                  </a:lnTo>
                  <a:lnTo>
                    <a:pt x="55" y="191"/>
                  </a:lnTo>
                  <a:lnTo>
                    <a:pt x="43" y="203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1" y="204"/>
                  </a:lnTo>
                  <a:lnTo>
                    <a:pt x="41" y="204"/>
                  </a:lnTo>
                  <a:close/>
                  <a:moveTo>
                    <a:pt x="138" y="197"/>
                  </a:moveTo>
                  <a:lnTo>
                    <a:pt x="138" y="197"/>
                  </a:lnTo>
                  <a:lnTo>
                    <a:pt x="134" y="196"/>
                  </a:lnTo>
                  <a:lnTo>
                    <a:pt x="131" y="194"/>
                  </a:lnTo>
                  <a:lnTo>
                    <a:pt x="128" y="191"/>
                  </a:lnTo>
                  <a:lnTo>
                    <a:pt x="126" y="188"/>
                  </a:lnTo>
                  <a:lnTo>
                    <a:pt x="126" y="188"/>
                  </a:lnTo>
                  <a:lnTo>
                    <a:pt x="118" y="167"/>
                  </a:lnTo>
                  <a:lnTo>
                    <a:pt x="118" y="167"/>
                  </a:lnTo>
                  <a:lnTo>
                    <a:pt x="115" y="161"/>
                  </a:lnTo>
                  <a:lnTo>
                    <a:pt x="115" y="161"/>
                  </a:lnTo>
                  <a:lnTo>
                    <a:pt x="114" y="158"/>
                  </a:lnTo>
                  <a:lnTo>
                    <a:pt x="113" y="156"/>
                  </a:lnTo>
                  <a:lnTo>
                    <a:pt x="115" y="157"/>
                  </a:lnTo>
                  <a:lnTo>
                    <a:pt x="115" y="157"/>
                  </a:lnTo>
                  <a:lnTo>
                    <a:pt x="116" y="157"/>
                  </a:lnTo>
                  <a:lnTo>
                    <a:pt x="116" y="157"/>
                  </a:lnTo>
                  <a:lnTo>
                    <a:pt x="120" y="156"/>
                  </a:lnTo>
                  <a:lnTo>
                    <a:pt x="123" y="154"/>
                  </a:lnTo>
                  <a:lnTo>
                    <a:pt x="126" y="152"/>
                  </a:lnTo>
                  <a:lnTo>
                    <a:pt x="129" y="148"/>
                  </a:lnTo>
                  <a:lnTo>
                    <a:pt x="130" y="146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3" y="153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8" y="164"/>
                  </a:lnTo>
                  <a:lnTo>
                    <a:pt x="139" y="168"/>
                  </a:lnTo>
                  <a:lnTo>
                    <a:pt x="140" y="172"/>
                  </a:lnTo>
                  <a:lnTo>
                    <a:pt x="140" y="172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1" y="187"/>
                  </a:lnTo>
                  <a:lnTo>
                    <a:pt x="140" y="192"/>
                  </a:lnTo>
                  <a:lnTo>
                    <a:pt x="139" y="196"/>
                  </a:lnTo>
                  <a:lnTo>
                    <a:pt x="138" y="197"/>
                  </a:lnTo>
                  <a:lnTo>
                    <a:pt x="138" y="197"/>
                  </a:lnTo>
                  <a:close/>
                  <a:moveTo>
                    <a:pt x="67" y="196"/>
                  </a:moveTo>
                  <a:lnTo>
                    <a:pt x="67" y="196"/>
                  </a:lnTo>
                  <a:lnTo>
                    <a:pt x="66" y="196"/>
                  </a:lnTo>
                  <a:lnTo>
                    <a:pt x="64" y="194"/>
                  </a:lnTo>
                  <a:lnTo>
                    <a:pt x="64" y="194"/>
                  </a:lnTo>
                  <a:lnTo>
                    <a:pt x="62" y="190"/>
                  </a:lnTo>
                  <a:lnTo>
                    <a:pt x="62" y="186"/>
                  </a:lnTo>
                  <a:lnTo>
                    <a:pt x="63" y="183"/>
                  </a:lnTo>
                  <a:lnTo>
                    <a:pt x="63" y="183"/>
                  </a:lnTo>
                  <a:lnTo>
                    <a:pt x="63" y="182"/>
                  </a:lnTo>
                  <a:lnTo>
                    <a:pt x="63" y="182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65" y="171"/>
                  </a:lnTo>
                  <a:lnTo>
                    <a:pt x="66" y="167"/>
                  </a:lnTo>
                  <a:lnTo>
                    <a:pt x="67" y="167"/>
                  </a:lnTo>
                  <a:lnTo>
                    <a:pt x="67" y="167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9" y="168"/>
                  </a:lnTo>
                  <a:lnTo>
                    <a:pt x="83" y="166"/>
                  </a:lnTo>
                  <a:lnTo>
                    <a:pt x="86" y="164"/>
                  </a:lnTo>
                  <a:lnTo>
                    <a:pt x="85" y="167"/>
                  </a:lnTo>
                  <a:lnTo>
                    <a:pt x="85" y="167"/>
                  </a:lnTo>
                  <a:lnTo>
                    <a:pt x="85" y="169"/>
                  </a:lnTo>
                  <a:lnTo>
                    <a:pt x="85" y="169"/>
                  </a:lnTo>
                  <a:lnTo>
                    <a:pt x="84" y="172"/>
                  </a:lnTo>
                  <a:lnTo>
                    <a:pt x="83" y="174"/>
                  </a:lnTo>
                  <a:lnTo>
                    <a:pt x="83" y="174"/>
                  </a:lnTo>
                  <a:lnTo>
                    <a:pt x="80" y="177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3" y="191"/>
                  </a:lnTo>
                  <a:lnTo>
                    <a:pt x="70" y="194"/>
                  </a:lnTo>
                  <a:lnTo>
                    <a:pt x="69" y="195"/>
                  </a:lnTo>
                  <a:lnTo>
                    <a:pt x="69" y="195"/>
                  </a:lnTo>
                  <a:lnTo>
                    <a:pt x="67" y="196"/>
                  </a:lnTo>
                  <a:lnTo>
                    <a:pt x="67" y="196"/>
                  </a:lnTo>
                  <a:close/>
                  <a:moveTo>
                    <a:pt x="92" y="184"/>
                  </a:moveTo>
                  <a:lnTo>
                    <a:pt x="92" y="184"/>
                  </a:lnTo>
                  <a:lnTo>
                    <a:pt x="90" y="182"/>
                  </a:lnTo>
                  <a:lnTo>
                    <a:pt x="88" y="180"/>
                  </a:lnTo>
                  <a:lnTo>
                    <a:pt x="88" y="177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8" y="172"/>
                  </a:lnTo>
                  <a:lnTo>
                    <a:pt x="88" y="172"/>
                  </a:lnTo>
                  <a:lnTo>
                    <a:pt x="87" y="165"/>
                  </a:lnTo>
                  <a:lnTo>
                    <a:pt x="86" y="160"/>
                  </a:lnTo>
                  <a:lnTo>
                    <a:pt x="88" y="161"/>
                  </a:lnTo>
                  <a:lnTo>
                    <a:pt x="88" y="161"/>
                  </a:lnTo>
                  <a:lnTo>
                    <a:pt x="91" y="162"/>
                  </a:lnTo>
                  <a:lnTo>
                    <a:pt x="93" y="163"/>
                  </a:lnTo>
                  <a:lnTo>
                    <a:pt x="93" y="163"/>
                  </a:lnTo>
                  <a:lnTo>
                    <a:pt x="97" y="162"/>
                  </a:lnTo>
                  <a:lnTo>
                    <a:pt x="101" y="158"/>
                  </a:lnTo>
                  <a:lnTo>
                    <a:pt x="102" y="156"/>
                  </a:lnTo>
                  <a:lnTo>
                    <a:pt x="103" y="159"/>
                  </a:lnTo>
                  <a:lnTo>
                    <a:pt x="103" y="159"/>
                  </a:lnTo>
                  <a:lnTo>
                    <a:pt x="103" y="165"/>
                  </a:lnTo>
                  <a:lnTo>
                    <a:pt x="102" y="171"/>
                  </a:lnTo>
                  <a:lnTo>
                    <a:pt x="98" y="178"/>
                  </a:lnTo>
                  <a:lnTo>
                    <a:pt x="93" y="184"/>
                  </a:lnTo>
                  <a:lnTo>
                    <a:pt x="93" y="185"/>
                  </a:lnTo>
                  <a:lnTo>
                    <a:pt x="92" y="184"/>
                  </a:lnTo>
                  <a:close/>
                  <a:moveTo>
                    <a:pt x="155" y="177"/>
                  </a:moveTo>
                  <a:lnTo>
                    <a:pt x="155" y="177"/>
                  </a:lnTo>
                  <a:lnTo>
                    <a:pt x="147" y="170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4" y="167"/>
                  </a:lnTo>
                  <a:lnTo>
                    <a:pt x="142" y="166"/>
                  </a:lnTo>
                  <a:lnTo>
                    <a:pt x="141" y="163"/>
                  </a:lnTo>
                  <a:lnTo>
                    <a:pt x="141" y="163"/>
                  </a:lnTo>
                  <a:lnTo>
                    <a:pt x="134" y="151"/>
                  </a:lnTo>
                  <a:lnTo>
                    <a:pt x="134" y="151"/>
                  </a:lnTo>
                  <a:lnTo>
                    <a:pt x="131" y="146"/>
                  </a:lnTo>
                  <a:lnTo>
                    <a:pt x="130" y="145"/>
                  </a:lnTo>
                  <a:lnTo>
                    <a:pt x="132" y="145"/>
                  </a:lnTo>
                  <a:lnTo>
                    <a:pt x="132" y="145"/>
                  </a:lnTo>
                  <a:lnTo>
                    <a:pt x="135" y="143"/>
                  </a:lnTo>
                  <a:lnTo>
                    <a:pt x="138" y="140"/>
                  </a:lnTo>
                  <a:lnTo>
                    <a:pt x="141" y="136"/>
                  </a:lnTo>
                  <a:lnTo>
                    <a:pt x="142" y="131"/>
                  </a:lnTo>
                  <a:lnTo>
                    <a:pt x="142" y="128"/>
                  </a:lnTo>
                  <a:lnTo>
                    <a:pt x="144" y="131"/>
                  </a:lnTo>
                  <a:lnTo>
                    <a:pt x="144" y="131"/>
                  </a:lnTo>
                  <a:lnTo>
                    <a:pt x="146" y="133"/>
                  </a:lnTo>
                  <a:lnTo>
                    <a:pt x="146" y="133"/>
                  </a:lnTo>
                  <a:lnTo>
                    <a:pt x="150" y="138"/>
                  </a:lnTo>
                  <a:lnTo>
                    <a:pt x="150" y="138"/>
                  </a:lnTo>
                  <a:lnTo>
                    <a:pt x="154" y="145"/>
                  </a:lnTo>
                  <a:lnTo>
                    <a:pt x="157" y="152"/>
                  </a:lnTo>
                  <a:lnTo>
                    <a:pt x="160" y="160"/>
                  </a:lnTo>
                  <a:lnTo>
                    <a:pt x="161" y="168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2" y="174"/>
                  </a:lnTo>
                  <a:lnTo>
                    <a:pt x="161" y="177"/>
                  </a:lnTo>
                  <a:lnTo>
                    <a:pt x="159" y="179"/>
                  </a:lnTo>
                  <a:lnTo>
                    <a:pt x="159" y="180"/>
                  </a:lnTo>
                  <a:lnTo>
                    <a:pt x="155" y="177"/>
                  </a:lnTo>
                  <a:close/>
                  <a:moveTo>
                    <a:pt x="176" y="162"/>
                  </a:moveTo>
                  <a:lnTo>
                    <a:pt x="176" y="162"/>
                  </a:lnTo>
                  <a:lnTo>
                    <a:pt x="172" y="161"/>
                  </a:lnTo>
                  <a:lnTo>
                    <a:pt x="169" y="159"/>
                  </a:lnTo>
                  <a:lnTo>
                    <a:pt x="166" y="157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53" y="139"/>
                  </a:lnTo>
                  <a:lnTo>
                    <a:pt x="153" y="139"/>
                  </a:lnTo>
                  <a:lnTo>
                    <a:pt x="148" y="132"/>
                  </a:lnTo>
                  <a:lnTo>
                    <a:pt x="148" y="132"/>
                  </a:lnTo>
                  <a:lnTo>
                    <a:pt x="147" y="131"/>
                  </a:lnTo>
                  <a:lnTo>
                    <a:pt x="147" y="130"/>
                  </a:lnTo>
                  <a:lnTo>
                    <a:pt x="147" y="129"/>
                  </a:lnTo>
                  <a:lnTo>
                    <a:pt x="148" y="129"/>
                  </a:lnTo>
                  <a:lnTo>
                    <a:pt x="148" y="129"/>
                  </a:lnTo>
                  <a:lnTo>
                    <a:pt x="151" y="127"/>
                  </a:lnTo>
                  <a:lnTo>
                    <a:pt x="153" y="124"/>
                  </a:lnTo>
                  <a:lnTo>
                    <a:pt x="154" y="120"/>
                  </a:lnTo>
                  <a:lnTo>
                    <a:pt x="154" y="115"/>
                  </a:lnTo>
                  <a:lnTo>
                    <a:pt x="154" y="111"/>
                  </a:lnTo>
                  <a:lnTo>
                    <a:pt x="164" y="123"/>
                  </a:lnTo>
                  <a:lnTo>
                    <a:pt x="164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7"/>
                  </a:lnTo>
                  <a:lnTo>
                    <a:pt x="170" y="129"/>
                  </a:lnTo>
                  <a:lnTo>
                    <a:pt x="171" y="134"/>
                  </a:lnTo>
                  <a:lnTo>
                    <a:pt x="171" y="134"/>
                  </a:lnTo>
                  <a:lnTo>
                    <a:pt x="173" y="142"/>
                  </a:lnTo>
                  <a:lnTo>
                    <a:pt x="173" y="142"/>
                  </a:lnTo>
                  <a:lnTo>
                    <a:pt x="175" y="148"/>
                  </a:lnTo>
                  <a:lnTo>
                    <a:pt x="175" y="14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7" y="161"/>
                  </a:lnTo>
                  <a:lnTo>
                    <a:pt x="177" y="163"/>
                  </a:lnTo>
                  <a:lnTo>
                    <a:pt x="176" y="162"/>
                  </a:lnTo>
                  <a:close/>
                  <a:moveTo>
                    <a:pt x="185" y="137"/>
                  </a:moveTo>
                  <a:lnTo>
                    <a:pt x="185" y="137"/>
                  </a:lnTo>
                  <a:lnTo>
                    <a:pt x="182" y="137"/>
                  </a:lnTo>
                  <a:lnTo>
                    <a:pt x="180" y="135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0" y="127"/>
                  </a:lnTo>
                  <a:lnTo>
                    <a:pt x="165" y="121"/>
                  </a:lnTo>
                  <a:lnTo>
                    <a:pt x="165" y="121"/>
                  </a:lnTo>
                  <a:lnTo>
                    <a:pt x="162" y="116"/>
                  </a:lnTo>
                  <a:lnTo>
                    <a:pt x="162" y="116"/>
                  </a:lnTo>
                  <a:lnTo>
                    <a:pt x="160" y="115"/>
                  </a:lnTo>
                  <a:lnTo>
                    <a:pt x="160" y="115"/>
                  </a:lnTo>
                  <a:lnTo>
                    <a:pt x="159" y="114"/>
                  </a:lnTo>
                  <a:lnTo>
                    <a:pt x="158" y="113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109"/>
                  </a:lnTo>
                  <a:lnTo>
                    <a:pt x="166" y="106"/>
                  </a:lnTo>
                  <a:lnTo>
                    <a:pt x="166" y="102"/>
                  </a:lnTo>
                  <a:lnTo>
                    <a:pt x="166" y="98"/>
                  </a:lnTo>
                  <a:lnTo>
                    <a:pt x="164" y="94"/>
                  </a:lnTo>
                  <a:lnTo>
                    <a:pt x="167" y="97"/>
                  </a:lnTo>
                  <a:lnTo>
                    <a:pt x="167" y="97"/>
                  </a:lnTo>
                  <a:lnTo>
                    <a:pt x="172" y="101"/>
                  </a:lnTo>
                  <a:lnTo>
                    <a:pt x="176" y="106"/>
                  </a:lnTo>
                  <a:lnTo>
                    <a:pt x="179" y="111"/>
                  </a:lnTo>
                  <a:lnTo>
                    <a:pt x="181" y="116"/>
                  </a:lnTo>
                  <a:lnTo>
                    <a:pt x="185" y="126"/>
                  </a:lnTo>
                  <a:lnTo>
                    <a:pt x="187" y="136"/>
                  </a:lnTo>
                  <a:lnTo>
                    <a:pt x="187" y="137"/>
                  </a:lnTo>
                  <a:lnTo>
                    <a:pt x="186" y="137"/>
                  </a:lnTo>
                  <a:lnTo>
                    <a:pt x="186" y="137"/>
                  </a:lnTo>
                  <a:lnTo>
                    <a:pt x="185" y="137"/>
                  </a:lnTo>
                  <a:lnTo>
                    <a:pt x="185" y="137"/>
                  </a:lnTo>
                  <a:close/>
                  <a:moveTo>
                    <a:pt x="178" y="64"/>
                  </a:moveTo>
                  <a:lnTo>
                    <a:pt x="177" y="64"/>
                  </a:lnTo>
                  <a:lnTo>
                    <a:pt x="177" y="63"/>
                  </a:lnTo>
                  <a:lnTo>
                    <a:pt x="177" y="63"/>
                  </a:lnTo>
                  <a:lnTo>
                    <a:pt x="177" y="56"/>
                  </a:lnTo>
                  <a:lnTo>
                    <a:pt x="176" y="53"/>
                  </a:lnTo>
                  <a:lnTo>
                    <a:pt x="174" y="51"/>
                  </a:lnTo>
                  <a:lnTo>
                    <a:pt x="174" y="51"/>
                  </a:lnTo>
                  <a:lnTo>
                    <a:pt x="172" y="49"/>
                  </a:lnTo>
                  <a:lnTo>
                    <a:pt x="170" y="48"/>
                  </a:lnTo>
                  <a:lnTo>
                    <a:pt x="163" y="47"/>
                  </a:lnTo>
                  <a:lnTo>
                    <a:pt x="160" y="47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75" y="28"/>
                  </a:lnTo>
                  <a:lnTo>
                    <a:pt x="175" y="28"/>
                  </a:lnTo>
                  <a:lnTo>
                    <a:pt x="180" y="22"/>
                  </a:lnTo>
                  <a:lnTo>
                    <a:pt x="180" y="22"/>
                  </a:lnTo>
                  <a:lnTo>
                    <a:pt x="190" y="9"/>
                  </a:lnTo>
                  <a:lnTo>
                    <a:pt x="190" y="9"/>
                  </a:lnTo>
                  <a:lnTo>
                    <a:pt x="195" y="4"/>
                  </a:lnTo>
                  <a:lnTo>
                    <a:pt x="198" y="2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4" y="0"/>
                  </a:lnTo>
                  <a:lnTo>
                    <a:pt x="205" y="1"/>
                  </a:lnTo>
                  <a:lnTo>
                    <a:pt x="205" y="3"/>
                  </a:lnTo>
                  <a:lnTo>
                    <a:pt x="205" y="4"/>
                  </a:lnTo>
                  <a:lnTo>
                    <a:pt x="205" y="4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13"/>
                  </a:lnTo>
                  <a:lnTo>
                    <a:pt x="208" y="13"/>
                  </a:lnTo>
                  <a:lnTo>
                    <a:pt x="210" y="17"/>
                  </a:lnTo>
                  <a:lnTo>
                    <a:pt x="212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4" y="17"/>
                  </a:lnTo>
                  <a:lnTo>
                    <a:pt x="218" y="17"/>
                  </a:lnTo>
                  <a:lnTo>
                    <a:pt x="223" y="17"/>
                  </a:lnTo>
                  <a:lnTo>
                    <a:pt x="223" y="17"/>
                  </a:lnTo>
                  <a:lnTo>
                    <a:pt x="225" y="17"/>
                  </a:lnTo>
                  <a:lnTo>
                    <a:pt x="225" y="17"/>
                  </a:lnTo>
                  <a:lnTo>
                    <a:pt x="228" y="17"/>
                  </a:lnTo>
                  <a:lnTo>
                    <a:pt x="228" y="17"/>
                  </a:lnTo>
                  <a:lnTo>
                    <a:pt x="231" y="17"/>
                  </a:lnTo>
                  <a:lnTo>
                    <a:pt x="231" y="17"/>
                  </a:lnTo>
                  <a:lnTo>
                    <a:pt x="233" y="17"/>
                  </a:lnTo>
                  <a:lnTo>
                    <a:pt x="235" y="18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6" y="20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1" y="29"/>
                  </a:lnTo>
                  <a:lnTo>
                    <a:pt x="226" y="33"/>
                  </a:lnTo>
                  <a:lnTo>
                    <a:pt x="216" y="41"/>
                  </a:lnTo>
                  <a:lnTo>
                    <a:pt x="212" y="43"/>
                  </a:lnTo>
                  <a:lnTo>
                    <a:pt x="212" y="43"/>
                  </a:lnTo>
                  <a:lnTo>
                    <a:pt x="196" y="54"/>
                  </a:lnTo>
                  <a:lnTo>
                    <a:pt x="196" y="54"/>
                  </a:lnTo>
                  <a:lnTo>
                    <a:pt x="185" y="61"/>
                  </a:lnTo>
                  <a:lnTo>
                    <a:pt x="185" y="61"/>
                  </a:lnTo>
                  <a:lnTo>
                    <a:pt x="180" y="64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78" y="64"/>
                  </a:lnTo>
                  <a:lnTo>
                    <a:pt x="178" y="64"/>
                  </a:lnTo>
                  <a:close/>
                </a:path>
              </a:pathLst>
            </a:custGeom>
            <a:solidFill>
              <a:srgbClr val="5859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8"/>
            <p:cNvSpPr>
              <a:spLocks noEditPoints="1"/>
            </p:cNvSpPr>
            <p:nvPr/>
          </p:nvSpPr>
          <p:spPr bwMode="auto">
            <a:xfrm>
              <a:off x="1277" y="2460"/>
              <a:ext cx="190" cy="96"/>
            </a:xfrm>
            <a:custGeom>
              <a:avLst/>
              <a:gdLst/>
              <a:ahLst/>
              <a:cxnLst>
                <a:cxn ang="0">
                  <a:pos x="188" y="16"/>
                </a:cxn>
                <a:cxn ang="0">
                  <a:pos x="181" y="25"/>
                </a:cxn>
                <a:cxn ang="0">
                  <a:pos x="170" y="33"/>
                </a:cxn>
                <a:cxn ang="0">
                  <a:pos x="159" y="30"/>
                </a:cxn>
                <a:cxn ang="0">
                  <a:pos x="142" y="27"/>
                </a:cxn>
                <a:cxn ang="0">
                  <a:pos x="125" y="29"/>
                </a:cxn>
                <a:cxn ang="0">
                  <a:pos x="109" y="33"/>
                </a:cxn>
                <a:cxn ang="0">
                  <a:pos x="93" y="42"/>
                </a:cxn>
                <a:cxn ang="0">
                  <a:pos x="91" y="47"/>
                </a:cxn>
                <a:cxn ang="0">
                  <a:pos x="93" y="60"/>
                </a:cxn>
                <a:cxn ang="0">
                  <a:pos x="83" y="56"/>
                </a:cxn>
                <a:cxn ang="0">
                  <a:pos x="73" y="48"/>
                </a:cxn>
                <a:cxn ang="0">
                  <a:pos x="60" y="39"/>
                </a:cxn>
                <a:cxn ang="0">
                  <a:pos x="41" y="36"/>
                </a:cxn>
                <a:cxn ang="0">
                  <a:pos x="34" y="38"/>
                </a:cxn>
                <a:cxn ang="0">
                  <a:pos x="20" y="46"/>
                </a:cxn>
                <a:cxn ang="0">
                  <a:pos x="24" y="32"/>
                </a:cxn>
                <a:cxn ang="0">
                  <a:pos x="31" y="21"/>
                </a:cxn>
                <a:cxn ang="0">
                  <a:pos x="46" y="10"/>
                </a:cxn>
                <a:cxn ang="0">
                  <a:pos x="62" y="6"/>
                </a:cxn>
                <a:cxn ang="0">
                  <a:pos x="72" y="6"/>
                </a:cxn>
                <a:cxn ang="0">
                  <a:pos x="96" y="9"/>
                </a:cxn>
                <a:cxn ang="0">
                  <a:pos x="122" y="11"/>
                </a:cxn>
                <a:cxn ang="0">
                  <a:pos x="147" y="7"/>
                </a:cxn>
                <a:cxn ang="0">
                  <a:pos x="173" y="1"/>
                </a:cxn>
                <a:cxn ang="0">
                  <a:pos x="188" y="2"/>
                </a:cxn>
                <a:cxn ang="0">
                  <a:pos x="190" y="6"/>
                </a:cxn>
                <a:cxn ang="0">
                  <a:pos x="190" y="13"/>
                </a:cxn>
                <a:cxn ang="0">
                  <a:pos x="172" y="41"/>
                </a:cxn>
                <a:cxn ang="0">
                  <a:pos x="170" y="39"/>
                </a:cxn>
                <a:cxn ang="0">
                  <a:pos x="158" y="34"/>
                </a:cxn>
                <a:cxn ang="0">
                  <a:pos x="126" y="32"/>
                </a:cxn>
                <a:cxn ang="0">
                  <a:pos x="105" y="38"/>
                </a:cxn>
                <a:cxn ang="0">
                  <a:pos x="97" y="44"/>
                </a:cxn>
                <a:cxn ang="0">
                  <a:pos x="95" y="51"/>
                </a:cxn>
                <a:cxn ang="0">
                  <a:pos x="101" y="61"/>
                </a:cxn>
                <a:cxn ang="0">
                  <a:pos x="125" y="95"/>
                </a:cxn>
                <a:cxn ang="0">
                  <a:pos x="127" y="96"/>
                </a:cxn>
                <a:cxn ang="0">
                  <a:pos x="133" y="93"/>
                </a:cxn>
                <a:cxn ang="0">
                  <a:pos x="134" y="81"/>
                </a:cxn>
                <a:cxn ang="0">
                  <a:pos x="139" y="83"/>
                </a:cxn>
                <a:cxn ang="0">
                  <a:pos x="145" y="83"/>
                </a:cxn>
                <a:cxn ang="0">
                  <a:pos x="147" y="78"/>
                </a:cxn>
                <a:cxn ang="0">
                  <a:pos x="147" y="68"/>
                </a:cxn>
                <a:cxn ang="0">
                  <a:pos x="147" y="65"/>
                </a:cxn>
                <a:cxn ang="0">
                  <a:pos x="153" y="67"/>
                </a:cxn>
                <a:cxn ang="0">
                  <a:pos x="157" y="69"/>
                </a:cxn>
                <a:cxn ang="0">
                  <a:pos x="160" y="65"/>
                </a:cxn>
                <a:cxn ang="0">
                  <a:pos x="160" y="56"/>
                </a:cxn>
                <a:cxn ang="0">
                  <a:pos x="167" y="54"/>
                </a:cxn>
                <a:cxn ang="0">
                  <a:pos x="172" y="49"/>
                </a:cxn>
                <a:cxn ang="0">
                  <a:pos x="174" y="43"/>
                </a:cxn>
                <a:cxn ang="0">
                  <a:pos x="17" y="49"/>
                </a:cxn>
                <a:cxn ang="0">
                  <a:pos x="13" y="48"/>
                </a:cxn>
                <a:cxn ang="0">
                  <a:pos x="1" y="59"/>
                </a:cxn>
                <a:cxn ang="0">
                  <a:pos x="17" y="49"/>
                </a:cxn>
                <a:cxn ang="0">
                  <a:pos x="1" y="64"/>
                </a:cxn>
                <a:cxn ang="0">
                  <a:pos x="17" y="73"/>
                </a:cxn>
                <a:cxn ang="0">
                  <a:pos x="21" y="62"/>
                </a:cxn>
                <a:cxn ang="0">
                  <a:pos x="1" y="64"/>
                </a:cxn>
              </a:cxnLst>
              <a:rect l="0" t="0" r="r" b="b"/>
              <a:pathLst>
                <a:path w="190" h="96">
                  <a:moveTo>
                    <a:pt x="190" y="13"/>
                  </a:moveTo>
                  <a:lnTo>
                    <a:pt x="190" y="13"/>
                  </a:lnTo>
                  <a:lnTo>
                    <a:pt x="188" y="16"/>
                  </a:lnTo>
                  <a:lnTo>
                    <a:pt x="186" y="19"/>
                  </a:lnTo>
                  <a:lnTo>
                    <a:pt x="181" y="25"/>
                  </a:lnTo>
                  <a:lnTo>
                    <a:pt x="181" y="25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0" y="33"/>
                  </a:lnTo>
                  <a:lnTo>
                    <a:pt x="169" y="33"/>
                  </a:lnTo>
                  <a:lnTo>
                    <a:pt x="169" y="33"/>
                  </a:lnTo>
                  <a:lnTo>
                    <a:pt x="159" y="30"/>
                  </a:lnTo>
                  <a:lnTo>
                    <a:pt x="149" y="28"/>
                  </a:lnTo>
                  <a:lnTo>
                    <a:pt x="149" y="28"/>
                  </a:lnTo>
                  <a:lnTo>
                    <a:pt x="142" y="27"/>
                  </a:lnTo>
                  <a:lnTo>
                    <a:pt x="134" y="28"/>
                  </a:lnTo>
                  <a:lnTo>
                    <a:pt x="134" y="28"/>
                  </a:lnTo>
                  <a:lnTo>
                    <a:pt x="125" y="29"/>
                  </a:lnTo>
                  <a:lnTo>
                    <a:pt x="115" y="31"/>
                  </a:lnTo>
                  <a:lnTo>
                    <a:pt x="115" y="31"/>
                  </a:lnTo>
                  <a:lnTo>
                    <a:pt x="109" y="33"/>
                  </a:lnTo>
                  <a:lnTo>
                    <a:pt x="104" y="35"/>
                  </a:lnTo>
                  <a:lnTo>
                    <a:pt x="98" y="38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2" y="44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0" y="60"/>
                  </a:lnTo>
                  <a:lnTo>
                    <a:pt x="86" y="58"/>
                  </a:lnTo>
                  <a:lnTo>
                    <a:pt x="83" y="56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73" y="48"/>
                  </a:lnTo>
                  <a:lnTo>
                    <a:pt x="65" y="43"/>
                  </a:lnTo>
                  <a:lnTo>
                    <a:pt x="65" y="43"/>
                  </a:lnTo>
                  <a:lnTo>
                    <a:pt x="60" y="39"/>
                  </a:lnTo>
                  <a:lnTo>
                    <a:pt x="53" y="38"/>
                  </a:lnTo>
                  <a:lnTo>
                    <a:pt x="47" y="37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37" y="37"/>
                  </a:lnTo>
                  <a:lnTo>
                    <a:pt x="34" y="38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6" y="17"/>
                  </a:lnTo>
                  <a:lnTo>
                    <a:pt x="41" y="13"/>
                  </a:lnTo>
                  <a:lnTo>
                    <a:pt x="46" y="10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62" y="6"/>
                  </a:lnTo>
                  <a:lnTo>
                    <a:pt x="67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84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109" y="11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34" y="9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60" y="4"/>
                  </a:lnTo>
                  <a:lnTo>
                    <a:pt x="173" y="1"/>
                  </a:lnTo>
                  <a:lnTo>
                    <a:pt x="173" y="1"/>
                  </a:lnTo>
                  <a:lnTo>
                    <a:pt x="176" y="0"/>
                  </a:lnTo>
                  <a:lnTo>
                    <a:pt x="180" y="1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89" y="4"/>
                  </a:lnTo>
                  <a:lnTo>
                    <a:pt x="190" y="6"/>
                  </a:lnTo>
                  <a:lnTo>
                    <a:pt x="190" y="10"/>
                  </a:lnTo>
                  <a:lnTo>
                    <a:pt x="190" y="13"/>
                  </a:lnTo>
                  <a:lnTo>
                    <a:pt x="190" y="13"/>
                  </a:lnTo>
                  <a:close/>
                  <a:moveTo>
                    <a:pt x="172" y="42"/>
                  </a:moveTo>
                  <a:lnTo>
                    <a:pt x="172" y="42"/>
                  </a:lnTo>
                  <a:lnTo>
                    <a:pt x="172" y="41"/>
                  </a:lnTo>
                  <a:lnTo>
                    <a:pt x="172" y="40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64" y="36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42" y="32"/>
                  </a:lnTo>
                  <a:lnTo>
                    <a:pt x="134" y="31"/>
                  </a:lnTo>
                  <a:lnTo>
                    <a:pt x="126" y="32"/>
                  </a:lnTo>
                  <a:lnTo>
                    <a:pt x="126" y="32"/>
                  </a:lnTo>
                  <a:lnTo>
                    <a:pt x="112" y="36"/>
                  </a:lnTo>
                  <a:lnTo>
                    <a:pt x="105" y="38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7" y="44"/>
                  </a:lnTo>
                  <a:lnTo>
                    <a:pt x="96" y="47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8" y="70"/>
                  </a:lnTo>
                  <a:lnTo>
                    <a:pt x="108" y="70"/>
                  </a:lnTo>
                  <a:lnTo>
                    <a:pt x="125" y="95"/>
                  </a:lnTo>
                  <a:lnTo>
                    <a:pt x="125" y="95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9" y="96"/>
                  </a:lnTo>
                  <a:lnTo>
                    <a:pt x="131" y="95"/>
                  </a:lnTo>
                  <a:lnTo>
                    <a:pt x="133" y="93"/>
                  </a:lnTo>
                  <a:lnTo>
                    <a:pt x="134" y="90"/>
                  </a:lnTo>
                  <a:lnTo>
                    <a:pt x="134" y="90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41" y="83"/>
                  </a:lnTo>
                  <a:lnTo>
                    <a:pt x="143" y="84"/>
                  </a:lnTo>
                  <a:lnTo>
                    <a:pt x="145" y="83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7" y="78"/>
                  </a:lnTo>
                  <a:lnTo>
                    <a:pt x="148" y="75"/>
                  </a:lnTo>
                  <a:lnTo>
                    <a:pt x="148" y="72"/>
                  </a:lnTo>
                  <a:lnTo>
                    <a:pt x="147" y="68"/>
                  </a:lnTo>
                  <a:lnTo>
                    <a:pt x="147" y="68"/>
                  </a:lnTo>
                  <a:lnTo>
                    <a:pt x="147" y="65"/>
                  </a:lnTo>
                  <a:lnTo>
                    <a:pt x="147" y="65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153" y="67"/>
                  </a:lnTo>
                  <a:lnTo>
                    <a:pt x="153" y="67"/>
                  </a:lnTo>
                  <a:lnTo>
                    <a:pt x="155" y="69"/>
                  </a:lnTo>
                  <a:lnTo>
                    <a:pt x="157" y="69"/>
                  </a:lnTo>
                  <a:lnTo>
                    <a:pt x="159" y="67"/>
                  </a:lnTo>
                  <a:lnTo>
                    <a:pt x="160" y="65"/>
                  </a:lnTo>
                  <a:lnTo>
                    <a:pt x="160" y="65"/>
                  </a:lnTo>
                  <a:lnTo>
                    <a:pt x="160" y="61"/>
                  </a:lnTo>
                  <a:lnTo>
                    <a:pt x="160" y="56"/>
                  </a:lnTo>
                  <a:lnTo>
                    <a:pt x="160" y="56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170" y="52"/>
                  </a:lnTo>
                  <a:lnTo>
                    <a:pt x="172" y="49"/>
                  </a:lnTo>
                  <a:lnTo>
                    <a:pt x="173" y="46"/>
                  </a:lnTo>
                  <a:lnTo>
                    <a:pt x="174" y="43"/>
                  </a:lnTo>
                  <a:lnTo>
                    <a:pt x="174" y="43"/>
                  </a:lnTo>
                  <a:lnTo>
                    <a:pt x="172" y="42"/>
                  </a:lnTo>
                  <a:lnTo>
                    <a:pt x="172" y="42"/>
                  </a:lnTo>
                  <a:close/>
                  <a:moveTo>
                    <a:pt x="17" y="49"/>
                  </a:moveTo>
                  <a:lnTo>
                    <a:pt x="17" y="49"/>
                  </a:lnTo>
                  <a:lnTo>
                    <a:pt x="15" y="47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17" y="49"/>
                  </a:lnTo>
                  <a:lnTo>
                    <a:pt x="17" y="49"/>
                  </a:lnTo>
                  <a:close/>
                  <a:moveTo>
                    <a:pt x="1" y="64"/>
                  </a:moveTo>
                  <a:lnTo>
                    <a:pt x="1" y="64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1" y="64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A7A9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9"/>
            <p:cNvSpPr>
              <a:spLocks noEditPoints="1"/>
            </p:cNvSpPr>
            <p:nvPr/>
          </p:nvSpPr>
          <p:spPr bwMode="auto">
            <a:xfrm>
              <a:off x="1298" y="2479"/>
              <a:ext cx="171" cy="91"/>
            </a:xfrm>
            <a:custGeom>
              <a:avLst/>
              <a:gdLst/>
              <a:ahLst/>
              <a:cxnLst>
                <a:cxn ang="0">
                  <a:pos x="45" y="91"/>
                </a:cxn>
                <a:cxn ang="0">
                  <a:pos x="40" y="91"/>
                </a:cxn>
                <a:cxn ang="0">
                  <a:pos x="31" y="89"/>
                </a:cxn>
                <a:cxn ang="0">
                  <a:pos x="21" y="84"/>
                </a:cxn>
                <a:cxn ang="0">
                  <a:pos x="18" y="82"/>
                </a:cxn>
                <a:cxn ang="0">
                  <a:pos x="16" y="79"/>
                </a:cxn>
                <a:cxn ang="0">
                  <a:pos x="14" y="76"/>
                </a:cxn>
                <a:cxn ang="0">
                  <a:pos x="12" y="75"/>
                </a:cxn>
                <a:cxn ang="0">
                  <a:pos x="9" y="73"/>
                </a:cxn>
                <a:cxn ang="0">
                  <a:pos x="3" y="65"/>
                </a:cxn>
                <a:cxn ang="0">
                  <a:pos x="0" y="55"/>
                </a:cxn>
                <a:cxn ang="0">
                  <a:pos x="0" y="53"/>
                </a:cxn>
                <a:cxn ang="0">
                  <a:pos x="2" y="50"/>
                </a:cxn>
                <a:cxn ang="0">
                  <a:pos x="3" y="46"/>
                </a:cxn>
                <a:cxn ang="0">
                  <a:pos x="2" y="37"/>
                </a:cxn>
                <a:cxn ang="0">
                  <a:pos x="0" y="30"/>
                </a:cxn>
                <a:cxn ang="0">
                  <a:pos x="1" y="30"/>
                </a:cxn>
                <a:cxn ang="0">
                  <a:pos x="5" y="27"/>
                </a:cxn>
                <a:cxn ang="0">
                  <a:pos x="14" y="22"/>
                </a:cxn>
                <a:cxn ang="0">
                  <a:pos x="24" y="20"/>
                </a:cxn>
                <a:cxn ang="0">
                  <a:pos x="25" y="20"/>
                </a:cxn>
                <a:cxn ang="0">
                  <a:pos x="34" y="22"/>
                </a:cxn>
                <a:cxn ang="0">
                  <a:pos x="42" y="26"/>
                </a:cxn>
                <a:cxn ang="0">
                  <a:pos x="47" y="29"/>
                </a:cxn>
                <a:cxn ang="0">
                  <a:pos x="55" y="35"/>
                </a:cxn>
                <a:cxn ang="0">
                  <a:pos x="56" y="36"/>
                </a:cxn>
                <a:cxn ang="0">
                  <a:pos x="64" y="41"/>
                </a:cxn>
                <a:cxn ang="0">
                  <a:pos x="72" y="43"/>
                </a:cxn>
                <a:cxn ang="0">
                  <a:pos x="74" y="43"/>
                </a:cxn>
                <a:cxn ang="0">
                  <a:pos x="77" y="44"/>
                </a:cxn>
                <a:cxn ang="0">
                  <a:pos x="81" y="47"/>
                </a:cxn>
                <a:cxn ang="0">
                  <a:pos x="83" y="49"/>
                </a:cxn>
                <a:cxn ang="0">
                  <a:pos x="94" y="68"/>
                </a:cxn>
                <a:cxn ang="0">
                  <a:pos x="98" y="75"/>
                </a:cxn>
                <a:cxn ang="0">
                  <a:pos x="98" y="76"/>
                </a:cxn>
                <a:cxn ang="0">
                  <a:pos x="92" y="79"/>
                </a:cxn>
                <a:cxn ang="0">
                  <a:pos x="78" y="85"/>
                </a:cxn>
                <a:cxn ang="0">
                  <a:pos x="71" y="88"/>
                </a:cxn>
                <a:cxn ang="0">
                  <a:pos x="54" y="90"/>
                </a:cxn>
                <a:cxn ang="0">
                  <a:pos x="45" y="91"/>
                </a:cxn>
                <a:cxn ang="0">
                  <a:pos x="20" y="25"/>
                </a:cxn>
                <a:cxn ang="0">
                  <a:pos x="15" y="27"/>
                </a:cxn>
                <a:cxn ang="0">
                  <a:pos x="12" y="33"/>
                </a:cxn>
                <a:cxn ang="0">
                  <a:pos x="13" y="37"/>
                </a:cxn>
                <a:cxn ang="0">
                  <a:pos x="16" y="41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27" y="39"/>
                </a:cxn>
                <a:cxn ang="0">
                  <a:pos x="29" y="33"/>
                </a:cxn>
                <a:cxn ang="0">
                  <a:pos x="29" y="31"/>
                </a:cxn>
                <a:cxn ang="0">
                  <a:pos x="28" y="29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69" y="0"/>
                </a:cxn>
                <a:cxn ang="0">
                  <a:pos x="171" y="2"/>
                </a:cxn>
                <a:cxn ang="0">
                  <a:pos x="152" y="16"/>
                </a:cxn>
              </a:cxnLst>
              <a:rect l="0" t="0" r="r" b="b"/>
              <a:pathLst>
                <a:path w="171" h="91">
                  <a:moveTo>
                    <a:pt x="45" y="91"/>
                  </a:moveTo>
                  <a:lnTo>
                    <a:pt x="45" y="91"/>
                  </a:lnTo>
                  <a:lnTo>
                    <a:pt x="40" y="91"/>
                  </a:lnTo>
                  <a:lnTo>
                    <a:pt x="40" y="91"/>
                  </a:lnTo>
                  <a:lnTo>
                    <a:pt x="35" y="90"/>
                  </a:lnTo>
                  <a:lnTo>
                    <a:pt x="31" y="89"/>
                  </a:lnTo>
                  <a:lnTo>
                    <a:pt x="23" y="85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18" y="82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6" y="69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1" y="5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3" y="46"/>
                  </a:lnTo>
                  <a:lnTo>
                    <a:pt x="3" y="42"/>
                  </a:lnTo>
                  <a:lnTo>
                    <a:pt x="2" y="37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20"/>
                  </a:lnTo>
                  <a:lnTo>
                    <a:pt x="30" y="21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52" y="32"/>
                  </a:lnTo>
                  <a:lnTo>
                    <a:pt x="55" y="35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60" y="39"/>
                  </a:lnTo>
                  <a:lnTo>
                    <a:pt x="64" y="41"/>
                  </a:lnTo>
                  <a:lnTo>
                    <a:pt x="68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9" y="45"/>
                  </a:lnTo>
                  <a:lnTo>
                    <a:pt x="81" y="47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8" y="75"/>
                  </a:lnTo>
                  <a:lnTo>
                    <a:pt x="99" y="76"/>
                  </a:lnTo>
                  <a:lnTo>
                    <a:pt x="98" y="76"/>
                  </a:lnTo>
                  <a:lnTo>
                    <a:pt x="98" y="76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1" y="88"/>
                  </a:lnTo>
                  <a:lnTo>
                    <a:pt x="63" y="89"/>
                  </a:lnTo>
                  <a:lnTo>
                    <a:pt x="54" y="90"/>
                  </a:lnTo>
                  <a:lnTo>
                    <a:pt x="45" y="91"/>
                  </a:lnTo>
                  <a:lnTo>
                    <a:pt x="45" y="91"/>
                  </a:lnTo>
                  <a:close/>
                  <a:moveTo>
                    <a:pt x="20" y="25"/>
                  </a:moveTo>
                  <a:lnTo>
                    <a:pt x="20" y="25"/>
                  </a:lnTo>
                  <a:lnTo>
                    <a:pt x="17" y="25"/>
                  </a:lnTo>
                  <a:lnTo>
                    <a:pt x="15" y="27"/>
                  </a:lnTo>
                  <a:lnTo>
                    <a:pt x="13" y="30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3" y="41"/>
                  </a:lnTo>
                  <a:lnTo>
                    <a:pt x="27" y="39"/>
                  </a:lnTo>
                  <a:lnTo>
                    <a:pt x="29" y="36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4" y="26"/>
                  </a:lnTo>
                  <a:lnTo>
                    <a:pt x="20" y="25"/>
                  </a:lnTo>
                  <a:lnTo>
                    <a:pt x="20" y="24"/>
                  </a:lnTo>
                  <a:lnTo>
                    <a:pt x="20" y="25"/>
                  </a:lnTo>
                  <a:close/>
                  <a:moveTo>
                    <a:pt x="152" y="16"/>
                  </a:moveTo>
                  <a:lnTo>
                    <a:pt x="169" y="0"/>
                  </a:lnTo>
                  <a:lnTo>
                    <a:pt x="171" y="0"/>
                  </a:lnTo>
                  <a:lnTo>
                    <a:pt x="171" y="2"/>
                  </a:lnTo>
                  <a:lnTo>
                    <a:pt x="164" y="24"/>
                  </a:lnTo>
                  <a:lnTo>
                    <a:pt x="152" y="16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10"/>
            <p:cNvSpPr>
              <a:spLocks/>
            </p:cNvSpPr>
            <p:nvPr/>
          </p:nvSpPr>
          <p:spPr bwMode="auto">
            <a:xfrm>
              <a:off x="1317" y="2508"/>
              <a:ext cx="7" cy="7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1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lnTo>
                    <a:pt x="7" y="3"/>
                  </a:lnTo>
                  <a:lnTo>
                    <a:pt x="6" y="6"/>
                  </a:lnTo>
                  <a:lnTo>
                    <a:pt x="4" y="7"/>
                  </a:lnTo>
                  <a:lnTo>
                    <a:pt x="4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" name="Group 13"/>
          <p:cNvGrpSpPr>
            <a:grpSpLocks/>
          </p:cNvGrpSpPr>
          <p:nvPr/>
        </p:nvGrpSpPr>
        <p:grpSpPr bwMode="auto">
          <a:xfrm flipH="1">
            <a:off x="1079872" y="3348416"/>
            <a:ext cx="608400" cy="396050"/>
            <a:chOff x="1814" y="2404"/>
            <a:chExt cx="274" cy="198"/>
          </a:xfrm>
        </p:grpSpPr>
        <p:sp>
          <p:nvSpPr>
            <p:cNvPr id="217" name="AutoShape 12"/>
            <p:cNvSpPr>
              <a:spLocks noChangeAspect="1" noChangeArrowheads="1" noTextEdit="1"/>
            </p:cNvSpPr>
            <p:nvPr/>
          </p:nvSpPr>
          <p:spPr bwMode="auto">
            <a:xfrm>
              <a:off x="1814" y="2404"/>
              <a:ext cx="274" cy="1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" name="Freeform 14"/>
            <p:cNvSpPr>
              <a:spLocks noEditPoints="1"/>
            </p:cNvSpPr>
            <p:nvPr/>
          </p:nvSpPr>
          <p:spPr bwMode="auto">
            <a:xfrm>
              <a:off x="1814" y="2404"/>
              <a:ext cx="274" cy="198"/>
            </a:xfrm>
            <a:custGeom>
              <a:avLst/>
              <a:gdLst/>
              <a:ahLst/>
              <a:cxnLst>
                <a:cxn ang="0">
                  <a:pos x="220" y="24"/>
                </a:cxn>
                <a:cxn ang="0">
                  <a:pos x="180" y="41"/>
                </a:cxn>
                <a:cxn ang="0">
                  <a:pos x="150" y="21"/>
                </a:cxn>
                <a:cxn ang="0">
                  <a:pos x="124" y="14"/>
                </a:cxn>
                <a:cxn ang="0">
                  <a:pos x="96" y="26"/>
                </a:cxn>
                <a:cxn ang="0">
                  <a:pos x="71" y="30"/>
                </a:cxn>
                <a:cxn ang="0">
                  <a:pos x="27" y="16"/>
                </a:cxn>
                <a:cxn ang="0">
                  <a:pos x="53" y="83"/>
                </a:cxn>
                <a:cxn ang="0">
                  <a:pos x="0" y="134"/>
                </a:cxn>
                <a:cxn ang="0">
                  <a:pos x="34" y="170"/>
                </a:cxn>
                <a:cxn ang="0">
                  <a:pos x="134" y="183"/>
                </a:cxn>
                <a:cxn ang="0">
                  <a:pos x="153" y="193"/>
                </a:cxn>
                <a:cxn ang="0">
                  <a:pos x="153" y="183"/>
                </a:cxn>
                <a:cxn ang="0">
                  <a:pos x="169" y="181"/>
                </a:cxn>
                <a:cxn ang="0">
                  <a:pos x="192" y="175"/>
                </a:cxn>
                <a:cxn ang="0">
                  <a:pos x="178" y="178"/>
                </a:cxn>
                <a:cxn ang="0">
                  <a:pos x="169" y="173"/>
                </a:cxn>
                <a:cxn ang="0">
                  <a:pos x="209" y="98"/>
                </a:cxn>
                <a:cxn ang="0">
                  <a:pos x="274" y="48"/>
                </a:cxn>
                <a:cxn ang="0">
                  <a:pos x="199" y="90"/>
                </a:cxn>
                <a:cxn ang="0">
                  <a:pos x="176" y="48"/>
                </a:cxn>
                <a:cxn ang="0">
                  <a:pos x="152" y="39"/>
                </a:cxn>
                <a:cxn ang="0">
                  <a:pos x="160" y="60"/>
                </a:cxn>
                <a:cxn ang="0">
                  <a:pos x="139" y="13"/>
                </a:cxn>
                <a:cxn ang="0">
                  <a:pos x="129" y="55"/>
                </a:cxn>
                <a:cxn ang="0">
                  <a:pos x="148" y="64"/>
                </a:cxn>
                <a:cxn ang="0">
                  <a:pos x="175" y="70"/>
                </a:cxn>
                <a:cxn ang="0">
                  <a:pos x="142" y="65"/>
                </a:cxn>
                <a:cxn ang="0">
                  <a:pos x="112" y="57"/>
                </a:cxn>
                <a:cxn ang="0">
                  <a:pos x="107" y="6"/>
                </a:cxn>
                <a:cxn ang="0">
                  <a:pos x="110" y="52"/>
                </a:cxn>
                <a:cxn ang="0">
                  <a:pos x="121" y="64"/>
                </a:cxn>
                <a:cxn ang="0">
                  <a:pos x="145" y="74"/>
                </a:cxn>
                <a:cxn ang="0">
                  <a:pos x="173" y="78"/>
                </a:cxn>
                <a:cxn ang="0">
                  <a:pos x="135" y="130"/>
                </a:cxn>
                <a:cxn ang="0">
                  <a:pos x="103" y="105"/>
                </a:cxn>
                <a:cxn ang="0">
                  <a:pos x="64" y="69"/>
                </a:cxn>
                <a:cxn ang="0">
                  <a:pos x="89" y="68"/>
                </a:cxn>
                <a:cxn ang="0">
                  <a:pos x="101" y="30"/>
                </a:cxn>
                <a:cxn ang="0">
                  <a:pos x="84" y="24"/>
                </a:cxn>
                <a:cxn ang="0">
                  <a:pos x="52" y="20"/>
                </a:cxn>
                <a:cxn ang="0">
                  <a:pos x="48" y="62"/>
                </a:cxn>
                <a:cxn ang="0">
                  <a:pos x="54" y="55"/>
                </a:cxn>
                <a:cxn ang="0">
                  <a:pos x="65" y="62"/>
                </a:cxn>
                <a:cxn ang="0">
                  <a:pos x="93" y="54"/>
                </a:cxn>
                <a:cxn ang="0">
                  <a:pos x="76" y="62"/>
                </a:cxn>
                <a:cxn ang="0">
                  <a:pos x="60" y="88"/>
                </a:cxn>
                <a:cxn ang="0">
                  <a:pos x="92" y="115"/>
                </a:cxn>
                <a:cxn ang="0">
                  <a:pos x="41" y="99"/>
                </a:cxn>
                <a:cxn ang="0">
                  <a:pos x="20" y="145"/>
                </a:cxn>
                <a:cxn ang="0">
                  <a:pos x="28" y="145"/>
                </a:cxn>
                <a:cxn ang="0">
                  <a:pos x="159" y="163"/>
                </a:cxn>
                <a:cxn ang="0">
                  <a:pos x="74" y="182"/>
                </a:cxn>
                <a:cxn ang="0">
                  <a:pos x="38" y="133"/>
                </a:cxn>
                <a:cxn ang="0">
                  <a:pos x="91" y="130"/>
                </a:cxn>
                <a:cxn ang="0">
                  <a:pos x="179" y="111"/>
                </a:cxn>
                <a:cxn ang="0">
                  <a:pos x="208" y="88"/>
                </a:cxn>
                <a:cxn ang="0">
                  <a:pos x="231" y="26"/>
                </a:cxn>
                <a:cxn ang="0">
                  <a:pos x="265" y="50"/>
                </a:cxn>
                <a:cxn ang="0">
                  <a:pos x="48" y="120"/>
                </a:cxn>
              </a:cxnLst>
              <a:rect l="0" t="0" r="r" b="b"/>
              <a:pathLst>
                <a:path w="274" h="198">
                  <a:moveTo>
                    <a:pt x="266" y="35"/>
                  </a:moveTo>
                  <a:lnTo>
                    <a:pt x="266" y="35"/>
                  </a:lnTo>
                  <a:lnTo>
                    <a:pt x="249" y="37"/>
                  </a:lnTo>
                  <a:lnTo>
                    <a:pt x="249" y="37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8" y="26"/>
                  </a:lnTo>
                  <a:lnTo>
                    <a:pt x="238" y="26"/>
                  </a:lnTo>
                  <a:lnTo>
                    <a:pt x="236" y="22"/>
                  </a:lnTo>
                  <a:lnTo>
                    <a:pt x="235" y="20"/>
                  </a:lnTo>
                  <a:lnTo>
                    <a:pt x="232" y="19"/>
                  </a:lnTo>
                  <a:lnTo>
                    <a:pt x="232" y="19"/>
                  </a:lnTo>
                  <a:lnTo>
                    <a:pt x="229" y="19"/>
                  </a:lnTo>
                  <a:lnTo>
                    <a:pt x="226" y="19"/>
                  </a:lnTo>
                  <a:lnTo>
                    <a:pt x="223" y="21"/>
                  </a:lnTo>
                  <a:lnTo>
                    <a:pt x="220" y="24"/>
                  </a:lnTo>
                  <a:lnTo>
                    <a:pt x="220" y="24"/>
                  </a:lnTo>
                  <a:lnTo>
                    <a:pt x="210" y="39"/>
                  </a:lnTo>
                  <a:lnTo>
                    <a:pt x="210" y="39"/>
                  </a:lnTo>
                  <a:lnTo>
                    <a:pt x="200" y="53"/>
                  </a:lnTo>
                  <a:lnTo>
                    <a:pt x="200" y="53"/>
                  </a:lnTo>
                  <a:lnTo>
                    <a:pt x="187" y="72"/>
                  </a:lnTo>
                  <a:lnTo>
                    <a:pt x="187" y="72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6" y="67"/>
                  </a:lnTo>
                  <a:lnTo>
                    <a:pt x="186" y="67"/>
                  </a:lnTo>
                  <a:lnTo>
                    <a:pt x="186" y="50"/>
                  </a:lnTo>
                  <a:lnTo>
                    <a:pt x="186" y="50"/>
                  </a:lnTo>
                  <a:lnTo>
                    <a:pt x="186" y="47"/>
                  </a:lnTo>
                  <a:lnTo>
                    <a:pt x="184" y="44"/>
                  </a:lnTo>
                  <a:lnTo>
                    <a:pt x="182" y="42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76" y="42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66" y="23"/>
                  </a:lnTo>
                  <a:lnTo>
                    <a:pt x="164" y="21"/>
                  </a:lnTo>
                  <a:lnTo>
                    <a:pt x="159" y="20"/>
                  </a:lnTo>
                  <a:lnTo>
                    <a:pt x="159" y="20"/>
                  </a:lnTo>
                  <a:lnTo>
                    <a:pt x="157" y="20"/>
                  </a:lnTo>
                  <a:lnTo>
                    <a:pt x="155" y="21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1" y="26"/>
                  </a:lnTo>
                  <a:lnTo>
                    <a:pt x="151" y="26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49" y="17"/>
                  </a:lnTo>
                  <a:lnTo>
                    <a:pt x="147" y="13"/>
                  </a:lnTo>
                  <a:lnTo>
                    <a:pt x="144" y="1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37" y="7"/>
                  </a:lnTo>
                  <a:lnTo>
                    <a:pt x="135" y="8"/>
                  </a:lnTo>
                  <a:lnTo>
                    <a:pt x="133" y="9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7" y="21"/>
                  </a:lnTo>
                  <a:lnTo>
                    <a:pt x="127" y="21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4" y="14"/>
                  </a:lnTo>
                  <a:lnTo>
                    <a:pt x="122" y="9"/>
                  </a:lnTo>
                  <a:lnTo>
                    <a:pt x="118" y="4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09" y="0"/>
                  </a:lnTo>
                  <a:lnTo>
                    <a:pt x="106" y="1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lnTo>
                    <a:pt x="100" y="9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1" y="18"/>
                  </a:lnTo>
                  <a:lnTo>
                    <a:pt x="100" y="21"/>
                  </a:lnTo>
                  <a:lnTo>
                    <a:pt x="99" y="24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4" y="26"/>
                  </a:lnTo>
                  <a:lnTo>
                    <a:pt x="92" y="25"/>
                  </a:lnTo>
                  <a:lnTo>
                    <a:pt x="92" y="25"/>
                  </a:lnTo>
                  <a:lnTo>
                    <a:pt x="89" y="21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81" y="16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5" y="18"/>
                  </a:lnTo>
                  <a:lnTo>
                    <a:pt x="74" y="19"/>
                  </a:lnTo>
                  <a:lnTo>
                    <a:pt x="73" y="24"/>
                  </a:lnTo>
                  <a:lnTo>
                    <a:pt x="73" y="24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8" y="25"/>
                  </a:lnTo>
                  <a:lnTo>
                    <a:pt x="64" y="2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3" y="15"/>
                  </a:lnTo>
                  <a:lnTo>
                    <a:pt x="50" y="15"/>
                  </a:lnTo>
                  <a:lnTo>
                    <a:pt x="50" y="15"/>
                  </a:lnTo>
                  <a:lnTo>
                    <a:pt x="47" y="17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37" y="22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6" y="23"/>
                  </a:lnTo>
                  <a:lnTo>
                    <a:pt x="16" y="23"/>
                  </a:lnTo>
                  <a:lnTo>
                    <a:pt x="16" y="28"/>
                  </a:lnTo>
                  <a:lnTo>
                    <a:pt x="17" y="32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5" y="44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40" y="62"/>
                  </a:lnTo>
                  <a:lnTo>
                    <a:pt x="40" y="62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3" y="83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42" y="90"/>
                  </a:lnTo>
                  <a:lnTo>
                    <a:pt x="37" y="93"/>
                  </a:lnTo>
                  <a:lnTo>
                    <a:pt x="34" y="97"/>
                  </a:lnTo>
                  <a:lnTo>
                    <a:pt x="34" y="97"/>
                  </a:lnTo>
                  <a:lnTo>
                    <a:pt x="29" y="104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2" y="114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2" y="131"/>
                  </a:lnTo>
                  <a:lnTo>
                    <a:pt x="2" y="131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10" y="146"/>
                  </a:lnTo>
                  <a:lnTo>
                    <a:pt x="14" y="148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22" y="150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7" y="154"/>
                  </a:lnTo>
                  <a:lnTo>
                    <a:pt x="28" y="157"/>
                  </a:lnTo>
                  <a:lnTo>
                    <a:pt x="28" y="157"/>
                  </a:lnTo>
                  <a:lnTo>
                    <a:pt x="30" y="164"/>
                  </a:lnTo>
                  <a:lnTo>
                    <a:pt x="32" y="167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43" y="177"/>
                  </a:lnTo>
                  <a:lnTo>
                    <a:pt x="49" y="181"/>
                  </a:lnTo>
                  <a:lnTo>
                    <a:pt x="54" y="183"/>
                  </a:lnTo>
                  <a:lnTo>
                    <a:pt x="54" y="183"/>
                  </a:lnTo>
                  <a:lnTo>
                    <a:pt x="68" y="188"/>
                  </a:lnTo>
                  <a:lnTo>
                    <a:pt x="75" y="189"/>
                  </a:lnTo>
                  <a:lnTo>
                    <a:pt x="83" y="189"/>
                  </a:lnTo>
                  <a:lnTo>
                    <a:pt x="83" y="189"/>
                  </a:lnTo>
                  <a:lnTo>
                    <a:pt x="89" y="190"/>
                  </a:lnTo>
                  <a:lnTo>
                    <a:pt x="89" y="190"/>
                  </a:lnTo>
                  <a:lnTo>
                    <a:pt x="97" y="190"/>
                  </a:lnTo>
                  <a:lnTo>
                    <a:pt x="106" y="190"/>
                  </a:lnTo>
                  <a:lnTo>
                    <a:pt x="106" y="190"/>
                  </a:lnTo>
                  <a:lnTo>
                    <a:pt x="120" y="187"/>
                  </a:lnTo>
                  <a:lnTo>
                    <a:pt x="134" y="183"/>
                  </a:lnTo>
                  <a:lnTo>
                    <a:pt x="134" y="183"/>
                  </a:lnTo>
                  <a:lnTo>
                    <a:pt x="136" y="188"/>
                  </a:lnTo>
                  <a:lnTo>
                    <a:pt x="138" y="192"/>
                  </a:lnTo>
                  <a:lnTo>
                    <a:pt x="141" y="195"/>
                  </a:lnTo>
                  <a:lnTo>
                    <a:pt x="145" y="198"/>
                  </a:lnTo>
                  <a:lnTo>
                    <a:pt x="145" y="198"/>
                  </a:lnTo>
                  <a:lnTo>
                    <a:pt x="155" y="198"/>
                  </a:lnTo>
                  <a:lnTo>
                    <a:pt x="155" y="198"/>
                  </a:lnTo>
                  <a:lnTo>
                    <a:pt x="158" y="196"/>
                  </a:lnTo>
                  <a:lnTo>
                    <a:pt x="158" y="196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62" y="191"/>
                  </a:lnTo>
                  <a:lnTo>
                    <a:pt x="162" y="191"/>
                  </a:lnTo>
                  <a:lnTo>
                    <a:pt x="160" y="191"/>
                  </a:lnTo>
                  <a:lnTo>
                    <a:pt x="158" y="191"/>
                  </a:lnTo>
                  <a:lnTo>
                    <a:pt x="158" y="191"/>
                  </a:lnTo>
                  <a:lnTo>
                    <a:pt x="153" y="193"/>
                  </a:lnTo>
                  <a:lnTo>
                    <a:pt x="150" y="193"/>
                  </a:lnTo>
                  <a:lnTo>
                    <a:pt x="147" y="193"/>
                  </a:lnTo>
                  <a:lnTo>
                    <a:pt x="147" y="193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5" y="191"/>
                  </a:lnTo>
                  <a:lnTo>
                    <a:pt x="145" y="191"/>
                  </a:lnTo>
                  <a:lnTo>
                    <a:pt x="148" y="191"/>
                  </a:lnTo>
                  <a:lnTo>
                    <a:pt x="151" y="190"/>
                  </a:lnTo>
                  <a:lnTo>
                    <a:pt x="153" y="189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7" y="185"/>
                  </a:lnTo>
                  <a:lnTo>
                    <a:pt x="158" y="182"/>
                  </a:lnTo>
                  <a:lnTo>
                    <a:pt x="158" y="182"/>
                  </a:lnTo>
                  <a:lnTo>
                    <a:pt x="155" y="182"/>
                  </a:lnTo>
                  <a:lnTo>
                    <a:pt x="153" y="183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1" y="186"/>
                  </a:lnTo>
                  <a:lnTo>
                    <a:pt x="149" y="187"/>
                  </a:lnTo>
                  <a:lnTo>
                    <a:pt x="147" y="187"/>
                  </a:lnTo>
                  <a:lnTo>
                    <a:pt x="145" y="187"/>
                  </a:lnTo>
                  <a:lnTo>
                    <a:pt x="145" y="187"/>
                  </a:lnTo>
                  <a:lnTo>
                    <a:pt x="143" y="186"/>
                  </a:lnTo>
                  <a:lnTo>
                    <a:pt x="140" y="186"/>
                  </a:lnTo>
                  <a:lnTo>
                    <a:pt x="140" y="186"/>
                  </a:lnTo>
                  <a:lnTo>
                    <a:pt x="139" y="182"/>
                  </a:lnTo>
                  <a:lnTo>
                    <a:pt x="139" y="182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5" y="175"/>
                  </a:lnTo>
                  <a:lnTo>
                    <a:pt x="169" y="181"/>
                  </a:lnTo>
                  <a:lnTo>
                    <a:pt x="169" y="181"/>
                  </a:lnTo>
                  <a:lnTo>
                    <a:pt x="173" y="184"/>
                  </a:lnTo>
                  <a:lnTo>
                    <a:pt x="177" y="186"/>
                  </a:lnTo>
                  <a:lnTo>
                    <a:pt x="177" y="186"/>
                  </a:lnTo>
                  <a:lnTo>
                    <a:pt x="182" y="186"/>
                  </a:lnTo>
                  <a:lnTo>
                    <a:pt x="187" y="185"/>
                  </a:lnTo>
                  <a:lnTo>
                    <a:pt x="191" y="183"/>
                  </a:lnTo>
                  <a:lnTo>
                    <a:pt x="195" y="180"/>
                  </a:lnTo>
                  <a:lnTo>
                    <a:pt x="195" y="180"/>
                  </a:lnTo>
                  <a:lnTo>
                    <a:pt x="196" y="178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6" y="175"/>
                  </a:lnTo>
                  <a:lnTo>
                    <a:pt x="195" y="174"/>
                  </a:lnTo>
                  <a:lnTo>
                    <a:pt x="195" y="174"/>
                  </a:lnTo>
                  <a:lnTo>
                    <a:pt x="194" y="174"/>
                  </a:lnTo>
                  <a:lnTo>
                    <a:pt x="192" y="175"/>
                  </a:lnTo>
                  <a:lnTo>
                    <a:pt x="192" y="175"/>
                  </a:lnTo>
                  <a:lnTo>
                    <a:pt x="190" y="179"/>
                  </a:lnTo>
                  <a:lnTo>
                    <a:pt x="185" y="180"/>
                  </a:lnTo>
                  <a:lnTo>
                    <a:pt x="185" y="180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193" y="171"/>
                  </a:lnTo>
                  <a:lnTo>
                    <a:pt x="192" y="169"/>
                  </a:lnTo>
                  <a:lnTo>
                    <a:pt x="192" y="169"/>
                  </a:lnTo>
                  <a:lnTo>
                    <a:pt x="191" y="168"/>
                  </a:lnTo>
                  <a:lnTo>
                    <a:pt x="190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5" y="174"/>
                  </a:lnTo>
                  <a:lnTo>
                    <a:pt x="185" y="174"/>
                  </a:lnTo>
                  <a:lnTo>
                    <a:pt x="183" y="176"/>
                  </a:lnTo>
                  <a:lnTo>
                    <a:pt x="181" y="177"/>
                  </a:lnTo>
                  <a:lnTo>
                    <a:pt x="178" y="178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9" y="174"/>
                  </a:lnTo>
                  <a:lnTo>
                    <a:pt x="181" y="172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1" y="164"/>
                  </a:lnTo>
                  <a:lnTo>
                    <a:pt x="181" y="164"/>
                  </a:lnTo>
                  <a:lnTo>
                    <a:pt x="179" y="165"/>
                  </a:lnTo>
                  <a:lnTo>
                    <a:pt x="178" y="166"/>
                  </a:lnTo>
                  <a:lnTo>
                    <a:pt x="178" y="166"/>
                  </a:lnTo>
                  <a:lnTo>
                    <a:pt x="176" y="170"/>
                  </a:lnTo>
                  <a:lnTo>
                    <a:pt x="175" y="172"/>
                  </a:lnTo>
                  <a:lnTo>
                    <a:pt x="172" y="172"/>
                  </a:lnTo>
                  <a:lnTo>
                    <a:pt x="169" y="173"/>
                  </a:lnTo>
                  <a:lnTo>
                    <a:pt x="169" y="173"/>
                  </a:lnTo>
                  <a:lnTo>
                    <a:pt x="166" y="167"/>
                  </a:lnTo>
                  <a:lnTo>
                    <a:pt x="166" y="167"/>
                  </a:lnTo>
                  <a:lnTo>
                    <a:pt x="179" y="153"/>
                  </a:lnTo>
                  <a:lnTo>
                    <a:pt x="179" y="153"/>
                  </a:lnTo>
                  <a:lnTo>
                    <a:pt x="192" y="138"/>
                  </a:lnTo>
                  <a:lnTo>
                    <a:pt x="192" y="138"/>
                  </a:lnTo>
                  <a:lnTo>
                    <a:pt x="193" y="135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200" y="123"/>
                  </a:lnTo>
                  <a:lnTo>
                    <a:pt x="205" y="113"/>
                  </a:lnTo>
                  <a:lnTo>
                    <a:pt x="205" y="113"/>
                  </a:lnTo>
                  <a:lnTo>
                    <a:pt x="208" y="106"/>
                  </a:lnTo>
                  <a:lnTo>
                    <a:pt x="209" y="102"/>
                  </a:lnTo>
                  <a:lnTo>
                    <a:pt x="209" y="98"/>
                  </a:lnTo>
                  <a:lnTo>
                    <a:pt x="209" y="98"/>
                  </a:lnTo>
                  <a:lnTo>
                    <a:pt x="210" y="96"/>
                  </a:lnTo>
                  <a:lnTo>
                    <a:pt x="212" y="94"/>
                  </a:lnTo>
                  <a:lnTo>
                    <a:pt x="212" y="94"/>
                  </a:lnTo>
                  <a:lnTo>
                    <a:pt x="226" y="86"/>
                  </a:lnTo>
                  <a:lnTo>
                    <a:pt x="226" y="86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8" y="66"/>
                  </a:lnTo>
                  <a:lnTo>
                    <a:pt x="258" y="66"/>
                  </a:lnTo>
                  <a:lnTo>
                    <a:pt x="263" y="62"/>
                  </a:lnTo>
                  <a:lnTo>
                    <a:pt x="268" y="58"/>
                  </a:lnTo>
                  <a:lnTo>
                    <a:pt x="268" y="58"/>
                  </a:lnTo>
                  <a:lnTo>
                    <a:pt x="270" y="54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274" y="48"/>
                  </a:lnTo>
                  <a:lnTo>
                    <a:pt x="274" y="48"/>
                  </a:lnTo>
                  <a:lnTo>
                    <a:pt x="274" y="40"/>
                  </a:lnTo>
                  <a:lnTo>
                    <a:pt x="274" y="40"/>
                  </a:lnTo>
                  <a:lnTo>
                    <a:pt x="271" y="37"/>
                  </a:lnTo>
                  <a:lnTo>
                    <a:pt x="269" y="36"/>
                  </a:lnTo>
                  <a:lnTo>
                    <a:pt x="266" y="35"/>
                  </a:lnTo>
                  <a:lnTo>
                    <a:pt x="266" y="35"/>
                  </a:lnTo>
                  <a:close/>
                  <a:moveTo>
                    <a:pt x="183" y="77"/>
                  </a:moveTo>
                  <a:lnTo>
                    <a:pt x="183" y="77"/>
                  </a:lnTo>
                  <a:lnTo>
                    <a:pt x="191" y="80"/>
                  </a:lnTo>
                  <a:lnTo>
                    <a:pt x="191" y="80"/>
                  </a:lnTo>
                  <a:lnTo>
                    <a:pt x="198" y="83"/>
                  </a:lnTo>
                  <a:lnTo>
                    <a:pt x="198" y="83"/>
                  </a:lnTo>
                  <a:lnTo>
                    <a:pt x="200" y="84"/>
                  </a:lnTo>
                  <a:lnTo>
                    <a:pt x="200" y="86"/>
                  </a:lnTo>
                  <a:lnTo>
                    <a:pt x="200" y="88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0" y="99"/>
                  </a:lnTo>
                  <a:lnTo>
                    <a:pt x="179" y="107"/>
                  </a:lnTo>
                  <a:lnTo>
                    <a:pt x="179" y="107"/>
                  </a:lnTo>
                  <a:lnTo>
                    <a:pt x="169" y="112"/>
                  </a:lnTo>
                  <a:lnTo>
                    <a:pt x="159" y="116"/>
                  </a:lnTo>
                  <a:lnTo>
                    <a:pt x="159" y="116"/>
                  </a:lnTo>
                  <a:lnTo>
                    <a:pt x="167" y="108"/>
                  </a:lnTo>
                  <a:lnTo>
                    <a:pt x="173" y="98"/>
                  </a:lnTo>
                  <a:lnTo>
                    <a:pt x="179" y="88"/>
                  </a:lnTo>
                  <a:lnTo>
                    <a:pt x="183" y="77"/>
                  </a:lnTo>
                  <a:lnTo>
                    <a:pt x="183" y="77"/>
                  </a:lnTo>
                  <a:close/>
                  <a:moveTo>
                    <a:pt x="170" y="55"/>
                  </a:moveTo>
                  <a:lnTo>
                    <a:pt x="170" y="55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79" y="48"/>
                  </a:lnTo>
                  <a:lnTo>
                    <a:pt x="180" y="51"/>
                  </a:lnTo>
                  <a:lnTo>
                    <a:pt x="181" y="54"/>
                  </a:lnTo>
                  <a:lnTo>
                    <a:pt x="181" y="60"/>
                  </a:lnTo>
                  <a:lnTo>
                    <a:pt x="181" y="60"/>
                  </a:lnTo>
                  <a:lnTo>
                    <a:pt x="179" y="67"/>
                  </a:lnTo>
                  <a:lnTo>
                    <a:pt x="179" y="67"/>
                  </a:lnTo>
                  <a:lnTo>
                    <a:pt x="168" y="65"/>
                  </a:lnTo>
                  <a:lnTo>
                    <a:pt x="168" y="65"/>
                  </a:lnTo>
                  <a:lnTo>
                    <a:pt x="170" y="55"/>
                  </a:lnTo>
                  <a:lnTo>
                    <a:pt x="170" y="55"/>
                  </a:lnTo>
                  <a:close/>
                  <a:moveTo>
                    <a:pt x="151" y="46"/>
                  </a:moveTo>
                  <a:lnTo>
                    <a:pt x="151" y="46"/>
                  </a:lnTo>
                  <a:lnTo>
                    <a:pt x="151" y="42"/>
                  </a:lnTo>
                  <a:lnTo>
                    <a:pt x="152" y="39"/>
                  </a:lnTo>
                  <a:lnTo>
                    <a:pt x="155" y="31"/>
                  </a:lnTo>
                  <a:lnTo>
                    <a:pt x="155" y="31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8" y="26"/>
                  </a:lnTo>
                  <a:lnTo>
                    <a:pt x="160" y="26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2" y="28"/>
                  </a:lnTo>
                  <a:lnTo>
                    <a:pt x="163" y="32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42"/>
                  </a:lnTo>
                  <a:lnTo>
                    <a:pt x="165" y="49"/>
                  </a:lnTo>
                  <a:lnTo>
                    <a:pt x="163" y="63"/>
                  </a:lnTo>
                  <a:lnTo>
                    <a:pt x="163" y="63"/>
                  </a:lnTo>
                  <a:lnTo>
                    <a:pt x="160" y="60"/>
                  </a:lnTo>
                  <a:lnTo>
                    <a:pt x="157" y="59"/>
                  </a:lnTo>
                  <a:lnTo>
                    <a:pt x="153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50" y="53"/>
                  </a:lnTo>
                  <a:lnTo>
                    <a:pt x="151" y="46"/>
                  </a:lnTo>
                  <a:lnTo>
                    <a:pt x="151" y="46"/>
                  </a:lnTo>
                  <a:close/>
                  <a:moveTo>
                    <a:pt x="129" y="43"/>
                  </a:moveTo>
                  <a:lnTo>
                    <a:pt x="129" y="43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30" y="34"/>
                  </a:lnTo>
                  <a:lnTo>
                    <a:pt x="132" y="27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8" y="13"/>
                  </a:lnTo>
                  <a:lnTo>
                    <a:pt x="139" y="13"/>
                  </a:lnTo>
                  <a:lnTo>
                    <a:pt x="140" y="15"/>
                  </a:lnTo>
                  <a:lnTo>
                    <a:pt x="140" y="15"/>
                  </a:lnTo>
                  <a:lnTo>
                    <a:pt x="142" y="21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5" y="35"/>
                  </a:lnTo>
                  <a:lnTo>
                    <a:pt x="146" y="43"/>
                  </a:lnTo>
                  <a:lnTo>
                    <a:pt x="146" y="43"/>
                  </a:lnTo>
                  <a:lnTo>
                    <a:pt x="145" y="48"/>
                  </a:lnTo>
                  <a:lnTo>
                    <a:pt x="145" y="54"/>
                  </a:lnTo>
                  <a:lnTo>
                    <a:pt x="145" y="54"/>
                  </a:lnTo>
                  <a:lnTo>
                    <a:pt x="141" y="52"/>
                  </a:lnTo>
                  <a:lnTo>
                    <a:pt x="137" y="52"/>
                  </a:lnTo>
                  <a:lnTo>
                    <a:pt x="133" y="52"/>
                  </a:lnTo>
                  <a:lnTo>
                    <a:pt x="130" y="55"/>
                  </a:lnTo>
                  <a:lnTo>
                    <a:pt x="130" y="55"/>
                  </a:lnTo>
                  <a:lnTo>
                    <a:pt x="129" y="55"/>
                  </a:lnTo>
                  <a:lnTo>
                    <a:pt x="129" y="55"/>
                  </a:lnTo>
                  <a:lnTo>
                    <a:pt x="129" y="43"/>
                  </a:lnTo>
                  <a:lnTo>
                    <a:pt x="129" y="43"/>
                  </a:lnTo>
                  <a:close/>
                  <a:moveTo>
                    <a:pt x="130" y="60"/>
                  </a:moveTo>
                  <a:lnTo>
                    <a:pt x="130" y="60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5" y="56"/>
                  </a:lnTo>
                  <a:lnTo>
                    <a:pt x="138" y="55"/>
                  </a:lnTo>
                  <a:lnTo>
                    <a:pt x="141" y="56"/>
                  </a:lnTo>
                  <a:lnTo>
                    <a:pt x="143" y="58"/>
                  </a:lnTo>
                  <a:lnTo>
                    <a:pt x="143" y="58"/>
                  </a:lnTo>
                  <a:lnTo>
                    <a:pt x="145" y="62"/>
                  </a:lnTo>
                  <a:lnTo>
                    <a:pt x="145" y="62"/>
                  </a:lnTo>
                  <a:lnTo>
                    <a:pt x="146" y="64"/>
                  </a:lnTo>
                  <a:lnTo>
                    <a:pt x="147" y="65"/>
                  </a:lnTo>
                  <a:lnTo>
                    <a:pt x="148" y="64"/>
                  </a:lnTo>
                  <a:lnTo>
                    <a:pt x="150" y="63"/>
                  </a:lnTo>
                  <a:lnTo>
                    <a:pt x="150" y="63"/>
                  </a:lnTo>
                  <a:lnTo>
                    <a:pt x="153" y="62"/>
                  </a:lnTo>
                  <a:lnTo>
                    <a:pt x="155" y="6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2" y="73"/>
                  </a:lnTo>
                  <a:lnTo>
                    <a:pt x="162" y="73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9" y="70"/>
                  </a:lnTo>
                  <a:lnTo>
                    <a:pt x="172" y="69"/>
                  </a:lnTo>
                  <a:lnTo>
                    <a:pt x="175" y="70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3" y="75"/>
                  </a:lnTo>
                  <a:lnTo>
                    <a:pt x="169" y="74"/>
                  </a:lnTo>
                  <a:lnTo>
                    <a:pt x="165" y="76"/>
                  </a:lnTo>
                  <a:lnTo>
                    <a:pt x="161" y="79"/>
                  </a:lnTo>
                  <a:lnTo>
                    <a:pt x="161" y="79"/>
                  </a:lnTo>
                  <a:lnTo>
                    <a:pt x="159" y="75"/>
                  </a:lnTo>
                  <a:lnTo>
                    <a:pt x="159" y="75"/>
                  </a:lnTo>
                  <a:lnTo>
                    <a:pt x="157" y="70"/>
                  </a:lnTo>
                  <a:lnTo>
                    <a:pt x="154" y="68"/>
                  </a:lnTo>
                  <a:lnTo>
                    <a:pt x="150" y="67"/>
                  </a:lnTo>
                  <a:lnTo>
                    <a:pt x="146" y="69"/>
                  </a:lnTo>
                  <a:lnTo>
                    <a:pt x="146" y="69"/>
                  </a:lnTo>
                  <a:lnTo>
                    <a:pt x="142" y="65"/>
                  </a:lnTo>
                  <a:lnTo>
                    <a:pt x="140" y="63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35" y="62"/>
                  </a:lnTo>
                  <a:lnTo>
                    <a:pt x="132" y="64"/>
                  </a:lnTo>
                  <a:lnTo>
                    <a:pt x="130" y="66"/>
                  </a:lnTo>
                  <a:lnTo>
                    <a:pt x="128" y="67"/>
                  </a:lnTo>
                  <a:lnTo>
                    <a:pt x="128" y="67"/>
                  </a:lnTo>
                  <a:lnTo>
                    <a:pt x="125" y="64"/>
                  </a:lnTo>
                  <a:lnTo>
                    <a:pt x="125" y="64"/>
                  </a:lnTo>
                  <a:lnTo>
                    <a:pt x="122" y="61"/>
                  </a:lnTo>
                  <a:lnTo>
                    <a:pt x="118" y="59"/>
                  </a:lnTo>
                  <a:lnTo>
                    <a:pt x="114" y="60"/>
                  </a:lnTo>
                  <a:lnTo>
                    <a:pt x="110" y="62"/>
                  </a:lnTo>
                  <a:lnTo>
                    <a:pt x="110" y="62"/>
                  </a:lnTo>
                  <a:lnTo>
                    <a:pt x="110" y="60"/>
                  </a:lnTo>
                  <a:lnTo>
                    <a:pt x="112" y="57"/>
                  </a:lnTo>
                  <a:lnTo>
                    <a:pt x="113" y="54"/>
                  </a:lnTo>
                  <a:lnTo>
                    <a:pt x="115" y="53"/>
                  </a:lnTo>
                  <a:lnTo>
                    <a:pt x="115" y="53"/>
                  </a:lnTo>
                  <a:lnTo>
                    <a:pt x="118" y="54"/>
                  </a:lnTo>
                  <a:lnTo>
                    <a:pt x="121" y="56"/>
                  </a:lnTo>
                  <a:lnTo>
                    <a:pt x="121" y="56"/>
                  </a:lnTo>
                  <a:lnTo>
                    <a:pt x="123" y="57"/>
                  </a:lnTo>
                  <a:lnTo>
                    <a:pt x="125" y="59"/>
                  </a:lnTo>
                  <a:lnTo>
                    <a:pt x="125" y="59"/>
                  </a:lnTo>
                  <a:lnTo>
                    <a:pt x="126" y="61"/>
                  </a:lnTo>
                  <a:lnTo>
                    <a:pt x="127" y="61"/>
                  </a:lnTo>
                  <a:lnTo>
                    <a:pt x="130" y="60"/>
                  </a:lnTo>
                  <a:lnTo>
                    <a:pt x="130" y="60"/>
                  </a:lnTo>
                  <a:close/>
                  <a:moveTo>
                    <a:pt x="106" y="7"/>
                  </a:moveTo>
                  <a:lnTo>
                    <a:pt x="106" y="7"/>
                  </a:lnTo>
                  <a:lnTo>
                    <a:pt x="107" y="6"/>
                  </a:lnTo>
                  <a:lnTo>
                    <a:pt x="107" y="6"/>
                  </a:lnTo>
                  <a:lnTo>
                    <a:pt x="110" y="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6" y="13"/>
                  </a:lnTo>
                  <a:lnTo>
                    <a:pt x="118" y="16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21" y="27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44"/>
                  </a:lnTo>
                  <a:lnTo>
                    <a:pt x="124" y="53"/>
                  </a:lnTo>
                  <a:lnTo>
                    <a:pt x="124" y="53"/>
                  </a:lnTo>
                  <a:lnTo>
                    <a:pt x="120" y="51"/>
                  </a:lnTo>
                  <a:lnTo>
                    <a:pt x="117" y="50"/>
                  </a:lnTo>
                  <a:lnTo>
                    <a:pt x="113" y="50"/>
                  </a:lnTo>
                  <a:lnTo>
                    <a:pt x="110" y="52"/>
                  </a:lnTo>
                  <a:lnTo>
                    <a:pt x="110" y="52"/>
                  </a:lnTo>
                  <a:lnTo>
                    <a:pt x="109" y="41"/>
                  </a:lnTo>
                  <a:lnTo>
                    <a:pt x="109" y="41"/>
                  </a:lnTo>
                  <a:lnTo>
                    <a:pt x="106" y="20"/>
                  </a:lnTo>
                  <a:lnTo>
                    <a:pt x="106" y="20"/>
                  </a:lnTo>
                  <a:lnTo>
                    <a:pt x="106" y="14"/>
                  </a:lnTo>
                  <a:lnTo>
                    <a:pt x="106" y="7"/>
                  </a:lnTo>
                  <a:lnTo>
                    <a:pt x="106" y="7"/>
                  </a:lnTo>
                  <a:close/>
                  <a:moveTo>
                    <a:pt x="109" y="72"/>
                  </a:moveTo>
                  <a:lnTo>
                    <a:pt x="109" y="72"/>
                  </a:lnTo>
                  <a:lnTo>
                    <a:pt x="111" y="67"/>
                  </a:lnTo>
                  <a:lnTo>
                    <a:pt x="113" y="65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8" y="63"/>
                  </a:lnTo>
                  <a:lnTo>
                    <a:pt x="120" y="63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6" y="71"/>
                  </a:lnTo>
                  <a:lnTo>
                    <a:pt x="127" y="72"/>
                  </a:lnTo>
                  <a:lnTo>
                    <a:pt x="128" y="71"/>
                  </a:lnTo>
                  <a:lnTo>
                    <a:pt x="130" y="70"/>
                  </a:lnTo>
                  <a:lnTo>
                    <a:pt x="130" y="70"/>
                  </a:lnTo>
                  <a:lnTo>
                    <a:pt x="135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8" y="66"/>
                  </a:lnTo>
                  <a:lnTo>
                    <a:pt x="138" y="66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4" y="73"/>
                  </a:lnTo>
                  <a:lnTo>
                    <a:pt x="145" y="74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9" y="71"/>
                  </a:lnTo>
                  <a:lnTo>
                    <a:pt x="152" y="70"/>
                  </a:lnTo>
                  <a:lnTo>
                    <a:pt x="152" y="7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8" y="81"/>
                  </a:lnTo>
                  <a:lnTo>
                    <a:pt x="159" y="82"/>
                  </a:lnTo>
                  <a:lnTo>
                    <a:pt x="161" y="82"/>
                  </a:lnTo>
                  <a:lnTo>
                    <a:pt x="163" y="81"/>
                  </a:lnTo>
                  <a:lnTo>
                    <a:pt x="163" y="81"/>
                  </a:lnTo>
                  <a:lnTo>
                    <a:pt x="165" y="79"/>
                  </a:lnTo>
                  <a:lnTo>
                    <a:pt x="168" y="78"/>
                  </a:lnTo>
                  <a:lnTo>
                    <a:pt x="170" y="78"/>
                  </a:lnTo>
                  <a:lnTo>
                    <a:pt x="173" y="78"/>
                  </a:lnTo>
                  <a:lnTo>
                    <a:pt x="173" y="78"/>
                  </a:lnTo>
                  <a:lnTo>
                    <a:pt x="174" y="79"/>
                  </a:lnTo>
                  <a:lnTo>
                    <a:pt x="175" y="80"/>
                  </a:lnTo>
                  <a:lnTo>
                    <a:pt x="175" y="81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62" y="104"/>
                  </a:lnTo>
                  <a:lnTo>
                    <a:pt x="162" y="104"/>
                  </a:lnTo>
                  <a:lnTo>
                    <a:pt x="158" y="110"/>
                  </a:lnTo>
                  <a:lnTo>
                    <a:pt x="154" y="115"/>
                  </a:lnTo>
                  <a:lnTo>
                    <a:pt x="154" y="115"/>
                  </a:lnTo>
                  <a:lnTo>
                    <a:pt x="149" y="119"/>
                  </a:lnTo>
                  <a:lnTo>
                    <a:pt x="144" y="124"/>
                  </a:lnTo>
                  <a:lnTo>
                    <a:pt x="144" y="124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22" y="137"/>
                  </a:lnTo>
                  <a:lnTo>
                    <a:pt x="122" y="137"/>
                  </a:lnTo>
                  <a:lnTo>
                    <a:pt x="109" y="142"/>
                  </a:lnTo>
                  <a:lnTo>
                    <a:pt x="109" y="142"/>
                  </a:lnTo>
                  <a:lnTo>
                    <a:pt x="105" y="142"/>
                  </a:lnTo>
                  <a:lnTo>
                    <a:pt x="101" y="143"/>
                  </a:lnTo>
                  <a:lnTo>
                    <a:pt x="101" y="143"/>
                  </a:lnTo>
                  <a:lnTo>
                    <a:pt x="99" y="142"/>
                  </a:lnTo>
                  <a:lnTo>
                    <a:pt x="98" y="140"/>
                  </a:lnTo>
                  <a:lnTo>
                    <a:pt x="97" y="138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0"/>
                  </a:lnTo>
                  <a:lnTo>
                    <a:pt x="97" y="125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3" y="105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7" y="84"/>
                  </a:lnTo>
                  <a:lnTo>
                    <a:pt x="109" y="72"/>
                  </a:lnTo>
                  <a:lnTo>
                    <a:pt x="109" y="72"/>
                  </a:lnTo>
                  <a:close/>
                  <a:moveTo>
                    <a:pt x="102" y="76"/>
                  </a:moveTo>
                  <a:lnTo>
                    <a:pt x="102" y="76"/>
                  </a:lnTo>
                  <a:lnTo>
                    <a:pt x="92" y="76"/>
                  </a:lnTo>
                  <a:lnTo>
                    <a:pt x="82" y="76"/>
                  </a:lnTo>
                  <a:lnTo>
                    <a:pt x="71" y="78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4" y="69"/>
                  </a:lnTo>
                  <a:lnTo>
                    <a:pt x="64" y="6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9" y="72"/>
                  </a:lnTo>
                  <a:lnTo>
                    <a:pt x="71" y="72"/>
                  </a:lnTo>
                  <a:lnTo>
                    <a:pt x="72" y="71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4" y="67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80" y="66"/>
                  </a:lnTo>
                  <a:lnTo>
                    <a:pt x="84" y="67"/>
                  </a:lnTo>
                  <a:lnTo>
                    <a:pt x="84" y="67"/>
                  </a:lnTo>
                  <a:lnTo>
                    <a:pt x="86" y="69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1" y="66"/>
                  </a:lnTo>
                  <a:lnTo>
                    <a:pt x="91" y="66"/>
                  </a:lnTo>
                  <a:lnTo>
                    <a:pt x="93" y="65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8" y="65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100" y="69"/>
                  </a:lnTo>
                  <a:lnTo>
                    <a:pt x="100" y="69"/>
                  </a:lnTo>
                  <a:lnTo>
                    <a:pt x="103" y="71"/>
                  </a:lnTo>
                  <a:lnTo>
                    <a:pt x="103" y="73"/>
                  </a:lnTo>
                  <a:lnTo>
                    <a:pt x="102" y="76"/>
                  </a:lnTo>
                  <a:lnTo>
                    <a:pt x="102" y="76"/>
                  </a:lnTo>
                  <a:close/>
                  <a:moveTo>
                    <a:pt x="100" y="31"/>
                  </a:moveTo>
                  <a:lnTo>
                    <a:pt x="100" y="31"/>
                  </a:lnTo>
                  <a:lnTo>
                    <a:pt x="101" y="30"/>
                  </a:lnTo>
                  <a:lnTo>
                    <a:pt x="102" y="29"/>
                  </a:lnTo>
                  <a:lnTo>
                    <a:pt x="102" y="29"/>
                  </a:lnTo>
                  <a:lnTo>
                    <a:pt x="104" y="46"/>
                  </a:lnTo>
                  <a:lnTo>
                    <a:pt x="104" y="46"/>
                  </a:lnTo>
                  <a:lnTo>
                    <a:pt x="105" y="48"/>
                  </a:lnTo>
                  <a:lnTo>
                    <a:pt x="104" y="49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9" y="43"/>
                  </a:lnTo>
                  <a:lnTo>
                    <a:pt x="99" y="39"/>
                  </a:lnTo>
                  <a:lnTo>
                    <a:pt x="100" y="31"/>
                  </a:lnTo>
                  <a:lnTo>
                    <a:pt x="100" y="31"/>
                  </a:lnTo>
                  <a:close/>
                  <a:moveTo>
                    <a:pt x="79" y="21"/>
                  </a:moveTo>
                  <a:lnTo>
                    <a:pt x="79" y="21"/>
                  </a:lnTo>
                  <a:lnTo>
                    <a:pt x="84" y="24"/>
                  </a:lnTo>
                  <a:lnTo>
                    <a:pt x="87" y="28"/>
                  </a:lnTo>
                  <a:lnTo>
                    <a:pt x="90" y="33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6" y="50"/>
                  </a:lnTo>
                  <a:lnTo>
                    <a:pt x="96" y="50"/>
                  </a:lnTo>
                  <a:lnTo>
                    <a:pt x="90" y="51"/>
                  </a:lnTo>
                  <a:lnTo>
                    <a:pt x="88" y="52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81" y="47"/>
                  </a:lnTo>
                  <a:lnTo>
                    <a:pt x="79" y="39"/>
                  </a:lnTo>
                  <a:lnTo>
                    <a:pt x="78" y="30"/>
                  </a:lnTo>
                  <a:lnTo>
                    <a:pt x="79" y="21"/>
                  </a:lnTo>
                  <a:lnTo>
                    <a:pt x="79" y="21"/>
                  </a:lnTo>
                  <a:close/>
                  <a:moveTo>
                    <a:pt x="52" y="20"/>
                  </a:moveTo>
                  <a:lnTo>
                    <a:pt x="52" y="20"/>
                  </a:lnTo>
                  <a:lnTo>
                    <a:pt x="60" y="26"/>
                  </a:lnTo>
                  <a:lnTo>
                    <a:pt x="67" y="35"/>
                  </a:lnTo>
                  <a:lnTo>
                    <a:pt x="74" y="44"/>
                  </a:lnTo>
                  <a:lnTo>
                    <a:pt x="78" y="51"/>
                  </a:lnTo>
                  <a:lnTo>
                    <a:pt x="78" y="51"/>
                  </a:lnTo>
                  <a:lnTo>
                    <a:pt x="71" y="52"/>
                  </a:lnTo>
                  <a:lnTo>
                    <a:pt x="67" y="53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48"/>
                  </a:lnTo>
                  <a:lnTo>
                    <a:pt x="56" y="41"/>
                  </a:lnTo>
                  <a:lnTo>
                    <a:pt x="53" y="33"/>
                  </a:lnTo>
                  <a:lnTo>
                    <a:pt x="52" y="25"/>
                  </a:lnTo>
                  <a:lnTo>
                    <a:pt x="52" y="25"/>
                  </a:lnTo>
                  <a:lnTo>
                    <a:pt x="52" y="20"/>
                  </a:lnTo>
                  <a:lnTo>
                    <a:pt x="52" y="20"/>
                  </a:lnTo>
                  <a:close/>
                  <a:moveTo>
                    <a:pt x="48" y="62"/>
                  </a:moveTo>
                  <a:lnTo>
                    <a:pt x="48" y="62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7" y="34"/>
                  </a:lnTo>
                  <a:lnTo>
                    <a:pt x="25" y="31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8" y="25"/>
                  </a:lnTo>
                  <a:lnTo>
                    <a:pt x="33" y="28"/>
                  </a:lnTo>
                  <a:lnTo>
                    <a:pt x="38" y="31"/>
                  </a:lnTo>
                  <a:lnTo>
                    <a:pt x="42" y="35"/>
                  </a:lnTo>
                  <a:lnTo>
                    <a:pt x="50" y="44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54" y="55"/>
                  </a:lnTo>
                  <a:lnTo>
                    <a:pt x="51" y="56"/>
                  </a:lnTo>
                  <a:lnTo>
                    <a:pt x="49" y="58"/>
                  </a:lnTo>
                  <a:lnTo>
                    <a:pt x="48" y="62"/>
                  </a:lnTo>
                  <a:lnTo>
                    <a:pt x="48" y="62"/>
                  </a:lnTo>
                  <a:close/>
                  <a:moveTo>
                    <a:pt x="54" y="67"/>
                  </a:moveTo>
                  <a:lnTo>
                    <a:pt x="54" y="67"/>
                  </a:lnTo>
                  <a:lnTo>
                    <a:pt x="53" y="65"/>
                  </a:lnTo>
                  <a:lnTo>
                    <a:pt x="52" y="63"/>
                  </a:lnTo>
                  <a:lnTo>
                    <a:pt x="53" y="61"/>
                  </a:lnTo>
                  <a:lnTo>
                    <a:pt x="54" y="59"/>
                  </a:lnTo>
                  <a:lnTo>
                    <a:pt x="54" y="59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3" y="61"/>
                  </a:lnTo>
                  <a:lnTo>
                    <a:pt x="63" y="61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5"/>
                  </a:lnTo>
                  <a:lnTo>
                    <a:pt x="74" y="55"/>
                  </a:lnTo>
                  <a:lnTo>
                    <a:pt x="77" y="56"/>
                  </a:lnTo>
                  <a:lnTo>
                    <a:pt x="77" y="56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90" y="56"/>
                  </a:lnTo>
                  <a:lnTo>
                    <a:pt x="90" y="56"/>
                  </a:lnTo>
                  <a:lnTo>
                    <a:pt x="91" y="55"/>
                  </a:lnTo>
                  <a:lnTo>
                    <a:pt x="93" y="54"/>
                  </a:lnTo>
                  <a:lnTo>
                    <a:pt x="95" y="54"/>
                  </a:lnTo>
                  <a:lnTo>
                    <a:pt x="97" y="55"/>
                  </a:lnTo>
                  <a:lnTo>
                    <a:pt x="97" y="55"/>
                  </a:lnTo>
                  <a:lnTo>
                    <a:pt x="99" y="56"/>
                  </a:lnTo>
                  <a:lnTo>
                    <a:pt x="101" y="56"/>
                  </a:lnTo>
                  <a:lnTo>
                    <a:pt x="105" y="55"/>
                  </a:lnTo>
                  <a:lnTo>
                    <a:pt x="105" y="55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0" y="62"/>
                  </a:lnTo>
                  <a:lnTo>
                    <a:pt x="96" y="61"/>
                  </a:lnTo>
                  <a:lnTo>
                    <a:pt x="92" y="61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4" y="62"/>
                  </a:lnTo>
                  <a:lnTo>
                    <a:pt x="72" y="63"/>
                  </a:lnTo>
                  <a:lnTo>
                    <a:pt x="70" y="65"/>
                  </a:lnTo>
                  <a:lnTo>
                    <a:pt x="68" y="67"/>
                  </a:lnTo>
                  <a:lnTo>
                    <a:pt x="68" y="67"/>
                  </a:lnTo>
                  <a:lnTo>
                    <a:pt x="65" y="65"/>
                  </a:lnTo>
                  <a:lnTo>
                    <a:pt x="61" y="64"/>
                  </a:lnTo>
                  <a:lnTo>
                    <a:pt x="58" y="65"/>
                  </a:lnTo>
                  <a:lnTo>
                    <a:pt x="54" y="67"/>
                  </a:lnTo>
                  <a:lnTo>
                    <a:pt x="54" y="67"/>
                  </a:lnTo>
                  <a:close/>
                  <a:moveTo>
                    <a:pt x="41" y="99"/>
                  </a:moveTo>
                  <a:lnTo>
                    <a:pt x="41" y="99"/>
                  </a:lnTo>
                  <a:lnTo>
                    <a:pt x="46" y="95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60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73" y="83"/>
                  </a:lnTo>
                  <a:lnTo>
                    <a:pt x="79" y="82"/>
                  </a:lnTo>
                  <a:lnTo>
                    <a:pt x="79" y="82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101" y="81"/>
                  </a:lnTo>
                  <a:lnTo>
                    <a:pt x="101" y="81"/>
                  </a:lnTo>
                  <a:lnTo>
                    <a:pt x="101" y="87"/>
                  </a:lnTo>
                  <a:lnTo>
                    <a:pt x="101" y="92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4" y="116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79" y="111"/>
                  </a:lnTo>
                  <a:lnTo>
                    <a:pt x="72" y="109"/>
                  </a:lnTo>
                  <a:lnTo>
                    <a:pt x="65" y="109"/>
                  </a:lnTo>
                  <a:lnTo>
                    <a:pt x="65" y="109"/>
                  </a:lnTo>
                  <a:lnTo>
                    <a:pt x="56" y="110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3" y="115"/>
                  </a:lnTo>
                  <a:lnTo>
                    <a:pt x="39" y="118"/>
                  </a:lnTo>
                  <a:lnTo>
                    <a:pt x="39" y="118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1" y="113"/>
                  </a:lnTo>
                  <a:lnTo>
                    <a:pt x="31" y="113"/>
                  </a:lnTo>
                  <a:lnTo>
                    <a:pt x="35" y="106"/>
                  </a:lnTo>
                  <a:lnTo>
                    <a:pt x="41" y="99"/>
                  </a:lnTo>
                  <a:lnTo>
                    <a:pt x="41" y="99"/>
                  </a:lnTo>
                  <a:close/>
                  <a:moveTo>
                    <a:pt x="28" y="118"/>
                  </a:moveTo>
                  <a:lnTo>
                    <a:pt x="28" y="118"/>
                  </a:lnTo>
                  <a:lnTo>
                    <a:pt x="31" y="120"/>
                  </a:lnTo>
                  <a:lnTo>
                    <a:pt x="32" y="124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7" y="134"/>
                  </a:lnTo>
                  <a:lnTo>
                    <a:pt x="7" y="134"/>
                  </a:lnTo>
                  <a:lnTo>
                    <a:pt x="11" y="129"/>
                  </a:lnTo>
                  <a:lnTo>
                    <a:pt x="16" y="124"/>
                  </a:lnTo>
                  <a:lnTo>
                    <a:pt x="22" y="121"/>
                  </a:lnTo>
                  <a:lnTo>
                    <a:pt x="28" y="118"/>
                  </a:lnTo>
                  <a:lnTo>
                    <a:pt x="28" y="118"/>
                  </a:lnTo>
                  <a:close/>
                  <a:moveTo>
                    <a:pt x="26" y="145"/>
                  </a:moveTo>
                  <a:lnTo>
                    <a:pt x="26" y="145"/>
                  </a:lnTo>
                  <a:lnTo>
                    <a:pt x="20" y="145"/>
                  </a:lnTo>
                  <a:lnTo>
                    <a:pt x="16" y="143"/>
                  </a:lnTo>
                  <a:lnTo>
                    <a:pt x="11" y="141"/>
                  </a:lnTo>
                  <a:lnTo>
                    <a:pt x="6" y="138"/>
                  </a:lnTo>
                  <a:lnTo>
                    <a:pt x="6" y="138"/>
                  </a:lnTo>
                  <a:lnTo>
                    <a:pt x="17" y="136"/>
                  </a:lnTo>
                  <a:lnTo>
                    <a:pt x="17" y="136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30" y="135"/>
                  </a:lnTo>
                  <a:lnTo>
                    <a:pt x="32" y="136"/>
                  </a:lnTo>
                  <a:lnTo>
                    <a:pt x="33" y="137"/>
                  </a:lnTo>
                  <a:lnTo>
                    <a:pt x="32" y="140"/>
                  </a:lnTo>
                  <a:lnTo>
                    <a:pt x="32" y="140"/>
                  </a:lnTo>
                  <a:lnTo>
                    <a:pt x="32" y="141"/>
                  </a:lnTo>
                  <a:lnTo>
                    <a:pt x="32" y="141"/>
                  </a:lnTo>
                  <a:lnTo>
                    <a:pt x="30" y="144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6" y="145"/>
                  </a:lnTo>
                  <a:close/>
                  <a:moveTo>
                    <a:pt x="202" y="101"/>
                  </a:moveTo>
                  <a:lnTo>
                    <a:pt x="202" y="101"/>
                  </a:lnTo>
                  <a:lnTo>
                    <a:pt x="198" y="111"/>
                  </a:lnTo>
                  <a:lnTo>
                    <a:pt x="193" y="121"/>
                  </a:lnTo>
                  <a:lnTo>
                    <a:pt x="193" y="121"/>
                  </a:lnTo>
                  <a:lnTo>
                    <a:pt x="189" y="129"/>
                  </a:lnTo>
                  <a:lnTo>
                    <a:pt x="184" y="136"/>
                  </a:lnTo>
                  <a:lnTo>
                    <a:pt x="184" y="136"/>
                  </a:lnTo>
                  <a:lnTo>
                    <a:pt x="180" y="141"/>
                  </a:lnTo>
                  <a:lnTo>
                    <a:pt x="175" y="146"/>
                  </a:lnTo>
                  <a:lnTo>
                    <a:pt x="175" y="146"/>
                  </a:lnTo>
                  <a:lnTo>
                    <a:pt x="170" y="153"/>
                  </a:lnTo>
                  <a:lnTo>
                    <a:pt x="170" y="153"/>
                  </a:lnTo>
                  <a:lnTo>
                    <a:pt x="164" y="158"/>
                  </a:lnTo>
                  <a:lnTo>
                    <a:pt x="159" y="163"/>
                  </a:lnTo>
                  <a:lnTo>
                    <a:pt x="159" y="163"/>
                  </a:lnTo>
                  <a:lnTo>
                    <a:pt x="147" y="169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27" y="178"/>
                  </a:lnTo>
                  <a:lnTo>
                    <a:pt x="123" y="179"/>
                  </a:lnTo>
                  <a:lnTo>
                    <a:pt x="118" y="179"/>
                  </a:lnTo>
                  <a:lnTo>
                    <a:pt x="118" y="179"/>
                  </a:lnTo>
                  <a:lnTo>
                    <a:pt x="112" y="181"/>
                  </a:lnTo>
                  <a:lnTo>
                    <a:pt x="105" y="182"/>
                  </a:lnTo>
                  <a:lnTo>
                    <a:pt x="105" y="182"/>
                  </a:lnTo>
                  <a:lnTo>
                    <a:pt x="98" y="183"/>
                  </a:lnTo>
                  <a:lnTo>
                    <a:pt x="92" y="183"/>
                  </a:lnTo>
                  <a:lnTo>
                    <a:pt x="92" y="183"/>
                  </a:lnTo>
                  <a:lnTo>
                    <a:pt x="85" y="183"/>
                  </a:lnTo>
                  <a:lnTo>
                    <a:pt x="85" y="183"/>
                  </a:lnTo>
                  <a:lnTo>
                    <a:pt x="74" y="182"/>
                  </a:lnTo>
                  <a:lnTo>
                    <a:pt x="63" y="180"/>
                  </a:lnTo>
                  <a:lnTo>
                    <a:pt x="63" y="180"/>
                  </a:lnTo>
                  <a:lnTo>
                    <a:pt x="57" y="177"/>
                  </a:lnTo>
                  <a:lnTo>
                    <a:pt x="51" y="173"/>
                  </a:lnTo>
                  <a:lnTo>
                    <a:pt x="51" y="173"/>
                  </a:lnTo>
                  <a:lnTo>
                    <a:pt x="47" y="169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0" y="164"/>
                  </a:lnTo>
                  <a:lnTo>
                    <a:pt x="38" y="161"/>
                  </a:lnTo>
                  <a:lnTo>
                    <a:pt x="35" y="155"/>
                  </a:lnTo>
                  <a:lnTo>
                    <a:pt x="35" y="155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36" y="144"/>
                  </a:lnTo>
                  <a:lnTo>
                    <a:pt x="38" y="139"/>
                  </a:lnTo>
                  <a:lnTo>
                    <a:pt x="38" y="133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47" y="118"/>
                  </a:lnTo>
                  <a:lnTo>
                    <a:pt x="52" y="115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62" y="113"/>
                  </a:lnTo>
                  <a:lnTo>
                    <a:pt x="66" y="112"/>
                  </a:lnTo>
                  <a:lnTo>
                    <a:pt x="71" y="113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93" y="120"/>
                  </a:lnTo>
                  <a:lnTo>
                    <a:pt x="93" y="120"/>
                  </a:lnTo>
                  <a:lnTo>
                    <a:pt x="91" y="130"/>
                  </a:lnTo>
                  <a:lnTo>
                    <a:pt x="91" y="135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5" y="144"/>
                  </a:lnTo>
                  <a:lnTo>
                    <a:pt x="98" y="147"/>
                  </a:lnTo>
                  <a:lnTo>
                    <a:pt x="103" y="148"/>
                  </a:lnTo>
                  <a:lnTo>
                    <a:pt x="108" y="148"/>
                  </a:lnTo>
                  <a:lnTo>
                    <a:pt x="108" y="148"/>
                  </a:lnTo>
                  <a:lnTo>
                    <a:pt x="124" y="142"/>
                  </a:lnTo>
                  <a:lnTo>
                    <a:pt x="132" y="138"/>
                  </a:lnTo>
                  <a:lnTo>
                    <a:pt x="140" y="134"/>
                  </a:lnTo>
                  <a:lnTo>
                    <a:pt x="140" y="134"/>
                  </a:lnTo>
                  <a:lnTo>
                    <a:pt x="149" y="126"/>
                  </a:lnTo>
                  <a:lnTo>
                    <a:pt x="149" y="126"/>
                  </a:lnTo>
                  <a:lnTo>
                    <a:pt x="154" y="124"/>
                  </a:lnTo>
                  <a:lnTo>
                    <a:pt x="154" y="12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91" y="103"/>
                  </a:lnTo>
                  <a:lnTo>
                    <a:pt x="197" y="98"/>
                  </a:lnTo>
                  <a:lnTo>
                    <a:pt x="203" y="93"/>
                  </a:lnTo>
                  <a:lnTo>
                    <a:pt x="203" y="93"/>
                  </a:lnTo>
                  <a:lnTo>
                    <a:pt x="203" y="97"/>
                  </a:lnTo>
                  <a:lnTo>
                    <a:pt x="202" y="101"/>
                  </a:lnTo>
                  <a:lnTo>
                    <a:pt x="202" y="101"/>
                  </a:lnTo>
                  <a:close/>
                  <a:moveTo>
                    <a:pt x="259" y="55"/>
                  </a:moveTo>
                  <a:lnTo>
                    <a:pt x="259" y="55"/>
                  </a:lnTo>
                  <a:lnTo>
                    <a:pt x="255" y="58"/>
                  </a:lnTo>
                  <a:lnTo>
                    <a:pt x="252" y="61"/>
                  </a:lnTo>
                  <a:lnTo>
                    <a:pt x="245" y="66"/>
                  </a:lnTo>
                  <a:lnTo>
                    <a:pt x="245" y="66"/>
                  </a:lnTo>
                  <a:lnTo>
                    <a:pt x="220" y="81"/>
                  </a:lnTo>
                  <a:lnTo>
                    <a:pt x="220" y="81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7" y="85"/>
                  </a:lnTo>
                  <a:lnTo>
                    <a:pt x="206" y="83"/>
                  </a:lnTo>
                  <a:lnTo>
                    <a:pt x="202" y="79"/>
                  </a:lnTo>
                  <a:lnTo>
                    <a:pt x="197" y="77"/>
                  </a:lnTo>
                  <a:lnTo>
                    <a:pt x="194" y="73"/>
                  </a:lnTo>
                  <a:lnTo>
                    <a:pt x="194" y="73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21" y="34"/>
                  </a:lnTo>
                  <a:lnTo>
                    <a:pt x="221" y="34"/>
                  </a:lnTo>
                  <a:lnTo>
                    <a:pt x="224" y="30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8" y="25"/>
                  </a:lnTo>
                  <a:lnTo>
                    <a:pt x="230" y="25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235" y="42"/>
                  </a:lnTo>
                  <a:lnTo>
                    <a:pt x="236" y="43"/>
                  </a:lnTo>
                  <a:lnTo>
                    <a:pt x="238" y="43"/>
                  </a:lnTo>
                  <a:lnTo>
                    <a:pt x="241" y="43"/>
                  </a:lnTo>
                  <a:lnTo>
                    <a:pt x="241" y="43"/>
                  </a:lnTo>
                  <a:lnTo>
                    <a:pt x="262" y="42"/>
                  </a:lnTo>
                  <a:lnTo>
                    <a:pt x="262" y="42"/>
                  </a:lnTo>
                  <a:lnTo>
                    <a:pt x="268" y="42"/>
                  </a:lnTo>
                  <a:lnTo>
                    <a:pt x="268" y="42"/>
                  </a:lnTo>
                  <a:lnTo>
                    <a:pt x="267" y="47"/>
                  </a:lnTo>
                  <a:lnTo>
                    <a:pt x="265" y="50"/>
                  </a:lnTo>
                  <a:lnTo>
                    <a:pt x="263" y="53"/>
                  </a:lnTo>
                  <a:lnTo>
                    <a:pt x="259" y="55"/>
                  </a:lnTo>
                  <a:lnTo>
                    <a:pt x="259" y="55"/>
                  </a:lnTo>
                  <a:close/>
                  <a:moveTo>
                    <a:pt x="66" y="126"/>
                  </a:moveTo>
                  <a:lnTo>
                    <a:pt x="66" y="126"/>
                  </a:lnTo>
                  <a:lnTo>
                    <a:pt x="65" y="131"/>
                  </a:lnTo>
                  <a:lnTo>
                    <a:pt x="63" y="134"/>
                  </a:lnTo>
                  <a:lnTo>
                    <a:pt x="59" y="137"/>
                  </a:lnTo>
                  <a:lnTo>
                    <a:pt x="54" y="138"/>
                  </a:lnTo>
                  <a:lnTo>
                    <a:pt x="54" y="138"/>
                  </a:lnTo>
                  <a:lnTo>
                    <a:pt x="50" y="137"/>
                  </a:lnTo>
                  <a:lnTo>
                    <a:pt x="48" y="135"/>
                  </a:lnTo>
                  <a:lnTo>
                    <a:pt x="46" y="132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6" y="123"/>
                  </a:lnTo>
                  <a:lnTo>
                    <a:pt x="48" y="120"/>
                  </a:lnTo>
                  <a:lnTo>
                    <a:pt x="51" y="118"/>
                  </a:lnTo>
                  <a:lnTo>
                    <a:pt x="56" y="118"/>
                  </a:lnTo>
                  <a:lnTo>
                    <a:pt x="56" y="118"/>
                  </a:lnTo>
                  <a:lnTo>
                    <a:pt x="60" y="119"/>
                  </a:lnTo>
                  <a:lnTo>
                    <a:pt x="63" y="120"/>
                  </a:lnTo>
                  <a:lnTo>
                    <a:pt x="65" y="123"/>
                  </a:lnTo>
                  <a:lnTo>
                    <a:pt x="66" y="126"/>
                  </a:lnTo>
                  <a:lnTo>
                    <a:pt x="66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" name="Freeform 15"/>
            <p:cNvSpPr>
              <a:spLocks noEditPoints="1"/>
            </p:cNvSpPr>
            <p:nvPr/>
          </p:nvSpPr>
          <p:spPr bwMode="auto">
            <a:xfrm>
              <a:off x="1845" y="2494"/>
              <a:ext cx="173" cy="94"/>
            </a:xfrm>
            <a:custGeom>
              <a:avLst/>
              <a:gdLst/>
              <a:ahLst/>
              <a:cxnLst>
                <a:cxn ang="0">
                  <a:pos x="42" y="93"/>
                </a:cxn>
                <a:cxn ang="0">
                  <a:pos x="25" y="88"/>
                </a:cxn>
                <a:cxn ang="0">
                  <a:pos x="15" y="80"/>
                </a:cxn>
                <a:cxn ang="0">
                  <a:pos x="8" y="75"/>
                </a:cxn>
                <a:cxn ang="0">
                  <a:pos x="4" y="68"/>
                </a:cxn>
                <a:cxn ang="0">
                  <a:pos x="1" y="62"/>
                </a:cxn>
                <a:cxn ang="0">
                  <a:pos x="0" y="58"/>
                </a:cxn>
                <a:cxn ang="0">
                  <a:pos x="6" y="44"/>
                </a:cxn>
                <a:cxn ang="0">
                  <a:pos x="6" y="35"/>
                </a:cxn>
                <a:cxn ang="0">
                  <a:pos x="9" y="31"/>
                </a:cxn>
                <a:cxn ang="0">
                  <a:pos x="25" y="22"/>
                </a:cxn>
                <a:cxn ang="0">
                  <a:pos x="34" y="21"/>
                </a:cxn>
                <a:cxn ang="0">
                  <a:pos x="46" y="23"/>
                </a:cxn>
                <a:cxn ang="0">
                  <a:pos x="63" y="29"/>
                </a:cxn>
                <a:cxn ang="0">
                  <a:pos x="61" y="40"/>
                </a:cxn>
                <a:cxn ang="0">
                  <a:pos x="62" y="49"/>
                </a:cxn>
                <a:cxn ang="0">
                  <a:pos x="70" y="56"/>
                </a:cxn>
                <a:cxn ang="0">
                  <a:pos x="77" y="57"/>
                </a:cxn>
                <a:cxn ang="0">
                  <a:pos x="101" y="47"/>
                </a:cxn>
                <a:cxn ang="0">
                  <a:pos x="113" y="39"/>
                </a:cxn>
                <a:cxn ang="0">
                  <a:pos x="118" y="35"/>
                </a:cxn>
                <a:cxn ang="0">
                  <a:pos x="122" y="33"/>
                </a:cxn>
                <a:cxn ang="0">
                  <a:pos x="130" y="29"/>
                </a:cxn>
                <a:cxn ang="0">
                  <a:pos x="154" y="16"/>
                </a:cxn>
                <a:cxn ang="0">
                  <a:pos x="171" y="2"/>
                </a:cxn>
                <a:cxn ang="0">
                  <a:pos x="173" y="3"/>
                </a:cxn>
                <a:cxn ang="0">
                  <a:pos x="173" y="9"/>
                </a:cxn>
                <a:cxn ang="0">
                  <a:pos x="163" y="32"/>
                </a:cxn>
                <a:cxn ang="0">
                  <a:pos x="154" y="47"/>
                </a:cxn>
                <a:cxn ang="0">
                  <a:pos x="145" y="57"/>
                </a:cxn>
                <a:cxn ang="0">
                  <a:pos x="139" y="63"/>
                </a:cxn>
                <a:cxn ang="0">
                  <a:pos x="136" y="66"/>
                </a:cxn>
                <a:cxn ang="0">
                  <a:pos x="128" y="74"/>
                </a:cxn>
                <a:cxn ang="0">
                  <a:pos x="104" y="86"/>
                </a:cxn>
                <a:cxn ang="0">
                  <a:pos x="87" y="90"/>
                </a:cxn>
                <a:cxn ang="0">
                  <a:pos x="80" y="92"/>
                </a:cxn>
                <a:cxn ang="0">
                  <a:pos x="74" y="93"/>
                </a:cxn>
                <a:cxn ang="0">
                  <a:pos x="59" y="94"/>
                </a:cxn>
                <a:cxn ang="0">
                  <a:pos x="24" y="29"/>
                </a:cxn>
                <a:cxn ang="0">
                  <a:pos x="17" y="32"/>
                </a:cxn>
                <a:cxn ang="0">
                  <a:pos x="15" y="37"/>
                </a:cxn>
                <a:cxn ang="0">
                  <a:pos x="20" y="46"/>
                </a:cxn>
                <a:cxn ang="0">
                  <a:pos x="24" y="46"/>
                </a:cxn>
                <a:cxn ang="0">
                  <a:pos x="33" y="40"/>
                </a:cxn>
                <a:cxn ang="0">
                  <a:pos x="34" y="33"/>
                </a:cxn>
                <a:cxn ang="0">
                  <a:pos x="29" y="30"/>
                </a:cxn>
                <a:cxn ang="0">
                  <a:pos x="24" y="29"/>
                </a:cxn>
              </a:cxnLst>
              <a:rect l="0" t="0" r="r" b="b"/>
              <a:pathLst>
                <a:path w="173" h="94">
                  <a:moveTo>
                    <a:pt x="53" y="94"/>
                  </a:moveTo>
                  <a:lnTo>
                    <a:pt x="53" y="94"/>
                  </a:lnTo>
                  <a:lnTo>
                    <a:pt x="42" y="93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25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5" y="80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8" y="75"/>
                  </a:lnTo>
                  <a:lnTo>
                    <a:pt x="6" y="73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1" y="62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3" y="54"/>
                  </a:lnTo>
                  <a:lnTo>
                    <a:pt x="5" y="49"/>
                  </a:lnTo>
                  <a:lnTo>
                    <a:pt x="6" y="44"/>
                  </a:lnTo>
                  <a:lnTo>
                    <a:pt x="5" y="37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3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17" y="26"/>
                  </a:lnTo>
                  <a:lnTo>
                    <a:pt x="21" y="24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40" y="22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63" y="29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61" y="40"/>
                  </a:lnTo>
                  <a:lnTo>
                    <a:pt x="62" y="44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64" y="52"/>
                  </a:lnTo>
                  <a:lnTo>
                    <a:pt x="67" y="55"/>
                  </a:lnTo>
                  <a:lnTo>
                    <a:pt x="70" y="56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77" y="57"/>
                  </a:lnTo>
                  <a:lnTo>
                    <a:pt x="77" y="57"/>
                  </a:lnTo>
                  <a:lnTo>
                    <a:pt x="93" y="51"/>
                  </a:lnTo>
                  <a:lnTo>
                    <a:pt x="101" y="47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13" y="39"/>
                  </a:lnTo>
                  <a:lnTo>
                    <a:pt x="113" y="39"/>
                  </a:lnTo>
                  <a:lnTo>
                    <a:pt x="118" y="35"/>
                  </a:lnTo>
                  <a:lnTo>
                    <a:pt x="118" y="35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2" y="33"/>
                  </a:lnTo>
                  <a:lnTo>
                    <a:pt x="122" y="33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48" y="20"/>
                  </a:lnTo>
                  <a:lnTo>
                    <a:pt x="148" y="20"/>
                  </a:lnTo>
                  <a:lnTo>
                    <a:pt x="154" y="16"/>
                  </a:lnTo>
                  <a:lnTo>
                    <a:pt x="160" y="12"/>
                  </a:lnTo>
                  <a:lnTo>
                    <a:pt x="166" y="7"/>
                  </a:lnTo>
                  <a:lnTo>
                    <a:pt x="171" y="2"/>
                  </a:lnTo>
                  <a:lnTo>
                    <a:pt x="173" y="0"/>
                  </a:lnTo>
                  <a:lnTo>
                    <a:pt x="173" y="3"/>
                  </a:lnTo>
                  <a:lnTo>
                    <a:pt x="173" y="3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3" y="9"/>
                  </a:lnTo>
                  <a:lnTo>
                    <a:pt x="172" y="12"/>
                  </a:lnTo>
                  <a:lnTo>
                    <a:pt x="172" y="12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54" y="47"/>
                  </a:lnTo>
                  <a:lnTo>
                    <a:pt x="154" y="47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5" y="57"/>
                  </a:lnTo>
                  <a:lnTo>
                    <a:pt x="144" y="58"/>
                  </a:lnTo>
                  <a:lnTo>
                    <a:pt x="144" y="58"/>
                  </a:lnTo>
                  <a:lnTo>
                    <a:pt x="139" y="63"/>
                  </a:lnTo>
                  <a:lnTo>
                    <a:pt x="139" y="63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33" y="70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16" y="80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96" y="89"/>
                  </a:lnTo>
                  <a:lnTo>
                    <a:pt x="92" y="90"/>
                  </a:lnTo>
                  <a:lnTo>
                    <a:pt x="87" y="90"/>
                  </a:lnTo>
                  <a:lnTo>
                    <a:pt x="87" y="90"/>
                  </a:lnTo>
                  <a:lnTo>
                    <a:pt x="84" y="91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74" y="93"/>
                  </a:lnTo>
                  <a:lnTo>
                    <a:pt x="74" y="93"/>
                  </a:lnTo>
                  <a:lnTo>
                    <a:pt x="64" y="94"/>
                  </a:lnTo>
                  <a:lnTo>
                    <a:pt x="64" y="94"/>
                  </a:lnTo>
                  <a:lnTo>
                    <a:pt x="59" y="94"/>
                  </a:lnTo>
                  <a:lnTo>
                    <a:pt x="53" y="94"/>
                  </a:lnTo>
                  <a:close/>
                  <a:moveTo>
                    <a:pt x="24" y="29"/>
                  </a:moveTo>
                  <a:lnTo>
                    <a:pt x="24" y="29"/>
                  </a:lnTo>
                  <a:lnTo>
                    <a:pt x="20" y="30"/>
                  </a:lnTo>
                  <a:lnTo>
                    <a:pt x="17" y="32"/>
                  </a:lnTo>
                  <a:lnTo>
                    <a:pt x="17" y="32"/>
                  </a:lnTo>
                  <a:lnTo>
                    <a:pt x="16" y="34"/>
                  </a:lnTo>
                  <a:lnTo>
                    <a:pt x="15" y="37"/>
                  </a:lnTo>
                  <a:lnTo>
                    <a:pt x="15" y="37"/>
                  </a:lnTo>
                  <a:lnTo>
                    <a:pt x="16" y="42"/>
                  </a:lnTo>
                  <a:lnTo>
                    <a:pt x="18" y="45"/>
                  </a:lnTo>
                  <a:lnTo>
                    <a:pt x="20" y="46"/>
                  </a:lnTo>
                  <a:lnTo>
                    <a:pt x="23" y="46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9" y="45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3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29" y="30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4" y="29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" name="Freeform 16"/>
            <p:cNvSpPr>
              <a:spLocks noEditPoints="1"/>
            </p:cNvSpPr>
            <p:nvPr/>
          </p:nvSpPr>
          <p:spPr bwMode="auto">
            <a:xfrm>
              <a:off x="1866" y="2457"/>
              <a:ext cx="126" cy="26"/>
            </a:xfrm>
            <a:custGeom>
              <a:avLst/>
              <a:gdLst/>
              <a:ahLst/>
              <a:cxnLst>
                <a:cxn ang="0">
                  <a:pos x="121" y="22"/>
                </a:cxn>
                <a:cxn ang="0">
                  <a:pos x="109" y="26"/>
                </a:cxn>
                <a:cxn ang="0">
                  <a:pos x="107" y="22"/>
                </a:cxn>
                <a:cxn ang="0">
                  <a:pos x="98" y="14"/>
                </a:cxn>
                <a:cxn ang="0">
                  <a:pos x="90" y="12"/>
                </a:cxn>
                <a:cxn ang="0">
                  <a:pos x="86" y="9"/>
                </a:cxn>
                <a:cxn ang="0">
                  <a:pos x="78" y="13"/>
                </a:cxn>
                <a:cxn ang="0">
                  <a:pos x="73" y="11"/>
                </a:cxn>
                <a:cxn ang="0">
                  <a:pos x="66" y="6"/>
                </a:cxn>
                <a:cxn ang="0">
                  <a:pos x="58" y="9"/>
                </a:cxn>
                <a:cxn ang="0">
                  <a:pos x="61" y="1"/>
                </a:cxn>
                <a:cxn ang="0">
                  <a:pos x="66" y="1"/>
                </a:cxn>
                <a:cxn ang="0">
                  <a:pos x="71" y="4"/>
                </a:cxn>
                <a:cxn ang="0">
                  <a:pos x="74" y="8"/>
                </a:cxn>
                <a:cxn ang="0">
                  <a:pos x="78" y="7"/>
                </a:cxn>
                <a:cxn ang="0">
                  <a:pos x="83" y="3"/>
                </a:cxn>
                <a:cxn ang="0">
                  <a:pos x="91" y="5"/>
                </a:cxn>
                <a:cxn ang="0">
                  <a:pos x="93" y="9"/>
                </a:cxn>
                <a:cxn ang="0">
                  <a:pos x="96" y="11"/>
                </a:cxn>
                <a:cxn ang="0">
                  <a:pos x="101" y="9"/>
                </a:cxn>
                <a:cxn ang="0">
                  <a:pos x="104" y="10"/>
                </a:cxn>
                <a:cxn ang="0">
                  <a:pos x="109" y="17"/>
                </a:cxn>
                <a:cxn ang="0">
                  <a:pos x="110" y="20"/>
                </a:cxn>
                <a:cxn ang="0">
                  <a:pos x="117" y="17"/>
                </a:cxn>
                <a:cxn ang="0">
                  <a:pos x="125" y="19"/>
                </a:cxn>
                <a:cxn ang="0">
                  <a:pos x="126" y="23"/>
                </a:cxn>
                <a:cxn ang="0">
                  <a:pos x="43" y="1"/>
                </a:cxn>
                <a:cxn ang="0">
                  <a:pos x="38" y="3"/>
                </a:cxn>
                <a:cxn ang="0">
                  <a:pos x="36" y="7"/>
                </a:cxn>
                <a:cxn ang="0">
                  <a:pos x="25" y="3"/>
                </a:cxn>
                <a:cxn ang="0">
                  <a:pos x="19" y="2"/>
                </a:cxn>
                <a:cxn ang="0">
                  <a:pos x="16" y="7"/>
                </a:cxn>
                <a:cxn ang="0">
                  <a:pos x="13" y="9"/>
                </a:cxn>
                <a:cxn ang="0">
                  <a:pos x="5" y="5"/>
                </a:cxn>
                <a:cxn ang="0">
                  <a:pos x="2" y="6"/>
                </a:cxn>
                <a:cxn ang="0">
                  <a:pos x="0" y="10"/>
                </a:cxn>
                <a:cxn ang="0">
                  <a:pos x="2" y="14"/>
                </a:cxn>
                <a:cxn ang="0">
                  <a:pos x="13" y="12"/>
                </a:cxn>
                <a:cxn ang="0">
                  <a:pos x="18" y="12"/>
                </a:cxn>
                <a:cxn ang="0">
                  <a:pos x="24" y="9"/>
                </a:cxn>
                <a:cxn ang="0">
                  <a:pos x="34" y="11"/>
                </a:cxn>
                <a:cxn ang="0">
                  <a:pos x="40" y="8"/>
                </a:cxn>
                <a:cxn ang="0">
                  <a:pos x="52" y="12"/>
                </a:cxn>
                <a:cxn ang="0">
                  <a:pos x="53" y="2"/>
                </a:cxn>
                <a:cxn ang="0">
                  <a:pos x="45" y="2"/>
                </a:cxn>
              </a:cxnLst>
              <a:rect l="0" t="0" r="r" b="b"/>
              <a:pathLst>
                <a:path w="126" h="26">
                  <a:moveTo>
                    <a:pt x="126" y="23"/>
                  </a:moveTo>
                  <a:lnTo>
                    <a:pt x="126" y="23"/>
                  </a:lnTo>
                  <a:lnTo>
                    <a:pt x="121" y="22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09" y="26"/>
                  </a:lnTo>
                  <a:lnTo>
                    <a:pt x="109" y="26"/>
                  </a:lnTo>
                  <a:lnTo>
                    <a:pt x="107" y="22"/>
                  </a:lnTo>
                  <a:lnTo>
                    <a:pt x="107" y="22"/>
                  </a:lnTo>
                  <a:lnTo>
                    <a:pt x="105" y="17"/>
                  </a:lnTo>
                  <a:lnTo>
                    <a:pt x="102" y="15"/>
                  </a:lnTo>
                  <a:lnTo>
                    <a:pt x="98" y="14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0" y="12"/>
                  </a:lnTo>
                  <a:lnTo>
                    <a:pt x="88" y="10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3" y="9"/>
                  </a:lnTo>
                  <a:lnTo>
                    <a:pt x="80" y="11"/>
                  </a:lnTo>
                  <a:lnTo>
                    <a:pt x="78" y="13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1"/>
                  </a:lnTo>
                  <a:lnTo>
                    <a:pt x="73" y="11"/>
                  </a:lnTo>
                  <a:lnTo>
                    <a:pt x="70" y="8"/>
                  </a:lnTo>
                  <a:lnTo>
                    <a:pt x="66" y="6"/>
                  </a:lnTo>
                  <a:lnTo>
                    <a:pt x="62" y="7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8" y="7"/>
                  </a:lnTo>
                  <a:lnTo>
                    <a:pt x="60" y="4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1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1" y="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3" y="3"/>
                  </a:lnTo>
                  <a:lnTo>
                    <a:pt x="86" y="2"/>
                  </a:lnTo>
                  <a:lnTo>
                    <a:pt x="89" y="3"/>
                  </a:lnTo>
                  <a:lnTo>
                    <a:pt x="91" y="5"/>
                  </a:lnTo>
                  <a:lnTo>
                    <a:pt x="91" y="5"/>
                  </a:lnTo>
                  <a:lnTo>
                    <a:pt x="93" y="9"/>
                  </a:lnTo>
                  <a:lnTo>
                    <a:pt x="93" y="9"/>
                  </a:lnTo>
                  <a:lnTo>
                    <a:pt x="94" y="11"/>
                  </a:lnTo>
                  <a:lnTo>
                    <a:pt x="95" y="12"/>
                  </a:lnTo>
                  <a:lnTo>
                    <a:pt x="96" y="11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03" y="9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8" y="12"/>
                  </a:lnTo>
                  <a:lnTo>
                    <a:pt x="109" y="14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7"/>
                  </a:lnTo>
                  <a:lnTo>
                    <a:pt x="120" y="16"/>
                  </a:lnTo>
                  <a:lnTo>
                    <a:pt x="123" y="17"/>
                  </a:lnTo>
                  <a:lnTo>
                    <a:pt x="125" y="19"/>
                  </a:lnTo>
                  <a:lnTo>
                    <a:pt x="125" y="19"/>
                  </a:lnTo>
                  <a:lnTo>
                    <a:pt x="126" y="23"/>
                  </a:lnTo>
                  <a:lnTo>
                    <a:pt x="126" y="23"/>
                  </a:lnTo>
                  <a:close/>
                  <a:moveTo>
                    <a:pt x="45" y="2"/>
                  </a:move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3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8" y="12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9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3" y="2"/>
                  </a:lnTo>
                  <a:lnTo>
                    <a:pt x="53" y="2"/>
                  </a:lnTo>
                  <a:lnTo>
                    <a:pt x="49" y="3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solidFill>
              <a:srgbClr val="D1D3D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" name="Freeform 17"/>
            <p:cNvSpPr>
              <a:spLocks noEditPoints="1"/>
            </p:cNvSpPr>
            <p:nvPr/>
          </p:nvSpPr>
          <p:spPr bwMode="auto">
            <a:xfrm>
              <a:off x="1817" y="2465"/>
              <a:ext cx="198" cy="86"/>
            </a:xfrm>
            <a:custGeom>
              <a:avLst/>
              <a:gdLst/>
              <a:ahLst/>
              <a:cxnLst>
                <a:cxn ang="0">
                  <a:pos x="7" y="81"/>
                </a:cxn>
                <a:cxn ang="0">
                  <a:pos x="14" y="74"/>
                </a:cxn>
                <a:cxn ang="0">
                  <a:pos x="25" y="73"/>
                </a:cxn>
                <a:cxn ang="0">
                  <a:pos x="30" y="74"/>
                </a:cxn>
                <a:cxn ang="0">
                  <a:pos x="30" y="81"/>
                </a:cxn>
                <a:cxn ang="0">
                  <a:pos x="23" y="86"/>
                </a:cxn>
                <a:cxn ang="0">
                  <a:pos x="92" y="77"/>
                </a:cxn>
                <a:cxn ang="0">
                  <a:pos x="96" y="56"/>
                </a:cxn>
                <a:cxn ang="0">
                  <a:pos x="101" y="35"/>
                </a:cxn>
                <a:cxn ang="0">
                  <a:pos x="105" y="8"/>
                </a:cxn>
                <a:cxn ang="0">
                  <a:pos x="115" y="0"/>
                </a:cxn>
                <a:cxn ang="0">
                  <a:pos x="123" y="8"/>
                </a:cxn>
                <a:cxn ang="0">
                  <a:pos x="126" y="9"/>
                </a:cxn>
                <a:cxn ang="0">
                  <a:pos x="131" y="4"/>
                </a:cxn>
                <a:cxn ang="0">
                  <a:pos x="139" y="10"/>
                </a:cxn>
                <a:cxn ang="0">
                  <a:pos x="143" y="11"/>
                </a:cxn>
                <a:cxn ang="0">
                  <a:pos x="151" y="12"/>
                </a:cxn>
                <a:cxn ang="0">
                  <a:pos x="157" y="20"/>
                </a:cxn>
                <a:cxn ang="0">
                  <a:pos x="167" y="16"/>
                </a:cxn>
                <a:cxn ang="0">
                  <a:pos x="173" y="19"/>
                </a:cxn>
                <a:cxn ang="0">
                  <a:pos x="171" y="27"/>
                </a:cxn>
                <a:cxn ang="0">
                  <a:pos x="158" y="47"/>
                </a:cxn>
                <a:cxn ang="0">
                  <a:pos x="140" y="65"/>
                </a:cxn>
                <a:cxn ang="0">
                  <a:pos x="119" y="77"/>
                </a:cxn>
                <a:cxn ang="0">
                  <a:pos x="3" y="72"/>
                </a:cxn>
                <a:cxn ang="0">
                  <a:pos x="25" y="56"/>
                </a:cxn>
                <a:cxn ang="0">
                  <a:pos x="30" y="60"/>
                </a:cxn>
                <a:cxn ang="0">
                  <a:pos x="1" y="75"/>
                </a:cxn>
                <a:cxn ang="0">
                  <a:pos x="29" y="47"/>
                </a:cxn>
                <a:cxn ang="0">
                  <a:pos x="43" y="33"/>
                </a:cxn>
                <a:cxn ang="0">
                  <a:pos x="64" y="22"/>
                </a:cxn>
                <a:cxn ang="0">
                  <a:pos x="88" y="19"/>
                </a:cxn>
                <a:cxn ang="0">
                  <a:pos x="95" y="19"/>
                </a:cxn>
                <a:cxn ang="0">
                  <a:pos x="99" y="25"/>
                </a:cxn>
                <a:cxn ang="0">
                  <a:pos x="95" y="49"/>
                </a:cxn>
                <a:cxn ang="0">
                  <a:pos x="92" y="56"/>
                </a:cxn>
                <a:cxn ang="0">
                  <a:pos x="89" y="56"/>
                </a:cxn>
                <a:cxn ang="0">
                  <a:pos x="62" y="49"/>
                </a:cxn>
                <a:cxn ang="0">
                  <a:pos x="39" y="56"/>
                </a:cxn>
                <a:cxn ang="0">
                  <a:pos x="26" y="52"/>
                </a:cxn>
                <a:cxn ang="0">
                  <a:pos x="175" y="27"/>
                </a:cxn>
                <a:cxn ang="0">
                  <a:pos x="188" y="18"/>
                </a:cxn>
                <a:cxn ang="0">
                  <a:pos x="198" y="22"/>
                </a:cxn>
                <a:cxn ang="0">
                  <a:pos x="197" y="30"/>
                </a:cxn>
                <a:cxn ang="0">
                  <a:pos x="156" y="56"/>
                </a:cxn>
                <a:cxn ang="0">
                  <a:pos x="57" y="18"/>
                </a:cxn>
                <a:cxn ang="0">
                  <a:pos x="54" y="7"/>
                </a:cxn>
                <a:cxn ang="0">
                  <a:pos x="57" y="6"/>
                </a:cxn>
                <a:cxn ang="0">
                  <a:pos x="65" y="9"/>
                </a:cxn>
                <a:cxn ang="0">
                  <a:pos x="70" y="5"/>
                </a:cxn>
                <a:cxn ang="0">
                  <a:pos x="77" y="4"/>
                </a:cxn>
                <a:cxn ang="0">
                  <a:pos x="87" y="5"/>
                </a:cxn>
                <a:cxn ang="0">
                  <a:pos x="93" y="2"/>
                </a:cxn>
                <a:cxn ang="0">
                  <a:pos x="97" y="6"/>
                </a:cxn>
                <a:cxn ang="0">
                  <a:pos x="101" y="10"/>
                </a:cxn>
                <a:cxn ang="0">
                  <a:pos x="99" y="17"/>
                </a:cxn>
                <a:cxn ang="0">
                  <a:pos x="59" y="21"/>
                </a:cxn>
              </a:cxnLst>
              <a:rect l="0" t="0" r="r" b="b"/>
              <a:pathLst>
                <a:path w="198" h="86">
                  <a:moveTo>
                    <a:pt x="23" y="86"/>
                  </a:moveTo>
                  <a:lnTo>
                    <a:pt x="23" y="86"/>
                  </a:lnTo>
                  <a:lnTo>
                    <a:pt x="17" y="85"/>
                  </a:lnTo>
                  <a:lnTo>
                    <a:pt x="12" y="83"/>
                  </a:lnTo>
                  <a:lnTo>
                    <a:pt x="7" y="81"/>
                  </a:lnTo>
                  <a:lnTo>
                    <a:pt x="3" y="78"/>
                  </a:lnTo>
                  <a:lnTo>
                    <a:pt x="0" y="76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5" y="73"/>
                  </a:lnTo>
                  <a:lnTo>
                    <a:pt x="25" y="73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9" y="73"/>
                  </a:lnTo>
                  <a:lnTo>
                    <a:pt x="30" y="74"/>
                  </a:lnTo>
                  <a:lnTo>
                    <a:pt x="30" y="74"/>
                  </a:lnTo>
                  <a:lnTo>
                    <a:pt x="31" y="76"/>
                  </a:lnTo>
                  <a:lnTo>
                    <a:pt x="30" y="79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1"/>
                  </a:lnTo>
                  <a:lnTo>
                    <a:pt x="29" y="83"/>
                  </a:lnTo>
                  <a:lnTo>
                    <a:pt x="27" y="84"/>
                  </a:lnTo>
                  <a:lnTo>
                    <a:pt x="25" y="85"/>
                  </a:lnTo>
                  <a:lnTo>
                    <a:pt x="23" y="86"/>
                  </a:lnTo>
                  <a:lnTo>
                    <a:pt x="23" y="86"/>
                  </a:lnTo>
                  <a:close/>
                  <a:moveTo>
                    <a:pt x="98" y="83"/>
                  </a:moveTo>
                  <a:lnTo>
                    <a:pt x="98" y="83"/>
                  </a:lnTo>
                  <a:lnTo>
                    <a:pt x="96" y="82"/>
                  </a:lnTo>
                  <a:lnTo>
                    <a:pt x="94" y="80"/>
                  </a:lnTo>
                  <a:lnTo>
                    <a:pt x="92" y="77"/>
                  </a:lnTo>
                  <a:lnTo>
                    <a:pt x="92" y="75"/>
                  </a:lnTo>
                  <a:lnTo>
                    <a:pt x="92" y="75"/>
                  </a:lnTo>
                  <a:lnTo>
                    <a:pt x="92" y="70"/>
                  </a:lnTo>
                  <a:lnTo>
                    <a:pt x="93" y="65"/>
                  </a:lnTo>
                  <a:lnTo>
                    <a:pt x="96" y="56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99" y="44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4" y="11"/>
                  </a:lnTo>
                  <a:lnTo>
                    <a:pt x="104" y="11"/>
                  </a:lnTo>
                  <a:lnTo>
                    <a:pt x="105" y="8"/>
                  </a:lnTo>
                  <a:lnTo>
                    <a:pt x="107" y="5"/>
                  </a:lnTo>
                  <a:lnTo>
                    <a:pt x="109" y="3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1"/>
                  </a:lnTo>
                  <a:lnTo>
                    <a:pt x="119" y="3"/>
                  </a:lnTo>
                  <a:lnTo>
                    <a:pt x="119" y="3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4" y="9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31" y="4"/>
                  </a:lnTo>
                  <a:lnTo>
                    <a:pt x="131" y="4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0" y="8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4" y="18"/>
                  </a:lnTo>
                  <a:lnTo>
                    <a:pt x="154" y="18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7" y="20"/>
                  </a:lnTo>
                  <a:lnTo>
                    <a:pt x="159" y="19"/>
                  </a:lnTo>
                  <a:lnTo>
                    <a:pt x="159" y="19"/>
                  </a:lnTo>
                  <a:lnTo>
                    <a:pt x="163" y="16"/>
                  </a:lnTo>
                  <a:lnTo>
                    <a:pt x="167" y="16"/>
                  </a:lnTo>
                  <a:lnTo>
                    <a:pt x="167" y="16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20"/>
                  </a:lnTo>
                  <a:lnTo>
                    <a:pt x="173" y="23"/>
                  </a:lnTo>
                  <a:lnTo>
                    <a:pt x="173" y="23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66" y="35"/>
                  </a:lnTo>
                  <a:lnTo>
                    <a:pt x="166" y="35"/>
                  </a:lnTo>
                  <a:lnTo>
                    <a:pt x="161" y="43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44" y="62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19" y="77"/>
                  </a:lnTo>
                  <a:lnTo>
                    <a:pt x="119" y="77"/>
                  </a:lnTo>
                  <a:lnTo>
                    <a:pt x="107" y="82"/>
                  </a:lnTo>
                  <a:lnTo>
                    <a:pt x="107" y="82"/>
                  </a:lnTo>
                  <a:lnTo>
                    <a:pt x="99" y="83"/>
                  </a:lnTo>
                  <a:lnTo>
                    <a:pt x="98" y="83"/>
                  </a:lnTo>
                  <a:close/>
                  <a:moveTo>
                    <a:pt x="3" y="72"/>
                  </a:moveTo>
                  <a:lnTo>
                    <a:pt x="3" y="72"/>
                  </a:lnTo>
                  <a:lnTo>
                    <a:pt x="7" y="67"/>
                  </a:lnTo>
                  <a:lnTo>
                    <a:pt x="12" y="63"/>
                  </a:lnTo>
                  <a:lnTo>
                    <a:pt x="18" y="59"/>
                  </a:lnTo>
                  <a:lnTo>
                    <a:pt x="25" y="56"/>
                  </a:lnTo>
                  <a:lnTo>
                    <a:pt x="25" y="55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8" y="58"/>
                  </a:lnTo>
                  <a:lnTo>
                    <a:pt x="30" y="60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2" y="70"/>
                  </a:lnTo>
                  <a:lnTo>
                    <a:pt x="32" y="71"/>
                  </a:lnTo>
                  <a:lnTo>
                    <a:pt x="1" y="75"/>
                  </a:lnTo>
                  <a:lnTo>
                    <a:pt x="3" y="72"/>
                  </a:lnTo>
                  <a:close/>
                  <a:moveTo>
                    <a:pt x="26" y="52"/>
                  </a:moveTo>
                  <a:lnTo>
                    <a:pt x="27" y="51"/>
                  </a:lnTo>
                  <a:lnTo>
                    <a:pt x="27" y="51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3" y="3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57" y="25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9" y="21"/>
                  </a:lnTo>
                  <a:lnTo>
                    <a:pt x="74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8" y="19"/>
                  </a:lnTo>
                  <a:lnTo>
                    <a:pt x="99" y="19"/>
                  </a:lnTo>
                  <a:lnTo>
                    <a:pt x="99" y="20"/>
                  </a:lnTo>
                  <a:lnTo>
                    <a:pt x="99" y="20"/>
                  </a:lnTo>
                  <a:lnTo>
                    <a:pt x="99" y="25"/>
                  </a:lnTo>
                  <a:lnTo>
                    <a:pt x="99" y="30"/>
                  </a:lnTo>
                  <a:lnTo>
                    <a:pt x="97" y="40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3" y="55"/>
                  </a:lnTo>
                  <a:lnTo>
                    <a:pt x="92" y="56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91" y="56"/>
                  </a:lnTo>
                  <a:lnTo>
                    <a:pt x="89" y="56"/>
                  </a:lnTo>
                  <a:lnTo>
                    <a:pt x="89" y="56"/>
                  </a:lnTo>
                  <a:lnTo>
                    <a:pt x="76" y="51"/>
                  </a:lnTo>
                  <a:lnTo>
                    <a:pt x="69" y="50"/>
                  </a:lnTo>
                  <a:lnTo>
                    <a:pt x="63" y="49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53" y="5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35" y="59"/>
                  </a:lnTo>
                  <a:lnTo>
                    <a:pt x="33" y="60"/>
                  </a:lnTo>
                  <a:lnTo>
                    <a:pt x="26" y="52"/>
                  </a:lnTo>
                  <a:close/>
                  <a:moveTo>
                    <a:pt x="155" y="54"/>
                  </a:moveTo>
                  <a:lnTo>
                    <a:pt x="155" y="54"/>
                  </a:lnTo>
                  <a:lnTo>
                    <a:pt x="163" y="46"/>
                  </a:lnTo>
                  <a:lnTo>
                    <a:pt x="169" y="37"/>
                  </a:lnTo>
                  <a:lnTo>
                    <a:pt x="175" y="27"/>
                  </a:lnTo>
                  <a:lnTo>
                    <a:pt x="179" y="16"/>
                  </a:lnTo>
                  <a:lnTo>
                    <a:pt x="180" y="15"/>
                  </a:lnTo>
                  <a:lnTo>
                    <a:pt x="183" y="16"/>
                  </a:lnTo>
                  <a:lnTo>
                    <a:pt x="183" y="16"/>
                  </a:lnTo>
                  <a:lnTo>
                    <a:pt x="188" y="18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22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98" y="28"/>
                  </a:lnTo>
                  <a:lnTo>
                    <a:pt x="197" y="30"/>
                  </a:lnTo>
                  <a:lnTo>
                    <a:pt x="197" y="30"/>
                  </a:lnTo>
                  <a:lnTo>
                    <a:pt x="188" y="39"/>
                  </a:lnTo>
                  <a:lnTo>
                    <a:pt x="176" y="47"/>
                  </a:lnTo>
                  <a:lnTo>
                    <a:pt x="176" y="47"/>
                  </a:lnTo>
                  <a:lnTo>
                    <a:pt x="166" y="53"/>
                  </a:lnTo>
                  <a:lnTo>
                    <a:pt x="156" y="56"/>
                  </a:lnTo>
                  <a:lnTo>
                    <a:pt x="155" y="54"/>
                  </a:lnTo>
                  <a:close/>
                  <a:moveTo>
                    <a:pt x="57" y="20"/>
                  </a:moveTo>
                  <a:lnTo>
                    <a:pt x="57" y="20"/>
                  </a:lnTo>
                  <a:lnTo>
                    <a:pt x="57" y="18"/>
                  </a:lnTo>
                  <a:lnTo>
                    <a:pt x="57" y="1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5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7" y="4"/>
                  </a:lnTo>
                  <a:lnTo>
                    <a:pt x="82" y="5"/>
                  </a:lnTo>
                  <a:lnTo>
                    <a:pt x="82" y="5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3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5" y="3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97" y="6"/>
                  </a:lnTo>
                  <a:lnTo>
                    <a:pt x="97" y="6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0" y="15"/>
                  </a:lnTo>
                  <a:lnTo>
                    <a:pt x="101" y="17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74" y="17"/>
                  </a:lnTo>
                  <a:lnTo>
                    <a:pt x="59" y="21"/>
                  </a:lnTo>
                  <a:lnTo>
                    <a:pt x="58" y="21"/>
                  </a:lnTo>
                  <a:lnTo>
                    <a:pt x="57" y="20"/>
                  </a:lnTo>
                  <a:close/>
                </a:path>
              </a:pathLst>
            </a:custGeom>
            <a:solidFill>
              <a:srgbClr val="A7A9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" name="Freeform 18"/>
            <p:cNvSpPr>
              <a:spLocks noEditPoints="1"/>
            </p:cNvSpPr>
            <p:nvPr/>
          </p:nvSpPr>
          <p:spPr bwMode="auto">
            <a:xfrm>
              <a:off x="1835" y="2409"/>
              <a:ext cx="248" cy="84"/>
            </a:xfrm>
            <a:custGeom>
              <a:avLst/>
              <a:gdLst/>
              <a:ahLst/>
              <a:cxnLst>
                <a:cxn ang="0">
                  <a:pos x="178" y="74"/>
                </a:cxn>
                <a:cxn ang="0">
                  <a:pos x="174" y="64"/>
                </a:cxn>
                <a:cxn ang="0">
                  <a:pos x="199" y="28"/>
                </a:cxn>
                <a:cxn ang="0">
                  <a:pos x="206" y="19"/>
                </a:cxn>
                <a:cxn ang="0">
                  <a:pos x="211" y="23"/>
                </a:cxn>
                <a:cxn ang="0">
                  <a:pos x="213" y="33"/>
                </a:cxn>
                <a:cxn ang="0">
                  <a:pos x="217" y="37"/>
                </a:cxn>
                <a:cxn ang="0">
                  <a:pos x="241" y="36"/>
                </a:cxn>
                <a:cxn ang="0">
                  <a:pos x="248" y="38"/>
                </a:cxn>
                <a:cxn ang="0">
                  <a:pos x="239" y="51"/>
                </a:cxn>
                <a:cxn ang="0">
                  <a:pos x="224" y="62"/>
                </a:cxn>
                <a:cxn ang="0">
                  <a:pos x="187" y="84"/>
                </a:cxn>
                <a:cxn ang="0">
                  <a:pos x="147" y="50"/>
                </a:cxn>
                <a:cxn ang="0">
                  <a:pos x="154" y="42"/>
                </a:cxn>
                <a:cxn ang="0">
                  <a:pos x="159" y="42"/>
                </a:cxn>
                <a:cxn ang="0">
                  <a:pos x="161" y="55"/>
                </a:cxn>
                <a:cxn ang="0">
                  <a:pos x="146" y="61"/>
                </a:cxn>
                <a:cxn ang="0">
                  <a:pos x="133" y="55"/>
                </a:cxn>
                <a:cxn ang="0">
                  <a:pos x="128" y="50"/>
                </a:cxn>
                <a:cxn ang="0">
                  <a:pos x="131" y="32"/>
                </a:cxn>
                <a:cxn ang="0">
                  <a:pos x="135" y="22"/>
                </a:cxn>
                <a:cxn ang="0">
                  <a:pos x="142" y="23"/>
                </a:cxn>
                <a:cxn ang="0">
                  <a:pos x="144" y="30"/>
                </a:cxn>
                <a:cxn ang="0">
                  <a:pos x="142" y="60"/>
                </a:cxn>
                <a:cxn ang="0">
                  <a:pos x="16" y="43"/>
                </a:cxn>
                <a:cxn ang="0">
                  <a:pos x="1" y="18"/>
                </a:cxn>
                <a:cxn ang="0">
                  <a:pos x="13" y="22"/>
                </a:cxn>
                <a:cxn ang="0">
                  <a:pos x="38" y="50"/>
                </a:cxn>
                <a:cxn ang="0">
                  <a:pos x="29" y="54"/>
                </a:cxn>
                <a:cxn ang="0">
                  <a:pos x="23" y="53"/>
                </a:cxn>
                <a:cxn ang="0">
                  <a:pos x="31" y="28"/>
                </a:cxn>
                <a:cxn ang="0">
                  <a:pos x="30" y="15"/>
                </a:cxn>
                <a:cxn ang="0">
                  <a:pos x="47" y="29"/>
                </a:cxn>
                <a:cxn ang="0">
                  <a:pos x="57" y="48"/>
                </a:cxn>
                <a:cxn ang="0">
                  <a:pos x="44" y="51"/>
                </a:cxn>
                <a:cxn ang="0">
                  <a:pos x="60" y="43"/>
                </a:cxn>
                <a:cxn ang="0">
                  <a:pos x="58" y="15"/>
                </a:cxn>
                <a:cxn ang="0">
                  <a:pos x="72" y="32"/>
                </a:cxn>
                <a:cxn ang="0">
                  <a:pos x="75" y="46"/>
                </a:cxn>
                <a:cxn ang="0">
                  <a:pos x="67" y="48"/>
                </a:cxn>
                <a:cxn ang="0">
                  <a:pos x="109" y="50"/>
                </a:cxn>
                <a:cxn ang="0">
                  <a:pos x="107" y="37"/>
                </a:cxn>
                <a:cxn ang="0">
                  <a:pos x="108" y="35"/>
                </a:cxn>
                <a:cxn ang="0">
                  <a:pos x="114" y="10"/>
                </a:cxn>
                <a:cxn ang="0">
                  <a:pos x="118" y="7"/>
                </a:cxn>
                <a:cxn ang="0">
                  <a:pos x="124" y="22"/>
                </a:cxn>
                <a:cxn ang="0">
                  <a:pos x="125" y="46"/>
                </a:cxn>
                <a:cxn ang="0">
                  <a:pos x="123" y="50"/>
                </a:cxn>
                <a:cxn ang="0">
                  <a:pos x="109" y="51"/>
                </a:cxn>
                <a:cxn ang="0">
                  <a:pos x="98" y="47"/>
                </a:cxn>
                <a:cxn ang="0">
                  <a:pos x="88" y="50"/>
                </a:cxn>
                <a:cxn ang="0">
                  <a:pos x="86" y="28"/>
                </a:cxn>
                <a:cxn ang="0">
                  <a:pos x="84" y="6"/>
                </a:cxn>
                <a:cxn ang="0">
                  <a:pos x="87" y="0"/>
                </a:cxn>
                <a:cxn ang="0">
                  <a:pos x="96" y="8"/>
                </a:cxn>
                <a:cxn ang="0">
                  <a:pos x="100" y="21"/>
                </a:cxn>
                <a:cxn ang="0">
                  <a:pos x="104" y="48"/>
                </a:cxn>
                <a:cxn ang="0">
                  <a:pos x="80" y="44"/>
                </a:cxn>
                <a:cxn ang="0">
                  <a:pos x="77" y="36"/>
                </a:cxn>
                <a:cxn ang="0">
                  <a:pos x="78" y="25"/>
                </a:cxn>
                <a:cxn ang="0">
                  <a:pos x="83" y="29"/>
                </a:cxn>
                <a:cxn ang="0">
                  <a:pos x="85" y="43"/>
                </a:cxn>
                <a:cxn ang="0">
                  <a:pos x="80" y="46"/>
                </a:cxn>
              </a:cxnLst>
              <a:rect l="0" t="0" r="r" b="b"/>
              <a:pathLst>
                <a:path w="248" h="84">
                  <a:moveTo>
                    <a:pt x="186" y="83"/>
                  </a:moveTo>
                  <a:lnTo>
                    <a:pt x="186" y="83"/>
                  </a:lnTo>
                  <a:lnTo>
                    <a:pt x="185" y="80"/>
                  </a:lnTo>
                  <a:lnTo>
                    <a:pt x="183" y="78"/>
                  </a:lnTo>
                  <a:lnTo>
                    <a:pt x="178" y="74"/>
                  </a:lnTo>
                  <a:lnTo>
                    <a:pt x="178" y="74"/>
                  </a:lnTo>
                  <a:lnTo>
                    <a:pt x="175" y="72"/>
                  </a:lnTo>
                  <a:lnTo>
                    <a:pt x="172" y="69"/>
                  </a:lnTo>
                  <a:lnTo>
                    <a:pt x="171" y="69"/>
                  </a:lnTo>
                  <a:lnTo>
                    <a:pt x="174" y="64"/>
                  </a:lnTo>
                  <a:lnTo>
                    <a:pt x="174" y="64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99" y="28"/>
                  </a:lnTo>
                  <a:lnTo>
                    <a:pt x="199" y="28"/>
                  </a:lnTo>
                  <a:lnTo>
                    <a:pt x="201" y="26"/>
                  </a:lnTo>
                  <a:lnTo>
                    <a:pt x="201" y="26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8"/>
                  </a:lnTo>
                  <a:lnTo>
                    <a:pt x="213" y="31"/>
                  </a:lnTo>
                  <a:lnTo>
                    <a:pt x="213" y="32"/>
                  </a:lnTo>
                  <a:lnTo>
                    <a:pt x="213" y="32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5" y="37"/>
                  </a:lnTo>
                  <a:lnTo>
                    <a:pt x="217" y="37"/>
                  </a:lnTo>
                  <a:lnTo>
                    <a:pt x="217" y="37"/>
                  </a:lnTo>
                  <a:lnTo>
                    <a:pt x="217" y="37"/>
                  </a:lnTo>
                  <a:lnTo>
                    <a:pt x="220" y="37"/>
                  </a:lnTo>
                  <a:lnTo>
                    <a:pt x="220" y="37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5" y="36"/>
                  </a:lnTo>
                  <a:lnTo>
                    <a:pt x="245" y="36"/>
                  </a:lnTo>
                  <a:lnTo>
                    <a:pt x="247" y="36"/>
                  </a:lnTo>
                  <a:lnTo>
                    <a:pt x="248" y="36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7" y="42"/>
                  </a:lnTo>
                  <a:lnTo>
                    <a:pt x="245" y="46"/>
                  </a:lnTo>
                  <a:lnTo>
                    <a:pt x="242" y="49"/>
                  </a:lnTo>
                  <a:lnTo>
                    <a:pt x="239" y="51"/>
                  </a:lnTo>
                  <a:lnTo>
                    <a:pt x="239" y="51"/>
                  </a:lnTo>
                  <a:lnTo>
                    <a:pt x="235" y="54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24" y="62"/>
                  </a:lnTo>
                  <a:lnTo>
                    <a:pt x="224" y="62"/>
                  </a:lnTo>
                  <a:lnTo>
                    <a:pt x="207" y="73"/>
                  </a:lnTo>
                  <a:lnTo>
                    <a:pt x="207" y="73"/>
                  </a:lnTo>
                  <a:lnTo>
                    <a:pt x="200" y="77"/>
                  </a:lnTo>
                  <a:lnTo>
                    <a:pt x="187" y="84"/>
                  </a:lnTo>
                  <a:lnTo>
                    <a:pt x="186" y="83"/>
                  </a:lnTo>
                  <a:close/>
                  <a:moveTo>
                    <a:pt x="146" y="61"/>
                  </a:moveTo>
                  <a:lnTo>
                    <a:pt x="146" y="57"/>
                  </a:lnTo>
                  <a:lnTo>
                    <a:pt x="146" y="57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8" y="48"/>
                  </a:lnTo>
                  <a:lnTo>
                    <a:pt x="150" y="46"/>
                  </a:lnTo>
                  <a:lnTo>
                    <a:pt x="150" y="46"/>
                  </a:lnTo>
                  <a:lnTo>
                    <a:pt x="154" y="42"/>
                  </a:lnTo>
                  <a:lnTo>
                    <a:pt x="154" y="42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1"/>
                  </a:lnTo>
                  <a:lnTo>
                    <a:pt x="159" y="42"/>
                  </a:lnTo>
                  <a:lnTo>
                    <a:pt x="159" y="42"/>
                  </a:lnTo>
                  <a:lnTo>
                    <a:pt x="160" y="45"/>
                  </a:lnTo>
                  <a:lnTo>
                    <a:pt x="161" y="48"/>
                  </a:lnTo>
                  <a:lnTo>
                    <a:pt x="161" y="55"/>
                  </a:lnTo>
                  <a:lnTo>
                    <a:pt x="161" y="55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59" y="62"/>
                  </a:lnTo>
                  <a:lnTo>
                    <a:pt x="159" y="63"/>
                  </a:lnTo>
                  <a:lnTo>
                    <a:pt x="146" y="61"/>
                  </a:lnTo>
                  <a:close/>
                  <a:moveTo>
                    <a:pt x="141" y="59"/>
                  </a:moveTo>
                  <a:lnTo>
                    <a:pt x="141" y="59"/>
                  </a:lnTo>
                  <a:lnTo>
                    <a:pt x="137" y="56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29" y="55"/>
                  </a:lnTo>
                  <a:lnTo>
                    <a:pt x="127" y="56"/>
                  </a:lnTo>
                  <a:lnTo>
                    <a:pt x="127" y="54"/>
                  </a:lnTo>
                  <a:lnTo>
                    <a:pt x="127" y="54"/>
                  </a:lnTo>
                  <a:lnTo>
                    <a:pt x="128" y="50"/>
                  </a:lnTo>
                  <a:lnTo>
                    <a:pt x="128" y="50"/>
                  </a:lnTo>
                  <a:lnTo>
                    <a:pt x="129" y="41"/>
                  </a:lnTo>
                  <a:lnTo>
                    <a:pt x="129" y="41"/>
                  </a:lnTo>
                  <a:lnTo>
                    <a:pt x="129" y="36"/>
                  </a:lnTo>
                  <a:lnTo>
                    <a:pt x="131" y="32"/>
                  </a:lnTo>
                  <a:lnTo>
                    <a:pt x="131" y="32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5" y="22"/>
                  </a:lnTo>
                  <a:lnTo>
                    <a:pt x="135" y="22"/>
                  </a:lnTo>
                  <a:lnTo>
                    <a:pt x="137" y="20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0" y="20"/>
                  </a:lnTo>
                  <a:lnTo>
                    <a:pt x="142" y="23"/>
                  </a:lnTo>
                  <a:lnTo>
                    <a:pt x="142" y="23"/>
                  </a:lnTo>
                  <a:lnTo>
                    <a:pt x="144" y="28"/>
                  </a:lnTo>
                  <a:lnTo>
                    <a:pt x="144" y="28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5" y="37"/>
                  </a:lnTo>
                  <a:lnTo>
                    <a:pt x="145" y="44"/>
                  </a:lnTo>
                  <a:lnTo>
                    <a:pt x="144" y="51"/>
                  </a:lnTo>
                  <a:lnTo>
                    <a:pt x="143" y="58"/>
                  </a:lnTo>
                  <a:lnTo>
                    <a:pt x="142" y="60"/>
                  </a:lnTo>
                  <a:lnTo>
                    <a:pt x="141" y="59"/>
                  </a:lnTo>
                  <a:close/>
                  <a:moveTo>
                    <a:pt x="23" y="53"/>
                  </a:moveTo>
                  <a:lnTo>
                    <a:pt x="23" y="5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8" y="33"/>
                  </a:lnTo>
                  <a:lnTo>
                    <a:pt x="8" y="33"/>
                  </a:lnTo>
                  <a:lnTo>
                    <a:pt x="5" y="30"/>
                  </a:lnTo>
                  <a:lnTo>
                    <a:pt x="3" y="26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8" y="19"/>
                  </a:lnTo>
                  <a:lnTo>
                    <a:pt x="13" y="22"/>
                  </a:lnTo>
                  <a:lnTo>
                    <a:pt x="18" y="26"/>
                  </a:lnTo>
                  <a:lnTo>
                    <a:pt x="23" y="30"/>
                  </a:lnTo>
                  <a:lnTo>
                    <a:pt x="30" y="39"/>
                  </a:lnTo>
                  <a:lnTo>
                    <a:pt x="37" y="48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3" y="51"/>
                  </a:lnTo>
                  <a:lnTo>
                    <a:pt x="31" y="52"/>
                  </a:lnTo>
                  <a:lnTo>
                    <a:pt x="29" y="54"/>
                  </a:lnTo>
                  <a:lnTo>
                    <a:pt x="28" y="57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3" y="53"/>
                  </a:lnTo>
                  <a:lnTo>
                    <a:pt x="23" y="53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37" y="44"/>
                  </a:lnTo>
                  <a:lnTo>
                    <a:pt x="34" y="36"/>
                  </a:lnTo>
                  <a:lnTo>
                    <a:pt x="31" y="28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40" y="21"/>
                  </a:lnTo>
                  <a:lnTo>
                    <a:pt x="47" y="29"/>
                  </a:lnTo>
                  <a:lnTo>
                    <a:pt x="54" y="38"/>
                  </a:lnTo>
                  <a:lnTo>
                    <a:pt x="58" y="46"/>
                  </a:lnTo>
                  <a:lnTo>
                    <a:pt x="58" y="47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48" y="48"/>
                  </a:lnTo>
                  <a:lnTo>
                    <a:pt x="46" y="49"/>
                  </a:lnTo>
                  <a:lnTo>
                    <a:pt x="44" y="51"/>
                  </a:lnTo>
                  <a:lnTo>
                    <a:pt x="43" y="53"/>
                  </a:lnTo>
                  <a:lnTo>
                    <a:pt x="42" y="51"/>
                  </a:lnTo>
                  <a:close/>
                  <a:moveTo>
                    <a:pt x="65" y="51"/>
                  </a:moveTo>
                  <a:lnTo>
                    <a:pt x="65" y="51"/>
                  </a:lnTo>
                  <a:lnTo>
                    <a:pt x="60" y="43"/>
                  </a:lnTo>
                  <a:lnTo>
                    <a:pt x="57" y="35"/>
                  </a:lnTo>
                  <a:lnTo>
                    <a:pt x="56" y="26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63" y="18"/>
                  </a:lnTo>
                  <a:lnTo>
                    <a:pt x="67" y="22"/>
                  </a:lnTo>
                  <a:lnTo>
                    <a:pt x="70" y="27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5" y="41"/>
                  </a:lnTo>
                  <a:lnTo>
                    <a:pt x="76" y="4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73" y="47"/>
                  </a:lnTo>
                  <a:lnTo>
                    <a:pt x="71" y="46"/>
                  </a:lnTo>
                  <a:lnTo>
                    <a:pt x="71" y="46"/>
                  </a:lnTo>
                  <a:lnTo>
                    <a:pt x="68" y="47"/>
                  </a:lnTo>
                  <a:lnTo>
                    <a:pt x="67" y="48"/>
                  </a:lnTo>
                  <a:lnTo>
                    <a:pt x="67" y="50"/>
                  </a:lnTo>
                  <a:lnTo>
                    <a:pt x="66" y="53"/>
                  </a:lnTo>
                  <a:lnTo>
                    <a:pt x="65" y="51"/>
                  </a:lnTo>
                  <a:close/>
                  <a:moveTo>
                    <a:pt x="108" y="51"/>
                  </a:moveTo>
                  <a:lnTo>
                    <a:pt x="109" y="50"/>
                  </a:lnTo>
                  <a:lnTo>
                    <a:pt x="108" y="51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7" y="37"/>
                  </a:lnTo>
                  <a:lnTo>
                    <a:pt x="107" y="37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08" y="30"/>
                  </a:lnTo>
                  <a:lnTo>
                    <a:pt x="109" y="25"/>
                  </a:lnTo>
                  <a:lnTo>
                    <a:pt x="112" y="15"/>
                  </a:lnTo>
                  <a:lnTo>
                    <a:pt x="112" y="15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23" y="17"/>
                  </a:lnTo>
                  <a:lnTo>
                    <a:pt x="124" y="22"/>
                  </a:lnTo>
                  <a:lnTo>
                    <a:pt x="124" y="22"/>
                  </a:lnTo>
                  <a:lnTo>
                    <a:pt x="125" y="30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9"/>
                  </a:lnTo>
                  <a:lnTo>
                    <a:pt x="124" y="51"/>
                  </a:lnTo>
                  <a:lnTo>
                    <a:pt x="123" y="50"/>
                  </a:lnTo>
                  <a:lnTo>
                    <a:pt x="123" y="50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3" y="48"/>
                  </a:lnTo>
                  <a:lnTo>
                    <a:pt x="109" y="51"/>
                  </a:lnTo>
                  <a:lnTo>
                    <a:pt x="109" y="51"/>
                  </a:lnTo>
                  <a:lnTo>
                    <a:pt x="108" y="51"/>
                  </a:lnTo>
                  <a:close/>
                  <a:moveTo>
                    <a:pt x="102" y="49"/>
                  </a:moveTo>
                  <a:lnTo>
                    <a:pt x="102" y="49"/>
                  </a:lnTo>
                  <a:lnTo>
                    <a:pt x="98" y="47"/>
                  </a:lnTo>
                  <a:lnTo>
                    <a:pt x="94" y="46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0" y="48"/>
                  </a:lnTo>
                  <a:lnTo>
                    <a:pt x="88" y="5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7" y="36"/>
                  </a:lnTo>
                  <a:lnTo>
                    <a:pt x="87" y="36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6" y="8"/>
                  </a:lnTo>
                  <a:lnTo>
                    <a:pt x="98" y="11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100" y="21"/>
                  </a:lnTo>
                  <a:lnTo>
                    <a:pt x="100" y="21"/>
                  </a:lnTo>
                  <a:lnTo>
                    <a:pt x="103" y="30"/>
                  </a:lnTo>
                  <a:lnTo>
                    <a:pt x="103" y="30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2" y="49"/>
                  </a:lnTo>
                  <a:close/>
                  <a:moveTo>
                    <a:pt x="80" y="45"/>
                  </a:moveTo>
                  <a:lnTo>
                    <a:pt x="80" y="45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0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8" y="25"/>
                  </a:lnTo>
                  <a:lnTo>
                    <a:pt x="79" y="24"/>
                  </a:lnTo>
                  <a:lnTo>
                    <a:pt x="79" y="24"/>
                  </a:lnTo>
                  <a:lnTo>
                    <a:pt x="80" y="23"/>
                  </a:lnTo>
                  <a:lnTo>
                    <a:pt x="82" y="21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5" y="40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5" y="4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83" y="46"/>
                  </a:lnTo>
                  <a:lnTo>
                    <a:pt x="81" y="46"/>
                  </a:lnTo>
                  <a:lnTo>
                    <a:pt x="80" y="46"/>
                  </a:lnTo>
                  <a:lnTo>
                    <a:pt x="80" y="45"/>
                  </a:lnTo>
                  <a:close/>
                </a:path>
              </a:pathLst>
            </a:custGeom>
            <a:solidFill>
              <a:srgbClr val="5859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" name="Freeform 19"/>
            <p:cNvSpPr>
              <a:spLocks/>
            </p:cNvSpPr>
            <p:nvPr/>
          </p:nvSpPr>
          <p:spPr bwMode="auto">
            <a:xfrm>
              <a:off x="1869" y="2527"/>
              <a:ext cx="7" cy="6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1" y="5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6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lnTo>
                    <a:pt x="7" y="3"/>
                  </a:lnTo>
                  <a:lnTo>
                    <a:pt x="6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14" name="Группа 313"/>
          <p:cNvGrpSpPr/>
          <p:nvPr/>
        </p:nvGrpSpPr>
        <p:grpSpPr>
          <a:xfrm>
            <a:off x="1032282" y="213390"/>
            <a:ext cx="720080" cy="720080"/>
            <a:chOff x="-1440408" y="1440210"/>
            <a:chExt cx="720080" cy="720080"/>
          </a:xfrm>
        </p:grpSpPr>
        <p:sp>
          <p:nvSpPr>
            <p:cNvPr id="74" name="Овал 73"/>
            <p:cNvSpPr/>
            <p:nvPr/>
          </p:nvSpPr>
          <p:spPr>
            <a:xfrm>
              <a:off x="-1440408" y="1440210"/>
              <a:ext cx="720080" cy="720080"/>
            </a:xfrm>
            <a:prstGeom prst="ellipse">
              <a:avLst/>
            </a:prstGeom>
            <a:solidFill>
              <a:srgbClr val="FFD03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-1217331" y="1919936"/>
              <a:ext cx="188631" cy="133654"/>
            </a:xfrm>
            <a:custGeom>
              <a:avLst/>
              <a:gdLst>
                <a:gd name="connsiteX0" fmla="*/ 0 w 779765"/>
                <a:gd name="connsiteY0" fmla="*/ 0 h 190734"/>
                <a:gd name="connsiteX1" fmla="*/ 129026 w 779765"/>
                <a:gd name="connsiteY1" fmla="*/ 95367 h 190734"/>
                <a:gd name="connsiteX2" fmla="*/ 246832 w 779765"/>
                <a:gd name="connsiteY2" fmla="*/ 5610 h 190734"/>
                <a:gd name="connsiteX3" fmla="*/ 246832 w 779765"/>
                <a:gd name="connsiteY3" fmla="*/ 5610 h 190734"/>
                <a:gd name="connsiteX4" fmla="*/ 246832 w 779765"/>
                <a:gd name="connsiteY4" fmla="*/ 5610 h 190734"/>
                <a:gd name="connsiteX5" fmla="*/ 252442 w 779765"/>
                <a:gd name="connsiteY5" fmla="*/ 5610 h 190734"/>
                <a:gd name="connsiteX6" fmla="*/ 252442 w 779765"/>
                <a:gd name="connsiteY6" fmla="*/ 5610 h 190734"/>
                <a:gd name="connsiteX7" fmla="*/ 252442 w 779765"/>
                <a:gd name="connsiteY7" fmla="*/ 5610 h 190734"/>
                <a:gd name="connsiteX8" fmla="*/ 779765 w 779765"/>
                <a:gd name="connsiteY8" fmla="*/ 190734 h 190734"/>
                <a:gd name="connsiteX0" fmla="*/ 0 w 252442"/>
                <a:gd name="connsiteY0" fmla="*/ 0 h 96302"/>
                <a:gd name="connsiteX1" fmla="*/ 129026 w 252442"/>
                <a:gd name="connsiteY1" fmla="*/ 95367 h 96302"/>
                <a:gd name="connsiteX2" fmla="*/ 246832 w 252442"/>
                <a:gd name="connsiteY2" fmla="*/ 5610 h 96302"/>
                <a:gd name="connsiteX3" fmla="*/ 246832 w 252442"/>
                <a:gd name="connsiteY3" fmla="*/ 5610 h 96302"/>
                <a:gd name="connsiteX4" fmla="*/ 246832 w 252442"/>
                <a:gd name="connsiteY4" fmla="*/ 5610 h 96302"/>
                <a:gd name="connsiteX5" fmla="*/ 252442 w 252442"/>
                <a:gd name="connsiteY5" fmla="*/ 5610 h 96302"/>
                <a:gd name="connsiteX6" fmla="*/ 252442 w 252442"/>
                <a:gd name="connsiteY6" fmla="*/ 5610 h 96302"/>
                <a:gd name="connsiteX7" fmla="*/ 252442 w 252442"/>
                <a:gd name="connsiteY7" fmla="*/ 5610 h 96302"/>
                <a:gd name="connsiteX0" fmla="*/ 0 w 252442"/>
                <a:gd name="connsiteY0" fmla="*/ 0 h 96302"/>
                <a:gd name="connsiteX1" fmla="*/ 129026 w 252442"/>
                <a:gd name="connsiteY1" fmla="*/ 95367 h 96302"/>
                <a:gd name="connsiteX2" fmla="*/ 246832 w 252442"/>
                <a:gd name="connsiteY2" fmla="*/ 5610 h 96302"/>
                <a:gd name="connsiteX3" fmla="*/ 246832 w 252442"/>
                <a:gd name="connsiteY3" fmla="*/ 5610 h 96302"/>
                <a:gd name="connsiteX4" fmla="*/ 246832 w 252442"/>
                <a:gd name="connsiteY4" fmla="*/ 5610 h 96302"/>
                <a:gd name="connsiteX5" fmla="*/ 252442 w 252442"/>
                <a:gd name="connsiteY5" fmla="*/ 5610 h 96302"/>
                <a:gd name="connsiteX6" fmla="*/ 252442 w 252442"/>
                <a:gd name="connsiteY6" fmla="*/ 5610 h 96302"/>
                <a:gd name="connsiteX7" fmla="*/ 252442 w 252442"/>
                <a:gd name="connsiteY7" fmla="*/ 5610 h 96302"/>
                <a:gd name="connsiteX0" fmla="*/ 0 w 252442"/>
                <a:gd name="connsiteY0" fmla="*/ 0 h 96302"/>
                <a:gd name="connsiteX1" fmla="*/ 129026 w 252442"/>
                <a:gd name="connsiteY1" fmla="*/ 95367 h 96302"/>
                <a:gd name="connsiteX2" fmla="*/ 246832 w 252442"/>
                <a:gd name="connsiteY2" fmla="*/ 5610 h 96302"/>
                <a:gd name="connsiteX3" fmla="*/ 246832 w 252442"/>
                <a:gd name="connsiteY3" fmla="*/ 5610 h 96302"/>
                <a:gd name="connsiteX4" fmla="*/ 246832 w 252442"/>
                <a:gd name="connsiteY4" fmla="*/ 5610 h 96302"/>
                <a:gd name="connsiteX5" fmla="*/ 252442 w 252442"/>
                <a:gd name="connsiteY5" fmla="*/ 5610 h 96302"/>
                <a:gd name="connsiteX6" fmla="*/ 252442 w 252442"/>
                <a:gd name="connsiteY6" fmla="*/ 5610 h 96302"/>
                <a:gd name="connsiteX0" fmla="*/ 0 w 252442"/>
                <a:gd name="connsiteY0" fmla="*/ 0 h 96302"/>
                <a:gd name="connsiteX1" fmla="*/ 129026 w 252442"/>
                <a:gd name="connsiteY1" fmla="*/ 95367 h 96302"/>
                <a:gd name="connsiteX2" fmla="*/ 246832 w 252442"/>
                <a:gd name="connsiteY2" fmla="*/ 5610 h 96302"/>
                <a:gd name="connsiteX3" fmla="*/ 246832 w 252442"/>
                <a:gd name="connsiteY3" fmla="*/ 5610 h 96302"/>
                <a:gd name="connsiteX4" fmla="*/ 246832 w 252442"/>
                <a:gd name="connsiteY4" fmla="*/ 5610 h 96302"/>
                <a:gd name="connsiteX5" fmla="*/ 252442 w 252442"/>
                <a:gd name="connsiteY5" fmla="*/ 5610 h 96302"/>
                <a:gd name="connsiteX0" fmla="*/ 0 w 246832"/>
                <a:gd name="connsiteY0" fmla="*/ 0 h 96302"/>
                <a:gd name="connsiteX1" fmla="*/ 129026 w 246832"/>
                <a:gd name="connsiteY1" fmla="*/ 95367 h 96302"/>
                <a:gd name="connsiteX2" fmla="*/ 246832 w 246832"/>
                <a:gd name="connsiteY2" fmla="*/ 5610 h 96302"/>
                <a:gd name="connsiteX3" fmla="*/ 246832 w 246832"/>
                <a:gd name="connsiteY3" fmla="*/ 5610 h 96302"/>
                <a:gd name="connsiteX4" fmla="*/ 246832 w 246832"/>
                <a:gd name="connsiteY4" fmla="*/ 5610 h 96302"/>
                <a:gd name="connsiteX0" fmla="*/ 0 w 246832"/>
                <a:gd name="connsiteY0" fmla="*/ 0 h 96302"/>
                <a:gd name="connsiteX1" fmla="*/ 129026 w 246832"/>
                <a:gd name="connsiteY1" fmla="*/ 95367 h 96302"/>
                <a:gd name="connsiteX2" fmla="*/ 246832 w 246832"/>
                <a:gd name="connsiteY2" fmla="*/ 5610 h 96302"/>
                <a:gd name="connsiteX3" fmla="*/ 246832 w 246832"/>
                <a:gd name="connsiteY3" fmla="*/ 5610 h 96302"/>
                <a:gd name="connsiteX0" fmla="*/ 0 w 246832"/>
                <a:gd name="connsiteY0" fmla="*/ 0 h 96302"/>
                <a:gd name="connsiteX1" fmla="*/ 129026 w 246832"/>
                <a:gd name="connsiteY1" fmla="*/ 95367 h 96302"/>
                <a:gd name="connsiteX2" fmla="*/ 246832 w 246832"/>
                <a:gd name="connsiteY2" fmla="*/ 5610 h 96302"/>
                <a:gd name="connsiteX0" fmla="*/ 0 w 246832"/>
                <a:gd name="connsiteY0" fmla="*/ 0 h 95366"/>
                <a:gd name="connsiteX1" fmla="*/ 129026 w 246832"/>
                <a:gd name="connsiteY1" fmla="*/ 95367 h 95366"/>
                <a:gd name="connsiteX2" fmla="*/ 246832 w 246832"/>
                <a:gd name="connsiteY2" fmla="*/ 5610 h 95366"/>
                <a:gd name="connsiteX0" fmla="*/ 0 w 246832"/>
                <a:gd name="connsiteY0" fmla="*/ 0 h 95368"/>
                <a:gd name="connsiteX1" fmla="*/ 129026 w 246832"/>
                <a:gd name="connsiteY1" fmla="*/ 95367 h 95368"/>
                <a:gd name="connsiteX2" fmla="*/ 246832 w 246832"/>
                <a:gd name="connsiteY2" fmla="*/ 5610 h 95368"/>
                <a:gd name="connsiteX0" fmla="*/ 0 w 246832"/>
                <a:gd name="connsiteY0" fmla="*/ 0 h 95366"/>
                <a:gd name="connsiteX1" fmla="*/ 129026 w 246832"/>
                <a:gd name="connsiteY1" fmla="*/ 95367 h 95366"/>
                <a:gd name="connsiteX2" fmla="*/ 246832 w 246832"/>
                <a:gd name="connsiteY2" fmla="*/ 5610 h 95366"/>
                <a:gd name="connsiteX0" fmla="*/ 0 w 246832"/>
                <a:gd name="connsiteY0" fmla="*/ 0 h 147692"/>
                <a:gd name="connsiteX1" fmla="*/ 129026 w 246832"/>
                <a:gd name="connsiteY1" fmla="*/ 147692 h 147692"/>
                <a:gd name="connsiteX2" fmla="*/ 246832 w 246832"/>
                <a:gd name="connsiteY2" fmla="*/ 5610 h 147692"/>
                <a:gd name="connsiteX0" fmla="*/ 0 w 246832"/>
                <a:gd name="connsiteY0" fmla="*/ 0 h 147692"/>
                <a:gd name="connsiteX1" fmla="*/ 129026 w 246832"/>
                <a:gd name="connsiteY1" fmla="*/ 147692 h 147692"/>
                <a:gd name="connsiteX2" fmla="*/ 246832 w 246832"/>
                <a:gd name="connsiteY2" fmla="*/ 5610 h 14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832" h="147692">
                  <a:moveTo>
                    <a:pt x="0" y="0"/>
                  </a:moveTo>
                  <a:cubicBezTo>
                    <a:pt x="20414" y="47215"/>
                    <a:pt x="32007" y="140217"/>
                    <a:pt x="129026" y="147692"/>
                  </a:cubicBezTo>
                  <a:cubicBezTo>
                    <a:pt x="208398" y="142086"/>
                    <a:pt x="246832" y="5610"/>
                    <a:pt x="246832" y="5610"/>
                  </a:cubicBezTo>
                </a:path>
              </a:pathLst>
            </a:custGeom>
            <a:solidFill>
              <a:srgbClr val="FC8004"/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6" name="Полилиния 305"/>
            <p:cNvSpPr/>
            <p:nvPr/>
          </p:nvSpPr>
          <p:spPr>
            <a:xfrm>
              <a:off x="-1217331" y="1916126"/>
              <a:ext cx="319760" cy="86034"/>
            </a:xfrm>
            <a:custGeom>
              <a:avLst/>
              <a:gdLst>
                <a:gd name="connsiteX0" fmla="*/ 0 w 779765"/>
                <a:gd name="connsiteY0" fmla="*/ 0 h 190734"/>
                <a:gd name="connsiteX1" fmla="*/ 129026 w 779765"/>
                <a:gd name="connsiteY1" fmla="*/ 95367 h 190734"/>
                <a:gd name="connsiteX2" fmla="*/ 246832 w 779765"/>
                <a:gd name="connsiteY2" fmla="*/ 5610 h 190734"/>
                <a:gd name="connsiteX3" fmla="*/ 246832 w 779765"/>
                <a:gd name="connsiteY3" fmla="*/ 5610 h 190734"/>
                <a:gd name="connsiteX4" fmla="*/ 246832 w 779765"/>
                <a:gd name="connsiteY4" fmla="*/ 5610 h 190734"/>
                <a:gd name="connsiteX5" fmla="*/ 252442 w 779765"/>
                <a:gd name="connsiteY5" fmla="*/ 5610 h 190734"/>
                <a:gd name="connsiteX6" fmla="*/ 252442 w 779765"/>
                <a:gd name="connsiteY6" fmla="*/ 5610 h 190734"/>
                <a:gd name="connsiteX7" fmla="*/ 252442 w 779765"/>
                <a:gd name="connsiteY7" fmla="*/ 5610 h 190734"/>
                <a:gd name="connsiteX8" fmla="*/ 779765 w 779765"/>
                <a:gd name="connsiteY8" fmla="*/ 190734 h 190734"/>
                <a:gd name="connsiteX0" fmla="*/ 0 w 252442"/>
                <a:gd name="connsiteY0" fmla="*/ 0 h 96302"/>
                <a:gd name="connsiteX1" fmla="*/ 129026 w 252442"/>
                <a:gd name="connsiteY1" fmla="*/ 95367 h 96302"/>
                <a:gd name="connsiteX2" fmla="*/ 246832 w 252442"/>
                <a:gd name="connsiteY2" fmla="*/ 5610 h 96302"/>
                <a:gd name="connsiteX3" fmla="*/ 246832 w 252442"/>
                <a:gd name="connsiteY3" fmla="*/ 5610 h 96302"/>
                <a:gd name="connsiteX4" fmla="*/ 246832 w 252442"/>
                <a:gd name="connsiteY4" fmla="*/ 5610 h 96302"/>
                <a:gd name="connsiteX5" fmla="*/ 252442 w 252442"/>
                <a:gd name="connsiteY5" fmla="*/ 5610 h 96302"/>
                <a:gd name="connsiteX6" fmla="*/ 252442 w 252442"/>
                <a:gd name="connsiteY6" fmla="*/ 5610 h 96302"/>
                <a:gd name="connsiteX7" fmla="*/ 252442 w 252442"/>
                <a:gd name="connsiteY7" fmla="*/ 5610 h 96302"/>
                <a:gd name="connsiteX0" fmla="*/ 0 w 252442"/>
                <a:gd name="connsiteY0" fmla="*/ 0 h 96302"/>
                <a:gd name="connsiteX1" fmla="*/ 129026 w 252442"/>
                <a:gd name="connsiteY1" fmla="*/ 95367 h 96302"/>
                <a:gd name="connsiteX2" fmla="*/ 246832 w 252442"/>
                <a:gd name="connsiteY2" fmla="*/ 5610 h 96302"/>
                <a:gd name="connsiteX3" fmla="*/ 246832 w 252442"/>
                <a:gd name="connsiteY3" fmla="*/ 5610 h 96302"/>
                <a:gd name="connsiteX4" fmla="*/ 246832 w 252442"/>
                <a:gd name="connsiteY4" fmla="*/ 5610 h 96302"/>
                <a:gd name="connsiteX5" fmla="*/ 252442 w 252442"/>
                <a:gd name="connsiteY5" fmla="*/ 5610 h 96302"/>
                <a:gd name="connsiteX6" fmla="*/ 252442 w 252442"/>
                <a:gd name="connsiteY6" fmla="*/ 5610 h 96302"/>
                <a:gd name="connsiteX7" fmla="*/ 252442 w 252442"/>
                <a:gd name="connsiteY7" fmla="*/ 5610 h 96302"/>
                <a:gd name="connsiteX0" fmla="*/ 0 w 252442"/>
                <a:gd name="connsiteY0" fmla="*/ 0 h 96302"/>
                <a:gd name="connsiteX1" fmla="*/ 129026 w 252442"/>
                <a:gd name="connsiteY1" fmla="*/ 95367 h 96302"/>
                <a:gd name="connsiteX2" fmla="*/ 246832 w 252442"/>
                <a:gd name="connsiteY2" fmla="*/ 5610 h 96302"/>
                <a:gd name="connsiteX3" fmla="*/ 246832 w 252442"/>
                <a:gd name="connsiteY3" fmla="*/ 5610 h 96302"/>
                <a:gd name="connsiteX4" fmla="*/ 246832 w 252442"/>
                <a:gd name="connsiteY4" fmla="*/ 5610 h 96302"/>
                <a:gd name="connsiteX5" fmla="*/ 252442 w 252442"/>
                <a:gd name="connsiteY5" fmla="*/ 5610 h 96302"/>
                <a:gd name="connsiteX6" fmla="*/ 252442 w 252442"/>
                <a:gd name="connsiteY6" fmla="*/ 5610 h 96302"/>
                <a:gd name="connsiteX0" fmla="*/ 0 w 252442"/>
                <a:gd name="connsiteY0" fmla="*/ 0 h 96302"/>
                <a:gd name="connsiteX1" fmla="*/ 129026 w 252442"/>
                <a:gd name="connsiteY1" fmla="*/ 95367 h 96302"/>
                <a:gd name="connsiteX2" fmla="*/ 246832 w 252442"/>
                <a:gd name="connsiteY2" fmla="*/ 5610 h 96302"/>
                <a:gd name="connsiteX3" fmla="*/ 246832 w 252442"/>
                <a:gd name="connsiteY3" fmla="*/ 5610 h 96302"/>
                <a:gd name="connsiteX4" fmla="*/ 246832 w 252442"/>
                <a:gd name="connsiteY4" fmla="*/ 5610 h 96302"/>
                <a:gd name="connsiteX5" fmla="*/ 252442 w 252442"/>
                <a:gd name="connsiteY5" fmla="*/ 5610 h 96302"/>
                <a:gd name="connsiteX0" fmla="*/ 0 w 246832"/>
                <a:gd name="connsiteY0" fmla="*/ 0 h 96302"/>
                <a:gd name="connsiteX1" fmla="*/ 129026 w 246832"/>
                <a:gd name="connsiteY1" fmla="*/ 95367 h 96302"/>
                <a:gd name="connsiteX2" fmla="*/ 246832 w 246832"/>
                <a:gd name="connsiteY2" fmla="*/ 5610 h 96302"/>
                <a:gd name="connsiteX3" fmla="*/ 246832 w 246832"/>
                <a:gd name="connsiteY3" fmla="*/ 5610 h 96302"/>
                <a:gd name="connsiteX4" fmla="*/ 246832 w 246832"/>
                <a:gd name="connsiteY4" fmla="*/ 5610 h 96302"/>
                <a:gd name="connsiteX0" fmla="*/ 0 w 246832"/>
                <a:gd name="connsiteY0" fmla="*/ 0 h 96302"/>
                <a:gd name="connsiteX1" fmla="*/ 129026 w 246832"/>
                <a:gd name="connsiteY1" fmla="*/ 95367 h 96302"/>
                <a:gd name="connsiteX2" fmla="*/ 246832 w 246832"/>
                <a:gd name="connsiteY2" fmla="*/ 5610 h 96302"/>
                <a:gd name="connsiteX3" fmla="*/ 246832 w 246832"/>
                <a:gd name="connsiteY3" fmla="*/ 5610 h 96302"/>
                <a:gd name="connsiteX0" fmla="*/ 0 w 246832"/>
                <a:gd name="connsiteY0" fmla="*/ 0 h 96302"/>
                <a:gd name="connsiteX1" fmla="*/ 129026 w 246832"/>
                <a:gd name="connsiteY1" fmla="*/ 95367 h 96302"/>
                <a:gd name="connsiteX2" fmla="*/ 246832 w 246832"/>
                <a:gd name="connsiteY2" fmla="*/ 5610 h 96302"/>
                <a:gd name="connsiteX0" fmla="*/ 0 w 246832"/>
                <a:gd name="connsiteY0" fmla="*/ 0 h 95366"/>
                <a:gd name="connsiteX1" fmla="*/ 129026 w 246832"/>
                <a:gd name="connsiteY1" fmla="*/ 95367 h 95366"/>
                <a:gd name="connsiteX2" fmla="*/ 246832 w 246832"/>
                <a:gd name="connsiteY2" fmla="*/ 5610 h 95366"/>
                <a:gd name="connsiteX0" fmla="*/ 0 w 246832"/>
                <a:gd name="connsiteY0" fmla="*/ 0 h 95368"/>
                <a:gd name="connsiteX1" fmla="*/ 129026 w 246832"/>
                <a:gd name="connsiteY1" fmla="*/ 95367 h 95368"/>
                <a:gd name="connsiteX2" fmla="*/ 246832 w 246832"/>
                <a:gd name="connsiteY2" fmla="*/ 5610 h 95368"/>
                <a:gd name="connsiteX0" fmla="*/ 0 w 246832"/>
                <a:gd name="connsiteY0" fmla="*/ 0 h 95366"/>
                <a:gd name="connsiteX1" fmla="*/ 129026 w 246832"/>
                <a:gd name="connsiteY1" fmla="*/ 95367 h 95366"/>
                <a:gd name="connsiteX2" fmla="*/ 246832 w 246832"/>
                <a:gd name="connsiteY2" fmla="*/ 5610 h 95366"/>
                <a:gd name="connsiteX0" fmla="*/ 0 w 246832"/>
                <a:gd name="connsiteY0" fmla="*/ 0 h 147692"/>
                <a:gd name="connsiteX1" fmla="*/ 129026 w 246832"/>
                <a:gd name="connsiteY1" fmla="*/ 147692 h 147692"/>
                <a:gd name="connsiteX2" fmla="*/ 246832 w 246832"/>
                <a:gd name="connsiteY2" fmla="*/ 5610 h 147692"/>
                <a:gd name="connsiteX0" fmla="*/ 0 w 246832"/>
                <a:gd name="connsiteY0" fmla="*/ 0 h 147692"/>
                <a:gd name="connsiteX1" fmla="*/ 129026 w 246832"/>
                <a:gd name="connsiteY1" fmla="*/ 147692 h 147692"/>
                <a:gd name="connsiteX2" fmla="*/ 246832 w 246832"/>
                <a:gd name="connsiteY2" fmla="*/ 5610 h 14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832" h="147692">
                  <a:moveTo>
                    <a:pt x="0" y="0"/>
                  </a:moveTo>
                  <a:cubicBezTo>
                    <a:pt x="20414" y="47215"/>
                    <a:pt x="32007" y="140217"/>
                    <a:pt x="129026" y="147692"/>
                  </a:cubicBezTo>
                  <a:cubicBezTo>
                    <a:pt x="208398" y="142086"/>
                    <a:pt x="246832" y="5610"/>
                    <a:pt x="246832" y="5610"/>
                  </a:cubicBezTo>
                </a:path>
              </a:pathLst>
            </a:custGeom>
            <a:solidFill>
              <a:srgbClr val="FFD03B"/>
            </a:solidFill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09" name="Группа 308"/>
            <p:cNvGrpSpPr/>
            <p:nvPr/>
          </p:nvGrpSpPr>
          <p:grpSpPr>
            <a:xfrm>
              <a:off x="-1212954" y="1758722"/>
              <a:ext cx="72008" cy="72008"/>
              <a:chOff x="-1212954" y="1781582"/>
              <a:chExt cx="72008" cy="72008"/>
            </a:xfrm>
          </p:grpSpPr>
          <p:sp>
            <p:nvSpPr>
              <p:cNvPr id="75" name="Овал 74"/>
              <p:cNvSpPr/>
              <p:nvPr/>
            </p:nvSpPr>
            <p:spPr>
              <a:xfrm>
                <a:off x="-1212954" y="1781582"/>
                <a:ext cx="72008" cy="720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08" name="Овал 307"/>
              <p:cNvSpPr/>
              <p:nvPr/>
            </p:nvSpPr>
            <p:spPr>
              <a:xfrm>
                <a:off x="-1201524" y="1785392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310" name="Группа 309"/>
            <p:cNvGrpSpPr/>
            <p:nvPr/>
          </p:nvGrpSpPr>
          <p:grpSpPr>
            <a:xfrm>
              <a:off x="-969114" y="1781582"/>
              <a:ext cx="72008" cy="72008"/>
              <a:chOff x="-1212954" y="1781582"/>
              <a:chExt cx="72008" cy="72008"/>
            </a:xfrm>
          </p:grpSpPr>
          <p:sp>
            <p:nvSpPr>
              <p:cNvPr id="311" name="Овал 310"/>
              <p:cNvSpPr/>
              <p:nvPr/>
            </p:nvSpPr>
            <p:spPr>
              <a:xfrm>
                <a:off x="-1212954" y="1781582"/>
                <a:ext cx="72008" cy="720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312" name="Овал 311"/>
              <p:cNvSpPr/>
              <p:nvPr/>
            </p:nvSpPr>
            <p:spPr>
              <a:xfrm>
                <a:off x="-1201524" y="1785392"/>
                <a:ext cx="36000" cy="36000"/>
              </a:xfrm>
              <a:prstGeom prst="ellipse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339" name="Группа 338"/>
          <p:cNvGrpSpPr/>
          <p:nvPr/>
        </p:nvGrpSpPr>
        <p:grpSpPr>
          <a:xfrm>
            <a:off x="2551699" y="5872955"/>
            <a:ext cx="2140035" cy="1327945"/>
            <a:chOff x="2551699" y="5872955"/>
            <a:chExt cx="2140035" cy="1327945"/>
          </a:xfrm>
        </p:grpSpPr>
        <p:sp>
          <p:nvSpPr>
            <p:cNvPr id="327" name="Полилиния 326"/>
            <p:cNvSpPr/>
            <p:nvPr/>
          </p:nvSpPr>
          <p:spPr>
            <a:xfrm>
              <a:off x="3227396" y="6712857"/>
              <a:ext cx="297762" cy="488043"/>
            </a:xfrm>
            <a:custGeom>
              <a:avLst/>
              <a:gdLst>
                <a:gd name="connsiteX0" fmla="*/ 36286 w 295730"/>
                <a:gd name="connsiteY0" fmla="*/ 475343 h 486229"/>
                <a:gd name="connsiteX1" fmla="*/ 36286 w 295730"/>
                <a:gd name="connsiteY1" fmla="*/ 61686 h 486229"/>
                <a:gd name="connsiteX2" fmla="*/ 254001 w 295730"/>
                <a:gd name="connsiteY2" fmla="*/ 105229 h 486229"/>
                <a:gd name="connsiteX3" fmla="*/ 286658 w 295730"/>
                <a:gd name="connsiteY3" fmla="*/ 486229 h 486229"/>
                <a:gd name="connsiteX4" fmla="*/ 286658 w 295730"/>
                <a:gd name="connsiteY4" fmla="*/ 486229 h 486229"/>
                <a:gd name="connsiteX0" fmla="*/ 26126 w 297762"/>
                <a:gd name="connsiteY0" fmla="*/ 488043 h 488043"/>
                <a:gd name="connsiteX1" fmla="*/ 38318 w 297762"/>
                <a:gd name="connsiteY1" fmla="*/ 63500 h 488043"/>
                <a:gd name="connsiteX2" fmla="*/ 256033 w 297762"/>
                <a:gd name="connsiteY2" fmla="*/ 107043 h 488043"/>
                <a:gd name="connsiteX3" fmla="*/ 288690 w 297762"/>
                <a:gd name="connsiteY3" fmla="*/ 488043 h 488043"/>
                <a:gd name="connsiteX4" fmla="*/ 288690 w 297762"/>
                <a:gd name="connsiteY4" fmla="*/ 488043 h 488043"/>
                <a:gd name="connsiteX0" fmla="*/ 26126 w 297762"/>
                <a:gd name="connsiteY0" fmla="*/ 488043 h 488043"/>
                <a:gd name="connsiteX1" fmla="*/ 38318 w 297762"/>
                <a:gd name="connsiteY1" fmla="*/ 63500 h 488043"/>
                <a:gd name="connsiteX2" fmla="*/ 256033 w 297762"/>
                <a:gd name="connsiteY2" fmla="*/ 107043 h 488043"/>
                <a:gd name="connsiteX3" fmla="*/ 288690 w 297762"/>
                <a:gd name="connsiteY3" fmla="*/ 488043 h 488043"/>
                <a:gd name="connsiteX4" fmla="*/ 288690 w 297762"/>
                <a:gd name="connsiteY4" fmla="*/ 488043 h 488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7762" h="488043">
                  <a:moveTo>
                    <a:pt x="26126" y="488043"/>
                  </a:moveTo>
                  <a:cubicBezTo>
                    <a:pt x="38463" y="309009"/>
                    <a:pt x="0" y="127000"/>
                    <a:pt x="38318" y="63500"/>
                  </a:cubicBezTo>
                  <a:cubicBezTo>
                    <a:pt x="76636" y="0"/>
                    <a:pt x="214304" y="36286"/>
                    <a:pt x="256033" y="107043"/>
                  </a:cubicBezTo>
                  <a:cubicBezTo>
                    <a:pt x="297762" y="177800"/>
                    <a:pt x="288690" y="488043"/>
                    <a:pt x="288690" y="488043"/>
                  </a:cubicBezTo>
                  <a:lnTo>
                    <a:pt x="288690" y="488043"/>
                  </a:lnTo>
                </a:path>
              </a:pathLst>
            </a:custGeom>
            <a:solidFill>
              <a:srgbClr val="D7976F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338" name="Группа 337"/>
            <p:cNvGrpSpPr/>
            <p:nvPr/>
          </p:nvGrpSpPr>
          <p:grpSpPr>
            <a:xfrm>
              <a:off x="2624937" y="5925145"/>
              <a:ext cx="2066797" cy="1181483"/>
              <a:chOff x="2624937" y="5925145"/>
              <a:chExt cx="2066797" cy="1181483"/>
            </a:xfrm>
          </p:grpSpPr>
          <p:sp>
            <p:nvSpPr>
              <p:cNvPr id="319" name="Freeform 35"/>
              <p:cNvSpPr>
                <a:spLocks/>
              </p:cNvSpPr>
              <p:nvPr/>
            </p:nvSpPr>
            <p:spPr bwMode="auto">
              <a:xfrm>
                <a:off x="2624937" y="5925145"/>
                <a:ext cx="2066797" cy="1181483"/>
              </a:xfrm>
              <a:custGeom>
                <a:avLst/>
                <a:gdLst/>
                <a:ahLst/>
                <a:cxnLst>
                  <a:cxn ang="0">
                    <a:pos x="588" y="133"/>
                  </a:cxn>
                  <a:cxn ang="0">
                    <a:pos x="550" y="97"/>
                  </a:cxn>
                  <a:cxn ang="0">
                    <a:pos x="491" y="45"/>
                  </a:cxn>
                  <a:cxn ang="0">
                    <a:pos x="462" y="20"/>
                  </a:cxn>
                  <a:cxn ang="0">
                    <a:pos x="444" y="8"/>
                  </a:cxn>
                  <a:cxn ang="0">
                    <a:pos x="427" y="1"/>
                  </a:cxn>
                  <a:cxn ang="0">
                    <a:pos x="419" y="1"/>
                  </a:cxn>
                  <a:cxn ang="0">
                    <a:pos x="412" y="8"/>
                  </a:cxn>
                  <a:cxn ang="0">
                    <a:pos x="410" y="16"/>
                  </a:cxn>
                  <a:cxn ang="0">
                    <a:pos x="410" y="30"/>
                  </a:cxn>
                  <a:cxn ang="0">
                    <a:pos x="412" y="57"/>
                  </a:cxn>
                  <a:cxn ang="0">
                    <a:pos x="337" y="58"/>
                  </a:cxn>
                  <a:cxn ang="0">
                    <a:pos x="283" y="56"/>
                  </a:cxn>
                  <a:cxn ang="0">
                    <a:pos x="195" y="56"/>
                  </a:cxn>
                  <a:cxn ang="0">
                    <a:pos x="139" y="56"/>
                  </a:cxn>
                  <a:cxn ang="0">
                    <a:pos x="80" y="60"/>
                  </a:cxn>
                  <a:cxn ang="0">
                    <a:pos x="24" y="65"/>
                  </a:cxn>
                  <a:cxn ang="0">
                    <a:pos x="5" y="69"/>
                  </a:cxn>
                  <a:cxn ang="0">
                    <a:pos x="0" y="76"/>
                  </a:cxn>
                  <a:cxn ang="0">
                    <a:pos x="0" y="80"/>
                  </a:cxn>
                  <a:cxn ang="0">
                    <a:pos x="2" y="93"/>
                  </a:cxn>
                  <a:cxn ang="0">
                    <a:pos x="3" y="134"/>
                  </a:cxn>
                  <a:cxn ang="0">
                    <a:pos x="7" y="224"/>
                  </a:cxn>
                  <a:cxn ang="0">
                    <a:pos x="12" y="281"/>
                  </a:cxn>
                  <a:cxn ang="0">
                    <a:pos x="16" y="307"/>
                  </a:cxn>
                  <a:cxn ang="0">
                    <a:pos x="20" y="314"/>
                  </a:cxn>
                  <a:cxn ang="0">
                    <a:pos x="36" y="315"/>
                  </a:cxn>
                  <a:cxn ang="0">
                    <a:pos x="50" y="313"/>
                  </a:cxn>
                  <a:cxn ang="0">
                    <a:pos x="68" y="315"/>
                  </a:cxn>
                  <a:cxn ang="0">
                    <a:pos x="130" y="317"/>
                  </a:cxn>
                  <a:cxn ang="0">
                    <a:pos x="221" y="315"/>
                  </a:cxn>
                  <a:cxn ang="0">
                    <a:pos x="321" y="313"/>
                  </a:cxn>
                  <a:cxn ang="0">
                    <a:pos x="370" y="313"/>
                  </a:cxn>
                  <a:cxn ang="0">
                    <a:pos x="404" y="312"/>
                  </a:cxn>
                  <a:cxn ang="0">
                    <a:pos x="413" y="312"/>
                  </a:cxn>
                  <a:cxn ang="0">
                    <a:pos x="416" y="312"/>
                  </a:cxn>
                  <a:cxn ang="0">
                    <a:pos x="419" y="335"/>
                  </a:cxn>
                  <a:cxn ang="0">
                    <a:pos x="421" y="363"/>
                  </a:cxn>
                  <a:cxn ang="0">
                    <a:pos x="423" y="369"/>
                  </a:cxn>
                  <a:cxn ang="0">
                    <a:pos x="433" y="371"/>
                  </a:cxn>
                  <a:cxn ang="0">
                    <a:pos x="447" y="365"/>
                  </a:cxn>
                  <a:cxn ang="0">
                    <a:pos x="477" y="343"/>
                  </a:cxn>
                  <a:cxn ang="0">
                    <a:pos x="527" y="309"/>
                  </a:cxn>
                  <a:cxn ang="0">
                    <a:pos x="597" y="257"/>
                  </a:cxn>
                  <a:cxn ang="0">
                    <a:pos x="637" y="221"/>
                  </a:cxn>
                  <a:cxn ang="0">
                    <a:pos x="646" y="210"/>
                  </a:cxn>
                  <a:cxn ang="0">
                    <a:pos x="649" y="200"/>
                  </a:cxn>
                  <a:cxn ang="0">
                    <a:pos x="642" y="185"/>
                  </a:cxn>
                  <a:cxn ang="0">
                    <a:pos x="626" y="169"/>
                  </a:cxn>
                </a:cxnLst>
                <a:rect l="0" t="0" r="r" b="b"/>
                <a:pathLst>
                  <a:path w="649" h="371">
                    <a:moveTo>
                      <a:pt x="626" y="169"/>
                    </a:moveTo>
                    <a:lnTo>
                      <a:pt x="626" y="169"/>
                    </a:lnTo>
                    <a:lnTo>
                      <a:pt x="588" y="133"/>
                    </a:lnTo>
                    <a:lnTo>
                      <a:pt x="570" y="115"/>
                    </a:lnTo>
                    <a:lnTo>
                      <a:pt x="550" y="97"/>
                    </a:lnTo>
                    <a:lnTo>
                      <a:pt x="550" y="97"/>
                    </a:lnTo>
                    <a:lnTo>
                      <a:pt x="511" y="63"/>
                    </a:lnTo>
                    <a:lnTo>
                      <a:pt x="511" y="63"/>
                    </a:lnTo>
                    <a:lnTo>
                      <a:pt x="491" y="45"/>
                    </a:lnTo>
                    <a:lnTo>
                      <a:pt x="472" y="27"/>
                    </a:lnTo>
                    <a:lnTo>
                      <a:pt x="472" y="27"/>
                    </a:lnTo>
                    <a:lnTo>
                      <a:pt x="462" y="20"/>
                    </a:lnTo>
                    <a:lnTo>
                      <a:pt x="453" y="13"/>
                    </a:lnTo>
                    <a:lnTo>
                      <a:pt x="453" y="13"/>
                    </a:lnTo>
                    <a:lnTo>
                      <a:pt x="444" y="8"/>
                    </a:lnTo>
                    <a:lnTo>
                      <a:pt x="434" y="3"/>
                    </a:lnTo>
                    <a:lnTo>
                      <a:pt x="434" y="3"/>
                    </a:lnTo>
                    <a:lnTo>
                      <a:pt x="427" y="1"/>
                    </a:lnTo>
                    <a:lnTo>
                      <a:pt x="423" y="0"/>
                    </a:lnTo>
                    <a:lnTo>
                      <a:pt x="419" y="1"/>
                    </a:lnTo>
                    <a:lnTo>
                      <a:pt x="419" y="1"/>
                    </a:lnTo>
                    <a:lnTo>
                      <a:pt x="416" y="2"/>
                    </a:lnTo>
                    <a:lnTo>
                      <a:pt x="414" y="5"/>
                    </a:lnTo>
                    <a:lnTo>
                      <a:pt x="412" y="8"/>
                    </a:lnTo>
                    <a:lnTo>
                      <a:pt x="411" y="11"/>
                    </a:lnTo>
                    <a:lnTo>
                      <a:pt x="411" y="11"/>
                    </a:lnTo>
                    <a:lnTo>
                      <a:pt x="410" y="16"/>
                    </a:lnTo>
                    <a:lnTo>
                      <a:pt x="410" y="21"/>
                    </a:lnTo>
                    <a:lnTo>
                      <a:pt x="410" y="30"/>
                    </a:lnTo>
                    <a:lnTo>
                      <a:pt x="410" y="30"/>
                    </a:lnTo>
                    <a:lnTo>
                      <a:pt x="412" y="55"/>
                    </a:lnTo>
                    <a:lnTo>
                      <a:pt x="412" y="55"/>
                    </a:lnTo>
                    <a:lnTo>
                      <a:pt x="412" y="57"/>
                    </a:lnTo>
                    <a:lnTo>
                      <a:pt x="412" y="57"/>
                    </a:lnTo>
                    <a:lnTo>
                      <a:pt x="362" y="58"/>
                    </a:lnTo>
                    <a:lnTo>
                      <a:pt x="337" y="58"/>
                    </a:lnTo>
                    <a:lnTo>
                      <a:pt x="312" y="57"/>
                    </a:lnTo>
                    <a:lnTo>
                      <a:pt x="312" y="57"/>
                    </a:lnTo>
                    <a:lnTo>
                      <a:pt x="283" y="56"/>
                    </a:lnTo>
                    <a:lnTo>
                      <a:pt x="253" y="56"/>
                    </a:lnTo>
                    <a:lnTo>
                      <a:pt x="224" y="57"/>
                    </a:lnTo>
                    <a:lnTo>
                      <a:pt x="195" y="56"/>
                    </a:lnTo>
                    <a:lnTo>
                      <a:pt x="195" y="56"/>
                    </a:lnTo>
                    <a:lnTo>
                      <a:pt x="167" y="56"/>
                    </a:lnTo>
                    <a:lnTo>
                      <a:pt x="139" y="56"/>
                    </a:lnTo>
                    <a:lnTo>
                      <a:pt x="139" y="56"/>
                    </a:lnTo>
                    <a:lnTo>
                      <a:pt x="109" y="57"/>
                    </a:lnTo>
                    <a:lnTo>
                      <a:pt x="80" y="60"/>
                    </a:lnTo>
                    <a:lnTo>
                      <a:pt x="80" y="60"/>
                    </a:lnTo>
                    <a:lnTo>
                      <a:pt x="24" y="65"/>
                    </a:lnTo>
                    <a:lnTo>
                      <a:pt x="24" y="65"/>
                    </a:lnTo>
                    <a:lnTo>
                      <a:pt x="15" y="66"/>
                    </a:lnTo>
                    <a:lnTo>
                      <a:pt x="5" y="69"/>
                    </a:lnTo>
                    <a:lnTo>
                      <a:pt x="5" y="69"/>
                    </a:lnTo>
                    <a:lnTo>
                      <a:pt x="2" y="71"/>
                    </a:lnTo>
                    <a:lnTo>
                      <a:pt x="1" y="73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0" y="80"/>
                    </a:lnTo>
                    <a:lnTo>
                      <a:pt x="1" y="80"/>
                    </a:lnTo>
                    <a:lnTo>
                      <a:pt x="1" y="80"/>
                    </a:lnTo>
                    <a:lnTo>
                      <a:pt x="2" y="93"/>
                    </a:lnTo>
                    <a:lnTo>
                      <a:pt x="2" y="107"/>
                    </a:lnTo>
                    <a:lnTo>
                      <a:pt x="3" y="134"/>
                    </a:lnTo>
                    <a:lnTo>
                      <a:pt x="3" y="134"/>
                    </a:lnTo>
                    <a:lnTo>
                      <a:pt x="6" y="194"/>
                    </a:lnTo>
                    <a:lnTo>
                      <a:pt x="6" y="194"/>
                    </a:lnTo>
                    <a:lnTo>
                      <a:pt x="7" y="224"/>
                    </a:lnTo>
                    <a:lnTo>
                      <a:pt x="9" y="254"/>
                    </a:lnTo>
                    <a:lnTo>
                      <a:pt x="9" y="254"/>
                    </a:lnTo>
                    <a:lnTo>
                      <a:pt x="12" y="281"/>
                    </a:lnTo>
                    <a:lnTo>
                      <a:pt x="12" y="281"/>
                    </a:lnTo>
                    <a:lnTo>
                      <a:pt x="14" y="294"/>
                    </a:lnTo>
                    <a:lnTo>
                      <a:pt x="16" y="307"/>
                    </a:lnTo>
                    <a:lnTo>
                      <a:pt x="16" y="307"/>
                    </a:lnTo>
                    <a:lnTo>
                      <a:pt x="18" y="311"/>
                    </a:lnTo>
                    <a:lnTo>
                      <a:pt x="20" y="314"/>
                    </a:lnTo>
                    <a:lnTo>
                      <a:pt x="24" y="315"/>
                    </a:lnTo>
                    <a:lnTo>
                      <a:pt x="27" y="316"/>
                    </a:lnTo>
                    <a:lnTo>
                      <a:pt x="36" y="315"/>
                    </a:lnTo>
                    <a:lnTo>
                      <a:pt x="44" y="314"/>
                    </a:lnTo>
                    <a:lnTo>
                      <a:pt x="44" y="314"/>
                    </a:lnTo>
                    <a:lnTo>
                      <a:pt x="50" y="313"/>
                    </a:lnTo>
                    <a:lnTo>
                      <a:pt x="56" y="314"/>
                    </a:lnTo>
                    <a:lnTo>
                      <a:pt x="68" y="315"/>
                    </a:lnTo>
                    <a:lnTo>
                      <a:pt x="68" y="315"/>
                    </a:lnTo>
                    <a:lnTo>
                      <a:pt x="99" y="316"/>
                    </a:lnTo>
                    <a:lnTo>
                      <a:pt x="99" y="316"/>
                    </a:lnTo>
                    <a:lnTo>
                      <a:pt x="130" y="317"/>
                    </a:lnTo>
                    <a:lnTo>
                      <a:pt x="160" y="317"/>
                    </a:lnTo>
                    <a:lnTo>
                      <a:pt x="221" y="315"/>
                    </a:lnTo>
                    <a:lnTo>
                      <a:pt x="221" y="315"/>
                    </a:lnTo>
                    <a:lnTo>
                      <a:pt x="265" y="314"/>
                    </a:lnTo>
                    <a:lnTo>
                      <a:pt x="321" y="313"/>
                    </a:lnTo>
                    <a:lnTo>
                      <a:pt x="321" y="313"/>
                    </a:lnTo>
                    <a:lnTo>
                      <a:pt x="345" y="313"/>
                    </a:lnTo>
                    <a:lnTo>
                      <a:pt x="370" y="313"/>
                    </a:lnTo>
                    <a:lnTo>
                      <a:pt x="370" y="313"/>
                    </a:lnTo>
                    <a:lnTo>
                      <a:pt x="393" y="312"/>
                    </a:lnTo>
                    <a:lnTo>
                      <a:pt x="393" y="312"/>
                    </a:lnTo>
                    <a:lnTo>
                      <a:pt x="404" y="312"/>
                    </a:lnTo>
                    <a:lnTo>
                      <a:pt x="404" y="312"/>
                    </a:lnTo>
                    <a:lnTo>
                      <a:pt x="410" y="311"/>
                    </a:lnTo>
                    <a:lnTo>
                      <a:pt x="413" y="312"/>
                    </a:lnTo>
                    <a:lnTo>
                      <a:pt x="415" y="312"/>
                    </a:lnTo>
                    <a:lnTo>
                      <a:pt x="415" y="312"/>
                    </a:lnTo>
                    <a:lnTo>
                      <a:pt x="416" y="312"/>
                    </a:lnTo>
                    <a:lnTo>
                      <a:pt x="416" y="312"/>
                    </a:lnTo>
                    <a:lnTo>
                      <a:pt x="418" y="323"/>
                    </a:lnTo>
                    <a:lnTo>
                      <a:pt x="419" y="335"/>
                    </a:lnTo>
                    <a:lnTo>
                      <a:pt x="420" y="357"/>
                    </a:lnTo>
                    <a:lnTo>
                      <a:pt x="420" y="357"/>
                    </a:lnTo>
                    <a:lnTo>
                      <a:pt x="421" y="363"/>
                    </a:lnTo>
                    <a:lnTo>
                      <a:pt x="422" y="366"/>
                    </a:lnTo>
                    <a:lnTo>
                      <a:pt x="423" y="369"/>
                    </a:lnTo>
                    <a:lnTo>
                      <a:pt x="423" y="369"/>
                    </a:lnTo>
                    <a:lnTo>
                      <a:pt x="426" y="371"/>
                    </a:lnTo>
                    <a:lnTo>
                      <a:pt x="429" y="371"/>
                    </a:lnTo>
                    <a:lnTo>
                      <a:pt x="433" y="371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47" y="365"/>
                    </a:lnTo>
                    <a:lnTo>
                      <a:pt x="458" y="358"/>
                    </a:lnTo>
                    <a:lnTo>
                      <a:pt x="477" y="343"/>
                    </a:lnTo>
                    <a:lnTo>
                      <a:pt x="477" y="343"/>
                    </a:lnTo>
                    <a:lnTo>
                      <a:pt x="502" y="326"/>
                    </a:lnTo>
                    <a:lnTo>
                      <a:pt x="527" y="309"/>
                    </a:lnTo>
                    <a:lnTo>
                      <a:pt x="527" y="309"/>
                    </a:lnTo>
                    <a:lnTo>
                      <a:pt x="551" y="292"/>
                    </a:lnTo>
                    <a:lnTo>
                      <a:pt x="574" y="275"/>
                    </a:lnTo>
                    <a:lnTo>
                      <a:pt x="597" y="257"/>
                    </a:lnTo>
                    <a:lnTo>
                      <a:pt x="619" y="238"/>
                    </a:lnTo>
                    <a:lnTo>
                      <a:pt x="619" y="238"/>
                    </a:lnTo>
                    <a:lnTo>
                      <a:pt x="637" y="221"/>
                    </a:lnTo>
                    <a:lnTo>
                      <a:pt x="637" y="221"/>
                    </a:lnTo>
                    <a:lnTo>
                      <a:pt x="644" y="214"/>
                    </a:lnTo>
                    <a:lnTo>
                      <a:pt x="646" y="210"/>
                    </a:lnTo>
                    <a:lnTo>
                      <a:pt x="648" y="206"/>
                    </a:lnTo>
                    <a:lnTo>
                      <a:pt x="648" y="206"/>
                    </a:lnTo>
                    <a:lnTo>
                      <a:pt x="649" y="200"/>
                    </a:lnTo>
                    <a:lnTo>
                      <a:pt x="648" y="195"/>
                    </a:lnTo>
                    <a:lnTo>
                      <a:pt x="645" y="190"/>
                    </a:lnTo>
                    <a:lnTo>
                      <a:pt x="642" y="185"/>
                    </a:lnTo>
                    <a:lnTo>
                      <a:pt x="634" y="176"/>
                    </a:lnTo>
                    <a:lnTo>
                      <a:pt x="626" y="169"/>
                    </a:lnTo>
                    <a:lnTo>
                      <a:pt x="626" y="1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36"/>
              <p:cNvSpPr>
                <a:spLocks/>
              </p:cNvSpPr>
              <p:nvPr/>
            </p:nvSpPr>
            <p:spPr bwMode="auto">
              <a:xfrm>
                <a:off x="2634498" y="5950619"/>
                <a:ext cx="2031768" cy="1133714"/>
              </a:xfrm>
              <a:custGeom>
                <a:avLst/>
                <a:gdLst/>
                <a:ahLst/>
                <a:cxnLst>
                  <a:cxn ang="0">
                    <a:pos x="636" y="201"/>
                  </a:cxn>
                  <a:cxn ang="0">
                    <a:pos x="625" y="212"/>
                  </a:cxn>
                  <a:cxn ang="0">
                    <a:pos x="573" y="257"/>
                  </a:cxn>
                  <a:cxn ang="0">
                    <a:pos x="478" y="325"/>
                  </a:cxn>
                  <a:cxn ang="0">
                    <a:pos x="453" y="343"/>
                  </a:cxn>
                  <a:cxn ang="0">
                    <a:pos x="431" y="356"/>
                  </a:cxn>
                  <a:cxn ang="0">
                    <a:pos x="426" y="356"/>
                  </a:cxn>
                  <a:cxn ang="0">
                    <a:pos x="423" y="356"/>
                  </a:cxn>
                  <a:cxn ang="0">
                    <a:pos x="422" y="355"/>
                  </a:cxn>
                  <a:cxn ang="0">
                    <a:pos x="418" y="328"/>
                  </a:cxn>
                  <a:cxn ang="0">
                    <a:pos x="417" y="301"/>
                  </a:cxn>
                  <a:cxn ang="0">
                    <a:pos x="416" y="299"/>
                  </a:cxn>
                  <a:cxn ang="0">
                    <a:pos x="415" y="298"/>
                  </a:cxn>
                  <a:cxn ang="0">
                    <a:pos x="394" y="298"/>
                  </a:cxn>
                  <a:cxn ang="0">
                    <a:pos x="363" y="299"/>
                  </a:cxn>
                  <a:cxn ang="0">
                    <a:pos x="302" y="299"/>
                  </a:cxn>
                  <a:cxn ang="0">
                    <a:pos x="180" y="304"/>
                  </a:cxn>
                  <a:cxn ang="0">
                    <a:pos x="119" y="305"/>
                  </a:cxn>
                  <a:cxn ang="0">
                    <a:pos x="59" y="303"/>
                  </a:cxn>
                  <a:cxn ang="0">
                    <a:pos x="37" y="303"/>
                  </a:cxn>
                  <a:cxn ang="0">
                    <a:pos x="23" y="301"/>
                  </a:cxn>
                  <a:cxn ang="0">
                    <a:pos x="20" y="298"/>
                  </a:cxn>
                  <a:cxn ang="0">
                    <a:pos x="16" y="275"/>
                  </a:cxn>
                  <a:cxn ang="0">
                    <a:pos x="11" y="242"/>
                  </a:cxn>
                  <a:cxn ang="0">
                    <a:pos x="5" y="153"/>
                  </a:cxn>
                  <a:cxn ang="0">
                    <a:pos x="2" y="108"/>
                  </a:cxn>
                  <a:cxn ang="0">
                    <a:pos x="0" y="70"/>
                  </a:cxn>
                  <a:cxn ang="0">
                    <a:pos x="4" y="65"/>
                  </a:cxn>
                  <a:cxn ang="0">
                    <a:pos x="13" y="63"/>
                  </a:cxn>
                  <a:cxn ang="0">
                    <a:pos x="37" y="61"/>
                  </a:cxn>
                  <a:cxn ang="0">
                    <a:pos x="93" y="56"/>
                  </a:cxn>
                  <a:cxn ang="0">
                    <a:pos x="147" y="53"/>
                  </a:cxn>
                  <a:cxn ang="0">
                    <a:pos x="203" y="54"/>
                  </a:cxn>
                  <a:cxn ang="0">
                    <a:pos x="312" y="56"/>
                  </a:cxn>
                  <a:cxn ang="0">
                    <a:pos x="361" y="57"/>
                  </a:cxn>
                  <a:cxn ang="0">
                    <a:pos x="409" y="56"/>
                  </a:cxn>
                  <a:cxn ang="0">
                    <a:pos x="413" y="53"/>
                  </a:cxn>
                  <a:cxn ang="0">
                    <a:pos x="416" y="49"/>
                  </a:cxn>
                  <a:cxn ang="0">
                    <a:pos x="415" y="36"/>
                  </a:cxn>
                  <a:cxn ang="0">
                    <a:pos x="415" y="9"/>
                  </a:cxn>
                  <a:cxn ang="0">
                    <a:pos x="415" y="1"/>
                  </a:cxn>
                  <a:cxn ang="0">
                    <a:pos x="422" y="0"/>
                  </a:cxn>
                  <a:cxn ang="0">
                    <a:pos x="434" y="5"/>
                  </a:cxn>
                  <a:cxn ang="0">
                    <a:pos x="450" y="16"/>
                  </a:cxn>
                  <a:cxn ang="0">
                    <a:pos x="472" y="33"/>
                  </a:cxn>
                  <a:cxn ang="0">
                    <a:pos x="515" y="73"/>
                  </a:cxn>
                  <a:cxn ang="0">
                    <a:pos x="603" y="154"/>
                  </a:cxn>
                  <a:cxn ang="0">
                    <a:pos x="622" y="172"/>
                  </a:cxn>
                  <a:cxn ang="0">
                    <a:pos x="637" y="190"/>
                  </a:cxn>
                  <a:cxn ang="0">
                    <a:pos x="638" y="196"/>
                  </a:cxn>
                </a:cxnLst>
                <a:rect l="0" t="0" r="r" b="b"/>
                <a:pathLst>
                  <a:path w="638" h="356">
                    <a:moveTo>
                      <a:pt x="638" y="196"/>
                    </a:moveTo>
                    <a:lnTo>
                      <a:pt x="638" y="196"/>
                    </a:lnTo>
                    <a:lnTo>
                      <a:pt x="636" y="201"/>
                    </a:lnTo>
                    <a:lnTo>
                      <a:pt x="633" y="205"/>
                    </a:lnTo>
                    <a:lnTo>
                      <a:pt x="625" y="212"/>
                    </a:lnTo>
                    <a:lnTo>
                      <a:pt x="625" y="212"/>
                    </a:lnTo>
                    <a:lnTo>
                      <a:pt x="603" y="232"/>
                    </a:lnTo>
                    <a:lnTo>
                      <a:pt x="603" y="232"/>
                    </a:lnTo>
                    <a:lnTo>
                      <a:pt x="573" y="257"/>
                    </a:lnTo>
                    <a:lnTo>
                      <a:pt x="542" y="280"/>
                    </a:lnTo>
                    <a:lnTo>
                      <a:pt x="510" y="303"/>
                    </a:lnTo>
                    <a:lnTo>
                      <a:pt x="478" y="325"/>
                    </a:lnTo>
                    <a:lnTo>
                      <a:pt x="478" y="325"/>
                    </a:lnTo>
                    <a:lnTo>
                      <a:pt x="469" y="332"/>
                    </a:lnTo>
                    <a:lnTo>
                      <a:pt x="453" y="343"/>
                    </a:lnTo>
                    <a:lnTo>
                      <a:pt x="445" y="349"/>
                    </a:lnTo>
                    <a:lnTo>
                      <a:pt x="437" y="353"/>
                    </a:lnTo>
                    <a:lnTo>
                      <a:pt x="431" y="356"/>
                    </a:lnTo>
                    <a:lnTo>
                      <a:pt x="428" y="356"/>
                    </a:lnTo>
                    <a:lnTo>
                      <a:pt x="426" y="356"/>
                    </a:lnTo>
                    <a:lnTo>
                      <a:pt x="426" y="356"/>
                    </a:lnTo>
                    <a:lnTo>
                      <a:pt x="426" y="356"/>
                    </a:lnTo>
                    <a:lnTo>
                      <a:pt x="426" y="356"/>
                    </a:lnTo>
                    <a:lnTo>
                      <a:pt x="423" y="356"/>
                    </a:lnTo>
                    <a:lnTo>
                      <a:pt x="422" y="356"/>
                    </a:lnTo>
                    <a:lnTo>
                      <a:pt x="422" y="355"/>
                    </a:lnTo>
                    <a:lnTo>
                      <a:pt x="422" y="355"/>
                    </a:lnTo>
                    <a:lnTo>
                      <a:pt x="420" y="348"/>
                    </a:lnTo>
                    <a:lnTo>
                      <a:pt x="419" y="342"/>
                    </a:lnTo>
                    <a:lnTo>
                      <a:pt x="418" y="328"/>
                    </a:lnTo>
                    <a:lnTo>
                      <a:pt x="418" y="315"/>
                    </a:lnTo>
                    <a:lnTo>
                      <a:pt x="417" y="301"/>
                    </a:lnTo>
                    <a:lnTo>
                      <a:pt x="417" y="301"/>
                    </a:lnTo>
                    <a:lnTo>
                      <a:pt x="417" y="300"/>
                    </a:lnTo>
                    <a:lnTo>
                      <a:pt x="417" y="300"/>
                    </a:lnTo>
                    <a:lnTo>
                      <a:pt x="416" y="299"/>
                    </a:lnTo>
                    <a:lnTo>
                      <a:pt x="416" y="299"/>
                    </a:lnTo>
                    <a:lnTo>
                      <a:pt x="415" y="298"/>
                    </a:lnTo>
                    <a:lnTo>
                      <a:pt x="415" y="298"/>
                    </a:lnTo>
                    <a:lnTo>
                      <a:pt x="410" y="297"/>
                    </a:lnTo>
                    <a:lnTo>
                      <a:pt x="404" y="297"/>
                    </a:lnTo>
                    <a:lnTo>
                      <a:pt x="394" y="298"/>
                    </a:lnTo>
                    <a:lnTo>
                      <a:pt x="394" y="298"/>
                    </a:lnTo>
                    <a:lnTo>
                      <a:pt x="363" y="299"/>
                    </a:lnTo>
                    <a:lnTo>
                      <a:pt x="363" y="299"/>
                    </a:lnTo>
                    <a:lnTo>
                      <a:pt x="333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272" y="300"/>
                    </a:lnTo>
                    <a:lnTo>
                      <a:pt x="241" y="301"/>
                    </a:lnTo>
                    <a:lnTo>
                      <a:pt x="180" y="304"/>
                    </a:lnTo>
                    <a:lnTo>
                      <a:pt x="180" y="304"/>
                    </a:lnTo>
                    <a:lnTo>
                      <a:pt x="150" y="305"/>
                    </a:lnTo>
                    <a:lnTo>
                      <a:pt x="119" y="305"/>
                    </a:lnTo>
                    <a:lnTo>
                      <a:pt x="89" y="305"/>
                    </a:lnTo>
                    <a:lnTo>
                      <a:pt x="59" y="303"/>
                    </a:lnTo>
                    <a:lnTo>
                      <a:pt x="59" y="303"/>
                    </a:lnTo>
                    <a:lnTo>
                      <a:pt x="48" y="303"/>
                    </a:lnTo>
                    <a:lnTo>
                      <a:pt x="37" y="303"/>
                    </a:lnTo>
                    <a:lnTo>
                      <a:pt x="37" y="303"/>
                    </a:lnTo>
                    <a:lnTo>
                      <a:pt x="33" y="303"/>
                    </a:lnTo>
                    <a:lnTo>
                      <a:pt x="28" y="303"/>
                    </a:lnTo>
                    <a:lnTo>
                      <a:pt x="23" y="301"/>
                    </a:lnTo>
                    <a:lnTo>
                      <a:pt x="21" y="300"/>
                    </a:lnTo>
                    <a:lnTo>
                      <a:pt x="20" y="298"/>
                    </a:lnTo>
                    <a:lnTo>
                      <a:pt x="20" y="298"/>
                    </a:lnTo>
                    <a:lnTo>
                      <a:pt x="18" y="292"/>
                    </a:lnTo>
                    <a:lnTo>
                      <a:pt x="17" y="286"/>
                    </a:lnTo>
                    <a:lnTo>
                      <a:pt x="16" y="275"/>
                    </a:lnTo>
                    <a:lnTo>
                      <a:pt x="16" y="275"/>
                    </a:lnTo>
                    <a:lnTo>
                      <a:pt x="13" y="259"/>
                    </a:lnTo>
                    <a:lnTo>
                      <a:pt x="11" y="242"/>
                    </a:lnTo>
                    <a:lnTo>
                      <a:pt x="11" y="242"/>
                    </a:lnTo>
                    <a:lnTo>
                      <a:pt x="8" y="198"/>
                    </a:lnTo>
                    <a:lnTo>
                      <a:pt x="5" y="153"/>
                    </a:lnTo>
                    <a:lnTo>
                      <a:pt x="5" y="153"/>
                    </a:lnTo>
                    <a:lnTo>
                      <a:pt x="2" y="108"/>
                    </a:lnTo>
                    <a:lnTo>
                      <a:pt x="2" y="108"/>
                    </a:lnTo>
                    <a:lnTo>
                      <a:pt x="1" y="89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1" y="67"/>
                    </a:lnTo>
                    <a:lnTo>
                      <a:pt x="2" y="66"/>
                    </a:lnTo>
                    <a:lnTo>
                      <a:pt x="4" y="65"/>
                    </a:lnTo>
                    <a:lnTo>
                      <a:pt x="4" y="65"/>
                    </a:lnTo>
                    <a:lnTo>
                      <a:pt x="8" y="64"/>
                    </a:lnTo>
                    <a:lnTo>
                      <a:pt x="13" y="63"/>
                    </a:lnTo>
                    <a:lnTo>
                      <a:pt x="13" y="63"/>
                    </a:lnTo>
                    <a:lnTo>
                      <a:pt x="25" y="62"/>
                    </a:lnTo>
                    <a:lnTo>
                      <a:pt x="37" y="61"/>
                    </a:lnTo>
                    <a:lnTo>
                      <a:pt x="37" y="61"/>
                    </a:lnTo>
                    <a:lnTo>
                      <a:pt x="93" y="56"/>
                    </a:lnTo>
                    <a:lnTo>
                      <a:pt x="93" y="56"/>
                    </a:lnTo>
                    <a:lnTo>
                      <a:pt x="120" y="54"/>
                    </a:lnTo>
                    <a:lnTo>
                      <a:pt x="147" y="53"/>
                    </a:lnTo>
                    <a:lnTo>
                      <a:pt x="147" y="53"/>
                    </a:lnTo>
                    <a:lnTo>
                      <a:pt x="175" y="53"/>
                    </a:lnTo>
                    <a:lnTo>
                      <a:pt x="203" y="54"/>
                    </a:lnTo>
                    <a:lnTo>
                      <a:pt x="203" y="54"/>
                    </a:lnTo>
                    <a:lnTo>
                      <a:pt x="258" y="54"/>
                    </a:lnTo>
                    <a:lnTo>
                      <a:pt x="285" y="55"/>
                    </a:lnTo>
                    <a:lnTo>
                      <a:pt x="312" y="56"/>
                    </a:lnTo>
                    <a:lnTo>
                      <a:pt x="312" y="56"/>
                    </a:lnTo>
                    <a:lnTo>
                      <a:pt x="336" y="57"/>
                    </a:lnTo>
                    <a:lnTo>
                      <a:pt x="361" y="57"/>
                    </a:lnTo>
                    <a:lnTo>
                      <a:pt x="409" y="55"/>
                    </a:lnTo>
                    <a:lnTo>
                      <a:pt x="409" y="55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4"/>
                    </a:lnTo>
                    <a:lnTo>
                      <a:pt x="413" y="53"/>
                    </a:lnTo>
                    <a:lnTo>
                      <a:pt x="416" y="49"/>
                    </a:lnTo>
                    <a:lnTo>
                      <a:pt x="416" y="49"/>
                    </a:lnTo>
                    <a:lnTo>
                      <a:pt x="416" y="49"/>
                    </a:lnTo>
                    <a:lnTo>
                      <a:pt x="416" y="49"/>
                    </a:lnTo>
                    <a:lnTo>
                      <a:pt x="415" y="36"/>
                    </a:lnTo>
                    <a:lnTo>
                      <a:pt x="415" y="36"/>
                    </a:lnTo>
                    <a:lnTo>
                      <a:pt x="414" y="22"/>
                    </a:lnTo>
                    <a:lnTo>
                      <a:pt x="414" y="15"/>
                    </a:lnTo>
                    <a:lnTo>
                      <a:pt x="415" y="9"/>
                    </a:lnTo>
                    <a:lnTo>
                      <a:pt x="415" y="9"/>
                    </a:lnTo>
                    <a:lnTo>
                      <a:pt x="415" y="4"/>
                    </a:lnTo>
                    <a:lnTo>
                      <a:pt x="415" y="1"/>
                    </a:lnTo>
                    <a:lnTo>
                      <a:pt x="416" y="0"/>
                    </a:lnTo>
                    <a:lnTo>
                      <a:pt x="416" y="0"/>
                    </a:lnTo>
                    <a:lnTo>
                      <a:pt x="422" y="0"/>
                    </a:lnTo>
                    <a:lnTo>
                      <a:pt x="428" y="2"/>
                    </a:lnTo>
                    <a:lnTo>
                      <a:pt x="428" y="2"/>
                    </a:lnTo>
                    <a:lnTo>
                      <a:pt x="434" y="5"/>
                    </a:lnTo>
                    <a:lnTo>
                      <a:pt x="439" y="8"/>
                    </a:lnTo>
                    <a:lnTo>
                      <a:pt x="450" y="16"/>
                    </a:lnTo>
                    <a:lnTo>
                      <a:pt x="450" y="16"/>
                    </a:lnTo>
                    <a:lnTo>
                      <a:pt x="461" y="24"/>
                    </a:lnTo>
                    <a:lnTo>
                      <a:pt x="472" y="33"/>
                    </a:lnTo>
                    <a:lnTo>
                      <a:pt x="472" y="33"/>
                    </a:lnTo>
                    <a:lnTo>
                      <a:pt x="493" y="53"/>
                    </a:lnTo>
                    <a:lnTo>
                      <a:pt x="515" y="73"/>
                    </a:lnTo>
                    <a:lnTo>
                      <a:pt x="515" y="73"/>
                    </a:lnTo>
                    <a:lnTo>
                      <a:pt x="560" y="113"/>
                    </a:lnTo>
                    <a:lnTo>
                      <a:pt x="581" y="133"/>
                    </a:lnTo>
                    <a:lnTo>
                      <a:pt x="603" y="154"/>
                    </a:lnTo>
                    <a:lnTo>
                      <a:pt x="603" y="154"/>
                    </a:lnTo>
                    <a:lnTo>
                      <a:pt x="622" y="172"/>
                    </a:lnTo>
                    <a:lnTo>
                      <a:pt x="622" y="172"/>
                    </a:lnTo>
                    <a:lnTo>
                      <a:pt x="627" y="177"/>
                    </a:lnTo>
                    <a:lnTo>
                      <a:pt x="633" y="183"/>
                    </a:lnTo>
                    <a:lnTo>
                      <a:pt x="637" y="190"/>
                    </a:lnTo>
                    <a:lnTo>
                      <a:pt x="638" y="193"/>
                    </a:lnTo>
                    <a:lnTo>
                      <a:pt x="638" y="196"/>
                    </a:lnTo>
                    <a:lnTo>
                      <a:pt x="638" y="196"/>
                    </a:lnTo>
                    <a:close/>
                  </a:path>
                </a:pathLst>
              </a:custGeom>
              <a:solidFill>
                <a:srgbClr val="FBBD8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" name="Freeform 37"/>
              <p:cNvSpPr>
                <a:spLocks noEditPoints="1"/>
              </p:cNvSpPr>
              <p:nvPr/>
            </p:nvSpPr>
            <p:spPr bwMode="auto">
              <a:xfrm>
                <a:off x="2631314" y="6167171"/>
                <a:ext cx="1983999" cy="824809"/>
              </a:xfrm>
              <a:custGeom>
                <a:avLst/>
                <a:gdLst/>
                <a:ahLst/>
                <a:cxnLst>
                  <a:cxn ang="0">
                    <a:pos x="33" y="121"/>
                  </a:cxn>
                  <a:cxn ang="0">
                    <a:pos x="390" y="87"/>
                  </a:cxn>
                  <a:cxn ang="0">
                    <a:pos x="609" y="99"/>
                  </a:cxn>
                  <a:cxn ang="0">
                    <a:pos x="551" y="98"/>
                  </a:cxn>
                  <a:cxn ang="0">
                    <a:pos x="221" y="100"/>
                  </a:cxn>
                  <a:cxn ang="0">
                    <a:pos x="11" y="123"/>
                  </a:cxn>
                  <a:cxn ang="0">
                    <a:pos x="47" y="99"/>
                  </a:cxn>
                  <a:cxn ang="0">
                    <a:pos x="213" y="65"/>
                  </a:cxn>
                  <a:cxn ang="0">
                    <a:pos x="89" y="51"/>
                  </a:cxn>
                  <a:cxn ang="0">
                    <a:pos x="8" y="45"/>
                  </a:cxn>
                  <a:cxn ang="0">
                    <a:pos x="78" y="34"/>
                  </a:cxn>
                  <a:cxn ang="0">
                    <a:pos x="249" y="38"/>
                  </a:cxn>
                  <a:cxn ang="0">
                    <a:pos x="546" y="57"/>
                  </a:cxn>
                  <a:cxn ang="0">
                    <a:pos x="511" y="65"/>
                  </a:cxn>
                  <a:cxn ang="0">
                    <a:pos x="215" y="38"/>
                  </a:cxn>
                  <a:cxn ang="0">
                    <a:pos x="170" y="45"/>
                  </a:cxn>
                  <a:cxn ang="0">
                    <a:pos x="331" y="65"/>
                  </a:cxn>
                  <a:cxn ang="0">
                    <a:pos x="262" y="86"/>
                  </a:cxn>
                  <a:cxn ang="0">
                    <a:pos x="19" y="117"/>
                  </a:cxn>
                  <a:cxn ang="0">
                    <a:pos x="7" y="46"/>
                  </a:cxn>
                  <a:cxn ang="0">
                    <a:pos x="53" y="41"/>
                  </a:cxn>
                  <a:cxn ang="0">
                    <a:pos x="253" y="83"/>
                  </a:cxn>
                  <a:cxn ang="0">
                    <a:pos x="313" y="64"/>
                  </a:cxn>
                  <a:cxn ang="0">
                    <a:pos x="119" y="42"/>
                  </a:cxn>
                  <a:cxn ang="0">
                    <a:pos x="68" y="48"/>
                  </a:cxn>
                  <a:cxn ang="0">
                    <a:pos x="229" y="60"/>
                  </a:cxn>
                  <a:cxn ang="0">
                    <a:pos x="120" y="85"/>
                  </a:cxn>
                  <a:cxn ang="0">
                    <a:pos x="8" y="111"/>
                  </a:cxn>
                  <a:cxn ang="0">
                    <a:pos x="423" y="224"/>
                  </a:cxn>
                  <a:cxn ang="0">
                    <a:pos x="440" y="226"/>
                  </a:cxn>
                  <a:cxn ang="0">
                    <a:pos x="504" y="220"/>
                  </a:cxn>
                  <a:cxn ang="0">
                    <a:pos x="349" y="212"/>
                  </a:cxn>
                  <a:cxn ang="0">
                    <a:pos x="265" y="232"/>
                  </a:cxn>
                  <a:cxn ang="0">
                    <a:pos x="445" y="205"/>
                  </a:cxn>
                  <a:cxn ang="0">
                    <a:pos x="604" y="164"/>
                  </a:cxn>
                  <a:cxn ang="0">
                    <a:pos x="420" y="256"/>
                  </a:cxn>
                  <a:cxn ang="0">
                    <a:pos x="488" y="247"/>
                  </a:cxn>
                  <a:cxn ang="0">
                    <a:pos x="507" y="164"/>
                  </a:cxn>
                  <a:cxn ang="0">
                    <a:pos x="543" y="148"/>
                  </a:cxn>
                  <a:cxn ang="0">
                    <a:pos x="424" y="141"/>
                  </a:cxn>
                  <a:cxn ang="0">
                    <a:pos x="92" y="142"/>
                  </a:cxn>
                  <a:cxn ang="0">
                    <a:pos x="30" y="148"/>
                  </a:cxn>
                  <a:cxn ang="0">
                    <a:pos x="246" y="136"/>
                  </a:cxn>
                  <a:cxn ang="0">
                    <a:pos x="512" y="152"/>
                  </a:cxn>
                  <a:cxn ang="0">
                    <a:pos x="522" y="159"/>
                  </a:cxn>
                  <a:cxn ang="0">
                    <a:pos x="258" y="198"/>
                  </a:cxn>
                  <a:cxn ang="0">
                    <a:pos x="41" y="219"/>
                  </a:cxn>
                  <a:cxn ang="0">
                    <a:pos x="75" y="221"/>
                  </a:cxn>
                  <a:cxn ang="0">
                    <a:pos x="435" y="172"/>
                  </a:cxn>
                  <a:cxn ang="0">
                    <a:pos x="169" y="183"/>
                  </a:cxn>
                  <a:cxn ang="0">
                    <a:pos x="121" y="169"/>
                  </a:cxn>
                  <a:cxn ang="0">
                    <a:pos x="16" y="161"/>
                  </a:cxn>
                  <a:cxn ang="0">
                    <a:pos x="41" y="168"/>
                  </a:cxn>
                  <a:cxn ang="0">
                    <a:pos x="160" y="178"/>
                  </a:cxn>
                  <a:cxn ang="0">
                    <a:pos x="44" y="196"/>
                  </a:cxn>
                  <a:cxn ang="0">
                    <a:pos x="21" y="203"/>
                  </a:cxn>
                  <a:cxn ang="0">
                    <a:pos x="233" y="5"/>
                  </a:cxn>
                  <a:cxn ang="0">
                    <a:pos x="494" y="5"/>
                  </a:cxn>
                  <a:cxn ang="0">
                    <a:pos x="468" y="3"/>
                  </a:cxn>
                  <a:cxn ang="0">
                    <a:pos x="131" y="3"/>
                  </a:cxn>
                  <a:cxn ang="0">
                    <a:pos x="3" y="10"/>
                  </a:cxn>
                  <a:cxn ang="0">
                    <a:pos x="52" y="15"/>
                  </a:cxn>
                </a:cxnLst>
                <a:rect l="0" t="0" r="r" b="b"/>
                <a:pathLst>
                  <a:path w="623" h="259">
                    <a:moveTo>
                      <a:pt x="8" y="121"/>
                    </a:moveTo>
                    <a:lnTo>
                      <a:pt x="8" y="121"/>
                    </a:lnTo>
                    <a:lnTo>
                      <a:pt x="8" y="116"/>
                    </a:lnTo>
                    <a:lnTo>
                      <a:pt x="8" y="116"/>
                    </a:lnTo>
                    <a:lnTo>
                      <a:pt x="9" y="116"/>
                    </a:lnTo>
                    <a:lnTo>
                      <a:pt x="9" y="116"/>
                    </a:lnTo>
                    <a:lnTo>
                      <a:pt x="11" y="118"/>
                    </a:lnTo>
                    <a:lnTo>
                      <a:pt x="14" y="120"/>
                    </a:lnTo>
                    <a:lnTo>
                      <a:pt x="20" y="121"/>
                    </a:lnTo>
                    <a:lnTo>
                      <a:pt x="27" y="121"/>
                    </a:lnTo>
                    <a:lnTo>
                      <a:pt x="33" y="121"/>
                    </a:lnTo>
                    <a:lnTo>
                      <a:pt x="33" y="121"/>
                    </a:lnTo>
                    <a:lnTo>
                      <a:pt x="51" y="120"/>
                    </a:lnTo>
                    <a:lnTo>
                      <a:pt x="69" y="118"/>
                    </a:lnTo>
                    <a:lnTo>
                      <a:pt x="69" y="118"/>
                    </a:lnTo>
                    <a:lnTo>
                      <a:pt x="108" y="113"/>
                    </a:lnTo>
                    <a:lnTo>
                      <a:pt x="146" y="106"/>
                    </a:lnTo>
                    <a:lnTo>
                      <a:pt x="146" y="106"/>
                    </a:lnTo>
                    <a:lnTo>
                      <a:pt x="206" y="98"/>
                    </a:lnTo>
                    <a:lnTo>
                      <a:pt x="267" y="92"/>
                    </a:lnTo>
                    <a:lnTo>
                      <a:pt x="298" y="90"/>
                    </a:lnTo>
                    <a:lnTo>
                      <a:pt x="329" y="88"/>
                    </a:lnTo>
                    <a:lnTo>
                      <a:pt x="359" y="87"/>
                    </a:lnTo>
                    <a:lnTo>
                      <a:pt x="390" y="87"/>
                    </a:lnTo>
                    <a:lnTo>
                      <a:pt x="390" y="87"/>
                    </a:lnTo>
                    <a:lnTo>
                      <a:pt x="421" y="87"/>
                    </a:lnTo>
                    <a:lnTo>
                      <a:pt x="452" y="88"/>
                    </a:lnTo>
                    <a:lnTo>
                      <a:pt x="513" y="92"/>
                    </a:lnTo>
                    <a:lnTo>
                      <a:pt x="513" y="92"/>
                    </a:lnTo>
                    <a:lnTo>
                      <a:pt x="543" y="93"/>
                    </a:lnTo>
                    <a:lnTo>
                      <a:pt x="573" y="94"/>
                    </a:lnTo>
                    <a:lnTo>
                      <a:pt x="573" y="94"/>
                    </a:lnTo>
                    <a:lnTo>
                      <a:pt x="586" y="95"/>
                    </a:lnTo>
                    <a:lnTo>
                      <a:pt x="599" y="97"/>
                    </a:lnTo>
                    <a:lnTo>
                      <a:pt x="599" y="97"/>
                    </a:lnTo>
                    <a:lnTo>
                      <a:pt x="609" y="99"/>
                    </a:lnTo>
                    <a:lnTo>
                      <a:pt x="619" y="100"/>
                    </a:lnTo>
                    <a:lnTo>
                      <a:pt x="619" y="100"/>
                    </a:lnTo>
                    <a:lnTo>
                      <a:pt x="623" y="104"/>
                    </a:lnTo>
                    <a:lnTo>
                      <a:pt x="623" y="104"/>
                    </a:lnTo>
                    <a:lnTo>
                      <a:pt x="615" y="104"/>
                    </a:lnTo>
                    <a:lnTo>
                      <a:pt x="607" y="103"/>
                    </a:lnTo>
                    <a:lnTo>
                      <a:pt x="591" y="100"/>
                    </a:lnTo>
                    <a:lnTo>
                      <a:pt x="591" y="100"/>
                    </a:lnTo>
                    <a:lnTo>
                      <a:pt x="581" y="99"/>
                    </a:lnTo>
                    <a:lnTo>
                      <a:pt x="571" y="98"/>
                    </a:lnTo>
                    <a:lnTo>
                      <a:pt x="551" y="98"/>
                    </a:lnTo>
                    <a:lnTo>
                      <a:pt x="551" y="98"/>
                    </a:lnTo>
                    <a:lnTo>
                      <a:pt x="530" y="97"/>
                    </a:lnTo>
                    <a:lnTo>
                      <a:pt x="510" y="96"/>
                    </a:lnTo>
                    <a:lnTo>
                      <a:pt x="468" y="93"/>
                    </a:lnTo>
                    <a:lnTo>
                      <a:pt x="468" y="93"/>
                    </a:lnTo>
                    <a:lnTo>
                      <a:pt x="406" y="92"/>
                    </a:lnTo>
                    <a:lnTo>
                      <a:pt x="375" y="91"/>
                    </a:lnTo>
                    <a:lnTo>
                      <a:pt x="345" y="91"/>
                    </a:lnTo>
                    <a:lnTo>
                      <a:pt x="345" y="91"/>
                    </a:lnTo>
                    <a:lnTo>
                      <a:pt x="314" y="92"/>
                    </a:lnTo>
                    <a:lnTo>
                      <a:pt x="283" y="94"/>
                    </a:lnTo>
                    <a:lnTo>
                      <a:pt x="252" y="97"/>
                    </a:lnTo>
                    <a:lnTo>
                      <a:pt x="221" y="100"/>
                    </a:lnTo>
                    <a:lnTo>
                      <a:pt x="221" y="100"/>
                    </a:lnTo>
                    <a:lnTo>
                      <a:pt x="190" y="104"/>
                    </a:lnTo>
                    <a:lnTo>
                      <a:pt x="159" y="108"/>
                    </a:lnTo>
                    <a:lnTo>
                      <a:pt x="98" y="118"/>
                    </a:lnTo>
                    <a:lnTo>
                      <a:pt x="98" y="118"/>
                    </a:lnTo>
                    <a:lnTo>
                      <a:pt x="69" y="122"/>
                    </a:lnTo>
                    <a:lnTo>
                      <a:pt x="54" y="124"/>
                    </a:lnTo>
                    <a:lnTo>
                      <a:pt x="39" y="124"/>
                    </a:lnTo>
                    <a:lnTo>
                      <a:pt x="39" y="124"/>
                    </a:lnTo>
                    <a:lnTo>
                      <a:pt x="23" y="125"/>
                    </a:lnTo>
                    <a:lnTo>
                      <a:pt x="15" y="124"/>
                    </a:lnTo>
                    <a:lnTo>
                      <a:pt x="11" y="123"/>
                    </a:lnTo>
                    <a:lnTo>
                      <a:pt x="8" y="121"/>
                    </a:lnTo>
                    <a:lnTo>
                      <a:pt x="8" y="121"/>
                    </a:lnTo>
                    <a:close/>
                    <a:moveTo>
                      <a:pt x="8" y="115"/>
                    </a:moveTo>
                    <a:lnTo>
                      <a:pt x="8" y="115"/>
                    </a:lnTo>
                    <a:lnTo>
                      <a:pt x="7" y="107"/>
                    </a:lnTo>
                    <a:lnTo>
                      <a:pt x="7" y="107"/>
                    </a:lnTo>
                    <a:lnTo>
                      <a:pt x="14" y="105"/>
                    </a:lnTo>
                    <a:lnTo>
                      <a:pt x="20" y="104"/>
                    </a:lnTo>
                    <a:lnTo>
                      <a:pt x="33" y="102"/>
                    </a:lnTo>
                    <a:lnTo>
                      <a:pt x="33" y="102"/>
                    </a:lnTo>
                    <a:lnTo>
                      <a:pt x="40" y="101"/>
                    </a:lnTo>
                    <a:lnTo>
                      <a:pt x="47" y="99"/>
                    </a:lnTo>
                    <a:lnTo>
                      <a:pt x="61" y="94"/>
                    </a:lnTo>
                    <a:lnTo>
                      <a:pt x="61" y="94"/>
                    </a:lnTo>
                    <a:lnTo>
                      <a:pt x="74" y="90"/>
                    </a:lnTo>
                    <a:lnTo>
                      <a:pt x="87" y="87"/>
                    </a:lnTo>
                    <a:lnTo>
                      <a:pt x="114" y="82"/>
                    </a:lnTo>
                    <a:lnTo>
                      <a:pt x="114" y="82"/>
                    </a:lnTo>
                    <a:lnTo>
                      <a:pt x="145" y="78"/>
                    </a:lnTo>
                    <a:lnTo>
                      <a:pt x="175" y="73"/>
                    </a:lnTo>
                    <a:lnTo>
                      <a:pt x="175" y="73"/>
                    </a:lnTo>
                    <a:lnTo>
                      <a:pt x="203" y="67"/>
                    </a:lnTo>
                    <a:lnTo>
                      <a:pt x="203" y="67"/>
                    </a:lnTo>
                    <a:lnTo>
                      <a:pt x="213" y="65"/>
                    </a:lnTo>
                    <a:lnTo>
                      <a:pt x="223" y="62"/>
                    </a:lnTo>
                    <a:lnTo>
                      <a:pt x="223" y="62"/>
                    </a:lnTo>
                    <a:lnTo>
                      <a:pt x="219" y="61"/>
                    </a:lnTo>
                    <a:lnTo>
                      <a:pt x="214" y="60"/>
                    </a:lnTo>
                    <a:lnTo>
                      <a:pt x="204" y="60"/>
                    </a:lnTo>
                    <a:lnTo>
                      <a:pt x="204" y="60"/>
                    </a:lnTo>
                    <a:lnTo>
                      <a:pt x="193" y="60"/>
                    </a:lnTo>
                    <a:lnTo>
                      <a:pt x="182" y="59"/>
                    </a:lnTo>
                    <a:lnTo>
                      <a:pt x="182" y="59"/>
                    </a:lnTo>
                    <a:lnTo>
                      <a:pt x="120" y="53"/>
                    </a:lnTo>
                    <a:lnTo>
                      <a:pt x="120" y="53"/>
                    </a:lnTo>
                    <a:lnTo>
                      <a:pt x="89" y="51"/>
                    </a:lnTo>
                    <a:lnTo>
                      <a:pt x="57" y="52"/>
                    </a:lnTo>
                    <a:lnTo>
                      <a:pt x="57" y="52"/>
                    </a:lnTo>
                    <a:lnTo>
                      <a:pt x="31" y="53"/>
                    </a:lnTo>
                    <a:lnTo>
                      <a:pt x="17" y="53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3" y="45"/>
                    </a:lnTo>
                    <a:lnTo>
                      <a:pt x="3" y="45"/>
                    </a:lnTo>
                    <a:lnTo>
                      <a:pt x="6" y="44"/>
                    </a:lnTo>
                    <a:lnTo>
                      <a:pt x="6" y="44"/>
                    </a:lnTo>
                    <a:lnTo>
                      <a:pt x="7" y="44"/>
                    </a:lnTo>
                    <a:lnTo>
                      <a:pt x="8" y="45"/>
                    </a:lnTo>
                    <a:lnTo>
                      <a:pt x="8" y="45"/>
                    </a:lnTo>
                    <a:lnTo>
                      <a:pt x="9" y="44"/>
                    </a:lnTo>
                    <a:lnTo>
                      <a:pt x="9" y="44"/>
                    </a:lnTo>
                    <a:lnTo>
                      <a:pt x="16" y="43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33" y="39"/>
                    </a:lnTo>
                    <a:lnTo>
                      <a:pt x="33" y="39"/>
                    </a:lnTo>
                    <a:lnTo>
                      <a:pt x="43" y="37"/>
                    </a:lnTo>
                    <a:lnTo>
                      <a:pt x="54" y="36"/>
                    </a:lnTo>
                    <a:lnTo>
                      <a:pt x="54" y="36"/>
                    </a:lnTo>
                    <a:lnTo>
                      <a:pt x="78" y="34"/>
                    </a:lnTo>
                    <a:lnTo>
                      <a:pt x="90" y="33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17" y="29"/>
                    </a:lnTo>
                    <a:lnTo>
                      <a:pt x="131" y="28"/>
                    </a:lnTo>
                    <a:lnTo>
                      <a:pt x="146" y="27"/>
                    </a:lnTo>
                    <a:lnTo>
                      <a:pt x="160" y="27"/>
                    </a:lnTo>
                    <a:lnTo>
                      <a:pt x="160" y="27"/>
                    </a:lnTo>
                    <a:lnTo>
                      <a:pt x="189" y="30"/>
                    </a:lnTo>
                    <a:lnTo>
                      <a:pt x="218" y="34"/>
                    </a:lnTo>
                    <a:lnTo>
                      <a:pt x="218" y="34"/>
                    </a:lnTo>
                    <a:lnTo>
                      <a:pt x="249" y="38"/>
                    </a:lnTo>
                    <a:lnTo>
                      <a:pt x="280" y="41"/>
                    </a:lnTo>
                    <a:lnTo>
                      <a:pt x="342" y="47"/>
                    </a:lnTo>
                    <a:lnTo>
                      <a:pt x="342" y="47"/>
                    </a:lnTo>
                    <a:lnTo>
                      <a:pt x="403" y="53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93" y="61"/>
                    </a:lnTo>
                    <a:lnTo>
                      <a:pt x="508" y="61"/>
                    </a:lnTo>
                    <a:lnTo>
                      <a:pt x="523" y="60"/>
                    </a:lnTo>
                    <a:lnTo>
                      <a:pt x="523" y="60"/>
                    </a:lnTo>
                    <a:lnTo>
                      <a:pt x="539" y="59"/>
                    </a:lnTo>
                    <a:lnTo>
                      <a:pt x="546" y="57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68" y="52"/>
                    </a:lnTo>
                    <a:lnTo>
                      <a:pt x="568" y="52"/>
                    </a:lnTo>
                    <a:lnTo>
                      <a:pt x="571" y="55"/>
                    </a:lnTo>
                    <a:lnTo>
                      <a:pt x="571" y="55"/>
                    </a:lnTo>
                    <a:lnTo>
                      <a:pt x="554" y="59"/>
                    </a:lnTo>
                    <a:lnTo>
                      <a:pt x="554" y="59"/>
                    </a:lnTo>
                    <a:lnTo>
                      <a:pt x="544" y="62"/>
                    </a:lnTo>
                    <a:lnTo>
                      <a:pt x="533" y="63"/>
                    </a:lnTo>
                    <a:lnTo>
                      <a:pt x="533" y="63"/>
                    </a:lnTo>
                    <a:lnTo>
                      <a:pt x="511" y="65"/>
                    </a:lnTo>
                    <a:lnTo>
                      <a:pt x="488" y="65"/>
                    </a:lnTo>
                    <a:lnTo>
                      <a:pt x="488" y="65"/>
                    </a:lnTo>
                    <a:lnTo>
                      <a:pt x="458" y="64"/>
                    </a:lnTo>
                    <a:lnTo>
                      <a:pt x="428" y="61"/>
                    </a:lnTo>
                    <a:lnTo>
                      <a:pt x="369" y="54"/>
                    </a:lnTo>
                    <a:lnTo>
                      <a:pt x="369" y="54"/>
                    </a:lnTo>
                    <a:lnTo>
                      <a:pt x="306" y="48"/>
                    </a:lnTo>
                    <a:lnTo>
                      <a:pt x="306" y="48"/>
                    </a:lnTo>
                    <a:lnTo>
                      <a:pt x="275" y="45"/>
                    </a:lnTo>
                    <a:lnTo>
                      <a:pt x="244" y="42"/>
                    </a:lnTo>
                    <a:lnTo>
                      <a:pt x="244" y="42"/>
                    </a:lnTo>
                    <a:lnTo>
                      <a:pt x="215" y="38"/>
                    </a:lnTo>
                    <a:lnTo>
                      <a:pt x="185" y="34"/>
                    </a:lnTo>
                    <a:lnTo>
                      <a:pt x="170" y="32"/>
                    </a:lnTo>
                    <a:lnTo>
                      <a:pt x="155" y="32"/>
                    </a:lnTo>
                    <a:lnTo>
                      <a:pt x="140" y="32"/>
                    </a:lnTo>
                    <a:lnTo>
                      <a:pt x="126" y="33"/>
                    </a:lnTo>
                    <a:lnTo>
                      <a:pt x="126" y="33"/>
                    </a:lnTo>
                    <a:lnTo>
                      <a:pt x="107" y="36"/>
                    </a:lnTo>
                    <a:lnTo>
                      <a:pt x="107" y="36"/>
                    </a:lnTo>
                    <a:lnTo>
                      <a:pt x="124" y="38"/>
                    </a:lnTo>
                    <a:lnTo>
                      <a:pt x="124" y="38"/>
                    </a:lnTo>
                    <a:lnTo>
                      <a:pt x="147" y="42"/>
                    </a:lnTo>
                    <a:lnTo>
                      <a:pt x="170" y="45"/>
                    </a:lnTo>
                    <a:lnTo>
                      <a:pt x="170" y="45"/>
                    </a:lnTo>
                    <a:lnTo>
                      <a:pt x="216" y="49"/>
                    </a:lnTo>
                    <a:lnTo>
                      <a:pt x="263" y="52"/>
                    </a:lnTo>
                    <a:lnTo>
                      <a:pt x="263" y="52"/>
                    </a:lnTo>
                    <a:lnTo>
                      <a:pt x="285" y="55"/>
                    </a:lnTo>
                    <a:lnTo>
                      <a:pt x="306" y="59"/>
                    </a:lnTo>
                    <a:lnTo>
                      <a:pt x="306" y="59"/>
                    </a:lnTo>
                    <a:lnTo>
                      <a:pt x="319" y="60"/>
                    </a:lnTo>
                    <a:lnTo>
                      <a:pt x="325" y="61"/>
                    </a:lnTo>
                    <a:lnTo>
                      <a:pt x="328" y="63"/>
                    </a:lnTo>
                    <a:lnTo>
                      <a:pt x="331" y="65"/>
                    </a:lnTo>
                    <a:lnTo>
                      <a:pt x="331" y="65"/>
                    </a:lnTo>
                    <a:lnTo>
                      <a:pt x="331" y="66"/>
                    </a:lnTo>
                    <a:lnTo>
                      <a:pt x="331" y="67"/>
                    </a:lnTo>
                    <a:lnTo>
                      <a:pt x="331" y="67"/>
                    </a:lnTo>
                    <a:lnTo>
                      <a:pt x="329" y="70"/>
                    </a:lnTo>
                    <a:lnTo>
                      <a:pt x="327" y="72"/>
                    </a:lnTo>
                    <a:lnTo>
                      <a:pt x="321" y="75"/>
                    </a:lnTo>
                    <a:lnTo>
                      <a:pt x="315" y="76"/>
                    </a:lnTo>
                    <a:lnTo>
                      <a:pt x="309" y="77"/>
                    </a:lnTo>
                    <a:lnTo>
                      <a:pt x="309" y="77"/>
                    </a:lnTo>
                    <a:lnTo>
                      <a:pt x="286" y="82"/>
                    </a:lnTo>
                    <a:lnTo>
                      <a:pt x="262" y="86"/>
                    </a:lnTo>
                    <a:lnTo>
                      <a:pt x="262" y="86"/>
                    </a:lnTo>
                    <a:lnTo>
                      <a:pt x="214" y="94"/>
                    </a:lnTo>
                    <a:lnTo>
                      <a:pt x="167" y="101"/>
                    </a:lnTo>
                    <a:lnTo>
                      <a:pt x="167" y="101"/>
                    </a:lnTo>
                    <a:lnTo>
                      <a:pt x="142" y="103"/>
                    </a:lnTo>
                    <a:lnTo>
                      <a:pt x="118" y="105"/>
                    </a:lnTo>
                    <a:lnTo>
                      <a:pt x="94" y="106"/>
                    </a:lnTo>
                    <a:lnTo>
                      <a:pt x="69" y="109"/>
                    </a:lnTo>
                    <a:lnTo>
                      <a:pt x="69" y="109"/>
                    </a:lnTo>
                    <a:lnTo>
                      <a:pt x="49" y="112"/>
                    </a:lnTo>
                    <a:lnTo>
                      <a:pt x="30" y="116"/>
                    </a:lnTo>
                    <a:lnTo>
                      <a:pt x="30" y="116"/>
                    </a:lnTo>
                    <a:lnTo>
                      <a:pt x="19" y="117"/>
                    </a:lnTo>
                    <a:lnTo>
                      <a:pt x="13" y="117"/>
                    </a:lnTo>
                    <a:lnTo>
                      <a:pt x="8" y="115"/>
                    </a:lnTo>
                    <a:lnTo>
                      <a:pt x="8" y="115"/>
                    </a:lnTo>
                    <a:close/>
                    <a:moveTo>
                      <a:pt x="7" y="46"/>
                    </a:moveTo>
                    <a:lnTo>
                      <a:pt x="7" y="46"/>
                    </a:lnTo>
                    <a:lnTo>
                      <a:pt x="7" y="46"/>
                    </a:lnTo>
                    <a:lnTo>
                      <a:pt x="7" y="46"/>
                    </a:lnTo>
                    <a:lnTo>
                      <a:pt x="4" y="48"/>
                    </a:lnTo>
                    <a:lnTo>
                      <a:pt x="4" y="48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7" y="46"/>
                    </a:lnTo>
                    <a:lnTo>
                      <a:pt x="7" y="46"/>
                    </a:lnTo>
                    <a:close/>
                    <a:moveTo>
                      <a:pt x="53" y="41"/>
                    </a:moveTo>
                    <a:lnTo>
                      <a:pt x="53" y="41"/>
                    </a:lnTo>
                    <a:lnTo>
                      <a:pt x="35" y="44"/>
                    </a:lnTo>
                    <a:lnTo>
                      <a:pt x="35" y="44"/>
                    </a:lnTo>
                    <a:lnTo>
                      <a:pt x="22" y="47"/>
                    </a:lnTo>
                    <a:lnTo>
                      <a:pt x="22" y="47"/>
                    </a:lnTo>
                    <a:lnTo>
                      <a:pt x="19" y="47"/>
                    </a:lnTo>
                    <a:lnTo>
                      <a:pt x="19" y="47"/>
                    </a:lnTo>
                    <a:lnTo>
                      <a:pt x="36" y="45"/>
                    </a:lnTo>
                    <a:lnTo>
                      <a:pt x="53" y="41"/>
                    </a:lnTo>
                    <a:lnTo>
                      <a:pt x="53" y="41"/>
                    </a:lnTo>
                    <a:close/>
                    <a:moveTo>
                      <a:pt x="37" y="111"/>
                    </a:moveTo>
                    <a:lnTo>
                      <a:pt x="37" y="111"/>
                    </a:lnTo>
                    <a:lnTo>
                      <a:pt x="55" y="107"/>
                    </a:lnTo>
                    <a:lnTo>
                      <a:pt x="73" y="104"/>
                    </a:lnTo>
                    <a:lnTo>
                      <a:pt x="73" y="104"/>
                    </a:lnTo>
                    <a:lnTo>
                      <a:pt x="95" y="102"/>
                    </a:lnTo>
                    <a:lnTo>
                      <a:pt x="117" y="101"/>
                    </a:lnTo>
                    <a:lnTo>
                      <a:pt x="139" y="100"/>
                    </a:lnTo>
                    <a:lnTo>
                      <a:pt x="160" y="97"/>
                    </a:lnTo>
                    <a:lnTo>
                      <a:pt x="160" y="97"/>
                    </a:lnTo>
                    <a:lnTo>
                      <a:pt x="207" y="91"/>
                    </a:lnTo>
                    <a:lnTo>
                      <a:pt x="253" y="83"/>
                    </a:lnTo>
                    <a:lnTo>
                      <a:pt x="253" y="83"/>
                    </a:lnTo>
                    <a:lnTo>
                      <a:pt x="298" y="75"/>
                    </a:lnTo>
                    <a:lnTo>
                      <a:pt x="298" y="75"/>
                    </a:lnTo>
                    <a:lnTo>
                      <a:pt x="314" y="72"/>
                    </a:lnTo>
                    <a:lnTo>
                      <a:pt x="314" y="72"/>
                    </a:lnTo>
                    <a:lnTo>
                      <a:pt x="321" y="71"/>
                    </a:lnTo>
                    <a:lnTo>
                      <a:pt x="324" y="69"/>
                    </a:lnTo>
                    <a:lnTo>
                      <a:pt x="326" y="68"/>
                    </a:lnTo>
                    <a:lnTo>
                      <a:pt x="326" y="68"/>
                    </a:lnTo>
                    <a:lnTo>
                      <a:pt x="323" y="66"/>
                    </a:lnTo>
                    <a:lnTo>
                      <a:pt x="320" y="65"/>
                    </a:lnTo>
                    <a:lnTo>
                      <a:pt x="313" y="64"/>
                    </a:lnTo>
                    <a:lnTo>
                      <a:pt x="313" y="64"/>
                    </a:lnTo>
                    <a:lnTo>
                      <a:pt x="299" y="62"/>
                    </a:lnTo>
                    <a:lnTo>
                      <a:pt x="299" y="62"/>
                    </a:lnTo>
                    <a:lnTo>
                      <a:pt x="276" y="58"/>
                    </a:lnTo>
                    <a:lnTo>
                      <a:pt x="252" y="56"/>
                    </a:lnTo>
                    <a:lnTo>
                      <a:pt x="252" y="56"/>
                    </a:lnTo>
                    <a:lnTo>
                      <a:pt x="207" y="52"/>
                    </a:lnTo>
                    <a:lnTo>
                      <a:pt x="161" y="49"/>
                    </a:lnTo>
                    <a:lnTo>
                      <a:pt x="161" y="49"/>
                    </a:lnTo>
                    <a:lnTo>
                      <a:pt x="151" y="47"/>
                    </a:lnTo>
                    <a:lnTo>
                      <a:pt x="140" y="46"/>
                    </a:lnTo>
                    <a:lnTo>
                      <a:pt x="119" y="42"/>
                    </a:lnTo>
                    <a:lnTo>
                      <a:pt x="108" y="40"/>
                    </a:lnTo>
                    <a:lnTo>
                      <a:pt x="98" y="39"/>
                    </a:lnTo>
                    <a:lnTo>
                      <a:pt x="87" y="39"/>
                    </a:lnTo>
                    <a:lnTo>
                      <a:pt x="77" y="40"/>
                    </a:lnTo>
                    <a:lnTo>
                      <a:pt x="77" y="40"/>
                    </a:lnTo>
                    <a:lnTo>
                      <a:pt x="53" y="46"/>
                    </a:lnTo>
                    <a:lnTo>
                      <a:pt x="41" y="48"/>
                    </a:lnTo>
                    <a:lnTo>
                      <a:pt x="30" y="50"/>
                    </a:lnTo>
                    <a:lnTo>
                      <a:pt x="30" y="50"/>
                    </a:lnTo>
                    <a:lnTo>
                      <a:pt x="49" y="49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99" y="48"/>
                    </a:lnTo>
                    <a:lnTo>
                      <a:pt x="130" y="50"/>
                    </a:lnTo>
                    <a:lnTo>
                      <a:pt x="130" y="50"/>
                    </a:lnTo>
                    <a:lnTo>
                      <a:pt x="160" y="54"/>
                    </a:lnTo>
                    <a:lnTo>
                      <a:pt x="175" y="55"/>
                    </a:lnTo>
                    <a:lnTo>
                      <a:pt x="190" y="56"/>
                    </a:lnTo>
                    <a:lnTo>
                      <a:pt x="190" y="56"/>
                    </a:lnTo>
                    <a:lnTo>
                      <a:pt x="210" y="56"/>
                    </a:lnTo>
                    <a:lnTo>
                      <a:pt x="220" y="57"/>
                    </a:lnTo>
                    <a:lnTo>
                      <a:pt x="224" y="58"/>
                    </a:lnTo>
                    <a:lnTo>
                      <a:pt x="229" y="60"/>
                    </a:lnTo>
                    <a:lnTo>
                      <a:pt x="229" y="60"/>
                    </a:lnTo>
                    <a:lnTo>
                      <a:pt x="229" y="61"/>
                    </a:lnTo>
                    <a:lnTo>
                      <a:pt x="229" y="62"/>
                    </a:lnTo>
                    <a:lnTo>
                      <a:pt x="228" y="64"/>
                    </a:lnTo>
                    <a:lnTo>
                      <a:pt x="228" y="64"/>
                    </a:lnTo>
                    <a:lnTo>
                      <a:pt x="222" y="66"/>
                    </a:lnTo>
                    <a:lnTo>
                      <a:pt x="217" y="68"/>
                    </a:lnTo>
                    <a:lnTo>
                      <a:pt x="205" y="70"/>
                    </a:lnTo>
                    <a:lnTo>
                      <a:pt x="205" y="70"/>
                    </a:lnTo>
                    <a:lnTo>
                      <a:pt x="177" y="76"/>
                    </a:lnTo>
                    <a:lnTo>
                      <a:pt x="177" y="76"/>
                    </a:lnTo>
                    <a:lnTo>
                      <a:pt x="149" y="81"/>
                    </a:lnTo>
                    <a:lnTo>
                      <a:pt x="120" y="85"/>
                    </a:lnTo>
                    <a:lnTo>
                      <a:pt x="120" y="85"/>
                    </a:lnTo>
                    <a:lnTo>
                      <a:pt x="90" y="90"/>
                    </a:lnTo>
                    <a:lnTo>
                      <a:pt x="75" y="93"/>
                    </a:lnTo>
                    <a:lnTo>
                      <a:pt x="61" y="98"/>
                    </a:lnTo>
                    <a:lnTo>
                      <a:pt x="61" y="98"/>
                    </a:lnTo>
                    <a:lnTo>
                      <a:pt x="48" y="102"/>
                    </a:lnTo>
                    <a:lnTo>
                      <a:pt x="41" y="104"/>
                    </a:lnTo>
                    <a:lnTo>
                      <a:pt x="34" y="106"/>
                    </a:lnTo>
                    <a:lnTo>
                      <a:pt x="34" y="106"/>
                    </a:lnTo>
                    <a:lnTo>
                      <a:pt x="21" y="107"/>
                    </a:lnTo>
                    <a:lnTo>
                      <a:pt x="15" y="109"/>
                    </a:lnTo>
                    <a:lnTo>
                      <a:pt x="8" y="111"/>
                    </a:lnTo>
                    <a:lnTo>
                      <a:pt x="8" y="111"/>
                    </a:lnTo>
                    <a:lnTo>
                      <a:pt x="11" y="112"/>
                    </a:lnTo>
                    <a:lnTo>
                      <a:pt x="15" y="113"/>
                    </a:lnTo>
                    <a:lnTo>
                      <a:pt x="22" y="113"/>
                    </a:lnTo>
                    <a:lnTo>
                      <a:pt x="30" y="112"/>
                    </a:lnTo>
                    <a:lnTo>
                      <a:pt x="37" y="111"/>
                    </a:lnTo>
                    <a:lnTo>
                      <a:pt x="37" y="111"/>
                    </a:lnTo>
                    <a:close/>
                    <a:moveTo>
                      <a:pt x="462" y="222"/>
                    </a:moveTo>
                    <a:lnTo>
                      <a:pt x="462" y="222"/>
                    </a:lnTo>
                    <a:lnTo>
                      <a:pt x="442" y="222"/>
                    </a:lnTo>
                    <a:lnTo>
                      <a:pt x="433" y="223"/>
                    </a:lnTo>
                    <a:lnTo>
                      <a:pt x="423" y="224"/>
                    </a:lnTo>
                    <a:lnTo>
                      <a:pt x="423" y="224"/>
                    </a:lnTo>
                    <a:lnTo>
                      <a:pt x="407" y="227"/>
                    </a:lnTo>
                    <a:lnTo>
                      <a:pt x="391" y="230"/>
                    </a:lnTo>
                    <a:lnTo>
                      <a:pt x="391" y="230"/>
                    </a:lnTo>
                    <a:lnTo>
                      <a:pt x="395" y="230"/>
                    </a:lnTo>
                    <a:lnTo>
                      <a:pt x="395" y="230"/>
                    </a:lnTo>
                    <a:lnTo>
                      <a:pt x="408" y="229"/>
                    </a:lnTo>
                    <a:lnTo>
                      <a:pt x="408" y="229"/>
                    </a:lnTo>
                    <a:lnTo>
                      <a:pt x="418" y="227"/>
                    </a:lnTo>
                    <a:lnTo>
                      <a:pt x="418" y="227"/>
                    </a:lnTo>
                    <a:lnTo>
                      <a:pt x="429" y="226"/>
                    </a:lnTo>
                    <a:lnTo>
                      <a:pt x="440" y="226"/>
                    </a:lnTo>
                    <a:lnTo>
                      <a:pt x="461" y="226"/>
                    </a:lnTo>
                    <a:lnTo>
                      <a:pt x="461" y="226"/>
                    </a:lnTo>
                    <a:lnTo>
                      <a:pt x="481" y="226"/>
                    </a:lnTo>
                    <a:lnTo>
                      <a:pt x="501" y="224"/>
                    </a:lnTo>
                    <a:lnTo>
                      <a:pt x="501" y="224"/>
                    </a:lnTo>
                    <a:lnTo>
                      <a:pt x="531" y="221"/>
                    </a:lnTo>
                    <a:lnTo>
                      <a:pt x="531" y="221"/>
                    </a:lnTo>
                    <a:lnTo>
                      <a:pt x="537" y="216"/>
                    </a:lnTo>
                    <a:lnTo>
                      <a:pt x="537" y="216"/>
                    </a:lnTo>
                    <a:lnTo>
                      <a:pt x="521" y="218"/>
                    </a:lnTo>
                    <a:lnTo>
                      <a:pt x="504" y="220"/>
                    </a:lnTo>
                    <a:lnTo>
                      <a:pt x="504" y="220"/>
                    </a:lnTo>
                    <a:lnTo>
                      <a:pt x="483" y="222"/>
                    </a:lnTo>
                    <a:lnTo>
                      <a:pt x="462" y="222"/>
                    </a:lnTo>
                    <a:lnTo>
                      <a:pt x="462" y="222"/>
                    </a:lnTo>
                    <a:close/>
                    <a:moveTo>
                      <a:pt x="534" y="185"/>
                    </a:moveTo>
                    <a:lnTo>
                      <a:pt x="534" y="185"/>
                    </a:lnTo>
                    <a:lnTo>
                      <a:pt x="510" y="191"/>
                    </a:lnTo>
                    <a:lnTo>
                      <a:pt x="486" y="195"/>
                    </a:lnTo>
                    <a:lnTo>
                      <a:pt x="463" y="199"/>
                    </a:lnTo>
                    <a:lnTo>
                      <a:pt x="439" y="202"/>
                    </a:lnTo>
                    <a:lnTo>
                      <a:pt x="439" y="202"/>
                    </a:lnTo>
                    <a:lnTo>
                      <a:pt x="394" y="207"/>
                    </a:lnTo>
                    <a:lnTo>
                      <a:pt x="349" y="212"/>
                    </a:lnTo>
                    <a:lnTo>
                      <a:pt x="349" y="212"/>
                    </a:lnTo>
                    <a:lnTo>
                      <a:pt x="327" y="214"/>
                    </a:lnTo>
                    <a:lnTo>
                      <a:pt x="317" y="216"/>
                    </a:lnTo>
                    <a:lnTo>
                      <a:pt x="306" y="219"/>
                    </a:lnTo>
                    <a:lnTo>
                      <a:pt x="306" y="219"/>
                    </a:lnTo>
                    <a:lnTo>
                      <a:pt x="297" y="223"/>
                    </a:lnTo>
                    <a:lnTo>
                      <a:pt x="287" y="227"/>
                    </a:lnTo>
                    <a:lnTo>
                      <a:pt x="277" y="230"/>
                    </a:lnTo>
                    <a:lnTo>
                      <a:pt x="272" y="231"/>
                    </a:lnTo>
                    <a:lnTo>
                      <a:pt x="267" y="231"/>
                    </a:lnTo>
                    <a:lnTo>
                      <a:pt x="267" y="231"/>
                    </a:lnTo>
                    <a:lnTo>
                      <a:pt x="265" y="232"/>
                    </a:lnTo>
                    <a:lnTo>
                      <a:pt x="265" y="232"/>
                    </a:lnTo>
                    <a:lnTo>
                      <a:pt x="287" y="231"/>
                    </a:lnTo>
                    <a:lnTo>
                      <a:pt x="287" y="231"/>
                    </a:lnTo>
                    <a:lnTo>
                      <a:pt x="303" y="225"/>
                    </a:lnTo>
                    <a:lnTo>
                      <a:pt x="303" y="225"/>
                    </a:lnTo>
                    <a:lnTo>
                      <a:pt x="314" y="221"/>
                    </a:lnTo>
                    <a:lnTo>
                      <a:pt x="326" y="219"/>
                    </a:lnTo>
                    <a:lnTo>
                      <a:pt x="350" y="217"/>
                    </a:lnTo>
                    <a:lnTo>
                      <a:pt x="350" y="217"/>
                    </a:lnTo>
                    <a:lnTo>
                      <a:pt x="397" y="211"/>
                    </a:lnTo>
                    <a:lnTo>
                      <a:pt x="445" y="205"/>
                    </a:lnTo>
                    <a:lnTo>
                      <a:pt x="445" y="205"/>
                    </a:lnTo>
                    <a:lnTo>
                      <a:pt x="468" y="202"/>
                    </a:lnTo>
                    <a:lnTo>
                      <a:pt x="492" y="198"/>
                    </a:lnTo>
                    <a:lnTo>
                      <a:pt x="515" y="193"/>
                    </a:lnTo>
                    <a:lnTo>
                      <a:pt x="538" y="188"/>
                    </a:lnTo>
                    <a:lnTo>
                      <a:pt x="538" y="188"/>
                    </a:lnTo>
                    <a:lnTo>
                      <a:pt x="561" y="182"/>
                    </a:lnTo>
                    <a:lnTo>
                      <a:pt x="583" y="175"/>
                    </a:lnTo>
                    <a:lnTo>
                      <a:pt x="583" y="175"/>
                    </a:lnTo>
                    <a:lnTo>
                      <a:pt x="598" y="170"/>
                    </a:lnTo>
                    <a:lnTo>
                      <a:pt x="598" y="170"/>
                    </a:lnTo>
                    <a:lnTo>
                      <a:pt x="604" y="164"/>
                    </a:lnTo>
                    <a:lnTo>
                      <a:pt x="604" y="164"/>
                    </a:lnTo>
                    <a:lnTo>
                      <a:pt x="605" y="164"/>
                    </a:lnTo>
                    <a:lnTo>
                      <a:pt x="605" y="164"/>
                    </a:lnTo>
                    <a:lnTo>
                      <a:pt x="598" y="166"/>
                    </a:lnTo>
                    <a:lnTo>
                      <a:pt x="592" y="169"/>
                    </a:lnTo>
                    <a:lnTo>
                      <a:pt x="579" y="172"/>
                    </a:lnTo>
                    <a:lnTo>
                      <a:pt x="579" y="172"/>
                    </a:lnTo>
                    <a:lnTo>
                      <a:pt x="556" y="179"/>
                    </a:lnTo>
                    <a:lnTo>
                      <a:pt x="534" y="185"/>
                    </a:lnTo>
                    <a:lnTo>
                      <a:pt x="534" y="185"/>
                    </a:lnTo>
                    <a:close/>
                    <a:moveTo>
                      <a:pt x="421" y="255"/>
                    </a:moveTo>
                    <a:lnTo>
                      <a:pt x="421" y="255"/>
                    </a:lnTo>
                    <a:lnTo>
                      <a:pt x="420" y="256"/>
                    </a:lnTo>
                    <a:lnTo>
                      <a:pt x="419" y="258"/>
                    </a:lnTo>
                    <a:lnTo>
                      <a:pt x="419" y="259"/>
                    </a:lnTo>
                    <a:lnTo>
                      <a:pt x="421" y="259"/>
                    </a:lnTo>
                    <a:lnTo>
                      <a:pt x="421" y="259"/>
                    </a:lnTo>
                    <a:lnTo>
                      <a:pt x="446" y="256"/>
                    </a:lnTo>
                    <a:lnTo>
                      <a:pt x="471" y="253"/>
                    </a:lnTo>
                    <a:lnTo>
                      <a:pt x="471" y="253"/>
                    </a:lnTo>
                    <a:lnTo>
                      <a:pt x="488" y="251"/>
                    </a:lnTo>
                    <a:lnTo>
                      <a:pt x="488" y="251"/>
                    </a:lnTo>
                    <a:lnTo>
                      <a:pt x="495" y="246"/>
                    </a:lnTo>
                    <a:lnTo>
                      <a:pt x="495" y="246"/>
                    </a:lnTo>
                    <a:lnTo>
                      <a:pt x="488" y="247"/>
                    </a:lnTo>
                    <a:lnTo>
                      <a:pt x="481" y="248"/>
                    </a:lnTo>
                    <a:lnTo>
                      <a:pt x="467" y="250"/>
                    </a:lnTo>
                    <a:lnTo>
                      <a:pt x="467" y="250"/>
                    </a:lnTo>
                    <a:lnTo>
                      <a:pt x="444" y="252"/>
                    </a:lnTo>
                    <a:lnTo>
                      <a:pt x="432" y="253"/>
                    </a:lnTo>
                    <a:lnTo>
                      <a:pt x="421" y="255"/>
                    </a:lnTo>
                    <a:lnTo>
                      <a:pt x="421" y="255"/>
                    </a:lnTo>
                    <a:close/>
                    <a:moveTo>
                      <a:pt x="435" y="172"/>
                    </a:moveTo>
                    <a:lnTo>
                      <a:pt x="435" y="172"/>
                    </a:lnTo>
                    <a:lnTo>
                      <a:pt x="495" y="165"/>
                    </a:lnTo>
                    <a:lnTo>
                      <a:pt x="495" y="165"/>
                    </a:lnTo>
                    <a:lnTo>
                      <a:pt x="507" y="164"/>
                    </a:lnTo>
                    <a:lnTo>
                      <a:pt x="519" y="162"/>
                    </a:lnTo>
                    <a:lnTo>
                      <a:pt x="519" y="162"/>
                    </a:lnTo>
                    <a:lnTo>
                      <a:pt x="528" y="162"/>
                    </a:lnTo>
                    <a:lnTo>
                      <a:pt x="537" y="160"/>
                    </a:lnTo>
                    <a:lnTo>
                      <a:pt x="537" y="160"/>
                    </a:lnTo>
                    <a:lnTo>
                      <a:pt x="542" y="157"/>
                    </a:lnTo>
                    <a:lnTo>
                      <a:pt x="544" y="154"/>
                    </a:lnTo>
                    <a:lnTo>
                      <a:pt x="545" y="152"/>
                    </a:lnTo>
                    <a:lnTo>
                      <a:pt x="545" y="152"/>
                    </a:lnTo>
                    <a:lnTo>
                      <a:pt x="545" y="150"/>
                    </a:lnTo>
                    <a:lnTo>
                      <a:pt x="545" y="149"/>
                    </a:lnTo>
                    <a:lnTo>
                      <a:pt x="543" y="148"/>
                    </a:lnTo>
                    <a:lnTo>
                      <a:pt x="537" y="148"/>
                    </a:lnTo>
                    <a:lnTo>
                      <a:pt x="537" y="148"/>
                    </a:lnTo>
                    <a:lnTo>
                      <a:pt x="524" y="148"/>
                    </a:lnTo>
                    <a:lnTo>
                      <a:pt x="517" y="147"/>
                    </a:lnTo>
                    <a:lnTo>
                      <a:pt x="511" y="148"/>
                    </a:lnTo>
                    <a:lnTo>
                      <a:pt x="511" y="148"/>
                    </a:lnTo>
                    <a:lnTo>
                      <a:pt x="496" y="148"/>
                    </a:lnTo>
                    <a:lnTo>
                      <a:pt x="482" y="148"/>
                    </a:lnTo>
                    <a:lnTo>
                      <a:pt x="482" y="148"/>
                    </a:lnTo>
                    <a:lnTo>
                      <a:pt x="453" y="145"/>
                    </a:lnTo>
                    <a:lnTo>
                      <a:pt x="424" y="141"/>
                    </a:lnTo>
                    <a:lnTo>
                      <a:pt x="424" y="141"/>
                    </a:lnTo>
                    <a:lnTo>
                      <a:pt x="394" y="138"/>
                    </a:lnTo>
                    <a:lnTo>
                      <a:pt x="364" y="135"/>
                    </a:lnTo>
                    <a:lnTo>
                      <a:pt x="334" y="133"/>
                    </a:lnTo>
                    <a:lnTo>
                      <a:pt x="303" y="132"/>
                    </a:lnTo>
                    <a:lnTo>
                      <a:pt x="303" y="132"/>
                    </a:lnTo>
                    <a:lnTo>
                      <a:pt x="242" y="132"/>
                    </a:lnTo>
                    <a:lnTo>
                      <a:pt x="211" y="133"/>
                    </a:lnTo>
                    <a:lnTo>
                      <a:pt x="180" y="134"/>
                    </a:lnTo>
                    <a:lnTo>
                      <a:pt x="180" y="134"/>
                    </a:lnTo>
                    <a:lnTo>
                      <a:pt x="136" y="138"/>
                    </a:lnTo>
                    <a:lnTo>
                      <a:pt x="92" y="142"/>
                    </a:lnTo>
                    <a:lnTo>
                      <a:pt x="92" y="142"/>
                    </a:lnTo>
                    <a:lnTo>
                      <a:pt x="48" y="144"/>
                    </a:lnTo>
                    <a:lnTo>
                      <a:pt x="48" y="144"/>
                    </a:lnTo>
                    <a:lnTo>
                      <a:pt x="37" y="144"/>
                    </a:lnTo>
                    <a:lnTo>
                      <a:pt x="25" y="143"/>
                    </a:lnTo>
                    <a:lnTo>
                      <a:pt x="25" y="143"/>
                    </a:lnTo>
                    <a:lnTo>
                      <a:pt x="9" y="141"/>
                    </a:lnTo>
                    <a:lnTo>
                      <a:pt x="9" y="141"/>
                    </a:lnTo>
                    <a:lnTo>
                      <a:pt x="10" y="144"/>
                    </a:lnTo>
                    <a:lnTo>
                      <a:pt x="10" y="144"/>
                    </a:lnTo>
                    <a:lnTo>
                      <a:pt x="20" y="146"/>
                    </a:lnTo>
                    <a:lnTo>
                      <a:pt x="30" y="148"/>
                    </a:lnTo>
                    <a:lnTo>
                      <a:pt x="30" y="148"/>
                    </a:lnTo>
                    <a:lnTo>
                      <a:pt x="38" y="149"/>
                    </a:lnTo>
                    <a:lnTo>
                      <a:pt x="46" y="148"/>
                    </a:lnTo>
                    <a:lnTo>
                      <a:pt x="62" y="148"/>
                    </a:lnTo>
                    <a:lnTo>
                      <a:pt x="62" y="148"/>
                    </a:lnTo>
                    <a:lnTo>
                      <a:pt x="92" y="146"/>
                    </a:lnTo>
                    <a:lnTo>
                      <a:pt x="123" y="143"/>
                    </a:lnTo>
                    <a:lnTo>
                      <a:pt x="123" y="143"/>
                    </a:lnTo>
                    <a:lnTo>
                      <a:pt x="153" y="140"/>
                    </a:lnTo>
                    <a:lnTo>
                      <a:pt x="184" y="138"/>
                    </a:lnTo>
                    <a:lnTo>
                      <a:pt x="215" y="137"/>
                    </a:lnTo>
                    <a:lnTo>
                      <a:pt x="246" y="136"/>
                    </a:lnTo>
                    <a:lnTo>
                      <a:pt x="246" y="136"/>
                    </a:lnTo>
                    <a:lnTo>
                      <a:pt x="307" y="137"/>
                    </a:lnTo>
                    <a:lnTo>
                      <a:pt x="337" y="138"/>
                    </a:lnTo>
                    <a:lnTo>
                      <a:pt x="368" y="140"/>
                    </a:lnTo>
                    <a:lnTo>
                      <a:pt x="368" y="140"/>
                    </a:lnTo>
                    <a:lnTo>
                      <a:pt x="397" y="143"/>
                    </a:lnTo>
                    <a:lnTo>
                      <a:pt x="427" y="147"/>
                    </a:lnTo>
                    <a:lnTo>
                      <a:pt x="456" y="150"/>
                    </a:lnTo>
                    <a:lnTo>
                      <a:pt x="485" y="153"/>
                    </a:lnTo>
                    <a:lnTo>
                      <a:pt x="485" y="153"/>
                    </a:lnTo>
                    <a:lnTo>
                      <a:pt x="499" y="153"/>
                    </a:lnTo>
                    <a:lnTo>
                      <a:pt x="512" y="152"/>
                    </a:lnTo>
                    <a:lnTo>
                      <a:pt x="512" y="152"/>
                    </a:lnTo>
                    <a:lnTo>
                      <a:pt x="519" y="152"/>
                    </a:lnTo>
                    <a:lnTo>
                      <a:pt x="526" y="152"/>
                    </a:lnTo>
                    <a:lnTo>
                      <a:pt x="539" y="153"/>
                    </a:lnTo>
                    <a:lnTo>
                      <a:pt x="539" y="153"/>
                    </a:lnTo>
                    <a:lnTo>
                      <a:pt x="541" y="153"/>
                    </a:lnTo>
                    <a:lnTo>
                      <a:pt x="540" y="154"/>
                    </a:lnTo>
                    <a:lnTo>
                      <a:pt x="538" y="156"/>
                    </a:lnTo>
                    <a:lnTo>
                      <a:pt x="538" y="156"/>
                    </a:lnTo>
                    <a:lnTo>
                      <a:pt x="533" y="157"/>
                    </a:lnTo>
                    <a:lnTo>
                      <a:pt x="533" y="157"/>
                    </a:lnTo>
                    <a:lnTo>
                      <a:pt x="528" y="158"/>
                    </a:lnTo>
                    <a:lnTo>
                      <a:pt x="522" y="159"/>
                    </a:lnTo>
                    <a:lnTo>
                      <a:pt x="522" y="159"/>
                    </a:lnTo>
                    <a:lnTo>
                      <a:pt x="498" y="161"/>
                    </a:lnTo>
                    <a:lnTo>
                      <a:pt x="498" y="161"/>
                    </a:lnTo>
                    <a:lnTo>
                      <a:pt x="468" y="165"/>
                    </a:lnTo>
                    <a:lnTo>
                      <a:pt x="438" y="168"/>
                    </a:lnTo>
                    <a:lnTo>
                      <a:pt x="438" y="168"/>
                    </a:lnTo>
                    <a:lnTo>
                      <a:pt x="408" y="172"/>
                    </a:lnTo>
                    <a:lnTo>
                      <a:pt x="379" y="176"/>
                    </a:lnTo>
                    <a:lnTo>
                      <a:pt x="379" y="176"/>
                    </a:lnTo>
                    <a:lnTo>
                      <a:pt x="318" y="187"/>
                    </a:lnTo>
                    <a:lnTo>
                      <a:pt x="258" y="198"/>
                    </a:lnTo>
                    <a:lnTo>
                      <a:pt x="258" y="198"/>
                    </a:lnTo>
                    <a:lnTo>
                      <a:pt x="197" y="209"/>
                    </a:lnTo>
                    <a:lnTo>
                      <a:pt x="167" y="214"/>
                    </a:lnTo>
                    <a:lnTo>
                      <a:pt x="136" y="217"/>
                    </a:lnTo>
                    <a:lnTo>
                      <a:pt x="136" y="217"/>
                    </a:lnTo>
                    <a:lnTo>
                      <a:pt x="121" y="218"/>
                    </a:lnTo>
                    <a:lnTo>
                      <a:pt x="106" y="218"/>
                    </a:lnTo>
                    <a:lnTo>
                      <a:pt x="76" y="216"/>
                    </a:lnTo>
                    <a:lnTo>
                      <a:pt x="76" y="216"/>
                    </a:lnTo>
                    <a:lnTo>
                      <a:pt x="62" y="216"/>
                    </a:lnTo>
                    <a:lnTo>
                      <a:pt x="48" y="217"/>
                    </a:lnTo>
                    <a:lnTo>
                      <a:pt x="48" y="217"/>
                    </a:lnTo>
                    <a:lnTo>
                      <a:pt x="41" y="219"/>
                    </a:lnTo>
                    <a:lnTo>
                      <a:pt x="34" y="221"/>
                    </a:lnTo>
                    <a:lnTo>
                      <a:pt x="20" y="226"/>
                    </a:lnTo>
                    <a:lnTo>
                      <a:pt x="20" y="226"/>
                    </a:lnTo>
                    <a:lnTo>
                      <a:pt x="21" y="230"/>
                    </a:lnTo>
                    <a:lnTo>
                      <a:pt x="21" y="230"/>
                    </a:lnTo>
                    <a:lnTo>
                      <a:pt x="34" y="225"/>
                    </a:lnTo>
                    <a:lnTo>
                      <a:pt x="40" y="223"/>
                    </a:lnTo>
                    <a:lnTo>
                      <a:pt x="47" y="222"/>
                    </a:lnTo>
                    <a:lnTo>
                      <a:pt x="47" y="222"/>
                    </a:lnTo>
                    <a:lnTo>
                      <a:pt x="61" y="221"/>
                    </a:lnTo>
                    <a:lnTo>
                      <a:pt x="75" y="221"/>
                    </a:lnTo>
                    <a:lnTo>
                      <a:pt x="75" y="221"/>
                    </a:lnTo>
                    <a:lnTo>
                      <a:pt x="104" y="222"/>
                    </a:lnTo>
                    <a:lnTo>
                      <a:pt x="118" y="222"/>
                    </a:lnTo>
                    <a:lnTo>
                      <a:pt x="133" y="222"/>
                    </a:lnTo>
                    <a:lnTo>
                      <a:pt x="133" y="222"/>
                    </a:lnTo>
                    <a:lnTo>
                      <a:pt x="162" y="219"/>
                    </a:lnTo>
                    <a:lnTo>
                      <a:pt x="192" y="214"/>
                    </a:lnTo>
                    <a:lnTo>
                      <a:pt x="250" y="203"/>
                    </a:lnTo>
                    <a:lnTo>
                      <a:pt x="250" y="203"/>
                    </a:lnTo>
                    <a:lnTo>
                      <a:pt x="311" y="192"/>
                    </a:lnTo>
                    <a:lnTo>
                      <a:pt x="372" y="182"/>
                    </a:lnTo>
                    <a:lnTo>
                      <a:pt x="372" y="182"/>
                    </a:lnTo>
                    <a:lnTo>
                      <a:pt x="435" y="172"/>
                    </a:lnTo>
                    <a:lnTo>
                      <a:pt x="435" y="172"/>
                    </a:lnTo>
                    <a:close/>
                    <a:moveTo>
                      <a:pt x="36" y="201"/>
                    </a:moveTo>
                    <a:lnTo>
                      <a:pt x="36" y="201"/>
                    </a:lnTo>
                    <a:lnTo>
                      <a:pt x="85" y="195"/>
                    </a:lnTo>
                    <a:lnTo>
                      <a:pt x="85" y="195"/>
                    </a:lnTo>
                    <a:lnTo>
                      <a:pt x="109" y="192"/>
                    </a:lnTo>
                    <a:lnTo>
                      <a:pt x="133" y="189"/>
                    </a:lnTo>
                    <a:lnTo>
                      <a:pt x="133" y="189"/>
                    </a:lnTo>
                    <a:lnTo>
                      <a:pt x="151" y="188"/>
                    </a:lnTo>
                    <a:lnTo>
                      <a:pt x="161" y="186"/>
                    </a:lnTo>
                    <a:lnTo>
                      <a:pt x="169" y="183"/>
                    </a:lnTo>
                    <a:lnTo>
                      <a:pt x="169" y="183"/>
                    </a:lnTo>
                    <a:lnTo>
                      <a:pt x="171" y="181"/>
                    </a:lnTo>
                    <a:lnTo>
                      <a:pt x="171" y="179"/>
                    </a:lnTo>
                    <a:lnTo>
                      <a:pt x="171" y="179"/>
                    </a:lnTo>
                    <a:lnTo>
                      <a:pt x="169" y="177"/>
                    </a:lnTo>
                    <a:lnTo>
                      <a:pt x="166" y="175"/>
                    </a:lnTo>
                    <a:lnTo>
                      <a:pt x="160" y="173"/>
                    </a:lnTo>
                    <a:lnTo>
                      <a:pt x="154" y="172"/>
                    </a:lnTo>
                    <a:lnTo>
                      <a:pt x="148" y="172"/>
                    </a:lnTo>
                    <a:lnTo>
                      <a:pt x="148" y="172"/>
                    </a:lnTo>
                    <a:lnTo>
                      <a:pt x="134" y="170"/>
                    </a:lnTo>
                    <a:lnTo>
                      <a:pt x="134" y="170"/>
                    </a:lnTo>
                    <a:lnTo>
                      <a:pt x="121" y="169"/>
                    </a:lnTo>
                    <a:lnTo>
                      <a:pt x="109" y="166"/>
                    </a:lnTo>
                    <a:lnTo>
                      <a:pt x="109" y="166"/>
                    </a:lnTo>
                    <a:lnTo>
                      <a:pt x="96" y="165"/>
                    </a:lnTo>
                    <a:lnTo>
                      <a:pt x="84" y="165"/>
                    </a:lnTo>
                    <a:lnTo>
                      <a:pt x="58" y="164"/>
                    </a:lnTo>
                    <a:lnTo>
                      <a:pt x="58" y="164"/>
                    </a:lnTo>
                    <a:lnTo>
                      <a:pt x="46" y="164"/>
                    </a:lnTo>
                    <a:lnTo>
                      <a:pt x="33" y="163"/>
                    </a:lnTo>
                    <a:lnTo>
                      <a:pt x="33" y="163"/>
                    </a:lnTo>
                    <a:lnTo>
                      <a:pt x="21" y="162"/>
                    </a:lnTo>
                    <a:lnTo>
                      <a:pt x="21" y="162"/>
                    </a:lnTo>
                    <a:lnTo>
                      <a:pt x="16" y="161"/>
                    </a:lnTo>
                    <a:lnTo>
                      <a:pt x="14" y="160"/>
                    </a:lnTo>
                    <a:lnTo>
                      <a:pt x="12" y="158"/>
                    </a:lnTo>
                    <a:lnTo>
                      <a:pt x="12" y="158"/>
                    </a:lnTo>
                    <a:lnTo>
                      <a:pt x="11" y="157"/>
                    </a:lnTo>
                    <a:lnTo>
                      <a:pt x="11" y="157"/>
                    </a:lnTo>
                    <a:lnTo>
                      <a:pt x="11" y="157"/>
                    </a:lnTo>
                    <a:lnTo>
                      <a:pt x="11" y="163"/>
                    </a:lnTo>
                    <a:lnTo>
                      <a:pt x="11" y="163"/>
                    </a:lnTo>
                    <a:lnTo>
                      <a:pt x="15" y="165"/>
                    </a:lnTo>
                    <a:lnTo>
                      <a:pt x="19" y="166"/>
                    </a:lnTo>
                    <a:lnTo>
                      <a:pt x="19" y="166"/>
                    </a:lnTo>
                    <a:lnTo>
                      <a:pt x="41" y="168"/>
                    </a:lnTo>
                    <a:lnTo>
                      <a:pt x="41" y="168"/>
                    </a:lnTo>
                    <a:lnTo>
                      <a:pt x="67" y="169"/>
                    </a:lnTo>
                    <a:lnTo>
                      <a:pt x="94" y="170"/>
                    </a:lnTo>
                    <a:lnTo>
                      <a:pt x="94" y="170"/>
                    </a:lnTo>
                    <a:lnTo>
                      <a:pt x="105" y="171"/>
                    </a:lnTo>
                    <a:lnTo>
                      <a:pt x="116" y="172"/>
                    </a:lnTo>
                    <a:lnTo>
                      <a:pt x="126" y="174"/>
                    </a:lnTo>
                    <a:lnTo>
                      <a:pt x="137" y="175"/>
                    </a:lnTo>
                    <a:lnTo>
                      <a:pt x="137" y="175"/>
                    </a:lnTo>
                    <a:lnTo>
                      <a:pt x="154" y="177"/>
                    </a:lnTo>
                    <a:lnTo>
                      <a:pt x="154" y="177"/>
                    </a:lnTo>
                    <a:lnTo>
                      <a:pt x="160" y="178"/>
                    </a:lnTo>
                    <a:lnTo>
                      <a:pt x="162" y="179"/>
                    </a:lnTo>
                    <a:lnTo>
                      <a:pt x="165" y="180"/>
                    </a:lnTo>
                    <a:lnTo>
                      <a:pt x="165" y="180"/>
                    </a:lnTo>
                    <a:lnTo>
                      <a:pt x="157" y="183"/>
                    </a:lnTo>
                    <a:lnTo>
                      <a:pt x="149" y="184"/>
                    </a:lnTo>
                    <a:lnTo>
                      <a:pt x="132" y="185"/>
                    </a:lnTo>
                    <a:lnTo>
                      <a:pt x="132" y="185"/>
                    </a:lnTo>
                    <a:lnTo>
                      <a:pt x="110" y="187"/>
                    </a:lnTo>
                    <a:lnTo>
                      <a:pt x="88" y="190"/>
                    </a:lnTo>
                    <a:lnTo>
                      <a:pt x="88" y="190"/>
                    </a:lnTo>
                    <a:lnTo>
                      <a:pt x="44" y="196"/>
                    </a:lnTo>
                    <a:lnTo>
                      <a:pt x="44" y="196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3" y="198"/>
                    </a:lnTo>
                    <a:lnTo>
                      <a:pt x="18" y="199"/>
                    </a:lnTo>
                    <a:lnTo>
                      <a:pt x="18" y="199"/>
                    </a:lnTo>
                    <a:lnTo>
                      <a:pt x="17" y="198"/>
                    </a:lnTo>
                    <a:lnTo>
                      <a:pt x="15" y="199"/>
                    </a:lnTo>
                    <a:lnTo>
                      <a:pt x="15" y="199"/>
                    </a:lnTo>
                    <a:lnTo>
                      <a:pt x="16" y="203"/>
                    </a:lnTo>
                    <a:lnTo>
                      <a:pt x="16" y="203"/>
                    </a:lnTo>
                    <a:lnTo>
                      <a:pt x="19" y="203"/>
                    </a:lnTo>
                    <a:lnTo>
                      <a:pt x="21" y="203"/>
                    </a:lnTo>
                    <a:lnTo>
                      <a:pt x="21" y="203"/>
                    </a:lnTo>
                    <a:lnTo>
                      <a:pt x="36" y="201"/>
                    </a:lnTo>
                    <a:lnTo>
                      <a:pt x="36" y="201"/>
                    </a:lnTo>
                    <a:close/>
                    <a:moveTo>
                      <a:pt x="52" y="15"/>
                    </a:moveTo>
                    <a:lnTo>
                      <a:pt x="52" y="15"/>
                    </a:lnTo>
                    <a:lnTo>
                      <a:pt x="82" y="13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42" y="7"/>
                    </a:lnTo>
                    <a:lnTo>
                      <a:pt x="172" y="5"/>
                    </a:lnTo>
                    <a:lnTo>
                      <a:pt x="203" y="4"/>
                    </a:lnTo>
                    <a:lnTo>
                      <a:pt x="233" y="5"/>
                    </a:lnTo>
                    <a:lnTo>
                      <a:pt x="233" y="5"/>
                    </a:lnTo>
                    <a:lnTo>
                      <a:pt x="295" y="5"/>
                    </a:lnTo>
                    <a:lnTo>
                      <a:pt x="356" y="7"/>
                    </a:lnTo>
                    <a:lnTo>
                      <a:pt x="356" y="7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47" y="9"/>
                    </a:lnTo>
                    <a:lnTo>
                      <a:pt x="462" y="9"/>
                    </a:lnTo>
                    <a:lnTo>
                      <a:pt x="476" y="7"/>
                    </a:lnTo>
                    <a:lnTo>
                      <a:pt x="476" y="7"/>
                    </a:lnTo>
                    <a:lnTo>
                      <a:pt x="485" y="6"/>
                    </a:lnTo>
                    <a:lnTo>
                      <a:pt x="494" y="5"/>
                    </a:lnTo>
                    <a:lnTo>
                      <a:pt x="504" y="6"/>
                    </a:lnTo>
                    <a:lnTo>
                      <a:pt x="513" y="8"/>
                    </a:lnTo>
                    <a:lnTo>
                      <a:pt x="513" y="8"/>
                    </a:lnTo>
                    <a:lnTo>
                      <a:pt x="514" y="7"/>
                    </a:lnTo>
                    <a:lnTo>
                      <a:pt x="516" y="6"/>
                    </a:lnTo>
                    <a:lnTo>
                      <a:pt x="516" y="4"/>
                    </a:lnTo>
                    <a:lnTo>
                      <a:pt x="515" y="3"/>
                    </a:lnTo>
                    <a:lnTo>
                      <a:pt x="515" y="3"/>
                    </a:lnTo>
                    <a:lnTo>
                      <a:pt x="509" y="1"/>
                    </a:lnTo>
                    <a:lnTo>
                      <a:pt x="503" y="1"/>
                    </a:lnTo>
                    <a:lnTo>
                      <a:pt x="491" y="1"/>
                    </a:lnTo>
                    <a:lnTo>
                      <a:pt x="468" y="3"/>
                    </a:lnTo>
                    <a:lnTo>
                      <a:pt x="468" y="3"/>
                    </a:lnTo>
                    <a:lnTo>
                      <a:pt x="453" y="4"/>
                    </a:lnTo>
                    <a:lnTo>
                      <a:pt x="437" y="4"/>
                    </a:lnTo>
                    <a:lnTo>
                      <a:pt x="407" y="4"/>
                    </a:lnTo>
                    <a:lnTo>
                      <a:pt x="407" y="4"/>
                    </a:lnTo>
                    <a:lnTo>
                      <a:pt x="283" y="1"/>
                    </a:lnTo>
                    <a:lnTo>
                      <a:pt x="283" y="1"/>
                    </a:lnTo>
                    <a:lnTo>
                      <a:pt x="222" y="0"/>
                    </a:lnTo>
                    <a:lnTo>
                      <a:pt x="191" y="0"/>
                    </a:lnTo>
                    <a:lnTo>
                      <a:pt x="161" y="0"/>
                    </a:lnTo>
                    <a:lnTo>
                      <a:pt x="161" y="0"/>
                    </a:lnTo>
                    <a:lnTo>
                      <a:pt x="131" y="3"/>
                    </a:lnTo>
                    <a:lnTo>
                      <a:pt x="101" y="6"/>
                    </a:lnTo>
                    <a:lnTo>
                      <a:pt x="101" y="6"/>
                    </a:lnTo>
                    <a:lnTo>
                      <a:pt x="71" y="9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23" y="13"/>
                    </a:lnTo>
                    <a:lnTo>
                      <a:pt x="14" y="12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6"/>
                    </a:lnTo>
                    <a:lnTo>
                      <a:pt x="12" y="18"/>
                    </a:lnTo>
                    <a:lnTo>
                      <a:pt x="19" y="18"/>
                    </a:lnTo>
                    <a:lnTo>
                      <a:pt x="26" y="18"/>
                    </a:lnTo>
                    <a:lnTo>
                      <a:pt x="52" y="15"/>
                    </a:lnTo>
                    <a:lnTo>
                      <a:pt x="52" y="15"/>
                    </a:lnTo>
                    <a:close/>
                  </a:path>
                </a:pathLst>
              </a:custGeom>
              <a:solidFill>
                <a:srgbClr val="D797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322" name="TextBox 321"/>
            <p:cNvSpPr txBox="1"/>
            <p:nvPr/>
          </p:nvSpPr>
          <p:spPr>
            <a:xfrm>
              <a:off x="2551699" y="6335486"/>
              <a:ext cx="2084154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200"/>
                </a:lnSpc>
              </a:pPr>
              <a:r>
                <a:rPr lang="ru-RU" sz="1800" b="1" dirty="0" smtClean="0">
                  <a:latin typeface="Segoe Print" pitchFamily="2" charset="0"/>
                </a:rPr>
                <a:t>Детский сад</a:t>
              </a:r>
            </a:p>
            <a:p>
              <a:pPr algn="ctr">
                <a:lnSpc>
                  <a:spcPts val="2400"/>
                </a:lnSpc>
              </a:pPr>
              <a:r>
                <a:rPr lang="ru-RU" sz="2000" dirty="0" smtClean="0">
                  <a:solidFill>
                    <a:srgbClr val="C00000"/>
                  </a:solidFill>
                  <a:latin typeface="BeeskneesCTT" pitchFamily="2" charset="0"/>
                </a:rPr>
                <a:t>Солнышко</a:t>
              </a:r>
              <a:endParaRPr lang="ru-RU" sz="2000" dirty="0">
                <a:solidFill>
                  <a:srgbClr val="C00000"/>
                </a:solidFill>
                <a:latin typeface="BeeskneesCTT" pitchFamily="2" charset="0"/>
              </a:endParaRPr>
            </a:p>
          </p:txBody>
        </p:sp>
        <p:grpSp>
          <p:nvGrpSpPr>
            <p:cNvPr id="323" name="Группа 413"/>
            <p:cNvGrpSpPr/>
            <p:nvPr/>
          </p:nvGrpSpPr>
          <p:grpSpPr>
            <a:xfrm>
              <a:off x="2551699" y="5872955"/>
              <a:ext cx="1955338" cy="688874"/>
              <a:chOff x="8496696" y="3456434"/>
              <a:chExt cx="974725" cy="343400"/>
            </a:xfrm>
          </p:grpSpPr>
          <p:sp>
            <p:nvSpPr>
              <p:cNvPr id="324" name="Freeform 38"/>
              <p:cNvSpPr>
                <a:spLocks/>
              </p:cNvSpPr>
              <p:nvPr/>
            </p:nvSpPr>
            <p:spPr bwMode="auto">
              <a:xfrm>
                <a:off x="8496696" y="3456434"/>
                <a:ext cx="974725" cy="343400"/>
              </a:xfrm>
              <a:custGeom>
                <a:avLst/>
                <a:gdLst/>
                <a:ahLst/>
                <a:cxnLst>
                  <a:cxn ang="0">
                    <a:pos x="607" y="103"/>
                  </a:cxn>
                  <a:cxn ang="0">
                    <a:pos x="582" y="77"/>
                  </a:cxn>
                  <a:cxn ang="0">
                    <a:pos x="542" y="56"/>
                  </a:cxn>
                  <a:cxn ang="0">
                    <a:pos x="523" y="44"/>
                  </a:cxn>
                  <a:cxn ang="0">
                    <a:pos x="483" y="28"/>
                  </a:cxn>
                  <a:cxn ang="0">
                    <a:pos x="466" y="9"/>
                  </a:cxn>
                  <a:cxn ang="0">
                    <a:pos x="444" y="0"/>
                  </a:cxn>
                  <a:cxn ang="0">
                    <a:pos x="421" y="8"/>
                  </a:cxn>
                  <a:cxn ang="0">
                    <a:pos x="412" y="27"/>
                  </a:cxn>
                  <a:cxn ang="0">
                    <a:pos x="418" y="59"/>
                  </a:cxn>
                  <a:cxn ang="0">
                    <a:pos x="389" y="71"/>
                  </a:cxn>
                  <a:cxn ang="0">
                    <a:pos x="358" y="62"/>
                  </a:cxn>
                  <a:cxn ang="0">
                    <a:pos x="313" y="51"/>
                  </a:cxn>
                  <a:cxn ang="0">
                    <a:pos x="281" y="55"/>
                  </a:cxn>
                  <a:cxn ang="0">
                    <a:pos x="248" y="48"/>
                  </a:cxn>
                  <a:cxn ang="0">
                    <a:pos x="217" y="42"/>
                  </a:cxn>
                  <a:cxn ang="0">
                    <a:pos x="176" y="50"/>
                  </a:cxn>
                  <a:cxn ang="0">
                    <a:pos x="154" y="59"/>
                  </a:cxn>
                  <a:cxn ang="0">
                    <a:pos x="107" y="64"/>
                  </a:cxn>
                  <a:cxn ang="0">
                    <a:pos x="32" y="66"/>
                  </a:cxn>
                  <a:cxn ang="0">
                    <a:pos x="23" y="70"/>
                  </a:cxn>
                  <a:cxn ang="0">
                    <a:pos x="2" y="94"/>
                  </a:cxn>
                  <a:cxn ang="0">
                    <a:pos x="2" y="118"/>
                  </a:cxn>
                  <a:cxn ang="0">
                    <a:pos x="14" y="145"/>
                  </a:cxn>
                  <a:cxn ang="0">
                    <a:pos x="12" y="184"/>
                  </a:cxn>
                  <a:cxn ang="0">
                    <a:pos x="17" y="207"/>
                  </a:cxn>
                  <a:cxn ang="0">
                    <a:pos x="29" y="211"/>
                  </a:cxn>
                  <a:cxn ang="0">
                    <a:pos x="45" y="197"/>
                  </a:cxn>
                  <a:cxn ang="0">
                    <a:pos x="59" y="166"/>
                  </a:cxn>
                  <a:cxn ang="0">
                    <a:pos x="73" y="134"/>
                  </a:cxn>
                  <a:cxn ang="0">
                    <a:pos x="88" y="136"/>
                  </a:cxn>
                  <a:cxn ang="0">
                    <a:pos x="103" y="141"/>
                  </a:cxn>
                  <a:cxn ang="0">
                    <a:pos x="131" y="133"/>
                  </a:cxn>
                  <a:cxn ang="0">
                    <a:pos x="149" y="109"/>
                  </a:cxn>
                  <a:cxn ang="0">
                    <a:pos x="160" y="96"/>
                  </a:cxn>
                  <a:cxn ang="0">
                    <a:pos x="170" y="93"/>
                  </a:cxn>
                  <a:cxn ang="0">
                    <a:pos x="196" y="107"/>
                  </a:cxn>
                  <a:cxn ang="0">
                    <a:pos x="232" y="108"/>
                  </a:cxn>
                  <a:cxn ang="0">
                    <a:pos x="243" y="150"/>
                  </a:cxn>
                  <a:cxn ang="0">
                    <a:pos x="265" y="168"/>
                  </a:cxn>
                  <a:cxn ang="0">
                    <a:pos x="286" y="161"/>
                  </a:cxn>
                  <a:cxn ang="0">
                    <a:pos x="303" y="128"/>
                  </a:cxn>
                  <a:cxn ang="0">
                    <a:pos x="312" y="104"/>
                  </a:cxn>
                  <a:cxn ang="0">
                    <a:pos x="326" y="100"/>
                  </a:cxn>
                  <a:cxn ang="0">
                    <a:pos x="326" y="122"/>
                  </a:cxn>
                  <a:cxn ang="0">
                    <a:pos x="339" y="141"/>
                  </a:cxn>
                  <a:cxn ang="0">
                    <a:pos x="356" y="147"/>
                  </a:cxn>
                  <a:cxn ang="0">
                    <a:pos x="383" y="133"/>
                  </a:cxn>
                  <a:cxn ang="0">
                    <a:pos x="409" y="128"/>
                  </a:cxn>
                  <a:cxn ang="0">
                    <a:pos x="428" y="125"/>
                  </a:cxn>
                  <a:cxn ang="0">
                    <a:pos x="432" y="140"/>
                  </a:cxn>
                  <a:cxn ang="0">
                    <a:pos x="447" y="155"/>
                  </a:cxn>
                  <a:cxn ang="0">
                    <a:pos x="477" y="157"/>
                  </a:cxn>
                  <a:cxn ang="0">
                    <a:pos x="496" y="148"/>
                  </a:cxn>
                  <a:cxn ang="0">
                    <a:pos x="514" y="124"/>
                  </a:cxn>
                  <a:cxn ang="0">
                    <a:pos x="538" y="122"/>
                  </a:cxn>
                  <a:cxn ang="0">
                    <a:pos x="559" y="124"/>
                  </a:cxn>
                  <a:cxn ang="0">
                    <a:pos x="585" y="147"/>
                  </a:cxn>
                  <a:cxn ang="0">
                    <a:pos x="602" y="149"/>
                  </a:cxn>
                  <a:cxn ang="0">
                    <a:pos x="614" y="128"/>
                  </a:cxn>
                </a:cxnLst>
                <a:rect l="0" t="0" r="r" b="b"/>
                <a:pathLst>
                  <a:path w="614" h="212">
                    <a:moveTo>
                      <a:pt x="614" y="123"/>
                    </a:moveTo>
                    <a:lnTo>
                      <a:pt x="614" y="123"/>
                    </a:lnTo>
                    <a:lnTo>
                      <a:pt x="612" y="116"/>
                    </a:lnTo>
                    <a:lnTo>
                      <a:pt x="610" y="109"/>
                    </a:lnTo>
                    <a:lnTo>
                      <a:pt x="607" y="103"/>
                    </a:lnTo>
                    <a:lnTo>
                      <a:pt x="602" y="97"/>
                    </a:lnTo>
                    <a:lnTo>
                      <a:pt x="598" y="91"/>
                    </a:lnTo>
                    <a:lnTo>
                      <a:pt x="593" y="86"/>
                    </a:lnTo>
                    <a:lnTo>
                      <a:pt x="582" y="77"/>
                    </a:lnTo>
                    <a:lnTo>
                      <a:pt x="582" y="77"/>
                    </a:lnTo>
                    <a:lnTo>
                      <a:pt x="573" y="70"/>
                    </a:lnTo>
                    <a:lnTo>
                      <a:pt x="563" y="64"/>
                    </a:lnTo>
                    <a:lnTo>
                      <a:pt x="553" y="58"/>
                    </a:lnTo>
                    <a:lnTo>
                      <a:pt x="547" y="57"/>
                    </a:lnTo>
                    <a:lnTo>
                      <a:pt x="542" y="56"/>
                    </a:lnTo>
                    <a:lnTo>
                      <a:pt x="542" y="56"/>
                    </a:lnTo>
                    <a:lnTo>
                      <a:pt x="538" y="52"/>
                    </a:lnTo>
                    <a:lnTo>
                      <a:pt x="533" y="49"/>
                    </a:lnTo>
                    <a:lnTo>
                      <a:pt x="523" y="44"/>
                    </a:lnTo>
                    <a:lnTo>
                      <a:pt x="523" y="44"/>
                    </a:lnTo>
                    <a:lnTo>
                      <a:pt x="508" y="40"/>
                    </a:lnTo>
                    <a:lnTo>
                      <a:pt x="493" y="34"/>
                    </a:lnTo>
                    <a:lnTo>
                      <a:pt x="493" y="34"/>
                    </a:lnTo>
                    <a:lnTo>
                      <a:pt x="486" y="31"/>
                    </a:lnTo>
                    <a:lnTo>
                      <a:pt x="483" y="28"/>
                    </a:lnTo>
                    <a:lnTo>
                      <a:pt x="480" y="26"/>
                    </a:lnTo>
                    <a:lnTo>
                      <a:pt x="480" y="26"/>
                    </a:lnTo>
                    <a:lnTo>
                      <a:pt x="471" y="14"/>
                    </a:lnTo>
                    <a:lnTo>
                      <a:pt x="471" y="14"/>
                    </a:lnTo>
                    <a:lnTo>
                      <a:pt x="466" y="9"/>
                    </a:lnTo>
                    <a:lnTo>
                      <a:pt x="461" y="5"/>
                    </a:lnTo>
                    <a:lnTo>
                      <a:pt x="455" y="2"/>
                    </a:lnTo>
                    <a:lnTo>
                      <a:pt x="449" y="0"/>
                    </a:lnTo>
                    <a:lnTo>
                      <a:pt x="449" y="0"/>
                    </a:lnTo>
                    <a:lnTo>
                      <a:pt x="444" y="0"/>
                    </a:lnTo>
                    <a:lnTo>
                      <a:pt x="439" y="0"/>
                    </a:lnTo>
                    <a:lnTo>
                      <a:pt x="434" y="1"/>
                    </a:lnTo>
                    <a:lnTo>
                      <a:pt x="430" y="3"/>
                    </a:lnTo>
                    <a:lnTo>
                      <a:pt x="425" y="5"/>
                    </a:lnTo>
                    <a:lnTo>
                      <a:pt x="421" y="8"/>
                    </a:lnTo>
                    <a:lnTo>
                      <a:pt x="418" y="12"/>
                    </a:lnTo>
                    <a:lnTo>
                      <a:pt x="415" y="16"/>
                    </a:lnTo>
                    <a:lnTo>
                      <a:pt x="415" y="16"/>
                    </a:lnTo>
                    <a:lnTo>
                      <a:pt x="413" y="21"/>
                    </a:lnTo>
                    <a:lnTo>
                      <a:pt x="412" y="27"/>
                    </a:lnTo>
                    <a:lnTo>
                      <a:pt x="412" y="32"/>
                    </a:lnTo>
                    <a:lnTo>
                      <a:pt x="413" y="38"/>
                    </a:lnTo>
                    <a:lnTo>
                      <a:pt x="415" y="48"/>
                    </a:lnTo>
                    <a:lnTo>
                      <a:pt x="418" y="59"/>
                    </a:lnTo>
                    <a:lnTo>
                      <a:pt x="418" y="59"/>
                    </a:lnTo>
                    <a:lnTo>
                      <a:pt x="410" y="61"/>
                    </a:lnTo>
                    <a:lnTo>
                      <a:pt x="402" y="64"/>
                    </a:lnTo>
                    <a:lnTo>
                      <a:pt x="402" y="64"/>
                    </a:lnTo>
                    <a:lnTo>
                      <a:pt x="395" y="67"/>
                    </a:lnTo>
                    <a:lnTo>
                      <a:pt x="389" y="71"/>
                    </a:lnTo>
                    <a:lnTo>
                      <a:pt x="389" y="71"/>
                    </a:lnTo>
                    <a:lnTo>
                      <a:pt x="388" y="71"/>
                    </a:lnTo>
                    <a:lnTo>
                      <a:pt x="388" y="71"/>
                    </a:lnTo>
                    <a:lnTo>
                      <a:pt x="373" y="67"/>
                    </a:lnTo>
                    <a:lnTo>
                      <a:pt x="358" y="62"/>
                    </a:lnTo>
                    <a:lnTo>
                      <a:pt x="343" y="56"/>
                    </a:lnTo>
                    <a:lnTo>
                      <a:pt x="328" y="52"/>
                    </a:lnTo>
                    <a:lnTo>
                      <a:pt x="328" y="52"/>
                    </a:lnTo>
                    <a:lnTo>
                      <a:pt x="321" y="51"/>
                    </a:lnTo>
                    <a:lnTo>
                      <a:pt x="313" y="51"/>
                    </a:lnTo>
                    <a:lnTo>
                      <a:pt x="306" y="51"/>
                    </a:lnTo>
                    <a:lnTo>
                      <a:pt x="299" y="52"/>
                    </a:lnTo>
                    <a:lnTo>
                      <a:pt x="299" y="52"/>
                    </a:lnTo>
                    <a:lnTo>
                      <a:pt x="290" y="54"/>
                    </a:lnTo>
                    <a:lnTo>
                      <a:pt x="281" y="55"/>
                    </a:lnTo>
                    <a:lnTo>
                      <a:pt x="272" y="55"/>
                    </a:lnTo>
                    <a:lnTo>
                      <a:pt x="263" y="53"/>
                    </a:lnTo>
                    <a:lnTo>
                      <a:pt x="263" y="53"/>
                    </a:lnTo>
                    <a:lnTo>
                      <a:pt x="255" y="51"/>
                    </a:lnTo>
                    <a:lnTo>
                      <a:pt x="248" y="48"/>
                    </a:lnTo>
                    <a:lnTo>
                      <a:pt x="241" y="46"/>
                    </a:lnTo>
                    <a:lnTo>
                      <a:pt x="233" y="44"/>
                    </a:lnTo>
                    <a:lnTo>
                      <a:pt x="233" y="44"/>
                    </a:lnTo>
                    <a:lnTo>
                      <a:pt x="225" y="42"/>
                    </a:lnTo>
                    <a:lnTo>
                      <a:pt x="217" y="42"/>
                    </a:lnTo>
                    <a:lnTo>
                      <a:pt x="201" y="43"/>
                    </a:lnTo>
                    <a:lnTo>
                      <a:pt x="201" y="43"/>
                    </a:lnTo>
                    <a:lnTo>
                      <a:pt x="193" y="44"/>
                    </a:lnTo>
                    <a:lnTo>
                      <a:pt x="184" y="46"/>
                    </a:lnTo>
                    <a:lnTo>
                      <a:pt x="176" y="50"/>
                    </a:lnTo>
                    <a:lnTo>
                      <a:pt x="169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7" y="55"/>
                    </a:lnTo>
                    <a:lnTo>
                      <a:pt x="154" y="59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2" y="64"/>
                    </a:lnTo>
                    <a:lnTo>
                      <a:pt x="124" y="64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88" y="63"/>
                    </a:lnTo>
                    <a:lnTo>
                      <a:pt x="70" y="64"/>
                    </a:lnTo>
                    <a:lnTo>
                      <a:pt x="32" y="66"/>
                    </a:lnTo>
                    <a:lnTo>
                      <a:pt x="32" y="66"/>
                    </a:lnTo>
                    <a:lnTo>
                      <a:pt x="31" y="68"/>
                    </a:lnTo>
                    <a:lnTo>
                      <a:pt x="31" y="68"/>
                    </a:lnTo>
                    <a:lnTo>
                      <a:pt x="27" y="69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16" y="75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5" y="87"/>
                    </a:lnTo>
                    <a:lnTo>
                      <a:pt x="2" y="94"/>
                    </a:lnTo>
                    <a:lnTo>
                      <a:pt x="0" y="102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1" y="114"/>
                    </a:lnTo>
                    <a:lnTo>
                      <a:pt x="2" y="118"/>
                    </a:lnTo>
                    <a:lnTo>
                      <a:pt x="5" y="125"/>
                    </a:lnTo>
                    <a:lnTo>
                      <a:pt x="9" y="132"/>
                    </a:lnTo>
                    <a:lnTo>
                      <a:pt x="13" y="140"/>
                    </a:lnTo>
                    <a:lnTo>
                      <a:pt x="13" y="140"/>
                    </a:lnTo>
                    <a:lnTo>
                      <a:pt x="14" y="145"/>
                    </a:lnTo>
                    <a:lnTo>
                      <a:pt x="14" y="151"/>
                    </a:lnTo>
                    <a:lnTo>
                      <a:pt x="13" y="162"/>
                    </a:lnTo>
                    <a:lnTo>
                      <a:pt x="13" y="162"/>
                    </a:lnTo>
                    <a:lnTo>
                      <a:pt x="12" y="173"/>
                    </a:lnTo>
                    <a:lnTo>
                      <a:pt x="12" y="184"/>
                    </a:lnTo>
                    <a:lnTo>
                      <a:pt x="12" y="184"/>
                    </a:lnTo>
                    <a:lnTo>
                      <a:pt x="12" y="191"/>
                    </a:lnTo>
                    <a:lnTo>
                      <a:pt x="14" y="199"/>
                    </a:lnTo>
                    <a:lnTo>
                      <a:pt x="15" y="203"/>
                    </a:lnTo>
                    <a:lnTo>
                      <a:pt x="17" y="207"/>
                    </a:lnTo>
                    <a:lnTo>
                      <a:pt x="19" y="209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6" y="212"/>
                    </a:lnTo>
                    <a:lnTo>
                      <a:pt x="29" y="211"/>
                    </a:lnTo>
                    <a:lnTo>
                      <a:pt x="32" y="210"/>
                    </a:lnTo>
                    <a:lnTo>
                      <a:pt x="35" y="208"/>
                    </a:lnTo>
                    <a:lnTo>
                      <a:pt x="40" y="203"/>
                    </a:lnTo>
                    <a:lnTo>
                      <a:pt x="45" y="197"/>
                    </a:lnTo>
                    <a:lnTo>
                      <a:pt x="45" y="197"/>
                    </a:lnTo>
                    <a:lnTo>
                      <a:pt x="49" y="190"/>
                    </a:lnTo>
                    <a:lnTo>
                      <a:pt x="53" y="182"/>
                    </a:lnTo>
                    <a:lnTo>
                      <a:pt x="56" y="174"/>
                    </a:lnTo>
                    <a:lnTo>
                      <a:pt x="59" y="166"/>
                    </a:lnTo>
                    <a:lnTo>
                      <a:pt x="59" y="166"/>
                    </a:lnTo>
                    <a:lnTo>
                      <a:pt x="63" y="149"/>
                    </a:lnTo>
                    <a:lnTo>
                      <a:pt x="64" y="132"/>
                    </a:lnTo>
                    <a:lnTo>
                      <a:pt x="64" y="132"/>
                    </a:lnTo>
                    <a:lnTo>
                      <a:pt x="68" y="133"/>
                    </a:lnTo>
                    <a:lnTo>
                      <a:pt x="73" y="134"/>
                    </a:lnTo>
                    <a:lnTo>
                      <a:pt x="73" y="134"/>
                    </a:lnTo>
                    <a:lnTo>
                      <a:pt x="78" y="133"/>
                    </a:lnTo>
                    <a:lnTo>
                      <a:pt x="84" y="132"/>
                    </a:lnTo>
                    <a:lnTo>
                      <a:pt x="84" y="132"/>
                    </a:lnTo>
                    <a:lnTo>
                      <a:pt x="88" y="136"/>
                    </a:lnTo>
                    <a:lnTo>
                      <a:pt x="88" y="136"/>
                    </a:lnTo>
                    <a:lnTo>
                      <a:pt x="91" y="138"/>
                    </a:lnTo>
                    <a:lnTo>
                      <a:pt x="95" y="139"/>
                    </a:lnTo>
                    <a:lnTo>
                      <a:pt x="95" y="139"/>
                    </a:lnTo>
                    <a:lnTo>
                      <a:pt x="103" y="141"/>
                    </a:lnTo>
                    <a:lnTo>
                      <a:pt x="111" y="141"/>
                    </a:lnTo>
                    <a:lnTo>
                      <a:pt x="111" y="141"/>
                    </a:lnTo>
                    <a:lnTo>
                      <a:pt x="118" y="140"/>
                    </a:lnTo>
                    <a:lnTo>
                      <a:pt x="125" y="137"/>
                    </a:lnTo>
                    <a:lnTo>
                      <a:pt x="131" y="133"/>
                    </a:lnTo>
                    <a:lnTo>
                      <a:pt x="137" y="129"/>
                    </a:lnTo>
                    <a:lnTo>
                      <a:pt x="137" y="129"/>
                    </a:lnTo>
                    <a:lnTo>
                      <a:pt x="140" y="124"/>
                    </a:lnTo>
                    <a:lnTo>
                      <a:pt x="144" y="119"/>
                    </a:lnTo>
                    <a:lnTo>
                      <a:pt x="149" y="109"/>
                    </a:lnTo>
                    <a:lnTo>
                      <a:pt x="149" y="109"/>
                    </a:lnTo>
                    <a:lnTo>
                      <a:pt x="153" y="103"/>
                    </a:lnTo>
                    <a:lnTo>
                      <a:pt x="157" y="98"/>
                    </a:lnTo>
                    <a:lnTo>
                      <a:pt x="157" y="98"/>
                    </a:lnTo>
                    <a:lnTo>
                      <a:pt x="160" y="96"/>
                    </a:lnTo>
                    <a:lnTo>
                      <a:pt x="163" y="95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0" y="93"/>
                    </a:lnTo>
                    <a:lnTo>
                      <a:pt x="177" y="99"/>
                    </a:lnTo>
                    <a:lnTo>
                      <a:pt x="184" y="103"/>
                    </a:lnTo>
                    <a:lnTo>
                      <a:pt x="184" y="103"/>
                    </a:lnTo>
                    <a:lnTo>
                      <a:pt x="190" y="106"/>
                    </a:lnTo>
                    <a:lnTo>
                      <a:pt x="196" y="107"/>
                    </a:lnTo>
                    <a:lnTo>
                      <a:pt x="209" y="108"/>
                    </a:lnTo>
                    <a:lnTo>
                      <a:pt x="209" y="108"/>
                    </a:lnTo>
                    <a:lnTo>
                      <a:pt x="221" y="109"/>
                    </a:lnTo>
                    <a:lnTo>
                      <a:pt x="226" y="109"/>
                    </a:lnTo>
                    <a:lnTo>
                      <a:pt x="232" y="108"/>
                    </a:lnTo>
                    <a:lnTo>
                      <a:pt x="232" y="108"/>
                    </a:lnTo>
                    <a:lnTo>
                      <a:pt x="236" y="130"/>
                    </a:lnTo>
                    <a:lnTo>
                      <a:pt x="239" y="140"/>
                    </a:lnTo>
                    <a:lnTo>
                      <a:pt x="243" y="150"/>
                    </a:lnTo>
                    <a:lnTo>
                      <a:pt x="243" y="150"/>
                    </a:lnTo>
                    <a:lnTo>
                      <a:pt x="247" y="156"/>
                    </a:lnTo>
                    <a:lnTo>
                      <a:pt x="250" y="160"/>
                    </a:lnTo>
                    <a:lnTo>
                      <a:pt x="255" y="164"/>
                    </a:lnTo>
                    <a:lnTo>
                      <a:pt x="260" y="166"/>
                    </a:lnTo>
                    <a:lnTo>
                      <a:pt x="265" y="168"/>
                    </a:lnTo>
                    <a:lnTo>
                      <a:pt x="270" y="168"/>
                    </a:lnTo>
                    <a:lnTo>
                      <a:pt x="276" y="167"/>
                    </a:lnTo>
                    <a:lnTo>
                      <a:pt x="282" y="164"/>
                    </a:lnTo>
                    <a:lnTo>
                      <a:pt x="282" y="164"/>
                    </a:lnTo>
                    <a:lnTo>
                      <a:pt x="286" y="161"/>
                    </a:lnTo>
                    <a:lnTo>
                      <a:pt x="290" y="157"/>
                    </a:lnTo>
                    <a:lnTo>
                      <a:pt x="293" y="153"/>
                    </a:lnTo>
                    <a:lnTo>
                      <a:pt x="295" y="148"/>
                    </a:lnTo>
                    <a:lnTo>
                      <a:pt x="300" y="138"/>
                    </a:lnTo>
                    <a:lnTo>
                      <a:pt x="303" y="128"/>
                    </a:lnTo>
                    <a:lnTo>
                      <a:pt x="303" y="128"/>
                    </a:lnTo>
                    <a:lnTo>
                      <a:pt x="305" y="118"/>
                    </a:lnTo>
                    <a:lnTo>
                      <a:pt x="309" y="109"/>
                    </a:lnTo>
                    <a:lnTo>
                      <a:pt x="309" y="109"/>
                    </a:lnTo>
                    <a:lnTo>
                      <a:pt x="312" y="104"/>
                    </a:lnTo>
                    <a:lnTo>
                      <a:pt x="316" y="101"/>
                    </a:lnTo>
                    <a:lnTo>
                      <a:pt x="320" y="100"/>
                    </a:lnTo>
                    <a:lnTo>
                      <a:pt x="326" y="100"/>
                    </a:lnTo>
                    <a:lnTo>
                      <a:pt x="326" y="100"/>
                    </a:lnTo>
                    <a:lnTo>
                      <a:pt x="326" y="100"/>
                    </a:lnTo>
                    <a:lnTo>
                      <a:pt x="326" y="100"/>
                    </a:lnTo>
                    <a:lnTo>
                      <a:pt x="325" y="111"/>
                    </a:lnTo>
                    <a:lnTo>
                      <a:pt x="325" y="117"/>
                    </a:lnTo>
                    <a:lnTo>
                      <a:pt x="326" y="122"/>
                    </a:lnTo>
                    <a:lnTo>
                      <a:pt x="326" y="122"/>
                    </a:lnTo>
                    <a:lnTo>
                      <a:pt x="328" y="127"/>
                    </a:lnTo>
                    <a:lnTo>
                      <a:pt x="330" y="131"/>
                    </a:lnTo>
                    <a:lnTo>
                      <a:pt x="332" y="135"/>
                    </a:lnTo>
                    <a:lnTo>
                      <a:pt x="335" y="138"/>
                    </a:lnTo>
                    <a:lnTo>
                      <a:pt x="339" y="141"/>
                    </a:lnTo>
                    <a:lnTo>
                      <a:pt x="343" y="144"/>
                    </a:lnTo>
                    <a:lnTo>
                      <a:pt x="347" y="146"/>
                    </a:lnTo>
                    <a:lnTo>
                      <a:pt x="351" y="147"/>
                    </a:lnTo>
                    <a:lnTo>
                      <a:pt x="351" y="147"/>
                    </a:lnTo>
                    <a:lnTo>
                      <a:pt x="356" y="147"/>
                    </a:lnTo>
                    <a:lnTo>
                      <a:pt x="361" y="146"/>
                    </a:lnTo>
                    <a:lnTo>
                      <a:pt x="365" y="145"/>
                    </a:lnTo>
                    <a:lnTo>
                      <a:pt x="369" y="143"/>
                    </a:lnTo>
                    <a:lnTo>
                      <a:pt x="376" y="138"/>
                    </a:lnTo>
                    <a:lnTo>
                      <a:pt x="383" y="133"/>
                    </a:lnTo>
                    <a:lnTo>
                      <a:pt x="383" y="133"/>
                    </a:lnTo>
                    <a:lnTo>
                      <a:pt x="389" y="129"/>
                    </a:lnTo>
                    <a:lnTo>
                      <a:pt x="395" y="128"/>
                    </a:lnTo>
                    <a:lnTo>
                      <a:pt x="402" y="128"/>
                    </a:lnTo>
                    <a:lnTo>
                      <a:pt x="409" y="128"/>
                    </a:lnTo>
                    <a:lnTo>
                      <a:pt x="409" y="128"/>
                    </a:lnTo>
                    <a:lnTo>
                      <a:pt x="419" y="128"/>
                    </a:lnTo>
                    <a:lnTo>
                      <a:pt x="428" y="125"/>
                    </a:lnTo>
                    <a:lnTo>
                      <a:pt x="428" y="125"/>
                    </a:lnTo>
                    <a:lnTo>
                      <a:pt x="428" y="125"/>
                    </a:lnTo>
                    <a:lnTo>
                      <a:pt x="428" y="125"/>
                    </a:lnTo>
                    <a:lnTo>
                      <a:pt x="429" y="128"/>
                    </a:lnTo>
                    <a:lnTo>
                      <a:pt x="429" y="128"/>
                    </a:lnTo>
                    <a:lnTo>
                      <a:pt x="430" y="134"/>
                    </a:lnTo>
                    <a:lnTo>
                      <a:pt x="432" y="140"/>
                    </a:lnTo>
                    <a:lnTo>
                      <a:pt x="434" y="145"/>
                    </a:lnTo>
                    <a:lnTo>
                      <a:pt x="438" y="150"/>
                    </a:lnTo>
                    <a:lnTo>
                      <a:pt x="438" y="150"/>
                    </a:lnTo>
                    <a:lnTo>
                      <a:pt x="442" y="153"/>
                    </a:lnTo>
                    <a:lnTo>
                      <a:pt x="447" y="155"/>
                    </a:lnTo>
                    <a:lnTo>
                      <a:pt x="452" y="157"/>
                    </a:lnTo>
                    <a:lnTo>
                      <a:pt x="457" y="158"/>
                    </a:lnTo>
                    <a:lnTo>
                      <a:pt x="467" y="158"/>
                    </a:lnTo>
                    <a:lnTo>
                      <a:pt x="477" y="157"/>
                    </a:lnTo>
                    <a:lnTo>
                      <a:pt x="477" y="157"/>
                    </a:lnTo>
                    <a:lnTo>
                      <a:pt x="483" y="156"/>
                    </a:lnTo>
                    <a:lnTo>
                      <a:pt x="487" y="154"/>
                    </a:lnTo>
                    <a:lnTo>
                      <a:pt x="492" y="151"/>
                    </a:lnTo>
                    <a:lnTo>
                      <a:pt x="496" y="148"/>
                    </a:lnTo>
                    <a:lnTo>
                      <a:pt x="496" y="148"/>
                    </a:lnTo>
                    <a:lnTo>
                      <a:pt x="501" y="143"/>
                    </a:lnTo>
                    <a:lnTo>
                      <a:pt x="505" y="138"/>
                    </a:lnTo>
                    <a:lnTo>
                      <a:pt x="512" y="127"/>
                    </a:lnTo>
                    <a:lnTo>
                      <a:pt x="512" y="127"/>
                    </a:lnTo>
                    <a:lnTo>
                      <a:pt x="514" y="124"/>
                    </a:lnTo>
                    <a:lnTo>
                      <a:pt x="517" y="123"/>
                    </a:lnTo>
                    <a:lnTo>
                      <a:pt x="521" y="122"/>
                    </a:lnTo>
                    <a:lnTo>
                      <a:pt x="524" y="122"/>
                    </a:lnTo>
                    <a:lnTo>
                      <a:pt x="531" y="122"/>
                    </a:lnTo>
                    <a:lnTo>
                      <a:pt x="538" y="122"/>
                    </a:lnTo>
                    <a:lnTo>
                      <a:pt x="538" y="122"/>
                    </a:lnTo>
                    <a:lnTo>
                      <a:pt x="542" y="120"/>
                    </a:lnTo>
                    <a:lnTo>
                      <a:pt x="545" y="118"/>
                    </a:lnTo>
                    <a:lnTo>
                      <a:pt x="545" y="118"/>
                    </a:lnTo>
                    <a:lnTo>
                      <a:pt x="559" y="124"/>
                    </a:lnTo>
                    <a:lnTo>
                      <a:pt x="566" y="128"/>
                    </a:lnTo>
                    <a:lnTo>
                      <a:pt x="572" y="133"/>
                    </a:lnTo>
                    <a:lnTo>
                      <a:pt x="572" y="133"/>
                    </a:lnTo>
                    <a:lnTo>
                      <a:pt x="580" y="143"/>
                    </a:lnTo>
                    <a:lnTo>
                      <a:pt x="585" y="147"/>
                    </a:lnTo>
                    <a:lnTo>
                      <a:pt x="587" y="149"/>
                    </a:lnTo>
                    <a:lnTo>
                      <a:pt x="591" y="150"/>
                    </a:lnTo>
                    <a:lnTo>
                      <a:pt x="591" y="150"/>
                    </a:lnTo>
                    <a:lnTo>
                      <a:pt x="597" y="150"/>
                    </a:lnTo>
                    <a:lnTo>
                      <a:pt x="602" y="149"/>
                    </a:lnTo>
                    <a:lnTo>
                      <a:pt x="606" y="147"/>
                    </a:lnTo>
                    <a:lnTo>
                      <a:pt x="609" y="143"/>
                    </a:lnTo>
                    <a:lnTo>
                      <a:pt x="612" y="139"/>
                    </a:lnTo>
                    <a:lnTo>
                      <a:pt x="613" y="134"/>
                    </a:lnTo>
                    <a:lnTo>
                      <a:pt x="614" y="128"/>
                    </a:lnTo>
                    <a:lnTo>
                      <a:pt x="614" y="123"/>
                    </a:lnTo>
                    <a:lnTo>
                      <a:pt x="614" y="1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" name="Freeform 39"/>
              <p:cNvSpPr>
                <a:spLocks/>
              </p:cNvSpPr>
              <p:nvPr/>
            </p:nvSpPr>
            <p:spPr bwMode="auto">
              <a:xfrm>
                <a:off x="8503200" y="3465260"/>
                <a:ext cx="958850" cy="328822"/>
              </a:xfrm>
              <a:custGeom>
                <a:avLst/>
                <a:gdLst/>
                <a:ahLst/>
                <a:cxnLst>
                  <a:cxn ang="0">
                    <a:pos x="591" y="95"/>
                  </a:cxn>
                  <a:cxn ang="0">
                    <a:pos x="549" y="62"/>
                  </a:cxn>
                  <a:cxn ang="0">
                    <a:pos x="522" y="55"/>
                  </a:cxn>
                  <a:cxn ang="0">
                    <a:pos x="512" y="45"/>
                  </a:cxn>
                  <a:cxn ang="0">
                    <a:pos x="478" y="30"/>
                  </a:cxn>
                  <a:cxn ang="0">
                    <a:pos x="448" y="2"/>
                  </a:cxn>
                  <a:cxn ang="0">
                    <a:pos x="423" y="6"/>
                  </a:cxn>
                  <a:cxn ang="0">
                    <a:pos x="414" y="25"/>
                  </a:cxn>
                  <a:cxn ang="0">
                    <a:pos x="425" y="55"/>
                  </a:cxn>
                  <a:cxn ang="0">
                    <a:pos x="410" y="61"/>
                  </a:cxn>
                  <a:cxn ang="0">
                    <a:pos x="392" y="69"/>
                  </a:cxn>
                  <a:cxn ang="0">
                    <a:pos x="380" y="72"/>
                  </a:cxn>
                  <a:cxn ang="0">
                    <a:pos x="326" y="56"/>
                  </a:cxn>
                  <a:cxn ang="0">
                    <a:pos x="282" y="58"/>
                  </a:cxn>
                  <a:cxn ang="0">
                    <a:pos x="237" y="47"/>
                  </a:cxn>
                  <a:cxn ang="0">
                    <a:pos x="196" y="43"/>
                  </a:cxn>
                  <a:cxn ang="0">
                    <a:pos x="135" y="65"/>
                  </a:cxn>
                  <a:cxn ang="0">
                    <a:pos x="84" y="64"/>
                  </a:cxn>
                  <a:cxn ang="0">
                    <a:pos x="25" y="67"/>
                  </a:cxn>
                  <a:cxn ang="0">
                    <a:pos x="5" y="82"/>
                  </a:cxn>
                  <a:cxn ang="0">
                    <a:pos x="2" y="112"/>
                  </a:cxn>
                  <a:cxn ang="0">
                    <a:pos x="14" y="145"/>
                  </a:cxn>
                  <a:cxn ang="0">
                    <a:pos x="13" y="191"/>
                  </a:cxn>
                  <a:cxn ang="0">
                    <a:pos x="26" y="203"/>
                  </a:cxn>
                  <a:cxn ang="0">
                    <a:pos x="46" y="176"/>
                  </a:cxn>
                  <a:cxn ang="0">
                    <a:pos x="55" y="120"/>
                  </a:cxn>
                  <a:cxn ang="0">
                    <a:pos x="91" y="124"/>
                  </a:cxn>
                  <a:cxn ang="0">
                    <a:pos x="91" y="130"/>
                  </a:cxn>
                  <a:cxn ang="0">
                    <a:pos x="126" y="124"/>
                  </a:cxn>
                  <a:cxn ang="0">
                    <a:pos x="148" y="92"/>
                  </a:cxn>
                  <a:cxn ang="0">
                    <a:pos x="161" y="81"/>
                  </a:cxn>
                  <a:cxn ang="0">
                    <a:pos x="184" y="94"/>
                  </a:cxn>
                  <a:cxn ang="0">
                    <a:pos x="219" y="97"/>
                  </a:cxn>
                  <a:cxn ang="0">
                    <a:pos x="231" y="100"/>
                  </a:cxn>
                  <a:cxn ang="0">
                    <a:pos x="241" y="136"/>
                  </a:cxn>
                  <a:cxn ang="0">
                    <a:pos x="259" y="157"/>
                  </a:cxn>
                  <a:cxn ang="0">
                    <a:pos x="283" y="148"/>
                  </a:cxn>
                  <a:cxn ang="0">
                    <a:pos x="299" y="105"/>
                  </a:cxn>
                  <a:cxn ang="0">
                    <a:pos x="316" y="90"/>
                  </a:cxn>
                  <a:cxn ang="0">
                    <a:pos x="325" y="89"/>
                  </a:cxn>
                  <a:cxn ang="0">
                    <a:pos x="332" y="124"/>
                  </a:cxn>
                  <a:cxn ang="0">
                    <a:pos x="356" y="136"/>
                  </a:cxn>
                  <a:cxn ang="0">
                    <a:pos x="379" y="121"/>
                  </a:cxn>
                  <a:cxn ang="0">
                    <a:pos x="414" y="117"/>
                  </a:cxn>
                  <a:cxn ang="0">
                    <a:pos x="423" y="112"/>
                  </a:cxn>
                  <a:cxn ang="0">
                    <a:pos x="429" y="118"/>
                  </a:cxn>
                  <a:cxn ang="0">
                    <a:pos x="442" y="142"/>
                  </a:cxn>
                  <a:cxn ang="0">
                    <a:pos x="478" y="145"/>
                  </a:cxn>
                  <a:cxn ang="0">
                    <a:pos x="501" y="122"/>
                  </a:cxn>
                  <a:cxn ang="0">
                    <a:pos x="527" y="113"/>
                  </a:cxn>
                  <a:cxn ang="0">
                    <a:pos x="547" y="105"/>
                  </a:cxn>
                  <a:cxn ang="0">
                    <a:pos x="547" y="109"/>
                  </a:cxn>
                  <a:cxn ang="0">
                    <a:pos x="580" y="133"/>
                  </a:cxn>
                  <a:cxn ang="0">
                    <a:pos x="600" y="138"/>
                  </a:cxn>
                  <a:cxn ang="0">
                    <a:pos x="603" y="118"/>
                  </a:cxn>
                </a:cxnLst>
                <a:rect l="0" t="0" r="r" b="b"/>
                <a:pathLst>
                  <a:path w="604" h="203">
                    <a:moveTo>
                      <a:pt x="603" y="118"/>
                    </a:moveTo>
                    <a:lnTo>
                      <a:pt x="603" y="118"/>
                    </a:lnTo>
                    <a:lnTo>
                      <a:pt x="601" y="112"/>
                    </a:lnTo>
                    <a:lnTo>
                      <a:pt x="598" y="106"/>
                    </a:lnTo>
                    <a:lnTo>
                      <a:pt x="595" y="100"/>
                    </a:lnTo>
                    <a:lnTo>
                      <a:pt x="591" y="95"/>
                    </a:lnTo>
                    <a:lnTo>
                      <a:pt x="582" y="86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61" y="70"/>
                    </a:lnTo>
                    <a:lnTo>
                      <a:pt x="555" y="66"/>
                    </a:lnTo>
                    <a:lnTo>
                      <a:pt x="549" y="62"/>
                    </a:lnTo>
                    <a:lnTo>
                      <a:pt x="549" y="62"/>
                    </a:lnTo>
                    <a:lnTo>
                      <a:pt x="539" y="58"/>
                    </a:lnTo>
                    <a:lnTo>
                      <a:pt x="539" y="58"/>
                    </a:lnTo>
                    <a:lnTo>
                      <a:pt x="532" y="57"/>
                    </a:lnTo>
                    <a:lnTo>
                      <a:pt x="524" y="56"/>
                    </a:lnTo>
                    <a:lnTo>
                      <a:pt x="522" y="55"/>
                    </a:lnTo>
                    <a:lnTo>
                      <a:pt x="522" y="55"/>
                    </a:lnTo>
                    <a:lnTo>
                      <a:pt x="528" y="53"/>
                    </a:lnTo>
                    <a:lnTo>
                      <a:pt x="528" y="53"/>
                    </a:lnTo>
                    <a:lnTo>
                      <a:pt x="521" y="49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00" y="42"/>
                    </a:lnTo>
                    <a:lnTo>
                      <a:pt x="488" y="37"/>
                    </a:lnTo>
                    <a:lnTo>
                      <a:pt x="488" y="37"/>
                    </a:lnTo>
                    <a:lnTo>
                      <a:pt x="484" y="36"/>
                    </a:lnTo>
                    <a:lnTo>
                      <a:pt x="484" y="36"/>
                    </a:lnTo>
                    <a:lnTo>
                      <a:pt x="478" y="30"/>
                    </a:lnTo>
                    <a:lnTo>
                      <a:pt x="472" y="23"/>
                    </a:lnTo>
                    <a:lnTo>
                      <a:pt x="472" y="23"/>
                    </a:lnTo>
                    <a:lnTo>
                      <a:pt x="466" y="16"/>
                    </a:lnTo>
                    <a:lnTo>
                      <a:pt x="460" y="9"/>
                    </a:lnTo>
                    <a:lnTo>
                      <a:pt x="452" y="4"/>
                    </a:lnTo>
                    <a:lnTo>
                      <a:pt x="448" y="2"/>
                    </a:lnTo>
                    <a:lnTo>
                      <a:pt x="443" y="1"/>
                    </a:lnTo>
                    <a:lnTo>
                      <a:pt x="443" y="1"/>
                    </a:lnTo>
                    <a:lnTo>
                      <a:pt x="438" y="0"/>
                    </a:lnTo>
                    <a:lnTo>
                      <a:pt x="432" y="1"/>
                    </a:lnTo>
                    <a:lnTo>
                      <a:pt x="427" y="3"/>
                    </a:lnTo>
                    <a:lnTo>
                      <a:pt x="423" y="6"/>
                    </a:lnTo>
                    <a:lnTo>
                      <a:pt x="423" y="6"/>
                    </a:lnTo>
                    <a:lnTo>
                      <a:pt x="419" y="10"/>
                    </a:lnTo>
                    <a:lnTo>
                      <a:pt x="416" y="15"/>
                    </a:lnTo>
                    <a:lnTo>
                      <a:pt x="416" y="15"/>
                    </a:lnTo>
                    <a:lnTo>
                      <a:pt x="414" y="20"/>
                    </a:lnTo>
                    <a:lnTo>
                      <a:pt x="414" y="25"/>
                    </a:lnTo>
                    <a:lnTo>
                      <a:pt x="414" y="30"/>
                    </a:lnTo>
                    <a:lnTo>
                      <a:pt x="415" y="35"/>
                    </a:lnTo>
                    <a:lnTo>
                      <a:pt x="418" y="45"/>
                    </a:lnTo>
                    <a:lnTo>
                      <a:pt x="419" y="55"/>
                    </a:lnTo>
                    <a:lnTo>
                      <a:pt x="419" y="55"/>
                    </a:lnTo>
                    <a:lnTo>
                      <a:pt x="425" y="55"/>
                    </a:lnTo>
                    <a:lnTo>
                      <a:pt x="425" y="57"/>
                    </a:lnTo>
                    <a:lnTo>
                      <a:pt x="425" y="57"/>
                    </a:lnTo>
                    <a:lnTo>
                      <a:pt x="423" y="57"/>
                    </a:lnTo>
                    <a:lnTo>
                      <a:pt x="423" y="57"/>
                    </a:lnTo>
                    <a:lnTo>
                      <a:pt x="416" y="59"/>
                    </a:lnTo>
                    <a:lnTo>
                      <a:pt x="410" y="61"/>
                    </a:lnTo>
                    <a:lnTo>
                      <a:pt x="410" y="61"/>
                    </a:lnTo>
                    <a:lnTo>
                      <a:pt x="401" y="64"/>
                    </a:lnTo>
                    <a:lnTo>
                      <a:pt x="394" y="68"/>
                    </a:lnTo>
                    <a:lnTo>
                      <a:pt x="394" y="68"/>
                    </a:lnTo>
                    <a:lnTo>
                      <a:pt x="392" y="69"/>
                    </a:lnTo>
                    <a:lnTo>
                      <a:pt x="392" y="69"/>
                    </a:lnTo>
                    <a:lnTo>
                      <a:pt x="386" y="71"/>
                    </a:lnTo>
                    <a:lnTo>
                      <a:pt x="379" y="74"/>
                    </a:lnTo>
                    <a:lnTo>
                      <a:pt x="378" y="74"/>
                    </a:lnTo>
                    <a:lnTo>
                      <a:pt x="378" y="74"/>
                    </a:lnTo>
                    <a:lnTo>
                      <a:pt x="380" y="72"/>
                    </a:lnTo>
                    <a:lnTo>
                      <a:pt x="380" y="72"/>
                    </a:lnTo>
                    <a:lnTo>
                      <a:pt x="373" y="71"/>
                    </a:lnTo>
                    <a:lnTo>
                      <a:pt x="366" y="70"/>
                    </a:lnTo>
                    <a:lnTo>
                      <a:pt x="352" y="65"/>
                    </a:lnTo>
                    <a:lnTo>
                      <a:pt x="339" y="60"/>
                    </a:lnTo>
                    <a:lnTo>
                      <a:pt x="326" y="56"/>
                    </a:lnTo>
                    <a:lnTo>
                      <a:pt x="326" y="56"/>
                    </a:lnTo>
                    <a:lnTo>
                      <a:pt x="318" y="54"/>
                    </a:lnTo>
                    <a:lnTo>
                      <a:pt x="311" y="53"/>
                    </a:lnTo>
                    <a:lnTo>
                      <a:pt x="303" y="54"/>
                    </a:lnTo>
                    <a:lnTo>
                      <a:pt x="295" y="55"/>
                    </a:lnTo>
                    <a:lnTo>
                      <a:pt x="295" y="55"/>
                    </a:lnTo>
                    <a:lnTo>
                      <a:pt x="282" y="58"/>
                    </a:lnTo>
                    <a:lnTo>
                      <a:pt x="275" y="58"/>
                    </a:lnTo>
                    <a:lnTo>
                      <a:pt x="268" y="58"/>
                    </a:lnTo>
                    <a:lnTo>
                      <a:pt x="268" y="58"/>
                    </a:lnTo>
                    <a:lnTo>
                      <a:pt x="253" y="53"/>
                    </a:lnTo>
                    <a:lnTo>
                      <a:pt x="237" y="47"/>
                    </a:lnTo>
                    <a:lnTo>
                      <a:pt x="237" y="47"/>
                    </a:lnTo>
                    <a:lnTo>
                      <a:pt x="227" y="44"/>
                    </a:lnTo>
                    <a:lnTo>
                      <a:pt x="216" y="42"/>
                    </a:lnTo>
                    <a:lnTo>
                      <a:pt x="206" y="41"/>
                    </a:lnTo>
                    <a:lnTo>
                      <a:pt x="201" y="42"/>
                    </a:lnTo>
                    <a:lnTo>
                      <a:pt x="196" y="43"/>
                    </a:lnTo>
                    <a:lnTo>
                      <a:pt x="196" y="43"/>
                    </a:lnTo>
                    <a:lnTo>
                      <a:pt x="188" y="45"/>
                    </a:lnTo>
                    <a:lnTo>
                      <a:pt x="181" y="48"/>
                    </a:lnTo>
                    <a:lnTo>
                      <a:pt x="167" y="54"/>
                    </a:lnTo>
                    <a:lnTo>
                      <a:pt x="152" y="60"/>
                    </a:lnTo>
                    <a:lnTo>
                      <a:pt x="144" y="63"/>
                    </a:lnTo>
                    <a:lnTo>
                      <a:pt x="135" y="65"/>
                    </a:lnTo>
                    <a:lnTo>
                      <a:pt x="135" y="65"/>
                    </a:lnTo>
                    <a:lnTo>
                      <a:pt x="128" y="66"/>
                    </a:lnTo>
                    <a:lnTo>
                      <a:pt x="120" y="66"/>
                    </a:lnTo>
                    <a:lnTo>
                      <a:pt x="104" y="66"/>
                    </a:lnTo>
                    <a:lnTo>
                      <a:pt x="104" y="66"/>
                    </a:lnTo>
                    <a:lnTo>
                      <a:pt x="84" y="64"/>
                    </a:lnTo>
                    <a:lnTo>
                      <a:pt x="65" y="65"/>
                    </a:lnTo>
                    <a:lnTo>
                      <a:pt x="65" y="65"/>
                    </a:lnTo>
                    <a:lnTo>
                      <a:pt x="49" y="65"/>
                    </a:lnTo>
                    <a:lnTo>
                      <a:pt x="33" y="65"/>
                    </a:lnTo>
                    <a:lnTo>
                      <a:pt x="33" y="65"/>
                    </a:lnTo>
                    <a:lnTo>
                      <a:pt x="25" y="67"/>
                    </a:lnTo>
                    <a:lnTo>
                      <a:pt x="22" y="69"/>
                    </a:lnTo>
                    <a:lnTo>
                      <a:pt x="18" y="71"/>
                    </a:lnTo>
                    <a:lnTo>
                      <a:pt x="18" y="71"/>
                    </a:lnTo>
                    <a:lnTo>
                      <a:pt x="11" y="76"/>
                    </a:lnTo>
                    <a:lnTo>
                      <a:pt x="8" y="79"/>
                    </a:lnTo>
                    <a:lnTo>
                      <a:pt x="5" y="82"/>
                    </a:lnTo>
                    <a:lnTo>
                      <a:pt x="5" y="82"/>
                    </a:lnTo>
                    <a:lnTo>
                      <a:pt x="2" y="89"/>
                    </a:lnTo>
                    <a:lnTo>
                      <a:pt x="0" y="97"/>
                    </a:lnTo>
                    <a:lnTo>
                      <a:pt x="0" y="105"/>
                    </a:lnTo>
                    <a:lnTo>
                      <a:pt x="2" y="112"/>
                    </a:lnTo>
                    <a:lnTo>
                      <a:pt x="2" y="112"/>
                    </a:lnTo>
                    <a:lnTo>
                      <a:pt x="5" y="119"/>
                    </a:lnTo>
                    <a:lnTo>
                      <a:pt x="8" y="125"/>
                    </a:lnTo>
                    <a:lnTo>
                      <a:pt x="12" y="131"/>
                    </a:lnTo>
                    <a:lnTo>
                      <a:pt x="13" y="137"/>
                    </a:lnTo>
                    <a:lnTo>
                      <a:pt x="13" y="137"/>
                    </a:lnTo>
                    <a:lnTo>
                      <a:pt x="14" y="145"/>
                    </a:lnTo>
                    <a:lnTo>
                      <a:pt x="13" y="153"/>
                    </a:lnTo>
                    <a:lnTo>
                      <a:pt x="12" y="169"/>
                    </a:lnTo>
                    <a:lnTo>
                      <a:pt x="12" y="169"/>
                    </a:lnTo>
                    <a:lnTo>
                      <a:pt x="12" y="177"/>
                    </a:lnTo>
                    <a:lnTo>
                      <a:pt x="12" y="186"/>
                    </a:lnTo>
                    <a:lnTo>
                      <a:pt x="13" y="191"/>
                    </a:lnTo>
                    <a:lnTo>
                      <a:pt x="14" y="195"/>
                    </a:lnTo>
                    <a:lnTo>
                      <a:pt x="16" y="199"/>
                    </a:lnTo>
                    <a:lnTo>
                      <a:pt x="19" y="201"/>
                    </a:lnTo>
                    <a:lnTo>
                      <a:pt x="19" y="201"/>
                    </a:lnTo>
                    <a:lnTo>
                      <a:pt x="22" y="203"/>
                    </a:lnTo>
                    <a:lnTo>
                      <a:pt x="26" y="203"/>
                    </a:lnTo>
                    <a:lnTo>
                      <a:pt x="29" y="201"/>
                    </a:lnTo>
                    <a:lnTo>
                      <a:pt x="33" y="198"/>
                    </a:lnTo>
                    <a:lnTo>
                      <a:pt x="39" y="190"/>
                    </a:lnTo>
                    <a:lnTo>
                      <a:pt x="43" y="183"/>
                    </a:lnTo>
                    <a:lnTo>
                      <a:pt x="43" y="183"/>
                    </a:lnTo>
                    <a:lnTo>
                      <a:pt x="46" y="176"/>
                    </a:lnTo>
                    <a:lnTo>
                      <a:pt x="48" y="169"/>
                    </a:lnTo>
                    <a:lnTo>
                      <a:pt x="52" y="155"/>
                    </a:lnTo>
                    <a:lnTo>
                      <a:pt x="56" y="125"/>
                    </a:lnTo>
                    <a:lnTo>
                      <a:pt x="56" y="125"/>
                    </a:lnTo>
                    <a:lnTo>
                      <a:pt x="54" y="123"/>
                    </a:lnTo>
                    <a:lnTo>
                      <a:pt x="55" y="120"/>
                    </a:lnTo>
                    <a:lnTo>
                      <a:pt x="55" y="120"/>
                    </a:lnTo>
                    <a:lnTo>
                      <a:pt x="64" y="123"/>
                    </a:lnTo>
                    <a:lnTo>
                      <a:pt x="73" y="125"/>
                    </a:lnTo>
                    <a:lnTo>
                      <a:pt x="82" y="125"/>
                    </a:lnTo>
                    <a:lnTo>
                      <a:pt x="91" y="123"/>
                    </a:lnTo>
                    <a:lnTo>
                      <a:pt x="91" y="124"/>
                    </a:lnTo>
                    <a:lnTo>
                      <a:pt x="91" y="124"/>
                    </a:lnTo>
                    <a:lnTo>
                      <a:pt x="85" y="127"/>
                    </a:lnTo>
                    <a:lnTo>
                      <a:pt x="85" y="127"/>
                    </a:lnTo>
                    <a:lnTo>
                      <a:pt x="88" y="129"/>
                    </a:lnTo>
                    <a:lnTo>
                      <a:pt x="91" y="130"/>
                    </a:lnTo>
                    <a:lnTo>
                      <a:pt x="91" y="130"/>
                    </a:lnTo>
                    <a:lnTo>
                      <a:pt x="102" y="131"/>
                    </a:lnTo>
                    <a:lnTo>
                      <a:pt x="107" y="131"/>
                    </a:lnTo>
                    <a:lnTo>
                      <a:pt x="112" y="131"/>
                    </a:lnTo>
                    <a:lnTo>
                      <a:pt x="112" y="131"/>
                    </a:lnTo>
                    <a:lnTo>
                      <a:pt x="120" y="128"/>
                    </a:lnTo>
                    <a:lnTo>
                      <a:pt x="126" y="124"/>
                    </a:lnTo>
                    <a:lnTo>
                      <a:pt x="132" y="118"/>
                    </a:lnTo>
                    <a:lnTo>
                      <a:pt x="136" y="112"/>
                    </a:lnTo>
                    <a:lnTo>
                      <a:pt x="136" y="112"/>
                    </a:lnTo>
                    <a:lnTo>
                      <a:pt x="142" y="101"/>
                    </a:lnTo>
                    <a:lnTo>
                      <a:pt x="145" y="96"/>
                    </a:lnTo>
                    <a:lnTo>
                      <a:pt x="148" y="92"/>
                    </a:lnTo>
                    <a:lnTo>
                      <a:pt x="148" y="92"/>
                    </a:lnTo>
                    <a:lnTo>
                      <a:pt x="154" y="86"/>
                    </a:lnTo>
                    <a:lnTo>
                      <a:pt x="158" y="85"/>
                    </a:lnTo>
                    <a:lnTo>
                      <a:pt x="162" y="83"/>
                    </a:lnTo>
                    <a:lnTo>
                      <a:pt x="162" y="83"/>
                    </a:lnTo>
                    <a:lnTo>
                      <a:pt x="161" y="81"/>
                    </a:lnTo>
                    <a:lnTo>
                      <a:pt x="163" y="80"/>
                    </a:lnTo>
                    <a:lnTo>
                      <a:pt x="163" y="80"/>
                    </a:lnTo>
                    <a:lnTo>
                      <a:pt x="165" y="84"/>
                    </a:lnTo>
                    <a:lnTo>
                      <a:pt x="168" y="87"/>
                    </a:lnTo>
                    <a:lnTo>
                      <a:pt x="175" y="91"/>
                    </a:lnTo>
                    <a:lnTo>
                      <a:pt x="184" y="94"/>
                    </a:lnTo>
                    <a:lnTo>
                      <a:pt x="193" y="96"/>
                    </a:lnTo>
                    <a:lnTo>
                      <a:pt x="193" y="96"/>
                    </a:lnTo>
                    <a:lnTo>
                      <a:pt x="203" y="97"/>
                    </a:lnTo>
                    <a:lnTo>
                      <a:pt x="212" y="97"/>
                    </a:lnTo>
                    <a:lnTo>
                      <a:pt x="212" y="97"/>
                    </a:lnTo>
                    <a:lnTo>
                      <a:pt x="219" y="97"/>
                    </a:lnTo>
                    <a:lnTo>
                      <a:pt x="226" y="97"/>
                    </a:lnTo>
                    <a:lnTo>
                      <a:pt x="226" y="97"/>
                    </a:lnTo>
                    <a:lnTo>
                      <a:pt x="225" y="93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31" y="100"/>
                    </a:lnTo>
                    <a:lnTo>
                      <a:pt x="234" y="109"/>
                    </a:lnTo>
                    <a:lnTo>
                      <a:pt x="234" y="109"/>
                    </a:lnTo>
                    <a:lnTo>
                      <a:pt x="236" y="115"/>
                    </a:lnTo>
                    <a:lnTo>
                      <a:pt x="236" y="115"/>
                    </a:lnTo>
                    <a:lnTo>
                      <a:pt x="239" y="129"/>
                    </a:lnTo>
                    <a:lnTo>
                      <a:pt x="241" y="136"/>
                    </a:lnTo>
                    <a:lnTo>
                      <a:pt x="245" y="142"/>
                    </a:lnTo>
                    <a:lnTo>
                      <a:pt x="245" y="142"/>
                    </a:lnTo>
                    <a:lnTo>
                      <a:pt x="248" y="148"/>
                    </a:lnTo>
                    <a:lnTo>
                      <a:pt x="253" y="153"/>
                    </a:lnTo>
                    <a:lnTo>
                      <a:pt x="256" y="155"/>
                    </a:lnTo>
                    <a:lnTo>
                      <a:pt x="259" y="157"/>
                    </a:lnTo>
                    <a:lnTo>
                      <a:pt x="262" y="158"/>
                    </a:lnTo>
                    <a:lnTo>
                      <a:pt x="266" y="158"/>
                    </a:lnTo>
                    <a:lnTo>
                      <a:pt x="266" y="158"/>
                    </a:lnTo>
                    <a:lnTo>
                      <a:pt x="273" y="156"/>
                    </a:lnTo>
                    <a:lnTo>
                      <a:pt x="278" y="153"/>
                    </a:lnTo>
                    <a:lnTo>
                      <a:pt x="283" y="148"/>
                    </a:lnTo>
                    <a:lnTo>
                      <a:pt x="286" y="142"/>
                    </a:lnTo>
                    <a:lnTo>
                      <a:pt x="286" y="142"/>
                    </a:lnTo>
                    <a:lnTo>
                      <a:pt x="290" y="133"/>
                    </a:lnTo>
                    <a:lnTo>
                      <a:pt x="293" y="124"/>
                    </a:lnTo>
                    <a:lnTo>
                      <a:pt x="296" y="114"/>
                    </a:lnTo>
                    <a:lnTo>
                      <a:pt x="299" y="105"/>
                    </a:lnTo>
                    <a:lnTo>
                      <a:pt x="299" y="105"/>
                    </a:lnTo>
                    <a:lnTo>
                      <a:pt x="303" y="98"/>
                    </a:lnTo>
                    <a:lnTo>
                      <a:pt x="306" y="95"/>
                    </a:lnTo>
                    <a:lnTo>
                      <a:pt x="309" y="93"/>
                    </a:lnTo>
                    <a:lnTo>
                      <a:pt x="312" y="91"/>
                    </a:lnTo>
                    <a:lnTo>
                      <a:pt x="316" y="90"/>
                    </a:lnTo>
                    <a:lnTo>
                      <a:pt x="319" y="90"/>
                    </a:lnTo>
                    <a:lnTo>
                      <a:pt x="324" y="91"/>
                    </a:lnTo>
                    <a:lnTo>
                      <a:pt x="324" y="91"/>
                    </a:lnTo>
                    <a:lnTo>
                      <a:pt x="324" y="89"/>
                    </a:lnTo>
                    <a:lnTo>
                      <a:pt x="325" y="89"/>
                    </a:lnTo>
                    <a:lnTo>
                      <a:pt x="325" y="89"/>
                    </a:lnTo>
                    <a:lnTo>
                      <a:pt x="324" y="100"/>
                    </a:lnTo>
                    <a:lnTo>
                      <a:pt x="325" y="105"/>
                    </a:lnTo>
                    <a:lnTo>
                      <a:pt x="325" y="110"/>
                    </a:lnTo>
                    <a:lnTo>
                      <a:pt x="327" y="115"/>
                    </a:lnTo>
                    <a:lnTo>
                      <a:pt x="329" y="120"/>
                    </a:lnTo>
                    <a:lnTo>
                      <a:pt x="332" y="124"/>
                    </a:lnTo>
                    <a:lnTo>
                      <a:pt x="336" y="127"/>
                    </a:lnTo>
                    <a:lnTo>
                      <a:pt x="336" y="127"/>
                    </a:lnTo>
                    <a:lnTo>
                      <a:pt x="341" y="132"/>
                    </a:lnTo>
                    <a:lnTo>
                      <a:pt x="346" y="135"/>
                    </a:lnTo>
                    <a:lnTo>
                      <a:pt x="353" y="136"/>
                    </a:lnTo>
                    <a:lnTo>
                      <a:pt x="356" y="136"/>
                    </a:lnTo>
                    <a:lnTo>
                      <a:pt x="359" y="135"/>
                    </a:lnTo>
                    <a:lnTo>
                      <a:pt x="359" y="135"/>
                    </a:lnTo>
                    <a:lnTo>
                      <a:pt x="363" y="133"/>
                    </a:lnTo>
                    <a:lnTo>
                      <a:pt x="366" y="131"/>
                    </a:lnTo>
                    <a:lnTo>
                      <a:pt x="372" y="126"/>
                    </a:lnTo>
                    <a:lnTo>
                      <a:pt x="379" y="121"/>
                    </a:lnTo>
                    <a:lnTo>
                      <a:pt x="382" y="119"/>
                    </a:lnTo>
                    <a:lnTo>
                      <a:pt x="386" y="118"/>
                    </a:lnTo>
                    <a:lnTo>
                      <a:pt x="386" y="118"/>
                    </a:lnTo>
                    <a:lnTo>
                      <a:pt x="395" y="117"/>
                    </a:lnTo>
                    <a:lnTo>
                      <a:pt x="405" y="117"/>
                    </a:lnTo>
                    <a:lnTo>
                      <a:pt x="414" y="117"/>
                    </a:lnTo>
                    <a:lnTo>
                      <a:pt x="423" y="116"/>
                    </a:lnTo>
                    <a:lnTo>
                      <a:pt x="423" y="116"/>
                    </a:lnTo>
                    <a:lnTo>
                      <a:pt x="424" y="116"/>
                    </a:lnTo>
                    <a:lnTo>
                      <a:pt x="424" y="116"/>
                    </a:lnTo>
                    <a:lnTo>
                      <a:pt x="423" y="112"/>
                    </a:lnTo>
                    <a:lnTo>
                      <a:pt x="423" y="112"/>
                    </a:lnTo>
                    <a:lnTo>
                      <a:pt x="423" y="111"/>
                    </a:lnTo>
                    <a:lnTo>
                      <a:pt x="424" y="110"/>
                    </a:lnTo>
                    <a:lnTo>
                      <a:pt x="425" y="109"/>
                    </a:lnTo>
                    <a:lnTo>
                      <a:pt x="425" y="109"/>
                    </a:lnTo>
                    <a:lnTo>
                      <a:pt x="427" y="114"/>
                    </a:lnTo>
                    <a:lnTo>
                      <a:pt x="429" y="118"/>
                    </a:lnTo>
                    <a:lnTo>
                      <a:pt x="432" y="128"/>
                    </a:lnTo>
                    <a:lnTo>
                      <a:pt x="432" y="128"/>
                    </a:lnTo>
                    <a:lnTo>
                      <a:pt x="434" y="134"/>
                    </a:lnTo>
                    <a:lnTo>
                      <a:pt x="438" y="139"/>
                    </a:lnTo>
                    <a:lnTo>
                      <a:pt x="438" y="139"/>
                    </a:lnTo>
                    <a:lnTo>
                      <a:pt x="442" y="142"/>
                    </a:lnTo>
                    <a:lnTo>
                      <a:pt x="446" y="144"/>
                    </a:lnTo>
                    <a:lnTo>
                      <a:pt x="451" y="146"/>
                    </a:lnTo>
                    <a:lnTo>
                      <a:pt x="457" y="147"/>
                    </a:lnTo>
                    <a:lnTo>
                      <a:pt x="467" y="147"/>
                    </a:lnTo>
                    <a:lnTo>
                      <a:pt x="478" y="145"/>
                    </a:lnTo>
                    <a:lnTo>
                      <a:pt x="478" y="145"/>
                    </a:lnTo>
                    <a:lnTo>
                      <a:pt x="484" y="142"/>
                    </a:lnTo>
                    <a:lnTo>
                      <a:pt x="489" y="138"/>
                    </a:lnTo>
                    <a:lnTo>
                      <a:pt x="494" y="133"/>
                    </a:lnTo>
                    <a:lnTo>
                      <a:pt x="498" y="128"/>
                    </a:lnTo>
                    <a:lnTo>
                      <a:pt x="498" y="128"/>
                    </a:lnTo>
                    <a:lnTo>
                      <a:pt x="501" y="122"/>
                    </a:lnTo>
                    <a:lnTo>
                      <a:pt x="505" y="116"/>
                    </a:lnTo>
                    <a:lnTo>
                      <a:pt x="505" y="116"/>
                    </a:lnTo>
                    <a:lnTo>
                      <a:pt x="512" y="115"/>
                    </a:lnTo>
                    <a:lnTo>
                      <a:pt x="519" y="114"/>
                    </a:lnTo>
                    <a:lnTo>
                      <a:pt x="519" y="114"/>
                    </a:lnTo>
                    <a:lnTo>
                      <a:pt x="527" y="113"/>
                    </a:lnTo>
                    <a:lnTo>
                      <a:pt x="536" y="110"/>
                    </a:lnTo>
                    <a:lnTo>
                      <a:pt x="536" y="110"/>
                    </a:lnTo>
                    <a:lnTo>
                      <a:pt x="541" y="108"/>
                    </a:lnTo>
                    <a:lnTo>
                      <a:pt x="545" y="106"/>
                    </a:lnTo>
                    <a:lnTo>
                      <a:pt x="545" y="106"/>
                    </a:lnTo>
                    <a:lnTo>
                      <a:pt x="547" y="105"/>
                    </a:lnTo>
                    <a:lnTo>
                      <a:pt x="549" y="105"/>
                    </a:lnTo>
                    <a:lnTo>
                      <a:pt x="550" y="105"/>
                    </a:lnTo>
                    <a:lnTo>
                      <a:pt x="550" y="106"/>
                    </a:lnTo>
                    <a:lnTo>
                      <a:pt x="550" y="106"/>
                    </a:lnTo>
                    <a:lnTo>
                      <a:pt x="547" y="109"/>
                    </a:lnTo>
                    <a:lnTo>
                      <a:pt x="547" y="109"/>
                    </a:lnTo>
                    <a:lnTo>
                      <a:pt x="556" y="112"/>
                    </a:lnTo>
                    <a:lnTo>
                      <a:pt x="564" y="117"/>
                    </a:lnTo>
                    <a:lnTo>
                      <a:pt x="564" y="117"/>
                    </a:lnTo>
                    <a:lnTo>
                      <a:pt x="569" y="120"/>
                    </a:lnTo>
                    <a:lnTo>
                      <a:pt x="573" y="124"/>
                    </a:lnTo>
                    <a:lnTo>
                      <a:pt x="580" y="133"/>
                    </a:lnTo>
                    <a:lnTo>
                      <a:pt x="580" y="133"/>
                    </a:lnTo>
                    <a:lnTo>
                      <a:pt x="585" y="137"/>
                    </a:lnTo>
                    <a:lnTo>
                      <a:pt x="591" y="139"/>
                    </a:lnTo>
                    <a:lnTo>
                      <a:pt x="594" y="140"/>
                    </a:lnTo>
                    <a:lnTo>
                      <a:pt x="597" y="139"/>
                    </a:lnTo>
                    <a:lnTo>
                      <a:pt x="600" y="138"/>
                    </a:lnTo>
                    <a:lnTo>
                      <a:pt x="602" y="135"/>
                    </a:lnTo>
                    <a:lnTo>
                      <a:pt x="602" y="135"/>
                    </a:lnTo>
                    <a:lnTo>
                      <a:pt x="603" y="131"/>
                    </a:lnTo>
                    <a:lnTo>
                      <a:pt x="604" y="127"/>
                    </a:lnTo>
                    <a:lnTo>
                      <a:pt x="604" y="122"/>
                    </a:lnTo>
                    <a:lnTo>
                      <a:pt x="603" y="118"/>
                    </a:lnTo>
                    <a:lnTo>
                      <a:pt x="603" y="118"/>
                    </a:lnTo>
                    <a:close/>
                  </a:path>
                </a:pathLst>
              </a:custGeom>
              <a:solidFill>
                <a:srgbClr val="E1F4F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sp>
        <p:nvSpPr>
          <p:cNvPr id="331" name="Полилиния 330"/>
          <p:cNvSpPr/>
          <p:nvPr/>
        </p:nvSpPr>
        <p:spPr>
          <a:xfrm>
            <a:off x="2606273" y="1947135"/>
            <a:ext cx="1917477" cy="150607"/>
          </a:xfrm>
          <a:custGeom>
            <a:avLst/>
            <a:gdLst>
              <a:gd name="connsiteX0" fmla="*/ 0 w 2095500"/>
              <a:gd name="connsiteY0" fmla="*/ 163512 h 258762"/>
              <a:gd name="connsiteX1" fmla="*/ 476250 w 2095500"/>
              <a:gd name="connsiteY1" fmla="*/ 11112 h 258762"/>
              <a:gd name="connsiteX2" fmla="*/ 1066800 w 2095500"/>
              <a:gd name="connsiteY2" fmla="*/ 230187 h 258762"/>
              <a:gd name="connsiteX3" fmla="*/ 933450 w 2095500"/>
              <a:gd name="connsiteY3" fmla="*/ 182562 h 258762"/>
              <a:gd name="connsiteX4" fmla="*/ 1400175 w 2095500"/>
              <a:gd name="connsiteY4" fmla="*/ 58737 h 258762"/>
              <a:gd name="connsiteX5" fmla="*/ 2095500 w 2095500"/>
              <a:gd name="connsiteY5" fmla="*/ 230187 h 258762"/>
              <a:gd name="connsiteX6" fmla="*/ 2095500 w 2095500"/>
              <a:gd name="connsiteY6" fmla="*/ 230187 h 258762"/>
              <a:gd name="connsiteX0" fmla="*/ 0 w 2181225"/>
              <a:gd name="connsiteY0" fmla="*/ 219075 h 247650"/>
              <a:gd name="connsiteX1" fmla="*/ 561975 w 2181225"/>
              <a:gd name="connsiteY1" fmla="*/ 0 h 247650"/>
              <a:gd name="connsiteX2" fmla="*/ 1152525 w 2181225"/>
              <a:gd name="connsiteY2" fmla="*/ 219075 h 247650"/>
              <a:gd name="connsiteX3" fmla="*/ 1019175 w 2181225"/>
              <a:gd name="connsiteY3" fmla="*/ 171450 h 247650"/>
              <a:gd name="connsiteX4" fmla="*/ 1485900 w 2181225"/>
              <a:gd name="connsiteY4" fmla="*/ 47625 h 247650"/>
              <a:gd name="connsiteX5" fmla="*/ 2181225 w 2181225"/>
              <a:gd name="connsiteY5" fmla="*/ 219075 h 247650"/>
              <a:gd name="connsiteX6" fmla="*/ 2181225 w 2181225"/>
              <a:gd name="connsiteY6" fmla="*/ 219075 h 247650"/>
              <a:gd name="connsiteX0" fmla="*/ 0 w 2181225"/>
              <a:gd name="connsiteY0" fmla="*/ 219075 h 242887"/>
              <a:gd name="connsiteX1" fmla="*/ 561975 w 2181225"/>
              <a:gd name="connsiteY1" fmla="*/ 0 h 242887"/>
              <a:gd name="connsiteX2" fmla="*/ 1152525 w 2181225"/>
              <a:gd name="connsiteY2" fmla="*/ 219075 h 242887"/>
              <a:gd name="connsiteX3" fmla="*/ 1009650 w 2181225"/>
              <a:gd name="connsiteY3" fmla="*/ 142875 h 242887"/>
              <a:gd name="connsiteX4" fmla="*/ 1485900 w 2181225"/>
              <a:gd name="connsiteY4" fmla="*/ 47625 h 242887"/>
              <a:gd name="connsiteX5" fmla="*/ 2181225 w 2181225"/>
              <a:gd name="connsiteY5" fmla="*/ 219075 h 242887"/>
              <a:gd name="connsiteX6" fmla="*/ 2181225 w 2181225"/>
              <a:gd name="connsiteY6" fmla="*/ 219075 h 242887"/>
              <a:gd name="connsiteX0" fmla="*/ 0 w 2181225"/>
              <a:gd name="connsiteY0" fmla="*/ 219075 h 242887"/>
              <a:gd name="connsiteX1" fmla="*/ 561975 w 2181225"/>
              <a:gd name="connsiteY1" fmla="*/ 0 h 242887"/>
              <a:gd name="connsiteX2" fmla="*/ 1152525 w 2181225"/>
              <a:gd name="connsiteY2" fmla="*/ 219075 h 242887"/>
              <a:gd name="connsiteX3" fmla="*/ 1009650 w 2181225"/>
              <a:gd name="connsiteY3" fmla="*/ 142875 h 242887"/>
              <a:gd name="connsiteX4" fmla="*/ 1485900 w 2181225"/>
              <a:gd name="connsiteY4" fmla="*/ 47625 h 242887"/>
              <a:gd name="connsiteX5" fmla="*/ 2181225 w 2181225"/>
              <a:gd name="connsiteY5" fmla="*/ 219075 h 242887"/>
              <a:gd name="connsiteX6" fmla="*/ 2181225 w 2181225"/>
              <a:gd name="connsiteY6" fmla="*/ 219075 h 242887"/>
              <a:gd name="connsiteX0" fmla="*/ 0 w 2181225"/>
              <a:gd name="connsiteY0" fmla="*/ 219075 h 242887"/>
              <a:gd name="connsiteX1" fmla="*/ 561975 w 2181225"/>
              <a:gd name="connsiteY1" fmla="*/ 0 h 242887"/>
              <a:gd name="connsiteX2" fmla="*/ 1152525 w 2181225"/>
              <a:gd name="connsiteY2" fmla="*/ 219075 h 242887"/>
              <a:gd name="connsiteX3" fmla="*/ 1009650 w 2181225"/>
              <a:gd name="connsiteY3" fmla="*/ 142875 h 242887"/>
              <a:gd name="connsiteX4" fmla="*/ 1485900 w 2181225"/>
              <a:gd name="connsiteY4" fmla="*/ 47625 h 242887"/>
              <a:gd name="connsiteX5" fmla="*/ 2181225 w 2181225"/>
              <a:gd name="connsiteY5" fmla="*/ 219075 h 242887"/>
              <a:gd name="connsiteX6" fmla="*/ 2181225 w 2181225"/>
              <a:gd name="connsiteY6" fmla="*/ 219075 h 242887"/>
              <a:gd name="connsiteX0" fmla="*/ 0 w 2181225"/>
              <a:gd name="connsiteY0" fmla="*/ 184150 h 198437"/>
              <a:gd name="connsiteX1" fmla="*/ 561975 w 2181225"/>
              <a:gd name="connsiteY1" fmla="*/ 22225 h 198437"/>
              <a:gd name="connsiteX2" fmla="*/ 1152525 w 2181225"/>
              <a:gd name="connsiteY2" fmla="*/ 184150 h 198437"/>
              <a:gd name="connsiteX3" fmla="*/ 1009650 w 2181225"/>
              <a:gd name="connsiteY3" fmla="*/ 107950 h 198437"/>
              <a:gd name="connsiteX4" fmla="*/ 1485900 w 2181225"/>
              <a:gd name="connsiteY4" fmla="*/ 12700 h 198437"/>
              <a:gd name="connsiteX5" fmla="*/ 2181225 w 2181225"/>
              <a:gd name="connsiteY5" fmla="*/ 184150 h 198437"/>
              <a:gd name="connsiteX6" fmla="*/ 2181225 w 2181225"/>
              <a:gd name="connsiteY6" fmla="*/ 184150 h 198437"/>
              <a:gd name="connsiteX0" fmla="*/ 0 w 2181225"/>
              <a:gd name="connsiteY0" fmla="*/ 200025 h 220663"/>
              <a:gd name="connsiteX1" fmla="*/ 561975 w 2181225"/>
              <a:gd name="connsiteY1" fmla="*/ 0 h 220663"/>
              <a:gd name="connsiteX2" fmla="*/ 1152525 w 2181225"/>
              <a:gd name="connsiteY2" fmla="*/ 200025 h 220663"/>
              <a:gd name="connsiteX3" fmla="*/ 1009650 w 2181225"/>
              <a:gd name="connsiteY3" fmla="*/ 123825 h 220663"/>
              <a:gd name="connsiteX4" fmla="*/ 1485900 w 2181225"/>
              <a:gd name="connsiteY4" fmla="*/ 28575 h 220663"/>
              <a:gd name="connsiteX5" fmla="*/ 2181225 w 2181225"/>
              <a:gd name="connsiteY5" fmla="*/ 200025 h 220663"/>
              <a:gd name="connsiteX6" fmla="*/ 2181225 w 2181225"/>
              <a:gd name="connsiteY6" fmla="*/ 200025 h 220663"/>
              <a:gd name="connsiteX0" fmla="*/ 0 w 2181225"/>
              <a:gd name="connsiteY0" fmla="*/ 200025 h 220663"/>
              <a:gd name="connsiteX1" fmla="*/ 561975 w 2181225"/>
              <a:gd name="connsiteY1" fmla="*/ 0 h 220663"/>
              <a:gd name="connsiteX2" fmla="*/ 1152525 w 2181225"/>
              <a:gd name="connsiteY2" fmla="*/ 200025 h 220663"/>
              <a:gd name="connsiteX3" fmla="*/ 1009650 w 2181225"/>
              <a:gd name="connsiteY3" fmla="*/ 123825 h 220663"/>
              <a:gd name="connsiteX4" fmla="*/ 1485900 w 2181225"/>
              <a:gd name="connsiteY4" fmla="*/ 28575 h 220663"/>
              <a:gd name="connsiteX5" fmla="*/ 2181225 w 2181225"/>
              <a:gd name="connsiteY5" fmla="*/ 200025 h 220663"/>
              <a:gd name="connsiteX6" fmla="*/ 2181225 w 2181225"/>
              <a:gd name="connsiteY6" fmla="*/ 200025 h 220663"/>
              <a:gd name="connsiteX0" fmla="*/ 0 w 2181225"/>
              <a:gd name="connsiteY0" fmla="*/ 209550 h 230188"/>
              <a:gd name="connsiteX1" fmla="*/ 561975 w 2181225"/>
              <a:gd name="connsiteY1" fmla="*/ 9525 h 230188"/>
              <a:gd name="connsiteX2" fmla="*/ 1152525 w 2181225"/>
              <a:gd name="connsiteY2" fmla="*/ 209550 h 230188"/>
              <a:gd name="connsiteX3" fmla="*/ 1009650 w 2181225"/>
              <a:gd name="connsiteY3" fmla="*/ 133350 h 230188"/>
              <a:gd name="connsiteX4" fmla="*/ 1485900 w 2181225"/>
              <a:gd name="connsiteY4" fmla="*/ 38100 h 230188"/>
              <a:gd name="connsiteX5" fmla="*/ 2181225 w 2181225"/>
              <a:gd name="connsiteY5" fmla="*/ 209550 h 230188"/>
              <a:gd name="connsiteX6" fmla="*/ 2181225 w 2181225"/>
              <a:gd name="connsiteY6" fmla="*/ 209550 h 230188"/>
              <a:gd name="connsiteX0" fmla="*/ 0 w 2181225"/>
              <a:gd name="connsiteY0" fmla="*/ 209550 h 230188"/>
              <a:gd name="connsiteX1" fmla="*/ 561975 w 2181225"/>
              <a:gd name="connsiteY1" fmla="*/ 9525 h 230188"/>
              <a:gd name="connsiteX2" fmla="*/ 1152525 w 2181225"/>
              <a:gd name="connsiteY2" fmla="*/ 209550 h 230188"/>
              <a:gd name="connsiteX3" fmla="*/ 1009650 w 2181225"/>
              <a:gd name="connsiteY3" fmla="*/ 133350 h 230188"/>
              <a:gd name="connsiteX4" fmla="*/ 1485900 w 2181225"/>
              <a:gd name="connsiteY4" fmla="*/ 38100 h 230188"/>
              <a:gd name="connsiteX5" fmla="*/ 2181225 w 2181225"/>
              <a:gd name="connsiteY5" fmla="*/ 209550 h 230188"/>
              <a:gd name="connsiteX6" fmla="*/ 2181225 w 2181225"/>
              <a:gd name="connsiteY6" fmla="*/ 209550 h 230188"/>
              <a:gd name="connsiteX0" fmla="*/ 0 w 2181225"/>
              <a:gd name="connsiteY0" fmla="*/ 200025 h 220663"/>
              <a:gd name="connsiteX1" fmla="*/ 561975 w 2181225"/>
              <a:gd name="connsiteY1" fmla="*/ 0 h 220663"/>
              <a:gd name="connsiteX2" fmla="*/ 1152525 w 2181225"/>
              <a:gd name="connsiteY2" fmla="*/ 200025 h 220663"/>
              <a:gd name="connsiteX3" fmla="*/ 1009650 w 2181225"/>
              <a:gd name="connsiteY3" fmla="*/ 123825 h 220663"/>
              <a:gd name="connsiteX4" fmla="*/ 1485900 w 2181225"/>
              <a:gd name="connsiteY4" fmla="*/ 28575 h 220663"/>
              <a:gd name="connsiteX5" fmla="*/ 2181225 w 2181225"/>
              <a:gd name="connsiteY5" fmla="*/ 200025 h 220663"/>
              <a:gd name="connsiteX6" fmla="*/ 2181225 w 2181225"/>
              <a:gd name="connsiteY6" fmla="*/ 200025 h 220663"/>
              <a:gd name="connsiteX0" fmla="*/ 0 w 2181225"/>
              <a:gd name="connsiteY0" fmla="*/ 200025 h 220663"/>
              <a:gd name="connsiteX1" fmla="*/ 561975 w 2181225"/>
              <a:gd name="connsiteY1" fmla="*/ 0 h 220663"/>
              <a:gd name="connsiteX2" fmla="*/ 1152525 w 2181225"/>
              <a:gd name="connsiteY2" fmla="*/ 200025 h 220663"/>
              <a:gd name="connsiteX3" fmla="*/ 1009650 w 2181225"/>
              <a:gd name="connsiteY3" fmla="*/ 123825 h 220663"/>
              <a:gd name="connsiteX4" fmla="*/ 1485900 w 2181225"/>
              <a:gd name="connsiteY4" fmla="*/ 28575 h 220663"/>
              <a:gd name="connsiteX5" fmla="*/ 2181225 w 2181225"/>
              <a:gd name="connsiteY5" fmla="*/ 200025 h 220663"/>
              <a:gd name="connsiteX6" fmla="*/ 2181225 w 2181225"/>
              <a:gd name="connsiteY6" fmla="*/ 200025 h 220663"/>
              <a:gd name="connsiteX0" fmla="*/ 0 w 2181225"/>
              <a:gd name="connsiteY0" fmla="*/ 200025 h 220663"/>
              <a:gd name="connsiteX1" fmla="*/ 561975 w 2181225"/>
              <a:gd name="connsiteY1" fmla="*/ 0 h 220663"/>
              <a:gd name="connsiteX2" fmla="*/ 1152525 w 2181225"/>
              <a:gd name="connsiteY2" fmla="*/ 200025 h 220663"/>
              <a:gd name="connsiteX3" fmla="*/ 1009650 w 2181225"/>
              <a:gd name="connsiteY3" fmla="*/ 123825 h 220663"/>
              <a:gd name="connsiteX4" fmla="*/ 1485900 w 2181225"/>
              <a:gd name="connsiteY4" fmla="*/ 28575 h 220663"/>
              <a:gd name="connsiteX5" fmla="*/ 2181225 w 2181225"/>
              <a:gd name="connsiteY5" fmla="*/ 200025 h 220663"/>
              <a:gd name="connsiteX6" fmla="*/ 2181225 w 2181225"/>
              <a:gd name="connsiteY6" fmla="*/ 200025 h 220663"/>
              <a:gd name="connsiteX0" fmla="*/ 0 w 2181225"/>
              <a:gd name="connsiteY0" fmla="*/ 200025 h 200025"/>
              <a:gd name="connsiteX1" fmla="*/ 561975 w 2181225"/>
              <a:gd name="connsiteY1" fmla="*/ 0 h 200025"/>
              <a:gd name="connsiteX2" fmla="*/ 1152525 w 2181225"/>
              <a:gd name="connsiteY2" fmla="*/ 200025 h 200025"/>
              <a:gd name="connsiteX3" fmla="*/ 1009650 w 2181225"/>
              <a:gd name="connsiteY3" fmla="*/ 123825 h 200025"/>
              <a:gd name="connsiteX4" fmla="*/ 1485900 w 2181225"/>
              <a:gd name="connsiteY4" fmla="*/ 28575 h 200025"/>
              <a:gd name="connsiteX5" fmla="*/ 2181225 w 2181225"/>
              <a:gd name="connsiteY5" fmla="*/ 200025 h 200025"/>
              <a:gd name="connsiteX6" fmla="*/ 2181225 w 2181225"/>
              <a:gd name="connsiteY6" fmla="*/ 200025 h 200025"/>
              <a:gd name="connsiteX0" fmla="*/ 0 w 2181225"/>
              <a:gd name="connsiteY0" fmla="*/ 200025 h 200025"/>
              <a:gd name="connsiteX1" fmla="*/ 561975 w 2181225"/>
              <a:gd name="connsiteY1" fmla="*/ 0 h 200025"/>
              <a:gd name="connsiteX2" fmla="*/ 1152525 w 2181225"/>
              <a:gd name="connsiteY2" fmla="*/ 200025 h 200025"/>
              <a:gd name="connsiteX3" fmla="*/ 1035075 w 2181225"/>
              <a:gd name="connsiteY3" fmla="*/ 94847 h 200025"/>
              <a:gd name="connsiteX4" fmla="*/ 1485900 w 2181225"/>
              <a:gd name="connsiteY4" fmla="*/ 28575 h 200025"/>
              <a:gd name="connsiteX5" fmla="*/ 2181225 w 2181225"/>
              <a:gd name="connsiteY5" fmla="*/ 200025 h 200025"/>
              <a:gd name="connsiteX6" fmla="*/ 2181225 w 2181225"/>
              <a:gd name="connsiteY6" fmla="*/ 200025 h 200025"/>
              <a:gd name="connsiteX0" fmla="*/ 0 w 2181225"/>
              <a:gd name="connsiteY0" fmla="*/ 200025 h 200025"/>
              <a:gd name="connsiteX1" fmla="*/ 561975 w 2181225"/>
              <a:gd name="connsiteY1" fmla="*/ 0 h 200025"/>
              <a:gd name="connsiteX2" fmla="*/ 1152525 w 2181225"/>
              <a:gd name="connsiteY2" fmla="*/ 200025 h 200025"/>
              <a:gd name="connsiteX3" fmla="*/ 1035075 w 2181225"/>
              <a:gd name="connsiteY3" fmla="*/ 94847 h 200025"/>
              <a:gd name="connsiteX4" fmla="*/ 1485900 w 2181225"/>
              <a:gd name="connsiteY4" fmla="*/ 28575 h 200025"/>
              <a:gd name="connsiteX5" fmla="*/ 2181225 w 2181225"/>
              <a:gd name="connsiteY5" fmla="*/ 200025 h 200025"/>
              <a:gd name="connsiteX6" fmla="*/ 2181225 w 2181225"/>
              <a:gd name="connsiteY6" fmla="*/ 200025 h 200025"/>
              <a:gd name="connsiteX0" fmla="*/ 0 w 2181225"/>
              <a:gd name="connsiteY0" fmla="*/ 200025 h 200025"/>
              <a:gd name="connsiteX1" fmla="*/ 561975 w 2181225"/>
              <a:gd name="connsiteY1" fmla="*/ 0 h 200025"/>
              <a:gd name="connsiteX2" fmla="*/ 1152525 w 2181225"/>
              <a:gd name="connsiteY2" fmla="*/ 200025 h 200025"/>
              <a:gd name="connsiteX3" fmla="*/ 1009650 w 2181225"/>
              <a:gd name="connsiteY3" fmla="*/ 91627 h 200025"/>
              <a:gd name="connsiteX4" fmla="*/ 1485900 w 2181225"/>
              <a:gd name="connsiteY4" fmla="*/ 28575 h 200025"/>
              <a:gd name="connsiteX5" fmla="*/ 2181225 w 2181225"/>
              <a:gd name="connsiteY5" fmla="*/ 200025 h 200025"/>
              <a:gd name="connsiteX6" fmla="*/ 2181225 w 2181225"/>
              <a:gd name="connsiteY6" fmla="*/ 200025 h 200025"/>
              <a:gd name="connsiteX0" fmla="*/ 0 w 2181225"/>
              <a:gd name="connsiteY0" fmla="*/ 200025 h 200025"/>
              <a:gd name="connsiteX1" fmla="*/ 561975 w 2181225"/>
              <a:gd name="connsiteY1" fmla="*/ 0 h 200025"/>
              <a:gd name="connsiteX2" fmla="*/ 1152525 w 2181225"/>
              <a:gd name="connsiteY2" fmla="*/ 200025 h 200025"/>
              <a:gd name="connsiteX3" fmla="*/ 1009650 w 2181225"/>
              <a:gd name="connsiteY3" fmla="*/ 91627 h 200025"/>
              <a:gd name="connsiteX4" fmla="*/ 1485900 w 2181225"/>
              <a:gd name="connsiteY4" fmla="*/ 28575 h 200025"/>
              <a:gd name="connsiteX5" fmla="*/ 2181225 w 2181225"/>
              <a:gd name="connsiteY5" fmla="*/ 200025 h 200025"/>
              <a:gd name="connsiteX6" fmla="*/ 2181225 w 2181225"/>
              <a:gd name="connsiteY6" fmla="*/ 200025 h 200025"/>
              <a:gd name="connsiteX0" fmla="*/ 0 w 2424576"/>
              <a:gd name="connsiteY0" fmla="*/ 200025 h 299837"/>
              <a:gd name="connsiteX1" fmla="*/ 561975 w 2424576"/>
              <a:gd name="connsiteY1" fmla="*/ 0 h 299837"/>
              <a:gd name="connsiteX2" fmla="*/ 1152525 w 2424576"/>
              <a:gd name="connsiteY2" fmla="*/ 200025 h 299837"/>
              <a:gd name="connsiteX3" fmla="*/ 1009650 w 2424576"/>
              <a:gd name="connsiteY3" fmla="*/ 91627 h 299837"/>
              <a:gd name="connsiteX4" fmla="*/ 1485900 w 2424576"/>
              <a:gd name="connsiteY4" fmla="*/ 28575 h 299837"/>
              <a:gd name="connsiteX5" fmla="*/ 2181225 w 2424576"/>
              <a:gd name="connsiteY5" fmla="*/ 200025 h 299837"/>
              <a:gd name="connsiteX6" fmla="*/ 2424576 w 2424576"/>
              <a:gd name="connsiteY6" fmla="*/ 299837 h 299837"/>
              <a:gd name="connsiteX0" fmla="*/ 0 w 2181225"/>
              <a:gd name="connsiteY0" fmla="*/ 200025 h 200025"/>
              <a:gd name="connsiteX1" fmla="*/ 561975 w 2181225"/>
              <a:gd name="connsiteY1" fmla="*/ 0 h 200025"/>
              <a:gd name="connsiteX2" fmla="*/ 1152525 w 2181225"/>
              <a:gd name="connsiteY2" fmla="*/ 200025 h 200025"/>
              <a:gd name="connsiteX3" fmla="*/ 1009650 w 2181225"/>
              <a:gd name="connsiteY3" fmla="*/ 91627 h 200025"/>
              <a:gd name="connsiteX4" fmla="*/ 1485900 w 2181225"/>
              <a:gd name="connsiteY4" fmla="*/ 28575 h 200025"/>
              <a:gd name="connsiteX5" fmla="*/ 2181225 w 2181225"/>
              <a:gd name="connsiteY5" fmla="*/ 200025 h 200025"/>
              <a:gd name="connsiteX0" fmla="*/ 0 w 2163064"/>
              <a:gd name="connsiteY0" fmla="*/ 200025 h 229003"/>
              <a:gd name="connsiteX1" fmla="*/ 561975 w 2163064"/>
              <a:gd name="connsiteY1" fmla="*/ 0 h 229003"/>
              <a:gd name="connsiteX2" fmla="*/ 1152525 w 2163064"/>
              <a:gd name="connsiteY2" fmla="*/ 200025 h 229003"/>
              <a:gd name="connsiteX3" fmla="*/ 1009650 w 2163064"/>
              <a:gd name="connsiteY3" fmla="*/ 91627 h 229003"/>
              <a:gd name="connsiteX4" fmla="*/ 1485900 w 2163064"/>
              <a:gd name="connsiteY4" fmla="*/ 28575 h 229003"/>
              <a:gd name="connsiteX5" fmla="*/ 2163064 w 2163064"/>
              <a:gd name="connsiteY5" fmla="*/ 229003 h 229003"/>
              <a:gd name="connsiteX0" fmla="*/ 0 w 2163064"/>
              <a:gd name="connsiteY0" fmla="*/ 200025 h 229003"/>
              <a:gd name="connsiteX1" fmla="*/ 561975 w 2163064"/>
              <a:gd name="connsiteY1" fmla="*/ 0 h 229003"/>
              <a:gd name="connsiteX2" fmla="*/ 1152525 w 2163064"/>
              <a:gd name="connsiteY2" fmla="*/ 200025 h 229003"/>
              <a:gd name="connsiteX3" fmla="*/ 1009650 w 2163064"/>
              <a:gd name="connsiteY3" fmla="*/ 91627 h 229003"/>
              <a:gd name="connsiteX4" fmla="*/ 1485900 w 2163064"/>
              <a:gd name="connsiteY4" fmla="*/ 28575 h 229003"/>
              <a:gd name="connsiteX5" fmla="*/ 2163064 w 2163064"/>
              <a:gd name="connsiteY5" fmla="*/ 229003 h 229003"/>
              <a:gd name="connsiteX0" fmla="*/ 0 w 2163064"/>
              <a:gd name="connsiteY0" fmla="*/ 200025 h 229003"/>
              <a:gd name="connsiteX1" fmla="*/ 561975 w 2163064"/>
              <a:gd name="connsiteY1" fmla="*/ 0 h 229003"/>
              <a:gd name="connsiteX2" fmla="*/ 1152525 w 2163064"/>
              <a:gd name="connsiteY2" fmla="*/ 200025 h 229003"/>
              <a:gd name="connsiteX3" fmla="*/ 1009650 w 2163064"/>
              <a:gd name="connsiteY3" fmla="*/ 91627 h 229003"/>
              <a:gd name="connsiteX4" fmla="*/ 1485900 w 2163064"/>
              <a:gd name="connsiteY4" fmla="*/ 28575 h 229003"/>
              <a:gd name="connsiteX5" fmla="*/ 2163064 w 2163064"/>
              <a:gd name="connsiteY5" fmla="*/ 229003 h 229003"/>
              <a:gd name="connsiteX0" fmla="*/ 0 w 2163064"/>
              <a:gd name="connsiteY0" fmla="*/ 200025 h 229003"/>
              <a:gd name="connsiteX1" fmla="*/ 561975 w 2163064"/>
              <a:gd name="connsiteY1" fmla="*/ 0 h 229003"/>
              <a:gd name="connsiteX2" fmla="*/ 1152525 w 2163064"/>
              <a:gd name="connsiteY2" fmla="*/ 200025 h 229003"/>
              <a:gd name="connsiteX3" fmla="*/ 1009650 w 2163064"/>
              <a:gd name="connsiteY3" fmla="*/ 91627 h 229003"/>
              <a:gd name="connsiteX4" fmla="*/ 1485900 w 2163064"/>
              <a:gd name="connsiteY4" fmla="*/ 28575 h 229003"/>
              <a:gd name="connsiteX5" fmla="*/ 2163064 w 2163064"/>
              <a:gd name="connsiteY5" fmla="*/ 229003 h 229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63064" h="229003">
                <a:moveTo>
                  <a:pt x="0" y="200025"/>
                </a:moveTo>
                <a:cubicBezTo>
                  <a:pt x="149225" y="118269"/>
                  <a:pt x="205384" y="9793"/>
                  <a:pt x="561975" y="0"/>
                </a:cubicBezTo>
                <a:cubicBezTo>
                  <a:pt x="986667" y="0"/>
                  <a:pt x="1106969" y="160069"/>
                  <a:pt x="1152525" y="200025"/>
                </a:cubicBezTo>
                <a:cubicBezTo>
                  <a:pt x="1118175" y="159488"/>
                  <a:pt x="1105598" y="145423"/>
                  <a:pt x="1009650" y="91627"/>
                </a:cubicBezTo>
                <a:cubicBezTo>
                  <a:pt x="1178030" y="8854"/>
                  <a:pt x="1293664" y="5679"/>
                  <a:pt x="1485900" y="28575"/>
                </a:cubicBezTo>
                <a:cubicBezTo>
                  <a:pt x="1692666" y="57910"/>
                  <a:pt x="1770532" y="67883"/>
                  <a:pt x="2163064" y="229003"/>
                </a:cubicBezTo>
              </a:path>
            </a:pathLst>
          </a:custGeom>
          <a:solidFill>
            <a:srgbClr val="CCECFF"/>
          </a:solidFill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Прямоугольник 76"/>
          <p:cNvSpPr/>
          <p:nvPr/>
        </p:nvSpPr>
        <p:spPr>
          <a:xfrm>
            <a:off x="0" y="0"/>
            <a:ext cx="5040313" cy="72009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grpSp>
        <p:nvGrpSpPr>
          <p:cNvPr id="10" name="Group 276"/>
          <p:cNvGrpSpPr>
            <a:grpSpLocks noChangeAspect="1"/>
          </p:cNvGrpSpPr>
          <p:nvPr/>
        </p:nvGrpSpPr>
        <p:grpSpPr bwMode="auto">
          <a:xfrm flipH="1">
            <a:off x="1799952" y="412209"/>
            <a:ext cx="3065479" cy="3188241"/>
            <a:chOff x="4601" y="1134"/>
            <a:chExt cx="1749" cy="1820"/>
          </a:xfrm>
        </p:grpSpPr>
        <p:sp>
          <p:nvSpPr>
            <p:cNvPr id="80" name="AutoShape 275"/>
            <p:cNvSpPr>
              <a:spLocks noChangeAspect="1" noChangeArrowheads="1" noTextEdit="1"/>
            </p:cNvSpPr>
            <p:nvPr/>
          </p:nvSpPr>
          <p:spPr bwMode="auto">
            <a:xfrm>
              <a:off x="4601" y="1134"/>
              <a:ext cx="1749" cy="18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277"/>
            <p:cNvSpPr>
              <a:spLocks noEditPoints="1"/>
            </p:cNvSpPr>
            <p:nvPr/>
          </p:nvSpPr>
          <p:spPr bwMode="auto">
            <a:xfrm>
              <a:off x="4602" y="1134"/>
              <a:ext cx="1748" cy="1820"/>
            </a:xfrm>
            <a:custGeom>
              <a:avLst/>
              <a:gdLst/>
              <a:ahLst/>
              <a:cxnLst>
                <a:cxn ang="0">
                  <a:pos x="896" y="1750"/>
                </a:cxn>
                <a:cxn ang="0">
                  <a:pos x="825" y="1743"/>
                </a:cxn>
                <a:cxn ang="0">
                  <a:pos x="697" y="1659"/>
                </a:cxn>
                <a:cxn ang="0">
                  <a:pos x="578" y="1686"/>
                </a:cxn>
                <a:cxn ang="0">
                  <a:pos x="483" y="1792"/>
                </a:cxn>
                <a:cxn ang="0">
                  <a:pos x="305" y="1723"/>
                </a:cxn>
                <a:cxn ang="0">
                  <a:pos x="254" y="1741"/>
                </a:cxn>
                <a:cxn ang="0">
                  <a:pos x="124" y="1705"/>
                </a:cxn>
                <a:cxn ang="0">
                  <a:pos x="61" y="1710"/>
                </a:cxn>
                <a:cxn ang="0">
                  <a:pos x="77" y="1595"/>
                </a:cxn>
                <a:cxn ang="0">
                  <a:pos x="70" y="1451"/>
                </a:cxn>
                <a:cxn ang="0">
                  <a:pos x="52" y="1349"/>
                </a:cxn>
                <a:cxn ang="0">
                  <a:pos x="51" y="1177"/>
                </a:cxn>
                <a:cxn ang="0">
                  <a:pos x="221" y="1029"/>
                </a:cxn>
                <a:cxn ang="0">
                  <a:pos x="294" y="816"/>
                </a:cxn>
                <a:cxn ang="0">
                  <a:pos x="332" y="683"/>
                </a:cxn>
                <a:cxn ang="0">
                  <a:pos x="389" y="544"/>
                </a:cxn>
                <a:cxn ang="0">
                  <a:pos x="361" y="440"/>
                </a:cxn>
                <a:cxn ang="0">
                  <a:pos x="469" y="329"/>
                </a:cxn>
                <a:cxn ang="0">
                  <a:pos x="508" y="261"/>
                </a:cxn>
                <a:cxn ang="0">
                  <a:pos x="486" y="154"/>
                </a:cxn>
                <a:cxn ang="0">
                  <a:pos x="606" y="133"/>
                </a:cxn>
                <a:cxn ang="0">
                  <a:pos x="770" y="157"/>
                </a:cxn>
                <a:cxn ang="0">
                  <a:pos x="930" y="213"/>
                </a:cxn>
                <a:cxn ang="0">
                  <a:pos x="1039" y="230"/>
                </a:cxn>
                <a:cxn ang="0">
                  <a:pos x="1089" y="147"/>
                </a:cxn>
                <a:cxn ang="0">
                  <a:pos x="1025" y="35"/>
                </a:cxn>
                <a:cxn ang="0">
                  <a:pos x="1188" y="9"/>
                </a:cxn>
                <a:cxn ang="0">
                  <a:pos x="1298" y="48"/>
                </a:cxn>
                <a:cxn ang="0">
                  <a:pos x="1169" y="39"/>
                </a:cxn>
                <a:cxn ang="0">
                  <a:pos x="1147" y="119"/>
                </a:cxn>
                <a:cxn ang="0">
                  <a:pos x="1249" y="273"/>
                </a:cxn>
                <a:cxn ang="0">
                  <a:pos x="1086" y="334"/>
                </a:cxn>
                <a:cxn ang="0">
                  <a:pos x="914" y="284"/>
                </a:cxn>
                <a:cxn ang="0">
                  <a:pos x="771" y="221"/>
                </a:cxn>
                <a:cxn ang="0">
                  <a:pos x="641" y="255"/>
                </a:cxn>
                <a:cxn ang="0">
                  <a:pos x="592" y="332"/>
                </a:cxn>
                <a:cxn ang="0">
                  <a:pos x="693" y="459"/>
                </a:cxn>
                <a:cxn ang="0">
                  <a:pos x="649" y="602"/>
                </a:cxn>
                <a:cxn ang="0">
                  <a:pos x="801" y="529"/>
                </a:cxn>
                <a:cxn ang="0">
                  <a:pos x="975" y="470"/>
                </a:cxn>
                <a:cxn ang="0">
                  <a:pos x="1167" y="402"/>
                </a:cxn>
                <a:cxn ang="0">
                  <a:pos x="1282" y="490"/>
                </a:cxn>
                <a:cxn ang="0">
                  <a:pos x="1350" y="657"/>
                </a:cxn>
                <a:cxn ang="0">
                  <a:pos x="1447" y="792"/>
                </a:cxn>
                <a:cxn ang="0">
                  <a:pos x="1604" y="937"/>
                </a:cxn>
                <a:cxn ang="0">
                  <a:pos x="1640" y="1128"/>
                </a:cxn>
                <a:cxn ang="0">
                  <a:pos x="1492" y="1173"/>
                </a:cxn>
                <a:cxn ang="0">
                  <a:pos x="1427" y="1238"/>
                </a:cxn>
                <a:cxn ang="0">
                  <a:pos x="1439" y="1428"/>
                </a:cxn>
                <a:cxn ang="0">
                  <a:pos x="1491" y="1500"/>
                </a:cxn>
                <a:cxn ang="0">
                  <a:pos x="1613" y="1520"/>
                </a:cxn>
                <a:cxn ang="0">
                  <a:pos x="1744" y="1618"/>
                </a:cxn>
                <a:cxn ang="0">
                  <a:pos x="1608" y="1523"/>
                </a:cxn>
                <a:cxn ang="0">
                  <a:pos x="1511" y="1503"/>
                </a:cxn>
                <a:cxn ang="0">
                  <a:pos x="1425" y="1591"/>
                </a:cxn>
                <a:cxn ang="0">
                  <a:pos x="1420" y="1639"/>
                </a:cxn>
                <a:cxn ang="0">
                  <a:pos x="1297" y="1662"/>
                </a:cxn>
                <a:cxn ang="0">
                  <a:pos x="1146" y="1650"/>
                </a:cxn>
                <a:cxn ang="0">
                  <a:pos x="1050" y="1751"/>
                </a:cxn>
                <a:cxn ang="0">
                  <a:pos x="1018" y="1781"/>
                </a:cxn>
                <a:cxn ang="0">
                  <a:pos x="1518" y="1645"/>
                </a:cxn>
                <a:cxn ang="0">
                  <a:pos x="1530" y="1647"/>
                </a:cxn>
              </a:cxnLst>
              <a:rect l="0" t="0" r="r" b="b"/>
              <a:pathLst>
                <a:path w="1748" h="1820">
                  <a:moveTo>
                    <a:pt x="968" y="1820"/>
                  </a:moveTo>
                  <a:lnTo>
                    <a:pt x="968" y="1820"/>
                  </a:lnTo>
                  <a:lnTo>
                    <a:pt x="966" y="1818"/>
                  </a:lnTo>
                  <a:lnTo>
                    <a:pt x="964" y="1816"/>
                  </a:lnTo>
                  <a:lnTo>
                    <a:pt x="964" y="1816"/>
                  </a:lnTo>
                  <a:lnTo>
                    <a:pt x="963" y="1815"/>
                  </a:lnTo>
                  <a:lnTo>
                    <a:pt x="963" y="1815"/>
                  </a:lnTo>
                  <a:lnTo>
                    <a:pt x="963" y="1815"/>
                  </a:lnTo>
                  <a:lnTo>
                    <a:pt x="963" y="1815"/>
                  </a:lnTo>
                  <a:lnTo>
                    <a:pt x="962" y="1812"/>
                  </a:lnTo>
                  <a:lnTo>
                    <a:pt x="961" y="1811"/>
                  </a:lnTo>
                  <a:lnTo>
                    <a:pt x="959" y="1810"/>
                  </a:lnTo>
                  <a:lnTo>
                    <a:pt x="959" y="1810"/>
                  </a:lnTo>
                  <a:lnTo>
                    <a:pt x="957" y="1809"/>
                  </a:lnTo>
                  <a:lnTo>
                    <a:pt x="956" y="1808"/>
                  </a:lnTo>
                  <a:lnTo>
                    <a:pt x="953" y="1803"/>
                  </a:lnTo>
                  <a:lnTo>
                    <a:pt x="953" y="1803"/>
                  </a:lnTo>
                  <a:lnTo>
                    <a:pt x="951" y="1798"/>
                  </a:lnTo>
                  <a:lnTo>
                    <a:pt x="951" y="1798"/>
                  </a:lnTo>
                  <a:lnTo>
                    <a:pt x="949" y="1795"/>
                  </a:lnTo>
                  <a:lnTo>
                    <a:pt x="945" y="1792"/>
                  </a:lnTo>
                  <a:lnTo>
                    <a:pt x="945" y="1792"/>
                  </a:lnTo>
                  <a:lnTo>
                    <a:pt x="943" y="1790"/>
                  </a:lnTo>
                  <a:lnTo>
                    <a:pt x="943" y="1790"/>
                  </a:lnTo>
                  <a:lnTo>
                    <a:pt x="942" y="1789"/>
                  </a:lnTo>
                  <a:lnTo>
                    <a:pt x="942" y="1789"/>
                  </a:lnTo>
                  <a:lnTo>
                    <a:pt x="940" y="1788"/>
                  </a:lnTo>
                  <a:lnTo>
                    <a:pt x="940" y="1787"/>
                  </a:lnTo>
                  <a:lnTo>
                    <a:pt x="940" y="1787"/>
                  </a:lnTo>
                  <a:lnTo>
                    <a:pt x="938" y="1783"/>
                  </a:lnTo>
                  <a:lnTo>
                    <a:pt x="935" y="1782"/>
                  </a:lnTo>
                  <a:lnTo>
                    <a:pt x="932" y="1781"/>
                  </a:lnTo>
                  <a:lnTo>
                    <a:pt x="932" y="1781"/>
                  </a:lnTo>
                  <a:lnTo>
                    <a:pt x="931" y="1781"/>
                  </a:lnTo>
                  <a:lnTo>
                    <a:pt x="931" y="1781"/>
                  </a:lnTo>
                  <a:lnTo>
                    <a:pt x="926" y="1776"/>
                  </a:lnTo>
                  <a:lnTo>
                    <a:pt x="926" y="1776"/>
                  </a:lnTo>
                  <a:lnTo>
                    <a:pt x="918" y="1769"/>
                  </a:lnTo>
                  <a:lnTo>
                    <a:pt x="918" y="1769"/>
                  </a:lnTo>
                  <a:lnTo>
                    <a:pt x="916" y="1767"/>
                  </a:lnTo>
                  <a:lnTo>
                    <a:pt x="916" y="1767"/>
                  </a:lnTo>
                  <a:lnTo>
                    <a:pt x="914" y="1765"/>
                  </a:lnTo>
                  <a:lnTo>
                    <a:pt x="910" y="1763"/>
                  </a:lnTo>
                  <a:lnTo>
                    <a:pt x="910" y="1763"/>
                  </a:lnTo>
                  <a:lnTo>
                    <a:pt x="906" y="1762"/>
                  </a:lnTo>
                  <a:lnTo>
                    <a:pt x="903" y="1760"/>
                  </a:lnTo>
                  <a:lnTo>
                    <a:pt x="900" y="1757"/>
                  </a:lnTo>
                  <a:lnTo>
                    <a:pt x="898" y="1753"/>
                  </a:lnTo>
                  <a:lnTo>
                    <a:pt x="898" y="1753"/>
                  </a:lnTo>
                  <a:lnTo>
                    <a:pt x="896" y="1750"/>
                  </a:lnTo>
                  <a:lnTo>
                    <a:pt x="894" y="1748"/>
                  </a:lnTo>
                  <a:lnTo>
                    <a:pt x="894" y="1748"/>
                  </a:lnTo>
                  <a:lnTo>
                    <a:pt x="890" y="1746"/>
                  </a:lnTo>
                  <a:lnTo>
                    <a:pt x="890" y="1746"/>
                  </a:lnTo>
                  <a:lnTo>
                    <a:pt x="884" y="1743"/>
                  </a:lnTo>
                  <a:lnTo>
                    <a:pt x="878" y="1740"/>
                  </a:lnTo>
                  <a:lnTo>
                    <a:pt x="878" y="1740"/>
                  </a:lnTo>
                  <a:lnTo>
                    <a:pt x="872" y="1737"/>
                  </a:lnTo>
                  <a:lnTo>
                    <a:pt x="872" y="1737"/>
                  </a:lnTo>
                  <a:lnTo>
                    <a:pt x="867" y="1734"/>
                  </a:lnTo>
                  <a:lnTo>
                    <a:pt x="864" y="1733"/>
                  </a:lnTo>
                  <a:lnTo>
                    <a:pt x="860" y="1732"/>
                  </a:lnTo>
                  <a:lnTo>
                    <a:pt x="860" y="1732"/>
                  </a:lnTo>
                  <a:lnTo>
                    <a:pt x="855" y="1731"/>
                  </a:lnTo>
                  <a:lnTo>
                    <a:pt x="850" y="1728"/>
                  </a:lnTo>
                  <a:lnTo>
                    <a:pt x="850" y="1728"/>
                  </a:lnTo>
                  <a:lnTo>
                    <a:pt x="843" y="1725"/>
                  </a:lnTo>
                  <a:lnTo>
                    <a:pt x="841" y="1724"/>
                  </a:lnTo>
                  <a:lnTo>
                    <a:pt x="839" y="1726"/>
                  </a:lnTo>
                  <a:lnTo>
                    <a:pt x="839" y="1726"/>
                  </a:lnTo>
                  <a:lnTo>
                    <a:pt x="837" y="1726"/>
                  </a:lnTo>
                  <a:lnTo>
                    <a:pt x="837" y="1726"/>
                  </a:lnTo>
                  <a:lnTo>
                    <a:pt x="835" y="1726"/>
                  </a:lnTo>
                  <a:lnTo>
                    <a:pt x="833" y="1725"/>
                  </a:lnTo>
                  <a:lnTo>
                    <a:pt x="833" y="1725"/>
                  </a:lnTo>
                  <a:lnTo>
                    <a:pt x="830" y="1723"/>
                  </a:lnTo>
                  <a:lnTo>
                    <a:pt x="826" y="1722"/>
                  </a:lnTo>
                  <a:lnTo>
                    <a:pt x="826" y="1722"/>
                  </a:lnTo>
                  <a:lnTo>
                    <a:pt x="824" y="1722"/>
                  </a:lnTo>
                  <a:lnTo>
                    <a:pt x="820" y="1721"/>
                  </a:lnTo>
                  <a:lnTo>
                    <a:pt x="817" y="1730"/>
                  </a:lnTo>
                  <a:lnTo>
                    <a:pt x="820" y="1732"/>
                  </a:lnTo>
                  <a:lnTo>
                    <a:pt x="821" y="1733"/>
                  </a:lnTo>
                  <a:lnTo>
                    <a:pt x="821" y="1733"/>
                  </a:lnTo>
                  <a:lnTo>
                    <a:pt x="825" y="1736"/>
                  </a:lnTo>
                  <a:lnTo>
                    <a:pt x="825" y="1736"/>
                  </a:lnTo>
                  <a:lnTo>
                    <a:pt x="829" y="1739"/>
                  </a:lnTo>
                  <a:lnTo>
                    <a:pt x="831" y="1743"/>
                  </a:lnTo>
                  <a:lnTo>
                    <a:pt x="833" y="1747"/>
                  </a:lnTo>
                  <a:lnTo>
                    <a:pt x="832" y="1751"/>
                  </a:lnTo>
                  <a:lnTo>
                    <a:pt x="832" y="1751"/>
                  </a:lnTo>
                  <a:lnTo>
                    <a:pt x="832" y="1753"/>
                  </a:lnTo>
                  <a:lnTo>
                    <a:pt x="831" y="1753"/>
                  </a:lnTo>
                  <a:lnTo>
                    <a:pt x="831" y="1753"/>
                  </a:lnTo>
                  <a:lnTo>
                    <a:pt x="829" y="1752"/>
                  </a:lnTo>
                  <a:lnTo>
                    <a:pt x="829" y="1752"/>
                  </a:lnTo>
                  <a:lnTo>
                    <a:pt x="828" y="1751"/>
                  </a:lnTo>
                  <a:lnTo>
                    <a:pt x="828" y="1751"/>
                  </a:lnTo>
                  <a:lnTo>
                    <a:pt x="827" y="1746"/>
                  </a:lnTo>
                  <a:lnTo>
                    <a:pt x="825" y="1743"/>
                  </a:lnTo>
                  <a:lnTo>
                    <a:pt x="820" y="1736"/>
                  </a:lnTo>
                  <a:lnTo>
                    <a:pt x="820" y="1736"/>
                  </a:lnTo>
                  <a:lnTo>
                    <a:pt x="816" y="1731"/>
                  </a:lnTo>
                  <a:lnTo>
                    <a:pt x="816" y="1731"/>
                  </a:lnTo>
                  <a:lnTo>
                    <a:pt x="813" y="1728"/>
                  </a:lnTo>
                  <a:lnTo>
                    <a:pt x="809" y="1727"/>
                  </a:lnTo>
                  <a:lnTo>
                    <a:pt x="809" y="1727"/>
                  </a:lnTo>
                  <a:lnTo>
                    <a:pt x="807" y="1726"/>
                  </a:lnTo>
                  <a:lnTo>
                    <a:pt x="805" y="1724"/>
                  </a:lnTo>
                  <a:lnTo>
                    <a:pt x="805" y="1724"/>
                  </a:lnTo>
                  <a:lnTo>
                    <a:pt x="803" y="1720"/>
                  </a:lnTo>
                  <a:lnTo>
                    <a:pt x="802" y="1719"/>
                  </a:lnTo>
                  <a:lnTo>
                    <a:pt x="800" y="1718"/>
                  </a:lnTo>
                  <a:lnTo>
                    <a:pt x="800" y="1718"/>
                  </a:lnTo>
                  <a:lnTo>
                    <a:pt x="794" y="1715"/>
                  </a:lnTo>
                  <a:lnTo>
                    <a:pt x="789" y="1711"/>
                  </a:lnTo>
                  <a:lnTo>
                    <a:pt x="784" y="1705"/>
                  </a:lnTo>
                  <a:lnTo>
                    <a:pt x="780" y="1698"/>
                  </a:lnTo>
                  <a:lnTo>
                    <a:pt x="780" y="1698"/>
                  </a:lnTo>
                  <a:lnTo>
                    <a:pt x="779" y="1695"/>
                  </a:lnTo>
                  <a:lnTo>
                    <a:pt x="776" y="1693"/>
                  </a:lnTo>
                  <a:lnTo>
                    <a:pt x="776" y="1693"/>
                  </a:lnTo>
                  <a:lnTo>
                    <a:pt x="765" y="1686"/>
                  </a:lnTo>
                  <a:lnTo>
                    <a:pt x="754" y="1679"/>
                  </a:lnTo>
                  <a:lnTo>
                    <a:pt x="754" y="1679"/>
                  </a:lnTo>
                  <a:lnTo>
                    <a:pt x="743" y="1671"/>
                  </a:lnTo>
                  <a:lnTo>
                    <a:pt x="743" y="1671"/>
                  </a:lnTo>
                  <a:lnTo>
                    <a:pt x="737" y="1667"/>
                  </a:lnTo>
                  <a:lnTo>
                    <a:pt x="732" y="1665"/>
                  </a:lnTo>
                  <a:lnTo>
                    <a:pt x="732" y="1665"/>
                  </a:lnTo>
                  <a:lnTo>
                    <a:pt x="727" y="1663"/>
                  </a:lnTo>
                  <a:lnTo>
                    <a:pt x="727" y="1663"/>
                  </a:lnTo>
                  <a:lnTo>
                    <a:pt x="723" y="1662"/>
                  </a:lnTo>
                  <a:lnTo>
                    <a:pt x="723" y="1662"/>
                  </a:lnTo>
                  <a:lnTo>
                    <a:pt x="722" y="1662"/>
                  </a:lnTo>
                  <a:lnTo>
                    <a:pt x="722" y="1662"/>
                  </a:lnTo>
                  <a:lnTo>
                    <a:pt x="718" y="1663"/>
                  </a:lnTo>
                  <a:lnTo>
                    <a:pt x="718" y="1663"/>
                  </a:lnTo>
                  <a:lnTo>
                    <a:pt x="714" y="1664"/>
                  </a:lnTo>
                  <a:lnTo>
                    <a:pt x="714" y="1664"/>
                  </a:lnTo>
                  <a:lnTo>
                    <a:pt x="714" y="1664"/>
                  </a:lnTo>
                  <a:lnTo>
                    <a:pt x="714" y="1664"/>
                  </a:lnTo>
                  <a:lnTo>
                    <a:pt x="710" y="1662"/>
                  </a:lnTo>
                  <a:lnTo>
                    <a:pt x="710" y="1662"/>
                  </a:lnTo>
                  <a:lnTo>
                    <a:pt x="708" y="1661"/>
                  </a:lnTo>
                  <a:lnTo>
                    <a:pt x="705" y="1659"/>
                  </a:lnTo>
                  <a:lnTo>
                    <a:pt x="705" y="1659"/>
                  </a:lnTo>
                  <a:lnTo>
                    <a:pt x="700" y="1659"/>
                  </a:lnTo>
                  <a:lnTo>
                    <a:pt x="700" y="1659"/>
                  </a:lnTo>
                  <a:lnTo>
                    <a:pt x="697" y="1659"/>
                  </a:lnTo>
                  <a:lnTo>
                    <a:pt x="697" y="1659"/>
                  </a:lnTo>
                  <a:lnTo>
                    <a:pt x="694" y="1659"/>
                  </a:lnTo>
                  <a:lnTo>
                    <a:pt x="694" y="1659"/>
                  </a:lnTo>
                  <a:lnTo>
                    <a:pt x="694" y="1659"/>
                  </a:lnTo>
                  <a:lnTo>
                    <a:pt x="690" y="1659"/>
                  </a:lnTo>
                  <a:lnTo>
                    <a:pt x="690" y="1659"/>
                  </a:lnTo>
                  <a:lnTo>
                    <a:pt x="685" y="1659"/>
                  </a:lnTo>
                  <a:lnTo>
                    <a:pt x="685" y="1659"/>
                  </a:lnTo>
                  <a:lnTo>
                    <a:pt x="681" y="1659"/>
                  </a:lnTo>
                  <a:lnTo>
                    <a:pt x="681" y="1659"/>
                  </a:lnTo>
                  <a:lnTo>
                    <a:pt x="673" y="1659"/>
                  </a:lnTo>
                  <a:lnTo>
                    <a:pt x="673" y="1659"/>
                  </a:lnTo>
                  <a:lnTo>
                    <a:pt x="667" y="1661"/>
                  </a:lnTo>
                  <a:lnTo>
                    <a:pt x="660" y="1661"/>
                  </a:lnTo>
                  <a:lnTo>
                    <a:pt x="660" y="1661"/>
                  </a:lnTo>
                  <a:lnTo>
                    <a:pt x="655" y="1661"/>
                  </a:lnTo>
                  <a:lnTo>
                    <a:pt x="655" y="1661"/>
                  </a:lnTo>
                  <a:lnTo>
                    <a:pt x="653" y="1661"/>
                  </a:lnTo>
                  <a:lnTo>
                    <a:pt x="653" y="1661"/>
                  </a:lnTo>
                  <a:lnTo>
                    <a:pt x="650" y="1661"/>
                  </a:lnTo>
                  <a:lnTo>
                    <a:pt x="649" y="1662"/>
                  </a:lnTo>
                  <a:lnTo>
                    <a:pt x="649" y="1662"/>
                  </a:lnTo>
                  <a:lnTo>
                    <a:pt x="646" y="1664"/>
                  </a:lnTo>
                  <a:lnTo>
                    <a:pt x="644" y="1664"/>
                  </a:lnTo>
                  <a:lnTo>
                    <a:pt x="638" y="1665"/>
                  </a:lnTo>
                  <a:lnTo>
                    <a:pt x="638" y="1665"/>
                  </a:lnTo>
                  <a:lnTo>
                    <a:pt x="631" y="1666"/>
                  </a:lnTo>
                  <a:lnTo>
                    <a:pt x="628" y="1667"/>
                  </a:lnTo>
                  <a:lnTo>
                    <a:pt x="624" y="1669"/>
                  </a:lnTo>
                  <a:lnTo>
                    <a:pt x="624" y="1669"/>
                  </a:lnTo>
                  <a:lnTo>
                    <a:pt x="624" y="1669"/>
                  </a:lnTo>
                  <a:lnTo>
                    <a:pt x="624" y="1669"/>
                  </a:lnTo>
                  <a:lnTo>
                    <a:pt x="621" y="1668"/>
                  </a:lnTo>
                  <a:lnTo>
                    <a:pt x="621" y="1668"/>
                  </a:lnTo>
                  <a:lnTo>
                    <a:pt x="618" y="1669"/>
                  </a:lnTo>
                  <a:lnTo>
                    <a:pt x="615" y="1669"/>
                  </a:lnTo>
                  <a:lnTo>
                    <a:pt x="611" y="1672"/>
                  </a:lnTo>
                  <a:lnTo>
                    <a:pt x="611" y="1672"/>
                  </a:lnTo>
                  <a:lnTo>
                    <a:pt x="609" y="1673"/>
                  </a:lnTo>
                  <a:lnTo>
                    <a:pt x="607" y="1674"/>
                  </a:lnTo>
                  <a:lnTo>
                    <a:pt x="607" y="1674"/>
                  </a:lnTo>
                  <a:lnTo>
                    <a:pt x="604" y="1675"/>
                  </a:lnTo>
                  <a:lnTo>
                    <a:pt x="600" y="1676"/>
                  </a:lnTo>
                  <a:lnTo>
                    <a:pt x="600" y="1676"/>
                  </a:lnTo>
                  <a:lnTo>
                    <a:pt x="597" y="1676"/>
                  </a:lnTo>
                  <a:lnTo>
                    <a:pt x="597" y="1676"/>
                  </a:lnTo>
                  <a:lnTo>
                    <a:pt x="591" y="1677"/>
                  </a:lnTo>
                  <a:lnTo>
                    <a:pt x="586" y="1679"/>
                  </a:lnTo>
                  <a:lnTo>
                    <a:pt x="582" y="1682"/>
                  </a:lnTo>
                  <a:lnTo>
                    <a:pt x="578" y="1686"/>
                  </a:lnTo>
                  <a:lnTo>
                    <a:pt x="578" y="1686"/>
                  </a:lnTo>
                  <a:lnTo>
                    <a:pt x="575" y="1688"/>
                  </a:lnTo>
                  <a:lnTo>
                    <a:pt x="573" y="1688"/>
                  </a:lnTo>
                  <a:lnTo>
                    <a:pt x="573" y="1688"/>
                  </a:lnTo>
                  <a:lnTo>
                    <a:pt x="570" y="1688"/>
                  </a:lnTo>
                  <a:lnTo>
                    <a:pt x="566" y="1686"/>
                  </a:lnTo>
                  <a:lnTo>
                    <a:pt x="564" y="1690"/>
                  </a:lnTo>
                  <a:lnTo>
                    <a:pt x="564" y="1690"/>
                  </a:lnTo>
                  <a:lnTo>
                    <a:pt x="562" y="1692"/>
                  </a:lnTo>
                  <a:lnTo>
                    <a:pt x="562" y="1692"/>
                  </a:lnTo>
                  <a:lnTo>
                    <a:pt x="560" y="1697"/>
                  </a:lnTo>
                  <a:lnTo>
                    <a:pt x="560" y="1697"/>
                  </a:lnTo>
                  <a:lnTo>
                    <a:pt x="558" y="1700"/>
                  </a:lnTo>
                  <a:lnTo>
                    <a:pt x="555" y="1702"/>
                  </a:lnTo>
                  <a:lnTo>
                    <a:pt x="555" y="1702"/>
                  </a:lnTo>
                  <a:lnTo>
                    <a:pt x="553" y="1703"/>
                  </a:lnTo>
                  <a:lnTo>
                    <a:pt x="551" y="1704"/>
                  </a:lnTo>
                  <a:lnTo>
                    <a:pt x="548" y="1708"/>
                  </a:lnTo>
                  <a:lnTo>
                    <a:pt x="548" y="1708"/>
                  </a:lnTo>
                  <a:lnTo>
                    <a:pt x="546" y="1710"/>
                  </a:lnTo>
                  <a:lnTo>
                    <a:pt x="546" y="1710"/>
                  </a:lnTo>
                  <a:lnTo>
                    <a:pt x="544" y="1713"/>
                  </a:lnTo>
                  <a:lnTo>
                    <a:pt x="544" y="1713"/>
                  </a:lnTo>
                  <a:lnTo>
                    <a:pt x="544" y="1714"/>
                  </a:lnTo>
                  <a:lnTo>
                    <a:pt x="544" y="1714"/>
                  </a:lnTo>
                  <a:lnTo>
                    <a:pt x="537" y="1718"/>
                  </a:lnTo>
                  <a:lnTo>
                    <a:pt x="532" y="1723"/>
                  </a:lnTo>
                  <a:lnTo>
                    <a:pt x="522" y="1734"/>
                  </a:lnTo>
                  <a:lnTo>
                    <a:pt x="522" y="1734"/>
                  </a:lnTo>
                  <a:lnTo>
                    <a:pt x="513" y="1743"/>
                  </a:lnTo>
                  <a:lnTo>
                    <a:pt x="513" y="1743"/>
                  </a:lnTo>
                  <a:lnTo>
                    <a:pt x="511" y="1745"/>
                  </a:lnTo>
                  <a:lnTo>
                    <a:pt x="509" y="1748"/>
                  </a:lnTo>
                  <a:lnTo>
                    <a:pt x="509" y="1748"/>
                  </a:lnTo>
                  <a:lnTo>
                    <a:pt x="507" y="1752"/>
                  </a:lnTo>
                  <a:lnTo>
                    <a:pt x="504" y="1753"/>
                  </a:lnTo>
                  <a:lnTo>
                    <a:pt x="504" y="1753"/>
                  </a:lnTo>
                  <a:lnTo>
                    <a:pt x="502" y="1754"/>
                  </a:lnTo>
                  <a:lnTo>
                    <a:pt x="501" y="1756"/>
                  </a:lnTo>
                  <a:lnTo>
                    <a:pt x="499" y="1761"/>
                  </a:lnTo>
                  <a:lnTo>
                    <a:pt x="499" y="1761"/>
                  </a:lnTo>
                  <a:lnTo>
                    <a:pt x="498" y="1765"/>
                  </a:lnTo>
                  <a:lnTo>
                    <a:pt x="497" y="1769"/>
                  </a:lnTo>
                  <a:lnTo>
                    <a:pt x="492" y="1777"/>
                  </a:lnTo>
                  <a:lnTo>
                    <a:pt x="492" y="1777"/>
                  </a:lnTo>
                  <a:lnTo>
                    <a:pt x="487" y="1787"/>
                  </a:lnTo>
                  <a:lnTo>
                    <a:pt x="487" y="1787"/>
                  </a:lnTo>
                  <a:lnTo>
                    <a:pt x="485" y="1789"/>
                  </a:lnTo>
                  <a:lnTo>
                    <a:pt x="483" y="1792"/>
                  </a:lnTo>
                  <a:lnTo>
                    <a:pt x="483" y="1792"/>
                  </a:lnTo>
                  <a:lnTo>
                    <a:pt x="483" y="1792"/>
                  </a:lnTo>
                  <a:lnTo>
                    <a:pt x="483" y="1792"/>
                  </a:lnTo>
                  <a:lnTo>
                    <a:pt x="478" y="1787"/>
                  </a:lnTo>
                  <a:lnTo>
                    <a:pt x="475" y="1782"/>
                  </a:lnTo>
                  <a:lnTo>
                    <a:pt x="475" y="1782"/>
                  </a:lnTo>
                  <a:lnTo>
                    <a:pt x="473" y="1780"/>
                  </a:lnTo>
                  <a:lnTo>
                    <a:pt x="473" y="1780"/>
                  </a:lnTo>
                  <a:lnTo>
                    <a:pt x="471" y="1776"/>
                  </a:lnTo>
                  <a:lnTo>
                    <a:pt x="468" y="1772"/>
                  </a:lnTo>
                  <a:lnTo>
                    <a:pt x="463" y="1768"/>
                  </a:lnTo>
                  <a:lnTo>
                    <a:pt x="458" y="1766"/>
                  </a:lnTo>
                  <a:lnTo>
                    <a:pt x="458" y="1766"/>
                  </a:lnTo>
                  <a:lnTo>
                    <a:pt x="457" y="1765"/>
                  </a:lnTo>
                  <a:lnTo>
                    <a:pt x="455" y="1762"/>
                  </a:lnTo>
                  <a:lnTo>
                    <a:pt x="455" y="1762"/>
                  </a:lnTo>
                  <a:lnTo>
                    <a:pt x="454" y="1759"/>
                  </a:lnTo>
                  <a:lnTo>
                    <a:pt x="452" y="1757"/>
                  </a:lnTo>
                  <a:lnTo>
                    <a:pt x="449" y="1755"/>
                  </a:lnTo>
                  <a:lnTo>
                    <a:pt x="446" y="1753"/>
                  </a:lnTo>
                  <a:lnTo>
                    <a:pt x="446" y="1753"/>
                  </a:lnTo>
                  <a:lnTo>
                    <a:pt x="437" y="1749"/>
                  </a:lnTo>
                  <a:lnTo>
                    <a:pt x="428" y="1744"/>
                  </a:lnTo>
                  <a:lnTo>
                    <a:pt x="419" y="1739"/>
                  </a:lnTo>
                  <a:lnTo>
                    <a:pt x="410" y="1732"/>
                  </a:lnTo>
                  <a:lnTo>
                    <a:pt x="410" y="1732"/>
                  </a:lnTo>
                  <a:lnTo>
                    <a:pt x="403" y="1729"/>
                  </a:lnTo>
                  <a:lnTo>
                    <a:pt x="395" y="1726"/>
                  </a:lnTo>
                  <a:lnTo>
                    <a:pt x="395" y="1726"/>
                  </a:lnTo>
                  <a:lnTo>
                    <a:pt x="382" y="1722"/>
                  </a:lnTo>
                  <a:lnTo>
                    <a:pt x="370" y="1719"/>
                  </a:lnTo>
                  <a:lnTo>
                    <a:pt x="370" y="1719"/>
                  </a:lnTo>
                  <a:lnTo>
                    <a:pt x="364" y="1719"/>
                  </a:lnTo>
                  <a:lnTo>
                    <a:pt x="364" y="1719"/>
                  </a:lnTo>
                  <a:lnTo>
                    <a:pt x="358" y="1719"/>
                  </a:lnTo>
                  <a:lnTo>
                    <a:pt x="358" y="1719"/>
                  </a:lnTo>
                  <a:lnTo>
                    <a:pt x="353" y="1719"/>
                  </a:lnTo>
                  <a:lnTo>
                    <a:pt x="353" y="1719"/>
                  </a:lnTo>
                  <a:lnTo>
                    <a:pt x="344" y="1720"/>
                  </a:lnTo>
                  <a:lnTo>
                    <a:pt x="336" y="1722"/>
                  </a:lnTo>
                  <a:lnTo>
                    <a:pt x="336" y="1722"/>
                  </a:lnTo>
                  <a:lnTo>
                    <a:pt x="330" y="1723"/>
                  </a:lnTo>
                  <a:lnTo>
                    <a:pt x="330" y="1723"/>
                  </a:lnTo>
                  <a:lnTo>
                    <a:pt x="324" y="1723"/>
                  </a:lnTo>
                  <a:lnTo>
                    <a:pt x="324" y="1723"/>
                  </a:lnTo>
                  <a:lnTo>
                    <a:pt x="317" y="1723"/>
                  </a:lnTo>
                  <a:lnTo>
                    <a:pt x="317" y="1723"/>
                  </a:lnTo>
                  <a:lnTo>
                    <a:pt x="310" y="1723"/>
                  </a:lnTo>
                  <a:lnTo>
                    <a:pt x="310" y="1723"/>
                  </a:lnTo>
                  <a:lnTo>
                    <a:pt x="305" y="1723"/>
                  </a:lnTo>
                  <a:lnTo>
                    <a:pt x="305" y="1723"/>
                  </a:lnTo>
                  <a:lnTo>
                    <a:pt x="294" y="1723"/>
                  </a:lnTo>
                  <a:lnTo>
                    <a:pt x="294" y="1723"/>
                  </a:lnTo>
                  <a:lnTo>
                    <a:pt x="291" y="1723"/>
                  </a:lnTo>
                  <a:lnTo>
                    <a:pt x="289" y="1724"/>
                  </a:lnTo>
                  <a:lnTo>
                    <a:pt x="288" y="1726"/>
                  </a:lnTo>
                  <a:lnTo>
                    <a:pt x="288" y="1726"/>
                  </a:lnTo>
                  <a:lnTo>
                    <a:pt x="284" y="1728"/>
                  </a:lnTo>
                  <a:lnTo>
                    <a:pt x="281" y="1730"/>
                  </a:lnTo>
                  <a:lnTo>
                    <a:pt x="276" y="1731"/>
                  </a:lnTo>
                  <a:lnTo>
                    <a:pt x="271" y="1731"/>
                  </a:lnTo>
                  <a:lnTo>
                    <a:pt x="269" y="1731"/>
                  </a:lnTo>
                  <a:lnTo>
                    <a:pt x="269" y="1731"/>
                  </a:lnTo>
                  <a:lnTo>
                    <a:pt x="263" y="1732"/>
                  </a:lnTo>
                  <a:lnTo>
                    <a:pt x="263" y="1732"/>
                  </a:lnTo>
                  <a:lnTo>
                    <a:pt x="261" y="1733"/>
                  </a:lnTo>
                  <a:lnTo>
                    <a:pt x="252" y="1736"/>
                  </a:lnTo>
                  <a:lnTo>
                    <a:pt x="259" y="1741"/>
                  </a:lnTo>
                  <a:lnTo>
                    <a:pt x="259" y="1741"/>
                  </a:lnTo>
                  <a:lnTo>
                    <a:pt x="262" y="1743"/>
                  </a:lnTo>
                  <a:lnTo>
                    <a:pt x="262" y="1743"/>
                  </a:lnTo>
                  <a:lnTo>
                    <a:pt x="264" y="1745"/>
                  </a:lnTo>
                  <a:lnTo>
                    <a:pt x="268" y="1746"/>
                  </a:lnTo>
                  <a:lnTo>
                    <a:pt x="268" y="1746"/>
                  </a:lnTo>
                  <a:lnTo>
                    <a:pt x="271" y="1746"/>
                  </a:lnTo>
                  <a:lnTo>
                    <a:pt x="274" y="1748"/>
                  </a:lnTo>
                  <a:lnTo>
                    <a:pt x="279" y="1753"/>
                  </a:lnTo>
                  <a:lnTo>
                    <a:pt x="279" y="1753"/>
                  </a:lnTo>
                  <a:lnTo>
                    <a:pt x="282" y="1756"/>
                  </a:lnTo>
                  <a:lnTo>
                    <a:pt x="282" y="1756"/>
                  </a:lnTo>
                  <a:lnTo>
                    <a:pt x="283" y="1757"/>
                  </a:lnTo>
                  <a:lnTo>
                    <a:pt x="283" y="1757"/>
                  </a:lnTo>
                  <a:lnTo>
                    <a:pt x="282" y="1758"/>
                  </a:lnTo>
                  <a:lnTo>
                    <a:pt x="281" y="1759"/>
                  </a:lnTo>
                  <a:lnTo>
                    <a:pt x="281" y="1759"/>
                  </a:lnTo>
                  <a:lnTo>
                    <a:pt x="280" y="1760"/>
                  </a:lnTo>
                  <a:lnTo>
                    <a:pt x="280" y="1760"/>
                  </a:lnTo>
                  <a:lnTo>
                    <a:pt x="280" y="1759"/>
                  </a:lnTo>
                  <a:lnTo>
                    <a:pt x="280" y="1759"/>
                  </a:lnTo>
                  <a:lnTo>
                    <a:pt x="278" y="1756"/>
                  </a:lnTo>
                  <a:lnTo>
                    <a:pt x="275" y="1754"/>
                  </a:lnTo>
                  <a:lnTo>
                    <a:pt x="270" y="1751"/>
                  </a:lnTo>
                  <a:lnTo>
                    <a:pt x="270" y="1751"/>
                  </a:lnTo>
                  <a:lnTo>
                    <a:pt x="268" y="1750"/>
                  </a:lnTo>
                  <a:lnTo>
                    <a:pt x="268" y="1750"/>
                  </a:lnTo>
                  <a:lnTo>
                    <a:pt x="264" y="1748"/>
                  </a:lnTo>
                  <a:lnTo>
                    <a:pt x="264" y="1748"/>
                  </a:lnTo>
                  <a:lnTo>
                    <a:pt x="260" y="1746"/>
                  </a:lnTo>
                  <a:lnTo>
                    <a:pt x="257" y="1744"/>
                  </a:lnTo>
                  <a:lnTo>
                    <a:pt x="257" y="1744"/>
                  </a:lnTo>
                  <a:lnTo>
                    <a:pt x="254" y="1741"/>
                  </a:lnTo>
                  <a:lnTo>
                    <a:pt x="251" y="1739"/>
                  </a:lnTo>
                  <a:lnTo>
                    <a:pt x="251" y="1739"/>
                  </a:lnTo>
                  <a:lnTo>
                    <a:pt x="247" y="1738"/>
                  </a:lnTo>
                  <a:lnTo>
                    <a:pt x="243" y="1736"/>
                  </a:lnTo>
                  <a:lnTo>
                    <a:pt x="239" y="1734"/>
                  </a:lnTo>
                  <a:lnTo>
                    <a:pt x="236" y="1730"/>
                  </a:lnTo>
                  <a:lnTo>
                    <a:pt x="236" y="1730"/>
                  </a:lnTo>
                  <a:lnTo>
                    <a:pt x="234" y="1728"/>
                  </a:lnTo>
                  <a:lnTo>
                    <a:pt x="232" y="1728"/>
                  </a:lnTo>
                  <a:lnTo>
                    <a:pt x="232" y="1728"/>
                  </a:lnTo>
                  <a:lnTo>
                    <a:pt x="231" y="1728"/>
                  </a:lnTo>
                  <a:lnTo>
                    <a:pt x="231" y="1728"/>
                  </a:lnTo>
                  <a:lnTo>
                    <a:pt x="227" y="1726"/>
                  </a:lnTo>
                  <a:lnTo>
                    <a:pt x="227" y="1726"/>
                  </a:lnTo>
                  <a:lnTo>
                    <a:pt x="218" y="1722"/>
                  </a:lnTo>
                  <a:lnTo>
                    <a:pt x="216" y="1721"/>
                  </a:lnTo>
                  <a:lnTo>
                    <a:pt x="216" y="1721"/>
                  </a:lnTo>
                  <a:lnTo>
                    <a:pt x="208" y="1718"/>
                  </a:lnTo>
                  <a:lnTo>
                    <a:pt x="204" y="1717"/>
                  </a:lnTo>
                  <a:lnTo>
                    <a:pt x="200" y="1716"/>
                  </a:lnTo>
                  <a:lnTo>
                    <a:pt x="200" y="1716"/>
                  </a:lnTo>
                  <a:lnTo>
                    <a:pt x="195" y="1714"/>
                  </a:lnTo>
                  <a:lnTo>
                    <a:pt x="195" y="1714"/>
                  </a:lnTo>
                  <a:lnTo>
                    <a:pt x="192" y="1713"/>
                  </a:lnTo>
                  <a:lnTo>
                    <a:pt x="187" y="1712"/>
                  </a:lnTo>
                  <a:lnTo>
                    <a:pt x="187" y="1712"/>
                  </a:lnTo>
                  <a:lnTo>
                    <a:pt x="182" y="1711"/>
                  </a:lnTo>
                  <a:lnTo>
                    <a:pt x="177" y="1710"/>
                  </a:lnTo>
                  <a:lnTo>
                    <a:pt x="168" y="1706"/>
                  </a:lnTo>
                  <a:lnTo>
                    <a:pt x="168" y="1706"/>
                  </a:lnTo>
                  <a:lnTo>
                    <a:pt x="164" y="1704"/>
                  </a:lnTo>
                  <a:lnTo>
                    <a:pt x="161" y="1704"/>
                  </a:lnTo>
                  <a:lnTo>
                    <a:pt x="161" y="1704"/>
                  </a:lnTo>
                  <a:lnTo>
                    <a:pt x="158" y="1704"/>
                  </a:lnTo>
                  <a:lnTo>
                    <a:pt x="158" y="1704"/>
                  </a:lnTo>
                  <a:lnTo>
                    <a:pt x="154" y="1705"/>
                  </a:lnTo>
                  <a:lnTo>
                    <a:pt x="154" y="1705"/>
                  </a:lnTo>
                  <a:lnTo>
                    <a:pt x="146" y="1704"/>
                  </a:lnTo>
                  <a:lnTo>
                    <a:pt x="146" y="1704"/>
                  </a:lnTo>
                  <a:lnTo>
                    <a:pt x="142" y="1703"/>
                  </a:lnTo>
                  <a:lnTo>
                    <a:pt x="142" y="1703"/>
                  </a:lnTo>
                  <a:lnTo>
                    <a:pt x="139" y="1703"/>
                  </a:lnTo>
                  <a:lnTo>
                    <a:pt x="139" y="1703"/>
                  </a:lnTo>
                  <a:lnTo>
                    <a:pt x="131" y="1704"/>
                  </a:lnTo>
                  <a:lnTo>
                    <a:pt x="131" y="1704"/>
                  </a:lnTo>
                  <a:lnTo>
                    <a:pt x="127" y="1704"/>
                  </a:lnTo>
                  <a:lnTo>
                    <a:pt x="127" y="1704"/>
                  </a:lnTo>
                  <a:lnTo>
                    <a:pt x="125" y="1704"/>
                  </a:lnTo>
                  <a:lnTo>
                    <a:pt x="125" y="1704"/>
                  </a:lnTo>
                  <a:lnTo>
                    <a:pt x="124" y="1705"/>
                  </a:lnTo>
                  <a:lnTo>
                    <a:pt x="124" y="1705"/>
                  </a:lnTo>
                  <a:lnTo>
                    <a:pt x="114" y="1703"/>
                  </a:lnTo>
                  <a:lnTo>
                    <a:pt x="114" y="1703"/>
                  </a:lnTo>
                  <a:lnTo>
                    <a:pt x="109" y="1704"/>
                  </a:lnTo>
                  <a:lnTo>
                    <a:pt x="103" y="1705"/>
                  </a:lnTo>
                  <a:lnTo>
                    <a:pt x="103" y="1705"/>
                  </a:lnTo>
                  <a:lnTo>
                    <a:pt x="98" y="1706"/>
                  </a:lnTo>
                  <a:lnTo>
                    <a:pt x="98" y="1706"/>
                  </a:lnTo>
                  <a:lnTo>
                    <a:pt x="93" y="1706"/>
                  </a:lnTo>
                  <a:lnTo>
                    <a:pt x="93" y="1706"/>
                  </a:lnTo>
                  <a:lnTo>
                    <a:pt x="86" y="1705"/>
                  </a:lnTo>
                  <a:lnTo>
                    <a:pt x="84" y="1706"/>
                  </a:lnTo>
                  <a:lnTo>
                    <a:pt x="82" y="1705"/>
                  </a:lnTo>
                  <a:lnTo>
                    <a:pt x="82" y="1705"/>
                  </a:lnTo>
                  <a:lnTo>
                    <a:pt x="76" y="1706"/>
                  </a:lnTo>
                  <a:lnTo>
                    <a:pt x="72" y="1708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7" y="1711"/>
                  </a:lnTo>
                  <a:lnTo>
                    <a:pt x="67" y="1711"/>
                  </a:lnTo>
                  <a:lnTo>
                    <a:pt x="36" y="1718"/>
                  </a:lnTo>
                  <a:lnTo>
                    <a:pt x="36" y="1718"/>
                  </a:lnTo>
                  <a:lnTo>
                    <a:pt x="35" y="1718"/>
                  </a:lnTo>
                  <a:lnTo>
                    <a:pt x="35" y="1718"/>
                  </a:lnTo>
                  <a:lnTo>
                    <a:pt x="33" y="1718"/>
                  </a:lnTo>
                  <a:lnTo>
                    <a:pt x="33" y="1718"/>
                  </a:lnTo>
                  <a:lnTo>
                    <a:pt x="32" y="1717"/>
                  </a:lnTo>
                  <a:lnTo>
                    <a:pt x="32" y="1717"/>
                  </a:lnTo>
                  <a:lnTo>
                    <a:pt x="33" y="1715"/>
                  </a:lnTo>
                  <a:lnTo>
                    <a:pt x="33" y="1715"/>
                  </a:lnTo>
                  <a:lnTo>
                    <a:pt x="35" y="1714"/>
                  </a:lnTo>
                  <a:lnTo>
                    <a:pt x="37" y="1714"/>
                  </a:lnTo>
                  <a:lnTo>
                    <a:pt x="37" y="1714"/>
                  </a:lnTo>
                  <a:lnTo>
                    <a:pt x="40" y="1714"/>
                  </a:lnTo>
                  <a:lnTo>
                    <a:pt x="40" y="1714"/>
                  </a:lnTo>
                  <a:lnTo>
                    <a:pt x="44" y="1714"/>
                  </a:lnTo>
                  <a:lnTo>
                    <a:pt x="44" y="1714"/>
                  </a:lnTo>
                  <a:lnTo>
                    <a:pt x="47" y="1714"/>
                  </a:lnTo>
                  <a:lnTo>
                    <a:pt x="49" y="1713"/>
                  </a:lnTo>
                  <a:lnTo>
                    <a:pt x="51" y="1712"/>
                  </a:lnTo>
                  <a:lnTo>
                    <a:pt x="53" y="1710"/>
                  </a:lnTo>
                  <a:lnTo>
                    <a:pt x="53" y="1710"/>
                  </a:lnTo>
                  <a:lnTo>
                    <a:pt x="56" y="1709"/>
                  </a:lnTo>
                  <a:lnTo>
                    <a:pt x="56" y="1709"/>
                  </a:lnTo>
                  <a:lnTo>
                    <a:pt x="56" y="1709"/>
                  </a:lnTo>
                  <a:lnTo>
                    <a:pt x="56" y="1709"/>
                  </a:lnTo>
                  <a:lnTo>
                    <a:pt x="58" y="1710"/>
                  </a:lnTo>
                  <a:lnTo>
                    <a:pt x="58" y="1710"/>
                  </a:lnTo>
                  <a:lnTo>
                    <a:pt x="61" y="1710"/>
                  </a:lnTo>
                  <a:lnTo>
                    <a:pt x="61" y="1710"/>
                  </a:lnTo>
                  <a:lnTo>
                    <a:pt x="62" y="1710"/>
                  </a:lnTo>
                  <a:lnTo>
                    <a:pt x="62" y="1710"/>
                  </a:lnTo>
                  <a:lnTo>
                    <a:pt x="67" y="1709"/>
                  </a:lnTo>
                  <a:lnTo>
                    <a:pt x="69" y="1707"/>
                  </a:lnTo>
                  <a:lnTo>
                    <a:pt x="71" y="1705"/>
                  </a:lnTo>
                  <a:lnTo>
                    <a:pt x="72" y="1701"/>
                  </a:lnTo>
                  <a:lnTo>
                    <a:pt x="94" y="1697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6" y="1689"/>
                  </a:lnTo>
                  <a:lnTo>
                    <a:pt x="96" y="1684"/>
                  </a:lnTo>
                  <a:lnTo>
                    <a:pt x="96" y="1679"/>
                  </a:lnTo>
                  <a:lnTo>
                    <a:pt x="95" y="1674"/>
                  </a:lnTo>
                  <a:lnTo>
                    <a:pt x="95" y="1674"/>
                  </a:lnTo>
                  <a:lnTo>
                    <a:pt x="94" y="1670"/>
                  </a:lnTo>
                  <a:lnTo>
                    <a:pt x="94" y="1665"/>
                  </a:lnTo>
                  <a:lnTo>
                    <a:pt x="94" y="1665"/>
                  </a:lnTo>
                  <a:lnTo>
                    <a:pt x="94" y="1661"/>
                  </a:lnTo>
                  <a:lnTo>
                    <a:pt x="94" y="1661"/>
                  </a:lnTo>
                  <a:lnTo>
                    <a:pt x="94" y="1660"/>
                  </a:lnTo>
                  <a:lnTo>
                    <a:pt x="94" y="1660"/>
                  </a:lnTo>
                  <a:lnTo>
                    <a:pt x="94" y="1657"/>
                  </a:lnTo>
                  <a:lnTo>
                    <a:pt x="92" y="1655"/>
                  </a:lnTo>
                  <a:lnTo>
                    <a:pt x="92" y="1655"/>
                  </a:lnTo>
                  <a:lnTo>
                    <a:pt x="91" y="1653"/>
                  </a:lnTo>
                  <a:lnTo>
                    <a:pt x="91" y="1651"/>
                  </a:lnTo>
                  <a:lnTo>
                    <a:pt x="91" y="1647"/>
                  </a:lnTo>
                  <a:lnTo>
                    <a:pt x="91" y="1647"/>
                  </a:lnTo>
                  <a:lnTo>
                    <a:pt x="92" y="1643"/>
                  </a:lnTo>
                  <a:lnTo>
                    <a:pt x="92" y="1643"/>
                  </a:lnTo>
                  <a:lnTo>
                    <a:pt x="92" y="1640"/>
                  </a:lnTo>
                  <a:lnTo>
                    <a:pt x="91" y="1636"/>
                  </a:lnTo>
                  <a:lnTo>
                    <a:pt x="89" y="1629"/>
                  </a:lnTo>
                  <a:lnTo>
                    <a:pt x="89" y="1627"/>
                  </a:lnTo>
                  <a:lnTo>
                    <a:pt x="89" y="1627"/>
                  </a:lnTo>
                  <a:lnTo>
                    <a:pt x="88" y="1622"/>
                  </a:lnTo>
                  <a:lnTo>
                    <a:pt x="88" y="1619"/>
                  </a:lnTo>
                  <a:lnTo>
                    <a:pt x="88" y="1619"/>
                  </a:lnTo>
                  <a:lnTo>
                    <a:pt x="89" y="1614"/>
                  </a:lnTo>
                  <a:lnTo>
                    <a:pt x="89" y="1610"/>
                  </a:lnTo>
                  <a:lnTo>
                    <a:pt x="89" y="1610"/>
                  </a:lnTo>
                  <a:lnTo>
                    <a:pt x="89" y="1607"/>
                  </a:lnTo>
                  <a:lnTo>
                    <a:pt x="89" y="1604"/>
                  </a:lnTo>
                  <a:lnTo>
                    <a:pt x="86" y="1603"/>
                  </a:lnTo>
                  <a:lnTo>
                    <a:pt x="86" y="1603"/>
                  </a:lnTo>
                  <a:lnTo>
                    <a:pt x="80" y="1601"/>
                  </a:lnTo>
                  <a:lnTo>
                    <a:pt x="79" y="1599"/>
                  </a:lnTo>
                  <a:lnTo>
                    <a:pt x="78" y="1597"/>
                  </a:lnTo>
                  <a:lnTo>
                    <a:pt x="77" y="1595"/>
                  </a:lnTo>
                  <a:lnTo>
                    <a:pt x="77" y="1595"/>
                  </a:lnTo>
                  <a:lnTo>
                    <a:pt x="75" y="1590"/>
                  </a:lnTo>
                  <a:lnTo>
                    <a:pt x="75" y="1589"/>
                  </a:lnTo>
                  <a:lnTo>
                    <a:pt x="76" y="1587"/>
                  </a:lnTo>
                  <a:lnTo>
                    <a:pt x="76" y="1587"/>
                  </a:lnTo>
                  <a:lnTo>
                    <a:pt x="77" y="1584"/>
                  </a:lnTo>
                  <a:lnTo>
                    <a:pt x="77" y="1581"/>
                  </a:lnTo>
                  <a:lnTo>
                    <a:pt x="77" y="1581"/>
                  </a:lnTo>
                  <a:lnTo>
                    <a:pt x="76" y="1577"/>
                  </a:lnTo>
                  <a:lnTo>
                    <a:pt x="76" y="1573"/>
                  </a:lnTo>
                  <a:lnTo>
                    <a:pt x="77" y="1564"/>
                  </a:lnTo>
                  <a:lnTo>
                    <a:pt x="77" y="1564"/>
                  </a:lnTo>
                  <a:lnTo>
                    <a:pt x="77" y="1557"/>
                  </a:lnTo>
                  <a:lnTo>
                    <a:pt x="77" y="1550"/>
                  </a:lnTo>
                  <a:lnTo>
                    <a:pt x="77" y="1550"/>
                  </a:lnTo>
                  <a:lnTo>
                    <a:pt x="76" y="1535"/>
                  </a:lnTo>
                  <a:lnTo>
                    <a:pt x="76" y="1535"/>
                  </a:lnTo>
                  <a:lnTo>
                    <a:pt x="75" y="1528"/>
                  </a:lnTo>
                  <a:lnTo>
                    <a:pt x="76" y="1522"/>
                  </a:lnTo>
                  <a:lnTo>
                    <a:pt x="79" y="1509"/>
                  </a:lnTo>
                  <a:lnTo>
                    <a:pt x="79" y="1509"/>
                  </a:lnTo>
                  <a:lnTo>
                    <a:pt x="80" y="1503"/>
                  </a:lnTo>
                  <a:lnTo>
                    <a:pt x="80" y="1503"/>
                  </a:lnTo>
                  <a:lnTo>
                    <a:pt x="81" y="1502"/>
                  </a:lnTo>
                  <a:lnTo>
                    <a:pt x="83" y="1500"/>
                  </a:lnTo>
                  <a:lnTo>
                    <a:pt x="87" y="1499"/>
                  </a:lnTo>
                  <a:lnTo>
                    <a:pt x="87" y="1499"/>
                  </a:lnTo>
                  <a:lnTo>
                    <a:pt x="88" y="1500"/>
                  </a:lnTo>
                  <a:lnTo>
                    <a:pt x="88" y="1500"/>
                  </a:lnTo>
                  <a:lnTo>
                    <a:pt x="89" y="1500"/>
                  </a:lnTo>
                  <a:lnTo>
                    <a:pt x="89" y="1500"/>
                  </a:lnTo>
                  <a:lnTo>
                    <a:pt x="91" y="1500"/>
                  </a:lnTo>
                  <a:lnTo>
                    <a:pt x="91" y="1500"/>
                  </a:lnTo>
                  <a:lnTo>
                    <a:pt x="93" y="1501"/>
                  </a:lnTo>
                  <a:lnTo>
                    <a:pt x="93" y="1501"/>
                  </a:lnTo>
                  <a:lnTo>
                    <a:pt x="99" y="1502"/>
                  </a:lnTo>
                  <a:lnTo>
                    <a:pt x="96" y="1483"/>
                  </a:lnTo>
                  <a:lnTo>
                    <a:pt x="93" y="1482"/>
                  </a:lnTo>
                  <a:lnTo>
                    <a:pt x="93" y="1482"/>
                  </a:lnTo>
                  <a:lnTo>
                    <a:pt x="88" y="1480"/>
                  </a:lnTo>
                  <a:lnTo>
                    <a:pt x="83" y="1477"/>
                  </a:lnTo>
                  <a:lnTo>
                    <a:pt x="78" y="1472"/>
                  </a:lnTo>
                  <a:lnTo>
                    <a:pt x="73" y="1467"/>
                  </a:lnTo>
                  <a:lnTo>
                    <a:pt x="73" y="1467"/>
                  </a:lnTo>
                  <a:lnTo>
                    <a:pt x="72" y="1464"/>
                  </a:lnTo>
                  <a:lnTo>
                    <a:pt x="72" y="1461"/>
                  </a:lnTo>
                  <a:lnTo>
                    <a:pt x="72" y="1461"/>
                  </a:lnTo>
                  <a:lnTo>
                    <a:pt x="70" y="1455"/>
                  </a:lnTo>
                  <a:lnTo>
                    <a:pt x="70" y="1455"/>
                  </a:lnTo>
                  <a:lnTo>
                    <a:pt x="70" y="1453"/>
                  </a:lnTo>
                  <a:lnTo>
                    <a:pt x="70" y="1451"/>
                  </a:lnTo>
                  <a:lnTo>
                    <a:pt x="74" y="1447"/>
                  </a:lnTo>
                  <a:lnTo>
                    <a:pt x="74" y="1447"/>
                  </a:lnTo>
                  <a:lnTo>
                    <a:pt x="77" y="1442"/>
                  </a:lnTo>
                  <a:lnTo>
                    <a:pt x="80" y="1437"/>
                  </a:lnTo>
                  <a:lnTo>
                    <a:pt x="80" y="1437"/>
                  </a:lnTo>
                  <a:lnTo>
                    <a:pt x="82" y="1432"/>
                  </a:lnTo>
                  <a:lnTo>
                    <a:pt x="84" y="1429"/>
                  </a:lnTo>
                  <a:lnTo>
                    <a:pt x="81" y="1426"/>
                  </a:lnTo>
                  <a:lnTo>
                    <a:pt x="81" y="1426"/>
                  </a:lnTo>
                  <a:lnTo>
                    <a:pt x="80" y="1425"/>
                  </a:lnTo>
                  <a:lnTo>
                    <a:pt x="80" y="1425"/>
                  </a:lnTo>
                  <a:lnTo>
                    <a:pt x="75" y="1422"/>
                  </a:lnTo>
                  <a:lnTo>
                    <a:pt x="75" y="1422"/>
                  </a:lnTo>
                  <a:lnTo>
                    <a:pt x="73" y="1420"/>
                  </a:lnTo>
                  <a:lnTo>
                    <a:pt x="72" y="1418"/>
                  </a:lnTo>
                  <a:lnTo>
                    <a:pt x="72" y="1416"/>
                  </a:lnTo>
                  <a:lnTo>
                    <a:pt x="72" y="1413"/>
                  </a:lnTo>
                  <a:lnTo>
                    <a:pt x="72" y="1413"/>
                  </a:lnTo>
                  <a:lnTo>
                    <a:pt x="73" y="1400"/>
                  </a:lnTo>
                  <a:lnTo>
                    <a:pt x="73" y="1394"/>
                  </a:lnTo>
                  <a:lnTo>
                    <a:pt x="72" y="1387"/>
                  </a:lnTo>
                  <a:lnTo>
                    <a:pt x="72" y="1387"/>
                  </a:lnTo>
                  <a:lnTo>
                    <a:pt x="71" y="1382"/>
                  </a:lnTo>
                  <a:lnTo>
                    <a:pt x="71" y="1376"/>
                  </a:lnTo>
                  <a:lnTo>
                    <a:pt x="71" y="1376"/>
                  </a:lnTo>
                  <a:lnTo>
                    <a:pt x="71" y="1371"/>
                  </a:lnTo>
                  <a:lnTo>
                    <a:pt x="71" y="1371"/>
                  </a:lnTo>
                  <a:lnTo>
                    <a:pt x="71" y="1371"/>
                  </a:lnTo>
                  <a:lnTo>
                    <a:pt x="71" y="1371"/>
                  </a:lnTo>
                  <a:lnTo>
                    <a:pt x="72" y="1369"/>
                  </a:lnTo>
                  <a:lnTo>
                    <a:pt x="72" y="1369"/>
                  </a:lnTo>
                  <a:lnTo>
                    <a:pt x="74" y="1367"/>
                  </a:lnTo>
                  <a:lnTo>
                    <a:pt x="75" y="1364"/>
                  </a:lnTo>
                  <a:lnTo>
                    <a:pt x="75" y="1361"/>
                  </a:lnTo>
                  <a:lnTo>
                    <a:pt x="73" y="1357"/>
                  </a:lnTo>
                  <a:lnTo>
                    <a:pt x="73" y="1357"/>
                  </a:lnTo>
                  <a:lnTo>
                    <a:pt x="70" y="1354"/>
                  </a:lnTo>
                  <a:lnTo>
                    <a:pt x="66" y="1352"/>
                  </a:lnTo>
                  <a:lnTo>
                    <a:pt x="63" y="1350"/>
                  </a:lnTo>
                  <a:lnTo>
                    <a:pt x="59" y="1350"/>
                  </a:lnTo>
                  <a:lnTo>
                    <a:pt x="59" y="1350"/>
                  </a:lnTo>
                  <a:lnTo>
                    <a:pt x="57" y="1350"/>
                  </a:lnTo>
                  <a:lnTo>
                    <a:pt x="57" y="1350"/>
                  </a:lnTo>
                  <a:lnTo>
                    <a:pt x="57" y="1350"/>
                  </a:lnTo>
                  <a:lnTo>
                    <a:pt x="54" y="1350"/>
                  </a:lnTo>
                  <a:lnTo>
                    <a:pt x="54" y="1350"/>
                  </a:lnTo>
                  <a:lnTo>
                    <a:pt x="53" y="1350"/>
                  </a:lnTo>
                  <a:lnTo>
                    <a:pt x="53" y="1350"/>
                  </a:lnTo>
                  <a:lnTo>
                    <a:pt x="53" y="1350"/>
                  </a:lnTo>
                  <a:lnTo>
                    <a:pt x="52" y="1349"/>
                  </a:lnTo>
                  <a:lnTo>
                    <a:pt x="52" y="1349"/>
                  </a:lnTo>
                  <a:lnTo>
                    <a:pt x="51" y="1346"/>
                  </a:lnTo>
                  <a:lnTo>
                    <a:pt x="48" y="1345"/>
                  </a:lnTo>
                  <a:lnTo>
                    <a:pt x="45" y="1343"/>
                  </a:lnTo>
                  <a:lnTo>
                    <a:pt x="42" y="1343"/>
                  </a:lnTo>
                  <a:lnTo>
                    <a:pt x="42" y="1343"/>
                  </a:lnTo>
                  <a:lnTo>
                    <a:pt x="40" y="1344"/>
                  </a:lnTo>
                  <a:lnTo>
                    <a:pt x="40" y="1344"/>
                  </a:lnTo>
                  <a:lnTo>
                    <a:pt x="37" y="1344"/>
                  </a:lnTo>
                  <a:lnTo>
                    <a:pt x="37" y="1344"/>
                  </a:lnTo>
                  <a:lnTo>
                    <a:pt x="34" y="1343"/>
                  </a:lnTo>
                  <a:lnTo>
                    <a:pt x="29" y="1340"/>
                  </a:lnTo>
                  <a:lnTo>
                    <a:pt x="28" y="1339"/>
                  </a:lnTo>
                  <a:lnTo>
                    <a:pt x="28" y="1339"/>
                  </a:lnTo>
                  <a:lnTo>
                    <a:pt x="19" y="1331"/>
                  </a:lnTo>
                  <a:lnTo>
                    <a:pt x="12" y="1322"/>
                  </a:lnTo>
                  <a:lnTo>
                    <a:pt x="12" y="1322"/>
                  </a:lnTo>
                  <a:lnTo>
                    <a:pt x="6" y="1314"/>
                  </a:lnTo>
                  <a:lnTo>
                    <a:pt x="3" y="1305"/>
                  </a:lnTo>
                  <a:lnTo>
                    <a:pt x="1" y="1297"/>
                  </a:lnTo>
                  <a:lnTo>
                    <a:pt x="2" y="1288"/>
                  </a:lnTo>
                  <a:lnTo>
                    <a:pt x="2" y="1288"/>
                  </a:lnTo>
                  <a:lnTo>
                    <a:pt x="2" y="1285"/>
                  </a:lnTo>
                  <a:lnTo>
                    <a:pt x="1" y="1281"/>
                  </a:lnTo>
                  <a:lnTo>
                    <a:pt x="1" y="1281"/>
                  </a:lnTo>
                  <a:lnTo>
                    <a:pt x="0" y="1278"/>
                  </a:lnTo>
                  <a:lnTo>
                    <a:pt x="0" y="1275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" y="1256"/>
                  </a:lnTo>
                  <a:lnTo>
                    <a:pt x="4" y="1256"/>
                  </a:lnTo>
                  <a:lnTo>
                    <a:pt x="6" y="1247"/>
                  </a:lnTo>
                  <a:lnTo>
                    <a:pt x="6" y="1247"/>
                  </a:lnTo>
                  <a:lnTo>
                    <a:pt x="9" y="1241"/>
                  </a:lnTo>
                  <a:lnTo>
                    <a:pt x="11" y="1235"/>
                  </a:lnTo>
                  <a:lnTo>
                    <a:pt x="13" y="1233"/>
                  </a:lnTo>
                  <a:lnTo>
                    <a:pt x="13" y="1233"/>
                  </a:lnTo>
                  <a:lnTo>
                    <a:pt x="15" y="1229"/>
                  </a:lnTo>
                  <a:lnTo>
                    <a:pt x="15" y="1229"/>
                  </a:lnTo>
                  <a:lnTo>
                    <a:pt x="17" y="1225"/>
                  </a:lnTo>
                  <a:lnTo>
                    <a:pt x="19" y="1221"/>
                  </a:lnTo>
                  <a:lnTo>
                    <a:pt x="19" y="1221"/>
                  </a:lnTo>
                  <a:lnTo>
                    <a:pt x="21" y="1214"/>
                  </a:lnTo>
                  <a:lnTo>
                    <a:pt x="25" y="1208"/>
                  </a:lnTo>
                  <a:lnTo>
                    <a:pt x="29" y="1202"/>
                  </a:lnTo>
                  <a:lnTo>
                    <a:pt x="35" y="1196"/>
                  </a:lnTo>
                  <a:lnTo>
                    <a:pt x="35" y="1196"/>
                  </a:lnTo>
                  <a:lnTo>
                    <a:pt x="44" y="1187"/>
                  </a:lnTo>
                  <a:lnTo>
                    <a:pt x="51" y="1177"/>
                  </a:lnTo>
                  <a:lnTo>
                    <a:pt x="51" y="1177"/>
                  </a:lnTo>
                  <a:lnTo>
                    <a:pt x="54" y="1175"/>
                  </a:lnTo>
                  <a:lnTo>
                    <a:pt x="57" y="1173"/>
                  </a:lnTo>
                  <a:lnTo>
                    <a:pt x="57" y="1173"/>
                  </a:lnTo>
                  <a:lnTo>
                    <a:pt x="62" y="1170"/>
                  </a:lnTo>
                  <a:lnTo>
                    <a:pt x="62" y="1170"/>
                  </a:lnTo>
                  <a:lnTo>
                    <a:pt x="69" y="1167"/>
                  </a:lnTo>
                  <a:lnTo>
                    <a:pt x="73" y="1164"/>
                  </a:lnTo>
                  <a:lnTo>
                    <a:pt x="76" y="1160"/>
                  </a:lnTo>
                  <a:lnTo>
                    <a:pt x="76" y="1160"/>
                  </a:lnTo>
                  <a:lnTo>
                    <a:pt x="78" y="1160"/>
                  </a:lnTo>
                  <a:lnTo>
                    <a:pt x="78" y="1160"/>
                  </a:lnTo>
                  <a:lnTo>
                    <a:pt x="84" y="1158"/>
                  </a:lnTo>
                  <a:lnTo>
                    <a:pt x="89" y="1156"/>
                  </a:lnTo>
                  <a:lnTo>
                    <a:pt x="93" y="1153"/>
                  </a:lnTo>
                  <a:lnTo>
                    <a:pt x="98" y="1149"/>
                  </a:lnTo>
                  <a:lnTo>
                    <a:pt x="98" y="1149"/>
                  </a:lnTo>
                  <a:lnTo>
                    <a:pt x="104" y="1142"/>
                  </a:lnTo>
                  <a:lnTo>
                    <a:pt x="112" y="1134"/>
                  </a:lnTo>
                  <a:lnTo>
                    <a:pt x="112" y="1134"/>
                  </a:lnTo>
                  <a:lnTo>
                    <a:pt x="119" y="1130"/>
                  </a:lnTo>
                  <a:lnTo>
                    <a:pt x="119" y="1130"/>
                  </a:lnTo>
                  <a:lnTo>
                    <a:pt x="124" y="1127"/>
                  </a:lnTo>
                  <a:lnTo>
                    <a:pt x="124" y="1127"/>
                  </a:lnTo>
                  <a:lnTo>
                    <a:pt x="145" y="1112"/>
                  </a:lnTo>
                  <a:lnTo>
                    <a:pt x="152" y="1107"/>
                  </a:lnTo>
                  <a:lnTo>
                    <a:pt x="152" y="1107"/>
                  </a:lnTo>
                  <a:lnTo>
                    <a:pt x="154" y="1106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56" y="1101"/>
                  </a:lnTo>
                  <a:lnTo>
                    <a:pt x="159" y="1098"/>
                  </a:lnTo>
                  <a:lnTo>
                    <a:pt x="165" y="1093"/>
                  </a:lnTo>
                  <a:lnTo>
                    <a:pt x="165" y="1093"/>
                  </a:lnTo>
                  <a:lnTo>
                    <a:pt x="171" y="1088"/>
                  </a:lnTo>
                  <a:lnTo>
                    <a:pt x="176" y="1083"/>
                  </a:lnTo>
                  <a:lnTo>
                    <a:pt x="176" y="1083"/>
                  </a:lnTo>
                  <a:lnTo>
                    <a:pt x="184" y="1074"/>
                  </a:lnTo>
                  <a:lnTo>
                    <a:pt x="188" y="1071"/>
                  </a:lnTo>
                  <a:lnTo>
                    <a:pt x="192" y="1068"/>
                  </a:lnTo>
                  <a:lnTo>
                    <a:pt x="192" y="1068"/>
                  </a:lnTo>
                  <a:lnTo>
                    <a:pt x="195" y="1066"/>
                  </a:lnTo>
                  <a:lnTo>
                    <a:pt x="197" y="1064"/>
                  </a:lnTo>
                  <a:lnTo>
                    <a:pt x="197" y="1064"/>
                  </a:lnTo>
                  <a:lnTo>
                    <a:pt x="202" y="1057"/>
                  </a:lnTo>
                  <a:lnTo>
                    <a:pt x="207" y="1050"/>
                  </a:lnTo>
                  <a:lnTo>
                    <a:pt x="207" y="1050"/>
                  </a:lnTo>
                  <a:lnTo>
                    <a:pt x="215" y="1041"/>
                  </a:lnTo>
                  <a:lnTo>
                    <a:pt x="218" y="1035"/>
                  </a:lnTo>
                  <a:lnTo>
                    <a:pt x="221" y="1029"/>
                  </a:lnTo>
                  <a:lnTo>
                    <a:pt x="221" y="1029"/>
                  </a:lnTo>
                  <a:lnTo>
                    <a:pt x="225" y="1025"/>
                  </a:lnTo>
                  <a:lnTo>
                    <a:pt x="228" y="1020"/>
                  </a:lnTo>
                  <a:lnTo>
                    <a:pt x="232" y="1010"/>
                  </a:lnTo>
                  <a:lnTo>
                    <a:pt x="233" y="1008"/>
                  </a:lnTo>
                  <a:lnTo>
                    <a:pt x="233" y="1008"/>
                  </a:lnTo>
                  <a:lnTo>
                    <a:pt x="235" y="1006"/>
                  </a:lnTo>
                  <a:lnTo>
                    <a:pt x="235" y="1006"/>
                  </a:lnTo>
                  <a:lnTo>
                    <a:pt x="238" y="1003"/>
                  </a:lnTo>
                  <a:lnTo>
                    <a:pt x="241" y="1000"/>
                  </a:lnTo>
                  <a:lnTo>
                    <a:pt x="243" y="995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3" y="990"/>
                  </a:lnTo>
                  <a:lnTo>
                    <a:pt x="248" y="982"/>
                  </a:lnTo>
                  <a:lnTo>
                    <a:pt x="252" y="973"/>
                  </a:lnTo>
                  <a:lnTo>
                    <a:pt x="252" y="973"/>
                  </a:lnTo>
                  <a:lnTo>
                    <a:pt x="255" y="964"/>
                  </a:lnTo>
                  <a:lnTo>
                    <a:pt x="255" y="964"/>
                  </a:lnTo>
                  <a:lnTo>
                    <a:pt x="261" y="951"/>
                  </a:lnTo>
                  <a:lnTo>
                    <a:pt x="265" y="938"/>
                  </a:lnTo>
                  <a:lnTo>
                    <a:pt x="265" y="936"/>
                  </a:lnTo>
                  <a:lnTo>
                    <a:pt x="265" y="936"/>
                  </a:lnTo>
                  <a:lnTo>
                    <a:pt x="266" y="933"/>
                  </a:lnTo>
                  <a:lnTo>
                    <a:pt x="266" y="933"/>
                  </a:lnTo>
                  <a:lnTo>
                    <a:pt x="267" y="931"/>
                  </a:lnTo>
                  <a:lnTo>
                    <a:pt x="267" y="931"/>
                  </a:lnTo>
                  <a:lnTo>
                    <a:pt x="269" y="925"/>
                  </a:lnTo>
                  <a:lnTo>
                    <a:pt x="269" y="925"/>
                  </a:lnTo>
                  <a:lnTo>
                    <a:pt x="273" y="910"/>
                  </a:lnTo>
                  <a:lnTo>
                    <a:pt x="273" y="910"/>
                  </a:lnTo>
                  <a:lnTo>
                    <a:pt x="280" y="884"/>
                  </a:lnTo>
                  <a:lnTo>
                    <a:pt x="282" y="874"/>
                  </a:lnTo>
                  <a:lnTo>
                    <a:pt x="282" y="874"/>
                  </a:lnTo>
                  <a:lnTo>
                    <a:pt x="284" y="869"/>
                  </a:lnTo>
                  <a:lnTo>
                    <a:pt x="284" y="869"/>
                  </a:lnTo>
                  <a:lnTo>
                    <a:pt x="285" y="862"/>
                  </a:lnTo>
                  <a:lnTo>
                    <a:pt x="286" y="859"/>
                  </a:lnTo>
                  <a:lnTo>
                    <a:pt x="286" y="855"/>
                  </a:lnTo>
                  <a:lnTo>
                    <a:pt x="286" y="855"/>
                  </a:lnTo>
                  <a:lnTo>
                    <a:pt x="286" y="851"/>
                  </a:lnTo>
                  <a:lnTo>
                    <a:pt x="286" y="847"/>
                  </a:lnTo>
                  <a:lnTo>
                    <a:pt x="289" y="839"/>
                  </a:lnTo>
                  <a:lnTo>
                    <a:pt x="289" y="839"/>
                  </a:lnTo>
                  <a:lnTo>
                    <a:pt x="292" y="832"/>
                  </a:lnTo>
                  <a:lnTo>
                    <a:pt x="292" y="832"/>
                  </a:lnTo>
                  <a:lnTo>
                    <a:pt x="294" y="824"/>
                  </a:lnTo>
                  <a:lnTo>
                    <a:pt x="294" y="816"/>
                  </a:lnTo>
                  <a:lnTo>
                    <a:pt x="294" y="816"/>
                  </a:lnTo>
                  <a:lnTo>
                    <a:pt x="295" y="810"/>
                  </a:lnTo>
                  <a:lnTo>
                    <a:pt x="295" y="810"/>
                  </a:lnTo>
                  <a:lnTo>
                    <a:pt x="295" y="804"/>
                  </a:lnTo>
                  <a:lnTo>
                    <a:pt x="295" y="804"/>
                  </a:lnTo>
                  <a:lnTo>
                    <a:pt x="295" y="798"/>
                  </a:lnTo>
                  <a:lnTo>
                    <a:pt x="296" y="794"/>
                  </a:lnTo>
                  <a:lnTo>
                    <a:pt x="296" y="794"/>
                  </a:lnTo>
                  <a:lnTo>
                    <a:pt x="299" y="787"/>
                  </a:lnTo>
                  <a:lnTo>
                    <a:pt x="301" y="780"/>
                  </a:lnTo>
                  <a:lnTo>
                    <a:pt x="302" y="773"/>
                  </a:lnTo>
                  <a:lnTo>
                    <a:pt x="302" y="766"/>
                  </a:lnTo>
                  <a:lnTo>
                    <a:pt x="302" y="766"/>
                  </a:lnTo>
                  <a:lnTo>
                    <a:pt x="303" y="760"/>
                  </a:lnTo>
                  <a:lnTo>
                    <a:pt x="303" y="760"/>
                  </a:lnTo>
                  <a:lnTo>
                    <a:pt x="304" y="754"/>
                  </a:lnTo>
                  <a:lnTo>
                    <a:pt x="304" y="754"/>
                  </a:lnTo>
                  <a:lnTo>
                    <a:pt x="305" y="747"/>
                  </a:lnTo>
                  <a:lnTo>
                    <a:pt x="305" y="747"/>
                  </a:lnTo>
                  <a:lnTo>
                    <a:pt x="306" y="740"/>
                  </a:lnTo>
                  <a:lnTo>
                    <a:pt x="306" y="740"/>
                  </a:lnTo>
                  <a:lnTo>
                    <a:pt x="307" y="733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0"/>
                  </a:lnTo>
                  <a:lnTo>
                    <a:pt x="308" y="730"/>
                  </a:lnTo>
                  <a:lnTo>
                    <a:pt x="309" y="729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2"/>
                  </a:lnTo>
                  <a:lnTo>
                    <a:pt x="311" y="719"/>
                  </a:lnTo>
                  <a:lnTo>
                    <a:pt x="315" y="712"/>
                  </a:lnTo>
                  <a:lnTo>
                    <a:pt x="315" y="712"/>
                  </a:lnTo>
                  <a:lnTo>
                    <a:pt x="318" y="707"/>
                  </a:lnTo>
                  <a:lnTo>
                    <a:pt x="318" y="707"/>
                  </a:lnTo>
                  <a:lnTo>
                    <a:pt x="320" y="702"/>
                  </a:lnTo>
                  <a:lnTo>
                    <a:pt x="320" y="702"/>
                  </a:lnTo>
                  <a:lnTo>
                    <a:pt x="321" y="701"/>
                  </a:lnTo>
                  <a:lnTo>
                    <a:pt x="321" y="701"/>
                  </a:lnTo>
                  <a:lnTo>
                    <a:pt x="322" y="698"/>
                  </a:lnTo>
                  <a:lnTo>
                    <a:pt x="322" y="698"/>
                  </a:lnTo>
                  <a:lnTo>
                    <a:pt x="323" y="696"/>
                  </a:lnTo>
                  <a:lnTo>
                    <a:pt x="323" y="696"/>
                  </a:lnTo>
                  <a:lnTo>
                    <a:pt x="326" y="692"/>
                  </a:lnTo>
                  <a:lnTo>
                    <a:pt x="328" y="689"/>
                  </a:lnTo>
                  <a:lnTo>
                    <a:pt x="329" y="685"/>
                  </a:lnTo>
                  <a:lnTo>
                    <a:pt x="329" y="685"/>
                  </a:lnTo>
                  <a:lnTo>
                    <a:pt x="332" y="683"/>
                  </a:lnTo>
                  <a:lnTo>
                    <a:pt x="335" y="680"/>
                  </a:lnTo>
                  <a:lnTo>
                    <a:pt x="339" y="675"/>
                  </a:lnTo>
                  <a:lnTo>
                    <a:pt x="339" y="675"/>
                  </a:lnTo>
                  <a:lnTo>
                    <a:pt x="343" y="669"/>
                  </a:lnTo>
                  <a:lnTo>
                    <a:pt x="343" y="669"/>
                  </a:lnTo>
                  <a:lnTo>
                    <a:pt x="349" y="664"/>
                  </a:lnTo>
                  <a:lnTo>
                    <a:pt x="355" y="659"/>
                  </a:lnTo>
                  <a:lnTo>
                    <a:pt x="355" y="659"/>
                  </a:lnTo>
                  <a:lnTo>
                    <a:pt x="362" y="654"/>
                  </a:lnTo>
                  <a:lnTo>
                    <a:pt x="369" y="647"/>
                  </a:lnTo>
                  <a:lnTo>
                    <a:pt x="369" y="647"/>
                  </a:lnTo>
                  <a:lnTo>
                    <a:pt x="372" y="644"/>
                  </a:lnTo>
                  <a:lnTo>
                    <a:pt x="377" y="643"/>
                  </a:lnTo>
                  <a:lnTo>
                    <a:pt x="377" y="643"/>
                  </a:lnTo>
                  <a:lnTo>
                    <a:pt x="386" y="642"/>
                  </a:lnTo>
                  <a:lnTo>
                    <a:pt x="395" y="639"/>
                  </a:lnTo>
                  <a:lnTo>
                    <a:pt x="395" y="639"/>
                  </a:lnTo>
                  <a:lnTo>
                    <a:pt x="398" y="637"/>
                  </a:lnTo>
                  <a:lnTo>
                    <a:pt x="400" y="633"/>
                  </a:lnTo>
                  <a:lnTo>
                    <a:pt x="400" y="633"/>
                  </a:lnTo>
                  <a:lnTo>
                    <a:pt x="401" y="631"/>
                  </a:lnTo>
                  <a:lnTo>
                    <a:pt x="400" y="628"/>
                  </a:lnTo>
                  <a:lnTo>
                    <a:pt x="399" y="623"/>
                  </a:lnTo>
                  <a:lnTo>
                    <a:pt x="399" y="623"/>
                  </a:lnTo>
                  <a:lnTo>
                    <a:pt x="398" y="620"/>
                  </a:lnTo>
                  <a:lnTo>
                    <a:pt x="397" y="618"/>
                  </a:lnTo>
                  <a:lnTo>
                    <a:pt x="398" y="615"/>
                  </a:lnTo>
                  <a:lnTo>
                    <a:pt x="399" y="612"/>
                  </a:lnTo>
                  <a:lnTo>
                    <a:pt x="399" y="612"/>
                  </a:lnTo>
                  <a:lnTo>
                    <a:pt x="400" y="609"/>
                  </a:lnTo>
                  <a:lnTo>
                    <a:pt x="400" y="607"/>
                  </a:lnTo>
                  <a:lnTo>
                    <a:pt x="398" y="602"/>
                  </a:lnTo>
                  <a:lnTo>
                    <a:pt x="398" y="602"/>
                  </a:lnTo>
                  <a:lnTo>
                    <a:pt x="395" y="597"/>
                  </a:lnTo>
                  <a:lnTo>
                    <a:pt x="395" y="590"/>
                  </a:lnTo>
                  <a:lnTo>
                    <a:pt x="395" y="583"/>
                  </a:lnTo>
                  <a:lnTo>
                    <a:pt x="397" y="577"/>
                  </a:lnTo>
                  <a:lnTo>
                    <a:pt x="397" y="577"/>
                  </a:lnTo>
                  <a:lnTo>
                    <a:pt x="399" y="573"/>
                  </a:lnTo>
                  <a:lnTo>
                    <a:pt x="399" y="573"/>
                  </a:lnTo>
                  <a:lnTo>
                    <a:pt x="404" y="564"/>
                  </a:lnTo>
                  <a:lnTo>
                    <a:pt x="405" y="559"/>
                  </a:lnTo>
                  <a:lnTo>
                    <a:pt x="406" y="554"/>
                  </a:lnTo>
                  <a:lnTo>
                    <a:pt x="406" y="551"/>
                  </a:lnTo>
                  <a:lnTo>
                    <a:pt x="403" y="550"/>
                  </a:lnTo>
                  <a:lnTo>
                    <a:pt x="403" y="550"/>
                  </a:lnTo>
                  <a:lnTo>
                    <a:pt x="399" y="548"/>
                  </a:lnTo>
                  <a:lnTo>
                    <a:pt x="399" y="548"/>
                  </a:lnTo>
                  <a:lnTo>
                    <a:pt x="389" y="544"/>
                  </a:lnTo>
                  <a:lnTo>
                    <a:pt x="389" y="544"/>
                  </a:lnTo>
                  <a:lnTo>
                    <a:pt x="383" y="543"/>
                  </a:lnTo>
                  <a:lnTo>
                    <a:pt x="383" y="543"/>
                  </a:lnTo>
                  <a:lnTo>
                    <a:pt x="379" y="541"/>
                  </a:lnTo>
                  <a:lnTo>
                    <a:pt x="379" y="541"/>
                  </a:lnTo>
                  <a:lnTo>
                    <a:pt x="377" y="541"/>
                  </a:lnTo>
                  <a:lnTo>
                    <a:pt x="377" y="541"/>
                  </a:lnTo>
                  <a:lnTo>
                    <a:pt x="375" y="540"/>
                  </a:lnTo>
                  <a:lnTo>
                    <a:pt x="375" y="540"/>
                  </a:lnTo>
                  <a:lnTo>
                    <a:pt x="372" y="537"/>
                  </a:lnTo>
                  <a:lnTo>
                    <a:pt x="368" y="535"/>
                  </a:lnTo>
                  <a:lnTo>
                    <a:pt x="365" y="534"/>
                  </a:lnTo>
                  <a:lnTo>
                    <a:pt x="361" y="534"/>
                  </a:lnTo>
                  <a:lnTo>
                    <a:pt x="360" y="534"/>
                  </a:lnTo>
                  <a:lnTo>
                    <a:pt x="360" y="534"/>
                  </a:lnTo>
                  <a:lnTo>
                    <a:pt x="354" y="533"/>
                  </a:lnTo>
                  <a:lnTo>
                    <a:pt x="349" y="531"/>
                  </a:lnTo>
                  <a:lnTo>
                    <a:pt x="344" y="528"/>
                  </a:lnTo>
                  <a:lnTo>
                    <a:pt x="339" y="524"/>
                  </a:lnTo>
                  <a:lnTo>
                    <a:pt x="339" y="524"/>
                  </a:lnTo>
                  <a:lnTo>
                    <a:pt x="334" y="519"/>
                  </a:lnTo>
                  <a:lnTo>
                    <a:pt x="334" y="519"/>
                  </a:lnTo>
                  <a:lnTo>
                    <a:pt x="326" y="512"/>
                  </a:lnTo>
                  <a:lnTo>
                    <a:pt x="326" y="512"/>
                  </a:lnTo>
                  <a:lnTo>
                    <a:pt x="322" y="507"/>
                  </a:lnTo>
                  <a:lnTo>
                    <a:pt x="320" y="504"/>
                  </a:lnTo>
                  <a:lnTo>
                    <a:pt x="320" y="501"/>
                  </a:lnTo>
                  <a:lnTo>
                    <a:pt x="320" y="501"/>
                  </a:lnTo>
                  <a:lnTo>
                    <a:pt x="318" y="488"/>
                  </a:lnTo>
                  <a:lnTo>
                    <a:pt x="318" y="481"/>
                  </a:lnTo>
                  <a:lnTo>
                    <a:pt x="319" y="475"/>
                  </a:lnTo>
                  <a:lnTo>
                    <a:pt x="319" y="475"/>
                  </a:lnTo>
                  <a:lnTo>
                    <a:pt x="320" y="469"/>
                  </a:lnTo>
                  <a:lnTo>
                    <a:pt x="323" y="464"/>
                  </a:lnTo>
                  <a:lnTo>
                    <a:pt x="330" y="455"/>
                  </a:lnTo>
                  <a:lnTo>
                    <a:pt x="333" y="453"/>
                  </a:lnTo>
                  <a:lnTo>
                    <a:pt x="333" y="453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9" y="445"/>
                  </a:lnTo>
                  <a:lnTo>
                    <a:pt x="343" y="442"/>
                  </a:lnTo>
                  <a:lnTo>
                    <a:pt x="348" y="441"/>
                  </a:lnTo>
                  <a:lnTo>
                    <a:pt x="353" y="441"/>
                  </a:lnTo>
                  <a:lnTo>
                    <a:pt x="353" y="441"/>
                  </a:lnTo>
                  <a:lnTo>
                    <a:pt x="355" y="441"/>
                  </a:lnTo>
                  <a:lnTo>
                    <a:pt x="355" y="441"/>
                  </a:lnTo>
                  <a:lnTo>
                    <a:pt x="356" y="441"/>
                  </a:lnTo>
                  <a:lnTo>
                    <a:pt x="356" y="441"/>
                  </a:lnTo>
                  <a:lnTo>
                    <a:pt x="359" y="440"/>
                  </a:lnTo>
                  <a:lnTo>
                    <a:pt x="359" y="440"/>
                  </a:lnTo>
                  <a:lnTo>
                    <a:pt x="361" y="440"/>
                  </a:lnTo>
                  <a:lnTo>
                    <a:pt x="361" y="440"/>
                  </a:lnTo>
                  <a:lnTo>
                    <a:pt x="366" y="439"/>
                  </a:lnTo>
                  <a:lnTo>
                    <a:pt x="371" y="437"/>
                  </a:lnTo>
                  <a:lnTo>
                    <a:pt x="375" y="434"/>
                  </a:lnTo>
                  <a:lnTo>
                    <a:pt x="377" y="431"/>
                  </a:lnTo>
                  <a:lnTo>
                    <a:pt x="378" y="428"/>
                  </a:lnTo>
                  <a:lnTo>
                    <a:pt x="378" y="428"/>
                  </a:lnTo>
                  <a:lnTo>
                    <a:pt x="381" y="425"/>
                  </a:lnTo>
                  <a:lnTo>
                    <a:pt x="381" y="425"/>
                  </a:lnTo>
                  <a:lnTo>
                    <a:pt x="384" y="422"/>
                  </a:lnTo>
                  <a:lnTo>
                    <a:pt x="384" y="422"/>
                  </a:lnTo>
                  <a:lnTo>
                    <a:pt x="385" y="421"/>
                  </a:lnTo>
                  <a:lnTo>
                    <a:pt x="385" y="421"/>
                  </a:lnTo>
                  <a:lnTo>
                    <a:pt x="388" y="419"/>
                  </a:lnTo>
                  <a:lnTo>
                    <a:pt x="388" y="419"/>
                  </a:lnTo>
                  <a:lnTo>
                    <a:pt x="393" y="415"/>
                  </a:lnTo>
                  <a:lnTo>
                    <a:pt x="398" y="412"/>
                  </a:lnTo>
                  <a:lnTo>
                    <a:pt x="404" y="409"/>
                  </a:lnTo>
                  <a:lnTo>
                    <a:pt x="411" y="406"/>
                  </a:lnTo>
                  <a:lnTo>
                    <a:pt x="411" y="406"/>
                  </a:lnTo>
                  <a:lnTo>
                    <a:pt x="416" y="404"/>
                  </a:lnTo>
                  <a:lnTo>
                    <a:pt x="416" y="404"/>
                  </a:lnTo>
                  <a:lnTo>
                    <a:pt x="416" y="404"/>
                  </a:lnTo>
                  <a:lnTo>
                    <a:pt x="419" y="402"/>
                  </a:lnTo>
                  <a:lnTo>
                    <a:pt x="419" y="374"/>
                  </a:lnTo>
                  <a:lnTo>
                    <a:pt x="416" y="373"/>
                  </a:lnTo>
                  <a:lnTo>
                    <a:pt x="416" y="373"/>
                  </a:lnTo>
                  <a:lnTo>
                    <a:pt x="415" y="372"/>
                  </a:lnTo>
                  <a:lnTo>
                    <a:pt x="414" y="371"/>
                  </a:lnTo>
                  <a:lnTo>
                    <a:pt x="415" y="369"/>
                  </a:lnTo>
                  <a:lnTo>
                    <a:pt x="416" y="365"/>
                  </a:lnTo>
                  <a:lnTo>
                    <a:pt x="416" y="364"/>
                  </a:lnTo>
                  <a:lnTo>
                    <a:pt x="416" y="364"/>
                  </a:lnTo>
                  <a:lnTo>
                    <a:pt x="420" y="362"/>
                  </a:lnTo>
                  <a:lnTo>
                    <a:pt x="423" y="359"/>
                  </a:lnTo>
                  <a:lnTo>
                    <a:pt x="428" y="353"/>
                  </a:lnTo>
                  <a:lnTo>
                    <a:pt x="428" y="353"/>
                  </a:lnTo>
                  <a:lnTo>
                    <a:pt x="433" y="348"/>
                  </a:lnTo>
                  <a:lnTo>
                    <a:pt x="438" y="344"/>
                  </a:lnTo>
                  <a:lnTo>
                    <a:pt x="438" y="344"/>
                  </a:lnTo>
                  <a:lnTo>
                    <a:pt x="446" y="340"/>
                  </a:lnTo>
                  <a:lnTo>
                    <a:pt x="455" y="337"/>
                  </a:lnTo>
                  <a:lnTo>
                    <a:pt x="455" y="337"/>
                  </a:lnTo>
                  <a:lnTo>
                    <a:pt x="457" y="336"/>
                  </a:lnTo>
                  <a:lnTo>
                    <a:pt x="457" y="336"/>
                  </a:lnTo>
                  <a:lnTo>
                    <a:pt x="463" y="334"/>
                  </a:lnTo>
                  <a:lnTo>
                    <a:pt x="465" y="332"/>
                  </a:lnTo>
                  <a:lnTo>
                    <a:pt x="468" y="329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69" y="329"/>
                  </a:lnTo>
                  <a:lnTo>
                    <a:pt x="474" y="328"/>
                  </a:lnTo>
                  <a:lnTo>
                    <a:pt x="478" y="326"/>
                  </a:lnTo>
                  <a:lnTo>
                    <a:pt x="481" y="324"/>
                  </a:lnTo>
                  <a:lnTo>
                    <a:pt x="484" y="320"/>
                  </a:lnTo>
                  <a:lnTo>
                    <a:pt x="484" y="320"/>
                  </a:lnTo>
                  <a:lnTo>
                    <a:pt x="486" y="320"/>
                  </a:lnTo>
                  <a:lnTo>
                    <a:pt x="486" y="320"/>
                  </a:lnTo>
                  <a:lnTo>
                    <a:pt x="488" y="319"/>
                  </a:lnTo>
                  <a:lnTo>
                    <a:pt x="488" y="319"/>
                  </a:lnTo>
                  <a:lnTo>
                    <a:pt x="491" y="318"/>
                  </a:lnTo>
                  <a:lnTo>
                    <a:pt x="491" y="318"/>
                  </a:lnTo>
                  <a:lnTo>
                    <a:pt x="497" y="316"/>
                  </a:lnTo>
                  <a:lnTo>
                    <a:pt x="502" y="314"/>
                  </a:lnTo>
                  <a:lnTo>
                    <a:pt x="502" y="314"/>
                  </a:lnTo>
                  <a:lnTo>
                    <a:pt x="510" y="311"/>
                  </a:lnTo>
                  <a:lnTo>
                    <a:pt x="516" y="310"/>
                  </a:lnTo>
                  <a:lnTo>
                    <a:pt x="516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22" y="310"/>
                  </a:lnTo>
                  <a:lnTo>
                    <a:pt x="525" y="308"/>
                  </a:lnTo>
                  <a:lnTo>
                    <a:pt x="525" y="308"/>
                  </a:lnTo>
                  <a:lnTo>
                    <a:pt x="536" y="298"/>
                  </a:lnTo>
                  <a:lnTo>
                    <a:pt x="543" y="292"/>
                  </a:lnTo>
                  <a:lnTo>
                    <a:pt x="541" y="289"/>
                  </a:lnTo>
                  <a:lnTo>
                    <a:pt x="541" y="289"/>
                  </a:lnTo>
                  <a:lnTo>
                    <a:pt x="540" y="287"/>
                  </a:lnTo>
                  <a:lnTo>
                    <a:pt x="540" y="287"/>
                  </a:lnTo>
                  <a:lnTo>
                    <a:pt x="539" y="285"/>
                  </a:lnTo>
                  <a:lnTo>
                    <a:pt x="539" y="285"/>
                  </a:lnTo>
                  <a:lnTo>
                    <a:pt x="538" y="281"/>
                  </a:lnTo>
                  <a:lnTo>
                    <a:pt x="537" y="278"/>
                  </a:lnTo>
                  <a:lnTo>
                    <a:pt x="535" y="275"/>
                  </a:lnTo>
                  <a:lnTo>
                    <a:pt x="533" y="273"/>
                  </a:lnTo>
                  <a:lnTo>
                    <a:pt x="529" y="270"/>
                  </a:lnTo>
                  <a:lnTo>
                    <a:pt x="524" y="268"/>
                  </a:lnTo>
                  <a:lnTo>
                    <a:pt x="524" y="268"/>
                  </a:lnTo>
                  <a:lnTo>
                    <a:pt x="521" y="267"/>
                  </a:lnTo>
                  <a:lnTo>
                    <a:pt x="521" y="267"/>
                  </a:lnTo>
                  <a:lnTo>
                    <a:pt x="517" y="265"/>
                  </a:lnTo>
                  <a:lnTo>
                    <a:pt x="517" y="265"/>
                  </a:lnTo>
                  <a:lnTo>
                    <a:pt x="517" y="264"/>
                  </a:lnTo>
                  <a:lnTo>
                    <a:pt x="517" y="264"/>
                  </a:lnTo>
                  <a:lnTo>
                    <a:pt x="515" y="263"/>
                  </a:lnTo>
                  <a:lnTo>
                    <a:pt x="512" y="262"/>
                  </a:lnTo>
                  <a:lnTo>
                    <a:pt x="512" y="262"/>
                  </a:lnTo>
                  <a:lnTo>
                    <a:pt x="508" y="261"/>
                  </a:lnTo>
                  <a:lnTo>
                    <a:pt x="504" y="259"/>
                  </a:lnTo>
                  <a:lnTo>
                    <a:pt x="498" y="254"/>
                  </a:lnTo>
                  <a:lnTo>
                    <a:pt x="498" y="254"/>
                  </a:lnTo>
                  <a:lnTo>
                    <a:pt x="491" y="248"/>
                  </a:lnTo>
                  <a:lnTo>
                    <a:pt x="491" y="248"/>
                  </a:lnTo>
                  <a:lnTo>
                    <a:pt x="483" y="242"/>
                  </a:lnTo>
                  <a:lnTo>
                    <a:pt x="476" y="233"/>
                  </a:lnTo>
                  <a:lnTo>
                    <a:pt x="476" y="233"/>
                  </a:lnTo>
                  <a:lnTo>
                    <a:pt x="473" y="231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65" y="228"/>
                  </a:lnTo>
                  <a:lnTo>
                    <a:pt x="462" y="225"/>
                  </a:lnTo>
                  <a:lnTo>
                    <a:pt x="459" y="223"/>
                  </a:lnTo>
                  <a:lnTo>
                    <a:pt x="457" y="220"/>
                  </a:lnTo>
                  <a:lnTo>
                    <a:pt x="457" y="220"/>
                  </a:lnTo>
                  <a:lnTo>
                    <a:pt x="455" y="214"/>
                  </a:lnTo>
                  <a:lnTo>
                    <a:pt x="451" y="209"/>
                  </a:lnTo>
                  <a:lnTo>
                    <a:pt x="451" y="209"/>
                  </a:lnTo>
                  <a:lnTo>
                    <a:pt x="448" y="204"/>
                  </a:lnTo>
                  <a:lnTo>
                    <a:pt x="448" y="204"/>
                  </a:lnTo>
                  <a:lnTo>
                    <a:pt x="446" y="202"/>
                  </a:lnTo>
                  <a:lnTo>
                    <a:pt x="446" y="202"/>
                  </a:lnTo>
                  <a:lnTo>
                    <a:pt x="443" y="196"/>
                  </a:lnTo>
                  <a:lnTo>
                    <a:pt x="443" y="194"/>
                  </a:lnTo>
                  <a:lnTo>
                    <a:pt x="444" y="192"/>
                  </a:lnTo>
                  <a:lnTo>
                    <a:pt x="446" y="190"/>
                  </a:lnTo>
                  <a:lnTo>
                    <a:pt x="445" y="188"/>
                  </a:lnTo>
                  <a:lnTo>
                    <a:pt x="445" y="188"/>
                  </a:lnTo>
                  <a:lnTo>
                    <a:pt x="445" y="186"/>
                  </a:lnTo>
                  <a:lnTo>
                    <a:pt x="445" y="183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9" y="175"/>
                  </a:lnTo>
                  <a:lnTo>
                    <a:pt x="449" y="175"/>
                  </a:lnTo>
                  <a:lnTo>
                    <a:pt x="452" y="171"/>
                  </a:lnTo>
                  <a:lnTo>
                    <a:pt x="452" y="171"/>
                  </a:lnTo>
                  <a:lnTo>
                    <a:pt x="462" y="165"/>
                  </a:lnTo>
                  <a:lnTo>
                    <a:pt x="462" y="165"/>
                  </a:lnTo>
                  <a:lnTo>
                    <a:pt x="466" y="162"/>
                  </a:lnTo>
                  <a:lnTo>
                    <a:pt x="466" y="162"/>
                  </a:lnTo>
                  <a:lnTo>
                    <a:pt x="470" y="159"/>
                  </a:lnTo>
                  <a:lnTo>
                    <a:pt x="473" y="158"/>
                  </a:lnTo>
                  <a:lnTo>
                    <a:pt x="473" y="158"/>
                  </a:lnTo>
                  <a:lnTo>
                    <a:pt x="474" y="158"/>
                  </a:lnTo>
                  <a:lnTo>
                    <a:pt x="476" y="159"/>
                  </a:lnTo>
                  <a:lnTo>
                    <a:pt x="478" y="157"/>
                  </a:lnTo>
                  <a:lnTo>
                    <a:pt x="478" y="157"/>
                  </a:lnTo>
                  <a:lnTo>
                    <a:pt x="482" y="155"/>
                  </a:lnTo>
                  <a:lnTo>
                    <a:pt x="486" y="154"/>
                  </a:lnTo>
                  <a:lnTo>
                    <a:pt x="495" y="152"/>
                  </a:lnTo>
                  <a:lnTo>
                    <a:pt x="495" y="152"/>
                  </a:lnTo>
                  <a:lnTo>
                    <a:pt x="500" y="152"/>
                  </a:lnTo>
                  <a:lnTo>
                    <a:pt x="500" y="152"/>
                  </a:lnTo>
                  <a:lnTo>
                    <a:pt x="503" y="151"/>
                  </a:lnTo>
                  <a:lnTo>
                    <a:pt x="506" y="149"/>
                  </a:lnTo>
                  <a:lnTo>
                    <a:pt x="506" y="149"/>
                  </a:lnTo>
                  <a:lnTo>
                    <a:pt x="510" y="147"/>
                  </a:lnTo>
                  <a:lnTo>
                    <a:pt x="515" y="146"/>
                  </a:lnTo>
                  <a:lnTo>
                    <a:pt x="515" y="146"/>
                  </a:lnTo>
                  <a:lnTo>
                    <a:pt x="517" y="146"/>
                  </a:lnTo>
                  <a:lnTo>
                    <a:pt x="517" y="146"/>
                  </a:lnTo>
                  <a:lnTo>
                    <a:pt x="520" y="146"/>
                  </a:lnTo>
                  <a:lnTo>
                    <a:pt x="523" y="145"/>
                  </a:lnTo>
                  <a:lnTo>
                    <a:pt x="523" y="145"/>
                  </a:lnTo>
                  <a:lnTo>
                    <a:pt x="527" y="142"/>
                  </a:lnTo>
                  <a:lnTo>
                    <a:pt x="530" y="141"/>
                  </a:lnTo>
                  <a:lnTo>
                    <a:pt x="534" y="140"/>
                  </a:lnTo>
                  <a:lnTo>
                    <a:pt x="538" y="140"/>
                  </a:lnTo>
                  <a:lnTo>
                    <a:pt x="538" y="140"/>
                  </a:lnTo>
                  <a:lnTo>
                    <a:pt x="545" y="140"/>
                  </a:lnTo>
                  <a:lnTo>
                    <a:pt x="545" y="140"/>
                  </a:lnTo>
                  <a:lnTo>
                    <a:pt x="546" y="140"/>
                  </a:lnTo>
                  <a:lnTo>
                    <a:pt x="546" y="140"/>
                  </a:lnTo>
                  <a:lnTo>
                    <a:pt x="549" y="140"/>
                  </a:lnTo>
                  <a:lnTo>
                    <a:pt x="549" y="140"/>
                  </a:lnTo>
                  <a:lnTo>
                    <a:pt x="552" y="138"/>
                  </a:lnTo>
                  <a:lnTo>
                    <a:pt x="554" y="138"/>
                  </a:lnTo>
                  <a:lnTo>
                    <a:pt x="559" y="137"/>
                  </a:lnTo>
                  <a:lnTo>
                    <a:pt x="559" y="137"/>
                  </a:lnTo>
                  <a:lnTo>
                    <a:pt x="563" y="137"/>
                  </a:lnTo>
                  <a:lnTo>
                    <a:pt x="563" y="137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72" y="137"/>
                  </a:lnTo>
                  <a:lnTo>
                    <a:pt x="572" y="137"/>
                  </a:lnTo>
                  <a:lnTo>
                    <a:pt x="577" y="136"/>
                  </a:lnTo>
                  <a:lnTo>
                    <a:pt x="581" y="134"/>
                  </a:lnTo>
                  <a:lnTo>
                    <a:pt x="581" y="134"/>
                  </a:lnTo>
                  <a:lnTo>
                    <a:pt x="583" y="133"/>
                  </a:lnTo>
                  <a:lnTo>
                    <a:pt x="583" y="133"/>
                  </a:lnTo>
                  <a:lnTo>
                    <a:pt x="588" y="135"/>
                  </a:lnTo>
                  <a:lnTo>
                    <a:pt x="592" y="136"/>
                  </a:lnTo>
                  <a:lnTo>
                    <a:pt x="592" y="136"/>
                  </a:lnTo>
                  <a:lnTo>
                    <a:pt x="597" y="135"/>
                  </a:lnTo>
                  <a:lnTo>
                    <a:pt x="602" y="134"/>
                  </a:lnTo>
                  <a:lnTo>
                    <a:pt x="602" y="134"/>
                  </a:lnTo>
                  <a:lnTo>
                    <a:pt x="603" y="134"/>
                  </a:lnTo>
                  <a:lnTo>
                    <a:pt x="603" y="134"/>
                  </a:lnTo>
                  <a:lnTo>
                    <a:pt x="606" y="133"/>
                  </a:lnTo>
                  <a:lnTo>
                    <a:pt x="606" y="133"/>
                  </a:lnTo>
                  <a:lnTo>
                    <a:pt x="607" y="133"/>
                  </a:lnTo>
                  <a:lnTo>
                    <a:pt x="607" y="133"/>
                  </a:lnTo>
                  <a:lnTo>
                    <a:pt x="611" y="134"/>
                  </a:lnTo>
                  <a:lnTo>
                    <a:pt x="611" y="134"/>
                  </a:lnTo>
                  <a:lnTo>
                    <a:pt x="613" y="134"/>
                  </a:lnTo>
                  <a:lnTo>
                    <a:pt x="613" y="134"/>
                  </a:lnTo>
                  <a:lnTo>
                    <a:pt x="620" y="133"/>
                  </a:lnTo>
                  <a:lnTo>
                    <a:pt x="620" y="133"/>
                  </a:lnTo>
                  <a:lnTo>
                    <a:pt x="625" y="134"/>
                  </a:lnTo>
                  <a:lnTo>
                    <a:pt x="631" y="135"/>
                  </a:lnTo>
                  <a:lnTo>
                    <a:pt x="631" y="135"/>
                  </a:lnTo>
                  <a:lnTo>
                    <a:pt x="634" y="136"/>
                  </a:lnTo>
                  <a:lnTo>
                    <a:pt x="638" y="137"/>
                  </a:lnTo>
                  <a:lnTo>
                    <a:pt x="638" y="137"/>
                  </a:lnTo>
                  <a:lnTo>
                    <a:pt x="643" y="136"/>
                  </a:lnTo>
                  <a:lnTo>
                    <a:pt x="647" y="135"/>
                  </a:lnTo>
                  <a:lnTo>
                    <a:pt x="647" y="135"/>
                  </a:lnTo>
                  <a:lnTo>
                    <a:pt x="651" y="134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4"/>
                  </a:lnTo>
                  <a:lnTo>
                    <a:pt x="657" y="133"/>
                  </a:lnTo>
                  <a:lnTo>
                    <a:pt x="657" y="133"/>
                  </a:lnTo>
                  <a:lnTo>
                    <a:pt x="663" y="135"/>
                  </a:lnTo>
                  <a:lnTo>
                    <a:pt x="670" y="136"/>
                  </a:lnTo>
                  <a:lnTo>
                    <a:pt x="670" y="136"/>
                  </a:lnTo>
                  <a:lnTo>
                    <a:pt x="678" y="135"/>
                  </a:lnTo>
                  <a:lnTo>
                    <a:pt x="678" y="135"/>
                  </a:lnTo>
                  <a:lnTo>
                    <a:pt x="686" y="135"/>
                  </a:lnTo>
                  <a:lnTo>
                    <a:pt x="686" y="135"/>
                  </a:lnTo>
                  <a:lnTo>
                    <a:pt x="687" y="135"/>
                  </a:lnTo>
                  <a:lnTo>
                    <a:pt x="687" y="135"/>
                  </a:lnTo>
                  <a:lnTo>
                    <a:pt x="691" y="135"/>
                  </a:lnTo>
                  <a:lnTo>
                    <a:pt x="694" y="137"/>
                  </a:lnTo>
                  <a:lnTo>
                    <a:pt x="694" y="137"/>
                  </a:lnTo>
                  <a:lnTo>
                    <a:pt x="702" y="140"/>
                  </a:lnTo>
                  <a:lnTo>
                    <a:pt x="709" y="142"/>
                  </a:lnTo>
                  <a:lnTo>
                    <a:pt x="717" y="143"/>
                  </a:lnTo>
                  <a:lnTo>
                    <a:pt x="724" y="144"/>
                  </a:lnTo>
                  <a:lnTo>
                    <a:pt x="724" y="144"/>
                  </a:lnTo>
                  <a:lnTo>
                    <a:pt x="731" y="144"/>
                  </a:lnTo>
                  <a:lnTo>
                    <a:pt x="739" y="146"/>
                  </a:lnTo>
                  <a:lnTo>
                    <a:pt x="742" y="147"/>
                  </a:lnTo>
                  <a:lnTo>
                    <a:pt x="742" y="147"/>
                  </a:lnTo>
                  <a:lnTo>
                    <a:pt x="749" y="149"/>
                  </a:lnTo>
                  <a:lnTo>
                    <a:pt x="756" y="152"/>
                  </a:lnTo>
                  <a:lnTo>
                    <a:pt x="756" y="152"/>
                  </a:lnTo>
                  <a:lnTo>
                    <a:pt x="763" y="154"/>
                  </a:lnTo>
                  <a:lnTo>
                    <a:pt x="770" y="157"/>
                  </a:lnTo>
                  <a:lnTo>
                    <a:pt x="770" y="157"/>
                  </a:lnTo>
                  <a:lnTo>
                    <a:pt x="774" y="158"/>
                  </a:lnTo>
                  <a:lnTo>
                    <a:pt x="778" y="159"/>
                  </a:lnTo>
                  <a:lnTo>
                    <a:pt x="778" y="159"/>
                  </a:lnTo>
                  <a:lnTo>
                    <a:pt x="783" y="161"/>
                  </a:lnTo>
                  <a:lnTo>
                    <a:pt x="783" y="161"/>
                  </a:lnTo>
                  <a:lnTo>
                    <a:pt x="790" y="164"/>
                  </a:lnTo>
                  <a:lnTo>
                    <a:pt x="790" y="164"/>
                  </a:lnTo>
                  <a:lnTo>
                    <a:pt x="796" y="166"/>
                  </a:lnTo>
                  <a:lnTo>
                    <a:pt x="802" y="168"/>
                  </a:lnTo>
                  <a:lnTo>
                    <a:pt x="802" y="168"/>
                  </a:lnTo>
                  <a:lnTo>
                    <a:pt x="803" y="169"/>
                  </a:lnTo>
                  <a:lnTo>
                    <a:pt x="805" y="169"/>
                  </a:lnTo>
                  <a:lnTo>
                    <a:pt x="805" y="169"/>
                  </a:lnTo>
                  <a:lnTo>
                    <a:pt x="811" y="170"/>
                  </a:lnTo>
                  <a:lnTo>
                    <a:pt x="816" y="172"/>
                  </a:lnTo>
                  <a:lnTo>
                    <a:pt x="827" y="177"/>
                  </a:lnTo>
                  <a:lnTo>
                    <a:pt x="827" y="177"/>
                  </a:lnTo>
                  <a:lnTo>
                    <a:pt x="836" y="181"/>
                  </a:lnTo>
                  <a:lnTo>
                    <a:pt x="846" y="184"/>
                  </a:lnTo>
                  <a:lnTo>
                    <a:pt x="846" y="184"/>
                  </a:lnTo>
                  <a:lnTo>
                    <a:pt x="850" y="185"/>
                  </a:lnTo>
                  <a:lnTo>
                    <a:pt x="854" y="187"/>
                  </a:lnTo>
                  <a:lnTo>
                    <a:pt x="854" y="187"/>
                  </a:lnTo>
                  <a:lnTo>
                    <a:pt x="859" y="190"/>
                  </a:lnTo>
                  <a:lnTo>
                    <a:pt x="865" y="191"/>
                  </a:lnTo>
                  <a:lnTo>
                    <a:pt x="865" y="191"/>
                  </a:lnTo>
                  <a:lnTo>
                    <a:pt x="869" y="192"/>
                  </a:lnTo>
                  <a:lnTo>
                    <a:pt x="869" y="192"/>
                  </a:lnTo>
                  <a:lnTo>
                    <a:pt x="887" y="197"/>
                  </a:lnTo>
                  <a:lnTo>
                    <a:pt x="887" y="197"/>
                  </a:lnTo>
                  <a:lnTo>
                    <a:pt x="889" y="197"/>
                  </a:lnTo>
                  <a:lnTo>
                    <a:pt x="889" y="197"/>
                  </a:lnTo>
                  <a:lnTo>
                    <a:pt x="893" y="198"/>
                  </a:lnTo>
                  <a:lnTo>
                    <a:pt x="893" y="198"/>
                  </a:lnTo>
                  <a:lnTo>
                    <a:pt x="895" y="199"/>
                  </a:lnTo>
                  <a:lnTo>
                    <a:pt x="895" y="199"/>
                  </a:lnTo>
                  <a:lnTo>
                    <a:pt x="895" y="199"/>
                  </a:lnTo>
                  <a:lnTo>
                    <a:pt x="895" y="199"/>
                  </a:lnTo>
                  <a:lnTo>
                    <a:pt x="898" y="202"/>
                  </a:lnTo>
                  <a:lnTo>
                    <a:pt x="902" y="203"/>
                  </a:lnTo>
                  <a:lnTo>
                    <a:pt x="909" y="205"/>
                  </a:lnTo>
                  <a:lnTo>
                    <a:pt x="909" y="205"/>
                  </a:lnTo>
                  <a:lnTo>
                    <a:pt x="914" y="206"/>
                  </a:lnTo>
                  <a:lnTo>
                    <a:pt x="918" y="208"/>
                  </a:lnTo>
                  <a:lnTo>
                    <a:pt x="918" y="208"/>
                  </a:lnTo>
                  <a:lnTo>
                    <a:pt x="920" y="210"/>
                  </a:lnTo>
                  <a:lnTo>
                    <a:pt x="923" y="212"/>
                  </a:lnTo>
                  <a:lnTo>
                    <a:pt x="927" y="213"/>
                  </a:lnTo>
                  <a:lnTo>
                    <a:pt x="930" y="213"/>
                  </a:lnTo>
                  <a:lnTo>
                    <a:pt x="930" y="213"/>
                  </a:lnTo>
                  <a:lnTo>
                    <a:pt x="933" y="213"/>
                  </a:lnTo>
                  <a:lnTo>
                    <a:pt x="933" y="213"/>
                  </a:lnTo>
                  <a:lnTo>
                    <a:pt x="933" y="213"/>
                  </a:lnTo>
                  <a:lnTo>
                    <a:pt x="933" y="213"/>
                  </a:lnTo>
                  <a:lnTo>
                    <a:pt x="936" y="214"/>
                  </a:lnTo>
                  <a:lnTo>
                    <a:pt x="939" y="215"/>
                  </a:lnTo>
                  <a:lnTo>
                    <a:pt x="939" y="215"/>
                  </a:lnTo>
                  <a:lnTo>
                    <a:pt x="943" y="217"/>
                  </a:lnTo>
                  <a:lnTo>
                    <a:pt x="949" y="218"/>
                  </a:lnTo>
                  <a:lnTo>
                    <a:pt x="949" y="218"/>
                  </a:lnTo>
                  <a:lnTo>
                    <a:pt x="952" y="217"/>
                  </a:lnTo>
                  <a:lnTo>
                    <a:pt x="952" y="217"/>
                  </a:lnTo>
                  <a:lnTo>
                    <a:pt x="953" y="217"/>
                  </a:lnTo>
                  <a:lnTo>
                    <a:pt x="953" y="217"/>
                  </a:lnTo>
                  <a:lnTo>
                    <a:pt x="955" y="219"/>
                  </a:lnTo>
                  <a:lnTo>
                    <a:pt x="955" y="219"/>
                  </a:lnTo>
                  <a:lnTo>
                    <a:pt x="966" y="223"/>
                  </a:lnTo>
                  <a:lnTo>
                    <a:pt x="971" y="224"/>
                  </a:lnTo>
                  <a:lnTo>
                    <a:pt x="978" y="224"/>
                  </a:lnTo>
                  <a:lnTo>
                    <a:pt x="978" y="224"/>
                  </a:lnTo>
                  <a:lnTo>
                    <a:pt x="984" y="224"/>
                  </a:lnTo>
                  <a:lnTo>
                    <a:pt x="984" y="224"/>
                  </a:lnTo>
                  <a:lnTo>
                    <a:pt x="985" y="224"/>
                  </a:lnTo>
                  <a:lnTo>
                    <a:pt x="985" y="224"/>
                  </a:lnTo>
                  <a:lnTo>
                    <a:pt x="988" y="226"/>
                  </a:lnTo>
                  <a:lnTo>
                    <a:pt x="992" y="227"/>
                  </a:lnTo>
                  <a:lnTo>
                    <a:pt x="998" y="228"/>
                  </a:lnTo>
                  <a:lnTo>
                    <a:pt x="998" y="228"/>
                  </a:lnTo>
                  <a:lnTo>
                    <a:pt x="1001" y="228"/>
                  </a:lnTo>
                  <a:lnTo>
                    <a:pt x="1001" y="228"/>
                  </a:lnTo>
                  <a:lnTo>
                    <a:pt x="1006" y="229"/>
                  </a:lnTo>
                  <a:lnTo>
                    <a:pt x="1006" y="229"/>
                  </a:lnTo>
                  <a:lnTo>
                    <a:pt x="1012" y="229"/>
                  </a:lnTo>
                  <a:lnTo>
                    <a:pt x="1015" y="230"/>
                  </a:lnTo>
                  <a:lnTo>
                    <a:pt x="1018" y="231"/>
                  </a:lnTo>
                  <a:lnTo>
                    <a:pt x="1018" y="231"/>
                  </a:lnTo>
                  <a:lnTo>
                    <a:pt x="1021" y="232"/>
                  </a:lnTo>
                  <a:lnTo>
                    <a:pt x="1023" y="232"/>
                  </a:lnTo>
                  <a:lnTo>
                    <a:pt x="1023" y="232"/>
                  </a:lnTo>
                  <a:lnTo>
                    <a:pt x="1026" y="232"/>
                  </a:lnTo>
                  <a:lnTo>
                    <a:pt x="1029" y="230"/>
                  </a:lnTo>
                  <a:lnTo>
                    <a:pt x="1029" y="230"/>
                  </a:lnTo>
                  <a:lnTo>
                    <a:pt x="1031" y="229"/>
                  </a:lnTo>
                  <a:lnTo>
                    <a:pt x="1032" y="229"/>
                  </a:lnTo>
                  <a:lnTo>
                    <a:pt x="1032" y="229"/>
                  </a:lnTo>
                  <a:lnTo>
                    <a:pt x="1037" y="230"/>
                  </a:lnTo>
                  <a:lnTo>
                    <a:pt x="1037" y="230"/>
                  </a:lnTo>
                  <a:lnTo>
                    <a:pt x="1039" y="230"/>
                  </a:lnTo>
                  <a:lnTo>
                    <a:pt x="1039" y="230"/>
                  </a:lnTo>
                  <a:lnTo>
                    <a:pt x="1045" y="231"/>
                  </a:lnTo>
                  <a:lnTo>
                    <a:pt x="1045" y="231"/>
                  </a:lnTo>
                  <a:lnTo>
                    <a:pt x="1049" y="231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3" y="229"/>
                  </a:lnTo>
                  <a:lnTo>
                    <a:pt x="1055" y="229"/>
                  </a:lnTo>
                  <a:lnTo>
                    <a:pt x="1055" y="229"/>
                  </a:lnTo>
                  <a:lnTo>
                    <a:pt x="1062" y="228"/>
                  </a:lnTo>
                  <a:lnTo>
                    <a:pt x="1069" y="226"/>
                  </a:lnTo>
                  <a:lnTo>
                    <a:pt x="1075" y="223"/>
                  </a:lnTo>
                  <a:lnTo>
                    <a:pt x="1081" y="220"/>
                  </a:lnTo>
                  <a:lnTo>
                    <a:pt x="1081" y="220"/>
                  </a:lnTo>
                  <a:lnTo>
                    <a:pt x="1084" y="217"/>
                  </a:lnTo>
                  <a:lnTo>
                    <a:pt x="1084" y="217"/>
                  </a:lnTo>
                  <a:lnTo>
                    <a:pt x="1087" y="215"/>
                  </a:lnTo>
                  <a:lnTo>
                    <a:pt x="1090" y="213"/>
                  </a:lnTo>
                  <a:lnTo>
                    <a:pt x="1092" y="210"/>
                  </a:lnTo>
                  <a:lnTo>
                    <a:pt x="1094" y="206"/>
                  </a:lnTo>
                  <a:lnTo>
                    <a:pt x="1094" y="206"/>
                  </a:lnTo>
                  <a:lnTo>
                    <a:pt x="1096" y="203"/>
                  </a:lnTo>
                  <a:lnTo>
                    <a:pt x="1099" y="200"/>
                  </a:lnTo>
                  <a:lnTo>
                    <a:pt x="1099" y="200"/>
                  </a:lnTo>
                  <a:lnTo>
                    <a:pt x="1102" y="197"/>
                  </a:lnTo>
                  <a:lnTo>
                    <a:pt x="1102" y="197"/>
                  </a:lnTo>
                  <a:lnTo>
                    <a:pt x="1104" y="196"/>
                  </a:lnTo>
                  <a:lnTo>
                    <a:pt x="1104" y="196"/>
                  </a:lnTo>
                  <a:lnTo>
                    <a:pt x="1105" y="195"/>
                  </a:lnTo>
                  <a:lnTo>
                    <a:pt x="1107" y="194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85"/>
                  </a:lnTo>
                  <a:lnTo>
                    <a:pt x="1106" y="178"/>
                  </a:lnTo>
                  <a:lnTo>
                    <a:pt x="1103" y="172"/>
                  </a:lnTo>
                  <a:lnTo>
                    <a:pt x="1099" y="166"/>
                  </a:lnTo>
                  <a:lnTo>
                    <a:pt x="1099" y="166"/>
                  </a:lnTo>
                  <a:lnTo>
                    <a:pt x="1099" y="165"/>
                  </a:lnTo>
                  <a:lnTo>
                    <a:pt x="1099" y="165"/>
                  </a:lnTo>
                  <a:lnTo>
                    <a:pt x="1099" y="161"/>
                  </a:lnTo>
                  <a:lnTo>
                    <a:pt x="1099" y="159"/>
                  </a:lnTo>
                  <a:lnTo>
                    <a:pt x="1098" y="156"/>
                  </a:lnTo>
                  <a:lnTo>
                    <a:pt x="1097" y="154"/>
                  </a:lnTo>
                  <a:lnTo>
                    <a:pt x="1094" y="150"/>
                  </a:lnTo>
                  <a:lnTo>
                    <a:pt x="1091" y="148"/>
                  </a:lnTo>
                  <a:lnTo>
                    <a:pt x="1091" y="148"/>
                  </a:lnTo>
                  <a:lnTo>
                    <a:pt x="1089" y="147"/>
                  </a:lnTo>
                  <a:lnTo>
                    <a:pt x="1089" y="147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82" y="142"/>
                  </a:lnTo>
                  <a:lnTo>
                    <a:pt x="1082" y="142"/>
                  </a:lnTo>
                  <a:lnTo>
                    <a:pt x="1079" y="138"/>
                  </a:lnTo>
                  <a:lnTo>
                    <a:pt x="1078" y="137"/>
                  </a:lnTo>
                  <a:lnTo>
                    <a:pt x="1078" y="137"/>
                  </a:lnTo>
                  <a:lnTo>
                    <a:pt x="1077" y="134"/>
                  </a:lnTo>
                  <a:lnTo>
                    <a:pt x="1076" y="133"/>
                  </a:lnTo>
                  <a:lnTo>
                    <a:pt x="1075" y="132"/>
                  </a:lnTo>
                  <a:lnTo>
                    <a:pt x="1075" y="132"/>
                  </a:lnTo>
                  <a:lnTo>
                    <a:pt x="1072" y="131"/>
                  </a:lnTo>
                  <a:lnTo>
                    <a:pt x="1070" y="129"/>
                  </a:lnTo>
                  <a:lnTo>
                    <a:pt x="1067" y="123"/>
                  </a:lnTo>
                  <a:lnTo>
                    <a:pt x="1067" y="123"/>
                  </a:lnTo>
                  <a:lnTo>
                    <a:pt x="1064" y="118"/>
                  </a:lnTo>
                  <a:lnTo>
                    <a:pt x="1059" y="112"/>
                  </a:lnTo>
                  <a:lnTo>
                    <a:pt x="1059" y="112"/>
                  </a:lnTo>
                  <a:lnTo>
                    <a:pt x="1058" y="111"/>
                  </a:lnTo>
                  <a:lnTo>
                    <a:pt x="1057" y="109"/>
                  </a:lnTo>
                  <a:lnTo>
                    <a:pt x="1055" y="103"/>
                  </a:lnTo>
                  <a:lnTo>
                    <a:pt x="1055" y="103"/>
                  </a:lnTo>
                  <a:lnTo>
                    <a:pt x="1055" y="101"/>
                  </a:lnTo>
                  <a:lnTo>
                    <a:pt x="1055" y="101"/>
                  </a:lnTo>
                  <a:lnTo>
                    <a:pt x="1053" y="91"/>
                  </a:lnTo>
                  <a:lnTo>
                    <a:pt x="1053" y="91"/>
                  </a:lnTo>
                  <a:lnTo>
                    <a:pt x="1052" y="86"/>
                  </a:lnTo>
                  <a:lnTo>
                    <a:pt x="1052" y="86"/>
                  </a:lnTo>
                  <a:lnTo>
                    <a:pt x="1051" y="85"/>
                  </a:lnTo>
                  <a:lnTo>
                    <a:pt x="1050" y="83"/>
                  </a:lnTo>
                  <a:lnTo>
                    <a:pt x="1050" y="83"/>
                  </a:lnTo>
                  <a:lnTo>
                    <a:pt x="1047" y="79"/>
                  </a:lnTo>
                  <a:lnTo>
                    <a:pt x="1045" y="74"/>
                  </a:lnTo>
                  <a:lnTo>
                    <a:pt x="1045" y="74"/>
                  </a:lnTo>
                  <a:lnTo>
                    <a:pt x="1042" y="70"/>
                  </a:lnTo>
                  <a:lnTo>
                    <a:pt x="1039" y="66"/>
                  </a:lnTo>
                  <a:lnTo>
                    <a:pt x="1038" y="64"/>
                  </a:lnTo>
                  <a:lnTo>
                    <a:pt x="1038" y="64"/>
                  </a:lnTo>
                  <a:lnTo>
                    <a:pt x="1035" y="60"/>
                  </a:lnTo>
                  <a:lnTo>
                    <a:pt x="1034" y="58"/>
                  </a:lnTo>
                  <a:lnTo>
                    <a:pt x="1034" y="56"/>
                  </a:lnTo>
                  <a:lnTo>
                    <a:pt x="1034" y="56"/>
                  </a:lnTo>
                  <a:lnTo>
                    <a:pt x="1033" y="53"/>
                  </a:lnTo>
                  <a:lnTo>
                    <a:pt x="1032" y="50"/>
                  </a:lnTo>
                  <a:lnTo>
                    <a:pt x="1029" y="44"/>
                  </a:lnTo>
                  <a:lnTo>
                    <a:pt x="1029" y="44"/>
                  </a:lnTo>
                  <a:lnTo>
                    <a:pt x="1027" y="42"/>
                  </a:lnTo>
                  <a:lnTo>
                    <a:pt x="1027" y="42"/>
                  </a:lnTo>
                  <a:lnTo>
                    <a:pt x="1026" y="38"/>
                  </a:lnTo>
                  <a:lnTo>
                    <a:pt x="1025" y="35"/>
                  </a:lnTo>
                  <a:lnTo>
                    <a:pt x="1026" y="33"/>
                  </a:lnTo>
                  <a:lnTo>
                    <a:pt x="1027" y="30"/>
                  </a:lnTo>
                  <a:lnTo>
                    <a:pt x="1027" y="30"/>
                  </a:lnTo>
                  <a:lnTo>
                    <a:pt x="1035" y="22"/>
                  </a:lnTo>
                  <a:lnTo>
                    <a:pt x="1043" y="14"/>
                  </a:lnTo>
                  <a:lnTo>
                    <a:pt x="1043" y="14"/>
                  </a:lnTo>
                  <a:lnTo>
                    <a:pt x="1045" y="13"/>
                  </a:lnTo>
                  <a:lnTo>
                    <a:pt x="1050" y="12"/>
                  </a:lnTo>
                  <a:lnTo>
                    <a:pt x="1050" y="12"/>
                  </a:lnTo>
                  <a:lnTo>
                    <a:pt x="1057" y="11"/>
                  </a:lnTo>
                  <a:lnTo>
                    <a:pt x="1064" y="8"/>
                  </a:lnTo>
                  <a:lnTo>
                    <a:pt x="1064" y="8"/>
                  </a:lnTo>
                  <a:lnTo>
                    <a:pt x="1070" y="5"/>
                  </a:lnTo>
                  <a:lnTo>
                    <a:pt x="1076" y="3"/>
                  </a:lnTo>
                  <a:lnTo>
                    <a:pt x="1076" y="3"/>
                  </a:lnTo>
                  <a:lnTo>
                    <a:pt x="1080" y="2"/>
                  </a:lnTo>
                  <a:lnTo>
                    <a:pt x="1080" y="2"/>
                  </a:lnTo>
                  <a:lnTo>
                    <a:pt x="1084" y="4"/>
                  </a:lnTo>
                  <a:lnTo>
                    <a:pt x="1089" y="4"/>
                  </a:lnTo>
                  <a:lnTo>
                    <a:pt x="1089" y="4"/>
                  </a:lnTo>
                  <a:lnTo>
                    <a:pt x="1095" y="4"/>
                  </a:lnTo>
                  <a:lnTo>
                    <a:pt x="1095" y="4"/>
                  </a:lnTo>
                  <a:lnTo>
                    <a:pt x="1101" y="3"/>
                  </a:lnTo>
                  <a:lnTo>
                    <a:pt x="1101" y="3"/>
                  </a:lnTo>
                  <a:lnTo>
                    <a:pt x="1101" y="3"/>
                  </a:lnTo>
                  <a:lnTo>
                    <a:pt x="1101" y="3"/>
                  </a:lnTo>
                  <a:lnTo>
                    <a:pt x="1103" y="3"/>
                  </a:lnTo>
                  <a:lnTo>
                    <a:pt x="1103" y="3"/>
                  </a:lnTo>
                  <a:lnTo>
                    <a:pt x="1111" y="2"/>
                  </a:lnTo>
                  <a:lnTo>
                    <a:pt x="1117" y="1"/>
                  </a:lnTo>
                  <a:lnTo>
                    <a:pt x="1117" y="1"/>
                  </a:lnTo>
                  <a:lnTo>
                    <a:pt x="1124" y="0"/>
                  </a:lnTo>
                  <a:lnTo>
                    <a:pt x="1124" y="0"/>
                  </a:lnTo>
                  <a:lnTo>
                    <a:pt x="1126" y="1"/>
                  </a:lnTo>
                  <a:lnTo>
                    <a:pt x="1126" y="1"/>
                  </a:lnTo>
                  <a:lnTo>
                    <a:pt x="1139" y="2"/>
                  </a:lnTo>
                  <a:lnTo>
                    <a:pt x="1139" y="2"/>
                  </a:lnTo>
                  <a:lnTo>
                    <a:pt x="1146" y="3"/>
                  </a:lnTo>
                  <a:lnTo>
                    <a:pt x="1146" y="3"/>
                  </a:lnTo>
                  <a:lnTo>
                    <a:pt x="1152" y="4"/>
                  </a:lnTo>
                  <a:lnTo>
                    <a:pt x="1152" y="4"/>
                  </a:lnTo>
                  <a:lnTo>
                    <a:pt x="1155" y="5"/>
                  </a:lnTo>
                  <a:lnTo>
                    <a:pt x="1159" y="6"/>
                  </a:lnTo>
                  <a:lnTo>
                    <a:pt x="1159" y="6"/>
                  </a:lnTo>
                  <a:lnTo>
                    <a:pt x="1164" y="5"/>
                  </a:lnTo>
                  <a:lnTo>
                    <a:pt x="1164" y="5"/>
                  </a:lnTo>
                  <a:lnTo>
                    <a:pt x="1167" y="5"/>
                  </a:lnTo>
                  <a:lnTo>
                    <a:pt x="1168" y="6"/>
                  </a:lnTo>
                  <a:lnTo>
                    <a:pt x="1168" y="6"/>
                  </a:lnTo>
                  <a:lnTo>
                    <a:pt x="1188" y="9"/>
                  </a:lnTo>
                  <a:lnTo>
                    <a:pt x="1206" y="10"/>
                  </a:lnTo>
                  <a:lnTo>
                    <a:pt x="1206" y="10"/>
                  </a:lnTo>
                  <a:lnTo>
                    <a:pt x="1211" y="11"/>
                  </a:lnTo>
                  <a:lnTo>
                    <a:pt x="1211" y="11"/>
                  </a:lnTo>
                  <a:lnTo>
                    <a:pt x="1223" y="12"/>
                  </a:lnTo>
                  <a:lnTo>
                    <a:pt x="1228" y="13"/>
                  </a:lnTo>
                  <a:lnTo>
                    <a:pt x="1233" y="15"/>
                  </a:lnTo>
                  <a:lnTo>
                    <a:pt x="1233" y="15"/>
                  </a:lnTo>
                  <a:lnTo>
                    <a:pt x="1236" y="16"/>
                  </a:lnTo>
                  <a:lnTo>
                    <a:pt x="1239" y="16"/>
                  </a:lnTo>
                  <a:lnTo>
                    <a:pt x="1239" y="16"/>
                  </a:lnTo>
                  <a:lnTo>
                    <a:pt x="1240" y="17"/>
                  </a:lnTo>
                  <a:lnTo>
                    <a:pt x="1240" y="17"/>
                  </a:lnTo>
                  <a:lnTo>
                    <a:pt x="1242" y="17"/>
                  </a:lnTo>
                  <a:lnTo>
                    <a:pt x="1242" y="17"/>
                  </a:lnTo>
                  <a:lnTo>
                    <a:pt x="1244" y="17"/>
                  </a:lnTo>
                  <a:lnTo>
                    <a:pt x="1244" y="17"/>
                  </a:lnTo>
                  <a:lnTo>
                    <a:pt x="1248" y="21"/>
                  </a:lnTo>
                  <a:lnTo>
                    <a:pt x="1253" y="23"/>
                  </a:lnTo>
                  <a:lnTo>
                    <a:pt x="1257" y="24"/>
                  </a:lnTo>
                  <a:lnTo>
                    <a:pt x="1260" y="24"/>
                  </a:lnTo>
                  <a:lnTo>
                    <a:pt x="1260" y="24"/>
                  </a:lnTo>
                  <a:lnTo>
                    <a:pt x="1264" y="25"/>
                  </a:lnTo>
                  <a:lnTo>
                    <a:pt x="1267" y="26"/>
                  </a:lnTo>
                  <a:lnTo>
                    <a:pt x="1270" y="28"/>
                  </a:lnTo>
                  <a:lnTo>
                    <a:pt x="1273" y="31"/>
                  </a:lnTo>
                  <a:lnTo>
                    <a:pt x="1273" y="31"/>
                  </a:lnTo>
                  <a:lnTo>
                    <a:pt x="1273" y="32"/>
                  </a:lnTo>
                  <a:lnTo>
                    <a:pt x="1273" y="32"/>
                  </a:lnTo>
                  <a:lnTo>
                    <a:pt x="1275" y="34"/>
                  </a:lnTo>
                  <a:lnTo>
                    <a:pt x="1276" y="35"/>
                  </a:lnTo>
                  <a:lnTo>
                    <a:pt x="1278" y="35"/>
                  </a:lnTo>
                  <a:lnTo>
                    <a:pt x="1278" y="35"/>
                  </a:lnTo>
                  <a:lnTo>
                    <a:pt x="1279" y="35"/>
                  </a:lnTo>
                  <a:lnTo>
                    <a:pt x="1279" y="35"/>
                  </a:lnTo>
                  <a:lnTo>
                    <a:pt x="1280" y="35"/>
                  </a:lnTo>
                  <a:lnTo>
                    <a:pt x="1280" y="35"/>
                  </a:lnTo>
                  <a:lnTo>
                    <a:pt x="1282" y="36"/>
                  </a:lnTo>
                  <a:lnTo>
                    <a:pt x="1285" y="37"/>
                  </a:lnTo>
                  <a:lnTo>
                    <a:pt x="1285" y="37"/>
                  </a:lnTo>
                  <a:lnTo>
                    <a:pt x="1289" y="40"/>
                  </a:lnTo>
                  <a:lnTo>
                    <a:pt x="1295" y="41"/>
                  </a:lnTo>
                  <a:lnTo>
                    <a:pt x="1295" y="41"/>
                  </a:lnTo>
                  <a:lnTo>
                    <a:pt x="1297" y="42"/>
                  </a:lnTo>
                  <a:lnTo>
                    <a:pt x="1298" y="43"/>
                  </a:lnTo>
                  <a:lnTo>
                    <a:pt x="1298" y="43"/>
                  </a:lnTo>
                  <a:lnTo>
                    <a:pt x="1299" y="44"/>
                  </a:lnTo>
                  <a:lnTo>
                    <a:pt x="1299" y="46"/>
                  </a:lnTo>
                  <a:lnTo>
                    <a:pt x="1299" y="46"/>
                  </a:lnTo>
                  <a:lnTo>
                    <a:pt x="1298" y="48"/>
                  </a:lnTo>
                  <a:lnTo>
                    <a:pt x="1298" y="48"/>
                  </a:lnTo>
                  <a:lnTo>
                    <a:pt x="1293" y="48"/>
                  </a:lnTo>
                  <a:lnTo>
                    <a:pt x="1293" y="48"/>
                  </a:lnTo>
                  <a:lnTo>
                    <a:pt x="1286" y="47"/>
                  </a:lnTo>
                  <a:lnTo>
                    <a:pt x="1283" y="46"/>
                  </a:lnTo>
                  <a:lnTo>
                    <a:pt x="1281" y="44"/>
                  </a:lnTo>
                  <a:lnTo>
                    <a:pt x="1281" y="44"/>
                  </a:lnTo>
                  <a:lnTo>
                    <a:pt x="1279" y="43"/>
                  </a:lnTo>
                  <a:lnTo>
                    <a:pt x="1277" y="42"/>
                  </a:lnTo>
                  <a:lnTo>
                    <a:pt x="1273" y="41"/>
                  </a:lnTo>
                  <a:lnTo>
                    <a:pt x="1273" y="41"/>
                  </a:lnTo>
                  <a:lnTo>
                    <a:pt x="1271" y="41"/>
                  </a:lnTo>
                  <a:lnTo>
                    <a:pt x="1271" y="41"/>
                  </a:lnTo>
                  <a:lnTo>
                    <a:pt x="1267" y="41"/>
                  </a:lnTo>
                  <a:lnTo>
                    <a:pt x="1267" y="41"/>
                  </a:lnTo>
                  <a:lnTo>
                    <a:pt x="1262" y="41"/>
                  </a:lnTo>
                  <a:lnTo>
                    <a:pt x="1256" y="40"/>
                  </a:lnTo>
                  <a:lnTo>
                    <a:pt x="1256" y="40"/>
                  </a:lnTo>
                  <a:lnTo>
                    <a:pt x="1250" y="39"/>
                  </a:lnTo>
                  <a:lnTo>
                    <a:pt x="1243" y="38"/>
                  </a:lnTo>
                  <a:lnTo>
                    <a:pt x="1243" y="38"/>
                  </a:lnTo>
                  <a:lnTo>
                    <a:pt x="1238" y="39"/>
                  </a:lnTo>
                  <a:lnTo>
                    <a:pt x="1238" y="39"/>
                  </a:lnTo>
                  <a:lnTo>
                    <a:pt x="1231" y="37"/>
                  </a:lnTo>
                  <a:lnTo>
                    <a:pt x="1225" y="36"/>
                  </a:lnTo>
                  <a:lnTo>
                    <a:pt x="1225" y="36"/>
                  </a:lnTo>
                  <a:lnTo>
                    <a:pt x="1220" y="37"/>
                  </a:lnTo>
                  <a:lnTo>
                    <a:pt x="1220" y="37"/>
                  </a:lnTo>
                  <a:lnTo>
                    <a:pt x="1216" y="37"/>
                  </a:lnTo>
                  <a:lnTo>
                    <a:pt x="1216" y="37"/>
                  </a:lnTo>
                  <a:lnTo>
                    <a:pt x="1208" y="36"/>
                  </a:lnTo>
                  <a:lnTo>
                    <a:pt x="1208" y="36"/>
                  </a:lnTo>
                  <a:lnTo>
                    <a:pt x="1206" y="35"/>
                  </a:lnTo>
                  <a:lnTo>
                    <a:pt x="1206" y="35"/>
                  </a:lnTo>
                  <a:lnTo>
                    <a:pt x="1202" y="36"/>
                  </a:lnTo>
                  <a:lnTo>
                    <a:pt x="1202" y="36"/>
                  </a:lnTo>
                  <a:lnTo>
                    <a:pt x="1200" y="37"/>
                  </a:lnTo>
                  <a:lnTo>
                    <a:pt x="1200" y="37"/>
                  </a:lnTo>
                  <a:lnTo>
                    <a:pt x="1196" y="35"/>
                  </a:lnTo>
                  <a:lnTo>
                    <a:pt x="1191" y="35"/>
                  </a:lnTo>
                  <a:lnTo>
                    <a:pt x="1191" y="35"/>
                  </a:lnTo>
                  <a:lnTo>
                    <a:pt x="1185" y="36"/>
                  </a:lnTo>
                  <a:lnTo>
                    <a:pt x="1179" y="37"/>
                  </a:lnTo>
                  <a:lnTo>
                    <a:pt x="1177" y="38"/>
                  </a:lnTo>
                  <a:lnTo>
                    <a:pt x="1177" y="38"/>
                  </a:lnTo>
                  <a:lnTo>
                    <a:pt x="1175" y="38"/>
                  </a:lnTo>
                  <a:lnTo>
                    <a:pt x="1175" y="38"/>
                  </a:lnTo>
                  <a:lnTo>
                    <a:pt x="1169" y="39"/>
                  </a:lnTo>
                  <a:lnTo>
                    <a:pt x="1169" y="39"/>
                  </a:lnTo>
                  <a:lnTo>
                    <a:pt x="1169" y="39"/>
                  </a:lnTo>
                  <a:lnTo>
                    <a:pt x="1169" y="39"/>
                  </a:lnTo>
                  <a:lnTo>
                    <a:pt x="1164" y="38"/>
                  </a:lnTo>
                  <a:lnTo>
                    <a:pt x="1160" y="38"/>
                  </a:lnTo>
                  <a:lnTo>
                    <a:pt x="1160" y="38"/>
                  </a:lnTo>
                  <a:lnTo>
                    <a:pt x="1153" y="38"/>
                  </a:lnTo>
                  <a:lnTo>
                    <a:pt x="1153" y="38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6" y="38"/>
                  </a:lnTo>
                  <a:lnTo>
                    <a:pt x="1146" y="38"/>
                  </a:lnTo>
                  <a:lnTo>
                    <a:pt x="1142" y="39"/>
                  </a:lnTo>
                  <a:lnTo>
                    <a:pt x="1139" y="40"/>
                  </a:lnTo>
                  <a:lnTo>
                    <a:pt x="1133" y="43"/>
                  </a:lnTo>
                  <a:lnTo>
                    <a:pt x="1133" y="43"/>
                  </a:lnTo>
                  <a:lnTo>
                    <a:pt x="1131" y="45"/>
                  </a:lnTo>
                  <a:lnTo>
                    <a:pt x="1128" y="46"/>
                  </a:lnTo>
                  <a:lnTo>
                    <a:pt x="1128" y="46"/>
                  </a:lnTo>
                  <a:lnTo>
                    <a:pt x="1125" y="47"/>
                  </a:lnTo>
                  <a:lnTo>
                    <a:pt x="1125" y="47"/>
                  </a:lnTo>
                  <a:lnTo>
                    <a:pt x="1118" y="50"/>
                  </a:lnTo>
                  <a:lnTo>
                    <a:pt x="1111" y="54"/>
                  </a:lnTo>
                  <a:lnTo>
                    <a:pt x="1108" y="56"/>
                  </a:lnTo>
                  <a:lnTo>
                    <a:pt x="1108" y="56"/>
                  </a:lnTo>
                  <a:lnTo>
                    <a:pt x="1106" y="58"/>
                  </a:lnTo>
                  <a:lnTo>
                    <a:pt x="1105" y="60"/>
                  </a:lnTo>
                  <a:lnTo>
                    <a:pt x="1105" y="64"/>
                  </a:lnTo>
                  <a:lnTo>
                    <a:pt x="1105" y="64"/>
                  </a:lnTo>
                  <a:lnTo>
                    <a:pt x="1107" y="80"/>
                  </a:lnTo>
                  <a:lnTo>
                    <a:pt x="1107" y="80"/>
                  </a:lnTo>
                  <a:lnTo>
                    <a:pt x="1107" y="83"/>
                  </a:lnTo>
                  <a:lnTo>
                    <a:pt x="1109" y="84"/>
                  </a:lnTo>
                  <a:lnTo>
                    <a:pt x="1112" y="87"/>
                  </a:lnTo>
                  <a:lnTo>
                    <a:pt x="1112" y="87"/>
                  </a:lnTo>
                  <a:lnTo>
                    <a:pt x="1115" y="88"/>
                  </a:lnTo>
                  <a:lnTo>
                    <a:pt x="1117" y="90"/>
                  </a:lnTo>
                  <a:lnTo>
                    <a:pt x="1121" y="96"/>
                  </a:lnTo>
                  <a:lnTo>
                    <a:pt x="1122" y="97"/>
                  </a:lnTo>
                  <a:lnTo>
                    <a:pt x="1122" y="97"/>
                  </a:lnTo>
                  <a:lnTo>
                    <a:pt x="1124" y="100"/>
                  </a:lnTo>
                  <a:lnTo>
                    <a:pt x="1126" y="103"/>
                  </a:lnTo>
                  <a:lnTo>
                    <a:pt x="1131" y="105"/>
                  </a:lnTo>
                  <a:lnTo>
                    <a:pt x="1133" y="106"/>
                  </a:lnTo>
                  <a:lnTo>
                    <a:pt x="1136" y="107"/>
                  </a:lnTo>
                  <a:lnTo>
                    <a:pt x="1136" y="107"/>
                  </a:lnTo>
                  <a:lnTo>
                    <a:pt x="1137" y="107"/>
                  </a:lnTo>
                  <a:lnTo>
                    <a:pt x="1138" y="108"/>
                  </a:lnTo>
                  <a:lnTo>
                    <a:pt x="1138" y="108"/>
                  </a:lnTo>
                  <a:lnTo>
                    <a:pt x="1140" y="113"/>
                  </a:lnTo>
                  <a:lnTo>
                    <a:pt x="1143" y="117"/>
                  </a:lnTo>
                  <a:lnTo>
                    <a:pt x="1147" y="119"/>
                  </a:lnTo>
                  <a:lnTo>
                    <a:pt x="1151" y="121"/>
                  </a:lnTo>
                  <a:lnTo>
                    <a:pt x="1151" y="121"/>
                  </a:lnTo>
                  <a:lnTo>
                    <a:pt x="1153" y="122"/>
                  </a:lnTo>
                  <a:lnTo>
                    <a:pt x="1153" y="122"/>
                  </a:lnTo>
                  <a:lnTo>
                    <a:pt x="1154" y="122"/>
                  </a:lnTo>
                  <a:lnTo>
                    <a:pt x="1154" y="122"/>
                  </a:lnTo>
                  <a:lnTo>
                    <a:pt x="1158" y="126"/>
                  </a:lnTo>
                  <a:lnTo>
                    <a:pt x="1163" y="130"/>
                  </a:lnTo>
                  <a:lnTo>
                    <a:pt x="1173" y="134"/>
                  </a:lnTo>
                  <a:lnTo>
                    <a:pt x="1173" y="134"/>
                  </a:lnTo>
                  <a:lnTo>
                    <a:pt x="1179" y="137"/>
                  </a:lnTo>
                  <a:lnTo>
                    <a:pt x="1184" y="140"/>
                  </a:lnTo>
                  <a:lnTo>
                    <a:pt x="1184" y="140"/>
                  </a:lnTo>
                  <a:lnTo>
                    <a:pt x="1188" y="143"/>
                  </a:lnTo>
                  <a:lnTo>
                    <a:pt x="1188" y="143"/>
                  </a:lnTo>
                  <a:lnTo>
                    <a:pt x="1192" y="145"/>
                  </a:lnTo>
                  <a:lnTo>
                    <a:pt x="1195" y="149"/>
                  </a:lnTo>
                  <a:lnTo>
                    <a:pt x="1195" y="149"/>
                  </a:lnTo>
                  <a:lnTo>
                    <a:pt x="1197" y="153"/>
                  </a:lnTo>
                  <a:lnTo>
                    <a:pt x="1200" y="158"/>
                  </a:lnTo>
                  <a:lnTo>
                    <a:pt x="1205" y="162"/>
                  </a:lnTo>
                  <a:lnTo>
                    <a:pt x="1208" y="164"/>
                  </a:lnTo>
                  <a:lnTo>
                    <a:pt x="1212" y="165"/>
                  </a:lnTo>
                  <a:lnTo>
                    <a:pt x="1212" y="165"/>
                  </a:lnTo>
                  <a:lnTo>
                    <a:pt x="1213" y="166"/>
                  </a:lnTo>
                  <a:lnTo>
                    <a:pt x="1213" y="166"/>
                  </a:lnTo>
                  <a:lnTo>
                    <a:pt x="1216" y="171"/>
                  </a:lnTo>
                  <a:lnTo>
                    <a:pt x="1220" y="174"/>
                  </a:lnTo>
                  <a:lnTo>
                    <a:pt x="1220" y="174"/>
                  </a:lnTo>
                  <a:lnTo>
                    <a:pt x="1224" y="179"/>
                  </a:lnTo>
                  <a:lnTo>
                    <a:pt x="1227" y="184"/>
                  </a:lnTo>
                  <a:lnTo>
                    <a:pt x="1227" y="184"/>
                  </a:lnTo>
                  <a:lnTo>
                    <a:pt x="1230" y="192"/>
                  </a:lnTo>
                  <a:lnTo>
                    <a:pt x="1233" y="199"/>
                  </a:lnTo>
                  <a:lnTo>
                    <a:pt x="1233" y="199"/>
                  </a:lnTo>
                  <a:lnTo>
                    <a:pt x="1237" y="206"/>
                  </a:lnTo>
                  <a:lnTo>
                    <a:pt x="1237" y="206"/>
                  </a:lnTo>
                  <a:lnTo>
                    <a:pt x="1249" y="233"/>
                  </a:lnTo>
                  <a:lnTo>
                    <a:pt x="1249" y="233"/>
                  </a:lnTo>
                  <a:lnTo>
                    <a:pt x="1250" y="238"/>
                  </a:lnTo>
                  <a:lnTo>
                    <a:pt x="1250" y="238"/>
                  </a:lnTo>
                  <a:lnTo>
                    <a:pt x="1251" y="242"/>
                  </a:lnTo>
                  <a:lnTo>
                    <a:pt x="1252" y="246"/>
                  </a:lnTo>
                  <a:lnTo>
                    <a:pt x="1252" y="246"/>
                  </a:lnTo>
                  <a:lnTo>
                    <a:pt x="1254" y="250"/>
                  </a:lnTo>
                  <a:lnTo>
                    <a:pt x="1255" y="254"/>
                  </a:lnTo>
                  <a:lnTo>
                    <a:pt x="1254" y="258"/>
                  </a:lnTo>
                  <a:lnTo>
                    <a:pt x="1253" y="263"/>
                  </a:lnTo>
                  <a:lnTo>
                    <a:pt x="1253" y="263"/>
                  </a:lnTo>
                  <a:lnTo>
                    <a:pt x="1249" y="273"/>
                  </a:lnTo>
                  <a:lnTo>
                    <a:pt x="1249" y="273"/>
                  </a:lnTo>
                  <a:lnTo>
                    <a:pt x="1247" y="278"/>
                  </a:lnTo>
                  <a:lnTo>
                    <a:pt x="1247" y="278"/>
                  </a:lnTo>
                  <a:lnTo>
                    <a:pt x="1245" y="282"/>
                  </a:lnTo>
                  <a:lnTo>
                    <a:pt x="1245" y="282"/>
                  </a:lnTo>
                  <a:lnTo>
                    <a:pt x="1243" y="287"/>
                  </a:lnTo>
                  <a:lnTo>
                    <a:pt x="1241" y="294"/>
                  </a:lnTo>
                  <a:lnTo>
                    <a:pt x="1241" y="294"/>
                  </a:lnTo>
                  <a:lnTo>
                    <a:pt x="1239" y="298"/>
                  </a:lnTo>
                  <a:lnTo>
                    <a:pt x="1236" y="302"/>
                  </a:lnTo>
                  <a:lnTo>
                    <a:pt x="1232" y="306"/>
                  </a:lnTo>
                  <a:lnTo>
                    <a:pt x="1227" y="308"/>
                  </a:lnTo>
                  <a:lnTo>
                    <a:pt x="1227" y="308"/>
                  </a:lnTo>
                  <a:lnTo>
                    <a:pt x="1219" y="312"/>
                  </a:lnTo>
                  <a:lnTo>
                    <a:pt x="1213" y="317"/>
                  </a:lnTo>
                  <a:lnTo>
                    <a:pt x="1213" y="317"/>
                  </a:lnTo>
                  <a:lnTo>
                    <a:pt x="1208" y="321"/>
                  </a:lnTo>
                  <a:lnTo>
                    <a:pt x="1204" y="322"/>
                  </a:lnTo>
                  <a:lnTo>
                    <a:pt x="1204" y="322"/>
                  </a:lnTo>
                  <a:lnTo>
                    <a:pt x="1200" y="323"/>
                  </a:lnTo>
                  <a:lnTo>
                    <a:pt x="1197" y="325"/>
                  </a:lnTo>
                  <a:lnTo>
                    <a:pt x="1197" y="325"/>
                  </a:lnTo>
                  <a:lnTo>
                    <a:pt x="1196" y="326"/>
                  </a:lnTo>
                  <a:lnTo>
                    <a:pt x="1196" y="326"/>
                  </a:lnTo>
                  <a:lnTo>
                    <a:pt x="1194" y="327"/>
                  </a:lnTo>
                  <a:lnTo>
                    <a:pt x="1194" y="327"/>
                  </a:lnTo>
                  <a:lnTo>
                    <a:pt x="1187" y="330"/>
                  </a:lnTo>
                  <a:lnTo>
                    <a:pt x="1187" y="330"/>
                  </a:lnTo>
                  <a:lnTo>
                    <a:pt x="1171" y="334"/>
                  </a:lnTo>
                  <a:lnTo>
                    <a:pt x="1163" y="336"/>
                  </a:lnTo>
                  <a:lnTo>
                    <a:pt x="1155" y="337"/>
                  </a:lnTo>
                  <a:lnTo>
                    <a:pt x="1155" y="337"/>
                  </a:lnTo>
                  <a:lnTo>
                    <a:pt x="1153" y="336"/>
                  </a:lnTo>
                  <a:lnTo>
                    <a:pt x="1153" y="336"/>
                  </a:lnTo>
                  <a:lnTo>
                    <a:pt x="1138" y="336"/>
                  </a:lnTo>
                  <a:lnTo>
                    <a:pt x="1138" y="336"/>
                  </a:lnTo>
                  <a:lnTo>
                    <a:pt x="1128" y="336"/>
                  </a:lnTo>
                  <a:lnTo>
                    <a:pt x="1128" y="336"/>
                  </a:lnTo>
                  <a:lnTo>
                    <a:pt x="1125" y="336"/>
                  </a:lnTo>
                  <a:lnTo>
                    <a:pt x="1125" y="336"/>
                  </a:lnTo>
                  <a:lnTo>
                    <a:pt x="1119" y="336"/>
                  </a:lnTo>
                  <a:lnTo>
                    <a:pt x="1113" y="337"/>
                  </a:lnTo>
                  <a:lnTo>
                    <a:pt x="1113" y="337"/>
                  </a:lnTo>
                  <a:lnTo>
                    <a:pt x="1107" y="338"/>
                  </a:lnTo>
                  <a:lnTo>
                    <a:pt x="1101" y="339"/>
                  </a:lnTo>
                  <a:lnTo>
                    <a:pt x="1101" y="339"/>
                  </a:lnTo>
                  <a:lnTo>
                    <a:pt x="1096" y="338"/>
                  </a:lnTo>
                  <a:lnTo>
                    <a:pt x="1091" y="336"/>
                  </a:lnTo>
                  <a:lnTo>
                    <a:pt x="1091" y="336"/>
                  </a:lnTo>
                  <a:lnTo>
                    <a:pt x="1086" y="334"/>
                  </a:lnTo>
                  <a:lnTo>
                    <a:pt x="1079" y="333"/>
                  </a:lnTo>
                  <a:lnTo>
                    <a:pt x="1079" y="333"/>
                  </a:lnTo>
                  <a:lnTo>
                    <a:pt x="1077" y="333"/>
                  </a:lnTo>
                  <a:lnTo>
                    <a:pt x="1077" y="333"/>
                  </a:lnTo>
                  <a:lnTo>
                    <a:pt x="1071" y="332"/>
                  </a:lnTo>
                  <a:lnTo>
                    <a:pt x="1065" y="330"/>
                  </a:lnTo>
                  <a:lnTo>
                    <a:pt x="1065" y="330"/>
                  </a:lnTo>
                  <a:lnTo>
                    <a:pt x="1059" y="327"/>
                  </a:lnTo>
                  <a:lnTo>
                    <a:pt x="1059" y="327"/>
                  </a:lnTo>
                  <a:lnTo>
                    <a:pt x="1053" y="325"/>
                  </a:lnTo>
                  <a:lnTo>
                    <a:pt x="1047" y="325"/>
                  </a:lnTo>
                  <a:lnTo>
                    <a:pt x="1047" y="325"/>
                  </a:lnTo>
                  <a:lnTo>
                    <a:pt x="1042" y="325"/>
                  </a:lnTo>
                  <a:lnTo>
                    <a:pt x="1042" y="325"/>
                  </a:lnTo>
                  <a:lnTo>
                    <a:pt x="1037" y="326"/>
                  </a:lnTo>
                  <a:lnTo>
                    <a:pt x="1037" y="326"/>
                  </a:lnTo>
                  <a:lnTo>
                    <a:pt x="1031" y="325"/>
                  </a:lnTo>
                  <a:lnTo>
                    <a:pt x="1024" y="323"/>
                  </a:lnTo>
                  <a:lnTo>
                    <a:pt x="1024" y="323"/>
                  </a:lnTo>
                  <a:lnTo>
                    <a:pt x="1016" y="320"/>
                  </a:lnTo>
                  <a:lnTo>
                    <a:pt x="1011" y="319"/>
                  </a:lnTo>
                  <a:lnTo>
                    <a:pt x="1007" y="318"/>
                  </a:lnTo>
                  <a:lnTo>
                    <a:pt x="1007" y="318"/>
                  </a:lnTo>
                  <a:lnTo>
                    <a:pt x="1001" y="319"/>
                  </a:lnTo>
                  <a:lnTo>
                    <a:pt x="1001" y="319"/>
                  </a:lnTo>
                  <a:lnTo>
                    <a:pt x="1001" y="319"/>
                  </a:lnTo>
                  <a:lnTo>
                    <a:pt x="1001" y="319"/>
                  </a:lnTo>
                  <a:lnTo>
                    <a:pt x="997" y="318"/>
                  </a:lnTo>
                  <a:lnTo>
                    <a:pt x="997" y="318"/>
                  </a:lnTo>
                  <a:lnTo>
                    <a:pt x="990" y="315"/>
                  </a:lnTo>
                  <a:lnTo>
                    <a:pt x="983" y="313"/>
                  </a:lnTo>
                  <a:lnTo>
                    <a:pt x="977" y="312"/>
                  </a:lnTo>
                  <a:lnTo>
                    <a:pt x="971" y="312"/>
                  </a:lnTo>
                  <a:lnTo>
                    <a:pt x="971" y="312"/>
                  </a:lnTo>
                  <a:lnTo>
                    <a:pt x="966" y="311"/>
                  </a:lnTo>
                  <a:lnTo>
                    <a:pt x="962" y="309"/>
                  </a:lnTo>
                  <a:lnTo>
                    <a:pt x="962" y="309"/>
                  </a:lnTo>
                  <a:lnTo>
                    <a:pt x="957" y="306"/>
                  </a:lnTo>
                  <a:lnTo>
                    <a:pt x="952" y="303"/>
                  </a:lnTo>
                  <a:lnTo>
                    <a:pt x="942" y="300"/>
                  </a:lnTo>
                  <a:lnTo>
                    <a:pt x="942" y="300"/>
                  </a:lnTo>
                  <a:lnTo>
                    <a:pt x="936" y="298"/>
                  </a:lnTo>
                  <a:lnTo>
                    <a:pt x="935" y="298"/>
                  </a:lnTo>
                  <a:lnTo>
                    <a:pt x="935" y="298"/>
                  </a:lnTo>
                  <a:lnTo>
                    <a:pt x="933" y="297"/>
                  </a:lnTo>
                  <a:lnTo>
                    <a:pt x="933" y="297"/>
                  </a:lnTo>
                  <a:lnTo>
                    <a:pt x="929" y="292"/>
                  </a:lnTo>
                  <a:lnTo>
                    <a:pt x="924" y="289"/>
                  </a:lnTo>
                  <a:lnTo>
                    <a:pt x="919" y="286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2" y="283"/>
                  </a:lnTo>
                  <a:lnTo>
                    <a:pt x="912" y="283"/>
                  </a:lnTo>
                  <a:lnTo>
                    <a:pt x="911" y="281"/>
                  </a:lnTo>
                  <a:lnTo>
                    <a:pt x="911" y="281"/>
                  </a:lnTo>
                  <a:lnTo>
                    <a:pt x="906" y="278"/>
                  </a:lnTo>
                  <a:lnTo>
                    <a:pt x="906" y="278"/>
                  </a:lnTo>
                  <a:lnTo>
                    <a:pt x="895" y="270"/>
                  </a:lnTo>
                  <a:lnTo>
                    <a:pt x="895" y="270"/>
                  </a:lnTo>
                  <a:lnTo>
                    <a:pt x="885" y="265"/>
                  </a:lnTo>
                  <a:lnTo>
                    <a:pt x="875" y="261"/>
                  </a:lnTo>
                  <a:lnTo>
                    <a:pt x="875" y="261"/>
                  </a:lnTo>
                  <a:lnTo>
                    <a:pt x="867" y="258"/>
                  </a:lnTo>
                  <a:lnTo>
                    <a:pt x="860" y="256"/>
                  </a:lnTo>
                  <a:lnTo>
                    <a:pt x="860" y="256"/>
                  </a:lnTo>
                  <a:lnTo>
                    <a:pt x="857" y="255"/>
                  </a:lnTo>
                  <a:lnTo>
                    <a:pt x="856" y="254"/>
                  </a:lnTo>
                  <a:lnTo>
                    <a:pt x="856" y="254"/>
                  </a:lnTo>
                  <a:lnTo>
                    <a:pt x="854" y="251"/>
                  </a:lnTo>
                  <a:lnTo>
                    <a:pt x="852" y="248"/>
                  </a:lnTo>
                  <a:lnTo>
                    <a:pt x="848" y="247"/>
                  </a:lnTo>
                  <a:lnTo>
                    <a:pt x="844" y="246"/>
                  </a:lnTo>
                  <a:lnTo>
                    <a:pt x="844" y="246"/>
                  </a:lnTo>
                  <a:lnTo>
                    <a:pt x="842" y="246"/>
                  </a:lnTo>
                  <a:lnTo>
                    <a:pt x="842" y="246"/>
                  </a:lnTo>
                  <a:lnTo>
                    <a:pt x="841" y="246"/>
                  </a:lnTo>
                  <a:lnTo>
                    <a:pt x="841" y="246"/>
                  </a:lnTo>
                  <a:lnTo>
                    <a:pt x="840" y="246"/>
                  </a:lnTo>
                  <a:lnTo>
                    <a:pt x="839" y="245"/>
                  </a:lnTo>
                  <a:lnTo>
                    <a:pt x="839" y="245"/>
                  </a:lnTo>
                  <a:lnTo>
                    <a:pt x="836" y="242"/>
                  </a:lnTo>
                  <a:lnTo>
                    <a:pt x="833" y="239"/>
                  </a:lnTo>
                  <a:lnTo>
                    <a:pt x="826" y="237"/>
                  </a:lnTo>
                  <a:lnTo>
                    <a:pt x="824" y="236"/>
                  </a:lnTo>
                  <a:lnTo>
                    <a:pt x="824" y="236"/>
                  </a:lnTo>
                  <a:lnTo>
                    <a:pt x="817" y="233"/>
                  </a:lnTo>
                  <a:lnTo>
                    <a:pt x="810" y="230"/>
                  </a:lnTo>
                  <a:lnTo>
                    <a:pt x="806" y="228"/>
                  </a:lnTo>
                  <a:lnTo>
                    <a:pt x="806" y="228"/>
                  </a:lnTo>
                  <a:lnTo>
                    <a:pt x="799" y="225"/>
                  </a:lnTo>
                  <a:lnTo>
                    <a:pt x="796" y="224"/>
                  </a:lnTo>
                  <a:lnTo>
                    <a:pt x="792" y="224"/>
                  </a:lnTo>
                  <a:lnTo>
                    <a:pt x="792" y="224"/>
                  </a:lnTo>
                  <a:lnTo>
                    <a:pt x="788" y="224"/>
                  </a:lnTo>
                  <a:lnTo>
                    <a:pt x="785" y="225"/>
                  </a:lnTo>
                  <a:lnTo>
                    <a:pt x="785" y="225"/>
                  </a:lnTo>
                  <a:lnTo>
                    <a:pt x="781" y="223"/>
                  </a:lnTo>
                  <a:lnTo>
                    <a:pt x="778" y="222"/>
                  </a:lnTo>
                  <a:lnTo>
                    <a:pt x="771" y="221"/>
                  </a:lnTo>
                  <a:lnTo>
                    <a:pt x="771" y="221"/>
                  </a:lnTo>
                  <a:lnTo>
                    <a:pt x="766" y="221"/>
                  </a:lnTo>
                  <a:lnTo>
                    <a:pt x="766" y="221"/>
                  </a:lnTo>
                  <a:lnTo>
                    <a:pt x="757" y="218"/>
                  </a:lnTo>
                  <a:lnTo>
                    <a:pt x="757" y="218"/>
                  </a:lnTo>
                  <a:lnTo>
                    <a:pt x="750" y="215"/>
                  </a:lnTo>
                  <a:lnTo>
                    <a:pt x="742" y="213"/>
                  </a:lnTo>
                  <a:lnTo>
                    <a:pt x="742" y="213"/>
                  </a:lnTo>
                  <a:lnTo>
                    <a:pt x="739" y="213"/>
                  </a:lnTo>
                  <a:lnTo>
                    <a:pt x="739" y="213"/>
                  </a:lnTo>
                  <a:lnTo>
                    <a:pt x="731" y="212"/>
                  </a:lnTo>
                  <a:lnTo>
                    <a:pt x="731" y="212"/>
                  </a:lnTo>
                  <a:lnTo>
                    <a:pt x="726" y="213"/>
                  </a:lnTo>
                  <a:lnTo>
                    <a:pt x="721" y="215"/>
                  </a:lnTo>
                  <a:lnTo>
                    <a:pt x="721" y="215"/>
                  </a:lnTo>
                  <a:lnTo>
                    <a:pt x="720" y="214"/>
                  </a:lnTo>
                  <a:lnTo>
                    <a:pt x="720" y="214"/>
                  </a:lnTo>
                  <a:lnTo>
                    <a:pt x="717" y="213"/>
                  </a:lnTo>
                  <a:lnTo>
                    <a:pt x="713" y="213"/>
                  </a:lnTo>
                  <a:lnTo>
                    <a:pt x="712" y="216"/>
                  </a:lnTo>
                  <a:lnTo>
                    <a:pt x="712" y="216"/>
                  </a:lnTo>
                  <a:lnTo>
                    <a:pt x="710" y="218"/>
                  </a:lnTo>
                  <a:lnTo>
                    <a:pt x="707" y="219"/>
                  </a:lnTo>
                  <a:lnTo>
                    <a:pt x="707" y="219"/>
                  </a:lnTo>
                  <a:lnTo>
                    <a:pt x="705" y="219"/>
                  </a:lnTo>
                  <a:lnTo>
                    <a:pt x="705" y="219"/>
                  </a:lnTo>
                  <a:lnTo>
                    <a:pt x="698" y="218"/>
                  </a:lnTo>
                  <a:lnTo>
                    <a:pt x="698" y="218"/>
                  </a:lnTo>
                  <a:lnTo>
                    <a:pt x="694" y="218"/>
                  </a:lnTo>
                  <a:lnTo>
                    <a:pt x="691" y="219"/>
                  </a:lnTo>
                  <a:lnTo>
                    <a:pt x="691" y="219"/>
                  </a:lnTo>
                  <a:lnTo>
                    <a:pt x="683" y="221"/>
                  </a:lnTo>
                  <a:lnTo>
                    <a:pt x="674" y="223"/>
                  </a:lnTo>
                  <a:lnTo>
                    <a:pt x="674" y="223"/>
                  </a:lnTo>
                  <a:lnTo>
                    <a:pt x="662" y="225"/>
                  </a:lnTo>
                  <a:lnTo>
                    <a:pt x="660" y="225"/>
                  </a:lnTo>
                  <a:lnTo>
                    <a:pt x="660" y="225"/>
                  </a:lnTo>
                  <a:lnTo>
                    <a:pt x="650" y="228"/>
                  </a:lnTo>
                  <a:lnTo>
                    <a:pt x="645" y="230"/>
                  </a:lnTo>
                  <a:lnTo>
                    <a:pt x="640" y="233"/>
                  </a:lnTo>
                  <a:lnTo>
                    <a:pt x="640" y="233"/>
                  </a:lnTo>
                  <a:lnTo>
                    <a:pt x="626" y="243"/>
                  </a:lnTo>
                  <a:lnTo>
                    <a:pt x="629" y="247"/>
                  </a:lnTo>
                  <a:lnTo>
                    <a:pt x="629" y="247"/>
                  </a:lnTo>
                  <a:lnTo>
                    <a:pt x="630" y="249"/>
                  </a:lnTo>
                  <a:lnTo>
                    <a:pt x="630" y="249"/>
                  </a:lnTo>
                  <a:lnTo>
                    <a:pt x="633" y="252"/>
                  </a:lnTo>
                  <a:lnTo>
                    <a:pt x="634" y="254"/>
                  </a:lnTo>
                  <a:lnTo>
                    <a:pt x="636" y="254"/>
                  </a:lnTo>
                  <a:lnTo>
                    <a:pt x="636" y="254"/>
                  </a:lnTo>
                  <a:lnTo>
                    <a:pt x="641" y="255"/>
                  </a:lnTo>
                  <a:lnTo>
                    <a:pt x="644" y="258"/>
                  </a:lnTo>
                  <a:lnTo>
                    <a:pt x="650" y="264"/>
                  </a:lnTo>
                  <a:lnTo>
                    <a:pt x="651" y="265"/>
                  </a:lnTo>
                  <a:lnTo>
                    <a:pt x="651" y="265"/>
                  </a:lnTo>
                  <a:lnTo>
                    <a:pt x="653" y="267"/>
                  </a:lnTo>
                  <a:lnTo>
                    <a:pt x="653" y="267"/>
                  </a:lnTo>
                  <a:lnTo>
                    <a:pt x="661" y="272"/>
                  </a:lnTo>
                  <a:lnTo>
                    <a:pt x="669" y="279"/>
                  </a:lnTo>
                  <a:lnTo>
                    <a:pt x="669" y="279"/>
                  </a:lnTo>
                  <a:lnTo>
                    <a:pt x="680" y="287"/>
                  </a:lnTo>
                  <a:lnTo>
                    <a:pt x="680" y="287"/>
                  </a:lnTo>
                  <a:lnTo>
                    <a:pt x="686" y="292"/>
                  </a:lnTo>
                  <a:lnTo>
                    <a:pt x="690" y="296"/>
                  </a:lnTo>
                  <a:lnTo>
                    <a:pt x="690" y="298"/>
                  </a:lnTo>
                  <a:lnTo>
                    <a:pt x="690" y="301"/>
                  </a:lnTo>
                  <a:lnTo>
                    <a:pt x="690" y="308"/>
                  </a:lnTo>
                  <a:lnTo>
                    <a:pt x="690" y="308"/>
                  </a:lnTo>
                  <a:lnTo>
                    <a:pt x="685" y="310"/>
                  </a:lnTo>
                  <a:lnTo>
                    <a:pt x="685" y="310"/>
                  </a:lnTo>
                  <a:lnTo>
                    <a:pt x="678" y="315"/>
                  </a:lnTo>
                  <a:lnTo>
                    <a:pt x="670" y="318"/>
                  </a:lnTo>
                  <a:lnTo>
                    <a:pt x="670" y="318"/>
                  </a:lnTo>
                  <a:lnTo>
                    <a:pt x="666" y="319"/>
                  </a:lnTo>
                  <a:lnTo>
                    <a:pt x="661" y="319"/>
                  </a:lnTo>
                  <a:lnTo>
                    <a:pt x="661" y="319"/>
                  </a:lnTo>
                  <a:lnTo>
                    <a:pt x="656" y="319"/>
                  </a:lnTo>
                  <a:lnTo>
                    <a:pt x="653" y="319"/>
                  </a:lnTo>
                  <a:lnTo>
                    <a:pt x="652" y="319"/>
                  </a:lnTo>
                  <a:lnTo>
                    <a:pt x="652" y="319"/>
                  </a:lnTo>
                  <a:lnTo>
                    <a:pt x="644" y="319"/>
                  </a:lnTo>
                  <a:lnTo>
                    <a:pt x="644" y="319"/>
                  </a:lnTo>
                  <a:lnTo>
                    <a:pt x="636" y="320"/>
                  </a:lnTo>
                  <a:lnTo>
                    <a:pt x="636" y="320"/>
                  </a:lnTo>
                  <a:lnTo>
                    <a:pt x="628" y="319"/>
                  </a:lnTo>
                  <a:lnTo>
                    <a:pt x="628" y="319"/>
                  </a:lnTo>
                  <a:lnTo>
                    <a:pt x="626" y="318"/>
                  </a:lnTo>
                  <a:lnTo>
                    <a:pt x="626" y="318"/>
                  </a:lnTo>
                  <a:lnTo>
                    <a:pt x="623" y="319"/>
                  </a:lnTo>
                  <a:lnTo>
                    <a:pt x="620" y="320"/>
                  </a:lnTo>
                  <a:lnTo>
                    <a:pt x="615" y="323"/>
                  </a:lnTo>
                  <a:lnTo>
                    <a:pt x="614" y="323"/>
                  </a:lnTo>
                  <a:lnTo>
                    <a:pt x="614" y="323"/>
                  </a:lnTo>
                  <a:lnTo>
                    <a:pt x="607" y="328"/>
                  </a:lnTo>
                  <a:lnTo>
                    <a:pt x="603" y="329"/>
                  </a:lnTo>
                  <a:lnTo>
                    <a:pt x="599" y="330"/>
                  </a:lnTo>
                  <a:lnTo>
                    <a:pt x="599" y="330"/>
                  </a:lnTo>
                  <a:lnTo>
                    <a:pt x="599" y="330"/>
                  </a:lnTo>
                  <a:lnTo>
                    <a:pt x="599" y="330"/>
                  </a:lnTo>
                  <a:lnTo>
                    <a:pt x="596" y="330"/>
                  </a:lnTo>
                  <a:lnTo>
                    <a:pt x="592" y="332"/>
                  </a:lnTo>
                  <a:lnTo>
                    <a:pt x="586" y="335"/>
                  </a:lnTo>
                  <a:lnTo>
                    <a:pt x="586" y="335"/>
                  </a:lnTo>
                  <a:lnTo>
                    <a:pt x="583" y="337"/>
                  </a:lnTo>
                  <a:lnTo>
                    <a:pt x="583" y="337"/>
                  </a:lnTo>
                  <a:lnTo>
                    <a:pt x="575" y="342"/>
                  </a:lnTo>
                  <a:lnTo>
                    <a:pt x="575" y="342"/>
                  </a:lnTo>
                  <a:lnTo>
                    <a:pt x="572" y="344"/>
                  </a:lnTo>
                  <a:lnTo>
                    <a:pt x="570" y="345"/>
                  </a:lnTo>
                  <a:lnTo>
                    <a:pt x="570" y="347"/>
                  </a:lnTo>
                  <a:lnTo>
                    <a:pt x="570" y="347"/>
                  </a:lnTo>
                  <a:lnTo>
                    <a:pt x="569" y="350"/>
                  </a:lnTo>
                  <a:lnTo>
                    <a:pt x="569" y="350"/>
                  </a:lnTo>
                  <a:lnTo>
                    <a:pt x="568" y="359"/>
                  </a:lnTo>
                  <a:lnTo>
                    <a:pt x="568" y="359"/>
                  </a:lnTo>
                  <a:lnTo>
                    <a:pt x="569" y="363"/>
                  </a:lnTo>
                  <a:lnTo>
                    <a:pt x="570" y="366"/>
                  </a:lnTo>
                  <a:lnTo>
                    <a:pt x="572" y="367"/>
                  </a:lnTo>
                  <a:lnTo>
                    <a:pt x="572" y="367"/>
                  </a:lnTo>
                  <a:lnTo>
                    <a:pt x="579" y="371"/>
                  </a:lnTo>
                  <a:lnTo>
                    <a:pt x="586" y="374"/>
                  </a:lnTo>
                  <a:lnTo>
                    <a:pt x="586" y="374"/>
                  </a:lnTo>
                  <a:lnTo>
                    <a:pt x="595" y="375"/>
                  </a:lnTo>
                  <a:lnTo>
                    <a:pt x="595" y="375"/>
                  </a:lnTo>
                  <a:lnTo>
                    <a:pt x="602" y="375"/>
                  </a:lnTo>
                  <a:lnTo>
                    <a:pt x="602" y="375"/>
                  </a:lnTo>
                  <a:lnTo>
                    <a:pt x="612" y="378"/>
                  </a:lnTo>
                  <a:lnTo>
                    <a:pt x="622" y="381"/>
                  </a:lnTo>
                  <a:lnTo>
                    <a:pt x="622" y="381"/>
                  </a:lnTo>
                  <a:lnTo>
                    <a:pt x="626" y="383"/>
                  </a:lnTo>
                  <a:lnTo>
                    <a:pt x="631" y="386"/>
                  </a:lnTo>
                  <a:lnTo>
                    <a:pt x="638" y="392"/>
                  </a:lnTo>
                  <a:lnTo>
                    <a:pt x="638" y="392"/>
                  </a:lnTo>
                  <a:lnTo>
                    <a:pt x="643" y="397"/>
                  </a:lnTo>
                  <a:lnTo>
                    <a:pt x="649" y="400"/>
                  </a:lnTo>
                  <a:lnTo>
                    <a:pt x="661" y="406"/>
                  </a:lnTo>
                  <a:lnTo>
                    <a:pt x="661" y="406"/>
                  </a:lnTo>
                  <a:lnTo>
                    <a:pt x="665" y="408"/>
                  </a:lnTo>
                  <a:lnTo>
                    <a:pt x="668" y="411"/>
                  </a:lnTo>
                  <a:lnTo>
                    <a:pt x="674" y="418"/>
                  </a:lnTo>
                  <a:lnTo>
                    <a:pt x="674" y="418"/>
                  </a:lnTo>
                  <a:lnTo>
                    <a:pt x="676" y="421"/>
                  </a:lnTo>
                  <a:lnTo>
                    <a:pt x="676" y="421"/>
                  </a:lnTo>
                  <a:lnTo>
                    <a:pt x="683" y="432"/>
                  </a:lnTo>
                  <a:lnTo>
                    <a:pt x="683" y="432"/>
                  </a:lnTo>
                  <a:lnTo>
                    <a:pt x="686" y="437"/>
                  </a:lnTo>
                  <a:lnTo>
                    <a:pt x="686" y="437"/>
                  </a:lnTo>
                  <a:lnTo>
                    <a:pt x="687" y="438"/>
                  </a:lnTo>
                  <a:lnTo>
                    <a:pt x="687" y="438"/>
                  </a:lnTo>
                  <a:lnTo>
                    <a:pt x="690" y="448"/>
                  </a:lnTo>
                  <a:lnTo>
                    <a:pt x="693" y="459"/>
                  </a:lnTo>
                  <a:lnTo>
                    <a:pt x="693" y="459"/>
                  </a:lnTo>
                  <a:lnTo>
                    <a:pt x="694" y="465"/>
                  </a:lnTo>
                  <a:lnTo>
                    <a:pt x="695" y="472"/>
                  </a:lnTo>
                  <a:lnTo>
                    <a:pt x="695" y="472"/>
                  </a:lnTo>
                  <a:lnTo>
                    <a:pt x="696" y="484"/>
                  </a:lnTo>
                  <a:lnTo>
                    <a:pt x="696" y="484"/>
                  </a:lnTo>
                  <a:lnTo>
                    <a:pt x="696" y="490"/>
                  </a:lnTo>
                  <a:lnTo>
                    <a:pt x="695" y="497"/>
                  </a:lnTo>
                  <a:lnTo>
                    <a:pt x="695" y="497"/>
                  </a:lnTo>
                  <a:lnTo>
                    <a:pt x="689" y="511"/>
                  </a:lnTo>
                  <a:lnTo>
                    <a:pt x="689" y="513"/>
                  </a:lnTo>
                  <a:lnTo>
                    <a:pt x="689" y="513"/>
                  </a:lnTo>
                  <a:lnTo>
                    <a:pt x="688" y="515"/>
                  </a:lnTo>
                  <a:lnTo>
                    <a:pt x="688" y="515"/>
                  </a:lnTo>
                  <a:lnTo>
                    <a:pt x="679" y="521"/>
                  </a:lnTo>
                  <a:lnTo>
                    <a:pt x="679" y="521"/>
                  </a:lnTo>
                  <a:lnTo>
                    <a:pt x="666" y="530"/>
                  </a:lnTo>
                  <a:lnTo>
                    <a:pt x="659" y="534"/>
                  </a:lnTo>
                  <a:lnTo>
                    <a:pt x="652" y="536"/>
                  </a:lnTo>
                  <a:lnTo>
                    <a:pt x="652" y="536"/>
                  </a:lnTo>
                  <a:lnTo>
                    <a:pt x="649" y="537"/>
                  </a:lnTo>
                  <a:lnTo>
                    <a:pt x="646" y="539"/>
                  </a:lnTo>
                  <a:lnTo>
                    <a:pt x="641" y="542"/>
                  </a:lnTo>
                  <a:lnTo>
                    <a:pt x="641" y="542"/>
                  </a:lnTo>
                  <a:lnTo>
                    <a:pt x="636" y="546"/>
                  </a:lnTo>
                  <a:lnTo>
                    <a:pt x="633" y="548"/>
                  </a:lnTo>
                  <a:lnTo>
                    <a:pt x="633" y="551"/>
                  </a:lnTo>
                  <a:lnTo>
                    <a:pt x="633" y="551"/>
                  </a:lnTo>
                  <a:lnTo>
                    <a:pt x="634" y="554"/>
                  </a:lnTo>
                  <a:lnTo>
                    <a:pt x="634" y="554"/>
                  </a:lnTo>
                  <a:lnTo>
                    <a:pt x="634" y="560"/>
                  </a:lnTo>
                  <a:lnTo>
                    <a:pt x="636" y="565"/>
                  </a:lnTo>
                  <a:lnTo>
                    <a:pt x="636" y="565"/>
                  </a:lnTo>
                  <a:lnTo>
                    <a:pt x="637" y="571"/>
                  </a:lnTo>
                  <a:lnTo>
                    <a:pt x="637" y="574"/>
                  </a:lnTo>
                  <a:lnTo>
                    <a:pt x="637" y="575"/>
                  </a:lnTo>
                  <a:lnTo>
                    <a:pt x="637" y="575"/>
                  </a:lnTo>
                  <a:lnTo>
                    <a:pt x="634" y="578"/>
                  </a:lnTo>
                  <a:lnTo>
                    <a:pt x="628" y="580"/>
                  </a:lnTo>
                  <a:lnTo>
                    <a:pt x="624" y="581"/>
                  </a:lnTo>
                  <a:lnTo>
                    <a:pt x="625" y="585"/>
                  </a:lnTo>
                  <a:lnTo>
                    <a:pt x="625" y="585"/>
                  </a:lnTo>
                  <a:lnTo>
                    <a:pt x="626" y="592"/>
                  </a:lnTo>
                  <a:lnTo>
                    <a:pt x="629" y="596"/>
                  </a:lnTo>
                  <a:lnTo>
                    <a:pt x="633" y="599"/>
                  </a:lnTo>
                  <a:lnTo>
                    <a:pt x="639" y="601"/>
                  </a:lnTo>
                  <a:lnTo>
                    <a:pt x="639" y="601"/>
                  </a:lnTo>
                  <a:lnTo>
                    <a:pt x="644" y="602"/>
                  </a:lnTo>
                  <a:lnTo>
                    <a:pt x="649" y="602"/>
                  </a:lnTo>
                  <a:lnTo>
                    <a:pt x="649" y="602"/>
                  </a:lnTo>
                  <a:lnTo>
                    <a:pt x="657" y="601"/>
                  </a:lnTo>
                  <a:lnTo>
                    <a:pt x="666" y="600"/>
                  </a:lnTo>
                  <a:lnTo>
                    <a:pt x="669" y="599"/>
                  </a:lnTo>
                  <a:lnTo>
                    <a:pt x="669" y="599"/>
                  </a:lnTo>
                  <a:lnTo>
                    <a:pt x="678" y="596"/>
                  </a:lnTo>
                  <a:lnTo>
                    <a:pt x="678" y="596"/>
                  </a:lnTo>
                  <a:lnTo>
                    <a:pt x="685" y="594"/>
                  </a:lnTo>
                  <a:lnTo>
                    <a:pt x="691" y="593"/>
                  </a:lnTo>
                  <a:lnTo>
                    <a:pt x="691" y="593"/>
                  </a:lnTo>
                  <a:lnTo>
                    <a:pt x="693" y="593"/>
                  </a:lnTo>
                  <a:lnTo>
                    <a:pt x="693" y="593"/>
                  </a:lnTo>
                  <a:lnTo>
                    <a:pt x="694" y="593"/>
                  </a:lnTo>
                  <a:lnTo>
                    <a:pt x="694" y="593"/>
                  </a:lnTo>
                  <a:lnTo>
                    <a:pt x="694" y="593"/>
                  </a:lnTo>
                  <a:lnTo>
                    <a:pt x="694" y="593"/>
                  </a:lnTo>
                  <a:lnTo>
                    <a:pt x="699" y="592"/>
                  </a:lnTo>
                  <a:lnTo>
                    <a:pt x="704" y="589"/>
                  </a:lnTo>
                  <a:lnTo>
                    <a:pt x="704" y="589"/>
                  </a:lnTo>
                  <a:lnTo>
                    <a:pt x="707" y="588"/>
                  </a:lnTo>
                  <a:lnTo>
                    <a:pt x="707" y="588"/>
                  </a:lnTo>
                  <a:lnTo>
                    <a:pt x="711" y="586"/>
                  </a:lnTo>
                  <a:lnTo>
                    <a:pt x="711" y="586"/>
                  </a:lnTo>
                  <a:lnTo>
                    <a:pt x="717" y="584"/>
                  </a:lnTo>
                  <a:lnTo>
                    <a:pt x="717" y="584"/>
                  </a:lnTo>
                  <a:lnTo>
                    <a:pt x="723" y="580"/>
                  </a:lnTo>
                  <a:lnTo>
                    <a:pt x="723" y="580"/>
                  </a:lnTo>
                  <a:lnTo>
                    <a:pt x="730" y="576"/>
                  </a:lnTo>
                  <a:lnTo>
                    <a:pt x="730" y="576"/>
                  </a:lnTo>
                  <a:lnTo>
                    <a:pt x="745" y="567"/>
                  </a:lnTo>
                  <a:lnTo>
                    <a:pt x="745" y="567"/>
                  </a:lnTo>
                  <a:lnTo>
                    <a:pt x="749" y="565"/>
                  </a:lnTo>
                  <a:lnTo>
                    <a:pt x="749" y="565"/>
                  </a:lnTo>
                  <a:lnTo>
                    <a:pt x="753" y="563"/>
                  </a:lnTo>
                  <a:lnTo>
                    <a:pt x="758" y="560"/>
                  </a:lnTo>
                  <a:lnTo>
                    <a:pt x="758" y="560"/>
                  </a:lnTo>
                  <a:lnTo>
                    <a:pt x="767" y="553"/>
                  </a:lnTo>
                  <a:lnTo>
                    <a:pt x="769" y="551"/>
                  </a:lnTo>
                  <a:lnTo>
                    <a:pt x="769" y="551"/>
                  </a:lnTo>
                  <a:lnTo>
                    <a:pt x="779" y="543"/>
                  </a:lnTo>
                  <a:lnTo>
                    <a:pt x="779" y="543"/>
                  </a:lnTo>
                  <a:lnTo>
                    <a:pt x="784" y="539"/>
                  </a:lnTo>
                  <a:lnTo>
                    <a:pt x="784" y="539"/>
                  </a:lnTo>
                  <a:lnTo>
                    <a:pt x="789" y="536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96" y="531"/>
                  </a:lnTo>
                  <a:lnTo>
                    <a:pt x="796" y="531"/>
                  </a:lnTo>
                  <a:lnTo>
                    <a:pt x="797" y="531"/>
                  </a:lnTo>
                  <a:lnTo>
                    <a:pt x="797" y="531"/>
                  </a:lnTo>
                  <a:lnTo>
                    <a:pt x="801" y="529"/>
                  </a:lnTo>
                  <a:lnTo>
                    <a:pt x="801" y="529"/>
                  </a:lnTo>
                  <a:lnTo>
                    <a:pt x="806" y="525"/>
                  </a:lnTo>
                  <a:lnTo>
                    <a:pt x="806" y="525"/>
                  </a:lnTo>
                  <a:lnTo>
                    <a:pt x="814" y="520"/>
                  </a:lnTo>
                  <a:lnTo>
                    <a:pt x="818" y="519"/>
                  </a:lnTo>
                  <a:lnTo>
                    <a:pt x="823" y="518"/>
                  </a:lnTo>
                  <a:lnTo>
                    <a:pt x="823" y="518"/>
                  </a:lnTo>
                  <a:lnTo>
                    <a:pt x="824" y="518"/>
                  </a:lnTo>
                  <a:lnTo>
                    <a:pt x="827" y="518"/>
                  </a:lnTo>
                  <a:lnTo>
                    <a:pt x="828" y="516"/>
                  </a:lnTo>
                  <a:lnTo>
                    <a:pt x="828" y="516"/>
                  </a:lnTo>
                  <a:lnTo>
                    <a:pt x="829" y="514"/>
                  </a:lnTo>
                  <a:lnTo>
                    <a:pt x="831" y="513"/>
                  </a:lnTo>
                  <a:lnTo>
                    <a:pt x="837" y="511"/>
                  </a:lnTo>
                  <a:lnTo>
                    <a:pt x="837" y="511"/>
                  </a:lnTo>
                  <a:lnTo>
                    <a:pt x="840" y="510"/>
                  </a:lnTo>
                  <a:lnTo>
                    <a:pt x="844" y="509"/>
                  </a:lnTo>
                  <a:lnTo>
                    <a:pt x="844" y="509"/>
                  </a:lnTo>
                  <a:lnTo>
                    <a:pt x="852" y="506"/>
                  </a:lnTo>
                  <a:lnTo>
                    <a:pt x="861" y="503"/>
                  </a:lnTo>
                  <a:lnTo>
                    <a:pt x="861" y="503"/>
                  </a:lnTo>
                  <a:lnTo>
                    <a:pt x="868" y="501"/>
                  </a:lnTo>
                  <a:lnTo>
                    <a:pt x="868" y="501"/>
                  </a:lnTo>
                  <a:lnTo>
                    <a:pt x="876" y="498"/>
                  </a:lnTo>
                  <a:lnTo>
                    <a:pt x="876" y="498"/>
                  </a:lnTo>
                  <a:lnTo>
                    <a:pt x="883" y="495"/>
                  </a:lnTo>
                  <a:lnTo>
                    <a:pt x="889" y="494"/>
                  </a:lnTo>
                  <a:lnTo>
                    <a:pt x="889" y="494"/>
                  </a:lnTo>
                  <a:lnTo>
                    <a:pt x="895" y="493"/>
                  </a:lnTo>
                  <a:lnTo>
                    <a:pt x="900" y="491"/>
                  </a:lnTo>
                  <a:lnTo>
                    <a:pt x="900" y="491"/>
                  </a:lnTo>
                  <a:lnTo>
                    <a:pt x="905" y="489"/>
                  </a:lnTo>
                  <a:lnTo>
                    <a:pt x="907" y="488"/>
                  </a:lnTo>
                  <a:lnTo>
                    <a:pt x="907" y="488"/>
                  </a:lnTo>
                  <a:lnTo>
                    <a:pt x="914" y="486"/>
                  </a:lnTo>
                  <a:lnTo>
                    <a:pt x="922" y="482"/>
                  </a:lnTo>
                  <a:lnTo>
                    <a:pt x="922" y="482"/>
                  </a:lnTo>
                  <a:lnTo>
                    <a:pt x="929" y="479"/>
                  </a:lnTo>
                  <a:lnTo>
                    <a:pt x="936" y="477"/>
                  </a:lnTo>
                  <a:lnTo>
                    <a:pt x="936" y="477"/>
                  </a:lnTo>
                  <a:lnTo>
                    <a:pt x="941" y="475"/>
                  </a:lnTo>
                  <a:lnTo>
                    <a:pt x="941" y="475"/>
                  </a:lnTo>
                  <a:lnTo>
                    <a:pt x="951" y="473"/>
                  </a:lnTo>
                  <a:lnTo>
                    <a:pt x="962" y="472"/>
                  </a:lnTo>
                  <a:lnTo>
                    <a:pt x="962" y="472"/>
                  </a:lnTo>
                  <a:lnTo>
                    <a:pt x="971" y="471"/>
                  </a:lnTo>
                  <a:lnTo>
                    <a:pt x="971" y="471"/>
                  </a:lnTo>
                  <a:lnTo>
                    <a:pt x="972" y="471"/>
                  </a:lnTo>
                  <a:lnTo>
                    <a:pt x="973" y="471"/>
                  </a:lnTo>
                  <a:lnTo>
                    <a:pt x="975" y="470"/>
                  </a:lnTo>
                  <a:lnTo>
                    <a:pt x="975" y="470"/>
                  </a:lnTo>
                  <a:lnTo>
                    <a:pt x="981" y="468"/>
                  </a:lnTo>
                  <a:lnTo>
                    <a:pt x="988" y="467"/>
                  </a:lnTo>
                  <a:lnTo>
                    <a:pt x="988" y="467"/>
                  </a:lnTo>
                  <a:lnTo>
                    <a:pt x="996" y="466"/>
                  </a:lnTo>
                  <a:lnTo>
                    <a:pt x="1003" y="463"/>
                  </a:lnTo>
                  <a:lnTo>
                    <a:pt x="1003" y="463"/>
                  </a:lnTo>
                  <a:lnTo>
                    <a:pt x="1013" y="460"/>
                  </a:lnTo>
                  <a:lnTo>
                    <a:pt x="1023" y="458"/>
                  </a:lnTo>
                  <a:lnTo>
                    <a:pt x="1023" y="458"/>
                  </a:lnTo>
                  <a:lnTo>
                    <a:pt x="1032" y="455"/>
                  </a:lnTo>
                  <a:lnTo>
                    <a:pt x="1041" y="451"/>
                  </a:lnTo>
                  <a:lnTo>
                    <a:pt x="1041" y="451"/>
                  </a:lnTo>
                  <a:lnTo>
                    <a:pt x="1046" y="448"/>
                  </a:lnTo>
                  <a:lnTo>
                    <a:pt x="1046" y="448"/>
                  </a:lnTo>
                  <a:lnTo>
                    <a:pt x="1061" y="441"/>
                  </a:lnTo>
                  <a:lnTo>
                    <a:pt x="1061" y="441"/>
                  </a:lnTo>
                  <a:lnTo>
                    <a:pt x="1070" y="437"/>
                  </a:lnTo>
                  <a:lnTo>
                    <a:pt x="1070" y="436"/>
                  </a:lnTo>
                  <a:lnTo>
                    <a:pt x="1070" y="436"/>
                  </a:lnTo>
                  <a:lnTo>
                    <a:pt x="1073" y="435"/>
                  </a:lnTo>
                  <a:lnTo>
                    <a:pt x="1074" y="434"/>
                  </a:lnTo>
                  <a:lnTo>
                    <a:pt x="1075" y="432"/>
                  </a:lnTo>
                  <a:lnTo>
                    <a:pt x="1075" y="432"/>
                  </a:lnTo>
                  <a:lnTo>
                    <a:pt x="1077" y="429"/>
                  </a:lnTo>
                  <a:lnTo>
                    <a:pt x="1079" y="427"/>
                  </a:lnTo>
                  <a:lnTo>
                    <a:pt x="1086" y="425"/>
                  </a:lnTo>
                  <a:lnTo>
                    <a:pt x="1086" y="425"/>
                  </a:lnTo>
                  <a:lnTo>
                    <a:pt x="1089" y="424"/>
                  </a:lnTo>
                  <a:lnTo>
                    <a:pt x="1089" y="424"/>
                  </a:lnTo>
                  <a:lnTo>
                    <a:pt x="1100" y="421"/>
                  </a:lnTo>
                  <a:lnTo>
                    <a:pt x="1100" y="421"/>
                  </a:lnTo>
                  <a:lnTo>
                    <a:pt x="1109" y="418"/>
                  </a:lnTo>
                  <a:lnTo>
                    <a:pt x="1119" y="415"/>
                  </a:lnTo>
                  <a:lnTo>
                    <a:pt x="1119" y="415"/>
                  </a:lnTo>
                  <a:lnTo>
                    <a:pt x="1125" y="412"/>
                  </a:lnTo>
                  <a:lnTo>
                    <a:pt x="1125" y="412"/>
                  </a:lnTo>
                  <a:lnTo>
                    <a:pt x="1134" y="408"/>
                  </a:lnTo>
                  <a:lnTo>
                    <a:pt x="1139" y="405"/>
                  </a:lnTo>
                  <a:lnTo>
                    <a:pt x="1143" y="401"/>
                  </a:lnTo>
                  <a:lnTo>
                    <a:pt x="1143" y="401"/>
                  </a:lnTo>
                  <a:lnTo>
                    <a:pt x="1145" y="400"/>
                  </a:lnTo>
                  <a:lnTo>
                    <a:pt x="1146" y="400"/>
                  </a:lnTo>
                  <a:lnTo>
                    <a:pt x="1146" y="400"/>
                  </a:lnTo>
                  <a:lnTo>
                    <a:pt x="1158" y="401"/>
                  </a:lnTo>
                  <a:lnTo>
                    <a:pt x="1161" y="401"/>
                  </a:lnTo>
                  <a:lnTo>
                    <a:pt x="1161" y="401"/>
                  </a:lnTo>
                  <a:lnTo>
                    <a:pt x="1163" y="401"/>
                  </a:lnTo>
                  <a:lnTo>
                    <a:pt x="1163" y="401"/>
                  </a:lnTo>
                  <a:lnTo>
                    <a:pt x="1167" y="402"/>
                  </a:lnTo>
                  <a:lnTo>
                    <a:pt x="1167" y="402"/>
                  </a:lnTo>
                  <a:lnTo>
                    <a:pt x="1169" y="401"/>
                  </a:lnTo>
                  <a:lnTo>
                    <a:pt x="1170" y="401"/>
                  </a:lnTo>
                  <a:lnTo>
                    <a:pt x="1170" y="401"/>
                  </a:lnTo>
                  <a:lnTo>
                    <a:pt x="1176" y="401"/>
                  </a:lnTo>
                  <a:lnTo>
                    <a:pt x="1176" y="401"/>
                  </a:lnTo>
                  <a:lnTo>
                    <a:pt x="1180" y="401"/>
                  </a:lnTo>
                  <a:lnTo>
                    <a:pt x="1183" y="403"/>
                  </a:lnTo>
                  <a:lnTo>
                    <a:pt x="1183" y="403"/>
                  </a:lnTo>
                  <a:lnTo>
                    <a:pt x="1186" y="405"/>
                  </a:lnTo>
                  <a:lnTo>
                    <a:pt x="1189" y="405"/>
                  </a:lnTo>
                  <a:lnTo>
                    <a:pt x="1189" y="405"/>
                  </a:lnTo>
                  <a:lnTo>
                    <a:pt x="1191" y="405"/>
                  </a:lnTo>
                  <a:lnTo>
                    <a:pt x="1191" y="405"/>
                  </a:lnTo>
                  <a:lnTo>
                    <a:pt x="1193" y="405"/>
                  </a:lnTo>
                  <a:lnTo>
                    <a:pt x="1193" y="405"/>
                  </a:lnTo>
                  <a:lnTo>
                    <a:pt x="1195" y="405"/>
                  </a:lnTo>
                  <a:lnTo>
                    <a:pt x="1195" y="405"/>
                  </a:lnTo>
                  <a:lnTo>
                    <a:pt x="1198" y="408"/>
                  </a:lnTo>
                  <a:lnTo>
                    <a:pt x="1201" y="410"/>
                  </a:lnTo>
                  <a:lnTo>
                    <a:pt x="1208" y="411"/>
                  </a:lnTo>
                  <a:lnTo>
                    <a:pt x="1209" y="411"/>
                  </a:lnTo>
                  <a:lnTo>
                    <a:pt x="1209" y="411"/>
                  </a:lnTo>
                  <a:lnTo>
                    <a:pt x="1218" y="414"/>
                  </a:lnTo>
                  <a:lnTo>
                    <a:pt x="1225" y="419"/>
                  </a:lnTo>
                  <a:lnTo>
                    <a:pt x="1232" y="426"/>
                  </a:lnTo>
                  <a:lnTo>
                    <a:pt x="1239" y="434"/>
                  </a:lnTo>
                  <a:lnTo>
                    <a:pt x="1240" y="436"/>
                  </a:lnTo>
                  <a:lnTo>
                    <a:pt x="1240" y="436"/>
                  </a:lnTo>
                  <a:lnTo>
                    <a:pt x="1243" y="439"/>
                  </a:lnTo>
                  <a:lnTo>
                    <a:pt x="1246" y="443"/>
                  </a:lnTo>
                  <a:lnTo>
                    <a:pt x="1250" y="446"/>
                  </a:lnTo>
                  <a:lnTo>
                    <a:pt x="1255" y="448"/>
                  </a:lnTo>
                  <a:lnTo>
                    <a:pt x="1255" y="448"/>
                  </a:lnTo>
                  <a:lnTo>
                    <a:pt x="1256" y="449"/>
                  </a:lnTo>
                  <a:lnTo>
                    <a:pt x="1256" y="449"/>
                  </a:lnTo>
                  <a:lnTo>
                    <a:pt x="1272" y="469"/>
                  </a:lnTo>
                  <a:lnTo>
                    <a:pt x="1272" y="469"/>
                  </a:lnTo>
                  <a:lnTo>
                    <a:pt x="1273" y="471"/>
                  </a:lnTo>
                  <a:lnTo>
                    <a:pt x="1274" y="473"/>
                  </a:lnTo>
                  <a:lnTo>
                    <a:pt x="1274" y="473"/>
                  </a:lnTo>
                  <a:lnTo>
                    <a:pt x="1277" y="475"/>
                  </a:lnTo>
                  <a:lnTo>
                    <a:pt x="1279" y="477"/>
                  </a:lnTo>
                  <a:lnTo>
                    <a:pt x="1280" y="480"/>
                  </a:lnTo>
                  <a:lnTo>
                    <a:pt x="1280" y="483"/>
                  </a:lnTo>
                  <a:lnTo>
                    <a:pt x="1280" y="483"/>
                  </a:lnTo>
                  <a:lnTo>
                    <a:pt x="1280" y="487"/>
                  </a:lnTo>
                  <a:lnTo>
                    <a:pt x="1282" y="489"/>
                  </a:lnTo>
                  <a:lnTo>
                    <a:pt x="1282" y="489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7" y="500"/>
                  </a:lnTo>
                  <a:lnTo>
                    <a:pt x="1289" y="503"/>
                  </a:lnTo>
                  <a:lnTo>
                    <a:pt x="1289" y="503"/>
                  </a:lnTo>
                  <a:lnTo>
                    <a:pt x="1289" y="505"/>
                  </a:lnTo>
                  <a:lnTo>
                    <a:pt x="1289" y="505"/>
                  </a:lnTo>
                  <a:lnTo>
                    <a:pt x="1290" y="507"/>
                  </a:lnTo>
                  <a:lnTo>
                    <a:pt x="1292" y="510"/>
                  </a:lnTo>
                  <a:lnTo>
                    <a:pt x="1292" y="510"/>
                  </a:lnTo>
                  <a:lnTo>
                    <a:pt x="1295" y="514"/>
                  </a:lnTo>
                  <a:lnTo>
                    <a:pt x="1296" y="518"/>
                  </a:lnTo>
                  <a:lnTo>
                    <a:pt x="1296" y="518"/>
                  </a:lnTo>
                  <a:lnTo>
                    <a:pt x="1297" y="523"/>
                  </a:lnTo>
                  <a:lnTo>
                    <a:pt x="1299" y="527"/>
                  </a:lnTo>
                  <a:lnTo>
                    <a:pt x="1299" y="527"/>
                  </a:lnTo>
                  <a:lnTo>
                    <a:pt x="1302" y="531"/>
                  </a:lnTo>
                  <a:lnTo>
                    <a:pt x="1304" y="535"/>
                  </a:lnTo>
                  <a:lnTo>
                    <a:pt x="1307" y="545"/>
                  </a:lnTo>
                  <a:lnTo>
                    <a:pt x="1307" y="545"/>
                  </a:lnTo>
                  <a:lnTo>
                    <a:pt x="1309" y="554"/>
                  </a:lnTo>
                  <a:lnTo>
                    <a:pt x="1309" y="554"/>
                  </a:lnTo>
                  <a:lnTo>
                    <a:pt x="1312" y="564"/>
                  </a:lnTo>
                  <a:lnTo>
                    <a:pt x="1315" y="575"/>
                  </a:lnTo>
                  <a:lnTo>
                    <a:pt x="1315" y="575"/>
                  </a:lnTo>
                  <a:lnTo>
                    <a:pt x="1316" y="581"/>
                  </a:lnTo>
                  <a:lnTo>
                    <a:pt x="1318" y="588"/>
                  </a:lnTo>
                  <a:lnTo>
                    <a:pt x="1323" y="600"/>
                  </a:lnTo>
                  <a:lnTo>
                    <a:pt x="1323" y="600"/>
                  </a:lnTo>
                  <a:lnTo>
                    <a:pt x="1326" y="605"/>
                  </a:lnTo>
                  <a:lnTo>
                    <a:pt x="1326" y="605"/>
                  </a:lnTo>
                  <a:lnTo>
                    <a:pt x="1327" y="607"/>
                  </a:lnTo>
                  <a:lnTo>
                    <a:pt x="1327" y="607"/>
                  </a:lnTo>
                  <a:lnTo>
                    <a:pt x="1328" y="610"/>
                  </a:lnTo>
                  <a:lnTo>
                    <a:pt x="1328" y="613"/>
                  </a:lnTo>
                  <a:lnTo>
                    <a:pt x="1328" y="613"/>
                  </a:lnTo>
                  <a:lnTo>
                    <a:pt x="1329" y="616"/>
                  </a:lnTo>
                  <a:lnTo>
                    <a:pt x="1330" y="619"/>
                  </a:lnTo>
                  <a:lnTo>
                    <a:pt x="1330" y="619"/>
                  </a:lnTo>
                  <a:lnTo>
                    <a:pt x="1332" y="623"/>
                  </a:lnTo>
                  <a:lnTo>
                    <a:pt x="1334" y="628"/>
                  </a:lnTo>
                  <a:lnTo>
                    <a:pt x="1334" y="628"/>
                  </a:lnTo>
                  <a:lnTo>
                    <a:pt x="1338" y="637"/>
                  </a:lnTo>
                  <a:lnTo>
                    <a:pt x="1341" y="641"/>
                  </a:lnTo>
                  <a:lnTo>
                    <a:pt x="1345" y="645"/>
                  </a:lnTo>
                  <a:lnTo>
                    <a:pt x="1345" y="645"/>
                  </a:lnTo>
                  <a:lnTo>
                    <a:pt x="1346" y="645"/>
                  </a:lnTo>
                  <a:lnTo>
                    <a:pt x="1346" y="645"/>
                  </a:lnTo>
                  <a:lnTo>
                    <a:pt x="1346" y="650"/>
                  </a:lnTo>
                  <a:lnTo>
                    <a:pt x="1347" y="654"/>
                  </a:lnTo>
                  <a:lnTo>
                    <a:pt x="1350" y="657"/>
                  </a:lnTo>
                  <a:lnTo>
                    <a:pt x="1352" y="660"/>
                  </a:lnTo>
                  <a:lnTo>
                    <a:pt x="1352" y="660"/>
                  </a:lnTo>
                  <a:lnTo>
                    <a:pt x="1354" y="664"/>
                  </a:lnTo>
                  <a:lnTo>
                    <a:pt x="1354" y="664"/>
                  </a:lnTo>
                  <a:lnTo>
                    <a:pt x="1360" y="673"/>
                  </a:lnTo>
                  <a:lnTo>
                    <a:pt x="1364" y="684"/>
                  </a:lnTo>
                  <a:lnTo>
                    <a:pt x="1364" y="684"/>
                  </a:lnTo>
                  <a:lnTo>
                    <a:pt x="1367" y="690"/>
                  </a:lnTo>
                  <a:lnTo>
                    <a:pt x="1371" y="695"/>
                  </a:lnTo>
                  <a:lnTo>
                    <a:pt x="1371" y="695"/>
                  </a:lnTo>
                  <a:lnTo>
                    <a:pt x="1374" y="700"/>
                  </a:lnTo>
                  <a:lnTo>
                    <a:pt x="1374" y="700"/>
                  </a:lnTo>
                  <a:lnTo>
                    <a:pt x="1376" y="704"/>
                  </a:lnTo>
                  <a:lnTo>
                    <a:pt x="1376" y="704"/>
                  </a:lnTo>
                  <a:lnTo>
                    <a:pt x="1378" y="708"/>
                  </a:lnTo>
                  <a:lnTo>
                    <a:pt x="1378" y="708"/>
                  </a:lnTo>
                  <a:lnTo>
                    <a:pt x="1380" y="710"/>
                  </a:lnTo>
                  <a:lnTo>
                    <a:pt x="1382" y="712"/>
                  </a:lnTo>
                  <a:lnTo>
                    <a:pt x="1382" y="712"/>
                  </a:lnTo>
                  <a:lnTo>
                    <a:pt x="1385" y="714"/>
                  </a:lnTo>
                  <a:lnTo>
                    <a:pt x="1387" y="717"/>
                  </a:lnTo>
                  <a:lnTo>
                    <a:pt x="1390" y="724"/>
                  </a:lnTo>
                  <a:lnTo>
                    <a:pt x="1390" y="724"/>
                  </a:lnTo>
                  <a:lnTo>
                    <a:pt x="1391" y="727"/>
                  </a:lnTo>
                  <a:lnTo>
                    <a:pt x="1393" y="730"/>
                  </a:lnTo>
                  <a:lnTo>
                    <a:pt x="1393" y="730"/>
                  </a:lnTo>
                  <a:lnTo>
                    <a:pt x="1398" y="735"/>
                  </a:lnTo>
                  <a:lnTo>
                    <a:pt x="1398" y="735"/>
                  </a:lnTo>
                  <a:lnTo>
                    <a:pt x="1406" y="741"/>
                  </a:lnTo>
                  <a:lnTo>
                    <a:pt x="1406" y="741"/>
                  </a:lnTo>
                  <a:lnTo>
                    <a:pt x="1408" y="745"/>
                  </a:lnTo>
                  <a:lnTo>
                    <a:pt x="1411" y="749"/>
                  </a:lnTo>
                  <a:lnTo>
                    <a:pt x="1411" y="749"/>
                  </a:lnTo>
                  <a:lnTo>
                    <a:pt x="1413" y="754"/>
                  </a:lnTo>
                  <a:lnTo>
                    <a:pt x="1414" y="755"/>
                  </a:lnTo>
                  <a:lnTo>
                    <a:pt x="1414" y="755"/>
                  </a:lnTo>
                  <a:lnTo>
                    <a:pt x="1416" y="758"/>
                  </a:lnTo>
                  <a:lnTo>
                    <a:pt x="1419" y="760"/>
                  </a:lnTo>
                  <a:lnTo>
                    <a:pt x="1419" y="760"/>
                  </a:lnTo>
                  <a:lnTo>
                    <a:pt x="1423" y="764"/>
                  </a:lnTo>
                  <a:lnTo>
                    <a:pt x="1427" y="768"/>
                  </a:lnTo>
                  <a:lnTo>
                    <a:pt x="1434" y="777"/>
                  </a:lnTo>
                  <a:lnTo>
                    <a:pt x="1434" y="777"/>
                  </a:lnTo>
                  <a:lnTo>
                    <a:pt x="1437" y="780"/>
                  </a:lnTo>
                  <a:lnTo>
                    <a:pt x="1441" y="784"/>
                  </a:lnTo>
                  <a:lnTo>
                    <a:pt x="1441" y="784"/>
                  </a:lnTo>
                  <a:lnTo>
                    <a:pt x="1444" y="787"/>
                  </a:lnTo>
                  <a:lnTo>
                    <a:pt x="1446" y="790"/>
                  </a:lnTo>
                  <a:lnTo>
                    <a:pt x="1447" y="792"/>
                  </a:lnTo>
                  <a:lnTo>
                    <a:pt x="1447" y="792"/>
                  </a:lnTo>
                  <a:lnTo>
                    <a:pt x="1453" y="799"/>
                  </a:lnTo>
                  <a:lnTo>
                    <a:pt x="1453" y="799"/>
                  </a:lnTo>
                  <a:lnTo>
                    <a:pt x="1458" y="806"/>
                  </a:lnTo>
                  <a:lnTo>
                    <a:pt x="1464" y="813"/>
                  </a:lnTo>
                  <a:lnTo>
                    <a:pt x="1471" y="820"/>
                  </a:lnTo>
                  <a:lnTo>
                    <a:pt x="1480" y="825"/>
                  </a:lnTo>
                  <a:lnTo>
                    <a:pt x="1480" y="825"/>
                  </a:lnTo>
                  <a:lnTo>
                    <a:pt x="1483" y="827"/>
                  </a:lnTo>
                  <a:lnTo>
                    <a:pt x="1487" y="830"/>
                  </a:lnTo>
                  <a:lnTo>
                    <a:pt x="1494" y="837"/>
                  </a:lnTo>
                  <a:lnTo>
                    <a:pt x="1494" y="837"/>
                  </a:lnTo>
                  <a:lnTo>
                    <a:pt x="1506" y="851"/>
                  </a:lnTo>
                  <a:lnTo>
                    <a:pt x="1514" y="857"/>
                  </a:lnTo>
                  <a:lnTo>
                    <a:pt x="1522" y="863"/>
                  </a:lnTo>
                  <a:lnTo>
                    <a:pt x="1522" y="863"/>
                  </a:lnTo>
                  <a:lnTo>
                    <a:pt x="1524" y="866"/>
                  </a:lnTo>
                  <a:lnTo>
                    <a:pt x="1527" y="869"/>
                  </a:lnTo>
                  <a:lnTo>
                    <a:pt x="1527" y="869"/>
                  </a:lnTo>
                  <a:lnTo>
                    <a:pt x="1530" y="873"/>
                  </a:lnTo>
                  <a:lnTo>
                    <a:pt x="1530" y="873"/>
                  </a:lnTo>
                  <a:lnTo>
                    <a:pt x="1531" y="874"/>
                  </a:lnTo>
                  <a:lnTo>
                    <a:pt x="1531" y="874"/>
                  </a:lnTo>
                  <a:lnTo>
                    <a:pt x="1533" y="877"/>
                  </a:lnTo>
                  <a:lnTo>
                    <a:pt x="1537" y="879"/>
                  </a:lnTo>
                  <a:lnTo>
                    <a:pt x="1537" y="879"/>
                  </a:lnTo>
                  <a:lnTo>
                    <a:pt x="1542" y="882"/>
                  </a:lnTo>
                  <a:lnTo>
                    <a:pt x="1546" y="885"/>
                  </a:lnTo>
                  <a:lnTo>
                    <a:pt x="1546" y="885"/>
                  </a:lnTo>
                  <a:lnTo>
                    <a:pt x="1550" y="889"/>
                  </a:lnTo>
                  <a:lnTo>
                    <a:pt x="1551" y="890"/>
                  </a:lnTo>
                  <a:lnTo>
                    <a:pt x="1551" y="890"/>
                  </a:lnTo>
                  <a:lnTo>
                    <a:pt x="1558" y="895"/>
                  </a:lnTo>
                  <a:lnTo>
                    <a:pt x="1565" y="899"/>
                  </a:lnTo>
                  <a:lnTo>
                    <a:pt x="1565" y="899"/>
                  </a:lnTo>
                  <a:lnTo>
                    <a:pt x="1571" y="902"/>
                  </a:lnTo>
                  <a:lnTo>
                    <a:pt x="1577" y="907"/>
                  </a:lnTo>
                  <a:lnTo>
                    <a:pt x="1577" y="907"/>
                  </a:lnTo>
                  <a:lnTo>
                    <a:pt x="1584" y="912"/>
                  </a:lnTo>
                  <a:lnTo>
                    <a:pt x="1584" y="912"/>
                  </a:lnTo>
                  <a:lnTo>
                    <a:pt x="1589" y="916"/>
                  </a:lnTo>
                  <a:lnTo>
                    <a:pt x="1593" y="920"/>
                  </a:lnTo>
                  <a:lnTo>
                    <a:pt x="1596" y="925"/>
                  </a:lnTo>
                  <a:lnTo>
                    <a:pt x="1598" y="931"/>
                  </a:lnTo>
                  <a:lnTo>
                    <a:pt x="1598" y="931"/>
                  </a:lnTo>
                  <a:lnTo>
                    <a:pt x="1600" y="933"/>
                  </a:lnTo>
                  <a:lnTo>
                    <a:pt x="1601" y="935"/>
                  </a:lnTo>
                  <a:lnTo>
                    <a:pt x="1601" y="935"/>
                  </a:lnTo>
                  <a:lnTo>
                    <a:pt x="1602" y="935"/>
                  </a:lnTo>
                  <a:lnTo>
                    <a:pt x="1604" y="937"/>
                  </a:lnTo>
                  <a:lnTo>
                    <a:pt x="1604" y="937"/>
                  </a:lnTo>
                  <a:lnTo>
                    <a:pt x="1609" y="945"/>
                  </a:lnTo>
                  <a:lnTo>
                    <a:pt x="1609" y="945"/>
                  </a:lnTo>
                  <a:lnTo>
                    <a:pt x="1621" y="964"/>
                  </a:lnTo>
                  <a:lnTo>
                    <a:pt x="1621" y="964"/>
                  </a:lnTo>
                  <a:lnTo>
                    <a:pt x="1626" y="974"/>
                  </a:lnTo>
                  <a:lnTo>
                    <a:pt x="1626" y="974"/>
                  </a:lnTo>
                  <a:lnTo>
                    <a:pt x="1631" y="986"/>
                  </a:lnTo>
                  <a:lnTo>
                    <a:pt x="1632" y="990"/>
                  </a:lnTo>
                  <a:lnTo>
                    <a:pt x="1632" y="990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3"/>
                  </a:lnTo>
                  <a:lnTo>
                    <a:pt x="1633" y="995"/>
                  </a:lnTo>
                  <a:lnTo>
                    <a:pt x="1634" y="998"/>
                  </a:lnTo>
                  <a:lnTo>
                    <a:pt x="1634" y="998"/>
                  </a:lnTo>
                  <a:lnTo>
                    <a:pt x="1638" y="1006"/>
                  </a:lnTo>
                  <a:lnTo>
                    <a:pt x="1640" y="1014"/>
                  </a:lnTo>
                  <a:lnTo>
                    <a:pt x="1640" y="1014"/>
                  </a:lnTo>
                  <a:lnTo>
                    <a:pt x="1643" y="1025"/>
                  </a:lnTo>
                  <a:lnTo>
                    <a:pt x="1646" y="1030"/>
                  </a:lnTo>
                  <a:lnTo>
                    <a:pt x="1649" y="1036"/>
                  </a:lnTo>
                  <a:lnTo>
                    <a:pt x="1649" y="1036"/>
                  </a:lnTo>
                  <a:lnTo>
                    <a:pt x="1651" y="1038"/>
                  </a:lnTo>
                  <a:lnTo>
                    <a:pt x="1652" y="1041"/>
                  </a:lnTo>
                  <a:lnTo>
                    <a:pt x="1654" y="1048"/>
                  </a:lnTo>
                  <a:lnTo>
                    <a:pt x="1654" y="1048"/>
                  </a:lnTo>
                  <a:lnTo>
                    <a:pt x="1655" y="1054"/>
                  </a:lnTo>
                  <a:lnTo>
                    <a:pt x="1655" y="1054"/>
                  </a:lnTo>
                  <a:lnTo>
                    <a:pt x="1655" y="1056"/>
                  </a:lnTo>
                  <a:lnTo>
                    <a:pt x="1655" y="1056"/>
                  </a:lnTo>
                  <a:lnTo>
                    <a:pt x="1653" y="1062"/>
                  </a:lnTo>
                  <a:lnTo>
                    <a:pt x="1652" y="1067"/>
                  </a:lnTo>
                  <a:lnTo>
                    <a:pt x="1653" y="1072"/>
                  </a:lnTo>
                  <a:lnTo>
                    <a:pt x="1655" y="1077"/>
                  </a:lnTo>
                  <a:lnTo>
                    <a:pt x="1655" y="1077"/>
                  </a:lnTo>
                  <a:lnTo>
                    <a:pt x="1656" y="1080"/>
                  </a:lnTo>
                  <a:lnTo>
                    <a:pt x="1656" y="1080"/>
                  </a:lnTo>
                  <a:lnTo>
                    <a:pt x="1652" y="1091"/>
                  </a:lnTo>
                  <a:lnTo>
                    <a:pt x="1650" y="1103"/>
                  </a:lnTo>
                  <a:lnTo>
                    <a:pt x="1650" y="1103"/>
                  </a:lnTo>
                  <a:lnTo>
                    <a:pt x="1647" y="1115"/>
                  </a:lnTo>
                  <a:lnTo>
                    <a:pt x="1647" y="1115"/>
                  </a:lnTo>
                  <a:lnTo>
                    <a:pt x="1646" y="1117"/>
                  </a:lnTo>
                  <a:lnTo>
                    <a:pt x="1646" y="1117"/>
                  </a:lnTo>
                  <a:lnTo>
                    <a:pt x="1643" y="1121"/>
                  </a:lnTo>
                  <a:lnTo>
                    <a:pt x="1641" y="1124"/>
                  </a:lnTo>
                  <a:lnTo>
                    <a:pt x="1640" y="1128"/>
                  </a:lnTo>
                  <a:lnTo>
                    <a:pt x="1640" y="1133"/>
                  </a:lnTo>
                  <a:lnTo>
                    <a:pt x="1640" y="1133"/>
                  </a:lnTo>
                  <a:lnTo>
                    <a:pt x="1640" y="1133"/>
                  </a:lnTo>
                  <a:lnTo>
                    <a:pt x="1640" y="1133"/>
                  </a:lnTo>
                  <a:lnTo>
                    <a:pt x="1637" y="1139"/>
                  </a:lnTo>
                  <a:lnTo>
                    <a:pt x="1635" y="1145"/>
                  </a:lnTo>
                  <a:lnTo>
                    <a:pt x="1635" y="1145"/>
                  </a:lnTo>
                  <a:lnTo>
                    <a:pt x="1632" y="1153"/>
                  </a:lnTo>
                  <a:lnTo>
                    <a:pt x="1629" y="1157"/>
                  </a:lnTo>
                  <a:lnTo>
                    <a:pt x="1626" y="1160"/>
                  </a:lnTo>
                  <a:lnTo>
                    <a:pt x="1626" y="1160"/>
                  </a:lnTo>
                  <a:lnTo>
                    <a:pt x="1621" y="1167"/>
                  </a:lnTo>
                  <a:lnTo>
                    <a:pt x="1616" y="1173"/>
                  </a:lnTo>
                  <a:lnTo>
                    <a:pt x="1616" y="1173"/>
                  </a:lnTo>
                  <a:lnTo>
                    <a:pt x="1613" y="1177"/>
                  </a:lnTo>
                  <a:lnTo>
                    <a:pt x="1613" y="1177"/>
                  </a:lnTo>
                  <a:lnTo>
                    <a:pt x="1610" y="1180"/>
                  </a:lnTo>
                  <a:lnTo>
                    <a:pt x="1606" y="1181"/>
                  </a:lnTo>
                  <a:lnTo>
                    <a:pt x="1606" y="1181"/>
                  </a:lnTo>
                  <a:lnTo>
                    <a:pt x="1595" y="1183"/>
                  </a:lnTo>
                  <a:lnTo>
                    <a:pt x="1595" y="1183"/>
                  </a:lnTo>
                  <a:lnTo>
                    <a:pt x="1591" y="1183"/>
                  </a:lnTo>
                  <a:lnTo>
                    <a:pt x="1591" y="1183"/>
                  </a:lnTo>
                  <a:lnTo>
                    <a:pt x="1586" y="1184"/>
                  </a:lnTo>
                  <a:lnTo>
                    <a:pt x="1586" y="1184"/>
                  </a:lnTo>
                  <a:lnTo>
                    <a:pt x="1580" y="1183"/>
                  </a:lnTo>
                  <a:lnTo>
                    <a:pt x="1574" y="1182"/>
                  </a:lnTo>
                  <a:lnTo>
                    <a:pt x="1562" y="1178"/>
                  </a:lnTo>
                  <a:lnTo>
                    <a:pt x="1562" y="1178"/>
                  </a:lnTo>
                  <a:lnTo>
                    <a:pt x="1552" y="1175"/>
                  </a:lnTo>
                  <a:lnTo>
                    <a:pt x="1552" y="1175"/>
                  </a:lnTo>
                  <a:lnTo>
                    <a:pt x="1546" y="1173"/>
                  </a:lnTo>
                  <a:lnTo>
                    <a:pt x="1539" y="1172"/>
                  </a:lnTo>
                  <a:lnTo>
                    <a:pt x="1539" y="1172"/>
                  </a:lnTo>
                  <a:lnTo>
                    <a:pt x="1533" y="1173"/>
                  </a:lnTo>
                  <a:lnTo>
                    <a:pt x="1528" y="1175"/>
                  </a:lnTo>
                  <a:lnTo>
                    <a:pt x="1528" y="1175"/>
                  </a:lnTo>
                  <a:lnTo>
                    <a:pt x="1526" y="1176"/>
                  </a:lnTo>
                  <a:lnTo>
                    <a:pt x="1526" y="1176"/>
                  </a:lnTo>
                  <a:lnTo>
                    <a:pt x="1517" y="1175"/>
                  </a:lnTo>
                  <a:lnTo>
                    <a:pt x="1517" y="1175"/>
                  </a:lnTo>
                  <a:lnTo>
                    <a:pt x="1509" y="1174"/>
                  </a:lnTo>
                  <a:lnTo>
                    <a:pt x="1509" y="1174"/>
                  </a:lnTo>
                  <a:lnTo>
                    <a:pt x="1504" y="1173"/>
                  </a:lnTo>
                  <a:lnTo>
                    <a:pt x="1504" y="1173"/>
                  </a:lnTo>
                  <a:lnTo>
                    <a:pt x="1501" y="1173"/>
                  </a:lnTo>
                  <a:lnTo>
                    <a:pt x="1501" y="1173"/>
                  </a:lnTo>
                  <a:lnTo>
                    <a:pt x="1498" y="1174"/>
                  </a:lnTo>
                  <a:lnTo>
                    <a:pt x="1498" y="1174"/>
                  </a:lnTo>
                  <a:lnTo>
                    <a:pt x="1492" y="1173"/>
                  </a:lnTo>
                  <a:lnTo>
                    <a:pt x="1487" y="1171"/>
                  </a:lnTo>
                  <a:lnTo>
                    <a:pt x="1483" y="1167"/>
                  </a:lnTo>
                  <a:lnTo>
                    <a:pt x="1479" y="1162"/>
                  </a:lnTo>
                  <a:lnTo>
                    <a:pt x="1479" y="1162"/>
                  </a:lnTo>
                  <a:lnTo>
                    <a:pt x="1477" y="1159"/>
                  </a:lnTo>
                  <a:lnTo>
                    <a:pt x="1475" y="1155"/>
                  </a:lnTo>
                  <a:lnTo>
                    <a:pt x="1471" y="1152"/>
                  </a:lnTo>
                  <a:lnTo>
                    <a:pt x="1465" y="1151"/>
                  </a:lnTo>
                  <a:lnTo>
                    <a:pt x="1465" y="1151"/>
                  </a:lnTo>
                  <a:lnTo>
                    <a:pt x="1463" y="1149"/>
                  </a:lnTo>
                  <a:lnTo>
                    <a:pt x="1463" y="1149"/>
                  </a:lnTo>
                  <a:lnTo>
                    <a:pt x="1461" y="1146"/>
                  </a:lnTo>
                  <a:lnTo>
                    <a:pt x="1459" y="1145"/>
                  </a:lnTo>
                  <a:lnTo>
                    <a:pt x="1458" y="1145"/>
                  </a:lnTo>
                  <a:lnTo>
                    <a:pt x="1458" y="1145"/>
                  </a:lnTo>
                  <a:lnTo>
                    <a:pt x="1455" y="1145"/>
                  </a:lnTo>
                  <a:lnTo>
                    <a:pt x="1455" y="1145"/>
                  </a:lnTo>
                  <a:lnTo>
                    <a:pt x="1451" y="1145"/>
                  </a:lnTo>
                  <a:lnTo>
                    <a:pt x="1451" y="1145"/>
                  </a:lnTo>
                  <a:lnTo>
                    <a:pt x="1444" y="1145"/>
                  </a:lnTo>
                  <a:lnTo>
                    <a:pt x="1440" y="1146"/>
                  </a:lnTo>
                  <a:lnTo>
                    <a:pt x="1436" y="1147"/>
                  </a:lnTo>
                  <a:lnTo>
                    <a:pt x="1436" y="1147"/>
                  </a:lnTo>
                  <a:lnTo>
                    <a:pt x="1434" y="1148"/>
                  </a:lnTo>
                  <a:lnTo>
                    <a:pt x="1432" y="1150"/>
                  </a:lnTo>
                  <a:lnTo>
                    <a:pt x="1430" y="1153"/>
                  </a:lnTo>
                  <a:lnTo>
                    <a:pt x="1429" y="1157"/>
                  </a:lnTo>
                  <a:lnTo>
                    <a:pt x="1429" y="1157"/>
                  </a:lnTo>
                  <a:lnTo>
                    <a:pt x="1428" y="1159"/>
                  </a:lnTo>
                  <a:lnTo>
                    <a:pt x="1428" y="1159"/>
                  </a:lnTo>
                  <a:lnTo>
                    <a:pt x="1428" y="1162"/>
                  </a:lnTo>
                  <a:lnTo>
                    <a:pt x="1428" y="1165"/>
                  </a:lnTo>
                  <a:lnTo>
                    <a:pt x="1428" y="1165"/>
                  </a:lnTo>
                  <a:lnTo>
                    <a:pt x="1429" y="1170"/>
                  </a:lnTo>
                  <a:lnTo>
                    <a:pt x="1429" y="1176"/>
                  </a:lnTo>
                  <a:lnTo>
                    <a:pt x="1427" y="1188"/>
                  </a:lnTo>
                  <a:lnTo>
                    <a:pt x="1427" y="1188"/>
                  </a:lnTo>
                  <a:lnTo>
                    <a:pt x="1425" y="1199"/>
                  </a:lnTo>
                  <a:lnTo>
                    <a:pt x="1425" y="1199"/>
                  </a:lnTo>
                  <a:lnTo>
                    <a:pt x="1425" y="1201"/>
                  </a:lnTo>
                  <a:lnTo>
                    <a:pt x="1425" y="1203"/>
                  </a:lnTo>
                  <a:lnTo>
                    <a:pt x="1425" y="1203"/>
                  </a:lnTo>
                  <a:lnTo>
                    <a:pt x="1426" y="1207"/>
                  </a:lnTo>
                  <a:lnTo>
                    <a:pt x="1427" y="1211"/>
                  </a:lnTo>
                  <a:lnTo>
                    <a:pt x="1426" y="1219"/>
                  </a:lnTo>
                  <a:lnTo>
                    <a:pt x="1426" y="1219"/>
                  </a:lnTo>
                  <a:lnTo>
                    <a:pt x="1426" y="1227"/>
                  </a:lnTo>
                  <a:lnTo>
                    <a:pt x="1427" y="1235"/>
                  </a:lnTo>
                  <a:lnTo>
                    <a:pt x="1427" y="1238"/>
                  </a:lnTo>
                  <a:lnTo>
                    <a:pt x="1427" y="1238"/>
                  </a:lnTo>
                  <a:lnTo>
                    <a:pt x="1430" y="1249"/>
                  </a:lnTo>
                  <a:lnTo>
                    <a:pt x="1430" y="1250"/>
                  </a:lnTo>
                  <a:lnTo>
                    <a:pt x="1430" y="1250"/>
                  </a:lnTo>
                  <a:lnTo>
                    <a:pt x="1431" y="1256"/>
                  </a:lnTo>
                  <a:lnTo>
                    <a:pt x="1431" y="1260"/>
                  </a:lnTo>
                  <a:lnTo>
                    <a:pt x="1431" y="1260"/>
                  </a:lnTo>
                  <a:lnTo>
                    <a:pt x="1430" y="1262"/>
                  </a:lnTo>
                  <a:lnTo>
                    <a:pt x="1431" y="1265"/>
                  </a:lnTo>
                  <a:lnTo>
                    <a:pt x="1431" y="1265"/>
                  </a:lnTo>
                  <a:lnTo>
                    <a:pt x="1432" y="1268"/>
                  </a:lnTo>
                  <a:lnTo>
                    <a:pt x="1433" y="1272"/>
                  </a:lnTo>
                  <a:lnTo>
                    <a:pt x="1432" y="1279"/>
                  </a:lnTo>
                  <a:lnTo>
                    <a:pt x="1432" y="1279"/>
                  </a:lnTo>
                  <a:lnTo>
                    <a:pt x="1432" y="1285"/>
                  </a:lnTo>
                  <a:lnTo>
                    <a:pt x="1432" y="1290"/>
                  </a:lnTo>
                  <a:lnTo>
                    <a:pt x="1432" y="1290"/>
                  </a:lnTo>
                  <a:lnTo>
                    <a:pt x="1433" y="1299"/>
                  </a:lnTo>
                  <a:lnTo>
                    <a:pt x="1433" y="1299"/>
                  </a:lnTo>
                  <a:lnTo>
                    <a:pt x="1434" y="1302"/>
                  </a:lnTo>
                  <a:lnTo>
                    <a:pt x="1434" y="1302"/>
                  </a:lnTo>
                  <a:lnTo>
                    <a:pt x="1435" y="1304"/>
                  </a:lnTo>
                  <a:lnTo>
                    <a:pt x="1435" y="1304"/>
                  </a:lnTo>
                  <a:lnTo>
                    <a:pt x="1435" y="1304"/>
                  </a:lnTo>
                  <a:lnTo>
                    <a:pt x="1435" y="1304"/>
                  </a:lnTo>
                  <a:lnTo>
                    <a:pt x="1434" y="1312"/>
                  </a:lnTo>
                  <a:lnTo>
                    <a:pt x="1435" y="1319"/>
                  </a:lnTo>
                  <a:lnTo>
                    <a:pt x="1435" y="1319"/>
                  </a:lnTo>
                  <a:lnTo>
                    <a:pt x="1435" y="1329"/>
                  </a:lnTo>
                  <a:lnTo>
                    <a:pt x="1435" y="1333"/>
                  </a:lnTo>
                  <a:lnTo>
                    <a:pt x="1434" y="1338"/>
                  </a:lnTo>
                  <a:lnTo>
                    <a:pt x="1434" y="1338"/>
                  </a:lnTo>
                  <a:lnTo>
                    <a:pt x="1433" y="1340"/>
                  </a:lnTo>
                  <a:lnTo>
                    <a:pt x="1433" y="1342"/>
                  </a:lnTo>
                  <a:lnTo>
                    <a:pt x="1433" y="1342"/>
                  </a:lnTo>
                  <a:lnTo>
                    <a:pt x="1435" y="1349"/>
                  </a:lnTo>
                  <a:lnTo>
                    <a:pt x="1435" y="1349"/>
                  </a:lnTo>
                  <a:lnTo>
                    <a:pt x="1437" y="1357"/>
                  </a:lnTo>
                  <a:lnTo>
                    <a:pt x="1440" y="1366"/>
                  </a:lnTo>
                  <a:lnTo>
                    <a:pt x="1440" y="1366"/>
                  </a:lnTo>
                  <a:lnTo>
                    <a:pt x="1442" y="1370"/>
                  </a:lnTo>
                  <a:lnTo>
                    <a:pt x="1441" y="1373"/>
                  </a:lnTo>
                  <a:lnTo>
                    <a:pt x="1441" y="1373"/>
                  </a:lnTo>
                  <a:lnTo>
                    <a:pt x="1439" y="1379"/>
                  </a:lnTo>
                  <a:lnTo>
                    <a:pt x="1439" y="1384"/>
                  </a:lnTo>
                  <a:lnTo>
                    <a:pt x="1439" y="1384"/>
                  </a:lnTo>
                  <a:lnTo>
                    <a:pt x="1439" y="1417"/>
                  </a:lnTo>
                  <a:lnTo>
                    <a:pt x="1439" y="1417"/>
                  </a:lnTo>
                  <a:lnTo>
                    <a:pt x="1439" y="1421"/>
                  </a:lnTo>
                  <a:lnTo>
                    <a:pt x="1439" y="1421"/>
                  </a:lnTo>
                  <a:lnTo>
                    <a:pt x="1439" y="1428"/>
                  </a:lnTo>
                  <a:lnTo>
                    <a:pt x="1439" y="1432"/>
                  </a:lnTo>
                  <a:lnTo>
                    <a:pt x="1441" y="1435"/>
                  </a:lnTo>
                  <a:lnTo>
                    <a:pt x="1441" y="1435"/>
                  </a:lnTo>
                  <a:lnTo>
                    <a:pt x="1441" y="1436"/>
                  </a:lnTo>
                  <a:lnTo>
                    <a:pt x="1441" y="1436"/>
                  </a:lnTo>
                  <a:lnTo>
                    <a:pt x="1439" y="1441"/>
                  </a:lnTo>
                  <a:lnTo>
                    <a:pt x="1438" y="1447"/>
                  </a:lnTo>
                  <a:lnTo>
                    <a:pt x="1437" y="1459"/>
                  </a:lnTo>
                  <a:lnTo>
                    <a:pt x="1437" y="1459"/>
                  </a:lnTo>
                  <a:lnTo>
                    <a:pt x="1436" y="1468"/>
                  </a:lnTo>
                  <a:lnTo>
                    <a:pt x="1435" y="1476"/>
                  </a:lnTo>
                  <a:lnTo>
                    <a:pt x="1435" y="1476"/>
                  </a:lnTo>
                  <a:lnTo>
                    <a:pt x="1432" y="1490"/>
                  </a:lnTo>
                  <a:lnTo>
                    <a:pt x="1432" y="1490"/>
                  </a:lnTo>
                  <a:lnTo>
                    <a:pt x="1432" y="1496"/>
                  </a:lnTo>
                  <a:lnTo>
                    <a:pt x="1431" y="1500"/>
                  </a:lnTo>
                  <a:lnTo>
                    <a:pt x="1434" y="1501"/>
                  </a:lnTo>
                  <a:lnTo>
                    <a:pt x="1434" y="1501"/>
                  </a:lnTo>
                  <a:lnTo>
                    <a:pt x="1434" y="1501"/>
                  </a:lnTo>
                  <a:lnTo>
                    <a:pt x="1437" y="1503"/>
                  </a:lnTo>
                  <a:lnTo>
                    <a:pt x="1440" y="1503"/>
                  </a:lnTo>
                  <a:lnTo>
                    <a:pt x="1440" y="1503"/>
                  </a:lnTo>
                  <a:lnTo>
                    <a:pt x="1441" y="1503"/>
                  </a:lnTo>
                  <a:lnTo>
                    <a:pt x="1441" y="1503"/>
                  </a:lnTo>
                  <a:lnTo>
                    <a:pt x="1444" y="1502"/>
                  </a:lnTo>
                  <a:lnTo>
                    <a:pt x="1444" y="1502"/>
                  </a:lnTo>
                  <a:lnTo>
                    <a:pt x="1448" y="1502"/>
                  </a:lnTo>
                  <a:lnTo>
                    <a:pt x="1448" y="1502"/>
                  </a:lnTo>
                  <a:lnTo>
                    <a:pt x="1451" y="1502"/>
                  </a:lnTo>
                  <a:lnTo>
                    <a:pt x="1453" y="1505"/>
                  </a:lnTo>
                  <a:lnTo>
                    <a:pt x="1456" y="1503"/>
                  </a:lnTo>
                  <a:lnTo>
                    <a:pt x="1456" y="1503"/>
                  </a:lnTo>
                  <a:lnTo>
                    <a:pt x="1458" y="1502"/>
                  </a:lnTo>
                  <a:lnTo>
                    <a:pt x="1461" y="1502"/>
                  </a:lnTo>
                  <a:lnTo>
                    <a:pt x="1461" y="1502"/>
                  </a:lnTo>
                  <a:lnTo>
                    <a:pt x="1465" y="1502"/>
                  </a:lnTo>
                  <a:lnTo>
                    <a:pt x="1465" y="1502"/>
                  </a:lnTo>
                  <a:lnTo>
                    <a:pt x="1469" y="1502"/>
                  </a:lnTo>
                  <a:lnTo>
                    <a:pt x="1469" y="1502"/>
                  </a:lnTo>
                  <a:lnTo>
                    <a:pt x="1474" y="1501"/>
                  </a:lnTo>
                  <a:lnTo>
                    <a:pt x="1476" y="1501"/>
                  </a:lnTo>
                  <a:lnTo>
                    <a:pt x="1479" y="1499"/>
                  </a:lnTo>
                  <a:lnTo>
                    <a:pt x="1479" y="1499"/>
                  </a:lnTo>
                  <a:lnTo>
                    <a:pt x="1482" y="1499"/>
                  </a:lnTo>
                  <a:lnTo>
                    <a:pt x="1482" y="1499"/>
                  </a:lnTo>
                  <a:lnTo>
                    <a:pt x="1486" y="1499"/>
                  </a:lnTo>
                  <a:lnTo>
                    <a:pt x="1486" y="1499"/>
                  </a:lnTo>
                  <a:lnTo>
                    <a:pt x="1491" y="1499"/>
                  </a:lnTo>
                  <a:lnTo>
                    <a:pt x="1491" y="1499"/>
                  </a:lnTo>
                  <a:lnTo>
                    <a:pt x="1491" y="1500"/>
                  </a:lnTo>
                  <a:lnTo>
                    <a:pt x="1491" y="1500"/>
                  </a:lnTo>
                  <a:lnTo>
                    <a:pt x="1494" y="1500"/>
                  </a:lnTo>
                  <a:lnTo>
                    <a:pt x="1496" y="1500"/>
                  </a:lnTo>
                  <a:lnTo>
                    <a:pt x="1498" y="1499"/>
                  </a:lnTo>
                  <a:lnTo>
                    <a:pt x="1498" y="1499"/>
                  </a:lnTo>
                  <a:lnTo>
                    <a:pt x="1499" y="1498"/>
                  </a:lnTo>
                  <a:lnTo>
                    <a:pt x="1501" y="1498"/>
                  </a:lnTo>
                  <a:lnTo>
                    <a:pt x="1501" y="1498"/>
                  </a:lnTo>
                  <a:lnTo>
                    <a:pt x="1504" y="1498"/>
                  </a:lnTo>
                  <a:lnTo>
                    <a:pt x="1504" y="1498"/>
                  </a:lnTo>
                  <a:lnTo>
                    <a:pt x="1510" y="1499"/>
                  </a:lnTo>
                  <a:lnTo>
                    <a:pt x="1510" y="1499"/>
                  </a:lnTo>
                  <a:lnTo>
                    <a:pt x="1512" y="1499"/>
                  </a:lnTo>
                  <a:lnTo>
                    <a:pt x="1512" y="1499"/>
                  </a:lnTo>
                  <a:lnTo>
                    <a:pt x="1513" y="1499"/>
                  </a:lnTo>
                  <a:lnTo>
                    <a:pt x="1513" y="1499"/>
                  </a:lnTo>
                  <a:lnTo>
                    <a:pt x="1519" y="1499"/>
                  </a:lnTo>
                  <a:lnTo>
                    <a:pt x="1524" y="1501"/>
                  </a:lnTo>
                  <a:lnTo>
                    <a:pt x="1524" y="1501"/>
                  </a:lnTo>
                  <a:lnTo>
                    <a:pt x="1533" y="1503"/>
                  </a:lnTo>
                  <a:lnTo>
                    <a:pt x="1533" y="1503"/>
                  </a:lnTo>
                  <a:lnTo>
                    <a:pt x="1538" y="1504"/>
                  </a:lnTo>
                  <a:lnTo>
                    <a:pt x="1538" y="1504"/>
                  </a:lnTo>
                  <a:lnTo>
                    <a:pt x="1543" y="1505"/>
                  </a:lnTo>
                  <a:lnTo>
                    <a:pt x="1548" y="1505"/>
                  </a:lnTo>
                  <a:lnTo>
                    <a:pt x="1548" y="1505"/>
                  </a:lnTo>
                  <a:lnTo>
                    <a:pt x="1554" y="1504"/>
                  </a:lnTo>
                  <a:lnTo>
                    <a:pt x="1559" y="1502"/>
                  </a:lnTo>
                  <a:lnTo>
                    <a:pt x="1559" y="1502"/>
                  </a:lnTo>
                  <a:lnTo>
                    <a:pt x="1560" y="1502"/>
                  </a:lnTo>
                  <a:lnTo>
                    <a:pt x="1560" y="1502"/>
                  </a:lnTo>
                  <a:lnTo>
                    <a:pt x="1571" y="1507"/>
                  </a:lnTo>
                  <a:lnTo>
                    <a:pt x="1578" y="1510"/>
                  </a:lnTo>
                  <a:lnTo>
                    <a:pt x="1580" y="1509"/>
                  </a:lnTo>
                  <a:lnTo>
                    <a:pt x="1580" y="1509"/>
                  </a:lnTo>
                  <a:lnTo>
                    <a:pt x="1583" y="1508"/>
                  </a:lnTo>
                  <a:lnTo>
                    <a:pt x="1583" y="1508"/>
                  </a:lnTo>
                  <a:lnTo>
                    <a:pt x="1585" y="1508"/>
                  </a:lnTo>
                  <a:lnTo>
                    <a:pt x="1587" y="1510"/>
                  </a:lnTo>
                  <a:lnTo>
                    <a:pt x="1588" y="1512"/>
                  </a:lnTo>
                  <a:lnTo>
                    <a:pt x="1590" y="1512"/>
                  </a:lnTo>
                  <a:lnTo>
                    <a:pt x="1590" y="1512"/>
                  </a:lnTo>
                  <a:lnTo>
                    <a:pt x="1594" y="1513"/>
                  </a:lnTo>
                  <a:lnTo>
                    <a:pt x="1598" y="1514"/>
                  </a:lnTo>
                  <a:lnTo>
                    <a:pt x="1605" y="1517"/>
                  </a:lnTo>
                  <a:lnTo>
                    <a:pt x="1605" y="1517"/>
                  </a:lnTo>
                  <a:lnTo>
                    <a:pt x="1610" y="1519"/>
                  </a:lnTo>
                  <a:lnTo>
                    <a:pt x="1610" y="1519"/>
                  </a:lnTo>
                  <a:lnTo>
                    <a:pt x="1613" y="1520"/>
                  </a:lnTo>
                  <a:lnTo>
                    <a:pt x="1613" y="1520"/>
                  </a:lnTo>
                  <a:lnTo>
                    <a:pt x="1615" y="1521"/>
                  </a:lnTo>
                  <a:lnTo>
                    <a:pt x="1615" y="1521"/>
                  </a:lnTo>
                  <a:lnTo>
                    <a:pt x="1626" y="1527"/>
                  </a:lnTo>
                  <a:lnTo>
                    <a:pt x="1637" y="1533"/>
                  </a:lnTo>
                  <a:lnTo>
                    <a:pt x="1637" y="1533"/>
                  </a:lnTo>
                  <a:lnTo>
                    <a:pt x="1648" y="1539"/>
                  </a:lnTo>
                  <a:lnTo>
                    <a:pt x="1648" y="1539"/>
                  </a:lnTo>
                  <a:lnTo>
                    <a:pt x="1649" y="1539"/>
                  </a:lnTo>
                  <a:lnTo>
                    <a:pt x="1649" y="1539"/>
                  </a:lnTo>
                  <a:lnTo>
                    <a:pt x="1650" y="1541"/>
                  </a:lnTo>
                  <a:lnTo>
                    <a:pt x="1652" y="1543"/>
                  </a:lnTo>
                  <a:lnTo>
                    <a:pt x="1652" y="1543"/>
                  </a:lnTo>
                  <a:lnTo>
                    <a:pt x="1658" y="1546"/>
                  </a:lnTo>
                  <a:lnTo>
                    <a:pt x="1663" y="1549"/>
                  </a:lnTo>
                  <a:lnTo>
                    <a:pt x="1663" y="1549"/>
                  </a:lnTo>
                  <a:lnTo>
                    <a:pt x="1665" y="1549"/>
                  </a:lnTo>
                  <a:lnTo>
                    <a:pt x="1665" y="1549"/>
                  </a:lnTo>
                  <a:lnTo>
                    <a:pt x="1668" y="1550"/>
                  </a:lnTo>
                  <a:lnTo>
                    <a:pt x="1669" y="1552"/>
                  </a:lnTo>
                  <a:lnTo>
                    <a:pt x="1669" y="1552"/>
                  </a:lnTo>
                  <a:lnTo>
                    <a:pt x="1670" y="1554"/>
                  </a:lnTo>
                  <a:lnTo>
                    <a:pt x="1672" y="1556"/>
                  </a:lnTo>
                  <a:lnTo>
                    <a:pt x="1676" y="1558"/>
                  </a:lnTo>
                  <a:lnTo>
                    <a:pt x="1676" y="1558"/>
                  </a:lnTo>
                  <a:lnTo>
                    <a:pt x="1684" y="1560"/>
                  </a:lnTo>
                  <a:lnTo>
                    <a:pt x="1691" y="1564"/>
                  </a:lnTo>
                  <a:lnTo>
                    <a:pt x="1698" y="1569"/>
                  </a:lnTo>
                  <a:lnTo>
                    <a:pt x="1704" y="1575"/>
                  </a:lnTo>
                  <a:lnTo>
                    <a:pt x="1704" y="1575"/>
                  </a:lnTo>
                  <a:lnTo>
                    <a:pt x="1708" y="1578"/>
                  </a:lnTo>
                  <a:lnTo>
                    <a:pt x="1708" y="1578"/>
                  </a:lnTo>
                  <a:lnTo>
                    <a:pt x="1712" y="1581"/>
                  </a:lnTo>
                  <a:lnTo>
                    <a:pt x="1713" y="1583"/>
                  </a:lnTo>
                  <a:lnTo>
                    <a:pt x="1714" y="1585"/>
                  </a:lnTo>
                  <a:lnTo>
                    <a:pt x="1714" y="1585"/>
                  </a:lnTo>
                  <a:lnTo>
                    <a:pt x="1714" y="1588"/>
                  </a:lnTo>
                  <a:lnTo>
                    <a:pt x="1716" y="1591"/>
                  </a:lnTo>
                  <a:lnTo>
                    <a:pt x="1719" y="1593"/>
                  </a:lnTo>
                  <a:lnTo>
                    <a:pt x="1722" y="1594"/>
                  </a:lnTo>
                  <a:lnTo>
                    <a:pt x="1722" y="1594"/>
                  </a:lnTo>
                  <a:lnTo>
                    <a:pt x="1724" y="1595"/>
                  </a:lnTo>
                  <a:lnTo>
                    <a:pt x="1727" y="1598"/>
                  </a:lnTo>
                  <a:lnTo>
                    <a:pt x="1727" y="1598"/>
                  </a:lnTo>
                  <a:lnTo>
                    <a:pt x="1728" y="1600"/>
                  </a:lnTo>
                  <a:lnTo>
                    <a:pt x="1728" y="1600"/>
                  </a:lnTo>
                  <a:lnTo>
                    <a:pt x="1733" y="1606"/>
                  </a:lnTo>
                  <a:lnTo>
                    <a:pt x="1739" y="1612"/>
                  </a:lnTo>
                  <a:lnTo>
                    <a:pt x="1739" y="1612"/>
                  </a:lnTo>
                  <a:lnTo>
                    <a:pt x="1742" y="1615"/>
                  </a:lnTo>
                  <a:lnTo>
                    <a:pt x="1744" y="1618"/>
                  </a:lnTo>
                  <a:lnTo>
                    <a:pt x="1748" y="1625"/>
                  </a:lnTo>
                  <a:lnTo>
                    <a:pt x="1748" y="1626"/>
                  </a:lnTo>
                  <a:lnTo>
                    <a:pt x="1748" y="1626"/>
                  </a:lnTo>
                  <a:lnTo>
                    <a:pt x="1747" y="1627"/>
                  </a:lnTo>
                  <a:lnTo>
                    <a:pt x="1747" y="1627"/>
                  </a:lnTo>
                  <a:lnTo>
                    <a:pt x="1745" y="1626"/>
                  </a:lnTo>
                  <a:lnTo>
                    <a:pt x="1744" y="1625"/>
                  </a:lnTo>
                  <a:lnTo>
                    <a:pt x="1742" y="1623"/>
                  </a:lnTo>
                  <a:lnTo>
                    <a:pt x="1742" y="1623"/>
                  </a:lnTo>
                  <a:lnTo>
                    <a:pt x="1740" y="1618"/>
                  </a:lnTo>
                  <a:lnTo>
                    <a:pt x="1737" y="1613"/>
                  </a:lnTo>
                  <a:lnTo>
                    <a:pt x="1737" y="1613"/>
                  </a:lnTo>
                  <a:lnTo>
                    <a:pt x="1720" y="1597"/>
                  </a:lnTo>
                  <a:lnTo>
                    <a:pt x="1720" y="1597"/>
                  </a:lnTo>
                  <a:lnTo>
                    <a:pt x="1713" y="1591"/>
                  </a:lnTo>
                  <a:lnTo>
                    <a:pt x="1713" y="1591"/>
                  </a:lnTo>
                  <a:lnTo>
                    <a:pt x="1713" y="1591"/>
                  </a:lnTo>
                  <a:lnTo>
                    <a:pt x="1713" y="1591"/>
                  </a:lnTo>
                  <a:lnTo>
                    <a:pt x="1710" y="1584"/>
                  </a:lnTo>
                  <a:lnTo>
                    <a:pt x="1705" y="1579"/>
                  </a:lnTo>
                  <a:lnTo>
                    <a:pt x="1700" y="1576"/>
                  </a:lnTo>
                  <a:lnTo>
                    <a:pt x="1695" y="1573"/>
                  </a:lnTo>
                  <a:lnTo>
                    <a:pt x="1695" y="1573"/>
                  </a:lnTo>
                  <a:lnTo>
                    <a:pt x="1688" y="1569"/>
                  </a:lnTo>
                  <a:lnTo>
                    <a:pt x="1688" y="1569"/>
                  </a:lnTo>
                  <a:lnTo>
                    <a:pt x="1671" y="1557"/>
                  </a:lnTo>
                  <a:lnTo>
                    <a:pt x="1655" y="1547"/>
                  </a:lnTo>
                  <a:lnTo>
                    <a:pt x="1655" y="1547"/>
                  </a:lnTo>
                  <a:lnTo>
                    <a:pt x="1651" y="1545"/>
                  </a:lnTo>
                  <a:lnTo>
                    <a:pt x="1651" y="1545"/>
                  </a:lnTo>
                  <a:lnTo>
                    <a:pt x="1645" y="1542"/>
                  </a:lnTo>
                  <a:lnTo>
                    <a:pt x="1642" y="1540"/>
                  </a:lnTo>
                  <a:lnTo>
                    <a:pt x="1640" y="1537"/>
                  </a:lnTo>
                  <a:lnTo>
                    <a:pt x="1640" y="1537"/>
                  </a:lnTo>
                  <a:lnTo>
                    <a:pt x="1637" y="1535"/>
                  </a:lnTo>
                  <a:lnTo>
                    <a:pt x="1634" y="1534"/>
                  </a:lnTo>
                  <a:lnTo>
                    <a:pt x="1633" y="1534"/>
                  </a:lnTo>
                  <a:lnTo>
                    <a:pt x="1632" y="1534"/>
                  </a:lnTo>
                  <a:lnTo>
                    <a:pt x="1632" y="1534"/>
                  </a:lnTo>
                  <a:lnTo>
                    <a:pt x="1630" y="1534"/>
                  </a:lnTo>
                  <a:lnTo>
                    <a:pt x="1630" y="1534"/>
                  </a:lnTo>
                  <a:lnTo>
                    <a:pt x="1626" y="1533"/>
                  </a:lnTo>
                  <a:lnTo>
                    <a:pt x="1626" y="1533"/>
                  </a:lnTo>
                  <a:lnTo>
                    <a:pt x="1622" y="1531"/>
                  </a:lnTo>
                  <a:lnTo>
                    <a:pt x="1622" y="1531"/>
                  </a:lnTo>
                  <a:lnTo>
                    <a:pt x="1618" y="1529"/>
                  </a:lnTo>
                  <a:lnTo>
                    <a:pt x="1616" y="1527"/>
                  </a:lnTo>
                  <a:lnTo>
                    <a:pt x="1616" y="1527"/>
                  </a:lnTo>
                  <a:lnTo>
                    <a:pt x="1611" y="1524"/>
                  </a:lnTo>
                  <a:lnTo>
                    <a:pt x="1608" y="1523"/>
                  </a:lnTo>
                  <a:lnTo>
                    <a:pt x="1604" y="1522"/>
                  </a:lnTo>
                  <a:lnTo>
                    <a:pt x="1604" y="1522"/>
                  </a:lnTo>
                  <a:lnTo>
                    <a:pt x="1603" y="1522"/>
                  </a:lnTo>
                  <a:lnTo>
                    <a:pt x="1603" y="1522"/>
                  </a:lnTo>
                  <a:lnTo>
                    <a:pt x="1601" y="1521"/>
                  </a:lnTo>
                  <a:lnTo>
                    <a:pt x="1601" y="1521"/>
                  </a:lnTo>
                  <a:lnTo>
                    <a:pt x="1598" y="1519"/>
                  </a:lnTo>
                  <a:lnTo>
                    <a:pt x="1598" y="1519"/>
                  </a:lnTo>
                  <a:lnTo>
                    <a:pt x="1591" y="1517"/>
                  </a:lnTo>
                  <a:lnTo>
                    <a:pt x="1591" y="1517"/>
                  </a:lnTo>
                  <a:lnTo>
                    <a:pt x="1587" y="1516"/>
                  </a:lnTo>
                  <a:lnTo>
                    <a:pt x="1584" y="1514"/>
                  </a:lnTo>
                  <a:lnTo>
                    <a:pt x="1582" y="1512"/>
                  </a:lnTo>
                  <a:lnTo>
                    <a:pt x="1579" y="1513"/>
                  </a:lnTo>
                  <a:lnTo>
                    <a:pt x="1579" y="1513"/>
                  </a:lnTo>
                  <a:lnTo>
                    <a:pt x="1578" y="1513"/>
                  </a:lnTo>
                  <a:lnTo>
                    <a:pt x="1578" y="1513"/>
                  </a:lnTo>
                  <a:lnTo>
                    <a:pt x="1576" y="1512"/>
                  </a:lnTo>
                  <a:lnTo>
                    <a:pt x="1573" y="1511"/>
                  </a:lnTo>
                  <a:lnTo>
                    <a:pt x="1573" y="1511"/>
                  </a:lnTo>
                  <a:lnTo>
                    <a:pt x="1570" y="1509"/>
                  </a:lnTo>
                  <a:lnTo>
                    <a:pt x="1567" y="1508"/>
                  </a:lnTo>
                  <a:lnTo>
                    <a:pt x="1567" y="1508"/>
                  </a:lnTo>
                  <a:lnTo>
                    <a:pt x="1562" y="1507"/>
                  </a:lnTo>
                  <a:lnTo>
                    <a:pt x="1562" y="1507"/>
                  </a:lnTo>
                  <a:lnTo>
                    <a:pt x="1555" y="1508"/>
                  </a:lnTo>
                  <a:lnTo>
                    <a:pt x="1555" y="1508"/>
                  </a:lnTo>
                  <a:lnTo>
                    <a:pt x="1551" y="1509"/>
                  </a:lnTo>
                  <a:lnTo>
                    <a:pt x="1551" y="1509"/>
                  </a:lnTo>
                  <a:lnTo>
                    <a:pt x="1547" y="1509"/>
                  </a:lnTo>
                  <a:lnTo>
                    <a:pt x="1547" y="1509"/>
                  </a:lnTo>
                  <a:lnTo>
                    <a:pt x="1546" y="1509"/>
                  </a:lnTo>
                  <a:lnTo>
                    <a:pt x="1544" y="1508"/>
                  </a:lnTo>
                  <a:lnTo>
                    <a:pt x="1544" y="1508"/>
                  </a:lnTo>
                  <a:lnTo>
                    <a:pt x="1541" y="1507"/>
                  </a:lnTo>
                  <a:lnTo>
                    <a:pt x="1539" y="1506"/>
                  </a:lnTo>
                  <a:lnTo>
                    <a:pt x="1537" y="1506"/>
                  </a:lnTo>
                  <a:lnTo>
                    <a:pt x="1536" y="1506"/>
                  </a:lnTo>
                  <a:lnTo>
                    <a:pt x="1536" y="1506"/>
                  </a:lnTo>
                  <a:lnTo>
                    <a:pt x="1534" y="1507"/>
                  </a:lnTo>
                  <a:lnTo>
                    <a:pt x="1534" y="1507"/>
                  </a:lnTo>
                  <a:lnTo>
                    <a:pt x="1533" y="1507"/>
                  </a:lnTo>
                  <a:lnTo>
                    <a:pt x="1533" y="1507"/>
                  </a:lnTo>
                  <a:lnTo>
                    <a:pt x="1529" y="1505"/>
                  </a:lnTo>
                  <a:lnTo>
                    <a:pt x="1525" y="1503"/>
                  </a:lnTo>
                  <a:lnTo>
                    <a:pt x="1518" y="1503"/>
                  </a:lnTo>
                  <a:lnTo>
                    <a:pt x="1518" y="1503"/>
                  </a:lnTo>
                  <a:lnTo>
                    <a:pt x="1514" y="1503"/>
                  </a:lnTo>
                  <a:lnTo>
                    <a:pt x="1514" y="1503"/>
                  </a:lnTo>
                  <a:lnTo>
                    <a:pt x="1511" y="1503"/>
                  </a:lnTo>
                  <a:lnTo>
                    <a:pt x="1511" y="1503"/>
                  </a:lnTo>
                  <a:lnTo>
                    <a:pt x="1503" y="1502"/>
                  </a:lnTo>
                  <a:lnTo>
                    <a:pt x="1503" y="1502"/>
                  </a:lnTo>
                  <a:lnTo>
                    <a:pt x="1501" y="1501"/>
                  </a:lnTo>
                  <a:lnTo>
                    <a:pt x="1501" y="1501"/>
                  </a:lnTo>
                  <a:lnTo>
                    <a:pt x="1497" y="1502"/>
                  </a:lnTo>
                  <a:lnTo>
                    <a:pt x="1494" y="1503"/>
                  </a:lnTo>
                  <a:lnTo>
                    <a:pt x="1494" y="1503"/>
                  </a:lnTo>
                  <a:lnTo>
                    <a:pt x="1493" y="1504"/>
                  </a:lnTo>
                  <a:lnTo>
                    <a:pt x="1493" y="1504"/>
                  </a:lnTo>
                  <a:lnTo>
                    <a:pt x="1488" y="1503"/>
                  </a:lnTo>
                  <a:lnTo>
                    <a:pt x="1484" y="1502"/>
                  </a:lnTo>
                  <a:lnTo>
                    <a:pt x="1484" y="1502"/>
                  </a:lnTo>
                  <a:lnTo>
                    <a:pt x="1478" y="1503"/>
                  </a:lnTo>
                  <a:lnTo>
                    <a:pt x="1472" y="1505"/>
                  </a:lnTo>
                  <a:lnTo>
                    <a:pt x="1472" y="1505"/>
                  </a:lnTo>
                  <a:lnTo>
                    <a:pt x="1472" y="1505"/>
                  </a:lnTo>
                  <a:lnTo>
                    <a:pt x="1469" y="1507"/>
                  </a:lnTo>
                  <a:lnTo>
                    <a:pt x="1469" y="1507"/>
                  </a:lnTo>
                  <a:lnTo>
                    <a:pt x="1465" y="1505"/>
                  </a:lnTo>
                  <a:lnTo>
                    <a:pt x="1460" y="1505"/>
                  </a:lnTo>
                  <a:lnTo>
                    <a:pt x="1460" y="1505"/>
                  </a:lnTo>
                  <a:lnTo>
                    <a:pt x="1451" y="1506"/>
                  </a:lnTo>
                  <a:lnTo>
                    <a:pt x="1451" y="1506"/>
                  </a:lnTo>
                  <a:lnTo>
                    <a:pt x="1444" y="1506"/>
                  </a:lnTo>
                  <a:lnTo>
                    <a:pt x="1444" y="1506"/>
                  </a:lnTo>
                  <a:lnTo>
                    <a:pt x="1438" y="1508"/>
                  </a:lnTo>
                  <a:lnTo>
                    <a:pt x="1434" y="1510"/>
                  </a:lnTo>
                  <a:lnTo>
                    <a:pt x="1432" y="1513"/>
                  </a:lnTo>
                  <a:lnTo>
                    <a:pt x="1431" y="1518"/>
                  </a:lnTo>
                  <a:lnTo>
                    <a:pt x="1430" y="1520"/>
                  </a:lnTo>
                  <a:lnTo>
                    <a:pt x="1430" y="1520"/>
                  </a:lnTo>
                  <a:lnTo>
                    <a:pt x="1429" y="1525"/>
                  </a:lnTo>
                  <a:lnTo>
                    <a:pt x="1428" y="1531"/>
                  </a:lnTo>
                  <a:lnTo>
                    <a:pt x="1429" y="1536"/>
                  </a:lnTo>
                  <a:lnTo>
                    <a:pt x="1430" y="1542"/>
                  </a:lnTo>
                  <a:lnTo>
                    <a:pt x="1430" y="1542"/>
                  </a:lnTo>
                  <a:lnTo>
                    <a:pt x="1430" y="1545"/>
                  </a:lnTo>
                  <a:lnTo>
                    <a:pt x="1430" y="1545"/>
                  </a:lnTo>
                  <a:lnTo>
                    <a:pt x="1428" y="1548"/>
                  </a:lnTo>
                  <a:lnTo>
                    <a:pt x="1427" y="1552"/>
                  </a:lnTo>
                  <a:lnTo>
                    <a:pt x="1428" y="1559"/>
                  </a:lnTo>
                  <a:lnTo>
                    <a:pt x="1428" y="1560"/>
                  </a:lnTo>
                  <a:lnTo>
                    <a:pt x="1428" y="1560"/>
                  </a:lnTo>
                  <a:lnTo>
                    <a:pt x="1428" y="1566"/>
                  </a:lnTo>
                  <a:lnTo>
                    <a:pt x="1428" y="1572"/>
                  </a:lnTo>
                  <a:lnTo>
                    <a:pt x="1425" y="1584"/>
                  </a:lnTo>
                  <a:lnTo>
                    <a:pt x="1425" y="1584"/>
                  </a:lnTo>
                  <a:lnTo>
                    <a:pt x="1425" y="1588"/>
                  </a:lnTo>
                  <a:lnTo>
                    <a:pt x="1425" y="1591"/>
                  </a:lnTo>
                  <a:lnTo>
                    <a:pt x="1426" y="1598"/>
                  </a:lnTo>
                  <a:lnTo>
                    <a:pt x="1426" y="1598"/>
                  </a:lnTo>
                  <a:lnTo>
                    <a:pt x="1426" y="1601"/>
                  </a:lnTo>
                  <a:lnTo>
                    <a:pt x="1426" y="1601"/>
                  </a:lnTo>
                  <a:lnTo>
                    <a:pt x="1427" y="1608"/>
                  </a:lnTo>
                  <a:lnTo>
                    <a:pt x="1426" y="1610"/>
                  </a:lnTo>
                  <a:lnTo>
                    <a:pt x="1425" y="1612"/>
                  </a:lnTo>
                  <a:lnTo>
                    <a:pt x="1425" y="1612"/>
                  </a:lnTo>
                  <a:lnTo>
                    <a:pt x="1424" y="1613"/>
                  </a:lnTo>
                  <a:lnTo>
                    <a:pt x="1424" y="1613"/>
                  </a:lnTo>
                  <a:lnTo>
                    <a:pt x="1421" y="1616"/>
                  </a:lnTo>
                  <a:lnTo>
                    <a:pt x="1419" y="1619"/>
                  </a:lnTo>
                  <a:lnTo>
                    <a:pt x="1419" y="1622"/>
                  </a:lnTo>
                  <a:lnTo>
                    <a:pt x="1421" y="1625"/>
                  </a:lnTo>
                  <a:lnTo>
                    <a:pt x="1421" y="1625"/>
                  </a:lnTo>
                  <a:lnTo>
                    <a:pt x="1426" y="1629"/>
                  </a:lnTo>
                  <a:lnTo>
                    <a:pt x="1429" y="1630"/>
                  </a:lnTo>
                  <a:lnTo>
                    <a:pt x="1432" y="1631"/>
                  </a:lnTo>
                  <a:lnTo>
                    <a:pt x="1432" y="1631"/>
                  </a:lnTo>
                  <a:lnTo>
                    <a:pt x="1434" y="1631"/>
                  </a:lnTo>
                  <a:lnTo>
                    <a:pt x="1434" y="1631"/>
                  </a:lnTo>
                  <a:lnTo>
                    <a:pt x="1439" y="1630"/>
                  </a:lnTo>
                  <a:lnTo>
                    <a:pt x="1439" y="1630"/>
                  </a:lnTo>
                  <a:lnTo>
                    <a:pt x="1447" y="1631"/>
                  </a:lnTo>
                  <a:lnTo>
                    <a:pt x="1447" y="1631"/>
                  </a:lnTo>
                  <a:lnTo>
                    <a:pt x="1452" y="1631"/>
                  </a:lnTo>
                  <a:lnTo>
                    <a:pt x="1452" y="1631"/>
                  </a:lnTo>
                  <a:lnTo>
                    <a:pt x="1456" y="1632"/>
                  </a:lnTo>
                  <a:lnTo>
                    <a:pt x="1456" y="1632"/>
                  </a:lnTo>
                  <a:lnTo>
                    <a:pt x="1454" y="1632"/>
                  </a:lnTo>
                  <a:lnTo>
                    <a:pt x="1453" y="1633"/>
                  </a:lnTo>
                  <a:lnTo>
                    <a:pt x="1453" y="1633"/>
                  </a:lnTo>
                  <a:lnTo>
                    <a:pt x="1448" y="1634"/>
                  </a:lnTo>
                  <a:lnTo>
                    <a:pt x="1448" y="1634"/>
                  </a:lnTo>
                  <a:lnTo>
                    <a:pt x="1447" y="1633"/>
                  </a:lnTo>
                  <a:lnTo>
                    <a:pt x="1447" y="1633"/>
                  </a:lnTo>
                  <a:lnTo>
                    <a:pt x="1443" y="1632"/>
                  </a:lnTo>
                  <a:lnTo>
                    <a:pt x="1443" y="1632"/>
                  </a:lnTo>
                  <a:lnTo>
                    <a:pt x="1439" y="1633"/>
                  </a:lnTo>
                  <a:lnTo>
                    <a:pt x="1439" y="1633"/>
                  </a:lnTo>
                  <a:lnTo>
                    <a:pt x="1437" y="1634"/>
                  </a:lnTo>
                  <a:lnTo>
                    <a:pt x="1435" y="1635"/>
                  </a:lnTo>
                  <a:lnTo>
                    <a:pt x="1435" y="1635"/>
                  </a:lnTo>
                  <a:lnTo>
                    <a:pt x="1429" y="1634"/>
                  </a:lnTo>
                  <a:lnTo>
                    <a:pt x="1429" y="1634"/>
                  </a:lnTo>
                  <a:lnTo>
                    <a:pt x="1425" y="1633"/>
                  </a:lnTo>
                  <a:lnTo>
                    <a:pt x="1421" y="1632"/>
                  </a:lnTo>
                  <a:lnTo>
                    <a:pt x="1420" y="1637"/>
                  </a:lnTo>
                  <a:lnTo>
                    <a:pt x="1420" y="1637"/>
                  </a:lnTo>
                  <a:lnTo>
                    <a:pt x="1420" y="1639"/>
                  </a:lnTo>
                  <a:lnTo>
                    <a:pt x="1420" y="1639"/>
                  </a:lnTo>
                  <a:lnTo>
                    <a:pt x="1420" y="1640"/>
                  </a:lnTo>
                  <a:lnTo>
                    <a:pt x="1420" y="1640"/>
                  </a:lnTo>
                  <a:lnTo>
                    <a:pt x="1418" y="1643"/>
                  </a:lnTo>
                  <a:lnTo>
                    <a:pt x="1418" y="1643"/>
                  </a:lnTo>
                  <a:lnTo>
                    <a:pt x="1416" y="1641"/>
                  </a:lnTo>
                  <a:lnTo>
                    <a:pt x="1415" y="1641"/>
                  </a:lnTo>
                  <a:lnTo>
                    <a:pt x="1415" y="1641"/>
                  </a:lnTo>
                  <a:lnTo>
                    <a:pt x="1412" y="1636"/>
                  </a:lnTo>
                  <a:lnTo>
                    <a:pt x="1409" y="1635"/>
                  </a:lnTo>
                  <a:lnTo>
                    <a:pt x="1407" y="1635"/>
                  </a:lnTo>
                  <a:lnTo>
                    <a:pt x="1407" y="1635"/>
                  </a:lnTo>
                  <a:lnTo>
                    <a:pt x="1404" y="1635"/>
                  </a:lnTo>
                  <a:lnTo>
                    <a:pt x="1400" y="1636"/>
                  </a:lnTo>
                  <a:lnTo>
                    <a:pt x="1400" y="1637"/>
                  </a:lnTo>
                  <a:lnTo>
                    <a:pt x="1400" y="1637"/>
                  </a:lnTo>
                  <a:lnTo>
                    <a:pt x="1392" y="1638"/>
                  </a:lnTo>
                  <a:lnTo>
                    <a:pt x="1392" y="1638"/>
                  </a:lnTo>
                  <a:lnTo>
                    <a:pt x="1388" y="1639"/>
                  </a:lnTo>
                  <a:lnTo>
                    <a:pt x="1388" y="1639"/>
                  </a:lnTo>
                  <a:lnTo>
                    <a:pt x="1381" y="1642"/>
                  </a:lnTo>
                  <a:lnTo>
                    <a:pt x="1373" y="1645"/>
                  </a:lnTo>
                  <a:lnTo>
                    <a:pt x="1361" y="1653"/>
                  </a:lnTo>
                  <a:lnTo>
                    <a:pt x="1361" y="1653"/>
                  </a:lnTo>
                  <a:lnTo>
                    <a:pt x="1358" y="1655"/>
                  </a:lnTo>
                  <a:lnTo>
                    <a:pt x="1358" y="1655"/>
                  </a:lnTo>
                  <a:lnTo>
                    <a:pt x="1351" y="1660"/>
                  </a:lnTo>
                  <a:lnTo>
                    <a:pt x="1348" y="1664"/>
                  </a:lnTo>
                  <a:lnTo>
                    <a:pt x="1346" y="1668"/>
                  </a:lnTo>
                  <a:lnTo>
                    <a:pt x="1346" y="1668"/>
                  </a:lnTo>
                  <a:lnTo>
                    <a:pt x="1336" y="1673"/>
                  </a:lnTo>
                  <a:lnTo>
                    <a:pt x="1327" y="1679"/>
                  </a:lnTo>
                  <a:lnTo>
                    <a:pt x="1327" y="1679"/>
                  </a:lnTo>
                  <a:lnTo>
                    <a:pt x="1326" y="1679"/>
                  </a:lnTo>
                  <a:lnTo>
                    <a:pt x="1326" y="1679"/>
                  </a:lnTo>
                  <a:lnTo>
                    <a:pt x="1317" y="1674"/>
                  </a:lnTo>
                  <a:lnTo>
                    <a:pt x="1313" y="1671"/>
                  </a:lnTo>
                  <a:lnTo>
                    <a:pt x="1309" y="1668"/>
                  </a:lnTo>
                  <a:lnTo>
                    <a:pt x="1309" y="1668"/>
                  </a:lnTo>
                  <a:lnTo>
                    <a:pt x="1308" y="1667"/>
                  </a:lnTo>
                  <a:lnTo>
                    <a:pt x="1308" y="1667"/>
                  </a:lnTo>
                  <a:lnTo>
                    <a:pt x="1307" y="1664"/>
                  </a:lnTo>
                  <a:lnTo>
                    <a:pt x="1305" y="1663"/>
                  </a:lnTo>
                  <a:lnTo>
                    <a:pt x="1303" y="1663"/>
                  </a:lnTo>
                  <a:lnTo>
                    <a:pt x="1303" y="1663"/>
                  </a:lnTo>
                  <a:lnTo>
                    <a:pt x="1302" y="1663"/>
                  </a:lnTo>
                  <a:lnTo>
                    <a:pt x="1302" y="1663"/>
                  </a:lnTo>
                  <a:lnTo>
                    <a:pt x="1301" y="1663"/>
                  </a:lnTo>
                  <a:lnTo>
                    <a:pt x="1301" y="1663"/>
                  </a:lnTo>
                  <a:lnTo>
                    <a:pt x="1297" y="1662"/>
                  </a:lnTo>
                  <a:lnTo>
                    <a:pt x="1293" y="1659"/>
                  </a:lnTo>
                  <a:lnTo>
                    <a:pt x="1293" y="1659"/>
                  </a:lnTo>
                  <a:lnTo>
                    <a:pt x="1287" y="1655"/>
                  </a:lnTo>
                  <a:lnTo>
                    <a:pt x="1284" y="1654"/>
                  </a:lnTo>
                  <a:lnTo>
                    <a:pt x="1280" y="1653"/>
                  </a:lnTo>
                  <a:lnTo>
                    <a:pt x="1280" y="1653"/>
                  </a:lnTo>
                  <a:lnTo>
                    <a:pt x="1274" y="1651"/>
                  </a:lnTo>
                  <a:lnTo>
                    <a:pt x="1267" y="1649"/>
                  </a:lnTo>
                  <a:lnTo>
                    <a:pt x="1267" y="1649"/>
                  </a:lnTo>
                  <a:lnTo>
                    <a:pt x="1255" y="1645"/>
                  </a:lnTo>
                  <a:lnTo>
                    <a:pt x="1255" y="1645"/>
                  </a:lnTo>
                  <a:lnTo>
                    <a:pt x="1232" y="1640"/>
                  </a:lnTo>
                  <a:lnTo>
                    <a:pt x="1232" y="1640"/>
                  </a:lnTo>
                  <a:lnTo>
                    <a:pt x="1222" y="1638"/>
                  </a:lnTo>
                  <a:lnTo>
                    <a:pt x="1222" y="1638"/>
                  </a:lnTo>
                  <a:lnTo>
                    <a:pt x="1219" y="1637"/>
                  </a:lnTo>
                  <a:lnTo>
                    <a:pt x="1214" y="1636"/>
                  </a:lnTo>
                  <a:lnTo>
                    <a:pt x="1213" y="1638"/>
                  </a:lnTo>
                  <a:lnTo>
                    <a:pt x="1213" y="1638"/>
                  </a:lnTo>
                  <a:lnTo>
                    <a:pt x="1211" y="1640"/>
                  </a:lnTo>
                  <a:lnTo>
                    <a:pt x="1210" y="1641"/>
                  </a:lnTo>
                  <a:lnTo>
                    <a:pt x="1210" y="1641"/>
                  </a:lnTo>
                  <a:lnTo>
                    <a:pt x="1209" y="1640"/>
                  </a:lnTo>
                  <a:lnTo>
                    <a:pt x="1207" y="1639"/>
                  </a:lnTo>
                  <a:lnTo>
                    <a:pt x="1207" y="1639"/>
                  </a:lnTo>
                  <a:lnTo>
                    <a:pt x="1203" y="1637"/>
                  </a:lnTo>
                  <a:lnTo>
                    <a:pt x="1198" y="1637"/>
                  </a:lnTo>
                  <a:lnTo>
                    <a:pt x="1198" y="1637"/>
                  </a:lnTo>
                  <a:lnTo>
                    <a:pt x="1195" y="1637"/>
                  </a:lnTo>
                  <a:lnTo>
                    <a:pt x="1192" y="1638"/>
                  </a:lnTo>
                  <a:lnTo>
                    <a:pt x="1189" y="1639"/>
                  </a:lnTo>
                  <a:lnTo>
                    <a:pt x="1187" y="1641"/>
                  </a:lnTo>
                  <a:lnTo>
                    <a:pt x="1187" y="1641"/>
                  </a:lnTo>
                  <a:lnTo>
                    <a:pt x="1185" y="1642"/>
                  </a:lnTo>
                  <a:lnTo>
                    <a:pt x="1185" y="1642"/>
                  </a:lnTo>
                  <a:lnTo>
                    <a:pt x="1183" y="1642"/>
                  </a:lnTo>
                  <a:lnTo>
                    <a:pt x="1183" y="1642"/>
                  </a:lnTo>
                  <a:lnTo>
                    <a:pt x="1178" y="1641"/>
                  </a:lnTo>
                  <a:lnTo>
                    <a:pt x="1178" y="1641"/>
                  </a:lnTo>
                  <a:lnTo>
                    <a:pt x="1174" y="1642"/>
                  </a:lnTo>
                  <a:lnTo>
                    <a:pt x="1172" y="1643"/>
                  </a:lnTo>
                  <a:lnTo>
                    <a:pt x="1172" y="1643"/>
                  </a:lnTo>
                  <a:lnTo>
                    <a:pt x="1167" y="1645"/>
                  </a:lnTo>
                  <a:lnTo>
                    <a:pt x="1163" y="1645"/>
                  </a:lnTo>
                  <a:lnTo>
                    <a:pt x="1163" y="1645"/>
                  </a:lnTo>
                  <a:lnTo>
                    <a:pt x="1159" y="1646"/>
                  </a:lnTo>
                  <a:lnTo>
                    <a:pt x="1159" y="1646"/>
                  </a:lnTo>
                  <a:lnTo>
                    <a:pt x="1152" y="1648"/>
                  </a:lnTo>
                  <a:lnTo>
                    <a:pt x="1146" y="1650"/>
                  </a:lnTo>
                  <a:lnTo>
                    <a:pt x="1146" y="1650"/>
                  </a:lnTo>
                  <a:lnTo>
                    <a:pt x="1141" y="1653"/>
                  </a:lnTo>
                  <a:lnTo>
                    <a:pt x="1141" y="1653"/>
                  </a:lnTo>
                  <a:lnTo>
                    <a:pt x="1128" y="1658"/>
                  </a:lnTo>
                  <a:lnTo>
                    <a:pt x="1128" y="1658"/>
                  </a:lnTo>
                  <a:lnTo>
                    <a:pt x="1113" y="1665"/>
                  </a:lnTo>
                  <a:lnTo>
                    <a:pt x="1113" y="1665"/>
                  </a:lnTo>
                  <a:lnTo>
                    <a:pt x="1107" y="1667"/>
                  </a:lnTo>
                  <a:lnTo>
                    <a:pt x="1102" y="1671"/>
                  </a:lnTo>
                  <a:lnTo>
                    <a:pt x="1102" y="1671"/>
                  </a:lnTo>
                  <a:lnTo>
                    <a:pt x="1098" y="1673"/>
                  </a:lnTo>
                  <a:lnTo>
                    <a:pt x="1094" y="1675"/>
                  </a:lnTo>
                  <a:lnTo>
                    <a:pt x="1094" y="1675"/>
                  </a:lnTo>
                  <a:lnTo>
                    <a:pt x="1089" y="1677"/>
                  </a:lnTo>
                  <a:lnTo>
                    <a:pt x="1089" y="1677"/>
                  </a:lnTo>
                  <a:lnTo>
                    <a:pt x="1076" y="1684"/>
                  </a:lnTo>
                  <a:lnTo>
                    <a:pt x="1068" y="1688"/>
                  </a:lnTo>
                  <a:lnTo>
                    <a:pt x="1068" y="1690"/>
                  </a:lnTo>
                  <a:lnTo>
                    <a:pt x="1068" y="1690"/>
                  </a:lnTo>
                  <a:lnTo>
                    <a:pt x="1067" y="1694"/>
                  </a:lnTo>
                  <a:lnTo>
                    <a:pt x="1066" y="1696"/>
                  </a:lnTo>
                  <a:lnTo>
                    <a:pt x="1064" y="1697"/>
                  </a:lnTo>
                  <a:lnTo>
                    <a:pt x="1061" y="1698"/>
                  </a:lnTo>
                  <a:lnTo>
                    <a:pt x="1061" y="1698"/>
                  </a:lnTo>
                  <a:lnTo>
                    <a:pt x="1061" y="1698"/>
                  </a:lnTo>
                  <a:lnTo>
                    <a:pt x="1058" y="1699"/>
                  </a:lnTo>
                  <a:lnTo>
                    <a:pt x="1056" y="1700"/>
                  </a:lnTo>
                  <a:lnTo>
                    <a:pt x="1055" y="1701"/>
                  </a:lnTo>
                  <a:lnTo>
                    <a:pt x="1055" y="1701"/>
                  </a:lnTo>
                  <a:lnTo>
                    <a:pt x="1053" y="1703"/>
                  </a:lnTo>
                  <a:lnTo>
                    <a:pt x="1053" y="1703"/>
                  </a:lnTo>
                  <a:lnTo>
                    <a:pt x="1050" y="1705"/>
                  </a:lnTo>
                  <a:lnTo>
                    <a:pt x="1050" y="1705"/>
                  </a:lnTo>
                  <a:lnTo>
                    <a:pt x="1047" y="1707"/>
                  </a:lnTo>
                  <a:lnTo>
                    <a:pt x="1044" y="1710"/>
                  </a:lnTo>
                  <a:lnTo>
                    <a:pt x="1041" y="1714"/>
                  </a:lnTo>
                  <a:lnTo>
                    <a:pt x="1041" y="1714"/>
                  </a:lnTo>
                  <a:lnTo>
                    <a:pt x="1039" y="1717"/>
                  </a:lnTo>
                  <a:lnTo>
                    <a:pt x="1039" y="1717"/>
                  </a:lnTo>
                  <a:lnTo>
                    <a:pt x="1038" y="1720"/>
                  </a:lnTo>
                  <a:lnTo>
                    <a:pt x="1039" y="1724"/>
                  </a:lnTo>
                  <a:lnTo>
                    <a:pt x="1040" y="1727"/>
                  </a:lnTo>
                  <a:lnTo>
                    <a:pt x="1040" y="1727"/>
                  </a:lnTo>
                  <a:lnTo>
                    <a:pt x="1043" y="1731"/>
                  </a:lnTo>
                  <a:lnTo>
                    <a:pt x="1047" y="1735"/>
                  </a:lnTo>
                  <a:lnTo>
                    <a:pt x="1047" y="1735"/>
                  </a:lnTo>
                  <a:lnTo>
                    <a:pt x="1049" y="1738"/>
                  </a:lnTo>
                  <a:lnTo>
                    <a:pt x="1051" y="1741"/>
                  </a:lnTo>
                  <a:lnTo>
                    <a:pt x="1051" y="1745"/>
                  </a:lnTo>
                  <a:lnTo>
                    <a:pt x="1051" y="1751"/>
                  </a:lnTo>
                  <a:lnTo>
                    <a:pt x="1050" y="1751"/>
                  </a:lnTo>
                  <a:lnTo>
                    <a:pt x="1050" y="1751"/>
                  </a:lnTo>
                  <a:lnTo>
                    <a:pt x="1050" y="1754"/>
                  </a:lnTo>
                  <a:lnTo>
                    <a:pt x="1050" y="1756"/>
                  </a:lnTo>
                  <a:lnTo>
                    <a:pt x="1051" y="1758"/>
                  </a:lnTo>
                  <a:lnTo>
                    <a:pt x="1051" y="1758"/>
                  </a:lnTo>
                  <a:lnTo>
                    <a:pt x="1053" y="1760"/>
                  </a:lnTo>
                  <a:lnTo>
                    <a:pt x="1053" y="1763"/>
                  </a:lnTo>
                  <a:lnTo>
                    <a:pt x="1053" y="1767"/>
                  </a:lnTo>
                  <a:lnTo>
                    <a:pt x="1052" y="1772"/>
                  </a:lnTo>
                  <a:lnTo>
                    <a:pt x="1051" y="1777"/>
                  </a:lnTo>
                  <a:lnTo>
                    <a:pt x="1061" y="1778"/>
                  </a:lnTo>
                  <a:lnTo>
                    <a:pt x="1061" y="1778"/>
                  </a:lnTo>
                  <a:lnTo>
                    <a:pt x="1070" y="1779"/>
                  </a:lnTo>
                  <a:lnTo>
                    <a:pt x="1070" y="1779"/>
                  </a:lnTo>
                  <a:lnTo>
                    <a:pt x="1072" y="1779"/>
                  </a:lnTo>
                  <a:lnTo>
                    <a:pt x="1072" y="1779"/>
                  </a:lnTo>
                  <a:lnTo>
                    <a:pt x="1077" y="1783"/>
                  </a:lnTo>
                  <a:lnTo>
                    <a:pt x="1083" y="1785"/>
                  </a:lnTo>
                  <a:lnTo>
                    <a:pt x="1094" y="1787"/>
                  </a:lnTo>
                  <a:lnTo>
                    <a:pt x="1094" y="1787"/>
                  </a:lnTo>
                  <a:lnTo>
                    <a:pt x="1103" y="1789"/>
                  </a:lnTo>
                  <a:lnTo>
                    <a:pt x="1103" y="1789"/>
                  </a:lnTo>
                  <a:lnTo>
                    <a:pt x="1104" y="1790"/>
                  </a:lnTo>
                  <a:lnTo>
                    <a:pt x="1105" y="1792"/>
                  </a:lnTo>
                  <a:lnTo>
                    <a:pt x="1105" y="1792"/>
                  </a:lnTo>
                  <a:lnTo>
                    <a:pt x="1087" y="1790"/>
                  </a:lnTo>
                  <a:lnTo>
                    <a:pt x="1087" y="1790"/>
                  </a:lnTo>
                  <a:lnTo>
                    <a:pt x="1083" y="1786"/>
                  </a:lnTo>
                  <a:lnTo>
                    <a:pt x="1078" y="1783"/>
                  </a:lnTo>
                  <a:lnTo>
                    <a:pt x="1073" y="1781"/>
                  </a:lnTo>
                  <a:lnTo>
                    <a:pt x="1067" y="1781"/>
                  </a:lnTo>
                  <a:lnTo>
                    <a:pt x="1067" y="1781"/>
                  </a:lnTo>
                  <a:lnTo>
                    <a:pt x="1066" y="1781"/>
                  </a:lnTo>
                  <a:lnTo>
                    <a:pt x="1066" y="1781"/>
                  </a:lnTo>
                  <a:lnTo>
                    <a:pt x="1065" y="1781"/>
                  </a:lnTo>
                  <a:lnTo>
                    <a:pt x="1065" y="1781"/>
                  </a:lnTo>
                  <a:lnTo>
                    <a:pt x="1062" y="1780"/>
                  </a:lnTo>
                  <a:lnTo>
                    <a:pt x="1062" y="1780"/>
                  </a:lnTo>
                  <a:lnTo>
                    <a:pt x="1061" y="1779"/>
                  </a:lnTo>
                  <a:lnTo>
                    <a:pt x="1061" y="1779"/>
                  </a:lnTo>
                  <a:lnTo>
                    <a:pt x="1055" y="1778"/>
                  </a:lnTo>
                  <a:lnTo>
                    <a:pt x="1055" y="1778"/>
                  </a:lnTo>
                  <a:lnTo>
                    <a:pt x="1052" y="1779"/>
                  </a:lnTo>
                  <a:lnTo>
                    <a:pt x="1052" y="1779"/>
                  </a:lnTo>
                  <a:lnTo>
                    <a:pt x="1043" y="1781"/>
                  </a:lnTo>
                  <a:lnTo>
                    <a:pt x="1032" y="1782"/>
                  </a:lnTo>
                  <a:lnTo>
                    <a:pt x="1032" y="1782"/>
                  </a:lnTo>
                  <a:lnTo>
                    <a:pt x="1025" y="1781"/>
                  </a:lnTo>
                  <a:lnTo>
                    <a:pt x="1025" y="1781"/>
                  </a:lnTo>
                  <a:lnTo>
                    <a:pt x="1018" y="1781"/>
                  </a:lnTo>
                  <a:lnTo>
                    <a:pt x="1018" y="1781"/>
                  </a:lnTo>
                  <a:lnTo>
                    <a:pt x="1009" y="1780"/>
                  </a:lnTo>
                  <a:lnTo>
                    <a:pt x="1009" y="1780"/>
                  </a:lnTo>
                  <a:lnTo>
                    <a:pt x="1006" y="1780"/>
                  </a:lnTo>
                  <a:lnTo>
                    <a:pt x="1006" y="1780"/>
                  </a:lnTo>
                  <a:lnTo>
                    <a:pt x="998" y="1781"/>
                  </a:lnTo>
                  <a:lnTo>
                    <a:pt x="991" y="1783"/>
                  </a:lnTo>
                  <a:lnTo>
                    <a:pt x="991" y="1783"/>
                  </a:lnTo>
                  <a:lnTo>
                    <a:pt x="982" y="1786"/>
                  </a:lnTo>
                  <a:lnTo>
                    <a:pt x="973" y="1788"/>
                  </a:lnTo>
                  <a:lnTo>
                    <a:pt x="973" y="1788"/>
                  </a:lnTo>
                  <a:lnTo>
                    <a:pt x="968" y="1789"/>
                  </a:lnTo>
                  <a:lnTo>
                    <a:pt x="968" y="1789"/>
                  </a:lnTo>
                  <a:lnTo>
                    <a:pt x="967" y="1789"/>
                  </a:lnTo>
                  <a:lnTo>
                    <a:pt x="967" y="1789"/>
                  </a:lnTo>
                  <a:lnTo>
                    <a:pt x="964" y="1789"/>
                  </a:lnTo>
                  <a:lnTo>
                    <a:pt x="964" y="1789"/>
                  </a:lnTo>
                  <a:lnTo>
                    <a:pt x="961" y="1788"/>
                  </a:lnTo>
                  <a:lnTo>
                    <a:pt x="953" y="1788"/>
                  </a:lnTo>
                  <a:lnTo>
                    <a:pt x="950" y="1796"/>
                  </a:lnTo>
                  <a:lnTo>
                    <a:pt x="952" y="1798"/>
                  </a:lnTo>
                  <a:lnTo>
                    <a:pt x="952" y="1798"/>
                  </a:lnTo>
                  <a:lnTo>
                    <a:pt x="955" y="1801"/>
                  </a:lnTo>
                  <a:lnTo>
                    <a:pt x="955" y="1801"/>
                  </a:lnTo>
                  <a:lnTo>
                    <a:pt x="962" y="1808"/>
                  </a:lnTo>
                  <a:lnTo>
                    <a:pt x="962" y="1808"/>
                  </a:lnTo>
                  <a:lnTo>
                    <a:pt x="968" y="1816"/>
                  </a:lnTo>
                  <a:lnTo>
                    <a:pt x="968" y="1816"/>
                  </a:lnTo>
                  <a:lnTo>
                    <a:pt x="969" y="1818"/>
                  </a:lnTo>
                  <a:lnTo>
                    <a:pt x="969" y="1818"/>
                  </a:lnTo>
                  <a:lnTo>
                    <a:pt x="968" y="1820"/>
                  </a:lnTo>
                  <a:lnTo>
                    <a:pt x="968" y="1820"/>
                  </a:lnTo>
                  <a:close/>
                  <a:moveTo>
                    <a:pt x="1580" y="1687"/>
                  </a:moveTo>
                  <a:lnTo>
                    <a:pt x="1580" y="1687"/>
                  </a:lnTo>
                  <a:lnTo>
                    <a:pt x="1577" y="1687"/>
                  </a:lnTo>
                  <a:lnTo>
                    <a:pt x="1575" y="1685"/>
                  </a:lnTo>
                  <a:lnTo>
                    <a:pt x="1571" y="1679"/>
                  </a:lnTo>
                  <a:lnTo>
                    <a:pt x="1571" y="1679"/>
                  </a:lnTo>
                  <a:lnTo>
                    <a:pt x="1571" y="1679"/>
                  </a:lnTo>
                  <a:lnTo>
                    <a:pt x="1568" y="1674"/>
                  </a:lnTo>
                  <a:lnTo>
                    <a:pt x="1564" y="1670"/>
                  </a:lnTo>
                  <a:lnTo>
                    <a:pt x="1564" y="1670"/>
                  </a:lnTo>
                  <a:lnTo>
                    <a:pt x="1555" y="1664"/>
                  </a:lnTo>
                  <a:lnTo>
                    <a:pt x="1555" y="1664"/>
                  </a:lnTo>
                  <a:lnTo>
                    <a:pt x="1537" y="1651"/>
                  </a:lnTo>
                  <a:lnTo>
                    <a:pt x="1537" y="1651"/>
                  </a:lnTo>
                  <a:lnTo>
                    <a:pt x="1529" y="1648"/>
                  </a:lnTo>
                  <a:lnTo>
                    <a:pt x="1522" y="1646"/>
                  </a:lnTo>
                  <a:lnTo>
                    <a:pt x="1522" y="1646"/>
                  </a:lnTo>
                  <a:lnTo>
                    <a:pt x="1518" y="1645"/>
                  </a:lnTo>
                  <a:lnTo>
                    <a:pt x="1515" y="1644"/>
                  </a:lnTo>
                  <a:lnTo>
                    <a:pt x="1515" y="1644"/>
                  </a:lnTo>
                  <a:lnTo>
                    <a:pt x="1511" y="1641"/>
                  </a:lnTo>
                  <a:lnTo>
                    <a:pt x="1508" y="1640"/>
                  </a:lnTo>
                  <a:lnTo>
                    <a:pt x="1505" y="1639"/>
                  </a:lnTo>
                  <a:lnTo>
                    <a:pt x="1505" y="1639"/>
                  </a:lnTo>
                  <a:lnTo>
                    <a:pt x="1502" y="1639"/>
                  </a:lnTo>
                  <a:lnTo>
                    <a:pt x="1500" y="1640"/>
                  </a:lnTo>
                  <a:lnTo>
                    <a:pt x="1500" y="1640"/>
                  </a:lnTo>
                  <a:lnTo>
                    <a:pt x="1497" y="1639"/>
                  </a:lnTo>
                  <a:lnTo>
                    <a:pt x="1494" y="1638"/>
                  </a:lnTo>
                  <a:lnTo>
                    <a:pt x="1488" y="1637"/>
                  </a:lnTo>
                  <a:lnTo>
                    <a:pt x="1488" y="1637"/>
                  </a:lnTo>
                  <a:lnTo>
                    <a:pt x="1485" y="1636"/>
                  </a:lnTo>
                  <a:lnTo>
                    <a:pt x="1485" y="1636"/>
                  </a:lnTo>
                  <a:lnTo>
                    <a:pt x="1472" y="1633"/>
                  </a:lnTo>
                  <a:lnTo>
                    <a:pt x="1472" y="1633"/>
                  </a:lnTo>
                  <a:lnTo>
                    <a:pt x="1462" y="1631"/>
                  </a:lnTo>
                  <a:lnTo>
                    <a:pt x="1462" y="1631"/>
                  </a:lnTo>
                  <a:lnTo>
                    <a:pt x="1468" y="1630"/>
                  </a:lnTo>
                  <a:lnTo>
                    <a:pt x="1468" y="1630"/>
                  </a:lnTo>
                  <a:lnTo>
                    <a:pt x="1471" y="1629"/>
                  </a:lnTo>
                  <a:lnTo>
                    <a:pt x="1471" y="1629"/>
                  </a:lnTo>
                  <a:lnTo>
                    <a:pt x="1475" y="1629"/>
                  </a:lnTo>
                  <a:lnTo>
                    <a:pt x="1479" y="1630"/>
                  </a:lnTo>
                  <a:lnTo>
                    <a:pt x="1479" y="1630"/>
                  </a:lnTo>
                  <a:lnTo>
                    <a:pt x="1483" y="1631"/>
                  </a:lnTo>
                  <a:lnTo>
                    <a:pt x="1487" y="1632"/>
                  </a:lnTo>
                  <a:lnTo>
                    <a:pt x="1487" y="1632"/>
                  </a:lnTo>
                  <a:lnTo>
                    <a:pt x="1491" y="1632"/>
                  </a:lnTo>
                  <a:lnTo>
                    <a:pt x="1493" y="1633"/>
                  </a:lnTo>
                  <a:lnTo>
                    <a:pt x="1493" y="1633"/>
                  </a:lnTo>
                  <a:lnTo>
                    <a:pt x="1495" y="1633"/>
                  </a:lnTo>
                  <a:lnTo>
                    <a:pt x="1496" y="1633"/>
                  </a:lnTo>
                  <a:lnTo>
                    <a:pt x="1496" y="1633"/>
                  </a:lnTo>
                  <a:lnTo>
                    <a:pt x="1501" y="1636"/>
                  </a:lnTo>
                  <a:lnTo>
                    <a:pt x="1506" y="1638"/>
                  </a:lnTo>
                  <a:lnTo>
                    <a:pt x="1511" y="1639"/>
                  </a:lnTo>
                  <a:lnTo>
                    <a:pt x="1516" y="1639"/>
                  </a:lnTo>
                  <a:lnTo>
                    <a:pt x="1516" y="1639"/>
                  </a:lnTo>
                  <a:lnTo>
                    <a:pt x="1517" y="1639"/>
                  </a:lnTo>
                  <a:lnTo>
                    <a:pt x="1517" y="1639"/>
                  </a:lnTo>
                  <a:lnTo>
                    <a:pt x="1518" y="1639"/>
                  </a:lnTo>
                  <a:lnTo>
                    <a:pt x="1518" y="1639"/>
                  </a:lnTo>
                  <a:lnTo>
                    <a:pt x="1520" y="1641"/>
                  </a:lnTo>
                  <a:lnTo>
                    <a:pt x="1520" y="1641"/>
                  </a:lnTo>
                  <a:lnTo>
                    <a:pt x="1523" y="1643"/>
                  </a:lnTo>
                  <a:lnTo>
                    <a:pt x="1523" y="1643"/>
                  </a:lnTo>
                  <a:lnTo>
                    <a:pt x="1526" y="1645"/>
                  </a:lnTo>
                  <a:lnTo>
                    <a:pt x="1530" y="1647"/>
                  </a:lnTo>
                  <a:lnTo>
                    <a:pt x="1532" y="1647"/>
                  </a:lnTo>
                  <a:lnTo>
                    <a:pt x="1532" y="1647"/>
                  </a:lnTo>
                  <a:lnTo>
                    <a:pt x="1536" y="1649"/>
                  </a:lnTo>
                  <a:lnTo>
                    <a:pt x="1539" y="1651"/>
                  </a:lnTo>
                  <a:lnTo>
                    <a:pt x="1539" y="1651"/>
                  </a:lnTo>
                  <a:lnTo>
                    <a:pt x="1541" y="1653"/>
                  </a:lnTo>
                  <a:lnTo>
                    <a:pt x="1545" y="1654"/>
                  </a:lnTo>
                  <a:lnTo>
                    <a:pt x="1545" y="1654"/>
                  </a:lnTo>
                  <a:lnTo>
                    <a:pt x="1545" y="1654"/>
                  </a:lnTo>
                  <a:lnTo>
                    <a:pt x="1550" y="1655"/>
                  </a:lnTo>
                  <a:lnTo>
                    <a:pt x="1553" y="1657"/>
                  </a:lnTo>
                  <a:lnTo>
                    <a:pt x="1560" y="1663"/>
                  </a:lnTo>
                  <a:lnTo>
                    <a:pt x="1560" y="1663"/>
                  </a:lnTo>
                  <a:lnTo>
                    <a:pt x="1564" y="1667"/>
                  </a:lnTo>
                  <a:lnTo>
                    <a:pt x="1564" y="1667"/>
                  </a:lnTo>
                  <a:lnTo>
                    <a:pt x="1567" y="1669"/>
                  </a:lnTo>
                  <a:lnTo>
                    <a:pt x="1567" y="1669"/>
                  </a:lnTo>
                  <a:lnTo>
                    <a:pt x="1568" y="1669"/>
                  </a:lnTo>
                  <a:lnTo>
                    <a:pt x="1568" y="1669"/>
                  </a:lnTo>
                  <a:lnTo>
                    <a:pt x="1570" y="1670"/>
                  </a:lnTo>
                  <a:lnTo>
                    <a:pt x="1570" y="1670"/>
                  </a:lnTo>
                  <a:lnTo>
                    <a:pt x="1571" y="1671"/>
                  </a:lnTo>
                  <a:lnTo>
                    <a:pt x="1571" y="1671"/>
                  </a:lnTo>
                  <a:lnTo>
                    <a:pt x="1572" y="1675"/>
                  </a:lnTo>
                  <a:lnTo>
                    <a:pt x="1574" y="1679"/>
                  </a:lnTo>
                  <a:lnTo>
                    <a:pt x="1579" y="1684"/>
                  </a:lnTo>
                  <a:lnTo>
                    <a:pt x="1579" y="1684"/>
                  </a:lnTo>
                  <a:lnTo>
                    <a:pt x="1581" y="1686"/>
                  </a:lnTo>
                  <a:lnTo>
                    <a:pt x="1581" y="1686"/>
                  </a:lnTo>
                  <a:lnTo>
                    <a:pt x="1582" y="1687"/>
                  </a:lnTo>
                  <a:lnTo>
                    <a:pt x="1582" y="1687"/>
                  </a:lnTo>
                  <a:lnTo>
                    <a:pt x="1580" y="1687"/>
                  </a:lnTo>
                  <a:lnTo>
                    <a:pt x="1580" y="16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278"/>
            <p:cNvSpPr>
              <a:spLocks noEditPoints="1"/>
            </p:cNvSpPr>
            <p:nvPr/>
          </p:nvSpPr>
          <p:spPr bwMode="auto">
            <a:xfrm>
              <a:off x="4614" y="1548"/>
              <a:ext cx="1631" cy="942"/>
            </a:xfrm>
            <a:custGeom>
              <a:avLst/>
              <a:gdLst/>
              <a:ahLst/>
              <a:cxnLst>
                <a:cxn ang="0">
                  <a:pos x="378" y="339"/>
                </a:cxn>
                <a:cxn ang="0">
                  <a:pos x="367" y="433"/>
                </a:cxn>
                <a:cxn ang="0">
                  <a:pos x="385" y="476"/>
                </a:cxn>
                <a:cxn ang="0">
                  <a:pos x="500" y="519"/>
                </a:cxn>
                <a:cxn ang="0">
                  <a:pos x="534" y="461"/>
                </a:cxn>
                <a:cxn ang="0">
                  <a:pos x="589" y="364"/>
                </a:cxn>
                <a:cxn ang="0">
                  <a:pos x="616" y="326"/>
                </a:cxn>
                <a:cxn ang="0">
                  <a:pos x="622" y="227"/>
                </a:cxn>
                <a:cxn ang="0">
                  <a:pos x="700" y="185"/>
                </a:cxn>
                <a:cxn ang="0">
                  <a:pos x="786" y="129"/>
                </a:cxn>
                <a:cxn ang="0">
                  <a:pos x="904" y="85"/>
                </a:cxn>
                <a:cxn ang="0">
                  <a:pos x="967" y="102"/>
                </a:cxn>
                <a:cxn ang="0">
                  <a:pos x="919" y="268"/>
                </a:cxn>
                <a:cxn ang="0">
                  <a:pos x="1025" y="54"/>
                </a:cxn>
                <a:cxn ang="0">
                  <a:pos x="1113" y="10"/>
                </a:cxn>
                <a:cxn ang="0">
                  <a:pos x="1232" y="43"/>
                </a:cxn>
                <a:cxn ang="0">
                  <a:pos x="1293" y="161"/>
                </a:cxn>
                <a:cxn ang="0">
                  <a:pos x="1338" y="262"/>
                </a:cxn>
                <a:cxn ang="0">
                  <a:pos x="1400" y="358"/>
                </a:cxn>
                <a:cxn ang="0">
                  <a:pos x="1474" y="432"/>
                </a:cxn>
                <a:cxn ang="0">
                  <a:pos x="1560" y="507"/>
                </a:cxn>
                <a:cxn ang="0">
                  <a:pos x="1627" y="633"/>
                </a:cxn>
                <a:cxn ang="0">
                  <a:pos x="1614" y="719"/>
                </a:cxn>
                <a:cxn ang="0">
                  <a:pos x="1518" y="748"/>
                </a:cxn>
                <a:cxn ang="0">
                  <a:pos x="1462" y="651"/>
                </a:cxn>
                <a:cxn ang="0">
                  <a:pos x="1402" y="561"/>
                </a:cxn>
                <a:cxn ang="0">
                  <a:pos x="1294" y="431"/>
                </a:cxn>
                <a:cxn ang="0">
                  <a:pos x="1235" y="316"/>
                </a:cxn>
                <a:cxn ang="0">
                  <a:pos x="1187" y="220"/>
                </a:cxn>
                <a:cxn ang="0">
                  <a:pos x="1119" y="191"/>
                </a:cxn>
                <a:cxn ang="0">
                  <a:pos x="1030" y="296"/>
                </a:cxn>
                <a:cxn ang="0">
                  <a:pos x="983" y="411"/>
                </a:cxn>
                <a:cxn ang="0">
                  <a:pos x="931" y="495"/>
                </a:cxn>
                <a:cxn ang="0">
                  <a:pos x="846" y="591"/>
                </a:cxn>
                <a:cxn ang="0">
                  <a:pos x="810" y="668"/>
                </a:cxn>
                <a:cxn ang="0">
                  <a:pos x="751" y="811"/>
                </a:cxn>
                <a:cxn ang="0">
                  <a:pos x="648" y="864"/>
                </a:cxn>
                <a:cxn ang="0">
                  <a:pos x="483" y="896"/>
                </a:cxn>
                <a:cxn ang="0">
                  <a:pos x="353" y="899"/>
                </a:cxn>
                <a:cxn ang="0">
                  <a:pos x="223" y="922"/>
                </a:cxn>
                <a:cxn ang="0">
                  <a:pos x="120" y="937"/>
                </a:cxn>
                <a:cxn ang="0">
                  <a:pos x="4" y="895"/>
                </a:cxn>
                <a:cxn ang="0">
                  <a:pos x="27" y="796"/>
                </a:cxn>
                <a:cxn ang="0">
                  <a:pos x="129" y="715"/>
                </a:cxn>
                <a:cxn ang="0">
                  <a:pos x="211" y="637"/>
                </a:cxn>
                <a:cxn ang="0">
                  <a:pos x="256" y="553"/>
                </a:cxn>
                <a:cxn ang="0">
                  <a:pos x="294" y="393"/>
                </a:cxn>
                <a:cxn ang="0">
                  <a:pos x="328" y="279"/>
                </a:cxn>
                <a:cxn ang="0">
                  <a:pos x="621" y="680"/>
                </a:cxn>
                <a:cxn ang="0">
                  <a:pos x="472" y="757"/>
                </a:cxn>
                <a:cxn ang="0">
                  <a:pos x="331" y="781"/>
                </a:cxn>
                <a:cxn ang="0">
                  <a:pos x="183" y="782"/>
                </a:cxn>
                <a:cxn ang="0">
                  <a:pos x="37" y="826"/>
                </a:cxn>
                <a:cxn ang="0">
                  <a:pos x="170" y="796"/>
                </a:cxn>
                <a:cxn ang="0">
                  <a:pos x="248" y="785"/>
                </a:cxn>
                <a:cxn ang="0">
                  <a:pos x="280" y="811"/>
                </a:cxn>
                <a:cxn ang="0">
                  <a:pos x="453" y="769"/>
                </a:cxn>
                <a:cxn ang="0">
                  <a:pos x="610" y="696"/>
                </a:cxn>
                <a:cxn ang="0">
                  <a:pos x="751" y="412"/>
                </a:cxn>
                <a:cxn ang="0">
                  <a:pos x="733" y="508"/>
                </a:cxn>
                <a:cxn ang="0">
                  <a:pos x="694" y="626"/>
                </a:cxn>
                <a:cxn ang="0">
                  <a:pos x="730" y="582"/>
                </a:cxn>
                <a:cxn ang="0">
                  <a:pos x="763" y="403"/>
                </a:cxn>
              </a:cxnLst>
              <a:rect l="0" t="0" r="r" b="b"/>
              <a:pathLst>
                <a:path w="1631" h="942">
                  <a:moveTo>
                    <a:pt x="384" y="237"/>
                  </a:moveTo>
                  <a:lnTo>
                    <a:pt x="384" y="237"/>
                  </a:lnTo>
                  <a:lnTo>
                    <a:pt x="386" y="243"/>
                  </a:lnTo>
                  <a:lnTo>
                    <a:pt x="387" y="248"/>
                  </a:lnTo>
                  <a:lnTo>
                    <a:pt x="387" y="253"/>
                  </a:lnTo>
                  <a:lnTo>
                    <a:pt x="385" y="256"/>
                  </a:lnTo>
                  <a:lnTo>
                    <a:pt x="383" y="258"/>
                  </a:lnTo>
                  <a:lnTo>
                    <a:pt x="383" y="258"/>
                  </a:lnTo>
                  <a:lnTo>
                    <a:pt x="383" y="265"/>
                  </a:lnTo>
                  <a:lnTo>
                    <a:pt x="382" y="271"/>
                  </a:lnTo>
                  <a:lnTo>
                    <a:pt x="382" y="278"/>
                  </a:lnTo>
                  <a:lnTo>
                    <a:pt x="382" y="281"/>
                  </a:lnTo>
                  <a:lnTo>
                    <a:pt x="384" y="284"/>
                  </a:lnTo>
                  <a:lnTo>
                    <a:pt x="384" y="284"/>
                  </a:lnTo>
                  <a:lnTo>
                    <a:pt x="382" y="290"/>
                  </a:lnTo>
                  <a:lnTo>
                    <a:pt x="381" y="292"/>
                  </a:lnTo>
                  <a:lnTo>
                    <a:pt x="382" y="296"/>
                  </a:lnTo>
                  <a:lnTo>
                    <a:pt x="382" y="296"/>
                  </a:lnTo>
                  <a:lnTo>
                    <a:pt x="382" y="299"/>
                  </a:lnTo>
                  <a:lnTo>
                    <a:pt x="381" y="302"/>
                  </a:lnTo>
                  <a:lnTo>
                    <a:pt x="380" y="306"/>
                  </a:lnTo>
                  <a:lnTo>
                    <a:pt x="380" y="309"/>
                  </a:lnTo>
                  <a:lnTo>
                    <a:pt x="380" y="309"/>
                  </a:lnTo>
                  <a:lnTo>
                    <a:pt x="380" y="315"/>
                  </a:lnTo>
                  <a:lnTo>
                    <a:pt x="378" y="322"/>
                  </a:lnTo>
                  <a:lnTo>
                    <a:pt x="377" y="328"/>
                  </a:lnTo>
                  <a:lnTo>
                    <a:pt x="377" y="332"/>
                  </a:lnTo>
                  <a:lnTo>
                    <a:pt x="378" y="335"/>
                  </a:lnTo>
                  <a:lnTo>
                    <a:pt x="378" y="335"/>
                  </a:lnTo>
                  <a:lnTo>
                    <a:pt x="378" y="339"/>
                  </a:lnTo>
                  <a:lnTo>
                    <a:pt x="378" y="343"/>
                  </a:lnTo>
                  <a:lnTo>
                    <a:pt x="376" y="347"/>
                  </a:lnTo>
                  <a:lnTo>
                    <a:pt x="374" y="350"/>
                  </a:lnTo>
                  <a:lnTo>
                    <a:pt x="374" y="350"/>
                  </a:lnTo>
                  <a:lnTo>
                    <a:pt x="373" y="353"/>
                  </a:lnTo>
                  <a:lnTo>
                    <a:pt x="372" y="355"/>
                  </a:lnTo>
                  <a:lnTo>
                    <a:pt x="373" y="358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5" y="363"/>
                  </a:lnTo>
                  <a:lnTo>
                    <a:pt x="375" y="366"/>
                  </a:lnTo>
                  <a:lnTo>
                    <a:pt x="375" y="369"/>
                  </a:lnTo>
                  <a:lnTo>
                    <a:pt x="374" y="372"/>
                  </a:lnTo>
                  <a:lnTo>
                    <a:pt x="374" y="372"/>
                  </a:lnTo>
                  <a:lnTo>
                    <a:pt x="373" y="374"/>
                  </a:lnTo>
                  <a:lnTo>
                    <a:pt x="373" y="374"/>
                  </a:lnTo>
                  <a:lnTo>
                    <a:pt x="374" y="380"/>
                  </a:lnTo>
                  <a:lnTo>
                    <a:pt x="373" y="387"/>
                  </a:lnTo>
                  <a:lnTo>
                    <a:pt x="372" y="393"/>
                  </a:lnTo>
                  <a:lnTo>
                    <a:pt x="372" y="399"/>
                  </a:lnTo>
                  <a:lnTo>
                    <a:pt x="372" y="399"/>
                  </a:lnTo>
                  <a:lnTo>
                    <a:pt x="372" y="403"/>
                  </a:lnTo>
                  <a:lnTo>
                    <a:pt x="371" y="408"/>
                  </a:lnTo>
                  <a:lnTo>
                    <a:pt x="371" y="412"/>
                  </a:lnTo>
                  <a:lnTo>
                    <a:pt x="371" y="417"/>
                  </a:lnTo>
                  <a:lnTo>
                    <a:pt x="371" y="417"/>
                  </a:lnTo>
                  <a:lnTo>
                    <a:pt x="371" y="421"/>
                  </a:lnTo>
                  <a:lnTo>
                    <a:pt x="370" y="425"/>
                  </a:lnTo>
                  <a:lnTo>
                    <a:pt x="367" y="433"/>
                  </a:lnTo>
                  <a:lnTo>
                    <a:pt x="367" y="433"/>
                  </a:lnTo>
                  <a:lnTo>
                    <a:pt x="369" y="439"/>
                  </a:lnTo>
                  <a:lnTo>
                    <a:pt x="369" y="439"/>
                  </a:lnTo>
                  <a:lnTo>
                    <a:pt x="368" y="447"/>
                  </a:lnTo>
                  <a:lnTo>
                    <a:pt x="366" y="454"/>
                  </a:lnTo>
                  <a:lnTo>
                    <a:pt x="366" y="454"/>
                  </a:lnTo>
                  <a:lnTo>
                    <a:pt x="365" y="458"/>
                  </a:lnTo>
                  <a:lnTo>
                    <a:pt x="364" y="460"/>
                  </a:lnTo>
                  <a:lnTo>
                    <a:pt x="361" y="460"/>
                  </a:lnTo>
                  <a:lnTo>
                    <a:pt x="358" y="458"/>
                  </a:lnTo>
                  <a:lnTo>
                    <a:pt x="358" y="458"/>
                  </a:lnTo>
                  <a:lnTo>
                    <a:pt x="355" y="458"/>
                  </a:lnTo>
                  <a:lnTo>
                    <a:pt x="351" y="458"/>
                  </a:lnTo>
                  <a:lnTo>
                    <a:pt x="348" y="459"/>
                  </a:lnTo>
                  <a:lnTo>
                    <a:pt x="346" y="462"/>
                  </a:lnTo>
                  <a:lnTo>
                    <a:pt x="346" y="462"/>
                  </a:lnTo>
                  <a:lnTo>
                    <a:pt x="345" y="464"/>
                  </a:lnTo>
                  <a:lnTo>
                    <a:pt x="345" y="466"/>
                  </a:lnTo>
                  <a:lnTo>
                    <a:pt x="346" y="468"/>
                  </a:lnTo>
                  <a:lnTo>
                    <a:pt x="348" y="469"/>
                  </a:lnTo>
                  <a:lnTo>
                    <a:pt x="348" y="469"/>
                  </a:lnTo>
                  <a:lnTo>
                    <a:pt x="353" y="471"/>
                  </a:lnTo>
                  <a:lnTo>
                    <a:pt x="358" y="472"/>
                  </a:lnTo>
                  <a:lnTo>
                    <a:pt x="358" y="472"/>
                  </a:lnTo>
                  <a:lnTo>
                    <a:pt x="372" y="475"/>
                  </a:lnTo>
                  <a:lnTo>
                    <a:pt x="372" y="475"/>
                  </a:lnTo>
                  <a:lnTo>
                    <a:pt x="373" y="475"/>
                  </a:lnTo>
                  <a:lnTo>
                    <a:pt x="373" y="475"/>
                  </a:lnTo>
                  <a:lnTo>
                    <a:pt x="376" y="475"/>
                  </a:lnTo>
                  <a:lnTo>
                    <a:pt x="379" y="475"/>
                  </a:lnTo>
                  <a:lnTo>
                    <a:pt x="385" y="476"/>
                  </a:lnTo>
                  <a:lnTo>
                    <a:pt x="391" y="478"/>
                  </a:lnTo>
                  <a:lnTo>
                    <a:pt x="397" y="479"/>
                  </a:lnTo>
                  <a:lnTo>
                    <a:pt x="397" y="479"/>
                  </a:lnTo>
                  <a:lnTo>
                    <a:pt x="415" y="478"/>
                  </a:lnTo>
                  <a:lnTo>
                    <a:pt x="415" y="478"/>
                  </a:lnTo>
                  <a:lnTo>
                    <a:pt x="418" y="479"/>
                  </a:lnTo>
                  <a:lnTo>
                    <a:pt x="421" y="479"/>
                  </a:lnTo>
                  <a:lnTo>
                    <a:pt x="421" y="479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54" y="490"/>
                  </a:lnTo>
                  <a:lnTo>
                    <a:pt x="454" y="490"/>
                  </a:lnTo>
                  <a:lnTo>
                    <a:pt x="457" y="491"/>
                  </a:lnTo>
                  <a:lnTo>
                    <a:pt x="460" y="493"/>
                  </a:lnTo>
                  <a:lnTo>
                    <a:pt x="464" y="493"/>
                  </a:lnTo>
                  <a:lnTo>
                    <a:pt x="467" y="492"/>
                  </a:lnTo>
                  <a:lnTo>
                    <a:pt x="467" y="492"/>
                  </a:lnTo>
                  <a:lnTo>
                    <a:pt x="469" y="494"/>
                  </a:lnTo>
                  <a:lnTo>
                    <a:pt x="470" y="496"/>
                  </a:lnTo>
                  <a:lnTo>
                    <a:pt x="474" y="499"/>
                  </a:lnTo>
                  <a:lnTo>
                    <a:pt x="483" y="504"/>
                  </a:lnTo>
                  <a:lnTo>
                    <a:pt x="483" y="504"/>
                  </a:lnTo>
                  <a:lnTo>
                    <a:pt x="486" y="506"/>
                  </a:lnTo>
                  <a:lnTo>
                    <a:pt x="488" y="508"/>
                  </a:lnTo>
                  <a:lnTo>
                    <a:pt x="488" y="508"/>
                  </a:lnTo>
                  <a:lnTo>
                    <a:pt x="489" y="510"/>
                  </a:lnTo>
                  <a:lnTo>
                    <a:pt x="490" y="512"/>
                  </a:lnTo>
                  <a:lnTo>
                    <a:pt x="493" y="514"/>
                  </a:lnTo>
                  <a:lnTo>
                    <a:pt x="497" y="516"/>
                  </a:lnTo>
                  <a:lnTo>
                    <a:pt x="500" y="519"/>
                  </a:lnTo>
                  <a:lnTo>
                    <a:pt x="500" y="519"/>
                  </a:lnTo>
                  <a:lnTo>
                    <a:pt x="502" y="519"/>
                  </a:lnTo>
                  <a:lnTo>
                    <a:pt x="505" y="518"/>
                  </a:lnTo>
                  <a:lnTo>
                    <a:pt x="505" y="518"/>
                  </a:lnTo>
                  <a:lnTo>
                    <a:pt x="507" y="515"/>
                  </a:lnTo>
                  <a:lnTo>
                    <a:pt x="508" y="511"/>
                  </a:lnTo>
                  <a:lnTo>
                    <a:pt x="506" y="507"/>
                  </a:lnTo>
                  <a:lnTo>
                    <a:pt x="504" y="504"/>
                  </a:lnTo>
                  <a:lnTo>
                    <a:pt x="504" y="504"/>
                  </a:lnTo>
                  <a:lnTo>
                    <a:pt x="484" y="490"/>
                  </a:lnTo>
                  <a:lnTo>
                    <a:pt x="484" y="490"/>
                  </a:lnTo>
                  <a:lnTo>
                    <a:pt x="491" y="482"/>
                  </a:lnTo>
                  <a:lnTo>
                    <a:pt x="491" y="482"/>
                  </a:lnTo>
                  <a:lnTo>
                    <a:pt x="506" y="476"/>
                  </a:lnTo>
                  <a:lnTo>
                    <a:pt x="506" y="476"/>
                  </a:lnTo>
                  <a:lnTo>
                    <a:pt x="513" y="474"/>
                  </a:lnTo>
                  <a:lnTo>
                    <a:pt x="517" y="474"/>
                  </a:lnTo>
                  <a:lnTo>
                    <a:pt x="521" y="474"/>
                  </a:lnTo>
                  <a:lnTo>
                    <a:pt x="521" y="474"/>
                  </a:lnTo>
                  <a:lnTo>
                    <a:pt x="526" y="475"/>
                  </a:lnTo>
                  <a:lnTo>
                    <a:pt x="531" y="475"/>
                  </a:lnTo>
                  <a:lnTo>
                    <a:pt x="531" y="475"/>
                  </a:lnTo>
                  <a:lnTo>
                    <a:pt x="534" y="474"/>
                  </a:lnTo>
                  <a:lnTo>
                    <a:pt x="536" y="472"/>
                  </a:lnTo>
                  <a:lnTo>
                    <a:pt x="537" y="470"/>
                  </a:lnTo>
                  <a:lnTo>
                    <a:pt x="537" y="467"/>
                  </a:lnTo>
                  <a:lnTo>
                    <a:pt x="537" y="467"/>
                  </a:lnTo>
                  <a:lnTo>
                    <a:pt x="537" y="464"/>
                  </a:lnTo>
                  <a:lnTo>
                    <a:pt x="536" y="462"/>
                  </a:lnTo>
                  <a:lnTo>
                    <a:pt x="534" y="461"/>
                  </a:lnTo>
                  <a:lnTo>
                    <a:pt x="530" y="461"/>
                  </a:lnTo>
                  <a:lnTo>
                    <a:pt x="530" y="461"/>
                  </a:lnTo>
                  <a:lnTo>
                    <a:pt x="527" y="460"/>
                  </a:lnTo>
                  <a:lnTo>
                    <a:pt x="527" y="460"/>
                  </a:lnTo>
                  <a:lnTo>
                    <a:pt x="534" y="446"/>
                  </a:lnTo>
                  <a:lnTo>
                    <a:pt x="534" y="446"/>
                  </a:lnTo>
                  <a:lnTo>
                    <a:pt x="536" y="440"/>
                  </a:lnTo>
                  <a:lnTo>
                    <a:pt x="536" y="440"/>
                  </a:lnTo>
                  <a:lnTo>
                    <a:pt x="536" y="437"/>
                  </a:lnTo>
                  <a:lnTo>
                    <a:pt x="537" y="434"/>
                  </a:lnTo>
                  <a:lnTo>
                    <a:pt x="537" y="434"/>
                  </a:lnTo>
                  <a:lnTo>
                    <a:pt x="540" y="431"/>
                  </a:lnTo>
                  <a:lnTo>
                    <a:pt x="541" y="426"/>
                  </a:lnTo>
                  <a:lnTo>
                    <a:pt x="544" y="422"/>
                  </a:lnTo>
                  <a:lnTo>
                    <a:pt x="545" y="421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8" y="418"/>
                  </a:lnTo>
                  <a:lnTo>
                    <a:pt x="549" y="417"/>
                  </a:lnTo>
                  <a:lnTo>
                    <a:pt x="549" y="417"/>
                  </a:lnTo>
                  <a:lnTo>
                    <a:pt x="549" y="413"/>
                  </a:lnTo>
                  <a:lnTo>
                    <a:pt x="550" y="410"/>
                  </a:lnTo>
                  <a:lnTo>
                    <a:pt x="555" y="405"/>
                  </a:lnTo>
                  <a:lnTo>
                    <a:pt x="555" y="405"/>
                  </a:lnTo>
                  <a:lnTo>
                    <a:pt x="564" y="393"/>
                  </a:lnTo>
                  <a:lnTo>
                    <a:pt x="572" y="380"/>
                  </a:lnTo>
                  <a:lnTo>
                    <a:pt x="572" y="380"/>
                  </a:lnTo>
                  <a:lnTo>
                    <a:pt x="576" y="376"/>
                  </a:lnTo>
                  <a:lnTo>
                    <a:pt x="580" y="371"/>
                  </a:lnTo>
                  <a:lnTo>
                    <a:pt x="589" y="364"/>
                  </a:lnTo>
                  <a:lnTo>
                    <a:pt x="589" y="364"/>
                  </a:lnTo>
                  <a:lnTo>
                    <a:pt x="606" y="352"/>
                  </a:lnTo>
                  <a:lnTo>
                    <a:pt x="606" y="352"/>
                  </a:lnTo>
                  <a:lnTo>
                    <a:pt x="632" y="332"/>
                  </a:lnTo>
                  <a:lnTo>
                    <a:pt x="632" y="332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7" y="332"/>
                  </a:lnTo>
                  <a:lnTo>
                    <a:pt x="639" y="331"/>
                  </a:lnTo>
                  <a:lnTo>
                    <a:pt x="644" y="329"/>
                  </a:lnTo>
                  <a:lnTo>
                    <a:pt x="648" y="326"/>
                  </a:lnTo>
                  <a:lnTo>
                    <a:pt x="653" y="323"/>
                  </a:lnTo>
                  <a:lnTo>
                    <a:pt x="653" y="323"/>
                  </a:lnTo>
                  <a:lnTo>
                    <a:pt x="656" y="322"/>
                  </a:lnTo>
                  <a:lnTo>
                    <a:pt x="658" y="320"/>
                  </a:lnTo>
                  <a:lnTo>
                    <a:pt x="658" y="317"/>
                  </a:lnTo>
                  <a:lnTo>
                    <a:pt x="657" y="313"/>
                  </a:lnTo>
                  <a:lnTo>
                    <a:pt x="657" y="313"/>
                  </a:lnTo>
                  <a:lnTo>
                    <a:pt x="653" y="312"/>
                  </a:lnTo>
                  <a:lnTo>
                    <a:pt x="649" y="312"/>
                  </a:lnTo>
                  <a:lnTo>
                    <a:pt x="646" y="314"/>
                  </a:lnTo>
                  <a:lnTo>
                    <a:pt x="642" y="316"/>
                  </a:lnTo>
                  <a:lnTo>
                    <a:pt x="642" y="316"/>
                  </a:lnTo>
                  <a:lnTo>
                    <a:pt x="639" y="318"/>
                  </a:lnTo>
                  <a:lnTo>
                    <a:pt x="636" y="320"/>
                  </a:lnTo>
                  <a:lnTo>
                    <a:pt x="629" y="321"/>
                  </a:lnTo>
                  <a:lnTo>
                    <a:pt x="629" y="321"/>
                  </a:lnTo>
                  <a:lnTo>
                    <a:pt x="626" y="322"/>
                  </a:lnTo>
                  <a:lnTo>
                    <a:pt x="622" y="323"/>
                  </a:lnTo>
                  <a:lnTo>
                    <a:pt x="616" y="326"/>
                  </a:lnTo>
                  <a:lnTo>
                    <a:pt x="616" y="326"/>
                  </a:lnTo>
                  <a:lnTo>
                    <a:pt x="612" y="316"/>
                  </a:lnTo>
                  <a:lnTo>
                    <a:pt x="610" y="311"/>
                  </a:lnTo>
                  <a:lnTo>
                    <a:pt x="611" y="306"/>
                  </a:lnTo>
                  <a:lnTo>
                    <a:pt x="611" y="306"/>
                  </a:lnTo>
                  <a:lnTo>
                    <a:pt x="610" y="301"/>
                  </a:lnTo>
                  <a:lnTo>
                    <a:pt x="610" y="295"/>
                  </a:lnTo>
                  <a:lnTo>
                    <a:pt x="610" y="295"/>
                  </a:lnTo>
                  <a:lnTo>
                    <a:pt x="609" y="292"/>
                  </a:lnTo>
                  <a:lnTo>
                    <a:pt x="610" y="289"/>
                  </a:lnTo>
                  <a:lnTo>
                    <a:pt x="610" y="289"/>
                  </a:lnTo>
                  <a:lnTo>
                    <a:pt x="612" y="286"/>
                  </a:lnTo>
                  <a:lnTo>
                    <a:pt x="613" y="283"/>
                  </a:lnTo>
                  <a:lnTo>
                    <a:pt x="612" y="279"/>
                  </a:lnTo>
                  <a:lnTo>
                    <a:pt x="611" y="276"/>
                  </a:lnTo>
                  <a:lnTo>
                    <a:pt x="611" y="276"/>
                  </a:lnTo>
                  <a:lnTo>
                    <a:pt x="610" y="274"/>
                  </a:lnTo>
                  <a:lnTo>
                    <a:pt x="610" y="274"/>
                  </a:lnTo>
                  <a:lnTo>
                    <a:pt x="611" y="267"/>
                  </a:lnTo>
                  <a:lnTo>
                    <a:pt x="611" y="260"/>
                  </a:lnTo>
                  <a:lnTo>
                    <a:pt x="610" y="253"/>
                  </a:lnTo>
                  <a:lnTo>
                    <a:pt x="610" y="246"/>
                  </a:lnTo>
                  <a:lnTo>
                    <a:pt x="610" y="246"/>
                  </a:lnTo>
                  <a:lnTo>
                    <a:pt x="610" y="232"/>
                  </a:lnTo>
                  <a:lnTo>
                    <a:pt x="610" y="232"/>
                  </a:lnTo>
                  <a:lnTo>
                    <a:pt x="616" y="230"/>
                  </a:lnTo>
                  <a:lnTo>
                    <a:pt x="619" y="230"/>
                  </a:lnTo>
                  <a:lnTo>
                    <a:pt x="620" y="228"/>
                  </a:lnTo>
                  <a:lnTo>
                    <a:pt x="620" y="228"/>
                  </a:lnTo>
                  <a:lnTo>
                    <a:pt x="622" y="227"/>
                  </a:lnTo>
                  <a:lnTo>
                    <a:pt x="622" y="225"/>
                  </a:lnTo>
                  <a:lnTo>
                    <a:pt x="623" y="220"/>
                  </a:lnTo>
                  <a:lnTo>
                    <a:pt x="623" y="220"/>
                  </a:lnTo>
                  <a:lnTo>
                    <a:pt x="624" y="215"/>
                  </a:lnTo>
                  <a:lnTo>
                    <a:pt x="624" y="210"/>
                  </a:lnTo>
                  <a:lnTo>
                    <a:pt x="624" y="210"/>
                  </a:lnTo>
                  <a:lnTo>
                    <a:pt x="624" y="208"/>
                  </a:lnTo>
                  <a:lnTo>
                    <a:pt x="625" y="206"/>
                  </a:lnTo>
                  <a:lnTo>
                    <a:pt x="627" y="202"/>
                  </a:lnTo>
                  <a:lnTo>
                    <a:pt x="627" y="202"/>
                  </a:lnTo>
                  <a:lnTo>
                    <a:pt x="629" y="200"/>
                  </a:lnTo>
                  <a:lnTo>
                    <a:pt x="632" y="200"/>
                  </a:lnTo>
                  <a:lnTo>
                    <a:pt x="632" y="200"/>
                  </a:lnTo>
                  <a:lnTo>
                    <a:pt x="636" y="201"/>
                  </a:lnTo>
                  <a:lnTo>
                    <a:pt x="639" y="201"/>
                  </a:lnTo>
                  <a:lnTo>
                    <a:pt x="643" y="199"/>
                  </a:lnTo>
                  <a:lnTo>
                    <a:pt x="646" y="197"/>
                  </a:lnTo>
                  <a:lnTo>
                    <a:pt x="646" y="197"/>
                  </a:lnTo>
                  <a:lnTo>
                    <a:pt x="653" y="199"/>
                  </a:lnTo>
                  <a:lnTo>
                    <a:pt x="659" y="198"/>
                  </a:lnTo>
                  <a:lnTo>
                    <a:pt x="665" y="197"/>
                  </a:lnTo>
                  <a:lnTo>
                    <a:pt x="671" y="194"/>
                  </a:lnTo>
                  <a:lnTo>
                    <a:pt x="671" y="194"/>
                  </a:lnTo>
                  <a:lnTo>
                    <a:pt x="677" y="192"/>
                  </a:lnTo>
                  <a:lnTo>
                    <a:pt x="684" y="191"/>
                  </a:lnTo>
                  <a:lnTo>
                    <a:pt x="684" y="191"/>
                  </a:lnTo>
                  <a:lnTo>
                    <a:pt x="689" y="190"/>
                  </a:lnTo>
                  <a:lnTo>
                    <a:pt x="694" y="189"/>
                  </a:lnTo>
                  <a:lnTo>
                    <a:pt x="698" y="187"/>
                  </a:lnTo>
                  <a:lnTo>
                    <a:pt x="700" y="185"/>
                  </a:lnTo>
                  <a:lnTo>
                    <a:pt x="701" y="182"/>
                  </a:lnTo>
                  <a:lnTo>
                    <a:pt x="701" y="182"/>
                  </a:lnTo>
                  <a:lnTo>
                    <a:pt x="705" y="183"/>
                  </a:lnTo>
                  <a:lnTo>
                    <a:pt x="709" y="183"/>
                  </a:lnTo>
                  <a:lnTo>
                    <a:pt x="713" y="181"/>
                  </a:lnTo>
                  <a:lnTo>
                    <a:pt x="716" y="177"/>
                  </a:lnTo>
                  <a:lnTo>
                    <a:pt x="716" y="177"/>
                  </a:lnTo>
                  <a:lnTo>
                    <a:pt x="717" y="176"/>
                  </a:lnTo>
                  <a:lnTo>
                    <a:pt x="718" y="175"/>
                  </a:lnTo>
                  <a:lnTo>
                    <a:pt x="718" y="175"/>
                  </a:lnTo>
                  <a:lnTo>
                    <a:pt x="724" y="174"/>
                  </a:lnTo>
                  <a:lnTo>
                    <a:pt x="729" y="171"/>
                  </a:lnTo>
                  <a:lnTo>
                    <a:pt x="733" y="168"/>
                  </a:lnTo>
                  <a:lnTo>
                    <a:pt x="737" y="163"/>
                  </a:lnTo>
                  <a:lnTo>
                    <a:pt x="737" y="163"/>
                  </a:lnTo>
                  <a:lnTo>
                    <a:pt x="739" y="162"/>
                  </a:lnTo>
                  <a:lnTo>
                    <a:pt x="741" y="162"/>
                  </a:lnTo>
                  <a:lnTo>
                    <a:pt x="746" y="160"/>
                  </a:lnTo>
                  <a:lnTo>
                    <a:pt x="746" y="160"/>
                  </a:lnTo>
                  <a:lnTo>
                    <a:pt x="752" y="156"/>
                  </a:lnTo>
                  <a:lnTo>
                    <a:pt x="757" y="151"/>
                  </a:lnTo>
                  <a:lnTo>
                    <a:pt x="757" y="151"/>
                  </a:lnTo>
                  <a:lnTo>
                    <a:pt x="775" y="138"/>
                  </a:lnTo>
                  <a:lnTo>
                    <a:pt x="775" y="138"/>
                  </a:lnTo>
                  <a:lnTo>
                    <a:pt x="777" y="137"/>
                  </a:lnTo>
                  <a:lnTo>
                    <a:pt x="778" y="136"/>
                  </a:lnTo>
                  <a:lnTo>
                    <a:pt x="778" y="136"/>
                  </a:lnTo>
                  <a:lnTo>
                    <a:pt x="780" y="134"/>
                  </a:lnTo>
                  <a:lnTo>
                    <a:pt x="782" y="132"/>
                  </a:lnTo>
                  <a:lnTo>
                    <a:pt x="786" y="129"/>
                  </a:lnTo>
                  <a:lnTo>
                    <a:pt x="796" y="124"/>
                  </a:lnTo>
                  <a:lnTo>
                    <a:pt x="796" y="124"/>
                  </a:lnTo>
                  <a:lnTo>
                    <a:pt x="807" y="119"/>
                  </a:lnTo>
                  <a:lnTo>
                    <a:pt x="817" y="114"/>
                  </a:lnTo>
                  <a:lnTo>
                    <a:pt x="817" y="114"/>
                  </a:lnTo>
                  <a:lnTo>
                    <a:pt x="826" y="110"/>
                  </a:lnTo>
                  <a:lnTo>
                    <a:pt x="830" y="108"/>
                  </a:lnTo>
                  <a:lnTo>
                    <a:pt x="835" y="108"/>
                  </a:lnTo>
                  <a:lnTo>
                    <a:pt x="835" y="108"/>
                  </a:lnTo>
                  <a:lnTo>
                    <a:pt x="838" y="107"/>
                  </a:lnTo>
                  <a:lnTo>
                    <a:pt x="840" y="105"/>
                  </a:lnTo>
                  <a:lnTo>
                    <a:pt x="840" y="105"/>
                  </a:lnTo>
                  <a:lnTo>
                    <a:pt x="844" y="102"/>
                  </a:lnTo>
                  <a:lnTo>
                    <a:pt x="848" y="100"/>
                  </a:lnTo>
                  <a:lnTo>
                    <a:pt x="852" y="98"/>
                  </a:lnTo>
                  <a:lnTo>
                    <a:pt x="857" y="98"/>
                  </a:lnTo>
                  <a:lnTo>
                    <a:pt x="857" y="98"/>
                  </a:lnTo>
                  <a:lnTo>
                    <a:pt x="861" y="98"/>
                  </a:lnTo>
                  <a:lnTo>
                    <a:pt x="864" y="96"/>
                  </a:lnTo>
                  <a:lnTo>
                    <a:pt x="864" y="96"/>
                  </a:lnTo>
                  <a:lnTo>
                    <a:pt x="867" y="95"/>
                  </a:lnTo>
                  <a:lnTo>
                    <a:pt x="869" y="94"/>
                  </a:lnTo>
                  <a:lnTo>
                    <a:pt x="870" y="94"/>
                  </a:lnTo>
                  <a:lnTo>
                    <a:pt x="870" y="94"/>
                  </a:lnTo>
                  <a:lnTo>
                    <a:pt x="875" y="95"/>
                  </a:lnTo>
                  <a:lnTo>
                    <a:pt x="879" y="93"/>
                  </a:lnTo>
                  <a:lnTo>
                    <a:pt x="886" y="89"/>
                  </a:lnTo>
                  <a:lnTo>
                    <a:pt x="886" y="89"/>
                  </a:lnTo>
                  <a:lnTo>
                    <a:pt x="895" y="87"/>
                  </a:lnTo>
                  <a:lnTo>
                    <a:pt x="904" y="85"/>
                  </a:lnTo>
                  <a:lnTo>
                    <a:pt x="904" y="85"/>
                  </a:lnTo>
                  <a:lnTo>
                    <a:pt x="908" y="84"/>
                  </a:lnTo>
                  <a:lnTo>
                    <a:pt x="912" y="82"/>
                  </a:lnTo>
                  <a:lnTo>
                    <a:pt x="912" y="82"/>
                  </a:lnTo>
                  <a:lnTo>
                    <a:pt x="918" y="78"/>
                  </a:lnTo>
                  <a:lnTo>
                    <a:pt x="925" y="75"/>
                  </a:lnTo>
                  <a:lnTo>
                    <a:pt x="932" y="73"/>
                  </a:lnTo>
                  <a:lnTo>
                    <a:pt x="939" y="71"/>
                  </a:lnTo>
                  <a:lnTo>
                    <a:pt x="939" y="71"/>
                  </a:lnTo>
                  <a:lnTo>
                    <a:pt x="961" y="68"/>
                  </a:lnTo>
                  <a:lnTo>
                    <a:pt x="961" y="68"/>
                  </a:lnTo>
                  <a:lnTo>
                    <a:pt x="969" y="67"/>
                  </a:lnTo>
                  <a:lnTo>
                    <a:pt x="977" y="65"/>
                  </a:lnTo>
                  <a:lnTo>
                    <a:pt x="992" y="61"/>
                  </a:lnTo>
                  <a:lnTo>
                    <a:pt x="992" y="61"/>
                  </a:lnTo>
                  <a:lnTo>
                    <a:pt x="998" y="59"/>
                  </a:lnTo>
                  <a:lnTo>
                    <a:pt x="1001" y="59"/>
                  </a:lnTo>
                  <a:lnTo>
                    <a:pt x="1004" y="61"/>
                  </a:lnTo>
                  <a:lnTo>
                    <a:pt x="1004" y="61"/>
                  </a:lnTo>
                  <a:lnTo>
                    <a:pt x="991" y="76"/>
                  </a:lnTo>
                  <a:lnTo>
                    <a:pt x="991" y="76"/>
                  </a:lnTo>
                  <a:lnTo>
                    <a:pt x="983" y="83"/>
                  </a:lnTo>
                  <a:lnTo>
                    <a:pt x="980" y="87"/>
                  </a:lnTo>
                  <a:lnTo>
                    <a:pt x="978" y="92"/>
                  </a:lnTo>
                  <a:lnTo>
                    <a:pt x="978" y="92"/>
                  </a:lnTo>
                  <a:lnTo>
                    <a:pt x="976" y="94"/>
                  </a:lnTo>
                  <a:lnTo>
                    <a:pt x="974" y="96"/>
                  </a:lnTo>
                  <a:lnTo>
                    <a:pt x="974" y="96"/>
                  </a:lnTo>
                  <a:lnTo>
                    <a:pt x="971" y="99"/>
                  </a:lnTo>
                  <a:lnTo>
                    <a:pt x="967" y="102"/>
                  </a:lnTo>
                  <a:lnTo>
                    <a:pt x="962" y="109"/>
                  </a:lnTo>
                  <a:lnTo>
                    <a:pt x="952" y="125"/>
                  </a:lnTo>
                  <a:lnTo>
                    <a:pt x="952" y="125"/>
                  </a:lnTo>
                  <a:lnTo>
                    <a:pt x="942" y="144"/>
                  </a:lnTo>
                  <a:lnTo>
                    <a:pt x="942" y="144"/>
                  </a:lnTo>
                  <a:lnTo>
                    <a:pt x="940" y="149"/>
                  </a:lnTo>
                  <a:lnTo>
                    <a:pt x="939" y="154"/>
                  </a:lnTo>
                  <a:lnTo>
                    <a:pt x="939" y="154"/>
                  </a:lnTo>
                  <a:lnTo>
                    <a:pt x="932" y="169"/>
                  </a:lnTo>
                  <a:lnTo>
                    <a:pt x="929" y="177"/>
                  </a:lnTo>
                  <a:lnTo>
                    <a:pt x="927" y="186"/>
                  </a:lnTo>
                  <a:lnTo>
                    <a:pt x="927" y="186"/>
                  </a:lnTo>
                  <a:lnTo>
                    <a:pt x="923" y="202"/>
                  </a:lnTo>
                  <a:lnTo>
                    <a:pt x="919" y="219"/>
                  </a:lnTo>
                  <a:lnTo>
                    <a:pt x="919" y="219"/>
                  </a:lnTo>
                  <a:lnTo>
                    <a:pt x="919" y="226"/>
                  </a:lnTo>
                  <a:lnTo>
                    <a:pt x="919" y="233"/>
                  </a:lnTo>
                  <a:lnTo>
                    <a:pt x="919" y="233"/>
                  </a:lnTo>
                  <a:lnTo>
                    <a:pt x="920" y="236"/>
                  </a:lnTo>
                  <a:lnTo>
                    <a:pt x="919" y="239"/>
                  </a:lnTo>
                  <a:lnTo>
                    <a:pt x="918" y="245"/>
                  </a:lnTo>
                  <a:lnTo>
                    <a:pt x="918" y="245"/>
                  </a:lnTo>
                  <a:lnTo>
                    <a:pt x="911" y="267"/>
                  </a:lnTo>
                  <a:lnTo>
                    <a:pt x="911" y="267"/>
                  </a:lnTo>
                  <a:lnTo>
                    <a:pt x="912" y="269"/>
                  </a:lnTo>
                  <a:lnTo>
                    <a:pt x="913" y="272"/>
                  </a:lnTo>
                  <a:lnTo>
                    <a:pt x="913" y="272"/>
                  </a:lnTo>
                  <a:lnTo>
                    <a:pt x="918" y="269"/>
                  </a:lnTo>
                  <a:lnTo>
                    <a:pt x="918" y="269"/>
                  </a:lnTo>
                  <a:lnTo>
                    <a:pt x="919" y="268"/>
                  </a:lnTo>
                  <a:lnTo>
                    <a:pt x="919" y="266"/>
                  </a:lnTo>
                  <a:lnTo>
                    <a:pt x="919" y="266"/>
                  </a:lnTo>
                  <a:lnTo>
                    <a:pt x="922" y="257"/>
                  </a:lnTo>
                  <a:lnTo>
                    <a:pt x="925" y="247"/>
                  </a:lnTo>
                  <a:lnTo>
                    <a:pt x="925" y="247"/>
                  </a:lnTo>
                  <a:lnTo>
                    <a:pt x="926" y="236"/>
                  </a:lnTo>
                  <a:lnTo>
                    <a:pt x="927" y="225"/>
                  </a:lnTo>
                  <a:lnTo>
                    <a:pt x="927" y="225"/>
                  </a:lnTo>
                  <a:lnTo>
                    <a:pt x="927" y="218"/>
                  </a:lnTo>
                  <a:lnTo>
                    <a:pt x="927" y="218"/>
                  </a:lnTo>
                  <a:lnTo>
                    <a:pt x="930" y="203"/>
                  </a:lnTo>
                  <a:lnTo>
                    <a:pt x="933" y="188"/>
                  </a:lnTo>
                  <a:lnTo>
                    <a:pt x="933" y="188"/>
                  </a:lnTo>
                  <a:lnTo>
                    <a:pt x="939" y="171"/>
                  </a:lnTo>
                  <a:lnTo>
                    <a:pt x="946" y="154"/>
                  </a:lnTo>
                  <a:lnTo>
                    <a:pt x="946" y="154"/>
                  </a:lnTo>
                  <a:lnTo>
                    <a:pt x="955" y="136"/>
                  </a:lnTo>
                  <a:lnTo>
                    <a:pt x="965" y="119"/>
                  </a:lnTo>
                  <a:lnTo>
                    <a:pt x="965" y="119"/>
                  </a:lnTo>
                  <a:lnTo>
                    <a:pt x="967" y="116"/>
                  </a:lnTo>
                  <a:lnTo>
                    <a:pt x="967" y="116"/>
                  </a:lnTo>
                  <a:lnTo>
                    <a:pt x="972" y="107"/>
                  </a:lnTo>
                  <a:lnTo>
                    <a:pt x="979" y="100"/>
                  </a:lnTo>
                  <a:lnTo>
                    <a:pt x="979" y="100"/>
                  </a:lnTo>
                  <a:lnTo>
                    <a:pt x="992" y="85"/>
                  </a:lnTo>
                  <a:lnTo>
                    <a:pt x="1004" y="70"/>
                  </a:lnTo>
                  <a:lnTo>
                    <a:pt x="1004" y="70"/>
                  </a:lnTo>
                  <a:lnTo>
                    <a:pt x="1014" y="61"/>
                  </a:lnTo>
                  <a:lnTo>
                    <a:pt x="1019" y="57"/>
                  </a:lnTo>
                  <a:lnTo>
                    <a:pt x="1025" y="54"/>
                  </a:lnTo>
                  <a:lnTo>
                    <a:pt x="1025" y="54"/>
                  </a:lnTo>
                  <a:lnTo>
                    <a:pt x="1031" y="50"/>
                  </a:lnTo>
                  <a:lnTo>
                    <a:pt x="1037" y="46"/>
                  </a:lnTo>
                  <a:lnTo>
                    <a:pt x="1037" y="46"/>
                  </a:lnTo>
                  <a:lnTo>
                    <a:pt x="1043" y="43"/>
                  </a:lnTo>
                  <a:lnTo>
                    <a:pt x="1050" y="41"/>
                  </a:lnTo>
                  <a:lnTo>
                    <a:pt x="1050" y="41"/>
                  </a:lnTo>
                  <a:lnTo>
                    <a:pt x="1052" y="38"/>
                  </a:lnTo>
                  <a:lnTo>
                    <a:pt x="1054" y="36"/>
                  </a:lnTo>
                  <a:lnTo>
                    <a:pt x="1058" y="34"/>
                  </a:lnTo>
                  <a:lnTo>
                    <a:pt x="1062" y="33"/>
                  </a:lnTo>
                  <a:lnTo>
                    <a:pt x="1062" y="33"/>
                  </a:lnTo>
                  <a:lnTo>
                    <a:pt x="1065" y="33"/>
                  </a:lnTo>
                  <a:lnTo>
                    <a:pt x="1068" y="32"/>
                  </a:lnTo>
                  <a:lnTo>
                    <a:pt x="1070" y="30"/>
                  </a:lnTo>
                  <a:lnTo>
                    <a:pt x="1071" y="27"/>
                  </a:lnTo>
                  <a:lnTo>
                    <a:pt x="1071" y="27"/>
                  </a:lnTo>
                  <a:lnTo>
                    <a:pt x="1073" y="24"/>
                  </a:lnTo>
                  <a:lnTo>
                    <a:pt x="1075" y="22"/>
                  </a:lnTo>
                  <a:lnTo>
                    <a:pt x="1075" y="22"/>
                  </a:lnTo>
                  <a:lnTo>
                    <a:pt x="1082" y="21"/>
                  </a:lnTo>
                  <a:lnTo>
                    <a:pt x="1089" y="18"/>
                  </a:lnTo>
                  <a:lnTo>
                    <a:pt x="1095" y="16"/>
                  </a:lnTo>
                  <a:lnTo>
                    <a:pt x="1099" y="15"/>
                  </a:lnTo>
                  <a:lnTo>
                    <a:pt x="1103" y="15"/>
                  </a:lnTo>
                  <a:lnTo>
                    <a:pt x="1103" y="15"/>
                  </a:lnTo>
                  <a:lnTo>
                    <a:pt x="1105" y="15"/>
                  </a:lnTo>
                  <a:lnTo>
                    <a:pt x="1107" y="13"/>
                  </a:lnTo>
                  <a:lnTo>
                    <a:pt x="1113" y="10"/>
                  </a:lnTo>
                  <a:lnTo>
                    <a:pt x="1113" y="10"/>
                  </a:lnTo>
                  <a:lnTo>
                    <a:pt x="1117" y="11"/>
                  </a:lnTo>
                  <a:lnTo>
                    <a:pt x="1120" y="10"/>
                  </a:lnTo>
                  <a:lnTo>
                    <a:pt x="1123" y="8"/>
                  </a:lnTo>
                  <a:lnTo>
                    <a:pt x="1126" y="5"/>
                  </a:lnTo>
                  <a:lnTo>
                    <a:pt x="1126" y="5"/>
                  </a:lnTo>
                  <a:lnTo>
                    <a:pt x="1131" y="2"/>
                  </a:lnTo>
                  <a:lnTo>
                    <a:pt x="1136" y="1"/>
                  </a:lnTo>
                  <a:lnTo>
                    <a:pt x="1146" y="0"/>
                  </a:lnTo>
                  <a:lnTo>
                    <a:pt x="1146" y="0"/>
                  </a:lnTo>
                  <a:lnTo>
                    <a:pt x="1152" y="0"/>
                  </a:lnTo>
                  <a:lnTo>
                    <a:pt x="1159" y="0"/>
                  </a:lnTo>
                  <a:lnTo>
                    <a:pt x="1159" y="0"/>
                  </a:lnTo>
                  <a:lnTo>
                    <a:pt x="1168" y="1"/>
                  </a:lnTo>
                  <a:lnTo>
                    <a:pt x="1173" y="1"/>
                  </a:lnTo>
                  <a:lnTo>
                    <a:pt x="1176" y="3"/>
                  </a:lnTo>
                  <a:lnTo>
                    <a:pt x="1176" y="3"/>
                  </a:lnTo>
                  <a:lnTo>
                    <a:pt x="1182" y="5"/>
                  </a:lnTo>
                  <a:lnTo>
                    <a:pt x="1188" y="7"/>
                  </a:lnTo>
                  <a:lnTo>
                    <a:pt x="1193" y="8"/>
                  </a:lnTo>
                  <a:lnTo>
                    <a:pt x="1198" y="10"/>
                  </a:lnTo>
                  <a:lnTo>
                    <a:pt x="1198" y="10"/>
                  </a:lnTo>
                  <a:lnTo>
                    <a:pt x="1208" y="16"/>
                  </a:lnTo>
                  <a:lnTo>
                    <a:pt x="1212" y="19"/>
                  </a:lnTo>
                  <a:lnTo>
                    <a:pt x="1215" y="23"/>
                  </a:lnTo>
                  <a:lnTo>
                    <a:pt x="1215" y="23"/>
                  </a:lnTo>
                  <a:lnTo>
                    <a:pt x="1220" y="29"/>
                  </a:lnTo>
                  <a:lnTo>
                    <a:pt x="1226" y="35"/>
                  </a:lnTo>
                  <a:lnTo>
                    <a:pt x="1226" y="35"/>
                  </a:lnTo>
                  <a:lnTo>
                    <a:pt x="1229" y="39"/>
                  </a:lnTo>
                  <a:lnTo>
                    <a:pt x="1232" y="43"/>
                  </a:lnTo>
                  <a:lnTo>
                    <a:pt x="1235" y="47"/>
                  </a:lnTo>
                  <a:lnTo>
                    <a:pt x="1238" y="48"/>
                  </a:lnTo>
                  <a:lnTo>
                    <a:pt x="1241" y="49"/>
                  </a:lnTo>
                  <a:lnTo>
                    <a:pt x="1241" y="49"/>
                  </a:lnTo>
                  <a:lnTo>
                    <a:pt x="1242" y="50"/>
                  </a:lnTo>
                  <a:lnTo>
                    <a:pt x="1243" y="51"/>
                  </a:lnTo>
                  <a:lnTo>
                    <a:pt x="1243" y="51"/>
                  </a:lnTo>
                  <a:lnTo>
                    <a:pt x="1252" y="63"/>
                  </a:lnTo>
                  <a:lnTo>
                    <a:pt x="1252" y="63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64" y="89"/>
                  </a:lnTo>
                  <a:lnTo>
                    <a:pt x="1264" y="89"/>
                  </a:lnTo>
                  <a:lnTo>
                    <a:pt x="1264" y="90"/>
                  </a:lnTo>
                  <a:lnTo>
                    <a:pt x="1264" y="90"/>
                  </a:lnTo>
                  <a:lnTo>
                    <a:pt x="1269" y="97"/>
                  </a:lnTo>
                  <a:lnTo>
                    <a:pt x="1272" y="104"/>
                  </a:lnTo>
                  <a:lnTo>
                    <a:pt x="1275" y="112"/>
                  </a:lnTo>
                  <a:lnTo>
                    <a:pt x="1279" y="119"/>
                  </a:lnTo>
                  <a:lnTo>
                    <a:pt x="1279" y="119"/>
                  </a:lnTo>
                  <a:lnTo>
                    <a:pt x="1280" y="122"/>
                  </a:lnTo>
                  <a:lnTo>
                    <a:pt x="1281" y="125"/>
                  </a:lnTo>
                  <a:lnTo>
                    <a:pt x="1281" y="125"/>
                  </a:lnTo>
                  <a:lnTo>
                    <a:pt x="1282" y="132"/>
                  </a:lnTo>
                  <a:lnTo>
                    <a:pt x="1284" y="138"/>
                  </a:lnTo>
                  <a:lnTo>
                    <a:pt x="1286" y="144"/>
                  </a:lnTo>
                  <a:lnTo>
                    <a:pt x="1289" y="150"/>
                  </a:lnTo>
                  <a:lnTo>
                    <a:pt x="1289" y="150"/>
                  </a:lnTo>
                  <a:lnTo>
                    <a:pt x="1292" y="157"/>
                  </a:lnTo>
                  <a:lnTo>
                    <a:pt x="1293" y="161"/>
                  </a:lnTo>
                  <a:lnTo>
                    <a:pt x="1293" y="165"/>
                  </a:lnTo>
                  <a:lnTo>
                    <a:pt x="1293" y="165"/>
                  </a:lnTo>
                  <a:lnTo>
                    <a:pt x="1293" y="169"/>
                  </a:lnTo>
                  <a:lnTo>
                    <a:pt x="1294" y="172"/>
                  </a:lnTo>
                  <a:lnTo>
                    <a:pt x="1297" y="178"/>
                  </a:lnTo>
                  <a:lnTo>
                    <a:pt x="1297" y="178"/>
                  </a:lnTo>
                  <a:lnTo>
                    <a:pt x="1300" y="184"/>
                  </a:lnTo>
                  <a:lnTo>
                    <a:pt x="1300" y="188"/>
                  </a:lnTo>
                  <a:lnTo>
                    <a:pt x="1301" y="191"/>
                  </a:lnTo>
                  <a:lnTo>
                    <a:pt x="1301" y="191"/>
                  </a:lnTo>
                  <a:lnTo>
                    <a:pt x="1302" y="197"/>
                  </a:lnTo>
                  <a:lnTo>
                    <a:pt x="1303" y="202"/>
                  </a:lnTo>
                  <a:lnTo>
                    <a:pt x="1308" y="211"/>
                  </a:lnTo>
                  <a:lnTo>
                    <a:pt x="1308" y="211"/>
                  </a:lnTo>
                  <a:lnTo>
                    <a:pt x="1310" y="214"/>
                  </a:lnTo>
                  <a:lnTo>
                    <a:pt x="1311" y="216"/>
                  </a:lnTo>
                  <a:lnTo>
                    <a:pt x="1311" y="216"/>
                  </a:lnTo>
                  <a:lnTo>
                    <a:pt x="1311" y="220"/>
                  </a:lnTo>
                  <a:lnTo>
                    <a:pt x="1312" y="223"/>
                  </a:lnTo>
                  <a:lnTo>
                    <a:pt x="1316" y="229"/>
                  </a:lnTo>
                  <a:lnTo>
                    <a:pt x="1316" y="229"/>
                  </a:lnTo>
                  <a:lnTo>
                    <a:pt x="1321" y="236"/>
                  </a:lnTo>
                  <a:lnTo>
                    <a:pt x="1324" y="243"/>
                  </a:lnTo>
                  <a:lnTo>
                    <a:pt x="1324" y="243"/>
                  </a:lnTo>
                  <a:lnTo>
                    <a:pt x="1328" y="251"/>
                  </a:lnTo>
                  <a:lnTo>
                    <a:pt x="1331" y="255"/>
                  </a:lnTo>
                  <a:lnTo>
                    <a:pt x="1335" y="257"/>
                  </a:lnTo>
                  <a:lnTo>
                    <a:pt x="1335" y="257"/>
                  </a:lnTo>
                  <a:lnTo>
                    <a:pt x="1337" y="259"/>
                  </a:lnTo>
                  <a:lnTo>
                    <a:pt x="1338" y="262"/>
                  </a:lnTo>
                  <a:lnTo>
                    <a:pt x="1338" y="262"/>
                  </a:lnTo>
                  <a:lnTo>
                    <a:pt x="1338" y="266"/>
                  </a:lnTo>
                  <a:lnTo>
                    <a:pt x="1339" y="269"/>
                  </a:lnTo>
                  <a:lnTo>
                    <a:pt x="1341" y="272"/>
                  </a:lnTo>
                  <a:lnTo>
                    <a:pt x="1343" y="275"/>
                  </a:lnTo>
                  <a:lnTo>
                    <a:pt x="1343" y="275"/>
                  </a:lnTo>
                  <a:lnTo>
                    <a:pt x="1348" y="286"/>
                  </a:lnTo>
                  <a:lnTo>
                    <a:pt x="1352" y="291"/>
                  </a:lnTo>
                  <a:lnTo>
                    <a:pt x="1356" y="295"/>
                  </a:lnTo>
                  <a:lnTo>
                    <a:pt x="1356" y="295"/>
                  </a:lnTo>
                  <a:lnTo>
                    <a:pt x="1356" y="297"/>
                  </a:lnTo>
                  <a:lnTo>
                    <a:pt x="1356" y="297"/>
                  </a:lnTo>
                  <a:lnTo>
                    <a:pt x="1358" y="302"/>
                  </a:lnTo>
                  <a:lnTo>
                    <a:pt x="1360" y="305"/>
                  </a:lnTo>
                  <a:lnTo>
                    <a:pt x="1362" y="306"/>
                  </a:lnTo>
                  <a:lnTo>
                    <a:pt x="1366" y="308"/>
                  </a:lnTo>
                  <a:lnTo>
                    <a:pt x="1366" y="308"/>
                  </a:lnTo>
                  <a:lnTo>
                    <a:pt x="1366" y="312"/>
                  </a:lnTo>
                  <a:lnTo>
                    <a:pt x="1367" y="315"/>
                  </a:lnTo>
                  <a:lnTo>
                    <a:pt x="1369" y="318"/>
                  </a:lnTo>
                  <a:lnTo>
                    <a:pt x="1371" y="320"/>
                  </a:lnTo>
                  <a:lnTo>
                    <a:pt x="1371" y="320"/>
                  </a:lnTo>
                  <a:lnTo>
                    <a:pt x="1374" y="323"/>
                  </a:lnTo>
                  <a:lnTo>
                    <a:pt x="1377" y="326"/>
                  </a:lnTo>
                  <a:lnTo>
                    <a:pt x="1381" y="332"/>
                  </a:lnTo>
                  <a:lnTo>
                    <a:pt x="1381" y="332"/>
                  </a:lnTo>
                  <a:lnTo>
                    <a:pt x="1388" y="342"/>
                  </a:lnTo>
                  <a:lnTo>
                    <a:pt x="1395" y="352"/>
                  </a:lnTo>
                  <a:lnTo>
                    <a:pt x="1395" y="352"/>
                  </a:lnTo>
                  <a:lnTo>
                    <a:pt x="1400" y="358"/>
                  </a:lnTo>
                  <a:lnTo>
                    <a:pt x="1406" y="363"/>
                  </a:lnTo>
                  <a:lnTo>
                    <a:pt x="1406" y="363"/>
                  </a:lnTo>
                  <a:lnTo>
                    <a:pt x="1411" y="367"/>
                  </a:lnTo>
                  <a:lnTo>
                    <a:pt x="1411" y="367"/>
                  </a:lnTo>
                  <a:lnTo>
                    <a:pt x="1417" y="376"/>
                  </a:lnTo>
                  <a:lnTo>
                    <a:pt x="1420" y="380"/>
                  </a:lnTo>
                  <a:lnTo>
                    <a:pt x="1425" y="384"/>
                  </a:lnTo>
                  <a:lnTo>
                    <a:pt x="1425" y="384"/>
                  </a:lnTo>
                  <a:lnTo>
                    <a:pt x="1426" y="385"/>
                  </a:lnTo>
                  <a:lnTo>
                    <a:pt x="1428" y="387"/>
                  </a:lnTo>
                  <a:lnTo>
                    <a:pt x="1428" y="387"/>
                  </a:lnTo>
                  <a:lnTo>
                    <a:pt x="1430" y="391"/>
                  </a:lnTo>
                  <a:lnTo>
                    <a:pt x="1433" y="395"/>
                  </a:lnTo>
                  <a:lnTo>
                    <a:pt x="1439" y="402"/>
                  </a:lnTo>
                  <a:lnTo>
                    <a:pt x="1446" y="409"/>
                  </a:lnTo>
                  <a:lnTo>
                    <a:pt x="1449" y="412"/>
                  </a:lnTo>
                  <a:lnTo>
                    <a:pt x="1452" y="416"/>
                  </a:lnTo>
                  <a:lnTo>
                    <a:pt x="1452" y="416"/>
                  </a:lnTo>
                  <a:lnTo>
                    <a:pt x="1453" y="417"/>
                  </a:lnTo>
                  <a:lnTo>
                    <a:pt x="1455" y="418"/>
                  </a:lnTo>
                  <a:lnTo>
                    <a:pt x="1455" y="418"/>
                  </a:lnTo>
                  <a:lnTo>
                    <a:pt x="1461" y="421"/>
                  </a:lnTo>
                  <a:lnTo>
                    <a:pt x="1463" y="423"/>
                  </a:lnTo>
                  <a:lnTo>
                    <a:pt x="1465" y="425"/>
                  </a:lnTo>
                  <a:lnTo>
                    <a:pt x="1465" y="425"/>
                  </a:lnTo>
                  <a:lnTo>
                    <a:pt x="1467" y="427"/>
                  </a:lnTo>
                  <a:lnTo>
                    <a:pt x="1469" y="428"/>
                  </a:lnTo>
                  <a:lnTo>
                    <a:pt x="1472" y="429"/>
                  </a:lnTo>
                  <a:lnTo>
                    <a:pt x="1474" y="432"/>
                  </a:lnTo>
                  <a:lnTo>
                    <a:pt x="1474" y="432"/>
                  </a:lnTo>
                  <a:lnTo>
                    <a:pt x="1475" y="436"/>
                  </a:lnTo>
                  <a:lnTo>
                    <a:pt x="1478" y="439"/>
                  </a:lnTo>
                  <a:lnTo>
                    <a:pt x="1478" y="439"/>
                  </a:lnTo>
                  <a:lnTo>
                    <a:pt x="1480" y="442"/>
                  </a:lnTo>
                  <a:lnTo>
                    <a:pt x="1480" y="442"/>
                  </a:lnTo>
                  <a:lnTo>
                    <a:pt x="1496" y="453"/>
                  </a:lnTo>
                  <a:lnTo>
                    <a:pt x="1496" y="453"/>
                  </a:lnTo>
                  <a:lnTo>
                    <a:pt x="1497" y="453"/>
                  </a:lnTo>
                  <a:lnTo>
                    <a:pt x="1497" y="453"/>
                  </a:lnTo>
                  <a:lnTo>
                    <a:pt x="1498" y="456"/>
                  </a:lnTo>
                  <a:lnTo>
                    <a:pt x="1500" y="459"/>
                  </a:lnTo>
                  <a:lnTo>
                    <a:pt x="1505" y="462"/>
                  </a:lnTo>
                  <a:lnTo>
                    <a:pt x="1510" y="466"/>
                  </a:lnTo>
                  <a:lnTo>
                    <a:pt x="1512" y="468"/>
                  </a:lnTo>
                  <a:lnTo>
                    <a:pt x="1514" y="471"/>
                  </a:lnTo>
                  <a:lnTo>
                    <a:pt x="1514" y="471"/>
                  </a:lnTo>
                  <a:lnTo>
                    <a:pt x="1515" y="473"/>
                  </a:lnTo>
                  <a:lnTo>
                    <a:pt x="1517" y="475"/>
                  </a:lnTo>
                  <a:lnTo>
                    <a:pt x="1522" y="478"/>
                  </a:lnTo>
                  <a:lnTo>
                    <a:pt x="1522" y="478"/>
                  </a:lnTo>
                  <a:lnTo>
                    <a:pt x="1526" y="482"/>
                  </a:lnTo>
                  <a:lnTo>
                    <a:pt x="1530" y="485"/>
                  </a:lnTo>
                  <a:lnTo>
                    <a:pt x="1530" y="485"/>
                  </a:lnTo>
                  <a:lnTo>
                    <a:pt x="1547" y="495"/>
                  </a:lnTo>
                  <a:lnTo>
                    <a:pt x="1547" y="495"/>
                  </a:lnTo>
                  <a:lnTo>
                    <a:pt x="1552" y="499"/>
                  </a:lnTo>
                  <a:lnTo>
                    <a:pt x="1556" y="503"/>
                  </a:lnTo>
                  <a:lnTo>
                    <a:pt x="1556" y="503"/>
                  </a:lnTo>
                  <a:lnTo>
                    <a:pt x="1558" y="505"/>
                  </a:lnTo>
                  <a:lnTo>
                    <a:pt x="1560" y="507"/>
                  </a:lnTo>
                  <a:lnTo>
                    <a:pt x="1560" y="507"/>
                  </a:lnTo>
                  <a:lnTo>
                    <a:pt x="1563" y="507"/>
                  </a:lnTo>
                  <a:lnTo>
                    <a:pt x="1565" y="508"/>
                  </a:lnTo>
                  <a:lnTo>
                    <a:pt x="1568" y="511"/>
                  </a:lnTo>
                  <a:lnTo>
                    <a:pt x="1574" y="519"/>
                  </a:lnTo>
                  <a:lnTo>
                    <a:pt x="1574" y="519"/>
                  </a:lnTo>
                  <a:lnTo>
                    <a:pt x="1585" y="533"/>
                  </a:lnTo>
                  <a:lnTo>
                    <a:pt x="1590" y="540"/>
                  </a:lnTo>
                  <a:lnTo>
                    <a:pt x="1594" y="548"/>
                  </a:lnTo>
                  <a:lnTo>
                    <a:pt x="1594" y="548"/>
                  </a:lnTo>
                  <a:lnTo>
                    <a:pt x="1596" y="550"/>
                  </a:lnTo>
                  <a:lnTo>
                    <a:pt x="1598" y="553"/>
                  </a:lnTo>
                  <a:lnTo>
                    <a:pt x="1600" y="555"/>
                  </a:lnTo>
                  <a:lnTo>
                    <a:pt x="1602" y="559"/>
                  </a:lnTo>
                  <a:lnTo>
                    <a:pt x="1602" y="559"/>
                  </a:lnTo>
                  <a:lnTo>
                    <a:pt x="1603" y="567"/>
                  </a:lnTo>
                  <a:lnTo>
                    <a:pt x="1603" y="567"/>
                  </a:lnTo>
                  <a:lnTo>
                    <a:pt x="1605" y="573"/>
                  </a:lnTo>
                  <a:lnTo>
                    <a:pt x="1605" y="573"/>
                  </a:lnTo>
                  <a:lnTo>
                    <a:pt x="1609" y="580"/>
                  </a:lnTo>
                  <a:lnTo>
                    <a:pt x="1609" y="580"/>
                  </a:lnTo>
                  <a:lnTo>
                    <a:pt x="1620" y="611"/>
                  </a:lnTo>
                  <a:lnTo>
                    <a:pt x="1620" y="611"/>
                  </a:lnTo>
                  <a:lnTo>
                    <a:pt x="1624" y="621"/>
                  </a:lnTo>
                  <a:lnTo>
                    <a:pt x="1624" y="621"/>
                  </a:lnTo>
                  <a:lnTo>
                    <a:pt x="1626" y="626"/>
                  </a:lnTo>
                  <a:lnTo>
                    <a:pt x="1627" y="628"/>
                  </a:lnTo>
                  <a:lnTo>
                    <a:pt x="1627" y="631"/>
                  </a:lnTo>
                  <a:lnTo>
                    <a:pt x="1627" y="631"/>
                  </a:lnTo>
                  <a:lnTo>
                    <a:pt x="1627" y="633"/>
                  </a:lnTo>
                  <a:lnTo>
                    <a:pt x="1628" y="635"/>
                  </a:lnTo>
                  <a:lnTo>
                    <a:pt x="1628" y="635"/>
                  </a:lnTo>
                  <a:lnTo>
                    <a:pt x="1629" y="641"/>
                  </a:lnTo>
                  <a:lnTo>
                    <a:pt x="1629" y="641"/>
                  </a:lnTo>
                  <a:lnTo>
                    <a:pt x="1629" y="645"/>
                  </a:lnTo>
                  <a:lnTo>
                    <a:pt x="1630" y="648"/>
                  </a:lnTo>
                  <a:lnTo>
                    <a:pt x="1630" y="648"/>
                  </a:lnTo>
                  <a:lnTo>
                    <a:pt x="1631" y="651"/>
                  </a:lnTo>
                  <a:lnTo>
                    <a:pt x="1631" y="653"/>
                  </a:lnTo>
                  <a:lnTo>
                    <a:pt x="1630" y="658"/>
                  </a:lnTo>
                  <a:lnTo>
                    <a:pt x="1630" y="658"/>
                  </a:lnTo>
                  <a:lnTo>
                    <a:pt x="1628" y="667"/>
                  </a:lnTo>
                  <a:lnTo>
                    <a:pt x="1628" y="677"/>
                  </a:lnTo>
                  <a:lnTo>
                    <a:pt x="1628" y="677"/>
                  </a:lnTo>
                  <a:lnTo>
                    <a:pt x="1624" y="682"/>
                  </a:lnTo>
                  <a:lnTo>
                    <a:pt x="1623" y="685"/>
                  </a:lnTo>
                  <a:lnTo>
                    <a:pt x="1623" y="687"/>
                  </a:lnTo>
                  <a:lnTo>
                    <a:pt x="1624" y="689"/>
                  </a:lnTo>
                  <a:lnTo>
                    <a:pt x="1624" y="689"/>
                  </a:lnTo>
                  <a:lnTo>
                    <a:pt x="1623" y="691"/>
                  </a:lnTo>
                  <a:lnTo>
                    <a:pt x="1622" y="693"/>
                  </a:lnTo>
                  <a:lnTo>
                    <a:pt x="1622" y="693"/>
                  </a:lnTo>
                  <a:lnTo>
                    <a:pt x="1620" y="696"/>
                  </a:lnTo>
                  <a:lnTo>
                    <a:pt x="1620" y="698"/>
                  </a:lnTo>
                  <a:lnTo>
                    <a:pt x="1620" y="700"/>
                  </a:lnTo>
                  <a:lnTo>
                    <a:pt x="1620" y="700"/>
                  </a:lnTo>
                  <a:lnTo>
                    <a:pt x="1620" y="702"/>
                  </a:lnTo>
                  <a:lnTo>
                    <a:pt x="1620" y="704"/>
                  </a:lnTo>
                  <a:lnTo>
                    <a:pt x="1620" y="704"/>
                  </a:lnTo>
                  <a:lnTo>
                    <a:pt x="1614" y="719"/>
                  </a:lnTo>
                  <a:lnTo>
                    <a:pt x="1608" y="733"/>
                  </a:lnTo>
                  <a:lnTo>
                    <a:pt x="1608" y="733"/>
                  </a:lnTo>
                  <a:lnTo>
                    <a:pt x="1604" y="741"/>
                  </a:lnTo>
                  <a:lnTo>
                    <a:pt x="1598" y="748"/>
                  </a:lnTo>
                  <a:lnTo>
                    <a:pt x="1598" y="748"/>
                  </a:lnTo>
                  <a:lnTo>
                    <a:pt x="1593" y="754"/>
                  </a:lnTo>
                  <a:lnTo>
                    <a:pt x="1590" y="756"/>
                  </a:lnTo>
                  <a:lnTo>
                    <a:pt x="1586" y="757"/>
                  </a:lnTo>
                  <a:lnTo>
                    <a:pt x="1586" y="757"/>
                  </a:lnTo>
                  <a:lnTo>
                    <a:pt x="1583" y="758"/>
                  </a:lnTo>
                  <a:lnTo>
                    <a:pt x="1581" y="759"/>
                  </a:lnTo>
                  <a:lnTo>
                    <a:pt x="1581" y="759"/>
                  </a:lnTo>
                  <a:lnTo>
                    <a:pt x="1563" y="755"/>
                  </a:lnTo>
                  <a:lnTo>
                    <a:pt x="1563" y="755"/>
                  </a:lnTo>
                  <a:lnTo>
                    <a:pt x="1561" y="753"/>
                  </a:lnTo>
                  <a:lnTo>
                    <a:pt x="1559" y="751"/>
                  </a:lnTo>
                  <a:lnTo>
                    <a:pt x="1556" y="751"/>
                  </a:lnTo>
                  <a:lnTo>
                    <a:pt x="1552" y="753"/>
                  </a:lnTo>
                  <a:lnTo>
                    <a:pt x="1552" y="753"/>
                  </a:lnTo>
                  <a:lnTo>
                    <a:pt x="1551" y="753"/>
                  </a:lnTo>
                  <a:lnTo>
                    <a:pt x="1549" y="753"/>
                  </a:lnTo>
                  <a:lnTo>
                    <a:pt x="1549" y="753"/>
                  </a:lnTo>
                  <a:lnTo>
                    <a:pt x="1538" y="749"/>
                  </a:lnTo>
                  <a:lnTo>
                    <a:pt x="1533" y="748"/>
                  </a:lnTo>
                  <a:lnTo>
                    <a:pt x="1527" y="748"/>
                  </a:lnTo>
                  <a:lnTo>
                    <a:pt x="1527" y="748"/>
                  </a:lnTo>
                  <a:lnTo>
                    <a:pt x="1523" y="747"/>
                  </a:lnTo>
                  <a:lnTo>
                    <a:pt x="1521" y="747"/>
                  </a:lnTo>
                  <a:lnTo>
                    <a:pt x="1518" y="748"/>
                  </a:lnTo>
                  <a:lnTo>
                    <a:pt x="1518" y="748"/>
                  </a:lnTo>
                  <a:lnTo>
                    <a:pt x="1516" y="749"/>
                  </a:lnTo>
                  <a:lnTo>
                    <a:pt x="1514" y="749"/>
                  </a:lnTo>
                  <a:lnTo>
                    <a:pt x="1514" y="749"/>
                  </a:lnTo>
                  <a:lnTo>
                    <a:pt x="1511" y="747"/>
                  </a:lnTo>
                  <a:lnTo>
                    <a:pt x="1508" y="747"/>
                  </a:lnTo>
                  <a:lnTo>
                    <a:pt x="1502" y="747"/>
                  </a:lnTo>
                  <a:lnTo>
                    <a:pt x="1496" y="748"/>
                  </a:lnTo>
                  <a:lnTo>
                    <a:pt x="1490" y="749"/>
                  </a:lnTo>
                  <a:lnTo>
                    <a:pt x="1490" y="749"/>
                  </a:lnTo>
                  <a:lnTo>
                    <a:pt x="1487" y="748"/>
                  </a:lnTo>
                  <a:lnTo>
                    <a:pt x="1484" y="747"/>
                  </a:lnTo>
                  <a:lnTo>
                    <a:pt x="1484" y="747"/>
                  </a:lnTo>
                  <a:lnTo>
                    <a:pt x="1461" y="723"/>
                  </a:lnTo>
                  <a:lnTo>
                    <a:pt x="1461" y="723"/>
                  </a:lnTo>
                  <a:lnTo>
                    <a:pt x="1458" y="720"/>
                  </a:lnTo>
                  <a:lnTo>
                    <a:pt x="1457" y="716"/>
                  </a:lnTo>
                  <a:lnTo>
                    <a:pt x="1456" y="712"/>
                  </a:lnTo>
                  <a:lnTo>
                    <a:pt x="1457" y="707"/>
                  </a:lnTo>
                  <a:lnTo>
                    <a:pt x="1457" y="707"/>
                  </a:lnTo>
                  <a:lnTo>
                    <a:pt x="1458" y="696"/>
                  </a:lnTo>
                  <a:lnTo>
                    <a:pt x="1459" y="690"/>
                  </a:lnTo>
                  <a:lnTo>
                    <a:pt x="1461" y="685"/>
                  </a:lnTo>
                  <a:lnTo>
                    <a:pt x="1461" y="685"/>
                  </a:lnTo>
                  <a:lnTo>
                    <a:pt x="1463" y="676"/>
                  </a:lnTo>
                  <a:lnTo>
                    <a:pt x="1463" y="676"/>
                  </a:lnTo>
                  <a:lnTo>
                    <a:pt x="1464" y="672"/>
                  </a:lnTo>
                  <a:lnTo>
                    <a:pt x="1464" y="667"/>
                  </a:lnTo>
                  <a:lnTo>
                    <a:pt x="1464" y="667"/>
                  </a:lnTo>
                  <a:lnTo>
                    <a:pt x="1462" y="657"/>
                  </a:lnTo>
                  <a:lnTo>
                    <a:pt x="1462" y="651"/>
                  </a:lnTo>
                  <a:lnTo>
                    <a:pt x="1463" y="646"/>
                  </a:lnTo>
                  <a:lnTo>
                    <a:pt x="1463" y="646"/>
                  </a:lnTo>
                  <a:lnTo>
                    <a:pt x="1462" y="644"/>
                  </a:lnTo>
                  <a:lnTo>
                    <a:pt x="1462" y="641"/>
                  </a:lnTo>
                  <a:lnTo>
                    <a:pt x="1462" y="641"/>
                  </a:lnTo>
                  <a:lnTo>
                    <a:pt x="1460" y="636"/>
                  </a:lnTo>
                  <a:lnTo>
                    <a:pt x="1460" y="636"/>
                  </a:lnTo>
                  <a:lnTo>
                    <a:pt x="1458" y="628"/>
                  </a:lnTo>
                  <a:lnTo>
                    <a:pt x="1454" y="619"/>
                  </a:lnTo>
                  <a:lnTo>
                    <a:pt x="1449" y="612"/>
                  </a:lnTo>
                  <a:lnTo>
                    <a:pt x="1444" y="605"/>
                  </a:lnTo>
                  <a:lnTo>
                    <a:pt x="1444" y="605"/>
                  </a:lnTo>
                  <a:lnTo>
                    <a:pt x="1441" y="601"/>
                  </a:lnTo>
                  <a:lnTo>
                    <a:pt x="1438" y="596"/>
                  </a:lnTo>
                  <a:lnTo>
                    <a:pt x="1438" y="596"/>
                  </a:lnTo>
                  <a:lnTo>
                    <a:pt x="1436" y="591"/>
                  </a:lnTo>
                  <a:lnTo>
                    <a:pt x="1433" y="587"/>
                  </a:lnTo>
                  <a:lnTo>
                    <a:pt x="1430" y="584"/>
                  </a:lnTo>
                  <a:lnTo>
                    <a:pt x="1425" y="582"/>
                  </a:lnTo>
                  <a:lnTo>
                    <a:pt x="1425" y="582"/>
                  </a:lnTo>
                  <a:lnTo>
                    <a:pt x="1421" y="580"/>
                  </a:lnTo>
                  <a:lnTo>
                    <a:pt x="1417" y="577"/>
                  </a:lnTo>
                  <a:lnTo>
                    <a:pt x="1414" y="574"/>
                  </a:lnTo>
                  <a:lnTo>
                    <a:pt x="1412" y="570"/>
                  </a:lnTo>
                  <a:lnTo>
                    <a:pt x="1412" y="570"/>
                  </a:lnTo>
                  <a:lnTo>
                    <a:pt x="1411" y="567"/>
                  </a:lnTo>
                  <a:lnTo>
                    <a:pt x="1409" y="566"/>
                  </a:lnTo>
                  <a:lnTo>
                    <a:pt x="1409" y="566"/>
                  </a:lnTo>
                  <a:lnTo>
                    <a:pt x="1405" y="564"/>
                  </a:lnTo>
                  <a:lnTo>
                    <a:pt x="1402" y="561"/>
                  </a:lnTo>
                  <a:lnTo>
                    <a:pt x="1397" y="555"/>
                  </a:lnTo>
                  <a:lnTo>
                    <a:pt x="1393" y="549"/>
                  </a:lnTo>
                  <a:lnTo>
                    <a:pt x="1388" y="543"/>
                  </a:lnTo>
                  <a:lnTo>
                    <a:pt x="1388" y="543"/>
                  </a:lnTo>
                  <a:lnTo>
                    <a:pt x="1379" y="536"/>
                  </a:lnTo>
                  <a:lnTo>
                    <a:pt x="1379" y="536"/>
                  </a:lnTo>
                  <a:lnTo>
                    <a:pt x="1360" y="519"/>
                  </a:lnTo>
                  <a:lnTo>
                    <a:pt x="1360" y="519"/>
                  </a:lnTo>
                  <a:lnTo>
                    <a:pt x="1353" y="510"/>
                  </a:lnTo>
                  <a:lnTo>
                    <a:pt x="1353" y="510"/>
                  </a:lnTo>
                  <a:lnTo>
                    <a:pt x="1329" y="482"/>
                  </a:lnTo>
                  <a:lnTo>
                    <a:pt x="1329" y="482"/>
                  </a:lnTo>
                  <a:lnTo>
                    <a:pt x="1326" y="478"/>
                  </a:lnTo>
                  <a:lnTo>
                    <a:pt x="1322" y="475"/>
                  </a:lnTo>
                  <a:lnTo>
                    <a:pt x="1322" y="475"/>
                  </a:lnTo>
                  <a:lnTo>
                    <a:pt x="1319" y="473"/>
                  </a:lnTo>
                  <a:lnTo>
                    <a:pt x="1316" y="470"/>
                  </a:lnTo>
                  <a:lnTo>
                    <a:pt x="1314" y="467"/>
                  </a:lnTo>
                  <a:lnTo>
                    <a:pt x="1312" y="464"/>
                  </a:lnTo>
                  <a:lnTo>
                    <a:pt x="1312" y="464"/>
                  </a:lnTo>
                  <a:lnTo>
                    <a:pt x="1310" y="459"/>
                  </a:lnTo>
                  <a:lnTo>
                    <a:pt x="1307" y="454"/>
                  </a:lnTo>
                  <a:lnTo>
                    <a:pt x="1300" y="445"/>
                  </a:lnTo>
                  <a:lnTo>
                    <a:pt x="1300" y="445"/>
                  </a:lnTo>
                  <a:lnTo>
                    <a:pt x="1299" y="441"/>
                  </a:lnTo>
                  <a:lnTo>
                    <a:pt x="1298" y="437"/>
                  </a:lnTo>
                  <a:lnTo>
                    <a:pt x="1297" y="434"/>
                  </a:lnTo>
                  <a:lnTo>
                    <a:pt x="1296" y="432"/>
                  </a:lnTo>
                  <a:lnTo>
                    <a:pt x="1294" y="431"/>
                  </a:lnTo>
                  <a:lnTo>
                    <a:pt x="1294" y="431"/>
                  </a:lnTo>
                  <a:lnTo>
                    <a:pt x="1290" y="428"/>
                  </a:lnTo>
                  <a:lnTo>
                    <a:pt x="1288" y="425"/>
                  </a:lnTo>
                  <a:lnTo>
                    <a:pt x="1286" y="417"/>
                  </a:lnTo>
                  <a:lnTo>
                    <a:pt x="1286" y="417"/>
                  </a:lnTo>
                  <a:lnTo>
                    <a:pt x="1285" y="415"/>
                  </a:lnTo>
                  <a:lnTo>
                    <a:pt x="1285" y="415"/>
                  </a:lnTo>
                  <a:lnTo>
                    <a:pt x="1282" y="412"/>
                  </a:lnTo>
                  <a:lnTo>
                    <a:pt x="1279" y="409"/>
                  </a:lnTo>
                  <a:lnTo>
                    <a:pt x="1276" y="400"/>
                  </a:lnTo>
                  <a:lnTo>
                    <a:pt x="1276" y="400"/>
                  </a:lnTo>
                  <a:lnTo>
                    <a:pt x="1270" y="390"/>
                  </a:lnTo>
                  <a:lnTo>
                    <a:pt x="1267" y="385"/>
                  </a:lnTo>
                  <a:lnTo>
                    <a:pt x="1265" y="379"/>
                  </a:lnTo>
                  <a:lnTo>
                    <a:pt x="1265" y="379"/>
                  </a:lnTo>
                  <a:lnTo>
                    <a:pt x="1262" y="374"/>
                  </a:lnTo>
                  <a:lnTo>
                    <a:pt x="1259" y="370"/>
                  </a:lnTo>
                  <a:lnTo>
                    <a:pt x="1256" y="365"/>
                  </a:lnTo>
                  <a:lnTo>
                    <a:pt x="1256" y="362"/>
                  </a:lnTo>
                  <a:lnTo>
                    <a:pt x="1256" y="359"/>
                  </a:lnTo>
                  <a:lnTo>
                    <a:pt x="1256" y="359"/>
                  </a:lnTo>
                  <a:lnTo>
                    <a:pt x="1256" y="357"/>
                  </a:lnTo>
                  <a:lnTo>
                    <a:pt x="1255" y="356"/>
                  </a:lnTo>
                  <a:lnTo>
                    <a:pt x="1255" y="356"/>
                  </a:lnTo>
                  <a:lnTo>
                    <a:pt x="1252" y="355"/>
                  </a:lnTo>
                  <a:lnTo>
                    <a:pt x="1250" y="352"/>
                  </a:lnTo>
                  <a:lnTo>
                    <a:pt x="1247" y="345"/>
                  </a:lnTo>
                  <a:lnTo>
                    <a:pt x="1247" y="345"/>
                  </a:lnTo>
                  <a:lnTo>
                    <a:pt x="1242" y="333"/>
                  </a:lnTo>
                  <a:lnTo>
                    <a:pt x="1242" y="333"/>
                  </a:lnTo>
                  <a:lnTo>
                    <a:pt x="1235" y="316"/>
                  </a:lnTo>
                  <a:lnTo>
                    <a:pt x="1235" y="316"/>
                  </a:lnTo>
                  <a:lnTo>
                    <a:pt x="1233" y="311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299"/>
                  </a:lnTo>
                  <a:lnTo>
                    <a:pt x="1230" y="296"/>
                  </a:lnTo>
                  <a:lnTo>
                    <a:pt x="1228" y="293"/>
                  </a:lnTo>
                  <a:lnTo>
                    <a:pt x="1228" y="293"/>
                  </a:lnTo>
                  <a:lnTo>
                    <a:pt x="1227" y="291"/>
                  </a:lnTo>
                  <a:lnTo>
                    <a:pt x="1227" y="291"/>
                  </a:lnTo>
                  <a:lnTo>
                    <a:pt x="1227" y="287"/>
                  </a:lnTo>
                  <a:lnTo>
                    <a:pt x="1225" y="282"/>
                  </a:lnTo>
                  <a:lnTo>
                    <a:pt x="1222" y="275"/>
                  </a:lnTo>
                  <a:lnTo>
                    <a:pt x="1217" y="267"/>
                  </a:lnTo>
                  <a:lnTo>
                    <a:pt x="1212" y="260"/>
                  </a:lnTo>
                  <a:lnTo>
                    <a:pt x="1212" y="260"/>
                  </a:lnTo>
                  <a:lnTo>
                    <a:pt x="1210" y="255"/>
                  </a:lnTo>
                  <a:lnTo>
                    <a:pt x="1207" y="251"/>
                  </a:lnTo>
                  <a:lnTo>
                    <a:pt x="1204" y="246"/>
                  </a:lnTo>
                  <a:lnTo>
                    <a:pt x="1204" y="244"/>
                  </a:lnTo>
                  <a:lnTo>
                    <a:pt x="1204" y="241"/>
                  </a:lnTo>
                  <a:lnTo>
                    <a:pt x="1204" y="241"/>
                  </a:lnTo>
                  <a:lnTo>
                    <a:pt x="1201" y="238"/>
                  </a:lnTo>
                  <a:lnTo>
                    <a:pt x="1199" y="234"/>
                  </a:lnTo>
                  <a:lnTo>
                    <a:pt x="1197" y="231"/>
                  </a:lnTo>
                  <a:lnTo>
                    <a:pt x="1194" y="228"/>
                  </a:lnTo>
                  <a:lnTo>
                    <a:pt x="1194" y="228"/>
                  </a:lnTo>
                  <a:lnTo>
                    <a:pt x="1192" y="227"/>
                  </a:lnTo>
                  <a:lnTo>
                    <a:pt x="1190" y="225"/>
                  </a:lnTo>
                  <a:lnTo>
                    <a:pt x="1187" y="220"/>
                  </a:lnTo>
                  <a:lnTo>
                    <a:pt x="1187" y="220"/>
                  </a:lnTo>
                  <a:lnTo>
                    <a:pt x="1183" y="210"/>
                  </a:lnTo>
                  <a:lnTo>
                    <a:pt x="1178" y="202"/>
                  </a:lnTo>
                  <a:lnTo>
                    <a:pt x="1178" y="202"/>
                  </a:lnTo>
                  <a:lnTo>
                    <a:pt x="1175" y="198"/>
                  </a:lnTo>
                  <a:lnTo>
                    <a:pt x="1174" y="194"/>
                  </a:lnTo>
                  <a:lnTo>
                    <a:pt x="1174" y="194"/>
                  </a:lnTo>
                  <a:lnTo>
                    <a:pt x="1172" y="190"/>
                  </a:lnTo>
                  <a:lnTo>
                    <a:pt x="1170" y="187"/>
                  </a:lnTo>
                  <a:lnTo>
                    <a:pt x="1167" y="185"/>
                  </a:lnTo>
                  <a:lnTo>
                    <a:pt x="1164" y="183"/>
                  </a:lnTo>
                  <a:lnTo>
                    <a:pt x="1164" y="183"/>
                  </a:lnTo>
                  <a:lnTo>
                    <a:pt x="1158" y="180"/>
                  </a:lnTo>
                  <a:lnTo>
                    <a:pt x="1158" y="180"/>
                  </a:lnTo>
                  <a:lnTo>
                    <a:pt x="1155" y="179"/>
                  </a:lnTo>
                  <a:lnTo>
                    <a:pt x="1151" y="178"/>
                  </a:lnTo>
                  <a:lnTo>
                    <a:pt x="1151" y="178"/>
                  </a:lnTo>
                  <a:lnTo>
                    <a:pt x="1144" y="178"/>
                  </a:lnTo>
                  <a:lnTo>
                    <a:pt x="1144" y="178"/>
                  </a:lnTo>
                  <a:lnTo>
                    <a:pt x="1138" y="177"/>
                  </a:lnTo>
                  <a:lnTo>
                    <a:pt x="1135" y="178"/>
                  </a:lnTo>
                  <a:lnTo>
                    <a:pt x="1133" y="180"/>
                  </a:lnTo>
                  <a:lnTo>
                    <a:pt x="1131" y="184"/>
                  </a:lnTo>
                  <a:lnTo>
                    <a:pt x="1131" y="184"/>
                  </a:lnTo>
                  <a:lnTo>
                    <a:pt x="1128" y="184"/>
                  </a:lnTo>
                  <a:lnTo>
                    <a:pt x="1125" y="185"/>
                  </a:lnTo>
                  <a:lnTo>
                    <a:pt x="1123" y="186"/>
                  </a:lnTo>
                  <a:lnTo>
                    <a:pt x="1121" y="189"/>
                  </a:lnTo>
                  <a:lnTo>
                    <a:pt x="1121" y="189"/>
                  </a:lnTo>
                  <a:lnTo>
                    <a:pt x="1119" y="191"/>
                  </a:lnTo>
                  <a:lnTo>
                    <a:pt x="1119" y="191"/>
                  </a:lnTo>
                  <a:lnTo>
                    <a:pt x="1116" y="191"/>
                  </a:lnTo>
                  <a:lnTo>
                    <a:pt x="1114" y="191"/>
                  </a:lnTo>
                  <a:lnTo>
                    <a:pt x="1109" y="193"/>
                  </a:lnTo>
                  <a:lnTo>
                    <a:pt x="1104" y="196"/>
                  </a:lnTo>
                  <a:lnTo>
                    <a:pt x="1100" y="198"/>
                  </a:lnTo>
                  <a:lnTo>
                    <a:pt x="1100" y="198"/>
                  </a:lnTo>
                  <a:lnTo>
                    <a:pt x="1097" y="199"/>
                  </a:lnTo>
                  <a:lnTo>
                    <a:pt x="1097" y="199"/>
                  </a:lnTo>
                  <a:lnTo>
                    <a:pt x="1091" y="206"/>
                  </a:lnTo>
                  <a:lnTo>
                    <a:pt x="1084" y="212"/>
                  </a:lnTo>
                  <a:lnTo>
                    <a:pt x="1078" y="219"/>
                  </a:lnTo>
                  <a:lnTo>
                    <a:pt x="1075" y="222"/>
                  </a:lnTo>
                  <a:lnTo>
                    <a:pt x="1072" y="226"/>
                  </a:lnTo>
                  <a:lnTo>
                    <a:pt x="1072" y="226"/>
                  </a:lnTo>
                  <a:lnTo>
                    <a:pt x="1070" y="229"/>
                  </a:lnTo>
                  <a:lnTo>
                    <a:pt x="1067" y="232"/>
                  </a:lnTo>
                  <a:lnTo>
                    <a:pt x="1067" y="232"/>
                  </a:lnTo>
                  <a:lnTo>
                    <a:pt x="1062" y="239"/>
                  </a:lnTo>
                  <a:lnTo>
                    <a:pt x="1062" y="239"/>
                  </a:lnTo>
                  <a:lnTo>
                    <a:pt x="1046" y="269"/>
                  </a:lnTo>
                  <a:lnTo>
                    <a:pt x="1046" y="269"/>
                  </a:lnTo>
                  <a:lnTo>
                    <a:pt x="1040" y="281"/>
                  </a:lnTo>
                  <a:lnTo>
                    <a:pt x="1040" y="281"/>
                  </a:lnTo>
                  <a:lnTo>
                    <a:pt x="1038" y="284"/>
                  </a:lnTo>
                  <a:lnTo>
                    <a:pt x="1035" y="287"/>
                  </a:lnTo>
                  <a:lnTo>
                    <a:pt x="1035" y="287"/>
                  </a:lnTo>
                  <a:lnTo>
                    <a:pt x="1031" y="292"/>
                  </a:lnTo>
                  <a:lnTo>
                    <a:pt x="1031" y="292"/>
                  </a:lnTo>
                  <a:lnTo>
                    <a:pt x="1030" y="296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5" y="305"/>
                  </a:lnTo>
                  <a:lnTo>
                    <a:pt x="1024" y="307"/>
                  </a:lnTo>
                  <a:lnTo>
                    <a:pt x="1024" y="310"/>
                  </a:lnTo>
                  <a:lnTo>
                    <a:pt x="1024" y="310"/>
                  </a:lnTo>
                  <a:lnTo>
                    <a:pt x="1024" y="312"/>
                  </a:lnTo>
                  <a:lnTo>
                    <a:pt x="1023" y="314"/>
                  </a:lnTo>
                  <a:lnTo>
                    <a:pt x="1023" y="314"/>
                  </a:lnTo>
                  <a:lnTo>
                    <a:pt x="1016" y="332"/>
                  </a:lnTo>
                  <a:lnTo>
                    <a:pt x="1016" y="332"/>
                  </a:lnTo>
                  <a:lnTo>
                    <a:pt x="1015" y="334"/>
                  </a:lnTo>
                  <a:lnTo>
                    <a:pt x="1015" y="334"/>
                  </a:lnTo>
                  <a:lnTo>
                    <a:pt x="1012" y="338"/>
                  </a:lnTo>
                  <a:lnTo>
                    <a:pt x="1010" y="342"/>
                  </a:lnTo>
                  <a:lnTo>
                    <a:pt x="1007" y="351"/>
                  </a:lnTo>
                  <a:lnTo>
                    <a:pt x="1007" y="351"/>
                  </a:lnTo>
                  <a:lnTo>
                    <a:pt x="1004" y="361"/>
                  </a:lnTo>
                  <a:lnTo>
                    <a:pt x="1001" y="370"/>
                  </a:lnTo>
                  <a:lnTo>
                    <a:pt x="1001" y="370"/>
                  </a:lnTo>
                  <a:lnTo>
                    <a:pt x="995" y="383"/>
                  </a:lnTo>
                  <a:lnTo>
                    <a:pt x="987" y="396"/>
                  </a:lnTo>
                  <a:lnTo>
                    <a:pt x="987" y="396"/>
                  </a:lnTo>
                  <a:lnTo>
                    <a:pt x="985" y="401"/>
                  </a:lnTo>
                  <a:lnTo>
                    <a:pt x="984" y="403"/>
                  </a:lnTo>
                  <a:lnTo>
                    <a:pt x="984" y="405"/>
                  </a:lnTo>
                  <a:lnTo>
                    <a:pt x="984" y="405"/>
                  </a:lnTo>
                  <a:lnTo>
                    <a:pt x="984" y="408"/>
                  </a:lnTo>
                  <a:lnTo>
                    <a:pt x="984" y="409"/>
                  </a:lnTo>
                  <a:lnTo>
                    <a:pt x="983" y="411"/>
                  </a:lnTo>
                  <a:lnTo>
                    <a:pt x="980" y="412"/>
                  </a:lnTo>
                  <a:lnTo>
                    <a:pt x="980" y="412"/>
                  </a:lnTo>
                  <a:lnTo>
                    <a:pt x="978" y="414"/>
                  </a:lnTo>
                  <a:lnTo>
                    <a:pt x="977" y="416"/>
                  </a:lnTo>
                  <a:lnTo>
                    <a:pt x="975" y="422"/>
                  </a:lnTo>
                  <a:lnTo>
                    <a:pt x="975" y="422"/>
                  </a:lnTo>
                  <a:lnTo>
                    <a:pt x="975" y="425"/>
                  </a:lnTo>
                  <a:lnTo>
                    <a:pt x="974" y="428"/>
                  </a:lnTo>
                  <a:lnTo>
                    <a:pt x="974" y="428"/>
                  </a:lnTo>
                  <a:lnTo>
                    <a:pt x="968" y="437"/>
                  </a:lnTo>
                  <a:lnTo>
                    <a:pt x="962" y="446"/>
                  </a:lnTo>
                  <a:lnTo>
                    <a:pt x="962" y="446"/>
                  </a:lnTo>
                  <a:lnTo>
                    <a:pt x="958" y="451"/>
                  </a:lnTo>
                  <a:lnTo>
                    <a:pt x="955" y="456"/>
                  </a:lnTo>
                  <a:lnTo>
                    <a:pt x="952" y="461"/>
                  </a:lnTo>
                  <a:lnTo>
                    <a:pt x="950" y="466"/>
                  </a:lnTo>
                  <a:lnTo>
                    <a:pt x="950" y="466"/>
                  </a:lnTo>
                  <a:lnTo>
                    <a:pt x="949" y="469"/>
                  </a:lnTo>
                  <a:lnTo>
                    <a:pt x="948" y="472"/>
                  </a:lnTo>
                  <a:lnTo>
                    <a:pt x="946" y="474"/>
                  </a:lnTo>
                  <a:lnTo>
                    <a:pt x="944" y="475"/>
                  </a:lnTo>
                  <a:lnTo>
                    <a:pt x="944" y="475"/>
                  </a:lnTo>
                  <a:lnTo>
                    <a:pt x="940" y="478"/>
                  </a:lnTo>
                  <a:lnTo>
                    <a:pt x="939" y="480"/>
                  </a:lnTo>
                  <a:lnTo>
                    <a:pt x="939" y="483"/>
                  </a:lnTo>
                  <a:lnTo>
                    <a:pt x="940" y="487"/>
                  </a:lnTo>
                  <a:lnTo>
                    <a:pt x="940" y="487"/>
                  </a:lnTo>
                  <a:lnTo>
                    <a:pt x="937" y="489"/>
                  </a:lnTo>
                  <a:lnTo>
                    <a:pt x="934" y="491"/>
                  </a:lnTo>
                  <a:lnTo>
                    <a:pt x="931" y="495"/>
                  </a:lnTo>
                  <a:lnTo>
                    <a:pt x="930" y="499"/>
                  </a:lnTo>
                  <a:lnTo>
                    <a:pt x="930" y="499"/>
                  </a:lnTo>
                  <a:lnTo>
                    <a:pt x="930" y="501"/>
                  </a:lnTo>
                  <a:lnTo>
                    <a:pt x="928" y="503"/>
                  </a:lnTo>
                  <a:lnTo>
                    <a:pt x="924" y="507"/>
                  </a:lnTo>
                  <a:lnTo>
                    <a:pt x="924" y="507"/>
                  </a:lnTo>
                  <a:lnTo>
                    <a:pt x="920" y="510"/>
                  </a:lnTo>
                  <a:lnTo>
                    <a:pt x="917" y="513"/>
                  </a:lnTo>
                  <a:lnTo>
                    <a:pt x="917" y="513"/>
                  </a:lnTo>
                  <a:lnTo>
                    <a:pt x="912" y="521"/>
                  </a:lnTo>
                  <a:lnTo>
                    <a:pt x="906" y="528"/>
                  </a:lnTo>
                  <a:lnTo>
                    <a:pt x="899" y="535"/>
                  </a:lnTo>
                  <a:lnTo>
                    <a:pt x="892" y="541"/>
                  </a:lnTo>
                  <a:lnTo>
                    <a:pt x="892" y="541"/>
                  </a:lnTo>
                  <a:lnTo>
                    <a:pt x="889" y="545"/>
                  </a:lnTo>
                  <a:lnTo>
                    <a:pt x="886" y="549"/>
                  </a:lnTo>
                  <a:lnTo>
                    <a:pt x="886" y="549"/>
                  </a:lnTo>
                  <a:lnTo>
                    <a:pt x="885" y="551"/>
                  </a:lnTo>
                  <a:lnTo>
                    <a:pt x="884" y="552"/>
                  </a:lnTo>
                  <a:lnTo>
                    <a:pt x="884" y="552"/>
                  </a:lnTo>
                  <a:lnTo>
                    <a:pt x="879" y="556"/>
                  </a:lnTo>
                  <a:lnTo>
                    <a:pt x="875" y="560"/>
                  </a:lnTo>
                  <a:lnTo>
                    <a:pt x="869" y="569"/>
                  </a:lnTo>
                  <a:lnTo>
                    <a:pt x="869" y="569"/>
                  </a:lnTo>
                  <a:lnTo>
                    <a:pt x="866" y="573"/>
                  </a:lnTo>
                  <a:lnTo>
                    <a:pt x="862" y="576"/>
                  </a:lnTo>
                  <a:lnTo>
                    <a:pt x="862" y="576"/>
                  </a:lnTo>
                  <a:lnTo>
                    <a:pt x="857" y="579"/>
                  </a:lnTo>
                  <a:lnTo>
                    <a:pt x="853" y="583"/>
                  </a:lnTo>
                  <a:lnTo>
                    <a:pt x="846" y="591"/>
                  </a:lnTo>
                  <a:lnTo>
                    <a:pt x="846" y="591"/>
                  </a:lnTo>
                  <a:lnTo>
                    <a:pt x="844" y="593"/>
                  </a:lnTo>
                  <a:lnTo>
                    <a:pt x="844" y="595"/>
                  </a:lnTo>
                  <a:lnTo>
                    <a:pt x="844" y="595"/>
                  </a:lnTo>
                  <a:lnTo>
                    <a:pt x="844" y="599"/>
                  </a:lnTo>
                  <a:lnTo>
                    <a:pt x="842" y="602"/>
                  </a:lnTo>
                  <a:lnTo>
                    <a:pt x="838" y="607"/>
                  </a:lnTo>
                  <a:lnTo>
                    <a:pt x="838" y="607"/>
                  </a:lnTo>
                  <a:lnTo>
                    <a:pt x="834" y="612"/>
                  </a:lnTo>
                  <a:lnTo>
                    <a:pt x="831" y="617"/>
                  </a:lnTo>
                  <a:lnTo>
                    <a:pt x="830" y="623"/>
                  </a:lnTo>
                  <a:lnTo>
                    <a:pt x="830" y="629"/>
                  </a:lnTo>
                  <a:lnTo>
                    <a:pt x="830" y="629"/>
                  </a:lnTo>
                  <a:lnTo>
                    <a:pt x="827" y="630"/>
                  </a:lnTo>
                  <a:lnTo>
                    <a:pt x="825" y="633"/>
                  </a:lnTo>
                  <a:lnTo>
                    <a:pt x="824" y="635"/>
                  </a:lnTo>
                  <a:lnTo>
                    <a:pt x="823" y="639"/>
                  </a:lnTo>
                  <a:lnTo>
                    <a:pt x="823" y="639"/>
                  </a:lnTo>
                  <a:lnTo>
                    <a:pt x="821" y="646"/>
                  </a:lnTo>
                  <a:lnTo>
                    <a:pt x="819" y="650"/>
                  </a:lnTo>
                  <a:lnTo>
                    <a:pt x="816" y="653"/>
                  </a:lnTo>
                  <a:lnTo>
                    <a:pt x="816" y="653"/>
                  </a:lnTo>
                  <a:lnTo>
                    <a:pt x="815" y="655"/>
                  </a:lnTo>
                  <a:lnTo>
                    <a:pt x="815" y="657"/>
                  </a:lnTo>
                  <a:lnTo>
                    <a:pt x="815" y="657"/>
                  </a:lnTo>
                  <a:lnTo>
                    <a:pt x="815" y="659"/>
                  </a:lnTo>
                  <a:lnTo>
                    <a:pt x="815" y="660"/>
                  </a:lnTo>
                  <a:lnTo>
                    <a:pt x="815" y="660"/>
                  </a:lnTo>
                  <a:lnTo>
                    <a:pt x="811" y="664"/>
                  </a:lnTo>
                  <a:lnTo>
                    <a:pt x="810" y="668"/>
                  </a:lnTo>
                  <a:lnTo>
                    <a:pt x="808" y="678"/>
                  </a:lnTo>
                  <a:lnTo>
                    <a:pt x="808" y="678"/>
                  </a:lnTo>
                  <a:lnTo>
                    <a:pt x="807" y="683"/>
                  </a:lnTo>
                  <a:lnTo>
                    <a:pt x="806" y="686"/>
                  </a:lnTo>
                  <a:lnTo>
                    <a:pt x="803" y="688"/>
                  </a:lnTo>
                  <a:lnTo>
                    <a:pt x="803" y="688"/>
                  </a:lnTo>
                  <a:lnTo>
                    <a:pt x="802" y="688"/>
                  </a:lnTo>
                  <a:lnTo>
                    <a:pt x="801" y="690"/>
                  </a:lnTo>
                  <a:lnTo>
                    <a:pt x="800" y="693"/>
                  </a:lnTo>
                  <a:lnTo>
                    <a:pt x="800" y="693"/>
                  </a:lnTo>
                  <a:lnTo>
                    <a:pt x="800" y="705"/>
                  </a:lnTo>
                  <a:lnTo>
                    <a:pt x="797" y="717"/>
                  </a:lnTo>
                  <a:lnTo>
                    <a:pt x="794" y="728"/>
                  </a:lnTo>
                  <a:lnTo>
                    <a:pt x="790" y="739"/>
                  </a:lnTo>
                  <a:lnTo>
                    <a:pt x="790" y="739"/>
                  </a:lnTo>
                  <a:lnTo>
                    <a:pt x="777" y="770"/>
                  </a:lnTo>
                  <a:lnTo>
                    <a:pt x="777" y="770"/>
                  </a:lnTo>
                  <a:lnTo>
                    <a:pt x="774" y="777"/>
                  </a:lnTo>
                  <a:lnTo>
                    <a:pt x="774" y="777"/>
                  </a:lnTo>
                  <a:lnTo>
                    <a:pt x="772" y="782"/>
                  </a:lnTo>
                  <a:lnTo>
                    <a:pt x="769" y="786"/>
                  </a:lnTo>
                  <a:lnTo>
                    <a:pt x="766" y="790"/>
                  </a:lnTo>
                  <a:lnTo>
                    <a:pt x="764" y="795"/>
                  </a:lnTo>
                  <a:lnTo>
                    <a:pt x="764" y="795"/>
                  </a:lnTo>
                  <a:lnTo>
                    <a:pt x="763" y="798"/>
                  </a:lnTo>
                  <a:lnTo>
                    <a:pt x="760" y="801"/>
                  </a:lnTo>
                  <a:lnTo>
                    <a:pt x="754" y="807"/>
                  </a:lnTo>
                  <a:lnTo>
                    <a:pt x="754" y="807"/>
                  </a:lnTo>
                  <a:lnTo>
                    <a:pt x="752" y="809"/>
                  </a:lnTo>
                  <a:lnTo>
                    <a:pt x="751" y="811"/>
                  </a:lnTo>
                  <a:lnTo>
                    <a:pt x="751" y="811"/>
                  </a:lnTo>
                  <a:lnTo>
                    <a:pt x="750" y="815"/>
                  </a:lnTo>
                  <a:lnTo>
                    <a:pt x="748" y="819"/>
                  </a:lnTo>
                  <a:lnTo>
                    <a:pt x="745" y="823"/>
                  </a:lnTo>
                  <a:lnTo>
                    <a:pt x="742" y="826"/>
                  </a:lnTo>
                  <a:lnTo>
                    <a:pt x="742" y="826"/>
                  </a:lnTo>
                  <a:lnTo>
                    <a:pt x="737" y="824"/>
                  </a:lnTo>
                  <a:lnTo>
                    <a:pt x="734" y="823"/>
                  </a:lnTo>
                  <a:lnTo>
                    <a:pt x="732" y="822"/>
                  </a:lnTo>
                  <a:lnTo>
                    <a:pt x="732" y="822"/>
                  </a:lnTo>
                  <a:lnTo>
                    <a:pt x="730" y="823"/>
                  </a:lnTo>
                  <a:lnTo>
                    <a:pt x="728" y="825"/>
                  </a:lnTo>
                  <a:lnTo>
                    <a:pt x="724" y="830"/>
                  </a:lnTo>
                  <a:lnTo>
                    <a:pt x="724" y="830"/>
                  </a:lnTo>
                  <a:lnTo>
                    <a:pt x="713" y="837"/>
                  </a:lnTo>
                  <a:lnTo>
                    <a:pt x="713" y="837"/>
                  </a:lnTo>
                  <a:lnTo>
                    <a:pt x="704" y="843"/>
                  </a:lnTo>
                  <a:lnTo>
                    <a:pt x="696" y="849"/>
                  </a:lnTo>
                  <a:lnTo>
                    <a:pt x="696" y="849"/>
                  </a:lnTo>
                  <a:lnTo>
                    <a:pt x="691" y="852"/>
                  </a:lnTo>
                  <a:lnTo>
                    <a:pt x="687" y="856"/>
                  </a:lnTo>
                  <a:lnTo>
                    <a:pt x="687" y="856"/>
                  </a:lnTo>
                  <a:lnTo>
                    <a:pt x="683" y="859"/>
                  </a:lnTo>
                  <a:lnTo>
                    <a:pt x="678" y="861"/>
                  </a:lnTo>
                  <a:lnTo>
                    <a:pt x="678" y="861"/>
                  </a:lnTo>
                  <a:lnTo>
                    <a:pt x="668" y="862"/>
                  </a:lnTo>
                  <a:lnTo>
                    <a:pt x="658" y="863"/>
                  </a:lnTo>
                  <a:lnTo>
                    <a:pt x="658" y="863"/>
                  </a:lnTo>
                  <a:lnTo>
                    <a:pt x="651" y="864"/>
                  </a:lnTo>
                  <a:lnTo>
                    <a:pt x="648" y="864"/>
                  </a:lnTo>
                  <a:lnTo>
                    <a:pt x="646" y="866"/>
                  </a:lnTo>
                  <a:lnTo>
                    <a:pt x="646" y="866"/>
                  </a:lnTo>
                  <a:lnTo>
                    <a:pt x="639" y="869"/>
                  </a:lnTo>
                  <a:lnTo>
                    <a:pt x="631" y="872"/>
                  </a:lnTo>
                  <a:lnTo>
                    <a:pt x="616" y="875"/>
                  </a:lnTo>
                  <a:lnTo>
                    <a:pt x="616" y="875"/>
                  </a:lnTo>
                  <a:lnTo>
                    <a:pt x="606" y="878"/>
                  </a:lnTo>
                  <a:lnTo>
                    <a:pt x="596" y="881"/>
                  </a:lnTo>
                  <a:lnTo>
                    <a:pt x="585" y="882"/>
                  </a:lnTo>
                  <a:lnTo>
                    <a:pt x="574" y="881"/>
                  </a:lnTo>
                  <a:lnTo>
                    <a:pt x="574" y="881"/>
                  </a:lnTo>
                  <a:lnTo>
                    <a:pt x="572" y="882"/>
                  </a:lnTo>
                  <a:lnTo>
                    <a:pt x="572" y="882"/>
                  </a:lnTo>
                  <a:lnTo>
                    <a:pt x="545" y="888"/>
                  </a:lnTo>
                  <a:lnTo>
                    <a:pt x="545" y="888"/>
                  </a:lnTo>
                  <a:lnTo>
                    <a:pt x="542" y="889"/>
                  </a:lnTo>
                  <a:lnTo>
                    <a:pt x="539" y="889"/>
                  </a:lnTo>
                  <a:lnTo>
                    <a:pt x="539" y="889"/>
                  </a:lnTo>
                  <a:lnTo>
                    <a:pt x="535" y="889"/>
                  </a:lnTo>
                  <a:lnTo>
                    <a:pt x="530" y="889"/>
                  </a:lnTo>
                  <a:lnTo>
                    <a:pt x="522" y="891"/>
                  </a:lnTo>
                  <a:lnTo>
                    <a:pt x="513" y="893"/>
                  </a:lnTo>
                  <a:lnTo>
                    <a:pt x="505" y="894"/>
                  </a:lnTo>
                  <a:lnTo>
                    <a:pt x="505" y="894"/>
                  </a:lnTo>
                  <a:lnTo>
                    <a:pt x="503" y="895"/>
                  </a:lnTo>
                  <a:lnTo>
                    <a:pt x="502" y="895"/>
                  </a:lnTo>
                  <a:lnTo>
                    <a:pt x="502" y="895"/>
                  </a:lnTo>
                  <a:lnTo>
                    <a:pt x="497" y="893"/>
                  </a:lnTo>
                  <a:lnTo>
                    <a:pt x="492" y="894"/>
                  </a:lnTo>
                  <a:lnTo>
                    <a:pt x="483" y="896"/>
                  </a:lnTo>
                  <a:lnTo>
                    <a:pt x="483" y="896"/>
                  </a:lnTo>
                  <a:lnTo>
                    <a:pt x="479" y="897"/>
                  </a:lnTo>
                  <a:lnTo>
                    <a:pt x="479" y="897"/>
                  </a:lnTo>
                  <a:lnTo>
                    <a:pt x="469" y="896"/>
                  </a:lnTo>
                  <a:lnTo>
                    <a:pt x="460" y="895"/>
                  </a:lnTo>
                  <a:lnTo>
                    <a:pt x="450" y="895"/>
                  </a:lnTo>
                  <a:lnTo>
                    <a:pt x="441" y="896"/>
                  </a:lnTo>
                  <a:lnTo>
                    <a:pt x="441" y="896"/>
                  </a:lnTo>
                  <a:lnTo>
                    <a:pt x="437" y="896"/>
                  </a:lnTo>
                  <a:lnTo>
                    <a:pt x="434" y="896"/>
                  </a:lnTo>
                  <a:lnTo>
                    <a:pt x="434" y="896"/>
                  </a:lnTo>
                  <a:lnTo>
                    <a:pt x="428" y="895"/>
                  </a:lnTo>
                  <a:lnTo>
                    <a:pt x="423" y="896"/>
                  </a:lnTo>
                  <a:lnTo>
                    <a:pt x="423" y="896"/>
                  </a:lnTo>
                  <a:lnTo>
                    <a:pt x="415" y="896"/>
                  </a:lnTo>
                  <a:lnTo>
                    <a:pt x="415" y="896"/>
                  </a:lnTo>
                  <a:lnTo>
                    <a:pt x="410" y="896"/>
                  </a:lnTo>
                  <a:lnTo>
                    <a:pt x="406" y="896"/>
                  </a:lnTo>
                  <a:lnTo>
                    <a:pt x="402" y="896"/>
                  </a:lnTo>
                  <a:lnTo>
                    <a:pt x="397" y="897"/>
                  </a:lnTo>
                  <a:lnTo>
                    <a:pt x="397" y="897"/>
                  </a:lnTo>
                  <a:lnTo>
                    <a:pt x="393" y="898"/>
                  </a:lnTo>
                  <a:lnTo>
                    <a:pt x="388" y="899"/>
                  </a:lnTo>
                  <a:lnTo>
                    <a:pt x="378" y="900"/>
                  </a:lnTo>
                  <a:lnTo>
                    <a:pt x="378" y="900"/>
                  </a:lnTo>
                  <a:lnTo>
                    <a:pt x="372" y="900"/>
                  </a:lnTo>
                  <a:lnTo>
                    <a:pt x="366" y="899"/>
                  </a:lnTo>
                  <a:lnTo>
                    <a:pt x="359" y="899"/>
                  </a:lnTo>
                  <a:lnTo>
                    <a:pt x="353" y="899"/>
                  </a:lnTo>
                  <a:lnTo>
                    <a:pt x="353" y="899"/>
                  </a:lnTo>
                  <a:lnTo>
                    <a:pt x="340" y="900"/>
                  </a:lnTo>
                  <a:lnTo>
                    <a:pt x="340" y="900"/>
                  </a:lnTo>
                  <a:lnTo>
                    <a:pt x="326" y="900"/>
                  </a:lnTo>
                  <a:lnTo>
                    <a:pt x="319" y="899"/>
                  </a:lnTo>
                  <a:lnTo>
                    <a:pt x="313" y="899"/>
                  </a:lnTo>
                  <a:lnTo>
                    <a:pt x="313" y="899"/>
                  </a:lnTo>
                  <a:lnTo>
                    <a:pt x="309" y="899"/>
                  </a:lnTo>
                  <a:lnTo>
                    <a:pt x="306" y="899"/>
                  </a:lnTo>
                  <a:lnTo>
                    <a:pt x="302" y="902"/>
                  </a:lnTo>
                  <a:lnTo>
                    <a:pt x="302" y="902"/>
                  </a:lnTo>
                  <a:lnTo>
                    <a:pt x="289" y="902"/>
                  </a:lnTo>
                  <a:lnTo>
                    <a:pt x="283" y="903"/>
                  </a:lnTo>
                  <a:lnTo>
                    <a:pt x="277" y="905"/>
                  </a:lnTo>
                  <a:lnTo>
                    <a:pt x="277" y="905"/>
                  </a:lnTo>
                  <a:lnTo>
                    <a:pt x="273" y="907"/>
                  </a:lnTo>
                  <a:lnTo>
                    <a:pt x="268" y="908"/>
                  </a:lnTo>
                  <a:lnTo>
                    <a:pt x="264" y="909"/>
                  </a:lnTo>
                  <a:lnTo>
                    <a:pt x="259" y="911"/>
                  </a:lnTo>
                  <a:lnTo>
                    <a:pt x="259" y="911"/>
                  </a:lnTo>
                  <a:lnTo>
                    <a:pt x="255" y="913"/>
                  </a:lnTo>
                  <a:lnTo>
                    <a:pt x="251" y="915"/>
                  </a:lnTo>
                  <a:lnTo>
                    <a:pt x="241" y="916"/>
                  </a:lnTo>
                  <a:lnTo>
                    <a:pt x="241" y="916"/>
                  </a:lnTo>
                  <a:lnTo>
                    <a:pt x="235" y="917"/>
                  </a:lnTo>
                  <a:lnTo>
                    <a:pt x="235" y="917"/>
                  </a:lnTo>
                  <a:lnTo>
                    <a:pt x="231" y="917"/>
                  </a:lnTo>
                  <a:lnTo>
                    <a:pt x="228" y="919"/>
                  </a:lnTo>
                  <a:lnTo>
                    <a:pt x="228" y="919"/>
                  </a:lnTo>
                  <a:lnTo>
                    <a:pt x="226" y="921"/>
                  </a:lnTo>
                  <a:lnTo>
                    <a:pt x="223" y="922"/>
                  </a:lnTo>
                  <a:lnTo>
                    <a:pt x="217" y="924"/>
                  </a:lnTo>
                  <a:lnTo>
                    <a:pt x="217" y="924"/>
                  </a:lnTo>
                  <a:lnTo>
                    <a:pt x="214" y="926"/>
                  </a:lnTo>
                  <a:lnTo>
                    <a:pt x="210" y="927"/>
                  </a:lnTo>
                  <a:lnTo>
                    <a:pt x="210" y="927"/>
                  </a:lnTo>
                  <a:lnTo>
                    <a:pt x="206" y="929"/>
                  </a:lnTo>
                  <a:lnTo>
                    <a:pt x="203" y="931"/>
                  </a:lnTo>
                  <a:lnTo>
                    <a:pt x="200" y="932"/>
                  </a:lnTo>
                  <a:lnTo>
                    <a:pt x="198" y="932"/>
                  </a:lnTo>
                  <a:lnTo>
                    <a:pt x="195" y="931"/>
                  </a:lnTo>
                  <a:lnTo>
                    <a:pt x="195" y="931"/>
                  </a:lnTo>
                  <a:lnTo>
                    <a:pt x="194" y="931"/>
                  </a:lnTo>
                  <a:lnTo>
                    <a:pt x="192" y="932"/>
                  </a:lnTo>
                  <a:lnTo>
                    <a:pt x="192" y="932"/>
                  </a:lnTo>
                  <a:lnTo>
                    <a:pt x="189" y="935"/>
                  </a:lnTo>
                  <a:lnTo>
                    <a:pt x="185" y="937"/>
                  </a:lnTo>
                  <a:lnTo>
                    <a:pt x="177" y="939"/>
                  </a:lnTo>
                  <a:lnTo>
                    <a:pt x="161" y="941"/>
                  </a:lnTo>
                  <a:lnTo>
                    <a:pt x="161" y="941"/>
                  </a:lnTo>
                  <a:lnTo>
                    <a:pt x="157" y="942"/>
                  </a:lnTo>
                  <a:lnTo>
                    <a:pt x="152" y="942"/>
                  </a:lnTo>
                  <a:lnTo>
                    <a:pt x="147" y="940"/>
                  </a:lnTo>
                  <a:lnTo>
                    <a:pt x="143" y="938"/>
                  </a:lnTo>
                  <a:lnTo>
                    <a:pt x="143" y="938"/>
                  </a:lnTo>
                  <a:lnTo>
                    <a:pt x="139" y="937"/>
                  </a:lnTo>
                  <a:lnTo>
                    <a:pt x="136" y="937"/>
                  </a:lnTo>
                  <a:lnTo>
                    <a:pt x="136" y="937"/>
                  </a:lnTo>
                  <a:lnTo>
                    <a:pt x="132" y="937"/>
                  </a:lnTo>
                  <a:lnTo>
                    <a:pt x="128" y="938"/>
                  </a:lnTo>
                  <a:lnTo>
                    <a:pt x="120" y="937"/>
                  </a:lnTo>
                  <a:lnTo>
                    <a:pt x="113" y="935"/>
                  </a:lnTo>
                  <a:lnTo>
                    <a:pt x="105" y="935"/>
                  </a:lnTo>
                  <a:lnTo>
                    <a:pt x="105" y="935"/>
                  </a:lnTo>
                  <a:lnTo>
                    <a:pt x="101" y="933"/>
                  </a:lnTo>
                  <a:lnTo>
                    <a:pt x="97" y="933"/>
                  </a:lnTo>
                  <a:lnTo>
                    <a:pt x="92" y="932"/>
                  </a:lnTo>
                  <a:lnTo>
                    <a:pt x="88" y="930"/>
                  </a:lnTo>
                  <a:lnTo>
                    <a:pt x="88" y="930"/>
                  </a:lnTo>
                  <a:lnTo>
                    <a:pt x="87" y="930"/>
                  </a:lnTo>
                  <a:lnTo>
                    <a:pt x="85" y="929"/>
                  </a:lnTo>
                  <a:lnTo>
                    <a:pt x="80" y="930"/>
                  </a:lnTo>
                  <a:lnTo>
                    <a:pt x="80" y="930"/>
                  </a:lnTo>
                  <a:lnTo>
                    <a:pt x="71" y="930"/>
                  </a:lnTo>
                  <a:lnTo>
                    <a:pt x="62" y="929"/>
                  </a:lnTo>
                  <a:lnTo>
                    <a:pt x="54" y="926"/>
                  </a:lnTo>
                  <a:lnTo>
                    <a:pt x="50" y="924"/>
                  </a:lnTo>
                  <a:lnTo>
                    <a:pt x="46" y="921"/>
                  </a:lnTo>
                  <a:lnTo>
                    <a:pt x="46" y="921"/>
                  </a:lnTo>
                  <a:lnTo>
                    <a:pt x="43" y="920"/>
                  </a:lnTo>
                  <a:lnTo>
                    <a:pt x="40" y="919"/>
                  </a:lnTo>
                  <a:lnTo>
                    <a:pt x="40" y="919"/>
                  </a:lnTo>
                  <a:lnTo>
                    <a:pt x="36" y="920"/>
                  </a:lnTo>
                  <a:lnTo>
                    <a:pt x="32" y="919"/>
                  </a:lnTo>
                  <a:lnTo>
                    <a:pt x="28" y="917"/>
                  </a:lnTo>
                  <a:lnTo>
                    <a:pt x="24" y="917"/>
                  </a:lnTo>
                  <a:lnTo>
                    <a:pt x="24" y="917"/>
                  </a:lnTo>
                  <a:lnTo>
                    <a:pt x="22" y="917"/>
                  </a:lnTo>
                  <a:lnTo>
                    <a:pt x="20" y="916"/>
                  </a:lnTo>
                  <a:lnTo>
                    <a:pt x="20" y="916"/>
                  </a:lnTo>
                  <a:lnTo>
                    <a:pt x="4" y="895"/>
                  </a:lnTo>
                  <a:lnTo>
                    <a:pt x="4" y="895"/>
                  </a:lnTo>
                  <a:lnTo>
                    <a:pt x="2" y="891"/>
                  </a:lnTo>
                  <a:lnTo>
                    <a:pt x="2" y="887"/>
                  </a:lnTo>
                  <a:lnTo>
                    <a:pt x="2" y="878"/>
                  </a:lnTo>
                  <a:lnTo>
                    <a:pt x="2" y="878"/>
                  </a:lnTo>
                  <a:lnTo>
                    <a:pt x="2" y="876"/>
                  </a:lnTo>
                  <a:lnTo>
                    <a:pt x="2" y="873"/>
                  </a:lnTo>
                  <a:lnTo>
                    <a:pt x="2" y="873"/>
                  </a:lnTo>
                  <a:lnTo>
                    <a:pt x="0" y="870"/>
                  </a:lnTo>
                  <a:lnTo>
                    <a:pt x="0" y="866"/>
                  </a:lnTo>
                  <a:lnTo>
                    <a:pt x="0" y="858"/>
                  </a:lnTo>
                  <a:lnTo>
                    <a:pt x="2" y="851"/>
                  </a:lnTo>
                  <a:lnTo>
                    <a:pt x="3" y="843"/>
                  </a:lnTo>
                  <a:lnTo>
                    <a:pt x="3" y="843"/>
                  </a:lnTo>
                  <a:lnTo>
                    <a:pt x="3" y="838"/>
                  </a:lnTo>
                  <a:lnTo>
                    <a:pt x="4" y="833"/>
                  </a:lnTo>
                  <a:lnTo>
                    <a:pt x="7" y="829"/>
                  </a:lnTo>
                  <a:lnTo>
                    <a:pt x="11" y="825"/>
                  </a:lnTo>
                  <a:lnTo>
                    <a:pt x="11" y="825"/>
                  </a:lnTo>
                  <a:lnTo>
                    <a:pt x="12" y="824"/>
                  </a:lnTo>
                  <a:lnTo>
                    <a:pt x="13" y="822"/>
                  </a:lnTo>
                  <a:lnTo>
                    <a:pt x="13" y="822"/>
                  </a:lnTo>
                  <a:lnTo>
                    <a:pt x="14" y="818"/>
                  </a:lnTo>
                  <a:lnTo>
                    <a:pt x="16" y="815"/>
                  </a:lnTo>
                  <a:lnTo>
                    <a:pt x="17" y="812"/>
                  </a:lnTo>
                  <a:lnTo>
                    <a:pt x="19" y="808"/>
                  </a:lnTo>
                  <a:lnTo>
                    <a:pt x="19" y="808"/>
                  </a:lnTo>
                  <a:lnTo>
                    <a:pt x="20" y="804"/>
                  </a:lnTo>
                  <a:lnTo>
                    <a:pt x="22" y="801"/>
                  </a:lnTo>
                  <a:lnTo>
                    <a:pt x="27" y="796"/>
                  </a:lnTo>
                  <a:lnTo>
                    <a:pt x="38" y="787"/>
                  </a:lnTo>
                  <a:lnTo>
                    <a:pt x="38" y="787"/>
                  </a:lnTo>
                  <a:lnTo>
                    <a:pt x="42" y="783"/>
                  </a:lnTo>
                  <a:lnTo>
                    <a:pt x="44" y="781"/>
                  </a:lnTo>
                  <a:lnTo>
                    <a:pt x="45" y="778"/>
                  </a:lnTo>
                  <a:lnTo>
                    <a:pt x="45" y="778"/>
                  </a:lnTo>
                  <a:lnTo>
                    <a:pt x="47" y="775"/>
                  </a:lnTo>
                  <a:lnTo>
                    <a:pt x="49" y="772"/>
                  </a:lnTo>
                  <a:lnTo>
                    <a:pt x="54" y="767"/>
                  </a:lnTo>
                  <a:lnTo>
                    <a:pt x="54" y="767"/>
                  </a:lnTo>
                  <a:lnTo>
                    <a:pt x="59" y="763"/>
                  </a:lnTo>
                  <a:lnTo>
                    <a:pt x="64" y="760"/>
                  </a:lnTo>
                  <a:lnTo>
                    <a:pt x="76" y="755"/>
                  </a:lnTo>
                  <a:lnTo>
                    <a:pt x="76" y="755"/>
                  </a:lnTo>
                  <a:lnTo>
                    <a:pt x="82" y="752"/>
                  </a:lnTo>
                  <a:lnTo>
                    <a:pt x="88" y="748"/>
                  </a:lnTo>
                  <a:lnTo>
                    <a:pt x="93" y="743"/>
                  </a:lnTo>
                  <a:lnTo>
                    <a:pt x="97" y="737"/>
                  </a:lnTo>
                  <a:lnTo>
                    <a:pt x="97" y="737"/>
                  </a:lnTo>
                  <a:lnTo>
                    <a:pt x="102" y="737"/>
                  </a:lnTo>
                  <a:lnTo>
                    <a:pt x="106" y="735"/>
                  </a:lnTo>
                  <a:lnTo>
                    <a:pt x="110" y="732"/>
                  </a:lnTo>
                  <a:lnTo>
                    <a:pt x="112" y="728"/>
                  </a:lnTo>
                  <a:lnTo>
                    <a:pt x="112" y="728"/>
                  </a:lnTo>
                  <a:lnTo>
                    <a:pt x="114" y="725"/>
                  </a:lnTo>
                  <a:lnTo>
                    <a:pt x="117" y="723"/>
                  </a:lnTo>
                  <a:lnTo>
                    <a:pt x="117" y="723"/>
                  </a:lnTo>
                  <a:lnTo>
                    <a:pt x="126" y="717"/>
                  </a:lnTo>
                  <a:lnTo>
                    <a:pt x="126" y="717"/>
                  </a:lnTo>
                  <a:lnTo>
                    <a:pt x="129" y="715"/>
                  </a:lnTo>
                  <a:lnTo>
                    <a:pt x="132" y="713"/>
                  </a:lnTo>
                  <a:lnTo>
                    <a:pt x="132" y="713"/>
                  </a:lnTo>
                  <a:lnTo>
                    <a:pt x="134" y="712"/>
                  </a:lnTo>
                  <a:lnTo>
                    <a:pt x="136" y="710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5" y="704"/>
                  </a:lnTo>
                  <a:lnTo>
                    <a:pt x="149" y="702"/>
                  </a:lnTo>
                  <a:lnTo>
                    <a:pt x="156" y="695"/>
                  </a:lnTo>
                  <a:lnTo>
                    <a:pt x="156" y="695"/>
                  </a:lnTo>
                  <a:lnTo>
                    <a:pt x="162" y="690"/>
                  </a:lnTo>
                  <a:lnTo>
                    <a:pt x="168" y="685"/>
                  </a:lnTo>
                  <a:lnTo>
                    <a:pt x="168" y="685"/>
                  </a:lnTo>
                  <a:lnTo>
                    <a:pt x="173" y="680"/>
                  </a:lnTo>
                  <a:lnTo>
                    <a:pt x="173" y="680"/>
                  </a:lnTo>
                  <a:lnTo>
                    <a:pt x="183" y="671"/>
                  </a:lnTo>
                  <a:lnTo>
                    <a:pt x="183" y="671"/>
                  </a:lnTo>
                  <a:lnTo>
                    <a:pt x="189" y="666"/>
                  </a:lnTo>
                  <a:lnTo>
                    <a:pt x="192" y="663"/>
                  </a:lnTo>
                  <a:lnTo>
                    <a:pt x="193" y="658"/>
                  </a:lnTo>
                  <a:lnTo>
                    <a:pt x="193" y="658"/>
                  </a:lnTo>
                  <a:lnTo>
                    <a:pt x="194" y="656"/>
                  </a:lnTo>
                  <a:lnTo>
                    <a:pt x="196" y="654"/>
                  </a:lnTo>
                  <a:lnTo>
                    <a:pt x="200" y="650"/>
                  </a:lnTo>
                  <a:lnTo>
                    <a:pt x="200" y="650"/>
                  </a:lnTo>
                  <a:lnTo>
                    <a:pt x="206" y="642"/>
                  </a:lnTo>
                  <a:lnTo>
                    <a:pt x="206" y="642"/>
                  </a:lnTo>
                  <a:lnTo>
                    <a:pt x="207" y="640"/>
                  </a:lnTo>
                  <a:lnTo>
                    <a:pt x="207" y="640"/>
                  </a:lnTo>
                  <a:lnTo>
                    <a:pt x="211" y="637"/>
                  </a:lnTo>
                  <a:lnTo>
                    <a:pt x="214" y="632"/>
                  </a:lnTo>
                  <a:lnTo>
                    <a:pt x="217" y="627"/>
                  </a:lnTo>
                  <a:lnTo>
                    <a:pt x="220" y="623"/>
                  </a:lnTo>
                  <a:lnTo>
                    <a:pt x="220" y="623"/>
                  </a:lnTo>
                  <a:lnTo>
                    <a:pt x="224" y="621"/>
                  </a:lnTo>
                  <a:lnTo>
                    <a:pt x="226" y="618"/>
                  </a:lnTo>
                  <a:lnTo>
                    <a:pt x="228" y="614"/>
                  </a:lnTo>
                  <a:lnTo>
                    <a:pt x="227" y="610"/>
                  </a:lnTo>
                  <a:lnTo>
                    <a:pt x="227" y="610"/>
                  </a:lnTo>
                  <a:lnTo>
                    <a:pt x="227" y="608"/>
                  </a:lnTo>
                  <a:lnTo>
                    <a:pt x="228" y="607"/>
                  </a:lnTo>
                  <a:lnTo>
                    <a:pt x="231" y="603"/>
                  </a:lnTo>
                  <a:lnTo>
                    <a:pt x="231" y="603"/>
                  </a:lnTo>
                  <a:lnTo>
                    <a:pt x="237" y="594"/>
                  </a:lnTo>
                  <a:lnTo>
                    <a:pt x="237" y="594"/>
                  </a:lnTo>
                  <a:lnTo>
                    <a:pt x="240" y="587"/>
                  </a:lnTo>
                  <a:lnTo>
                    <a:pt x="240" y="587"/>
                  </a:lnTo>
                  <a:lnTo>
                    <a:pt x="243" y="583"/>
                  </a:lnTo>
                  <a:lnTo>
                    <a:pt x="244" y="582"/>
                  </a:lnTo>
                  <a:lnTo>
                    <a:pt x="245" y="580"/>
                  </a:lnTo>
                  <a:lnTo>
                    <a:pt x="245" y="580"/>
                  </a:lnTo>
                  <a:lnTo>
                    <a:pt x="245" y="576"/>
                  </a:lnTo>
                  <a:lnTo>
                    <a:pt x="247" y="573"/>
                  </a:lnTo>
                  <a:lnTo>
                    <a:pt x="251" y="567"/>
                  </a:lnTo>
                  <a:lnTo>
                    <a:pt x="251" y="567"/>
                  </a:lnTo>
                  <a:lnTo>
                    <a:pt x="253" y="564"/>
                  </a:lnTo>
                  <a:lnTo>
                    <a:pt x="255" y="560"/>
                  </a:lnTo>
                  <a:lnTo>
                    <a:pt x="256" y="557"/>
                  </a:lnTo>
                  <a:lnTo>
                    <a:pt x="256" y="553"/>
                  </a:lnTo>
                  <a:lnTo>
                    <a:pt x="256" y="553"/>
                  </a:lnTo>
                  <a:lnTo>
                    <a:pt x="257" y="547"/>
                  </a:lnTo>
                  <a:lnTo>
                    <a:pt x="259" y="542"/>
                  </a:lnTo>
                  <a:lnTo>
                    <a:pt x="259" y="542"/>
                  </a:lnTo>
                  <a:lnTo>
                    <a:pt x="271" y="511"/>
                  </a:lnTo>
                  <a:lnTo>
                    <a:pt x="271" y="511"/>
                  </a:lnTo>
                  <a:lnTo>
                    <a:pt x="272" y="505"/>
                  </a:lnTo>
                  <a:lnTo>
                    <a:pt x="273" y="500"/>
                  </a:lnTo>
                  <a:lnTo>
                    <a:pt x="273" y="500"/>
                  </a:lnTo>
                  <a:lnTo>
                    <a:pt x="272" y="496"/>
                  </a:lnTo>
                  <a:lnTo>
                    <a:pt x="272" y="495"/>
                  </a:lnTo>
                  <a:lnTo>
                    <a:pt x="273" y="494"/>
                  </a:lnTo>
                  <a:lnTo>
                    <a:pt x="273" y="494"/>
                  </a:lnTo>
                  <a:lnTo>
                    <a:pt x="275" y="492"/>
                  </a:lnTo>
                  <a:lnTo>
                    <a:pt x="276" y="489"/>
                  </a:lnTo>
                  <a:lnTo>
                    <a:pt x="277" y="484"/>
                  </a:lnTo>
                  <a:lnTo>
                    <a:pt x="278" y="478"/>
                  </a:lnTo>
                  <a:lnTo>
                    <a:pt x="280" y="473"/>
                  </a:lnTo>
                  <a:lnTo>
                    <a:pt x="280" y="473"/>
                  </a:lnTo>
                  <a:lnTo>
                    <a:pt x="281" y="468"/>
                  </a:lnTo>
                  <a:lnTo>
                    <a:pt x="283" y="463"/>
                  </a:lnTo>
                  <a:lnTo>
                    <a:pt x="284" y="452"/>
                  </a:lnTo>
                  <a:lnTo>
                    <a:pt x="284" y="452"/>
                  </a:lnTo>
                  <a:lnTo>
                    <a:pt x="287" y="434"/>
                  </a:lnTo>
                  <a:lnTo>
                    <a:pt x="288" y="426"/>
                  </a:lnTo>
                  <a:lnTo>
                    <a:pt x="291" y="417"/>
                  </a:lnTo>
                  <a:lnTo>
                    <a:pt x="291" y="417"/>
                  </a:lnTo>
                  <a:lnTo>
                    <a:pt x="293" y="407"/>
                  </a:lnTo>
                  <a:lnTo>
                    <a:pt x="294" y="397"/>
                  </a:lnTo>
                  <a:lnTo>
                    <a:pt x="294" y="397"/>
                  </a:lnTo>
                  <a:lnTo>
                    <a:pt x="294" y="393"/>
                  </a:lnTo>
                  <a:lnTo>
                    <a:pt x="295" y="388"/>
                  </a:lnTo>
                  <a:lnTo>
                    <a:pt x="295" y="388"/>
                  </a:lnTo>
                  <a:lnTo>
                    <a:pt x="301" y="362"/>
                  </a:lnTo>
                  <a:lnTo>
                    <a:pt x="301" y="362"/>
                  </a:lnTo>
                  <a:lnTo>
                    <a:pt x="302" y="358"/>
                  </a:lnTo>
                  <a:lnTo>
                    <a:pt x="302" y="354"/>
                  </a:lnTo>
                  <a:lnTo>
                    <a:pt x="302" y="354"/>
                  </a:lnTo>
                  <a:lnTo>
                    <a:pt x="302" y="346"/>
                  </a:lnTo>
                  <a:lnTo>
                    <a:pt x="303" y="342"/>
                  </a:lnTo>
                  <a:lnTo>
                    <a:pt x="305" y="338"/>
                  </a:lnTo>
                  <a:lnTo>
                    <a:pt x="305" y="338"/>
                  </a:lnTo>
                  <a:lnTo>
                    <a:pt x="306" y="333"/>
                  </a:lnTo>
                  <a:lnTo>
                    <a:pt x="306" y="328"/>
                  </a:lnTo>
                  <a:lnTo>
                    <a:pt x="306" y="328"/>
                  </a:lnTo>
                  <a:lnTo>
                    <a:pt x="305" y="325"/>
                  </a:lnTo>
                  <a:lnTo>
                    <a:pt x="305" y="323"/>
                  </a:lnTo>
                  <a:lnTo>
                    <a:pt x="307" y="318"/>
                  </a:lnTo>
                  <a:lnTo>
                    <a:pt x="307" y="318"/>
                  </a:lnTo>
                  <a:lnTo>
                    <a:pt x="309" y="315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09"/>
                  </a:lnTo>
                  <a:lnTo>
                    <a:pt x="312" y="306"/>
                  </a:lnTo>
                  <a:lnTo>
                    <a:pt x="315" y="302"/>
                  </a:lnTo>
                  <a:lnTo>
                    <a:pt x="315" y="302"/>
                  </a:lnTo>
                  <a:lnTo>
                    <a:pt x="321" y="292"/>
                  </a:lnTo>
                  <a:lnTo>
                    <a:pt x="327" y="282"/>
                  </a:lnTo>
                  <a:lnTo>
                    <a:pt x="327" y="282"/>
                  </a:lnTo>
                  <a:lnTo>
                    <a:pt x="327" y="280"/>
                  </a:lnTo>
                  <a:lnTo>
                    <a:pt x="328" y="279"/>
                  </a:lnTo>
                  <a:lnTo>
                    <a:pt x="328" y="279"/>
                  </a:lnTo>
                  <a:lnTo>
                    <a:pt x="330" y="277"/>
                  </a:lnTo>
                  <a:lnTo>
                    <a:pt x="332" y="275"/>
                  </a:lnTo>
                  <a:lnTo>
                    <a:pt x="336" y="270"/>
                  </a:lnTo>
                  <a:lnTo>
                    <a:pt x="339" y="265"/>
                  </a:lnTo>
                  <a:lnTo>
                    <a:pt x="342" y="263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7" y="261"/>
                  </a:lnTo>
                  <a:lnTo>
                    <a:pt x="348" y="259"/>
                  </a:lnTo>
                  <a:lnTo>
                    <a:pt x="348" y="259"/>
                  </a:lnTo>
                  <a:lnTo>
                    <a:pt x="350" y="255"/>
                  </a:lnTo>
                  <a:lnTo>
                    <a:pt x="353" y="252"/>
                  </a:lnTo>
                  <a:lnTo>
                    <a:pt x="359" y="247"/>
                  </a:lnTo>
                  <a:lnTo>
                    <a:pt x="359" y="247"/>
                  </a:lnTo>
                  <a:lnTo>
                    <a:pt x="362" y="244"/>
                  </a:lnTo>
                  <a:lnTo>
                    <a:pt x="365" y="243"/>
                  </a:lnTo>
                  <a:lnTo>
                    <a:pt x="369" y="241"/>
                  </a:lnTo>
                  <a:lnTo>
                    <a:pt x="373" y="241"/>
                  </a:lnTo>
                  <a:lnTo>
                    <a:pt x="373" y="241"/>
                  </a:lnTo>
                  <a:lnTo>
                    <a:pt x="375" y="241"/>
                  </a:lnTo>
                  <a:lnTo>
                    <a:pt x="378" y="240"/>
                  </a:lnTo>
                  <a:lnTo>
                    <a:pt x="384" y="237"/>
                  </a:lnTo>
                  <a:lnTo>
                    <a:pt x="384" y="237"/>
                  </a:lnTo>
                  <a:close/>
                  <a:moveTo>
                    <a:pt x="628" y="681"/>
                  </a:moveTo>
                  <a:lnTo>
                    <a:pt x="628" y="681"/>
                  </a:lnTo>
                  <a:lnTo>
                    <a:pt x="626" y="679"/>
                  </a:lnTo>
                  <a:lnTo>
                    <a:pt x="625" y="678"/>
                  </a:lnTo>
                  <a:lnTo>
                    <a:pt x="623" y="679"/>
                  </a:lnTo>
                  <a:lnTo>
                    <a:pt x="621" y="680"/>
                  </a:lnTo>
                  <a:lnTo>
                    <a:pt x="621" y="680"/>
                  </a:lnTo>
                  <a:lnTo>
                    <a:pt x="612" y="686"/>
                  </a:lnTo>
                  <a:lnTo>
                    <a:pt x="612" y="686"/>
                  </a:lnTo>
                  <a:lnTo>
                    <a:pt x="593" y="698"/>
                  </a:lnTo>
                  <a:lnTo>
                    <a:pt x="593" y="698"/>
                  </a:lnTo>
                  <a:lnTo>
                    <a:pt x="589" y="701"/>
                  </a:lnTo>
                  <a:lnTo>
                    <a:pt x="585" y="703"/>
                  </a:lnTo>
                  <a:lnTo>
                    <a:pt x="585" y="703"/>
                  </a:lnTo>
                  <a:lnTo>
                    <a:pt x="573" y="708"/>
                  </a:lnTo>
                  <a:lnTo>
                    <a:pt x="562" y="715"/>
                  </a:lnTo>
                  <a:lnTo>
                    <a:pt x="562" y="715"/>
                  </a:lnTo>
                  <a:lnTo>
                    <a:pt x="553" y="721"/>
                  </a:lnTo>
                  <a:lnTo>
                    <a:pt x="553" y="721"/>
                  </a:lnTo>
                  <a:lnTo>
                    <a:pt x="533" y="732"/>
                  </a:lnTo>
                  <a:lnTo>
                    <a:pt x="533" y="732"/>
                  </a:lnTo>
                  <a:lnTo>
                    <a:pt x="505" y="746"/>
                  </a:lnTo>
                  <a:lnTo>
                    <a:pt x="505" y="746"/>
                  </a:lnTo>
                  <a:lnTo>
                    <a:pt x="503" y="747"/>
                  </a:lnTo>
                  <a:lnTo>
                    <a:pt x="500" y="748"/>
                  </a:lnTo>
                  <a:lnTo>
                    <a:pt x="500" y="748"/>
                  </a:lnTo>
                  <a:lnTo>
                    <a:pt x="496" y="750"/>
                  </a:lnTo>
                  <a:lnTo>
                    <a:pt x="491" y="753"/>
                  </a:lnTo>
                  <a:lnTo>
                    <a:pt x="485" y="753"/>
                  </a:lnTo>
                  <a:lnTo>
                    <a:pt x="480" y="753"/>
                  </a:lnTo>
                  <a:lnTo>
                    <a:pt x="480" y="753"/>
                  </a:lnTo>
                  <a:lnTo>
                    <a:pt x="478" y="754"/>
                  </a:lnTo>
                  <a:lnTo>
                    <a:pt x="475" y="755"/>
                  </a:lnTo>
                  <a:lnTo>
                    <a:pt x="475" y="755"/>
                  </a:lnTo>
                  <a:lnTo>
                    <a:pt x="473" y="756"/>
                  </a:lnTo>
                  <a:lnTo>
                    <a:pt x="472" y="757"/>
                  </a:lnTo>
                  <a:lnTo>
                    <a:pt x="472" y="757"/>
                  </a:lnTo>
                  <a:lnTo>
                    <a:pt x="459" y="757"/>
                  </a:lnTo>
                  <a:lnTo>
                    <a:pt x="452" y="759"/>
                  </a:lnTo>
                  <a:lnTo>
                    <a:pt x="446" y="761"/>
                  </a:lnTo>
                  <a:lnTo>
                    <a:pt x="446" y="761"/>
                  </a:lnTo>
                  <a:lnTo>
                    <a:pt x="444" y="762"/>
                  </a:lnTo>
                  <a:lnTo>
                    <a:pt x="444" y="762"/>
                  </a:lnTo>
                  <a:lnTo>
                    <a:pt x="437" y="760"/>
                  </a:lnTo>
                  <a:lnTo>
                    <a:pt x="430" y="759"/>
                  </a:lnTo>
                  <a:lnTo>
                    <a:pt x="416" y="760"/>
                  </a:lnTo>
                  <a:lnTo>
                    <a:pt x="416" y="760"/>
                  </a:lnTo>
                  <a:lnTo>
                    <a:pt x="404" y="760"/>
                  </a:lnTo>
                  <a:lnTo>
                    <a:pt x="398" y="761"/>
                  </a:lnTo>
                  <a:lnTo>
                    <a:pt x="392" y="763"/>
                  </a:lnTo>
                  <a:lnTo>
                    <a:pt x="392" y="763"/>
                  </a:lnTo>
                  <a:lnTo>
                    <a:pt x="390" y="764"/>
                  </a:lnTo>
                  <a:lnTo>
                    <a:pt x="387" y="764"/>
                  </a:lnTo>
                  <a:lnTo>
                    <a:pt x="387" y="764"/>
                  </a:lnTo>
                  <a:lnTo>
                    <a:pt x="382" y="765"/>
                  </a:lnTo>
                  <a:lnTo>
                    <a:pt x="376" y="766"/>
                  </a:lnTo>
                  <a:lnTo>
                    <a:pt x="370" y="768"/>
                  </a:lnTo>
                  <a:lnTo>
                    <a:pt x="364" y="768"/>
                  </a:lnTo>
                  <a:lnTo>
                    <a:pt x="364" y="768"/>
                  </a:lnTo>
                  <a:lnTo>
                    <a:pt x="363" y="768"/>
                  </a:lnTo>
                  <a:lnTo>
                    <a:pt x="362" y="769"/>
                  </a:lnTo>
                  <a:lnTo>
                    <a:pt x="362" y="769"/>
                  </a:lnTo>
                  <a:lnTo>
                    <a:pt x="338" y="779"/>
                  </a:lnTo>
                  <a:lnTo>
                    <a:pt x="338" y="779"/>
                  </a:lnTo>
                  <a:lnTo>
                    <a:pt x="335" y="780"/>
                  </a:lnTo>
                  <a:lnTo>
                    <a:pt x="331" y="781"/>
                  </a:lnTo>
                  <a:lnTo>
                    <a:pt x="328" y="780"/>
                  </a:lnTo>
                  <a:lnTo>
                    <a:pt x="325" y="778"/>
                  </a:lnTo>
                  <a:lnTo>
                    <a:pt x="325" y="778"/>
                  </a:lnTo>
                  <a:lnTo>
                    <a:pt x="321" y="777"/>
                  </a:lnTo>
                  <a:lnTo>
                    <a:pt x="318" y="776"/>
                  </a:lnTo>
                  <a:lnTo>
                    <a:pt x="318" y="776"/>
                  </a:lnTo>
                  <a:lnTo>
                    <a:pt x="30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1" y="776"/>
                  </a:lnTo>
                  <a:lnTo>
                    <a:pt x="284" y="775"/>
                  </a:lnTo>
                  <a:lnTo>
                    <a:pt x="276" y="775"/>
                  </a:lnTo>
                  <a:lnTo>
                    <a:pt x="269" y="775"/>
                  </a:lnTo>
                  <a:lnTo>
                    <a:pt x="269" y="775"/>
                  </a:lnTo>
                  <a:lnTo>
                    <a:pt x="261" y="775"/>
                  </a:lnTo>
                  <a:lnTo>
                    <a:pt x="254" y="775"/>
                  </a:lnTo>
                  <a:lnTo>
                    <a:pt x="239" y="774"/>
                  </a:lnTo>
                  <a:lnTo>
                    <a:pt x="239" y="774"/>
                  </a:lnTo>
                  <a:lnTo>
                    <a:pt x="235" y="774"/>
                  </a:lnTo>
                  <a:lnTo>
                    <a:pt x="235" y="774"/>
                  </a:lnTo>
                  <a:lnTo>
                    <a:pt x="224" y="776"/>
                  </a:lnTo>
                  <a:lnTo>
                    <a:pt x="219" y="777"/>
                  </a:lnTo>
                  <a:lnTo>
                    <a:pt x="214" y="777"/>
                  </a:lnTo>
                  <a:lnTo>
                    <a:pt x="214" y="777"/>
                  </a:lnTo>
                  <a:lnTo>
                    <a:pt x="207" y="777"/>
                  </a:lnTo>
                  <a:lnTo>
                    <a:pt x="200" y="778"/>
                  </a:lnTo>
                  <a:lnTo>
                    <a:pt x="192" y="779"/>
                  </a:lnTo>
                  <a:lnTo>
                    <a:pt x="185" y="782"/>
                  </a:lnTo>
                  <a:lnTo>
                    <a:pt x="185" y="782"/>
                  </a:lnTo>
                  <a:lnTo>
                    <a:pt x="183" y="782"/>
                  </a:lnTo>
                  <a:lnTo>
                    <a:pt x="182" y="782"/>
                  </a:lnTo>
                  <a:lnTo>
                    <a:pt x="180" y="782"/>
                  </a:lnTo>
                  <a:lnTo>
                    <a:pt x="178" y="783"/>
                  </a:lnTo>
                  <a:lnTo>
                    <a:pt x="178" y="783"/>
                  </a:lnTo>
                  <a:lnTo>
                    <a:pt x="170" y="786"/>
                  </a:lnTo>
                  <a:lnTo>
                    <a:pt x="161" y="789"/>
                  </a:lnTo>
                  <a:lnTo>
                    <a:pt x="152" y="792"/>
                  </a:lnTo>
                  <a:lnTo>
                    <a:pt x="143" y="795"/>
                  </a:lnTo>
                  <a:lnTo>
                    <a:pt x="143" y="795"/>
                  </a:lnTo>
                  <a:lnTo>
                    <a:pt x="127" y="802"/>
                  </a:lnTo>
                  <a:lnTo>
                    <a:pt x="127" y="802"/>
                  </a:lnTo>
                  <a:lnTo>
                    <a:pt x="118" y="805"/>
                  </a:lnTo>
                  <a:lnTo>
                    <a:pt x="110" y="808"/>
                  </a:lnTo>
                  <a:lnTo>
                    <a:pt x="110" y="808"/>
                  </a:lnTo>
                  <a:lnTo>
                    <a:pt x="105" y="809"/>
                  </a:lnTo>
                  <a:lnTo>
                    <a:pt x="103" y="810"/>
                  </a:lnTo>
                  <a:lnTo>
                    <a:pt x="101" y="812"/>
                  </a:lnTo>
                  <a:lnTo>
                    <a:pt x="101" y="812"/>
                  </a:lnTo>
                  <a:lnTo>
                    <a:pt x="99" y="815"/>
                  </a:lnTo>
                  <a:lnTo>
                    <a:pt x="96" y="816"/>
                  </a:lnTo>
                  <a:lnTo>
                    <a:pt x="96" y="816"/>
                  </a:lnTo>
                  <a:lnTo>
                    <a:pt x="82" y="818"/>
                  </a:lnTo>
                  <a:lnTo>
                    <a:pt x="69" y="821"/>
                  </a:lnTo>
                  <a:lnTo>
                    <a:pt x="69" y="821"/>
                  </a:lnTo>
                  <a:lnTo>
                    <a:pt x="56" y="824"/>
                  </a:lnTo>
                  <a:lnTo>
                    <a:pt x="50" y="825"/>
                  </a:lnTo>
                  <a:lnTo>
                    <a:pt x="43" y="825"/>
                  </a:lnTo>
                  <a:lnTo>
                    <a:pt x="43" y="825"/>
                  </a:lnTo>
                  <a:lnTo>
                    <a:pt x="40" y="825"/>
                  </a:lnTo>
                  <a:lnTo>
                    <a:pt x="37" y="826"/>
                  </a:lnTo>
                  <a:lnTo>
                    <a:pt x="37" y="826"/>
                  </a:lnTo>
                  <a:lnTo>
                    <a:pt x="35" y="828"/>
                  </a:lnTo>
                  <a:lnTo>
                    <a:pt x="34" y="830"/>
                  </a:lnTo>
                  <a:lnTo>
                    <a:pt x="34" y="830"/>
                  </a:lnTo>
                  <a:lnTo>
                    <a:pt x="36" y="831"/>
                  </a:lnTo>
                  <a:lnTo>
                    <a:pt x="38" y="833"/>
                  </a:lnTo>
                  <a:lnTo>
                    <a:pt x="38" y="833"/>
                  </a:lnTo>
                  <a:lnTo>
                    <a:pt x="53" y="833"/>
                  </a:lnTo>
                  <a:lnTo>
                    <a:pt x="60" y="833"/>
                  </a:lnTo>
                  <a:lnTo>
                    <a:pt x="67" y="832"/>
                  </a:lnTo>
                  <a:lnTo>
                    <a:pt x="67" y="832"/>
                  </a:lnTo>
                  <a:lnTo>
                    <a:pt x="78" y="830"/>
                  </a:lnTo>
                  <a:lnTo>
                    <a:pt x="88" y="827"/>
                  </a:lnTo>
                  <a:lnTo>
                    <a:pt x="98" y="824"/>
                  </a:lnTo>
                  <a:lnTo>
                    <a:pt x="108" y="820"/>
                  </a:lnTo>
                  <a:lnTo>
                    <a:pt x="108" y="820"/>
                  </a:lnTo>
                  <a:lnTo>
                    <a:pt x="118" y="815"/>
                  </a:lnTo>
                  <a:lnTo>
                    <a:pt x="123" y="813"/>
                  </a:lnTo>
                  <a:lnTo>
                    <a:pt x="129" y="813"/>
                  </a:lnTo>
                  <a:lnTo>
                    <a:pt x="129" y="813"/>
                  </a:lnTo>
                  <a:lnTo>
                    <a:pt x="131" y="813"/>
                  </a:lnTo>
                  <a:lnTo>
                    <a:pt x="132" y="812"/>
                  </a:lnTo>
                  <a:lnTo>
                    <a:pt x="132" y="812"/>
                  </a:lnTo>
                  <a:lnTo>
                    <a:pt x="135" y="809"/>
                  </a:lnTo>
                  <a:lnTo>
                    <a:pt x="139" y="807"/>
                  </a:lnTo>
                  <a:lnTo>
                    <a:pt x="147" y="804"/>
                  </a:lnTo>
                  <a:lnTo>
                    <a:pt x="147" y="804"/>
                  </a:lnTo>
                  <a:lnTo>
                    <a:pt x="158" y="799"/>
                  </a:lnTo>
                  <a:lnTo>
                    <a:pt x="170" y="796"/>
                  </a:lnTo>
                  <a:lnTo>
                    <a:pt x="170" y="796"/>
                  </a:lnTo>
                  <a:lnTo>
                    <a:pt x="176" y="794"/>
                  </a:lnTo>
                  <a:lnTo>
                    <a:pt x="181" y="792"/>
                  </a:lnTo>
                  <a:lnTo>
                    <a:pt x="186" y="791"/>
                  </a:lnTo>
                  <a:lnTo>
                    <a:pt x="189" y="791"/>
                  </a:lnTo>
                  <a:lnTo>
                    <a:pt x="192" y="792"/>
                  </a:lnTo>
                  <a:lnTo>
                    <a:pt x="192" y="792"/>
                  </a:lnTo>
                  <a:lnTo>
                    <a:pt x="193" y="792"/>
                  </a:lnTo>
                  <a:lnTo>
                    <a:pt x="195" y="791"/>
                  </a:lnTo>
                  <a:lnTo>
                    <a:pt x="195" y="791"/>
                  </a:lnTo>
                  <a:lnTo>
                    <a:pt x="198" y="789"/>
                  </a:lnTo>
                  <a:lnTo>
                    <a:pt x="200" y="788"/>
                  </a:lnTo>
                  <a:lnTo>
                    <a:pt x="204" y="788"/>
                  </a:lnTo>
                  <a:lnTo>
                    <a:pt x="207" y="788"/>
                  </a:lnTo>
                  <a:lnTo>
                    <a:pt x="207" y="788"/>
                  </a:lnTo>
                  <a:lnTo>
                    <a:pt x="214" y="787"/>
                  </a:lnTo>
                  <a:lnTo>
                    <a:pt x="214" y="787"/>
                  </a:lnTo>
                  <a:lnTo>
                    <a:pt x="219" y="786"/>
                  </a:lnTo>
                  <a:lnTo>
                    <a:pt x="224" y="784"/>
                  </a:lnTo>
                  <a:lnTo>
                    <a:pt x="229" y="784"/>
                  </a:lnTo>
                  <a:lnTo>
                    <a:pt x="231" y="784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5" y="785"/>
                  </a:lnTo>
                  <a:lnTo>
                    <a:pt x="237" y="785"/>
                  </a:lnTo>
                  <a:lnTo>
                    <a:pt x="237" y="785"/>
                  </a:lnTo>
                  <a:lnTo>
                    <a:pt x="238" y="784"/>
                  </a:lnTo>
                  <a:lnTo>
                    <a:pt x="240" y="783"/>
                  </a:lnTo>
                  <a:lnTo>
                    <a:pt x="245" y="784"/>
                  </a:lnTo>
                  <a:lnTo>
                    <a:pt x="245" y="784"/>
                  </a:lnTo>
                  <a:lnTo>
                    <a:pt x="248" y="785"/>
                  </a:lnTo>
                  <a:lnTo>
                    <a:pt x="252" y="786"/>
                  </a:lnTo>
                  <a:lnTo>
                    <a:pt x="255" y="786"/>
                  </a:lnTo>
                  <a:lnTo>
                    <a:pt x="259" y="785"/>
                  </a:lnTo>
                  <a:lnTo>
                    <a:pt x="259" y="785"/>
                  </a:lnTo>
                  <a:lnTo>
                    <a:pt x="261" y="784"/>
                  </a:lnTo>
                  <a:lnTo>
                    <a:pt x="263" y="784"/>
                  </a:lnTo>
                  <a:lnTo>
                    <a:pt x="263" y="784"/>
                  </a:lnTo>
                  <a:lnTo>
                    <a:pt x="296" y="784"/>
                  </a:lnTo>
                  <a:lnTo>
                    <a:pt x="296" y="784"/>
                  </a:lnTo>
                  <a:lnTo>
                    <a:pt x="307" y="784"/>
                  </a:lnTo>
                  <a:lnTo>
                    <a:pt x="307" y="784"/>
                  </a:lnTo>
                  <a:lnTo>
                    <a:pt x="311" y="785"/>
                  </a:lnTo>
                  <a:lnTo>
                    <a:pt x="313" y="786"/>
                  </a:lnTo>
                  <a:lnTo>
                    <a:pt x="314" y="789"/>
                  </a:lnTo>
                  <a:lnTo>
                    <a:pt x="314" y="789"/>
                  </a:lnTo>
                  <a:lnTo>
                    <a:pt x="309" y="790"/>
                  </a:lnTo>
                  <a:lnTo>
                    <a:pt x="304" y="792"/>
                  </a:lnTo>
                  <a:lnTo>
                    <a:pt x="304" y="792"/>
                  </a:lnTo>
                  <a:lnTo>
                    <a:pt x="292" y="798"/>
                  </a:lnTo>
                  <a:lnTo>
                    <a:pt x="286" y="799"/>
                  </a:lnTo>
                  <a:lnTo>
                    <a:pt x="279" y="800"/>
                  </a:lnTo>
                  <a:lnTo>
                    <a:pt x="279" y="800"/>
                  </a:lnTo>
                  <a:lnTo>
                    <a:pt x="277" y="801"/>
                  </a:lnTo>
                  <a:lnTo>
                    <a:pt x="276" y="802"/>
                  </a:lnTo>
                  <a:lnTo>
                    <a:pt x="275" y="804"/>
                  </a:lnTo>
                  <a:lnTo>
                    <a:pt x="276" y="807"/>
                  </a:lnTo>
                  <a:lnTo>
                    <a:pt x="276" y="807"/>
                  </a:lnTo>
                  <a:lnTo>
                    <a:pt x="277" y="810"/>
                  </a:lnTo>
                  <a:lnTo>
                    <a:pt x="278" y="811"/>
                  </a:lnTo>
                  <a:lnTo>
                    <a:pt x="280" y="811"/>
                  </a:lnTo>
                  <a:lnTo>
                    <a:pt x="283" y="811"/>
                  </a:lnTo>
                  <a:lnTo>
                    <a:pt x="283" y="811"/>
                  </a:lnTo>
                  <a:lnTo>
                    <a:pt x="289" y="809"/>
                  </a:lnTo>
                  <a:lnTo>
                    <a:pt x="295" y="807"/>
                  </a:lnTo>
                  <a:lnTo>
                    <a:pt x="295" y="807"/>
                  </a:lnTo>
                  <a:lnTo>
                    <a:pt x="299" y="807"/>
                  </a:lnTo>
                  <a:lnTo>
                    <a:pt x="302" y="805"/>
                  </a:lnTo>
                  <a:lnTo>
                    <a:pt x="304" y="804"/>
                  </a:lnTo>
                  <a:lnTo>
                    <a:pt x="305" y="802"/>
                  </a:lnTo>
                  <a:lnTo>
                    <a:pt x="305" y="802"/>
                  </a:lnTo>
                  <a:lnTo>
                    <a:pt x="325" y="795"/>
                  </a:lnTo>
                  <a:lnTo>
                    <a:pt x="343" y="788"/>
                  </a:lnTo>
                  <a:lnTo>
                    <a:pt x="343" y="788"/>
                  </a:lnTo>
                  <a:lnTo>
                    <a:pt x="353" y="784"/>
                  </a:lnTo>
                  <a:lnTo>
                    <a:pt x="353" y="784"/>
                  </a:lnTo>
                  <a:lnTo>
                    <a:pt x="358" y="781"/>
                  </a:lnTo>
                  <a:lnTo>
                    <a:pt x="361" y="780"/>
                  </a:lnTo>
                  <a:lnTo>
                    <a:pt x="363" y="780"/>
                  </a:lnTo>
                  <a:lnTo>
                    <a:pt x="363" y="780"/>
                  </a:lnTo>
                  <a:lnTo>
                    <a:pt x="372" y="778"/>
                  </a:lnTo>
                  <a:lnTo>
                    <a:pt x="380" y="776"/>
                  </a:lnTo>
                  <a:lnTo>
                    <a:pt x="387" y="773"/>
                  </a:lnTo>
                  <a:lnTo>
                    <a:pt x="395" y="771"/>
                  </a:lnTo>
                  <a:lnTo>
                    <a:pt x="395" y="771"/>
                  </a:lnTo>
                  <a:lnTo>
                    <a:pt x="403" y="770"/>
                  </a:lnTo>
                  <a:lnTo>
                    <a:pt x="411" y="770"/>
                  </a:lnTo>
                  <a:lnTo>
                    <a:pt x="426" y="770"/>
                  </a:lnTo>
                  <a:lnTo>
                    <a:pt x="426" y="770"/>
                  </a:lnTo>
                  <a:lnTo>
                    <a:pt x="444" y="769"/>
                  </a:lnTo>
                  <a:lnTo>
                    <a:pt x="453" y="769"/>
                  </a:lnTo>
                  <a:lnTo>
                    <a:pt x="462" y="767"/>
                  </a:lnTo>
                  <a:lnTo>
                    <a:pt x="462" y="767"/>
                  </a:lnTo>
                  <a:lnTo>
                    <a:pt x="466" y="766"/>
                  </a:lnTo>
                  <a:lnTo>
                    <a:pt x="469" y="766"/>
                  </a:lnTo>
                  <a:lnTo>
                    <a:pt x="469" y="766"/>
                  </a:lnTo>
                  <a:lnTo>
                    <a:pt x="474" y="766"/>
                  </a:lnTo>
                  <a:lnTo>
                    <a:pt x="479" y="766"/>
                  </a:lnTo>
                  <a:lnTo>
                    <a:pt x="489" y="764"/>
                  </a:lnTo>
                  <a:lnTo>
                    <a:pt x="497" y="760"/>
                  </a:lnTo>
                  <a:lnTo>
                    <a:pt x="506" y="756"/>
                  </a:lnTo>
                  <a:lnTo>
                    <a:pt x="506" y="756"/>
                  </a:lnTo>
                  <a:lnTo>
                    <a:pt x="518" y="751"/>
                  </a:lnTo>
                  <a:lnTo>
                    <a:pt x="524" y="748"/>
                  </a:lnTo>
                  <a:lnTo>
                    <a:pt x="529" y="744"/>
                  </a:lnTo>
                  <a:lnTo>
                    <a:pt x="529" y="744"/>
                  </a:lnTo>
                  <a:lnTo>
                    <a:pt x="534" y="740"/>
                  </a:lnTo>
                  <a:lnTo>
                    <a:pt x="539" y="738"/>
                  </a:lnTo>
                  <a:lnTo>
                    <a:pt x="551" y="732"/>
                  </a:lnTo>
                  <a:lnTo>
                    <a:pt x="551" y="732"/>
                  </a:lnTo>
                  <a:lnTo>
                    <a:pt x="572" y="719"/>
                  </a:lnTo>
                  <a:lnTo>
                    <a:pt x="572" y="719"/>
                  </a:lnTo>
                  <a:lnTo>
                    <a:pt x="581" y="714"/>
                  </a:lnTo>
                  <a:lnTo>
                    <a:pt x="581" y="714"/>
                  </a:lnTo>
                  <a:lnTo>
                    <a:pt x="591" y="709"/>
                  </a:lnTo>
                  <a:lnTo>
                    <a:pt x="596" y="706"/>
                  </a:lnTo>
                  <a:lnTo>
                    <a:pt x="600" y="702"/>
                  </a:lnTo>
                  <a:lnTo>
                    <a:pt x="600" y="702"/>
                  </a:lnTo>
                  <a:lnTo>
                    <a:pt x="603" y="701"/>
                  </a:lnTo>
                  <a:lnTo>
                    <a:pt x="603" y="701"/>
                  </a:lnTo>
                  <a:lnTo>
                    <a:pt x="610" y="696"/>
                  </a:lnTo>
                  <a:lnTo>
                    <a:pt x="617" y="692"/>
                  </a:lnTo>
                  <a:lnTo>
                    <a:pt x="628" y="681"/>
                  </a:lnTo>
                  <a:lnTo>
                    <a:pt x="628" y="681"/>
                  </a:lnTo>
                  <a:close/>
                  <a:moveTo>
                    <a:pt x="852" y="319"/>
                  </a:moveTo>
                  <a:lnTo>
                    <a:pt x="852" y="319"/>
                  </a:lnTo>
                  <a:lnTo>
                    <a:pt x="851" y="317"/>
                  </a:lnTo>
                  <a:lnTo>
                    <a:pt x="851" y="317"/>
                  </a:lnTo>
                  <a:lnTo>
                    <a:pt x="843" y="319"/>
                  </a:lnTo>
                  <a:lnTo>
                    <a:pt x="839" y="320"/>
                  </a:lnTo>
                  <a:lnTo>
                    <a:pt x="836" y="322"/>
                  </a:lnTo>
                  <a:lnTo>
                    <a:pt x="836" y="322"/>
                  </a:lnTo>
                  <a:lnTo>
                    <a:pt x="825" y="330"/>
                  </a:lnTo>
                  <a:lnTo>
                    <a:pt x="819" y="333"/>
                  </a:lnTo>
                  <a:lnTo>
                    <a:pt x="812" y="335"/>
                  </a:lnTo>
                  <a:lnTo>
                    <a:pt x="812" y="335"/>
                  </a:lnTo>
                  <a:lnTo>
                    <a:pt x="811" y="336"/>
                  </a:lnTo>
                  <a:lnTo>
                    <a:pt x="811" y="336"/>
                  </a:lnTo>
                  <a:lnTo>
                    <a:pt x="808" y="340"/>
                  </a:lnTo>
                  <a:lnTo>
                    <a:pt x="805" y="342"/>
                  </a:lnTo>
                  <a:lnTo>
                    <a:pt x="797" y="346"/>
                  </a:lnTo>
                  <a:lnTo>
                    <a:pt x="797" y="346"/>
                  </a:lnTo>
                  <a:lnTo>
                    <a:pt x="784" y="356"/>
                  </a:lnTo>
                  <a:lnTo>
                    <a:pt x="784" y="356"/>
                  </a:lnTo>
                  <a:lnTo>
                    <a:pt x="777" y="362"/>
                  </a:lnTo>
                  <a:lnTo>
                    <a:pt x="770" y="369"/>
                  </a:lnTo>
                  <a:lnTo>
                    <a:pt x="765" y="377"/>
                  </a:lnTo>
                  <a:lnTo>
                    <a:pt x="761" y="386"/>
                  </a:lnTo>
                  <a:lnTo>
                    <a:pt x="761" y="386"/>
                  </a:lnTo>
                  <a:lnTo>
                    <a:pt x="754" y="403"/>
                  </a:lnTo>
                  <a:lnTo>
                    <a:pt x="751" y="412"/>
                  </a:lnTo>
                  <a:lnTo>
                    <a:pt x="749" y="421"/>
                  </a:lnTo>
                  <a:lnTo>
                    <a:pt x="749" y="421"/>
                  </a:lnTo>
                  <a:lnTo>
                    <a:pt x="747" y="425"/>
                  </a:lnTo>
                  <a:lnTo>
                    <a:pt x="747" y="425"/>
                  </a:lnTo>
                  <a:lnTo>
                    <a:pt x="745" y="429"/>
                  </a:lnTo>
                  <a:lnTo>
                    <a:pt x="743" y="434"/>
                  </a:lnTo>
                  <a:lnTo>
                    <a:pt x="741" y="444"/>
                  </a:lnTo>
                  <a:lnTo>
                    <a:pt x="741" y="444"/>
                  </a:lnTo>
                  <a:lnTo>
                    <a:pt x="740" y="449"/>
                  </a:lnTo>
                  <a:lnTo>
                    <a:pt x="738" y="454"/>
                  </a:lnTo>
                  <a:lnTo>
                    <a:pt x="736" y="460"/>
                  </a:lnTo>
                  <a:lnTo>
                    <a:pt x="737" y="462"/>
                  </a:lnTo>
                  <a:lnTo>
                    <a:pt x="738" y="465"/>
                  </a:lnTo>
                  <a:lnTo>
                    <a:pt x="738" y="465"/>
                  </a:lnTo>
                  <a:lnTo>
                    <a:pt x="737" y="468"/>
                  </a:lnTo>
                  <a:lnTo>
                    <a:pt x="737" y="468"/>
                  </a:lnTo>
                  <a:lnTo>
                    <a:pt x="736" y="470"/>
                  </a:lnTo>
                  <a:lnTo>
                    <a:pt x="736" y="472"/>
                  </a:lnTo>
                  <a:lnTo>
                    <a:pt x="736" y="472"/>
                  </a:lnTo>
                  <a:lnTo>
                    <a:pt x="737" y="478"/>
                  </a:lnTo>
                  <a:lnTo>
                    <a:pt x="737" y="483"/>
                  </a:lnTo>
                  <a:lnTo>
                    <a:pt x="736" y="488"/>
                  </a:lnTo>
                  <a:lnTo>
                    <a:pt x="734" y="493"/>
                  </a:lnTo>
                  <a:lnTo>
                    <a:pt x="734" y="493"/>
                  </a:lnTo>
                  <a:lnTo>
                    <a:pt x="735" y="495"/>
                  </a:lnTo>
                  <a:lnTo>
                    <a:pt x="735" y="496"/>
                  </a:lnTo>
                  <a:lnTo>
                    <a:pt x="735" y="496"/>
                  </a:lnTo>
                  <a:lnTo>
                    <a:pt x="733" y="500"/>
                  </a:lnTo>
                  <a:lnTo>
                    <a:pt x="733" y="504"/>
                  </a:lnTo>
                  <a:lnTo>
                    <a:pt x="733" y="508"/>
                  </a:lnTo>
                  <a:lnTo>
                    <a:pt x="734" y="512"/>
                  </a:lnTo>
                  <a:lnTo>
                    <a:pt x="734" y="512"/>
                  </a:lnTo>
                  <a:lnTo>
                    <a:pt x="734" y="513"/>
                  </a:lnTo>
                  <a:lnTo>
                    <a:pt x="733" y="515"/>
                  </a:lnTo>
                  <a:lnTo>
                    <a:pt x="733" y="515"/>
                  </a:lnTo>
                  <a:lnTo>
                    <a:pt x="733" y="518"/>
                  </a:lnTo>
                  <a:lnTo>
                    <a:pt x="733" y="522"/>
                  </a:lnTo>
                  <a:lnTo>
                    <a:pt x="733" y="522"/>
                  </a:lnTo>
                  <a:lnTo>
                    <a:pt x="733" y="529"/>
                  </a:lnTo>
                  <a:lnTo>
                    <a:pt x="733" y="537"/>
                  </a:lnTo>
                  <a:lnTo>
                    <a:pt x="732" y="544"/>
                  </a:lnTo>
                  <a:lnTo>
                    <a:pt x="730" y="551"/>
                  </a:lnTo>
                  <a:lnTo>
                    <a:pt x="730" y="551"/>
                  </a:lnTo>
                  <a:lnTo>
                    <a:pt x="724" y="566"/>
                  </a:lnTo>
                  <a:lnTo>
                    <a:pt x="724" y="566"/>
                  </a:lnTo>
                  <a:lnTo>
                    <a:pt x="715" y="589"/>
                  </a:lnTo>
                  <a:lnTo>
                    <a:pt x="715" y="589"/>
                  </a:lnTo>
                  <a:lnTo>
                    <a:pt x="714" y="593"/>
                  </a:lnTo>
                  <a:lnTo>
                    <a:pt x="713" y="597"/>
                  </a:lnTo>
                  <a:lnTo>
                    <a:pt x="713" y="597"/>
                  </a:lnTo>
                  <a:lnTo>
                    <a:pt x="710" y="597"/>
                  </a:lnTo>
                  <a:lnTo>
                    <a:pt x="708" y="599"/>
                  </a:lnTo>
                  <a:lnTo>
                    <a:pt x="706" y="601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2" y="614"/>
                  </a:lnTo>
                  <a:lnTo>
                    <a:pt x="700" y="618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4" y="626"/>
                  </a:lnTo>
                  <a:lnTo>
                    <a:pt x="693" y="631"/>
                  </a:lnTo>
                  <a:lnTo>
                    <a:pt x="693" y="631"/>
                  </a:lnTo>
                  <a:lnTo>
                    <a:pt x="692" y="637"/>
                  </a:lnTo>
                  <a:lnTo>
                    <a:pt x="690" y="640"/>
                  </a:lnTo>
                  <a:lnTo>
                    <a:pt x="688" y="642"/>
                  </a:lnTo>
                  <a:lnTo>
                    <a:pt x="688" y="642"/>
                  </a:lnTo>
                  <a:lnTo>
                    <a:pt x="687" y="644"/>
                  </a:lnTo>
                  <a:lnTo>
                    <a:pt x="687" y="646"/>
                  </a:lnTo>
                  <a:lnTo>
                    <a:pt x="687" y="646"/>
                  </a:lnTo>
                  <a:lnTo>
                    <a:pt x="687" y="657"/>
                  </a:lnTo>
                  <a:lnTo>
                    <a:pt x="687" y="657"/>
                  </a:lnTo>
                  <a:lnTo>
                    <a:pt x="687" y="660"/>
                  </a:lnTo>
                  <a:lnTo>
                    <a:pt x="689" y="662"/>
                  </a:lnTo>
                  <a:lnTo>
                    <a:pt x="689" y="662"/>
                  </a:lnTo>
                  <a:lnTo>
                    <a:pt x="691" y="663"/>
                  </a:lnTo>
                  <a:lnTo>
                    <a:pt x="694" y="662"/>
                  </a:lnTo>
                  <a:lnTo>
                    <a:pt x="694" y="662"/>
                  </a:lnTo>
                  <a:lnTo>
                    <a:pt x="696" y="658"/>
                  </a:lnTo>
                  <a:lnTo>
                    <a:pt x="697" y="655"/>
                  </a:lnTo>
                  <a:lnTo>
                    <a:pt x="697" y="653"/>
                  </a:lnTo>
                  <a:lnTo>
                    <a:pt x="697" y="653"/>
                  </a:lnTo>
                  <a:lnTo>
                    <a:pt x="697" y="650"/>
                  </a:lnTo>
                  <a:lnTo>
                    <a:pt x="697" y="647"/>
                  </a:lnTo>
                  <a:lnTo>
                    <a:pt x="699" y="642"/>
                  </a:lnTo>
                  <a:lnTo>
                    <a:pt x="699" y="642"/>
                  </a:lnTo>
                  <a:lnTo>
                    <a:pt x="709" y="621"/>
                  </a:lnTo>
                  <a:lnTo>
                    <a:pt x="720" y="602"/>
                  </a:lnTo>
                  <a:lnTo>
                    <a:pt x="720" y="602"/>
                  </a:lnTo>
                  <a:lnTo>
                    <a:pt x="728" y="589"/>
                  </a:lnTo>
                  <a:lnTo>
                    <a:pt x="730" y="582"/>
                  </a:lnTo>
                  <a:lnTo>
                    <a:pt x="732" y="574"/>
                  </a:lnTo>
                  <a:lnTo>
                    <a:pt x="732" y="574"/>
                  </a:lnTo>
                  <a:lnTo>
                    <a:pt x="733" y="566"/>
                  </a:lnTo>
                  <a:lnTo>
                    <a:pt x="737" y="558"/>
                  </a:lnTo>
                  <a:lnTo>
                    <a:pt x="737" y="558"/>
                  </a:lnTo>
                  <a:lnTo>
                    <a:pt x="740" y="550"/>
                  </a:lnTo>
                  <a:lnTo>
                    <a:pt x="741" y="542"/>
                  </a:lnTo>
                  <a:lnTo>
                    <a:pt x="743" y="525"/>
                  </a:lnTo>
                  <a:lnTo>
                    <a:pt x="743" y="525"/>
                  </a:lnTo>
                  <a:lnTo>
                    <a:pt x="743" y="521"/>
                  </a:lnTo>
                  <a:lnTo>
                    <a:pt x="742" y="518"/>
                  </a:lnTo>
                  <a:lnTo>
                    <a:pt x="741" y="514"/>
                  </a:lnTo>
                  <a:lnTo>
                    <a:pt x="742" y="510"/>
                  </a:lnTo>
                  <a:lnTo>
                    <a:pt x="742" y="510"/>
                  </a:lnTo>
                  <a:lnTo>
                    <a:pt x="743" y="502"/>
                  </a:lnTo>
                  <a:lnTo>
                    <a:pt x="744" y="494"/>
                  </a:lnTo>
                  <a:lnTo>
                    <a:pt x="746" y="477"/>
                  </a:lnTo>
                  <a:lnTo>
                    <a:pt x="746" y="477"/>
                  </a:lnTo>
                  <a:lnTo>
                    <a:pt x="746" y="474"/>
                  </a:lnTo>
                  <a:lnTo>
                    <a:pt x="746" y="474"/>
                  </a:lnTo>
                  <a:lnTo>
                    <a:pt x="745" y="466"/>
                  </a:lnTo>
                  <a:lnTo>
                    <a:pt x="746" y="458"/>
                  </a:lnTo>
                  <a:lnTo>
                    <a:pt x="750" y="443"/>
                  </a:lnTo>
                  <a:lnTo>
                    <a:pt x="750" y="443"/>
                  </a:lnTo>
                  <a:lnTo>
                    <a:pt x="758" y="414"/>
                  </a:lnTo>
                  <a:lnTo>
                    <a:pt x="758" y="414"/>
                  </a:lnTo>
                  <a:lnTo>
                    <a:pt x="760" y="410"/>
                  </a:lnTo>
                  <a:lnTo>
                    <a:pt x="760" y="410"/>
                  </a:lnTo>
                  <a:lnTo>
                    <a:pt x="763" y="403"/>
                  </a:lnTo>
                  <a:lnTo>
                    <a:pt x="763" y="403"/>
                  </a:lnTo>
                  <a:lnTo>
                    <a:pt x="769" y="387"/>
                  </a:lnTo>
                  <a:lnTo>
                    <a:pt x="772" y="379"/>
                  </a:lnTo>
                  <a:lnTo>
                    <a:pt x="777" y="372"/>
                  </a:lnTo>
                  <a:lnTo>
                    <a:pt x="777" y="372"/>
                  </a:lnTo>
                  <a:lnTo>
                    <a:pt x="780" y="370"/>
                  </a:lnTo>
                  <a:lnTo>
                    <a:pt x="783" y="368"/>
                  </a:lnTo>
                  <a:lnTo>
                    <a:pt x="786" y="365"/>
                  </a:lnTo>
                  <a:lnTo>
                    <a:pt x="789" y="363"/>
                  </a:lnTo>
                  <a:lnTo>
                    <a:pt x="789" y="363"/>
                  </a:lnTo>
                  <a:lnTo>
                    <a:pt x="793" y="357"/>
                  </a:lnTo>
                  <a:lnTo>
                    <a:pt x="799" y="353"/>
                  </a:lnTo>
                  <a:lnTo>
                    <a:pt x="811" y="346"/>
                  </a:lnTo>
                  <a:lnTo>
                    <a:pt x="811" y="346"/>
                  </a:lnTo>
                  <a:lnTo>
                    <a:pt x="830" y="334"/>
                  </a:lnTo>
                  <a:lnTo>
                    <a:pt x="849" y="323"/>
                  </a:lnTo>
                  <a:lnTo>
                    <a:pt x="849" y="323"/>
                  </a:lnTo>
                  <a:lnTo>
                    <a:pt x="851" y="321"/>
                  </a:lnTo>
                  <a:lnTo>
                    <a:pt x="852" y="319"/>
                  </a:lnTo>
                  <a:lnTo>
                    <a:pt x="852" y="319"/>
                  </a:lnTo>
                  <a:close/>
                </a:path>
              </a:pathLst>
            </a:custGeom>
            <a:solidFill>
              <a:srgbClr val="E1F4F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279"/>
            <p:cNvSpPr>
              <a:spLocks noEditPoints="1"/>
            </p:cNvSpPr>
            <p:nvPr/>
          </p:nvSpPr>
          <p:spPr bwMode="auto">
            <a:xfrm>
              <a:off x="5309" y="1776"/>
              <a:ext cx="722" cy="1070"/>
            </a:xfrm>
            <a:custGeom>
              <a:avLst/>
              <a:gdLst/>
              <a:ahLst/>
              <a:cxnLst>
                <a:cxn ang="0">
                  <a:pos x="4" y="984"/>
                </a:cxn>
                <a:cxn ang="0">
                  <a:pos x="53" y="947"/>
                </a:cxn>
                <a:cxn ang="0">
                  <a:pos x="23" y="886"/>
                </a:cxn>
                <a:cxn ang="0">
                  <a:pos x="3" y="816"/>
                </a:cxn>
                <a:cxn ang="0">
                  <a:pos x="64" y="757"/>
                </a:cxn>
                <a:cxn ang="0">
                  <a:pos x="47" y="671"/>
                </a:cxn>
                <a:cxn ang="0">
                  <a:pos x="85" y="567"/>
                </a:cxn>
                <a:cxn ang="0">
                  <a:pos x="130" y="443"/>
                </a:cxn>
                <a:cxn ang="0">
                  <a:pos x="189" y="340"/>
                </a:cxn>
                <a:cxn ang="0">
                  <a:pos x="250" y="269"/>
                </a:cxn>
                <a:cxn ang="0">
                  <a:pos x="300" y="183"/>
                </a:cxn>
                <a:cxn ang="0">
                  <a:pos x="353" y="63"/>
                </a:cxn>
                <a:cxn ang="0">
                  <a:pos x="413" y="42"/>
                </a:cxn>
                <a:cxn ang="0">
                  <a:pos x="488" y="168"/>
                </a:cxn>
                <a:cxn ang="0">
                  <a:pos x="542" y="275"/>
                </a:cxn>
                <a:cxn ang="0">
                  <a:pos x="588" y="344"/>
                </a:cxn>
                <a:cxn ang="0">
                  <a:pos x="640" y="422"/>
                </a:cxn>
                <a:cxn ang="0">
                  <a:pos x="712" y="509"/>
                </a:cxn>
                <a:cxn ang="0">
                  <a:pos x="711" y="628"/>
                </a:cxn>
                <a:cxn ang="0">
                  <a:pos x="720" y="749"/>
                </a:cxn>
                <a:cxn ang="0">
                  <a:pos x="710" y="896"/>
                </a:cxn>
                <a:cxn ang="0">
                  <a:pos x="681" y="987"/>
                </a:cxn>
                <a:cxn ang="0">
                  <a:pos x="577" y="1003"/>
                </a:cxn>
                <a:cxn ang="0">
                  <a:pos x="502" y="990"/>
                </a:cxn>
                <a:cxn ang="0">
                  <a:pos x="418" y="1008"/>
                </a:cxn>
                <a:cxn ang="0">
                  <a:pos x="344" y="1036"/>
                </a:cxn>
                <a:cxn ang="0">
                  <a:pos x="347" y="912"/>
                </a:cxn>
                <a:cxn ang="0">
                  <a:pos x="349" y="801"/>
                </a:cxn>
                <a:cxn ang="0">
                  <a:pos x="353" y="689"/>
                </a:cxn>
                <a:cxn ang="0">
                  <a:pos x="345" y="594"/>
                </a:cxn>
                <a:cxn ang="0">
                  <a:pos x="314" y="542"/>
                </a:cxn>
                <a:cxn ang="0">
                  <a:pos x="235" y="503"/>
                </a:cxn>
                <a:cxn ang="0">
                  <a:pos x="157" y="514"/>
                </a:cxn>
                <a:cxn ang="0">
                  <a:pos x="110" y="625"/>
                </a:cxn>
                <a:cxn ang="0">
                  <a:pos x="110" y="728"/>
                </a:cxn>
                <a:cxn ang="0">
                  <a:pos x="103" y="862"/>
                </a:cxn>
                <a:cxn ang="0">
                  <a:pos x="102" y="1014"/>
                </a:cxn>
                <a:cxn ang="0">
                  <a:pos x="430" y="593"/>
                </a:cxn>
                <a:cxn ang="0">
                  <a:pos x="435" y="710"/>
                </a:cxn>
                <a:cxn ang="0">
                  <a:pos x="435" y="802"/>
                </a:cxn>
                <a:cxn ang="0">
                  <a:pos x="437" y="882"/>
                </a:cxn>
                <a:cxn ang="0">
                  <a:pos x="459" y="817"/>
                </a:cxn>
                <a:cxn ang="0">
                  <a:pos x="541" y="816"/>
                </a:cxn>
                <a:cxn ang="0">
                  <a:pos x="661" y="815"/>
                </a:cxn>
                <a:cxn ang="0">
                  <a:pos x="592" y="876"/>
                </a:cxn>
                <a:cxn ang="0">
                  <a:pos x="482" y="876"/>
                </a:cxn>
                <a:cxn ang="0">
                  <a:pos x="515" y="888"/>
                </a:cxn>
                <a:cxn ang="0">
                  <a:pos x="670" y="870"/>
                </a:cxn>
                <a:cxn ang="0">
                  <a:pos x="643" y="776"/>
                </a:cxn>
                <a:cxn ang="0">
                  <a:pos x="642" y="687"/>
                </a:cxn>
                <a:cxn ang="0">
                  <a:pos x="634" y="549"/>
                </a:cxn>
                <a:cxn ang="0">
                  <a:pos x="570" y="476"/>
                </a:cxn>
                <a:cxn ang="0">
                  <a:pos x="472" y="483"/>
                </a:cxn>
                <a:cxn ang="0">
                  <a:pos x="355" y="338"/>
                </a:cxn>
                <a:cxn ang="0">
                  <a:pos x="459" y="351"/>
                </a:cxn>
                <a:cxn ang="0">
                  <a:pos x="436" y="288"/>
                </a:cxn>
                <a:cxn ang="0">
                  <a:pos x="358" y="312"/>
                </a:cxn>
                <a:cxn ang="0">
                  <a:pos x="372" y="398"/>
                </a:cxn>
                <a:cxn ang="0">
                  <a:pos x="290" y="372"/>
                </a:cxn>
                <a:cxn ang="0">
                  <a:pos x="301" y="443"/>
                </a:cxn>
                <a:cxn ang="0">
                  <a:pos x="422" y="417"/>
                </a:cxn>
                <a:cxn ang="0">
                  <a:pos x="386" y="479"/>
                </a:cxn>
              </a:cxnLst>
              <a:rect l="0" t="0" r="r" b="b"/>
              <a:pathLst>
                <a:path w="722" h="1070">
                  <a:moveTo>
                    <a:pt x="101" y="1070"/>
                  </a:moveTo>
                  <a:lnTo>
                    <a:pt x="101" y="1070"/>
                  </a:lnTo>
                  <a:lnTo>
                    <a:pt x="98" y="1069"/>
                  </a:lnTo>
                  <a:lnTo>
                    <a:pt x="95" y="1068"/>
                  </a:lnTo>
                  <a:lnTo>
                    <a:pt x="91" y="1065"/>
                  </a:lnTo>
                  <a:lnTo>
                    <a:pt x="88" y="1061"/>
                  </a:lnTo>
                  <a:lnTo>
                    <a:pt x="84" y="1056"/>
                  </a:lnTo>
                  <a:lnTo>
                    <a:pt x="84" y="1056"/>
                  </a:lnTo>
                  <a:lnTo>
                    <a:pt x="79" y="1050"/>
                  </a:lnTo>
                  <a:lnTo>
                    <a:pt x="73" y="1044"/>
                  </a:lnTo>
                  <a:lnTo>
                    <a:pt x="73" y="1044"/>
                  </a:lnTo>
                  <a:lnTo>
                    <a:pt x="51" y="1030"/>
                  </a:lnTo>
                  <a:lnTo>
                    <a:pt x="51" y="1030"/>
                  </a:lnTo>
                  <a:lnTo>
                    <a:pt x="40" y="1022"/>
                  </a:lnTo>
                  <a:lnTo>
                    <a:pt x="34" y="1019"/>
                  </a:lnTo>
                  <a:lnTo>
                    <a:pt x="31" y="1018"/>
                  </a:lnTo>
                  <a:lnTo>
                    <a:pt x="27" y="1019"/>
                  </a:lnTo>
                  <a:lnTo>
                    <a:pt x="27" y="1019"/>
                  </a:lnTo>
                  <a:lnTo>
                    <a:pt x="25" y="1018"/>
                  </a:lnTo>
                  <a:lnTo>
                    <a:pt x="25" y="1018"/>
                  </a:lnTo>
                  <a:lnTo>
                    <a:pt x="21" y="1015"/>
                  </a:lnTo>
                  <a:lnTo>
                    <a:pt x="15" y="1013"/>
                  </a:lnTo>
                  <a:lnTo>
                    <a:pt x="3" y="1010"/>
                  </a:lnTo>
                  <a:lnTo>
                    <a:pt x="3" y="1010"/>
                  </a:lnTo>
                  <a:lnTo>
                    <a:pt x="4" y="998"/>
                  </a:lnTo>
                  <a:lnTo>
                    <a:pt x="4" y="998"/>
                  </a:lnTo>
                  <a:lnTo>
                    <a:pt x="4" y="989"/>
                  </a:lnTo>
                  <a:lnTo>
                    <a:pt x="4" y="984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3" y="976"/>
                  </a:lnTo>
                  <a:lnTo>
                    <a:pt x="2" y="973"/>
                  </a:lnTo>
                  <a:lnTo>
                    <a:pt x="2" y="966"/>
                  </a:lnTo>
                  <a:lnTo>
                    <a:pt x="3" y="958"/>
                  </a:lnTo>
                  <a:lnTo>
                    <a:pt x="2" y="955"/>
                  </a:lnTo>
                  <a:lnTo>
                    <a:pt x="1" y="952"/>
                  </a:lnTo>
                  <a:lnTo>
                    <a:pt x="1" y="952"/>
                  </a:lnTo>
                  <a:lnTo>
                    <a:pt x="8" y="951"/>
                  </a:lnTo>
                  <a:lnTo>
                    <a:pt x="14" y="950"/>
                  </a:lnTo>
                  <a:lnTo>
                    <a:pt x="14" y="950"/>
                  </a:lnTo>
                  <a:lnTo>
                    <a:pt x="19" y="951"/>
                  </a:lnTo>
                  <a:lnTo>
                    <a:pt x="24" y="952"/>
                  </a:lnTo>
                  <a:lnTo>
                    <a:pt x="24" y="952"/>
                  </a:lnTo>
                  <a:lnTo>
                    <a:pt x="29" y="954"/>
                  </a:lnTo>
                  <a:lnTo>
                    <a:pt x="32" y="954"/>
                  </a:lnTo>
                  <a:lnTo>
                    <a:pt x="35" y="953"/>
                  </a:lnTo>
                  <a:lnTo>
                    <a:pt x="35" y="953"/>
                  </a:lnTo>
                  <a:lnTo>
                    <a:pt x="37" y="953"/>
                  </a:lnTo>
                  <a:lnTo>
                    <a:pt x="39" y="953"/>
                  </a:lnTo>
                  <a:lnTo>
                    <a:pt x="44" y="955"/>
                  </a:lnTo>
                  <a:lnTo>
                    <a:pt x="44" y="955"/>
                  </a:lnTo>
                  <a:lnTo>
                    <a:pt x="48" y="955"/>
                  </a:lnTo>
                  <a:lnTo>
                    <a:pt x="51" y="954"/>
                  </a:lnTo>
                  <a:lnTo>
                    <a:pt x="52" y="952"/>
                  </a:lnTo>
                  <a:lnTo>
                    <a:pt x="53" y="947"/>
                  </a:lnTo>
                  <a:lnTo>
                    <a:pt x="53" y="947"/>
                  </a:lnTo>
                  <a:lnTo>
                    <a:pt x="55" y="939"/>
                  </a:lnTo>
                  <a:lnTo>
                    <a:pt x="56" y="935"/>
                  </a:lnTo>
                  <a:lnTo>
                    <a:pt x="59" y="931"/>
                  </a:lnTo>
                  <a:lnTo>
                    <a:pt x="59" y="931"/>
                  </a:lnTo>
                  <a:lnTo>
                    <a:pt x="60" y="928"/>
                  </a:lnTo>
                  <a:lnTo>
                    <a:pt x="61" y="924"/>
                  </a:lnTo>
                  <a:lnTo>
                    <a:pt x="61" y="924"/>
                  </a:lnTo>
                  <a:lnTo>
                    <a:pt x="62" y="915"/>
                  </a:lnTo>
                  <a:lnTo>
                    <a:pt x="62" y="907"/>
                  </a:lnTo>
                  <a:lnTo>
                    <a:pt x="62" y="907"/>
                  </a:lnTo>
                  <a:lnTo>
                    <a:pt x="61" y="899"/>
                  </a:lnTo>
                  <a:lnTo>
                    <a:pt x="60" y="896"/>
                  </a:lnTo>
                  <a:lnTo>
                    <a:pt x="57" y="893"/>
                  </a:lnTo>
                  <a:lnTo>
                    <a:pt x="57" y="893"/>
                  </a:lnTo>
                  <a:lnTo>
                    <a:pt x="54" y="890"/>
                  </a:lnTo>
                  <a:lnTo>
                    <a:pt x="50" y="887"/>
                  </a:lnTo>
                  <a:lnTo>
                    <a:pt x="48" y="886"/>
                  </a:lnTo>
                  <a:lnTo>
                    <a:pt x="46" y="886"/>
                  </a:lnTo>
                  <a:lnTo>
                    <a:pt x="43" y="886"/>
                  </a:lnTo>
                  <a:lnTo>
                    <a:pt x="41" y="888"/>
                  </a:lnTo>
                  <a:lnTo>
                    <a:pt x="41" y="888"/>
                  </a:lnTo>
                  <a:lnTo>
                    <a:pt x="38" y="884"/>
                  </a:lnTo>
                  <a:lnTo>
                    <a:pt x="35" y="882"/>
                  </a:lnTo>
                  <a:lnTo>
                    <a:pt x="32" y="882"/>
                  </a:lnTo>
                  <a:lnTo>
                    <a:pt x="28" y="884"/>
                  </a:lnTo>
                  <a:lnTo>
                    <a:pt x="28" y="884"/>
                  </a:lnTo>
                  <a:lnTo>
                    <a:pt x="26" y="885"/>
                  </a:lnTo>
                  <a:lnTo>
                    <a:pt x="23" y="886"/>
                  </a:lnTo>
                  <a:lnTo>
                    <a:pt x="18" y="885"/>
                  </a:lnTo>
                  <a:lnTo>
                    <a:pt x="18" y="885"/>
                  </a:lnTo>
                  <a:lnTo>
                    <a:pt x="14" y="884"/>
                  </a:lnTo>
                  <a:lnTo>
                    <a:pt x="9" y="884"/>
                  </a:lnTo>
                  <a:lnTo>
                    <a:pt x="5" y="885"/>
                  </a:lnTo>
                  <a:lnTo>
                    <a:pt x="0" y="886"/>
                  </a:lnTo>
                  <a:lnTo>
                    <a:pt x="0" y="886"/>
                  </a:lnTo>
                  <a:lnTo>
                    <a:pt x="3" y="866"/>
                  </a:lnTo>
                  <a:lnTo>
                    <a:pt x="3" y="866"/>
                  </a:lnTo>
                  <a:lnTo>
                    <a:pt x="3" y="859"/>
                  </a:lnTo>
                  <a:lnTo>
                    <a:pt x="4" y="855"/>
                  </a:lnTo>
                  <a:lnTo>
                    <a:pt x="6" y="852"/>
                  </a:lnTo>
                  <a:lnTo>
                    <a:pt x="6" y="852"/>
                  </a:lnTo>
                  <a:lnTo>
                    <a:pt x="6" y="851"/>
                  </a:lnTo>
                  <a:lnTo>
                    <a:pt x="6" y="849"/>
                  </a:lnTo>
                  <a:lnTo>
                    <a:pt x="6" y="849"/>
                  </a:lnTo>
                  <a:lnTo>
                    <a:pt x="4" y="845"/>
                  </a:lnTo>
                  <a:lnTo>
                    <a:pt x="3" y="840"/>
                  </a:lnTo>
                  <a:lnTo>
                    <a:pt x="4" y="835"/>
                  </a:lnTo>
                  <a:lnTo>
                    <a:pt x="6" y="831"/>
                  </a:lnTo>
                  <a:lnTo>
                    <a:pt x="6" y="831"/>
                  </a:lnTo>
                  <a:lnTo>
                    <a:pt x="4" y="825"/>
                  </a:lnTo>
                  <a:lnTo>
                    <a:pt x="3" y="823"/>
                  </a:lnTo>
                  <a:lnTo>
                    <a:pt x="4" y="820"/>
                  </a:lnTo>
                  <a:lnTo>
                    <a:pt x="4" y="820"/>
                  </a:lnTo>
                  <a:lnTo>
                    <a:pt x="4" y="818"/>
                  </a:lnTo>
                  <a:lnTo>
                    <a:pt x="3" y="816"/>
                  </a:lnTo>
                  <a:lnTo>
                    <a:pt x="3" y="816"/>
                  </a:lnTo>
                  <a:lnTo>
                    <a:pt x="2" y="813"/>
                  </a:lnTo>
                  <a:lnTo>
                    <a:pt x="1" y="809"/>
                  </a:lnTo>
                  <a:lnTo>
                    <a:pt x="2" y="806"/>
                  </a:lnTo>
                  <a:lnTo>
                    <a:pt x="3" y="802"/>
                  </a:lnTo>
                  <a:lnTo>
                    <a:pt x="3" y="802"/>
                  </a:lnTo>
                  <a:lnTo>
                    <a:pt x="4" y="801"/>
                  </a:lnTo>
                  <a:lnTo>
                    <a:pt x="4" y="798"/>
                  </a:lnTo>
                  <a:lnTo>
                    <a:pt x="3" y="793"/>
                  </a:lnTo>
                  <a:lnTo>
                    <a:pt x="3" y="793"/>
                  </a:lnTo>
                  <a:lnTo>
                    <a:pt x="10" y="785"/>
                  </a:lnTo>
                  <a:lnTo>
                    <a:pt x="10" y="785"/>
                  </a:lnTo>
                  <a:lnTo>
                    <a:pt x="14" y="786"/>
                  </a:lnTo>
                  <a:lnTo>
                    <a:pt x="17" y="786"/>
                  </a:lnTo>
                  <a:lnTo>
                    <a:pt x="24" y="784"/>
                  </a:lnTo>
                  <a:lnTo>
                    <a:pt x="24" y="784"/>
                  </a:lnTo>
                  <a:lnTo>
                    <a:pt x="28" y="782"/>
                  </a:lnTo>
                  <a:lnTo>
                    <a:pt x="33" y="780"/>
                  </a:lnTo>
                  <a:lnTo>
                    <a:pt x="37" y="778"/>
                  </a:lnTo>
                  <a:lnTo>
                    <a:pt x="43" y="777"/>
                  </a:lnTo>
                  <a:lnTo>
                    <a:pt x="43" y="777"/>
                  </a:lnTo>
                  <a:lnTo>
                    <a:pt x="47" y="777"/>
                  </a:lnTo>
                  <a:lnTo>
                    <a:pt x="51" y="775"/>
                  </a:lnTo>
                  <a:lnTo>
                    <a:pt x="59" y="770"/>
                  </a:lnTo>
                  <a:lnTo>
                    <a:pt x="59" y="770"/>
                  </a:lnTo>
                  <a:lnTo>
                    <a:pt x="61" y="767"/>
                  </a:lnTo>
                  <a:lnTo>
                    <a:pt x="63" y="764"/>
                  </a:lnTo>
                  <a:lnTo>
                    <a:pt x="64" y="760"/>
                  </a:lnTo>
                  <a:lnTo>
                    <a:pt x="64" y="757"/>
                  </a:lnTo>
                  <a:lnTo>
                    <a:pt x="64" y="757"/>
                  </a:lnTo>
                  <a:lnTo>
                    <a:pt x="61" y="742"/>
                  </a:lnTo>
                  <a:lnTo>
                    <a:pt x="57" y="726"/>
                  </a:lnTo>
                  <a:lnTo>
                    <a:pt x="57" y="726"/>
                  </a:lnTo>
                  <a:lnTo>
                    <a:pt x="56" y="724"/>
                  </a:lnTo>
                  <a:lnTo>
                    <a:pt x="54" y="722"/>
                  </a:lnTo>
                  <a:lnTo>
                    <a:pt x="52" y="721"/>
                  </a:lnTo>
                  <a:lnTo>
                    <a:pt x="49" y="721"/>
                  </a:lnTo>
                  <a:lnTo>
                    <a:pt x="49" y="721"/>
                  </a:lnTo>
                  <a:lnTo>
                    <a:pt x="39" y="720"/>
                  </a:lnTo>
                  <a:lnTo>
                    <a:pt x="30" y="718"/>
                  </a:lnTo>
                  <a:lnTo>
                    <a:pt x="30" y="718"/>
                  </a:lnTo>
                  <a:lnTo>
                    <a:pt x="25" y="718"/>
                  </a:lnTo>
                  <a:lnTo>
                    <a:pt x="20" y="719"/>
                  </a:lnTo>
                  <a:lnTo>
                    <a:pt x="10" y="722"/>
                  </a:lnTo>
                  <a:lnTo>
                    <a:pt x="10" y="722"/>
                  </a:lnTo>
                  <a:lnTo>
                    <a:pt x="0" y="723"/>
                  </a:lnTo>
                  <a:lnTo>
                    <a:pt x="0" y="723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31" y="685"/>
                  </a:lnTo>
                  <a:lnTo>
                    <a:pt x="31" y="685"/>
                  </a:lnTo>
                  <a:lnTo>
                    <a:pt x="36" y="684"/>
                  </a:lnTo>
                  <a:lnTo>
                    <a:pt x="40" y="682"/>
                  </a:lnTo>
                  <a:lnTo>
                    <a:pt x="43" y="679"/>
                  </a:lnTo>
                  <a:lnTo>
                    <a:pt x="45" y="674"/>
                  </a:lnTo>
                  <a:lnTo>
                    <a:pt x="45" y="674"/>
                  </a:lnTo>
                  <a:lnTo>
                    <a:pt x="47" y="671"/>
                  </a:lnTo>
                  <a:lnTo>
                    <a:pt x="47" y="671"/>
                  </a:lnTo>
                  <a:lnTo>
                    <a:pt x="51" y="666"/>
                  </a:lnTo>
                  <a:lnTo>
                    <a:pt x="54" y="661"/>
                  </a:lnTo>
                  <a:lnTo>
                    <a:pt x="58" y="649"/>
                  </a:lnTo>
                  <a:lnTo>
                    <a:pt x="58" y="649"/>
                  </a:lnTo>
                  <a:lnTo>
                    <a:pt x="58" y="645"/>
                  </a:lnTo>
                  <a:lnTo>
                    <a:pt x="58" y="642"/>
                  </a:lnTo>
                  <a:lnTo>
                    <a:pt x="58" y="642"/>
                  </a:lnTo>
                  <a:lnTo>
                    <a:pt x="56" y="640"/>
                  </a:lnTo>
                  <a:lnTo>
                    <a:pt x="55" y="638"/>
                  </a:lnTo>
                  <a:lnTo>
                    <a:pt x="55" y="638"/>
                  </a:lnTo>
                  <a:lnTo>
                    <a:pt x="56" y="635"/>
                  </a:lnTo>
                  <a:lnTo>
                    <a:pt x="55" y="632"/>
                  </a:lnTo>
                  <a:lnTo>
                    <a:pt x="53" y="627"/>
                  </a:lnTo>
                  <a:lnTo>
                    <a:pt x="50" y="621"/>
                  </a:lnTo>
                  <a:lnTo>
                    <a:pt x="49" y="619"/>
                  </a:lnTo>
                  <a:lnTo>
                    <a:pt x="48" y="615"/>
                  </a:lnTo>
                  <a:lnTo>
                    <a:pt x="48" y="615"/>
                  </a:lnTo>
                  <a:lnTo>
                    <a:pt x="53" y="612"/>
                  </a:lnTo>
                  <a:lnTo>
                    <a:pt x="58" y="607"/>
                  </a:lnTo>
                  <a:lnTo>
                    <a:pt x="58" y="607"/>
                  </a:lnTo>
                  <a:lnTo>
                    <a:pt x="62" y="601"/>
                  </a:lnTo>
                  <a:lnTo>
                    <a:pt x="66" y="595"/>
                  </a:lnTo>
                  <a:lnTo>
                    <a:pt x="66" y="595"/>
                  </a:lnTo>
                  <a:lnTo>
                    <a:pt x="70" y="588"/>
                  </a:lnTo>
                  <a:lnTo>
                    <a:pt x="75" y="581"/>
                  </a:lnTo>
                  <a:lnTo>
                    <a:pt x="85" y="567"/>
                  </a:lnTo>
                  <a:lnTo>
                    <a:pt x="85" y="567"/>
                  </a:lnTo>
                  <a:lnTo>
                    <a:pt x="87" y="563"/>
                  </a:lnTo>
                  <a:lnTo>
                    <a:pt x="89" y="558"/>
                  </a:lnTo>
                  <a:lnTo>
                    <a:pt x="89" y="558"/>
                  </a:lnTo>
                  <a:lnTo>
                    <a:pt x="91" y="551"/>
                  </a:lnTo>
                  <a:lnTo>
                    <a:pt x="93" y="548"/>
                  </a:lnTo>
                  <a:lnTo>
                    <a:pt x="94" y="545"/>
                  </a:lnTo>
                  <a:lnTo>
                    <a:pt x="94" y="545"/>
                  </a:lnTo>
                  <a:lnTo>
                    <a:pt x="98" y="541"/>
                  </a:lnTo>
                  <a:lnTo>
                    <a:pt x="100" y="536"/>
                  </a:lnTo>
                  <a:lnTo>
                    <a:pt x="102" y="531"/>
                  </a:lnTo>
                  <a:lnTo>
                    <a:pt x="103" y="525"/>
                  </a:lnTo>
                  <a:lnTo>
                    <a:pt x="103" y="525"/>
                  </a:lnTo>
                  <a:lnTo>
                    <a:pt x="104" y="520"/>
                  </a:lnTo>
                  <a:lnTo>
                    <a:pt x="106" y="515"/>
                  </a:lnTo>
                  <a:lnTo>
                    <a:pt x="111" y="505"/>
                  </a:lnTo>
                  <a:lnTo>
                    <a:pt x="111" y="505"/>
                  </a:lnTo>
                  <a:lnTo>
                    <a:pt x="113" y="501"/>
                  </a:lnTo>
                  <a:lnTo>
                    <a:pt x="113" y="498"/>
                  </a:lnTo>
                  <a:lnTo>
                    <a:pt x="113" y="498"/>
                  </a:lnTo>
                  <a:lnTo>
                    <a:pt x="113" y="488"/>
                  </a:lnTo>
                  <a:lnTo>
                    <a:pt x="115" y="479"/>
                  </a:lnTo>
                  <a:lnTo>
                    <a:pt x="118" y="470"/>
                  </a:lnTo>
                  <a:lnTo>
                    <a:pt x="122" y="462"/>
                  </a:lnTo>
                  <a:lnTo>
                    <a:pt x="122" y="462"/>
                  </a:lnTo>
                  <a:lnTo>
                    <a:pt x="124" y="456"/>
                  </a:lnTo>
                  <a:lnTo>
                    <a:pt x="126" y="451"/>
                  </a:lnTo>
                  <a:lnTo>
                    <a:pt x="126" y="451"/>
                  </a:lnTo>
                  <a:lnTo>
                    <a:pt x="130" y="443"/>
                  </a:lnTo>
                  <a:lnTo>
                    <a:pt x="133" y="434"/>
                  </a:lnTo>
                  <a:lnTo>
                    <a:pt x="138" y="417"/>
                  </a:lnTo>
                  <a:lnTo>
                    <a:pt x="138" y="417"/>
                  </a:lnTo>
                  <a:lnTo>
                    <a:pt x="140" y="412"/>
                  </a:lnTo>
                  <a:lnTo>
                    <a:pt x="143" y="407"/>
                  </a:lnTo>
                  <a:lnTo>
                    <a:pt x="145" y="403"/>
                  </a:lnTo>
                  <a:lnTo>
                    <a:pt x="147" y="397"/>
                  </a:lnTo>
                  <a:lnTo>
                    <a:pt x="147" y="397"/>
                  </a:lnTo>
                  <a:lnTo>
                    <a:pt x="150" y="395"/>
                  </a:lnTo>
                  <a:lnTo>
                    <a:pt x="151" y="392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3" y="384"/>
                  </a:lnTo>
                  <a:lnTo>
                    <a:pt x="154" y="382"/>
                  </a:lnTo>
                  <a:lnTo>
                    <a:pt x="158" y="378"/>
                  </a:lnTo>
                  <a:lnTo>
                    <a:pt x="158" y="378"/>
                  </a:lnTo>
                  <a:lnTo>
                    <a:pt x="165" y="372"/>
                  </a:lnTo>
                  <a:lnTo>
                    <a:pt x="168" y="369"/>
                  </a:lnTo>
                  <a:lnTo>
                    <a:pt x="171" y="365"/>
                  </a:lnTo>
                  <a:lnTo>
                    <a:pt x="171" y="365"/>
                  </a:lnTo>
                  <a:lnTo>
                    <a:pt x="173" y="361"/>
                  </a:lnTo>
                  <a:lnTo>
                    <a:pt x="177" y="357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6" y="347"/>
                  </a:lnTo>
                  <a:lnTo>
                    <a:pt x="188" y="345"/>
                  </a:lnTo>
                  <a:lnTo>
                    <a:pt x="189" y="340"/>
                  </a:lnTo>
                  <a:lnTo>
                    <a:pt x="189" y="340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201" y="329"/>
                  </a:lnTo>
                  <a:lnTo>
                    <a:pt x="203" y="325"/>
                  </a:lnTo>
                  <a:lnTo>
                    <a:pt x="206" y="323"/>
                  </a:lnTo>
                  <a:lnTo>
                    <a:pt x="210" y="321"/>
                  </a:lnTo>
                  <a:lnTo>
                    <a:pt x="210" y="321"/>
                  </a:lnTo>
                  <a:lnTo>
                    <a:pt x="211" y="319"/>
                  </a:lnTo>
                  <a:lnTo>
                    <a:pt x="212" y="317"/>
                  </a:lnTo>
                  <a:lnTo>
                    <a:pt x="212" y="317"/>
                  </a:lnTo>
                  <a:lnTo>
                    <a:pt x="219" y="308"/>
                  </a:lnTo>
                  <a:lnTo>
                    <a:pt x="219" y="308"/>
                  </a:lnTo>
                  <a:lnTo>
                    <a:pt x="225" y="302"/>
                  </a:lnTo>
                  <a:lnTo>
                    <a:pt x="228" y="298"/>
                  </a:lnTo>
                  <a:lnTo>
                    <a:pt x="230" y="294"/>
                  </a:lnTo>
                  <a:lnTo>
                    <a:pt x="230" y="294"/>
                  </a:lnTo>
                  <a:lnTo>
                    <a:pt x="231" y="292"/>
                  </a:lnTo>
                  <a:lnTo>
                    <a:pt x="233" y="291"/>
                  </a:lnTo>
                  <a:lnTo>
                    <a:pt x="233" y="291"/>
                  </a:lnTo>
                  <a:lnTo>
                    <a:pt x="237" y="288"/>
                  </a:lnTo>
                  <a:lnTo>
                    <a:pt x="240" y="284"/>
                  </a:lnTo>
                  <a:lnTo>
                    <a:pt x="243" y="280"/>
                  </a:lnTo>
                  <a:lnTo>
                    <a:pt x="246" y="277"/>
                  </a:lnTo>
                  <a:lnTo>
                    <a:pt x="246" y="277"/>
                  </a:lnTo>
                  <a:lnTo>
                    <a:pt x="247" y="275"/>
                  </a:lnTo>
                  <a:lnTo>
                    <a:pt x="248" y="272"/>
                  </a:lnTo>
                  <a:lnTo>
                    <a:pt x="248" y="272"/>
                  </a:lnTo>
                  <a:lnTo>
                    <a:pt x="250" y="269"/>
                  </a:lnTo>
                  <a:lnTo>
                    <a:pt x="253" y="266"/>
                  </a:lnTo>
                  <a:lnTo>
                    <a:pt x="253" y="266"/>
                  </a:lnTo>
                  <a:lnTo>
                    <a:pt x="256" y="263"/>
                  </a:lnTo>
                  <a:lnTo>
                    <a:pt x="257" y="258"/>
                  </a:lnTo>
                  <a:lnTo>
                    <a:pt x="257" y="258"/>
                  </a:lnTo>
                  <a:lnTo>
                    <a:pt x="258" y="255"/>
                  </a:lnTo>
                  <a:lnTo>
                    <a:pt x="260" y="252"/>
                  </a:lnTo>
                  <a:lnTo>
                    <a:pt x="260" y="252"/>
                  </a:lnTo>
                  <a:lnTo>
                    <a:pt x="266" y="243"/>
                  </a:lnTo>
                  <a:lnTo>
                    <a:pt x="266" y="243"/>
                  </a:lnTo>
                  <a:lnTo>
                    <a:pt x="271" y="232"/>
                  </a:lnTo>
                  <a:lnTo>
                    <a:pt x="274" y="227"/>
                  </a:lnTo>
                  <a:lnTo>
                    <a:pt x="278" y="222"/>
                  </a:lnTo>
                  <a:lnTo>
                    <a:pt x="278" y="222"/>
                  </a:lnTo>
                  <a:lnTo>
                    <a:pt x="280" y="220"/>
                  </a:lnTo>
                  <a:lnTo>
                    <a:pt x="282" y="217"/>
                  </a:lnTo>
                  <a:lnTo>
                    <a:pt x="282" y="217"/>
                  </a:lnTo>
                  <a:lnTo>
                    <a:pt x="285" y="212"/>
                  </a:lnTo>
                  <a:lnTo>
                    <a:pt x="288" y="208"/>
                  </a:lnTo>
                  <a:lnTo>
                    <a:pt x="288" y="208"/>
                  </a:lnTo>
                  <a:lnTo>
                    <a:pt x="292" y="203"/>
                  </a:lnTo>
                  <a:lnTo>
                    <a:pt x="294" y="200"/>
                  </a:lnTo>
                  <a:lnTo>
                    <a:pt x="294" y="196"/>
                  </a:lnTo>
                  <a:lnTo>
                    <a:pt x="294" y="196"/>
                  </a:lnTo>
                  <a:lnTo>
                    <a:pt x="295" y="195"/>
                  </a:lnTo>
                  <a:lnTo>
                    <a:pt x="296" y="193"/>
                  </a:lnTo>
                  <a:lnTo>
                    <a:pt x="296" y="193"/>
                  </a:lnTo>
                  <a:lnTo>
                    <a:pt x="300" y="183"/>
                  </a:lnTo>
                  <a:lnTo>
                    <a:pt x="300" y="183"/>
                  </a:lnTo>
                  <a:lnTo>
                    <a:pt x="301" y="179"/>
                  </a:lnTo>
                  <a:lnTo>
                    <a:pt x="302" y="177"/>
                  </a:lnTo>
                  <a:lnTo>
                    <a:pt x="304" y="175"/>
                  </a:lnTo>
                  <a:lnTo>
                    <a:pt x="304" y="175"/>
                  </a:lnTo>
                  <a:lnTo>
                    <a:pt x="306" y="173"/>
                  </a:lnTo>
                  <a:lnTo>
                    <a:pt x="307" y="170"/>
                  </a:lnTo>
                  <a:lnTo>
                    <a:pt x="307" y="170"/>
                  </a:lnTo>
                  <a:lnTo>
                    <a:pt x="311" y="159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20" y="139"/>
                  </a:lnTo>
                  <a:lnTo>
                    <a:pt x="323" y="128"/>
                  </a:lnTo>
                  <a:lnTo>
                    <a:pt x="323" y="128"/>
                  </a:lnTo>
                  <a:lnTo>
                    <a:pt x="327" y="116"/>
                  </a:lnTo>
                  <a:lnTo>
                    <a:pt x="333" y="104"/>
                  </a:lnTo>
                  <a:lnTo>
                    <a:pt x="333" y="104"/>
                  </a:lnTo>
                  <a:lnTo>
                    <a:pt x="338" y="94"/>
                  </a:lnTo>
                  <a:lnTo>
                    <a:pt x="340" y="88"/>
                  </a:lnTo>
                  <a:lnTo>
                    <a:pt x="340" y="82"/>
                  </a:lnTo>
                  <a:lnTo>
                    <a:pt x="340" y="82"/>
                  </a:lnTo>
                  <a:lnTo>
                    <a:pt x="341" y="79"/>
                  </a:lnTo>
                  <a:lnTo>
                    <a:pt x="343" y="77"/>
                  </a:lnTo>
                  <a:lnTo>
                    <a:pt x="348" y="71"/>
                  </a:lnTo>
                  <a:lnTo>
                    <a:pt x="348" y="71"/>
                  </a:lnTo>
                  <a:lnTo>
                    <a:pt x="351" y="68"/>
                  </a:lnTo>
                  <a:lnTo>
                    <a:pt x="353" y="63"/>
                  </a:lnTo>
                  <a:lnTo>
                    <a:pt x="353" y="63"/>
                  </a:lnTo>
                  <a:lnTo>
                    <a:pt x="354" y="59"/>
                  </a:lnTo>
                  <a:lnTo>
                    <a:pt x="357" y="56"/>
                  </a:lnTo>
                  <a:lnTo>
                    <a:pt x="362" y="48"/>
                  </a:lnTo>
                  <a:lnTo>
                    <a:pt x="362" y="48"/>
                  </a:lnTo>
                  <a:lnTo>
                    <a:pt x="364" y="46"/>
                  </a:lnTo>
                  <a:lnTo>
                    <a:pt x="365" y="43"/>
                  </a:lnTo>
                  <a:lnTo>
                    <a:pt x="365" y="43"/>
                  </a:lnTo>
                  <a:lnTo>
                    <a:pt x="368" y="34"/>
                  </a:lnTo>
                  <a:lnTo>
                    <a:pt x="371" y="26"/>
                  </a:lnTo>
                  <a:lnTo>
                    <a:pt x="371" y="26"/>
                  </a:lnTo>
                  <a:lnTo>
                    <a:pt x="376" y="18"/>
                  </a:lnTo>
                  <a:lnTo>
                    <a:pt x="382" y="11"/>
                  </a:lnTo>
                  <a:lnTo>
                    <a:pt x="382" y="11"/>
                  </a:lnTo>
                  <a:lnTo>
                    <a:pt x="387" y="6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95" y="3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6" y="9"/>
                  </a:lnTo>
                  <a:lnTo>
                    <a:pt x="397" y="11"/>
                  </a:lnTo>
                  <a:lnTo>
                    <a:pt x="399" y="14"/>
                  </a:lnTo>
                  <a:lnTo>
                    <a:pt x="401" y="16"/>
                  </a:lnTo>
                  <a:lnTo>
                    <a:pt x="401" y="16"/>
                  </a:lnTo>
                  <a:lnTo>
                    <a:pt x="404" y="18"/>
                  </a:lnTo>
                  <a:lnTo>
                    <a:pt x="406" y="20"/>
                  </a:lnTo>
                  <a:lnTo>
                    <a:pt x="406" y="20"/>
                  </a:lnTo>
                  <a:lnTo>
                    <a:pt x="413" y="42"/>
                  </a:lnTo>
                  <a:lnTo>
                    <a:pt x="413" y="42"/>
                  </a:lnTo>
                  <a:lnTo>
                    <a:pt x="416" y="48"/>
                  </a:lnTo>
                  <a:lnTo>
                    <a:pt x="416" y="48"/>
                  </a:lnTo>
                  <a:lnTo>
                    <a:pt x="421" y="55"/>
                  </a:lnTo>
                  <a:lnTo>
                    <a:pt x="421" y="55"/>
                  </a:lnTo>
                  <a:lnTo>
                    <a:pt x="426" y="61"/>
                  </a:lnTo>
                  <a:lnTo>
                    <a:pt x="430" y="68"/>
                  </a:lnTo>
                  <a:lnTo>
                    <a:pt x="430" y="68"/>
                  </a:lnTo>
                  <a:lnTo>
                    <a:pt x="437" y="79"/>
                  </a:lnTo>
                  <a:lnTo>
                    <a:pt x="445" y="90"/>
                  </a:lnTo>
                  <a:lnTo>
                    <a:pt x="461" y="112"/>
                  </a:lnTo>
                  <a:lnTo>
                    <a:pt x="461" y="112"/>
                  </a:lnTo>
                  <a:lnTo>
                    <a:pt x="463" y="115"/>
                  </a:lnTo>
                  <a:lnTo>
                    <a:pt x="464" y="118"/>
                  </a:lnTo>
                  <a:lnTo>
                    <a:pt x="464" y="118"/>
                  </a:lnTo>
                  <a:lnTo>
                    <a:pt x="471" y="130"/>
                  </a:lnTo>
                  <a:lnTo>
                    <a:pt x="471" y="130"/>
                  </a:lnTo>
                  <a:lnTo>
                    <a:pt x="476" y="139"/>
                  </a:lnTo>
                  <a:lnTo>
                    <a:pt x="479" y="144"/>
                  </a:lnTo>
                  <a:lnTo>
                    <a:pt x="479" y="150"/>
                  </a:lnTo>
                  <a:lnTo>
                    <a:pt x="479" y="150"/>
                  </a:lnTo>
                  <a:lnTo>
                    <a:pt x="480" y="152"/>
                  </a:lnTo>
                  <a:lnTo>
                    <a:pt x="480" y="153"/>
                  </a:lnTo>
                  <a:lnTo>
                    <a:pt x="480" y="153"/>
                  </a:lnTo>
                  <a:lnTo>
                    <a:pt x="484" y="156"/>
                  </a:lnTo>
                  <a:lnTo>
                    <a:pt x="486" y="160"/>
                  </a:lnTo>
                  <a:lnTo>
                    <a:pt x="488" y="168"/>
                  </a:lnTo>
                  <a:lnTo>
                    <a:pt x="488" y="168"/>
                  </a:lnTo>
                  <a:lnTo>
                    <a:pt x="491" y="174"/>
                  </a:lnTo>
                  <a:lnTo>
                    <a:pt x="495" y="180"/>
                  </a:lnTo>
                  <a:lnTo>
                    <a:pt x="495" y="180"/>
                  </a:lnTo>
                  <a:lnTo>
                    <a:pt x="501" y="192"/>
                  </a:lnTo>
                  <a:lnTo>
                    <a:pt x="504" y="198"/>
                  </a:lnTo>
                  <a:lnTo>
                    <a:pt x="506" y="204"/>
                  </a:lnTo>
                  <a:lnTo>
                    <a:pt x="506" y="204"/>
                  </a:lnTo>
                  <a:lnTo>
                    <a:pt x="510" y="213"/>
                  </a:lnTo>
                  <a:lnTo>
                    <a:pt x="512" y="216"/>
                  </a:lnTo>
                  <a:lnTo>
                    <a:pt x="515" y="220"/>
                  </a:lnTo>
                  <a:lnTo>
                    <a:pt x="515" y="220"/>
                  </a:lnTo>
                  <a:lnTo>
                    <a:pt x="516" y="221"/>
                  </a:lnTo>
                  <a:lnTo>
                    <a:pt x="517" y="223"/>
                  </a:lnTo>
                  <a:lnTo>
                    <a:pt x="517" y="223"/>
                  </a:lnTo>
                  <a:lnTo>
                    <a:pt x="518" y="228"/>
                  </a:lnTo>
                  <a:lnTo>
                    <a:pt x="521" y="233"/>
                  </a:lnTo>
                  <a:lnTo>
                    <a:pt x="523" y="238"/>
                  </a:lnTo>
                  <a:lnTo>
                    <a:pt x="525" y="243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6" y="244"/>
                  </a:lnTo>
                  <a:lnTo>
                    <a:pt x="526" y="247"/>
                  </a:lnTo>
                  <a:lnTo>
                    <a:pt x="527" y="250"/>
                  </a:lnTo>
                  <a:lnTo>
                    <a:pt x="529" y="254"/>
                  </a:lnTo>
                  <a:lnTo>
                    <a:pt x="536" y="263"/>
                  </a:lnTo>
                  <a:lnTo>
                    <a:pt x="536" y="263"/>
                  </a:lnTo>
                  <a:lnTo>
                    <a:pt x="540" y="269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7" y="284"/>
                  </a:lnTo>
                  <a:lnTo>
                    <a:pt x="547" y="284"/>
                  </a:lnTo>
                  <a:lnTo>
                    <a:pt x="549" y="286"/>
                  </a:lnTo>
                  <a:lnTo>
                    <a:pt x="550" y="288"/>
                  </a:lnTo>
                  <a:lnTo>
                    <a:pt x="550" y="288"/>
                  </a:lnTo>
                  <a:lnTo>
                    <a:pt x="549" y="292"/>
                  </a:lnTo>
                  <a:lnTo>
                    <a:pt x="550" y="295"/>
                  </a:lnTo>
                  <a:lnTo>
                    <a:pt x="554" y="301"/>
                  </a:lnTo>
                  <a:lnTo>
                    <a:pt x="559" y="307"/>
                  </a:lnTo>
                  <a:lnTo>
                    <a:pt x="560" y="310"/>
                  </a:lnTo>
                  <a:lnTo>
                    <a:pt x="561" y="314"/>
                  </a:lnTo>
                  <a:lnTo>
                    <a:pt x="561" y="314"/>
                  </a:lnTo>
                  <a:lnTo>
                    <a:pt x="564" y="315"/>
                  </a:lnTo>
                  <a:lnTo>
                    <a:pt x="566" y="317"/>
                  </a:lnTo>
                  <a:lnTo>
                    <a:pt x="568" y="322"/>
                  </a:lnTo>
                  <a:lnTo>
                    <a:pt x="572" y="327"/>
                  </a:lnTo>
                  <a:lnTo>
                    <a:pt x="574" y="329"/>
                  </a:lnTo>
                  <a:lnTo>
                    <a:pt x="577" y="330"/>
                  </a:lnTo>
                  <a:lnTo>
                    <a:pt x="577" y="330"/>
                  </a:lnTo>
                  <a:lnTo>
                    <a:pt x="578" y="331"/>
                  </a:lnTo>
                  <a:lnTo>
                    <a:pt x="578" y="334"/>
                  </a:lnTo>
                  <a:lnTo>
                    <a:pt x="578" y="334"/>
                  </a:lnTo>
                  <a:lnTo>
                    <a:pt x="581" y="339"/>
                  </a:lnTo>
                  <a:lnTo>
                    <a:pt x="583" y="342"/>
                  </a:lnTo>
                  <a:lnTo>
                    <a:pt x="587" y="343"/>
                  </a:lnTo>
                  <a:lnTo>
                    <a:pt x="587" y="343"/>
                  </a:lnTo>
                  <a:lnTo>
                    <a:pt x="588" y="344"/>
                  </a:lnTo>
                  <a:lnTo>
                    <a:pt x="589" y="345"/>
                  </a:lnTo>
                  <a:lnTo>
                    <a:pt x="591" y="349"/>
                  </a:lnTo>
                  <a:lnTo>
                    <a:pt x="591" y="349"/>
                  </a:lnTo>
                  <a:lnTo>
                    <a:pt x="592" y="353"/>
                  </a:lnTo>
                  <a:lnTo>
                    <a:pt x="592" y="354"/>
                  </a:lnTo>
                  <a:lnTo>
                    <a:pt x="593" y="356"/>
                  </a:lnTo>
                  <a:lnTo>
                    <a:pt x="593" y="356"/>
                  </a:lnTo>
                  <a:lnTo>
                    <a:pt x="598" y="361"/>
                  </a:lnTo>
                  <a:lnTo>
                    <a:pt x="603" y="367"/>
                  </a:lnTo>
                  <a:lnTo>
                    <a:pt x="609" y="381"/>
                  </a:lnTo>
                  <a:lnTo>
                    <a:pt x="609" y="381"/>
                  </a:lnTo>
                  <a:lnTo>
                    <a:pt x="609" y="382"/>
                  </a:lnTo>
                  <a:lnTo>
                    <a:pt x="609" y="382"/>
                  </a:lnTo>
                  <a:lnTo>
                    <a:pt x="614" y="386"/>
                  </a:lnTo>
                  <a:lnTo>
                    <a:pt x="617" y="390"/>
                  </a:lnTo>
                  <a:lnTo>
                    <a:pt x="623" y="401"/>
                  </a:lnTo>
                  <a:lnTo>
                    <a:pt x="623" y="401"/>
                  </a:lnTo>
                  <a:lnTo>
                    <a:pt x="624" y="402"/>
                  </a:lnTo>
                  <a:lnTo>
                    <a:pt x="626" y="404"/>
                  </a:lnTo>
                  <a:lnTo>
                    <a:pt x="626" y="404"/>
                  </a:lnTo>
                  <a:lnTo>
                    <a:pt x="629" y="405"/>
                  </a:lnTo>
                  <a:lnTo>
                    <a:pt x="632" y="408"/>
                  </a:lnTo>
                  <a:lnTo>
                    <a:pt x="633" y="411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5" y="416"/>
                  </a:lnTo>
                  <a:lnTo>
                    <a:pt x="637" y="418"/>
                  </a:lnTo>
                  <a:lnTo>
                    <a:pt x="640" y="422"/>
                  </a:lnTo>
                  <a:lnTo>
                    <a:pt x="640" y="422"/>
                  </a:lnTo>
                  <a:lnTo>
                    <a:pt x="646" y="431"/>
                  </a:lnTo>
                  <a:lnTo>
                    <a:pt x="649" y="436"/>
                  </a:lnTo>
                  <a:lnTo>
                    <a:pt x="650" y="441"/>
                  </a:lnTo>
                  <a:lnTo>
                    <a:pt x="650" y="441"/>
                  </a:lnTo>
                  <a:lnTo>
                    <a:pt x="652" y="443"/>
                  </a:lnTo>
                  <a:lnTo>
                    <a:pt x="655" y="446"/>
                  </a:lnTo>
                  <a:lnTo>
                    <a:pt x="655" y="446"/>
                  </a:lnTo>
                  <a:lnTo>
                    <a:pt x="664" y="460"/>
                  </a:lnTo>
                  <a:lnTo>
                    <a:pt x="664" y="460"/>
                  </a:lnTo>
                  <a:lnTo>
                    <a:pt x="665" y="462"/>
                  </a:lnTo>
                  <a:lnTo>
                    <a:pt x="667" y="464"/>
                  </a:lnTo>
                  <a:lnTo>
                    <a:pt x="667" y="464"/>
                  </a:lnTo>
                  <a:lnTo>
                    <a:pt x="672" y="468"/>
                  </a:lnTo>
                  <a:lnTo>
                    <a:pt x="675" y="472"/>
                  </a:lnTo>
                  <a:lnTo>
                    <a:pt x="678" y="477"/>
                  </a:lnTo>
                  <a:lnTo>
                    <a:pt x="679" y="483"/>
                  </a:lnTo>
                  <a:lnTo>
                    <a:pt x="679" y="483"/>
                  </a:lnTo>
                  <a:lnTo>
                    <a:pt x="679" y="485"/>
                  </a:lnTo>
                  <a:lnTo>
                    <a:pt x="681" y="487"/>
                  </a:lnTo>
                  <a:lnTo>
                    <a:pt x="681" y="487"/>
                  </a:lnTo>
                  <a:lnTo>
                    <a:pt x="686" y="493"/>
                  </a:lnTo>
                  <a:lnTo>
                    <a:pt x="693" y="498"/>
                  </a:lnTo>
                  <a:lnTo>
                    <a:pt x="699" y="502"/>
                  </a:lnTo>
                  <a:lnTo>
                    <a:pt x="707" y="506"/>
                  </a:lnTo>
                  <a:lnTo>
                    <a:pt x="707" y="506"/>
                  </a:lnTo>
                  <a:lnTo>
                    <a:pt x="710" y="507"/>
                  </a:lnTo>
                  <a:lnTo>
                    <a:pt x="712" y="509"/>
                  </a:lnTo>
                  <a:lnTo>
                    <a:pt x="712" y="511"/>
                  </a:lnTo>
                  <a:lnTo>
                    <a:pt x="711" y="515"/>
                  </a:lnTo>
                  <a:lnTo>
                    <a:pt x="711" y="515"/>
                  </a:lnTo>
                  <a:lnTo>
                    <a:pt x="710" y="518"/>
                  </a:lnTo>
                  <a:lnTo>
                    <a:pt x="710" y="521"/>
                  </a:lnTo>
                  <a:lnTo>
                    <a:pt x="710" y="521"/>
                  </a:lnTo>
                  <a:lnTo>
                    <a:pt x="710" y="525"/>
                  </a:lnTo>
                  <a:lnTo>
                    <a:pt x="710" y="529"/>
                  </a:lnTo>
                  <a:lnTo>
                    <a:pt x="710" y="529"/>
                  </a:lnTo>
                  <a:lnTo>
                    <a:pt x="709" y="538"/>
                  </a:lnTo>
                  <a:lnTo>
                    <a:pt x="708" y="546"/>
                  </a:lnTo>
                  <a:lnTo>
                    <a:pt x="706" y="555"/>
                  </a:lnTo>
                  <a:lnTo>
                    <a:pt x="707" y="564"/>
                  </a:lnTo>
                  <a:lnTo>
                    <a:pt x="707" y="564"/>
                  </a:lnTo>
                  <a:lnTo>
                    <a:pt x="707" y="573"/>
                  </a:lnTo>
                  <a:lnTo>
                    <a:pt x="708" y="582"/>
                  </a:lnTo>
                  <a:lnTo>
                    <a:pt x="708" y="582"/>
                  </a:lnTo>
                  <a:lnTo>
                    <a:pt x="710" y="589"/>
                  </a:lnTo>
                  <a:lnTo>
                    <a:pt x="710" y="593"/>
                  </a:lnTo>
                  <a:lnTo>
                    <a:pt x="709" y="597"/>
                  </a:lnTo>
                  <a:lnTo>
                    <a:pt x="709" y="597"/>
                  </a:lnTo>
                  <a:lnTo>
                    <a:pt x="709" y="597"/>
                  </a:lnTo>
                  <a:lnTo>
                    <a:pt x="709" y="597"/>
                  </a:lnTo>
                  <a:lnTo>
                    <a:pt x="711" y="604"/>
                  </a:lnTo>
                  <a:lnTo>
                    <a:pt x="711" y="611"/>
                  </a:lnTo>
                  <a:lnTo>
                    <a:pt x="710" y="625"/>
                  </a:lnTo>
                  <a:lnTo>
                    <a:pt x="710" y="625"/>
                  </a:lnTo>
                  <a:lnTo>
                    <a:pt x="711" y="628"/>
                  </a:lnTo>
                  <a:lnTo>
                    <a:pt x="712" y="630"/>
                  </a:lnTo>
                  <a:lnTo>
                    <a:pt x="712" y="630"/>
                  </a:lnTo>
                  <a:lnTo>
                    <a:pt x="714" y="635"/>
                  </a:lnTo>
                  <a:lnTo>
                    <a:pt x="715" y="639"/>
                  </a:lnTo>
                  <a:lnTo>
                    <a:pt x="715" y="644"/>
                  </a:lnTo>
                  <a:lnTo>
                    <a:pt x="714" y="648"/>
                  </a:lnTo>
                  <a:lnTo>
                    <a:pt x="714" y="648"/>
                  </a:lnTo>
                  <a:lnTo>
                    <a:pt x="713" y="655"/>
                  </a:lnTo>
                  <a:lnTo>
                    <a:pt x="713" y="662"/>
                  </a:lnTo>
                  <a:lnTo>
                    <a:pt x="713" y="669"/>
                  </a:lnTo>
                  <a:lnTo>
                    <a:pt x="715" y="675"/>
                  </a:lnTo>
                  <a:lnTo>
                    <a:pt x="715" y="675"/>
                  </a:lnTo>
                  <a:lnTo>
                    <a:pt x="716" y="677"/>
                  </a:lnTo>
                  <a:lnTo>
                    <a:pt x="716" y="679"/>
                  </a:lnTo>
                  <a:lnTo>
                    <a:pt x="716" y="679"/>
                  </a:lnTo>
                  <a:lnTo>
                    <a:pt x="715" y="683"/>
                  </a:lnTo>
                  <a:lnTo>
                    <a:pt x="714" y="687"/>
                  </a:lnTo>
                  <a:lnTo>
                    <a:pt x="715" y="695"/>
                  </a:lnTo>
                  <a:lnTo>
                    <a:pt x="717" y="703"/>
                  </a:lnTo>
                  <a:lnTo>
                    <a:pt x="719" y="711"/>
                  </a:lnTo>
                  <a:lnTo>
                    <a:pt x="719" y="711"/>
                  </a:lnTo>
                  <a:lnTo>
                    <a:pt x="720" y="722"/>
                  </a:lnTo>
                  <a:lnTo>
                    <a:pt x="720" y="728"/>
                  </a:lnTo>
                  <a:lnTo>
                    <a:pt x="719" y="734"/>
                  </a:lnTo>
                  <a:lnTo>
                    <a:pt x="719" y="734"/>
                  </a:lnTo>
                  <a:lnTo>
                    <a:pt x="718" y="738"/>
                  </a:lnTo>
                  <a:lnTo>
                    <a:pt x="718" y="741"/>
                  </a:lnTo>
                  <a:lnTo>
                    <a:pt x="720" y="749"/>
                  </a:lnTo>
                  <a:lnTo>
                    <a:pt x="720" y="749"/>
                  </a:lnTo>
                  <a:lnTo>
                    <a:pt x="720" y="750"/>
                  </a:lnTo>
                  <a:lnTo>
                    <a:pt x="720" y="750"/>
                  </a:lnTo>
                  <a:lnTo>
                    <a:pt x="720" y="759"/>
                  </a:lnTo>
                  <a:lnTo>
                    <a:pt x="719" y="767"/>
                  </a:lnTo>
                  <a:lnTo>
                    <a:pt x="719" y="767"/>
                  </a:lnTo>
                  <a:lnTo>
                    <a:pt x="720" y="771"/>
                  </a:lnTo>
                  <a:lnTo>
                    <a:pt x="721" y="775"/>
                  </a:lnTo>
                  <a:lnTo>
                    <a:pt x="722" y="779"/>
                  </a:lnTo>
                  <a:lnTo>
                    <a:pt x="722" y="783"/>
                  </a:lnTo>
                  <a:lnTo>
                    <a:pt x="722" y="783"/>
                  </a:lnTo>
                  <a:lnTo>
                    <a:pt x="721" y="789"/>
                  </a:lnTo>
                  <a:lnTo>
                    <a:pt x="721" y="795"/>
                  </a:lnTo>
                  <a:lnTo>
                    <a:pt x="720" y="807"/>
                  </a:lnTo>
                  <a:lnTo>
                    <a:pt x="720" y="807"/>
                  </a:lnTo>
                  <a:lnTo>
                    <a:pt x="719" y="813"/>
                  </a:lnTo>
                  <a:lnTo>
                    <a:pt x="718" y="819"/>
                  </a:lnTo>
                  <a:lnTo>
                    <a:pt x="718" y="819"/>
                  </a:lnTo>
                  <a:lnTo>
                    <a:pt x="715" y="836"/>
                  </a:lnTo>
                  <a:lnTo>
                    <a:pt x="712" y="853"/>
                  </a:lnTo>
                  <a:lnTo>
                    <a:pt x="712" y="853"/>
                  </a:lnTo>
                  <a:lnTo>
                    <a:pt x="711" y="862"/>
                  </a:lnTo>
                  <a:lnTo>
                    <a:pt x="711" y="872"/>
                  </a:lnTo>
                  <a:lnTo>
                    <a:pt x="711" y="881"/>
                  </a:lnTo>
                  <a:lnTo>
                    <a:pt x="710" y="890"/>
                  </a:lnTo>
                  <a:lnTo>
                    <a:pt x="710" y="890"/>
                  </a:lnTo>
                  <a:lnTo>
                    <a:pt x="709" y="893"/>
                  </a:lnTo>
                  <a:lnTo>
                    <a:pt x="710" y="896"/>
                  </a:lnTo>
                  <a:lnTo>
                    <a:pt x="710" y="903"/>
                  </a:lnTo>
                  <a:lnTo>
                    <a:pt x="710" y="903"/>
                  </a:lnTo>
                  <a:lnTo>
                    <a:pt x="709" y="908"/>
                  </a:lnTo>
                  <a:lnTo>
                    <a:pt x="709" y="913"/>
                  </a:lnTo>
                  <a:lnTo>
                    <a:pt x="709" y="913"/>
                  </a:lnTo>
                  <a:lnTo>
                    <a:pt x="709" y="922"/>
                  </a:lnTo>
                  <a:lnTo>
                    <a:pt x="709" y="922"/>
                  </a:lnTo>
                  <a:lnTo>
                    <a:pt x="707" y="925"/>
                  </a:lnTo>
                  <a:lnTo>
                    <a:pt x="706" y="928"/>
                  </a:lnTo>
                  <a:lnTo>
                    <a:pt x="706" y="931"/>
                  </a:lnTo>
                  <a:lnTo>
                    <a:pt x="707" y="935"/>
                  </a:lnTo>
                  <a:lnTo>
                    <a:pt x="707" y="935"/>
                  </a:lnTo>
                  <a:lnTo>
                    <a:pt x="707" y="937"/>
                  </a:lnTo>
                  <a:lnTo>
                    <a:pt x="707" y="940"/>
                  </a:lnTo>
                  <a:lnTo>
                    <a:pt x="707" y="945"/>
                  </a:lnTo>
                  <a:lnTo>
                    <a:pt x="707" y="945"/>
                  </a:lnTo>
                  <a:lnTo>
                    <a:pt x="707" y="951"/>
                  </a:lnTo>
                  <a:lnTo>
                    <a:pt x="707" y="957"/>
                  </a:lnTo>
                  <a:lnTo>
                    <a:pt x="706" y="963"/>
                  </a:lnTo>
                  <a:lnTo>
                    <a:pt x="705" y="969"/>
                  </a:lnTo>
                  <a:lnTo>
                    <a:pt x="705" y="969"/>
                  </a:lnTo>
                  <a:lnTo>
                    <a:pt x="704" y="972"/>
                  </a:lnTo>
                  <a:lnTo>
                    <a:pt x="705" y="975"/>
                  </a:lnTo>
                  <a:lnTo>
                    <a:pt x="705" y="975"/>
                  </a:lnTo>
                  <a:lnTo>
                    <a:pt x="705" y="985"/>
                  </a:lnTo>
                  <a:lnTo>
                    <a:pt x="705" y="985"/>
                  </a:lnTo>
                  <a:lnTo>
                    <a:pt x="681" y="987"/>
                  </a:lnTo>
                  <a:lnTo>
                    <a:pt x="681" y="987"/>
                  </a:lnTo>
                  <a:lnTo>
                    <a:pt x="678" y="988"/>
                  </a:lnTo>
                  <a:lnTo>
                    <a:pt x="675" y="990"/>
                  </a:lnTo>
                  <a:lnTo>
                    <a:pt x="675" y="990"/>
                  </a:lnTo>
                  <a:lnTo>
                    <a:pt x="670" y="994"/>
                  </a:lnTo>
                  <a:lnTo>
                    <a:pt x="667" y="995"/>
                  </a:lnTo>
                  <a:lnTo>
                    <a:pt x="663" y="996"/>
                  </a:lnTo>
                  <a:lnTo>
                    <a:pt x="663" y="996"/>
                  </a:lnTo>
                  <a:lnTo>
                    <a:pt x="661" y="996"/>
                  </a:lnTo>
                  <a:lnTo>
                    <a:pt x="659" y="997"/>
                  </a:lnTo>
                  <a:lnTo>
                    <a:pt x="659" y="997"/>
                  </a:lnTo>
                  <a:lnTo>
                    <a:pt x="632" y="1020"/>
                  </a:lnTo>
                  <a:lnTo>
                    <a:pt x="632" y="1020"/>
                  </a:lnTo>
                  <a:lnTo>
                    <a:pt x="629" y="1022"/>
                  </a:lnTo>
                  <a:lnTo>
                    <a:pt x="626" y="1024"/>
                  </a:lnTo>
                  <a:lnTo>
                    <a:pt x="622" y="1024"/>
                  </a:lnTo>
                  <a:lnTo>
                    <a:pt x="619" y="1025"/>
                  </a:lnTo>
                  <a:lnTo>
                    <a:pt x="616" y="1024"/>
                  </a:lnTo>
                  <a:lnTo>
                    <a:pt x="613" y="1023"/>
                  </a:lnTo>
                  <a:lnTo>
                    <a:pt x="610" y="1021"/>
                  </a:lnTo>
                  <a:lnTo>
                    <a:pt x="608" y="1019"/>
                  </a:lnTo>
                  <a:lnTo>
                    <a:pt x="608" y="1019"/>
                  </a:lnTo>
                  <a:lnTo>
                    <a:pt x="606" y="1016"/>
                  </a:lnTo>
                  <a:lnTo>
                    <a:pt x="603" y="1015"/>
                  </a:lnTo>
                  <a:lnTo>
                    <a:pt x="597" y="1013"/>
                  </a:lnTo>
                  <a:lnTo>
                    <a:pt x="597" y="1013"/>
                  </a:lnTo>
                  <a:lnTo>
                    <a:pt x="587" y="1009"/>
                  </a:lnTo>
                  <a:lnTo>
                    <a:pt x="577" y="1003"/>
                  </a:lnTo>
                  <a:lnTo>
                    <a:pt x="577" y="1003"/>
                  </a:lnTo>
                  <a:lnTo>
                    <a:pt x="574" y="1002"/>
                  </a:lnTo>
                  <a:lnTo>
                    <a:pt x="572" y="1002"/>
                  </a:lnTo>
                  <a:lnTo>
                    <a:pt x="569" y="1001"/>
                  </a:lnTo>
                  <a:lnTo>
                    <a:pt x="567" y="1001"/>
                  </a:lnTo>
                  <a:lnTo>
                    <a:pt x="567" y="1001"/>
                  </a:lnTo>
                  <a:lnTo>
                    <a:pt x="563" y="997"/>
                  </a:lnTo>
                  <a:lnTo>
                    <a:pt x="560" y="996"/>
                  </a:lnTo>
                  <a:lnTo>
                    <a:pt x="557" y="997"/>
                  </a:lnTo>
                  <a:lnTo>
                    <a:pt x="557" y="997"/>
                  </a:lnTo>
                  <a:lnTo>
                    <a:pt x="555" y="997"/>
                  </a:lnTo>
                  <a:lnTo>
                    <a:pt x="553" y="996"/>
                  </a:lnTo>
                  <a:lnTo>
                    <a:pt x="553" y="996"/>
                  </a:lnTo>
                  <a:lnTo>
                    <a:pt x="551" y="993"/>
                  </a:lnTo>
                  <a:lnTo>
                    <a:pt x="549" y="992"/>
                  </a:lnTo>
                  <a:lnTo>
                    <a:pt x="547" y="991"/>
                  </a:lnTo>
                  <a:lnTo>
                    <a:pt x="544" y="990"/>
                  </a:lnTo>
                  <a:lnTo>
                    <a:pt x="539" y="991"/>
                  </a:lnTo>
                  <a:lnTo>
                    <a:pt x="533" y="992"/>
                  </a:lnTo>
                  <a:lnTo>
                    <a:pt x="533" y="992"/>
                  </a:lnTo>
                  <a:lnTo>
                    <a:pt x="528" y="992"/>
                  </a:lnTo>
                  <a:lnTo>
                    <a:pt x="523" y="991"/>
                  </a:lnTo>
                  <a:lnTo>
                    <a:pt x="523" y="991"/>
                  </a:lnTo>
                  <a:lnTo>
                    <a:pt x="517" y="989"/>
                  </a:lnTo>
                  <a:lnTo>
                    <a:pt x="511" y="988"/>
                  </a:lnTo>
                  <a:lnTo>
                    <a:pt x="511" y="988"/>
                  </a:lnTo>
                  <a:lnTo>
                    <a:pt x="507" y="988"/>
                  </a:lnTo>
                  <a:lnTo>
                    <a:pt x="502" y="990"/>
                  </a:lnTo>
                  <a:lnTo>
                    <a:pt x="502" y="990"/>
                  </a:lnTo>
                  <a:lnTo>
                    <a:pt x="500" y="988"/>
                  </a:lnTo>
                  <a:lnTo>
                    <a:pt x="498" y="987"/>
                  </a:lnTo>
                  <a:lnTo>
                    <a:pt x="495" y="987"/>
                  </a:lnTo>
                  <a:lnTo>
                    <a:pt x="491" y="989"/>
                  </a:lnTo>
                  <a:lnTo>
                    <a:pt x="491" y="989"/>
                  </a:lnTo>
                  <a:lnTo>
                    <a:pt x="489" y="990"/>
                  </a:lnTo>
                  <a:lnTo>
                    <a:pt x="487" y="990"/>
                  </a:lnTo>
                  <a:lnTo>
                    <a:pt x="487" y="990"/>
                  </a:lnTo>
                  <a:lnTo>
                    <a:pt x="484" y="989"/>
                  </a:lnTo>
                  <a:lnTo>
                    <a:pt x="481" y="988"/>
                  </a:lnTo>
                  <a:lnTo>
                    <a:pt x="475" y="989"/>
                  </a:lnTo>
                  <a:lnTo>
                    <a:pt x="464" y="993"/>
                  </a:lnTo>
                  <a:lnTo>
                    <a:pt x="464" y="993"/>
                  </a:lnTo>
                  <a:lnTo>
                    <a:pt x="454" y="996"/>
                  </a:lnTo>
                  <a:lnTo>
                    <a:pt x="443" y="998"/>
                  </a:lnTo>
                  <a:lnTo>
                    <a:pt x="443" y="998"/>
                  </a:lnTo>
                  <a:lnTo>
                    <a:pt x="440" y="999"/>
                  </a:lnTo>
                  <a:lnTo>
                    <a:pt x="437" y="1000"/>
                  </a:lnTo>
                  <a:lnTo>
                    <a:pt x="437" y="1000"/>
                  </a:lnTo>
                  <a:lnTo>
                    <a:pt x="432" y="1003"/>
                  </a:lnTo>
                  <a:lnTo>
                    <a:pt x="429" y="1004"/>
                  </a:lnTo>
                  <a:lnTo>
                    <a:pt x="426" y="1004"/>
                  </a:lnTo>
                  <a:lnTo>
                    <a:pt x="426" y="1004"/>
                  </a:lnTo>
                  <a:lnTo>
                    <a:pt x="424" y="1005"/>
                  </a:lnTo>
                  <a:lnTo>
                    <a:pt x="422" y="1006"/>
                  </a:lnTo>
                  <a:lnTo>
                    <a:pt x="422" y="1006"/>
                  </a:lnTo>
                  <a:lnTo>
                    <a:pt x="420" y="1007"/>
                  </a:lnTo>
                  <a:lnTo>
                    <a:pt x="418" y="1008"/>
                  </a:lnTo>
                  <a:lnTo>
                    <a:pt x="414" y="1010"/>
                  </a:lnTo>
                  <a:lnTo>
                    <a:pt x="414" y="1010"/>
                  </a:lnTo>
                  <a:lnTo>
                    <a:pt x="408" y="1013"/>
                  </a:lnTo>
                  <a:lnTo>
                    <a:pt x="402" y="1017"/>
                  </a:lnTo>
                  <a:lnTo>
                    <a:pt x="402" y="1017"/>
                  </a:lnTo>
                  <a:lnTo>
                    <a:pt x="396" y="1018"/>
                  </a:lnTo>
                  <a:lnTo>
                    <a:pt x="393" y="1019"/>
                  </a:lnTo>
                  <a:lnTo>
                    <a:pt x="391" y="1021"/>
                  </a:lnTo>
                  <a:lnTo>
                    <a:pt x="391" y="1021"/>
                  </a:lnTo>
                  <a:lnTo>
                    <a:pt x="387" y="1023"/>
                  </a:lnTo>
                  <a:lnTo>
                    <a:pt x="384" y="1025"/>
                  </a:lnTo>
                  <a:lnTo>
                    <a:pt x="376" y="1028"/>
                  </a:lnTo>
                  <a:lnTo>
                    <a:pt x="376" y="1028"/>
                  </a:lnTo>
                  <a:lnTo>
                    <a:pt x="357" y="1040"/>
                  </a:lnTo>
                  <a:lnTo>
                    <a:pt x="357" y="1040"/>
                  </a:lnTo>
                  <a:lnTo>
                    <a:pt x="355" y="1042"/>
                  </a:lnTo>
                  <a:lnTo>
                    <a:pt x="355" y="1042"/>
                  </a:lnTo>
                  <a:lnTo>
                    <a:pt x="353" y="1046"/>
                  </a:lnTo>
                  <a:lnTo>
                    <a:pt x="351" y="1048"/>
                  </a:lnTo>
                  <a:lnTo>
                    <a:pt x="347" y="1049"/>
                  </a:lnTo>
                  <a:lnTo>
                    <a:pt x="343" y="1050"/>
                  </a:lnTo>
                  <a:lnTo>
                    <a:pt x="343" y="1050"/>
                  </a:lnTo>
                  <a:lnTo>
                    <a:pt x="342" y="1047"/>
                  </a:lnTo>
                  <a:lnTo>
                    <a:pt x="341" y="1045"/>
                  </a:lnTo>
                  <a:lnTo>
                    <a:pt x="342" y="1042"/>
                  </a:lnTo>
                  <a:lnTo>
                    <a:pt x="343" y="1039"/>
                  </a:lnTo>
                  <a:lnTo>
                    <a:pt x="343" y="1039"/>
                  </a:lnTo>
                  <a:lnTo>
                    <a:pt x="344" y="1036"/>
                  </a:lnTo>
                  <a:lnTo>
                    <a:pt x="344" y="1036"/>
                  </a:lnTo>
                  <a:lnTo>
                    <a:pt x="344" y="1024"/>
                  </a:lnTo>
                  <a:lnTo>
                    <a:pt x="344" y="1017"/>
                  </a:lnTo>
                  <a:lnTo>
                    <a:pt x="344" y="1011"/>
                  </a:lnTo>
                  <a:lnTo>
                    <a:pt x="344" y="1011"/>
                  </a:lnTo>
                  <a:lnTo>
                    <a:pt x="343" y="1003"/>
                  </a:lnTo>
                  <a:lnTo>
                    <a:pt x="343" y="994"/>
                  </a:lnTo>
                  <a:lnTo>
                    <a:pt x="343" y="994"/>
                  </a:lnTo>
                  <a:lnTo>
                    <a:pt x="344" y="970"/>
                  </a:lnTo>
                  <a:lnTo>
                    <a:pt x="344" y="970"/>
                  </a:lnTo>
                  <a:lnTo>
                    <a:pt x="346" y="954"/>
                  </a:lnTo>
                  <a:lnTo>
                    <a:pt x="346" y="954"/>
                  </a:lnTo>
                  <a:lnTo>
                    <a:pt x="346" y="952"/>
                  </a:lnTo>
                  <a:lnTo>
                    <a:pt x="346" y="951"/>
                  </a:lnTo>
                  <a:lnTo>
                    <a:pt x="346" y="951"/>
                  </a:lnTo>
                  <a:lnTo>
                    <a:pt x="345" y="947"/>
                  </a:lnTo>
                  <a:lnTo>
                    <a:pt x="344" y="944"/>
                  </a:lnTo>
                  <a:lnTo>
                    <a:pt x="346" y="937"/>
                  </a:lnTo>
                  <a:lnTo>
                    <a:pt x="346" y="937"/>
                  </a:lnTo>
                  <a:lnTo>
                    <a:pt x="347" y="929"/>
                  </a:lnTo>
                  <a:lnTo>
                    <a:pt x="347" y="925"/>
                  </a:lnTo>
                  <a:lnTo>
                    <a:pt x="345" y="921"/>
                  </a:lnTo>
                  <a:lnTo>
                    <a:pt x="345" y="921"/>
                  </a:lnTo>
                  <a:lnTo>
                    <a:pt x="344" y="919"/>
                  </a:lnTo>
                  <a:lnTo>
                    <a:pt x="344" y="917"/>
                  </a:lnTo>
                  <a:lnTo>
                    <a:pt x="344" y="917"/>
                  </a:lnTo>
                  <a:lnTo>
                    <a:pt x="346" y="914"/>
                  </a:lnTo>
                  <a:lnTo>
                    <a:pt x="347" y="912"/>
                  </a:lnTo>
                  <a:lnTo>
                    <a:pt x="346" y="907"/>
                  </a:lnTo>
                  <a:lnTo>
                    <a:pt x="345" y="902"/>
                  </a:lnTo>
                  <a:lnTo>
                    <a:pt x="343" y="897"/>
                  </a:lnTo>
                  <a:lnTo>
                    <a:pt x="343" y="897"/>
                  </a:lnTo>
                  <a:lnTo>
                    <a:pt x="343" y="893"/>
                  </a:lnTo>
                  <a:lnTo>
                    <a:pt x="344" y="890"/>
                  </a:lnTo>
                  <a:lnTo>
                    <a:pt x="344" y="890"/>
                  </a:lnTo>
                  <a:lnTo>
                    <a:pt x="346" y="885"/>
                  </a:lnTo>
                  <a:lnTo>
                    <a:pt x="347" y="881"/>
                  </a:lnTo>
                  <a:lnTo>
                    <a:pt x="347" y="876"/>
                  </a:lnTo>
                  <a:lnTo>
                    <a:pt x="346" y="871"/>
                  </a:lnTo>
                  <a:lnTo>
                    <a:pt x="346" y="871"/>
                  </a:lnTo>
                  <a:lnTo>
                    <a:pt x="346" y="868"/>
                  </a:lnTo>
                  <a:lnTo>
                    <a:pt x="346" y="865"/>
                  </a:lnTo>
                  <a:lnTo>
                    <a:pt x="346" y="865"/>
                  </a:lnTo>
                  <a:lnTo>
                    <a:pt x="347" y="852"/>
                  </a:lnTo>
                  <a:lnTo>
                    <a:pt x="347" y="846"/>
                  </a:lnTo>
                  <a:lnTo>
                    <a:pt x="346" y="840"/>
                  </a:lnTo>
                  <a:lnTo>
                    <a:pt x="346" y="840"/>
                  </a:lnTo>
                  <a:lnTo>
                    <a:pt x="346" y="837"/>
                  </a:lnTo>
                  <a:lnTo>
                    <a:pt x="347" y="834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6" y="821"/>
                  </a:lnTo>
                  <a:lnTo>
                    <a:pt x="345" y="814"/>
                  </a:lnTo>
                  <a:lnTo>
                    <a:pt x="346" y="808"/>
                  </a:lnTo>
                  <a:lnTo>
                    <a:pt x="349" y="801"/>
                  </a:lnTo>
                  <a:lnTo>
                    <a:pt x="349" y="801"/>
                  </a:lnTo>
                  <a:lnTo>
                    <a:pt x="349" y="798"/>
                  </a:lnTo>
                  <a:lnTo>
                    <a:pt x="349" y="794"/>
                  </a:lnTo>
                  <a:lnTo>
                    <a:pt x="349" y="794"/>
                  </a:lnTo>
                  <a:lnTo>
                    <a:pt x="349" y="786"/>
                  </a:lnTo>
                  <a:lnTo>
                    <a:pt x="349" y="777"/>
                  </a:lnTo>
                  <a:lnTo>
                    <a:pt x="350" y="769"/>
                  </a:lnTo>
                  <a:lnTo>
                    <a:pt x="350" y="761"/>
                  </a:lnTo>
                  <a:lnTo>
                    <a:pt x="350" y="761"/>
                  </a:lnTo>
                  <a:lnTo>
                    <a:pt x="351" y="756"/>
                  </a:lnTo>
                  <a:lnTo>
                    <a:pt x="351" y="753"/>
                  </a:lnTo>
                  <a:lnTo>
                    <a:pt x="349" y="751"/>
                  </a:lnTo>
                  <a:lnTo>
                    <a:pt x="349" y="751"/>
                  </a:lnTo>
                  <a:lnTo>
                    <a:pt x="349" y="749"/>
                  </a:lnTo>
                  <a:lnTo>
                    <a:pt x="350" y="747"/>
                  </a:lnTo>
                  <a:lnTo>
                    <a:pt x="350" y="747"/>
                  </a:lnTo>
                  <a:lnTo>
                    <a:pt x="351" y="744"/>
                  </a:lnTo>
                  <a:lnTo>
                    <a:pt x="351" y="741"/>
                  </a:lnTo>
                  <a:lnTo>
                    <a:pt x="348" y="734"/>
                  </a:lnTo>
                  <a:lnTo>
                    <a:pt x="348" y="734"/>
                  </a:lnTo>
                  <a:lnTo>
                    <a:pt x="351" y="731"/>
                  </a:lnTo>
                  <a:lnTo>
                    <a:pt x="353" y="727"/>
                  </a:lnTo>
                  <a:lnTo>
                    <a:pt x="353" y="724"/>
                  </a:lnTo>
                  <a:lnTo>
                    <a:pt x="353" y="719"/>
                  </a:lnTo>
                  <a:lnTo>
                    <a:pt x="353" y="719"/>
                  </a:lnTo>
                  <a:lnTo>
                    <a:pt x="353" y="707"/>
                  </a:lnTo>
                  <a:lnTo>
                    <a:pt x="353" y="695"/>
                  </a:lnTo>
                  <a:lnTo>
                    <a:pt x="353" y="695"/>
                  </a:lnTo>
                  <a:lnTo>
                    <a:pt x="353" y="689"/>
                  </a:lnTo>
                  <a:lnTo>
                    <a:pt x="353" y="684"/>
                  </a:lnTo>
                  <a:lnTo>
                    <a:pt x="353" y="684"/>
                  </a:lnTo>
                  <a:lnTo>
                    <a:pt x="352" y="677"/>
                  </a:lnTo>
                  <a:lnTo>
                    <a:pt x="353" y="671"/>
                  </a:lnTo>
                  <a:lnTo>
                    <a:pt x="353" y="664"/>
                  </a:lnTo>
                  <a:lnTo>
                    <a:pt x="352" y="658"/>
                  </a:lnTo>
                  <a:lnTo>
                    <a:pt x="352" y="658"/>
                  </a:lnTo>
                  <a:lnTo>
                    <a:pt x="351" y="654"/>
                  </a:lnTo>
                  <a:lnTo>
                    <a:pt x="350" y="650"/>
                  </a:lnTo>
                  <a:lnTo>
                    <a:pt x="350" y="650"/>
                  </a:lnTo>
                  <a:lnTo>
                    <a:pt x="349" y="645"/>
                  </a:lnTo>
                  <a:lnTo>
                    <a:pt x="349" y="643"/>
                  </a:lnTo>
                  <a:lnTo>
                    <a:pt x="350" y="640"/>
                  </a:lnTo>
                  <a:lnTo>
                    <a:pt x="350" y="640"/>
                  </a:lnTo>
                  <a:lnTo>
                    <a:pt x="350" y="637"/>
                  </a:lnTo>
                  <a:lnTo>
                    <a:pt x="350" y="634"/>
                  </a:lnTo>
                  <a:lnTo>
                    <a:pt x="350" y="634"/>
                  </a:lnTo>
                  <a:lnTo>
                    <a:pt x="350" y="624"/>
                  </a:lnTo>
                  <a:lnTo>
                    <a:pt x="350" y="618"/>
                  </a:lnTo>
                  <a:lnTo>
                    <a:pt x="351" y="613"/>
                  </a:lnTo>
                  <a:lnTo>
                    <a:pt x="351" y="613"/>
                  </a:lnTo>
                  <a:lnTo>
                    <a:pt x="351" y="611"/>
                  </a:lnTo>
                  <a:lnTo>
                    <a:pt x="351" y="611"/>
                  </a:lnTo>
                  <a:lnTo>
                    <a:pt x="349" y="607"/>
                  </a:lnTo>
                  <a:lnTo>
                    <a:pt x="347" y="603"/>
                  </a:lnTo>
                  <a:lnTo>
                    <a:pt x="347" y="598"/>
                  </a:lnTo>
                  <a:lnTo>
                    <a:pt x="345" y="594"/>
                  </a:lnTo>
                  <a:lnTo>
                    <a:pt x="345" y="594"/>
                  </a:lnTo>
                  <a:lnTo>
                    <a:pt x="343" y="589"/>
                  </a:lnTo>
                  <a:lnTo>
                    <a:pt x="343" y="584"/>
                  </a:lnTo>
                  <a:lnTo>
                    <a:pt x="343" y="584"/>
                  </a:lnTo>
                  <a:lnTo>
                    <a:pt x="343" y="581"/>
                  </a:lnTo>
                  <a:lnTo>
                    <a:pt x="342" y="579"/>
                  </a:lnTo>
                  <a:lnTo>
                    <a:pt x="341" y="577"/>
                  </a:lnTo>
                  <a:lnTo>
                    <a:pt x="338" y="575"/>
                  </a:lnTo>
                  <a:lnTo>
                    <a:pt x="338" y="575"/>
                  </a:lnTo>
                  <a:lnTo>
                    <a:pt x="334" y="572"/>
                  </a:lnTo>
                  <a:lnTo>
                    <a:pt x="333" y="569"/>
                  </a:lnTo>
                  <a:lnTo>
                    <a:pt x="332" y="567"/>
                  </a:lnTo>
                  <a:lnTo>
                    <a:pt x="332" y="567"/>
                  </a:lnTo>
                  <a:lnTo>
                    <a:pt x="331" y="563"/>
                  </a:lnTo>
                  <a:lnTo>
                    <a:pt x="330" y="561"/>
                  </a:lnTo>
                  <a:lnTo>
                    <a:pt x="328" y="560"/>
                  </a:lnTo>
                  <a:lnTo>
                    <a:pt x="325" y="558"/>
                  </a:lnTo>
                  <a:lnTo>
                    <a:pt x="325" y="558"/>
                  </a:lnTo>
                  <a:lnTo>
                    <a:pt x="322" y="557"/>
                  </a:lnTo>
                  <a:lnTo>
                    <a:pt x="320" y="555"/>
                  </a:lnTo>
                  <a:lnTo>
                    <a:pt x="319" y="553"/>
                  </a:lnTo>
                  <a:lnTo>
                    <a:pt x="319" y="550"/>
                  </a:lnTo>
                  <a:lnTo>
                    <a:pt x="319" y="550"/>
                  </a:lnTo>
                  <a:lnTo>
                    <a:pt x="319" y="549"/>
                  </a:lnTo>
                  <a:lnTo>
                    <a:pt x="318" y="547"/>
                  </a:lnTo>
                  <a:lnTo>
                    <a:pt x="316" y="545"/>
                  </a:lnTo>
                  <a:lnTo>
                    <a:pt x="316" y="545"/>
                  </a:lnTo>
                  <a:lnTo>
                    <a:pt x="315" y="543"/>
                  </a:lnTo>
                  <a:lnTo>
                    <a:pt x="314" y="542"/>
                  </a:lnTo>
                  <a:lnTo>
                    <a:pt x="311" y="540"/>
                  </a:lnTo>
                  <a:lnTo>
                    <a:pt x="308" y="538"/>
                  </a:lnTo>
                  <a:lnTo>
                    <a:pt x="307" y="537"/>
                  </a:lnTo>
                  <a:lnTo>
                    <a:pt x="306" y="535"/>
                  </a:lnTo>
                  <a:lnTo>
                    <a:pt x="306" y="535"/>
                  </a:lnTo>
                  <a:lnTo>
                    <a:pt x="306" y="531"/>
                  </a:lnTo>
                  <a:lnTo>
                    <a:pt x="303" y="528"/>
                  </a:lnTo>
                  <a:lnTo>
                    <a:pt x="301" y="526"/>
                  </a:lnTo>
                  <a:lnTo>
                    <a:pt x="299" y="524"/>
                  </a:lnTo>
                  <a:lnTo>
                    <a:pt x="299" y="524"/>
                  </a:lnTo>
                  <a:lnTo>
                    <a:pt x="297" y="522"/>
                  </a:lnTo>
                  <a:lnTo>
                    <a:pt x="295" y="522"/>
                  </a:lnTo>
                  <a:lnTo>
                    <a:pt x="295" y="522"/>
                  </a:lnTo>
                  <a:lnTo>
                    <a:pt x="290" y="522"/>
                  </a:lnTo>
                  <a:lnTo>
                    <a:pt x="286" y="520"/>
                  </a:lnTo>
                  <a:lnTo>
                    <a:pt x="282" y="518"/>
                  </a:lnTo>
                  <a:lnTo>
                    <a:pt x="278" y="516"/>
                  </a:lnTo>
                  <a:lnTo>
                    <a:pt x="278" y="516"/>
                  </a:lnTo>
                  <a:lnTo>
                    <a:pt x="276" y="515"/>
                  </a:lnTo>
                  <a:lnTo>
                    <a:pt x="276" y="515"/>
                  </a:lnTo>
                  <a:lnTo>
                    <a:pt x="268" y="509"/>
                  </a:lnTo>
                  <a:lnTo>
                    <a:pt x="264" y="507"/>
                  </a:lnTo>
                  <a:lnTo>
                    <a:pt x="259" y="505"/>
                  </a:lnTo>
                  <a:lnTo>
                    <a:pt x="250" y="503"/>
                  </a:lnTo>
                  <a:lnTo>
                    <a:pt x="240" y="504"/>
                  </a:lnTo>
                  <a:lnTo>
                    <a:pt x="240" y="504"/>
                  </a:lnTo>
                  <a:lnTo>
                    <a:pt x="238" y="503"/>
                  </a:lnTo>
                  <a:lnTo>
                    <a:pt x="235" y="503"/>
                  </a:lnTo>
                  <a:lnTo>
                    <a:pt x="231" y="500"/>
                  </a:lnTo>
                  <a:lnTo>
                    <a:pt x="231" y="500"/>
                  </a:lnTo>
                  <a:lnTo>
                    <a:pt x="226" y="498"/>
                  </a:lnTo>
                  <a:lnTo>
                    <a:pt x="224" y="498"/>
                  </a:lnTo>
                  <a:lnTo>
                    <a:pt x="221" y="498"/>
                  </a:lnTo>
                  <a:lnTo>
                    <a:pt x="221" y="498"/>
                  </a:lnTo>
                  <a:lnTo>
                    <a:pt x="216" y="501"/>
                  </a:lnTo>
                  <a:lnTo>
                    <a:pt x="210" y="502"/>
                  </a:lnTo>
                  <a:lnTo>
                    <a:pt x="204" y="502"/>
                  </a:lnTo>
                  <a:lnTo>
                    <a:pt x="198" y="501"/>
                  </a:lnTo>
                  <a:lnTo>
                    <a:pt x="198" y="501"/>
                  </a:lnTo>
                  <a:lnTo>
                    <a:pt x="196" y="502"/>
                  </a:lnTo>
                  <a:lnTo>
                    <a:pt x="194" y="502"/>
                  </a:lnTo>
                  <a:lnTo>
                    <a:pt x="189" y="502"/>
                  </a:lnTo>
                  <a:lnTo>
                    <a:pt x="184" y="503"/>
                  </a:lnTo>
                  <a:lnTo>
                    <a:pt x="181" y="504"/>
                  </a:lnTo>
                  <a:lnTo>
                    <a:pt x="179" y="506"/>
                  </a:lnTo>
                  <a:lnTo>
                    <a:pt x="179" y="506"/>
                  </a:lnTo>
                  <a:lnTo>
                    <a:pt x="178" y="507"/>
                  </a:lnTo>
                  <a:lnTo>
                    <a:pt x="175" y="507"/>
                  </a:lnTo>
                  <a:lnTo>
                    <a:pt x="175" y="507"/>
                  </a:lnTo>
                  <a:lnTo>
                    <a:pt x="171" y="508"/>
                  </a:lnTo>
                  <a:lnTo>
                    <a:pt x="167" y="508"/>
                  </a:lnTo>
                  <a:lnTo>
                    <a:pt x="164" y="510"/>
                  </a:lnTo>
                  <a:lnTo>
                    <a:pt x="162" y="511"/>
                  </a:lnTo>
                  <a:lnTo>
                    <a:pt x="161" y="513"/>
                  </a:lnTo>
                  <a:lnTo>
                    <a:pt x="161" y="513"/>
                  </a:lnTo>
                  <a:lnTo>
                    <a:pt x="157" y="514"/>
                  </a:lnTo>
                  <a:lnTo>
                    <a:pt x="153" y="516"/>
                  </a:lnTo>
                  <a:lnTo>
                    <a:pt x="146" y="521"/>
                  </a:lnTo>
                  <a:lnTo>
                    <a:pt x="140" y="527"/>
                  </a:lnTo>
                  <a:lnTo>
                    <a:pt x="135" y="534"/>
                  </a:lnTo>
                  <a:lnTo>
                    <a:pt x="135" y="534"/>
                  </a:lnTo>
                  <a:lnTo>
                    <a:pt x="132" y="537"/>
                  </a:lnTo>
                  <a:lnTo>
                    <a:pt x="129" y="539"/>
                  </a:lnTo>
                  <a:lnTo>
                    <a:pt x="129" y="539"/>
                  </a:lnTo>
                  <a:lnTo>
                    <a:pt x="126" y="541"/>
                  </a:lnTo>
                  <a:lnTo>
                    <a:pt x="124" y="543"/>
                  </a:lnTo>
                  <a:lnTo>
                    <a:pt x="124" y="543"/>
                  </a:lnTo>
                  <a:lnTo>
                    <a:pt x="122" y="548"/>
                  </a:lnTo>
                  <a:lnTo>
                    <a:pt x="119" y="553"/>
                  </a:lnTo>
                  <a:lnTo>
                    <a:pt x="116" y="558"/>
                  </a:lnTo>
                  <a:lnTo>
                    <a:pt x="114" y="563"/>
                  </a:lnTo>
                  <a:lnTo>
                    <a:pt x="114" y="563"/>
                  </a:lnTo>
                  <a:lnTo>
                    <a:pt x="112" y="572"/>
                  </a:lnTo>
                  <a:lnTo>
                    <a:pt x="111" y="581"/>
                  </a:lnTo>
                  <a:lnTo>
                    <a:pt x="109" y="599"/>
                  </a:lnTo>
                  <a:lnTo>
                    <a:pt x="109" y="599"/>
                  </a:lnTo>
                  <a:lnTo>
                    <a:pt x="110" y="603"/>
                  </a:lnTo>
                  <a:lnTo>
                    <a:pt x="110" y="607"/>
                  </a:lnTo>
                  <a:lnTo>
                    <a:pt x="110" y="607"/>
                  </a:lnTo>
                  <a:lnTo>
                    <a:pt x="110" y="612"/>
                  </a:lnTo>
                  <a:lnTo>
                    <a:pt x="108" y="616"/>
                  </a:lnTo>
                  <a:lnTo>
                    <a:pt x="108" y="621"/>
                  </a:lnTo>
                  <a:lnTo>
                    <a:pt x="108" y="623"/>
                  </a:lnTo>
                  <a:lnTo>
                    <a:pt x="110" y="625"/>
                  </a:lnTo>
                  <a:lnTo>
                    <a:pt x="110" y="625"/>
                  </a:lnTo>
                  <a:lnTo>
                    <a:pt x="109" y="627"/>
                  </a:lnTo>
                  <a:lnTo>
                    <a:pt x="108" y="628"/>
                  </a:lnTo>
                  <a:lnTo>
                    <a:pt x="108" y="628"/>
                  </a:lnTo>
                  <a:lnTo>
                    <a:pt x="107" y="631"/>
                  </a:lnTo>
                  <a:lnTo>
                    <a:pt x="107" y="634"/>
                  </a:lnTo>
                  <a:lnTo>
                    <a:pt x="107" y="634"/>
                  </a:lnTo>
                  <a:lnTo>
                    <a:pt x="109" y="641"/>
                  </a:lnTo>
                  <a:lnTo>
                    <a:pt x="109" y="649"/>
                  </a:lnTo>
                  <a:lnTo>
                    <a:pt x="109" y="656"/>
                  </a:lnTo>
                  <a:lnTo>
                    <a:pt x="107" y="664"/>
                  </a:lnTo>
                  <a:lnTo>
                    <a:pt x="107" y="664"/>
                  </a:lnTo>
                  <a:lnTo>
                    <a:pt x="107" y="667"/>
                  </a:lnTo>
                  <a:lnTo>
                    <a:pt x="108" y="671"/>
                  </a:lnTo>
                  <a:lnTo>
                    <a:pt x="109" y="679"/>
                  </a:lnTo>
                  <a:lnTo>
                    <a:pt x="109" y="679"/>
                  </a:lnTo>
                  <a:lnTo>
                    <a:pt x="108" y="686"/>
                  </a:lnTo>
                  <a:lnTo>
                    <a:pt x="108" y="686"/>
                  </a:lnTo>
                  <a:lnTo>
                    <a:pt x="108" y="693"/>
                  </a:lnTo>
                  <a:lnTo>
                    <a:pt x="108" y="693"/>
                  </a:lnTo>
                  <a:lnTo>
                    <a:pt x="107" y="699"/>
                  </a:lnTo>
                  <a:lnTo>
                    <a:pt x="107" y="699"/>
                  </a:lnTo>
                  <a:lnTo>
                    <a:pt x="107" y="704"/>
                  </a:lnTo>
                  <a:lnTo>
                    <a:pt x="107" y="704"/>
                  </a:lnTo>
                  <a:lnTo>
                    <a:pt x="108" y="716"/>
                  </a:lnTo>
                  <a:lnTo>
                    <a:pt x="108" y="716"/>
                  </a:lnTo>
                  <a:lnTo>
                    <a:pt x="109" y="722"/>
                  </a:lnTo>
                  <a:lnTo>
                    <a:pt x="110" y="728"/>
                  </a:lnTo>
                  <a:lnTo>
                    <a:pt x="110" y="728"/>
                  </a:lnTo>
                  <a:lnTo>
                    <a:pt x="109" y="733"/>
                  </a:lnTo>
                  <a:lnTo>
                    <a:pt x="107" y="739"/>
                  </a:lnTo>
                  <a:lnTo>
                    <a:pt x="107" y="739"/>
                  </a:lnTo>
                  <a:lnTo>
                    <a:pt x="106" y="749"/>
                  </a:lnTo>
                  <a:lnTo>
                    <a:pt x="105" y="759"/>
                  </a:lnTo>
                  <a:lnTo>
                    <a:pt x="105" y="759"/>
                  </a:lnTo>
                  <a:lnTo>
                    <a:pt x="105" y="764"/>
                  </a:lnTo>
                  <a:lnTo>
                    <a:pt x="105" y="768"/>
                  </a:lnTo>
                  <a:lnTo>
                    <a:pt x="106" y="773"/>
                  </a:lnTo>
                  <a:lnTo>
                    <a:pt x="105" y="778"/>
                  </a:lnTo>
                  <a:lnTo>
                    <a:pt x="105" y="778"/>
                  </a:lnTo>
                  <a:lnTo>
                    <a:pt x="104" y="798"/>
                  </a:lnTo>
                  <a:lnTo>
                    <a:pt x="104" y="798"/>
                  </a:lnTo>
                  <a:lnTo>
                    <a:pt x="104" y="804"/>
                  </a:lnTo>
                  <a:lnTo>
                    <a:pt x="104" y="804"/>
                  </a:lnTo>
                  <a:lnTo>
                    <a:pt x="105" y="806"/>
                  </a:lnTo>
                  <a:lnTo>
                    <a:pt x="105" y="809"/>
                  </a:lnTo>
                  <a:lnTo>
                    <a:pt x="105" y="809"/>
                  </a:lnTo>
                  <a:lnTo>
                    <a:pt x="103" y="814"/>
                  </a:lnTo>
                  <a:lnTo>
                    <a:pt x="103" y="819"/>
                  </a:lnTo>
                  <a:lnTo>
                    <a:pt x="104" y="829"/>
                  </a:lnTo>
                  <a:lnTo>
                    <a:pt x="104" y="829"/>
                  </a:lnTo>
                  <a:lnTo>
                    <a:pt x="103" y="837"/>
                  </a:lnTo>
                  <a:lnTo>
                    <a:pt x="103" y="845"/>
                  </a:lnTo>
                  <a:lnTo>
                    <a:pt x="103" y="845"/>
                  </a:lnTo>
                  <a:lnTo>
                    <a:pt x="103" y="854"/>
                  </a:lnTo>
                  <a:lnTo>
                    <a:pt x="103" y="862"/>
                  </a:lnTo>
                  <a:lnTo>
                    <a:pt x="103" y="871"/>
                  </a:lnTo>
                  <a:lnTo>
                    <a:pt x="104" y="879"/>
                  </a:lnTo>
                  <a:lnTo>
                    <a:pt x="104" y="879"/>
                  </a:lnTo>
                  <a:lnTo>
                    <a:pt x="105" y="883"/>
                  </a:lnTo>
                  <a:lnTo>
                    <a:pt x="104" y="886"/>
                  </a:lnTo>
                  <a:lnTo>
                    <a:pt x="102" y="892"/>
                  </a:lnTo>
                  <a:lnTo>
                    <a:pt x="102" y="892"/>
                  </a:lnTo>
                  <a:lnTo>
                    <a:pt x="101" y="897"/>
                  </a:lnTo>
                  <a:lnTo>
                    <a:pt x="101" y="900"/>
                  </a:lnTo>
                  <a:lnTo>
                    <a:pt x="102" y="904"/>
                  </a:lnTo>
                  <a:lnTo>
                    <a:pt x="103" y="907"/>
                  </a:lnTo>
                  <a:lnTo>
                    <a:pt x="103" y="907"/>
                  </a:lnTo>
                  <a:lnTo>
                    <a:pt x="105" y="913"/>
                  </a:lnTo>
                  <a:lnTo>
                    <a:pt x="105" y="918"/>
                  </a:lnTo>
                  <a:lnTo>
                    <a:pt x="104" y="924"/>
                  </a:lnTo>
                  <a:lnTo>
                    <a:pt x="102" y="929"/>
                  </a:lnTo>
                  <a:lnTo>
                    <a:pt x="102" y="929"/>
                  </a:lnTo>
                  <a:lnTo>
                    <a:pt x="101" y="932"/>
                  </a:lnTo>
                  <a:lnTo>
                    <a:pt x="101" y="935"/>
                  </a:lnTo>
                  <a:lnTo>
                    <a:pt x="101" y="935"/>
                  </a:lnTo>
                  <a:lnTo>
                    <a:pt x="100" y="960"/>
                  </a:lnTo>
                  <a:lnTo>
                    <a:pt x="100" y="960"/>
                  </a:lnTo>
                  <a:lnTo>
                    <a:pt x="101" y="971"/>
                  </a:lnTo>
                  <a:lnTo>
                    <a:pt x="101" y="971"/>
                  </a:lnTo>
                  <a:lnTo>
                    <a:pt x="101" y="992"/>
                  </a:lnTo>
                  <a:lnTo>
                    <a:pt x="101" y="1003"/>
                  </a:lnTo>
                  <a:lnTo>
                    <a:pt x="102" y="1014"/>
                  </a:lnTo>
                  <a:lnTo>
                    <a:pt x="102" y="1014"/>
                  </a:lnTo>
                  <a:lnTo>
                    <a:pt x="102" y="1020"/>
                  </a:lnTo>
                  <a:lnTo>
                    <a:pt x="102" y="1025"/>
                  </a:lnTo>
                  <a:lnTo>
                    <a:pt x="100" y="1037"/>
                  </a:lnTo>
                  <a:lnTo>
                    <a:pt x="100" y="1037"/>
                  </a:lnTo>
                  <a:lnTo>
                    <a:pt x="100" y="1042"/>
                  </a:lnTo>
                  <a:lnTo>
                    <a:pt x="100" y="1047"/>
                  </a:lnTo>
                  <a:lnTo>
                    <a:pt x="102" y="1058"/>
                  </a:lnTo>
                  <a:lnTo>
                    <a:pt x="102" y="1058"/>
                  </a:lnTo>
                  <a:lnTo>
                    <a:pt x="103" y="1064"/>
                  </a:lnTo>
                  <a:lnTo>
                    <a:pt x="103" y="1067"/>
                  </a:lnTo>
                  <a:lnTo>
                    <a:pt x="101" y="1070"/>
                  </a:lnTo>
                  <a:lnTo>
                    <a:pt x="101" y="1070"/>
                  </a:lnTo>
                  <a:close/>
                  <a:moveTo>
                    <a:pt x="434" y="549"/>
                  </a:moveTo>
                  <a:lnTo>
                    <a:pt x="434" y="549"/>
                  </a:lnTo>
                  <a:lnTo>
                    <a:pt x="429" y="555"/>
                  </a:lnTo>
                  <a:lnTo>
                    <a:pt x="428" y="557"/>
                  </a:lnTo>
                  <a:lnTo>
                    <a:pt x="427" y="558"/>
                  </a:lnTo>
                  <a:lnTo>
                    <a:pt x="427" y="558"/>
                  </a:lnTo>
                  <a:lnTo>
                    <a:pt x="429" y="564"/>
                  </a:lnTo>
                  <a:lnTo>
                    <a:pt x="429" y="570"/>
                  </a:lnTo>
                  <a:lnTo>
                    <a:pt x="428" y="575"/>
                  </a:lnTo>
                  <a:lnTo>
                    <a:pt x="427" y="580"/>
                  </a:lnTo>
                  <a:lnTo>
                    <a:pt x="427" y="580"/>
                  </a:lnTo>
                  <a:lnTo>
                    <a:pt x="427" y="581"/>
                  </a:lnTo>
                  <a:lnTo>
                    <a:pt x="427" y="581"/>
                  </a:lnTo>
                  <a:lnTo>
                    <a:pt x="429" y="584"/>
                  </a:lnTo>
                  <a:lnTo>
                    <a:pt x="429" y="587"/>
                  </a:lnTo>
                  <a:lnTo>
                    <a:pt x="430" y="593"/>
                  </a:lnTo>
                  <a:lnTo>
                    <a:pt x="429" y="598"/>
                  </a:lnTo>
                  <a:lnTo>
                    <a:pt x="429" y="604"/>
                  </a:lnTo>
                  <a:lnTo>
                    <a:pt x="429" y="604"/>
                  </a:lnTo>
                  <a:lnTo>
                    <a:pt x="429" y="607"/>
                  </a:lnTo>
                  <a:lnTo>
                    <a:pt x="429" y="609"/>
                  </a:lnTo>
                  <a:lnTo>
                    <a:pt x="429" y="609"/>
                  </a:lnTo>
                  <a:lnTo>
                    <a:pt x="431" y="611"/>
                  </a:lnTo>
                  <a:lnTo>
                    <a:pt x="431" y="614"/>
                  </a:lnTo>
                  <a:lnTo>
                    <a:pt x="431" y="616"/>
                  </a:lnTo>
                  <a:lnTo>
                    <a:pt x="432" y="618"/>
                  </a:lnTo>
                  <a:lnTo>
                    <a:pt x="432" y="618"/>
                  </a:lnTo>
                  <a:lnTo>
                    <a:pt x="433" y="623"/>
                  </a:lnTo>
                  <a:lnTo>
                    <a:pt x="433" y="627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1" y="639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4" y="648"/>
                  </a:lnTo>
                  <a:lnTo>
                    <a:pt x="435" y="653"/>
                  </a:lnTo>
                  <a:lnTo>
                    <a:pt x="435" y="653"/>
                  </a:lnTo>
                  <a:lnTo>
                    <a:pt x="435" y="692"/>
                  </a:lnTo>
                  <a:lnTo>
                    <a:pt x="435" y="692"/>
                  </a:lnTo>
                  <a:lnTo>
                    <a:pt x="433" y="695"/>
                  </a:lnTo>
                  <a:lnTo>
                    <a:pt x="433" y="698"/>
                  </a:lnTo>
                  <a:lnTo>
                    <a:pt x="435" y="704"/>
                  </a:lnTo>
                  <a:lnTo>
                    <a:pt x="435" y="704"/>
                  </a:lnTo>
                  <a:lnTo>
                    <a:pt x="435" y="710"/>
                  </a:lnTo>
                  <a:lnTo>
                    <a:pt x="435" y="715"/>
                  </a:lnTo>
                  <a:lnTo>
                    <a:pt x="435" y="715"/>
                  </a:lnTo>
                  <a:lnTo>
                    <a:pt x="434" y="721"/>
                  </a:lnTo>
                  <a:lnTo>
                    <a:pt x="435" y="727"/>
                  </a:lnTo>
                  <a:lnTo>
                    <a:pt x="435" y="727"/>
                  </a:lnTo>
                  <a:lnTo>
                    <a:pt x="435" y="732"/>
                  </a:lnTo>
                  <a:lnTo>
                    <a:pt x="434" y="738"/>
                  </a:lnTo>
                  <a:lnTo>
                    <a:pt x="434" y="738"/>
                  </a:lnTo>
                  <a:lnTo>
                    <a:pt x="432" y="744"/>
                  </a:lnTo>
                  <a:lnTo>
                    <a:pt x="432" y="747"/>
                  </a:lnTo>
                  <a:lnTo>
                    <a:pt x="433" y="750"/>
                  </a:lnTo>
                  <a:lnTo>
                    <a:pt x="433" y="750"/>
                  </a:lnTo>
                  <a:lnTo>
                    <a:pt x="435" y="754"/>
                  </a:lnTo>
                  <a:lnTo>
                    <a:pt x="436" y="757"/>
                  </a:lnTo>
                  <a:lnTo>
                    <a:pt x="435" y="765"/>
                  </a:lnTo>
                  <a:lnTo>
                    <a:pt x="435" y="765"/>
                  </a:lnTo>
                  <a:lnTo>
                    <a:pt x="433" y="773"/>
                  </a:lnTo>
                  <a:lnTo>
                    <a:pt x="434" y="777"/>
                  </a:lnTo>
                  <a:lnTo>
                    <a:pt x="436" y="781"/>
                  </a:lnTo>
                  <a:lnTo>
                    <a:pt x="436" y="781"/>
                  </a:lnTo>
                  <a:lnTo>
                    <a:pt x="436" y="783"/>
                  </a:lnTo>
                  <a:lnTo>
                    <a:pt x="436" y="783"/>
                  </a:lnTo>
                  <a:lnTo>
                    <a:pt x="435" y="785"/>
                  </a:lnTo>
                  <a:lnTo>
                    <a:pt x="434" y="787"/>
                  </a:lnTo>
                  <a:lnTo>
                    <a:pt x="434" y="791"/>
                  </a:lnTo>
                  <a:lnTo>
                    <a:pt x="436" y="798"/>
                  </a:lnTo>
                  <a:lnTo>
                    <a:pt x="436" y="798"/>
                  </a:lnTo>
                  <a:lnTo>
                    <a:pt x="435" y="802"/>
                  </a:lnTo>
                  <a:lnTo>
                    <a:pt x="435" y="802"/>
                  </a:lnTo>
                  <a:lnTo>
                    <a:pt x="435" y="807"/>
                  </a:lnTo>
                  <a:lnTo>
                    <a:pt x="435" y="812"/>
                  </a:lnTo>
                  <a:lnTo>
                    <a:pt x="435" y="812"/>
                  </a:lnTo>
                  <a:lnTo>
                    <a:pt x="435" y="817"/>
                  </a:lnTo>
                  <a:lnTo>
                    <a:pt x="437" y="821"/>
                  </a:lnTo>
                  <a:lnTo>
                    <a:pt x="437" y="821"/>
                  </a:lnTo>
                  <a:lnTo>
                    <a:pt x="434" y="824"/>
                  </a:lnTo>
                  <a:lnTo>
                    <a:pt x="432" y="827"/>
                  </a:lnTo>
                  <a:lnTo>
                    <a:pt x="432" y="830"/>
                  </a:lnTo>
                  <a:lnTo>
                    <a:pt x="434" y="834"/>
                  </a:lnTo>
                  <a:lnTo>
                    <a:pt x="434" y="834"/>
                  </a:lnTo>
                  <a:lnTo>
                    <a:pt x="435" y="835"/>
                  </a:lnTo>
                  <a:lnTo>
                    <a:pt x="434" y="837"/>
                  </a:lnTo>
                  <a:lnTo>
                    <a:pt x="434" y="837"/>
                  </a:lnTo>
                  <a:lnTo>
                    <a:pt x="433" y="840"/>
                  </a:lnTo>
                  <a:lnTo>
                    <a:pt x="432" y="843"/>
                  </a:lnTo>
                  <a:lnTo>
                    <a:pt x="431" y="850"/>
                  </a:lnTo>
                  <a:lnTo>
                    <a:pt x="431" y="857"/>
                  </a:lnTo>
                  <a:lnTo>
                    <a:pt x="429" y="864"/>
                  </a:lnTo>
                  <a:lnTo>
                    <a:pt x="429" y="864"/>
                  </a:lnTo>
                  <a:lnTo>
                    <a:pt x="429" y="865"/>
                  </a:lnTo>
                  <a:lnTo>
                    <a:pt x="430" y="867"/>
                  </a:lnTo>
                  <a:lnTo>
                    <a:pt x="430" y="867"/>
                  </a:lnTo>
                  <a:lnTo>
                    <a:pt x="432" y="873"/>
                  </a:lnTo>
                  <a:lnTo>
                    <a:pt x="435" y="879"/>
                  </a:lnTo>
                  <a:lnTo>
                    <a:pt x="435" y="879"/>
                  </a:lnTo>
                  <a:lnTo>
                    <a:pt x="437" y="882"/>
                  </a:lnTo>
                  <a:lnTo>
                    <a:pt x="440" y="882"/>
                  </a:lnTo>
                  <a:lnTo>
                    <a:pt x="440" y="882"/>
                  </a:lnTo>
                  <a:lnTo>
                    <a:pt x="442" y="882"/>
                  </a:lnTo>
                  <a:lnTo>
                    <a:pt x="444" y="880"/>
                  </a:lnTo>
                  <a:lnTo>
                    <a:pt x="445" y="878"/>
                  </a:lnTo>
                  <a:lnTo>
                    <a:pt x="445" y="876"/>
                  </a:lnTo>
                  <a:lnTo>
                    <a:pt x="445" y="876"/>
                  </a:lnTo>
                  <a:lnTo>
                    <a:pt x="443" y="868"/>
                  </a:lnTo>
                  <a:lnTo>
                    <a:pt x="443" y="868"/>
                  </a:lnTo>
                  <a:lnTo>
                    <a:pt x="443" y="865"/>
                  </a:lnTo>
                  <a:lnTo>
                    <a:pt x="443" y="863"/>
                  </a:lnTo>
                  <a:lnTo>
                    <a:pt x="443" y="863"/>
                  </a:lnTo>
                  <a:lnTo>
                    <a:pt x="445" y="859"/>
                  </a:lnTo>
                  <a:lnTo>
                    <a:pt x="445" y="855"/>
                  </a:lnTo>
                  <a:lnTo>
                    <a:pt x="445" y="848"/>
                  </a:lnTo>
                  <a:lnTo>
                    <a:pt x="445" y="848"/>
                  </a:lnTo>
                  <a:lnTo>
                    <a:pt x="445" y="845"/>
                  </a:lnTo>
                  <a:lnTo>
                    <a:pt x="446" y="842"/>
                  </a:lnTo>
                  <a:lnTo>
                    <a:pt x="447" y="839"/>
                  </a:lnTo>
                  <a:lnTo>
                    <a:pt x="447" y="837"/>
                  </a:lnTo>
                  <a:lnTo>
                    <a:pt x="447" y="837"/>
                  </a:lnTo>
                  <a:lnTo>
                    <a:pt x="446" y="832"/>
                  </a:lnTo>
                  <a:lnTo>
                    <a:pt x="446" y="829"/>
                  </a:lnTo>
                  <a:lnTo>
                    <a:pt x="447" y="825"/>
                  </a:lnTo>
                  <a:lnTo>
                    <a:pt x="448" y="822"/>
                  </a:lnTo>
                  <a:lnTo>
                    <a:pt x="448" y="822"/>
                  </a:lnTo>
                  <a:lnTo>
                    <a:pt x="454" y="820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61" y="815"/>
                  </a:lnTo>
                  <a:lnTo>
                    <a:pt x="463" y="815"/>
                  </a:lnTo>
                  <a:lnTo>
                    <a:pt x="465" y="815"/>
                  </a:lnTo>
                  <a:lnTo>
                    <a:pt x="468" y="817"/>
                  </a:lnTo>
                  <a:lnTo>
                    <a:pt x="468" y="817"/>
                  </a:lnTo>
                  <a:lnTo>
                    <a:pt x="472" y="820"/>
                  </a:lnTo>
                  <a:lnTo>
                    <a:pt x="472" y="820"/>
                  </a:lnTo>
                  <a:lnTo>
                    <a:pt x="482" y="817"/>
                  </a:lnTo>
                  <a:lnTo>
                    <a:pt x="487" y="817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4" y="818"/>
                  </a:lnTo>
                  <a:lnTo>
                    <a:pt x="496" y="817"/>
                  </a:lnTo>
                  <a:lnTo>
                    <a:pt x="496" y="817"/>
                  </a:lnTo>
                  <a:lnTo>
                    <a:pt x="505" y="815"/>
                  </a:lnTo>
                  <a:lnTo>
                    <a:pt x="509" y="815"/>
                  </a:lnTo>
                  <a:lnTo>
                    <a:pt x="513" y="817"/>
                  </a:lnTo>
                  <a:lnTo>
                    <a:pt x="513" y="817"/>
                  </a:lnTo>
                  <a:lnTo>
                    <a:pt x="516" y="817"/>
                  </a:lnTo>
                  <a:lnTo>
                    <a:pt x="518" y="817"/>
                  </a:lnTo>
                  <a:lnTo>
                    <a:pt x="521" y="816"/>
                  </a:lnTo>
                  <a:lnTo>
                    <a:pt x="524" y="817"/>
                  </a:lnTo>
                  <a:lnTo>
                    <a:pt x="524" y="817"/>
                  </a:lnTo>
                  <a:lnTo>
                    <a:pt x="528" y="818"/>
                  </a:lnTo>
                  <a:lnTo>
                    <a:pt x="532" y="817"/>
                  </a:lnTo>
                  <a:lnTo>
                    <a:pt x="536" y="817"/>
                  </a:lnTo>
                  <a:lnTo>
                    <a:pt x="541" y="816"/>
                  </a:lnTo>
                  <a:lnTo>
                    <a:pt x="541" y="816"/>
                  </a:lnTo>
                  <a:lnTo>
                    <a:pt x="549" y="817"/>
                  </a:lnTo>
                  <a:lnTo>
                    <a:pt x="558" y="818"/>
                  </a:lnTo>
                  <a:lnTo>
                    <a:pt x="558" y="818"/>
                  </a:lnTo>
                  <a:lnTo>
                    <a:pt x="571" y="816"/>
                  </a:lnTo>
                  <a:lnTo>
                    <a:pt x="577" y="816"/>
                  </a:lnTo>
                  <a:lnTo>
                    <a:pt x="584" y="818"/>
                  </a:lnTo>
                  <a:lnTo>
                    <a:pt x="584" y="818"/>
                  </a:lnTo>
                  <a:lnTo>
                    <a:pt x="586" y="818"/>
                  </a:lnTo>
                  <a:lnTo>
                    <a:pt x="589" y="816"/>
                  </a:lnTo>
                  <a:lnTo>
                    <a:pt x="589" y="816"/>
                  </a:lnTo>
                  <a:lnTo>
                    <a:pt x="594" y="814"/>
                  </a:lnTo>
                  <a:lnTo>
                    <a:pt x="597" y="814"/>
                  </a:lnTo>
                  <a:lnTo>
                    <a:pt x="600" y="815"/>
                  </a:lnTo>
                  <a:lnTo>
                    <a:pt x="600" y="815"/>
                  </a:lnTo>
                  <a:lnTo>
                    <a:pt x="603" y="817"/>
                  </a:lnTo>
                  <a:lnTo>
                    <a:pt x="605" y="817"/>
                  </a:lnTo>
                  <a:lnTo>
                    <a:pt x="608" y="817"/>
                  </a:lnTo>
                  <a:lnTo>
                    <a:pt x="611" y="816"/>
                  </a:lnTo>
                  <a:lnTo>
                    <a:pt x="611" y="816"/>
                  </a:lnTo>
                  <a:lnTo>
                    <a:pt x="615" y="814"/>
                  </a:lnTo>
                  <a:lnTo>
                    <a:pt x="619" y="814"/>
                  </a:lnTo>
                  <a:lnTo>
                    <a:pt x="619" y="814"/>
                  </a:lnTo>
                  <a:lnTo>
                    <a:pt x="624" y="815"/>
                  </a:lnTo>
                  <a:lnTo>
                    <a:pt x="629" y="815"/>
                  </a:lnTo>
                  <a:lnTo>
                    <a:pt x="640" y="815"/>
                  </a:lnTo>
                  <a:lnTo>
                    <a:pt x="650" y="814"/>
                  </a:lnTo>
                  <a:lnTo>
                    <a:pt x="661" y="815"/>
                  </a:lnTo>
                  <a:lnTo>
                    <a:pt x="661" y="815"/>
                  </a:lnTo>
                  <a:lnTo>
                    <a:pt x="664" y="820"/>
                  </a:lnTo>
                  <a:lnTo>
                    <a:pt x="664" y="822"/>
                  </a:lnTo>
                  <a:lnTo>
                    <a:pt x="663" y="825"/>
                  </a:lnTo>
                  <a:lnTo>
                    <a:pt x="663" y="825"/>
                  </a:lnTo>
                  <a:lnTo>
                    <a:pt x="662" y="832"/>
                  </a:lnTo>
                  <a:lnTo>
                    <a:pt x="662" y="838"/>
                  </a:lnTo>
                  <a:lnTo>
                    <a:pt x="661" y="845"/>
                  </a:lnTo>
                  <a:lnTo>
                    <a:pt x="659" y="851"/>
                  </a:lnTo>
                  <a:lnTo>
                    <a:pt x="659" y="851"/>
                  </a:lnTo>
                  <a:lnTo>
                    <a:pt x="659" y="853"/>
                  </a:lnTo>
                  <a:lnTo>
                    <a:pt x="659" y="855"/>
                  </a:lnTo>
                  <a:lnTo>
                    <a:pt x="659" y="855"/>
                  </a:lnTo>
                  <a:lnTo>
                    <a:pt x="659" y="859"/>
                  </a:lnTo>
                  <a:lnTo>
                    <a:pt x="658" y="862"/>
                  </a:lnTo>
                  <a:lnTo>
                    <a:pt x="655" y="865"/>
                  </a:lnTo>
                  <a:lnTo>
                    <a:pt x="652" y="867"/>
                  </a:lnTo>
                  <a:lnTo>
                    <a:pt x="652" y="867"/>
                  </a:lnTo>
                  <a:lnTo>
                    <a:pt x="641" y="870"/>
                  </a:lnTo>
                  <a:lnTo>
                    <a:pt x="631" y="873"/>
                  </a:lnTo>
                  <a:lnTo>
                    <a:pt x="631" y="873"/>
                  </a:lnTo>
                  <a:lnTo>
                    <a:pt x="627" y="874"/>
                  </a:lnTo>
                  <a:lnTo>
                    <a:pt x="623" y="875"/>
                  </a:lnTo>
                  <a:lnTo>
                    <a:pt x="614" y="875"/>
                  </a:lnTo>
                  <a:lnTo>
                    <a:pt x="606" y="875"/>
                  </a:lnTo>
                  <a:lnTo>
                    <a:pt x="598" y="875"/>
                  </a:lnTo>
                  <a:lnTo>
                    <a:pt x="598" y="875"/>
                  </a:lnTo>
                  <a:lnTo>
                    <a:pt x="592" y="876"/>
                  </a:lnTo>
                  <a:lnTo>
                    <a:pt x="587" y="875"/>
                  </a:lnTo>
                  <a:lnTo>
                    <a:pt x="582" y="874"/>
                  </a:lnTo>
                  <a:lnTo>
                    <a:pt x="576" y="875"/>
                  </a:lnTo>
                  <a:lnTo>
                    <a:pt x="576" y="875"/>
                  </a:lnTo>
                  <a:lnTo>
                    <a:pt x="569" y="876"/>
                  </a:lnTo>
                  <a:lnTo>
                    <a:pt x="561" y="875"/>
                  </a:lnTo>
                  <a:lnTo>
                    <a:pt x="561" y="875"/>
                  </a:lnTo>
                  <a:lnTo>
                    <a:pt x="557" y="874"/>
                  </a:lnTo>
                  <a:lnTo>
                    <a:pt x="553" y="874"/>
                  </a:lnTo>
                  <a:lnTo>
                    <a:pt x="549" y="875"/>
                  </a:lnTo>
                  <a:lnTo>
                    <a:pt x="545" y="876"/>
                  </a:lnTo>
                  <a:lnTo>
                    <a:pt x="545" y="876"/>
                  </a:lnTo>
                  <a:lnTo>
                    <a:pt x="539" y="878"/>
                  </a:lnTo>
                  <a:lnTo>
                    <a:pt x="534" y="879"/>
                  </a:lnTo>
                  <a:lnTo>
                    <a:pt x="529" y="878"/>
                  </a:lnTo>
                  <a:lnTo>
                    <a:pt x="524" y="877"/>
                  </a:lnTo>
                  <a:lnTo>
                    <a:pt x="524" y="877"/>
                  </a:lnTo>
                  <a:lnTo>
                    <a:pt x="520" y="876"/>
                  </a:lnTo>
                  <a:lnTo>
                    <a:pt x="516" y="876"/>
                  </a:lnTo>
                  <a:lnTo>
                    <a:pt x="509" y="877"/>
                  </a:lnTo>
                  <a:lnTo>
                    <a:pt x="509" y="877"/>
                  </a:lnTo>
                  <a:lnTo>
                    <a:pt x="502" y="879"/>
                  </a:lnTo>
                  <a:lnTo>
                    <a:pt x="499" y="879"/>
                  </a:lnTo>
                  <a:lnTo>
                    <a:pt x="496" y="878"/>
                  </a:lnTo>
                  <a:lnTo>
                    <a:pt x="496" y="878"/>
                  </a:lnTo>
                  <a:lnTo>
                    <a:pt x="493" y="876"/>
                  </a:lnTo>
                  <a:lnTo>
                    <a:pt x="489" y="875"/>
                  </a:lnTo>
                  <a:lnTo>
                    <a:pt x="482" y="876"/>
                  </a:lnTo>
                  <a:lnTo>
                    <a:pt x="482" y="876"/>
                  </a:lnTo>
                  <a:lnTo>
                    <a:pt x="474" y="877"/>
                  </a:lnTo>
                  <a:lnTo>
                    <a:pt x="467" y="878"/>
                  </a:lnTo>
                  <a:lnTo>
                    <a:pt x="467" y="878"/>
                  </a:lnTo>
                  <a:lnTo>
                    <a:pt x="461" y="879"/>
                  </a:lnTo>
                  <a:lnTo>
                    <a:pt x="458" y="879"/>
                  </a:lnTo>
                  <a:lnTo>
                    <a:pt x="455" y="877"/>
                  </a:lnTo>
                  <a:lnTo>
                    <a:pt x="455" y="877"/>
                  </a:lnTo>
                  <a:lnTo>
                    <a:pt x="453" y="876"/>
                  </a:lnTo>
                  <a:lnTo>
                    <a:pt x="450" y="877"/>
                  </a:lnTo>
                  <a:lnTo>
                    <a:pt x="448" y="878"/>
                  </a:lnTo>
                  <a:lnTo>
                    <a:pt x="447" y="881"/>
                  </a:lnTo>
                  <a:lnTo>
                    <a:pt x="447" y="881"/>
                  </a:lnTo>
                  <a:lnTo>
                    <a:pt x="447" y="884"/>
                  </a:lnTo>
                  <a:lnTo>
                    <a:pt x="450" y="887"/>
                  </a:lnTo>
                  <a:lnTo>
                    <a:pt x="452" y="890"/>
                  </a:lnTo>
                  <a:lnTo>
                    <a:pt x="455" y="891"/>
                  </a:lnTo>
                  <a:lnTo>
                    <a:pt x="455" y="891"/>
                  </a:lnTo>
                  <a:lnTo>
                    <a:pt x="480" y="889"/>
                  </a:lnTo>
                  <a:lnTo>
                    <a:pt x="480" y="889"/>
                  </a:lnTo>
                  <a:lnTo>
                    <a:pt x="490" y="888"/>
                  </a:lnTo>
                  <a:lnTo>
                    <a:pt x="490" y="888"/>
                  </a:lnTo>
                  <a:lnTo>
                    <a:pt x="500" y="889"/>
                  </a:lnTo>
                  <a:lnTo>
                    <a:pt x="505" y="889"/>
                  </a:lnTo>
                  <a:lnTo>
                    <a:pt x="510" y="888"/>
                  </a:lnTo>
                  <a:lnTo>
                    <a:pt x="510" y="888"/>
                  </a:lnTo>
                  <a:lnTo>
                    <a:pt x="513" y="888"/>
                  </a:lnTo>
                  <a:lnTo>
                    <a:pt x="515" y="888"/>
                  </a:lnTo>
                  <a:lnTo>
                    <a:pt x="515" y="888"/>
                  </a:lnTo>
                  <a:lnTo>
                    <a:pt x="538" y="890"/>
                  </a:lnTo>
                  <a:lnTo>
                    <a:pt x="538" y="890"/>
                  </a:lnTo>
                  <a:lnTo>
                    <a:pt x="544" y="889"/>
                  </a:lnTo>
                  <a:lnTo>
                    <a:pt x="551" y="888"/>
                  </a:lnTo>
                  <a:lnTo>
                    <a:pt x="557" y="888"/>
                  </a:lnTo>
                  <a:lnTo>
                    <a:pt x="560" y="888"/>
                  </a:lnTo>
                  <a:lnTo>
                    <a:pt x="563" y="890"/>
                  </a:lnTo>
                  <a:lnTo>
                    <a:pt x="563" y="890"/>
                  </a:lnTo>
                  <a:lnTo>
                    <a:pt x="565" y="889"/>
                  </a:lnTo>
                  <a:lnTo>
                    <a:pt x="565" y="889"/>
                  </a:lnTo>
                  <a:lnTo>
                    <a:pt x="573" y="888"/>
                  </a:lnTo>
                  <a:lnTo>
                    <a:pt x="582" y="887"/>
                  </a:lnTo>
                  <a:lnTo>
                    <a:pt x="591" y="887"/>
                  </a:lnTo>
                  <a:lnTo>
                    <a:pt x="600" y="886"/>
                  </a:lnTo>
                  <a:lnTo>
                    <a:pt x="600" y="886"/>
                  </a:lnTo>
                  <a:lnTo>
                    <a:pt x="607" y="886"/>
                  </a:lnTo>
                  <a:lnTo>
                    <a:pt x="613" y="887"/>
                  </a:lnTo>
                  <a:lnTo>
                    <a:pt x="619" y="888"/>
                  </a:lnTo>
                  <a:lnTo>
                    <a:pt x="626" y="887"/>
                  </a:lnTo>
                  <a:lnTo>
                    <a:pt x="626" y="887"/>
                  </a:lnTo>
                  <a:lnTo>
                    <a:pt x="644" y="882"/>
                  </a:lnTo>
                  <a:lnTo>
                    <a:pt x="644" y="882"/>
                  </a:lnTo>
                  <a:lnTo>
                    <a:pt x="661" y="878"/>
                  </a:lnTo>
                  <a:lnTo>
                    <a:pt x="661" y="878"/>
                  </a:lnTo>
                  <a:lnTo>
                    <a:pt x="664" y="876"/>
                  </a:lnTo>
                  <a:lnTo>
                    <a:pt x="668" y="873"/>
                  </a:lnTo>
                  <a:lnTo>
                    <a:pt x="670" y="870"/>
                  </a:lnTo>
                  <a:lnTo>
                    <a:pt x="671" y="867"/>
                  </a:lnTo>
                  <a:lnTo>
                    <a:pt x="671" y="867"/>
                  </a:lnTo>
                  <a:lnTo>
                    <a:pt x="671" y="853"/>
                  </a:lnTo>
                  <a:lnTo>
                    <a:pt x="671" y="846"/>
                  </a:lnTo>
                  <a:lnTo>
                    <a:pt x="673" y="839"/>
                  </a:lnTo>
                  <a:lnTo>
                    <a:pt x="673" y="839"/>
                  </a:lnTo>
                  <a:lnTo>
                    <a:pt x="675" y="829"/>
                  </a:lnTo>
                  <a:lnTo>
                    <a:pt x="674" y="818"/>
                  </a:lnTo>
                  <a:lnTo>
                    <a:pt x="674" y="818"/>
                  </a:lnTo>
                  <a:lnTo>
                    <a:pt x="673" y="814"/>
                  </a:lnTo>
                  <a:lnTo>
                    <a:pt x="672" y="811"/>
                  </a:lnTo>
                  <a:lnTo>
                    <a:pt x="670" y="808"/>
                  </a:lnTo>
                  <a:lnTo>
                    <a:pt x="668" y="806"/>
                  </a:lnTo>
                  <a:lnTo>
                    <a:pt x="666" y="804"/>
                  </a:lnTo>
                  <a:lnTo>
                    <a:pt x="662" y="803"/>
                  </a:lnTo>
                  <a:lnTo>
                    <a:pt x="659" y="803"/>
                  </a:lnTo>
                  <a:lnTo>
                    <a:pt x="655" y="803"/>
                  </a:lnTo>
                  <a:lnTo>
                    <a:pt x="655" y="803"/>
                  </a:lnTo>
                  <a:lnTo>
                    <a:pt x="648" y="803"/>
                  </a:lnTo>
                  <a:lnTo>
                    <a:pt x="641" y="803"/>
                  </a:lnTo>
                  <a:lnTo>
                    <a:pt x="641" y="803"/>
                  </a:lnTo>
                  <a:lnTo>
                    <a:pt x="643" y="797"/>
                  </a:lnTo>
                  <a:lnTo>
                    <a:pt x="643" y="795"/>
                  </a:lnTo>
                  <a:lnTo>
                    <a:pt x="643" y="793"/>
                  </a:lnTo>
                  <a:lnTo>
                    <a:pt x="643" y="793"/>
                  </a:lnTo>
                  <a:lnTo>
                    <a:pt x="642" y="785"/>
                  </a:lnTo>
                  <a:lnTo>
                    <a:pt x="642" y="781"/>
                  </a:lnTo>
                  <a:lnTo>
                    <a:pt x="643" y="776"/>
                  </a:lnTo>
                  <a:lnTo>
                    <a:pt x="643" y="776"/>
                  </a:lnTo>
                  <a:lnTo>
                    <a:pt x="643" y="774"/>
                  </a:lnTo>
                  <a:lnTo>
                    <a:pt x="642" y="771"/>
                  </a:lnTo>
                  <a:lnTo>
                    <a:pt x="642" y="771"/>
                  </a:lnTo>
                  <a:lnTo>
                    <a:pt x="641" y="759"/>
                  </a:lnTo>
                  <a:lnTo>
                    <a:pt x="640" y="753"/>
                  </a:lnTo>
                  <a:lnTo>
                    <a:pt x="642" y="747"/>
                  </a:lnTo>
                  <a:lnTo>
                    <a:pt x="642" y="747"/>
                  </a:lnTo>
                  <a:lnTo>
                    <a:pt x="642" y="746"/>
                  </a:lnTo>
                  <a:lnTo>
                    <a:pt x="642" y="744"/>
                  </a:lnTo>
                  <a:lnTo>
                    <a:pt x="642" y="744"/>
                  </a:lnTo>
                  <a:lnTo>
                    <a:pt x="642" y="731"/>
                  </a:lnTo>
                  <a:lnTo>
                    <a:pt x="643" y="725"/>
                  </a:lnTo>
                  <a:lnTo>
                    <a:pt x="645" y="718"/>
                  </a:lnTo>
                  <a:lnTo>
                    <a:pt x="645" y="718"/>
                  </a:lnTo>
                  <a:lnTo>
                    <a:pt x="645" y="717"/>
                  </a:lnTo>
                  <a:lnTo>
                    <a:pt x="645" y="715"/>
                  </a:lnTo>
                  <a:lnTo>
                    <a:pt x="645" y="715"/>
                  </a:lnTo>
                  <a:lnTo>
                    <a:pt x="643" y="709"/>
                  </a:lnTo>
                  <a:lnTo>
                    <a:pt x="642" y="707"/>
                  </a:lnTo>
                  <a:lnTo>
                    <a:pt x="641" y="705"/>
                  </a:lnTo>
                  <a:lnTo>
                    <a:pt x="641" y="705"/>
                  </a:lnTo>
                  <a:lnTo>
                    <a:pt x="639" y="701"/>
                  </a:lnTo>
                  <a:lnTo>
                    <a:pt x="638" y="698"/>
                  </a:lnTo>
                  <a:lnTo>
                    <a:pt x="639" y="695"/>
                  </a:lnTo>
                  <a:lnTo>
                    <a:pt x="640" y="692"/>
                  </a:lnTo>
                  <a:lnTo>
                    <a:pt x="640" y="692"/>
                  </a:lnTo>
                  <a:lnTo>
                    <a:pt x="642" y="687"/>
                  </a:lnTo>
                  <a:lnTo>
                    <a:pt x="643" y="684"/>
                  </a:lnTo>
                  <a:lnTo>
                    <a:pt x="643" y="682"/>
                  </a:lnTo>
                  <a:lnTo>
                    <a:pt x="643" y="682"/>
                  </a:lnTo>
                  <a:lnTo>
                    <a:pt x="643" y="672"/>
                  </a:lnTo>
                  <a:lnTo>
                    <a:pt x="644" y="663"/>
                  </a:lnTo>
                  <a:lnTo>
                    <a:pt x="645" y="654"/>
                  </a:lnTo>
                  <a:lnTo>
                    <a:pt x="645" y="649"/>
                  </a:lnTo>
                  <a:lnTo>
                    <a:pt x="644" y="644"/>
                  </a:lnTo>
                  <a:lnTo>
                    <a:pt x="644" y="644"/>
                  </a:lnTo>
                  <a:lnTo>
                    <a:pt x="644" y="642"/>
                  </a:lnTo>
                  <a:lnTo>
                    <a:pt x="644" y="642"/>
                  </a:lnTo>
                  <a:lnTo>
                    <a:pt x="647" y="614"/>
                  </a:lnTo>
                  <a:lnTo>
                    <a:pt x="647" y="614"/>
                  </a:lnTo>
                  <a:lnTo>
                    <a:pt x="647" y="612"/>
                  </a:lnTo>
                  <a:lnTo>
                    <a:pt x="647" y="612"/>
                  </a:lnTo>
                  <a:lnTo>
                    <a:pt x="645" y="609"/>
                  </a:lnTo>
                  <a:lnTo>
                    <a:pt x="644" y="606"/>
                  </a:lnTo>
                  <a:lnTo>
                    <a:pt x="644" y="600"/>
                  </a:lnTo>
                  <a:lnTo>
                    <a:pt x="644" y="594"/>
                  </a:lnTo>
                  <a:lnTo>
                    <a:pt x="643" y="588"/>
                  </a:lnTo>
                  <a:lnTo>
                    <a:pt x="643" y="588"/>
                  </a:lnTo>
                  <a:lnTo>
                    <a:pt x="641" y="578"/>
                  </a:lnTo>
                  <a:lnTo>
                    <a:pt x="641" y="578"/>
                  </a:lnTo>
                  <a:lnTo>
                    <a:pt x="638" y="569"/>
                  </a:lnTo>
                  <a:lnTo>
                    <a:pt x="638" y="569"/>
                  </a:lnTo>
                  <a:lnTo>
                    <a:pt x="636" y="562"/>
                  </a:lnTo>
                  <a:lnTo>
                    <a:pt x="636" y="562"/>
                  </a:lnTo>
                  <a:lnTo>
                    <a:pt x="634" y="549"/>
                  </a:lnTo>
                  <a:lnTo>
                    <a:pt x="634" y="549"/>
                  </a:lnTo>
                  <a:lnTo>
                    <a:pt x="633" y="540"/>
                  </a:lnTo>
                  <a:lnTo>
                    <a:pt x="632" y="536"/>
                  </a:lnTo>
                  <a:lnTo>
                    <a:pt x="630" y="532"/>
                  </a:lnTo>
                  <a:lnTo>
                    <a:pt x="630" y="532"/>
                  </a:lnTo>
                  <a:lnTo>
                    <a:pt x="628" y="526"/>
                  </a:lnTo>
                  <a:lnTo>
                    <a:pt x="625" y="521"/>
                  </a:lnTo>
                  <a:lnTo>
                    <a:pt x="622" y="515"/>
                  </a:lnTo>
                  <a:lnTo>
                    <a:pt x="620" y="513"/>
                  </a:lnTo>
                  <a:lnTo>
                    <a:pt x="617" y="511"/>
                  </a:lnTo>
                  <a:lnTo>
                    <a:pt x="617" y="511"/>
                  </a:lnTo>
                  <a:lnTo>
                    <a:pt x="616" y="510"/>
                  </a:lnTo>
                  <a:lnTo>
                    <a:pt x="616" y="510"/>
                  </a:lnTo>
                  <a:lnTo>
                    <a:pt x="614" y="505"/>
                  </a:lnTo>
                  <a:lnTo>
                    <a:pt x="611" y="501"/>
                  </a:lnTo>
                  <a:lnTo>
                    <a:pt x="606" y="498"/>
                  </a:lnTo>
                  <a:lnTo>
                    <a:pt x="601" y="496"/>
                  </a:lnTo>
                  <a:lnTo>
                    <a:pt x="601" y="496"/>
                  </a:lnTo>
                  <a:lnTo>
                    <a:pt x="597" y="493"/>
                  </a:lnTo>
                  <a:lnTo>
                    <a:pt x="595" y="492"/>
                  </a:lnTo>
                  <a:lnTo>
                    <a:pt x="594" y="489"/>
                  </a:lnTo>
                  <a:lnTo>
                    <a:pt x="594" y="489"/>
                  </a:lnTo>
                  <a:lnTo>
                    <a:pt x="593" y="487"/>
                  </a:lnTo>
                  <a:lnTo>
                    <a:pt x="592" y="486"/>
                  </a:lnTo>
                  <a:lnTo>
                    <a:pt x="588" y="484"/>
                  </a:lnTo>
                  <a:lnTo>
                    <a:pt x="588" y="484"/>
                  </a:lnTo>
                  <a:lnTo>
                    <a:pt x="576" y="479"/>
                  </a:lnTo>
                  <a:lnTo>
                    <a:pt x="570" y="476"/>
                  </a:lnTo>
                  <a:lnTo>
                    <a:pt x="565" y="473"/>
                  </a:lnTo>
                  <a:lnTo>
                    <a:pt x="565" y="473"/>
                  </a:lnTo>
                  <a:lnTo>
                    <a:pt x="559" y="470"/>
                  </a:lnTo>
                  <a:lnTo>
                    <a:pt x="553" y="469"/>
                  </a:lnTo>
                  <a:lnTo>
                    <a:pt x="541" y="467"/>
                  </a:lnTo>
                  <a:lnTo>
                    <a:pt x="541" y="467"/>
                  </a:lnTo>
                  <a:lnTo>
                    <a:pt x="535" y="466"/>
                  </a:lnTo>
                  <a:lnTo>
                    <a:pt x="529" y="466"/>
                  </a:lnTo>
                  <a:lnTo>
                    <a:pt x="523" y="466"/>
                  </a:lnTo>
                  <a:lnTo>
                    <a:pt x="517" y="469"/>
                  </a:lnTo>
                  <a:lnTo>
                    <a:pt x="517" y="469"/>
                  </a:lnTo>
                  <a:lnTo>
                    <a:pt x="516" y="468"/>
                  </a:lnTo>
                  <a:lnTo>
                    <a:pt x="516" y="468"/>
                  </a:lnTo>
                  <a:lnTo>
                    <a:pt x="510" y="468"/>
                  </a:lnTo>
                  <a:lnTo>
                    <a:pt x="506" y="468"/>
                  </a:lnTo>
                  <a:lnTo>
                    <a:pt x="502" y="470"/>
                  </a:lnTo>
                  <a:lnTo>
                    <a:pt x="498" y="474"/>
                  </a:lnTo>
                  <a:lnTo>
                    <a:pt x="498" y="474"/>
                  </a:lnTo>
                  <a:lnTo>
                    <a:pt x="495" y="473"/>
                  </a:lnTo>
                  <a:lnTo>
                    <a:pt x="493" y="472"/>
                  </a:lnTo>
                  <a:lnTo>
                    <a:pt x="491" y="473"/>
                  </a:lnTo>
                  <a:lnTo>
                    <a:pt x="489" y="474"/>
                  </a:lnTo>
                  <a:lnTo>
                    <a:pt x="487" y="477"/>
                  </a:lnTo>
                  <a:lnTo>
                    <a:pt x="484" y="480"/>
                  </a:lnTo>
                  <a:lnTo>
                    <a:pt x="484" y="480"/>
                  </a:lnTo>
                  <a:lnTo>
                    <a:pt x="479" y="480"/>
                  </a:lnTo>
                  <a:lnTo>
                    <a:pt x="475" y="481"/>
                  </a:lnTo>
                  <a:lnTo>
                    <a:pt x="472" y="483"/>
                  </a:lnTo>
                  <a:lnTo>
                    <a:pt x="470" y="487"/>
                  </a:lnTo>
                  <a:lnTo>
                    <a:pt x="470" y="487"/>
                  </a:lnTo>
                  <a:lnTo>
                    <a:pt x="468" y="490"/>
                  </a:lnTo>
                  <a:lnTo>
                    <a:pt x="466" y="492"/>
                  </a:lnTo>
                  <a:lnTo>
                    <a:pt x="461" y="495"/>
                  </a:lnTo>
                  <a:lnTo>
                    <a:pt x="461" y="495"/>
                  </a:lnTo>
                  <a:lnTo>
                    <a:pt x="459" y="496"/>
                  </a:lnTo>
                  <a:lnTo>
                    <a:pt x="457" y="497"/>
                  </a:lnTo>
                  <a:lnTo>
                    <a:pt x="457" y="497"/>
                  </a:lnTo>
                  <a:lnTo>
                    <a:pt x="452" y="503"/>
                  </a:lnTo>
                  <a:lnTo>
                    <a:pt x="448" y="509"/>
                  </a:lnTo>
                  <a:lnTo>
                    <a:pt x="444" y="516"/>
                  </a:lnTo>
                  <a:lnTo>
                    <a:pt x="442" y="523"/>
                  </a:lnTo>
                  <a:lnTo>
                    <a:pt x="442" y="523"/>
                  </a:lnTo>
                  <a:lnTo>
                    <a:pt x="441" y="527"/>
                  </a:lnTo>
                  <a:lnTo>
                    <a:pt x="438" y="530"/>
                  </a:lnTo>
                  <a:lnTo>
                    <a:pt x="438" y="530"/>
                  </a:lnTo>
                  <a:lnTo>
                    <a:pt x="434" y="534"/>
                  </a:lnTo>
                  <a:lnTo>
                    <a:pt x="432" y="539"/>
                  </a:lnTo>
                  <a:lnTo>
                    <a:pt x="432" y="544"/>
                  </a:lnTo>
                  <a:lnTo>
                    <a:pt x="434" y="549"/>
                  </a:lnTo>
                  <a:lnTo>
                    <a:pt x="434" y="549"/>
                  </a:lnTo>
                  <a:close/>
                  <a:moveTo>
                    <a:pt x="359" y="323"/>
                  </a:moveTo>
                  <a:lnTo>
                    <a:pt x="359" y="323"/>
                  </a:lnTo>
                  <a:lnTo>
                    <a:pt x="357" y="327"/>
                  </a:lnTo>
                  <a:lnTo>
                    <a:pt x="356" y="330"/>
                  </a:lnTo>
                  <a:lnTo>
                    <a:pt x="355" y="334"/>
                  </a:lnTo>
                  <a:lnTo>
                    <a:pt x="355" y="338"/>
                  </a:lnTo>
                  <a:lnTo>
                    <a:pt x="355" y="338"/>
                  </a:lnTo>
                  <a:lnTo>
                    <a:pt x="355" y="343"/>
                  </a:lnTo>
                  <a:lnTo>
                    <a:pt x="356" y="348"/>
                  </a:lnTo>
                  <a:lnTo>
                    <a:pt x="356" y="348"/>
                  </a:lnTo>
                  <a:lnTo>
                    <a:pt x="358" y="355"/>
                  </a:lnTo>
                  <a:lnTo>
                    <a:pt x="360" y="358"/>
                  </a:lnTo>
                  <a:lnTo>
                    <a:pt x="364" y="361"/>
                  </a:lnTo>
                  <a:lnTo>
                    <a:pt x="364" y="361"/>
                  </a:lnTo>
                  <a:lnTo>
                    <a:pt x="368" y="363"/>
                  </a:lnTo>
                  <a:lnTo>
                    <a:pt x="373" y="365"/>
                  </a:lnTo>
                  <a:lnTo>
                    <a:pt x="383" y="369"/>
                  </a:lnTo>
                  <a:lnTo>
                    <a:pt x="383" y="369"/>
                  </a:lnTo>
                  <a:lnTo>
                    <a:pt x="387" y="370"/>
                  </a:lnTo>
                  <a:lnTo>
                    <a:pt x="392" y="370"/>
                  </a:lnTo>
                  <a:lnTo>
                    <a:pt x="392" y="370"/>
                  </a:lnTo>
                  <a:lnTo>
                    <a:pt x="397" y="370"/>
                  </a:lnTo>
                  <a:lnTo>
                    <a:pt x="397" y="370"/>
                  </a:lnTo>
                  <a:lnTo>
                    <a:pt x="411" y="369"/>
                  </a:lnTo>
                  <a:lnTo>
                    <a:pt x="418" y="369"/>
                  </a:lnTo>
                  <a:lnTo>
                    <a:pt x="425" y="367"/>
                  </a:lnTo>
                  <a:lnTo>
                    <a:pt x="425" y="367"/>
                  </a:lnTo>
                  <a:lnTo>
                    <a:pt x="446" y="362"/>
                  </a:lnTo>
                  <a:lnTo>
                    <a:pt x="446" y="362"/>
                  </a:lnTo>
                  <a:lnTo>
                    <a:pt x="449" y="360"/>
                  </a:lnTo>
                  <a:lnTo>
                    <a:pt x="453" y="358"/>
                  </a:lnTo>
                  <a:lnTo>
                    <a:pt x="453" y="358"/>
                  </a:lnTo>
                  <a:lnTo>
                    <a:pt x="457" y="355"/>
                  </a:lnTo>
                  <a:lnTo>
                    <a:pt x="459" y="351"/>
                  </a:lnTo>
                  <a:lnTo>
                    <a:pt x="460" y="347"/>
                  </a:lnTo>
                  <a:lnTo>
                    <a:pt x="459" y="342"/>
                  </a:lnTo>
                  <a:lnTo>
                    <a:pt x="459" y="342"/>
                  </a:lnTo>
                  <a:lnTo>
                    <a:pt x="457" y="337"/>
                  </a:lnTo>
                  <a:lnTo>
                    <a:pt x="455" y="332"/>
                  </a:lnTo>
                  <a:lnTo>
                    <a:pt x="455" y="332"/>
                  </a:lnTo>
                  <a:lnTo>
                    <a:pt x="454" y="328"/>
                  </a:lnTo>
                  <a:lnTo>
                    <a:pt x="454" y="325"/>
                  </a:lnTo>
                  <a:lnTo>
                    <a:pt x="454" y="325"/>
                  </a:lnTo>
                  <a:lnTo>
                    <a:pt x="454" y="319"/>
                  </a:lnTo>
                  <a:lnTo>
                    <a:pt x="455" y="314"/>
                  </a:lnTo>
                  <a:lnTo>
                    <a:pt x="455" y="311"/>
                  </a:lnTo>
                  <a:lnTo>
                    <a:pt x="454" y="309"/>
                  </a:lnTo>
                  <a:lnTo>
                    <a:pt x="453" y="306"/>
                  </a:lnTo>
                  <a:lnTo>
                    <a:pt x="450" y="304"/>
                  </a:lnTo>
                  <a:lnTo>
                    <a:pt x="450" y="304"/>
                  </a:lnTo>
                  <a:lnTo>
                    <a:pt x="450" y="302"/>
                  </a:lnTo>
                  <a:lnTo>
                    <a:pt x="450" y="302"/>
                  </a:lnTo>
                  <a:lnTo>
                    <a:pt x="450" y="299"/>
                  </a:lnTo>
                  <a:lnTo>
                    <a:pt x="449" y="296"/>
                  </a:lnTo>
                  <a:lnTo>
                    <a:pt x="447" y="295"/>
                  </a:lnTo>
                  <a:lnTo>
                    <a:pt x="445" y="294"/>
                  </a:lnTo>
                  <a:lnTo>
                    <a:pt x="445" y="294"/>
                  </a:lnTo>
                  <a:lnTo>
                    <a:pt x="442" y="292"/>
                  </a:lnTo>
                  <a:lnTo>
                    <a:pt x="440" y="290"/>
                  </a:lnTo>
                  <a:lnTo>
                    <a:pt x="440" y="290"/>
                  </a:lnTo>
                  <a:lnTo>
                    <a:pt x="438" y="289"/>
                  </a:lnTo>
                  <a:lnTo>
                    <a:pt x="436" y="288"/>
                  </a:lnTo>
                  <a:lnTo>
                    <a:pt x="431" y="288"/>
                  </a:lnTo>
                  <a:lnTo>
                    <a:pt x="431" y="288"/>
                  </a:lnTo>
                  <a:lnTo>
                    <a:pt x="417" y="290"/>
                  </a:lnTo>
                  <a:lnTo>
                    <a:pt x="410" y="291"/>
                  </a:lnTo>
                  <a:lnTo>
                    <a:pt x="403" y="289"/>
                  </a:lnTo>
                  <a:lnTo>
                    <a:pt x="403" y="289"/>
                  </a:lnTo>
                  <a:lnTo>
                    <a:pt x="400" y="289"/>
                  </a:lnTo>
                  <a:lnTo>
                    <a:pt x="398" y="289"/>
                  </a:lnTo>
                  <a:lnTo>
                    <a:pt x="393" y="290"/>
                  </a:lnTo>
                  <a:lnTo>
                    <a:pt x="393" y="290"/>
                  </a:lnTo>
                  <a:lnTo>
                    <a:pt x="383" y="293"/>
                  </a:lnTo>
                  <a:lnTo>
                    <a:pt x="378" y="294"/>
                  </a:lnTo>
                  <a:lnTo>
                    <a:pt x="373" y="293"/>
                  </a:lnTo>
                  <a:lnTo>
                    <a:pt x="373" y="293"/>
                  </a:lnTo>
                  <a:lnTo>
                    <a:pt x="370" y="293"/>
                  </a:lnTo>
                  <a:lnTo>
                    <a:pt x="368" y="295"/>
                  </a:lnTo>
                  <a:lnTo>
                    <a:pt x="368" y="295"/>
                  </a:lnTo>
                  <a:lnTo>
                    <a:pt x="366" y="296"/>
                  </a:lnTo>
                  <a:lnTo>
                    <a:pt x="364" y="298"/>
                  </a:lnTo>
                  <a:lnTo>
                    <a:pt x="360" y="298"/>
                  </a:lnTo>
                  <a:lnTo>
                    <a:pt x="360" y="298"/>
                  </a:lnTo>
                  <a:lnTo>
                    <a:pt x="357" y="299"/>
                  </a:lnTo>
                  <a:lnTo>
                    <a:pt x="356" y="301"/>
                  </a:lnTo>
                  <a:lnTo>
                    <a:pt x="355" y="304"/>
                  </a:lnTo>
                  <a:lnTo>
                    <a:pt x="356" y="306"/>
                  </a:lnTo>
                  <a:lnTo>
                    <a:pt x="356" y="306"/>
                  </a:lnTo>
                  <a:lnTo>
                    <a:pt x="357" y="309"/>
                  </a:lnTo>
                  <a:lnTo>
                    <a:pt x="358" y="312"/>
                  </a:lnTo>
                  <a:lnTo>
                    <a:pt x="358" y="312"/>
                  </a:lnTo>
                  <a:lnTo>
                    <a:pt x="359" y="323"/>
                  </a:lnTo>
                  <a:lnTo>
                    <a:pt x="359" y="323"/>
                  </a:lnTo>
                  <a:close/>
                  <a:moveTo>
                    <a:pt x="340" y="444"/>
                  </a:moveTo>
                  <a:lnTo>
                    <a:pt x="340" y="444"/>
                  </a:lnTo>
                  <a:lnTo>
                    <a:pt x="343" y="444"/>
                  </a:lnTo>
                  <a:lnTo>
                    <a:pt x="345" y="443"/>
                  </a:lnTo>
                  <a:lnTo>
                    <a:pt x="347" y="442"/>
                  </a:lnTo>
                  <a:lnTo>
                    <a:pt x="349" y="440"/>
                  </a:lnTo>
                  <a:lnTo>
                    <a:pt x="349" y="440"/>
                  </a:lnTo>
                  <a:lnTo>
                    <a:pt x="351" y="439"/>
                  </a:lnTo>
                  <a:lnTo>
                    <a:pt x="352" y="439"/>
                  </a:lnTo>
                  <a:lnTo>
                    <a:pt x="352" y="439"/>
                  </a:lnTo>
                  <a:lnTo>
                    <a:pt x="356" y="439"/>
                  </a:lnTo>
                  <a:lnTo>
                    <a:pt x="358" y="438"/>
                  </a:lnTo>
                  <a:lnTo>
                    <a:pt x="361" y="436"/>
                  </a:lnTo>
                  <a:lnTo>
                    <a:pt x="363" y="433"/>
                  </a:lnTo>
                  <a:lnTo>
                    <a:pt x="363" y="433"/>
                  </a:lnTo>
                  <a:lnTo>
                    <a:pt x="365" y="431"/>
                  </a:lnTo>
                  <a:lnTo>
                    <a:pt x="368" y="430"/>
                  </a:lnTo>
                  <a:lnTo>
                    <a:pt x="368" y="430"/>
                  </a:lnTo>
                  <a:lnTo>
                    <a:pt x="371" y="427"/>
                  </a:lnTo>
                  <a:lnTo>
                    <a:pt x="372" y="426"/>
                  </a:lnTo>
                  <a:lnTo>
                    <a:pt x="372" y="425"/>
                  </a:lnTo>
                  <a:lnTo>
                    <a:pt x="372" y="425"/>
                  </a:lnTo>
                  <a:lnTo>
                    <a:pt x="371" y="411"/>
                  </a:lnTo>
                  <a:lnTo>
                    <a:pt x="371" y="404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2" y="392"/>
                  </a:lnTo>
                  <a:lnTo>
                    <a:pt x="371" y="387"/>
                  </a:lnTo>
                  <a:lnTo>
                    <a:pt x="371" y="387"/>
                  </a:lnTo>
                  <a:lnTo>
                    <a:pt x="371" y="383"/>
                  </a:lnTo>
                  <a:lnTo>
                    <a:pt x="371" y="380"/>
                  </a:lnTo>
                  <a:lnTo>
                    <a:pt x="369" y="377"/>
                  </a:lnTo>
                  <a:lnTo>
                    <a:pt x="367" y="375"/>
                  </a:lnTo>
                  <a:lnTo>
                    <a:pt x="367" y="375"/>
                  </a:lnTo>
                  <a:lnTo>
                    <a:pt x="359" y="372"/>
                  </a:lnTo>
                  <a:lnTo>
                    <a:pt x="351" y="371"/>
                  </a:lnTo>
                  <a:lnTo>
                    <a:pt x="351" y="371"/>
                  </a:lnTo>
                  <a:lnTo>
                    <a:pt x="340" y="371"/>
                  </a:lnTo>
                  <a:lnTo>
                    <a:pt x="335" y="370"/>
                  </a:lnTo>
                  <a:lnTo>
                    <a:pt x="329" y="368"/>
                  </a:lnTo>
                  <a:lnTo>
                    <a:pt x="329" y="368"/>
                  </a:lnTo>
                  <a:lnTo>
                    <a:pt x="325" y="367"/>
                  </a:lnTo>
                  <a:lnTo>
                    <a:pt x="321" y="367"/>
                  </a:lnTo>
                  <a:lnTo>
                    <a:pt x="316" y="367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08" y="367"/>
                  </a:lnTo>
                  <a:lnTo>
                    <a:pt x="304" y="367"/>
                  </a:lnTo>
                  <a:lnTo>
                    <a:pt x="300" y="369"/>
                  </a:lnTo>
                  <a:lnTo>
                    <a:pt x="296" y="371"/>
                  </a:lnTo>
                  <a:lnTo>
                    <a:pt x="296" y="371"/>
                  </a:lnTo>
                  <a:lnTo>
                    <a:pt x="293" y="372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5" y="373"/>
                  </a:lnTo>
                  <a:lnTo>
                    <a:pt x="279" y="375"/>
                  </a:lnTo>
                  <a:lnTo>
                    <a:pt x="275" y="379"/>
                  </a:lnTo>
                  <a:lnTo>
                    <a:pt x="273" y="381"/>
                  </a:lnTo>
                  <a:lnTo>
                    <a:pt x="272" y="383"/>
                  </a:lnTo>
                  <a:lnTo>
                    <a:pt x="272" y="383"/>
                  </a:lnTo>
                  <a:lnTo>
                    <a:pt x="270" y="390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8" y="405"/>
                  </a:lnTo>
                  <a:lnTo>
                    <a:pt x="269" y="408"/>
                  </a:lnTo>
                  <a:lnTo>
                    <a:pt x="270" y="412"/>
                  </a:lnTo>
                  <a:lnTo>
                    <a:pt x="270" y="412"/>
                  </a:lnTo>
                  <a:lnTo>
                    <a:pt x="271" y="416"/>
                  </a:lnTo>
                  <a:lnTo>
                    <a:pt x="272" y="420"/>
                  </a:lnTo>
                  <a:lnTo>
                    <a:pt x="272" y="424"/>
                  </a:lnTo>
                  <a:lnTo>
                    <a:pt x="270" y="429"/>
                  </a:lnTo>
                  <a:lnTo>
                    <a:pt x="270" y="429"/>
                  </a:lnTo>
                  <a:lnTo>
                    <a:pt x="270" y="432"/>
                  </a:lnTo>
                  <a:lnTo>
                    <a:pt x="271" y="435"/>
                  </a:lnTo>
                  <a:lnTo>
                    <a:pt x="271" y="435"/>
                  </a:lnTo>
                  <a:lnTo>
                    <a:pt x="277" y="439"/>
                  </a:lnTo>
                  <a:lnTo>
                    <a:pt x="283" y="443"/>
                  </a:lnTo>
                  <a:lnTo>
                    <a:pt x="283" y="443"/>
                  </a:lnTo>
                  <a:lnTo>
                    <a:pt x="288" y="444"/>
                  </a:lnTo>
                  <a:lnTo>
                    <a:pt x="292" y="444"/>
                  </a:lnTo>
                  <a:lnTo>
                    <a:pt x="301" y="443"/>
                  </a:lnTo>
                  <a:lnTo>
                    <a:pt x="301" y="443"/>
                  </a:lnTo>
                  <a:lnTo>
                    <a:pt x="306" y="442"/>
                  </a:lnTo>
                  <a:lnTo>
                    <a:pt x="311" y="444"/>
                  </a:lnTo>
                  <a:lnTo>
                    <a:pt x="311" y="444"/>
                  </a:lnTo>
                  <a:lnTo>
                    <a:pt x="317" y="445"/>
                  </a:lnTo>
                  <a:lnTo>
                    <a:pt x="322" y="445"/>
                  </a:lnTo>
                  <a:lnTo>
                    <a:pt x="322" y="445"/>
                  </a:lnTo>
                  <a:lnTo>
                    <a:pt x="340" y="444"/>
                  </a:lnTo>
                  <a:lnTo>
                    <a:pt x="340" y="444"/>
                  </a:lnTo>
                  <a:close/>
                  <a:moveTo>
                    <a:pt x="476" y="435"/>
                  </a:moveTo>
                  <a:lnTo>
                    <a:pt x="476" y="435"/>
                  </a:lnTo>
                  <a:lnTo>
                    <a:pt x="476" y="431"/>
                  </a:lnTo>
                  <a:lnTo>
                    <a:pt x="475" y="427"/>
                  </a:lnTo>
                  <a:lnTo>
                    <a:pt x="473" y="423"/>
                  </a:lnTo>
                  <a:lnTo>
                    <a:pt x="470" y="421"/>
                  </a:lnTo>
                  <a:lnTo>
                    <a:pt x="470" y="421"/>
                  </a:lnTo>
                  <a:lnTo>
                    <a:pt x="463" y="416"/>
                  </a:lnTo>
                  <a:lnTo>
                    <a:pt x="459" y="415"/>
                  </a:lnTo>
                  <a:lnTo>
                    <a:pt x="455" y="414"/>
                  </a:lnTo>
                  <a:lnTo>
                    <a:pt x="455" y="414"/>
                  </a:lnTo>
                  <a:lnTo>
                    <a:pt x="450" y="414"/>
                  </a:lnTo>
                  <a:lnTo>
                    <a:pt x="446" y="415"/>
                  </a:lnTo>
                  <a:lnTo>
                    <a:pt x="436" y="417"/>
                  </a:lnTo>
                  <a:lnTo>
                    <a:pt x="436" y="417"/>
                  </a:lnTo>
                  <a:lnTo>
                    <a:pt x="432" y="418"/>
                  </a:lnTo>
                  <a:lnTo>
                    <a:pt x="432" y="418"/>
                  </a:lnTo>
                  <a:lnTo>
                    <a:pt x="427" y="417"/>
                  </a:lnTo>
                  <a:lnTo>
                    <a:pt x="422" y="417"/>
                  </a:lnTo>
                  <a:lnTo>
                    <a:pt x="417" y="419"/>
                  </a:lnTo>
                  <a:lnTo>
                    <a:pt x="412" y="421"/>
                  </a:lnTo>
                  <a:lnTo>
                    <a:pt x="412" y="421"/>
                  </a:lnTo>
                  <a:lnTo>
                    <a:pt x="410" y="422"/>
                  </a:lnTo>
                  <a:lnTo>
                    <a:pt x="407" y="421"/>
                  </a:lnTo>
                  <a:lnTo>
                    <a:pt x="407" y="421"/>
                  </a:lnTo>
                  <a:lnTo>
                    <a:pt x="404" y="421"/>
                  </a:lnTo>
                  <a:lnTo>
                    <a:pt x="402" y="420"/>
                  </a:lnTo>
                  <a:lnTo>
                    <a:pt x="397" y="421"/>
                  </a:lnTo>
                  <a:lnTo>
                    <a:pt x="392" y="423"/>
                  </a:lnTo>
                  <a:lnTo>
                    <a:pt x="387" y="424"/>
                  </a:lnTo>
                  <a:lnTo>
                    <a:pt x="387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4" y="426"/>
                  </a:lnTo>
                  <a:lnTo>
                    <a:pt x="381" y="437"/>
                  </a:lnTo>
                  <a:lnTo>
                    <a:pt x="380" y="442"/>
                  </a:lnTo>
                  <a:lnTo>
                    <a:pt x="379" y="447"/>
                  </a:lnTo>
                  <a:lnTo>
                    <a:pt x="379" y="447"/>
                  </a:lnTo>
                  <a:lnTo>
                    <a:pt x="380" y="457"/>
                  </a:lnTo>
                  <a:lnTo>
                    <a:pt x="379" y="462"/>
                  </a:lnTo>
                  <a:lnTo>
                    <a:pt x="378" y="466"/>
                  </a:lnTo>
                  <a:lnTo>
                    <a:pt x="378" y="466"/>
                  </a:lnTo>
                  <a:lnTo>
                    <a:pt x="378" y="469"/>
                  </a:lnTo>
                  <a:lnTo>
                    <a:pt x="380" y="472"/>
                  </a:lnTo>
                  <a:lnTo>
                    <a:pt x="380" y="472"/>
                  </a:lnTo>
                  <a:lnTo>
                    <a:pt x="383" y="476"/>
                  </a:lnTo>
                  <a:lnTo>
                    <a:pt x="386" y="479"/>
                  </a:lnTo>
                  <a:lnTo>
                    <a:pt x="388" y="480"/>
                  </a:lnTo>
                  <a:lnTo>
                    <a:pt x="390" y="480"/>
                  </a:lnTo>
                  <a:lnTo>
                    <a:pt x="392" y="480"/>
                  </a:lnTo>
                  <a:lnTo>
                    <a:pt x="395" y="479"/>
                  </a:lnTo>
                  <a:lnTo>
                    <a:pt x="395" y="479"/>
                  </a:lnTo>
                  <a:lnTo>
                    <a:pt x="398" y="479"/>
                  </a:lnTo>
                  <a:lnTo>
                    <a:pt x="400" y="479"/>
                  </a:lnTo>
                  <a:lnTo>
                    <a:pt x="400" y="479"/>
                  </a:lnTo>
                  <a:lnTo>
                    <a:pt x="415" y="479"/>
                  </a:lnTo>
                  <a:lnTo>
                    <a:pt x="422" y="478"/>
                  </a:lnTo>
                  <a:lnTo>
                    <a:pt x="429" y="476"/>
                  </a:lnTo>
                  <a:lnTo>
                    <a:pt x="429" y="476"/>
                  </a:lnTo>
                  <a:lnTo>
                    <a:pt x="440" y="474"/>
                  </a:lnTo>
                  <a:lnTo>
                    <a:pt x="446" y="473"/>
                  </a:lnTo>
                  <a:lnTo>
                    <a:pt x="451" y="474"/>
                  </a:lnTo>
                  <a:lnTo>
                    <a:pt x="451" y="474"/>
                  </a:lnTo>
                  <a:lnTo>
                    <a:pt x="455" y="474"/>
                  </a:lnTo>
                  <a:lnTo>
                    <a:pt x="458" y="474"/>
                  </a:lnTo>
                  <a:lnTo>
                    <a:pt x="463" y="472"/>
                  </a:lnTo>
                  <a:lnTo>
                    <a:pt x="468" y="469"/>
                  </a:lnTo>
                  <a:lnTo>
                    <a:pt x="472" y="465"/>
                  </a:lnTo>
                  <a:lnTo>
                    <a:pt x="472" y="465"/>
                  </a:lnTo>
                  <a:lnTo>
                    <a:pt x="473" y="464"/>
                  </a:lnTo>
                  <a:lnTo>
                    <a:pt x="474" y="462"/>
                  </a:lnTo>
                  <a:lnTo>
                    <a:pt x="474" y="462"/>
                  </a:lnTo>
                  <a:lnTo>
                    <a:pt x="476" y="435"/>
                  </a:lnTo>
                  <a:lnTo>
                    <a:pt x="476" y="435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280"/>
            <p:cNvSpPr>
              <a:spLocks noEditPoints="1"/>
            </p:cNvSpPr>
            <p:nvPr/>
          </p:nvSpPr>
          <p:spPr bwMode="auto">
            <a:xfrm>
              <a:off x="4703" y="2435"/>
              <a:ext cx="598" cy="473"/>
            </a:xfrm>
            <a:custGeom>
              <a:avLst/>
              <a:gdLst/>
              <a:ahLst/>
              <a:cxnLst>
                <a:cxn ang="0">
                  <a:pos x="557" y="230"/>
                </a:cxn>
                <a:cxn ang="0">
                  <a:pos x="553" y="277"/>
                </a:cxn>
                <a:cxn ang="0">
                  <a:pos x="587" y="295"/>
                </a:cxn>
                <a:cxn ang="0">
                  <a:pos x="596" y="329"/>
                </a:cxn>
                <a:cxn ang="0">
                  <a:pos x="576" y="349"/>
                </a:cxn>
                <a:cxn ang="0">
                  <a:pos x="533" y="357"/>
                </a:cxn>
                <a:cxn ang="0">
                  <a:pos x="475" y="376"/>
                </a:cxn>
                <a:cxn ang="0">
                  <a:pos x="444" y="398"/>
                </a:cxn>
                <a:cxn ang="0">
                  <a:pos x="389" y="464"/>
                </a:cxn>
                <a:cxn ang="0">
                  <a:pos x="338" y="442"/>
                </a:cxn>
                <a:cxn ang="0">
                  <a:pos x="268" y="411"/>
                </a:cxn>
                <a:cxn ang="0">
                  <a:pos x="224" y="410"/>
                </a:cxn>
                <a:cxn ang="0">
                  <a:pos x="168" y="422"/>
                </a:cxn>
                <a:cxn ang="0">
                  <a:pos x="139" y="423"/>
                </a:cxn>
                <a:cxn ang="0">
                  <a:pos x="107" y="408"/>
                </a:cxn>
                <a:cxn ang="0">
                  <a:pos x="44" y="394"/>
                </a:cxn>
                <a:cxn ang="0">
                  <a:pos x="7" y="391"/>
                </a:cxn>
                <a:cxn ang="0">
                  <a:pos x="3" y="345"/>
                </a:cxn>
                <a:cxn ang="0">
                  <a:pos x="42" y="301"/>
                </a:cxn>
                <a:cxn ang="0">
                  <a:pos x="76" y="276"/>
                </a:cxn>
                <a:cxn ang="0">
                  <a:pos x="71" y="217"/>
                </a:cxn>
                <a:cxn ang="0">
                  <a:pos x="24" y="203"/>
                </a:cxn>
                <a:cxn ang="0">
                  <a:pos x="38" y="185"/>
                </a:cxn>
                <a:cxn ang="0">
                  <a:pos x="68" y="148"/>
                </a:cxn>
                <a:cxn ang="0">
                  <a:pos x="35" y="130"/>
                </a:cxn>
                <a:cxn ang="0">
                  <a:pos x="58" y="103"/>
                </a:cxn>
                <a:cxn ang="0">
                  <a:pos x="78" y="68"/>
                </a:cxn>
                <a:cxn ang="0">
                  <a:pos x="116" y="55"/>
                </a:cxn>
                <a:cxn ang="0">
                  <a:pos x="159" y="41"/>
                </a:cxn>
                <a:cxn ang="0">
                  <a:pos x="198" y="29"/>
                </a:cxn>
                <a:cxn ang="0">
                  <a:pos x="271" y="22"/>
                </a:cxn>
                <a:cxn ang="0">
                  <a:pos x="330" y="21"/>
                </a:cxn>
                <a:cxn ang="0">
                  <a:pos x="392" y="21"/>
                </a:cxn>
                <a:cxn ang="0">
                  <a:pos x="447" y="15"/>
                </a:cxn>
                <a:cxn ang="0">
                  <a:pos x="504" y="7"/>
                </a:cxn>
                <a:cxn ang="0">
                  <a:pos x="555" y="31"/>
                </a:cxn>
                <a:cxn ang="0">
                  <a:pos x="588" y="35"/>
                </a:cxn>
                <a:cxn ang="0">
                  <a:pos x="558" y="69"/>
                </a:cxn>
                <a:cxn ang="0">
                  <a:pos x="540" y="111"/>
                </a:cxn>
                <a:cxn ang="0">
                  <a:pos x="595" y="150"/>
                </a:cxn>
                <a:cxn ang="0">
                  <a:pos x="595" y="207"/>
                </a:cxn>
                <a:cxn ang="0">
                  <a:pos x="183" y="277"/>
                </a:cxn>
                <a:cxn ang="0">
                  <a:pos x="153" y="317"/>
                </a:cxn>
                <a:cxn ang="0">
                  <a:pos x="175" y="367"/>
                </a:cxn>
                <a:cxn ang="0">
                  <a:pos x="212" y="367"/>
                </a:cxn>
                <a:cxn ang="0">
                  <a:pos x="244" y="368"/>
                </a:cxn>
                <a:cxn ang="0">
                  <a:pos x="312" y="366"/>
                </a:cxn>
                <a:cxn ang="0">
                  <a:pos x="381" y="369"/>
                </a:cxn>
                <a:cxn ang="0">
                  <a:pos x="417" y="345"/>
                </a:cxn>
                <a:cxn ang="0">
                  <a:pos x="413" y="280"/>
                </a:cxn>
                <a:cxn ang="0">
                  <a:pos x="410" y="224"/>
                </a:cxn>
                <a:cxn ang="0">
                  <a:pos x="413" y="162"/>
                </a:cxn>
                <a:cxn ang="0">
                  <a:pos x="391" y="69"/>
                </a:cxn>
                <a:cxn ang="0">
                  <a:pos x="339" y="38"/>
                </a:cxn>
                <a:cxn ang="0">
                  <a:pos x="281" y="37"/>
                </a:cxn>
                <a:cxn ang="0">
                  <a:pos x="242" y="54"/>
                </a:cxn>
                <a:cxn ang="0">
                  <a:pos x="203" y="97"/>
                </a:cxn>
                <a:cxn ang="0">
                  <a:pos x="190" y="139"/>
                </a:cxn>
                <a:cxn ang="0">
                  <a:pos x="186" y="203"/>
                </a:cxn>
                <a:cxn ang="0">
                  <a:pos x="185" y="250"/>
                </a:cxn>
              </a:cxnLst>
              <a:rect l="0" t="0" r="r" b="b"/>
              <a:pathLst>
                <a:path w="598" h="473">
                  <a:moveTo>
                    <a:pt x="595" y="227"/>
                  </a:moveTo>
                  <a:lnTo>
                    <a:pt x="595" y="227"/>
                  </a:lnTo>
                  <a:lnTo>
                    <a:pt x="592" y="229"/>
                  </a:lnTo>
                  <a:lnTo>
                    <a:pt x="592" y="229"/>
                  </a:lnTo>
                  <a:lnTo>
                    <a:pt x="584" y="225"/>
                  </a:lnTo>
                  <a:lnTo>
                    <a:pt x="584" y="225"/>
                  </a:lnTo>
                  <a:lnTo>
                    <a:pt x="582" y="227"/>
                  </a:lnTo>
                  <a:lnTo>
                    <a:pt x="579" y="229"/>
                  </a:lnTo>
                  <a:lnTo>
                    <a:pt x="576" y="229"/>
                  </a:lnTo>
                  <a:lnTo>
                    <a:pt x="573" y="229"/>
                  </a:lnTo>
                  <a:lnTo>
                    <a:pt x="567" y="229"/>
                  </a:lnTo>
                  <a:lnTo>
                    <a:pt x="561" y="229"/>
                  </a:lnTo>
                  <a:lnTo>
                    <a:pt x="561" y="229"/>
                  </a:lnTo>
                  <a:lnTo>
                    <a:pt x="557" y="230"/>
                  </a:lnTo>
                  <a:lnTo>
                    <a:pt x="552" y="233"/>
                  </a:lnTo>
                  <a:lnTo>
                    <a:pt x="549" y="237"/>
                  </a:lnTo>
                  <a:lnTo>
                    <a:pt x="547" y="242"/>
                  </a:lnTo>
                  <a:lnTo>
                    <a:pt x="547" y="242"/>
                  </a:lnTo>
                  <a:lnTo>
                    <a:pt x="547" y="245"/>
                  </a:lnTo>
                  <a:lnTo>
                    <a:pt x="546" y="249"/>
                  </a:lnTo>
                  <a:lnTo>
                    <a:pt x="546" y="249"/>
                  </a:lnTo>
                  <a:lnTo>
                    <a:pt x="545" y="252"/>
                  </a:lnTo>
                  <a:lnTo>
                    <a:pt x="545" y="254"/>
                  </a:lnTo>
                  <a:lnTo>
                    <a:pt x="547" y="260"/>
                  </a:lnTo>
                  <a:lnTo>
                    <a:pt x="547" y="260"/>
                  </a:lnTo>
                  <a:lnTo>
                    <a:pt x="550" y="270"/>
                  </a:lnTo>
                  <a:lnTo>
                    <a:pt x="550" y="270"/>
                  </a:lnTo>
                  <a:lnTo>
                    <a:pt x="553" y="277"/>
                  </a:lnTo>
                  <a:lnTo>
                    <a:pt x="555" y="283"/>
                  </a:lnTo>
                  <a:lnTo>
                    <a:pt x="559" y="289"/>
                  </a:lnTo>
                  <a:lnTo>
                    <a:pt x="564" y="293"/>
                  </a:lnTo>
                  <a:lnTo>
                    <a:pt x="564" y="293"/>
                  </a:lnTo>
                  <a:lnTo>
                    <a:pt x="566" y="295"/>
                  </a:lnTo>
                  <a:lnTo>
                    <a:pt x="567" y="296"/>
                  </a:lnTo>
                  <a:lnTo>
                    <a:pt x="567" y="296"/>
                  </a:lnTo>
                  <a:lnTo>
                    <a:pt x="570" y="295"/>
                  </a:lnTo>
                  <a:lnTo>
                    <a:pt x="572" y="295"/>
                  </a:lnTo>
                  <a:lnTo>
                    <a:pt x="577" y="296"/>
                  </a:lnTo>
                  <a:lnTo>
                    <a:pt x="582" y="296"/>
                  </a:lnTo>
                  <a:lnTo>
                    <a:pt x="585" y="296"/>
                  </a:lnTo>
                  <a:lnTo>
                    <a:pt x="587" y="295"/>
                  </a:lnTo>
                  <a:lnTo>
                    <a:pt x="587" y="295"/>
                  </a:lnTo>
                  <a:lnTo>
                    <a:pt x="591" y="293"/>
                  </a:lnTo>
                  <a:lnTo>
                    <a:pt x="594" y="293"/>
                  </a:lnTo>
                  <a:lnTo>
                    <a:pt x="594" y="293"/>
                  </a:lnTo>
                  <a:lnTo>
                    <a:pt x="596" y="295"/>
                  </a:lnTo>
                  <a:lnTo>
                    <a:pt x="596" y="295"/>
                  </a:lnTo>
                  <a:lnTo>
                    <a:pt x="595" y="305"/>
                  </a:lnTo>
                  <a:lnTo>
                    <a:pt x="596" y="311"/>
                  </a:lnTo>
                  <a:lnTo>
                    <a:pt x="597" y="316"/>
                  </a:lnTo>
                  <a:lnTo>
                    <a:pt x="597" y="316"/>
                  </a:lnTo>
                  <a:lnTo>
                    <a:pt x="598" y="321"/>
                  </a:lnTo>
                  <a:lnTo>
                    <a:pt x="598" y="324"/>
                  </a:lnTo>
                  <a:lnTo>
                    <a:pt x="597" y="327"/>
                  </a:lnTo>
                  <a:lnTo>
                    <a:pt x="597" y="327"/>
                  </a:lnTo>
                  <a:lnTo>
                    <a:pt x="596" y="329"/>
                  </a:lnTo>
                  <a:lnTo>
                    <a:pt x="596" y="330"/>
                  </a:lnTo>
                  <a:lnTo>
                    <a:pt x="597" y="334"/>
                  </a:lnTo>
                  <a:lnTo>
                    <a:pt x="597" y="334"/>
                  </a:lnTo>
                  <a:lnTo>
                    <a:pt x="597" y="342"/>
                  </a:lnTo>
                  <a:lnTo>
                    <a:pt x="597" y="346"/>
                  </a:lnTo>
                  <a:lnTo>
                    <a:pt x="596" y="350"/>
                  </a:lnTo>
                  <a:lnTo>
                    <a:pt x="596" y="350"/>
                  </a:lnTo>
                  <a:lnTo>
                    <a:pt x="594" y="351"/>
                  </a:lnTo>
                  <a:lnTo>
                    <a:pt x="594" y="351"/>
                  </a:lnTo>
                  <a:lnTo>
                    <a:pt x="587" y="349"/>
                  </a:lnTo>
                  <a:lnTo>
                    <a:pt x="583" y="348"/>
                  </a:lnTo>
                  <a:lnTo>
                    <a:pt x="580" y="348"/>
                  </a:lnTo>
                  <a:lnTo>
                    <a:pt x="580" y="348"/>
                  </a:lnTo>
                  <a:lnTo>
                    <a:pt x="576" y="349"/>
                  </a:lnTo>
                  <a:lnTo>
                    <a:pt x="573" y="350"/>
                  </a:lnTo>
                  <a:lnTo>
                    <a:pt x="570" y="351"/>
                  </a:lnTo>
                  <a:lnTo>
                    <a:pt x="567" y="351"/>
                  </a:lnTo>
                  <a:lnTo>
                    <a:pt x="567" y="351"/>
                  </a:lnTo>
                  <a:lnTo>
                    <a:pt x="565" y="351"/>
                  </a:lnTo>
                  <a:lnTo>
                    <a:pt x="563" y="352"/>
                  </a:lnTo>
                  <a:lnTo>
                    <a:pt x="559" y="353"/>
                  </a:lnTo>
                  <a:lnTo>
                    <a:pt x="559" y="353"/>
                  </a:lnTo>
                  <a:lnTo>
                    <a:pt x="556" y="353"/>
                  </a:lnTo>
                  <a:lnTo>
                    <a:pt x="552" y="351"/>
                  </a:lnTo>
                  <a:lnTo>
                    <a:pt x="552" y="351"/>
                  </a:lnTo>
                  <a:lnTo>
                    <a:pt x="546" y="354"/>
                  </a:lnTo>
                  <a:lnTo>
                    <a:pt x="539" y="356"/>
                  </a:lnTo>
                  <a:lnTo>
                    <a:pt x="533" y="357"/>
                  </a:lnTo>
                  <a:lnTo>
                    <a:pt x="526" y="357"/>
                  </a:lnTo>
                  <a:lnTo>
                    <a:pt x="526" y="357"/>
                  </a:lnTo>
                  <a:lnTo>
                    <a:pt x="521" y="357"/>
                  </a:lnTo>
                  <a:lnTo>
                    <a:pt x="517" y="359"/>
                  </a:lnTo>
                  <a:lnTo>
                    <a:pt x="508" y="363"/>
                  </a:lnTo>
                  <a:lnTo>
                    <a:pt x="508" y="363"/>
                  </a:lnTo>
                  <a:lnTo>
                    <a:pt x="501" y="366"/>
                  </a:lnTo>
                  <a:lnTo>
                    <a:pt x="497" y="368"/>
                  </a:lnTo>
                  <a:lnTo>
                    <a:pt x="494" y="368"/>
                  </a:lnTo>
                  <a:lnTo>
                    <a:pt x="494" y="368"/>
                  </a:lnTo>
                  <a:lnTo>
                    <a:pt x="489" y="370"/>
                  </a:lnTo>
                  <a:lnTo>
                    <a:pt x="484" y="372"/>
                  </a:lnTo>
                  <a:lnTo>
                    <a:pt x="475" y="376"/>
                  </a:lnTo>
                  <a:lnTo>
                    <a:pt x="475" y="376"/>
                  </a:lnTo>
                  <a:lnTo>
                    <a:pt x="472" y="378"/>
                  </a:lnTo>
                  <a:lnTo>
                    <a:pt x="470" y="379"/>
                  </a:lnTo>
                  <a:lnTo>
                    <a:pt x="467" y="379"/>
                  </a:lnTo>
                  <a:lnTo>
                    <a:pt x="467" y="379"/>
                  </a:lnTo>
                  <a:lnTo>
                    <a:pt x="465" y="380"/>
                  </a:lnTo>
                  <a:lnTo>
                    <a:pt x="462" y="381"/>
                  </a:lnTo>
                  <a:lnTo>
                    <a:pt x="458" y="384"/>
                  </a:lnTo>
                  <a:lnTo>
                    <a:pt x="454" y="388"/>
                  </a:lnTo>
                  <a:lnTo>
                    <a:pt x="452" y="394"/>
                  </a:lnTo>
                  <a:lnTo>
                    <a:pt x="452" y="394"/>
                  </a:lnTo>
                  <a:lnTo>
                    <a:pt x="449" y="394"/>
                  </a:lnTo>
                  <a:lnTo>
                    <a:pt x="447" y="394"/>
                  </a:lnTo>
                  <a:lnTo>
                    <a:pt x="445" y="396"/>
                  </a:lnTo>
                  <a:lnTo>
                    <a:pt x="444" y="398"/>
                  </a:lnTo>
                  <a:lnTo>
                    <a:pt x="441" y="402"/>
                  </a:lnTo>
                  <a:lnTo>
                    <a:pt x="438" y="405"/>
                  </a:lnTo>
                  <a:lnTo>
                    <a:pt x="438" y="405"/>
                  </a:lnTo>
                  <a:lnTo>
                    <a:pt x="432" y="409"/>
                  </a:lnTo>
                  <a:lnTo>
                    <a:pt x="427" y="414"/>
                  </a:lnTo>
                  <a:lnTo>
                    <a:pt x="418" y="424"/>
                  </a:lnTo>
                  <a:lnTo>
                    <a:pt x="418" y="424"/>
                  </a:lnTo>
                  <a:lnTo>
                    <a:pt x="410" y="432"/>
                  </a:lnTo>
                  <a:lnTo>
                    <a:pt x="402" y="440"/>
                  </a:lnTo>
                  <a:lnTo>
                    <a:pt x="402" y="440"/>
                  </a:lnTo>
                  <a:lnTo>
                    <a:pt x="398" y="445"/>
                  </a:lnTo>
                  <a:lnTo>
                    <a:pt x="394" y="451"/>
                  </a:lnTo>
                  <a:lnTo>
                    <a:pt x="391" y="458"/>
                  </a:lnTo>
                  <a:lnTo>
                    <a:pt x="389" y="464"/>
                  </a:lnTo>
                  <a:lnTo>
                    <a:pt x="389" y="464"/>
                  </a:lnTo>
                  <a:lnTo>
                    <a:pt x="387" y="466"/>
                  </a:lnTo>
                  <a:lnTo>
                    <a:pt x="385" y="468"/>
                  </a:lnTo>
                  <a:lnTo>
                    <a:pt x="385" y="468"/>
                  </a:lnTo>
                  <a:lnTo>
                    <a:pt x="379" y="473"/>
                  </a:lnTo>
                  <a:lnTo>
                    <a:pt x="379" y="473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49" y="445"/>
                  </a:lnTo>
                  <a:lnTo>
                    <a:pt x="345" y="444"/>
                  </a:lnTo>
                  <a:lnTo>
                    <a:pt x="345" y="444"/>
                  </a:lnTo>
                  <a:lnTo>
                    <a:pt x="342" y="443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2" y="437"/>
                  </a:lnTo>
                  <a:lnTo>
                    <a:pt x="325" y="432"/>
                  </a:lnTo>
                  <a:lnTo>
                    <a:pt x="325" y="432"/>
                  </a:lnTo>
                  <a:lnTo>
                    <a:pt x="312" y="425"/>
                  </a:lnTo>
                  <a:lnTo>
                    <a:pt x="299" y="417"/>
                  </a:lnTo>
                  <a:lnTo>
                    <a:pt x="299" y="417"/>
                  </a:lnTo>
                  <a:lnTo>
                    <a:pt x="298" y="416"/>
                  </a:lnTo>
                  <a:lnTo>
                    <a:pt x="296" y="415"/>
                  </a:lnTo>
                  <a:lnTo>
                    <a:pt x="296" y="415"/>
                  </a:lnTo>
                  <a:lnTo>
                    <a:pt x="293" y="416"/>
                  </a:lnTo>
                  <a:lnTo>
                    <a:pt x="289" y="416"/>
                  </a:lnTo>
                  <a:lnTo>
                    <a:pt x="282" y="415"/>
                  </a:lnTo>
                  <a:lnTo>
                    <a:pt x="275" y="412"/>
                  </a:lnTo>
                  <a:lnTo>
                    <a:pt x="268" y="411"/>
                  </a:lnTo>
                  <a:lnTo>
                    <a:pt x="268" y="411"/>
                  </a:lnTo>
                  <a:lnTo>
                    <a:pt x="260" y="410"/>
                  </a:lnTo>
                  <a:lnTo>
                    <a:pt x="256" y="410"/>
                  </a:lnTo>
                  <a:lnTo>
                    <a:pt x="252" y="411"/>
                  </a:lnTo>
                  <a:lnTo>
                    <a:pt x="252" y="411"/>
                  </a:lnTo>
                  <a:lnTo>
                    <a:pt x="247" y="411"/>
                  </a:lnTo>
                  <a:lnTo>
                    <a:pt x="241" y="411"/>
                  </a:lnTo>
                  <a:lnTo>
                    <a:pt x="235" y="411"/>
                  </a:lnTo>
                  <a:lnTo>
                    <a:pt x="230" y="413"/>
                  </a:lnTo>
                  <a:lnTo>
                    <a:pt x="230" y="413"/>
                  </a:lnTo>
                  <a:lnTo>
                    <a:pt x="229" y="413"/>
                  </a:lnTo>
                  <a:lnTo>
                    <a:pt x="229" y="413"/>
                  </a:lnTo>
                  <a:lnTo>
                    <a:pt x="226" y="411"/>
                  </a:lnTo>
                  <a:lnTo>
                    <a:pt x="224" y="410"/>
                  </a:lnTo>
                  <a:lnTo>
                    <a:pt x="222" y="410"/>
                  </a:lnTo>
                  <a:lnTo>
                    <a:pt x="220" y="411"/>
                  </a:lnTo>
                  <a:lnTo>
                    <a:pt x="217" y="413"/>
                  </a:lnTo>
                  <a:lnTo>
                    <a:pt x="213" y="417"/>
                  </a:lnTo>
                  <a:lnTo>
                    <a:pt x="213" y="417"/>
                  </a:lnTo>
                  <a:lnTo>
                    <a:pt x="207" y="414"/>
                  </a:lnTo>
                  <a:lnTo>
                    <a:pt x="200" y="413"/>
                  </a:lnTo>
                  <a:lnTo>
                    <a:pt x="194" y="415"/>
                  </a:lnTo>
                  <a:lnTo>
                    <a:pt x="188" y="418"/>
                  </a:lnTo>
                  <a:lnTo>
                    <a:pt x="188" y="418"/>
                  </a:lnTo>
                  <a:lnTo>
                    <a:pt x="183" y="420"/>
                  </a:lnTo>
                  <a:lnTo>
                    <a:pt x="178" y="422"/>
                  </a:lnTo>
                  <a:lnTo>
                    <a:pt x="173" y="422"/>
                  </a:lnTo>
                  <a:lnTo>
                    <a:pt x="168" y="422"/>
                  </a:lnTo>
                  <a:lnTo>
                    <a:pt x="168" y="422"/>
                  </a:lnTo>
                  <a:lnTo>
                    <a:pt x="164" y="423"/>
                  </a:lnTo>
                  <a:lnTo>
                    <a:pt x="160" y="425"/>
                  </a:lnTo>
                  <a:lnTo>
                    <a:pt x="160" y="425"/>
                  </a:lnTo>
                  <a:lnTo>
                    <a:pt x="151" y="430"/>
                  </a:lnTo>
                  <a:lnTo>
                    <a:pt x="151" y="430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47" y="427"/>
                  </a:lnTo>
                  <a:lnTo>
                    <a:pt x="145" y="426"/>
                  </a:lnTo>
                  <a:lnTo>
                    <a:pt x="142" y="425"/>
                  </a:lnTo>
                  <a:lnTo>
                    <a:pt x="140" y="424"/>
                  </a:lnTo>
                  <a:lnTo>
                    <a:pt x="139" y="423"/>
                  </a:lnTo>
                  <a:lnTo>
                    <a:pt x="139" y="423"/>
                  </a:lnTo>
                  <a:lnTo>
                    <a:pt x="138" y="421"/>
                  </a:lnTo>
                  <a:lnTo>
                    <a:pt x="135" y="419"/>
                  </a:lnTo>
                  <a:lnTo>
                    <a:pt x="129" y="417"/>
                  </a:lnTo>
                  <a:lnTo>
                    <a:pt x="129" y="417"/>
                  </a:lnTo>
                  <a:lnTo>
                    <a:pt x="124" y="416"/>
                  </a:lnTo>
                  <a:lnTo>
                    <a:pt x="124" y="416"/>
                  </a:lnTo>
                  <a:lnTo>
                    <a:pt x="120" y="415"/>
                  </a:lnTo>
                  <a:lnTo>
                    <a:pt x="118" y="414"/>
                  </a:lnTo>
                  <a:lnTo>
                    <a:pt x="117" y="413"/>
                  </a:lnTo>
                  <a:lnTo>
                    <a:pt x="117" y="413"/>
                  </a:lnTo>
                  <a:lnTo>
                    <a:pt x="115" y="410"/>
                  </a:lnTo>
                  <a:lnTo>
                    <a:pt x="112" y="409"/>
                  </a:lnTo>
                  <a:lnTo>
                    <a:pt x="107" y="408"/>
                  </a:lnTo>
                  <a:lnTo>
                    <a:pt x="107" y="408"/>
                  </a:lnTo>
                  <a:lnTo>
                    <a:pt x="100" y="406"/>
                  </a:lnTo>
                  <a:lnTo>
                    <a:pt x="92" y="403"/>
                  </a:lnTo>
                  <a:lnTo>
                    <a:pt x="92" y="403"/>
                  </a:lnTo>
                  <a:lnTo>
                    <a:pt x="72" y="400"/>
                  </a:lnTo>
                  <a:lnTo>
                    <a:pt x="72" y="400"/>
                  </a:lnTo>
                  <a:lnTo>
                    <a:pt x="69" y="399"/>
                  </a:lnTo>
                  <a:lnTo>
                    <a:pt x="67" y="399"/>
                  </a:lnTo>
                  <a:lnTo>
                    <a:pt x="66" y="398"/>
                  </a:lnTo>
                  <a:lnTo>
                    <a:pt x="66" y="398"/>
                  </a:lnTo>
                  <a:lnTo>
                    <a:pt x="63" y="396"/>
                  </a:lnTo>
                  <a:lnTo>
                    <a:pt x="60" y="395"/>
                  </a:lnTo>
                  <a:lnTo>
                    <a:pt x="53" y="394"/>
                  </a:lnTo>
                  <a:lnTo>
                    <a:pt x="47" y="394"/>
                  </a:lnTo>
                  <a:lnTo>
                    <a:pt x="44" y="394"/>
                  </a:lnTo>
                  <a:lnTo>
                    <a:pt x="41" y="393"/>
                  </a:lnTo>
                  <a:lnTo>
                    <a:pt x="41" y="393"/>
                  </a:lnTo>
                  <a:lnTo>
                    <a:pt x="39" y="394"/>
                  </a:lnTo>
                  <a:lnTo>
                    <a:pt x="36" y="395"/>
                  </a:lnTo>
                  <a:lnTo>
                    <a:pt x="36" y="395"/>
                  </a:lnTo>
                  <a:lnTo>
                    <a:pt x="32" y="396"/>
                  </a:lnTo>
                  <a:lnTo>
                    <a:pt x="30" y="396"/>
                  </a:lnTo>
                  <a:lnTo>
                    <a:pt x="28" y="396"/>
                  </a:lnTo>
                  <a:lnTo>
                    <a:pt x="28" y="396"/>
                  </a:lnTo>
                  <a:lnTo>
                    <a:pt x="24" y="394"/>
                  </a:lnTo>
                  <a:lnTo>
                    <a:pt x="19" y="394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7" y="391"/>
                  </a:lnTo>
                  <a:lnTo>
                    <a:pt x="6" y="387"/>
                  </a:lnTo>
                  <a:lnTo>
                    <a:pt x="6" y="383"/>
                  </a:lnTo>
                  <a:lnTo>
                    <a:pt x="6" y="379"/>
                  </a:lnTo>
                  <a:lnTo>
                    <a:pt x="6" y="379"/>
                  </a:lnTo>
                  <a:lnTo>
                    <a:pt x="6" y="369"/>
                  </a:lnTo>
                  <a:lnTo>
                    <a:pt x="6" y="369"/>
                  </a:lnTo>
                  <a:lnTo>
                    <a:pt x="5" y="363"/>
                  </a:lnTo>
                  <a:lnTo>
                    <a:pt x="5" y="360"/>
                  </a:lnTo>
                  <a:lnTo>
                    <a:pt x="6" y="357"/>
                  </a:lnTo>
                  <a:lnTo>
                    <a:pt x="6" y="357"/>
                  </a:lnTo>
                  <a:lnTo>
                    <a:pt x="6" y="355"/>
                  </a:lnTo>
                  <a:lnTo>
                    <a:pt x="5" y="352"/>
                  </a:lnTo>
                  <a:lnTo>
                    <a:pt x="5" y="352"/>
                  </a:lnTo>
                  <a:lnTo>
                    <a:pt x="3" y="345"/>
                  </a:lnTo>
                  <a:lnTo>
                    <a:pt x="1" y="338"/>
                  </a:lnTo>
                  <a:lnTo>
                    <a:pt x="1" y="33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1" y="315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3" y="304"/>
                  </a:lnTo>
                  <a:lnTo>
                    <a:pt x="7" y="302"/>
                  </a:lnTo>
                  <a:lnTo>
                    <a:pt x="15" y="302"/>
                  </a:lnTo>
                  <a:lnTo>
                    <a:pt x="15" y="302"/>
                  </a:lnTo>
                  <a:lnTo>
                    <a:pt x="40" y="301"/>
                  </a:lnTo>
                  <a:lnTo>
                    <a:pt x="40" y="301"/>
                  </a:lnTo>
                  <a:lnTo>
                    <a:pt x="42" y="301"/>
                  </a:lnTo>
                  <a:lnTo>
                    <a:pt x="43" y="299"/>
                  </a:lnTo>
                  <a:lnTo>
                    <a:pt x="43" y="299"/>
                  </a:lnTo>
                  <a:lnTo>
                    <a:pt x="45" y="298"/>
                  </a:lnTo>
                  <a:lnTo>
                    <a:pt x="46" y="297"/>
                  </a:lnTo>
                  <a:lnTo>
                    <a:pt x="46" y="297"/>
                  </a:lnTo>
                  <a:lnTo>
                    <a:pt x="51" y="296"/>
                  </a:lnTo>
                  <a:lnTo>
                    <a:pt x="55" y="295"/>
                  </a:lnTo>
                  <a:lnTo>
                    <a:pt x="58" y="292"/>
                  </a:lnTo>
                  <a:lnTo>
                    <a:pt x="62" y="289"/>
                  </a:lnTo>
                  <a:lnTo>
                    <a:pt x="68" y="283"/>
                  </a:lnTo>
                  <a:lnTo>
                    <a:pt x="71" y="28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76" y="276"/>
                  </a:lnTo>
                  <a:lnTo>
                    <a:pt x="78" y="275"/>
                  </a:lnTo>
                  <a:lnTo>
                    <a:pt x="78" y="272"/>
                  </a:lnTo>
                  <a:lnTo>
                    <a:pt x="78" y="264"/>
                  </a:lnTo>
                  <a:lnTo>
                    <a:pt x="78" y="264"/>
                  </a:lnTo>
                  <a:lnTo>
                    <a:pt x="77" y="253"/>
                  </a:lnTo>
                  <a:lnTo>
                    <a:pt x="77" y="247"/>
                  </a:lnTo>
                  <a:lnTo>
                    <a:pt x="77" y="241"/>
                  </a:lnTo>
                  <a:lnTo>
                    <a:pt x="77" y="241"/>
                  </a:lnTo>
                  <a:lnTo>
                    <a:pt x="77" y="236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3" y="227"/>
                  </a:lnTo>
                  <a:lnTo>
                    <a:pt x="72" y="222"/>
                  </a:lnTo>
                  <a:lnTo>
                    <a:pt x="71" y="217"/>
                  </a:lnTo>
                  <a:lnTo>
                    <a:pt x="70" y="215"/>
                  </a:lnTo>
                  <a:lnTo>
                    <a:pt x="68" y="213"/>
                  </a:lnTo>
                  <a:lnTo>
                    <a:pt x="68" y="213"/>
                  </a:lnTo>
                  <a:lnTo>
                    <a:pt x="62" y="211"/>
                  </a:lnTo>
                  <a:lnTo>
                    <a:pt x="62" y="211"/>
                  </a:lnTo>
                  <a:lnTo>
                    <a:pt x="55" y="208"/>
                  </a:lnTo>
                  <a:lnTo>
                    <a:pt x="55" y="208"/>
                  </a:lnTo>
                  <a:lnTo>
                    <a:pt x="48" y="205"/>
                  </a:lnTo>
                  <a:lnTo>
                    <a:pt x="45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37" y="205"/>
                  </a:lnTo>
                  <a:lnTo>
                    <a:pt x="33" y="204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18" y="203"/>
                  </a:lnTo>
                  <a:lnTo>
                    <a:pt x="12" y="201"/>
                  </a:lnTo>
                  <a:lnTo>
                    <a:pt x="12" y="201"/>
                  </a:lnTo>
                  <a:lnTo>
                    <a:pt x="8" y="182"/>
                  </a:lnTo>
                  <a:lnTo>
                    <a:pt x="8" y="182"/>
                  </a:lnTo>
                  <a:lnTo>
                    <a:pt x="15" y="182"/>
                  </a:lnTo>
                  <a:lnTo>
                    <a:pt x="22" y="182"/>
                  </a:lnTo>
                  <a:lnTo>
                    <a:pt x="28" y="183"/>
                  </a:lnTo>
                  <a:lnTo>
                    <a:pt x="31" y="183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7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42" y="182"/>
                  </a:lnTo>
                  <a:lnTo>
                    <a:pt x="47" y="180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61" y="174"/>
                  </a:lnTo>
                  <a:lnTo>
                    <a:pt x="64" y="171"/>
                  </a:lnTo>
                  <a:lnTo>
                    <a:pt x="66" y="168"/>
                  </a:lnTo>
                  <a:lnTo>
                    <a:pt x="67" y="163"/>
                  </a:lnTo>
                  <a:lnTo>
                    <a:pt x="67" y="163"/>
                  </a:lnTo>
                  <a:lnTo>
                    <a:pt x="69" y="158"/>
                  </a:lnTo>
                  <a:lnTo>
                    <a:pt x="69" y="153"/>
                  </a:lnTo>
                  <a:lnTo>
                    <a:pt x="69" y="150"/>
                  </a:lnTo>
                  <a:lnTo>
                    <a:pt x="68" y="148"/>
                  </a:lnTo>
                  <a:lnTo>
                    <a:pt x="66" y="145"/>
                  </a:lnTo>
                  <a:lnTo>
                    <a:pt x="63" y="143"/>
                  </a:lnTo>
                  <a:lnTo>
                    <a:pt x="63" y="143"/>
                  </a:lnTo>
                  <a:lnTo>
                    <a:pt x="62" y="142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59" y="135"/>
                  </a:lnTo>
                  <a:lnTo>
                    <a:pt x="55" y="133"/>
                  </a:lnTo>
                  <a:lnTo>
                    <a:pt x="51" y="131"/>
                  </a:lnTo>
                  <a:lnTo>
                    <a:pt x="47" y="131"/>
                  </a:lnTo>
                  <a:lnTo>
                    <a:pt x="47" y="131"/>
                  </a:lnTo>
                  <a:lnTo>
                    <a:pt x="41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0" y="129"/>
                  </a:lnTo>
                  <a:lnTo>
                    <a:pt x="27" y="129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16" y="129"/>
                  </a:lnTo>
                  <a:lnTo>
                    <a:pt x="13" y="126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7" y="121"/>
                  </a:lnTo>
                  <a:lnTo>
                    <a:pt x="23" y="119"/>
                  </a:lnTo>
                  <a:lnTo>
                    <a:pt x="35" y="114"/>
                  </a:lnTo>
                  <a:lnTo>
                    <a:pt x="46" y="108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60" y="93"/>
                  </a:lnTo>
                  <a:lnTo>
                    <a:pt x="62" y="89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6" y="84"/>
                  </a:lnTo>
                  <a:lnTo>
                    <a:pt x="66" y="82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8" y="72"/>
                  </a:lnTo>
                  <a:lnTo>
                    <a:pt x="69" y="69"/>
                  </a:lnTo>
                  <a:lnTo>
                    <a:pt x="72" y="6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80" y="68"/>
                  </a:lnTo>
                  <a:lnTo>
                    <a:pt x="82" y="67"/>
                  </a:lnTo>
                  <a:lnTo>
                    <a:pt x="82" y="67"/>
                  </a:lnTo>
                  <a:lnTo>
                    <a:pt x="84" y="65"/>
                  </a:lnTo>
                  <a:lnTo>
                    <a:pt x="87" y="64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6" y="62"/>
                  </a:lnTo>
                  <a:lnTo>
                    <a:pt x="100" y="61"/>
                  </a:lnTo>
                  <a:lnTo>
                    <a:pt x="100" y="61"/>
                  </a:lnTo>
                  <a:lnTo>
                    <a:pt x="108" y="57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9" y="55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5" y="50"/>
                  </a:lnTo>
                  <a:lnTo>
                    <a:pt x="130" y="48"/>
                  </a:lnTo>
                  <a:lnTo>
                    <a:pt x="135" y="46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44" y="43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52" y="43"/>
                  </a:lnTo>
                  <a:lnTo>
                    <a:pt x="156" y="43"/>
                  </a:lnTo>
                  <a:lnTo>
                    <a:pt x="159" y="41"/>
                  </a:lnTo>
                  <a:lnTo>
                    <a:pt x="163" y="39"/>
                  </a:lnTo>
                  <a:lnTo>
                    <a:pt x="163" y="39"/>
                  </a:lnTo>
                  <a:lnTo>
                    <a:pt x="168" y="36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4" y="35"/>
                  </a:lnTo>
                  <a:lnTo>
                    <a:pt x="176" y="36"/>
                  </a:lnTo>
                  <a:lnTo>
                    <a:pt x="177" y="35"/>
                  </a:lnTo>
                  <a:lnTo>
                    <a:pt x="177" y="35"/>
                  </a:lnTo>
                  <a:lnTo>
                    <a:pt x="181" y="32"/>
                  </a:lnTo>
                  <a:lnTo>
                    <a:pt x="186" y="31"/>
                  </a:lnTo>
                  <a:lnTo>
                    <a:pt x="195" y="29"/>
                  </a:lnTo>
                  <a:lnTo>
                    <a:pt x="195" y="29"/>
                  </a:lnTo>
                  <a:lnTo>
                    <a:pt x="198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4" y="29"/>
                  </a:lnTo>
                  <a:lnTo>
                    <a:pt x="207" y="28"/>
                  </a:lnTo>
                  <a:lnTo>
                    <a:pt x="207" y="28"/>
                  </a:lnTo>
                  <a:lnTo>
                    <a:pt x="216" y="26"/>
                  </a:lnTo>
                  <a:lnTo>
                    <a:pt x="224" y="26"/>
                  </a:lnTo>
                  <a:lnTo>
                    <a:pt x="242" y="26"/>
                  </a:lnTo>
                  <a:lnTo>
                    <a:pt x="242" y="26"/>
                  </a:lnTo>
                  <a:lnTo>
                    <a:pt x="246" y="25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61" y="23"/>
                  </a:lnTo>
                  <a:lnTo>
                    <a:pt x="271" y="22"/>
                  </a:lnTo>
                  <a:lnTo>
                    <a:pt x="280" y="23"/>
                  </a:lnTo>
                  <a:lnTo>
                    <a:pt x="290" y="25"/>
                  </a:lnTo>
                  <a:lnTo>
                    <a:pt x="290" y="25"/>
                  </a:lnTo>
                  <a:lnTo>
                    <a:pt x="292" y="25"/>
                  </a:lnTo>
                  <a:lnTo>
                    <a:pt x="295" y="25"/>
                  </a:lnTo>
                  <a:lnTo>
                    <a:pt x="295" y="25"/>
                  </a:lnTo>
                  <a:lnTo>
                    <a:pt x="298" y="23"/>
                  </a:lnTo>
                  <a:lnTo>
                    <a:pt x="301" y="23"/>
                  </a:lnTo>
                  <a:lnTo>
                    <a:pt x="308" y="23"/>
                  </a:lnTo>
                  <a:lnTo>
                    <a:pt x="308" y="23"/>
                  </a:lnTo>
                  <a:lnTo>
                    <a:pt x="314" y="23"/>
                  </a:lnTo>
                  <a:lnTo>
                    <a:pt x="314" y="23"/>
                  </a:lnTo>
                  <a:lnTo>
                    <a:pt x="325" y="21"/>
                  </a:lnTo>
                  <a:lnTo>
                    <a:pt x="330" y="21"/>
                  </a:lnTo>
                  <a:lnTo>
                    <a:pt x="335" y="22"/>
                  </a:lnTo>
                  <a:lnTo>
                    <a:pt x="335" y="22"/>
                  </a:lnTo>
                  <a:lnTo>
                    <a:pt x="337" y="23"/>
                  </a:lnTo>
                  <a:lnTo>
                    <a:pt x="338" y="22"/>
                  </a:lnTo>
                  <a:lnTo>
                    <a:pt x="338" y="22"/>
                  </a:lnTo>
                  <a:lnTo>
                    <a:pt x="342" y="20"/>
                  </a:lnTo>
                  <a:lnTo>
                    <a:pt x="345" y="20"/>
                  </a:lnTo>
                  <a:lnTo>
                    <a:pt x="352" y="21"/>
                  </a:lnTo>
                  <a:lnTo>
                    <a:pt x="352" y="21"/>
                  </a:lnTo>
                  <a:lnTo>
                    <a:pt x="356" y="22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76" y="21"/>
                  </a:lnTo>
                  <a:lnTo>
                    <a:pt x="392" y="21"/>
                  </a:lnTo>
                  <a:lnTo>
                    <a:pt x="392" y="21"/>
                  </a:lnTo>
                  <a:lnTo>
                    <a:pt x="396" y="20"/>
                  </a:lnTo>
                  <a:lnTo>
                    <a:pt x="399" y="20"/>
                  </a:lnTo>
                  <a:lnTo>
                    <a:pt x="399" y="20"/>
                  </a:lnTo>
                  <a:lnTo>
                    <a:pt x="405" y="19"/>
                  </a:lnTo>
                  <a:lnTo>
                    <a:pt x="408" y="19"/>
                  </a:lnTo>
                  <a:lnTo>
                    <a:pt x="411" y="20"/>
                  </a:lnTo>
                  <a:lnTo>
                    <a:pt x="411" y="20"/>
                  </a:lnTo>
                  <a:lnTo>
                    <a:pt x="413" y="21"/>
                  </a:lnTo>
                  <a:lnTo>
                    <a:pt x="415" y="21"/>
                  </a:lnTo>
                  <a:lnTo>
                    <a:pt x="415" y="21"/>
                  </a:lnTo>
                  <a:lnTo>
                    <a:pt x="423" y="18"/>
                  </a:lnTo>
                  <a:lnTo>
                    <a:pt x="431" y="16"/>
                  </a:lnTo>
                  <a:lnTo>
                    <a:pt x="447" y="15"/>
                  </a:lnTo>
                  <a:lnTo>
                    <a:pt x="447" y="15"/>
                  </a:lnTo>
                  <a:lnTo>
                    <a:pt x="451" y="14"/>
                  </a:lnTo>
                  <a:lnTo>
                    <a:pt x="456" y="13"/>
                  </a:lnTo>
                  <a:lnTo>
                    <a:pt x="461" y="12"/>
                  </a:lnTo>
                  <a:lnTo>
                    <a:pt x="465" y="14"/>
                  </a:lnTo>
                  <a:lnTo>
                    <a:pt x="465" y="14"/>
                  </a:lnTo>
                  <a:lnTo>
                    <a:pt x="467" y="13"/>
                  </a:lnTo>
                  <a:lnTo>
                    <a:pt x="469" y="12"/>
                  </a:lnTo>
                  <a:lnTo>
                    <a:pt x="469" y="12"/>
                  </a:lnTo>
                  <a:lnTo>
                    <a:pt x="475" y="10"/>
                  </a:lnTo>
                  <a:lnTo>
                    <a:pt x="481" y="9"/>
                  </a:lnTo>
                  <a:lnTo>
                    <a:pt x="494" y="8"/>
                  </a:lnTo>
                  <a:lnTo>
                    <a:pt x="494" y="8"/>
                  </a:lnTo>
                  <a:lnTo>
                    <a:pt x="504" y="7"/>
                  </a:lnTo>
                  <a:lnTo>
                    <a:pt x="513" y="5"/>
                  </a:lnTo>
                  <a:lnTo>
                    <a:pt x="513" y="5"/>
                  </a:lnTo>
                  <a:lnTo>
                    <a:pt x="522" y="3"/>
                  </a:lnTo>
                  <a:lnTo>
                    <a:pt x="532" y="2"/>
                  </a:lnTo>
                  <a:lnTo>
                    <a:pt x="532" y="2"/>
                  </a:lnTo>
                  <a:lnTo>
                    <a:pt x="537" y="0"/>
                  </a:lnTo>
                  <a:lnTo>
                    <a:pt x="537" y="0"/>
                  </a:lnTo>
                  <a:lnTo>
                    <a:pt x="538" y="20"/>
                  </a:lnTo>
                  <a:lnTo>
                    <a:pt x="538" y="20"/>
                  </a:lnTo>
                  <a:lnTo>
                    <a:pt x="539" y="22"/>
                  </a:lnTo>
                  <a:lnTo>
                    <a:pt x="540" y="24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55" y="31"/>
                  </a:lnTo>
                  <a:lnTo>
                    <a:pt x="555" y="31"/>
                  </a:lnTo>
                  <a:lnTo>
                    <a:pt x="558" y="32"/>
                  </a:lnTo>
                  <a:lnTo>
                    <a:pt x="560" y="33"/>
                  </a:lnTo>
                  <a:lnTo>
                    <a:pt x="562" y="32"/>
                  </a:lnTo>
                  <a:lnTo>
                    <a:pt x="562" y="32"/>
                  </a:lnTo>
                  <a:lnTo>
                    <a:pt x="565" y="32"/>
                  </a:lnTo>
                  <a:lnTo>
                    <a:pt x="569" y="33"/>
                  </a:lnTo>
                  <a:lnTo>
                    <a:pt x="569" y="33"/>
                  </a:lnTo>
                  <a:lnTo>
                    <a:pt x="576" y="35"/>
                  </a:lnTo>
                  <a:lnTo>
                    <a:pt x="580" y="35"/>
                  </a:lnTo>
                  <a:lnTo>
                    <a:pt x="584" y="34"/>
                  </a:lnTo>
                  <a:lnTo>
                    <a:pt x="584" y="34"/>
                  </a:lnTo>
                  <a:lnTo>
                    <a:pt x="586" y="34"/>
                  </a:lnTo>
                  <a:lnTo>
                    <a:pt x="588" y="35"/>
                  </a:lnTo>
                  <a:lnTo>
                    <a:pt x="592" y="38"/>
                  </a:lnTo>
                  <a:lnTo>
                    <a:pt x="595" y="43"/>
                  </a:lnTo>
                  <a:lnTo>
                    <a:pt x="595" y="45"/>
                  </a:lnTo>
                  <a:lnTo>
                    <a:pt x="595" y="48"/>
                  </a:lnTo>
                  <a:lnTo>
                    <a:pt x="595" y="48"/>
                  </a:lnTo>
                  <a:lnTo>
                    <a:pt x="592" y="67"/>
                  </a:lnTo>
                  <a:lnTo>
                    <a:pt x="592" y="67"/>
                  </a:lnTo>
                  <a:lnTo>
                    <a:pt x="583" y="69"/>
                  </a:lnTo>
                  <a:lnTo>
                    <a:pt x="579" y="69"/>
                  </a:lnTo>
                  <a:lnTo>
                    <a:pt x="575" y="68"/>
                  </a:lnTo>
                  <a:lnTo>
                    <a:pt x="575" y="68"/>
                  </a:lnTo>
                  <a:lnTo>
                    <a:pt x="571" y="67"/>
                  </a:lnTo>
                  <a:lnTo>
                    <a:pt x="571" y="67"/>
                  </a:lnTo>
                  <a:lnTo>
                    <a:pt x="558" y="69"/>
                  </a:lnTo>
                  <a:lnTo>
                    <a:pt x="545" y="69"/>
                  </a:lnTo>
                  <a:lnTo>
                    <a:pt x="545" y="69"/>
                  </a:lnTo>
                  <a:lnTo>
                    <a:pt x="543" y="70"/>
                  </a:lnTo>
                  <a:lnTo>
                    <a:pt x="540" y="73"/>
                  </a:lnTo>
                  <a:lnTo>
                    <a:pt x="540" y="73"/>
                  </a:lnTo>
                  <a:lnTo>
                    <a:pt x="537" y="79"/>
                  </a:lnTo>
                  <a:lnTo>
                    <a:pt x="535" y="85"/>
                  </a:lnTo>
                  <a:lnTo>
                    <a:pt x="535" y="92"/>
                  </a:lnTo>
                  <a:lnTo>
                    <a:pt x="537" y="99"/>
                  </a:lnTo>
                  <a:lnTo>
                    <a:pt x="537" y="99"/>
                  </a:lnTo>
                  <a:lnTo>
                    <a:pt x="540" y="107"/>
                  </a:lnTo>
                  <a:lnTo>
                    <a:pt x="540" y="107"/>
                  </a:lnTo>
                  <a:lnTo>
                    <a:pt x="540" y="109"/>
                  </a:lnTo>
                  <a:lnTo>
                    <a:pt x="540" y="111"/>
                  </a:lnTo>
                  <a:lnTo>
                    <a:pt x="540" y="111"/>
                  </a:lnTo>
                  <a:lnTo>
                    <a:pt x="552" y="123"/>
                  </a:lnTo>
                  <a:lnTo>
                    <a:pt x="552" y="123"/>
                  </a:lnTo>
                  <a:lnTo>
                    <a:pt x="554" y="125"/>
                  </a:lnTo>
                  <a:lnTo>
                    <a:pt x="556" y="126"/>
                  </a:lnTo>
                  <a:lnTo>
                    <a:pt x="556" y="126"/>
                  </a:lnTo>
                  <a:lnTo>
                    <a:pt x="580" y="127"/>
                  </a:lnTo>
                  <a:lnTo>
                    <a:pt x="580" y="127"/>
                  </a:lnTo>
                  <a:lnTo>
                    <a:pt x="589" y="128"/>
                  </a:lnTo>
                  <a:lnTo>
                    <a:pt x="594" y="128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6" y="140"/>
                  </a:lnTo>
                  <a:lnTo>
                    <a:pt x="595" y="150"/>
                  </a:lnTo>
                  <a:lnTo>
                    <a:pt x="595" y="160"/>
                  </a:lnTo>
                  <a:lnTo>
                    <a:pt x="596" y="170"/>
                  </a:lnTo>
                  <a:lnTo>
                    <a:pt x="596" y="170"/>
                  </a:lnTo>
                  <a:lnTo>
                    <a:pt x="596" y="178"/>
                  </a:lnTo>
                  <a:lnTo>
                    <a:pt x="596" y="178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6" y="182"/>
                  </a:lnTo>
                  <a:lnTo>
                    <a:pt x="597" y="185"/>
                  </a:lnTo>
                  <a:lnTo>
                    <a:pt x="597" y="188"/>
                  </a:lnTo>
                  <a:lnTo>
                    <a:pt x="597" y="194"/>
                  </a:lnTo>
                  <a:lnTo>
                    <a:pt x="596" y="201"/>
                  </a:lnTo>
                  <a:lnTo>
                    <a:pt x="595" y="207"/>
                  </a:lnTo>
                  <a:lnTo>
                    <a:pt x="595" y="207"/>
                  </a:lnTo>
                  <a:lnTo>
                    <a:pt x="596" y="208"/>
                  </a:lnTo>
                  <a:lnTo>
                    <a:pt x="595" y="210"/>
                  </a:lnTo>
                  <a:lnTo>
                    <a:pt x="595" y="210"/>
                  </a:lnTo>
                  <a:lnTo>
                    <a:pt x="594" y="212"/>
                  </a:lnTo>
                  <a:lnTo>
                    <a:pt x="593" y="214"/>
                  </a:lnTo>
                  <a:lnTo>
                    <a:pt x="593" y="218"/>
                  </a:lnTo>
                  <a:lnTo>
                    <a:pt x="594" y="222"/>
                  </a:lnTo>
                  <a:lnTo>
                    <a:pt x="595" y="227"/>
                  </a:lnTo>
                  <a:lnTo>
                    <a:pt x="595" y="227"/>
                  </a:lnTo>
                  <a:close/>
                  <a:moveTo>
                    <a:pt x="189" y="275"/>
                  </a:moveTo>
                  <a:lnTo>
                    <a:pt x="189" y="275"/>
                  </a:lnTo>
                  <a:lnTo>
                    <a:pt x="186" y="277"/>
                  </a:lnTo>
                  <a:lnTo>
                    <a:pt x="183" y="277"/>
                  </a:lnTo>
                  <a:lnTo>
                    <a:pt x="183" y="277"/>
                  </a:lnTo>
                  <a:lnTo>
                    <a:pt x="177" y="278"/>
                  </a:lnTo>
                  <a:lnTo>
                    <a:pt x="171" y="281"/>
                  </a:lnTo>
                  <a:lnTo>
                    <a:pt x="166" y="285"/>
                  </a:lnTo>
                  <a:lnTo>
                    <a:pt x="161" y="289"/>
                  </a:lnTo>
                  <a:lnTo>
                    <a:pt x="161" y="289"/>
                  </a:lnTo>
                  <a:lnTo>
                    <a:pt x="157" y="294"/>
                  </a:lnTo>
                  <a:lnTo>
                    <a:pt x="156" y="297"/>
                  </a:lnTo>
                  <a:lnTo>
                    <a:pt x="156" y="300"/>
                  </a:lnTo>
                  <a:lnTo>
                    <a:pt x="156" y="300"/>
                  </a:lnTo>
                  <a:lnTo>
                    <a:pt x="156" y="303"/>
                  </a:lnTo>
                  <a:lnTo>
                    <a:pt x="156" y="306"/>
                  </a:lnTo>
                  <a:lnTo>
                    <a:pt x="154" y="311"/>
                  </a:lnTo>
                  <a:lnTo>
                    <a:pt x="154" y="311"/>
                  </a:lnTo>
                  <a:lnTo>
                    <a:pt x="153" y="317"/>
                  </a:lnTo>
                  <a:lnTo>
                    <a:pt x="151" y="322"/>
                  </a:lnTo>
                  <a:lnTo>
                    <a:pt x="151" y="328"/>
                  </a:lnTo>
                  <a:lnTo>
                    <a:pt x="153" y="334"/>
                  </a:lnTo>
                  <a:lnTo>
                    <a:pt x="153" y="334"/>
                  </a:lnTo>
                  <a:lnTo>
                    <a:pt x="154" y="338"/>
                  </a:lnTo>
                  <a:lnTo>
                    <a:pt x="155" y="344"/>
                  </a:lnTo>
                  <a:lnTo>
                    <a:pt x="157" y="354"/>
                  </a:lnTo>
                  <a:lnTo>
                    <a:pt x="157" y="354"/>
                  </a:lnTo>
                  <a:lnTo>
                    <a:pt x="158" y="358"/>
                  </a:lnTo>
                  <a:lnTo>
                    <a:pt x="161" y="362"/>
                  </a:lnTo>
                  <a:lnTo>
                    <a:pt x="164" y="364"/>
                  </a:lnTo>
                  <a:lnTo>
                    <a:pt x="169" y="366"/>
                  </a:lnTo>
                  <a:lnTo>
                    <a:pt x="169" y="366"/>
                  </a:lnTo>
                  <a:lnTo>
                    <a:pt x="175" y="367"/>
                  </a:lnTo>
                  <a:lnTo>
                    <a:pt x="178" y="367"/>
                  </a:lnTo>
                  <a:lnTo>
                    <a:pt x="181" y="366"/>
                  </a:lnTo>
                  <a:lnTo>
                    <a:pt x="181" y="366"/>
                  </a:lnTo>
                  <a:lnTo>
                    <a:pt x="184" y="366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90" y="368"/>
                  </a:lnTo>
                  <a:lnTo>
                    <a:pt x="195" y="368"/>
                  </a:lnTo>
                  <a:lnTo>
                    <a:pt x="199" y="368"/>
                  </a:lnTo>
                  <a:lnTo>
                    <a:pt x="203" y="367"/>
                  </a:lnTo>
                  <a:lnTo>
                    <a:pt x="203" y="367"/>
                  </a:lnTo>
                  <a:lnTo>
                    <a:pt x="206" y="366"/>
                  </a:lnTo>
                  <a:lnTo>
                    <a:pt x="209" y="366"/>
                  </a:lnTo>
                  <a:lnTo>
                    <a:pt x="212" y="367"/>
                  </a:lnTo>
                  <a:lnTo>
                    <a:pt x="215" y="368"/>
                  </a:lnTo>
                  <a:lnTo>
                    <a:pt x="215" y="368"/>
                  </a:lnTo>
                  <a:lnTo>
                    <a:pt x="218" y="370"/>
                  </a:lnTo>
                  <a:lnTo>
                    <a:pt x="221" y="370"/>
                  </a:lnTo>
                  <a:lnTo>
                    <a:pt x="221" y="370"/>
                  </a:lnTo>
                  <a:lnTo>
                    <a:pt x="223" y="369"/>
                  </a:lnTo>
                  <a:lnTo>
                    <a:pt x="226" y="369"/>
                  </a:lnTo>
                  <a:lnTo>
                    <a:pt x="231" y="370"/>
                  </a:lnTo>
                  <a:lnTo>
                    <a:pt x="237" y="370"/>
                  </a:lnTo>
                  <a:lnTo>
                    <a:pt x="239" y="369"/>
                  </a:lnTo>
                  <a:lnTo>
                    <a:pt x="242" y="368"/>
                  </a:lnTo>
                  <a:lnTo>
                    <a:pt x="242" y="368"/>
                  </a:lnTo>
                  <a:lnTo>
                    <a:pt x="244" y="368"/>
                  </a:lnTo>
                  <a:lnTo>
                    <a:pt x="244" y="368"/>
                  </a:lnTo>
                  <a:lnTo>
                    <a:pt x="249" y="370"/>
                  </a:lnTo>
                  <a:lnTo>
                    <a:pt x="255" y="370"/>
                  </a:lnTo>
                  <a:lnTo>
                    <a:pt x="265" y="369"/>
                  </a:lnTo>
                  <a:lnTo>
                    <a:pt x="265" y="369"/>
                  </a:lnTo>
                  <a:lnTo>
                    <a:pt x="271" y="369"/>
                  </a:lnTo>
                  <a:lnTo>
                    <a:pt x="277" y="369"/>
                  </a:lnTo>
                  <a:lnTo>
                    <a:pt x="277" y="369"/>
                  </a:lnTo>
                  <a:lnTo>
                    <a:pt x="291" y="369"/>
                  </a:lnTo>
                  <a:lnTo>
                    <a:pt x="297" y="368"/>
                  </a:lnTo>
                  <a:lnTo>
                    <a:pt x="304" y="367"/>
                  </a:lnTo>
                  <a:lnTo>
                    <a:pt x="304" y="367"/>
                  </a:lnTo>
                  <a:lnTo>
                    <a:pt x="309" y="366"/>
                  </a:lnTo>
                  <a:lnTo>
                    <a:pt x="309" y="366"/>
                  </a:lnTo>
                  <a:lnTo>
                    <a:pt x="312" y="366"/>
                  </a:lnTo>
                  <a:lnTo>
                    <a:pt x="315" y="366"/>
                  </a:lnTo>
                  <a:lnTo>
                    <a:pt x="322" y="367"/>
                  </a:lnTo>
                  <a:lnTo>
                    <a:pt x="328" y="368"/>
                  </a:lnTo>
                  <a:lnTo>
                    <a:pt x="334" y="368"/>
                  </a:lnTo>
                  <a:lnTo>
                    <a:pt x="334" y="368"/>
                  </a:lnTo>
                  <a:lnTo>
                    <a:pt x="340" y="367"/>
                  </a:lnTo>
                  <a:lnTo>
                    <a:pt x="347" y="368"/>
                  </a:lnTo>
                  <a:lnTo>
                    <a:pt x="353" y="368"/>
                  </a:lnTo>
                  <a:lnTo>
                    <a:pt x="360" y="367"/>
                  </a:lnTo>
                  <a:lnTo>
                    <a:pt x="360" y="367"/>
                  </a:lnTo>
                  <a:lnTo>
                    <a:pt x="363" y="367"/>
                  </a:lnTo>
                  <a:lnTo>
                    <a:pt x="367" y="368"/>
                  </a:lnTo>
                  <a:lnTo>
                    <a:pt x="367" y="368"/>
                  </a:lnTo>
                  <a:lnTo>
                    <a:pt x="381" y="369"/>
                  </a:lnTo>
                  <a:lnTo>
                    <a:pt x="387" y="368"/>
                  </a:lnTo>
                  <a:lnTo>
                    <a:pt x="390" y="367"/>
                  </a:lnTo>
                  <a:lnTo>
                    <a:pt x="394" y="366"/>
                  </a:lnTo>
                  <a:lnTo>
                    <a:pt x="394" y="366"/>
                  </a:lnTo>
                  <a:lnTo>
                    <a:pt x="397" y="364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5" y="361"/>
                  </a:lnTo>
                  <a:lnTo>
                    <a:pt x="409" y="358"/>
                  </a:lnTo>
                  <a:lnTo>
                    <a:pt x="412" y="355"/>
                  </a:lnTo>
                  <a:lnTo>
                    <a:pt x="413" y="350"/>
                  </a:lnTo>
                  <a:lnTo>
                    <a:pt x="413" y="350"/>
                  </a:lnTo>
                  <a:lnTo>
                    <a:pt x="415" y="347"/>
                  </a:lnTo>
                  <a:lnTo>
                    <a:pt x="417" y="345"/>
                  </a:lnTo>
                  <a:lnTo>
                    <a:pt x="417" y="345"/>
                  </a:lnTo>
                  <a:lnTo>
                    <a:pt x="420" y="341"/>
                  </a:lnTo>
                  <a:lnTo>
                    <a:pt x="421" y="338"/>
                  </a:lnTo>
                  <a:lnTo>
                    <a:pt x="421" y="334"/>
                  </a:lnTo>
                  <a:lnTo>
                    <a:pt x="419" y="330"/>
                  </a:lnTo>
                  <a:lnTo>
                    <a:pt x="419" y="330"/>
                  </a:lnTo>
                  <a:lnTo>
                    <a:pt x="417" y="325"/>
                  </a:lnTo>
                  <a:lnTo>
                    <a:pt x="417" y="320"/>
                  </a:lnTo>
                  <a:lnTo>
                    <a:pt x="417" y="320"/>
                  </a:lnTo>
                  <a:lnTo>
                    <a:pt x="417" y="312"/>
                  </a:lnTo>
                  <a:lnTo>
                    <a:pt x="416" y="304"/>
                  </a:lnTo>
                  <a:lnTo>
                    <a:pt x="416" y="304"/>
                  </a:lnTo>
                  <a:lnTo>
                    <a:pt x="414" y="292"/>
                  </a:lnTo>
                  <a:lnTo>
                    <a:pt x="413" y="280"/>
                  </a:lnTo>
                  <a:lnTo>
                    <a:pt x="411" y="255"/>
                  </a:lnTo>
                  <a:lnTo>
                    <a:pt x="411" y="255"/>
                  </a:lnTo>
                  <a:lnTo>
                    <a:pt x="412" y="250"/>
                  </a:lnTo>
                  <a:lnTo>
                    <a:pt x="412" y="245"/>
                  </a:lnTo>
                  <a:lnTo>
                    <a:pt x="412" y="241"/>
                  </a:lnTo>
                  <a:lnTo>
                    <a:pt x="412" y="238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10" y="235"/>
                  </a:lnTo>
                  <a:lnTo>
                    <a:pt x="410" y="234"/>
                  </a:lnTo>
                  <a:lnTo>
                    <a:pt x="410" y="234"/>
                  </a:lnTo>
                  <a:lnTo>
                    <a:pt x="411" y="231"/>
                  </a:lnTo>
                  <a:lnTo>
                    <a:pt x="411" y="229"/>
                  </a:lnTo>
                  <a:lnTo>
                    <a:pt x="410" y="224"/>
                  </a:lnTo>
                  <a:lnTo>
                    <a:pt x="410" y="224"/>
                  </a:lnTo>
                  <a:lnTo>
                    <a:pt x="411" y="221"/>
                  </a:lnTo>
                  <a:lnTo>
                    <a:pt x="411" y="219"/>
                  </a:lnTo>
                  <a:lnTo>
                    <a:pt x="413" y="214"/>
                  </a:lnTo>
                  <a:lnTo>
                    <a:pt x="413" y="214"/>
                  </a:lnTo>
                  <a:lnTo>
                    <a:pt x="413" y="208"/>
                  </a:lnTo>
                  <a:lnTo>
                    <a:pt x="413" y="201"/>
                  </a:lnTo>
                  <a:lnTo>
                    <a:pt x="413" y="201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4" y="168"/>
                  </a:lnTo>
                  <a:lnTo>
                    <a:pt x="413" y="165"/>
                  </a:lnTo>
                  <a:lnTo>
                    <a:pt x="413" y="162"/>
                  </a:lnTo>
                  <a:lnTo>
                    <a:pt x="413" y="162"/>
                  </a:lnTo>
                  <a:lnTo>
                    <a:pt x="414" y="151"/>
                  </a:lnTo>
                  <a:lnTo>
                    <a:pt x="413" y="139"/>
                  </a:lnTo>
                  <a:lnTo>
                    <a:pt x="413" y="139"/>
                  </a:lnTo>
                  <a:lnTo>
                    <a:pt x="411" y="110"/>
                  </a:lnTo>
                  <a:lnTo>
                    <a:pt x="411" y="110"/>
                  </a:lnTo>
                  <a:lnTo>
                    <a:pt x="409" y="105"/>
                  </a:lnTo>
                  <a:lnTo>
                    <a:pt x="409" y="105"/>
                  </a:lnTo>
                  <a:lnTo>
                    <a:pt x="401" y="84"/>
                  </a:lnTo>
                  <a:lnTo>
                    <a:pt x="401" y="84"/>
                  </a:lnTo>
                  <a:lnTo>
                    <a:pt x="398" y="77"/>
                  </a:lnTo>
                  <a:lnTo>
                    <a:pt x="396" y="73"/>
                  </a:lnTo>
                  <a:lnTo>
                    <a:pt x="393" y="71"/>
                  </a:lnTo>
                  <a:lnTo>
                    <a:pt x="393" y="71"/>
                  </a:lnTo>
                  <a:lnTo>
                    <a:pt x="391" y="69"/>
                  </a:lnTo>
                  <a:lnTo>
                    <a:pt x="390" y="67"/>
                  </a:lnTo>
                  <a:lnTo>
                    <a:pt x="390" y="67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83" y="56"/>
                  </a:lnTo>
                  <a:lnTo>
                    <a:pt x="376" y="49"/>
                  </a:lnTo>
                  <a:lnTo>
                    <a:pt x="376" y="49"/>
                  </a:lnTo>
                  <a:lnTo>
                    <a:pt x="370" y="45"/>
                  </a:lnTo>
                  <a:lnTo>
                    <a:pt x="363" y="43"/>
                  </a:lnTo>
                  <a:lnTo>
                    <a:pt x="363" y="43"/>
                  </a:lnTo>
                  <a:lnTo>
                    <a:pt x="358" y="41"/>
                  </a:lnTo>
                  <a:lnTo>
                    <a:pt x="358" y="41"/>
                  </a:lnTo>
                  <a:lnTo>
                    <a:pt x="349" y="40"/>
                  </a:lnTo>
                  <a:lnTo>
                    <a:pt x="339" y="38"/>
                  </a:lnTo>
                  <a:lnTo>
                    <a:pt x="330" y="36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19" y="34"/>
                  </a:lnTo>
                  <a:lnTo>
                    <a:pt x="319" y="34"/>
                  </a:lnTo>
                  <a:lnTo>
                    <a:pt x="312" y="33"/>
                  </a:lnTo>
                  <a:lnTo>
                    <a:pt x="308" y="33"/>
                  </a:lnTo>
                  <a:lnTo>
                    <a:pt x="305" y="33"/>
                  </a:lnTo>
                  <a:lnTo>
                    <a:pt x="305" y="33"/>
                  </a:lnTo>
                  <a:lnTo>
                    <a:pt x="300" y="35"/>
                  </a:lnTo>
                  <a:lnTo>
                    <a:pt x="295" y="36"/>
                  </a:lnTo>
                  <a:lnTo>
                    <a:pt x="285" y="36"/>
                  </a:lnTo>
                  <a:lnTo>
                    <a:pt x="285" y="36"/>
                  </a:lnTo>
                  <a:lnTo>
                    <a:pt x="281" y="37"/>
                  </a:lnTo>
                  <a:lnTo>
                    <a:pt x="278" y="39"/>
                  </a:lnTo>
                  <a:lnTo>
                    <a:pt x="278" y="39"/>
                  </a:lnTo>
                  <a:lnTo>
                    <a:pt x="273" y="43"/>
                  </a:lnTo>
                  <a:lnTo>
                    <a:pt x="270" y="43"/>
                  </a:lnTo>
                  <a:lnTo>
                    <a:pt x="267" y="43"/>
                  </a:lnTo>
                  <a:lnTo>
                    <a:pt x="267" y="43"/>
                  </a:lnTo>
                  <a:lnTo>
                    <a:pt x="262" y="43"/>
                  </a:lnTo>
                  <a:lnTo>
                    <a:pt x="257" y="44"/>
                  </a:lnTo>
                  <a:lnTo>
                    <a:pt x="253" y="46"/>
                  </a:lnTo>
                  <a:lnTo>
                    <a:pt x="250" y="50"/>
                  </a:lnTo>
                  <a:lnTo>
                    <a:pt x="250" y="50"/>
                  </a:lnTo>
                  <a:lnTo>
                    <a:pt x="248" y="52"/>
                  </a:lnTo>
                  <a:lnTo>
                    <a:pt x="248" y="52"/>
                  </a:lnTo>
                  <a:lnTo>
                    <a:pt x="242" y="54"/>
                  </a:lnTo>
                  <a:lnTo>
                    <a:pt x="237" y="58"/>
                  </a:lnTo>
                  <a:lnTo>
                    <a:pt x="232" y="62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224" y="68"/>
                  </a:lnTo>
                  <a:lnTo>
                    <a:pt x="221" y="70"/>
                  </a:lnTo>
                  <a:lnTo>
                    <a:pt x="221" y="70"/>
                  </a:lnTo>
                  <a:lnTo>
                    <a:pt x="215" y="78"/>
                  </a:lnTo>
                  <a:lnTo>
                    <a:pt x="215" y="78"/>
                  </a:lnTo>
                  <a:lnTo>
                    <a:pt x="211" y="81"/>
                  </a:lnTo>
                  <a:lnTo>
                    <a:pt x="207" y="86"/>
                  </a:lnTo>
                  <a:lnTo>
                    <a:pt x="204" y="91"/>
                  </a:lnTo>
                  <a:lnTo>
                    <a:pt x="203" y="94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2" y="100"/>
                  </a:lnTo>
                  <a:lnTo>
                    <a:pt x="200" y="102"/>
                  </a:lnTo>
                  <a:lnTo>
                    <a:pt x="200" y="102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3" y="112"/>
                  </a:lnTo>
                  <a:lnTo>
                    <a:pt x="192" y="117"/>
                  </a:lnTo>
                  <a:lnTo>
                    <a:pt x="191" y="125"/>
                  </a:lnTo>
                  <a:lnTo>
                    <a:pt x="191" y="125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0" y="139"/>
                  </a:lnTo>
                  <a:lnTo>
                    <a:pt x="190" y="139"/>
                  </a:lnTo>
                  <a:lnTo>
                    <a:pt x="188" y="145"/>
                  </a:lnTo>
                  <a:lnTo>
                    <a:pt x="188" y="152"/>
                  </a:lnTo>
                  <a:lnTo>
                    <a:pt x="188" y="158"/>
                  </a:lnTo>
                  <a:lnTo>
                    <a:pt x="188" y="165"/>
                  </a:lnTo>
                  <a:lnTo>
                    <a:pt x="188" y="165"/>
                  </a:lnTo>
                  <a:lnTo>
                    <a:pt x="187" y="172"/>
                  </a:lnTo>
                  <a:lnTo>
                    <a:pt x="188" y="178"/>
                  </a:lnTo>
                  <a:lnTo>
                    <a:pt x="188" y="185"/>
                  </a:lnTo>
                  <a:lnTo>
                    <a:pt x="187" y="192"/>
                  </a:lnTo>
                  <a:lnTo>
                    <a:pt x="187" y="192"/>
                  </a:lnTo>
                  <a:lnTo>
                    <a:pt x="186" y="197"/>
                  </a:lnTo>
                  <a:lnTo>
                    <a:pt x="186" y="200"/>
                  </a:lnTo>
                  <a:lnTo>
                    <a:pt x="186" y="203"/>
                  </a:lnTo>
                  <a:lnTo>
                    <a:pt x="186" y="203"/>
                  </a:lnTo>
                  <a:lnTo>
                    <a:pt x="185" y="205"/>
                  </a:lnTo>
                  <a:lnTo>
                    <a:pt x="185" y="208"/>
                  </a:lnTo>
                  <a:lnTo>
                    <a:pt x="186" y="212"/>
                  </a:lnTo>
                  <a:lnTo>
                    <a:pt x="186" y="212"/>
                  </a:lnTo>
                  <a:lnTo>
                    <a:pt x="187" y="219"/>
                  </a:lnTo>
                  <a:lnTo>
                    <a:pt x="188" y="227"/>
                  </a:lnTo>
                  <a:lnTo>
                    <a:pt x="188" y="227"/>
                  </a:lnTo>
                  <a:lnTo>
                    <a:pt x="186" y="229"/>
                  </a:lnTo>
                  <a:lnTo>
                    <a:pt x="185" y="232"/>
                  </a:lnTo>
                  <a:lnTo>
                    <a:pt x="186" y="238"/>
                  </a:lnTo>
                  <a:lnTo>
                    <a:pt x="186" y="244"/>
                  </a:lnTo>
                  <a:lnTo>
                    <a:pt x="186" y="247"/>
                  </a:lnTo>
                  <a:lnTo>
                    <a:pt x="185" y="250"/>
                  </a:lnTo>
                  <a:lnTo>
                    <a:pt x="185" y="250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8" y="257"/>
                  </a:lnTo>
                  <a:lnTo>
                    <a:pt x="189" y="263"/>
                  </a:lnTo>
                  <a:lnTo>
                    <a:pt x="189" y="275"/>
                  </a:lnTo>
                  <a:lnTo>
                    <a:pt x="189" y="275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281"/>
            <p:cNvSpPr>
              <a:spLocks/>
            </p:cNvSpPr>
            <p:nvPr/>
          </p:nvSpPr>
          <p:spPr bwMode="auto">
            <a:xfrm>
              <a:off x="5027" y="1141"/>
              <a:ext cx="837" cy="388"/>
            </a:xfrm>
            <a:custGeom>
              <a:avLst/>
              <a:gdLst/>
              <a:ahLst/>
              <a:cxnLst>
                <a:cxn ang="0">
                  <a:pos x="209" y="306"/>
                </a:cxn>
                <a:cxn ang="0">
                  <a:pos x="174" y="315"/>
                </a:cxn>
                <a:cxn ang="0">
                  <a:pos x="142" y="331"/>
                </a:cxn>
                <a:cxn ang="0">
                  <a:pos x="123" y="364"/>
                </a:cxn>
                <a:cxn ang="0">
                  <a:pos x="65" y="385"/>
                </a:cxn>
                <a:cxn ang="0">
                  <a:pos x="14" y="384"/>
                </a:cxn>
                <a:cxn ang="0">
                  <a:pos x="12" y="346"/>
                </a:cxn>
                <a:cxn ang="0">
                  <a:pos x="62" y="321"/>
                </a:cxn>
                <a:cxn ang="0">
                  <a:pos x="109" y="302"/>
                </a:cxn>
                <a:cxn ang="0">
                  <a:pos x="112" y="262"/>
                </a:cxn>
                <a:cxn ang="0">
                  <a:pos x="81" y="242"/>
                </a:cxn>
                <a:cxn ang="0">
                  <a:pos x="37" y="205"/>
                </a:cxn>
                <a:cxn ang="0">
                  <a:pos x="31" y="169"/>
                </a:cxn>
                <a:cxn ang="0">
                  <a:pos x="75" y="152"/>
                </a:cxn>
                <a:cxn ang="0">
                  <a:pos x="102" y="142"/>
                </a:cxn>
                <a:cxn ang="0">
                  <a:pos x="149" y="135"/>
                </a:cxn>
                <a:cxn ang="0">
                  <a:pos x="195" y="133"/>
                </a:cxn>
                <a:cxn ang="0">
                  <a:pos x="236" y="135"/>
                </a:cxn>
                <a:cxn ang="0">
                  <a:pos x="268" y="135"/>
                </a:cxn>
                <a:cxn ang="0">
                  <a:pos x="332" y="151"/>
                </a:cxn>
                <a:cxn ang="0">
                  <a:pos x="374" y="163"/>
                </a:cxn>
                <a:cxn ang="0">
                  <a:pos x="431" y="187"/>
                </a:cxn>
                <a:cxn ang="0">
                  <a:pos x="464" y="196"/>
                </a:cxn>
                <a:cxn ang="0">
                  <a:pos x="555" y="224"/>
                </a:cxn>
                <a:cxn ang="0">
                  <a:pos x="633" y="229"/>
                </a:cxn>
                <a:cxn ang="0">
                  <a:pos x="673" y="206"/>
                </a:cxn>
                <a:cxn ang="0">
                  <a:pos x="685" y="164"/>
                </a:cxn>
                <a:cxn ang="0">
                  <a:pos x="647" y="113"/>
                </a:cxn>
                <a:cxn ang="0">
                  <a:pos x="629" y="68"/>
                </a:cxn>
                <a:cxn ang="0">
                  <a:pos x="612" y="40"/>
                </a:cxn>
                <a:cxn ang="0">
                  <a:pos x="618" y="15"/>
                </a:cxn>
                <a:cxn ang="0">
                  <a:pos x="661" y="4"/>
                </a:cxn>
                <a:cxn ang="0">
                  <a:pos x="715" y="2"/>
                </a:cxn>
                <a:cxn ang="0">
                  <a:pos x="767" y="8"/>
                </a:cxn>
                <a:cxn ang="0">
                  <a:pos x="812" y="16"/>
                </a:cxn>
                <a:cxn ang="0">
                  <a:pos x="817" y="25"/>
                </a:cxn>
                <a:cxn ang="0">
                  <a:pos x="760" y="21"/>
                </a:cxn>
                <a:cxn ang="0">
                  <a:pos x="704" y="31"/>
                </a:cxn>
                <a:cxn ang="0">
                  <a:pos x="674" y="53"/>
                </a:cxn>
                <a:cxn ang="0">
                  <a:pos x="687" y="93"/>
                </a:cxn>
                <a:cxn ang="0">
                  <a:pos x="724" y="121"/>
                </a:cxn>
                <a:cxn ang="0">
                  <a:pos x="749" y="138"/>
                </a:cxn>
                <a:cxn ang="0">
                  <a:pos x="791" y="172"/>
                </a:cxn>
                <a:cxn ang="0">
                  <a:pos x="814" y="221"/>
                </a:cxn>
                <a:cxn ang="0">
                  <a:pos x="815" y="268"/>
                </a:cxn>
                <a:cxn ang="0">
                  <a:pos x="791" y="300"/>
                </a:cxn>
                <a:cxn ang="0">
                  <a:pos x="755" y="319"/>
                </a:cxn>
                <a:cxn ang="0">
                  <a:pos x="711" y="322"/>
                </a:cxn>
                <a:cxn ang="0">
                  <a:pos x="671" y="322"/>
                </a:cxn>
                <a:cxn ang="0">
                  <a:pos x="626" y="312"/>
                </a:cxn>
                <a:cxn ang="0">
                  <a:pos x="576" y="302"/>
                </a:cxn>
                <a:cxn ang="0">
                  <a:pos x="511" y="284"/>
                </a:cxn>
                <a:cxn ang="0">
                  <a:pos x="466" y="254"/>
                </a:cxn>
                <a:cxn ang="0">
                  <a:pos x="423" y="232"/>
                </a:cxn>
                <a:cxn ang="0">
                  <a:pos x="401" y="223"/>
                </a:cxn>
                <a:cxn ang="0">
                  <a:pos x="353" y="209"/>
                </a:cxn>
                <a:cxn ang="0">
                  <a:pos x="281" y="201"/>
                </a:cxn>
                <a:cxn ang="0">
                  <a:pos x="240" y="206"/>
                </a:cxn>
                <a:cxn ang="0">
                  <a:pos x="203" y="224"/>
                </a:cxn>
                <a:cxn ang="0">
                  <a:pos x="197" y="248"/>
                </a:cxn>
                <a:cxn ang="0">
                  <a:pos x="223" y="265"/>
                </a:cxn>
              </a:cxnLst>
              <a:rect l="0" t="0" r="r" b="b"/>
              <a:pathLst>
                <a:path w="837" h="388">
                  <a:moveTo>
                    <a:pt x="258" y="296"/>
                  </a:moveTo>
                  <a:lnTo>
                    <a:pt x="258" y="296"/>
                  </a:lnTo>
                  <a:lnTo>
                    <a:pt x="254" y="299"/>
                  </a:lnTo>
                  <a:lnTo>
                    <a:pt x="251" y="301"/>
                  </a:lnTo>
                  <a:lnTo>
                    <a:pt x="251" y="301"/>
                  </a:lnTo>
                  <a:lnTo>
                    <a:pt x="240" y="304"/>
                  </a:lnTo>
                  <a:lnTo>
                    <a:pt x="234" y="305"/>
                  </a:lnTo>
                  <a:lnTo>
                    <a:pt x="228" y="304"/>
                  </a:lnTo>
                  <a:lnTo>
                    <a:pt x="228" y="304"/>
                  </a:lnTo>
                  <a:lnTo>
                    <a:pt x="219" y="304"/>
                  </a:lnTo>
                  <a:lnTo>
                    <a:pt x="211" y="305"/>
                  </a:lnTo>
                  <a:lnTo>
                    <a:pt x="211" y="305"/>
                  </a:lnTo>
                  <a:lnTo>
                    <a:pt x="209" y="306"/>
                  </a:lnTo>
                  <a:lnTo>
                    <a:pt x="209" y="306"/>
                  </a:lnTo>
                  <a:lnTo>
                    <a:pt x="205" y="303"/>
                  </a:lnTo>
                  <a:lnTo>
                    <a:pt x="202" y="303"/>
                  </a:lnTo>
                  <a:lnTo>
                    <a:pt x="198" y="305"/>
                  </a:lnTo>
                  <a:lnTo>
                    <a:pt x="195" y="307"/>
                  </a:lnTo>
                  <a:lnTo>
                    <a:pt x="195" y="307"/>
                  </a:lnTo>
                  <a:lnTo>
                    <a:pt x="191" y="309"/>
                  </a:lnTo>
                  <a:lnTo>
                    <a:pt x="187" y="310"/>
                  </a:lnTo>
                  <a:lnTo>
                    <a:pt x="182" y="311"/>
                  </a:lnTo>
                  <a:lnTo>
                    <a:pt x="179" y="314"/>
                  </a:lnTo>
                  <a:lnTo>
                    <a:pt x="179" y="314"/>
                  </a:lnTo>
                  <a:lnTo>
                    <a:pt x="177" y="315"/>
                  </a:lnTo>
                  <a:lnTo>
                    <a:pt x="174" y="315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65" y="316"/>
                  </a:lnTo>
                  <a:lnTo>
                    <a:pt x="163" y="319"/>
                  </a:lnTo>
                  <a:lnTo>
                    <a:pt x="163" y="319"/>
                  </a:lnTo>
                  <a:lnTo>
                    <a:pt x="161" y="321"/>
                  </a:lnTo>
                  <a:lnTo>
                    <a:pt x="160" y="322"/>
                  </a:lnTo>
                  <a:lnTo>
                    <a:pt x="155" y="324"/>
                  </a:lnTo>
                  <a:lnTo>
                    <a:pt x="155" y="324"/>
                  </a:lnTo>
                  <a:lnTo>
                    <a:pt x="150" y="325"/>
                  </a:lnTo>
                  <a:lnTo>
                    <a:pt x="146" y="328"/>
                  </a:lnTo>
                  <a:lnTo>
                    <a:pt x="144" y="329"/>
                  </a:lnTo>
                  <a:lnTo>
                    <a:pt x="142" y="331"/>
                  </a:lnTo>
                  <a:lnTo>
                    <a:pt x="141" y="334"/>
                  </a:lnTo>
                  <a:lnTo>
                    <a:pt x="140" y="337"/>
                  </a:lnTo>
                  <a:lnTo>
                    <a:pt x="140" y="337"/>
                  </a:lnTo>
                  <a:lnTo>
                    <a:pt x="139" y="340"/>
                  </a:lnTo>
                  <a:lnTo>
                    <a:pt x="137" y="343"/>
                  </a:lnTo>
                  <a:lnTo>
                    <a:pt x="137" y="343"/>
                  </a:lnTo>
                  <a:lnTo>
                    <a:pt x="136" y="347"/>
                  </a:lnTo>
                  <a:lnTo>
                    <a:pt x="135" y="352"/>
                  </a:lnTo>
                  <a:lnTo>
                    <a:pt x="136" y="356"/>
                  </a:lnTo>
                  <a:lnTo>
                    <a:pt x="139" y="360"/>
                  </a:lnTo>
                  <a:lnTo>
                    <a:pt x="139" y="360"/>
                  </a:lnTo>
                  <a:lnTo>
                    <a:pt x="123" y="364"/>
                  </a:lnTo>
                  <a:lnTo>
                    <a:pt x="123" y="364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00" y="371"/>
                  </a:lnTo>
                  <a:lnTo>
                    <a:pt x="97" y="370"/>
                  </a:lnTo>
                  <a:lnTo>
                    <a:pt x="97" y="370"/>
                  </a:lnTo>
                  <a:lnTo>
                    <a:pt x="89" y="371"/>
                  </a:lnTo>
                  <a:lnTo>
                    <a:pt x="86" y="372"/>
                  </a:lnTo>
                  <a:lnTo>
                    <a:pt x="83" y="375"/>
                  </a:lnTo>
                  <a:lnTo>
                    <a:pt x="83" y="375"/>
                  </a:lnTo>
                  <a:lnTo>
                    <a:pt x="79" y="379"/>
                  </a:lnTo>
                  <a:lnTo>
                    <a:pt x="74" y="381"/>
                  </a:lnTo>
                  <a:lnTo>
                    <a:pt x="65" y="385"/>
                  </a:lnTo>
                  <a:lnTo>
                    <a:pt x="65" y="385"/>
                  </a:lnTo>
                  <a:lnTo>
                    <a:pt x="63" y="385"/>
                  </a:lnTo>
                  <a:lnTo>
                    <a:pt x="63" y="385"/>
                  </a:lnTo>
                  <a:lnTo>
                    <a:pt x="58" y="383"/>
                  </a:lnTo>
                  <a:lnTo>
                    <a:pt x="52" y="382"/>
                  </a:lnTo>
                  <a:lnTo>
                    <a:pt x="46" y="382"/>
                  </a:lnTo>
                  <a:lnTo>
                    <a:pt x="40" y="383"/>
                  </a:lnTo>
                  <a:lnTo>
                    <a:pt x="40" y="383"/>
                  </a:lnTo>
                  <a:lnTo>
                    <a:pt x="34" y="383"/>
                  </a:lnTo>
                  <a:lnTo>
                    <a:pt x="29" y="384"/>
                  </a:lnTo>
                  <a:lnTo>
                    <a:pt x="29" y="384"/>
                  </a:lnTo>
                  <a:lnTo>
                    <a:pt x="24" y="384"/>
                  </a:lnTo>
                  <a:lnTo>
                    <a:pt x="19" y="384"/>
                  </a:lnTo>
                  <a:lnTo>
                    <a:pt x="14" y="384"/>
                  </a:lnTo>
                  <a:lnTo>
                    <a:pt x="9" y="385"/>
                  </a:lnTo>
                  <a:lnTo>
                    <a:pt x="9" y="385"/>
                  </a:lnTo>
                  <a:lnTo>
                    <a:pt x="2" y="388"/>
                  </a:lnTo>
                  <a:lnTo>
                    <a:pt x="2" y="388"/>
                  </a:lnTo>
                  <a:lnTo>
                    <a:pt x="0" y="372"/>
                  </a:lnTo>
                  <a:lnTo>
                    <a:pt x="0" y="372"/>
                  </a:lnTo>
                  <a:lnTo>
                    <a:pt x="0" y="364"/>
                  </a:lnTo>
                  <a:lnTo>
                    <a:pt x="0" y="364"/>
                  </a:lnTo>
                  <a:lnTo>
                    <a:pt x="0" y="362"/>
                  </a:lnTo>
                  <a:lnTo>
                    <a:pt x="1" y="361"/>
                  </a:lnTo>
                  <a:lnTo>
                    <a:pt x="1" y="361"/>
                  </a:lnTo>
                  <a:lnTo>
                    <a:pt x="8" y="351"/>
                  </a:lnTo>
                  <a:lnTo>
                    <a:pt x="12" y="346"/>
                  </a:lnTo>
                  <a:lnTo>
                    <a:pt x="18" y="343"/>
                  </a:lnTo>
                  <a:lnTo>
                    <a:pt x="18" y="343"/>
                  </a:lnTo>
                  <a:lnTo>
                    <a:pt x="31" y="336"/>
                  </a:lnTo>
                  <a:lnTo>
                    <a:pt x="38" y="333"/>
                  </a:lnTo>
                  <a:lnTo>
                    <a:pt x="46" y="332"/>
                  </a:lnTo>
                  <a:lnTo>
                    <a:pt x="46" y="332"/>
                  </a:lnTo>
                  <a:lnTo>
                    <a:pt x="48" y="331"/>
                  </a:lnTo>
                  <a:lnTo>
                    <a:pt x="50" y="330"/>
                  </a:lnTo>
                  <a:lnTo>
                    <a:pt x="50" y="330"/>
                  </a:lnTo>
                  <a:lnTo>
                    <a:pt x="53" y="327"/>
                  </a:lnTo>
                  <a:lnTo>
                    <a:pt x="56" y="325"/>
                  </a:lnTo>
                  <a:lnTo>
                    <a:pt x="62" y="321"/>
                  </a:lnTo>
                  <a:lnTo>
                    <a:pt x="62" y="321"/>
                  </a:lnTo>
                  <a:lnTo>
                    <a:pt x="68" y="318"/>
                  </a:lnTo>
                  <a:lnTo>
                    <a:pt x="75" y="316"/>
                  </a:lnTo>
                  <a:lnTo>
                    <a:pt x="75" y="316"/>
                  </a:lnTo>
                  <a:lnTo>
                    <a:pt x="81" y="314"/>
                  </a:lnTo>
                  <a:lnTo>
                    <a:pt x="86" y="312"/>
                  </a:lnTo>
                  <a:lnTo>
                    <a:pt x="86" y="312"/>
                  </a:lnTo>
                  <a:lnTo>
                    <a:pt x="93" y="309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03" y="307"/>
                  </a:lnTo>
                  <a:lnTo>
                    <a:pt x="105" y="306"/>
                  </a:lnTo>
                  <a:lnTo>
                    <a:pt x="109" y="302"/>
                  </a:lnTo>
                  <a:lnTo>
                    <a:pt x="109" y="302"/>
                  </a:lnTo>
                  <a:lnTo>
                    <a:pt x="112" y="300"/>
                  </a:lnTo>
                  <a:lnTo>
                    <a:pt x="115" y="298"/>
                  </a:lnTo>
                  <a:lnTo>
                    <a:pt x="117" y="295"/>
                  </a:lnTo>
                  <a:lnTo>
                    <a:pt x="119" y="292"/>
                  </a:lnTo>
                  <a:lnTo>
                    <a:pt x="119" y="292"/>
                  </a:lnTo>
                  <a:lnTo>
                    <a:pt x="120" y="286"/>
                  </a:lnTo>
                  <a:lnTo>
                    <a:pt x="121" y="280"/>
                  </a:lnTo>
                  <a:lnTo>
                    <a:pt x="120" y="269"/>
                  </a:lnTo>
                  <a:lnTo>
                    <a:pt x="120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5"/>
                  </a:lnTo>
                  <a:lnTo>
                    <a:pt x="112" y="262"/>
                  </a:lnTo>
                  <a:lnTo>
                    <a:pt x="109" y="260"/>
                  </a:lnTo>
                  <a:lnTo>
                    <a:pt x="107" y="258"/>
                  </a:lnTo>
                  <a:lnTo>
                    <a:pt x="107" y="258"/>
                  </a:lnTo>
                  <a:lnTo>
                    <a:pt x="105" y="256"/>
                  </a:lnTo>
                  <a:lnTo>
                    <a:pt x="102" y="254"/>
                  </a:lnTo>
                  <a:lnTo>
                    <a:pt x="97" y="252"/>
                  </a:lnTo>
                  <a:lnTo>
                    <a:pt x="97" y="252"/>
                  </a:lnTo>
                  <a:lnTo>
                    <a:pt x="89" y="249"/>
                  </a:lnTo>
                  <a:lnTo>
                    <a:pt x="85" y="247"/>
                  </a:lnTo>
                  <a:lnTo>
                    <a:pt x="84" y="246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1" y="242"/>
                  </a:lnTo>
                  <a:lnTo>
                    <a:pt x="79" y="242"/>
                  </a:lnTo>
                  <a:lnTo>
                    <a:pt x="79" y="242"/>
                  </a:lnTo>
                  <a:lnTo>
                    <a:pt x="74" y="240"/>
                  </a:lnTo>
                  <a:lnTo>
                    <a:pt x="70" y="238"/>
                  </a:lnTo>
                  <a:lnTo>
                    <a:pt x="67" y="235"/>
                  </a:lnTo>
                  <a:lnTo>
                    <a:pt x="66" y="233"/>
                  </a:lnTo>
                  <a:lnTo>
                    <a:pt x="65" y="230"/>
                  </a:lnTo>
                  <a:lnTo>
                    <a:pt x="65" y="230"/>
                  </a:lnTo>
                  <a:lnTo>
                    <a:pt x="64" y="229"/>
                  </a:lnTo>
                  <a:lnTo>
                    <a:pt x="64" y="229"/>
                  </a:lnTo>
                  <a:lnTo>
                    <a:pt x="38" y="207"/>
                  </a:lnTo>
                  <a:lnTo>
                    <a:pt x="38" y="207"/>
                  </a:lnTo>
                  <a:lnTo>
                    <a:pt x="37" y="205"/>
                  </a:lnTo>
                  <a:lnTo>
                    <a:pt x="36" y="203"/>
                  </a:lnTo>
                  <a:lnTo>
                    <a:pt x="32" y="198"/>
                  </a:lnTo>
                  <a:lnTo>
                    <a:pt x="32" y="198"/>
                  </a:lnTo>
                  <a:lnTo>
                    <a:pt x="30" y="195"/>
                  </a:lnTo>
                  <a:lnTo>
                    <a:pt x="29" y="191"/>
                  </a:lnTo>
                  <a:lnTo>
                    <a:pt x="29" y="187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7" y="181"/>
                  </a:lnTo>
                  <a:lnTo>
                    <a:pt x="27" y="179"/>
                  </a:lnTo>
                  <a:lnTo>
                    <a:pt x="28" y="176"/>
                  </a:lnTo>
                  <a:lnTo>
                    <a:pt x="30" y="172"/>
                  </a:lnTo>
                  <a:lnTo>
                    <a:pt x="31" y="169"/>
                  </a:lnTo>
                  <a:lnTo>
                    <a:pt x="31" y="169"/>
                  </a:lnTo>
                  <a:lnTo>
                    <a:pt x="37" y="167"/>
                  </a:lnTo>
                  <a:lnTo>
                    <a:pt x="39" y="166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6" y="161"/>
                  </a:lnTo>
                  <a:lnTo>
                    <a:pt x="51" y="158"/>
                  </a:lnTo>
                  <a:lnTo>
                    <a:pt x="57" y="155"/>
                  </a:lnTo>
                  <a:lnTo>
                    <a:pt x="60" y="155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9" y="153"/>
                  </a:lnTo>
                  <a:lnTo>
                    <a:pt x="75" y="152"/>
                  </a:lnTo>
                  <a:lnTo>
                    <a:pt x="81" y="150"/>
                  </a:lnTo>
                  <a:lnTo>
                    <a:pt x="84" y="149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9" y="145"/>
                  </a:lnTo>
                  <a:lnTo>
                    <a:pt x="91" y="145"/>
                  </a:lnTo>
                  <a:lnTo>
                    <a:pt x="93" y="145"/>
                  </a:lnTo>
                  <a:lnTo>
                    <a:pt x="93" y="145"/>
                  </a:lnTo>
                  <a:lnTo>
                    <a:pt x="96" y="146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2" y="142"/>
                  </a:lnTo>
                  <a:lnTo>
                    <a:pt x="102" y="142"/>
                  </a:lnTo>
                  <a:lnTo>
                    <a:pt x="104" y="141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13" y="141"/>
                  </a:lnTo>
                  <a:lnTo>
                    <a:pt x="120" y="140"/>
                  </a:lnTo>
                  <a:lnTo>
                    <a:pt x="132" y="137"/>
                  </a:lnTo>
                  <a:lnTo>
                    <a:pt x="132" y="137"/>
                  </a:lnTo>
                  <a:lnTo>
                    <a:pt x="139" y="135"/>
                  </a:lnTo>
                  <a:lnTo>
                    <a:pt x="142" y="135"/>
                  </a:lnTo>
                  <a:lnTo>
                    <a:pt x="145" y="136"/>
                  </a:lnTo>
                  <a:lnTo>
                    <a:pt x="145" y="136"/>
                  </a:lnTo>
                  <a:lnTo>
                    <a:pt x="147" y="136"/>
                  </a:lnTo>
                  <a:lnTo>
                    <a:pt x="149" y="135"/>
                  </a:lnTo>
                  <a:lnTo>
                    <a:pt x="149" y="135"/>
                  </a:lnTo>
                  <a:lnTo>
                    <a:pt x="158" y="133"/>
                  </a:lnTo>
                  <a:lnTo>
                    <a:pt x="162" y="134"/>
                  </a:lnTo>
                  <a:lnTo>
                    <a:pt x="167" y="135"/>
                  </a:lnTo>
                  <a:lnTo>
                    <a:pt x="167" y="135"/>
                  </a:lnTo>
                  <a:lnTo>
                    <a:pt x="169" y="136"/>
                  </a:lnTo>
                  <a:lnTo>
                    <a:pt x="172" y="135"/>
                  </a:lnTo>
                  <a:lnTo>
                    <a:pt x="172" y="135"/>
                  </a:lnTo>
                  <a:lnTo>
                    <a:pt x="191" y="133"/>
                  </a:lnTo>
                  <a:lnTo>
                    <a:pt x="191" y="133"/>
                  </a:lnTo>
                  <a:lnTo>
                    <a:pt x="193" y="133"/>
                  </a:lnTo>
                  <a:lnTo>
                    <a:pt x="195" y="133"/>
                  </a:lnTo>
                  <a:lnTo>
                    <a:pt x="195" y="133"/>
                  </a:lnTo>
                  <a:lnTo>
                    <a:pt x="200" y="136"/>
                  </a:lnTo>
                  <a:lnTo>
                    <a:pt x="205" y="136"/>
                  </a:lnTo>
                  <a:lnTo>
                    <a:pt x="216" y="136"/>
                  </a:lnTo>
                  <a:lnTo>
                    <a:pt x="216" y="136"/>
                  </a:lnTo>
                  <a:lnTo>
                    <a:pt x="222" y="136"/>
                  </a:lnTo>
                  <a:lnTo>
                    <a:pt x="222" y="136"/>
                  </a:lnTo>
                  <a:lnTo>
                    <a:pt x="227" y="136"/>
                  </a:lnTo>
                  <a:lnTo>
                    <a:pt x="228" y="136"/>
                  </a:lnTo>
                  <a:lnTo>
                    <a:pt x="230" y="135"/>
                  </a:lnTo>
                  <a:lnTo>
                    <a:pt x="230" y="135"/>
                  </a:lnTo>
                  <a:lnTo>
                    <a:pt x="233" y="134"/>
                  </a:lnTo>
                  <a:lnTo>
                    <a:pt x="236" y="135"/>
                  </a:lnTo>
                  <a:lnTo>
                    <a:pt x="236" y="135"/>
                  </a:lnTo>
                  <a:lnTo>
                    <a:pt x="239" y="136"/>
                  </a:lnTo>
                  <a:lnTo>
                    <a:pt x="241" y="135"/>
                  </a:lnTo>
                  <a:lnTo>
                    <a:pt x="241" y="135"/>
                  </a:lnTo>
                  <a:lnTo>
                    <a:pt x="244" y="134"/>
                  </a:lnTo>
                  <a:lnTo>
                    <a:pt x="246" y="134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3" y="136"/>
                  </a:lnTo>
                  <a:lnTo>
                    <a:pt x="255" y="136"/>
                  </a:lnTo>
                  <a:lnTo>
                    <a:pt x="255" y="136"/>
                  </a:lnTo>
                  <a:lnTo>
                    <a:pt x="258" y="135"/>
                  </a:lnTo>
                  <a:lnTo>
                    <a:pt x="262" y="134"/>
                  </a:lnTo>
                  <a:lnTo>
                    <a:pt x="268" y="135"/>
                  </a:lnTo>
                  <a:lnTo>
                    <a:pt x="274" y="136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7" y="137"/>
                  </a:lnTo>
                  <a:lnTo>
                    <a:pt x="292" y="138"/>
                  </a:lnTo>
                  <a:lnTo>
                    <a:pt x="303" y="141"/>
                  </a:lnTo>
                  <a:lnTo>
                    <a:pt x="303" y="141"/>
                  </a:lnTo>
                  <a:lnTo>
                    <a:pt x="315" y="144"/>
                  </a:lnTo>
                  <a:lnTo>
                    <a:pt x="320" y="146"/>
                  </a:lnTo>
                  <a:lnTo>
                    <a:pt x="326" y="147"/>
                  </a:lnTo>
                  <a:lnTo>
                    <a:pt x="326" y="147"/>
                  </a:lnTo>
                  <a:lnTo>
                    <a:pt x="329" y="149"/>
                  </a:lnTo>
                  <a:lnTo>
                    <a:pt x="332" y="151"/>
                  </a:lnTo>
                  <a:lnTo>
                    <a:pt x="338" y="153"/>
                  </a:lnTo>
                  <a:lnTo>
                    <a:pt x="351" y="155"/>
                  </a:lnTo>
                  <a:lnTo>
                    <a:pt x="351" y="155"/>
                  </a:lnTo>
                  <a:lnTo>
                    <a:pt x="353" y="156"/>
                  </a:lnTo>
                  <a:lnTo>
                    <a:pt x="354" y="157"/>
                  </a:lnTo>
                  <a:lnTo>
                    <a:pt x="354" y="157"/>
                  </a:lnTo>
                  <a:lnTo>
                    <a:pt x="358" y="160"/>
                  </a:lnTo>
                  <a:lnTo>
                    <a:pt x="362" y="161"/>
                  </a:lnTo>
                  <a:lnTo>
                    <a:pt x="366" y="162"/>
                  </a:lnTo>
                  <a:lnTo>
                    <a:pt x="371" y="162"/>
                  </a:lnTo>
                  <a:lnTo>
                    <a:pt x="371" y="162"/>
                  </a:lnTo>
                  <a:lnTo>
                    <a:pt x="373" y="162"/>
                  </a:lnTo>
                  <a:lnTo>
                    <a:pt x="374" y="163"/>
                  </a:lnTo>
                  <a:lnTo>
                    <a:pt x="374" y="163"/>
                  </a:lnTo>
                  <a:lnTo>
                    <a:pt x="381" y="167"/>
                  </a:lnTo>
                  <a:lnTo>
                    <a:pt x="388" y="170"/>
                  </a:lnTo>
                  <a:lnTo>
                    <a:pt x="402" y="174"/>
                  </a:lnTo>
                  <a:lnTo>
                    <a:pt x="402" y="174"/>
                  </a:lnTo>
                  <a:lnTo>
                    <a:pt x="408" y="176"/>
                  </a:lnTo>
                  <a:lnTo>
                    <a:pt x="415" y="180"/>
                  </a:lnTo>
                  <a:lnTo>
                    <a:pt x="415" y="180"/>
                  </a:lnTo>
                  <a:lnTo>
                    <a:pt x="427" y="185"/>
                  </a:lnTo>
                  <a:lnTo>
                    <a:pt x="427" y="185"/>
                  </a:lnTo>
                  <a:lnTo>
                    <a:pt x="429" y="186"/>
                  </a:lnTo>
                  <a:lnTo>
                    <a:pt x="431" y="187"/>
                  </a:lnTo>
                  <a:lnTo>
                    <a:pt x="431" y="187"/>
                  </a:lnTo>
                  <a:lnTo>
                    <a:pt x="433" y="189"/>
                  </a:lnTo>
                  <a:lnTo>
                    <a:pt x="435" y="190"/>
                  </a:lnTo>
                  <a:lnTo>
                    <a:pt x="437" y="190"/>
                  </a:lnTo>
                  <a:lnTo>
                    <a:pt x="440" y="190"/>
                  </a:lnTo>
                  <a:lnTo>
                    <a:pt x="440" y="190"/>
                  </a:lnTo>
                  <a:lnTo>
                    <a:pt x="443" y="189"/>
                  </a:lnTo>
                  <a:lnTo>
                    <a:pt x="446" y="191"/>
                  </a:lnTo>
                  <a:lnTo>
                    <a:pt x="446" y="191"/>
                  </a:lnTo>
                  <a:lnTo>
                    <a:pt x="448" y="193"/>
                  </a:lnTo>
                  <a:lnTo>
                    <a:pt x="451" y="194"/>
                  </a:lnTo>
                  <a:lnTo>
                    <a:pt x="457" y="195"/>
                  </a:lnTo>
                  <a:lnTo>
                    <a:pt x="457" y="195"/>
                  </a:lnTo>
                  <a:lnTo>
                    <a:pt x="464" y="196"/>
                  </a:lnTo>
                  <a:lnTo>
                    <a:pt x="471" y="198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95" y="207"/>
                  </a:lnTo>
                  <a:lnTo>
                    <a:pt x="506" y="210"/>
                  </a:lnTo>
                  <a:lnTo>
                    <a:pt x="516" y="213"/>
                  </a:lnTo>
                  <a:lnTo>
                    <a:pt x="527" y="217"/>
                  </a:lnTo>
                  <a:lnTo>
                    <a:pt x="527" y="217"/>
                  </a:lnTo>
                  <a:lnTo>
                    <a:pt x="537" y="221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52" y="224"/>
                  </a:lnTo>
                  <a:lnTo>
                    <a:pt x="555" y="224"/>
                  </a:lnTo>
                  <a:lnTo>
                    <a:pt x="558" y="223"/>
                  </a:lnTo>
                  <a:lnTo>
                    <a:pt x="558" y="223"/>
                  </a:lnTo>
                  <a:lnTo>
                    <a:pt x="559" y="223"/>
                  </a:lnTo>
                  <a:lnTo>
                    <a:pt x="561" y="223"/>
                  </a:lnTo>
                  <a:lnTo>
                    <a:pt x="561" y="223"/>
                  </a:lnTo>
                  <a:lnTo>
                    <a:pt x="569" y="225"/>
                  </a:lnTo>
                  <a:lnTo>
                    <a:pt x="578" y="227"/>
                  </a:lnTo>
                  <a:lnTo>
                    <a:pt x="578" y="227"/>
                  </a:lnTo>
                  <a:lnTo>
                    <a:pt x="619" y="230"/>
                  </a:lnTo>
                  <a:lnTo>
                    <a:pt x="619" y="230"/>
                  </a:lnTo>
                  <a:lnTo>
                    <a:pt x="623" y="230"/>
                  </a:lnTo>
                  <a:lnTo>
                    <a:pt x="628" y="230"/>
                  </a:lnTo>
                  <a:lnTo>
                    <a:pt x="633" y="229"/>
                  </a:lnTo>
                  <a:lnTo>
                    <a:pt x="637" y="226"/>
                  </a:lnTo>
                  <a:lnTo>
                    <a:pt x="637" y="226"/>
                  </a:lnTo>
                  <a:lnTo>
                    <a:pt x="638" y="226"/>
                  </a:lnTo>
                  <a:lnTo>
                    <a:pt x="639" y="225"/>
                  </a:lnTo>
                  <a:lnTo>
                    <a:pt x="639" y="225"/>
                  </a:lnTo>
                  <a:lnTo>
                    <a:pt x="642" y="225"/>
                  </a:lnTo>
                  <a:lnTo>
                    <a:pt x="644" y="225"/>
                  </a:lnTo>
                  <a:lnTo>
                    <a:pt x="649" y="223"/>
                  </a:lnTo>
                  <a:lnTo>
                    <a:pt x="657" y="218"/>
                  </a:lnTo>
                  <a:lnTo>
                    <a:pt x="657" y="218"/>
                  </a:lnTo>
                  <a:lnTo>
                    <a:pt x="661" y="216"/>
                  </a:lnTo>
                  <a:lnTo>
                    <a:pt x="665" y="213"/>
                  </a:lnTo>
                  <a:lnTo>
                    <a:pt x="673" y="206"/>
                  </a:lnTo>
                  <a:lnTo>
                    <a:pt x="673" y="206"/>
                  </a:lnTo>
                  <a:lnTo>
                    <a:pt x="679" y="200"/>
                  </a:lnTo>
                  <a:lnTo>
                    <a:pt x="684" y="193"/>
                  </a:lnTo>
                  <a:lnTo>
                    <a:pt x="684" y="193"/>
                  </a:lnTo>
                  <a:lnTo>
                    <a:pt x="686" y="189"/>
                  </a:lnTo>
                  <a:lnTo>
                    <a:pt x="687" y="185"/>
                  </a:lnTo>
                  <a:lnTo>
                    <a:pt x="689" y="176"/>
                  </a:lnTo>
                  <a:lnTo>
                    <a:pt x="689" y="176"/>
                  </a:lnTo>
                  <a:lnTo>
                    <a:pt x="690" y="173"/>
                  </a:lnTo>
                  <a:lnTo>
                    <a:pt x="689" y="169"/>
                  </a:lnTo>
                  <a:lnTo>
                    <a:pt x="688" y="166"/>
                  </a:lnTo>
                  <a:lnTo>
                    <a:pt x="685" y="164"/>
                  </a:lnTo>
                  <a:lnTo>
                    <a:pt x="685" y="164"/>
                  </a:lnTo>
                  <a:lnTo>
                    <a:pt x="684" y="163"/>
                  </a:lnTo>
                  <a:lnTo>
                    <a:pt x="683" y="161"/>
                  </a:lnTo>
                  <a:lnTo>
                    <a:pt x="683" y="157"/>
                  </a:lnTo>
                  <a:lnTo>
                    <a:pt x="683" y="157"/>
                  </a:lnTo>
                  <a:lnTo>
                    <a:pt x="683" y="154"/>
                  </a:lnTo>
                  <a:lnTo>
                    <a:pt x="683" y="152"/>
                  </a:lnTo>
                  <a:lnTo>
                    <a:pt x="680" y="148"/>
                  </a:lnTo>
                  <a:lnTo>
                    <a:pt x="680" y="148"/>
                  </a:lnTo>
                  <a:lnTo>
                    <a:pt x="668" y="135"/>
                  </a:lnTo>
                  <a:lnTo>
                    <a:pt x="655" y="123"/>
                  </a:lnTo>
                  <a:lnTo>
                    <a:pt x="655" y="123"/>
                  </a:lnTo>
                  <a:lnTo>
                    <a:pt x="651" y="118"/>
                  </a:lnTo>
                  <a:lnTo>
                    <a:pt x="647" y="113"/>
                  </a:lnTo>
                  <a:lnTo>
                    <a:pt x="640" y="103"/>
                  </a:lnTo>
                  <a:lnTo>
                    <a:pt x="640" y="103"/>
                  </a:lnTo>
                  <a:lnTo>
                    <a:pt x="636" y="95"/>
                  </a:lnTo>
                  <a:lnTo>
                    <a:pt x="635" y="90"/>
                  </a:lnTo>
                  <a:lnTo>
                    <a:pt x="635" y="86"/>
                  </a:lnTo>
                  <a:lnTo>
                    <a:pt x="635" y="86"/>
                  </a:lnTo>
                  <a:lnTo>
                    <a:pt x="633" y="83"/>
                  </a:lnTo>
                  <a:lnTo>
                    <a:pt x="632" y="79"/>
                  </a:lnTo>
                  <a:lnTo>
                    <a:pt x="632" y="72"/>
                  </a:lnTo>
                  <a:lnTo>
                    <a:pt x="632" y="72"/>
                  </a:lnTo>
                  <a:lnTo>
                    <a:pt x="631" y="70"/>
                  </a:lnTo>
                  <a:lnTo>
                    <a:pt x="629" y="68"/>
                  </a:lnTo>
                  <a:lnTo>
                    <a:pt x="629" y="68"/>
                  </a:lnTo>
                  <a:lnTo>
                    <a:pt x="628" y="67"/>
                  </a:lnTo>
                  <a:lnTo>
                    <a:pt x="627" y="66"/>
                  </a:lnTo>
                  <a:lnTo>
                    <a:pt x="627" y="66"/>
                  </a:lnTo>
                  <a:lnTo>
                    <a:pt x="627" y="64"/>
                  </a:lnTo>
                  <a:lnTo>
                    <a:pt x="626" y="61"/>
                  </a:lnTo>
                  <a:lnTo>
                    <a:pt x="623" y="58"/>
                  </a:lnTo>
                  <a:lnTo>
                    <a:pt x="620" y="55"/>
                  </a:lnTo>
                  <a:lnTo>
                    <a:pt x="616" y="51"/>
                  </a:lnTo>
                  <a:lnTo>
                    <a:pt x="616" y="51"/>
                  </a:lnTo>
                  <a:lnTo>
                    <a:pt x="616" y="49"/>
                  </a:lnTo>
                  <a:lnTo>
                    <a:pt x="616" y="46"/>
                  </a:lnTo>
                  <a:lnTo>
                    <a:pt x="614" y="43"/>
                  </a:lnTo>
                  <a:lnTo>
                    <a:pt x="612" y="40"/>
                  </a:lnTo>
                  <a:lnTo>
                    <a:pt x="612" y="40"/>
                  </a:lnTo>
                  <a:lnTo>
                    <a:pt x="610" y="36"/>
                  </a:lnTo>
                  <a:lnTo>
                    <a:pt x="608" y="31"/>
                  </a:lnTo>
                  <a:lnTo>
                    <a:pt x="608" y="31"/>
                  </a:lnTo>
                  <a:lnTo>
                    <a:pt x="608" y="28"/>
                  </a:lnTo>
                  <a:lnTo>
                    <a:pt x="608" y="26"/>
                  </a:lnTo>
                  <a:lnTo>
                    <a:pt x="609" y="24"/>
                  </a:lnTo>
                  <a:lnTo>
                    <a:pt x="612" y="22"/>
                  </a:lnTo>
                  <a:lnTo>
                    <a:pt x="612" y="22"/>
                  </a:lnTo>
                  <a:lnTo>
                    <a:pt x="614" y="21"/>
                  </a:lnTo>
                  <a:lnTo>
                    <a:pt x="615" y="18"/>
                  </a:lnTo>
                  <a:lnTo>
                    <a:pt x="615" y="18"/>
                  </a:lnTo>
                  <a:lnTo>
                    <a:pt x="618" y="15"/>
                  </a:lnTo>
                  <a:lnTo>
                    <a:pt x="621" y="12"/>
                  </a:lnTo>
                  <a:lnTo>
                    <a:pt x="625" y="11"/>
                  </a:lnTo>
                  <a:lnTo>
                    <a:pt x="629" y="10"/>
                  </a:lnTo>
                  <a:lnTo>
                    <a:pt x="629" y="10"/>
                  </a:lnTo>
                  <a:lnTo>
                    <a:pt x="634" y="9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48" y="4"/>
                  </a:lnTo>
                  <a:lnTo>
                    <a:pt x="652" y="3"/>
                  </a:lnTo>
                  <a:lnTo>
                    <a:pt x="657" y="4"/>
                  </a:lnTo>
                  <a:lnTo>
                    <a:pt x="657" y="4"/>
                  </a:lnTo>
                  <a:lnTo>
                    <a:pt x="659" y="5"/>
                  </a:lnTo>
                  <a:lnTo>
                    <a:pt x="661" y="4"/>
                  </a:lnTo>
                  <a:lnTo>
                    <a:pt x="661" y="4"/>
                  </a:lnTo>
                  <a:lnTo>
                    <a:pt x="664" y="3"/>
                  </a:lnTo>
                  <a:lnTo>
                    <a:pt x="668" y="2"/>
                  </a:lnTo>
                  <a:lnTo>
                    <a:pt x="673" y="2"/>
                  </a:lnTo>
                  <a:lnTo>
                    <a:pt x="677" y="1"/>
                  </a:lnTo>
                  <a:lnTo>
                    <a:pt x="677" y="1"/>
                  </a:lnTo>
                  <a:lnTo>
                    <a:pt x="681" y="0"/>
                  </a:lnTo>
                  <a:lnTo>
                    <a:pt x="685" y="0"/>
                  </a:lnTo>
                  <a:lnTo>
                    <a:pt x="685" y="0"/>
                  </a:lnTo>
                  <a:lnTo>
                    <a:pt x="708" y="3"/>
                  </a:lnTo>
                  <a:lnTo>
                    <a:pt x="708" y="3"/>
                  </a:lnTo>
                  <a:lnTo>
                    <a:pt x="711" y="2"/>
                  </a:lnTo>
                  <a:lnTo>
                    <a:pt x="715" y="2"/>
                  </a:lnTo>
                  <a:lnTo>
                    <a:pt x="715" y="2"/>
                  </a:lnTo>
                  <a:lnTo>
                    <a:pt x="719" y="1"/>
                  </a:lnTo>
                  <a:lnTo>
                    <a:pt x="724" y="1"/>
                  </a:lnTo>
                  <a:lnTo>
                    <a:pt x="728" y="2"/>
                  </a:lnTo>
                  <a:lnTo>
                    <a:pt x="732" y="5"/>
                  </a:lnTo>
                  <a:lnTo>
                    <a:pt x="732" y="5"/>
                  </a:lnTo>
                  <a:lnTo>
                    <a:pt x="734" y="6"/>
                  </a:lnTo>
                  <a:lnTo>
                    <a:pt x="737" y="6"/>
                  </a:lnTo>
                  <a:lnTo>
                    <a:pt x="737" y="6"/>
                  </a:lnTo>
                  <a:lnTo>
                    <a:pt x="752" y="6"/>
                  </a:lnTo>
                  <a:lnTo>
                    <a:pt x="759" y="6"/>
                  </a:lnTo>
                  <a:lnTo>
                    <a:pt x="763" y="7"/>
                  </a:lnTo>
                  <a:lnTo>
                    <a:pt x="767" y="8"/>
                  </a:lnTo>
                  <a:lnTo>
                    <a:pt x="767" y="8"/>
                  </a:lnTo>
                  <a:lnTo>
                    <a:pt x="769" y="9"/>
                  </a:lnTo>
                  <a:lnTo>
                    <a:pt x="772" y="8"/>
                  </a:lnTo>
                  <a:lnTo>
                    <a:pt x="772" y="8"/>
                  </a:lnTo>
                  <a:lnTo>
                    <a:pt x="782" y="8"/>
                  </a:lnTo>
                  <a:lnTo>
                    <a:pt x="787" y="9"/>
                  </a:lnTo>
                  <a:lnTo>
                    <a:pt x="792" y="11"/>
                  </a:lnTo>
                  <a:lnTo>
                    <a:pt x="792" y="11"/>
                  </a:lnTo>
                  <a:lnTo>
                    <a:pt x="793" y="11"/>
                  </a:lnTo>
                  <a:lnTo>
                    <a:pt x="793" y="11"/>
                  </a:lnTo>
                  <a:lnTo>
                    <a:pt x="798" y="11"/>
                  </a:lnTo>
                  <a:lnTo>
                    <a:pt x="803" y="12"/>
                  </a:lnTo>
                  <a:lnTo>
                    <a:pt x="812" y="16"/>
                  </a:lnTo>
                  <a:lnTo>
                    <a:pt x="812" y="16"/>
                  </a:lnTo>
                  <a:lnTo>
                    <a:pt x="833" y="22"/>
                  </a:lnTo>
                  <a:lnTo>
                    <a:pt x="833" y="22"/>
                  </a:lnTo>
                  <a:lnTo>
                    <a:pt x="837" y="24"/>
                  </a:lnTo>
                  <a:lnTo>
                    <a:pt x="837" y="24"/>
                  </a:lnTo>
                  <a:lnTo>
                    <a:pt x="834" y="27"/>
                  </a:lnTo>
                  <a:lnTo>
                    <a:pt x="832" y="27"/>
                  </a:lnTo>
                  <a:lnTo>
                    <a:pt x="829" y="27"/>
                  </a:lnTo>
                  <a:lnTo>
                    <a:pt x="827" y="26"/>
                  </a:lnTo>
                  <a:lnTo>
                    <a:pt x="827" y="26"/>
                  </a:lnTo>
                  <a:lnTo>
                    <a:pt x="825" y="24"/>
                  </a:lnTo>
                  <a:lnTo>
                    <a:pt x="822" y="24"/>
                  </a:lnTo>
                  <a:lnTo>
                    <a:pt x="817" y="25"/>
                  </a:lnTo>
                  <a:lnTo>
                    <a:pt x="817" y="25"/>
                  </a:lnTo>
                  <a:lnTo>
                    <a:pt x="813" y="25"/>
                  </a:lnTo>
                  <a:lnTo>
                    <a:pt x="811" y="25"/>
                  </a:lnTo>
                  <a:lnTo>
                    <a:pt x="810" y="24"/>
                  </a:lnTo>
                  <a:lnTo>
                    <a:pt x="810" y="24"/>
                  </a:lnTo>
                  <a:lnTo>
                    <a:pt x="805" y="22"/>
                  </a:lnTo>
                  <a:lnTo>
                    <a:pt x="801" y="21"/>
                  </a:lnTo>
                  <a:lnTo>
                    <a:pt x="792" y="22"/>
                  </a:lnTo>
                  <a:lnTo>
                    <a:pt x="792" y="22"/>
                  </a:lnTo>
                  <a:lnTo>
                    <a:pt x="784" y="23"/>
                  </a:lnTo>
                  <a:lnTo>
                    <a:pt x="784" y="23"/>
                  </a:lnTo>
                  <a:lnTo>
                    <a:pt x="768" y="21"/>
                  </a:lnTo>
                  <a:lnTo>
                    <a:pt x="760" y="21"/>
                  </a:lnTo>
                  <a:lnTo>
                    <a:pt x="756" y="22"/>
                  </a:lnTo>
                  <a:lnTo>
                    <a:pt x="752" y="24"/>
                  </a:lnTo>
                  <a:lnTo>
                    <a:pt x="752" y="24"/>
                  </a:lnTo>
                  <a:lnTo>
                    <a:pt x="749" y="25"/>
                  </a:lnTo>
                  <a:lnTo>
                    <a:pt x="749" y="25"/>
                  </a:lnTo>
                  <a:lnTo>
                    <a:pt x="740" y="24"/>
                  </a:lnTo>
                  <a:lnTo>
                    <a:pt x="731" y="25"/>
                  </a:lnTo>
                  <a:lnTo>
                    <a:pt x="722" y="26"/>
                  </a:lnTo>
                  <a:lnTo>
                    <a:pt x="714" y="27"/>
                  </a:lnTo>
                  <a:lnTo>
                    <a:pt x="714" y="27"/>
                  </a:lnTo>
                  <a:lnTo>
                    <a:pt x="709" y="28"/>
                  </a:lnTo>
                  <a:lnTo>
                    <a:pt x="704" y="31"/>
                  </a:lnTo>
                  <a:lnTo>
                    <a:pt x="704" y="31"/>
                  </a:lnTo>
                  <a:lnTo>
                    <a:pt x="701" y="34"/>
                  </a:lnTo>
                  <a:lnTo>
                    <a:pt x="699" y="35"/>
                  </a:lnTo>
                  <a:lnTo>
                    <a:pt x="697" y="35"/>
                  </a:lnTo>
                  <a:lnTo>
                    <a:pt x="697" y="35"/>
                  </a:lnTo>
                  <a:lnTo>
                    <a:pt x="694" y="36"/>
                  </a:lnTo>
                  <a:lnTo>
                    <a:pt x="692" y="37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3" y="43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676" y="50"/>
                  </a:lnTo>
                  <a:lnTo>
                    <a:pt x="674" y="53"/>
                  </a:lnTo>
                  <a:lnTo>
                    <a:pt x="673" y="57"/>
                  </a:lnTo>
                  <a:lnTo>
                    <a:pt x="673" y="57"/>
                  </a:lnTo>
                  <a:lnTo>
                    <a:pt x="673" y="66"/>
                  </a:lnTo>
                  <a:lnTo>
                    <a:pt x="674" y="71"/>
                  </a:lnTo>
                  <a:lnTo>
                    <a:pt x="676" y="76"/>
                  </a:lnTo>
                  <a:lnTo>
                    <a:pt x="676" y="76"/>
                  </a:lnTo>
                  <a:lnTo>
                    <a:pt x="679" y="81"/>
                  </a:lnTo>
                  <a:lnTo>
                    <a:pt x="679" y="81"/>
                  </a:lnTo>
                  <a:lnTo>
                    <a:pt x="683" y="85"/>
                  </a:lnTo>
                  <a:lnTo>
                    <a:pt x="685" y="88"/>
                  </a:lnTo>
                  <a:lnTo>
                    <a:pt x="686" y="91"/>
                  </a:lnTo>
                  <a:lnTo>
                    <a:pt x="686" y="91"/>
                  </a:lnTo>
                  <a:lnTo>
                    <a:pt x="687" y="93"/>
                  </a:lnTo>
                  <a:lnTo>
                    <a:pt x="689" y="93"/>
                  </a:lnTo>
                  <a:lnTo>
                    <a:pt x="689" y="93"/>
                  </a:lnTo>
                  <a:lnTo>
                    <a:pt x="692" y="94"/>
                  </a:lnTo>
                  <a:lnTo>
                    <a:pt x="695" y="96"/>
                  </a:lnTo>
                  <a:lnTo>
                    <a:pt x="701" y="100"/>
                  </a:lnTo>
                  <a:lnTo>
                    <a:pt x="710" y="110"/>
                  </a:lnTo>
                  <a:lnTo>
                    <a:pt x="710" y="110"/>
                  </a:lnTo>
                  <a:lnTo>
                    <a:pt x="713" y="113"/>
                  </a:lnTo>
                  <a:lnTo>
                    <a:pt x="715" y="115"/>
                  </a:lnTo>
                  <a:lnTo>
                    <a:pt x="717" y="116"/>
                  </a:lnTo>
                  <a:lnTo>
                    <a:pt x="717" y="116"/>
                  </a:lnTo>
                  <a:lnTo>
                    <a:pt x="721" y="118"/>
                  </a:lnTo>
                  <a:lnTo>
                    <a:pt x="724" y="121"/>
                  </a:lnTo>
                  <a:lnTo>
                    <a:pt x="724" y="121"/>
                  </a:lnTo>
                  <a:lnTo>
                    <a:pt x="727" y="125"/>
                  </a:lnTo>
                  <a:lnTo>
                    <a:pt x="730" y="128"/>
                  </a:lnTo>
                  <a:lnTo>
                    <a:pt x="734" y="129"/>
                  </a:lnTo>
                  <a:lnTo>
                    <a:pt x="738" y="130"/>
                  </a:lnTo>
                  <a:lnTo>
                    <a:pt x="738" y="130"/>
                  </a:lnTo>
                  <a:lnTo>
                    <a:pt x="742" y="132"/>
                  </a:lnTo>
                  <a:lnTo>
                    <a:pt x="744" y="133"/>
                  </a:lnTo>
                  <a:lnTo>
                    <a:pt x="745" y="135"/>
                  </a:lnTo>
                  <a:lnTo>
                    <a:pt x="745" y="135"/>
                  </a:lnTo>
                  <a:lnTo>
                    <a:pt x="746" y="137"/>
                  </a:lnTo>
                  <a:lnTo>
                    <a:pt x="749" y="138"/>
                  </a:lnTo>
                  <a:lnTo>
                    <a:pt x="749" y="138"/>
                  </a:lnTo>
                  <a:lnTo>
                    <a:pt x="756" y="141"/>
                  </a:lnTo>
                  <a:lnTo>
                    <a:pt x="760" y="142"/>
                  </a:lnTo>
                  <a:lnTo>
                    <a:pt x="763" y="144"/>
                  </a:lnTo>
                  <a:lnTo>
                    <a:pt x="763" y="144"/>
                  </a:lnTo>
                  <a:lnTo>
                    <a:pt x="767" y="147"/>
                  </a:lnTo>
                  <a:lnTo>
                    <a:pt x="770" y="151"/>
                  </a:lnTo>
                  <a:lnTo>
                    <a:pt x="775" y="158"/>
                  </a:lnTo>
                  <a:lnTo>
                    <a:pt x="775" y="158"/>
                  </a:lnTo>
                  <a:lnTo>
                    <a:pt x="780" y="163"/>
                  </a:lnTo>
                  <a:lnTo>
                    <a:pt x="780" y="163"/>
                  </a:lnTo>
                  <a:lnTo>
                    <a:pt x="785" y="168"/>
                  </a:lnTo>
                  <a:lnTo>
                    <a:pt x="791" y="172"/>
                  </a:lnTo>
                  <a:lnTo>
                    <a:pt x="791" y="172"/>
                  </a:lnTo>
                  <a:lnTo>
                    <a:pt x="796" y="178"/>
                  </a:lnTo>
                  <a:lnTo>
                    <a:pt x="800" y="184"/>
                  </a:lnTo>
                  <a:lnTo>
                    <a:pt x="805" y="196"/>
                  </a:lnTo>
                  <a:lnTo>
                    <a:pt x="805" y="196"/>
                  </a:lnTo>
                  <a:lnTo>
                    <a:pt x="808" y="201"/>
                  </a:lnTo>
                  <a:lnTo>
                    <a:pt x="811" y="205"/>
                  </a:lnTo>
                  <a:lnTo>
                    <a:pt x="811" y="205"/>
                  </a:lnTo>
                  <a:lnTo>
                    <a:pt x="812" y="207"/>
                  </a:lnTo>
                  <a:lnTo>
                    <a:pt x="812" y="209"/>
                  </a:lnTo>
                  <a:lnTo>
                    <a:pt x="812" y="209"/>
                  </a:lnTo>
                  <a:lnTo>
                    <a:pt x="812" y="212"/>
                  </a:lnTo>
                  <a:lnTo>
                    <a:pt x="812" y="215"/>
                  </a:lnTo>
                  <a:lnTo>
                    <a:pt x="814" y="221"/>
                  </a:lnTo>
                  <a:lnTo>
                    <a:pt x="820" y="232"/>
                  </a:lnTo>
                  <a:lnTo>
                    <a:pt x="820" y="232"/>
                  </a:lnTo>
                  <a:lnTo>
                    <a:pt x="822" y="237"/>
                  </a:lnTo>
                  <a:lnTo>
                    <a:pt x="823" y="241"/>
                  </a:lnTo>
                  <a:lnTo>
                    <a:pt x="822" y="249"/>
                  </a:lnTo>
                  <a:lnTo>
                    <a:pt x="822" y="249"/>
                  </a:lnTo>
                  <a:lnTo>
                    <a:pt x="821" y="256"/>
                  </a:lnTo>
                  <a:lnTo>
                    <a:pt x="819" y="260"/>
                  </a:lnTo>
                  <a:lnTo>
                    <a:pt x="816" y="262"/>
                  </a:lnTo>
                  <a:lnTo>
                    <a:pt x="816" y="262"/>
                  </a:lnTo>
                  <a:lnTo>
                    <a:pt x="815" y="265"/>
                  </a:lnTo>
                  <a:lnTo>
                    <a:pt x="815" y="268"/>
                  </a:lnTo>
                  <a:lnTo>
                    <a:pt x="815" y="268"/>
                  </a:lnTo>
                  <a:lnTo>
                    <a:pt x="815" y="272"/>
                  </a:lnTo>
                  <a:lnTo>
                    <a:pt x="814" y="277"/>
                  </a:lnTo>
                  <a:lnTo>
                    <a:pt x="812" y="281"/>
                  </a:lnTo>
                  <a:lnTo>
                    <a:pt x="809" y="284"/>
                  </a:lnTo>
                  <a:lnTo>
                    <a:pt x="809" y="284"/>
                  </a:lnTo>
                  <a:lnTo>
                    <a:pt x="807" y="286"/>
                  </a:lnTo>
                  <a:lnTo>
                    <a:pt x="806" y="289"/>
                  </a:lnTo>
                  <a:lnTo>
                    <a:pt x="802" y="295"/>
                  </a:lnTo>
                  <a:lnTo>
                    <a:pt x="802" y="295"/>
                  </a:lnTo>
                  <a:lnTo>
                    <a:pt x="799" y="294"/>
                  </a:lnTo>
                  <a:lnTo>
                    <a:pt x="795" y="295"/>
                  </a:lnTo>
                  <a:lnTo>
                    <a:pt x="793" y="297"/>
                  </a:lnTo>
                  <a:lnTo>
                    <a:pt x="791" y="300"/>
                  </a:lnTo>
                  <a:lnTo>
                    <a:pt x="791" y="300"/>
                  </a:lnTo>
                  <a:lnTo>
                    <a:pt x="788" y="302"/>
                  </a:lnTo>
                  <a:lnTo>
                    <a:pt x="786" y="303"/>
                  </a:lnTo>
                  <a:lnTo>
                    <a:pt x="781" y="307"/>
                  </a:lnTo>
                  <a:lnTo>
                    <a:pt x="776" y="311"/>
                  </a:lnTo>
                  <a:lnTo>
                    <a:pt x="773" y="312"/>
                  </a:lnTo>
                  <a:lnTo>
                    <a:pt x="770" y="312"/>
                  </a:lnTo>
                  <a:lnTo>
                    <a:pt x="770" y="312"/>
                  </a:lnTo>
                  <a:lnTo>
                    <a:pt x="767" y="313"/>
                  </a:lnTo>
                  <a:lnTo>
                    <a:pt x="765" y="314"/>
                  </a:lnTo>
                  <a:lnTo>
                    <a:pt x="759" y="318"/>
                  </a:lnTo>
                  <a:lnTo>
                    <a:pt x="759" y="318"/>
                  </a:lnTo>
                  <a:lnTo>
                    <a:pt x="755" y="319"/>
                  </a:lnTo>
                  <a:lnTo>
                    <a:pt x="751" y="319"/>
                  </a:lnTo>
                  <a:lnTo>
                    <a:pt x="751" y="319"/>
                  </a:lnTo>
                  <a:lnTo>
                    <a:pt x="733" y="323"/>
                  </a:lnTo>
                  <a:lnTo>
                    <a:pt x="733" y="323"/>
                  </a:lnTo>
                  <a:lnTo>
                    <a:pt x="726" y="324"/>
                  </a:lnTo>
                  <a:lnTo>
                    <a:pt x="726" y="324"/>
                  </a:lnTo>
                  <a:lnTo>
                    <a:pt x="724" y="324"/>
                  </a:lnTo>
                  <a:lnTo>
                    <a:pt x="722" y="324"/>
                  </a:lnTo>
                  <a:lnTo>
                    <a:pt x="719" y="322"/>
                  </a:lnTo>
                  <a:lnTo>
                    <a:pt x="715" y="321"/>
                  </a:lnTo>
                  <a:lnTo>
                    <a:pt x="713" y="321"/>
                  </a:lnTo>
                  <a:lnTo>
                    <a:pt x="711" y="322"/>
                  </a:lnTo>
                  <a:lnTo>
                    <a:pt x="711" y="322"/>
                  </a:lnTo>
                  <a:lnTo>
                    <a:pt x="708" y="323"/>
                  </a:lnTo>
                  <a:lnTo>
                    <a:pt x="704" y="323"/>
                  </a:lnTo>
                  <a:lnTo>
                    <a:pt x="701" y="322"/>
                  </a:lnTo>
                  <a:lnTo>
                    <a:pt x="697" y="322"/>
                  </a:lnTo>
                  <a:lnTo>
                    <a:pt x="697" y="322"/>
                  </a:lnTo>
                  <a:lnTo>
                    <a:pt x="689" y="322"/>
                  </a:lnTo>
                  <a:lnTo>
                    <a:pt x="685" y="323"/>
                  </a:lnTo>
                  <a:lnTo>
                    <a:pt x="681" y="324"/>
                  </a:lnTo>
                  <a:lnTo>
                    <a:pt x="681" y="324"/>
                  </a:lnTo>
                  <a:lnTo>
                    <a:pt x="678" y="325"/>
                  </a:lnTo>
                  <a:lnTo>
                    <a:pt x="676" y="325"/>
                  </a:lnTo>
                  <a:lnTo>
                    <a:pt x="676" y="325"/>
                  </a:lnTo>
                  <a:lnTo>
                    <a:pt x="671" y="322"/>
                  </a:lnTo>
                  <a:lnTo>
                    <a:pt x="665" y="321"/>
                  </a:lnTo>
                  <a:lnTo>
                    <a:pt x="660" y="321"/>
                  </a:lnTo>
                  <a:lnTo>
                    <a:pt x="654" y="320"/>
                  </a:lnTo>
                  <a:lnTo>
                    <a:pt x="654" y="320"/>
                  </a:lnTo>
                  <a:lnTo>
                    <a:pt x="645" y="318"/>
                  </a:lnTo>
                  <a:lnTo>
                    <a:pt x="641" y="316"/>
                  </a:lnTo>
                  <a:lnTo>
                    <a:pt x="637" y="314"/>
                  </a:lnTo>
                  <a:lnTo>
                    <a:pt x="637" y="314"/>
                  </a:lnTo>
                  <a:lnTo>
                    <a:pt x="635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0" y="313"/>
                  </a:lnTo>
                  <a:lnTo>
                    <a:pt x="626" y="312"/>
                  </a:lnTo>
                  <a:lnTo>
                    <a:pt x="622" y="311"/>
                  </a:lnTo>
                  <a:lnTo>
                    <a:pt x="618" y="311"/>
                  </a:lnTo>
                  <a:lnTo>
                    <a:pt x="618" y="311"/>
                  </a:lnTo>
                  <a:lnTo>
                    <a:pt x="606" y="312"/>
                  </a:lnTo>
                  <a:lnTo>
                    <a:pt x="600" y="311"/>
                  </a:lnTo>
                  <a:lnTo>
                    <a:pt x="598" y="309"/>
                  </a:lnTo>
                  <a:lnTo>
                    <a:pt x="595" y="307"/>
                  </a:lnTo>
                  <a:lnTo>
                    <a:pt x="595" y="307"/>
                  </a:lnTo>
                  <a:lnTo>
                    <a:pt x="592" y="307"/>
                  </a:lnTo>
                  <a:lnTo>
                    <a:pt x="589" y="307"/>
                  </a:lnTo>
                  <a:lnTo>
                    <a:pt x="584" y="305"/>
                  </a:lnTo>
                  <a:lnTo>
                    <a:pt x="579" y="302"/>
                  </a:lnTo>
                  <a:lnTo>
                    <a:pt x="576" y="302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64" y="300"/>
                  </a:lnTo>
                  <a:lnTo>
                    <a:pt x="554" y="298"/>
                  </a:lnTo>
                  <a:lnTo>
                    <a:pt x="545" y="296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6" y="288"/>
                  </a:lnTo>
                  <a:lnTo>
                    <a:pt x="520" y="286"/>
                  </a:lnTo>
                  <a:lnTo>
                    <a:pt x="515" y="285"/>
                  </a:lnTo>
                  <a:lnTo>
                    <a:pt x="515" y="285"/>
                  </a:lnTo>
                  <a:lnTo>
                    <a:pt x="513" y="284"/>
                  </a:lnTo>
                  <a:lnTo>
                    <a:pt x="511" y="284"/>
                  </a:lnTo>
                  <a:lnTo>
                    <a:pt x="511" y="284"/>
                  </a:lnTo>
                  <a:lnTo>
                    <a:pt x="507" y="280"/>
                  </a:lnTo>
                  <a:lnTo>
                    <a:pt x="503" y="278"/>
                  </a:lnTo>
                  <a:lnTo>
                    <a:pt x="494" y="274"/>
                  </a:lnTo>
                  <a:lnTo>
                    <a:pt x="494" y="274"/>
                  </a:lnTo>
                  <a:lnTo>
                    <a:pt x="493" y="273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5" y="266"/>
                  </a:lnTo>
                  <a:lnTo>
                    <a:pt x="479" y="261"/>
                  </a:lnTo>
                  <a:lnTo>
                    <a:pt x="479" y="261"/>
                  </a:lnTo>
                  <a:lnTo>
                    <a:pt x="471" y="257"/>
                  </a:lnTo>
                  <a:lnTo>
                    <a:pt x="466" y="254"/>
                  </a:lnTo>
                  <a:lnTo>
                    <a:pt x="463" y="251"/>
                  </a:lnTo>
                  <a:lnTo>
                    <a:pt x="463" y="251"/>
                  </a:lnTo>
                  <a:lnTo>
                    <a:pt x="460" y="249"/>
                  </a:lnTo>
                  <a:lnTo>
                    <a:pt x="457" y="248"/>
                  </a:lnTo>
                  <a:lnTo>
                    <a:pt x="451" y="246"/>
                  </a:lnTo>
                  <a:lnTo>
                    <a:pt x="451" y="246"/>
                  </a:lnTo>
                  <a:lnTo>
                    <a:pt x="445" y="245"/>
                  </a:lnTo>
                  <a:lnTo>
                    <a:pt x="440" y="242"/>
                  </a:lnTo>
                  <a:lnTo>
                    <a:pt x="435" y="239"/>
                  </a:lnTo>
                  <a:lnTo>
                    <a:pt x="430" y="235"/>
                  </a:lnTo>
                  <a:lnTo>
                    <a:pt x="430" y="235"/>
                  </a:lnTo>
                  <a:lnTo>
                    <a:pt x="427" y="234"/>
                  </a:lnTo>
                  <a:lnTo>
                    <a:pt x="423" y="232"/>
                  </a:lnTo>
                  <a:lnTo>
                    <a:pt x="423" y="232"/>
                  </a:lnTo>
                  <a:lnTo>
                    <a:pt x="419" y="231"/>
                  </a:lnTo>
                  <a:lnTo>
                    <a:pt x="417" y="229"/>
                  </a:lnTo>
                  <a:lnTo>
                    <a:pt x="415" y="227"/>
                  </a:lnTo>
                  <a:lnTo>
                    <a:pt x="415" y="227"/>
                  </a:lnTo>
                  <a:lnTo>
                    <a:pt x="414" y="226"/>
                  </a:lnTo>
                  <a:lnTo>
                    <a:pt x="413" y="226"/>
                  </a:lnTo>
                  <a:lnTo>
                    <a:pt x="409" y="224"/>
                  </a:lnTo>
                  <a:lnTo>
                    <a:pt x="409" y="224"/>
                  </a:lnTo>
                  <a:lnTo>
                    <a:pt x="405" y="224"/>
                  </a:lnTo>
                  <a:lnTo>
                    <a:pt x="403" y="223"/>
                  </a:lnTo>
                  <a:lnTo>
                    <a:pt x="401" y="223"/>
                  </a:lnTo>
                  <a:lnTo>
                    <a:pt x="401" y="223"/>
                  </a:lnTo>
                  <a:lnTo>
                    <a:pt x="398" y="220"/>
                  </a:lnTo>
                  <a:lnTo>
                    <a:pt x="394" y="218"/>
                  </a:lnTo>
                  <a:lnTo>
                    <a:pt x="386" y="215"/>
                  </a:lnTo>
                  <a:lnTo>
                    <a:pt x="378" y="213"/>
                  </a:lnTo>
                  <a:lnTo>
                    <a:pt x="374" y="211"/>
                  </a:lnTo>
                  <a:lnTo>
                    <a:pt x="370" y="209"/>
                  </a:lnTo>
                  <a:lnTo>
                    <a:pt x="370" y="209"/>
                  </a:lnTo>
                  <a:lnTo>
                    <a:pt x="368" y="208"/>
                  </a:lnTo>
                  <a:lnTo>
                    <a:pt x="367" y="208"/>
                  </a:lnTo>
                  <a:lnTo>
                    <a:pt x="367" y="208"/>
                  </a:lnTo>
                  <a:lnTo>
                    <a:pt x="363" y="209"/>
                  </a:lnTo>
                  <a:lnTo>
                    <a:pt x="360" y="210"/>
                  </a:lnTo>
                  <a:lnTo>
                    <a:pt x="353" y="209"/>
                  </a:lnTo>
                  <a:lnTo>
                    <a:pt x="341" y="205"/>
                  </a:lnTo>
                  <a:lnTo>
                    <a:pt x="341" y="205"/>
                  </a:lnTo>
                  <a:lnTo>
                    <a:pt x="329" y="202"/>
                  </a:lnTo>
                  <a:lnTo>
                    <a:pt x="324" y="201"/>
                  </a:lnTo>
                  <a:lnTo>
                    <a:pt x="318" y="198"/>
                  </a:lnTo>
                  <a:lnTo>
                    <a:pt x="318" y="198"/>
                  </a:lnTo>
                  <a:lnTo>
                    <a:pt x="316" y="198"/>
                  </a:lnTo>
                  <a:lnTo>
                    <a:pt x="313" y="198"/>
                  </a:lnTo>
                  <a:lnTo>
                    <a:pt x="306" y="199"/>
                  </a:lnTo>
                  <a:lnTo>
                    <a:pt x="306" y="199"/>
                  </a:lnTo>
                  <a:lnTo>
                    <a:pt x="288" y="201"/>
                  </a:lnTo>
                  <a:lnTo>
                    <a:pt x="288" y="201"/>
                  </a:lnTo>
                  <a:lnTo>
                    <a:pt x="281" y="201"/>
                  </a:lnTo>
                  <a:lnTo>
                    <a:pt x="274" y="202"/>
                  </a:lnTo>
                  <a:lnTo>
                    <a:pt x="274" y="202"/>
                  </a:lnTo>
                  <a:lnTo>
                    <a:pt x="267" y="204"/>
                  </a:lnTo>
                  <a:lnTo>
                    <a:pt x="264" y="205"/>
                  </a:lnTo>
                  <a:lnTo>
                    <a:pt x="260" y="204"/>
                  </a:lnTo>
                  <a:lnTo>
                    <a:pt x="260" y="204"/>
                  </a:lnTo>
                  <a:lnTo>
                    <a:pt x="259" y="204"/>
                  </a:lnTo>
                  <a:lnTo>
                    <a:pt x="258" y="205"/>
                  </a:lnTo>
                  <a:lnTo>
                    <a:pt x="258" y="205"/>
                  </a:lnTo>
                  <a:lnTo>
                    <a:pt x="254" y="207"/>
                  </a:lnTo>
                  <a:lnTo>
                    <a:pt x="249" y="208"/>
                  </a:lnTo>
                  <a:lnTo>
                    <a:pt x="245" y="208"/>
                  </a:lnTo>
                  <a:lnTo>
                    <a:pt x="240" y="206"/>
                  </a:lnTo>
                  <a:lnTo>
                    <a:pt x="240" y="206"/>
                  </a:lnTo>
                  <a:lnTo>
                    <a:pt x="236" y="208"/>
                  </a:lnTo>
                  <a:lnTo>
                    <a:pt x="232" y="210"/>
                  </a:lnTo>
                  <a:lnTo>
                    <a:pt x="222" y="212"/>
                  </a:lnTo>
                  <a:lnTo>
                    <a:pt x="222" y="212"/>
                  </a:lnTo>
                  <a:lnTo>
                    <a:pt x="220" y="213"/>
                  </a:lnTo>
                  <a:lnTo>
                    <a:pt x="218" y="215"/>
                  </a:lnTo>
                  <a:lnTo>
                    <a:pt x="214" y="219"/>
                  </a:lnTo>
                  <a:lnTo>
                    <a:pt x="214" y="219"/>
                  </a:lnTo>
                  <a:lnTo>
                    <a:pt x="212" y="221"/>
                  </a:lnTo>
                  <a:lnTo>
                    <a:pt x="210" y="223"/>
                  </a:lnTo>
                  <a:lnTo>
                    <a:pt x="207" y="224"/>
                  </a:lnTo>
                  <a:lnTo>
                    <a:pt x="203" y="224"/>
                  </a:lnTo>
                  <a:lnTo>
                    <a:pt x="203" y="224"/>
                  </a:lnTo>
                  <a:lnTo>
                    <a:pt x="201" y="224"/>
                  </a:lnTo>
                  <a:lnTo>
                    <a:pt x="199" y="225"/>
                  </a:lnTo>
                  <a:lnTo>
                    <a:pt x="198" y="227"/>
                  </a:lnTo>
                  <a:lnTo>
                    <a:pt x="197" y="229"/>
                  </a:lnTo>
                  <a:lnTo>
                    <a:pt x="197" y="229"/>
                  </a:lnTo>
                  <a:lnTo>
                    <a:pt x="197" y="233"/>
                  </a:lnTo>
                  <a:lnTo>
                    <a:pt x="195" y="237"/>
                  </a:lnTo>
                  <a:lnTo>
                    <a:pt x="195" y="237"/>
                  </a:lnTo>
                  <a:lnTo>
                    <a:pt x="194" y="239"/>
                  </a:lnTo>
                  <a:lnTo>
                    <a:pt x="194" y="241"/>
                  </a:lnTo>
                  <a:lnTo>
                    <a:pt x="195" y="245"/>
                  </a:lnTo>
                  <a:lnTo>
                    <a:pt x="197" y="248"/>
                  </a:lnTo>
                  <a:lnTo>
                    <a:pt x="201" y="250"/>
                  </a:lnTo>
                  <a:lnTo>
                    <a:pt x="201" y="250"/>
                  </a:lnTo>
                  <a:lnTo>
                    <a:pt x="207" y="251"/>
                  </a:lnTo>
                  <a:lnTo>
                    <a:pt x="209" y="253"/>
                  </a:lnTo>
                  <a:lnTo>
                    <a:pt x="211" y="255"/>
                  </a:lnTo>
                  <a:lnTo>
                    <a:pt x="211" y="255"/>
                  </a:lnTo>
                  <a:lnTo>
                    <a:pt x="214" y="257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9" y="260"/>
                  </a:lnTo>
                  <a:lnTo>
                    <a:pt x="221" y="262"/>
                  </a:lnTo>
                  <a:lnTo>
                    <a:pt x="221" y="262"/>
                  </a:lnTo>
                  <a:lnTo>
                    <a:pt x="223" y="265"/>
                  </a:lnTo>
                  <a:lnTo>
                    <a:pt x="225" y="266"/>
                  </a:lnTo>
                  <a:lnTo>
                    <a:pt x="230" y="269"/>
                  </a:lnTo>
                  <a:lnTo>
                    <a:pt x="230" y="269"/>
                  </a:lnTo>
                  <a:lnTo>
                    <a:pt x="236" y="274"/>
                  </a:lnTo>
                  <a:lnTo>
                    <a:pt x="243" y="278"/>
                  </a:lnTo>
                  <a:lnTo>
                    <a:pt x="249" y="283"/>
                  </a:lnTo>
                  <a:lnTo>
                    <a:pt x="252" y="286"/>
                  </a:lnTo>
                  <a:lnTo>
                    <a:pt x="254" y="289"/>
                  </a:lnTo>
                  <a:lnTo>
                    <a:pt x="254" y="289"/>
                  </a:lnTo>
                  <a:lnTo>
                    <a:pt x="258" y="296"/>
                  </a:lnTo>
                  <a:lnTo>
                    <a:pt x="258" y="296"/>
                  </a:lnTo>
                  <a:close/>
                </a:path>
              </a:pathLst>
            </a:custGeom>
            <a:solidFill>
              <a:srgbClr val="E6E7E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282"/>
            <p:cNvSpPr>
              <a:spLocks noEditPoints="1"/>
            </p:cNvSpPr>
            <p:nvPr/>
          </p:nvSpPr>
          <p:spPr bwMode="auto">
            <a:xfrm>
              <a:off x="5421" y="2310"/>
              <a:ext cx="168" cy="514"/>
            </a:xfrm>
            <a:custGeom>
              <a:avLst/>
              <a:gdLst/>
              <a:ahLst/>
              <a:cxnLst>
                <a:cxn ang="0">
                  <a:pos x="121" y="463"/>
                </a:cxn>
                <a:cxn ang="0">
                  <a:pos x="81" y="493"/>
                </a:cxn>
                <a:cxn ang="0">
                  <a:pos x="82" y="429"/>
                </a:cxn>
                <a:cxn ang="0">
                  <a:pos x="71" y="369"/>
                </a:cxn>
                <a:cxn ang="0">
                  <a:pos x="69" y="409"/>
                </a:cxn>
                <a:cxn ang="0">
                  <a:pos x="70" y="462"/>
                </a:cxn>
                <a:cxn ang="0">
                  <a:pos x="67" y="506"/>
                </a:cxn>
                <a:cxn ang="0">
                  <a:pos x="35" y="488"/>
                </a:cxn>
                <a:cxn ang="0">
                  <a:pos x="33" y="421"/>
                </a:cxn>
                <a:cxn ang="0">
                  <a:pos x="32" y="371"/>
                </a:cxn>
                <a:cxn ang="0">
                  <a:pos x="21" y="419"/>
                </a:cxn>
                <a:cxn ang="0">
                  <a:pos x="24" y="492"/>
                </a:cxn>
                <a:cxn ang="0">
                  <a:pos x="3" y="494"/>
                </a:cxn>
                <a:cxn ang="0">
                  <a:pos x="3" y="409"/>
                </a:cxn>
                <a:cxn ang="0">
                  <a:pos x="3" y="352"/>
                </a:cxn>
                <a:cxn ang="0">
                  <a:pos x="5" y="291"/>
                </a:cxn>
                <a:cxn ang="0">
                  <a:pos x="5" y="237"/>
                </a:cxn>
                <a:cxn ang="0">
                  <a:pos x="10" y="176"/>
                </a:cxn>
                <a:cxn ang="0">
                  <a:pos x="9" y="87"/>
                </a:cxn>
                <a:cxn ang="0">
                  <a:pos x="13" y="44"/>
                </a:cxn>
                <a:cxn ang="0">
                  <a:pos x="28" y="50"/>
                </a:cxn>
                <a:cxn ang="0">
                  <a:pos x="24" y="123"/>
                </a:cxn>
                <a:cxn ang="0">
                  <a:pos x="34" y="166"/>
                </a:cxn>
                <a:cxn ang="0">
                  <a:pos x="35" y="118"/>
                </a:cxn>
                <a:cxn ang="0">
                  <a:pos x="38" y="4"/>
                </a:cxn>
                <a:cxn ang="0">
                  <a:pos x="74" y="22"/>
                </a:cxn>
                <a:cxn ang="0">
                  <a:pos x="71" y="72"/>
                </a:cxn>
                <a:cxn ang="0">
                  <a:pos x="71" y="143"/>
                </a:cxn>
                <a:cxn ang="0">
                  <a:pos x="79" y="202"/>
                </a:cxn>
                <a:cxn ang="0">
                  <a:pos x="81" y="131"/>
                </a:cxn>
                <a:cxn ang="0">
                  <a:pos x="82" y="88"/>
                </a:cxn>
                <a:cxn ang="0">
                  <a:pos x="78" y="2"/>
                </a:cxn>
                <a:cxn ang="0">
                  <a:pos x="119" y="63"/>
                </a:cxn>
                <a:cxn ang="0">
                  <a:pos x="120" y="125"/>
                </a:cxn>
                <a:cxn ang="0">
                  <a:pos x="121" y="180"/>
                </a:cxn>
                <a:cxn ang="0">
                  <a:pos x="126" y="117"/>
                </a:cxn>
                <a:cxn ang="0">
                  <a:pos x="126" y="41"/>
                </a:cxn>
                <a:cxn ang="0">
                  <a:pos x="141" y="58"/>
                </a:cxn>
                <a:cxn ang="0">
                  <a:pos x="155" y="111"/>
                </a:cxn>
                <a:cxn ang="0">
                  <a:pos x="167" y="192"/>
                </a:cxn>
                <a:cxn ang="0">
                  <a:pos x="164" y="262"/>
                </a:cxn>
                <a:cxn ang="0">
                  <a:pos x="159" y="321"/>
                </a:cxn>
                <a:cxn ang="0">
                  <a:pos x="160" y="399"/>
                </a:cxn>
                <a:cxn ang="0">
                  <a:pos x="155" y="463"/>
                </a:cxn>
                <a:cxn ang="0">
                  <a:pos x="148" y="291"/>
                </a:cxn>
                <a:cxn ang="0">
                  <a:pos x="144" y="255"/>
                </a:cxn>
                <a:cxn ang="0">
                  <a:pos x="107" y="260"/>
                </a:cxn>
                <a:cxn ang="0">
                  <a:pos x="116" y="362"/>
                </a:cxn>
                <a:cxn ang="0">
                  <a:pos x="120" y="441"/>
                </a:cxn>
                <a:cxn ang="0">
                  <a:pos x="126" y="316"/>
                </a:cxn>
                <a:cxn ang="0">
                  <a:pos x="23" y="311"/>
                </a:cxn>
                <a:cxn ang="0">
                  <a:pos x="35" y="331"/>
                </a:cxn>
                <a:cxn ang="0">
                  <a:pos x="31" y="244"/>
                </a:cxn>
                <a:cxn ang="0">
                  <a:pos x="23" y="218"/>
                </a:cxn>
                <a:cxn ang="0">
                  <a:pos x="78" y="209"/>
                </a:cxn>
                <a:cxn ang="0">
                  <a:pos x="68" y="268"/>
                </a:cxn>
                <a:cxn ang="0">
                  <a:pos x="67" y="306"/>
                </a:cxn>
                <a:cxn ang="0">
                  <a:pos x="82" y="333"/>
                </a:cxn>
                <a:cxn ang="0">
                  <a:pos x="80" y="291"/>
                </a:cxn>
                <a:cxn ang="0">
                  <a:pos x="79" y="230"/>
                </a:cxn>
                <a:cxn ang="0">
                  <a:pos x="115" y="240"/>
                </a:cxn>
              </a:cxnLst>
              <a:rect l="0" t="0" r="r" b="b"/>
              <a:pathLst>
                <a:path w="168" h="514">
                  <a:moveTo>
                    <a:pt x="153" y="497"/>
                  </a:moveTo>
                  <a:lnTo>
                    <a:pt x="153" y="497"/>
                  </a:lnTo>
                  <a:lnTo>
                    <a:pt x="140" y="503"/>
                  </a:lnTo>
                  <a:lnTo>
                    <a:pt x="140" y="503"/>
                  </a:lnTo>
                  <a:lnTo>
                    <a:pt x="134" y="501"/>
                  </a:lnTo>
                  <a:lnTo>
                    <a:pt x="127" y="498"/>
                  </a:lnTo>
                  <a:lnTo>
                    <a:pt x="127" y="498"/>
                  </a:lnTo>
                  <a:lnTo>
                    <a:pt x="125" y="496"/>
                  </a:lnTo>
                  <a:lnTo>
                    <a:pt x="124" y="493"/>
                  </a:lnTo>
                  <a:lnTo>
                    <a:pt x="124" y="493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23" y="469"/>
                  </a:lnTo>
                  <a:lnTo>
                    <a:pt x="124" y="462"/>
                  </a:lnTo>
                  <a:lnTo>
                    <a:pt x="124" y="462"/>
                  </a:lnTo>
                  <a:lnTo>
                    <a:pt x="121" y="463"/>
                  </a:lnTo>
                  <a:lnTo>
                    <a:pt x="119" y="465"/>
                  </a:lnTo>
                  <a:lnTo>
                    <a:pt x="119" y="465"/>
                  </a:lnTo>
                  <a:lnTo>
                    <a:pt x="115" y="469"/>
                  </a:lnTo>
                  <a:lnTo>
                    <a:pt x="113" y="474"/>
                  </a:lnTo>
                  <a:lnTo>
                    <a:pt x="112" y="480"/>
                  </a:lnTo>
                  <a:lnTo>
                    <a:pt x="111" y="485"/>
                  </a:lnTo>
                  <a:lnTo>
                    <a:pt x="111" y="485"/>
                  </a:lnTo>
                  <a:lnTo>
                    <a:pt x="111" y="501"/>
                  </a:lnTo>
                  <a:lnTo>
                    <a:pt x="111" y="501"/>
                  </a:lnTo>
                  <a:lnTo>
                    <a:pt x="104" y="502"/>
                  </a:lnTo>
                  <a:lnTo>
                    <a:pt x="97" y="502"/>
                  </a:lnTo>
                  <a:lnTo>
                    <a:pt x="82" y="500"/>
                  </a:lnTo>
                  <a:lnTo>
                    <a:pt x="82" y="500"/>
                  </a:lnTo>
                  <a:lnTo>
                    <a:pt x="81" y="497"/>
                  </a:lnTo>
                  <a:lnTo>
                    <a:pt x="81" y="493"/>
                  </a:lnTo>
                  <a:lnTo>
                    <a:pt x="81" y="493"/>
                  </a:lnTo>
                  <a:lnTo>
                    <a:pt x="82" y="487"/>
                  </a:lnTo>
                  <a:lnTo>
                    <a:pt x="82" y="480"/>
                  </a:lnTo>
                  <a:lnTo>
                    <a:pt x="81" y="474"/>
                  </a:lnTo>
                  <a:lnTo>
                    <a:pt x="79" y="467"/>
                  </a:lnTo>
                  <a:lnTo>
                    <a:pt x="79" y="467"/>
                  </a:lnTo>
                  <a:lnTo>
                    <a:pt x="79" y="465"/>
                  </a:lnTo>
                  <a:lnTo>
                    <a:pt x="79" y="463"/>
                  </a:lnTo>
                  <a:lnTo>
                    <a:pt x="79" y="463"/>
                  </a:lnTo>
                  <a:lnTo>
                    <a:pt x="80" y="461"/>
                  </a:lnTo>
                  <a:lnTo>
                    <a:pt x="81" y="459"/>
                  </a:lnTo>
                  <a:lnTo>
                    <a:pt x="81" y="455"/>
                  </a:lnTo>
                  <a:lnTo>
                    <a:pt x="80" y="450"/>
                  </a:lnTo>
                  <a:lnTo>
                    <a:pt x="80" y="446"/>
                  </a:lnTo>
                  <a:lnTo>
                    <a:pt x="80" y="446"/>
                  </a:lnTo>
                  <a:lnTo>
                    <a:pt x="82" y="429"/>
                  </a:lnTo>
                  <a:lnTo>
                    <a:pt x="82" y="429"/>
                  </a:lnTo>
                  <a:lnTo>
                    <a:pt x="81" y="425"/>
                  </a:lnTo>
                  <a:lnTo>
                    <a:pt x="79" y="421"/>
                  </a:lnTo>
                  <a:lnTo>
                    <a:pt x="79" y="421"/>
                  </a:lnTo>
                  <a:lnTo>
                    <a:pt x="78" y="415"/>
                  </a:lnTo>
                  <a:lnTo>
                    <a:pt x="78" y="412"/>
                  </a:lnTo>
                  <a:lnTo>
                    <a:pt x="79" y="409"/>
                  </a:lnTo>
                  <a:lnTo>
                    <a:pt x="79" y="409"/>
                  </a:lnTo>
                  <a:lnTo>
                    <a:pt x="79" y="407"/>
                  </a:lnTo>
                  <a:lnTo>
                    <a:pt x="79" y="404"/>
                  </a:lnTo>
                  <a:lnTo>
                    <a:pt x="79" y="404"/>
                  </a:lnTo>
                  <a:lnTo>
                    <a:pt x="78" y="378"/>
                  </a:lnTo>
                  <a:lnTo>
                    <a:pt x="78" y="378"/>
                  </a:lnTo>
                  <a:lnTo>
                    <a:pt x="77" y="375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1" y="369"/>
                  </a:lnTo>
                  <a:lnTo>
                    <a:pt x="71" y="369"/>
                  </a:lnTo>
                  <a:lnTo>
                    <a:pt x="69" y="373"/>
                  </a:lnTo>
                  <a:lnTo>
                    <a:pt x="69" y="378"/>
                  </a:lnTo>
                  <a:lnTo>
                    <a:pt x="71" y="387"/>
                  </a:lnTo>
                  <a:lnTo>
                    <a:pt x="71" y="387"/>
                  </a:lnTo>
                  <a:lnTo>
                    <a:pt x="71" y="391"/>
                  </a:lnTo>
                  <a:lnTo>
                    <a:pt x="71" y="393"/>
                  </a:lnTo>
                  <a:lnTo>
                    <a:pt x="70" y="395"/>
                  </a:lnTo>
                  <a:lnTo>
                    <a:pt x="70" y="395"/>
                  </a:lnTo>
                  <a:lnTo>
                    <a:pt x="69" y="397"/>
                  </a:lnTo>
                  <a:lnTo>
                    <a:pt x="70" y="399"/>
                  </a:lnTo>
                  <a:lnTo>
                    <a:pt x="70" y="399"/>
                  </a:lnTo>
                  <a:lnTo>
                    <a:pt x="70" y="402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69" y="409"/>
                  </a:lnTo>
                  <a:lnTo>
                    <a:pt x="70" y="413"/>
                  </a:lnTo>
                  <a:lnTo>
                    <a:pt x="72" y="422"/>
                  </a:lnTo>
                  <a:lnTo>
                    <a:pt x="72" y="422"/>
                  </a:lnTo>
                  <a:lnTo>
                    <a:pt x="73" y="427"/>
                  </a:lnTo>
                  <a:lnTo>
                    <a:pt x="73" y="433"/>
                  </a:lnTo>
                  <a:lnTo>
                    <a:pt x="72" y="444"/>
                  </a:lnTo>
                  <a:lnTo>
                    <a:pt x="72" y="444"/>
                  </a:lnTo>
                  <a:lnTo>
                    <a:pt x="71" y="449"/>
                  </a:lnTo>
                  <a:lnTo>
                    <a:pt x="71" y="452"/>
                  </a:lnTo>
                  <a:lnTo>
                    <a:pt x="72" y="454"/>
                  </a:lnTo>
                  <a:lnTo>
                    <a:pt x="72" y="454"/>
                  </a:lnTo>
                  <a:lnTo>
                    <a:pt x="72" y="456"/>
                  </a:lnTo>
                  <a:lnTo>
                    <a:pt x="72" y="458"/>
                  </a:lnTo>
                  <a:lnTo>
                    <a:pt x="72" y="458"/>
                  </a:lnTo>
                  <a:lnTo>
                    <a:pt x="70" y="460"/>
                  </a:lnTo>
                  <a:lnTo>
                    <a:pt x="70" y="462"/>
                  </a:lnTo>
                  <a:lnTo>
                    <a:pt x="70" y="467"/>
                  </a:lnTo>
                  <a:lnTo>
                    <a:pt x="70" y="467"/>
                  </a:lnTo>
                  <a:lnTo>
                    <a:pt x="72" y="473"/>
                  </a:lnTo>
                  <a:lnTo>
                    <a:pt x="72" y="475"/>
                  </a:lnTo>
                  <a:lnTo>
                    <a:pt x="71" y="478"/>
                  </a:lnTo>
                  <a:lnTo>
                    <a:pt x="71" y="478"/>
                  </a:lnTo>
                  <a:lnTo>
                    <a:pt x="70" y="481"/>
                  </a:lnTo>
                  <a:lnTo>
                    <a:pt x="71" y="484"/>
                  </a:lnTo>
                  <a:lnTo>
                    <a:pt x="71" y="486"/>
                  </a:lnTo>
                  <a:lnTo>
                    <a:pt x="72" y="489"/>
                  </a:lnTo>
                  <a:lnTo>
                    <a:pt x="72" y="489"/>
                  </a:lnTo>
                  <a:lnTo>
                    <a:pt x="71" y="493"/>
                  </a:lnTo>
                  <a:lnTo>
                    <a:pt x="71" y="493"/>
                  </a:lnTo>
                  <a:lnTo>
                    <a:pt x="69" y="503"/>
                  </a:lnTo>
                  <a:lnTo>
                    <a:pt x="69" y="503"/>
                  </a:lnTo>
                  <a:lnTo>
                    <a:pt x="67" y="506"/>
                  </a:lnTo>
                  <a:lnTo>
                    <a:pt x="65" y="507"/>
                  </a:lnTo>
                  <a:lnTo>
                    <a:pt x="62" y="507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57" y="506"/>
                  </a:lnTo>
                  <a:lnTo>
                    <a:pt x="54" y="506"/>
                  </a:lnTo>
                  <a:lnTo>
                    <a:pt x="50" y="508"/>
                  </a:lnTo>
                  <a:lnTo>
                    <a:pt x="50" y="508"/>
                  </a:lnTo>
                  <a:lnTo>
                    <a:pt x="47" y="510"/>
                  </a:lnTo>
                  <a:lnTo>
                    <a:pt x="44" y="511"/>
                  </a:lnTo>
                  <a:lnTo>
                    <a:pt x="41" y="510"/>
                  </a:lnTo>
                  <a:lnTo>
                    <a:pt x="37" y="508"/>
                  </a:lnTo>
                  <a:lnTo>
                    <a:pt x="37" y="508"/>
                  </a:lnTo>
                  <a:lnTo>
                    <a:pt x="35" y="498"/>
                  </a:lnTo>
                  <a:lnTo>
                    <a:pt x="35" y="493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5" y="482"/>
                  </a:lnTo>
                  <a:lnTo>
                    <a:pt x="35" y="477"/>
                  </a:lnTo>
                  <a:lnTo>
                    <a:pt x="35" y="471"/>
                  </a:lnTo>
                  <a:lnTo>
                    <a:pt x="35" y="465"/>
                  </a:lnTo>
                  <a:lnTo>
                    <a:pt x="35" y="465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5" y="437"/>
                  </a:lnTo>
                  <a:lnTo>
                    <a:pt x="34" y="435"/>
                  </a:lnTo>
                  <a:lnTo>
                    <a:pt x="34" y="435"/>
                  </a:lnTo>
                  <a:lnTo>
                    <a:pt x="32" y="431"/>
                  </a:lnTo>
                  <a:lnTo>
                    <a:pt x="31" y="428"/>
                  </a:lnTo>
                  <a:lnTo>
                    <a:pt x="31" y="425"/>
                  </a:lnTo>
                  <a:lnTo>
                    <a:pt x="33" y="421"/>
                  </a:lnTo>
                  <a:lnTo>
                    <a:pt x="33" y="421"/>
                  </a:lnTo>
                  <a:lnTo>
                    <a:pt x="34" y="419"/>
                  </a:lnTo>
                  <a:lnTo>
                    <a:pt x="34" y="418"/>
                  </a:lnTo>
                  <a:lnTo>
                    <a:pt x="34" y="418"/>
                  </a:lnTo>
                  <a:lnTo>
                    <a:pt x="33" y="416"/>
                  </a:lnTo>
                  <a:lnTo>
                    <a:pt x="32" y="413"/>
                  </a:lnTo>
                  <a:lnTo>
                    <a:pt x="32" y="409"/>
                  </a:lnTo>
                  <a:lnTo>
                    <a:pt x="32" y="404"/>
                  </a:lnTo>
                  <a:lnTo>
                    <a:pt x="32" y="399"/>
                  </a:lnTo>
                  <a:lnTo>
                    <a:pt x="32" y="399"/>
                  </a:lnTo>
                  <a:lnTo>
                    <a:pt x="31" y="394"/>
                  </a:lnTo>
                  <a:lnTo>
                    <a:pt x="32" y="390"/>
                  </a:lnTo>
                  <a:lnTo>
                    <a:pt x="32" y="385"/>
                  </a:lnTo>
                  <a:lnTo>
                    <a:pt x="32" y="380"/>
                  </a:lnTo>
                  <a:lnTo>
                    <a:pt x="32" y="380"/>
                  </a:lnTo>
                  <a:lnTo>
                    <a:pt x="32" y="376"/>
                  </a:lnTo>
                  <a:lnTo>
                    <a:pt x="32" y="371"/>
                  </a:lnTo>
                  <a:lnTo>
                    <a:pt x="31" y="367"/>
                  </a:lnTo>
                  <a:lnTo>
                    <a:pt x="29" y="365"/>
                  </a:lnTo>
                  <a:lnTo>
                    <a:pt x="27" y="364"/>
                  </a:lnTo>
                  <a:lnTo>
                    <a:pt x="27" y="364"/>
                  </a:lnTo>
                  <a:lnTo>
                    <a:pt x="25" y="365"/>
                  </a:lnTo>
                  <a:lnTo>
                    <a:pt x="23" y="366"/>
                  </a:lnTo>
                  <a:lnTo>
                    <a:pt x="22" y="368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22" y="375"/>
                  </a:lnTo>
                  <a:lnTo>
                    <a:pt x="22" y="379"/>
                  </a:lnTo>
                  <a:lnTo>
                    <a:pt x="20" y="387"/>
                  </a:lnTo>
                  <a:lnTo>
                    <a:pt x="20" y="387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1" y="419"/>
                  </a:lnTo>
                  <a:lnTo>
                    <a:pt x="21" y="419"/>
                  </a:lnTo>
                  <a:lnTo>
                    <a:pt x="22" y="436"/>
                  </a:lnTo>
                  <a:lnTo>
                    <a:pt x="22" y="436"/>
                  </a:lnTo>
                  <a:lnTo>
                    <a:pt x="21" y="443"/>
                  </a:lnTo>
                  <a:lnTo>
                    <a:pt x="21" y="443"/>
                  </a:lnTo>
                  <a:lnTo>
                    <a:pt x="22" y="449"/>
                  </a:lnTo>
                  <a:lnTo>
                    <a:pt x="23" y="453"/>
                  </a:lnTo>
                  <a:lnTo>
                    <a:pt x="23" y="453"/>
                  </a:lnTo>
                  <a:lnTo>
                    <a:pt x="24" y="458"/>
                  </a:lnTo>
                  <a:lnTo>
                    <a:pt x="24" y="463"/>
                  </a:lnTo>
                  <a:lnTo>
                    <a:pt x="24" y="463"/>
                  </a:lnTo>
                  <a:lnTo>
                    <a:pt x="23" y="485"/>
                  </a:lnTo>
                  <a:lnTo>
                    <a:pt x="23" y="485"/>
                  </a:lnTo>
                  <a:lnTo>
                    <a:pt x="23" y="489"/>
                  </a:lnTo>
                  <a:lnTo>
                    <a:pt x="24" y="492"/>
                  </a:lnTo>
                  <a:lnTo>
                    <a:pt x="24" y="492"/>
                  </a:lnTo>
                  <a:lnTo>
                    <a:pt x="25" y="494"/>
                  </a:lnTo>
                  <a:lnTo>
                    <a:pt x="25" y="494"/>
                  </a:lnTo>
                  <a:lnTo>
                    <a:pt x="24" y="497"/>
                  </a:lnTo>
                  <a:lnTo>
                    <a:pt x="23" y="499"/>
                  </a:lnTo>
                  <a:lnTo>
                    <a:pt x="24" y="504"/>
                  </a:lnTo>
                  <a:lnTo>
                    <a:pt x="25" y="508"/>
                  </a:lnTo>
                  <a:lnTo>
                    <a:pt x="25" y="512"/>
                  </a:lnTo>
                  <a:lnTo>
                    <a:pt x="25" y="512"/>
                  </a:lnTo>
                  <a:lnTo>
                    <a:pt x="3" y="514"/>
                  </a:lnTo>
                  <a:lnTo>
                    <a:pt x="3" y="514"/>
                  </a:lnTo>
                  <a:lnTo>
                    <a:pt x="1" y="509"/>
                  </a:lnTo>
                  <a:lnTo>
                    <a:pt x="1" y="506"/>
                  </a:lnTo>
                  <a:lnTo>
                    <a:pt x="1" y="503"/>
                  </a:lnTo>
                  <a:lnTo>
                    <a:pt x="1" y="503"/>
                  </a:lnTo>
                  <a:lnTo>
                    <a:pt x="2" y="499"/>
                  </a:lnTo>
                  <a:lnTo>
                    <a:pt x="3" y="494"/>
                  </a:lnTo>
                  <a:lnTo>
                    <a:pt x="3" y="486"/>
                  </a:lnTo>
                  <a:lnTo>
                    <a:pt x="3" y="486"/>
                  </a:lnTo>
                  <a:lnTo>
                    <a:pt x="1" y="464"/>
                  </a:lnTo>
                  <a:lnTo>
                    <a:pt x="1" y="464"/>
                  </a:lnTo>
                  <a:lnTo>
                    <a:pt x="1" y="443"/>
                  </a:lnTo>
                  <a:lnTo>
                    <a:pt x="1" y="443"/>
                  </a:lnTo>
                  <a:lnTo>
                    <a:pt x="1" y="436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0" y="428"/>
                  </a:lnTo>
                  <a:lnTo>
                    <a:pt x="0" y="426"/>
                  </a:lnTo>
                  <a:lnTo>
                    <a:pt x="1" y="422"/>
                  </a:lnTo>
                  <a:lnTo>
                    <a:pt x="1" y="422"/>
                  </a:lnTo>
                  <a:lnTo>
                    <a:pt x="2" y="413"/>
                  </a:lnTo>
                  <a:lnTo>
                    <a:pt x="3" y="409"/>
                  </a:lnTo>
                  <a:lnTo>
                    <a:pt x="2" y="404"/>
                  </a:lnTo>
                  <a:lnTo>
                    <a:pt x="2" y="404"/>
                  </a:lnTo>
                  <a:lnTo>
                    <a:pt x="2" y="399"/>
                  </a:lnTo>
                  <a:lnTo>
                    <a:pt x="2" y="395"/>
                  </a:lnTo>
                  <a:lnTo>
                    <a:pt x="2" y="390"/>
                  </a:lnTo>
                  <a:lnTo>
                    <a:pt x="4" y="386"/>
                  </a:lnTo>
                  <a:lnTo>
                    <a:pt x="4" y="386"/>
                  </a:lnTo>
                  <a:lnTo>
                    <a:pt x="5" y="382"/>
                  </a:lnTo>
                  <a:lnTo>
                    <a:pt x="6" y="377"/>
                  </a:lnTo>
                  <a:lnTo>
                    <a:pt x="5" y="373"/>
                  </a:lnTo>
                  <a:lnTo>
                    <a:pt x="2" y="370"/>
                  </a:lnTo>
                  <a:lnTo>
                    <a:pt x="2" y="370"/>
                  </a:lnTo>
                  <a:lnTo>
                    <a:pt x="3" y="365"/>
                  </a:lnTo>
                  <a:lnTo>
                    <a:pt x="2" y="361"/>
                  </a:lnTo>
                  <a:lnTo>
                    <a:pt x="2" y="356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4" y="348"/>
                  </a:lnTo>
                  <a:lnTo>
                    <a:pt x="4" y="343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4" y="328"/>
                  </a:lnTo>
                  <a:lnTo>
                    <a:pt x="3" y="325"/>
                  </a:lnTo>
                  <a:lnTo>
                    <a:pt x="4" y="323"/>
                  </a:lnTo>
                  <a:lnTo>
                    <a:pt x="4" y="323"/>
                  </a:lnTo>
                  <a:lnTo>
                    <a:pt x="5" y="319"/>
                  </a:lnTo>
                  <a:lnTo>
                    <a:pt x="6" y="315"/>
                  </a:lnTo>
                  <a:lnTo>
                    <a:pt x="4" y="307"/>
                  </a:lnTo>
                  <a:lnTo>
                    <a:pt x="4" y="307"/>
                  </a:lnTo>
                  <a:lnTo>
                    <a:pt x="3" y="299"/>
                  </a:lnTo>
                  <a:lnTo>
                    <a:pt x="3" y="295"/>
                  </a:lnTo>
                  <a:lnTo>
                    <a:pt x="5" y="291"/>
                  </a:lnTo>
                  <a:lnTo>
                    <a:pt x="5" y="291"/>
                  </a:lnTo>
                  <a:lnTo>
                    <a:pt x="6" y="289"/>
                  </a:lnTo>
                  <a:lnTo>
                    <a:pt x="6" y="289"/>
                  </a:lnTo>
                  <a:lnTo>
                    <a:pt x="5" y="285"/>
                  </a:lnTo>
                  <a:lnTo>
                    <a:pt x="5" y="282"/>
                  </a:lnTo>
                  <a:lnTo>
                    <a:pt x="6" y="278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4" y="267"/>
                  </a:lnTo>
                  <a:lnTo>
                    <a:pt x="4" y="259"/>
                  </a:lnTo>
                  <a:lnTo>
                    <a:pt x="5" y="251"/>
                  </a:lnTo>
                  <a:lnTo>
                    <a:pt x="6" y="244"/>
                  </a:lnTo>
                  <a:lnTo>
                    <a:pt x="6" y="244"/>
                  </a:lnTo>
                  <a:lnTo>
                    <a:pt x="6" y="240"/>
                  </a:lnTo>
                  <a:lnTo>
                    <a:pt x="5" y="237"/>
                  </a:lnTo>
                  <a:lnTo>
                    <a:pt x="5" y="237"/>
                  </a:lnTo>
                  <a:lnTo>
                    <a:pt x="4" y="232"/>
                  </a:lnTo>
                  <a:lnTo>
                    <a:pt x="4" y="230"/>
                  </a:lnTo>
                  <a:lnTo>
                    <a:pt x="5" y="228"/>
                  </a:lnTo>
                  <a:lnTo>
                    <a:pt x="5" y="228"/>
                  </a:lnTo>
                  <a:lnTo>
                    <a:pt x="6" y="225"/>
                  </a:lnTo>
                  <a:lnTo>
                    <a:pt x="7" y="222"/>
                  </a:lnTo>
                  <a:lnTo>
                    <a:pt x="7" y="217"/>
                  </a:lnTo>
                  <a:lnTo>
                    <a:pt x="7" y="217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8" y="206"/>
                  </a:lnTo>
                  <a:lnTo>
                    <a:pt x="9" y="19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0" y="176"/>
                  </a:lnTo>
                  <a:lnTo>
                    <a:pt x="10" y="176"/>
                  </a:lnTo>
                  <a:lnTo>
                    <a:pt x="9" y="169"/>
                  </a:lnTo>
                  <a:lnTo>
                    <a:pt x="9" y="162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5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8"/>
                  </a:lnTo>
                  <a:lnTo>
                    <a:pt x="8" y="138"/>
                  </a:lnTo>
                  <a:lnTo>
                    <a:pt x="9" y="129"/>
                  </a:lnTo>
                  <a:lnTo>
                    <a:pt x="9" y="120"/>
                  </a:lnTo>
                  <a:lnTo>
                    <a:pt x="8" y="112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95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1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1" y="58"/>
                  </a:lnTo>
                  <a:lnTo>
                    <a:pt x="11" y="5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3" y="38"/>
                  </a:lnTo>
                  <a:lnTo>
                    <a:pt x="14" y="3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0" y="19"/>
                  </a:lnTo>
                  <a:lnTo>
                    <a:pt x="23" y="15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8" y="21"/>
                  </a:lnTo>
                  <a:lnTo>
                    <a:pt x="28" y="31"/>
                  </a:lnTo>
                  <a:lnTo>
                    <a:pt x="28" y="4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7" y="61"/>
                  </a:lnTo>
                  <a:lnTo>
                    <a:pt x="27" y="67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6" y="76"/>
                  </a:lnTo>
                  <a:lnTo>
                    <a:pt x="26" y="80"/>
                  </a:lnTo>
                  <a:lnTo>
                    <a:pt x="26" y="88"/>
                  </a:lnTo>
                  <a:lnTo>
                    <a:pt x="27" y="95"/>
                  </a:lnTo>
                  <a:lnTo>
                    <a:pt x="27" y="99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26" y="108"/>
                  </a:lnTo>
                  <a:lnTo>
                    <a:pt x="25" y="113"/>
                  </a:lnTo>
                  <a:lnTo>
                    <a:pt x="25" y="118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3" y="127"/>
                  </a:lnTo>
                  <a:lnTo>
                    <a:pt x="23" y="132"/>
                  </a:lnTo>
                  <a:lnTo>
                    <a:pt x="24" y="140"/>
                  </a:lnTo>
                  <a:lnTo>
                    <a:pt x="24" y="140"/>
                  </a:lnTo>
                  <a:lnTo>
                    <a:pt x="24" y="148"/>
                  </a:lnTo>
                  <a:lnTo>
                    <a:pt x="24" y="152"/>
                  </a:lnTo>
                  <a:lnTo>
                    <a:pt x="22" y="155"/>
                  </a:lnTo>
                  <a:lnTo>
                    <a:pt x="22" y="155"/>
                  </a:lnTo>
                  <a:lnTo>
                    <a:pt x="22" y="158"/>
                  </a:lnTo>
                  <a:lnTo>
                    <a:pt x="22" y="160"/>
                  </a:lnTo>
                  <a:lnTo>
                    <a:pt x="22" y="160"/>
                  </a:lnTo>
                  <a:lnTo>
                    <a:pt x="28" y="170"/>
                  </a:lnTo>
                  <a:lnTo>
                    <a:pt x="28" y="170"/>
                  </a:lnTo>
                  <a:lnTo>
                    <a:pt x="32" y="169"/>
                  </a:lnTo>
                  <a:lnTo>
                    <a:pt x="33" y="168"/>
                  </a:lnTo>
                  <a:lnTo>
                    <a:pt x="34" y="166"/>
                  </a:lnTo>
                  <a:lnTo>
                    <a:pt x="33" y="162"/>
                  </a:lnTo>
                  <a:lnTo>
                    <a:pt x="33" y="162"/>
                  </a:lnTo>
                  <a:lnTo>
                    <a:pt x="32" y="160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34" y="155"/>
                  </a:lnTo>
                  <a:lnTo>
                    <a:pt x="35" y="151"/>
                  </a:lnTo>
                  <a:lnTo>
                    <a:pt x="34" y="143"/>
                  </a:lnTo>
                  <a:lnTo>
                    <a:pt x="34" y="143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4" y="123"/>
                  </a:lnTo>
                  <a:lnTo>
                    <a:pt x="35" y="118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37" y="91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37" y="30"/>
                  </a:lnTo>
                  <a:lnTo>
                    <a:pt x="37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9" y="1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4"/>
                  </a:lnTo>
                  <a:lnTo>
                    <a:pt x="70" y="8"/>
                  </a:lnTo>
                  <a:lnTo>
                    <a:pt x="72" y="15"/>
                  </a:lnTo>
                  <a:lnTo>
                    <a:pt x="74" y="22"/>
                  </a:lnTo>
                  <a:lnTo>
                    <a:pt x="74" y="26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73" y="33"/>
                  </a:lnTo>
                  <a:lnTo>
                    <a:pt x="73" y="37"/>
                  </a:lnTo>
                  <a:lnTo>
                    <a:pt x="73" y="41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7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3" y="53"/>
                  </a:lnTo>
                  <a:lnTo>
                    <a:pt x="73" y="56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1" y="72"/>
                  </a:lnTo>
                  <a:lnTo>
                    <a:pt x="71" y="80"/>
                  </a:lnTo>
                  <a:lnTo>
                    <a:pt x="72" y="8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2" y="102"/>
                  </a:lnTo>
                  <a:lnTo>
                    <a:pt x="71" y="108"/>
                  </a:lnTo>
                  <a:lnTo>
                    <a:pt x="71" y="108"/>
                  </a:lnTo>
                  <a:lnTo>
                    <a:pt x="70" y="112"/>
                  </a:lnTo>
                  <a:lnTo>
                    <a:pt x="70" y="116"/>
                  </a:lnTo>
                  <a:lnTo>
                    <a:pt x="71" y="124"/>
                  </a:lnTo>
                  <a:lnTo>
                    <a:pt x="71" y="124"/>
                  </a:lnTo>
                  <a:lnTo>
                    <a:pt x="72" y="138"/>
                  </a:lnTo>
                  <a:lnTo>
                    <a:pt x="72" y="138"/>
                  </a:lnTo>
                  <a:lnTo>
                    <a:pt x="71" y="140"/>
                  </a:lnTo>
                  <a:lnTo>
                    <a:pt x="71" y="143"/>
                  </a:lnTo>
                  <a:lnTo>
                    <a:pt x="71" y="143"/>
                  </a:lnTo>
                  <a:lnTo>
                    <a:pt x="69" y="147"/>
                  </a:lnTo>
                  <a:lnTo>
                    <a:pt x="69" y="149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0" y="153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9"/>
                  </a:lnTo>
                  <a:lnTo>
                    <a:pt x="71" y="161"/>
                  </a:lnTo>
                  <a:lnTo>
                    <a:pt x="73" y="166"/>
                  </a:lnTo>
                  <a:lnTo>
                    <a:pt x="73" y="166"/>
                  </a:lnTo>
                  <a:lnTo>
                    <a:pt x="76" y="171"/>
                  </a:lnTo>
                  <a:lnTo>
                    <a:pt x="78" y="177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79" y="202"/>
                  </a:lnTo>
                  <a:lnTo>
                    <a:pt x="79" y="202"/>
                  </a:lnTo>
                  <a:lnTo>
                    <a:pt x="81" y="202"/>
                  </a:lnTo>
                  <a:lnTo>
                    <a:pt x="81" y="202"/>
                  </a:lnTo>
                  <a:lnTo>
                    <a:pt x="81" y="193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78"/>
                  </a:lnTo>
                  <a:lnTo>
                    <a:pt x="82" y="171"/>
                  </a:lnTo>
                  <a:lnTo>
                    <a:pt x="82" y="171"/>
                  </a:lnTo>
                  <a:lnTo>
                    <a:pt x="83" y="167"/>
                  </a:lnTo>
                  <a:lnTo>
                    <a:pt x="82" y="163"/>
                  </a:lnTo>
                  <a:lnTo>
                    <a:pt x="81" y="155"/>
                  </a:lnTo>
                  <a:lnTo>
                    <a:pt x="81" y="155"/>
                  </a:lnTo>
                  <a:lnTo>
                    <a:pt x="80" y="141"/>
                  </a:lnTo>
                  <a:lnTo>
                    <a:pt x="80" y="135"/>
                  </a:lnTo>
                  <a:lnTo>
                    <a:pt x="81" y="131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5"/>
                  </a:lnTo>
                  <a:lnTo>
                    <a:pt x="82" y="122"/>
                  </a:lnTo>
                  <a:lnTo>
                    <a:pt x="82" y="122"/>
                  </a:lnTo>
                  <a:lnTo>
                    <a:pt x="80" y="117"/>
                  </a:lnTo>
                  <a:lnTo>
                    <a:pt x="80" y="113"/>
                  </a:lnTo>
                  <a:lnTo>
                    <a:pt x="81" y="109"/>
                  </a:lnTo>
                  <a:lnTo>
                    <a:pt x="83" y="103"/>
                  </a:lnTo>
                  <a:lnTo>
                    <a:pt x="83" y="103"/>
                  </a:lnTo>
                  <a:lnTo>
                    <a:pt x="81" y="100"/>
                  </a:lnTo>
                  <a:lnTo>
                    <a:pt x="81" y="97"/>
                  </a:lnTo>
                  <a:lnTo>
                    <a:pt x="80" y="94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2" y="88"/>
                  </a:lnTo>
                  <a:lnTo>
                    <a:pt x="81" y="8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0" y="61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2" y="30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0" y="14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7" y="3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78" y="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11" y="13"/>
                  </a:lnTo>
                  <a:lnTo>
                    <a:pt x="113" y="16"/>
                  </a:lnTo>
                  <a:lnTo>
                    <a:pt x="114" y="19"/>
                  </a:lnTo>
                  <a:lnTo>
                    <a:pt x="115" y="23"/>
                  </a:lnTo>
                  <a:lnTo>
                    <a:pt x="115" y="23"/>
                  </a:lnTo>
                  <a:lnTo>
                    <a:pt x="115" y="30"/>
                  </a:lnTo>
                  <a:lnTo>
                    <a:pt x="116" y="34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18" y="41"/>
                  </a:lnTo>
                  <a:lnTo>
                    <a:pt x="119" y="44"/>
                  </a:lnTo>
                  <a:lnTo>
                    <a:pt x="119" y="51"/>
                  </a:lnTo>
                  <a:lnTo>
                    <a:pt x="119" y="51"/>
                  </a:lnTo>
                  <a:lnTo>
                    <a:pt x="119" y="63"/>
                  </a:lnTo>
                  <a:lnTo>
                    <a:pt x="119" y="69"/>
                  </a:lnTo>
                  <a:lnTo>
                    <a:pt x="120" y="75"/>
                  </a:lnTo>
                  <a:lnTo>
                    <a:pt x="120" y="75"/>
                  </a:lnTo>
                  <a:lnTo>
                    <a:pt x="120" y="82"/>
                  </a:lnTo>
                  <a:lnTo>
                    <a:pt x="120" y="89"/>
                  </a:lnTo>
                  <a:lnTo>
                    <a:pt x="119" y="95"/>
                  </a:lnTo>
                  <a:lnTo>
                    <a:pt x="119" y="98"/>
                  </a:lnTo>
                  <a:lnTo>
                    <a:pt x="121" y="102"/>
                  </a:lnTo>
                  <a:lnTo>
                    <a:pt x="121" y="102"/>
                  </a:lnTo>
                  <a:lnTo>
                    <a:pt x="120" y="103"/>
                  </a:lnTo>
                  <a:lnTo>
                    <a:pt x="120" y="103"/>
                  </a:lnTo>
                  <a:lnTo>
                    <a:pt x="119" y="106"/>
                  </a:lnTo>
                  <a:lnTo>
                    <a:pt x="118" y="109"/>
                  </a:lnTo>
                  <a:lnTo>
                    <a:pt x="117" y="114"/>
                  </a:lnTo>
                  <a:lnTo>
                    <a:pt x="118" y="119"/>
                  </a:lnTo>
                  <a:lnTo>
                    <a:pt x="120" y="125"/>
                  </a:lnTo>
                  <a:lnTo>
                    <a:pt x="120" y="125"/>
                  </a:lnTo>
                  <a:lnTo>
                    <a:pt x="121" y="131"/>
                  </a:lnTo>
                  <a:lnTo>
                    <a:pt x="121" y="138"/>
                  </a:lnTo>
                  <a:lnTo>
                    <a:pt x="120" y="144"/>
                  </a:lnTo>
                  <a:lnTo>
                    <a:pt x="119" y="151"/>
                  </a:lnTo>
                  <a:lnTo>
                    <a:pt x="119" y="151"/>
                  </a:lnTo>
                  <a:lnTo>
                    <a:pt x="118" y="159"/>
                  </a:lnTo>
                  <a:lnTo>
                    <a:pt x="117" y="164"/>
                  </a:lnTo>
                  <a:lnTo>
                    <a:pt x="115" y="168"/>
                  </a:lnTo>
                  <a:lnTo>
                    <a:pt x="115" y="168"/>
                  </a:lnTo>
                  <a:lnTo>
                    <a:pt x="115" y="170"/>
                  </a:lnTo>
                  <a:lnTo>
                    <a:pt x="115" y="173"/>
                  </a:lnTo>
                  <a:lnTo>
                    <a:pt x="118" y="178"/>
                  </a:lnTo>
                  <a:lnTo>
                    <a:pt x="118" y="178"/>
                  </a:lnTo>
                  <a:lnTo>
                    <a:pt x="119" y="180"/>
                  </a:lnTo>
                  <a:lnTo>
                    <a:pt x="121" y="180"/>
                  </a:lnTo>
                  <a:lnTo>
                    <a:pt x="124" y="180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27" y="174"/>
                  </a:lnTo>
                  <a:lnTo>
                    <a:pt x="127" y="174"/>
                  </a:lnTo>
                  <a:lnTo>
                    <a:pt x="128" y="167"/>
                  </a:lnTo>
                  <a:lnTo>
                    <a:pt x="127" y="160"/>
                  </a:lnTo>
                  <a:lnTo>
                    <a:pt x="127" y="160"/>
                  </a:lnTo>
                  <a:lnTo>
                    <a:pt x="127" y="155"/>
                  </a:lnTo>
                  <a:lnTo>
                    <a:pt x="127" y="150"/>
                  </a:lnTo>
                  <a:lnTo>
                    <a:pt x="128" y="140"/>
                  </a:lnTo>
                  <a:lnTo>
                    <a:pt x="128" y="140"/>
                  </a:lnTo>
                  <a:lnTo>
                    <a:pt x="128" y="132"/>
                  </a:lnTo>
                  <a:lnTo>
                    <a:pt x="127" y="124"/>
                  </a:lnTo>
                  <a:lnTo>
                    <a:pt x="127" y="124"/>
                  </a:lnTo>
                  <a:lnTo>
                    <a:pt x="126" y="117"/>
                  </a:lnTo>
                  <a:lnTo>
                    <a:pt x="126" y="110"/>
                  </a:lnTo>
                  <a:lnTo>
                    <a:pt x="126" y="110"/>
                  </a:lnTo>
                  <a:lnTo>
                    <a:pt x="129" y="95"/>
                  </a:lnTo>
                  <a:lnTo>
                    <a:pt x="129" y="88"/>
                  </a:lnTo>
                  <a:lnTo>
                    <a:pt x="128" y="80"/>
                  </a:lnTo>
                  <a:lnTo>
                    <a:pt x="128" y="80"/>
                  </a:lnTo>
                  <a:lnTo>
                    <a:pt x="127" y="76"/>
                  </a:lnTo>
                  <a:lnTo>
                    <a:pt x="128" y="73"/>
                  </a:lnTo>
                  <a:lnTo>
                    <a:pt x="128" y="73"/>
                  </a:lnTo>
                  <a:lnTo>
                    <a:pt x="128" y="71"/>
                  </a:lnTo>
                  <a:lnTo>
                    <a:pt x="129" y="68"/>
                  </a:lnTo>
                  <a:lnTo>
                    <a:pt x="127" y="64"/>
                  </a:lnTo>
                  <a:lnTo>
                    <a:pt x="127" y="64"/>
                  </a:lnTo>
                  <a:lnTo>
                    <a:pt x="126" y="61"/>
                  </a:lnTo>
                  <a:lnTo>
                    <a:pt x="126" y="61"/>
                  </a:lnTo>
                  <a:lnTo>
                    <a:pt x="126" y="41"/>
                  </a:lnTo>
                  <a:lnTo>
                    <a:pt x="126" y="41"/>
                  </a:lnTo>
                  <a:lnTo>
                    <a:pt x="125" y="35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7" y="29"/>
                  </a:lnTo>
                  <a:lnTo>
                    <a:pt x="128" y="30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34" y="38"/>
                  </a:lnTo>
                  <a:lnTo>
                    <a:pt x="135" y="42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6" y="50"/>
                  </a:lnTo>
                  <a:lnTo>
                    <a:pt x="138" y="53"/>
                  </a:lnTo>
                  <a:lnTo>
                    <a:pt x="141" y="58"/>
                  </a:lnTo>
                  <a:lnTo>
                    <a:pt x="141" y="58"/>
                  </a:lnTo>
                  <a:lnTo>
                    <a:pt x="145" y="65"/>
                  </a:lnTo>
                  <a:lnTo>
                    <a:pt x="147" y="71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51" y="93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1" y="100"/>
                  </a:lnTo>
                  <a:lnTo>
                    <a:pt x="151" y="104"/>
                  </a:lnTo>
                  <a:lnTo>
                    <a:pt x="152" y="107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5" y="111"/>
                  </a:lnTo>
                  <a:lnTo>
                    <a:pt x="155" y="111"/>
                  </a:lnTo>
                  <a:lnTo>
                    <a:pt x="157" y="120"/>
                  </a:lnTo>
                  <a:lnTo>
                    <a:pt x="161" y="128"/>
                  </a:lnTo>
                  <a:lnTo>
                    <a:pt x="164" y="137"/>
                  </a:lnTo>
                  <a:lnTo>
                    <a:pt x="167" y="145"/>
                  </a:lnTo>
                  <a:lnTo>
                    <a:pt x="167" y="145"/>
                  </a:lnTo>
                  <a:lnTo>
                    <a:pt x="168" y="155"/>
                  </a:lnTo>
                  <a:lnTo>
                    <a:pt x="168" y="160"/>
                  </a:lnTo>
                  <a:lnTo>
                    <a:pt x="167" y="165"/>
                  </a:lnTo>
                  <a:lnTo>
                    <a:pt x="167" y="165"/>
                  </a:lnTo>
                  <a:lnTo>
                    <a:pt x="165" y="171"/>
                  </a:lnTo>
                  <a:lnTo>
                    <a:pt x="165" y="174"/>
                  </a:lnTo>
                  <a:lnTo>
                    <a:pt x="165" y="177"/>
                  </a:lnTo>
                  <a:lnTo>
                    <a:pt x="165" y="177"/>
                  </a:lnTo>
                  <a:lnTo>
                    <a:pt x="167" y="182"/>
                  </a:lnTo>
                  <a:lnTo>
                    <a:pt x="167" y="187"/>
                  </a:lnTo>
                  <a:lnTo>
                    <a:pt x="167" y="192"/>
                  </a:lnTo>
                  <a:lnTo>
                    <a:pt x="167" y="197"/>
                  </a:lnTo>
                  <a:lnTo>
                    <a:pt x="167" y="197"/>
                  </a:lnTo>
                  <a:lnTo>
                    <a:pt x="168" y="203"/>
                  </a:lnTo>
                  <a:lnTo>
                    <a:pt x="168" y="209"/>
                  </a:lnTo>
                  <a:lnTo>
                    <a:pt x="168" y="222"/>
                  </a:lnTo>
                  <a:lnTo>
                    <a:pt x="168" y="222"/>
                  </a:lnTo>
                  <a:lnTo>
                    <a:pt x="167" y="225"/>
                  </a:lnTo>
                  <a:lnTo>
                    <a:pt x="167" y="225"/>
                  </a:lnTo>
                  <a:lnTo>
                    <a:pt x="165" y="228"/>
                  </a:lnTo>
                  <a:lnTo>
                    <a:pt x="164" y="232"/>
                  </a:lnTo>
                  <a:lnTo>
                    <a:pt x="164" y="238"/>
                  </a:lnTo>
                  <a:lnTo>
                    <a:pt x="165" y="251"/>
                  </a:lnTo>
                  <a:lnTo>
                    <a:pt x="165" y="251"/>
                  </a:lnTo>
                  <a:lnTo>
                    <a:pt x="164" y="260"/>
                  </a:lnTo>
                  <a:lnTo>
                    <a:pt x="164" y="260"/>
                  </a:lnTo>
                  <a:lnTo>
                    <a:pt x="164" y="262"/>
                  </a:lnTo>
                  <a:lnTo>
                    <a:pt x="163" y="264"/>
                  </a:lnTo>
                  <a:lnTo>
                    <a:pt x="163" y="264"/>
                  </a:lnTo>
                  <a:lnTo>
                    <a:pt x="164" y="267"/>
                  </a:lnTo>
                  <a:lnTo>
                    <a:pt x="163" y="270"/>
                  </a:lnTo>
                  <a:lnTo>
                    <a:pt x="160" y="275"/>
                  </a:lnTo>
                  <a:lnTo>
                    <a:pt x="160" y="275"/>
                  </a:lnTo>
                  <a:lnTo>
                    <a:pt x="161" y="281"/>
                  </a:lnTo>
                  <a:lnTo>
                    <a:pt x="162" y="286"/>
                  </a:lnTo>
                  <a:lnTo>
                    <a:pt x="160" y="291"/>
                  </a:lnTo>
                  <a:lnTo>
                    <a:pt x="157" y="296"/>
                  </a:lnTo>
                  <a:lnTo>
                    <a:pt x="157" y="296"/>
                  </a:lnTo>
                  <a:lnTo>
                    <a:pt x="156" y="298"/>
                  </a:lnTo>
                  <a:lnTo>
                    <a:pt x="156" y="301"/>
                  </a:lnTo>
                  <a:lnTo>
                    <a:pt x="156" y="301"/>
                  </a:lnTo>
                  <a:lnTo>
                    <a:pt x="159" y="321"/>
                  </a:lnTo>
                  <a:lnTo>
                    <a:pt x="159" y="321"/>
                  </a:lnTo>
                  <a:lnTo>
                    <a:pt x="161" y="327"/>
                  </a:lnTo>
                  <a:lnTo>
                    <a:pt x="162" y="334"/>
                  </a:lnTo>
                  <a:lnTo>
                    <a:pt x="162" y="334"/>
                  </a:lnTo>
                  <a:lnTo>
                    <a:pt x="163" y="344"/>
                  </a:lnTo>
                  <a:lnTo>
                    <a:pt x="163" y="349"/>
                  </a:lnTo>
                  <a:lnTo>
                    <a:pt x="161" y="355"/>
                  </a:lnTo>
                  <a:lnTo>
                    <a:pt x="161" y="355"/>
                  </a:lnTo>
                  <a:lnTo>
                    <a:pt x="159" y="359"/>
                  </a:lnTo>
                  <a:lnTo>
                    <a:pt x="158" y="363"/>
                  </a:lnTo>
                  <a:lnTo>
                    <a:pt x="159" y="372"/>
                  </a:lnTo>
                  <a:lnTo>
                    <a:pt x="159" y="372"/>
                  </a:lnTo>
                  <a:lnTo>
                    <a:pt x="160" y="380"/>
                  </a:lnTo>
                  <a:lnTo>
                    <a:pt x="160" y="384"/>
                  </a:lnTo>
                  <a:lnTo>
                    <a:pt x="160" y="388"/>
                  </a:lnTo>
                  <a:lnTo>
                    <a:pt x="160" y="388"/>
                  </a:lnTo>
                  <a:lnTo>
                    <a:pt x="160" y="399"/>
                  </a:lnTo>
                  <a:lnTo>
                    <a:pt x="159" y="404"/>
                  </a:lnTo>
                  <a:lnTo>
                    <a:pt x="157" y="409"/>
                  </a:lnTo>
                  <a:lnTo>
                    <a:pt x="157" y="409"/>
                  </a:lnTo>
                  <a:lnTo>
                    <a:pt x="157" y="410"/>
                  </a:lnTo>
                  <a:lnTo>
                    <a:pt x="157" y="410"/>
                  </a:lnTo>
                  <a:lnTo>
                    <a:pt x="157" y="437"/>
                  </a:lnTo>
                  <a:lnTo>
                    <a:pt x="157" y="437"/>
                  </a:lnTo>
                  <a:lnTo>
                    <a:pt x="156" y="445"/>
                  </a:lnTo>
                  <a:lnTo>
                    <a:pt x="156" y="445"/>
                  </a:lnTo>
                  <a:lnTo>
                    <a:pt x="156" y="449"/>
                  </a:lnTo>
                  <a:lnTo>
                    <a:pt x="155" y="453"/>
                  </a:lnTo>
                  <a:lnTo>
                    <a:pt x="154" y="457"/>
                  </a:lnTo>
                  <a:lnTo>
                    <a:pt x="154" y="459"/>
                  </a:lnTo>
                  <a:lnTo>
                    <a:pt x="155" y="461"/>
                  </a:lnTo>
                  <a:lnTo>
                    <a:pt x="155" y="461"/>
                  </a:lnTo>
                  <a:lnTo>
                    <a:pt x="155" y="463"/>
                  </a:lnTo>
                  <a:lnTo>
                    <a:pt x="154" y="465"/>
                  </a:lnTo>
                  <a:lnTo>
                    <a:pt x="154" y="465"/>
                  </a:lnTo>
                  <a:lnTo>
                    <a:pt x="152" y="473"/>
                  </a:lnTo>
                  <a:lnTo>
                    <a:pt x="151" y="481"/>
                  </a:lnTo>
                  <a:lnTo>
                    <a:pt x="151" y="489"/>
                  </a:lnTo>
                  <a:lnTo>
                    <a:pt x="153" y="497"/>
                  </a:lnTo>
                  <a:lnTo>
                    <a:pt x="153" y="497"/>
                  </a:lnTo>
                  <a:close/>
                  <a:moveTo>
                    <a:pt x="124" y="305"/>
                  </a:moveTo>
                  <a:lnTo>
                    <a:pt x="124" y="305"/>
                  </a:lnTo>
                  <a:lnTo>
                    <a:pt x="133" y="305"/>
                  </a:lnTo>
                  <a:lnTo>
                    <a:pt x="137" y="304"/>
                  </a:lnTo>
                  <a:lnTo>
                    <a:pt x="140" y="303"/>
                  </a:lnTo>
                  <a:lnTo>
                    <a:pt x="143" y="301"/>
                  </a:lnTo>
                  <a:lnTo>
                    <a:pt x="145" y="298"/>
                  </a:lnTo>
                  <a:lnTo>
                    <a:pt x="147" y="295"/>
                  </a:lnTo>
                  <a:lnTo>
                    <a:pt x="148" y="291"/>
                  </a:lnTo>
                  <a:lnTo>
                    <a:pt x="148" y="291"/>
                  </a:lnTo>
                  <a:lnTo>
                    <a:pt x="150" y="287"/>
                  </a:lnTo>
                  <a:lnTo>
                    <a:pt x="150" y="287"/>
                  </a:lnTo>
                  <a:lnTo>
                    <a:pt x="151" y="283"/>
                  </a:lnTo>
                  <a:lnTo>
                    <a:pt x="152" y="279"/>
                  </a:lnTo>
                  <a:lnTo>
                    <a:pt x="152" y="279"/>
                  </a:lnTo>
                  <a:lnTo>
                    <a:pt x="151" y="272"/>
                  </a:lnTo>
                  <a:lnTo>
                    <a:pt x="151" y="269"/>
                  </a:lnTo>
                  <a:lnTo>
                    <a:pt x="152" y="266"/>
                  </a:lnTo>
                  <a:lnTo>
                    <a:pt x="152" y="266"/>
                  </a:lnTo>
                  <a:lnTo>
                    <a:pt x="152" y="264"/>
                  </a:lnTo>
                  <a:lnTo>
                    <a:pt x="150" y="262"/>
                  </a:lnTo>
                  <a:lnTo>
                    <a:pt x="150" y="262"/>
                  </a:lnTo>
                  <a:lnTo>
                    <a:pt x="148" y="261"/>
                  </a:lnTo>
                  <a:lnTo>
                    <a:pt x="147" y="259"/>
                  </a:lnTo>
                  <a:lnTo>
                    <a:pt x="144" y="255"/>
                  </a:lnTo>
                  <a:lnTo>
                    <a:pt x="141" y="251"/>
                  </a:lnTo>
                  <a:lnTo>
                    <a:pt x="139" y="250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5" y="245"/>
                  </a:lnTo>
                  <a:lnTo>
                    <a:pt x="132" y="244"/>
                  </a:lnTo>
                  <a:lnTo>
                    <a:pt x="129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9" y="247"/>
                  </a:lnTo>
                  <a:lnTo>
                    <a:pt x="113" y="248"/>
                  </a:lnTo>
                  <a:lnTo>
                    <a:pt x="113" y="248"/>
                  </a:lnTo>
                  <a:lnTo>
                    <a:pt x="112" y="250"/>
                  </a:lnTo>
                  <a:lnTo>
                    <a:pt x="112" y="250"/>
                  </a:lnTo>
                  <a:lnTo>
                    <a:pt x="109" y="255"/>
                  </a:lnTo>
                  <a:lnTo>
                    <a:pt x="107" y="260"/>
                  </a:lnTo>
                  <a:lnTo>
                    <a:pt x="106" y="265"/>
                  </a:lnTo>
                  <a:lnTo>
                    <a:pt x="105" y="271"/>
                  </a:lnTo>
                  <a:lnTo>
                    <a:pt x="105" y="271"/>
                  </a:lnTo>
                  <a:lnTo>
                    <a:pt x="106" y="277"/>
                  </a:lnTo>
                  <a:lnTo>
                    <a:pt x="106" y="284"/>
                  </a:lnTo>
                  <a:lnTo>
                    <a:pt x="108" y="290"/>
                  </a:lnTo>
                  <a:lnTo>
                    <a:pt x="110" y="292"/>
                  </a:lnTo>
                  <a:lnTo>
                    <a:pt x="113" y="295"/>
                  </a:lnTo>
                  <a:lnTo>
                    <a:pt x="113" y="295"/>
                  </a:lnTo>
                  <a:lnTo>
                    <a:pt x="116" y="298"/>
                  </a:lnTo>
                  <a:lnTo>
                    <a:pt x="117" y="302"/>
                  </a:lnTo>
                  <a:lnTo>
                    <a:pt x="117" y="302"/>
                  </a:lnTo>
                  <a:lnTo>
                    <a:pt x="117" y="326"/>
                  </a:lnTo>
                  <a:lnTo>
                    <a:pt x="116" y="350"/>
                  </a:lnTo>
                  <a:lnTo>
                    <a:pt x="116" y="350"/>
                  </a:lnTo>
                  <a:lnTo>
                    <a:pt x="116" y="362"/>
                  </a:lnTo>
                  <a:lnTo>
                    <a:pt x="117" y="373"/>
                  </a:lnTo>
                  <a:lnTo>
                    <a:pt x="117" y="373"/>
                  </a:lnTo>
                  <a:lnTo>
                    <a:pt x="119" y="389"/>
                  </a:lnTo>
                  <a:lnTo>
                    <a:pt x="119" y="389"/>
                  </a:lnTo>
                  <a:lnTo>
                    <a:pt x="119" y="396"/>
                  </a:lnTo>
                  <a:lnTo>
                    <a:pt x="119" y="396"/>
                  </a:lnTo>
                  <a:lnTo>
                    <a:pt x="121" y="411"/>
                  </a:lnTo>
                  <a:lnTo>
                    <a:pt x="121" y="411"/>
                  </a:lnTo>
                  <a:lnTo>
                    <a:pt x="121" y="415"/>
                  </a:lnTo>
                  <a:lnTo>
                    <a:pt x="120" y="418"/>
                  </a:lnTo>
                  <a:lnTo>
                    <a:pt x="120" y="418"/>
                  </a:lnTo>
                  <a:lnTo>
                    <a:pt x="118" y="423"/>
                  </a:lnTo>
                  <a:lnTo>
                    <a:pt x="118" y="428"/>
                  </a:lnTo>
                  <a:lnTo>
                    <a:pt x="119" y="438"/>
                  </a:lnTo>
                  <a:lnTo>
                    <a:pt x="119" y="438"/>
                  </a:lnTo>
                  <a:lnTo>
                    <a:pt x="120" y="441"/>
                  </a:lnTo>
                  <a:lnTo>
                    <a:pt x="123" y="444"/>
                  </a:lnTo>
                  <a:lnTo>
                    <a:pt x="123" y="444"/>
                  </a:lnTo>
                  <a:lnTo>
                    <a:pt x="124" y="441"/>
                  </a:lnTo>
                  <a:lnTo>
                    <a:pt x="124" y="441"/>
                  </a:lnTo>
                  <a:lnTo>
                    <a:pt x="128" y="396"/>
                  </a:lnTo>
                  <a:lnTo>
                    <a:pt x="128" y="396"/>
                  </a:lnTo>
                  <a:lnTo>
                    <a:pt x="128" y="391"/>
                  </a:lnTo>
                  <a:lnTo>
                    <a:pt x="127" y="385"/>
                  </a:lnTo>
                  <a:lnTo>
                    <a:pt x="127" y="385"/>
                  </a:lnTo>
                  <a:lnTo>
                    <a:pt x="126" y="377"/>
                  </a:lnTo>
                  <a:lnTo>
                    <a:pt x="125" y="368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7" y="333"/>
                  </a:lnTo>
                  <a:lnTo>
                    <a:pt x="127" y="324"/>
                  </a:lnTo>
                  <a:lnTo>
                    <a:pt x="126" y="316"/>
                  </a:lnTo>
                  <a:lnTo>
                    <a:pt x="126" y="316"/>
                  </a:lnTo>
                  <a:lnTo>
                    <a:pt x="124" y="305"/>
                  </a:lnTo>
                  <a:lnTo>
                    <a:pt x="124" y="305"/>
                  </a:lnTo>
                  <a:close/>
                  <a:moveTo>
                    <a:pt x="17" y="264"/>
                  </a:moveTo>
                  <a:lnTo>
                    <a:pt x="17" y="264"/>
                  </a:lnTo>
                  <a:lnTo>
                    <a:pt x="19" y="266"/>
                  </a:lnTo>
                  <a:lnTo>
                    <a:pt x="20" y="267"/>
                  </a:lnTo>
                  <a:lnTo>
                    <a:pt x="20" y="269"/>
                  </a:lnTo>
                  <a:lnTo>
                    <a:pt x="20" y="269"/>
                  </a:lnTo>
                  <a:lnTo>
                    <a:pt x="20" y="281"/>
                  </a:lnTo>
                  <a:lnTo>
                    <a:pt x="20" y="292"/>
                  </a:lnTo>
                  <a:lnTo>
                    <a:pt x="20" y="292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2" y="303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23" y="32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5"/>
                  </a:lnTo>
                  <a:lnTo>
                    <a:pt x="24" y="337"/>
                  </a:lnTo>
                  <a:lnTo>
                    <a:pt x="25" y="339"/>
                  </a:lnTo>
                  <a:lnTo>
                    <a:pt x="28" y="340"/>
                  </a:lnTo>
                  <a:lnTo>
                    <a:pt x="28" y="340"/>
                  </a:lnTo>
                  <a:lnTo>
                    <a:pt x="31" y="341"/>
                  </a:lnTo>
                  <a:lnTo>
                    <a:pt x="34" y="340"/>
                  </a:lnTo>
                  <a:lnTo>
                    <a:pt x="34" y="340"/>
                  </a:lnTo>
                  <a:lnTo>
                    <a:pt x="36" y="337"/>
                  </a:lnTo>
                  <a:lnTo>
                    <a:pt x="36" y="335"/>
                  </a:lnTo>
                  <a:lnTo>
                    <a:pt x="36" y="335"/>
                  </a:lnTo>
                  <a:lnTo>
                    <a:pt x="35" y="331"/>
                  </a:lnTo>
                  <a:lnTo>
                    <a:pt x="34" y="327"/>
                  </a:lnTo>
                  <a:lnTo>
                    <a:pt x="34" y="320"/>
                  </a:lnTo>
                  <a:lnTo>
                    <a:pt x="34" y="320"/>
                  </a:lnTo>
                  <a:lnTo>
                    <a:pt x="32" y="302"/>
                  </a:lnTo>
                  <a:lnTo>
                    <a:pt x="31" y="293"/>
                  </a:lnTo>
                  <a:lnTo>
                    <a:pt x="32" y="284"/>
                  </a:lnTo>
                  <a:lnTo>
                    <a:pt x="32" y="284"/>
                  </a:lnTo>
                  <a:lnTo>
                    <a:pt x="32" y="278"/>
                  </a:lnTo>
                  <a:lnTo>
                    <a:pt x="32" y="278"/>
                  </a:lnTo>
                  <a:lnTo>
                    <a:pt x="32" y="272"/>
                  </a:lnTo>
                  <a:lnTo>
                    <a:pt x="32" y="272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0" y="254"/>
                  </a:lnTo>
                  <a:lnTo>
                    <a:pt x="29" y="249"/>
                  </a:lnTo>
                  <a:lnTo>
                    <a:pt x="31" y="244"/>
                  </a:lnTo>
                  <a:lnTo>
                    <a:pt x="31" y="244"/>
                  </a:lnTo>
                  <a:lnTo>
                    <a:pt x="31" y="242"/>
                  </a:lnTo>
                  <a:lnTo>
                    <a:pt x="31" y="240"/>
                  </a:lnTo>
                  <a:lnTo>
                    <a:pt x="31" y="240"/>
                  </a:lnTo>
                  <a:lnTo>
                    <a:pt x="31" y="214"/>
                  </a:lnTo>
                  <a:lnTo>
                    <a:pt x="31" y="214"/>
                  </a:lnTo>
                  <a:lnTo>
                    <a:pt x="30" y="208"/>
                  </a:lnTo>
                  <a:lnTo>
                    <a:pt x="29" y="202"/>
                  </a:lnTo>
                  <a:lnTo>
                    <a:pt x="29" y="202"/>
                  </a:lnTo>
                  <a:lnTo>
                    <a:pt x="26" y="202"/>
                  </a:lnTo>
                  <a:lnTo>
                    <a:pt x="23" y="204"/>
                  </a:lnTo>
                  <a:lnTo>
                    <a:pt x="22" y="206"/>
                  </a:lnTo>
                  <a:lnTo>
                    <a:pt x="22" y="209"/>
                  </a:lnTo>
                  <a:lnTo>
                    <a:pt x="22" y="209"/>
                  </a:lnTo>
                  <a:lnTo>
                    <a:pt x="23" y="214"/>
                  </a:lnTo>
                  <a:lnTo>
                    <a:pt x="23" y="218"/>
                  </a:lnTo>
                  <a:lnTo>
                    <a:pt x="22" y="222"/>
                  </a:lnTo>
                  <a:lnTo>
                    <a:pt x="19" y="226"/>
                  </a:lnTo>
                  <a:lnTo>
                    <a:pt x="19" y="226"/>
                  </a:lnTo>
                  <a:lnTo>
                    <a:pt x="18" y="229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18" y="238"/>
                  </a:lnTo>
                  <a:lnTo>
                    <a:pt x="19" y="245"/>
                  </a:lnTo>
                  <a:lnTo>
                    <a:pt x="19" y="245"/>
                  </a:lnTo>
                  <a:lnTo>
                    <a:pt x="18" y="253"/>
                  </a:lnTo>
                  <a:lnTo>
                    <a:pt x="17" y="264"/>
                  </a:lnTo>
                  <a:lnTo>
                    <a:pt x="17" y="264"/>
                  </a:lnTo>
                  <a:close/>
                  <a:moveTo>
                    <a:pt x="80" y="210"/>
                  </a:moveTo>
                  <a:lnTo>
                    <a:pt x="80" y="210"/>
                  </a:lnTo>
                  <a:lnTo>
                    <a:pt x="78" y="209"/>
                  </a:lnTo>
                  <a:lnTo>
                    <a:pt x="78" y="209"/>
                  </a:lnTo>
                  <a:lnTo>
                    <a:pt x="75" y="213"/>
                  </a:lnTo>
                  <a:lnTo>
                    <a:pt x="74" y="215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3" y="223"/>
                  </a:lnTo>
                  <a:lnTo>
                    <a:pt x="71" y="230"/>
                  </a:lnTo>
                  <a:lnTo>
                    <a:pt x="69" y="237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9"/>
                  </a:lnTo>
                  <a:lnTo>
                    <a:pt x="67" y="252"/>
                  </a:lnTo>
                  <a:lnTo>
                    <a:pt x="68" y="255"/>
                  </a:lnTo>
                  <a:lnTo>
                    <a:pt x="68" y="255"/>
                  </a:lnTo>
                  <a:lnTo>
                    <a:pt x="69" y="258"/>
                  </a:lnTo>
                  <a:lnTo>
                    <a:pt x="69" y="262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7" y="272"/>
                  </a:lnTo>
                  <a:lnTo>
                    <a:pt x="67" y="275"/>
                  </a:lnTo>
                  <a:lnTo>
                    <a:pt x="67" y="279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0" y="284"/>
                  </a:lnTo>
                  <a:lnTo>
                    <a:pt x="70" y="287"/>
                  </a:lnTo>
                  <a:lnTo>
                    <a:pt x="69" y="289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6" y="294"/>
                  </a:lnTo>
                  <a:lnTo>
                    <a:pt x="66" y="297"/>
                  </a:lnTo>
                  <a:lnTo>
                    <a:pt x="66" y="297"/>
                  </a:lnTo>
                  <a:lnTo>
                    <a:pt x="67" y="306"/>
                  </a:lnTo>
                  <a:lnTo>
                    <a:pt x="67" y="306"/>
                  </a:lnTo>
                  <a:lnTo>
                    <a:pt x="67" y="314"/>
                  </a:lnTo>
                  <a:lnTo>
                    <a:pt x="68" y="322"/>
                  </a:lnTo>
                  <a:lnTo>
                    <a:pt x="68" y="322"/>
                  </a:lnTo>
                  <a:lnTo>
                    <a:pt x="70" y="328"/>
                  </a:lnTo>
                  <a:lnTo>
                    <a:pt x="71" y="331"/>
                  </a:lnTo>
                  <a:lnTo>
                    <a:pt x="71" y="335"/>
                  </a:lnTo>
                  <a:lnTo>
                    <a:pt x="71" y="335"/>
                  </a:lnTo>
                  <a:lnTo>
                    <a:pt x="71" y="337"/>
                  </a:lnTo>
                  <a:lnTo>
                    <a:pt x="72" y="340"/>
                  </a:lnTo>
                  <a:lnTo>
                    <a:pt x="74" y="342"/>
                  </a:lnTo>
                  <a:lnTo>
                    <a:pt x="77" y="343"/>
                  </a:lnTo>
                  <a:lnTo>
                    <a:pt x="77" y="343"/>
                  </a:lnTo>
                  <a:lnTo>
                    <a:pt x="80" y="341"/>
                  </a:lnTo>
                  <a:lnTo>
                    <a:pt x="82" y="339"/>
                  </a:lnTo>
                  <a:lnTo>
                    <a:pt x="82" y="337"/>
                  </a:lnTo>
                  <a:lnTo>
                    <a:pt x="82" y="333"/>
                  </a:lnTo>
                  <a:lnTo>
                    <a:pt x="82" y="333"/>
                  </a:lnTo>
                  <a:lnTo>
                    <a:pt x="81" y="331"/>
                  </a:lnTo>
                  <a:lnTo>
                    <a:pt x="82" y="329"/>
                  </a:lnTo>
                  <a:lnTo>
                    <a:pt x="82" y="329"/>
                  </a:lnTo>
                  <a:lnTo>
                    <a:pt x="83" y="327"/>
                  </a:lnTo>
                  <a:lnTo>
                    <a:pt x="83" y="325"/>
                  </a:lnTo>
                  <a:lnTo>
                    <a:pt x="82" y="322"/>
                  </a:lnTo>
                  <a:lnTo>
                    <a:pt x="82" y="322"/>
                  </a:lnTo>
                  <a:lnTo>
                    <a:pt x="81" y="316"/>
                  </a:lnTo>
                  <a:lnTo>
                    <a:pt x="81" y="309"/>
                  </a:lnTo>
                  <a:lnTo>
                    <a:pt x="81" y="309"/>
                  </a:lnTo>
                  <a:lnTo>
                    <a:pt x="81" y="305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80" y="296"/>
                  </a:lnTo>
                  <a:lnTo>
                    <a:pt x="80" y="291"/>
                  </a:lnTo>
                  <a:lnTo>
                    <a:pt x="80" y="291"/>
                  </a:lnTo>
                  <a:lnTo>
                    <a:pt x="81" y="286"/>
                  </a:lnTo>
                  <a:lnTo>
                    <a:pt x="81" y="282"/>
                  </a:lnTo>
                  <a:lnTo>
                    <a:pt x="80" y="278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66"/>
                  </a:lnTo>
                  <a:lnTo>
                    <a:pt x="79" y="263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1" y="256"/>
                  </a:lnTo>
                  <a:lnTo>
                    <a:pt x="81" y="252"/>
                  </a:lnTo>
                  <a:lnTo>
                    <a:pt x="79" y="245"/>
                  </a:lnTo>
                  <a:lnTo>
                    <a:pt x="79" y="245"/>
                  </a:lnTo>
                  <a:lnTo>
                    <a:pt x="79" y="238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80" y="210"/>
                  </a:lnTo>
                  <a:lnTo>
                    <a:pt x="80" y="210"/>
                  </a:lnTo>
                  <a:close/>
                  <a:moveTo>
                    <a:pt x="122" y="202"/>
                  </a:moveTo>
                  <a:lnTo>
                    <a:pt x="122" y="202"/>
                  </a:lnTo>
                  <a:lnTo>
                    <a:pt x="118" y="202"/>
                  </a:lnTo>
                  <a:lnTo>
                    <a:pt x="115" y="203"/>
                  </a:lnTo>
                  <a:lnTo>
                    <a:pt x="114" y="206"/>
                  </a:lnTo>
                  <a:lnTo>
                    <a:pt x="114" y="211"/>
                  </a:lnTo>
                  <a:lnTo>
                    <a:pt x="114" y="211"/>
                  </a:lnTo>
                  <a:lnTo>
                    <a:pt x="115" y="223"/>
                  </a:lnTo>
                  <a:lnTo>
                    <a:pt x="115" y="229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8"/>
                  </a:lnTo>
                  <a:lnTo>
                    <a:pt x="115" y="240"/>
                  </a:lnTo>
                  <a:lnTo>
                    <a:pt x="115" y="240"/>
                  </a:lnTo>
                  <a:lnTo>
                    <a:pt x="117" y="242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22" y="243"/>
                  </a:lnTo>
                  <a:lnTo>
                    <a:pt x="123" y="240"/>
                  </a:lnTo>
                  <a:lnTo>
                    <a:pt x="123" y="240"/>
                  </a:lnTo>
                  <a:lnTo>
                    <a:pt x="125" y="234"/>
                  </a:lnTo>
                  <a:lnTo>
                    <a:pt x="125" y="231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4" y="221"/>
                  </a:lnTo>
                  <a:lnTo>
                    <a:pt x="123" y="215"/>
                  </a:lnTo>
                  <a:lnTo>
                    <a:pt x="122" y="202"/>
                  </a:lnTo>
                  <a:lnTo>
                    <a:pt x="122" y="202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283"/>
            <p:cNvSpPr>
              <a:spLocks/>
            </p:cNvSpPr>
            <p:nvPr/>
          </p:nvSpPr>
          <p:spPr bwMode="auto">
            <a:xfrm>
              <a:off x="4931" y="1514"/>
              <a:ext cx="357" cy="158"/>
            </a:xfrm>
            <a:custGeom>
              <a:avLst/>
              <a:gdLst/>
              <a:ahLst/>
              <a:cxnLst>
                <a:cxn ang="0">
                  <a:pos x="51" y="131"/>
                </a:cxn>
                <a:cxn ang="0">
                  <a:pos x="44" y="123"/>
                </a:cxn>
                <a:cxn ang="0">
                  <a:pos x="40" y="131"/>
                </a:cxn>
                <a:cxn ang="0">
                  <a:pos x="41" y="140"/>
                </a:cxn>
                <a:cxn ang="0">
                  <a:pos x="30" y="140"/>
                </a:cxn>
                <a:cxn ang="0">
                  <a:pos x="17" y="135"/>
                </a:cxn>
                <a:cxn ang="0">
                  <a:pos x="9" y="127"/>
                </a:cxn>
                <a:cxn ang="0">
                  <a:pos x="1" y="106"/>
                </a:cxn>
                <a:cxn ang="0">
                  <a:pos x="7" y="87"/>
                </a:cxn>
                <a:cxn ang="0">
                  <a:pos x="30" y="71"/>
                </a:cxn>
                <a:cxn ang="0">
                  <a:pos x="48" y="72"/>
                </a:cxn>
                <a:cxn ang="0">
                  <a:pos x="58" y="73"/>
                </a:cxn>
                <a:cxn ang="0">
                  <a:pos x="60" y="65"/>
                </a:cxn>
                <a:cxn ang="0">
                  <a:pos x="59" y="55"/>
                </a:cxn>
                <a:cxn ang="0">
                  <a:pos x="85" y="32"/>
                </a:cxn>
                <a:cxn ang="0">
                  <a:pos x="102" y="26"/>
                </a:cxn>
                <a:cxn ang="0">
                  <a:pos x="125" y="22"/>
                </a:cxn>
                <a:cxn ang="0">
                  <a:pos x="137" y="22"/>
                </a:cxn>
                <a:cxn ang="0">
                  <a:pos x="168" y="20"/>
                </a:cxn>
                <a:cxn ang="0">
                  <a:pos x="177" y="18"/>
                </a:cxn>
                <a:cxn ang="0">
                  <a:pos x="202" y="9"/>
                </a:cxn>
                <a:cxn ang="0">
                  <a:pos x="224" y="1"/>
                </a:cxn>
                <a:cxn ang="0">
                  <a:pos x="245" y="1"/>
                </a:cxn>
                <a:cxn ang="0">
                  <a:pos x="267" y="5"/>
                </a:cxn>
                <a:cxn ang="0">
                  <a:pos x="280" y="5"/>
                </a:cxn>
                <a:cxn ang="0">
                  <a:pos x="295" y="12"/>
                </a:cxn>
                <a:cxn ang="0">
                  <a:pos x="313" y="24"/>
                </a:cxn>
                <a:cxn ang="0">
                  <a:pos x="325" y="30"/>
                </a:cxn>
                <a:cxn ang="0">
                  <a:pos x="347" y="58"/>
                </a:cxn>
                <a:cxn ang="0">
                  <a:pos x="353" y="72"/>
                </a:cxn>
                <a:cxn ang="0">
                  <a:pos x="354" y="80"/>
                </a:cxn>
                <a:cxn ang="0">
                  <a:pos x="356" y="109"/>
                </a:cxn>
                <a:cxn ang="0">
                  <a:pos x="337" y="137"/>
                </a:cxn>
                <a:cxn ang="0">
                  <a:pos x="321" y="144"/>
                </a:cxn>
                <a:cxn ang="0">
                  <a:pos x="296" y="151"/>
                </a:cxn>
                <a:cxn ang="0">
                  <a:pos x="295" y="126"/>
                </a:cxn>
                <a:cxn ang="0">
                  <a:pos x="312" y="102"/>
                </a:cxn>
                <a:cxn ang="0">
                  <a:pos x="308" y="94"/>
                </a:cxn>
                <a:cxn ang="0">
                  <a:pos x="300" y="97"/>
                </a:cxn>
                <a:cxn ang="0">
                  <a:pos x="293" y="112"/>
                </a:cxn>
                <a:cxn ang="0">
                  <a:pos x="280" y="118"/>
                </a:cxn>
                <a:cxn ang="0">
                  <a:pos x="268" y="122"/>
                </a:cxn>
                <a:cxn ang="0">
                  <a:pos x="252" y="126"/>
                </a:cxn>
                <a:cxn ang="0">
                  <a:pos x="238" y="123"/>
                </a:cxn>
                <a:cxn ang="0">
                  <a:pos x="229" y="117"/>
                </a:cxn>
                <a:cxn ang="0">
                  <a:pos x="220" y="110"/>
                </a:cxn>
                <a:cxn ang="0">
                  <a:pos x="217" y="92"/>
                </a:cxn>
                <a:cxn ang="0">
                  <a:pos x="217" y="83"/>
                </a:cxn>
                <a:cxn ang="0">
                  <a:pos x="210" y="75"/>
                </a:cxn>
                <a:cxn ang="0">
                  <a:pos x="203" y="73"/>
                </a:cxn>
                <a:cxn ang="0">
                  <a:pos x="199" y="79"/>
                </a:cxn>
                <a:cxn ang="0">
                  <a:pos x="149" y="77"/>
                </a:cxn>
                <a:cxn ang="0">
                  <a:pos x="117" y="99"/>
                </a:cxn>
                <a:cxn ang="0">
                  <a:pos x="109" y="105"/>
                </a:cxn>
                <a:cxn ang="0">
                  <a:pos x="92" y="118"/>
                </a:cxn>
                <a:cxn ang="0">
                  <a:pos x="76" y="127"/>
                </a:cxn>
                <a:cxn ang="0">
                  <a:pos x="74" y="151"/>
                </a:cxn>
              </a:cxnLst>
              <a:rect l="0" t="0" r="r" b="b"/>
              <a:pathLst>
                <a:path w="357" h="158">
                  <a:moveTo>
                    <a:pt x="55" y="150"/>
                  </a:moveTo>
                  <a:lnTo>
                    <a:pt x="55" y="150"/>
                  </a:lnTo>
                  <a:lnTo>
                    <a:pt x="53" y="140"/>
                  </a:lnTo>
                  <a:lnTo>
                    <a:pt x="51" y="131"/>
                  </a:lnTo>
                  <a:lnTo>
                    <a:pt x="51" y="131"/>
                  </a:lnTo>
                  <a:lnTo>
                    <a:pt x="51" y="128"/>
                  </a:lnTo>
                  <a:lnTo>
                    <a:pt x="49" y="126"/>
                  </a:lnTo>
                  <a:lnTo>
                    <a:pt x="47" y="124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1" y="124"/>
                  </a:lnTo>
                  <a:lnTo>
                    <a:pt x="40" y="126"/>
                  </a:lnTo>
                  <a:lnTo>
                    <a:pt x="40" y="129"/>
                  </a:lnTo>
                  <a:lnTo>
                    <a:pt x="40" y="131"/>
                  </a:lnTo>
                  <a:lnTo>
                    <a:pt x="40" y="131"/>
                  </a:lnTo>
                  <a:lnTo>
                    <a:pt x="39" y="134"/>
                  </a:lnTo>
                  <a:lnTo>
                    <a:pt x="39" y="136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3" y="145"/>
                  </a:lnTo>
                  <a:lnTo>
                    <a:pt x="43" y="145"/>
                  </a:lnTo>
                  <a:lnTo>
                    <a:pt x="38" y="142"/>
                  </a:lnTo>
                  <a:lnTo>
                    <a:pt x="34" y="141"/>
                  </a:lnTo>
                  <a:lnTo>
                    <a:pt x="30" y="140"/>
                  </a:lnTo>
                  <a:lnTo>
                    <a:pt x="26" y="140"/>
                  </a:lnTo>
                  <a:lnTo>
                    <a:pt x="26" y="140"/>
                  </a:lnTo>
                  <a:lnTo>
                    <a:pt x="23" y="139"/>
                  </a:lnTo>
                  <a:lnTo>
                    <a:pt x="21" y="138"/>
                  </a:lnTo>
                  <a:lnTo>
                    <a:pt x="17" y="135"/>
                  </a:lnTo>
                  <a:lnTo>
                    <a:pt x="17" y="135"/>
                  </a:lnTo>
                  <a:lnTo>
                    <a:pt x="15" y="132"/>
                  </a:lnTo>
                  <a:lnTo>
                    <a:pt x="12" y="129"/>
                  </a:lnTo>
                  <a:lnTo>
                    <a:pt x="12" y="129"/>
                  </a:lnTo>
                  <a:lnTo>
                    <a:pt x="9" y="127"/>
                  </a:lnTo>
                  <a:lnTo>
                    <a:pt x="7" y="124"/>
                  </a:lnTo>
                  <a:lnTo>
                    <a:pt x="4" y="119"/>
                  </a:lnTo>
                  <a:lnTo>
                    <a:pt x="2" y="113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2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3" y="92"/>
                  </a:lnTo>
                  <a:lnTo>
                    <a:pt x="7" y="87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6"/>
                  </a:lnTo>
                  <a:lnTo>
                    <a:pt x="23" y="73"/>
                  </a:lnTo>
                  <a:lnTo>
                    <a:pt x="30" y="71"/>
                  </a:lnTo>
                  <a:lnTo>
                    <a:pt x="38" y="72"/>
                  </a:lnTo>
                  <a:lnTo>
                    <a:pt x="38" y="72"/>
                  </a:lnTo>
                  <a:lnTo>
                    <a:pt x="41" y="72"/>
                  </a:lnTo>
                  <a:lnTo>
                    <a:pt x="45" y="72"/>
                  </a:lnTo>
                  <a:lnTo>
                    <a:pt x="48" y="72"/>
                  </a:lnTo>
                  <a:lnTo>
                    <a:pt x="52" y="73"/>
                  </a:lnTo>
                  <a:lnTo>
                    <a:pt x="52" y="73"/>
                  </a:lnTo>
                  <a:lnTo>
                    <a:pt x="54" y="74"/>
                  </a:lnTo>
                  <a:lnTo>
                    <a:pt x="56" y="74"/>
                  </a:lnTo>
                  <a:lnTo>
                    <a:pt x="58" y="73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0" y="65"/>
                  </a:lnTo>
                  <a:lnTo>
                    <a:pt x="58" y="63"/>
                  </a:lnTo>
                  <a:lnTo>
                    <a:pt x="58" y="63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9" y="55"/>
                  </a:lnTo>
                  <a:lnTo>
                    <a:pt x="63" y="49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9" y="36"/>
                  </a:lnTo>
                  <a:lnTo>
                    <a:pt x="85" y="32"/>
                  </a:lnTo>
                  <a:lnTo>
                    <a:pt x="91" y="29"/>
                  </a:lnTo>
                  <a:lnTo>
                    <a:pt x="98" y="28"/>
                  </a:lnTo>
                  <a:lnTo>
                    <a:pt x="98" y="28"/>
                  </a:lnTo>
                  <a:lnTo>
                    <a:pt x="100" y="27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6" y="24"/>
                  </a:lnTo>
                  <a:lnTo>
                    <a:pt x="109" y="23"/>
                  </a:lnTo>
                  <a:lnTo>
                    <a:pt x="117" y="22"/>
                  </a:lnTo>
                  <a:lnTo>
                    <a:pt x="125" y="22"/>
                  </a:lnTo>
                  <a:lnTo>
                    <a:pt x="132" y="23"/>
                  </a:lnTo>
                  <a:lnTo>
                    <a:pt x="132" y="23"/>
                  </a:lnTo>
                  <a:lnTo>
                    <a:pt x="133" y="23"/>
                  </a:lnTo>
                  <a:lnTo>
                    <a:pt x="133" y="23"/>
                  </a:lnTo>
                  <a:lnTo>
                    <a:pt x="137" y="22"/>
                  </a:lnTo>
                  <a:lnTo>
                    <a:pt x="142" y="21"/>
                  </a:lnTo>
                  <a:lnTo>
                    <a:pt x="151" y="22"/>
                  </a:lnTo>
                  <a:lnTo>
                    <a:pt x="159" y="22"/>
                  </a:lnTo>
                  <a:lnTo>
                    <a:pt x="164" y="21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1" y="19"/>
                  </a:lnTo>
                  <a:lnTo>
                    <a:pt x="175" y="19"/>
                  </a:lnTo>
                  <a:lnTo>
                    <a:pt x="175" y="19"/>
                  </a:lnTo>
                  <a:lnTo>
                    <a:pt x="177" y="18"/>
                  </a:lnTo>
                  <a:lnTo>
                    <a:pt x="179" y="17"/>
                  </a:lnTo>
                  <a:lnTo>
                    <a:pt x="179" y="17"/>
                  </a:lnTo>
                  <a:lnTo>
                    <a:pt x="184" y="13"/>
                  </a:lnTo>
                  <a:lnTo>
                    <a:pt x="190" y="11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12" y="6"/>
                  </a:lnTo>
                  <a:lnTo>
                    <a:pt x="223" y="3"/>
                  </a:lnTo>
                  <a:lnTo>
                    <a:pt x="223" y="3"/>
                  </a:lnTo>
                  <a:lnTo>
                    <a:pt x="224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36" y="0"/>
                  </a:lnTo>
                  <a:lnTo>
                    <a:pt x="245" y="1"/>
                  </a:lnTo>
                  <a:lnTo>
                    <a:pt x="245" y="1"/>
                  </a:lnTo>
                  <a:lnTo>
                    <a:pt x="255" y="2"/>
                  </a:lnTo>
                  <a:lnTo>
                    <a:pt x="260" y="3"/>
                  </a:lnTo>
                  <a:lnTo>
                    <a:pt x="265" y="6"/>
                  </a:lnTo>
                  <a:lnTo>
                    <a:pt x="265" y="6"/>
                  </a:lnTo>
                  <a:lnTo>
                    <a:pt x="267" y="5"/>
                  </a:lnTo>
                  <a:lnTo>
                    <a:pt x="269" y="5"/>
                  </a:lnTo>
                  <a:lnTo>
                    <a:pt x="272" y="6"/>
                  </a:lnTo>
                  <a:lnTo>
                    <a:pt x="276" y="6"/>
                  </a:lnTo>
                  <a:lnTo>
                    <a:pt x="278" y="6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2" y="5"/>
                  </a:lnTo>
                  <a:lnTo>
                    <a:pt x="283" y="6"/>
                  </a:lnTo>
                  <a:lnTo>
                    <a:pt x="283" y="6"/>
                  </a:lnTo>
                  <a:lnTo>
                    <a:pt x="295" y="12"/>
                  </a:lnTo>
                  <a:lnTo>
                    <a:pt x="300" y="15"/>
                  </a:lnTo>
                  <a:lnTo>
                    <a:pt x="306" y="20"/>
                  </a:lnTo>
                  <a:lnTo>
                    <a:pt x="306" y="20"/>
                  </a:lnTo>
                  <a:lnTo>
                    <a:pt x="309" y="22"/>
                  </a:lnTo>
                  <a:lnTo>
                    <a:pt x="313" y="24"/>
                  </a:lnTo>
                  <a:lnTo>
                    <a:pt x="321" y="28"/>
                  </a:lnTo>
                  <a:lnTo>
                    <a:pt x="321" y="28"/>
                  </a:lnTo>
                  <a:lnTo>
                    <a:pt x="323" y="29"/>
                  </a:lnTo>
                  <a:lnTo>
                    <a:pt x="325" y="30"/>
                  </a:lnTo>
                  <a:lnTo>
                    <a:pt x="325" y="30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6" y="54"/>
                  </a:lnTo>
                  <a:lnTo>
                    <a:pt x="346" y="54"/>
                  </a:lnTo>
                  <a:lnTo>
                    <a:pt x="347" y="58"/>
                  </a:lnTo>
                  <a:lnTo>
                    <a:pt x="349" y="61"/>
                  </a:lnTo>
                  <a:lnTo>
                    <a:pt x="351" y="63"/>
                  </a:lnTo>
                  <a:lnTo>
                    <a:pt x="355" y="65"/>
                  </a:lnTo>
                  <a:lnTo>
                    <a:pt x="355" y="65"/>
                  </a:lnTo>
                  <a:lnTo>
                    <a:pt x="353" y="72"/>
                  </a:lnTo>
                  <a:lnTo>
                    <a:pt x="353" y="72"/>
                  </a:lnTo>
                  <a:lnTo>
                    <a:pt x="352" y="74"/>
                  </a:lnTo>
                  <a:lnTo>
                    <a:pt x="352" y="76"/>
                  </a:lnTo>
                  <a:lnTo>
                    <a:pt x="354" y="80"/>
                  </a:lnTo>
                  <a:lnTo>
                    <a:pt x="354" y="80"/>
                  </a:lnTo>
                  <a:lnTo>
                    <a:pt x="356" y="84"/>
                  </a:lnTo>
                  <a:lnTo>
                    <a:pt x="357" y="88"/>
                  </a:lnTo>
                  <a:lnTo>
                    <a:pt x="357" y="88"/>
                  </a:lnTo>
                  <a:lnTo>
                    <a:pt x="357" y="102"/>
                  </a:lnTo>
                  <a:lnTo>
                    <a:pt x="356" y="109"/>
                  </a:lnTo>
                  <a:lnTo>
                    <a:pt x="354" y="116"/>
                  </a:lnTo>
                  <a:lnTo>
                    <a:pt x="354" y="116"/>
                  </a:lnTo>
                  <a:lnTo>
                    <a:pt x="349" y="124"/>
                  </a:lnTo>
                  <a:lnTo>
                    <a:pt x="344" y="131"/>
                  </a:lnTo>
                  <a:lnTo>
                    <a:pt x="337" y="137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28" y="143"/>
                  </a:lnTo>
                  <a:lnTo>
                    <a:pt x="326" y="143"/>
                  </a:lnTo>
                  <a:lnTo>
                    <a:pt x="321" y="144"/>
                  </a:lnTo>
                  <a:lnTo>
                    <a:pt x="321" y="144"/>
                  </a:lnTo>
                  <a:lnTo>
                    <a:pt x="304" y="151"/>
                  </a:lnTo>
                  <a:lnTo>
                    <a:pt x="304" y="151"/>
                  </a:lnTo>
                  <a:lnTo>
                    <a:pt x="300" y="152"/>
                  </a:lnTo>
                  <a:lnTo>
                    <a:pt x="296" y="151"/>
                  </a:lnTo>
                  <a:lnTo>
                    <a:pt x="295" y="149"/>
                  </a:lnTo>
                  <a:lnTo>
                    <a:pt x="294" y="144"/>
                  </a:lnTo>
                  <a:lnTo>
                    <a:pt x="294" y="144"/>
                  </a:lnTo>
                  <a:lnTo>
                    <a:pt x="295" y="126"/>
                  </a:lnTo>
                  <a:lnTo>
                    <a:pt x="295" y="126"/>
                  </a:lnTo>
                  <a:lnTo>
                    <a:pt x="309" y="115"/>
                  </a:lnTo>
                  <a:lnTo>
                    <a:pt x="309" y="115"/>
                  </a:lnTo>
                  <a:lnTo>
                    <a:pt x="311" y="112"/>
                  </a:lnTo>
                  <a:lnTo>
                    <a:pt x="312" y="107"/>
                  </a:lnTo>
                  <a:lnTo>
                    <a:pt x="312" y="102"/>
                  </a:lnTo>
                  <a:lnTo>
                    <a:pt x="312" y="98"/>
                  </a:lnTo>
                  <a:lnTo>
                    <a:pt x="312" y="98"/>
                  </a:lnTo>
                  <a:lnTo>
                    <a:pt x="311" y="96"/>
                  </a:lnTo>
                  <a:lnTo>
                    <a:pt x="310" y="95"/>
                  </a:lnTo>
                  <a:lnTo>
                    <a:pt x="308" y="94"/>
                  </a:lnTo>
                  <a:lnTo>
                    <a:pt x="305" y="94"/>
                  </a:lnTo>
                  <a:lnTo>
                    <a:pt x="305" y="94"/>
                  </a:lnTo>
                  <a:lnTo>
                    <a:pt x="303" y="94"/>
                  </a:lnTo>
                  <a:lnTo>
                    <a:pt x="301" y="96"/>
                  </a:lnTo>
                  <a:lnTo>
                    <a:pt x="300" y="97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9" y="105"/>
                  </a:lnTo>
                  <a:lnTo>
                    <a:pt x="297" y="109"/>
                  </a:lnTo>
                  <a:lnTo>
                    <a:pt x="293" y="112"/>
                  </a:lnTo>
                  <a:lnTo>
                    <a:pt x="289" y="113"/>
                  </a:lnTo>
                  <a:lnTo>
                    <a:pt x="289" y="113"/>
                  </a:lnTo>
                  <a:lnTo>
                    <a:pt x="285" y="114"/>
                  </a:lnTo>
                  <a:lnTo>
                    <a:pt x="283" y="116"/>
                  </a:lnTo>
                  <a:lnTo>
                    <a:pt x="280" y="118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6" y="120"/>
                  </a:lnTo>
                  <a:lnTo>
                    <a:pt x="273" y="120"/>
                  </a:lnTo>
                  <a:lnTo>
                    <a:pt x="268" y="122"/>
                  </a:lnTo>
                  <a:lnTo>
                    <a:pt x="263" y="124"/>
                  </a:lnTo>
                  <a:lnTo>
                    <a:pt x="257" y="125"/>
                  </a:lnTo>
                  <a:lnTo>
                    <a:pt x="257" y="125"/>
                  </a:lnTo>
                  <a:lnTo>
                    <a:pt x="254" y="126"/>
                  </a:lnTo>
                  <a:lnTo>
                    <a:pt x="252" y="126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248" y="124"/>
                  </a:lnTo>
                  <a:lnTo>
                    <a:pt x="245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5" y="123"/>
                  </a:lnTo>
                  <a:lnTo>
                    <a:pt x="232" y="122"/>
                  </a:lnTo>
                  <a:lnTo>
                    <a:pt x="230" y="121"/>
                  </a:lnTo>
                  <a:lnTo>
                    <a:pt x="229" y="117"/>
                  </a:lnTo>
                  <a:lnTo>
                    <a:pt x="229" y="117"/>
                  </a:lnTo>
                  <a:lnTo>
                    <a:pt x="227" y="114"/>
                  </a:lnTo>
                  <a:lnTo>
                    <a:pt x="225" y="112"/>
                  </a:lnTo>
                  <a:lnTo>
                    <a:pt x="225" y="112"/>
                  </a:lnTo>
                  <a:lnTo>
                    <a:pt x="220" y="110"/>
                  </a:lnTo>
                  <a:lnTo>
                    <a:pt x="218" y="107"/>
                  </a:lnTo>
                  <a:lnTo>
                    <a:pt x="217" y="103"/>
                  </a:lnTo>
                  <a:lnTo>
                    <a:pt x="217" y="99"/>
                  </a:lnTo>
                  <a:lnTo>
                    <a:pt x="217" y="99"/>
                  </a:lnTo>
                  <a:lnTo>
                    <a:pt x="217" y="92"/>
                  </a:lnTo>
                  <a:lnTo>
                    <a:pt x="218" y="89"/>
                  </a:lnTo>
                  <a:lnTo>
                    <a:pt x="221" y="86"/>
                  </a:lnTo>
                  <a:lnTo>
                    <a:pt x="221" y="86"/>
                  </a:lnTo>
                  <a:lnTo>
                    <a:pt x="219" y="84"/>
                  </a:lnTo>
                  <a:lnTo>
                    <a:pt x="217" y="83"/>
                  </a:lnTo>
                  <a:lnTo>
                    <a:pt x="215" y="82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11" y="79"/>
                  </a:lnTo>
                  <a:lnTo>
                    <a:pt x="210" y="75"/>
                  </a:lnTo>
                  <a:lnTo>
                    <a:pt x="210" y="75"/>
                  </a:lnTo>
                  <a:lnTo>
                    <a:pt x="208" y="73"/>
                  </a:lnTo>
                  <a:lnTo>
                    <a:pt x="205" y="72"/>
                  </a:lnTo>
                  <a:lnTo>
                    <a:pt x="205" y="72"/>
                  </a:lnTo>
                  <a:lnTo>
                    <a:pt x="203" y="73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0" y="77"/>
                  </a:lnTo>
                  <a:lnTo>
                    <a:pt x="199" y="79"/>
                  </a:lnTo>
                  <a:lnTo>
                    <a:pt x="199" y="79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53" y="76"/>
                  </a:lnTo>
                  <a:lnTo>
                    <a:pt x="149" y="77"/>
                  </a:lnTo>
                  <a:lnTo>
                    <a:pt x="149" y="77"/>
                  </a:lnTo>
                  <a:lnTo>
                    <a:pt x="138" y="84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1" y="96"/>
                  </a:lnTo>
                  <a:lnTo>
                    <a:pt x="117" y="99"/>
                  </a:lnTo>
                  <a:lnTo>
                    <a:pt x="114" y="103"/>
                  </a:lnTo>
                  <a:lnTo>
                    <a:pt x="114" y="103"/>
                  </a:lnTo>
                  <a:lnTo>
                    <a:pt x="112" y="104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1" y="109"/>
                  </a:lnTo>
                  <a:lnTo>
                    <a:pt x="98" y="112"/>
                  </a:lnTo>
                  <a:lnTo>
                    <a:pt x="95" y="115"/>
                  </a:lnTo>
                  <a:lnTo>
                    <a:pt x="95" y="115"/>
                  </a:lnTo>
                  <a:lnTo>
                    <a:pt x="92" y="118"/>
                  </a:lnTo>
                  <a:lnTo>
                    <a:pt x="88" y="121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7" y="126"/>
                  </a:lnTo>
                  <a:lnTo>
                    <a:pt x="76" y="127"/>
                  </a:lnTo>
                  <a:lnTo>
                    <a:pt x="75" y="129"/>
                  </a:lnTo>
                  <a:lnTo>
                    <a:pt x="75" y="129"/>
                  </a:lnTo>
                  <a:lnTo>
                    <a:pt x="74" y="136"/>
                  </a:lnTo>
                  <a:lnTo>
                    <a:pt x="74" y="143"/>
                  </a:lnTo>
                  <a:lnTo>
                    <a:pt x="74" y="151"/>
                  </a:lnTo>
                  <a:lnTo>
                    <a:pt x="75" y="158"/>
                  </a:lnTo>
                  <a:lnTo>
                    <a:pt x="75" y="158"/>
                  </a:lnTo>
                  <a:lnTo>
                    <a:pt x="55" y="150"/>
                  </a:lnTo>
                  <a:lnTo>
                    <a:pt x="55" y="150"/>
                  </a:lnTo>
                  <a:close/>
                </a:path>
              </a:pathLst>
            </a:custGeom>
            <a:solidFill>
              <a:srgbClr val="E1F4F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284"/>
            <p:cNvSpPr>
              <a:spLocks/>
            </p:cNvSpPr>
            <p:nvPr/>
          </p:nvSpPr>
          <p:spPr bwMode="auto">
            <a:xfrm>
              <a:off x="5478" y="2287"/>
              <a:ext cx="172" cy="562"/>
            </a:xfrm>
            <a:custGeom>
              <a:avLst/>
              <a:gdLst/>
              <a:ahLst/>
              <a:cxnLst>
                <a:cxn ang="0">
                  <a:pos x="169" y="236"/>
                </a:cxn>
                <a:cxn ang="0">
                  <a:pos x="168" y="265"/>
                </a:cxn>
                <a:cxn ang="0">
                  <a:pos x="164" y="302"/>
                </a:cxn>
                <a:cxn ang="0">
                  <a:pos x="163" y="318"/>
                </a:cxn>
                <a:cxn ang="0">
                  <a:pos x="166" y="339"/>
                </a:cxn>
                <a:cxn ang="0">
                  <a:pos x="164" y="348"/>
                </a:cxn>
                <a:cxn ang="0">
                  <a:pos x="166" y="364"/>
                </a:cxn>
                <a:cxn ang="0">
                  <a:pos x="162" y="383"/>
                </a:cxn>
                <a:cxn ang="0">
                  <a:pos x="162" y="395"/>
                </a:cxn>
                <a:cxn ang="0">
                  <a:pos x="163" y="403"/>
                </a:cxn>
                <a:cxn ang="0">
                  <a:pos x="167" y="422"/>
                </a:cxn>
                <a:cxn ang="0">
                  <a:pos x="164" y="447"/>
                </a:cxn>
                <a:cxn ang="0">
                  <a:pos x="164" y="461"/>
                </a:cxn>
                <a:cxn ang="0">
                  <a:pos x="162" y="500"/>
                </a:cxn>
                <a:cxn ang="0">
                  <a:pos x="161" y="529"/>
                </a:cxn>
                <a:cxn ang="0">
                  <a:pos x="158" y="552"/>
                </a:cxn>
                <a:cxn ang="0">
                  <a:pos x="153" y="562"/>
                </a:cxn>
                <a:cxn ang="0">
                  <a:pos x="131" y="548"/>
                </a:cxn>
                <a:cxn ang="0">
                  <a:pos x="112" y="533"/>
                </a:cxn>
                <a:cxn ang="0">
                  <a:pos x="107" y="521"/>
                </a:cxn>
                <a:cxn ang="0">
                  <a:pos x="106" y="504"/>
                </a:cxn>
                <a:cxn ang="0">
                  <a:pos x="112" y="486"/>
                </a:cxn>
                <a:cxn ang="0">
                  <a:pos x="111" y="473"/>
                </a:cxn>
                <a:cxn ang="0">
                  <a:pos x="116" y="413"/>
                </a:cxn>
                <a:cxn ang="0">
                  <a:pos x="115" y="394"/>
                </a:cxn>
                <a:cxn ang="0">
                  <a:pos x="116" y="382"/>
                </a:cxn>
                <a:cxn ang="0">
                  <a:pos x="117" y="349"/>
                </a:cxn>
                <a:cxn ang="0">
                  <a:pos x="112" y="340"/>
                </a:cxn>
                <a:cxn ang="0">
                  <a:pos x="116" y="312"/>
                </a:cxn>
                <a:cxn ang="0">
                  <a:pos x="119" y="294"/>
                </a:cxn>
                <a:cxn ang="0">
                  <a:pos x="121" y="270"/>
                </a:cxn>
                <a:cxn ang="0">
                  <a:pos x="123" y="259"/>
                </a:cxn>
                <a:cxn ang="0">
                  <a:pos x="122" y="245"/>
                </a:cxn>
                <a:cxn ang="0">
                  <a:pos x="123" y="227"/>
                </a:cxn>
                <a:cxn ang="0">
                  <a:pos x="121" y="212"/>
                </a:cxn>
                <a:cxn ang="0">
                  <a:pos x="123" y="199"/>
                </a:cxn>
                <a:cxn ang="0">
                  <a:pos x="122" y="168"/>
                </a:cxn>
                <a:cxn ang="0">
                  <a:pos x="114" y="143"/>
                </a:cxn>
                <a:cxn ang="0">
                  <a:pos x="109" y="126"/>
                </a:cxn>
                <a:cxn ang="0">
                  <a:pos x="100" y="77"/>
                </a:cxn>
                <a:cxn ang="0">
                  <a:pos x="91" y="58"/>
                </a:cxn>
                <a:cxn ang="0">
                  <a:pos x="68" y="33"/>
                </a:cxn>
                <a:cxn ang="0">
                  <a:pos x="39" y="19"/>
                </a:cxn>
                <a:cxn ang="0">
                  <a:pos x="24" y="13"/>
                </a:cxn>
                <a:cxn ang="0">
                  <a:pos x="0" y="11"/>
                </a:cxn>
                <a:cxn ang="0">
                  <a:pos x="37" y="1"/>
                </a:cxn>
                <a:cxn ang="0">
                  <a:pos x="59" y="0"/>
                </a:cxn>
                <a:cxn ang="0">
                  <a:pos x="81" y="6"/>
                </a:cxn>
                <a:cxn ang="0">
                  <a:pos x="95" y="8"/>
                </a:cxn>
                <a:cxn ang="0">
                  <a:pos x="106" y="18"/>
                </a:cxn>
                <a:cxn ang="0">
                  <a:pos x="127" y="32"/>
                </a:cxn>
                <a:cxn ang="0">
                  <a:pos x="138" y="42"/>
                </a:cxn>
                <a:cxn ang="0">
                  <a:pos x="141" y="53"/>
                </a:cxn>
                <a:cxn ang="0">
                  <a:pos x="158" y="69"/>
                </a:cxn>
                <a:cxn ang="0">
                  <a:pos x="163" y="91"/>
                </a:cxn>
                <a:cxn ang="0">
                  <a:pos x="165" y="106"/>
                </a:cxn>
                <a:cxn ang="0">
                  <a:pos x="168" y="127"/>
                </a:cxn>
                <a:cxn ang="0">
                  <a:pos x="170" y="145"/>
                </a:cxn>
                <a:cxn ang="0">
                  <a:pos x="172" y="171"/>
                </a:cxn>
                <a:cxn ang="0">
                  <a:pos x="170" y="209"/>
                </a:cxn>
              </a:cxnLst>
              <a:rect l="0" t="0" r="r" b="b"/>
              <a:pathLst>
                <a:path w="172" h="562">
                  <a:moveTo>
                    <a:pt x="169" y="225"/>
                  </a:moveTo>
                  <a:lnTo>
                    <a:pt x="169" y="225"/>
                  </a:lnTo>
                  <a:lnTo>
                    <a:pt x="170" y="230"/>
                  </a:lnTo>
                  <a:lnTo>
                    <a:pt x="170" y="233"/>
                  </a:lnTo>
                  <a:lnTo>
                    <a:pt x="169" y="236"/>
                  </a:lnTo>
                  <a:lnTo>
                    <a:pt x="169" y="236"/>
                  </a:lnTo>
                  <a:lnTo>
                    <a:pt x="168" y="239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50"/>
                  </a:lnTo>
                  <a:lnTo>
                    <a:pt x="169" y="257"/>
                  </a:lnTo>
                  <a:lnTo>
                    <a:pt x="168" y="265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67" y="286"/>
                  </a:lnTo>
                  <a:lnTo>
                    <a:pt x="164" y="298"/>
                  </a:lnTo>
                  <a:lnTo>
                    <a:pt x="164" y="298"/>
                  </a:lnTo>
                  <a:lnTo>
                    <a:pt x="164" y="302"/>
                  </a:lnTo>
                  <a:lnTo>
                    <a:pt x="165" y="306"/>
                  </a:lnTo>
                  <a:lnTo>
                    <a:pt x="166" y="310"/>
                  </a:lnTo>
                  <a:lnTo>
                    <a:pt x="167" y="314"/>
                  </a:lnTo>
                  <a:lnTo>
                    <a:pt x="167" y="314"/>
                  </a:lnTo>
                  <a:lnTo>
                    <a:pt x="165" y="316"/>
                  </a:lnTo>
                  <a:lnTo>
                    <a:pt x="163" y="318"/>
                  </a:lnTo>
                  <a:lnTo>
                    <a:pt x="163" y="321"/>
                  </a:lnTo>
                  <a:lnTo>
                    <a:pt x="163" y="324"/>
                  </a:lnTo>
                  <a:lnTo>
                    <a:pt x="163" y="329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6" y="339"/>
                  </a:lnTo>
                  <a:lnTo>
                    <a:pt x="166" y="341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5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5" y="356"/>
                  </a:lnTo>
                  <a:lnTo>
                    <a:pt x="165" y="356"/>
                  </a:lnTo>
                  <a:lnTo>
                    <a:pt x="164" y="358"/>
                  </a:lnTo>
                  <a:lnTo>
                    <a:pt x="164" y="360"/>
                  </a:lnTo>
                  <a:lnTo>
                    <a:pt x="164" y="360"/>
                  </a:lnTo>
                  <a:lnTo>
                    <a:pt x="166" y="364"/>
                  </a:lnTo>
                  <a:lnTo>
                    <a:pt x="166" y="368"/>
                  </a:lnTo>
                  <a:lnTo>
                    <a:pt x="165" y="372"/>
                  </a:lnTo>
                  <a:lnTo>
                    <a:pt x="162" y="376"/>
                  </a:lnTo>
                  <a:lnTo>
                    <a:pt x="162" y="376"/>
                  </a:lnTo>
                  <a:lnTo>
                    <a:pt x="162" y="379"/>
                  </a:lnTo>
                  <a:lnTo>
                    <a:pt x="162" y="383"/>
                  </a:lnTo>
                  <a:lnTo>
                    <a:pt x="162" y="383"/>
                  </a:lnTo>
                  <a:lnTo>
                    <a:pt x="163" y="386"/>
                  </a:lnTo>
                  <a:lnTo>
                    <a:pt x="164" y="389"/>
                  </a:lnTo>
                  <a:lnTo>
                    <a:pt x="163" y="392"/>
                  </a:lnTo>
                  <a:lnTo>
                    <a:pt x="162" y="395"/>
                  </a:lnTo>
                  <a:lnTo>
                    <a:pt x="162" y="395"/>
                  </a:lnTo>
                  <a:lnTo>
                    <a:pt x="162" y="397"/>
                  </a:lnTo>
                  <a:lnTo>
                    <a:pt x="163" y="399"/>
                  </a:lnTo>
                  <a:lnTo>
                    <a:pt x="163" y="399"/>
                  </a:lnTo>
                  <a:lnTo>
                    <a:pt x="164" y="401"/>
                  </a:lnTo>
                  <a:lnTo>
                    <a:pt x="164" y="401"/>
                  </a:lnTo>
                  <a:lnTo>
                    <a:pt x="163" y="403"/>
                  </a:lnTo>
                  <a:lnTo>
                    <a:pt x="163" y="406"/>
                  </a:lnTo>
                  <a:lnTo>
                    <a:pt x="163" y="410"/>
                  </a:lnTo>
                  <a:lnTo>
                    <a:pt x="165" y="414"/>
                  </a:lnTo>
                  <a:lnTo>
                    <a:pt x="167" y="418"/>
                  </a:lnTo>
                  <a:lnTo>
                    <a:pt x="167" y="418"/>
                  </a:lnTo>
                  <a:lnTo>
                    <a:pt x="167" y="422"/>
                  </a:lnTo>
                  <a:lnTo>
                    <a:pt x="165" y="426"/>
                  </a:lnTo>
                  <a:lnTo>
                    <a:pt x="165" y="426"/>
                  </a:lnTo>
                  <a:lnTo>
                    <a:pt x="164" y="431"/>
                  </a:lnTo>
                  <a:lnTo>
                    <a:pt x="163" y="436"/>
                  </a:lnTo>
                  <a:lnTo>
                    <a:pt x="163" y="441"/>
                  </a:lnTo>
                  <a:lnTo>
                    <a:pt x="164" y="447"/>
                  </a:lnTo>
                  <a:lnTo>
                    <a:pt x="164" y="447"/>
                  </a:lnTo>
                  <a:lnTo>
                    <a:pt x="165" y="449"/>
                  </a:lnTo>
                  <a:lnTo>
                    <a:pt x="165" y="452"/>
                  </a:lnTo>
                  <a:lnTo>
                    <a:pt x="165" y="452"/>
                  </a:lnTo>
                  <a:lnTo>
                    <a:pt x="164" y="456"/>
                  </a:lnTo>
                  <a:lnTo>
                    <a:pt x="164" y="461"/>
                  </a:lnTo>
                  <a:lnTo>
                    <a:pt x="164" y="465"/>
                  </a:lnTo>
                  <a:lnTo>
                    <a:pt x="164" y="469"/>
                  </a:lnTo>
                  <a:lnTo>
                    <a:pt x="164" y="469"/>
                  </a:lnTo>
                  <a:lnTo>
                    <a:pt x="162" y="479"/>
                  </a:lnTo>
                  <a:lnTo>
                    <a:pt x="162" y="489"/>
                  </a:lnTo>
                  <a:lnTo>
                    <a:pt x="162" y="500"/>
                  </a:lnTo>
                  <a:lnTo>
                    <a:pt x="164" y="510"/>
                  </a:lnTo>
                  <a:lnTo>
                    <a:pt x="164" y="510"/>
                  </a:lnTo>
                  <a:lnTo>
                    <a:pt x="164" y="515"/>
                  </a:lnTo>
                  <a:lnTo>
                    <a:pt x="164" y="519"/>
                  </a:lnTo>
                  <a:lnTo>
                    <a:pt x="163" y="524"/>
                  </a:lnTo>
                  <a:lnTo>
                    <a:pt x="161" y="529"/>
                  </a:lnTo>
                  <a:lnTo>
                    <a:pt x="161" y="529"/>
                  </a:lnTo>
                  <a:lnTo>
                    <a:pt x="160" y="531"/>
                  </a:lnTo>
                  <a:lnTo>
                    <a:pt x="159" y="533"/>
                  </a:lnTo>
                  <a:lnTo>
                    <a:pt x="159" y="538"/>
                  </a:lnTo>
                  <a:lnTo>
                    <a:pt x="159" y="538"/>
                  </a:lnTo>
                  <a:lnTo>
                    <a:pt x="158" y="552"/>
                  </a:lnTo>
                  <a:lnTo>
                    <a:pt x="158" y="552"/>
                  </a:lnTo>
                  <a:lnTo>
                    <a:pt x="158" y="555"/>
                  </a:lnTo>
                  <a:lnTo>
                    <a:pt x="157" y="558"/>
                  </a:lnTo>
                  <a:lnTo>
                    <a:pt x="155" y="561"/>
                  </a:lnTo>
                  <a:lnTo>
                    <a:pt x="153" y="562"/>
                  </a:lnTo>
                  <a:lnTo>
                    <a:pt x="153" y="562"/>
                  </a:lnTo>
                  <a:lnTo>
                    <a:pt x="137" y="555"/>
                  </a:lnTo>
                  <a:lnTo>
                    <a:pt x="137" y="555"/>
                  </a:lnTo>
                  <a:lnTo>
                    <a:pt x="135" y="554"/>
                  </a:lnTo>
                  <a:lnTo>
                    <a:pt x="133" y="552"/>
                  </a:lnTo>
                  <a:lnTo>
                    <a:pt x="133" y="552"/>
                  </a:lnTo>
                  <a:lnTo>
                    <a:pt x="131" y="548"/>
                  </a:lnTo>
                  <a:lnTo>
                    <a:pt x="128" y="545"/>
                  </a:lnTo>
                  <a:lnTo>
                    <a:pt x="120" y="541"/>
                  </a:lnTo>
                  <a:lnTo>
                    <a:pt x="120" y="541"/>
                  </a:lnTo>
                  <a:lnTo>
                    <a:pt x="115" y="538"/>
                  </a:lnTo>
                  <a:lnTo>
                    <a:pt x="113" y="536"/>
                  </a:lnTo>
                  <a:lnTo>
                    <a:pt x="112" y="533"/>
                  </a:lnTo>
                  <a:lnTo>
                    <a:pt x="112" y="533"/>
                  </a:lnTo>
                  <a:lnTo>
                    <a:pt x="111" y="531"/>
                  </a:lnTo>
                  <a:lnTo>
                    <a:pt x="110" y="529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7" y="521"/>
                  </a:lnTo>
                  <a:lnTo>
                    <a:pt x="107" y="521"/>
                  </a:lnTo>
                  <a:lnTo>
                    <a:pt x="108" y="518"/>
                  </a:lnTo>
                  <a:lnTo>
                    <a:pt x="107" y="514"/>
                  </a:lnTo>
                  <a:lnTo>
                    <a:pt x="107" y="514"/>
                  </a:lnTo>
                  <a:lnTo>
                    <a:pt x="106" y="509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7" y="496"/>
                  </a:lnTo>
                  <a:lnTo>
                    <a:pt x="109" y="492"/>
                  </a:lnTo>
                  <a:lnTo>
                    <a:pt x="111" y="488"/>
                  </a:lnTo>
                  <a:lnTo>
                    <a:pt x="111" y="488"/>
                  </a:lnTo>
                  <a:lnTo>
                    <a:pt x="112" y="486"/>
                  </a:lnTo>
                  <a:lnTo>
                    <a:pt x="111" y="484"/>
                  </a:lnTo>
                  <a:lnTo>
                    <a:pt x="111" y="484"/>
                  </a:lnTo>
                  <a:lnTo>
                    <a:pt x="110" y="482"/>
                  </a:lnTo>
                  <a:lnTo>
                    <a:pt x="110" y="479"/>
                  </a:lnTo>
                  <a:lnTo>
                    <a:pt x="111" y="473"/>
                  </a:lnTo>
                  <a:lnTo>
                    <a:pt x="111" y="473"/>
                  </a:lnTo>
                  <a:lnTo>
                    <a:pt x="111" y="467"/>
                  </a:lnTo>
                  <a:lnTo>
                    <a:pt x="111" y="461"/>
                  </a:lnTo>
                  <a:lnTo>
                    <a:pt x="111" y="461"/>
                  </a:lnTo>
                  <a:lnTo>
                    <a:pt x="111" y="455"/>
                  </a:lnTo>
                  <a:lnTo>
                    <a:pt x="111" y="455"/>
                  </a:lnTo>
                  <a:lnTo>
                    <a:pt x="116" y="413"/>
                  </a:lnTo>
                  <a:lnTo>
                    <a:pt x="116" y="413"/>
                  </a:lnTo>
                  <a:lnTo>
                    <a:pt x="115" y="411"/>
                  </a:lnTo>
                  <a:lnTo>
                    <a:pt x="114" y="408"/>
                  </a:lnTo>
                  <a:lnTo>
                    <a:pt x="115" y="402"/>
                  </a:lnTo>
                  <a:lnTo>
                    <a:pt x="116" y="396"/>
                  </a:lnTo>
                  <a:lnTo>
                    <a:pt x="115" y="394"/>
                  </a:lnTo>
                  <a:lnTo>
                    <a:pt x="114" y="391"/>
                  </a:lnTo>
                  <a:lnTo>
                    <a:pt x="114" y="391"/>
                  </a:lnTo>
                  <a:lnTo>
                    <a:pt x="114" y="389"/>
                  </a:lnTo>
                  <a:lnTo>
                    <a:pt x="115" y="386"/>
                  </a:lnTo>
                  <a:lnTo>
                    <a:pt x="116" y="382"/>
                  </a:lnTo>
                  <a:lnTo>
                    <a:pt x="116" y="382"/>
                  </a:lnTo>
                  <a:lnTo>
                    <a:pt x="118" y="378"/>
                  </a:lnTo>
                  <a:lnTo>
                    <a:pt x="118" y="375"/>
                  </a:lnTo>
                  <a:lnTo>
                    <a:pt x="118" y="369"/>
                  </a:lnTo>
                  <a:lnTo>
                    <a:pt x="117" y="355"/>
                  </a:lnTo>
                  <a:lnTo>
                    <a:pt x="117" y="355"/>
                  </a:lnTo>
                  <a:lnTo>
                    <a:pt x="117" y="349"/>
                  </a:lnTo>
                  <a:lnTo>
                    <a:pt x="116" y="346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2" y="342"/>
                  </a:lnTo>
                  <a:lnTo>
                    <a:pt x="112" y="340"/>
                  </a:lnTo>
                  <a:lnTo>
                    <a:pt x="112" y="340"/>
                  </a:lnTo>
                  <a:lnTo>
                    <a:pt x="113" y="329"/>
                  </a:lnTo>
                  <a:lnTo>
                    <a:pt x="114" y="323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6" y="315"/>
                  </a:lnTo>
                  <a:lnTo>
                    <a:pt x="116" y="312"/>
                  </a:lnTo>
                  <a:lnTo>
                    <a:pt x="116" y="312"/>
                  </a:lnTo>
                  <a:lnTo>
                    <a:pt x="116" y="303"/>
                  </a:lnTo>
                  <a:lnTo>
                    <a:pt x="116" y="299"/>
                  </a:lnTo>
                  <a:lnTo>
                    <a:pt x="118" y="295"/>
                  </a:lnTo>
                  <a:lnTo>
                    <a:pt x="118" y="295"/>
                  </a:lnTo>
                  <a:lnTo>
                    <a:pt x="119" y="294"/>
                  </a:lnTo>
                  <a:lnTo>
                    <a:pt x="119" y="294"/>
                  </a:lnTo>
                  <a:lnTo>
                    <a:pt x="118" y="291"/>
                  </a:lnTo>
                  <a:lnTo>
                    <a:pt x="118" y="288"/>
                  </a:lnTo>
                  <a:lnTo>
                    <a:pt x="119" y="282"/>
                  </a:lnTo>
                  <a:lnTo>
                    <a:pt x="121" y="276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1" y="267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3" y="262"/>
                  </a:lnTo>
                  <a:lnTo>
                    <a:pt x="123" y="259"/>
                  </a:lnTo>
                  <a:lnTo>
                    <a:pt x="122" y="256"/>
                  </a:lnTo>
                  <a:lnTo>
                    <a:pt x="120" y="254"/>
                  </a:lnTo>
                  <a:lnTo>
                    <a:pt x="120" y="254"/>
                  </a:lnTo>
                  <a:lnTo>
                    <a:pt x="121" y="251"/>
                  </a:lnTo>
                  <a:lnTo>
                    <a:pt x="122" y="248"/>
                  </a:lnTo>
                  <a:lnTo>
                    <a:pt x="122" y="245"/>
                  </a:lnTo>
                  <a:lnTo>
                    <a:pt x="122" y="242"/>
                  </a:lnTo>
                  <a:lnTo>
                    <a:pt x="122" y="242"/>
                  </a:lnTo>
                  <a:lnTo>
                    <a:pt x="121" y="238"/>
                  </a:lnTo>
                  <a:lnTo>
                    <a:pt x="121" y="235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4" y="222"/>
                  </a:lnTo>
                  <a:lnTo>
                    <a:pt x="124" y="219"/>
                  </a:lnTo>
                  <a:lnTo>
                    <a:pt x="122" y="217"/>
                  </a:lnTo>
                  <a:lnTo>
                    <a:pt x="122" y="217"/>
                  </a:lnTo>
                  <a:lnTo>
                    <a:pt x="121" y="215"/>
                  </a:lnTo>
                  <a:lnTo>
                    <a:pt x="121" y="212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24" y="206"/>
                  </a:lnTo>
                  <a:lnTo>
                    <a:pt x="125" y="204"/>
                  </a:lnTo>
                  <a:lnTo>
                    <a:pt x="125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2" y="195"/>
                  </a:lnTo>
                  <a:lnTo>
                    <a:pt x="122" y="195"/>
                  </a:lnTo>
                  <a:lnTo>
                    <a:pt x="122" y="168"/>
                  </a:lnTo>
                  <a:lnTo>
                    <a:pt x="122" y="168"/>
                  </a:lnTo>
                  <a:lnTo>
                    <a:pt x="122" y="166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17" y="157"/>
                  </a:lnTo>
                  <a:lnTo>
                    <a:pt x="115" y="150"/>
                  </a:lnTo>
                  <a:lnTo>
                    <a:pt x="114" y="143"/>
                  </a:lnTo>
                  <a:lnTo>
                    <a:pt x="114" y="136"/>
                  </a:lnTo>
                  <a:lnTo>
                    <a:pt x="114" y="136"/>
                  </a:lnTo>
                  <a:lnTo>
                    <a:pt x="114" y="133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09" y="126"/>
                  </a:lnTo>
                  <a:lnTo>
                    <a:pt x="107" y="122"/>
                  </a:lnTo>
                  <a:lnTo>
                    <a:pt x="106" y="113"/>
                  </a:lnTo>
                  <a:lnTo>
                    <a:pt x="106" y="113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0" y="77"/>
                  </a:lnTo>
                  <a:lnTo>
                    <a:pt x="98" y="75"/>
                  </a:lnTo>
                  <a:lnTo>
                    <a:pt x="98" y="75"/>
                  </a:lnTo>
                  <a:lnTo>
                    <a:pt x="96" y="71"/>
                  </a:lnTo>
                  <a:lnTo>
                    <a:pt x="94" y="67"/>
                  </a:lnTo>
                  <a:lnTo>
                    <a:pt x="91" y="63"/>
                  </a:lnTo>
                  <a:lnTo>
                    <a:pt x="91" y="58"/>
                  </a:lnTo>
                  <a:lnTo>
                    <a:pt x="91" y="58"/>
                  </a:lnTo>
                  <a:lnTo>
                    <a:pt x="90" y="56"/>
                  </a:lnTo>
                  <a:lnTo>
                    <a:pt x="88" y="53"/>
                  </a:lnTo>
                  <a:lnTo>
                    <a:pt x="88" y="53"/>
                  </a:lnTo>
                  <a:lnTo>
                    <a:pt x="75" y="39"/>
                  </a:lnTo>
                  <a:lnTo>
                    <a:pt x="68" y="33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6" y="23"/>
                  </a:lnTo>
                  <a:lnTo>
                    <a:pt x="50" y="21"/>
                  </a:lnTo>
                  <a:lnTo>
                    <a:pt x="45" y="19"/>
                  </a:lnTo>
                  <a:lnTo>
                    <a:pt x="39" y="19"/>
                  </a:lnTo>
                  <a:lnTo>
                    <a:pt x="39" y="19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0" y="15"/>
                  </a:lnTo>
                  <a:lnTo>
                    <a:pt x="24" y="13"/>
                  </a:lnTo>
                  <a:lnTo>
                    <a:pt x="17" y="13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6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17" y="5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7" y="1"/>
                  </a:lnTo>
                  <a:lnTo>
                    <a:pt x="42" y="1"/>
                  </a:lnTo>
                  <a:lnTo>
                    <a:pt x="48" y="1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9" y="4"/>
                  </a:lnTo>
                  <a:lnTo>
                    <a:pt x="73" y="4"/>
                  </a:lnTo>
                  <a:lnTo>
                    <a:pt x="77" y="5"/>
                  </a:lnTo>
                  <a:lnTo>
                    <a:pt x="81" y="6"/>
                  </a:lnTo>
                  <a:lnTo>
                    <a:pt x="81" y="6"/>
                  </a:lnTo>
                  <a:lnTo>
                    <a:pt x="84" y="7"/>
                  </a:lnTo>
                  <a:lnTo>
                    <a:pt x="88" y="7"/>
                  </a:lnTo>
                  <a:lnTo>
                    <a:pt x="91" y="7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6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12"/>
                  </a:lnTo>
                  <a:lnTo>
                    <a:pt x="101" y="15"/>
                  </a:lnTo>
                  <a:lnTo>
                    <a:pt x="106" y="18"/>
                  </a:lnTo>
                  <a:lnTo>
                    <a:pt x="112" y="20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23" y="26"/>
                  </a:lnTo>
                  <a:lnTo>
                    <a:pt x="126" y="29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29" y="35"/>
                  </a:lnTo>
                  <a:lnTo>
                    <a:pt x="131" y="37"/>
                  </a:lnTo>
                  <a:lnTo>
                    <a:pt x="131" y="37"/>
                  </a:lnTo>
                  <a:lnTo>
                    <a:pt x="135" y="40"/>
                  </a:lnTo>
                  <a:lnTo>
                    <a:pt x="138" y="42"/>
                  </a:lnTo>
                  <a:lnTo>
                    <a:pt x="140" y="45"/>
                  </a:lnTo>
                  <a:lnTo>
                    <a:pt x="140" y="48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2"/>
                  </a:lnTo>
                  <a:lnTo>
                    <a:pt x="141" y="53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47" y="57"/>
                  </a:lnTo>
                  <a:lnTo>
                    <a:pt x="150" y="59"/>
                  </a:lnTo>
                  <a:lnTo>
                    <a:pt x="154" y="64"/>
                  </a:lnTo>
                  <a:lnTo>
                    <a:pt x="158" y="69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2" y="79"/>
                  </a:lnTo>
                  <a:lnTo>
                    <a:pt x="162" y="83"/>
                  </a:lnTo>
                  <a:lnTo>
                    <a:pt x="162" y="87"/>
                  </a:lnTo>
                  <a:lnTo>
                    <a:pt x="163" y="91"/>
                  </a:lnTo>
                  <a:lnTo>
                    <a:pt x="163" y="91"/>
                  </a:lnTo>
                  <a:lnTo>
                    <a:pt x="166" y="97"/>
                  </a:lnTo>
                  <a:lnTo>
                    <a:pt x="166" y="100"/>
                  </a:lnTo>
                  <a:lnTo>
                    <a:pt x="165" y="104"/>
                  </a:lnTo>
                  <a:lnTo>
                    <a:pt x="165" y="104"/>
                  </a:lnTo>
                  <a:lnTo>
                    <a:pt x="165" y="106"/>
                  </a:lnTo>
                  <a:lnTo>
                    <a:pt x="167" y="108"/>
                  </a:lnTo>
                  <a:lnTo>
                    <a:pt x="167" y="108"/>
                  </a:lnTo>
                  <a:lnTo>
                    <a:pt x="169" y="113"/>
                  </a:lnTo>
                  <a:lnTo>
                    <a:pt x="170" y="118"/>
                  </a:lnTo>
                  <a:lnTo>
                    <a:pt x="169" y="122"/>
                  </a:lnTo>
                  <a:lnTo>
                    <a:pt x="168" y="127"/>
                  </a:lnTo>
                  <a:lnTo>
                    <a:pt x="168" y="127"/>
                  </a:lnTo>
                  <a:lnTo>
                    <a:pt x="167" y="135"/>
                  </a:lnTo>
                  <a:lnTo>
                    <a:pt x="167" y="139"/>
                  </a:lnTo>
                  <a:lnTo>
                    <a:pt x="170" y="143"/>
                  </a:lnTo>
                  <a:lnTo>
                    <a:pt x="170" y="143"/>
                  </a:lnTo>
                  <a:lnTo>
                    <a:pt x="170" y="145"/>
                  </a:lnTo>
                  <a:lnTo>
                    <a:pt x="170" y="145"/>
                  </a:lnTo>
                  <a:lnTo>
                    <a:pt x="169" y="148"/>
                  </a:lnTo>
                  <a:lnTo>
                    <a:pt x="169" y="151"/>
                  </a:lnTo>
                  <a:lnTo>
                    <a:pt x="170" y="158"/>
                  </a:lnTo>
                  <a:lnTo>
                    <a:pt x="171" y="164"/>
                  </a:lnTo>
                  <a:lnTo>
                    <a:pt x="172" y="171"/>
                  </a:lnTo>
                  <a:lnTo>
                    <a:pt x="172" y="171"/>
                  </a:lnTo>
                  <a:lnTo>
                    <a:pt x="172" y="180"/>
                  </a:lnTo>
                  <a:lnTo>
                    <a:pt x="172" y="190"/>
                  </a:lnTo>
                  <a:lnTo>
                    <a:pt x="172" y="200"/>
                  </a:lnTo>
                  <a:lnTo>
                    <a:pt x="170" y="209"/>
                  </a:lnTo>
                  <a:lnTo>
                    <a:pt x="170" y="209"/>
                  </a:lnTo>
                  <a:lnTo>
                    <a:pt x="169" y="217"/>
                  </a:lnTo>
                  <a:lnTo>
                    <a:pt x="169" y="225"/>
                  </a:lnTo>
                  <a:lnTo>
                    <a:pt x="169" y="225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285"/>
            <p:cNvSpPr>
              <a:spLocks noEditPoints="1"/>
            </p:cNvSpPr>
            <p:nvPr/>
          </p:nvSpPr>
          <p:spPr bwMode="auto">
            <a:xfrm>
              <a:off x="5095" y="1603"/>
              <a:ext cx="131" cy="412"/>
            </a:xfrm>
            <a:custGeom>
              <a:avLst/>
              <a:gdLst/>
              <a:ahLst/>
              <a:cxnLst>
                <a:cxn ang="0">
                  <a:pos x="18" y="412"/>
                </a:cxn>
                <a:cxn ang="0">
                  <a:pos x="10" y="401"/>
                </a:cxn>
                <a:cxn ang="0">
                  <a:pos x="10" y="350"/>
                </a:cxn>
                <a:cxn ang="0">
                  <a:pos x="8" y="334"/>
                </a:cxn>
                <a:cxn ang="0">
                  <a:pos x="5" y="308"/>
                </a:cxn>
                <a:cxn ang="0">
                  <a:pos x="5" y="299"/>
                </a:cxn>
                <a:cxn ang="0">
                  <a:pos x="0" y="283"/>
                </a:cxn>
                <a:cxn ang="0">
                  <a:pos x="10" y="270"/>
                </a:cxn>
                <a:cxn ang="0">
                  <a:pos x="39" y="271"/>
                </a:cxn>
                <a:cxn ang="0">
                  <a:pos x="52" y="262"/>
                </a:cxn>
                <a:cxn ang="0">
                  <a:pos x="49" y="241"/>
                </a:cxn>
                <a:cxn ang="0">
                  <a:pos x="46" y="221"/>
                </a:cxn>
                <a:cxn ang="0">
                  <a:pos x="10" y="215"/>
                </a:cxn>
                <a:cxn ang="0">
                  <a:pos x="11" y="189"/>
                </a:cxn>
                <a:cxn ang="0">
                  <a:pos x="8" y="175"/>
                </a:cxn>
                <a:cxn ang="0">
                  <a:pos x="11" y="157"/>
                </a:cxn>
                <a:cxn ang="0">
                  <a:pos x="13" y="135"/>
                </a:cxn>
                <a:cxn ang="0">
                  <a:pos x="7" y="105"/>
                </a:cxn>
                <a:cxn ang="0">
                  <a:pos x="6" y="72"/>
                </a:cxn>
                <a:cxn ang="0">
                  <a:pos x="8" y="63"/>
                </a:cxn>
                <a:cxn ang="0">
                  <a:pos x="7" y="21"/>
                </a:cxn>
                <a:cxn ang="0">
                  <a:pos x="33" y="4"/>
                </a:cxn>
                <a:cxn ang="0">
                  <a:pos x="42" y="25"/>
                </a:cxn>
                <a:cxn ang="0">
                  <a:pos x="52" y="35"/>
                </a:cxn>
                <a:cxn ang="0">
                  <a:pos x="74" y="46"/>
                </a:cxn>
                <a:cxn ang="0">
                  <a:pos x="109" y="47"/>
                </a:cxn>
                <a:cxn ang="0">
                  <a:pos x="118" y="56"/>
                </a:cxn>
                <a:cxn ang="0">
                  <a:pos x="129" y="76"/>
                </a:cxn>
                <a:cxn ang="0">
                  <a:pos x="131" y="95"/>
                </a:cxn>
                <a:cxn ang="0">
                  <a:pos x="117" y="116"/>
                </a:cxn>
                <a:cxn ang="0">
                  <a:pos x="83" y="116"/>
                </a:cxn>
                <a:cxn ang="0">
                  <a:pos x="68" y="113"/>
                </a:cxn>
                <a:cxn ang="0">
                  <a:pos x="44" y="127"/>
                </a:cxn>
                <a:cxn ang="0">
                  <a:pos x="45" y="141"/>
                </a:cxn>
                <a:cxn ang="0">
                  <a:pos x="46" y="151"/>
                </a:cxn>
                <a:cxn ang="0">
                  <a:pos x="62" y="164"/>
                </a:cxn>
                <a:cxn ang="0">
                  <a:pos x="81" y="167"/>
                </a:cxn>
                <a:cxn ang="0">
                  <a:pos x="96" y="169"/>
                </a:cxn>
                <a:cxn ang="0">
                  <a:pos x="119" y="201"/>
                </a:cxn>
                <a:cxn ang="0">
                  <a:pos x="117" y="220"/>
                </a:cxn>
                <a:cxn ang="0">
                  <a:pos x="118" y="246"/>
                </a:cxn>
                <a:cxn ang="0">
                  <a:pos x="118" y="266"/>
                </a:cxn>
                <a:cxn ang="0">
                  <a:pos x="116" y="288"/>
                </a:cxn>
                <a:cxn ang="0">
                  <a:pos x="90" y="307"/>
                </a:cxn>
                <a:cxn ang="0">
                  <a:pos x="78" y="321"/>
                </a:cxn>
                <a:cxn ang="0">
                  <a:pos x="71" y="335"/>
                </a:cxn>
                <a:cxn ang="0">
                  <a:pos x="58" y="353"/>
                </a:cxn>
                <a:cxn ang="0">
                  <a:pos x="42" y="384"/>
                </a:cxn>
                <a:cxn ang="0">
                  <a:pos x="34" y="293"/>
                </a:cxn>
                <a:cxn ang="0">
                  <a:pos x="31" y="315"/>
                </a:cxn>
                <a:cxn ang="0">
                  <a:pos x="37" y="328"/>
                </a:cxn>
                <a:cxn ang="0">
                  <a:pos x="57" y="325"/>
                </a:cxn>
                <a:cxn ang="0">
                  <a:pos x="68" y="309"/>
                </a:cxn>
                <a:cxn ang="0">
                  <a:pos x="80" y="299"/>
                </a:cxn>
                <a:cxn ang="0">
                  <a:pos x="59" y="283"/>
                </a:cxn>
                <a:cxn ang="0">
                  <a:pos x="34" y="293"/>
                </a:cxn>
                <a:cxn ang="0">
                  <a:pos x="41" y="100"/>
                </a:cxn>
                <a:cxn ang="0">
                  <a:pos x="68" y="102"/>
                </a:cxn>
                <a:cxn ang="0">
                  <a:pos x="73" y="83"/>
                </a:cxn>
                <a:cxn ang="0">
                  <a:pos x="61" y="67"/>
                </a:cxn>
                <a:cxn ang="0">
                  <a:pos x="37" y="72"/>
                </a:cxn>
                <a:cxn ang="0">
                  <a:pos x="34" y="88"/>
                </a:cxn>
              </a:cxnLst>
              <a:rect l="0" t="0" r="r" b="b"/>
              <a:pathLst>
                <a:path w="131" h="412">
                  <a:moveTo>
                    <a:pt x="34" y="405"/>
                  </a:moveTo>
                  <a:lnTo>
                    <a:pt x="34" y="405"/>
                  </a:lnTo>
                  <a:lnTo>
                    <a:pt x="31" y="406"/>
                  </a:lnTo>
                  <a:lnTo>
                    <a:pt x="28" y="406"/>
                  </a:lnTo>
                  <a:lnTo>
                    <a:pt x="23" y="409"/>
                  </a:lnTo>
                  <a:lnTo>
                    <a:pt x="18" y="412"/>
                  </a:lnTo>
                  <a:lnTo>
                    <a:pt x="16" y="412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1" y="403"/>
                  </a:lnTo>
                  <a:lnTo>
                    <a:pt x="11" y="403"/>
                  </a:lnTo>
                  <a:lnTo>
                    <a:pt x="10" y="401"/>
                  </a:lnTo>
                  <a:lnTo>
                    <a:pt x="10" y="401"/>
                  </a:lnTo>
                  <a:lnTo>
                    <a:pt x="10" y="371"/>
                  </a:lnTo>
                  <a:lnTo>
                    <a:pt x="10" y="371"/>
                  </a:lnTo>
                  <a:lnTo>
                    <a:pt x="10" y="355"/>
                  </a:lnTo>
                  <a:lnTo>
                    <a:pt x="10" y="355"/>
                  </a:lnTo>
                  <a:lnTo>
                    <a:pt x="10" y="350"/>
                  </a:lnTo>
                  <a:lnTo>
                    <a:pt x="10" y="350"/>
                  </a:lnTo>
                  <a:lnTo>
                    <a:pt x="10" y="348"/>
                  </a:lnTo>
                  <a:lnTo>
                    <a:pt x="10" y="345"/>
                  </a:lnTo>
                  <a:lnTo>
                    <a:pt x="10" y="345"/>
                  </a:lnTo>
                  <a:lnTo>
                    <a:pt x="9" y="339"/>
                  </a:lnTo>
                  <a:lnTo>
                    <a:pt x="8" y="33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0"/>
                  </a:lnTo>
                  <a:lnTo>
                    <a:pt x="7" y="316"/>
                  </a:lnTo>
                  <a:lnTo>
                    <a:pt x="7" y="312"/>
                  </a:lnTo>
                  <a:lnTo>
                    <a:pt x="5" y="308"/>
                  </a:lnTo>
                  <a:lnTo>
                    <a:pt x="5" y="308"/>
                  </a:lnTo>
                  <a:lnTo>
                    <a:pt x="4" y="306"/>
                  </a:lnTo>
                  <a:lnTo>
                    <a:pt x="5" y="304"/>
                  </a:lnTo>
                  <a:lnTo>
                    <a:pt x="5" y="304"/>
                  </a:lnTo>
                  <a:lnTo>
                    <a:pt x="5" y="302"/>
                  </a:lnTo>
                  <a:lnTo>
                    <a:pt x="5" y="299"/>
                  </a:lnTo>
                  <a:lnTo>
                    <a:pt x="4" y="297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" y="292"/>
                  </a:lnTo>
                  <a:lnTo>
                    <a:pt x="0" y="289"/>
                  </a:lnTo>
                  <a:lnTo>
                    <a:pt x="0" y="283"/>
                  </a:lnTo>
                  <a:lnTo>
                    <a:pt x="2" y="276"/>
                  </a:lnTo>
                  <a:lnTo>
                    <a:pt x="4" y="273"/>
                  </a:lnTo>
                  <a:lnTo>
                    <a:pt x="6" y="271"/>
                  </a:lnTo>
                  <a:lnTo>
                    <a:pt x="6" y="271"/>
                  </a:lnTo>
                  <a:lnTo>
                    <a:pt x="7" y="271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6" y="270"/>
                  </a:lnTo>
                  <a:lnTo>
                    <a:pt x="22" y="270"/>
                  </a:lnTo>
                  <a:lnTo>
                    <a:pt x="35" y="271"/>
                  </a:lnTo>
                  <a:lnTo>
                    <a:pt x="35" y="271"/>
                  </a:lnTo>
                  <a:lnTo>
                    <a:pt x="39" y="271"/>
                  </a:lnTo>
                  <a:lnTo>
                    <a:pt x="43" y="271"/>
                  </a:lnTo>
                  <a:lnTo>
                    <a:pt x="46" y="269"/>
                  </a:lnTo>
                  <a:lnTo>
                    <a:pt x="48" y="266"/>
                  </a:lnTo>
                  <a:lnTo>
                    <a:pt x="48" y="266"/>
                  </a:lnTo>
                  <a:lnTo>
                    <a:pt x="50" y="264"/>
                  </a:lnTo>
                  <a:lnTo>
                    <a:pt x="52" y="262"/>
                  </a:lnTo>
                  <a:lnTo>
                    <a:pt x="52" y="262"/>
                  </a:lnTo>
                  <a:lnTo>
                    <a:pt x="53" y="259"/>
                  </a:lnTo>
                  <a:lnTo>
                    <a:pt x="53" y="257"/>
                  </a:lnTo>
                  <a:lnTo>
                    <a:pt x="53" y="257"/>
                  </a:lnTo>
                  <a:lnTo>
                    <a:pt x="49" y="241"/>
                  </a:lnTo>
                  <a:lnTo>
                    <a:pt x="49" y="241"/>
                  </a:lnTo>
                  <a:lnTo>
                    <a:pt x="52" y="236"/>
                  </a:lnTo>
                  <a:lnTo>
                    <a:pt x="53" y="232"/>
                  </a:lnTo>
                  <a:lnTo>
                    <a:pt x="52" y="227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46" y="221"/>
                  </a:lnTo>
                  <a:lnTo>
                    <a:pt x="43" y="220"/>
                  </a:lnTo>
                  <a:lnTo>
                    <a:pt x="41" y="221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9" y="210"/>
                  </a:lnTo>
                  <a:lnTo>
                    <a:pt x="9" y="205"/>
                  </a:lnTo>
                  <a:lnTo>
                    <a:pt x="10" y="200"/>
                  </a:lnTo>
                  <a:lnTo>
                    <a:pt x="11" y="195"/>
                  </a:lnTo>
                  <a:lnTo>
                    <a:pt x="11" y="195"/>
                  </a:lnTo>
                  <a:lnTo>
                    <a:pt x="11" y="189"/>
                  </a:lnTo>
                  <a:lnTo>
                    <a:pt x="10" y="185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8" y="178"/>
                  </a:lnTo>
                  <a:lnTo>
                    <a:pt x="8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0" y="173"/>
                  </a:lnTo>
                  <a:lnTo>
                    <a:pt x="11" y="171"/>
                  </a:lnTo>
                  <a:lnTo>
                    <a:pt x="12" y="166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11" y="149"/>
                  </a:lnTo>
                  <a:lnTo>
                    <a:pt x="12" y="146"/>
                  </a:lnTo>
                  <a:lnTo>
                    <a:pt x="13" y="142"/>
                  </a:lnTo>
                  <a:lnTo>
                    <a:pt x="13" y="142"/>
                  </a:lnTo>
                  <a:lnTo>
                    <a:pt x="14" y="138"/>
                  </a:lnTo>
                  <a:lnTo>
                    <a:pt x="13" y="135"/>
                  </a:lnTo>
                  <a:lnTo>
                    <a:pt x="13" y="135"/>
                  </a:lnTo>
                  <a:lnTo>
                    <a:pt x="10" y="131"/>
                  </a:lnTo>
                  <a:lnTo>
                    <a:pt x="9" y="128"/>
                  </a:lnTo>
                  <a:lnTo>
                    <a:pt x="7" y="120"/>
                  </a:lnTo>
                  <a:lnTo>
                    <a:pt x="7" y="113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93"/>
                  </a:lnTo>
                  <a:lnTo>
                    <a:pt x="6" y="81"/>
                  </a:lnTo>
                  <a:lnTo>
                    <a:pt x="6" y="81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8" y="63"/>
                  </a:lnTo>
                  <a:lnTo>
                    <a:pt x="8" y="59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40" y="15"/>
                  </a:lnTo>
                  <a:lnTo>
                    <a:pt x="42" y="19"/>
                  </a:lnTo>
                  <a:lnTo>
                    <a:pt x="42" y="25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3" y="29"/>
                  </a:lnTo>
                  <a:lnTo>
                    <a:pt x="46" y="3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2" y="35"/>
                  </a:lnTo>
                  <a:lnTo>
                    <a:pt x="54" y="37"/>
                  </a:lnTo>
                  <a:lnTo>
                    <a:pt x="58" y="40"/>
                  </a:lnTo>
                  <a:lnTo>
                    <a:pt x="63" y="43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4" y="46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7" y="49"/>
                  </a:lnTo>
                  <a:lnTo>
                    <a:pt x="94" y="49"/>
                  </a:lnTo>
                  <a:lnTo>
                    <a:pt x="102" y="49"/>
                  </a:lnTo>
                  <a:lnTo>
                    <a:pt x="109" y="47"/>
                  </a:lnTo>
                  <a:lnTo>
                    <a:pt x="109" y="47"/>
                  </a:lnTo>
                  <a:lnTo>
                    <a:pt x="112" y="46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19" y="69"/>
                  </a:lnTo>
                  <a:lnTo>
                    <a:pt x="121" y="73"/>
                  </a:lnTo>
                  <a:lnTo>
                    <a:pt x="124" y="75"/>
                  </a:lnTo>
                  <a:lnTo>
                    <a:pt x="129" y="76"/>
                  </a:lnTo>
                  <a:lnTo>
                    <a:pt x="129" y="76"/>
                  </a:lnTo>
                  <a:lnTo>
                    <a:pt x="128" y="80"/>
                  </a:lnTo>
                  <a:lnTo>
                    <a:pt x="127" y="85"/>
                  </a:lnTo>
                  <a:lnTo>
                    <a:pt x="128" y="90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24" y="98"/>
                  </a:lnTo>
                  <a:lnTo>
                    <a:pt x="119" y="102"/>
                  </a:lnTo>
                  <a:lnTo>
                    <a:pt x="118" y="105"/>
                  </a:lnTo>
                  <a:lnTo>
                    <a:pt x="117" y="108"/>
                  </a:lnTo>
                  <a:lnTo>
                    <a:pt x="117" y="112"/>
                  </a:lnTo>
                  <a:lnTo>
                    <a:pt x="117" y="116"/>
                  </a:lnTo>
                  <a:lnTo>
                    <a:pt x="117" y="116"/>
                  </a:lnTo>
                  <a:lnTo>
                    <a:pt x="109" y="118"/>
                  </a:lnTo>
                  <a:lnTo>
                    <a:pt x="101" y="118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3" y="116"/>
                  </a:lnTo>
                  <a:lnTo>
                    <a:pt x="81" y="116"/>
                  </a:lnTo>
                  <a:lnTo>
                    <a:pt x="81" y="116"/>
                  </a:lnTo>
                  <a:lnTo>
                    <a:pt x="77" y="117"/>
                  </a:lnTo>
                  <a:lnTo>
                    <a:pt x="74" y="116"/>
                  </a:lnTo>
                  <a:lnTo>
                    <a:pt x="68" y="113"/>
                  </a:lnTo>
                  <a:lnTo>
                    <a:pt x="68" y="113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48" y="120"/>
                  </a:lnTo>
                  <a:lnTo>
                    <a:pt x="46" y="122"/>
                  </a:lnTo>
                  <a:lnTo>
                    <a:pt x="45" y="124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44" y="130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44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42"/>
                  </a:lnTo>
                  <a:lnTo>
                    <a:pt x="45" y="143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6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51" y="160"/>
                  </a:lnTo>
                  <a:lnTo>
                    <a:pt x="54" y="162"/>
                  </a:lnTo>
                  <a:lnTo>
                    <a:pt x="58" y="164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9" y="163"/>
                  </a:lnTo>
                  <a:lnTo>
                    <a:pt x="69" y="163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81" y="167"/>
                  </a:lnTo>
                  <a:lnTo>
                    <a:pt x="84" y="167"/>
                  </a:lnTo>
                  <a:lnTo>
                    <a:pt x="87" y="169"/>
                  </a:lnTo>
                  <a:lnTo>
                    <a:pt x="87" y="169"/>
                  </a:lnTo>
                  <a:lnTo>
                    <a:pt x="89" y="169"/>
                  </a:lnTo>
                  <a:lnTo>
                    <a:pt x="91" y="169"/>
                  </a:lnTo>
                  <a:lnTo>
                    <a:pt x="96" y="169"/>
                  </a:lnTo>
                  <a:lnTo>
                    <a:pt x="96" y="169"/>
                  </a:lnTo>
                  <a:lnTo>
                    <a:pt x="115" y="171"/>
                  </a:lnTo>
                  <a:lnTo>
                    <a:pt x="115" y="171"/>
                  </a:lnTo>
                  <a:lnTo>
                    <a:pt x="118" y="190"/>
                  </a:lnTo>
                  <a:lnTo>
                    <a:pt x="118" y="190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20" y="205"/>
                  </a:lnTo>
                  <a:lnTo>
                    <a:pt x="119" y="208"/>
                  </a:lnTo>
                  <a:lnTo>
                    <a:pt x="119" y="208"/>
                  </a:lnTo>
                  <a:lnTo>
                    <a:pt x="118" y="214"/>
                  </a:lnTo>
                  <a:lnTo>
                    <a:pt x="117" y="220"/>
                  </a:lnTo>
                  <a:lnTo>
                    <a:pt x="117" y="232"/>
                  </a:lnTo>
                  <a:lnTo>
                    <a:pt x="117" y="232"/>
                  </a:lnTo>
                  <a:lnTo>
                    <a:pt x="117" y="237"/>
                  </a:lnTo>
                  <a:lnTo>
                    <a:pt x="117" y="241"/>
                  </a:lnTo>
                  <a:lnTo>
                    <a:pt x="117" y="241"/>
                  </a:lnTo>
                  <a:lnTo>
                    <a:pt x="118" y="246"/>
                  </a:lnTo>
                  <a:lnTo>
                    <a:pt x="118" y="249"/>
                  </a:lnTo>
                  <a:lnTo>
                    <a:pt x="118" y="251"/>
                  </a:lnTo>
                  <a:lnTo>
                    <a:pt x="118" y="251"/>
                  </a:lnTo>
                  <a:lnTo>
                    <a:pt x="116" y="256"/>
                  </a:lnTo>
                  <a:lnTo>
                    <a:pt x="117" y="261"/>
                  </a:lnTo>
                  <a:lnTo>
                    <a:pt x="118" y="266"/>
                  </a:lnTo>
                  <a:lnTo>
                    <a:pt x="120" y="271"/>
                  </a:lnTo>
                  <a:lnTo>
                    <a:pt x="120" y="271"/>
                  </a:lnTo>
                  <a:lnTo>
                    <a:pt x="121" y="275"/>
                  </a:lnTo>
                  <a:lnTo>
                    <a:pt x="121" y="280"/>
                  </a:lnTo>
                  <a:lnTo>
                    <a:pt x="119" y="285"/>
                  </a:lnTo>
                  <a:lnTo>
                    <a:pt x="116" y="288"/>
                  </a:lnTo>
                  <a:lnTo>
                    <a:pt x="116" y="288"/>
                  </a:lnTo>
                  <a:lnTo>
                    <a:pt x="99" y="302"/>
                  </a:lnTo>
                  <a:lnTo>
                    <a:pt x="99" y="302"/>
                  </a:lnTo>
                  <a:lnTo>
                    <a:pt x="94" y="304"/>
                  </a:lnTo>
                  <a:lnTo>
                    <a:pt x="94" y="304"/>
                  </a:lnTo>
                  <a:lnTo>
                    <a:pt x="90" y="307"/>
                  </a:lnTo>
                  <a:lnTo>
                    <a:pt x="87" y="311"/>
                  </a:lnTo>
                  <a:lnTo>
                    <a:pt x="83" y="315"/>
                  </a:lnTo>
                  <a:lnTo>
                    <a:pt x="79" y="318"/>
                  </a:lnTo>
                  <a:lnTo>
                    <a:pt x="79" y="318"/>
                  </a:lnTo>
                  <a:lnTo>
                    <a:pt x="79" y="320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4"/>
                  </a:lnTo>
                  <a:lnTo>
                    <a:pt x="78" y="326"/>
                  </a:lnTo>
                  <a:lnTo>
                    <a:pt x="75" y="329"/>
                  </a:lnTo>
                  <a:lnTo>
                    <a:pt x="75" y="329"/>
                  </a:lnTo>
                  <a:lnTo>
                    <a:pt x="71" y="335"/>
                  </a:lnTo>
                  <a:lnTo>
                    <a:pt x="71" y="335"/>
                  </a:lnTo>
                  <a:lnTo>
                    <a:pt x="69" y="338"/>
                  </a:lnTo>
                  <a:lnTo>
                    <a:pt x="68" y="340"/>
                  </a:lnTo>
                  <a:lnTo>
                    <a:pt x="68" y="340"/>
                  </a:lnTo>
                  <a:lnTo>
                    <a:pt x="62" y="346"/>
                  </a:lnTo>
                  <a:lnTo>
                    <a:pt x="58" y="353"/>
                  </a:lnTo>
                  <a:lnTo>
                    <a:pt x="55" y="359"/>
                  </a:lnTo>
                  <a:lnTo>
                    <a:pt x="51" y="366"/>
                  </a:lnTo>
                  <a:lnTo>
                    <a:pt x="51" y="366"/>
                  </a:lnTo>
                  <a:lnTo>
                    <a:pt x="48" y="370"/>
                  </a:lnTo>
                  <a:lnTo>
                    <a:pt x="45" y="375"/>
                  </a:lnTo>
                  <a:lnTo>
                    <a:pt x="42" y="384"/>
                  </a:lnTo>
                  <a:lnTo>
                    <a:pt x="39" y="394"/>
                  </a:lnTo>
                  <a:lnTo>
                    <a:pt x="35" y="403"/>
                  </a:lnTo>
                  <a:lnTo>
                    <a:pt x="35" y="403"/>
                  </a:lnTo>
                  <a:lnTo>
                    <a:pt x="34" y="405"/>
                  </a:lnTo>
                  <a:lnTo>
                    <a:pt x="34" y="405"/>
                  </a:lnTo>
                  <a:close/>
                  <a:moveTo>
                    <a:pt x="34" y="293"/>
                  </a:moveTo>
                  <a:lnTo>
                    <a:pt x="34" y="293"/>
                  </a:lnTo>
                  <a:lnTo>
                    <a:pt x="34" y="292"/>
                  </a:lnTo>
                  <a:lnTo>
                    <a:pt x="34" y="292"/>
                  </a:lnTo>
                  <a:lnTo>
                    <a:pt x="32" y="299"/>
                  </a:lnTo>
                  <a:lnTo>
                    <a:pt x="32" y="307"/>
                  </a:lnTo>
                  <a:lnTo>
                    <a:pt x="31" y="315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1" y="325"/>
                  </a:lnTo>
                  <a:lnTo>
                    <a:pt x="32" y="326"/>
                  </a:lnTo>
                  <a:lnTo>
                    <a:pt x="37" y="328"/>
                  </a:lnTo>
                  <a:lnTo>
                    <a:pt x="37" y="328"/>
                  </a:lnTo>
                  <a:lnTo>
                    <a:pt x="41" y="328"/>
                  </a:lnTo>
                  <a:lnTo>
                    <a:pt x="45" y="327"/>
                  </a:lnTo>
                  <a:lnTo>
                    <a:pt x="49" y="325"/>
                  </a:lnTo>
                  <a:lnTo>
                    <a:pt x="53" y="325"/>
                  </a:lnTo>
                  <a:lnTo>
                    <a:pt x="53" y="325"/>
                  </a:lnTo>
                  <a:lnTo>
                    <a:pt x="57" y="325"/>
                  </a:lnTo>
                  <a:lnTo>
                    <a:pt x="60" y="324"/>
                  </a:lnTo>
                  <a:lnTo>
                    <a:pt x="62" y="322"/>
                  </a:lnTo>
                  <a:lnTo>
                    <a:pt x="64" y="318"/>
                  </a:lnTo>
                  <a:lnTo>
                    <a:pt x="64" y="318"/>
                  </a:lnTo>
                  <a:lnTo>
                    <a:pt x="66" y="314"/>
                  </a:lnTo>
                  <a:lnTo>
                    <a:pt x="68" y="309"/>
                  </a:lnTo>
                  <a:lnTo>
                    <a:pt x="68" y="309"/>
                  </a:lnTo>
                  <a:lnTo>
                    <a:pt x="73" y="309"/>
                  </a:lnTo>
                  <a:lnTo>
                    <a:pt x="76" y="306"/>
                  </a:lnTo>
                  <a:lnTo>
                    <a:pt x="78" y="303"/>
                  </a:lnTo>
                  <a:lnTo>
                    <a:pt x="80" y="299"/>
                  </a:lnTo>
                  <a:lnTo>
                    <a:pt x="80" y="299"/>
                  </a:lnTo>
                  <a:lnTo>
                    <a:pt x="81" y="297"/>
                  </a:lnTo>
                  <a:lnTo>
                    <a:pt x="80" y="295"/>
                  </a:lnTo>
                  <a:lnTo>
                    <a:pt x="80" y="293"/>
                  </a:lnTo>
                  <a:lnTo>
                    <a:pt x="78" y="292"/>
                  </a:lnTo>
                  <a:lnTo>
                    <a:pt x="78" y="292"/>
                  </a:lnTo>
                  <a:lnTo>
                    <a:pt x="59" y="283"/>
                  </a:lnTo>
                  <a:lnTo>
                    <a:pt x="59" y="283"/>
                  </a:lnTo>
                  <a:lnTo>
                    <a:pt x="56" y="282"/>
                  </a:lnTo>
                  <a:lnTo>
                    <a:pt x="52" y="283"/>
                  </a:lnTo>
                  <a:lnTo>
                    <a:pt x="52" y="283"/>
                  </a:lnTo>
                  <a:lnTo>
                    <a:pt x="43" y="287"/>
                  </a:lnTo>
                  <a:lnTo>
                    <a:pt x="34" y="293"/>
                  </a:lnTo>
                  <a:lnTo>
                    <a:pt x="34" y="293"/>
                  </a:lnTo>
                  <a:close/>
                  <a:moveTo>
                    <a:pt x="34" y="88"/>
                  </a:moveTo>
                  <a:lnTo>
                    <a:pt x="34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1" y="100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50" y="106"/>
                  </a:lnTo>
                  <a:lnTo>
                    <a:pt x="56" y="106"/>
                  </a:lnTo>
                  <a:lnTo>
                    <a:pt x="62" y="105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1" y="98"/>
                  </a:lnTo>
                  <a:lnTo>
                    <a:pt x="73" y="93"/>
                  </a:lnTo>
                  <a:lnTo>
                    <a:pt x="74" y="88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0" y="71"/>
                  </a:lnTo>
                  <a:lnTo>
                    <a:pt x="69" y="68"/>
                  </a:lnTo>
                  <a:lnTo>
                    <a:pt x="66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52" y="67"/>
                  </a:lnTo>
                  <a:lnTo>
                    <a:pt x="42" y="68"/>
                  </a:lnTo>
                  <a:lnTo>
                    <a:pt x="42" y="68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6" y="74"/>
                  </a:lnTo>
                  <a:lnTo>
                    <a:pt x="36" y="77"/>
                  </a:lnTo>
                  <a:lnTo>
                    <a:pt x="36" y="77"/>
                  </a:lnTo>
                  <a:lnTo>
                    <a:pt x="37" y="80"/>
                  </a:lnTo>
                  <a:lnTo>
                    <a:pt x="37" y="82"/>
                  </a:lnTo>
                  <a:lnTo>
                    <a:pt x="34" y="88"/>
                  </a:lnTo>
                  <a:lnTo>
                    <a:pt x="34" y="88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286"/>
            <p:cNvSpPr>
              <a:spLocks/>
            </p:cNvSpPr>
            <p:nvPr/>
          </p:nvSpPr>
          <p:spPr bwMode="auto">
            <a:xfrm>
              <a:off x="4995" y="1604"/>
              <a:ext cx="100" cy="422"/>
            </a:xfrm>
            <a:custGeom>
              <a:avLst/>
              <a:gdLst/>
              <a:ahLst/>
              <a:cxnLst>
                <a:cxn ang="0">
                  <a:pos x="84" y="422"/>
                </a:cxn>
                <a:cxn ang="0">
                  <a:pos x="55" y="414"/>
                </a:cxn>
                <a:cxn ang="0">
                  <a:pos x="43" y="412"/>
                </a:cxn>
                <a:cxn ang="0">
                  <a:pos x="18" y="411"/>
                </a:cxn>
                <a:cxn ang="0">
                  <a:pos x="0" y="407"/>
                </a:cxn>
                <a:cxn ang="0">
                  <a:pos x="3" y="359"/>
                </a:cxn>
                <a:cxn ang="0">
                  <a:pos x="2" y="341"/>
                </a:cxn>
                <a:cxn ang="0">
                  <a:pos x="8" y="329"/>
                </a:cxn>
                <a:cxn ang="0">
                  <a:pos x="21" y="341"/>
                </a:cxn>
                <a:cxn ang="0">
                  <a:pos x="37" y="342"/>
                </a:cxn>
                <a:cxn ang="0">
                  <a:pos x="50" y="348"/>
                </a:cxn>
                <a:cxn ang="0">
                  <a:pos x="58" y="348"/>
                </a:cxn>
                <a:cxn ang="0">
                  <a:pos x="73" y="346"/>
                </a:cxn>
                <a:cxn ang="0">
                  <a:pos x="77" y="332"/>
                </a:cxn>
                <a:cxn ang="0">
                  <a:pos x="77" y="302"/>
                </a:cxn>
                <a:cxn ang="0">
                  <a:pos x="69" y="294"/>
                </a:cxn>
                <a:cxn ang="0">
                  <a:pos x="58" y="290"/>
                </a:cxn>
                <a:cxn ang="0">
                  <a:pos x="38" y="292"/>
                </a:cxn>
                <a:cxn ang="0">
                  <a:pos x="18" y="294"/>
                </a:cxn>
                <a:cxn ang="0">
                  <a:pos x="8" y="313"/>
                </a:cxn>
                <a:cxn ang="0">
                  <a:pos x="7" y="293"/>
                </a:cxn>
                <a:cxn ang="0">
                  <a:pos x="9" y="272"/>
                </a:cxn>
                <a:cxn ang="0">
                  <a:pos x="13" y="252"/>
                </a:cxn>
                <a:cxn ang="0">
                  <a:pos x="13" y="231"/>
                </a:cxn>
                <a:cxn ang="0">
                  <a:pos x="16" y="217"/>
                </a:cxn>
                <a:cxn ang="0">
                  <a:pos x="16" y="193"/>
                </a:cxn>
                <a:cxn ang="0">
                  <a:pos x="16" y="177"/>
                </a:cxn>
                <a:cxn ang="0">
                  <a:pos x="17" y="150"/>
                </a:cxn>
                <a:cxn ang="0">
                  <a:pos x="22" y="140"/>
                </a:cxn>
                <a:cxn ang="0">
                  <a:pos x="32" y="140"/>
                </a:cxn>
                <a:cxn ang="0">
                  <a:pos x="57" y="145"/>
                </a:cxn>
                <a:cxn ang="0">
                  <a:pos x="65" y="137"/>
                </a:cxn>
                <a:cxn ang="0">
                  <a:pos x="71" y="125"/>
                </a:cxn>
                <a:cxn ang="0">
                  <a:pos x="68" y="102"/>
                </a:cxn>
                <a:cxn ang="0">
                  <a:pos x="60" y="90"/>
                </a:cxn>
                <a:cxn ang="0">
                  <a:pos x="44" y="87"/>
                </a:cxn>
                <a:cxn ang="0">
                  <a:pos x="21" y="54"/>
                </a:cxn>
                <a:cxn ang="0">
                  <a:pos x="25" y="46"/>
                </a:cxn>
                <a:cxn ang="0">
                  <a:pos x="46" y="28"/>
                </a:cxn>
                <a:cxn ang="0">
                  <a:pos x="61" y="18"/>
                </a:cxn>
                <a:cxn ang="0">
                  <a:pos x="78" y="8"/>
                </a:cxn>
                <a:cxn ang="0">
                  <a:pos x="96" y="25"/>
                </a:cxn>
                <a:cxn ang="0">
                  <a:pos x="94" y="36"/>
                </a:cxn>
                <a:cxn ang="0">
                  <a:pos x="94" y="62"/>
                </a:cxn>
                <a:cxn ang="0">
                  <a:pos x="97" y="77"/>
                </a:cxn>
                <a:cxn ang="0">
                  <a:pos x="95" y="101"/>
                </a:cxn>
                <a:cxn ang="0">
                  <a:pos x="95" y="126"/>
                </a:cxn>
                <a:cxn ang="0">
                  <a:pos x="100" y="146"/>
                </a:cxn>
                <a:cxn ang="0">
                  <a:pos x="99" y="164"/>
                </a:cxn>
                <a:cxn ang="0">
                  <a:pos x="97" y="194"/>
                </a:cxn>
                <a:cxn ang="0">
                  <a:pos x="97" y="210"/>
                </a:cxn>
                <a:cxn ang="0">
                  <a:pos x="92" y="217"/>
                </a:cxn>
                <a:cxn ang="0">
                  <a:pos x="59" y="224"/>
                </a:cxn>
                <a:cxn ang="0">
                  <a:pos x="53" y="233"/>
                </a:cxn>
                <a:cxn ang="0">
                  <a:pos x="54" y="246"/>
                </a:cxn>
                <a:cxn ang="0">
                  <a:pos x="54" y="262"/>
                </a:cxn>
                <a:cxn ang="0">
                  <a:pos x="66" y="274"/>
                </a:cxn>
                <a:cxn ang="0">
                  <a:pos x="86" y="272"/>
                </a:cxn>
                <a:cxn ang="0">
                  <a:pos x="91" y="286"/>
                </a:cxn>
                <a:cxn ang="0">
                  <a:pos x="92" y="308"/>
                </a:cxn>
                <a:cxn ang="0">
                  <a:pos x="96" y="335"/>
                </a:cxn>
                <a:cxn ang="0">
                  <a:pos x="97" y="361"/>
                </a:cxn>
                <a:cxn ang="0">
                  <a:pos x="97" y="377"/>
                </a:cxn>
              </a:cxnLst>
              <a:rect l="0" t="0" r="r" b="b"/>
              <a:pathLst>
                <a:path w="100" h="422">
                  <a:moveTo>
                    <a:pt x="98" y="418"/>
                  </a:moveTo>
                  <a:lnTo>
                    <a:pt x="98" y="418"/>
                  </a:lnTo>
                  <a:lnTo>
                    <a:pt x="93" y="421"/>
                  </a:lnTo>
                  <a:lnTo>
                    <a:pt x="89" y="422"/>
                  </a:lnTo>
                  <a:lnTo>
                    <a:pt x="84" y="422"/>
                  </a:lnTo>
                  <a:lnTo>
                    <a:pt x="78" y="420"/>
                  </a:lnTo>
                  <a:lnTo>
                    <a:pt x="78" y="420"/>
                  </a:lnTo>
                  <a:lnTo>
                    <a:pt x="65" y="416"/>
                  </a:lnTo>
                  <a:lnTo>
                    <a:pt x="58" y="414"/>
                  </a:lnTo>
                  <a:lnTo>
                    <a:pt x="55" y="414"/>
                  </a:lnTo>
                  <a:lnTo>
                    <a:pt x="51" y="415"/>
                  </a:lnTo>
                  <a:lnTo>
                    <a:pt x="51" y="415"/>
                  </a:lnTo>
                  <a:lnTo>
                    <a:pt x="49" y="415"/>
                  </a:lnTo>
                  <a:lnTo>
                    <a:pt x="49" y="415"/>
                  </a:lnTo>
                  <a:lnTo>
                    <a:pt x="43" y="412"/>
                  </a:lnTo>
                  <a:lnTo>
                    <a:pt x="37" y="411"/>
                  </a:lnTo>
                  <a:lnTo>
                    <a:pt x="25" y="410"/>
                  </a:lnTo>
                  <a:lnTo>
                    <a:pt x="25" y="410"/>
                  </a:lnTo>
                  <a:lnTo>
                    <a:pt x="22" y="410"/>
                  </a:lnTo>
                  <a:lnTo>
                    <a:pt x="18" y="411"/>
                  </a:lnTo>
                  <a:lnTo>
                    <a:pt x="15" y="411"/>
                  </a:lnTo>
                  <a:lnTo>
                    <a:pt x="11" y="410"/>
                  </a:lnTo>
                  <a:lnTo>
                    <a:pt x="11" y="410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1" y="368"/>
                  </a:lnTo>
                  <a:lnTo>
                    <a:pt x="1" y="368"/>
                  </a:lnTo>
                  <a:lnTo>
                    <a:pt x="2" y="364"/>
                  </a:lnTo>
                  <a:lnTo>
                    <a:pt x="3" y="359"/>
                  </a:lnTo>
                  <a:lnTo>
                    <a:pt x="3" y="359"/>
                  </a:lnTo>
                  <a:lnTo>
                    <a:pt x="4" y="356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2" y="347"/>
                  </a:lnTo>
                  <a:lnTo>
                    <a:pt x="2" y="341"/>
                  </a:lnTo>
                  <a:lnTo>
                    <a:pt x="5" y="330"/>
                  </a:lnTo>
                  <a:lnTo>
                    <a:pt x="5" y="330"/>
                  </a:lnTo>
                  <a:lnTo>
                    <a:pt x="7" y="323"/>
                  </a:lnTo>
                  <a:lnTo>
                    <a:pt x="7" y="323"/>
                  </a:lnTo>
                  <a:lnTo>
                    <a:pt x="8" y="329"/>
                  </a:lnTo>
                  <a:lnTo>
                    <a:pt x="8" y="329"/>
                  </a:lnTo>
                  <a:lnTo>
                    <a:pt x="9" y="332"/>
                  </a:lnTo>
                  <a:lnTo>
                    <a:pt x="10" y="334"/>
                  </a:lnTo>
                  <a:lnTo>
                    <a:pt x="10" y="334"/>
                  </a:lnTo>
                  <a:lnTo>
                    <a:pt x="21" y="341"/>
                  </a:lnTo>
                  <a:lnTo>
                    <a:pt x="26" y="343"/>
                  </a:lnTo>
                  <a:lnTo>
                    <a:pt x="30" y="343"/>
                  </a:lnTo>
                  <a:lnTo>
                    <a:pt x="33" y="343"/>
                  </a:lnTo>
                  <a:lnTo>
                    <a:pt x="33" y="343"/>
                  </a:lnTo>
                  <a:lnTo>
                    <a:pt x="37" y="342"/>
                  </a:lnTo>
                  <a:lnTo>
                    <a:pt x="40" y="342"/>
                  </a:lnTo>
                  <a:lnTo>
                    <a:pt x="43" y="344"/>
                  </a:lnTo>
                  <a:lnTo>
                    <a:pt x="46" y="346"/>
                  </a:lnTo>
                  <a:lnTo>
                    <a:pt x="46" y="346"/>
                  </a:lnTo>
                  <a:lnTo>
                    <a:pt x="50" y="348"/>
                  </a:lnTo>
                  <a:lnTo>
                    <a:pt x="52" y="349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6" y="348"/>
                  </a:lnTo>
                  <a:lnTo>
                    <a:pt x="58" y="348"/>
                  </a:lnTo>
                  <a:lnTo>
                    <a:pt x="58" y="348"/>
                  </a:lnTo>
                  <a:lnTo>
                    <a:pt x="63" y="349"/>
                  </a:lnTo>
                  <a:lnTo>
                    <a:pt x="67" y="349"/>
                  </a:lnTo>
                  <a:lnTo>
                    <a:pt x="70" y="348"/>
                  </a:lnTo>
                  <a:lnTo>
                    <a:pt x="73" y="346"/>
                  </a:lnTo>
                  <a:lnTo>
                    <a:pt x="75" y="344"/>
                  </a:lnTo>
                  <a:lnTo>
                    <a:pt x="76" y="341"/>
                  </a:lnTo>
                  <a:lnTo>
                    <a:pt x="77" y="336"/>
                  </a:lnTo>
                  <a:lnTo>
                    <a:pt x="77" y="332"/>
                  </a:lnTo>
                  <a:lnTo>
                    <a:pt x="77" y="332"/>
                  </a:lnTo>
                  <a:lnTo>
                    <a:pt x="77" y="327"/>
                  </a:lnTo>
                  <a:lnTo>
                    <a:pt x="77" y="327"/>
                  </a:lnTo>
                  <a:lnTo>
                    <a:pt x="78" y="314"/>
                  </a:lnTo>
                  <a:lnTo>
                    <a:pt x="78" y="314"/>
                  </a:lnTo>
                  <a:lnTo>
                    <a:pt x="77" y="302"/>
                  </a:lnTo>
                  <a:lnTo>
                    <a:pt x="77" y="302"/>
                  </a:lnTo>
                  <a:lnTo>
                    <a:pt x="76" y="298"/>
                  </a:lnTo>
                  <a:lnTo>
                    <a:pt x="75" y="296"/>
                  </a:lnTo>
                  <a:lnTo>
                    <a:pt x="73" y="295"/>
                  </a:lnTo>
                  <a:lnTo>
                    <a:pt x="69" y="294"/>
                  </a:lnTo>
                  <a:lnTo>
                    <a:pt x="69" y="294"/>
                  </a:lnTo>
                  <a:lnTo>
                    <a:pt x="63" y="294"/>
                  </a:lnTo>
                  <a:lnTo>
                    <a:pt x="60" y="293"/>
                  </a:lnTo>
                  <a:lnTo>
                    <a:pt x="58" y="290"/>
                  </a:lnTo>
                  <a:lnTo>
                    <a:pt x="58" y="290"/>
                  </a:lnTo>
                  <a:lnTo>
                    <a:pt x="55" y="289"/>
                  </a:lnTo>
                  <a:lnTo>
                    <a:pt x="53" y="290"/>
                  </a:lnTo>
                  <a:lnTo>
                    <a:pt x="53" y="290"/>
                  </a:lnTo>
                  <a:lnTo>
                    <a:pt x="46" y="291"/>
                  </a:lnTo>
                  <a:lnTo>
                    <a:pt x="38" y="292"/>
                  </a:lnTo>
                  <a:lnTo>
                    <a:pt x="24" y="292"/>
                  </a:lnTo>
                  <a:lnTo>
                    <a:pt x="24" y="292"/>
                  </a:lnTo>
                  <a:lnTo>
                    <a:pt x="21" y="292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14" y="298"/>
                  </a:lnTo>
                  <a:lnTo>
                    <a:pt x="11" y="303"/>
                  </a:lnTo>
                  <a:lnTo>
                    <a:pt x="9" y="308"/>
                  </a:lnTo>
                  <a:lnTo>
                    <a:pt x="8" y="313"/>
                  </a:lnTo>
                  <a:lnTo>
                    <a:pt x="8" y="313"/>
                  </a:lnTo>
                  <a:lnTo>
                    <a:pt x="6" y="313"/>
                  </a:lnTo>
                  <a:lnTo>
                    <a:pt x="6" y="313"/>
                  </a:lnTo>
                  <a:lnTo>
                    <a:pt x="6" y="303"/>
                  </a:lnTo>
                  <a:lnTo>
                    <a:pt x="6" y="297"/>
                  </a:lnTo>
                  <a:lnTo>
                    <a:pt x="7" y="293"/>
                  </a:lnTo>
                  <a:lnTo>
                    <a:pt x="7" y="293"/>
                  </a:lnTo>
                  <a:lnTo>
                    <a:pt x="8" y="285"/>
                  </a:lnTo>
                  <a:lnTo>
                    <a:pt x="9" y="278"/>
                  </a:lnTo>
                  <a:lnTo>
                    <a:pt x="9" y="278"/>
                  </a:lnTo>
                  <a:lnTo>
                    <a:pt x="9" y="272"/>
                  </a:lnTo>
                  <a:lnTo>
                    <a:pt x="10" y="266"/>
                  </a:lnTo>
                  <a:lnTo>
                    <a:pt x="12" y="254"/>
                  </a:lnTo>
                  <a:lnTo>
                    <a:pt x="12" y="254"/>
                  </a:lnTo>
                  <a:lnTo>
                    <a:pt x="13" y="253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11" y="246"/>
                  </a:lnTo>
                  <a:lnTo>
                    <a:pt x="12" y="241"/>
                  </a:lnTo>
                  <a:lnTo>
                    <a:pt x="13" y="231"/>
                  </a:lnTo>
                  <a:lnTo>
                    <a:pt x="13" y="231"/>
                  </a:lnTo>
                  <a:lnTo>
                    <a:pt x="12" y="225"/>
                  </a:lnTo>
                  <a:lnTo>
                    <a:pt x="13" y="222"/>
                  </a:lnTo>
                  <a:lnTo>
                    <a:pt x="15" y="219"/>
                  </a:lnTo>
                  <a:lnTo>
                    <a:pt x="15" y="219"/>
                  </a:lnTo>
                  <a:lnTo>
                    <a:pt x="16" y="217"/>
                  </a:lnTo>
                  <a:lnTo>
                    <a:pt x="16" y="217"/>
                  </a:lnTo>
                  <a:lnTo>
                    <a:pt x="14" y="213"/>
                  </a:lnTo>
                  <a:lnTo>
                    <a:pt x="14" y="209"/>
                  </a:lnTo>
                  <a:lnTo>
                    <a:pt x="15" y="201"/>
                  </a:lnTo>
                  <a:lnTo>
                    <a:pt x="16" y="193"/>
                  </a:lnTo>
                  <a:lnTo>
                    <a:pt x="16" y="189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15" y="181"/>
                  </a:lnTo>
                  <a:lnTo>
                    <a:pt x="16" y="177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18" y="159"/>
                  </a:lnTo>
                  <a:lnTo>
                    <a:pt x="18" y="154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47"/>
                  </a:lnTo>
                  <a:lnTo>
                    <a:pt x="18" y="144"/>
                  </a:lnTo>
                  <a:lnTo>
                    <a:pt x="19" y="142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7" y="139"/>
                  </a:lnTo>
                  <a:lnTo>
                    <a:pt x="30" y="139"/>
                  </a:lnTo>
                  <a:lnTo>
                    <a:pt x="32" y="140"/>
                  </a:lnTo>
                  <a:lnTo>
                    <a:pt x="32" y="140"/>
                  </a:lnTo>
                  <a:lnTo>
                    <a:pt x="38" y="142"/>
                  </a:lnTo>
                  <a:lnTo>
                    <a:pt x="43" y="143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7" y="145"/>
                  </a:lnTo>
                  <a:lnTo>
                    <a:pt x="60" y="144"/>
                  </a:lnTo>
                  <a:lnTo>
                    <a:pt x="62" y="142"/>
                  </a:lnTo>
                  <a:lnTo>
                    <a:pt x="64" y="140"/>
                  </a:lnTo>
                  <a:lnTo>
                    <a:pt x="64" y="140"/>
                  </a:lnTo>
                  <a:lnTo>
                    <a:pt x="65" y="137"/>
                  </a:lnTo>
                  <a:lnTo>
                    <a:pt x="66" y="134"/>
                  </a:lnTo>
                  <a:lnTo>
                    <a:pt x="66" y="134"/>
                  </a:lnTo>
                  <a:lnTo>
                    <a:pt x="69" y="131"/>
                  </a:lnTo>
                  <a:lnTo>
                    <a:pt x="70" y="128"/>
                  </a:lnTo>
                  <a:lnTo>
                    <a:pt x="71" y="125"/>
                  </a:lnTo>
                  <a:lnTo>
                    <a:pt x="72" y="122"/>
                  </a:lnTo>
                  <a:lnTo>
                    <a:pt x="71" y="116"/>
                  </a:lnTo>
                  <a:lnTo>
                    <a:pt x="70" y="109"/>
                  </a:lnTo>
                  <a:lnTo>
                    <a:pt x="70" y="109"/>
                  </a:lnTo>
                  <a:lnTo>
                    <a:pt x="68" y="102"/>
                  </a:lnTo>
                  <a:lnTo>
                    <a:pt x="66" y="99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9" y="89"/>
                  </a:lnTo>
                  <a:lnTo>
                    <a:pt x="59" y="89"/>
                  </a:lnTo>
                  <a:lnTo>
                    <a:pt x="52" y="87"/>
                  </a:lnTo>
                  <a:lnTo>
                    <a:pt x="44" y="87"/>
                  </a:lnTo>
                  <a:lnTo>
                    <a:pt x="44" y="87"/>
                  </a:lnTo>
                  <a:lnTo>
                    <a:pt x="35" y="89"/>
                  </a:lnTo>
                  <a:lnTo>
                    <a:pt x="30" y="90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2" y="50"/>
                  </a:lnTo>
                  <a:lnTo>
                    <a:pt x="23" y="48"/>
                  </a:lnTo>
                  <a:lnTo>
                    <a:pt x="25" y="46"/>
                  </a:lnTo>
                  <a:lnTo>
                    <a:pt x="25" y="46"/>
                  </a:lnTo>
                  <a:lnTo>
                    <a:pt x="34" y="38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5" y="28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54" y="24"/>
                  </a:lnTo>
                  <a:lnTo>
                    <a:pt x="58" y="22"/>
                  </a:lnTo>
                  <a:lnTo>
                    <a:pt x="61" y="18"/>
                  </a:lnTo>
                  <a:lnTo>
                    <a:pt x="61" y="18"/>
                  </a:lnTo>
                  <a:lnTo>
                    <a:pt x="63" y="16"/>
                  </a:lnTo>
                  <a:lnTo>
                    <a:pt x="65" y="15"/>
                  </a:lnTo>
                  <a:lnTo>
                    <a:pt x="65" y="15"/>
                  </a:lnTo>
                  <a:lnTo>
                    <a:pt x="72" y="12"/>
                  </a:lnTo>
                  <a:lnTo>
                    <a:pt x="78" y="8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5"/>
                  </a:lnTo>
                  <a:lnTo>
                    <a:pt x="96" y="28"/>
                  </a:lnTo>
                  <a:lnTo>
                    <a:pt x="95" y="30"/>
                  </a:lnTo>
                  <a:lnTo>
                    <a:pt x="95" y="30"/>
                  </a:lnTo>
                  <a:lnTo>
                    <a:pt x="94" y="33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5" y="43"/>
                  </a:lnTo>
                  <a:lnTo>
                    <a:pt x="95" y="49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7" y="72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4" y="89"/>
                  </a:lnTo>
                  <a:lnTo>
                    <a:pt x="94" y="95"/>
                  </a:lnTo>
                  <a:lnTo>
                    <a:pt x="94" y="98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94" y="106"/>
                  </a:lnTo>
                  <a:lnTo>
                    <a:pt x="94" y="112"/>
                  </a:lnTo>
                  <a:lnTo>
                    <a:pt x="95" y="122"/>
                  </a:lnTo>
                  <a:lnTo>
                    <a:pt x="95" y="122"/>
                  </a:lnTo>
                  <a:lnTo>
                    <a:pt x="95" y="126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98" y="133"/>
                  </a:lnTo>
                  <a:lnTo>
                    <a:pt x="100" y="137"/>
                  </a:lnTo>
                  <a:lnTo>
                    <a:pt x="100" y="146"/>
                  </a:lnTo>
                  <a:lnTo>
                    <a:pt x="100" y="146"/>
                  </a:lnTo>
                  <a:lnTo>
                    <a:pt x="100" y="155"/>
                  </a:lnTo>
                  <a:lnTo>
                    <a:pt x="100" y="160"/>
                  </a:lnTo>
                  <a:lnTo>
                    <a:pt x="99" y="164"/>
                  </a:lnTo>
                  <a:lnTo>
                    <a:pt x="99" y="164"/>
                  </a:lnTo>
                  <a:lnTo>
                    <a:pt x="97" y="170"/>
                  </a:lnTo>
                  <a:lnTo>
                    <a:pt x="96" y="176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7" y="194"/>
                  </a:lnTo>
                  <a:lnTo>
                    <a:pt x="97" y="196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6" y="204"/>
                  </a:lnTo>
                  <a:lnTo>
                    <a:pt x="97" y="210"/>
                  </a:lnTo>
                  <a:lnTo>
                    <a:pt x="97" y="210"/>
                  </a:lnTo>
                  <a:lnTo>
                    <a:pt x="97" y="212"/>
                  </a:lnTo>
                  <a:lnTo>
                    <a:pt x="95" y="215"/>
                  </a:lnTo>
                  <a:lnTo>
                    <a:pt x="95" y="215"/>
                  </a:lnTo>
                  <a:lnTo>
                    <a:pt x="92" y="217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59" y="224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4" y="228"/>
                  </a:lnTo>
                  <a:lnTo>
                    <a:pt x="53" y="230"/>
                  </a:lnTo>
                  <a:lnTo>
                    <a:pt x="53" y="233"/>
                  </a:lnTo>
                  <a:lnTo>
                    <a:pt x="53" y="233"/>
                  </a:lnTo>
                  <a:lnTo>
                    <a:pt x="51" y="240"/>
                  </a:lnTo>
                  <a:lnTo>
                    <a:pt x="52" y="243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5" y="248"/>
                  </a:lnTo>
                  <a:lnTo>
                    <a:pt x="55" y="251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62"/>
                  </a:lnTo>
                  <a:lnTo>
                    <a:pt x="55" y="266"/>
                  </a:lnTo>
                  <a:lnTo>
                    <a:pt x="58" y="269"/>
                  </a:lnTo>
                  <a:lnTo>
                    <a:pt x="61" y="271"/>
                  </a:lnTo>
                  <a:lnTo>
                    <a:pt x="61" y="271"/>
                  </a:lnTo>
                  <a:lnTo>
                    <a:pt x="66" y="274"/>
                  </a:lnTo>
                  <a:lnTo>
                    <a:pt x="71" y="275"/>
                  </a:lnTo>
                  <a:lnTo>
                    <a:pt x="77" y="275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6" y="272"/>
                  </a:lnTo>
                  <a:lnTo>
                    <a:pt x="88" y="272"/>
                  </a:lnTo>
                  <a:lnTo>
                    <a:pt x="89" y="274"/>
                  </a:lnTo>
                  <a:lnTo>
                    <a:pt x="90" y="278"/>
                  </a:lnTo>
                  <a:lnTo>
                    <a:pt x="90" y="278"/>
                  </a:lnTo>
                  <a:lnTo>
                    <a:pt x="91" y="286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0" y="297"/>
                  </a:lnTo>
                  <a:lnTo>
                    <a:pt x="90" y="301"/>
                  </a:lnTo>
                  <a:lnTo>
                    <a:pt x="92" y="308"/>
                  </a:lnTo>
                  <a:lnTo>
                    <a:pt x="92" y="308"/>
                  </a:lnTo>
                  <a:lnTo>
                    <a:pt x="94" y="319"/>
                  </a:lnTo>
                  <a:lnTo>
                    <a:pt x="94" y="319"/>
                  </a:lnTo>
                  <a:lnTo>
                    <a:pt x="95" y="327"/>
                  </a:lnTo>
                  <a:lnTo>
                    <a:pt x="96" y="335"/>
                  </a:lnTo>
                  <a:lnTo>
                    <a:pt x="96" y="335"/>
                  </a:lnTo>
                  <a:lnTo>
                    <a:pt x="96" y="342"/>
                  </a:lnTo>
                  <a:lnTo>
                    <a:pt x="97" y="348"/>
                  </a:lnTo>
                  <a:lnTo>
                    <a:pt x="97" y="354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6" y="365"/>
                  </a:lnTo>
                  <a:lnTo>
                    <a:pt x="96" y="369"/>
                  </a:lnTo>
                  <a:lnTo>
                    <a:pt x="97" y="377"/>
                  </a:lnTo>
                  <a:lnTo>
                    <a:pt x="97" y="377"/>
                  </a:lnTo>
                  <a:lnTo>
                    <a:pt x="98" y="400"/>
                  </a:lnTo>
                  <a:lnTo>
                    <a:pt x="98" y="400"/>
                  </a:lnTo>
                  <a:lnTo>
                    <a:pt x="98" y="418"/>
                  </a:lnTo>
                  <a:lnTo>
                    <a:pt x="98" y="418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287"/>
            <p:cNvSpPr>
              <a:spLocks/>
            </p:cNvSpPr>
            <p:nvPr/>
          </p:nvSpPr>
          <p:spPr bwMode="auto">
            <a:xfrm>
              <a:off x="5423" y="2822"/>
              <a:ext cx="211" cy="65"/>
            </a:xfrm>
            <a:custGeom>
              <a:avLst/>
              <a:gdLst/>
              <a:ahLst/>
              <a:cxnLst>
                <a:cxn ang="0">
                  <a:pos x="211" y="48"/>
                </a:cxn>
                <a:cxn ang="0">
                  <a:pos x="196" y="52"/>
                </a:cxn>
                <a:cxn ang="0">
                  <a:pos x="184" y="53"/>
                </a:cxn>
                <a:cxn ang="0">
                  <a:pos x="180" y="51"/>
                </a:cxn>
                <a:cxn ang="0">
                  <a:pos x="170" y="57"/>
                </a:cxn>
                <a:cxn ang="0">
                  <a:pos x="158" y="58"/>
                </a:cxn>
                <a:cxn ang="0">
                  <a:pos x="153" y="59"/>
                </a:cxn>
                <a:cxn ang="0">
                  <a:pos x="140" y="63"/>
                </a:cxn>
                <a:cxn ang="0">
                  <a:pos x="133" y="58"/>
                </a:cxn>
                <a:cxn ang="0">
                  <a:pos x="128" y="62"/>
                </a:cxn>
                <a:cxn ang="0">
                  <a:pos x="126" y="63"/>
                </a:cxn>
                <a:cxn ang="0">
                  <a:pos x="124" y="63"/>
                </a:cxn>
                <a:cxn ang="0">
                  <a:pos x="118" y="61"/>
                </a:cxn>
                <a:cxn ang="0">
                  <a:pos x="112" y="63"/>
                </a:cxn>
                <a:cxn ang="0">
                  <a:pos x="108" y="64"/>
                </a:cxn>
                <a:cxn ang="0">
                  <a:pos x="104" y="63"/>
                </a:cxn>
                <a:cxn ang="0">
                  <a:pos x="96" y="62"/>
                </a:cxn>
                <a:cxn ang="0">
                  <a:pos x="90" y="64"/>
                </a:cxn>
                <a:cxn ang="0">
                  <a:pos x="86" y="65"/>
                </a:cxn>
                <a:cxn ang="0">
                  <a:pos x="83" y="60"/>
                </a:cxn>
                <a:cxn ang="0">
                  <a:pos x="80" y="55"/>
                </a:cxn>
                <a:cxn ang="0">
                  <a:pos x="71" y="49"/>
                </a:cxn>
                <a:cxn ang="0">
                  <a:pos x="58" y="42"/>
                </a:cxn>
                <a:cxn ang="0">
                  <a:pos x="47" y="38"/>
                </a:cxn>
                <a:cxn ang="0">
                  <a:pos x="37" y="33"/>
                </a:cxn>
                <a:cxn ang="0">
                  <a:pos x="34" y="31"/>
                </a:cxn>
                <a:cxn ang="0">
                  <a:pos x="31" y="31"/>
                </a:cxn>
                <a:cxn ang="0">
                  <a:pos x="27" y="30"/>
                </a:cxn>
                <a:cxn ang="0">
                  <a:pos x="25" y="28"/>
                </a:cxn>
                <a:cxn ang="0">
                  <a:pos x="16" y="27"/>
                </a:cxn>
                <a:cxn ang="0">
                  <a:pos x="10" y="27"/>
                </a:cxn>
                <a:cxn ang="0">
                  <a:pos x="3" y="26"/>
                </a:cxn>
                <a:cxn ang="0">
                  <a:pos x="0" y="21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16" y="14"/>
                </a:cxn>
                <a:cxn ang="0">
                  <a:pos x="24" y="14"/>
                </a:cxn>
                <a:cxn ang="0">
                  <a:pos x="32" y="12"/>
                </a:cxn>
                <a:cxn ang="0">
                  <a:pos x="45" y="10"/>
                </a:cxn>
                <a:cxn ang="0">
                  <a:pos x="49" y="10"/>
                </a:cxn>
                <a:cxn ang="0">
                  <a:pos x="52" y="10"/>
                </a:cxn>
                <a:cxn ang="0">
                  <a:pos x="56" y="8"/>
                </a:cxn>
                <a:cxn ang="0">
                  <a:pos x="68" y="5"/>
                </a:cxn>
                <a:cxn ang="0">
                  <a:pos x="84" y="2"/>
                </a:cxn>
                <a:cxn ang="0">
                  <a:pos x="86" y="2"/>
                </a:cxn>
                <a:cxn ang="0">
                  <a:pos x="88" y="3"/>
                </a:cxn>
                <a:cxn ang="0">
                  <a:pos x="93" y="3"/>
                </a:cxn>
                <a:cxn ang="0">
                  <a:pos x="98" y="2"/>
                </a:cxn>
                <a:cxn ang="0">
                  <a:pos x="112" y="1"/>
                </a:cxn>
                <a:cxn ang="0">
                  <a:pos x="130" y="0"/>
                </a:cxn>
                <a:cxn ang="0">
                  <a:pos x="137" y="1"/>
                </a:cxn>
                <a:cxn ang="0">
                  <a:pos x="144" y="2"/>
                </a:cxn>
                <a:cxn ang="0">
                  <a:pos x="151" y="3"/>
                </a:cxn>
                <a:cxn ang="0">
                  <a:pos x="170" y="18"/>
                </a:cxn>
                <a:cxn ang="0">
                  <a:pos x="174" y="21"/>
                </a:cxn>
                <a:cxn ang="0">
                  <a:pos x="178" y="24"/>
                </a:cxn>
                <a:cxn ang="0">
                  <a:pos x="187" y="29"/>
                </a:cxn>
                <a:cxn ang="0">
                  <a:pos x="188" y="32"/>
                </a:cxn>
                <a:cxn ang="0">
                  <a:pos x="197" y="36"/>
                </a:cxn>
                <a:cxn ang="0">
                  <a:pos x="204" y="44"/>
                </a:cxn>
                <a:cxn ang="0">
                  <a:pos x="205" y="45"/>
                </a:cxn>
                <a:cxn ang="0">
                  <a:pos x="211" y="47"/>
                </a:cxn>
                <a:cxn ang="0">
                  <a:pos x="211" y="48"/>
                </a:cxn>
              </a:cxnLst>
              <a:rect l="0" t="0" r="r" b="b"/>
              <a:pathLst>
                <a:path w="211" h="65">
                  <a:moveTo>
                    <a:pt x="211" y="48"/>
                  </a:moveTo>
                  <a:lnTo>
                    <a:pt x="211" y="48"/>
                  </a:lnTo>
                  <a:lnTo>
                    <a:pt x="203" y="50"/>
                  </a:lnTo>
                  <a:lnTo>
                    <a:pt x="196" y="52"/>
                  </a:lnTo>
                  <a:lnTo>
                    <a:pt x="188" y="53"/>
                  </a:lnTo>
                  <a:lnTo>
                    <a:pt x="184" y="53"/>
                  </a:lnTo>
                  <a:lnTo>
                    <a:pt x="180" y="51"/>
                  </a:lnTo>
                  <a:lnTo>
                    <a:pt x="180" y="51"/>
                  </a:lnTo>
                  <a:lnTo>
                    <a:pt x="175" y="55"/>
                  </a:lnTo>
                  <a:lnTo>
                    <a:pt x="170" y="57"/>
                  </a:lnTo>
                  <a:lnTo>
                    <a:pt x="164" y="58"/>
                  </a:lnTo>
                  <a:lnTo>
                    <a:pt x="158" y="58"/>
                  </a:lnTo>
                  <a:lnTo>
                    <a:pt x="158" y="58"/>
                  </a:lnTo>
                  <a:lnTo>
                    <a:pt x="153" y="59"/>
                  </a:lnTo>
                  <a:lnTo>
                    <a:pt x="149" y="60"/>
                  </a:lnTo>
                  <a:lnTo>
                    <a:pt x="140" y="63"/>
                  </a:lnTo>
                  <a:lnTo>
                    <a:pt x="140" y="63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28" y="62"/>
                  </a:lnTo>
                  <a:lnTo>
                    <a:pt x="128" y="62"/>
                  </a:lnTo>
                  <a:lnTo>
                    <a:pt x="126" y="63"/>
                  </a:lnTo>
                  <a:lnTo>
                    <a:pt x="124" y="63"/>
                  </a:lnTo>
                  <a:lnTo>
                    <a:pt x="124" y="63"/>
                  </a:lnTo>
                  <a:lnTo>
                    <a:pt x="121" y="61"/>
                  </a:lnTo>
                  <a:lnTo>
                    <a:pt x="118" y="61"/>
                  </a:lnTo>
                  <a:lnTo>
                    <a:pt x="115" y="62"/>
                  </a:lnTo>
                  <a:lnTo>
                    <a:pt x="112" y="63"/>
                  </a:lnTo>
                  <a:lnTo>
                    <a:pt x="112" y="63"/>
                  </a:lnTo>
                  <a:lnTo>
                    <a:pt x="108" y="64"/>
                  </a:lnTo>
                  <a:lnTo>
                    <a:pt x="104" y="63"/>
                  </a:lnTo>
                  <a:lnTo>
                    <a:pt x="104" y="63"/>
                  </a:lnTo>
                  <a:lnTo>
                    <a:pt x="100" y="62"/>
                  </a:lnTo>
                  <a:lnTo>
                    <a:pt x="96" y="62"/>
                  </a:lnTo>
                  <a:lnTo>
                    <a:pt x="93" y="63"/>
                  </a:lnTo>
                  <a:lnTo>
                    <a:pt x="90" y="64"/>
                  </a:lnTo>
                  <a:lnTo>
                    <a:pt x="90" y="64"/>
                  </a:lnTo>
                  <a:lnTo>
                    <a:pt x="86" y="65"/>
                  </a:lnTo>
                  <a:lnTo>
                    <a:pt x="86" y="65"/>
                  </a:lnTo>
                  <a:lnTo>
                    <a:pt x="83" y="60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76" y="52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58" y="42"/>
                  </a:lnTo>
                  <a:lnTo>
                    <a:pt x="58" y="42"/>
                  </a:lnTo>
                  <a:lnTo>
                    <a:pt x="47" y="38"/>
                  </a:lnTo>
                  <a:lnTo>
                    <a:pt x="42" y="36"/>
                  </a:lnTo>
                  <a:lnTo>
                    <a:pt x="37" y="33"/>
                  </a:lnTo>
                  <a:lnTo>
                    <a:pt x="37" y="33"/>
                  </a:lnTo>
                  <a:lnTo>
                    <a:pt x="34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9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2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0" y="27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9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24" y="14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41" y="10"/>
                  </a:lnTo>
                  <a:lnTo>
                    <a:pt x="45" y="10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6" y="8"/>
                  </a:lnTo>
                  <a:lnTo>
                    <a:pt x="60" y="6"/>
                  </a:lnTo>
                  <a:lnTo>
                    <a:pt x="68" y="5"/>
                  </a:lnTo>
                  <a:lnTo>
                    <a:pt x="76" y="4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8" y="3"/>
                  </a:lnTo>
                  <a:lnTo>
                    <a:pt x="88" y="3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3" y="3"/>
                  </a:lnTo>
                  <a:lnTo>
                    <a:pt x="98" y="2"/>
                  </a:lnTo>
                  <a:lnTo>
                    <a:pt x="102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7" y="1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8" y="2"/>
                  </a:lnTo>
                  <a:lnTo>
                    <a:pt x="151" y="3"/>
                  </a:lnTo>
                  <a:lnTo>
                    <a:pt x="151" y="3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4" y="21"/>
                  </a:lnTo>
                  <a:lnTo>
                    <a:pt x="178" y="24"/>
                  </a:lnTo>
                  <a:lnTo>
                    <a:pt x="178" y="24"/>
                  </a:lnTo>
                  <a:lnTo>
                    <a:pt x="184" y="27"/>
                  </a:lnTo>
                  <a:lnTo>
                    <a:pt x="187" y="29"/>
                  </a:lnTo>
                  <a:lnTo>
                    <a:pt x="188" y="32"/>
                  </a:lnTo>
                  <a:lnTo>
                    <a:pt x="188" y="32"/>
                  </a:lnTo>
                  <a:lnTo>
                    <a:pt x="193" y="33"/>
                  </a:lnTo>
                  <a:lnTo>
                    <a:pt x="197" y="36"/>
                  </a:lnTo>
                  <a:lnTo>
                    <a:pt x="201" y="40"/>
                  </a:lnTo>
                  <a:lnTo>
                    <a:pt x="204" y="44"/>
                  </a:lnTo>
                  <a:lnTo>
                    <a:pt x="204" y="44"/>
                  </a:lnTo>
                  <a:lnTo>
                    <a:pt x="205" y="45"/>
                  </a:lnTo>
                  <a:lnTo>
                    <a:pt x="207" y="46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48"/>
                  </a:lnTo>
                  <a:lnTo>
                    <a:pt x="211" y="48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288"/>
            <p:cNvSpPr>
              <a:spLocks/>
            </p:cNvSpPr>
            <p:nvPr/>
          </p:nvSpPr>
          <p:spPr bwMode="auto">
            <a:xfrm>
              <a:off x="5914" y="2117"/>
              <a:ext cx="146" cy="80"/>
            </a:xfrm>
            <a:custGeom>
              <a:avLst/>
              <a:gdLst/>
              <a:ahLst/>
              <a:cxnLst>
                <a:cxn ang="0">
                  <a:pos x="145" y="68"/>
                </a:cxn>
                <a:cxn ang="0">
                  <a:pos x="142" y="67"/>
                </a:cxn>
                <a:cxn ang="0">
                  <a:pos x="136" y="66"/>
                </a:cxn>
                <a:cxn ang="0">
                  <a:pos x="117" y="70"/>
                </a:cxn>
                <a:cxn ang="0">
                  <a:pos x="113" y="71"/>
                </a:cxn>
                <a:cxn ang="0">
                  <a:pos x="104" y="69"/>
                </a:cxn>
                <a:cxn ang="0">
                  <a:pos x="97" y="72"/>
                </a:cxn>
                <a:cxn ang="0">
                  <a:pos x="83" y="74"/>
                </a:cxn>
                <a:cxn ang="0">
                  <a:pos x="76" y="73"/>
                </a:cxn>
                <a:cxn ang="0">
                  <a:pos x="69" y="72"/>
                </a:cxn>
                <a:cxn ang="0">
                  <a:pos x="66" y="74"/>
                </a:cxn>
                <a:cxn ang="0">
                  <a:pos x="64" y="75"/>
                </a:cxn>
                <a:cxn ang="0">
                  <a:pos x="52" y="77"/>
                </a:cxn>
                <a:cxn ang="0">
                  <a:pos x="48" y="80"/>
                </a:cxn>
                <a:cxn ang="0">
                  <a:pos x="47" y="79"/>
                </a:cxn>
                <a:cxn ang="0">
                  <a:pos x="44" y="70"/>
                </a:cxn>
                <a:cxn ang="0">
                  <a:pos x="38" y="63"/>
                </a:cxn>
                <a:cxn ang="0">
                  <a:pos x="25" y="45"/>
                </a:cxn>
                <a:cxn ang="0">
                  <a:pos x="21" y="41"/>
                </a:cxn>
                <a:cxn ang="0">
                  <a:pos x="17" y="37"/>
                </a:cxn>
                <a:cxn ang="0">
                  <a:pos x="13" y="32"/>
                </a:cxn>
                <a:cxn ang="0">
                  <a:pos x="12" y="25"/>
                </a:cxn>
                <a:cxn ang="0">
                  <a:pos x="12" y="22"/>
                </a:cxn>
                <a:cxn ang="0">
                  <a:pos x="6" y="16"/>
                </a:cxn>
                <a:cxn ang="0">
                  <a:pos x="2" y="11"/>
                </a:cxn>
                <a:cxn ang="0">
                  <a:pos x="0" y="5"/>
                </a:cxn>
                <a:cxn ang="0">
                  <a:pos x="8" y="8"/>
                </a:cxn>
                <a:cxn ang="0">
                  <a:pos x="16" y="6"/>
                </a:cxn>
                <a:cxn ang="0">
                  <a:pos x="25" y="3"/>
                </a:cxn>
                <a:cxn ang="0">
                  <a:pos x="43" y="1"/>
                </a:cxn>
                <a:cxn ang="0">
                  <a:pos x="52" y="2"/>
                </a:cxn>
                <a:cxn ang="0">
                  <a:pos x="70" y="3"/>
                </a:cxn>
                <a:cxn ang="0">
                  <a:pos x="77" y="3"/>
                </a:cxn>
                <a:cxn ang="0">
                  <a:pos x="83" y="1"/>
                </a:cxn>
                <a:cxn ang="0">
                  <a:pos x="90" y="0"/>
                </a:cxn>
                <a:cxn ang="0">
                  <a:pos x="95" y="1"/>
                </a:cxn>
                <a:cxn ang="0">
                  <a:pos x="103" y="9"/>
                </a:cxn>
                <a:cxn ang="0">
                  <a:pos x="109" y="15"/>
                </a:cxn>
                <a:cxn ang="0">
                  <a:pos x="117" y="20"/>
                </a:cxn>
                <a:cxn ang="0">
                  <a:pos x="120" y="21"/>
                </a:cxn>
                <a:cxn ang="0">
                  <a:pos x="124" y="27"/>
                </a:cxn>
                <a:cxn ang="0">
                  <a:pos x="125" y="31"/>
                </a:cxn>
                <a:cxn ang="0">
                  <a:pos x="128" y="37"/>
                </a:cxn>
                <a:cxn ang="0">
                  <a:pos x="132" y="42"/>
                </a:cxn>
                <a:cxn ang="0">
                  <a:pos x="143" y="57"/>
                </a:cxn>
                <a:cxn ang="0">
                  <a:pos x="146" y="63"/>
                </a:cxn>
                <a:cxn ang="0">
                  <a:pos x="146" y="66"/>
                </a:cxn>
                <a:cxn ang="0">
                  <a:pos x="145" y="68"/>
                </a:cxn>
              </a:cxnLst>
              <a:rect l="0" t="0" r="r" b="b"/>
              <a:pathLst>
                <a:path w="146" h="80">
                  <a:moveTo>
                    <a:pt x="145" y="68"/>
                  </a:moveTo>
                  <a:lnTo>
                    <a:pt x="145" y="68"/>
                  </a:lnTo>
                  <a:lnTo>
                    <a:pt x="142" y="67"/>
                  </a:lnTo>
                  <a:lnTo>
                    <a:pt x="142" y="67"/>
                  </a:lnTo>
                  <a:lnTo>
                    <a:pt x="139" y="66"/>
                  </a:lnTo>
                  <a:lnTo>
                    <a:pt x="136" y="66"/>
                  </a:lnTo>
                  <a:lnTo>
                    <a:pt x="129" y="66"/>
                  </a:lnTo>
                  <a:lnTo>
                    <a:pt x="117" y="70"/>
                  </a:lnTo>
                  <a:lnTo>
                    <a:pt x="117" y="70"/>
                  </a:lnTo>
                  <a:lnTo>
                    <a:pt x="113" y="71"/>
                  </a:lnTo>
                  <a:lnTo>
                    <a:pt x="110" y="71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97" y="72"/>
                  </a:lnTo>
                  <a:lnTo>
                    <a:pt x="90" y="74"/>
                  </a:lnTo>
                  <a:lnTo>
                    <a:pt x="83" y="74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71" y="72"/>
                  </a:lnTo>
                  <a:lnTo>
                    <a:pt x="69" y="72"/>
                  </a:lnTo>
                  <a:lnTo>
                    <a:pt x="66" y="74"/>
                  </a:lnTo>
                  <a:lnTo>
                    <a:pt x="66" y="74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54" y="76"/>
                  </a:lnTo>
                  <a:lnTo>
                    <a:pt x="52" y="77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6" y="74"/>
                  </a:lnTo>
                  <a:lnTo>
                    <a:pt x="44" y="70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1" y="54"/>
                  </a:lnTo>
                  <a:lnTo>
                    <a:pt x="25" y="45"/>
                  </a:lnTo>
                  <a:lnTo>
                    <a:pt x="25" y="45"/>
                  </a:lnTo>
                  <a:lnTo>
                    <a:pt x="21" y="41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5" y="35"/>
                  </a:lnTo>
                  <a:lnTo>
                    <a:pt x="13" y="32"/>
                  </a:lnTo>
                  <a:lnTo>
                    <a:pt x="12" y="29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2" y="22"/>
                  </a:lnTo>
                  <a:lnTo>
                    <a:pt x="10" y="20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2" y="11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7"/>
                  </a:lnTo>
                  <a:lnTo>
                    <a:pt x="8" y="8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25" y="3"/>
                  </a:lnTo>
                  <a:lnTo>
                    <a:pt x="34" y="2"/>
                  </a:lnTo>
                  <a:lnTo>
                    <a:pt x="43" y="1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61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7" y="3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5" y="1"/>
                  </a:lnTo>
                  <a:lnTo>
                    <a:pt x="99" y="4"/>
                  </a:lnTo>
                  <a:lnTo>
                    <a:pt x="103" y="9"/>
                  </a:lnTo>
                  <a:lnTo>
                    <a:pt x="103" y="9"/>
                  </a:lnTo>
                  <a:lnTo>
                    <a:pt x="109" y="15"/>
                  </a:lnTo>
                  <a:lnTo>
                    <a:pt x="113" y="18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20" y="21"/>
                  </a:lnTo>
                  <a:lnTo>
                    <a:pt x="122" y="24"/>
                  </a:lnTo>
                  <a:lnTo>
                    <a:pt x="124" y="27"/>
                  </a:lnTo>
                  <a:lnTo>
                    <a:pt x="125" y="31"/>
                  </a:lnTo>
                  <a:lnTo>
                    <a:pt x="125" y="31"/>
                  </a:lnTo>
                  <a:lnTo>
                    <a:pt x="126" y="34"/>
                  </a:lnTo>
                  <a:lnTo>
                    <a:pt x="128" y="37"/>
                  </a:lnTo>
                  <a:lnTo>
                    <a:pt x="132" y="42"/>
                  </a:lnTo>
                  <a:lnTo>
                    <a:pt x="132" y="42"/>
                  </a:lnTo>
                  <a:lnTo>
                    <a:pt x="140" y="52"/>
                  </a:lnTo>
                  <a:lnTo>
                    <a:pt x="143" y="57"/>
                  </a:lnTo>
                  <a:lnTo>
                    <a:pt x="146" y="63"/>
                  </a:lnTo>
                  <a:lnTo>
                    <a:pt x="146" y="63"/>
                  </a:lnTo>
                  <a:lnTo>
                    <a:pt x="146" y="66"/>
                  </a:lnTo>
                  <a:lnTo>
                    <a:pt x="146" y="66"/>
                  </a:lnTo>
                  <a:lnTo>
                    <a:pt x="145" y="68"/>
                  </a:lnTo>
                  <a:lnTo>
                    <a:pt x="145" y="68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289"/>
            <p:cNvSpPr>
              <a:spLocks/>
            </p:cNvSpPr>
            <p:nvPr/>
          </p:nvSpPr>
          <p:spPr bwMode="auto">
            <a:xfrm>
              <a:off x="5852" y="2025"/>
              <a:ext cx="144" cy="90"/>
            </a:xfrm>
            <a:custGeom>
              <a:avLst/>
              <a:gdLst/>
              <a:ahLst/>
              <a:cxnLst>
                <a:cxn ang="0">
                  <a:pos x="144" y="79"/>
                </a:cxn>
                <a:cxn ang="0">
                  <a:pos x="136" y="83"/>
                </a:cxn>
                <a:cxn ang="0">
                  <a:pos x="131" y="83"/>
                </a:cxn>
                <a:cxn ang="0">
                  <a:pos x="126" y="82"/>
                </a:cxn>
                <a:cxn ang="0">
                  <a:pos x="114" y="81"/>
                </a:cxn>
                <a:cxn ang="0">
                  <a:pos x="107" y="81"/>
                </a:cxn>
                <a:cxn ang="0">
                  <a:pos x="94" y="83"/>
                </a:cxn>
                <a:cxn ang="0">
                  <a:pos x="87" y="83"/>
                </a:cxn>
                <a:cxn ang="0">
                  <a:pos x="80" y="83"/>
                </a:cxn>
                <a:cxn ang="0">
                  <a:pos x="76" y="85"/>
                </a:cxn>
                <a:cxn ang="0">
                  <a:pos x="69" y="87"/>
                </a:cxn>
                <a:cxn ang="0">
                  <a:pos x="65" y="86"/>
                </a:cxn>
                <a:cxn ang="0">
                  <a:pos x="61" y="88"/>
                </a:cxn>
                <a:cxn ang="0">
                  <a:pos x="58" y="90"/>
                </a:cxn>
                <a:cxn ang="0">
                  <a:pos x="48" y="82"/>
                </a:cxn>
                <a:cxn ang="0">
                  <a:pos x="43" y="76"/>
                </a:cxn>
                <a:cxn ang="0">
                  <a:pos x="39" y="70"/>
                </a:cxn>
                <a:cxn ang="0">
                  <a:pos x="31" y="58"/>
                </a:cxn>
                <a:cxn ang="0">
                  <a:pos x="27" y="54"/>
                </a:cxn>
                <a:cxn ang="0">
                  <a:pos x="27" y="54"/>
                </a:cxn>
                <a:cxn ang="0">
                  <a:pos x="24" y="47"/>
                </a:cxn>
                <a:cxn ang="0">
                  <a:pos x="16" y="34"/>
                </a:cxn>
                <a:cxn ang="0">
                  <a:pos x="14" y="27"/>
                </a:cxn>
                <a:cxn ang="0">
                  <a:pos x="13" y="24"/>
                </a:cxn>
                <a:cxn ang="0">
                  <a:pos x="12" y="22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12" y="0"/>
                </a:cxn>
                <a:cxn ang="0">
                  <a:pos x="21" y="1"/>
                </a:cxn>
                <a:cxn ang="0">
                  <a:pos x="26" y="2"/>
                </a:cxn>
                <a:cxn ang="0">
                  <a:pos x="43" y="1"/>
                </a:cxn>
                <a:cxn ang="0">
                  <a:pos x="48" y="1"/>
                </a:cxn>
                <a:cxn ang="0">
                  <a:pos x="52" y="1"/>
                </a:cxn>
                <a:cxn ang="0">
                  <a:pos x="55" y="1"/>
                </a:cxn>
                <a:cxn ang="0">
                  <a:pos x="67" y="0"/>
                </a:cxn>
                <a:cxn ang="0">
                  <a:pos x="76" y="8"/>
                </a:cxn>
                <a:cxn ang="0">
                  <a:pos x="82" y="14"/>
                </a:cxn>
                <a:cxn ang="0">
                  <a:pos x="88" y="19"/>
                </a:cxn>
                <a:cxn ang="0">
                  <a:pos x="90" y="25"/>
                </a:cxn>
                <a:cxn ang="0">
                  <a:pos x="96" y="29"/>
                </a:cxn>
                <a:cxn ang="0">
                  <a:pos x="98" y="31"/>
                </a:cxn>
                <a:cxn ang="0">
                  <a:pos x="100" y="33"/>
                </a:cxn>
                <a:cxn ang="0">
                  <a:pos x="108" y="43"/>
                </a:cxn>
                <a:cxn ang="0">
                  <a:pos x="117" y="52"/>
                </a:cxn>
                <a:cxn ang="0">
                  <a:pos x="125" y="59"/>
                </a:cxn>
                <a:cxn ang="0">
                  <a:pos x="127" y="62"/>
                </a:cxn>
                <a:cxn ang="0">
                  <a:pos x="135" y="71"/>
                </a:cxn>
                <a:cxn ang="0">
                  <a:pos x="144" y="79"/>
                </a:cxn>
              </a:cxnLst>
              <a:rect l="0" t="0" r="r" b="b"/>
              <a:pathLst>
                <a:path w="144" h="90">
                  <a:moveTo>
                    <a:pt x="144" y="79"/>
                  </a:moveTo>
                  <a:lnTo>
                    <a:pt x="144" y="79"/>
                  </a:lnTo>
                  <a:lnTo>
                    <a:pt x="140" y="81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1" y="83"/>
                  </a:lnTo>
                  <a:lnTo>
                    <a:pt x="126" y="82"/>
                  </a:lnTo>
                  <a:lnTo>
                    <a:pt x="126" y="82"/>
                  </a:lnTo>
                  <a:lnTo>
                    <a:pt x="120" y="81"/>
                  </a:lnTo>
                  <a:lnTo>
                    <a:pt x="114" y="81"/>
                  </a:lnTo>
                  <a:lnTo>
                    <a:pt x="114" y="81"/>
                  </a:lnTo>
                  <a:lnTo>
                    <a:pt x="107" y="81"/>
                  </a:lnTo>
                  <a:lnTo>
                    <a:pt x="101" y="82"/>
                  </a:lnTo>
                  <a:lnTo>
                    <a:pt x="94" y="83"/>
                  </a:lnTo>
                  <a:lnTo>
                    <a:pt x="87" y="83"/>
                  </a:lnTo>
                  <a:lnTo>
                    <a:pt x="87" y="83"/>
                  </a:lnTo>
                  <a:lnTo>
                    <a:pt x="83" y="82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76" y="85"/>
                  </a:lnTo>
                  <a:lnTo>
                    <a:pt x="73" y="86"/>
                  </a:lnTo>
                  <a:lnTo>
                    <a:pt x="69" y="87"/>
                  </a:lnTo>
                  <a:lnTo>
                    <a:pt x="65" y="86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1" y="88"/>
                  </a:lnTo>
                  <a:lnTo>
                    <a:pt x="58" y="90"/>
                  </a:lnTo>
                  <a:lnTo>
                    <a:pt x="58" y="90"/>
                  </a:lnTo>
                  <a:lnTo>
                    <a:pt x="53" y="86"/>
                  </a:lnTo>
                  <a:lnTo>
                    <a:pt x="48" y="82"/>
                  </a:lnTo>
                  <a:lnTo>
                    <a:pt x="48" y="82"/>
                  </a:lnTo>
                  <a:lnTo>
                    <a:pt x="43" y="76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34" y="62"/>
                  </a:lnTo>
                  <a:lnTo>
                    <a:pt x="31" y="58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7" y="54"/>
                  </a:lnTo>
                  <a:lnTo>
                    <a:pt x="26" y="50"/>
                  </a:lnTo>
                  <a:lnTo>
                    <a:pt x="24" y="47"/>
                  </a:lnTo>
                  <a:lnTo>
                    <a:pt x="20" y="41"/>
                  </a:lnTo>
                  <a:lnTo>
                    <a:pt x="16" y="34"/>
                  </a:lnTo>
                  <a:lnTo>
                    <a:pt x="15" y="31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3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6" y="2"/>
                  </a:lnTo>
                  <a:lnTo>
                    <a:pt x="32" y="2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1" y="3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2" y="14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23"/>
                  </a:lnTo>
                  <a:lnTo>
                    <a:pt x="90" y="25"/>
                  </a:lnTo>
                  <a:lnTo>
                    <a:pt x="92" y="28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8" y="31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103" y="38"/>
                  </a:lnTo>
                  <a:lnTo>
                    <a:pt x="108" y="43"/>
                  </a:lnTo>
                  <a:lnTo>
                    <a:pt x="117" y="52"/>
                  </a:lnTo>
                  <a:lnTo>
                    <a:pt x="117" y="52"/>
                  </a:lnTo>
                  <a:lnTo>
                    <a:pt x="123" y="56"/>
                  </a:lnTo>
                  <a:lnTo>
                    <a:pt x="125" y="59"/>
                  </a:lnTo>
                  <a:lnTo>
                    <a:pt x="127" y="62"/>
                  </a:lnTo>
                  <a:lnTo>
                    <a:pt x="127" y="62"/>
                  </a:lnTo>
                  <a:lnTo>
                    <a:pt x="130" y="67"/>
                  </a:lnTo>
                  <a:lnTo>
                    <a:pt x="135" y="71"/>
                  </a:lnTo>
                  <a:lnTo>
                    <a:pt x="144" y="79"/>
                  </a:lnTo>
                  <a:lnTo>
                    <a:pt x="144" y="79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290"/>
            <p:cNvSpPr>
              <a:spLocks/>
            </p:cNvSpPr>
            <p:nvPr/>
          </p:nvSpPr>
          <p:spPr bwMode="auto">
            <a:xfrm>
              <a:off x="4689" y="2645"/>
              <a:ext cx="79" cy="82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22" y="0"/>
                </a:cxn>
                <a:cxn ang="0">
                  <a:pos x="31" y="1"/>
                </a:cxn>
                <a:cxn ang="0">
                  <a:pos x="41" y="3"/>
                </a:cxn>
                <a:cxn ang="0">
                  <a:pos x="58" y="6"/>
                </a:cxn>
                <a:cxn ang="0">
                  <a:pos x="65" y="8"/>
                </a:cxn>
                <a:cxn ang="0">
                  <a:pos x="72" y="12"/>
                </a:cxn>
                <a:cxn ang="0">
                  <a:pos x="79" y="16"/>
                </a:cxn>
                <a:cxn ang="0">
                  <a:pos x="79" y="26"/>
                </a:cxn>
                <a:cxn ang="0">
                  <a:pos x="78" y="36"/>
                </a:cxn>
                <a:cxn ang="0">
                  <a:pos x="78" y="39"/>
                </a:cxn>
                <a:cxn ang="0">
                  <a:pos x="79" y="50"/>
                </a:cxn>
                <a:cxn ang="0">
                  <a:pos x="79" y="54"/>
                </a:cxn>
                <a:cxn ang="0">
                  <a:pos x="78" y="60"/>
                </a:cxn>
                <a:cxn ang="0">
                  <a:pos x="75" y="63"/>
                </a:cxn>
                <a:cxn ang="0">
                  <a:pos x="66" y="71"/>
                </a:cxn>
                <a:cxn ang="0">
                  <a:pos x="62" y="73"/>
                </a:cxn>
                <a:cxn ang="0">
                  <a:pos x="58" y="75"/>
                </a:cxn>
                <a:cxn ang="0">
                  <a:pos x="49" y="78"/>
                </a:cxn>
                <a:cxn ang="0">
                  <a:pos x="43" y="80"/>
                </a:cxn>
                <a:cxn ang="0">
                  <a:pos x="36" y="82"/>
                </a:cxn>
                <a:cxn ang="0">
                  <a:pos x="29" y="78"/>
                </a:cxn>
                <a:cxn ang="0">
                  <a:pos x="21" y="80"/>
                </a:cxn>
                <a:cxn ang="0">
                  <a:pos x="17" y="79"/>
                </a:cxn>
                <a:cxn ang="0">
                  <a:pos x="11" y="79"/>
                </a:cxn>
                <a:cxn ang="0">
                  <a:pos x="4" y="80"/>
                </a:cxn>
                <a:cxn ang="0">
                  <a:pos x="1" y="75"/>
                </a:cxn>
                <a:cxn ang="0">
                  <a:pos x="0" y="65"/>
                </a:cxn>
                <a:cxn ang="0">
                  <a:pos x="1" y="59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1" y="31"/>
                </a:cxn>
                <a:cxn ang="0">
                  <a:pos x="2" y="28"/>
                </a:cxn>
                <a:cxn ang="0">
                  <a:pos x="1" y="18"/>
                </a:cxn>
                <a:cxn ang="0">
                  <a:pos x="2" y="9"/>
                </a:cxn>
                <a:cxn ang="0">
                  <a:pos x="3" y="6"/>
                </a:cxn>
                <a:cxn ang="0">
                  <a:pos x="3" y="2"/>
                </a:cxn>
              </a:cxnLst>
              <a:rect l="0" t="0" r="r" b="b"/>
              <a:pathLst>
                <a:path w="79" h="82">
                  <a:moveTo>
                    <a:pt x="3" y="2"/>
                  </a:moveTo>
                  <a:lnTo>
                    <a:pt x="3" y="2"/>
                  </a:lnTo>
                  <a:lnTo>
                    <a:pt x="13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31" y="1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9" y="4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65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8" y="21"/>
                  </a:lnTo>
                  <a:lnTo>
                    <a:pt x="79" y="26"/>
                  </a:lnTo>
                  <a:lnTo>
                    <a:pt x="79" y="31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9"/>
                  </a:lnTo>
                  <a:lnTo>
                    <a:pt x="78" y="43"/>
                  </a:lnTo>
                  <a:lnTo>
                    <a:pt x="79" y="50"/>
                  </a:lnTo>
                  <a:lnTo>
                    <a:pt x="79" y="50"/>
                  </a:lnTo>
                  <a:lnTo>
                    <a:pt x="79" y="54"/>
                  </a:lnTo>
                  <a:lnTo>
                    <a:pt x="79" y="57"/>
                  </a:lnTo>
                  <a:lnTo>
                    <a:pt x="78" y="60"/>
                  </a:lnTo>
                  <a:lnTo>
                    <a:pt x="75" y="63"/>
                  </a:lnTo>
                  <a:lnTo>
                    <a:pt x="75" y="63"/>
                  </a:lnTo>
                  <a:lnTo>
                    <a:pt x="71" y="67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2" y="73"/>
                  </a:lnTo>
                  <a:lnTo>
                    <a:pt x="58" y="75"/>
                  </a:lnTo>
                  <a:lnTo>
                    <a:pt x="58" y="75"/>
                  </a:lnTo>
                  <a:lnTo>
                    <a:pt x="53" y="76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43" y="80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4" y="80"/>
                  </a:lnTo>
                  <a:lnTo>
                    <a:pt x="21" y="80"/>
                  </a:lnTo>
                  <a:lnTo>
                    <a:pt x="17" y="79"/>
                  </a:lnTo>
                  <a:lnTo>
                    <a:pt x="17" y="79"/>
                  </a:lnTo>
                  <a:lnTo>
                    <a:pt x="14" y="78"/>
                  </a:lnTo>
                  <a:lnTo>
                    <a:pt x="11" y="79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2" y="78"/>
                  </a:lnTo>
                  <a:lnTo>
                    <a:pt x="1" y="75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35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291"/>
            <p:cNvSpPr>
              <a:spLocks/>
            </p:cNvSpPr>
            <p:nvPr/>
          </p:nvSpPr>
          <p:spPr bwMode="auto">
            <a:xfrm>
              <a:off x="5768" y="1843"/>
              <a:ext cx="98" cy="9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6" y="6"/>
                </a:cxn>
                <a:cxn ang="0">
                  <a:pos x="71" y="29"/>
                </a:cxn>
                <a:cxn ang="0">
                  <a:pos x="75" y="39"/>
                </a:cxn>
                <a:cxn ang="0">
                  <a:pos x="80" y="48"/>
                </a:cxn>
                <a:cxn ang="0">
                  <a:pos x="82" y="56"/>
                </a:cxn>
                <a:cxn ang="0">
                  <a:pos x="84" y="62"/>
                </a:cxn>
                <a:cxn ang="0">
                  <a:pos x="95" y="80"/>
                </a:cxn>
                <a:cxn ang="0">
                  <a:pos x="97" y="83"/>
                </a:cxn>
                <a:cxn ang="0">
                  <a:pos x="98" y="87"/>
                </a:cxn>
                <a:cxn ang="0">
                  <a:pos x="88" y="86"/>
                </a:cxn>
                <a:cxn ang="0">
                  <a:pos x="85" y="87"/>
                </a:cxn>
                <a:cxn ang="0">
                  <a:pos x="81" y="89"/>
                </a:cxn>
                <a:cxn ang="0">
                  <a:pos x="76" y="87"/>
                </a:cxn>
                <a:cxn ang="0">
                  <a:pos x="65" y="89"/>
                </a:cxn>
                <a:cxn ang="0">
                  <a:pos x="59" y="90"/>
                </a:cxn>
                <a:cxn ang="0">
                  <a:pos x="49" y="92"/>
                </a:cxn>
                <a:cxn ang="0">
                  <a:pos x="45" y="90"/>
                </a:cxn>
                <a:cxn ang="0">
                  <a:pos x="42" y="90"/>
                </a:cxn>
                <a:cxn ang="0">
                  <a:pos x="37" y="90"/>
                </a:cxn>
                <a:cxn ang="0">
                  <a:pos x="32" y="76"/>
                </a:cxn>
                <a:cxn ang="0">
                  <a:pos x="23" y="56"/>
                </a:cxn>
                <a:cxn ang="0">
                  <a:pos x="22" y="55"/>
                </a:cxn>
                <a:cxn ang="0">
                  <a:pos x="16" y="52"/>
                </a:cxn>
                <a:cxn ang="0">
                  <a:pos x="15" y="48"/>
                </a:cxn>
                <a:cxn ang="0">
                  <a:pos x="14" y="42"/>
                </a:cxn>
                <a:cxn ang="0">
                  <a:pos x="8" y="31"/>
                </a:cxn>
                <a:cxn ang="0">
                  <a:pos x="3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4" y="12"/>
                </a:cxn>
                <a:cxn ang="0">
                  <a:pos x="6" y="11"/>
                </a:cxn>
                <a:cxn ang="0">
                  <a:pos x="24" y="8"/>
                </a:cxn>
                <a:cxn ang="0">
                  <a:pos x="35" y="6"/>
                </a:cxn>
                <a:cxn ang="0">
                  <a:pos x="46" y="5"/>
                </a:cxn>
                <a:cxn ang="0">
                  <a:pos x="50" y="5"/>
                </a:cxn>
                <a:cxn ang="0">
                  <a:pos x="64" y="0"/>
                </a:cxn>
              </a:cxnLst>
              <a:rect l="0" t="0" r="r" b="b"/>
              <a:pathLst>
                <a:path w="98" h="92">
                  <a:moveTo>
                    <a:pt x="64" y="0"/>
                  </a:moveTo>
                  <a:lnTo>
                    <a:pt x="64" y="0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34"/>
                  </a:lnTo>
                  <a:lnTo>
                    <a:pt x="75" y="39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2" y="52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4" y="62"/>
                  </a:lnTo>
                  <a:lnTo>
                    <a:pt x="87" y="68"/>
                  </a:lnTo>
                  <a:lnTo>
                    <a:pt x="95" y="80"/>
                  </a:lnTo>
                  <a:lnTo>
                    <a:pt x="95" y="80"/>
                  </a:lnTo>
                  <a:lnTo>
                    <a:pt x="97" y="83"/>
                  </a:lnTo>
                  <a:lnTo>
                    <a:pt x="98" y="87"/>
                  </a:lnTo>
                  <a:lnTo>
                    <a:pt x="98" y="87"/>
                  </a:lnTo>
                  <a:lnTo>
                    <a:pt x="93" y="86"/>
                  </a:lnTo>
                  <a:lnTo>
                    <a:pt x="88" y="86"/>
                  </a:lnTo>
                  <a:lnTo>
                    <a:pt x="88" y="86"/>
                  </a:lnTo>
                  <a:lnTo>
                    <a:pt x="85" y="87"/>
                  </a:lnTo>
                  <a:lnTo>
                    <a:pt x="81" y="89"/>
                  </a:lnTo>
                  <a:lnTo>
                    <a:pt x="81" y="89"/>
                  </a:lnTo>
                  <a:lnTo>
                    <a:pt x="79" y="88"/>
                  </a:lnTo>
                  <a:lnTo>
                    <a:pt x="76" y="87"/>
                  </a:lnTo>
                  <a:lnTo>
                    <a:pt x="70" y="87"/>
                  </a:lnTo>
                  <a:lnTo>
                    <a:pt x="65" y="89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2" y="92"/>
                  </a:lnTo>
                  <a:lnTo>
                    <a:pt x="49" y="92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2" y="90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6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4" y="42"/>
                  </a:lnTo>
                  <a:lnTo>
                    <a:pt x="11" y="36"/>
                  </a:lnTo>
                  <a:lnTo>
                    <a:pt x="8" y="31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5" y="9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35" y="6"/>
                  </a:lnTo>
                  <a:lnTo>
                    <a:pt x="40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292"/>
            <p:cNvSpPr>
              <a:spLocks/>
            </p:cNvSpPr>
            <p:nvPr/>
          </p:nvSpPr>
          <p:spPr bwMode="auto">
            <a:xfrm>
              <a:off x="5970" y="2195"/>
              <a:ext cx="95" cy="77"/>
            </a:xfrm>
            <a:custGeom>
              <a:avLst/>
              <a:gdLst/>
              <a:ahLst/>
              <a:cxnLst>
                <a:cxn ang="0">
                  <a:pos x="86" y="73"/>
                </a:cxn>
                <a:cxn ang="0">
                  <a:pos x="75" y="71"/>
                </a:cxn>
                <a:cxn ang="0">
                  <a:pos x="70" y="72"/>
                </a:cxn>
                <a:cxn ang="0">
                  <a:pos x="67" y="74"/>
                </a:cxn>
                <a:cxn ang="0">
                  <a:pos x="60" y="77"/>
                </a:cxn>
                <a:cxn ang="0">
                  <a:pos x="49" y="76"/>
                </a:cxn>
                <a:cxn ang="0">
                  <a:pos x="47" y="76"/>
                </a:cxn>
                <a:cxn ang="0">
                  <a:pos x="46" y="75"/>
                </a:cxn>
                <a:cxn ang="0">
                  <a:pos x="32" y="62"/>
                </a:cxn>
                <a:cxn ang="0">
                  <a:pos x="26" y="52"/>
                </a:cxn>
                <a:cxn ang="0">
                  <a:pos x="21" y="42"/>
                </a:cxn>
                <a:cxn ang="0">
                  <a:pos x="20" y="38"/>
                </a:cxn>
                <a:cxn ang="0">
                  <a:pos x="16" y="36"/>
                </a:cxn>
                <a:cxn ang="0">
                  <a:pos x="10" y="28"/>
                </a:cxn>
                <a:cxn ang="0">
                  <a:pos x="4" y="19"/>
                </a:cxn>
                <a:cxn ang="0">
                  <a:pos x="1" y="17"/>
                </a:cxn>
                <a:cxn ang="0">
                  <a:pos x="0" y="12"/>
                </a:cxn>
                <a:cxn ang="0">
                  <a:pos x="0" y="6"/>
                </a:cxn>
                <a:cxn ang="0">
                  <a:pos x="13" y="5"/>
                </a:cxn>
                <a:cxn ang="0">
                  <a:pos x="27" y="5"/>
                </a:cxn>
                <a:cxn ang="0">
                  <a:pos x="31" y="6"/>
                </a:cxn>
                <a:cxn ang="0">
                  <a:pos x="44" y="4"/>
                </a:cxn>
                <a:cxn ang="0">
                  <a:pos x="51" y="3"/>
                </a:cxn>
                <a:cxn ang="0">
                  <a:pos x="65" y="2"/>
                </a:cxn>
                <a:cxn ang="0">
                  <a:pos x="72" y="2"/>
                </a:cxn>
                <a:cxn ang="0">
                  <a:pos x="74" y="2"/>
                </a:cxn>
                <a:cxn ang="0">
                  <a:pos x="82" y="0"/>
                </a:cxn>
                <a:cxn ang="0">
                  <a:pos x="91" y="0"/>
                </a:cxn>
                <a:cxn ang="0">
                  <a:pos x="93" y="5"/>
                </a:cxn>
                <a:cxn ang="0">
                  <a:pos x="95" y="9"/>
                </a:cxn>
                <a:cxn ang="0">
                  <a:pos x="94" y="14"/>
                </a:cxn>
                <a:cxn ang="0">
                  <a:pos x="94" y="16"/>
                </a:cxn>
                <a:cxn ang="0">
                  <a:pos x="94" y="19"/>
                </a:cxn>
                <a:cxn ang="0">
                  <a:pos x="95" y="22"/>
                </a:cxn>
                <a:cxn ang="0">
                  <a:pos x="93" y="24"/>
                </a:cxn>
                <a:cxn ang="0">
                  <a:pos x="92" y="29"/>
                </a:cxn>
                <a:cxn ang="0">
                  <a:pos x="91" y="36"/>
                </a:cxn>
                <a:cxn ang="0">
                  <a:pos x="89" y="46"/>
                </a:cxn>
                <a:cxn ang="0">
                  <a:pos x="88" y="56"/>
                </a:cxn>
                <a:cxn ang="0">
                  <a:pos x="88" y="61"/>
                </a:cxn>
                <a:cxn ang="0">
                  <a:pos x="88" y="66"/>
                </a:cxn>
                <a:cxn ang="0">
                  <a:pos x="86" y="73"/>
                </a:cxn>
              </a:cxnLst>
              <a:rect l="0" t="0" r="r" b="b"/>
              <a:pathLst>
                <a:path w="95" h="77">
                  <a:moveTo>
                    <a:pt x="86" y="73"/>
                  </a:moveTo>
                  <a:lnTo>
                    <a:pt x="86" y="73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2" y="71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67" y="74"/>
                  </a:lnTo>
                  <a:lnTo>
                    <a:pt x="65" y="76"/>
                  </a:lnTo>
                  <a:lnTo>
                    <a:pt x="60" y="77"/>
                  </a:lnTo>
                  <a:lnTo>
                    <a:pt x="54" y="76"/>
                  </a:lnTo>
                  <a:lnTo>
                    <a:pt x="49" y="76"/>
                  </a:lnTo>
                  <a:lnTo>
                    <a:pt x="49" y="76"/>
                  </a:lnTo>
                  <a:lnTo>
                    <a:pt x="47" y="7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39" y="68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26" y="52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0" y="40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16" y="36"/>
                  </a:lnTo>
                  <a:lnTo>
                    <a:pt x="14" y="34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4" y="19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6"/>
                  </a:lnTo>
                  <a:lnTo>
                    <a:pt x="0" y="6"/>
                  </a:lnTo>
                  <a:lnTo>
                    <a:pt x="7" y="6"/>
                  </a:lnTo>
                  <a:lnTo>
                    <a:pt x="13" y="5"/>
                  </a:lnTo>
                  <a:lnTo>
                    <a:pt x="20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31" y="6"/>
                  </a:lnTo>
                  <a:lnTo>
                    <a:pt x="35" y="6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51" y="3"/>
                  </a:lnTo>
                  <a:lnTo>
                    <a:pt x="58" y="2"/>
                  </a:lnTo>
                  <a:lnTo>
                    <a:pt x="65" y="2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6"/>
                  </a:lnTo>
                  <a:lnTo>
                    <a:pt x="94" y="19"/>
                  </a:lnTo>
                  <a:lnTo>
                    <a:pt x="94" y="19"/>
                  </a:lnTo>
                  <a:lnTo>
                    <a:pt x="95" y="21"/>
                  </a:lnTo>
                  <a:lnTo>
                    <a:pt x="95" y="22"/>
                  </a:lnTo>
                  <a:lnTo>
                    <a:pt x="95" y="22"/>
                  </a:lnTo>
                  <a:lnTo>
                    <a:pt x="93" y="24"/>
                  </a:lnTo>
                  <a:lnTo>
                    <a:pt x="92" y="25"/>
                  </a:lnTo>
                  <a:lnTo>
                    <a:pt x="92" y="29"/>
                  </a:lnTo>
                  <a:lnTo>
                    <a:pt x="92" y="33"/>
                  </a:lnTo>
                  <a:lnTo>
                    <a:pt x="91" y="36"/>
                  </a:lnTo>
                  <a:lnTo>
                    <a:pt x="91" y="36"/>
                  </a:lnTo>
                  <a:lnTo>
                    <a:pt x="89" y="46"/>
                  </a:lnTo>
                  <a:lnTo>
                    <a:pt x="88" y="51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1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7" y="69"/>
                  </a:lnTo>
                  <a:lnTo>
                    <a:pt x="86" y="73"/>
                  </a:lnTo>
                  <a:lnTo>
                    <a:pt x="86" y="73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293"/>
            <p:cNvSpPr>
              <a:spLocks/>
            </p:cNvSpPr>
            <p:nvPr/>
          </p:nvSpPr>
          <p:spPr bwMode="auto">
            <a:xfrm>
              <a:off x="5809" y="1940"/>
              <a:ext cx="105" cy="77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16" y="3"/>
                </a:cxn>
                <a:cxn ang="0">
                  <a:pos x="24" y="2"/>
                </a:cxn>
                <a:cxn ang="0">
                  <a:pos x="27" y="3"/>
                </a:cxn>
                <a:cxn ang="0">
                  <a:pos x="31" y="1"/>
                </a:cxn>
                <a:cxn ang="0">
                  <a:pos x="40" y="2"/>
                </a:cxn>
                <a:cxn ang="0">
                  <a:pos x="45" y="1"/>
                </a:cxn>
                <a:cxn ang="0">
                  <a:pos x="53" y="0"/>
                </a:cxn>
                <a:cxn ang="0">
                  <a:pos x="63" y="0"/>
                </a:cxn>
                <a:cxn ang="0">
                  <a:pos x="68" y="6"/>
                </a:cxn>
                <a:cxn ang="0">
                  <a:pos x="71" y="13"/>
                </a:cxn>
                <a:cxn ang="0">
                  <a:pos x="74" y="20"/>
                </a:cxn>
                <a:cxn ang="0">
                  <a:pos x="76" y="25"/>
                </a:cxn>
                <a:cxn ang="0">
                  <a:pos x="79" y="27"/>
                </a:cxn>
                <a:cxn ang="0">
                  <a:pos x="82" y="37"/>
                </a:cxn>
                <a:cxn ang="0">
                  <a:pos x="83" y="40"/>
                </a:cxn>
                <a:cxn ang="0">
                  <a:pos x="85" y="43"/>
                </a:cxn>
                <a:cxn ang="0">
                  <a:pos x="88" y="45"/>
                </a:cxn>
                <a:cxn ang="0">
                  <a:pos x="90" y="50"/>
                </a:cxn>
                <a:cxn ang="0">
                  <a:pos x="91" y="53"/>
                </a:cxn>
                <a:cxn ang="0">
                  <a:pos x="95" y="60"/>
                </a:cxn>
                <a:cxn ang="0">
                  <a:pos x="100" y="65"/>
                </a:cxn>
                <a:cxn ang="0">
                  <a:pos x="105" y="71"/>
                </a:cxn>
                <a:cxn ang="0">
                  <a:pos x="95" y="77"/>
                </a:cxn>
                <a:cxn ang="0">
                  <a:pos x="88" y="74"/>
                </a:cxn>
                <a:cxn ang="0">
                  <a:pos x="80" y="74"/>
                </a:cxn>
                <a:cxn ang="0">
                  <a:pos x="77" y="74"/>
                </a:cxn>
                <a:cxn ang="0">
                  <a:pos x="73" y="74"/>
                </a:cxn>
                <a:cxn ang="0">
                  <a:pos x="56" y="76"/>
                </a:cxn>
                <a:cxn ang="0">
                  <a:pos x="52" y="76"/>
                </a:cxn>
                <a:cxn ang="0">
                  <a:pos x="47" y="75"/>
                </a:cxn>
                <a:cxn ang="0">
                  <a:pos x="42" y="75"/>
                </a:cxn>
                <a:cxn ang="0">
                  <a:pos x="36" y="75"/>
                </a:cxn>
                <a:cxn ang="0">
                  <a:pos x="35" y="72"/>
                </a:cxn>
                <a:cxn ang="0">
                  <a:pos x="32" y="64"/>
                </a:cxn>
                <a:cxn ang="0">
                  <a:pos x="27" y="56"/>
                </a:cxn>
                <a:cxn ang="0">
                  <a:pos x="25" y="52"/>
                </a:cxn>
                <a:cxn ang="0">
                  <a:pos x="24" y="47"/>
                </a:cxn>
                <a:cxn ang="0">
                  <a:pos x="19" y="35"/>
                </a:cxn>
                <a:cxn ang="0">
                  <a:pos x="12" y="24"/>
                </a:cxn>
                <a:cxn ang="0">
                  <a:pos x="9" y="19"/>
                </a:cxn>
                <a:cxn ang="0">
                  <a:pos x="9" y="15"/>
                </a:cxn>
                <a:cxn ang="0">
                  <a:pos x="4" y="11"/>
                </a:cxn>
                <a:cxn ang="0">
                  <a:pos x="1" y="11"/>
                </a:cxn>
              </a:cxnLst>
              <a:rect l="0" t="0" r="r" b="b"/>
              <a:pathLst>
                <a:path w="105" h="77">
                  <a:moveTo>
                    <a:pt x="1" y="11"/>
                  </a:moveTo>
                  <a:lnTo>
                    <a:pt x="1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6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9" y="2"/>
                  </a:lnTo>
                  <a:lnTo>
                    <a:pt x="31" y="1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6" y="3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71" y="13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5" y="23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9" y="27"/>
                  </a:lnTo>
                  <a:lnTo>
                    <a:pt x="80" y="30"/>
                  </a:lnTo>
                  <a:lnTo>
                    <a:pt x="82" y="37"/>
                  </a:lnTo>
                  <a:lnTo>
                    <a:pt x="82" y="37"/>
                  </a:lnTo>
                  <a:lnTo>
                    <a:pt x="83" y="40"/>
                  </a:lnTo>
                  <a:lnTo>
                    <a:pt x="84" y="42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8" y="45"/>
                  </a:lnTo>
                  <a:lnTo>
                    <a:pt x="89" y="47"/>
                  </a:lnTo>
                  <a:lnTo>
                    <a:pt x="90" y="50"/>
                  </a:lnTo>
                  <a:lnTo>
                    <a:pt x="91" y="53"/>
                  </a:lnTo>
                  <a:lnTo>
                    <a:pt x="91" y="53"/>
                  </a:lnTo>
                  <a:lnTo>
                    <a:pt x="93" y="57"/>
                  </a:lnTo>
                  <a:lnTo>
                    <a:pt x="95" y="60"/>
                  </a:lnTo>
                  <a:lnTo>
                    <a:pt x="95" y="60"/>
                  </a:lnTo>
                  <a:lnTo>
                    <a:pt x="100" y="65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95" y="77"/>
                  </a:lnTo>
                  <a:lnTo>
                    <a:pt x="95" y="77"/>
                  </a:lnTo>
                  <a:lnTo>
                    <a:pt x="92" y="75"/>
                  </a:lnTo>
                  <a:lnTo>
                    <a:pt x="88" y="74"/>
                  </a:lnTo>
                  <a:lnTo>
                    <a:pt x="84" y="73"/>
                  </a:lnTo>
                  <a:lnTo>
                    <a:pt x="80" y="74"/>
                  </a:lnTo>
                  <a:lnTo>
                    <a:pt x="80" y="74"/>
                  </a:lnTo>
                  <a:lnTo>
                    <a:pt x="77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65" y="75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7" y="75"/>
                  </a:lnTo>
                  <a:lnTo>
                    <a:pt x="47" y="75"/>
                  </a:lnTo>
                  <a:lnTo>
                    <a:pt x="45" y="75"/>
                  </a:lnTo>
                  <a:lnTo>
                    <a:pt x="42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5" y="74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2" y="64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5" y="54"/>
                  </a:lnTo>
                  <a:lnTo>
                    <a:pt x="25" y="5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1" y="41"/>
                  </a:lnTo>
                  <a:lnTo>
                    <a:pt x="19" y="3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0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5"/>
                  </a:lnTo>
                  <a:lnTo>
                    <a:pt x="7" y="13"/>
                  </a:lnTo>
                  <a:lnTo>
                    <a:pt x="4" y="11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294"/>
            <p:cNvSpPr>
              <a:spLocks/>
            </p:cNvSpPr>
            <p:nvPr/>
          </p:nvSpPr>
          <p:spPr bwMode="auto">
            <a:xfrm>
              <a:off x="5727" y="1789"/>
              <a:ext cx="100" cy="64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12" y="4"/>
                </a:cxn>
                <a:cxn ang="0">
                  <a:pos x="19" y="4"/>
                </a:cxn>
                <a:cxn ang="0">
                  <a:pos x="42" y="3"/>
                </a:cxn>
                <a:cxn ang="0">
                  <a:pos x="50" y="0"/>
                </a:cxn>
                <a:cxn ang="0">
                  <a:pos x="57" y="3"/>
                </a:cxn>
                <a:cxn ang="0">
                  <a:pos x="65" y="3"/>
                </a:cxn>
                <a:cxn ang="0">
                  <a:pos x="76" y="2"/>
                </a:cxn>
                <a:cxn ang="0">
                  <a:pos x="87" y="18"/>
                </a:cxn>
                <a:cxn ang="0">
                  <a:pos x="89" y="24"/>
                </a:cxn>
                <a:cxn ang="0">
                  <a:pos x="94" y="34"/>
                </a:cxn>
                <a:cxn ang="0">
                  <a:pos x="100" y="44"/>
                </a:cxn>
                <a:cxn ang="0">
                  <a:pos x="94" y="46"/>
                </a:cxn>
                <a:cxn ang="0">
                  <a:pos x="88" y="45"/>
                </a:cxn>
                <a:cxn ang="0">
                  <a:pos x="85" y="45"/>
                </a:cxn>
                <a:cxn ang="0">
                  <a:pos x="83" y="46"/>
                </a:cxn>
                <a:cxn ang="0">
                  <a:pos x="77" y="48"/>
                </a:cxn>
                <a:cxn ang="0">
                  <a:pos x="70" y="48"/>
                </a:cxn>
                <a:cxn ang="0">
                  <a:pos x="64" y="49"/>
                </a:cxn>
                <a:cxn ang="0">
                  <a:pos x="62" y="49"/>
                </a:cxn>
                <a:cxn ang="0">
                  <a:pos x="61" y="50"/>
                </a:cxn>
                <a:cxn ang="0">
                  <a:pos x="49" y="51"/>
                </a:cxn>
                <a:cxn ang="0">
                  <a:pos x="38" y="54"/>
                </a:cxn>
                <a:cxn ang="0">
                  <a:pos x="37" y="64"/>
                </a:cxn>
                <a:cxn ang="0">
                  <a:pos x="33" y="62"/>
                </a:cxn>
                <a:cxn ang="0">
                  <a:pos x="30" y="60"/>
                </a:cxn>
                <a:cxn ang="0">
                  <a:pos x="27" y="54"/>
                </a:cxn>
                <a:cxn ang="0">
                  <a:pos x="19" y="44"/>
                </a:cxn>
                <a:cxn ang="0">
                  <a:pos x="17" y="37"/>
                </a:cxn>
                <a:cxn ang="0">
                  <a:pos x="16" y="36"/>
                </a:cxn>
                <a:cxn ang="0">
                  <a:pos x="16" y="35"/>
                </a:cxn>
                <a:cxn ang="0">
                  <a:pos x="11" y="32"/>
                </a:cxn>
                <a:cxn ang="0">
                  <a:pos x="6" y="24"/>
                </a:cxn>
                <a:cxn ang="0">
                  <a:pos x="3" y="19"/>
                </a:cxn>
                <a:cxn ang="0">
                  <a:pos x="0" y="14"/>
                </a:cxn>
                <a:cxn ang="0">
                  <a:pos x="1" y="7"/>
                </a:cxn>
              </a:cxnLst>
              <a:rect l="0" t="0" r="r" b="b"/>
              <a:pathLst>
                <a:path w="100" h="64">
                  <a:moveTo>
                    <a:pt x="1" y="7"/>
                  </a:moveTo>
                  <a:lnTo>
                    <a:pt x="1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35" y="4"/>
                  </a:lnTo>
                  <a:lnTo>
                    <a:pt x="42" y="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3" y="2"/>
                  </a:lnTo>
                  <a:lnTo>
                    <a:pt x="57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84" y="13"/>
                  </a:lnTo>
                  <a:lnTo>
                    <a:pt x="87" y="18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91" y="29"/>
                  </a:lnTo>
                  <a:lnTo>
                    <a:pt x="94" y="34"/>
                  </a:lnTo>
                  <a:lnTo>
                    <a:pt x="97" y="39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94" y="46"/>
                  </a:lnTo>
                  <a:lnTo>
                    <a:pt x="91" y="47"/>
                  </a:lnTo>
                  <a:lnTo>
                    <a:pt x="88" y="45"/>
                  </a:lnTo>
                  <a:lnTo>
                    <a:pt x="88" y="45"/>
                  </a:lnTo>
                  <a:lnTo>
                    <a:pt x="85" y="45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0" y="48"/>
                  </a:lnTo>
                  <a:lnTo>
                    <a:pt x="77" y="48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67" y="48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2" y="49"/>
                  </a:lnTo>
                  <a:lnTo>
                    <a:pt x="61" y="50"/>
                  </a:lnTo>
                  <a:lnTo>
                    <a:pt x="61" y="50"/>
                  </a:lnTo>
                  <a:lnTo>
                    <a:pt x="55" y="50"/>
                  </a:lnTo>
                  <a:lnTo>
                    <a:pt x="49" y="51"/>
                  </a:lnTo>
                  <a:lnTo>
                    <a:pt x="44" y="53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7" y="64"/>
                  </a:lnTo>
                  <a:lnTo>
                    <a:pt x="37" y="64"/>
                  </a:lnTo>
                  <a:lnTo>
                    <a:pt x="33" y="62"/>
                  </a:lnTo>
                  <a:lnTo>
                    <a:pt x="31" y="61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7" y="54"/>
                  </a:lnTo>
                  <a:lnTo>
                    <a:pt x="23" y="49"/>
                  </a:lnTo>
                  <a:lnTo>
                    <a:pt x="19" y="44"/>
                  </a:lnTo>
                  <a:lnTo>
                    <a:pt x="17" y="41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6" y="36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34"/>
                  </a:lnTo>
                  <a:lnTo>
                    <a:pt x="11" y="32"/>
                  </a:lnTo>
                  <a:lnTo>
                    <a:pt x="8" y="28"/>
                  </a:lnTo>
                  <a:lnTo>
                    <a:pt x="6" y="24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295"/>
            <p:cNvSpPr>
              <a:spLocks/>
            </p:cNvSpPr>
            <p:nvPr/>
          </p:nvSpPr>
          <p:spPr bwMode="auto">
            <a:xfrm>
              <a:off x="4685" y="2490"/>
              <a:ext cx="76" cy="61"/>
            </a:xfrm>
            <a:custGeom>
              <a:avLst/>
              <a:gdLst/>
              <a:ahLst/>
              <a:cxnLst>
                <a:cxn ang="0">
                  <a:pos x="76" y="12"/>
                </a:cxn>
                <a:cxn ang="0">
                  <a:pos x="76" y="12"/>
                </a:cxn>
                <a:cxn ang="0">
                  <a:pos x="73" y="18"/>
                </a:cxn>
                <a:cxn ang="0">
                  <a:pos x="72" y="21"/>
                </a:cxn>
                <a:cxn ang="0">
                  <a:pos x="73" y="25"/>
                </a:cxn>
                <a:cxn ang="0">
                  <a:pos x="73" y="25"/>
                </a:cxn>
                <a:cxn ang="0">
                  <a:pos x="72" y="26"/>
                </a:cxn>
                <a:cxn ang="0">
                  <a:pos x="72" y="26"/>
                </a:cxn>
                <a:cxn ang="0">
                  <a:pos x="68" y="32"/>
                </a:cxn>
                <a:cxn ang="0">
                  <a:pos x="65" y="37"/>
                </a:cxn>
                <a:cxn ang="0">
                  <a:pos x="61" y="42"/>
                </a:cxn>
                <a:cxn ang="0">
                  <a:pos x="58" y="44"/>
                </a:cxn>
                <a:cxn ang="0">
                  <a:pos x="55" y="46"/>
                </a:cxn>
                <a:cxn ang="0">
                  <a:pos x="55" y="46"/>
                </a:cxn>
                <a:cxn ang="0">
                  <a:pos x="50" y="48"/>
                </a:cxn>
                <a:cxn ang="0">
                  <a:pos x="47" y="51"/>
                </a:cxn>
                <a:cxn ang="0">
                  <a:pos x="47" y="5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57"/>
                </a:cxn>
                <a:cxn ang="0">
                  <a:pos x="20" y="57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9" y="61"/>
                </a:cxn>
                <a:cxn ang="0">
                  <a:pos x="6" y="61"/>
                </a:cxn>
                <a:cxn ang="0">
                  <a:pos x="4" y="59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1" y="28"/>
                </a:cxn>
                <a:cxn ang="0">
                  <a:pos x="1" y="28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" y="1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7" y="1"/>
                </a:cxn>
                <a:cxn ang="0">
                  <a:pos x="17" y="1"/>
                </a:cxn>
                <a:cxn ang="0">
                  <a:pos x="20" y="1"/>
                </a:cxn>
                <a:cxn ang="0">
                  <a:pos x="22" y="1"/>
                </a:cxn>
                <a:cxn ang="0">
                  <a:pos x="28" y="3"/>
                </a:cxn>
                <a:cxn ang="0">
                  <a:pos x="28" y="3"/>
                </a:cxn>
                <a:cxn ang="0">
                  <a:pos x="32" y="5"/>
                </a:cxn>
                <a:cxn ang="0">
                  <a:pos x="36" y="6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52" y="5"/>
                </a:cxn>
                <a:cxn ang="0">
                  <a:pos x="60" y="6"/>
                </a:cxn>
                <a:cxn ang="0">
                  <a:pos x="68" y="9"/>
                </a:cxn>
                <a:cxn ang="0">
                  <a:pos x="76" y="12"/>
                </a:cxn>
                <a:cxn ang="0">
                  <a:pos x="76" y="12"/>
                </a:cxn>
              </a:cxnLst>
              <a:rect l="0" t="0" r="r" b="b"/>
              <a:pathLst>
                <a:path w="76" h="61">
                  <a:moveTo>
                    <a:pt x="76" y="12"/>
                  </a:moveTo>
                  <a:lnTo>
                    <a:pt x="76" y="12"/>
                  </a:lnTo>
                  <a:lnTo>
                    <a:pt x="73" y="18"/>
                  </a:lnTo>
                  <a:lnTo>
                    <a:pt x="72" y="21"/>
                  </a:lnTo>
                  <a:lnTo>
                    <a:pt x="73" y="25"/>
                  </a:lnTo>
                  <a:lnTo>
                    <a:pt x="73" y="25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68" y="32"/>
                  </a:lnTo>
                  <a:lnTo>
                    <a:pt x="65" y="37"/>
                  </a:lnTo>
                  <a:lnTo>
                    <a:pt x="61" y="42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0" y="48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9" y="61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6" y="6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52" y="5"/>
                  </a:lnTo>
                  <a:lnTo>
                    <a:pt x="60" y="6"/>
                  </a:lnTo>
                  <a:lnTo>
                    <a:pt x="68" y="9"/>
                  </a:lnTo>
                  <a:lnTo>
                    <a:pt x="76" y="12"/>
                  </a:lnTo>
                  <a:lnTo>
                    <a:pt x="76" y="12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" name="Freeform 296"/>
            <p:cNvSpPr>
              <a:spLocks/>
            </p:cNvSpPr>
            <p:nvPr/>
          </p:nvSpPr>
          <p:spPr bwMode="auto">
            <a:xfrm>
              <a:off x="5289" y="2390"/>
              <a:ext cx="66" cy="68"/>
            </a:xfrm>
            <a:custGeom>
              <a:avLst/>
              <a:gdLst/>
              <a:ahLst/>
              <a:cxnLst>
                <a:cxn ang="0">
                  <a:pos x="2" y="68"/>
                </a:cxn>
                <a:cxn ang="0">
                  <a:pos x="2" y="68"/>
                </a:cxn>
                <a:cxn ang="0">
                  <a:pos x="2" y="62"/>
                </a:cxn>
                <a:cxn ang="0">
                  <a:pos x="1" y="57"/>
                </a:cxn>
                <a:cxn ang="0">
                  <a:pos x="1" y="52"/>
                </a:cxn>
                <a:cxn ang="0">
                  <a:pos x="1" y="49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1" y="35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7" y="28"/>
                </a:cxn>
                <a:cxn ang="0">
                  <a:pos x="7" y="28"/>
                </a:cxn>
                <a:cxn ang="0">
                  <a:pos x="9" y="25"/>
                </a:cxn>
                <a:cxn ang="0">
                  <a:pos x="11" y="25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5" y="24"/>
                </a:cxn>
                <a:cxn ang="0">
                  <a:pos x="18" y="24"/>
                </a:cxn>
                <a:cxn ang="0">
                  <a:pos x="23" y="21"/>
                </a:cxn>
                <a:cxn ang="0">
                  <a:pos x="31" y="14"/>
                </a:cxn>
                <a:cxn ang="0">
                  <a:pos x="31" y="14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6" y="2"/>
                </a:cxn>
                <a:cxn ang="0">
                  <a:pos x="46" y="2"/>
                </a:cxn>
                <a:cxn ang="0">
                  <a:pos x="49" y="1"/>
                </a:cxn>
                <a:cxn ang="0">
                  <a:pos x="51" y="0"/>
                </a:cxn>
                <a:cxn ang="0">
                  <a:pos x="52" y="1"/>
                </a:cxn>
                <a:cxn ang="0">
                  <a:pos x="54" y="3"/>
                </a:cxn>
                <a:cxn ang="0">
                  <a:pos x="54" y="3"/>
                </a:cxn>
                <a:cxn ang="0">
                  <a:pos x="58" y="13"/>
                </a:cxn>
                <a:cxn ang="0">
                  <a:pos x="63" y="23"/>
                </a:cxn>
                <a:cxn ang="0">
                  <a:pos x="63" y="23"/>
                </a:cxn>
                <a:cxn ang="0">
                  <a:pos x="66" y="33"/>
                </a:cxn>
                <a:cxn ang="0">
                  <a:pos x="66" y="33"/>
                </a:cxn>
                <a:cxn ang="0">
                  <a:pos x="64" y="37"/>
                </a:cxn>
                <a:cxn ang="0">
                  <a:pos x="63" y="39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2" y="46"/>
                </a:cxn>
                <a:cxn ang="0">
                  <a:pos x="60" y="49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51" y="59"/>
                </a:cxn>
                <a:cxn ang="0">
                  <a:pos x="48" y="60"/>
                </a:cxn>
                <a:cxn ang="0">
                  <a:pos x="40" y="61"/>
                </a:cxn>
                <a:cxn ang="0">
                  <a:pos x="40" y="61"/>
                </a:cxn>
                <a:cxn ang="0">
                  <a:pos x="29" y="63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" y="68"/>
                </a:cxn>
                <a:cxn ang="0">
                  <a:pos x="2" y="68"/>
                </a:cxn>
              </a:cxnLst>
              <a:rect l="0" t="0" r="r" b="b"/>
              <a:pathLst>
                <a:path w="66" h="68">
                  <a:moveTo>
                    <a:pt x="2" y="68"/>
                  </a:moveTo>
                  <a:lnTo>
                    <a:pt x="2" y="68"/>
                  </a:lnTo>
                  <a:lnTo>
                    <a:pt x="2" y="62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1" y="35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6" y="2"/>
                  </a:lnTo>
                  <a:lnTo>
                    <a:pt x="46" y="2"/>
                  </a:lnTo>
                  <a:lnTo>
                    <a:pt x="49" y="1"/>
                  </a:lnTo>
                  <a:lnTo>
                    <a:pt x="51" y="0"/>
                  </a:lnTo>
                  <a:lnTo>
                    <a:pt x="52" y="1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8" y="1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4" y="37"/>
                  </a:lnTo>
                  <a:lnTo>
                    <a:pt x="63" y="39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2" y="46"/>
                  </a:lnTo>
                  <a:lnTo>
                    <a:pt x="60" y="49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1" y="59"/>
                  </a:lnTo>
                  <a:lnTo>
                    <a:pt x="48" y="60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29" y="63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" y="6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" name="Freeform 297"/>
            <p:cNvSpPr>
              <a:spLocks/>
            </p:cNvSpPr>
            <p:nvPr/>
          </p:nvSpPr>
          <p:spPr bwMode="auto">
            <a:xfrm>
              <a:off x="5294" y="2671"/>
              <a:ext cx="66" cy="47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1" y="5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41" y="0"/>
                </a:cxn>
                <a:cxn ang="0">
                  <a:pos x="41" y="0"/>
                </a:cxn>
                <a:cxn ang="0">
                  <a:pos x="48" y="0"/>
                </a:cxn>
                <a:cxn ang="0">
                  <a:pos x="51" y="1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8" y="4"/>
                </a:cxn>
                <a:cxn ang="0">
                  <a:pos x="63" y="5"/>
                </a:cxn>
                <a:cxn ang="0">
                  <a:pos x="63" y="5"/>
                </a:cxn>
                <a:cxn ang="0">
                  <a:pos x="66" y="11"/>
                </a:cxn>
                <a:cxn ang="0">
                  <a:pos x="66" y="11"/>
                </a:cxn>
                <a:cxn ang="0">
                  <a:pos x="64" y="13"/>
                </a:cxn>
                <a:cxn ang="0">
                  <a:pos x="63" y="15"/>
                </a:cxn>
                <a:cxn ang="0">
                  <a:pos x="62" y="19"/>
                </a:cxn>
                <a:cxn ang="0">
                  <a:pos x="62" y="27"/>
                </a:cxn>
                <a:cxn ang="0">
                  <a:pos x="62" y="27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55" y="46"/>
                </a:cxn>
                <a:cxn ang="0">
                  <a:pos x="55" y="46"/>
                </a:cxn>
                <a:cxn ang="0">
                  <a:pos x="49" y="47"/>
                </a:cxn>
                <a:cxn ang="0">
                  <a:pos x="46" y="46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40" y="43"/>
                </a:cxn>
                <a:cxn ang="0">
                  <a:pos x="37" y="43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24" y="43"/>
                </a:cxn>
                <a:cxn ang="0">
                  <a:pos x="21" y="42"/>
                </a:cxn>
                <a:cxn ang="0">
                  <a:pos x="18" y="41"/>
                </a:cxn>
                <a:cxn ang="0">
                  <a:pos x="18" y="41"/>
                </a:cxn>
                <a:cxn ang="0">
                  <a:pos x="15" y="40"/>
                </a:cxn>
                <a:cxn ang="0">
                  <a:pos x="13" y="42"/>
                </a:cxn>
                <a:cxn ang="0">
                  <a:pos x="13" y="42"/>
                </a:cxn>
                <a:cxn ang="0">
                  <a:pos x="10" y="44"/>
                </a:cxn>
                <a:cxn ang="0">
                  <a:pos x="7" y="44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2" y="35"/>
                </a:cxn>
                <a:cxn ang="0">
                  <a:pos x="1" y="30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1" y="11"/>
                </a:cxn>
                <a:cxn ang="0">
                  <a:pos x="1" y="5"/>
                </a:cxn>
                <a:cxn ang="0">
                  <a:pos x="1" y="5"/>
                </a:cxn>
              </a:cxnLst>
              <a:rect l="0" t="0" r="r" b="b"/>
              <a:pathLst>
                <a:path w="66" h="47">
                  <a:moveTo>
                    <a:pt x="1" y="5"/>
                  </a:moveTo>
                  <a:lnTo>
                    <a:pt x="1" y="5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8" y="0"/>
                  </a:lnTo>
                  <a:lnTo>
                    <a:pt x="51" y="1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8" y="4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4" y="13"/>
                  </a:lnTo>
                  <a:lnTo>
                    <a:pt x="63" y="15"/>
                  </a:lnTo>
                  <a:lnTo>
                    <a:pt x="62" y="1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49" y="47"/>
                  </a:lnTo>
                  <a:lnTo>
                    <a:pt x="46" y="46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0" y="43"/>
                  </a:lnTo>
                  <a:lnTo>
                    <a:pt x="37" y="43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21" y="42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15" y="4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35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" name="Freeform 298"/>
            <p:cNvSpPr>
              <a:spLocks/>
            </p:cNvSpPr>
            <p:nvPr/>
          </p:nvSpPr>
          <p:spPr bwMode="auto">
            <a:xfrm>
              <a:off x="5295" y="2505"/>
              <a:ext cx="63" cy="48"/>
            </a:xfrm>
            <a:custGeom>
              <a:avLst/>
              <a:gdLst/>
              <a:ahLst/>
              <a:cxnLst>
                <a:cxn ang="0">
                  <a:pos x="1" y="46"/>
                </a:cxn>
                <a:cxn ang="0">
                  <a:pos x="1" y="46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6" y="8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16" y="9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49" y="2"/>
                </a:cxn>
                <a:cxn ang="0">
                  <a:pos x="49" y="2"/>
                </a:cxn>
                <a:cxn ang="0">
                  <a:pos x="54" y="2"/>
                </a:cxn>
                <a:cxn ang="0">
                  <a:pos x="58" y="2"/>
                </a:cxn>
                <a:cxn ang="0">
                  <a:pos x="58" y="2"/>
                </a:cxn>
                <a:cxn ang="0">
                  <a:pos x="59" y="5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2" y="12"/>
                </a:cxn>
                <a:cxn ang="0">
                  <a:pos x="63" y="16"/>
                </a:cxn>
                <a:cxn ang="0">
                  <a:pos x="63" y="20"/>
                </a:cxn>
                <a:cxn ang="0">
                  <a:pos x="62" y="25"/>
                </a:cxn>
                <a:cxn ang="0">
                  <a:pos x="62" y="25"/>
                </a:cxn>
                <a:cxn ang="0">
                  <a:pos x="62" y="27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0" y="31"/>
                </a:cxn>
                <a:cxn ang="0">
                  <a:pos x="58" y="34"/>
                </a:cxn>
                <a:cxn ang="0">
                  <a:pos x="53" y="36"/>
                </a:cxn>
                <a:cxn ang="0">
                  <a:pos x="47" y="38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7" y="40"/>
                </a:cxn>
                <a:cxn ang="0">
                  <a:pos x="35" y="41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32" y="46"/>
                </a:cxn>
                <a:cxn ang="0">
                  <a:pos x="30" y="47"/>
                </a:cxn>
                <a:cxn ang="0">
                  <a:pos x="27" y="48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13" y="48"/>
                </a:cxn>
                <a:cxn ang="0">
                  <a:pos x="7" y="48"/>
                </a:cxn>
                <a:cxn ang="0">
                  <a:pos x="1" y="46"/>
                </a:cxn>
                <a:cxn ang="0">
                  <a:pos x="1" y="46"/>
                </a:cxn>
              </a:cxnLst>
              <a:rect l="0" t="0" r="r" b="b"/>
              <a:pathLst>
                <a:path w="63" h="48">
                  <a:moveTo>
                    <a:pt x="1" y="46"/>
                  </a:moveTo>
                  <a:lnTo>
                    <a:pt x="1" y="46"/>
                  </a:lnTo>
                  <a:lnTo>
                    <a:pt x="0" y="6"/>
                  </a:lnTo>
                  <a:lnTo>
                    <a:pt x="0" y="6"/>
                  </a:lnTo>
                  <a:lnTo>
                    <a:pt x="6" y="8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6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4" y="2"/>
                  </a:lnTo>
                  <a:lnTo>
                    <a:pt x="58" y="2"/>
                  </a:lnTo>
                  <a:lnTo>
                    <a:pt x="58" y="2"/>
                  </a:lnTo>
                  <a:lnTo>
                    <a:pt x="59" y="5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12"/>
                  </a:lnTo>
                  <a:lnTo>
                    <a:pt x="63" y="16"/>
                  </a:lnTo>
                  <a:lnTo>
                    <a:pt x="63" y="20"/>
                  </a:lnTo>
                  <a:lnTo>
                    <a:pt x="62" y="25"/>
                  </a:lnTo>
                  <a:lnTo>
                    <a:pt x="62" y="25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0" y="31"/>
                  </a:lnTo>
                  <a:lnTo>
                    <a:pt x="58" y="34"/>
                  </a:lnTo>
                  <a:lnTo>
                    <a:pt x="53" y="36"/>
                  </a:lnTo>
                  <a:lnTo>
                    <a:pt x="47" y="38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32" y="46"/>
                  </a:lnTo>
                  <a:lnTo>
                    <a:pt x="30" y="47"/>
                  </a:lnTo>
                  <a:lnTo>
                    <a:pt x="27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13" y="48"/>
                  </a:lnTo>
                  <a:lnTo>
                    <a:pt x="7" y="48"/>
                  </a:lnTo>
                  <a:lnTo>
                    <a:pt x="1" y="46"/>
                  </a:lnTo>
                  <a:lnTo>
                    <a:pt x="1" y="46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" name="Freeform 299"/>
            <p:cNvSpPr>
              <a:spLocks/>
            </p:cNvSpPr>
            <p:nvPr/>
          </p:nvSpPr>
          <p:spPr bwMode="auto">
            <a:xfrm>
              <a:off x="5712" y="1736"/>
              <a:ext cx="78" cy="49"/>
            </a:xfrm>
            <a:custGeom>
              <a:avLst/>
              <a:gdLst/>
              <a:ahLst/>
              <a:cxnLst>
                <a:cxn ang="0">
                  <a:pos x="9" y="49"/>
                </a:cxn>
                <a:cxn ang="0">
                  <a:pos x="9" y="49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6" y="25"/>
                </a:cxn>
                <a:cxn ang="0">
                  <a:pos x="13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0"/>
                </a:cxn>
                <a:cxn ang="0">
                  <a:pos x="36" y="8"/>
                </a:cxn>
                <a:cxn ang="0">
                  <a:pos x="44" y="2"/>
                </a:cxn>
                <a:cxn ang="0">
                  <a:pos x="44" y="2"/>
                </a:cxn>
                <a:cxn ang="0">
                  <a:pos x="46" y="0"/>
                </a:cxn>
                <a:cxn ang="0">
                  <a:pos x="48" y="0"/>
                </a:cxn>
                <a:cxn ang="0">
                  <a:pos x="50" y="1"/>
                </a:cxn>
                <a:cxn ang="0">
                  <a:pos x="52" y="2"/>
                </a:cxn>
                <a:cxn ang="0">
                  <a:pos x="52" y="2"/>
                </a:cxn>
                <a:cxn ang="0">
                  <a:pos x="58" y="7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78" y="42"/>
                </a:cxn>
                <a:cxn ang="0">
                  <a:pos x="78" y="42"/>
                </a:cxn>
                <a:cxn ang="0">
                  <a:pos x="76" y="43"/>
                </a:cxn>
                <a:cxn ang="0">
                  <a:pos x="74" y="44"/>
                </a:cxn>
                <a:cxn ang="0">
                  <a:pos x="72" y="44"/>
                </a:cxn>
                <a:cxn ang="0">
                  <a:pos x="70" y="44"/>
                </a:cxn>
                <a:cxn ang="0">
                  <a:pos x="70" y="44"/>
                </a:cxn>
                <a:cxn ang="0">
                  <a:pos x="65" y="43"/>
                </a:cxn>
                <a:cxn ang="0">
                  <a:pos x="60" y="42"/>
                </a:cxn>
                <a:cxn ang="0">
                  <a:pos x="60" y="42"/>
                </a:cxn>
                <a:cxn ang="0">
                  <a:pos x="52" y="43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38" y="46"/>
                </a:cxn>
                <a:cxn ang="0">
                  <a:pos x="33" y="47"/>
                </a:cxn>
                <a:cxn ang="0">
                  <a:pos x="22" y="47"/>
                </a:cxn>
                <a:cxn ang="0">
                  <a:pos x="22" y="47"/>
                </a:cxn>
                <a:cxn ang="0">
                  <a:pos x="16" y="48"/>
                </a:cxn>
                <a:cxn ang="0">
                  <a:pos x="9" y="49"/>
                </a:cxn>
                <a:cxn ang="0">
                  <a:pos x="9" y="49"/>
                </a:cxn>
              </a:cxnLst>
              <a:rect l="0" t="0" r="r" b="b"/>
              <a:pathLst>
                <a:path w="78" h="49">
                  <a:moveTo>
                    <a:pt x="9" y="49"/>
                  </a:moveTo>
                  <a:lnTo>
                    <a:pt x="9" y="4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6" y="25"/>
                  </a:lnTo>
                  <a:lnTo>
                    <a:pt x="13" y="20"/>
                  </a:lnTo>
                  <a:lnTo>
                    <a:pt x="20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6" y="8"/>
                  </a:lnTo>
                  <a:lnTo>
                    <a:pt x="44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8" y="7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78" y="42"/>
                  </a:lnTo>
                  <a:lnTo>
                    <a:pt x="78" y="42"/>
                  </a:lnTo>
                  <a:lnTo>
                    <a:pt x="76" y="43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0" y="44"/>
                  </a:lnTo>
                  <a:lnTo>
                    <a:pt x="70" y="44"/>
                  </a:lnTo>
                  <a:lnTo>
                    <a:pt x="65" y="43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2" y="43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38" y="46"/>
                  </a:lnTo>
                  <a:lnTo>
                    <a:pt x="33" y="47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16" y="48"/>
                  </a:lnTo>
                  <a:lnTo>
                    <a:pt x="9" y="49"/>
                  </a:lnTo>
                  <a:lnTo>
                    <a:pt x="9" y="49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" name="Freeform 300"/>
            <p:cNvSpPr>
              <a:spLocks/>
            </p:cNvSpPr>
            <p:nvPr/>
          </p:nvSpPr>
          <p:spPr bwMode="auto">
            <a:xfrm>
              <a:off x="5528" y="2883"/>
              <a:ext cx="117" cy="34"/>
            </a:xfrm>
            <a:custGeom>
              <a:avLst/>
              <a:gdLst/>
              <a:ahLst/>
              <a:cxnLst>
                <a:cxn ang="0">
                  <a:pos x="115" y="18"/>
                </a:cxn>
                <a:cxn ang="0">
                  <a:pos x="115" y="18"/>
                </a:cxn>
                <a:cxn ang="0">
                  <a:pos x="110" y="20"/>
                </a:cxn>
                <a:cxn ang="0">
                  <a:pos x="105" y="20"/>
                </a:cxn>
                <a:cxn ang="0">
                  <a:pos x="94" y="20"/>
                </a:cxn>
                <a:cxn ang="0">
                  <a:pos x="94" y="20"/>
                </a:cxn>
                <a:cxn ang="0">
                  <a:pos x="83" y="21"/>
                </a:cxn>
                <a:cxn ang="0">
                  <a:pos x="71" y="22"/>
                </a:cxn>
                <a:cxn ang="0">
                  <a:pos x="71" y="22"/>
                </a:cxn>
                <a:cxn ang="0">
                  <a:pos x="66" y="23"/>
                </a:cxn>
                <a:cxn ang="0">
                  <a:pos x="66" y="23"/>
                </a:cxn>
                <a:cxn ang="0">
                  <a:pos x="62" y="24"/>
                </a:cxn>
                <a:cxn ang="0">
                  <a:pos x="58" y="26"/>
                </a:cxn>
                <a:cxn ang="0">
                  <a:pos x="54" y="27"/>
                </a:cxn>
                <a:cxn ang="0">
                  <a:pos x="49" y="26"/>
                </a:cxn>
                <a:cxn ang="0">
                  <a:pos x="49" y="26"/>
                </a:cxn>
                <a:cxn ang="0">
                  <a:pos x="48" y="26"/>
                </a:cxn>
                <a:cxn ang="0">
                  <a:pos x="47" y="27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1" y="29"/>
                </a:cxn>
                <a:cxn ang="0">
                  <a:pos x="38" y="30"/>
                </a:cxn>
                <a:cxn ang="0">
                  <a:pos x="35" y="31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9" y="31"/>
                </a:cxn>
                <a:cxn ang="0">
                  <a:pos x="28" y="31"/>
                </a:cxn>
                <a:cxn ang="0">
                  <a:pos x="23" y="34"/>
                </a:cxn>
                <a:cxn ang="0">
                  <a:pos x="23" y="34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5" y="14"/>
                </a:cxn>
                <a:cxn ang="0">
                  <a:pos x="9" y="13"/>
                </a:cxn>
                <a:cxn ang="0">
                  <a:pos x="13" y="13"/>
                </a:cxn>
                <a:cxn ang="0">
                  <a:pos x="17" y="13"/>
                </a:cxn>
                <a:cxn ang="0">
                  <a:pos x="17" y="13"/>
                </a:cxn>
                <a:cxn ang="0">
                  <a:pos x="19" y="14"/>
                </a:cxn>
                <a:cxn ang="0">
                  <a:pos x="21" y="14"/>
                </a:cxn>
                <a:cxn ang="0">
                  <a:pos x="21" y="14"/>
                </a:cxn>
                <a:cxn ang="0">
                  <a:pos x="28" y="13"/>
                </a:cxn>
                <a:cxn ang="0">
                  <a:pos x="31" y="13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9" y="11"/>
                </a:cxn>
                <a:cxn ang="0">
                  <a:pos x="43" y="10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63" y="7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83" y="4"/>
                </a:cxn>
                <a:cxn ang="0">
                  <a:pos x="88" y="2"/>
                </a:cxn>
                <a:cxn ang="0">
                  <a:pos x="93" y="1"/>
                </a:cxn>
                <a:cxn ang="0">
                  <a:pos x="93" y="1"/>
                </a:cxn>
                <a:cxn ang="0">
                  <a:pos x="96" y="0"/>
                </a:cxn>
                <a:cxn ang="0">
                  <a:pos x="99" y="0"/>
                </a:cxn>
                <a:cxn ang="0">
                  <a:pos x="106" y="0"/>
                </a:cxn>
                <a:cxn ang="0">
                  <a:pos x="106" y="0"/>
                </a:cxn>
                <a:cxn ang="0">
                  <a:pos x="117" y="0"/>
                </a:cxn>
                <a:cxn ang="0">
                  <a:pos x="117" y="0"/>
                </a:cxn>
                <a:cxn ang="0">
                  <a:pos x="115" y="18"/>
                </a:cxn>
                <a:cxn ang="0">
                  <a:pos x="115" y="18"/>
                </a:cxn>
              </a:cxnLst>
              <a:rect l="0" t="0" r="r" b="b"/>
              <a:pathLst>
                <a:path w="117" h="34">
                  <a:moveTo>
                    <a:pt x="115" y="18"/>
                  </a:moveTo>
                  <a:lnTo>
                    <a:pt x="115" y="18"/>
                  </a:lnTo>
                  <a:lnTo>
                    <a:pt x="110" y="20"/>
                  </a:lnTo>
                  <a:lnTo>
                    <a:pt x="105" y="20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83" y="21"/>
                  </a:lnTo>
                  <a:lnTo>
                    <a:pt x="71" y="22"/>
                  </a:lnTo>
                  <a:lnTo>
                    <a:pt x="71" y="22"/>
                  </a:lnTo>
                  <a:lnTo>
                    <a:pt x="66" y="23"/>
                  </a:lnTo>
                  <a:lnTo>
                    <a:pt x="66" y="23"/>
                  </a:lnTo>
                  <a:lnTo>
                    <a:pt x="62" y="24"/>
                  </a:lnTo>
                  <a:lnTo>
                    <a:pt x="58" y="26"/>
                  </a:lnTo>
                  <a:lnTo>
                    <a:pt x="54" y="27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48" y="26"/>
                  </a:lnTo>
                  <a:lnTo>
                    <a:pt x="47" y="27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1" y="29"/>
                  </a:lnTo>
                  <a:lnTo>
                    <a:pt x="38" y="30"/>
                  </a:lnTo>
                  <a:lnTo>
                    <a:pt x="35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9" y="31"/>
                  </a:lnTo>
                  <a:lnTo>
                    <a:pt x="28" y="31"/>
                  </a:lnTo>
                  <a:lnTo>
                    <a:pt x="23" y="34"/>
                  </a:lnTo>
                  <a:lnTo>
                    <a:pt x="23" y="34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5" y="14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8" y="13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9" y="11"/>
                  </a:lnTo>
                  <a:lnTo>
                    <a:pt x="43" y="10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63" y="7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83" y="4"/>
                  </a:lnTo>
                  <a:lnTo>
                    <a:pt x="88" y="2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5" y="18"/>
                  </a:lnTo>
                  <a:lnTo>
                    <a:pt x="115" y="18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" name="Freeform 301"/>
            <p:cNvSpPr>
              <a:spLocks/>
            </p:cNvSpPr>
            <p:nvPr/>
          </p:nvSpPr>
          <p:spPr bwMode="auto">
            <a:xfrm>
              <a:off x="4686" y="2575"/>
              <a:ext cx="74" cy="33"/>
            </a:xfrm>
            <a:custGeom>
              <a:avLst/>
              <a:gdLst/>
              <a:ahLst/>
              <a:cxnLst>
                <a:cxn ang="0">
                  <a:pos x="72" y="26"/>
                </a:cxn>
                <a:cxn ang="0">
                  <a:pos x="72" y="26"/>
                </a:cxn>
                <a:cxn ang="0">
                  <a:pos x="67" y="27"/>
                </a:cxn>
                <a:cxn ang="0">
                  <a:pos x="63" y="28"/>
                </a:cxn>
                <a:cxn ang="0">
                  <a:pos x="58" y="30"/>
                </a:cxn>
                <a:cxn ang="0">
                  <a:pos x="56" y="31"/>
                </a:cxn>
                <a:cxn ang="0">
                  <a:pos x="55" y="33"/>
                </a:cxn>
                <a:cxn ang="0">
                  <a:pos x="55" y="33"/>
                </a:cxn>
                <a:cxn ang="0">
                  <a:pos x="53" y="33"/>
                </a:cxn>
                <a:cxn ang="0">
                  <a:pos x="51" y="33"/>
                </a:cxn>
                <a:cxn ang="0">
                  <a:pos x="51" y="33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22" y="29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28"/>
                </a:cxn>
                <a:cxn ang="0">
                  <a:pos x="8" y="27"/>
                </a:cxn>
                <a:cxn ang="0">
                  <a:pos x="5" y="25"/>
                </a:cxn>
                <a:cxn ang="0">
                  <a:pos x="2" y="21"/>
                </a:cxn>
                <a:cxn ang="0">
                  <a:pos x="0" y="18"/>
                </a:cxn>
                <a:cxn ang="0">
                  <a:pos x="0" y="14"/>
                </a:cxn>
                <a:cxn ang="0">
                  <a:pos x="0" y="10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5" y="4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10" y="6"/>
                </a:cxn>
                <a:cxn ang="0">
                  <a:pos x="13" y="6"/>
                </a:cxn>
                <a:cxn ang="0">
                  <a:pos x="16" y="5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3" y="1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7" y="2"/>
                </a:cxn>
                <a:cxn ang="0">
                  <a:pos x="37" y="2"/>
                </a:cxn>
                <a:cxn ang="0">
                  <a:pos x="39" y="3"/>
                </a:cxn>
                <a:cxn ang="0">
                  <a:pos x="43" y="3"/>
                </a:cxn>
                <a:cxn ang="0">
                  <a:pos x="49" y="2"/>
                </a:cxn>
                <a:cxn ang="0">
                  <a:pos x="49" y="2"/>
                </a:cxn>
                <a:cxn ang="0">
                  <a:pos x="56" y="2"/>
                </a:cxn>
                <a:cxn ang="0">
                  <a:pos x="62" y="3"/>
                </a:cxn>
                <a:cxn ang="0">
                  <a:pos x="68" y="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5"/>
                </a:cxn>
                <a:cxn ang="0">
                  <a:pos x="74" y="19"/>
                </a:cxn>
                <a:cxn ang="0">
                  <a:pos x="72" y="26"/>
                </a:cxn>
                <a:cxn ang="0">
                  <a:pos x="72" y="26"/>
                </a:cxn>
              </a:cxnLst>
              <a:rect l="0" t="0" r="r" b="b"/>
              <a:pathLst>
                <a:path w="74" h="33">
                  <a:moveTo>
                    <a:pt x="72" y="26"/>
                  </a:moveTo>
                  <a:lnTo>
                    <a:pt x="72" y="26"/>
                  </a:lnTo>
                  <a:lnTo>
                    <a:pt x="67" y="27"/>
                  </a:lnTo>
                  <a:lnTo>
                    <a:pt x="63" y="28"/>
                  </a:lnTo>
                  <a:lnTo>
                    <a:pt x="58" y="30"/>
                  </a:lnTo>
                  <a:lnTo>
                    <a:pt x="56" y="31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3" y="33"/>
                  </a:lnTo>
                  <a:lnTo>
                    <a:pt x="51" y="33"/>
                  </a:lnTo>
                  <a:lnTo>
                    <a:pt x="51" y="33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28"/>
                  </a:lnTo>
                  <a:lnTo>
                    <a:pt x="8" y="27"/>
                  </a:lnTo>
                  <a:lnTo>
                    <a:pt x="5" y="25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3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56" y="2"/>
                  </a:lnTo>
                  <a:lnTo>
                    <a:pt x="62" y="3"/>
                  </a:lnTo>
                  <a:lnTo>
                    <a:pt x="68" y="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5"/>
                  </a:lnTo>
                  <a:lnTo>
                    <a:pt x="74" y="19"/>
                  </a:lnTo>
                  <a:lnTo>
                    <a:pt x="72" y="26"/>
                  </a:lnTo>
                  <a:lnTo>
                    <a:pt x="72" y="26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302"/>
            <p:cNvSpPr>
              <a:spLocks/>
            </p:cNvSpPr>
            <p:nvPr/>
          </p:nvSpPr>
          <p:spPr bwMode="auto">
            <a:xfrm>
              <a:off x="5151" y="1729"/>
              <a:ext cx="78" cy="35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11" y="0"/>
                </a:cxn>
                <a:cxn ang="0">
                  <a:pos x="11" y="0"/>
                </a:cxn>
                <a:cxn ang="0">
                  <a:pos x="16" y="3"/>
                </a:cxn>
                <a:cxn ang="0">
                  <a:pos x="22" y="4"/>
                </a:cxn>
                <a:cxn ang="0">
                  <a:pos x="28" y="4"/>
                </a:cxn>
                <a:cxn ang="0">
                  <a:pos x="34" y="3"/>
                </a:cxn>
                <a:cxn ang="0">
                  <a:pos x="34" y="3"/>
                </a:cxn>
                <a:cxn ang="0">
                  <a:pos x="36" y="3"/>
                </a:cxn>
                <a:cxn ang="0">
                  <a:pos x="38" y="3"/>
                </a:cxn>
                <a:cxn ang="0">
                  <a:pos x="38" y="3"/>
                </a:cxn>
                <a:cxn ang="0">
                  <a:pos x="42" y="5"/>
                </a:cxn>
                <a:cxn ang="0">
                  <a:pos x="47" y="6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59" y="4"/>
                </a:cxn>
                <a:cxn ang="0">
                  <a:pos x="62" y="5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72" y="13"/>
                </a:cxn>
                <a:cxn ang="0">
                  <a:pos x="78" y="19"/>
                </a:cxn>
                <a:cxn ang="0">
                  <a:pos x="78" y="19"/>
                </a:cxn>
                <a:cxn ang="0">
                  <a:pos x="75" y="30"/>
                </a:cxn>
                <a:cxn ang="0">
                  <a:pos x="75" y="30"/>
                </a:cxn>
                <a:cxn ang="0">
                  <a:pos x="73" y="33"/>
                </a:cxn>
                <a:cxn ang="0">
                  <a:pos x="72" y="34"/>
                </a:cxn>
                <a:cxn ang="0">
                  <a:pos x="70" y="35"/>
                </a:cxn>
                <a:cxn ang="0">
                  <a:pos x="68" y="34"/>
                </a:cxn>
                <a:cxn ang="0">
                  <a:pos x="68" y="34"/>
                </a:cxn>
                <a:cxn ang="0">
                  <a:pos x="64" y="32"/>
                </a:cxn>
                <a:cxn ang="0">
                  <a:pos x="60" y="31"/>
                </a:cxn>
                <a:cxn ang="0">
                  <a:pos x="53" y="31"/>
                </a:cxn>
                <a:cxn ang="0">
                  <a:pos x="53" y="31"/>
                </a:cxn>
                <a:cxn ang="0">
                  <a:pos x="40" y="30"/>
                </a:cxn>
                <a:cxn ang="0">
                  <a:pos x="33" y="29"/>
                </a:cxn>
                <a:cxn ang="0">
                  <a:pos x="27" y="29"/>
                </a:cxn>
                <a:cxn ang="0">
                  <a:pos x="27" y="29"/>
                </a:cxn>
                <a:cxn ang="0">
                  <a:pos x="17" y="29"/>
                </a:cxn>
                <a:cxn ang="0">
                  <a:pos x="12" y="28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24"/>
                </a:cxn>
                <a:cxn ang="0">
                  <a:pos x="1" y="22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78" h="35">
                  <a:moveTo>
                    <a:pt x="2" y="4"/>
                  </a:moveTo>
                  <a:lnTo>
                    <a:pt x="2" y="4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6" y="3"/>
                  </a:lnTo>
                  <a:lnTo>
                    <a:pt x="22" y="4"/>
                  </a:lnTo>
                  <a:lnTo>
                    <a:pt x="28" y="4"/>
                  </a:lnTo>
                  <a:lnTo>
                    <a:pt x="34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7" y="6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62" y="5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72" y="13"/>
                  </a:lnTo>
                  <a:lnTo>
                    <a:pt x="78" y="19"/>
                  </a:lnTo>
                  <a:lnTo>
                    <a:pt x="78" y="19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3" y="33"/>
                  </a:lnTo>
                  <a:lnTo>
                    <a:pt x="72" y="34"/>
                  </a:lnTo>
                  <a:lnTo>
                    <a:pt x="70" y="35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4" y="32"/>
                  </a:lnTo>
                  <a:lnTo>
                    <a:pt x="60" y="31"/>
                  </a:lnTo>
                  <a:lnTo>
                    <a:pt x="53" y="31"/>
                  </a:lnTo>
                  <a:lnTo>
                    <a:pt x="53" y="31"/>
                  </a:lnTo>
                  <a:lnTo>
                    <a:pt x="40" y="30"/>
                  </a:lnTo>
                  <a:lnTo>
                    <a:pt x="33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17" y="29"/>
                  </a:lnTo>
                  <a:lnTo>
                    <a:pt x="12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24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" name="Freeform 303"/>
            <p:cNvSpPr>
              <a:spLocks/>
            </p:cNvSpPr>
            <p:nvPr/>
          </p:nvSpPr>
          <p:spPr bwMode="auto">
            <a:xfrm>
              <a:off x="5015" y="1907"/>
              <a:ext cx="46" cy="3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6" y="18"/>
                </a:cxn>
                <a:cxn ang="0">
                  <a:pos x="46" y="18"/>
                </a:cxn>
                <a:cxn ang="0">
                  <a:pos x="43" y="33"/>
                </a:cxn>
                <a:cxn ang="0">
                  <a:pos x="43" y="33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8" y="30"/>
                </a:cxn>
                <a:cxn ang="0">
                  <a:pos x="26" y="29"/>
                </a:cxn>
                <a:cxn ang="0">
                  <a:pos x="22" y="27"/>
                </a:cxn>
                <a:cxn ang="0">
                  <a:pos x="18" y="2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7" y="2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8" y="5"/>
                </a:cxn>
                <a:cxn ang="0">
                  <a:pos x="13" y="4"/>
                </a:cxn>
                <a:cxn ang="0">
                  <a:pos x="19" y="3"/>
                </a:cxn>
                <a:cxn ang="0">
                  <a:pos x="24" y="1"/>
                </a:cxn>
                <a:cxn ang="0">
                  <a:pos x="24" y="1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6" h="33">
                  <a:moveTo>
                    <a:pt x="44" y="3"/>
                  </a:moveTo>
                  <a:lnTo>
                    <a:pt x="44" y="3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8" y="30"/>
                  </a:lnTo>
                  <a:lnTo>
                    <a:pt x="26" y="29"/>
                  </a:lnTo>
                  <a:lnTo>
                    <a:pt x="22" y="27"/>
                  </a:lnTo>
                  <a:lnTo>
                    <a:pt x="18" y="2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7" y="2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4"/>
                  </a:lnTo>
                  <a:lnTo>
                    <a:pt x="2" y="4"/>
                  </a:lnTo>
                  <a:lnTo>
                    <a:pt x="8" y="5"/>
                  </a:lnTo>
                  <a:lnTo>
                    <a:pt x="13" y="4"/>
                  </a:lnTo>
                  <a:lnTo>
                    <a:pt x="19" y="3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304"/>
            <p:cNvSpPr>
              <a:spLocks/>
            </p:cNvSpPr>
            <p:nvPr/>
          </p:nvSpPr>
          <p:spPr bwMode="auto">
            <a:xfrm>
              <a:off x="5008" y="1703"/>
              <a:ext cx="46" cy="31"/>
            </a:xfrm>
            <a:custGeom>
              <a:avLst/>
              <a:gdLst/>
              <a:ahLst/>
              <a:cxnLst>
                <a:cxn ang="0">
                  <a:pos x="46" y="20"/>
                </a:cxn>
                <a:cxn ang="0">
                  <a:pos x="46" y="20"/>
                </a:cxn>
                <a:cxn ang="0">
                  <a:pos x="46" y="25"/>
                </a:cxn>
                <a:cxn ang="0">
                  <a:pos x="44" y="28"/>
                </a:cxn>
                <a:cxn ang="0">
                  <a:pos x="41" y="30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30" y="31"/>
                </a:cxn>
                <a:cxn ang="0">
                  <a:pos x="25" y="30"/>
                </a:cxn>
                <a:cxn ang="0">
                  <a:pos x="20" y="28"/>
                </a:cxn>
                <a:cxn ang="0">
                  <a:pos x="15" y="26"/>
                </a:cxn>
                <a:cxn ang="0">
                  <a:pos x="15" y="26"/>
                </a:cxn>
                <a:cxn ang="0">
                  <a:pos x="10" y="24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2" y="21"/>
                </a:cxn>
                <a:cxn ang="0">
                  <a:pos x="1" y="19"/>
                </a:cxn>
                <a:cxn ang="0">
                  <a:pos x="0" y="17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4" y="9"/>
                </a:cxn>
                <a:cxn ang="0">
                  <a:pos x="8" y="5"/>
                </a:cxn>
                <a:cxn ang="0">
                  <a:pos x="14" y="2"/>
                </a:cxn>
                <a:cxn ang="0">
                  <a:pos x="21" y="1"/>
                </a:cxn>
                <a:cxn ang="0">
                  <a:pos x="21" y="1"/>
                </a:cxn>
                <a:cxn ang="0">
                  <a:pos x="23" y="1"/>
                </a:cxn>
                <a:cxn ang="0">
                  <a:pos x="24" y="1"/>
                </a:cxn>
                <a:cxn ang="0">
                  <a:pos x="24" y="1"/>
                </a:cxn>
                <a:cxn ang="0">
                  <a:pos x="29" y="0"/>
                </a:cxn>
                <a:cxn ang="0">
                  <a:pos x="33" y="0"/>
                </a:cxn>
                <a:cxn ang="0">
                  <a:pos x="37" y="1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3" y="8"/>
                </a:cxn>
                <a:cxn ang="0">
                  <a:pos x="45" y="12"/>
                </a:cxn>
                <a:cxn ang="0">
                  <a:pos x="46" y="20"/>
                </a:cxn>
                <a:cxn ang="0">
                  <a:pos x="46" y="20"/>
                </a:cxn>
              </a:cxnLst>
              <a:rect l="0" t="0" r="r" b="b"/>
              <a:pathLst>
                <a:path w="46" h="31">
                  <a:moveTo>
                    <a:pt x="46" y="20"/>
                  </a:moveTo>
                  <a:lnTo>
                    <a:pt x="46" y="20"/>
                  </a:lnTo>
                  <a:lnTo>
                    <a:pt x="46" y="25"/>
                  </a:lnTo>
                  <a:lnTo>
                    <a:pt x="44" y="28"/>
                  </a:lnTo>
                  <a:lnTo>
                    <a:pt x="41" y="30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0" y="31"/>
                  </a:lnTo>
                  <a:lnTo>
                    <a:pt x="25" y="30"/>
                  </a:lnTo>
                  <a:lnTo>
                    <a:pt x="20" y="28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0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1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3" y="8"/>
                  </a:lnTo>
                  <a:lnTo>
                    <a:pt x="45" y="12"/>
                  </a:lnTo>
                  <a:lnTo>
                    <a:pt x="46" y="20"/>
                  </a:lnTo>
                  <a:lnTo>
                    <a:pt x="46" y="20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305"/>
            <p:cNvSpPr>
              <a:spLocks/>
            </p:cNvSpPr>
            <p:nvPr/>
          </p:nvSpPr>
          <p:spPr bwMode="auto">
            <a:xfrm>
              <a:off x="5091" y="1834"/>
              <a:ext cx="43" cy="29"/>
            </a:xfrm>
            <a:custGeom>
              <a:avLst/>
              <a:gdLst/>
              <a:ahLst/>
              <a:cxnLst>
                <a:cxn ang="0">
                  <a:pos x="41" y="6"/>
                </a:cxn>
                <a:cxn ang="0">
                  <a:pos x="41" y="6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9" y="28"/>
                </a:cxn>
                <a:cxn ang="0">
                  <a:pos x="36" y="29"/>
                </a:cxn>
                <a:cxn ang="0">
                  <a:pos x="33" y="29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23" y="25"/>
                </a:cxn>
                <a:cxn ang="0">
                  <a:pos x="21" y="25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5" y="27"/>
                </a:cxn>
                <a:cxn ang="0">
                  <a:pos x="11" y="27"/>
                </a:cxn>
                <a:cxn ang="0">
                  <a:pos x="11" y="27"/>
                </a:cxn>
                <a:cxn ang="0">
                  <a:pos x="1" y="28"/>
                </a:cxn>
                <a:cxn ang="0">
                  <a:pos x="1" y="28"/>
                </a:cxn>
                <a:cxn ang="0">
                  <a:pos x="0" y="23"/>
                </a:cxn>
                <a:cxn ang="0">
                  <a:pos x="0" y="17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2" y="3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3" y="0"/>
                </a:cxn>
                <a:cxn ang="0">
                  <a:pos x="20" y="0"/>
                </a:cxn>
                <a:cxn ang="0">
                  <a:pos x="34" y="1"/>
                </a:cxn>
                <a:cxn ang="0">
                  <a:pos x="34" y="1"/>
                </a:cxn>
                <a:cxn ang="0">
                  <a:pos x="36" y="2"/>
                </a:cxn>
                <a:cxn ang="0">
                  <a:pos x="38" y="3"/>
                </a:cxn>
                <a:cxn ang="0">
                  <a:pos x="41" y="6"/>
                </a:cxn>
                <a:cxn ang="0">
                  <a:pos x="41" y="6"/>
                </a:cxn>
              </a:cxnLst>
              <a:rect l="0" t="0" r="r" b="b"/>
              <a:pathLst>
                <a:path w="43" h="29">
                  <a:moveTo>
                    <a:pt x="41" y="6"/>
                  </a:moveTo>
                  <a:lnTo>
                    <a:pt x="41" y="6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9" y="28"/>
                  </a:lnTo>
                  <a:lnTo>
                    <a:pt x="36" y="29"/>
                  </a:lnTo>
                  <a:lnTo>
                    <a:pt x="33" y="29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11" y="27"/>
                  </a:lnTo>
                  <a:lnTo>
                    <a:pt x="1" y="28"/>
                  </a:lnTo>
                  <a:lnTo>
                    <a:pt x="1" y="28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34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306"/>
            <p:cNvSpPr>
              <a:spLocks/>
            </p:cNvSpPr>
            <p:nvPr/>
          </p:nvSpPr>
          <p:spPr bwMode="auto">
            <a:xfrm>
              <a:off x="5250" y="2514"/>
              <a:ext cx="35" cy="36"/>
            </a:xfrm>
            <a:custGeom>
              <a:avLst/>
              <a:gdLst/>
              <a:ahLst/>
              <a:cxnLst>
                <a:cxn ang="0">
                  <a:pos x="31" y="26"/>
                </a:cxn>
                <a:cxn ang="0">
                  <a:pos x="31" y="26"/>
                </a:cxn>
                <a:cxn ang="0">
                  <a:pos x="35" y="36"/>
                </a:cxn>
                <a:cxn ang="0">
                  <a:pos x="35" y="36"/>
                </a:cxn>
                <a:cxn ang="0">
                  <a:pos x="27" y="36"/>
                </a:cxn>
                <a:cxn ang="0">
                  <a:pos x="24" y="36"/>
                </a:cxn>
                <a:cxn ang="0">
                  <a:pos x="20" y="35"/>
                </a:cxn>
                <a:cxn ang="0">
                  <a:pos x="20" y="35"/>
                </a:cxn>
                <a:cxn ang="0">
                  <a:pos x="18" y="34"/>
                </a:cxn>
                <a:cxn ang="0">
                  <a:pos x="16" y="34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5" y="27"/>
                </a:cxn>
                <a:cxn ang="0">
                  <a:pos x="3" y="22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2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7" y="3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21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1" y="26"/>
                </a:cxn>
                <a:cxn ang="0">
                  <a:pos x="31" y="26"/>
                </a:cxn>
              </a:cxnLst>
              <a:rect l="0" t="0" r="r" b="b"/>
              <a:pathLst>
                <a:path w="35" h="36">
                  <a:moveTo>
                    <a:pt x="31" y="26"/>
                  </a:moveTo>
                  <a:lnTo>
                    <a:pt x="31" y="26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0" y="35"/>
                  </a:lnTo>
                  <a:lnTo>
                    <a:pt x="20" y="35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5" y="27"/>
                  </a:lnTo>
                  <a:lnTo>
                    <a:pt x="3" y="22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2" y="13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21" y="2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26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307"/>
            <p:cNvSpPr>
              <a:spLocks/>
            </p:cNvSpPr>
            <p:nvPr/>
          </p:nvSpPr>
          <p:spPr bwMode="auto">
            <a:xfrm>
              <a:off x="5261" y="2676"/>
              <a:ext cx="24" cy="4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7"/>
                </a:cxn>
                <a:cxn ang="0">
                  <a:pos x="23" y="15"/>
                </a:cxn>
                <a:cxn ang="0">
                  <a:pos x="23" y="23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4" y="33"/>
                </a:cxn>
                <a:cxn ang="0">
                  <a:pos x="23" y="36"/>
                </a:cxn>
                <a:cxn ang="0">
                  <a:pos x="22" y="41"/>
                </a:cxn>
                <a:cxn ang="0">
                  <a:pos x="22" y="4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26"/>
                </a:cxn>
                <a:cxn ang="0">
                  <a:pos x="4" y="26"/>
                </a:cxn>
                <a:cxn ang="0">
                  <a:pos x="4" y="24"/>
                </a:cxn>
                <a:cxn ang="0">
                  <a:pos x="4" y="23"/>
                </a:cxn>
                <a:cxn ang="0">
                  <a:pos x="4" y="23"/>
                </a:cxn>
                <a:cxn ang="0">
                  <a:pos x="2" y="21"/>
                </a:cxn>
                <a:cxn ang="0">
                  <a:pos x="0" y="18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24" h="41">
                  <a:moveTo>
                    <a:pt x="24" y="0"/>
                  </a:moveTo>
                  <a:lnTo>
                    <a:pt x="24" y="0"/>
                  </a:lnTo>
                  <a:lnTo>
                    <a:pt x="24" y="7"/>
                  </a:lnTo>
                  <a:lnTo>
                    <a:pt x="23" y="15"/>
                  </a:lnTo>
                  <a:lnTo>
                    <a:pt x="23" y="2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3" y="36"/>
                  </a:lnTo>
                  <a:lnTo>
                    <a:pt x="22" y="41"/>
                  </a:lnTo>
                  <a:lnTo>
                    <a:pt x="22" y="4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" y="2"/>
                  </a:lnTo>
                  <a:lnTo>
                    <a:pt x="1" y="2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308"/>
            <p:cNvSpPr>
              <a:spLocks/>
            </p:cNvSpPr>
            <p:nvPr/>
          </p:nvSpPr>
          <p:spPr bwMode="auto">
            <a:xfrm>
              <a:off x="5250" y="2425"/>
              <a:ext cx="28" cy="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10" y="4"/>
                </a:cxn>
                <a:cxn ang="0">
                  <a:pos x="16" y="2"/>
                </a:cxn>
                <a:cxn ang="0">
                  <a:pos x="22" y="0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8" y="2"/>
                </a:cxn>
                <a:cxn ang="0">
                  <a:pos x="28" y="30"/>
                </a:cxn>
                <a:cxn ang="0">
                  <a:pos x="28" y="30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19" y="32"/>
                </a:cxn>
                <a:cxn ang="0">
                  <a:pos x="17" y="32"/>
                </a:cxn>
                <a:cxn ang="0">
                  <a:pos x="14" y="31"/>
                </a:cxn>
                <a:cxn ang="0">
                  <a:pos x="12" y="29"/>
                </a:cxn>
                <a:cxn ang="0">
                  <a:pos x="12" y="29"/>
                </a:cxn>
                <a:cxn ang="0">
                  <a:pos x="8" y="27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1" y="20"/>
                </a:cxn>
                <a:cxn ang="0">
                  <a:pos x="0" y="15"/>
                </a:cxn>
                <a:cxn ang="0">
                  <a:pos x="1" y="10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28" h="32">
                  <a:moveTo>
                    <a:pt x="4" y="4"/>
                  </a:moveTo>
                  <a:lnTo>
                    <a:pt x="4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30"/>
                  </a:lnTo>
                  <a:lnTo>
                    <a:pt x="28" y="30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19" y="32"/>
                  </a:lnTo>
                  <a:lnTo>
                    <a:pt x="17" y="32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8" y="27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309"/>
            <p:cNvSpPr>
              <a:spLocks/>
            </p:cNvSpPr>
            <p:nvPr/>
          </p:nvSpPr>
          <p:spPr bwMode="auto">
            <a:xfrm>
              <a:off x="5061" y="1835"/>
              <a:ext cx="21" cy="3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1" y="29"/>
                </a:cxn>
                <a:cxn ang="0">
                  <a:pos x="0" y="26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6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3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4" y="2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21" h="31">
                  <a:moveTo>
                    <a:pt x="17" y="0"/>
                  </a:moveTo>
                  <a:lnTo>
                    <a:pt x="17" y="0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9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6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" name="Freeform 310"/>
            <p:cNvSpPr>
              <a:spLocks/>
            </p:cNvSpPr>
            <p:nvPr/>
          </p:nvSpPr>
          <p:spPr bwMode="auto">
            <a:xfrm>
              <a:off x="4648" y="2226"/>
              <a:ext cx="594" cy="155"/>
            </a:xfrm>
            <a:custGeom>
              <a:avLst/>
              <a:gdLst/>
              <a:ahLst/>
              <a:cxnLst>
                <a:cxn ang="0">
                  <a:pos x="569" y="23"/>
                </a:cxn>
                <a:cxn ang="0">
                  <a:pos x="557" y="31"/>
                </a:cxn>
                <a:cxn ang="0">
                  <a:pos x="517" y="54"/>
                </a:cxn>
                <a:cxn ang="0">
                  <a:pos x="495" y="66"/>
                </a:cxn>
                <a:cxn ang="0">
                  <a:pos x="463" y="82"/>
                </a:cxn>
                <a:cxn ang="0">
                  <a:pos x="435" y="88"/>
                </a:cxn>
                <a:cxn ang="0">
                  <a:pos x="410" y="91"/>
                </a:cxn>
                <a:cxn ang="0">
                  <a:pos x="361" y="93"/>
                </a:cxn>
                <a:cxn ang="0">
                  <a:pos x="329" y="102"/>
                </a:cxn>
                <a:cxn ang="0">
                  <a:pos x="319" y="106"/>
                </a:cxn>
                <a:cxn ang="0">
                  <a:pos x="271" y="124"/>
                </a:cxn>
                <a:cxn ang="0">
                  <a:pos x="261" y="129"/>
                </a:cxn>
                <a:cxn ang="0">
                  <a:pos x="244" y="133"/>
                </a:cxn>
                <a:cxn ang="0">
                  <a:pos x="242" y="124"/>
                </a:cxn>
                <a:cxn ang="0">
                  <a:pos x="258" y="120"/>
                </a:cxn>
                <a:cxn ang="0">
                  <a:pos x="280" y="111"/>
                </a:cxn>
                <a:cxn ang="0">
                  <a:pos x="262" y="106"/>
                </a:cxn>
                <a:cxn ang="0">
                  <a:pos x="225" y="107"/>
                </a:cxn>
                <a:cxn ang="0">
                  <a:pos x="211" y="106"/>
                </a:cxn>
                <a:cxn ang="0">
                  <a:pos x="203" y="107"/>
                </a:cxn>
                <a:cxn ang="0">
                  <a:pos x="195" y="106"/>
                </a:cxn>
                <a:cxn ang="0">
                  <a:pos x="173" y="110"/>
                </a:cxn>
                <a:cxn ang="0">
                  <a:pos x="161" y="113"/>
                </a:cxn>
                <a:cxn ang="0">
                  <a:pos x="155" y="113"/>
                </a:cxn>
                <a:cxn ang="0">
                  <a:pos x="136" y="118"/>
                </a:cxn>
                <a:cxn ang="0">
                  <a:pos x="101" y="131"/>
                </a:cxn>
                <a:cxn ang="0">
                  <a:pos x="95" y="135"/>
                </a:cxn>
                <a:cxn ang="0">
                  <a:pos x="64" y="146"/>
                </a:cxn>
                <a:cxn ang="0">
                  <a:pos x="26" y="155"/>
                </a:cxn>
                <a:cxn ang="0">
                  <a:pos x="0" y="152"/>
                </a:cxn>
                <a:cxn ang="0">
                  <a:pos x="6" y="147"/>
                </a:cxn>
                <a:cxn ang="0">
                  <a:pos x="35" y="143"/>
                </a:cxn>
                <a:cxn ang="0">
                  <a:pos x="65" y="137"/>
                </a:cxn>
                <a:cxn ang="0">
                  <a:pos x="76" y="130"/>
                </a:cxn>
                <a:cxn ang="0">
                  <a:pos x="109" y="117"/>
                </a:cxn>
                <a:cxn ang="0">
                  <a:pos x="144" y="105"/>
                </a:cxn>
                <a:cxn ang="0">
                  <a:pos x="151" y="104"/>
                </a:cxn>
                <a:cxn ang="0">
                  <a:pos x="180" y="99"/>
                </a:cxn>
                <a:cxn ang="0">
                  <a:pos x="201" y="96"/>
                </a:cxn>
                <a:cxn ang="0">
                  <a:pos x="235" y="97"/>
                </a:cxn>
                <a:cxn ang="0">
                  <a:pos x="264" y="98"/>
                </a:cxn>
                <a:cxn ang="0">
                  <a:pos x="287" y="99"/>
                </a:cxn>
                <a:cxn ang="0">
                  <a:pos x="301" y="102"/>
                </a:cxn>
                <a:cxn ang="0">
                  <a:pos x="329" y="90"/>
                </a:cxn>
                <a:cxn ang="0">
                  <a:pos x="348" y="87"/>
                </a:cxn>
                <a:cxn ang="0">
                  <a:pos x="358" y="85"/>
                </a:cxn>
                <a:cxn ang="0">
                  <a:pos x="396" y="81"/>
                </a:cxn>
                <a:cxn ang="0">
                  <a:pos x="412" y="83"/>
                </a:cxn>
                <a:cxn ang="0">
                  <a:pos x="439" y="78"/>
                </a:cxn>
                <a:cxn ang="0">
                  <a:pos x="446" y="75"/>
                </a:cxn>
                <a:cxn ang="0">
                  <a:pos x="466" y="70"/>
                </a:cxn>
                <a:cxn ang="0">
                  <a:pos x="499" y="54"/>
                </a:cxn>
                <a:cxn ang="0">
                  <a:pos x="539" y="30"/>
                </a:cxn>
                <a:cxn ang="0">
                  <a:pos x="559" y="20"/>
                </a:cxn>
                <a:cxn ang="0">
                  <a:pos x="589" y="1"/>
                </a:cxn>
              </a:cxnLst>
              <a:rect l="0" t="0" r="r" b="b"/>
              <a:pathLst>
                <a:path w="594" h="155">
                  <a:moveTo>
                    <a:pt x="594" y="3"/>
                  </a:moveTo>
                  <a:lnTo>
                    <a:pt x="594" y="3"/>
                  </a:lnTo>
                  <a:lnTo>
                    <a:pt x="583" y="14"/>
                  </a:lnTo>
                  <a:lnTo>
                    <a:pt x="576" y="18"/>
                  </a:lnTo>
                  <a:lnTo>
                    <a:pt x="569" y="23"/>
                  </a:lnTo>
                  <a:lnTo>
                    <a:pt x="569" y="23"/>
                  </a:lnTo>
                  <a:lnTo>
                    <a:pt x="566" y="24"/>
                  </a:lnTo>
                  <a:lnTo>
                    <a:pt x="566" y="24"/>
                  </a:lnTo>
                  <a:lnTo>
                    <a:pt x="562" y="28"/>
                  </a:lnTo>
                  <a:lnTo>
                    <a:pt x="557" y="31"/>
                  </a:lnTo>
                  <a:lnTo>
                    <a:pt x="547" y="36"/>
                  </a:lnTo>
                  <a:lnTo>
                    <a:pt x="547" y="36"/>
                  </a:lnTo>
                  <a:lnTo>
                    <a:pt x="538" y="41"/>
                  </a:lnTo>
                  <a:lnTo>
                    <a:pt x="538" y="41"/>
                  </a:lnTo>
                  <a:lnTo>
                    <a:pt x="517" y="54"/>
                  </a:lnTo>
                  <a:lnTo>
                    <a:pt x="517" y="54"/>
                  </a:lnTo>
                  <a:lnTo>
                    <a:pt x="505" y="60"/>
                  </a:lnTo>
                  <a:lnTo>
                    <a:pt x="500" y="62"/>
                  </a:lnTo>
                  <a:lnTo>
                    <a:pt x="495" y="66"/>
                  </a:lnTo>
                  <a:lnTo>
                    <a:pt x="495" y="66"/>
                  </a:lnTo>
                  <a:lnTo>
                    <a:pt x="490" y="70"/>
                  </a:lnTo>
                  <a:lnTo>
                    <a:pt x="484" y="73"/>
                  </a:lnTo>
                  <a:lnTo>
                    <a:pt x="472" y="78"/>
                  </a:lnTo>
                  <a:lnTo>
                    <a:pt x="472" y="78"/>
                  </a:lnTo>
                  <a:lnTo>
                    <a:pt x="463" y="82"/>
                  </a:lnTo>
                  <a:lnTo>
                    <a:pt x="455" y="86"/>
                  </a:lnTo>
                  <a:lnTo>
                    <a:pt x="445" y="88"/>
                  </a:lnTo>
                  <a:lnTo>
                    <a:pt x="440" y="88"/>
                  </a:lnTo>
                  <a:lnTo>
                    <a:pt x="435" y="88"/>
                  </a:lnTo>
                  <a:lnTo>
                    <a:pt x="435" y="88"/>
                  </a:lnTo>
                  <a:lnTo>
                    <a:pt x="432" y="88"/>
                  </a:lnTo>
                  <a:lnTo>
                    <a:pt x="428" y="89"/>
                  </a:lnTo>
                  <a:lnTo>
                    <a:pt x="428" y="89"/>
                  </a:lnTo>
                  <a:lnTo>
                    <a:pt x="419" y="91"/>
                  </a:lnTo>
                  <a:lnTo>
                    <a:pt x="410" y="91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377" y="92"/>
                  </a:lnTo>
                  <a:lnTo>
                    <a:pt x="369" y="92"/>
                  </a:lnTo>
                  <a:lnTo>
                    <a:pt x="361" y="93"/>
                  </a:lnTo>
                  <a:lnTo>
                    <a:pt x="361" y="93"/>
                  </a:lnTo>
                  <a:lnTo>
                    <a:pt x="353" y="95"/>
                  </a:lnTo>
                  <a:lnTo>
                    <a:pt x="346" y="98"/>
                  </a:lnTo>
                  <a:lnTo>
                    <a:pt x="338" y="100"/>
                  </a:lnTo>
                  <a:lnTo>
                    <a:pt x="329" y="102"/>
                  </a:lnTo>
                  <a:lnTo>
                    <a:pt x="329" y="102"/>
                  </a:lnTo>
                  <a:lnTo>
                    <a:pt x="327" y="102"/>
                  </a:lnTo>
                  <a:lnTo>
                    <a:pt x="324" y="103"/>
                  </a:lnTo>
                  <a:lnTo>
                    <a:pt x="319" y="106"/>
                  </a:lnTo>
                  <a:lnTo>
                    <a:pt x="319" y="106"/>
                  </a:lnTo>
                  <a:lnTo>
                    <a:pt x="309" y="110"/>
                  </a:lnTo>
                  <a:lnTo>
                    <a:pt x="309" y="110"/>
                  </a:lnTo>
                  <a:lnTo>
                    <a:pt x="291" y="117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0" y="126"/>
                  </a:lnTo>
                  <a:lnTo>
                    <a:pt x="268" y="127"/>
                  </a:lnTo>
                  <a:lnTo>
                    <a:pt x="265" y="129"/>
                  </a:lnTo>
                  <a:lnTo>
                    <a:pt x="261" y="129"/>
                  </a:lnTo>
                  <a:lnTo>
                    <a:pt x="261" y="129"/>
                  </a:lnTo>
                  <a:lnTo>
                    <a:pt x="255" y="131"/>
                  </a:lnTo>
                  <a:lnTo>
                    <a:pt x="249" y="133"/>
                  </a:lnTo>
                  <a:lnTo>
                    <a:pt x="249" y="133"/>
                  </a:lnTo>
                  <a:lnTo>
                    <a:pt x="246" y="133"/>
                  </a:lnTo>
                  <a:lnTo>
                    <a:pt x="244" y="133"/>
                  </a:lnTo>
                  <a:lnTo>
                    <a:pt x="243" y="132"/>
                  </a:lnTo>
                  <a:lnTo>
                    <a:pt x="242" y="129"/>
                  </a:lnTo>
                  <a:lnTo>
                    <a:pt x="242" y="129"/>
                  </a:lnTo>
                  <a:lnTo>
                    <a:pt x="241" y="126"/>
                  </a:lnTo>
                  <a:lnTo>
                    <a:pt x="242" y="124"/>
                  </a:lnTo>
                  <a:lnTo>
                    <a:pt x="243" y="123"/>
                  </a:lnTo>
                  <a:lnTo>
                    <a:pt x="245" y="122"/>
                  </a:lnTo>
                  <a:lnTo>
                    <a:pt x="245" y="122"/>
                  </a:lnTo>
                  <a:lnTo>
                    <a:pt x="252" y="121"/>
                  </a:lnTo>
                  <a:lnTo>
                    <a:pt x="258" y="120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5" y="112"/>
                  </a:lnTo>
                  <a:lnTo>
                    <a:pt x="280" y="111"/>
                  </a:lnTo>
                  <a:lnTo>
                    <a:pt x="280" y="111"/>
                  </a:lnTo>
                  <a:lnTo>
                    <a:pt x="279" y="108"/>
                  </a:lnTo>
                  <a:lnTo>
                    <a:pt x="277" y="107"/>
                  </a:lnTo>
                  <a:lnTo>
                    <a:pt x="273" y="106"/>
                  </a:lnTo>
                  <a:lnTo>
                    <a:pt x="273" y="106"/>
                  </a:lnTo>
                  <a:lnTo>
                    <a:pt x="262" y="106"/>
                  </a:lnTo>
                  <a:lnTo>
                    <a:pt x="262" y="106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27" y="106"/>
                  </a:lnTo>
                  <a:lnTo>
                    <a:pt x="225" y="107"/>
                  </a:lnTo>
                  <a:lnTo>
                    <a:pt x="225" y="107"/>
                  </a:lnTo>
                  <a:lnTo>
                    <a:pt x="221" y="108"/>
                  </a:lnTo>
                  <a:lnTo>
                    <a:pt x="218" y="108"/>
                  </a:lnTo>
                  <a:lnTo>
                    <a:pt x="214" y="107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06" y="105"/>
                  </a:lnTo>
                  <a:lnTo>
                    <a:pt x="204" y="106"/>
                  </a:lnTo>
                  <a:lnTo>
                    <a:pt x="203" y="107"/>
                  </a:lnTo>
                  <a:lnTo>
                    <a:pt x="203" y="107"/>
                  </a:lnTo>
                  <a:lnTo>
                    <a:pt x="201" y="107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197" y="106"/>
                  </a:lnTo>
                  <a:lnTo>
                    <a:pt x="195" y="106"/>
                  </a:lnTo>
                  <a:lnTo>
                    <a:pt x="190" y="106"/>
                  </a:lnTo>
                  <a:lnTo>
                    <a:pt x="185" y="108"/>
                  </a:lnTo>
                  <a:lnTo>
                    <a:pt x="180" y="109"/>
                  </a:lnTo>
                  <a:lnTo>
                    <a:pt x="180" y="109"/>
                  </a:lnTo>
                  <a:lnTo>
                    <a:pt x="173" y="110"/>
                  </a:lnTo>
                  <a:lnTo>
                    <a:pt x="173" y="110"/>
                  </a:lnTo>
                  <a:lnTo>
                    <a:pt x="170" y="110"/>
                  </a:lnTo>
                  <a:lnTo>
                    <a:pt x="166" y="110"/>
                  </a:lnTo>
                  <a:lnTo>
                    <a:pt x="164" y="111"/>
                  </a:lnTo>
                  <a:lnTo>
                    <a:pt x="161" y="113"/>
                  </a:lnTo>
                  <a:lnTo>
                    <a:pt x="161" y="113"/>
                  </a:lnTo>
                  <a:lnTo>
                    <a:pt x="159" y="114"/>
                  </a:lnTo>
                  <a:lnTo>
                    <a:pt x="158" y="114"/>
                  </a:lnTo>
                  <a:lnTo>
                    <a:pt x="158" y="114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47" y="114"/>
                  </a:lnTo>
                  <a:lnTo>
                    <a:pt x="142" y="116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24" y="121"/>
                  </a:lnTo>
                  <a:lnTo>
                    <a:pt x="113" y="126"/>
                  </a:lnTo>
                  <a:lnTo>
                    <a:pt x="113" y="126"/>
                  </a:lnTo>
                  <a:lnTo>
                    <a:pt x="105" y="129"/>
                  </a:lnTo>
                  <a:lnTo>
                    <a:pt x="101" y="131"/>
                  </a:lnTo>
                  <a:lnTo>
                    <a:pt x="98" y="134"/>
                  </a:lnTo>
                  <a:lnTo>
                    <a:pt x="98" y="134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89" y="135"/>
                  </a:lnTo>
                  <a:lnTo>
                    <a:pt x="84" y="137"/>
                  </a:lnTo>
                  <a:lnTo>
                    <a:pt x="74" y="142"/>
                  </a:lnTo>
                  <a:lnTo>
                    <a:pt x="74" y="142"/>
                  </a:lnTo>
                  <a:lnTo>
                    <a:pt x="64" y="146"/>
                  </a:lnTo>
                  <a:lnTo>
                    <a:pt x="54" y="149"/>
                  </a:lnTo>
                  <a:lnTo>
                    <a:pt x="44" y="152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26" y="155"/>
                  </a:lnTo>
                  <a:lnTo>
                    <a:pt x="19" y="155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2" y="153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0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6" y="147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6" y="147"/>
                  </a:lnTo>
                  <a:lnTo>
                    <a:pt x="22" y="146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48" y="140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5" y="137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9" y="132"/>
                  </a:lnTo>
                  <a:lnTo>
                    <a:pt x="71" y="131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84" y="127"/>
                  </a:lnTo>
                  <a:lnTo>
                    <a:pt x="93" y="124"/>
                  </a:lnTo>
                  <a:lnTo>
                    <a:pt x="93" y="124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8" y="114"/>
                  </a:lnTo>
                  <a:lnTo>
                    <a:pt x="127" y="111"/>
                  </a:lnTo>
                  <a:lnTo>
                    <a:pt x="136" y="108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46" y="104"/>
                  </a:lnTo>
                  <a:lnTo>
                    <a:pt x="148" y="104"/>
                  </a:lnTo>
                  <a:lnTo>
                    <a:pt x="149" y="104"/>
                  </a:lnTo>
                  <a:lnTo>
                    <a:pt x="151" y="104"/>
                  </a:lnTo>
                  <a:lnTo>
                    <a:pt x="151" y="104"/>
                  </a:lnTo>
                  <a:lnTo>
                    <a:pt x="158" y="101"/>
                  </a:lnTo>
                  <a:lnTo>
                    <a:pt x="166" y="100"/>
                  </a:lnTo>
                  <a:lnTo>
                    <a:pt x="173" y="99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5" y="99"/>
                  </a:lnTo>
                  <a:lnTo>
                    <a:pt x="190" y="98"/>
                  </a:lnTo>
                  <a:lnTo>
                    <a:pt x="201" y="96"/>
                  </a:lnTo>
                  <a:lnTo>
                    <a:pt x="201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20" y="97"/>
                  </a:lnTo>
                  <a:lnTo>
                    <a:pt x="227" y="97"/>
                  </a:lnTo>
                  <a:lnTo>
                    <a:pt x="235" y="97"/>
                  </a:lnTo>
                  <a:lnTo>
                    <a:pt x="235" y="97"/>
                  </a:lnTo>
                  <a:lnTo>
                    <a:pt x="242" y="97"/>
                  </a:lnTo>
                  <a:lnTo>
                    <a:pt x="250" y="97"/>
                  </a:lnTo>
                  <a:lnTo>
                    <a:pt x="257" y="98"/>
                  </a:lnTo>
                  <a:lnTo>
                    <a:pt x="264" y="98"/>
                  </a:lnTo>
                  <a:lnTo>
                    <a:pt x="264" y="98"/>
                  </a:lnTo>
                  <a:lnTo>
                    <a:pt x="274" y="98"/>
                  </a:lnTo>
                  <a:lnTo>
                    <a:pt x="284" y="98"/>
                  </a:lnTo>
                  <a:lnTo>
                    <a:pt x="284" y="98"/>
                  </a:lnTo>
                  <a:lnTo>
                    <a:pt x="287" y="99"/>
                  </a:lnTo>
                  <a:lnTo>
                    <a:pt x="291" y="100"/>
                  </a:lnTo>
                  <a:lnTo>
                    <a:pt x="291" y="100"/>
                  </a:lnTo>
                  <a:lnTo>
                    <a:pt x="294" y="102"/>
                  </a:lnTo>
                  <a:lnTo>
                    <a:pt x="297" y="103"/>
                  </a:lnTo>
                  <a:lnTo>
                    <a:pt x="301" y="102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28" y="91"/>
                  </a:lnTo>
                  <a:lnTo>
                    <a:pt x="328" y="91"/>
                  </a:lnTo>
                  <a:lnTo>
                    <a:pt x="329" y="90"/>
                  </a:lnTo>
                  <a:lnTo>
                    <a:pt x="330" y="90"/>
                  </a:lnTo>
                  <a:lnTo>
                    <a:pt x="330" y="90"/>
                  </a:lnTo>
                  <a:lnTo>
                    <a:pt x="336" y="90"/>
                  </a:lnTo>
                  <a:lnTo>
                    <a:pt x="342" y="88"/>
                  </a:lnTo>
                  <a:lnTo>
                    <a:pt x="348" y="87"/>
                  </a:lnTo>
                  <a:lnTo>
                    <a:pt x="353" y="86"/>
                  </a:lnTo>
                  <a:lnTo>
                    <a:pt x="353" y="86"/>
                  </a:lnTo>
                  <a:lnTo>
                    <a:pt x="356" y="86"/>
                  </a:lnTo>
                  <a:lnTo>
                    <a:pt x="358" y="85"/>
                  </a:lnTo>
                  <a:lnTo>
                    <a:pt x="358" y="85"/>
                  </a:lnTo>
                  <a:lnTo>
                    <a:pt x="364" y="83"/>
                  </a:lnTo>
                  <a:lnTo>
                    <a:pt x="370" y="82"/>
                  </a:lnTo>
                  <a:lnTo>
                    <a:pt x="382" y="82"/>
                  </a:lnTo>
                  <a:lnTo>
                    <a:pt x="382" y="82"/>
                  </a:lnTo>
                  <a:lnTo>
                    <a:pt x="396" y="81"/>
                  </a:lnTo>
                  <a:lnTo>
                    <a:pt x="403" y="82"/>
                  </a:lnTo>
                  <a:lnTo>
                    <a:pt x="410" y="84"/>
                  </a:lnTo>
                  <a:lnTo>
                    <a:pt x="410" y="84"/>
                  </a:lnTo>
                  <a:lnTo>
                    <a:pt x="412" y="83"/>
                  </a:lnTo>
                  <a:lnTo>
                    <a:pt x="412" y="83"/>
                  </a:lnTo>
                  <a:lnTo>
                    <a:pt x="418" y="81"/>
                  </a:lnTo>
                  <a:lnTo>
                    <a:pt x="425" y="79"/>
                  </a:lnTo>
                  <a:lnTo>
                    <a:pt x="438" y="79"/>
                  </a:lnTo>
                  <a:lnTo>
                    <a:pt x="438" y="79"/>
                  </a:lnTo>
                  <a:lnTo>
                    <a:pt x="439" y="78"/>
                  </a:lnTo>
                  <a:lnTo>
                    <a:pt x="441" y="77"/>
                  </a:lnTo>
                  <a:lnTo>
                    <a:pt x="441" y="77"/>
                  </a:lnTo>
                  <a:lnTo>
                    <a:pt x="444" y="76"/>
                  </a:lnTo>
                  <a:lnTo>
                    <a:pt x="446" y="75"/>
                  </a:lnTo>
                  <a:lnTo>
                    <a:pt x="446" y="75"/>
                  </a:lnTo>
                  <a:lnTo>
                    <a:pt x="451" y="75"/>
                  </a:lnTo>
                  <a:lnTo>
                    <a:pt x="457" y="75"/>
                  </a:lnTo>
                  <a:lnTo>
                    <a:pt x="462" y="72"/>
                  </a:lnTo>
                  <a:lnTo>
                    <a:pt x="466" y="70"/>
                  </a:lnTo>
                  <a:lnTo>
                    <a:pt x="466" y="70"/>
                  </a:lnTo>
                  <a:lnTo>
                    <a:pt x="469" y="69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99" y="54"/>
                  </a:lnTo>
                  <a:lnTo>
                    <a:pt x="499" y="54"/>
                  </a:lnTo>
                  <a:lnTo>
                    <a:pt x="519" y="43"/>
                  </a:lnTo>
                  <a:lnTo>
                    <a:pt x="519" y="43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39" y="30"/>
                  </a:lnTo>
                  <a:lnTo>
                    <a:pt x="551" y="25"/>
                  </a:lnTo>
                  <a:lnTo>
                    <a:pt x="551" y="25"/>
                  </a:lnTo>
                  <a:lnTo>
                    <a:pt x="555" y="23"/>
                  </a:lnTo>
                  <a:lnTo>
                    <a:pt x="559" y="20"/>
                  </a:lnTo>
                  <a:lnTo>
                    <a:pt x="559" y="20"/>
                  </a:lnTo>
                  <a:lnTo>
                    <a:pt x="578" y="8"/>
                  </a:lnTo>
                  <a:lnTo>
                    <a:pt x="578" y="8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9" y="1"/>
                  </a:lnTo>
                  <a:lnTo>
                    <a:pt x="591" y="0"/>
                  </a:lnTo>
                  <a:lnTo>
                    <a:pt x="592" y="1"/>
                  </a:lnTo>
                  <a:lnTo>
                    <a:pt x="594" y="3"/>
                  </a:lnTo>
                  <a:lnTo>
                    <a:pt x="594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" name="Freeform 311"/>
            <p:cNvSpPr>
              <a:spLocks/>
            </p:cNvSpPr>
            <p:nvPr/>
          </p:nvSpPr>
          <p:spPr bwMode="auto">
            <a:xfrm>
              <a:off x="5301" y="1865"/>
              <a:ext cx="165" cy="346"/>
            </a:xfrm>
            <a:custGeom>
              <a:avLst/>
              <a:gdLst/>
              <a:ahLst/>
              <a:cxnLst>
                <a:cxn ang="0">
                  <a:pos x="164" y="4"/>
                </a:cxn>
                <a:cxn ang="0">
                  <a:pos x="143" y="17"/>
                </a:cxn>
                <a:cxn ang="0">
                  <a:pos x="112" y="36"/>
                </a:cxn>
                <a:cxn ang="0">
                  <a:pos x="102" y="46"/>
                </a:cxn>
                <a:cxn ang="0">
                  <a:pos x="93" y="53"/>
                </a:cxn>
                <a:cxn ang="0">
                  <a:pos x="85" y="62"/>
                </a:cxn>
                <a:cxn ang="0">
                  <a:pos x="76" y="86"/>
                </a:cxn>
                <a:cxn ang="0">
                  <a:pos x="71" y="97"/>
                </a:cxn>
                <a:cxn ang="0">
                  <a:pos x="63" y="126"/>
                </a:cxn>
                <a:cxn ang="0">
                  <a:pos x="59" y="157"/>
                </a:cxn>
                <a:cxn ang="0">
                  <a:pos x="59" y="160"/>
                </a:cxn>
                <a:cxn ang="0">
                  <a:pos x="55" y="193"/>
                </a:cxn>
                <a:cxn ang="0">
                  <a:pos x="55" y="201"/>
                </a:cxn>
                <a:cxn ang="0">
                  <a:pos x="56" y="208"/>
                </a:cxn>
                <a:cxn ang="0">
                  <a:pos x="50" y="241"/>
                </a:cxn>
                <a:cxn ang="0">
                  <a:pos x="45" y="257"/>
                </a:cxn>
                <a:cxn ang="0">
                  <a:pos x="41" y="272"/>
                </a:cxn>
                <a:cxn ang="0">
                  <a:pos x="22" y="304"/>
                </a:cxn>
                <a:cxn ang="0">
                  <a:pos x="10" y="330"/>
                </a:cxn>
                <a:cxn ang="0">
                  <a:pos x="10" y="336"/>
                </a:cxn>
                <a:cxn ang="0">
                  <a:pos x="7" y="345"/>
                </a:cxn>
                <a:cxn ang="0">
                  <a:pos x="2" y="345"/>
                </a:cxn>
                <a:cxn ang="0">
                  <a:pos x="0" y="340"/>
                </a:cxn>
                <a:cxn ang="0">
                  <a:pos x="0" y="329"/>
                </a:cxn>
                <a:cxn ang="0">
                  <a:pos x="1" y="325"/>
                </a:cxn>
                <a:cxn ang="0">
                  <a:pos x="6" y="314"/>
                </a:cxn>
                <a:cxn ang="0">
                  <a:pos x="10" y="305"/>
                </a:cxn>
                <a:cxn ang="0">
                  <a:pos x="15" y="297"/>
                </a:cxn>
                <a:cxn ang="0">
                  <a:pos x="19" y="284"/>
                </a:cxn>
                <a:cxn ang="0">
                  <a:pos x="26" y="280"/>
                </a:cxn>
                <a:cxn ang="0">
                  <a:pos x="28" y="272"/>
                </a:cxn>
                <a:cxn ang="0">
                  <a:pos x="37" y="249"/>
                </a:cxn>
                <a:cxn ang="0">
                  <a:pos x="45" y="227"/>
                </a:cxn>
                <a:cxn ang="0">
                  <a:pos x="46" y="205"/>
                </a:cxn>
                <a:cxn ang="0">
                  <a:pos x="46" y="198"/>
                </a:cxn>
                <a:cxn ang="0">
                  <a:pos x="47" y="195"/>
                </a:cxn>
                <a:cxn ang="0">
                  <a:pos x="46" y="187"/>
                </a:cxn>
                <a:cxn ang="0">
                  <a:pos x="48" y="179"/>
                </a:cxn>
                <a:cxn ang="0">
                  <a:pos x="47" y="176"/>
                </a:cxn>
                <a:cxn ang="0">
                  <a:pos x="50" y="161"/>
                </a:cxn>
                <a:cxn ang="0">
                  <a:pos x="49" y="153"/>
                </a:cxn>
                <a:cxn ang="0">
                  <a:pos x="51" y="148"/>
                </a:cxn>
                <a:cxn ang="0">
                  <a:pos x="49" y="143"/>
                </a:cxn>
                <a:cxn ang="0">
                  <a:pos x="54" y="127"/>
                </a:cxn>
                <a:cxn ang="0">
                  <a:pos x="58" y="112"/>
                </a:cxn>
                <a:cxn ang="0">
                  <a:pos x="62" y="104"/>
                </a:cxn>
                <a:cxn ang="0">
                  <a:pos x="67" y="86"/>
                </a:cxn>
                <a:cxn ang="0">
                  <a:pos x="78" y="60"/>
                </a:cxn>
                <a:cxn ang="0">
                  <a:pos x="97" y="39"/>
                </a:cxn>
                <a:cxn ang="0">
                  <a:pos x="110" y="29"/>
                </a:cxn>
                <a:cxn ang="0">
                  <a:pos x="124" y="19"/>
                </a:cxn>
                <a:cxn ang="0">
                  <a:pos x="125" y="18"/>
                </a:cxn>
                <a:cxn ang="0">
                  <a:pos x="149" y="5"/>
                </a:cxn>
                <a:cxn ang="0">
                  <a:pos x="156" y="2"/>
                </a:cxn>
                <a:cxn ang="0">
                  <a:pos x="165" y="2"/>
                </a:cxn>
              </a:cxnLst>
              <a:rect l="0" t="0" r="r" b="b"/>
              <a:pathLst>
                <a:path w="165" h="346">
                  <a:moveTo>
                    <a:pt x="165" y="2"/>
                  </a:moveTo>
                  <a:lnTo>
                    <a:pt x="165" y="2"/>
                  </a:lnTo>
                  <a:lnTo>
                    <a:pt x="164" y="4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43" y="17"/>
                  </a:lnTo>
                  <a:lnTo>
                    <a:pt x="124" y="29"/>
                  </a:lnTo>
                  <a:lnTo>
                    <a:pt x="124" y="29"/>
                  </a:lnTo>
                  <a:lnTo>
                    <a:pt x="112" y="36"/>
                  </a:lnTo>
                  <a:lnTo>
                    <a:pt x="106" y="40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99" y="48"/>
                  </a:lnTo>
                  <a:lnTo>
                    <a:pt x="96" y="51"/>
                  </a:lnTo>
                  <a:lnTo>
                    <a:pt x="93" y="53"/>
                  </a:lnTo>
                  <a:lnTo>
                    <a:pt x="90" y="55"/>
                  </a:lnTo>
                  <a:lnTo>
                    <a:pt x="90" y="55"/>
                  </a:lnTo>
                  <a:lnTo>
                    <a:pt x="85" y="62"/>
                  </a:lnTo>
                  <a:lnTo>
                    <a:pt x="82" y="70"/>
                  </a:lnTo>
                  <a:lnTo>
                    <a:pt x="76" y="86"/>
                  </a:lnTo>
                  <a:lnTo>
                    <a:pt x="76" y="86"/>
                  </a:lnTo>
                  <a:lnTo>
                    <a:pt x="73" y="93"/>
                  </a:lnTo>
                  <a:lnTo>
                    <a:pt x="73" y="93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3" y="126"/>
                  </a:lnTo>
                  <a:lnTo>
                    <a:pt x="63" y="126"/>
                  </a:lnTo>
                  <a:lnTo>
                    <a:pt x="59" y="141"/>
                  </a:lnTo>
                  <a:lnTo>
                    <a:pt x="58" y="149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57" y="177"/>
                  </a:lnTo>
                  <a:lnTo>
                    <a:pt x="56" y="185"/>
                  </a:lnTo>
                  <a:lnTo>
                    <a:pt x="55" y="193"/>
                  </a:lnTo>
                  <a:lnTo>
                    <a:pt x="55" y="193"/>
                  </a:lnTo>
                  <a:lnTo>
                    <a:pt x="54" y="197"/>
                  </a:lnTo>
                  <a:lnTo>
                    <a:pt x="55" y="201"/>
                  </a:lnTo>
                  <a:lnTo>
                    <a:pt x="56" y="204"/>
                  </a:lnTo>
                  <a:lnTo>
                    <a:pt x="56" y="208"/>
                  </a:lnTo>
                  <a:lnTo>
                    <a:pt x="56" y="208"/>
                  </a:lnTo>
                  <a:lnTo>
                    <a:pt x="54" y="225"/>
                  </a:lnTo>
                  <a:lnTo>
                    <a:pt x="53" y="233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46" y="249"/>
                  </a:lnTo>
                  <a:lnTo>
                    <a:pt x="45" y="257"/>
                  </a:lnTo>
                  <a:lnTo>
                    <a:pt x="45" y="257"/>
                  </a:lnTo>
                  <a:lnTo>
                    <a:pt x="43" y="265"/>
                  </a:lnTo>
                  <a:lnTo>
                    <a:pt x="41" y="272"/>
                  </a:lnTo>
                  <a:lnTo>
                    <a:pt x="33" y="285"/>
                  </a:lnTo>
                  <a:lnTo>
                    <a:pt x="33" y="285"/>
                  </a:lnTo>
                  <a:lnTo>
                    <a:pt x="22" y="304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0" y="330"/>
                  </a:lnTo>
                  <a:lnTo>
                    <a:pt x="10" y="333"/>
                  </a:lnTo>
                  <a:lnTo>
                    <a:pt x="10" y="336"/>
                  </a:lnTo>
                  <a:lnTo>
                    <a:pt x="10" y="336"/>
                  </a:lnTo>
                  <a:lnTo>
                    <a:pt x="10" y="338"/>
                  </a:lnTo>
                  <a:lnTo>
                    <a:pt x="9" y="341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4" y="346"/>
                  </a:lnTo>
                  <a:lnTo>
                    <a:pt x="2" y="345"/>
                  </a:lnTo>
                  <a:lnTo>
                    <a:pt x="2" y="345"/>
                  </a:lnTo>
                  <a:lnTo>
                    <a:pt x="0" y="343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329"/>
                  </a:lnTo>
                  <a:lnTo>
                    <a:pt x="0" y="329"/>
                  </a:lnTo>
                  <a:lnTo>
                    <a:pt x="0" y="327"/>
                  </a:lnTo>
                  <a:lnTo>
                    <a:pt x="1" y="325"/>
                  </a:lnTo>
                  <a:lnTo>
                    <a:pt x="1" y="325"/>
                  </a:lnTo>
                  <a:lnTo>
                    <a:pt x="3" y="323"/>
                  </a:lnTo>
                  <a:lnTo>
                    <a:pt x="5" y="320"/>
                  </a:lnTo>
                  <a:lnTo>
                    <a:pt x="6" y="314"/>
                  </a:lnTo>
                  <a:lnTo>
                    <a:pt x="6" y="314"/>
                  </a:lnTo>
                  <a:lnTo>
                    <a:pt x="7" y="309"/>
                  </a:lnTo>
                  <a:lnTo>
                    <a:pt x="10" y="305"/>
                  </a:lnTo>
                  <a:lnTo>
                    <a:pt x="10" y="305"/>
                  </a:lnTo>
                  <a:lnTo>
                    <a:pt x="13" y="301"/>
                  </a:lnTo>
                  <a:lnTo>
                    <a:pt x="15" y="297"/>
                  </a:lnTo>
                  <a:lnTo>
                    <a:pt x="18" y="287"/>
                  </a:lnTo>
                  <a:lnTo>
                    <a:pt x="18" y="287"/>
                  </a:lnTo>
                  <a:lnTo>
                    <a:pt x="19" y="284"/>
                  </a:lnTo>
                  <a:lnTo>
                    <a:pt x="21" y="282"/>
                  </a:lnTo>
                  <a:lnTo>
                    <a:pt x="23" y="280"/>
                  </a:lnTo>
                  <a:lnTo>
                    <a:pt x="26" y="280"/>
                  </a:lnTo>
                  <a:lnTo>
                    <a:pt x="26" y="280"/>
                  </a:lnTo>
                  <a:lnTo>
                    <a:pt x="27" y="276"/>
                  </a:lnTo>
                  <a:lnTo>
                    <a:pt x="28" y="272"/>
                  </a:lnTo>
                  <a:lnTo>
                    <a:pt x="28" y="272"/>
                  </a:lnTo>
                  <a:lnTo>
                    <a:pt x="37" y="249"/>
                  </a:lnTo>
                  <a:lnTo>
                    <a:pt x="37" y="249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5" y="227"/>
                  </a:lnTo>
                  <a:lnTo>
                    <a:pt x="46" y="220"/>
                  </a:lnTo>
                  <a:lnTo>
                    <a:pt x="46" y="212"/>
                  </a:lnTo>
                  <a:lnTo>
                    <a:pt x="46" y="205"/>
                  </a:lnTo>
                  <a:lnTo>
                    <a:pt x="46" y="205"/>
                  </a:lnTo>
                  <a:lnTo>
                    <a:pt x="46" y="201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7" y="196"/>
                  </a:lnTo>
                  <a:lnTo>
                    <a:pt x="47" y="195"/>
                  </a:lnTo>
                  <a:lnTo>
                    <a:pt x="47" y="195"/>
                  </a:lnTo>
                  <a:lnTo>
                    <a:pt x="46" y="191"/>
                  </a:lnTo>
                  <a:lnTo>
                    <a:pt x="46" y="187"/>
                  </a:lnTo>
                  <a:lnTo>
                    <a:pt x="46" y="183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6"/>
                  </a:lnTo>
                  <a:lnTo>
                    <a:pt x="47" y="176"/>
                  </a:lnTo>
                  <a:lnTo>
                    <a:pt x="49" y="171"/>
                  </a:lnTo>
                  <a:lnTo>
                    <a:pt x="50" y="166"/>
                  </a:lnTo>
                  <a:lnTo>
                    <a:pt x="50" y="161"/>
                  </a:lnTo>
                  <a:lnTo>
                    <a:pt x="49" y="155"/>
                  </a:lnTo>
                  <a:lnTo>
                    <a:pt x="49" y="155"/>
                  </a:lnTo>
                  <a:lnTo>
                    <a:pt x="49" y="153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0" y="145"/>
                  </a:lnTo>
                  <a:lnTo>
                    <a:pt x="49" y="143"/>
                  </a:lnTo>
                  <a:lnTo>
                    <a:pt x="51" y="137"/>
                  </a:lnTo>
                  <a:lnTo>
                    <a:pt x="53" y="132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6" y="117"/>
                  </a:lnTo>
                  <a:lnTo>
                    <a:pt x="58" y="112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2" y="104"/>
                  </a:lnTo>
                  <a:lnTo>
                    <a:pt x="62" y="104"/>
                  </a:lnTo>
                  <a:lnTo>
                    <a:pt x="64" y="95"/>
                  </a:lnTo>
                  <a:lnTo>
                    <a:pt x="67" y="86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8" y="60"/>
                  </a:lnTo>
                  <a:lnTo>
                    <a:pt x="83" y="52"/>
                  </a:lnTo>
                  <a:lnTo>
                    <a:pt x="90" y="45"/>
                  </a:lnTo>
                  <a:lnTo>
                    <a:pt x="97" y="39"/>
                  </a:lnTo>
                  <a:lnTo>
                    <a:pt x="97" y="39"/>
                  </a:lnTo>
                  <a:lnTo>
                    <a:pt x="110" y="29"/>
                  </a:lnTo>
                  <a:lnTo>
                    <a:pt x="110" y="29"/>
                  </a:lnTo>
                  <a:lnTo>
                    <a:pt x="118" y="25"/>
                  </a:lnTo>
                  <a:lnTo>
                    <a:pt x="121" y="23"/>
                  </a:lnTo>
                  <a:lnTo>
                    <a:pt x="124" y="19"/>
                  </a:lnTo>
                  <a:lnTo>
                    <a:pt x="124" y="19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32" y="16"/>
                  </a:lnTo>
                  <a:lnTo>
                    <a:pt x="138" y="13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52" y="3"/>
                  </a:lnTo>
                  <a:lnTo>
                    <a:pt x="156" y="2"/>
                  </a:lnTo>
                  <a:lnTo>
                    <a:pt x="164" y="0"/>
                  </a:lnTo>
                  <a:lnTo>
                    <a:pt x="164" y="0"/>
                  </a:lnTo>
                  <a:lnTo>
                    <a:pt x="165" y="2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312"/>
            <p:cNvSpPr>
              <a:spLocks noEditPoints="1"/>
            </p:cNvSpPr>
            <p:nvPr/>
          </p:nvSpPr>
          <p:spPr bwMode="auto">
            <a:xfrm>
              <a:off x="5736" y="2242"/>
              <a:ext cx="248" cy="425"/>
            </a:xfrm>
            <a:custGeom>
              <a:avLst/>
              <a:gdLst/>
              <a:ahLst/>
              <a:cxnLst>
                <a:cxn ang="0">
                  <a:pos x="34" y="29"/>
                </a:cxn>
                <a:cxn ang="0">
                  <a:pos x="79" y="2"/>
                </a:cxn>
                <a:cxn ang="0">
                  <a:pos x="161" y="18"/>
                </a:cxn>
                <a:cxn ang="0">
                  <a:pos x="198" y="55"/>
                </a:cxn>
                <a:cxn ang="0">
                  <a:pos x="217" y="140"/>
                </a:cxn>
                <a:cxn ang="0">
                  <a:pos x="213" y="226"/>
                </a:cxn>
                <a:cxn ang="0">
                  <a:pos x="215" y="280"/>
                </a:cxn>
                <a:cxn ang="0">
                  <a:pos x="221" y="337"/>
                </a:cxn>
                <a:cxn ang="0">
                  <a:pos x="244" y="401"/>
                </a:cxn>
                <a:cxn ang="0">
                  <a:pos x="138" y="423"/>
                </a:cxn>
                <a:cxn ang="0">
                  <a:pos x="63" y="422"/>
                </a:cxn>
                <a:cxn ang="0">
                  <a:pos x="40" y="412"/>
                </a:cxn>
                <a:cxn ang="0">
                  <a:pos x="112" y="412"/>
                </a:cxn>
                <a:cxn ang="0">
                  <a:pos x="196" y="409"/>
                </a:cxn>
                <a:cxn ang="0">
                  <a:pos x="236" y="359"/>
                </a:cxn>
                <a:cxn ang="0">
                  <a:pos x="173" y="349"/>
                </a:cxn>
                <a:cxn ang="0">
                  <a:pos x="101" y="352"/>
                </a:cxn>
                <a:cxn ang="0">
                  <a:pos x="45" y="354"/>
                </a:cxn>
                <a:cxn ang="0">
                  <a:pos x="18" y="379"/>
                </a:cxn>
                <a:cxn ang="0">
                  <a:pos x="8" y="413"/>
                </a:cxn>
                <a:cxn ang="0">
                  <a:pos x="5" y="361"/>
                </a:cxn>
                <a:cxn ang="0">
                  <a:pos x="9" y="315"/>
                </a:cxn>
                <a:cxn ang="0">
                  <a:pos x="8" y="249"/>
                </a:cxn>
                <a:cxn ang="0">
                  <a:pos x="5" y="152"/>
                </a:cxn>
                <a:cxn ang="0">
                  <a:pos x="1" y="109"/>
                </a:cxn>
                <a:cxn ang="0">
                  <a:pos x="39" y="339"/>
                </a:cxn>
                <a:cxn ang="0">
                  <a:pos x="98" y="337"/>
                </a:cxn>
                <a:cxn ang="0">
                  <a:pos x="157" y="327"/>
                </a:cxn>
                <a:cxn ang="0">
                  <a:pos x="154" y="275"/>
                </a:cxn>
                <a:cxn ang="0">
                  <a:pos x="154" y="219"/>
                </a:cxn>
                <a:cxn ang="0">
                  <a:pos x="158" y="168"/>
                </a:cxn>
                <a:cxn ang="0">
                  <a:pos x="155" y="105"/>
                </a:cxn>
                <a:cxn ang="0">
                  <a:pos x="114" y="59"/>
                </a:cxn>
                <a:cxn ang="0">
                  <a:pos x="38" y="50"/>
                </a:cxn>
                <a:cxn ang="0">
                  <a:pos x="47" y="93"/>
                </a:cxn>
                <a:cxn ang="0">
                  <a:pos x="48" y="145"/>
                </a:cxn>
                <a:cxn ang="0">
                  <a:pos x="28" y="176"/>
                </a:cxn>
                <a:cxn ang="0">
                  <a:pos x="52" y="210"/>
                </a:cxn>
                <a:cxn ang="0">
                  <a:pos x="53" y="273"/>
                </a:cxn>
                <a:cxn ang="0">
                  <a:pos x="55" y="317"/>
                </a:cxn>
                <a:cxn ang="0">
                  <a:pos x="201" y="336"/>
                </a:cxn>
                <a:cxn ang="0">
                  <a:pos x="201" y="259"/>
                </a:cxn>
                <a:cxn ang="0">
                  <a:pos x="204" y="193"/>
                </a:cxn>
                <a:cxn ang="0">
                  <a:pos x="205" y="136"/>
                </a:cxn>
                <a:cxn ang="0">
                  <a:pos x="194" y="97"/>
                </a:cxn>
                <a:cxn ang="0">
                  <a:pos x="181" y="55"/>
                </a:cxn>
                <a:cxn ang="0">
                  <a:pos x="135" y="18"/>
                </a:cxn>
                <a:cxn ang="0">
                  <a:pos x="70" y="21"/>
                </a:cxn>
                <a:cxn ang="0">
                  <a:pos x="110" y="35"/>
                </a:cxn>
                <a:cxn ang="0">
                  <a:pos x="147" y="67"/>
                </a:cxn>
                <a:cxn ang="0">
                  <a:pos x="166" y="107"/>
                </a:cxn>
                <a:cxn ang="0">
                  <a:pos x="168" y="196"/>
                </a:cxn>
                <a:cxn ang="0">
                  <a:pos x="167" y="294"/>
                </a:cxn>
                <a:cxn ang="0">
                  <a:pos x="37" y="312"/>
                </a:cxn>
                <a:cxn ang="0">
                  <a:pos x="44" y="278"/>
                </a:cxn>
                <a:cxn ang="0">
                  <a:pos x="39" y="196"/>
                </a:cxn>
                <a:cxn ang="0">
                  <a:pos x="22" y="234"/>
                </a:cxn>
                <a:cxn ang="0">
                  <a:pos x="20" y="298"/>
                </a:cxn>
                <a:cxn ang="0">
                  <a:pos x="12" y="139"/>
                </a:cxn>
                <a:cxn ang="0">
                  <a:pos x="36" y="120"/>
                </a:cxn>
              </a:cxnLst>
              <a:rect l="0" t="0" r="r" b="b"/>
              <a:pathLst>
                <a:path w="248" h="425">
                  <a:moveTo>
                    <a:pt x="7" y="83"/>
                  </a:moveTo>
                  <a:lnTo>
                    <a:pt x="7" y="83"/>
                  </a:lnTo>
                  <a:lnTo>
                    <a:pt x="5" y="78"/>
                  </a:lnTo>
                  <a:lnTo>
                    <a:pt x="5" y="73"/>
                  </a:lnTo>
                  <a:lnTo>
                    <a:pt x="7" y="68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21" y="43"/>
                  </a:lnTo>
                  <a:lnTo>
                    <a:pt x="25" y="37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2" y="30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9" y="26"/>
                  </a:lnTo>
                  <a:lnTo>
                    <a:pt x="41" y="24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5" y="17"/>
                  </a:lnTo>
                  <a:lnTo>
                    <a:pt x="48" y="15"/>
                  </a:lnTo>
                  <a:lnTo>
                    <a:pt x="52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2" y="8"/>
                  </a:lnTo>
                  <a:lnTo>
                    <a:pt x="64" y="7"/>
                  </a:lnTo>
                  <a:lnTo>
                    <a:pt x="66" y="6"/>
                  </a:lnTo>
                  <a:lnTo>
                    <a:pt x="68" y="7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4"/>
                  </a:lnTo>
                  <a:lnTo>
                    <a:pt x="79" y="2"/>
                  </a:lnTo>
                  <a:lnTo>
                    <a:pt x="8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4" y="1"/>
                  </a:lnTo>
                  <a:lnTo>
                    <a:pt x="114" y="1"/>
                  </a:lnTo>
                  <a:lnTo>
                    <a:pt x="126" y="3"/>
                  </a:lnTo>
                  <a:lnTo>
                    <a:pt x="132" y="4"/>
                  </a:lnTo>
                  <a:lnTo>
                    <a:pt x="138" y="7"/>
                  </a:lnTo>
                  <a:lnTo>
                    <a:pt x="138" y="7"/>
                  </a:lnTo>
                  <a:lnTo>
                    <a:pt x="143" y="10"/>
                  </a:lnTo>
                  <a:lnTo>
                    <a:pt x="149" y="13"/>
                  </a:lnTo>
                  <a:lnTo>
                    <a:pt x="161" y="18"/>
                  </a:lnTo>
                  <a:lnTo>
                    <a:pt x="161" y="18"/>
                  </a:lnTo>
                  <a:lnTo>
                    <a:pt x="165" y="20"/>
                  </a:lnTo>
                  <a:lnTo>
                    <a:pt x="166" y="21"/>
                  </a:lnTo>
                  <a:lnTo>
                    <a:pt x="167" y="23"/>
                  </a:lnTo>
                  <a:lnTo>
                    <a:pt x="167" y="23"/>
                  </a:lnTo>
                  <a:lnTo>
                    <a:pt x="168" y="26"/>
                  </a:lnTo>
                  <a:lnTo>
                    <a:pt x="170" y="27"/>
                  </a:lnTo>
                  <a:lnTo>
                    <a:pt x="174" y="30"/>
                  </a:lnTo>
                  <a:lnTo>
                    <a:pt x="174" y="30"/>
                  </a:lnTo>
                  <a:lnTo>
                    <a:pt x="179" y="32"/>
                  </a:lnTo>
                  <a:lnTo>
                    <a:pt x="184" y="35"/>
                  </a:lnTo>
                  <a:lnTo>
                    <a:pt x="187" y="39"/>
                  </a:lnTo>
                  <a:lnTo>
                    <a:pt x="189" y="44"/>
                  </a:lnTo>
                  <a:lnTo>
                    <a:pt x="189" y="44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193" y="47"/>
                  </a:lnTo>
                  <a:lnTo>
                    <a:pt x="195" y="49"/>
                  </a:lnTo>
                  <a:lnTo>
                    <a:pt x="198" y="55"/>
                  </a:lnTo>
                  <a:lnTo>
                    <a:pt x="201" y="60"/>
                  </a:lnTo>
                  <a:lnTo>
                    <a:pt x="203" y="66"/>
                  </a:lnTo>
                  <a:lnTo>
                    <a:pt x="203" y="66"/>
                  </a:lnTo>
                  <a:lnTo>
                    <a:pt x="205" y="70"/>
                  </a:lnTo>
                  <a:lnTo>
                    <a:pt x="206" y="74"/>
                  </a:lnTo>
                  <a:lnTo>
                    <a:pt x="207" y="83"/>
                  </a:lnTo>
                  <a:lnTo>
                    <a:pt x="207" y="83"/>
                  </a:lnTo>
                  <a:lnTo>
                    <a:pt x="209" y="96"/>
                  </a:lnTo>
                  <a:lnTo>
                    <a:pt x="209" y="96"/>
                  </a:lnTo>
                  <a:lnTo>
                    <a:pt x="211" y="103"/>
                  </a:lnTo>
                  <a:lnTo>
                    <a:pt x="211" y="103"/>
                  </a:lnTo>
                  <a:lnTo>
                    <a:pt x="214" y="112"/>
                  </a:lnTo>
                  <a:lnTo>
                    <a:pt x="214" y="112"/>
                  </a:lnTo>
                  <a:lnTo>
                    <a:pt x="216" y="122"/>
                  </a:lnTo>
                  <a:lnTo>
                    <a:pt x="216" y="122"/>
                  </a:lnTo>
                  <a:lnTo>
                    <a:pt x="217" y="128"/>
                  </a:lnTo>
                  <a:lnTo>
                    <a:pt x="217" y="134"/>
                  </a:lnTo>
                  <a:lnTo>
                    <a:pt x="217" y="140"/>
                  </a:lnTo>
                  <a:lnTo>
                    <a:pt x="218" y="143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20" y="148"/>
                  </a:lnTo>
                  <a:lnTo>
                    <a:pt x="220" y="148"/>
                  </a:lnTo>
                  <a:lnTo>
                    <a:pt x="217" y="176"/>
                  </a:lnTo>
                  <a:lnTo>
                    <a:pt x="217" y="176"/>
                  </a:lnTo>
                  <a:lnTo>
                    <a:pt x="217" y="178"/>
                  </a:lnTo>
                  <a:lnTo>
                    <a:pt x="217" y="178"/>
                  </a:lnTo>
                  <a:lnTo>
                    <a:pt x="218" y="183"/>
                  </a:lnTo>
                  <a:lnTo>
                    <a:pt x="218" y="188"/>
                  </a:lnTo>
                  <a:lnTo>
                    <a:pt x="217" y="197"/>
                  </a:lnTo>
                  <a:lnTo>
                    <a:pt x="216" y="206"/>
                  </a:lnTo>
                  <a:lnTo>
                    <a:pt x="216" y="216"/>
                  </a:lnTo>
                  <a:lnTo>
                    <a:pt x="216" y="216"/>
                  </a:lnTo>
                  <a:lnTo>
                    <a:pt x="216" y="218"/>
                  </a:lnTo>
                  <a:lnTo>
                    <a:pt x="215" y="221"/>
                  </a:lnTo>
                  <a:lnTo>
                    <a:pt x="213" y="226"/>
                  </a:lnTo>
                  <a:lnTo>
                    <a:pt x="213" y="226"/>
                  </a:lnTo>
                  <a:lnTo>
                    <a:pt x="212" y="229"/>
                  </a:lnTo>
                  <a:lnTo>
                    <a:pt x="211" y="232"/>
                  </a:lnTo>
                  <a:lnTo>
                    <a:pt x="212" y="235"/>
                  </a:lnTo>
                  <a:lnTo>
                    <a:pt x="214" y="239"/>
                  </a:lnTo>
                  <a:lnTo>
                    <a:pt x="214" y="239"/>
                  </a:lnTo>
                  <a:lnTo>
                    <a:pt x="215" y="241"/>
                  </a:lnTo>
                  <a:lnTo>
                    <a:pt x="216" y="243"/>
                  </a:lnTo>
                  <a:lnTo>
                    <a:pt x="218" y="249"/>
                  </a:lnTo>
                  <a:lnTo>
                    <a:pt x="218" y="249"/>
                  </a:lnTo>
                  <a:lnTo>
                    <a:pt x="218" y="251"/>
                  </a:lnTo>
                  <a:lnTo>
                    <a:pt x="218" y="252"/>
                  </a:lnTo>
                  <a:lnTo>
                    <a:pt x="218" y="252"/>
                  </a:lnTo>
                  <a:lnTo>
                    <a:pt x="216" y="259"/>
                  </a:lnTo>
                  <a:lnTo>
                    <a:pt x="215" y="265"/>
                  </a:lnTo>
                  <a:lnTo>
                    <a:pt x="215" y="278"/>
                  </a:lnTo>
                  <a:lnTo>
                    <a:pt x="215" y="278"/>
                  </a:lnTo>
                  <a:lnTo>
                    <a:pt x="215" y="280"/>
                  </a:lnTo>
                  <a:lnTo>
                    <a:pt x="215" y="281"/>
                  </a:lnTo>
                  <a:lnTo>
                    <a:pt x="215" y="281"/>
                  </a:lnTo>
                  <a:lnTo>
                    <a:pt x="213" y="287"/>
                  </a:lnTo>
                  <a:lnTo>
                    <a:pt x="214" y="293"/>
                  </a:lnTo>
                  <a:lnTo>
                    <a:pt x="215" y="305"/>
                  </a:lnTo>
                  <a:lnTo>
                    <a:pt x="215" y="305"/>
                  </a:lnTo>
                  <a:lnTo>
                    <a:pt x="216" y="308"/>
                  </a:lnTo>
                  <a:lnTo>
                    <a:pt x="216" y="310"/>
                  </a:lnTo>
                  <a:lnTo>
                    <a:pt x="216" y="310"/>
                  </a:lnTo>
                  <a:lnTo>
                    <a:pt x="215" y="315"/>
                  </a:lnTo>
                  <a:lnTo>
                    <a:pt x="215" y="319"/>
                  </a:lnTo>
                  <a:lnTo>
                    <a:pt x="216" y="327"/>
                  </a:lnTo>
                  <a:lnTo>
                    <a:pt x="216" y="327"/>
                  </a:lnTo>
                  <a:lnTo>
                    <a:pt x="216" y="329"/>
                  </a:lnTo>
                  <a:lnTo>
                    <a:pt x="216" y="331"/>
                  </a:lnTo>
                  <a:lnTo>
                    <a:pt x="214" y="337"/>
                  </a:lnTo>
                  <a:lnTo>
                    <a:pt x="214" y="337"/>
                  </a:lnTo>
                  <a:lnTo>
                    <a:pt x="221" y="337"/>
                  </a:lnTo>
                  <a:lnTo>
                    <a:pt x="228" y="337"/>
                  </a:lnTo>
                  <a:lnTo>
                    <a:pt x="228" y="337"/>
                  </a:lnTo>
                  <a:lnTo>
                    <a:pt x="232" y="337"/>
                  </a:lnTo>
                  <a:lnTo>
                    <a:pt x="235" y="337"/>
                  </a:lnTo>
                  <a:lnTo>
                    <a:pt x="239" y="338"/>
                  </a:lnTo>
                  <a:lnTo>
                    <a:pt x="241" y="340"/>
                  </a:lnTo>
                  <a:lnTo>
                    <a:pt x="243" y="342"/>
                  </a:lnTo>
                  <a:lnTo>
                    <a:pt x="245" y="345"/>
                  </a:lnTo>
                  <a:lnTo>
                    <a:pt x="246" y="348"/>
                  </a:lnTo>
                  <a:lnTo>
                    <a:pt x="247" y="352"/>
                  </a:lnTo>
                  <a:lnTo>
                    <a:pt x="247" y="352"/>
                  </a:lnTo>
                  <a:lnTo>
                    <a:pt x="248" y="363"/>
                  </a:lnTo>
                  <a:lnTo>
                    <a:pt x="246" y="373"/>
                  </a:lnTo>
                  <a:lnTo>
                    <a:pt x="246" y="373"/>
                  </a:lnTo>
                  <a:lnTo>
                    <a:pt x="244" y="380"/>
                  </a:lnTo>
                  <a:lnTo>
                    <a:pt x="244" y="387"/>
                  </a:lnTo>
                  <a:lnTo>
                    <a:pt x="244" y="401"/>
                  </a:lnTo>
                  <a:lnTo>
                    <a:pt x="244" y="401"/>
                  </a:lnTo>
                  <a:lnTo>
                    <a:pt x="243" y="404"/>
                  </a:lnTo>
                  <a:lnTo>
                    <a:pt x="241" y="407"/>
                  </a:lnTo>
                  <a:lnTo>
                    <a:pt x="237" y="410"/>
                  </a:lnTo>
                  <a:lnTo>
                    <a:pt x="234" y="412"/>
                  </a:lnTo>
                  <a:lnTo>
                    <a:pt x="234" y="412"/>
                  </a:lnTo>
                  <a:lnTo>
                    <a:pt x="217" y="416"/>
                  </a:lnTo>
                  <a:lnTo>
                    <a:pt x="217" y="416"/>
                  </a:lnTo>
                  <a:lnTo>
                    <a:pt x="199" y="421"/>
                  </a:lnTo>
                  <a:lnTo>
                    <a:pt x="199" y="421"/>
                  </a:lnTo>
                  <a:lnTo>
                    <a:pt x="192" y="422"/>
                  </a:lnTo>
                  <a:lnTo>
                    <a:pt x="186" y="421"/>
                  </a:lnTo>
                  <a:lnTo>
                    <a:pt x="180" y="420"/>
                  </a:lnTo>
                  <a:lnTo>
                    <a:pt x="173" y="420"/>
                  </a:lnTo>
                  <a:lnTo>
                    <a:pt x="173" y="420"/>
                  </a:lnTo>
                  <a:lnTo>
                    <a:pt x="164" y="421"/>
                  </a:lnTo>
                  <a:lnTo>
                    <a:pt x="155" y="421"/>
                  </a:lnTo>
                  <a:lnTo>
                    <a:pt x="146" y="422"/>
                  </a:lnTo>
                  <a:lnTo>
                    <a:pt x="138" y="423"/>
                  </a:lnTo>
                  <a:lnTo>
                    <a:pt x="138" y="423"/>
                  </a:lnTo>
                  <a:lnTo>
                    <a:pt x="136" y="424"/>
                  </a:lnTo>
                  <a:lnTo>
                    <a:pt x="136" y="424"/>
                  </a:lnTo>
                  <a:lnTo>
                    <a:pt x="133" y="422"/>
                  </a:lnTo>
                  <a:lnTo>
                    <a:pt x="130" y="422"/>
                  </a:lnTo>
                  <a:lnTo>
                    <a:pt x="124" y="422"/>
                  </a:lnTo>
                  <a:lnTo>
                    <a:pt x="117" y="423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88" y="422"/>
                  </a:lnTo>
                  <a:lnTo>
                    <a:pt x="88" y="422"/>
                  </a:lnTo>
                  <a:lnTo>
                    <a:pt x="86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78" y="423"/>
                  </a:lnTo>
                  <a:lnTo>
                    <a:pt x="73" y="423"/>
                  </a:lnTo>
                  <a:lnTo>
                    <a:pt x="63" y="422"/>
                  </a:lnTo>
                  <a:lnTo>
                    <a:pt x="63" y="422"/>
                  </a:lnTo>
                  <a:lnTo>
                    <a:pt x="53" y="423"/>
                  </a:lnTo>
                  <a:lnTo>
                    <a:pt x="53" y="423"/>
                  </a:lnTo>
                  <a:lnTo>
                    <a:pt x="28" y="425"/>
                  </a:lnTo>
                  <a:lnTo>
                    <a:pt x="28" y="425"/>
                  </a:lnTo>
                  <a:lnTo>
                    <a:pt x="25" y="424"/>
                  </a:lnTo>
                  <a:lnTo>
                    <a:pt x="23" y="421"/>
                  </a:lnTo>
                  <a:lnTo>
                    <a:pt x="20" y="418"/>
                  </a:lnTo>
                  <a:lnTo>
                    <a:pt x="20" y="415"/>
                  </a:lnTo>
                  <a:lnTo>
                    <a:pt x="20" y="415"/>
                  </a:lnTo>
                  <a:lnTo>
                    <a:pt x="21" y="412"/>
                  </a:lnTo>
                  <a:lnTo>
                    <a:pt x="23" y="411"/>
                  </a:lnTo>
                  <a:lnTo>
                    <a:pt x="26" y="410"/>
                  </a:lnTo>
                  <a:lnTo>
                    <a:pt x="28" y="411"/>
                  </a:lnTo>
                  <a:lnTo>
                    <a:pt x="28" y="411"/>
                  </a:lnTo>
                  <a:lnTo>
                    <a:pt x="31" y="413"/>
                  </a:lnTo>
                  <a:lnTo>
                    <a:pt x="34" y="413"/>
                  </a:lnTo>
                  <a:lnTo>
                    <a:pt x="40" y="412"/>
                  </a:lnTo>
                  <a:lnTo>
                    <a:pt x="40" y="412"/>
                  </a:lnTo>
                  <a:lnTo>
                    <a:pt x="47" y="411"/>
                  </a:lnTo>
                  <a:lnTo>
                    <a:pt x="55" y="410"/>
                  </a:lnTo>
                  <a:lnTo>
                    <a:pt x="55" y="410"/>
                  </a:lnTo>
                  <a:lnTo>
                    <a:pt x="62" y="409"/>
                  </a:lnTo>
                  <a:lnTo>
                    <a:pt x="66" y="410"/>
                  </a:lnTo>
                  <a:lnTo>
                    <a:pt x="69" y="412"/>
                  </a:lnTo>
                  <a:lnTo>
                    <a:pt x="69" y="412"/>
                  </a:lnTo>
                  <a:lnTo>
                    <a:pt x="72" y="413"/>
                  </a:lnTo>
                  <a:lnTo>
                    <a:pt x="75" y="413"/>
                  </a:lnTo>
                  <a:lnTo>
                    <a:pt x="82" y="411"/>
                  </a:lnTo>
                  <a:lnTo>
                    <a:pt x="82" y="411"/>
                  </a:lnTo>
                  <a:lnTo>
                    <a:pt x="89" y="410"/>
                  </a:lnTo>
                  <a:lnTo>
                    <a:pt x="93" y="410"/>
                  </a:lnTo>
                  <a:lnTo>
                    <a:pt x="97" y="411"/>
                  </a:lnTo>
                  <a:lnTo>
                    <a:pt x="97" y="411"/>
                  </a:lnTo>
                  <a:lnTo>
                    <a:pt x="102" y="412"/>
                  </a:lnTo>
                  <a:lnTo>
                    <a:pt x="107" y="413"/>
                  </a:lnTo>
                  <a:lnTo>
                    <a:pt x="112" y="412"/>
                  </a:lnTo>
                  <a:lnTo>
                    <a:pt x="118" y="410"/>
                  </a:lnTo>
                  <a:lnTo>
                    <a:pt x="118" y="410"/>
                  </a:lnTo>
                  <a:lnTo>
                    <a:pt x="122" y="409"/>
                  </a:lnTo>
                  <a:lnTo>
                    <a:pt x="126" y="408"/>
                  </a:lnTo>
                  <a:lnTo>
                    <a:pt x="130" y="408"/>
                  </a:lnTo>
                  <a:lnTo>
                    <a:pt x="134" y="409"/>
                  </a:lnTo>
                  <a:lnTo>
                    <a:pt x="134" y="409"/>
                  </a:lnTo>
                  <a:lnTo>
                    <a:pt x="142" y="410"/>
                  </a:lnTo>
                  <a:lnTo>
                    <a:pt x="149" y="409"/>
                  </a:lnTo>
                  <a:lnTo>
                    <a:pt x="149" y="409"/>
                  </a:lnTo>
                  <a:lnTo>
                    <a:pt x="155" y="408"/>
                  </a:lnTo>
                  <a:lnTo>
                    <a:pt x="160" y="409"/>
                  </a:lnTo>
                  <a:lnTo>
                    <a:pt x="165" y="410"/>
                  </a:lnTo>
                  <a:lnTo>
                    <a:pt x="171" y="409"/>
                  </a:lnTo>
                  <a:lnTo>
                    <a:pt x="171" y="409"/>
                  </a:lnTo>
                  <a:lnTo>
                    <a:pt x="179" y="409"/>
                  </a:lnTo>
                  <a:lnTo>
                    <a:pt x="187" y="409"/>
                  </a:lnTo>
                  <a:lnTo>
                    <a:pt x="196" y="409"/>
                  </a:lnTo>
                  <a:lnTo>
                    <a:pt x="200" y="408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14" y="404"/>
                  </a:lnTo>
                  <a:lnTo>
                    <a:pt x="225" y="401"/>
                  </a:lnTo>
                  <a:lnTo>
                    <a:pt x="225" y="401"/>
                  </a:lnTo>
                  <a:lnTo>
                    <a:pt x="228" y="399"/>
                  </a:lnTo>
                  <a:lnTo>
                    <a:pt x="231" y="396"/>
                  </a:lnTo>
                  <a:lnTo>
                    <a:pt x="232" y="393"/>
                  </a:lnTo>
                  <a:lnTo>
                    <a:pt x="232" y="389"/>
                  </a:lnTo>
                  <a:lnTo>
                    <a:pt x="232" y="389"/>
                  </a:lnTo>
                  <a:lnTo>
                    <a:pt x="232" y="387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4" y="379"/>
                  </a:lnTo>
                  <a:lnTo>
                    <a:pt x="235" y="372"/>
                  </a:lnTo>
                  <a:lnTo>
                    <a:pt x="235" y="366"/>
                  </a:lnTo>
                  <a:lnTo>
                    <a:pt x="236" y="359"/>
                  </a:lnTo>
                  <a:lnTo>
                    <a:pt x="236" y="359"/>
                  </a:lnTo>
                  <a:lnTo>
                    <a:pt x="237" y="356"/>
                  </a:lnTo>
                  <a:lnTo>
                    <a:pt x="237" y="354"/>
                  </a:lnTo>
                  <a:lnTo>
                    <a:pt x="234" y="349"/>
                  </a:lnTo>
                  <a:lnTo>
                    <a:pt x="234" y="349"/>
                  </a:lnTo>
                  <a:lnTo>
                    <a:pt x="223" y="348"/>
                  </a:lnTo>
                  <a:lnTo>
                    <a:pt x="213" y="349"/>
                  </a:lnTo>
                  <a:lnTo>
                    <a:pt x="202" y="349"/>
                  </a:lnTo>
                  <a:lnTo>
                    <a:pt x="197" y="349"/>
                  </a:lnTo>
                  <a:lnTo>
                    <a:pt x="192" y="348"/>
                  </a:lnTo>
                  <a:lnTo>
                    <a:pt x="192" y="348"/>
                  </a:lnTo>
                  <a:lnTo>
                    <a:pt x="188" y="348"/>
                  </a:lnTo>
                  <a:lnTo>
                    <a:pt x="184" y="350"/>
                  </a:lnTo>
                  <a:lnTo>
                    <a:pt x="184" y="350"/>
                  </a:lnTo>
                  <a:lnTo>
                    <a:pt x="181" y="351"/>
                  </a:lnTo>
                  <a:lnTo>
                    <a:pt x="178" y="351"/>
                  </a:lnTo>
                  <a:lnTo>
                    <a:pt x="176" y="351"/>
                  </a:lnTo>
                  <a:lnTo>
                    <a:pt x="173" y="349"/>
                  </a:lnTo>
                  <a:lnTo>
                    <a:pt x="173" y="349"/>
                  </a:lnTo>
                  <a:lnTo>
                    <a:pt x="170" y="348"/>
                  </a:lnTo>
                  <a:lnTo>
                    <a:pt x="167" y="348"/>
                  </a:lnTo>
                  <a:lnTo>
                    <a:pt x="162" y="350"/>
                  </a:lnTo>
                  <a:lnTo>
                    <a:pt x="162" y="350"/>
                  </a:lnTo>
                  <a:lnTo>
                    <a:pt x="159" y="352"/>
                  </a:lnTo>
                  <a:lnTo>
                    <a:pt x="157" y="352"/>
                  </a:lnTo>
                  <a:lnTo>
                    <a:pt x="157" y="352"/>
                  </a:lnTo>
                  <a:lnTo>
                    <a:pt x="150" y="350"/>
                  </a:lnTo>
                  <a:lnTo>
                    <a:pt x="144" y="350"/>
                  </a:lnTo>
                  <a:lnTo>
                    <a:pt x="131" y="352"/>
                  </a:lnTo>
                  <a:lnTo>
                    <a:pt x="131" y="352"/>
                  </a:lnTo>
                  <a:lnTo>
                    <a:pt x="122" y="351"/>
                  </a:lnTo>
                  <a:lnTo>
                    <a:pt x="114" y="350"/>
                  </a:lnTo>
                  <a:lnTo>
                    <a:pt x="114" y="350"/>
                  </a:lnTo>
                  <a:lnTo>
                    <a:pt x="109" y="351"/>
                  </a:lnTo>
                  <a:lnTo>
                    <a:pt x="105" y="351"/>
                  </a:lnTo>
                  <a:lnTo>
                    <a:pt x="101" y="352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4" y="350"/>
                  </a:lnTo>
                  <a:lnTo>
                    <a:pt x="91" y="351"/>
                  </a:lnTo>
                  <a:lnTo>
                    <a:pt x="89" y="351"/>
                  </a:lnTo>
                  <a:lnTo>
                    <a:pt x="86" y="351"/>
                  </a:lnTo>
                  <a:lnTo>
                    <a:pt x="86" y="351"/>
                  </a:lnTo>
                  <a:lnTo>
                    <a:pt x="82" y="349"/>
                  </a:lnTo>
                  <a:lnTo>
                    <a:pt x="78" y="349"/>
                  </a:lnTo>
                  <a:lnTo>
                    <a:pt x="69" y="351"/>
                  </a:lnTo>
                  <a:lnTo>
                    <a:pt x="69" y="351"/>
                  </a:lnTo>
                  <a:lnTo>
                    <a:pt x="67" y="352"/>
                  </a:lnTo>
                  <a:lnTo>
                    <a:pt x="65" y="352"/>
                  </a:lnTo>
                  <a:lnTo>
                    <a:pt x="65" y="352"/>
                  </a:lnTo>
                  <a:lnTo>
                    <a:pt x="60" y="351"/>
                  </a:lnTo>
                  <a:lnTo>
                    <a:pt x="55" y="351"/>
                  </a:lnTo>
                  <a:lnTo>
                    <a:pt x="45" y="354"/>
                  </a:lnTo>
                  <a:lnTo>
                    <a:pt x="45" y="354"/>
                  </a:lnTo>
                  <a:lnTo>
                    <a:pt x="41" y="351"/>
                  </a:lnTo>
                  <a:lnTo>
                    <a:pt x="41" y="351"/>
                  </a:lnTo>
                  <a:lnTo>
                    <a:pt x="38" y="349"/>
                  </a:lnTo>
                  <a:lnTo>
                    <a:pt x="36" y="349"/>
                  </a:lnTo>
                  <a:lnTo>
                    <a:pt x="34" y="349"/>
                  </a:lnTo>
                  <a:lnTo>
                    <a:pt x="32" y="351"/>
                  </a:lnTo>
                  <a:lnTo>
                    <a:pt x="32" y="351"/>
                  </a:lnTo>
                  <a:lnTo>
                    <a:pt x="27" y="354"/>
                  </a:lnTo>
                  <a:lnTo>
                    <a:pt x="21" y="356"/>
                  </a:lnTo>
                  <a:lnTo>
                    <a:pt x="21" y="356"/>
                  </a:lnTo>
                  <a:lnTo>
                    <a:pt x="20" y="359"/>
                  </a:lnTo>
                  <a:lnTo>
                    <a:pt x="19" y="363"/>
                  </a:lnTo>
                  <a:lnTo>
                    <a:pt x="19" y="366"/>
                  </a:lnTo>
                  <a:lnTo>
                    <a:pt x="20" y="371"/>
                  </a:lnTo>
                  <a:lnTo>
                    <a:pt x="20" y="371"/>
                  </a:lnTo>
                  <a:lnTo>
                    <a:pt x="20" y="373"/>
                  </a:lnTo>
                  <a:lnTo>
                    <a:pt x="19" y="376"/>
                  </a:lnTo>
                  <a:lnTo>
                    <a:pt x="18" y="379"/>
                  </a:lnTo>
                  <a:lnTo>
                    <a:pt x="18" y="382"/>
                  </a:lnTo>
                  <a:lnTo>
                    <a:pt x="18" y="382"/>
                  </a:lnTo>
                  <a:lnTo>
                    <a:pt x="18" y="389"/>
                  </a:lnTo>
                  <a:lnTo>
                    <a:pt x="18" y="393"/>
                  </a:lnTo>
                  <a:lnTo>
                    <a:pt x="16" y="397"/>
                  </a:lnTo>
                  <a:lnTo>
                    <a:pt x="16" y="397"/>
                  </a:lnTo>
                  <a:lnTo>
                    <a:pt x="16" y="399"/>
                  </a:lnTo>
                  <a:lnTo>
                    <a:pt x="16" y="402"/>
                  </a:lnTo>
                  <a:lnTo>
                    <a:pt x="16" y="402"/>
                  </a:lnTo>
                  <a:lnTo>
                    <a:pt x="18" y="410"/>
                  </a:lnTo>
                  <a:lnTo>
                    <a:pt x="18" y="410"/>
                  </a:lnTo>
                  <a:lnTo>
                    <a:pt x="18" y="412"/>
                  </a:lnTo>
                  <a:lnTo>
                    <a:pt x="17" y="414"/>
                  </a:lnTo>
                  <a:lnTo>
                    <a:pt x="15" y="416"/>
                  </a:lnTo>
                  <a:lnTo>
                    <a:pt x="13" y="416"/>
                  </a:lnTo>
                  <a:lnTo>
                    <a:pt x="13" y="416"/>
                  </a:lnTo>
                  <a:lnTo>
                    <a:pt x="10" y="416"/>
                  </a:lnTo>
                  <a:lnTo>
                    <a:pt x="8" y="413"/>
                  </a:lnTo>
                  <a:lnTo>
                    <a:pt x="8" y="413"/>
                  </a:lnTo>
                  <a:lnTo>
                    <a:pt x="5" y="407"/>
                  </a:lnTo>
                  <a:lnTo>
                    <a:pt x="3" y="401"/>
                  </a:lnTo>
                  <a:lnTo>
                    <a:pt x="3" y="401"/>
                  </a:lnTo>
                  <a:lnTo>
                    <a:pt x="2" y="399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4" y="391"/>
                  </a:lnTo>
                  <a:lnTo>
                    <a:pt x="4" y="384"/>
                  </a:lnTo>
                  <a:lnTo>
                    <a:pt x="5" y="377"/>
                  </a:lnTo>
                  <a:lnTo>
                    <a:pt x="6" y="374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8" y="369"/>
                  </a:lnTo>
                  <a:lnTo>
                    <a:pt x="7" y="368"/>
                  </a:lnTo>
                  <a:lnTo>
                    <a:pt x="7" y="368"/>
                  </a:lnTo>
                  <a:lnTo>
                    <a:pt x="5" y="364"/>
                  </a:lnTo>
                  <a:lnTo>
                    <a:pt x="5" y="361"/>
                  </a:lnTo>
                  <a:lnTo>
                    <a:pt x="7" y="358"/>
                  </a:lnTo>
                  <a:lnTo>
                    <a:pt x="10" y="355"/>
                  </a:lnTo>
                  <a:lnTo>
                    <a:pt x="10" y="355"/>
                  </a:lnTo>
                  <a:lnTo>
                    <a:pt x="8" y="351"/>
                  </a:lnTo>
                  <a:lnTo>
                    <a:pt x="8" y="346"/>
                  </a:lnTo>
                  <a:lnTo>
                    <a:pt x="8" y="346"/>
                  </a:lnTo>
                  <a:lnTo>
                    <a:pt x="8" y="341"/>
                  </a:lnTo>
                  <a:lnTo>
                    <a:pt x="8" y="336"/>
                  </a:lnTo>
                  <a:lnTo>
                    <a:pt x="8" y="336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7" y="325"/>
                  </a:lnTo>
                  <a:lnTo>
                    <a:pt x="7" y="321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7" y="311"/>
                  </a:lnTo>
                  <a:lnTo>
                    <a:pt x="6" y="307"/>
                  </a:lnTo>
                  <a:lnTo>
                    <a:pt x="8" y="299"/>
                  </a:lnTo>
                  <a:lnTo>
                    <a:pt x="8" y="299"/>
                  </a:lnTo>
                  <a:lnTo>
                    <a:pt x="9" y="291"/>
                  </a:lnTo>
                  <a:lnTo>
                    <a:pt x="8" y="288"/>
                  </a:lnTo>
                  <a:lnTo>
                    <a:pt x="6" y="284"/>
                  </a:lnTo>
                  <a:lnTo>
                    <a:pt x="6" y="284"/>
                  </a:lnTo>
                  <a:lnTo>
                    <a:pt x="5" y="281"/>
                  </a:lnTo>
                  <a:lnTo>
                    <a:pt x="5" y="278"/>
                  </a:lnTo>
                  <a:lnTo>
                    <a:pt x="7" y="272"/>
                  </a:lnTo>
                  <a:lnTo>
                    <a:pt x="7" y="272"/>
                  </a:lnTo>
                  <a:lnTo>
                    <a:pt x="8" y="266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7" y="255"/>
                  </a:lnTo>
                  <a:lnTo>
                    <a:pt x="8" y="249"/>
                  </a:lnTo>
                  <a:lnTo>
                    <a:pt x="8" y="249"/>
                  </a:lnTo>
                  <a:lnTo>
                    <a:pt x="8" y="244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6" y="232"/>
                  </a:lnTo>
                  <a:lnTo>
                    <a:pt x="6" y="229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8" y="187"/>
                  </a:lnTo>
                  <a:lnTo>
                    <a:pt x="8" y="187"/>
                  </a:lnTo>
                  <a:lnTo>
                    <a:pt x="7" y="182"/>
                  </a:lnTo>
                  <a:lnTo>
                    <a:pt x="5" y="176"/>
                  </a:lnTo>
                  <a:lnTo>
                    <a:pt x="5" y="176"/>
                  </a:lnTo>
                  <a:lnTo>
                    <a:pt x="4" y="173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6" y="161"/>
                  </a:lnTo>
                  <a:lnTo>
                    <a:pt x="6" y="157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4" y="150"/>
                  </a:lnTo>
                  <a:lnTo>
                    <a:pt x="4" y="148"/>
                  </a:lnTo>
                  <a:lnTo>
                    <a:pt x="4" y="145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2" y="138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3" y="127"/>
                  </a:lnTo>
                  <a:lnTo>
                    <a:pt x="2" y="121"/>
                  </a:lnTo>
                  <a:lnTo>
                    <a:pt x="2" y="11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09"/>
                  </a:lnTo>
                  <a:lnTo>
                    <a:pt x="2" y="104"/>
                  </a:lnTo>
                  <a:lnTo>
                    <a:pt x="2" y="9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1" y="91"/>
                  </a:lnTo>
                  <a:lnTo>
                    <a:pt x="2" y="89"/>
                  </a:lnTo>
                  <a:lnTo>
                    <a:pt x="7" y="83"/>
                  </a:lnTo>
                  <a:lnTo>
                    <a:pt x="7" y="83"/>
                  </a:lnTo>
                  <a:close/>
                  <a:moveTo>
                    <a:pt x="21" y="342"/>
                  </a:moveTo>
                  <a:lnTo>
                    <a:pt x="21" y="342"/>
                  </a:lnTo>
                  <a:lnTo>
                    <a:pt x="22" y="342"/>
                  </a:lnTo>
                  <a:lnTo>
                    <a:pt x="23" y="342"/>
                  </a:lnTo>
                  <a:lnTo>
                    <a:pt x="23" y="342"/>
                  </a:lnTo>
                  <a:lnTo>
                    <a:pt x="27" y="339"/>
                  </a:lnTo>
                  <a:lnTo>
                    <a:pt x="31" y="338"/>
                  </a:lnTo>
                  <a:lnTo>
                    <a:pt x="35" y="338"/>
                  </a:lnTo>
                  <a:lnTo>
                    <a:pt x="39" y="339"/>
                  </a:lnTo>
                  <a:lnTo>
                    <a:pt x="39" y="339"/>
                  </a:lnTo>
                  <a:lnTo>
                    <a:pt x="43" y="339"/>
                  </a:lnTo>
                  <a:lnTo>
                    <a:pt x="46" y="339"/>
                  </a:lnTo>
                  <a:lnTo>
                    <a:pt x="50" y="338"/>
                  </a:lnTo>
                  <a:lnTo>
                    <a:pt x="53" y="338"/>
                  </a:lnTo>
                  <a:lnTo>
                    <a:pt x="53" y="338"/>
                  </a:lnTo>
                  <a:lnTo>
                    <a:pt x="60" y="338"/>
                  </a:lnTo>
                  <a:lnTo>
                    <a:pt x="64" y="339"/>
                  </a:lnTo>
                  <a:lnTo>
                    <a:pt x="67" y="338"/>
                  </a:lnTo>
                  <a:lnTo>
                    <a:pt x="67" y="338"/>
                  </a:lnTo>
                  <a:lnTo>
                    <a:pt x="72" y="337"/>
                  </a:lnTo>
                  <a:lnTo>
                    <a:pt x="76" y="337"/>
                  </a:lnTo>
                  <a:lnTo>
                    <a:pt x="76" y="337"/>
                  </a:lnTo>
                  <a:lnTo>
                    <a:pt x="80" y="338"/>
                  </a:lnTo>
                  <a:lnTo>
                    <a:pt x="84" y="338"/>
                  </a:lnTo>
                  <a:lnTo>
                    <a:pt x="93" y="337"/>
                  </a:lnTo>
                  <a:lnTo>
                    <a:pt x="93" y="337"/>
                  </a:lnTo>
                  <a:lnTo>
                    <a:pt x="95" y="336"/>
                  </a:lnTo>
                  <a:lnTo>
                    <a:pt x="98" y="337"/>
                  </a:lnTo>
                  <a:lnTo>
                    <a:pt x="102" y="339"/>
                  </a:lnTo>
                  <a:lnTo>
                    <a:pt x="102" y="339"/>
                  </a:lnTo>
                  <a:lnTo>
                    <a:pt x="105" y="339"/>
                  </a:lnTo>
                  <a:lnTo>
                    <a:pt x="107" y="339"/>
                  </a:lnTo>
                  <a:lnTo>
                    <a:pt x="112" y="338"/>
                  </a:lnTo>
                  <a:lnTo>
                    <a:pt x="112" y="338"/>
                  </a:lnTo>
                  <a:lnTo>
                    <a:pt x="114" y="339"/>
                  </a:lnTo>
                  <a:lnTo>
                    <a:pt x="114" y="339"/>
                  </a:lnTo>
                  <a:lnTo>
                    <a:pt x="117" y="340"/>
                  </a:lnTo>
                  <a:lnTo>
                    <a:pt x="121" y="341"/>
                  </a:lnTo>
                  <a:lnTo>
                    <a:pt x="128" y="340"/>
                  </a:lnTo>
                  <a:lnTo>
                    <a:pt x="128" y="340"/>
                  </a:lnTo>
                  <a:lnTo>
                    <a:pt x="142" y="338"/>
                  </a:lnTo>
                  <a:lnTo>
                    <a:pt x="142" y="338"/>
                  </a:lnTo>
                  <a:lnTo>
                    <a:pt x="161" y="338"/>
                  </a:lnTo>
                  <a:lnTo>
                    <a:pt x="161" y="338"/>
                  </a:lnTo>
                  <a:lnTo>
                    <a:pt x="158" y="333"/>
                  </a:lnTo>
                  <a:lnTo>
                    <a:pt x="157" y="327"/>
                  </a:lnTo>
                  <a:lnTo>
                    <a:pt x="156" y="322"/>
                  </a:lnTo>
                  <a:lnTo>
                    <a:pt x="156" y="317"/>
                  </a:lnTo>
                  <a:lnTo>
                    <a:pt x="156" y="317"/>
                  </a:lnTo>
                  <a:lnTo>
                    <a:pt x="156" y="311"/>
                  </a:lnTo>
                  <a:lnTo>
                    <a:pt x="155" y="308"/>
                  </a:lnTo>
                  <a:lnTo>
                    <a:pt x="153" y="305"/>
                  </a:lnTo>
                  <a:lnTo>
                    <a:pt x="153" y="305"/>
                  </a:lnTo>
                  <a:lnTo>
                    <a:pt x="153" y="303"/>
                  </a:lnTo>
                  <a:lnTo>
                    <a:pt x="153" y="302"/>
                  </a:lnTo>
                  <a:lnTo>
                    <a:pt x="153" y="302"/>
                  </a:lnTo>
                  <a:lnTo>
                    <a:pt x="154" y="297"/>
                  </a:lnTo>
                  <a:lnTo>
                    <a:pt x="153" y="292"/>
                  </a:lnTo>
                  <a:lnTo>
                    <a:pt x="153" y="292"/>
                  </a:lnTo>
                  <a:lnTo>
                    <a:pt x="152" y="286"/>
                  </a:lnTo>
                  <a:lnTo>
                    <a:pt x="152" y="283"/>
                  </a:lnTo>
                  <a:lnTo>
                    <a:pt x="152" y="281"/>
                  </a:lnTo>
                  <a:lnTo>
                    <a:pt x="152" y="281"/>
                  </a:lnTo>
                  <a:lnTo>
                    <a:pt x="154" y="275"/>
                  </a:lnTo>
                  <a:lnTo>
                    <a:pt x="154" y="269"/>
                  </a:lnTo>
                  <a:lnTo>
                    <a:pt x="153" y="257"/>
                  </a:lnTo>
                  <a:lnTo>
                    <a:pt x="153" y="257"/>
                  </a:lnTo>
                  <a:lnTo>
                    <a:pt x="153" y="255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5" y="251"/>
                  </a:lnTo>
                  <a:lnTo>
                    <a:pt x="155" y="249"/>
                  </a:lnTo>
                  <a:lnTo>
                    <a:pt x="154" y="244"/>
                  </a:lnTo>
                  <a:lnTo>
                    <a:pt x="154" y="244"/>
                  </a:lnTo>
                  <a:lnTo>
                    <a:pt x="153" y="236"/>
                  </a:lnTo>
                  <a:lnTo>
                    <a:pt x="153" y="233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5" y="227"/>
                  </a:lnTo>
                  <a:lnTo>
                    <a:pt x="155" y="224"/>
                  </a:lnTo>
                  <a:lnTo>
                    <a:pt x="154" y="219"/>
                  </a:lnTo>
                  <a:lnTo>
                    <a:pt x="154" y="219"/>
                  </a:lnTo>
                  <a:lnTo>
                    <a:pt x="153" y="216"/>
                  </a:lnTo>
                  <a:lnTo>
                    <a:pt x="155" y="212"/>
                  </a:lnTo>
                  <a:lnTo>
                    <a:pt x="155" y="212"/>
                  </a:lnTo>
                  <a:lnTo>
                    <a:pt x="157" y="210"/>
                  </a:lnTo>
                  <a:lnTo>
                    <a:pt x="157" y="208"/>
                  </a:lnTo>
                  <a:lnTo>
                    <a:pt x="157" y="205"/>
                  </a:lnTo>
                  <a:lnTo>
                    <a:pt x="156" y="203"/>
                  </a:lnTo>
                  <a:lnTo>
                    <a:pt x="156" y="203"/>
                  </a:lnTo>
                  <a:lnTo>
                    <a:pt x="155" y="200"/>
                  </a:lnTo>
                  <a:lnTo>
                    <a:pt x="154" y="196"/>
                  </a:lnTo>
                  <a:lnTo>
                    <a:pt x="155" y="193"/>
                  </a:lnTo>
                  <a:lnTo>
                    <a:pt x="156" y="190"/>
                  </a:lnTo>
                  <a:lnTo>
                    <a:pt x="156" y="190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7" y="185"/>
                  </a:lnTo>
                  <a:lnTo>
                    <a:pt x="158" y="177"/>
                  </a:lnTo>
                  <a:lnTo>
                    <a:pt x="158" y="168"/>
                  </a:lnTo>
                  <a:lnTo>
                    <a:pt x="158" y="168"/>
                  </a:lnTo>
                  <a:lnTo>
                    <a:pt x="156" y="160"/>
                  </a:lnTo>
                  <a:lnTo>
                    <a:pt x="157" y="156"/>
                  </a:lnTo>
                  <a:lnTo>
                    <a:pt x="158" y="154"/>
                  </a:lnTo>
                  <a:lnTo>
                    <a:pt x="159" y="152"/>
                  </a:lnTo>
                  <a:lnTo>
                    <a:pt x="159" y="152"/>
                  </a:lnTo>
                  <a:lnTo>
                    <a:pt x="159" y="151"/>
                  </a:lnTo>
                  <a:lnTo>
                    <a:pt x="159" y="151"/>
                  </a:lnTo>
                  <a:lnTo>
                    <a:pt x="157" y="148"/>
                  </a:lnTo>
                  <a:lnTo>
                    <a:pt x="158" y="145"/>
                  </a:lnTo>
                  <a:lnTo>
                    <a:pt x="159" y="142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58" y="130"/>
                  </a:lnTo>
                  <a:lnTo>
                    <a:pt x="156" y="121"/>
                  </a:lnTo>
                  <a:lnTo>
                    <a:pt x="156" y="121"/>
                  </a:lnTo>
                  <a:lnTo>
                    <a:pt x="155" y="111"/>
                  </a:lnTo>
                  <a:lnTo>
                    <a:pt x="155" y="105"/>
                  </a:lnTo>
                  <a:lnTo>
                    <a:pt x="154" y="100"/>
                  </a:lnTo>
                  <a:lnTo>
                    <a:pt x="154" y="100"/>
                  </a:lnTo>
                  <a:lnTo>
                    <a:pt x="151" y="93"/>
                  </a:lnTo>
                  <a:lnTo>
                    <a:pt x="148" y="87"/>
                  </a:lnTo>
                  <a:lnTo>
                    <a:pt x="146" y="84"/>
                  </a:lnTo>
                  <a:lnTo>
                    <a:pt x="143" y="81"/>
                  </a:lnTo>
                  <a:lnTo>
                    <a:pt x="140" y="79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3" y="77"/>
                  </a:lnTo>
                  <a:lnTo>
                    <a:pt x="132" y="75"/>
                  </a:lnTo>
                  <a:lnTo>
                    <a:pt x="132" y="75"/>
                  </a:lnTo>
                  <a:lnTo>
                    <a:pt x="129" y="71"/>
                  </a:lnTo>
                  <a:lnTo>
                    <a:pt x="126" y="68"/>
                  </a:lnTo>
                  <a:lnTo>
                    <a:pt x="119" y="63"/>
                  </a:lnTo>
                  <a:lnTo>
                    <a:pt x="119" y="63"/>
                  </a:lnTo>
                  <a:lnTo>
                    <a:pt x="116" y="6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09" y="53"/>
                  </a:lnTo>
                  <a:lnTo>
                    <a:pt x="104" y="49"/>
                  </a:lnTo>
                  <a:lnTo>
                    <a:pt x="97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3" y="41"/>
                  </a:lnTo>
                  <a:lnTo>
                    <a:pt x="63" y="41"/>
                  </a:lnTo>
                  <a:lnTo>
                    <a:pt x="53" y="44"/>
                  </a:lnTo>
                  <a:lnTo>
                    <a:pt x="48" y="45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1" y="49"/>
                  </a:lnTo>
                  <a:lnTo>
                    <a:pt x="38" y="50"/>
                  </a:lnTo>
                  <a:lnTo>
                    <a:pt x="38" y="50"/>
                  </a:lnTo>
                  <a:lnTo>
                    <a:pt x="33" y="51"/>
                  </a:lnTo>
                  <a:lnTo>
                    <a:pt x="30" y="53"/>
                  </a:lnTo>
                  <a:lnTo>
                    <a:pt x="28" y="56"/>
                  </a:lnTo>
                  <a:lnTo>
                    <a:pt x="27" y="61"/>
                  </a:lnTo>
                  <a:lnTo>
                    <a:pt x="27" y="61"/>
                  </a:lnTo>
                  <a:lnTo>
                    <a:pt x="33" y="66"/>
                  </a:lnTo>
                  <a:lnTo>
                    <a:pt x="36" y="68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4" y="71"/>
                  </a:lnTo>
                  <a:lnTo>
                    <a:pt x="47" y="74"/>
                  </a:lnTo>
                  <a:lnTo>
                    <a:pt x="49" y="78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8" y="89"/>
                  </a:lnTo>
                  <a:lnTo>
                    <a:pt x="48" y="89"/>
                  </a:lnTo>
                  <a:lnTo>
                    <a:pt x="47" y="93"/>
                  </a:lnTo>
                  <a:lnTo>
                    <a:pt x="46" y="95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6" y="100"/>
                  </a:lnTo>
                  <a:lnTo>
                    <a:pt x="46" y="105"/>
                  </a:lnTo>
                  <a:lnTo>
                    <a:pt x="46" y="113"/>
                  </a:lnTo>
                  <a:lnTo>
                    <a:pt x="46" y="121"/>
                  </a:lnTo>
                  <a:lnTo>
                    <a:pt x="47" y="125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31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7" y="136"/>
                  </a:lnTo>
                  <a:lnTo>
                    <a:pt x="46" y="139"/>
                  </a:lnTo>
                  <a:lnTo>
                    <a:pt x="47" y="142"/>
                  </a:lnTo>
                  <a:lnTo>
                    <a:pt x="48" y="145"/>
                  </a:lnTo>
                  <a:lnTo>
                    <a:pt x="48" y="145"/>
                  </a:lnTo>
                  <a:lnTo>
                    <a:pt x="50" y="149"/>
                  </a:lnTo>
                  <a:lnTo>
                    <a:pt x="50" y="151"/>
                  </a:lnTo>
                  <a:lnTo>
                    <a:pt x="49" y="153"/>
                  </a:lnTo>
                  <a:lnTo>
                    <a:pt x="49" y="153"/>
                  </a:lnTo>
                  <a:lnTo>
                    <a:pt x="44" y="157"/>
                  </a:lnTo>
                  <a:lnTo>
                    <a:pt x="41" y="158"/>
                  </a:lnTo>
                  <a:lnTo>
                    <a:pt x="38" y="158"/>
                  </a:lnTo>
                  <a:lnTo>
                    <a:pt x="38" y="158"/>
                  </a:lnTo>
                  <a:lnTo>
                    <a:pt x="29" y="157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19" y="162"/>
                  </a:lnTo>
                  <a:lnTo>
                    <a:pt x="17" y="167"/>
                  </a:lnTo>
                  <a:lnTo>
                    <a:pt x="17" y="172"/>
                  </a:lnTo>
                  <a:lnTo>
                    <a:pt x="18" y="175"/>
                  </a:lnTo>
                  <a:lnTo>
                    <a:pt x="20" y="177"/>
                  </a:lnTo>
                  <a:lnTo>
                    <a:pt x="20" y="177"/>
                  </a:lnTo>
                  <a:lnTo>
                    <a:pt x="28" y="176"/>
                  </a:lnTo>
                  <a:lnTo>
                    <a:pt x="28" y="176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41" y="176"/>
                  </a:lnTo>
                  <a:lnTo>
                    <a:pt x="45" y="178"/>
                  </a:lnTo>
                  <a:lnTo>
                    <a:pt x="47" y="182"/>
                  </a:lnTo>
                  <a:lnTo>
                    <a:pt x="48" y="188"/>
                  </a:lnTo>
                  <a:lnTo>
                    <a:pt x="48" y="188"/>
                  </a:lnTo>
                  <a:lnTo>
                    <a:pt x="49" y="192"/>
                  </a:lnTo>
                  <a:lnTo>
                    <a:pt x="49" y="192"/>
                  </a:lnTo>
                  <a:lnTo>
                    <a:pt x="50" y="196"/>
                  </a:lnTo>
                  <a:lnTo>
                    <a:pt x="50" y="200"/>
                  </a:lnTo>
                  <a:lnTo>
                    <a:pt x="50" y="204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08"/>
                  </a:lnTo>
                  <a:lnTo>
                    <a:pt x="52" y="210"/>
                  </a:lnTo>
                  <a:lnTo>
                    <a:pt x="52" y="210"/>
                  </a:lnTo>
                  <a:lnTo>
                    <a:pt x="50" y="213"/>
                  </a:lnTo>
                  <a:lnTo>
                    <a:pt x="49" y="217"/>
                  </a:lnTo>
                  <a:lnTo>
                    <a:pt x="50" y="221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2" y="227"/>
                  </a:lnTo>
                  <a:lnTo>
                    <a:pt x="52" y="230"/>
                  </a:lnTo>
                  <a:lnTo>
                    <a:pt x="52" y="230"/>
                  </a:lnTo>
                  <a:lnTo>
                    <a:pt x="50" y="235"/>
                  </a:lnTo>
                  <a:lnTo>
                    <a:pt x="50" y="239"/>
                  </a:lnTo>
                  <a:lnTo>
                    <a:pt x="51" y="244"/>
                  </a:lnTo>
                  <a:lnTo>
                    <a:pt x="52" y="249"/>
                  </a:lnTo>
                  <a:lnTo>
                    <a:pt x="52" y="249"/>
                  </a:lnTo>
                  <a:lnTo>
                    <a:pt x="52" y="254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2" y="266"/>
                  </a:lnTo>
                  <a:lnTo>
                    <a:pt x="53" y="273"/>
                  </a:lnTo>
                  <a:lnTo>
                    <a:pt x="53" y="273"/>
                  </a:lnTo>
                  <a:lnTo>
                    <a:pt x="54" y="277"/>
                  </a:lnTo>
                  <a:lnTo>
                    <a:pt x="56" y="281"/>
                  </a:lnTo>
                  <a:lnTo>
                    <a:pt x="56" y="285"/>
                  </a:lnTo>
                  <a:lnTo>
                    <a:pt x="56" y="287"/>
                  </a:lnTo>
                  <a:lnTo>
                    <a:pt x="54" y="289"/>
                  </a:lnTo>
                  <a:lnTo>
                    <a:pt x="54" y="289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54" y="303"/>
                  </a:lnTo>
                  <a:lnTo>
                    <a:pt x="53" y="307"/>
                  </a:lnTo>
                  <a:lnTo>
                    <a:pt x="53" y="311"/>
                  </a:lnTo>
                  <a:lnTo>
                    <a:pt x="54" y="313"/>
                  </a:lnTo>
                  <a:lnTo>
                    <a:pt x="55" y="315"/>
                  </a:lnTo>
                  <a:lnTo>
                    <a:pt x="55" y="315"/>
                  </a:lnTo>
                  <a:lnTo>
                    <a:pt x="55" y="317"/>
                  </a:lnTo>
                  <a:lnTo>
                    <a:pt x="55" y="319"/>
                  </a:lnTo>
                  <a:lnTo>
                    <a:pt x="54" y="320"/>
                  </a:lnTo>
                  <a:lnTo>
                    <a:pt x="52" y="321"/>
                  </a:lnTo>
                  <a:lnTo>
                    <a:pt x="52" y="321"/>
                  </a:lnTo>
                  <a:lnTo>
                    <a:pt x="47" y="323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33" y="328"/>
                  </a:lnTo>
                  <a:lnTo>
                    <a:pt x="30" y="329"/>
                  </a:lnTo>
                  <a:lnTo>
                    <a:pt x="28" y="328"/>
                  </a:lnTo>
                  <a:lnTo>
                    <a:pt x="25" y="327"/>
                  </a:lnTo>
                  <a:lnTo>
                    <a:pt x="22" y="325"/>
                  </a:lnTo>
                  <a:lnTo>
                    <a:pt x="22" y="325"/>
                  </a:lnTo>
                  <a:lnTo>
                    <a:pt x="21" y="326"/>
                  </a:lnTo>
                  <a:lnTo>
                    <a:pt x="21" y="326"/>
                  </a:lnTo>
                  <a:lnTo>
                    <a:pt x="21" y="342"/>
                  </a:lnTo>
                  <a:lnTo>
                    <a:pt x="21" y="342"/>
                  </a:lnTo>
                  <a:close/>
                  <a:moveTo>
                    <a:pt x="201" y="336"/>
                  </a:moveTo>
                  <a:lnTo>
                    <a:pt x="201" y="336"/>
                  </a:lnTo>
                  <a:lnTo>
                    <a:pt x="202" y="330"/>
                  </a:lnTo>
                  <a:lnTo>
                    <a:pt x="203" y="327"/>
                  </a:lnTo>
                  <a:lnTo>
                    <a:pt x="203" y="324"/>
                  </a:lnTo>
                  <a:lnTo>
                    <a:pt x="203" y="324"/>
                  </a:lnTo>
                  <a:lnTo>
                    <a:pt x="202" y="319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4" y="310"/>
                  </a:lnTo>
                  <a:lnTo>
                    <a:pt x="204" y="306"/>
                  </a:lnTo>
                  <a:lnTo>
                    <a:pt x="204" y="306"/>
                  </a:lnTo>
                  <a:lnTo>
                    <a:pt x="202" y="296"/>
                  </a:lnTo>
                  <a:lnTo>
                    <a:pt x="202" y="286"/>
                  </a:lnTo>
                  <a:lnTo>
                    <a:pt x="202" y="275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2"/>
                  </a:lnTo>
                  <a:lnTo>
                    <a:pt x="201" y="259"/>
                  </a:lnTo>
                  <a:lnTo>
                    <a:pt x="201" y="256"/>
                  </a:lnTo>
                  <a:lnTo>
                    <a:pt x="202" y="253"/>
                  </a:lnTo>
                  <a:lnTo>
                    <a:pt x="202" y="253"/>
                  </a:lnTo>
                  <a:lnTo>
                    <a:pt x="203" y="249"/>
                  </a:lnTo>
                  <a:lnTo>
                    <a:pt x="203" y="245"/>
                  </a:lnTo>
                  <a:lnTo>
                    <a:pt x="202" y="237"/>
                  </a:lnTo>
                  <a:lnTo>
                    <a:pt x="202" y="237"/>
                  </a:lnTo>
                  <a:lnTo>
                    <a:pt x="200" y="228"/>
                  </a:lnTo>
                  <a:lnTo>
                    <a:pt x="200" y="224"/>
                  </a:lnTo>
                  <a:lnTo>
                    <a:pt x="201" y="221"/>
                  </a:lnTo>
                  <a:lnTo>
                    <a:pt x="201" y="221"/>
                  </a:lnTo>
                  <a:lnTo>
                    <a:pt x="202" y="217"/>
                  </a:lnTo>
                  <a:lnTo>
                    <a:pt x="202" y="213"/>
                  </a:lnTo>
                  <a:lnTo>
                    <a:pt x="202" y="206"/>
                  </a:lnTo>
                  <a:lnTo>
                    <a:pt x="202" y="206"/>
                  </a:lnTo>
                  <a:lnTo>
                    <a:pt x="202" y="200"/>
                  </a:lnTo>
                  <a:lnTo>
                    <a:pt x="202" y="200"/>
                  </a:lnTo>
                  <a:lnTo>
                    <a:pt x="204" y="193"/>
                  </a:lnTo>
                  <a:lnTo>
                    <a:pt x="204" y="190"/>
                  </a:lnTo>
                  <a:lnTo>
                    <a:pt x="204" y="186"/>
                  </a:lnTo>
                  <a:lnTo>
                    <a:pt x="204" y="186"/>
                  </a:lnTo>
                  <a:lnTo>
                    <a:pt x="204" y="179"/>
                  </a:lnTo>
                  <a:lnTo>
                    <a:pt x="204" y="176"/>
                  </a:lnTo>
                  <a:lnTo>
                    <a:pt x="205" y="172"/>
                  </a:lnTo>
                  <a:lnTo>
                    <a:pt x="205" y="172"/>
                  </a:lnTo>
                  <a:lnTo>
                    <a:pt x="208" y="166"/>
                  </a:lnTo>
                  <a:lnTo>
                    <a:pt x="208" y="163"/>
                  </a:lnTo>
                  <a:lnTo>
                    <a:pt x="208" y="161"/>
                  </a:lnTo>
                  <a:lnTo>
                    <a:pt x="208" y="161"/>
                  </a:lnTo>
                  <a:lnTo>
                    <a:pt x="206" y="157"/>
                  </a:lnTo>
                  <a:lnTo>
                    <a:pt x="206" y="152"/>
                  </a:lnTo>
                  <a:lnTo>
                    <a:pt x="206" y="148"/>
                  </a:lnTo>
                  <a:lnTo>
                    <a:pt x="205" y="144"/>
                  </a:lnTo>
                  <a:lnTo>
                    <a:pt x="205" y="144"/>
                  </a:lnTo>
                  <a:lnTo>
                    <a:pt x="205" y="140"/>
                  </a:lnTo>
                  <a:lnTo>
                    <a:pt x="205" y="136"/>
                  </a:lnTo>
                  <a:lnTo>
                    <a:pt x="205" y="136"/>
                  </a:lnTo>
                  <a:lnTo>
                    <a:pt x="206" y="131"/>
                  </a:lnTo>
                  <a:lnTo>
                    <a:pt x="206" y="126"/>
                  </a:lnTo>
                  <a:lnTo>
                    <a:pt x="204" y="121"/>
                  </a:lnTo>
                  <a:lnTo>
                    <a:pt x="200" y="117"/>
                  </a:lnTo>
                  <a:lnTo>
                    <a:pt x="200" y="117"/>
                  </a:lnTo>
                  <a:lnTo>
                    <a:pt x="199" y="115"/>
                  </a:lnTo>
                  <a:lnTo>
                    <a:pt x="198" y="113"/>
                  </a:lnTo>
                  <a:lnTo>
                    <a:pt x="198" y="111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00" y="106"/>
                  </a:lnTo>
                  <a:lnTo>
                    <a:pt x="200" y="104"/>
                  </a:lnTo>
                  <a:lnTo>
                    <a:pt x="198" y="102"/>
                  </a:lnTo>
                  <a:lnTo>
                    <a:pt x="196" y="100"/>
                  </a:lnTo>
                  <a:lnTo>
                    <a:pt x="196" y="100"/>
                  </a:lnTo>
                  <a:lnTo>
                    <a:pt x="195" y="99"/>
                  </a:lnTo>
                  <a:lnTo>
                    <a:pt x="194" y="97"/>
                  </a:lnTo>
                  <a:lnTo>
                    <a:pt x="193" y="95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88"/>
                  </a:lnTo>
                  <a:lnTo>
                    <a:pt x="195" y="84"/>
                  </a:lnTo>
                  <a:lnTo>
                    <a:pt x="194" y="80"/>
                  </a:lnTo>
                  <a:lnTo>
                    <a:pt x="193" y="76"/>
                  </a:lnTo>
                  <a:lnTo>
                    <a:pt x="193" y="76"/>
                  </a:lnTo>
                  <a:lnTo>
                    <a:pt x="192" y="74"/>
                  </a:lnTo>
                  <a:lnTo>
                    <a:pt x="191" y="72"/>
                  </a:lnTo>
                  <a:lnTo>
                    <a:pt x="191" y="72"/>
                  </a:lnTo>
                  <a:lnTo>
                    <a:pt x="192" y="67"/>
                  </a:lnTo>
                  <a:lnTo>
                    <a:pt x="191" y="64"/>
                  </a:lnTo>
                  <a:lnTo>
                    <a:pt x="188" y="61"/>
                  </a:lnTo>
                  <a:lnTo>
                    <a:pt x="185" y="58"/>
                  </a:lnTo>
                  <a:lnTo>
                    <a:pt x="185" y="58"/>
                  </a:lnTo>
                  <a:lnTo>
                    <a:pt x="183" y="57"/>
                  </a:lnTo>
                  <a:lnTo>
                    <a:pt x="181" y="55"/>
                  </a:lnTo>
                  <a:lnTo>
                    <a:pt x="181" y="55"/>
                  </a:lnTo>
                  <a:lnTo>
                    <a:pt x="180" y="51"/>
                  </a:lnTo>
                  <a:lnTo>
                    <a:pt x="178" y="47"/>
                  </a:lnTo>
                  <a:lnTo>
                    <a:pt x="175" y="45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61" y="37"/>
                  </a:lnTo>
                  <a:lnTo>
                    <a:pt x="156" y="33"/>
                  </a:lnTo>
                  <a:lnTo>
                    <a:pt x="152" y="29"/>
                  </a:lnTo>
                  <a:lnTo>
                    <a:pt x="152" y="29"/>
                  </a:lnTo>
                  <a:lnTo>
                    <a:pt x="149" y="26"/>
                  </a:lnTo>
                  <a:lnTo>
                    <a:pt x="147" y="25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2" y="24"/>
                  </a:lnTo>
                  <a:lnTo>
                    <a:pt x="141" y="23"/>
                  </a:lnTo>
                  <a:lnTo>
                    <a:pt x="141" y="23"/>
                  </a:lnTo>
                  <a:lnTo>
                    <a:pt x="135" y="18"/>
                  </a:lnTo>
                  <a:lnTo>
                    <a:pt x="130" y="15"/>
                  </a:lnTo>
                  <a:lnTo>
                    <a:pt x="123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3" y="13"/>
                  </a:lnTo>
                  <a:lnTo>
                    <a:pt x="110" y="12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1" y="12"/>
                  </a:lnTo>
                  <a:lnTo>
                    <a:pt x="99" y="13"/>
                  </a:lnTo>
                  <a:lnTo>
                    <a:pt x="97" y="13"/>
                  </a:lnTo>
                  <a:lnTo>
                    <a:pt x="97" y="13"/>
                  </a:lnTo>
                  <a:lnTo>
                    <a:pt x="91" y="13"/>
                  </a:lnTo>
                  <a:lnTo>
                    <a:pt x="85" y="14"/>
                  </a:lnTo>
                  <a:lnTo>
                    <a:pt x="80" y="16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0" y="21"/>
                  </a:lnTo>
                  <a:lnTo>
                    <a:pt x="65" y="23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60" y="28"/>
                  </a:lnTo>
                  <a:lnTo>
                    <a:pt x="66" y="29"/>
                  </a:lnTo>
                  <a:lnTo>
                    <a:pt x="66" y="29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81" y="34"/>
                  </a:lnTo>
                  <a:lnTo>
                    <a:pt x="86" y="35"/>
                  </a:lnTo>
                  <a:lnTo>
                    <a:pt x="91" y="34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1" y="37"/>
                  </a:lnTo>
                  <a:lnTo>
                    <a:pt x="111" y="37"/>
                  </a:lnTo>
                  <a:lnTo>
                    <a:pt x="113" y="40"/>
                  </a:lnTo>
                  <a:lnTo>
                    <a:pt x="116" y="42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9"/>
                  </a:lnTo>
                  <a:lnTo>
                    <a:pt x="124" y="53"/>
                  </a:lnTo>
                  <a:lnTo>
                    <a:pt x="127" y="55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3" y="57"/>
                  </a:lnTo>
                  <a:lnTo>
                    <a:pt x="135" y="59"/>
                  </a:lnTo>
                  <a:lnTo>
                    <a:pt x="139" y="62"/>
                  </a:lnTo>
                  <a:lnTo>
                    <a:pt x="142" y="65"/>
                  </a:lnTo>
                  <a:lnTo>
                    <a:pt x="144" y="66"/>
                  </a:lnTo>
                  <a:lnTo>
                    <a:pt x="147" y="67"/>
                  </a:lnTo>
                  <a:lnTo>
                    <a:pt x="147" y="67"/>
                  </a:lnTo>
                  <a:lnTo>
                    <a:pt x="148" y="69"/>
                  </a:lnTo>
                  <a:lnTo>
                    <a:pt x="148" y="69"/>
                  </a:lnTo>
                  <a:lnTo>
                    <a:pt x="154" y="77"/>
                  </a:lnTo>
                  <a:lnTo>
                    <a:pt x="154" y="77"/>
                  </a:lnTo>
                  <a:lnTo>
                    <a:pt x="156" y="79"/>
                  </a:lnTo>
                  <a:lnTo>
                    <a:pt x="157" y="81"/>
                  </a:lnTo>
                  <a:lnTo>
                    <a:pt x="157" y="81"/>
                  </a:lnTo>
                  <a:lnTo>
                    <a:pt x="157" y="83"/>
                  </a:lnTo>
                  <a:lnTo>
                    <a:pt x="158" y="86"/>
                  </a:lnTo>
                  <a:lnTo>
                    <a:pt x="162" y="89"/>
                  </a:lnTo>
                  <a:lnTo>
                    <a:pt x="162" y="89"/>
                  </a:lnTo>
                  <a:lnTo>
                    <a:pt x="164" y="93"/>
                  </a:lnTo>
                  <a:lnTo>
                    <a:pt x="166" y="96"/>
                  </a:lnTo>
                  <a:lnTo>
                    <a:pt x="167" y="100"/>
                  </a:lnTo>
                  <a:lnTo>
                    <a:pt x="166" y="104"/>
                  </a:lnTo>
                  <a:lnTo>
                    <a:pt x="166" y="104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2" y="143"/>
                  </a:lnTo>
                  <a:lnTo>
                    <a:pt x="172" y="143"/>
                  </a:lnTo>
                  <a:lnTo>
                    <a:pt x="171" y="154"/>
                  </a:lnTo>
                  <a:lnTo>
                    <a:pt x="169" y="165"/>
                  </a:lnTo>
                  <a:lnTo>
                    <a:pt x="169" y="165"/>
                  </a:lnTo>
                  <a:lnTo>
                    <a:pt x="170" y="171"/>
                  </a:lnTo>
                  <a:lnTo>
                    <a:pt x="171" y="176"/>
                  </a:lnTo>
                  <a:lnTo>
                    <a:pt x="171" y="176"/>
                  </a:lnTo>
                  <a:lnTo>
                    <a:pt x="170" y="182"/>
                  </a:lnTo>
                  <a:lnTo>
                    <a:pt x="169" y="184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70" y="190"/>
                  </a:lnTo>
                  <a:lnTo>
                    <a:pt x="170" y="193"/>
                  </a:lnTo>
                  <a:lnTo>
                    <a:pt x="169" y="195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9" y="203"/>
                  </a:lnTo>
                  <a:lnTo>
                    <a:pt x="169" y="208"/>
                  </a:lnTo>
                  <a:lnTo>
                    <a:pt x="169" y="208"/>
                  </a:lnTo>
                  <a:lnTo>
                    <a:pt x="168" y="214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9"/>
                  </a:lnTo>
                  <a:lnTo>
                    <a:pt x="167" y="236"/>
                  </a:lnTo>
                  <a:lnTo>
                    <a:pt x="167" y="236"/>
                  </a:lnTo>
                  <a:lnTo>
                    <a:pt x="167" y="273"/>
                  </a:lnTo>
                  <a:lnTo>
                    <a:pt x="167" y="273"/>
                  </a:lnTo>
                  <a:lnTo>
                    <a:pt x="167" y="279"/>
                  </a:lnTo>
                  <a:lnTo>
                    <a:pt x="166" y="287"/>
                  </a:lnTo>
                  <a:lnTo>
                    <a:pt x="166" y="287"/>
                  </a:lnTo>
                  <a:lnTo>
                    <a:pt x="167" y="290"/>
                  </a:lnTo>
                  <a:lnTo>
                    <a:pt x="167" y="292"/>
                  </a:lnTo>
                  <a:lnTo>
                    <a:pt x="167" y="294"/>
                  </a:lnTo>
                  <a:lnTo>
                    <a:pt x="167" y="294"/>
                  </a:lnTo>
                  <a:lnTo>
                    <a:pt x="166" y="297"/>
                  </a:lnTo>
                  <a:lnTo>
                    <a:pt x="166" y="299"/>
                  </a:lnTo>
                  <a:lnTo>
                    <a:pt x="167" y="305"/>
                  </a:lnTo>
                  <a:lnTo>
                    <a:pt x="167" y="305"/>
                  </a:lnTo>
                  <a:lnTo>
                    <a:pt x="169" y="310"/>
                  </a:lnTo>
                  <a:lnTo>
                    <a:pt x="169" y="315"/>
                  </a:lnTo>
                  <a:lnTo>
                    <a:pt x="169" y="315"/>
                  </a:lnTo>
                  <a:lnTo>
                    <a:pt x="169" y="321"/>
                  </a:lnTo>
                  <a:lnTo>
                    <a:pt x="170" y="326"/>
                  </a:lnTo>
                  <a:lnTo>
                    <a:pt x="171" y="332"/>
                  </a:lnTo>
                  <a:lnTo>
                    <a:pt x="172" y="338"/>
                  </a:lnTo>
                  <a:lnTo>
                    <a:pt x="172" y="338"/>
                  </a:lnTo>
                  <a:lnTo>
                    <a:pt x="187" y="336"/>
                  </a:lnTo>
                  <a:lnTo>
                    <a:pt x="187" y="336"/>
                  </a:lnTo>
                  <a:lnTo>
                    <a:pt x="201" y="336"/>
                  </a:lnTo>
                  <a:lnTo>
                    <a:pt x="201" y="336"/>
                  </a:lnTo>
                  <a:close/>
                  <a:moveTo>
                    <a:pt x="37" y="312"/>
                  </a:moveTo>
                  <a:lnTo>
                    <a:pt x="37" y="312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41" y="310"/>
                  </a:lnTo>
                  <a:lnTo>
                    <a:pt x="42" y="309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42" y="303"/>
                  </a:lnTo>
                  <a:lnTo>
                    <a:pt x="42" y="299"/>
                  </a:lnTo>
                  <a:lnTo>
                    <a:pt x="43" y="295"/>
                  </a:lnTo>
                  <a:lnTo>
                    <a:pt x="41" y="291"/>
                  </a:lnTo>
                  <a:lnTo>
                    <a:pt x="41" y="291"/>
                  </a:lnTo>
                  <a:lnTo>
                    <a:pt x="41" y="290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3" y="285"/>
                  </a:lnTo>
                  <a:lnTo>
                    <a:pt x="44" y="281"/>
                  </a:lnTo>
                  <a:lnTo>
                    <a:pt x="44" y="278"/>
                  </a:lnTo>
                  <a:lnTo>
                    <a:pt x="42" y="275"/>
                  </a:lnTo>
                  <a:lnTo>
                    <a:pt x="42" y="275"/>
                  </a:lnTo>
                  <a:lnTo>
                    <a:pt x="41" y="271"/>
                  </a:lnTo>
                  <a:lnTo>
                    <a:pt x="41" y="268"/>
                  </a:lnTo>
                  <a:lnTo>
                    <a:pt x="42" y="262"/>
                  </a:lnTo>
                  <a:lnTo>
                    <a:pt x="42" y="262"/>
                  </a:lnTo>
                  <a:lnTo>
                    <a:pt x="42" y="252"/>
                  </a:lnTo>
                  <a:lnTo>
                    <a:pt x="41" y="247"/>
                  </a:lnTo>
                  <a:lnTo>
                    <a:pt x="39" y="242"/>
                  </a:lnTo>
                  <a:lnTo>
                    <a:pt x="39" y="242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39" y="239"/>
                  </a:lnTo>
                  <a:lnTo>
                    <a:pt x="41" y="231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41" y="21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38" y="192"/>
                  </a:lnTo>
                  <a:lnTo>
                    <a:pt x="37" y="191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19" y="202"/>
                  </a:lnTo>
                  <a:lnTo>
                    <a:pt x="19" y="207"/>
                  </a:lnTo>
                  <a:lnTo>
                    <a:pt x="20" y="212"/>
                  </a:lnTo>
                  <a:lnTo>
                    <a:pt x="20" y="212"/>
                  </a:lnTo>
                  <a:lnTo>
                    <a:pt x="20" y="218"/>
                  </a:lnTo>
                  <a:lnTo>
                    <a:pt x="20" y="223"/>
                  </a:lnTo>
                  <a:lnTo>
                    <a:pt x="20" y="229"/>
                  </a:lnTo>
                  <a:lnTo>
                    <a:pt x="20" y="231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5"/>
                  </a:lnTo>
                  <a:lnTo>
                    <a:pt x="21" y="236"/>
                  </a:lnTo>
                  <a:lnTo>
                    <a:pt x="21" y="236"/>
                  </a:lnTo>
                  <a:lnTo>
                    <a:pt x="20" y="247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20" y="267"/>
                  </a:lnTo>
                  <a:lnTo>
                    <a:pt x="20" y="272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8" y="278"/>
                  </a:lnTo>
                  <a:lnTo>
                    <a:pt x="18" y="280"/>
                  </a:lnTo>
                  <a:lnTo>
                    <a:pt x="18" y="280"/>
                  </a:lnTo>
                  <a:lnTo>
                    <a:pt x="19" y="282"/>
                  </a:lnTo>
                  <a:lnTo>
                    <a:pt x="20" y="284"/>
                  </a:lnTo>
                  <a:lnTo>
                    <a:pt x="21" y="289"/>
                  </a:lnTo>
                  <a:lnTo>
                    <a:pt x="20" y="298"/>
                  </a:lnTo>
                  <a:lnTo>
                    <a:pt x="20" y="298"/>
                  </a:lnTo>
                  <a:lnTo>
                    <a:pt x="19" y="316"/>
                  </a:lnTo>
                  <a:lnTo>
                    <a:pt x="19" y="316"/>
                  </a:lnTo>
                  <a:lnTo>
                    <a:pt x="37" y="312"/>
                  </a:lnTo>
                  <a:lnTo>
                    <a:pt x="37" y="312"/>
                  </a:lnTo>
                  <a:close/>
                  <a:moveTo>
                    <a:pt x="20" y="78"/>
                  </a:moveTo>
                  <a:lnTo>
                    <a:pt x="20" y="78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4" y="93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107"/>
                  </a:lnTo>
                  <a:lnTo>
                    <a:pt x="14" y="117"/>
                  </a:lnTo>
                  <a:lnTo>
                    <a:pt x="14" y="127"/>
                  </a:lnTo>
                  <a:lnTo>
                    <a:pt x="12" y="136"/>
                  </a:lnTo>
                  <a:lnTo>
                    <a:pt x="12" y="136"/>
                  </a:lnTo>
                  <a:lnTo>
                    <a:pt x="12" y="139"/>
                  </a:lnTo>
                  <a:lnTo>
                    <a:pt x="13" y="142"/>
                  </a:lnTo>
                  <a:lnTo>
                    <a:pt x="15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29" y="145"/>
                  </a:lnTo>
                  <a:lnTo>
                    <a:pt x="29" y="145"/>
                  </a:lnTo>
                  <a:lnTo>
                    <a:pt x="32" y="145"/>
                  </a:lnTo>
                  <a:lnTo>
                    <a:pt x="34" y="144"/>
                  </a:lnTo>
                  <a:lnTo>
                    <a:pt x="34" y="143"/>
                  </a:lnTo>
                  <a:lnTo>
                    <a:pt x="35" y="140"/>
                  </a:lnTo>
                  <a:lnTo>
                    <a:pt x="35" y="140"/>
                  </a:lnTo>
                  <a:lnTo>
                    <a:pt x="34" y="132"/>
                  </a:lnTo>
                  <a:lnTo>
                    <a:pt x="34" y="128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2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08"/>
                  </a:lnTo>
                  <a:lnTo>
                    <a:pt x="36" y="105"/>
                  </a:lnTo>
                  <a:lnTo>
                    <a:pt x="38" y="98"/>
                  </a:lnTo>
                  <a:lnTo>
                    <a:pt x="38" y="98"/>
                  </a:lnTo>
                  <a:lnTo>
                    <a:pt x="38" y="93"/>
                  </a:lnTo>
                  <a:lnTo>
                    <a:pt x="38" y="88"/>
                  </a:lnTo>
                  <a:lnTo>
                    <a:pt x="37" y="78"/>
                  </a:lnTo>
                  <a:lnTo>
                    <a:pt x="37" y="78"/>
                  </a:lnTo>
                  <a:lnTo>
                    <a:pt x="28" y="75"/>
                  </a:lnTo>
                  <a:lnTo>
                    <a:pt x="26" y="75"/>
                  </a:lnTo>
                  <a:lnTo>
                    <a:pt x="24" y="75"/>
                  </a:lnTo>
                  <a:lnTo>
                    <a:pt x="22" y="77"/>
                  </a:lnTo>
                  <a:lnTo>
                    <a:pt x="20" y="78"/>
                  </a:lnTo>
                  <a:lnTo>
                    <a:pt x="20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313"/>
            <p:cNvSpPr>
              <a:spLocks noEditPoints="1"/>
            </p:cNvSpPr>
            <p:nvPr/>
          </p:nvSpPr>
          <p:spPr bwMode="auto">
            <a:xfrm>
              <a:off x="5664" y="2064"/>
              <a:ext cx="105" cy="82"/>
            </a:xfrm>
            <a:custGeom>
              <a:avLst/>
              <a:gdLst/>
              <a:ahLst/>
              <a:cxnLst>
                <a:cxn ang="0">
                  <a:pos x="3" y="24"/>
                </a:cxn>
                <a:cxn ang="0">
                  <a:pos x="1" y="18"/>
                </a:cxn>
                <a:cxn ang="0">
                  <a:pos x="1" y="13"/>
                </a:cxn>
                <a:cxn ang="0">
                  <a:pos x="5" y="10"/>
                </a:cxn>
                <a:cxn ang="0">
                  <a:pos x="13" y="7"/>
                </a:cxn>
                <a:cxn ang="0">
                  <a:pos x="18" y="5"/>
                </a:cxn>
                <a:cxn ang="0">
                  <a:pos x="28" y="5"/>
                </a:cxn>
                <a:cxn ang="0">
                  <a:pos x="43" y="1"/>
                </a:cxn>
                <a:cxn ang="0">
                  <a:pos x="48" y="1"/>
                </a:cxn>
                <a:cxn ang="0">
                  <a:pos x="76" y="0"/>
                </a:cxn>
                <a:cxn ang="0">
                  <a:pos x="83" y="1"/>
                </a:cxn>
                <a:cxn ang="0">
                  <a:pos x="87" y="4"/>
                </a:cxn>
                <a:cxn ang="0">
                  <a:pos x="92" y="7"/>
                </a:cxn>
                <a:cxn ang="0">
                  <a:pos x="95" y="14"/>
                </a:cxn>
                <a:cxn ang="0">
                  <a:pos x="95" y="16"/>
                </a:cxn>
                <a:cxn ang="0">
                  <a:pos x="100" y="23"/>
                </a:cxn>
                <a:cxn ang="0">
                  <a:pos x="99" y="37"/>
                </a:cxn>
                <a:cxn ang="0">
                  <a:pos x="100" y="44"/>
                </a:cxn>
                <a:cxn ang="0">
                  <a:pos x="104" y="54"/>
                </a:cxn>
                <a:cxn ang="0">
                  <a:pos x="104" y="63"/>
                </a:cxn>
                <a:cxn ang="0">
                  <a:pos x="98" y="70"/>
                </a:cxn>
                <a:cxn ang="0">
                  <a:pos x="91" y="74"/>
                </a:cxn>
                <a:cxn ang="0">
                  <a:pos x="63" y="81"/>
                </a:cxn>
                <a:cxn ang="0">
                  <a:pos x="42" y="82"/>
                </a:cxn>
                <a:cxn ang="0">
                  <a:pos x="32" y="82"/>
                </a:cxn>
                <a:cxn ang="0">
                  <a:pos x="18" y="77"/>
                </a:cxn>
                <a:cxn ang="0">
                  <a:pos x="9" y="73"/>
                </a:cxn>
                <a:cxn ang="0">
                  <a:pos x="1" y="60"/>
                </a:cxn>
                <a:cxn ang="0">
                  <a:pos x="0" y="50"/>
                </a:cxn>
                <a:cxn ang="0">
                  <a:pos x="1" y="42"/>
                </a:cxn>
                <a:cxn ang="0">
                  <a:pos x="4" y="35"/>
                </a:cxn>
                <a:cxn ang="0">
                  <a:pos x="21" y="67"/>
                </a:cxn>
                <a:cxn ang="0">
                  <a:pos x="47" y="69"/>
                </a:cxn>
                <a:cxn ang="0">
                  <a:pos x="59" y="67"/>
                </a:cxn>
                <a:cxn ang="0">
                  <a:pos x="70" y="63"/>
                </a:cxn>
                <a:cxn ang="0">
                  <a:pos x="75" y="62"/>
                </a:cxn>
                <a:cxn ang="0">
                  <a:pos x="81" y="64"/>
                </a:cxn>
                <a:cxn ang="0">
                  <a:pos x="90" y="60"/>
                </a:cxn>
                <a:cxn ang="0">
                  <a:pos x="90" y="52"/>
                </a:cxn>
                <a:cxn ang="0">
                  <a:pos x="86" y="44"/>
                </a:cxn>
                <a:cxn ang="0">
                  <a:pos x="87" y="27"/>
                </a:cxn>
                <a:cxn ang="0">
                  <a:pos x="85" y="17"/>
                </a:cxn>
                <a:cxn ang="0">
                  <a:pos x="64" y="15"/>
                </a:cxn>
                <a:cxn ang="0">
                  <a:pos x="58" y="15"/>
                </a:cxn>
                <a:cxn ang="0">
                  <a:pos x="50" y="14"/>
                </a:cxn>
                <a:cxn ang="0">
                  <a:pos x="45" y="16"/>
                </a:cxn>
                <a:cxn ang="0">
                  <a:pos x="30" y="17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7" y="42"/>
                </a:cxn>
                <a:cxn ang="0">
                  <a:pos x="15" y="52"/>
                </a:cxn>
                <a:cxn ang="0">
                  <a:pos x="12" y="64"/>
                </a:cxn>
              </a:cxnLst>
              <a:rect l="0" t="0" r="r" b="b"/>
              <a:pathLst>
                <a:path w="105" h="82">
                  <a:moveTo>
                    <a:pt x="4" y="35"/>
                  </a:moveTo>
                  <a:lnTo>
                    <a:pt x="4" y="35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2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3" y="6"/>
                  </a:lnTo>
                  <a:lnTo>
                    <a:pt x="28" y="5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62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3" y="1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7" y="4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2" y="7"/>
                  </a:lnTo>
                  <a:lnTo>
                    <a:pt x="94" y="8"/>
                  </a:lnTo>
                  <a:lnTo>
                    <a:pt x="95" y="11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8" y="18"/>
                  </a:lnTo>
                  <a:lnTo>
                    <a:pt x="99" y="21"/>
                  </a:lnTo>
                  <a:lnTo>
                    <a:pt x="100" y="23"/>
                  </a:lnTo>
                  <a:lnTo>
                    <a:pt x="100" y="26"/>
                  </a:lnTo>
                  <a:lnTo>
                    <a:pt x="99" y="31"/>
                  </a:lnTo>
                  <a:lnTo>
                    <a:pt x="99" y="37"/>
                  </a:lnTo>
                  <a:lnTo>
                    <a:pt x="99" y="37"/>
                  </a:lnTo>
                  <a:lnTo>
                    <a:pt x="99" y="40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2" y="49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5" y="59"/>
                  </a:lnTo>
                  <a:lnTo>
                    <a:pt x="104" y="63"/>
                  </a:lnTo>
                  <a:lnTo>
                    <a:pt x="102" y="67"/>
                  </a:lnTo>
                  <a:lnTo>
                    <a:pt x="98" y="70"/>
                  </a:lnTo>
                  <a:lnTo>
                    <a:pt x="98" y="70"/>
                  </a:lnTo>
                  <a:lnTo>
                    <a:pt x="94" y="72"/>
                  </a:lnTo>
                  <a:lnTo>
                    <a:pt x="91" y="74"/>
                  </a:lnTo>
                  <a:lnTo>
                    <a:pt x="91" y="74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3" y="81"/>
                  </a:lnTo>
                  <a:lnTo>
                    <a:pt x="56" y="81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37" y="82"/>
                  </a:lnTo>
                  <a:lnTo>
                    <a:pt x="37" y="82"/>
                  </a:lnTo>
                  <a:lnTo>
                    <a:pt x="32" y="82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18" y="77"/>
                  </a:lnTo>
                  <a:lnTo>
                    <a:pt x="13" y="75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5" y="70"/>
                  </a:lnTo>
                  <a:lnTo>
                    <a:pt x="3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46"/>
                  </a:lnTo>
                  <a:lnTo>
                    <a:pt x="1" y="42"/>
                  </a:lnTo>
                  <a:lnTo>
                    <a:pt x="2" y="39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12" y="64"/>
                  </a:moveTo>
                  <a:lnTo>
                    <a:pt x="12" y="64"/>
                  </a:lnTo>
                  <a:lnTo>
                    <a:pt x="21" y="67"/>
                  </a:lnTo>
                  <a:lnTo>
                    <a:pt x="30" y="69"/>
                  </a:lnTo>
                  <a:lnTo>
                    <a:pt x="38" y="70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53" y="68"/>
                  </a:lnTo>
                  <a:lnTo>
                    <a:pt x="59" y="67"/>
                  </a:lnTo>
                  <a:lnTo>
                    <a:pt x="65" y="66"/>
                  </a:lnTo>
                  <a:lnTo>
                    <a:pt x="68" y="65"/>
                  </a:lnTo>
                  <a:lnTo>
                    <a:pt x="70" y="63"/>
                  </a:lnTo>
                  <a:lnTo>
                    <a:pt x="70" y="63"/>
                  </a:lnTo>
                  <a:lnTo>
                    <a:pt x="73" y="62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8" y="64"/>
                  </a:lnTo>
                  <a:lnTo>
                    <a:pt x="81" y="64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90" y="60"/>
                  </a:lnTo>
                  <a:lnTo>
                    <a:pt x="92" y="57"/>
                  </a:lnTo>
                  <a:lnTo>
                    <a:pt x="92" y="54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88" y="48"/>
                  </a:lnTo>
                  <a:lnTo>
                    <a:pt x="86" y="44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87" y="27"/>
                  </a:lnTo>
                  <a:lnTo>
                    <a:pt x="87" y="22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75" y="14"/>
                  </a:lnTo>
                  <a:lnTo>
                    <a:pt x="70" y="14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1" y="16"/>
                  </a:lnTo>
                  <a:lnTo>
                    <a:pt x="58" y="15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8" y="14"/>
                  </a:lnTo>
                  <a:lnTo>
                    <a:pt x="45" y="16"/>
                  </a:lnTo>
                  <a:lnTo>
                    <a:pt x="42" y="17"/>
                  </a:lnTo>
                  <a:lnTo>
                    <a:pt x="36" y="17"/>
                  </a:lnTo>
                  <a:lnTo>
                    <a:pt x="30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0" y="18"/>
                  </a:lnTo>
                  <a:lnTo>
                    <a:pt x="18" y="19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5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7" y="37"/>
                  </a:lnTo>
                  <a:lnTo>
                    <a:pt x="17" y="42"/>
                  </a:lnTo>
                  <a:lnTo>
                    <a:pt x="17" y="47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3" y="57"/>
                  </a:lnTo>
                  <a:lnTo>
                    <a:pt x="12" y="64"/>
                  </a:lnTo>
                  <a:lnTo>
                    <a:pt x="12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314"/>
            <p:cNvSpPr>
              <a:spLocks noEditPoints="1"/>
            </p:cNvSpPr>
            <p:nvPr/>
          </p:nvSpPr>
          <p:spPr bwMode="auto">
            <a:xfrm>
              <a:off x="5577" y="2143"/>
              <a:ext cx="104" cy="78"/>
            </a:xfrm>
            <a:custGeom>
              <a:avLst/>
              <a:gdLst/>
              <a:ahLst/>
              <a:cxnLst>
                <a:cxn ang="0">
                  <a:pos x="54" y="78"/>
                </a:cxn>
                <a:cxn ang="0">
                  <a:pos x="43" y="77"/>
                </a:cxn>
                <a:cxn ang="0">
                  <a:pos x="33" y="76"/>
                </a:cxn>
                <a:cxn ang="0">
                  <a:pos x="20" y="77"/>
                </a:cxn>
                <a:cxn ang="0">
                  <a:pos x="9" y="72"/>
                </a:cxn>
                <a:cxn ang="0">
                  <a:pos x="2" y="65"/>
                </a:cxn>
                <a:cxn ang="0">
                  <a:pos x="4" y="57"/>
                </a:cxn>
                <a:cxn ang="0">
                  <a:pos x="2" y="45"/>
                </a:cxn>
                <a:cxn ang="0">
                  <a:pos x="0" y="38"/>
                </a:cxn>
                <a:cxn ang="0">
                  <a:pos x="2" y="23"/>
                </a:cxn>
                <a:cxn ang="0">
                  <a:pos x="5" y="14"/>
                </a:cxn>
                <a:cxn ang="0">
                  <a:pos x="17" y="6"/>
                </a:cxn>
                <a:cxn ang="0">
                  <a:pos x="25" y="5"/>
                </a:cxn>
                <a:cxn ang="0">
                  <a:pos x="32" y="2"/>
                </a:cxn>
                <a:cxn ang="0">
                  <a:pos x="44" y="0"/>
                </a:cxn>
                <a:cxn ang="0">
                  <a:pos x="53" y="0"/>
                </a:cxn>
                <a:cxn ang="0">
                  <a:pos x="61" y="1"/>
                </a:cxn>
                <a:cxn ang="0">
                  <a:pos x="83" y="4"/>
                </a:cxn>
                <a:cxn ang="0">
                  <a:pos x="99" y="8"/>
                </a:cxn>
                <a:cxn ang="0">
                  <a:pos x="103" y="13"/>
                </a:cxn>
                <a:cxn ang="0">
                  <a:pos x="103" y="20"/>
                </a:cxn>
                <a:cxn ang="0">
                  <a:pos x="104" y="31"/>
                </a:cxn>
                <a:cxn ang="0">
                  <a:pos x="104" y="58"/>
                </a:cxn>
                <a:cxn ang="0">
                  <a:pos x="103" y="60"/>
                </a:cxn>
                <a:cxn ang="0">
                  <a:pos x="97" y="64"/>
                </a:cxn>
                <a:cxn ang="0">
                  <a:pos x="93" y="69"/>
                </a:cxn>
                <a:cxn ang="0">
                  <a:pos x="84" y="72"/>
                </a:cxn>
                <a:cxn ang="0">
                  <a:pos x="81" y="73"/>
                </a:cxn>
                <a:cxn ang="0">
                  <a:pos x="77" y="76"/>
                </a:cxn>
                <a:cxn ang="0">
                  <a:pos x="72" y="77"/>
                </a:cxn>
                <a:cxn ang="0">
                  <a:pos x="15" y="34"/>
                </a:cxn>
                <a:cxn ang="0">
                  <a:pos x="16" y="57"/>
                </a:cxn>
                <a:cxn ang="0">
                  <a:pos x="20" y="63"/>
                </a:cxn>
                <a:cxn ang="0">
                  <a:pos x="32" y="63"/>
                </a:cxn>
                <a:cxn ang="0">
                  <a:pos x="48" y="66"/>
                </a:cxn>
                <a:cxn ang="0">
                  <a:pos x="56" y="64"/>
                </a:cxn>
                <a:cxn ang="0">
                  <a:pos x="62" y="66"/>
                </a:cxn>
                <a:cxn ang="0">
                  <a:pos x="70" y="66"/>
                </a:cxn>
                <a:cxn ang="0">
                  <a:pos x="81" y="61"/>
                </a:cxn>
                <a:cxn ang="0">
                  <a:pos x="90" y="46"/>
                </a:cxn>
                <a:cxn ang="0">
                  <a:pos x="90" y="38"/>
                </a:cxn>
                <a:cxn ang="0">
                  <a:pos x="89" y="17"/>
                </a:cxn>
                <a:cxn ang="0">
                  <a:pos x="72" y="16"/>
                </a:cxn>
                <a:cxn ang="0">
                  <a:pos x="67" y="14"/>
                </a:cxn>
                <a:cxn ang="0">
                  <a:pos x="48" y="11"/>
                </a:cxn>
                <a:cxn ang="0">
                  <a:pos x="33" y="15"/>
                </a:cxn>
                <a:cxn ang="0">
                  <a:pos x="14" y="31"/>
                </a:cxn>
              </a:cxnLst>
              <a:rect l="0" t="0" r="r" b="b"/>
              <a:pathLst>
                <a:path w="104" h="78">
                  <a:moveTo>
                    <a:pt x="72" y="77"/>
                  </a:moveTo>
                  <a:lnTo>
                    <a:pt x="72" y="77"/>
                  </a:lnTo>
                  <a:lnTo>
                    <a:pt x="54" y="78"/>
                  </a:lnTo>
                  <a:lnTo>
                    <a:pt x="54" y="78"/>
                  </a:lnTo>
                  <a:lnTo>
                    <a:pt x="49" y="78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8" y="75"/>
                  </a:lnTo>
                  <a:lnTo>
                    <a:pt x="33" y="76"/>
                  </a:lnTo>
                  <a:lnTo>
                    <a:pt x="33" y="76"/>
                  </a:lnTo>
                  <a:lnTo>
                    <a:pt x="24" y="77"/>
                  </a:lnTo>
                  <a:lnTo>
                    <a:pt x="20" y="77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9" y="72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2" y="6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4" y="57"/>
                  </a:lnTo>
                  <a:lnTo>
                    <a:pt x="4" y="53"/>
                  </a:lnTo>
                  <a:lnTo>
                    <a:pt x="3" y="49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2" y="23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11" y="8"/>
                  </a:lnTo>
                  <a:lnTo>
                    <a:pt x="17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5" y="5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7" y="3"/>
                  </a:lnTo>
                  <a:lnTo>
                    <a:pt x="72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91" y="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1" y="10"/>
                  </a:lnTo>
                  <a:lnTo>
                    <a:pt x="103" y="13"/>
                  </a:lnTo>
                  <a:lnTo>
                    <a:pt x="103" y="16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4" y="2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3" y="37"/>
                  </a:lnTo>
                  <a:lnTo>
                    <a:pt x="103" y="44"/>
                  </a:lnTo>
                  <a:lnTo>
                    <a:pt x="104" y="58"/>
                  </a:lnTo>
                  <a:lnTo>
                    <a:pt x="104" y="58"/>
                  </a:lnTo>
                  <a:lnTo>
                    <a:pt x="104" y="59"/>
                  </a:lnTo>
                  <a:lnTo>
                    <a:pt x="103" y="60"/>
                  </a:lnTo>
                  <a:lnTo>
                    <a:pt x="100" y="63"/>
                  </a:lnTo>
                  <a:lnTo>
                    <a:pt x="100" y="63"/>
                  </a:lnTo>
                  <a:lnTo>
                    <a:pt x="97" y="64"/>
                  </a:lnTo>
                  <a:lnTo>
                    <a:pt x="95" y="66"/>
                  </a:lnTo>
                  <a:lnTo>
                    <a:pt x="95" y="66"/>
                  </a:lnTo>
                  <a:lnTo>
                    <a:pt x="93" y="69"/>
                  </a:lnTo>
                  <a:lnTo>
                    <a:pt x="90" y="71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3" y="72"/>
                  </a:lnTo>
                  <a:lnTo>
                    <a:pt x="81" y="73"/>
                  </a:lnTo>
                  <a:lnTo>
                    <a:pt x="81" y="73"/>
                  </a:lnTo>
                  <a:lnTo>
                    <a:pt x="79" y="75"/>
                  </a:lnTo>
                  <a:lnTo>
                    <a:pt x="77" y="76"/>
                  </a:lnTo>
                  <a:lnTo>
                    <a:pt x="75" y="77"/>
                  </a:lnTo>
                  <a:lnTo>
                    <a:pt x="72" y="77"/>
                  </a:lnTo>
                  <a:lnTo>
                    <a:pt x="72" y="77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17" y="60"/>
                  </a:lnTo>
                  <a:lnTo>
                    <a:pt x="18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32" y="6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8" y="66"/>
                  </a:lnTo>
                  <a:lnTo>
                    <a:pt x="52" y="66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7" y="64"/>
                  </a:lnTo>
                  <a:lnTo>
                    <a:pt x="59" y="65"/>
                  </a:lnTo>
                  <a:lnTo>
                    <a:pt x="62" y="66"/>
                  </a:lnTo>
                  <a:lnTo>
                    <a:pt x="62" y="66"/>
                  </a:lnTo>
                  <a:lnTo>
                    <a:pt x="67" y="66"/>
                  </a:lnTo>
                  <a:lnTo>
                    <a:pt x="70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81" y="61"/>
                  </a:lnTo>
                  <a:lnTo>
                    <a:pt x="91" y="55"/>
                  </a:lnTo>
                  <a:lnTo>
                    <a:pt x="91" y="55"/>
                  </a:lnTo>
                  <a:lnTo>
                    <a:pt x="90" y="46"/>
                  </a:lnTo>
                  <a:lnTo>
                    <a:pt x="90" y="42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1" y="32"/>
                  </a:lnTo>
                  <a:lnTo>
                    <a:pt x="91" y="2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58" y="12"/>
                  </a:lnTo>
                  <a:lnTo>
                    <a:pt x="53" y="1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1" y="13"/>
                  </a:lnTo>
                  <a:lnTo>
                    <a:pt x="33" y="15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4" y="31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315"/>
            <p:cNvSpPr>
              <a:spLocks noEditPoints="1"/>
            </p:cNvSpPr>
            <p:nvPr/>
          </p:nvSpPr>
          <p:spPr bwMode="auto">
            <a:xfrm>
              <a:off x="5687" y="2190"/>
              <a:ext cx="98" cy="66"/>
            </a:xfrm>
            <a:custGeom>
              <a:avLst/>
              <a:gdLst/>
              <a:ahLst/>
              <a:cxnLst>
                <a:cxn ang="0">
                  <a:pos x="98" y="21"/>
                </a:cxn>
                <a:cxn ang="0">
                  <a:pos x="96" y="48"/>
                </a:cxn>
                <a:cxn ang="0">
                  <a:pos x="94" y="51"/>
                </a:cxn>
                <a:cxn ang="0">
                  <a:pos x="90" y="55"/>
                </a:cxn>
                <a:cxn ang="0">
                  <a:pos x="80" y="60"/>
                </a:cxn>
                <a:cxn ang="0">
                  <a:pos x="73" y="60"/>
                </a:cxn>
                <a:cxn ang="0">
                  <a:pos x="68" y="59"/>
                </a:cxn>
                <a:cxn ang="0">
                  <a:pos x="51" y="62"/>
                </a:cxn>
                <a:cxn ang="0">
                  <a:pos x="44" y="64"/>
                </a:cxn>
                <a:cxn ang="0">
                  <a:pos x="22" y="65"/>
                </a:cxn>
                <a:cxn ang="0">
                  <a:pos x="20" y="65"/>
                </a:cxn>
                <a:cxn ang="0">
                  <a:pos x="17" y="65"/>
                </a:cxn>
                <a:cxn ang="0">
                  <a:pos x="12" y="66"/>
                </a:cxn>
                <a:cxn ang="0">
                  <a:pos x="8" y="65"/>
                </a:cxn>
                <a:cxn ang="0">
                  <a:pos x="2" y="58"/>
                </a:cxn>
                <a:cxn ang="0">
                  <a:pos x="0" y="55"/>
                </a:cxn>
                <a:cxn ang="0">
                  <a:pos x="0" y="52"/>
                </a:cxn>
                <a:cxn ang="0">
                  <a:pos x="2" y="43"/>
                </a:cxn>
                <a:cxn ang="0">
                  <a:pos x="1" y="33"/>
                </a:cxn>
                <a:cxn ang="0">
                  <a:pos x="3" y="23"/>
                </a:cxn>
                <a:cxn ang="0">
                  <a:pos x="6" y="12"/>
                </a:cxn>
                <a:cxn ang="0">
                  <a:pos x="9" y="10"/>
                </a:cxn>
                <a:cxn ang="0">
                  <a:pos x="14" y="9"/>
                </a:cxn>
                <a:cxn ang="0">
                  <a:pos x="24" y="6"/>
                </a:cxn>
                <a:cxn ang="0">
                  <a:pos x="29" y="7"/>
                </a:cxn>
                <a:cxn ang="0">
                  <a:pos x="32" y="8"/>
                </a:cxn>
                <a:cxn ang="0">
                  <a:pos x="34" y="7"/>
                </a:cxn>
                <a:cxn ang="0">
                  <a:pos x="44" y="3"/>
                </a:cxn>
                <a:cxn ang="0">
                  <a:pos x="54" y="4"/>
                </a:cxn>
                <a:cxn ang="0">
                  <a:pos x="58" y="3"/>
                </a:cxn>
                <a:cxn ang="0">
                  <a:pos x="68" y="1"/>
                </a:cxn>
                <a:cxn ang="0">
                  <a:pos x="77" y="0"/>
                </a:cxn>
                <a:cxn ang="0">
                  <a:pos x="81" y="1"/>
                </a:cxn>
                <a:cxn ang="0">
                  <a:pos x="92" y="7"/>
                </a:cxn>
                <a:cxn ang="0">
                  <a:pos x="95" y="9"/>
                </a:cxn>
                <a:cxn ang="0">
                  <a:pos x="98" y="17"/>
                </a:cxn>
                <a:cxn ang="0">
                  <a:pos x="98" y="21"/>
                </a:cxn>
                <a:cxn ang="0">
                  <a:pos x="16" y="52"/>
                </a:cxn>
                <a:cxn ang="0">
                  <a:pos x="30" y="53"/>
                </a:cxn>
                <a:cxn ang="0">
                  <a:pos x="40" y="53"/>
                </a:cxn>
                <a:cxn ang="0">
                  <a:pos x="46" y="51"/>
                </a:cxn>
                <a:cxn ang="0">
                  <a:pos x="58" y="49"/>
                </a:cxn>
                <a:cxn ang="0">
                  <a:pos x="64" y="50"/>
                </a:cxn>
                <a:cxn ang="0">
                  <a:pos x="69" y="49"/>
                </a:cxn>
                <a:cxn ang="0">
                  <a:pos x="74" y="47"/>
                </a:cxn>
                <a:cxn ang="0">
                  <a:pos x="84" y="42"/>
                </a:cxn>
                <a:cxn ang="0">
                  <a:pos x="84" y="18"/>
                </a:cxn>
                <a:cxn ang="0">
                  <a:pos x="70" y="12"/>
                </a:cxn>
                <a:cxn ang="0">
                  <a:pos x="68" y="13"/>
                </a:cxn>
                <a:cxn ang="0">
                  <a:pos x="59" y="15"/>
                </a:cxn>
                <a:cxn ang="0">
                  <a:pos x="48" y="17"/>
                </a:cxn>
                <a:cxn ang="0">
                  <a:pos x="46" y="18"/>
                </a:cxn>
                <a:cxn ang="0">
                  <a:pos x="39" y="17"/>
                </a:cxn>
                <a:cxn ang="0">
                  <a:pos x="33" y="19"/>
                </a:cxn>
                <a:cxn ang="0">
                  <a:pos x="21" y="22"/>
                </a:cxn>
                <a:cxn ang="0">
                  <a:pos x="15" y="21"/>
                </a:cxn>
                <a:cxn ang="0">
                  <a:pos x="15" y="26"/>
                </a:cxn>
                <a:cxn ang="0">
                  <a:pos x="15" y="36"/>
                </a:cxn>
                <a:cxn ang="0">
                  <a:pos x="13" y="40"/>
                </a:cxn>
                <a:cxn ang="0">
                  <a:pos x="16" y="52"/>
                </a:cxn>
              </a:cxnLst>
              <a:rect l="0" t="0" r="r" b="b"/>
              <a:pathLst>
                <a:path w="98" h="66">
                  <a:moveTo>
                    <a:pt x="98" y="21"/>
                  </a:moveTo>
                  <a:lnTo>
                    <a:pt x="98" y="21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5" y="50"/>
                  </a:lnTo>
                  <a:lnTo>
                    <a:pt x="94" y="51"/>
                  </a:lnTo>
                  <a:lnTo>
                    <a:pt x="94" y="51"/>
                  </a:lnTo>
                  <a:lnTo>
                    <a:pt x="90" y="55"/>
                  </a:lnTo>
                  <a:lnTo>
                    <a:pt x="85" y="58"/>
                  </a:lnTo>
                  <a:lnTo>
                    <a:pt x="80" y="60"/>
                  </a:lnTo>
                  <a:lnTo>
                    <a:pt x="77" y="60"/>
                  </a:lnTo>
                  <a:lnTo>
                    <a:pt x="73" y="60"/>
                  </a:lnTo>
                  <a:lnTo>
                    <a:pt x="73" y="60"/>
                  </a:lnTo>
                  <a:lnTo>
                    <a:pt x="68" y="59"/>
                  </a:lnTo>
                  <a:lnTo>
                    <a:pt x="62" y="60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44" y="64"/>
                  </a:lnTo>
                  <a:lnTo>
                    <a:pt x="37" y="65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4" y="66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8" y="65"/>
                  </a:lnTo>
                  <a:lnTo>
                    <a:pt x="5" y="62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48"/>
                  </a:lnTo>
                  <a:lnTo>
                    <a:pt x="2" y="43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2" y="28"/>
                  </a:lnTo>
                  <a:lnTo>
                    <a:pt x="3" y="2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4" y="6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32" y="8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9" y="5"/>
                  </a:lnTo>
                  <a:lnTo>
                    <a:pt x="44" y="3"/>
                  </a:lnTo>
                  <a:lnTo>
                    <a:pt x="49" y="3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8" y="3"/>
                  </a:lnTo>
                  <a:lnTo>
                    <a:pt x="58" y="3"/>
                  </a:lnTo>
                  <a:lnTo>
                    <a:pt x="68" y="1"/>
                  </a:lnTo>
                  <a:lnTo>
                    <a:pt x="72" y="0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1" y="1"/>
                  </a:lnTo>
                  <a:lnTo>
                    <a:pt x="85" y="2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95" y="9"/>
                  </a:lnTo>
                  <a:lnTo>
                    <a:pt x="97" y="13"/>
                  </a:lnTo>
                  <a:lnTo>
                    <a:pt x="98" y="17"/>
                  </a:lnTo>
                  <a:lnTo>
                    <a:pt x="98" y="21"/>
                  </a:lnTo>
                  <a:lnTo>
                    <a:pt x="98" y="21"/>
                  </a:lnTo>
                  <a:close/>
                  <a:moveTo>
                    <a:pt x="16" y="52"/>
                  </a:moveTo>
                  <a:lnTo>
                    <a:pt x="16" y="5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5" y="53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6" y="51"/>
                  </a:lnTo>
                  <a:lnTo>
                    <a:pt x="52" y="50"/>
                  </a:lnTo>
                  <a:lnTo>
                    <a:pt x="58" y="49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6" y="50"/>
                  </a:lnTo>
                  <a:lnTo>
                    <a:pt x="69" y="49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9" y="45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70" y="12"/>
                  </a:lnTo>
                  <a:lnTo>
                    <a:pt x="70" y="12"/>
                  </a:lnTo>
                  <a:lnTo>
                    <a:pt x="68" y="13"/>
                  </a:lnTo>
                  <a:lnTo>
                    <a:pt x="65" y="14"/>
                  </a:lnTo>
                  <a:lnTo>
                    <a:pt x="59" y="15"/>
                  </a:lnTo>
                  <a:lnTo>
                    <a:pt x="53" y="15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6" y="18"/>
                  </a:lnTo>
                  <a:lnTo>
                    <a:pt x="43" y="18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33" y="19"/>
                  </a:lnTo>
                  <a:lnTo>
                    <a:pt x="27" y="21"/>
                  </a:lnTo>
                  <a:lnTo>
                    <a:pt x="21" y="22"/>
                  </a:lnTo>
                  <a:lnTo>
                    <a:pt x="18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6"/>
                  </a:lnTo>
                  <a:lnTo>
                    <a:pt x="15" y="31"/>
                  </a:lnTo>
                  <a:lnTo>
                    <a:pt x="15" y="36"/>
                  </a:lnTo>
                  <a:lnTo>
                    <a:pt x="14" y="38"/>
                  </a:lnTo>
                  <a:lnTo>
                    <a:pt x="13" y="40"/>
                  </a:lnTo>
                  <a:lnTo>
                    <a:pt x="13" y="40"/>
                  </a:lnTo>
                  <a:lnTo>
                    <a:pt x="16" y="52"/>
                  </a:lnTo>
                  <a:lnTo>
                    <a:pt x="16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316"/>
            <p:cNvSpPr>
              <a:spLocks noEditPoints="1"/>
            </p:cNvSpPr>
            <p:nvPr/>
          </p:nvSpPr>
          <p:spPr bwMode="auto">
            <a:xfrm>
              <a:off x="4854" y="2468"/>
              <a:ext cx="270" cy="337"/>
            </a:xfrm>
            <a:custGeom>
              <a:avLst/>
              <a:gdLst/>
              <a:ahLst/>
              <a:cxnLst>
                <a:cxn ang="0">
                  <a:pos x="34" y="199"/>
                </a:cxn>
                <a:cxn ang="0">
                  <a:pos x="35" y="164"/>
                </a:cxn>
                <a:cxn ang="0">
                  <a:pos x="39" y="106"/>
                </a:cxn>
                <a:cxn ang="0">
                  <a:pos x="52" y="64"/>
                </a:cxn>
                <a:cxn ang="0">
                  <a:pos x="76" y="32"/>
                </a:cxn>
                <a:cxn ang="0">
                  <a:pos x="116" y="10"/>
                </a:cxn>
                <a:cxn ang="0">
                  <a:pos x="157" y="0"/>
                </a:cxn>
                <a:cxn ang="0">
                  <a:pos x="212" y="10"/>
                </a:cxn>
                <a:cxn ang="0">
                  <a:pos x="245" y="40"/>
                </a:cxn>
                <a:cxn ang="0">
                  <a:pos x="262" y="129"/>
                </a:cxn>
                <a:cxn ang="0">
                  <a:pos x="259" y="191"/>
                </a:cxn>
                <a:cxn ang="0">
                  <a:pos x="261" y="217"/>
                </a:cxn>
                <a:cxn ang="0">
                  <a:pos x="268" y="297"/>
                </a:cxn>
                <a:cxn ang="0">
                  <a:pos x="249" y="329"/>
                </a:cxn>
                <a:cxn ang="0">
                  <a:pos x="209" y="334"/>
                </a:cxn>
                <a:cxn ang="0">
                  <a:pos x="153" y="334"/>
                </a:cxn>
                <a:cxn ang="0">
                  <a:pos x="93" y="335"/>
                </a:cxn>
                <a:cxn ang="0">
                  <a:pos x="64" y="335"/>
                </a:cxn>
                <a:cxn ang="0">
                  <a:pos x="30" y="333"/>
                </a:cxn>
                <a:cxn ang="0">
                  <a:pos x="3" y="305"/>
                </a:cxn>
                <a:cxn ang="0">
                  <a:pos x="5" y="264"/>
                </a:cxn>
                <a:cxn ang="0">
                  <a:pos x="251" y="258"/>
                </a:cxn>
                <a:cxn ang="0">
                  <a:pos x="171" y="258"/>
                </a:cxn>
                <a:cxn ang="0">
                  <a:pos x="102" y="255"/>
                </a:cxn>
                <a:cxn ang="0">
                  <a:pos x="48" y="256"/>
                </a:cxn>
                <a:cxn ang="0">
                  <a:pos x="18" y="267"/>
                </a:cxn>
                <a:cxn ang="0">
                  <a:pos x="13" y="295"/>
                </a:cxn>
                <a:cxn ang="0">
                  <a:pos x="49" y="324"/>
                </a:cxn>
                <a:cxn ang="0">
                  <a:pos x="79" y="324"/>
                </a:cxn>
                <a:cxn ang="0">
                  <a:pos x="127" y="325"/>
                </a:cxn>
                <a:cxn ang="0">
                  <a:pos x="184" y="323"/>
                </a:cxn>
                <a:cxn ang="0">
                  <a:pos x="247" y="317"/>
                </a:cxn>
                <a:cxn ang="0">
                  <a:pos x="253" y="278"/>
                </a:cxn>
                <a:cxn ang="0">
                  <a:pos x="247" y="224"/>
                </a:cxn>
                <a:cxn ang="0">
                  <a:pos x="247" y="189"/>
                </a:cxn>
                <a:cxn ang="0">
                  <a:pos x="251" y="138"/>
                </a:cxn>
                <a:cxn ang="0">
                  <a:pos x="249" y="108"/>
                </a:cxn>
                <a:cxn ang="0">
                  <a:pos x="237" y="50"/>
                </a:cxn>
                <a:cxn ang="0">
                  <a:pos x="201" y="20"/>
                </a:cxn>
                <a:cxn ang="0">
                  <a:pos x="153" y="21"/>
                </a:cxn>
                <a:cxn ang="0">
                  <a:pos x="118" y="44"/>
                </a:cxn>
                <a:cxn ang="0">
                  <a:pos x="100" y="71"/>
                </a:cxn>
                <a:cxn ang="0">
                  <a:pos x="94" y="99"/>
                </a:cxn>
                <a:cxn ang="0">
                  <a:pos x="96" y="160"/>
                </a:cxn>
                <a:cxn ang="0">
                  <a:pos x="100" y="216"/>
                </a:cxn>
                <a:cxn ang="0">
                  <a:pos x="130" y="244"/>
                </a:cxn>
                <a:cxn ang="0">
                  <a:pos x="164" y="245"/>
                </a:cxn>
                <a:cxn ang="0">
                  <a:pos x="198" y="246"/>
                </a:cxn>
                <a:cxn ang="0">
                  <a:pos x="227" y="242"/>
                </a:cxn>
                <a:cxn ang="0">
                  <a:pos x="120" y="24"/>
                </a:cxn>
                <a:cxn ang="0">
                  <a:pos x="93" y="35"/>
                </a:cxn>
                <a:cxn ang="0">
                  <a:pos x="67" y="58"/>
                </a:cxn>
                <a:cxn ang="0">
                  <a:pos x="47" y="121"/>
                </a:cxn>
                <a:cxn ang="0">
                  <a:pos x="48" y="184"/>
                </a:cxn>
                <a:cxn ang="0">
                  <a:pos x="52" y="236"/>
                </a:cxn>
                <a:cxn ang="0">
                  <a:pos x="86" y="232"/>
                </a:cxn>
                <a:cxn ang="0">
                  <a:pos x="81" y="195"/>
                </a:cxn>
                <a:cxn ang="0">
                  <a:pos x="82" y="139"/>
                </a:cxn>
                <a:cxn ang="0">
                  <a:pos x="82" y="99"/>
                </a:cxn>
                <a:cxn ang="0">
                  <a:pos x="95" y="57"/>
                </a:cxn>
                <a:cxn ang="0">
                  <a:pos x="111" y="35"/>
                </a:cxn>
              </a:cxnLst>
              <a:rect l="0" t="0" r="r" b="b"/>
              <a:pathLst>
                <a:path w="270" h="337">
                  <a:moveTo>
                    <a:pt x="38" y="242"/>
                  </a:moveTo>
                  <a:lnTo>
                    <a:pt x="38" y="242"/>
                  </a:lnTo>
                  <a:lnTo>
                    <a:pt x="38" y="230"/>
                  </a:lnTo>
                  <a:lnTo>
                    <a:pt x="37" y="224"/>
                  </a:lnTo>
                  <a:lnTo>
                    <a:pt x="35" y="219"/>
                  </a:lnTo>
                  <a:lnTo>
                    <a:pt x="35" y="219"/>
                  </a:lnTo>
                  <a:lnTo>
                    <a:pt x="34" y="217"/>
                  </a:lnTo>
                  <a:lnTo>
                    <a:pt x="34" y="217"/>
                  </a:lnTo>
                  <a:lnTo>
                    <a:pt x="35" y="214"/>
                  </a:lnTo>
                  <a:lnTo>
                    <a:pt x="35" y="211"/>
                  </a:lnTo>
                  <a:lnTo>
                    <a:pt x="35" y="205"/>
                  </a:lnTo>
                  <a:lnTo>
                    <a:pt x="34" y="199"/>
                  </a:lnTo>
                  <a:lnTo>
                    <a:pt x="35" y="196"/>
                  </a:lnTo>
                  <a:lnTo>
                    <a:pt x="37" y="194"/>
                  </a:lnTo>
                  <a:lnTo>
                    <a:pt x="37" y="194"/>
                  </a:lnTo>
                  <a:lnTo>
                    <a:pt x="36" y="186"/>
                  </a:lnTo>
                  <a:lnTo>
                    <a:pt x="35" y="179"/>
                  </a:lnTo>
                  <a:lnTo>
                    <a:pt x="35" y="179"/>
                  </a:lnTo>
                  <a:lnTo>
                    <a:pt x="34" y="175"/>
                  </a:lnTo>
                  <a:lnTo>
                    <a:pt x="34" y="172"/>
                  </a:lnTo>
                  <a:lnTo>
                    <a:pt x="35" y="170"/>
                  </a:lnTo>
                  <a:lnTo>
                    <a:pt x="35" y="170"/>
                  </a:lnTo>
                  <a:lnTo>
                    <a:pt x="35" y="167"/>
                  </a:lnTo>
                  <a:lnTo>
                    <a:pt x="35" y="164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7" y="152"/>
                  </a:lnTo>
                  <a:lnTo>
                    <a:pt x="37" y="145"/>
                  </a:lnTo>
                  <a:lnTo>
                    <a:pt x="36" y="139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25"/>
                  </a:lnTo>
                  <a:lnTo>
                    <a:pt x="37" y="119"/>
                  </a:lnTo>
                  <a:lnTo>
                    <a:pt x="37" y="112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40" y="103"/>
                  </a:lnTo>
                  <a:lnTo>
                    <a:pt x="40" y="99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1" y="84"/>
                  </a:lnTo>
                  <a:lnTo>
                    <a:pt x="42" y="79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1"/>
                  </a:lnTo>
                  <a:lnTo>
                    <a:pt x="53" y="58"/>
                  </a:lnTo>
                  <a:lnTo>
                    <a:pt x="56" y="53"/>
                  </a:lnTo>
                  <a:lnTo>
                    <a:pt x="60" y="48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73" y="35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1" y="29"/>
                  </a:lnTo>
                  <a:lnTo>
                    <a:pt x="86" y="25"/>
                  </a:lnTo>
                  <a:lnTo>
                    <a:pt x="91" y="21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9" y="17"/>
                  </a:lnTo>
                  <a:lnTo>
                    <a:pt x="99" y="17"/>
                  </a:lnTo>
                  <a:lnTo>
                    <a:pt x="102" y="13"/>
                  </a:lnTo>
                  <a:lnTo>
                    <a:pt x="106" y="11"/>
                  </a:lnTo>
                  <a:lnTo>
                    <a:pt x="111" y="10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9" y="10"/>
                  </a:lnTo>
                  <a:lnTo>
                    <a:pt x="122" y="10"/>
                  </a:lnTo>
                  <a:lnTo>
                    <a:pt x="127" y="6"/>
                  </a:lnTo>
                  <a:lnTo>
                    <a:pt x="127" y="6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44" y="3"/>
                  </a:lnTo>
                  <a:lnTo>
                    <a:pt x="149" y="2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1" y="0"/>
                  </a:lnTo>
                  <a:lnTo>
                    <a:pt x="168" y="1"/>
                  </a:lnTo>
                  <a:lnTo>
                    <a:pt x="168" y="1"/>
                  </a:lnTo>
                  <a:lnTo>
                    <a:pt x="169" y="2"/>
                  </a:lnTo>
                  <a:lnTo>
                    <a:pt x="169" y="2"/>
                  </a:lnTo>
                  <a:lnTo>
                    <a:pt x="179" y="3"/>
                  </a:lnTo>
                  <a:lnTo>
                    <a:pt x="188" y="5"/>
                  </a:lnTo>
                  <a:lnTo>
                    <a:pt x="198" y="7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9" y="12"/>
                  </a:lnTo>
                  <a:lnTo>
                    <a:pt x="225" y="16"/>
                  </a:lnTo>
                  <a:lnTo>
                    <a:pt x="225" y="16"/>
                  </a:lnTo>
                  <a:lnTo>
                    <a:pt x="232" y="23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34"/>
                  </a:lnTo>
                  <a:lnTo>
                    <a:pt x="239" y="34"/>
                  </a:lnTo>
                  <a:lnTo>
                    <a:pt x="240" y="36"/>
                  </a:lnTo>
                  <a:lnTo>
                    <a:pt x="242" y="38"/>
                  </a:lnTo>
                  <a:lnTo>
                    <a:pt x="242" y="38"/>
                  </a:lnTo>
                  <a:lnTo>
                    <a:pt x="245" y="40"/>
                  </a:lnTo>
                  <a:lnTo>
                    <a:pt x="247" y="44"/>
                  </a:lnTo>
                  <a:lnTo>
                    <a:pt x="250" y="51"/>
                  </a:lnTo>
                  <a:lnTo>
                    <a:pt x="250" y="51"/>
                  </a:lnTo>
                  <a:lnTo>
                    <a:pt x="258" y="72"/>
                  </a:lnTo>
                  <a:lnTo>
                    <a:pt x="258" y="72"/>
                  </a:lnTo>
                  <a:lnTo>
                    <a:pt x="260" y="77"/>
                  </a:lnTo>
                  <a:lnTo>
                    <a:pt x="260" y="77"/>
                  </a:lnTo>
                  <a:lnTo>
                    <a:pt x="262" y="106"/>
                  </a:lnTo>
                  <a:lnTo>
                    <a:pt x="262" y="106"/>
                  </a:lnTo>
                  <a:lnTo>
                    <a:pt x="263" y="118"/>
                  </a:lnTo>
                  <a:lnTo>
                    <a:pt x="262" y="129"/>
                  </a:lnTo>
                  <a:lnTo>
                    <a:pt x="262" y="129"/>
                  </a:lnTo>
                  <a:lnTo>
                    <a:pt x="262" y="132"/>
                  </a:lnTo>
                  <a:lnTo>
                    <a:pt x="263" y="135"/>
                  </a:lnTo>
                  <a:lnTo>
                    <a:pt x="263" y="141"/>
                  </a:lnTo>
                  <a:lnTo>
                    <a:pt x="263" y="141"/>
                  </a:lnTo>
                  <a:lnTo>
                    <a:pt x="262" y="168"/>
                  </a:lnTo>
                  <a:lnTo>
                    <a:pt x="262" y="168"/>
                  </a:lnTo>
                  <a:lnTo>
                    <a:pt x="262" y="175"/>
                  </a:lnTo>
                  <a:lnTo>
                    <a:pt x="262" y="181"/>
                  </a:lnTo>
                  <a:lnTo>
                    <a:pt x="262" y="181"/>
                  </a:lnTo>
                  <a:lnTo>
                    <a:pt x="260" y="186"/>
                  </a:lnTo>
                  <a:lnTo>
                    <a:pt x="260" y="188"/>
                  </a:lnTo>
                  <a:lnTo>
                    <a:pt x="259" y="191"/>
                  </a:lnTo>
                  <a:lnTo>
                    <a:pt x="259" y="191"/>
                  </a:lnTo>
                  <a:lnTo>
                    <a:pt x="260" y="196"/>
                  </a:lnTo>
                  <a:lnTo>
                    <a:pt x="260" y="198"/>
                  </a:lnTo>
                  <a:lnTo>
                    <a:pt x="259" y="201"/>
                  </a:lnTo>
                  <a:lnTo>
                    <a:pt x="259" y="201"/>
                  </a:lnTo>
                  <a:lnTo>
                    <a:pt x="259" y="202"/>
                  </a:lnTo>
                  <a:lnTo>
                    <a:pt x="259" y="203"/>
                  </a:lnTo>
                  <a:lnTo>
                    <a:pt x="259" y="203"/>
                  </a:lnTo>
                  <a:lnTo>
                    <a:pt x="261" y="205"/>
                  </a:lnTo>
                  <a:lnTo>
                    <a:pt x="261" y="208"/>
                  </a:lnTo>
                  <a:lnTo>
                    <a:pt x="261" y="212"/>
                  </a:lnTo>
                  <a:lnTo>
                    <a:pt x="261" y="217"/>
                  </a:lnTo>
                  <a:lnTo>
                    <a:pt x="260" y="222"/>
                  </a:lnTo>
                  <a:lnTo>
                    <a:pt x="260" y="222"/>
                  </a:lnTo>
                  <a:lnTo>
                    <a:pt x="262" y="247"/>
                  </a:lnTo>
                  <a:lnTo>
                    <a:pt x="263" y="259"/>
                  </a:lnTo>
                  <a:lnTo>
                    <a:pt x="265" y="271"/>
                  </a:lnTo>
                  <a:lnTo>
                    <a:pt x="265" y="271"/>
                  </a:lnTo>
                  <a:lnTo>
                    <a:pt x="266" y="279"/>
                  </a:lnTo>
                  <a:lnTo>
                    <a:pt x="266" y="287"/>
                  </a:lnTo>
                  <a:lnTo>
                    <a:pt x="266" y="287"/>
                  </a:lnTo>
                  <a:lnTo>
                    <a:pt x="266" y="292"/>
                  </a:lnTo>
                  <a:lnTo>
                    <a:pt x="268" y="297"/>
                  </a:lnTo>
                  <a:lnTo>
                    <a:pt x="268" y="297"/>
                  </a:lnTo>
                  <a:lnTo>
                    <a:pt x="270" y="301"/>
                  </a:lnTo>
                  <a:lnTo>
                    <a:pt x="270" y="305"/>
                  </a:lnTo>
                  <a:lnTo>
                    <a:pt x="269" y="308"/>
                  </a:lnTo>
                  <a:lnTo>
                    <a:pt x="266" y="312"/>
                  </a:lnTo>
                  <a:lnTo>
                    <a:pt x="266" y="312"/>
                  </a:lnTo>
                  <a:lnTo>
                    <a:pt x="264" y="314"/>
                  </a:lnTo>
                  <a:lnTo>
                    <a:pt x="262" y="317"/>
                  </a:lnTo>
                  <a:lnTo>
                    <a:pt x="262" y="317"/>
                  </a:lnTo>
                  <a:lnTo>
                    <a:pt x="261" y="322"/>
                  </a:lnTo>
                  <a:lnTo>
                    <a:pt x="258" y="325"/>
                  </a:lnTo>
                  <a:lnTo>
                    <a:pt x="254" y="328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6" y="331"/>
                  </a:lnTo>
                  <a:lnTo>
                    <a:pt x="243" y="333"/>
                  </a:lnTo>
                  <a:lnTo>
                    <a:pt x="243" y="333"/>
                  </a:lnTo>
                  <a:lnTo>
                    <a:pt x="239" y="334"/>
                  </a:lnTo>
                  <a:lnTo>
                    <a:pt x="236" y="335"/>
                  </a:lnTo>
                  <a:lnTo>
                    <a:pt x="230" y="336"/>
                  </a:lnTo>
                  <a:lnTo>
                    <a:pt x="216" y="335"/>
                  </a:lnTo>
                  <a:lnTo>
                    <a:pt x="216" y="335"/>
                  </a:lnTo>
                  <a:lnTo>
                    <a:pt x="212" y="334"/>
                  </a:lnTo>
                  <a:lnTo>
                    <a:pt x="209" y="334"/>
                  </a:lnTo>
                  <a:lnTo>
                    <a:pt x="209" y="334"/>
                  </a:lnTo>
                  <a:lnTo>
                    <a:pt x="202" y="335"/>
                  </a:lnTo>
                  <a:lnTo>
                    <a:pt x="196" y="335"/>
                  </a:lnTo>
                  <a:lnTo>
                    <a:pt x="189" y="334"/>
                  </a:lnTo>
                  <a:lnTo>
                    <a:pt x="183" y="335"/>
                  </a:lnTo>
                  <a:lnTo>
                    <a:pt x="183" y="335"/>
                  </a:lnTo>
                  <a:lnTo>
                    <a:pt x="177" y="335"/>
                  </a:lnTo>
                  <a:lnTo>
                    <a:pt x="171" y="334"/>
                  </a:lnTo>
                  <a:lnTo>
                    <a:pt x="164" y="333"/>
                  </a:lnTo>
                  <a:lnTo>
                    <a:pt x="161" y="333"/>
                  </a:lnTo>
                  <a:lnTo>
                    <a:pt x="158" y="333"/>
                  </a:lnTo>
                  <a:lnTo>
                    <a:pt x="158" y="333"/>
                  </a:lnTo>
                  <a:lnTo>
                    <a:pt x="153" y="334"/>
                  </a:lnTo>
                  <a:lnTo>
                    <a:pt x="153" y="334"/>
                  </a:lnTo>
                  <a:lnTo>
                    <a:pt x="146" y="335"/>
                  </a:lnTo>
                  <a:lnTo>
                    <a:pt x="140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0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04" y="337"/>
                  </a:lnTo>
                  <a:lnTo>
                    <a:pt x="98" y="337"/>
                  </a:lnTo>
                  <a:lnTo>
                    <a:pt x="93" y="335"/>
                  </a:lnTo>
                  <a:lnTo>
                    <a:pt x="93" y="335"/>
                  </a:lnTo>
                  <a:lnTo>
                    <a:pt x="91" y="335"/>
                  </a:lnTo>
                  <a:lnTo>
                    <a:pt x="91" y="335"/>
                  </a:lnTo>
                  <a:lnTo>
                    <a:pt x="88" y="336"/>
                  </a:lnTo>
                  <a:lnTo>
                    <a:pt x="86" y="337"/>
                  </a:lnTo>
                  <a:lnTo>
                    <a:pt x="80" y="337"/>
                  </a:lnTo>
                  <a:lnTo>
                    <a:pt x="75" y="336"/>
                  </a:lnTo>
                  <a:lnTo>
                    <a:pt x="72" y="336"/>
                  </a:lnTo>
                  <a:lnTo>
                    <a:pt x="70" y="337"/>
                  </a:lnTo>
                  <a:lnTo>
                    <a:pt x="70" y="337"/>
                  </a:lnTo>
                  <a:lnTo>
                    <a:pt x="67" y="337"/>
                  </a:lnTo>
                  <a:lnTo>
                    <a:pt x="64" y="335"/>
                  </a:lnTo>
                  <a:lnTo>
                    <a:pt x="64" y="335"/>
                  </a:lnTo>
                  <a:lnTo>
                    <a:pt x="61" y="334"/>
                  </a:lnTo>
                  <a:lnTo>
                    <a:pt x="58" y="333"/>
                  </a:lnTo>
                  <a:lnTo>
                    <a:pt x="55" y="333"/>
                  </a:lnTo>
                  <a:lnTo>
                    <a:pt x="52" y="334"/>
                  </a:lnTo>
                  <a:lnTo>
                    <a:pt x="52" y="334"/>
                  </a:lnTo>
                  <a:lnTo>
                    <a:pt x="48" y="335"/>
                  </a:lnTo>
                  <a:lnTo>
                    <a:pt x="44" y="335"/>
                  </a:lnTo>
                  <a:lnTo>
                    <a:pt x="39" y="335"/>
                  </a:lnTo>
                  <a:lnTo>
                    <a:pt x="35" y="334"/>
                  </a:lnTo>
                  <a:lnTo>
                    <a:pt x="35" y="334"/>
                  </a:lnTo>
                  <a:lnTo>
                    <a:pt x="33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7" y="334"/>
                  </a:lnTo>
                  <a:lnTo>
                    <a:pt x="24" y="334"/>
                  </a:lnTo>
                  <a:lnTo>
                    <a:pt x="18" y="333"/>
                  </a:lnTo>
                  <a:lnTo>
                    <a:pt x="18" y="333"/>
                  </a:lnTo>
                  <a:lnTo>
                    <a:pt x="13" y="331"/>
                  </a:lnTo>
                  <a:lnTo>
                    <a:pt x="10" y="329"/>
                  </a:lnTo>
                  <a:lnTo>
                    <a:pt x="7" y="325"/>
                  </a:lnTo>
                  <a:lnTo>
                    <a:pt x="6" y="321"/>
                  </a:lnTo>
                  <a:lnTo>
                    <a:pt x="6" y="321"/>
                  </a:lnTo>
                  <a:lnTo>
                    <a:pt x="4" y="311"/>
                  </a:lnTo>
                  <a:lnTo>
                    <a:pt x="3" y="305"/>
                  </a:lnTo>
                  <a:lnTo>
                    <a:pt x="2" y="301"/>
                  </a:lnTo>
                  <a:lnTo>
                    <a:pt x="2" y="301"/>
                  </a:lnTo>
                  <a:lnTo>
                    <a:pt x="0" y="295"/>
                  </a:lnTo>
                  <a:lnTo>
                    <a:pt x="0" y="289"/>
                  </a:lnTo>
                  <a:lnTo>
                    <a:pt x="2" y="284"/>
                  </a:lnTo>
                  <a:lnTo>
                    <a:pt x="3" y="278"/>
                  </a:lnTo>
                  <a:lnTo>
                    <a:pt x="3" y="278"/>
                  </a:lnTo>
                  <a:lnTo>
                    <a:pt x="5" y="273"/>
                  </a:lnTo>
                  <a:lnTo>
                    <a:pt x="5" y="270"/>
                  </a:lnTo>
                  <a:lnTo>
                    <a:pt x="5" y="267"/>
                  </a:lnTo>
                  <a:lnTo>
                    <a:pt x="5" y="267"/>
                  </a:lnTo>
                  <a:lnTo>
                    <a:pt x="5" y="264"/>
                  </a:lnTo>
                  <a:lnTo>
                    <a:pt x="6" y="261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5" y="252"/>
                  </a:lnTo>
                  <a:lnTo>
                    <a:pt x="20" y="248"/>
                  </a:lnTo>
                  <a:lnTo>
                    <a:pt x="26" y="245"/>
                  </a:lnTo>
                  <a:lnTo>
                    <a:pt x="32" y="244"/>
                  </a:lnTo>
                  <a:lnTo>
                    <a:pt x="32" y="244"/>
                  </a:lnTo>
                  <a:lnTo>
                    <a:pt x="35" y="244"/>
                  </a:lnTo>
                  <a:lnTo>
                    <a:pt x="38" y="242"/>
                  </a:lnTo>
                  <a:lnTo>
                    <a:pt x="38" y="242"/>
                  </a:lnTo>
                  <a:close/>
                  <a:moveTo>
                    <a:pt x="251" y="258"/>
                  </a:moveTo>
                  <a:lnTo>
                    <a:pt x="251" y="258"/>
                  </a:lnTo>
                  <a:lnTo>
                    <a:pt x="239" y="255"/>
                  </a:lnTo>
                  <a:lnTo>
                    <a:pt x="239" y="255"/>
                  </a:lnTo>
                  <a:lnTo>
                    <a:pt x="235" y="255"/>
                  </a:lnTo>
                  <a:lnTo>
                    <a:pt x="230" y="255"/>
                  </a:lnTo>
                  <a:lnTo>
                    <a:pt x="230" y="255"/>
                  </a:lnTo>
                  <a:lnTo>
                    <a:pt x="191" y="259"/>
                  </a:lnTo>
                  <a:lnTo>
                    <a:pt x="191" y="259"/>
                  </a:lnTo>
                  <a:lnTo>
                    <a:pt x="187" y="259"/>
                  </a:lnTo>
                  <a:lnTo>
                    <a:pt x="187" y="259"/>
                  </a:lnTo>
                  <a:lnTo>
                    <a:pt x="171" y="258"/>
                  </a:lnTo>
                  <a:lnTo>
                    <a:pt x="171" y="258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51" y="256"/>
                  </a:lnTo>
                  <a:lnTo>
                    <a:pt x="146" y="256"/>
                  </a:lnTo>
                  <a:lnTo>
                    <a:pt x="141" y="256"/>
                  </a:lnTo>
                  <a:lnTo>
                    <a:pt x="141" y="256"/>
                  </a:lnTo>
                  <a:lnTo>
                    <a:pt x="129" y="257"/>
                  </a:lnTo>
                  <a:lnTo>
                    <a:pt x="123" y="257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10" y="255"/>
                  </a:lnTo>
                  <a:lnTo>
                    <a:pt x="102" y="255"/>
                  </a:lnTo>
                  <a:lnTo>
                    <a:pt x="102" y="255"/>
                  </a:lnTo>
                  <a:lnTo>
                    <a:pt x="89" y="253"/>
                  </a:lnTo>
                  <a:lnTo>
                    <a:pt x="82" y="253"/>
                  </a:lnTo>
                  <a:lnTo>
                    <a:pt x="75" y="254"/>
                  </a:lnTo>
                  <a:lnTo>
                    <a:pt x="75" y="254"/>
                  </a:lnTo>
                  <a:lnTo>
                    <a:pt x="72" y="255"/>
                  </a:lnTo>
                  <a:lnTo>
                    <a:pt x="68" y="254"/>
                  </a:lnTo>
                  <a:lnTo>
                    <a:pt x="68" y="254"/>
                  </a:lnTo>
                  <a:lnTo>
                    <a:pt x="65" y="254"/>
                  </a:lnTo>
                  <a:lnTo>
                    <a:pt x="61" y="254"/>
                  </a:lnTo>
                  <a:lnTo>
                    <a:pt x="55" y="255"/>
                  </a:lnTo>
                  <a:lnTo>
                    <a:pt x="48" y="256"/>
                  </a:lnTo>
                  <a:lnTo>
                    <a:pt x="45" y="255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40" y="255"/>
                  </a:lnTo>
                  <a:lnTo>
                    <a:pt x="38" y="256"/>
                  </a:lnTo>
                  <a:lnTo>
                    <a:pt x="38" y="256"/>
                  </a:lnTo>
                  <a:lnTo>
                    <a:pt x="30" y="259"/>
                  </a:lnTo>
                  <a:lnTo>
                    <a:pt x="30" y="259"/>
                  </a:lnTo>
                  <a:lnTo>
                    <a:pt x="25" y="261"/>
                  </a:lnTo>
                  <a:lnTo>
                    <a:pt x="21" y="264"/>
                  </a:lnTo>
                  <a:lnTo>
                    <a:pt x="19" y="265"/>
                  </a:lnTo>
                  <a:lnTo>
                    <a:pt x="18" y="267"/>
                  </a:lnTo>
                  <a:lnTo>
                    <a:pt x="18" y="270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18" y="275"/>
                  </a:lnTo>
                  <a:lnTo>
                    <a:pt x="17" y="277"/>
                  </a:lnTo>
                  <a:lnTo>
                    <a:pt x="17" y="277"/>
                  </a:lnTo>
                  <a:lnTo>
                    <a:pt x="16" y="282"/>
                  </a:lnTo>
                  <a:lnTo>
                    <a:pt x="16" y="282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14" y="292"/>
                  </a:lnTo>
                  <a:lnTo>
                    <a:pt x="13" y="295"/>
                  </a:lnTo>
                  <a:lnTo>
                    <a:pt x="13" y="295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32" y="322"/>
                  </a:lnTo>
                  <a:lnTo>
                    <a:pt x="32" y="322"/>
                  </a:lnTo>
                  <a:lnTo>
                    <a:pt x="36" y="320"/>
                  </a:lnTo>
                  <a:lnTo>
                    <a:pt x="38" y="320"/>
                  </a:lnTo>
                  <a:lnTo>
                    <a:pt x="41" y="321"/>
                  </a:lnTo>
                  <a:lnTo>
                    <a:pt x="41" y="321"/>
                  </a:lnTo>
                  <a:lnTo>
                    <a:pt x="43" y="324"/>
                  </a:lnTo>
                  <a:lnTo>
                    <a:pt x="46" y="324"/>
                  </a:lnTo>
                  <a:lnTo>
                    <a:pt x="49" y="324"/>
                  </a:lnTo>
                  <a:lnTo>
                    <a:pt x="52" y="323"/>
                  </a:lnTo>
                  <a:lnTo>
                    <a:pt x="52" y="323"/>
                  </a:lnTo>
                  <a:lnTo>
                    <a:pt x="54" y="322"/>
                  </a:lnTo>
                  <a:lnTo>
                    <a:pt x="57" y="321"/>
                  </a:lnTo>
                  <a:lnTo>
                    <a:pt x="62" y="322"/>
                  </a:lnTo>
                  <a:lnTo>
                    <a:pt x="62" y="322"/>
                  </a:lnTo>
                  <a:lnTo>
                    <a:pt x="65" y="324"/>
                  </a:lnTo>
                  <a:lnTo>
                    <a:pt x="69" y="324"/>
                  </a:lnTo>
                  <a:lnTo>
                    <a:pt x="72" y="323"/>
                  </a:lnTo>
                  <a:lnTo>
                    <a:pt x="75" y="321"/>
                  </a:lnTo>
                  <a:lnTo>
                    <a:pt x="75" y="321"/>
                  </a:lnTo>
                  <a:lnTo>
                    <a:pt x="79" y="324"/>
                  </a:lnTo>
                  <a:lnTo>
                    <a:pt x="80" y="325"/>
                  </a:lnTo>
                  <a:lnTo>
                    <a:pt x="82" y="325"/>
                  </a:lnTo>
                  <a:lnTo>
                    <a:pt x="82" y="325"/>
                  </a:lnTo>
                  <a:lnTo>
                    <a:pt x="87" y="325"/>
                  </a:lnTo>
                  <a:lnTo>
                    <a:pt x="92" y="325"/>
                  </a:lnTo>
                  <a:lnTo>
                    <a:pt x="97" y="326"/>
                  </a:lnTo>
                  <a:lnTo>
                    <a:pt x="103" y="326"/>
                  </a:lnTo>
                  <a:lnTo>
                    <a:pt x="103" y="326"/>
                  </a:lnTo>
                  <a:lnTo>
                    <a:pt x="115" y="324"/>
                  </a:lnTo>
                  <a:lnTo>
                    <a:pt x="121" y="32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28" y="324"/>
                  </a:lnTo>
                  <a:lnTo>
                    <a:pt x="128" y="324"/>
                  </a:lnTo>
                  <a:lnTo>
                    <a:pt x="136" y="323"/>
                  </a:lnTo>
                  <a:lnTo>
                    <a:pt x="144" y="323"/>
                  </a:lnTo>
                  <a:lnTo>
                    <a:pt x="153" y="323"/>
                  </a:lnTo>
                  <a:lnTo>
                    <a:pt x="157" y="32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64" y="321"/>
                  </a:lnTo>
                  <a:lnTo>
                    <a:pt x="164" y="321"/>
                  </a:lnTo>
                  <a:lnTo>
                    <a:pt x="174" y="323"/>
                  </a:lnTo>
                  <a:lnTo>
                    <a:pt x="184" y="323"/>
                  </a:lnTo>
                  <a:lnTo>
                    <a:pt x="204" y="323"/>
                  </a:lnTo>
                  <a:lnTo>
                    <a:pt x="204" y="323"/>
                  </a:lnTo>
                  <a:lnTo>
                    <a:pt x="214" y="323"/>
                  </a:lnTo>
                  <a:lnTo>
                    <a:pt x="218" y="323"/>
                  </a:lnTo>
                  <a:lnTo>
                    <a:pt x="223" y="324"/>
                  </a:lnTo>
                  <a:lnTo>
                    <a:pt x="223" y="324"/>
                  </a:lnTo>
                  <a:lnTo>
                    <a:pt x="227" y="325"/>
                  </a:lnTo>
                  <a:lnTo>
                    <a:pt x="230" y="324"/>
                  </a:lnTo>
                  <a:lnTo>
                    <a:pt x="233" y="324"/>
                  </a:lnTo>
                  <a:lnTo>
                    <a:pt x="236" y="322"/>
                  </a:lnTo>
                  <a:lnTo>
                    <a:pt x="236" y="322"/>
                  </a:lnTo>
                  <a:lnTo>
                    <a:pt x="247" y="317"/>
                  </a:lnTo>
                  <a:lnTo>
                    <a:pt x="247" y="317"/>
                  </a:lnTo>
                  <a:lnTo>
                    <a:pt x="249" y="315"/>
                  </a:lnTo>
                  <a:lnTo>
                    <a:pt x="251" y="313"/>
                  </a:lnTo>
                  <a:lnTo>
                    <a:pt x="254" y="307"/>
                  </a:lnTo>
                  <a:lnTo>
                    <a:pt x="256" y="300"/>
                  </a:lnTo>
                  <a:lnTo>
                    <a:pt x="256" y="297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3" y="290"/>
                  </a:lnTo>
                  <a:lnTo>
                    <a:pt x="253" y="286"/>
                  </a:lnTo>
                  <a:lnTo>
                    <a:pt x="253" y="278"/>
                  </a:lnTo>
                  <a:lnTo>
                    <a:pt x="253" y="278"/>
                  </a:lnTo>
                  <a:lnTo>
                    <a:pt x="253" y="271"/>
                  </a:lnTo>
                  <a:lnTo>
                    <a:pt x="253" y="271"/>
                  </a:lnTo>
                  <a:lnTo>
                    <a:pt x="251" y="258"/>
                  </a:lnTo>
                  <a:lnTo>
                    <a:pt x="251" y="258"/>
                  </a:lnTo>
                  <a:close/>
                  <a:moveTo>
                    <a:pt x="248" y="246"/>
                  </a:moveTo>
                  <a:lnTo>
                    <a:pt x="248" y="246"/>
                  </a:lnTo>
                  <a:lnTo>
                    <a:pt x="249" y="239"/>
                  </a:lnTo>
                  <a:lnTo>
                    <a:pt x="249" y="239"/>
                  </a:lnTo>
                  <a:lnTo>
                    <a:pt x="249" y="231"/>
                  </a:lnTo>
                  <a:lnTo>
                    <a:pt x="248" y="227"/>
                  </a:lnTo>
                  <a:lnTo>
                    <a:pt x="247" y="224"/>
                  </a:lnTo>
                  <a:lnTo>
                    <a:pt x="247" y="224"/>
                  </a:lnTo>
                  <a:lnTo>
                    <a:pt x="246" y="220"/>
                  </a:lnTo>
                  <a:lnTo>
                    <a:pt x="247" y="216"/>
                  </a:lnTo>
                  <a:lnTo>
                    <a:pt x="248" y="213"/>
                  </a:lnTo>
                  <a:lnTo>
                    <a:pt x="248" y="209"/>
                  </a:lnTo>
                  <a:lnTo>
                    <a:pt x="248" y="209"/>
                  </a:lnTo>
                  <a:lnTo>
                    <a:pt x="248" y="205"/>
                  </a:lnTo>
                  <a:lnTo>
                    <a:pt x="248" y="200"/>
                  </a:lnTo>
                  <a:lnTo>
                    <a:pt x="248" y="196"/>
                  </a:lnTo>
                  <a:lnTo>
                    <a:pt x="247" y="191"/>
                  </a:lnTo>
                  <a:lnTo>
                    <a:pt x="247" y="191"/>
                  </a:lnTo>
                  <a:lnTo>
                    <a:pt x="247" y="190"/>
                  </a:lnTo>
                  <a:lnTo>
                    <a:pt x="247" y="189"/>
                  </a:lnTo>
                  <a:lnTo>
                    <a:pt x="249" y="185"/>
                  </a:lnTo>
                  <a:lnTo>
                    <a:pt x="249" y="185"/>
                  </a:lnTo>
                  <a:lnTo>
                    <a:pt x="250" y="177"/>
                  </a:lnTo>
                  <a:lnTo>
                    <a:pt x="250" y="177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1" y="162"/>
                  </a:lnTo>
                  <a:lnTo>
                    <a:pt x="251" y="162"/>
                  </a:lnTo>
                  <a:lnTo>
                    <a:pt x="251" y="156"/>
                  </a:lnTo>
                  <a:lnTo>
                    <a:pt x="250" y="150"/>
                  </a:lnTo>
                  <a:lnTo>
                    <a:pt x="250" y="144"/>
                  </a:lnTo>
                  <a:lnTo>
                    <a:pt x="251" y="138"/>
                  </a:lnTo>
                  <a:lnTo>
                    <a:pt x="251" y="138"/>
                  </a:lnTo>
                  <a:lnTo>
                    <a:pt x="252" y="133"/>
                  </a:lnTo>
                  <a:lnTo>
                    <a:pt x="250" y="127"/>
                  </a:lnTo>
                  <a:lnTo>
                    <a:pt x="250" y="127"/>
                  </a:lnTo>
                  <a:lnTo>
                    <a:pt x="249" y="123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51" y="116"/>
                  </a:lnTo>
                  <a:lnTo>
                    <a:pt x="251" y="113"/>
                  </a:lnTo>
                  <a:lnTo>
                    <a:pt x="250" y="111"/>
                  </a:lnTo>
                  <a:lnTo>
                    <a:pt x="249" y="108"/>
                  </a:lnTo>
                  <a:lnTo>
                    <a:pt x="249" y="108"/>
                  </a:lnTo>
                  <a:lnTo>
                    <a:pt x="248" y="105"/>
                  </a:lnTo>
                  <a:lnTo>
                    <a:pt x="247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9" y="92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6" y="73"/>
                  </a:lnTo>
                  <a:lnTo>
                    <a:pt x="243" y="61"/>
                  </a:lnTo>
                  <a:lnTo>
                    <a:pt x="243" y="61"/>
                  </a:lnTo>
                  <a:lnTo>
                    <a:pt x="240" y="53"/>
                  </a:lnTo>
                  <a:lnTo>
                    <a:pt x="237" y="50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1" y="44"/>
                  </a:lnTo>
                  <a:lnTo>
                    <a:pt x="229" y="41"/>
                  </a:lnTo>
                  <a:lnTo>
                    <a:pt x="229" y="41"/>
                  </a:lnTo>
                  <a:lnTo>
                    <a:pt x="227" y="36"/>
                  </a:lnTo>
                  <a:lnTo>
                    <a:pt x="226" y="34"/>
                  </a:lnTo>
                  <a:lnTo>
                    <a:pt x="224" y="32"/>
                  </a:lnTo>
                  <a:lnTo>
                    <a:pt x="224" y="32"/>
                  </a:lnTo>
                  <a:lnTo>
                    <a:pt x="213" y="25"/>
                  </a:lnTo>
                  <a:lnTo>
                    <a:pt x="201" y="20"/>
                  </a:lnTo>
                  <a:lnTo>
                    <a:pt x="201" y="20"/>
                  </a:lnTo>
                  <a:lnTo>
                    <a:pt x="196" y="19"/>
                  </a:lnTo>
                  <a:lnTo>
                    <a:pt x="190" y="18"/>
                  </a:lnTo>
                  <a:lnTo>
                    <a:pt x="184" y="17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6" y="14"/>
                  </a:lnTo>
                  <a:lnTo>
                    <a:pt x="172" y="14"/>
                  </a:lnTo>
                  <a:lnTo>
                    <a:pt x="168" y="14"/>
                  </a:lnTo>
                  <a:lnTo>
                    <a:pt x="165" y="16"/>
                  </a:lnTo>
                  <a:lnTo>
                    <a:pt x="165" y="16"/>
                  </a:lnTo>
                  <a:lnTo>
                    <a:pt x="159" y="19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47" y="24"/>
                  </a:lnTo>
                  <a:lnTo>
                    <a:pt x="141" y="27"/>
                  </a:lnTo>
                  <a:lnTo>
                    <a:pt x="136" y="30"/>
                  </a:lnTo>
                  <a:lnTo>
                    <a:pt x="131" y="35"/>
                  </a:lnTo>
                  <a:lnTo>
                    <a:pt x="131" y="35"/>
                  </a:lnTo>
                  <a:lnTo>
                    <a:pt x="127" y="38"/>
                  </a:lnTo>
                  <a:lnTo>
                    <a:pt x="123" y="40"/>
                  </a:lnTo>
                  <a:lnTo>
                    <a:pt x="123" y="40"/>
                  </a:lnTo>
                  <a:lnTo>
                    <a:pt x="120" y="41"/>
                  </a:lnTo>
                  <a:lnTo>
                    <a:pt x="119" y="42"/>
                  </a:lnTo>
                  <a:lnTo>
                    <a:pt x="118" y="44"/>
                  </a:lnTo>
                  <a:lnTo>
                    <a:pt x="118" y="44"/>
                  </a:lnTo>
                  <a:lnTo>
                    <a:pt x="117" y="46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1" y="50"/>
                  </a:lnTo>
                  <a:lnTo>
                    <a:pt x="109" y="53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5" y="65"/>
                  </a:lnTo>
                  <a:lnTo>
                    <a:pt x="103" y="68"/>
                  </a:lnTo>
                  <a:lnTo>
                    <a:pt x="103" y="68"/>
                  </a:lnTo>
                  <a:lnTo>
                    <a:pt x="100" y="71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99" y="79"/>
                  </a:lnTo>
                  <a:lnTo>
                    <a:pt x="99" y="79"/>
                  </a:lnTo>
                  <a:lnTo>
                    <a:pt x="100" y="83"/>
                  </a:lnTo>
                  <a:lnTo>
                    <a:pt x="100" y="87"/>
                  </a:lnTo>
                  <a:lnTo>
                    <a:pt x="98" y="91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4" y="96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5" y="105"/>
                  </a:lnTo>
                  <a:lnTo>
                    <a:pt x="95" y="111"/>
                  </a:lnTo>
                  <a:lnTo>
                    <a:pt x="94" y="116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95" y="131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3" y="146"/>
                  </a:lnTo>
                  <a:lnTo>
                    <a:pt x="94" y="15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7" y="163"/>
                  </a:lnTo>
                  <a:lnTo>
                    <a:pt x="97" y="167"/>
                  </a:lnTo>
                  <a:lnTo>
                    <a:pt x="97" y="167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7" y="197"/>
                  </a:lnTo>
                  <a:lnTo>
                    <a:pt x="97" y="197"/>
                  </a:lnTo>
                  <a:lnTo>
                    <a:pt x="96" y="206"/>
                  </a:lnTo>
                  <a:lnTo>
                    <a:pt x="97" y="210"/>
                  </a:lnTo>
                  <a:lnTo>
                    <a:pt x="100" y="215"/>
                  </a:lnTo>
                  <a:lnTo>
                    <a:pt x="100" y="215"/>
                  </a:lnTo>
                  <a:lnTo>
                    <a:pt x="100" y="216"/>
                  </a:lnTo>
                  <a:lnTo>
                    <a:pt x="99" y="217"/>
                  </a:lnTo>
                  <a:lnTo>
                    <a:pt x="99" y="217"/>
                  </a:lnTo>
                  <a:lnTo>
                    <a:pt x="99" y="243"/>
                  </a:lnTo>
                  <a:lnTo>
                    <a:pt x="99" y="243"/>
                  </a:lnTo>
                  <a:lnTo>
                    <a:pt x="107" y="243"/>
                  </a:lnTo>
                  <a:lnTo>
                    <a:pt x="110" y="243"/>
                  </a:lnTo>
                  <a:lnTo>
                    <a:pt x="113" y="243"/>
                  </a:lnTo>
                  <a:lnTo>
                    <a:pt x="113" y="243"/>
                  </a:lnTo>
                  <a:lnTo>
                    <a:pt x="117" y="245"/>
                  </a:lnTo>
                  <a:lnTo>
                    <a:pt x="122" y="245"/>
                  </a:lnTo>
                  <a:lnTo>
                    <a:pt x="130" y="244"/>
                  </a:lnTo>
                  <a:lnTo>
                    <a:pt x="130" y="244"/>
                  </a:lnTo>
                  <a:lnTo>
                    <a:pt x="135" y="244"/>
                  </a:lnTo>
                  <a:lnTo>
                    <a:pt x="139" y="244"/>
                  </a:lnTo>
                  <a:lnTo>
                    <a:pt x="139" y="244"/>
                  </a:lnTo>
                  <a:lnTo>
                    <a:pt x="142" y="243"/>
                  </a:lnTo>
                  <a:lnTo>
                    <a:pt x="144" y="244"/>
                  </a:lnTo>
                  <a:lnTo>
                    <a:pt x="150" y="245"/>
                  </a:lnTo>
                  <a:lnTo>
                    <a:pt x="155" y="246"/>
                  </a:lnTo>
                  <a:lnTo>
                    <a:pt x="158" y="245"/>
                  </a:lnTo>
                  <a:lnTo>
                    <a:pt x="161" y="244"/>
                  </a:lnTo>
                  <a:lnTo>
                    <a:pt x="161" y="244"/>
                  </a:lnTo>
                  <a:lnTo>
                    <a:pt x="162" y="245"/>
                  </a:lnTo>
                  <a:lnTo>
                    <a:pt x="164" y="245"/>
                  </a:lnTo>
                  <a:lnTo>
                    <a:pt x="164" y="245"/>
                  </a:lnTo>
                  <a:lnTo>
                    <a:pt x="167" y="246"/>
                  </a:lnTo>
                  <a:lnTo>
                    <a:pt x="169" y="246"/>
                  </a:lnTo>
                  <a:lnTo>
                    <a:pt x="169" y="246"/>
                  </a:lnTo>
                  <a:lnTo>
                    <a:pt x="172" y="245"/>
                  </a:lnTo>
                  <a:lnTo>
                    <a:pt x="175" y="245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85" y="245"/>
                  </a:lnTo>
                  <a:lnTo>
                    <a:pt x="189" y="243"/>
                  </a:lnTo>
                  <a:lnTo>
                    <a:pt x="193" y="244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200" y="247"/>
                  </a:lnTo>
                  <a:lnTo>
                    <a:pt x="203" y="248"/>
                  </a:lnTo>
                  <a:lnTo>
                    <a:pt x="205" y="247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10" y="243"/>
                  </a:lnTo>
                  <a:lnTo>
                    <a:pt x="214" y="241"/>
                  </a:lnTo>
                  <a:lnTo>
                    <a:pt x="218" y="241"/>
                  </a:lnTo>
                  <a:lnTo>
                    <a:pt x="222" y="242"/>
                  </a:lnTo>
                  <a:lnTo>
                    <a:pt x="222" y="242"/>
                  </a:lnTo>
                  <a:lnTo>
                    <a:pt x="227" y="242"/>
                  </a:lnTo>
                  <a:lnTo>
                    <a:pt x="232" y="241"/>
                  </a:lnTo>
                  <a:lnTo>
                    <a:pt x="237" y="241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248" y="246"/>
                  </a:lnTo>
                  <a:lnTo>
                    <a:pt x="248" y="246"/>
                  </a:lnTo>
                  <a:close/>
                  <a:moveTo>
                    <a:pt x="128" y="22"/>
                  </a:moveTo>
                  <a:lnTo>
                    <a:pt x="128" y="22"/>
                  </a:lnTo>
                  <a:lnTo>
                    <a:pt x="127" y="20"/>
                  </a:lnTo>
                  <a:lnTo>
                    <a:pt x="127" y="20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5" y="23"/>
                  </a:lnTo>
                  <a:lnTo>
                    <a:pt x="113" y="22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4"/>
                  </a:lnTo>
                  <a:lnTo>
                    <a:pt x="108" y="26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1" y="30"/>
                  </a:lnTo>
                  <a:lnTo>
                    <a:pt x="98" y="31"/>
                  </a:lnTo>
                  <a:lnTo>
                    <a:pt x="96" y="32"/>
                  </a:lnTo>
                  <a:lnTo>
                    <a:pt x="93" y="35"/>
                  </a:lnTo>
                  <a:lnTo>
                    <a:pt x="93" y="35"/>
                  </a:lnTo>
                  <a:lnTo>
                    <a:pt x="89" y="39"/>
                  </a:lnTo>
                  <a:lnTo>
                    <a:pt x="84" y="42"/>
                  </a:lnTo>
                  <a:lnTo>
                    <a:pt x="84" y="42"/>
                  </a:lnTo>
                  <a:lnTo>
                    <a:pt x="81" y="43"/>
                  </a:lnTo>
                  <a:lnTo>
                    <a:pt x="79" y="45"/>
                  </a:lnTo>
                  <a:lnTo>
                    <a:pt x="75" y="49"/>
                  </a:lnTo>
                  <a:lnTo>
                    <a:pt x="72" y="53"/>
                  </a:lnTo>
                  <a:lnTo>
                    <a:pt x="70" y="55"/>
                  </a:lnTo>
                  <a:lnTo>
                    <a:pt x="67" y="56"/>
                  </a:lnTo>
                  <a:lnTo>
                    <a:pt x="67" y="56"/>
                  </a:lnTo>
                  <a:lnTo>
                    <a:pt x="67" y="58"/>
                  </a:lnTo>
                  <a:lnTo>
                    <a:pt x="67" y="5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2" y="94"/>
                  </a:lnTo>
                  <a:lnTo>
                    <a:pt x="51" y="100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9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48" y="117"/>
                  </a:lnTo>
                  <a:lnTo>
                    <a:pt x="47" y="121"/>
                  </a:lnTo>
                  <a:lnTo>
                    <a:pt x="47" y="126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48" y="135"/>
                  </a:lnTo>
                  <a:lnTo>
                    <a:pt x="48" y="141"/>
                  </a:lnTo>
                  <a:lnTo>
                    <a:pt x="48" y="151"/>
                  </a:lnTo>
                  <a:lnTo>
                    <a:pt x="48" y="151"/>
                  </a:lnTo>
                  <a:lnTo>
                    <a:pt x="48" y="161"/>
                  </a:lnTo>
                  <a:lnTo>
                    <a:pt x="47" y="171"/>
                  </a:lnTo>
                  <a:lnTo>
                    <a:pt x="47" y="171"/>
                  </a:lnTo>
                  <a:lnTo>
                    <a:pt x="47" y="178"/>
                  </a:lnTo>
                  <a:lnTo>
                    <a:pt x="48" y="184"/>
                  </a:lnTo>
                  <a:lnTo>
                    <a:pt x="49" y="191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202"/>
                  </a:lnTo>
                  <a:lnTo>
                    <a:pt x="49" y="204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7" y="211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3" y="240"/>
                  </a:lnTo>
                  <a:lnTo>
                    <a:pt x="55" y="242"/>
                  </a:lnTo>
                  <a:lnTo>
                    <a:pt x="58" y="243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6" y="240"/>
                  </a:lnTo>
                  <a:lnTo>
                    <a:pt x="70" y="240"/>
                  </a:lnTo>
                  <a:lnTo>
                    <a:pt x="70" y="240"/>
                  </a:lnTo>
                  <a:lnTo>
                    <a:pt x="78" y="241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6" y="232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19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4" y="213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5" y="205"/>
                  </a:lnTo>
                  <a:lnTo>
                    <a:pt x="84" y="201"/>
                  </a:lnTo>
                  <a:lnTo>
                    <a:pt x="81" y="195"/>
                  </a:lnTo>
                  <a:lnTo>
                    <a:pt x="81" y="195"/>
                  </a:lnTo>
                  <a:lnTo>
                    <a:pt x="84" y="187"/>
                  </a:lnTo>
                  <a:lnTo>
                    <a:pt x="85" y="184"/>
                  </a:lnTo>
                  <a:lnTo>
                    <a:pt x="86" y="181"/>
                  </a:lnTo>
                  <a:lnTo>
                    <a:pt x="86" y="181"/>
                  </a:lnTo>
                  <a:lnTo>
                    <a:pt x="85" y="175"/>
                  </a:lnTo>
                  <a:lnTo>
                    <a:pt x="83" y="169"/>
                  </a:lnTo>
                  <a:lnTo>
                    <a:pt x="83" y="162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2" y="152"/>
                  </a:lnTo>
                  <a:lnTo>
                    <a:pt x="81" y="148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3" y="133"/>
                  </a:lnTo>
                  <a:lnTo>
                    <a:pt x="82" y="130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81" y="126"/>
                  </a:lnTo>
                  <a:lnTo>
                    <a:pt x="81" y="123"/>
                  </a:lnTo>
                  <a:lnTo>
                    <a:pt x="81" y="123"/>
                  </a:lnTo>
                  <a:lnTo>
                    <a:pt x="82" y="115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2" y="99"/>
                  </a:lnTo>
                  <a:lnTo>
                    <a:pt x="83" y="95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5" y="88"/>
                  </a:lnTo>
                  <a:lnTo>
                    <a:pt x="86" y="83"/>
                  </a:lnTo>
                  <a:lnTo>
                    <a:pt x="88" y="75"/>
                  </a:lnTo>
                  <a:lnTo>
                    <a:pt x="88" y="70"/>
                  </a:lnTo>
                  <a:lnTo>
                    <a:pt x="90" y="66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7" y="55"/>
                  </a:lnTo>
                  <a:lnTo>
                    <a:pt x="98" y="52"/>
                  </a:lnTo>
                  <a:lnTo>
                    <a:pt x="99" y="47"/>
                  </a:lnTo>
                  <a:lnTo>
                    <a:pt x="100" y="44"/>
                  </a:lnTo>
                  <a:lnTo>
                    <a:pt x="102" y="42"/>
                  </a:lnTo>
                  <a:lnTo>
                    <a:pt x="104" y="41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8" y="39"/>
                  </a:lnTo>
                  <a:lnTo>
                    <a:pt x="108" y="39"/>
                  </a:lnTo>
                  <a:lnTo>
                    <a:pt x="111" y="35"/>
                  </a:lnTo>
                  <a:lnTo>
                    <a:pt x="114" y="31"/>
                  </a:lnTo>
                  <a:lnTo>
                    <a:pt x="118" y="29"/>
                  </a:lnTo>
                  <a:lnTo>
                    <a:pt x="122" y="27"/>
                  </a:lnTo>
                  <a:lnTo>
                    <a:pt x="122" y="27"/>
                  </a:lnTo>
                  <a:lnTo>
                    <a:pt x="124" y="26"/>
                  </a:lnTo>
                  <a:lnTo>
                    <a:pt x="125" y="25"/>
                  </a:lnTo>
                  <a:lnTo>
                    <a:pt x="128" y="22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317"/>
            <p:cNvSpPr>
              <a:spLocks noEditPoints="1"/>
            </p:cNvSpPr>
            <p:nvPr/>
          </p:nvSpPr>
          <p:spPr bwMode="auto">
            <a:xfrm>
              <a:off x="5526" y="2554"/>
              <a:ext cx="47" cy="200"/>
            </a:xfrm>
            <a:custGeom>
              <a:avLst/>
              <a:gdLst/>
              <a:ahLst/>
              <a:cxnLst>
                <a:cxn ang="0">
                  <a:pos x="19" y="61"/>
                </a:cxn>
                <a:cxn ang="0">
                  <a:pos x="21" y="72"/>
                </a:cxn>
                <a:cxn ang="0">
                  <a:pos x="22" y="89"/>
                </a:cxn>
                <a:cxn ang="0">
                  <a:pos x="21" y="107"/>
                </a:cxn>
                <a:cxn ang="0">
                  <a:pos x="21" y="133"/>
                </a:cxn>
                <a:cxn ang="0">
                  <a:pos x="22" y="141"/>
                </a:cxn>
                <a:cxn ang="0">
                  <a:pos x="23" y="152"/>
                </a:cxn>
                <a:cxn ang="0">
                  <a:pos x="19" y="197"/>
                </a:cxn>
                <a:cxn ang="0">
                  <a:pos x="18" y="200"/>
                </a:cxn>
                <a:cxn ang="0">
                  <a:pos x="15" y="197"/>
                </a:cxn>
                <a:cxn ang="0">
                  <a:pos x="14" y="194"/>
                </a:cxn>
                <a:cxn ang="0">
                  <a:pos x="13" y="179"/>
                </a:cxn>
                <a:cxn ang="0">
                  <a:pos x="15" y="174"/>
                </a:cxn>
                <a:cxn ang="0">
                  <a:pos x="16" y="167"/>
                </a:cxn>
                <a:cxn ang="0">
                  <a:pos x="14" y="152"/>
                </a:cxn>
                <a:cxn ang="0">
                  <a:pos x="14" y="145"/>
                </a:cxn>
                <a:cxn ang="0">
                  <a:pos x="12" y="129"/>
                </a:cxn>
                <a:cxn ang="0">
                  <a:pos x="11" y="118"/>
                </a:cxn>
                <a:cxn ang="0">
                  <a:pos x="11" y="106"/>
                </a:cxn>
                <a:cxn ang="0">
                  <a:pos x="12" y="58"/>
                </a:cxn>
                <a:cxn ang="0">
                  <a:pos x="11" y="54"/>
                </a:cxn>
                <a:cxn ang="0">
                  <a:pos x="8" y="51"/>
                </a:cxn>
                <a:cxn ang="0">
                  <a:pos x="3" y="46"/>
                </a:cxn>
                <a:cxn ang="0">
                  <a:pos x="1" y="33"/>
                </a:cxn>
                <a:cxn ang="0">
                  <a:pos x="0" y="27"/>
                </a:cxn>
                <a:cxn ang="0">
                  <a:pos x="2" y="16"/>
                </a:cxn>
                <a:cxn ang="0">
                  <a:pos x="7" y="6"/>
                </a:cxn>
                <a:cxn ang="0">
                  <a:pos x="8" y="4"/>
                </a:cxn>
                <a:cxn ang="0">
                  <a:pos x="14" y="3"/>
                </a:cxn>
                <a:cxn ang="0">
                  <a:pos x="21" y="1"/>
                </a:cxn>
                <a:cxn ang="0">
                  <a:pos x="27" y="0"/>
                </a:cxn>
                <a:cxn ang="0">
                  <a:pos x="32" y="5"/>
                </a:cxn>
                <a:cxn ang="0">
                  <a:pos x="34" y="6"/>
                </a:cxn>
                <a:cxn ang="0">
                  <a:pos x="39" y="11"/>
                </a:cxn>
                <a:cxn ang="0">
                  <a:pos x="43" y="17"/>
                </a:cxn>
                <a:cxn ang="0">
                  <a:pos x="45" y="18"/>
                </a:cxn>
                <a:cxn ang="0">
                  <a:pos x="47" y="22"/>
                </a:cxn>
                <a:cxn ang="0">
                  <a:pos x="46" y="25"/>
                </a:cxn>
                <a:cxn ang="0">
                  <a:pos x="47" y="35"/>
                </a:cxn>
                <a:cxn ang="0">
                  <a:pos x="46" y="39"/>
                </a:cxn>
                <a:cxn ang="0">
                  <a:pos x="45" y="43"/>
                </a:cxn>
                <a:cxn ang="0">
                  <a:pos x="43" y="47"/>
                </a:cxn>
                <a:cxn ang="0">
                  <a:pos x="40" y="54"/>
                </a:cxn>
                <a:cxn ang="0">
                  <a:pos x="35" y="59"/>
                </a:cxn>
                <a:cxn ang="0">
                  <a:pos x="28" y="61"/>
                </a:cxn>
                <a:cxn ang="0">
                  <a:pos x="19" y="61"/>
                </a:cxn>
                <a:cxn ang="0">
                  <a:pos x="27" y="47"/>
                </a:cxn>
                <a:cxn ang="0">
                  <a:pos x="33" y="40"/>
                </a:cxn>
                <a:cxn ang="0">
                  <a:pos x="34" y="38"/>
                </a:cxn>
                <a:cxn ang="0">
                  <a:pos x="34" y="25"/>
                </a:cxn>
                <a:cxn ang="0">
                  <a:pos x="33" y="23"/>
                </a:cxn>
                <a:cxn ang="0">
                  <a:pos x="31" y="22"/>
                </a:cxn>
                <a:cxn ang="0">
                  <a:pos x="15" y="17"/>
                </a:cxn>
                <a:cxn ang="0">
                  <a:pos x="14" y="30"/>
                </a:cxn>
                <a:cxn ang="0">
                  <a:pos x="15" y="42"/>
                </a:cxn>
                <a:cxn ang="0">
                  <a:pos x="27" y="47"/>
                </a:cxn>
              </a:cxnLst>
              <a:rect l="0" t="0" r="r" b="b"/>
              <a:pathLst>
                <a:path w="47" h="200">
                  <a:moveTo>
                    <a:pt x="19" y="61"/>
                  </a:moveTo>
                  <a:lnTo>
                    <a:pt x="19" y="61"/>
                  </a:lnTo>
                  <a:lnTo>
                    <a:pt x="21" y="72"/>
                  </a:lnTo>
                  <a:lnTo>
                    <a:pt x="21" y="72"/>
                  </a:lnTo>
                  <a:lnTo>
                    <a:pt x="22" y="80"/>
                  </a:lnTo>
                  <a:lnTo>
                    <a:pt x="22" y="89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0" y="124"/>
                  </a:lnTo>
                  <a:lnTo>
                    <a:pt x="21" y="133"/>
                  </a:lnTo>
                  <a:lnTo>
                    <a:pt x="22" y="141"/>
                  </a:lnTo>
                  <a:lnTo>
                    <a:pt x="22" y="141"/>
                  </a:lnTo>
                  <a:lnTo>
                    <a:pt x="23" y="147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5" y="197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3" y="184"/>
                  </a:lnTo>
                  <a:lnTo>
                    <a:pt x="13" y="179"/>
                  </a:lnTo>
                  <a:lnTo>
                    <a:pt x="15" y="174"/>
                  </a:lnTo>
                  <a:lnTo>
                    <a:pt x="15" y="174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2" y="129"/>
                  </a:lnTo>
                  <a:lnTo>
                    <a:pt x="12" y="129"/>
                  </a:lnTo>
                  <a:lnTo>
                    <a:pt x="11" y="11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2" y="82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1" y="54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5" y="48"/>
                  </a:lnTo>
                  <a:lnTo>
                    <a:pt x="3" y="46"/>
                  </a:lnTo>
                  <a:lnTo>
                    <a:pt x="1" y="40"/>
                  </a:lnTo>
                  <a:lnTo>
                    <a:pt x="1" y="33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2" y="16"/>
                  </a:lnTo>
                  <a:lnTo>
                    <a:pt x="4" y="11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14" y="3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11"/>
                  </a:lnTo>
                  <a:lnTo>
                    <a:pt x="42" y="15"/>
                  </a:lnTo>
                  <a:lnTo>
                    <a:pt x="43" y="17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25"/>
                  </a:lnTo>
                  <a:lnTo>
                    <a:pt x="46" y="28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6" y="39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2" y="51"/>
                  </a:lnTo>
                  <a:lnTo>
                    <a:pt x="40" y="54"/>
                  </a:lnTo>
                  <a:lnTo>
                    <a:pt x="38" y="57"/>
                  </a:lnTo>
                  <a:lnTo>
                    <a:pt x="35" y="59"/>
                  </a:lnTo>
                  <a:lnTo>
                    <a:pt x="32" y="60"/>
                  </a:lnTo>
                  <a:lnTo>
                    <a:pt x="28" y="61"/>
                  </a:lnTo>
                  <a:lnTo>
                    <a:pt x="19" y="61"/>
                  </a:lnTo>
                  <a:lnTo>
                    <a:pt x="19" y="61"/>
                  </a:lnTo>
                  <a:close/>
                  <a:moveTo>
                    <a:pt x="27" y="47"/>
                  </a:moveTo>
                  <a:lnTo>
                    <a:pt x="27" y="47"/>
                  </a:lnTo>
                  <a:lnTo>
                    <a:pt x="32" y="42"/>
                  </a:lnTo>
                  <a:lnTo>
                    <a:pt x="33" y="40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5" y="32"/>
                  </a:lnTo>
                  <a:lnTo>
                    <a:pt x="34" y="25"/>
                  </a:lnTo>
                  <a:lnTo>
                    <a:pt x="34" y="25"/>
                  </a:lnTo>
                  <a:lnTo>
                    <a:pt x="33" y="2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4" y="24"/>
                  </a:lnTo>
                  <a:lnTo>
                    <a:pt x="14" y="30"/>
                  </a:lnTo>
                  <a:lnTo>
                    <a:pt x="15" y="42"/>
                  </a:lnTo>
                  <a:lnTo>
                    <a:pt x="15" y="42"/>
                  </a:lnTo>
                  <a:lnTo>
                    <a:pt x="27" y="47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318"/>
            <p:cNvSpPr>
              <a:spLocks/>
            </p:cNvSpPr>
            <p:nvPr/>
          </p:nvSpPr>
          <p:spPr bwMode="auto">
            <a:xfrm>
              <a:off x="5438" y="2512"/>
              <a:ext cx="19" cy="139"/>
            </a:xfrm>
            <a:custGeom>
              <a:avLst/>
              <a:gdLst/>
              <a:ahLst/>
              <a:cxnLst>
                <a:cxn ang="0">
                  <a:pos x="0" y="62"/>
                </a:cxn>
                <a:cxn ang="0">
                  <a:pos x="2" y="43"/>
                </a:cxn>
                <a:cxn ang="0">
                  <a:pos x="1" y="36"/>
                </a:cxn>
                <a:cxn ang="0">
                  <a:pos x="1" y="30"/>
                </a:cxn>
                <a:cxn ang="0">
                  <a:pos x="2" y="24"/>
                </a:cxn>
                <a:cxn ang="0">
                  <a:pos x="5" y="20"/>
                </a:cxn>
                <a:cxn ang="0">
                  <a:pos x="6" y="12"/>
                </a:cxn>
                <a:cxn ang="0">
                  <a:pos x="5" y="7"/>
                </a:cxn>
                <a:cxn ang="0">
                  <a:pos x="6" y="2"/>
                </a:cxn>
                <a:cxn ang="0">
                  <a:pos x="12" y="0"/>
                </a:cxn>
                <a:cxn ang="0">
                  <a:pos x="13" y="6"/>
                </a:cxn>
                <a:cxn ang="0">
                  <a:pos x="14" y="12"/>
                </a:cxn>
                <a:cxn ang="0">
                  <a:pos x="14" y="38"/>
                </a:cxn>
                <a:cxn ang="0">
                  <a:pos x="14" y="42"/>
                </a:cxn>
                <a:cxn ang="0">
                  <a:pos x="12" y="47"/>
                </a:cxn>
                <a:cxn ang="0">
                  <a:pos x="14" y="61"/>
                </a:cxn>
                <a:cxn ang="0">
                  <a:pos x="15" y="70"/>
                </a:cxn>
                <a:cxn ang="0">
                  <a:pos x="15" y="76"/>
                </a:cxn>
                <a:cxn ang="0">
                  <a:pos x="15" y="82"/>
                </a:cxn>
                <a:cxn ang="0">
                  <a:pos x="14" y="91"/>
                </a:cxn>
                <a:cxn ang="0">
                  <a:pos x="17" y="118"/>
                </a:cxn>
                <a:cxn ang="0">
                  <a:pos x="17" y="125"/>
                </a:cxn>
                <a:cxn ang="0">
                  <a:pos x="19" y="133"/>
                </a:cxn>
                <a:cxn ang="0">
                  <a:pos x="19" y="135"/>
                </a:cxn>
                <a:cxn ang="0">
                  <a:pos x="17" y="138"/>
                </a:cxn>
                <a:cxn ang="0">
                  <a:pos x="11" y="138"/>
                </a:cxn>
                <a:cxn ang="0">
                  <a:pos x="8" y="137"/>
                </a:cxn>
                <a:cxn ang="0">
                  <a:pos x="6" y="133"/>
                </a:cxn>
                <a:cxn ang="0">
                  <a:pos x="6" y="130"/>
                </a:cxn>
                <a:cxn ang="0">
                  <a:pos x="6" y="109"/>
                </a:cxn>
                <a:cxn ang="0">
                  <a:pos x="5" y="101"/>
                </a:cxn>
                <a:cxn ang="0">
                  <a:pos x="4" y="94"/>
                </a:cxn>
                <a:cxn ang="0">
                  <a:pos x="3" y="90"/>
                </a:cxn>
                <a:cxn ang="0">
                  <a:pos x="3" y="67"/>
                </a:cxn>
                <a:cxn ang="0">
                  <a:pos x="3" y="65"/>
                </a:cxn>
                <a:cxn ang="0">
                  <a:pos x="0" y="62"/>
                </a:cxn>
              </a:cxnLst>
              <a:rect l="0" t="0" r="r" b="b"/>
              <a:pathLst>
                <a:path w="19" h="139">
                  <a:moveTo>
                    <a:pt x="0" y="62"/>
                  </a:moveTo>
                  <a:lnTo>
                    <a:pt x="0" y="62"/>
                  </a:lnTo>
                  <a:lnTo>
                    <a:pt x="1" y="51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1" y="3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5" y="20"/>
                  </a:lnTo>
                  <a:lnTo>
                    <a:pt x="6" y="16"/>
                  </a:lnTo>
                  <a:lnTo>
                    <a:pt x="6" y="12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6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2" y="47"/>
                  </a:lnTo>
                  <a:lnTo>
                    <a:pt x="13" y="52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15" y="82"/>
                  </a:lnTo>
                  <a:lnTo>
                    <a:pt x="15" y="82"/>
                  </a:lnTo>
                  <a:lnTo>
                    <a:pt x="14" y="91"/>
                  </a:lnTo>
                  <a:lnTo>
                    <a:pt x="15" y="100"/>
                  </a:lnTo>
                  <a:lnTo>
                    <a:pt x="17" y="118"/>
                  </a:lnTo>
                  <a:lnTo>
                    <a:pt x="17" y="118"/>
                  </a:lnTo>
                  <a:lnTo>
                    <a:pt x="17" y="125"/>
                  </a:lnTo>
                  <a:lnTo>
                    <a:pt x="18" y="129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5"/>
                  </a:lnTo>
                  <a:lnTo>
                    <a:pt x="17" y="138"/>
                  </a:lnTo>
                  <a:lnTo>
                    <a:pt x="17" y="138"/>
                  </a:lnTo>
                  <a:lnTo>
                    <a:pt x="14" y="139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8" y="137"/>
                  </a:lnTo>
                  <a:lnTo>
                    <a:pt x="7" y="135"/>
                  </a:lnTo>
                  <a:lnTo>
                    <a:pt x="6" y="133"/>
                  </a:lnTo>
                  <a:lnTo>
                    <a:pt x="6" y="130"/>
                  </a:lnTo>
                  <a:lnTo>
                    <a:pt x="6" y="130"/>
                  </a:lnTo>
                  <a:lnTo>
                    <a:pt x="6" y="120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5" y="101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79"/>
                  </a:lnTo>
                  <a:lnTo>
                    <a:pt x="3" y="67"/>
                  </a:lnTo>
                  <a:lnTo>
                    <a:pt x="3" y="67"/>
                  </a:lnTo>
                  <a:lnTo>
                    <a:pt x="3" y="65"/>
                  </a:lnTo>
                  <a:lnTo>
                    <a:pt x="2" y="64"/>
                  </a:lnTo>
                  <a:lnTo>
                    <a:pt x="0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" name="Freeform 319"/>
            <p:cNvSpPr>
              <a:spLocks/>
            </p:cNvSpPr>
            <p:nvPr/>
          </p:nvSpPr>
          <p:spPr bwMode="auto">
            <a:xfrm>
              <a:off x="5487" y="2519"/>
              <a:ext cx="17" cy="134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3" y="21"/>
                </a:cxn>
                <a:cxn ang="0">
                  <a:pos x="13" y="36"/>
                </a:cxn>
                <a:cxn ang="0">
                  <a:pos x="15" y="43"/>
                </a:cxn>
                <a:cxn ang="0">
                  <a:pos x="14" y="51"/>
                </a:cxn>
                <a:cxn ang="0">
                  <a:pos x="13" y="54"/>
                </a:cxn>
                <a:cxn ang="0">
                  <a:pos x="12" y="65"/>
                </a:cxn>
                <a:cxn ang="0">
                  <a:pos x="14" y="69"/>
                </a:cxn>
                <a:cxn ang="0">
                  <a:pos x="15" y="77"/>
                </a:cxn>
                <a:cxn ang="0">
                  <a:pos x="14" y="82"/>
                </a:cxn>
                <a:cxn ang="0">
                  <a:pos x="15" y="92"/>
                </a:cxn>
                <a:cxn ang="0">
                  <a:pos x="15" y="96"/>
                </a:cxn>
                <a:cxn ang="0">
                  <a:pos x="15" y="100"/>
                </a:cxn>
                <a:cxn ang="0">
                  <a:pos x="16" y="113"/>
                </a:cxn>
                <a:cxn ang="0">
                  <a:pos x="17" y="116"/>
                </a:cxn>
                <a:cxn ang="0">
                  <a:pos x="16" y="120"/>
                </a:cxn>
                <a:cxn ang="0">
                  <a:pos x="15" y="122"/>
                </a:cxn>
                <a:cxn ang="0">
                  <a:pos x="16" y="124"/>
                </a:cxn>
                <a:cxn ang="0">
                  <a:pos x="16" y="130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5" y="128"/>
                </a:cxn>
                <a:cxn ang="0">
                  <a:pos x="5" y="126"/>
                </a:cxn>
                <a:cxn ang="0">
                  <a:pos x="4" y="119"/>
                </a:cxn>
                <a:cxn ang="0">
                  <a:pos x="2" y="113"/>
                </a:cxn>
                <a:cxn ang="0">
                  <a:pos x="1" y="97"/>
                </a:cxn>
                <a:cxn ang="0">
                  <a:pos x="0" y="88"/>
                </a:cxn>
                <a:cxn ang="0">
                  <a:pos x="0" y="85"/>
                </a:cxn>
                <a:cxn ang="0">
                  <a:pos x="1" y="82"/>
                </a:cxn>
                <a:cxn ang="0">
                  <a:pos x="4" y="78"/>
                </a:cxn>
                <a:cxn ang="0">
                  <a:pos x="3" y="73"/>
                </a:cxn>
                <a:cxn ang="0">
                  <a:pos x="1" y="70"/>
                </a:cxn>
                <a:cxn ang="0">
                  <a:pos x="1" y="63"/>
                </a:cxn>
                <a:cxn ang="0">
                  <a:pos x="2" y="59"/>
                </a:cxn>
                <a:cxn ang="0">
                  <a:pos x="3" y="49"/>
                </a:cxn>
                <a:cxn ang="0">
                  <a:pos x="2" y="46"/>
                </a:cxn>
                <a:cxn ang="0">
                  <a:pos x="2" y="40"/>
                </a:cxn>
                <a:cxn ang="0">
                  <a:pos x="2" y="35"/>
                </a:cxn>
                <a:cxn ang="0">
                  <a:pos x="5" y="21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12" y="0"/>
                </a:cxn>
                <a:cxn ang="0">
                  <a:pos x="14" y="1"/>
                </a:cxn>
              </a:cxnLst>
              <a:rect l="0" t="0" r="r" b="b"/>
              <a:pathLst>
                <a:path w="17" h="134">
                  <a:moveTo>
                    <a:pt x="14" y="1"/>
                  </a:moveTo>
                  <a:lnTo>
                    <a:pt x="14" y="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5" y="43"/>
                  </a:lnTo>
                  <a:lnTo>
                    <a:pt x="15" y="47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54"/>
                  </a:lnTo>
                  <a:lnTo>
                    <a:pt x="12" y="57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4" y="69"/>
                  </a:lnTo>
                  <a:lnTo>
                    <a:pt x="15" y="73"/>
                  </a:lnTo>
                  <a:lnTo>
                    <a:pt x="15" y="77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4" y="87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6"/>
                  </a:lnTo>
                  <a:lnTo>
                    <a:pt x="15" y="100"/>
                  </a:lnTo>
                  <a:lnTo>
                    <a:pt x="15" y="100"/>
                  </a:lnTo>
                  <a:lnTo>
                    <a:pt x="15" y="107"/>
                  </a:lnTo>
                  <a:lnTo>
                    <a:pt x="16" y="113"/>
                  </a:lnTo>
                  <a:lnTo>
                    <a:pt x="16" y="113"/>
                  </a:lnTo>
                  <a:lnTo>
                    <a:pt x="17" y="116"/>
                  </a:lnTo>
                  <a:lnTo>
                    <a:pt x="17" y="118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5" y="122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6" y="128"/>
                  </a:lnTo>
                  <a:lnTo>
                    <a:pt x="16" y="130"/>
                  </a:lnTo>
                  <a:lnTo>
                    <a:pt x="14" y="132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6" y="131"/>
                  </a:lnTo>
                  <a:lnTo>
                    <a:pt x="5" y="128"/>
                  </a:lnTo>
                  <a:lnTo>
                    <a:pt x="5" y="126"/>
                  </a:lnTo>
                  <a:lnTo>
                    <a:pt x="5" y="126"/>
                  </a:lnTo>
                  <a:lnTo>
                    <a:pt x="5" y="122"/>
                  </a:lnTo>
                  <a:lnTo>
                    <a:pt x="4" y="119"/>
                  </a:lnTo>
                  <a:lnTo>
                    <a:pt x="2" y="113"/>
                  </a:lnTo>
                  <a:lnTo>
                    <a:pt x="2" y="113"/>
                  </a:lnTo>
                  <a:lnTo>
                    <a:pt x="1" y="10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3" y="80"/>
                  </a:lnTo>
                  <a:lnTo>
                    <a:pt x="4" y="78"/>
                  </a:lnTo>
                  <a:lnTo>
                    <a:pt x="4" y="75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1" y="70"/>
                  </a:lnTo>
                  <a:lnTo>
                    <a:pt x="1" y="66"/>
                  </a:lnTo>
                  <a:lnTo>
                    <a:pt x="1" y="6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3" y="53"/>
                  </a:lnTo>
                  <a:lnTo>
                    <a:pt x="3" y="49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28"/>
                  </a:lnTo>
                  <a:lnTo>
                    <a:pt x="5" y="21"/>
                  </a:lnTo>
                  <a:lnTo>
                    <a:pt x="7" y="1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320"/>
            <p:cNvSpPr>
              <a:spLocks/>
            </p:cNvSpPr>
            <p:nvPr/>
          </p:nvSpPr>
          <p:spPr bwMode="auto">
            <a:xfrm>
              <a:off x="5535" y="2512"/>
              <a:ext cx="11" cy="4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9" y="13"/>
                </a:cxn>
                <a:cxn ang="0">
                  <a:pos x="10" y="19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11" y="29"/>
                </a:cxn>
                <a:cxn ang="0">
                  <a:pos x="11" y="32"/>
                </a:cxn>
                <a:cxn ang="0">
                  <a:pos x="9" y="38"/>
                </a:cxn>
                <a:cxn ang="0">
                  <a:pos x="9" y="38"/>
                </a:cxn>
                <a:cxn ang="0">
                  <a:pos x="8" y="41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3" y="40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36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1" y="27"/>
                </a:cxn>
                <a:cxn ang="0">
                  <a:pos x="1" y="21"/>
                </a:cxn>
                <a:cxn ang="0">
                  <a:pos x="0" y="9"/>
                </a:cxn>
                <a:cxn ang="0">
                  <a:pos x="0" y="9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1" h="42">
                  <a:moveTo>
                    <a:pt x="8" y="0"/>
                  </a:moveTo>
                  <a:lnTo>
                    <a:pt x="8" y="0"/>
                  </a:lnTo>
                  <a:lnTo>
                    <a:pt x="9" y="13"/>
                  </a:lnTo>
                  <a:lnTo>
                    <a:pt x="10" y="19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1" y="29"/>
                  </a:lnTo>
                  <a:lnTo>
                    <a:pt x="11" y="32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8" y="41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27"/>
                  </a:lnTo>
                  <a:lnTo>
                    <a:pt x="1" y="21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321"/>
            <p:cNvSpPr>
              <a:spLocks noEditPoints="1"/>
            </p:cNvSpPr>
            <p:nvPr/>
          </p:nvSpPr>
          <p:spPr bwMode="auto">
            <a:xfrm>
              <a:off x="5126" y="1885"/>
              <a:ext cx="50" cy="46"/>
            </a:xfrm>
            <a:custGeom>
              <a:avLst/>
              <a:gdLst/>
              <a:ahLst/>
              <a:cxnLst>
                <a:cxn ang="0">
                  <a:pos x="3" y="11"/>
                </a:cxn>
                <a:cxn ang="0">
                  <a:pos x="3" y="11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21" y="1"/>
                </a:cxn>
                <a:cxn ang="0">
                  <a:pos x="25" y="0"/>
                </a:cxn>
                <a:cxn ang="0">
                  <a:pos x="28" y="1"/>
                </a:cxn>
                <a:cxn ang="0">
                  <a:pos x="28" y="1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11"/>
                </a:cxn>
                <a:cxn ang="0">
                  <a:pos x="49" y="13"/>
                </a:cxn>
                <a:cxn ang="0">
                  <a:pos x="50" y="15"/>
                </a:cxn>
                <a:cxn ang="0">
                  <a:pos x="49" y="17"/>
                </a:cxn>
                <a:cxn ang="0">
                  <a:pos x="49" y="17"/>
                </a:cxn>
                <a:cxn ang="0">
                  <a:pos x="47" y="21"/>
                </a:cxn>
                <a:cxn ang="0">
                  <a:pos x="45" y="24"/>
                </a:cxn>
                <a:cxn ang="0">
                  <a:pos x="42" y="27"/>
                </a:cxn>
                <a:cxn ang="0">
                  <a:pos x="37" y="27"/>
                </a:cxn>
                <a:cxn ang="0">
                  <a:pos x="37" y="27"/>
                </a:cxn>
                <a:cxn ang="0">
                  <a:pos x="35" y="32"/>
                </a:cxn>
                <a:cxn ang="0">
                  <a:pos x="33" y="36"/>
                </a:cxn>
                <a:cxn ang="0">
                  <a:pos x="33" y="36"/>
                </a:cxn>
                <a:cxn ang="0">
                  <a:pos x="31" y="40"/>
                </a:cxn>
                <a:cxn ang="0">
                  <a:pos x="29" y="42"/>
                </a:cxn>
                <a:cxn ang="0">
                  <a:pos x="26" y="43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8" y="43"/>
                </a:cxn>
                <a:cxn ang="0">
                  <a:pos x="14" y="45"/>
                </a:cxn>
                <a:cxn ang="0">
                  <a:pos x="10" y="46"/>
                </a:cxn>
                <a:cxn ang="0">
                  <a:pos x="6" y="46"/>
                </a:cxn>
                <a:cxn ang="0">
                  <a:pos x="6" y="46"/>
                </a:cxn>
                <a:cxn ang="0">
                  <a:pos x="1" y="44"/>
                </a:cxn>
                <a:cxn ang="0">
                  <a:pos x="0" y="4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3"/>
                </a:cxn>
                <a:cxn ang="0">
                  <a:pos x="1" y="25"/>
                </a:cxn>
                <a:cxn ang="0">
                  <a:pos x="1" y="17"/>
                </a:cxn>
                <a:cxn ang="0">
                  <a:pos x="3" y="10"/>
                </a:cxn>
                <a:cxn ang="0">
                  <a:pos x="3" y="10"/>
                </a:cxn>
                <a:cxn ang="0">
                  <a:pos x="3" y="11"/>
                </a:cxn>
                <a:cxn ang="0">
                  <a:pos x="3" y="11"/>
                </a:cxn>
                <a:cxn ang="0">
                  <a:pos x="37" y="15"/>
                </a:cxn>
                <a:cxn ang="0">
                  <a:pos x="37" y="15"/>
                </a:cxn>
                <a:cxn ang="0">
                  <a:pos x="32" y="14"/>
                </a:cxn>
                <a:cxn ang="0">
                  <a:pos x="26" y="13"/>
                </a:cxn>
                <a:cxn ang="0">
                  <a:pos x="16" y="14"/>
                </a:cxn>
                <a:cxn ang="0">
                  <a:pos x="16" y="14"/>
                </a:cxn>
                <a:cxn ang="0">
                  <a:pos x="12" y="15"/>
                </a:cxn>
                <a:cxn ang="0">
                  <a:pos x="10" y="17"/>
                </a:cxn>
                <a:cxn ang="0">
                  <a:pos x="9" y="21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11" y="34"/>
                </a:cxn>
                <a:cxn ang="0">
                  <a:pos x="11" y="34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37" y="15"/>
                </a:cxn>
                <a:cxn ang="0">
                  <a:pos x="37" y="15"/>
                </a:cxn>
              </a:cxnLst>
              <a:rect l="0" t="0" r="r" b="b"/>
              <a:pathLst>
                <a:path w="50" h="46">
                  <a:moveTo>
                    <a:pt x="3" y="11"/>
                  </a:moveTo>
                  <a:lnTo>
                    <a:pt x="3" y="11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5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11"/>
                  </a:lnTo>
                  <a:lnTo>
                    <a:pt x="49" y="13"/>
                  </a:lnTo>
                  <a:lnTo>
                    <a:pt x="50" y="15"/>
                  </a:lnTo>
                  <a:lnTo>
                    <a:pt x="49" y="17"/>
                  </a:lnTo>
                  <a:lnTo>
                    <a:pt x="49" y="17"/>
                  </a:lnTo>
                  <a:lnTo>
                    <a:pt x="47" y="21"/>
                  </a:lnTo>
                  <a:lnTo>
                    <a:pt x="45" y="24"/>
                  </a:lnTo>
                  <a:lnTo>
                    <a:pt x="42" y="27"/>
                  </a:lnTo>
                  <a:lnTo>
                    <a:pt x="37" y="27"/>
                  </a:lnTo>
                  <a:lnTo>
                    <a:pt x="37" y="27"/>
                  </a:lnTo>
                  <a:lnTo>
                    <a:pt x="35" y="32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1" y="40"/>
                  </a:lnTo>
                  <a:lnTo>
                    <a:pt x="29" y="42"/>
                  </a:lnTo>
                  <a:lnTo>
                    <a:pt x="26" y="43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8" y="43"/>
                  </a:lnTo>
                  <a:lnTo>
                    <a:pt x="14" y="45"/>
                  </a:lnTo>
                  <a:lnTo>
                    <a:pt x="10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1" y="25"/>
                  </a:lnTo>
                  <a:lnTo>
                    <a:pt x="1" y="1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close/>
                  <a:moveTo>
                    <a:pt x="37" y="15"/>
                  </a:moveTo>
                  <a:lnTo>
                    <a:pt x="37" y="15"/>
                  </a:lnTo>
                  <a:lnTo>
                    <a:pt x="32" y="14"/>
                  </a:lnTo>
                  <a:lnTo>
                    <a:pt x="26" y="13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2" y="15"/>
                  </a:lnTo>
                  <a:lnTo>
                    <a:pt x="10" y="17"/>
                  </a:lnTo>
                  <a:lnTo>
                    <a:pt x="9" y="21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37" y="15"/>
                  </a:lnTo>
                  <a:lnTo>
                    <a:pt x="3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322"/>
            <p:cNvSpPr>
              <a:spLocks noEditPoints="1"/>
            </p:cNvSpPr>
            <p:nvPr/>
          </p:nvSpPr>
          <p:spPr bwMode="auto">
            <a:xfrm>
              <a:off x="5129" y="1670"/>
              <a:ext cx="40" cy="3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0" y="21"/>
                </a:cxn>
                <a:cxn ang="0">
                  <a:pos x="3" y="15"/>
                </a:cxn>
                <a:cxn ang="0">
                  <a:pos x="3" y="13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2" y="7"/>
                </a:cxn>
                <a:cxn ang="0">
                  <a:pos x="3" y="5"/>
                </a:cxn>
                <a:cxn ang="0">
                  <a:pos x="6" y="3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18" y="0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32" y="0"/>
                </a:cxn>
                <a:cxn ang="0">
                  <a:pos x="35" y="1"/>
                </a:cxn>
                <a:cxn ang="0">
                  <a:pos x="36" y="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9" y="16"/>
                </a:cxn>
                <a:cxn ang="0">
                  <a:pos x="39" y="16"/>
                </a:cxn>
                <a:cxn ang="0">
                  <a:pos x="40" y="21"/>
                </a:cxn>
                <a:cxn ang="0">
                  <a:pos x="39" y="26"/>
                </a:cxn>
                <a:cxn ang="0">
                  <a:pos x="37" y="31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8" y="38"/>
                </a:cxn>
                <a:cxn ang="0">
                  <a:pos x="22" y="39"/>
                </a:cxn>
                <a:cxn ang="0">
                  <a:pos x="16" y="39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7" y="33"/>
                </a:cxn>
                <a:cxn ang="0">
                  <a:pos x="5" y="28"/>
                </a:cxn>
                <a:cxn ang="0">
                  <a:pos x="5" y="28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27" y="9"/>
                </a:cxn>
                <a:cxn ang="0">
                  <a:pos x="27" y="9"/>
                </a:cxn>
                <a:cxn ang="0">
                  <a:pos x="20" y="10"/>
                </a:cxn>
                <a:cxn ang="0">
                  <a:pos x="16" y="13"/>
                </a:cxn>
                <a:cxn ang="0">
                  <a:pos x="13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3" y="22"/>
                </a:cxn>
                <a:cxn ang="0">
                  <a:pos x="14" y="24"/>
                </a:cxn>
                <a:cxn ang="0">
                  <a:pos x="14" y="24"/>
                </a:cxn>
                <a:cxn ang="0">
                  <a:pos x="18" y="27"/>
                </a:cxn>
                <a:cxn ang="0">
                  <a:pos x="20" y="29"/>
                </a:cxn>
                <a:cxn ang="0">
                  <a:pos x="23" y="28"/>
                </a:cxn>
                <a:cxn ang="0">
                  <a:pos x="23" y="28"/>
                </a:cxn>
                <a:cxn ang="0">
                  <a:pos x="27" y="22"/>
                </a:cxn>
                <a:cxn ang="0">
                  <a:pos x="29" y="18"/>
                </a:cxn>
                <a:cxn ang="0">
                  <a:pos x="29" y="14"/>
                </a:cxn>
                <a:cxn ang="0">
                  <a:pos x="27" y="9"/>
                </a:cxn>
                <a:cxn ang="0">
                  <a:pos x="27" y="9"/>
                </a:cxn>
              </a:cxnLst>
              <a:rect l="0" t="0" r="r" b="b"/>
              <a:pathLst>
                <a:path w="40" h="39">
                  <a:moveTo>
                    <a:pt x="0" y="21"/>
                  </a:moveTo>
                  <a:lnTo>
                    <a:pt x="0" y="21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3" y="5"/>
                  </a:lnTo>
                  <a:lnTo>
                    <a:pt x="6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5" y="1"/>
                  </a:lnTo>
                  <a:lnTo>
                    <a:pt x="36" y="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40" y="21"/>
                  </a:lnTo>
                  <a:lnTo>
                    <a:pt x="39" y="26"/>
                  </a:lnTo>
                  <a:lnTo>
                    <a:pt x="37" y="31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8" y="38"/>
                  </a:lnTo>
                  <a:lnTo>
                    <a:pt x="22" y="39"/>
                  </a:lnTo>
                  <a:lnTo>
                    <a:pt x="16" y="39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7" y="33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0" y="21"/>
                  </a:lnTo>
                  <a:lnTo>
                    <a:pt x="0" y="21"/>
                  </a:lnTo>
                  <a:close/>
                  <a:moveTo>
                    <a:pt x="27" y="9"/>
                  </a:moveTo>
                  <a:lnTo>
                    <a:pt x="27" y="9"/>
                  </a:lnTo>
                  <a:lnTo>
                    <a:pt x="20" y="10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8" y="27"/>
                  </a:lnTo>
                  <a:lnTo>
                    <a:pt x="20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2"/>
                  </a:lnTo>
                  <a:lnTo>
                    <a:pt x="29" y="18"/>
                  </a:lnTo>
                  <a:lnTo>
                    <a:pt x="29" y="14"/>
                  </a:lnTo>
                  <a:lnTo>
                    <a:pt x="27" y="9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323"/>
            <p:cNvSpPr>
              <a:spLocks noEditPoints="1"/>
            </p:cNvSpPr>
            <p:nvPr/>
          </p:nvSpPr>
          <p:spPr bwMode="auto">
            <a:xfrm>
              <a:off x="5753" y="2283"/>
              <a:ext cx="144" cy="301"/>
            </a:xfrm>
            <a:custGeom>
              <a:avLst/>
              <a:gdLst/>
              <a:ahLst/>
              <a:cxnLst>
                <a:cxn ang="0">
                  <a:pos x="11" y="287"/>
                </a:cxn>
                <a:cxn ang="0">
                  <a:pos x="37" y="279"/>
                </a:cxn>
                <a:cxn ang="0">
                  <a:pos x="37" y="262"/>
                </a:cxn>
                <a:cxn ang="0">
                  <a:pos x="39" y="244"/>
                </a:cxn>
                <a:cxn ang="0">
                  <a:pos x="35" y="213"/>
                </a:cxn>
                <a:cxn ang="0">
                  <a:pos x="35" y="186"/>
                </a:cxn>
                <a:cxn ang="0">
                  <a:pos x="35" y="167"/>
                </a:cxn>
                <a:cxn ang="0">
                  <a:pos x="31" y="147"/>
                </a:cxn>
                <a:cxn ang="0">
                  <a:pos x="11" y="135"/>
                </a:cxn>
                <a:cxn ang="0">
                  <a:pos x="4" y="115"/>
                </a:cxn>
                <a:cxn ang="0">
                  <a:pos x="33" y="110"/>
                </a:cxn>
                <a:cxn ang="0">
                  <a:pos x="31" y="91"/>
                </a:cxn>
                <a:cxn ang="0">
                  <a:pos x="29" y="59"/>
                </a:cxn>
                <a:cxn ang="0">
                  <a:pos x="32" y="42"/>
                </a:cxn>
                <a:cxn ang="0">
                  <a:pos x="10" y="20"/>
                </a:cxn>
                <a:cxn ang="0">
                  <a:pos x="26" y="7"/>
                </a:cxn>
                <a:cxn ang="0">
                  <a:pos x="68" y="6"/>
                </a:cxn>
                <a:cxn ang="0">
                  <a:pos x="97" y="18"/>
                </a:cxn>
                <a:cxn ang="0">
                  <a:pos x="116" y="36"/>
                </a:cxn>
                <a:cxn ang="0">
                  <a:pos x="137" y="59"/>
                </a:cxn>
                <a:cxn ang="0">
                  <a:pos x="144" y="98"/>
                </a:cxn>
                <a:cxn ang="0">
                  <a:pos x="141" y="113"/>
                </a:cxn>
                <a:cxn ang="0">
                  <a:pos x="140" y="146"/>
                </a:cxn>
                <a:cxn ang="0">
                  <a:pos x="140" y="164"/>
                </a:cxn>
                <a:cxn ang="0">
                  <a:pos x="138" y="183"/>
                </a:cxn>
                <a:cxn ang="0">
                  <a:pos x="138" y="208"/>
                </a:cxn>
                <a:cxn ang="0">
                  <a:pos x="137" y="234"/>
                </a:cxn>
                <a:cxn ang="0">
                  <a:pos x="136" y="261"/>
                </a:cxn>
                <a:cxn ang="0">
                  <a:pos x="139" y="276"/>
                </a:cxn>
                <a:cxn ang="0">
                  <a:pos x="111" y="299"/>
                </a:cxn>
                <a:cxn ang="0">
                  <a:pos x="90" y="298"/>
                </a:cxn>
                <a:cxn ang="0">
                  <a:pos x="67" y="297"/>
                </a:cxn>
                <a:cxn ang="0">
                  <a:pos x="43" y="297"/>
                </a:cxn>
                <a:cxn ang="0">
                  <a:pos x="18" y="297"/>
                </a:cxn>
                <a:cxn ang="0">
                  <a:pos x="91" y="274"/>
                </a:cxn>
                <a:cxn ang="0">
                  <a:pos x="114" y="278"/>
                </a:cxn>
                <a:cxn ang="0">
                  <a:pos x="116" y="259"/>
                </a:cxn>
                <a:cxn ang="0">
                  <a:pos x="113" y="234"/>
                </a:cxn>
                <a:cxn ang="0">
                  <a:pos x="115" y="205"/>
                </a:cxn>
                <a:cxn ang="0">
                  <a:pos x="114" y="185"/>
                </a:cxn>
                <a:cxn ang="0">
                  <a:pos x="114" y="151"/>
                </a:cxn>
                <a:cxn ang="0">
                  <a:pos x="104" y="129"/>
                </a:cxn>
                <a:cxn ang="0">
                  <a:pos x="82" y="130"/>
                </a:cxn>
                <a:cxn ang="0">
                  <a:pos x="57" y="129"/>
                </a:cxn>
                <a:cxn ang="0">
                  <a:pos x="50" y="141"/>
                </a:cxn>
                <a:cxn ang="0">
                  <a:pos x="50" y="176"/>
                </a:cxn>
                <a:cxn ang="0">
                  <a:pos x="50" y="201"/>
                </a:cxn>
                <a:cxn ang="0">
                  <a:pos x="46" y="228"/>
                </a:cxn>
                <a:cxn ang="0">
                  <a:pos x="48" y="257"/>
                </a:cxn>
                <a:cxn ang="0">
                  <a:pos x="52" y="279"/>
                </a:cxn>
                <a:cxn ang="0">
                  <a:pos x="83" y="277"/>
                </a:cxn>
                <a:cxn ang="0">
                  <a:pos x="106" y="53"/>
                </a:cxn>
                <a:cxn ang="0">
                  <a:pos x="70" y="24"/>
                </a:cxn>
                <a:cxn ang="0">
                  <a:pos x="50" y="30"/>
                </a:cxn>
                <a:cxn ang="0">
                  <a:pos x="48" y="73"/>
                </a:cxn>
                <a:cxn ang="0">
                  <a:pos x="48" y="95"/>
                </a:cxn>
                <a:cxn ang="0">
                  <a:pos x="64" y="120"/>
                </a:cxn>
                <a:cxn ang="0">
                  <a:pos x="88" y="122"/>
                </a:cxn>
                <a:cxn ang="0">
                  <a:pos x="110" y="110"/>
                </a:cxn>
                <a:cxn ang="0">
                  <a:pos x="110" y="87"/>
                </a:cxn>
              </a:cxnLst>
              <a:rect l="0" t="0" r="r" b="b"/>
              <a:pathLst>
                <a:path w="144" h="301">
                  <a:moveTo>
                    <a:pt x="4" y="301"/>
                  </a:moveTo>
                  <a:lnTo>
                    <a:pt x="4" y="301"/>
                  </a:lnTo>
                  <a:lnTo>
                    <a:pt x="4" y="285"/>
                  </a:lnTo>
                  <a:lnTo>
                    <a:pt x="4" y="285"/>
                  </a:lnTo>
                  <a:lnTo>
                    <a:pt x="5" y="284"/>
                  </a:lnTo>
                  <a:lnTo>
                    <a:pt x="5" y="284"/>
                  </a:lnTo>
                  <a:lnTo>
                    <a:pt x="8" y="286"/>
                  </a:lnTo>
                  <a:lnTo>
                    <a:pt x="11" y="287"/>
                  </a:lnTo>
                  <a:lnTo>
                    <a:pt x="13" y="288"/>
                  </a:lnTo>
                  <a:lnTo>
                    <a:pt x="16" y="287"/>
                  </a:lnTo>
                  <a:lnTo>
                    <a:pt x="26" y="284"/>
                  </a:lnTo>
                  <a:lnTo>
                    <a:pt x="26" y="284"/>
                  </a:lnTo>
                  <a:lnTo>
                    <a:pt x="30" y="282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7" y="279"/>
                  </a:lnTo>
                  <a:lnTo>
                    <a:pt x="38" y="278"/>
                  </a:lnTo>
                  <a:lnTo>
                    <a:pt x="38" y="276"/>
                  </a:lnTo>
                  <a:lnTo>
                    <a:pt x="38" y="274"/>
                  </a:lnTo>
                  <a:lnTo>
                    <a:pt x="38" y="274"/>
                  </a:lnTo>
                  <a:lnTo>
                    <a:pt x="37" y="272"/>
                  </a:lnTo>
                  <a:lnTo>
                    <a:pt x="36" y="270"/>
                  </a:lnTo>
                  <a:lnTo>
                    <a:pt x="36" y="266"/>
                  </a:lnTo>
                  <a:lnTo>
                    <a:pt x="37" y="262"/>
                  </a:lnTo>
                  <a:lnTo>
                    <a:pt x="37" y="258"/>
                  </a:lnTo>
                  <a:lnTo>
                    <a:pt x="37" y="258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7" y="248"/>
                  </a:lnTo>
                  <a:lnTo>
                    <a:pt x="37" y="248"/>
                  </a:lnTo>
                  <a:lnTo>
                    <a:pt x="39" y="246"/>
                  </a:lnTo>
                  <a:lnTo>
                    <a:pt x="39" y="244"/>
                  </a:lnTo>
                  <a:lnTo>
                    <a:pt x="39" y="240"/>
                  </a:lnTo>
                  <a:lnTo>
                    <a:pt x="37" y="236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5" y="225"/>
                  </a:lnTo>
                  <a:lnTo>
                    <a:pt x="35" y="217"/>
                  </a:lnTo>
                  <a:lnTo>
                    <a:pt x="35" y="217"/>
                  </a:lnTo>
                  <a:lnTo>
                    <a:pt x="35" y="213"/>
                  </a:lnTo>
                  <a:lnTo>
                    <a:pt x="35" y="208"/>
                  </a:lnTo>
                  <a:lnTo>
                    <a:pt x="35" y="208"/>
                  </a:lnTo>
                  <a:lnTo>
                    <a:pt x="34" y="203"/>
                  </a:lnTo>
                  <a:lnTo>
                    <a:pt x="33" y="198"/>
                  </a:lnTo>
                  <a:lnTo>
                    <a:pt x="33" y="194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86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3" y="180"/>
                  </a:lnTo>
                  <a:lnTo>
                    <a:pt x="32" y="176"/>
                  </a:lnTo>
                  <a:lnTo>
                    <a:pt x="33" y="172"/>
                  </a:lnTo>
                  <a:lnTo>
                    <a:pt x="35" y="169"/>
                  </a:lnTo>
                  <a:lnTo>
                    <a:pt x="35" y="169"/>
                  </a:lnTo>
                  <a:lnTo>
                    <a:pt x="35" y="167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3" y="163"/>
                  </a:lnTo>
                  <a:lnTo>
                    <a:pt x="33" y="159"/>
                  </a:lnTo>
                  <a:lnTo>
                    <a:pt x="33" y="155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0" y="141"/>
                  </a:lnTo>
                  <a:lnTo>
                    <a:pt x="28" y="137"/>
                  </a:lnTo>
                  <a:lnTo>
                    <a:pt x="24" y="135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3" y="136"/>
                  </a:lnTo>
                  <a:lnTo>
                    <a:pt x="3" y="136"/>
                  </a:lnTo>
                  <a:lnTo>
                    <a:pt x="1" y="134"/>
                  </a:lnTo>
                  <a:lnTo>
                    <a:pt x="0" y="131"/>
                  </a:lnTo>
                  <a:lnTo>
                    <a:pt x="0" y="126"/>
                  </a:lnTo>
                  <a:lnTo>
                    <a:pt x="2" y="121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12" y="116"/>
                  </a:lnTo>
                  <a:lnTo>
                    <a:pt x="21" y="117"/>
                  </a:lnTo>
                  <a:lnTo>
                    <a:pt x="21" y="117"/>
                  </a:lnTo>
                  <a:lnTo>
                    <a:pt x="24" y="117"/>
                  </a:lnTo>
                  <a:lnTo>
                    <a:pt x="27" y="116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3" y="110"/>
                  </a:lnTo>
                  <a:lnTo>
                    <a:pt x="33" y="108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0" y="101"/>
                  </a:lnTo>
                  <a:lnTo>
                    <a:pt x="29" y="98"/>
                  </a:lnTo>
                  <a:lnTo>
                    <a:pt x="30" y="95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2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0" y="84"/>
                  </a:lnTo>
                  <a:lnTo>
                    <a:pt x="29" y="80"/>
                  </a:lnTo>
                  <a:lnTo>
                    <a:pt x="29" y="72"/>
                  </a:lnTo>
                  <a:lnTo>
                    <a:pt x="29" y="64"/>
                  </a:lnTo>
                  <a:lnTo>
                    <a:pt x="29" y="59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29" y="54"/>
                  </a:lnTo>
                  <a:lnTo>
                    <a:pt x="30" y="52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2" y="42"/>
                  </a:lnTo>
                  <a:lnTo>
                    <a:pt x="32" y="42"/>
                  </a:lnTo>
                  <a:lnTo>
                    <a:pt x="32" y="37"/>
                  </a:lnTo>
                  <a:lnTo>
                    <a:pt x="30" y="33"/>
                  </a:lnTo>
                  <a:lnTo>
                    <a:pt x="27" y="3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9" y="27"/>
                  </a:lnTo>
                  <a:lnTo>
                    <a:pt x="16" y="25"/>
                  </a:lnTo>
                  <a:lnTo>
                    <a:pt x="10" y="20"/>
                  </a:lnTo>
                  <a:lnTo>
                    <a:pt x="10" y="20"/>
                  </a:lnTo>
                  <a:lnTo>
                    <a:pt x="11" y="15"/>
                  </a:lnTo>
                  <a:lnTo>
                    <a:pt x="13" y="12"/>
                  </a:lnTo>
                  <a:lnTo>
                    <a:pt x="16" y="10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4" y="8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31" y="4"/>
                  </a:lnTo>
                  <a:lnTo>
                    <a:pt x="36" y="3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72" y="6"/>
                  </a:lnTo>
                  <a:lnTo>
                    <a:pt x="72" y="6"/>
                  </a:lnTo>
                  <a:lnTo>
                    <a:pt x="80" y="6"/>
                  </a:lnTo>
                  <a:lnTo>
                    <a:pt x="87" y="8"/>
                  </a:lnTo>
                  <a:lnTo>
                    <a:pt x="92" y="12"/>
                  </a:lnTo>
                  <a:lnTo>
                    <a:pt x="97" y="18"/>
                  </a:lnTo>
                  <a:lnTo>
                    <a:pt x="97" y="18"/>
                  </a:lnTo>
                  <a:lnTo>
                    <a:pt x="99" y="20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109" y="27"/>
                  </a:lnTo>
                  <a:lnTo>
                    <a:pt x="112" y="30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6" y="36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23" y="38"/>
                  </a:lnTo>
                  <a:lnTo>
                    <a:pt x="126" y="40"/>
                  </a:lnTo>
                  <a:lnTo>
                    <a:pt x="129" y="43"/>
                  </a:lnTo>
                  <a:lnTo>
                    <a:pt x="131" y="46"/>
                  </a:lnTo>
                  <a:lnTo>
                    <a:pt x="134" y="52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38" y="64"/>
                  </a:lnTo>
                  <a:lnTo>
                    <a:pt x="138" y="7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41" y="89"/>
                  </a:lnTo>
                  <a:lnTo>
                    <a:pt x="144" y="98"/>
                  </a:lnTo>
                  <a:lnTo>
                    <a:pt x="144" y="98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0" y="107"/>
                  </a:lnTo>
                  <a:lnTo>
                    <a:pt x="142" y="110"/>
                  </a:lnTo>
                  <a:lnTo>
                    <a:pt x="142" y="110"/>
                  </a:lnTo>
                  <a:lnTo>
                    <a:pt x="142" y="111"/>
                  </a:lnTo>
                  <a:lnTo>
                    <a:pt x="142" y="111"/>
                  </a:lnTo>
                  <a:lnTo>
                    <a:pt x="141" y="113"/>
                  </a:lnTo>
                  <a:lnTo>
                    <a:pt x="140" y="115"/>
                  </a:lnTo>
                  <a:lnTo>
                    <a:pt x="139" y="119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141" y="136"/>
                  </a:lnTo>
                  <a:lnTo>
                    <a:pt x="140" y="144"/>
                  </a:lnTo>
                  <a:lnTo>
                    <a:pt x="140" y="144"/>
                  </a:lnTo>
                  <a:lnTo>
                    <a:pt x="140" y="146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38" y="152"/>
                  </a:lnTo>
                  <a:lnTo>
                    <a:pt x="137" y="155"/>
                  </a:lnTo>
                  <a:lnTo>
                    <a:pt x="138" y="159"/>
                  </a:lnTo>
                  <a:lnTo>
                    <a:pt x="139" y="162"/>
                  </a:lnTo>
                  <a:lnTo>
                    <a:pt x="139" y="162"/>
                  </a:lnTo>
                  <a:lnTo>
                    <a:pt x="140" y="164"/>
                  </a:lnTo>
                  <a:lnTo>
                    <a:pt x="140" y="167"/>
                  </a:lnTo>
                  <a:lnTo>
                    <a:pt x="140" y="169"/>
                  </a:lnTo>
                  <a:lnTo>
                    <a:pt x="138" y="171"/>
                  </a:lnTo>
                  <a:lnTo>
                    <a:pt x="138" y="171"/>
                  </a:lnTo>
                  <a:lnTo>
                    <a:pt x="136" y="175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38" y="183"/>
                  </a:lnTo>
                  <a:lnTo>
                    <a:pt x="138" y="186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6" y="192"/>
                  </a:lnTo>
                  <a:lnTo>
                    <a:pt x="136" y="195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8" y="208"/>
                  </a:lnTo>
                  <a:lnTo>
                    <a:pt x="138" y="210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36" y="214"/>
                  </a:lnTo>
                  <a:lnTo>
                    <a:pt x="136" y="216"/>
                  </a:lnTo>
                  <a:lnTo>
                    <a:pt x="136" y="216"/>
                  </a:lnTo>
                  <a:lnTo>
                    <a:pt x="137" y="228"/>
                  </a:lnTo>
                  <a:lnTo>
                    <a:pt x="137" y="234"/>
                  </a:lnTo>
                  <a:lnTo>
                    <a:pt x="135" y="240"/>
                  </a:lnTo>
                  <a:lnTo>
                    <a:pt x="135" y="240"/>
                  </a:lnTo>
                  <a:lnTo>
                    <a:pt x="135" y="242"/>
                  </a:lnTo>
                  <a:lnTo>
                    <a:pt x="135" y="245"/>
                  </a:lnTo>
                  <a:lnTo>
                    <a:pt x="136" y="251"/>
                  </a:lnTo>
                  <a:lnTo>
                    <a:pt x="136" y="251"/>
                  </a:lnTo>
                  <a:lnTo>
                    <a:pt x="137" y="256"/>
                  </a:lnTo>
                  <a:lnTo>
                    <a:pt x="136" y="261"/>
                  </a:lnTo>
                  <a:lnTo>
                    <a:pt x="136" y="261"/>
                  </a:lnTo>
                  <a:lnTo>
                    <a:pt x="136" y="262"/>
                  </a:lnTo>
                  <a:lnTo>
                    <a:pt x="136" y="264"/>
                  </a:lnTo>
                  <a:lnTo>
                    <a:pt x="136" y="264"/>
                  </a:lnTo>
                  <a:lnTo>
                    <a:pt x="138" y="267"/>
                  </a:lnTo>
                  <a:lnTo>
                    <a:pt x="139" y="270"/>
                  </a:lnTo>
                  <a:lnTo>
                    <a:pt x="139" y="276"/>
                  </a:lnTo>
                  <a:lnTo>
                    <a:pt x="139" y="276"/>
                  </a:lnTo>
                  <a:lnTo>
                    <a:pt x="139" y="281"/>
                  </a:lnTo>
                  <a:lnTo>
                    <a:pt x="140" y="286"/>
                  </a:lnTo>
                  <a:lnTo>
                    <a:pt x="141" y="292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25" y="297"/>
                  </a:lnTo>
                  <a:lnTo>
                    <a:pt x="125" y="297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04" y="300"/>
                  </a:lnTo>
                  <a:lnTo>
                    <a:pt x="100" y="299"/>
                  </a:lnTo>
                  <a:lnTo>
                    <a:pt x="97" y="298"/>
                  </a:lnTo>
                  <a:lnTo>
                    <a:pt x="97" y="298"/>
                  </a:lnTo>
                  <a:lnTo>
                    <a:pt x="95" y="297"/>
                  </a:lnTo>
                  <a:lnTo>
                    <a:pt x="95" y="297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1" y="296"/>
                  </a:lnTo>
                  <a:lnTo>
                    <a:pt x="78" y="295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67" y="297"/>
                  </a:lnTo>
                  <a:lnTo>
                    <a:pt x="63" y="297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5" y="296"/>
                  </a:lnTo>
                  <a:lnTo>
                    <a:pt x="50" y="297"/>
                  </a:lnTo>
                  <a:lnTo>
                    <a:pt x="50" y="297"/>
                  </a:lnTo>
                  <a:lnTo>
                    <a:pt x="47" y="298"/>
                  </a:lnTo>
                  <a:lnTo>
                    <a:pt x="43" y="297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33" y="297"/>
                  </a:lnTo>
                  <a:lnTo>
                    <a:pt x="29" y="298"/>
                  </a:lnTo>
                  <a:lnTo>
                    <a:pt x="26" y="298"/>
                  </a:lnTo>
                  <a:lnTo>
                    <a:pt x="22" y="298"/>
                  </a:lnTo>
                  <a:lnTo>
                    <a:pt x="22" y="298"/>
                  </a:lnTo>
                  <a:lnTo>
                    <a:pt x="18" y="297"/>
                  </a:lnTo>
                  <a:lnTo>
                    <a:pt x="14" y="297"/>
                  </a:lnTo>
                  <a:lnTo>
                    <a:pt x="10" y="298"/>
                  </a:lnTo>
                  <a:lnTo>
                    <a:pt x="6" y="301"/>
                  </a:lnTo>
                  <a:lnTo>
                    <a:pt x="6" y="301"/>
                  </a:lnTo>
                  <a:lnTo>
                    <a:pt x="5" y="301"/>
                  </a:lnTo>
                  <a:lnTo>
                    <a:pt x="4" y="301"/>
                  </a:lnTo>
                  <a:lnTo>
                    <a:pt x="4" y="301"/>
                  </a:lnTo>
                  <a:close/>
                  <a:moveTo>
                    <a:pt x="91" y="274"/>
                  </a:moveTo>
                  <a:lnTo>
                    <a:pt x="91" y="274"/>
                  </a:lnTo>
                  <a:lnTo>
                    <a:pt x="93" y="277"/>
                  </a:lnTo>
                  <a:lnTo>
                    <a:pt x="96" y="278"/>
                  </a:lnTo>
                  <a:lnTo>
                    <a:pt x="99" y="279"/>
                  </a:lnTo>
                  <a:lnTo>
                    <a:pt x="102" y="280"/>
                  </a:lnTo>
                  <a:lnTo>
                    <a:pt x="108" y="279"/>
                  </a:lnTo>
                  <a:lnTo>
                    <a:pt x="114" y="278"/>
                  </a:lnTo>
                  <a:lnTo>
                    <a:pt x="114" y="278"/>
                  </a:lnTo>
                  <a:lnTo>
                    <a:pt x="117" y="277"/>
                  </a:lnTo>
                  <a:lnTo>
                    <a:pt x="118" y="275"/>
                  </a:lnTo>
                  <a:lnTo>
                    <a:pt x="119" y="272"/>
                  </a:lnTo>
                  <a:lnTo>
                    <a:pt x="118" y="269"/>
                  </a:lnTo>
                  <a:lnTo>
                    <a:pt x="118" y="269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116" y="259"/>
                  </a:lnTo>
                  <a:lnTo>
                    <a:pt x="116" y="256"/>
                  </a:lnTo>
                  <a:lnTo>
                    <a:pt x="116" y="249"/>
                  </a:lnTo>
                  <a:lnTo>
                    <a:pt x="116" y="243"/>
                  </a:lnTo>
                  <a:lnTo>
                    <a:pt x="115" y="240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6"/>
                  </a:lnTo>
                  <a:lnTo>
                    <a:pt x="113" y="234"/>
                  </a:lnTo>
                  <a:lnTo>
                    <a:pt x="113" y="234"/>
                  </a:lnTo>
                  <a:lnTo>
                    <a:pt x="113" y="218"/>
                  </a:lnTo>
                  <a:lnTo>
                    <a:pt x="113" y="218"/>
                  </a:lnTo>
                  <a:lnTo>
                    <a:pt x="112" y="214"/>
                  </a:lnTo>
                  <a:lnTo>
                    <a:pt x="113" y="211"/>
                  </a:lnTo>
                  <a:lnTo>
                    <a:pt x="113" y="211"/>
                  </a:lnTo>
                  <a:lnTo>
                    <a:pt x="115" y="207"/>
                  </a:lnTo>
                  <a:lnTo>
                    <a:pt x="115" y="205"/>
                  </a:lnTo>
                  <a:lnTo>
                    <a:pt x="114" y="202"/>
                  </a:lnTo>
                  <a:lnTo>
                    <a:pt x="114" y="202"/>
                  </a:lnTo>
                  <a:lnTo>
                    <a:pt x="113" y="200"/>
                  </a:lnTo>
                  <a:lnTo>
                    <a:pt x="114" y="198"/>
                  </a:lnTo>
                  <a:lnTo>
                    <a:pt x="114" y="198"/>
                  </a:lnTo>
                  <a:lnTo>
                    <a:pt x="115" y="195"/>
                  </a:lnTo>
                  <a:lnTo>
                    <a:pt x="115" y="192"/>
                  </a:lnTo>
                  <a:lnTo>
                    <a:pt x="114" y="185"/>
                  </a:lnTo>
                  <a:lnTo>
                    <a:pt x="114" y="185"/>
                  </a:lnTo>
                  <a:lnTo>
                    <a:pt x="113" y="180"/>
                  </a:lnTo>
                  <a:lnTo>
                    <a:pt x="113" y="178"/>
                  </a:lnTo>
                  <a:lnTo>
                    <a:pt x="113" y="177"/>
                  </a:lnTo>
                  <a:lnTo>
                    <a:pt x="113" y="177"/>
                  </a:lnTo>
                  <a:lnTo>
                    <a:pt x="115" y="170"/>
                  </a:lnTo>
                  <a:lnTo>
                    <a:pt x="116" y="164"/>
                  </a:lnTo>
                  <a:lnTo>
                    <a:pt x="114" y="151"/>
                  </a:lnTo>
                  <a:lnTo>
                    <a:pt x="114" y="151"/>
                  </a:lnTo>
                  <a:lnTo>
                    <a:pt x="114" y="146"/>
                  </a:lnTo>
                  <a:lnTo>
                    <a:pt x="113" y="142"/>
                  </a:lnTo>
                  <a:lnTo>
                    <a:pt x="110" y="133"/>
                  </a:lnTo>
                  <a:lnTo>
                    <a:pt x="110" y="133"/>
                  </a:lnTo>
                  <a:lnTo>
                    <a:pt x="108" y="131"/>
                  </a:lnTo>
                  <a:lnTo>
                    <a:pt x="106" y="130"/>
                  </a:lnTo>
                  <a:lnTo>
                    <a:pt x="104" y="129"/>
                  </a:lnTo>
                  <a:lnTo>
                    <a:pt x="101" y="130"/>
                  </a:lnTo>
                  <a:lnTo>
                    <a:pt x="101" y="130"/>
                  </a:lnTo>
                  <a:lnTo>
                    <a:pt x="94" y="132"/>
                  </a:lnTo>
                  <a:lnTo>
                    <a:pt x="91" y="132"/>
                  </a:lnTo>
                  <a:lnTo>
                    <a:pt x="89" y="131"/>
                  </a:lnTo>
                  <a:lnTo>
                    <a:pt x="89" y="131"/>
                  </a:lnTo>
                  <a:lnTo>
                    <a:pt x="85" y="131"/>
                  </a:lnTo>
                  <a:lnTo>
                    <a:pt x="82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73" y="130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67" y="127"/>
                  </a:lnTo>
                  <a:lnTo>
                    <a:pt x="64" y="127"/>
                  </a:lnTo>
                  <a:lnTo>
                    <a:pt x="57" y="129"/>
                  </a:lnTo>
                  <a:lnTo>
                    <a:pt x="57" y="129"/>
                  </a:lnTo>
                  <a:lnTo>
                    <a:pt x="54" y="130"/>
                  </a:lnTo>
                  <a:lnTo>
                    <a:pt x="51" y="131"/>
                  </a:lnTo>
                  <a:lnTo>
                    <a:pt x="50" y="133"/>
                  </a:lnTo>
                  <a:lnTo>
                    <a:pt x="51" y="137"/>
                  </a:lnTo>
                  <a:lnTo>
                    <a:pt x="51" y="137"/>
                  </a:lnTo>
                  <a:lnTo>
                    <a:pt x="51" y="139"/>
                  </a:lnTo>
                  <a:lnTo>
                    <a:pt x="50" y="141"/>
                  </a:lnTo>
                  <a:lnTo>
                    <a:pt x="50" y="141"/>
                  </a:lnTo>
                  <a:lnTo>
                    <a:pt x="48" y="149"/>
                  </a:lnTo>
                  <a:lnTo>
                    <a:pt x="48" y="153"/>
                  </a:lnTo>
                  <a:lnTo>
                    <a:pt x="49" y="157"/>
                  </a:lnTo>
                  <a:lnTo>
                    <a:pt x="49" y="157"/>
                  </a:lnTo>
                  <a:lnTo>
                    <a:pt x="51" y="166"/>
                  </a:lnTo>
                  <a:lnTo>
                    <a:pt x="51" y="171"/>
                  </a:lnTo>
                  <a:lnTo>
                    <a:pt x="50" y="176"/>
                  </a:lnTo>
                  <a:lnTo>
                    <a:pt x="50" y="176"/>
                  </a:lnTo>
                  <a:lnTo>
                    <a:pt x="49" y="180"/>
                  </a:lnTo>
                  <a:lnTo>
                    <a:pt x="50" y="183"/>
                  </a:lnTo>
                  <a:lnTo>
                    <a:pt x="50" y="187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49" y="196"/>
                  </a:lnTo>
                  <a:lnTo>
                    <a:pt x="50" y="201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50" y="216"/>
                  </a:lnTo>
                  <a:lnTo>
                    <a:pt x="49" y="220"/>
                  </a:lnTo>
                  <a:lnTo>
                    <a:pt x="48" y="224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9" y="233"/>
                  </a:lnTo>
                  <a:lnTo>
                    <a:pt x="51" y="238"/>
                  </a:lnTo>
                  <a:lnTo>
                    <a:pt x="51" y="244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7" y="253"/>
                  </a:lnTo>
                  <a:lnTo>
                    <a:pt x="48" y="257"/>
                  </a:lnTo>
                  <a:lnTo>
                    <a:pt x="48" y="257"/>
                  </a:lnTo>
                  <a:lnTo>
                    <a:pt x="49" y="260"/>
                  </a:lnTo>
                  <a:lnTo>
                    <a:pt x="49" y="264"/>
                  </a:lnTo>
                  <a:lnTo>
                    <a:pt x="48" y="271"/>
                  </a:lnTo>
                  <a:lnTo>
                    <a:pt x="48" y="271"/>
                  </a:lnTo>
                  <a:lnTo>
                    <a:pt x="48" y="275"/>
                  </a:lnTo>
                  <a:lnTo>
                    <a:pt x="49" y="278"/>
                  </a:lnTo>
                  <a:lnTo>
                    <a:pt x="52" y="279"/>
                  </a:lnTo>
                  <a:lnTo>
                    <a:pt x="57" y="279"/>
                  </a:lnTo>
                  <a:lnTo>
                    <a:pt x="57" y="279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4" y="280"/>
                  </a:lnTo>
                  <a:lnTo>
                    <a:pt x="68" y="280"/>
                  </a:lnTo>
                  <a:lnTo>
                    <a:pt x="75" y="279"/>
                  </a:lnTo>
                  <a:lnTo>
                    <a:pt x="83" y="277"/>
                  </a:lnTo>
                  <a:lnTo>
                    <a:pt x="91" y="274"/>
                  </a:lnTo>
                  <a:lnTo>
                    <a:pt x="91" y="274"/>
                  </a:lnTo>
                  <a:close/>
                  <a:moveTo>
                    <a:pt x="106" y="66"/>
                  </a:moveTo>
                  <a:lnTo>
                    <a:pt x="106" y="66"/>
                  </a:lnTo>
                  <a:lnTo>
                    <a:pt x="107" y="66"/>
                  </a:lnTo>
                  <a:lnTo>
                    <a:pt x="107" y="66"/>
                  </a:lnTo>
                  <a:lnTo>
                    <a:pt x="106" y="57"/>
                  </a:lnTo>
                  <a:lnTo>
                    <a:pt x="106" y="53"/>
                  </a:lnTo>
                  <a:lnTo>
                    <a:pt x="104" y="49"/>
                  </a:lnTo>
                  <a:lnTo>
                    <a:pt x="104" y="49"/>
                  </a:lnTo>
                  <a:lnTo>
                    <a:pt x="101" y="44"/>
                  </a:lnTo>
                  <a:lnTo>
                    <a:pt x="98" y="40"/>
                  </a:lnTo>
                  <a:lnTo>
                    <a:pt x="94" y="36"/>
                  </a:lnTo>
                  <a:lnTo>
                    <a:pt x="90" y="33"/>
                  </a:lnTo>
                  <a:lnTo>
                    <a:pt x="80" y="28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5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57" y="23"/>
                  </a:lnTo>
                  <a:lnTo>
                    <a:pt x="54" y="25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8" y="35"/>
                  </a:lnTo>
                  <a:lnTo>
                    <a:pt x="47" y="41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53"/>
                  </a:lnTo>
                  <a:lnTo>
                    <a:pt x="47" y="60"/>
                  </a:lnTo>
                  <a:lnTo>
                    <a:pt x="48" y="66"/>
                  </a:lnTo>
                  <a:lnTo>
                    <a:pt x="48" y="73"/>
                  </a:lnTo>
                  <a:lnTo>
                    <a:pt x="48" y="73"/>
                  </a:lnTo>
                  <a:lnTo>
                    <a:pt x="49" y="78"/>
                  </a:lnTo>
                  <a:lnTo>
                    <a:pt x="49" y="82"/>
                  </a:lnTo>
                  <a:lnTo>
                    <a:pt x="49" y="82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9" y="111"/>
                  </a:lnTo>
                  <a:lnTo>
                    <a:pt x="49" y="111"/>
                  </a:lnTo>
                  <a:lnTo>
                    <a:pt x="50" y="114"/>
                  </a:lnTo>
                  <a:lnTo>
                    <a:pt x="52" y="116"/>
                  </a:lnTo>
                  <a:lnTo>
                    <a:pt x="54" y="118"/>
                  </a:lnTo>
                  <a:lnTo>
                    <a:pt x="57" y="118"/>
                  </a:lnTo>
                  <a:lnTo>
                    <a:pt x="57" y="118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6" y="120"/>
                  </a:lnTo>
                  <a:lnTo>
                    <a:pt x="69" y="121"/>
                  </a:lnTo>
                  <a:lnTo>
                    <a:pt x="69" y="121"/>
                  </a:lnTo>
                  <a:lnTo>
                    <a:pt x="79" y="120"/>
                  </a:lnTo>
                  <a:lnTo>
                    <a:pt x="83" y="121"/>
                  </a:lnTo>
                  <a:lnTo>
                    <a:pt x="88" y="122"/>
                  </a:lnTo>
                  <a:lnTo>
                    <a:pt x="88" y="122"/>
                  </a:lnTo>
                  <a:lnTo>
                    <a:pt x="91" y="122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9" y="119"/>
                  </a:lnTo>
                  <a:lnTo>
                    <a:pt x="103" y="116"/>
                  </a:lnTo>
                  <a:lnTo>
                    <a:pt x="103" y="116"/>
                  </a:lnTo>
                  <a:lnTo>
                    <a:pt x="107" y="113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1" y="107"/>
                  </a:lnTo>
                  <a:lnTo>
                    <a:pt x="111" y="104"/>
                  </a:lnTo>
                  <a:lnTo>
                    <a:pt x="111" y="101"/>
                  </a:lnTo>
                  <a:lnTo>
                    <a:pt x="110" y="98"/>
                  </a:lnTo>
                  <a:lnTo>
                    <a:pt x="110" y="98"/>
                  </a:lnTo>
                  <a:lnTo>
                    <a:pt x="111" y="93"/>
                  </a:lnTo>
                  <a:lnTo>
                    <a:pt x="110" y="87"/>
                  </a:lnTo>
                  <a:lnTo>
                    <a:pt x="110" y="81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7" y="71"/>
                  </a:lnTo>
                  <a:lnTo>
                    <a:pt x="106" y="66"/>
                  </a:lnTo>
                  <a:lnTo>
                    <a:pt x="106" y="66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324"/>
            <p:cNvSpPr>
              <a:spLocks/>
            </p:cNvSpPr>
            <p:nvPr/>
          </p:nvSpPr>
          <p:spPr bwMode="auto">
            <a:xfrm>
              <a:off x="5791" y="2251"/>
              <a:ext cx="153" cy="329"/>
            </a:xfrm>
            <a:custGeom>
              <a:avLst/>
              <a:gdLst/>
              <a:ahLst/>
              <a:cxnLst>
                <a:cxn ang="0">
                  <a:pos x="132" y="327"/>
                </a:cxn>
                <a:cxn ang="0">
                  <a:pos x="115" y="317"/>
                </a:cxn>
                <a:cxn ang="0">
                  <a:pos x="114" y="301"/>
                </a:cxn>
                <a:cxn ang="0">
                  <a:pos x="111" y="288"/>
                </a:cxn>
                <a:cxn ang="0">
                  <a:pos x="112" y="281"/>
                </a:cxn>
                <a:cxn ang="0">
                  <a:pos x="112" y="264"/>
                </a:cxn>
                <a:cxn ang="0">
                  <a:pos x="111" y="220"/>
                </a:cxn>
                <a:cxn ang="0">
                  <a:pos x="114" y="199"/>
                </a:cxn>
                <a:cxn ang="0">
                  <a:pos x="113" y="187"/>
                </a:cxn>
                <a:cxn ang="0">
                  <a:pos x="115" y="178"/>
                </a:cxn>
                <a:cxn ang="0">
                  <a:pos x="116" y="167"/>
                </a:cxn>
                <a:cxn ang="0">
                  <a:pos x="114" y="156"/>
                </a:cxn>
                <a:cxn ang="0">
                  <a:pos x="117" y="127"/>
                </a:cxn>
                <a:cxn ang="0">
                  <a:pos x="111" y="95"/>
                </a:cxn>
                <a:cxn ang="0">
                  <a:pos x="109" y="84"/>
                </a:cxn>
                <a:cxn ang="0">
                  <a:pos x="102" y="74"/>
                </a:cxn>
                <a:cxn ang="0">
                  <a:pos x="99" y="68"/>
                </a:cxn>
                <a:cxn ang="0">
                  <a:pos x="92" y="58"/>
                </a:cxn>
                <a:cxn ang="0">
                  <a:pos x="84" y="53"/>
                </a:cxn>
                <a:cxn ang="0">
                  <a:pos x="76" y="48"/>
                </a:cxn>
                <a:cxn ang="0">
                  <a:pos x="67" y="36"/>
                </a:cxn>
                <a:cxn ang="0">
                  <a:pos x="56" y="28"/>
                </a:cxn>
                <a:cxn ang="0">
                  <a:pos x="53" y="26"/>
                </a:cxn>
                <a:cxn ang="0">
                  <a:pos x="31" y="26"/>
                </a:cxn>
                <a:cxn ang="0">
                  <a:pos x="18" y="21"/>
                </a:cxn>
                <a:cxn ang="0">
                  <a:pos x="5" y="19"/>
                </a:cxn>
                <a:cxn ang="0">
                  <a:pos x="15" y="12"/>
                </a:cxn>
                <a:cxn ang="0">
                  <a:pos x="30" y="5"/>
                </a:cxn>
                <a:cxn ang="0">
                  <a:pos x="44" y="4"/>
                </a:cxn>
                <a:cxn ang="0">
                  <a:pos x="55" y="3"/>
                </a:cxn>
                <a:cxn ang="0">
                  <a:pos x="68" y="4"/>
                </a:cxn>
                <a:cxn ang="0">
                  <a:pos x="86" y="14"/>
                </a:cxn>
                <a:cxn ang="0">
                  <a:pos x="92" y="16"/>
                </a:cxn>
                <a:cxn ang="0">
                  <a:pos x="101" y="24"/>
                </a:cxn>
                <a:cxn ang="0">
                  <a:pos x="120" y="36"/>
                </a:cxn>
                <a:cxn ang="0">
                  <a:pos x="126" y="46"/>
                </a:cxn>
                <a:cxn ang="0">
                  <a:pos x="133" y="52"/>
                </a:cxn>
                <a:cxn ang="0">
                  <a:pos x="136" y="63"/>
                </a:cxn>
                <a:cxn ang="0">
                  <a:pos x="139" y="71"/>
                </a:cxn>
                <a:cxn ang="0">
                  <a:pos x="139" y="83"/>
                </a:cxn>
                <a:cxn ang="0">
                  <a:pos x="141" y="91"/>
                </a:cxn>
                <a:cxn ang="0">
                  <a:pos x="145" y="97"/>
                </a:cxn>
                <a:cxn ang="0">
                  <a:pos x="143" y="104"/>
                </a:cxn>
                <a:cxn ang="0">
                  <a:pos x="149" y="112"/>
                </a:cxn>
                <a:cxn ang="0">
                  <a:pos x="150" y="127"/>
                </a:cxn>
                <a:cxn ang="0">
                  <a:pos x="151" y="139"/>
                </a:cxn>
                <a:cxn ang="0">
                  <a:pos x="153" y="152"/>
                </a:cxn>
                <a:cxn ang="0">
                  <a:pos x="150" y="163"/>
                </a:cxn>
                <a:cxn ang="0">
                  <a:pos x="149" y="177"/>
                </a:cxn>
                <a:cxn ang="0">
                  <a:pos x="147" y="191"/>
                </a:cxn>
                <a:cxn ang="0">
                  <a:pos x="147" y="208"/>
                </a:cxn>
                <a:cxn ang="0">
                  <a:pos x="145" y="219"/>
                </a:cxn>
                <a:cxn ang="0">
                  <a:pos x="148" y="240"/>
                </a:cxn>
                <a:cxn ang="0">
                  <a:pos x="146" y="250"/>
                </a:cxn>
                <a:cxn ang="0">
                  <a:pos x="147" y="266"/>
                </a:cxn>
                <a:cxn ang="0">
                  <a:pos x="149" y="297"/>
                </a:cxn>
                <a:cxn ang="0">
                  <a:pos x="147" y="310"/>
                </a:cxn>
                <a:cxn ang="0">
                  <a:pos x="147" y="321"/>
                </a:cxn>
              </a:cxnLst>
              <a:rect l="0" t="0" r="r" b="b"/>
              <a:pathLst>
                <a:path w="153" h="329">
                  <a:moveTo>
                    <a:pt x="146" y="327"/>
                  </a:moveTo>
                  <a:lnTo>
                    <a:pt x="146" y="327"/>
                  </a:lnTo>
                  <a:lnTo>
                    <a:pt x="132" y="327"/>
                  </a:lnTo>
                  <a:lnTo>
                    <a:pt x="132" y="327"/>
                  </a:lnTo>
                  <a:lnTo>
                    <a:pt x="117" y="329"/>
                  </a:lnTo>
                  <a:lnTo>
                    <a:pt x="117" y="329"/>
                  </a:lnTo>
                  <a:lnTo>
                    <a:pt x="116" y="323"/>
                  </a:lnTo>
                  <a:lnTo>
                    <a:pt x="115" y="317"/>
                  </a:lnTo>
                  <a:lnTo>
                    <a:pt x="114" y="312"/>
                  </a:lnTo>
                  <a:lnTo>
                    <a:pt x="114" y="306"/>
                  </a:lnTo>
                  <a:lnTo>
                    <a:pt x="114" y="306"/>
                  </a:lnTo>
                  <a:lnTo>
                    <a:pt x="114" y="301"/>
                  </a:lnTo>
                  <a:lnTo>
                    <a:pt x="112" y="296"/>
                  </a:lnTo>
                  <a:lnTo>
                    <a:pt x="112" y="296"/>
                  </a:lnTo>
                  <a:lnTo>
                    <a:pt x="111" y="290"/>
                  </a:lnTo>
                  <a:lnTo>
                    <a:pt x="111" y="288"/>
                  </a:lnTo>
                  <a:lnTo>
                    <a:pt x="112" y="285"/>
                  </a:lnTo>
                  <a:lnTo>
                    <a:pt x="112" y="285"/>
                  </a:lnTo>
                  <a:lnTo>
                    <a:pt x="112" y="283"/>
                  </a:lnTo>
                  <a:lnTo>
                    <a:pt x="112" y="281"/>
                  </a:lnTo>
                  <a:lnTo>
                    <a:pt x="111" y="278"/>
                  </a:lnTo>
                  <a:lnTo>
                    <a:pt x="111" y="278"/>
                  </a:lnTo>
                  <a:lnTo>
                    <a:pt x="112" y="270"/>
                  </a:lnTo>
                  <a:lnTo>
                    <a:pt x="112" y="264"/>
                  </a:lnTo>
                  <a:lnTo>
                    <a:pt x="112" y="264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1" y="220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3" y="205"/>
                  </a:lnTo>
                  <a:lnTo>
                    <a:pt x="114" y="199"/>
                  </a:lnTo>
                  <a:lnTo>
                    <a:pt x="114" y="199"/>
                  </a:lnTo>
                  <a:lnTo>
                    <a:pt x="114" y="194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4" y="186"/>
                  </a:lnTo>
                  <a:lnTo>
                    <a:pt x="115" y="184"/>
                  </a:lnTo>
                  <a:lnTo>
                    <a:pt x="115" y="181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4" y="175"/>
                  </a:lnTo>
                  <a:lnTo>
                    <a:pt x="115" y="173"/>
                  </a:lnTo>
                  <a:lnTo>
                    <a:pt x="116" y="167"/>
                  </a:lnTo>
                  <a:lnTo>
                    <a:pt x="116" y="167"/>
                  </a:lnTo>
                  <a:lnTo>
                    <a:pt x="115" y="162"/>
                  </a:lnTo>
                  <a:lnTo>
                    <a:pt x="114" y="156"/>
                  </a:lnTo>
                  <a:lnTo>
                    <a:pt x="114" y="156"/>
                  </a:lnTo>
                  <a:lnTo>
                    <a:pt x="116" y="145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1" y="98"/>
                  </a:lnTo>
                  <a:lnTo>
                    <a:pt x="111" y="98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2" y="91"/>
                  </a:lnTo>
                  <a:lnTo>
                    <a:pt x="111" y="87"/>
                  </a:lnTo>
                  <a:lnTo>
                    <a:pt x="109" y="84"/>
                  </a:lnTo>
                  <a:lnTo>
                    <a:pt x="107" y="80"/>
                  </a:lnTo>
                  <a:lnTo>
                    <a:pt x="107" y="80"/>
                  </a:lnTo>
                  <a:lnTo>
                    <a:pt x="103" y="77"/>
                  </a:lnTo>
                  <a:lnTo>
                    <a:pt x="102" y="74"/>
                  </a:lnTo>
                  <a:lnTo>
                    <a:pt x="102" y="72"/>
                  </a:lnTo>
                  <a:lnTo>
                    <a:pt x="102" y="72"/>
                  </a:lnTo>
                  <a:lnTo>
                    <a:pt x="101" y="70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93" y="60"/>
                  </a:lnTo>
                  <a:lnTo>
                    <a:pt x="93" y="60"/>
                  </a:lnTo>
                  <a:lnTo>
                    <a:pt x="92" y="58"/>
                  </a:lnTo>
                  <a:lnTo>
                    <a:pt x="92" y="58"/>
                  </a:lnTo>
                  <a:lnTo>
                    <a:pt x="89" y="57"/>
                  </a:lnTo>
                  <a:lnTo>
                    <a:pt x="87" y="56"/>
                  </a:lnTo>
                  <a:lnTo>
                    <a:pt x="84" y="53"/>
                  </a:lnTo>
                  <a:lnTo>
                    <a:pt x="80" y="50"/>
                  </a:lnTo>
                  <a:lnTo>
                    <a:pt x="78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6"/>
                  </a:lnTo>
                  <a:lnTo>
                    <a:pt x="69" y="44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36"/>
                  </a:lnTo>
                  <a:lnTo>
                    <a:pt x="61" y="33"/>
                  </a:lnTo>
                  <a:lnTo>
                    <a:pt x="58" y="31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6" y="25"/>
                  </a:lnTo>
                  <a:lnTo>
                    <a:pt x="31" y="26"/>
                  </a:lnTo>
                  <a:lnTo>
                    <a:pt x="26" y="25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5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0" y="14"/>
                  </a:lnTo>
                  <a:lnTo>
                    <a:pt x="15" y="12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6" y="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6" y="3"/>
                  </a:lnTo>
                  <a:lnTo>
                    <a:pt x="49" y="0"/>
                  </a:lnTo>
                  <a:lnTo>
                    <a:pt x="49" y="0"/>
                  </a:lnTo>
                  <a:lnTo>
                    <a:pt x="55" y="3"/>
                  </a:lnTo>
                  <a:lnTo>
                    <a:pt x="58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8" y="4"/>
                  </a:lnTo>
                  <a:lnTo>
                    <a:pt x="75" y="6"/>
                  </a:lnTo>
                  <a:lnTo>
                    <a:pt x="80" y="9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7" y="15"/>
                  </a:lnTo>
                  <a:lnTo>
                    <a:pt x="89" y="16"/>
                  </a:lnTo>
                  <a:lnTo>
                    <a:pt x="89" y="16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101" y="24"/>
                  </a:lnTo>
                  <a:lnTo>
                    <a:pt x="106" y="28"/>
                  </a:lnTo>
                  <a:lnTo>
                    <a:pt x="116" y="33"/>
                  </a:lnTo>
                  <a:lnTo>
                    <a:pt x="116" y="33"/>
                  </a:lnTo>
                  <a:lnTo>
                    <a:pt x="120" y="36"/>
                  </a:lnTo>
                  <a:lnTo>
                    <a:pt x="123" y="38"/>
                  </a:lnTo>
                  <a:lnTo>
                    <a:pt x="125" y="42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8" y="48"/>
                  </a:lnTo>
                  <a:lnTo>
                    <a:pt x="130" y="49"/>
                  </a:lnTo>
                  <a:lnTo>
                    <a:pt x="130" y="49"/>
                  </a:lnTo>
                  <a:lnTo>
                    <a:pt x="133" y="52"/>
                  </a:lnTo>
                  <a:lnTo>
                    <a:pt x="136" y="55"/>
                  </a:lnTo>
                  <a:lnTo>
                    <a:pt x="137" y="58"/>
                  </a:lnTo>
                  <a:lnTo>
                    <a:pt x="136" y="63"/>
                  </a:lnTo>
                  <a:lnTo>
                    <a:pt x="136" y="63"/>
                  </a:lnTo>
                  <a:lnTo>
                    <a:pt x="137" y="65"/>
                  </a:lnTo>
                  <a:lnTo>
                    <a:pt x="138" y="67"/>
                  </a:lnTo>
                  <a:lnTo>
                    <a:pt x="138" y="67"/>
                  </a:lnTo>
                  <a:lnTo>
                    <a:pt x="139" y="71"/>
                  </a:lnTo>
                  <a:lnTo>
                    <a:pt x="140" y="75"/>
                  </a:lnTo>
                  <a:lnTo>
                    <a:pt x="139" y="79"/>
                  </a:lnTo>
                  <a:lnTo>
                    <a:pt x="139" y="83"/>
                  </a:lnTo>
                  <a:lnTo>
                    <a:pt x="139" y="83"/>
                  </a:lnTo>
                  <a:lnTo>
                    <a:pt x="138" y="86"/>
                  </a:lnTo>
                  <a:lnTo>
                    <a:pt x="139" y="88"/>
                  </a:lnTo>
                  <a:lnTo>
                    <a:pt x="140" y="90"/>
                  </a:lnTo>
                  <a:lnTo>
                    <a:pt x="141" y="91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5" y="95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3" y="102"/>
                  </a:lnTo>
                  <a:lnTo>
                    <a:pt x="143" y="104"/>
                  </a:lnTo>
                  <a:lnTo>
                    <a:pt x="144" y="106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9" y="112"/>
                  </a:lnTo>
                  <a:lnTo>
                    <a:pt x="151" y="117"/>
                  </a:lnTo>
                  <a:lnTo>
                    <a:pt x="151" y="122"/>
                  </a:lnTo>
                  <a:lnTo>
                    <a:pt x="150" y="127"/>
                  </a:lnTo>
                  <a:lnTo>
                    <a:pt x="150" y="127"/>
                  </a:lnTo>
                  <a:lnTo>
                    <a:pt x="150" y="131"/>
                  </a:lnTo>
                  <a:lnTo>
                    <a:pt x="150" y="135"/>
                  </a:lnTo>
                  <a:lnTo>
                    <a:pt x="150" y="135"/>
                  </a:lnTo>
                  <a:lnTo>
                    <a:pt x="151" y="139"/>
                  </a:lnTo>
                  <a:lnTo>
                    <a:pt x="151" y="143"/>
                  </a:lnTo>
                  <a:lnTo>
                    <a:pt x="151" y="148"/>
                  </a:lnTo>
                  <a:lnTo>
                    <a:pt x="153" y="152"/>
                  </a:lnTo>
                  <a:lnTo>
                    <a:pt x="153" y="152"/>
                  </a:lnTo>
                  <a:lnTo>
                    <a:pt x="153" y="154"/>
                  </a:lnTo>
                  <a:lnTo>
                    <a:pt x="153" y="157"/>
                  </a:lnTo>
                  <a:lnTo>
                    <a:pt x="150" y="163"/>
                  </a:lnTo>
                  <a:lnTo>
                    <a:pt x="150" y="163"/>
                  </a:lnTo>
                  <a:lnTo>
                    <a:pt x="149" y="167"/>
                  </a:lnTo>
                  <a:lnTo>
                    <a:pt x="149" y="170"/>
                  </a:lnTo>
                  <a:lnTo>
                    <a:pt x="149" y="177"/>
                  </a:lnTo>
                  <a:lnTo>
                    <a:pt x="149" y="177"/>
                  </a:lnTo>
                  <a:lnTo>
                    <a:pt x="149" y="181"/>
                  </a:lnTo>
                  <a:lnTo>
                    <a:pt x="149" y="184"/>
                  </a:lnTo>
                  <a:lnTo>
                    <a:pt x="147" y="191"/>
                  </a:lnTo>
                  <a:lnTo>
                    <a:pt x="147" y="191"/>
                  </a:lnTo>
                  <a:lnTo>
                    <a:pt x="147" y="197"/>
                  </a:lnTo>
                  <a:lnTo>
                    <a:pt x="147" y="197"/>
                  </a:lnTo>
                  <a:lnTo>
                    <a:pt x="147" y="204"/>
                  </a:lnTo>
                  <a:lnTo>
                    <a:pt x="147" y="208"/>
                  </a:lnTo>
                  <a:lnTo>
                    <a:pt x="146" y="212"/>
                  </a:lnTo>
                  <a:lnTo>
                    <a:pt x="146" y="212"/>
                  </a:lnTo>
                  <a:lnTo>
                    <a:pt x="145" y="215"/>
                  </a:lnTo>
                  <a:lnTo>
                    <a:pt x="145" y="219"/>
                  </a:lnTo>
                  <a:lnTo>
                    <a:pt x="147" y="228"/>
                  </a:lnTo>
                  <a:lnTo>
                    <a:pt x="147" y="228"/>
                  </a:lnTo>
                  <a:lnTo>
                    <a:pt x="148" y="236"/>
                  </a:lnTo>
                  <a:lnTo>
                    <a:pt x="148" y="240"/>
                  </a:lnTo>
                  <a:lnTo>
                    <a:pt x="147" y="244"/>
                  </a:lnTo>
                  <a:lnTo>
                    <a:pt x="147" y="244"/>
                  </a:lnTo>
                  <a:lnTo>
                    <a:pt x="146" y="247"/>
                  </a:lnTo>
                  <a:lnTo>
                    <a:pt x="146" y="250"/>
                  </a:lnTo>
                  <a:lnTo>
                    <a:pt x="147" y="253"/>
                  </a:lnTo>
                  <a:lnTo>
                    <a:pt x="147" y="256"/>
                  </a:lnTo>
                  <a:lnTo>
                    <a:pt x="147" y="256"/>
                  </a:lnTo>
                  <a:lnTo>
                    <a:pt x="147" y="266"/>
                  </a:lnTo>
                  <a:lnTo>
                    <a:pt x="147" y="277"/>
                  </a:lnTo>
                  <a:lnTo>
                    <a:pt x="147" y="287"/>
                  </a:lnTo>
                  <a:lnTo>
                    <a:pt x="149" y="297"/>
                  </a:lnTo>
                  <a:lnTo>
                    <a:pt x="149" y="297"/>
                  </a:lnTo>
                  <a:lnTo>
                    <a:pt x="149" y="301"/>
                  </a:lnTo>
                  <a:lnTo>
                    <a:pt x="148" y="305"/>
                  </a:lnTo>
                  <a:lnTo>
                    <a:pt x="148" y="305"/>
                  </a:lnTo>
                  <a:lnTo>
                    <a:pt x="147" y="310"/>
                  </a:lnTo>
                  <a:lnTo>
                    <a:pt x="148" y="315"/>
                  </a:lnTo>
                  <a:lnTo>
                    <a:pt x="148" y="315"/>
                  </a:lnTo>
                  <a:lnTo>
                    <a:pt x="148" y="318"/>
                  </a:lnTo>
                  <a:lnTo>
                    <a:pt x="147" y="321"/>
                  </a:lnTo>
                  <a:lnTo>
                    <a:pt x="146" y="327"/>
                  </a:lnTo>
                  <a:lnTo>
                    <a:pt x="146" y="327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325"/>
            <p:cNvSpPr>
              <a:spLocks/>
            </p:cNvSpPr>
            <p:nvPr/>
          </p:nvSpPr>
          <p:spPr bwMode="auto">
            <a:xfrm>
              <a:off x="5754" y="2428"/>
              <a:ext cx="26" cy="130"/>
            </a:xfrm>
            <a:custGeom>
              <a:avLst/>
              <a:gdLst/>
              <a:ahLst/>
              <a:cxnLst>
                <a:cxn ang="0">
                  <a:pos x="19" y="126"/>
                </a:cxn>
                <a:cxn ang="0">
                  <a:pos x="1" y="130"/>
                </a:cxn>
                <a:cxn ang="0">
                  <a:pos x="2" y="112"/>
                </a:cxn>
                <a:cxn ang="0">
                  <a:pos x="2" y="98"/>
                </a:cxn>
                <a:cxn ang="0">
                  <a:pos x="0" y="94"/>
                </a:cxn>
                <a:cxn ang="0">
                  <a:pos x="0" y="92"/>
                </a:cxn>
                <a:cxn ang="0">
                  <a:pos x="0" y="91"/>
                </a:cxn>
                <a:cxn ang="0">
                  <a:pos x="2" y="81"/>
                </a:cxn>
                <a:cxn ang="0">
                  <a:pos x="1" y="72"/>
                </a:cxn>
                <a:cxn ang="0">
                  <a:pos x="3" y="50"/>
                </a:cxn>
                <a:cxn ang="0">
                  <a:pos x="4" y="49"/>
                </a:cxn>
                <a:cxn ang="0">
                  <a:pos x="4" y="48"/>
                </a:cxn>
                <a:cxn ang="0">
                  <a:pos x="2" y="43"/>
                </a:cxn>
                <a:cxn ang="0">
                  <a:pos x="2" y="32"/>
                </a:cxn>
                <a:cxn ang="0">
                  <a:pos x="2" y="26"/>
                </a:cxn>
                <a:cxn ang="0">
                  <a:pos x="1" y="16"/>
                </a:cxn>
                <a:cxn ang="0">
                  <a:pos x="1" y="5"/>
                </a:cxn>
                <a:cxn ang="0">
                  <a:pos x="11" y="0"/>
                </a:cxn>
                <a:cxn ang="0">
                  <a:pos x="17" y="3"/>
                </a:cxn>
                <a:cxn ang="0">
                  <a:pos x="20" y="6"/>
                </a:cxn>
                <a:cxn ang="0">
                  <a:pos x="21" y="10"/>
                </a:cxn>
                <a:cxn ang="0">
                  <a:pos x="24" y="37"/>
                </a:cxn>
                <a:cxn ang="0">
                  <a:pos x="23" y="45"/>
                </a:cxn>
                <a:cxn ang="0">
                  <a:pos x="21" y="53"/>
                </a:cxn>
                <a:cxn ang="0">
                  <a:pos x="21" y="56"/>
                </a:cxn>
                <a:cxn ang="0">
                  <a:pos x="23" y="61"/>
                </a:cxn>
                <a:cxn ang="0">
                  <a:pos x="24" y="76"/>
                </a:cxn>
                <a:cxn ang="0">
                  <a:pos x="23" y="82"/>
                </a:cxn>
                <a:cxn ang="0">
                  <a:pos x="24" y="89"/>
                </a:cxn>
                <a:cxn ang="0">
                  <a:pos x="26" y="92"/>
                </a:cxn>
                <a:cxn ang="0">
                  <a:pos x="25" y="99"/>
                </a:cxn>
                <a:cxn ang="0">
                  <a:pos x="23" y="102"/>
                </a:cxn>
                <a:cxn ang="0">
                  <a:pos x="23" y="105"/>
                </a:cxn>
                <a:cxn ang="0">
                  <a:pos x="25" y="109"/>
                </a:cxn>
                <a:cxn ang="0">
                  <a:pos x="24" y="117"/>
                </a:cxn>
                <a:cxn ang="0">
                  <a:pos x="24" y="121"/>
                </a:cxn>
                <a:cxn ang="0">
                  <a:pos x="23" y="124"/>
                </a:cxn>
                <a:cxn ang="0">
                  <a:pos x="20" y="128"/>
                </a:cxn>
                <a:cxn ang="0">
                  <a:pos x="19" y="126"/>
                </a:cxn>
              </a:cxnLst>
              <a:rect l="0" t="0" r="r" b="b"/>
              <a:pathLst>
                <a:path w="26" h="130">
                  <a:moveTo>
                    <a:pt x="19" y="126"/>
                  </a:moveTo>
                  <a:lnTo>
                    <a:pt x="19" y="126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3" y="103"/>
                  </a:lnTo>
                  <a:lnTo>
                    <a:pt x="2" y="98"/>
                  </a:lnTo>
                  <a:lnTo>
                    <a:pt x="1" y="9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2" y="86"/>
                  </a:lnTo>
                  <a:lnTo>
                    <a:pt x="2" y="81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2" y="61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37"/>
                  </a:lnTo>
                  <a:lnTo>
                    <a:pt x="2" y="32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3" y="24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3" y="45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1" y="56"/>
                  </a:lnTo>
                  <a:lnTo>
                    <a:pt x="23" y="61"/>
                  </a:lnTo>
                  <a:lnTo>
                    <a:pt x="24" y="6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3" y="82"/>
                  </a:lnTo>
                  <a:lnTo>
                    <a:pt x="23" y="85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6" y="92"/>
                  </a:lnTo>
                  <a:lnTo>
                    <a:pt x="26" y="95"/>
                  </a:lnTo>
                  <a:lnTo>
                    <a:pt x="25" y="99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3" y="104"/>
                  </a:lnTo>
                  <a:lnTo>
                    <a:pt x="23" y="105"/>
                  </a:lnTo>
                  <a:lnTo>
                    <a:pt x="23" y="105"/>
                  </a:lnTo>
                  <a:lnTo>
                    <a:pt x="25" y="109"/>
                  </a:lnTo>
                  <a:lnTo>
                    <a:pt x="24" y="113"/>
                  </a:lnTo>
                  <a:lnTo>
                    <a:pt x="24" y="117"/>
                  </a:lnTo>
                  <a:lnTo>
                    <a:pt x="24" y="121"/>
                  </a:lnTo>
                  <a:lnTo>
                    <a:pt x="24" y="121"/>
                  </a:lnTo>
                  <a:lnTo>
                    <a:pt x="24" y="123"/>
                  </a:lnTo>
                  <a:lnTo>
                    <a:pt x="23" y="124"/>
                  </a:lnTo>
                  <a:lnTo>
                    <a:pt x="20" y="128"/>
                  </a:lnTo>
                  <a:lnTo>
                    <a:pt x="20" y="128"/>
                  </a:lnTo>
                  <a:lnTo>
                    <a:pt x="19" y="126"/>
                  </a:lnTo>
                  <a:lnTo>
                    <a:pt x="19" y="126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326"/>
            <p:cNvSpPr>
              <a:spLocks/>
            </p:cNvSpPr>
            <p:nvPr/>
          </p:nvSpPr>
          <p:spPr bwMode="auto">
            <a:xfrm>
              <a:off x="5748" y="2317"/>
              <a:ext cx="26" cy="7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10" y="2"/>
                </a:cxn>
                <a:cxn ang="0">
                  <a:pos x="12" y="0"/>
                </a:cxn>
                <a:cxn ang="0">
                  <a:pos x="14" y="0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25" y="3"/>
                </a:cxn>
                <a:cxn ang="0">
                  <a:pos x="26" y="13"/>
                </a:cxn>
                <a:cxn ang="0">
                  <a:pos x="26" y="18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4" y="30"/>
                </a:cxn>
                <a:cxn ang="0">
                  <a:pos x="23" y="33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4" y="45"/>
                </a:cxn>
                <a:cxn ang="0">
                  <a:pos x="24" y="45"/>
                </a:cxn>
                <a:cxn ang="0">
                  <a:pos x="24" y="47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2" y="53"/>
                </a:cxn>
                <a:cxn ang="0">
                  <a:pos x="22" y="57"/>
                </a:cxn>
                <a:cxn ang="0">
                  <a:pos x="23" y="65"/>
                </a:cxn>
                <a:cxn ang="0">
                  <a:pos x="23" y="65"/>
                </a:cxn>
                <a:cxn ang="0">
                  <a:pos x="22" y="68"/>
                </a:cxn>
                <a:cxn ang="0">
                  <a:pos x="22" y="69"/>
                </a:cxn>
                <a:cxn ang="0">
                  <a:pos x="20" y="70"/>
                </a:cxn>
                <a:cxn ang="0">
                  <a:pos x="17" y="70"/>
                </a:cxn>
                <a:cxn ang="0">
                  <a:pos x="17" y="70"/>
                </a:cxn>
                <a:cxn ang="0">
                  <a:pos x="5" y="69"/>
                </a:cxn>
                <a:cxn ang="0">
                  <a:pos x="5" y="69"/>
                </a:cxn>
                <a:cxn ang="0">
                  <a:pos x="3" y="69"/>
                </a:cxn>
                <a:cxn ang="0">
                  <a:pos x="1" y="67"/>
                </a:cxn>
                <a:cxn ang="0">
                  <a:pos x="0" y="6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2" y="52"/>
                </a:cxn>
                <a:cxn ang="0">
                  <a:pos x="2" y="42"/>
                </a:cxn>
                <a:cxn ang="0">
                  <a:pos x="1" y="32"/>
                </a:cxn>
                <a:cxn ang="0">
                  <a:pos x="1" y="22"/>
                </a:cxn>
                <a:cxn ang="0">
                  <a:pos x="1" y="22"/>
                </a:cxn>
                <a:cxn ang="0">
                  <a:pos x="2" y="18"/>
                </a:cxn>
                <a:cxn ang="0">
                  <a:pos x="3" y="14"/>
                </a:cxn>
                <a:cxn ang="0">
                  <a:pos x="3" y="14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6" h="70">
                  <a:moveTo>
                    <a:pt x="8" y="3"/>
                  </a:moveTo>
                  <a:lnTo>
                    <a:pt x="8" y="3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6" y="13"/>
                  </a:lnTo>
                  <a:lnTo>
                    <a:pt x="26" y="18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30"/>
                  </a:lnTo>
                  <a:lnTo>
                    <a:pt x="23" y="33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2" y="53"/>
                  </a:lnTo>
                  <a:lnTo>
                    <a:pt x="22" y="57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2" y="68"/>
                  </a:lnTo>
                  <a:lnTo>
                    <a:pt x="22" y="69"/>
                  </a:lnTo>
                  <a:lnTo>
                    <a:pt x="20" y="70"/>
                  </a:lnTo>
                  <a:lnTo>
                    <a:pt x="17" y="70"/>
                  </a:lnTo>
                  <a:lnTo>
                    <a:pt x="17" y="70"/>
                  </a:lnTo>
                  <a:lnTo>
                    <a:pt x="5" y="69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2" y="52"/>
                  </a:lnTo>
                  <a:lnTo>
                    <a:pt x="2" y="42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327"/>
            <p:cNvSpPr>
              <a:spLocks/>
            </p:cNvSpPr>
            <p:nvPr/>
          </p:nvSpPr>
          <p:spPr bwMode="auto">
            <a:xfrm>
              <a:off x="5676" y="2078"/>
              <a:ext cx="80" cy="56"/>
            </a:xfrm>
            <a:custGeom>
              <a:avLst/>
              <a:gdLst/>
              <a:ahLst/>
              <a:cxnLst>
                <a:cxn ang="0">
                  <a:pos x="0" y="50"/>
                </a:cxn>
                <a:cxn ang="0">
                  <a:pos x="3" y="38"/>
                </a:cxn>
                <a:cxn ang="0">
                  <a:pos x="5" y="33"/>
                </a:cxn>
                <a:cxn ang="0">
                  <a:pos x="5" y="23"/>
                </a:cxn>
                <a:cxn ang="0">
                  <a:pos x="4" y="18"/>
                </a:cxn>
                <a:cxn ang="0">
                  <a:pos x="4" y="10"/>
                </a:cxn>
                <a:cxn ang="0">
                  <a:pos x="4" y="7"/>
                </a:cxn>
                <a:cxn ang="0">
                  <a:pos x="8" y="4"/>
                </a:cxn>
                <a:cxn ang="0">
                  <a:pos x="12" y="3"/>
                </a:cxn>
                <a:cxn ang="0">
                  <a:pos x="24" y="3"/>
                </a:cxn>
                <a:cxn ang="0">
                  <a:pos x="33" y="2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6" y="1"/>
                </a:cxn>
                <a:cxn ang="0">
                  <a:pos x="52" y="1"/>
                </a:cxn>
                <a:cxn ang="0">
                  <a:pos x="58" y="0"/>
                </a:cxn>
                <a:cxn ang="0">
                  <a:pos x="73" y="3"/>
                </a:cxn>
                <a:cxn ang="0">
                  <a:pos x="75" y="8"/>
                </a:cxn>
                <a:cxn ang="0">
                  <a:pos x="74" y="23"/>
                </a:cxn>
                <a:cxn ang="0">
                  <a:pos x="74" y="30"/>
                </a:cxn>
                <a:cxn ang="0">
                  <a:pos x="78" y="38"/>
                </a:cxn>
                <a:cxn ang="0">
                  <a:pos x="80" y="40"/>
                </a:cxn>
                <a:cxn ang="0">
                  <a:pos x="78" y="46"/>
                </a:cxn>
                <a:cxn ang="0">
                  <a:pos x="75" y="48"/>
                </a:cxn>
                <a:cxn ang="0">
                  <a:pos x="66" y="50"/>
                </a:cxn>
                <a:cxn ang="0">
                  <a:pos x="63" y="48"/>
                </a:cxn>
                <a:cxn ang="0">
                  <a:pos x="58" y="49"/>
                </a:cxn>
                <a:cxn ang="0">
                  <a:pos x="56" y="51"/>
                </a:cxn>
                <a:cxn ang="0">
                  <a:pos x="47" y="53"/>
                </a:cxn>
                <a:cxn ang="0">
                  <a:pos x="35" y="55"/>
                </a:cxn>
                <a:cxn ang="0">
                  <a:pos x="26" y="56"/>
                </a:cxn>
                <a:cxn ang="0">
                  <a:pos x="9" y="53"/>
                </a:cxn>
                <a:cxn ang="0">
                  <a:pos x="0" y="50"/>
                </a:cxn>
              </a:cxnLst>
              <a:rect l="0" t="0" r="r" b="b"/>
              <a:pathLst>
                <a:path w="80" h="56">
                  <a:moveTo>
                    <a:pt x="0" y="50"/>
                  </a:moveTo>
                  <a:lnTo>
                    <a:pt x="0" y="50"/>
                  </a:lnTo>
                  <a:lnTo>
                    <a:pt x="1" y="43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5" y="33"/>
                  </a:lnTo>
                  <a:lnTo>
                    <a:pt x="5" y="28"/>
                  </a:lnTo>
                  <a:lnTo>
                    <a:pt x="5" y="23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4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8" y="3"/>
                  </a:lnTo>
                  <a:lnTo>
                    <a:pt x="24" y="3"/>
                  </a:lnTo>
                  <a:lnTo>
                    <a:pt x="30" y="3"/>
                  </a:lnTo>
                  <a:lnTo>
                    <a:pt x="33" y="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6" y="1"/>
                  </a:lnTo>
                  <a:lnTo>
                    <a:pt x="49" y="2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73" y="3"/>
                  </a:lnTo>
                  <a:lnTo>
                    <a:pt x="73" y="3"/>
                  </a:lnTo>
                  <a:lnTo>
                    <a:pt x="75" y="8"/>
                  </a:lnTo>
                  <a:lnTo>
                    <a:pt x="75" y="13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80" y="40"/>
                  </a:lnTo>
                  <a:lnTo>
                    <a:pt x="80" y="43"/>
                  </a:lnTo>
                  <a:lnTo>
                    <a:pt x="78" y="46"/>
                  </a:lnTo>
                  <a:lnTo>
                    <a:pt x="75" y="48"/>
                  </a:lnTo>
                  <a:lnTo>
                    <a:pt x="75" y="48"/>
                  </a:lnTo>
                  <a:lnTo>
                    <a:pt x="69" y="50"/>
                  </a:lnTo>
                  <a:lnTo>
                    <a:pt x="66" y="50"/>
                  </a:lnTo>
                  <a:lnTo>
                    <a:pt x="63" y="48"/>
                  </a:lnTo>
                  <a:lnTo>
                    <a:pt x="63" y="48"/>
                  </a:lnTo>
                  <a:lnTo>
                    <a:pt x="61" y="48"/>
                  </a:lnTo>
                  <a:lnTo>
                    <a:pt x="58" y="49"/>
                  </a:lnTo>
                  <a:lnTo>
                    <a:pt x="58" y="49"/>
                  </a:lnTo>
                  <a:lnTo>
                    <a:pt x="56" y="51"/>
                  </a:lnTo>
                  <a:lnTo>
                    <a:pt x="53" y="52"/>
                  </a:lnTo>
                  <a:lnTo>
                    <a:pt x="47" y="53"/>
                  </a:lnTo>
                  <a:lnTo>
                    <a:pt x="41" y="54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6" y="56"/>
                  </a:lnTo>
                  <a:lnTo>
                    <a:pt x="18" y="55"/>
                  </a:lnTo>
                  <a:lnTo>
                    <a:pt x="9" y="53"/>
                  </a:lnTo>
                  <a:lnTo>
                    <a:pt x="0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328"/>
            <p:cNvSpPr>
              <a:spLocks/>
            </p:cNvSpPr>
            <p:nvPr/>
          </p:nvSpPr>
          <p:spPr bwMode="auto">
            <a:xfrm>
              <a:off x="5591" y="2154"/>
              <a:ext cx="77" cy="5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20"/>
                </a:cxn>
                <a:cxn ang="0">
                  <a:pos x="5" y="8"/>
                </a:cxn>
                <a:cxn ang="0">
                  <a:pos x="5" y="8"/>
                </a:cxn>
                <a:cxn ang="0">
                  <a:pos x="19" y="4"/>
                </a:cxn>
                <a:cxn ang="0">
                  <a:pos x="27" y="2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9" y="0"/>
                </a:cxn>
                <a:cxn ang="0">
                  <a:pos x="44" y="1"/>
                </a:cxn>
                <a:cxn ang="0">
                  <a:pos x="53" y="3"/>
                </a:cxn>
                <a:cxn ang="0">
                  <a:pos x="53" y="3"/>
                </a:cxn>
                <a:cxn ang="0">
                  <a:pos x="56" y="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7" y="16"/>
                </a:cxn>
                <a:cxn ang="0">
                  <a:pos x="77" y="21"/>
                </a:cxn>
                <a:cxn ang="0">
                  <a:pos x="76" y="27"/>
                </a:cxn>
                <a:cxn ang="0">
                  <a:pos x="76" y="27"/>
                </a:cxn>
                <a:cxn ang="0">
                  <a:pos x="76" y="31"/>
                </a:cxn>
                <a:cxn ang="0">
                  <a:pos x="76" y="35"/>
                </a:cxn>
                <a:cxn ang="0">
                  <a:pos x="77" y="44"/>
                </a:cxn>
                <a:cxn ang="0">
                  <a:pos x="77" y="44"/>
                </a:cxn>
                <a:cxn ang="0">
                  <a:pos x="67" y="50"/>
                </a:cxn>
                <a:cxn ang="0">
                  <a:pos x="58" y="55"/>
                </a:cxn>
                <a:cxn ang="0">
                  <a:pos x="58" y="55"/>
                </a:cxn>
                <a:cxn ang="0">
                  <a:pos x="56" y="55"/>
                </a:cxn>
                <a:cxn ang="0">
                  <a:pos x="53" y="55"/>
                </a:cxn>
                <a:cxn ang="0">
                  <a:pos x="48" y="55"/>
                </a:cxn>
                <a:cxn ang="0">
                  <a:pos x="48" y="55"/>
                </a:cxn>
                <a:cxn ang="0">
                  <a:pos x="45" y="54"/>
                </a:cxn>
                <a:cxn ang="0">
                  <a:pos x="43" y="53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38" y="55"/>
                </a:cxn>
                <a:cxn ang="0">
                  <a:pos x="34" y="55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8" y="52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6" y="52"/>
                </a:cxn>
                <a:cxn ang="0">
                  <a:pos x="4" y="51"/>
                </a:cxn>
                <a:cxn ang="0">
                  <a:pos x="3" y="49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1" y="23"/>
                </a:cxn>
                <a:cxn ang="0">
                  <a:pos x="1" y="23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77" h="55">
                  <a:moveTo>
                    <a:pt x="0" y="20"/>
                  </a:moveTo>
                  <a:lnTo>
                    <a:pt x="0" y="20"/>
                  </a:lnTo>
                  <a:lnTo>
                    <a:pt x="5" y="8"/>
                  </a:lnTo>
                  <a:lnTo>
                    <a:pt x="5" y="8"/>
                  </a:lnTo>
                  <a:lnTo>
                    <a:pt x="19" y="4"/>
                  </a:lnTo>
                  <a:lnTo>
                    <a:pt x="2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4" y="1"/>
                  </a:lnTo>
                  <a:lnTo>
                    <a:pt x="53" y="3"/>
                  </a:lnTo>
                  <a:lnTo>
                    <a:pt x="53" y="3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7" y="16"/>
                  </a:lnTo>
                  <a:lnTo>
                    <a:pt x="77" y="21"/>
                  </a:lnTo>
                  <a:lnTo>
                    <a:pt x="76" y="27"/>
                  </a:lnTo>
                  <a:lnTo>
                    <a:pt x="76" y="27"/>
                  </a:lnTo>
                  <a:lnTo>
                    <a:pt x="76" y="31"/>
                  </a:lnTo>
                  <a:lnTo>
                    <a:pt x="76" y="35"/>
                  </a:lnTo>
                  <a:lnTo>
                    <a:pt x="77" y="44"/>
                  </a:lnTo>
                  <a:lnTo>
                    <a:pt x="77" y="44"/>
                  </a:lnTo>
                  <a:lnTo>
                    <a:pt x="67" y="50"/>
                  </a:lnTo>
                  <a:lnTo>
                    <a:pt x="58" y="55"/>
                  </a:lnTo>
                  <a:lnTo>
                    <a:pt x="58" y="55"/>
                  </a:lnTo>
                  <a:lnTo>
                    <a:pt x="56" y="55"/>
                  </a:lnTo>
                  <a:lnTo>
                    <a:pt x="53" y="55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5" y="54"/>
                  </a:lnTo>
                  <a:lnTo>
                    <a:pt x="43" y="53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38" y="55"/>
                  </a:lnTo>
                  <a:lnTo>
                    <a:pt x="34" y="55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8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329"/>
            <p:cNvSpPr>
              <a:spLocks/>
            </p:cNvSpPr>
            <p:nvPr/>
          </p:nvSpPr>
          <p:spPr bwMode="auto">
            <a:xfrm>
              <a:off x="5700" y="2202"/>
              <a:ext cx="71" cy="41"/>
            </a:xfrm>
            <a:custGeom>
              <a:avLst/>
              <a:gdLst/>
              <a:ahLst/>
              <a:cxnLst>
                <a:cxn ang="0">
                  <a:pos x="3" y="40"/>
                </a:cxn>
                <a:cxn ang="0">
                  <a:pos x="3" y="4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1" y="26"/>
                </a:cxn>
                <a:cxn ang="0">
                  <a:pos x="2" y="24"/>
                </a:cxn>
                <a:cxn ang="0">
                  <a:pos x="2" y="19"/>
                </a:cxn>
                <a:cxn ang="0">
                  <a:pos x="2" y="14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5" y="10"/>
                </a:cxn>
                <a:cxn ang="0">
                  <a:pos x="8" y="10"/>
                </a:cxn>
                <a:cxn ang="0">
                  <a:pos x="14" y="9"/>
                </a:cxn>
                <a:cxn ang="0">
                  <a:pos x="20" y="7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30" y="6"/>
                </a:cxn>
                <a:cxn ang="0">
                  <a:pos x="33" y="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40" y="3"/>
                </a:cxn>
                <a:cxn ang="0">
                  <a:pos x="46" y="3"/>
                </a:cxn>
                <a:cxn ang="0">
                  <a:pos x="52" y="2"/>
                </a:cxn>
                <a:cxn ang="0">
                  <a:pos x="55" y="1"/>
                </a:cxn>
                <a:cxn ang="0">
                  <a:pos x="57" y="0"/>
                </a:cxn>
                <a:cxn ang="0">
                  <a:pos x="57" y="0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33"/>
                </a:cxn>
                <a:cxn ang="0">
                  <a:pos x="61" y="35"/>
                </a:cxn>
                <a:cxn ang="0">
                  <a:pos x="61" y="35"/>
                </a:cxn>
                <a:cxn ang="0">
                  <a:pos x="56" y="37"/>
                </a:cxn>
                <a:cxn ang="0">
                  <a:pos x="53" y="38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45" y="37"/>
                </a:cxn>
                <a:cxn ang="0">
                  <a:pos x="39" y="38"/>
                </a:cxn>
                <a:cxn ang="0">
                  <a:pos x="33" y="39"/>
                </a:cxn>
                <a:cxn ang="0">
                  <a:pos x="27" y="41"/>
                </a:cxn>
                <a:cxn ang="0">
                  <a:pos x="27" y="41"/>
                </a:cxn>
                <a:cxn ang="0">
                  <a:pos x="22" y="41"/>
                </a:cxn>
                <a:cxn ang="0">
                  <a:pos x="17" y="41"/>
                </a:cxn>
                <a:cxn ang="0">
                  <a:pos x="17" y="41"/>
                </a:cxn>
                <a:cxn ang="0">
                  <a:pos x="3" y="40"/>
                </a:cxn>
                <a:cxn ang="0">
                  <a:pos x="3" y="40"/>
                </a:cxn>
              </a:cxnLst>
              <a:rect l="0" t="0" r="r" b="b"/>
              <a:pathLst>
                <a:path w="71" h="41">
                  <a:moveTo>
                    <a:pt x="3" y="40"/>
                  </a:moveTo>
                  <a:lnTo>
                    <a:pt x="3" y="4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4"/>
                  </a:lnTo>
                  <a:lnTo>
                    <a:pt x="2" y="19"/>
                  </a:lnTo>
                  <a:lnTo>
                    <a:pt x="2" y="14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4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30" y="6"/>
                  </a:lnTo>
                  <a:lnTo>
                    <a:pt x="33" y="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40" y="3"/>
                  </a:lnTo>
                  <a:lnTo>
                    <a:pt x="46" y="3"/>
                  </a:lnTo>
                  <a:lnTo>
                    <a:pt x="52" y="2"/>
                  </a:lnTo>
                  <a:lnTo>
                    <a:pt x="55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33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56" y="37"/>
                  </a:lnTo>
                  <a:lnTo>
                    <a:pt x="53" y="38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45" y="37"/>
                  </a:lnTo>
                  <a:lnTo>
                    <a:pt x="39" y="38"/>
                  </a:lnTo>
                  <a:lnTo>
                    <a:pt x="33" y="39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2" y="41"/>
                  </a:lnTo>
                  <a:lnTo>
                    <a:pt x="17" y="41"/>
                  </a:lnTo>
                  <a:lnTo>
                    <a:pt x="17" y="41"/>
                  </a:lnTo>
                  <a:lnTo>
                    <a:pt x="3" y="40"/>
                  </a:lnTo>
                  <a:lnTo>
                    <a:pt x="3" y="40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330"/>
            <p:cNvSpPr>
              <a:spLocks/>
            </p:cNvSpPr>
            <p:nvPr/>
          </p:nvSpPr>
          <p:spPr bwMode="auto">
            <a:xfrm>
              <a:off x="4867" y="2721"/>
              <a:ext cx="243" cy="73"/>
            </a:xfrm>
            <a:custGeom>
              <a:avLst/>
              <a:gdLst/>
              <a:ahLst/>
              <a:cxnLst>
                <a:cxn ang="0">
                  <a:pos x="240" y="18"/>
                </a:cxn>
                <a:cxn ang="0">
                  <a:pos x="240" y="25"/>
                </a:cxn>
                <a:cxn ang="0">
                  <a:pos x="242" y="41"/>
                </a:cxn>
                <a:cxn ang="0">
                  <a:pos x="243" y="47"/>
                </a:cxn>
                <a:cxn ang="0">
                  <a:pos x="236" y="62"/>
                </a:cxn>
                <a:cxn ang="0">
                  <a:pos x="223" y="69"/>
                </a:cxn>
                <a:cxn ang="0">
                  <a:pos x="217" y="71"/>
                </a:cxn>
                <a:cxn ang="0">
                  <a:pos x="210" y="71"/>
                </a:cxn>
                <a:cxn ang="0">
                  <a:pos x="191" y="70"/>
                </a:cxn>
                <a:cxn ang="0">
                  <a:pos x="161" y="70"/>
                </a:cxn>
                <a:cxn ang="0">
                  <a:pos x="148" y="68"/>
                </a:cxn>
                <a:cxn ang="0">
                  <a:pos x="140" y="70"/>
                </a:cxn>
                <a:cxn ang="0">
                  <a:pos x="115" y="71"/>
                </a:cxn>
                <a:cxn ang="0">
                  <a:pos x="114" y="72"/>
                </a:cxn>
                <a:cxn ang="0">
                  <a:pos x="90" y="73"/>
                </a:cxn>
                <a:cxn ang="0">
                  <a:pos x="79" y="72"/>
                </a:cxn>
                <a:cxn ang="0">
                  <a:pos x="69" y="72"/>
                </a:cxn>
                <a:cxn ang="0">
                  <a:pos x="62" y="68"/>
                </a:cxn>
                <a:cxn ang="0">
                  <a:pos x="56" y="71"/>
                </a:cxn>
                <a:cxn ang="0">
                  <a:pos x="49" y="69"/>
                </a:cxn>
                <a:cxn ang="0">
                  <a:pos x="39" y="70"/>
                </a:cxn>
                <a:cxn ang="0">
                  <a:pos x="33" y="71"/>
                </a:cxn>
                <a:cxn ang="0">
                  <a:pos x="28" y="68"/>
                </a:cxn>
                <a:cxn ang="0">
                  <a:pos x="19" y="69"/>
                </a:cxn>
                <a:cxn ang="0">
                  <a:pos x="3" y="63"/>
                </a:cxn>
                <a:cxn ang="0">
                  <a:pos x="1" y="39"/>
                </a:cxn>
                <a:cxn ang="0">
                  <a:pos x="3" y="29"/>
                </a:cxn>
                <a:cxn ang="0">
                  <a:pos x="4" y="24"/>
                </a:cxn>
                <a:cxn ang="0">
                  <a:pos x="6" y="21"/>
                </a:cxn>
                <a:cxn ang="0">
                  <a:pos x="6" y="12"/>
                </a:cxn>
                <a:cxn ang="0">
                  <a:pos x="17" y="6"/>
                </a:cxn>
                <a:cxn ang="0">
                  <a:pos x="25" y="3"/>
                </a:cxn>
                <a:cxn ang="0">
                  <a:pos x="28" y="1"/>
                </a:cxn>
                <a:cxn ang="0">
                  <a:pos x="42" y="2"/>
                </a:cxn>
                <a:cxn ang="0">
                  <a:pos x="55" y="1"/>
                </a:cxn>
                <a:cxn ang="0">
                  <a:pos x="62" y="1"/>
                </a:cxn>
                <a:cxn ang="0">
                  <a:pos x="76" y="0"/>
                </a:cxn>
                <a:cxn ang="0">
                  <a:pos x="97" y="2"/>
                </a:cxn>
                <a:cxn ang="0">
                  <a:pos x="110" y="4"/>
                </a:cxn>
                <a:cxn ang="0">
                  <a:pos x="128" y="3"/>
                </a:cxn>
                <a:cxn ang="0">
                  <a:pos x="148" y="5"/>
                </a:cxn>
                <a:cxn ang="0">
                  <a:pos x="158" y="5"/>
                </a:cxn>
                <a:cxn ang="0">
                  <a:pos x="178" y="6"/>
                </a:cxn>
                <a:cxn ang="0">
                  <a:pos x="217" y="2"/>
                </a:cxn>
                <a:cxn ang="0">
                  <a:pos x="226" y="2"/>
                </a:cxn>
              </a:cxnLst>
              <a:rect l="0" t="0" r="r" b="b"/>
              <a:pathLst>
                <a:path w="243" h="73">
                  <a:moveTo>
                    <a:pt x="238" y="5"/>
                  </a:moveTo>
                  <a:lnTo>
                    <a:pt x="238" y="5"/>
                  </a:lnTo>
                  <a:lnTo>
                    <a:pt x="240" y="18"/>
                  </a:lnTo>
                  <a:lnTo>
                    <a:pt x="240" y="18"/>
                  </a:lnTo>
                  <a:lnTo>
                    <a:pt x="240" y="25"/>
                  </a:lnTo>
                  <a:lnTo>
                    <a:pt x="240" y="25"/>
                  </a:lnTo>
                  <a:lnTo>
                    <a:pt x="240" y="33"/>
                  </a:lnTo>
                  <a:lnTo>
                    <a:pt x="240" y="37"/>
                  </a:lnTo>
                  <a:lnTo>
                    <a:pt x="242" y="41"/>
                  </a:lnTo>
                  <a:lnTo>
                    <a:pt x="242" y="41"/>
                  </a:lnTo>
                  <a:lnTo>
                    <a:pt x="243" y="44"/>
                  </a:lnTo>
                  <a:lnTo>
                    <a:pt x="243" y="47"/>
                  </a:lnTo>
                  <a:lnTo>
                    <a:pt x="241" y="54"/>
                  </a:lnTo>
                  <a:lnTo>
                    <a:pt x="238" y="60"/>
                  </a:lnTo>
                  <a:lnTo>
                    <a:pt x="236" y="62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23" y="69"/>
                  </a:lnTo>
                  <a:lnTo>
                    <a:pt x="223" y="69"/>
                  </a:lnTo>
                  <a:lnTo>
                    <a:pt x="220" y="71"/>
                  </a:lnTo>
                  <a:lnTo>
                    <a:pt x="217" y="71"/>
                  </a:lnTo>
                  <a:lnTo>
                    <a:pt x="214" y="72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05" y="70"/>
                  </a:lnTo>
                  <a:lnTo>
                    <a:pt x="201" y="70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71" y="70"/>
                  </a:lnTo>
                  <a:lnTo>
                    <a:pt x="161" y="70"/>
                  </a:lnTo>
                  <a:lnTo>
                    <a:pt x="151" y="68"/>
                  </a:lnTo>
                  <a:lnTo>
                    <a:pt x="151" y="68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4" y="69"/>
                  </a:lnTo>
                  <a:lnTo>
                    <a:pt x="140" y="70"/>
                  </a:lnTo>
                  <a:lnTo>
                    <a:pt x="131" y="70"/>
                  </a:lnTo>
                  <a:lnTo>
                    <a:pt x="123" y="70"/>
                  </a:lnTo>
                  <a:lnTo>
                    <a:pt x="115" y="71"/>
                  </a:lnTo>
                  <a:lnTo>
                    <a:pt x="115" y="71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08" y="70"/>
                  </a:lnTo>
                  <a:lnTo>
                    <a:pt x="102" y="71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84" y="73"/>
                  </a:lnTo>
                  <a:lnTo>
                    <a:pt x="79" y="72"/>
                  </a:lnTo>
                  <a:lnTo>
                    <a:pt x="74" y="72"/>
                  </a:lnTo>
                  <a:lnTo>
                    <a:pt x="69" y="72"/>
                  </a:lnTo>
                  <a:lnTo>
                    <a:pt x="69" y="72"/>
                  </a:lnTo>
                  <a:lnTo>
                    <a:pt x="67" y="72"/>
                  </a:lnTo>
                  <a:lnTo>
                    <a:pt x="66" y="71"/>
                  </a:lnTo>
                  <a:lnTo>
                    <a:pt x="62" y="68"/>
                  </a:lnTo>
                  <a:lnTo>
                    <a:pt x="62" y="68"/>
                  </a:lnTo>
                  <a:lnTo>
                    <a:pt x="59" y="70"/>
                  </a:lnTo>
                  <a:lnTo>
                    <a:pt x="56" y="71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44" y="68"/>
                  </a:lnTo>
                  <a:lnTo>
                    <a:pt x="41" y="69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0" y="71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5" y="67"/>
                  </a:lnTo>
                  <a:lnTo>
                    <a:pt x="23" y="67"/>
                  </a:lnTo>
                  <a:lnTo>
                    <a:pt x="19" y="69"/>
                  </a:lnTo>
                  <a:lnTo>
                    <a:pt x="19" y="69"/>
                  </a:lnTo>
                  <a:lnTo>
                    <a:pt x="3" y="63"/>
                  </a:lnTo>
                  <a:lnTo>
                    <a:pt x="3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29"/>
                  </a:lnTo>
                  <a:lnTo>
                    <a:pt x="3" y="29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5" y="22"/>
                  </a:lnTo>
                  <a:lnTo>
                    <a:pt x="6" y="21"/>
                  </a:lnTo>
                  <a:lnTo>
                    <a:pt x="6" y="21"/>
                  </a:lnTo>
                  <a:lnTo>
                    <a:pt x="5" y="17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5" y="3"/>
                  </a:lnTo>
                  <a:lnTo>
                    <a:pt x="42" y="2"/>
                  </a:lnTo>
                  <a:lnTo>
                    <a:pt x="48" y="1"/>
                  </a:lnTo>
                  <a:lnTo>
                    <a:pt x="52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59" y="2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9" y="0"/>
                  </a:lnTo>
                  <a:lnTo>
                    <a:pt x="76" y="0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97" y="2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10" y="4"/>
                  </a:lnTo>
                  <a:lnTo>
                    <a:pt x="116" y="4"/>
                  </a:lnTo>
                  <a:lnTo>
                    <a:pt x="128" y="3"/>
                  </a:lnTo>
                  <a:lnTo>
                    <a:pt x="128" y="3"/>
                  </a:lnTo>
                  <a:lnTo>
                    <a:pt x="133" y="3"/>
                  </a:lnTo>
                  <a:lnTo>
                    <a:pt x="138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74" y="6"/>
                  </a:lnTo>
                  <a:lnTo>
                    <a:pt x="174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217" y="2"/>
                  </a:lnTo>
                  <a:lnTo>
                    <a:pt x="217" y="2"/>
                  </a:lnTo>
                  <a:lnTo>
                    <a:pt x="222" y="2"/>
                  </a:lnTo>
                  <a:lnTo>
                    <a:pt x="226" y="2"/>
                  </a:lnTo>
                  <a:lnTo>
                    <a:pt x="226" y="2"/>
                  </a:lnTo>
                  <a:lnTo>
                    <a:pt x="238" y="5"/>
                  </a:lnTo>
                  <a:lnTo>
                    <a:pt x="238" y="5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331"/>
            <p:cNvSpPr>
              <a:spLocks noEditPoints="1"/>
            </p:cNvSpPr>
            <p:nvPr/>
          </p:nvSpPr>
          <p:spPr bwMode="auto">
            <a:xfrm>
              <a:off x="4947" y="2482"/>
              <a:ext cx="159" cy="234"/>
            </a:xfrm>
            <a:custGeom>
              <a:avLst/>
              <a:gdLst/>
              <a:ahLst/>
              <a:cxnLst>
                <a:cxn ang="0">
                  <a:pos x="129" y="228"/>
                </a:cxn>
                <a:cxn ang="0">
                  <a:pos x="110" y="234"/>
                </a:cxn>
                <a:cxn ang="0">
                  <a:pos x="87" y="234"/>
                </a:cxn>
                <a:cxn ang="0">
                  <a:pos x="69" y="231"/>
                </a:cxn>
                <a:cxn ang="0">
                  <a:pos x="46" y="230"/>
                </a:cxn>
                <a:cxn ang="0">
                  <a:pos x="20" y="229"/>
                </a:cxn>
                <a:cxn ang="0">
                  <a:pos x="7" y="201"/>
                </a:cxn>
                <a:cxn ang="0">
                  <a:pos x="4" y="153"/>
                </a:cxn>
                <a:cxn ang="0">
                  <a:pos x="1" y="126"/>
                </a:cxn>
                <a:cxn ang="0">
                  <a:pos x="1" y="85"/>
                </a:cxn>
                <a:cxn ang="0">
                  <a:pos x="6" y="65"/>
                </a:cxn>
                <a:cxn ang="0">
                  <a:pos x="13" y="48"/>
                </a:cxn>
                <a:cxn ang="0">
                  <a:pos x="26" y="28"/>
                </a:cxn>
                <a:cxn ang="0">
                  <a:pos x="48" y="13"/>
                </a:cxn>
                <a:cxn ang="0">
                  <a:pos x="79" y="0"/>
                </a:cxn>
                <a:cxn ang="0">
                  <a:pos x="108" y="6"/>
                </a:cxn>
                <a:cxn ang="0">
                  <a:pos x="138" y="30"/>
                </a:cxn>
                <a:cxn ang="0">
                  <a:pos x="156" y="71"/>
                </a:cxn>
                <a:cxn ang="0">
                  <a:pos x="156" y="94"/>
                </a:cxn>
                <a:cxn ang="0">
                  <a:pos x="157" y="113"/>
                </a:cxn>
                <a:cxn ang="0">
                  <a:pos x="158" y="148"/>
                </a:cxn>
                <a:cxn ang="0">
                  <a:pos x="154" y="176"/>
                </a:cxn>
                <a:cxn ang="0">
                  <a:pos x="155" y="199"/>
                </a:cxn>
                <a:cxn ang="0">
                  <a:pos x="156" y="225"/>
                </a:cxn>
                <a:cxn ang="0">
                  <a:pos x="52" y="117"/>
                </a:cxn>
                <a:cxn ang="0">
                  <a:pos x="27" y="142"/>
                </a:cxn>
                <a:cxn ang="0">
                  <a:pos x="26" y="168"/>
                </a:cxn>
                <a:cxn ang="0">
                  <a:pos x="28" y="187"/>
                </a:cxn>
                <a:cxn ang="0">
                  <a:pos x="31" y="210"/>
                </a:cxn>
                <a:cxn ang="0">
                  <a:pos x="61" y="209"/>
                </a:cxn>
                <a:cxn ang="0">
                  <a:pos x="74" y="192"/>
                </a:cxn>
                <a:cxn ang="0">
                  <a:pos x="75" y="147"/>
                </a:cxn>
                <a:cxn ang="0">
                  <a:pos x="126" y="210"/>
                </a:cxn>
                <a:cxn ang="0">
                  <a:pos x="140" y="210"/>
                </a:cxn>
                <a:cxn ang="0">
                  <a:pos x="141" y="165"/>
                </a:cxn>
                <a:cxn ang="0">
                  <a:pos x="141" y="141"/>
                </a:cxn>
                <a:cxn ang="0">
                  <a:pos x="140" y="115"/>
                </a:cxn>
                <a:cxn ang="0">
                  <a:pos x="102" y="115"/>
                </a:cxn>
                <a:cxn ang="0">
                  <a:pos x="96" y="132"/>
                </a:cxn>
                <a:cxn ang="0">
                  <a:pos x="95" y="161"/>
                </a:cxn>
                <a:cxn ang="0">
                  <a:pos x="97" y="212"/>
                </a:cxn>
                <a:cxn ang="0">
                  <a:pos x="143" y="70"/>
                </a:cxn>
                <a:cxn ang="0">
                  <a:pos x="135" y="44"/>
                </a:cxn>
                <a:cxn ang="0">
                  <a:pos x="120" y="21"/>
                </a:cxn>
                <a:cxn ang="0">
                  <a:pos x="96" y="23"/>
                </a:cxn>
                <a:cxn ang="0">
                  <a:pos x="92" y="76"/>
                </a:cxn>
                <a:cxn ang="0">
                  <a:pos x="94" y="98"/>
                </a:cxn>
                <a:cxn ang="0">
                  <a:pos x="135" y="101"/>
                </a:cxn>
                <a:cxn ang="0">
                  <a:pos x="147" y="83"/>
                </a:cxn>
                <a:cxn ang="0">
                  <a:pos x="69" y="102"/>
                </a:cxn>
                <a:cxn ang="0">
                  <a:pos x="76" y="81"/>
                </a:cxn>
                <a:cxn ang="0">
                  <a:pos x="75" y="55"/>
                </a:cxn>
                <a:cxn ang="0">
                  <a:pos x="72" y="26"/>
                </a:cxn>
                <a:cxn ang="0">
                  <a:pos x="41" y="28"/>
                </a:cxn>
                <a:cxn ang="0">
                  <a:pos x="31" y="44"/>
                </a:cxn>
                <a:cxn ang="0">
                  <a:pos x="23" y="65"/>
                </a:cxn>
                <a:cxn ang="0">
                  <a:pos x="20" y="96"/>
                </a:cxn>
                <a:cxn ang="0">
                  <a:pos x="37" y="101"/>
                </a:cxn>
                <a:cxn ang="0">
                  <a:pos x="69" y="102"/>
                </a:cxn>
              </a:cxnLst>
              <a:rect l="0" t="0" r="r" b="b"/>
              <a:pathLst>
                <a:path w="159" h="234">
                  <a:moveTo>
                    <a:pt x="155" y="232"/>
                  </a:moveTo>
                  <a:lnTo>
                    <a:pt x="155" y="232"/>
                  </a:lnTo>
                  <a:lnTo>
                    <a:pt x="149" y="228"/>
                  </a:lnTo>
                  <a:lnTo>
                    <a:pt x="149" y="228"/>
                  </a:lnTo>
                  <a:lnTo>
                    <a:pt x="144" y="227"/>
                  </a:lnTo>
                  <a:lnTo>
                    <a:pt x="139" y="227"/>
                  </a:lnTo>
                  <a:lnTo>
                    <a:pt x="134" y="228"/>
                  </a:lnTo>
                  <a:lnTo>
                    <a:pt x="129" y="228"/>
                  </a:lnTo>
                  <a:lnTo>
                    <a:pt x="129" y="228"/>
                  </a:lnTo>
                  <a:lnTo>
                    <a:pt x="125" y="227"/>
                  </a:lnTo>
                  <a:lnTo>
                    <a:pt x="121" y="227"/>
                  </a:lnTo>
                  <a:lnTo>
                    <a:pt x="117" y="229"/>
                  </a:lnTo>
                  <a:lnTo>
                    <a:pt x="114" y="232"/>
                  </a:lnTo>
                  <a:lnTo>
                    <a:pt x="114" y="232"/>
                  </a:lnTo>
                  <a:lnTo>
                    <a:pt x="112" y="233"/>
                  </a:lnTo>
                  <a:lnTo>
                    <a:pt x="110" y="234"/>
                  </a:lnTo>
                  <a:lnTo>
                    <a:pt x="107" y="233"/>
                  </a:lnTo>
                  <a:lnTo>
                    <a:pt x="105" y="232"/>
                  </a:lnTo>
                  <a:lnTo>
                    <a:pt x="105" y="232"/>
                  </a:lnTo>
                  <a:lnTo>
                    <a:pt x="100" y="230"/>
                  </a:lnTo>
                  <a:lnTo>
                    <a:pt x="96" y="229"/>
                  </a:lnTo>
                  <a:lnTo>
                    <a:pt x="92" y="231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2" y="231"/>
                  </a:lnTo>
                  <a:lnTo>
                    <a:pt x="79" y="231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4" y="232"/>
                  </a:lnTo>
                  <a:lnTo>
                    <a:pt x="71" y="231"/>
                  </a:lnTo>
                  <a:lnTo>
                    <a:pt x="71" y="231"/>
                  </a:lnTo>
                  <a:lnTo>
                    <a:pt x="69" y="231"/>
                  </a:lnTo>
                  <a:lnTo>
                    <a:pt x="68" y="230"/>
                  </a:lnTo>
                  <a:lnTo>
                    <a:pt x="68" y="230"/>
                  </a:lnTo>
                  <a:lnTo>
                    <a:pt x="65" y="231"/>
                  </a:lnTo>
                  <a:lnTo>
                    <a:pt x="62" y="232"/>
                  </a:lnTo>
                  <a:lnTo>
                    <a:pt x="57" y="231"/>
                  </a:lnTo>
                  <a:lnTo>
                    <a:pt x="51" y="230"/>
                  </a:lnTo>
                  <a:lnTo>
                    <a:pt x="49" y="229"/>
                  </a:lnTo>
                  <a:lnTo>
                    <a:pt x="46" y="230"/>
                  </a:lnTo>
                  <a:lnTo>
                    <a:pt x="46" y="230"/>
                  </a:lnTo>
                  <a:lnTo>
                    <a:pt x="42" y="230"/>
                  </a:lnTo>
                  <a:lnTo>
                    <a:pt x="37" y="230"/>
                  </a:lnTo>
                  <a:lnTo>
                    <a:pt x="37" y="230"/>
                  </a:lnTo>
                  <a:lnTo>
                    <a:pt x="29" y="231"/>
                  </a:lnTo>
                  <a:lnTo>
                    <a:pt x="24" y="231"/>
                  </a:lnTo>
                  <a:lnTo>
                    <a:pt x="20" y="229"/>
                  </a:lnTo>
                  <a:lnTo>
                    <a:pt x="20" y="229"/>
                  </a:lnTo>
                  <a:lnTo>
                    <a:pt x="17" y="229"/>
                  </a:lnTo>
                  <a:lnTo>
                    <a:pt x="14" y="229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6" y="203"/>
                  </a:lnTo>
                  <a:lnTo>
                    <a:pt x="6" y="203"/>
                  </a:lnTo>
                  <a:lnTo>
                    <a:pt x="7" y="202"/>
                  </a:lnTo>
                  <a:lnTo>
                    <a:pt x="7" y="201"/>
                  </a:lnTo>
                  <a:lnTo>
                    <a:pt x="7" y="201"/>
                  </a:lnTo>
                  <a:lnTo>
                    <a:pt x="4" y="196"/>
                  </a:lnTo>
                  <a:lnTo>
                    <a:pt x="3" y="192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49"/>
                  </a:lnTo>
                  <a:lnTo>
                    <a:pt x="3" y="146"/>
                  </a:lnTo>
                  <a:lnTo>
                    <a:pt x="3" y="146"/>
                  </a:lnTo>
                  <a:lnTo>
                    <a:pt x="1" y="136"/>
                  </a:lnTo>
                  <a:lnTo>
                    <a:pt x="0" y="13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2" y="117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1" y="102"/>
                  </a:lnTo>
                  <a:lnTo>
                    <a:pt x="2" y="97"/>
                  </a:lnTo>
                  <a:lnTo>
                    <a:pt x="2" y="91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1" y="82"/>
                  </a:lnTo>
                  <a:lnTo>
                    <a:pt x="3" y="80"/>
                  </a:lnTo>
                  <a:lnTo>
                    <a:pt x="3" y="80"/>
                  </a:lnTo>
                  <a:lnTo>
                    <a:pt x="5" y="77"/>
                  </a:lnTo>
                  <a:lnTo>
                    <a:pt x="7" y="73"/>
                  </a:lnTo>
                  <a:lnTo>
                    <a:pt x="7" y="69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62"/>
                  </a:lnTo>
                  <a:lnTo>
                    <a:pt x="6" y="59"/>
                  </a:lnTo>
                  <a:lnTo>
                    <a:pt x="7" y="57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6" y="39"/>
                  </a:lnTo>
                  <a:lnTo>
                    <a:pt x="18" y="36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4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6" y="28"/>
                  </a:lnTo>
                  <a:lnTo>
                    <a:pt x="27" y="27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4" y="24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43" y="16"/>
                  </a:lnTo>
                  <a:lnTo>
                    <a:pt x="48" y="13"/>
                  </a:lnTo>
                  <a:lnTo>
                    <a:pt x="54" y="10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6" y="5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3" y="0"/>
                  </a:lnTo>
                  <a:lnTo>
                    <a:pt x="86" y="1"/>
                  </a:lnTo>
                  <a:lnTo>
                    <a:pt x="86" y="1"/>
                  </a:lnTo>
                  <a:lnTo>
                    <a:pt x="91" y="3"/>
                  </a:lnTo>
                  <a:lnTo>
                    <a:pt x="97" y="4"/>
                  </a:lnTo>
                  <a:lnTo>
                    <a:pt x="103" y="5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20" y="11"/>
                  </a:lnTo>
                  <a:lnTo>
                    <a:pt x="131" y="18"/>
                  </a:lnTo>
                  <a:lnTo>
                    <a:pt x="131" y="18"/>
                  </a:lnTo>
                  <a:lnTo>
                    <a:pt x="133" y="20"/>
                  </a:lnTo>
                  <a:lnTo>
                    <a:pt x="134" y="22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38" y="30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44" y="36"/>
                  </a:lnTo>
                  <a:lnTo>
                    <a:pt x="147" y="39"/>
                  </a:lnTo>
                  <a:lnTo>
                    <a:pt x="150" y="47"/>
                  </a:lnTo>
                  <a:lnTo>
                    <a:pt x="150" y="47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8"/>
                  </a:lnTo>
                  <a:lnTo>
                    <a:pt x="155" y="84"/>
                  </a:lnTo>
                  <a:lnTo>
                    <a:pt x="155" y="84"/>
                  </a:lnTo>
                  <a:lnTo>
                    <a:pt x="154" y="89"/>
                  </a:lnTo>
                  <a:lnTo>
                    <a:pt x="155" y="91"/>
                  </a:lnTo>
                  <a:lnTo>
                    <a:pt x="156" y="94"/>
                  </a:lnTo>
                  <a:lnTo>
                    <a:pt x="156" y="94"/>
                  </a:lnTo>
                  <a:lnTo>
                    <a:pt x="157" y="97"/>
                  </a:lnTo>
                  <a:lnTo>
                    <a:pt x="158" y="99"/>
                  </a:lnTo>
                  <a:lnTo>
                    <a:pt x="158" y="102"/>
                  </a:lnTo>
                  <a:lnTo>
                    <a:pt x="157" y="105"/>
                  </a:lnTo>
                  <a:lnTo>
                    <a:pt x="157" y="105"/>
                  </a:lnTo>
                  <a:lnTo>
                    <a:pt x="156" y="109"/>
                  </a:lnTo>
                  <a:lnTo>
                    <a:pt x="157" y="113"/>
                  </a:lnTo>
                  <a:lnTo>
                    <a:pt x="157" y="113"/>
                  </a:lnTo>
                  <a:lnTo>
                    <a:pt x="159" y="119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57" y="130"/>
                  </a:lnTo>
                  <a:lnTo>
                    <a:pt x="157" y="136"/>
                  </a:lnTo>
                  <a:lnTo>
                    <a:pt x="158" y="142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8" y="154"/>
                  </a:lnTo>
                  <a:lnTo>
                    <a:pt x="158" y="154"/>
                  </a:lnTo>
                  <a:lnTo>
                    <a:pt x="157" y="163"/>
                  </a:lnTo>
                  <a:lnTo>
                    <a:pt x="157" y="163"/>
                  </a:lnTo>
                  <a:lnTo>
                    <a:pt x="156" y="171"/>
                  </a:lnTo>
                  <a:lnTo>
                    <a:pt x="156" y="171"/>
                  </a:lnTo>
                  <a:lnTo>
                    <a:pt x="154" y="175"/>
                  </a:lnTo>
                  <a:lnTo>
                    <a:pt x="154" y="176"/>
                  </a:lnTo>
                  <a:lnTo>
                    <a:pt x="154" y="177"/>
                  </a:lnTo>
                  <a:lnTo>
                    <a:pt x="154" y="177"/>
                  </a:lnTo>
                  <a:lnTo>
                    <a:pt x="155" y="182"/>
                  </a:lnTo>
                  <a:lnTo>
                    <a:pt x="155" y="186"/>
                  </a:lnTo>
                  <a:lnTo>
                    <a:pt x="155" y="191"/>
                  </a:lnTo>
                  <a:lnTo>
                    <a:pt x="155" y="195"/>
                  </a:lnTo>
                  <a:lnTo>
                    <a:pt x="155" y="195"/>
                  </a:lnTo>
                  <a:lnTo>
                    <a:pt x="155" y="199"/>
                  </a:lnTo>
                  <a:lnTo>
                    <a:pt x="154" y="202"/>
                  </a:lnTo>
                  <a:lnTo>
                    <a:pt x="153" y="206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55" y="213"/>
                  </a:lnTo>
                  <a:lnTo>
                    <a:pt x="156" y="217"/>
                  </a:lnTo>
                  <a:lnTo>
                    <a:pt x="156" y="225"/>
                  </a:lnTo>
                  <a:lnTo>
                    <a:pt x="156" y="225"/>
                  </a:lnTo>
                  <a:lnTo>
                    <a:pt x="155" y="232"/>
                  </a:lnTo>
                  <a:lnTo>
                    <a:pt x="155" y="232"/>
                  </a:lnTo>
                  <a:close/>
                  <a:moveTo>
                    <a:pt x="75" y="112"/>
                  </a:moveTo>
                  <a:lnTo>
                    <a:pt x="75" y="112"/>
                  </a:lnTo>
                  <a:lnTo>
                    <a:pt x="72" y="111"/>
                  </a:lnTo>
                  <a:lnTo>
                    <a:pt x="72" y="111"/>
                  </a:lnTo>
                  <a:lnTo>
                    <a:pt x="62" y="114"/>
                  </a:lnTo>
                  <a:lnTo>
                    <a:pt x="52" y="117"/>
                  </a:lnTo>
                  <a:lnTo>
                    <a:pt x="42" y="122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29" y="130"/>
                  </a:lnTo>
                  <a:lnTo>
                    <a:pt x="27" y="133"/>
                  </a:lnTo>
                  <a:lnTo>
                    <a:pt x="27" y="137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51"/>
                  </a:lnTo>
                  <a:lnTo>
                    <a:pt x="27" y="151"/>
                  </a:lnTo>
                  <a:lnTo>
                    <a:pt x="26" y="156"/>
                  </a:lnTo>
                  <a:lnTo>
                    <a:pt x="25" y="160"/>
                  </a:lnTo>
                  <a:lnTo>
                    <a:pt x="25" y="164"/>
                  </a:lnTo>
                  <a:lnTo>
                    <a:pt x="25" y="166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7" y="170"/>
                  </a:lnTo>
                  <a:lnTo>
                    <a:pt x="28" y="172"/>
                  </a:lnTo>
                  <a:lnTo>
                    <a:pt x="27" y="176"/>
                  </a:lnTo>
                  <a:lnTo>
                    <a:pt x="26" y="180"/>
                  </a:lnTo>
                  <a:lnTo>
                    <a:pt x="26" y="182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8" y="187"/>
                  </a:lnTo>
                  <a:lnTo>
                    <a:pt x="28" y="190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6" y="199"/>
                  </a:lnTo>
                  <a:lnTo>
                    <a:pt x="26" y="204"/>
                  </a:lnTo>
                  <a:lnTo>
                    <a:pt x="28" y="208"/>
                  </a:lnTo>
                  <a:lnTo>
                    <a:pt x="31" y="210"/>
                  </a:lnTo>
                  <a:lnTo>
                    <a:pt x="31" y="210"/>
                  </a:lnTo>
                  <a:lnTo>
                    <a:pt x="35" y="212"/>
                  </a:lnTo>
                  <a:lnTo>
                    <a:pt x="39" y="214"/>
                  </a:lnTo>
                  <a:lnTo>
                    <a:pt x="44" y="214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53" y="210"/>
                  </a:lnTo>
                  <a:lnTo>
                    <a:pt x="57" y="209"/>
                  </a:lnTo>
                  <a:lnTo>
                    <a:pt x="61" y="209"/>
                  </a:lnTo>
                  <a:lnTo>
                    <a:pt x="65" y="209"/>
                  </a:lnTo>
                  <a:lnTo>
                    <a:pt x="65" y="209"/>
                  </a:lnTo>
                  <a:lnTo>
                    <a:pt x="70" y="209"/>
                  </a:lnTo>
                  <a:lnTo>
                    <a:pt x="74" y="207"/>
                  </a:lnTo>
                  <a:lnTo>
                    <a:pt x="76" y="204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4" y="192"/>
                  </a:lnTo>
                  <a:lnTo>
                    <a:pt x="74" y="185"/>
                  </a:lnTo>
                  <a:lnTo>
                    <a:pt x="74" y="178"/>
                  </a:lnTo>
                  <a:lnTo>
                    <a:pt x="75" y="170"/>
                  </a:lnTo>
                  <a:lnTo>
                    <a:pt x="75" y="170"/>
                  </a:lnTo>
                  <a:lnTo>
                    <a:pt x="75" y="165"/>
                  </a:lnTo>
                  <a:lnTo>
                    <a:pt x="75" y="165"/>
                  </a:lnTo>
                  <a:lnTo>
                    <a:pt x="75" y="153"/>
                  </a:lnTo>
                  <a:lnTo>
                    <a:pt x="75" y="147"/>
                  </a:lnTo>
                  <a:lnTo>
                    <a:pt x="75" y="141"/>
                  </a:lnTo>
                  <a:lnTo>
                    <a:pt x="75" y="141"/>
                  </a:lnTo>
                  <a:lnTo>
                    <a:pt x="76" y="134"/>
                  </a:lnTo>
                  <a:lnTo>
                    <a:pt x="76" y="127"/>
                  </a:lnTo>
                  <a:lnTo>
                    <a:pt x="75" y="120"/>
                  </a:lnTo>
                  <a:lnTo>
                    <a:pt x="75" y="112"/>
                  </a:lnTo>
                  <a:lnTo>
                    <a:pt x="75" y="112"/>
                  </a:lnTo>
                  <a:close/>
                  <a:moveTo>
                    <a:pt x="126" y="210"/>
                  </a:moveTo>
                  <a:lnTo>
                    <a:pt x="126" y="210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7" y="214"/>
                  </a:lnTo>
                  <a:lnTo>
                    <a:pt x="139" y="213"/>
                  </a:lnTo>
                  <a:lnTo>
                    <a:pt x="140" y="212"/>
                  </a:lnTo>
                  <a:lnTo>
                    <a:pt x="140" y="210"/>
                  </a:lnTo>
                  <a:lnTo>
                    <a:pt x="140" y="210"/>
                  </a:lnTo>
                  <a:lnTo>
                    <a:pt x="140" y="206"/>
                  </a:lnTo>
                  <a:lnTo>
                    <a:pt x="141" y="202"/>
                  </a:lnTo>
                  <a:lnTo>
                    <a:pt x="141" y="199"/>
                  </a:lnTo>
                  <a:lnTo>
                    <a:pt x="141" y="195"/>
                  </a:lnTo>
                  <a:lnTo>
                    <a:pt x="141" y="195"/>
                  </a:lnTo>
                  <a:lnTo>
                    <a:pt x="140" y="187"/>
                  </a:lnTo>
                  <a:lnTo>
                    <a:pt x="140" y="180"/>
                  </a:lnTo>
                  <a:lnTo>
                    <a:pt x="141" y="165"/>
                  </a:lnTo>
                  <a:lnTo>
                    <a:pt x="141" y="165"/>
                  </a:lnTo>
                  <a:lnTo>
                    <a:pt x="140" y="161"/>
                  </a:lnTo>
                  <a:lnTo>
                    <a:pt x="140" y="158"/>
                  </a:lnTo>
                  <a:lnTo>
                    <a:pt x="140" y="156"/>
                  </a:lnTo>
                  <a:lnTo>
                    <a:pt x="140" y="156"/>
                  </a:lnTo>
                  <a:lnTo>
                    <a:pt x="142" y="149"/>
                  </a:lnTo>
                  <a:lnTo>
                    <a:pt x="142" y="145"/>
                  </a:lnTo>
                  <a:lnTo>
                    <a:pt x="141" y="141"/>
                  </a:lnTo>
                  <a:lnTo>
                    <a:pt x="141" y="141"/>
                  </a:lnTo>
                  <a:lnTo>
                    <a:pt x="141" y="138"/>
                  </a:lnTo>
                  <a:lnTo>
                    <a:pt x="141" y="135"/>
                  </a:lnTo>
                  <a:lnTo>
                    <a:pt x="141" y="135"/>
                  </a:lnTo>
                  <a:lnTo>
                    <a:pt x="143" y="130"/>
                  </a:lnTo>
                  <a:lnTo>
                    <a:pt x="143" y="125"/>
                  </a:lnTo>
                  <a:lnTo>
                    <a:pt x="140" y="115"/>
                  </a:lnTo>
                  <a:lnTo>
                    <a:pt x="140" y="115"/>
                  </a:lnTo>
                  <a:lnTo>
                    <a:pt x="138" y="113"/>
                  </a:lnTo>
                  <a:lnTo>
                    <a:pt x="136" y="111"/>
                  </a:lnTo>
                  <a:lnTo>
                    <a:pt x="134" y="110"/>
                  </a:lnTo>
                  <a:lnTo>
                    <a:pt x="131" y="111"/>
                  </a:lnTo>
                  <a:lnTo>
                    <a:pt x="131" y="111"/>
                  </a:lnTo>
                  <a:lnTo>
                    <a:pt x="124" y="113"/>
                  </a:lnTo>
                  <a:lnTo>
                    <a:pt x="117" y="114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99" y="116"/>
                  </a:lnTo>
                  <a:lnTo>
                    <a:pt x="97" y="117"/>
                  </a:lnTo>
                  <a:lnTo>
                    <a:pt x="97" y="118"/>
                  </a:lnTo>
                  <a:lnTo>
                    <a:pt x="97" y="118"/>
                  </a:lnTo>
                  <a:lnTo>
                    <a:pt x="96" y="125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7" y="138"/>
                  </a:lnTo>
                  <a:lnTo>
                    <a:pt x="97" y="141"/>
                  </a:lnTo>
                  <a:lnTo>
                    <a:pt x="96" y="145"/>
                  </a:lnTo>
                  <a:lnTo>
                    <a:pt x="96" y="145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2"/>
                  </a:lnTo>
                  <a:lnTo>
                    <a:pt x="95" y="161"/>
                  </a:lnTo>
                  <a:lnTo>
                    <a:pt x="95" y="170"/>
                  </a:lnTo>
                  <a:lnTo>
                    <a:pt x="95" y="170"/>
                  </a:lnTo>
                  <a:lnTo>
                    <a:pt x="94" y="188"/>
                  </a:lnTo>
                  <a:lnTo>
                    <a:pt x="95" y="207"/>
                  </a:lnTo>
                  <a:lnTo>
                    <a:pt x="95" y="207"/>
                  </a:lnTo>
                  <a:lnTo>
                    <a:pt x="95" y="209"/>
                  </a:lnTo>
                  <a:lnTo>
                    <a:pt x="96" y="211"/>
                  </a:lnTo>
                  <a:lnTo>
                    <a:pt x="97" y="212"/>
                  </a:lnTo>
                  <a:lnTo>
                    <a:pt x="99" y="212"/>
                  </a:lnTo>
                  <a:lnTo>
                    <a:pt x="99" y="212"/>
                  </a:lnTo>
                  <a:lnTo>
                    <a:pt x="113" y="214"/>
                  </a:lnTo>
                  <a:lnTo>
                    <a:pt x="119" y="213"/>
                  </a:lnTo>
                  <a:lnTo>
                    <a:pt x="123" y="212"/>
                  </a:lnTo>
                  <a:lnTo>
                    <a:pt x="126" y="210"/>
                  </a:lnTo>
                  <a:lnTo>
                    <a:pt x="126" y="210"/>
                  </a:lnTo>
                  <a:close/>
                  <a:moveTo>
                    <a:pt x="143" y="70"/>
                  </a:moveTo>
                  <a:lnTo>
                    <a:pt x="143" y="70"/>
                  </a:lnTo>
                  <a:lnTo>
                    <a:pt x="141" y="52"/>
                  </a:lnTo>
                  <a:lnTo>
                    <a:pt x="141" y="52"/>
                  </a:lnTo>
                  <a:lnTo>
                    <a:pt x="140" y="50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36" y="46"/>
                  </a:lnTo>
                  <a:lnTo>
                    <a:pt x="135" y="44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4" y="34"/>
                  </a:lnTo>
                  <a:lnTo>
                    <a:pt x="133" y="32"/>
                  </a:lnTo>
                  <a:lnTo>
                    <a:pt x="132" y="30"/>
                  </a:lnTo>
                  <a:lnTo>
                    <a:pt x="132" y="30"/>
                  </a:lnTo>
                  <a:lnTo>
                    <a:pt x="126" y="26"/>
                  </a:lnTo>
                  <a:lnTo>
                    <a:pt x="120" y="21"/>
                  </a:lnTo>
                  <a:lnTo>
                    <a:pt x="113" y="18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2" y="16"/>
                  </a:lnTo>
                  <a:lnTo>
                    <a:pt x="99" y="17"/>
                  </a:lnTo>
                  <a:lnTo>
                    <a:pt x="97" y="20"/>
                  </a:lnTo>
                  <a:lnTo>
                    <a:pt x="96" y="23"/>
                  </a:lnTo>
                  <a:lnTo>
                    <a:pt x="96" y="23"/>
                  </a:lnTo>
                  <a:lnTo>
                    <a:pt x="94" y="50"/>
                  </a:lnTo>
                  <a:lnTo>
                    <a:pt x="94" y="50"/>
                  </a:lnTo>
                  <a:lnTo>
                    <a:pt x="95" y="59"/>
                  </a:lnTo>
                  <a:lnTo>
                    <a:pt x="94" y="63"/>
                  </a:lnTo>
                  <a:lnTo>
                    <a:pt x="94" y="66"/>
                  </a:lnTo>
                  <a:lnTo>
                    <a:pt x="94" y="66"/>
                  </a:lnTo>
                  <a:lnTo>
                    <a:pt x="92" y="71"/>
                  </a:lnTo>
                  <a:lnTo>
                    <a:pt x="92" y="76"/>
                  </a:lnTo>
                  <a:lnTo>
                    <a:pt x="93" y="80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1" y="87"/>
                  </a:lnTo>
                  <a:lnTo>
                    <a:pt x="92" y="90"/>
                  </a:lnTo>
                  <a:lnTo>
                    <a:pt x="93" y="94"/>
                  </a:lnTo>
                  <a:lnTo>
                    <a:pt x="93" y="94"/>
                  </a:lnTo>
                  <a:lnTo>
                    <a:pt x="94" y="98"/>
                  </a:lnTo>
                  <a:lnTo>
                    <a:pt x="96" y="101"/>
                  </a:lnTo>
                  <a:lnTo>
                    <a:pt x="99" y="102"/>
                  </a:lnTo>
                  <a:lnTo>
                    <a:pt x="103" y="102"/>
                  </a:lnTo>
                  <a:lnTo>
                    <a:pt x="103" y="102"/>
                  </a:lnTo>
                  <a:lnTo>
                    <a:pt x="111" y="101"/>
                  </a:lnTo>
                  <a:lnTo>
                    <a:pt x="119" y="101"/>
                  </a:lnTo>
                  <a:lnTo>
                    <a:pt x="127" y="102"/>
                  </a:lnTo>
                  <a:lnTo>
                    <a:pt x="135" y="101"/>
                  </a:lnTo>
                  <a:lnTo>
                    <a:pt x="135" y="101"/>
                  </a:lnTo>
                  <a:lnTo>
                    <a:pt x="141" y="100"/>
                  </a:lnTo>
                  <a:lnTo>
                    <a:pt x="143" y="99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47" y="89"/>
                  </a:lnTo>
                  <a:lnTo>
                    <a:pt x="148" y="85"/>
                  </a:lnTo>
                  <a:lnTo>
                    <a:pt x="147" y="83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4" y="78"/>
                  </a:lnTo>
                  <a:lnTo>
                    <a:pt x="143" y="76"/>
                  </a:lnTo>
                  <a:lnTo>
                    <a:pt x="143" y="70"/>
                  </a:lnTo>
                  <a:lnTo>
                    <a:pt x="143" y="70"/>
                  </a:lnTo>
                  <a:close/>
                  <a:moveTo>
                    <a:pt x="69" y="102"/>
                  </a:moveTo>
                  <a:lnTo>
                    <a:pt x="69" y="102"/>
                  </a:lnTo>
                  <a:lnTo>
                    <a:pt x="76" y="98"/>
                  </a:lnTo>
                  <a:lnTo>
                    <a:pt x="77" y="96"/>
                  </a:lnTo>
                  <a:lnTo>
                    <a:pt x="78" y="95"/>
                  </a:lnTo>
                  <a:lnTo>
                    <a:pt x="79" y="93"/>
                  </a:lnTo>
                  <a:lnTo>
                    <a:pt x="78" y="91"/>
                  </a:lnTo>
                  <a:lnTo>
                    <a:pt x="77" y="84"/>
                  </a:lnTo>
                  <a:lnTo>
                    <a:pt x="77" y="84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75"/>
                  </a:lnTo>
                  <a:lnTo>
                    <a:pt x="76" y="69"/>
                  </a:lnTo>
                  <a:lnTo>
                    <a:pt x="76" y="63"/>
                  </a:lnTo>
                  <a:lnTo>
                    <a:pt x="75" y="57"/>
                  </a:lnTo>
                  <a:lnTo>
                    <a:pt x="75" y="57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76" y="52"/>
                  </a:lnTo>
                  <a:lnTo>
                    <a:pt x="76" y="49"/>
                  </a:lnTo>
                  <a:lnTo>
                    <a:pt x="76" y="43"/>
                  </a:lnTo>
                  <a:lnTo>
                    <a:pt x="75" y="36"/>
                  </a:lnTo>
                  <a:lnTo>
                    <a:pt x="75" y="30"/>
                  </a:lnTo>
                  <a:lnTo>
                    <a:pt x="75" y="30"/>
                  </a:lnTo>
                  <a:lnTo>
                    <a:pt x="74" y="28"/>
                  </a:lnTo>
                  <a:lnTo>
                    <a:pt x="72" y="26"/>
                  </a:lnTo>
                  <a:lnTo>
                    <a:pt x="72" y="26"/>
                  </a:lnTo>
                  <a:lnTo>
                    <a:pt x="65" y="24"/>
                  </a:lnTo>
                  <a:lnTo>
                    <a:pt x="59" y="23"/>
                  </a:lnTo>
                  <a:lnTo>
                    <a:pt x="53" y="23"/>
                  </a:lnTo>
                  <a:lnTo>
                    <a:pt x="46" y="25"/>
                  </a:lnTo>
                  <a:lnTo>
                    <a:pt x="46" y="25"/>
                  </a:lnTo>
                  <a:lnTo>
                    <a:pt x="43" y="26"/>
                  </a:lnTo>
                  <a:lnTo>
                    <a:pt x="41" y="28"/>
                  </a:lnTo>
                  <a:lnTo>
                    <a:pt x="39" y="31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7" y="37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3" y="41"/>
                  </a:lnTo>
                  <a:lnTo>
                    <a:pt x="31" y="44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7" y="54"/>
                  </a:lnTo>
                  <a:lnTo>
                    <a:pt x="26" y="58"/>
                  </a:lnTo>
                  <a:lnTo>
                    <a:pt x="25" y="61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5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4" y="74"/>
                  </a:lnTo>
                  <a:lnTo>
                    <a:pt x="24" y="80"/>
                  </a:lnTo>
                  <a:lnTo>
                    <a:pt x="23" y="87"/>
                  </a:lnTo>
                  <a:lnTo>
                    <a:pt x="21" y="93"/>
                  </a:lnTo>
                  <a:lnTo>
                    <a:pt x="21" y="93"/>
                  </a:lnTo>
                  <a:lnTo>
                    <a:pt x="20" y="96"/>
                  </a:lnTo>
                  <a:lnTo>
                    <a:pt x="21" y="99"/>
                  </a:lnTo>
                  <a:lnTo>
                    <a:pt x="23" y="101"/>
                  </a:lnTo>
                  <a:lnTo>
                    <a:pt x="26" y="103"/>
                  </a:lnTo>
                  <a:lnTo>
                    <a:pt x="26" y="103"/>
                  </a:lnTo>
                  <a:lnTo>
                    <a:pt x="32" y="104"/>
                  </a:lnTo>
                  <a:lnTo>
                    <a:pt x="35" y="103"/>
                  </a:lnTo>
                  <a:lnTo>
                    <a:pt x="37" y="101"/>
                  </a:lnTo>
                  <a:lnTo>
                    <a:pt x="37" y="101"/>
                  </a:lnTo>
                  <a:lnTo>
                    <a:pt x="40" y="100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56" y="98"/>
                  </a:lnTo>
                  <a:lnTo>
                    <a:pt x="63" y="99"/>
                  </a:lnTo>
                  <a:lnTo>
                    <a:pt x="66" y="100"/>
                  </a:lnTo>
                  <a:lnTo>
                    <a:pt x="69" y="102"/>
                  </a:lnTo>
                  <a:lnTo>
                    <a:pt x="69" y="102"/>
                  </a:lnTo>
                  <a:close/>
                </a:path>
              </a:pathLst>
            </a:custGeom>
            <a:solidFill>
              <a:srgbClr val="DDBB6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332"/>
            <p:cNvSpPr>
              <a:spLocks/>
            </p:cNvSpPr>
            <p:nvPr/>
          </p:nvSpPr>
          <p:spPr bwMode="auto">
            <a:xfrm>
              <a:off x="4901" y="2488"/>
              <a:ext cx="81" cy="223"/>
            </a:xfrm>
            <a:custGeom>
              <a:avLst/>
              <a:gdLst/>
              <a:ahLst/>
              <a:cxnLst>
                <a:cxn ang="0">
                  <a:pos x="78" y="5"/>
                </a:cxn>
                <a:cxn ang="0">
                  <a:pos x="75" y="7"/>
                </a:cxn>
                <a:cxn ang="0">
                  <a:pos x="64" y="15"/>
                </a:cxn>
                <a:cxn ang="0">
                  <a:pos x="60" y="20"/>
                </a:cxn>
                <a:cxn ang="0">
                  <a:pos x="55" y="22"/>
                </a:cxn>
                <a:cxn ang="0">
                  <a:pos x="51" y="32"/>
                </a:cxn>
                <a:cxn ang="0">
                  <a:pos x="48" y="37"/>
                </a:cxn>
                <a:cxn ang="0">
                  <a:pos x="45" y="42"/>
                </a:cxn>
                <a:cxn ang="0">
                  <a:pos x="41" y="55"/>
                </a:cxn>
                <a:cxn ang="0">
                  <a:pos x="37" y="72"/>
                </a:cxn>
                <a:cxn ang="0">
                  <a:pos x="35" y="79"/>
                </a:cxn>
                <a:cxn ang="0">
                  <a:pos x="35" y="95"/>
                </a:cxn>
                <a:cxn ang="0">
                  <a:pos x="34" y="106"/>
                </a:cxn>
                <a:cxn ang="0">
                  <a:pos x="35" y="110"/>
                </a:cxn>
                <a:cxn ang="0">
                  <a:pos x="35" y="119"/>
                </a:cxn>
                <a:cxn ang="0">
                  <a:pos x="36" y="136"/>
                </a:cxn>
                <a:cxn ang="0">
                  <a:pos x="36" y="149"/>
                </a:cxn>
                <a:cxn ang="0">
                  <a:pos x="39" y="161"/>
                </a:cxn>
                <a:cxn ang="0">
                  <a:pos x="34" y="175"/>
                </a:cxn>
                <a:cxn ang="0">
                  <a:pos x="38" y="185"/>
                </a:cxn>
                <a:cxn ang="0">
                  <a:pos x="37" y="193"/>
                </a:cxn>
                <a:cxn ang="0">
                  <a:pos x="40" y="199"/>
                </a:cxn>
                <a:cxn ang="0">
                  <a:pos x="39" y="212"/>
                </a:cxn>
                <a:cxn ang="0">
                  <a:pos x="31" y="221"/>
                </a:cxn>
                <a:cxn ang="0">
                  <a:pos x="19" y="220"/>
                </a:cxn>
                <a:cxn ang="0">
                  <a:pos x="11" y="223"/>
                </a:cxn>
                <a:cxn ang="0">
                  <a:pos x="5" y="216"/>
                </a:cxn>
                <a:cxn ang="0">
                  <a:pos x="0" y="195"/>
                </a:cxn>
                <a:cxn ang="0">
                  <a:pos x="1" y="187"/>
                </a:cxn>
                <a:cxn ang="0">
                  <a:pos x="2" y="177"/>
                </a:cxn>
                <a:cxn ang="0">
                  <a:pos x="1" y="164"/>
                </a:cxn>
                <a:cxn ang="0">
                  <a:pos x="0" y="151"/>
                </a:cxn>
                <a:cxn ang="0">
                  <a:pos x="1" y="131"/>
                </a:cxn>
                <a:cxn ang="0">
                  <a:pos x="1" y="110"/>
                </a:cxn>
                <a:cxn ang="0">
                  <a:pos x="0" y="101"/>
                </a:cxn>
                <a:cxn ang="0">
                  <a:pos x="3" y="93"/>
                </a:cxn>
                <a:cxn ang="0">
                  <a:pos x="5" y="86"/>
                </a:cxn>
                <a:cxn ang="0">
                  <a:pos x="9" y="63"/>
                </a:cxn>
                <a:cxn ang="0">
                  <a:pos x="20" y="38"/>
                </a:cxn>
                <a:cxn ang="0">
                  <a:pos x="23" y="35"/>
                </a:cxn>
                <a:cxn ang="0">
                  <a:pos x="32" y="25"/>
                </a:cxn>
                <a:cxn ang="0">
                  <a:pos x="37" y="22"/>
                </a:cxn>
                <a:cxn ang="0">
                  <a:pos x="46" y="15"/>
                </a:cxn>
                <a:cxn ang="0">
                  <a:pos x="54" y="10"/>
                </a:cxn>
                <a:cxn ang="0">
                  <a:pos x="61" y="6"/>
                </a:cxn>
                <a:cxn ang="0">
                  <a:pos x="64" y="3"/>
                </a:cxn>
                <a:cxn ang="0">
                  <a:pos x="73" y="4"/>
                </a:cxn>
                <a:cxn ang="0">
                  <a:pos x="80" y="0"/>
                </a:cxn>
              </a:cxnLst>
              <a:rect l="0" t="0" r="r" b="b"/>
              <a:pathLst>
                <a:path w="81" h="223">
                  <a:moveTo>
                    <a:pt x="81" y="2"/>
                  </a:moveTo>
                  <a:lnTo>
                    <a:pt x="81" y="2"/>
                  </a:lnTo>
                  <a:lnTo>
                    <a:pt x="78" y="5"/>
                  </a:lnTo>
                  <a:lnTo>
                    <a:pt x="77" y="6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1" y="9"/>
                  </a:lnTo>
                  <a:lnTo>
                    <a:pt x="67" y="11"/>
                  </a:lnTo>
                  <a:lnTo>
                    <a:pt x="64" y="15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7" y="21"/>
                  </a:lnTo>
                  <a:lnTo>
                    <a:pt x="55" y="22"/>
                  </a:lnTo>
                  <a:lnTo>
                    <a:pt x="53" y="24"/>
                  </a:lnTo>
                  <a:lnTo>
                    <a:pt x="52" y="27"/>
                  </a:lnTo>
                  <a:lnTo>
                    <a:pt x="51" y="32"/>
                  </a:lnTo>
                  <a:lnTo>
                    <a:pt x="50" y="35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45" y="42"/>
                  </a:lnTo>
                  <a:lnTo>
                    <a:pt x="43" y="46"/>
                  </a:lnTo>
                  <a:lnTo>
                    <a:pt x="41" y="50"/>
                  </a:lnTo>
                  <a:lnTo>
                    <a:pt x="41" y="55"/>
                  </a:lnTo>
                  <a:lnTo>
                    <a:pt x="39" y="63"/>
                  </a:lnTo>
                  <a:lnTo>
                    <a:pt x="38" y="68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6" y="75"/>
                  </a:lnTo>
                  <a:lnTo>
                    <a:pt x="35" y="79"/>
                  </a:lnTo>
                  <a:lnTo>
                    <a:pt x="35" y="86"/>
                  </a:lnTo>
                  <a:lnTo>
                    <a:pt x="35" y="86"/>
                  </a:lnTo>
                  <a:lnTo>
                    <a:pt x="35" y="95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6"/>
                  </a:lnTo>
                  <a:lnTo>
                    <a:pt x="34" y="107"/>
                  </a:lnTo>
                  <a:lnTo>
                    <a:pt x="34" y="107"/>
                  </a:lnTo>
                  <a:lnTo>
                    <a:pt x="35" y="110"/>
                  </a:lnTo>
                  <a:lnTo>
                    <a:pt x="36" y="113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34" y="128"/>
                  </a:lnTo>
                  <a:lnTo>
                    <a:pt x="35" y="132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42"/>
                  </a:lnTo>
                  <a:lnTo>
                    <a:pt x="36" y="149"/>
                  </a:lnTo>
                  <a:lnTo>
                    <a:pt x="38" y="155"/>
                  </a:lnTo>
                  <a:lnTo>
                    <a:pt x="39" y="161"/>
                  </a:lnTo>
                  <a:lnTo>
                    <a:pt x="39" y="161"/>
                  </a:lnTo>
                  <a:lnTo>
                    <a:pt x="38" y="164"/>
                  </a:lnTo>
                  <a:lnTo>
                    <a:pt x="37" y="167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7" y="181"/>
                  </a:lnTo>
                  <a:lnTo>
                    <a:pt x="38" y="185"/>
                  </a:lnTo>
                  <a:lnTo>
                    <a:pt x="37" y="190"/>
                  </a:lnTo>
                  <a:lnTo>
                    <a:pt x="37" y="190"/>
                  </a:lnTo>
                  <a:lnTo>
                    <a:pt x="37" y="193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40" y="199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39" y="21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1" y="221"/>
                  </a:lnTo>
                  <a:lnTo>
                    <a:pt x="23" y="220"/>
                  </a:lnTo>
                  <a:lnTo>
                    <a:pt x="23" y="220"/>
                  </a:lnTo>
                  <a:lnTo>
                    <a:pt x="19" y="220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23"/>
                  </a:lnTo>
                  <a:lnTo>
                    <a:pt x="8" y="222"/>
                  </a:lnTo>
                  <a:lnTo>
                    <a:pt x="6" y="220"/>
                  </a:lnTo>
                  <a:lnTo>
                    <a:pt x="5" y="216"/>
                  </a:lnTo>
                  <a:lnTo>
                    <a:pt x="5" y="216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2" y="184"/>
                  </a:lnTo>
                  <a:lnTo>
                    <a:pt x="2" y="182"/>
                  </a:lnTo>
                  <a:lnTo>
                    <a:pt x="2" y="177"/>
                  </a:lnTo>
                  <a:lnTo>
                    <a:pt x="2" y="177"/>
                  </a:lnTo>
                  <a:lnTo>
                    <a:pt x="2" y="171"/>
                  </a:lnTo>
                  <a:lnTo>
                    <a:pt x="1" y="164"/>
                  </a:lnTo>
                  <a:lnTo>
                    <a:pt x="0" y="158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1" y="141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1" y="121"/>
                  </a:lnTo>
                  <a:lnTo>
                    <a:pt x="1" y="115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06"/>
                  </a:lnTo>
                  <a:lnTo>
                    <a:pt x="0" y="101"/>
                  </a:lnTo>
                  <a:lnTo>
                    <a:pt x="1" y="97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5" y="89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4" y="80"/>
                  </a:lnTo>
                  <a:lnTo>
                    <a:pt x="5" y="7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3" y="35"/>
                  </a:lnTo>
                  <a:lnTo>
                    <a:pt x="25" y="33"/>
                  </a:lnTo>
                  <a:lnTo>
                    <a:pt x="28" y="29"/>
                  </a:lnTo>
                  <a:lnTo>
                    <a:pt x="32" y="25"/>
                  </a:lnTo>
                  <a:lnTo>
                    <a:pt x="34" y="23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42" y="19"/>
                  </a:lnTo>
                  <a:lnTo>
                    <a:pt x="46" y="15"/>
                  </a:lnTo>
                  <a:lnTo>
                    <a:pt x="46" y="15"/>
                  </a:lnTo>
                  <a:lnTo>
                    <a:pt x="49" y="12"/>
                  </a:lnTo>
                  <a:lnTo>
                    <a:pt x="51" y="11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61" y="6"/>
                  </a:lnTo>
                  <a:lnTo>
                    <a:pt x="62" y="4"/>
                  </a:lnTo>
                  <a:lnTo>
                    <a:pt x="64" y="3"/>
                  </a:lnTo>
                  <a:lnTo>
                    <a:pt x="64" y="3"/>
                  </a:lnTo>
                  <a:lnTo>
                    <a:pt x="66" y="2"/>
                  </a:lnTo>
                  <a:lnTo>
                    <a:pt x="68" y="3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solidFill>
              <a:srgbClr val="DC664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333"/>
            <p:cNvSpPr>
              <a:spLocks/>
            </p:cNvSpPr>
            <p:nvPr/>
          </p:nvSpPr>
          <p:spPr bwMode="auto">
            <a:xfrm>
              <a:off x="5540" y="2571"/>
              <a:ext cx="21" cy="30"/>
            </a:xfrm>
            <a:custGeom>
              <a:avLst/>
              <a:gdLst/>
              <a:ahLst/>
              <a:cxnLst>
                <a:cxn ang="0">
                  <a:pos x="13" y="30"/>
                </a:cxn>
                <a:cxn ang="0">
                  <a:pos x="13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13"/>
                </a:cxn>
                <a:cxn ang="0">
                  <a:pos x="0" y="7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9" y="6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15"/>
                </a:cxn>
                <a:cxn ang="0">
                  <a:pos x="20" y="21"/>
                </a:cxn>
                <a:cxn ang="0">
                  <a:pos x="20" y="21"/>
                </a:cxn>
                <a:cxn ang="0">
                  <a:pos x="19" y="23"/>
                </a:cxn>
                <a:cxn ang="0">
                  <a:pos x="18" y="25"/>
                </a:cxn>
                <a:cxn ang="0">
                  <a:pos x="13" y="30"/>
                </a:cxn>
                <a:cxn ang="0">
                  <a:pos x="13" y="30"/>
                </a:cxn>
              </a:cxnLst>
              <a:rect l="0" t="0" r="r" b="b"/>
              <a:pathLst>
                <a:path w="21" h="30">
                  <a:moveTo>
                    <a:pt x="13" y="30"/>
                  </a:moveTo>
                  <a:lnTo>
                    <a:pt x="13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" y="0"/>
                  </a:lnTo>
                  <a:lnTo>
                    <a:pt x="1" y="0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6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15"/>
                  </a:lnTo>
                  <a:lnTo>
                    <a:pt x="20" y="21"/>
                  </a:lnTo>
                  <a:lnTo>
                    <a:pt x="20" y="21"/>
                  </a:lnTo>
                  <a:lnTo>
                    <a:pt x="19" y="23"/>
                  </a:lnTo>
                  <a:lnTo>
                    <a:pt x="18" y="25"/>
                  </a:lnTo>
                  <a:lnTo>
                    <a:pt x="13" y="30"/>
                  </a:lnTo>
                  <a:lnTo>
                    <a:pt x="13" y="30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334"/>
            <p:cNvSpPr>
              <a:spLocks/>
            </p:cNvSpPr>
            <p:nvPr/>
          </p:nvSpPr>
          <p:spPr bwMode="auto">
            <a:xfrm>
              <a:off x="5135" y="1898"/>
              <a:ext cx="28" cy="21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10" y="21"/>
                </a:cxn>
                <a:cxn ang="0">
                  <a:pos x="10" y="21"/>
                </a:cxn>
                <a:cxn ang="0">
                  <a:pos x="2" y="21"/>
                </a:cxn>
                <a:cxn ang="0">
                  <a:pos x="2" y="21"/>
                </a:cxn>
                <a:cxn ang="0">
                  <a:pos x="1" y="12"/>
                </a:cxn>
                <a:cxn ang="0">
                  <a:pos x="1" y="12"/>
                </a:cxn>
                <a:cxn ang="0">
                  <a:pos x="0" y="8"/>
                </a:cxn>
                <a:cxn ang="0">
                  <a:pos x="1" y="4"/>
                </a:cxn>
                <a:cxn ang="0">
                  <a:pos x="3" y="2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17" y="0"/>
                </a:cxn>
                <a:cxn ang="0">
                  <a:pos x="23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28" h="21">
                  <a:moveTo>
                    <a:pt x="28" y="2"/>
                  </a:moveTo>
                  <a:lnTo>
                    <a:pt x="28" y="2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C85D4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335"/>
            <p:cNvSpPr>
              <a:spLocks/>
            </p:cNvSpPr>
            <p:nvPr/>
          </p:nvSpPr>
          <p:spPr bwMode="auto">
            <a:xfrm>
              <a:off x="5141" y="1679"/>
              <a:ext cx="17" cy="2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17" y="5"/>
                </a:cxn>
                <a:cxn ang="0">
                  <a:pos x="17" y="9"/>
                </a:cxn>
                <a:cxn ang="0">
                  <a:pos x="15" y="13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8" y="20"/>
                </a:cxn>
                <a:cxn ang="0">
                  <a:pos x="6" y="18"/>
                </a:cxn>
                <a:cxn ang="0">
                  <a:pos x="2" y="15"/>
                </a:cxn>
                <a:cxn ang="0">
                  <a:pos x="2" y="15"/>
                </a:cxn>
                <a:cxn ang="0">
                  <a:pos x="1" y="13"/>
                </a:cxn>
                <a:cxn ang="0">
                  <a:pos x="0" y="11"/>
                </a:cxn>
                <a:cxn ang="0">
                  <a:pos x="0" y="11"/>
                </a:cxn>
                <a:cxn ang="0">
                  <a:pos x="1" y="7"/>
                </a:cxn>
                <a:cxn ang="0">
                  <a:pos x="4" y="4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" h="20">
                  <a:moveTo>
                    <a:pt x="15" y="0"/>
                  </a:moveTo>
                  <a:lnTo>
                    <a:pt x="15" y="0"/>
                  </a:lnTo>
                  <a:lnTo>
                    <a:pt x="17" y="5"/>
                  </a:lnTo>
                  <a:lnTo>
                    <a:pt x="17" y="9"/>
                  </a:lnTo>
                  <a:lnTo>
                    <a:pt x="15" y="13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8" y="1"/>
                  </a:ln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5846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336"/>
            <p:cNvSpPr>
              <a:spLocks noEditPoints="1"/>
            </p:cNvSpPr>
            <p:nvPr/>
          </p:nvSpPr>
          <p:spPr bwMode="auto">
            <a:xfrm>
              <a:off x="5799" y="2410"/>
              <a:ext cx="73" cy="153"/>
            </a:xfrm>
            <a:custGeom>
              <a:avLst/>
              <a:gdLst/>
              <a:ahLst/>
              <a:cxnLst>
                <a:cxn ang="0">
                  <a:pos x="29" y="152"/>
                </a:cxn>
                <a:cxn ang="0">
                  <a:pos x="14" y="152"/>
                </a:cxn>
                <a:cxn ang="0">
                  <a:pos x="3" y="151"/>
                </a:cxn>
                <a:cxn ang="0">
                  <a:pos x="3" y="137"/>
                </a:cxn>
                <a:cxn ang="0">
                  <a:pos x="1" y="126"/>
                </a:cxn>
                <a:cxn ang="0">
                  <a:pos x="5" y="111"/>
                </a:cxn>
                <a:cxn ang="0">
                  <a:pos x="2" y="97"/>
                </a:cxn>
                <a:cxn ang="0">
                  <a:pos x="3" y="85"/>
                </a:cxn>
                <a:cxn ang="0">
                  <a:pos x="3" y="69"/>
                </a:cxn>
                <a:cxn ang="0">
                  <a:pos x="4" y="56"/>
                </a:cxn>
                <a:cxn ang="0">
                  <a:pos x="5" y="44"/>
                </a:cxn>
                <a:cxn ang="0">
                  <a:pos x="2" y="26"/>
                </a:cxn>
                <a:cxn ang="0">
                  <a:pos x="5" y="12"/>
                </a:cxn>
                <a:cxn ang="0">
                  <a:pos x="5" y="4"/>
                </a:cxn>
                <a:cxn ang="0">
                  <a:pos x="18" y="0"/>
                </a:cxn>
                <a:cxn ang="0">
                  <a:pos x="27" y="3"/>
                </a:cxn>
                <a:cxn ang="0">
                  <a:pos x="39" y="4"/>
                </a:cxn>
                <a:cxn ang="0">
                  <a:pos x="48" y="5"/>
                </a:cxn>
                <a:cxn ang="0">
                  <a:pos x="60" y="3"/>
                </a:cxn>
                <a:cxn ang="0">
                  <a:pos x="67" y="15"/>
                </a:cxn>
                <a:cxn ang="0">
                  <a:pos x="70" y="37"/>
                </a:cxn>
                <a:cxn ang="0">
                  <a:pos x="67" y="51"/>
                </a:cxn>
                <a:cxn ang="0">
                  <a:pos x="69" y="65"/>
                </a:cxn>
                <a:cxn ang="0">
                  <a:pos x="67" y="73"/>
                </a:cxn>
                <a:cxn ang="0">
                  <a:pos x="69" y="80"/>
                </a:cxn>
                <a:cxn ang="0">
                  <a:pos x="67" y="91"/>
                </a:cxn>
                <a:cxn ang="0">
                  <a:pos x="67" y="109"/>
                </a:cxn>
                <a:cxn ang="0">
                  <a:pos x="70" y="116"/>
                </a:cxn>
                <a:cxn ang="0">
                  <a:pos x="71" y="135"/>
                </a:cxn>
                <a:cxn ang="0">
                  <a:pos x="73" y="145"/>
                </a:cxn>
                <a:cxn ang="0">
                  <a:pos x="68" y="151"/>
                </a:cxn>
                <a:cxn ang="0">
                  <a:pos x="50" y="151"/>
                </a:cxn>
                <a:cxn ang="0">
                  <a:pos x="17" y="21"/>
                </a:cxn>
                <a:cxn ang="0">
                  <a:pos x="14" y="32"/>
                </a:cxn>
                <a:cxn ang="0">
                  <a:pos x="16" y="44"/>
                </a:cxn>
                <a:cxn ang="0">
                  <a:pos x="15" y="55"/>
                </a:cxn>
                <a:cxn ang="0">
                  <a:pos x="17" y="67"/>
                </a:cxn>
                <a:cxn ang="0">
                  <a:pos x="19" y="80"/>
                </a:cxn>
                <a:cxn ang="0">
                  <a:pos x="15" y="94"/>
                </a:cxn>
                <a:cxn ang="0">
                  <a:pos x="14" y="100"/>
                </a:cxn>
                <a:cxn ang="0">
                  <a:pos x="16" y="111"/>
                </a:cxn>
                <a:cxn ang="0">
                  <a:pos x="14" y="124"/>
                </a:cxn>
                <a:cxn ang="0">
                  <a:pos x="16" y="136"/>
                </a:cxn>
                <a:cxn ang="0">
                  <a:pos x="23" y="140"/>
                </a:cxn>
                <a:cxn ang="0">
                  <a:pos x="33" y="139"/>
                </a:cxn>
                <a:cxn ang="0">
                  <a:pos x="48" y="136"/>
                </a:cxn>
                <a:cxn ang="0">
                  <a:pos x="57" y="135"/>
                </a:cxn>
                <a:cxn ang="0">
                  <a:pos x="56" y="110"/>
                </a:cxn>
                <a:cxn ang="0">
                  <a:pos x="54" y="86"/>
                </a:cxn>
                <a:cxn ang="0">
                  <a:pos x="57" y="75"/>
                </a:cxn>
                <a:cxn ang="0">
                  <a:pos x="57" y="68"/>
                </a:cxn>
                <a:cxn ang="0">
                  <a:pos x="55" y="57"/>
                </a:cxn>
                <a:cxn ang="0">
                  <a:pos x="56" y="32"/>
                </a:cxn>
                <a:cxn ang="0">
                  <a:pos x="56" y="29"/>
                </a:cxn>
                <a:cxn ang="0">
                  <a:pos x="54" y="16"/>
                </a:cxn>
                <a:cxn ang="0">
                  <a:pos x="30" y="14"/>
                </a:cxn>
                <a:cxn ang="0">
                  <a:pos x="25" y="14"/>
                </a:cxn>
                <a:cxn ang="0">
                  <a:pos x="14" y="12"/>
                </a:cxn>
              </a:cxnLst>
              <a:rect l="0" t="0" r="r" b="b"/>
              <a:pathLst>
                <a:path w="73" h="153">
                  <a:moveTo>
                    <a:pt x="45" y="147"/>
                  </a:moveTo>
                  <a:lnTo>
                    <a:pt x="45" y="147"/>
                  </a:lnTo>
                  <a:lnTo>
                    <a:pt x="37" y="150"/>
                  </a:lnTo>
                  <a:lnTo>
                    <a:pt x="29" y="152"/>
                  </a:lnTo>
                  <a:lnTo>
                    <a:pt x="22" y="153"/>
                  </a:lnTo>
                  <a:lnTo>
                    <a:pt x="18" y="153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1" y="152"/>
                  </a:lnTo>
                  <a:lnTo>
                    <a:pt x="11" y="152"/>
                  </a:lnTo>
                  <a:lnTo>
                    <a:pt x="6" y="152"/>
                  </a:lnTo>
                  <a:lnTo>
                    <a:pt x="3" y="151"/>
                  </a:lnTo>
                  <a:lnTo>
                    <a:pt x="2" y="14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3" y="137"/>
                  </a:lnTo>
                  <a:lnTo>
                    <a:pt x="3" y="133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1" y="126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5" y="117"/>
                  </a:lnTo>
                  <a:lnTo>
                    <a:pt x="5" y="111"/>
                  </a:lnTo>
                  <a:lnTo>
                    <a:pt x="3" y="106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2" y="97"/>
                  </a:lnTo>
                  <a:lnTo>
                    <a:pt x="3" y="93"/>
                  </a:lnTo>
                  <a:lnTo>
                    <a:pt x="4" y="89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4" y="82"/>
                  </a:lnTo>
                  <a:lnTo>
                    <a:pt x="4" y="80"/>
                  </a:lnTo>
                  <a:lnTo>
                    <a:pt x="4" y="74"/>
                  </a:lnTo>
                  <a:lnTo>
                    <a:pt x="3" y="69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3" y="53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5" y="44"/>
                  </a:lnTo>
                  <a:lnTo>
                    <a:pt x="5" y="39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4" y="6"/>
                  </a:lnTo>
                  <a:lnTo>
                    <a:pt x="5" y="4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6" y="3"/>
                  </a:lnTo>
                  <a:lnTo>
                    <a:pt x="39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5" y="3"/>
                  </a:lnTo>
                  <a:lnTo>
                    <a:pt x="55" y="3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7" y="15"/>
                  </a:lnTo>
                  <a:lnTo>
                    <a:pt x="68" y="19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0" y="37"/>
                  </a:lnTo>
                  <a:lnTo>
                    <a:pt x="69" y="43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8" y="58"/>
                  </a:lnTo>
                  <a:lnTo>
                    <a:pt x="68" y="58"/>
                  </a:lnTo>
                  <a:lnTo>
                    <a:pt x="69" y="65"/>
                  </a:lnTo>
                  <a:lnTo>
                    <a:pt x="69" y="68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67" y="73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9" y="78"/>
                  </a:lnTo>
                  <a:lnTo>
                    <a:pt x="69" y="80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66" y="87"/>
                  </a:lnTo>
                  <a:lnTo>
                    <a:pt x="67" y="91"/>
                  </a:lnTo>
                  <a:lnTo>
                    <a:pt x="67" y="9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7" y="109"/>
                  </a:lnTo>
                  <a:lnTo>
                    <a:pt x="67" y="110"/>
                  </a:lnTo>
                  <a:lnTo>
                    <a:pt x="67" y="110"/>
                  </a:lnTo>
                  <a:lnTo>
                    <a:pt x="69" y="113"/>
                  </a:lnTo>
                  <a:lnTo>
                    <a:pt x="70" y="116"/>
                  </a:lnTo>
                  <a:lnTo>
                    <a:pt x="70" y="122"/>
                  </a:lnTo>
                  <a:lnTo>
                    <a:pt x="70" y="129"/>
                  </a:lnTo>
                  <a:lnTo>
                    <a:pt x="70" y="132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73" y="145"/>
                  </a:lnTo>
                  <a:lnTo>
                    <a:pt x="72" y="148"/>
                  </a:lnTo>
                  <a:lnTo>
                    <a:pt x="71" y="150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2" y="152"/>
                  </a:lnTo>
                  <a:lnTo>
                    <a:pt x="56" y="153"/>
                  </a:lnTo>
                  <a:lnTo>
                    <a:pt x="53" y="152"/>
                  </a:lnTo>
                  <a:lnTo>
                    <a:pt x="50" y="151"/>
                  </a:lnTo>
                  <a:lnTo>
                    <a:pt x="47" y="150"/>
                  </a:lnTo>
                  <a:lnTo>
                    <a:pt x="45" y="147"/>
                  </a:lnTo>
                  <a:lnTo>
                    <a:pt x="45" y="147"/>
                  </a:lnTo>
                  <a:close/>
                  <a:moveTo>
                    <a:pt x="17" y="21"/>
                  </a:moveTo>
                  <a:lnTo>
                    <a:pt x="17" y="21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4" y="32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16" y="41"/>
                  </a:lnTo>
                  <a:lnTo>
                    <a:pt x="16" y="44"/>
                  </a:lnTo>
                  <a:lnTo>
                    <a:pt x="15" y="47"/>
                  </a:lnTo>
                  <a:lnTo>
                    <a:pt x="15" y="47"/>
                  </a:lnTo>
                  <a:lnTo>
                    <a:pt x="15" y="51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7" y="59"/>
                  </a:lnTo>
                  <a:lnTo>
                    <a:pt x="17" y="63"/>
                  </a:lnTo>
                  <a:lnTo>
                    <a:pt x="17" y="67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83"/>
                  </a:lnTo>
                  <a:lnTo>
                    <a:pt x="15" y="86"/>
                  </a:lnTo>
                  <a:lnTo>
                    <a:pt x="14" y="90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3" y="106"/>
                  </a:lnTo>
                  <a:lnTo>
                    <a:pt x="14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6" y="113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4" y="124"/>
                  </a:lnTo>
                  <a:lnTo>
                    <a:pt x="14" y="124"/>
                  </a:lnTo>
                  <a:lnTo>
                    <a:pt x="14" y="129"/>
                  </a:lnTo>
                  <a:lnTo>
                    <a:pt x="14" y="133"/>
                  </a:lnTo>
                  <a:lnTo>
                    <a:pt x="16" y="136"/>
                  </a:lnTo>
                  <a:lnTo>
                    <a:pt x="19" y="139"/>
                  </a:lnTo>
                  <a:lnTo>
                    <a:pt x="19" y="139"/>
                  </a:lnTo>
                  <a:lnTo>
                    <a:pt x="21" y="140"/>
                  </a:lnTo>
                  <a:lnTo>
                    <a:pt x="23" y="140"/>
                  </a:lnTo>
                  <a:lnTo>
                    <a:pt x="29" y="140"/>
                  </a:lnTo>
                  <a:lnTo>
                    <a:pt x="29" y="140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6" y="137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53" y="136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29"/>
                  </a:lnTo>
                  <a:lnTo>
                    <a:pt x="57" y="122"/>
                  </a:lnTo>
                  <a:lnTo>
                    <a:pt x="57" y="116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5" y="104"/>
                  </a:lnTo>
                  <a:lnTo>
                    <a:pt x="55" y="98"/>
                  </a:lnTo>
                  <a:lnTo>
                    <a:pt x="54" y="86"/>
                  </a:lnTo>
                  <a:lnTo>
                    <a:pt x="54" y="86"/>
                  </a:lnTo>
                  <a:lnTo>
                    <a:pt x="55" y="82"/>
                  </a:lnTo>
                  <a:lnTo>
                    <a:pt x="57" y="79"/>
                  </a:lnTo>
                  <a:lnTo>
                    <a:pt x="57" y="75"/>
                  </a:lnTo>
                  <a:lnTo>
                    <a:pt x="57" y="74"/>
                  </a:lnTo>
                  <a:lnTo>
                    <a:pt x="56" y="71"/>
                  </a:lnTo>
                  <a:lnTo>
                    <a:pt x="56" y="71"/>
                  </a:lnTo>
                  <a:lnTo>
                    <a:pt x="57" y="68"/>
                  </a:lnTo>
                  <a:lnTo>
                    <a:pt x="58" y="64"/>
                  </a:lnTo>
                  <a:lnTo>
                    <a:pt x="57" y="60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9" y="45"/>
                  </a:lnTo>
                  <a:lnTo>
                    <a:pt x="59" y="38"/>
                  </a:lnTo>
                  <a:lnTo>
                    <a:pt x="58" y="35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1"/>
                  </a:lnTo>
                  <a:lnTo>
                    <a:pt x="56" y="29"/>
                  </a:lnTo>
                  <a:lnTo>
                    <a:pt x="56" y="29"/>
                  </a:lnTo>
                  <a:lnTo>
                    <a:pt x="57" y="26"/>
                  </a:lnTo>
                  <a:lnTo>
                    <a:pt x="57" y="22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48" y="18"/>
                  </a:lnTo>
                  <a:lnTo>
                    <a:pt x="42" y="18"/>
                  </a:lnTo>
                  <a:lnTo>
                    <a:pt x="36" y="16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21"/>
                  </a:lnTo>
                  <a:lnTo>
                    <a:pt x="17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337"/>
            <p:cNvSpPr>
              <a:spLocks noEditPoints="1"/>
            </p:cNvSpPr>
            <p:nvPr/>
          </p:nvSpPr>
          <p:spPr bwMode="auto">
            <a:xfrm>
              <a:off x="5800" y="2305"/>
              <a:ext cx="64" cy="100"/>
            </a:xfrm>
            <a:custGeom>
              <a:avLst/>
              <a:gdLst/>
              <a:ahLst/>
              <a:cxnLst>
                <a:cxn ang="0">
                  <a:pos x="59" y="44"/>
                </a:cxn>
                <a:cxn ang="0">
                  <a:pos x="61" y="54"/>
                </a:cxn>
                <a:cxn ang="0">
                  <a:pos x="63" y="59"/>
                </a:cxn>
                <a:cxn ang="0">
                  <a:pos x="64" y="71"/>
                </a:cxn>
                <a:cxn ang="0">
                  <a:pos x="63" y="76"/>
                </a:cxn>
                <a:cxn ang="0">
                  <a:pos x="64" y="82"/>
                </a:cxn>
                <a:cxn ang="0">
                  <a:pos x="63" y="88"/>
                </a:cxn>
                <a:cxn ang="0">
                  <a:pos x="60" y="91"/>
                </a:cxn>
                <a:cxn ang="0">
                  <a:pos x="56" y="94"/>
                </a:cxn>
                <a:cxn ang="0">
                  <a:pos x="47" y="99"/>
                </a:cxn>
                <a:cxn ang="0">
                  <a:pos x="44" y="100"/>
                </a:cxn>
                <a:cxn ang="0">
                  <a:pos x="41" y="100"/>
                </a:cxn>
                <a:cxn ang="0">
                  <a:pos x="32" y="98"/>
                </a:cxn>
                <a:cxn ang="0">
                  <a:pos x="22" y="99"/>
                </a:cxn>
                <a:cxn ang="0">
                  <a:pos x="17" y="98"/>
                </a:cxn>
                <a:cxn ang="0">
                  <a:pos x="10" y="96"/>
                </a:cxn>
                <a:cxn ang="0">
                  <a:pos x="7" y="96"/>
                </a:cxn>
                <a:cxn ang="0">
                  <a:pos x="3" y="92"/>
                </a:cxn>
                <a:cxn ang="0">
                  <a:pos x="2" y="89"/>
                </a:cxn>
                <a:cxn ang="0">
                  <a:pos x="1" y="73"/>
                </a:cxn>
                <a:cxn ang="0">
                  <a:pos x="2" y="68"/>
                </a:cxn>
                <a:cxn ang="0">
                  <a:pos x="2" y="60"/>
                </a:cxn>
                <a:cxn ang="0">
                  <a:pos x="1" y="51"/>
                </a:cxn>
                <a:cxn ang="0">
                  <a:pos x="1" y="44"/>
                </a:cxn>
                <a:cxn ang="0">
                  <a:pos x="0" y="31"/>
                </a:cxn>
                <a:cxn ang="0">
                  <a:pos x="0" y="25"/>
                </a:cxn>
                <a:cxn ang="0">
                  <a:pos x="1" y="13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4" y="0"/>
                </a:cxn>
                <a:cxn ang="0">
                  <a:pos x="23" y="2"/>
                </a:cxn>
                <a:cxn ang="0">
                  <a:pos x="33" y="6"/>
                </a:cxn>
                <a:cxn ang="0">
                  <a:pos x="47" y="14"/>
                </a:cxn>
                <a:cxn ang="0">
                  <a:pos x="54" y="22"/>
                </a:cxn>
                <a:cxn ang="0">
                  <a:pos x="57" y="27"/>
                </a:cxn>
                <a:cxn ang="0">
                  <a:pos x="59" y="35"/>
                </a:cxn>
                <a:cxn ang="0">
                  <a:pos x="60" y="44"/>
                </a:cxn>
                <a:cxn ang="0">
                  <a:pos x="59" y="44"/>
                </a:cxn>
                <a:cxn ang="0">
                  <a:pos x="11" y="20"/>
                </a:cxn>
                <a:cxn ang="0">
                  <a:pos x="14" y="26"/>
                </a:cxn>
                <a:cxn ang="0">
                  <a:pos x="14" y="28"/>
                </a:cxn>
                <a:cxn ang="0">
                  <a:pos x="13" y="41"/>
                </a:cxn>
                <a:cxn ang="0">
                  <a:pos x="14" y="54"/>
                </a:cxn>
                <a:cxn ang="0">
                  <a:pos x="13" y="65"/>
                </a:cxn>
                <a:cxn ang="0">
                  <a:pos x="12" y="81"/>
                </a:cxn>
                <a:cxn ang="0">
                  <a:pos x="20" y="85"/>
                </a:cxn>
                <a:cxn ang="0">
                  <a:pos x="35" y="86"/>
                </a:cxn>
                <a:cxn ang="0">
                  <a:pos x="43" y="87"/>
                </a:cxn>
                <a:cxn ang="0">
                  <a:pos x="48" y="85"/>
                </a:cxn>
                <a:cxn ang="0">
                  <a:pos x="51" y="78"/>
                </a:cxn>
                <a:cxn ang="0">
                  <a:pos x="52" y="71"/>
                </a:cxn>
                <a:cxn ang="0">
                  <a:pos x="49" y="60"/>
                </a:cxn>
                <a:cxn ang="0">
                  <a:pos x="48" y="50"/>
                </a:cxn>
                <a:cxn ang="0">
                  <a:pos x="47" y="48"/>
                </a:cxn>
                <a:cxn ang="0">
                  <a:pos x="46" y="45"/>
                </a:cxn>
                <a:cxn ang="0">
                  <a:pos x="45" y="36"/>
                </a:cxn>
                <a:cxn ang="0">
                  <a:pos x="45" y="32"/>
                </a:cxn>
                <a:cxn ang="0">
                  <a:pos x="44" y="29"/>
                </a:cxn>
                <a:cxn ang="0">
                  <a:pos x="36" y="21"/>
                </a:cxn>
                <a:cxn ang="0">
                  <a:pos x="26" y="15"/>
                </a:cxn>
                <a:cxn ang="0">
                  <a:pos x="14" y="12"/>
                </a:cxn>
                <a:cxn ang="0">
                  <a:pos x="11" y="20"/>
                </a:cxn>
              </a:cxnLst>
              <a:rect l="0" t="0" r="r" b="b"/>
              <a:pathLst>
                <a:path w="64" h="100">
                  <a:moveTo>
                    <a:pt x="59" y="44"/>
                  </a:moveTo>
                  <a:lnTo>
                    <a:pt x="59" y="44"/>
                  </a:lnTo>
                  <a:lnTo>
                    <a:pt x="60" y="49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4" y="71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4" y="79"/>
                  </a:lnTo>
                  <a:lnTo>
                    <a:pt x="64" y="82"/>
                  </a:lnTo>
                  <a:lnTo>
                    <a:pt x="64" y="85"/>
                  </a:lnTo>
                  <a:lnTo>
                    <a:pt x="63" y="88"/>
                  </a:lnTo>
                  <a:lnTo>
                    <a:pt x="63" y="88"/>
                  </a:lnTo>
                  <a:lnTo>
                    <a:pt x="60" y="91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4" y="100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36" y="99"/>
                  </a:lnTo>
                  <a:lnTo>
                    <a:pt x="32" y="98"/>
                  </a:lnTo>
                  <a:lnTo>
                    <a:pt x="22" y="99"/>
                  </a:lnTo>
                  <a:lnTo>
                    <a:pt x="22" y="99"/>
                  </a:lnTo>
                  <a:lnTo>
                    <a:pt x="19" y="98"/>
                  </a:lnTo>
                  <a:lnTo>
                    <a:pt x="17" y="98"/>
                  </a:lnTo>
                  <a:lnTo>
                    <a:pt x="17" y="98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7" y="96"/>
                  </a:lnTo>
                  <a:lnTo>
                    <a:pt x="5" y="94"/>
                  </a:lnTo>
                  <a:lnTo>
                    <a:pt x="3" y="9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2" y="5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44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1" y="13"/>
                  </a:lnTo>
                  <a:lnTo>
                    <a:pt x="3" y="8"/>
                  </a:lnTo>
                  <a:lnTo>
                    <a:pt x="7" y="3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33" y="6"/>
                  </a:lnTo>
                  <a:lnTo>
                    <a:pt x="43" y="11"/>
                  </a:lnTo>
                  <a:lnTo>
                    <a:pt x="47" y="14"/>
                  </a:lnTo>
                  <a:lnTo>
                    <a:pt x="51" y="18"/>
                  </a:lnTo>
                  <a:lnTo>
                    <a:pt x="54" y="2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9" y="44"/>
                  </a:lnTo>
                  <a:lnTo>
                    <a:pt x="59" y="44"/>
                  </a:lnTo>
                  <a:close/>
                  <a:moveTo>
                    <a:pt x="11" y="20"/>
                  </a:moveTo>
                  <a:lnTo>
                    <a:pt x="11" y="20"/>
                  </a:lnTo>
                  <a:lnTo>
                    <a:pt x="13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3" y="34"/>
                  </a:lnTo>
                  <a:lnTo>
                    <a:pt x="13" y="41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6" y="83"/>
                  </a:lnTo>
                  <a:lnTo>
                    <a:pt x="20" y="85"/>
                  </a:lnTo>
                  <a:lnTo>
                    <a:pt x="28" y="86"/>
                  </a:lnTo>
                  <a:lnTo>
                    <a:pt x="35" y="86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6" y="87"/>
                  </a:lnTo>
                  <a:lnTo>
                    <a:pt x="48" y="85"/>
                  </a:lnTo>
                  <a:lnTo>
                    <a:pt x="48" y="85"/>
                  </a:lnTo>
                  <a:lnTo>
                    <a:pt x="51" y="78"/>
                  </a:lnTo>
                  <a:lnTo>
                    <a:pt x="52" y="74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49" y="60"/>
                  </a:lnTo>
                  <a:lnTo>
                    <a:pt x="48" y="55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6" y="45"/>
                  </a:lnTo>
                  <a:lnTo>
                    <a:pt x="45" y="42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2"/>
                  </a:lnTo>
                  <a:lnTo>
                    <a:pt x="44" y="29"/>
                  </a:lnTo>
                  <a:lnTo>
                    <a:pt x="44" y="29"/>
                  </a:lnTo>
                  <a:lnTo>
                    <a:pt x="41" y="25"/>
                  </a:lnTo>
                  <a:lnTo>
                    <a:pt x="36" y="21"/>
                  </a:lnTo>
                  <a:lnTo>
                    <a:pt x="32" y="17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1" y="20"/>
                  </a:lnTo>
                  <a:lnTo>
                    <a:pt x="11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338"/>
            <p:cNvSpPr>
              <a:spLocks noEditPoints="1"/>
            </p:cNvSpPr>
            <p:nvPr/>
          </p:nvSpPr>
          <p:spPr bwMode="auto">
            <a:xfrm>
              <a:off x="4972" y="2593"/>
              <a:ext cx="51" cy="103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1" y="16"/>
                </a:cxn>
                <a:cxn ang="0">
                  <a:pos x="50" y="30"/>
                </a:cxn>
                <a:cxn ang="0">
                  <a:pos x="50" y="36"/>
                </a:cxn>
                <a:cxn ang="0">
                  <a:pos x="50" y="54"/>
                </a:cxn>
                <a:cxn ang="0">
                  <a:pos x="50" y="59"/>
                </a:cxn>
                <a:cxn ang="0">
                  <a:pos x="49" y="67"/>
                </a:cxn>
                <a:cxn ang="0">
                  <a:pos x="49" y="81"/>
                </a:cxn>
                <a:cxn ang="0">
                  <a:pos x="51" y="88"/>
                </a:cxn>
                <a:cxn ang="0">
                  <a:pos x="49" y="96"/>
                </a:cxn>
                <a:cxn ang="0">
                  <a:pos x="40" y="98"/>
                </a:cxn>
                <a:cxn ang="0">
                  <a:pos x="36" y="98"/>
                </a:cxn>
                <a:cxn ang="0">
                  <a:pos x="28" y="99"/>
                </a:cxn>
                <a:cxn ang="0">
                  <a:pos x="24" y="101"/>
                </a:cxn>
                <a:cxn ang="0">
                  <a:pos x="14" y="103"/>
                </a:cxn>
                <a:cxn ang="0">
                  <a:pos x="6" y="99"/>
                </a:cxn>
                <a:cxn ang="0">
                  <a:pos x="3" y="97"/>
                </a:cxn>
                <a:cxn ang="0">
                  <a:pos x="1" y="88"/>
                </a:cxn>
                <a:cxn ang="0">
                  <a:pos x="2" y="84"/>
                </a:cxn>
                <a:cxn ang="0">
                  <a:pos x="3" y="76"/>
                </a:cxn>
                <a:cxn ang="0">
                  <a:pos x="2" y="74"/>
                </a:cxn>
                <a:cxn ang="0">
                  <a:pos x="1" y="69"/>
                </a:cxn>
                <a:cxn ang="0">
                  <a:pos x="3" y="61"/>
                </a:cxn>
                <a:cxn ang="0">
                  <a:pos x="1" y="57"/>
                </a:cxn>
                <a:cxn ang="0">
                  <a:pos x="0" y="55"/>
                </a:cxn>
                <a:cxn ang="0">
                  <a:pos x="0" y="49"/>
                </a:cxn>
                <a:cxn ang="0">
                  <a:pos x="2" y="40"/>
                </a:cxn>
                <a:cxn ang="0">
                  <a:pos x="2" y="31"/>
                </a:cxn>
                <a:cxn ang="0">
                  <a:pos x="2" y="26"/>
                </a:cxn>
                <a:cxn ang="0">
                  <a:pos x="4" y="19"/>
                </a:cxn>
                <a:cxn ang="0">
                  <a:pos x="8" y="16"/>
                </a:cxn>
                <a:cxn ang="0">
                  <a:pos x="27" y="6"/>
                </a:cxn>
                <a:cxn ang="0">
                  <a:pos x="47" y="0"/>
                </a:cxn>
                <a:cxn ang="0">
                  <a:pos x="50" y="1"/>
                </a:cxn>
                <a:cxn ang="0">
                  <a:pos x="41" y="14"/>
                </a:cxn>
                <a:cxn ang="0">
                  <a:pos x="34" y="16"/>
                </a:cxn>
                <a:cxn ang="0">
                  <a:pos x="12" y="24"/>
                </a:cxn>
                <a:cxn ang="0">
                  <a:pos x="12" y="33"/>
                </a:cxn>
                <a:cxn ang="0">
                  <a:pos x="13" y="39"/>
                </a:cxn>
                <a:cxn ang="0">
                  <a:pos x="12" y="45"/>
                </a:cxn>
                <a:cxn ang="0">
                  <a:pos x="12" y="54"/>
                </a:cxn>
                <a:cxn ang="0">
                  <a:pos x="14" y="57"/>
                </a:cxn>
                <a:cxn ang="0">
                  <a:pos x="15" y="62"/>
                </a:cxn>
                <a:cxn ang="0">
                  <a:pos x="14" y="64"/>
                </a:cxn>
                <a:cxn ang="0">
                  <a:pos x="14" y="72"/>
                </a:cxn>
                <a:cxn ang="0">
                  <a:pos x="14" y="78"/>
                </a:cxn>
                <a:cxn ang="0">
                  <a:pos x="13" y="83"/>
                </a:cxn>
                <a:cxn ang="0">
                  <a:pos x="15" y="88"/>
                </a:cxn>
                <a:cxn ang="0">
                  <a:pos x="19" y="90"/>
                </a:cxn>
                <a:cxn ang="0">
                  <a:pos x="30" y="88"/>
                </a:cxn>
                <a:cxn ang="0">
                  <a:pos x="36" y="86"/>
                </a:cxn>
                <a:cxn ang="0">
                  <a:pos x="38" y="80"/>
                </a:cxn>
                <a:cxn ang="0">
                  <a:pos x="37" y="73"/>
                </a:cxn>
                <a:cxn ang="0">
                  <a:pos x="37" y="66"/>
                </a:cxn>
                <a:cxn ang="0">
                  <a:pos x="38" y="40"/>
                </a:cxn>
                <a:cxn ang="0">
                  <a:pos x="38" y="31"/>
                </a:cxn>
                <a:cxn ang="0">
                  <a:pos x="39" y="27"/>
                </a:cxn>
                <a:cxn ang="0">
                  <a:pos x="41" y="24"/>
                </a:cxn>
                <a:cxn ang="0">
                  <a:pos x="41" y="14"/>
                </a:cxn>
              </a:cxnLst>
              <a:rect l="0" t="0" r="r" b="b"/>
              <a:pathLst>
                <a:path w="51" h="103">
                  <a:moveTo>
                    <a:pt x="50" y="1"/>
                  </a:moveTo>
                  <a:lnTo>
                    <a:pt x="50" y="1"/>
                  </a:lnTo>
                  <a:lnTo>
                    <a:pt x="50" y="9"/>
                  </a:lnTo>
                  <a:lnTo>
                    <a:pt x="51" y="16"/>
                  </a:lnTo>
                  <a:lnTo>
                    <a:pt x="51" y="23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50" y="36"/>
                  </a:lnTo>
                  <a:lnTo>
                    <a:pt x="50" y="42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9" y="67"/>
                  </a:lnTo>
                  <a:lnTo>
                    <a:pt x="49" y="74"/>
                  </a:lnTo>
                  <a:lnTo>
                    <a:pt x="49" y="81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1" y="93"/>
                  </a:lnTo>
                  <a:lnTo>
                    <a:pt x="49" y="96"/>
                  </a:lnTo>
                  <a:lnTo>
                    <a:pt x="45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36" y="98"/>
                  </a:lnTo>
                  <a:lnTo>
                    <a:pt x="32" y="98"/>
                  </a:lnTo>
                  <a:lnTo>
                    <a:pt x="28" y="99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19" y="103"/>
                  </a:lnTo>
                  <a:lnTo>
                    <a:pt x="14" y="103"/>
                  </a:lnTo>
                  <a:lnTo>
                    <a:pt x="10" y="101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3" y="97"/>
                  </a:lnTo>
                  <a:lnTo>
                    <a:pt x="1" y="93"/>
                  </a:lnTo>
                  <a:lnTo>
                    <a:pt x="1" y="88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3" y="79"/>
                  </a:lnTo>
                  <a:lnTo>
                    <a:pt x="3" y="7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2" y="65"/>
                  </a:lnTo>
                  <a:lnTo>
                    <a:pt x="3" y="61"/>
                  </a:lnTo>
                  <a:lnTo>
                    <a:pt x="2" y="59"/>
                  </a:lnTo>
                  <a:lnTo>
                    <a:pt x="1" y="57"/>
                  </a:lnTo>
                  <a:lnTo>
                    <a:pt x="1" y="57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1" y="45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26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7" y="11"/>
                  </a:lnTo>
                  <a:lnTo>
                    <a:pt x="27" y="6"/>
                  </a:lnTo>
                  <a:lnTo>
                    <a:pt x="37" y="3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0" y="1"/>
                  </a:lnTo>
                  <a:close/>
                  <a:moveTo>
                    <a:pt x="41" y="14"/>
                  </a:moveTo>
                  <a:lnTo>
                    <a:pt x="41" y="14"/>
                  </a:lnTo>
                  <a:lnTo>
                    <a:pt x="34" y="16"/>
                  </a:lnTo>
                  <a:lnTo>
                    <a:pt x="27" y="19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3" y="3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1"/>
                  </a:lnTo>
                  <a:lnTo>
                    <a:pt x="12" y="54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5" y="60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64"/>
                  </a:lnTo>
                  <a:lnTo>
                    <a:pt x="14" y="67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3" y="83"/>
                  </a:lnTo>
                  <a:lnTo>
                    <a:pt x="13" y="86"/>
                  </a:lnTo>
                  <a:lnTo>
                    <a:pt x="15" y="88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30" y="88"/>
                  </a:lnTo>
                  <a:lnTo>
                    <a:pt x="30" y="88"/>
                  </a:lnTo>
                  <a:lnTo>
                    <a:pt x="33" y="87"/>
                  </a:lnTo>
                  <a:lnTo>
                    <a:pt x="36" y="86"/>
                  </a:lnTo>
                  <a:lnTo>
                    <a:pt x="37" y="83"/>
                  </a:lnTo>
                  <a:lnTo>
                    <a:pt x="38" y="80"/>
                  </a:lnTo>
                  <a:lnTo>
                    <a:pt x="38" y="80"/>
                  </a:lnTo>
                  <a:lnTo>
                    <a:pt x="37" y="73"/>
                  </a:lnTo>
                  <a:lnTo>
                    <a:pt x="37" y="66"/>
                  </a:lnTo>
                  <a:lnTo>
                    <a:pt x="37" y="66"/>
                  </a:lnTo>
                  <a:lnTo>
                    <a:pt x="39" y="48"/>
                  </a:lnTo>
                  <a:lnTo>
                    <a:pt x="38" y="40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41" y="24"/>
                  </a:lnTo>
                  <a:lnTo>
                    <a:pt x="42" y="21"/>
                  </a:lnTo>
                  <a:lnTo>
                    <a:pt x="41" y="14"/>
                  </a:lnTo>
                  <a:lnTo>
                    <a:pt x="4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339"/>
            <p:cNvSpPr>
              <a:spLocks noEditPoints="1"/>
            </p:cNvSpPr>
            <p:nvPr/>
          </p:nvSpPr>
          <p:spPr bwMode="auto">
            <a:xfrm>
              <a:off x="5041" y="2592"/>
              <a:ext cx="49" cy="104"/>
            </a:xfrm>
            <a:custGeom>
              <a:avLst/>
              <a:gdLst/>
              <a:ahLst/>
              <a:cxnLst>
                <a:cxn ang="0">
                  <a:pos x="32" y="100"/>
                </a:cxn>
                <a:cxn ang="0">
                  <a:pos x="25" y="103"/>
                </a:cxn>
                <a:cxn ang="0">
                  <a:pos x="5" y="102"/>
                </a:cxn>
                <a:cxn ang="0">
                  <a:pos x="3" y="102"/>
                </a:cxn>
                <a:cxn ang="0">
                  <a:pos x="1" y="99"/>
                </a:cxn>
                <a:cxn ang="0">
                  <a:pos x="1" y="97"/>
                </a:cxn>
                <a:cxn ang="0">
                  <a:pos x="1" y="60"/>
                </a:cxn>
                <a:cxn ang="0">
                  <a:pos x="1" y="51"/>
                </a:cxn>
                <a:cxn ang="0">
                  <a:pos x="1" y="42"/>
                </a:cxn>
                <a:cxn ang="0">
                  <a:pos x="2" y="35"/>
                </a:cxn>
                <a:cxn ang="0">
                  <a:pos x="3" y="31"/>
                </a:cxn>
                <a:cxn ang="0">
                  <a:pos x="2" y="22"/>
                </a:cxn>
                <a:cxn ang="0">
                  <a:pos x="2" y="15"/>
                </a:cxn>
                <a:cxn ang="0">
                  <a:pos x="3" y="8"/>
                </a:cxn>
                <a:cxn ang="0">
                  <a:pos x="5" y="6"/>
                </a:cxn>
                <a:cxn ang="0">
                  <a:pos x="8" y="5"/>
                </a:cxn>
                <a:cxn ang="0">
                  <a:pos x="30" y="3"/>
                </a:cxn>
                <a:cxn ang="0">
                  <a:pos x="37" y="1"/>
                </a:cxn>
                <a:cxn ang="0">
                  <a:pos x="42" y="1"/>
                </a:cxn>
                <a:cxn ang="0">
                  <a:pos x="46" y="5"/>
                </a:cxn>
                <a:cxn ang="0">
                  <a:pos x="49" y="15"/>
                </a:cxn>
                <a:cxn ang="0">
                  <a:pos x="47" y="25"/>
                </a:cxn>
                <a:cxn ang="0">
                  <a:pos x="47" y="28"/>
                </a:cxn>
                <a:cxn ang="0">
                  <a:pos x="47" y="31"/>
                </a:cxn>
                <a:cxn ang="0">
                  <a:pos x="48" y="39"/>
                </a:cxn>
                <a:cxn ang="0">
                  <a:pos x="46" y="46"/>
                </a:cxn>
                <a:cxn ang="0">
                  <a:pos x="46" y="51"/>
                </a:cxn>
                <a:cxn ang="0">
                  <a:pos x="47" y="55"/>
                </a:cxn>
                <a:cxn ang="0">
                  <a:pos x="46" y="77"/>
                </a:cxn>
                <a:cxn ang="0">
                  <a:pos x="47" y="85"/>
                </a:cxn>
                <a:cxn ang="0">
                  <a:pos x="47" y="92"/>
                </a:cxn>
                <a:cxn ang="0">
                  <a:pos x="46" y="100"/>
                </a:cxn>
                <a:cxn ang="0">
                  <a:pos x="46" y="102"/>
                </a:cxn>
                <a:cxn ang="0">
                  <a:pos x="43" y="104"/>
                </a:cxn>
                <a:cxn ang="0">
                  <a:pos x="40" y="104"/>
                </a:cxn>
                <a:cxn ang="0">
                  <a:pos x="32" y="100"/>
                </a:cxn>
                <a:cxn ang="0">
                  <a:pos x="36" y="12"/>
                </a:cxn>
                <a:cxn ang="0">
                  <a:pos x="15" y="17"/>
                </a:cxn>
                <a:cxn ang="0">
                  <a:pos x="11" y="19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8" y="42"/>
                </a:cxn>
                <a:cxn ang="0">
                  <a:pos x="9" y="46"/>
                </a:cxn>
                <a:cxn ang="0">
                  <a:pos x="11" y="48"/>
                </a:cxn>
                <a:cxn ang="0">
                  <a:pos x="12" y="57"/>
                </a:cxn>
                <a:cxn ang="0">
                  <a:pos x="10" y="67"/>
                </a:cxn>
                <a:cxn ang="0">
                  <a:pos x="11" y="87"/>
                </a:cxn>
                <a:cxn ang="0">
                  <a:pos x="12" y="93"/>
                </a:cxn>
                <a:cxn ang="0">
                  <a:pos x="30" y="92"/>
                </a:cxn>
                <a:cxn ang="0">
                  <a:pos x="35" y="90"/>
                </a:cxn>
                <a:cxn ang="0">
                  <a:pos x="36" y="85"/>
                </a:cxn>
                <a:cxn ang="0">
                  <a:pos x="37" y="75"/>
                </a:cxn>
                <a:cxn ang="0">
                  <a:pos x="36" y="65"/>
                </a:cxn>
                <a:cxn ang="0">
                  <a:pos x="35" y="54"/>
                </a:cxn>
                <a:cxn ang="0">
                  <a:pos x="37" y="28"/>
                </a:cxn>
                <a:cxn ang="0">
                  <a:pos x="38" y="25"/>
                </a:cxn>
                <a:cxn ang="0">
                  <a:pos x="38" y="22"/>
                </a:cxn>
                <a:cxn ang="0">
                  <a:pos x="39" y="16"/>
                </a:cxn>
                <a:cxn ang="0">
                  <a:pos x="36" y="12"/>
                </a:cxn>
              </a:cxnLst>
              <a:rect l="0" t="0" r="r" b="b"/>
              <a:pathLst>
                <a:path w="49" h="104">
                  <a:moveTo>
                    <a:pt x="32" y="100"/>
                  </a:moveTo>
                  <a:lnTo>
                    <a:pt x="32" y="100"/>
                  </a:lnTo>
                  <a:lnTo>
                    <a:pt x="29" y="102"/>
                  </a:lnTo>
                  <a:lnTo>
                    <a:pt x="25" y="103"/>
                  </a:lnTo>
                  <a:lnTo>
                    <a:pt x="19" y="104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3" y="102"/>
                  </a:lnTo>
                  <a:lnTo>
                    <a:pt x="2" y="101"/>
                  </a:lnTo>
                  <a:lnTo>
                    <a:pt x="1" y="99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78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1" y="51"/>
                  </a:lnTo>
                  <a:lnTo>
                    <a:pt x="1" y="42"/>
                  </a:lnTo>
                  <a:lnTo>
                    <a:pt x="1" y="42"/>
                  </a:lnTo>
                  <a:lnTo>
                    <a:pt x="1" y="38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1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23" y="4"/>
                  </a:lnTo>
                  <a:lnTo>
                    <a:pt x="30" y="3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9" y="15"/>
                  </a:lnTo>
                  <a:lnTo>
                    <a:pt x="49" y="20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7" y="28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8" y="35"/>
                  </a:lnTo>
                  <a:lnTo>
                    <a:pt x="48" y="39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6" y="51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6" y="70"/>
                  </a:lnTo>
                  <a:lnTo>
                    <a:pt x="46" y="77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7" y="89"/>
                  </a:lnTo>
                  <a:lnTo>
                    <a:pt x="47" y="92"/>
                  </a:lnTo>
                  <a:lnTo>
                    <a:pt x="46" y="96"/>
                  </a:lnTo>
                  <a:lnTo>
                    <a:pt x="46" y="100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5" y="103"/>
                  </a:lnTo>
                  <a:lnTo>
                    <a:pt x="43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32" y="100"/>
                  </a:lnTo>
                  <a:lnTo>
                    <a:pt x="32" y="100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0" y="20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1" y="48"/>
                  </a:lnTo>
                  <a:lnTo>
                    <a:pt x="11" y="51"/>
                  </a:lnTo>
                  <a:lnTo>
                    <a:pt x="12" y="57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0" y="80"/>
                  </a:lnTo>
                  <a:lnTo>
                    <a:pt x="11" y="87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30" y="92"/>
                  </a:lnTo>
                  <a:lnTo>
                    <a:pt x="30" y="92"/>
                  </a:lnTo>
                  <a:lnTo>
                    <a:pt x="33" y="91"/>
                  </a:lnTo>
                  <a:lnTo>
                    <a:pt x="35" y="90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7" y="75"/>
                  </a:lnTo>
                  <a:lnTo>
                    <a:pt x="36" y="65"/>
                  </a:lnTo>
                  <a:lnTo>
                    <a:pt x="36" y="65"/>
                  </a:lnTo>
                  <a:lnTo>
                    <a:pt x="36" y="59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8" y="25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9" y="19"/>
                  </a:lnTo>
                  <a:lnTo>
                    <a:pt x="39" y="16"/>
                  </a:lnTo>
                  <a:lnTo>
                    <a:pt x="38" y="14"/>
                  </a:lnTo>
                  <a:lnTo>
                    <a:pt x="36" y="12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340"/>
            <p:cNvSpPr>
              <a:spLocks noEditPoints="1"/>
            </p:cNvSpPr>
            <p:nvPr/>
          </p:nvSpPr>
          <p:spPr bwMode="auto">
            <a:xfrm>
              <a:off x="5038" y="2498"/>
              <a:ext cx="57" cy="86"/>
            </a:xfrm>
            <a:custGeom>
              <a:avLst/>
              <a:gdLst/>
              <a:ahLst/>
              <a:cxnLst>
                <a:cxn ang="0">
                  <a:pos x="52" y="54"/>
                </a:cxn>
                <a:cxn ang="0">
                  <a:pos x="53" y="62"/>
                </a:cxn>
                <a:cxn ang="0">
                  <a:pos x="55" y="65"/>
                </a:cxn>
                <a:cxn ang="0">
                  <a:pos x="57" y="69"/>
                </a:cxn>
                <a:cxn ang="0">
                  <a:pos x="54" y="81"/>
                </a:cxn>
                <a:cxn ang="0">
                  <a:pos x="52" y="83"/>
                </a:cxn>
                <a:cxn ang="0">
                  <a:pos x="44" y="85"/>
                </a:cxn>
                <a:cxn ang="0">
                  <a:pos x="36" y="86"/>
                </a:cxn>
                <a:cxn ang="0">
                  <a:pos x="20" y="85"/>
                </a:cxn>
                <a:cxn ang="0">
                  <a:pos x="12" y="86"/>
                </a:cxn>
                <a:cxn ang="0">
                  <a:pos x="5" y="85"/>
                </a:cxn>
                <a:cxn ang="0">
                  <a:pos x="2" y="78"/>
                </a:cxn>
                <a:cxn ang="0">
                  <a:pos x="1" y="74"/>
                </a:cxn>
                <a:cxn ang="0">
                  <a:pos x="1" y="69"/>
                </a:cxn>
                <a:cxn ang="0">
                  <a:pos x="2" y="64"/>
                </a:cxn>
                <a:cxn ang="0">
                  <a:pos x="1" y="55"/>
                </a:cxn>
                <a:cxn ang="0">
                  <a:pos x="3" y="50"/>
                </a:cxn>
                <a:cxn ang="0">
                  <a:pos x="4" y="43"/>
                </a:cxn>
                <a:cxn ang="0">
                  <a:pos x="3" y="34"/>
                </a:cxn>
                <a:cxn ang="0">
                  <a:pos x="5" y="7"/>
                </a:cxn>
                <a:cxn ang="0">
                  <a:pos x="8" y="1"/>
                </a:cxn>
                <a:cxn ang="0">
                  <a:pos x="15" y="0"/>
                </a:cxn>
                <a:cxn ang="0">
                  <a:pos x="22" y="2"/>
                </a:cxn>
                <a:cxn ang="0">
                  <a:pos x="35" y="10"/>
                </a:cxn>
                <a:cxn ang="0">
                  <a:pos x="41" y="14"/>
                </a:cxn>
                <a:cxn ang="0">
                  <a:pos x="43" y="18"/>
                </a:cxn>
                <a:cxn ang="0">
                  <a:pos x="43" y="22"/>
                </a:cxn>
                <a:cxn ang="0">
                  <a:pos x="45" y="30"/>
                </a:cxn>
                <a:cxn ang="0">
                  <a:pos x="48" y="32"/>
                </a:cxn>
                <a:cxn ang="0">
                  <a:pos x="50" y="36"/>
                </a:cxn>
                <a:cxn ang="0">
                  <a:pos x="52" y="54"/>
                </a:cxn>
                <a:cxn ang="0">
                  <a:pos x="12" y="70"/>
                </a:cxn>
                <a:cxn ang="0">
                  <a:pos x="18" y="71"/>
                </a:cxn>
                <a:cxn ang="0">
                  <a:pos x="23" y="73"/>
                </a:cxn>
                <a:cxn ang="0">
                  <a:pos x="33" y="75"/>
                </a:cxn>
                <a:cxn ang="0">
                  <a:pos x="41" y="72"/>
                </a:cxn>
                <a:cxn ang="0">
                  <a:pos x="39" y="59"/>
                </a:cxn>
                <a:cxn ang="0">
                  <a:pos x="38" y="47"/>
                </a:cxn>
                <a:cxn ang="0">
                  <a:pos x="33" y="36"/>
                </a:cxn>
                <a:cxn ang="0">
                  <a:pos x="32" y="33"/>
                </a:cxn>
                <a:cxn ang="0">
                  <a:pos x="32" y="29"/>
                </a:cxn>
                <a:cxn ang="0">
                  <a:pos x="33" y="25"/>
                </a:cxn>
                <a:cxn ang="0">
                  <a:pos x="15" y="9"/>
                </a:cxn>
                <a:cxn ang="0">
                  <a:pos x="13" y="21"/>
                </a:cxn>
                <a:cxn ang="0">
                  <a:pos x="12" y="32"/>
                </a:cxn>
                <a:cxn ang="0">
                  <a:pos x="13" y="33"/>
                </a:cxn>
                <a:cxn ang="0">
                  <a:pos x="14" y="35"/>
                </a:cxn>
                <a:cxn ang="0">
                  <a:pos x="14" y="43"/>
                </a:cxn>
                <a:cxn ang="0">
                  <a:pos x="14" y="50"/>
                </a:cxn>
                <a:cxn ang="0">
                  <a:pos x="15" y="52"/>
                </a:cxn>
                <a:cxn ang="0">
                  <a:pos x="14" y="53"/>
                </a:cxn>
                <a:cxn ang="0">
                  <a:pos x="12" y="61"/>
                </a:cxn>
                <a:cxn ang="0">
                  <a:pos x="12" y="70"/>
                </a:cxn>
              </a:cxnLst>
              <a:rect l="0" t="0" r="r" b="b"/>
              <a:pathLst>
                <a:path w="57" h="86">
                  <a:moveTo>
                    <a:pt x="52" y="54"/>
                  </a:moveTo>
                  <a:lnTo>
                    <a:pt x="52" y="54"/>
                  </a:lnTo>
                  <a:lnTo>
                    <a:pt x="52" y="60"/>
                  </a:lnTo>
                  <a:lnTo>
                    <a:pt x="53" y="62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56" y="67"/>
                  </a:lnTo>
                  <a:lnTo>
                    <a:pt x="57" y="69"/>
                  </a:lnTo>
                  <a:lnTo>
                    <a:pt x="56" y="73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2" y="83"/>
                  </a:lnTo>
                  <a:lnTo>
                    <a:pt x="50" y="84"/>
                  </a:lnTo>
                  <a:lnTo>
                    <a:pt x="44" y="85"/>
                  </a:lnTo>
                  <a:lnTo>
                    <a:pt x="44" y="85"/>
                  </a:lnTo>
                  <a:lnTo>
                    <a:pt x="36" y="86"/>
                  </a:lnTo>
                  <a:lnTo>
                    <a:pt x="28" y="85"/>
                  </a:lnTo>
                  <a:lnTo>
                    <a:pt x="20" y="85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8" y="86"/>
                  </a:lnTo>
                  <a:lnTo>
                    <a:pt x="5" y="85"/>
                  </a:lnTo>
                  <a:lnTo>
                    <a:pt x="3" y="82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1" y="74"/>
                  </a:lnTo>
                  <a:lnTo>
                    <a:pt x="0" y="7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64"/>
                  </a:lnTo>
                  <a:lnTo>
                    <a:pt x="1" y="60"/>
                  </a:lnTo>
                  <a:lnTo>
                    <a:pt x="1" y="5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4" y="43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4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5"/>
                  </a:lnTo>
                  <a:lnTo>
                    <a:pt x="35" y="10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42" y="16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4" y="28"/>
                  </a:lnTo>
                  <a:lnTo>
                    <a:pt x="45" y="30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9" y="34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2" y="54"/>
                  </a:lnTo>
                  <a:lnTo>
                    <a:pt x="52" y="54"/>
                  </a:lnTo>
                  <a:close/>
                  <a:moveTo>
                    <a:pt x="12" y="70"/>
                  </a:moveTo>
                  <a:lnTo>
                    <a:pt x="12" y="70"/>
                  </a:lnTo>
                  <a:lnTo>
                    <a:pt x="18" y="71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8" y="74"/>
                  </a:lnTo>
                  <a:lnTo>
                    <a:pt x="33" y="75"/>
                  </a:lnTo>
                  <a:lnTo>
                    <a:pt x="37" y="74"/>
                  </a:lnTo>
                  <a:lnTo>
                    <a:pt x="41" y="72"/>
                  </a:lnTo>
                  <a:lnTo>
                    <a:pt x="41" y="72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38" y="47"/>
                  </a:lnTo>
                  <a:lnTo>
                    <a:pt x="36" y="41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2" y="33"/>
                  </a:lnTo>
                  <a:lnTo>
                    <a:pt x="32" y="29"/>
                  </a:lnTo>
                  <a:lnTo>
                    <a:pt x="32" y="29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3" y="15"/>
                  </a:lnTo>
                  <a:lnTo>
                    <a:pt x="13" y="21"/>
                  </a:lnTo>
                  <a:lnTo>
                    <a:pt x="13" y="2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4" y="35"/>
                  </a:lnTo>
                  <a:lnTo>
                    <a:pt x="15" y="38"/>
                  </a:lnTo>
                  <a:lnTo>
                    <a:pt x="14" y="43"/>
                  </a:lnTo>
                  <a:lnTo>
                    <a:pt x="14" y="47"/>
                  </a:lnTo>
                  <a:lnTo>
                    <a:pt x="14" y="50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2" y="57"/>
                  </a:lnTo>
                  <a:lnTo>
                    <a:pt x="12" y="61"/>
                  </a:lnTo>
                  <a:lnTo>
                    <a:pt x="12" y="70"/>
                  </a:lnTo>
                  <a:lnTo>
                    <a:pt x="12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" name="Freeform 341"/>
            <p:cNvSpPr>
              <a:spLocks noEditPoints="1"/>
            </p:cNvSpPr>
            <p:nvPr/>
          </p:nvSpPr>
          <p:spPr bwMode="auto">
            <a:xfrm>
              <a:off x="4967" y="2505"/>
              <a:ext cx="59" cy="81"/>
            </a:xfrm>
            <a:custGeom>
              <a:avLst/>
              <a:gdLst/>
              <a:ahLst/>
              <a:cxnLst>
                <a:cxn ang="0">
                  <a:pos x="49" y="79"/>
                </a:cxn>
                <a:cxn ang="0">
                  <a:pos x="43" y="76"/>
                </a:cxn>
                <a:cxn ang="0">
                  <a:pos x="22" y="76"/>
                </a:cxn>
                <a:cxn ang="0">
                  <a:pos x="20" y="77"/>
                </a:cxn>
                <a:cxn ang="0">
                  <a:pos x="17" y="78"/>
                </a:cxn>
                <a:cxn ang="0">
                  <a:pos x="12" y="81"/>
                </a:cxn>
                <a:cxn ang="0">
                  <a:pos x="6" y="80"/>
                </a:cxn>
                <a:cxn ang="0">
                  <a:pos x="1" y="76"/>
                </a:cxn>
                <a:cxn ang="0">
                  <a:pos x="1" y="70"/>
                </a:cxn>
                <a:cxn ang="0">
                  <a:pos x="3" y="64"/>
                </a:cxn>
                <a:cxn ang="0">
                  <a:pos x="4" y="51"/>
                </a:cxn>
                <a:cxn ang="0">
                  <a:pos x="3" y="44"/>
                </a:cxn>
                <a:cxn ang="0">
                  <a:pos x="3" y="41"/>
                </a:cxn>
                <a:cxn ang="0">
                  <a:pos x="5" y="38"/>
                </a:cxn>
                <a:cxn ang="0">
                  <a:pos x="7" y="31"/>
                </a:cxn>
                <a:cxn ang="0">
                  <a:pos x="8" y="27"/>
                </a:cxn>
                <a:cxn ang="0">
                  <a:pos x="13" y="18"/>
                </a:cxn>
                <a:cxn ang="0">
                  <a:pos x="16" y="16"/>
                </a:cxn>
                <a:cxn ang="0">
                  <a:pos x="18" y="11"/>
                </a:cxn>
                <a:cxn ang="0">
                  <a:pos x="19" y="8"/>
                </a:cxn>
                <a:cxn ang="0">
                  <a:pos x="23" y="3"/>
                </a:cxn>
                <a:cxn ang="0">
                  <a:pos x="26" y="2"/>
                </a:cxn>
                <a:cxn ang="0">
                  <a:pos x="39" y="0"/>
                </a:cxn>
                <a:cxn ang="0">
                  <a:pos x="52" y="3"/>
                </a:cxn>
                <a:cxn ang="0">
                  <a:pos x="54" y="5"/>
                </a:cxn>
                <a:cxn ang="0">
                  <a:pos x="55" y="7"/>
                </a:cxn>
                <a:cxn ang="0">
                  <a:pos x="56" y="20"/>
                </a:cxn>
                <a:cxn ang="0">
                  <a:pos x="56" y="29"/>
                </a:cxn>
                <a:cxn ang="0">
                  <a:pos x="55" y="32"/>
                </a:cxn>
                <a:cxn ang="0">
                  <a:pos x="55" y="34"/>
                </a:cxn>
                <a:cxn ang="0">
                  <a:pos x="56" y="46"/>
                </a:cxn>
                <a:cxn ang="0">
                  <a:pos x="56" y="58"/>
                </a:cxn>
                <a:cxn ang="0">
                  <a:pos x="57" y="61"/>
                </a:cxn>
                <a:cxn ang="0">
                  <a:pos x="58" y="68"/>
                </a:cxn>
                <a:cxn ang="0">
                  <a:pos x="58" y="72"/>
                </a:cxn>
                <a:cxn ang="0">
                  <a:pos x="56" y="75"/>
                </a:cxn>
                <a:cxn ang="0">
                  <a:pos x="49" y="79"/>
                </a:cxn>
                <a:cxn ang="0">
                  <a:pos x="47" y="45"/>
                </a:cxn>
                <a:cxn ang="0">
                  <a:pos x="43" y="38"/>
                </a:cxn>
                <a:cxn ang="0">
                  <a:pos x="45" y="30"/>
                </a:cxn>
                <a:cxn ang="0">
                  <a:pos x="45" y="27"/>
                </a:cxn>
                <a:cxn ang="0">
                  <a:pos x="45" y="24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39" y="13"/>
                </a:cxn>
                <a:cxn ang="0">
                  <a:pos x="32" y="15"/>
                </a:cxn>
                <a:cxn ang="0">
                  <a:pos x="27" y="19"/>
                </a:cxn>
                <a:cxn ang="0">
                  <a:pos x="22" y="25"/>
                </a:cxn>
                <a:cxn ang="0">
                  <a:pos x="17" y="38"/>
                </a:cxn>
                <a:cxn ang="0">
                  <a:pos x="15" y="45"/>
                </a:cxn>
                <a:cxn ang="0">
                  <a:pos x="14" y="58"/>
                </a:cxn>
                <a:cxn ang="0">
                  <a:pos x="15" y="64"/>
                </a:cxn>
                <a:cxn ang="0">
                  <a:pos x="22" y="65"/>
                </a:cxn>
                <a:cxn ang="0">
                  <a:pos x="27" y="66"/>
                </a:cxn>
                <a:cxn ang="0">
                  <a:pos x="32" y="65"/>
                </a:cxn>
                <a:cxn ang="0">
                  <a:pos x="37" y="65"/>
                </a:cxn>
                <a:cxn ang="0">
                  <a:pos x="43" y="64"/>
                </a:cxn>
                <a:cxn ang="0">
                  <a:pos x="44" y="58"/>
                </a:cxn>
                <a:cxn ang="0">
                  <a:pos x="43" y="55"/>
                </a:cxn>
                <a:cxn ang="0">
                  <a:pos x="47" y="45"/>
                </a:cxn>
              </a:cxnLst>
              <a:rect l="0" t="0" r="r" b="b"/>
              <a:pathLst>
                <a:path w="59" h="81">
                  <a:moveTo>
                    <a:pt x="49" y="79"/>
                  </a:moveTo>
                  <a:lnTo>
                    <a:pt x="49" y="79"/>
                  </a:lnTo>
                  <a:lnTo>
                    <a:pt x="46" y="77"/>
                  </a:lnTo>
                  <a:lnTo>
                    <a:pt x="43" y="76"/>
                  </a:lnTo>
                  <a:lnTo>
                    <a:pt x="36" y="75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0" y="77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5" y="80"/>
                  </a:lnTo>
                  <a:lnTo>
                    <a:pt x="12" y="81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3" y="78"/>
                  </a:lnTo>
                  <a:lnTo>
                    <a:pt x="1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3" y="64"/>
                  </a:lnTo>
                  <a:lnTo>
                    <a:pt x="4" y="57"/>
                  </a:lnTo>
                  <a:lnTo>
                    <a:pt x="4" y="51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5" y="38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3" y="18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23" y="3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4" y="5"/>
                  </a:lnTo>
                  <a:lnTo>
                    <a:pt x="55" y="7"/>
                  </a:lnTo>
                  <a:lnTo>
                    <a:pt x="55" y="7"/>
                  </a:lnTo>
                  <a:lnTo>
                    <a:pt x="55" y="13"/>
                  </a:lnTo>
                  <a:lnTo>
                    <a:pt x="56" y="20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6" y="40"/>
                  </a:lnTo>
                  <a:lnTo>
                    <a:pt x="56" y="46"/>
                  </a:lnTo>
                  <a:lnTo>
                    <a:pt x="56" y="52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8" y="68"/>
                  </a:lnTo>
                  <a:lnTo>
                    <a:pt x="59" y="70"/>
                  </a:lnTo>
                  <a:lnTo>
                    <a:pt x="58" y="72"/>
                  </a:lnTo>
                  <a:lnTo>
                    <a:pt x="57" y="73"/>
                  </a:lnTo>
                  <a:lnTo>
                    <a:pt x="56" y="75"/>
                  </a:lnTo>
                  <a:lnTo>
                    <a:pt x="49" y="79"/>
                  </a:lnTo>
                  <a:lnTo>
                    <a:pt x="49" y="79"/>
                  </a:lnTo>
                  <a:close/>
                  <a:moveTo>
                    <a:pt x="47" y="45"/>
                  </a:moveTo>
                  <a:lnTo>
                    <a:pt x="47" y="45"/>
                  </a:lnTo>
                  <a:lnTo>
                    <a:pt x="44" y="42"/>
                  </a:lnTo>
                  <a:lnTo>
                    <a:pt x="43" y="38"/>
                  </a:lnTo>
                  <a:lnTo>
                    <a:pt x="44" y="34"/>
                  </a:lnTo>
                  <a:lnTo>
                    <a:pt x="45" y="30"/>
                  </a:lnTo>
                  <a:lnTo>
                    <a:pt x="45" y="30"/>
                  </a:lnTo>
                  <a:lnTo>
                    <a:pt x="45" y="27"/>
                  </a:lnTo>
                  <a:lnTo>
                    <a:pt x="46" y="25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4" y="21"/>
                  </a:lnTo>
                  <a:lnTo>
                    <a:pt x="44" y="18"/>
                  </a:lnTo>
                  <a:lnTo>
                    <a:pt x="46" y="12"/>
                  </a:lnTo>
                  <a:lnTo>
                    <a:pt x="46" y="12"/>
                  </a:lnTo>
                  <a:lnTo>
                    <a:pt x="39" y="13"/>
                  </a:lnTo>
                  <a:lnTo>
                    <a:pt x="35" y="13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27" y="19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19" y="31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5" y="45"/>
                  </a:lnTo>
                  <a:lnTo>
                    <a:pt x="14" y="51"/>
                  </a:lnTo>
                  <a:lnTo>
                    <a:pt x="14" y="58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22" y="65"/>
                  </a:lnTo>
                  <a:lnTo>
                    <a:pt x="22" y="65"/>
                  </a:lnTo>
                  <a:lnTo>
                    <a:pt x="25" y="65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32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40" y="66"/>
                  </a:lnTo>
                  <a:lnTo>
                    <a:pt x="43" y="64"/>
                  </a:lnTo>
                  <a:lnTo>
                    <a:pt x="45" y="61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3" y="55"/>
                  </a:lnTo>
                  <a:lnTo>
                    <a:pt x="44" y="52"/>
                  </a:lnTo>
                  <a:lnTo>
                    <a:pt x="47" y="45"/>
                  </a:lnTo>
                  <a:lnTo>
                    <a:pt x="47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" name="Freeform 342"/>
            <p:cNvSpPr>
              <a:spLocks/>
            </p:cNvSpPr>
            <p:nvPr/>
          </p:nvSpPr>
          <p:spPr bwMode="auto">
            <a:xfrm>
              <a:off x="5812" y="2422"/>
              <a:ext cx="46" cy="128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1" y="0"/>
                </a:cxn>
                <a:cxn ang="0">
                  <a:pos x="9" y="3"/>
                </a:cxn>
                <a:cxn ang="0">
                  <a:pos x="12" y="2"/>
                </a:cxn>
                <a:cxn ang="0">
                  <a:pos x="17" y="2"/>
                </a:cxn>
                <a:cxn ang="0">
                  <a:pos x="23" y="4"/>
                </a:cxn>
                <a:cxn ang="0">
                  <a:pos x="35" y="6"/>
                </a:cxn>
                <a:cxn ang="0">
                  <a:pos x="41" y="4"/>
                </a:cxn>
                <a:cxn ang="0">
                  <a:pos x="44" y="14"/>
                </a:cxn>
                <a:cxn ang="0">
                  <a:pos x="43" y="17"/>
                </a:cxn>
                <a:cxn ang="0">
                  <a:pos x="43" y="20"/>
                </a:cxn>
                <a:cxn ang="0">
                  <a:pos x="45" y="23"/>
                </a:cxn>
                <a:cxn ang="0">
                  <a:pos x="46" y="33"/>
                </a:cxn>
                <a:cxn ang="0">
                  <a:pos x="42" y="45"/>
                </a:cxn>
                <a:cxn ang="0">
                  <a:pos x="45" y="52"/>
                </a:cxn>
                <a:cxn ang="0">
                  <a:pos x="43" y="59"/>
                </a:cxn>
                <a:cxn ang="0">
                  <a:pos x="44" y="62"/>
                </a:cxn>
                <a:cxn ang="0">
                  <a:pos x="44" y="67"/>
                </a:cxn>
                <a:cxn ang="0">
                  <a:pos x="41" y="74"/>
                </a:cxn>
                <a:cxn ang="0">
                  <a:pos x="42" y="86"/>
                </a:cxn>
                <a:cxn ang="0">
                  <a:pos x="43" y="98"/>
                </a:cxn>
                <a:cxn ang="0">
                  <a:pos x="44" y="104"/>
                </a:cxn>
                <a:cxn ang="0">
                  <a:pos x="44" y="117"/>
                </a:cxn>
                <a:cxn ang="0">
                  <a:pos x="44" y="123"/>
                </a:cxn>
                <a:cxn ang="0">
                  <a:pos x="35" y="124"/>
                </a:cxn>
                <a:cxn ang="0">
                  <a:pos x="31" y="124"/>
                </a:cxn>
                <a:cxn ang="0">
                  <a:pos x="23" y="125"/>
                </a:cxn>
                <a:cxn ang="0">
                  <a:pos x="20" y="127"/>
                </a:cxn>
                <a:cxn ang="0">
                  <a:pos x="16" y="128"/>
                </a:cxn>
                <a:cxn ang="0">
                  <a:pos x="8" y="128"/>
                </a:cxn>
                <a:cxn ang="0">
                  <a:pos x="6" y="127"/>
                </a:cxn>
                <a:cxn ang="0">
                  <a:pos x="1" y="121"/>
                </a:cxn>
                <a:cxn ang="0">
                  <a:pos x="1" y="112"/>
                </a:cxn>
                <a:cxn ang="0">
                  <a:pos x="3" y="103"/>
                </a:cxn>
                <a:cxn ang="0">
                  <a:pos x="3" y="101"/>
                </a:cxn>
                <a:cxn ang="0">
                  <a:pos x="3" y="99"/>
                </a:cxn>
                <a:cxn ang="0">
                  <a:pos x="0" y="94"/>
                </a:cxn>
                <a:cxn ang="0">
                  <a:pos x="1" y="88"/>
                </a:cxn>
                <a:cxn ang="0">
                  <a:pos x="2" y="82"/>
                </a:cxn>
                <a:cxn ang="0">
                  <a:pos x="1" y="78"/>
                </a:cxn>
                <a:cxn ang="0">
                  <a:pos x="3" y="71"/>
                </a:cxn>
                <a:cxn ang="0">
                  <a:pos x="6" y="68"/>
                </a:cxn>
                <a:cxn ang="0">
                  <a:pos x="2" y="60"/>
                </a:cxn>
                <a:cxn ang="0">
                  <a:pos x="4" y="51"/>
                </a:cxn>
                <a:cxn ang="0">
                  <a:pos x="2" y="43"/>
                </a:cxn>
                <a:cxn ang="0">
                  <a:pos x="2" y="39"/>
                </a:cxn>
                <a:cxn ang="0">
                  <a:pos x="2" y="35"/>
                </a:cxn>
                <a:cxn ang="0">
                  <a:pos x="3" y="29"/>
                </a:cxn>
                <a:cxn ang="0">
                  <a:pos x="2" y="23"/>
                </a:cxn>
                <a:cxn ang="0">
                  <a:pos x="1" y="16"/>
                </a:cxn>
                <a:cxn ang="0">
                  <a:pos x="4" y="9"/>
                </a:cxn>
              </a:cxnLst>
              <a:rect l="0" t="0" r="r" b="b"/>
              <a:pathLst>
                <a:path w="46" h="128">
                  <a:moveTo>
                    <a:pt x="4" y="9"/>
                  </a:moveTo>
                  <a:lnTo>
                    <a:pt x="4" y="9"/>
                  </a:lnTo>
                  <a:lnTo>
                    <a:pt x="1" y="0"/>
                  </a:lnTo>
                  <a:lnTo>
                    <a:pt x="1" y="0"/>
                  </a:lnTo>
                  <a:lnTo>
                    <a:pt x="6" y="3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23" y="4"/>
                  </a:lnTo>
                  <a:lnTo>
                    <a:pt x="29" y="6"/>
                  </a:lnTo>
                  <a:lnTo>
                    <a:pt x="35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4" y="10"/>
                  </a:lnTo>
                  <a:lnTo>
                    <a:pt x="44" y="14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5" y="23"/>
                  </a:lnTo>
                  <a:lnTo>
                    <a:pt x="46" y="26"/>
                  </a:lnTo>
                  <a:lnTo>
                    <a:pt x="46" y="33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4" y="48"/>
                  </a:lnTo>
                  <a:lnTo>
                    <a:pt x="45" y="52"/>
                  </a:lnTo>
                  <a:lnTo>
                    <a:pt x="44" y="56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4" y="62"/>
                  </a:lnTo>
                  <a:lnTo>
                    <a:pt x="44" y="63"/>
                  </a:lnTo>
                  <a:lnTo>
                    <a:pt x="44" y="67"/>
                  </a:lnTo>
                  <a:lnTo>
                    <a:pt x="42" y="70"/>
                  </a:lnTo>
                  <a:lnTo>
                    <a:pt x="41" y="74"/>
                  </a:lnTo>
                  <a:lnTo>
                    <a:pt x="41" y="74"/>
                  </a:lnTo>
                  <a:lnTo>
                    <a:pt x="42" y="86"/>
                  </a:lnTo>
                  <a:lnTo>
                    <a:pt x="42" y="92"/>
                  </a:lnTo>
                  <a:lnTo>
                    <a:pt x="43" y="98"/>
                  </a:lnTo>
                  <a:lnTo>
                    <a:pt x="43" y="98"/>
                  </a:lnTo>
                  <a:lnTo>
                    <a:pt x="44" y="104"/>
                  </a:lnTo>
                  <a:lnTo>
                    <a:pt x="44" y="110"/>
                  </a:lnTo>
                  <a:lnTo>
                    <a:pt x="44" y="117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0" y="124"/>
                  </a:lnTo>
                  <a:lnTo>
                    <a:pt x="35" y="124"/>
                  </a:lnTo>
                  <a:lnTo>
                    <a:pt x="35" y="124"/>
                  </a:lnTo>
                  <a:lnTo>
                    <a:pt x="31" y="124"/>
                  </a:lnTo>
                  <a:lnTo>
                    <a:pt x="27" y="124"/>
                  </a:lnTo>
                  <a:lnTo>
                    <a:pt x="23" y="125"/>
                  </a:lnTo>
                  <a:lnTo>
                    <a:pt x="20" y="127"/>
                  </a:lnTo>
                  <a:lnTo>
                    <a:pt x="20" y="127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0" y="128"/>
                  </a:lnTo>
                  <a:lnTo>
                    <a:pt x="8" y="128"/>
                  </a:lnTo>
                  <a:lnTo>
                    <a:pt x="6" y="127"/>
                  </a:lnTo>
                  <a:lnTo>
                    <a:pt x="6" y="127"/>
                  </a:lnTo>
                  <a:lnTo>
                    <a:pt x="3" y="124"/>
                  </a:lnTo>
                  <a:lnTo>
                    <a:pt x="1" y="121"/>
                  </a:lnTo>
                  <a:lnTo>
                    <a:pt x="1" y="117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3" y="103"/>
                  </a:lnTo>
                  <a:lnTo>
                    <a:pt x="3" y="103"/>
                  </a:lnTo>
                  <a:lnTo>
                    <a:pt x="3" y="101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1" y="97"/>
                  </a:lnTo>
                  <a:lnTo>
                    <a:pt x="0" y="94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2" y="85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3" y="71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39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4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343"/>
            <p:cNvSpPr>
              <a:spLocks/>
            </p:cNvSpPr>
            <p:nvPr/>
          </p:nvSpPr>
          <p:spPr bwMode="auto">
            <a:xfrm>
              <a:off x="5811" y="2317"/>
              <a:ext cx="41" cy="7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21" y="5"/>
                </a:cxn>
                <a:cxn ang="0">
                  <a:pos x="25" y="9"/>
                </a:cxn>
                <a:cxn ang="0">
                  <a:pos x="30" y="13"/>
                </a:cxn>
                <a:cxn ang="0">
                  <a:pos x="33" y="17"/>
                </a:cxn>
                <a:cxn ang="0">
                  <a:pos x="33" y="17"/>
                </a:cxn>
                <a:cxn ang="0">
                  <a:pos x="34" y="20"/>
                </a:cxn>
                <a:cxn ang="0">
                  <a:pos x="34" y="24"/>
                </a:cxn>
                <a:cxn ang="0">
                  <a:pos x="34" y="24"/>
                </a:cxn>
                <a:cxn ang="0">
                  <a:pos x="34" y="30"/>
                </a:cxn>
                <a:cxn ang="0">
                  <a:pos x="35" y="33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37" y="38"/>
                </a:cxn>
                <a:cxn ang="0">
                  <a:pos x="37" y="38"/>
                </a:cxn>
                <a:cxn ang="0">
                  <a:pos x="37" y="43"/>
                </a:cxn>
                <a:cxn ang="0">
                  <a:pos x="38" y="48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41" y="62"/>
                </a:cxn>
                <a:cxn ang="0">
                  <a:pos x="40" y="66"/>
                </a:cxn>
                <a:cxn ang="0">
                  <a:pos x="37" y="73"/>
                </a:cxn>
                <a:cxn ang="0">
                  <a:pos x="37" y="73"/>
                </a:cxn>
                <a:cxn ang="0">
                  <a:pos x="35" y="75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4"/>
                </a:cxn>
                <a:cxn ang="0">
                  <a:pos x="17" y="74"/>
                </a:cxn>
                <a:cxn ang="0">
                  <a:pos x="9" y="73"/>
                </a:cxn>
                <a:cxn ang="0">
                  <a:pos x="5" y="7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2" y="29"/>
                </a:cxn>
                <a:cxn ang="0">
                  <a:pos x="2" y="22"/>
                </a:cxn>
                <a:cxn ang="0">
                  <a:pos x="3" y="16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2" y="12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41" h="75">
                  <a:moveTo>
                    <a:pt x="0" y="8"/>
                  </a:moveTo>
                  <a:lnTo>
                    <a:pt x="0" y="8"/>
                  </a:lnTo>
                  <a:lnTo>
                    <a:pt x="3" y="0"/>
                  </a:lnTo>
                  <a:lnTo>
                    <a:pt x="3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21" y="5"/>
                  </a:lnTo>
                  <a:lnTo>
                    <a:pt x="25" y="9"/>
                  </a:lnTo>
                  <a:lnTo>
                    <a:pt x="30" y="13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20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30"/>
                  </a:lnTo>
                  <a:lnTo>
                    <a:pt x="35" y="33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7" y="38"/>
                  </a:lnTo>
                  <a:lnTo>
                    <a:pt x="37" y="38"/>
                  </a:lnTo>
                  <a:lnTo>
                    <a:pt x="37" y="43"/>
                  </a:lnTo>
                  <a:lnTo>
                    <a:pt x="38" y="48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41" y="62"/>
                  </a:lnTo>
                  <a:lnTo>
                    <a:pt x="40" y="66"/>
                  </a:lnTo>
                  <a:lnTo>
                    <a:pt x="37" y="73"/>
                  </a:lnTo>
                  <a:lnTo>
                    <a:pt x="37" y="73"/>
                  </a:lnTo>
                  <a:lnTo>
                    <a:pt x="35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4" y="74"/>
                  </a:lnTo>
                  <a:lnTo>
                    <a:pt x="17" y="74"/>
                  </a:lnTo>
                  <a:lnTo>
                    <a:pt x="9" y="73"/>
                  </a:lnTo>
                  <a:lnTo>
                    <a:pt x="5" y="7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2" y="29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344"/>
            <p:cNvSpPr>
              <a:spLocks/>
            </p:cNvSpPr>
            <p:nvPr/>
          </p:nvSpPr>
          <p:spPr bwMode="auto">
            <a:xfrm>
              <a:off x="4984" y="2607"/>
              <a:ext cx="30" cy="76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9" y="0"/>
                </a:cxn>
                <a:cxn ang="0">
                  <a:pos x="30" y="7"/>
                </a:cxn>
                <a:cxn ang="0">
                  <a:pos x="29" y="10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6" y="15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6" y="26"/>
                </a:cxn>
                <a:cxn ang="0">
                  <a:pos x="27" y="34"/>
                </a:cxn>
                <a:cxn ang="0">
                  <a:pos x="25" y="52"/>
                </a:cxn>
                <a:cxn ang="0">
                  <a:pos x="25" y="52"/>
                </a:cxn>
                <a:cxn ang="0">
                  <a:pos x="25" y="59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5" y="69"/>
                </a:cxn>
                <a:cxn ang="0">
                  <a:pos x="24" y="72"/>
                </a:cxn>
                <a:cxn ang="0">
                  <a:pos x="21" y="73"/>
                </a:cxn>
                <a:cxn ang="0">
                  <a:pos x="18" y="74"/>
                </a:cxn>
                <a:cxn ang="0">
                  <a:pos x="18" y="74"/>
                </a:cxn>
                <a:cxn ang="0">
                  <a:pos x="7" y="76"/>
                </a:cxn>
                <a:cxn ang="0">
                  <a:pos x="7" y="76"/>
                </a:cxn>
                <a:cxn ang="0">
                  <a:pos x="3" y="74"/>
                </a:cxn>
                <a:cxn ang="0">
                  <a:pos x="1" y="72"/>
                </a:cxn>
                <a:cxn ang="0">
                  <a:pos x="1" y="6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2" y="53"/>
                </a:cxn>
                <a:cxn ang="0">
                  <a:pos x="2" y="50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3" y="46"/>
                </a:cxn>
                <a:cxn ang="0">
                  <a:pos x="2" y="43"/>
                </a:cxn>
                <a:cxn ang="0">
                  <a:pos x="2" y="43"/>
                </a:cxn>
                <a:cxn ang="0">
                  <a:pos x="0" y="40"/>
                </a:cxn>
                <a:cxn ang="0">
                  <a:pos x="0" y="3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1" y="25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15" y="5"/>
                </a:cxn>
                <a:cxn ang="0">
                  <a:pos x="22" y="2"/>
                </a:cxn>
                <a:cxn ang="0">
                  <a:pos x="29" y="0"/>
                </a:cxn>
                <a:cxn ang="0">
                  <a:pos x="29" y="0"/>
                </a:cxn>
              </a:cxnLst>
              <a:rect l="0" t="0" r="r" b="b"/>
              <a:pathLst>
                <a:path w="30" h="76">
                  <a:moveTo>
                    <a:pt x="29" y="0"/>
                  </a:moveTo>
                  <a:lnTo>
                    <a:pt x="29" y="0"/>
                  </a:lnTo>
                  <a:lnTo>
                    <a:pt x="30" y="7"/>
                  </a:lnTo>
                  <a:lnTo>
                    <a:pt x="29" y="10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26"/>
                  </a:lnTo>
                  <a:lnTo>
                    <a:pt x="27" y="34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5" y="59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5" y="69"/>
                  </a:lnTo>
                  <a:lnTo>
                    <a:pt x="24" y="72"/>
                  </a:lnTo>
                  <a:lnTo>
                    <a:pt x="21" y="73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3" y="74"/>
                  </a:lnTo>
                  <a:lnTo>
                    <a:pt x="1" y="72"/>
                  </a:lnTo>
                  <a:lnTo>
                    <a:pt x="1" y="6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1" y="25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5" y="5"/>
                  </a:lnTo>
                  <a:lnTo>
                    <a:pt x="22" y="2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345"/>
            <p:cNvSpPr>
              <a:spLocks/>
            </p:cNvSpPr>
            <p:nvPr/>
          </p:nvSpPr>
          <p:spPr bwMode="auto">
            <a:xfrm>
              <a:off x="5049" y="2604"/>
              <a:ext cx="31" cy="81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0"/>
                </a:cxn>
                <a:cxn ang="0">
                  <a:pos x="30" y="2"/>
                </a:cxn>
                <a:cxn ang="0">
                  <a:pos x="31" y="4"/>
                </a:cxn>
                <a:cxn ang="0">
                  <a:pos x="31" y="7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8" y="47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29" y="63"/>
                </a:cxn>
                <a:cxn ang="0">
                  <a:pos x="28" y="73"/>
                </a:cxn>
                <a:cxn ang="0">
                  <a:pos x="28" y="73"/>
                </a:cxn>
                <a:cxn ang="0">
                  <a:pos x="28" y="75"/>
                </a:cxn>
                <a:cxn ang="0">
                  <a:pos x="27" y="78"/>
                </a:cxn>
                <a:cxn ang="0">
                  <a:pos x="25" y="79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4" y="81"/>
                </a:cxn>
                <a:cxn ang="0">
                  <a:pos x="4" y="81"/>
                </a:cxn>
                <a:cxn ang="0">
                  <a:pos x="3" y="75"/>
                </a:cxn>
                <a:cxn ang="0">
                  <a:pos x="2" y="68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4" y="45"/>
                </a:cxn>
                <a:cxn ang="0">
                  <a:pos x="3" y="39"/>
                </a:cxn>
                <a:cxn ang="0">
                  <a:pos x="3" y="36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2"/>
                </a:cxn>
                <a:cxn ang="0">
                  <a:pos x="0" y="3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1" y="11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3" y="7"/>
                </a:cxn>
                <a:cxn ang="0">
                  <a:pos x="4" y="6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28" y="0"/>
                </a:cxn>
                <a:cxn ang="0">
                  <a:pos x="28" y="0"/>
                </a:cxn>
              </a:cxnLst>
              <a:rect l="0" t="0" r="r" b="b"/>
              <a:pathLst>
                <a:path w="31" h="81">
                  <a:moveTo>
                    <a:pt x="28" y="0"/>
                  </a:moveTo>
                  <a:lnTo>
                    <a:pt x="28" y="0"/>
                  </a:lnTo>
                  <a:lnTo>
                    <a:pt x="30" y="2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8" y="47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9" y="63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8" y="75"/>
                  </a:lnTo>
                  <a:lnTo>
                    <a:pt x="27" y="78"/>
                  </a:lnTo>
                  <a:lnTo>
                    <a:pt x="25" y="79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3" y="75"/>
                  </a:lnTo>
                  <a:lnTo>
                    <a:pt x="2" y="68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4" y="45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7" y="5"/>
                  </a:lnTo>
                  <a:lnTo>
                    <a:pt x="7" y="5"/>
                  </a:lnTo>
                  <a:lnTo>
                    <a:pt x="28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346"/>
            <p:cNvSpPr>
              <a:spLocks/>
            </p:cNvSpPr>
            <p:nvPr/>
          </p:nvSpPr>
          <p:spPr bwMode="auto">
            <a:xfrm>
              <a:off x="5050" y="2507"/>
              <a:ext cx="29" cy="66"/>
            </a:xfrm>
            <a:custGeom>
              <a:avLst/>
              <a:gdLst/>
              <a:ahLst/>
              <a:cxnLst>
                <a:cxn ang="0">
                  <a:pos x="0" y="61"/>
                </a:cxn>
                <a:cxn ang="0">
                  <a:pos x="0" y="61"/>
                </a:cxn>
                <a:cxn ang="0">
                  <a:pos x="0" y="52"/>
                </a:cxn>
                <a:cxn ang="0">
                  <a:pos x="0" y="48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2" y="41"/>
                </a:cxn>
                <a:cxn ang="0">
                  <a:pos x="2" y="38"/>
                </a:cxn>
                <a:cxn ang="0">
                  <a:pos x="2" y="34"/>
                </a:cxn>
                <a:cxn ang="0">
                  <a:pos x="3" y="29"/>
                </a:cxn>
                <a:cxn ang="0">
                  <a:pos x="2" y="26"/>
                </a:cxn>
                <a:cxn ang="0">
                  <a:pos x="1" y="24"/>
                </a:cxn>
                <a:cxn ang="0">
                  <a:pos x="1" y="24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7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1" y="16"/>
                </a:cxn>
                <a:cxn ang="0">
                  <a:pos x="21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24" y="32"/>
                </a:cxn>
                <a:cxn ang="0">
                  <a:pos x="26" y="38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25" y="65"/>
                </a:cxn>
                <a:cxn ang="0">
                  <a:pos x="21" y="66"/>
                </a:cxn>
                <a:cxn ang="0">
                  <a:pos x="16" y="65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6" y="62"/>
                </a:cxn>
                <a:cxn ang="0">
                  <a:pos x="0" y="61"/>
                </a:cxn>
                <a:cxn ang="0">
                  <a:pos x="0" y="61"/>
                </a:cxn>
              </a:cxnLst>
              <a:rect l="0" t="0" r="r" b="b"/>
              <a:pathLst>
                <a:path w="29" h="66">
                  <a:moveTo>
                    <a:pt x="0" y="61"/>
                  </a:moveTo>
                  <a:lnTo>
                    <a:pt x="0" y="61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4"/>
                  </a:lnTo>
                  <a:lnTo>
                    <a:pt x="3" y="29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1" y="12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0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4" y="32"/>
                  </a:lnTo>
                  <a:lnTo>
                    <a:pt x="26" y="38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25" y="65"/>
                  </a:lnTo>
                  <a:lnTo>
                    <a:pt x="21" y="66"/>
                  </a:lnTo>
                  <a:lnTo>
                    <a:pt x="16" y="65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347"/>
            <p:cNvSpPr>
              <a:spLocks/>
            </p:cNvSpPr>
            <p:nvPr/>
          </p:nvSpPr>
          <p:spPr bwMode="auto">
            <a:xfrm>
              <a:off x="4981" y="2517"/>
              <a:ext cx="33" cy="54"/>
            </a:xfrm>
            <a:custGeom>
              <a:avLst/>
              <a:gdLst/>
              <a:ahLst/>
              <a:cxnLst>
                <a:cxn ang="0">
                  <a:pos x="33" y="33"/>
                </a:cxn>
                <a:cxn ang="0">
                  <a:pos x="33" y="33"/>
                </a:cxn>
                <a:cxn ang="0">
                  <a:pos x="30" y="40"/>
                </a:cxn>
                <a:cxn ang="0">
                  <a:pos x="29" y="43"/>
                </a:cxn>
                <a:cxn ang="0">
                  <a:pos x="30" y="46"/>
                </a:cxn>
                <a:cxn ang="0">
                  <a:pos x="30" y="46"/>
                </a:cxn>
                <a:cxn ang="0">
                  <a:pos x="31" y="49"/>
                </a:cxn>
                <a:cxn ang="0">
                  <a:pos x="29" y="52"/>
                </a:cxn>
                <a:cxn ang="0">
                  <a:pos x="26" y="54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8" y="53"/>
                </a:cxn>
                <a:cxn ang="0">
                  <a:pos x="13" y="54"/>
                </a:cxn>
                <a:cxn ang="0">
                  <a:pos x="13" y="54"/>
                </a:cxn>
                <a:cxn ang="0">
                  <a:pos x="11" y="53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46"/>
                </a:cxn>
                <a:cxn ang="0">
                  <a:pos x="0" y="39"/>
                </a:cxn>
                <a:cxn ang="0">
                  <a:pos x="1" y="33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5" y="1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13" y="7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21" y="1"/>
                </a:cxn>
                <a:cxn ang="0">
                  <a:pos x="25" y="1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6"/>
                </a:cxn>
                <a:cxn ang="0">
                  <a:pos x="30" y="9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2" y="13"/>
                </a:cxn>
                <a:cxn ang="0">
                  <a:pos x="31" y="15"/>
                </a:cxn>
                <a:cxn ang="0">
                  <a:pos x="31" y="18"/>
                </a:cxn>
                <a:cxn ang="0">
                  <a:pos x="31" y="18"/>
                </a:cxn>
                <a:cxn ang="0">
                  <a:pos x="30" y="22"/>
                </a:cxn>
                <a:cxn ang="0">
                  <a:pos x="29" y="26"/>
                </a:cxn>
                <a:cxn ang="0">
                  <a:pos x="30" y="30"/>
                </a:cxn>
                <a:cxn ang="0">
                  <a:pos x="33" y="33"/>
                </a:cxn>
                <a:cxn ang="0">
                  <a:pos x="33" y="33"/>
                </a:cxn>
              </a:cxnLst>
              <a:rect l="0" t="0" r="r" b="b"/>
              <a:pathLst>
                <a:path w="33" h="54">
                  <a:moveTo>
                    <a:pt x="33" y="33"/>
                  </a:moveTo>
                  <a:lnTo>
                    <a:pt x="33" y="33"/>
                  </a:lnTo>
                  <a:lnTo>
                    <a:pt x="30" y="40"/>
                  </a:lnTo>
                  <a:lnTo>
                    <a:pt x="29" y="43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1" y="49"/>
                  </a:lnTo>
                  <a:lnTo>
                    <a:pt x="29" y="52"/>
                  </a:lnTo>
                  <a:lnTo>
                    <a:pt x="26" y="54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8" y="53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1" y="53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46"/>
                  </a:lnTo>
                  <a:lnTo>
                    <a:pt x="0" y="39"/>
                  </a:lnTo>
                  <a:lnTo>
                    <a:pt x="1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13" y="7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2" y="13"/>
                  </a:lnTo>
                  <a:lnTo>
                    <a:pt x="31" y="15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0" y="22"/>
                  </a:lnTo>
                  <a:lnTo>
                    <a:pt x="29" y="26"/>
                  </a:lnTo>
                  <a:lnTo>
                    <a:pt x="30" y="30"/>
                  </a:lnTo>
                  <a:lnTo>
                    <a:pt x="33" y="33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rgbClr val="5E91A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" name="Group 69"/>
          <p:cNvGrpSpPr>
            <a:grpSpLocks noChangeAspect="1"/>
          </p:cNvGrpSpPr>
          <p:nvPr/>
        </p:nvGrpSpPr>
        <p:grpSpPr bwMode="auto">
          <a:xfrm flipH="1">
            <a:off x="287784" y="4824586"/>
            <a:ext cx="1648080" cy="1851342"/>
            <a:chOff x="2434" y="181"/>
            <a:chExt cx="741" cy="833"/>
          </a:xfrm>
        </p:grpSpPr>
        <p:sp>
          <p:nvSpPr>
            <p:cNvPr id="154" name="AutoShape 68"/>
            <p:cNvSpPr>
              <a:spLocks noChangeAspect="1" noChangeArrowheads="1" noTextEdit="1"/>
            </p:cNvSpPr>
            <p:nvPr/>
          </p:nvSpPr>
          <p:spPr bwMode="auto">
            <a:xfrm>
              <a:off x="2434" y="181"/>
              <a:ext cx="741" cy="8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70"/>
            <p:cNvSpPr>
              <a:spLocks noEditPoints="1"/>
            </p:cNvSpPr>
            <p:nvPr/>
          </p:nvSpPr>
          <p:spPr bwMode="auto">
            <a:xfrm>
              <a:off x="2434" y="181"/>
              <a:ext cx="741" cy="833"/>
            </a:xfrm>
            <a:custGeom>
              <a:avLst/>
              <a:gdLst/>
              <a:ahLst/>
              <a:cxnLst>
                <a:cxn ang="0">
                  <a:pos x="193" y="796"/>
                </a:cxn>
                <a:cxn ang="0">
                  <a:pos x="136" y="807"/>
                </a:cxn>
                <a:cxn ang="0">
                  <a:pos x="134" y="787"/>
                </a:cxn>
                <a:cxn ang="0">
                  <a:pos x="99" y="791"/>
                </a:cxn>
                <a:cxn ang="0">
                  <a:pos x="66" y="778"/>
                </a:cxn>
                <a:cxn ang="0">
                  <a:pos x="77" y="743"/>
                </a:cxn>
                <a:cxn ang="0">
                  <a:pos x="150" y="738"/>
                </a:cxn>
                <a:cxn ang="0">
                  <a:pos x="136" y="648"/>
                </a:cxn>
                <a:cxn ang="0">
                  <a:pos x="31" y="468"/>
                </a:cxn>
                <a:cxn ang="0">
                  <a:pos x="9" y="450"/>
                </a:cxn>
                <a:cxn ang="0">
                  <a:pos x="41" y="358"/>
                </a:cxn>
                <a:cxn ang="0">
                  <a:pos x="1" y="330"/>
                </a:cxn>
                <a:cxn ang="0">
                  <a:pos x="18" y="258"/>
                </a:cxn>
                <a:cxn ang="0">
                  <a:pos x="18" y="217"/>
                </a:cxn>
                <a:cxn ang="0">
                  <a:pos x="52" y="151"/>
                </a:cxn>
                <a:cxn ang="0">
                  <a:pos x="122" y="63"/>
                </a:cxn>
                <a:cxn ang="0">
                  <a:pos x="198" y="85"/>
                </a:cxn>
                <a:cxn ang="0">
                  <a:pos x="230" y="153"/>
                </a:cxn>
                <a:cxn ang="0">
                  <a:pos x="208" y="234"/>
                </a:cxn>
                <a:cxn ang="0">
                  <a:pos x="336" y="396"/>
                </a:cxn>
                <a:cxn ang="0">
                  <a:pos x="422" y="404"/>
                </a:cxn>
                <a:cxn ang="0">
                  <a:pos x="383" y="169"/>
                </a:cxn>
                <a:cxn ang="0">
                  <a:pos x="459" y="40"/>
                </a:cxn>
                <a:cxn ang="0">
                  <a:pos x="523" y="1"/>
                </a:cxn>
                <a:cxn ang="0">
                  <a:pos x="581" y="8"/>
                </a:cxn>
                <a:cxn ang="0">
                  <a:pos x="624" y="74"/>
                </a:cxn>
                <a:cxn ang="0">
                  <a:pos x="699" y="163"/>
                </a:cxn>
                <a:cxn ang="0">
                  <a:pos x="700" y="223"/>
                </a:cxn>
                <a:cxn ang="0">
                  <a:pos x="739" y="318"/>
                </a:cxn>
                <a:cxn ang="0">
                  <a:pos x="725" y="325"/>
                </a:cxn>
                <a:cxn ang="0">
                  <a:pos x="699" y="450"/>
                </a:cxn>
                <a:cxn ang="0">
                  <a:pos x="677" y="502"/>
                </a:cxn>
                <a:cxn ang="0">
                  <a:pos x="630" y="606"/>
                </a:cxn>
                <a:cxn ang="0">
                  <a:pos x="628" y="640"/>
                </a:cxn>
                <a:cxn ang="0">
                  <a:pos x="600" y="559"/>
                </a:cxn>
                <a:cxn ang="0">
                  <a:pos x="602" y="469"/>
                </a:cxn>
                <a:cxn ang="0">
                  <a:pos x="585" y="618"/>
                </a:cxn>
                <a:cxn ang="0">
                  <a:pos x="563" y="651"/>
                </a:cxn>
                <a:cxn ang="0">
                  <a:pos x="538" y="610"/>
                </a:cxn>
                <a:cxn ang="0">
                  <a:pos x="529" y="706"/>
                </a:cxn>
                <a:cxn ang="0">
                  <a:pos x="487" y="644"/>
                </a:cxn>
                <a:cxn ang="0">
                  <a:pos x="512" y="526"/>
                </a:cxn>
                <a:cxn ang="0">
                  <a:pos x="455" y="579"/>
                </a:cxn>
                <a:cxn ang="0">
                  <a:pos x="327" y="697"/>
                </a:cxn>
                <a:cxn ang="0">
                  <a:pos x="269" y="738"/>
                </a:cxn>
                <a:cxn ang="0">
                  <a:pos x="250" y="759"/>
                </a:cxn>
                <a:cxn ang="0">
                  <a:pos x="289" y="790"/>
                </a:cxn>
                <a:cxn ang="0">
                  <a:pos x="262" y="792"/>
                </a:cxn>
                <a:cxn ang="0">
                  <a:pos x="186" y="831"/>
                </a:cxn>
                <a:cxn ang="0">
                  <a:pos x="192" y="752"/>
                </a:cxn>
                <a:cxn ang="0">
                  <a:pos x="234" y="730"/>
                </a:cxn>
                <a:cxn ang="0">
                  <a:pos x="207" y="720"/>
                </a:cxn>
                <a:cxn ang="0">
                  <a:pos x="666" y="405"/>
                </a:cxn>
                <a:cxn ang="0">
                  <a:pos x="616" y="351"/>
                </a:cxn>
                <a:cxn ang="0">
                  <a:pos x="631" y="370"/>
                </a:cxn>
                <a:cxn ang="0">
                  <a:pos x="666" y="405"/>
                </a:cxn>
                <a:cxn ang="0">
                  <a:pos x="490" y="258"/>
                </a:cxn>
                <a:cxn ang="0">
                  <a:pos x="607" y="184"/>
                </a:cxn>
                <a:cxn ang="0">
                  <a:pos x="634" y="178"/>
                </a:cxn>
                <a:cxn ang="0">
                  <a:pos x="499" y="78"/>
                </a:cxn>
                <a:cxn ang="0">
                  <a:pos x="481" y="118"/>
                </a:cxn>
              </a:cxnLst>
              <a:rect l="0" t="0" r="r" b="b"/>
              <a:pathLst>
                <a:path w="741" h="833">
                  <a:moveTo>
                    <a:pt x="178" y="833"/>
                  </a:moveTo>
                  <a:lnTo>
                    <a:pt x="177" y="832"/>
                  </a:lnTo>
                  <a:lnTo>
                    <a:pt x="177" y="832"/>
                  </a:lnTo>
                  <a:lnTo>
                    <a:pt x="176" y="831"/>
                  </a:lnTo>
                  <a:lnTo>
                    <a:pt x="176" y="831"/>
                  </a:lnTo>
                  <a:lnTo>
                    <a:pt x="175" y="829"/>
                  </a:lnTo>
                  <a:lnTo>
                    <a:pt x="174" y="826"/>
                  </a:lnTo>
                  <a:lnTo>
                    <a:pt x="174" y="826"/>
                  </a:lnTo>
                  <a:lnTo>
                    <a:pt x="174" y="817"/>
                  </a:lnTo>
                  <a:lnTo>
                    <a:pt x="175" y="813"/>
                  </a:lnTo>
                  <a:lnTo>
                    <a:pt x="176" y="810"/>
                  </a:lnTo>
                  <a:lnTo>
                    <a:pt x="178" y="806"/>
                  </a:lnTo>
                  <a:lnTo>
                    <a:pt x="181" y="803"/>
                  </a:lnTo>
                  <a:lnTo>
                    <a:pt x="185" y="801"/>
                  </a:lnTo>
                  <a:lnTo>
                    <a:pt x="190" y="799"/>
                  </a:lnTo>
                  <a:lnTo>
                    <a:pt x="190" y="799"/>
                  </a:lnTo>
                  <a:lnTo>
                    <a:pt x="199" y="795"/>
                  </a:lnTo>
                  <a:lnTo>
                    <a:pt x="199" y="795"/>
                  </a:lnTo>
                  <a:lnTo>
                    <a:pt x="193" y="796"/>
                  </a:lnTo>
                  <a:lnTo>
                    <a:pt x="193" y="796"/>
                  </a:lnTo>
                  <a:lnTo>
                    <a:pt x="185" y="798"/>
                  </a:lnTo>
                  <a:lnTo>
                    <a:pt x="182" y="799"/>
                  </a:lnTo>
                  <a:lnTo>
                    <a:pt x="178" y="802"/>
                  </a:lnTo>
                  <a:lnTo>
                    <a:pt x="178" y="802"/>
                  </a:lnTo>
                  <a:lnTo>
                    <a:pt x="174" y="804"/>
                  </a:lnTo>
                  <a:lnTo>
                    <a:pt x="170" y="807"/>
                  </a:lnTo>
                  <a:lnTo>
                    <a:pt x="166" y="808"/>
                  </a:lnTo>
                  <a:lnTo>
                    <a:pt x="161" y="808"/>
                  </a:lnTo>
                  <a:lnTo>
                    <a:pt x="161" y="808"/>
                  </a:lnTo>
                  <a:lnTo>
                    <a:pt x="159" y="808"/>
                  </a:lnTo>
                  <a:lnTo>
                    <a:pt x="159" y="808"/>
                  </a:lnTo>
                  <a:lnTo>
                    <a:pt x="154" y="808"/>
                  </a:lnTo>
                  <a:lnTo>
                    <a:pt x="154" y="808"/>
                  </a:lnTo>
                  <a:lnTo>
                    <a:pt x="146" y="807"/>
                  </a:lnTo>
                  <a:lnTo>
                    <a:pt x="146" y="807"/>
                  </a:lnTo>
                  <a:lnTo>
                    <a:pt x="140" y="807"/>
                  </a:lnTo>
                  <a:lnTo>
                    <a:pt x="140" y="807"/>
                  </a:lnTo>
                  <a:lnTo>
                    <a:pt x="138" y="808"/>
                  </a:lnTo>
                  <a:lnTo>
                    <a:pt x="138" y="808"/>
                  </a:lnTo>
                  <a:lnTo>
                    <a:pt x="136" y="807"/>
                  </a:lnTo>
                  <a:lnTo>
                    <a:pt x="134" y="806"/>
                  </a:lnTo>
                  <a:lnTo>
                    <a:pt x="134" y="806"/>
                  </a:lnTo>
                  <a:lnTo>
                    <a:pt x="134" y="803"/>
                  </a:lnTo>
                  <a:lnTo>
                    <a:pt x="134" y="801"/>
                  </a:lnTo>
                  <a:lnTo>
                    <a:pt x="134" y="801"/>
                  </a:lnTo>
                  <a:lnTo>
                    <a:pt x="137" y="795"/>
                  </a:lnTo>
                  <a:lnTo>
                    <a:pt x="141" y="790"/>
                  </a:lnTo>
                  <a:lnTo>
                    <a:pt x="145" y="785"/>
                  </a:lnTo>
                  <a:lnTo>
                    <a:pt x="152" y="781"/>
                  </a:lnTo>
                  <a:lnTo>
                    <a:pt x="152" y="781"/>
                  </a:lnTo>
                  <a:lnTo>
                    <a:pt x="148" y="781"/>
                  </a:lnTo>
                  <a:lnTo>
                    <a:pt x="148" y="781"/>
                  </a:lnTo>
                  <a:lnTo>
                    <a:pt x="146" y="781"/>
                  </a:lnTo>
                  <a:lnTo>
                    <a:pt x="143" y="782"/>
                  </a:lnTo>
                  <a:lnTo>
                    <a:pt x="138" y="786"/>
                  </a:lnTo>
                  <a:lnTo>
                    <a:pt x="138" y="786"/>
                  </a:lnTo>
                  <a:lnTo>
                    <a:pt x="136" y="787"/>
                  </a:lnTo>
                  <a:lnTo>
                    <a:pt x="135" y="788"/>
                  </a:lnTo>
                  <a:lnTo>
                    <a:pt x="134" y="787"/>
                  </a:lnTo>
                  <a:lnTo>
                    <a:pt x="134" y="787"/>
                  </a:lnTo>
                  <a:lnTo>
                    <a:pt x="133" y="786"/>
                  </a:lnTo>
                  <a:lnTo>
                    <a:pt x="133" y="786"/>
                  </a:lnTo>
                  <a:lnTo>
                    <a:pt x="132" y="785"/>
                  </a:lnTo>
                  <a:lnTo>
                    <a:pt x="132" y="783"/>
                  </a:lnTo>
                  <a:lnTo>
                    <a:pt x="132" y="783"/>
                  </a:lnTo>
                  <a:lnTo>
                    <a:pt x="132" y="781"/>
                  </a:lnTo>
                  <a:lnTo>
                    <a:pt x="132" y="781"/>
                  </a:lnTo>
                  <a:lnTo>
                    <a:pt x="132" y="781"/>
                  </a:lnTo>
                  <a:lnTo>
                    <a:pt x="132" y="781"/>
                  </a:lnTo>
                  <a:lnTo>
                    <a:pt x="130" y="782"/>
                  </a:lnTo>
                  <a:lnTo>
                    <a:pt x="130" y="782"/>
                  </a:lnTo>
                  <a:lnTo>
                    <a:pt x="126" y="783"/>
                  </a:lnTo>
                  <a:lnTo>
                    <a:pt x="122" y="785"/>
                  </a:lnTo>
                  <a:lnTo>
                    <a:pt x="122" y="785"/>
                  </a:lnTo>
                  <a:lnTo>
                    <a:pt x="116" y="788"/>
                  </a:lnTo>
                  <a:lnTo>
                    <a:pt x="112" y="790"/>
                  </a:lnTo>
                  <a:lnTo>
                    <a:pt x="108" y="790"/>
                  </a:lnTo>
                  <a:lnTo>
                    <a:pt x="108" y="790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93" y="791"/>
                  </a:lnTo>
                  <a:lnTo>
                    <a:pt x="93" y="791"/>
                  </a:lnTo>
                  <a:lnTo>
                    <a:pt x="90" y="792"/>
                  </a:lnTo>
                  <a:lnTo>
                    <a:pt x="90" y="792"/>
                  </a:lnTo>
                  <a:lnTo>
                    <a:pt x="84" y="792"/>
                  </a:lnTo>
                  <a:lnTo>
                    <a:pt x="82" y="788"/>
                  </a:lnTo>
                  <a:lnTo>
                    <a:pt x="92" y="775"/>
                  </a:lnTo>
                  <a:lnTo>
                    <a:pt x="92" y="775"/>
                  </a:lnTo>
                  <a:lnTo>
                    <a:pt x="89" y="774"/>
                  </a:lnTo>
                  <a:lnTo>
                    <a:pt x="88" y="774"/>
                  </a:lnTo>
                  <a:lnTo>
                    <a:pt x="88" y="774"/>
                  </a:lnTo>
                  <a:lnTo>
                    <a:pt x="83" y="774"/>
                  </a:lnTo>
                  <a:lnTo>
                    <a:pt x="83" y="774"/>
                  </a:lnTo>
                  <a:lnTo>
                    <a:pt x="81" y="774"/>
                  </a:lnTo>
                  <a:lnTo>
                    <a:pt x="81" y="774"/>
                  </a:lnTo>
                  <a:lnTo>
                    <a:pt x="73" y="776"/>
                  </a:lnTo>
                  <a:lnTo>
                    <a:pt x="73" y="776"/>
                  </a:lnTo>
                  <a:lnTo>
                    <a:pt x="67" y="778"/>
                  </a:lnTo>
                  <a:lnTo>
                    <a:pt x="67" y="778"/>
                  </a:lnTo>
                  <a:lnTo>
                    <a:pt x="66" y="778"/>
                  </a:lnTo>
                  <a:lnTo>
                    <a:pt x="66" y="778"/>
                  </a:lnTo>
                  <a:lnTo>
                    <a:pt x="64" y="778"/>
                  </a:lnTo>
                  <a:lnTo>
                    <a:pt x="62" y="777"/>
                  </a:lnTo>
                  <a:lnTo>
                    <a:pt x="62" y="777"/>
                  </a:lnTo>
                  <a:lnTo>
                    <a:pt x="62" y="774"/>
                  </a:lnTo>
                  <a:lnTo>
                    <a:pt x="62" y="772"/>
                  </a:lnTo>
                  <a:lnTo>
                    <a:pt x="63" y="771"/>
                  </a:lnTo>
                  <a:lnTo>
                    <a:pt x="63" y="771"/>
                  </a:lnTo>
                  <a:lnTo>
                    <a:pt x="65" y="766"/>
                  </a:lnTo>
                  <a:lnTo>
                    <a:pt x="68" y="762"/>
                  </a:lnTo>
                  <a:lnTo>
                    <a:pt x="68" y="762"/>
                  </a:lnTo>
                  <a:lnTo>
                    <a:pt x="76" y="754"/>
                  </a:lnTo>
                  <a:lnTo>
                    <a:pt x="76" y="754"/>
                  </a:lnTo>
                  <a:lnTo>
                    <a:pt x="78" y="751"/>
                  </a:lnTo>
                  <a:lnTo>
                    <a:pt x="70" y="748"/>
                  </a:lnTo>
                  <a:lnTo>
                    <a:pt x="71" y="747"/>
                  </a:lnTo>
                  <a:lnTo>
                    <a:pt x="71" y="747"/>
                  </a:lnTo>
                  <a:lnTo>
                    <a:pt x="74" y="745"/>
                  </a:lnTo>
                  <a:lnTo>
                    <a:pt x="74" y="745"/>
                  </a:lnTo>
                  <a:lnTo>
                    <a:pt x="77" y="743"/>
                  </a:lnTo>
                  <a:lnTo>
                    <a:pt x="77" y="743"/>
                  </a:lnTo>
                  <a:lnTo>
                    <a:pt x="82" y="740"/>
                  </a:lnTo>
                  <a:lnTo>
                    <a:pt x="87" y="738"/>
                  </a:lnTo>
                  <a:lnTo>
                    <a:pt x="97" y="736"/>
                  </a:lnTo>
                  <a:lnTo>
                    <a:pt x="98" y="736"/>
                  </a:lnTo>
                  <a:lnTo>
                    <a:pt x="98" y="736"/>
                  </a:lnTo>
                  <a:lnTo>
                    <a:pt x="109" y="735"/>
                  </a:lnTo>
                  <a:lnTo>
                    <a:pt x="109" y="735"/>
                  </a:lnTo>
                  <a:lnTo>
                    <a:pt x="117" y="736"/>
                  </a:lnTo>
                  <a:lnTo>
                    <a:pt x="125" y="739"/>
                  </a:lnTo>
                  <a:lnTo>
                    <a:pt x="125" y="739"/>
                  </a:lnTo>
                  <a:lnTo>
                    <a:pt x="129" y="741"/>
                  </a:lnTo>
                  <a:lnTo>
                    <a:pt x="133" y="742"/>
                  </a:lnTo>
                  <a:lnTo>
                    <a:pt x="135" y="742"/>
                  </a:lnTo>
                  <a:lnTo>
                    <a:pt x="135" y="742"/>
                  </a:lnTo>
                  <a:lnTo>
                    <a:pt x="138" y="742"/>
                  </a:lnTo>
                  <a:lnTo>
                    <a:pt x="138" y="742"/>
                  </a:lnTo>
                  <a:lnTo>
                    <a:pt x="143" y="742"/>
                  </a:lnTo>
                  <a:lnTo>
                    <a:pt x="147" y="740"/>
                  </a:lnTo>
                  <a:lnTo>
                    <a:pt x="150" y="738"/>
                  </a:lnTo>
                  <a:lnTo>
                    <a:pt x="153" y="735"/>
                  </a:lnTo>
                  <a:lnTo>
                    <a:pt x="153" y="735"/>
                  </a:lnTo>
                  <a:lnTo>
                    <a:pt x="167" y="711"/>
                  </a:lnTo>
                  <a:lnTo>
                    <a:pt x="167" y="711"/>
                  </a:lnTo>
                  <a:lnTo>
                    <a:pt x="177" y="695"/>
                  </a:lnTo>
                  <a:lnTo>
                    <a:pt x="177" y="695"/>
                  </a:lnTo>
                  <a:lnTo>
                    <a:pt x="177" y="693"/>
                  </a:lnTo>
                  <a:lnTo>
                    <a:pt x="176" y="691"/>
                  </a:lnTo>
                  <a:lnTo>
                    <a:pt x="176" y="691"/>
                  </a:lnTo>
                  <a:lnTo>
                    <a:pt x="171" y="688"/>
                  </a:lnTo>
                  <a:lnTo>
                    <a:pt x="167" y="683"/>
                  </a:lnTo>
                  <a:lnTo>
                    <a:pt x="163" y="679"/>
                  </a:lnTo>
                  <a:lnTo>
                    <a:pt x="161" y="673"/>
                  </a:lnTo>
                  <a:lnTo>
                    <a:pt x="161" y="673"/>
                  </a:lnTo>
                  <a:lnTo>
                    <a:pt x="158" y="668"/>
                  </a:lnTo>
                  <a:lnTo>
                    <a:pt x="153" y="662"/>
                  </a:lnTo>
                  <a:lnTo>
                    <a:pt x="153" y="662"/>
                  </a:lnTo>
                  <a:lnTo>
                    <a:pt x="144" y="655"/>
                  </a:lnTo>
                  <a:lnTo>
                    <a:pt x="144" y="655"/>
                  </a:lnTo>
                  <a:lnTo>
                    <a:pt x="136" y="648"/>
                  </a:lnTo>
                  <a:lnTo>
                    <a:pt x="136" y="648"/>
                  </a:lnTo>
                  <a:lnTo>
                    <a:pt x="127" y="640"/>
                  </a:lnTo>
                  <a:lnTo>
                    <a:pt x="118" y="630"/>
                  </a:lnTo>
                  <a:lnTo>
                    <a:pt x="109" y="620"/>
                  </a:lnTo>
                  <a:lnTo>
                    <a:pt x="101" y="608"/>
                  </a:lnTo>
                  <a:lnTo>
                    <a:pt x="101" y="608"/>
                  </a:lnTo>
                  <a:lnTo>
                    <a:pt x="89" y="589"/>
                  </a:lnTo>
                  <a:lnTo>
                    <a:pt x="84" y="578"/>
                  </a:lnTo>
                  <a:lnTo>
                    <a:pt x="79" y="567"/>
                  </a:lnTo>
                  <a:lnTo>
                    <a:pt x="79" y="567"/>
                  </a:lnTo>
                  <a:lnTo>
                    <a:pt x="73" y="550"/>
                  </a:lnTo>
                  <a:lnTo>
                    <a:pt x="65" y="532"/>
                  </a:lnTo>
                  <a:lnTo>
                    <a:pt x="65" y="532"/>
                  </a:lnTo>
                  <a:lnTo>
                    <a:pt x="50" y="503"/>
                  </a:lnTo>
                  <a:lnTo>
                    <a:pt x="50" y="503"/>
                  </a:lnTo>
                  <a:lnTo>
                    <a:pt x="44" y="492"/>
                  </a:lnTo>
                  <a:lnTo>
                    <a:pt x="44" y="492"/>
                  </a:lnTo>
                  <a:lnTo>
                    <a:pt x="35" y="475"/>
                  </a:lnTo>
                  <a:lnTo>
                    <a:pt x="31" y="468"/>
                  </a:lnTo>
                  <a:lnTo>
                    <a:pt x="31" y="468"/>
                  </a:lnTo>
                  <a:lnTo>
                    <a:pt x="30" y="471"/>
                  </a:lnTo>
                  <a:lnTo>
                    <a:pt x="30" y="471"/>
                  </a:lnTo>
                  <a:lnTo>
                    <a:pt x="28" y="474"/>
                  </a:lnTo>
                  <a:lnTo>
                    <a:pt x="26" y="475"/>
                  </a:lnTo>
                  <a:lnTo>
                    <a:pt x="26" y="475"/>
                  </a:lnTo>
                  <a:lnTo>
                    <a:pt x="23" y="473"/>
                  </a:lnTo>
                  <a:lnTo>
                    <a:pt x="23" y="473"/>
                  </a:lnTo>
                  <a:lnTo>
                    <a:pt x="20" y="470"/>
                  </a:lnTo>
                  <a:lnTo>
                    <a:pt x="17" y="465"/>
                  </a:lnTo>
                  <a:lnTo>
                    <a:pt x="16" y="461"/>
                  </a:lnTo>
                  <a:lnTo>
                    <a:pt x="15" y="456"/>
                  </a:lnTo>
                  <a:lnTo>
                    <a:pt x="15" y="456"/>
                  </a:lnTo>
                  <a:lnTo>
                    <a:pt x="15" y="447"/>
                  </a:lnTo>
                  <a:lnTo>
                    <a:pt x="15" y="446"/>
                  </a:lnTo>
                  <a:lnTo>
                    <a:pt x="15" y="446"/>
                  </a:lnTo>
                  <a:lnTo>
                    <a:pt x="13" y="448"/>
                  </a:lnTo>
                  <a:lnTo>
                    <a:pt x="13" y="448"/>
                  </a:lnTo>
                  <a:lnTo>
                    <a:pt x="11" y="449"/>
                  </a:lnTo>
                  <a:lnTo>
                    <a:pt x="9" y="450"/>
                  </a:lnTo>
                  <a:lnTo>
                    <a:pt x="9" y="450"/>
                  </a:lnTo>
                  <a:lnTo>
                    <a:pt x="9" y="450"/>
                  </a:lnTo>
                  <a:lnTo>
                    <a:pt x="8" y="449"/>
                  </a:lnTo>
                  <a:lnTo>
                    <a:pt x="7" y="448"/>
                  </a:lnTo>
                  <a:lnTo>
                    <a:pt x="6" y="446"/>
                  </a:lnTo>
                  <a:lnTo>
                    <a:pt x="6" y="446"/>
                  </a:lnTo>
                  <a:lnTo>
                    <a:pt x="6" y="442"/>
                  </a:lnTo>
                  <a:lnTo>
                    <a:pt x="6" y="442"/>
                  </a:lnTo>
                  <a:lnTo>
                    <a:pt x="5" y="435"/>
                  </a:lnTo>
                  <a:lnTo>
                    <a:pt x="5" y="429"/>
                  </a:lnTo>
                  <a:lnTo>
                    <a:pt x="5" y="429"/>
                  </a:lnTo>
                  <a:lnTo>
                    <a:pt x="6" y="423"/>
                  </a:lnTo>
                  <a:lnTo>
                    <a:pt x="8" y="417"/>
                  </a:lnTo>
                  <a:lnTo>
                    <a:pt x="12" y="406"/>
                  </a:lnTo>
                  <a:lnTo>
                    <a:pt x="18" y="395"/>
                  </a:lnTo>
                  <a:lnTo>
                    <a:pt x="24" y="386"/>
                  </a:lnTo>
                  <a:lnTo>
                    <a:pt x="24" y="386"/>
                  </a:lnTo>
                  <a:lnTo>
                    <a:pt x="32" y="374"/>
                  </a:lnTo>
                  <a:lnTo>
                    <a:pt x="40" y="361"/>
                  </a:lnTo>
                  <a:lnTo>
                    <a:pt x="41" y="358"/>
                  </a:lnTo>
                  <a:lnTo>
                    <a:pt x="41" y="358"/>
                  </a:lnTo>
                  <a:lnTo>
                    <a:pt x="42" y="356"/>
                  </a:lnTo>
                  <a:lnTo>
                    <a:pt x="42" y="355"/>
                  </a:lnTo>
                  <a:lnTo>
                    <a:pt x="42" y="355"/>
                  </a:lnTo>
                  <a:lnTo>
                    <a:pt x="41" y="354"/>
                  </a:lnTo>
                  <a:lnTo>
                    <a:pt x="39" y="353"/>
                  </a:lnTo>
                  <a:lnTo>
                    <a:pt x="39" y="353"/>
                  </a:lnTo>
                  <a:lnTo>
                    <a:pt x="35" y="353"/>
                  </a:lnTo>
                  <a:lnTo>
                    <a:pt x="35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0" y="353"/>
                  </a:lnTo>
                  <a:lnTo>
                    <a:pt x="30" y="353"/>
                  </a:lnTo>
                  <a:lnTo>
                    <a:pt x="26" y="353"/>
                  </a:lnTo>
                  <a:lnTo>
                    <a:pt x="21" y="352"/>
                  </a:lnTo>
                  <a:lnTo>
                    <a:pt x="16" y="349"/>
                  </a:lnTo>
                  <a:lnTo>
                    <a:pt x="12" y="347"/>
                  </a:lnTo>
                  <a:lnTo>
                    <a:pt x="8" y="343"/>
                  </a:lnTo>
                  <a:lnTo>
                    <a:pt x="5" y="339"/>
                  </a:lnTo>
                  <a:lnTo>
                    <a:pt x="2" y="335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1" y="324"/>
                  </a:lnTo>
                  <a:lnTo>
                    <a:pt x="3" y="316"/>
                  </a:lnTo>
                  <a:lnTo>
                    <a:pt x="6" y="310"/>
                  </a:lnTo>
                  <a:lnTo>
                    <a:pt x="8" y="307"/>
                  </a:lnTo>
                  <a:lnTo>
                    <a:pt x="11" y="305"/>
                  </a:lnTo>
                  <a:lnTo>
                    <a:pt x="11" y="305"/>
                  </a:lnTo>
                  <a:lnTo>
                    <a:pt x="19" y="298"/>
                  </a:lnTo>
                  <a:lnTo>
                    <a:pt x="27" y="291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31" y="287"/>
                  </a:lnTo>
                  <a:lnTo>
                    <a:pt x="31" y="286"/>
                  </a:lnTo>
                  <a:lnTo>
                    <a:pt x="31" y="284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25" y="277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18" y="258"/>
                  </a:lnTo>
                  <a:lnTo>
                    <a:pt x="18" y="258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5" y="253"/>
                  </a:lnTo>
                  <a:lnTo>
                    <a:pt x="6" y="255"/>
                  </a:lnTo>
                  <a:lnTo>
                    <a:pt x="6" y="255"/>
                  </a:lnTo>
                  <a:lnTo>
                    <a:pt x="5" y="255"/>
                  </a:lnTo>
                  <a:lnTo>
                    <a:pt x="5" y="255"/>
                  </a:lnTo>
                  <a:lnTo>
                    <a:pt x="2" y="254"/>
                  </a:lnTo>
                  <a:lnTo>
                    <a:pt x="2" y="254"/>
                  </a:lnTo>
                  <a:lnTo>
                    <a:pt x="1" y="254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1" y="247"/>
                  </a:lnTo>
                  <a:lnTo>
                    <a:pt x="3" y="240"/>
                  </a:lnTo>
                  <a:lnTo>
                    <a:pt x="3" y="240"/>
                  </a:lnTo>
                  <a:lnTo>
                    <a:pt x="5" y="234"/>
                  </a:lnTo>
                  <a:lnTo>
                    <a:pt x="8" y="228"/>
                  </a:lnTo>
                  <a:lnTo>
                    <a:pt x="12" y="223"/>
                  </a:lnTo>
                  <a:lnTo>
                    <a:pt x="18" y="217"/>
                  </a:lnTo>
                  <a:lnTo>
                    <a:pt x="18" y="217"/>
                  </a:lnTo>
                  <a:lnTo>
                    <a:pt x="20" y="215"/>
                  </a:lnTo>
                  <a:lnTo>
                    <a:pt x="19" y="212"/>
                  </a:lnTo>
                  <a:lnTo>
                    <a:pt x="19" y="212"/>
                  </a:lnTo>
                  <a:lnTo>
                    <a:pt x="19" y="209"/>
                  </a:lnTo>
                  <a:lnTo>
                    <a:pt x="20" y="205"/>
                  </a:lnTo>
                  <a:lnTo>
                    <a:pt x="21" y="202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6" y="195"/>
                  </a:lnTo>
                  <a:lnTo>
                    <a:pt x="27" y="192"/>
                  </a:lnTo>
                  <a:lnTo>
                    <a:pt x="27" y="192"/>
                  </a:lnTo>
                  <a:lnTo>
                    <a:pt x="31" y="181"/>
                  </a:lnTo>
                  <a:lnTo>
                    <a:pt x="36" y="171"/>
                  </a:lnTo>
                  <a:lnTo>
                    <a:pt x="43" y="162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1" y="153"/>
                  </a:lnTo>
                  <a:lnTo>
                    <a:pt x="52" y="151"/>
                  </a:lnTo>
                  <a:lnTo>
                    <a:pt x="52" y="151"/>
                  </a:lnTo>
                  <a:lnTo>
                    <a:pt x="52" y="137"/>
                  </a:lnTo>
                  <a:lnTo>
                    <a:pt x="53" y="130"/>
                  </a:lnTo>
                  <a:lnTo>
                    <a:pt x="55" y="123"/>
                  </a:lnTo>
                  <a:lnTo>
                    <a:pt x="55" y="123"/>
                  </a:lnTo>
                  <a:lnTo>
                    <a:pt x="58" y="115"/>
                  </a:lnTo>
                  <a:lnTo>
                    <a:pt x="61" y="107"/>
                  </a:lnTo>
                  <a:lnTo>
                    <a:pt x="65" y="100"/>
                  </a:lnTo>
                  <a:lnTo>
                    <a:pt x="70" y="93"/>
                  </a:lnTo>
                  <a:lnTo>
                    <a:pt x="70" y="93"/>
                  </a:lnTo>
                  <a:lnTo>
                    <a:pt x="78" y="83"/>
                  </a:lnTo>
                  <a:lnTo>
                    <a:pt x="88" y="73"/>
                  </a:lnTo>
                  <a:lnTo>
                    <a:pt x="88" y="73"/>
                  </a:lnTo>
                  <a:lnTo>
                    <a:pt x="93" y="68"/>
                  </a:lnTo>
                  <a:lnTo>
                    <a:pt x="100" y="64"/>
                  </a:lnTo>
                  <a:lnTo>
                    <a:pt x="106" y="62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7" y="62"/>
                  </a:lnTo>
                  <a:lnTo>
                    <a:pt x="117" y="62"/>
                  </a:lnTo>
                  <a:lnTo>
                    <a:pt x="122" y="63"/>
                  </a:lnTo>
                  <a:lnTo>
                    <a:pt x="127" y="66"/>
                  </a:lnTo>
                  <a:lnTo>
                    <a:pt x="131" y="69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5" y="73"/>
                  </a:lnTo>
                  <a:lnTo>
                    <a:pt x="135" y="73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46" y="65"/>
                  </a:lnTo>
                  <a:lnTo>
                    <a:pt x="151" y="62"/>
                  </a:lnTo>
                  <a:lnTo>
                    <a:pt x="157" y="61"/>
                  </a:lnTo>
                  <a:lnTo>
                    <a:pt x="162" y="61"/>
                  </a:lnTo>
                  <a:lnTo>
                    <a:pt x="162" y="61"/>
                  </a:lnTo>
                  <a:lnTo>
                    <a:pt x="168" y="61"/>
                  </a:lnTo>
                  <a:lnTo>
                    <a:pt x="174" y="62"/>
                  </a:lnTo>
                  <a:lnTo>
                    <a:pt x="174" y="62"/>
                  </a:lnTo>
                  <a:lnTo>
                    <a:pt x="182" y="65"/>
                  </a:lnTo>
                  <a:lnTo>
                    <a:pt x="188" y="70"/>
                  </a:lnTo>
                  <a:lnTo>
                    <a:pt x="194" y="76"/>
                  </a:lnTo>
                  <a:lnTo>
                    <a:pt x="198" y="85"/>
                  </a:lnTo>
                  <a:lnTo>
                    <a:pt x="198" y="85"/>
                  </a:lnTo>
                  <a:lnTo>
                    <a:pt x="200" y="92"/>
                  </a:lnTo>
                  <a:lnTo>
                    <a:pt x="202" y="100"/>
                  </a:lnTo>
                  <a:lnTo>
                    <a:pt x="202" y="100"/>
                  </a:lnTo>
                  <a:lnTo>
                    <a:pt x="203" y="107"/>
                  </a:lnTo>
                  <a:lnTo>
                    <a:pt x="203" y="107"/>
                  </a:lnTo>
                  <a:lnTo>
                    <a:pt x="207" y="106"/>
                  </a:lnTo>
                  <a:lnTo>
                    <a:pt x="210" y="105"/>
                  </a:lnTo>
                  <a:lnTo>
                    <a:pt x="210" y="105"/>
                  </a:lnTo>
                  <a:lnTo>
                    <a:pt x="215" y="106"/>
                  </a:lnTo>
                  <a:lnTo>
                    <a:pt x="220" y="108"/>
                  </a:lnTo>
                  <a:lnTo>
                    <a:pt x="223" y="111"/>
                  </a:lnTo>
                  <a:lnTo>
                    <a:pt x="227" y="115"/>
                  </a:lnTo>
                  <a:lnTo>
                    <a:pt x="227" y="115"/>
                  </a:lnTo>
                  <a:lnTo>
                    <a:pt x="229" y="120"/>
                  </a:lnTo>
                  <a:lnTo>
                    <a:pt x="230" y="125"/>
                  </a:lnTo>
                  <a:lnTo>
                    <a:pt x="232" y="135"/>
                  </a:lnTo>
                  <a:lnTo>
                    <a:pt x="232" y="135"/>
                  </a:lnTo>
                  <a:lnTo>
                    <a:pt x="232" y="144"/>
                  </a:lnTo>
                  <a:lnTo>
                    <a:pt x="230" y="153"/>
                  </a:lnTo>
                  <a:lnTo>
                    <a:pt x="226" y="163"/>
                  </a:lnTo>
                  <a:lnTo>
                    <a:pt x="221" y="172"/>
                  </a:lnTo>
                  <a:lnTo>
                    <a:pt x="221" y="172"/>
                  </a:lnTo>
                  <a:lnTo>
                    <a:pt x="225" y="175"/>
                  </a:lnTo>
                  <a:lnTo>
                    <a:pt x="227" y="179"/>
                  </a:lnTo>
                  <a:lnTo>
                    <a:pt x="228" y="183"/>
                  </a:lnTo>
                  <a:lnTo>
                    <a:pt x="229" y="187"/>
                  </a:lnTo>
                  <a:lnTo>
                    <a:pt x="229" y="187"/>
                  </a:lnTo>
                  <a:lnTo>
                    <a:pt x="229" y="193"/>
                  </a:lnTo>
                  <a:lnTo>
                    <a:pt x="229" y="199"/>
                  </a:lnTo>
                  <a:lnTo>
                    <a:pt x="227" y="205"/>
                  </a:lnTo>
                  <a:lnTo>
                    <a:pt x="224" y="211"/>
                  </a:lnTo>
                  <a:lnTo>
                    <a:pt x="224" y="211"/>
                  </a:lnTo>
                  <a:lnTo>
                    <a:pt x="220" y="217"/>
                  </a:lnTo>
                  <a:lnTo>
                    <a:pt x="216" y="222"/>
                  </a:lnTo>
                  <a:lnTo>
                    <a:pt x="211" y="226"/>
                  </a:lnTo>
                  <a:lnTo>
                    <a:pt x="207" y="229"/>
                  </a:lnTo>
                  <a:lnTo>
                    <a:pt x="207" y="229"/>
                  </a:lnTo>
                  <a:lnTo>
                    <a:pt x="208" y="234"/>
                  </a:lnTo>
                  <a:lnTo>
                    <a:pt x="208" y="234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5" y="257"/>
                  </a:lnTo>
                  <a:lnTo>
                    <a:pt x="215" y="257"/>
                  </a:lnTo>
                  <a:lnTo>
                    <a:pt x="220" y="270"/>
                  </a:lnTo>
                  <a:lnTo>
                    <a:pt x="225" y="282"/>
                  </a:lnTo>
                  <a:lnTo>
                    <a:pt x="225" y="282"/>
                  </a:lnTo>
                  <a:lnTo>
                    <a:pt x="229" y="290"/>
                  </a:lnTo>
                  <a:lnTo>
                    <a:pt x="234" y="297"/>
                  </a:lnTo>
                  <a:lnTo>
                    <a:pt x="244" y="310"/>
                  </a:lnTo>
                  <a:lnTo>
                    <a:pt x="244" y="310"/>
                  </a:lnTo>
                  <a:lnTo>
                    <a:pt x="261" y="328"/>
                  </a:lnTo>
                  <a:lnTo>
                    <a:pt x="261" y="328"/>
                  </a:lnTo>
                  <a:lnTo>
                    <a:pt x="274" y="341"/>
                  </a:lnTo>
                  <a:lnTo>
                    <a:pt x="274" y="341"/>
                  </a:lnTo>
                  <a:lnTo>
                    <a:pt x="284" y="352"/>
                  </a:lnTo>
                  <a:lnTo>
                    <a:pt x="295" y="362"/>
                  </a:lnTo>
                  <a:lnTo>
                    <a:pt x="316" y="380"/>
                  </a:lnTo>
                  <a:lnTo>
                    <a:pt x="316" y="380"/>
                  </a:lnTo>
                  <a:lnTo>
                    <a:pt x="336" y="396"/>
                  </a:lnTo>
                  <a:lnTo>
                    <a:pt x="357" y="412"/>
                  </a:lnTo>
                  <a:lnTo>
                    <a:pt x="357" y="412"/>
                  </a:lnTo>
                  <a:lnTo>
                    <a:pt x="364" y="417"/>
                  </a:lnTo>
                  <a:lnTo>
                    <a:pt x="372" y="421"/>
                  </a:lnTo>
                  <a:lnTo>
                    <a:pt x="380" y="424"/>
                  </a:lnTo>
                  <a:lnTo>
                    <a:pt x="389" y="426"/>
                  </a:lnTo>
                  <a:lnTo>
                    <a:pt x="390" y="427"/>
                  </a:lnTo>
                  <a:lnTo>
                    <a:pt x="390" y="427"/>
                  </a:lnTo>
                  <a:lnTo>
                    <a:pt x="401" y="429"/>
                  </a:lnTo>
                  <a:lnTo>
                    <a:pt x="412" y="431"/>
                  </a:lnTo>
                  <a:lnTo>
                    <a:pt x="412" y="431"/>
                  </a:lnTo>
                  <a:lnTo>
                    <a:pt x="412" y="431"/>
                  </a:lnTo>
                  <a:lnTo>
                    <a:pt x="412" y="431"/>
                  </a:lnTo>
                  <a:lnTo>
                    <a:pt x="416" y="429"/>
                  </a:lnTo>
                  <a:lnTo>
                    <a:pt x="418" y="427"/>
                  </a:lnTo>
                  <a:lnTo>
                    <a:pt x="418" y="427"/>
                  </a:lnTo>
                  <a:lnTo>
                    <a:pt x="421" y="422"/>
                  </a:lnTo>
                  <a:lnTo>
                    <a:pt x="422" y="416"/>
                  </a:lnTo>
                  <a:lnTo>
                    <a:pt x="423" y="411"/>
                  </a:lnTo>
                  <a:lnTo>
                    <a:pt x="422" y="404"/>
                  </a:lnTo>
                  <a:lnTo>
                    <a:pt x="422" y="404"/>
                  </a:lnTo>
                  <a:lnTo>
                    <a:pt x="414" y="380"/>
                  </a:lnTo>
                  <a:lnTo>
                    <a:pt x="408" y="356"/>
                  </a:lnTo>
                  <a:lnTo>
                    <a:pt x="406" y="349"/>
                  </a:lnTo>
                  <a:lnTo>
                    <a:pt x="406" y="349"/>
                  </a:lnTo>
                  <a:lnTo>
                    <a:pt x="398" y="320"/>
                  </a:lnTo>
                  <a:lnTo>
                    <a:pt x="391" y="289"/>
                  </a:lnTo>
                  <a:lnTo>
                    <a:pt x="391" y="289"/>
                  </a:lnTo>
                  <a:lnTo>
                    <a:pt x="388" y="271"/>
                  </a:lnTo>
                  <a:lnTo>
                    <a:pt x="385" y="252"/>
                  </a:lnTo>
                  <a:lnTo>
                    <a:pt x="385" y="249"/>
                  </a:lnTo>
                  <a:lnTo>
                    <a:pt x="385" y="249"/>
                  </a:lnTo>
                  <a:lnTo>
                    <a:pt x="384" y="233"/>
                  </a:lnTo>
                  <a:lnTo>
                    <a:pt x="383" y="217"/>
                  </a:lnTo>
                  <a:lnTo>
                    <a:pt x="382" y="216"/>
                  </a:lnTo>
                  <a:lnTo>
                    <a:pt x="382" y="216"/>
                  </a:lnTo>
                  <a:lnTo>
                    <a:pt x="382" y="204"/>
                  </a:lnTo>
                  <a:lnTo>
                    <a:pt x="382" y="191"/>
                  </a:lnTo>
                  <a:lnTo>
                    <a:pt x="382" y="191"/>
                  </a:lnTo>
                  <a:lnTo>
                    <a:pt x="383" y="169"/>
                  </a:lnTo>
                  <a:lnTo>
                    <a:pt x="387" y="147"/>
                  </a:lnTo>
                  <a:lnTo>
                    <a:pt x="387" y="147"/>
                  </a:lnTo>
                  <a:lnTo>
                    <a:pt x="390" y="135"/>
                  </a:lnTo>
                  <a:lnTo>
                    <a:pt x="394" y="122"/>
                  </a:lnTo>
                  <a:lnTo>
                    <a:pt x="399" y="109"/>
                  </a:lnTo>
                  <a:lnTo>
                    <a:pt x="405" y="96"/>
                  </a:lnTo>
                  <a:lnTo>
                    <a:pt x="405" y="96"/>
                  </a:lnTo>
                  <a:lnTo>
                    <a:pt x="411" y="84"/>
                  </a:lnTo>
                  <a:lnTo>
                    <a:pt x="417" y="73"/>
                  </a:lnTo>
                  <a:lnTo>
                    <a:pt x="424" y="64"/>
                  </a:lnTo>
                  <a:lnTo>
                    <a:pt x="431" y="55"/>
                  </a:lnTo>
                  <a:lnTo>
                    <a:pt x="431" y="55"/>
                  </a:lnTo>
                  <a:lnTo>
                    <a:pt x="448" y="38"/>
                  </a:lnTo>
                  <a:lnTo>
                    <a:pt x="448" y="38"/>
                  </a:lnTo>
                  <a:lnTo>
                    <a:pt x="451" y="35"/>
                  </a:lnTo>
                  <a:lnTo>
                    <a:pt x="454" y="34"/>
                  </a:lnTo>
                  <a:lnTo>
                    <a:pt x="454" y="34"/>
                  </a:lnTo>
                  <a:lnTo>
                    <a:pt x="455" y="34"/>
                  </a:lnTo>
                  <a:lnTo>
                    <a:pt x="457" y="35"/>
                  </a:lnTo>
                  <a:lnTo>
                    <a:pt x="459" y="40"/>
                  </a:lnTo>
                  <a:lnTo>
                    <a:pt x="459" y="40"/>
                  </a:lnTo>
                  <a:lnTo>
                    <a:pt x="464" y="48"/>
                  </a:lnTo>
                  <a:lnTo>
                    <a:pt x="466" y="51"/>
                  </a:lnTo>
                  <a:lnTo>
                    <a:pt x="466" y="51"/>
                  </a:lnTo>
                  <a:lnTo>
                    <a:pt x="466" y="51"/>
                  </a:lnTo>
                  <a:lnTo>
                    <a:pt x="466" y="51"/>
                  </a:lnTo>
                  <a:lnTo>
                    <a:pt x="467" y="48"/>
                  </a:lnTo>
                  <a:lnTo>
                    <a:pt x="467" y="47"/>
                  </a:lnTo>
                  <a:lnTo>
                    <a:pt x="467" y="47"/>
                  </a:lnTo>
                  <a:lnTo>
                    <a:pt x="467" y="38"/>
                  </a:lnTo>
                  <a:lnTo>
                    <a:pt x="467" y="38"/>
                  </a:lnTo>
                  <a:lnTo>
                    <a:pt x="467" y="32"/>
                  </a:lnTo>
                  <a:lnTo>
                    <a:pt x="468" y="27"/>
                  </a:lnTo>
                  <a:lnTo>
                    <a:pt x="472" y="23"/>
                  </a:lnTo>
                  <a:lnTo>
                    <a:pt x="476" y="19"/>
                  </a:lnTo>
                  <a:lnTo>
                    <a:pt x="476" y="19"/>
                  </a:lnTo>
                  <a:lnTo>
                    <a:pt x="486" y="13"/>
                  </a:lnTo>
                  <a:lnTo>
                    <a:pt x="497" y="9"/>
                  </a:lnTo>
                  <a:lnTo>
                    <a:pt x="509" y="5"/>
                  </a:lnTo>
                  <a:lnTo>
                    <a:pt x="523" y="1"/>
                  </a:lnTo>
                  <a:lnTo>
                    <a:pt x="523" y="1"/>
                  </a:lnTo>
                  <a:lnTo>
                    <a:pt x="528" y="1"/>
                  </a:lnTo>
                  <a:lnTo>
                    <a:pt x="528" y="1"/>
                  </a:lnTo>
                  <a:lnTo>
                    <a:pt x="530" y="0"/>
                  </a:lnTo>
                  <a:lnTo>
                    <a:pt x="547" y="0"/>
                  </a:lnTo>
                  <a:lnTo>
                    <a:pt x="547" y="0"/>
                  </a:lnTo>
                  <a:lnTo>
                    <a:pt x="551" y="1"/>
                  </a:lnTo>
                  <a:lnTo>
                    <a:pt x="551" y="1"/>
                  </a:lnTo>
                  <a:lnTo>
                    <a:pt x="562" y="3"/>
                  </a:lnTo>
                  <a:lnTo>
                    <a:pt x="562" y="3"/>
                  </a:lnTo>
                  <a:lnTo>
                    <a:pt x="565" y="3"/>
                  </a:lnTo>
                  <a:lnTo>
                    <a:pt x="567" y="4"/>
                  </a:lnTo>
                  <a:lnTo>
                    <a:pt x="569" y="7"/>
                  </a:lnTo>
                  <a:lnTo>
                    <a:pt x="570" y="10"/>
                  </a:lnTo>
                  <a:lnTo>
                    <a:pt x="570" y="10"/>
                  </a:lnTo>
                  <a:lnTo>
                    <a:pt x="571" y="16"/>
                  </a:lnTo>
                  <a:lnTo>
                    <a:pt x="571" y="18"/>
                  </a:lnTo>
                  <a:lnTo>
                    <a:pt x="573" y="16"/>
                  </a:lnTo>
                  <a:lnTo>
                    <a:pt x="573" y="16"/>
                  </a:lnTo>
                  <a:lnTo>
                    <a:pt x="581" y="8"/>
                  </a:lnTo>
                  <a:lnTo>
                    <a:pt x="581" y="8"/>
                  </a:lnTo>
                  <a:lnTo>
                    <a:pt x="582" y="7"/>
                  </a:lnTo>
                  <a:lnTo>
                    <a:pt x="585" y="6"/>
                  </a:lnTo>
                  <a:lnTo>
                    <a:pt x="585" y="6"/>
                  </a:lnTo>
                  <a:lnTo>
                    <a:pt x="586" y="6"/>
                  </a:lnTo>
                  <a:lnTo>
                    <a:pt x="586" y="6"/>
                  </a:lnTo>
                  <a:lnTo>
                    <a:pt x="591" y="9"/>
                  </a:lnTo>
                  <a:lnTo>
                    <a:pt x="591" y="9"/>
                  </a:lnTo>
                  <a:lnTo>
                    <a:pt x="601" y="14"/>
                  </a:lnTo>
                  <a:lnTo>
                    <a:pt x="610" y="20"/>
                  </a:lnTo>
                  <a:lnTo>
                    <a:pt x="610" y="20"/>
                  </a:lnTo>
                  <a:lnTo>
                    <a:pt x="614" y="23"/>
                  </a:lnTo>
                  <a:lnTo>
                    <a:pt x="616" y="27"/>
                  </a:lnTo>
                  <a:lnTo>
                    <a:pt x="619" y="31"/>
                  </a:lnTo>
                  <a:lnTo>
                    <a:pt x="620" y="35"/>
                  </a:lnTo>
                  <a:lnTo>
                    <a:pt x="623" y="44"/>
                  </a:lnTo>
                  <a:lnTo>
                    <a:pt x="623" y="52"/>
                  </a:lnTo>
                  <a:lnTo>
                    <a:pt x="623" y="52"/>
                  </a:lnTo>
                  <a:lnTo>
                    <a:pt x="624" y="63"/>
                  </a:lnTo>
                  <a:lnTo>
                    <a:pt x="624" y="74"/>
                  </a:lnTo>
                  <a:lnTo>
                    <a:pt x="624" y="74"/>
                  </a:lnTo>
                  <a:lnTo>
                    <a:pt x="624" y="84"/>
                  </a:lnTo>
                  <a:lnTo>
                    <a:pt x="625" y="84"/>
                  </a:lnTo>
                  <a:lnTo>
                    <a:pt x="625" y="84"/>
                  </a:lnTo>
                  <a:lnTo>
                    <a:pt x="629" y="86"/>
                  </a:lnTo>
                  <a:lnTo>
                    <a:pt x="629" y="86"/>
                  </a:lnTo>
                  <a:lnTo>
                    <a:pt x="641" y="91"/>
                  </a:lnTo>
                  <a:lnTo>
                    <a:pt x="653" y="98"/>
                  </a:lnTo>
                  <a:lnTo>
                    <a:pt x="664" y="106"/>
                  </a:lnTo>
                  <a:lnTo>
                    <a:pt x="669" y="111"/>
                  </a:lnTo>
                  <a:lnTo>
                    <a:pt x="674" y="116"/>
                  </a:lnTo>
                  <a:lnTo>
                    <a:pt x="674" y="116"/>
                  </a:lnTo>
                  <a:lnTo>
                    <a:pt x="680" y="124"/>
                  </a:lnTo>
                  <a:lnTo>
                    <a:pt x="685" y="131"/>
                  </a:lnTo>
                  <a:lnTo>
                    <a:pt x="690" y="139"/>
                  </a:lnTo>
                  <a:lnTo>
                    <a:pt x="694" y="147"/>
                  </a:lnTo>
                  <a:lnTo>
                    <a:pt x="694" y="147"/>
                  </a:lnTo>
                  <a:lnTo>
                    <a:pt x="696" y="154"/>
                  </a:lnTo>
                  <a:lnTo>
                    <a:pt x="698" y="161"/>
                  </a:lnTo>
                  <a:lnTo>
                    <a:pt x="699" y="163"/>
                  </a:lnTo>
                  <a:lnTo>
                    <a:pt x="699" y="163"/>
                  </a:lnTo>
                  <a:lnTo>
                    <a:pt x="699" y="165"/>
                  </a:lnTo>
                  <a:lnTo>
                    <a:pt x="698" y="166"/>
                  </a:lnTo>
                  <a:lnTo>
                    <a:pt x="698" y="166"/>
                  </a:lnTo>
                  <a:lnTo>
                    <a:pt x="698" y="167"/>
                  </a:lnTo>
                  <a:lnTo>
                    <a:pt x="698" y="169"/>
                  </a:lnTo>
                  <a:lnTo>
                    <a:pt x="696" y="168"/>
                  </a:lnTo>
                  <a:lnTo>
                    <a:pt x="696" y="168"/>
                  </a:lnTo>
                  <a:lnTo>
                    <a:pt x="695" y="168"/>
                  </a:lnTo>
                  <a:lnTo>
                    <a:pt x="695" y="168"/>
                  </a:lnTo>
                  <a:lnTo>
                    <a:pt x="693" y="167"/>
                  </a:lnTo>
                  <a:lnTo>
                    <a:pt x="693" y="167"/>
                  </a:lnTo>
                  <a:lnTo>
                    <a:pt x="687" y="163"/>
                  </a:lnTo>
                  <a:lnTo>
                    <a:pt x="687" y="163"/>
                  </a:lnTo>
                  <a:lnTo>
                    <a:pt x="693" y="188"/>
                  </a:lnTo>
                  <a:lnTo>
                    <a:pt x="698" y="214"/>
                  </a:lnTo>
                  <a:lnTo>
                    <a:pt x="698" y="215"/>
                  </a:lnTo>
                  <a:lnTo>
                    <a:pt x="698" y="215"/>
                  </a:lnTo>
                  <a:lnTo>
                    <a:pt x="699" y="220"/>
                  </a:lnTo>
                  <a:lnTo>
                    <a:pt x="700" y="223"/>
                  </a:lnTo>
                  <a:lnTo>
                    <a:pt x="702" y="225"/>
                  </a:lnTo>
                  <a:lnTo>
                    <a:pt x="702" y="225"/>
                  </a:lnTo>
                  <a:lnTo>
                    <a:pt x="705" y="228"/>
                  </a:lnTo>
                  <a:lnTo>
                    <a:pt x="708" y="233"/>
                  </a:lnTo>
                  <a:lnTo>
                    <a:pt x="711" y="239"/>
                  </a:lnTo>
                  <a:lnTo>
                    <a:pt x="711" y="239"/>
                  </a:lnTo>
                  <a:lnTo>
                    <a:pt x="718" y="251"/>
                  </a:lnTo>
                  <a:lnTo>
                    <a:pt x="724" y="263"/>
                  </a:lnTo>
                  <a:lnTo>
                    <a:pt x="724" y="263"/>
                  </a:lnTo>
                  <a:lnTo>
                    <a:pt x="728" y="273"/>
                  </a:lnTo>
                  <a:lnTo>
                    <a:pt x="731" y="283"/>
                  </a:lnTo>
                  <a:lnTo>
                    <a:pt x="731" y="283"/>
                  </a:lnTo>
                  <a:lnTo>
                    <a:pt x="734" y="290"/>
                  </a:lnTo>
                  <a:lnTo>
                    <a:pt x="734" y="290"/>
                  </a:lnTo>
                  <a:lnTo>
                    <a:pt x="739" y="306"/>
                  </a:lnTo>
                  <a:lnTo>
                    <a:pt x="741" y="312"/>
                  </a:lnTo>
                  <a:lnTo>
                    <a:pt x="741" y="318"/>
                  </a:lnTo>
                  <a:lnTo>
                    <a:pt x="740" y="318"/>
                  </a:lnTo>
                  <a:lnTo>
                    <a:pt x="740" y="318"/>
                  </a:lnTo>
                  <a:lnTo>
                    <a:pt x="739" y="318"/>
                  </a:lnTo>
                  <a:lnTo>
                    <a:pt x="739" y="318"/>
                  </a:lnTo>
                  <a:lnTo>
                    <a:pt x="738" y="318"/>
                  </a:lnTo>
                  <a:lnTo>
                    <a:pt x="738" y="318"/>
                  </a:lnTo>
                  <a:lnTo>
                    <a:pt x="737" y="318"/>
                  </a:lnTo>
                  <a:lnTo>
                    <a:pt x="737" y="318"/>
                  </a:lnTo>
                  <a:lnTo>
                    <a:pt x="721" y="310"/>
                  </a:lnTo>
                  <a:lnTo>
                    <a:pt x="718" y="309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3" y="317"/>
                  </a:lnTo>
                  <a:lnTo>
                    <a:pt x="713" y="317"/>
                  </a:lnTo>
                  <a:lnTo>
                    <a:pt x="713" y="319"/>
                  </a:lnTo>
                  <a:lnTo>
                    <a:pt x="713" y="320"/>
                  </a:lnTo>
                  <a:lnTo>
                    <a:pt x="713" y="320"/>
                  </a:lnTo>
                  <a:lnTo>
                    <a:pt x="714" y="321"/>
                  </a:lnTo>
                  <a:lnTo>
                    <a:pt x="715" y="322"/>
                  </a:lnTo>
                  <a:lnTo>
                    <a:pt x="715" y="322"/>
                  </a:lnTo>
                  <a:lnTo>
                    <a:pt x="723" y="324"/>
                  </a:lnTo>
                  <a:lnTo>
                    <a:pt x="723" y="324"/>
                  </a:lnTo>
                  <a:lnTo>
                    <a:pt x="725" y="325"/>
                  </a:lnTo>
                  <a:lnTo>
                    <a:pt x="726" y="326"/>
                  </a:lnTo>
                  <a:lnTo>
                    <a:pt x="727" y="328"/>
                  </a:lnTo>
                  <a:lnTo>
                    <a:pt x="727" y="330"/>
                  </a:lnTo>
                  <a:lnTo>
                    <a:pt x="727" y="330"/>
                  </a:lnTo>
                  <a:lnTo>
                    <a:pt x="727" y="341"/>
                  </a:lnTo>
                  <a:lnTo>
                    <a:pt x="727" y="341"/>
                  </a:lnTo>
                  <a:lnTo>
                    <a:pt x="727" y="352"/>
                  </a:lnTo>
                  <a:lnTo>
                    <a:pt x="727" y="355"/>
                  </a:lnTo>
                  <a:lnTo>
                    <a:pt x="727" y="355"/>
                  </a:lnTo>
                  <a:lnTo>
                    <a:pt x="727" y="364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4" y="388"/>
                  </a:lnTo>
                  <a:lnTo>
                    <a:pt x="721" y="403"/>
                  </a:lnTo>
                  <a:lnTo>
                    <a:pt x="721" y="403"/>
                  </a:lnTo>
                  <a:lnTo>
                    <a:pt x="717" y="417"/>
                  </a:lnTo>
                  <a:lnTo>
                    <a:pt x="713" y="430"/>
                  </a:lnTo>
                  <a:lnTo>
                    <a:pt x="706" y="440"/>
                  </a:lnTo>
                  <a:lnTo>
                    <a:pt x="699" y="450"/>
                  </a:lnTo>
                  <a:lnTo>
                    <a:pt x="699" y="450"/>
                  </a:lnTo>
                  <a:lnTo>
                    <a:pt x="694" y="457"/>
                  </a:lnTo>
                  <a:lnTo>
                    <a:pt x="694" y="457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84" y="475"/>
                  </a:lnTo>
                  <a:lnTo>
                    <a:pt x="684" y="475"/>
                  </a:lnTo>
                  <a:lnTo>
                    <a:pt x="683" y="480"/>
                  </a:lnTo>
                  <a:lnTo>
                    <a:pt x="680" y="483"/>
                  </a:lnTo>
                  <a:lnTo>
                    <a:pt x="676" y="486"/>
                  </a:lnTo>
                  <a:lnTo>
                    <a:pt x="671" y="488"/>
                  </a:lnTo>
                  <a:lnTo>
                    <a:pt x="671" y="488"/>
                  </a:lnTo>
                  <a:lnTo>
                    <a:pt x="668" y="489"/>
                  </a:lnTo>
                  <a:lnTo>
                    <a:pt x="667" y="490"/>
                  </a:lnTo>
                  <a:lnTo>
                    <a:pt x="667" y="490"/>
                  </a:lnTo>
                  <a:lnTo>
                    <a:pt x="667" y="491"/>
                  </a:lnTo>
                  <a:lnTo>
                    <a:pt x="669" y="494"/>
                  </a:lnTo>
                  <a:lnTo>
                    <a:pt x="669" y="494"/>
                  </a:lnTo>
                  <a:lnTo>
                    <a:pt x="674" y="499"/>
                  </a:lnTo>
                  <a:lnTo>
                    <a:pt x="674" y="499"/>
                  </a:lnTo>
                  <a:lnTo>
                    <a:pt x="677" y="502"/>
                  </a:lnTo>
                  <a:lnTo>
                    <a:pt x="678" y="504"/>
                  </a:lnTo>
                  <a:lnTo>
                    <a:pt x="678" y="504"/>
                  </a:lnTo>
                  <a:lnTo>
                    <a:pt x="678" y="506"/>
                  </a:lnTo>
                  <a:lnTo>
                    <a:pt x="676" y="509"/>
                  </a:lnTo>
                  <a:lnTo>
                    <a:pt x="676" y="509"/>
                  </a:lnTo>
                  <a:lnTo>
                    <a:pt x="669" y="517"/>
                  </a:lnTo>
                  <a:lnTo>
                    <a:pt x="662" y="524"/>
                  </a:lnTo>
                  <a:lnTo>
                    <a:pt x="662" y="524"/>
                  </a:lnTo>
                  <a:lnTo>
                    <a:pt x="654" y="532"/>
                  </a:lnTo>
                  <a:lnTo>
                    <a:pt x="647" y="541"/>
                  </a:lnTo>
                  <a:lnTo>
                    <a:pt x="640" y="551"/>
                  </a:lnTo>
                  <a:lnTo>
                    <a:pt x="635" y="561"/>
                  </a:lnTo>
                  <a:lnTo>
                    <a:pt x="635" y="561"/>
                  </a:lnTo>
                  <a:lnTo>
                    <a:pt x="632" y="571"/>
                  </a:lnTo>
                  <a:lnTo>
                    <a:pt x="630" y="582"/>
                  </a:lnTo>
                  <a:lnTo>
                    <a:pt x="629" y="593"/>
                  </a:lnTo>
                  <a:lnTo>
                    <a:pt x="630" y="603"/>
                  </a:lnTo>
                  <a:lnTo>
                    <a:pt x="630" y="603"/>
                  </a:lnTo>
                  <a:lnTo>
                    <a:pt x="630" y="606"/>
                  </a:lnTo>
                  <a:lnTo>
                    <a:pt x="630" y="606"/>
                  </a:lnTo>
                  <a:lnTo>
                    <a:pt x="631" y="614"/>
                  </a:lnTo>
                  <a:lnTo>
                    <a:pt x="632" y="618"/>
                  </a:lnTo>
                  <a:lnTo>
                    <a:pt x="635" y="622"/>
                  </a:lnTo>
                  <a:lnTo>
                    <a:pt x="635" y="622"/>
                  </a:lnTo>
                  <a:lnTo>
                    <a:pt x="641" y="626"/>
                  </a:lnTo>
                  <a:lnTo>
                    <a:pt x="641" y="626"/>
                  </a:lnTo>
                  <a:lnTo>
                    <a:pt x="644" y="628"/>
                  </a:lnTo>
                  <a:lnTo>
                    <a:pt x="644" y="628"/>
                  </a:lnTo>
                  <a:lnTo>
                    <a:pt x="646" y="629"/>
                  </a:lnTo>
                  <a:lnTo>
                    <a:pt x="648" y="630"/>
                  </a:lnTo>
                  <a:lnTo>
                    <a:pt x="648" y="631"/>
                  </a:lnTo>
                  <a:lnTo>
                    <a:pt x="648" y="631"/>
                  </a:lnTo>
                  <a:lnTo>
                    <a:pt x="647" y="633"/>
                  </a:lnTo>
                  <a:lnTo>
                    <a:pt x="647" y="633"/>
                  </a:lnTo>
                  <a:lnTo>
                    <a:pt x="646" y="634"/>
                  </a:lnTo>
                  <a:lnTo>
                    <a:pt x="645" y="635"/>
                  </a:lnTo>
                  <a:lnTo>
                    <a:pt x="645" y="635"/>
                  </a:lnTo>
                  <a:lnTo>
                    <a:pt x="636" y="639"/>
                  </a:lnTo>
                  <a:lnTo>
                    <a:pt x="628" y="640"/>
                  </a:lnTo>
                  <a:lnTo>
                    <a:pt x="628" y="640"/>
                  </a:lnTo>
                  <a:lnTo>
                    <a:pt x="624" y="640"/>
                  </a:lnTo>
                  <a:lnTo>
                    <a:pt x="620" y="639"/>
                  </a:lnTo>
                  <a:lnTo>
                    <a:pt x="620" y="639"/>
                  </a:lnTo>
                  <a:lnTo>
                    <a:pt x="615" y="637"/>
                  </a:lnTo>
                  <a:lnTo>
                    <a:pt x="610" y="635"/>
                  </a:lnTo>
                  <a:lnTo>
                    <a:pt x="606" y="632"/>
                  </a:lnTo>
                  <a:lnTo>
                    <a:pt x="603" y="629"/>
                  </a:lnTo>
                  <a:lnTo>
                    <a:pt x="600" y="625"/>
                  </a:lnTo>
                  <a:lnTo>
                    <a:pt x="598" y="621"/>
                  </a:lnTo>
                  <a:lnTo>
                    <a:pt x="596" y="616"/>
                  </a:lnTo>
                  <a:lnTo>
                    <a:pt x="594" y="611"/>
                  </a:lnTo>
                  <a:lnTo>
                    <a:pt x="594" y="611"/>
                  </a:lnTo>
                  <a:lnTo>
                    <a:pt x="593" y="603"/>
                  </a:lnTo>
                  <a:lnTo>
                    <a:pt x="594" y="596"/>
                  </a:lnTo>
                  <a:lnTo>
                    <a:pt x="595" y="581"/>
                  </a:lnTo>
                  <a:lnTo>
                    <a:pt x="596" y="579"/>
                  </a:lnTo>
                  <a:lnTo>
                    <a:pt x="596" y="579"/>
                  </a:lnTo>
                  <a:lnTo>
                    <a:pt x="598" y="569"/>
                  </a:lnTo>
                  <a:lnTo>
                    <a:pt x="600" y="559"/>
                  </a:lnTo>
                  <a:lnTo>
                    <a:pt x="600" y="559"/>
                  </a:lnTo>
                  <a:lnTo>
                    <a:pt x="605" y="547"/>
                  </a:lnTo>
                  <a:lnTo>
                    <a:pt x="610" y="536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9" y="519"/>
                  </a:lnTo>
                  <a:lnTo>
                    <a:pt x="622" y="510"/>
                  </a:lnTo>
                  <a:lnTo>
                    <a:pt x="624" y="501"/>
                  </a:lnTo>
                  <a:lnTo>
                    <a:pt x="624" y="501"/>
                  </a:lnTo>
                  <a:lnTo>
                    <a:pt x="625" y="494"/>
                  </a:lnTo>
                  <a:lnTo>
                    <a:pt x="624" y="486"/>
                  </a:lnTo>
                  <a:lnTo>
                    <a:pt x="623" y="479"/>
                  </a:lnTo>
                  <a:lnTo>
                    <a:pt x="620" y="472"/>
                  </a:lnTo>
                  <a:lnTo>
                    <a:pt x="616" y="466"/>
                  </a:lnTo>
                  <a:lnTo>
                    <a:pt x="610" y="460"/>
                  </a:lnTo>
                  <a:lnTo>
                    <a:pt x="604" y="456"/>
                  </a:lnTo>
                  <a:lnTo>
                    <a:pt x="597" y="453"/>
                  </a:lnTo>
                  <a:lnTo>
                    <a:pt x="588" y="450"/>
                  </a:lnTo>
                  <a:lnTo>
                    <a:pt x="591" y="453"/>
                  </a:lnTo>
                  <a:lnTo>
                    <a:pt x="591" y="453"/>
                  </a:lnTo>
                  <a:lnTo>
                    <a:pt x="602" y="469"/>
                  </a:lnTo>
                  <a:lnTo>
                    <a:pt x="602" y="469"/>
                  </a:lnTo>
                  <a:lnTo>
                    <a:pt x="608" y="476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12" y="481"/>
                  </a:lnTo>
                  <a:lnTo>
                    <a:pt x="614" y="485"/>
                  </a:lnTo>
                  <a:lnTo>
                    <a:pt x="615" y="490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505"/>
                  </a:lnTo>
                  <a:lnTo>
                    <a:pt x="615" y="516"/>
                  </a:lnTo>
                  <a:lnTo>
                    <a:pt x="611" y="527"/>
                  </a:lnTo>
                  <a:lnTo>
                    <a:pt x="606" y="539"/>
                  </a:lnTo>
                  <a:lnTo>
                    <a:pt x="606" y="539"/>
                  </a:lnTo>
                  <a:lnTo>
                    <a:pt x="596" y="563"/>
                  </a:lnTo>
                  <a:lnTo>
                    <a:pt x="591" y="576"/>
                  </a:lnTo>
                  <a:lnTo>
                    <a:pt x="587" y="589"/>
                  </a:lnTo>
                  <a:lnTo>
                    <a:pt x="587" y="589"/>
                  </a:lnTo>
                  <a:lnTo>
                    <a:pt x="585" y="604"/>
                  </a:lnTo>
                  <a:lnTo>
                    <a:pt x="585" y="618"/>
                  </a:lnTo>
                  <a:lnTo>
                    <a:pt x="587" y="631"/>
                  </a:lnTo>
                  <a:lnTo>
                    <a:pt x="591" y="643"/>
                  </a:lnTo>
                  <a:lnTo>
                    <a:pt x="591" y="643"/>
                  </a:lnTo>
                  <a:lnTo>
                    <a:pt x="594" y="649"/>
                  </a:lnTo>
                  <a:lnTo>
                    <a:pt x="598" y="655"/>
                  </a:lnTo>
                  <a:lnTo>
                    <a:pt x="598" y="655"/>
                  </a:lnTo>
                  <a:lnTo>
                    <a:pt x="602" y="661"/>
                  </a:lnTo>
                  <a:lnTo>
                    <a:pt x="603" y="663"/>
                  </a:lnTo>
                  <a:lnTo>
                    <a:pt x="602" y="663"/>
                  </a:lnTo>
                  <a:lnTo>
                    <a:pt x="602" y="663"/>
                  </a:lnTo>
                  <a:lnTo>
                    <a:pt x="600" y="664"/>
                  </a:lnTo>
                  <a:lnTo>
                    <a:pt x="600" y="664"/>
                  </a:lnTo>
                  <a:lnTo>
                    <a:pt x="597" y="665"/>
                  </a:lnTo>
                  <a:lnTo>
                    <a:pt x="596" y="664"/>
                  </a:lnTo>
                  <a:lnTo>
                    <a:pt x="596" y="664"/>
                  </a:lnTo>
                  <a:lnTo>
                    <a:pt x="586" y="663"/>
                  </a:lnTo>
                  <a:lnTo>
                    <a:pt x="578" y="660"/>
                  </a:lnTo>
                  <a:lnTo>
                    <a:pt x="570" y="656"/>
                  </a:lnTo>
                  <a:lnTo>
                    <a:pt x="563" y="651"/>
                  </a:lnTo>
                  <a:lnTo>
                    <a:pt x="563" y="651"/>
                  </a:lnTo>
                  <a:lnTo>
                    <a:pt x="557" y="645"/>
                  </a:lnTo>
                  <a:lnTo>
                    <a:pt x="553" y="638"/>
                  </a:lnTo>
                  <a:lnTo>
                    <a:pt x="549" y="631"/>
                  </a:lnTo>
                  <a:lnTo>
                    <a:pt x="547" y="622"/>
                  </a:lnTo>
                  <a:lnTo>
                    <a:pt x="547" y="622"/>
                  </a:lnTo>
                  <a:lnTo>
                    <a:pt x="545" y="615"/>
                  </a:lnTo>
                  <a:lnTo>
                    <a:pt x="544" y="608"/>
                  </a:lnTo>
                  <a:lnTo>
                    <a:pt x="544" y="608"/>
                  </a:lnTo>
                  <a:lnTo>
                    <a:pt x="544" y="603"/>
                  </a:lnTo>
                  <a:lnTo>
                    <a:pt x="542" y="602"/>
                  </a:lnTo>
                  <a:lnTo>
                    <a:pt x="542" y="602"/>
                  </a:lnTo>
                  <a:lnTo>
                    <a:pt x="537" y="600"/>
                  </a:lnTo>
                  <a:lnTo>
                    <a:pt x="537" y="600"/>
                  </a:lnTo>
                  <a:lnTo>
                    <a:pt x="534" y="599"/>
                  </a:lnTo>
                  <a:lnTo>
                    <a:pt x="534" y="599"/>
                  </a:lnTo>
                  <a:lnTo>
                    <a:pt x="534" y="599"/>
                  </a:lnTo>
                  <a:lnTo>
                    <a:pt x="534" y="599"/>
                  </a:lnTo>
                  <a:lnTo>
                    <a:pt x="534" y="602"/>
                  </a:lnTo>
                  <a:lnTo>
                    <a:pt x="534" y="602"/>
                  </a:lnTo>
                  <a:lnTo>
                    <a:pt x="538" y="610"/>
                  </a:lnTo>
                  <a:lnTo>
                    <a:pt x="538" y="610"/>
                  </a:lnTo>
                  <a:lnTo>
                    <a:pt x="539" y="613"/>
                  </a:lnTo>
                  <a:lnTo>
                    <a:pt x="540" y="615"/>
                  </a:lnTo>
                  <a:lnTo>
                    <a:pt x="540" y="621"/>
                  </a:lnTo>
                  <a:lnTo>
                    <a:pt x="538" y="626"/>
                  </a:lnTo>
                  <a:lnTo>
                    <a:pt x="536" y="630"/>
                  </a:lnTo>
                  <a:lnTo>
                    <a:pt x="536" y="630"/>
                  </a:lnTo>
                  <a:lnTo>
                    <a:pt x="531" y="639"/>
                  </a:lnTo>
                  <a:lnTo>
                    <a:pt x="527" y="649"/>
                  </a:lnTo>
                  <a:lnTo>
                    <a:pt x="524" y="658"/>
                  </a:lnTo>
                  <a:lnTo>
                    <a:pt x="522" y="669"/>
                  </a:lnTo>
                  <a:lnTo>
                    <a:pt x="522" y="669"/>
                  </a:lnTo>
                  <a:lnTo>
                    <a:pt x="521" y="676"/>
                  </a:lnTo>
                  <a:lnTo>
                    <a:pt x="521" y="683"/>
                  </a:lnTo>
                  <a:lnTo>
                    <a:pt x="521" y="691"/>
                  </a:lnTo>
                  <a:lnTo>
                    <a:pt x="524" y="698"/>
                  </a:lnTo>
                  <a:lnTo>
                    <a:pt x="524" y="698"/>
                  </a:lnTo>
                  <a:lnTo>
                    <a:pt x="526" y="702"/>
                  </a:lnTo>
                  <a:lnTo>
                    <a:pt x="529" y="706"/>
                  </a:lnTo>
                  <a:lnTo>
                    <a:pt x="529" y="706"/>
                  </a:lnTo>
                  <a:lnTo>
                    <a:pt x="531" y="710"/>
                  </a:lnTo>
                  <a:lnTo>
                    <a:pt x="531" y="710"/>
                  </a:lnTo>
                  <a:lnTo>
                    <a:pt x="533" y="712"/>
                  </a:lnTo>
                  <a:lnTo>
                    <a:pt x="533" y="712"/>
                  </a:lnTo>
                  <a:lnTo>
                    <a:pt x="534" y="713"/>
                  </a:lnTo>
                  <a:lnTo>
                    <a:pt x="536" y="715"/>
                  </a:lnTo>
                  <a:lnTo>
                    <a:pt x="533" y="715"/>
                  </a:lnTo>
                  <a:lnTo>
                    <a:pt x="533" y="715"/>
                  </a:lnTo>
                  <a:lnTo>
                    <a:pt x="522" y="713"/>
                  </a:lnTo>
                  <a:lnTo>
                    <a:pt x="517" y="712"/>
                  </a:lnTo>
                  <a:lnTo>
                    <a:pt x="512" y="709"/>
                  </a:lnTo>
                  <a:lnTo>
                    <a:pt x="512" y="709"/>
                  </a:lnTo>
                  <a:lnTo>
                    <a:pt x="503" y="703"/>
                  </a:lnTo>
                  <a:lnTo>
                    <a:pt x="497" y="695"/>
                  </a:lnTo>
                  <a:lnTo>
                    <a:pt x="492" y="685"/>
                  </a:lnTo>
                  <a:lnTo>
                    <a:pt x="489" y="673"/>
                  </a:lnTo>
                  <a:lnTo>
                    <a:pt x="489" y="673"/>
                  </a:lnTo>
                  <a:lnTo>
                    <a:pt x="487" y="664"/>
                  </a:lnTo>
                  <a:lnTo>
                    <a:pt x="487" y="655"/>
                  </a:lnTo>
                  <a:lnTo>
                    <a:pt x="487" y="644"/>
                  </a:lnTo>
                  <a:lnTo>
                    <a:pt x="489" y="634"/>
                  </a:lnTo>
                  <a:lnTo>
                    <a:pt x="489" y="634"/>
                  </a:lnTo>
                  <a:lnTo>
                    <a:pt x="491" y="625"/>
                  </a:lnTo>
                  <a:lnTo>
                    <a:pt x="494" y="616"/>
                  </a:lnTo>
                  <a:lnTo>
                    <a:pt x="501" y="599"/>
                  </a:lnTo>
                  <a:lnTo>
                    <a:pt x="510" y="583"/>
                  </a:lnTo>
                  <a:lnTo>
                    <a:pt x="520" y="568"/>
                  </a:lnTo>
                  <a:lnTo>
                    <a:pt x="520" y="568"/>
                  </a:lnTo>
                  <a:lnTo>
                    <a:pt x="530" y="551"/>
                  </a:lnTo>
                  <a:lnTo>
                    <a:pt x="530" y="551"/>
                  </a:lnTo>
                  <a:lnTo>
                    <a:pt x="532" y="548"/>
                  </a:lnTo>
                  <a:lnTo>
                    <a:pt x="532" y="545"/>
                  </a:lnTo>
                  <a:lnTo>
                    <a:pt x="532" y="542"/>
                  </a:lnTo>
                  <a:lnTo>
                    <a:pt x="532" y="539"/>
                  </a:lnTo>
                  <a:lnTo>
                    <a:pt x="531" y="536"/>
                  </a:lnTo>
                  <a:lnTo>
                    <a:pt x="529" y="534"/>
                  </a:lnTo>
                  <a:lnTo>
                    <a:pt x="523" y="529"/>
                  </a:lnTo>
                  <a:lnTo>
                    <a:pt x="523" y="529"/>
                  </a:lnTo>
                  <a:lnTo>
                    <a:pt x="518" y="527"/>
                  </a:lnTo>
                  <a:lnTo>
                    <a:pt x="512" y="526"/>
                  </a:lnTo>
                  <a:lnTo>
                    <a:pt x="512" y="526"/>
                  </a:lnTo>
                  <a:lnTo>
                    <a:pt x="508" y="525"/>
                  </a:lnTo>
                  <a:lnTo>
                    <a:pt x="508" y="525"/>
                  </a:lnTo>
                  <a:lnTo>
                    <a:pt x="501" y="524"/>
                  </a:lnTo>
                  <a:lnTo>
                    <a:pt x="501" y="524"/>
                  </a:lnTo>
                  <a:lnTo>
                    <a:pt x="499" y="524"/>
                  </a:lnTo>
                  <a:lnTo>
                    <a:pt x="499" y="524"/>
                  </a:lnTo>
                  <a:lnTo>
                    <a:pt x="498" y="531"/>
                  </a:lnTo>
                  <a:lnTo>
                    <a:pt x="495" y="536"/>
                  </a:lnTo>
                  <a:lnTo>
                    <a:pt x="491" y="541"/>
                  </a:lnTo>
                  <a:lnTo>
                    <a:pt x="486" y="545"/>
                  </a:lnTo>
                  <a:lnTo>
                    <a:pt x="486" y="545"/>
                  </a:lnTo>
                  <a:lnTo>
                    <a:pt x="488" y="551"/>
                  </a:lnTo>
                  <a:lnTo>
                    <a:pt x="488" y="553"/>
                  </a:lnTo>
                  <a:lnTo>
                    <a:pt x="487" y="556"/>
                  </a:lnTo>
                  <a:lnTo>
                    <a:pt x="484" y="561"/>
                  </a:lnTo>
                  <a:lnTo>
                    <a:pt x="478" y="566"/>
                  </a:lnTo>
                  <a:lnTo>
                    <a:pt x="478" y="566"/>
                  </a:lnTo>
                  <a:lnTo>
                    <a:pt x="467" y="573"/>
                  </a:lnTo>
                  <a:lnTo>
                    <a:pt x="455" y="579"/>
                  </a:lnTo>
                  <a:lnTo>
                    <a:pt x="442" y="585"/>
                  </a:lnTo>
                  <a:lnTo>
                    <a:pt x="429" y="590"/>
                  </a:lnTo>
                  <a:lnTo>
                    <a:pt x="429" y="590"/>
                  </a:lnTo>
                  <a:lnTo>
                    <a:pt x="427" y="598"/>
                  </a:lnTo>
                  <a:lnTo>
                    <a:pt x="424" y="606"/>
                  </a:lnTo>
                  <a:lnTo>
                    <a:pt x="420" y="613"/>
                  </a:lnTo>
                  <a:lnTo>
                    <a:pt x="415" y="620"/>
                  </a:lnTo>
                  <a:lnTo>
                    <a:pt x="415" y="620"/>
                  </a:lnTo>
                  <a:lnTo>
                    <a:pt x="412" y="625"/>
                  </a:lnTo>
                  <a:lnTo>
                    <a:pt x="412" y="625"/>
                  </a:lnTo>
                  <a:lnTo>
                    <a:pt x="405" y="635"/>
                  </a:lnTo>
                  <a:lnTo>
                    <a:pt x="398" y="644"/>
                  </a:lnTo>
                  <a:lnTo>
                    <a:pt x="390" y="653"/>
                  </a:lnTo>
                  <a:lnTo>
                    <a:pt x="381" y="661"/>
                  </a:lnTo>
                  <a:lnTo>
                    <a:pt x="381" y="661"/>
                  </a:lnTo>
                  <a:lnTo>
                    <a:pt x="366" y="672"/>
                  </a:lnTo>
                  <a:lnTo>
                    <a:pt x="350" y="683"/>
                  </a:lnTo>
                  <a:lnTo>
                    <a:pt x="350" y="683"/>
                  </a:lnTo>
                  <a:lnTo>
                    <a:pt x="327" y="697"/>
                  </a:lnTo>
                  <a:lnTo>
                    <a:pt x="327" y="697"/>
                  </a:lnTo>
                  <a:lnTo>
                    <a:pt x="313" y="705"/>
                  </a:lnTo>
                  <a:lnTo>
                    <a:pt x="313" y="705"/>
                  </a:lnTo>
                  <a:lnTo>
                    <a:pt x="310" y="708"/>
                  </a:lnTo>
                  <a:lnTo>
                    <a:pt x="308" y="710"/>
                  </a:lnTo>
                  <a:lnTo>
                    <a:pt x="308" y="710"/>
                  </a:lnTo>
                  <a:lnTo>
                    <a:pt x="304" y="714"/>
                  </a:lnTo>
                  <a:lnTo>
                    <a:pt x="300" y="717"/>
                  </a:lnTo>
                  <a:lnTo>
                    <a:pt x="295" y="719"/>
                  </a:lnTo>
                  <a:lnTo>
                    <a:pt x="290" y="719"/>
                  </a:lnTo>
                  <a:lnTo>
                    <a:pt x="290" y="719"/>
                  </a:lnTo>
                  <a:lnTo>
                    <a:pt x="283" y="718"/>
                  </a:lnTo>
                  <a:lnTo>
                    <a:pt x="283" y="718"/>
                  </a:lnTo>
                  <a:lnTo>
                    <a:pt x="275" y="716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0" y="720"/>
                  </a:lnTo>
                  <a:lnTo>
                    <a:pt x="269" y="724"/>
                  </a:lnTo>
                  <a:lnTo>
                    <a:pt x="269" y="733"/>
                  </a:lnTo>
                  <a:lnTo>
                    <a:pt x="269" y="733"/>
                  </a:lnTo>
                  <a:lnTo>
                    <a:pt x="269" y="738"/>
                  </a:lnTo>
                  <a:lnTo>
                    <a:pt x="271" y="742"/>
                  </a:lnTo>
                  <a:lnTo>
                    <a:pt x="274" y="745"/>
                  </a:lnTo>
                  <a:lnTo>
                    <a:pt x="278" y="748"/>
                  </a:lnTo>
                  <a:lnTo>
                    <a:pt x="280" y="748"/>
                  </a:lnTo>
                  <a:lnTo>
                    <a:pt x="279" y="749"/>
                  </a:lnTo>
                  <a:lnTo>
                    <a:pt x="279" y="749"/>
                  </a:lnTo>
                  <a:lnTo>
                    <a:pt x="277" y="752"/>
                  </a:lnTo>
                  <a:lnTo>
                    <a:pt x="274" y="753"/>
                  </a:lnTo>
                  <a:lnTo>
                    <a:pt x="272" y="754"/>
                  </a:lnTo>
                  <a:lnTo>
                    <a:pt x="269" y="755"/>
                  </a:lnTo>
                  <a:lnTo>
                    <a:pt x="269" y="755"/>
                  </a:lnTo>
                  <a:lnTo>
                    <a:pt x="266" y="754"/>
                  </a:lnTo>
                  <a:lnTo>
                    <a:pt x="263" y="753"/>
                  </a:lnTo>
                  <a:lnTo>
                    <a:pt x="260" y="751"/>
                  </a:lnTo>
                  <a:lnTo>
                    <a:pt x="257" y="748"/>
                  </a:lnTo>
                  <a:lnTo>
                    <a:pt x="257" y="748"/>
                  </a:lnTo>
                  <a:lnTo>
                    <a:pt x="255" y="751"/>
                  </a:lnTo>
                  <a:lnTo>
                    <a:pt x="255" y="751"/>
                  </a:lnTo>
                  <a:lnTo>
                    <a:pt x="250" y="759"/>
                  </a:lnTo>
                  <a:lnTo>
                    <a:pt x="250" y="759"/>
                  </a:lnTo>
                  <a:lnTo>
                    <a:pt x="248" y="763"/>
                  </a:lnTo>
                  <a:lnTo>
                    <a:pt x="249" y="766"/>
                  </a:lnTo>
                  <a:lnTo>
                    <a:pt x="249" y="766"/>
                  </a:lnTo>
                  <a:lnTo>
                    <a:pt x="250" y="768"/>
                  </a:lnTo>
                  <a:lnTo>
                    <a:pt x="254" y="769"/>
                  </a:lnTo>
                  <a:lnTo>
                    <a:pt x="254" y="769"/>
                  </a:lnTo>
                  <a:lnTo>
                    <a:pt x="261" y="770"/>
                  </a:lnTo>
                  <a:lnTo>
                    <a:pt x="261" y="770"/>
                  </a:lnTo>
                  <a:lnTo>
                    <a:pt x="262" y="770"/>
                  </a:lnTo>
                  <a:lnTo>
                    <a:pt x="262" y="770"/>
                  </a:lnTo>
                  <a:lnTo>
                    <a:pt x="265" y="770"/>
                  </a:lnTo>
                  <a:lnTo>
                    <a:pt x="265" y="770"/>
                  </a:lnTo>
                  <a:lnTo>
                    <a:pt x="269" y="770"/>
                  </a:lnTo>
                  <a:lnTo>
                    <a:pt x="273" y="771"/>
                  </a:lnTo>
                  <a:lnTo>
                    <a:pt x="276" y="773"/>
                  </a:lnTo>
                  <a:lnTo>
                    <a:pt x="279" y="775"/>
                  </a:lnTo>
                  <a:lnTo>
                    <a:pt x="283" y="780"/>
                  </a:lnTo>
                  <a:lnTo>
                    <a:pt x="287" y="785"/>
                  </a:lnTo>
                  <a:lnTo>
                    <a:pt x="287" y="785"/>
                  </a:lnTo>
                  <a:lnTo>
                    <a:pt x="289" y="790"/>
                  </a:lnTo>
                  <a:lnTo>
                    <a:pt x="290" y="794"/>
                  </a:lnTo>
                  <a:lnTo>
                    <a:pt x="290" y="797"/>
                  </a:lnTo>
                  <a:lnTo>
                    <a:pt x="290" y="797"/>
                  </a:lnTo>
                  <a:lnTo>
                    <a:pt x="289" y="800"/>
                  </a:lnTo>
                  <a:lnTo>
                    <a:pt x="288" y="801"/>
                  </a:lnTo>
                  <a:lnTo>
                    <a:pt x="288" y="801"/>
                  </a:lnTo>
                  <a:lnTo>
                    <a:pt x="286" y="802"/>
                  </a:lnTo>
                  <a:lnTo>
                    <a:pt x="286" y="802"/>
                  </a:lnTo>
                  <a:lnTo>
                    <a:pt x="282" y="800"/>
                  </a:lnTo>
                  <a:lnTo>
                    <a:pt x="282" y="800"/>
                  </a:lnTo>
                  <a:lnTo>
                    <a:pt x="279" y="798"/>
                  </a:lnTo>
                  <a:lnTo>
                    <a:pt x="279" y="798"/>
                  </a:lnTo>
                  <a:lnTo>
                    <a:pt x="277" y="797"/>
                  </a:lnTo>
                  <a:lnTo>
                    <a:pt x="277" y="797"/>
                  </a:lnTo>
                  <a:lnTo>
                    <a:pt x="275" y="795"/>
                  </a:lnTo>
                  <a:lnTo>
                    <a:pt x="272" y="794"/>
                  </a:lnTo>
                  <a:lnTo>
                    <a:pt x="265" y="793"/>
                  </a:lnTo>
                  <a:lnTo>
                    <a:pt x="265" y="793"/>
                  </a:lnTo>
                  <a:lnTo>
                    <a:pt x="262" y="792"/>
                  </a:lnTo>
                  <a:lnTo>
                    <a:pt x="262" y="792"/>
                  </a:lnTo>
                  <a:lnTo>
                    <a:pt x="241" y="790"/>
                  </a:lnTo>
                  <a:lnTo>
                    <a:pt x="241" y="790"/>
                  </a:lnTo>
                  <a:lnTo>
                    <a:pt x="239" y="790"/>
                  </a:lnTo>
                  <a:lnTo>
                    <a:pt x="239" y="790"/>
                  </a:lnTo>
                  <a:lnTo>
                    <a:pt x="236" y="790"/>
                  </a:lnTo>
                  <a:lnTo>
                    <a:pt x="232" y="792"/>
                  </a:lnTo>
                  <a:lnTo>
                    <a:pt x="229" y="795"/>
                  </a:lnTo>
                  <a:lnTo>
                    <a:pt x="225" y="799"/>
                  </a:lnTo>
                  <a:lnTo>
                    <a:pt x="225" y="799"/>
                  </a:lnTo>
                  <a:lnTo>
                    <a:pt x="219" y="808"/>
                  </a:lnTo>
                  <a:lnTo>
                    <a:pt x="211" y="816"/>
                  </a:lnTo>
                  <a:lnTo>
                    <a:pt x="211" y="817"/>
                  </a:lnTo>
                  <a:lnTo>
                    <a:pt x="211" y="817"/>
                  </a:lnTo>
                  <a:lnTo>
                    <a:pt x="208" y="820"/>
                  </a:lnTo>
                  <a:lnTo>
                    <a:pt x="204" y="823"/>
                  </a:lnTo>
                  <a:lnTo>
                    <a:pt x="200" y="825"/>
                  </a:lnTo>
                  <a:lnTo>
                    <a:pt x="195" y="826"/>
                  </a:lnTo>
                  <a:lnTo>
                    <a:pt x="195" y="826"/>
                  </a:lnTo>
                  <a:lnTo>
                    <a:pt x="191" y="828"/>
                  </a:lnTo>
                  <a:lnTo>
                    <a:pt x="186" y="831"/>
                  </a:lnTo>
                  <a:lnTo>
                    <a:pt x="186" y="831"/>
                  </a:lnTo>
                  <a:lnTo>
                    <a:pt x="182" y="833"/>
                  </a:lnTo>
                  <a:lnTo>
                    <a:pt x="182" y="833"/>
                  </a:lnTo>
                  <a:lnTo>
                    <a:pt x="178" y="833"/>
                  </a:lnTo>
                  <a:close/>
                  <a:moveTo>
                    <a:pt x="173" y="781"/>
                  </a:moveTo>
                  <a:lnTo>
                    <a:pt x="173" y="781"/>
                  </a:lnTo>
                  <a:lnTo>
                    <a:pt x="176" y="781"/>
                  </a:lnTo>
                  <a:lnTo>
                    <a:pt x="176" y="781"/>
                  </a:lnTo>
                  <a:lnTo>
                    <a:pt x="182" y="781"/>
                  </a:lnTo>
                  <a:lnTo>
                    <a:pt x="173" y="781"/>
                  </a:lnTo>
                  <a:close/>
                  <a:moveTo>
                    <a:pt x="192" y="735"/>
                  </a:moveTo>
                  <a:lnTo>
                    <a:pt x="192" y="735"/>
                  </a:lnTo>
                  <a:lnTo>
                    <a:pt x="187" y="742"/>
                  </a:lnTo>
                  <a:lnTo>
                    <a:pt x="187" y="742"/>
                  </a:lnTo>
                  <a:lnTo>
                    <a:pt x="186" y="745"/>
                  </a:lnTo>
                  <a:lnTo>
                    <a:pt x="186" y="747"/>
                  </a:lnTo>
                  <a:lnTo>
                    <a:pt x="186" y="749"/>
                  </a:lnTo>
                  <a:lnTo>
                    <a:pt x="188" y="750"/>
                  </a:lnTo>
                  <a:lnTo>
                    <a:pt x="188" y="750"/>
                  </a:lnTo>
                  <a:lnTo>
                    <a:pt x="192" y="752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200" y="755"/>
                  </a:lnTo>
                  <a:lnTo>
                    <a:pt x="200" y="755"/>
                  </a:lnTo>
                  <a:lnTo>
                    <a:pt x="202" y="755"/>
                  </a:lnTo>
                  <a:lnTo>
                    <a:pt x="202" y="755"/>
                  </a:lnTo>
                  <a:lnTo>
                    <a:pt x="204" y="756"/>
                  </a:lnTo>
                  <a:lnTo>
                    <a:pt x="206" y="757"/>
                  </a:lnTo>
                  <a:lnTo>
                    <a:pt x="206" y="757"/>
                  </a:lnTo>
                  <a:lnTo>
                    <a:pt x="208" y="758"/>
                  </a:lnTo>
                  <a:lnTo>
                    <a:pt x="210" y="759"/>
                  </a:lnTo>
                  <a:lnTo>
                    <a:pt x="210" y="759"/>
                  </a:lnTo>
                  <a:lnTo>
                    <a:pt x="213" y="758"/>
                  </a:lnTo>
                  <a:lnTo>
                    <a:pt x="215" y="756"/>
                  </a:lnTo>
                  <a:lnTo>
                    <a:pt x="215" y="756"/>
                  </a:lnTo>
                  <a:lnTo>
                    <a:pt x="220" y="752"/>
                  </a:lnTo>
                  <a:lnTo>
                    <a:pt x="224" y="748"/>
                  </a:lnTo>
                  <a:lnTo>
                    <a:pt x="224" y="748"/>
                  </a:lnTo>
                  <a:lnTo>
                    <a:pt x="234" y="730"/>
                  </a:lnTo>
                  <a:lnTo>
                    <a:pt x="234" y="730"/>
                  </a:lnTo>
                  <a:lnTo>
                    <a:pt x="237" y="724"/>
                  </a:lnTo>
                  <a:lnTo>
                    <a:pt x="237" y="724"/>
                  </a:lnTo>
                  <a:lnTo>
                    <a:pt x="244" y="710"/>
                  </a:lnTo>
                  <a:lnTo>
                    <a:pt x="247" y="704"/>
                  </a:lnTo>
                  <a:lnTo>
                    <a:pt x="247" y="704"/>
                  </a:lnTo>
                  <a:lnTo>
                    <a:pt x="245" y="704"/>
                  </a:lnTo>
                  <a:lnTo>
                    <a:pt x="245" y="704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10" y="698"/>
                  </a:lnTo>
                  <a:lnTo>
                    <a:pt x="210" y="698"/>
                  </a:lnTo>
                  <a:lnTo>
                    <a:pt x="210" y="698"/>
                  </a:lnTo>
                  <a:lnTo>
                    <a:pt x="208" y="699"/>
                  </a:lnTo>
                  <a:lnTo>
                    <a:pt x="208" y="699"/>
                  </a:lnTo>
                  <a:lnTo>
                    <a:pt x="204" y="713"/>
                  </a:lnTo>
                  <a:lnTo>
                    <a:pt x="204" y="713"/>
                  </a:lnTo>
                  <a:lnTo>
                    <a:pt x="204" y="715"/>
                  </a:lnTo>
                  <a:lnTo>
                    <a:pt x="205" y="718"/>
                  </a:lnTo>
                  <a:lnTo>
                    <a:pt x="205" y="718"/>
                  </a:lnTo>
                  <a:lnTo>
                    <a:pt x="207" y="720"/>
                  </a:lnTo>
                  <a:lnTo>
                    <a:pt x="210" y="720"/>
                  </a:lnTo>
                  <a:lnTo>
                    <a:pt x="210" y="720"/>
                  </a:lnTo>
                  <a:lnTo>
                    <a:pt x="215" y="720"/>
                  </a:lnTo>
                  <a:lnTo>
                    <a:pt x="215" y="720"/>
                  </a:lnTo>
                  <a:lnTo>
                    <a:pt x="218" y="719"/>
                  </a:lnTo>
                  <a:lnTo>
                    <a:pt x="220" y="719"/>
                  </a:lnTo>
                  <a:lnTo>
                    <a:pt x="219" y="721"/>
                  </a:lnTo>
                  <a:lnTo>
                    <a:pt x="219" y="721"/>
                  </a:lnTo>
                  <a:lnTo>
                    <a:pt x="218" y="726"/>
                  </a:lnTo>
                  <a:lnTo>
                    <a:pt x="215" y="730"/>
                  </a:lnTo>
                  <a:lnTo>
                    <a:pt x="212" y="733"/>
                  </a:lnTo>
                  <a:lnTo>
                    <a:pt x="207" y="735"/>
                  </a:lnTo>
                  <a:lnTo>
                    <a:pt x="207" y="735"/>
                  </a:lnTo>
                  <a:lnTo>
                    <a:pt x="203" y="736"/>
                  </a:lnTo>
                  <a:lnTo>
                    <a:pt x="203" y="736"/>
                  </a:lnTo>
                  <a:lnTo>
                    <a:pt x="198" y="735"/>
                  </a:lnTo>
                  <a:lnTo>
                    <a:pt x="193" y="732"/>
                  </a:lnTo>
                  <a:lnTo>
                    <a:pt x="192" y="735"/>
                  </a:lnTo>
                  <a:close/>
                  <a:moveTo>
                    <a:pt x="666" y="405"/>
                  </a:moveTo>
                  <a:lnTo>
                    <a:pt x="666" y="405"/>
                  </a:lnTo>
                  <a:lnTo>
                    <a:pt x="667" y="405"/>
                  </a:lnTo>
                  <a:lnTo>
                    <a:pt x="668" y="406"/>
                  </a:lnTo>
                  <a:lnTo>
                    <a:pt x="669" y="408"/>
                  </a:lnTo>
                  <a:lnTo>
                    <a:pt x="669" y="408"/>
                  </a:lnTo>
                  <a:lnTo>
                    <a:pt x="671" y="414"/>
                  </a:lnTo>
                  <a:lnTo>
                    <a:pt x="671" y="414"/>
                  </a:lnTo>
                  <a:lnTo>
                    <a:pt x="671" y="412"/>
                  </a:lnTo>
                  <a:lnTo>
                    <a:pt x="671" y="412"/>
                  </a:lnTo>
                  <a:lnTo>
                    <a:pt x="670" y="402"/>
                  </a:lnTo>
                  <a:lnTo>
                    <a:pt x="670" y="402"/>
                  </a:lnTo>
                  <a:lnTo>
                    <a:pt x="666" y="389"/>
                  </a:lnTo>
                  <a:lnTo>
                    <a:pt x="661" y="379"/>
                  </a:lnTo>
                  <a:lnTo>
                    <a:pt x="653" y="369"/>
                  </a:lnTo>
                  <a:lnTo>
                    <a:pt x="644" y="361"/>
                  </a:lnTo>
                  <a:lnTo>
                    <a:pt x="644" y="361"/>
                  </a:lnTo>
                  <a:lnTo>
                    <a:pt x="638" y="357"/>
                  </a:lnTo>
                  <a:lnTo>
                    <a:pt x="631" y="354"/>
                  </a:lnTo>
                  <a:lnTo>
                    <a:pt x="623" y="352"/>
                  </a:lnTo>
                  <a:lnTo>
                    <a:pt x="616" y="351"/>
                  </a:lnTo>
                  <a:lnTo>
                    <a:pt x="616" y="351"/>
                  </a:lnTo>
                  <a:lnTo>
                    <a:pt x="608" y="352"/>
                  </a:lnTo>
                  <a:lnTo>
                    <a:pt x="608" y="352"/>
                  </a:lnTo>
                  <a:lnTo>
                    <a:pt x="597" y="355"/>
                  </a:lnTo>
                  <a:lnTo>
                    <a:pt x="583" y="360"/>
                  </a:lnTo>
                  <a:lnTo>
                    <a:pt x="583" y="360"/>
                  </a:lnTo>
                  <a:lnTo>
                    <a:pt x="575" y="363"/>
                  </a:lnTo>
                  <a:lnTo>
                    <a:pt x="568" y="368"/>
                  </a:lnTo>
                  <a:lnTo>
                    <a:pt x="568" y="368"/>
                  </a:lnTo>
                  <a:lnTo>
                    <a:pt x="567" y="368"/>
                  </a:lnTo>
                  <a:lnTo>
                    <a:pt x="567" y="368"/>
                  </a:lnTo>
                  <a:lnTo>
                    <a:pt x="572" y="367"/>
                  </a:lnTo>
                  <a:lnTo>
                    <a:pt x="572" y="367"/>
                  </a:lnTo>
                  <a:lnTo>
                    <a:pt x="586" y="365"/>
                  </a:lnTo>
                  <a:lnTo>
                    <a:pt x="586" y="365"/>
                  </a:lnTo>
                  <a:lnTo>
                    <a:pt x="600" y="364"/>
                  </a:lnTo>
                  <a:lnTo>
                    <a:pt x="600" y="364"/>
                  </a:lnTo>
                  <a:lnTo>
                    <a:pt x="614" y="365"/>
                  </a:lnTo>
                  <a:lnTo>
                    <a:pt x="614" y="365"/>
                  </a:lnTo>
                  <a:lnTo>
                    <a:pt x="622" y="367"/>
                  </a:lnTo>
                  <a:lnTo>
                    <a:pt x="631" y="370"/>
                  </a:lnTo>
                  <a:lnTo>
                    <a:pt x="638" y="374"/>
                  </a:lnTo>
                  <a:lnTo>
                    <a:pt x="645" y="379"/>
                  </a:lnTo>
                  <a:lnTo>
                    <a:pt x="645" y="379"/>
                  </a:lnTo>
                  <a:lnTo>
                    <a:pt x="648" y="382"/>
                  </a:lnTo>
                  <a:lnTo>
                    <a:pt x="648" y="382"/>
                  </a:lnTo>
                  <a:lnTo>
                    <a:pt x="654" y="388"/>
                  </a:lnTo>
                  <a:lnTo>
                    <a:pt x="657" y="391"/>
                  </a:lnTo>
                  <a:lnTo>
                    <a:pt x="658" y="396"/>
                  </a:lnTo>
                  <a:lnTo>
                    <a:pt x="658" y="396"/>
                  </a:lnTo>
                  <a:lnTo>
                    <a:pt x="659" y="400"/>
                  </a:lnTo>
                  <a:lnTo>
                    <a:pt x="658" y="405"/>
                  </a:lnTo>
                  <a:lnTo>
                    <a:pt x="658" y="405"/>
                  </a:lnTo>
                  <a:lnTo>
                    <a:pt x="658" y="407"/>
                  </a:lnTo>
                  <a:lnTo>
                    <a:pt x="658" y="407"/>
                  </a:lnTo>
                  <a:lnTo>
                    <a:pt x="659" y="407"/>
                  </a:lnTo>
                  <a:lnTo>
                    <a:pt x="659" y="407"/>
                  </a:lnTo>
                  <a:lnTo>
                    <a:pt x="664" y="406"/>
                  </a:lnTo>
                  <a:lnTo>
                    <a:pt x="664" y="406"/>
                  </a:lnTo>
                  <a:lnTo>
                    <a:pt x="666" y="405"/>
                  </a:lnTo>
                  <a:lnTo>
                    <a:pt x="666" y="405"/>
                  </a:lnTo>
                  <a:close/>
                  <a:moveTo>
                    <a:pt x="609" y="167"/>
                  </a:moveTo>
                  <a:lnTo>
                    <a:pt x="609" y="167"/>
                  </a:lnTo>
                  <a:lnTo>
                    <a:pt x="605" y="168"/>
                  </a:lnTo>
                  <a:lnTo>
                    <a:pt x="605" y="168"/>
                  </a:lnTo>
                  <a:lnTo>
                    <a:pt x="590" y="174"/>
                  </a:lnTo>
                  <a:lnTo>
                    <a:pt x="590" y="174"/>
                  </a:lnTo>
                  <a:lnTo>
                    <a:pt x="570" y="182"/>
                  </a:lnTo>
                  <a:lnTo>
                    <a:pt x="570" y="182"/>
                  </a:lnTo>
                  <a:lnTo>
                    <a:pt x="561" y="186"/>
                  </a:lnTo>
                  <a:lnTo>
                    <a:pt x="552" y="191"/>
                  </a:lnTo>
                  <a:lnTo>
                    <a:pt x="543" y="198"/>
                  </a:lnTo>
                  <a:lnTo>
                    <a:pt x="533" y="205"/>
                  </a:lnTo>
                  <a:lnTo>
                    <a:pt x="533" y="205"/>
                  </a:lnTo>
                  <a:lnTo>
                    <a:pt x="520" y="217"/>
                  </a:lnTo>
                  <a:lnTo>
                    <a:pt x="509" y="229"/>
                  </a:lnTo>
                  <a:lnTo>
                    <a:pt x="509" y="229"/>
                  </a:lnTo>
                  <a:lnTo>
                    <a:pt x="501" y="240"/>
                  </a:lnTo>
                  <a:lnTo>
                    <a:pt x="494" y="252"/>
                  </a:lnTo>
                  <a:lnTo>
                    <a:pt x="494" y="252"/>
                  </a:lnTo>
                  <a:lnTo>
                    <a:pt x="490" y="258"/>
                  </a:lnTo>
                  <a:lnTo>
                    <a:pt x="490" y="258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502" y="244"/>
                  </a:lnTo>
                  <a:lnTo>
                    <a:pt x="518" y="229"/>
                  </a:lnTo>
                  <a:lnTo>
                    <a:pt x="518" y="229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27" y="221"/>
                  </a:lnTo>
                  <a:lnTo>
                    <a:pt x="534" y="215"/>
                  </a:lnTo>
                  <a:lnTo>
                    <a:pt x="543" y="209"/>
                  </a:lnTo>
                  <a:lnTo>
                    <a:pt x="551" y="204"/>
                  </a:lnTo>
                  <a:lnTo>
                    <a:pt x="561" y="198"/>
                  </a:lnTo>
                  <a:lnTo>
                    <a:pt x="561" y="198"/>
                  </a:lnTo>
                  <a:lnTo>
                    <a:pt x="573" y="193"/>
                  </a:lnTo>
                  <a:lnTo>
                    <a:pt x="585" y="189"/>
                  </a:lnTo>
                  <a:lnTo>
                    <a:pt x="596" y="186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22" y="184"/>
                  </a:lnTo>
                  <a:lnTo>
                    <a:pt x="622" y="184"/>
                  </a:lnTo>
                  <a:lnTo>
                    <a:pt x="636" y="185"/>
                  </a:lnTo>
                  <a:lnTo>
                    <a:pt x="649" y="187"/>
                  </a:lnTo>
                  <a:lnTo>
                    <a:pt x="649" y="187"/>
                  </a:lnTo>
                  <a:lnTo>
                    <a:pt x="655" y="190"/>
                  </a:lnTo>
                  <a:lnTo>
                    <a:pt x="661" y="192"/>
                  </a:lnTo>
                  <a:lnTo>
                    <a:pt x="661" y="192"/>
                  </a:lnTo>
                  <a:lnTo>
                    <a:pt x="663" y="194"/>
                  </a:lnTo>
                  <a:lnTo>
                    <a:pt x="663" y="194"/>
                  </a:lnTo>
                  <a:lnTo>
                    <a:pt x="659" y="186"/>
                  </a:lnTo>
                  <a:lnTo>
                    <a:pt x="652" y="179"/>
                  </a:lnTo>
                  <a:lnTo>
                    <a:pt x="645" y="174"/>
                  </a:lnTo>
                  <a:lnTo>
                    <a:pt x="636" y="170"/>
                  </a:lnTo>
                  <a:lnTo>
                    <a:pt x="638" y="178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4" y="178"/>
                  </a:lnTo>
                  <a:lnTo>
                    <a:pt x="634" y="178"/>
                  </a:lnTo>
                  <a:lnTo>
                    <a:pt x="634" y="178"/>
                  </a:lnTo>
                  <a:lnTo>
                    <a:pt x="630" y="178"/>
                  </a:lnTo>
                  <a:lnTo>
                    <a:pt x="627" y="177"/>
                  </a:lnTo>
                  <a:lnTo>
                    <a:pt x="621" y="173"/>
                  </a:lnTo>
                  <a:lnTo>
                    <a:pt x="621" y="173"/>
                  </a:lnTo>
                  <a:lnTo>
                    <a:pt x="619" y="172"/>
                  </a:lnTo>
                  <a:lnTo>
                    <a:pt x="619" y="172"/>
                  </a:lnTo>
                  <a:lnTo>
                    <a:pt x="614" y="169"/>
                  </a:lnTo>
                  <a:lnTo>
                    <a:pt x="612" y="168"/>
                  </a:lnTo>
                  <a:lnTo>
                    <a:pt x="609" y="167"/>
                  </a:lnTo>
                  <a:lnTo>
                    <a:pt x="609" y="167"/>
                  </a:lnTo>
                  <a:close/>
                  <a:moveTo>
                    <a:pt x="543" y="61"/>
                  </a:moveTo>
                  <a:lnTo>
                    <a:pt x="543" y="61"/>
                  </a:lnTo>
                  <a:lnTo>
                    <a:pt x="536" y="62"/>
                  </a:lnTo>
                  <a:lnTo>
                    <a:pt x="536" y="62"/>
                  </a:lnTo>
                  <a:lnTo>
                    <a:pt x="530" y="63"/>
                  </a:lnTo>
                  <a:lnTo>
                    <a:pt x="523" y="66"/>
                  </a:lnTo>
                  <a:lnTo>
                    <a:pt x="515" y="69"/>
                  </a:lnTo>
                  <a:lnTo>
                    <a:pt x="508" y="73"/>
                  </a:lnTo>
                  <a:lnTo>
                    <a:pt x="508" y="73"/>
                  </a:lnTo>
                  <a:lnTo>
                    <a:pt x="499" y="78"/>
                  </a:lnTo>
                  <a:lnTo>
                    <a:pt x="491" y="84"/>
                  </a:lnTo>
                  <a:lnTo>
                    <a:pt x="484" y="90"/>
                  </a:lnTo>
                  <a:lnTo>
                    <a:pt x="477" y="97"/>
                  </a:lnTo>
                  <a:lnTo>
                    <a:pt x="471" y="104"/>
                  </a:lnTo>
                  <a:lnTo>
                    <a:pt x="465" y="112"/>
                  </a:lnTo>
                  <a:lnTo>
                    <a:pt x="460" y="120"/>
                  </a:lnTo>
                  <a:lnTo>
                    <a:pt x="455" y="128"/>
                  </a:lnTo>
                  <a:lnTo>
                    <a:pt x="455" y="128"/>
                  </a:lnTo>
                  <a:lnTo>
                    <a:pt x="446" y="148"/>
                  </a:lnTo>
                  <a:lnTo>
                    <a:pt x="438" y="167"/>
                  </a:lnTo>
                  <a:lnTo>
                    <a:pt x="436" y="172"/>
                  </a:lnTo>
                  <a:lnTo>
                    <a:pt x="436" y="172"/>
                  </a:lnTo>
                  <a:lnTo>
                    <a:pt x="433" y="182"/>
                  </a:lnTo>
                  <a:lnTo>
                    <a:pt x="433" y="182"/>
                  </a:lnTo>
                  <a:lnTo>
                    <a:pt x="440" y="169"/>
                  </a:lnTo>
                  <a:lnTo>
                    <a:pt x="448" y="157"/>
                  </a:lnTo>
                  <a:lnTo>
                    <a:pt x="456" y="145"/>
                  </a:lnTo>
                  <a:lnTo>
                    <a:pt x="465" y="134"/>
                  </a:lnTo>
                  <a:lnTo>
                    <a:pt x="465" y="134"/>
                  </a:lnTo>
                  <a:lnTo>
                    <a:pt x="481" y="118"/>
                  </a:lnTo>
                  <a:lnTo>
                    <a:pt x="497" y="104"/>
                  </a:lnTo>
                  <a:lnTo>
                    <a:pt x="497" y="104"/>
                  </a:lnTo>
                  <a:lnTo>
                    <a:pt x="506" y="97"/>
                  </a:lnTo>
                  <a:lnTo>
                    <a:pt x="515" y="92"/>
                  </a:lnTo>
                  <a:lnTo>
                    <a:pt x="525" y="86"/>
                  </a:lnTo>
                  <a:lnTo>
                    <a:pt x="535" y="82"/>
                  </a:lnTo>
                  <a:lnTo>
                    <a:pt x="535" y="82"/>
                  </a:lnTo>
                  <a:lnTo>
                    <a:pt x="548" y="79"/>
                  </a:lnTo>
                  <a:lnTo>
                    <a:pt x="560" y="76"/>
                  </a:lnTo>
                  <a:lnTo>
                    <a:pt x="560" y="76"/>
                  </a:lnTo>
                  <a:lnTo>
                    <a:pt x="570" y="74"/>
                  </a:lnTo>
                  <a:lnTo>
                    <a:pt x="568" y="72"/>
                  </a:lnTo>
                  <a:lnTo>
                    <a:pt x="568" y="72"/>
                  </a:lnTo>
                  <a:lnTo>
                    <a:pt x="563" y="68"/>
                  </a:lnTo>
                  <a:lnTo>
                    <a:pt x="557" y="64"/>
                  </a:lnTo>
                  <a:lnTo>
                    <a:pt x="550" y="62"/>
                  </a:lnTo>
                  <a:lnTo>
                    <a:pt x="543" y="61"/>
                  </a:lnTo>
                  <a:lnTo>
                    <a:pt x="543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71"/>
            <p:cNvSpPr>
              <a:spLocks noEditPoints="1"/>
            </p:cNvSpPr>
            <p:nvPr/>
          </p:nvSpPr>
          <p:spPr bwMode="auto">
            <a:xfrm>
              <a:off x="2440" y="263"/>
              <a:ext cx="728" cy="740"/>
            </a:xfrm>
            <a:custGeom>
              <a:avLst/>
              <a:gdLst/>
              <a:ahLst/>
              <a:cxnLst>
                <a:cxn ang="0">
                  <a:pos x="391" y="437"/>
                </a:cxn>
                <a:cxn ang="0">
                  <a:pos x="351" y="460"/>
                </a:cxn>
                <a:cxn ang="0">
                  <a:pos x="419" y="454"/>
                </a:cxn>
                <a:cxn ang="0">
                  <a:pos x="421" y="473"/>
                </a:cxn>
                <a:cxn ang="0">
                  <a:pos x="386" y="513"/>
                </a:cxn>
                <a:cxn ang="0">
                  <a:pos x="304" y="471"/>
                </a:cxn>
                <a:cxn ang="0">
                  <a:pos x="350" y="500"/>
                </a:cxn>
                <a:cxn ang="0">
                  <a:pos x="351" y="508"/>
                </a:cxn>
                <a:cxn ang="0">
                  <a:pos x="258" y="498"/>
                </a:cxn>
                <a:cxn ang="0">
                  <a:pos x="236" y="485"/>
                </a:cxn>
                <a:cxn ang="0">
                  <a:pos x="269" y="538"/>
                </a:cxn>
                <a:cxn ang="0">
                  <a:pos x="170" y="438"/>
                </a:cxn>
                <a:cxn ang="0">
                  <a:pos x="218" y="413"/>
                </a:cxn>
                <a:cxn ang="0">
                  <a:pos x="272" y="384"/>
                </a:cxn>
                <a:cxn ang="0">
                  <a:pos x="357" y="383"/>
                </a:cxn>
                <a:cxn ang="0">
                  <a:pos x="419" y="420"/>
                </a:cxn>
                <a:cxn ang="0">
                  <a:pos x="460" y="439"/>
                </a:cxn>
                <a:cxn ang="0">
                  <a:pos x="638" y="304"/>
                </a:cxn>
                <a:cxn ang="0">
                  <a:pos x="432" y="370"/>
                </a:cxn>
                <a:cxn ang="0">
                  <a:pos x="542" y="335"/>
                </a:cxn>
                <a:cxn ang="0">
                  <a:pos x="637" y="342"/>
                </a:cxn>
                <a:cxn ang="0">
                  <a:pos x="623" y="371"/>
                </a:cxn>
                <a:cxn ang="0">
                  <a:pos x="555" y="346"/>
                </a:cxn>
                <a:cxn ang="0">
                  <a:pos x="473" y="371"/>
                </a:cxn>
                <a:cxn ang="0">
                  <a:pos x="576" y="362"/>
                </a:cxn>
                <a:cxn ang="0">
                  <a:pos x="594" y="523"/>
                </a:cxn>
                <a:cxn ang="0">
                  <a:pos x="624" y="464"/>
                </a:cxn>
                <a:cxn ang="0">
                  <a:pos x="610" y="506"/>
                </a:cxn>
                <a:cxn ang="0">
                  <a:pos x="629" y="467"/>
                </a:cxn>
                <a:cxn ang="0">
                  <a:pos x="663" y="401"/>
                </a:cxn>
                <a:cxn ang="0">
                  <a:pos x="458" y="251"/>
                </a:cxn>
                <a:cxn ang="0">
                  <a:pos x="575" y="135"/>
                </a:cxn>
                <a:cxn ang="0">
                  <a:pos x="670" y="149"/>
                </a:cxn>
                <a:cxn ang="0">
                  <a:pos x="501" y="165"/>
                </a:cxn>
                <a:cxn ang="0">
                  <a:pos x="234" y="668"/>
                </a:cxn>
                <a:cxn ang="0">
                  <a:pos x="257" y="654"/>
                </a:cxn>
                <a:cxn ang="0">
                  <a:pos x="252" y="633"/>
                </a:cxn>
                <a:cxn ang="0">
                  <a:pos x="213" y="678"/>
                </a:cxn>
                <a:cxn ang="0">
                  <a:pos x="170" y="694"/>
                </a:cxn>
                <a:cxn ang="0">
                  <a:pos x="150" y="712"/>
                </a:cxn>
                <a:cxn ang="0">
                  <a:pos x="203" y="712"/>
                </a:cxn>
                <a:cxn ang="0">
                  <a:pos x="201" y="732"/>
                </a:cxn>
                <a:cxn ang="0">
                  <a:pos x="150" y="676"/>
                </a:cxn>
                <a:cxn ang="0">
                  <a:pos x="163" y="667"/>
                </a:cxn>
                <a:cxn ang="0">
                  <a:pos x="181" y="651"/>
                </a:cxn>
                <a:cxn ang="0">
                  <a:pos x="196" y="640"/>
                </a:cxn>
                <a:cxn ang="0">
                  <a:pos x="187" y="613"/>
                </a:cxn>
                <a:cxn ang="0">
                  <a:pos x="101" y="657"/>
                </a:cxn>
                <a:cxn ang="0">
                  <a:pos x="92" y="669"/>
                </a:cxn>
                <a:cxn ang="0">
                  <a:pos x="123" y="684"/>
                </a:cxn>
                <a:cxn ang="0">
                  <a:pos x="111" y="700"/>
                </a:cxn>
                <a:cxn ang="0">
                  <a:pos x="439" y="119"/>
                </a:cxn>
                <a:cxn ang="0">
                  <a:pos x="497" y="42"/>
                </a:cxn>
                <a:cxn ang="0">
                  <a:pos x="544" y="2"/>
                </a:cxn>
                <a:cxn ang="0">
                  <a:pos x="421" y="155"/>
                </a:cxn>
                <a:cxn ang="0">
                  <a:pos x="38" y="195"/>
                </a:cxn>
                <a:cxn ang="0">
                  <a:pos x="57" y="173"/>
                </a:cxn>
                <a:cxn ang="0">
                  <a:pos x="46" y="126"/>
                </a:cxn>
                <a:cxn ang="0">
                  <a:pos x="42" y="152"/>
                </a:cxn>
                <a:cxn ang="0">
                  <a:pos x="713" y="220"/>
                </a:cxn>
                <a:cxn ang="0">
                  <a:pos x="670" y="59"/>
                </a:cxn>
              </a:cxnLst>
              <a:rect l="0" t="0" r="r" b="b"/>
              <a:pathLst>
                <a:path w="728" h="740">
                  <a:moveTo>
                    <a:pt x="483" y="433"/>
                  </a:moveTo>
                  <a:lnTo>
                    <a:pt x="483" y="433"/>
                  </a:lnTo>
                  <a:lnTo>
                    <a:pt x="485" y="436"/>
                  </a:lnTo>
                  <a:lnTo>
                    <a:pt x="487" y="438"/>
                  </a:lnTo>
                  <a:lnTo>
                    <a:pt x="487" y="441"/>
                  </a:lnTo>
                  <a:lnTo>
                    <a:pt x="487" y="444"/>
                  </a:lnTo>
                  <a:lnTo>
                    <a:pt x="487" y="447"/>
                  </a:lnTo>
                  <a:lnTo>
                    <a:pt x="485" y="449"/>
                  </a:lnTo>
                  <a:lnTo>
                    <a:pt x="484" y="452"/>
                  </a:lnTo>
                  <a:lnTo>
                    <a:pt x="481" y="454"/>
                  </a:lnTo>
                  <a:lnTo>
                    <a:pt x="481" y="454"/>
                  </a:lnTo>
                  <a:lnTo>
                    <a:pt x="474" y="460"/>
                  </a:lnTo>
                  <a:lnTo>
                    <a:pt x="474" y="460"/>
                  </a:lnTo>
                  <a:lnTo>
                    <a:pt x="472" y="461"/>
                  </a:lnTo>
                  <a:lnTo>
                    <a:pt x="471" y="460"/>
                  </a:lnTo>
                  <a:lnTo>
                    <a:pt x="471" y="460"/>
                  </a:lnTo>
                  <a:lnTo>
                    <a:pt x="465" y="458"/>
                  </a:lnTo>
                  <a:lnTo>
                    <a:pt x="459" y="456"/>
                  </a:lnTo>
                  <a:lnTo>
                    <a:pt x="446" y="454"/>
                  </a:lnTo>
                  <a:lnTo>
                    <a:pt x="446" y="454"/>
                  </a:lnTo>
                  <a:lnTo>
                    <a:pt x="432" y="451"/>
                  </a:lnTo>
                  <a:lnTo>
                    <a:pt x="418" y="447"/>
                  </a:lnTo>
                  <a:lnTo>
                    <a:pt x="404" y="443"/>
                  </a:lnTo>
                  <a:lnTo>
                    <a:pt x="391" y="437"/>
                  </a:lnTo>
                  <a:lnTo>
                    <a:pt x="391" y="437"/>
                  </a:lnTo>
                  <a:lnTo>
                    <a:pt x="366" y="426"/>
                  </a:lnTo>
                  <a:lnTo>
                    <a:pt x="341" y="414"/>
                  </a:lnTo>
                  <a:lnTo>
                    <a:pt x="341" y="414"/>
                  </a:lnTo>
                  <a:lnTo>
                    <a:pt x="338" y="413"/>
                  </a:lnTo>
                  <a:lnTo>
                    <a:pt x="338" y="413"/>
                  </a:lnTo>
                  <a:lnTo>
                    <a:pt x="337" y="414"/>
                  </a:lnTo>
                  <a:lnTo>
                    <a:pt x="337" y="414"/>
                  </a:lnTo>
                  <a:lnTo>
                    <a:pt x="350" y="421"/>
                  </a:lnTo>
                  <a:lnTo>
                    <a:pt x="350" y="421"/>
                  </a:lnTo>
                  <a:lnTo>
                    <a:pt x="366" y="429"/>
                  </a:lnTo>
                  <a:lnTo>
                    <a:pt x="366" y="429"/>
                  </a:lnTo>
                  <a:lnTo>
                    <a:pt x="370" y="432"/>
                  </a:lnTo>
                  <a:lnTo>
                    <a:pt x="372" y="436"/>
                  </a:lnTo>
                  <a:lnTo>
                    <a:pt x="373" y="441"/>
                  </a:lnTo>
                  <a:lnTo>
                    <a:pt x="373" y="446"/>
                  </a:lnTo>
                  <a:lnTo>
                    <a:pt x="373" y="446"/>
                  </a:lnTo>
                  <a:lnTo>
                    <a:pt x="372" y="450"/>
                  </a:lnTo>
                  <a:lnTo>
                    <a:pt x="369" y="454"/>
                  </a:lnTo>
                  <a:lnTo>
                    <a:pt x="366" y="457"/>
                  </a:lnTo>
                  <a:lnTo>
                    <a:pt x="361" y="459"/>
                  </a:lnTo>
                  <a:lnTo>
                    <a:pt x="361" y="459"/>
                  </a:lnTo>
                  <a:lnTo>
                    <a:pt x="356" y="459"/>
                  </a:lnTo>
                  <a:lnTo>
                    <a:pt x="351" y="460"/>
                  </a:lnTo>
                  <a:lnTo>
                    <a:pt x="346" y="459"/>
                  </a:lnTo>
                  <a:lnTo>
                    <a:pt x="340" y="458"/>
                  </a:lnTo>
                  <a:lnTo>
                    <a:pt x="340" y="458"/>
                  </a:lnTo>
                  <a:lnTo>
                    <a:pt x="343" y="460"/>
                  </a:lnTo>
                  <a:lnTo>
                    <a:pt x="345" y="461"/>
                  </a:lnTo>
                  <a:lnTo>
                    <a:pt x="352" y="462"/>
                  </a:lnTo>
                  <a:lnTo>
                    <a:pt x="359" y="461"/>
                  </a:lnTo>
                  <a:lnTo>
                    <a:pt x="366" y="459"/>
                  </a:lnTo>
                  <a:lnTo>
                    <a:pt x="366" y="459"/>
                  </a:lnTo>
                  <a:lnTo>
                    <a:pt x="371" y="455"/>
                  </a:lnTo>
                  <a:lnTo>
                    <a:pt x="373" y="453"/>
                  </a:lnTo>
                  <a:lnTo>
                    <a:pt x="375" y="450"/>
                  </a:lnTo>
                  <a:lnTo>
                    <a:pt x="376" y="447"/>
                  </a:lnTo>
                  <a:lnTo>
                    <a:pt x="376" y="443"/>
                  </a:lnTo>
                  <a:lnTo>
                    <a:pt x="375" y="433"/>
                  </a:lnTo>
                  <a:lnTo>
                    <a:pt x="375" y="433"/>
                  </a:lnTo>
                  <a:lnTo>
                    <a:pt x="399" y="443"/>
                  </a:lnTo>
                  <a:lnTo>
                    <a:pt x="399" y="443"/>
                  </a:lnTo>
                  <a:lnTo>
                    <a:pt x="406" y="446"/>
                  </a:lnTo>
                  <a:lnTo>
                    <a:pt x="413" y="449"/>
                  </a:lnTo>
                  <a:lnTo>
                    <a:pt x="413" y="449"/>
                  </a:lnTo>
                  <a:lnTo>
                    <a:pt x="417" y="451"/>
                  </a:lnTo>
                  <a:lnTo>
                    <a:pt x="419" y="454"/>
                  </a:lnTo>
                  <a:lnTo>
                    <a:pt x="419" y="454"/>
                  </a:lnTo>
                  <a:lnTo>
                    <a:pt x="421" y="458"/>
                  </a:lnTo>
                  <a:lnTo>
                    <a:pt x="421" y="461"/>
                  </a:lnTo>
                  <a:lnTo>
                    <a:pt x="421" y="464"/>
                  </a:lnTo>
                  <a:lnTo>
                    <a:pt x="420" y="468"/>
                  </a:lnTo>
                  <a:lnTo>
                    <a:pt x="417" y="473"/>
                  </a:lnTo>
                  <a:lnTo>
                    <a:pt x="412" y="478"/>
                  </a:lnTo>
                  <a:lnTo>
                    <a:pt x="412" y="478"/>
                  </a:lnTo>
                  <a:lnTo>
                    <a:pt x="403" y="483"/>
                  </a:lnTo>
                  <a:lnTo>
                    <a:pt x="393" y="486"/>
                  </a:lnTo>
                  <a:lnTo>
                    <a:pt x="383" y="487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0" y="487"/>
                  </a:lnTo>
                  <a:lnTo>
                    <a:pt x="370" y="487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85" y="489"/>
                  </a:lnTo>
                  <a:lnTo>
                    <a:pt x="394" y="488"/>
                  </a:lnTo>
                  <a:lnTo>
                    <a:pt x="404" y="486"/>
                  </a:lnTo>
                  <a:lnTo>
                    <a:pt x="408" y="484"/>
                  </a:lnTo>
                  <a:lnTo>
                    <a:pt x="412" y="481"/>
                  </a:lnTo>
                  <a:lnTo>
                    <a:pt x="412" y="481"/>
                  </a:lnTo>
                  <a:lnTo>
                    <a:pt x="418" y="476"/>
                  </a:lnTo>
                  <a:lnTo>
                    <a:pt x="421" y="473"/>
                  </a:lnTo>
                  <a:lnTo>
                    <a:pt x="423" y="469"/>
                  </a:lnTo>
                  <a:lnTo>
                    <a:pt x="424" y="465"/>
                  </a:lnTo>
                  <a:lnTo>
                    <a:pt x="424" y="461"/>
                  </a:lnTo>
                  <a:lnTo>
                    <a:pt x="423" y="456"/>
                  </a:lnTo>
                  <a:lnTo>
                    <a:pt x="422" y="451"/>
                  </a:lnTo>
                  <a:lnTo>
                    <a:pt x="422" y="451"/>
                  </a:lnTo>
                  <a:lnTo>
                    <a:pt x="464" y="461"/>
                  </a:lnTo>
                  <a:lnTo>
                    <a:pt x="464" y="461"/>
                  </a:lnTo>
                  <a:lnTo>
                    <a:pt x="467" y="462"/>
                  </a:lnTo>
                  <a:lnTo>
                    <a:pt x="470" y="464"/>
                  </a:lnTo>
                  <a:lnTo>
                    <a:pt x="470" y="464"/>
                  </a:lnTo>
                  <a:lnTo>
                    <a:pt x="473" y="467"/>
                  </a:lnTo>
                  <a:lnTo>
                    <a:pt x="474" y="471"/>
                  </a:lnTo>
                  <a:lnTo>
                    <a:pt x="474" y="475"/>
                  </a:lnTo>
                  <a:lnTo>
                    <a:pt x="471" y="478"/>
                  </a:lnTo>
                  <a:lnTo>
                    <a:pt x="471" y="478"/>
                  </a:lnTo>
                  <a:lnTo>
                    <a:pt x="457" y="486"/>
                  </a:lnTo>
                  <a:lnTo>
                    <a:pt x="442" y="494"/>
                  </a:lnTo>
                  <a:lnTo>
                    <a:pt x="442" y="494"/>
                  </a:lnTo>
                  <a:lnTo>
                    <a:pt x="418" y="503"/>
                  </a:lnTo>
                  <a:lnTo>
                    <a:pt x="394" y="512"/>
                  </a:lnTo>
                  <a:lnTo>
                    <a:pt x="394" y="512"/>
                  </a:lnTo>
                  <a:lnTo>
                    <a:pt x="390" y="513"/>
                  </a:lnTo>
                  <a:lnTo>
                    <a:pt x="386" y="513"/>
                  </a:lnTo>
                  <a:lnTo>
                    <a:pt x="382" y="513"/>
                  </a:lnTo>
                  <a:lnTo>
                    <a:pt x="379" y="511"/>
                  </a:lnTo>
                  <a:lnTo>
                    <a:pt x="379" y="511"/>
                  </a:lnTo>
                  <a:lnTo>
                    <a:pt x="369" y="507"/>
                  </a:lnTo>
                  <a:lnTo>
                    <a:pt x="359" y="502"/>
                  </a:lnTo>
                  <a:lnTo>
                    <a:pt x="341" y="490"/>
                  </a:lnTo>
                  <a:lnTo>
                    <a:pt x="341" y="490"/>
                  </a:lnTo>
                  <a:lnTo>
                    <a:pt x="328" y="482"/>
                  </a:lnTo>
                  <a:lnTo>
                    <a:pt x="317" y="473"/>
                  </a:lnTo>
                  <a:lnTo>
                    <a:pt x="305" y="464"/>
                  </a:lnTo>
                  <a:lnTo>
                    <a:pt x="294" y="454"/>
                  </a:lnTo>
                  <a:lnTo>
                    <a:pt x="294" y="454"/>
                  </a:lnTo>
                  <a:lnTo>
                    <a:pt x="271" y="431"/>
                  </a:lnTo>
                  <a:lnTo>
                    <a:pt x="271" y="431"/>
                  </a:lnTo>
                  <a:lnTo>
                    <a:pt x="269" y="430"/>
                  </a:lnTo>
                  <a:lnTo>
                    <a:pt x="267" y="429"/>
                  </a:lnTo>
                  <a:lnTo>
                    <a:pt x="267" y="429"/>
                  </a:lnTo>
                  <a:lnTo>
                    <a:pt x="269" y="432"/>
                  </a:lnTo>
                  <a:lnTo>
                    <a:pt x="269" y="432"/>
                  </a:lnTo>
                  <a:lnTo>
                    <a:pt x="302" y="465"/>
                  </a:lnTo>
                  <a:lnTo>
                    <a:pt x="302" y="465"/>
                  </a:lnTo>
                  <a:lnTo>
                    <a:pt x="304" y="467"/>
                  </a:lnTo>
                  <a:lnTo>
                    <a:pt x="304" y="469"/>
                  </a:lnTo>
                  <a:lnTo>
                    <a:pt x="304" y="471"/>
                  </a:lnTo>
                  <a:lnTo>
                    <a:pt x="303" y="474"/>
                  </a:lnTo>
                  <a:lnTo>
                    <a:pt x="303" y="474"/>
                  </a:lnTo>
                  <a:lnTo>
                    <a:pt x="301" y="477"/>
                  </a:lnTo>
                  <a:lnTo>
                    <a:pt x="298" y="479"/>
                  </a:lnTo>
                  <a:lnTo>
                    <a:pt x="294" y="480"/>
                  </a:lnTo>
                  <a:lnTo>
                    <a:pt x="290" y="480"/>
                  </a:lnTo>
                  <a:lnTo>
                    <a:pt x="290" y="480"/>
                  </a:lnTo>
                  <a:lnTo>
                    <a:pt x="281" y="481"/>
                  </a:lnTo>
                  <a:lnTo>
                    <a:pt x="272" y="481"/>
                  </a:lnTo>
                  <a:lnTo>
                    <a:pt x="272" y="481"/>
                  </a:lnTo>
                  <a:lnTo>
                    <a:pt x="282" y="482"/>
                  </a:lnTo>
                  <a:lnTo>
                    <a:pt x="287" y="483"/>
                  </a:lnTo>
                  <a:lnTo>
                    <a:pt x="292" y="482"/>
                  </a:lnTo>
                  <a:lnTo>
                    <a:pt x="292" y="482"/>
                  </a:lnTo>
                  <a:lnTo>
                    <a:pt x="298" y="481"/>
                  </a:lnTo>
                  <a:lnTo>
                    <a:pt x="302" y="478"/>
                  </a:lnTo>
                  <a:lnTo>
                    <a:pt x="305" y="475"/>
                  </a:lnTo>
                  <a:lnTo>
                    <a:pt x="308" y="470"/>
                  </a:lnTo>
                  <a:lnTo>
                    <a:pt x="308" y="470"/>
                  </a:lnTo>
                  <a:lnTo>
                    <a:pt x="331" y="487"/>
                  </a:lnTo>
                  <a:lnTo>
                    <a:pt x="331" y="487"/>
                  </a:lnTo>
                  <a:lnTo>
                    <a:pt x="349" y="498"/>
                  </a:lnTo>
                  <a:lnTo>
                    <a:pt x="349" y="498"/>
                  </a:lnTo>
                  <a:lnTo>
                    <a:pt x="350" y="500"/>
                  </a:lnTo>
                  <a:lnTo>
                    <a:pt x="351" y="502"/>
                  </a:lnTo>
                  <a:lnTo>
                    <a:pt x="350" y="505"/>
                  </a:lnTo>
                  <a:lnTo>
                    <a:pt x="349" y="507"/>
                  </a:lnTo>
                  <a:lnTo>
                    <a:pt x="349" y="507"/>
                  </a:lnTo>
                  <a:lnTo>
                    <a:pt x="346" y="510"/>
                  </a:lnTo>
                  <a:lnTo>
                    <a:pt x="343" y="511"/>
                  </a:lnTo>
                  <a:lnTo>
                    <a:pt x="340" y="512"/>
                  </a:lnTo>
                  <a:lnTo>
                    <a:pt x="337" y="512"/>
                  </a:lnTo>
                  <a:lnTo>
                    <a:pt x="337" y="512"/>
                  </a:lnTo>
                  <a:lnTo>
                    <a:pt x="325" y="511"/>
                  </a:lnTo>
                  <a:lnTo>
                    <a:pt x="313" y="508"/>
                  </a:lnTo>
                  <a:lnTo>
                    <a:pt x="313" y="508"/>
                  </a:lnTo>
                  <a:lnTo>
                    <a:pt x="311" y="508"/>
                  </a:lnTo>
                  <a:lnTo>
                    <a:pt x="311" y="508"/>
                  </a:lnTo>
                  <a:lnTo>
                    <a:pt x="311" y="509"/>
                  </a:lnTo>
                  <a:lnTo>
                    <a:pt x="311" y="509"/>
                  </a:lnTo>
                  <a:lnTo>
                    <a:pt x="330" y="514"/>
                  </a:lnTo>
                  <a:lnTo>
                    <a:pt x="330" y="514"/>
                  </a:lnTo>
                  <a:lnTo>
                    <a:pt x="335" y="514"/>
                  </a:lnTo>
                  <a:lnTo>
                    <a:pt x="340" y="514"/>
                  </a:lnTo>
                  <a:lnTo>
                    <a:pt x="340" y="514"/>
                  </a:lnTo>
                  <a:lnTo>
                    <a:pt x="345" y="513"/>
                  </a:lnTo>
                  <a:lnTo>
                    <a:pt x="348" y="511"/>
                  </a:lnTo>
                  <a:lnTo>
                    <a:pt x="351" y="508"/>
                  </a:lnTo>
                  <a:lnTo>
                    <a:pt x="353" y="502"/>
                  </a:lnTo>
                  <a:lnTo>
                    <a:pt x="353" y="502"/>
                  </a:lnTo>
                  <a:lnTo>
                    <a:pt x="369" y="510"/>
                  </a:lnTo>
                  <a:lnTo>
                    <a:pt x="369" y="510"/>
                  </a:lnTo>
                  <a:lnTo>
                    <a:pt x="395" y="522"/>
                  </a:lnTo>
                  <a:lnTo>
                    <a:pt x="395" y="522"/>
                  </a:lnTo>
                  <a:lnTo>
                    <a:pt x="397" y="524"/>
                  </a:lnTo>
                  <a:lnTo>
                    <a:pt x="400" y="527"/>
                  </a:lnTo>
                  <a:lnTo>
                    <a:pt x="400" y="527"/>
                  </a:lnTo>
                  <a:lnTo>
                    <a:pt x="397" y="529"/>
                  </a:lnTo>
                  <a:lnTo>
                    <a:pt x="394" y="530"/>
                  </a:lnTo>
                  <a:lnTo>
                    <a:pt x="394" y="530"/>
                  </a:lnTo>
                  <a:lnTo>
                    <a:pt x="389" y="531"/>
                  </a:lnTo>
                  <a:lnTo>
                    <a:pt x="384" y="532"/>
                  </a:lnTo>
                  <a:lnTo>
                    <a:pt x="384" y="532"/>
                  </a:lnTo>
                  <a:lnTo>
                    <a:pt x="325" y="532"/>
                  </a:lnTo>
                  <a:lnTo>
                    <a:pt x="325" y="532"/>
                  </a:lnTo>
                  <a:lnTo>
                    <a:pt x="317" y="531"/>
                  </a:lnTo>
                  <a:lnTo>
                    <a:pt x="310" y="530"/>
                  </a:lnTo>
                  <a:lnTo>
                    <a:pt x="303" y="527"/>
                  </a:lnTo>
                  <a:lnTo>
                    <a:pt x="297" y="524"/>
                  </a:lnTo>
                  <a:lnTo>
                    <a:pt x="297" y="524"/>
                  </a:lnTo>
                  <a:lnTo>
                    <a:pt x="277" y="511"/>
                  </a:lnTo>
                  <a:lnTo>
                    <a:pt x="258" y="498"/>
                  </a:lnTo>
                  <a:lnTo>
                    <a:pt x="258" y="498"/>
                  </a:lnTo>
                  <a:lnTo>
                    <a:pt x="244" y="487"/>
                  </a:lnTo>
                  <a:lnTo>
                    <a:pt x="230" y="475"/>
                  </a:lnTo>
                  <a:lnTo>
                    <a:pt x="230" y="475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04" y="451"/>
                  </a:lnTo>
                  <a:lnTo>
                    <a:pt x="204" y="451"/>
                  </a:lnTo>
                  <a:lnTo>
                    <a:pt x="234" y="482"/>
                  </a:lnTo>
                  <a:lnTo>
                    <a:pt x="234" y="482"/>
                  </a:lnTo>
                  <a:lnTo>
                    <a:pt x="233" y="486"/>
                  </a:lnTo>
                  <a:lnTo>
                    <a:pt x="231" y="488"/>
                  </a:lnTo>
                  <a:lnTo>
                    <a:pt x="229" y="490"/>
                  </a:lnTo>
                  <a:lnTo>
                    <a:pt x="227" y="491"/>
                  </a:lnTo>
                  <a:lnTo>
                    <a:pt x="221" y="492"/>
                  </a:lnTo>
                  <a:lnTo>
                    <a:pt x="215" y="493"/>
                  </a:lnTo>
                  <a:lnTo>
                    <a:pt x="215" y="493"/>
                  </a:lnTo>
                  <a:lnTo>
                    <a:pt x="218" y="494"/>
                  </a:lnTo>
                  <a:lnTo>
                    <a:pt x="221" y="494"/>
                  </a:lnTo>
                  <a:lnTo>
                    <a:pt x="228" y="493"/>
                  </a:lnTo>
                  <a:lnTo>
                    <a:pt x="231" y="491"/>
                  </a:lnTo>
                  <a:lnTo>
                    <a:pt x="233" y="489"/>
                  </a:lnTo>
                  <a:lnTo>
                    <a:pt x="235" y="487"/>
                  </a:lnTo>
                  <a:lnTo>
                    <a:pt x="236" y="485"/>
                  </a:lnTo>
                  <a:lnTo>
                    <a:pt x="236" y="485"/>
                  </a:lnTo>
                  <a:lnTo>
                    <a:pt x="276" y="515"/>
                  </a:lnTo>
                  <a:lnTo>
                    <a:pt x="276" y="515"/>
                  </a:lnTo>
                  <a:lnTo>
                    <a:pt x="273" y="519"/>
                  </a:lnTo>
                  <a:lnTo>
                    <a:pt x="270" y="521"/>
                  </a:lnTo>
                  <a:lnTo>
                    <a:pt x="266" y="522"/>
                  </a:lnTo>
                  <a:lnTo>
                    <a:pt x="262" y="523"/>
                  </a:lnTo>
                  <a:lnTo>
                    <a:pt x="254" y="523"/>
                  </a:lnTo>
                  <a:lnTo>
                    <a:pt x="245" y="521"/>
                  </a:lnTo>
                  <a:lnTo>
                    <a:pt x="245" y="521"/>
                  </a:lnTo>
                  <a:lnTo>
                    <a:pt x="249" y="523"/>
                  </a:lnTo>
                  <a:lnTo>
                    <a:pt x="254" y="525"/>
                  </a:lnTo>
                  <a:lnTo>
                    <a:pt x="259" y="525"/>
                  </a:lnTo>
                  <a:lnTo>
                    <a:pt x="264" y="525"/>
                  </a:lnTo>
                  <a:lnTo>
                    <a:pt x="269" y="524"/>
                  </a:lnTo>
                  <a:lnTo>
                    <a:pt x="273" y="522"/>
                  </a:lnTo>
                  <a:lnTo>
                    <a:pt x="276" y="519"/>
                  </a:lnTo>
                  <a:lnTo>
                    <a:pt x="278" y="516"/>
                  </a:lnTo>
                  <a:lnTo>
                    <a:pt x="278" y="516"/>
                  </a:lnTo>
                  <a:lnTo>
                    <a:pt x="308" y="533"/>
                  </a:lnTo>
                  <a:lnTo>
                    <a:pt x="308" y="533"/>
                  </a:lnTo>
                  <a:lnTo>
                    <a:pt x="279" y="538"/>
                  </a:lnTo>
                  <a:lnTo>
                    <a:pt x="279" y="538"/>
                  </a:lnTo>
                  <a:lnTo>
                    <a:pt x="269" y="538"/>
                  </a:lnTo>
                  <a:lnTo>
                    <a:pt x="258" y="539"/>
                  </a:lnTo>
                  <a:lnTo>
                    <a:pt x="247" y="537"/>
                  </a:lnTo>
                  <a:lnTo>
                    <a:pt x="237" y="534"/>
                  </a:lnTo>
                  <a:lnTo>
                    <a:pt x="237" y="534"/>
                  </a:lnTo>
                  <a:lnTo>
                    <a:pt x="229" y="530"/>
                  </a:lnTo>
                  <a:lnTo>
                    <a:pt x="222" y="524"/>
                  </a:lnTo>
                  <a:lnTo>
                    <a:pt x="222" y="524"/>
                  </a:lnTo>
                  <a:lnTo>
                    <a:pt x="209" y="513"/>
                  </a:lnTo>
                  <a:lnTo>
                    <a:pt x="198" y="501"/>
                  </a:lnTo>
                  <a:lnTo>
                    <a:pt x="188" y="487"/>
                  </a:lnTo>
                  <a:lnTo>
                    <a:pt x="178" y="474"/>
                  </a:lnTo>
                  <a:lnTo>
                    <a:pt x="178" y="474"/>
                  </a:lnTo>
                  <a:lnTo>
                    <a:pt x="163" y="453"/>
                  </a:lnTo>
                  <a:lnTo>
                    <a:pt x="163" y="453"/>
                  </a:lnTo>
                  <a:lnTo>
                    <a:pt x="162" y="451"/>
                  </a:lnTo>
                  <a:lnTo>
                    <a:pt x="162" y="451"/>
                  </a:lnTo>
                  <a:lnTo>
                    <a:pt x="164" y="447"/>
                  </a:lnTo>
                  <a:lnTo>
                    <a:pt x="164" y="443"/>
                  </a:lnTo>
                  <a:lnTo>
                    <a:pt x="163" y="436"/>
                  </a:lnTo>
                  <a:lnTo>
                    <a:pt x="163" y="436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67" y="433"/>
                  </a:lnTo>
                  <a:lnTo>
                    <a:pt x="170" y="438"/>
                  </a:lnTo>
                  <a:lnTo>
                    <a:pt x="170" y="438"/>
                  </a:lnTo>
                  <a:lnTo>
                    <a:pt x="175" y="443"/>
                  </a:lnTo>
                  <a:lnTo>
                    <a:pt x="180" y="446"/>
                  </a:lnTo>
                  <a:lnTo>
                    <a:pt x="180" y="446"/>
                  </a:lnTo>
                  <a:lnTo>
                    <a:pt x="181" y="447"/>
                  </a:lnTo>
                  <a:lnTo>
                    <a:pt x="182" y="447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38"/>
                  </a:lnTo>
                  <a:lnTo>
                    <a:pt x="182" y="438"/>
                  </a:lnTo>
                  <a:lnTo>
                    <a:pt x="192" y="442"/>
                  </a:lnTo>
                  <a:lnTo>
                    <a:pt x="192" y="442"/>
                  </a:lnTo>
                  <a:lnTo>
                    <a:pt x="193" y="434"/>
                  </a:lnTo>
                  <a:lnTo>
                    <a:pt x="193" y="434"/>
                  </a:lnTo>
                  <a:lnTo>
                    <a:pt x="203" y="437"/>
                  </a:lnTo>
                  <a:lnTo>
                    <a:pt x="207" y="438"/>
                  </a:lnTo>
                  <a:lnTo>
                    <a:pt x="212" y="438"/>
                  </a:lnTo>
                  <a:lnTo>
                    <a:pt x="217" y="438"/>
                  </a:lnTo>
                  <a:lnTo>
                    <a:pt x="221" y="436"/>
                  </a:lnTo>
                  <a:lnTo>
                    <a:pt x="226" y="433"/>
                  </a:lnTo>
                  <a:lnTo>
                    <a:pt x="230" y="430"/>
                  </a:lnTo>
                  <a:lnTo>
                    <a:pt x="230" y="430"/>
                  </a:lnTo>
                  <a:lnTo>
                    <a:pt x="218" y="413"/>
                  </a:lnTo>
                  <a:lnTo>
                    <a:pt x="218" y="413"/>
                  </a:lnTo>
                  <a:lnTo>
                    <a:pt x="222" y="415"/>
                  </a:lnTo>
                  <a:lnTo>
                    <a:pt x="227" y="417"/>
                  </a:lnTo>
                  <a:lnTo>
                    <a:pt x="237" y="418"/>
                  </a:lnTo>
                  <a:lnTo>
                    <a:pt x="237" y="418"/>
                  </a:lnTo>
                  <a:lnTo>
                    <a:pt x="241" y="418"/>
                  </a:lnTo>
                  <a:lnTo>
                    <a:pt x="244" y="416"/>
                  </a:lnTo>
                  <a:lnTo>
                    <a:pt x="244" y="414"/>
                  </a:lnTo>
                  <a:lnTo>
                    <a:pt x="243" y="410"/>
                  </a:lnTo>
                  <a:lnTo>
                    <a:pt x="243" y="410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6" y="407"/>
                  </a:lnTo>
                  <a:lnTo>
                    <a:pt x="262" y="409"/>
                  </a:lnTo>
                  <a:lnTo>
                    <a:pt x="268" y="410"/>
                  </a:lnTo>
                  <a:lnTo>
                    <a:pt x="275" y="410"/>
                  </a:lnTo>
                  <a:lnTo>
                    <a:pt x="275" y="410"/>
                  </a:lnTo>
                  <a:lnTo>
                    <a:pt x="280" y="409"/>
                  </a:lnTo>
                  <a:lnTo>
                    <a:pt x="283" y="406"/>
                  </a:lnTo>
                  <a:lnTo>
                    <a:pt x="284" y="402"/>
                  </a:lnTo>
                  <a:lnTo>
                    <a:pt x="282" y="398"/>
                  </a:lnTo>
                  <a:lnTo>
                    <a:pt x="282" y="398"/>
                  </a:lnTo>
                  <a:lnTo>
                    <a:pt x="278" y="391"/>
                  </a:lnTo>
                  <a:lnTo>
                    <a:pt x="278" y="391"/>
                  </a:lnTo>
                  <a:lnTo>
                    <a:pt x="272" y="384"/>
                  </a:lnTo>
                  <a:lnTo>
                    <a:pt x="272" y="384"/>
                  </a:lnTo>
                  <a:lnTo>
                    <a:pt x="277" y="385"/>
                  </a:lnTo>
                  <a:lnTo>
                    <a:pt x="277" y="385"/>
                  </a:lnTo>
                  <a:lnTo>
                    <a:pt x="284" y="386"/>
                  </a:lnTo>
                  <a:lnTo>
                    <a:pt x="290" y="385"/>
                  </a:lnTo>
                  <a:lnTo>
                    <a:pt x="296" y="383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3" y="378"/>
                  </a:lnTo>
                  <a:lnTo>
                    <a:pt x="305" y="376"/>
                  </a:lnTo>
                  <a:lnTo>
                    <a:pt x="305" y="376"/>
                  </a:lnTo>
                  <a:lnTo>
                    <a:pt x="316" y="376"/>
                  </a:lnTo>
                  <a:lnTo>
                    <a:pt x="316" y="376"/>
                  </a:lnTo>
                  <a:lnTo>
                    <a:pt x="321" y="375"/>
                  </a:lnTo>
                  <a:lnTo>
                    <a:pt x="325" y="374"/>
                  </a:lnTo>
                  <a:lnTo>
                    <a:pt x="325" y="374"/>
                  </a:lnTo>
                  <a:lnTo>
                    <a:pt x="328" y="372"/>
                  </a:lnTo>
                  <a:lnTo>
                    <a:pt x="330" y="370"/>
                  </a:lnTo>
                  <a:lnTo>
                    <a:pt x="331" y="367"/>
                  </a:lnTo>
                  <a:lnTo>
                    <a:pt x="331" y="364"/>
                  </a:lnTo>
                  <a:lnTo>
                    <a:pt x="331" y="364"/>
                  </a:lnTo>
                  <a:lnTo>
                    <a:pt x="349" y="378"/>
                  </a:lnTo>
                  <a:lnTo>
                    <a:pt x="349" y="378"/>
                  </a:lnTo>
                  <a:lnTo>
                    <a:pt x="357" y="383"/>
                  </a:lnTo>
                  <a:lnTo>
                    <a:pt x="364" y="387"/>
                  </a:lnTo>
                  <a:lnTo>
                    <a:pt x="381" y="395"/>
                  </a:lnTo>
                  <a:lnTo>
                    <a:pt x="381" y="395"/>
                  </a:lnTo>
                  <a:lnTo>
                    <a:pt x="408" y="404"/>
                  </a:lnTo>
                  <a:lnTo>
                    <a:pt x="408" y="404"/>
                  </a:lnTo>
                  <a:lnTo>
                    <a:pt x="411" y="407"/>
                  </a:lnTo>
                  <a:lnTo>
                    <a:pt x="414" y="411"/>
                  </a:lnTo>
                  <a:lnTo>
                    <a:pt x="416" y="416"/>
                  </a:lnTo>
                  <a:lnTo>
                    <a:pt x="416" y="421"/>
                  </a:lnTo>
                  <a:lnTo>
                    <a:pt x="416" y="421"/>
                  </a:lnTo>
                  <a:lnTo>
                    <a:pt x="416" y="425"/>
                  </a:lnTo>
                  <a:lnTo>
                    <a:pt x="414" y="428"/>
                  </a:lnTo>
                  <a:lnTo>
                    <a:pt x="411" y="430"/>
                  </a:lnTo>
                  <a:lnTo>
                    <a:pt x="407" y="432"/>
                  </a:lnTo>
                  <a:lnTo>
                    <a:pt x="407" y="432"/>
                  </a:lnTo>
                  <a:lnTo>
                    <a:pt x="399" y="434"/>
                  </a:lnTo>
                  <a:lnTo>
                    <a:pt x="399" y="434"/>
                  </a:lnTo>
                  <a:lnTo>
                    <a:pt x="403" y="434"/>
                  </a:lnTo>
                  <a:lnTo>
                    <a:pt x="407" y="434"/>
                  </a:lnTo>
                  <a:lnTo>
                    <a:pt x="412" y="432"/>
                  </a:lnTo>
                  <a:lnTo>
                    <a:pt x="415" y="430"/>
                  </a:lnTo>
                  <a:lnTo>
                    <a:pt x="415" y="430"/>
                  </a:lnTo>
                  <a:lnTo>
                    <a:pt x="418" y="425"/>
                  </a:lnTo>
                  <a:lnTo>
                    <a:pt x="419" y="420"/>
                  </a:lnTo>
                  <a:lnTo>
                    <a:pt x="418" y="414"/>
                  </a:lnTo>
                  <a:lnTo>
                    <a:pt x="414" y="406"/>
                  </a:lnTo>
                  <a:lnTo>
                    <a:pt x="414" y="406"/>
                  </a:lnTo>
                  <a:lnTo>
                    <a:pt x="431" y="410"/>
                  </a:lnTo>
                  <a:lnTo>
                    <a:pt x="431" y="410"/>
                  </a:lnTo>
                  <a:lnTo>
                    <a:pt x="449" y="413"/>
                  </a:lnTo>
                  <a:lnTo>
                    <a:pt x="449" y="413"/>
                  </a:lnTo>
                  <a:lnTo>
                    <a:pt x="455" y="415"/>
                  </a:lnTo>
                  <a:lnTo>
                    <a:pt x="458" y="417"/>
                  </a:lnTo>
                  <a:lnTo>
                    <a:pt x="460" y="420"/>
                  </a:lnTo>
                  <a:lnTo>
                    <a:pt x="461" y="425"/>
                  </a:lnTo>
                  <a:lnTo>
                    <a:pt x="461" y="425"/>
                  </a:lnTo>
                  <a:lnTo>
                    <a:pt x="461" y="431"/>
                  </a:lnTo>
                  <a:lnTo>
                    <a:pt x="460" y="435"/>
                  </a:lnTo>
                  <a:lnTo>
                    <a:pt x="457" y="440"/>
                  </a:lnTo>
                  <a:lnTo>
                    <a:pt x="453" y="443"/>
                  </a:lnTo>
                  <a:lnTo>
                    <a:pt x="453" y="443"/>
                  </a:lnTo>
                  <a:lnTo>
                    <a:pt x="450" y="446"/>
                  </a:lnTo>
                  <a:lnTo>
                    <a:pt x="450" y="446"/>
                  </a:lnTo>
                  <a:lnTo>
                    <a:pt x="450" y="446"/>
                  </a:lnTo>
                  <a:lnTo>
                    <a:pt x="450" y="446"/>
                  </a:lnTo>
                  <a:lnTo>
                    <a:pt x="454" y="445"/>
                  </a:lnTo>
                  <a:lnTo>
                    <a:pt x="457" y="442"/>
                  </a:lnTo>
                  <a:lnTo>
                    <a:pt x="460" y="439"/>
                  </a:lnTo>
                  <a:lnTo>
                    <a:pt x="462" y="436"/>
                  </a:lnTo>
                  <a:lnTo>
                    <a:pt x="462" y="436"/>
                  </a:lnTo>
                  <a:lnTo>
                    <a:pt x="463" y="432"/>
                  </a:lnTo>
                  <a:lnTo>
                    <a:pt x="464" y="428"/>
                  </a:lnTo>
                  <a:lnTo>
                    <a:pt x="464" y="423"/>
                  </a:lnTo>
                  <a:lnTo>
                    <a:pt x="463" y="419"/>
                  </a:lnTo>
                  <a:lnTo>
                    <a:pt x="463" y="419"/>
                  </a:lnTo>
                  <a:lnTo>
                    <a:pt x="464" y="418"/>
                  </a:lnTo>
                  <a:lnTo>
                    <a:pt x="464" y="418"/>
                  </a:lnTo>
                  <a:lnTo>
                    <a:pt x="474" y="426"/>
                  </a:lnTo>
                  <a:lnTo>
                    <a:pt x="483" y="433"/>
                  </a:lnTo>
                  <a:lnTo>
                    <a:pt x="483" y="433"/>
                  </a:lnTo>
                  <a:close/>
                  <a:moveTo>
                    <a:pt x="658" y="330"/>
                  </a:moveTo>
                  <a:lnTo>
                    <a:pt x="658" y="330"/>
                  </a:lnTo>
                  <a:lnTo>
                    <a:pt x="646" y="332"/>
                  </a:lnTo>
                  <a:lnTo>
                    <a:pt x="646" y="332"/>
                  </a:lnTo>
                  <a:lnTo>
                    <a:pt x="647" y="324"/>
                  </a:lnTo>
                  <a:lnTo>
                    <a:pt x="647" y="324"/>
                  </a:lnTo>
                  <a:lnTo>
                    <a:pt x="647" y="316"/>
                  </a:lnTo>
                  <a:lnTo>
                    <a:pt x="647" y="316"/>
                  </a:lnTo>
                  <a:lnTo>
                    <a:pt x="646" y="312"/>
                  </a:lnTo>
                  <a:lnTo>
                    <a:pt x="644" y="309"/>
                  </a:lnTo>
                  <a:lnTo>
                    <a:pt x="638" y="304"/>
                  </a:lnTo>
                  <a:lnTo>
                    <a:pt x="638" y="304"/>
                  </a:lnTo>
                  <a:lnTo>
                    <a:pt x="630" y="297"/>
                  </a:lnTo>
                  <a:lnTo>
                    <a:pt x="622" y="293"/>
                  </a:lnTo>
                  <a:lnTo>
                    <a:pt x="613" y="290"/>
                  </a:lnTo>
                  <a:lnTo>
                    <a:pt x="603" y="288"/>
                  </a:lnTo>
                  <a:lnTo>
                    <a:pt x="603" y="288"/>
                  </a:lnTo>
                  <a:lnTo>
                    <a:pt x="592" y="288"/>
                  </a:lnTo>
                  <a:lnTo>
                    <a:pt x="581" y="288"/>
                  </a:lnTo>
                  <a:lnTo>
                    <a:pt x="569" y="290"/>
                  </a:lnTo>
                  <a:lnTo>
                    <a:pt x="558" y="294"/>
                  </a:lnTo>
                  <a:lnTo>
                    <a:pt x="558" y="294"/>
                  </a:lnTo>
                  <a:lnTo>
                    <a:pt x="545" y="299"/>
                  </a:lnTo>
                  <a:lnTo>
                    <a:pt x="533" y="305"/>
                  </a:lnTo>
                  <a:lnTo>
                    <a:pt x="521" y="312"/>
                  </a:lnTo>
                  <a:lnTo>
                    <a:pt x="509" y="319"/>
                  </a:lnTo>
                  <a:lnTo>
                    <a:pt x="509" y="319"/>
                  </a:lnTo>
                  <a:lnTo>
                    <a:pt x="478" y="342"/>
                  </a:lnTo>
                  <a:lnTo>
                    <a:pt x="478" y="342"/>
                  </a:lnTo>
                  <a:lnTo>
                    <a:pt x="468" y="348"/>
                  </a:lnTo>
                  <a:lnTo>
                    <a:pt x="457" y="354"/>
                  </a:lnTo>
                  <a:lnTo>
                    <a:pt x="436" y="365"/>
                  </a:lnTo>
                  <a:lnTo>
                    <a:pt x="436" y="365"/>
                  </a:lnTo>
                  <a:lnTo>
                    <a:pt x="434" y="366"/>
                  </a:lnTo>
                  <a:lnTo>
                    <a:pt x="433" y="368"/>
                  </a:lnTo>
                  <a:lnTo>
                    <a:pt x="432" y="370"/>
                  </a:lnTo>
                  <a:lnTo>
                    <a:pt x="433" y="372"/>
                  </a:lnTo>
                  <a:lnTo>
                    <a:pt x="433" y="372"/>
                  </a:lnTo>
                  <a:lnTo>
                    <a:pt x="434" y="377"/>
                  </a:lnTo>
                  <a:lnTo>
                    <a:pt x="434" y="377"/>
                  </a:lnTo>
                  <a:lnTo>
                    <a:pt x="443" y="376"/>
                  </a:lnTo>
                  <a:lnTo>
                    <a:pt x="452" y="374"/>
                  </a:lnTo>
                  <a:lnTo>
                    <a:pt x="452" y="374"/>
                  </a:lnTo>
                  <a:lnTo>
                    <a:pt x="465" y="370"/>
                  </a:lnTo>
                  <a:lnTo>
                    <a:pt x="477" y="365"/>
                  </a:lnTo>
                  <a:lnTo>
                    <a:pt x="501" y="354"/>
                  </a:lnTo>
                  <a:lnTo>
                    <a:pt x="501" y="354"/>
                  </a:lnTo>
                  <a:lnTo>
                    <a:pt x="503" y="352"/>
                  </a:lnTo>
                  <a:lnTo>
                    <a:pt x="504" y="350"/>
                  </a:lnTo>
                  <a:lnTo>
                    <a:pt x="504" y="350"/>
                  </a:lnTo>
                  <a:lnTo>
                    <a:pt x="505" y="345"/>
                  </a:lnTo>
                  <a:lnTo>
                    <a:pt x="508" y="341"/>
                  </a:lnTo>
                  <a:lnTo>
                    <a:pt x="514" y="334"/>
                  </a:lnTo>
                  <a:lnTo>
                    <a:pt x="514" y="334"/>
                  </a:lnTo>
                  <a:lnTo>
                    <a:pt x="505" y="350"/>
                  </a:lnTo>
                  <a:lnTo>
                    <a:pt x="505" y="350"/>
                  </a:lnTo>
                  <a:lnTo>
                    <a:pt x="517" y="346"/>
                  </a:lnTo>
                  <a:lnTo>
                    <a:pt x="528" y="340"/>
                  </a:lnTo>
                  <a:lnTo>
                    <a:pt x="528" y="340"/>
                  </a:lnTo>
                  <a:lnTo>
                    <a:pt x="542" y="335"/>
                  </a:lnTo>
                  <a:lnTo>
                    <a:pt x="555" y="330"/>
                  </a:lnTo>
                  <a:lnTo>
                    <a:pt x="569" y="326"/>
                  </a:lnTo>
                  <a:lnTo>
                    <a:pt x="584" y="325"/>
                  </a:lnTo>
                  <a:lnTo>
                    <a:pt x="584" y="325"/>
                  </a:lnTo>
                  <a:lnTo>
                    <a:pt x="587" y="324"/>
                  </a:lnTo>
                  <a:lnTo>
                    <a:pt x="587" y="324"/>
                  </a:lnTo>
                  <a:lnTo>
                    <a:pt x="593" y="318"/>
                  </a:lnTo>
                  <a:lnTo>
                    <a:pt x="601" y="313"/>
                  </a:lnTo>
                  <a:lnTo>
                    <a:pt x="609" y="310"/>
                  </a:lnTo>
                  <a:lnTo>
                    <a:pt x="617" y="308"/>
                  </a:lnTo>
                  <a:lnTo>
                    <a:pt x="617" y="308"/>
                  </a:lnTo>
                  <a:lnTo>
                    <a:pt x="610" y="311"/>
                  </a:lnTo>
                  <a:lnTo>
                    <a:pt x="602" y="315"/>
                  </a:lnTo>
                  <a:lnTo>
                    <a:pt x="595" y="319"/>
                  </a:lnTo>
                  <a:lnTo>
                    <a:pt x="592" y="321"/>
                  </a:lnTo>
                  <a:lnTo>
                    <a:pt x="589" y="325"/>
                  </a:lnTo>
                  <a:lnTo>
                    <a:pt x="589" y="325"/>
                  </a:lnTo>
                  <a:lnTo>
                    <a:pt x="598" y="325"/>
                  </a:lnTo>
                  <a:lnTo>
                    <a:pt x="606" y="326"/>
                  </a:lnTo>
                  <a:lnTo>
                    <a:pt x="613" y="328"/>
                  </a:lnTo>
                  <a:lnTo>
                    <a:pt x="620" y="331"/>
                  </a:lnTo>
                  <a:lnTo>
                    <a:pt x="626" y="334"/>
                  </a:lnTo>
                  <a:lnTo>
                    <a:pt x="632" y="338"/>
                  </a:lnTo>
                  <a:lnTo>
                    <a:pt x="637" y="342"/>
                  </a:lnTo>
                  <a:lnTo>
                    <a:pt x="641" y="346"/>
                  </a:lnTo>
                  <a:lnTo>
                    <a:pt x="644" y="351"/>
                  </a:lnTo>
                  <a:lnTo>
                    <a:pt x="647" y="357"/>
                  </a:lnTo>
                  <a:lnTo>
                    <a:pt x="649" y="362"/>
                  </a:lnTo>
                  <a:lnTo>
                    <a:pt x="651" y="368"/>
                  </a:lnTo>
                  <a:lnTo>
                    <a:pt x="652" y="374"/>
                  </a:lnTo>
                  <a:lnTo>
                    <a:pt x="652" y="380"/>
                  </a:lnTo>
                  <a:lnTo>
                    <a:pt x="652" y="386"/>
                  </a:lnTo>
                  <a:lnTo>
                    <a:pt x="650" y="392"/>
                  </a:lnTo>
                  <a:lnTo>
                    <a:pt x="650" y="392"/>
                  </a:lnTo>
                  <a:lnTo>
                    <a:pt x="651" y="383"/>
                  </a:lnTo>
                  <a:lnTo>
                    <a:pt x="650" y="375"/>
                  </a:lnTo>
                  <a:lnTo>
                    <a:pt x="649" y="367"/>
                  </a:lnTo>
                  <a:lnTo>
                    <a:pt x="646" y="360"/>
                  </a:lnTo>
                  <a:lnTo>
                    <a:pt x="642" y="353"/>
                  </a:lnTo>
                  <a:lnTo>
                    <a:pt x="637" y="347"/>
                  </a:lnTo>
                  <a:lnTo>
                    <a:pt x="631" y="341"/>
                  </a:lnTo>
                  <a:lnTo>
                    <a:pt x="624" y="336"/>
                  </a:lnTo>
                  <a:lnTo>
                    <a:pt x="624" y="336"/>
                  </a:lnTo>
                  <a:lnTo>
                    <a:pt x="626" y="348"/>
                  </a:lnTo>
                  <a:lnTo>
                    <a:pt x="626" y="358"/>
                  </a:lnTo>
                  <a:lnTo>
                    <a:pt x="625" y="365"/>
                  </a:lnTo>
                  <a:lnTo>
                    <a:pt x="623" y="371"/>
                  </a:lnTo>
                  <a:lnTo>
                    <a:pt x="623" y="371"/>
                  </a:lnTo>
                  <a:lnTo>
                    <a:pt x="624" y="366"/>
                  </a:lnTo>
                  <a:lnTo>
                    <a:pt x="624" y="366"/>
                  </a:lnTo>
                  <a:lnTo>
                    <a:pt x="624" y="359"/>
                  </a:lnTo>
                  <a:lnTo>
                    <a:pt x="625" y="352"/>
                  </a:lnTo>
                  <a:lnTo>
                    <a:pt x="625" y="352"/>
                  </a:lnTo>
                  <a:lnTo>
                    <a:pt x="623" y="344"/>
                  </a:lnTo>
                  <a:lnTo>
                    <a:pt x="621" y="336"/>
                  </a:lnTo>
                  <a:lnTo>
                    <a:pt x="621" y="336"/>
                  </a:lnTo>
                  <a:lnTo>
                    <a:pt x="620" y="334"/>
                  </a:lnTo>
                  <a:lnTo>
                    <a:pt x="618" y="333"/>
                  </a:lnTo>
                  <a:lnTo>
                    <a:pt x="618" y="333"/>
                  </a:lnTo>
                  <a:lnTo>
                    <a:pt x="606" y="329"/>
                  </a:lnTo>
                  <a:lnTo>
                    <a:pt x="599" y="328"/>
                  </a:lnTo>
                  <a:lnTo>
                    <a:pt x="592" y="328"/>
                  </a:lnTo>
                  <a:lnTo>
                    <a:pt x="592" y="328"/>
                  </a:lnTo>
                  <a:lnTo>
                    <a:pt x="579" y="328"/>
                  </a:lnTo>
                  <a:lnTo>
                    <a:pt x="566" y="330"/>
                  </a:lnTo>
                  <a:lnTo>
                    <a:pt x="566" y="330"/>
                  </a:lnTo>
                  <a:lnTo>
                    <a:pt x="556" y="333"/>
                  </a:lnTo>
                  <a:lnTo>
                    <a:pt x="545" y="336"/>
                  </a:lnTo>
                  <a:lnTo>
                    <a:pt x="545" y="336"/>
                  </a:lnTo>
                  <a:lnTo>
                    <a:pt x="550" y="339"/>
                  </a:lnTo>
                  <a:lnTo>
                    <a:pt x="553" y="342"/>
                  </a:lnTo>
                  <a:lnTo>
                    <a:pt x="555" y="346"/>
                  </a:lnTo>
                  <a:lnTo>
                    <a:pt x="556" y="351"/>
                  </a:lnTo>
                  <a:lnTo>
                    <a:pt x="556" y="351"/>
                  </a:lnTo>
                  <a:lnTo>
                    <a:pt x="554" y="346"/>
                  </a:lnTo>
                  <a:lnTo>
                    <a:pt x="554" y="346"/>
                  </a:lnTo>
                  <a:lnTo>
                    <a:pt x="551" y="342"/>
                  </a:lnTo>
                  <a:lnTo>
                    <a:pt x="546" y="339"/>
                  </a:lnTo>
                  <a:lnTo>
                    <a:pt x="542" y="339"/>
                  </a:lnTo>
                  <a:lnTo>
                    <a:pt x="537" y="340"/>
                  </a:lnTo>
                  <a:lnTo>
                    <a:pt x="537" y="340"/>
                  </a:lnTo>
                  <a:lnTo>
                    <a:pt x="526" y="345"/>
                  </a:lnTo>
                  <a:lnTo>
                    <a:pt x="526" y="345"/>
                  </a:lnTo>
                  <a:lnTo>
                    <a:pt x="485" y="365"/>
                  </a:lnTo>
                  <a:lnTo>
                    <a:pt x="485" y="365"/>
                  </a:lnTo>
                  <a:lnTo>
                    <a:pt x="478" y="368"/>
                  </a:lnTo>
                  <a:lnTo>
                    <a:pt x="478" y="368"/>
                  </a:lnTo>
                  <a:lnTo>
                    <a:pt x="488" y="376"/>
                  </a:lnTo>
                  <a:lnTo>
                    <a:pt x="488" y="376"/>
                  </a:lnTo>
                  <a:lnTo>
                    <a:pt x="487" y="377"/>
                  </a:lnTo>
                  <a:lnTo>
                    <a:pt x="487" y="377"/>
                  </a:lnTo>
                  <a:lnTo>
                    <a:pt x="485" y="375"/>
                  </a:lnTo>
                  <a:lnTo>
                    <a:pt x="485" y="375"/>
                  </a:lnTo>
                  <a:lnTo>
                    <a:pt x="481" y="373"/>
                  </a:lnTo>
                  <a:lnTo>
                    <a:pt x="477" y="371"/>
                  </a:lnTo>
                  <a:lnTo>
                    <a:pt x="473" y="371"/>
                  </a:lnTo>
                  <a:lnTo>
                    <a:pt x="468" y="372"/>
                  </a:lnTo>
                  <a:lnTo>
                    <a:pt x="468" y="372"/>
                  </a:lnTo>
                  <a:lnTo>
                    <a:pt x="460" y="375"/>
                  </a:lnTo>
                  <a:lnTo>
                    <a:pt x="451" y="377"/>
                  </a:lnTo>
                  <a:lnTo>
                    <a:pt x="442" y="379"/>
                  </a:lnTo>
                  <a:lnTo>
                    <a:pt x="433" y="380"/>
                  </a:lnTo>
                  <a:lnTo>
                    <a:pt x="433" y="380"/>
                  </a:lnTo>
                  <a:lnTo>
                    <a:pt x="433" y="389"/>
                  </a:lnTo>
                  <a:lnTo>
                    <a:pt x="433" y="389"/>
                  </a:lnTo>
                  <a:lnTo>
                    <a:pt x="441" y="391"/>
                  </a:lnTo>
                  <a:lnTo>
                    <a:pt x="441" y="391"/>
                  </a:lnTo>
                  <a:lnTo>
                    <a:pt x="450" y="392"/>
                  </a:lnTo>
                  <a:lnTo>
                    <a:pt x="460" y="392"/>
                  </a:lnTo>
                  <a:lnTo>
                    <a:pt x="469" y="391"/>
                  </a:lnTo>
                  <a:lnTo>
                    <a:pt x="477" y="388"/>
                  </a:lnTo>
                  <a:lnTo>
                    <a:pt x="477" y="388"/>
                  </a:lnTo>
                  <a:lnTo>
                    <a:pt x="498" y="379"/>
                  </a:lnTo>
                  <a:lnTo>
                    <a:pt x="520" y="371"/>
                  </a:lnTo>
                  <a:lnTo>
                    <a:pt x="520" y="371"/>
                  </a:lnTo>
                  <a:lnTo>
                    <a:pt x="535" y="365"/>
                  </a:lnTo>
                  <a:lnTo>
                    <a:pt x="551" y="362"/>
                  </a:lnTo>
                  <a:lnTo>
                    <a:pt x="559" y="361"/>
                  </a:lnTo>
                  <a:lnTo>
                    <a:pt x="568" y="361"/>
                  </a:lnTo>
                  <a:lnTo>
                    <a:pt x="576" y="362"/>
                  </a:lnTo>
                  <a:lnTo>
                    <a:pt x="584" y="363"/>
                  </a:lnTo>
                  <a:lnTo>
                    <a:pt x="584" y="363"/>
                  </a:lnTo>
                  <a:lnTo>
                    <a:pt x="593" y="365"/>
                  </a:lnTo>
                  <a:lnTo>
                    <a:pt x="600" y="369"/>
                  </a:lnTo>
                  <a:lnTo>
                    <a:pt x="607" y="373"/>
                  </a:lnTo>
                  <a:lnTo>
                    <a:pt x="613" y="379"/>
                  </a:lnTo>
                  <a:lnTo>
                    <a:pt x="618" y="386"/>
                  </a:lnTo>
                  <a:lnTo>
                    <a:pt x="622" y="393"/>
                  </a:lnTo>
                  <a:lnTo>
                    <a:pt x="624" y="402"/>
                  </a:lnTo>
                  <a:lnTo>
                    <a:pt x="625" y="410"/>
                  </a:lnTo>
                  <a:lnTo>
                    <a:pt x="625" y="410"/>
                  </a:lnTo>
                  <a:lnTo>
                    <a:pt x="624" y="422"/>
                  </a:lnTo>
                  <a:lnTo>
                    <a:pt x="621" y="433"/>
                  </a:lnTo>
                  <a:lnTo>
                    <a:pt x="616" y="443"/>
                  </a:lnTo>
                  <a:lnTo>
                    <a:pt x="611" y="453"/>
                  </a:lnTo>
                  <a:lnTo>
                    <a:pt x="611" y="453"/>
                  </a:lnTo>
                  <a:lnTo>
                    <a:pt x="605" y="466"/>
                  </a:lnTo>
                  <a:lnTo>
                    <a:pt x="600" y="478"/>
                  </a:lnTo>
                  <a:lnTo>
                    <a:pt x="600" y="478"/>
                  </a:lnTo>
                  <a:lnTo>
                    <a:pt x="597" y="491"/>
                  </a:lnTo>
                  <a:lnTo>
                    <a:pt x="595" y="504"/>
                  </a:lnTo>
                  <a:lnTo>
                    <a:pt x="595" y="504"/>
                  </a:lnTo>
                  <a:lnTo>
                    <a:pt x="594" y="517"/>
                  </a:lnTo>
                  <a:lnTo>
                    <a:pt x="594" y="523"/>
                  </a:lnTo>
                  <a:lnTo>
                    <a:pt x="595" y="529"/>
                  </a:lnTo>
                  <a:lnTo>
                    <a:pt x="595" y="529"/>
                  </a:lnTo>
                  <a:lnTo>
                    <a:pt x="596" y="535"/>
                  </a:lnTo>
                  <a:lnTo>
                    <a:pt x="598" y="539"/>
                  </a:lnTo>
                  <a:lnTo>
                    <a:pt x="601" y="543"/>
                  </a:lnTo>
                  <a:lnTo>
                    <a:pt x="605" y="547"/>
                  </a:lnTo>
                  <a:lnTo>
                    <a:pt x="609" y="549"/>
                  </a:lnTo>
                  <a:lnTo>
                    <a:pt x="613" y="551"/>
                  </a:lnTo>
                  <a:lnTo>
                    <a:pt x="618" y="552"/>
                  </a:lnTo>
                  <a:lnTo>
                    <a:pt x="623" y="552"/>
                  </a:lnTo>
                  <a:lnTo>
                    <a:pt x="623" y="552"/>
                  </a:lnTo>
                  <a:lnTo>
                    <a:pt x="622" y="551"/>
                  </a:lnTo>
                  <a:lnTo>
                    <a:pt x="622" y="551"/>
                  </a:lnTo>
                  <a:lnTo>
                    <a:pt x="616" y="545"/>
                  </a:lnTo>
                  <a:lnTo>
                    <a:pt x="612" y="538"/>
                  </a:lnTo>
                  <a:lnTo>
                    <a:pt x="609" y="531"/>
                  </a:lnTo>
                  <a:lnTo>
                    <a:pt x="607" y="523"/>
                  </a:lnTo>
                  <a:lnTo>
                    <a:pt x="607" y="523"/>
                  </a:lnTo>
                  <a:lnTo>
                    <a:pt x="607" y="511"/>
                  </a:lnTo>
                  <a:lnTo>
                    <a:pt x="609" y="500"/>
                  </a:lnTo>
                  <a:lnTo>
                    <a:pt x="612" y="489"/>
                  </a:lnTo>
                  <a:lnTo>
                    <a:pt x="616" y="478"/>
                  </a:lnTo>
                  <a:lnTo>
                    <a:pt x="616" y="478"/>
                  </a:lnTo>
                  <a:lnTo>
                    <a:pt x="624" y="464"/>
                  </a:lnTo>
                  <a:lnTo>
                    <a:pt x="633" y="450"/>
                  </a:lnTo>
                  <a:lnTo>
                    <a:pt x="633" y="450"/>
                  </a:lnTo>
                  <a:lnTo>
                    <a:pt x="638" y="441"/>
                  </a:lnTo>
                  <a:lnTo>
                    <a:pt x="643" y="431"/>
                  </a:lnTo>
                  <a:lnTo>
                    <a:pt x="646" y="421"/>
                  </a:lnTo>
                  <a:lnTo>
                    <a:pt x="648" y="410"/>
                  </a:lnTo>
                  <a:lnTo>
                    <a:pt x="648" y="410"/>
                  </a:lnTo>
                  <a:lnTo>
                    <a:pt x="650" y="408"/>
                  </a:lnTo>
                  <a:lnTo>
                    <a:pt x="650" y="408"/>
                  </a:lnTo>
                  <a:lnTo>
                    <a:pt x="650" y="410"/>
                  </a:lnTo>
                  <a:lnTo>
                    <a:pt x="650" y="410"/>
                  </a:lnTo>
                  <a:lnTo>
                    <a:pt x="647" y="422"/>
                  </a:lnTo>
                  <a:lnTo>
                    <a:pt x="644" y="433"/>
                  </a:lnTo>
                  <a:lnTo>
                    <a:pt x="644" y="433"/>
                  </a:lnTo>
                  <a:lnTo>
                    <a:pt x="639" y="446"/>
                  </a:lnTo>
                  <a:lnTo>
                    <a:pt x="635" y="452"/>
                  </a:lnTo>
                  <a:lnTo>
                    <a:pt x="631" y="457"/>
                  </a:lnTo>
                  <a:lnTo>
                    <a:pt x="631" y="457"/>
                  </a:lnTo>
                  <a:lnTo>
                    <a:pt x="625" y="466"/>
                  </a:lnTo>
                  <a:lnTo>
                    <a:pt x="620" y="474"/>
                  </a:lnTo>
                  <a:lnTo>
                    <a:pt x="620" y="474"/>
                  </a:lnTo>
                  <a:lnTo>
                    <a:pt x="614" y="490"/>
                  </a:lnTo>
                  <a:lnTo>
                    <a:pt x="610" y="506"/>
                  </a:lnTo>
                  <a:lnTo>
                    <a:pt x="610" y="506"/>
                  </a:lnTo>
                  <a:lnTo>
                    <a:pt x="609" y="515"/>
                  </a:lnTo>
                  <a:lnTo>
                    <a:pt x="610" y="524"/>
                  </a:lnTo>
                  <a:lnTo>
                    <a:pt x="612" y="533"/>
                  </a:lnTo>
                  <a:lnTo>
                    <a:pt x="617" y="541"/>
                  </a:lnTo>
                  <a:lnTo>
                    <a:pt x="617" y="541"/>
                  </a:lnTo>
                  <a:lnTo>
                    <a:pt x="619" y="545"/>
                  </a:lnTo>
                  <a:lnTo>
                    <a:pt x="622" y="548"/>
                  </a:lnTo>
                  <a:lnTo>
                    <a:pt x="626" y="550"/>
                  </a:lnTo>
                  <a:lnTo>
                    <a:pt x="630" y="550"/>
                  </a:lnTo>
                  <a:lnTo>
                    <a:pt x="630" y="550"/>
                  </a:lnTo>
                  <a:lnTo>
                    <a:pt x="624" y="543"/>
                  </a:lnTo>
                  <a:lnTo>
                    <a:pt x="624" y="543"/>
                  </a:lnTo>
                  <a:lnTo>
                    <a:pt x="622" y="540"/>
                  </a:lnTo>
                  <a:lnTo>
                    <a:pt x="620" y="536"/>
                  </a:lnTo>
                  <a:lnTo>
                    <a:pt x="619" y="527"/>
                  </a:lnTo>
                  <a:lnTo>
                    <a:pt x="619" y="527"/>
                  </a:lnTo>
                  <a:lnTo>
                    <a:pt x="617" y="519"/>
                  </a:lnTo>
                  <a:lnTo>
                    <a:pt x="617" y="510"/>
                  </a:lnTo>
                  <a:lnTo>
                    <a:pt x="617" y="502"/>
                  </a:lnTo>
                  <a:lnTo>
                    <a:pt x="619" y="494"/>
                  </a:lnTo>
                  <a:lnTo>
                    <a:pt x="619" y="494"/>
                  </a:lnTo>
                  <a:lnTo>
                    <a:pt x="621" y="484"/>
                  </a:lnTo>
                  <a:lnTo>
                    <a:pt x="624" y="475"/>
                  </a:lnTo>
                  <a:lnTo>
                    <a:pt x="629" y="467"/>
                  </a:lnTo>
                  <a:lnTo>
                    <a:pt x="634" y="459"/>
                  </a:lnTo>
                  <a:lnTo>
                    <a:pt x="639" y="452"/>
                  </a:lnTo>
                  <a:lnTo>
                    <a:pt x="645" y="444"/>
                  </a:lnTo>
                  <a:lnTo>
                    <a:pt x="652" y="438"/>
                  </a:lnTo>
                  <a:lnTo>
                    <a:pt x="659" y="431"/>
                  </a:lnTo>
                  <a:lnTo>
                    <a:pt x="659" y="431"/>
                  </a:lnTo>
                  <a:lnTo>
                    <a:pt x="663" y="428"/>
                  </a:lnTo>
                  <a:lnTo>
                    <a:pt x="665" y="423"/>
                  </a:lnTo>
                  <a:lnTo>
                    <a:pt x="665" y="423"/>
                  </a:lnTo>
                  <a:lnTo>
                    <a:pt x="665" y="422"/>
                  </a:lnTo>
                  <a:lnTo>
                    <a:pt x="664" y="421"/>
                  </a:lnTo>
                  <a:lnTo>
                    <a:pt x="660" y="418"/>
                  </a:lnTo>
                  <a:lnTo>
                    <a:pt x="660" y="418"/>
                  </a:lnTo>
                  <a:lnTo>
                    <a:pt x="659" y="417"/>
                  </a:lnTo>
                  <a:lnTo>
                    <a:pt x="659" y="417"/>
                  </a:lnTo>
                  <a:lnTo>
                    <a:pt x="657" y="415"/>
                  </a:lnTo>
                  <a:lnTo>
                    <a:pt x="655" y="412"/>
                  </a:lnTo>
                  <a:lnTo>
                    <a:pt x="654" y="409"/>
                  </a:lnTo>
                  <a:lnTo>
                    <a:pt x="655" y="406"/>
                  </a:lnTo>
                  <a:lnTo>
                    <a:pt x="655" y="406"/>
                  </a:lnTo>
                  <a:lnTo>
                    <a:pt x="656" y="404"/>
                  </a:lnTo>
                  <a:lnTo>
                    <a:pt x="658" y="402"/>
                  </a:lnTo>
                  <a:lnTo>
                    <a:pt x="663" y="401"/>
                  </a:lnTo>
                  <a:lnTo>
                    <a:pt x="663" y="401"/>
                  </a:lnTo>
                  <a:lnTo>
                    <a:pt x="666" y="400"/>
                  </a:lnTo>
                  <a:lnTo>
                    <a:pt x="669" y="398"/>
                  </a:lnTo>
                  <a:lnTo>
                    <a:pt x="671" y="396"/>
                  </a:lnTo>
                  <a:lnTo>
                    <a:pt x="673" y="393"/>
                  </a:lnTo>
                  <a:lnTo>
                    <a:pt x="673" y="393"/>
                  </a:lnTo>
                  <a:lnTo>
                    <a:pt x="674" y="384"/>
                  </a:lnTo>
                  <a:lnTo>
                    <a:pt x="674" y="384"/>
                  </a:lnTo>
                  <a:lnTo>
                    <a:pt x="673" y="376"/>
                  </a:lnTo>
                  <a:lnTo>
                    <a:pt x="672" y="368"/>
                  </a:lnTo>
                  <a:lnTo>
                    <a:pt x="667" y="352"/>
                  </a:lnTo>
                  <a:lnTo>
                    <a:pt x="667" y="352"/>
                  </a:lnTo>
                  <a:lnTo>
                    <a:pt x="663" y="341"/>
                  </a:lnTo>
                  <a:lnTo>
                    <a:pt x="658" y="330"/>
                  </a:lnTo>
                  <a:lnTo>
                    <a:pt x="658" y="330"/>
                  </a:lnTo>
                  <a:close/>
                  <a:moveTo>
                    <a:pt x="490" y="179"/>
                  </a:moveTo>
                  <a:lnTo>
                    <a:pt x="490" y="179"/>
                  </a:lnTo>
                  <a:lnTo>
                    <a:pt x="482" y="189"/>
                  </a:lnTo>
                  <a:lnTo>
                    <a:pt x="476" y="199"/>
                  </a:lnTo>
                  <a:lnTo>
                    <a:pt x="465" y="221"/>
                  </a:lnTo>
                  <a:lnTo>
                    <a:pt x="465" y="221"/>
                  </a:lnTo>
                  <a:lnTo>
                    <a:pt x="463" y="228"/>
                  </a:lnTo>
                  <a:lnTo>
                    <a:pt x="461" y="235"/>
                  </a:lnTo>
                  <a:lnTo>
                    <a:pt x="458" y="251"/>
                  </a:lnTo>
                  <a:lnTo>
                    <a:pt x="458" y="251"/>
                  </a:lnTo>
                  <a:lnTo>
                    <a:pt x="454" y="278"/>
                  </a:lnTo>
                  <a:lnTo>
                    <a:pt x="454" y="278"/>
                  </a:lnTo>
                  <a:lnTo>
                    <a:pt x="452" y="293"/>
                  </a:lnTo>
                  <a:lnTo>
                    <a:pt x="452" y="293"/>
                  </a:lnTo>
                  <a:lnTo>
                    <a:pt x="453" y="293"/>
                  </a:lnTo>
                  <a:lnTo>
                    <a:pt x="453" y="293"/>
                  </a:lnTo>
                  <a:lnTo>
                    <a:pt x="455" y="287"/>
                  </a:lnTo>
                  <a:lnTo>
                    <a:pt x="455" y="287"/>
                  </a:lnTo>
                  <a:lnTo>
                    <a:pt x="467" y="258"/>
                  </a:lnTo>
                  <a:lnTo>
                    <a:pt x="480" y="229"/>
                  </a:lnTo>
                  <a:lnTo>
                    <a:pt x="480" y="229"/>
                  </a:lnTo>
                  <a:lnTo>
                    <a:pt x="485" y="217"/>
                  </a:lnTo>
                  <a:lnTo>
                    <a:pt x="491" y="207"/>
                  </a:lnTo>
                  <a:lnTo>
                    <a:pt x="498" y="196"/>
                  </a:lnTo>
                  <a:lnTo>
                    <a:pt x="506" y="186"/>
                  </a:lnTo>
                  <a:lnTo>
                    <a:pt x="506" y="186"/>
                  </a:lnTo>
                  <a:lnTo>
                    <a:pt x="513" y="177"/>
                  </a:lnTo>
                  <a:lnTo>
                    <a:pt x="521" y="169"/>
                  </a:lnTo>
                  <a:lnTo>
                    <a:pt x="530" y="161"/>
                  </a:lnTo>
                  <a:lnTo>
                    <a:pt x="539" y="155"/>
                  </a:lnTo>
                  <a:lnTo>
                    <a:pt x="539" y="155"/>
                  </a:lnTo>
                  <a:lnTo>
                    <a:pt x="557" y="144"/>
                  </a:lnTo>
                  <a:lnTo>
                    <a:pt x="575" y="135"/>
                  </a:lnTo>
                  <a:lnTo>
                    <a:pt x="575" y="135"/>
                  </a:lnTo>
                  <a:lnTo>
                    <a:pt x="583" y="132"/>
                  </a:lnTo>
                  <a:lnTo>
                    <a:pt x="592" y="130"/>
                  </a:lnTo>
                  <a:lnTo>
                    <a:pt x="600" y="129"/>
                  </a:lnTo>
                  <a:lnTo>
                    <a:pt x="609" y="128"/>
                  </a:lnTo>
                  <a:lnTo>
                    <a:pt x="609" y="128"/>
                  </a:lnTo>
                  <a:lnTo>
                    <a:pt x="612" y="128"/>
                  </a:lnTo>
                  <a:lnTo>
                    <a:pt x="615" y="129"/>
                  </a:lnTo>
                  <a:lnTo>
                    <a:pt x="617" y="131"/>
                  </a:lnTo>
                  <a:lnTo>
                    <a:pt x="618" y="134"/>
                  </a:lnTo>
                  <a:lnTo>
                    <a:pt x="618" y="134"/>
                  </a:lnTo>
                  <a:lnTo>
                    <a:pt x="622" y="146"/>
                  </a:lnTo>
                  <a:lnTo>
                    <a:pt x="622" y="146"/>
                  </a:lnTo>
                  <a:lnTo>
                    <a:pt x="629" y="140"/>
                  </a:lnTo>
                  <a:lnTo>
                    <a:pt x="629" y="140"/>
                  </a:lnTo>
                  <a:lnTo>
                    <a:pt x="633" y="137"/>
                  </a:lnTo>
                  <a:lnTo>
                    <a:pt x="637" y="135"/>
                  </a:lnTo>
                  <a:lnTo>
                    <a:pt x="637" y="135"/>
                  </a:lnTo>
                  <a:lnTo>
                    <a:pt x="641" y="135"/>
                  </a:lnTo>
                  <a:lnTo>
                    <a:pt x="646" y="135"/>
                  </a:lnTo>
                  <a:lnTo>
                    <a:pt x="650" y="137"/>
                  </a:lnTo>
                  <a:lnTo>
                    <a:pt x="654" y="139"/>
                  </a:lnTo>
                  <a:lnTo>
                    <a:pt x="654" y="139"/>
                  </a:lnTo>
                  <a:lnTo>
                    <a:pt x="670" y="149"/>
                  </a:lnTo>
                  <a:lnTo>
                    <a:pt x="670" y="149"/>
                  </a:lnTo>
                  <a:lnTo>
                    <a:pt x="669" y="138"/>
                  </a:lnTo>
                  <a:lnTo>
                    <a:pt x="669" y="138"/>
                  </a:lnTo>
                  <a:lnTo>
                    <a:pt x="667" y="133"/>
                  </a:lnTo>
                  <a:lnTo>
                    <a:pt x="666" y="129"/>
                  </a:lnTo>
                  <a:lnTo>
                    <a:pt x="663" y="124"/>
                  </a:lnTo>
                  <a:lnTo>
                    <a:pt x="659" y="120"/>
                  </a:lnTo>
                  <a:lnTo>
                    <a:pt x="659" y="120"/>
                  </a:lnTo>
                  <a:lnTo>
                    <a:pt x="650" y="115"/>
                  </a:lnTo>
                  <a:lnTo>
                    <a:pt x="640" y="111"/>
                  </a:lnTo>
                  <a:lnTo>
                    <a:pt x="630" y="108"/>
                  </a:lnTo>
                  <a:lnTo>
                    <a:pt x="619" y="107"/>
                  </a:lnTo>
                  <a:lnTo>
                    <a:pt x="619" y="107"/>
                  </a:lnTo>
                  <a:lnTo>
                    <a:pt x="604" y="108"/>
                  </a:lnTo>
                  <a:lnTo>
                    <a:pt x="590" y="110"/>
                  </a:lnTo>
                  <a:lnTo>
                    <a:pt x="590" y="110"/>
                  </a:lnTo>
                  <a:lnTo>
                    <a:pt x="579" y="113"/>
                  </a:lnTo>
                  <a:lnTo>
                    <a:pt x="569" y="117"/>
                  </a:lnTo>
                  <a:lnTo>
                    <a:pt x="559" y="121"/>
                  </a:lnTo>
                  <a:lnTo>
                    <a:pt x="549" y="126"/>
                  </a:lnTo>
                  <a:lnTo>
                    <a:pt x="540" y="132"/>
                  </a:lnTo>
                  <a:lnTo>
                    <a:pt x="531" y="138"/>
                  </a:lnTo>
                  <a:lnTo>
                    <a:pt x="514" y="153"/>
                  </a:lnTo>
                  <a:lnTo>
                    <a:pt x="514" y="153"/>
                  </a:lnTo>
                  <a:lnTo>
                    <a:pt x="501" y="165"/>
                  </a:lnTo>
                  <a:lnTo>
                    <a:pt x="490" y="179"/>
                  </a:lnTo>
                  <a:lnTo>
                    <a:pt x="490" y="179"/>
                  </a:lnTo>
                  <a:close/>
                  <a:moveTo>
                    <a:pt x="244" y="691"/>
                  </a:moveTo>
                  <a:lnTo>
                    <a:pt x="244" y="691"/>
                  </a:lnTo>
                  <a:lnTo>
                    <a:pt x="235" y="689"/>
                  </a:lnTo>
                  <a:lnTo>
                    <a:pt x="235" y="689"/>
                  </a:lnTo>
                  <a:lnTo>
                    <a:pt x="227" y="685"/>
                  </a:lnTo>
                  <a:lnTo>
                    <a:pt x="227" y="685"/>
                  </a:lnTo>
                  <a:lnTo>
                    <a:pt x="227" y="685"/>
                  </a:lnTo>
                  <a:lnTo>
                    <a:pt x="227" y="685"/>
                  </a:lnTo>
                  <a:lnTo>
                    <a:pt x="238" y="687"/>
                  </a:lnTo>
                  <a:lnTo>
                    <a:pt x="238" y="687"/>
                  </a:lnTo>
                  <a:lnTo>
                    <a:pt x="238" y="681"/>
                  </a:lnTo>
                  <a:lnTo>
                    <a:pt x="238" y="681"/>
                  </a:lnTo>
                  <a:lnTo>
                    <a:pt x="229" y="676"/>
                  </a:lnTo>
                  <a:lnTo>
                    <a:pt x="229" y="676"/>
                  </a:lnTo>
                  <a:lnTo>
                    <a:pt x="229" y="675"/>
                  </a:lnTo>
                  <a:lnTo>
                    <a:pt x="229" y="675"/>
                  </a:lnTo>
                  <a:lnTo>
                    <a:pt x="234" y="677"/>
                  </a:lnTo>
                  <a:lnTo>
                    <a:pt x="237" y="677"/>
                  </a:lnTo>
                  <a:lnTo>
                    <a:pt x="239" y="675"/>
                  </a:lnTo>
                  <a:lnTo>
                    <a:pt x="242" y="671"/>
                  </a:lnTo>
                  <a:lnTo>
                    <a:pt x="242" y="671"/>
                  </a:lnTo>
                  <a:lnTo>
                    <a:pt x="234" y="668"/>
                  </a:lnTo>
                  <a:lnTo>
                    <a:pt x="234" y="668"/>
                  </a:lnTo>
                  <a:lnTo>
                    <a:pt x="239" y="668"/>
                  </a:lnTo>
                  <a:lnTo>
                    <a:pt x="243" y="668"/>
                  </a:lnTo>
                  <a:lnTo>
                    <a:pt x="245" y="667"/>
                  </a:lnTo>
                  <a:lnTo>
                    <a:pt x="247" y="664"/>
                  </a:lnTo>
                  <a:lnTo>
                    <a:pt x="247" y="664"/>
                  </a:lnTo>
                  <a:lnTo>
                    <a:pt x="241" y="662"/>
                  </a:lnTo>
                  <a:lnTo>
                    <a:pt x="240" y="660"/>
                  </a:lnTo>
                  <a:lnTo>
                    <a:pt x="240" y="658"/>
                  </a:lnTo>
                  <a:lnTo>
                    <a:pt x="240" y="658"/>
                  </a:lnTo>
                  <a:lnTo>
                    <a:pt x="243" y="660"/>
                  </a:lnTo>
                  <a:lnTo>
                    <a:pt x="246" y="661"/>
                  </a:lnTo>
                  <a:lnTo>
                    <a:pt x="248" y="659"/>
                  </a:lnTo>
                  <a:lnTo>
                    <a:pt x="249" y="655"/>
                  </a:lnTo>
                  <a:lnTo>
                    <a:pt x="249" y="655"/>
                  </a:lnTo>
                  <a:lnTo>
                    <a:pt x="255" y="663"/>
                  </a:lnTo>
                  <a:lnTo>
                    <a:pt x="255" y="663"/>
                  </a:lnTo>
                  <a:lnTo>
                    <a:pt x="257" y="665"/>
                  </a:lnTo>
                  <a:lnTo>
                    <a:pt x="259" y="667"/>
                  </a:lnTo>
                  <a:lnTo>
                    <a:pt x="262" y="668"/>
                  </a:lnTo>
                  <a:lnTo>
                    <a:pt x="264" y="668"/>
                  </a:lnTo>
                  <a:lnTo>
                    <a:pt x="264" y="668"/>
                  </a:lnTo>
                  <a:lnTo>
                    <a:pt x="257" y="654"/>
                  </a:lnTo>
                  <a:lnTo>
                    <a:pt x="257" y="654"/>
                  </a:lnTo>
                  <a:lnTo>
                    <a:pt x="252" y="655"/>
                  </a:lnTo>
                  <a:lnTo>
                    <a:pt x="249" y="655"/>
                  </a:lnTo>
                  <a:lnTo>
                    <a:pt x="247" y="654"/>
                  </a:lnTo>
                  <a:lnTo>
                    <a:pt x="245" y="651"/>
                  </a:lnTo>
                  <a:lnTo>
                    <a:pt x="245" y="651"/>
                  </a:lnTo>
                  <a:lnTo>
                    <a:pt x="251" y="652"/>
                  </a:lnTo>
                  <a:lnTo>
                    <a:pt x="255" y="652"/>
                  </a:lnTo>
                  <a:lnTo>
                    <a:pt x="257" y="651"/>
                  </a:lnTo>
                  <a:lnTo>
                    <a:pt x="257" y="648"/>
                  </a:lnTo>
                  <a:lnTo>
                    <a:pt x="257" y="648"/>
                  </a:lnTo>
                  <a:lnTo>
                    <a:pt x="248" y="644"/>
                  </a:lnTo>
                  <a:lnTo>
                    <a:pt x="248" y="644"/>
                  </a:lnTo>
                  <a:lnTo>
                    <a:pt x="248" y="643"/>
                  </a:lnTo>
                  <a:lnTo>
                    <a:pt x="248" y="643"/>
                  </a:lnTo>
                  <a:lnTo>
                    <a:pt x="253" y="645"/>
                  </a:lnTo>
                  <a:lnTo>
                    <a:pt x="256" y="644"/>
                  </a:lnTo>
                  <a:lnTo>
                    <a:pt x="257" y="643"/>
                  </a:lnTo>
                  <a:lnTo>
                    <a:pt x="258" y="642"/>
                  </a:lnTo>
                  <a:lnTo>
                    <a:pt x="259" y="636"/>
                  </a:lnTo>
                  <a:lnTo>
                    <a:pt x="259" y="636"/>
                  </a:lnTo>
                  <a:lnTo>
                    <a:pt x="252" y="634"/>
                  </a:lnTo>
                  <a:lnTo>
                    <a:pt x="252" y="634"/>
                  </a:lnTo>
                  <a:lnTo>
                    <a:pt x="252" y="633"/>
                  </a:lnTo>
                  <a:lnTo>
                    <a:pt x="252" y="633"/>
                  </a:lnTo>
                  <a:lnTo>
                    <a:pt x="255" y="633"/>
                  </a:lnTo>
                  <a:lnTo>
                    <a:pt x="255" y="633"/>
                  </a:lnTo>
                  <a:lnTo>
                    <a:pt x="262" y="631"/>
                  </a:lnTo>
                  <a:lnTo>
                    <a:pt x="262" y="631"/>
                  </a:lnTo>
                  <a:lnTo>
                    <a:pt x="262" y="629"/>
                  </a:lnTo>
                  <a:lnTo>
                    <a:pt x="262" y="629"/>
                  </a:lnTo>
                  <a:lnTo>
                    <a:pt x="260" y="629"/>
                  </a:lnTo>
                  <a:lnTo>
                    <a:pt x="260" y="629"/>
                  </a:lnTo>
                  <a:lnTo>
                    <a:pt x="258" y="631"/>
                  </a:lnTo>
                  <a:lnTo>
                    <a:pt x="256" y="631"/>
                  </a:lnTo>
                  <a:lnTo>
                    <a:pt x="254" y="631"/>
                  </a:lnTo>
                  <a:lnTo>
                    <a:pt x="252" y="630"/>
                  </a:lnTo>
                  <a:lnTo>
                    <a:pt x="252" y="630"/>
                  </a:lnTo>
                  <a:lnTo>
                    <a:pt x="245" y="625"/>
                  </a:lnTo>
                  <a:lnTo>
                    <a:pt x="245" y="625"/>
                  </a:lnTo>
                  <a:lnTo>
                    <a:pt x="242" y="632"/>
                  </a:lnTo>
                  <a:lnTo>
                    <a:pt x="242" y="632"/>
                  </a:lnTo>
                  <a:lnTo>
                    <a:pt x="227" y="661"/>
                  </a:lnTo>
                  <a:lnTo>
                    <a:pt x="227" y="661"/>
                  </a:lnTo>
                  <a:lnTo>
                    <a:pt x="223" y="667"/>
                  </a:lnTo>
                  <a:lnTo>
                    <a:pt x="219" y="672"/>
                  </a:lnTo>
                  <a:lnTo>
                    <a:pt x="219" y="672"/>
                  </a:lnTo>
                  <a:lnTo>
                    <a:pt x="216" y="675"/>
                  </a:lnTo>
                  <a:lnTo>
                    <a:pt x="213" y="678"/>
                  </a:lnTo>
                  <a:lnTo>
                    <a:pt x="206" y="681"/>
                  </a:lnTo>
                  <a:lnTo>
                    <a:pt x="198" y="682"/>
                  </a:lnTo>
                  <a:lnTo>
                    <a:pt x="190" y="683"/>
                  </a:lnTo>
                  <a:lnTo>
                    <a:pt x="190" y="683"/>
                  </a:lnTo>
                  <a:lnTo>
                    <a:pt x="182" y="683"/>
                  </a:lnTo>
                  <a:lnTo>
                    <a:pt x="174" y="682"/>
                  </a:lnTo>
                  <a:lnTo>
                    <a:pt x="159" y="679"/>
                  </a:lnTo>
                  <a:lnTo>
                    <a:pt x="159" y="679"/>
                  </a:lnTo>
                  <a:lnTo>
                    <a:pt x="155" y="678"/>
                  </a:lnTo>
                  <a:lnTo>
                    <a:pt x="151" y="679"/>
                  </a:lnTo>
                  <a:lnTo>
                    <a:pt x="149" y="680"/>
                  </a:lnTo>
                  <a:lnTo>
                    <a:pt x="146" y="682"/>
                  </a:lnTo>
                  <a:lnTo>
                    <a:pt x="146" y="682"/>
                  </a:lnTo>
                  <a:lnTo>
                    <a:pt x="149" y="684"/>
                  </a:lnTo>
                  <a:lnTo>
                    <a:pt x="150" y="686"/>
                  </a:lnTo>
                  <a:lnTo>
                    <a:pt x="151" y="687"/>
                  </a:lnTo>
                  <a:lnTo>
                    <a:pt x="151" y="687"/>
                  </a:lnTo>
                  <a:lnTo>
                    <a:pt x="150" y="691"/>
                  </a:lnTo>
                  <a:lnTo>
                    <a:pt x="149" y="696"/>
                  </a:lnTo>
                  <a:lnTo>
                    <a:pt x="149" y="696"/>
                  </a:lnTo>
                  <a:lnTo>
                    <a:pt x="153" y="696"/>
                  </a:lnTo>
                  <a:lnTo>
                    <a:pt x="157" y="696"/>
                  </a:lnTo>
                  <a:lnTo>
                    <a:pt x="157" y="696"/>
                  </a:lnTo>
                  <a:lnTo>
                    <a:pt x="170" y="694"/>
                  </a:lnTo>
                  <a:lnTo>
                    <a:pt x="183" y="693"/>
                  </a:lnTo>
                  <a:lnTo>
                    <a:pt x="183" y="693"/>
                  </a:lnTo>
                  <a:lnTo>
                    <a:pt x="194" y="693"/>
                  </a:lnTo>
                  <a:lnTo>
                    <a:pt x="194" y="693"/>
                  </a:lnTo>
                  <a:lnTo>
                    <a:pt x="192" y="696"/>
                  </a:lnTo>
                  <a:lnTo>
                    <a:pt x="192" y="696"/>
                  </a:lnTo>
                  <a:lnTo>
                    <a:pt x="187" y="700"/>
                  </a:lnTo>
                  <a:lnTo>
                    <a:pt x="182" y="702"/>
                  </a:lnTo>
                  <a:lnTo>
                    <a:pt x="177" y="703"/>
                  </a:lnTo>
                  <a:lnTo>
                    <a:pt x="171" y="704"/>
                  </a:lnTo>
                  <a:lnTo>
                    <a:pt x="171" y="704"/>
                  </a:lnTo>
                  <a:lnTo>
                    <a:pt x="162" y="704"/>
                  </a:lnTo>
                  <a:lnTo>
                    <a:pt x="152" y="704"/>
                  </a:lnTo>
                  <a:lnTo>
                    <a:pt x="152" y="704"/>
                  </a:lnTo>
                  <a:lnTo>
                    <a:pt x="147" y="705"/>
                  </a:lnTo>
                  <a:lnTo>
                    <a:pt x="142" y="706"/>
                  </a:lnTo>
                  <a:lnTo>
                    <a:pt x="142" y="706"/>
                  </a:lnTo>
                  <a:lnTo>
                    <a:pt x="142" y="708"/>
                  </a:lnTo>
                  <a:lnTo>
                    <a:pt x="142" y="708"/>
                  </a:lnTo>
                  <a:lnTo>
                    <a:pt x="145" y="708"/>
                  </a:lnTo>
                  <a:lnTo>
                    <a:pt x="147" y="708"/>
                  </a:lnTo>
                  <a:lnTo>
                    <a:pt x="149" y="709"/>
                  </a:lnTo>
                  <a:lnTo>
                    <a:pt x="150" y="712"/>
                  </a:lnTo>
                  <a:lnTo>
                    <a:pt x="150" y="712"/>
                  </a:lnTo>
                  <a:lnTo>
                    <a:pt x="149" y="716"/>
                  </a:lnTo>
                  <a:lnTo>
                    <a:pt x="148" y="720"/>
                  </a:lnTo>
                  <a:lnTo>
                    <a:pt x="148" y="720"/>
                  </a:lnTo>
                  <a:lnTo>
                    <a:pt x="151" y="721"/>
                  </a:lnTo>
                  <a:lnTo>
                    <a:pt x="157" y="721"/>
                  </a:lnTo>
                  <a:lnTo>
                    <a:pt x="163" y="720"/>
                  </a:lnTo>
                  <a:lnTo>
                    <a:pt x="167" y="718"/>
                  </a:lnTo>
                  <a:lnTo>
                    <a:pt x="167" y="718"/>
                  </a:lnTo>
                  <a:lnTo>
                    <a:pt x="172" y="714"/>
                  </a:lnTo>
                  <a:lnTo>
                    <a:pt x="177" y="711"/>
                  </a:lnTo>
                  <a:lnTo>
                    <a:pt x="183" y="709"/>
                  </a:lnTo>
                  <a:lnTo>
                    <a:pt x="190" y="708"/>
                  </a:lnTo>
                  <a:lnTo>
                    <a:pt x="190" y="708"/>
                  </a:lnTo>
                  <a:lnTo>
                    <a:pt x="195" y="707"/>
                  </a:lnTo>
                  <a:lnTo>
                    <a:pt x="200" y="706"/>
                  </a:lnTo>
                  <a:lnTo>
                    <a:pt x="205" y="704"/>
                  </a:lnTo>
                  <a:lnTo>
                    <a:pt x="208" y="699"/>
                  </a:lnTo>
                  <a:lnTo>
                    <a:pt x="208" y="699"/>
                  </a:lnTo>
                  <a:lnTo>
                    <a:pt x="210" y="698"/>
                  </a:lnTo>
                  <a:lnTo>
                    <a:pt x="210" y="698"/>
                  </a:lnTo>
                  <a:lnTo>
                    <a:pt x="207" y="706"/>
                  </a:lnTo>
                  <a:lnTo>
                    <a:pt x="207" y="706"/>
                  </a:lnTo>
                  <a:lnTo>
                    <a:pt x="205" y="710"/>
                  </a:lnTo>
                  <a:lnTo>
                    <a:pt x="203" y="712"/>
                  </a:lnTo>
                  <a:lnTo>
                    <a:pt x="203" y="712"/>
                  </a:lnTo>
                  <a:lnTo>
                    <a:pt x="194" y="717"/>
                  </a:lnTo>
                  <a:lnTo>
                    <a:pt x="185" y="721"/>
                  </a:lnTo>
                  <a:lnTo>
                    <a:pt x="185" y="721"/>
                  </a:lnTo>
                  <a:lnTo>
                    <a:pt x="179" y="725"/>
                  </a:lnTo>
                  <a:lnTo>
                    <a:pt x="177" y="727"/>
                  </a:lnTo>
                  <a:lnTo>
                    <a:pt x="175" y="729"/>
                  </a:lnTo>
                  <a:lnTo>
                    <a:pt x="175" y="729"/>
                  </a:lnTo>
                  <a:lnTo>
                    <a:pt x="178" y="728"/>
                  </a:lnTo>
                  <a:lnTo>
                    <a:pt x="180" y="727"/>
                  </a:lnTo>
                  <a:lnTo>
                    <a:pt x="182" y="728"/>
                  </a:lnTo>
                  <a:lnTo>
                    <a:pt x="184" y="729"/>
                  </a:lnTo>
                  <a:lnTo>
                    <a:pt x="184" y="729"/>
                  </a:lnTo>
                  <a:lnTo>
                    <a:pt x="186" y="731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7" y="737"/>
                  </a:lnTo>
                  <a:lnTo>
                    <a:pt x="186" y="740"/>
                  </a:lnTo>
                  <a:lnTo>
                    <a:pt x="186" y="740"/>
                  </a:lnTo>
                  <a:lnTo>
                    <a:pt x="190" y="739"/>
                  </a:lnTo>
                  <a:lnTo>
                    <a:pt x="194" y="738"/>
                  </a:lnTo>
                  <a:lnTo>
                    <a:pt x="198" y="735"/>
                  </a:lnTo>
                  <a:lnTo>
                    <a:pt x="201" y="732"/>
                  </a:lnTo>
                  <a:lnTo>
                    <a:pt x="201" y="732"/>
                  </a:lnTo>
                  <a:lnTo>
                    <a:pt x="215" y="714"/>
                  </a:lnTo>
                  <a:lnTo>
                    <a:pt x="215" y="714"/>
                  </a:lnTo>
                  <a:lnTo>
                    <a:pt x="218" y="711"/>
                  </a:lnTo>
                  <a:lnTo>
                    <a:pt x="221" y="707"/>
                  </a:lnTo>
                  <a:lnTo>
                    <a:pt x="225" y="705"/>
                  </a:lnTo>
                  <a:lnTo>
                    <a:pt x="229" y="704"/>
                  </a:lnTo>
                  <a:lnTo>
                    <a:pt x="229" y="704"/>
                  </a:lnTo>
                  <a:lnTo>
                    <a:pt x="235" y="704"/>
                  </a:lnTo>
                  <a:lnTo>
                    <a:pt x="242" y="704"/>
                  </a:lnTo>
                  <a:lnTo>
                    <a:pt x="242" y="704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3"/>
                  </a:lnTo>
                  <a:lnTo>
                    <a:pt x="265" y="701"/>
                  </a:lnTo>
                  <a:lnTo>
                    <a:pt x="267" y="699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67" y="695"/>
                  </a:lnTo>
                  <a:lnTo>
                    <a:pt x="264" y="694"/>
                  </a:lnTo>
                  <a:lnTo>
                    <a:pt x="258" y="692"/>
                  </a:lnTo>
                  <a:lnTo>
                    <a:pt x="258" y="692"/>
                  </a:lnTo>
                  <a:lnTo>
                    <a:pt x="244" y="691"/>
                  </a:lnTo>
                  <a:lnTo>
                    <a:pt x="244" y="691"/>
                  </a:lnTo>
                  <a:close/>
                  <a:moveTo>
                    <a:pt x="150" y="676"/>
                  </a:moveTo>
                  <a:lnTo>
                    <a:pt x="150" y="676"/>
                  </a:lnTo>
                  <a:lnTo>
                    <a:pt x="157" y="675"/>
                  </a:lnTo>
                  <a:lnTo>
                    <a:pt x="161" y="676"/>
                  </a:lnTo>
                  <a:lnTo>
                    <a:pt x="164" y="676"/>
                  </a:lnTo>
                  <a:lnTo>
                    <a:pt x="164" y="676"/>
                  </a:lnTo>
                  <a:lnTo>
                    <a:pt x="172" y="678"/>
                  </a:lnTo>
                  <a:lnTo>
                    <a:pt x="181" y="680"/>
                  </a:lnTo>
                  <a:lnTo>
                    <a:pt x="189" y="680"/>
                  </a:lnTo>
                  <a:lnTo>
                    <a:pt x="198" y="679"/>
                  </a:lnTo>
                  <a:lnTo>
                    <a:pt x="198" y="679"/>
                  </a:lnTo>
                  <a:lnTo>
                    <a:pt x="195" y="677"/>
                  </a:lnTo>
                  <a:lnTo>
                    <a:pt x="195" y="677"/>
                  </a:lnTo>
                  <a:lnTo>
                    <a:pt x="190" y="677"/>
                  </a:lnTo>
                  <a:lnTo>
                    <a:pt x="186" y="676"/>
                  </a:lnTo>
                  <a:lnTo>
                    <a:pt x="182" y="674"/>
                  </a:lnTo>
                  <a:lnTo>
                    <a:pt x="178" y="671"/>
                  </a:lnTo>
                  <a:lnTo>
                    <a:pt x="178" y="671"/>
                  </a:lnTo>
                  <a:lnTo>
                    <a:pt x="176" y="671"/>
                  </a:lnTo>
                  <a:lnTo>
                    <a:pt x="176" y="671"/>
                  </a:lnTo>
                  <a:lnTo>
                    <a:pt x="172" y="671"/>
                  </a:lnTo>
                  <a:lnTo>
                    <a:pt x="169" y="671"/>
                  </a:lnTo>
                  <a:lnTo>
                    <a:pt x="166" y="669"/>
                  </a:lnTo>
                  <a:lnTo>
                    <a:pt x="163" y="667"/>
                  </a:lnTo>
                  <a:lnTo>
                    <a:pt x="163" y="667"/>
                  </a:lnTo>
                  <a:lnTo>
                    <a:pt x="161" y="665"/>
                  </a:lnTo>
                  <a:lnTo>
                    <a:pt x="161" y="665"/>
                  </a:lnTo>
                  <a:lnTo>
                    <a:pt x="165" y="667"/>
                  </a:lnTo>
                  <a:lnTo>
                    <a:pt x="168" y="669"/>
                  </a:lnTo>
                  <a:lnTo>
                    <a:pt x="172" y="669"/>
                  </a:lnTo>
                  <a:lnTo>
                    <a:pt x="177" y="668"/>
                  </a:lnTo>
                  <a:lnTo>
                    <a:pt x="177" y="668"/>
                  </a:lnTo>
                  <a:lnTo>
                    <a:pt x="172" y="663"/>
                  </a:lnTo>
                  <a:lnTo>
                    <a:pt x="172" y="663"/>
                  </a:lnTo>
                  <a:lnTo>
                    <a:pt x="164" y="656"/>
                  </a:lnTo>
                  <a:lnTo>
                    <a:pt x="164" y="656"/>
                  </a:lnTo>
                  <a:lnTo>
                    <a:pt x="165" y="655"/>
                  </a:lnTo>
                  <a:lnTo>
                    <a:pt x="165" y="655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9" y="655"/>
                  </a:lnTo>
                  <a:lnTo>
                    <a:pt x="179" y="655"/>
                  </a:lnTo>
                  <a:lnTo>
                    <a:pt x="171" y="646"/>
                  </a:lnTo>
                  <a:lnTo>
                    <a:pt x="171" y="646"/>
                  </a:lnTo>
                  <a:lnTo>
                    <a:pt x="172" y="646"/>
                  </a:lnTo>
                  <a:lnTo>
                    <a:pt x="172" y="646"/>
                  </a:lnTo>
                  <a:lnTo>
                    <a:pt x="176" y="650"/>
                  </a:lnTo>
                  <a:lnTo>
                    <a:pt x="179" y="651"/>
                  </a:lnTo>
                  <a:lnTo>
                    <a:pt x="181" y="651"/>
                  </a:lnTo>
                  <a:lnTo>
                    <a:pt x="182" y="650"/>
                  </a:lnTo>
                  <a:lnTo>
                    <a:pt x="184" y="645"/>
                  </a:lnTo>
                  <a:lnTo>
                    <a:pt x="184" y="645"/>
                  </a:lnTo>
                  <a:lnTo>
                    <a:pt x="177" y="637"/>
                  </a:lnTo>
                  <a:lnTo>
                    <a:pt x="177" y="637"/>
                  </a:lnTo>
                  <a:lnTo>
                    <a:pt x="178" y="636"/>
                  </a:lnTo>
                  <a:lnTo>
                    <a:pt x="178" y="636"/>
                  </a:lnTo>
                  <a:lnTo>
                    <a:pt x="182" y="640"/>
                  </a:lnTo>
                  <a:lnTo>
                    <a:pt x="184" y="642"/>
                  </a:lnTo>
                  <a:lnTo>
                    <a:pt x="186" y="642"/>
                  </a:lnTo>
                  <a:lnTo>
                    <a:pt x="188" y="641"/>
                  </a:lnTo>
                  <a:lnTo>
                    <a:pt x="188" y="641"/>
                  </a:lnTo>
                  <a:lnTo>
                    <a:pt x="189" y="644"/>
                  </a:lnTo>
                  <a:lnTo>
                    <a:pt x="191" y="647"/>
                  </a:lnTo>
                  <a:lnTo>
                    <a:pt x="193" y="649"/>
                  </a:lnTo>
                  <a:lnTo>
                    <a:pt x="196" y="649"/>
                  </a:lnTo>
                  <a:lnTo>
                    <a:pt x="196" y="649"/>
                  </a:lnTo>
                  <a:lnTo>
                    <a:pt x="199" y="649"/>
                  </a:lnTo>
                  <a:lnTo>
                    <a:pt x="201" y="648"/>
                  </a:lnTo>
                  <a:lnTo>
                    <a:pt x="204" y="646"/>
                  </a:lnTo>
                  <a:lnTo>
                    <a:pt x="206" y="644"/>
                  </a:lnTo>
                  <a:lnTo>
                    <a:pt x="206" y="644"/>
                  </a:lnTo>
                  <a:lnTo>
                    <a:pt x="199" y="642"/>
                  </a:lnTo>
                  <a:lnTo>
                    <a:pt x="196" y="640"/>
                  </a:lnTo>
                  <a:lnTo>
                    <a:pt x="194" y="637"/>
                  </a:lnTo>
                  <a:lnTo>
                    <a:pt x="194" y="637"/>
                  </a:lnTo>
                  <a:lnTo>
                    <a:pt x="191" y="637"/>
                  </a:lnTo>
                  <a:lnTo>
                    <a:pt x="191" y="637"/>
                  </a:lnTo>
                  <a:lnTo>
                    <a:pt x="186" y="635"/>
                  </a:lnTo>
                  <a:lnTo>
                    <a:pt x="184" y="634"/>
                  </a:lnTo>
                  <a:lnTo>
                    <a:pt x="182" y="632"/>
                  </a:lnTo>
                  <a:lnTo>
                    <a:pt x="182" y="632"/>
                  </a:lnTo>
                  <a:lnTo>
                    <a:pt x="193" y="634"/>
                  </a:lnTo>
                  <a:lnTo>
                    <a:pt x="193" y="634"/>
                  </a:lnTo>
                  <a:lnTo>
                    <a:pt x="194" y="629"/>
                  </a:lnTo>
                  <a:lnTo>
                    <a:pt x="194" y="629"/>
                  </a:lnTo>
                  <a:lnTo>
                    <a:pt x="188" y="627"/>
                  </a:lnTo>
                  <a:lnTo>
                    <a:pt x="186" y="625"/>
                  </a:lnTo>
                  <a:lnTo>
                    <a:pt x="184" y="623"/>
                  </a:lnTo>
                  <a:lnTo>
                    <a:pt x="184" y="623"/>
                  </a:lnTo>
                  <a:lnTo>
                    <a:pt x="194" y="627"/>
                  </a:lnTo>
                  <a:lnTo>
                    <a:pt x="194" y="627"/>
                  </a:lnTo>
                  <a:lnTo>
                    <a:pt x="196" y="620"/>
                  </a:lnTo>
                  <a:lnTo>
                    <a:pt x="196" y="620"/>
                  </a:lnTo>
                  <a:lnTo>
                    <a:pt x="189" y="617"/>
                  </a:lnTo>
                  <a:lnTo>
                    <a:pt x="187" y="615"/>
                  </a:lnTo>
                  <a:lnTo>
                    <a:pt x="187" y="613"/>
                  </a:lnTo>
                  <a:lnTo>
                    <a:pt x="187" y="613"/>
                  </a:lnTo>
                  <a:lnTo>
                    <a:pt x="192" y="616"/>
                  </a:lnTo>
                  <a:lnTo>
                    <a:pt x="195" y="617"/>
                  </a:lnTo>
                  <a:lnTo>
                    <a:pt x="197" y="616"/>
                  </a:lnTo>
                  <a:lnTo>
                    <a:pt x="198" y="614"/>
                  </a:lnTo>
                  <a:lnTo>
                    <a:pt x="198" y="614"/>
                  </a:lnTo>
                  <a:lnTo>
                    <a:pt x="182" y="605"/>
                  </a:lnTo>
                  <a:lnTo>
                    <a:pt x="182" y="605"/>
                  </a:lnTo>
                  <a:lnTo>
                    <a:pt x="175" y="616"/>
                  </a:lnTo>
                  <a:lnTo>
                    <a:pt x="175" y="616"/>
                  </a:lnTo>
                  <a:lnTo>
                    <a:pt x="151" y="655"/>
                  </a:lnTo>
                  <a:lnTo>
                    <a:pt x="151" y="655"/>
                  </a:lnTo>
                  <a:lnTo>
                    <a:pt x="148" y="659"/>
                  </a:lnTo>
                  <a:lnTo>
                    <a:pt x="145" y="662"/>
                  </a:lnTo>
                  <a:lnTo>
                    <a:pt x="140" y="664"/>
                  </a:lnTo>
                  <a:lnTo>
                    <a:pt x="135" y="665"/>
                  </a:lnTo>
                  <a:lnTo>
                    <a:pt x="135" y="665"/>
                  </a:lnTo>
                  <a:lnTo>
                    <a:pt x="129" y="665"/>
                  </a:lnTo>
                  <a:lnTo>
                    <a:pt x="124" y="664"/>
                  </a:lnTo>
                  <a:lnTo>
                    <a:pt x="118" y="662"/>
                  </a:lnTo>
                  <a:lnTo>
                    <a:pt x="113" y="659"/>
                  </a:lnTo>
                  <a:lnTo>
                    <a:pt x="113" y="659"/>
                  </a:lnTo>
                  <a:lnTo>
                    <a:pt x="110" y="658"/>
                  </a:lnTo>
                  <a:lnTo>
                    <a:pt x="107" y="657"/>
                  </a:lnTo>
                  <a:lnTo>
                    <a:pt x="101" y="657"/>
                  </a:lnTo>
                  <a:lnTo>
                    <a:pt x="89" y="660"/>
                  </a:lnTo>
                  <a:lnTo>
                    <a:pt x="89" y="660"/>
                  </a:lnTo>
                  <a:lnTo>
                    <a:pt x="91" y="661"/>
                  </a:lnTo>
                  <a:lnTo>
                    <a:pt x="92" y="663"/>
                  </a:lnTo>
                  <a:lnTo>
                    <a:pt x="92" y="665"/>
                  </a:lnTo>
                  <a:lnTo>
                    <a:pt x="91" y="667"/>
                  </a:lnTo>
                  <a:lnTo>
                    <a:pt x="91" y="667"/>
                  </a:lnTo>
                  <a:lnTo>
                    <a:pt x="97" y="669"/>
                  </a:lnTo>
                  <a:lnTo>
                    <a:pt x="103" y="670"/>
                  </a:lnTo>
                  <a:lnTo>
                    <a:pt x="108" y="671"/>
                  </a:lnTo>
                  <a:lnTo>
                    <a:pt x="114" y="671"/>
                  </a:lnTo>
                  <a:lnTo>
                    <a:pt x="125" y="670"/>
                  </a:lnTo>
                  <a:lnTo>
                    <a:pt x="137" y="668"/>
                  </a:lnTo>
                  <a:lnTo>
                    <a:pt x="137" y="668"/>
                  </a:lnTo>
                  <a:lnTo>
                    <a:pt x="133" y="670"/>
                  </a:lnTo>
                  <a:lnTo>
                    <a:pt x="130" y="671"/>
                  </a:lnTo>
                  <a:lnTo>
                    <a:pt x="130" y="671"/>
                  </a:lnTo>
                  <a:lnTo>
                    <a:pt x="106" y="673"/>
                  </a:lnTo>
                  <a:lnTo>
                    <a:pt x="106" y="673"/>
                  </a:lnTo>
                  <a:lnTo>
                    <a:pt x="101" y="673"/>
                  </a:lnTo>
                  <a:lnTo>
                    <a:pt x="98" y="672"/>
                  </a:lnTo>
                  <a:lnTo>
                    <a:pt x="98" y="672"/>
                  </a:lnTo>
                  <a:lnTo>
                    <a:pt x="95" y="670"/>
                  </a:lnTo>
                  <a:lnTo>
                    <a:pt x="92" y="669"/>
                  </a:lnTo>
                  <a:lnTo>
                    <a:pt x="87" y="670"/>
                  </a:lnTo>
                  <a:lnTo>
                    <a:pt x="82" y="671"/>
                  </a:lnTo>
                  <a:lnTo>
                    <a:pt x="76" y="674"/>
                  </a:lnTo>
                  <a:lnTo>
                    <a:pt x="76" y="674"/>
                  </a:lnTo>
                  <a:lnTo>
                    <a:pt x="82" y="674"/>
                  </a:lnTo>
                  <a:lnTo>
                    <a:pt x="83" y="675"/>
                  </a:lnTo>
                  <a:lnTo>
                    <a:pt x="84" y="678"/>
                  </a:lnTo>
                  <a:lnTo>
                    <a:pt x="84" y="678"/>
                  </a:lnTo>
                  <a:lnTo>
                    <a:pt x="83" y="682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3" y="687"/>
                  </a:lnTo>
                  <a:lnTo>
                    <a:pt x="83" y="687"/>
                  </a:lnTo>
                  <a:lnTo>
                    <a:pt x="87" y="689"/>
                  </a:lnTo>
                  <a:lnTo>
                    <a:pt x="91" y="689"/>
                  </a:lnTo>
                  <a:lnTo>
                    <a:pt x="95" y="688"/>
                  </a:lnTo>
                  <a:lnTo>
                    <a:pt x="99" y="686"/>
                  </a:lnTo>
                  <a:lnTo>
                    <a:pt x="99" y="686"/>
                  </a:lnTo>
                  <a:lnTo>
                    <a:pt x="101" y="685"/>
                  </a:lnTo>
                  <a:lnTo>
                    <a:pt x="103" y="685"/>
                  </a:lnTo>
                  <a:lnTo>
                    <a:pt x="108" y="684"/>
                  </a:lnTo>
                  <a:lnTo>
                    <a:pt x="108" y="684"/>
                  </a:lnTo>
                  <a:lnTo>
                    <a:pt x="116" y="684"/>
                  </a:lnTo>
                  <a:lnTo>
                    <a:pt x="123" y="684"/>
                  </a:lnTo>
                  <a:lnTo>
                    <a:pt x="123" y="684"/>
                  </a:lnTo>
                  <a:lnTo>
                    <a:pt x="131" y="681"/>
                  </a:lnTo>
                  <a:lnTo>
                    <a:pt x="138" y="678"/>
                  </a:lnTo>
                  <a:lnTo>
                    <a:pt x="138" y="678"/>
                  </a:lnTo>
                  <a:lnTo>
                    <a:pt x="135" y="681"/>
                  </a:lnTo>
                  <a:lnTo>
                    <a:pt x="130" y="684"/>
                  </a:lnTo>
                  <a:lnTo>
                    <a:pt x="130" y="684"/>
                  </a:lnTo>
                  <a:lnTo>
                    <a:pt x="124" y="686"/>
                  </a:lnTo>
                  <a:lnTo>
                    <a:pt x="118" y="687"/>
                  </a:lnTo>
                  <a:lnTo>
                    <a:pt x="106" y="687"/>
                  </a:lnTo>
                  <a:lnTo>
                    <a:pt x="106" y="687"/>
                  </a:lnTo>
                  <a:lnTo>
                    <a:pt x="101" y="688"/>
                  </a:lnTo>
                  <a:lnTo>
                    <a:pt x="96" y="690"/>
                  </a:lnTo>
                  <a:lnTo>
                    <a:pt x="96" y="690"/>
                  </a:lnTo>
                  <a:lnTo>
                    <a:pt x="101" y="691"/>
                  </a:lnTo>
                  <a:lnTo>
                    <a:pt x="103" y="692"/>
                  </a:lnTo>
                  <a:lnTo>
                    <a:pt x="104" y="693"/>
                  </a:lnTo>
                  <a:lnTo>
                    <a:pt x="104" y="693"/>
                  </a:lnTo>
                  <a:lnTo>
                    <a:pt x="105" y="696"/>
                  </a:lnTo>
                  <a:lnTo>
                    <a:pt x="105" y="699"/>
                  </a:lnTo>
                  <a:lnTo>
                    <a:pt x="101" y="704"/>
                  </a:lnTo>
                  <a:lnTo>
                    <a:pt x="101" y="704"/>
                  </a:lnTo>
                  <a:lnTo>
                    <a:pt x="106" y="702"/>
                  </a:lnTo>
                  <a:lnTo>
                    <a:pt x="111" y="700"/>
                  </a:lnTo>
                  <a:lnTo>
                    <a:pt x="111" y="700"/>
                  </a:lnTo>
                  <a:lnTo>
                    <a:pt x="118" y="696"/>
                  </a:lnTo>
                  <a:lnTo>
                    <a:pt x="122" y="695"/>
                  </a:lnTo>
                  <a:lnTo>
                    <a:pt x="126" y="695"/>
                  </a:lnTo>
                  <a:lnTo>
                    <a:pt x="126" y="695"/>
                  </a:lnTo>
                  <a:lnTo>
                    <a:pt x="128" y="694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31" y="690"/>
                  </a:lnTo>
                  <a:lnTo>
                    <a:pt x="133" y="687"/>
                  </a:lnTo>
                  <a:lnTo>
                    <a:pt x="138" y="683"/>
                  </a:lnTo>
                  <a:lnTo>
                    <a:pt x="143" y="680"/>
                  </a:lnTo>
                  <a:lnTo>
                    <a:pt x="148" y="676"/>
                  </a:lnTo>
                  <a:lnTo>
                    <a:pt x="148" y="676"/>
                  </a:lnTo>
                  <a:lnTo>
                    <a:pt x="150" y="676"/>
                  </a:lnTo>
                  <a:lnTo>
                    <a:pt x="150" y="676"/>
                  </a:lnTo>
                  <a:close/>
                  <a:moveTo>
                    <a:pt x="422" y="151"/>
                  </a:moveTo>
                  <a:lnTo>
                    <a:pt x="422" y="151"/>
                  </a:lnTo>
                  <a:lnTo>
                    <a:pt x="430" y="134"/>
                  </a:lnTo>
                  <a:lnTo>
                    <a:pt x="430" y="134"/>
                  </a:lnTo>
                  <a:lnTo>
                    <a:pt x="434" y="128"/>
                  </a:lnTo>
                  <a:lnTo>
                    <a:pt x="438" y="121"/>
                  </a:lnTo>
                  <a:lnTo>
                    <a:pt x="438" y="121"/>
                  </a:lnTo>
                  <a:lnTo>
                    <a:pt x="439" y="119"/>
                  </a:lnTo>
                  <a:lnTo>
                    <a:pt x="441" y="118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4" y="119"/>
                  </a:lnTo>
                  <a:lnTo>
                    <a:pt x="451" y="123"/>
                  </a:lnTo>
                  <a:lnTo>
                    <a:pt x="451" y="123"/>
                  </a:lnTo>
                  <a:lnTo>
                    <a:pt x="458" y="127"/>
                  </a:lnTo>
                  <a:lnTo>
                    <a:pt x="458" y="127"/>
                  </a:lnTo>
                  <a:lnTo>
                    <a:pt x="455" y="117"/>
                  </a:lnTo>
                  <a:lnTo>
                    <a:pt x="455" y="117"/>
                  </a:lnTo>
                  <a:lnTo>
                    <a:pt x="453" y="112"/>
                  </a:lnTo>
                  <a:lnTo>
                    <a:pt x="451" y="107"/>
                  </a:lnTo>
                  <a:lnTo>
                    <a:pt x="451" y="102"/>
                  </a:lnTo>
                  <a:lnTo>
                    <a:pt x="451" y="98"/>
                  </a:lnTo>
                  <a:lnTo>
                    <a:pt x="452" y="93"/>
                  </a:lnTo>
                  <a:lnTo>
                    <a:pt x="453" y="88"/>
                  </a:lnTo>
                  <a:lnTo>
                    <a:pt x="456" y="84"/>
                  </a:lnTo>
                  <a:lnTo>
                    <a:pt x="459" y="79"/>
                  </a:lnTo>
                  <a:lnTo>
                    <a:pt x="459" y="79"/>
                  </a:lnTo>
                  <a:lnTo>
                    <a:pt x="465" y="71"/>
                  </a:lnTo>
                  <a:lnTo>
                    <a:pt x="472" y="63"/>
                  </a:lnTo>
                  <a:lnTo>
                    <a:pt x="488" y="50"/>
                  </a:lnTo>
                  <a:lnTo>
                    <a:pt x="488" y="50"/>
                  </a:lnTo>
                  <a:lnTo>
                    <a:pt x="497" y="42"/>
                  </a:lnTo>
                  <a:lnTo>
                    <a:pt x="507" y="35"/>
                  </a:lnTo>
                  <a:lnTo>
                    <a:pt x="518" y="29"/>
                  </a:lnTo>
                  <a:lnTo>
                    <a:pt x="529" y="24"/>
                  </a:lnTo>
                  <a:lnTo>
                    <a:pt x="529" y="24"/>
                  </a:lnTo>
                  <a:lnTo>
                    <a:pt x="534" y="22"/>
                  </a:lnTo>
                  <a:lnTo>
                    <a:pt x="538" y="22"/>
                  </a:lnTo>
                  <a:lnTo>
                    <a:pt x="540" y="25"/>
                  </a:lnTo>
                  <a:lnTo>
                    <a:pt x="542" y="29"/>
                  </a:lnTo>
                  <a:lnTo>
                    <a:pt x="542" y="29"/>
                  </a:lnTo>
                  <a:lnTo>
                    <a:pt x="548" y="22"/>
                  </a:lnTo>
                  <a:lnTo>
                    <a:pt x="555" y="15"/>
                  </a:lnTo>
                  <a:lnTo>
                    <a:pt x="555" y="15"/>
                  </a:lnTo>
                  <a:lnTo>
                    <a:pt x="559" y="11"/>
                  </a:lnTo>
                  <a:lnTo>
                    <a:pt x="563" y="10"/>
                  </a:lnTo>
                  <a:lnTo>
                    <a:pt x="568" y="9"/>
                  </a:lnTo>
                  <a:lnTo>
                    <a:pt x="574" y="9"/>
                  </a:lnTo>
                  <a:lnTo>
                    <a:pt x="574" y="9"/>
                  </a:lnTo>
                  <a:lnTo>
                    <a:pt x="572" y="4"/>
                  </a:lnTo>
                  <a:lnTo>
                    <a:pt x="570" y="1"/>
                  </a:lnTo>
                  <a:lnTo>
                    <a:pt x="568" y="0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4" y="1"/>
                  </a:lnTo>
                  <a:lnTo>
                    <a:pt x="544" y="2"/>
                  </a:lnTo>
                  <a:lnTo>
                    <a:pt x="544" y="2"/>
                  </a:lnTo>
                  <a:lnTo>
                    <a:pt x="532" y="5"/>
                  </a:lnTo>
                  <a:lnTo>
                    <a:pt x="520" y="10"/>
                  </a:lnTo>
                  <a:lnTo>
                    <a:pt x="508" y="17"/>
                  </a:lnTo>
                  <a:lnTo>
                    <a:pt x="497" y="24"/>
                  </a:lnTo>
                  <a:lnTo>
                    <a:pt x="497" y="24"/>
                  </a:lnTo>
                  <a:lnTo>
                    <a:pt x="484" y="35"/>
                  </a:lnTo>
                  <a:lnTo>
                    <a:pt x="471" y="48"/>
                  </a:lnTo>
                  <a:lnTo>
                    <a:pt x="471" y="48"/>
                  </a:lnTo>
                  <a:lnTo>
                    <a:pt x="463" y="57"/>
                  </a:lnTo>
                  <a:lnTo>
                    <a:pt x="454" y="66"/>
                  </a:lnTo>
                  <a:lnTo>
                    <a:pt x="454" y="66"/>
                  </a:lnTo>
                  <a:lnTo>
                    <a:pt x="446" y="78"/>
                  </a:lnTo>
                  <a:lnTo>
                    <a:pt x="439" y="90"/>
                  </a:lnTo>
                  <a:lnTo>
                    <a:pt x="432" y="103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3" y="124"/>
                  </a:lnTo>
                  <a:lnTo>
                    <a:pt x="422" y="128"/>
                  </a:lnTo>
                  <a:lnTo>
                    <a:pt x="421" y="132"/>
                  </a:lnTo>
                  <a:lnTo>
                    <a:pt x="421" y="132"/>
                  </a:lnTo>
                  <a:lnTo>
                    <a:pt x="420" y="143"/>
                  </a:lnTo>
                  <a:lnTo>
                    <a:pt x="421" y="155"/>
                  </a:lnTo>
                  <a:lnTo>
                    <a:pt x="421" y="155"/>
                  </a:lnTo>
                  <a:lnTo>
                    <a:pt x="422" y="151"/>
                  </a:lnTo>
                  <a:lnTo>
                    <a:pt x="422" y="151"/>
                  </a:lnTo>
                  <a:close/>
                  <a:moveTo>
                    <a:pt x="83" y="170"/>
                  </a:moveTo>
                  <a:lnTo>
                    <a:pt x="83" y="170"/>
                  </a:lnTo>
                  <a:lnTo>
                    <a:pt x="80" y="177"/>
                  </a:lnTo>
                  <a:lnTo>
                    <a:pt x="75" y="183"/>
                  </a:lnTo>
                  <a:lnTo>
                    <a:pt x="69" y="187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47" y="196"/>
                  </a:lnTo>
                  <a:lnTo>
                    <a:pt x="40" y="199"/>
                  </a:lnTo>
                  <a:lnTo>
                    <a:pt x="33" y="204"/>
                  </a:lnTo>
                  <a:lnTo>
                    <a:pt x="33" y="204"/>
                  </a:lnTo>
                  <a:lnTo>
                    <a:pt x="30" y="204"/>
                  </a:lnTo>
                  <a:lnTo>
                    <a:pt x="30" y="204"/>
                  </a:lnTo>
                  <a:lnTo>
                    <a:pt x="39" y="173"/>
                  </a:lnTo>
                  <a:lnTo>
                    <a:pt x="39" y="173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37" y="192"/>
                  </a:lnTo>
                  <a:lnTo>
                    <a:pt x="37" y="192"/>
                  </a:lnTo>
                  <a:lnTo>
                    <a:pt x="36" y="194"/>
                  </a:lnTo>
                  <a:lnTo>
                    <a:pt x="37" y="195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53" y="189"/>
                  </a:lnTo>
                  <a:lnTo>
                    <a:pt x="66" y="182"/>
                  </a:lnTo>
                  <a:lnTo>
                    <a:pt x="66" y="182"/>
                  </a:lnTo>
                  <a:lnTo>
                    <a:pt x="68" y="181"/>
                  </a:lnTo>
                  <a:lnTo>
                    <a:pt x="70" y="179"/>
                  </a:lnTo>
                  <a:lnTo>
                    <a:pt x="72" y="174"/>
                  </a:lnTo>
                  <a:lnTo>
                    <a:pt x="72" y="174"/>
                  </a:lnTo>
                  <a:lnTo>
                    <a:pt x="75" y="169"/>
                  </a:lnTo>
                  <a:lnTo>
                    <a:pt x="75" y="169"/>
                  </a:lnTo>
                  <a:lnTo>
                    <a:pt x="76" y="172"/>
                  </a:lnTo>
                  <a:lnTo>
                    <a:pt x="76" y="172"/>
                  </a:lnTo>
                  <a:lnTo>
                    <a:pt x="78" y="168"/>
                  </a:lnTo>
                  <a:lnTo>
                    <a:pt x="78" y="168"/>
                  </a:lnTo>
                  <a:lnTo>
                    <a:pt x="69" y="164"/>
                  </a:lnTo>
                  <a:lnTo>
                    <a:pt x="69" y="164"/>
                  </a:lnTo>
                  <a:lnTo>
                    <a:pt x="68" y="166"/>
                  </a:lnTo>
                  <a:lnTo>
                    <a:pt x="68" y="166"/>
                  </a:lnTo>
                  <a:lnTo>
                    <a:pt x="71" y="168"/>
                  </a:lnTo>
                  <a:lnTo>
                    <a:pt x="71" y="168"/>
                  </a:lnTo>
                  <a:lnTo>
                    <a:pt x="67" y="171"/>
                  </a:lnTo>
                  <a:lnTo>
                    <a:pt x="62" y="173"/>
                  </a:lnTo>
                  <a:lnTo>
                    <a:pt x="57" y="173"/>
                  </a:lnTo>
                  <a:lnTo>
                    <a:pt x="52" y="172"/>
                  </a:lnTo>
                  <a:lnTo>
                    <a:pt x="52" y="172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22" y="165"/>
                  </a:lnTo>
                  <a:lnTo>
                    <a:pt x="15" y="165"/>
                  </a:lnTo>
                  <a:lnTo>
                    <a:pt x="9" y="165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2" y="161"/>
                  </a:lnTo>
                  <a:lnTo>
                    <a:pt x="3" y="156"/>
                  </a:lnTo>
                  <a:lnTo>
                    <a:pt x="5" y="151"/>
                  </a:lnTo>
                  <a:lnTo>
                    <a:pt x="8" y="147"/>
                  </a:lnTo>
                  <a:lnTo>
                    <a:pt x="11" y="143"/>
                  </a:lnTo>
                  <a:lnTo>
                    <a:pt x="15" y="139"/>
                  </a:lnTo>
                  <a:lnTo>
                    <a:pt x="24" y="133"/>
                  </a:lnTo>
                  <a:lnTo>
                    <a:pt x="24" y="133"/>
                  </a:lnTo>
                  <a:lnTo>
                    <a:pt x="32" y="130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43" y="126"/>
                  </a:lnTo>
                  <a:lnTo>
                    <a:pt x="46" y="126"/>
                  </a:lnTo>
                  <a:lnTo>
                    <a:pt x="51" y="127"/>
                  </a:lnTo>
                  <a:lnTo>
                    <a:pt x="55" y="131"/>
                  </a:lnTo>
                  <a:lnTo>
                    <a:pt x="59" y="135"/>
                  </a:lnTo>
                  <a:lnTo>
                    <a:pt x="59" y="135"/>
                  </a:lnTo>
                  <a:lnTo>
                    <a:pt x="64" y="144"/>
                  </a:lnTo>
                  <a:lnTo>
                    <a:pt x="70" y="152"/>
                  </a:lnTo>
                  <a:lnTo>
                    <a:pt x="70" y="152"/>
                  </a:lnTo>
                  <a:lnTo>
                    <a:pt x="75" y="157"/>
                  </a:lnTo>
                  <a:lnTo>
                    <a:pt x="80" y="161"/>
                  </a:lnTo>
                  <a:lnTo>
                    <a:pt x="80" y="161"/>
                  </a:lnTo>
                  <a:lnTo>
                    <a:pt x="82" y="163"/>
                  </a:lnTo>
                  <a:lnTo>
                    <a:pt x="84" y="165"/>
                  </a:lnTo>
                  <a:lnTo>
                    <a:pt x="84" y="167"/>
                  </a:lnTo>
                  <a:lnTo>
                    <a:pt x="83" y="170"/>
                  </a:lnTo>
                  <a:lnTo>
                    <a:pt x="83" y="170"/>
                  </a:lnTo>
                  <a:close/>
                  <a:moveTo>
                    <a:pt x="52" y="150"/>
                  </a:moveTo>
                  <a:lnTo>
                    <a:pt x="52" y="150"/>
                  </a:lnTo>
                  <a:lnTo>
                    <a:pt x="52" y="148"/>
                  </a:lnTo>
                  <a:lnTo>
                    <a:pt x="52" y="148"/>
                  </a:lnTo>
                  <a:lnTo>
                    <a:pt x="49" y="148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43" y="150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3" y="154"/>
                  </a:lnTo>
                  <a:lnTo>
                    <a:pt x="43" y="154"/>
                  </a:lnTo>
                  <a:lnTo>
                    <a:pt x="52" y="150"/>
                  </a:lnTo>
                  <a:lnTo>
                    <a:pt x="52" y="150"/>
                  </a:lnTo>
                  <a:close/>
                  <a:moveTo>
                    <a:pt x="693" y="149"/>
                  </a:moveTo>
                  <a:lnTo>
                    <a:pt x="693" y="149"/>
                  </a:lnTo>
                  <a:lnTo>
                    <a:pt x="693" y="157"/>
                  </a:lnTo>
                  <a:lnTo>
                    <a:pt x="693" y="165"/>
                  </a:lnTo>
                  <a:lnTo>
                    <a:pt x="693" y="165"/>
                  </a:lnTo>
                  <a:lnTo>
                    <a:pt x="692" y="170"/>
                  </a:lnTo>
                  <a:lnTo>
                    <a:pt x="693" y="174"/>
                  </a:lnTo>
                  <a:lnTo>
                    <a:pt x="694" y="178"/>
                  </a:lnTo>
                  <a:lnTo>
                    <a:pt x="696" y="183"/>
                  </a:lnTo>
                  <a:lnTo>
                    <a:pt x="696" y="183"/>
                  </a:lnTo>
                  <a:lnTo>
                    <a:pt x="701" y="190"/>
                  </a:lnTo>
                  <a:lnTo>
                    <a:pt x="705" y="198"/>
                  </a:lnTo>
                  <a:lnTo>
                    <a:pt x="709" y="206"/>
                  </a:lnTo>
                  <a:lnTo>
                    <a:pt x="711" y="214"/>
                  </a:lnTo>
                  <a:lnTo>
                    <a:pt x="711" y="214"/>
                  </a:lnTo>
                  <a:lnTo>
                    <a:pt x="712" y="218"/>
                  </a:lnTo>
                  <a:lnTo>
                    <a:pt x="712" y="219"/>
                  </a:lnTo>
                  <a:lnTo>
                    <a:pt x="713" y="220"/>
                  </a:lnTo>
                  <a:lnTo>
                    <a:pt x="713" y="220"/>
                  </a:lnTo>
                  <a:lnTo>
                    <a:pt x="720" y="225"/>
                  </a:lnTo>
                  <a:lnTo>
                    <a:pt x="728" y="229"/>
                  </a:lnTo>
                  <a:lnTo>
                    <a:pt x="728" y="229"/>
                  </a:lnTo>
                  <a:lnTo>
                    <a:pt x="722" y="208"/>
                  </a:lnTo>
                  <a:lnTo>
                    <a:pt x="714" y="187"/>
                  </a:lnTo>
                  <a:lnTo>
                    <a:pt x="705" y="168"/>
                  </a:lnTo>
                  <a:lnTo>
                    <a:pt x="699" y="158"/>
                  </a:lnTo>
                  <a:lnTo>
                    <a:pt x="693" y="149"/>
                  </a:lnTo>
                  <a:lnTo>
                    <a:pt x="693" y="149"/>
                  </a:lnTo>
                  <a:close/>
                  <a:moveTo>
                    <a:pt x="616" y="7"/>
                  </a:moveTo>
                  <a:lnTo>
                    <a:pt x="616" y="7"/>
                  </a:lnTo>
                  <a:lnTo>
                    <a:pt x="616" y="13"/>
                  </a:lnTo>
                  <a:lnTo>
                    <a:pt x="616" y="16"/>
                  </a:lnTo>
                  <a:lnTo>
                    <a:pt x="618" y="18"/>
                  </a:lnTo>
                  <a:lnTo>
                    <a:pt x="623" y="20"/>
                  </a:lnTo>
                  <a:lnTo>
                    <a:pt x="623" y="20"/>
                  </a:lnTo>
                  <a:lnTo>
                    <a:pt x="632" y="24"/>
                  </a:lnTo>
                  <a:lnTo>
                    <a:pt x="640" y="29"/>
                  </a:lnTo>
                  <a:lnTo>
                    <a:pt x="648" y="34"/>
                  </a:lnTo>
                  <a:lnTo>
                    <a:pt x="656" y="41"/>
                  </a:lnTo>
                  <a:lnTo>
                    <a:pt x="656" y="41"/>
                  </a:lnTo>
                  <a:lnTo>
                    <a:pt x="661" y="46"/>
                  </a:lnTo>
                  <a:lnTo>
                    <a:pt x="666" y="53"/>
                  </a:lnTo>
                  <a:lnTo>
                    <a:pt x="670" y="59"/>
                  </a:lnTo>
                  <a:lnTo>
                    <a:pt x="673" y="66"/>
                  </a:lnTo>
                  <a:lnTo>
                    <a:pt x="673" y="66"/>
                  </a:lnTo>
                  <a:lnTo>
                    <a:pt x="675" y="70"/>
                  </a:lnTo>
                  <a:lnTo>
                    <a:pt x="678" y="73"/>
                  </a:lnTo>
                  <a:lnTo>
                    <a:pt x="685" y="76"/>
                  </a:lnTo>
                  <a:lnTo>
                    <a:pt x="685" y="76"/>
                  </a:lnTo>
                  <a:lnTo>
                    <a:pt x="681" y="63"/>
                  </a:lnTo>
                  <a:lnTo>
                    <a:pt x="675" y="52"/>
                  </a:lnTo>
                  <a:lnTo>
                    <a:pt x="667" y="42"/>
                  </a:lnTo>
                  <a:lnTo>
                    <a:pt x="659" y="33"/>
                  </a:lnTo>
                  <a:lnTo>
                    <a:pt x="650" y="25"/>
                  </a:lnTo>
                  <a:lnTo>
                    <a:pt x="639" y="18"/>
                  </a:lnTo>
                  <a:lnTo>
                    <a:pt x="628" y="12"/>
                  </a:lnTo>
                  <a:lnTo>
                    <a:pt x="616" y="7"/>
                  </a:lnTo>
                  <a:lnTo>
                    <a:pt x="616" y="7"/>
                  </a:lnTo>
                  <a:close/>
                </a:path>
              </a:pathLst>
            </a:custGeom>
            <a:solidFill>
              <a:srgbClr val="FAA6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72"/>
            <p:cNvSpPr>
              <a:spLocks/>
            </p:cNvSpPr>
            <p:nvPr/>
          </p:nvSpPr>
          <p:spPr bwMode="auto">
            <a:xfrm>
              <a:off x="2480" y="638"/>
              <a:ext cx="378" cy="257"/>
            </a:xfrm>
            <a:custGeom>
              <a:avLst/>
              <a:gdLst/>
              <a:ahLst/>
              <a:cxnLst>
                <a:cxn ang="0">
                  <a:pos x="364" y="148"/>
                </a:cxn>
                <a:cxn ang="0">
                  <a:pos x="362" y="157"/>
                </a:cxn>
                <a:cxn ang="0">
                  <a:pos x="355" y="160"/>
                </a:cxn>
                <a:cxn ang="0">
                  <a:pos x="282" y="162"/>
                </a:cxn>
                <a:cxn ang="0">
                  <a:pos x="256" y="165"/>
                </a:cxn>
                <a:cxn ang="0">
                  <a:pos x="217" y="168"/>
                </a:cxn>
                <a:cxn ang="0">
                  <a:pos x="205" y="166"/>
                </a:cxn>
                <a:cxn ang="0">
                  <a:pos x="194" y="162"/>
                </a:cxn>
                <a:cxn ang="0">
                  <a:pos x="170" y="145"/>
                </a:cxn>
                <a:cxn ang="0">
                  <a:pos x="151" y="124"/>
                </a:cxn>
                <a:cxn ang="0">
                  <a:pos x="121" y="82"/>
                </a:cxn>
                <a:cxn ang="0">
                  <a:pos x="113" y="83"/>
                </a:cxn>
                <a:cxn ang="0">
                  <a:pos x="108" y="75"/>
                </a:cxn>
                <a:cxn ang="0">
                  <a:pos x="101" y="55"/>
                </a:cxn>
                <a:cxn ang="0">
                  <a:pos x="97" y="12"/>
                </a:cxn>
                <a:cxn ang="0">
                  <a:pos x="96" y="5"/>
                </a:cxn>
                <a:cxn ang="0">
                  <a:pos x="86" y="14"/>
                </a:cxn>
                <a:cxn ang="0">
                  <a:pos x="87" y="0"/>
                </a:cxn>
                <a:cxn ang="0">
                  <a:pos x="81" y="15"/>
                </a:cxn>
                <a:cxn ang="0">
                  <a:pos x="69" y="29"/>
                </a:cxn>
                <a:cxn ang="0">
                  <a:pos x="62" y="31"/>
                </a:cxn>
                <a:cxn ang="0">
                  <a:pos x="59" y="28"/>
                </a:cxn>
                <a:cxn ang="0">
                  <a:pos x="59" y="25"/>
                </a:cxn>
                <a:cxn ang="0">
                  <a:pos x="49" y="40"/>
                </a:cxn>
                <a:cxn ang="0">
                  <a:pos x="44" y="39"/>
                </a:cxn>
                <a:cxn ang="0">
                  <a:pos x="31" y="30"/>
                </a:cxn>
                <a:cxn ang="0">
                  <a:pos x="31" y="39"/>
                </a:cxn>
                <a:cxn ang="0">
                  <a:pos x="27" y="40"/>
                </a:cxn>
                <a:cxn ang="0">
                  <a:pos x="11" y="34"/>
                </a:cxn>
                <a:cxn ang="0">
                  <a:pos x="7" y="41"/>
                </a:cxn>
                <a:cxn ang="0">
                  <a:pos x="20" y="64"/>
                </a:cxn>
                <a:cxn ang="0">
                  <a:pos x="35" y="99"/>
                </a:cxn>
                <a:cxn ang="0">
                  <a:pos x="58" y="145"/>
                </a:cxn>
                <a:cxn ang="0">
                  <a:pos x="76" y="169"/>
                </a:cxn>
                <a:cxn ang="0">
                  <a:pos x="102" y="194"/>
                </a:cxn>
                <a:cxn ang="0">
                  <a:pos x="114" y="204"/>
                </a:cxn>
                <a:cxn ang="0">
                  <a:pos x="121" y="217"/>
                </a:cxn>
                <a:cxn ang="0">
                  <a:pos x="128" y="226"/>
                </a:cxn>
                <a:cxn ang="0">
                  <a:pos x="137" y="232"/>
                </a:cxn>
                <a:cxn ang="0">
                  <a:pos x="146" y="229"/>
                </a:cxn>
                <a:cxn ang="0">
                  <a:pos x="180" y="237"/>
                </a:cxn>
                <a:cxn ang="0">
                  <a:pos x="179" y="226"/>
                </a:cxn>
                <a:cxn ang="0">
                  <a:pos x="180" y="225"/>
                </a:cxn>
                <a:cxn ang="0">
                  <a:pos x="217" y="248"/>
                </a:cxn>
                <a:cxn ang="0">
                  <a:pos x="219" y="246"/>
                </a:cxn>
                <a:cxn ang="0">
                  <a:pos x="222" y="247"/>
                </a:cxn>
                <a:cxn ang="0">
                  <a:pos x="228" y="253"/>
                </a:cxn>
                <a:cxn ang="0">
                  <a:pos x="236" y="256"/>
                </a:cxn>
                <a:cxn ang="0">
                  <a:pos x="251" y="255"/>
                </a:cxn>
                <a:cxn ang="0">
                  <a:pos x="261" y="247"/>
                </a:cxn>
                <a:cxn ang="0">
                  <a:pos x="294" y="226"/>
                </a:cxn>
                <a:cxn ang="0">
                  <a:pos x="323" y="207"/>
                </a:cxn>
                <a:cxn ang="0">
                  <a:pos x="347" y="184"/>
                </a:cxn>
                <a:cxn ang="0">
                  <a:pos x="369" y="153"/>
                </a:cxn>
                <a:cxn ang="0">
                  <a:pos x="378" y="133"/>
                </a:cxn>
                <a:cxn ang="0">
                  <a:pos x="354" y="141"/>
                </a:cxn>
              </a:cxnLst>
              <a:rect l="0" t="0" r="r" b="b"/>
              <a:pathLst>
                <a:path w="378" h="257">
                  <a:moveTo>
                    <a:pt x="362" y="146"/>
                  </a:moveTo>
                  <a:lnTo>
                    <a:pt x="362" y="146"/>
                  </a:lnTo>
                  <a:lnTo>
                    <a:pt x="364" y="148"/>
                  </a:lnTo>
                  <a:lnTo>
                    <a:pt x="365" y="151"/>
                  </a:lnTo>
                  <a:lnTo>
                    <a:pt x="364" y="154"/>
                  </a:lnTo>
                  <a:lnTo>
                    <a:pt x="362" y="157"/>
                  </a:lnTo>
                  <a:lnTo>
                    <a:pt x="362" y="157"/>
                  </a:lnTo>
                  <a:lnTo>
                    <a:pt x="358" y="159"/>
                  </a:lnTo>
                  <a:lnTo>
                    <a:pt x="355" y="160"/>
                  </a:lnTo>
                  <a:lnTo>
                    <a:pt x="347" y="161"/>
                  </a:lnTo>
                  <a:lnTo>
                    <a:pt x="347" y="161"/>
                  </a:lnTo>
                  <a:lnTo>
                    <a:pt x="282" y="162"/>
                  </a:lnTo>
                  <a:lnTo>
                    <a:pt x="282" y="162"/>
                  </a:lnTo>
                  <a:lnTo>
                    <a:pt x="269" y="163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36" y="167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1" y="167"/>
                  </a:lnTo>
                  <a:lnTo>
                    <a:pt x="205" y="166"/>
                  </a:lnTo>
                  <a:lnTo>
                    <a:pt x="199" y="164"/>
                  </a:lnTo>
                  <a:lnTo>
                    <a:pt x="194" y="162"/>
                  </a:lnTo>
                  <a:lnTo>
                    <a:pt x="194" y="162"/>
                  </a:lnTo>
                  <a:lnTo>
                    <a:pt x="187" y="159"/>
                  </a:lnTo>
                  <a:lnTo>
                    <a:pt x="181" y="155"/>
                  </a:lnTo>
                  <a:lnTo>
                    <a:pt x="170" y="145"/>
                  </a:lnTo>
                  <a:lnTo>
                    <a:pt x="160" y="135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36" y="103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118" y="84"/>
                  </a:lnTo>
                  <a:lnTo>
                    <a:pt x="115" y="85"/>
                  </a:lnTo>
                  <a:lnTo>
                    <a:pt x="113" y="83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08" y="75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1" y="55"/>
                  </a:lnTo>
                  <a:lnTo>
                    <a:pt x="99" y="41"/>
                  </a:lnTo>
                  <a:lnTo>
                    <a:pt x="97" y="27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6" y="5"/>
                  </a:lnTo>
                  <a:lnTo>
                    <a:pt x="96" y="5"/>
                  </a:lnTo>
                  <a:lnTo>
                    <a:pt x="87" y="15"/>
                  </a:lnTo>
                  <a:lnTo>
                    <a:pt x="87" y="15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4" y="8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8" y="20"/>
                  </a:lnTo>
                  <a:lnTo>
                    <a:pt x="74" y="25"/>
                  </a:lnTo>
                  <a:lnTo>
                    <a:pt x="69" y="29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2" y="31"/>
                  </a:lnTo>
                  <a:lnTo>
                    <a:pt x="60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0" y="40"/>
                  </a:lnTo>
                  <a:lnTo>
                    <a:pt x="29" y="40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7" y="41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20" y="64"/>
                  </a:lnTo>
                  <a:lnTo>
                    <a:pt x="25" y="76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45" y="123"/>
                  </a:lnTo>
                  <a:lnTo>
                    <a:pt x="51" y="134"/>
                  </a:lnTo>
                  <a:lnTo>
                    <a:pt x="58" y="145"/>
                  </a:lnTo>
                  <a:lnTo>
                    <a:pt x="58" y="145"/>
                  </a:lnTo>
                  <a:lnTo>
                    <a:pt x="67" y="157"/>
                  </a:lnTo>
                  <a:lnTo>
                    <a:pt x="76" y="169"/>
                  </a:lnTo>
                  <a:lnTo>
                    <a:pt x="76" y="169"/>
                  </a:lnTo>
                  <a:lnTo>
                    <a:pt x="89" y="182"/>
                  </a:lnTo>
                  <a:lnTo>
                    <a:pt x="102" y="194"/>
                  </a:lnTo>
                  <a:lnTo>
                    <a:pt x="102" y="194"/>
                  </a:lnTo>
                  <a:lnTo>
                    <a:pt x="108" y="199"/>
                  </a:lnTo>
                  <a:lnTo>
                    <a:pt x="114" y="204"/>
                  </a:lnTo>
                  <a:lnTo>
                    <a:pt x="118" y="210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2" y="220"/>
                  </a:lnTo>
                  <a:lnTo>
                    <a:pt x="124" y="222"/>
                  </a:lnTo>
                  <a:lnTo>
                    <a:pt x="128" y="226"/>
                  </a:lnTo>
                  <a:lnTo>
                    <a:pt x="132" y="229"/>
                  </a:lnTo>
                  <a:lnTo>
                    <a:pt x="137" y="232"/>
                  </a:lnTo>
                  <a:lnTo>
                    <a:pt x="137" y="232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6" y="229"/>
                  </a:lnTo>
                  <a:lnTo>
                    <a:pt x="153" y="232"/>
                  </a:lnTo>
                  <a:lnTo>
                    <a:pt x="166" y="235"/>
                  </a:lnTo>
                  <a:lnTo>
                    <a:pt x="180" y="237"/>
                  </a:lnTo>
                  <a:lnTo>
                    <a:pt x="194" y="240"/>
                  </a:lnTo>
                  <a:lnTo>
                    <a:pt x="194" y="240"/>
                  </a:lnTo>
                  <a:lnTo>
                    <a:pt x="179" y="226"/>
                  </a:lnTo>
                  <a:lnTo>
                    <a:pt x="179" y="226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216" y="253"/>
                  </a:lnTo>
                  <a:lnTo>
                    <a:pt x="216" y="253"/>
                  </a:lnTo>
                  <a:lnTo>
                    <a:pt x="217" y="248"/>
                  </a:lnTo>
                  <a:lnTo>
                    <a:pt x="217" y="248"/>
                  </a:lnTo>
                  <a:lnTo>
                    <a:pt x="218" y="247"/>
                  </a:lnTo>
                  <a:lnTo>
                    <a:pt x="219" y="246"/>
                  </a:lnTo>
                  <a:lnTo>
                    <a:pt x="219" y="246"/>
                  </a:lnTo>
                  <a:lnTo>
                    <a:pt x="220" y="246"/>
                  </a:lnTo>
                  <a:lnTo>
                    <a:pt x="222" y="247"/>
                  </a:lnTo>
                  <a:lnTo>
                    <a:pt x="222" y="247"/>
                  </a:lnTo>
                  <a:lnTo>
                    <a:pt x="225" y="250"/>
                  </a:lnTo>
                  <a:lnTo>
                    <a:pt x="228" y="253"/>
                  </a:lnTo>
                  <a:lnTo>
                    <a:pt x="232" y="254"/>
                  </a:lnTo>
                  <a:lnTo>
                    <a:pt x="236" y="256"/>
                  </a:lnTo>
                  <a:lnTo>
                    <a:pt x="236" y="256"/>
                  </a:lnTo>
                  <a:lnTo>
                    <a:pt x="241" y="257"/>
                  </a:lnTo>
                  <a:lnTo>
                    <a:pt x="246" y="256"/>
                  </a:lnTo>
                  <a:lnTo>
                    <a:pt x="251" y="255"/>
                  </a:lnTo>
                  <a:lnTo>
                    <a:pt x="256" y="252"/>
                  </a:lnTo>
                  <a:lnTo>
                    <a:pt x="256" y="252"/>
                  </a:lnTo>
                  <a:lnTo>
                    <a:pt x="261" y="247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94" y="226"/>
                  </a:lnTo>
                  <a:lnTo>
                    <a:pt x="294" y="226"/>
                  </a:lnTo>
                  <a:lnTo>
                    <a:pt x="309" y="217"/>
                  </a:lnTo>
                  <a:lnTo>
                    <a:pt x="323" y="207"/>
                  </a:lnTo>
                  <a:lnTo>
                    <a:pt x="336" y="196"/>
                  </a:lnTo>
                  <a:lnTo>
                    <a:pt x="347" y="184"/>
                  </a:lnTo>
                  <a:lnTo>
                    <a:pt x="347" y="184"/>
                  </a:lnTo>
                  <a:lnTo>
                    <a:pt x="355" y="174"/>
                  </a:lnTo>
                  <a:lnTo>
                    <a:pt x="362" y="164"/>
                  </a:lnTo>
                  <a:lnTo>
                    <a:pt x="369" y="153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8" y="133"/>
                  </a:lnTo>
                  <a:lnTo>
                    <a:pt x="378" y="133"/>
                  </a:lnTo>
                  <a:lnTo>
                    <a:pt x="354" y="141"/>
                  </a:lnTo>
                  <a:lnTo>
                    <a:pt x="354" y="141"/>
                  </a:lnTo>
                  <a:lnTo>
                    <a:pt x="362" y="146"/>
                  </a:lnTo>
                  <a:lnTo>
                    <a:pt x="362" y="146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Freeform 73"/>
            <p:cNvSpPr>
              <a:spLocks/>
            </p:cNvSpPr>
            <p:nvPr/>
          </p:nvSpPr>
          <p:spPr bwMode="auto">
            <a:xfrm>
              <a:off x="2864" y="396"/>
              <a:ext cx="291" cy="230"/>
            </a:xfrm>
            <a:custGeom>
              <a:avLst/>
              <a:gdLst/>
              <a:ahLst/>
              <a:cxnLst>
                <a:cxn ang="0">
                  <a:pos x="290" y="122"/>
                </a:cxn>
                <a:cxn ang="0">
                  <a:pos x="284" y="114"/>
                </a:cxn>
                <a:cxn ang="0">
                  <a:pos x="276" y="105"/>
                </a:cxn>
                <a:cxn ang="0">
                  <a:pos x="279" y="98"/>
                </a:cxn>
                <a:cxn ang="0">
                  <a:pos x="282" y="83"/>
                </a:cxn>
                <a:cxn ang="0">
                  <a:pos x="279" y="73"/>
                </a:cxn>
                <a:cxn ang="0">
                  <a:pos x="261" y="42"/>
                </a:cxn>
                <a:cxn ang="0">
                  <a:pos x="240" y="18"/>
                </a:cxn>
                <a:cxn ang="0">
                  <a:pos x="219" y="7"/>
                </a:cxn>
                <a:cxn ang="0">
                  <a:pos x="206" y="13"/>
                </a:cxn>
                <a:cxn ang="0">
                  <a:pos x="196" y="17"/>
                </a:cxn>
                <a:cxn ang="0">
                  <a:pos x="192" y="7"/>
                </a:cxn>
                <a:cxn ang="0">
                  <a:pos x="186" y="0"/>
                </a:cxn>
                <a:cxn ang="0">
                  <a:pos x="172" y="1"/>
                </a:cxn>
                <a:cxn ang="0">
                  <a:pos x="127" y="19"/>
                </a:cxn>
                <a:cxn ang="0">
                  <a:pos x="89" y="51"/>
                </a:cxn>
                <a:cxn ang="0">
                  <a:pos x="66" y="86"/>
                </a:cxn>
                <a:cxn ang="0">
                  <a:pos x="37" y="152"/>
                </a:cxn>
                <a:cxn ang="0">
                  <a:pos x="9" y="214"/>
                </a:cxn>
                <a:cxn ang="0">
                  <a:pos x="7" y="230"/>
                </a:cxn>
                <a:cxn ang="0">
                  <a:pos x="34" y="216"/>
                </a:cxn>
                <a:cxn ang="0">
                  <a:pos x="57" y="193"/>
                </a:cxn>
                <a:cxn ang="0">
                  <a:pos x="86" y="157"/>
                </a:cxn>
                <a:cxn ang="0">
                  <a:pos x="125" y="112"/>
                </a:cxn>
                <a:cxn ang="0">
                  <a:pos x="89" y="103"/>
                </a:cxn>
                <a:cxn ang="0">
                  <a:pos x="57" y="146"/>
                </a:cxn>
                <a:cxn ang="0">
                  <a:pos x="29" y="202"/>
                </a:cxn>
                <a:cxn ang="0">
                  <a:pos x="14" y="222"/>
                </a:cxn>
                <a:cxn ang="0">
                  <a:pos x="10" y="220"/>
                </a:cxn>
                <a:cxn ang="0">
                  <a:pos x="19" y="212"/>
                </a:cxn>
                <a:cxn ang="0">
                  <a:pos x="40" y="172"/>
                </a:cxn>
                <a:cxn ang="0">
                  <a:pos x="61" y="131"/>
                </a:cxn>
                <a:cxn ang="0">
                  <a:pos x="62" y="114"/>
                </a:cxn>
                <a:cxn ang="0">
                  <a:pos x="65" y="129"/>
                </a:cxn>
                <a:cxn ang="0">
                  <a:pos x="98" y="91"/>
                </a:cxn>
                <a:cxn ang="0">
                  <a:pos x="125" y="70"/>
                </a:cxn>
                <a:cxn ang="0">
                  <a:pos x="129" y="65"/>
                </a:cxn>
                <a:cxn ang="0">
                  <a:pos x="137" y="38"/>
                </a:cxn>
                <a:cxn ang="0">
                  <a:pos x="130" y="66"/>
                </a:cxn>
                <a:cxn ang="0">
                  <a:pos x="160" y="51"/>
                </a:cxn>
                <a:cxn ang="0">
                  <a:pos x="181" y="43"/>
                </a:cxn>
                <a:cxn ang="0">
                  <a:pos x="185" y="31"/>
                </a:cxn>
                <a:cxn ang="0">
                  <a:pos x="184" y="43"/>
                </a:cxn>
                <a:cxn ang="0">
                  <a:pos x="215" y="42"/>
                </a:cxn>
                <a:cxn ang="0">
                  <a:pos x="234" y="47"/>
                </a:cxn>
                <a:cxn ang="0">
                  <a:pos x="250" y="39"/>
                </a:cxn>
                <a:cxn ang="0">
                  <a:pos x="237" y="49"/>
                </a:cxn>
                <a:cxn ang="0">
                  <a:pos x="257" y="70"/>
                </a:cxn>
                <a:cxn ang="0">
                  <a:pos x="253" y="66"/>
                </a:cxn>
                <a:cxn ang="0">
                  <a:pos x="247" y="64"/>
                </a:cxn>
                <a:cxn ang="0">
                  <a:pos x="248" y="91"/>
                </a:cxn>
                <a:cxn ang="0">
                  <a:pos x="248" y="102"/>
                </a:cxn>
                <a:cxn ang="0">
                  <a:pos x="257" y="116"/>
                </a:cxn>
                <a:cxn ang="0">
                  <a:pos x="270" y="171"/>
                </a:cxn>
                <a:cxn ang="0">
                  <a:pos x="269" y="199"/>
                </a:cxn>
                <a:cxn ang="0">
                  <a:pos x="269" y="216"/>
                </a:cxn>
                <a:cxn ang="0">
                  <a:pos x="278" y="165"/>
                </a:cxn>
                <a:cxn ang="0">
                  <a:pos x="279" y="151"/>
                </a:cxn>
                <a:cxn ang="0">
                  <a:pos x="276" y="202"/>
                </a:cxn>
                <a:cxn ang="0">
                  <a:pos x="276" y="215"/>
                </a:cxn>
                <a:cxn ang="0">
                  <a:pos x="286" y="183"/>
                </a:cxn>
                <a:cxn ang="0">
                  <a:pos x="291" y="147"/>
                </a:cxn>
              </a:cxnLst>
              <a:rect l="0" t="0" r="r" b="b"/>
              <a:pathLst>
                <a:path w="291" h="230">
                  <a:moveTo>
                    <a:pt x="291" y="147"/>
                  </a:moveTo>
                  <a:lnTo>
                    <a:pt x="291" y="147"/>
                  </a:lnTo>
                  <a:lnTo>
                    <a:pt x="290" y="122"/>
                  </a:lnTo>
                  <a:lnTo>
                    <a:pt x="290" y="122"/>
                  </a:lnTo>
                  <a:lnTo>
                    <a:pt x="290" y="118"/>
                  </a:lnTo>
                  <a:lnTo>
                    <a:pt x="289" y="116"/>
                  </a:lnTo>
                  <a:lnTo>
                    <a:pt x="288" y="115"/>
                  </a:lnTo>
                  <a:lnTo>
                    <a:pt x="284" y="114"/>
                  </a:lnTo>
                  <a:lnTo>
                    <a:pt x="284" y="114"/>
                  </a:lnTo>
                  <a:lnTo>
                    <a:pt x="280" y="111"/>
                  </a:lnTo>
                  <a:lnTo>
                    <a:pt x="277" y="108"/>
                  </a:lnTo>
                  <a:lnTo>
                    <a:pt x="276" y="105"/>
                  </a:lnTo>
                  <a:lnTo>
                    <a:pt x="277" y="103"/>
                  </a:lnTo>
                  <a:lnTo>
                    <a:pt x="277" y="100"/>
                  </a:lnTo>
                  <a:lnTo>
                    <a:pt x="279" y="98"/>
                  </a:lnTo>
                  <a:lnTo>
                    <a:pt x="279" y="98"/>
                  </a:lnTo>
                  <a:lnTo>
                    <a:pt x="281" y="95"/>
                  </a:lnTo>
                  <a:lnTo>
                    <a:pt x="282" y="91"/>
                  </a:lnTo>
                  <a:lnTo>
                    <a:pt x="283" y="87"/>
                  </a:lnTo>
                  <a:lnTo>
                    <a:pt x="282" y="83"/>
                  </a:lnTo>
                  <a:lnTo>
                    <a:pt x="282" y="83"/>
                  </a:lnTo>
                  <a:lnTo>
                    <a:pt x="281" y="78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4" y="63"/>
                  </a:lnTo>
                  <a:lnTo>
                    <a:pt x="269" y="53"/>
                  </a:lnTo>
                  <a:lnTo>
                    <a:pt x="269" y="53"/>
                  </a:lnTo>
                  <a:lnTo>
                    <a:pt x="261" y="42"/>
                  </a:lnTo>
                  <a:lnTo>
                    <a:pt x="253" y="31"/>
                  </a:lnTo>
                  <a:lnTo>
                    <a:pt x="253" y="31"/>
                  </a:lnTo>
                  <a:lnTo>
                    <a:pt x="247" y="24"/>
                  </a:lnTo>
                  <a:lnTo>
                    <a:pt x="240" y="18"/>
                  </a:lnTo>
                  <a:lnTo>
                    <a:pt x="233" y="13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19" y="7"/>
                  </a:lnTo>
                  <a:lnTo>
                    <a:pt x="214" y="7"/>
                  </a:lnTo>
                  <a:lnTo>
                    <a:pt x="210" y="9"/>
                  </a:lnTo>
                  <a:lnTo>
                    <a:pt x="206" y="13"/>
                  </a:lnTo>
                  <a:lnTo>
                    <a:pt x="206" y="13"/>
                  </a:lnTo>
                  <a:lnTo>
                    <a:pt x="201" y="16"/>
                  </a:lnTo>
                  <a:lnTo>
                    <a:pt x="201" y="16"/>
                  </a:lnTo>
                  <a:lnTo>
                    <a:pt x="199" y="17"/>
                  </a:lnTo>
                  <a:lnTo>
                    <a:pt x="196" y="17"/>
                  </a:lnTo>
                  <a:lnTo>
                    <a:pt x="194" y="15"/>
                  </a:lnTo>
                  <a:lnTo>
                    <a:pt x="193" y="13"/>
                  </a:lnTo>
                  <a:lnTo>
                    <a:pt x="193" y="13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0" y="3"/>
                  </a:lnTo>
                  <a:lnTo>
                    <a:pt x="189" y="1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79" y="0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160" y="5"/>
                  </a:lnTo>
                  <a:lnTo>
                    <a:pt x="149" y="9"/>
                  </a:lnTo>
                  <a:lnTo>
                    <a:pt x="138" y="14"/>
                  </a:lnTo>
                  <a:lnTo>
                    <a:pt x="127" y="19"/>
                  </a:lnTo>
                  <a:lnTo>
                    <a:pt x="127" y="19"/>
                  </a:lnTo>
                  <a:lnTo>
                    <a:pt x="113" y="28"/>
                  </a:lnTo>
                  <a:lnTo>
                    <a:pt x="101" y="39"/>
                  </a:lnTo>
                  <a:lnTo>
                    <a:pt x="89" y="51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72" y="75"/>
                  </a:lnTo>
                  <a:lnTo>
                    <a:pt x="66" y="86"/>
                  </a:lnTo>
                  <a:lnTo>
                    <a:pt x="55" y="110"/>
                  </a:lnTo>
                  <a:lnTo>
                    <a:pt x="55" y="110"/>
                  </a:lnTo>
                  <a:lnTo>
                    <a:pt x="37" y="152"/>
                  </a:lnTo>
                  <a:lnTo>
                    <a:pt x="37" y="152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2" y="209"/>
                  </a:lnTo>
                  <a:lnTo>
                    <a:pt x="9" y="214"/>
                  </a:lnTo>
                  <a:lnTo>
                    <a:pt x="5" y="21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21" y="224"/>
                  </a:lnTo>
                  <a:lnTo>
                    <a:pt x="28" y="220"/>
                  </a:lnTo>
                  <a:lnTo>
                    <a:pt x="34" y="216"/>
                  </a:lnTo>
                  <a:lnTo>
                    <a:pt x="34" y="216"/>
                  </a:lnTo>
                  <a:lnTo>
                    <a:pt x="40" y="211"/>
                  </a:lnTo>
                  <a:lnTo>
                    <a:pt x="46" y="205"/>
                  </a:lnTo>
                  <a:lnTo>
                    <a:pt x="57" y="193"/>
                  </a:lnTo>
                  <a:lnTo>
                    <a:pt x="57" y="193"/>
                  </a:lnTo>
                  <a:lnTo>
                    <a:pt x="72" y="175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110" y="128"/>
                  </a:lnTo>
                  <a:lnTo>
                    <a:pt x="110" y="128"/>
                  </a:lnTo>
                  <a:lnTo>
                    <a:pt x="125" y="112"/>
                  </a:lnTo>
                  <a:lnTo>
                    <a:pt x="125" y="112"/>
                  </a:lnTo>
                  <a:lnTo>
                    <a:pt x="115" y="112"/>
                  </a:lnTo>
                  <a:lnTo>
                    <a:pt x="106" y="110"/>
                  </a:lnTo>
                  <a:lnTo>
                    <a:pt x="97" y="108"/>
                  </a:lnTo>
                  <a:lnTo>
                    <a:pt x="89" y="103"/>
                  </a:lnTo>
                  <a:lnTo>
                    <a:pt x="89" y="103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57" y="146"/>
                  </a:lnTo>
                  <a:lnTo>
                    <a:pt x="48" y="162"/>
                  </a:lnTo>
                  <a:lnTo>
                    <a:pt x="32" y="196"/>
                  </a:lnTo>
                  <a:lnTo>
                    <a:pt x="32" y="196"/>
                  </a:lnTo>
                  <a:lnTo>
                    <a:pt x="29" y="202"/>
                  </a:lnTo>
                  <a:lnTo>
                    <a:pt x="24" y="208"/>
                  </a:lnTo>
                  <a:lnTo>
                    <a:pt x="15" y="220"/>
                  </a:lnTo>
                  <a:lnTo>
                    <a:pt x="15" y="220"/>
                  </a:lnTo>
                  <a:lnTo>
                    <a:pt x="14" y="222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12" y="219"/>
                  </a:lnTo>
                  <a:lnTo>
                    <a:pt x="14" y="218"/>
                  </a:lnTo>
                  <a:lnTo>
                    <a:pt x="14" y="218"/>
                  </a:lnTo>
                  <a:lnTo>
                    <a:pt x="19" y="212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61" y="134"/>
                  </a:lnTo>
                  <a:lnTo>
                    <a:pt x="61" y="131"/>
                  </a:lnTo>
                  <a:lnTo>
                    <a:pt x="61" y="131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2" y="114"/>
                  </a:lnTo>
                  <a:lnTo>
                    <a:pt x="63" y="130"/>
                  </a:lnTo>
                  <a:lnTo>
                    <a:pt x="63" y="130"/>
                  </a:lnTo>
                  <a:lnTo>
                    <a:pt x="65" y="129"/>
                  </a:lnTo>
                  <a:lnTo>
                    <a:pt x="65" y="129"/>
                  </a:lnTo>
                  <a:lnTo>
                    <a:pt x="80" y="109"/>
                  </a:lnTo>
                  <a:lnTo>
                    <a:pt x="89" y="100"/>
                  </a:lnTo>
                  <a:lnTo>
                    <a:pt x="98" y="91"/>
                  </a:lnTo>
                  <a:lnTo>
                    <a:pt x="98" y="91"/>
                  </a:lnTo>
                  <a:lnTo>
                    <a:pt x="111" y="80"/>
                  </a:lnTo>
                  <a:lnTo>
                    <a:pt x="118" y="74"/>
                  </a:lnTo>
                  <a:lnTo>
                    <a:pt x="125" y="70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9" y="65"/>
                  </a:lnTo>
                  <a:lnTo>
                    <a:pt x="129" y="65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30" y="66"/>
                  </a:lnTo>
                  <a:lnTo>
                    <a:pt x="130" y="66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50" y="55"/>
                  </a:lnTo>
                  <a:lnTo>
                    <a:pt x="160" y="51"/>
                  </a:lnTo>
                  <a:lnTo>
                    <a:pt x="169" y="47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81" y="43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4" y="43"/>
                  </a:lnTo>
                  <a:lnTo>
                    <a:pt x="184" y="43"/>
                  </a:lnTo>
                  <a:lnTo>
                    <a:pt x="196" y="41"/>
                  </a:lnTo>
                  <a:lnTo>
                    <a:pt x="196" y="41"/>
                  </a:lnTo>
                  <a:lnTo>
                    <a:pt x="205" y="41"/>
                  </a:lnTo>
                  <a:lnTo>
                    <a:pt x="215" y="42"/>
                  </a:lnTo>
                  <a:lnTo>
                    <a:pt x="224" y="44"/>
                  </a:lnTo>
                  <a:lnTo>
                    <a:pt x="233" y="47"/>
                  </a:lnTo>
                  <a:lnTo>
                    <a:pt x="233" y="47"/>
                  </a:lnTo>
                  <a:lnTo>
                    <a:pt x="234" y="47"/>
                  </a:lnTo>
                  <a:lnTo>
                    <a:pt x="236" y="47"/>
                  </a:lnTo>
                  <a:lnTo>
                    <a:pt x="236" y="47"/>
                  </a:lnTo>
                  <a:lnTo>
                    <a:pt x="250" y="39"/>
                  </a:lnTo>
                  <a:lnTo>
                    <a:pt x="250" y="39"/>
                  </a:lnTo>
                  <a:lnTo>
                    <a:pt x="251" y="40"/>
                  </a:lnTo>
                  <a:lnTo>
                    <a:pt x="251" y="40"/>
                  </a:lnTo>
                  <a:lnTo>
                    <a:pt x="237" y="49"/>
                  </a:lnTo>
                  <a:lnTo>
                    <a:pt x="237" y="49"/>
                  </a:lnTo>
                  <a:lnTo>
                    <a:pt x="246" y="56"/>
                  </a:lnTo>
                  <a:lnTo>
                    <a:pt x="253" y="63"/>
                  </a:lnTo>
                  <a:lnTo>
                    <a:pt x="255" y="67"/>
                  </a:lnTo>
                  <a:lnTo>
                    <a:pt x="257" y="70"/>
                  </a:lnTo>
                  <a:lnTo>
                    <a:pt x="258" y="73"/>
                  </a:lnTo>
                  <a:lnTo>
                    <a:pt x="257" y="76"/>
                  </a:lnTo>
                  <a:lnTo>
                    <a:pt x="257" y="76"/>
                  </a:lnTo>
                  <a:lnTo>
                    <a:pt x="253" y="66"/>
                  </a:lnTo>
                  <a:lnTo>
                    <a:pt x="250" y="62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7" y="64"/>
                  </a:lnTo>
                  <a:lnTo>
                    <a:pt x="248" y="70"/>
                  </a:lnTo>
                  <a:lnTo>
                    <a:pt x="248" y="70"/>
                  </a:lnTo>
                  <a:lnTo>
                    <a:pt x="248" y="84"/>
                  </a:lnTo>
                  <a:lnTo>
                    <a:pt x="248" y="91"/>
                  </a:lnTo>
                  <a:lnTo>
                    <a:pt x="246" y="97"/>
                  </a:lnTo>
                  <a:lnTo>
                    <a:pt x="246" y="97"/>
                  </a:lnTo>
                  <a:lnTo>
                    <a:pt x="246" y="100"/>
                  </a:lnTo>
                  <a:lnTo>
                    <a:pt x="248" y="102"/>
                  </a:lnTo>
                  <a:lnTo>
                    <a:pt x="248" y="102"/>
                  </a:lnTo>
                  <a:lnTo>
                    <a:pt x="253" y="109"/>
                  </a:lnTo>
                  <a:lnTo>
                    <a:pt x="257" y="116"/>
                  </a:lnTo>
                  <a:lnTo>
                    <a:pt x="257" y="116"/>
                  </a:lnTo>
                  <a:lnTo>
                    <a:pt x="263" y="129"/>
                  </a:lnTo>
                  <a:lnTo>
                    <a:pt x="267" y="143"/>
                  </a:lnTo>
                  <a:lnTo>
                    <a:pt x="269" y="156"/>
                  </a:lnTo>
                  <a:lnTo>
                    <a:pt x="270" y="171"/>
                  </a:lnTo>
                  <a:lnTo>
                    <a:pt x="270" y="171"/>
                  </a:lnTo>
                  <a:lnTo>
                    <a:pt x="270" y="185"/>
                  </a:lnTo>
                  <a:lnTo>
                    <a:pt x="269" y="199"/>
                  </a:lnTo>
                  <a:lnTo>
                    <a:pt x="269" y="199"/>
                  </a:lnTo>
                  <a:lnTo>
                    <a:pt x="266" y="213"/>
                  </a:lnTo>
                  <a:lnTo>
                    <a:pt x="263" y="228"/>
                  </a:lnTo>
                  <a:lnTo>
                    <a:pt x="263" y="228"/>
                  </a:lnTo>
                  <a:lnTo>
                    <a:pt x="269" y="216"/>
                  </a:lnTo>
                  <a:lnTo>
                    <a:pt x="273" y="203"/>
                  </a:lnTo>
                  <a:lnTo>
                    <a:pt x="276" y="191"/>
                  </a:lnTo>
                  <a:lnTo>
                    <a:pt x="277" y="178"/>
                  </a:lnTo>
                  <a:lnTo>
                    <a:pt x="278" y="165"/>
                  </a:lnTo>
                  <a:lnTo>
                    <a:pt x="278" y="152"/>
                  </a:lnTo>
                  <a:lnTo>
                    <a:pt x="275" y="126"/>
                  </a:lnTo>
                  <a:lnTo>
                    <a:pt x="275" y="126"/>
                  </a:lnTo>
                  <a:lnTo>
                    <a:pt x="279" y="151"/>
                  </a:lnTo>
                  <a:lnTo>
                    <a:pt x="279" y="164"/>
                  </a:lnTo>
                  <a:lnTo>
                    <a:pt x="279" y="177"/>
                  </a:lnTo>
                  <a:lnTo>
                    <a:pt x="278" y="189"/>
                  </a:lnTo>
                  <a:lnTo>
                    <a:pt x="276" y="202"/>
                  </a:lnTo>
                  <a:lnTo>
                    <a:pt x="273" y="214"/>
                  </a:lnTo>
                  <a:lnTo>
                    <a:pt x="268" y="226"/>
                  </a:lnTo>
                  <a:lnTo>
                    <a:pt x="268" y="226"/>
                  </a:lnTo>
                  <a:lnTo>
                    <a:pt x="276" y="215"/>
                  </a:lnTo>
                  <a:lnTo>
                    <a:pt x="276" y="215"/>
                  </a:lnTo>
                  <a:lnTo>
                    <a:pt x="279" y="207"/>
                  </a:lnTo>
                  <a:lnTo>
                    <a:pt x="282" y="199"/>
                  </a:lnTo>
                  <a:lnTo>
                    <a:pt x="286" y="183"/>
                  </a:lnTo>
                  <a:lnTo>
                    <a:pt x="286" y="183"/>
                  </a:lnTo>
                  <a:lnTo>
                    <a:pt x="290" y="165"/>
                  </a:lnTo>
                  <a:lnTo>
                    <a:pt x="291" y="156"/>
                  </a:lnTo>
                  <a:lnTo>
                    <a:pt x="291" y="147"/>
                  </a:lnTo>
                  <a:lnTo>
                    <a:pt x="291" y="147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Freeform 74"/>
            <p:cNvSpPr>
              <a:spLocks/>
            </p:cNvSpPr>
            <p:nvPr/>
          </p:nvSpPr>
          <p:spPr bwMode="auto">
            <a:xfrm>
              <a:off x="2491" y="247"/>
              <a:ext cx="169" cy="158"/>
            </a:xfrm>
            <a:custGeom>
              <a:avLst/>
              <a:gdLst/>
              <a:ahLst/>
              <a:cxnLst>
                <a:cxn ang="0">
                  <a:pos x="11" y="97"/>
                </a:cxn>
                <a:cxn ang="0">
                  <a:pos x="21" y="94"/>
                </a:cxn>
                <a:cxn ang="0">
                  <a:pos x="29" y="88"/>
                </a:cxn>
                <a:cxn ang="0">
                  <a:pos x="51" y="68"/>
                </a:cxn>
                <a:cxn ang="0">
                  <a:pos x="54" y="66"/>
                </a:cxn>
                <a:cxn ang="0">
                  <a:pos x="61" y="63"/>
                </a:cxn>
                <a:cxn ang="0">
                  <a:pos x="65" y="63"/>
                </a:cxn>
                <a:cxn ang="0">
                  <a:pos x="73" y="63"/>
                </a:cxn>
                <a:cxn ang="0">
                  <a:pos x="87" y="67"/>
                </a:cxn>
                <a:cxn ang="0">
                  <a:pos x="100" y="73"/>
                </a:cxn>
                <a:cxn ang="0">
                  <a:pos x="108" y="80"/>
                </a:cxn>
                <a:cxn ang="0">
                  <a:pos x="121" y="97"/>
                </a:cxn>
                <a:cxn ang="0">
                  <a:pos x="126" y="106"/>
                </a:cxn>
                <a:cxn ang="0">
                  <a:pos x="148" y="158"/>
                </a:cxn>
                <a:cxn ang="0">
                  <a:pos x="149" y="157"/>
                </a:cxn>
                <a:cxn ang="0">
                  <a:pos x="155" y="151"/>
                </a:cxn>
                <a:cxn ang="0">
                  <a:pos x="164" y="137"/>
                </a:cxn>
                <a:cxn ang="0">
                  <a:pos x="167" y="129"/>
                </a:cxn>
                <a:cxn ang="0">
                  <a:pos x="167" y="122"/>
                </a:cxn>
                <a:cxn ang="0">
                  <a:pos x="165" y="116"/>
                </a:cxn>
                <a:cxn ang="0">
                  <a:pos x="161" y="112"/>
                </a:cxn>
                <a:cxn ang="0">
                  <a:pos x="155" y="110"/>
                </a:cxn>
                <a:cxn ang="0">
                  <a:pos x="161" y="100"/>
                </a:cxn>
                <a:cxn ang="0">
                  <a:pos x="166" y="90"/>
                </a:cxn>
                <a:cxn ang="0">
                  <a:pos x="169" y="69"/>
                </a:cxn>
                <a:cxn ang="0">
                  <a:pos x="167" y="58"/>
                </a:cxn>
                <a:cxn ang="0">
                  <a:pos x="163" y="49"/>
                </a:cxn>
                <a:cxn ang="0">
                  <a:pos x="157" y="45"/>
                </a:cxn>
                <a:cxn ang="0">
                  <a:pos x="150" y="45"/>
                </a:cxn>
                <a:cxn ang="0">
                  <a:pos x="146" y="46"/>
                </a:cxn>
                <a:cxn ang="0">
                  <a:pos x="140" y="47"/>
                </a:cxn>
                <a:cxn ang="0">
                  <a:pos x="140" y="40"/>
                </a:cxn>
                <a:cxn ang="0">
                  <a:pos x="140" y="33"/>
                </a:cxn>
                <a:cxn ang="0">
                  <a:pos x="135" y="17"/>
                </a:cxn>
                <a:cxn ang="0">
                  <a:pos x="124" y="5"/>
                </a:cxn>
                <a:cxn ang="0">
                  <a:pos x="119" y="3"/>
                </a:cxn>
                <a:cxn ang="0">
                  <a:pos x="110" y="0"/>
                </a:cxn>
                <a:cxn ang="0">
                  <a:pos x="100" y="1"/>
                </a:cxn>
                <a:cxn ang="0">
                  <a:pos x="87" y="6"/>
                </a:cxn>
                <a:cxn ang="0">
                  <a:pos x="81" y="10"/>
                </a:cxn>
                <a:cxn ang="0">
                  <a:pos x="75" y="15"/>
                </a:cxn>
                <a:cxn ang="0">
                  <a:pos x="74" y="13"/>
                </a:cxn>
                <a:cxn ang="0">
                  <a:pos x="65" y="4"/>
                </a:cxn>
                <a:cxn ang="0">
                  <a:pos x="62" y="2"/>
                </a:cxn>
                <a:cxn ang="0">
                  <a:pos x="51" y="2"/>
                </a:cxn>
                <a:cxn ang="0">
                  <a:pos x="41" y="6"/>
                </a:cxn>
                <a:cxn ang="0">
                  <a:pos x="35" y="11"/>
                </a:cxn>
                <a:cxn ang="0">
                  <a:pos x="19" y="28"/>
                </a:cxn>
                <a:cxn ang="0">
                  <a:pos x="14" y="35"/>
                </a:cxn>
                <a:cxn ang="0">
                  <a:pos x="7" y="49"/>
                </a:cxn>
                <a:cxn ang="0">
                  <a:pos x="2" y="64"/>
                </a:cxn>
                <a:cxn ang="0">
                  <a:pos x="0" y="79"/>
                </a:cxn>
                <a:cxn ang="0">
                  <a:pos x="0" y="87"/>
                </a:cxn>
                <a:cxn ang="0">
                  <a:pos x="4" y="95"/>
                </a:cxn>
                <a:cxn ang="0">
                  <a:pos x="11" y="97"/>
                </a:cxn>
              </a:cxnLst>
              <a:rect l="0" t="0" r="r" b="b"/>
              <a:pathLst>
                <a:path w="169" h="158">
                  <a:moveTo>
                    <a:pt x="11" y="97"/>
                  </a:moveTo>
                  <a:lnTo>
                    <a:pt x="11" y="97"/>
                  </a:lnTo>
                  <a:lnTo>
                    <a:pt x="16" y="96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29" y="88"/>
                  </a:lnTo>
                  <a:lnTo>
                    <a:pt x="37" y="82"/>
                  </a:lnTo>
                  <a:lnTo>
                    <a:pt x="51" y="68"/>
                  </a:lnTo>
                  <a:lnTo>
                    <a:pt x="51" y="68"/>
                  </a:lnTo>
                  <a:lnTo>
                    <a:pt x="54" y="66"/>
                  </a:lnTo>
                  <a:lnTo>
                    <a:pt x="58" y="64"/>
                  </a:lnTo>
                  <a:lnTo>
                    <a:pt x="61" y="63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80" y="65"/>
                  </a:lnTo>
                  <a:lnTo>
                    <a:pt x="87" y="67"/>
                  </a:lnTo>
                  <a:lnTo>
                    <a:pt x="94" y="69"/>
                  </a:lnTo>
                  <a:lnTo>
                    <a:pt x="100" y="73"/>
                  </a:lnTo>
                  <a:lnTo>
                    <a:pt x="100" y="73"/>
                  </a:lnTo>
                  <a:lnTo>
                    <a:pt x="108" y="80"/>
                  </a:lnTo>
                  <a:lnTo>
                    <a:pt x="115" y="88"/>
                  </a:lnTo>
                  <a:lnTo>
                    <a:pt x="121" y="97"/>
                  </a:lnTo>
                  <a:lnTo>
                    <a:pt x="126" y="106"/>
                  </a:lnTo>
                  <a:lnTo>
                    <a:pt x="126" y="106"/>
                  </a:lnTo>
                  <a:lnTo>
                    <a:pt x="137" y="132"/>
                  </a:lnTo>
                  <a:lnTo>
                    <a:pt x="148" y="158"/>
                  </a:lnTo>
                  <a:lnTo>
                    <a:pt x="148" y="158"/>
                  </a:lnTo>
                  <a:lnTo>
                    <a:pt x="149" y="157"/>
                  </a:lnTo>
                  <a:lnTo>
                    <a:pt x="149" y="157"/>
                  </a:lnTo>
                  <a:lnTo>
                    <a:pt x="155" y="151"/>
                  </a:lnTo>
                  <a:lnTo>
                    <a:pt x="160" y="144"/>
                  </a:lnTo>
                  <a:lnTo>
                    <a:pt x="164" y="137"/>
                  </a:lnTo>
                  <a:lnTo>
                    <a:pt x="167" y="129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7" y="122"/>
                  </a:lnTo>
                  <a:lnTo>
                    <a:pt x="166" y="119"/>
                  </a:lnTo>
                  <a:lnTo>
                    <a:pt x="165" y="116"/>
                  </a:lnTo>
                  <a:lnTo>
                    <a:pt x="163" y="114"/>
                  </a:lnTo>
                  <a:lnTo>
                    <a:pt x="161" y="112"/>
                  </a:lnTo>
                  <a:lnTo>
                    <a:pt x="158" y="111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6" y="90"/>
                  </a:lnTo>
                  <a:lnTo>
                    <a:pt x="169" y="79"/>
                  </a:lnTo>
                  <a:lnTo>
                    <a:pt x="169" y="69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65" y="51"/>
                  </a:lnTo>
                  <a:lnTo>
                    <a:pt x="163" y="49"/>
                  </a:lnTo>
                  <a:lnTo>
                    <a:pt x="160" y="47"/>
                  </a:lnTo>
                  <a:lnTo>
                    <a:pt x="157" y="45"/>
                  </a:lnTo>
                  <a:lnTo>
                    <a:pt x="154" y="45"/>
                  </a:lnTo>
                  <a:lnTo>
                    <a:pt x="150" y="45"/>
                  </a:lnTo>
                  <a:lnTo>
                    <a:pt x="146" y="46"/>
                  </a:lnTo>
                  <a:lnTo>
                    <a:pt x="146" y="46"/>
                  </a:lnTo>
                  <a:lnTo>
                    <a:pt x="143" y="47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40" y="40"/>
                  </a:lnTo>
                  <a:lnTo>
                    <a:pt x="140" y="33"/>
                  </a:lnTo>
                  <a:lnTo>
                    <a:pt x="140" y="33"/>
                  </a:lnTo>
                  <a:lnTo>
                    <a:pt x="138" y="24"/>
                  </a:lnTo>
                  <a:lnTo>
                    <a:pt x="135" y="17"/>
                  </a:lnTo>
                  <a:lnTo>
                    <a:pt x="130" y="11"/>
                  </a:lnTo>
                  <a:lnTo>
                    <a:pt x="124" y="5"/>
                  </a:lnTo>
                  <a:lnTo>
                    <a:pt x="124" y="5"/>
                  </a:lnTo>
                  <a:lnTo>
                    <a:pt x="119" y="3"/>
                  </a:lnTo>
                  <a:lnTo>
                    <a:pt x="115" y="1"/>
                  </a:lnTo>
                  <a:lnTo>
                    <a:pt x="110" y="0"/>
                  </a:lnTo>
                  <a:lnTo>
                    <a:pt x="105" y="0"/>
                  </a:lnTo>
                  <a:lnTo>
                    <a:pt x="100" y="1"/>
                  </a:lnTo>
                  <a:lnTo>
                    <a:pt x="96" y="2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1" y="10"/>
                  </a:lnTo>
                  <a:lnTo>
                    <a:pt x="75" y="15"/>
                  </a:lnTo>
                  <a:lnTo>
                    <a:pt x="75" y="15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9" y="7"/>
                  </a:lnTo>
                  <a:lnTo>
                    <a:pt x="65" y="4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56" y="1"/>
                  </a:lnTo>
                  <a:lnTo>
                    <a:pt x="51" y="2"/>
                  </a:lnTo>
                  <a:lnTo>
                    <a:pt x="46" y="4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35" y="11"/>
                  </a:lnTo>
                  <a:lnTo>
                    <a:pt x="29" y="16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4" y="35"/>
                  </a:lnTo>
                  <a:lnTo>
                    <a:pt x="10" y="42"/>
                  </a:lnTo>
                  <a:lnTo>
                    <a:pt x="7" y="49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1" y="71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5"/>
                  </a:lnTo>
                  <a:lnTo>
                    <a:pt x="7" y="97"/>
                  </a:lnTo>
                  <a:lnTo>
                    <a:pt x="11" y="97"/>
                  </a:lnTo>
                  <a:lnTo>
                    <a:pt x="11" y="97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" name="Freeform 75"/>
            <p:cNvSpPr>
              <a:spLocks/>
            </p:cNvSpPr>
            <p:nvPr/>
          </p:nvSpPr>
          <p:spPr bwMode="auto">
            <a:xfrm>
              <a:off x="2823" y="187"/>
              <a:ext cx="228" cy="189"/>
            </a:xfrm>
            <a:custGeom>
              <a:avLst/>
              <a:gdLst/>
              <a:ahLst/>
              <a:cxnLst>
                <a:cxn ang="0">
                  <a:pos x="17" y="170"/>
                </a:cxn>
                <a:cxn ang="0">
                  <a:pos x="31" y="131"/>
                </a:cxn>
                <a:cxn ang="0">
                  <a:pos x="39" y="108"/>
                </a:cxn>
                <a:cxn ang="0">
                  <a:pos x="34" y="89"/>
                </a:cxn>
                <a:cxn ang="0">
                  <a:pos x="35" y="89"/>
                </a:cxn>
                <a:cxn ang="0">
                  <a:pos x="43" y="104"/>
                </a:cxn>
                <a:cxn ang="0">
                  <a:pos x="57" y="83"/>
                </a:cxn>
                <a:cxn ang="0">
                  <a:pos x="75" y="64"/>
                </a:cxn>
                <a:cxn ang="0">
                  <a:pos x="100" y="47"/>
                </a:cxn>
                <a:cxn ang="0">
                  <a:pos x="128" y="36"/>
                </a:cxn>
                <a:cxn ang="0">
                  <a:pos x="132" y="33"/>
                </a:cxn>
                <a:cxn ang="0">
                  <a:pos x="140" y="14"/>
                </a:cxn>
                <a:cxn ang="0">
                  <a:pos x="140" y="19"/>
                </a:cxn>
                <a:cxn ang="0">
                  <a:pos x="134" y="31"/>
                </a:cxn>
                <a:cxn ang="0">
                  <a:pos x="146" y="32"/>
                </a:cxn>
                <a:cxn ang="0">
                  <a:pos x="164" y="30"/>
                </a:cxn>
                <a:cxn ang="0">
                  <a:pos x="182" y="32"/>
                </a:cxn>
                <a:cxn ang="0">
                  <a:pos x="200" y="39"/>
                </a:cxn>
                <a:cxn ang="0">
                  <a:pos x="211" y="50"/>
                </a:cxn>
                <a:cxn ang="0">
                  <a:pos x="221" y="72"/>
                </a:cxn>
                <a:cxn ang="0">
                  <a:pos x="228" y="102"/>
                </a:cxn>
                <a:cxn ang="0">
                  <a:pos x="228" y="94"/>
                </a:cxn>
                <a:cxn ang="0">
                  <a:pos x="228" y="58"/>
                </a:cxn>
                <a:cxn ang="0">
                  <a:pos x="227" y="35"/>
                </a:cxn>
                <a:cxn ang="0">
                  <a:pos x="219" y="21"/>
                </a:cxn>
                <a:cxn ang="0">
                  <a:pos x="208" y="12"/>
                </a:cxn>
                <a:cxn ang="0">
                  <a:pos x="192" y="10"/>
                </a:cxn>
                <a:cxn ang="0">
                  <a:pos x="178" y="19"/>
                </a:cxn>
                <a:cxn ang="0">
                  <a:pos x="175" y="3"/>
                </a:cxn>
                <a:cxn ang="0">
                  <a:pos x="157" y="0"/>
                </a:cxn>
                <a:cxn ang="0">
                  <a:pos x="129" y="2"/>
                </a:cxn>
                <a:cxn ang="0">
                  <a:pos x="111" y="8"/>
                </a:cxn>
                <a:cxn ang="0">
                  <a:pos x="89" y="19"/>
                </a:cxn>
                <a:cxn ang="0">
                  <a:pos x="83" y="33"/>
                </a:cxn>
                <a:cxn ang="0">
                  <a:pos x="83" y="46"/>
                </a:cxn>
                <a:cxn ang="0">
                  <a:pos x="80" y="53"/>
                </a:cxn>
                <a:cxn ang="0">
                  <a:pos x="74" y="50"/>
                </a:cxn>
                <a:cxn ang="0">
                  <a:pos x="64" y="34"/>
                </a:cxn>
                <a:cxn ang="0">
                  <a:pos x="44" y="56"/>
                </a:cxn>
                <a:cxn ang="0">
                  <a:pos x="29" y="77"/>
                </a:cxn>
                <a:cxn ang="0">
                  <a:pos x="18" y="100"/>
                </a:cxn>
                <a:cxn ang="0">
                  <a:pos x="8" y="127"/>
                </a:cxn>
                <a:cxn ang="0">
                  <a:pos x="1" y="160"/>
                </a:cxn>
                <a:cxn ang="0">
                  <a:pos x="0" y="172"/>
                </a:cxn>
                <a:cxn ang="0">
                  <a:pos x="7" y="186"/>
                </a:cxn>
              </a:cxnLst>
              <a:rect l="0" t="0" r="r" b="b"/>
              <a:pathLst>
                <a:path w="228" h="189">
                  <a:moveTo>
                    <a:pt x="11" y="189"/>
                  </a:moveTo>
                  <a:lnTo>
                    <a:pt x="11" y="189"/>
                  </a:lnTo>
                  <a:lnTo>
                    <a:pt x="17" y="170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31" y="131"/>
                  </a:lnTo>
                  <a:lnTo>
                    <a:pt x="39" y="111"/>
                  </a:lnTo>
                  <a:lnTo>
                    <a:pt x="39" y="111"/>
                  </a:lnTo>
                  <a:lnTo>
                    <a:pt x="39" y="108"/>
                  </a:lnTo>
                  <a:lnTo>
                    <a:pt x="39" y="106"/>
                  </a:lnTo>
                  <a:lnTo>
                    <a:pt x="39" y="106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35" y="89"/>
                  </a:lnTo>
                  <a:lnTo>
                    <a:pt x="35" y="89"/>
                  </a:lnTo>
                  <a:lnTo>
                    <a:pt x="41" y="106"/>
                  </a:lnTo>
                  <a:lnTo>
                    <a:pt x="41" y="106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9" y="93"/>
                  </a:lnTo>
                  <a:lnTo>
                    <a:pt x="57" y="83"/>
                  </a:lnTo>
                  <a:lnTo>
                    <a:pt x="65" y="73"/>
                  </a:lnTo>
                  <a:lnTo>
                    <a:pt x="75" y="64"/>
                  </a:lnTo>
                  <a:lnTo>
                    <a:pt x="75" y="64"/>
                  </a:lnTo>
                  <a:lnTo>
                    <a:pt x="87" y="55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7" y="44"/>
                  </a:lnTo>
                  <a:lnTo>
                    <a:pt x="114" y="41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30" y="35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40" y="19"/>
                  </a:lnTo>
                  <a:lnTo>
                    <a:pt x="137" y="24"/>
                  </a:lnTo>
                  <a:lnTo>
                    <a:pt x="135" y="29"/>
                  </a:lnTo>
                  <a:lnTo>
                    <a:pt x="134" y="31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55" y="31"/>
                  </a:lnTo>
                  <a:lnTo>
                    <a:pt x="164" y="30"/>
                  </a:lnTo>
                  <a:lnTo>
                    <a:pt x="173" y="30"/>
                  </a:lnTo>
                  <a:lnTo>
                    <a:pt x="182" y="32"/>
                  </a:lnTo>
                  <a:lnTo>
                    <a:pt x="182" y="32"/>
                  </a:lnTo>
                  <a:lnTo>
                    <a:pt x="189" y="33"/>
                  </a:lnTo>
                  <a:lnTo>
                    <a:pt x="195" y="36"/>
                  </a:lnTo>
                  <a:lnTo>
                    <a:pt x="200" y="39"/>
                  </a:lnTo>
                  <a:lnTo>
                    <a:pt x="206" y="43"/>
                  </a:lnTo>
                  <a:lnTo>
                    <a:pt x="206" y="43"/>
                  </a:lnTo>
                  <a:lnTo>
                    <a:pt x="211" y="50"/>
                  </a:lnTo>
                  <a:lnTo>
                    <a:pt x="215" y="57"/>
                  </a:lnTo>
                  <a:lnTo>
                    <a:pt x="218" y="64"/>
                  </a:lnTo>
                  <a:lnTo>
                    <a:pt x="221" y="72"/>
                  </a:lnTo>
                  <a:lnTo>
                    <a:pt x="221" y="72"/>
                  </a:lnTo>
                  <a:lnTo>
                    <a:pt x="228" y="102"/>
                  </a:lnTo>
                  <a:lnTo>
                    <a:pt x="228" y="102"/>
                  </a:lnTo>
                  <a:lnTo>
                    <a:pt x="228" y="98"/>
                  </a:lnTo>
                  <a:lnTo>
                    <a:pt x="228" y="94"/>
                  </a:lnTo>
                  <a:lnTo>
                    <a:pt x="228" y="94"/>
                  </a:lnTo>
                  <a:lnTo>
                    <a:pt x="228" y="77"/>
                  </a:lnTo>
                  <a:lnTo>
                    <a:pt x="228" y="77"/>
                  </a:lnTo>
                  <a:lnTo>
                    <a:pt x="228" y="58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35"/>
                  </a:lnTo>
                  <a:lnTo>
                    <a:pt x="225" y="30"/>
                  </a:lnTo>
                  <a:lnTo>
                    <a:pt x="222" y="25"/>
                  </a:lnTo>
                  <a:lnTo>
                    <a:pt x="219" y="21"/>
                  </a:lnTo>
                  <a:lnTo>
                    <a:pt x="219" y="21"/>
                  </a:lnTo>
                  <a:lnTo>
                    <a:pt x="214" y="16"/>
                  </a:lnTo>
                  <a:lnTo>
                    <a:pt x="208" y="12"/>
                  </a:lnTo>
                  <a:lnTo>
                    <a:pt x="196" y="6"/>
                  </a:lnTo>
                  <a:lnTo>
                    <a:pt x="196" y="6"/>
                  </a:lnTo>
                  <a:lnTo>
                    <a:pt x="192" y="10"/>
                  </a:lnTo>
                  <a:lnTo>
                    <a:pt x="188" y="14"/>
                  </a:lnTo>
                  <a:lnTo>
                    <a:pt x="184" y="17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57" y="0"/>
                  </a:lnTo>
                  <a:lnTo>
                    <a:pt x="147" y="0"/>
                  </a:lnTo>
                  <a:lnTo>
                    <a:pt x="138" y="0"/>
                  </a:lnTo>
                  <a:lnTo>
                    <a:pt x="129" y="2"/>
                  </a:lnTo>
                  <a:lnTo>
                    <a:pt x="129" y="2"/>
                  </a:lnTo>
                  <a:lnTo>
                    <a:pt x="120" y="5"/>
                  </a:lnTo>
                  <a:lnTo>
                    <a:pt x="111" y="8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89" y="19"/>
                  </a:lnTo>
                  <a:lnTo>
                    <a:pt x="85" y="23"/>
                  </a:lnTo>
                  <a:lnTo>
                    <a:pt x="84" y="28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40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2" y="50"/>
                  </a:lnTo>
                  <a:lnTo>
                    <a:pt x="80" y="53"/>
                  </a:lnTo>
                  <a:lnTo>
                    <a:pt x="80" y="53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53" y="45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36" y="67"/>
                  </a:lnTo>
                  <a:lnTo>
                    <a:pt x="29" y="77"/>
                  </a:lnTo>
                  <a:lnTo>
                    <a:pt x="23" y="89"/>
                  </a:lnTo>
                  <a:lnTo>
                    <a:pt x="18" y="100"/>
                  </a:lnTo>
                  <a:lnTo>
                    <a:pt x="18" y="100"/>
                  </a:lnTo>
                  <a:lnTo>
                    <a:pt x="12" y="113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4" y="143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4" y="181"/>
                  </a:lnTo>
                  <a:lnTo>
                    <a:pt x="7" y="186"/>
                  </a:lnTo>
                  <a:lnTo>
                    <a:pt x="11" y="189"/>
                  </a:lnTo>
                  <a:lnTo>
                    <a:pt x="11" y="189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" name="Freeform 76"/>
            <p:cNvSpPr>
              <a:spLocks/>
            </p:cNvSpPr>
            <p:nvPr/>
          </p:nvSpPr>
          <p:spPr bwMode="auto">
            <a:xfrm>
              <a:off x="2898" y="658"/>
              <a:ext cx="113" cy="229"/>
            </a:xfrm>
            <a:custGeom>
              <a:avLst/>
              <a:gdLst/>
              <a:ahLst/>
              <a:cxnLst>
                <a:cxn ang="0">
                  <a:pos x="63" y="122"/>
                </a:cxn>
                <a:cxn ang="0">
                  <a:pos x="57" y="137"/>
                </a:cxn>
                <a:cxn ang="0">
                  <a:pos x="52" y="154"/>
                </a:cxn>
                <a:cxn ang="0">
                  <a:pos x="51" y="153"/>
                </a:cxn>
                <a:cxn ang="0">
                  <a:pos x="53" y="138"/>
                </a:cxn>
                <a:cxn ang="0">
                  <a:pos x="40" y="151"/>
                </a:cxn>
                <a:cxn ang="0">
                  <a:pos x="39" y="150"/>
                </a:cxn>
                <a:cxn ang="0">
                  <a:pos x="50" y="139"/>
                </a:cxn>
                <a:cxn ang="0">
                  <a:pos x="55" y="134"/>
                </a:cxn>
                <a:cxn ang="0">
                  <a:pos x="58" y="125"/>
                </a:cxn>
                <a:cxn ang="0">
                  <a:pos x="73" y="102"/>
                </a:cxn>
                <a:cxn ang="0">
                  <a:pos x="91" y="79"/>
                </a:cxn>
                <a:cxn ang="0">
                  <a:pos x="107" y="54"/>
                </a:cxn>
                <a:cxn ang="0">
                  <a:pos x="110" y="47"/>
                </a:cxn>
                <a:cxn ang="0">
                  <a:pos x="113" y="32"/>
                </a:cxn>
                <a:cxn ang="0">
                  <a:pos x="112" y="25"/>
                </a:cxn>
                <a:cxn ang="0">
                  <a:pos x="108" y="15"/>
                </a:cxn>
                <a:cxn ang="0">
                  <a:pos x="102" y="8"/>
                </a:cxn>
                <a:cxn ang="0">
                  <a:pos x="94" y="3"/>
                </a:cxn>
                <a:cxn ang="0">
                  <a:pos x="84" y="1"/>
                </a:cxn>
                <a:cxn ang="0">
                  <a:pos x="73" y="0"/>
                </a:cxn>
                <a:cxn ang="0">
                  <a:pos x="51" y="4"/>
                </a:cxn>
                <a:cxn ang="0">
                  <a:pos x="40" y="7"/>
                </a:cxn>
                <a:cxn ang="0">
                  <a:pos x="16" y="13"/>
                </a:cxn>
                <a:cxn ang="0">
                  <a:pos x="0" y="16"/>
                </a:cxn>
                <a:cxn ang="0">
                  <a:pos x="8" y="21"/>
                </a:cxn>
                <a:cxn ang="0">
                  <a:pos x="16" y="24"/>
                </a:cxn>
                <a:cxn ang="0">
                  <a:pos x="28" y="24"/>
                </a:cxn>
                <a:cxn ang="0">
                  <a:pos x="40" y="23"/>
                </a:cxn>
                <a:cxn ang="0">
                  <a:pos x="53" y="23"/>
                </a:cxn>
                <a:cxn ang="0">
                  <a:pos x="65" y="28"/>
                </a:cxn>
                <a:cxn ang="0">
                  <a:pos x="69" y="31"/>
                </a:cxn>
                <a:cxn ang="0">
                  <a:pos x="79" y="42"/>
                </a:cxn>
                <a:cxn ang="0">
                  <a:pos x="82" y="39"/>
                </a:cxn>
                <a:cxn ang="0">
                  <a:pos x="85" y="34"/>
                </a:cxn>
                <a:cxn ang="0">
                  <a:pos x="88" y="22"/>
                </a:cxn>
                <a:cxn ang="0">
                  <a:pos x="88" y="30"/>
                </a:cxn>
                <a:cxn ang="0">
                  <a:pos x="83" y="42"/>
                </a:cxn>
                <a:cxn ang="0">
                  <a:pos x="78" y="46"/>
                </a:cxn>
                <a:cxn ang="0">
                  <a:pos x="78" y="59"/>
                </a:cxn>
                <a:cxn ang="0">
                  <a:pos x="74" y="71"/>
                </a:cxn>
                <a:cxn ang="0">
                  <a:pos x="61" y="93"/>
                </a:cxn>
                <a:cxn ang="0">
                  <a:pos x="48" y="114"/>
                </a:cxn>
                <a:cxn ang="0">
                  <a:pos x="36" y="139"/>
                </a:cxn>
                <a:cxn ang="0">
                  <a:pos x="30" y="157"/>
                </a:cxn>
                <a:cxn ang="0">
                  <a:pos x="28" y="175"/>
                </a:cxn>
                <a:cxn ang="0">
                  <a:pos x="29" y="185"/>
                </a:cxn>
                <a:cxn ang="0">
                  <a:pos x="32" y="202"/>
                </a:cxn>
                <a:cxn ang="0">
                  <a:pos x="40" y="218"/>
                </a:cxn>
                <a:cxn ang="0">
                  <a:pos x="43" y="222"/>
                </a:cxn>
                <a:cxn ang="0">
                  <a:pos x="51" y="227"/>
                </a:cxn>
                <a:cxn ang="0">
                  <a:pos x="56" y="229"/>
                </a:cxn>
                <a:cxn ang="0">
                  <a:pos x="53" y="219"/>
                </a:cxn>
                <a:cxn ang="0">
                  <a:pos x="51" y="196"/>
                </a:cxn>
                <a:cxn ang="0">
                  <a:pos x="54" y="183"/>
                </a:cxn>
                <a:cxn ang="0">
                  <a:pos x="62" y="160"/>
                </a:cxn>
                <a:cxn ang="0">
                  <a:pos x="68" y="148"/>
                </a:cxn>
                <a:cxn ang="0">
                  <a:pos x="70" y="142"/>
                </a:cxn>
                <a:cxn ang="0">
                  <a:pos x="68" y="135"/>
                </a:cxn>
                <a:cxn ang="0">
                  <a:pos x="63" y="122"/>
                </a:cxn>
              </a:cxnLst>
              <a:rect l="0" t="0" r="r" b="b"/>
              <a:pathLst>
                <a:path w="113" h="229">
                  <a:moveTo>
                    <a:pt x="63" y="122"/>
                  </a:moveTo>
                  <a:lnTo>
                    <a:pt x="63" y="122"/>
                  </a:lnTo>
                  <a:lnTo>
                    <a:pt x="60" y="129"/>
                  </a:lnTo>
                  <a:lnTo>
                    <a:pt x="57" y="137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1" y="153"/>
                  </a:lnTo>
                  <a:lnTo>
                    <a:pt x="51" y="153"/>
                  </a:lnTo>
                  <a:lnTo>
                    <a:pt x="53" y="138"/>
                  </a:lnTo>
                  <a:lnTo>
                    <a:pt x="53" y="138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3" y="136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58" y="125"/>
                  </a:lnTo>
                  <a:lnTo>
                    <a:pt x="63" y="117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91" y="79"/>
                  </a:lnTo>
                  <a:lnTo>
                    <a:pt x="99" y="67"/>
                  </a:lnTo>
                  <a:lnTo>
                    <a:pt x="107" y="54"/>
                  </a:lnTo>
                  <a:lnTo>
                    <a:pt x="107" y="54"/>
                  </a:lnTo>
                  <a:lnTo>
                    <a:pt x="110" y="47"/>
                  </a:lnTo>
                  <a:lnTo>
                    <a:pt x="112" y="40"/>
                  </a:lnTo>
                  <a:lnTo>
                    <a:pt x="113" y="32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0" y="19"/>
                  </a:lnTo>
                  <a:lnTo>
                    <a:pt x="108" y="15"/>
                  </a:lnTo>
                  <a:lnTo>
                    <a:pt x="105" y="11"/>
                  </a:lnTo>
                  <a:lnTo>
                    <a:pt x="102" y="8"/>
                  </a:lnTo>
                  <a:lnTo>
                    <a:pt x="98" y="5"/>
                  </a:lnTo>
                  <a:lnTo>
                    <a:pt x="94" y="3"/>
                  </a:lnTo>
                  <a:lnTo>
                    <a:pt x="90" y="2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73" y="0"/>
                  </a:lnTo>
                  <a:lnTo>
                    <a:pt x="62" y="1"/>
                  </a:lnTo>
                  <a:lnTo>
                    <a:pt x="51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2" y="23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8" y="24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6" y="22"/>
                  </a:lnTo>
                  <a:lnTo>
                    <a:pt x="53" y="23"/>
                  </a:lnTo>
                  <a:lnTo>
                    <a:pt x="59" y="24"/>
                  </a:lnTo>
                  <a:lnTo>
                    <a:pt x="65" y="28"/>
                  </a:lnTo>
                  <a:lnTo>
                    <a:pt x="65" y="28"/>
                  </a:lnTo>
                  <a:lnTo>
                    <a:pt x="69" y="31"/>
                  </a:lnTo>
                  <a:lnTo>
                    <a:pt x="72" y="34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2" y="39"/>
                  </a:lnTo>
                  <a:lnTo>
                    <a:pt x="85" y="34"/>
                  </a:lnTo>
                  <a:lnTo>
                    <a:pt x="85" y="34"/>
                  </a:lnTo>
                  <a:lnTo>
                    <a:pt x="87" y="29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8" y="30"/>
                  </a:lnTo>
                  <a:lnTo>
                    <a:pt x="87" y="36"/>
                  </a:lnTo>
                  <a:lnTo>
                    <a:pt x="83" y="42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9" y="52"/>
                  </a:lnTo>
                  <a:lnTo>
                    <a:pt x="78" y="59"/>
                  </a:lnTo>
                  <a:lnTo>
                    <a:pt x="76" y="65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61" y="93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39" y="131"/>
                  </a:lnTo>
                  <a:lnTo>
                    <a:pt x="36" y="139"/>
                  </a:lnTo>
                  <a:lnTo>
                    <a:pt x="33" y="148"/>
                  </a:lnTo>
                  <a:lnTo>
                    <a:pt x="30" y="157"/>
                  </a:lnTo>
                  <a:lnTo>
                    <a:pt x="29" y="166"/>
                  </a:lnTo>
                  <a:lnTo>
                    <a:pt x="28" y="17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30" y="194"/>
                  </a:lnTo>
                  <a:lnTo>
                    <a:pt x="32" y="202"/>
                  </a:lnTo>
                  <a:lnTo>
                    <a:pt x="35" y="210"/>
                  </a:lnTo>
                  <a:lnTo>
                    <a:pt x="40" y="218"/>
                  </a:lnTo>
                  <a:lnTo>
                    <a:pt x="40" y="218"/>
                  </a:lnTo>
                  <a:lnTo>
                    <a:pt x="43" y="222"/>
                  </a:lnTo>
                  <a:lnTo>
                    <a:pt x="47" y="225"/>
                  </a:lnTo>
                  <a:lnTo>
                    <a:pt x="51" y="227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3" y="219"/>
                  </a:lnTo>
                  <a:lnTo>
                    <a:pt x="53" y="219"/>
                  </a:lnTo>
                  <a:lnTo>
                    <a:pt x="51" y="208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54" y="183"/>
                  </a:lnTo>
                  <a:lnTo>
                    <a:pt x="57" y="171"/>
                  </a:lnTo>
                  <a:lnTo>
                    <a:pt x="62" y="160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9" y="145"/>
                  </a:lnTo>
                  <a:lnTo>
                    <a:pt x="70" y="142"/>
                  </a:lnTo>
                  <a:lnTo>
                    <a:pt x="70" y="138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3" y="122"/>
                  </a:lnTo>
                  <a:lnTo>
                    <a:pt x="63" y="122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" name="Freeform 77"/>
            <p:cNvSpPr>
              <a:spLocks/>
            </p:cNvSpPr>
            <p:nvPr/>
          </p:nvSpPr>
          <p:spPr bwMode="auto">
            <a:xfrm>
              <a:off x="2853" y="220"/>
              <a:ext cx="211" cy="132"/>
            </a:xfrm>
            <a:custGeom>
              <a:avLst/>
              <a:gdLst/>
              <a:ahLst/>
              <a:cxnLst>
                <a:cxn ang="0">
                  <a:pos x="27" y="95"/>
                </a:cxn>
                <a:cxn ang="0">
                  <a:pos x="41" y="70"/>
                </a:cxn>
                <a:cxn ang="0">
                  <a:pos x="60" y="48"/>
                </a:cxn>
                <a:cxn ang="0">
                  <a:pos x="73" y="37"/>
                </a:cxn>
                <a:cxn ang="0">
                  <a:pos x="94" y="24"/>
                </a:cxn>
                <a:cxn ang="0">
                  <a:pos x="109" y="19"/>
                </a:cxn>
                <a:cxn ang="0">
                  <a:pos x="118" y="17"/>
                </a:cxn>
                <a:cxn ang="0">
                  <a:pos x="129" y="17"/>
                </a:cxn>
                <a:cxn ang="0">
                  <a:pos x="141" y="20"/>
                </a:cxn>
                <a:cxn ang="0">
                  <a:pos x="151" y="26"/>
                </a:cxn>
                <a:cxn ang="0">
                  <a:pos x="158" y="35"/>
                </a:cxn>
                <a:cxn ang="0">
                  <a:pos x="162" y="43"/>
                </a:cxn>
                <a:cxn ang="0">
                  <a:pos x="172" y="67"/>
                </a:cxn>
                <a:cxn ang="0">
                  <a:pos x="176" y="81"/>
                </a:cxn>
                <a:cxn ang="0">
                  <a:pos x="188" y="108"/>
                </a:cxn>
                <a:cxn ang="0">
                  <a:pos x="196" y="120"/>
                </a:cxn>
                <a:cxn ang="0">
                  <a:pos x="202" y="127"/>
                </a:cxn>
                <a:cxn ang="0">
                  <a:pos x="211" y="132"/>
                </a:cxn>
                <a:cxn ang="0">
                  <a:pos x="185" y="29"/>
                </a:cxn>
                <a:cxn ang="0">
                  <a:pos x="184" y="36"/>
                </a:cxn>
                <a:cxn ang="0">
                  <a:pos x="183" y="50"/>
                </a:cxn>
                <a:cxn ang="0">
                  <a:pos x="180" y="56"/>
                </a:cxn>
                <a:cxn ang="0">
                  <a:pos x="182" y="50"/>
                </a:cxn>
                <a:cxn ang="0">
                  <a:pos x="183" y="36"/>
                </a:cxn>
                <a:cxn ang="0">
                  <a:pos x="181" y="30"/>
                </a:cxn>
                <a:cxn ang="0">
                  <a:pos x="177" y="17"/>
                </a:cxn>
                <a:cxn ang="0">
                  <a:pos x="174" y="13"/>
                </a:cxn>
                <a:cxn ang="0">
                  <a:pos x="160" y="4"/>
                </a:cxn>
                <a:cxn ang="0">
                  <a:pos x="142" y="0"/>
                </a:cxn>
                <a:cxn ang="0">
                  <a:pos x="125" y="1"/>
                </a:cxn>
                <a:cxn ang="0">
                  <a:pos x="108" y="3"/>
                </a:cxn>
                <a:cxn ang="0">
                  <a:pos x="78" y="13"/>
                </a:cxn>
                <a:cxn ang="0">
                  <a:pos x="51" y="29"/>
                </a:cxn>
                <a:cxn ang="0">
                  <a:pos x="42" y="37"/>
                </a:cxn>
                <a:cxn ang="0">
                  <a:pos x="58" y="39"/>
                </a:cxn>
                <a:cxn ang="0">
                  <a:pos x="58" y="40"/>
                </a:cxn>
                <a:cxn ang="0">
                  <a:pos x="52" y="39"/>
                </a:cxn>
                <a:cxn ang="0">
                  <a:pos x="47" y="39"/>
                </a:cxn>
                <a:cxn ang="0">
                  <a:pos x="36" y="43"/>
                </a:cxn>
                <a:cxn ang="0">
                  <a:pos x="33" y="47"/>
                </a:cxn>
                <a:cxn ang="0">
                  <a:pos x="30" y="50"/>
                </a:cxn>
                <a:cxn ang="0">
                  <a:pos x="12" y="78"/>
                </a:cxn>
                <a:cxn ang="0">
                  <a:pos x="0" y="108"/>
                </a:cxn>
                <a:cxn ang="0">
                  <a:pos x="6" y="105"/>
                </a:cxn>
                <a:cxn ang="0">
                  <a:pos x="22" y="98"/>
                </a:cxn>
                <a:cxn ang="0">
                  <a:pos x="25" y="97"/>
                </a:cxn>
                <a:cxn ang="0">
                  <a:pos x="27" y="95"/>
                </a:cxn>
              </a:cxnLst>
              <a:rect l="0" t="0" r="r" b="b"/>
              <a:pathLst>
                <a:path w="211" h="132">
                  <a:moveTo>
                    <a:pt x="27" y="95"/>
                  </a:moveTo>
                  <a:lnTo>
                    <a:pt x="27" y="95"/>
                  </a:lnTo>
                  <a:lnTo>
                    <a:pt x="33" y="82"/>
                  </a:lnTo>
                  <a:lnTo>
                    <a:pt x="41" y="70"/>
                  </a:lnTo>
                  <a:lnTo>
                    <a:pt x="50" y="59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73" y="37"/>
                  </a:lnTo>
                  <a:lnTo>
                    <a:pt x="87" y="28"/>
                  </a:lnTo>
                  <a:lnTo>
                    <a:pt x="94" y="24"/>
                  </a:lnTo>
                  <a:lnTo>
                    <a:pt x="101" y="21"/>
                  </a:lnTo>
                  <a:lnTo>
                    <a:pt x="109" y="19"/>
                  </a:lnTo>
                  <a:lnTo>
                    <a:pt x="118" y="17"/>
                  </a:lnTo>
                  <a:lnTo>
                    <a:pt x="118" y="17"/>
                  </a:lnTo>
                  <a:lnTo>
                    <a:pt x="124" y="16"/>
                  </a:lnTo>
                  <a:lnTo>
                    <a:pt x="129" y="17"/>
                  </a:lnTo>
                  <a:lnTo>
                    <a:pt x="135" y="18"/>
                  </a:lnTo>
                  <a:lnTo>
                    <a:pt x="141" y="20"/>
                  </a:lnTo>
                  <a:lnTo>
                    <a:pt x="146" y="23"/>
                  </a:lnTo>
                  <a:lnTo>
                    <a:pt x="151" y="26"/>
                  </a:lnTo>
                  <a:lnTo>
                    <a:pt x="155" y="30"/>
                  </a:lnTo>
                  <a:lnTo>
                    <a:pt x="158" y="35"/>
                  </a:lnTo>
                  <a:lnTo>
                    <a:pt x="158" y="35"/>
                  </a:lnTo>
                  <a:lnTo>
                    <a:pt x="162" y="43"/>
                  </a:lnTo>
                  <a:lnTo>
                    <a:pt x="166" y="51"/>
                  </a:lnTo>
                  <a:lnTo>
                    <a:pt x="172" y="67"/>
                  </a:lnTo>
                  <a:lnTo>
                    <a:pt x="172" y="67"/>
                  </a:lnTo>
                  <a:lnTo>
                    <a:pt x="176" y="81"/>
                  </a:lnTo>
                  <a:lnTo>
                    <a:pt x="182" y="94"/>
                  </a:lnTo>
                  <a:lnTo>
                    <a:pt x="188" y="108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199" y="124"/>
                  </a:lnTo>
                  <a:lnTo>
                    <a:pt x="202" y="127"/>
                  </a:lnTo>
                  <a:lnTo>
                    <a:pt x="206" y="130"/>
                  </a:lnTo>
                  <a:lnTo>
                    <a:pt x="211" y="132"/>
                  </a:lnTo>
                  <a:lnTo>
                    <a:pt x="211" y="132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4" y="36"/>
                  </a:lnTo>
                  <a:lnTo>
                    <a:pt x="184" y="43"/>
                  </a:lnTo>
                  <a:lnTo>
                    <a:pt x="183" y="50"/>
                  </a:lnTo>
                  <a:lnTo>
                    <a:pt x="182" y="53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2" y="50"/>
                  </a:lnTo>
                  <a:lnTo>
                    <a:pt x="183" y="43"/>
                  </a:lnTo>
                  <a:lnTo>
                    <a:pt x="183" y="36"/>
                  </a:lnTo>
                  <a:lnTo>
                    <a:pt x="181" y="30"/>
                  </a:lnTo>
                  <a:lnTo>
                    <a:pt x="181" y="30"/>
                  </a:lnTo>
                  <a:lnTo>
                    <a:pt x="179" y="21"/>
                  </a:lnTo>
                  <a:lnTo>
                    <a:pt x="177" y="17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67" y="8"/>
                  </a:lnTo>
                  <a:lnTo>
                    <a:pt x="160" y="4"/>
                  </a:lnTo>
                  <a:lnTo>
                    <a:pt x="151" y="1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25" y="1"/>
                  </a:lnTo>
                  <a:lnTo>
                    <a:pt x="108" y="3"/>
                  </a:lnTo>
                  <a:lnTo>
                    <a:pt x="108" y="3"/>
                  </a:lnTo>
                  <a:lnTo>
                    <a:pt x="93" y="8"/>
                  </a:lnTo>
                  <a:lnTo>
                    <a:pt x="78" y="13"/>
                  </a:lnTo>
                  <a:lnTo>
                    <a:pt x="64" y="2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8" y="39"/>
                  </a:lnTo>
                  <a:lnTo>
                    <a:pt x="58" y="39"/>
                  </a:lnTo>
                  <a:lnTo>
                    <a:pt x="58" y="40"/>
                  </a:lnTo>
                  <a:lnTo>
                    <a:pt x="58" y="40"/>
                  </a:lnTo>
                  <a:lnTo>
                    <a:pt x="52" y="39"/>
                  </a:lnTo>
                  <a:lnTo>
                    <a:pt x="47" y="39"/>
                  </a:lnTo>
                  <a:lnTo>
                    <a:pt x="47" y="39"/>
                  </a:lnTo>
                  <a:lnTo>
                    <a:pt x="41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3" y="47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0" y="63"/>
                  </a:lnTo>
                  <a:lnTo>
                    <a:pt x="12" y="78"/>
                  </a:lnTo>
                  <a:lnTo>
                    <a:pt x="5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6" y="105"/>
                  </a:lnTo>
                  <a:lnTo>
                    <a:pt x="6" y="105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5" y="97"/>
                  </a:lnTo>
                  <a:lnTo>
                    <a:pt x="27" y="95"/>
                  </a:lnTo>
                  <a:lnTo>
                    <a:pt x="27" y="95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" name="Freeform 78"/>
            <p:cNvSpPr>
              <a:spLocks/>
            </p:cNvSpPr>
            <p:nvPr/>
          </p:nvSpPr>
          <p:spPr bwMode="auto">
            <a:xfrm>
              <a:off x="2954" y="440"/>
              <a:ext cx="156" cy="66"/>
            </a:xfrm>
            <a:custGeom>
              <a:avLst/>
              <a:gdLst/>
              <a:ahLst/>
              <a:cxnLst>
                <a:cxn ang="0">
                  <a:pos x="154" y="19"/>
                </a:cxn>
                <a:cxn ang="0">
                  <a:pos x="149" y="10"/>
                </a:cxn>
                <a:cxn ang="0">
                  <a:pos x="143" y="6"/>
                </a:cxn>
                <a:cxn ang="0">
                  <a:pos x="137" y="4"/>
                </a:cxn>
                <a:cxn ang="0">
                  <a:pos x="116" y="0"/>
                </a:cxn>
                <a:cxn ang="0">
                  <a:pos x="95" y="2"/>
                </a:cxn>
                <a:cxn ang="0">
                  <a:pos x="84" y="5"/>
                </a:cxn>
                <a:cxn ang="0">
                  <a:pos x="71" y="9"/>
                </a:cxn>
                <a:cxn ang="0">
                  <a:pos x="87" y="26"/>
                </a:cxn>
                <a:cxn ang="0">
                  <a:pos x="84" y="24"/>
                </a:cxn>
                <a:cxn ang="0">
                  <a:pos x="78" y="19"/>
                </a:cxn>
                <a:cxn ang="0">
                  <a:pos x="72" y="13"/>
                </a:cxn>
                <a:cxn ang="0">
                  <a:pos x="67" y="11"/>
                </a:cxn>
                <a:cxn ang="0">
                  <a:pos x="59" y="15"/>
                </a:cxn>
                <a:cxn ang="0">
                  <a:pos x="42" y="25"/>
                </a:cxn>
                <a:cxn ang="0">
                  <a:pos x="25" y="36"/>
                </a:cxn>
                <a:cxn ang="0">
                  <a:pos x="0" y="58"/>
                </a:cxn>
                <a:cxn ang="0">
                  <a:pos x="9" y="61"/>
                </a:cxn>
                <a:cxn ang="0">
                  <a:pos x="36" y="66"/>
                </a:cxn>
                <a:cxn ang="0">
                  <a:pos x="38" y="66"/>
                </a:cxn>
                <a:cxn ang="0">
                  <a:pos x="39" y="65"/>
                </a:cxn>
                <a:cxn ang="0">
                  <a:pos x="51" y="56"/>
                </a:cxn>
                <a:cxn ang="0">
                  <a:pos x="66" y="47"/>
                </a:cxn>
                <a:cxn ang="0">
                  <a:pos x="82" y="41"/>
                </a:cxn>
                <a:cxn ang="0">
                  <a:pos x="98" y="37"/>
                </a:cxn>
                <a:cxn ang="0">
                  <a:pos x="115" y="37"/>
                </a:cxn>
                <a:cxn ang="0">
                  <a:pos x="122" y="38"/>
                </a:cxn>
                <a:cxn ang="0">
                  <a:pos x="136" y="42"/>
                </a:cxn>
                <a:cxn ang="0">
                  <a:pos x="143" y="45"/>
                </a:cxn>
                <a:cxn ang="0">
                  <a:pos x="155" y="54"/>
                </a:cxn>
                <a:cxn ang="0">
                  <a:pos x="156" y="40"/>
                </a:cxn>
                <a:cxn ang="0">
                  <a:pos x="156" y="30"/>
                </a:cxn>
                <a:cxn ang="0">
                  <a:pos x="154" y="19"/>
                </a:cxn>
              </a:cxnLst>
              <a:rect l="0" t="0" r="r" b="b"/>
              <a:pathLst>
                <a:path w="156" h="66">
                  <a:moveTo>
                    <a:pt x="154" y="19"/>
                  </a:moveTo>
                  <a:lnTo>
                    <a:pt x="154" y="19"/>
                  </a:lnTo>
                  <a:lnTo>
                    <a:pt x="153" y="14"/>
                  </a:lnTo>
                  <a:lnTo>
                    <a:pt x="149" y="10"/>
                  </a:lnTo>
                  <a:lnTo>
                    <a:pt x="149" y="10"/>
                  </a:lnTo>
                  <a:lnTo>
                    <a:pt x="143" y="6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27" y="1"/>
                  </a:lnTo>
                  <a:lnTo>
                    <a:pt x="116" y="0"/>
                  </a:lnTo>
                  <a:lnTo>
                    <a:pt x="106" y="1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84" y="5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6" y="25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78" y="19"/>
                  </a:lnTo>
                  <a:lnTo>
                    <a:pt x="72" y="13"/>
                  </a:lnTo>
                  <a:lnTo>
                    <a:pt x="72" y="13"/>
                  </a:lnTo>
                  <a:lnTo>
                    <a:pt x="70" y="10"/>
                  </a:lnTo>
                  <a:lnTo>
                    <a:pt x="67" y="11"/>
                  </a:lnTo>
                  <a:lnTo>
                    <a:pt x="67" y="11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42" y="25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2" y="46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9" y="61"/>
                  </a:lnTo>
                  <a:lnTo>
                    <a:pt x="18" y="64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6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45" y="60"/>
                  </a:lnTo>
                  <a:lnTo>
                    <a:pt x="51" y="56"/>
                  </a:lnTo>
                  <a:lnTo>
                    <a:pt x="51" y="56"/>
                  </a:lnTo>
                  <a:lnTo>
                    <a:pt x="66" y="47"/>
                  </a:lnTo>
                  <a:lnTo>
                    <a:pt x="74" y="44"/>
                  </a:lnTo>
                  <a:lnTo>
                    <a:pt x="82" y="41"/>
                  </a:lnTo>
                  <a:lnTo>
                    <a:pt x="90" y="39"/>
                  </a:lnTo>
                  <a:lnTo>
                    <a:pt x="98" y="37"/>
                  </a:lnTo>
                  <a:lnTo>
                    <a:pt x="106" y="37"/>
                  </a:lnTo>
                  <a:lnTo>
                    <a:pt x="115" y="37"/>
                  </a:lnTo>
                  <a:lnTo>
                    <a:pt x="115" y="37"/>
                  </a:lnTo>
                  <a:lnTo>
                    <a:pt x="122" y="38"/>
                  </a:lnTo>
                  <a:lnTo>
                    <a:pt x="129" y="39"/>
                  </a:lnTo>
                  <a:lnTo>
                    <a:pt x="136" y="42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6" y="4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30"/>
                  </a:lnTo>
                  <a:lnTo>
                    <a:pt x="154" y="19"/>
                  </a:lnTo>
                  <a:lnTo>
                    <a:pt x="154" y="19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" name="Freeform 79"/>
            <p:cNvSpPr>
              <a:spLocks/>
            </p:cNvSpPr>
            <p:nvPr/>
          </p:nvSpPr>
          <p:spPr bwMode="auto">
            <a:xfrm>
              <a:off x="2822" y="365"/>
              <a:ext cx="41" cy="216"/>
            </a:xfrm>
            <a:custGeom>
              <a:avLst/>
              <a:gdLst/>
              <a:ahLst/>
              <a:cxnLst>
                <a:cxn ang="0">
                  <a:pos x="38" y="154"/>
                </a:cxn>
                <a:cxn ang="0">
                  <a:pos x="38" y="154"/>
                </a:cxn>
                <a:cxn ang="0">
                  <a:pos x="33" y="139"/>
                </a:cxn>
                <a:cxn ang="0">
                  <a:pos x="28" y="124"/>
                </a:cxn>
                <a:cxn ang="0">
                  <a:pos x="28" y="124"/>
                </a:cxn>
                <a:cxn ang="0">
                  <a:pos x="23" y="109"/>
                </a:cxn>
                <a:cxn ang="0">
                  <a:pos x="19" y="92"/>
                </a:cxn>
                <a:cxn ang="0">
                  <a:pos x="16" y="76"/>
                </a:cxn>
                <a:cxn ang="0">
                  <a:pos x="13" y="60"/>
                </a:cxn>
                <a:cxn ang="0">
                  <a:pos x="13" y="60"/>
                </a:cxn>
                <a:cxn ang="0">
                  <a:pos x="12" y="49"/>
                </a:cxn>
                <a:cxn ang="0">
                  <a:pos x="12" y="39"/>
                </a:cxn>
                <a:cxn ang="0">
                  <a:pos x="12" y="29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12" y="16"/>
                </a:cxn>
                <a:cxn ang="0">
                  <a:pos x="11" y="14"/>
                </a:cxn>
                <a:cxn ang="0">
                  <a:pos x="11" y="14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6" y="90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18" y="139"/>
                </a:cxn>
                <a:cxn ang="0">
                  <a:pos x="26" y="172"/>
                </a:cxn>
                <a:cxn ang="0">
                  <a:pos x="26" y="172"/>
                </a:cxn>
                <a:cxn ang="0">
                  <a:pos x="34" y="200"/>
                </a:cxn>
                <a:cxn ang="0">
                  <a:pos x="34" y="200"/>
                </a:cxn>
                <a:cxn ang="0">
                  <a:pos x="38" y="216"/>
                </a:cxn>
                <a:cxn ang="0">
                  <a:pos x="38" y="216"/>
                </a:cxn>
                <a:cxn ang="0">
                  <a:pos x="40" y="205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41" y="180"/>
                </a:cxn>
                <a:cxn ang="0">
                  <a:pos x="40" y="166"/>
                </a:cxn>
                <a:cxn ang="0">
                  <a:pos x="40" y="166"/>
                </a:cxn>
                <a:cxn ang="0">
                  <a:pos x="40" y="160"/>
                </a:cxn>
                <a:cxn ang="0">
                  <a:pos x="38" y="154"/>
                </a:cxn>
                <a:cxn ang="0">
                  <a:pos x="38" y="154"/>
                </a:cxn>
              </a:cxnLst>
              <a:rect l="0" t="0" r="r" b="b"/>
              <a:pathLst>
                <a:path w="41" h="216">
                  <a:moveTo>
                    <a:pt x="38" y="154"/>
                  </a:moveTo>
                  <a:lnTo>
                    <a:pt x="38" y="154"/>
                  </a:lnTo>
                  <a:lnTo>
                    <a:pt x="33" y="139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3" y="109"/>
                  </a:lnTo>
                  <a:lnTo>
                    <a:pt x="19" y="92"/>
                  </a:lnTo>
                  <a:lnTo>
                    <a:pt x="16" y="76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2" y="49"/>
                  </a:lnTo>
                  <a:lnTo>
                    <a:pt x="12" y="39"/>
                  </a:lnTo>
                  <a:lnTo>
                    <a:pt x="12" y="29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6" y="90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8" y="139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34" y="200"/>
                  </a:lnTo>
                  <a:lnTo>
                    <a:pt x="34" y="200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40" y="205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41" y="180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0"/>
                  </a:lnTo>
                  <a:lnTo>
                    <a:pt x="38" y="154"/>
                  </a:lnTo>
                  <a:lnTo>
                    <a:pt x="38" y="154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" name="Freeform 80"/>
            <p:cNvSpPr>
              <a:spLocks/>
            </p:cNvSpPr>
            <p:nvPr/>
          </p:nvSpPr>
          <p:spPr bwMode="auto">
            <a:xfrm>
              <a:off x="2873" y="629"/>
              <a:ext cx="158" cy="42"/>
            </a:xfrm>
            <a:custGeom>
              <a:avLst/>
              <a:gdLst/>
              <a:ahLst/>
              <a:cxnLst>
                <a:cxn ang="0">
                  <a:pos x="67" y="31"/>
                </a:cxn>
                <a:cxn ang="0">
                  <a:pos x="73" y="24"/>
                </a:cxn>
                <a:cxn ang="0">
                  <a:pos x="80" y="20"/>
                </a:cxn>
                <a:cxn ang="0">
                  <a:pos x="82" y="19"/>
                </a:cxn>
                <a:cxn ang="0">
                  <a:pos x="75" y="25"/>
                </a:cxn>
                <a:cxn ang="0">
                  <a:pos x="69" y="31"/>
                </a:cxn>
                <a:cxn ang="0">
                  <a:pos x="82" y="29"/>
                </a:cxn>
                <a:cxn ang="0">
                  <a:pos x="94" y="27"/>
                </a:cxn>
                <a:cxn ang="0">
                  <a:pos x="100" y="27"/>
                </a:cxn>
                <a:cxn ang="0">
                  <a:pos x="110" y="24"/>
                </a:cxn>
                <a:cxn ang="0">
                  <a:pos x="116" y="22"/>
                </a:cxn>
                <a:cxn ang="0">
                  <a:pos x="130" y="18"/>
                </a:cxn>
                <a:cxn ang="0">
                  <a:pos x="144" y="21"/>
                </a:cxn>
                <a:cxn ang="0">
                  <a:pos x="158" y="28"/>
                </a:cxn>
                <a:cxn ang="0">
                  <a:pos x="155" y="19"/>
                </a:cxn>
                <a:cxn ang="0">
                  <a:pos x="151" y="13"/>
                </a:cxn>
                <a:cxn ang="0">
                  <a:pos x="142" y="3"/>
                </a:cxn>
                <a:cxn ang="0">
                  <a:pos x="135" y="1"/>
                </a:cxn>
                <a:cxn ang="0">
                  <a:pos x="130" y="0"/>
                </a:cxn>
                <a:cxn ang="0">
                  <a:pos x="115" y="1"/>
                </a:cxn>
                <a:cxn ang="0">
                  <a:pos x="104" y="4"/>
                </a:cxn>
                <a:cxn ang="0">
                  <a:pos x="81" y="11"/>
                </a:cxn>
                <a:cxn ang="0">
                  <a:pos x="70" y="16"/>
                </a:cxn>
                <a:cxn ang="0">
                  <a:pos x="44" y="27"/>
                </a:cxn>
                <a:cxn ang="0">
                  <a:pos x="35" y="29"/>
                </a:cxn>
                <a:cxn ang="0">
                  <a:pos x="16" y="30"/>
                </a:cxn>
                <a:cxn ang="0">
                  <a:pos x="8" y="29"/>
                </a:cxn>
                <a:cxn ang="0">
                  <a:pos x="0" y="28"/>
                </a:cxn>
                <a:cxn ang="0">
                  <a:pos x="0" y="40"/>
                </a:cxn>
                <a:cxn ang="0">
                  <a:pos x="20" y="42"/>
                </a:cxn>
                <a:cxn ang="0">
                  <a:pos x="31" y="42"/>
                </a:cxn>
                <a:cxn ang="0">
                  <a:pos x="65" y="33"/>
                </a:cxn>
                <a:cxn ang="0">
                  <a:pos x="66" y="32"/>
                </a:cxn>
                <a:cxn ang="0">
                  <a:pos x="67" y="31"/>
                </a:cxn>
              </a:cxnLst>
              <a:rect l="0" t="0" r="r" b="b"/>
              <a:pathLst>
                <a:path w="158" h="42">
                  <a:moveTo>
                    <a:pt x="67" y="31"/>
                  </a:moveTo>
                  <a:lnTo>
                    <a:pt x="67" y="31"/>
                  </a:lnTo>
                  <a:lnTo>
                    <a:pt x="69" y="27"/>
                  </a:lnTo>
                  <a:lnTo>
                    <a:pt x="73" y="24"/>
                  </a:lnTo>
                  <a:lnTo>
                    <a:pt x="76" y="22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2" y="19"/>
                  </a:lnTo>
                  <a:lnTo>
                    <a:pt x="82" y="19"/>
                  </a:lnTo>
                  <a:lnTo>
                    <a:pt x="75" y="25"/>
                  </a:lnTo>
                  <a:lnTo>
                    <a:pt x="72" y="28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82" y="29"/>
                  </a:lnTo>
                  <a:lnTo>
                    <a:pt x="88" y="28"/>
                  </a:lnTo>
                  <a:lnTo>
                    <a:pt x="94" y="27"/>
                  </a:lnTo>
                  <a:lnTo>
                    <a:pt x="94" y="27"/>
                  </a:lnTo>
                  <a:lnTo>
                    <a:pt x="100" y="27"/>
                  </a:lnTo>
                  <a:lnTo>
                    <a:pt x="105" y="26"/>
                  </a:lnTo>
                  <a:lnTo>
                    <a:pt x="110" y="24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23" y="19"/>
                  </a:lnTo>
                  <a:lnTo>
                    <a:pt x="130" y="18"/>
                  </a:lnTo>
                  <a:lnTo>
                    <a:pt x="137" y="18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58" y="28"/>
                  </a:lnTo>
                  <a:lnTo>
                    <a:pt x="158" y="28"/>
                  </a:lnTo>
                  <a:lnTo>
                    <a:pt x="155" y="19"/>
                  </a:lnTo>
                  <a:lnTo>
                    <a:pt x="155" y="19"/>
                  </a:lnTo>
                  <a:lnTo>
                    <a:pt x="151" y="13"/>
                  </a:lnTo>
                  <a:lnTo>
                    <a:pt x="147" y="8"/>
                  </a:lnTo>
                  <a:lnTo>
                    <a:pt x="142" y="3"/>
                  </a:lnTo>
                  <a:lnTo>
                    <a:pt x="139" y="2"/>
                  </a:lnTo>
                  <a:lnTo>
                    <a:pt x="135" y="1"/>
                  </a:lnTo>
                  <a:lnTo>
                    <a:pt x="135" y="1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104" y="4"/>
                  </a:lnTo>
                  <a:lnTo>
                    <a:pt x="92" y="7"/>
                  </a:lnTo>
                  <a:lnTo>
                    <a:pt x="81" y="11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53" y="24"/>
                  </a:lnTo>
                  <a:lnTo>
                    <a:pt x="44" y="27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26" y="30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29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10" y="41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31" y="42"/>
                  </a:lnTo>
                  <a:lnTo>
                    <a:pt x="43" y="40"/>
                  </a:lnTo>
                  <a:lnTo>
                    <a:pt x="65" y="33"/>
                  </a:lnTo>
                  <a:lnTo>
                    <a:pt x="65" y="33"/>
                  </a:lnTo>
                  <a:lnTo>
                    <a:pt x="66" y="32"/>
                  </a:lnTo>
                  <a:lnTo>
                    <a:pt x="67" y="31"/>
                  </a:lnTo>
                  <a:lnTo>
                    <a:pt x="67" y="31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" name="Freeform 81"/>
            <p:cNvSpPr>
              <a:spLocks/>
            </p:cNvSpPr>
            <p:nvPr/>
          </p:nvSpPr>
          <p:spPr bwMode="auto">
            <a:xfrm>
              <a:off x="2836" y="345"/>
              <a:ext cx="30" cy="163"/>
            </a:xfrm>
            <a:custGeom>
              <a:avLst/>
              <a:gdLst/>
              <a:ahLst/>
              <a:cxnLst>
                <a:cxn ang="0">
                  <a:pos x="25" y="20"/>
                </a:cxn>
                <a:cxn ang="0">
                  <a:pos x="25" y="20"/>
                </a:cxn>
                <a:cxn ang="0">
                  <a:pos x="27" y="10"/>
                </a:cxn>
                <a:cxn ang="0">
                  <a:pos x="30" y="1"/>
                </a:cxn>
                <a:cxn ang="0">
                  <a:pos x="30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7" y="9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3" y="25"/>
                </a:cxn>
                <a:cxn ang="0">
                  <a:pos x="3" y="25"/>
                </a:cxn>
                <a:cxn ang="0">
                  <a:pos x="1" y="37"/>
                </a:cxn>
                <a:cxn ang="0">
                  <a:pos x="0" y="50"/>
                </a:cxn>
                <a:cxn ang="0">
                  <a:pos x="0" y="62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5" y="98"/>
                </a:cxn>
                <a:cxn ang="0">
                  <a:pos x="10" y="122"/>
                </a:cxn>
                <a:cxn ang="0">
                  <a:pos x="10" y="122"/>
                </a:cxn>
                <a:cxn ang="0">
                  <a:pos x="13" y="132"/>
                </a:cxn>
                <a:cxn ang="0">
                  <a:pos x="16" y="142"/>
                </a:cxn>
                <a:cxn ang="0">
                  <a:pos x="19" y="152"/>
                </a:cxn>
                <a:cxn ang="0">
                  <a:pos x="24" y="163"/>
                </a:cxn>
                <a:cxn ang="0">
                  <a:pos x="24" y="163"/>
                </a:cxn>
                <a:cxn ang="0">
                  <a:pos x="22" y="140"/>
                </a:cxn>
                <a:cxn ang="0">
                  <a:pos x="22" y="140"/>
                </a:cxn>
                <a:cxn ang="0">
                  <a:pos x="21" y="129"/>
                </a:cxn>
                <a:cxn ang="0">
                  <a:pos x="20" y="119"/>
                </a:cxn>
                <a:cxn ang="0">
                  <a:pos x="20" y="119"/>
                </a:cxn>
                <a:cxn ang="0">
                  <a:pos x="20" y="108"/>
                </a:cxn>
                <a:cxn ang="0">
                  <a:pos x="20" y="98"/>
                </a:cxn>
                <a:cxn ang="0">
                  <a:pos x="20" y="98"/>
                </a:cxn>
                <a:cxn ang="0">
                  <a:pos x="21" y="81"/>
                </a:cxn>
                <a:cxn ang="0">
                  <a:pos x="21" y="81"/>
                </a:cxn>
                <a:cxn ang="0">
                  <a:pos x="20" y="74"/>
                </a:cxn>
                <a:cxn ang="0">
                  <a:pos x="20" y="67"/>
                </a:cxn>
                <a:cxn ang="0">
                  <a:pos x="20" y="67"/>
                </a:cxn>
                <a:cxn ang="0">
                  <a:pos x="20" y="56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2" y="33"/>
                </a:cxn>
                <a:cxn ang="0">
                  <a:pos x="25" y="20"/>
                </a:cxn>
                <a:cxn ang="0">
                  <a:pos x="25" y="20"/>
                </a:cxn>
              </a:cxnLst>
              <a:rect l="0" t="0" r="r" b="b"/>
              <a:pathLst>
                <a:path w="30" h="163">
                  <a:moveTo>
                    <a:pt x="25" y="20"/>
                  </a:moveTo>
                  <a:lnTo>
                    <a:pt x="25" y="20"/>
                  </a:lnTo>
                  <a:lnTo>
                    <a:pt x="27" y="1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8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1" y="37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5" y="98"/>
                  </a:lnTo>
                  <a:lnTo>
                    <a:pt x="10" y="122"/>
                  </a:lnTo>
                  <a:lnTo>
                    <a:pt x="10" y="122"/>
                  </a:lnTo>
                  <a:lnTo>
                    <a:pt x="13" y="132"/>
                  </a:lnTo>
                  <a:lnTo>
                    <a:pt x="16" y="142"/>
                  </a:lnTo>
                  <a:lnTo>
                    <a:pt x="19" y="152"/>
                  </a:lnTo>
                  <a:lnTo>
                    <a:pt x="24" y="163"/>
                  </a:lnTo>
                  <a:lnTo>
                    <a:pt x="24" y="163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1" y="129"/>
                  </a:lnTo>
                  <a:lnTo>
                    <a:pt x="20" y="119"/>
                  </a:lnTo>
                  <a:lnTo>
                    <a:pt x="20" y="119"/>
                  </a:lnTo>
                  <a:lnTo>
                    <a:pt x="20" y="108"/>
                  </a:lnTo>
                  <a:lnTo>
                    <a:pt x="20" y="98"/>
                  </a:lnTo>
                  <a:lnTo>
                    <a:pt x="20" y="98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0" y="74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56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2" y="33"/>
                  </a:lnTo>
                  <a:lnTo>
                    <a:pt x="25" y="20"/>
                  </a:lnTo>
                  <a:lnTo>
                    <a:pt x="25" y="20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" name="Freeform 82"/>
            <p:cNvSpPr>
              <a:spLocks/>
            </p:cNvSpPr>
            <p:nvPr/>
          </p:nvSpPr>
          <p:spPr bwMode="auto">
            <a:xfrm>
              <a:off x="2983" y="649"/>
              <a:ext cx="50" cy="52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0"/>
                </a:cxn>
                <a:cxn ang="0">
                  <a:pos x="16" y="1"/>
                </a:cxn>
                <a:cxn ang="0">
                  <a:pos x="10" y="2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8" y="9"/>
                </a:cxn>
                <a:cxn ang="0">
                  <a:pos x="15" y="12"/>
                </a:cxn>
                <a:cxn ang="0">
                  <a:pos x="20" y="16"/>
                </a:cxn>
                <a:cxn ang="0">
                  <a:pos x="24" y="21"/>
                </a:cxn>
                <a:cxn ang="0">
                  <a:pos x="27" y="27"/>
                </a:cxn>
                <a:cxn ang="0">
                  <a:pos x="29" y="34"/>
                </a:cxn>
                <a:cxn ang="0">
                  <a:pos x="30" y="41"/>
                </a:cxn>
                <a:cxn ang="0">
                  <a:pos x="30" y="49"/>
                </a:cxn>
                <a:cxn ang="0">
                  <a:pos x="30" y="49"/>
                </a:cxn>
                <a:cxn ang="0">
                  <a:pos x="38" y="51"/>
                </a:cxn>
                <a:cxn ang="0">
                  <a:pos x="38" y="51"/>
                </a:cxn>
                <a:cxn ang="0">
                  <a:pos x="40" y="52"/>
                </a:cxn>
                <a:cxn ang="0">
                  <a:pos x="42" y="51"/>
                </a:cxn>
                <a:cxn ang="0">
                  <a:pos x="43" y="51"/>
                </a:cxn>
                <a:cxn ang="0">
                  <a:pos x="44" y="49"/>
                </a:cxn>
                <a:cxn ang="0">
                  <a:pos x="44" y="49"/>
                </a:cxn>
                <a:cxn ang="0">
                  <a:pos x="47" y="43"/>
                </a:cxn>
                <a:cxn ang="0">
                  <a:pos x="47" y="43"/>
                </a:cxn>
                <a:cxn ang="0">
                  <a:pos x="48" y="33"/>
                </a:cxn>
                <a:cxn ang="0">
                  <a:pos x="50" y="24"/>
                </a:cxn>
                <a:cxn ang="0">
                  <a:pos x="50" y="24"/>
                </a:cxn>
                <a:cxn ang="0">
                  <a:pos x="49" y="17"/>
                </a:cxn>
                <a:cxn ang="0">
                  <a:pos x="48" y="13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0" y="6"/>
                </a:cxn>
                <a:cxn ang="0">
                  <a:pos x="34" y="3"/>
                </a:cxn>
                <a:cxn ang="0">
                  <a:pos x="28" y="1"/>
                </a:cxn>
                <a:cxn ang="0">
                  <a:pos x="21" y="0"/>
                </a:cxn>
                <a:cxn ang="0">
                  <a:pos x="21" y="0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21" y="0"/>
                  </a:lnTo>
                  <a:lnTo>
                    <a:pt x="16" y="1"/>
                  </a:lnTo>
                  <a:lnTo>
                    <a:pt x="10" y="2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9"/>
                  </a:lnTo>
                  <a:lnTo>
                    <a:pt x="15" y="12"/>
                  </a:lnTo>
                  <a:lnTo>
                    <a:pt x="20" y="16"/>
                  </a:lnTo>
                  <a:lnTo>
                    <a:pt x="24" y="21"/>
                  </a:lnTo>
                  <a:lnTo>
                    <a:pt x="27" y="27"/>
                  </a:lnTo>
                  <a:lnTo>
                    <a:pt x="29" y="34"/>
                  </a:lnTo>
                  <a:lnTo>
                    <a:pt x="30" y="41"/>
                  </a:lnTo>
                  <a:lnTo>
                    <a:pt x="30" y="49"/>
                  </a:lnTo>
                  <a:lnTo>
                    <a:pt x="30" y="49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40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49"/>
                  </a:lnTo>
                  <a:lnTo>
                    <a:pt x="44" y="49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49" y="17"/>
                  </a:lnTo>
                  <a:lnTo>
                    <a:pt x="48" y="13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0" y="6"/>
                  </a:lnTo>
                  <a:lnTo>
                    <a:pt x="34" y="3"/>
                  </a:lnTo>
                  <a:lnTo>
                    <a:pt x="28" y="1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" name="Freeform 83"/>
            <p:cNvSpPr>
              <a:spLocks/>
            </p:cNvSpPr>
            <p:nvPr/>
          </p:nvSpPr>
          <p:spPr bwMode="auto">
            <a:xfrm>
              <a:off x="2986" y="706"/>
              <a:ext cx="33" cy="5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0" y="9"/>
                </a:cxn>
                <a:cxn ang="0">
                  <a:pos x="15" y="18"/>
                </a:cxn>
                <a:cxn ang="0">
                  <a:pos x="4" y="34"/>
                </a:cxn>
                <a:cxn ang="0">
                  <a:pos x="4" y="34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2" y="4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12" y="47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25" y="29"/>
                </a:cxn>
                <a:cxn ang="0">
                  <a:pos x="32" y="19"/>
                </a:cxn>
                <a:cxn ang="0">
                  <a:pos x="32" y="19"/>
                </a:cxn>
                <a:cxn ang="0">
                  <a:pos x="33" y="17"/>
                </a:cxn>
                <a:cxn ang="0">
                  <a:pos x="33" y="14"/>
                </a:cxn>
                <a:cxn ang="0">
                  <a:pos x="33" y="11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24" y="0"/>
                </a:cxn>
                <a:cxn ang="0">
                  <a:pos x="24" y="0"/>
                </a:cxn>
              </a:cxnLst>
              <a:rect l="0" t="0" r="r" b="b"/>
              <a:pathLst>
                <a:path w="33" h="56">
                  <a:moveTo>
                    <a:pt x="24" y="0"/>
                  </a:moveTo>
                  <a:lnTo>
                    <a:pt x="24" y="0"/>
                  </a:lnTo>
                  <a:lnTo>
                    <a:pt x="20" y="9"/>
                  </a:lnTo>
                  <a:lnTo>
                    <a:pt x="15" y="18"/>
                  </a:lnTo>
                  <a:lnTo>
                    <a:pt x="4" y="34"/>
                  </a:lnTo>
                  <a:lnTo>
                    <a:pt x="4" y="34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12" y="4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5" y="2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3" y="11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4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" name="Freeform 84"/>
            <p:cNvSpPr>
              <a:spLocks/>
            </p:cNvSpPr>
            <p:nvPr/>
          </p:nvSpPr>
          <p:spPr bwMode="auto">
            <a:xfrm>
              <a:off x="2844" y="320"/>
              <a:ext cx="33" cy="32"/>
            </a:xfrm>
            <a:custGeom>
              <a:avLst/>
              <a:gdLst/>
              <a:ahLst/>
              <a:cxnLst>
                <a:cxn ang="0">
                  <a:pos x="24" y="22"/>
                </a:cxn>
                <a:cxn ang="0">
                  <a:pos x="24" y="2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26" y="2"/>
                </a:cxn>
                <a:cxn ang="0">
                  <a:pos x="26" y="2"/>
                </a:cxn>
                <a:cxn ang="0">
                  <a:pos x="18" y="6"/>
                </a:cxn>
                <a:cxn ang="0">
                  <a:pos x="11" y="9"/>
                </a:cxn>
                <a:cxn ang="0">
                  <a:pos x="11" y="9"/>
                </a:cxn>
                <a:cxn ang="0">
                  <a:pos x="7" y="11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1"/>
                </a:cxn>
                <a:cxn ang="0">
                  <a:pos x="2" y="31"/>
                </a:cxn>
                <a:cxn ang="0">
                  <a:pos x="7" y="28"/>
                </a:cxn>
                <a:cxn ang="0">
                  <a:pos x="12" y="26"/>
                </a:cxn>
                <a:cxn ang="0">
                  <a:pos x="17" y="24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24" y="22"/>
                </a:cxn>
                <a:cxn ang="0">
                  <a:pos x="24" y="22"/>
                </a:cxn>
              </a:cxnLst>
              <a:rect l="0" t="0" r="r" b="b"/>
              <a:pathLst>
                <a:path w="33" h="32">
                  <a:moveTo>
                    <a:pt x="24" y="22"/>
                  </a:moveTo>
                  <a:lnTo>
                    <a:pt x="24" y="2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6" y="2"/>
                  </a:lnTo>
                  <a:lnTo>
                    <a:pt x="18" y="6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7" y="28"/>
                  </a:lnTo>
                  <a:lnTo>
                    <a:pt x="12" y="26"/>
                  </a:lnTo>
                  <a:lnTo>
                    <a:pt x="17" y="24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24" y="22"/>
                  </a:lnTo>
                  <a:lnTo>
                    <a:pt x="24" y="22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" name="Freeform 85"/>
            <p:cNvSpPr>
              <a:spLocks/>
            </p:cNvSpPr>
            <p:nvPr/>
          </p:nvSpPr>
          <p:spPr bwMode="auto">
            <a:xfrm>
              <a:off x="2965" y="747"/>
              <a:ext cx="24" cy="30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0" y="26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12" y="30"/>
                </a:cxn>
                <a:cxn ang="0">
                  <a:pos x="15" y="30"/>
                </a:cxn>
                <a:cxn ang="0">
                  <a:pos x="16" y="29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2" y="20"/>
                </a:cxn>
                <a:cxn ang="0">
                  <a:pos x="23" y="19"/>
                </a:cxn>
                <a:cxn ang="0">
                  <a:pos x="24" y="17"/>
                </a:cxn>
                <a:cxn ang="0">
                  <a:pos x="24" y="17"/>
                </a:cxn>
                <a:cxn ang="0">
                  <a:pos x="22" y="9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0" y="26"/>
                </a:cxn>
                <a:cxn ang="0">
                  <a:pos x="0" y="26"/>
                </a:cxn>
              </a:cxnLst>
              <a:rect l="0" t="0" r="r" b="b"/>
              <a:pathLst>
                <a:path w="24" h="30">
                  <a:moveTo>
                    <a:pt x="0" y="26"/>
                  </a:moveTo>
                  <a:lnTo>
                    <a:pt x="0" y="26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5" y="30"/>
                  </a:lnTo>
                  <a:lnTo>
                    <a:pt x="16" y="29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9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" name="Freeform 86"/>
            <p:cNvSpPr>
              <a:spLocks/>
            </p:cNvSpPr>
            <p:nvPr/>
          </p:nvSpPr>
          <p:spPr bwMode="auto">
            <a:xfrm>
              <a:off x="2480" y="439"/>
              <a:ext cx="28" cy="16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1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3" y="7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8" y="12"/>
                </a:cxn>
                <a:cxn ang="0">
                  <a:pos x="15" y="9"/>
                </a:cxn>
                <a:cxn ang="0">
                  <a:pos x="22" y="6"/>
                </a:cxn>
                <a:cxn ang="0">
                  <a:pos x="25" y="4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28" h="16">
                  <a:moveTo>
                    <a:pt x="28" y="1"/>
                  </a:moveTo>
                  <a:lnTo>
                    <a:pt x="28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lnTo>
                    <a:pt x="3" y="7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8" y="12"/>
                  </a:lnTo>
                  <a:lnTo>
                    <a:pt x="15" y="9"/>
                  </a:lnTo>
                  <a:lnTo>
                    <a:pt x="22" y="6"/>
                  </a:lnTo>
                  <a:lnTo>
                    <a:pt x="25" y="4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" name="Freeform 87"/>
            <p:cNvSpPr>
              <a:spLocks noEditPoints="1"/>
            </p:cNvSpPr>
            <p:nvPr/>
          </p:nvSpPr>
          <p:spPr bwMode="auto">
            <a:xfrm>
              <a:off x="2444" y="276"/>
              <a:ext cx="686" cy="734"/>
            </a:xfrm>
            <a:custGeom>
              <a:avLst/>
              <a:gdLst/>
              <a:ahLst/>
              <a:cxnLst>
                <a:cxn ang="0">
                  <a:pos x="141" y="680"/>
                </a:cxn>
                <a:cxn ang="0">
                  <a:pos x="169" y="729"/>
                </a:cxn>
                <a:cxn ang="0">
                  <a:pos x="141" y="705"/>
                </a:cxn>
                <a:cxn ang="0">
                  <a:pos x="640" y="42"/>
                </a:cxn>
                <a:cxn ang="0">
                  <a:pos x="671" y="104"/>
                </a:cxn>
                <a:cxn ang="0">
                  <a:pos x="637" y="74"/>
                </a:cxn>
                <a:cxn ang="0">
                  <a:pos x="682" y="118"/>
                </a:cxn>
                <a:cxn ang="0">
                  <a:pos x="614" y="27"/>
                </a:cxn>
                <a:cxn ang="0">
                  <a:pos x="98" y="682"/>
                </a:cxn>
                <a:cxn ang="0">
                  <a:pos x="86" y="651"/>
                </a:cxn>
                <a:cxn ang="0">
                  <a:pos x="71" y="663"/>
                </a:cxn>
                <a:cxn ang="0">
                  <a:pos x="414" y="346"/>
                </a:cxn>
                <a:cxn ang="0">
                  <a:pos x="222" y="210"/>
                </a:cxn>
                <a:cxn ang="0">
                  <a:pos x="120" y="38"/>
                </a:cxn>
                <a:cxn ang="0">
                  <a:pos x="44" y="63"/>
                </a:cxn>
                <a:cxn ang="0">
                  <a:pos x="66" y="122"/>
                </a:cxn>
                <a:cxn ang="0">
                  <a:pos x="151" y="119"/>
                </a:cxn>
                <a:cxn ang="0">
                  <a:pos x="89" y="220"/>
                </a:cxn>
                <a:cxn ang="0">
                  <a:pos x="9" y="308"/>
                </a:cxn>
                <a:cxn ang="0">
                  <a:pos x="21" y="363"/>
                </a:cxn>
                <a:cxn ang="0">
                  <a:pos x="96" y="377"/>
                </a:cxn>
                <a:cxn ang="0">
                  <a:pos x="123" y="349"/>
                </a:cxn>
                <a:cxn ang="0">
                  <a:pos x="161" y="279"/>
                </a:cxn>
                <a:cxn ang="0">
                  <a:pos x="137" y="373"/>
                </a:cxn>
                <a:cxn ang="0">
                  <a:pos x="157" y="413"/>
                </a:cxn>
                <a:cxn ang="0">
                  <a:pos x="187" y="417"/>
                </a:cxn>
                <a:cxn ang="0">
                  <a:pos x="232" y="403"/>
                </a:cxn>
                <a:cxn ang="0">
                  <a:pos x="257" y="393"/>
                </a:cxn>
                <a:cxn ang="0">
                  <a:pos x="291" y="368"/>
                </a:cxn>
                <a:cxn ang="0">
                  <a:pos x="324" y="352"/>
                </a:cxn>
                <a:cxn ang="0">
                  <a:pos x="322" y="336"/>
                </a:cxn>
                <a:cxn ang="0">
                  <a:pos x="425" y="359"/>
                </a:cxn>
                <a:cxn ang="0">
                  <a:pos x="486" y="309"/>
                </a:cxn>
                <a:cxn ang="0">
                  <a:pos x="476" y="411"/>
                </a:cxn>
                <a:cxn ang="0">
                  <a:pos x="527" y="431"/>
                </a:cxn>
                <a:cxn ang="0">
                  <a:pos x="655" y="216"/>
                </a:cxn>
                <a:cxn ang="0">
                  <a:pos x="506" y="284"/>
                </a:cxn>
                <a:cxn ang="0">
                  <a:pos x="564" y="230"/>
                </a:cxn>
                <a:cxn ang="0">
                  <a:pos x="630" y="220"/>
                </a:cxn>
                <a:cxn ang="0">
                  <a:pos x="657" y="243"/>
                </a:cxn>
                <a:cxn ang="0">
                  <a:pos x="593" y="252"/>
                </a:cxn>
                <a:cxn ang="0">
                  <a:pos x="666" y="330"/>
                </a:cxn>
                <a:cxn ang="0">
                  <a:pos x="591" y="414"/>
                </a:cxn>
                <a:cxn ang="0">
                  <a:pos x="578" y="449"/>
                </a:cxn>
                <a:cxn ang="0">
                  <a:pos x="562" y="474"/>
                </a:cxn>
                <a:cxn ang="0">
                  <a:pos x="570" y="559"/>
                </a:cxn>
                <a:cxn ang="0">
                  <a:pos x="592" y="441"/>
                </a:cxn>
                <a:cxn ang="0">
                  <a:pos x="435" y="153"/>
                </a:cxn>
                <a:cxn ang="0">
                  <a:pos x="481" y="82"/>
                </a:cxn>
                <a:cxn ang="0">
                  <a:pos x="559" y="49"/>
                </a:cxn>
                <a:cxn ang="0">
                  <a:pos x="556" y="3"/>
                </a:cxn>
                <a:cxn ang="0">
                  <a:pos x="513" y="22"/>
                </a:cxn>
                <a:cxn ang="0">
                  <a:pos x="458" y="120"/>
                </a:cxn>
                <a:cxn ang="0">
                  <a:pos x="423" y="265"/>
                </a:cxn>
                <a:cxn ang="0">
                  <a:pos x="430" y="311"/>
                </a:cxn>
                <a:cxn ang="0">
                  <a:pos x="575" y="74"/>
                </a:cxn>
                <a:cxn ang="0">
                  <a:pos x="531" y="74"/>
                </a:cxn>
                <a:cxn ang="0">
                  <a:pos x="459" y="141"/>
                </a:cxn>
                <a:cxn ang="0">
                  <a:pos x="474" y="163"/>
                </a:cxn>
                <a:cxn ang="0">
                  <a:pos x="432" y="291"/>
                </a:cxn>
                <a:cxn ang="0">
                  <a:pos x="436" y="210"/>
                </a:cxn>
              </a:cxnLst>
              <a:rect l="0" t="0" r="r" b="b"/>
              <a:pathLst>
                <a:path w="686" h="734">
                  <a:moveTo>
                    <a:pt x="24" y="183"/>
                  </a:moveTo>
                  <a:lnTo>
                    <a:pt x="24" y="183"/>
                  </a:lnTo>
                  <a:lnTo>
                    <a:pt x="19" y="177"/>
                  </a:lnTo>
                  <a:lnTo>
                    <a:pt x="16" y="171"/>
                  </a:lnTo>
                  <a:lnTo>
                    <a:pt x="14" y="164"/>
                  </a:lnTo>
                  <a:lnTo>
                    <a:pt x="13" y="156"/>
                  </a:lnTo>
                  <a:lnTo>
                    <a:pt x="13" y="156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24" y="183"/>
                  </a:lnTo>
                  <a:lnTo>
                    <a:pt x="24" y="183"/>
                  </a:lnTo>
                  <a:close/>
                  <a:moveTo>
                    <a:pt x="138" y="672"/>
                  </a:moveTo>
                  <a:lnTo>
                    <a:pt x="138" y="672"/>
                  </a:lnTo>
                  <a:lnTo>
                    <a:pt x="134" y="674"/>
                  </a:lnTo>
                  <a:lnTo>
                    <a:pt x="132" y="676"/>
                  </a:lnTo>
                  <a:lnTo>
                    <a:pt x="129" y="680"/>
                  </a:lnTo>
                  <a:lnTo>
                    <a:pt x="128" y="684"/>
                  </a:lnTo>
                  <a:lnTo>
                    <a:pt x="128" y="684"/>
                  </a:lnTo>
                  <a:lnTo>
                    <a:pt x="141" y="680"/>
                  </a:lnTo>
                  <a:lnTo>
                    <a:pt x="141" y="680"/>
                  </a:lnTo>
                  <a:lnTo>
                    <a:pt x="143" y="680"/>
                  </a:lnTo>
                  <a:lnTo>
                    <a:pt x="144" y="678"/>
                  </a:lnTo>
                  <a:lnTo>
                    <a:pt x="145" y="677"/>
                  </a:lnTo>
                  <a:lnTo>
                    <a:pt x="145" y="675"/>
                  </a:lnTo>
                  <a:lnTo>
                    <a:pt x="145" y="675"/>
                  </a:lnTo>
                  <a:lnTo>
                    <a:pt x="142" y="673"/>
                  </a:lnTo>
                  <a:lnTo>
                    <a:pt x="140" y="672"/>
                  </a:lnTo>
                  <a:lnTo>
                    <a:pt x="138" y="672"/>
                  </a:lnTo>
                  <a:lnTo>
                    <a:pt x="138" y="672"/>
                  </a:lnTo>
                  <a:close/>
                  <a:moveTo>
                    <a:pt x="179" y="718"/>
                  </a:moveTo>
                  <a:lnTo>
                    <a:pt x="179" y="718"/>
                  </a:lnTo>
                  <a:lnTo>
                    <a:pt x="177" y="717"/>
                  </a:lnTo>
                  <a:lnTo>
                    <a:pt x="176" y="717"/>
                  </a:lnTo>
                  <a:lnTo>
                    <a:pt x="173" y="718"/>
                  </a:lnTo>
                  <a:lnTo>
                    <a:pt x="173" y="718"/>
                  </a:lnTo>
                  <a:lnTo>
                    <a:pt x="170" y="721"/>
                  </a:lnTo>
                  <a:lnTo>
                    <a:pt x="169" y="725"/>
                  </a:lnTo>
                  <a:lnTo>
                    <a:pt x="169" y="729"/>
                  </a:lnTo>
                  <a:lnTo>
                    <a:pt x="170" y="734"/>
                  </a:lnTo>
                  <a:lnTo>
                    <a:pt x="170" y="734"/>
                  </a:lnTo>
                  <a:lnTo>
                    <a:pt x="176" y="729"/>
                  </a:lnTo>
                  <a:lnTo>
                    <a:pt x="180" y="724"/>
                  </a:lnTo>
                  <a:lnTo>
                    <a:pt x="180" y="724"/>
                  </a:lnTo>
                  <a:lnTo>
                    <a:pt x="181" y="722"/>
                  </a:lnTo>
                  <a:lnTo>
                    <a:pt x="181" y="721"/>
                  </a:lnTo>
                  <a:lnTo>
                    <a:pt x="179" y="718"/>
                  </a:lnTo>
                  <a:lnTo>
                    <a:pt x="179" y="718"/>
                  </a:lnTo>
                  <a:close/>
                  <a:moveTo>
                    <a:pt x="140" y="697"/>
                  </a:moveTo>
                  <a:lnTo>
                    <a:pt x="140" y="697"/>
                  </a:lnTo>
                  <a:lnTo>
                    <a:pt x="136" y="698"/>
                  </a:lnTo>
                  <a:lnTo>
                    <a:pt x="133" y="699"/>
                  </a:lnTo>
                  <a:lnTo>
                    <a:pt x="131" y="703"/>
                  </a:lnTo>
                  <a:lnTo>
                    <a:pt x="129" y="708"/>
                  </a:lnTo>
                  <a:lnTo>
                    <a:pt x="129" y="708"/>
                  </a:lnTo>
                  <a:lnTo>
                    <a:pt x="135" y="706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3" y="703"/>
                  </a:lnTo>
                  <a:lnTo>
                    <a:pt x="144" y="700"/>
                  </a:lnTo>
                  <a:lnTo>
                    <a:pt x="144" y="700"/>
                  </a:lnTo>
                  <a:lnTo>
                    <a:pt x="142" y="698"/>
                  </a:lnTo>
                  <a:lnTo>
                    <a:pt x="140" y="697"/>
                  </a:lnTo>
                  <a:lnTo>
                    <a:pt x="140" y="697"/>
                  </a:lnTo>
                  <a:close/>
                  <a:moveTo>
                    <a:pt x="615" y="36"/>
                  </a:moveTo>
                  <a:lnTo>
                    <a:pt x="615" y="36"/>
                  </a:lnTo>
                  <a:lnTo>
                    <a:pt x="615" y="38"/>
                  </a:lnTo>
                  <a:lnTo>
                    <a:pt x="616" y="40"/>
                  </a:lnTo>
                  <a:lnTo>
                    <a:pt x="618" y="41"/>
                  </a:lnTo>
                  <a:lnTo>
                    <a:pt x="621" y="42"/>
                  </a:lnTo>
                  <a:lnTo>
                    <a:pt x="621" y="42"/>
                  </a:lnTo>
                  <a:lnTo>
                    <a:pt x="622" y="42"/>
                  </a:lnTo>
                  <a:lnTo>
                    <a:pt x="622" y="42"/>
                  </a:lnTo>
                  <a:lnTo>
                    <a:pt x="627" y="44"/>
                  </a:lnTo>
                  <a:lnTo>
                    <a:pt x="631" y="45"/>
                  </a:lnTo>
                  <a:lnTo>
                    <a:pt x="636" y="44"/>
                  </a:lnTo>
                  <a:lnTo>
                    <a:pt x="640" y="42"/>
                  </a:lnTo>
                  <a:lnTo>
                    <a:pt x="640" y="42"/>
                  </a:lnTo>
                  <a:lnTo>
                    <a:pt x="644" y="41"/>
                  </a:lnTo>
                  <a:lnTo>
                    <a:pt x="647" y="40"/>
                  </a:lnTo>
                  <a:lnTo>
                    <a:pt x="647" y="40"/>
                  </a:lnTo>
                  <a:lnTo>
                    <a:pt x="648" y="41"/>
                  </a:lnTo>
                  <a:lnTo>
                    <a:pt x="648" y="41"/>
                  </a:lnTo>
                  <a:lnTo>
                    <a:pt x="633" y="47"/>
                  </a:lnTo>
                  <a:lnTo>
                    <a:pt x="633" y="47"/>
                  </a:lnTo>
                  <a:lnTo>
                    <a:pt x="641" y="52"/>
                  </a:lnTo>
                  <a:lnTo>
                    <a:pt x="648" y="58"/>
                  </a:lnTo>
                  <a:lnTo>
                    <a:pt x="654" y="65"/>
                  </a:lnTo>
                  <a:lnTo>
                    <a:pt x="660" y="72"/>
                  </a:lnTo>
                  <a:lnTo>
                    <a:pt x="660" y="72"/>
                  </a:lnTo>
                  <a:lnTo>
                    <a:pt x="665" y="80"/>
                  </a:lnTo>
                  <a:lnTo>
                    <a:pt x="669" y="89"/>
                  </a:lnTo>
                  <a:lnTo>
                    <a:pt x="672" y="98"/>
                  </a:lnTo>
                  <a:lnTo>
                    <a:pt x="672" y="102"/>
                  </a:lnTo>
                  <a:lnTo>
                    <a:pt x="671" y="104"/>
                  </a:lnTo>
                  <a:lnTo>
                    <a:pt x="671" y="104"/>
                  </a:lnTo>
                  <a:lnTo>
                    <a:pt x="668" y="93"/>
                  </a:lnTo>
                  <a:lnTo>
                    <a:pt x="663" y="83"/>
                  </a:lnTo>
                  <a:lnTo>
                    <a:pt x="657" y="73"/>
                  </a:lnTo>
                  <a:lnTo>
                    <a:pt x="650" y="64"/>
                  </a:lnTo>
                  <a:lnTo>
                    <a:pt x="642" y="57"/>
                  </a:lnTo>
                  <a:lnTo>
                    <a:pt x="634" y="51"/>
                  </a:lnTo>
                  <a:lnTo>
                    <a:pt x="626" y="46"/>
                  </a:lnTo>
                  <a:lnTo>
                    <a:pt x="617" y="44"/>
                  </a:lnTo>
                  <a:lnTo>
                    <a:pt x="617" y="44"/>
                  </a:lnTo>
                  <a:lnTo>
                    <a:pt x="617" y="47"/>
                  </a:lnTo>
                  <a:lnTo>
                    <a:pt x="617" y="47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23" y="65"/>
                  </a:lnTo>
                  <a:lnTo>
                    <a:pt x="625" y="68"/>
                  </a:lnTo>
                  <a:lnTo>
                    <a:pt x="627" y="69"/>
                  </a:lnTo>
                  <a:lnTo>
                    <a:pt x="630" y="71"/>
                  </a:lnTo>
                  <a:lnTo>
                    <a:pt x="630" y="71"/>
                  </a:lnTo>
                  <a:lnTo>
                    <a:pt x="637" y="74"/>
                  </a:lnTo>
                  <a:lnTo>
                    <a:pt x="643" y="77"/>
                  </a:lnTo>
                  <a:lnTo>
                    <a:pt x="649" y="82"/>
                  </a:lnTo>
                  <a:lnTo>
                    <a:pt x="653" y="88"/>
                  </a:lnTo>
                  <a:lnTo>
                    <a:pt x="653" y="88"/>
                  </a:lnTo>
                  <a:lnTo>
                    <a:pt x="660" y="99"/>
                  </a:lnTo>
                  <a:lnTo>
                    <a:pt x="666" y="112"/>
                  </a:lnTo>
                  <a:lnTo>
                    <a:pt x="669" y="125"/>
                  </a:lnTo>
                  <a:lnTo>
                    <a:pt x="670" y="132"/>
                  </a:lnTo>
                  <a:lnTo>
                    <a:pt x="671" y="139"/>
                  </a:lnTo>
                  <a:lnTo>
                    <a:pt x="671" y="139"/>
                  </a:lnTo>
                  <a:lnTo>
                    <a:pt x="671" y="141"/>
                  </a:lnTo>
                  <a:lnTo>
                    <a:pt x="672" y="143"/>
                  </a:lnTo>
                  <a:lnTo>
                    <a:pt x="672" y="143"/>
                  </a:lnTo>
                  <a:lnTo>
                    <a:pt x="683" y="156"/>
                  </a:lnTo>
                  <a:lnTo>
                    <a:pt x="683" y="156"/>
                  </a:lnTo>
                  <a:lnTo>
                    <a:pt x="685" y="156"/>
                  </a:lnTo>
                  <a:lnTo>
                    <a:pt x="685" y="156"/>
                  </a:lnTo>
                  <a:lnTo>
                    <a:pt x="684" y="137"/>
                  </a:lnTo>
                  <a:lnTo>
                    <a:pt x="682" y="118"/>
                  </a:lnTo>
                  <a:lnTo>
                    <a:pt x="682" y="118"/>
                  </a:lnTo>
                  <a:lnTo>
                    <a:pt x="678" y="98"/>
                  </a:lnTo>
                  <a:lnTo>
                    <a:pt x="674" y="79"/>
                  </a:lnTo>
                  <a:lnTo>
                    <a:pt x="674" y="79"/>
                  </a:lnTo>
                  <a:lnTo>
                    <a:pt x="669" y="65"/>
                  </a:lnTo>
                  <a:lnTo>
                    <a:pt x="663" y="52"/>
                  </a:lnTo>
                  <a:lnTo>
                    <a:pt x="663" y="52"/>
                  </a:lnTo>
                  <a:lnTo>
                    <a:pt x="659" y="44"/>
                  </a:lnTo>
                  <a:lnTo>
                    <a:pt x="654" y="37"/>
                  </a:lnTo>
                  <a:lnTo>
                    <a:pt x="648" y="31"/>
                  </a:lnTo>
                  <a:lnTo>
                    <a:pt x="642" y="25"/>
                  </a:lnTo>
                  <a:lnTo>
                    <a:pt x="642" y="25"/>
                  </a:lnTo>
                  <a:lnTo>
                    <a:pt x="635" y="20"/>
                  </a:lnTo>
                  <a:lnTo>
                    <a:pt x="627" y="16"/>
                  </a:lnTo>
                  <a:lnTo>
                    <a:pt x="611" y="9"/>
                  </a:lnTo>
                  <a:lnTo>
                    <a:pt x="611" y="9"/>
                  </a:lnTo>
                  <a:lnTo>
                    <a:pt x="612" y="18"/>
                  </a:lnTo>
                  <a:lnTo>
                    <a:pt x="612" y="18"/>
                  </a:lnTo>
                  <a:lnTo>
                    <a:pt x="614" y="27"/>
                  </a:lnTo>
                  <a:lnTo>
                    <a:pt x="615" y="36"/>
                  </a:lnTo>
                  <a:lnTo>
                    <a:pt x="615" y="36"/>
                  </a:lnTo>
                  <a:close/>
                  <a:moveTo>
                    <a:pt x="95" y="680"/>
                  </a:moveTo>
                  <a:lnTo>
                    <a:pt x="95" y="680"/>
                  </a:lnTo>
                  <a:lnTo>
                    <a:pt x="93" y="680"/>
                  </a:lnTo>
                  <a:lnTo>
                    <a:pt x="90" y="681"/>
                  </a:lnTo>
                  <a:lnTo>
                    <a:pt x="86" y="683"/>
                  </a:lnTo>
                  <a:lnTo>
                    <a:pt x="82" y="687"/>
                  </a:lnTo>
                  <a:lnTo>
                    <a:pt x="79" y="692"/>
                  </a:lnTo>
                  <a:lnTo>
                    <a:pt x="79" y="692"/>
                  </a:lnTo>
                  <a:lnTo>
                    <a:pt x="85" y="691"/>
                  </a:lnTo>
                  <a:lnTo>
                    <a:pt x="85" y="691"/>
                  </a:lnTo>
                  <a:lnTo>
                    <a:pt x="92" y="690"/>
                  </a:lnTo>
                  <a:lnTo>
                    <a:pt x="95" y="688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98" y="684"/>
                  </a:lnTo>
                  <a:lnTo>
                    <a:pt x="98" y="682"/>
                  </a:lnTo>
                  <a:lnTo>
                    <a:pt x="98" y="682"/>
                  </a:lnTo>
                  <a:lnTo>
                    <a:pt x="97" y="681"/>
                  </a:lnTo>
                  <a:lnTo>
                    <a:pt x="95" y="680"/>
                  </a:lnTo>
                  <a:lnTo>
                    <a:pt x="95" y="680"/>
                  </a:lnTo>
                  <a:close/>
                  <a:moveTo>
                    <a:pt x="265" y="693"/>
                  </a:moveTo>
                  <a:lnTo>
                    <a:pt x="265" y="693"/>
                  </a:lnTo>
                  <a:lnTo>
                    <a:pt x="269" y="697"/>
                  </a:lnTo>
                  <a:lnTo>
                    <a:pt x="275" y="701"/>
                  </a:lnTo>
                  <a:lnTo>
                    <a:pt x="275" y="701"/>
                  </a:lnTo>
                  <a:lnTo>
                    <a:pt x="276" y="700"/>
                  </a:lnTo>
                  <a:lnTo>
                    <a:pt x="276" y="700"/>
                  </a:lnTo>
                  <a:lnTo>
                    <a:pt x="268" y="686"/>
                  </a:lnTo>
                  <a:lnTo>
                    <a:pt x="268" y="686"/>
                  </a:lnTo>
                  <a:lnTo>
                    <a:pt x="265" y="688"/>
                  </a:lnTo>
                  <a:lnTo>
                    <a:pt x="264" y="689"/>
                  </a:lnTo>
                  <a:lnTo>
                    <a:pt x="263" y="691"/>
                  </a:lnTo>
                  <a:lnTo>
                    <a:pt x="265" y="693"/>
                  </a:lnTo>
                  <a:lnTo>
                    <a:pt x="265" y="693"/>
                  </a:lnTo>
                  <a:close/>
                  <a:moveTo>
                    <a:pt x="86" y="651"/>
                  </a:moveTo>
                  <a:lnTo>
                    <a:pt x="86" y="651"/>
                  </a:lnTo>
                  <a:lnTo>
                    <a:pt x="85" y="649"/>
                  </a:lnTo>
                  <a:lnTo>
                    <a:pt x="83" y="648"/>
                  </a:lnTo>
                  <a:lnTo>
                    <a:pt x="83" y="648"/>
                  </a:lnTo>
                  <a:lnTo>
                    <a:pt x="81" y="648"/>
                  </a:lnTo>
                  <a:lnTo>
                    <a:pt x="79" y="648"/>
                  </a:lnTo>
                  <a:lnTo>
                    <a:pt x="79" y="648"/>
                  </a:lnTo>
                  <a:lnTo>
                    <a:pt x="70" y="651"/>
                  </a:lnTo>
                  <a:lnTo>
                    <a:pt x="70" y="651"/>
                  </a:lnTo>
                  <a:lnTo>
                    <a:pt x="73" y="653"/>
                  </a:lnTo>
                  <a:lnTo>
                    <a:pt x="76" y="654"/>
                  </a:lnTo>
                  <a:lnTo>
                    <a:pt x="80" y="654"/>
                  </a:lnTo>
                  <a:lnTo>
                    <a:pt x="83" y="653"/>
                  </a:lnTo>
                  <a:lnTo>
                    <a:pt x="83" y="653"/>
                  </a:lnTo>
                  <a:lnTo>
                    <a:pt x="85" y="652"/>
                  </a:lnTo>
                  <a:lnTo>
                    <a:pt x="86" y="651"/>
                  </a:lnTo>
                  <a:lnTo>
                    <a:pt x="86" y="651"/>
                  </a:lnTo>
                  <a:close/>
                  <a:moveTo>
                    <a:pt x="76" y="663"/>
                  </a:moveTo>
                  <a:lnTo>
                    <a:pt x="76" y="663"/>
                  </a:lnTo>
                  <a:lnTo>
                    <a:pt x="71" y="663"/>
                  </a:lnTo>
                  <a:lnTo>
                    <a:pt x="69" y="663"/>
                  </a:lnTo>
                  <a:lnTo>
                    <a:pt x="67" y="664"/>
                  </a:lnTo>
                  <a:lnTo>
                    <a:pt x="67" y="664"/>
                  </a:lnTo>
                  <a:lnTo>
                    <a:pt x="62" y="670"/>
                  </a:lnTo>
                  <a:lnTo>
                    <a:pt x="57" y="677"/>
                  </a:lnTo>
                  <a:lnTo>
                    <a:pt x="57" y="677"/>
                  </a:lnTo>
                  <a:lnTo>
                    <a:pt x="58" y="678"/>
                  </a:lnTo>
                  <a:lnTo>
                    <a:pt x="58" y="678"/>
                  </a:lnTo>
                  <a:lnTo>
                    <a:pt x="65" y="676"/>
                  </a:lnTo>
                  <a:lnTo>
                    <a:pt x="65" y="676"/>
                  </a:lnTo>
                  <a:lnTo>
                    <a:pt x="70" y="673"/>
                  </a:lnTo>
                  <a:lnTo>
                    <a:pt x="76" y="670"/>
                  </a:lnTo>
                  <a:lnTo>
                    <a:pt x="76" y="670"/>
                  </a:lnTo>
                  <a:lnTo>
                    <a:pt x="78" y="669"/>
                  </a:lnTo>
                  <a:lnTo>
                    <a:pt x="78" y="666"/>
                  </a:lnTo>
                  <a:lnTo>
                    <a:pt x="77" y="664"/>
                  </a:lnTo>
                  <a:lnTo>
                    <a:pt x="76" y="663"/>
                  </a:lnTo>
                  <a:lnTo>
                    <a:pt x="76" y="663"/>
                  </a:lnTo>
                  <a:close/>
                  <a:moveTo>
                    <a:pt x="414" y="346"/>
                  </a:moveTo>
                  <a:lnTo>
                    <a:pt x="414" y="346"/>
                  </a:lnTo>
                  <a:lnTo>
                    <a:pt x="395" y="341"/>
                  </a:lnTo>
                  <a:lnTo>
                    <a:pt x="395" y="341"/>
                  </a:lnTo>
                  <a:lnTo>
                    <a:pt x="376" y="337"/>
                  </a:lnTo>
                  <a:lnTo>
                    <a:pt x="368" y="334"/>
                  </a:lnTo>
                  <a:lnTo>
                    <a:pt x="359" y="330"/>
                  </a:lnTo>
                  <a:lnTo>
                    <a:pt x="359" y="330"/>
                  </a:lnTo>
                  <a:lnTo>
                    <a:pt x="342" y="319"/>
                  </a:lnTo>
                  <a:lnTo>
                    <a:pt x="325" y="308"/>
                  </a:lnTo>
                  <a:lnTo>
                    <a:pt x="325" y="308"/>
                  </a:lnTo>
                  <a:lnTo>
                    <a:pt x="310" y="296"/>
                  </a:lnTo>
                  <a:lnTo>
                    <a:pt x="295" y="284"/>
                  </a:lnTo>
                  <a:lnTo>
                    <a:pt x="295" y="284"/>
                  </a:lnTo>
                  <a:lnTo>
                    <a:pt x="279" y="269"/>
                  </a:lnTo>
                  <a:lnTo>
                    <a:pt x="262" y="253"/>
                  </a:lnTo>
                  <a:lnTo>
                    <a:pt x="262" y="253"/>
                  </a:lnTo>
                  <a:lnTo>
                    <a:pt x="242" y="232"/>
                  </a:lnTo>
                  <a:lnTo>
                    <a:pt x="222" y="210"/>
                  </a:lnTo>
                  <a:lnTo>
                    <a:pt x="222" y="210"/>
                  </a:lnTo>
                  <a:lnTo>
                    <a:pt x="217" y="204"/>
                  </a:lnTo>
                  <a:lnTo>
                    <a:pt x="213" y="197"/>
                  </a:lnTo>
                  <a:lnTo>
                    <a:pt x="209" y="190"/>
                  </a:lnTo>
                  <a:lnTo>
                    <a:pt x="206" y="183"/>
                  </a:lnTo>
                  <a:lnTo>
                    <a:pt x="206" y="183"/>
                  </a:lnTo>
                  <a:lnTo>
                    <a:pt x="194" y="146"/>
                  </a:lnTo>
                  <a:lnTo>
                    <a:pt x="194" y="146"/>
                  </a:lnTo>
                  <a:lnTo>
                    <a:pt x="183" y="111"/>
                  </a:lnTo>
                  <a:lnTo>
                    <a:pt x="176" y="94"/>
                  </a:lnTo>
                  <a:lnTo>
                    <a:pt x="168" y="77"/>
                  </a:lnTo>
                  <a:lnTo>
                    <a:pt x="168" y="77"/>
                  </a:lnTo>
                  <a:lnTo>
                    <a:pt x="163" y="69"/>
                  </a:lnTo>
                  <a:lnTo>
                    <a:pt x="157" y="61"/>
                  </a:lnTo>
                  <a:lnTo>
                    <a:pt x="151" y="53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36" y="43"/>
                  </a:lnTo>
                  <a:lnTo>
                    <a:pt x="128" y="40"/>
                  </a:lnTo>
                  <a:lnTo>
                    <a:pt x="120" y="38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08" y="37"/>
                  </a:lnTo>
                  <a:lnTo>
                    <a:pt x="104" y="38"/>
                  </a:lnTo>
                  <a:lnTo>
                    <a:pt x="100" y="40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0" y="51"/>
                  </a:lnTo>
                  <a:lnTo>
                    <a:pt x="82" y="59"/>
                  </a:lnTo>
                  <a:lnTo>
                    <a:pt x="74" y="65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59" y="71"/>
                  </a:lnTo>
                  <a:lnTo>
                    <a:pt x="53" y="71"/>
                  </a:lnTo>
                  <a:lnTo>
                    <a:pt x="50" y="69"/>
                  </a:lnTo>
                  <a:lnTo>
                    <a:pt x="48" y="68"/>
                  </a:lnTo>
                  <a:lnTo>
                    <a:pt x="46" y="66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39" y="68"/>
                  </a:lnTo>
                  <a:lnTo>
                    <a:pt x="34" y="74"/>
                  </a:lnTo>
                  <a:lnTo>
                    <a:pt x="30" y="79"/>
                  </a:lnTo>
                  <a:lnTo>
                    <a:pt x="27" y="86"/>
                  </a:lnTo>
                  <a:lnTo>
                    <a:pt x="25" y="92"/>
                  </a:lnTo>
                  <a:lnTo>
                    <a:pt x="23" y="99"/>
                  </a:lnTo>
                  <a:lnTo>
                    <a:pt x="22" y="106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9" y="110"/>
                  </a:lnTo>
                  <a:lnTo>
                    <a:pt x="36" y="109"/>
                  </a:lnTo>
                  <a:lnTo>
                    <a:pt x="42" y="109"/>
                  </a:lnTo>
                  <a:lnTo>
                    <a:pt x="48" y="110"/>
                  </a:lnTo>
                  <a:lnTo>
                    <a:pt x="52" y="113"/>
                  </a:lnTo>
                  <a:lnTo>
                    <a:pt x="57" y="117"/>
                  </a:lnTo>
                  <a:lnTo>
                    <a:pt x="61" y="123"/>
                  </a:lnTo>
                  <a:lnTo>
                    <a:pt x="64" y="129"/>
                  </a:lnTo>
                  <a:lnTo>
                    <a:pt x="64" y="129"/>
                  </a:lnTo>
                  <a:lnTo>
                    <a:pt x="66" y="122"/>
                  </a:lnTo>
                  <a:lnTo>
                    <a:pt x="66" y="122"/>
                  </a:lnTo>
                  <a:lnTo>
                    <a:pt x="69" y="112"/>
                  </a:lnTo>
                  <a:lnTo>
                    <a:pt x="73" y="103"/>
                  </a:lnTo>
                  <a:lnTo>
                    <a:pt x="79" y="95"/>
                  </a:lnTo>
                  <a:lnTo>
                    <a:pt x="87" y="88"/>
                  </a:lnTo>
                  <a:lnTo>
                    <a:pt x="87" y="88"/>
                  </a:lnTo>
                  <a:lnTo>
                    <a:pt x="95" y="83"/>
                  </a:lnTo>
                  <a:lnTo>
                    <a:pt x="103" y="80"/>
                  </a:lnTo>
                  <a:lnTo>
                    <a:pt x="112" y="79"/>
                  </a:lnTo>
                  <a:lnTo>
                    <a:pt x="122" y="79"/>
                  </a:lnTo>
                  <a:lnTo>
                    <a:pt x="122" y="79"/>
                  </a:lnTo>
                  <a:lnTo>
                    <a:pt x="129" y="80"/>
                  </a:lnTo>
                  <a:lnTo>
                    <a:pt x="135" y="83"/>
                  </a:lnTo>
                  <a:lnTo>
                    <a:pt x="140" y="87"/>
                  </a:lnTo>
                  <a:lnTo>
                    <a:pt x="144" y="92"/>
                  </a:lnTo>
                  <a:lnTo>
                    <a:pt x="144" y="92"/>
                  </a:lnTo>
                  <a:lnTo>
                    <a:pt x="148" y="101"/>
                  </a:lnTo>
                  <a:lnTo>
                    <a:pt x="150" y="110"/>
                  </a:lnTo>
                  <a:lnTo>
                    <a:pt x="151" y="119"/>
                  </a:lnTo>
                  <a:lnTo>
                    <a:pt x="150" y="129"/>
                  </a:lnTo>
                  <a:lnTo>
                    <a:pt x="150" y="129"/>
                  </a:lnTo>
                  <a:lnTo>
                    <a:pt x="149" y="138"/>
                  </a:lnTo>
                  <a:lnTo>
                    <a:pt x="146" y="146"/>
                  </a:lnTo>
                  <a:lnTo>
                    <a:pt x="142" y="154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27" y="173"/>
                  </a:lnTo>
                  <a:lnTo>
                    <a:pt x="122" y="179"/>
                  </a:lnTo>
                  <a:lnTo>
                    <a:pt x="116" y="184"/>
                  </a:lnTo>
                  <a:lnTo>
                    <a:pt x="110" y="188"/>
                  </a:lnTo>
                  <a:lnTo>
                    <a:pt x="103" y="192"/>
                  </a:lnTo>
                  <a:lnTo>
                    <a:pt x="96" y="195"/>
                  </a:lnTo>
                  <a:lnTo>
                    <a:pt x="88" y="197"/>
                  </a:lnTo>
                  <a:lnTo>
                    <a:pt x="88" y="197"/>
                  </a:lnTo>
                  <a:lnTo>
                    <a:pt x="89" y="201"/>
                  </a:lnTo>
                  <a:lnTo>
                    <a:pt x="89" y="205"/>
                  </a:lnTo>
                  <a:lnTo>
                    <a:pt x="89" y="205"/>
                  </a:lnTo>
                  <a:lnTo>
                    <a:pt x="89" y="220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6" y="241"/>
                  </a:lnTo>
                  <a:lnTo>
                    <a:pt x="83" y="247"/>
                  </a:lnTo>
                  <a:lnTo>
                    <a:pt x="80" y="252"/>
                  </a:lnTo>
                  <a:lnTo>
                    <a:pt x="75" y="257"/>
                  </a:lnTo>
                  <a:lnTo>
                    <a:pt x="70" y="261"/>
                  </a:lnTo>
                  <a:lnTo>
                    <a:pt x="65" y="263"/>
                  </a:lnTo>
                  <a:lnTo>
                    <a:pt x="58" y="265"/>
                  </a:lnTo>
                  <a:lnTo>
                    <a:pt x="51" y="266"/>
                  </a:lnTo>
                  <a:lnTo>
                    <a:pt x="51" y="266"/>
                  </a:lnTo>
                  <a:lnTo>
                    <a:pt x="44" y="265"/>
                  </a:lnTo>
                  <a:lnTo>
                    <a:pt x="37" y="263"/>
                  </a:lnTo>
                  <a:lnTo>
                    <a:pt x="37" y="263"/>
                  </a:lnTo>
                  <a:lnTo>
                    <a:pt x="33" y="271"/>
                  </a:lnTo>
                  <a:lnTo>
                    <a:pt x="29" y="278"/>
                  </a:lnTo>
                  <a:lnTo>
                    <a:pt x="19" y="293"/>
                  </a:lnTo>
                  <a:lnTo>
                    <a:pt x="19" y="293"/>
                  </a:lnTo>
                  <a:lnTo>
                    <a:pt x="9" y="308"/>
                  </a:lnTo>
                  <a:lnTo>
                    <a:pt x="5" y="316"/>
                  </a:lnTo>
                  <a:lnTo>
                    <a:pt x="2" y="325"/>
                  </a:lnTo>
                  <a:lnTo>
                    <a:pt x="2" y="325"/>
                  </a:lnTo>
                  <a:lnTo>
                    <a:pt x="1" y="330"/>
                  </a:lnTo>
                  <a:lnTo>
                    <a:pt x="0" y="336"/>
                  </a:lnTo>
                  <a:lnTo>
                    <a:pt x="1" y="348"/>
                  </a:lnTo>
                  <a:lnTo>
                    <a:pt x="1" y="348"/>
                  </a:lnTo>
                  <a:lnTo>
                    <a:pt x="5" y="341"/>
                  </a:lnTo>
                  <a:lnTo>
                    <a:pt x="5" y="341"/>
                  </a:lnTo>
                  <a:lnTo>
                    <a:pt x="11" y="337"/>
                  </a:lnTo>
                  <a:lnTo>
                    <a:pt x="11" y="337"/>
                  </a:lnTo>
                  <a:lnTo>
                    <a:pt x="10" y="351"/>
                  </a:lnTo>
                  <a:lnTo>
                    <a:pt x="10" y="361"/>
                  </a:lnTo>
                  <a:lnTo>
                    <a:pt x="12" y="367"/>
                  </a:lnTo>
                  <a:lnTo>
                    <a:pt x="16" y="373"/>
                  </a:lnTo>
                  <a:lnTo>
                    <a:pt x="16" y="373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21" y="363"/>
                  </a:lnTo>
                  <a:lnTo>
                    <a:pt x="24" y="370"/>
                  </a:lnTo>
                  <a:lnTo>
                    <a:pt x="29" y="377"/>
                  </a:lnTo>
                  <a:lnTo>
                    <a:pt x="34" y="382"/>
                  </a:lnTo>
                  <a:lnTo>
                    <a:pt x="40" y="387"/>
                  </a:lnTo>
                  <a:lnTo>
                    <a:pt x="47" y="391"/>
                  </a:lnTo>
                  <a:lnTo>
                    <a:pt x="55" y="394"/>
                  </a:lnTo>
                  <a:lnTo>
                    <a:pt x="63" y="397"/>
                  </a:lnTo>
                  <a:lnTo>
                    <a:pt x="63" y="397"/>
                  </a:lnTo>
                  <a:lnTo>
                    <a:pt x="63" y="378"/>
                  </a:lnTo>
                  <a:lnTo>
                    <a:pt x="63" y="378"/>
                  </a:lnTo>
                  <a:lnTo>
                    <a:pt x="64" y="378"/>
                  </a:lnTo>
                  <a:lnTo>
                    <a:pt x="64" y="378"/>
                  </a:lnTo>
                  <a:lnTo>
                    <a:pt x="67" y="385"/>
                  </a:lnTo>
                  <a:lnTo>
                    <a:pt x="71" y="391"/>
                  </a:lnTo>
                  <a:lnTo>
                    <a:pt x="77" y="396"/>
                  </a:lnTo>
                  <a:lnTo>
                    <a:pt x="84" y="400"/>
                  </a:lnTo>
                  <a:lnTo>
                    <a:pt x="84" y="400"/>
                  </a:lnTo>
                  <a:lnTo>
                    <a:pt x="96" y="377"/>
                  </a:lnTo>
                  <a:lnTo>
                    <a:pt x="96" y="377"/>
                  </a:lnTo>
                  <a:lnTo>
                    <a:pt x="98" y="380"/>
                  </a:lnTo>
                  <a:lnTo>
                    <a:pt x="98" y="380"/>
                  </a:lnTo>
                  <a:lnTo>
                    <a:pt x="98" y="387"/>
                  </a:lnTo>
                  <a:lnTo>
                    <a:pt x="98" y="387"/>
                  </a:lnTo>
                  <a:lnTo>
                    <a:pt x="99" y="389"/>
                  </a:lnTo>
                  <a:lnTo>
                    <a:pt x="100" y="390"/>
                  </a:lnTo>
                  <a:lnTo>
                    <a:pt x="101" y="390"/>
                  </a:lnTo>
                  <a:lnTo>
                    <a:pt x="102" y="389"/>
                  </a:lnTo>
                  <a:lnTo>
                    <a:pt x="102" y="389"/>
                  </a:lnTo>
                  <a:lnTo>
                    <a:pt x="107" y="384"/>
                  </a:lnTo>
                  <a:lnTo>
                    <a:pt x="112" y="379"/>
                  </a:lnTo>
                  <a:lnTo>
                    <a:pt x="112" y="379"/>
                  </a:lnTo>
                  <a:lnTo>
                    <a:pt x="116" y="373"/>
                  </a:lnTo>
                  <a:lnTo>
                    <a:pt x="118" y="366"/>
                  </a:lnTo>
                  <a:lnTo>
                    <a:pt x="120" y="359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3" y="349"/>
                  </a:lnTo>
                  <a:lnTo>
                    <a:pt x="123" y="349"/>
                  </a:lnTo>
                  <a:lnTo>
                    <a:pt x="125" y="352"/>
                  </a:lnTo>
                  <a:lnTo>
                    <a:pt x="125" y="352"/>
                  </a:lnTo>
                  <a:lnTo>
                    <a:pt x="125" y="360"/>
                  </a:lnTo>
                  <a:lnTo>
                    <a:pt x="125" y="360"/>
                  </a:lnTo>
                  <a:lnTo>
                    <a:pt x="125" y="369"/>
                  </a:lnTo>
                  <a:lnTo>
                    <a:pt x="125" y="369"/>
                  </a:lnTo>
                  <a:lnTo>
                    <a:pt x="127" y="370"/>
                  </a:lnTo>
                  <a:lnTo>
                    <a:pt x="127" y="370"/>
                  </a:lnTo>
                  <a:lnTo>
                    <a:pt x="130" y="363"/>
                  </a:lnTo>
                  <a:lnTo>
                    <a:pt x="133" y="356"/>
                  </a:lnTo>
                  <a:lnTo>
                    <a:pt x="133" y="356"/>
                  </a:lnTo>
                  <a:lnTo>
                    <a:pt x="135" y="345"/>
                  </a:lnTo>
                  <a:lnTo>
                    <a:pt x="136" y="339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45" y="315"/>
                  </a:lnTo>
                  <a:lnTo>
                    <a:pt x="154" y="296"/>
                  </a:lnTo>
                  <a:lnTo>
                    <a:pt x="154" y="296"/>
                  </a:lnTo>
                  <a:lnTo>
                    <a:pt x="161" y="279"/>
                  </a:lnTo>
                  <a:lnTo>
                    <a:pt x="161" y="279"/>
                  </a:lnTo>
                  <a:lnTo>
                    <a:pt x="163" y="271"/>
                  </a:lnTo>
                  <a:lnTo>
                    <a:pt x="163" y="271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5" y="270"/>
                  </a:lnTo>
                  <a:lnTo>
                    <a:pt x="165" y="276"/>
                  </a:lnTo>
                  <a:lnTo>
                    <a:pt x="164" y="282"/>
                  </a:lnTo>
                  <a:lnTo>
                    <a:pt x="162" y="287"/>
                  </a:lnTo>
                  <a:lnTo>
                    <a:pt x="162" y="287"/>
                  </a:lnTo>
                  <a:lnTo>
                    <a:pt x="155" y="303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4" y="327"/>
                  </a:lnTo>
                  <a:lnTo>
                    <a:pt x="141" y="335"/>
                  </a:lnTo>
                  <a:lnTo>
                    <a:pt x="139" y="343"/>
                  </a:lnTo>
                  <a:lnTo>
                    <a:pt x="138" y="351"/>
                  </a:lnTo>
                  <a:lnTo>
                    <a:pt x="138" y="351"/>
                  </a:lnTo>
                  <a:lnTo>
                    <a:pt x="137" y="373"/>
                  </a:lnTo>
                  <a:lnTo>
                    <a:pt x="138" y="394"/>
                  </a:lnTo>
                  <a:lnTo>
                    <a:pt x="138" y="394"/>
                  </a:lnTo>
                  <a:lnTo>
                    <a:pt x="139" y="404"/>
                  </a:lnTo>
                  <a:lnTo>
                    <a:pt x="141" y="414"/>
                  </a:lnTo>
                  <a:lnTo>
                    <a:pt x="143" y="424"/>
                  </a:lnTo>
                  <a:lnTo>
                    <a:pt x="147" y="433"/>
                  </a:lnTo>
                  <a:lnTo>
                    <a:pt x="147" y="433"/>
                  </a:lnTo>
                  <a:lnTo>
                    <a:pt x="149" y="438"/>
                  </a:lnTo>
                  <a:lnTo>
                    <a:pt x="152" y="443"/>
                  </a:lnTo>
                  <a:lnTo>
                    <a:pt x="152" y="443"/>
                  </a:lnTo>
                  <a:lnTo>
                    <a:pt x="153" y="440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28"/>
                  </a:lnTo>
                  <a:lnTo>
                    <a:pt x="157" y="428"/>
                  </a:lnTo>
                  <a:lnTo>
                    <a:pt x="157" y="413"/>
                  </a:lnTo>
                  <a:lnTo>
                    <a:pt x="157" y="413"/>
                  </a:lnTo>
                  <a:lnTo>
                    <a:pt x="155" y="402"/>
                  </a:lnTo>
                  <a:lnTo>
                    <a:pt x="155" y="402"/>
                  </a:lnTo>
                  <a:lnTo>
                    <a:pt x="164" y="417"/>
                  </a:lnTo>
                  <a:lnTo>
                    <a:pt x="169" y="425"/>
                  </a:lnTo>
                  <a:lnTo>
                    <a:pt x="172" y="428"/>
                  </a:lnTo>
                  <a:lnTo>
                    <a:pt x="175" y="431"/>
                  </a:lnTo>
                  <a:lnTo>
                    <a:pt x="175" y="431"/>
                  </a:lnTo>
                  <a:lnTo>
                    <a:pt x="177" y="430"/>
                  </a:lnTo>
                  <a:lnTo>
                    <a:pt x="177" y="430"/>
                  </a:lnTo>
                  <a:lnTo>
                    <a:pt x="173" y="416"/>
                  </a:lnTo>
                  <a:lnTo>
                    <a:pt x="173" y="416"/>
                  </a:lnTo>
                  <a:lnTo>
                    <a:pt x="179" y="422"/>
                  </a:lnTo>
                  <a:lnTo>
                    <a:pt x="182" y="424"/>
                  </a:lnTo>
                  <a:lnTo>
                    <a:pt x="186" y="426"/>
                  </a:lnTo>
                  <a:lnTo>
                    <a:pt x="186" y="426"/>
                  </a:lnTo>
                  <a:lnTo>
                    <a:pt x="184" y="416"/>
                  </a:lnTo>
                  <a:lnTo>
                    <a:pt x="184" y="416"/>
                  </a:lnTo>
                  <a:lnTo>
                    <a:pt x="187" y="417"/>
                  </a:lnTo>
                  <a:lnTo>
                    <a:pt x="187" y="417"/>
                  </a:lnTo>
                  <a:lnTo>
                    <a:pt x="195" y="421"/>
                  </a:lnTo>
                  <a:lnTo>
                    <a:pt x="202" y="422"/>
                  </a:lnTo>
                  <a:lnTo>
                    <a:pt x="210" y="422"/>
                  </a:lnTo>
                  <a:lnTo>
                    <a:pt x="218" y="420"/>
                  </a:lnTo>
                  <a:lnTo>
                    <a:pt x="218" y="420"/>
                  </a:lnTo>
                  <a:lnTo>
                    <a:pt x="220" y="418"/>
                  </a:lnTo>
                  <a:lnTo>
                    <a:pt x="221" y="416"/>
                  </a:lnTo>
                  <a:lnTo>
                    <a:pt x="221" y="414"/>
                  </a:lnTo>
                  <a:lnTo>
                    <a:pt x="219" y="412"/>
                  </a:lnTo>
                  <a:lnTo>
                    <a:pt x="219" y="412"/>
                  </a:lnTo>
                  <a:lnTo>
                    <a:pt x="203" y="390"/>
                  </a:lnTo>
                  <a:lnTo>
                    <a:pt x="203" y="390"/>
                  </a:lnTo>
                  <a:lnTo>
                    <a:pt x="203" y="389"/>
                  </a:lnTo>
                  <a:lnTo>
                    <a:pt x="203" y="389"/>
                  </a:lnTo>
                  <a:lnTo>
                    <a:pt x="211" y="395"/>
                  </a:lnTo>
                  <a:lnTo>
                    <a:pt x="219" y="400"/>
                  </a:lnTo>
                  <a:lnTo>
                    <a:pt x="223" y="401"/>
                  </a:lnTo>
                  <a:lnTo>
                    <a:pt x="227" y="402"/>
                  </a:lnTo>
                  <a:lnTo>
                    <a:pt x="232" y="403"/>
                  </a:lnTo>
                  <a:lnTo>
                    <a:pt x="238" y="402"/>
                  </a:lnTo>
                  <a:lnTo>
                    <a:pt x="238" y="402"/>
                  </a:lnTo>
                  <a:lnTo>
                    <a:pt x="231" y="391"/>
                  </a:lnTo>
                  <a:lnTo>
                    <a:pt x="231" y="391"/>
                  </a:lnTo>
                  <a:lnTo>
                    <a:pt x="232" y="389"/>
                  </a:lnTo>
                  <a:lnTo>
                    <a:pt x="232" y="389"/>
                  </a:lnTo>
                  <a:lnTo>
                    <a:pt x="234" y="391"/>
                  </a:lnTo>
                  <a:lnTo>
                    <a:pt x="237" y="393"/>
                  </a:lnTo>
                  <a:lnTo>
                    <a:pt x="239" y="393"/>
                  </a:lnTo>
                  <a:lnTo>
                    <a:pt x="242" y="392"/>
                  </a:lnTo>
                  <a:lnTo>
                    <a:pt x="242" y="392"/>
                  </a:lnTo>
                  <a:lnTo>
                    <a:pt x="242" y="391"/>
                  </a:lnTo>
                  <a:lnTo>
                    <a:pt x="242" y="389"/>
                  </a:lnTo>
                  <a:lnTo>
                    <a:pt x="241" y="385"/>
                  </a:lnTo>
                  <a:lnTo>
                    <a:pt x="241" y="385"/>
                  </a:lnTo>
                  <a:lnTo>
                    <a:pt x="244" y="386"/>
                  </a:lnTo>
                  <a:lnTo>
                    <a:pt x="244" y="386"/>
                  </a:lnTo>
                  <a:lnTo>
                    <a:pt x="250" y="391"/>
                  </a:lnTo>
                  <a:lnTo>
                    <a:pt x="257" y="393"/>
                  </a:lnTo>
                  <a:lnTo>
                    <a:pt x="264" y="394"/>
                  </a:lnTo>
                  <a:lnTo>
                    <a:pt x="272" y="394"/>
                  </a:lnTo>
                  <a:lnTo>
                    <a:pt x="272" y="394"/>
                  </a:lnTo>
                  <a:lnTo>
                    <a:pt x="275" y="394"/>
                  </a:lnTo>
                  <a:lnTo>
                    <a:pt x="276" y="392"/>
                  </a:lnTo>
                  <a:lnTo>
                    <a:pt x="277" y="390"/>
                  </a:lnTo>
                  <a:lnTo>
                    <a:pt x="276" y="387"/>
                  </a:lnTo>
                  <a:lnTo>
                    <a:pt x="276" y="387"/>
                  </a:lnTo>
                  <a:lnTo>
                    <a:pt x="270" y="378"/>
                  </a:lnTo>
                  <a:lnTo>
                    <a:pt x="270" y="378"/>
                  </a:lnTo>
                  <a:lnTo>
                    <a:pt x="262" y="368"/>
                  </a:lnTo>
                  <a:lnTo>
                    <a:pt x="262" y="368"/>
                  </a:lnTo>
                  <a:lnTo>
                    <a:pt x="262" y="367"/>
                  </a:lnTo>
                  <a:lnTo>
                    <a:pt x="262" y="367"/>
                  </a:lnTo>
                  <a:lnTo>
                    <a:pt x="271" y="369"/>
                  </a:lnTo>
                  <a:lnTo>
                    <a:pt x="279" y="370"/>
                  </a:lnTo>
                  <a:lnTo>
                    <a:pt x="283" y="370"/>
                  </a:lnTo>
                  <a:lnTo>
                    <a:pt x="287" y="369"/>
                  </a:lnTo>
                  <a:lnTo>
                    <a:pt x="291" y="368"/>
                  </a:lnTo>
                  <a:lnTo>
                    <a:pt x="295" y="365"/>
                  </a:lnTo>
                  <a:lnTo>
                    <a:pt x="295" y="365"/>
                  </a:lnTo>
                  <a:lnTo>
                    <a:pt x="281" y="349"/>
                  </a:lnTo>
                  <a:lnTo>
                    <a:pt x="281" y="349"/>
                  </a:lnTo>
                  <a:lnTo>
                    <a:pt x="285" y="351"/>
                  </a:lnTo>
                  <a:lnTo>
                    <a:pt x="288" y="353"/>
                  </a:lnTo>
                  <a:lnTo>
                    <a:pt x="288" y="353"/>
                  </a:lnTo>
                  <a:lnTo>
                    <a:pt x="291" y="356"/>
                  </a:lnTo>
                  <a:lnTo>
                    <a:pt x="295" y="358"/>
                  </a:lnTo>
                  <a:lnTo>
                    <a:pt x="299" y="360"/>
                  </a:lnTo>
                  <a:lnTo>
                    <a:pt x="303" y="360"/>
                  </a:lnTo>
                  <a:lnTo>
                    <a:pt x="311" y="360"/>
                  </a:lnTo>
                  <a:lnTo>
                    <a:pt x="319" y="359"/>
                  </a:lnTo>
                  <a:lnTo>
                    <a:pt x="319" y="359"/>
                  </a:lnTo>
                  <a:lnTo>
                    <a:pt x="321" y="358"/>
                  </a:lnTo>
                  <a:lnTo>
                    <a:pt x="323" y="356"/>
                  </a:lnTo>
                  <a:lnTo>
                    <a:pt x="324" y="354"/>
                  </a:lnTo>
                  <a:lnTo>
                    <a:pt x="324" y="352"/>
                  </a:lnTo>
                  <a:lnTo>
                    <a:pt x="324" y="352"/>
                  </a:lnTo>
                  <a:lnTo>
                    <a:pt x="323" y="348"/>
                  </a:lnTo>
                  <a:lnTo>
                    <a:pt x="321" y="344"/>
                  </a:lnTo>
                  <a:lnTo>
                    <a:pt x="321" y="344"/>
                  </a:lnTo>
                  <a:lnTo>
                    <a:pt x="315" y="336"/>
                  </a:lnTo>
                  <a:lnTo>
                    <a:pt x="308" y="330"/>
                  </a:lnTo>
                  <a:lnTo>
                    <a:pt x="308" y="330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58" y="281"/>
                  </a:lnTo>
                  <a:lnTo>
                    <a:pt x="258" y="281"/>
                  </a:lnTo>
                  <a:lnTo>
                    <a:pt x="258" y="280"/>
                  </a:lnTo>
                  <a:lnTo>
                    <a:pt x="258" y="280"/>
                  </a:lnTo>
                  <a:lnTo>
                    <a:pt x="266" y="286"/>
                  </a:lnTo>
                  <a:lnTo>
                    <a:pt x="274" y="292"/>
                  </a:lnTo>
                  <a:lnTo>
                    <a:pt x="274" y="292"/>
                  </a:lnTo>
                  <a:lnTo>
                    <a:pt x="290" y="305"/>
                  </a:lnTo>
                  <a:lnTo>
                    <a:pt x="304" y="318"/>
                  </a:lnTo>
                  <a:lnTo>
                    <a:pt x="304" y="318"/>
                  </a:lnTo>
                  <a:lnTo>
                    <a:pt x="322" y="336"/>
                  </a:lnTo>
                  <a:lnTo>
                    <a:pt x="330" y="346"/>
                  </a:lnTo>
                  <a:lnTo>
                    <a:pt x="340" y="354"/>
                  </a:lnTo>
                  <a:lnTo>
                    <a:pt x="340" y="354"/>
                  </a:lnTo>
                  <a:lnTo>
                    <a:pt x="346" y="360"/>
                  </a:lnTo>
                  <a:lnTo>
                    <a:pt x="353" y="365"/>
                  </a:lnTo>
                  <a:lnTo>
                    <a:pt x="369" y="373"/>
                  </a:lnTo>
                  <a:lnTo>
                    <a:pt x="369" y="373"/>
                  </a:lnTo>
                  <a:lnTo>
                    <a:pt x="378" y="377"/>
                  </a:lnTo>
                  <a:lnTo>
                    <a:pt x="387" y="381"/>
                  </a:lnTo>
                  <a:lnTo>
                    <a:pt x="406" y="387"/>
                  </a:lnTo>
                  <a:lnTo>
                    <a:pt x="406" y="387"/>
                  </a:lnTo>
                  <a:lnTo>
                    <a:pt x="414" y="390"/>
                  </a:lnTo>
                  <a:lnTo>
                    <a:pt x="423" y="391"/>
                  </a:lnTo>
                  <a:lnTo>
                    <a:pt x="423" y="391"/>
                  </a:lnTo>
                  <a:lnTo>
                    <a:pt x="424" y="377"/>
                  </a:lnTo>
                  <a:lnTo>
                    <a:pt x="424" y="377"/>
                  </a:lnTo>
                  <a:lnTo>
                    <a:pt x="425" y="366"/>
                  </a:lnTo>
                  <a:lnTo>
                    <a:pt x="425" y="366"/>
                  </a:lnTo>
                  <a:lnTo>
                    <a:pt x="425" y="359"/>
                  </a:lnTo>
                  <a:lnTo>
                    <a:pt x="423" y="353"/>
                  </a:lnTo>
                  <a:lnTo>
                    <a:pt x="422" y="351"/>
                  </a:lnTo>
                  <a:lnTo>
                    <a:pt x="420" y="349"/>
                  </a:lnTo>
                  <a:lnTo>
                    <a:pt x="417" y="347"/>
                  </a:lnTo>
                  <a:lnTo>
                    <a:pt x="414" y="346"/>
                  </a:lnTo>
                  <a:lnTo>
                    <a:pt x="414" y="346"/>
                  </a:lnTo>
                  <a:close/>
                  <a:moveTo>
                    <a:pt x="586" y="253"/>
                  </a:moveTo>
                  <a:lnTo>
                    <a:pt x="586" y="253"/>
                  </a:lnTo>
                  <a:lnTo>
                    <a:pt x="573" y="241"/>
                  </a:lnTo>
                  <a:lnTo>
                    <a:pt x="573" y="241"/>
                  </a:lnTo>
                  <a:lnTo>
                    <a:pt x="562" y="247"/>
                  </a:lnTo>
                  <a:lnTo>
                    <a:pt x="552" y="252"/>
                  </a:lnTo>
                  <a:lnTo>
                    <a:pt x="542" y="259"/>
                  </a:lnTo>
                  <a:lnTo>
                    <a:pt x="532" y="266"/>
                  </a:lnTo>
                  <a:lnTo>
                    <a:pt x="532" y="266"/>
                  </a:lnTo>
                  <a:lnTo>
                    <a:pt x="503" y="294"/>
                  </a:lnTo>
                  <a:lnTo>
                    <a:pt x="503" y="294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77" y="320"/>
                  </a:lnTo>
                  <a:lnTo>
                    <a:pt x="477" y="320"/>
                  </a:lnTo>
                  <a:lnTo>
                    <a:pt x="494" y="308"/>
                  </a:lnTo>
                  <a:lnTo>
                    <a:pt x="511" y="297"/>
                  </a:lnTo>
                  <a:lnTo>
                    <a:pt x="511" y="297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50" y="272"/>
                  </a:lnTo>
                  <a:lnTo>
                    <a:pt x="569" y="261"/>
                  </a:lnTo>
                  <a:lnTo>
                    <a:pt x="569" y="261"/>
                  </a:lnTo>
                  <a:lnTo>
                    <a:pt x="577" y="257"/>
                  </a:lnTo>
                  <a:lnTo>
                    <a:pt x="586" y="253"/>
                  </a:lnTo>
                  <a:lnTo>
                    <a:pt x="586" y="253"/>
                  </a:lnTo>
                  <a:close/>
                  <a:moveTo>
                    <a:pt x="503" y="409"/>
                  </a:moveTo>
                  <a:lnTo>
                    <a:pt x="503" y="409"/>
                  </a:lnTo>
                  <a:lnTo>
                    <a:pt x="496" y="409"/>
                  </a:lnTo>
                  <a:lnTo>
                    <a:pt x="489" y="409"/>
                  </a:lnTo>
                  <a:lnTo>
                    <a:pt x="476" y="411"/>
                  </a:lnTo>
                  <a:lnTo>
                    <a:pt x="476" y="411"/>
                  </a:lnTo>
                  <a:lnTo>
                    <a:pt x="480" y="414"/>
                  </a:lnTo>
                  <a:lnTo>
                    <a:pt x="482" y="416"/>
                  </a:lnTo>
                  <a:lnTo>
                    <a:pt x="484" y="419"/>
                  </a:lnTo>
                  <a:lnTo>
                    <a:pt x="484" y="419"/>
                  </a:lnTo>
                  <a:lnTo>
                    <a:pt x="486" y="421"/>
                  </a:lnTo>
                  <a:lnTo>
                    <a:pt x="488" y="423"/>
                  </a:lnTo>
                  <a:lnTo>
                    <a:pt x="493" y="424"/>
                  </a:lnTo>
                  <a:lnTo>
                    <a:pt x="493" y="424"/>
                  </a:lnTo>
                  <a:lnTo>
                    <a:pt x="497" y="425"/>
                  </a:lnTo>
                  <a:lnTo>
                    <a:pt x="497" y="425"/>
                  </a:lnTo>
                  <a:lnTo>
                    <a:pt x="507" y="426"/>
                  </a:lnTo>
                  <a:lnTo>
                    <a:pt x="512" y="427"/>
                  </a:lnTo>
                  <a:lnTo>
                    <a:pt x="517" y="430"/>
                  </a:lnTo>
                  <a:lnTo>
                    <a:pt x="517" y="430"/>
                  </a:lnTo>
                  <a:lnTo>
                    <a:pt x="522" y="435"/>
                  </a:lnTo>
                  <a:lnTo>
                    <a:pt x="528" y="441"/>
                  </a:lnTo>
                  <a:lnTo>
                    <a:pt x="528" y="441"/>
                  </a:lnTo>
                  <a:lnTo>
                    <a:pt x="527" y="431"/>
                  </a:lnTo>
                  <a:lnTo>
                    <a:pt x="527" y="431"/>
                  </a:lnTo>
                  <a:lnTo>
                    <a:pt x="526" y="426"/>
                  </a:lnTo>
                  <a:lnTo>
                    <a:pt x="525" y="421"/>
                  </a:lnTo>
                  <a:lnTo>
                    <a:pt x="522" y="418"/>
                  </a:lnTo>
                  <a:lnTo>
                    <a:pt x="519" y="415"/>
                  </a:lnTo>
                  <a:lnTo>
                    <a:pt x="516" y="412"/>
                  </a:lnTo>
                  <a:lnTo>
                    <a:pt x="512" y="411"/>
                  </a:lnTo>
                  <a:lnTo>
                    <a:pt x="507" y="409"/>
                  </a:lnTo>
                  <a:lnTo>
                    <a:pt x="503" y="409"/>
                  </a:lnTo>
                  <a:lnTo>
                    <a:pt x="503" y="409"/>
                  </a:lnTo>
                  <a:close/>
                  <a:moveTo>
                    <a:pt x="684" y="277"/>
                  </a:moveTo>
                  <a:lnTo>
                    <a:pt x="684" y="277"/>
                  </a:lnTo>
                  <a:lnTo>
                    <a:pt x="683" y="267"/>
                  </a:lnTo>
                  <a:lnTo>
                    <a:pt x="680" y="257"/>
                  </a:lnTo>
                  <a:lnTo>
                    <a:pt x="677" y="247"/>
                  </a:lnTo>
                  <a:lnTo>
                    <a:pt x="673" y="238"/>
                  </a:lnTo>
                  <a:lnTo>
                    <a:pt x="673" y="238"/>
                  </a:lnTo>
                  <a:lnTo>
                    <a:pt x="668" y="230"/>
                  </a:lnTo>
                  <a:lnTo>
                    <a:pt x="662" y="222"/>
                  </a:lnTo>
                  <a:lnTo>
                    <a:pt x="655" y="216"/>
                  </a:lnTo>
                  <a:lnTo>
                    <a:pt x="647" y="211"/>
                  </a:lnTo>
                  <a:lnTo>
                    <a:pt x="647" y="211"/>
                  </a:lnTo>
                  <a:lnTo>
                    <a:pt x="638" y="208"/>
                  </a:lnTo>
                  <a:lnTo>
                    <a:pt x="629" y="206"/>
                  </a:lnTo>
                  <a:lnTo>
                    <a:pt x="620" y="205"/>
                  </a:lnTo>
                  <a:lnTo>
                    <a:pt x="611" y="206"/>
                  </a:lnTo>
                  <a:lnTo>
                    <a:pt x="611" y="206"/>
                  </a:lnTo>
                  <a:lnTo>
                    <a:pt x="598" y="208"/>
                  </a:lnTo>
                  <a:lnTo>
                    <a:pt x="585" y="212"/>
                  </a:lnTo>
                  <a:lnTo>
                    <a:pt x="574" y="218"/>
                  </a:lnTo>
                  <a:lnTo>
                    <a:pt x="562" y="225"/>
                  </a:lnTo>
                  <a:lnTo>
                    <a:pt x="562" y="225"/>
                  </a:lnTo>
                  <a:lnTo>
                    <a:pt x="555" y="230"/>
                  </a:lnTo>
                  <a:lnTo>
                    <a:pt x="547" y="236"/>
                  </a:lnTo>
                  <a:lnTo>
                    <a:pt x="540" y="243"/>
                  </a:lnTo>
                  <a:lnTo>
                    <a:pt x="534" y="250"/>
                  </a:lnTo>
                  <a:lnTo>
                    <a:pt x="534" y="250"/>
                  </a:lnTo>
                  <a:lnTo>
                    <a:pt x="506" y="284"/>
                  </a:lnTo>
                  <a:lnTo>
                    <a:pt x="506" y="284"/>
                  </a:lnTo>
                  <a:lnTo>
                    <a:pt x="494" y="299"/>
                  </a:lnTo>
                  <a:lnTo>
                    <a:pt x="494" y="299"/>
                  </a:lnTo>
                  <a:lnTo>
                    <a:pt x="496" y="298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510" y="284"/>
                  </a:lnTo>
                  <a:lnTo>
                    <a:pt x="522" y="271"/>
                  </a:lnTo>
                  <a:lnTo>
                    <a:pt x="522" y="271"/>
                  </a:lnTo>
                  <a:lnTo>
                    <a:pt x="532" y="263"/>
                  </a:lnTo>
                  <a:lnTo>
                    <a:pt x="543" y="256"/>
                  </a:lnTo>
                  <a:lnTo>
                    <a:pt x="543" y="256"/>
                  </a:lnTo>
                  <a:lnTo>
                    <a:pt x="549" y="252"/>
                  </a:lnTo>
                  <a:lnTo>
                    <a:pt x="554" y="247"/>
                  </a:lnTo>
                  <a:lnTo>
                    <a:pt x="559" y="242"/>
                  </a:lnTo>
                  <a:lnTo>
                    <a:pt x="562" y="235"/>
                  </a:lnTo>
                  <a:lnTo>
                    <a:pt x="562" y="235"/>
                  </a:lnTo>
                  <a:lnTo>
                    <a:pt x="563" y="232"/>
                  </a:lnTo>
                  <a:lnTo>
                    <a:pt x="563" y="232"/>
                  </a:lnTo>
                  <a:lnTo>
                    <a:pt x="564" y="230"/>
                  </a:lnTo>
                  <a:lnTo>
                    <a:pt x="564" y="230"/>
                  </a:lnTo>
                  <a:lnTo>
                    <a:pt x="565" y="231"/>
                  </a:lnTo>
                  <a:lnTo>
                    <a:pt x="565" y="231"/>
                  </a:lnTo>
                  <a:lnTo>
                    <a:pt x="559" y="245"/>
                  </a:lnTo>
                  <a:lnTo>
                    <a:pt x="559" y="245"/>
                  </a:lnTo>
                  <a:lnTo>
                    <a:pt x="570" y="240"/>
                  </a:lnTo>
                  <a:lnTo>
                    <a:pt x="582" y="235"/>
                  </a:lnTo>
                  <a:lnTo>
                    <a:pt x="582" y="235"/>
                  </a:lnTo>
                  <a:lnTo>
                    <a:pt x="600" y="229"/>
                  </a:lnTo>
                  <a:lnTo>
                    <a:pt x="610" y="227"/>
                  </a:lnTo>
                  <a:lnTo>
                    <a:pt x="619" y="226"/>
                  </a:lnTo>
                  <a:lnTo>
                    <a:pt x="619" y="226"/>
                  </a:lnTo>
                  <a:lnTo>
                    <a:pt x="624" y="225"/>
                  </a:lnTo>
                  <a:lnTo>
                    <a:pt x="625" y="224"/>
                  </a:lnTo>
                  <a:lnTo>
                    <a:pt x="627" y="222"/>
                  </a:lnTo>
                  <a:lnTo>
                    <a:pt x="627" y="222"/>
                  </a:lnTo>
                  <a:lnTo>
                    <a:pt x="629" y="219"/>
                  </a:lnTo>
                  <a:lnTo>
                    <a:pt x="629" y="219"/>
                  </a:lnTo>
                  <a:lnTo>
                    <a:pt x="630" y="220"/>
                  </a:lnTo>
                  <a:lnTo>
                    <a:pt x="630" y="220"/>
                  </a:lnTo>
                  <a:lnTo>
                    <a:pt x="626" y="226"/>
                  </a:lnTo>
                  <a:lnTo>
                    <a:pt x="626" y="226"/>
                  </a:lnTo>
                  <a:lnTo>
                    <a:pt x="636" y="228"/>
                  </a:lnTo>
                  <a:lnTo>
                    <a:pt x="645" y="231"/>
                  </a:lnTo>
                  <a:lnTo>
                    <a:pt x="653" y="236"/>
                  </a:lnTo>
                  <a:lnTo>
                    <a:pt x="660" y="242"/>
                  </a:lnTo>
                  <a:lnTo>
                    <a:pt x="665" y="250"/>
                  </a:lnTo>
                  <a:lnTo>
                    <a:pt x="669" y="259"/>
                  </a:lnTo>
                  <a:lnTo>
                    <a:pt x="672" y="269"/>
                  </a:lnTo>
                  <a:lnTo>
                    <a:pt x="674" y="281"/>
                  </a:lnTo>
                  <a:lnTo>
                    <a:pt x="674" y="281"/>
                  </a:lnTo>
                  <a:lnTo>
                    <a:pt x="671" y="269"/>
                  </a:lnTo>
                  <a:lnTo>
                    <a:pt x="671" y="269"/>
                  </a:lnTo>
                  <a:lnTo>
                    <a:pt x="669" y="263"/>
                  </a:lnTo>
                  <a:lnTo>
                    <a:pt x="667" y="257"/>
                  </a:lnTo>
                  <a:lnTo>
                    <a:pt x="664" y="252"/>
                  </a:lnTo>
                  <a:lnTo>
                    <a:pt x="661" y="247"/>
                  </a:lnTo>
                  <a:lnTo>
                    <a:pt x="657" y="243"/>
                  </a:lnTo>
                  <a:lnTo>
                    <a:pt x="653" y="239"/>
                  </a:lnTo>
                  <a:lnTo>
                    <a:pt x="648" y="235"/>
                  </a:lnTo>
                  <a:lnTo>
                    <a:pt x="643" y="232"/>
                  </a:lnTo>
                  <a:lnTo>
                    <a:pt x="643" y="232"/>
                  </a:lnTo>
                  <a:lnTo>
                    <a:pt x="635" y="230"/>
                  </a:lnTo>
                  <a:lnTo>
                    <a:pt x="628" y="228"/>
                  </a:lnTo>
                  <a:lnTo>
                    <a:pt x="620" y="228"/>
                  </a:lnTo>
                  <a:lnTo>
                    <a:pt x="613" y="229"/>
                  </a:lnTo>
                  <a:lnTo>
                    <a:pt x="613" y="229"/>
                  </a:lnTo>
                  <a:lnTo>
                    <a:pt x="603" y="231"/>
                  </a:lnTo>
                  <a:lnTo>
                    <a:pt x="594" y="233"/>
                  </a:lnTo>
                  <a:lnTo>
                    <a:pt x="585" y="237"/>
                  </a:lnTo>
                  <a:lnTo>
                    <a:pt x="576" y="241"/>
                  </a:lnTo>
                  <a:lnTo>
                    <a:pt x="576" y="241"/>
                  </a:lnTo>
                  <a:lnTo>
                    <a:pt x="586" y="250"/>
                  </a:lnTo>
                  <a:lnTo>
                    <a:pt x="586" y="250"/>
                  </a:lnTo>
                  <a:lnTo>
                    <a:pt x="589" y="252"/>
                  </a:lnTo>
                  <a:lnTo>
                    <a:pt x="593" y="252"/>
                  </a:lnTo>
                  <a:lnTo>
                    <a:pt x="593" y="252"/>
                  </a:lnTo>
                  <a:lnTo>
                    <a:pt x="605" y="251"/>
                  </a:lnTo>
                  <a:lnTo>
                    <a:pt x="611" y="251"/>
                  </a:lnTo>
                  <a:lnTo>
                    <a:pt x="617" y="252"/>
                  </a:lnTo>
                  <a:lnTo>
                    <a:pt x="617" y="252"/>
                  </a:lnTo>
                  <a:lnTo>
                    <a:pt x="623" y="254"/>
                  </a:lnTo>
                  <a:lnTo>
                    <a:pt x="629" y="256"/>
                  </a:lnTo>
                  <a:lnTo>
                    <a:pt x="634" y="259"/>
                  </a:lnTo>
                  <a:lnTo>
                    <a:pt x="639" y="262"/>
                  </a:lnTo>
                  <a:lnTo>
                    <a:pt x="644" y="266"/>
                  </a:lnTo>
                  <a:lnTo>
                    <a:pt x="648" y="270"/>
                  </a:lnTo>
                  <a:lnTo>
                    <a:pt x="655" y="281"/>
                  </a:lnTo>
                  <a:lnTo>
                    <a:pt x="655" y="281"/>
                  </a:lnTo>
                  <a:lnTo>
                    <a:pt x="661" y="292"/>
                  </a:lnTo>
                  <a:lnTo>
                    <a:pt x="666" y="304"/>
                  </a:lnTo>
                  <a:lnTo>
                    <a:pt x="667" y="311"/>
                  </a:lnTo>
                  <a:lnTo>
                    <a:pt x="667" y="317"/>
                  </a:lnTo>
                  <a:lnTo>
                    <a:pt x="667" y="324"/>
                  </a:lnTo>
                  <a:lnTo>
                    <a:pt x="666" y="330"/>
                  </a:lnTo>
                  <a:lnTo>
                    <a:pt x="666" y="330"/>
                  </a:lnTo>
                  <a:lnTo>
                    <a:pt x="666" y="333"/>
                  </a:lnTo>
                  <a:lnTo>
                    <a:pt x="666" y="333"/>
                  </a:lnTo>
                  <a:lnTo>
                    <a:pt x="674" y="358"/>
                  </a:lnTo>
                  <a:lnTo>
                    <a:pt x="674" y="358"/>
                  </a:lnTo>
                  <a:lnTo>
                    <a:pt x="674" y="357"/>
                  </a:lnTo>
                  <a:lnTo>
                    <a:pt x="674" y="357"/>
                  </a:lnTo>
                  <a:lnTo>
                    <a:pt x="679" y="342"/>
                  </a:lnTo>
                  <a:lnTo>
                    <a:pt x="682" y="327"/>
                  </a:lnTo>
                  <a:lnTo>
                    <a:pt x="684" y="312"/>
                  </a:lnTo>
                  <a:lnTo>
                    <a:pt x="686" y="297"/>
                  </a:lnTo>
                  <a:lnTo>
                    <a:pt x="686" y="297"/>
                  </a:lnTo>
                  <a:lnTo>
                    <a:pt x="685" y="287"/>
                  </a:lnTo>
                  <a:lnTo>
                    <a:pt x="684" y="277"/>
                  </a:lnTo>
                  <a:lnTo>
                    <a:pt x="684" y="277"/>
                  </a:lnTo>
                  <a:close/>
                  <a:moveTo>
                    <a:pt x="592" y="385"/>
                  </a:moveTo>
                  <a:lnTo>
                    <a:pt x="592" y="385"/>
                  </a:lnTo>
                  <a:lnTo>
                    <a:pt x="593" y="395"/>
                  </a:lnTo>
                  <a:lnTo>
                    <a:pt x="593" y="404"/>
                  </a:lnTo>
                  <a:lnTo>
                    <a:pt x="591" y="414"/>
                  </a:lnTo>
                  <a:lnTo>
                    <a:pt x="588" y="423"/>
                  </a:lnTo>
                  <a:lnTo>
                    <a:pt x="588" y="423"/>
                  </a:lnTo>
                  <a:lnTo>
                    <a:pt x="586" y="426"/>
                  </a:lnTo>
                  <a:lnTo>
                    <a:pt x="584" y="428"/>
                  </a:lnTo>
                  <a:lnTo>
                    <a:pt x="580" y="429"/>
                  </a:lnTo>
                  <a:lnTo>
                    <a:pt x="577" y="429"/>
                  </a:lnTo>
                  <a:lnTo>
                    <a:pt x="577" y="429"/>
                  </a:lnTo>
                  <a:lnTo>
                    <a:pt x="572" y="427"/>
                  </a:lnTo>
                  <a:lnTo>
                    <a:pt x="572" y="427"/>
                  </a:lnTo>
                  <a:lnTo>
                    <a:pt x="571" y="428"/>
                  </a:lnTo>
                  <a:lnTo>
                    <a:pt x="571" y="428"/>
                  </a:lnTo>
                  <a:lnTo>
                    <a:pt x="573" y="431"/>
                  </a:lnTo>
                  <a:lnTo>
                    <a:pt x="575" y="433"/>
                  </a:lnTo>
                  <a:lnTo>
                    <a:pt x="575" y="433"/>
                  </a:lnTo>
                  <a:lnTo>
                    <a:pt x="578" y="437"/>
                  </a:lnTo>
                  <a:lnTo>
                    <a:pt x="579" y="441"/>
                  </a:lnTo>
                  <a:lnTo>
                    <a:pt x="579" y="445"/>
                  </a:lnTo>
                  <a:lnTo>
                    <a:pt x="578" y="449"/>
                  </a:lnTo>
                  <a:lnTo>
                    <a:pt x="578" y="449"/>
                  </a:lnTo>
                  <a:lnTo>
                    <a:pt x="572" y="461"/>
                  </a:lnTo>
                  <a:lnTo>
                    <a:pt x="565" y="474"/>
                  </a:lnTo>
                  <a:lnTo>
                    <a:pt x="565" y="474"/>
                  </a:lnTo>
                  <a:lnTo>
                    <a:pt x="560" y="485"/>
                  </a:lnTo>
                  <a:lnTo>
                    <a:pt x="558" y="496"/>
                  </a:lnTo>
                  <a:lnTo>
                    <a:pt x="557" y="508"/>
                  </a:lnTo>
                  <a:lnTo>
                    <a:pt x="558" y="520"/>
                  </a:lnTo>
                  <a:lnTo>
                    <a:pt x="558" y="520"/>
                  </a:lnTo>
                  <a:lnTo>
                    <a:pt x="559" y="529"/>
                  </a:lnTo>
                  <a:lnTo>
                    <a:pt x="559" y="529"/>
                  </a:lnTo>
                  <a:lnTo>
                    <a:pt x="558" y="529"/>
                  </a:lnTo>
                  <a:lnTo>
                    <a:pt x="558" y="529"/>
                  </a:lnTo>
                  <a:lnTo>
                    <a:pt x="555" y="515"/>
                  </a:lnTo>
                  <a:lnTo>
                    <a:pt x="555" y="508"/>
                  </a:lnTo>
                  <a:lnTo>
                    <a:pt x="555" y="501"/>
                  </a:lnTo>
                  <a:lnTo>
                    <a:pt x="555" y="494"/>
                  </a:lnTo>
                  <a:lnTo>
                    <a:pt x="557" y="487"/>
                  </a:lnTo>
                  <a:lnTo>
                    <a:pt x="559" y="480"/>
                  </a:lnTo>
                  <a:lnTo>
                    <a:pt x="562" y="474"/>
                  </a:lnTo>
                  <a:lnTo>
                    <a:pt x="562" y="474"/>
                  </a:lnTo>
                  <a:lnTo>
                    <a:pt x="549" y="490"/>
                  </a:lnTo>
                  <a:lnTo>
                    <a:pt x="549" y="490"/>
                  </a:lnTo>
                  <a:lnTo>
                    <a:pt x="540" y="503"/>
                  </a:lnTo>
                  <a:lnTo>
                    <a:pt x="540" y="503"/>
                  </a:lnTo>
                  <a:lnTo>
                    <a:pt x="539" y="506"/>
                  </a:lnTo>
                  <a:lnTo>
                    <a:pt x="539" y="506"/>
                  </a:lnTo>
                  <a:lnTo>
                    <a:pt x="540" y="512"/>
                  </a:lnTo>
                  <a:lnTo>
                    <a:pt x="540" y="512"/>
                  </a:lnTo>
                  <a:lnTo>
                    <a:pt x="541" y="523"/>
                  </a:lnTo>
                  <a:lnTo>
                    <a:pt x="542" y="529"/>
                  </a:lnTo>
                  <a:lnTo>
                    <a:pt x="544" y="534"/>
                  </a:lnTo>
                  <a:lnTo>
                    <a:pt x="547" y="539"/>
                  </a:lnTo>
                  <a:lnTo>
                    <a:pt x="550" y="544"/>
                  </a:lnTo>
                  <a:lnTo>
                    <a:pt x="554" y="549"/>
                  </a:lnTo>
                  <a:lnTo>
                    <a:pt x="558" y="553"/>
                  </a:lnTo>
                  <a:lnTo>
                    <a:pt x="558" y="553"/>
                  </a:lnTo>
                  <a:lnTo>
                    <a:pt x="564" y="556"/>
                  </a:lnTo>
                  <a:lnTo>
                    <a:pt x="570" y="559"/>
                  </a:lnTo>
                  <a:lnTo>
                    <a:pt x="576" y="561"/>
                  </a:lnTo>
                  <a:lnTo>
                    <a:pt x="583" y="563"/>
                  </a:lnTo>
                  <a:lnTo>
                    <a:pt x="583" y="563"/>
                  </a:lnTo>
                  <a:lnTo>
                    <a:pt x="579" y="558"/>
                  </a:lnTo>
                  <a:lnTo>
                    <a:pt x="579" y="558"/>
                  </a:lnTo>
                  <a:lnTo>
                    <a:pt x="576" y="553"/>
                  </a:lnTo>
                  <a:lnTo>
                    <a:pt x="576" y="553"/>
                  </a:lnTo>
                  <a:lnTo>
                    <a:pt x="574" y="546"/>
                  </a:lnTo>
                  <a:lnTo>
                    <a:pt x="571" y="539"/>
                  </a:lnTo>
                  <a:lnTo>
                    <a:pt x="570" y="532"/>
                  </a:lnTo>
                  <a:lnTo>
                    <a:pt x="569" y="525"/>
                  </a:lnTo>
                  <a:lnTo>
                    <a:pt x="569" y="511"/>
                  </a:lnTo>
                  <a:lnTo>
                    <a:pt x="571" y="497"/>
                  </a:lnTo>
                  <a:lnTo>
                    <a:pt x="571" y="497"/>
                  </a:lnTo>
                  <a:lnTo>
                    <a:pt x="574" y="485"/>
                  </a:lnTo>
                  <a:lnTo>
                    <a:pt x="578" y="473"/>
                  </a:lnTo>
                  <a:lnTo>
                    <a:pt x="587" y="451"/>
                  </a:lnTo>
                  <a:lnTo>
                    <a:pt x="587" y="451"/>
                  </a:lnTo>
                  <a:lnTo>
                    <a:pt x="592" y="441"/>
                  </a:lnTo>
                  <a:lnTo>
                    <a:pt x="596" y="431"/>
                  </a:lnTo>
                  <a:lnTo>
                    <a:pt x="599" y="420"/>
                  </a:lnTo>
                  <a:lnTo>
                    <a:pt x="601" y="409"/>
                  </a:lnTo>
                  <a:lnTo>
                    <a:pt x="601" y="409"/>
                  </a:lnTo>
                  <a:lnTo>
                    <a:pt x="601" y="402"/>
                  </a:lnTo>
                  <a:lnTo>
                    <a:pt x="600" y="395"/>
                  </a:lnTo>
                  <a:lnTo>
                    <a:pt x="597" y="389"/>
                  </a:lnTo>
                  <a:lnTo>
                    <a:pt x="592" y="383"/>
                  </a:lnTo>
                  <a:lnTo>
                    <a:pt x="592" y="383"/>
                  </a:lnTo>
                  <a:lnTo>
                    <a:pt x="592" y="385"/>
                  </a:lnTo>
                  <a:lnTo>
                    <a:pt x="592" y="385"/>
                  </a:lnTo>
                  <a:close/>
                  <a:moveTo>
                    <a:pt x="441" y="180"/>
                  </a:moveTo>
                  <a:lnTo>
                    <a:pt x="441" y="180"/>
                  </a:lnTo>
                  <a:lnTo>
                    <a:pt x="441" y="176"/>
                  </a:lnTo>
                  <a:lnTo>
                    <a:pt x="440" y="173"/>
                  </a:lnTo>
                  <a:lnTo>
                    <a:pt x="440" y="173"/>
                  </a:lnTo>
                  <a:lnTo>
                    <a:pt x="437" y="166"/>
                  </a:lnTo>
                  <a:lnTo>
                    <a:pt x="435" y="160"/>
                  </a:lnTo>
                  <a:lnTo>
                    <a:pt x="435" y="153"/>
                  </a:lnTo>
                  <a:lnTo>
                    <a:pt x="434" y="146"/>
                  </a:lnTo>
                  <a:lnTo>
                    <a:pt x="434" y="146"/>
                  </a:lnTo>
                  <a:lnTo>
                    <a:pt x="435" y="144"/>
                  </a:lnTo>
                  <a:lnTo>
                    <a:pt x="435" y="144"/>
                  </a:lnTo>
                  <a:lnTo>
                    <a:pt x="437" y="159"/>
                  </a:lnTo>
                  <a:lnTo>
                    <a:pt x="439" y="166"/>
                  </a:lnTo>
                  <a:lnTo>
                    <a:pt x="442" y="172"/>
                  </a:lnTo>
                  <a:lnTo>
                    <a:pt x="442" y="172"/>
                  </a:lnTo>
                  <a:lnTo>
                    <a:pt x="456" y="142"/>
                  </a:lnTo>
                  <a:lnTo>
                    <a:pt x="456" y="142"/>
                  </a:lnTo>
                  <a:lnTo>
                    <a:pt x="462" y="132"/>
                  </a:lnTo>
                  <a:lnTo>
                    <a:pt x="468" y="122"/>
                  </a:lnTo>
                  <a:lnTo>
                    <a:pt x="475" y="113"/>
                  </a:lnTo>
                  <a:lnTo>
                    <a:pt x="483" y="104"/>
                  </a:lnTo>
                  <a:lnTo>
                    <a:pt x="483" y="104"/>
                  </a:lnTo>
                  <a:lnTo>
                    <a:pt x="484" y="103"/>
                  </a:lnTo>
                  <a:lnTo>
                    <a:pt x="484" y="101"/>
                  </a:lnTo>
                  <a:lnTo>
                    <a:pt x="484" y="101"/>
                  </a:lnTo>
                  <a:lnTo>
                    <a:pt x="481" y="82"/>
                  </a:lnTo>
                  <a:lnTo>
                    <a:pt x="481" y="82"/>
                  </a:lnTo>
                  <a:lnTo>
                    <a:pt x="479" y="71"/>
                  </a:lnTo>
                  <a:lnTo>
                    <a:pt x="479" y="71"/>
                  </a:lnTo>
                  <a:lnTo>
                    <a:pt x="480" y="71"/>
                  </a:lnTo>
                  <a:lnTo>
                    <a:pt x="480" y="71"/>
                  </a:lnTo>
                  <a:lnTo>
                    <a:pt x="486" y="101"/>
                  </a:lnTo>
                  <a:lnTo>
                    <a:pt x="486" y="101"/>
                  </a:lnTo>
                  <a:lnTo>
                    <a:pt x="492" y="94"/>
                  </a:lnTo>
                  <a:lnTo>
                    <a:pt x="492" y="94"/>
                  </a:lnTo>
                  <a:lnTo>
                    <a:pt x="512" y="77"/>
                  </a:lnTo>
                  <a:lnTo>
                    <a:pt x="512" y="77"/>
                  </a:lnTo>
                  <a:lnTo>
                    <a:pt x="522" y="70"/>
                  </a:lnTo>
                  <a:lnTo>
                    <a:pt x="532" y="64"/>
                  </a:lnTo>
                  <a:lnTo>
                    <a:pt x="543" y="58"/>
                  </a:lnTo>
                  <a:lnTo>
                    <a:pt x="554" y="53"/>
                  </a:lnTo>
                  <a:lnTo>
                    <a:pt x="554" y="53"/>
                  </a:lnTo>
                  <a:lnTo>
                    <a:pt x="556" y="52"/>
                  </a:lnTo>
                  <a:lnTo>
                    <a:pt x="558" y="50"/>
                  </a:lnTo>
                  <a:lnTo>
                    <a:pt x="559" y="49"/>
                  </a:lnTo>
                  <a:lnTo>
                    <a:pt x="559" y="46"/>
                  </a:lnTo>
                  <a:lnTo>
                    <a:pt x="559" y="46"/>
                  </a:lnTo>
                  <a:lnTo>
                    <a:pt x="559" y="40"/>
                  </a:lnTo>
                  <a:lnTo>
                    <a:pt x="561" y="34"/>
                  </a:lnTo>
                  <a:lnTo>
                    <a:pt x="567" y="23"/>
                  </a:lnTo>
                  <a:lnTo>
                    <a:pt x="567" y="23"/>
                  </a:lnTo>
                  <a:lnTo>
                    <a:pt x="562" y="36"/>
                  </a:lnTo>
                  <a:lnTo>
                    <a:pt x="561" y="43"/>
                  </a:lnTo>
                  <a:lnTo>
                    <a:pt x="561" y="50"/>
                  </a:lnTo>
                  <a:lnTo>
                    <a:pt x="561" y="50"/>
                  </a:lnTo>
                  <a:lnTo>
                    <a:pt x="587" y="43"/>
                  </a:lnTo>
                  <a:lnTo>
                    <a:pt x="587" y="43"/>
                  </a:lnTo>
                  <a:lnTo>
                    <a:pt x="572" y="2"/>
                  </a:lnTo>
                  <a:lnTo>
                    <a:pt x="572" y="2"/>
                  </a:lnTo>
                  <a:lnTo>
                    <a:pt x="571" y="1"/>
                  </a:lnTo>
                  <a:lnTo>
                    <a:pt x="570" y="0"/>
                  </a:lnTo>
                  <a:lnTo>
                    <a:pt x="570" y="0"/>
                  </a:lnTo>
                  <a:lnTo>
                    <a:pt x="562" y="0"/>
                  </a:lnTo>
                  <a:lnTo>
                    <a:pt x="556" y="3"/>
                  </a:lnTo>
                  <a:lnTo>
                    <a:pt x="551" y="7"/>
                  </a:lnTo>
                  <a:lnTo>
                    <a:pt x="546" y="13"/>
                  </a:lnTo>
                  <a:lnTo>
                    <a:pt x="546" y="13"/>
                  </a:lnTo>
                  <a:lnTo>
                    <a:pt x="542" y="20"/>
                  </a:lnTo>
                  <a:lnTo>
                    <a:pt x="539" y="28"/>
                  </a:lnTo>
                  <a:lnTo>
                    <a:pt x="539" y="28"/>
                  </a:lnTo>
                  <a:lnTo>
                    <a:pt x="536" y="30"/>
                  </a:lnTo>
                  <a:lnTo>
                    <a:pt x="536" y="30"/>
                  </a:lnTo>
                  <a:lnTo>
                    <a:pt x="535" y="29"/>
                  </a:lnTo>
                  <a:lnTo>
                    <a:pt x="534" y="27"/>
                  </a:lnTo>
                  <a:lnTo>
                    <a:pt x="534" y="27"/>
                  </a:lnTo>
                  <a:lnTo>
                    <a:pt x="533" y="16"/>
                  </a:lnTo>
                  <a:lnTo>
                    <a:pt x="533" y="16"/>
                  </a:lnTo>
                  <a:lnTo>
                    <a:pt x="533" y="15"/>
                  </a:lnTo>
                  <a:lnTo>
                    <a:pt x="532" y="14"/>
                  </a:lnTo>
                  <a:lnTo>
                    <a:pt x="531" y="13"/>
                  </a:lnTo>
                  <a:lnTo>
                    <a:pt x="530" y="14"/>
                  </a:lnTo>
                  <a:lnTo>
                    <a:pt x="530" y="14"/>
                  </a:lnTo>
                  <a:lnTo>
                    <a:pt x="513" y="22"/>
                  </a:lnTo>
                  <a:lnTo>
                    <a:pt x="513" y="22"/>
                  </a:lnTo>
                  <a:lnTo>
                    <a:pt x="504" y="27"/>
                  </a:lnTo>
                  <a:lnTo>
                    <a:pt x="495" y="33"/>
                  </a:lnTo>
                  <a:lnTo>
                    <a:pt x="487" y="40"/>
                  </a:lnTo>
                  <a:lnTo>
                    <a:pt x="479" y="47"/>
                  </a:lnTo>
                  <a:lnTo>
                    <a:pt x="479" y="47"/>
                  </a:lnTo>
                  <a:lnTo>
                    <a:pt x="468" y="58"/>
                  </a:lnTo>
                  <a:lnTo>
                    <a:pt x="458" y="69"/>
                  </a:lnTo>
                  <a:lnTo>
                    <a:pt x="458" y="69"/>
                  </a:lnTo>
                  <a:lnTo>
                    <a:pt x="455" y="74"/>
                  </a:lnTo>
                  <a:lnTo>
                    <a:pt x="452" y="79"/>
                  </a:lnTo>
                  <a:lnTo>
                    <a:pt x="451" y="85"/>
                  </a:lnTo>
                  <a:lnTo>
                    <a:pt x="452" y="91"/>
                  </a:lnTo>
                  <a:lnTo>
                    <a:pt x="452" y="91"/>
                  </a:lnTo>
                  <a:lnTo>
                    <a:pt x="460" y="115"/>
                  </a:lnTo>
                  <a:lnTo>
                    <a:pt x="460" y="115"/>
                  </a:lnTo>
                  <a:lnTo>
                    <a:pt x="460" y="119"/>
                  </a:lnTo>
                  <a:lnTo>
                    <a:pt x="460" y="119"/>
                  </a:lnTo>
                  <a:lnTo>
                    <a:pt x="458" y="120"/>
                  </a:lnTo>
                  <a:lnTo>
                    <a:pt x="455" y="119"/>
                  </a:lnTo>
                  <a:lnTo>
                    <a:pt x="455" y="119"/>
                  </a:lnTo>
                  <a:lnTo>
                    <a:pt x="438" y="110"/>
                  </a:lnTo>
                  <a:lnTo>
                    <a:pt x="438" y="110"/>
                  </a:lnTo>
                  <a:lnTo>
                    <a:pt x="431" y="121"/>
                  </a:lnTo>
                  <a:lnTo>
                    <a:pt x="425" y="133"/>
                  </a:lnTo>
                  <a:lnTo>
                    <a:pt x="425" y="133"/>
                  </a:lnTo>
                  <a:lnTo>
                    <a:pt x="422" y="142"/>
                  </a:lnTo>
                  <a:lnTo>
                    <a:pt x="419" y="151"/>
                  </a:lnTo>
                  <a:lnTo>
                    <a:pt x="417" y="161"/>
                  </a:lnTo>
                  <a:lnTo>
                    <a:pt x="417" y="171"/>
                  </a:lnTo>
                  <a:lnTo>
                    <a:pt x="417" y="171"/>
                  </a:lnTo>
                  <a:lnTo>
                    <a:pt x="418" y="207"/>
                  </a:lnTo>
                  <a:lnTo>
                    <a:pt x="418" y="207"/>
                  </a:lnTo>
                  <a:lnTo>
                    <a:pt x="420" y="229"/>
                  </a:lnTo>
                  <a:lnTo>
                    <a:pt x="420" y="229"/>
                  </a:lnTo>
                  <a:lnTo>
                    <a:pt x="422" y="247"/>
                  </a:lnTo>
                  <a:lnTo>
                    <a:pt x="423" y="265"/>
                  </a:lnTo>
                  <a:lnTo>
                    <a:pt x="423" y="265"/>
                  </a:lnTo>
                  <a:lnTo>
                    <a:pt x="423" y="285"/>
                  </a:lnTo>
                  <a:lnTo>
                    <a:pt x="421" y="305"/>
                  </a:lnTo>
                  <a:lnTo>
                    <a:pt x="421" y="305"/>
                  </a:lnTo>
                  <a:lnTo>
                    <a:pt x="420" y="318"/>
                  </a:lnTo>
                  <a:lnTo>
                    <a:pt x="418" y="324"/>
                  </a:lnTo>
                  <a:lnTo>
                    <a:pt x="416" y="330"/>
                  </a:lnTo>
                  <a:lnTo>
                    <a:pt x="416" y="330"/>
                  </a:lnTo>
                  <a:lnTo>
                    <a:pt x="411" y="339"/>
                  </a:lnTo>
                  <a:lnTo>
                    <a:pt x="411" y="339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19" y="336"/>
                  </a:lnTo>
                  <a:lnTo>
                    <a:pt x="423" y="333"/>
                  </a:lnTo>
                  <a:lnTo>
                    <a:pt x="426" y="330"/>
                  </a:lnTo>
                  <a:lnTo>
                    <a:pt x="428" y="326"/>
                  </a:lnTo>
                  <a:lnTo>
                    <a:pt x="428" y="326"/>
                  </a:lnTo>
                  <a:lnTo>
                    <a:pt x="429" y="318"/>
                  </a:lnTo>
                  <a:lnTo>
                    <a:pt x="430" y="311"/>
                  </a:lnTo>
                  <a:lnTo>
                    <a:pt x="430" y="311"/>
                  </a:lnTo>
                  <a:lnTo>
                    <a:pt x="429" y="282"/>
                  </a:lnTo>
                  <a:lnTo>
                    <a:pt x="429" y="282"/>
                  </a:lnTo>
                  <a:lnTo>
                    <a:pt x="431" y="242"/>
                  </a:lnTo>
                  <a:lnTo>
                    <a:pt x="431" y="242"/>
                  </a:lnTo>
                  <a:lnTo>
                    <a:pt x="432" y="222"/>
                  </a:lnTo>
                  <a:lnTo>
                    <a:pt x="432" y="222"/>
                  </a:lnTo>
                  <a:lnTo>
                    <a:pt x="433" y="213"/>
                  </a:lnTo>
                  <a:lnTo>
                    <a:pt x="433" y="213"/>
                  </a:lnTo>
                  <a:lnTo>
                    <a:pt x="441" y="180"/>
                  </a:lnTo>
                  <a:lnTo>
                    <a:pt x="441" y="180"/>
                  </a:lnTo>
                  <a:close/>
                  <a:moveTo>
                    <a:pt x="514" y="110"/>
                  </a:moveTo>
                  <a:lnTo>
                    <a:pt x="514" y="110"/>
                  </a:lnTo>
                  <a:lnTo>
                    <a:pt x="523" y="103"/>
                  </a:lnTo>
                  <a:lnTo>
                    <a:pt x="532" y="96"/>
                  </a:lnTo>
                  <a:lnTo>
                    <a:pt x="541" y="90"/>
                  </a:lnTo>
                  <a:lnTo>
                    <a:pt x="551" y="85"/>
                  </a:lnTo>
                  <a:lnTo>
                    <a:pt x="551" y="85"/>
                  </a:lnTo>
                  <a:lnTo>
                    <a:pt x="563" y="79"/>
                  </a:lnTo>
                  <a:lnTo>
                    <a:pt x="575" y="74"/>
                  </a:lnTo>
                  <a:lnTo>
                    <a:pt x="587" y="70"/>
                  </a:lnTo>
                  <a:lnTo>
                    <a:pt x="600" y="66"/>
                  </a:lnTo>
                  <a:lnTo>
                    <a:pt x="600" y="66"/>
                  </a:lnTo>
                  <a:lnTo>
                    <a:pt x="589" y="47"/>
                  </a:lnTo>
                  <a:lnTo>
                    <a:pt x="589" y="47"/>
                  </a:lnTo>
                  <a:lnTo>
                    <a:pt x="588" y="46"/>
                  </a:lnTo>
                  <a:lnTo>
                    <a:pt x="587" y="45"/>
                  </a:lnTo>
                  <a:lnTo>
                    <a:pt x="587" y="45"/>
                  </a:lnTo>
                  <a:lnTo>
                    <a:pt x="577" y="47"/>
                  </a:lnTo>
                  <a:lnTo>
                    <a:pt x="577" y="47"/>
                  </a:lnTo>
                  <a:lnTo>
                    <a:pt x="564" y="51"/>
                  </a:lnTo>
                  <a:lnTo>
                    <a:pt x="552" y="56"/>
                  </a:lnTo>
                  <a:lnTo>
                    <a:pt x="540" y="62"/>
                  </a:lnTo>
                  <a:lnTo>
                    <a:pt x="528" y="69"/>
                  </a:lnTo>
                  <a:lnTo>
                    <a:pt x="528" y="69"/>
                  </a:lnTo>
                  <a:lnTo>
                    <a:pt x="519" y="75"/>
                  </a:lnTo>
                  <a:lnTo>
                    <a:pt x="519" y="75"/>
                  </a:lnTo>
                  <a:lnTo>
                    <a:pt x="525" y="74"/>
                  </a:lnTo>
                  <a:lnTo>
                    <a:pt x="531" y="74"/>
                  </a:lnTo>
                  <a:lnTo>
                    <a:pt x="536" y="75"/>
                  </a:lnTo>
                  <a:lnTo>
                    <a:pt x="541" y="77"/>
                  </a:lnTo>
                  <a:lnTo>
                    <a:pt x="541" y="77"/>
                  </a:lnTo>
                  <a:lnTo>
                    <a:pt x="540" y="78"/>
                  </a:lnTo>
                  <a:lnTo>
                    <a:pt x="540" y="78"/>
                  </a:lnTo>
                  <a:lnTo>
                    <a:pt x="530" y="77"/>
                  </a:lnTo>
                  <a:lnTo>
                    <a:pt x="530" y="77"/>
                  </a:lnTo>
                  <a:lnTo>
                    <a:pt x="525" y="76"/>
                  </a:lnTo>
                  <a:lnTo>
                    <a:pt x="521" y="77"/>
                  </a:lnTo>
                  <a:lnTo>
                    <a:pt x="516" y="78"/>
                  </a:lnTo>
                  <a:lnTo>
                    <a:pt x="512" y="80"/>
                  </a:lnTo>
                  <a:lnTo>
                    <a:pt x="512" y="80"/>
                  </a:lnTo>
                  <a:lnTo>
                    <a:pt x="502" y="88"/>
                  </a:lnTo>
                  <a:lnTo>
                    <a:pt x="492" y="98"/>
                  </a:lnTo>
                  <a:lnTo>
                    <a:pt x="483" y="108"/>
                  </a:lnTo>
                  <a:lnTo>
                    <a:pt x="474" y="118"/>
                  </a:lnTo>
                  <a:lnTo>
                    <a:pt x="474" y="118"/>
                  </a:lnTo>
                  <a:lnTo>
                    <a:pt x="466" y="129"/>
                  </a:lnTo>
                  <a:lnTo>
                    <a:pt x="459" y="141"/>
                  </a:lnTo>
                  <a:lnTo>
                    <a:pt x="453" y="153"/>
                  </a:lnTo>
                  <a:lnTo>
                    <a:pt x="448" y="166"/>
                  </a:lnTo>
                  <a:lnTo>
                    <a:pt x="448" y="166"/>
                  </a:lnTo>
                  <a:lnTo>
                    <a:pt x="443" y="182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37" y="207"/>
                  </a:lnTo>
                  <a:lnTo>
                    <a:pt x="437" y="207"/>
                  </a:lnTo>
                  <a:lnTo>
                    <a:pt x="442" y="203"/>
                  </a:lnTo>
                  <a:lnTo>
                    <a:pt x="447" y="200"/>
                  </a:lnTo>
                  <a:lnTo>
                    <a:pt x="447" y="200"/>
                  </a:lnTo>
                  <a:lnTo>
                    <a:pt x="453" y="198"/>
                  </a:lnTo>
                  <a:lnTo>
                    <a:pt x="458" y="196"/>
                  </a:lnTo>
                  <a:lnTo>
                    <a:pt x="458" y="196"/>
                  </a:lnTo>
                  <a:lnTo>
                    <a:pt x="460" y="194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9" y="173"/>
                  </a:lnTo>
                  <a:lnTo>
                    <a:pt x="474" y="163"/>
                  </a:lnTo>
                  <a:lnTo>
                    <a:pt x="478" y="154"/>
                  </a:lnTo>
                  <a:lnTo>
                    <a:pt x="478" y="154"/>
                  </a:lnTo>
                  <a:lnTo>
                    <a:pt x="486" y="142"/>
                  </a:lnTo>
                  <a:lnTo>
                    <a:pt x="494" y="131"/>
                  </a:lnTo>
                  <a:lnTo>
                    <a:pt x="504" y="120"/>
                  </a:lnTo>
                  <a:lnTo>
                    <a:pt x="514" y="110"/>
                  </a:lnTo>
                  <a:lnTo>
                    <a:pt x="514" y="110"/>
                  </a:lnTo>
                  <a:close/>
                  <a:moveTo>
                    <a:pt x="436" y="210"/>
                  </a:moveTo>
                  <a:lnTo>
                    <a:pt x="436" y="210"/>
                  </a:lnTo>
                  <a:lnTo>
                    <a:pt x="435" y="212"/>
                  </a:lnTo>
                  <a:lnTo>
                    <a:pt x="435" y="213"/>
                  </a:lnTo>
                  <a:lnTo>
                    <a:pt x="435" y="213"/>
                  </a:lnTo>
                  <a:lnTo>
                    <a:pt x="433" y="228"/>
                  </a:lnTo>
                  <a:lnTo>
                    <a:pt x="433" y="228"/>
                  </a:lnTo>
                  <a:lnTo>
                    <a:pt x="432" y="267"/>
                  </a:lnTo>
                  <a:lnTo>
                    <a:pt x="432" y="267"/>
                  </a:lnTo>
                  <a:lnTo>
                    <a:pt x="432" y="279"/>
                  </a:lnTo>
                  <a:lnTo>
                    <a:pt x="432" y="291"/>
                  </a:lnTo>
                  <a:lnTo>
                    <a:pt x="432" y="291"/>
                  </a:lnTo>
                  <a:lnTo>
                    <a:pt x="432" y="320"/>
                  </a:lnTo>
                  <a:lnTo>
                    <a:pt x="432" y="320"/>
                  </a:lnTo>
                  <a:lnTo>
                    <a:pt x="437" y="310"/>
                  </a:lnTo>
                  <a:lnTo>
                    <a:pt x="439" y="305"/>
                  </a:lnTo>
                  <a:lnTo>
                    <a:pt x="441" y="300"/>
                  </a:lnTo>
                  <a:lnTo>
                    <a:pt x="441" y="300"/>
                  </a:lnTo>
                  <a:lnTo>
                    <a:pt x="444" y="279"/>
                  </a:lnTo>
                  <a:lnTo>
                    <a:pt x="447" y="258"/>
                  </a:lnTo>
                  <a:lnTo>
                    <a:pt x="447" y="258"/>
                  </a:lnTo>
                  <a:lnTo>
                    <a:pt x="451" y="233"/>
                  </a:lnTo>
                  <a:lnTo>
                    <a:pt x="451" y="233"/>
                  </a:lnTo>
                  <a:lnTo>
                    <a:pt x="459" y="199"/>
                  </a:lnTo>
                  <a:lnTo>
                    <a:pt x="459" y="199"/>
                  </a:lnTo>
                  <a:lnTo>
                    <a:pt x="458" y="198"/>
                  </a:lnTo>
                  <a:lnTo>
                    <a:pt x="458" y="198"/>
                  </a:lnTo>
                  <a:lnTo>
                    <a:pt x="452" y="200"/>
                  </a:lnTo>
                  <a:lnTo>
                    <a:pt x="446" y="203"/>
                  </a:lnTo>
                  <a:lnTo>
                    <a:pt x="441" y="206"/>
                  </a:lnTo>
                  <a:lnTo>
                    <a:pt x="436" y="210"/>
                  </a:lnTo>
                  <a:lnTo>
                    <a:pt x="436" y="210"/>
                  </a:lnTo>
                  <a:close/>
                </a:path>
              </a:pathLst>
            </a:custGeom>
            <a:solidFill>
              <a:srgbClr val="FFDD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" name="Freeform 88"/>
            <p:cNvSpPr>
              <a:spLocks/>
            </p:cNvSpPr>
            <p:nvPr/>
          </p:nvSpPr>
          <p:spPr bwMode="auto">
            <a:xfrm>
              <a:off x="2482" y="411"/>
              <a:ext cx="10" cy="6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7" y="0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0" h="6">
                  <a:moveTo>
                    <a:pt x="10" y="2"/>
                  </a:moveTo>
                  <a:lnTo>
                    <a:pt x="10" y="2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Freeform 89"/>
            <p:cNvSpPr>
              <a:spLocks noEditPoints="1"/>
            </p:cNvSpPr>
            <p:nvPr/>
          </p:nvSpPr>
          <p:spPr bwMode="auto">
            <a:xfrm>
              <a:off x="2441" y="357"/>
              <a:ext cx="151" cy="180"/>
            </a:xfrm>
            <a:custGeom>
              <a:avLst/>
              <a:gdLst/>
              <a:ahLst/>
              <a:cxnLst>
                <a:cxn ang="0">
                  <a:pos x="149" y="22"/>
                </a:cxn>
                <a:cxn ang="0">
                  <a:pos x="139" y="6"/>
                </a:cxn>
                <a:cxn ang="0">
                  <a:pos x="127" y="1"/>
                </a:cxn>
                <a:cxn ang="0">
                  <a:pos x="109" y="1"/>
                </a:cxn>
                <a:cxn ang="0">
                  <a:pos x="92" y="9"/>
                </a:cxn>
                <a:cxn ang="0">
                  <a:pos x="84" y="16"/>
                </a:cxn>
                <a:cxn ang="0">
                  <a:pos x="71" y="43"/>
                </a:cxn>
                <a:cxn ang="0">
                  <a:pos x="70" y="51"/>
                </a:cxn>
                <a:cxn ang="0">
                  <a:pos x="74" y="58"/>
                </a:cxn>
                <a:cxn ang="0">
                  <a:pos x="85" y="67"/>
                </a:cxn>
                <a:cxn ang="0">
                  <a:pos x="87" y="77"/>
                </a:cxn>
                <a:cxn ang="0">
                  <a:pos x="77" y="91"/>
                </a:cxn>
                <a:cxn ang="0">
                  <a:pos x="63" y="100"/>
                </a:cxn>
                <a:cxn ang="0">
                  <a:pos x="30" y="115"/>
                </a:cxn>
                <a:cxn ang="0">
                  <a:pos x="15" y="126"/>
                </a:cxn>
                <a:cxn ang="0">
                  <a:pos x="4" y="136"/>
                </a:cxn>
                <a:cxn ang="0">
                  <a:pos x="1" y="142"/>
                </a:cxn>
                <a:cxn ang="0">
                  <a:pos x="3" y="161"/>
                </a:cxn>
                <a:cxn ang="0">
                  <a:pos x="16" y="170"/>
                </a:cxn>
                <a:cxn ang="0">
                  <a:pos x="29" y="172"/>
                </a:cxn>
                <a:cxn ang="0">
                  <a:pos x="21" y="153"/>
                </a:cxn>
                <a:cxn ang="0">
                  <a:pos x="25" y="139"/>
                </a:cxn>
                <a:cxn ang="0">
                  <a:pos x="30" y="135"/>
                </a:cxn>
                <a:cxn ang="0">
                  <a:pos x="24" y="146"/>
                </a:cxn>
                <a:cxn ang="0">
                  <a:pos x="26" y="157"/>
                </a:cxn>
                <a:cxn ang="0">
                  <a:pos x="37" y="174"/>
                </a:cxn>
                <a:cxn ang="0">
                  <a:pos x="46" y="179"/>
                </a:cxn>
                <a:cxn ang="0">
                  <a:pos x="61" y="180"/>
                </a:cxn>
                <a:cxn ang="0">
                  <a:pos x="74" y="174"/>
                </a:cxn>
                <a:cxn ang="0">
                  <a:pos x="83" y="163"/>
                </a:cxn>
                <a:cxn ang="0">
                  <a:pos x="87" y="150"/>
                </a:cxn>
                <a:cxn ang="0">
                  <a:pos x="88" y="118"/>
                </a:cxn>
                <a:cxn ang="0">
                  <a:pos x="91" y="113"/>
                </a:cxn>
                <a:cxn ang="0">
                  <a:pos x="104" y="108"/>
                </a:cxn>
                <a:cxn ang="0">
                  <a:pos x="123" y="95"/>
                </a:cxn>
                <a:cxn ang="0">
                  <a:pos x="138" y="77"/>
                </a:cxn>
                <a:cxn ang="0">
                  <a:pos x="149" y="54"/>
                </a:cxn>
                <a:cxn ang="0">
                  <a:pos x="151" y="35"/>
                </a:cxn>
                <a:cxn ang="0">
                  <a:pos x="107" y="67"/>
                </a:cxn>
                <a:cxn ang="0">
                  <a:pos x="103" y="65"/>
                </a:cxn>
                <a:cxn ang="0">
                  <a:pos x="96" y="51"/>
                </a:cxn>
                <a:cxn ang="0">
                  <a:pos x="99" y="40"/>
                </a:cxn>
                <a:cxn ang="0">
                  <a:pos x="107" y="36"/>
                </a:cxn>
                <a:cxn ang="0">
                  <a:pos x="112" y="37"/>
                </a:cxn>
                <a:cxn ang="0">
                  <a:pos x="118" y="51"/>
                </a:cxn>
                <a:cxn ang="0">
                  <a:pos x="115" y="62"/>
                </a:cxn>
                <a:cxn ang="0">
                  <a:pos x="107" y="67"/>
                </a:cxn>
              </a:cxnLst>
              <a:rect l="0" t="0" r="r" b="b"/>
              <a:pathLst>
                <a:path w="151" h="180">
                  <a:moveTo>
                    <a:pt x="150" y="28"/>
                  </a:moveTo>
                  <a:lnTo>
                    <a:pt x="150" y="28"/>
                  </a:lnTo>
                  <a:lnTo>
                    <a:pt x="149" y="22"/>
                  </a:lnTo>
                  <a:lnTo>
                    <a:pt x="147" y="16"/>
                  </a:lnTo>
                  <a:lnTo>
                    <a:pt x="143" y="11"/>
                  </a:lnTo>
                  <a:lnTo>
                    <a:pt x="139" y="6"/>
                  </a:lnTo>
                  <a:lnTo>
                    <a:pt x="139" y="6"/>
                  </a:lnTo>
                  <a:lnTo>
                    <a:pt x="133" y="3"/>
                  </a:lnTo>
                  <a:lnTo>
                    <a:pt x="127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09" y="1"/>
                  </a:lnTo>
                  <a:lnTo>
                    <a:pt x="103" y="3"/>
                  </a:lnTo>
                  <a:lnTo>
                    <a:pt x="97" y="6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87" y="13"/>
                  </a:lnTo>
                  <a:lnTo>
                    <a:pt x="84" y="16"/>
                  </a:lnTo>
                  <a:lnTo>
                    <a:pt x="78" y="24"/>
                  </a:lnTo>
                  <a:lnTo>
                    <a:pt x="74" y="33"/>
                  </a:lnTo>
                  <a:lnTo>
                    <a:pt x="71" y="43"/>
                  </a:lnTo>
                  <a:lnTo>
                    <a:pt x="71" y="43"/>
                  </a:lnTo>
                  <a:lnTo>
                    <a:pt x="70" y="47"/>
                  </a:lnTo>
                  <a:lnTo>
                    <a:pt x="70" y="51"/>
                  </a:lnTo>
                  <a:lnTo>
                    <a:pt x="71" y="54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82" y="64"/>
                  </a:lnTo>
                  <a:lnTo>
                    <a:pt x="82" y="64"/>
                  </a:lnTo>
                  <a:lnTo>
                    <a:pt x="85" y="67"/>
                  </a:lnTo>
                  <a:lnTo>
                    <a:pt x="87" y="69"/>
                  </a:lnTo>
                  <a:lnTo>
                    <a:pt x="88" y="73"/>
                  </a:lnTo>
                  <a:lnTo>
                    <a:pt x="87" y="77"/>
                  </a:lnTo>
                  <a:lnTo>
                    <a:pt x="87" y="77"/>
                  </a:lnTo>
                  <a:lnTo>
                    <a:pt x="83" y="84"/>
                  </a:lnTo>
                  <a:lnTo>
                    <a:pt x="77" y="91"/>
                  </a:lnTo>
                  <a:lnTo>
                    <a:pt x="71" y="96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52" y="104"/>
                  </a:lnTo>
                  <a:lnTo>
                    <a:pt x="41" y="109"/>
                  </a:lnTo>
                  <a:lnTo>
                    <a:pt x="30" y="115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15" y="126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4" y="136"/>
                  </a:lnTo>
                  <a:lnTo>
                    <a:pt x="2" y="139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9"/>
                  </a:lnTo>
                  <a:lnTo>
                    <a:pt x="0" y="155"/>
                  </a:lnTo>
                  <a:lnTo>
                    <a:pt x="3" y="161"/>
                  </a:lnTo>
                  <a:lnTo>
                    <a:pt x="6" y="165"/>
                  </a:lnTo>
                  <a:lnTo>
                    <a:pt x="11" y="168"/>
                  </a:lnTo>
                  <a:lnTo>
                    <a:pt x="16" y="170"/>
                  </a:lnTo>
                  <a:lnTo>
                    <a:pt x="23" y="171"/>
                  </a:lnTo>
                  <a:lnTo>
                    <a:pt x="29" y="172"/>
                  </a:lnTo>
                  <a:lnTo>
                    <a:pt x="29" y="172"/>
                  </a:lnTo>
                  <a:lnTo>
                    <a:pt x="25" y="164"/>
                  </a:lnTo>
                  <a:lnTo>
                    <a:pt x="22" y="158"/>
                  </a:lnTo>
                  <a:lnTo>
                    <a:pt x="21" y="153"/>
                  </a:lnTo>
                  <a:lnTo>
                    <a:pt x="21" y="148"/>
                  </a:lnTo>
                  <a:lnTo>
                    <a:pt x="23" y="144"/>
                  </a:lnTo>
                  <a:lnTo>
                    <a:pt x="25" y="139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0" y="135"/>
                  </a:lnTo>
                  <a:lnTo>
                    <a:pt x="30" y="135"/>
                  </a:lnTo>
                  <a:lnTo>
                    <a:pt x="26" y="142"/>
                  </a:lnTo>
                  <a:lnTo>
                    <a:pt x="24" y="146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7"/>
                  </a:lnTo>
                  <a:lnTo>
                    <a:pt x="29" y="163"/>
                  </a:lnTo>
                  <a:lnTo>
                    <a:pt x="32" y="169"/>
                  </a:lnTo>
                  <a:lnTo>
                    <a:pt x="37" y="174"/>
                  </a:lnTo>
                  <a:lnTo>
                    <a:pt x="37" y="174"/>
                  </a:lnTo>
                  <a:lnTo>
                    <a:pt x="41" y="177"/>
                  </a:lnTo>
                  <a:lnTo>
                    <a:pt x="46" y="179"/>
                  </a:lnTo>
                  <a:lnTo>
                    <a:pt x="51" y="180"/>
                  </a:lnTo>
                  <a:lnTo>
                    <a:pt x="56" y="180"/>
                  </a:lnTo>
                  <a:lnTo>
                    <a:pt x="61" y="180"/>
                  </a:lnTo>
                  <a:lnTo>
                    <a:pt x="66" y="178"/>
                  </a:lnTo>
                  <a:lnTo>
                    <a:pt x="71" y="176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9" y="169"/>
                  </a:lnTo>
                  <a:lnTo>
                    <a:pt x="83" y="163"/>
                  </a:lnTo>
                  <a:lnTo>
                    <a:pt x="85" y="157"/>
                  </a:lnTo>
                  <a:lnTo>
                    <a:pt x="87" y="150"/>
                  </a:lnTo>
                  <a:lnTo>
                    <a:pt x="87" y="150"/>
                  </a:lnTo>
                  <a:lnTo>
                    <a:pt x="88" y="142"/>
                  </a:lnTo>
                  <a:lnTo>
                    <a:pt x="88" y="134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8" y="115"/>
                  </a:lnTo>
                  <a:lnTo>
                    <a:pt x="91" y="113"/>
                  </a:lnTo>
                  <a:lnTo>
                    <a:pt x="91" y="113"/>
                  </a:lnTo>
                  <a:lnTo>
                    <a:pt x="97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14" y="103"/>
                  </a:lnTo>
                  <a:lnTo>
                    <a:pt x="123" y="95"/>
                  </a:lnTo>
                  <a:lnTo>
                    <a:pt x="131" y="87"/>
                  </a:lnTo>
                  <a:lnTo>
                    <a:pt x="138" y="77"/>
                  </a:lnTo>
                  <a:lnTo>
                    <a:pt x="138" y="77"/>
                  </a:lnTo>
                  <a:lnTo>
                    <a:pt x="145" y="66"/>
                  </a:lnTo>
                  <a:lnTo>
                    <a:pt x="147" y="60"/>
                  </a:lnTo>
                  <a:lnTo>
                    <a:pt x="149" y="54"/>
                  </a:lnTo>
                  <a:lnTo>
                    <a:pt x="150" y="48"/>
                  </a:lnTo>
                  <a:lnTo>
                    <a:pt x="151" y="42"/>
                  </a:lnTo>
                  <a:lnTo>
                    <a:pt x="151" y="35"/>
                  </a:lnTo>
                  <a:lnTo>
                    <a:pt x="150" y="28"/>
                  </a:lnTo>
                  <a:lnTo>
                    <a:pt x="150" y="28"/>
                  </a:lnTo>
                  <a:close/>
                  <a:moveTo>
                    <a:pt x="107" y="67"/>
                  </a:moveTo>
                  <a:lnTo>
                    <a:pt x="107" y="67"/>
                  </a:lnTo>
                  <a:lnTo>
                    <a:pt x="105" y="66"/>
                  </a:lnTo>
                  <a:lnTo>
                    <a:pt x="103" y="65"/>
                  </a:lnTo>
                  <a:lnTo>
                    <a:pt x="99" y="62"/>
                  </a:lnTo>
                  <a:lnTo>
                    <a:pt x="97" y="57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7" y="45"/>
                  </a:lnTo>
                  <a:lnTo>
                    <a:pt x="99" y="40"/>
                  </a:lnTo>
                  <a:lnTo>
                    <a:pt x="103" y="37"/>
                  </a:lnTo>
                  <a:lnTo>
                    <a:pt x="105" y="36"/>
                  </a:lnTo>
                  <a:lnTo>
                    <a:pt x="107" y="36"/>
                  </a:lnTo>
                  <a:lnTo>
                    <a:pt x="107" y="36"/>
                  </a:lnTo>
                  <a:lnTo>
                    <a:pt x="109" y="36"/>
                  </a:lnTo>
                  <a:lnTo>
                    <a:pt x="112" y="37"/>
                  </a:lnTo>
                  <a:lnTo>
                    <a:pt x="115" y="40"/>
                  </a:lnTo>
                  <a:lnTo>
                    <a:pt x="118" y="45"/>
                  </a:lnTo>
                  <a:lnTo>
                    <a:pt x="118" y="51"/>
                  </a:lnTo>
                  <a:lnTo>
                    <a:pt x="118" y="51"/>
                  </a:lnTo>
                  <a:lnTo>
                    <a:pt x="118" y="57"/>
                  </a:lnTo>
                  <a:lnTo>
                    <a:pt x="115" y="62"/>
                  </a:lnTo>
                  <a:lnTo>
                    <a:pt x="112" y="65"/>
                  </a:lnTo>
                  <a:lnTo>
                    <a:pt x="109" y="66"/>
                  </a:lnTo>
                  <a:lnTo>
                    <a:pt x="107" y="67"/>
                  </a:lnTo>
                  <a:lnTo>
                    <a:pt x="107" y="67"/>
                  </a:lnTo>
                  <a:close/>
                </a:path>
              </a:pathLst>
            </a:custGeom>
            <a:solidFill>
              <a:srgbClr val="EE31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7" name="Freeform 90"/>
            <p:cNvSpPr>
              <a:spLocks/>
            </p:cNvSpPr>
            <p:nvPr/>
          </p:nvSpPr>
          <p:spPr bwMode="auto">
            <a:xfrm>
              <a:off x="2542" y="398"/>
              <a:ext cx="10" cy="1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2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7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0" h="10">
                  <a:moveTo>
                    <a:pt x="10" y="4"/>
                  </a:moveTo>
                  <a:lnTo>
                    <a:pt x="1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" name="Group 106"/>
          <p:cNvGrpSpPr>
            <a:grpSpLocks noChangeAspect="1"/>
          </p:cNvGrpSpPr>
          <p:nvPr/>
        </p:nvGrpSpPr>
        <p:grpSpPr bwMode="auto">
          <a:xfrm flipH="1">
            <a:off x="1943968" y="3528442"/>
            <a:ext cx="1272600" cy="2015807"/>
            <a:chOff x="2602" y="1361"/>
            <a:chExt cx="573" cy="907"/>
          </a:xfrm>
        </p:grpSpPr>
        <p:sp>
          <p:nvSpPr>
            <p:cNvPr id="199" name="AutoShape 105"/>
            <p:cNvSpPr>
              <a:spLocks noChangeAspect="1" noChangeArrowheads="1" noTextEdit="1"/>
            </p:cNvSpPr>
            <p:nvPr/>
          </p:nvSpPr>
          <p:spPr bwMode="auto">
            <a:xfrm>
              <a:off x="2602" y="1361"/>
              <a:ext cx="573" cy="9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Freeform 107"/>
            <p:cNvSpPr>
              <a:spLocks/>
            </p:cNvSpPr>
            <p:nvPr/>
          </p:nvSpPr>
          <p:spPr bwMode="auto">
            <a:xfrm>
              <a:off x="2602" y="1361"/>
              <a:ext cx="573" cy="907"/>
            </a:xfrm>
            <a:custGeom>
              <a:avLst/>
              <a:gdLst/>
              <a:ahLst/>
              <a:cxnLst>
                <a:cxn ang="0">
                  <a:pos x="540" y="344"/>
                </a:cxn>
                <a:cxn ang="0">
                  <a:pos x="499" y="352"/>
                </a:cxn>
                <a:cxn ang="0">
                  <a:pos x="476" y="375"/>
                </a:cxn>
                <a:cxn ang="0">
                  <a:pos x="429" y="416"/>
                </a:cxn>
                <a:cxn ang="0">
                  <a:pos x="380" y="379"/>
                </a:cxn>
                <a:cxn ang="0">
                  <a:pos x="385" y="354"/>
                </a:cxn>
                <a:cxn ang="0">
                  <a:pos x="369" y="324"/>
                </a:cxn>
                <a:cxn ang="0">
                  <a:pos x="404" y="269"/>
                </a:cxn>
                <a:cxn ang="0">
                  <a:pos x="406" y="257"/>
                </a:cxn>
                <a:cxn ang="0">
                  <a:pos x="435" y="244"/>
                </a:cxn>
                <a:cxn ang="0">
                  <a:pos x="457" y="225"/>
                </a:cxn>
                <a:cxn ang="0">
                  <a:pos x="408" y="239"/>
                </a:cxn>
                <a:cxn ang="0">
                  <a:pos x="386" y="201"/>
                </a:cxn>
                <a:cxn ang="0">
                  <a:pos x="333" y="144"/>
                </a:cxn>
                <a:cxn ang="0">
                  <a:pos x="286" y="129"/>
                </a:cxn>
                <a:cxn ang="0">
                  <a:pos x="263" y="120"/>
                </a:cxn>
                <a:cxn ang="0">
                  <a:pos x="235" y="56"/>
                </a:cxn>
                <a:cxn ang="0">
                  <a:pos x="192" y="13"/>
                </a:cxn>
                <a:cxn ang="0">
                  <a:pos x="150" y="1"/>
                </a:cxn>
                <a:cxn ang="0">
                  <a:pos x="105" y="37"/>
                </a:cxn>
                <a:cxn ang="0">
                  <a:pos x="156" y="136"/>
                </a:cxn>
                <a:cxn ang="0">
                  <a:pos x="92" y="92"/>
                </a:cxn>
                <a:cxn ang="0">
                  <a:pos x="36" y="82"/>
                </a:cxn>
                <a:cxn ang="0">
                  <a:pos x="2" y="128"/>
                </a:cxn>
                <a:cxn ang="0">
                  <a:pos x="5" y="163"/>
                </a:cxn>
                <a:cxn ang="0">
                  <a:pos x="62" y="224"/>
                </a:cxn>
                <a:cxn ang="0">
                  <a:pos x="121" y="266"/>
                </a:cxn>
                <a:cxn ang="0">
                  <a:pos x="139" y="327"/>
                </a:cxn>
                <a:cxn ang="0">
                  <a:pos x="217" y="379"/>
                </a:cxn>
                <a:cxn ang="0">
                  <a:pos x="193" y="408"/>
                </a:cxn>
                <a:cxn ang="0">
                  <a:pos x="138" y="437"/>
                </a:cxn>
                <a:cxn ang="0">
                  <a:pos x="107" y="422"/>
                </a:cxn>
                <a:cxn ang="0">
                  <a:pos x="92" y="376"/>
                </a:cxn>
                <a:cxn ang="0">
                  <a:pos x="38" y="378"/>
                </a:cxn>
                <a:cxn ang="0">
                  <a:pos x="29" y="401"/>
                </a:cxn>
                <a:cxn ang="0">
                  <a:pos x="26" y="426"/>
                </a:cxn>
                <a:cxn ang="0">
                  <a:pos x="12" y="448"/>
                </a:cxn>
                <a:cxn ang="0">
                  <a:pos x="70" y="474"/>
                </a:cxn>
                <a:cxn ang="0">
                  <a:pos x="108" y="526"/>
                </a:cxn>
                <a:cxn ang="0">
                  <a:pos x="182" y="541"/>
                </a:cxn>
                <a:cxn ang="0">
                  <a:pos x="168" y="569"/>
                </a:cxn>
                <a:cxn ang="0">
                  <a:pos x="131" y="559"/>
                </a:cxn>
                <a:cxn ang="0">
                  <a:pos x="105" y="607"/>
                </a:cxn>
                <a:cxn ang="0">
                  <a:pos x="112" y="629"/>
                </a:cxn>
                <a:cxn ang="0">
                  <a:pos x="152" y="661"/>
                </a:cxn>
                <a:cxn ang="0">
                  <a:pos x="188" y="736"/>
                </a:cxn>
                <a:cxn ang="0">
                  <a:pos x="193" y="820"/>
                </a:cxn>
                <a:cxn ang="0">
                  <a:pos x="183" y="860"/>
                </a:cxn>
                <a:cxn ang="0">
                  <a:pos x="290" y="898"/>
                </a:cxn>
                <a:cxn ang="0">
                  <a:pos x="363" y="901"/>
                </a:cxn>
                <a:cxn ang="0">
                  <a:pos x="399" y="877"/>
                </a:cxn>
                <a:cxn ang="0">
                  <a:pos x="438" y="863"/>
                </a:cxn>
                <a:cxn ang="0">
                  <a:pos x="465" y="843"/>
                </a:cxn>
                <a:cxn ang="0">
                  <a:pos x="415" y="796"/>
                </a:cxn>
                <a:cxn ang="0">
                  <a:pos x="424" y="701"/>
                </a:cxn>
                <a:cxn ang="0">
                  <a:pos x="396" y="605"/>
                </a:cxn>
                <a:cxn ang="0">
                  <a:pos x="416" y="555"/>
                </a:cxn>
                <a:cxn ang="0">
                  <a:pos x="436" y="523"/>
                </a:cxn>
                <a:cxn ang="0">
                  <a:pos x="498" y="483"/>
                </a:cxn>
                <a:cxn ang="0">
                  <a:pos x="537" y="430"/>
                </a:cxn>
                <a:cxn ang="0">
                  <a:pos x="573" y="384"/>
                </a:cxn>
              </a:cxnLst>
              <a:rect l="0" t="0" r="r" b="b"/>
              <a:pathLst>
                <a:path w="573" h="907">
                  <a:moveTo>
                    <a:pt x="560" y="372"/>
                  </a:moveTo>
                  <a:lnTo>
                    <a:pt x="560" y="372"/>
                  </a:lnTo>
                  <a:lnTo>
                    <a:pt x="554" y="373"/>
                  </a:lnTo>
                  <a:lnTo>
                    <a:pt x="554" y="373"/>
                  </a:lnTo>
                  <a:lnTo>
                    <a:pt x="554" y="372"/>
                  </a:lnTo>
                  <a:lnTo>
                    <a:pt x="554" y="372"/>
                  </a:lnTo>
                  <a:lnTo>
                    <a:pt x="556" y="368"/>
                  </a:lnTo>
                  <a:lnTo>
                    <a:pt x="558" y="363"/>
                  </a:lnTo>
                  <a:lnTo>
                    <a:pt x="559" y="358"/>
                  </a:lnTo>
                  <a:lnTo>
                    <a:pt x="557" y="353"/>
                  </a:lnTo>
                  <a:lnTo>
                    <a:pt x="557" y="353"/>
                  </a:lnTo>
                  <a:lnTo>
                    <a:pt x="554" y="349"/>
                  </a:lnTo>
                  <a:lnTo>
                    <a:pt x="549" y="346"/>
                  </a:lnTo>
                  <a:lnTo>
                    <a:pt x="545" y="345"/>
                  </a:lnTo>
                  <a:lnTo>
                    <a:pt x="540" y="344"/>
                  </a:lnTo>
                  <a:lnTo>
                    <a:pt x="540" y="344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37" y="337"/>
                  </a:lnTo>
                  <a:lnTo>
                    <a:pt x="537" y="337"/>
                  </a:lnTo>
                  <a:lnTo>
                    <a:pt x="535" y="335"/>
                  </a:lnTo>
                  <a:lnTo>
                    <a:pt x="534" y="335"/>
                  </a:lnTo>
                  <a:lnTo>
                    <a:pt x="534" y="335"/>
                  </a:lnTo>
                  <a:lnTo>
                    <a:pt x="528" y="334"/>
                  </a:lnTo>
                  <a:lnTo>
                    <a:pt x="522" y="335"/>
                  </a:lnTo>
                  <a:lnTo>
                    <a:pt x="522" y="335"/>
                  </a:lnTo>
                  <a:lnTo>
                    <a:pt x="516" y="338"/>
                  </a:lnTo>
                  <a:lnTo>
                    <a:pt x="511" y="341"/>
                  </a:lnTo>
                  <a:lnTo>
                    <a:pt x="503" y="349"/>
                  </a:lnTo>
                  <a:lnTo>
                    <a:pt x="503" y="349"/>
                  </a:lnTo>
                  <a:lnTo>
                    <a:pt x="500" y="352"/>
                  </a:lnTo>
                  <a:lnTo>
                    <a:pt x="499" y="352"/>
                  </a:lnTo>
                  <a:lnTo>
                    <a:pt x="497" y="352"/>
                  </a:lnTo>
                  <a:lnTo>
                    <a:pt x="495" y="349"/>
                  </a:lnTo>
                  <a:lnTo>
                    <a:pt x="495" y="349"/>
                  </a:lnTo>
                  <a:lnTo>
                    <a:pt x="491" y="346"/>
                  </a:lnTo>
                  <a:lnTo>
                    <a:pt x="488" y="344"/>
                  </a:lnTo>
                  <a:lnTo>
                    <a:pt x="484" y="344"/>
                  </a:lnTo>
                  <a:lnTo>
                    <a:pt x="479" y="345"/>
                  </a:lnTo>
                  <a:lnTo>
                    <a:pt x="479" y="345"/>
                  </a:lnTo>
                  <a:lnTo>
                    <a:pt x="475" y="347"/>
                  </a:lnTo>
                  <a:lnTo>
                    <a:pt x="473" y="350"/>
                  </a:lnTo>
                  <a:lnTo>
                    <a:pt x="472" y="354"/>
                  </a:lnTo>
                  <a:lnTo>
                    <a:pt x="472" y="357"/>
                  </a:lnTo>
                  <a:lnTo>
                    <a:pt x="472" y="357"/>
                  </a:lnTo>
                  <a:lnTo>
                    <a:pt x="476" y="371"/>
                  </a:lnTo>
                  <a:lnTo>
                    <a:pt x="476" y="371"/>
                  </a:lnTo>
                  <a:lnTo>
                    <a:pt x="476" y="375"/>
                  </a:lnTo>
                  <a:lnTo>
                    <a:pt x="476" y="379"/>
                  </a:lnTo>
                  <a:lnTo>
                    <a:pt x="476" y="379"/>
                  </a:lnTo>
                  <a:lnTo>
                    <a:pt x="475" y="386"/>
                  </a:lnTo>
                  <a:lnTo>
                    <a:pt x="475" y="386"/>
                  </a:lnTo>
                  <a:lnTo>
                    <a:pt x="473" y="394"/>
                  </a:lnTo>
                  <a:lnTo>
                    <a:pt x="473" y="394"/>
                  </a:lnTo>
                  <a:lnTo>
                    <a:pt x="470" y="393"/>
                  </a:lnTo>
                  <a:lnTo>
                    <a:pt x="470" y="393"/>
                  </a:lnTo>
                  <a:lnTo>
                    <a:pt x="459" y="396"/>
                  </a:lnTo>
                  <a:lnTo>
                    <a:pt x="454" y="399"/>
                  </a:lnTo>
                  <a:lnTo>
                    <a:pt x="449" y="403"/>
                  </a:lnTo>
                  <a:lnTo>
                    <a:pt x="449" y="403"/>
                  </a:lnTo>
                  <a:lnTo>
                    <a:pt x="448" y="404"/>
                  </a:lnTo>
                  <a:lnTo>
                    <a:pt x="446" y="406"/>
                  </a:lnTo>
                  <a:lnTo>
                    <a:pt x="446" y="406"/>
                  </a:lnTo>
                  <a:lnTo>
                    <a:pt x="429" y="416"/>
                  </a:lnTo>
                  <a:lnTo>
                    <a:pt x="429" y="416"/>
                  </a:lnTo>
                  <a:lnTo>
                    <a:pt x="426" y="417"/>
                  </a:lnTo>
                  <a:lnTo>
                    <a:pt x="423" y="416"/>
                  </a:lnTo>
                  <a:lnTo>
                    <a:pt x="420" y="415"/>
                  </a:lnTo>
                  <a:lnTo>
                    <a:pt x="418" y="413"/>
                  </a:lnTo>
                  <a:lnTo>
                    <a:pt x="418" y="413"/>
                  </a:lnTo>
                  <a:lnTo>
                    <a:pt x="407" y="400"/>
                  </a:lnTo>
                  <a:lnTo>
                    <a:pt x="401" y="394"/>
                  </a:lnTo>
                  <a:lnTo>
                    <a:pt x="394" y="389"/>
                  </a:lnTo>
                  <a:lnTo>
                    <a:pt x="394" y="389"/>
                  </a:lnTo>
                  <a:lnTo>
                    <a:pt x="388" y="385"/>
                  </a:lnTo>
                  <a:lnTo>
                    <a:pt x="386" y="383"/>
                  </a:lnTo>
                  <a:lnTo>
                    <a:pt x="383" y="380"/>
                  </a:lnTo>
                  <a:lnTo>
                    <a:pt x="383" y="380"/>
                  </a:lnTo>
                  <a:lnTo>
                    <a:pt x="382" y="379"/>
                  </a:lnTo>
                  <a:lnTo>
                    <a:pt x="380" y="379"/>
                  </a:lnTo>
                  <a:lnTo>
                    <a:pt x="380" y="379"/>
                  </a:lnTo>
                  <a:lnTo>
                    <a:pt x="378" y="379"/>
                  </a:lnTo>
                  <a:lnTo>
                    <a:pt x="378" y="379"/>
                  </a:lnTo>
                  <a:lnTo>
                    <a:pt x="380" y="378"/>
                  </a:lnTo>
                  <a:lnTo>
                    <a:pt x="380" y="378"/>
                  </a:lnTo>
                  <a:lnTo>
                    <a:pt x="380" y="376"/>
                  </a:lnTo>
                  <a:lnTo>
                    <a:pt x="381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5" y="375"/>
                  </a:lnTo>
                  <a:lnTo>
                    <a:pt x="385" y="374"/>
                  </a:lnTo>
                  <a:lnTo>
                    <a:pt x="385" y="374"/>
                  </a:lnTo>
                  <a:lnTo>
                    <a:pt x="384" y="356"/>
                  </a:lnTo>
                  <a:lnTo>
                    <a:pt x="384" y="356"/>
                  </a:lnTo>
                  <a:lnTo>
                    <a:pt x="385" y="354"/>
                  </a:lnTo>
                  <a:lnTo>
                    <a:pt x="385" y="354"/>
                  </a:lnTo>
                  <a:lnTo>
                    <a:pt x="388" y="353"/>
                  </a:lnTo>
                  <a:lnTo>
                    <a:pt x="389" y="353"/>
                  </a:lnTo>
                  <a:lnTo>
                    <a:pt x="389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8" y="340"/>
                  </a:lnTo>
                  <a:lnTo>
                    <a:pt x="389" y="338"/>
                  </a:lnTo>
                  <a:lnTo>
                    <a:pt x="389" y="336"/>
                  </a:lnTo>
                  <a:lnTo>
                    <a:pt x="386" y="333"/>
                  </a:lnTo>
                  <a:lnTo>
                    <a:pt x="386" y="333"/>
                  </a:lnTo>
                  <a:lnTo>
                    <a:pt x="382" y="330"/>
                  </a:lnTo>
                  <a:lnTo>
                    <a:pt x="378" y="327"/>
                  </a:lnTo>
                  <a:lnTo>
                    <a:pt x="374" y="325"/>
                  </a:lnTo>
                  <a:lnTo>
                    <a:pt x="369" y="324"/>
                  </a:lnTo>
                  <a:lnTo>
                    <a:pt x="369" y="324"/>
                  </a:lnTo>
                  <a:lnTo>
                    <a:pt x="372" y="320"/>
                  </a:lnTo>
                  <a:lnTo>
                    <a:pt x="372" y="320"/>
                  </a:lnTo>
                  <a:lnTo>
                    <a:pt x="378" y="315"/>
                  </a:lnTo>
                  <a:lnTo>
                    <a:pt x="382" y="309"/>
                  </a:lnTo>
                  <a:lnTo>
                    <a:pt x="382" y="309"/>
                  </a:lnTo>
                  <a:lnTo>
                    <a:pt x="388" y="302"/>
                  </a:lnTo>
                  <a:lnTo>
                    <a:pt x="391" y="298"/>
                  </a:lnTo>
                  <a:lnTo>
                    <a:pt x="393" y="294"/>
                  </a:lnTo>
                  <a:lnTo>
                    <a:pt x="393" y="294"/>
                  </a:lnTo>
                  <a:lnTo>
                    <a:pt x="397" y="288"/>
                  </a:lnTo>
                  <a:lnTo>
                    <a:pt x="401" y="281"/>
                  </a:lnTo>
                  <a:lnTo>
                    <a:pt x="401" y="281"/>
                  </a:lnTo>
                  <a:lnTo>
                    <a:pt x="403" y="275"/>
                  </a:lnTo>
                  <a:lnTo>
                    <a:pt x="404" y="269"/>
                  </a:lnTo>
                  <a:lnTo>
                    <a:pt x="404" y="269"/>
                  </a:lnTo>
                  <a:lnTo>
                    <a:pt x="405" y="268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27" y="263"/>
                  </a:lnTo>
                  <a:lnTo>
                    <a:pt x="427" y="263"/>
                  </a:lnTo>
                  <a:lnTo>
                    <a:pt x="453" y="258"/>
                  </a:lnTo>
                  <a:lnTo>
                    <a:pt x="453" y="258"/>
                  </a:lnTo>
                  <a:lnTo>
                    <a:pt x="459" y="256"/>
                  </a:lnTo>
                  <a:lnTo>
                    <a:pt x="459" y="256"/>
                  </a:lnTo>
                  <a:lnTo>
                    <a:pt x="459" y="254"/>
                  </a:lnTo>
                  <a:lnTo>
                    <a:pt x="459" y="254"/>
                  </a:lnTo>
                  <a:lnTo>
                    <a:pt x="432" y="259"/>
                  </a:lnTo>
                  <a:lnTo>
                    <a:pt x="405" y="264"/>
                  </a:lnTo>
                  <a:lnTo>
                    <a:pt x="405" y="264"/>
                  </a:lnTo>
                  <a:lnTo>
                    <a:pt x="406" y="257"/>
                  </a:lnTo>
                  <a:lnTo>
                    <a:pt x="406" y="257"/>
                  </a:lnTo>
                  <a:lnTo>
                    <a:pt x="408" y="255"/>
                  </a:lnTo>
                  <a:lnTo>
                    <a:pt x="408" y="255"/>
                  </a:lnTo>
                  <a:lnTo>
                    <a:pt x="419" y="251"/>
                  </a:lnTo>
                  <a:lnTo>
                    <a:pt x="419" y="251"/>
                  </a:lnTo>
                  <a:lnTo>
                    <a:pt x="444" y="244"/>
                  </a:lnTo>
                  <a:lnTo>
                    <a:pt x="444" y="244"/>
                  </a:lnTo>
                  <a:lnTo>
                    <a:pt x="462" y="240"/>
                  </a:lnTo>
                  <a:lnTo>
                    <a:pt x="462" y="240"/>
                  </a:lnTo>
                  <a:lnTo>
                    <a:pt x="464" y="239"/>
                  </a:lnTo>
                  <a:lnTo>
                    <a:pt x="464" y="239"/>
                  </a:lnTo>
                  <a:lnTo>
                    <a:pt x="463" y="239"/>
                  </a:lnTo>
                  <a:lnTo>
                    <a:pt x="463" y="239"/>
                  </a:lnTo>
                  <a:lnTo>
                    <a:pt x="456" y="239"/>
                  </a:lnTo>
                  <a:lnTo>
                    <a:pt x="449" y="240"/>
                  </a:lnTo>
                  <a:lnTo>
                    <a:pt x="435" y="244"/>
                  </a:lnTo>
                  <a:lnTo>
                    <a:pt x="435" y="244"/>
                  </a:lnTo>
                  <a:lnTo>
                    <a:pt x="421" y="248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48"/>
                  </a:lnTo>
                  <a:lnTo>
                    <a:pt x="407" y="248"/>
                  </a:lnTo>
                  <a:lnTo>
                    <a:pt x="407" y="245"/>
                  </a:lnTo>
                  <a:lnTo>
                    <a:pt x="408" y="243"/>
                  </a:lnTo>
                  <a:lnTo>
                    <a:pt x="409" y="242"/>
                  </a:lnTo>
                  <a:lnTo>
                    <a:pt x="412" y="240"/>
                  </a:lnTo>
                  <a:lnTo>
                    <a:pt x="412" y="240"/>
                  </a:lnTo>
                  <a:lnTo>
                    <a:pt x="434" y="232"/>
                  </a:lnTo>
                  <a:lnTo>
                    <a:pt x="434" y="232"/>
                  </a:lnTo>
                  <a:lnTo>
                    <a:pt x="445" y="228"/>
                  </a:lnTo>
                  <a:lnTo>
                    <a:pt x="451" y="226"/>
                  </a:lnTo>
                  <a:lnTo>
                    <a:pt x="457" y="225"/>
                  </a:lnTo>
                  <a:lnTo>
                    <a:pt x="457" y="225"/>
                  </a:lnTo>
                  <a:lnTo>
                    <a:pt x="461" y="225"/>
                  </a:lnTo>
                  <a:lnTo>
                    <a:pt x="462" y="224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3" y="222"/>
                  </a:lnTo>
                  <a:lnTo>
                    <a:pt x="463" y="222"/>
                  </a:lnTo>
                  <a:lnTo>
                    <a:pt x="458" y="223"/>
                  </a:lnTo>
                  <a:lnTo>
                    <a:pt x="458" y="223"/>
                  </a:lnTo>
                  <a:lnTo>
                    <a:pt x="452" y="224"/>
                  </a:lnTo>
                  <a:lnTo>
                    <a:pt x="446" y="226"/>
                  </a:lnTo>
                  <a:lnTo>
                    <a:pt x="434" y="230"/>
                  </a:lnTo>
                  <a:lnTo>
                    <a:pt x="434" y="230"/>
                  </a:lnTo>
                  <a:lnTo>
                    <a:pt x="410" y="239"/>
                  </a:lnTo>
                  <a:lnTo>
                    <a:pt x="410" y="239"/>
                  </a:lnTo>
                  <a:lnTo>
                    <a:pt x="408" y="239"/>
                  </a:lnTo>
                  <a:lnTo>
                    <a:pt x="408" y="239"/>
                  </a:lnTo>
                  <a:lnTo>
                    <a:pt x="406" y="234"/>
                  </a:lnTo>
                  <a:lnTo>
                    <a:pt x="406" y="232"/>
                  </a:lnTo>
                  <a:lnTo>
                    <a:pt x="406" y="230"/>
                  </a:lnTo>
                  <a:lnTo>
                    <a:pt x="406" y="230"/>
                  </a:lnTo>
                  <a:lnTo>
                    <a:pt x="407" y="227"/>
                  </a:lnTo>
                  <a:lnTo>
                    <a:pt x="406" y="225"/>
                  </a:lnTo>
                  <a:lnTo>
                    <a:pt x="405" y="222"/>
                  </a:lnTo>
                  <a:lnTo>
                    <a:pt x="405" y="222"/>
                  </a:lnTo>
                  <a:lnTo>
                    <a:pt x="401" y="216"/>
                  </a:lnTo>
                  <a:lnTo>
                    <a:pt x="398" y="209"/>
                  </a:lnTo>
                  <a:lnTo>
                    <a:pt x="398" y="209"/>
                  </a:lnTo>
                  <a:lnTo>
                    <a:pt x="396" y="206"/>
                  </a:lnTo>
                  <a:lnTo>
                    <a:pt x="394" y="205"/>
                  </a:lnTo>
                  <a:lnTo>
                    <a:pt x="388" y="202"/>
                  </a:lnTo>
                  <a:lnTo>
                    <a:pt x="388" y="202"/>
                  </a:lnTo>
                  <a:lnTo>
                    <a:pt x="386" y="201"/>
                  </a:lnTo>
                  <a:lnTo>
                    <a:pt x="386" y="201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0" y="192"/>
                  </a:lnTo>
                  <a:lnTo>
                    <a:pt x="380" y="192"/>
                  </a:lnTo>
                  <a:lnTo>
                    <a:pt x="377" y="185"/>
                  </a:lnTo>
                  <a:lnTo>
                    <a:pt x="377" y="185"/>
                  </a:lnTo>
                  <a:lnTo>
                    <a:pt x="372" y="178"/>
                  </a:lnTo>
                  <a:lnTo>
                    <a:pt x="372" y="178"/>
                  </a:lnTo>
                  <a:lnTo>
                    <a:pt x="363" y="167"/>
                  </a:lnTo>
                  <a:lnTo>
                    <a:pt x="353" y="157"/>
                  </a:lnTo>
                  <a:lnTo>
                    <a:pt x="353" y="157"/>
                  </a:lnTo>
                  <a:lnTo>
                    <a:pt x="347" y="153"/>
                  </a:lnTo>
                  <a:lnTo>
                    <a:pt x="341" y="150"/>
                  </a:lnTo>
                  <a:lnTo>
                    <a:pt x="341" y="150"/>
                  </a:lnTo>
                  <a:lnTo>
                    <a:pt x="333" y="144"/>
                  </a:lnTo>
                  <a:lnTo>
                    <a:pt x="333" y="144"/>
                  </a:lnTo>
                  <a:lnTo>
                    <a:pt x="331" y="142"/>
                  </a:lnTo>
                  <a:lnTo>
                    <a:pt x="329" y="141"/>
                  </a:lnTo>
                  <a:lnTo>
                    <a:pt x="329" y="141"/>
                  </a:lnTo>
                  <a:lnTo>
                    <a:pt x="317" y="137"/>
                  </a:lnTo>
                  <a:lnTo>
                    <a:pt x="317" y="137"/>
                  </a:lnTo>
                  <a:lnTo>
                    <a:pt x="303" y="133"/>
                  </a:lnTo>
                  <a:lnTo>
                    <a:pt x="303" y="133"/>
                  </a:lnTo>
                  <a:lnTo>
                    <a:pt x="302" y="131"/>
                  </a:lnTo>
                  <a:lnTo>
                    <a:pt x="301" y="130"/>
                  </a:lnTo>
                  <a:lnTo>
                    <a:pt x="297" y="130"/>
                  </a:lnTo>
                  <a:lnTo>
                    <a:pt x="297" y="130"/>
                  </a:lnTo>
                  <a:lnTo>
                    <a:pt x="292" y="130"/>
                  </a:lnTo>
                  <a:lnTo>
                    <a:pt x="292" y="130"/>
                  </a:lnTo>
                  <a:lnTo>
                    <a:pt x="286" y="129"/>
                  </a:lnTo>
                  <a:lnTo>
                    <a:pt x="286" y="129"/>
                  </a:lnTo>
                  <a:lnTo>
                    <a:pt x="274" y="130"/>
                  </a:lnTo>
                  <a:lnTo>
                    <a:pt x="274" y="130"/>
                  </a:lnTo>
                  <a:lnTo>
                    <a:pt x="271" y="131"/>
                  </a:lnTo>
                  <a:lnTo>
                    <a:pt x="271" y="131"/>
                  </a:lnTo>
                  <a:lnTo>
                    <a:pt x="268" y="131"/>
                  </a:lnTo>
                  <a:lnTo>
                    <a:pt x="265" y="132"/>
                  </a:lnTo>
                  <a:lnTo>
                    <a:pt x="263" y="131"/>
                  </a:lnTo>
                  <a:lnTo>
                    <a:pt x="260" y="129"/>
                  </a:lnTo>
                  <a:lnTo>
                    <a:pt x="260" y="129"/>
                  </a:lnTo>
                  <a:lnTo>
                    <a:pt x="257" y="126"/>
                  </a:lnTo>
                  <a:lnTo>
                    <a:pt x="254" y="124"/>
                  </a:lnTo>
                  <a:lnTo>
                    <a:pt x="254" y="124"/>
                  </a:lnTo>
                  <a:lnTo>
                    <a:pt x="260" y="122"/>
                  </a:lnTo>
                  <a:lnTo>
                    <a:pt x="260" y="122"/>
                  </a:lnTo>
                  <a:lnTo>
                    <a:pt x="262" y="121"/>
                  </a:lnTo>
                  <a:lnTo>
                    <a:pt x="263" y="120"/>
                  </a:lnTo>
                  <a:lnTo>
                    <a:pt x="262" y="119"/>
                  </a:lnTo>
                  <a:lnTo>
                    <a:pt x="262" y="119"/>
                  </a:lnTo>
                  <a:lnTo>
                    <a:pt x="257" y="113"/>
                  </a:lnTo>
                  <a:lnTo>
                    <a:pt x="257" y="113"/>
                  </a:lnTo>
                  <a:lnTo>
                    <a:pt x="256" y="110"/>
                  </a:lnTo>
                  <a:lnTo>
                    <a:pt x="256" y="110"/>
                  </a:lnTo>
                  <a:lnTo>
                    <a:pt x="253" y="99"/>
                  </a:lnTo>
                  <a:lnTo>
                    <a:pt x="249" y="88"/>
                  </a:lnTo>
                  <a:lnTo>
                    <a:pt x="249" y="88"/>
                  </a:lnTo>
                  <a:lnTo>
                    <a:pt x="244" y="78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8" y="64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5" y="56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26" y="44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4" y="21"/>
                  </a:lnTo>
                  <a:lnTo>
                    <a:pt x="204" y="21"/>
                  </a:lnTo>
                  <a:lnTo>
                    <a:pt x="203" y="20"/>
                  </a:lnTo>
                  <a:lnTo>
                    <a:pt x="203" y="20"/>
                  </a:lnTo>
                  <a:lnTo>
                    <a:pt x="201" y="18"/>
                  </a:lnTo>
                  <a:lnTo>
                    <a:pt x="199" y="17"/>
                  </a:lnTo>
                  <a:lnTo>
                    <a:pt x="194" y="15"/>
                  </a:lnTo>
                  <a:lnTo>
                    <a:pt x="194" y="15"/>
                  </a:lnTo>
                  <a:lnTo>
                    <a:pt x="192" y="13"/>
                  </a:lnTo>
                  <a:lnTo>
                    <a:pt x="192" y="13"/>
                  </a:lnTo>
                  <a:lnTo>
                    <a:pt x="191" y="12"/>
                  </a:lnTo>
                  <a:lnTo>
                    <a:pt x="190" y="11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79" y="7"/>
                  </a:lnTo>
                  <a:lnTo>
                    <a:pt x="179" y="7"/>
                  </a:lnTo>
                  <a:lnTo>
                    <a:pt x="170" y="4"/>
                  </a:lnTo>
                  <a:lnTo>
                    <a:pt x="170" y="4"/>
                  </a:lnTo>
                  <a:lnTo>
                    <a:pt x="167" y="2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6" y="5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18" y="11"/>
                  </a:lnTo>
                  <a:lnTo>
                    <a:pt x="113" y="16"/>
                  </a:lnTo>
                  <a:lnTo>
                    <a:pt x="110" y="22"/>
                  </a:lnTo>
                  <a:lnTo>
                    <a:pt x="107" y="28"/>
                  </a:lnTo>
                  <a:lnTo>
                    <a:pt x="107" y="28"/>
                  </a:lnTo>
                  <a:lnTo>
                    <a:pt x="106" y="33"/>
                  </a:lnTo>
                  <a:lnTo>
                    <a:pt x="105" y="3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3"/>
                  </a:lnTo>
                  <a:lnTo>
                    <a:pt x="104" y="53"/>
                  </a:lnTo>
                  <a:lnTo>
                    <a:pt x="110" y="70"/>
                  </a:lnTo>
                  <a:lnTo>
                    <a:pt x="110" y="70"/>
                  </a:lnTo>
                  <a:lnTo>
                    <a:pt x="114" y="82"/>
                  </a:lnTo>
                  <a:lnTo>
                    <a:pt x="117" y="88"/>
                  </a:lnTo>
                  <a:lnTo>
                    <a:pt x="120" y="93"/>
                  </a:lnTo>
                  <a:lnTo>
                    <a:pt x="120" y="93"/>
                  </a:lnTo>
                  <a:lnTo>
                    <a:pt x="130" y="106"/>
                  </a:lnTo>
                  <a:lnTo>
                    <a:pt x="130" y="106"/>
                  </a:lnTo>
                  <a:lnTo>
                    <a:pt x="138" y="116"/>
                  </a:lnTo>
                  <a:lnTo>
                    <a:pt x="138" y="116"/>
                  </a:lnTo>
                  <a:lnTo>
                    <a:pt x="156" y="136"/>
                  </a:lnTo>
                  <a:lnTo>
                    <a:pt x="156" y="136"/>
                  </a:lnTo>
                  <a:lnTo>
                    <a:pt x="158" y="139"/>
                  </a:lnTo>
                  <a:lnTo>
                    <a:pt x="158" y="139"/>
                  </a:lnTo>
                  <a:lnTo>
                    <a:pt x="155" y="140"/>
                  </a:lnTo>
                  <a:lnTo>
                    <a:pt x="155" y="140"/>
                  </a:lnTo>
                  <a:lnTo>
                    <a:pt x="154" y="140"/>
                  </a:lnTo>
                  <a:lnTo>
                    <a:pt x="152" y="140"/>
                  </a:lnTo>
                  <a:lnTo>
                    <a:pt x="149" y="137"/>
                  </a:lnTo>
                  <a:lnTo>
                    <a:pt x="149" y="137"/>
                  </a:lnTo>
                  <a:lnTo>
                    <a:pt x="134" y="123"/>
                  </a:lnTo>
                  <a:lnTo>
                    <a:pt x="126" y="115"/>
                  </a:lnTo>
                  <a:lnTo>
                    <a:pt x="118" y="108"/>
                  </a:lnTo>
                  <a:lnTo>
                    <a:pt x="118" y="108"/>
                  </a:lnTo>
                  <a:lnTo>
                    <a:pt x="105" y="100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3" y="87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65" y="82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5" y="79"/>
                  </a:lnTo>
                  <a:lnTo>
                    <a:pt x="53" y="80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0" y="81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8" y="85"/>
                  </a:lnTo>
                  <a:lnTo>
                    <a:pt x="24" y="87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15" y="96"/>
                  </a:lnTo>
                  <a:lnTo>
                    <a:pt x="12" y="99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8" y="105"/>
                  </a:lnTo>
                  <a:lnTo>
                    <a:pt x="6" y="109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31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1" y="145"/>
                  </a:lnTo>
                  <a:lnTo>
                    <a:pt x="2" y="149"/>
                  </a:lnTo>
                  <a:lnTo>
                    <a:pt x="2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4" y="158"/>
                  </a:lnTo>
                  <a:lnTo>
                    <a:pt x="4" y="158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9" y="172"/>
                  </a:lnTo>
                  <a:lnTo>
                    <a:pt x="11" y="177"/>
                  </a:lnTo>
                  <a:lnTo>
                    <a:pt x="15" y="180"/>
                  </a:lnTo>
                  <a:lnTo>
                    <a:pt x="15" y="180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21" y="190"/>
                  </a:lnTo>
                  <a:lnTo>
                    <a:pt x="24" y="194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5" y="203"/>
                  </a:lnTo>
                  <a:lnTo>
                    <a:pt x="42" y="209"/>
                  </a:lnTo>
                  <a:lnTo>
                    <a:pt x="42" y="209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62" y="224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84" y="233"/>
                  </a:lnTo>
                  <a:lnTo>
                    <a:pt x="84" y="233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113" y="247"/>
                  </a:lnTo>
                  <a:lnTo>
                    <a:pt x="113" y="247"/>
                  </a:lnTo>
                  <a:lnTo>
                    <a:pt x="119" y="248"/>
                  </a:lnTo>
                  <a:lnTo>
                    <a:pt x="119" y="248"/>
                  </a:lnTo>
                  <a:lnTo>
                    <a:pt x="122" y="249"/>
                  </a:lnTo>
                  <a:lnTo>
                    <a:pt x="122" y="250"/>
                  </a:lnTo>
                  <a:lnTo>
                    <a:pt x="122" y="253"/>
                  </a:lnTo>
                  <a:lnTo>
                    <a:pt x="122" y="253"/>
                  </a:lnTo>
                  <a:lnTo>
                    <a:pt x="121" y="259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2" y="274"/>
                  </a:lnTo>
                  <a:lnTo>
                    <a:pt x="124" y="282"/>
                  </a:lnTo>
                  <a:lnTo>
                    <a:pt x="124" y="282"/>
                  </a:lnTo>
                  <a:lnTo>
                    <a:pt x="127" y="302"/>
                  </a:lnTo>
                  <a:lnTo>
                    <a:pt x="127" y="302"/>
                  </a:lnTo>
                  <a:lnTo>
                    <a:pt x="129" y="305"/>
                  </a:lnTo>
                  <a:lnTo>
                    <a:pt x="130" y="308"/>
                  </a:lnTo>
                  <a:lnTo>
                    <a:pt x="130" y="308"/>
                  </a:lnTo>
                  <a:lnTo>
                    <a:pt x="130" y="311"/>
                  </a:lnTo>
                  <a:lnTo>
                    <a:pt x="130" y="313"/>
                  </a:lnTo>
                  <a:lnTo>
                    <a:pt x="133" y="318"/>
                  </a:lnTo>
                  <a:lnTo>
                    <a:pt x="133" y="318"/>
                  </a:lnTo>
                  <a:lnTo>
                    <a:pt x="135" y="323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48" y="338"/>
                  </a:lnTo>
                  <a:lnTo>
                    <a:pt x="148" y="338"/>
                  </a:lnTo>
                  <a:lnTo>
                    <a:pt x="151" y="341"/>
                  </a:lnTo>
                  <a:lnTo>
                    <a:pt x="154" y="343"/>
                  </a:lnTo>
                  <a:lnTo>
                    <a:pt x="154" y="343"/>
                  </a:lnTo>
                  <a:lnTo>
                    <a:pt x="166" y="353"/>
                  </a:lnTo>
                  <a:lnTo>
                    <a:pt x="166" y="353"/>
                  </a:lnTo>
                  <a:lnTo>
                    <a:pt x="178" y="361"/>
                  </a:lnTo>
                  <a:lnTo>
                    <a:pt x="178" y="361"/>
                  </a:lnTo>
                  <a:lnTo>
                    <a:pt x="197" y="373"/>
                  </a:lnTo>
                  <a:lnTo>
                    <a:pt x="197" y="373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205" y="375"/>
                  </a:lnTo>
                  <a:lnTo>
                    <a:pt x="205" y="375"/>
                  </a:lnTo>
                  <a:lnTo>
                    <a:pt x="217" y="379"/>
                  </a:lnTo>
                  <a:lnTo>
                    <a:pt x="217" y="379"/>
                  </a:lnTo>
                  <a:lnTo>
                    <a:pt x="217" y="380"/>
                  </a:lnTo>
                  <a:lnTo>
                    <a:pt x="217" y="380"/>
                  </a:lnTo>
                  <a:lnTo>
                    <a:pt x="215" y="383"/>
                  </a:lnTo>
                  <a:lnTo>
                    <a:pt x="215" y="385"/>
                  </a:lnTo>
                  <a:lnTo>
                    <a:pt x="216" y="387"/>
                  </a:lnTo>
                  <a:lnTo>
                    <a:pt x="216" y="387"/>
                  </a:lnTo>
                  <a:lnTo>
                    <a:pt x="215" y="388"/>
                  </a:lnTo>
                  <a:lnTo>
                    <a:pt x="215" y="388"/>
                  </a:lnTo>
                  <a:lnTo>
                    <a:pt x="210" y="392"/>
                  </a:lnTo>
                  <a:lnTo>
                    <a:pt x="205" y="396"/>
                  </a:lnTo>
                  <a:lnTo>
                    <a:pt x="205" y="396"/>
                  </a:lnTo>
                  <a:lnTo>
                    <a:pt x="202" y="398"/>
                  </a:lnTo>
                  <a:lnTo>
                    <a:pt x="198" y="401"/>
                  </a:lnTo>
                  <a:lnTo>
                    <a:pt x="193" y="408"/>
                  </a:lnTo>
                  <a:lnTo>
                    <a:pt x="193" y="408"/>
                  </a:lnTo>
                  <a:lnTo>
                    <a:pt x="186" y="417"/>
                  </a:lnTo>
                  <a:lnTo>
                    <a:pt x="183" y="421"/>
                  </a:lnTo>
                  <a:lnTo>
                    <a:pt x="179" y="425"/>
                  </a:lnTo>
                  <a:lnTo>
                    <a:pt x="179" y="425"/>
                  </a:lnTo>
                  <a:lnTo>
                    <a:pt x="177" y="427"/>
                  </a:lnTo>
                  <a:lnTo>
                    <a:pt x="177" y="427"/>
                  </a:lnTo>
                  <a:lnTo>
                    <a:pt x="174" y="432"/>
                  </a:lnTo>
                  <a:lnTo>
                    <a:pt x="172" y="435"/>
                  </a:lnTo>
                  <a:lnTo>
                    <a:pt x="169" y="436"/>
                  </a:lnTo>
                  <a:lnTo>
                    <a:pt x="169" y="436"/>
                  </a:lnTo>
                  <a:lnTo>
                    <a:pt x="162" y="438"/>
                  </a:lnTo>
                  <a:lnTo>
                    <a:pt x="155" y="440"/>
                  </a:lnTo>
                  <a:lnTo>
                    <a:pt x="148" y="440"/>
                  </a:lnTo>
                  <a:lnTo>
                    <a:pt x="141" y="439"/>
                  </a:lnTo>
                  <a:lnTo>
                    <a:pt x="141" y="439"/>
                  </a:lnTo>
                  <a:lnTo>
                    <a:pt x="138" y="437"/>
                  </a:lnTo>
                  <a:lnTo>
                    <a:pt x="136" y="435"/>
                  </a:lnTo>
                  <a:lnTo>
                    <a:pt x="136" y="435"/>
                  </a:lnTo>
                  <a:lnTo>
                    <a:pt x="134" y="433"/>
                  </a:lnTo>
                  <a:lnTo>
                    <a:pt x="132" y="431"/>
                  </a:lnTo>
                  <a:lnTo>
                    <a:pt x="128" y="427"/>
                  </a:lnTo>
                  <a:lnTo>
                    <a:pt x="128" y="427"/>
                  </a:lnTo>
                  <a:lnTo>
                    <a:pt x="124" y="426"/>
                  </a:lnTo>
                  <a:lnTo>
                    <a:pt x="121" y="425"/>
                  </a:lnTo>
                  <a:lnTo>
                    <a:pt x="117" y="424"/>
                  </a:lnTo>
                  <a:lnTo>
                    <a:pt x="114" y="425"/>
                  </a:lnTo>
                  <a:lnTo>
                    <a:pt x="114" y="425"/>
                  </a:lnTo>
                  <a:lnTo>
                    <a:pt x="111" y="426"/>
                  </a:lnTo>
                  <a:lnTo>
                    <a:pt x="110" y="426"/>
                  </a:lnTo>
                  <a:lnTo>
                    <a:pt x="109" y="425"/>
                  </a:lnTo>
                  <a:lnTo>
                    <a:pt x="107" y="422"/>
                  </a:lnTo>
                  <a:lnTo>
                    <a:pt x="107" y="422"/>
                  </a:lnTo>
                  <a:lnTo>
                    <a:pt x="103" y="412"/>
                  </a:lnTo>
                  <a:lnTo>
                    <a:pt x="103" y="412"/>
                  </a:lnTo>
                  <a:lnTo>
                    <a:pt x="102" y="409"/>
                  </a:lnTo>
                  <a:lnTo>
                    <a:pt x="101" y="407"/>
                  </a:lnTo>
                  <a:lnTo>
                    <a:pt x="102" y="402"/>
                  </a:lnTo>
                  <a:lnTo>
                    <a:pt x="102" y="402"/>
                  </a:lnTo>
                  <a:lnTo>
                    <a:pt x="106" y="394"/>
                  </a:lnTo>
                  <a:lnTo>
                    <a:pt x="106" y="394"/>
                  </a:lnTo>
                  <a:lnTo>
                    <a:pt x="107" y="390"/>
                  </a:lnTo>
                  <a:lnTo>
                    <a:pt x="107" y="385"/>
                  </a:lnTo>
                  <a:lnTo>
                    <a:pt x="105" y="382"/>
                  </a:lnTo>
                  <a:lnTo>
                    <a:pt x="102" y="379"/>
                  </a:lnTo>
                  <a:lnTo>
                    <a:pt x="102" y="379"/>
                  </a:lnTo>
                  <a:lnTo>
                    <a:pt x="99" y="377"/>
                  </a:lnTo>
                  <a:lnTo>
                    <a:pt x="95" y="376"/>
                  </a:lnTo>
                  <a:lnTo>
                    <a:pt x="92" y="376"/>
                  </a:lnTo>
                  <a:lnTo>
                    <a:pt x="88" y="377"/>
                  </a:lnTo>
                  <a:lnTo>
                    <a:pt x="88" y="377"/>
                  </a:lnTo>
                  <a:lnTo>
                    <a:pt x="81" y="382"/>
                  </a:lnTo>
                  <a:lnTo>
                    <a:pt x="77" y="386"/>
                  </a:lnTo>
                  <a:lnTo>
                    <a:pt x="75" y="390"/>
                  </a:lnTo>
                  <a:lnTo>
                    <a:pt x="75" y="390"/>
                  </a:lnTo>
                  <a:lnTo>
                    <a:pt x="74" y="391"/>
                  </a:lnTo>
                  <a:lnTo>
                    <a:pt x="73" y="392"/>
                  </a:lnTo>
                  <a:lnTo>
                    <a:pt x="69" y="391"/>
                  </a:lnTo>
                  <a:lnTo>
                    <a:pt x="69" y="391"/>
                  </a:lnTo>
                  <a:lnTo>
                    <a:pt x="64" y="388"/>
                  </a:lnTo>
                  <a:lnTo>
                    <a:pt x="59" y="385"/>
                  </a:lnTo>
                  <a:lnTo>
                    <a:pt x="59" y="385"/>
                  </a:lnTo>
                  <a:lnTo>
                    <a:pt x="43" y="379"/>
                  </a:lnTo>
                  <a:lnTo>
                    <a:pt x="43" y="379"/>
                  </a:lnTo>
                  <a:lnTo>
                    <a:pt x="38" y="378"/>
                  </a:lnTo>
                  <a:lnTo>
                    <a:pt x="32" y="377"/>
                  </a:lnTo>
                  <a:lnTo>
                    <a:pt x="32" y="377"/>
                  </a:lnTo>
                  <a:lnTo>
                    <a:pt x="28" y="378"/>
                  </a:lnTo>
                  <a:lnTo>
                    <a:pt x="24" y="380"/>
                  </a:lnTo>
                  <a:lnTo>
                    <a:pt x="21" y="383"/>
                  </a:lnTo>
                  <a:lnTo>
                    <a:pt x="19" y="387"/>
                  </a:lnTo>
                  <a:lnTo>
                    <a:pt x="19" y="387"/>
                  </a:lnTo>
                  <a:lnTo>
                    <a:pt x="19" y="391"/>
                  </a:lnTo>
                  <a:lnTo>
                    <a:pt x="20" y="394"/>
                  </a:lnTo>
                  <a:lnTo>
                    <a:pt x="22" y="396"/>
                  </a:lnTo>
                  <a:lnTo>
                    <a:pt x="25" y="398"/>
                  </a:lnTo>
                  <a:lnTo>
                    <a:pt x="25" y="398"/>
                  </a:lnTo>
                  <a:lnTo>
                    <a:pt x="30" y="400"/>
                  </a:lnTo>
                  <a:lnTo>
                    <a:pt x="30" y="400"/>
                  </a:lnTo>
                  <a:lnTo>
                    <a:pt x="29" y="401"/>
                  </a:lnTo>
                  <a:lnTo>
                    <a:pt x="29" y="401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3" y="400"/>
                  </a:lnTo>
                  <a:lnTo>
                    <a:pt x="20" y="399"/>
                  </a:lnTo>
                  <a:lnTo>
                    <a:pt x="20" y="399"/>
                  </a:lnTo>
                  <a:lnTo>
                    <a:pt x="16" y="401"/>
                  </a:lnTo>
                  <a:lnTo>
                    <a:pt x="13" y="404"/>
                  </a:lnTo>
                  <a:lnTo>
                    <a:pt x="13" y="404"/>
                  </a:lnTo>
                  <a:lnTo>
                    <a:pt x="11" y="407"/>
                  </a:lnTo>
                  <a:lnTo>
                    <a:pt x="10" y="410"/>
                  </a:lnTo>
                  <a:lnTo>
                    <a:pt x="11" y="414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9" y="422"/>
                  </a:lnTo>
                  <a:lnTo>
                    <a:pt x="26" y="426"/>
                  </a:lnTo>
                  <a:lnTo>
                    <a:pt x="26" y="426"/>
                  </a:lnTo>
                  <a:lnTo>
                    <a:pt x="33" y="429"/>
                  </a:lnTo>
                  <a:lnTo>
                    <a:pt x="33" y="429"/>
                  </a:lnTo>
                  <a:lnTo>
                    <a:pt x="32" y="430"/>
                  </a:lnTo>
                  <a:lnTo>
                    <a:pt x="32" y="430"/>
                  </a:lnTo>
                  <a:lnTo>
                    <a:pt x="18" y="429"/>
                  </a:lnTo>
                  <a:lnTo>
                    <a:pt x="18" y="429"/>
                  </a:lnTo>
                  <a:lnTo>
                    <a:pt x="13" y="428"/>
                  </a:lnTo>
                  <a:lnTo>
                    <a:pt x="11" y="429"/>
                  </a:lnTo>
                  <a:lnTo>
                    <a:pt x="9" y="430"/>
                  </a:lnTo>
                  <a:lnTo>
                    <a:pt x="9" y="430"/>
                  </a:lnTo>
                  <a:lnTo>
                    <a:pt x="7" y="432"/>
                  </a:lnTo>
                  <a:lnTo>
                    <a:pt x="6" y="435"/>
                  </a:lnTo>
                  <a:lnTo>
                    <a:pt x="6" y="438"/>
                  </a:lnTo>
                  <a:lnTo>
                    <a:pt x="7" y="441"/>
                  </a:lnTo>
                  <a:lnTo>
                    <a:pt x="7" y="441"/>
                  </a:lnTo>
                  <a:lnTo>
                    <a:pt x="12" y="448"/>
                  </a:lnTo>
                  <a:lnTo>
                    <a:pt x="14" y="451"/>
                  </a:lnTo>
                  <a:lnTo>
                    <a:pt x="17" y="453"/>
                  </a:lnTo>
                  <a:lnTo>
                    <a:pt x="21" y="455"/>
                  </a:lnTo>
                  <a:lnTo>
                    <a:pt x="25" y="457"/>
                  </a:lnTo>
                  <a:lnTo>
                    <a:pt x="29" y="457"/>
                  </a:lnTo>
                  <a:lnTo>
                    <a:pt x="33" y="458"/>
                  </a:lnTo>
                  <a:lnTo>
                    <a:pt x="33" y="458"/>
                  </a:lnTo>
                  <a:lnTo>
                    <a:pt x="35" y="458"/>
                  </a:lnTo>
                  <a:lnTo>
                    <a:pt x="37" y="459"/>
                  </a:lnTo>
                  <a:lnTo>
                    <a:pt x="37" y="459"/>
                  </a:lnTo>
                  <a:lnTo>
                    <a:pt x="43" y="466"/>
                  </a:lnTo>
                  <a:lnTo>
                    <a:pt x="51" y="470"/>
                  </a:lnTo>
                  <a:lnTo>
                    <a:pt x="59" y="473"/>
                  </a:lnTo>
                  <a:lnTo>
                    <a:pt x="68" y="473"/>
                  </a:lnTo>
                  <a:lnTo>
                    <a:pt x="68" y="473"/>
                  </a:lnTo>
                  <a:lnTo>
                    <a:pt x="70" y="474"/>
                  </a:lnTo>
                  <a:lnTo>
                    <a:pt x="71" y="475"/>
                  </a:lnTo>
                  <a:lnTo>
                    <a:pt x="71" y="476"/>
                  </a:lnTo>
                  <a:lnTo>
                    <a:pt x="71" y="476"/>
                  </a:lnTo>
                  <a:lnTo>
                    <a:pt x="70" y="483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4" y="497"/>
                  </a:lnTo>
                  <a:lnTo>
                    <a:pt x="77" y="502"/>
                  </a:lnTo>
                  <a:lnTo>
                    <a:pt x="83" y="507"/>
                  </a:lnTo>
                  <a:lnTo>
                    <a:pt x="90" y="509"/>
                  </a:lnTo>
                  <a:lnTo>
                    <a:pt x="90" y="509"/>
                  </a:lnTo>
                  <a:lnTo>
                    <a:pt x="93" y="511"/>
                  </a:lnTo>
                  <a:lnTo>
                    <a:pt x="93" y="511"/>
                  </a:lnTo>
                  <a:lnTo>
                    <a:pt x="106" y="524"/>
                  </a:lnTo>
                  <a:lnTo>
                    <a:pt x="106" y="524"/>
                  </a:lnTo>
                  <a:lnTo>
                    <a:pt x="108" y="526"/>
                  </a:lnTo>
                  <a:lnTo>
                    <a:pt x="110" y="528"/>
                  </a:lnTo>
                  <a:lnTo>
                    <a:pt x="110" y="528"/>
                  </a:lnTo>
                  <a:lnTo>
                    <a:pt x="115" y="531"/>
                  </a:lnTo>
                  <a:lnTo>
                    <a:pt x="120" y="534"/>
                  </a:lnTo>
                  <a:lnTo>
                    <a:pt x="120" y="534"/>
                  </a:lnTo>
                  <a:lnTo>
                    <a:pt x="136" y="540"/>
                  </a:lnTo>
                  <a:lnTo>
                    <a:pt x="136" y="540"/>
                  </a:lnTo>
                  <a:lnTo>
                    <a:pt x="143" y="542"/>
                  </a:lnTo>
                  <a:lnTo>
                    <a:pt x="150" y="543"/>
                  </a:lnTo>
                  <a:lnTo>
                    <a:pt x="157" y="544"/>
                  </a:lnTo>
                  <a:lnTo>
                    <a:pt x="165" y="543"/>
                  </a:lnTo>
                  <a:lnTo>
                    <a:pt x="165" y="543"/>
                  </a:lnTo>
                  <a:lnTo>
                    <a:pt x="173" y="543"/>
                  </a:lnTo>
                  <a:lnTo>
                    <a:pt x="178" y="542"/>
                  </a:lnTo>
                  <a:lnTo>
                    <a:pt x="182" y="541"/>
                  </a:lnTo>
                  <a:lnTo>
                    <a:pt x="182" y="541"/>
                  </a:lnTo>
                  <a:lnTo>
                    <a:pt x="184" y="541"/>
                  </a:lnTo>
                  <a:lnTo>
                    <a:pt x="184" y="541"/>
                  </a:lnTo>
                  <a:lnTo>
                    <a:pt x="178" y="552"/>
                  </a:lnTo>
                  <a:lnTo>
                    <a:pt x="178" y="552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58"/>
                  </a:lnTo>
                  <a:lnTo>
                    <a:pt x="176" y="558"/>
                  </a:lnTo>
                  <a:lnTo>
                    <a:pt x="176" y="561"/>
                  </a:lnTo>
                  <a:lnTo>
                    <a:pt x="174" y="564"/>
                  </a:lnTo>
                  <a:lnTo>
                    <a:pt x="174" y="564"/>
                  </a:lnTo>
                  <a:lnTo>
                    <a:pt x="172" y="568"/>
                  </a:lnTo>
                  <a:lnTo>
                    <a:pt x="172" y="568"/>
                  </a:lnTo>
                  <a:lnTo>
                    <a:pt x="171" y="570"/>
                  </a:lnTo>
                  <a:lnTo>
                    <a:pt x="168" y="569"/>
                  </a:lnTo>
                  <a:lnTo>
                    <a:pt x="168" y="569"/>
                  </a:lnTo>
                  <a:lnTo>
                    <a:pt x="163" y="565"/>
                  </a:lnTo>
                  <a:lnTo>
                    <a:pt x="158" y="562"/>
                  </a:lnTo>
                  <a:lnTo>
                    <a:pt x="158" y="562"/>
                  </a:lnTo>
                  <a:lnTo>
                    <a:pt x="152" y="560"/>
                  </a:lnTo>
                  <a:lnTo>
                    <a:pt x="146" y="558"/>
                  </a:lnTo>
                  <a:lnTo>
                    <a:pt x="146" y="558"/>
                  </a:lnTo>
                  <a:lnTo>
                    <a:pt x="145" y="558"/>
                  </a:lnTo>
                  <a:lnTo>
                    <a:pt x="145" y="558"/>
                  </a:lnTo>
                  <a:lnTo>
                    <a:pt x="141" y="558"/>
                  </a:lnTo>
                  <a:lnTo>
                    <a:pt x="139" y="558"/>
                  </a:lnTo>
                  <a:lnTo>
                    <a:pt x="137" y="557"/>
                  </a:lnTo>
                  <a:lnTo>
                    <a:pt x="137" y="557"/>
                  </a:lnTo>
                  <a:lnTo>
                    <a:pt x="136" y="557"/>
                  </a:lnTo>
                  <a:lnTo>
                    <a:pt x="134" y="557"/>
                  </a:lnTo>
                  <a:lnTo>
                    <a:pt x="134" y="557"/>
                  </a:lnTo>
                  <a:lnTo>
                    <a:pt x="131" y="559"/>
                  </a:lnTo>
                  <a:lnTo>
                    <a:pt x="131" y="559"/>
                  </a:lnTo>
                  <a:lnTo>
                    <a:pt x="127" y="561"/>
                  </a:lnTo>
                  <a:lnTo>
                    <a:pt x="124" y="563"/>
                  </a:lnTo>
                  <a:lnTo>
                    <a:pt x="124" y="563"/>
                  </a:lnTo>
                  <a:lnTo>
                    <a:pt x="120" y="567"/>
                  </a:lnTo>
                  <a:lnTo>
                    <a:pt x="117" y="572"/>
                  </a:lnTo>
                  <a:lnTo>
                    <a:pt x="117" y="572"/>
                  </a:lnTo>
                  <a:lnTo>
                    <a:pt x="113" y="579"/>
                  </a:lnTo>
                  <a:lnTo>
                    <a:pt x="109" y="585"/>
                  </a:lnTo>
                  <a:lnTo>
                    <a:pt x="109" y="585"/>
                  </a:lnTo>
                  <a:lnTo>
                    <a:pt x="108" y="591"/>
                  </a:lnTo>
                  <a:lnTo>
                    <a:pt x="107" y="596"/>
                  </a:lnTo>
                  <a:lnTo>
                    <a:pt x="107" y="596"/>
                  </a:lnTo>
                  <a:lnTo>
                    <a:pt x="106" y="602"/>
                  </a:lnTo>
                  <a:lnTo>
                    <a:pt x="106" y="602"/>
                  </a:lnTo>
                  <a:lnTo>
                    <a:pt x="105" y="607"/>
                  </a:lnTo>
                  <a:lnTo>
                    <a:pt x="106" y="610"/>
                  </a:lnTo>
                  <a:lnTo>
                    <a:pt x="107" y="613"/>
                  </a:lnTo>
                  <a:lnTo>
                    <a:pt x="107" y="613"/>
                  </a:lnTo>
                  <a:lnTo>
                    <a:pt x="107" y="615"/>
                  </a:lnTo>
                  <a:lnTo>
                    <a:pt x="107" y="616"/>
                  </a:lnTo>
                  <a:lnTo>
                    <a:pt x="106" y="617"/>
                  </a:lnTo>
                  <a:lnTo>
                    <a:pt x="106" y="617"/>
                  </a:lnTo>
                  <a:lnTo>
                    <a:pt x="106" y="619"/>
                  </a:lnTo>
                  <a:lnTo>
                    <a:pt x="106" y="620"/>
                  </a:lnTo>
                  <a:lnTo>
                    <a:pt x="106" y="620"/>
                  </a:lnTo>
                  <a:lnTo>
                    <a:pt x="109" y="623"/>
                  </a:lnTo>
                  <a:lnTo>
                    <a:pt x="110" y="625"/>
                  </a:lnTo>
                  <a:lnTo>
                    <a:pt x="110" y="627"/>
                  </a:lnTo>
                  <a:lnTo>
                    <a:pt x="110" y="627"/>
                  </a:lnTo>
                  <a:lnTo>
                    <a:pt x="112" y="629"/>
                  </a:lnTo>
                  <a:lnTo>
                    <a:pt x="112" y="629"/>
                  </a:lnTo>
                  <a:lnTo>
                    <a:pt x="115" y="634"/>
                  </a:lnTo>
                  <a:lnTo>
                    <a:pt x="115" y="634"/>
                  </a:lnTo>
                  <a:lnTo>
                    <a:pt x="119" y="640"/>
                  </a:lnTo>
                  <a:lnTo>
                    <a:pt x="119" y="640"/>
                  </a:lnTo>
                  <a:lnTo>
                    <a:pt x="121" y="642"/>
                  </a:lnTo>
                  <a:lnTo>
                    <a:pt x="121" y="642"/>
                  </a:lnTo>
                  <a:lnTo>
                    <a:pt x="122" y="644"/>
                  </a:lnTo>
                  <a:lnTo>
                    <a:pt x="124" y="646"/>
                  </a:lnTo>
                  <a:lnTo>
                    <a:pt x="128" y="647"/>
                  </a:lnTo>
                  <a:lnTo>
                    <a:pt x="128" y="647"/>
                  </a:lnTo>
                  <a:lnTo>
                    <a:pt x="133" y="650"/>
                  </a:lnTo>
                  <a:lnTo>
                    <a:pt x="133" y="650"/>
                  </a:lnTo>
                  <a:lnTo>
                    <a:pt x="136" y="653"/>
                  </a:lnTo>
                  <a:lnTo>
                    <a:pt x="136" y="653"/>
                  </a:lnTo>
                  <a:lnTo>
                    <a:pt x="146" y="659"/>
                  </a:lnTo>
                  <a:lnTo>
                    <a:pt x="152" y="661"/>
                  </a:lnTo>
                  <a:lnTo>
                    <a:pt x="158" y="661"/>
                  </a:lnTo>
                  <a:lnTo>
                    <a:pt x="158" y="661"/>
                  </a:lnTo>
                  <a:lnTo>
                    <a:pt x="160" y="662"/>
                  </a:lnTo>
                  <a:lnTo>
                    <a:pt x="161" y="664"/>
                  </a:lnTo>
                  <a:lnTo>
                    <a:pt x="161" y="664"/>
                  </a:lnTo>
                  <a:lnTo>
                    <a:pt x="167" y="680"/>
                  </a:lnTo>
                  <a:lnTo>
                    <a:pt x="167" y="680"/>
                  </a:lnTo>
                  <a:lnTo>
                    <a:pt x="170" y="689"/>
                  </a:lnTo>
                  <a:lnTo>
                    <a:pt x="174" y="698"/>
                  </a:lnTo>
                  <a:lnTo>
                    <a:pt x="183" y="715"/>
                  </a:lnTo>
                  <a:lnTo>
                    <a:pt x="183" y="715"/>
                  </a:lnTo>
                  <a:lnTo>
                    <a:pt x="186" y="721"/>
                  </a:lnTo>
                  <a:lnTo>
                    <a:pt x="187" y="723"/>
                  </a:lnTo>
                  <a:lnTo>
                    <a:pt x="188" y="726"/>
                  </a:lnTo>
                  <a:lnTo>
                    <a:pt x="188" y="726"/>
                  </a:lnTo>
                  <a:lnTo>
                    <a:pt x="188" y="736"/>
                  </a:lnTo>
                  <a:lnTo>
                    <a:pt x="188" y="747"/>
                  </a:lnTo>
                  <a:lnTo>
                    <a:pt x="188" y="747"/>
                  </a:lnTo>
                  <a:lnTo>
                    <a:pt x="187" y="768"/>
                  </a:lnTo>
                  <a:lnTo>
                    <a:pt x="187" y="768"/>
                  </a:lnTo>
                  <a:lnTo>
                    <a:pt x="187" y="772"/>
                  </a:lnTo>
                  <a:lnTo>
                    <a:pt x="187" y="777"/>
                  </a:lnTo>
                  <a:lnTo>
                    <a:pt x="187" y="777"/>
                  </a:lnTo>
                  <a:lnTo>
                    <a:pt x="184" y="789"/>
                  </a:lnTo>
                  <a:lnTo>
                    <a:pt x="184" y="789"/>
                  </a:lnTo>
                  <a:lnTo>
                    <a:pt x="183" y="805"/>
                  </a:lnTo>
                  <a:lnTo>
                    <a:pt x="183" y="805"/>
                  </a:lnTo>
                  <a:lnTo>
                    <a:pt x="184" y="809"/>
                  </a:lnTo>
                  <a:lnTo>
                    <a:pt x="184" y="809"/>
                  </a:lnTo>
                  <a:lnTo>
                    <a:pt x="186" y="812"/>
                  </a:lnTo>
                  <a:lnTo>
                    <a:pt x="188" y="815"/>
                  </a:lnTo>
                  <a:lnTo>
                    <a:pt x="193" y="820"/>
                  </a:lnTo>
                  <a:lnTo>
                    <a:pt x="193" y="820"/>
                  </a:lnTo>
                  <a:lnTo>
                    <a:pt x="194" y="821"/>
                  </a:lnTo>
                  <a:lnTo>
                    <a:pt x="195" y="823"/>
                  </a:lnTo>
                  <a:lnTo>
                    <a:pt x="195" y="823"/>
                  </a:lnTo>
                  <a:lnTo>
                    <a:pt x="195" y="826"/>
                  </a:lnTo>
                  <a:lnTo>
                    <a:pt x="194" y="829"/>
                  </a:lnTo>
                  <a:lnTo>
                    <a:pt x="194" y="829"/>
                  </a:lnTo>
                  <a:lnTo>
                    <a:pt x="193" y="833"/>
                  </a:lnTo>
                  <a:lnTo>
                    <a:pt x="190" y="836"/>
                  </a:lnTo>
                  <a:lnTo>
                    <a:pt x="190" y="836"/>
                  </a:lnTo>
                  <a:lnTo>
                    <a:pt x="189" y="838"/>
                  </a:lnTo>
                  <a:lnTo>
                    <a:pt x="189" y="838"/>
                  </a:lnTo>
                  <a:lnTo>
                    <a:pt x="185" y="846"/>
                  </a:lnTo>
                  <a:lnTo>
                    <a:pt x="183" y="855"/>
                  </a:lnTo>
                  <a:lnTo>
                    <a:pt x="183" y="855"/>
                  </a:lnTo>
                  <a:lnTo>
                    <a:pt x="183" y="860"/>
                  </a:lnTo>
                  <a:lnTo>
                    <a:pt x="183" y="864"/>
                  </a:lnTo>
                  <a:lnTo>
                    <a:pt x="185" y="868"/>
                  </a:lnTo>
                  <a:lnTo>
                    <a:pt x="187" y="872"/>
                  </a:lnTo>
                  <a:lnTo>
                    <a:pt x="187" y="872"/>
                  </a:lnTo>
                  <a:lnTo>
                    <a:pt x="192" y="877"/>
                  </a:lnTo>
                  <a:lnTo>
                    <a:pt x="198" y="882"/>
                  </a:lnTo>
                  <a:lnTo>
                    <a:pt x="204" y="885"/>
                  </a:lnTo>
                  <a:lnTo>
                    <a:pt x="211" y="887"/>
                  </a:lnTo>
                  <a:lnTo>
                    <a:pt x="211" y="887"/>
                  </a:lnTo>
                  <a:lnTo>
                    <a:pt x="229" y="890"/>
                  </a:lnTo>
                  <a:lnTo>
                    <a:pt x="247" y="891"/>
                  </a:lnTo>
                  <a:lnTo>
                    <a:pt x="247" y="891"/>
                  </a:lnTo>
                  <a:lnTo>
                    <a:pt x="261" y="892"/>
                  </a:lnTo>
                  <a:lnTo>
                    <a:pt x="275" y="895"/>
                  </a:lnTo>
                  <a:lnTo>
                    <a:pt x="275" y="895"/>
                  </a:lnTo>
                  <a:lnTo>
                    <a:pt x="290" y="898"/>
                  </a:lnTo>
                  <a:lnTo>
                    <a:pt x="290" y="898"/>
                  </a:lnTo>
                  <a:lnTo>
                    <a:pt x="304" y="900"/>
                  </a:lnTo>
                  <a:lnTo>
                    <a:pt x="304" y="900"/>
                  </a:lnTo>
                  <a:lnTo>
                    <a:pt x="321" y="904"/>
                  </a:lnTo>
                  <a:lnTo>
                    <a:pt x="321" y="904"/>
                  </a:lnTo>
                  <a:lnTo>
                    <a:pt x="333" y="907"/>
                  </a:lnTo>
                  <a:lnTo>
                    <a:pt x="333" y="907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6" y="906"/>
                  </a:lnTo>
                  <a:lnTo>
                    <a:pt x="346" y="906"/>
                  </a:lnTo>
                  <a:lnTo>
                    <a:pt x="350" y="906"/>
                  </a:lnTo>
                  <a:lnTo>
                    <a:pt x="354" y="905"/>
                  </a:lnTo>
                  <a:lnTo>
                    <a:pt x="362" y="902"/>
                  </a:lnTo>
                  <a:lnTo>
                    <a:pt x="362" y="902"/>
                  </a:lnTo>
                  <a:lnTo>
                    <a:pt x="363" y="901"/>
                  </a:lnTo>
                  <a:lnTo>
                    <a:pt x="365" y="899"/>
                  </a:lnTo>
                  <a:lnTo>
                    <a:pt x="365" y="899"/>
                  </a:lnTo>
                  <a:lnTo>
                    <a:pt x="367" y="898"/>
                  </a:lnTo>
                  <a:lnTo>
                    <a:pt x="367" y="898"/>
                  </a:lnTo>
                  <a:lnTo>
                    <a:pt x="371" y="897"/>
                  </a:lnTo>
                  <a:lnTo>
                    <a:pt x="374" y="896"/>
                  </a:lnTo>
                  <a:lnTo>
                    <a:pt x="380" y="891"/>
                  </a:lnTo>
                  <a:lnTo>
                    <a:pt x="380" y="891"/>
                  </a:lnTo>
                  <a:lnTo>
                    <a:pt x="383" y="888"/>
                  </a:lnTo>
                  <a:lnTo>
                    <a:pt x="385" y="887"/>
                  </a:lnTo>
                  <a:lnTo>
                    <a:pt x="388" y="887"/>
                  </a:lnTo>
                  <a:lnTo>
                    <a:pt x="388" y="887"/>
                  </a:lnTo>
                  <a:lnTo>
                    <a:pt x="389" y="886"/>
                  </a:lnTo>
                  <a:lnTo>
                    <a:pt x="389" y="886"/>
                  </a:lnTo>
                  <a:lnTo>
                    <a:pt x="394" y="882"/>
                  </a:lnTo>
                  <a:lnTo>
                    <a:pt x="399" y="877"/>
                  </a:lnTo>
                  <a:lnTo>
                    <a:pt x="402" y="872"/>
                  </a:lnTo>
                  <a:lnTo>
                    <a:pt x="403" y="868"/>
                  </a:lnTo>
                  <a:lnTo>
                    <a:pt x="403" y="865"/>
                  </a:lnTo>
                  <a:lnTo>
                    <a:pt x="403" y="865"/>
                  </a:lnTo>
                  <a:lnTo>
                    <a:pt x="403" y="863"/>
                  </a:lnTo>
                  <a:lnTo>
                    <a:pt x="405" y="863"/>
                  </a:lnTo>
                  <a:lnTo>
                    <a:pt x="405" y="863"/>
                  </a:lnTo>
                  <a:lnTo>
                    <a:pt x="409" y="865"/>
                  </a:lnTo>
                  <a:lnTo>
                    <a:pt x="413" y="866"/>
                  </a:lnTo>
                  <a:lnTo>
                    <a:pt x="418" y="866"/>
                  </a:lnTo>
                  <a:lnTo>
                    <a:pt x="422" y="866"/>
                  </a:lnTo>
                  <a:lnTo>
                    <a:pt x="422" y="866"/>
                  </a:lnTo>
                  <a:lnTo>
                    <a:pt x="431" y="865"/>
                  </a:lnTo>
                  <a:lnTo>
                    <a:pt x="431" y="865"/>
                  </a:lnTo>
                  <a:lnTo>
                    <a:pt x="435" y="864"/>
                  </a:lnTo>
                  <a:lnTo>
                    <a:pt x="438" y="863"/>
                  </a:lnTo>
                  <a:lnTo>
                    <a:pt x="438" y="863"/>
                  </a:lnTo>
                  <a:lnTo>
                    <a:pt x="441" y="861"/>
                  </a:lnTo>
                  <a:lnTo>
                    <a:pt x="443" y="861"/>
                  </a:lnTo>
                  <a:lnTo>
                    <a:pt x="449" y="860"/>
                  </a:lnTo>
                  <a:lnTo>
                    <a:pt x="449" y="860"/>
                  </a:lnTo>
                  <a:lnTo>
                    <a:pt x="452" y="860"/>
                  </a:lnTo>
                  <a:lnTo>
                    <a:pt x="454" y="859"/>
                  </a:lnTo>
                  <a:lnTo>
                    <a:pt x="456" y="857"/>
                  </a:lnTo>
                  <a:lnTo>
                    <a:pt x="458" y="855"/>
                  </a:lnTo>
                  <a:lnTo>
                    <a:pt x="458" y="855"/>
                  </a:lnTo>
                  <a:lnTo>
                    <a:pt x="459" y="851"/>
                  </a:lnTo>
                  <a:lnTo>
                    <a:pt x="461" y="849"/>
                  </a:lnTo>
                  <a:lnTo>
                    <a:pt x="462" y="847"/>
                  </a:lnTo>
                  <a:lnTo>
                    <a:pt x="462" y="847"/>
                  </a:lnTo>
                  <a:lnTo>
                    <a:pt x="464" y="845"/>
                  </a:lnTo>
                  <a:lnTo>
                    <a:pt x="465" y="843"/>
                  </a:lnTo>
                  <a:lnTo>
                    <a:pt x="466" y="838"/>
                  </a:lnTo>
                  <a:lnTo>
                    <a:pt x="465" y="833"/>
                  </a:lnTo>
                  <a:lnTo>
                    <a:pt x="464" y="829"/>
                  </a:lnTo>
                  <a:lnTo>
                    <a:pt x="464" y="829"/>
                  </a:lnTo>
                  <a:lnTo>
                    <a:pt x="462" y="825"/>
                  </a:lnTo>
                  <a:lnTo>
                    <a:pt x="459" y="822"/>
                  </a:lnTo>
                  <a:lnTo>
                    <a:pt x="454" y="817"/>
                  </a:lnTo>
                  <a:lnTo>
                    <a:pt x="454" y="817"/>
                  </a:lnTo>
                  <a:lnTo>
                    <a:pt x="446" y="812"/>
                  </a:lnTo>
                  <a:lnTo>
                    <a:pt x="438" y="808"/>
                  </a:lnTo>
                  <a:lnTo>
                    <a:pt x="430" y="804"/>
                  </a:lnTo>
                  <a:lnTo>
                    <a:pt x="421" y="802"/>
                  </a:lnTo>
                  <a:lnTo>
                    <a:pt x="421" y="802"/>
                  </a:lnTo>
                  <a:lnTo>
                    <a:pt x="413" y="800"/>
                  </a:lnTo>
                  <a:lnTo>
                    <a:pt x="413" y="800"/>
                  </a:lnTo>
                  <a:lnTo>
                    <a:pt x="415" y="796"/>
                  </a:lnTo>
                  <a:lnTo>
                    <a:pt x="416" y="793"/>
                  </a:lnTo>
                  <a:lnTo>
                    <a:pt x="416" y="789"/>
                  </a:lnTo>
                  <a:lnTo>
                    <a:pt x="416" y="785"/>
                  </a:lnTo>
                  <a:lnTo>
                    <a:pt x="416" y="785"/>
                  </a:lnTo>
                  <a:lnTo>
                    <a:pt x="413" y="766"/>
                  </a:lnTo>
                  <a:lnTo>
                    <a:pt x="413" y="766"/>
                  </a:lnTo>
                  <a:lnTo>
                    <a:pt x="412" y="757"/>
                  </a:lnTo>
                  <a:lnTo>
                    <a:pt x="412" y="757"/>
                  </a:lnTo>
                  <a:lnTo>
                    <a:pt x="412" y="755"/>
                  </a:lnTo>
                  <a:lnTo>
                    <a:pt x="412" y="752"/>
                  </a:lnTo>
                  <a:lnTo>
                    <a:pt x="412" y="752"/>
                  </a:lnTo>
                  <a:lnTo>
                    <a:pt x="421" y="726"/>
                  </a:lnTo>
                  <a:lnTo>
                    <a:pt x="421" y="726"/>
                  </a:lnTo>
                  <a:lnTo>
                    <a:pt x="423" y="718"/>
                  </a:lnTo>
                  <a:lnTo>
                    <a:pt x="424" y="709"/>
                  </a:lnTo>
                  <a:lnTo>
                    <a:pt x="424" y="701"/>
                  </a:lnTo>
                  <a:lnTo>
                    <a:pt x="423" y="692"/>
                  </a:lnTo>
                  <a:lnTo>
                    <a:pt x="423" y="692"/>
                  </a:lnTo>
                  <a:lnTo>
                    <a:pt x="418" y="677"/>
                  </a:lnTo>
                  <a:lnTo>
                    <a:pt x="413" y="662"/>
                  </a:lnTo>
                  <a:lnTo>
                    <a:pt x="413" y="662"/>
                  </a:lnTo>
                  <a:lnTo>
                    <a:pt x="406" y="645"/>
                  </a:lnTo>
                  <a:lnTo>
                    <a:pt x="404" y="637"/>
                  </a:lnTo>
                  <a:lnTo>
                    <a:pt x="402" y="628"/>
                  </a:lnTo>
                  <a:lnTo>
                    <a:pt x="402" y="628"/>
                  </a:lnTo>
                  <a:lnTo>
                    <a:pt x="400" y="622"/>
                  </a:lnTo>
                  <a:lnTo>
                    <a:pt x="398" y="616"/>
                  </a:lnTo>
                  <a:lnTo>
                    <a:pt x="398" y="616"/>
                  </a:lnTo>
                  <a:lnTo>
                    <a:pt x="397" y="613"/>
                  </a:lnTo>
                  <a:lnTo>
                    <a:pt x="396" y="611"/>
                  </a:lnTo>
                  <a:lnTo>
                    <a:pt x="396" y="605"/>
                  </a:lnTo>
                  <a:lnTo>
                    <a:pt x="396" y="605"/>
                  </a:lnTo>
                  <a:lnTo>
                    <a:pt x="396" y="604"/>
                  </a:lnTo>
                  <a:lnTo>
                    <a:pt x="396" y="604"/>
                  </a:lnTo>
                  <a:lnTo>
                    <a:pt x="396" y="601"/>
                  </a:lnTo>
                  <a:lnTo>
                    <a:pt x="398" y="599"/>
                  </a:lnTo>
                  <a:lnTo>
                    <a:pt x="398" y="599"/>
                  </a:lnTo>
                  <a:lnTo>
                    <a:pt x="399" y="596"/>
                  </a:lnTo>
                  <a:lnTo>
                    <a:pt x="399" y="596"/>
                  </a:lnTo>
                  <a:lnTo>
                    <a:pt x="403" y="589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11" y="576"/>
                  </a:lnTo>
                  <a:lnTo>
                    <a:pt x="412" y="569"/>
                  </a:lnTo>
                  <a:lnTo>
                    <a:pt x="414" y="563"/>
                  </a:lnTo>
                  <a:lnTo>
                    <a:pt x="416" y="557"/>
                  </a:lnTo>
                  <a:lnTo>
                    <a:pt x="416" y="557"/>
                  </a:lnTo>
                  <a:lnTo>
                    <a:pt x="416" y="555"/>
                  </a:lnTo>
                  <a:lnTo>
                    <a:pt x="416" y="555"/>
                  </a:lnTo>
                  <a:lnTo>
                    <a:pt x="417" y="551"/>
                  </a:lnTo>
                  <a:lnTo>
                    <a:pt x="417" y="551"/>
                  </a:lnTo>
                  <a:lnTo>
                    <a:pt x="421" y="540"/>
                  </a:lnTo>
                  <a:lnTo>
                    <a:pt x="422" y="535"/>
                  </a:lnTo>
                  <a:lnTo>
                    <a:pt x="423" y="529"/>
                  </a:lnTo>
                  <a:lnTo>
                    <a:pt x="423" y="529"/>
                  </a:lnTo>
                  <a:lnTo>
                    <a:pt x="423" y="527"/>
                  </a:lnTo>
                  <a:lnTo>
                    <a:pt x="423" y="526"/>
                  </a:lnTo>
                  <a:lnTo>
                    <a:pt x="425" y="525"/>
                  </a:lnTo>
                  <a:lnTo>
                    <a:pt x="427" y="525"/>
                  </a:lnTo>
                  <a:lnTo>
                    <a:pt x="427" y="525"/>
                  </a:lnTo>
                  <a:lnTo>
                    <a:pt x="432" y="525"/>
                  </a:lnTo>
                  <a:lnTo>
                    <a:pt x="434" y="524"/>
                  </a:lnTo>
                  <a:lnTo>
                    <a:pt x="436" y="523"/>
                  </a:lnTo>
                  <a:lnTo>
                    <a:pt x="436" y="523"/>
                  </a:lnTo>
                  <a:lnTo>
                    <a:pt x="440" y="522"/>
                  </a:lnTo>
                  <a:lnTo>
                    <a:pt x="445" y="521"/>
                  </a:lnTo>
                  <a:lnTo>
                    <a:pt x="445" y="521"/>
                  </a:lnTo>
                  <a:lnTo>
                    <a:pt x="452" y="519"/>
                  </a:lnTo>
                  <a:lnTo>
                    <a:pt x="459" y="517"/>
                  </a:lnTo>
                  <a:lnTo>
                    <a:pt x="459" y="517"/>
                  </a:lnTo>
                  <a:lnTo>
                    <a:pt x="467" y="514"/>
                  </a:lnTo>
                  <a:lnTo>
                    <a:pt x="474" y="508"/>
                  </a:lnTo>
                  <a:lnTo>
                    <a:pt x="474" y="508"/>
                  </a:lnTo>
                  <a:lnTo>
                    <a:pt x="485" y="497"/>
                  </a:lnTo>
                  <a:lnTo>
                    <a:pt x="485" y="497"/>
                  </a:lnTo>
                  <a:lnTo>
                    <a:pt x="492" y="489"/>
                  </a:lnTo>
                  <a:lnTo>
                    <a:pt x="492" y="489"/>
                  </a:lnTo>
                  <a:lnTo>
                    <a:pt x="495" y="485"/>
                  </a:lnTo>
                  <a:lnTo>
                    <a:pt x="495" y="485"/>
                  </a:lnTo>
                  <a:lnTo>
                    <a:pt x="498" y="483"/>
                  </a:lnTo>
                  <a:lnTo>
                    <a:pt x="498" y="483"/>
                  </a:lnTo>
                  <a:lnTo>
                    <a:pt x="516" y="461"/>
                  </a:lnTo>
                  <a:lnTo>
                    <a:pt x="516" y="461"/>
                  </a:lnTo>
                  <a:lnTo>
                    <a:pt x="517" y="460"/>
                  </a:lnTo>
                  <a:lnTo>
                    <a:pt x="518" y="459"/>
                  </a:lnTo>
                  <a:lnTo>
                    <a:pt x="518" y="459"/>
                  </a:lnTo>
                  <a:lnTo>
                    <a:pt x="520" y="447"/>
                  </a:lnTo>
                  <a:lnTo>
                    <a:pt x="520" y="447"/>
                  </a:lnTo>
                  <a:lnTo>
                    <a:pt x="521" y="443"/>
                  </a:lnTo>
                  <a:lnTo>
                    <a:pt x="522" y="442"/>
                  </a:lnTo>
                  <a:lnTo>
                    <a:pt x="524" y="441"/>
                  </a:lnTo>
                  <a:lnTo>
                    <a:pt x="524" y="441"/>
                  </a:lnTo>
                  <a:lnTo>
                    <a:pt x="528" y="439"/>
                  </a:lnTo>
                  <a:lnTo>
                    <a:pt x="531" y="436"/>
                  </a:lnTo>
                  <a:lnTo>
                    <a:pt x="537" y="430"/>
                  </a:lnTo>
                  <a:lnTo>
                    <a:pt x="537" y="430"/>
                  </a:lnTo>
                  <a:lnTo>
                    <a:pt x="540" y="428"/>
                  </a:lnTo>
                  <a:lnTo>
                    <a:pt x="542" y="425"/>
                  </a:lnTo>
                  <a:lnTo>
                    <a:pt x="542" y="425"/>
                  </a:lnTo>
                  <a:lnTo>
                    <a:pt x="546" y="417"/>
                  </a:lnTo>
                  <a:lnTo>
                    <a:pt x="549" y="409"/>
                  </a:lnTo>
                  <a:lnTo>
                    <a:pt x="549" y="409"/>
                  </a:lnTo>
                  <a:lnTo>
                    <a:pt x="550" y="406"/>
                  </a:lnTo>
                  <a:lnTo>
                    <a:pt x="552" y="404"/>
                  </a:lnTo>
                  <a:lnTo>
                    <a:pt x="556" y="402"/>
                  </a:lnTo>
                  <a:lnTo>
                    <a:pt x="556" y="402"/>
                  </a:lnTo>
                  <a:lnTo>
                    <a:pt x="561" y="398"/>
                  </a:lnTo>
                  <a:lnTo>
                    <a:pt x="566" y="395"/>
                  </a:lnTo>
                  <a:lnTo>
                    <a:pt x="566" y="395"/>
                  </a:lnTo>
                  <a:lnTo>
                    <a:pt x="570" y="390"/>
                  </a:lnTo>
                  <a:lnTo>
                    <a:pt x="572" y="387"/>
                  </a:lnTo>
                  <a:lnTo>
                    <a:pt x="573" y="384"/>
                  </a:lnTo>
                  <a:lnTo>
                    <a:pt x="573" y="384"/>
                  </a:lnTo>
                  <a:lnTo>
                    <a:pt x="573" y="379"/>
                  </a:lnTo>
                  <a:lnTo>
                    <a:pt x="572" y="376"/>
                  </a:lnTo>
                  <a:lnTo>
                    <a:pt x="570" y="374"/>
                  </a:lnTo>
                  <a:lnTo>
                    <a:pt x="569" y="372"/>
                  </a:lnTo>
                  <a:lnTo>
                    <a:pt x="566" y="371"/>
                  </a:lnTo>
                  <a:lnTo>
                    <a:pt x="563" y="371"/>
                  </a:lnTo>
                  <a:lnTo>
                    <a:pt x="560" y="372"/>
                  </a:lnTo>
                  <a:lnTo>
                    <a:pt x="560" y="3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1" name="Freeform 108"/>
            <p:cNvSpPr>
              <a:spLocks/>
            </p:cNvSpPr>
            <p:nvPr/>
          </p:nvSpPr>
          <p:spPr bwMode="auto">
            <a:xfrm>
              <a:off x="2702" y="1746"/>
              <a:ext cx="396" cy="220"/>
            </a:xfrm>
            <a:custGeom>
              <a:avLst/>
              <a:gdLst/>
              <a:ahLst/>
              <a:cxnLst>
                <a:cxn ang="0">
                  <a:pos x="348" y="56"/>
                </a:cxn>
                <a:cxn ang="0">
                  <a:pos x="362" y="80"/>
                </a:cxn>
                <a:cxn ang="0">
                  <a:pos x="396" y="90"/>
                </a:cxn>
                <a:cxn ang="0">
                  <a:pos x="386" y="99"/>
                </a:cxn>
                <a:cxn ang="0">
                  <a:pos x="386" y="104"/>
                </a:cxn>
                <a:cxn ang="0">
                  <a:pos x="344" y="131"/>
                </a:cxn>
                <a:cxn ang="0">
                  <a:pos x="320" y="131"/>
                </a:cxn>
                <a:cxn ang="0">
                  <a:pos x="319" y="96"/>
                </a:cxn>
                <a:cxn ang="0">
                  <a:pos x="316" y="125"/>
                </a:cxn>
                <a:cxn ang="0">
                  <a:pos x="306" y="180"/>
                </a:cxn>
                <a:cxn ang="0">
                  <a:pos x="304" y="186"/>
                </a:cxn>
                <a:cxn ang="0">
                  <a:pos x="294" y="206"/>
                </a:cxn>
                <a:cxn ang="0">
                  <a:pos x="264" y="219"/>
                </a:cxn>
                <a:cxn ang="0">
                  <a:pos x="245" y="220"/>
                </a:cxn>
                <a:cxn ang="0">
                  <a:pos x="184" y="215"/>
                </a:cxn>
                <a:cxn ang="0">
                  <a:pos x="129" y="202"/>
                </a:cxn>
                <a:cxn ang="0">
                  <a:pos x="90" y="182"/>
                </a:cxn>
                <a:cxn ang="0">
                  <a:pos x="84" y="171"/>
                </a:cxn>
                <a:cxn ang="0">
                  <a:pos x="101" y="147"/>
                </a:cxn>
                <a:cxn ang="0">
                  <a:pos x="123" y="131"/>
                </a:cxn>
                <a:cxn ang="0">
                  <a:pos x="126" y="121"/>
                </a:cxn>
                <a:cxn ang="0">
                  <a:pos x="123" y="117"/>
                </a:cxn>
                <a:cxn ang="0">
                  <a:pos x="117" y="128"/>
                </a:cxn>
                <a:cxn ang="0">
                  <a:pos x="77" y="150"/>
                </a:cxn>
                <a:cxn ang="0">
                  <a:pos x="26" y="144"/>
                </a:cxn>
                <a:cxn ang="0">
                  <a:pos x="0" y="121"/>
                </a:cxn>
                <a:cxn ang="0">
                  <a:pos x="9" y="115"/>
                </a:cxn>
                <a:cxn ang="0">
                  <a:pos x="22" y="101"/>
                </a:cxn>
                <a:cxn ang="0">
                  <a:pos x="39" y="60"/>
                </a:cxn>
                <a:cxn ang="0">
                  <a:pos x="61" y="60"/>
                </a:cxn>
                <a:cxn ang="0">
                  <a:pos x="69" y="89"/>
                </a:cxn>
                <a:cxn ang="0">
                  <a:pos x="76" y="54"/>
                </a:cxn>
                <a:cxn ang="0">
                  <a:pos x="82" y="80"/>
                </a:cxn>
                <a:cxn ang="0">
                  <a:pos x="84" y="47"/>
                </a:cxn>
                <a:cxn ang="0">
                  <a:pos x="96" y="30"/>
                </a:cxn>
                <a:cxn ang="0">
                  <a:pos x="113" y="14"/>
                </a:cxn>
                <a:cxn ang="0">
                  <a:pos x="128" y="6"/>
                </a:cxn>
                <a:cxn ang="0">
                  <a:pos x="132" y="17"/>
                </a:cxn>
                <a:cxn ang="0">
                  <a:pos x="138" y="13"/>
                </a:cxn>
                <a:cxn ang="0">
                  <a:pos x="143" y="20"/>
                </a:cxn>
                <a:cxn ang="0">
                  <a:pos x="151" y="24"/>
                </a:cxn>
                <a:cxn ang="0">
                  <a:pos x="160" y="26"/>
                </a:cxn>
                <a:cxn ang="0">
                  <a:pos x="168" y="26"/>
                </a:cxn>
                <a:cxn ang="0">
                  <a:pos x="176" y="23"/>
                </a:cxn>
                <a:cxn ang="0">
                  <a:pos x="188" y="20"/>
                </a:cxn>
                <a:cxn ang="0">
                  <a:pos x="203" y="30"/>
                </a:cxn>
                <a:cxn ang="0">
                  <a:pos x="242" y="77"/>
                </a:cxn>
                <a:cxn ang="0">
                  <a:pos x="249" y="77"/>
                </a:cxn>
                <a:cxn ang="0">
                  <a:pos x="269" y="42"/>
                </a:cxn>
                <a:cxn ang="0">
                  <a:pos x="277" y="2"/>
                </a:cxn>
                <a:cxn ang="0">
                  <a:pos x="284" y="4"/>
                </a:cxn>
                <a:cxn ang="0">
                  <a:pos x="293" y="7"/>
                </a:cxn>
                <a:cxn ang="0">
                  <a:pos x="330" y="53"/>
                </a:cxn>
                <a:cxn ang="0">
                  <a:pos x="330" y="48"/>
                </a:cxn>
                <a:cxn ang="0">
                  <a:pos x="329" y="37"/>
                </a:cxn>
                <a:cxn ang="0">
                  <a:pos x="338" y="44"/>
                </a:cxn>
                <a:cxn ang="0">
                  <a:pos x="331" y="34"/>
                </a:cxn>
              </a:cxnLst>
              <a:rect l="0" t="0" r="r" b="b"/>
              <a:pathLst>
                <a:path w="396" h="220">
                  <a:moveTo>
                    <a:pt x="342" y="28"/>
                  </a:moveTo>
                  <a:lnTo>
                    <a:pt x="342" y="28"/>
                  </a:lnTo>
                  <a:lnTo>
                    <a:pt x="344" y="38"/>
                  </a:lnTo>
                  <a:lnTo>
                    <a:pt x="346" y="48"/>
                  </a:lnTo>
                  <a:lnTo>
                    <a:pt x="346" y="48"/>
                  </a:lnTo>
                  <a:lnTo>
                    <a:pt x="348" y="56"/>
                  </a:lnTo>
                  <a:lnTo>
                    <a:pt x="351" y="64"/>
                  </a:lnTo>
                  <a:lnTo>
                    <a:pt x="351" y="64"/>
                  </a:lnTo>
                  <a:lnTo>
                    <a:pt x="356" y="73"/>
                  </a:lnTo>
                  <a:lnTo>
                    <a:pt x="359" y="77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67" y="84"/>
                  </a:lnTo>
                  <a:lnTo>
                    <a:pt x="373" y="88"/>
                  </a:lnTo>
                  <a:lnTo>
                    <a:pt x="379" y="90"/>
                  </a:lnTo>
                  <a:lnTo>
                    <a:pt x="386" y="90"/>
                  </a:lnTo>
                  <a:lnTo>
                    <a:pt x="386" y="90"/>
                  </a:lnTo>
                  <a:lnTo>
                    <a:pt x="396" y="90"/>
                  </a:lnTo>
                  <a:lnTo>
                    <a:pt x="396" y="90"/>
                  </a:lnTo>
                  <a:lnTo>
                    <a:pt x="393" y="95"/>
                  </a:lnTo>
                  <a:lnTo>
                    <a:pt x="391" y="97"/>
                  </a:lnTo>
                  <a:lnTo>
                    <a:pt x="388" y="98"/>
                  </a:lnTo>
                  <a:lnTo>
                    <a:pt x="388" y="98"/>
                  </a:lnTo>
                  <a:lnTo>
                    <a:pt x="386" y="99"/>
                  </a:lnTo>
                  <a:lnTo>
                    <a:pt x="386" y="100"/>
                  </a:lnTo>
                  <a:lnTo>
                    <a:pt x="386" y="101"/>
                  </a:lnTo>
                  <a:lnTo>
                    <a:pt x="386" y="101"/>
                  </a:lnTo>
                  <a:lnTo>
                    <a:pt x="386" y="103"/>
                  </a:lnTo>
                  <a:lnTo>
                    <a:pt x="386" y="104"/>
                  </a:lnTo>
                  <a:lnTo>
                    <a:pt x="386" y="104"/>
                  </a:lnTo>
                  <a:lnTo>
                    <a:pt x="368" y="119"/>
                  </a:lnTo>
                  <a:lnTo>
                    <a:pt x="368" y="119"/>
                  </a:lnTo>
                  <a:lnTo>
                    <a:pt x="360" y="124"/>
                  </a:lnTo>
                  <a:lnTo>
                    <a:pt x="352" y="128"/>
                  </a:lnTo>
                  <a:lnTo>
                    <a:pt x="352" y="128"/>
                  </a:lnTo>
                  <a:lnTo>
                    <a:pt x="344" y="131"/>
                  </a:lnTo>
                  <a:lnTo>
                    <a:pt x="344" y="131"/>
                  </a:lnTo>
                  <a:lnTo>
                    <a:pt x="324" y="134"/>
                  </a:lnTo>
                  <a:lnTo>
                    <a:pt x="324" y="134"/>
                  </a:lnTo>
                  <a:lnTo>
                    <a:pt x="321" y="134"/>
                  </a:lnTo>
                  <a:lnTo>
                    <a:pt x="320" y="131"/>
                  </a:lnTo>
                  <a:lnTo>
                    <a:pt x="320" y="131"/>
                  </a:lnTo>
                  <a:lnTo>
                    <a:pt x="320" y="112"/>
                  </a:lnTo>
                  <a:lnTo>
                    <a:pt x="320" y="112"/>
                  </a:lnTo>
                  <a:lnTo>
                    <a:pt x="320" y="99"/>
                  </a:lnTo>
                  <a:lnTo>
                    <a:pt x="320" y="99"/>
                  </a:lnTo>
                  <a:lnTo>
                    <a:pt x="320" y="97"/>
                  </a:lnTo>
                  <a:lnTo>
                    <a:pt x="319" y="96"/>
                  </a:lnTo>
                  <a:lnTo>
                    <a:pt x="318" y="95"/>
                  </a:lnTo>
                  <a:lnTo>
                    <a:pt x="316" y="95"/>
                  </a:lnTo>
                  <a:lnTo>
                    <a:pt x="316" y="95"/>
                  </a:lnTo>
                  <a:lnTo>
                    <a:pt x="316" y="110"/>
                  </a:lnTo>
                  <a:lnTo>
                    <a:pt x="316" y="125"/>
                  </a:lnTo>
                  <a:lnTo>
                    <a:pt x="316" y="125"/>
                  </a:lnTo>
                  <a:lnTo>
                    <a:pt x="315" y="138"/>
                  </a:lnTo>
                  <a:lnTo>
                    <a:pt x="313" y="152"/>
                  </a:lnTo>
                  <a:lnTo>
                    <a:pt x="313" y="152"/>
                  </a:lnTo>
                  <a:lnTo>
                    <a:pt x="310" y="166"/>
                  </a:lnTo>
                  <a:lnTo>
                    <a:pt x="306" y="180"/>
                  </a:lnTo>
                  <a:lnTo>
                    <a:pt x="306" y="180"/>
                  </a:lnTo>
                  <a:lnTo>
                    <a:pt x="304" y="181"/>
                  </a:lnTo>
                  <a:lnTo>
                    <a:pt x="304" y="181"/>
                  </a:lnTo>
                  <a:lnTo>
                    <a:pt x="303" y="183"/>
                  </a:lnTo>
                  <a:lnTo>
                    <a:pt x="303" y="185"/>
                  </a:lnTo>
                  <a:lnTo>
                    <a:pt x="304" y="186"/>
                  </a:lnTo>
                  <a:lnTo>
                    <a:pt x="304" y="186"/>
                  </a:lnTo>
                  <a:lnTo>
                    <a:pt x="305" y="188"/>
                  </a:lnTo>
                  <a:lnTo>
                    <a:pt x="305" y="188"/>
                  </a:lnTo>
                  <a:lnTo>
                    <a:pt x="302" y="195"/>
                  </a:lnTo>
                  <a:lnTo>
                    <a:pt x="298" y="201"/>
                  </a:lnTo>
                  <a:lnTo>
                    <a:pt x="298" y="201"/>
                  </a:lnTo>
                  <a:lnTo>
                    <a:pt x="294" y="206"/>
                  </a:lnTo>
                  <a:lnTo>
                    <a:pt x="290" y="210"/>
                  </a:lnTo>
                  <a:lnTo>
                    <a:pt x="290" y="210"/>
                  </a:lnTo>
                  <a:lnTo>
                    <a:pt x="284" y="213"/>
                  </a:lnTo>
                  <a:lnTo>
                    <a:pt x="277" y="216"/>
                  </a:lnTo>
                  <a:lnTo>
                    <a:pt x="271" y="218"/>
                  </a:lnTo>
                  <a:lnTo>
                    <a:pt x="264" y="219"/>
                  </a:lnTo>
                  <a:lnTo>
                    <a:pt x="264" y="219"/>
                  </a:lnTo>
                  <a:lnTo>
                    <a:pt x="258" y="220"/>
                  </a:lnTo>
                  <a:lnTo>
                    <a:pt x="252" y="220"/>
                  </a:lnTo>
                  <a:lnTo>
                    <a:pt x="252" y="220"/>
                  </a:lnTo>
                  <a:lnTo>
                    <a:pt x="245" y="220"/>
                  </a:lnTo>
                  <a:lnTo>
                    <a:pt x="245" y="220"/>
                  </a:lnTo>
                  <a:lnTo>
                    <a:pt x="235" y="220"/>
                  </a:lnTo>
                  <a:lnTo>
                    <a:pt x="224" y="220"/>
                  </a:lnTo>
                  <a:lnTo>
                    <a:pt x="214" y="219"/>
                  </a:lnTo>
                  <a:lnTo>
                    <a:pt x="203" y="218"/>
                  </a:lnTo>
                  <a:lnTo>
                    <a:pt x="203" y="218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66" y="213"/>
                  </a:lnTo>
                  <a:lnTo>
                    <a:pt x="166" y="213"/>
                  </a:lnTo>
                  <a:lnTo>
                    <a:pt x="147" y="208"/>
                  </a:lnTo>
                  <a:lnTo>
                    <a:pt x="147" y="208"/>
                  </a:lnTo>
                  <a:lnTo>
                    <a:pt x="129" y="202"/>
                  </a:lnTo>
                  <a:lnTo>
                    <a:pt x="129" y="202"/>
                  </a:lnTo>
                  <a:lnTo>
                    <a:pt x="125" y="200"/>
                  </a:lnTo>
                  <a:lnTo>
                    <a:pt x="125" y="200"/>
                  </a:lnTo>
                  <a:lnTo>
                    <a:pt x="114" y="196"/>
                  </a:lnTo>
                  <a:lnTo>
                    <a:pt x="114" y="196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87" y="181"/>
                  </a:lnTo>
                  <a:lnTo>
                    <a:pt x="86" y="178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5" y="151"/>
                  </a:lnTo>
                  <a:lnTo>
                    <a:pt x="95" y="151"/>
                  </a:lnTo>
                  <a:lnTo>
                    <a:pt x="98" y="149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9" y="142"/>
                  </a:lnTo>
                  <a:lnTo>
                    <a:pt x="117" y="138"/>
                  </a:lnTo>
                  <a:lnTo>
                    <a:pt x="117" y="138"/>
                  </a:lnTo>
                  <a:lnTo>
                    <a:pt x="119" y="136"/>
                  </a:lnTo>
                  <a:lnTo>
                    <a:pt x="121" y="135"/>
                  </a:lnTo>
                  <a:lnTo>
                    <a:pt x="123" y="131"/>
                  </a:lnTo>
                  <a:lnTo>
                    <a:pt x="123" y="131"/>
                  </a:lnTo>
                  <a:lnTo>
                    <a:pt x="124" y="127"/>
                  </a:lnTo>
                  <a:lnTo>
                    <a:pt x="125" y="123"/>
                  </a:lnTo>
                  <a:lnTo>
                    <a:pt x="125" y="123"/>
                  </a:lnTo>
                  <a:lnTo>
                    <a:pt x="126" y="121"/>
                  </a:lnTo>
                  <a:lnTo>
                    <a:pt x="126" y="121"/>
                  </a:lnTo>
                  <a:lnTo>
                    <a:pt x="127" y="120"/>
                  </a:lnTo>
                  <a:lnTo>
                    <a:pt x="127" y="118"/>
                  </a:lnTo>
                  <a:lnTo>
                    <a:pt x="125" y="117"/>
                  </a:lnTo>
                  <a:lnTo>
                    <a:pt x="125" y="117"/>
                  </a:lnTo>
                  <a:lnTo>
                    <a:pt x="123" y="116"/>
                  </a:lnTo>
                  <a:lnTo>
                    <a:pt x="123" y="117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18" y="126"/>
                  </a:lnTo>
                  <a:lnTo>
                    <a:pt x="118" y="126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107" y="137"/>
                  </a:lnTo>
                  <a:lnTo>
                    <a:pt x="102" y="141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87" y="148"/>
                  </a:lnTo>
                  <a:lnTo>
                    <a:pt x="77" y="150"/>
                  </a:lnTo>
                  <a:lnTo>
                    <a:pt x="67" y="152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49" y="151"/>
                  </a:lnTo>
                  <a:lnTo>
                    <a:pt x="41" y="149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2" y="142"/>
                  </a:lnTo>
                  <a:lnTo>
                    <a:pt x="18" y="139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0" y="113"/>
                  </a:lnTo>
                  <a:lnTo>
                    <a:pt x="13" y="111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22" y="101"/>
                  </a:lnTo>
                  <a:lnTo>
                    <a:pt x="22" y="101"/>
                  </a:lnTo>
                  <a:lnTo>
                    <a:pt x="28" y="91"/>
                  </a:lnTo>
                  <a:lnTo>
                    <a:pt x="32" y="81"/>
                  </a:lnTo>
                  <a:lnTo>
                    <a:pt x="32" y="8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5" y="61"/>
                  </a:lnTo>
                  <a:lnTo>
                    <a:pt x="50" y="61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71" y="57"/>
                  </a:lnTo>
                  <a:lnTo>
                    <a:pt x="71" y="57"/>
                  </a:lnTo>
                  <a:lnTo>
                    <a:pt x="69" y="73"/>
                  </a:lnTo>
                  <a:lnTo>
                    <a:pt x="69" y="81"/>
                  </a:lnTo>
                  <a:lnTo>
                    <a:pt x="69" y="89"/>
                  </a:lnTo>
                  <a:lnTo>
                    <a:pt x="69" y="89"/>
                  </a:lnTo>
                  <a:lnTo>
                    <a:pt x="70" y="89"/>
                  </a:lnTo>
                  <a:lnTo>
                    <a:pt x="70" y="89"/>
                  </a:lnTo>
                  <a:lnTo>
                    <a:pt x="75" y="54"/>
                  </a:lnTo>
                  <a:lnTo>
                    <a:pt x="75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2" y="80"/>
                  </a:lnTo>
                  <a:lnTo>
                    <a:pt x="82" y="80"/>
                  </a:lnTo>
                  <a:lnTo>
                    <a:pt x="80" y="59"/>
                  </a:lnTo>
                  <a:lnTo>
                    <a:pt x="80" y="59"/>
                  </a:lnTo>
                  <a:lnTo>
                    <a:pt x="80" y="56"/>
                  </a:lnTo>
                  <a:lnTo>
                    <a:pt x="80" y="53"/>
                  </a:lnTo>
                  <a:lnTo>
                    <a:pt x="81" y="49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91" y="35"/>
                  </a:lnTo>
                  <a:lnTo>
                    <a:pt x="91" y="35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100" y="25"/>
                  </a:lnTo>
                  <a:lnTo>
                    <a:pt x="100" y="25"/>
                  </a:lnTo>
                  <a:lnTo>
                    <a:pt x="106" y="18"/>
                  </a:lnTo>
                  <a:lnTo>
                    <a:pt x="109" y="16"/>
                  </a:lnTo>
                  <a:lnTo>
                    <a:pt x="113" y="14"/>
                  </a:lnTo>
                  <a:lnTo>
                    <a:pt x="113" y="14"/>
                  </a:lnTo>
                  <a:lnTo>
                    <a:pt x="119" y="11"/>
                  </a:lnTo>
                  <a:lnTo>
                    <a:pt x="119" y="11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31" y="16"/>
                  </a:lnTo>
                  <a:lnTo>
                    <a:pt x="131" y="16"/>
                  </a:lnTo>
                  <a:lnTo>
                    <a:pt x="132" y="17"/>
                  </a:lnTo>
                  <a:lnTo>
                    <a:pt x="133" y="17"/>
                  </a:lnTo>
                  <a:lnTo>
                    <a:pt x="134" y="17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7" y="20"/>
                  </a:lnTo>
                  <a:lnTo>
                    <a:pt x="148" y="22"/>
                  </a:lnTo>
                  <a:lnTo>
                    <a:pt x="148" y="22"/>
                  </a:lnTo>
                  <a:lnTo>
                    <a:pt x="151" y="24"/>
                  </a:lnTo>
                  <a:lnTo>
                    <a:pt x="154" y="27"/>
                  </a:lnTo>
                  <a:lnTo>
                    <a:pt x="154" y="27"/>
                  </a:lnTo>
                  <a:lnTo>
                    <a:pt x="156" y="27"/>
                  </a:lnTo>
                  <a:lnTo>
                    <a:pt x="157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5" y="25"/>
                  </a:lnTo>
                  <a:lnTo>
                    <a:pt x="165" y="25"/>
                  </a:lnTo>
                  <a:lnTo>
                    <a:pt x="166" y="26"/>
                  </a:lnTo>
                  <a:lnTo>
                    <a:pt x="168" y="26"/>
                  </a:lnTo>
                  <a:lnTo>
                    <a:pt x="169" y="26"/>
                  </a:lnTo>
                  <a:lnTo>
                    <a:pt x="169" y="26"/>
                  </a:lnTo>
                  <a:lnTo>
                    <a:pt x="175" y="20"/>
                  </a:lnTo>
                  <a:lnTo>
                    <a:pt x="175" y="20"/>
                  </a:lnTo>
                  <a:lnTo>
                    <a:pt x="176" y="23"/>
                  </a:lnTo>
                  <a:lnTo>
                    <a:pt x="176" y="23"/>
                  </a:lnTo>
                  <a:lnTo>
                    <a:pt x="177" y="25"/>
                  </a:lnTo>
                  <a:lnTo>
                    <a:pt x="179" y="27"/>
                  </a:lnTo>
                  <a:lnTo>
                    <a:pt x="181" y="27"/>
                  </a:lnTo>
                  <a:lnTo>
                    <a:pt x="183" y="25"/>
                  </a:lnTo>
                  <a:lnTo>
                    <a:pt x="183" y="25"/>
                  </a:lnTo>
                  <a:lnTo>
                    <a:pt x="188" y="20"/>
                  </a:lnTo>
                  <a:lnTo>
                    <a:pt x="188" y="20"/>
                  </a:lnTo>
                  <a:lnTo>
                    <a:pt x="190" y="19"/>
                  </a:lnTo>
                  <a:lnTo>
                    <a:pt x="192" y="20"/>
                  </a:lnTo>
                  <a:lnTo>
                    <a:pt x="192" y="20"/>
                  </a:lnTo>
                  <a:lnTo>
                    <a:pt x="198" y="25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25" y="57"/>
                  </a:lnTo>
                  <a:lnTo>
                    <a:pt x="225" y="57"/>
                  </a:lnTo>
                  <a:lnTo>
                    <a:pt x="237" y="72"/>
                  </a:lnTo>
                  <a:lnTo>
                    <a:pt x="237" y="72"/>
                  </a:lnTo>
                  <a:lnTo>
                    <a:pt x="242" y="77"/>
                  </a:lnTo>
                  <a:lnTo>
                    <a:pt x="242" y="77"/>
                  </a:lnTo>
                  <a:lnTo>
                    <a:pt x="243" y="78"/>
                  </a:lnTo>
                  <a:lnTo>
                    <a:pt x="245" y="78"/>
                  </a:lnTo>
                  <a:lnTo>
                    <a:pt x="247" y="78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52" y="73"/>
                  </a:lnTo>
                  <a:lnTo>
                    <a:pt x="255" y="69"/>
                  </a:lnTo>
                  <a:lnTo>
                    <a:pt x="255" y="69"/>
                  </a:lnTo>
                  <a:lnTo>
                    <a:pt x="266" y="48"/>
                  </a:lnTo>
                  <a:lnTo>
                    <a:pt x="266" y="48"/>
                  </a:lnTo>
                  <a:lnTo>
                    <a:pt x="269" y="42"/>
                  </a:lnTo>
                  <a:lnTo>
                    <a:pt x="271" y="35"/>
                  </a:lnTo>
                  <a:lnTo>
                    <a:pt x="271" y="35"/>
                  </a:lnTo>
                  <a:lnTo>
                    <a:pt x="273" y="27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0"/>
                  </a:lnTo>
                  <a:lnTo>
                    <a:pt x="278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4" y="4"/>
                  </a:lnTo>
                  <a:lnTo>
                    <a:pt x="286" y="4"/>
                  </a:lnTo>
                  <a:lnTo>
                    <a:pt x="288" y="4"/>
                  </a:lnTo>
                  <a:lnTo>
                    <a:pt x="288" y="4"/>
                  </a:lnTo>
                  <a:lnTo>
                    <a:pt x="291" y="5"/>
                  </a:lnTo>
                  <a:lnTo>
                    <a:pt x="293" y="7"/>
                  </a:lnTo>
                  <a:lnTo>
                    <a:pt x="293" y="7"/>
                  </a:lnTo>
                  <a:lnTo>
                    <a:pt x="306" y="20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24" y="44"/>
                  </a:lnTo>
                  <a:lnTo>
                    <a:pt x="330" y="53"/>
                  </a:lnTo>
                  <a:lnTo>
                    <a:pt x="330" y="53"/>
                  </a:lnTo>
                  <a:lnTo>
                    <a:pt x="331" y="55"/>
                  </a:lnTo>
                  <a:lnTo>
                    <a:pt x="331" y="55"/>
                  </a:lnTo>
                  <a:lnTo>
                    <a:pt x="332" y="53"/>
                  </a:lnTo>
                  <a:lnTo>
                    <a:pt x="332" y="53"/>
                  </a:lnTo>
                  <a:lnTo>
                    <a:pt x="330" y="48"/>
                  </a:lnTo>
                  <a:lnTo>
                    <a:pt x="330" y="48"/>
                  </a:lnTo>
                  <a:lnTo>
                    <a:pt x="323" y="36"/>
                  </a:lnTo>
                  <a:lnTo>
                    <a:pt x="323" y="36"/>
                  </a:lnTo>
                  <a:lnTo>
                    <a:pt x="324" y="35"/>
                  </a:lnTo>
                  <a:lnTo>
                    <a:pt x="324" y="35"/>
                  </a:lnTo>
                  <a:lnTo>
                    <a:pt x="327" y="36"/>
                  </a:lnTo>
                  <a:lnTo>
                    <a:pt x="329" y="37"/>
                  </a:lnTo>
                  <a:lnTo>
                    <a:pt x="329" y="37"/>
                  </a:lnTo>
                  <a:lnTo>
                    <a:pt x="335" y="45"/>
                  </a:lnTo>
                  <a:lnTo>
                    <a:pt x="335" y="45"/>
                  </a:lnTo>
                  <a:lnTo>
                    <a:pt x="338" y="46"/>
                  </a:lnTo>
                  <a:lnTo>
                    <a:pt x="338" y="46"/>
                  </a:lnTo>
                  <a:lnTo>
                    <a:pt x="338" y="44"/>
                  </a:lnTo>
                  <a:lnTo>
                    <a:pt x="338" y="43"/>
                  </a:lnTo>
                  <a:lnTo>
                    <a:pt x="338" y="43"/>
                  </a:lnTo>
                  <a:lnTo>
                    <a:pt x="333" y="36"/>
                  </a:lnTo>
                  <a:lnTo>
                    <a:pt x="333" y="36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42" y="28"/>
                  </a:lnTo>
                  <a:lnTo>
                    <a:pt x="342" y="28"/>
                  </a:lnTo>
                  <a:close/>
                </a:path>
              </a:pathLst>
            </a:custGeom>
            <a:solidFill>
              <a:srgbClr val="FFDF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2" name="Freeform 109"/>
            <p:cNvSpPr>
              <a:spLocks/>
            </p:cNvSpPr>
            <p:nvPr/>
          </p:nvSpPr>
          <p:spPr bwMode="auto">
            <a:xfrm>
              <a:off x="2768" y="1927"/>
              <a:ext cx="252" cy="231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35" y="15"/>
                </a:cxn>
                <a:cxn ang="0">
                  <a:pos x="75" y="29"/>
                </a:cxn>
                <a:cxn ang="0">
                  <a:pos x="95" y="35"/>
                </a:cxn>
                <a:cxn ang="0">
                  <a:pos x="142" y="42"/>
                </a:cxn>
                <a:cxn ang="0">
                  <a:pos x="164" y="43"/>
                </a:cxn>
                <a:cxn ang="0">
                  <a:pos x="203" y="42"/>
                </a:cxn>
                <a:cxn ang="0">
                  <a:pos x="216" y="39"/>
                </a:cxn>
                <a:cxn ang="0">
                  <a:pos x="222" y="44"/>
                </a:cxn>
                <a:cxn ang="0">
                  <a:pos x="232" y="74"/>
                </a:cxn>
                <a:cxn ang="0">
                  <a:pos x="251" y="126"/>
                </a:cxn>
                <a:cxn ang="0">
                  <a:pos x="249" y="154"/>
                </a:cxn>
                <a:cxn ang="0">
                  <a:pos x="241" y="187"/>
                </a:cxn>
                <a:cxn ang="0">
                  <a:pos x="237" y="198"/>
                </a:cxn>
                <a:cxn ang="0">
                  <a:pos x="222" y="207"/>
                </a:cxn>
                <a:cxn ang="0">
                  <a:pos x="199" y="211"/>
                </a:cxn>
                <a:cxn ang="0">
                  <a:pos x="174" y="210"/>
                </a:cxn>
                <a:cxn ang="0">
                  <a:pos x="164" y="202"/>
                </a:cxn>
                <a:cxn ang="0">
                  <a:pos x="163" y="190"/>
                </a:cxn>
                <a:cxn ang="0">
                  <a:pos x="162" y="182"/>
                </a:cxn>
                <a:cxn ang="0">
                  <a:pos x="165" y="152"/>
                </a:cxn>
                <a:cxn ang="0">
                  <a:pos x="167" y="123"/>
                </a:cxn>
                <a:cxn ang="0">
                  <a:pos x="162" y="100"/>
                </a:cxn>
                <a:cxn ang="0">
                  <a:pos x="164" y="96"/>
                </a:cxn>
                <a:cxn ang="0">
                  <a:pos x="178" y="82"/>
                </a:cxn>
                <a:cxn ang="0">
                  <a:pos x="156" y="87"/>
                </a:cxn>
                <a:cxn ang="0">
                  <a:pos x="151" y="76"/>
                </a:cxn>
                <a:cxn ang="0">
                  <a:pos x="149" y="78"/>
                </a:cxn>
                <a:cxn ang="0">
                  <a:pos x="151" y="85"/>
                </a:cxn>
                <a:cxn ang="0">
                  <a:pos x="160" y="106"/>
                </a:cxn>
                <a:cxn ang="0">
                  <a:pos x="163" y="141"/>
                </a:cxn>
                <a:cxn ang="0">
                  <a:pos x="159" y="180"/>
                </a:cxn>
                <a:cxn ang="0">
                  <a:pos x="157" y="194"/>
                </a:cxn>
                <a:cxn ang="0">
                  <a:pos x="159" y="221"/>
                </a:cxn>
                <a:cxn ang="0">
                  <a:pos x="153" y="226"/>
                </a:cxn>
                <a:cxn ang="0">
                  <a:pos x="119" y="231"/>
                </a:cxn>
                <a:cxn ang="0">
                  <a:pos x="71" y="227"/>
                </a:cxn>
                <a:cxn ang="0">
                  <a:pos x="44" y="220"/>
                </a:cxn>
                <a:cxn ang="0">
                  <a:pos x="29" y="210"/>
                </a:cxn>
                <a:cxn ang="0">
                  <a:pos x="26" y="200"/>
                </a:cxn>
                <a:cxn ang="0">
                  <a:pos x="28" y="174"/>
                </a:cxn>
                <a:cxn ang="0">
                  <a:pos x="33" y="178"/>
                </a:cxn>
                <a:cxn ang="0">
                  <a:pos x="35" y="178"/>
                </a:cxn>
                <a:cxn ang="0">
                  <a:pos x="26" y="155"/>
                </a:cxn>
                <a:cxn ang="0">
                  <a:pos x="34" y="160"/>
                </a:cxn>
                <a:cxn ang="0">
                  <a:pos x="43" y="165"/>
                </a:cxn>
                <a:cxn ang="0">
                  <a:pos x="28" y="148"/>
                </a:cxn>
                <a:cxn ang="0">
                  <a:pos x="6" y="109"/>
                </a:cxn>
                <a:cxn ang="0">
                  <a:pos x="0" y="82"/>
                </a:cxn>
                <a:cxn ang="0">
                  <a:pos x="0" y="63"/>
                </a:cxn>
                <a:cxn ang="0">
                  <a:pos x="5" y="35"/>
                </a:cxn>
                <a:cxn ang="0">
                  <a:pos x="15" y="0"/>
                </a:cxn>
              </a:cxnLst>
              <a:rect l="0" t="0" r="r" b="b"/>
              <a:pathLst>
                <a:path w="252" h="231">
                  <a:moveTo>
                    <a:pt x="16" y="0"/>
                  </a:move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8"/>
                  </a:lnTo>
                  <a:lnTo>
                    <a:pt x="27" y="11"/>
                  </a:lnTo>
                  <a:lnTo>
                    <a:pt x="30" y="13"/>
                  </a:lnTo>
                  <a:lnTo>
                    <a:pt x="35" y="15"/>
                  </a:lnTo>
                  <a:lnTo>
                    <a:pt x="35" y="15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75" y="29"/>
                  </a:lnTo>
                  <a:lnTo>
                    <a:pt x="75" y="29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117" y="38"/>
                  </a:lnTo>
                  <a:lnTo>
                    <a:pt x="117" y="38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53" y="42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78" y="43"/>
                  </a:lnTo>
                  <a:lnTo>
                    <a:pt x="193" y="43"/>
                  </a:lnTo>
                  <a:lnTo>
                    <a:pt x="193" y="43"/>
                  </a:lnTo>
                  <a:lnTo>
                    <a:pt x="203" y="42"/>
                  </a:lnTo>
                  <a:lnTo>
                    <a:pt x="208" y="41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6" y="39"/>
                  </a:lnTo>
                  <a:lnTo>
                    <a:pt x="218" y="40"/>
                  </a:lnTo>
                  <a:lnTo>
                    <a:pt x="221" y="41"/>
                  </a:lnTo>
                  <a:lnTo>
                    <a:pt x="222" y="44"/>
                  </a:lnTo>
                  <a:lnTo>
                    <a:pt x="222" y="44"/>
                  </a:lnTo>
                  <a:lnTo>
                    <a:pt x="226" y="61"/>
                  </a:lnTo>
                  <a:lnTo>
                    <a:pt x="226" y="61"/>
                  </a:lnTo>
                  <a:lnTo>
                    <a:pt x="232" y="74"/>
                  </a:lnTo>
                  <a:lnTo>
                    <a:pt x="232" y="74"/>
                  </a:lnTo>
                  <a:lnTo>
                    <a:pt x="239" y="93"/>
                  </a:lnTo>
                  <a:lnTo>
                    <a:pt x="247" y="112"/>
                  </a:lnTo>
                  <a:lnTo>
                    <a:pt x="247" y="112"/>
                  </a:lnTo>
                  <a:lnTo>
                    <a:pt x="251" y="126"/>
                  </a:lnTo>
                  <a:lnTo>
                    <a:pt x="252" y="133"/>
                  </a:lnTo>
                  <a:lnTo>
                    <a:pt x="252" y="140"/>
                  </a:lnTo>
                  <a:lnTo>
                    <a:pt x="252" y="140"/>
                  </a:lnTo>
                  <a:lnTo>
                    <a:pt x="249" y="154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43" y="181"/>
                  </a:lnTo>
                  <a:lnTo>
                    <a:pt x="241" y="187"/>
                  </a:lnTo>
                  <a:lnTo>
                    <a:pt x="241" y="194"/>
                  </a:lnTo>
                  <a:lnTo>
                    <a:pt x="241" y="194"/>
                  </a:lnTo>
                  <a:lnTo>
                    <a:pt x="239" y="196"/>
                  </a:lnTo>
                  <a:lnTo>
                    <a:pt x="237" y="198"/>
                  </a:lnTo>
                  <a:lnTo>
                    <a:pt x="237" y="198"/>
                  </a:lnTo>
                  <a:lnTo>
                    <a:pt x="225" y="206"/>
                  </a:lnTo>
                  <a:lnTo>
                    <a:pt x="225" y="206"/>
                  </a:lnTo>
                  <a:lnTo>
                    <a:pt x="222" y="207"/>
                  </a:lnTo>
                  <a:lnTo>
                    <a:pt x="218" y="208"/>
                  </a:lnTo>
                  <a:lnTo>
                    <a:pt x="218" y="208"/>
                  </a:lnTo>
                  <a:lnTo>
                    <a:pt x="208" y="210"/>
                  </a:lnTo>
                  <a:lnTo>
                    <a:pt x="199" y="211"/>
                  </a:lnTo>
                  <a:lnTo>
                    <a:pt x="179" y="212"/>
                  </a:lnTo>
                  <a:lnTo>
                    <a:pt x="179" y="212"/>
                  </a:lnTo>
                  <a:lnTo>
                    <a:pt x="176" y="211"/>
                  </a:lnTo>
                  <a:lnTo>
                    <a:pt x="174" y="210"/>
                  </a:lnTo>
                  <a:lnTo>
                    <a:pt x="174" y="210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4" y="202"/>
                  </a:lnTo>
                  <a:lnTo>
                    <a:pt x="164" y="202"/>
                  </a:lnTo>
                  <a:lnTo>
                    <a:pt x="163" y="196"/>
                  </a:lnTo>
                  <a:lnTo>
                    <a:pt x="163" y="193"/>
                  </a:lnTo>
                  <a:lnTo>
                    <a:pt x="163" y="190"/>
                  </a:lnTo>
                  <a:lnTo>
                    <a:pt x="163" y="190"/>
                  </a:lnTo>
                  <a:lnTo>
                    <a:pt x="163" y="186"/>
                  </a:lnTo>
                  <a:lnTo>
                    <a:pt x="162" y="182"/>
                  </a:lnTo>
                  <a:lnTo>
                    <a:pt x="162" y="182"/>
                  </a:lnTo>
                  <a:lnTo>
                    <a:pt x="162" y="177"/>
                  </a:lnTo>
                  <a:lnTo>
                    <a:pt x="162" y="177"/>
                  </a:lnTo>
                  <a:lnTo>
                    <a:pt x="165" y="152"/>
                  </a:lnTo>
                  <a:lnTo>
                    <a:pt x="165" y="152"/>
                  </a:lnTo>
                  <a:lnTo>
                    <a:pt x="166" y="140"/>
                  </a:lnTo>
                  <a:lnTo>
                    <a:pt x="167" y="128"/>
                  </a:lnTo>
                  <a:lnTo>
                    <a:pt x="167" y="128"/>
                  </a:lnTo>
                  <a:lnTo>
                    <a:pt x="167" y="123"/>
                  </a:lnTo>
                  <a:lnTo>
                    <a:pt x="167" y="118"/>
                  </a:lnTo>
                  <a:lnTo>
                    <a:pt x="165" y="108"/>
                  </a:lnTo>
                  <a:lnTo>
                    <a:pt x="165" y="108"/>
                  </a:lnTo>
                  <a:lnTo>
                    <a:pt x="162" y="100"/>
                  </a:lnTo>
                  <a:lnTo>
                    <a:pt x="162" y="100"/>
                  </a:lnTo>
                  <a:lnTo>
                    <a:pt x="162" y="98"/>
                  </a:lnTo>
                  <a:lnTo>
                    <a:pt x="164" y="96"/>
                  </a:lnTo>
                  <a:lnTo>
                    <a:pt x="164" y="96"/>
                  </a:lnTo>
                  <a:lnTo>
                    <a:pt x="175" y="89"/>
                  </a:lnTo>
                  <a:lnTo>
                    <a:pt x="175" y="89"/>
                  </a:lnTo>
                  <a:lnTo>
                    <a:pt x="177" y="86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61" y="95"/>
                  </a:lnTo>
                  <a:lnTo>
                    <a:pt x="161" y="95"/>
                  </a:lnTo>
                  <a:lnTo>
                    <a:pt x="156" y="87"/>
                  </a:lnTo>
                  <a:lnTo>
                    <a:pt x="156" y="87"/>
                  </a:lnTo>
                  <a:lnTo>
                    <a:pt x="152" y="77"/>
                  </a:lnTo>
                  <a:lnTo>
                    <a:pt x="152" y="77"/>
                  </a:lnTo>
                  <a:lnTo>
                    <a:pt x="151" y="76"/>
                  </a:lnTo>
                  <a:lnTo>
                    <a:pt x="149" y="76"/>
                  </a:lnTo>
                  <a:lnTo>
                    <a:pt x="149" y="76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51" y="82"/>
                  </a:lnTo>
                  <a:lnTo>
                    <a:pt x="151" y="83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51" y="86"/>
                  </a:lnTo>
                  <a:lnTo>
                    <a:pt x="151" y="86"/>
                  </a:lnTo>
                  <a:lnTo>
                    <a:pt x="156" y="96"/>
                  </a:lnTo>
                  <a:lnTo>
                    <a:pt x="160" y="106"/>
                  </a:lnTo>
                  <a:lnTo>
                    <a:pt x="162" y="117"/>
                  </a:lnTo>
                  <a:lnTo>
                    <a:pt x="163" y="127"/>
                  </a:lnTo>
                  <a:lnTo>
                    <a:pt x="163" y="127"/>
                  </a:lnTo>
                  <a:lnTo>
                    <a:pt x="163" y="141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59" y="180"/>
                  </a:lnTo>
                  <a:lnTo>
                    <a:pt x="159" y="180"/>
                  </a:lnTo>
                  <a:lnTo>
                    <a:pt x="157" y="191"/>
                  </a:lnTo>
                  <a:lnTo>
                    <a:pt x="157" y="191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9" y="205"/>
                  </a:lnTo>
                  <a:lnTo>
                    <a:pt x="159" y="217"/>
                  </a:lnTo>
                  <a:lnTo>
                    <a:pt x="159" y="217"/>
                  </a:lnTo>
                  <a:lnTo>
                    <a:pt x="159" y="221"/>
                  </a:lnTo>
                  <a:lnTo>
                    <a:pt x="158" y="223"/>
                  </a:lnTo>
                  <a:lnTo>
                    <a:pt x="156" y="225"/>
                  </a:lnTo>
                  <a:lnTo>
                    <a:pt x="153" y="226"/>
                  </a:lnTo>
                  <a:lnTo>
                    <a:pt x="153" y="226"/>
                  </a:lnTo>
                  <a:lnTo>
                    <a:pt x="136" y="229"/>
                  </a:lnTo>
                  <a:lnTo>
                    <a:pt x="128" y="231"/>
                  </a:lnTo>
                  <a:lnTo>
                    <a:pt x="119" y="231"/>
                  </a:lnTo>
                  <a:lnTo>
                    <a:pt x="119" y="231"/>
                  </a:lnTo>
                  <a:lnTo>
                    <a:pt x="99" y="230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1" y="227"/>
                  </a:lnTo>
                  <a:lnTo>
                    <a:pt x="65" y="225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44" y="220"/>
                  </a:lnTo>
                  <a:lnTo>
                    <a:pt x="44" y="220"/>
                  </a:lnTo>
                  <a:lnTo>
                    <a:pt x="39" y="218"/>
                  </a:lnTo>
                  <a:lnTo>
                    <a:pt x="35" y="216"/>
                  </a:lnTo>
                  <a:lnTo>
                    <a:pt x="29" y="210"/>
                  </a:lnTo>
                  <a:lnTo>
                    <a:pt x="29" y="210"/>
                  </a:lnTo>
                  <a:lnTo>
                    <a:pt x="27" y="208"/>
                  </a:lnTo>
                  <a:lnTo>
                    <a:pt x="26" y="205"/>
                  </a:lnTo>
                  <a:lnTo>
                    <a:pt x="26" y="200"/>
                  </a:lnTo>
                  <a:lnTo>
                    <a:pt x="26" y="200"/>
                  </a:lnTo>
                  <a:lnTo>
                    <a:pt x="27" y="176"/>
                  </a:lnTo>
                  <a:lnTo>
                    <a:pt x="27" y="176"/>
                  </a:lnTo>
                  <a:lnTo>
                    <a:pt x="28" y="174"/>
                  </a:lnTo>
                  <a:lnTo>
                    <a:pt x="28" y="174"/>
                  </a:lnTo>
                  <a:lnTo>
                    <a:pt x="30" y="175"/>
                  </a:lnTo>
                  <a:lnTo>
                    <a:pt x="30" y="175"/>
                  </a:lnTo>
                  <a:lnTo>
                    <a:pt x="33" y="178"/>
                  </a:lnTo>
                  <a:lnTo>
                    <a:pt x="33" y="178"/>
                  </a:lnTo>
                  <a:lnTo>
                    <a:pt x="34" y="179"/>
                  </a:lnTo>
                  <a:lnTo>
                    <a:pt x="34" y="179"/>
                  </a:lnTo>
                  <a:lnTo>
                    <a:pt x="35" y="178"/>
                  </a:lnTo>
                  <a:lnTo>
                    <a:pt x="35" y="178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26" y="155"/>
                  </a:lnTo>
                  <a:lnTo>
                    <a:pt x="26" y="155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34" y="160"/>
                  </a:lnTo>
                  <a:lnTo>
                    <a:pt x="38" y="163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36" y="157"/>
                  </a:lnTo>
                  <a:lnTo>
                    <a:pt x="36" y="157"/>
                  </a:lnTo>
                  <a:lnTo>
                    <a:pt x="28" y="148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13" y="124"/>
                  </a:lnTo>
                  <a:lnTo>
                    <a:pt x="6" y="109"/>
                  </a:lnTo>
                  <a:lnTo>
                    <a:pt x="6" y="109"/>
                  </a:lnTo>
                  <a:lnTo>
                    <a:pt x="4" y="103"/>
                  </a:lnTo>
                  <a:lnTo>
                    <a:pt x="2" y="96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7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5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5" y="35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11" y="1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3" name="Freeform 110"/>
            <p:cNvSpPr>
              <a:spLocks noEditPoints="1"/>
            </p:cNvSpPr>
            <p:nvPr/>
          </p:nvSpPr>
          <p:spPr bwMode="auto">
            <a:xfrm>
              <a:off x="2790" y="2128"/>
              <a:ext cx="223" cy="62"/>
            </a:xfrm>
            <a:custGeom>
              <a:avLst/>
              <a:gdLst/>
              <a:ahLst/>
              <a:cxnLst>
                <a:cxn ang="0">
                  <a:pos x="138" y="28"/>
                </a:cxn>
                <a:cxn ang="0">
                  <a:pos x="139" y="33"/>
                </a:cxn>
                <a:cxn ang="0">
                  <a:pos x="136" y="46"/>
                </a:cxn>
                <a:cxn ang="0">
                  <a:pos x="133" y="53"/>
                </a:cxn>
                <a:cxn ang="0">
                  <a:pos x="133" y="54"/>
                </a:cxn>
                <a:cxn ang="0">
                  <a:pos x="129" y="56"/>
                </a:cxn>
                <a:cxn ang="0">
                  <a:pos x="122" y="60"/>
                </a:cxn>
                <a:cxn ang="0">
                  <a:pos x="118" y="60"/>
                </a:cxn>
                <a:cxn ang="0">
                  <a:pos x="87" y="62"/>
                </a:cxn>
                <a:cxn ang="0">
                  <a:pos x="75" y="61"/>
                </a:cxn>
                <a:cxn ang="0">
                  <a:pos x="63" y="59"/>
                </a:cxn>
                <a:cxn ang="0">
                  <a:pos x="47" y="57"/>
                </a:cxn>
                <a:cxn ang="0">
                  <a:pos x="42" y="58"/>
                </a:cxn>
                <a:cxn ang="0">
                  <a:pos x="30" y="58"/>
                </a:cxn>
                <a:cxn ang="0">
                  <a:pos x="19" y="54"/>
                </a:cxn>
                <a:cxn ang="0">
                  <a:pos x="12" y="52"/>
                </a:cxn>
                <a:cxn ang="0">
                  <a:pos x="6" y="48"/>
                </a:cxn>
                <a:cxn ang="0">
                  <a:pos x="1" y="42"/>
                </a:cxn>
                <a:cxn ang="0">
                  <a:pos x="0" y="33"/>
                </a:cxn>
                <a:cxn ang="0">
                  <a:pos x="2" y="20"/>
                </a:cxn>
                <a:cxn ang="0">
                  <a:pos x="2" y="14"/>
                </a:cxn>
                <a:cxn ang="0">
                  <a:pos x="2" y="11"/>
                </a:cxn>
                <a:cxn ang="0">
                  <a:pos x="7" y="15"/>
                </a:cxn>
                <a:cxn ang="0">
                  <a:pos x="11" y="18"/>
                </a:cxn>
                <a:cxn ang="0">
                  <a:pos x="24" y="24"/>
                </a:cxn>
                <a:cxn ang="0">
                  <a:pos x="39" y="28"/>
                </a:cxn>
                <a:cxn ang="0">
                  <a:pos x="47" y="31"/>
                </a:cxn>
                <a:cxn ang="0">
                  <a:pos x="65" y="33"/>
                </a:cxn>
                <a:cxn ang="0">
                  <a:pos x="73" y="33"/>
                </a:cxn>
                <a:cxn ang="0">
                  <a:pos x="106" y="34"/>
                </a:cxn>
                <a:cxn ang="0">
                  <a:pos x="113" y="34"/>
                </a:cxn>
                <a:cxn ang="0">
                  <a:pos x="138" y="28"/>
                </a:cxn>
                <a:cxn ang="0">
                  <a:pos x="222" y="4"/>
                </a:cxn>
                <a:cxn ang="0">
                  <a:pos x="221" y="0"/>
                </a:cxn>
                <a:cxn ang="0">
                  <a:pos x="211" y="7"/>
                </a:cxn>
                <a:cxn ang="0">
                  <a:pos x="200" y="11"/>
                </a:cxn>
                <a:cxn ang="0">
                  <a:pos x="190" y="13"/>
                </a:cxn>
                <a:cxn ang="0">
                  <a:pos x="184" y="15"/>
                </a:cxn>
                <a:cxn ang="0">
                  <a:pos x="178" y="15"/>
                </a:cxn>
                <a:cxn ang="0">
                  <a:pos x="158" y="16"/>
                </a:cxn>
                <a:cxn ang="0">
                  <a:pos x="150" y="13"/>
                </a:cxn>
                <a:cxn ang="0">
                  <a:pos x="147" y="11"/>
                </a:cxn>
                <a:cxn ang="0">
                  <a:pos x="144" y="9"/>
                </a:cxn>
                <a:cxn ang="0">
                  <a:pos x="143" y="9"/>
                </a:cxn>
                <a:cxn ang="0">
                  <a:pos x="144" y="25"/>
                </a:cxn>
                <a:cxn ang="0">
                  <a:pos x="144" y="37"/>
                </a:cxn>
                <a:cxn ang="0">
                  <a:pos x="142" y="44"/>
                </a:cxn>
                <a:cxn ang="0">
                  <a:pos x="144" y="46"/>
                </a:cxn>
                <a:cxn ang="0">
                  <a:pos x="155" y="48"/>
                </a:cxn>
                <a:cxn ang="0">
                  <a:pos x="173" y="50"/>
                </a:cxn>
                <a:cxn ang="0">
                  <a:pos x="180" y="50"/>
                </a:cxn>
                <a:cxn ang="0">
                  <a:pos x="188" y="50"/>
                </a:cxn>
                <a:cxn ang="0">
                  <a:pos x="200" y="46"/>
                </a:cxn>
                <a:cxn ang="0">
                  <a:pos x="212" y="41"/>
                </a:cxn>
                <a:cxn ang="0">
                  <a:pos x="220" y="33"/>
                </a:cxn>
                <a:cxn ang="0">
                  <a:pos x="223" y="21"/>
                </a:cxn>
                <a:cxn ang="0">
                  <a:pos x="223" y="12"/>
                </a:cxn>
                <a:cxn ang="0">
                  <a:pos x="222" y="4"/>
                </a:cxn>
              </a:cxnLst>
              <a:rect l="0" t="0" r="r" b="b"/>
              <a:pathLst>
                <a:path w="223" h="62">
                  <a:moveTo>
                    <a:pt x="138" y="28"/>
                  </a:moveTo>
                  <a:lnTo>
                    <a:pt x="138" y="28"/>
                  </a:lnTo>
                  <a:lnTo>
                    <a:pt x="139" y="33"/>
                  </a:lnTo>
                  <a:lnTo>
                    <a:pt x="139" y="33"/>
                  </a:lnTo>
                  <a:lnTo>
                    <a:pt x="136" y="46"/>
                  </a:lnTo>
                  <a:lnTo>
                    <a:pt x="136" y="46"/>
                  </a:lnTo>
                  <a:lnTo>
                    <a:pt x="135" y="50"/>
                  </a:lnTo>
                  <a:lnTo>
                    <a:pt x="133" y="53"/>
                  </a:lnTo>
                  <a:lnTo>
                    <a:pt x="133" y="53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29" y="56"/>
                  </a:lnTo>
                  <a:lnTo>
                    <a:pt x="126" y="58"/>
                  </a:lnTo>
                  <a:lnTo>
                    <a:pt x="122" y="60"/>
                  </a:lnTo>
                  <a:lnTo>
                    <a:pt x="118" y="60"/>
                  </a:lnTo>
                  <a:lnTo>
                    <a:pt x="118" y="60"/>
                  </a:lnTo>
                  <a:lnTo>
                    <a:pt x="103" y="61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75" y="61"/>
                  </a:lnTo>
                  <a:lnTo>
                    <a:pt x="63" y="59"/>
                  </a:lnTo>
                  <a:lnTo>
                    <a:pt x="63" y="59"/>
                  </a:lnTo>
                  <a:lnTo>
                    <a:pt x="52" y="57"/>
                  </a:lnTo>
                  <a:lnTo>
                    <a:pt x="47" y="57"/>
                  </a:lnTo>
                  <a:lnTo>
                    <a:pt x="42" y="58"/>
                  </a:lnTo>
                  <a:lnTo>
                    <a:pt x="42" y="58"/>
                  </a:lnTo>
                  <a:lnTo>
                    <a:pt x="36" y="58"/>
                  </a:lnTo>
                  <a:lnTo>
                    <a:pt x="30" y="58"/>
                  </a:lnTo>
                  <a:lnTo>
                    <a:pt x="24" y="56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2" y="52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3" y="45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11" y="18"/>
                  </a:lnTo>
                  <a:lnTo>
                    <a:pt x="15" y="21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47" y="31"/>
                  </a:lnTo>
                  <a:lnTo>
                    <a:pt x="56" y="32"/>
                  </a:lnTo>
                  <a:lnTo>
                    <a:pt x="65" y="33"/>
                  </a:lnTo>
                  <a:lnTo>
                    <a:pt x="73" y="33"/>
                  </a:lnTo>
                  <a:lnTo>
                    <a:pt x="73" y="33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13" y="34"/>
                  </a:lnTo>
                  <a:lnTo>
                    <a:pt x="113" y="34"/>
                  </a:lnTo>
                  <a:lnTo>
                    <a:pt x="138" y="28"/>
                  </a:lnTo>
                  <a:lnTo>
                    <a:pt x="138" y="28"/>
                  </a:lnTo>
                  <a:close/>
                  <a:moveTo>
                    <a:pt x="222" y="4"/>
                  </a:moveTo>
                  <a:lnTo>
                    <a:pt x="222" y="4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206" y="9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190" y="13"/>
                  </a:lnTo>
                  <a:lnTo>
                    <a:pt x="190" y="13"/>
                  </a:lnTo>
                  <a:lnTo>
                    <a:pt x="184" y="15"/>
                  </a:lnTo>
                  <a:lnTo>
                    <a:pt x="178" y="15"/>
                  </a:lnTo>
                  <a:lnTo>
                    <a:pt x="178" y="15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4" y="15"/>
                  </a:lnTo>
                  <a:lnTo>
                    <a:pt x="150" y="13"/>
                  </a:lnTo>
                  <a:lnTo>
                    <a:pt x="150" y="13"/>
                  </a:lnTo>
                  <a:lnTo>
                    <a:pt x="147" y="11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44" y="25"/>
                  </a:lnTo>
                  <a:lnTo>
                    <a:pt x="144" y="25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42" y="44"/>
                  </a:lnTo>
                  <a:lnTo>
                    <a:pt x="142" y="44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4" y="46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80" y="50"/>
                  </a:lnTo>
                  <a:lnTo>
                    <a:pt x="184" y="50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200" y="46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17" y="37"/>
                  </a:lnTo>
                  <a:lnTo>
                    <a:pt x="220" y="33"/>
                  </a:lnTo>
                  <a:lnTo>
                    <a:pt x="222" y="27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3" y="12"/>
                  </a:lnTo>
                  <a:lnTo>
                    <a:pt x="222" y="4"/>
                  </a:lnTo>
                  <a:lnTo>
                    <a:pt x="222" y="4"/>
                  </a:lnTo>
                  <a:close/>
                </a:path>
              </a:pathLst>
            </a:custGeom>
            <a:solidFill>
              <a:srgbClr val="FFDF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4" name="Freeform 111"/>
            <p:cNvSpPr>
              <a:spLocks noEditPoints="1"/>
            </p:cNvSpPr>
            <p:nvPr/>
          </p:nvSpPr>
          <p:spPr bwMode="auto">
            <a:xfrm>
              <a:off x="2681" y="1745"/>
              <a:ext cx="432" cy="119"/>
            </a:xfrm>
            <a:custGeom>
              <a:avLst/>
              <a:gdLst/>
              <a:ahLst/>
              <a:cxnLst>
                <a:cxn ang="0">
                  <a:pos x="292" y="12"/>
                </a:cxn>
                <a:cxn ang="0">
                  <a:pos x="291" y="24"/>
                </a:cxn>
                <a:cxn ang="0">
                  <a:pos x="285" y="43"/>
                </a:cxn>
                <a:cxn ang="0">
                  <a:pos x="270" y="71"/>
                </a:cxn>
                <a:cxn ang="0">
                  <a:pos x="265" y="74"/>
                </a:cxn>
                <a:cxn ang="0">
                  <a:pos x="258" y="66"/>
                </a:cxn>
                <a:cxn ang="0">
                  <a:pos x="234" y="36"/>
                </a:cxn>
                <a:cxn ang="0">
                  <a:pos x="223" y="23"/>
                </a:cxn>
                <a:cxn ang="0">
                  <a:pos x="223" y="21"/>
                </a:cxn>
                <a:cxn ang="0">
                  <a:pos x="230" y="19"/>
                </a:cxn>
                <a:cxn ang="0">
                  <a:pos x="232" y="21"/>
                </a:cxn>
                <a:cxn ang="0">
                  <a:pos x="238" y="16"/>
                </a:cxn>
                <a:cxn ang="0">
                  <a:pos x="241" y="20"/>
                </a:cxn>
                <a:cxn ang="0">
                  <a:pos x="245" y="17"/>
                </a:cxn>
                <a:cxn ang="0">
                  <a:pos x="257" y="35"/>
                </a:cxn>
                <a:cxn ang="0">
                  <a:pos x="263" y="37"/>
                </a:cxn>
                <a:cxn ang="0">
                  <a:pos x="267" y="33"/>
                </a:cxn>
                <a:cxn ang="0">
                  <a:pos x="278" y="7"/>
                </a:cxn>
                <a:cxn ang="0">
                  <a:pos x="279" y="5"/>
                </a:cxn>
                <a:cxn ang="0">
                  <a:pos x="288" y="3"/>
                </a:cxn>
                <a:cxn ang="0">
                  <a:pos x="292" y="1"/>
                </a:cxn>
                <a:cxn ang="0">
                  <a:pos x="293" y="6"/>
                </a:cxn>
                <a:cxn ang="0">
                  <a:pos x="431" y="61"/>
                </a:cxn>
                <a:cxn ang="0">
                  <a:pos x="426" y="67"/>
                </a:cxn>
                <a:cxn ang="0">
                  <a:pos x="422" y="69"/>
                </a:cxn>
                <a:cxn ang="0">
                  <a:pos x="409" y="63"/>
                </a:cxn>
                <a:cxn ang="0">
                  <a:pos x="399" y="51"/>
                </a:cxn>
                <a:cxn ang="0">
                  <a:pos x="394" y="39"/>
                </a:cxn>
                <a:cxn ang="0">
                  <a:pos x="392" y="16"/>
                </a:cxn>
                <a:cxn ang="0">
                  <a:pos x="390" y="14"/>
                </a:cxn>
                <a:cxn ang="0">
                  <a:pos x="384" y="15"/>
                </a:cxn>
                <a:cxn ang="0">
                  <a:pos x="373" y="23"/>
                </a:cxn>
                <a:cxn ang="0">
                  <a:pos x="370" y="35"/>
                </a:cxn>
                <a:cxn ang="0">
                  <a:pos x="372" y="44"/>
                </a:cxn>
                <a:cxn ang="0">
                  <a:pos x="381" y="72"/>
                </a:cxn>
                <a:cxn ang="0">
                  <a:pos x="390" y="82"/>
                </a:cxn>
                <a:cxn ang="0">
                  <a:pos x="406" y="88"/>
                </a:cxn>
                <a:cxn ang="0">
                  <a:pos x="423" y="85"/>
                </a:cxn>
                <a:cxn ang="0">
                  <a:pos x="424" y="85"/>
                </a:cxn>
                <a:cxn ang="0">
                  <a:pos x="432" y="68"/>
                </a:cxn>
                <a:cxn ang="0">
                  <a:pos x="30" y="48"/>
                </a:cxn>
                <a:cxn ang="0">
                  <a:pos x="29" y="51"/>
                </a:cxn>
                <a:cxn ang="0">
                  <a:pos x="31" y="59"/>
                </a:cxn>
                <a:cxn ang="0">
                  <a:pos x="28" y="71"/>
                </a:cxn>
                <a:cxn ang="0">
                  <a:pos x="11" y="87"/>
                </a:cxn>
                <a:cxn ang="0">
                  <a:pos x="0" y="90"/>
                </a:cxn>
                <a:cxn ang="0">
                  <a:pos x="0" y="102"/>
                </a:cxn>
                <a:cxn ang="0">
                  <a:pos x="3" y="112"/>
                </a:cxn>
                <a:cxn ang="0">
                  <a:pos x="15" y="119"/>
                </a:cxn>
                <a:cxn ang="0">
                  <a:pos x="20" y="117"/>
                </a:cxn>
                <a:cxn ang="0">
                  <a:pos x="35" y="104"/>
                </a:cxn>
                <a:cxn ang="0">
                  <a:pos x="47" y="82"/>
                </a:cxn>
                <a:cxn ang="0">
                  <a:pos x="52" y="64"/>
                </a:cxn>
                <a:cxn ang="0">
                  <a:pos x="51" y="55"/>
                </a:cxn>
                <a:cxn ang="0">
                  <a:pos x="42" y="47"/>
                </a:cxn>
                <a:cxn ang="0">
                  <a:pos x="33" y="47"/>
                </a:cxn>
              </a:cxnLst>
              <a:rect l="0" t="0" r="r" b="b"/>
              <a:pathLst>
                <a:path w="432" h="119">
                  <a:moveTo>
                    <a:pt x="293" y="6"/>
                  </a:moveTo>
                  <a:lnTo>
                    <a:pt x="293" y="6"/>
                  </a:lnTo>
                  <a:lnTo>
                    <a:pt x="292" y="12"/>
                  </a:lnTo>
                  <a:lnTo>
                    <a:pt x="291" y="17"/>
                  </a:lnTo>
                  <a:lnTo>
                    <a:pt x="291" y="17"/>
                  </a:lnTo>
                  <a:lnTo>
                    <a:pt x="291" y="24"/>
                  </a:lnTo>
                  <a:lnTo>
                    <a:pt x="289" y="30"/>
                  </a:lnTo>
                  <a:lnTo>
                    <a:pt x="287" y="37"/>
                  </a:lnTo>
                  <a:lnTo>
                    <a:pt x="285" y="43"/>
                  </a:lnTo>
                  <a:lnTo>
                    <a:pt x="285" y="4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68" y="73"/>
                  </a:lnTo>
                  <a:lnTo>
                    <a:pt x="267" y="74"/>
                  </a:lnTo>
                  <a:lnTo>
                    <a:pt x="265" y="74"/>
                  </a:lnTo>
                  <a:lnTo>
                    <a:pt x="262" y="72"/>
                  </a:lnTo>
                  <a:lnTo>
                    <a:pt x="262" y="72"/>
                  </a:lnTo>
                  <a:lnTo>
                    <a:pt x="258" y="66"/>
                  </a:lnTo>
                  <a:lnTo>
                    <a:pt x="253" y="60"/>
                  </a:lnTo>
                  <a:lnTo>
                    <a:pt x="253" y="60"/>
                  </a:lnTo>
                  <a:lnTo>
                    <a:pt x="234" y="36"/>
                  </a:lnTo>
                  <a:lnTo>
                    <a:pt x="234" y="36"/>
                  </a:lnTo>
                  <a:lnTo>
                    <a:pt x="223" y="23"/>
                  </a:lnTo>
                  <a:lnTo>
                    <a:pt x="223" y="23"/>
                  </a:lnTo>
                  <a:lnTo>
                    <a:pt x="222" y="22"/>
                  </a:lnTo>
                  <a:lnTo>
                    <a:pt x="223" y="21"/>
                  </a:lnTo>
                  <a:lnTo>
                    <a:pt x="223" y="21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30" y="19"/>
                  </a:lnTo>
                  <a:lnTo>
                    <a:pt x="231" y="20"/>
                  </a:lnTo>
                  <a:lnTo>
                    <a:pt x="232" y="21"/>
                  </a:lnTo>
                  <a:lnTo>
                    <a:pt x="232" y="21"/>
                  </a:lnTo>
                  <a:lnTo>
                    <a:pt x="234" y="20"/>
                  </a:lnTo>
                  <a:lnTo>
                    <a:pt x="235" y="19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9" y="19"/>
                  </a:lnTo>
                  <a:lnTo>
                    <a:pt x="241" y="20"/>
                  </a:lnTo>
                  <a:lnTo>
                    <a:pt x="242" y="19"/>
                  </a:lnTo>
                  <a:lnTo>
                    <a:pt x="245" y="17"/>
                  </a:lnTo>
                  <a:lnTo>
                    <a:pt x="245" y="17"/>
                  </a:lnTo>
                  <a:lnTo>
                    <a:pt x="252" y="29"/>
                  </a:lnTo>
                  <a:lnTo>
                    <a:pt x="252" y="29"/>
                  </a:lnTo>
                  <a:lnTo>
                    <a:pt x="257" y="35"/>
                  </a:lnTo>
                  <a:lnTo>
                    <a:pt x="257" y="35"/>
                  </a:lnTo>
                  <a:lnTo>
                    <a:pt x="260" y="37"/>
                  </a:lnTo>
                  <a:lnTo>
                    <a:pt x="263" y="37"/>
                  </a:lnTo>
                  <a:lnTo>
                    <a:pt x="265" y="36"/>
                  </a:lnTo>
                  <a:lnTo>
                    <a:pt x="267" y="33"/>
                  </a:lnTo>
                  <a:lnTo>
                    <a:pt x="267" y="33"/>
                  </a:lnTo>
                  <a:lnTo>
                    <a:pt x="274" y="14"/>
                  </a:lnTo>
                  <a:lnTo>
                    <a:pt x="274" y="14"/>
                  </a:lnTo>
                  <a:lnTo>
                    <a:pt x="278" y="7"/>
                  </a:lnTo>
                  <a:lnTo>
                    <a:pt x="278" y="7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83" y="6"/>
                  </a:lnTo>
                  <a:lnTo>
                    <a:pt x="286" y="5"/>
                  </a:lnTo>
                  <a:lnTo>
                    <a:pt x="288" y="3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92" y="1"/>
                  </a:lnTo>
                  <a:lnTo>
                    <a:pt x="293" y="2"/>
                  </a:lnTo>
                  <a:lnTo>
                    <a:pt x="293" y="4"/>
                  </a:lnTo>
                  <a:lnTo>
                    <a:pt x="293" y="6"/>
                  </a:lnTo>
                  <a:lnTo>
                    <a:pt x="293" y="6"/>
                  </a:lnTo>
                  <a:close/>
                  <a:moveTo>
                    <a:pt x="431" y="61"/>
                  </a:moveTo>
                  <a:lnTo>
                    <a:pt x="431" y="61"/>
                  </a:lnTo>
                  <a:lnTo>
                    <a:pt x="430" y="64"/>
                  </a:lnTo>
                  <a:lnTo>
                    <a:pt x="430" y="64"/>
                  </a:lnTo>
                  <a:lnTo>
                    <a:pt x="426" y="67"/>
                  </a:lnTo>
                  <a:lnTo>
                    <a:pt x="424" y="68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18" y="68"/>
                  </a:lnTo>
                  <a:lnTo>
                    <a:pt x="415" y="6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2" y="56"/>
                  </a:lnTo>
                  <a:lnTo>
                    <a:pt x="399" y="51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4" y="39"/>
                  </a:lnTo>
                  <a:lnTo>
                    <a:pt x="392" y="32"/>
                  </a:lnTo>
                  <a:lnTo>
                    <a:pt x="391" y="24"/>
                  </a:lnTo>
                  <a:lnTo>
                    <a:pt x="392" y="16"/>
                  </a:lnTo>
                  <a:lnTo>
                    <a:pt x="392" y="16"/>
                  </a:lnTo>
                  <a:lnTo>
                    <a:pt x="392" y="15"/>
                  </a:lnTo>
                  <a:lnTo>
                    <a:pt x="390" y="14"/>
                  </a:lnTo>
                  <a:lnTo>
                    <a:pt x="390" y="14"/>
                  </a:lnTo>
                  <a:lnTo>
                    <a:pt x="384" y="15"/>
                  </a:lnTo>
                  <a:lnTo>
                    <a:pt x="384" y="15"/>
                  </a:lnTo>
                  <a:lnTo>
                    <a:pt x="377" y="18"/>
                  </a:lnTo>
                  <a:lnTo>
                    <a:pt x="375" y="20"/>
                  </a:lnTo>
                  <a:lnTo>
                    <a:pt x="373" y="23"/>
                  </a:lnTo>
                  <a:lnTo>
                    <a:pt x="371" y="25"/>
                  </a:lnTo>
                  <a:lnTo>
                    <a:pt x="371" y="28"/>
                  </a:lnTo>
                  <a:lnTo>
                    <a:pt x="370" y="35"/>
                  </a:lnTo>
                  <a:lnTo>
                    <a:pt x="370" y="35"/>
                  </a:lnTo>
                  <a:lnTo>
                    <a:pt x="372" y="44"/>
                  </a:lnTo>
                  <a:lnTo>
                    <a:pt x="372" y="44"/>
                  </a:lnTo>
                  <a:lnTo>
                    <a:pt x="375" y="58"/>
                  </a:lnTo>
                  <a:lnTo>
                    <a:pt x="377" y="65"/>
                  </a:lnTo>
                  <a:lnTo>
                    <a:pt x="381" y="72"/>
                  </a:lnTo>
                  <a:lnTo>
                    <a:pt x="381" y="72"/>
                  </a:lnTo>
                  <a:lnTo>
                    <a:pt x="385" y="77"/>
                  </a:lnTo>
                  <a:lnTo>
                    <a:pt x="390" y="82"/>
                  </a:lnTo>
                  <a:lnTo>
                    <a:pt x="395" y="85"/>
                  </a:lnTo>
                  <a:lnTo>
                    <a:pt x="400" y="87"/>
                  </a:lnTo>
                  <a:lnTo>
                    <a:pt x="406" y="88"/>
                  </a:lnTo>
                  <a:lnTo>
                    <a:pt x="412" y="88"/>
                  </a:lnTo>
                  <a:lnTo>
                    <a:pt x="417" y="87"/>
                  </a:lnTo>
                  <a:lnTo>
                    <a:pt x="423" y="85"/>
                  </a:lnTo>
                  <a:lnTo>
                    <a:pt x="423" y="85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8" y="79"/>
                  </a:lnTo>
                  <a:lnTo>
                    <a:pt x="431" y="74"/>
                  </a:lnTo>
                  <a:lnTo>
                    <a:pt x="432" y="68"/>
                  </a:lnTo>
                  <a:lnTo>
                    <a:pt x="431" y="61"/>
                  </a:lnTo>
                  <a:lnTo>
                    <a:pt x="431" y="61"/>
                  </a:lnTo>
                  <a:close/>
                  <a:moveTo>
                    <a:pt x="30" y="48"/>
                  </a:moveTo>
                  <a:lnTo>
                    <a:pt x="30" y="48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0" y="6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8"/>
                  </a:lnTo>
                  <a:lnTo>
                    <a:pt x="18" y="83"/>
                  </a:lnTo>
                  <a:lnTo>
                    <a:pt x="11" y="87"/>
                  </a:lnTo>
                  <a:lnTo>
                    <a:pt x="3" y="89"/>
                  </a:lnTo>
                  <a:lnTo>
                    <a:pt x="3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1" y="107"/>
                  </a:lnTo>
                  <a:lnTo>
                    <a:pt x="3" y="112"/>
                  </a:lnTo>
                  <a:lnTo>
                    <a:pt x="3" y="112"/>
                  </a:lnTo>
                  <a:lnTo>
                    <a:pt x="6" y="116"/>
                  </a:lnTo>
                  <a:lnTo>
                    <a:pt x="10" y="119"/>
                  </a:lnTo>
                  <a:lnTo>
                    <a:pt x="15" y="119"/>
                  </a:lnTo>
                  <a:lnTo>
                    <a:pt x="18" y="119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35" y="104"/>
                  </a:lnTo>
                  <a:lnTo>
                    <a:pt x="40" y="97"/>
                  </a:lnTo>
                  <a:lnTo>
                    <a:pt x="44" y="90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3" y="59"/>
                  </a:lnTo>
                  <a:lnTo>
                    <a:pt x="51" y="55"/>
                  </a:lnTo>
                  <a:lnTo>
                    <a:pt x="51" y="55"/>
                  </a:lnTo>
                  <a:lnTo>
                    <a:pt x="50" y="53"/>
                  </a:lnTo>
                  <a:lnTo>
                    <a:pt x="48" y="50"/>
                  </a:lnTo>
                  <a:lnTo>
                    <a:pt x="42" y="47"/>
                  </a:lnTo>
                  <a:lnTo>
                    <a:pt x="39" y="46"/>
                  </a:lnTo>
                  <a:lnTo>
                    <a:pt x="36" y="46"/>
                  </a:lnTo>
                  <a:lnTo>
                    <a:pt x="33" y="47"/>
                  </a:lnTo>
                  <a:lnTo>
                    <a:pt x="30" y="48"/>
                  </a:lnTo>
                  <a:lnTo>
                    <a:pt x="30" y="48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5" name="Freeform 112"/>
            <p:cNvSpPr>
              <a:spLocks/>
            </p:cNvSpPr>
            <p:nvPr/>
          </p:nvSpPr>
          <p:spPr bwMode="auto">
            <a:xfrm>
              <a:off x="2654" y="1497"/>
              <a:ext cx="94" cy="86"/>
            </a:xfrm>
            <a:custGeom>
              <a:avLst/>
              <a:gdLst/>
              <a:ahLst/>
              <a:cxnLst>
                <a:cxn ang="0">
                  <a:pos x="20" y="56"/>
                </a:cxn>
                <a:cxn ang="0">
                  <a:pos x="12" y="48"/>
                </a:cxn>
                <a:cxn ang="0">
                  <a:pos x="9" y="45"/>
                </a:cxn>
                <a:cxn ang="0">
                  <a:pos x="6" y="41"/>
                </a:cxn>
                <a:cxn ang="0">
                  <a:pos x="0" y="29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1" y="7"/>
                </a:cxn>
                <a:cxn ang="0">
                  <a:pos x="5" y="4"/>
                </a:cxn>
                <a:cxn ang="0">
                  <a:pos x="7" y="3"/>
                </a:cxn>
                <a:cxn ang="0">
                  <a:pos x="12" y="0"/>
                </a:cxn>
                <a:cxn ang="0">
                  <a:pos x="23" y="1"/>
                </a:cxn>
                <a:cxn ang="0">
                  <a:pos x="28" y="3"/>
                </a:cxn>
                <a:cxn ang="0">
                  <a:pos x="44" y="10"/>
                </a:cxn>
                <a:cxn ang="0">
                  <a:pos x="49" y="14"/>
                </a:cxn>
                <a:cxn ang="0">
                  <a:pos x="54" y="18"/>
                </a:cxn>
                <a:cxn ang="0">
                  <a:pos x="67" y="32"/>
                </a:cxn>
                <a:cxn ang="0">
                  <a:pos x="78" y="47"/>
                </a:cxn>
                <a:cxn ang="0">
                  <a:pos x="85" y="60"/>
                </a:cxn>
                <a:cxn ang="0">
                  <a:pos x="90" y="74"/>
                </a:cxn>
                <a:cxn ang="0">
                  <a:pos x="93" y="82"/>
                </a:cxn>
                <a:cxn ang="0">
                  <a:pos x="94" y="86"/>
                </a:cxn>
                <a:cxn ang="0">
                  <a:pos x="81" y="81"/>
                </a:cxn>
                <a:cxn ang="0">
                  <a:pos x="77" y="79"/>
                </a:cxn>
                <a:cxn ang="0">
                  <a:pos x="67" y="75"/>
                </a:cxn>
                <a:cxn ang="0">
                  <a:pos x="63" y="75"/>
                </a:cxn>
                <a:cxn ang="0">
                  <a:pos x="61" y="74"/>
                </a:cxn>
                <a:cxn ang="0">
                  <a:pos x="53" y="70"/>
                </a:cxn>
                <a:cxn ang="0">
                  <a:pos x="51" y="69"/>
                </a:cxn>
                <a:cxn ang="0">
                  <a:pos x="43" y="66"/>
                </a:cxn>
                <a:cxn ang="0">
                  <a:pos x="36" y="62"/>
                </a:cxn>
                <a:cxn ang="0">
                  <a:pos x="32" y="60"/>
                </a:cxn>
                <a:cxn ang="0">
                  <a:pos x="23" y="53"/>
                </a:cxn>
                <a:cxn ang="0">
                  <a:pos x="22" y="53"/>
                </a:cxn>
                <a:cxn ang="0">
                  <a:pos x="20" y="56"/>
                </a:cxn>
              </a:cxnLst>
              <a:rect l="0" t="0" r="r" b="b"/>
              <a:pathLst>
                <a:path w="94" h="86">
                  <a:moveTo>
                    <a:pt x="20" y="56"/>
                  </a:moveTo>
                  <a:lnTo>
                    <a:pt x="20" y="5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3" y="35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36" y="6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9" y="14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61" y="25"/>
                  </a:lnTo>
                  <a:lnTo>
                    <a:pt x="67" y="32"/>
                  </a:lnTo>
                  <a:lnTo>
                    <a:pt x="78" y="47"/>
                  </a:lnTo>
                  <a:lnTo>
                    <a:pt x="78" y="47"/>
                  </a:lnTo>
                  <a:lnTo>
                    <a:pt x="82" y="53"/>
                  </a:lnTo>
                  <a:lnTo>
                    <a:pt x="85" y="60"/>
                  </a:lnTo>
                  <a:lnTo>
                    <a:pt x="90" y="74"/>
                  </a:lnTo>
                  <a:lnTo>
                    <a:pt x="90" y="74"/>
                  </a:lnTo>
                  <a:lnTo>
                    <a:pt x="93" y="82"/>
                  </a:lnTo>
                  <a:lnTo>
                    <a:pt x="93" y="82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85" y="83"/>
                  </a:lnTo>
                  <a:lnTo>
                    <a:pt x="81" y="81"/>
                  </a:lnTo>
                  <a:lnTo>
                    <a:pt x="77" y="79"/>
                  </a:lnTo>
                  <a:lnTo>
                    <a:pt x="77" y="79"/>
                  </a:lnTo>
                  <a:lnTo>
                    <a:pt x="71" y="76"/>
                  </a:lnTo>
                  <a:lnTo>
                    <a:pt x="67" y="75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61" y="74"/>
                  </a:lnTo>
                  <a:lnTo>
                    <a:pt x="61" y="74"/>
                  </a:lnTo>
                  <a:lnTo>
                    <a:pt x="56" y="71"/>
                  </a:lnTo>
                  <a:lnTo>
                    <a:pt x="53" y="70"/>
                  </a:lnTo>
                  <a:lnTo>
                    <a:pt x="51" y="69"/>
                  </a:lnTo>
                  <a:lnTo>
                    <a:pt x="51" y="69"/>
                  </a:lnTo>
                  <a:lnTo>
                    <a:pt x="47" y="68"/>
                  </a:lnTo>
                  <a:lnTo>
                    <a:pt x="43" y="66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32" y="60"/>
                  </a:lnTo>
                  <a:lnTo>
                    <a:pt x="29" y="58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20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rgbClr val="FCD4D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" name="Freeform 113"/>
            <p:cNvSpPr>
              <a:spLocks noEditPoints="1"/>
            </p:cNvSpPr>
            <p:nvPr/>
          </p:nvSpPr>
          <p:spPr bwMode="auto">
            <a:xfrm>
              <a:off x="2610" y="1367"/>
              <a:ext cx="559" cy="895"/>
            </a:xfrm>
            <a:custGeom>
              <a:avLst/>
              <a:gdLst/>
              <a:ahLst/>
              <a:cxnLst>
                <a:cxn ang="0">
                  <a:pos x="349" y="269"/>
                </a:cxn>
                <a:cxn ang="0">
                  <a:pos x="392" y="240"/>
                </a:cxn>
                <a:cxn ang="0">
                  <a:pos x="390" y="263"/>
                </a:cxn>
                <a:cxn ang="0">
                  <a:pos x="368" y="304"/>
                </a:cxn>
                <a:cxn ang="0">
                  <a:pos x="331" y="332"/>
                </a:cxn>
                <a:cxn ang="0">
                  <a:pos x="224" y="391"/>
                </a:cxn>
                <a:cxn ang="0">
                  <a:pos x="272" y="392"/>
                </a:cxn>
                <a:cxn ang="0">
                  <a:pos x="312" y="386"/>
                </a:cxn>
                <a:cxn ang="0">
                  <a:pos x="362" y="370"/>
                </a:cxn>
                <a:cxn ang="0">
                  <a:pos x="532" y="375"/>
                </a:cxn>
                <a:cxn ang="0">
                  <a:pos x="330" y="391"/>
                </a:cxn>
                <a:cxn ang="0">
                  <a:pos x="115" y="73"/>
                </a:cxn>
                <a:cxn ang="0">
                  <a:pos x="166" y="121"/>
                </a:cxn>
                <a:cxn ang="0">
                  <a:pos x="211" y="96"/>
                </a:cxn>
                <a:cxn ang="0">
                  <a:pos x="201" y="26"/>
                </a:cxn>
                <a:cxn ang="0">
                  <a:pos x="129" y="3"/>
                </a:cxn>
                <a:cxn ang="0">
                  <a:pos x="390" y="809"/>
                </a:cxn>
                <a:cxn ang="0">
                  <a:pos x="389" y="848"/>
                </a:cxn>
                <a:cxn ang="0">
                  <a:pos x="445" y="843"/>
                </a:cxn>
                <a:cxn ang="0">
                  <a:pos x="347" y="836"/>
                </a:cxn>
                <a:cxn ang="0">
                  <a:pos x="190" y="827"/>
                </a:cxn>
                <a:cxn ang="0">
                  <a:pos x="350" y="883"/>
                </a:cxn>
                <a:cxn ang="0">
                  <a:pos x="354" y="854"/>
                </a:cxn>
                <a:cxn ang="0">
                  <a:pos x="163" y="345"/>
                </a:cxn>
                <a:cxn ang="0">
                  <a:pos x="122" y="243"/>
                </a:cxn>
                <a:cxn ang="0">
                  <a:pos x="2" y="144"/>
                </a:cxn>
                <a:cxn ang="0">
                  <a:pos x="115" y="117"/>
                </a:cxn>
                <a:cxn ang="0">
                  <a:pos x="169" y="169"/>
                </a:cxn>
                <a:cxn ang="0">
                  <a:pos x="205" y="168"/>
                </a:cxn>
                <a:cxn ang="0">
                  <a:pos x="232" y="168"/>
                </a:cxn>
                <a:cxn ang="0">
                  <a:pos x="261" y="149"/>
                </a:cxn>
                <a:cxn ang="0">
                  <a:pos x="319" y="141"/>
                </a:cxn>
                <a:cxn ang="0">
                  <a:pos x="364" y="220"/>
                </a:cxn>
                <a:cxn ang="0">
                  <a:pos x="395" y="235"/>
                </a:cxn>
                <a:cxn ang="0">
                  <a:pos x="361" y="237"/>
                </a:cxn>
                <a:cxn ang="0">
                  <a:pos x="296" y="152"/>
                </a:cxn>
                <a:cxn ang="0">
                  <a:pos x="299" y="278"/>
                </a:cxn>
                <a:cxn ang="0">
                  <a:pos x="323" y="287"/>
                </a:cxn>
                <a:cxn ang="0">
                  <a:pos x="284" y="287"/>
                </a:cxn>
                <a:cxn ang="0">
                  <a:pos x="253" y="221"/>
                </a:cxn>
                <a:cxn ang="0">
                  <a:pos x="238" y="259"/>
                </a:cxn>
                <a:cxn ang="0">
                  <a:pos x="234" y="284"/>
                </a:cxn>
                <a:cxn ang="0">
                  <a:pos x="272" y="294"/>
                </a:cxn>
                <a:cxn ang="0">
                  <a:pos x="278" y="309"/>
                </a:cxn>
                <a:cxn ang="0">
                  <a:pos x="296" y="305"/>
                </a:cxn>
                <a:cxn ang="0">
                  <a:pos x="308" y="324"/>
                </a:cxn>
                <a:cxn ang="0">
                  <a:pos x="326" y="204"/>
                </a:cxn>
                <a:cxn ang="0">
                  <a:pos x="350" y="179"/>
                </a:cxn>
                <a:cxn ang="0">
                  <a:pos x="246" y="205"/>
                </a:cxn>
                <a:cxn ang="0">
                  <a:pos x="239" y="201"/>
                </a:cxn>
                <a:cxn ang="0">
                  <a:pos x="144" y="220"/>
                </a:cxn>
                <a:cxn ang="0">
                  <a:pos x="50" y="177"/>
                </a:cxn>
                <a:cxn ang="0">
                  <a:pos x="556" y="370"/>
                </a:cxn>
                <a:cxn ang="0">
                  <a:pos x="525" y="342"/>
                </a:cxn>
                <a:cxn ang="0">
                  <a:pos x="493" y="367"/>
                </a:cxn>
                <a:cxn ang="0">
                  <a:pos x="473" y="370"/>
                </a:cxn>
                <a:cxn ang="0">
                  <a:pos x="508" y="432"/>
                </a:cxn>
                <a:cxn ang="0">
                  <a:pos x="33" y="417"/>
                </a:cxn>
                <a:cxn ang="0">
                  <a:pos x="91" y="384"/>
                </a:cxn>
                <a:cxn ang="0">
                  <a:pos x="69" y="400"/>
                </a:cxn>
                <a:cxn ang="0">
                  <a:pos x="42" y="398"/>
                </a:cxn>
                <a:cxn ang="0">
                  <a:pos x="8" y="440"/>
                </a:cxn>
                <a:cxn ang="0">
                  <a:pos x="82" y="460"/>
                </a:cxn>
              </a:cxnLst>
              <a:rect l="0" t="0" r="r" b="b"/>
              <a:pathLst>
                <a:path w="559" h="895">
                  <a:moveTo>
                    <a:pt x="388" y="261"/>
                  </a:moveTo>
                  <a:lnTo>
                    <a:pt x="388" y="261"/>
                  </a:lnTo>
                  <a:lnTo>
                    <a:pt x="377" y="264"/>
                  </a:lnTo>
                  <a:lnTo>
                    <a:pt x="377" y="264"/>
                  </a:lnTo>
                  <a:lnTo>
                    <a:pt x="367" y="267"/>
                  </a:lnTo>
                  <a:lnTo>
                    <a:pt x="367" y="267"/>
                  </a:lnTo>
                  <a:lnTo>
                    <a:pt x="366" y="266"/>
                  </a:lnTo>
                  <a:lnTo>
                    <a:pt x="366" y="266"/>
                  </a:lnTo>
                  <a:lnTo>
                    <a:pt x="367" y="264"/>
                  </a:lnTo>
                  <a:lnTo>
                    <a:pt x="368" y="263"/>
                  </a:lnTo>
                  <a:lnTo>
                    <a:pt x="368" y="263"/>
                  </a:lnTo>
                  <a:lnTo>
                    <a:pt x="385" y="254"/>
                  </a:lnTo>
                  <a:lnTo>
                    <a:pt x="385" y="254"/>
                  </a:lnTo>
                  <a:lnTo>
                    <a:pt x="394" y="251"/>
                  </a:lnTo>
                  <a:lnTo>
                    <a:pt x="394" y="251"/>
                  </a:lnTo>
                  <a:lnTo>
                    <a:pt x="394" y="255"/>
                  </a:lnTo>
                  <a:lnTo>
                    <a:pt x="394" y="258"/>
                  </a:lnTo>
                  <a:lnTo>
                    <a:pt x="392" y="260"/>
                  </a:lnTo>
                  <a:lnTo>
                    <a:pt x="388" y="261"/>
                  </a:lnTo>
                  <a:lnTo>
                    <a:pt x="388" y="261"/>
                  </a:lnTo>
                  <a:close/>
                  <a:moveTo>
                    <a:pt x="358" y="259"/>
                  </a:moveTo>
                  <a:lnTo>
                    <a:pt x="358" y="259"/>
                  </a:lnTo>
                  <a:lnTo>
                    <a:pt x="360" y="257"/>
                  </a:lnTo>
                  <a:lnTo>
                    <a:pt x="361" y="255"/>
                  </a:lnTo>
                  <a:lnTo>
                    <a:pt x="360" y="253"/>
                  </a:lnTo>
                  <a:lnTo>
                    <a:pt x="359" y="251"/>
                  </a:lnTo>
                  <a:lnTo>
                    <a:pt x="359" y="251"/>
                  </a:lnTo>
                  <a:lnTo>
                    <a:pt x="357" y="250"/>
                  </a:lnTo>
                  <a:lnTo>
                    <a:pt x="356" y="250"/>
                  </a:lnTo>
                  <a:lnTo>
                    <a:pt x="356" y="250"/>
                  </a:lnTo>
                  <a:lnTo>
                    <a:pt x="355" y="252"/>
                  </a:lnTo>
                  <a:lnTo>
                    <a:pt x="355" y="252"/>
                  </a:lnTo>
                  <a:lnTo>
                    <a:pt x="352" y="261"/>
                  </a:lnTo>
                  <a:lnTo>
                    <a:pt x="352" y="261"/>
                  </a:lnTo>
                  <a:lnTo>
                    <a:pt x="350" y="265"/>
                  </a:lnTo>
                  <a:lnTo>
                    <a:pt x="349" y="269"/>
                  </a:lnTo>
                  <a:lnTo>
                    <a:pt x="349" y="269"/>
                  </a:lnTo>
                  <a:lnTo>
                    <a:pt x="348" y="279"/>
                  </a:lnTo>
                  <a:lnTo>
                    <a:pt x="347" y="284"/>
                  </a:lnTo>
                  <a:lnTo>
                    <a:pt x="344" y="289"/>
                  </a:lnTo>
                  <a:lnTo>
                    <a:pt x="344" y="289"/>
                  </a:lnTo>
                  <a:lnTo>
                    <a:pt x="344" y="290"/>
                  </a:lnTo>
                  <a:lnTo>
                    <a:pt x="344" y="290"/>
                  </a:lnTo>
                  <a:lnTo>
                    <a:pt x="349" y="287"/>
                  </a:lnTo>
                  <a:lnTo>
                    <a:pt x="353" y="282"/>
                  </a:lnTo>
                  <a:lnTo>
                    <a:pt x="357" y="276"/>
                  </a:lnTo>
                  <a:lnTo>
                    <a:pt x="359" y="271"/>
                  </a:lnTo>
                  <a:lnTo>
                    <a:pt x="359" y="271"/>
                  </a:lnTo>
                  <a:lnTo>
                    <a:pt x="358" y="272"/>
                  </a:lnTo>
                  <a:lnTo>
                    <a:pt x="358" y="272"/>
                  </a:lnTo>
                  <a:lnTo>
                    <a:pt x="355" y="272"/>
                  </a:lnTo>
                  <a:lnTo>
                    <a:pt x="355" y="272"/>
                  </a:lnTo>
                  <a:lnTo>
                    <a:pt x="357" y="270"/>
                  </a:lnTo>
                  <a:lnTo>
                    <a:pt x="357" y="270"/>
                  </a:lnTo>
                  <a:lnTo>
                    <a:pt x="362" y="267"/>
                  </a:lnTo>
                  <a:lnTo>
                    <a:pt x="362" y="267"/>
                  </a:lnTo>
                  <a:lnTo>
                    <a:pt x="361" y="265"/>
                  </a:lnTo>
                  <a:lnTo>
                    <a:pt x="362" y="263"/>
                  </a:lnTo>
                  <a:lnTo>
                    <a:pt x="362" y="263"/>
                  </a:lnTo>
                  <a:lnTo>
                    <a:pt x="363" y="261"/>
                  </a:lnTo>
                  <a:lnTo>
                    <a:pt x="363" y="260"/>
                  </a:lnTo>
                  <a:lnTo>
                    <a:pt x="363" y="260"/>
                  </a:lnTo>
                  <a:lnTo>
                    <a:pt x="362" y="259"/>
                  </a:lnTo>
                  <a:lnTo>
                    <a:pt x="362" y="259"/>
                  </a:lnTo>
                  <a:lnTo>
                    <a:pt x="359" y="262"/>
                  </a:lnTo>
                  <a:lnTo>
                    <a:pt x="359" y="262"/>
                  </a:lnTo>
                  <a:lnTo>
                    <a:pt x="356" y="263"/>
                  </a:lnTo>
                  <a:lnTo>
                    <a:pt x="356" y="263"/>
                  </a:lnTo>
                  <a:lnTo>
                    <a:pt x="357" y="260"/>
                  </a:lnTo>
                  <a:lnTo>
                    <a:pt x="357" y="260"/>
                  </a:lnTo>
                  <a:lnTo>
                    <a:pt x="358" y="259"/>
                  </a:lnTo>
                  <a:lnTo>
                    <a:pt x="358" y="259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86" y="243"/>
                  </a:lnTo>
                  <a:lnTo>
                    <a:pt x="386" y="243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65" y="256"/>
                  </a:lnTo>
                  <a:lnTo>
                    <a:pt x="365" y="257"/>
                  </a:lnTo>
                  <a:lnTo>
                    <a:pt x="366" y="258"/>
                  </a:lnTo>
                  <a:lnTo>
                    <a:pt x="366" y="258"/>
                  </a:lnTo>
                  <a:lnTo>
                    <a:pt x="367" y="260"/>
                  </a:lnTo>
                  <a:lnTo>
                    <a:pt x="369" y="259"/>
                  </a:lnTo>
                  <a:lnTo>
                    <a:pt x="369" y="259"/>
                  </a:lnTo>
                  <a:lnTo>
                    <a:pt x="391" y="249"/>
                  </a:lnTo>
                  <a:lnTo>
                    <a:pt x="391" y="249"/>
                  </a:lnTo>
                  <a:lnTo>
                    <a:pt x="394" y="248"/>
                  </a:lnTo>
                  <a:lnTo>
                    <a:pt x="395" y="247"/>
                  </a:lnTo>
                  <a:lnTo>
                    <a:pt x="396" y="245"/>
                  </a:lnTo>
                  <a:lnTo>
                    <a:pt x="396" y="243"/>
                  </a:lnTo>
                  <a:lnTo>
                    <a:pt x="396" y="243"/>
                  </a:lnTo>
                  <a:lnTo>
                    <a:pt x="396" y="241"/>
                  </a:lnTo>
                  <a:lnTo>
                    <a:pt x="395" y="240"/>
                  </a:lnTo>
                  <a:lnTo>
                    <a:pt x="394" y="239"/>
                  </a:lnTo>
                  <a:lnTo>
                    <a:pt x="392" y="240"/>
                  </a:lnTo>
                  <a:lnTo>
                    <a:pt x="392" y="240"/>
                  </a:lnTo>
                  <a:close/>
                  <a:moveTo>
                    <a:pt x="381" y="288"/>
                  </a:moveTo>
                  <a:lnTo>
                    <a:pt x="381" y="288"/>
                  </a:lnTo>
                  <a:lnTo>
                    <a:pt x="384" y="283"/>
                  </a:lnTo>
                  <a:lnTo>
                    <a:pt x="385" y="280"/>
                  </a:lnTo>
                  <a:lnTo>
                    <a:pt x="387" y="278"/>
                  </a:lnTo>
                  <a:lnTo>
                    <a:pt x="387" y="278"/>
                  </a:lnTo>
                  <a:lnTo>
                    <a:pt x="388" y="276"/>
                  </a:lnTo>
                  <a:lnTo>
                    <a:pt x="388" y="276"/>
                  </a:lnTo>
                  <a:lnTo>
                    <a:pt x="391" y="265"/>
                  </a:lnTo>
                  <a:lnTo>
                    <a:pt x="391" y="265"/>
                  </a:lnTo>
                  <a:lnTo>
                    <a:pt x="391" y="263"/>
                  </a:lnTo>
                  <a:lnTo>
                    <a:pt x="391" y="263"/>
                  </a:lnTo>
                  <a:lnTo>
                    <a:pt x="390" y="263"/>
                  </a:lnTo>
                  <a:lnTo>
                    <a:pt x="390" y="263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64" y="271"/>
                  </a:lnTo>
                  <a:lnTo>
                    <a:pt x="363" y="273"/>
                  </a:lnTo>
                  <a:lnTo>
                    <a:pt x="363" y="273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9"/>
                  </a:lnTo>
                  <a:lnTo>
                    <a:pt x="354" y="289"/>
                  </a:lnTo>
                  <a:lnTo>
                    <a:pt x="355" y="303"/>
                  </a:lnTo>
                  <a:lnTo>
                    <a:pt x="355" y="303"/>
                  </a:lnTo>
                  <a:lnTo>
                    <a:pt x="355" y="306"/>
                  </a:lnTo>
                  <a:lnTo>
                    <a:pt x="354" y="309"/>
                  </a:lnTo>
                  <a:lnTo>
                    <a:pt x="352" y="310"/>
                  </a:lnTo>
                  <a:lnTo>
                    <a:pt x="349" y="311"/>
                  </a:lnTo>
                  <a:lnTo>
                    <a:pt x="349" y="311"/>
                  </a:lnTo>
                  <a:lnTo>
                    <a:pt x="346" y="312"/>
                  </a:lnTo>
                  <a:lnTo>
                    <a:pt x="346" y="312"/>
                  </a:lnTo>
                  <a:lnTo>
                    <a:pt x="341" y="314"/>
                  </a:lnTo>
                  <a:lnTo>
                    <a:pt x="338" y="314"/>
                  </a:lnTo>
                  <a:lnTo>
                    <a:pt x="336" y="312"/>
                  </a:lnTo>
                  <a:lnTo>
                    <a:pt x="336" y="312"/>
                  </a:lnTo>
                  <a:lnTo>
                    <a:pt x="337" y="315"/>
                  </a:lnTo>
                  <a:lnTo>
                    <a:pt x="337" y="315"/>
                  </a:lnTo>
                  <a:lnTo>
                    <a:pt x="338" y="317"/>
                  </a:lnTo>
                  <a:lnTo>
                    <a:pt x="339" y="318"/>
                  </a:lnTo>
                  <a:lnTo>
                    <a:pt x="339" y="318"/>
                  </a:lnTo>
                  <a:lnTo>
                    <a:pt x="338" y="326"/>
                  </a:lnTo>
                  <a:lnTo>
                    <a:pt x="338" y="326"/>
                  </a:lnTo>
                  <a:lnTo>
                    <a:pt x="339" y="326"/>
                  </a:lnTo>
                  <a:lnTo>
                    <a:pt x="339" y="326"/>
                  </a:lnTo>
                  <a:lnTo>
                    <a:pt x="348" y="323"/>
                  </a:lnTo>
                  <a:lnTo>
                    <a:pt x="348" y="323"/>
                  </a:lnTo>
                  <a:lnTo>
                    <a:pt x="354" y="319"/>
                  </a:lnTo>
                  <a:lnTo>
                    <a:pt x="359" y="315"/>
                  </a:lnTo>
                  <a:lnTo>
                    <a:pt x="368" y="304"/>
                  </a:lnTo>
                  <a:lnTo>
                    <a:pt x="368" y="304"/>
                  </a:lnTo>
                  <a:lnTo>
                    <a:pt x="373" y="298"/>
                  </a:lnTo>
                  <a:lnTo>
                    <a:pt x="378" y="292"/>
                  </a:lnTo>
                  <a:lnTo>
                    <a:pt x="378" y="292"/>
                  </a:lnTo>
                  <a:lnTo>
                    <a:pt x="381" y="288"/>
                  </a:lnTo>
                  <a:lnTo>
                    <a:pt x="381" y="288"/>
                  </a:lnTo>
                  <a:close/>
                  <a:moveTo>
                    <a:pt x="376" y="344"/>
                  </a:moveTo>
                  <a:lnTo>
                    <a:pt x="376" y="344"/>
                  </a:lnTo>
                  <a:lnTo>
                    <a:pt x="377" y="344"/>
                  </a:lnTo>
                  <a:lnTo>
                    <a:pt x="377" y="344"/>
                  </a:lnTo>
                  <a:lnTo>
                    <a:pt x="376" y="341"/>
                  </a:lnTo>
                  <a:lnTo>
                    <a:pt x="376" y="341"/>
                  </a:lnTo>
                  <a:lnTo>
                    <a:pt x="371" y="334"/>
                  </a:lnTo>
                  <a:lnTo>
                    <a:pt x="371" y="334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73" y="331"/>
                  </a:lnTo>
                  <a:lnTo>
                    <a:pt x="373" y="331"/>
                  </a:lnTo>
                  <a:lnTo>
                    <a:pt x="377" y="332"/>
                  </a:lnTo>
                  <a:lnTo>
                    <a:pt x="377" y="332"/>
                  </a:lnTo>
                  <a:lnTo>
                    <a:pt x="377" y="331"/>
                  </a:lnTo>
                  <a:lnTo>
                    <a:pt x="377" y="331"/>
                  </a:lnTo>
                  <a:lnTo>
                    <a:pt x="369" y="325"/>
                  </a:lnTo>
                  <a:lnTo>
                    <a:pt x="364" y="322"/>
                  </a:lnTo>
                  <a:lnTo>
                    <a:pt x="359" y="319"/>
                  </a:lnTo>
                  <a:lnTo>
                    <a:pt x="359" y="319"/>
                  </a:lnTo>
                  <a:lnTo>
                    <a:pt x="354" y="323"/>
                  </a:lnTo>
                  <a:lnTo>
                    <a:pt x="352" y="325"/>
                  </a:lnTo>
                  <a:lnTo>
                    <a:pt x="349" y="326"/>
                  </a:lnTo>
                  <a:lnTo>
                    <a:pt x="349" y="326"/>
                  </a:lnTo>
                  <a:lnTo>
                    <a:pt x="343" y="328"/>
                  </a:lnTo>
                  <a:lnTo>
                    <a:pt x="340" y="328"/>
                  </a:lnTo>
                  <a:lnTo>
                    <a:pt x="337" y="328"/>
                  </a:lnTo>
                  <a:lnTo>
                    <a:pt x="337" y="328"/>
                  </a:lnTo>
                  <a:lnTo>
                    <a:pt x="335" y="329"/>
                  </a:lnTo>
                  <a:lnTo>
                    <a:pt x="335" y="329"/>
                  </a:lnTo>
                  <a:lnTo>
                    <a:pt x="333" y="331"/>
                  </a:lnTo>
                  <a:lnTo>
                    <a:pt x="331" y="332"/>
                  </a:lnTo>
                  <a:lnTo>
                    <a:pt x="326" y="334"/>
                  </a:lnTo>
                  <a:lnTo>
                    <a:pt x="326" y="334"/>
                  </a:lnTo>
                  <a:lnTo>
                    <a:pt x="322" y="335"/>
                  </a:lnTo>
                  <a:lnTo>
                    <a:pt x="318" y="337"/>
                  </a:lnTo>
                  <a:lnTo>
                    <a:pt x="318" y="337"/>
                  </a:lnTo>
                  <a:lnTo>
                    <a:pt x="302" y="351"/>
                  </a:lnTo>
                  <a:lnTo>
                    <a:pt x="302" y="351"/>
                  </a:lnTo>
                  <a:lnTo>
                    <a:pt x="297" y="355"/>
                  </a:lnTo>
                  <a:lnTo>
                    <a:pt x="297" y="355"/>
                  </a:lnTo>
                  <a:lnTo>
                    <a:pt x="287" y="361"/>
                  </a:lnTo>
                  <a:lnTo>
                    <a:pt x="287" y="361"/>
                  </a:lnTo>
                  <a:lnTo>
                    <a:pt x="280" y="366"/>
                  </a:lnTo>
                  <a:lnTo>
                    <a:pt x="276" y="368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56" y="372"/>
                  </a:lnTo>
                  <a:lnTo>
                    <a:pt x="248" y="373"/>
                  </a:lnTo>
                  <a:lnTo>
                    <a:pt x="239" y="373"/>
                  </a:lnTo>
                  <a:lnTo>
                    <a:pt x="239" y="373"/>
                  </a:lnTo>
                  <a:lnTo>
                    <a:pt x="233" y="372"/>
                  </a:lnTo>
                  <a:lnTo>
                    <a:pt x="233" y="372"/>
                  </a:lnTo>
                  <a:lnTo>
                    <a:pt x="224" y="371"/>
                  </a:lnTo>
                  <a:lnTo>
                    <a:pt x="224" y="371"/>
                  </a:lnTo>
                  <a:lnTo>
                    <a:pt x="222" y="372"/>
                  </a:lnTo>
                  <a:lnTo>
                    <a:pt x="222" y="372"/>
                  </a:lnTo>
                  <a:lnTo>
                    <a:pt x="218" y="378"/>
                  </a:lnTo>
                  <a:lnTo>
                    <a:pt x="218" y="378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21" y="379"/>
                  </a:lnTo>
                  <a:lnTo>
                    <a:pt x="221" y="379"/>
                  </a:lnTo>
                  <a:lnTo>
                    <a:pt x="226" y="378"/>
                  </a:lnTo>
                  <a:lnTo>
                    <a:pt x="226" y="378"/>
                  </a:lnTo>
                  <a:lnTo>
                    <a:pt x="226" y="382"/>
                  </a:lnTo>
                  <a:lnTo>
                    <a:pt x="226" y="382"/>
                  </a:lnTo>
                  <a:lnTo>
                    <a:pt x="224" y="391"/>
                  </a:lnTo>
                  <a:lnTo>
                    <a:pt x="224" y="391"/>
                  </a:lnTo>
                  <a:lnTo>
                    <a:pt x="225" y="391"/>
                  </a:lnTo>
                  <a:lnTo>
                    <a:pt x="225" y="391"/>
                  </a:lnTo>
                  <a:lnTo>
                    <a:pt x="229" y="387"/>
                  </a:lnTo>
                  <a:lnTo>
                    <a:pt x="229" y="387"/>
                  </a:lnTo>
                  <a:lnTo>
                    <a:pt x="231" y="386"/>
                  </a:lnTo>
                  <a:lnTo>
                    <a:pt x="232" y="385"/>
                  </a:lnTo>
                  <a:lnTo>
                    <a:pt x="233" y="386"/>
                  </a:lnTo>
                  <a:lnTo>
                    <a:pt x="233" y="387"/>
                  </a:lnTo>
                  <a:lnTo>
                    <a:pt x="233" y="387"/>
                  </a:lnTo>
                  <a:lnTo>
                    <a:pt x="234" y="390"/>
                  </a:lnTo>
                  <a:lnTo>
                    <a:pt x="234" y="390"/>
                  </a:lnTo>
                  <a:lnTo>
                    <a:pt x="235" y="396"/>
                  </a:lnTo>
                  <a:lnTo>
                    <a:pt x="235" y="396"/>
                  </a:lnTo>
                  <a:lnTo>
                    <a:pt x="241" y="390"/>
                  </a:lnTo>
                  <a:lnTo>
                    <a:pt x="241" y="390"/>
                  </a:lnTo>
                  <a:lnTo>
                    <a:pt x="244" y="389"/>
                  </a:lnTo>
                  <a:lnTo>
                    <a:pt x="244" y="389"/>
                  </a:lnTo>
                  <a:lnTo>
                    <a:pt x="244" y="392"/>
                  </a:lnTo>
                  <a:lnTo>
                    <a:pt x="244" y="392"/>
                  </a:lnTo>
                  <a:lnTo>
                    <a:pt x="242" y="396"/>
                  </a:lnTo>
                  <a:lnTo>
                    <a:pt x="242" y="396"/>
                  </a:lnTo>
                  <a:lnTo>
                    <a:pt x="245" y="396"/>
                  </a:lnTo>
                  <a:lnTo>
                    <a:pt x="247" y="398"/>
                  </a:lnTo>
                  <a:lnTo>
                    <a:pt x="249" y="403"/>
                  </a:lnTo>
                  <a:lnTo>
                    <a:pt x="249" y="403"/>
                  </a:lnTo>
                  <a:lnTo>
                    <a:pt x="258" y="394"/>
                  </a:lnTo>
                  <a:lnTo>
                    <a:pt x="258" y="394"/>
                  </a:lnTo>
                  <a:lnTo>
                    <a:pt x="261" y="393"/>
                  </a:lnTo>
                  <a:lnTo>
                    <a:pt x="261" y="393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1" y="399"/>
                  </a:lnTo>
                  <a:lnTo>
                    <a:pt x="261" y="399"/>
                  </a:lnTo>
                  <a:lnTo>
                    <a:pt x="266" y="396"/>
                  </a:lnTo>
                  <a:lnTo>
                    <a:pt x="270" y="393"/>
                  </a:lnTo>
                  <a:lnTo>
                    <a:pt x="270" y="393"/>
                  </a:lnTo>
                  <a:lnTo>
                    <a:pt x="272" y="392"/>
                  </a:lnTo>
                  <a:lnTo>
                    <a:pt x="274" y="392"/>
                  </a:lnTo>
                  <a:lnTo>
                    <a:pt x="274" y="392"/>
                  </a:lnTo>
                  <a:lnTo>
                    <a:pt x="274" y="396"/>
                  </a:lnTo>
                  <a:lnTo>
                    <a:pt x="274" y="396"/>
                  </a:lnTo>
                  <a:lnTo>
                    <a:pt x="272" y="398"/>
                  </a:lnTo>
                  <a:lnTo>
                    <a:pt x="272" y="398"/>
                  </a:lnTo>
                  <a:lnTo>
                    <a:pt x="271" y="402"/>
                  </a:lnTo>
                  <a:lnTo>
                    <a:pt x="271" y="402"/>
                  </a:lnTo>
                  <a:lnTo>
                    <a:pt x="272" y="402"/>
                  </a:lnTo>
                  <a:lnTo>
                    <a:pt x="272" y="402"/>
                  </a:lnTo>
                  <a:lnTo>
                    <a:pt x="275" y="400"/>
                  </a:lnTo>
                  <a:lnTo>
                    <a:pt x="275" y="400"/>
                  </a:lnTo>
                  <a:lnTo>
                    <a:pt x="286" y="391"/>
                  </a:lnTo>
                  <a:lnTo>
                    <a:pt x="286" y="391"/>
                  </a:lnTo>
                  <a:lnTo>
                    <a:pt x="288" y="390"/>
                  </a:lnTo>
                  <a:lnTo>
                    <a:pt x="288" y="390"/>
                  </a:lnTo>
                  <a:lnTo>
                    <a:pt x="289" y="393"/>
                  </a:lnTo>
                  <a:lnTo>
                    <a:pt x="289" y="393"/>
                  </a:lnTo>
                  <a:lnTo>
                    <a:pt x="289" y="394"/>
                  </a:lnTo>
                  <a:lnTo>
                    <a:pt x="289" y="394"/>
                  </a:lnTo>
                  <a:lnTo>
                    <a:pt x="289" y="397"/>
                  </a:lnTo>
                  <a:lnTo>
                    <a:pt x="289" y="397"/>
                  </a:lnTo>
                  <a:lnTo>
                    <a:pt x="292" y="396"/>
                  </a:lnTo>
                  <a:lnTo>
                    <a:pt x="292" y="396"/>
                  </a:lnTo>
                  <a:lnTo>
                    <a:pt x="299" y="389"/>
                  </a:lnTo>
                  <a:lnTo>
                    <a:pt x="299" y="389"/>
                  </a:lnTo>
                  <a:lnTo>
                    <a:pt x="301" y="388"/>
                  </a:lnTo>
                  <a:lnTo>
                    <a:pt x="301" y="388"/>
                  </a:lnTo>
                  <a:lnTo>
                    <a:pt x="302" y="390"/>
                  </a:lnTo>
                  <a:lnTo>
                    <a:pt x="302" y="390"/>
                  </a:lnTo>
                  <a:lnTo>
                    <a:pt x="303" y="395"/>
                  </a:lnTo>
                  <a:lnTo>
                    <a:pt x="303" y="395"/>
                  </a:lnTo>
                  <a:lnTo>
                    <a:pt x="304" y="396"/>
                  </a:lnTo>
                  <a:lnTo>
                    <a:pt x="304" y="396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2" y="386"/>
                  </a:lnTo>
                  <a:lnTo>
                    <a:pt x="312" y="386"/>
                  </a:lnTo>
                  <a:lnTo>
                    <a:pt x="314" y="386"/>
                  </a:lnTo>
                  <a:lnTo>
                    <a:pt x="316" y="385"/>
                  </a:lnTo>
                  <a:lnTo>
                    <a:pt x="316" y="385"/>
                  </a:lnTo>
                  <a:lnTo>
                    <a:pt x="317" y="389"/>
                  </a:lnTo>
                  <a:lnTo>
                    <a:pt x="317" y="389"/>
                  </a:lnTo>
                  <a:lnTo>
                    <a:pt x="316" y="392"/>
                  </a:lnTo>
                  <a:lnTo>
                    <a:pt x="316" y="392"/>
                  </a:lnTo>
                  <a:lnTo>
                    <a:pt x="320" y="388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6" y="385"/>
                  </a:lnTo>
                  <a:lnTo>
                    <a:pt x="328" y="385"/>
                  </a:lnTo>
                  <a:lnTo>
                    <a:pt x="329" y="385"/>
                  </a:lnTo>
                  <a:lnTo>
                    <a:pt x="331" y="387"/>
                  </a:lnTo>
                  <a:lnTo>
                    <a:pt x="331" y="387"/>
                  </a:lnTo>
                  <a:lnTo>
                    <a:pt x="337" y="382"/>
                  </a:lnTo>
                  <a:lnTo>
                    <a:pt x="337" y="382"/>
                  </a:lnTo>
                  <a:lnTo>
                    <a:pt x="340" y="381"/>
                  </a:lnTo>
                  <a:lnTo>
                    <a:pt x="340" y="381"/>
                  </a:lnTo>
                  <a:lnTo>
                    <a:pt x="340" y="384"/>
                  </a:lnTo>
                  <a:lnTo>
                    <a:pt x="340" y="384"/>
                  </a:lnTo>
                  <a:lnTo>
                    <a:pt x="340" y="387"/>
                  </a:lnTo>
                  <a:lnTo>
                    <a:pt x="340" y="387"/>
                  </a:lnTo>
                  <a:lnTo>
                    <a:pt x="340" y="387"/>
                  </a:lnTo>
                  <a:lnTo>
                    <a:pt x="340" y="387"/>
                  </a:lnTo>
                  <a:lnTo>
                    <a:pt x="351" y="380"/>
                  </a:lnTo>
                  <a:lnTo>
                    <a:pt x="351" y="380"/>
                  </a:lnTo>
                  <a:lnTo>
                    <a:pt x="354" y="374"/>
                  </a:lnTo>
                  <a:lnTo>
                    <a:pt x="354" y="374"/>
                  </a:lnTo>
                  <a:lnTo>
                    <a:pt x="357" y="376"/>
                  </a:lnTo>
                  <a:lnTo>
                    <a:pt x="357" y="376"/>
                  </a:lnTo>
                  <a:lnTo>
                    <a:pt x="360" y="375"/>
                  </a:lnTo>
                  <a:lnTo>
                    <a:pt x="360" y="375"/>
                  </a:lnTo>
                  <a:lnTo>
                    <a:pt x="360" y="375"/>
                  </a:lnTo>
                  <a:lnTo>
                    <a:pt x="360" y="375"/>
                  </a:lnTo>
                  <a:lnTo>
                    <a:pt x="362" y="370"/>
                  </a:lnTo>
                  <a:lnTo>
                    <a:pt x="362" y="370"/>
                  </a:lnTo>
                  <a:lnTo>
                    <a:pt x="365" y="374"/>
                  </a:lnTo>
                  <a:lnTo>
                    <a:pt x="365" y="374"/>
                  </a:lnTo>
                  <a:lnTo>
                    <a:pt x="367" y="370"/>
                  </a:lnTo>
                  <a:lnTo>
                    <a:pt x="367" y="365"/>
                  </a:lnTo>
                  <a:lnTo>
                    <a:pt x="367" y="365"/>
                  </a:lnTo>
                  <a:lnTo>
                    <a:pt x="369" y="363"/>
                  </a:lnTo>
                  <a:lnTo>
                    <a:pt x="369" y="363"/>
                  </a:lnTo>
                  <a:lnTo>
                    <a:pt x="370" y="364"/>
                  </a:lnTo>
                  <a:lnTo>
                    <a:pt x="370" y="364"/>
                  </a:lnTo>
                  <a:lnTo>
                    <a:pt x="374" y="368"/>
                  </a:lnTo>
                  <a:lnTo>
                    <a:pt x="374" y="368"/>
                  </a:lnTo>
                  <a:lnTo>
                    <a:pt x="375" y="367"/>
                  </a:lnTo>
                  <a:lnTo>
                    <a:pt x="375" y="367"/>
                  </a:lnTo>
                  <a:lnTo>
                    <a:pt x="374" y="363"/>
                  </a:lnTo>
                  <a:lnTo>
                    <a:pt x="374" y="363"/>
                  </a:lnTo>
                  <a:lnTo>
                    <a:pt x="373" y="360"/>
                  </a:lnTo>
                  <a:lnTo>
                    <a:pt x="373" y="360"/>
                  </a:lnTo>
                  <a:lnTo>
                    <a:pt x="373" y="356"/>
                  </a:lnTo>
                  <a:lnTo>
                    <a:pt x="373" y="356"/>
                  </a:lnTo>
                  <a:lnTo>
                    <a:pt x="373" y="345"/>
                  </a:lnTo>
                  <a:lnTo>
                    <a:pt x="373" y="345"/>
                  </a:lnTo>
                  <a:lnTo>
                    <a:pt x="373" y="342"/>
                  </a:lnTo>
                  <a:lnTo>
                    <a:pt x="373" y="342"/>
                  </a:lnTo>
                  <a:lnTo>
                    <a:pt x="376" y="344"/>
                  </a:lnTo>
                  <a:lnTo>
                    <a:pt x="376" y="344"/>
                  </a:lnTo>
                  <a:close/>
                  <a:moveTo>
                    <a:pt x="520" y="358"/>
                  </a:moveTo>
                  <a:lnTo>
                    <a:pt x="520" y="358"/>
                  </a:lnTo>
                  <a:lnTo>
                    <a:pt x="520" y="359"/>
                  </a:lnTo>
                  <a:lnTo>
                    <a:pt x="521" y="361"/>
                  </a:lnTo>
                  <a:lnTo>
                    <a:pt x="521" y="361"/>
                  </a:lnTo>
                  <a:lnTo>
                    <a:pt x="527" y="367"/>
                  </a:lnTo>
                  <a:lnTo>
                    <a:pt x="529" y="371"/>
                  </a:lnTo>
                  <a:lnTo>
                    <a:pt x="531" y="375"/>
                  </a:lnTo>
                  <a:lnTo>
                    <a:pt x="531" y="375"/>
                  </a:lnTo>
                  <a:lnTo>
                    <a:pt x="532" y="375"/>
                  </a:lnTo>
                  <a:lnTo>
                    <a:pt x="532" y="375"/>
                  </a:lnTo>
                  <a:lnTo>
                    <a:pt x="544" y="356"/>
                  </a:lnTo>
                  <a:lnTo>
                    <a:pt x="544" y="356"/>
                  </a:lnTo>
                  <a:lnTo>
                    <a:pt x="545" y="354"/>
                  </a:lnTo>
                  <a:lnTo>
                    <a:pt x="546" y="352"/>
                  </a:lnTo>
                  <a:lnTo>
                    <a:pt x="545" y="350"/>
                  </a:lnTo>
                  <a:lnTo>
                    <a:pt x="544" y="348"/>
                  </a:lnTo>
                  <a:lnTo>
                    <a:pt x="544" y="348"/>
                  </a:lnTo>
                  <a:lnTo>
                    <a:pt x="542" y="346"/>
                  </a:lnTo>
                  <a:lnTo>
                    <a:pt x="539" y="345"/>
                  </a:lnTo>
                  <a:lnTo>
                    <a:pt x="536" y="345"/>
                  </a:lnTo>
                  <a:lnTo>
                    <a:pt x="533" y="345"/>
                  </a:lnTo>
                  <a:lnTo>
                    <a:pt x="533" y="345"/>
                  </a:lnTo>
                  <a:lnTo>
                    <a:pt x="526" y="350"/>
                  </a:lnTo>
                  <a:lnTo>
                    <a:pt x="523" y="353"/>
                  </a:lnTo>
                  <a:lnTo>
                    <a:pt x="520" y="358"/>
                  </a:lnTo>
                  <a:lnTo>
                    <a:pt x="520" y="358"/>
                  </a:lnTo>
                  <a:close/>
                  <a:moveTo>
                    <a:pt x="321" y="396"/>
                  </a:moveTo>
                  <a:lnTo>
                    <a:pt x="321" y="396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31" y="410"/>
                  </a:lnTo>
                  <a:lnTo>
                    <a:pt x="331" y="410"/>
                  </a:lnTo>
                  <a:lnTo>
                    <a:pt x="332" y="411"/>
                  </a:lnTo>
                  <a:lnTo>
                    <a:pt x="333" y="411"/>
                  </a:lnTo>
                  <a:lnTo>
                    <a:pt x="334" y="411"/>
                  </a:lnTo>
                  <a:lnTo>
                    <a:pt x="334" y="409"/>
                  </a:lnTo>
                  <a:lnTo>
                    <a:pt x="334" y="409"/>
                  </a:lnTo>
                  <a:lnTo>
                    <a:pt x="340" y="394"/>
                  </a:lnTo>
                  <a:lnTo>
                    <a:pt x="340" y="394"/>
                  </a:lnTo>
                  <a:lnTo>
                    <a:pt x="340" y="392"/>
                  </a:lnTo>
                  <a:lnTo>
                    <a:pt x="340" y="391"/>
                  </a:lnTo>
                  <a:lnTo>
                    <a:pt x="340" y="391"/>
                  </a:lnTo>
                  <a:lnTo>
                    <a:pt x="337" y="388"/>
                  </a:lnTo>
                  <a:lnTo>
                    <a:pt x="335" y="388"/>
                  </a:lnTo>
                  <a:lnTo>
                    <a:pt x="333" y="389"/>
                  </a:lnTo>
                  <a:lnTo>
                    <a:pt x="330" y="391"/>
                  </a:lnTo>
                  <a:lnTo>
                    <a:pt x="330" y="391"/>
                  </a:lnTo>
                  <a:lnTo>
                    <a:pt x="329" y="392"/>
                  </a:lnTo>
                  <a:lnTo>
                    <a:pt x="329" y="392"/>
                  </a:lnTo>
                  <a:lnTo>
                    <a:pt x="328" y="394"/>
                  </a:lnTo>
                  <a:lnTo>
                    <a:pt x="327" y="394"/>
                  </a:lnTo>
                  <a:lnTo>
                    <a:pt x="327" y="394"/>
                  </a:lnTo>
                  <a:lnTo>
                    <a:pt x="325" y="393"/>
                  </a:lnTo>
                  <a:lnTo>
                    <a:pt x="324" y="391"/>
                  </a:lnTo>
                  <a:lnTo>
                    <a:pt x="324" y="391"/>
                  </a:lnTo>
                  <a:lnTo>
                    <a:pt x="324" y="389"/>
                  </a:lnTo>
                  <a:lnTo>
                    <a:pt x="324" y="389"/>
                  </a:lnTo>
                  <a:lnTo>
                    <a:pt x="321" y="390"/>
                  </a:lnTo>
                  <a:lnTo>
                    <a:pt x="320" y="391"/>
                  </a:lnTo>
                  <a:lnTo>
                    <a:pt x="320" y="393"/>
                  </a:lnTo>
                  <a:lnTo>
                    <a:pt x="321" y="396"/>
                  </a:lnTo>
                  <a:lnTo>
                    <a:pt x="321" y="396"/>
                  </a:lnTo>
                  <a:close/>
                  <a:moveTo>
                    <a:pt x="103" y="37"/>
                  </a:moveTo>
                  <a:lnTo>
                    <a:pt x="103" y="37"/>
                  </a:lnTo>
                  <a:lnTo>
                    <a:pt x="103" y="42"/>
                  </a:lnTo>
                  <a:lnTo>
                    <a:pt x="103" y="42"/>
                  </a:lnTo>
                  <a:lnTo>
                    <a:pt x="105" y="46"/>
                  </a:lnTo>
                  <a:lnTo>
                    <a:pt x="105" y="46"/>
                  </a:lnTo>
                  <a:lnTo>
                    <a:pt x="105" y="53"/>
                  </a:lnTo>
                  <a:lnTo>
                    <a:pt x="105" y="56"/>
                  </a:lnTo>
                  <a:lnTo>
                    <a:pt x="107" y="59"/>
                  </a:lnTo>
                  <a:lnTo>
                    <a:pt x="107" y="59"/>
                  </a:lnTo>
                  <a:lnTo>
                    <a:pt x="108" y="61"/>
                  </a:lnTo>
                  <a:lnTo>
                    <a:pt x="109" y="63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11" y="75"/>
                  </a:lnTo>
                  <a:lnTo>
                    <a:pt x="111" y="75"/>
                  </a:lnTo>
                  <a:lnTo>
                    <a:pt x="112" y="73"/>
                  </a:lnTo>
                  <a:lnTo>
                    <a:pt x="112" y="73"/>
                  </a:lnTo>
                  <a:lnTo>
                    <a:pt x="113" y="71"/>
                  </a:lnTo>
                  <a:lnTo>
                    <a:pt x="113" y="71"/>
                  </a:lnTo>
                  <a:lnTo>
                    <a:pt x="115" y="73"/>
                  </a:lnTo>
                  <a:lnTo>
                    <a:pt x="115" y="73"/>
                  </a:lnTo>
                  <a:lnTo>
                    <a:pt x="115" y="75"/>
                  </a:lnTo>
                  <a:lnTo>
                    <a:pt x="115" y="75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1" y="89"/>
                  </a:lnTo>
                  <a:lnTo>
                    <a:pt x="122" y="91"/>
                  </a:lnTo>
                  <a:lnTo>
                    <a:pt x="123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6" y="94"/>
                  </a:lnTo>
                  <a:lnTo>
                    <a:pt x="126" y="94"/>
                  </a:lnTo>
                  <a:lnTo>
                    <a:pt x="131" y="105"/>
                  </a:lnTo>
                  <a:lnTo>
                    <a:pt x="131" y="105"/>
                  </a:lnTo>
                  <a:lnTo>
                    <a:pt x="134" y="104"/>
                  </a:lnTo>
                  <a:lnTo>
                    <a:pt x="134" y="104"/>
                  </a:lnTo>
                  <a:lnTo>
                    <a:pt x="139" y="114"/>
                  </a:lnTo>
                  <a:lnTo>
                    <a:pt x="139" y="114"/>
                  </a:lnTo>
                  <a:lnTo>
                    <a:pt x="141" y="116"/>
                  </a:lnTo>
                  <a:lnTo>
                    <a:pt x="141" y="116"/>
                  </a:lnTo>
                  <a:lnTo>
                    <a:pt x="144" y="118"/>
                  </a:lnTo>
                  <a:lnTo>
                    <a:pt x="144" y="118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2" y="125"/>
                  </a:lnTo>
                  <a:lnTo>
                    <a:pt x="152" y="125"/>
                  </a:lnTo>
                  <a:lnTo>
                    <a:pt x="152" y="123"/>
                  </a:lnTo>
                  <a:lnTo>
                    <a:pt x="153" y="122"/>
                  </a:lnTo>
                  <a:lnTo>
                    <a:pt x="156" y="122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7" y="112"/>
                  </a:lnTo>
                  <a:lnTo>
                    <a:pt x="169" y="112"/>
                  </a:lnTo>
                  <a:lnTo>
                    <a:pt x="169" y="112"/>
                  </a:lnTo>
                  <a:lnTo>
                    <a:pt x="175" y="115"/>
                  </a:lnTo>
                  <a:lnTo>
                    <a:pt x="175" y="115"/>
                  </a:lnTo>
                  <a:lnTo>
                    <a:pt x="181" y="120"/>
                  </a:lnTo>
                  <a:lnTo>
                    <a:pt x="181" y="120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89" y="115"/>
                  </a:lnTo>
                  <a:lnTo>
                    <a:pt x="189" y="115"/>
                  </a:lnTo>
                  <a:lnTo>
                    <a:pt x="190" y="115"/>
                  </a:lnTo>
                  <a:lnTo>
                    <a:pt x="190" y="115"/>
                  </a:lnTo>
                  <a:lnTo>
                    <a:pt x="191" y="113"/>
                  </a:lnTo>
                  <a:lnTo>
                    <a:pt x="191" y="113"/>
                  </a:lnTo>
                  <a:lnTo>
                    <a:pt x="195" y="105"/>
                  </a:lnTo>
                  <a:lnTo>
                    <a:pt x="195" y="105"/>
                  </a:lnTo>
                  <a:lnTo>
                    <a:pt x="196" y="104"/>
                  </a:lnTo>
                  <a:lnTo>
                    <a:pt x="198" y="103"/>
                  </a:lnTo>
                  <a:lnTo>
                    <a:pt x="198" y="103"/>
                  </a:lnTo>
                  <a:lnTo>
                    <a:pt x="199" y="106"/>
                  </a:lnTo>
                  <a:lnTo>
                    <a:pt x="199" y="106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9" y="113"/>
                  </a:lnTo>
                  <a:lnTo>
                    <a:pt x="199" y="113"/>
                  </a:lnTo>
                  <a:lnTo>
                    <a:pt x="200" y="111"/>
                  </a:lnTo>
                  <a:lnTo>
                    <a:pt x="200" y="111"/>
                  </a:lnTo>
                  <a:lnTo>
                    <a:pt x="210" y="98"/>
                  </a:lnTo>
                  <a:lnTo>
                    <a:pt x="210" y="98"/>
                  </a:lnTo>
                  <a:lnTo>
                    <a:pt x="211" y="96"/>
                  </a:lnTo>
                  <a:lnTo>
                    <a:pt x="213" y="96"/>
                  </a:lnTo>
                  <a:lnTo>
                    <a:pt x="213" y="96"/>
                  </a:lnTo>
                  <a:lnTo>
                    <a:pt x="215" y="99"/>
                  </a:lnTo>
                  <a:lnTo>
                    <a:pt x="215" y="99"/>
                  </a:lnTo>
                  <a:lnTo>
                    <a:pt x="215" y="102"/>
                  </a:lnTo>
                  <a:lnTo>
                    <a:pt x="215" y="102"/>
                  </a:lnTo>
                  <a:lnTo>
                    <a:pt x="218" y="100"/>
                  </a:lnTo>
                  <a:lnTo>
                    <a:pt x="218" y="100"/>
                  </a:lnTo>
                  <a:lnTo>
                    <a:pt x="223" y="98"/>
                  </a:lnTo>
                  <a:lnTo>
                    <a:pt x="223" y="98"/>
                  </a:lnTo>
                  <a:lnTo>
                    <a:pt x="225" y="98"/>
                  </a:lnTo>
                  <a:lnTo>
                    <a:pt x="227" y="99"/>
                  </a:lnTo>
                  <a:lnTo>
                    <a:pt x="227" y="99"/>
                  </a:lnTo>
                  <a:lnTo>
                    <a:pt x="227" y="100"/>
                  </a:lnTo>
                  <a:lnTo>
                    <a:pt x="226" y="102"/>
                  </a:lnTo>
                  <a:lnTo>
                    <a:pt x="226" y="102"/>
                  </a:lnTo>
                  <a:lnTo>
                    <a:pt x="224" y="105"/>
                  </a:lnTo>
                  <a:lnTo>
                    <a:pt x="224" y="105"/>
                  </a:lnTo>
                  <a:lnTo>
                    <a:pt x="234" y="102"/>
                  </a:lnTo>
                  <a:lnTo>
                    <a:pt x="239" y="101"/>
                  </a:lnTo>
                  <a:lnTo>
                    <a:pt x="244" y="102"/>
                  </a:lnTo>
                  <a:lnTo>
                    <a:pt x="244" y="102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2" y="72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27" y="63"/>
                  </a:lnTo>
                  <a:lnTo>
                    <a:pt x="227" y="63"/>
                  </a:lnTo>
                  <a:lnTo>
                    <a:pt x="225" y="56"/>
                  </a:lnTo>
                  <a:lnTo>
                    <a:pt x="225" y="56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4" y="39"/>
                  </a:lnTo>
                  <a:lnTo>
                    <a:pt x="209" y="34"/>
                  </a:lnTo>
                  <a:lnTo>
                    <a:pt x="209" y="34"/>
                  </a:lnTo>
                  <a:lnTo>
                    <a:pt x="201" y="26"/>
                  </a:lnTo>
                  <a:lnTo>
                    <a:pt x="197" y="23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1" y="20"/>
                  </a:lnTo>
                  <a:lnTo>
                    <a:pt x="191" y="20"/>
                  </a:lnTo>
                  <a:lnTo>
                    <a:pt x="190" y="18"/>
                  </a:lnTo>
                  <a:lnTo>
                    <a:pt x="188" y="17"/>
                  </a:lnTo>
                  <a:lnTo>
                    <a:pt x="184" y="16"/>
                  </a:lnTo>
                  <a:lnTo>
                    <a:pt x="184" y="16"/>
                  </a:lnTo>
                  <a:lnTo>
                    <a:pt x="178" y="13"/>
                  </a:lnTo>
                  <a:lnTo>
                    <a:pt x="178" y="13"/>
                  </a:lnTo>
                  <a:lnTo>
                    <a:pt x="177" y="13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6" y="10"/>
                  </a:lnTo>
                  <a:lnTo>
                    <a:pt x="175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0" y="3"/>
                  </a:lnTo>
                  <a:lnTo>
                    <a:pt x="160" y="3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40" y="1"/>
                  </a:lnTo>
                  <a:lnTo>
                    <a:pt x="138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29" y="3"/>
                  </a:lnTo>
                  <a:lnTo>
                    <a:pt x="129" y="3"/>
                  </a:lnTo>
                  <a:lnTo>
                    <a:pt x="123" y="5"/>
                  </a:lnTo>
                  <a:lnTo>
                    <a:pt x="121" y="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08" y="19"/>
                  </a:lnTo>
                  <a:lnTo>
                    <a:pt x="105" y="22"/>
                  </a:lnTo>
                  <a:lnTo>
                    <a:pt x="104" y="26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3" y="37"/>
                  </a:lnTo>
                  <a:lnTo>
                    <a:pt x="103" y="37"/>
                  </a:lnTo>
                  <a:close/>
                  <a:moveTo>
                    <a:pt x="284" y="305"/>
                  </a:moveTo>
                  <a:lnTo>
                    <a:pt x="284" y="305"/>
                  </a:lnTo>
                  <a:lnTo>
                    <a:pt x="285" y="305"/>
                  </a:lnTo>
                  <a:lnTo>
                    <a:pt x="285" y="305"/>
                  </a:lnTo>
                  <a:lnTo>
                    <a:pt x="288" y="303"/>
                  </a:lnTo>
                  <a:lnTo>
                    <a:pt x="288" y="303"/>
                  </a:lnTo>
                  <a:lnTo>
                    <a:pt x="284" y="301"/>
                  </a:lnTo>
                  <a:lnTo>
                    <a:pt x="284" y="301"/>
                  </a:lnTo>
                  <a:lnTo>
                    <a:pt x="284" y="305"/>
                  </a:lnTo>
                  <a:lnTo>
                    <a:pt x="284" y="305"/>
                  </a:lnTo>
                  <a:close/>
                  <a:moveTo>
                    <a:pt x="441" y="814"/>
                  </a:moveTo>
                  <a:lnTo>
                    <a:pt x="441" y="814"/>
                  </a:lnTo>
                  <a:lnTo>
                    <a:pt x="430" y="808"/>
                  </a:lnTo>
                  <a:lnTo>
                    <a:pt x="418" y="802"/>
                  </a:lnTo>
                  <a:lnTo>
                    <a:pt x="418" y="802"/>
                  </a:lnTo>
                  <a:lnTo>
                    <a:pt x="411" y="800"/>
                  </a:lnTo>
                  <a:lnTo>
                    <a:pt x="404" y="797"/>
                  </a:lnTo>
                  <a:lnTo>
                    <a:pt x="404" y="797"/>
                  </a:lnTo>
                  <a:lnTo>
                    <a:pt x="401" y="801"/>
                  </a:lnTo>
                  <a:lnTo>
                    <a:pt x="398" y="805"/>
                  </a:lnTo>
                  <a:lnTo>
                    <a:pt x="394" y="807"/>
                  </a:lnTo>
                  <a:lnTo>
                    <a:pt x="390" y="809"/>
                  </a:lnTo>
                  <a:lnTo>
                    <a:pt x="390" y="809"/>
                  </a:lnTo>
                  <a:lnTo>
                    <a:pt x="378" y="813"/>
                  </a:lnTo>
                  <a:lnTo>
                    <a:pt x="372" y="815"/>
                  </a:lnTo>
                  <a:lnTo>
                    <a:pt x="366" y="816"/>
                  </a:lnTo>
                  <a:lnTo>
                    <a:pt x="366" y="816"/>
                  </a:lnTo>
                  <a:lnTo>
                    <a:pt x="360" y="816"/>
                  </a:lnTo>
                  <a:lnTo>
                    <a:pt x="353" y="816"/>
                  </a:lnTo>
                  <a:lnTo>
                    <a:pt x="340" y="815"/>
                  </a:lnTo>
                  <a:lnTo>
                    <a:pt x="340" y="815"/>
                  </a:lnTo>
                  <a:lnTo>
                    <a:pt x="332" y="814"/>
                  </a:lnTo>
                  <a:lnTo>
                    <a:pt x="332" y="814"/>
                  </a:lnTo>
                  <a:lnTo>
                    <a:pt x="322" y="813"/>
                  </a:lnTo>
                  <a:lnTo>
                    <a:pt x="322" y="813"/>
                  </a:lnTo>
                  <a:lnTo>
                    <a:pt x="320" y="814"/>
                  </a:lnTo>
                  <a:lnTo>
                    <a:pt x="320" y="814"/>
                  </a:lnTo>
                  <a:lnTo>
                    <a:pt x="316" y="820"/>
                  </a:lnTo>
                  <a:lnTo>
                    <a:pt x="316" y="820"/>
                  </a:lnTo>
                  <a:lnTo>
                    <a:pt x="321" y="823"/>
                  </a:lnTo>
                  <a:lnTo>
                    <a:pt x="326" y="825"/>
                  </a:lnTo>
                  <a:lnTo>
                    <a:pt x="330" y="826"/>
                  </a:lnTo>
                  <a:lnTo>
                    <a:pt x="336" y="827"/>
                  </a:lnTo>
                  <a:lnTo>
                    <a:pt x="336" y="827"/>
                  </a:lnTo>
                  <a:lnTo>
                    <a:pt x="341" y="828"/>
                  </a:lnTo>
                  <a:lnTo>
                    <a:pt x="347" y="830"/>
                  </a:lnTo>
                  <a:lnTo>
                    <a:pt x="347" y="830"/>
                  </a:lnTo>
                  <a:lnTo>
                    <a:pt x="355" y="833"/>
                  </a:lnTo>
                  <a:lnTo>
                    <a:pt x="355" y="833"/>
                  </a:lnTo>
                  <a:lnTo>
                    <a:pt x="360" y="833"/>
                  </a:lnTo>
                  <a:lnTo>
                    <a:pt x="365" y="833"/>
                  </a:lnTo>
                  <a:lnTo>
                    <a:pt x="365" y="833"/>
                  </a:lnTo>
                  <a:lnTo>
                    <a:pt x="371" y="836"/>
                  </a:lnTo>
                  <a:lnTo>
                    <a:pt x="377" y="838"/>
                  </a:lnTo>
                  <a:lnTo>
                    <a:pt x="383" y="842"/>
                  </a:lnTo>
                  <a:lnTo>
                    <a:pt x="388" y="847"/>
                  </a:lnTo>
                  <a:lnTo>
                    <a:pt x="388" y="847"/>
                  </a:lnTo>
                  <a:lnTo>
                    <a:pt x="389" y="848"/>
                  </a:lnTo>
                  <a:lnTo>
                    <a:pt x="389" y="848"/>
                  </a:lnTo>
                  <a:lnTo>
                    <a:pt x="394" y="850"/>
                  </a:lnTo>
                  <a:lnTo>
                    <a:pt x="399" y="852"/>
                  </a:lnTo>
                  <a:lnTo>
                    <a:pt x="399" y="852"/>
                  </a:lnTo>
                  <a:lnTo>
                    <a:pt x="405" y="854"/>
                  </a:lnTo>
                  <a:lnTo>
                    <a:pt x="411" y="855"/>
                  </a:lnTo>
                  <a:lnTo>
                    <a:pt x="411" y="855"/>
                  </a:lnTo>
                  <a:lnTo>
                    <a:pt x="418" y="854"/>
                  </a:lnTo>
                  <a:lnTo>
                    <a:pt x="425" y="853"/>
                  </a:lnTo>
                  <a:lnTo>
                    <a:pt x="425" y="853"/>
                  </a:lnTo>
                  <a:lnTo>
                    <a:pt x="428" y="852"/>
                  </a:lnTo>
                  <a:lnTo>
                    <a:pt x="430" y="850"/>
                  </a:lnTo>
                  <a:lnTo>
                    <a:pt x="431" y="848"/>
                  </a:lnTo>
                  <a:lnTo>
                    <a:pt x="430" y="845"/>
                  </a:lnTo>
                  <a:lnTo>
                    <a:pt x="430" y="845"/>
                  </a:lnTo>
                  <a:lnTo>
                    <a:pt x="426" y="841"/>
                  </a:lnTo>
                  <a:lnTo>
                    <a:pt x="422" y="837"/>
                  </a:lnTo>
                  <a:lnTo>
                    <a:pt x="422" y="837"/>
                  </a:lnTo>
                  <a:lnTo>
                    <a:pt x="420" y="834"/>
                  </a:lnTo>
                  <a:lnTo>
                    <a:pt x="420" y="834"/>
                  </a:lnTo>
                  <a:lnTo>
                    <a:pt x="422" y="833"/>
                  </a:lnTo>
                  <a:lnTo>
                    <a:pt x="424" y="833"/>
                  </a:lnTo>
                  <a:lnTo>
                    <a:pt x="424" y="833"/>
                  </a:lnTo>
                  <a:lnTo>
                    <a:pt x="428" y="836"/>
                  </a:lnTo>
                  <a:lnTo>
                    <a:pt x="431" y="839"/>
                  </a:lnTo>
                  <a:lnTo>
                    <a:pt x="434" y="842"/>
                  </a:lnTo>
                  <a:lnTo>
                    <a:pt x="435" y="847"/>
                  </a:lnTo>
                  <a:lnTo>
                    <a:pt x="435" y="847"/>
                  </a:lnTo>
                  <a:lnTo>
                    <a:pt x="436" y="849"/>
                  </a:lnTo>
                  <a:lnTo>
                    <a:pt x="436" y="849"/>
                  </a:lnTo>
                  <a:lnTo>
                    <a:pt x="438" y="849"/>
                  </a:lnTo>
                  <a:lnTo>
                    <a:pt x="440" y="849"/>
                  </a:lnTo>
                  <a:lnTo>
                    <a:pt x="443" y="848"/>
                  </a:lnTo>
                  <a:lnTo>
                    <a:pt x="444" y="848"/>
                  </a:lnTo>
                  <a:lnTo>
                    <a:pt x="444" y="848"/>
                  </a:lnTo>
                  <a:lnTo>
                    <a:pt x="445" y="845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4" y="836"/>
                  </a:lnTo>
                  <a:lnTo>
                    <a:pt x="442" y="834"/>
                  </a:lnTo>
                  <a:lnTo>
                    <a:pt x="439" y="831"/>
                  </a:lnTo>
                  <a:lnTo>
                    <a:pt x="439" y="831"/>
                  </a:lnTo>
                  <a:lnTo>
                    <a:pt x="438" y="830"/>
                  </a:lnTo>
                  <a:lnTo>
                    <a:pt x="437" y="829"/>
                  </a:lnTo>
                  <a:lnTo>
                    <a:pt x="437" y="829"/>
                  </a:lnTo>
                  <a:lnTo>
                    <a:pt x="440" y="828"/>
                  </a:lnTo>
                  <a:lnTo>
                    <a:pt x="440" y="828"/>
                  </a:lnTo>
                  <a:lnTo>
                    <a:pt x="443" y="828"/>
                  </a:lnTo>
                  <a:lnTo>
                    <a:pt x="445" y="830"/>
                  </a:lnTo>
                  <a:lnTo>
                    <a:pt x="447" y="832"/>
                  </a:lnTo>
                  <a:lnTo>
                    <a:pt x="448" y="834"/>
                  </a:lnTo>
                  <a:lnTo>
                    <a:pt x="448" y="834"/>
                  </a:lnTo>
                  <a:lnTo>
                    <a:pt x="450" y="839"/>
                  </a:lnTo>
                  <a:lnTo>
                    <a:pt x="450" y="839"/>
                  </a:lnTo>
                  <a:lnTo>
                    <a:pt x="451" y="836"/>
                  </a:lnTo>
                  <a:lnTo>
                    <a:pt x="452" y="834"/>
                  </a:lnTo>
                  <a:lnTo>
                    <a:pt x="451" y="829"/>
                  </a:lnTo>
                  <a:lnTo>
                    <a:pt x="451" y="829"/>
                  </a:lnTo>
                  <a:lnTo>
                    <a:pt x="450" y="824"/>
                  </a:lnTo>
                  <a:lnTo>
                    <a:pt x="448" y="820"/>
                  </a:lnTo>
                  <a:lnTo>
                    <a:pt x="445" y="817"/>
                  </a:lnTo>
                  <a:lnTo>
                    <a:pt x="441" y="814"/>
                  </a:lnTo>
                  <a:lnTo>
                    <a:pt x="441" y="814"/>
                  </a:lnTo>
                  <a:close/>
                  <a:moveTo>
                    <a:pt x="385" y="852"/>
                  </a:moveTo>
                  <a:lnTo>
                    <a:pt x="385" y="852"/>
                  </a:lnTo>
                  <a:lnTo>
                    <a:pt x="381" y="847"/>
                  </a:lnTo>
                  <a:lnTo>
                    <a:pt x="377" y="844"/>
                  </a:lnTo>
                  <a:lnTo>
                    <a:pt x="377" y="844"/>
                  </a:lnTo>
                  <a:lnTo>
                    <a:pt x="372" y="841"/>
                  </a:lnTo>
                  <a:lnTo>
                    <a:pt x="366" y="839"/>
                  </a:lnTo>
                  <a:lnTo>
                    <a:pt x="361" y="838"/>
                  </a:lnTo>
                  <a:lnTo>
                    <a:pt x="354" y="837"/>
                  </a:lnTo>
                  <a:lnTo>
                    <a:pt x="354" y="837"/>
                  </a:lnTo>
                  <a:lnTo>
                    <a:pt x="350" y="837"/>
                  </a:lnTo>
                  <a:lnTo>
                    <a:pt x="347" y="836"/>
                  </a:lnTo>
                  <a:lnTo>
                    <a:pt x="347" y="836"/>
                  </a:lnTo>
                  <a:lnTo>
                    <a:pt x="339" y="833"/>
                  </a:lnTo>
                  <a:lnTo>
                    <a:pt x="335" y="832"/>
                  </a:lnTo>
                  <a:lnTo>
                    <a:pt x="331" y="832"/>
                  </a:lnTo>
                  <a:lnTo>
                    <a:pt x="331" y="832"/>
                  </a:lnTo>
                  <a:lnTo>
                    <a:pt x="330" y="832"/>
                  </a:lnTo>
                  <a:lnTo>
                    <a:pt x="330" y="832"/>
                  </a:lnTo>
                  <a:lnTo>
                    <a:pt x="315" y="825"/>
                  </a:lnTo>
                  <a:lnTo>
                    <a:pt x="315" y="825"/>
                  </a:lnTo>
                  <a:lnTo>
                    <a:pt x="312" y="824"/>
                  </a:lnTo>
                  <a:lnTo>
                    <a:pt x="310" y="824"/>
                  </a:lnTo>
                  <a:lnTo>
                    <a:pt x="309" y="824"/>
                  </a:lnTo>
                  <a:lnTo>
                    <a:pt x="309" y="824"/>
                  </a:lnTo>
                  <a:lnTo>
                    <a:pt x="305" y="826"/>
                  </a:lnTo>
                  <a:lnTo>
                    <a:pt x="301" y="827"/>
                  </a:lnTo>
                  <a:lnTo>
                    <a:pt x="293" y="827"/>
                  </a:lnTo>
                  <a:lnTo>
                    <a:pt x="293" y="827"/>
                  </a:lnTo>
                  <a:lnTo>
                    <a:pt x="278" y="827"/>
                  </a:lnTo>
                  <a:lnTo>
                    <a:pt x="278" y="827"/>
                  </a:lnTo>
                  <a:lnTo>
                    <a:pt x="272" y="828"/>
                  </a:lnTo>
                  <a:lnTo>
                    <a:pt x="266" y="828"/>
                  </a:lnTo>
                  <a:lnTo>
                    <a:pt x="266" y="828"/>
                  </a:lnTo>
                  <a:lnTo>
                    <a:pt x="238" y="824"/>
                  </a:lnTo>
                  <a:lnTo>
                    <a:pt x="238" y="824"/>
                  </a:lnTo>
                  <a:lnTo>
                    <a:pt x="233" y="823"/>
                  </a:lnTo>
                  <a:lnTo>
                    <a:pt x="228" y="823"/>
                  </a:lnTo>
                  <a:lnTo>
                    <a:pt x="228" y="823"/>
                  </a:lnTo>
                  <a:lnTo>
                    <a:pt x="219" y="824"/>
                  </a:lnTo>
                  <a:lnTo>
                    <a:pt x="211" y="824"/>
                  </a:lnTo>
                  <a:lnTo>
                    <a:pt x="202" y="822"/>
                  </a:lnTo>
                  <a:lnTo>
                    <a:pt x="194" y="819"/>
                  </a:lnTo>
                  <a:lnTo>
                    <a:pt x="194" y="819"/>
                  </a:lnTo>
                  <a:lnTo>
                    <a:pt x="191" y="818"/>
                  </a:lnTo>
                  <a:lnTo>
                    <a:pt x="191" y="818"/>
                  </a:lnTo>
                  <a:lnTo>
                    <a:pt x="191" y="821"/>
                  </a:lnTo>
                  <a:lnTo>
                    <a:pt x="191" y="821"/>
                  </a:lnTo>
                  <a:lnTo>
                    <a:pt x="190" y="827"/>
                  </a:lnTo>
                  <a:lnTo>
                    <a:pt x="189" y="829"/>
                  </a:lnTo>
                  <a:lnTo>
                    <a:pt x="188" y="832"/>
                  </a:lnTo>
                  <a:lnTo>
                    <a:pt x="188" y="832"/>
                  </a:lnTo>
                  <a:lnTo>
                    <a:pt x="183" y="839"/>
                  </a:lnTo>
                  <a:lnTo>
                    <a:pt x="180" y="846"/>
                  </a:lnTo>
                  <a:lnTo>
                    <a:pt x="180" y="846"/>
                  </a:lnTo>
                  <a:lnTo>
                    <a:pt x="179" y="851"/>
                  </a:lnTo>
                  <a:lnTo>
                    <a:pt x="179" y="855"/>
                  </a:lnTo>
                  <a:lnTo>
                    <a:pt x="181" y="859"/>
                  </a:lnTo>
                  <a:lnTo>
                    <a:pt x="183" y="863"/>
                  </a:lnTo>
                  <a:lnTo>
                    <a:pt x="183" y="863"/>
                  </a:lnTo>
                  <a:lnTo>
                    <a:pt x="186" y="867"/>
                  </a:lnTo>
                  <a:lnTo>
                    <a:pt x="190" y="870"/>
                  </a:lnTo>
                  <a:lnTo>
                    <a:pt x="194" y="873"/>
                  </a:lnTo>
                  <a:lnTo>
                    <a:pt x="199" y="875"/>
                  </a:lnTo>
                  <a:lnTo>
                    <a:pt x="199" y="875"/>
                  </a:lnTo>
                  <a:lnTo>
                    <a:pt x="208" y="877"/>
                  </a:lnTo>
                  <a:lnTo>
                    <a:pt x="216" y="878"/>
                  </a:lnTo>
                  <a:lnTo>
                    <a:pt x="233" y="880"/>
                  </a:lnTo>
                  <a:lnTo>
                    <a:pt x="233" y="880"/>
                  </a:lnTo>
                  <a:lnTo>
                    <a:pt x="242" y="880"/>
                  </a:lnTo>
                  <a:lnTo>
                    <a:pt x="251" y="881"/>
                  </a:lnTo>
                  <a:lnTo>
                    <a:pt x="251" y="881"/>
                  </a:lnTo>
                  <a:lnTo>
                    <a:pt x="289" y="887"/>
                  </a:lnTo>
                  <a:lnTo>
                    <a:pt x="289" y="887"/>
                  </a:lnTo>
                  <a:lnTo>
                    <a:pt x="317" y="894"/>
                  </a:lnTo>
                  <a:lnTo>
                    <a:pt x="317" y="894"/>
                  </a:lnTo>
                  <a:lnTo>
                    <a:pt x="325" y="895"/>
                  </a:lnTo>
                  <a:lnTo>
                    <a:pt x="332" y="895"/>
                  </a:lnTo>
                  <a:lnTo>
                    <a:pt x="340" y="895"/>
                  </a:lnTo>
                  <a:lnTo>
                    <a:pt x="347" y="893"/>
                  </a:lnTo>
                  <a:lnTo>
                    <a:pt x="347" y="893"/>
                  </a:lnTo>
                  <a:lnTo>
                    <a:pt x="351" y="891"/>
                  </a:lnTo>
                  <a:lnTo>
                    <a:pt x="353" y="889"/>
                  </a:lnTo>
                  <a:lnTo>
                    <a:pt x="352" y="887"/>
                  </a:lnTo>
                  <a:lnTo>
                    <a:pt x="350" y="883"/>
                  </a:lnTo>
                  <a:lnTo>
                    <a:pt x="350" y="883"/>
                  </a:lnTo>
                  <a:lnTo>
                    <a:pt x="350" y="883"/>
                  </a:lnTo>
                  <a:lnTo>
                    <a:pt x="350" y="883"/>
                  </a:lnTo>
                  <a:lnTo>
                    <a:pt x="347" y="879"/>
                  </a:lnTo>
                  <a:lnTo>
                    <a:pt x="343" y="875"/>
                  </a:lnTo>
                  <a:lnTo>
                    <a:pt x="339" y="872"/>
                  </a:lnTo>
                  <a:lnTo>
                    <a:pt x="334" y="870"/>
                  </a:lnTo>
                  <a:lnTo>
                    <a:pt x="334" y="870"/>
                  </a:lnTo>
                  <a:lnTo>
                    <a:pt x="333" y="869"/>
                  </a:lnTo>
                  <a:lnTo>
                    <a:pt x="332" y="867"/>
                  </a:lnTo>
                  <a:lnTo>
                    <a:pt x="332" y="867"/>
                  </a:lnTo>
                  <a:lnTo>
                    <a:pt x="334" y="866"/>
                  </a:lnTo>
                  <a:lnTo>
                    <a:pt x="334" y="866"/>
                  </a:lnTo>
                  <a:lnTo>
                    <a:pt x="339" y="867"/>
                  </a:lnTo>
                  <a:lnTo>
                    <a:pt x="339" y="867"/>
                  </a:lnTo>
                  <a:lnTo>
                    <a:pt x="344" y="869"/>
                  </a:lnTo>
                  <a:lnTo>
                    <a:pt x="349" y="873"/>
                  </a:lnTo>
                  <a:lnTo>
                    <a:pt x="353" y="877"/>
                  </a:lnTo>
                  <a:lnTo>
                    <a:pt x="356" y="883"/>
                  </a:lnTo>
                  <a:lnTo>
                    <a:pt x="356" y="883"/>
                  </a:lnTo>
                  <a:lnTo>
                    <a:pt x="357" y="885"/>
                  </a:lnTo>
                  <a:lnTo>
                    <a:pt x="358" y="887"/>
                  </a:lnTo>
                  <a:lnTo>
                    <a:pt x="360" y="887"/>
                  </a:lnTo>
                  <a:lnTo>
                    <a:pt x="363" y="885"/>
                  </a:lnTo>
                  <a:lnTo>
                    <a:pt x="363" y="885"/>
                  </a:lnTo>
                  <a:lnTo>
                    <a:pt x="366" y="884"/>
                  </a:lnTo>
                  <a:lnTo>
                    <a:pt x="366" y="884"/>
                  </a:lnTo>
                  <a:lnTo>
                    <a:pt x="369" y="881"/>
                  </a:lnTo>
                  <a:lnTo>
                    <a:pt x="371" y="878"/>
                  </a:lnTo>
                  <a:lnTo>
                    <a:pt x="371" y="875"/>
                  </a:lnTo>
                  <a:lnTo>
                    <a:pt x="370" y="871"/>
                  </a:lnTo>
                  <a:lnTo>
                    <a:pt x="370" y="871"/>
                  </a:lnTo>
                  <a:lnTo>
                    <a:pt x="367" y="865"/>
                  </a:lnTo>
                  <a:lnTo>
                    <a:pt x="365" y="862"/>
                  </a:lnTo>
                  <a:lnTo>
                    <a:pt x="362" y="861"/>
                  </a:lnTo>
                  <a:lnTo>
                    <a:pt x="362" y="861"/>
                  </a:lnTo>
                  <a:lnTo>
                    <a:pt x="358" y="858"/>
                  </a:lnTo>
                  <a:lnTo>
                    <a:pt x="354" y="854"/>
                  </a:lnTo>
                  <a:lnTo>
                    <a:pt x="354" y="854"/>
                  </a:lnTo>
                  <a:lnTo>
                    <a:pt x="354" y="852"/>
                  </a:lnTo>
                  <a:lnTo>
                    <a:pt x="354" y="852"/>
                  </a:lnTo>
                  <a:lnTo>
                    <a:pt x="356" y="852"/>
                  </a:lnTo>
                  <a:lnTo>
                    <a:pt x="356" y="852"/>
                  </a:lnTo>
                  <a:lnTo>
                    <a:pt x="359" y="854"/>
                  </a:lnTo>
                  <a:lnTo>
                    <a:pt x="361" y="855"/>
                  </a:lnTo>
                  <a:lnTo>
                    <a:pt x="361" y="855"/>
                  </a:lnTo>
                  <a:lnTo>
                    <a:pt x="366" y="857"/>
                  </a:lnTo>
                  <a:lnTo>
                    <a:pt x="370" y="860"/>
                  </a:lnTo>
                  <a:lnTo>
                    <a:pt x="373" y="864"/>
                  </a:lnTo>
                  <a:lnTo>
                    <a:pt x="375" y="868"/>
                  </a:lnTo>
                  <a:lnTo>
                    <a:pt x="375" y="868"/>
                  </a:lnTo>
                  <a:lnTo>
                    <a:pt x="378" y="877"/>
                  </a:lnTo>
                  <a:lnTo>
                    <a:pt x="378" y="877"/>
                  </a:lnTo>
                  <a:lnTo>
                    <a:pt x="380" y="875"/>
                  </a:lnTo>
                  <a:lnTo>
                    <a:pt x="380" y="875"/>
                  </a:lnTo>
                  <a:lnTo>
                    <a:pt x="384" y="872"/>
                  </a:lnTo>
                  <a:lnTo>
                    <a:pt x="387" y="868"/>
                  </a:lnTo>
                  <a:lnTo>
                    <a:pt x="387" y="868"/>
                  </a:lnTo>
                  <a:lnTo>
                    <a:pt x="389" y="864"/>
                  </a:lnTo>
                  <a:lnTo>
                    <a:pt x="390" y="860"/>
                  </a:lnTo>
                  <a:lnTo>
                    <a:pt x="389" y="856"/>
                  </a:lnTo>
                  <a:lnTo>
                    <a:pt x="385" y="852"/>
                  </a:lnTo>
                  <a:lnTo>
                    <a:pt x="385" y="852"/>
                  </a:lnTo>
                  <a:close/>
                  <a:moveTo>
                    <a:pt x="180" y="352"/>
                  </a:moveTo>
                  <a:lnTo>
                    <a:pt x="180" y="352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6" y="352"/>
                  </a:lnTo>
                  <a:lnTo>
                    <a:pt x="176" y="352"/>
                  </a:lnTo>
                  <a:lnTo>
                    <a:pt x="168" y="344"/>
                  </a:lnTo>
                  <a:lnTo>
                    <a:pt x="168" y="344"/>
                  </a:lnTo>
                  <a:lnTo>
                    <a:pt x="166" y="343"/>
                  </a:lnTo>
                  <a:lnTo>
                    <a:pt x="165" y="342"/>
                  </a:lnTo>
                  <a:lnTo>
                    <a:pt x="164" y="343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56" y="337"/>
                  </a:lnTo>
                  <a:lnTo>
                    <a:pt x="156" y="337"/>
                  </a:lnTo>
                  <a:lnTo>
                    <a:pt x="143" y="325"/>
                  </a:lnTo>
                  <a:lnTo>
                    <a:pt x="143" y="325"/>
                  </a:lnTo>
                  <a:lnTo>
                    <a:pt x="142" y="323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1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1" y="309"/>
                  </a:lnTo>
                  <a:lnTo>
                    <a:pt x="131" y="309"/>
                  </a:lnTo>
                  <a:lnTo>
                    <a:pt x="131" y="308"/>
                  </a:lnTo>
                  <a:lnTo>
                    <a:pt x="130" y="307"/>
                  </a:lnTo>
                  <a:lnTo>
                    <a:pt x="130" y="307"/>
                  </a:lnTo>
                  <a:lnTo>
                    <a:pt x="128" y="306"/>
                  </a:lnTo>
                  <a:lnTo>
                    <a:pt x="127" y="305"/>
                  </a:lnTo>
                  <a:lnTo>
                    <a:pt x="126" y="301"/>
                  </a:lnTo>
                  <a:lnTo>
                    <a:pt x="126" y="301"/>
                  </a:lnTo>
                  <a:lnTo>
                    <a:pt x="125" y="286"/>
                  </a:lnTo>
                  <a:lnTo>
                    <a:pt x="125" y="286"/>
                  </a:lnTo>
                  <a:lnTo>
                    <a:pt x="123" y="281"/>
                  </a:lnTo>
                  <a:lnTo>
                    <a:pt x="123" y="281"/>
                  </a:lnTo>
                  <a:lnTo>
                    <a:pt x="122" y="272"/>
                  </a:lnTo>
                  <a:lnTo>
                    <a:pt x="122" y="272"/>
                  </a:lnTo>
                  <a:lnTo>
                    <a:pt x="122" y="268"/>
                  </a:lnTo>
                  <a:lnTo>
                    <a:pt x="121" y="266"/>
                  </a:lnTo>
                  <a:lnTo>
                    <a:pt x="120" y="264"/>
                  </a:lnTo>
                  <a:lnTo>
                    <a:pt x="120" y="264"/>
                  </a:lnTo>
                  <a:lnTo>
                    <a:pt x="119" y="263"/>
                  </a:lnTo>
                  <a:lnTo>
                    <a:pt x="119" y="261"/>
                  </a:lnTo>
                  <a:lnTo>
                    <a:pt x="119" y="261"/>
                  </a:lnTo>
                  <a:lnTo>
                    <a:pt x="121" y="249"/>
                  </a:lnTo>
                  <a:lnTo>
                    <a:pt x="121" y="249"/>
                  </a:lnTo>
                  <a:lnTo>
                    <a:pt x="122" y="243"/>
                  </a:lnTo>
                  <a:lnTo>
                    <a:pt x="122" y="243"/>
                  </a:lnTo>
                  <a:lnTo>
                    <a:pt x="123" y="243"/>
                  </a:lnTo>
                  <a:lnTo>
                    <a:pt x="123" y="243"/>
                  </a:lnTo>
                  <a:lnTo>
                    <a:pt x="119" y="240"/>
                  </a:lnTo>
                  <a:lnTo>
                    <a:pt x="119" y="240"/>
                  </a:lnTo>
                  <a:lnTo>
                    <a:pt x="98" y="231"/>
                  </a:lnTo>
                  <a:lnTo>
                    <a:pt x="77" y="222"/>
                  </a:lnTo>
                  <a:lnTo>
                    <a:pt x="77" y="222"/>
                  </a:lnTo>
                  <a:lnTo>
                    <a:pt x="69" y="218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7" y="211"/>
                  </a:lnTo>
                  <a:lnTo>
                    <a:pt x="53" y="209"/>
                  </a:lnTo>
                  <a:lnTo>
                    <a:pt x="46" y="204"/>
                  </a:lnTo>
                  <a:lnTo>
                    <a:pt x="46" y="204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1"/>
                  </a:lnTo>
                  <a:lnTo>
                    <a:pt x="36" y="199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2" y="186"/>
                  </a:lnTo>
                  <a:lnTo>
                    <a:pt x="16" y="180"/>
                  </a:lnTo>
                  <a:lnTo>
                    <a:pt x="16" y="180"/>
                  </a:lnTo>
                  <a:lnTo>
                    <a:pt x="13" y="175"/>
                  </a:lnTo>
                  <a:lnTo>
                    <a:pt x="10" y="170"/>
                  </a:lnTo>
                  <a:lnTo>
                    <a:pt x="10" y="170"/>
                  </a:lnTo>
                  <a:lnTo>
                    <a:pt x="8" y="165"/>
                  </a:lnTo>
                  <a:lnTo>
                    <a:pt x="6" y="160"/>
                  </a:lnTo>
                  <a:lnTo>
                    <a:pt x="5" y="154"/>
                  </a:lnTo>
                  <a:lnTo>
                    <a:pt x="5" y="149"/>
                  </a:lnTo>
                  <a:lnTo>
                    <a:pt x="5" y="149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2" y="146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6" y="102"/>
                  </a:lnTo>
                  <a:lnTo>
                    <a:pt x="9" y="97"/>
                  </a:lnTo>
                  <a:lnTo>
                    <a:pt x="13" y="92"/>
                  </a:lnTo>
                  <a:lnTo>
                    <a:pt x="13" y="92"/>
                  </a:lnTo>
                  <a:lnTo>
                    <a:pt x="15" y="91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5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7" y="82"/>
                  </a:lnTo>
                  <a:lnTo>
                    <a:pt x="41" y="82"/>
                  </a:lnTo>
                  <a:lnTo>
                    <a:pt x="41" y="82"/>
                  </a:lnTo>
                  <a:lnTo>
                    <a:pt x="44" y="82"/>
                  </a:lnTo>
                  <a:lnTo>
                    <a:pt x="45" y="79"/>
                  </a:lnTo>
                  <a:lnTo>
                    <a:pt x="45" y="79"/>
                  </a:lnTo>
                  <a:lnTo>
                    <a:pt x="56" y="81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76" y="87"/>
                  </a:lnTo>
                  <a:lnTo>
                    <a:pt x="8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90" y="96"/>
                  </a:lnTo>
                  <a:lnTo>
                    <a:pt x="97" y="101"/>
                  </a:lnTo>
                  <a:lnTo>
                    <a:pt x="97" y="101"/>
                  </a:lnTo>
                  <a:lnTo>
                    <a:pt x="107" y="108"/>
                  </a:lnTo>
                  <a:lnTo>
                    <a:pt x="112" y="112"/>
                  </a:lnTo>
                  <a:lnTo>
                    <a:pt x="115" y="117"/>
                  </a:lnTo>
                  <a:lnTo>
                    <a:pt x="115" y="117"/>
                  </a:lnTo>
                  <a:lnTo>
                    <a:pt x="117" y="118"/>
                  </a:lnTo>
                  <a:lnTo>
                    <a:pt x="119" y="119"/>
                  </a:lnTo>
                  <a:lnTo>
                    <a:pt x="119" y="119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8" y="127"/>
                  </a:lnTo>
                  <a:lnTo>
                    <a:pt x="131" y="130"/>
                  </a:lnTo>
                  <a:lnTo>
                    <a:pt x="134" y="135"/>
                  </a:lnTo>
                  <a:lnTo>
                    <a:pt x="134" y="135"/>
                  </a:lnTo>
                  <a:lnTo>
                    <a:pt x="135" y="136"/>
                  </a:lnTo>
                  <a:lnTo>
                    <a:pt x="135" y="136"/>
                  </a:lnTo>
                  <a:lnTo>
                    <a:pt x="137" y="136"/>
                  </a:lnTo>
                  <a:lnTo>
                    <a:pt x="138" y="137"/>
                  </a:lnTo>
                  <a:lnTo>
                    <a:pt x="140" y="139"/>
                  </a:lnTo>
                  <a:lnTo>
                    <a:pt x="140" y="139"/>
                  </a:lnTo>
                  <a:lnTo>
                    <a:pt x="148" y="151"/>
                  </a:lnTo>
                  <a:lnTo>
                    <a:pt x="148" y="151"/>
                  </a:lnTo>
                  <a:lnTo>
                    <a:pt x="150" y="152"/>
                  </a:lnTo>
                  <a:lnTo>
                    <a:pt x="150" y="152"/>
                  </a:lnTo>
                  <a:lnTo>
                    <a:pt x="153" y="154"/>
                  </a:lnTo>
                  <a:lnTo>
                    <a:pt x="155" y="157"/>
                  </a:lnTo>
                  <a:lnTo>
                    <a:pt x="157" y="160"/>
                  </a:lnTo>
                  <a:lnTo>
                    <a:pt x="159" y="162"/>
                  </a:lnTo>
                  <a:lnTo>
                    <a:pt x="159" y="162"/>
                  </a:lnTo>
                  <a:lnTo>
                    <a:pt x="161" y="164"/>
                  </a:lnTo>
                  <a:lnTo>
                    <a:pt x="162" y="166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5" y="176"/>
                  </a:lnTo>
                  <a:lnTo>
                    <a:pt x="165" y="176"/>
                  </a:lnTo>
                  <a:lnTo>
                    <a:pt x="167" y="173"/>
                  </a:lnTo>
                  <a:lnTo>
                    <a:pt x="167" y="173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69" y="169"/>
                  </a:lnTo>
                  <a:lnTo>
                    <a:pt x="170" y="174"/>
                  </a:lnTo>
                  <a:lnTo>
                    <a:pt x="170" y="174"/>
                  </a:lnTo>
                  <a:lnTo>
                    <a:pt x="172" y="180"/>
                  </a:lnTo>
                  <a:lnTo>
                    <a:pt x="172" y="180"/>
                  </a:lnTo>
                  <a:lnTo>
                    <a:pt x="174" y="182"/>
                  </a:lnTo>
                  <a:lnTo>
                    <a:pt x="176" y="182"/>
                  </a:lnTo>
                  <a:lnTo>
                    <a:pt x="176" y="182"/>
                  </a:lnTo>
                  <a:lnTo>
                    <a:pt x="177" y="181"/>
                  </a:lnTo>
                  <a:lnTo>
                    <a:pt x="178" y="180"/>
                  </a:lnTo>
                  <a:lnTo>
                    <a:pt x="178" y="180"/>
                  </a:lnTo>
                  <a:lnTo>
                    <a:pt x="179" y="175"/>
                  </a:lnTo>
                  <a:lnTo>
                    <a:pt x="179" y="175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8" y="186"/>
                  </a:lnTo>
                  <a:lnTo>
                    <a:pt x="188" y="186"/>
                  </a:lnTo>
                  <a:lnTo>
                    <a:pt x="190" y="187"/>
                  </a:lnTo>
                  <a:lnTo>
                    <a:pt x="191" y="187"/>
                  </a:lnTo>
                  <a:lnTo>
                    <a:pt x="191" y="186"/>
                  </a:lnTo>
                  <a:lnTo>
                    <a:pt x="192" y="185"/>
                  </a:lnTo>
                  <a:lnTo>
                    <a:pt x="192" y="185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4" y="182"/>
                  </a:lnTo>
                  <a:lnTo>
                    <a:pt x="194" y="183"/>
                  </a:lnTo>
                  <a:lnTo>
                    <a:pt x="194" y="183"/>
                  </a:lnTo>
                  <a:lnTo>
                    <a:pt x="196" y="184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198" y="183"/>
                  </a:lnTo>
                  <a:lnTo>
                    <a:pt x="199" y="182"/>
                  </a:lnTo>
                  <a:lnTo>
                    <a:pt x="199" y="182"/>
                  </a:lnTo>
                  <a:lnTo>
                    <a:pt x="203" y="170"/>
                  </a:lnTo>
                  <a:lnTo>
                    <a:pt x="203" y="170"/>
                  </a:lnTo>
                  <a:lnTo>
                    <a:pt x="205" y="168"/>
                  </a:lnTo>
                  <a:lnTo>
                    <a:pt x="205" y="168"/>
                  </a:lnTo>
                  <a:lnTo>
                    <a:pt x="206" y="169"/>
                  </a:lnTo>
                  <a:lnTo>
                    <a:pt x="206" y="169"/>
                  </a:lnTo>
                  <a:lnTo>
                    <a:pt x="207" y="179"/>
                  </a:lnTo>
                  <a:lnTo>
                    <a:pt x="207" y="179"/>
                  </a:lnTo>
                  <a:lnTo>
                    <a:pt x="207" y="182"/>
                  </a:lnTo>
                  <a:lnTo>
                    <a:pt x="207" y="183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09" y="183"/>
                  </a:lnTo>
                  <a:lnTo>
                    <a:pt x="210" y="182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4" y="167"/>
                  </a:lnTo>
                  <a:lnTo>
                    <a:pt x="214" y="167"/>
                  </a:lnTo>
                  <a:lnTo>
                    <a:pt x="218" y="172"/>
                  </a:lnTo>
                  <a:lnTo>
                    <a:pt x="218" y="172"/>
                  </a:lnTo>
                  <a:lnTo>
                    <a:pt x="220" y="176"/>
                  </a:lnTo>
                  <a:lnTo>
                    <a:pt x="220" y="176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3" y="176"/>
                  </a:lnTo>
                  <a:lnTo>
                    <a:pt x="223" y="176"/>
                  </a:lnTo>
                  <a:lnTo>
                    <a:pt x="224" y="168"/>
                  </a:lnTo>
                  <a:lnTo>
                    <a:pt x="224" y="168"/>
                  </a:lnTo>
                  <a:lnTo>
                    <a:pt x="225" y="168"/>
                  </a:lnTo>
                  <a:lnTo>
                    <a:pt x="225" y="168"/>
                  </a:lnTo>
                  <a:lnTo>
                    <a:pt x="225" y="174"/>
                  </a:lnTo>
                  <a:lnTo>
                    <a:pt x="225" y="174"/>
                  </a:lnTo>
                  <a:lnTo>
                    <a:pt x="226" y="175"/>
                  </a:lnTo>
                  <a:lnTo>
                    <a:pt x="226" y="177"/>
                  </a:lnTo>
                  <a:lnTo>
                    <a:pt x="226" y="177"/>
                  </a:lnTo>
                  <a:lnTo>
                    <a:pt x="228" y="177"/>
                  </a:lnTo>
                  <a:lnTo>
                    <a:pt x="229" y="177"/>
                  </a:lnTo>
                  <a:lnTo>
                    <a:pt x="231" y="177"/>
                  </a:lnTo>
                  <a:lnTo>
                    <a:pt x="231" y="175"/>
                  </a:lnTo>
                  <a:lnTo>
                    <a:pt x="231" y="175"/>
                  </a:lnTo>
                  <a:lnTo>
                    <a:pt x="232" y="168"/>
                  </a:lnTo>
                  <a:lnTo>
                    <a:pt x="232" y="168"/>
                  </a:lnTo>
                  <a:lnTo>
                    <a:pt x="232" y="159"/>
                  </a:lnTo>
                  <a:lnTo>
                    <a:pt x="232" y="159"/>
                  </a:lnTo>
                  <a:lnTo>
                    <a:pt x="236" y="164"/>
                  </a:lnTo>
                  <a:lnTo>
                    <a:pt x="238" y="166"/>
                  </a:lnTo>
                  <a:lnTo>
                    <a:pt x="239" y="170"/>
                  </a:lnTo>
                  <a:lnTo>
                    <a:pt x="239" y="170"/>
                  </a:lnTo>
                  <a:lnTo>
                    <a:pt x="240" y="171"/>
                  </a:lnTo>
                  <a:lnTo>
                    <a:pt x="242" y="172"/>
                  </a:lnTo>
                  <a:lnTo>
                    <a:pt x="242" y="172"/>
                  </a:lnTo>
                  <a:lnTo>
                    <a:pt x="244" y="169"/>
                  </a:lnTo>
                  <a:lnTo>
                    <a:pt x="244" y="169"/>
                  </a:lnTo>
                  <a:lnTo>
                    <a:pt x="244" y="155"/>
                  </a:lnTo>
                  <a:lnTo>
                    <a:pt x="244" y="155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8"/>
                  </a:lnTo>
                  <a:lnTo>
                    <a:pt x="248" y="158"/>
                  </a:lnTo>
                  <a:lnTo>
                    <a:pt x="252" y="159"/>
                  </a:lnTo>
                  <a:lnTo>
                    <a:pt x="252" y="159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2" y="153"/>
                  </a:lnTo>
                  <a:lnTo>
                    <a:pt x="252" y="153"/>
                  </a:lnTo>
                  <a:lnTo>
                    <a:pt x="255" y="155"/>
                  </a:lnTo>
                  <a:lnTo>
                    <a:pt x="255" y="155"/>
                  </a:lnTo>
                  <a:lnTo>
                    <a:pt x="257" y="156"/>
                  </a:lnTo>
                  <a:lnTo>
                    <a:pt x="257" y="156"/>
                  </a:lnTo>
                  <a:lnTo>
                    <a:pt x="258" y="154"/>
                  </a:lnTo>
                  <a:lnTo>
                    <a:pt x="258" y="154"/>
                  </a:lnTo>
                  <a:lnTo>
                    <a:pt x="257" y="149"/>
                  </a:lnTo>
                  <a:lnTo>
                    <a:pt x="257" y="149"/>
                  </a:lnTo>
                  <a:lnTo>
                    <a:pt x="258" y="149"/>
                  </a:lnTo>
                  <a:lnTo>
                    <a:pt x="258" y="149"/>
                  </a:lnTo>
                  <a:lnTo>
                    <a:pt x="260" y="150"/>
                  </a:lnTo>
                  <a:lnTo>
                    <a:pt x="261" y="149"/>
                  </a:lnTo>
                  <a:lnTo>
                    <a:pt x="261" y="149"/>
                  </a:lnTo>
                  <a:lnTo>
                    <a:pt x="262" y="147"/>
                  </a:lnTo>
                  <a:lnTo>
                    <a:pt x="262" y="145"/>
                  </a:lnTo>
                  <a:lnTo>
                    <a:pt x="262" y="145"/>
                  </a:lnTo>
                  <a:lnTo>
                    <a:pt x="252" y="133"/>
                  </a:lnTo>
                  <a:lnTo>
                    <a:pt x="252" y="133"/>
                  </a:lnTo>
                  <a:lnTo>
                    <a:pt x="252" y="131"/>
                  </a:lnTo>
                  <a:lnTo>
                    <a:pt x="252" y="131"/>
                  </a:lnTo>
                  <a:lnTo>
                    <a:pt x="253" y="131"/>
                  </a:lnTo>
                  <a:lnTo>
                    <a:pt x="253" y="131"/>
                  </a:lnTo>
                  <a:lnTo>
                    <a:pt x="257" y="131"/>
                  </a:lnTo>
                  <a:lnTo>
                    <a:pt x="261" y="130"/>
                  </a:lnTo>
                  <a:lnTo>
                    <a:pt x="268" y="128"/>
                  </a:lnTo>
                  <a:lnTo>
                    <a:pt x="268" y="128"/>
                  </a:lnTo>
                  <a:lnTo>
                    <a:pt x="275" y="128"/>
                  </a:lnTo>
                  <a:lnTo>
                    <a:pt x="275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5" y="127"/>
                  </a:lnTo>
                  <a:lnTo>
                    <a:pt x="285" y="127"/>
                  </a:lnTo>
                  <a:lnTo>
                    <a:pt x="284" y="130"/>
                  </a:lnTo>
                  <a:lnTo>
                    <a:pt x="284" y="130"/>
                  </a:lnTo>
                  <a:lnTo>
                    <a:pt x="287" y="131"/>
                  </a:lnTo>
                  <a:lnTo>
                    <a:pt x="287" y="131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4" y="132"/>
                  </a:lnTo>
                  <a:lnTo>
                    <a:pt x="294" y="132"/>
                  </a:lnTo>
                  <a:lnTo>
                    <a:pt x="297" y="131"/>
                  </a:lnTo>
                  <a:lnTo>
                    <a:pt x="301" y="132"/>
                  </a:lnTo>
                  <a:lnTo>
                    <a:pt x="307" y="134"/>
                  </a:lnTo>
                  <a:lnTo>
                    <a:pt x="307" y="134"/>
                  </a:lnTo>
                  <a:lnTo>
                    <a:pt x="319" y="137"/>
                  </a:lnTo>
                  <a:lnTo>
                    <a:pt x="319" y="137"/>
                  </a:lnTo>
                  <a:lnTo>
                    <a:pt x="318" y="138"/>
                  </a:lnTo>
                  <a:lnTo>
                    <a:pt x="318" y="140"/>
                  </a:lnTo>
                  <a:lnTo>
                    <a:pt x="318" y="140"/>
                  </a:lnTo>
                  <a:lnTo>
                    <a:pt x="319" y="141"/>
                  </a:lnTo>
                  <a:lnTo>
                    <a:pt x="320" y="141"/>
                  </a:lnTo>
                  <a:lnTo>
                    <a:pt x="320" y="141"/>
                  </a:lnTo>
                  <a:lnTo>
                    <a:pt x="331" y="146"/>
                  </a:lnTo>
                  <a:lnTo>
                    <a:pt x="341" y="151"/>
                  </a:lnTo>
                  <a:lnTo>
                    <a:pt x="341" y="151"/>
                  </a:lnTo>
                  <a:lnTo>
                    <a:pt x="340" y="152"/>
                  </a:lnTo>
                  <a:lnTo>
                    <a:pt x="339" y="153"/>
                  </a:lnTo>
                  <a:lnTo>
                    <a:pt x="340" y="154"/>
                  </a:lnTo>
                  <a:lnTo>
                    <a:pt x="341" y="155"/>
                  </a:lnTo>
                  <a:lnTo>
                    <a:pt x="341" y="155"/>
                  </a:lnTo>
                  <a:lnTo>
                    <a:pt x="346" y="158"/>
                  </a:lnTo>
                  <a:lnTo>
                    <a:pt x="349" y="161"/>
                  </a:lnTo>
                  <a:lnTo>
                    <a:pt x="353" y="165"/>
                  </a:lnTo>
                  <a:lnTo>
                    <a:pt x="357" y="168"/>
                  </a:lnTo>
                  <a:lnTo>
                    <a:pt x="357" y="168"/>
                  </a:lnTo>
                  <a:lnTo>
                    <a:pt x="358" y="169"/>
                  </a:lnTo>
                  <a:lnTo>
                    <a:pt x="358" y="169"/>
                  </a:lnTo>
                  <a:lnTo>
                    <a:pt x="357" y="172"/>
                  </a:lnTo>
                  <a:lnTo>
                    <a:pt x="358" y="173"/>
                  </a:lnTo>
                  <a:lnTo>
                    <a:pt x="361" y="176"/>
                  </a:lnTo>
                  <a:lnTo>
                    <a:pt x="361" y="176"/>
                  </a:lnTo>
                  <a:lnTo>
                    <a:pt x="367" y="182"/>
                  </a:lnTo>
                  <a:lnTo>
                    <a:pt x="367" y="182"/>
                  </a:lnTo>
                  <a:lnTo>
                    <a:pt x="366" y="184"/>
                  </a:lnTo>
                  <a:lnTo>
                    <a:pt x="367" y="187"/>
                  </a:lnTo>
                  <a:lnTo>
                    <a:pt x="367" y="187"/>
                  </a:lnTo>
                  <a:lnTo>
                    <a:pt x="376" y="200"/>
                  </a:lnTo>
                  <a:lnTo>
                    <a:pt x="376" y="200"/>
                  </a:lnTo>
                  <a:lnTo>
                    <a:pt x="376" y="201"/>
                  </a:lnTo>
                  <a:lnTo>
                    <a:pt x="375" y="202"/>
                  </a:lnTo>
                  <a:lnTo>
                    <a:pt x="375" y="202"/>
                  </a:lnTo>
                  <a:lnTo>
                    <a:pt x="372" y="205"/>
                  </a:lnTo>
                  <a:lnTo>
                    <a:pt x="369" y="209"/>
                  </a:lnTo>
                  <a:lnTo>
                    <a:pt x="367" y="212"/>
                  </a:lnTo>
                  <a:lnTo>
                    <a:pt x="366" y="216"/>
                  </a:lnTo>
                  <a:lnTo>
                    <a:pt x="366" y="216"/>
                  </a:lnTo>
                  <a:lnTo>
                    <a:pt x="364" y="220"/>
                  </a:lnTo>
                  <a:lnTo>
                    <a:pt x="361" y="224"/>
                  </a:lnTo>
                  <a:lnTo>
                    <a:pt x="361" y="224"/>
                  </a:lnTo>
                  <a:lnTo>
                    <a:pt x="360" y="227"/>
                  </a:lnTo>
                  <a:lnTo>
                    <a:pt x="360" y="231"/>
                  </a:lnTo>
                  <a:lnTo>
                    <a:pt x="360" y="231"/>
                  </a:lnTo>
                  <a:lnTo>
                    <a:pt x="360" y="232"/>
                  </a:lnTo>
                  <a:lnTo>
                    <a:pt x="361" y="233"/>
                  </a:lnTo>
                  <a:lnTo>
                    <a:pt x="361" y="233"/>
                  </a:lnTo>
                  <a:lnTo>
                    <a:pt x="362" y="231"/>
                  </a:lnTo>
                  <a:lnTo>
                    <a:pt x="362" y="231"/>
                  </a:lnTo>
                  <a:lnTo>
                    <a:pt x="363" y="228"/>
                  </a:lnTo>
                  <a:lnTo>
                    <a:pt x="364" y="225"/>
                  </a:lnTo>
                  <a:lnTo>
                    <a:pt x="366" y="220"/>
                  </a:lnTo>
                  <a:lnTo>
                    <a:pt x="366" y="220"/>
                  </a:lnTo>
                  <a:lnTo>
                    <a:pt x="369" y="215"/>
                  </a:lnTo>
                  <a:lnTo>
                    <a:pt x="371" y="211"/>
                  </a:lnTo>
                  <a:lnTo>
                    <a:pt x="371" y="211"/>
                  </a:lnTo>
                  <a:lnTo>
                    <a:pt x="374" y="206"/>
                  </a:lnTo>
                  <a:lnTo>
                    <a:pt x="377" y="205"/>
                  </a:lnTo>
                  <a:lnTo>
                    <a:pt x="379" y="204"/>
                  </a:lnTo>
                  <a:lnTo>
                    <a:pt x="379" y="204"/>
                  </a:lnTo>
                  <a:lnTo>
                    <a:pt x="381" y="202"/>
                  </a:lnTo>
                  <a:lnTo>
                    <a:pt x="383" y="202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7" y="206"/>
                  </a:lnTo>
                  <a:lnTo>
                    <a:pt x="387" y="206"/>
                  </a:lnTo>
                  <a:lnTo>
                    <a:pt x="390" y="211"/>
                  </a:lnTo>
                  <a:lnTo>
                    <a:pt x="393" y="215"/>
                  </a:lnTo>
                  <a:lnTo>
                    <a:pt x="393" y="215"/>
                  </a:lnTo>
                  <a:lnTo>
                    <a:pt x="393" y="219"/>
                  </a:lnTo>
                  <a:lnTo>
                    <a:pt x="394" y="222"/>
                  </a:lnTo>
                  <a:lnTo>
                    <a:pt x="394" y="222"/>
                  </a:lnTo>
                  <a:lnTo>
                    <a:pt x="395" y="228"/>
                  </a:lnTo>
                  <a:lnTo>
                    <a:pt x="395" y="228"/>
                  </a:lnTo>
                  <a:lnTo>
                    <a:pt x="395" y="235"/>
                  </a:lnTo>
                  <a:lnTo>
                    <a:pt x="395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3" y="237"/>
                  </a:lnTo>
                  <a:lnTo>
                    <a:pt x="378" y="244"/>
                  </a:lnTo>
                  <a:lnTo>
                    <a:pt x="371" y="249"/>
                  </a:lnTo>
                  <a:lnTo>
                    <a:pt x="365" y="253"/>
                  </a:lnTo>
                  <a:lnTo>
                    <a:pt x="365" y="253"/>
                  </a:lnTo>
                  <a:lnTo>
                    <a:pt x="364" y="254"/>
                  </a:lnTo>
                  <a:lnTo>
                    <a:pt x="364" y="254"/>
                  </a:lnTo>
                  <a:lnTo>
                    <a:pt x="361" y="249"/>
                  </a:lnTo>
                  <a:lnTo>
                    <a:pt x="361" y="249"/>
                  </a:lnTo>
                  <a:lnTo>
                    <a:pt x="358" y="247"/>
                  </a:lnTo>
                  <a:lnTo>
                    <a:pt x="358" y="247"/>
                  </a:lnTo>
                  <a:lnTo>
                    <a:pt x="355" y="244"/>
                  </a:lnTo>
                  <a:lnTo>
                    <a:pt x="355" y="244"/>
                  </a:lnTo>
                  <a:lnTo>
                    <a:pt x="352" y="240"/>
                  </a:lnTo>
                  <a:lnTo>
                    <a:pt x="352" y="240"/>
                  </a:lnTo>
                  <a:lnTo>
                    <a:pt x="361" y="237"/>
                  </a:lnTo>
                  <a:lnTo>
                    <a:pt x="361" y="237"/>
                  </a:lnTo>
                  <a:lnTo>
                    <a:pt x="363" y="239"/>
                  </a:lnTo>
                  <a:lnTo>
                    <a:pt x="363" y="239"/>
                  </a:lnTo>
                  <a:lnTo>
                    <a:pt x="363" y="241"/>
                  </a:lnTo>
                  <a:lnTo>
                    <a:pt x="363" y="241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33"/>
                  </a:lnTo>
                  <a:lnTo>
                    <a:pt x="366" y="233"/>
                  </a:lnTo>
                  <a:lnTo>
                    <a:pt x="366" y="230"/>
                  </a:lnTo>
                  <a:lnTo>
                    <a:pt x="366" y="230"/>
                  </a:lnTo>
                  <a:lnTo>
                    <a:pt x="365" y="230"/>
                  </a:lnTo>
                  <a:lnTo>
                    <a:pt x="365" y="230"/>
                  </a:lnTo>
                  <a:lnTo>
                    <a:pt x="363" y="234"/>
                  </a:lnTo>
                  <a:lnTo>
                    <a:pt x="363" y="234"/>
                  </a:lnTo>
                  <a:lnTo>
                    <a:pt x="362" y="236"/>
                  </a:lnTo>
                  <a:lnTo>
                    <a:pt x="361" y="237"/>
                  </a:lnTo>
                  <a:lnTo>
                    <a:pt x="361" y="237"/>
                  </a:lnTo>
                  <a:lnTo>
                    <a:pt x="340" y="242"/>
                  </a:lnTo>
                  <a:lnTo>
                    <a:pt x="340" y="242"/>
                  </a:lnTo>
                  <a:lnTo>
                    <a:pt x="338" y="242"/>
                  </a:lnTo>
                  <a:lnTo>
                    <a:pt x="337" y="241"/>
                  </a:lnTo>
                  <a:lnTo>
                    <a:pt x="337" y="241"/>
                  </a:lnTo>
                  <a:lnTo>
                    <a:pt x="333" y="238"/>
                  </a:lnTo>
                  <a:lnTo>
                    <a:pt x="331" y="235"/>
                  </a:lnTo>
                  <a:lnTo>
                    <a:pt x="327" y="228"/>
                  </a:lnTo>
                  <a:lnTo>
                    <a:pt x="327" y="228"/>
                  </a:lnTo>
                  <a:lnTo>
                    <a:pt x="322" y="217"/>
                  </a:lnTo>
                  <a:lnTo>
                    <a:pt x="316" y="206"/>
                  </a:lnTo>
                  <a:lnTo>
                    <a:pt x="316" y="206"/>
                  </a:lnTo>
                  <a:lnTo>
                    <a:pt x="312" y="198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01" y="181"/>
                  </a:lnTo>
                  <a:lnTo>
                    <a:pt x="295" y="172"/>
                  </a:lnTo>
                  <a:lnTo>
                    <a:pt x="295" y="172"/>
                  </a:lnTo>
                  <a:lnTo>
                    <a:pt x="294" y="171"/>
                  </a:lnTo>
                  <a:lnTo>
                    <a:pt x="294" y="171"/>
                  </a:lnTo>
                  <a:lnTo>
                    <a:pt x="305" y="166"/>
                  </a:lnTo>
                  <a:lnTo>
                    <a:pt x="305" y="166"/>
                  </a:lnTo>
                  <a:lnTo>
                    <a:pt x="309" y="163"/>
                  </a:lnTo>
                  <a:lnTo>
                    <a:pt x="309" y="163"/>
                  </a:lnTo>
                  <a:lnTo>
                    <a:pt x="314" y="157"/>
                  </a:lnTo>
                  <a:lnTo>
                    <a:pt x="314" y="157"/>
                  </a:lnTo>
                  <a:lnTo>
                    <a:pt x="315" y="155"/>
                  </a:lnTo>
                  <a:lnTo>
                    <a:pt x="315" y="154"/>
                  </a:lnTo>
                  <a:lnTo>
                    <a:pt x="314" y="150"/>
                  </a:lnTo>
                  <a:lnTo>
                    <a:pt x="311" y="147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4" y="146"/>
                  </a:lnTo>
                  <a:lnTo>
                    <a:pt x="301" y="147"/>
                  </a:lnTo>
                  <a:lnTo>
                    <a:pt x="298" y="149"/>
                  </a:lnTo>
                  <a:lnTo>
                    <a:pt x="296" y="152"/>
                  </a:lnTo>
                  <a:lnTo>
                    <a:pt x="296" y="152"/>
                  </a:lnTo>
                  <a:lnTo>
                    <a:pt x="292" y="156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7" y="167"/>
                  </a:lnTo>
                  <a:lnTo>
                    <a:pt x="284" y="166"/>
                  </a:lnTo>
                  <a:lnTo>
                    <a:pt x="284" y="166"/>
                  </a:lnTo>
                  <a:lnTo>
                    <a:pt x="283" y="165"/>
                  </a:lnTo>
                  <a:lnTo>
                    <a:pt x="283" y="165"/>
                  </a:lnTo>
                  <a:lnTo>
                    <a:pt x="281" y="166"/>
                  </a:lnTo>
                  <a:lnTo>
                    <a:pt x="281" y="166"/>
                  </a:lnTo>
                  <a:lnTo>
                    <a:pt x="282" y="168"/>
                  </a:lnTo>
                  <a:lnTo>
                    <a:pt x="282" y="168"/>
                  </a:lnTo>
                  <a:lnTo>
                    <a:pt x="291" y="176"/>
                  </a:lnTo>
                  <a:lnTo>
                    <a:pt x="300" y="185"/>
                  </a:lnTo>
                  <a:lnTo>
                    <a:pt x="300" y="185"/>
                  </a:lnTo>
                  <a:lnTo>
                    <a:pt x="306" y="194"/>
                  </a:lnTo>
                  <a:lnTo>
                    <a:pt x="312" y="203"/>
                  </a:lnTo>
                  <a:lnTo>
                    <a:pt x="312" y="203"/>
                  </a:lnTo>
                  <a:lnTo>
                    <a:pt x="326" y="234"/>
                  </a:lnTo>
                  <a:lnTo>
                    <a:pt x="326" y="234"/>
                  </a:lnTo>
                  <a:lnTo>
                    <a:pt x="329" y="238"/>
                  </a:lnTo>
                  <a:lnTo>
                    <a:pt x="332" y="242"/>
                  </a:lnTo>
                  <a:lnTo>
                    <a:pt x="332" y="242"/>
                  </a:lnTo>
                  <a:lnTo>
                    <a:pt x="334" y="245"/>
                  </a:lnTo>
                  <a:lnTo>
                    <a:pt x="334" y="246"/>
                  </a:lnTo>
                  <a:lnTo>
                    <a:pt x="332" y="247"/>
                  </a:lnTo>
                  <a:lnTo>
                    <a:pt x="332" y="247"/>
                  </a:lnTo>
                  <a:lnTo>
                    <a:pt x="319" y="257"/>
                  </a:lnTo>
                  <a:lnTo>
                    <a:pt x="319" y="257"/>
                  </a:lnTo>
                  <a:lnTo>
                    <a:pt x="300" y="274"/>
                  </a:lnTo>
                  <a:lnTo>
                    <a:pt x="300" y="274"/>
                  </a:lnTo>
                  <a:lnTo>
                    <a:pt x="298" y="277"/>
                  </a:lnTo>
                  <a:lnTo>
                    <a:pt x="298" y="277"/>
                  </a:lnTo>
                  <a:lnTo>
                    <a:pt x="299" y="278"/>
                  </a:lnTo>
                  <a:lnTo>
                    <a:pt x="299" y="278"/>
                  </a:lnTo>
                  <a:lnTo>
                    <a:pt x="312" y="266"/>
                  </a:lnTo>
                  <a:lnTo>
                    <a:pt x="312" y="266"/>
                  </a:lnTo>
                  <a:lnTo>
                    <a:pt x="313" y="268"/>
                  </a:lnTo>
                  <a:lnTo>
                    <a:pt x="313" y="268"/>
                  </a:lnTo>
                  <a:lnTo>
                    <a:pt x="316" y="273"/>
                  </a:lnTo>
                  <a:lnTo>
                    <a:pt x="320" y="275"/>
                  </a:lnTo>
                  <a:lnTo>
                    <a:pt x="325" y="276"/>
                  </a:lnTo>
                  <a:lnTo>
                    <a:pt x="330" y="275"/>
                  </a:lnTo>
                  <a:lnTo>
                    <a:pt x="330" y="275"/>
                  </a:lnTo>
                  <a:lnTo>
                    <a:pt x="337" y="272"/>
                  </a:lnTo>
                  <a:lnTo>
                    <a:pt x="342" y="272"/>
                  </a:lnTo>
                  <a:lnTo>
                    <a:pt x="346" y="272"/>
                  </a:lnTo>
                  <a:lnTo>
                    <a:pt x="346" y="272"/>
                  </a:lnTo>
                  <a:lnTo>
                    <a:pt x="345" y="278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0" y="289"/>
                  </a:lnTo>
                  <a:lnTo>
                    <a:pt x="335" y="296"/>
                  </a:lnTo>
                  <a:lnTo>
                    <a:pt x="335" y="296"/>
                  </a:lnTo>
                  <a:lnTo>
                    <a:pt x="331" y="299"/>
                  </a:lnTo>
                  <a:lnTo>
                    <a:pt x="326" y="301"/>
                  </a:lnTo>
                  <a:lnTo>
                    <a:pt x="326" y="301"/>
                  </a:lnTo>
                  <a:lnTo>
                    <a:pt x="320" y="303"/>
                  </a:lnTo>
                  <a:lnTo>
                    <a:pt x="313" y="303"/>
                  </a:lnTo>
                  <a:lnTo>
                    <a:pt x="307" y="303"/>
                  </a:lnTo>
                  <a:lnTo>
                    <a:pt x="300" y="302"/>
                  </a:lnTo>
                  <a:lnTo>
                    <a:pt x="300" y="302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8" y="301"/>
                  </a:lnTo>
                  <a:lnTo>
                    <a:pt x="298" y="301"/>
                  </a:lnTo>
                  <a:lnTo>
                    <a:pt x="306" y="296"/>
                  </a:lnTo>
                  <a:lnTo>
                    <a:pt x="306" y="296"/>
                  </a:lnTo>
                  <a:lnTo>
                    <a:pt x="320" y="289"/>
                  </a:lnTo>
                  <a:lnTo>
                    <a:pt x="320" y="289"/>
                  </a:lnTo>
                  <a:lnTo>
                    <a:pt x="323" y="287"/>
                  </a:lnTo>
                  <a:lnTo>
                    <a:pt x="323" y="287"/>
                  </a:lnTo>
                  <a:lnTo>
                    <a:pt x="321" y="287"/>
                  </a:lnTo>
                  <a:lnTo>
                    <a:pt x="319" y="287"/>
                  </a:lnTo>
                  <a:lnTo>
                    <a:pt x="319" y="287"/>
                  </a:lnTo>
                  <a:lnTo>
                    <a:pt x="304" y="294"/>
                  </a:lnTo>
                  <a:lnTo>
                    <a:pt x="304" y="294"/>
                  </a:lnTo>
                  <a:lnTo>
                    <a:pt x="298" y="297"/>
                  </a:lnTo>
                  <a:lnTo>
                    <a:pt x="298" y="297"/>
                  </a:lnTo>
                  <a:lnTo>
                    <a:pt x="295" y="299"/>
                  </a:lnTo>
                  <a:lnTo>
                    <a:pt x="293" y="299"/>
                  </a:lnTo>
                  <a:lnTo>
                    <a:pt x="290" y="298"/>
                  </a:lnTo>
                  <a:lnTo>
                    <a:pt x="287" y="296"/>
                  </a:lnTo>
                  <a:lnTo>
                    <a:pt x="287" y="296"/>
                  </a:lnTo>
                  <a:lnTo>
                    <a:pt x="305" y="290"/>
                  </a:lnTo>
                  <a:lnTo>
                    <a:pt x="305" y="290"/>
                  </a:lnTo>
                  <a:lnTo>
                    <a:pt x="314" y="287"/>
                  </a:lnTo>
                  <a:lnTo>
                    <a:pt x="318" y="285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1"/>
                  </a:lnTo>
                  <a:lnTo>
                    <a:pt x="321" y="281"/>
                  </a:lnTo>
                  <a:lnTo>
                    <a:pt x="283" y="295"/>
                  </a:lnTo>
                  <a:lnTo>
                    <a:pt x="283" y="295"/>
                  </a:lnTo>
                  <a:lnTo>
                    <a:pt x="284" y="293"/>
                  </a:lnTo>
                  <a:lnTo>
                    <a:pt x="284" y="291"/>
                  </a:lnTo>
                  <a:lnTo>
                    <a:pt x="285" y="290"/>
                  </a:lnTo>
                  <a:lnTo>
                    <a:pt x="287" y="289"/>
                  </a:lnTo>
                  <a:lnTo>
                    <a:pt x="287" y="289"/>
                  </a:lnTo>
                  <a:lnTo>
                    <a:pt x="314" y="282"/>
                  </a:lnTo>
                  <a:lnTo>
                    <a:pt x="314" y="282"/>
                  </a:lnTo>
                  <a:lnTo>
                    <a:pt x="317" y="280"/>
                  </a:lnTo>
                  <a:lnTo>
                    <a:pt x="317" y="280"/>
                  </a:lnTo>
                  <a:lnTo>
                    <a:pt x="317" y="279"/>
                  </a:lnTo>
                  <a:lnTo>
                    <a:pt x="316" y="278"/>
                  </a:lnTo>
                  <a:lnTo>
                    <a:pt x="314" y="279"/>
                  </a:lnTo>
                  <a:lnTo>
                    <a:pt x="314" y="279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4" y="287"/>
                  </a:lnTo>
                  <a:lnTo>
                    <a:pt x="281" y="288"/>
                  </a:lnTo>
                  <a:lnTo>
                    <a:pt x="279" y="289"/>
                  </a:lnTo>
                  <a:lnTo>
                    <a:pt x="274" y="288"/>
                  </a:lnTo>
                  <a:lnTo>
                    <a:pt x="270" y="286"/>
                  </a:lnTo>
                  <a:lnTo>
                    <a:pt x="266" y="284"/>
                  </a:lnTo>
                  <a:lnTo>
                    <a:pt x="266" y="284"/>
                  </a:lnTo>
                  <a:lnTo>
                    <a:pt x="269" y="280"/>
                  </a:lnTo>
                  <a:lnTo>
                    <a:pt x="273" y="278"/>
                  </a:lnTo>
                  <a:lnTo>
                    <a:pt x="277" y="277"/>
                  </a:lnTo>
                  <a:lnTo>
                    <a:pt x="281" y="276"/>
                  </a:lnTo>
                  <a:lnTo>
                    <a:pt x="281" y="276"/>
                  </a:lnTo>
                  <a:lnTo>
                    <a:pt x="280" y="275"/>
                  </a:lnTo>
                  <a:lnTo>
                    <a:pt x="279" y="274"/>
                  </a:lnTo>
                  <a:lnTo>
                    <a:pt x="272" y="276"/>
                  </a:lnTo>
                  <a:lnTo>
                    <a:pt x="272" y="276"/>
                  </a:lnTo>
                  <a:lnTo>
                    <a:pt x="274" y="268"/>
                  </a:lnTo>
                  <a:lnTo>
                    <a:pt x="274" y="268"/>
                  </a:lnTo>
                  <a:lnTo>
                    <a:pt x="275" y="263"/>
                  </a:lnTo>
                  <a:lnTo>
                    <a:pt x="275" y="258"/>
                  </a:lnTo>
                  <a:lnTo>
                    <a:pt x="273" y="254"/>
                  </a:lnTo>
                  <a:lnTo>
                    <a:pt x="271" y="250"/>
                  </a:lnTo>
                  <a:lnTo>
                    <a:pt x="271" y="250"/>
                  </a:lnTo>
                  <a:lnTo>
                    <a:pt x="268" y="246"/>
                  </a:lnTo>
                  <a:lnTo>
                    <a:pt x="265" y="243"/>
                  </a:lnTo>
                  <a:lnTo>
                    <a:pt x="262" y="240"/>
                  </a:lnTo>
                  <a:lnTo>
                    <a:pt x="257" y="238"/>
                  </a:lnTo>
                  <a:lnTo>
                    <a:pt x="257" y="238"/>
                  </a:lnTo>
                  <a:lnTo>
                    <a:pt x="256" y="237"/>
                  </a:lnTo>
                  <a:lnTo>
                    <a:pt x="256" y="236"/>
                  </a:lnTo>
                  <a:lnTo>
                    <a:pt x="256" y="236"/>
                  </a:lnTo>
                  <a:lnTo>
                    <a:pt x="255" y="223"/>
                  </a:lnTo>
                  <a:lnTo>
                    <a:pt x="255" y="223"/>
                  </a:lnTo>
                  <a:lnTo>
                    <a:pt x="254" y="222"/>
                  </a:lnTo>
                  <a:lnTo>
                    <a:pt x="253" y="221"/>
                  </a:lnTo>
                  <a:lnTo>
                    <a:pt x="253" y="221"/>
                  </a:lnTo>
                  <a:lnTo>
                    <a:pt x="253" y="225"/>
                  </a:lnTo>
                  <a:lnTo>
                    <a:pt x="253" y="229"/>
                  </a:lnTo>
                  <a:lnTo>
                    <a:pt x="253" y="233"/>
                  </a:lnTo>
                  <a:lnTo>
                    <a:pt x="252" y="236"/>
                  </a:lnTo>
                  <a:lnTo>
                    <a:pt x="252" y="236"/>
                  </a:lnTo>
                  <a:lnTo>
                    <a:pt x="251" y="236"/>
                  </a:lnTo>
                  <a:lnTo>
                    <a:pt x="251" y="236"/>
                  </a:lnTo>
                  <a:lnTo>
                    <a:pt x="251" y="232"/>
                  </a:lnTo>
                  <a:lnTo>
                    <a:pt x="251" y="228"/>
                  </a:lnTo>
                  <a:lnTo>
                    <a:pt x="251" y="228"/>
                  </a:lnTo>
                  <a:lnTo>
                    <a:pt x="250" y="224"/>
                  </a:lnTo>
                  <a:lnTo>
                    <a:pt x="247" y="221"/>
                  </a:lnTo>
                  <a:lnTo>
                    <a:pt x="247" y="22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47" y="225"/>
                  </a:lnTo>
                  <a:lnTo>
                    <a:pt x="247" y="225"/>
                  </a:lnTo>
                  <a:lnTo>
                    <a:pt x="248" y="230"/>
                  </a:lnTo>
                  <a:lnTo>
                    <a:pt x="248" y="232"/>
                  </a:lnTo>
                  <a:lnTo>
                    <a:pt x="248" y="234"/>
                  </a:lnTo>
                  <a:lnTo>
                    <a:pt x="248" y="234"/>
                  </a:lnTo>
                  <a:lnTo>
                    <a:pt x="244" y="227"/>
                  </a:lnTo>
                  <a:lnTo>
                    <a:pt x="244" y="227"/>
                  </a:lnTo>
                  <a:lnTo>
                    <a:pt x="243" y="226"/>
                  </a:lnTo>
                  <a:lnTo>
                    <a:pt x="241" y="226"/>
                  </a:lnTo>
                  <a:lnTo>
                    <a:pt x="241" y="226"/>
                  </a:lnTo>
                  <a:lnTo>
                    <a:pt x="241" y="228"/>
                  </a:lnTo>
                  <a:lnTo>
                    <a:pt x="241" y="228"/>
                  </a:lnTo>
                  <a:lnTo>
                    <a:pt x="244" y="239"/>
                  </a:lnTo>
                  <a:lnTo>
                    <a:pt x="244" y="239"/>
                  </a:lnTo>
                  <a:lnTo>
                    <a:pt x="244" y="240"/>
                  </a:lnTo>
                  <a:lnTo>
                    <a:pt x="243" y="242"/>
                  </a:lnTo>
                  <a:lnTo>
                    <a:pt x="243" y="242"/>
                  </a:lnTo>
                  <a:lnTo>
                    <a:pt x="240" y="247"/>
                  </a:lnTo>
                  <a:lnTo>
                    <a:pt x="238" y="253"/>
                  </a:lnTo>
                  <a:lnTo>
                    <a:pt x="238" y="259"/>
                  </a:lnTo>
                  <a:lnTo>
                    <a:pt x="240" y="264"/>
                  </a:lnTo>
                  <a:lnTo>
                    <a:pt x="240" y="264"/>
                  </a:lnTo>
                  <a:lnTo>
                    <a:pt x="243" y="273"/>
                  </a:lnTo>
                  <a:lnTo>
                    <a:pt x="243" y="273"/>
                  </a:lnTo>
                  <a:lnTo>
                    <a:pt x="242" y="273"/>
                  </a:lnTo>
                  <a:lnTo>
                    <a:pt x="242" y="273"/>
                  </a:lnTo>
                  <a:lnTo>
                    <a:pt x="237" y="264"/>
                  </a:lnTo>
                  <a:lnTo>
                    <a:pt x="237" y="264"/>
                  </a:lnTo>
                  <a:lnTo>
                    <a:pt x="236" y="259"/>
                  </a:lnTo>
                  <a:lnTo>
                    <a:pt x="235" y="254"/>
                  </a:lnTo>
                  <a:lnTo>
                    <a:pt x="236" y="250"/>
                  </a:lnTo>
                  <a:lnTo>
                    <a:pt x="237" y="245"/>
                  </a:lnTo>
                  <a:lnTo>
                    <a:pt x="237" y="245"/>
                  </a:lnTo>
                  <a:lnTo>
                    <a:pt x="239" y="242"/>
                  </a:lnTo>
                  <a:lnTo>
                    <a:pt x="239" y="242"/>
                  </a:lnTo>
                  <a:lnTo>
                    <a:pt x="239" y="240"/>
                  </a:lnTo>
                  <a:lnTo>
                    <a:pt x="239" y="240"/>
                  </a:lnTo>
                  <a:lnTo>
                    <a:pt x="237" y="240"/>
                  </a:lnTo>
                  <a:lnTo>
                    <a:pt x="237" y="240"/>
                  </a:lnTo>
                  <a:lnTo>
                    <a:pt x="235" y="244"/>
                  </a:lnTo>
                  <a:lnTo>
                    <a:pt x="233" y="247"/>
                  </a:lnTo>
                  <a:lnTo>
                    <a:pt x="233" y="247"/>
                  </a:lnTo>
                  <a:lnTo>
                    <a:pt x="232" y="251"/>
                  </a:lnTo>
                  <a:lnTo>
                    <a:pt x="231" y="255"/>
                  </a:lnTo>
                  <a:lnTo>
                    <a:pt x="232" y="259"/>
                  </a:lnTo>
                  <a:lnTo>
                    <a:pt x="233" y="262"/>
                  </a:lnTo>
                  <a:lnTo>
                    <a:pt x="233" y="262"/>
                  </a:lnTo>
                  <a:lnTo>
                    <a:pt x="235" y="267"/>
                  </a:lnTo>
                  <a:lnTo>
                    <a:pt x="237" y="271"/>
                  </a:lnTo>
                  <a:lnTo>
                    <a:pt x="237" y="271"/>
                  </a:lnTo>
                  <a:lnTo>
                    <a:pt x="240" y="275"/>
                  </a:lnTo>
                  <a:lnTo>
                    <a:pt x="244" y="279"/>
                  </a:lnTo>
                  <a:lnTo>
                    <a:pt x="244" y="279"/>
                  </a:lnTo>
                  <a:lnTo>
                    <a:pt x="233" y="283"/>
                  </a:lnTo>
                  <a:lnTo>
                    <a:pt x="233" y="283"/>
                  </a:lnTo>
                  <a:lnTo>
                    <a:pt x="234" y="284"/>
                  </a:lnTo>
                  <a:lnTo>
                    <a:pt x="234" y="284"/>
                  </a:lnTo>
                  <a:lnTo>
                    <a:pt x="236" y="284"/>
                  </a:lnTo>
                  <a:lnTo>
                    <a:pt x="239" y="283"/>
                  </a:lnTo>
                  <a:lnTo>
                    <a:pt x="241" y="282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2" y="285"/>
                  </a:lnTo>
                  <a:lnTo>
                    <a:pt x="242" y="285"/>
                  </a:lnTo>
                  <a:lnTo>
                    <a:pt x="241" y="287"/>
                  </a:lnTo>
                  <a:lnTo>
                    <a:pt x="241" y="287"/>
                  </a:lnTo>
                  <a:lnTo>
                    <a:pt x="243" y="287"/>
                  </a:lnTo>
                  <a:lnTo>
                    <a:pt x="243" y="287"/>
                  </a:lnTo>
                  <a:lnTo>
                    <a:pt x="249" y="285"/>
                  </a:lnTo>
                  <a:lnTo>
                    <a:pt x="255" y="284"/>
                  </a:lnTo>
                  <a:lnTo>
                    <a:pt x="261" y="285"/>
                  </a:lnTo>
                  <a:lnTo>
                    <a:pt x="267" y="287"/>
                  </a:lnTo>
                  <a:lnTo>
                    <a:pt x="267" y="287"/>
                  </a:lnTo>
                  <a:lnTo>
                    <a:pt x="274" y="290"/>
                  </a:lnTo>
                  <a:lnTo>
                    <a:pt x="274" y="290"/>
                  </a:lnTo>
                  <a:lnTo>
                    <a:pt x="249" y="300"/>
                  </a:lnTo>
                  <a:lnTo>
                    <a:pt x="226" y="310"/>
                  </a:lnTo>
                  <a:lnTo>
                    <a:pt x="215" y="316"/>
                  </a:lnTo>
                  <a:lnTo>
                    <a:pt x="203" y="322"/>
                  </a:lnTo>
                  <a:lnTo>
                    <a:pt x="193" y="329"/>
                  </a:lnTo>
                  <a:lnTo>
                    <a:pt x="182" y="337"/>
                  </a:lnTo>
                  <a:lnTo>
                    <a:pt x="182" y="337"/>
                  </a:lnTo>
                  <a:lnTo>
                    <a:pt x="183" y="337"/>
                  </a:lnTo>
                  <a:lnTo>
                    <a:pt x="183" y="337"/>
                  </a:lnTo>
                  <a:lnTo>
                    <a:pt x="186" y="336"/>
                  </a:lnTo>
                  <a:lnTo>
                    <a:pt x="186" y="336"/>
                  </a:lnTo>
                  <a:lnTo>
                    <a:pt x="201" y="327"/>
                  </a:lnTo>
                  <a:lnTo>
                    <a:pt x="201" y="327"/>
                  </a:lnTo>
                  <a:lnTo>
                    <a:pt x="221" y="315"/>
                  </a:lnTo>
                  <a:lnTo>
                    <a:pt x="231" y="310"/>
                  </a:lnTo>
                  <a:lnTo>
                    <a:pt x="242" y="306"/>
                  </a:lnTo>
                  <a:lnTo>
                    <a:pt x="242" y="306"/>
                  </a:lnTo>
                  <a:lnTo>
                    <a:pt x="272" y="294"/>
                  </a:lnTo>
                  <a:lnTo>
                    <a:pt x="272" y="294"/>
                  </a:lnTo>
                  <a:lnTo>
                    <a:pt x="274" y="293"/>
                  </a:lnTo>
                  <a:lnTo>
                    <a:pt x="276" y="293"/>
                  </a:lnTo>
                  <a:lnTo>
                    <a:pt x="277" y="294"/>
                  </a:lnTo>
                  <a:lnTo>
                    <a:pt x="278" y="297"/>
                  </a:lnTo>
                  <a:lnTo>
                    <a:pt x="278" y="297"/>
                  </a:lnTo>
                  <a:lnTo>
                    <a:pt x="275" y="298"/>
                  </a:lnTo>
                  <a:lnTo>
                    <a:pt x="275" y="298"/>
                  </a:lnTo>
                  <a:lnTo>
                    <a:pt x="262" y="304"/>
                  </a:lnTo>
                  <a:lnTo>
                    <a:pt x="249" y="311"/>
                  </a:lnTo>
                  <a:lnTo>
                    <a:pt x="236" y="319"/>
                  </a:lnTo>
                  <a:lnTo>
                    <a:pt x="224" y="327"/>
                  </a:lnTo>
                  <a:lnTo>
                    <a:pt x="224" y="327"/>
                  </a:lnTo>
                  <a:lnTo>
                    <a:pt x="215" y="334"/>
                  </a:lnTo>
                  <a:lnTo>
                    <a:pt x="206" y="340"/>
                  </a:lnTo>
                  <a:lnTo>
                    <a:pt x="206" y="340"/>
                  </a:lnTo>
                  <a:lnTo>
                    <a:pt x="205" y="341"/>
                  </a:lnTo>
                  <a:lnTo>
                    <a:pt x="205" y="341"/>
                  </a:lnTo>
                  <a:lnTo>
                    <a:pt x="205" y="342"/>
                  </a:lnTo>
                  <a:lnTo>
                    <a:pt x="205" y="342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33" y="324"/>
                  </a:lnTo>
                  <a:lnTo>
                    <a:pt x="233" y="324"/>
                  </a:lnTo>
                  <a:lnTo>
                    <a:pt x="252" y="312"/>
                  </a:lnTo>
                  <a:lnTo>
                    <a:pt x="252" y="312"/>
                  </a:lnTo>
                  <a:lnTo>
                    <a:pt x="266" y="305"/>
                  </a:lnTo>
                  <a:lnTo>
                    <a:pt x="266" y="305"/>
                  </a:lnTo>
                  <a:lnTo>
                    <a:pt x="275" y="300"/>
                  </a:lnTo>
                  <a:lnTo>
                    <a:pt x="275" y="300"/>
                  </a:lnTo>
                  <a:lnTo>
                    <a:pt x="278" y="300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81" y="305"/>
                  </a:lnTo>
                  <a:lnTo>
                    <a:pt x="281" y="307"/>
                  </a:lnTo>
                  <a:lnTo>
                    <a:pt x="280" y="308"/>
                  </a:lnTo>
                  <a:lnTo>
                    <a:pt x="278" y="309"/>
                  </a:lnTo>
                  <a:lnTo>
                    <a:pt x="278" y="309"/>
                  </a:lnTo>
                  <a:lnTo>
                    <a:pt x="267" y="316"/>
                  </a:lnTo>
                  <a:lnTo>
                    <a:pt x="257" y="323"/>
                  </a:lnTo>
                  <a:lnTo>
                    <a:pt x="248" y="331"/>
                  </a:lnTo>
                  <a:lnTo>
                    <a:pt x="239" y="339"/>
                  </a:lnTo>
                  <a:lnTo>
                    <a:pt x="239" y="339"/>
                  </a:lnTo>
                  <a:lnTo>
                    <a:pt x="232" y="346"/>
                  </a:lnTo>
                  <a:lnTo>
                    <a:pt x="232" y="346"/>
                  </a:lnTo>
                  <a:lnTo>
                    <a:pt x="233" y="347"/>
                  </a:lnTo>
                  <a:lnTo>
                    <a:pt x="233" y="347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60" y="323"/>
                  </a:lnTo>
                  <a:lnTo>
                    <a:pt x="260" y="323"/>
                  </a:lnTo>
                  <a:lnTo>
                    <a:pt x="265" y="319"/>
                  </a:lnTo>
                  <a:lnTo>
                    <a:pt x="271" y="316"/>
                  </a:lnTo>
                  <a:lnTo>
                    <a:pt x="282" y="310"/>
                  </a:lnTo>
                  <a:lnTo>
                    <a:pt x="282" y="310"/>
                  </a:lnTo>
                  <a:lnTo>
                    <a:pt x="282" y="315"/>
                  </a:lnTo>
                  <a:lnTo>
                    <a:pt x="281" y="319"/>
                  </a:lnTo>
                  <a:lnTo>
                    <a:pt x="277" y="328"/>
                  </a:lnTo>
                  <a:lnTo>
                    <a:pt x="277" y="328"/>
                  </a:lnTo>
                  <a:lnTo>
                    <a:pt x="277" y="330"/>
                  </a:lnTo>
                  <a:lnTo>
                    <a:pt x="277" y="330"/>
                  </a:lnTo>
                  <a:lnTo>
                    <a:pt x="279" y="329"/>
                  </a:lnTo>
                  <a:lnTo>
                    <a:pt x="279" y="329"/>
                  </a:lnTo>
                  <a:lnTo>
                    <a:pt x="283" y="320"/>
                  </a:lnTo>
                  <a:lnTo>
                    <a:pt x="283" y="320"/>
                  </a:lnTo>
                  <a:lnTo>
                    <a:pt x="284" y="317"/>
                  </a:lnTo>
                  <a:lnTo>
                    <a:pt x="284" y="313"/>
                  </a:lnTo>
                  <a:lnTo>
                    <a:pt x="284" y="313"/>
                  </a:lnTo>
                  <a:lnTo>
                    <a:pt x="285" y="310"/>
                  </a:lnTo>
                  <a:lnTo>
                    <a:pt x="287" y="307"/>
                  </a:lnTo>
                  <a:lnTo>
                    <a:pt x="289" y="305"/>
                  </a:lnTo>
                  <a:lnTo>
                    <a:pt x="292" y="304"/>
                  </a:lnTo>
                  <a:lnTo>
                    <a:pt x="292" y="304"/>
                  </a:lnTo>
                  <a:lnTo>
                    <a:pt x="294" y="304"/>
                  </a:lnTo>
                  <a:lnTo>
                    <a:pt x="296" y="305"/>
                  </a:lnTo>
                  <a:lnTo>
                    <a:pt x="296" y="305"/>
                  </a:lnTo>
                  <a:lnTo>
                    <a:pt x="304" y="310"/>
                  </a:lnTo>
                  <a:lnTo>
                    <a:pt x="307" y="313"/>
                  </a:lnTo>
                  <a:lnTo>
                    <a:pt x="310" y="316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4" y="321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24" y="325"/>
                  </a:lnTo>
                  <a:lnTo>
                    <a:pt x="327" y="325"/>
                  </a:lnTo>
                  <a:lnTo>
                    <a:pt x="330" y="323"/>
                  </a:lnTo>
                  <a:lnTo>
                    <a:pt x="332" y="320"/>
                  </a:lnTo>
                  <a:lnTo>
                    <a:pt x="332" y="320"/>
                  </a:lnTo>
                  <a:lnTo>
                    <a:pt x="335" y="316"/>
                  </a:lnTo>
                  <a:lnTo>
                    <a:pt x="335" y="316"/>
                  </a:lnTo>
                  <a:lnTo>
                    <a:pt x="336" y="319"/>
                  </a:lnTo>
                  <a:lnTo>
                    <a:pt x="336" y="31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29" y="330"/>
                  </a:lnTo>
                  <a:lnTo>
                    <a:pt x="329" y="330"/>
                  </a:lnTo>
                  <a:lnTo>
                    <a:pt x="323" y="330"/>
                  </a:lnTo>
                  <a:lnTo>
                    <a:pt x="320" y="330"/>
                  </a:lnTo>
                  <a:lnTo>
                    <a:pt x="317" y="329"/>
                  </a:lnTo>
                  <a:lnTo>
                    <a:pt x="317" y="329"/>
                  </a:lnTo>
                  <a:lnTo>
                    <a:pt x="315" y="327"/>
                  </a:lnTo>
                  <a:lnTo>
                    <a:pt x="313" y="325"/>
                  </a:lnTo>
                  <a:lnTo>
                    <a:pt x="309" y="320"/>
                  </a:lnTo>
                  <a:lnTo>
                    <a:pt x="309" y="320"/>
                  </a:lnTo>
                  <a:lnTo>
                    <a:pt x="303" y="314"/>
                  </a:lnTo>
                  <a:lnTo>
                    <a:pt x="303" y="314"/>
                  </a:lnTo>
                  <a:lnTo>
                    <a:pt x="302" y="313"/>
                  </a:lnTo>
                  <a:lnTo>
                    <a:pt x="300" y="313"/>
                  </a:lnTo>
                  <a:lnTo>
                    <a:pt x="300" y="313"/>
                  </a:lnTo>
                  <a:lnTo>
                    <a:pt x="305" y="318"/>
                  </a:lnTo>
                  <a:lnTo>
                    <a:pt x="308" y="324"/>
                  </a:lnTo>
                  <a:lnTo>
                    <a:pt x="312" y="330"/>
                  </a:lnTo>
                  <a:lnTo>
                    <a:pt x="315" y="332"/>
                  </a:lnTo>
                  <a:lnTo>
                    <a:pt x="318" y="334"/>
                  </a:lnTo>
                  <a:lnTo>
                    <a:pt x="318" y="334"/>
                  </a:lnTo>
                  <a:lnTo>
                    <a:pt x="306" y="344"/>
                  </a:lnTo>
                  <a:lnTo>
                    <a:pt x="306" y="344"/>
                  </a:lnTo>
                  <a:lnTo>
                    <a:pt x="293" y="353"/>
                  </a:lnTo>
                  <a:lnTo>
                    <a:pt x="293" y="353"/>
                  </a:lnTo>
                  <a:lnTo>
                    <a:pt x="292" y="354"/>
                  </a:lnTo>
                  <a:lnTo>
                    <a:pt x="292" y="354"/>
                  </a:lnTo>
                  <a:lnTo>
                    <a:pt x="287" y="358"/>
                  </a:lnTo>
                  <a:lnTo>
                    <a:pt x="281" y="361"/>
                  </a:lnTo>
                  <a:lnTo>
                    <a:pt x="275" y="364"/>
                  </a:lnTo>
                  <a:lnTo>
                    <a:pt x="268" y="366"/>
                  </a:lnTo>
                  <a:lnTo>
                    <a:pt x="268" y="366"/>
                  </a:lnTo>
                  <a:lnTo>
                    <a:pt x="261" y="368"/>
                  </a:lnTo>
                  <a:lnTo>
                    <a:pt x="254" y="369"/>
                  </a:lnTo>
                  <a:lnTo>
                    <a:pt x="254" y="369"/>
                  </a:lnTo>
                  <a:lnTo>
                    <a:pt x="242" y="370"/>
                  </a:lnTo>
                  <a:lnTo>
                    <a:pt x="235" y="369"/>
                  </a:lnTo>
                  <a:lnTo>
                    <a:pt x="229" y="368"/>
                  </a:lnTo>
                  <a:lnTo>
                    <a:pt x="229" y="368"/>
                  </a:lnTo>
                  <a:lnTo>
                    <a:pt x="223" y="367"/>
                  </a:lnTo>
                  <a:lnTo>
                    <a:pt x="216" y="366"/>
                  </a:lnTo>
                  <a:lnTo>
                    <a:pt x="216" y="366"/>
                  </a:lnTo>
                  <a:lnTo>
                    <a:pt x="204" y="363"/>
                  </a:lnTo>
                  <a:lnTo>
                    <a:pt x="204" y="363"/>
                  </a:lnTo>
                  <a:lnTo>
                    <a:pt x="201" y="362"/>
                  </a:lnTo>
                  <a:lnTo>
                    <a:pt x="201" y="362"/>
                  </a:lnTo>
                  <a:lnTo>
                    <a:pt x="196" y="361"/>
                  </a:lnTo>
                  <a:lnTo>
                    <a:pt x="192" y="359"/>
                  </a:lnTo>
                  <a:lnTo>
                    <a:pt x="184" y="354"/>
                  </a:lnTo>
                  <a:lnTo>
                    <a:pt x="184" y="354"/>
                  </a:lnTo>
                  <a:lnTo>
                    <a:pt x="180" y="352"/>
                  </a:lnTo>
                  <a:lnTo>
                    <a:pt x="180" y="352"/>
                  </a:lnTo>
                  <a:close/>
                  <a:moveTo>
                    <a:pt x="326" y="204"/>
                  </a:moveTo>
                  <a:lnTo>
                    <a:pt x="326" y="204"/>
                  </a:lnTo>
                  <a:lnTo>
                    <a:pt x="327" y="211"/>
                  </a:lnTo>
                  <a:lnTo>
                    <a:pt x="327" y="211"/>
                  </a:lnTo>
                  <a:lnTo>
                    <a:pt x="328" y="214"/>
                  </a:lnTo>
                  <a:lnTo>
                    <a:pt x="330" y="218"/>
                  </a:lnTo>
                  <a:lnTo>
                    <a:pt x="330" y="218"/>
                  </a:lnTo>
                  <a:lnTo>
                    <a:pt x="334" y="221"/>
                  </a:lnTo>
                  <a:lnTo>
                    <a:pt x="337" y="224"/>
                  </a:lnTo>
                  <a:lnTo>
                    <a:pt x="337" y="224"/>
                  </a:lnTo>
                  <a:lnTo>
                    <a:pt x="343" y="228"/>
                  </a:lnTo>
                  <a:lnTo>
                    <a:pt x="343" y="228"/>
                  </a:lnTo>
                  <a:lnTo>
                    <a:pt x="346" y="231"/>
                  </a:lnTo>
                  <a:lnTo>
                    <a:pt x="346" y="231"/>
                  </a:lnTo>
                  <a:lnTo>
                    <a:pt x="356" y="225"/>
                  </a:lnTo>
                  <a:lnTo>
                    <a:pt x="356" y="225"/>
                  </a:lnTo>
                  <a:lnTo>
                    <a:pt x="357" y="223"/>
                  </a:lnTo>
                  <a:lnTo>
                    <a:pt x="357" y="223"/>
                  </a:lnTo>
                  <a:lnTo>
                    <a:pt x="359" y="220"/>
                  </a:lnTo>
                  <a:lnTo>
                    <a:pt x="361" y="216"/>
                  </a:lnTo>
                  <a:lnTo>
                    <a:pt x="361" y="213"/>
                  </a:lnTo>
                  <a:lnTo>
                    <a:pt x="360" y="209"/>
                  </a:lnTo>
                  <a:lnTo>
                    <a:pt x="360" y="209"/>
                  </a:lnTo>
                  <a:lnTo>
                    <a:pt x="359" y="204"/>
                  </a:lnTo>
                  <a:lnTo>
                    <a:pt x="357" y="200"/>
                  </a:lnTo>
                  <a:lnTo>
                    <a:pt x="355" y="197"/>
                  </a:lnTo>
                  <a:lnTo>
                    <a:pt x="351" y="193"/>
                  </a:lnTo>
                  <a:lnTo>
                    <a:pt x="351" y="193"/>
                  </a:lnTo>
                  <a:lnTo>
                    <a:pt x="351" y="192"/>
                  </a:lnTo>
                  <a:lnTo>
                    <a:pt x="351" y="191"/>
                  </a:lnTo>
                  <a:lnTo>
                    <a:pt x="351" y="191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3" y="181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1" y="178"/>
                  </a:lnTo>
                  <a:lnTo>
                    <a:pt x="351" y="178"/>
                  </a:lnTo>
                  <a:lnTo>
                    <a:pt x="350" y="179"/>
                  </a:lnTo>
                  <a:lnTo>
                    <a:pt x="350" y="179"/>
                  </a:lnTo>
                  <a:lnTo>
                    <a:pt x="348" y="192"/>
                  </a:lnTo>
                  <a:lnTo>
                    <a:pt x="348" y="192"/>
                  </a:lnTo>
                  <a:lnTo>
                    <a:pt x="347" y="192"/>
                  </a:lnTo>
                  <a:lnTo>
                    <a:pt x="347" y="192"/>
                  </a:lnTo>
                  <a:lnTo>
                    <a:pt x="346" y="190"/>
                  </a:lnTo>
                  <a:lnTo>
                    <a:pt x="346" y="190"/>
                  </a:lnTo>
                  <a:lnTo>
                    <a:pt x="346" y="180"/>
                  </a:lnTo>
                  <a:lnTo>
                    <a:pt x="346" y="180"/>
                  </a:lnTo>
                  <a:lnTo>
                    <a:pt x="346" y="178"/>
                  </a:lnTo>
                  <a:lnTo>
                    <a:pt x="346" y="176"/>
                  </a:lnTo>
                  <a:lnTo>
                    <a:pt x="343" y="174"/>
                  </a:lnTo>
                  <a:lnTo>
                    <a:pt x="343" y="174"/>
                  </a:lnTo>
                  <a:lnTo>
                    <a:pt x="344" y="182"/>
                  </a:lnTo>
                  <a:lnTo>
                    <a:pt x="343" y="187"/>
                  </a:lnTo>
                  <a:lnTo>
                    <a:pt x="342" y="191"/>
                  </a:lnTo>
                  <a:lnTo>
                    <a:pt x="342" y="191"/>
                  </a:lnTo>
                  <a:lnTo>
                    <a:pt x="341" y="183"/>
                  </a:lnTo>
                  <a:lnTo>
                    <a:pt x="340" y="179"/>
                  </a:lnTo>
                  <a:lnTo>
                    <a:pt x="338" y="176"/>
                  </a:lnTo>
                  <a:lnTo>
                    <a:pt x="338" y="176"/>
                  </a:lnTo>
                  <a:lnTo>
                    <a:pt x="337" y="176"/>
                  </a:lnTo>
                  <a:lnTo>
                    <a:pt x="337" y="176"/>
                  </a:lnTo>
                  <a:lnTo>
                    <a:pt x="338" y="184"/>
                  </a:lnTo>
                  <a:lnTo>
                    <a:pt x="338" y="184"/>
                  </a:lnTo>
                  <a:lnTo>
                    <a:pt x="338" y="187"/>
                  </a:lnTo>
                  <a:lnTo>
                    <a:pt x="337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4" y="188"/>
                  </a:lnTo>
                  <a:lnTo>
                    <a:pt x="334" y="188"/>
                  </a:lnTo>
                  <a:lnTo>
                    <a:pt x="330" y="191"/>
                  </a:lnTo>
                  <a:lnTo>
                    <a:pt x="328" y="195"/>
                  </a:lnTo>
                  <a:lnTo>
                    <a:pt x="326" y="199"/>
                  </a:lnTo>
                  <a:lnTo>
                    <a:pt x="326" y="204"/>
                  </a:lnTo>
                  <a:lnTo>
                    <a:pt x="326" y="204"/>
                  </a:lnTo>
                  <a:close/>
                  <a:moveTo>
                    <a:pt x="246" y="205"/>
                  </a:moveTo>
                  <a:lnTo>
                    <a:pt x="246" y="205"/>
                  </a:lnTo>
                  <a:lnTo>
                    <a:pt x="248" y="207"/>
                  </a:lnTo>
                  <a:lnTo>
                    <a:pt x="248" y="207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72" y="222"/>
                  </a:lnTo>
                  <a:lnTo>
                    <a:pt x="276" y="226"/>
                  </a:lnTo>
                  <a:lnTo>
                    <a:pt x="283" y="236"/>
                  </a:lnTo>
                  <a:lnTo>
                    <a:pt x="283" y="236"/>
                  </a:lnTo>
                  <a:lnTo>
                    <a:pt x="297" y="256"/>
                  </a:lnTo>
                  <a:lnTo>
                    <a:pt x="308" y="264"/>
                  </a:lnTo>
                  <a:lnTo>
                    <a:pt x="308" y="264"/>
                  </a:lnTo>
                  <a:lnTo>
                    <a:pt x="308" y="263"/>
                  </a:lnTo>
                  <a:lnTo>
                    <a:pt x="308" y="263"/>
                  </a:lnTo>
                  <a:lnTo>
                    <a:pt x="307" y="262"/>
                  </a:lnTo>
                  <a:lnTo>
                    <a:pt x="307" y="262"/>
                  </a:lnTo>
                  <a:lnTo>
                    <a:pt x="301" y="258"/>
                  </a:lnTo>
                  <a:lnTo>
                    <a:pt x="297" y="252"/>
                  </a:lnTo>
                  <a:lnTo>
                    <a:pt x="289" y="240"/>
                  </a:lnTo>
                  <a:lnTo>
                    <a:pt x="289" y="240"/>
                  </a:lnTo>
                  <a:lnTo>
                    <a:pt x="282" y="231"/>
                  </a:lnTo>
                  <a:lnTo>
                    <a:pt x="279" y="226"/>
                  </a:lnTo>
                  <a:lnTo>
                    <a:pt x="274" y="222"/>
                  </a:lnTo>
                  <a:lnTo>
                    <a:pt x="274" y="222"/>
                  </a:lnTo>
                  <a:lnTo>
                    <a:pt x="265" y="214"/>
                  </a:lnTo>
                  <a:lnTo>
                    <a:pt x="260" y="211"/>
                  </a:lnTo>
                  <a:lnTo>
                    <a:pt x="254" y="208"/>
                  </a:lnTo>
                  <a:lnTo>
                    <a:pt x="254" y="208"/>
                  </a:lnTo>
                  <a:lnTo>
                    <a:pt x="249" y="205"/>
                  </a:lnTo>
                  <a:lnTo>
                    <a:pt x="249" y="205"/>
                  </a:lnTo>
                  <a:lnTo>
                    <a:pt x="246" y="205"/>
                  </a:lnTo>
                  <a:lnTo>
                    <a:pt x="246" y="205"/>
                  </a:lnTo>
                  <a:close/>
                  <a:moveTo>
                    <a:pt x="225" y="202"/>
                  </a:moveTo>
                  <a:lnTo>
                    <a:pt x="225" y="202"/>
                  </a:lnTo>
                  <a:lnTo>
                    <a:pt x="243" y="204"/>
                  </a:lnTo>
                  <a:lnTo>
                    <a:pt x="243" y="204"/>
                  </a:lnTo>
                  <a:lnTo>
                    <a:pt x="239" y="201"/>
                  </a:lnTo>
                  <a:lnTo>
                    <a:pt x="233" y="200"/>
                  </a:lnTo>
                  <a:lnTo>
                    <a:pt x="228" y="200"/>
                  </a:lnTo>
                  <a:lnTo>
                    <a:pt x="226" y="201"/>
                  </a:lnTo>
                  <a:lnTo>
                    <a:pt x="225" y="202"/>
                  </a:lnTo>
                  <a:lnTo>
                    <a:pt x="225" y="202"/>
                  </a:lnTo>
                  <a:close/>
                  <a:moveTo>
                    <a:pt x="200" y="233"/>
                  </a:moveTo>
                  <a:lnTo>
                    <a:pt x="200" y="233"/>
                  </a:lnTo>
                  <a:lnTo>
                    <a:pt x="202" y="235"/>
                  </a:lnTo>
                  <a:lnTo>
                    <a:pt x="204" y="234"/>
                  </a:lnTo>
                  <a:lnTo>
                    <a:pt x="205" y="233"/>
                  </a:lnTo>
                  <a:lnTo>
                    <a:pt x="205" y="233"/>
                  </a:lnTo>
                  <a:lnTo>
                    <a:pt x="213" y="221"/>
                  </a:lnTo>
                  <a:lnTo>
                    <a:pt x="213" y="221"/>
                  </a:lnTo>
                  <a:lnTo>
                    <a:pt x="217" y="211"/>
                  </a:lnTo>
                  <a:lnTo>
                    <a:pt x="217" y="211"/>
                  </a:lnTo>
                  <a:lnTo>
                    <a:pt x="220" y="206"/>
                  </a:lnTo>
                  <a:lnTo>
                    <a:pt x="220" y="206"/>
                  </a:lnTo>
                  <a:lnTo>
                    <a:pt x="220" y="203"/>
                  </a:lnTo>
                  <a:lnTo>
                    <a:pt x="220" y="202"/>
                  </a:lnTo>
                  <a:lnTo>
                    <a:pt x="218" y="201"/>
                  </a:lnTo>
                  <a:lnTo>
                    <a:pt x="216" y="200"/>
                  </a:lnTo>
                  <a:lnTo>
                    <a:pt x="216" y="200"/>
                  </a:lnTo>
                  <a:lnTo>
                    <a:pt x="212" y="201"/>
                  </a:lnTo>
                  <a:lnTo>
                    <a:pt x="208" y="202"/>
                  </a:lnTo>
                  <a:lnTo>
                    <a:pt x="205" y="204"/>
                  </a:lnTo>
                  <a:lnTo>
                    <a:pt x="202" y="207"/>
                  </a:lnTo>
                  <a:lnTo>
                    <a:pt x="202" y="207"/>
                  </a:lnTo>
                  <a:lnTo>
                    <a:pt x="199" y="212"/>
                  </a:lnTo>
                  <a:lnTo>
                    <a:pt x="197" y="218"/>
                  </a:lnTo>
                  <a:lnTo>
                    <a:pt x="197" y="218"/>
                  </a:lnTo>
                  <a:lnTo>
                    <a:pt x="195" y="222"/>
                  </a:lnTo>
                  <a:lnTo>
                    <a:pt x="196" y="226"/>
                  </a:lnTo>
                  <a:lnTo>
                    <a:pt x="197" y="230"/>
                  </a:lnTo>
                  <a:lnTo>
                    <a:pt x="200" y="233"/>
                  </a:lnTo>
                  <a:lnTo>
                    <a:pt x="200" y="233"/>
                  </a:lnTo>
                  <a:close/>
                  <a:moveTo>
                    <a:pt x="144" y="220"/>
                  </a:moveTo>
                  <a:lnTo>
                    <a:pt x="144" y="220"/>
                  </a:lnTo>
                  <a:lnTo>
                    <a:pt x="143" y="215"/>
                  </a:lnTo>
                  <a:lnTo>
                    <a:pt x="143" y="215"/>
                  </a:lnTo>
                  <a:lnTo>
                    <a:pt x="139" y="205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2" y="183"/>
                  </a:lnTo>
                  <a:lnTo>
                    <a:pt x="129" y="178"/>
                  </a:lnTo>
                  <a:lnTo>
                    <a:pt x="126" y="174"/>
                  </a:lnTo>
                  <a:lnTo>
                    <a:pt x="126" y="174"/>
                  </a:lnTo>
                  <a:lnTo>
                    <a:pt x="114" y="159"/>
                  </a:lnTo>
                  <a:lnTo>
                    <a:pt x="114" y="159"/>
                  </a:lnTo>
                  <a:lnTo>
                    <a:pt x="110" y="154"/>
                  </a:lnTo>
                  <a:lnTo>
                    <a:pt x="106" y="150"/>
                  </a:lnTo>
                  <a:lnTo>
                    <a:pt x="106" y="150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87" y="135"/>
                  </a:lnTo>
                  <a:lnTo>
                    <a:pt x="82" y="132"/>
                  </a:lnTo>
                  <a:lnTo>
                    <a:pt x="71" y="128"/>
                  </a:lnTo>
                  <a:lnTo>
                    <a:pt x="71" y="128"/>
                  </a:lnTo>
                  <a:lnTo>
                    <a:pt x="63" y="125"/>
                  </a:lnTo>
                  <a:lnTo>
                    <a:pt x="63" y="125"/>
                  </a:lnTo>
                  <a:lnTo>
                    <a:pt x="56" y="126"/>
                  </a:lnTo>
                  <a:lnTo>
                    <a:pt x="51" y="128"/>
                  </a:lnTo>
                  <a:lnTo>
                    <a:pt x="46" y="132"/>
                  </a:lnTo>
                  <a:lnTo>
                    <a:pt x="42" y="136"/>
                  </a:lnTo>
                  <a:lnTo>
                    <a:pt x="42" y="136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39" y="146"/>
                  </a:lnTo>
                  <a:lnTo>
                    <a:pt x="39" y="150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1" y="160"/>
                  </a:lnTo>
                  <a:lnTo>
                    <a:pt x="43" y="166"/>
                  </a:lnTo>
                  <a:lnTo>
                    <a:pt x="46" y="172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6" y="183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4" y="190"/>
                  </a:lnTo>
                  <a:lnTo>
                    <a:pt x="66" y="190"/>
                  </a:lnTo>
                  <a:lnTo>
                    <a:pt x="66" y="190"/>
                  </a:lnTo>
                  <a:lnTo>
                    <a:pt x="69" y="191"/>
                  </a:lnTo>
                  <a:lnTo>
                    <a:pt x="71" y="193"/>
                  </a:lnTo>
                  <a:lnTo>
                    <a:pt x="71" y="193"/>
                  </a:lnTo>
                  <a:lnTo>
                    <a:pt x="77" y="197"/>
                  </a:lnTo>
                  <a:lnTo>
                    <a:pt x="80" y="198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103" y="207"/>
                  </a:lnTo>
                  <a:lnTo>
                    <a:pt x="103" y="207"/>
                  </a:lnTo>
                  <a:lnTo>
                    <a:pt x="107" y="209"/>
                  </a:lnTo>
                  <a:lnTo>
                    <a:pt x="107" y="209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31" y="217"/>
                  </a:lnTo>
                  <a:lnTo>
                    <a:pt x="136" y="219"/>
                  </a:lnTo>
                  <a:lnTo>
                    <a:pt x="136" y="219"/>
                  </a:lnTo>
                  <a:lnTo>
                    <a:pt x="139" y="219"/>
                  </a:lnTo>
                  <a:lnTo>
                    <a:pt x="140" y="220"/>
                  </a:lnTo>
                  <a:lnTo>
                    <a:pt x="141" y="221"/>
                  </a:lnTo>
                  <a:lnTo>
                    <a:pt x="141" y="221"/>
                  </a:lnTo>
                  <a:lnTo>
                    <a:pt x="142" y="222"/>
                  </a:lnTo>
                  <a:lnTo>
                    <a:pt x="143" y="222"/>
                  </a:lnTo>
                  <a:lnTo>
                    <a:pt x="143" y="222"/>
                  </a:lnTo>
                  <a:lnTo>
                    <a:pt x="144" y="220"/>
                  </a:lnTo>
                  <a:lnTo>
                    <a:pt x="144" y="220"/>
                  </a:lnTo>
                  <a:close/>
                  <a:moveTo>
                    <a:pt x="557" y="371"/>
                  </a:moveTo>
                  <a:lnTo>
                    <a:pt x="557" y="371"/>
                  </a:lnTo>
                  <a:lnTo>
                    <a:pt x="556" y="370"/>
                  </a:lnTo>
                  <a:lnTo>
                    <a:pt x="554" y="370"/>
                  </a:lnTo>
                  <a:lnTo>
                    <a:pt x="551" y="371"/>
                  </a:lnTo>
                  <a:lnTo>
                    <a:pt x="551" y="371"/>
                  </a:lnTo>
                  <a:lnTo>
                    <a:pt x="550" y="371"/>
                  </a:lnTo>
                  <a:lnTo>
                    <a:pt x="550" y="371"/>
                  </a:lnTo>
                  <a:lnTo>
                    <a:pt x="545" y="372"/>
                  </a:lnTo>
                  <a:lnTo>
                    <a:pt x="542" y="374"/>
                  </a:lnTo>
                  <a:lnTo>
                    <a:pt x="534" y="379"/>
                  </a:lnTo>
                  <a:lnTo>
                    <a:pt x="534" y="379"/>
                  </a:lnTo>
                  <a:lnTo>
                    <a:pt x="533" y="380"/>
                  </a:lnTo>
                  <a:lnTo>
                    <a:pt x="533" y="380"/>
                  </a:lnTo>
                  <a:lnTo>
                    <a:pt x="532" y="382"/>
                  </a:lnTo>
                  <a:lnTo>
                    <a:pt x="532" y="382"/>
                  </a:lnTo>
                  <a:lnTo>
                    <a:pt x="530" y="380"/>
                  </a:lnTo>
                  <a:lnTo>
                    <a:pt x="530" y="380"/>
                  </a:lnTo>
                  <a:lnTo>
                    <a:pt x="529" y="377"/>
                  </a:lnTo>
                  <a:lnTo>
                    <a:pt x="529" y="377"/>
                  </a:lnTo>
                  <a:lnTo>
                    <a:pt x="525" y="370"/>
                  </a:lnTo>
                  <a:lnTo>
                    <a:pt x="519" y="364"/>
                  </a:lnTo>
                  <a:lnTo>
                    <a:pt x="516" y="362"/>
                  </a:lnTo>
                  <a:lnTo>
                    <a:pt x="513" y="360"/>
                  </a:lnTo>
                  <a:lnTo>
                    <a:pt x="509" y="359"/>
                  </a:lnTo>
                  <a:lnTo>
                    <a:pt x="504" y="358"/>
                  </a:lnTo>
                  <a:lnTo>
                    <a:pt x="504" y="358"/>
                  </a:lnTo>
                  <a:lnTo>
                    <a:pt x="502" y="357"/>
                  </a:lnTo>
                  <a:lnTo>
                    <a:pt x="502" y="357"/>
                  </a:lnTo>
                  <a:lnTo>
                    <a:pt x="506" y="356"/>
                  </a:lnTo>
                  <a:lnTo>
                    <a:pt x="510" y="356"/>
                  </a:lnTo>
                  <a:lnTo>
                    <a:pt x="510" y="356"/>
                  </a:lnTo>
                  <a:lnTo>
                    <a:pt x="513" y="357"/>
                  </a:lnTo>
                  <a:lnTo>
                    <a:pt x="514" y="357"/>
                  </a:lnTo>
                  <a:lnTo>
                    <a:pt x="516" y="355"/>
                  </a:lnTo>
                  <a:lnTo>
                    <a:pt x="517" y="353"/>
                  </a:lnTo>
                  <a:lnTo>
                    <a:pt x="517" y="353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25" y="342"/>
                  </a:lnTo>
                  <a:lnTo>
                    <a:pt x="525" y="342"/>
                  </a:lnTo>
                  <a:lnTo>
                    <a:pt x="525" y="340"/>
                  </a:lnTo>
                  <a:lnTo>
                    <a:pt x="526" y="338"/>
                  </a:lnTo>
                  <a:lnTo>
                    <a:pt x="524" y="334"/>
                  </a:lnTo>
                  <a:lnTo>
                    <a:pt x="524" y="334"/>
                  </a:lnTo>
                  <a:lnTo>
                    <a:pt x="522" y="332"/>
                  </a:lnTo>
                  <a:lnTo>
                    <a:pt x="520" y="332"/>
                  </a:lnTo>
                  <a:lnTo>
                    <a:pt x="519" y="332"/>
                  </a:lnTo>
                  <a:lnTo>
                    <a:pt x="519" y="332"/>
                  </a:lnTo>
                  <a:lnTo>
                    <a:pt x="515" y="334"/>
                  </a:lnTo>
                  <a:lnTo>
                    <a:pt x="511" y="336"/>
                  </a:lnTo>
                  <a:lnTo>
                    <a:pt x="511" y="33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7" y="349"/>
                  </a:lnTo>
                  <a:lnTo>
                    <a:pt x="496" y="351"/>
                  </a:lnTo>
                  <a:lnTo>
                    <a:pt x="496" y="351"/>
                  </a:lnTo>
                  <a:lnTo>
                    <a:pt x="494" y="359"/>
                  </a:lnTo>
                  <a:lnTo>
                    <a:pt x="494" y="359"/>
                  </a:lnTo>
                  <a:lnTo>
                    <a:pt x="493" y="361"/>
                  </a:lnTo>
                  <a:lnTo>
                    <a:pt x="493" y="363"/>
                  </a:lnTo>
                  <a:lnTo>
                    <a:pt x="494" y="364"/>
                  </a:lnTo>
                  <a:lnTo>
                    <a:pt x="496" y="364"/>
                  </a:lnTo>
                  <a:lnTo>
                    <a:pt x="496" y="364"/>
                  </a:lnTo>
                  <a:lnTo>
                    <a:pt x="499" y="365"/>
                  </a:lnTo>
                  <a:lnTo>
                    <a:pt x="502" y="367"/>
                  </a:lnTo>
                  <a:lnTo>
                    <a:pt x="506" y="372"/>
                  </a:lnTo>
                  <a:lnTo>
                    <a:pt x="506" y="372"/>
                  </a:lnTo>
                  <a:lnTo>
                    <a:pt x="507" y="375"/>
                  </a:lnTo>
                  <a:lnTo>
                    <a:pt x="507" y="375"/>
                  </a:lnTo>
                  <a:lnTo>
                    <a:pt x="506" y="375"/>
                  </a:lnTo>
                  <a:lnTo>
                    <a:pt x="506" y="375"/>
                  </a:lnTo>
                  <a:lnTo>
                    <a:pt x="501" y="370"/>
                  </a:lnTo>
                  <a:lnTo>
                    <a:pt x="501" y="370"/>
                  </a:lnTo>
                  <a:lnTo>
                    <a:pt x="497" y="368"/>
                  </a:lnTo>
                  <a:lnTo>
                    <a:pt x="493" y="367"/>
                  </a:lnTo>
                  <a:lnTo>
                    <a:pt x="493" y="367"/>
                  </a:lnTo>
                  <a:lnTo>
                    <a:pt x="497" y="372"/>
                  </a:lnTo>
                  <a:lnTo>
                    <a:pt x="497" y="372"/>
                  </a:lnTo>
                  <a:lnTo>
                    <a:pt x="499" y="378"/>
                  </a:lnTo>
                  <a:lnTo>
                    <a:pt x="499" y="378"/>
                  </a:lnTo>
                  <a:lnTo>
                    <a:pt x="500" y="381"/>
                  </a:lnTo>
                  <a:lnTo>
                    <a:pt x="499" y="382"/>
                  </a:lnTo>
                  <a:lnTo>
                    <a:pt x="498" y="384"/>
                  </a:lnTo>
                  <a:lnTo>
                    <a:pt x="498" y="384"/>
                  </a:lnTo>
                  <a:lnTo>
                    <a:pt x="495" y="374"/>
                  </a:lnTo>
                  <a:lnTo>
                    <a:pt x="495" y="374"/>
                  </a:lnTo>
                  <a:lnTo>
                    <a:pt x="493" y="372"/>
                  </a:lnTo>
                  <a:lnTo>
                    <a:pt x="492" y="371"/>
                  </a:lnTo>
                  <a:lnTo>
                    <a:pt x="492" y="371"/>
                  </a:lnTo>
                  <a:lnTo>
                    <a:pt x="490" y="373"/>
                  </a:lnTo>
                  <a:lnTo>
                    <a:pt x="490" y="373"/>
                  </a:lnTo>
                  <a:lnTo>
                    <a:pt x="488" y="375"/>
                  </a:lnTo>
                  <a:lnTo>
                    <a:pt x="488" y="375"/>
                  </a:lnTo>
                  <a:lnTo>
                    <a:pt x="487" y="373"/>
                  </a:lnTo>
                  <a:lnTo>
                    <a:pt x="487" y="373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88" y="365"/>
                  </a:lnTo>
                  <a:lnTo>
                    <a:pt x="488" y="359"/>
                  </a:lnTo>
                  <a:lnTo>
                    <a:pt x="486" y="353"/>
                  </a:lnTo>
                  <a:lnTo>
                    <a:pt x="483" y="347"/>
                  </a:lnTo>
                  <a:lnTo>
                    <a:pt x="483" y="347"/>
                  </a:lnTo>
                  <a:lnTo>
                    <a:pt x="480" y="345"/>
                  </a:lnTo>
                  <a:lnTo>
                    <a:pt x="476" y="343"/>
                  </a:lnTo>
                  <a:lnTo>
                    <a:pt x="473" y="343"/>
                  </a:lnTo>
                  <a:lnTo>
                    <a:pt x="469" y="345"/>
                  </a:lnTo>
                  <a:lnTo>
                    <a:pt x="469" y="345"/>
                  </a:lnTo>
                  <a:lnTo>
                    <a:pt x="468" y="347"/>
                  </a:lnTo>
                  <a:lnTo>
                    <a:pt x="468" y="349"/>
                  </a:lnTo>
                  <a:lnTo>
                    <a:pt x="468" y="349"/>
                  </a:lnTo>
                  <a:lnTo>
                    <a:pt x="472" y="366"/>
                  </a:lnTo>
                  <a:lnTo>
                    <a:pt x="472" y="366"/>
                  </a:lnTo>
                  <a:lnTo>
                    <a:pt x="473" y="370"/>
                  </a:lnTo>
                  <a:lnTo>
                    <a:pt x="473" y="374"/>
                  </a:lnTo>
                  <a:lnTo>
                    <a:pt x="473" y="374"/>
                  </a:lnTo>
                  <a:lnTo>
                    <a:pt x="469" y="389"/>
                  </a:lnTo>
                  <a:lnTo>
                    <a:pt x="469" y="389"/>
                  </a:lnTo>
                  <a:lnTo>
                    <a:pt x="468" y="394"/>
                  </a:lnTo>
                  <a:lnTo>
                    <a:pt x="467" y="399"/>
                  </a:lnTo>
                  <a:lnTo>
                    <a:pt x="467" y="399"/>
                  </a:lnTo>
                  <a:lnTo>
                    <a:pt x="467" y="404"/>
                  </a:lnTo>
                  <a:lnTo>
                    <a:pt x="467" y="410"/>
                  </a:lnTo>
                  <a:lnTo>
                    <a:pt x="470" y="421"/>
                  </a:lnTo>
                  <a:lnTo>
                    <a:pt x="470" y="421"/>
                  </a:lnTo>
                  <a:lnTo>
                    <a:pt x="473" y="427"/>
                  </a:lnTo>
                  <a:lnTo>
                    <a:pt x="477" y="433"/>
                  </a:lnTo>
                  <a:lnTo>
                    <a:pt x="481" y="438"/>
                  </a:lnTo>
                  <a:lnTo>
                    <a:pt x="487" y="442"/>
                  </a:lnTo>
                  <a:lnTo>
                    <a:pt x="487" y="442"/>
                  </a:lnTo>
                  <a:lnTo>
                    <a:pt x="491" y="443"/>
                  </a:lnTo>
                  <a:lnTo>
                    <a:pt x="494" y="443"/>
                  </a:lnTo>
                  <a:lnTo>
                    <a:pt x="496" y="441"/>
                  </a:lnTo>
                  <a:lnTo>
                    <a:pt x="498" y="438"/>
                  </a:lnTo>
                  <a:lnTo>
                    <a:pt x="498" y="438"/>
                  </a:lnTo>
                  <a:lnTo>
                    <a:pt x="499" y="436"/>
                  </a:lnTo>
                  <a:lnTo>
                    <a:pt x="497" y="435"/>
                  </a:lnTo>
                  <a:lnTo>
                    <a:pt x="497" y="435"/>
                  </a:lnTo>
                  <a:lnTo>
                    <a:pt x="493" y="432"/>
                  </a:lnTo>
                  <a:lnTo>
                    <a:pt x="490" y="429"/>
                  </a:lnTo>
                  <a:lnTo>
                    <a:pt x="490" y="429"/>
                  </a:lnTo>
                  <a:lnTo>
                    <a:pt x="489" y="427"/>
                  </a:lnTo>
                  <a:lnTo>
                    <a:pt x="489" y="427"/>
                  </a:lnTo>
                  <a:lnTo>
                    <a:pt x="492" y="427"/>
                  </a:lnTo>
                  <a:lnTo>
                    <a:pt x="492" y="427"/>
                  </a:lnTo>
                  <a:lnTo>
                    <a:pt x="493" y="428"/>
                  </a:lnTo>
                  <a:lnTo>
                    <a:pt x="493" y="428"/>
                  </a:lnTo>
                  <a:lnTo>
                    <a:pt x="496" y="430"/>
                  </a:lnTo>
                  <a:lnTo>
                    <a:pt x="500" y="432"/>
                  </a:lnTo>
                  <a:lnTo>
                    <a:pt x="503" y="433"/>
                  </a:lnTo>
                  <a:lnTo>
                    <a:pt x="508" y="432"/>
                  </a:lnTo>
                  <a:lnTo>
                    <a:pt x="508" y="432"/>
                  </a:lnTo>
                  <a:lnTo>
                    <a:pt x="510" y="432"/>
                  </a:lnTo>
                  <a:lnTo>
                    <a:pt x="510" y="432"/>
                  </a:lnTo>
                  <a:lnTo>
                    <a:pt x="515" y="430"/>
                  </a:lnTo>
                  <a:lnTo>
                    <a:pt x="520" y="427"/>
                  </a:lnTo>
                  <a:lnTo>
                    <a:pt x="520" y="427"/>
                  </a:lnTo>
                  <a:lnTo>
                    <a:pt x="524" y="423"/>
                  </a:lnTo>
                  <a:lnTo>
                    <a:pt x="528" y="418"/>
                  </a:lnTo>
                  <a:lnTo>
                    <a:pt x="533" y="408"/>
                  </a:lnTo>
                  <a:lnTo>
                    <a:pt x="533" y="408"/>
                  </a:lnTo>
                  <a:lnTo>
                    <a:pt x="534" y="401"/>
                  </a:lnTo>
                  <a:lnTo>
                    <a:pt x="535" y="394"/>
                  </a:lnTo>
                  <a:lnTo>
                    <a:pt x="535" y="394"/>
                  </a:lnTo>
                  <a:lnTo>
                    <a:pt x="536" y="391"/>
                  </a:lnTo>
                  <a:lnTo>
                    <a:pt x="536" y="391"/>
                  </a:lnTo>
                  <a:lnTo>
                    <a:pt x="538" y="393"/>
                  </a:lnTo>
                  <a:lnTo>
                    <a:pt x="538" y="393"/>
                  </a:lnTo>
                  <a:lnTo>
                    <a:pt x="540" y="395"/>
                  </a:lnTo>
                  <a:lnTo>
                    <a:pt x="542" y="394"/>
                  </a:lnTo>
                  <a:lnTo>
                    <a:pt x="542" y="394"/>
                  </a:lnTo>
                  <a:lnTo>
                    <a:pt x="548" y="390"/>
                  </a:lnTo>
                  <a:lnTo>
                    <a:pt x="548" y="390"/>
                  </a:lnTo>
                  <a:lnTo>
                    <a:pt x="553" y="385"/>
                  </a:lnTo>
                  <a:lnTo>
                    <a:pt x="558" y="380"/>
                  </a:lnTo>
                  <a:lnTo>
                    <a:pt x="558" y="380"/>
                  </a:lnTo>
                  <a:lnTo>
                    <a:pt x="559" y="378"/>
                  </a:lnTo>
                  <a:lnTo>
                    <a:pt x="559" y="376"/>
                  </a:lnTo>
                  <a:lnTo>
                    <a:pt x="559" y="373"/>
                  </a:lnTo>
                  <a:lnTo>
                    <a:pt x="557" y="371"/>
                  </a:lnTo>
                  <a:lnTo>
                    <a:pt x="557" y="371"/>
                  </a:lnTo>
                  <a:close/>
                  <a:moveTo>
                    <a:pt x="27" y="419"/>
                  </a:moveTo>
                  <a:lnTo>
                    <a:pt x="27" y="419"/>
                  </a:lnTo>
                  <a:lnTo>
                    <a:pt x="29" y="420"/>
                  </a:lnTo>
                  <a:lnTo>
                    <a:pt x="30" y="420"/>
                  </a:lnTo>
                  <a:lnTo>
                    <a:pt x="31" y="419"/>
                  </a:lnTo>
                  <a:lnTo>
                    <a:pt x="33" y="417"/>
                  </a:lnTo>
                  <a:lnTo>
                    <a:pt x="33" y="417"/>
                  </a:lnTo>
                  <a:lnTo>
                    <a:pt x="36" y="412"/>
                  </a:lnTo>
                  <a:lnTo>
                    <a:pt x="36" y="412"/>
                  </a:lnTo>
                  <a:lnTo>
                    <a:pt x="38" y="407"/>
                  </a:lnTo>
                  <a:lnTo>
                    <a:pt x="38" y="407"/>
                  </a:lnTo>
                  <a:lnTo>
                    <a:pt x="38" y="405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1" y="402"/>
                  </a:lnTo>
                  <a:lnTo>
                    <a:pt x="31" y="402"/>
                  </a:lnTo>
                  <a:lnTo>
                    <a:pt x="17" y="398"/>
                  </a:lnTo>
                  <a:lnTo>
                    <a:pt x="17" y="398"/>
                  </a:lnTo>
                  <a:lnTo>
                    <a:pt x="14" y="398"/>
                  </a:lnTo>
                  <a:lnTo>
                    <a:pt x="12" y="399"/>
                  </a:lnTo>
                  <a:lnTo>
                    <a:pt x="10" y="401"/>
                  </a:lnTo>
                  <a:lnTo>
                    <a:pt x="9" y="404"/>
                  </a:lnTo>
                  <a:lnTo>
                    <a:pt x="9" y="404"/>
                  </a:lnTo>
                  <a:lnTo>
                    <a:pt x="11" y="409"/>
                  </a:lnTo>
                  <a:lnTo>
                    <a:pt x="12" y="411"/>
                  </a:lnTo>
                  <a:lnTo>
                    <a:pt x="14" y="412"/>
                  </a:lnTo>
                  <a:lnTo>
                    <a:pt x="14" y="412"/>
                  </a:lnTo>
                  <a:lnTo>
                    <a:pt x="27" y="419"/>
                  </a:lnTo>
                  <a:lnTo>
                    <a:pt x="27" y="419"/>
                  </a:lnTo>
                  <a:close/>
                  <a:moveTo>
                    <a:pt x="94" y="420"/>
                  </a:moveTo>
                  <a:lnTo>
                    <a:pt x="94" y="420"/>
                  </a:lnTo>
                  <a:lnTo>
                    <a:pt x="92" y="418"/>
                  </a:lnTo>
                  <a:lnTo>
                    <a:pt x="92" y="418"/>
                  </a:lnTo>
                  <a:lnTo>
                    <a:pt x="91" y="415"/>
                  </a:lnTo>
                  <a:lnTo>
                    <a:pt x="91" y="415"/>
                  </a:lnTo>
                  <a:lnTo>
                    <a:pt x="88" y="407"/>
                  </a:lnTo>
                  <a:lnTo>
                    <a:pt x="88" y="407"/>
                  </a:lnTo>
                  <a:lnTo>
                    <a:pt x="87" y="403"/>
                  </a:lnTo>
                  <a:lnTo>
                    <a:pt x="86" y="399"/>
                  </a:lnTo>
                  <a:lnTo>
                    <a:pt x="86" y="395"/>
                  </a:lnTo>
                  <a:lnTo>
                    <a:pt x="88" y="391"/>
                  </a:lnTo>
                  <a:lnTo>
                    <a:pt x="88" y="391"/>
                  </a:lnTo>
                  <a:lnTo>
                    <a:pt x="91" y="384"/>
                  </a:lnTo>
                  <a:lnTo>
                    <a:pt x="91" y="384"/>
                  </a:lnTo>
                  <a:lnTo>
                    <a:pt x="92" y="382"/>
                  </a:lnTo>
                  <a:lnTo>
                    <a:pt x="91" y="379"/>
                  </a:lnTo>
                  <a:lnTo>
                    <a:pt x="90" y="377"/>
                  </a:lnTo>
                  <a:lnTo>
                    <a:pt x="88" y="375"/>
                  </a:lnTo>
                  <a:lnTo>
                    <a:pt x="88" y="375"/>
                  </a:lnTo>
                  <a:lnTo>
                    <a:pt x="86" y="375"/>
                  </a:lnTo>
                  <a:lnTo>
                    <a:pt x="84" y="375"/>
                  </a:lnTo>
                  <a:lnTo>
                    <a:pt x="82" y="376"/>
                  </a:lnTo>
                  <a:lnTo>
                    <a:pt x="80" y="377"/>
                  </a:lnTo>
                  <a:lnTo>
                    <a:pt x="80" y="377"/>
                  </a:lnTo>
                  <a:lnTo>
                    <a:pt x="75" y="384"/>
                  </a:lnTo>
                  <a:lnTo>
                    <a:pt x="75" y="384"/>
                  </a:lnTo>
                  <a:lnTo>
                    <a:pt x="72" y="389"/>
                  </a:lnTo>
                  <a:lnTo>
                    <a:pt x="71" y="392"/>
                  </a:lnTo>
                  <a:lnTo>
                    <a:pt x="72" y="395"/>
                  </a:lnTo>
                  <a:lnTo>
                    <a:pt x="72" y="395"/>
                  </a:lnTo>
                  <a:lnTo>
                    <a:pt x="73" y="402"/>
                  </a:lnTo>
                  <a:lnTo>
                    <a:pt x="73" y="402"/>
                  </a:lnTo>
                  <a:lnTo>
                    <a:pt x="74" y="406"/>
                  </a:lnTo>
                  <a:lnTo>
                    <a:pt x="73" y="407"/>
                  </a:lnTo>
                  <a:lnTo>
                    <a:pt x="71" y="409"/>
                  </a:lnTo>
                  <a:lnTo>
                    <a:pt x="71" y="409"/>
                  </a:lnTo>
                  <a:lnTo>
                    <a:pt x="70" y="410"/>
                  </a:lnTo>
                  <a:lnTo>
                    <a:pt x="70" y="410"/>
                  </a:lnTo>
                  <a:lnTo>
                    <a:pt x="65" y="424"/>
                  </a:lnTo>
                  <a:lnTo>
                    <a:pt x="65" y="424"/>
                  </a:lnTo>
                  <a:lnTo>
                    <a:pt x="64" y="426"/>
                  </a:lnTo>
                  <a:lnTo>
                    <a:pt x="64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3"/>
                  </a:lnTo>
                  <a:lnTo>
                    <a:pt x="63" y="423"/>
                  </a:lnTo>
                  <a:lnTo>
                    <a:pt x="66" y="408"/>
                  </a:lnTo>
                  <a:lnTo>
                    <a:pt x="66" y="408"/>
                  </a:lnTo>
                  <a:lnTo>
                    <a:pt x="69" y="401"/>
                  </a:lnTo>
                  <a:lnTo>
                    <a:pt x="69" y="401"/>
                  </a:lnTo>
                  <a:lnTo>
                    <a:pt x="69" y="400"/>
                  </a:lnTo>
                  <a:lnTo>
                    <a:pt x="68" y="398"/>
                  </a:lnTo>
                  <a:lnTo>
                    <a:pt x="68" y="398"/>
                  </a:lnTo>
                  <a:lnTo>
                    <a:pt x="66" y="399"/>
                  </a:lnTo>
                  <a:lnTo>
                    <a:pt x="66" y="399"/>
                  </a:lnTo>
                  <a:lnTo>
                    <a:pt x="59" y="408"/>
                  </a:lnTo>
                  <a:lnTo>
                    <a:pt x="59" y="408"/>
                  </a:lnTo>
                  <a:lnTo>
                    <a:pt x="54" y="414"/>
                  </a:lnTo>
                  <a:lnTo>
                    <a:pt x="54" y="414"/>
                  </a:lnTo>
                  <a:lnTo>
                    <a:pt x="53" y="412"/>
                  </a:lnTo>
                  <a:lnTo>
                    <a:pt x="53" y="412"/>
                  </a:lnTo>
                  <a:lnTo>
                    <a:pt x="55" y="407"/>
                  </a:lnTo>
                  <a:lnTo>
                    <a:pt x="58" y="402"/>
                  </a:lnTo>
                  <a:lnTo>
                    <a:pt x="62" y="398"/>
                  </a:lnTo>
                  <a:lnTo>
                    <a:pt x="67" y="394"/>
                  </a:lnTo>
                  <a:lnTo>
                    <a:pt x="67" y="394"/>
                  </a:lnTo>
                  <a:lnTo>
                    <a:pt x="64" y="393"/>
                  </a:lnTo>
                  <a:lnTo>
                    <a:pt x="64" y="393"/>
                  </a:lnTo>
                  <a:lnTo>
                    <a:pt x="55" y="386"/>
                  </a:lnTo>
                  <a:lnTo>
                    <a:pt x="51" y="384"/>
                  </a:lnTo>
                  <a:lnTo>
                    <a:pt x="46" y="382"/>
                  </a:lnTo>
                  <a:lnTo>
                    <a:pt x="46" y="382"/>
                  </a:lnTo>
                  <a:lnTo>
                    <a:pt x="40" y="379"/>
                  </a:lnTo>
                  <a:lnTo>
                    <a:pt x="33" y="378"/>
                  </a:lnTo>
                  <a:lnTo>
                    <a:pt x="27" y="377"/>
                  </a:lnTo>
                  <a:lnTo>
                    <a:pt x="20" y="378"/>
                  </a:lnTo>
                  <a:lnTo>
                    <a:pt x="20" y="378"/>
                  </a:lnTo>
                  <a:lnTo>
                    <a:pt x="18" y="379"/>
                  </a:lnTo>
                  <a:lnTo>
                    <a:pt x="16" y="381"/>
                  </a:lnTo>
                  <a:lnTo>
                    <a:pt x="16" y="381"/>
                  </a:lnTo>
                  <a:lnTo>
                    <a:pt x="15" y="382"/>
                  </a:lnTo>
                  <a:lnTo>
                    <a:pt x="15" y="384"/>
                  </a:lnTo>
                  <a:lnTo>
                    <a:pt x="18" y="386"/>
                  </a:lnTo>
                  <a:lnTo>
                    <a:pt x="18" y="386"/>
                  </a:lnTo>
                  <a:lnTo>
                    <a:pt x="25" y="390"/>
                  </a:lnTo>
                  <a:lnTo>
                    <a:pt x="25" y="390"/>
                  </a:lnTo>
                  <a:lnTo>
                    <a:pt x="42" y="398"/>
                  </a:lnTo>
                  <a:lnTo>
                    <a:pt x="42" y="398"/>
                  </a:lnTo>
                  <a:lnTo>
                    <a:pt x="44" y="399"/>
                  </a:lnTo>
                  <a:lnTo>
                    <a:pt x="46" y="398"/>
                  </a:lnTo>
                  <a:lnTo>
                    <a:pt x="46" y="398"/>
                  </a:lnTo>
                  <a:lnTo>
                    <a:pt x="51" y="395"/>
                  </a:lnTo>
                  <a:lnTo>
                    <a:pt x="51" y="395"/>
                  </a:lnTo>
                  <a:lnTo>
                    <a:pt x="54" y="394"/>
                  </a:lnTo>
                  <a:lnTo>
                    <a:pt x="54" y="394"/>
                  </a:lnTo>
                  <a:lnTo>
                    <a:pt x="52" y="397"/>
                  </a:lnTo>
                  <a:lnTo>
                    <a:pt x="52" y="397"/>
                  </a:lnTo>
                  <a:lnTo>
                    <a:pt x="49" y="400"/>
                  </a:lnTo>
                  <a:lnTo>
                    <a:pt x="45" y="403"/>
                  </a:lnTo>
                  <a:lnTo>
                    <a:pt x="45" y="403"/>
                  </a:lnTo>
                  <a:lnTo>
                    <a:pt x="40" y="411"/>
                  </a:lnTo>
                  <a:lnTo>
                    <a:pt x="36" y="418"/>
                  </a:lnTo>
                  <a:lnTo>
                    <a:pt x="36" y="418"/>
                  </a:lnTo>
                  <a:lnTo>
                    <a:pt x="34" y="422"/>
                  </a:lnTo>
                  <a:lnTo>
                    <a:pt x="33" y="425"/>
                  </a:lnTo>
                  <a:lnTo>
                    <a:pt x="33" y="425"/>
                  </a:lnTo>
                  <a:lnTo>
                    <a:pt x="33" y="428"/>
                  </a:lnTo>
                  <a:lnTo>
                    <a:pt x="32" y="429"/>
                  </a:lnTo>
                  <a:lnTo>
                    <a:pt x="30" y="430"/>
                  </a:lnTo>
                  <a:lnTo>
                    <a:pt x="28" y="430"/>
                  </a:lnTo>
                  <a:lnTo>
                    <a:pt x="28" y="430"/>
                  </a:lnTo>
                  <a:lnTo>
                    <a:pt x="21" y="429"/>
                  </a:lnTo>
                  <a:lnTo>
                    <a:pt x="18" y="429"/>
                  </a:lnTo>
                  <a:lnTo>
                    <a:pt x="14" y="428"/>
                  </a:lnTo>
                  <a:lnTo>
                    <a:pt x="14" y="428"/>
                  </a:lnTo>
                  <a:lnTo>
                    <a:pt x="9" y="427"/>
                  </a:lnTo>
                  <a:lnTo>
                    <a:pt x="9" y="427"/>
                  </a:lnTo>
                  <a:lnTo>
                    <a:pt x="7" y="427"/>
                  </a:lnTo>
                  <a:lnTo>
                    <a:pt x="7" y="427"/>
                  </a:lnTo>
                  <a:lnTo>
                    <a:pt x="6" y="428"/>
                  </a:lnTo>
                  <a:lnTo>
                    <a:pt x="5" y="430"/>
                  </a:lnTo>
                  <a:lnTo>
                    <a:pt x="5" y="432"/>
                  </a:lnTo>
                  <a:lnTo>
                    <a:pt x="5" y="435"/>
                  </a:lnTo>
                  <a:lnTo>
                    <a:pt x="5" y="435"/>
                  </a:lnTo>
                  <a:lnTo>
                    <a:pt x="8" y="440"/>
                  </a:lnTo>
                  <a:lnTo>
                    <a:pt x="12" y="443"/>
                  </a:lnTo>
                  <a:lnTo>
                    <a:pt x="17" y="445"/>
                  </a:lnTo>
                  <a:lnTo>
                    <a:pt x="22" y="447"/>
                  </a:lnTo>
                  <a:lnTo>
                    <a:pt x="22" y="447"/>
                  </a:lnTo>
                  <a:lnTo>
                    <a:pt x="26" y="447"/>
                  </a:lnTo>
                  <a:lnTo>
                    <a:pt x="28" y="446"/>
                  </a:lnTo>
                  <a:lnTo>
                    <a:pt x="30" y="444"/>
                  </a:lnTo>
                  <a:lnTo>
                    <a:pt x="30" y="444"/>
                  </a:lnTo>
                  <a:lnTo>
                    <a:pt x="32" y="446"/>
                  </a:lnTo>
                  <a:lnTo>
                    <a:pt x="34" y="449"/>
                  </a:lnTo>
                  <a:lnTo>
                    <a:pt x="34" y="449"/>
                  </a:lnTo>
                  <a:lnTo>
                    <a:pt x="36" y="453"/>
                  </a:lnTo>
                  <a:lnTo>
                    <a:pt x="39" y="456"/>
                  </a:lnTo>
                  <a:lnTo>
                    <a:pt x="43" y="458"/>
                  </a:lnTo>
                  <a:lnTo>
                    <a:pt x="47" y="460"/>
                  </a:lnTo>
                  <a:lnTo>
                    <a:pt x="51" y="462"/>
                  </a:lnTo>
                  <a:lnTo>
                    <a:pt x="56" y="462"/>
                  </a:lnTo>
                  <a:lnTo>
                    <a:pt x="60" y="462"/>
                  </a:lnTo>
                  <a:lnTo>
                    <a:pt x="65" y="461"/>
                  </a:lnTo>
                  <a:lnTo>
                    <a:pt x="65" y="461"/>
                  </a:lnTo>
                  <a:lnTo>
                    <a:pt x="70" y="459"/>
                  </a:lnTo>
                  <a:lnTo>
                    <a:pt x="76" y="456"/>
                  </a:lnTo>
                  <a:lnTo>
                    <a:pt x="76" y="456"/>
                  </a:lnTo>
                  <a:lnTo>
                    <a:pt x="79" y="456"/>
                  </a:lnTo>
                  <a:lnTo>
                    <a:pt x="79" y="456"/>
                  </a:lnTo>
                  <a:lnTo>
                    <a:pt x="78" y="458"/>
                  </a:lnTo>
                  <a:lnTo>
                    <a:pt x="78" y="458"/>
                  </a:lnTo>
                  <a:lnTo>
                    <a:pt x="75" y="460"/>
                  </a:lnTo>
                  <a:lnTo>
                    <a:pt x="75" y="460"/>
                  </a:lnTo>
                  <a:lnTo>
                    <a:pt x="72" y="462"/>
                  </a:lnTo>
                  <a:lnTo>
                    <a:pt x="72" y="462"/>
                  </a:lnTo>
                  <a:lnTo>
                    <a:pt x="72" y="463"/>
                  </a:lnTo>
                  <a:lnTo>
                    <a:pt x="72" y="463"/>
                  </a:lnTo>
                  <a:lnTo>
                    <a:pt x="74" y="463"/>
                  </a:lnTo>
                  <a:lnTo>
                    <a:pt x="77" y="463"/>
                  </a:lnTo>
                  <a:lnTo>
                    <a:pt x="77" y="463"/>
                  </a:lnTo>
                  <a:lnTo>
                    <a:pt x="82" y="460"/>
                  </a:lnTo>
                  <a:lnTo>
                    <a:pt x="86" y="457"/>
                  </a:lnTo>
                  <a:lnTo>
                    <a:pt x="90" y="453"/>
                  </a:lnTo>
                  <a:lnTo>
                    <a:pt x="93" y="448"/>
                  </a:lnTo>
                  <a:lnTo>
                    <a:pt x="93" y="448"/>
                  </a:lnTo>
                  <a:lnTo>
                    <a:pt x="95" y="445"/>
                  </a:lnTo>
                  <a:lnTo>
                    <a:pt x="96" y="441"/>
                  </a:lnTo>
                  <a:lnTo>
                    <a:pt x="97" y="437"/>
                  </a:lnTo>
                  <a:lnTo>
                    <a:pt x="97" y="433"/>
                  </a:lnTo>
                  <a:lnTo>
                    <a:pt x="97" y="433"/>
                  </a:lnTo>
                  <a:lnTo>
                    <a:pt x="94" y="420"/>
                  </a:lnTo>
                  <a:lnTo>
                    <a:pt x="94" y="420"/>
                  </a:lnTo>
                  <a:close/>
                  <a:moveTo>
                    <a:pt x="330" y="208"/>
                  </a:moveTo>
                  <a:lnTo>
                    <a:pt x="330" y="208"/>
                  </a:lnTo>
                  <a:lnTo>
                    <a:pt x="331" y="203"/>
                  </a:lnTo>
                  <a:lnTo>
                    <a:pt x="333" y="199"/>
                  </a:lnTo>
                  <a:lnTo>
                    <a:pt x="336" y="195"/>
                  </a:lnTo>
                  <a:lnTo>
                    <a:pt x="340" y="192"/>
                  </a:lnTo>
                  <a:lnTo>
                    <a:pt x="340" y="192"/>
                  </a:lnTo>
                  <a:lnTo>
                    <a:pt x="338" y="190"/>
                  </a:lnTo>
                  <a:lnTo>
                    <a:pt x="338" y="190"/>
                  </a:lnTo>
                  <a:lnTo>
                    <a:pt x="336" y="190"/>
                  </a:lnTo>
                  <a:lnTo>
                    <a:pt x="336" y="190"/>
                  </a:lnTo>
                  <a:lnTo>
                    <a:pt x="331" y="196"/>
                  </a:lnTo>
                  <a:lnTo>
                    <a:pt x="330" y="199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30" y="208"/>
                  </a:lnTo>
                  <a:lnTo>
                    <a:pt x="330" y="208"/>
                  </a:lnTo>
                  <a:close/>
                </a:path>
              </a:pathLst>
            </a:custGeom>
            <a:solidFill>
              <a:srgbClr val="D8E2E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" name="Freeform 114"/>
            <p:cNvSpPr>
              <a:spLocks noEditPoints="1"/>
            </p:cNvSpPr>
            <p:nvPr/>
          </p:nvSpPr>
          <p:spPr bwMode="auto">
            <a:xfrm>
              <a:off x="2851" y="1562"/>
              <a:ext cx="117" cy="127"/>
            </a:xfrm>
            <a:custGeom>
              <a:avLst/>
              <a:gdLst/>
              <a:ahLst/>
              <a:cxnLst>
                <a:cxn ang="0">
                  <a:pos x="83" y="68"/>
                </a:cxn>
                <a:cxn ang="0">
                  <a:pos x="88" y="63"/>
                </a:cxn>
                <a:cxn ang="0">
                  <a:pos x="91" y="65"/>
                </a:cxn>
                <a:cxn ang="0">
                  <a:pos x="89" y="70"/>
                </a:cxn>
                <a:cxn ang="0">
                  <a:pos x="85" y="73"/>
                </a:cxn>
                <a:cxn ang="0">
                  <a:pos x="83" y="70"/>
                </a:cxn>
                <a:cxn ang="0">
                  <a:pos x="106" y="29"/>
                </a:cxn>
                <a:cxn ang="0">
                  <a:pos x="97" y="26"/>
                </a:cxn>
                <a:cxn ang="0">
                  <a:pos x="93" y="18"/>
                </a:cxn>
                <a:cxn ang="0">
                  <a:pos x="96" y="3"/>
                </a:cxn>
                <a:cxn ang="0">
                  <a:pos x="101" y="0"/>
                </a:cxn>
                <a:cxn ang="0">
                  <a:pos x="110" y="2"/>
                </a:cxn>
                <a:cxn ang="0">
                  <a:pos x="114" y="7"/>
                </a:cxn>
                <a:cxn ang="0">
                  <a:pos x="117" y="16"/>
                </a:cxn>
                <a:cxn ang="0">
                  <a:pos x="111" y="28"/>
                </a:cxn>
                <a:cxn ang="0">
                  <a:pos x="106" y="29"/>
                </a:cxn>
                <a:cxn ang="0">
                  <a:pos x="102" y="4"/>
                </a:cxn>
                <a:cxn ang="0">
                  <a:pos x="99" y="9"/>
                </a:cxn>
                <a:cxn ang="0">
                  <a:pos x="98" y="15"/>
                </a:cxn>
                <a:cxn ang="0">
                  <a:pos x="106" y="22"/>
                </a:cxn>
                <a:cxn ang="0">
                  <a:pos x="110" y="21"/>
                </a:cxn>
                <a:cxn ang="0">
                  <a:pos x="114" y="14"/>
                </a:cxn>
                <a:cxn ang="0">
                  <a:pos x="112" y="7"/>
                </a:cxn>
                <a:cxn ang="0">
                  <a:pos x="105" y="3"/>
                </a:cxn>
                <a:cxn ang="0">
                  <a:pos x="96" y="104"/>
                </a:cxn>
                <a:cxn ang="0">
                  <a:pos x="100" y="118"/>
                </a:cxn>
                <a:cxn ang="0">
                  <a:pos x="105" y="113"/>
                </a:cxn>
                <a:cxn ang="0">
                  <a:pos x="112" y="114"/>
                </a:cxn>
                <a:cxn ang="0">
                  <a:pos x="98" y="102"/>
                </a:cxn>
                <a:cxn ang="0">
                  <a:pos x="46" y="111"/>
                </a:cxn>
                <a:cxn ang="0">
                  <a:pos x="46" y="111"/>
                </a:cxn>
                <a:cxn ang="0">
                  <a:pos x="66" y="113"/>
                </a:cxn>
                <a:cxn ang="0">
                  <a:pos x="71" y="119"/>
                </a:cxn>
                <a:cxn ang="0">
                  <a:pos x="79" y="125"/>
                </a:cxn>
                <a:cxn ang="0">
                  <a:pos x="87" y="126"/>
                </a:cxn>
                <a:cxn ang="0">
                  <a:pos x="91" y="119"/>
                </a:cxn>
                <a:cxn ang="0">
                  <a:pos x="91" y="108"/>
                </a:cxn>
                <a:cxn ang="0">
                  <a:pos x="66" y="113"/>
                </a:cxn>
                <a:cxn ang="0">
                  <a:pos x="39" y="107"/>
                </a:cxn>
                <a:cxn ang="0">
                  <a:pos x="40" y="109"/>
                </a:cxn>
                <a:cxn ang="0">
                  <a:pos x="0" y="91"/>
                </a:cxn>
                <a:cxn ang="0">
                  <a:pos x="1" y="90"/>
                </a:cxn>
                <a:cxn ang="0">
                  <a:pos x="29" y="79"/>
                </a:cxn>
                <a:cxn ang="0">
                  <a:pos x="24" y="84"/>
                </a:cxn>
                <a:cxn ang="0">
                  <a:pos x="17" y="84"/>
                </a:cxn>
                <a:cxn ang="0">
                  <a:pos x="6" y="77"/>
                </a:cxn>
                <a:cxn ang="0">
                  <a:pos x="2" y="68"/>
                </a:cxn>
                <a:cxn ang="0">
                  <a:pos x="5" y="49"/>
                </a:cxn>
                <a:cxn ang="0">
                  <a:pos x="9" y="46"/>
                </a:cxn>
                <a:cxn ang="0">
                  <a:pos x="14" y="45"/>
                </a:cxn>
                <a:cxn ang="0">
                  <a:pos x="29" y="57"/>
                </a:cxn>
                <a:cxn ang="0">
                  <a:pos x="32" y="68"/>
                </a:cxn>
                <a:cxn ang="0">
                  <a:pos x="15" y="51"/>
                </a:cxn>
                <a:cxn ang="0">
                  <a:pos x="9" y="58"/>
                </a:cxn>
                <a:cxn ang="0">
                  <a:pos x="10" y="66"/>
                </a:cxn>
                <a:cxn ang="0">
                  <a:pos x="13" y="71"/>
                </a:cxn>
                <a:cxn ang="0">
                  <a:pos x="23" y="73"/>
                </a:cxn>
                <a:cxn ang="0">
                  <a:pos x="27" y="67"/>
                </a:cxn>
                <a:cxn ang="0">
                  <a:pos x="25" y="56"/>
                </a:cxn>
                <a:cxn ang="0">
                  <a:pos x="20" y="52"/>
                </a:cxn>
                <a:cxn ang="0">
                  <a:pos x="15" y="51"/>
                </a:cxn>
              </a:cxnLst>
              <a:rect l="0" t="0" r="r" b="b"/>
              <a:pathLst>
                <a:path w="117" h="127">
                  <a:moveTo>
                    <a:pt x="83" y="70"/>
                  </a:moveTo>
                  <a:lnTo>
                    <a:pt x="83" y="70"/>
                  </a:lnTo>
                  <a:lnTo>
                    <a:pt x="83" y="68"/>
                  </a:lnTo>
                  <a:lnTo>
                    <a:pt x="85" y="66"/>
                  </a:lnTo>
                  <a:lnTo>
                    <a:pt x="86" y="64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90" y="64"/>
                  </a:lnTo>
                  <a:lnTo>
                    <a:pt x="91" y="65"/>
                  </a:lnTo>
                  <a:lnTo>
                    <a:pt x="91" y="65"/>
                  </a:lnTo>
                  <a:lnTo>
                    <a:pt x="90" y="68"/>
                  </a:lnTo>
                  <a:lnTo>
                    <a:pt x="89" y="70"/>
                  </a:lnTo>
                  <a:lnTo>
                    <a:pt x="87" y="72"/>
                  </a:lnTo>
                  <a:lnTo>
                    <a:pt x="85" y="73"/>
                  </a:lnTo>
                  <a:lnTo>
                    <a:pt x="85" y="73"/>
                  </a:lnTo>
                  <a:lnTo>
                    <a:pt x="84" y="73"/>
                  </a:lnTo>
                  <a:lnTo>
                    <a:pt x="83" y="72"/>
                  </a:lnTo>
                  <a:lnTo>
                    <a:pt x="83" y="70"/>
                  </a:lnTo>
                  <a:lnTo>
                    <a:pt x="83" y="70"/>
                  </a:lnTo>
                  <a:close/>
                  <a:moveTo>
                    <a:pt x="106" y="29"/>
                  </a:moveTo>
                  <a:lnTo>
                    <a:pt x="106" y="29"/>
                  </a:lnTo>
                  <a:lnTo>
                    <a:pt x="103" y="29"/>
                  </a:lnTo>
                  <a:lnTo>
                    <a:pt x="100" y="28"/>
                  </a:lnTo>
                  <a:lnTo>
                    <a:pt x="97" y="26"/>
                  </a:lnTo>
                  <a:lnTo>
                    <a:pt x="95" y="23"/>
                  </a:lnTo>
                  <a:lnTo>
                    <a:pt x="95" y="23"/>
                  </a:lnTo>
                  <a:lnTo>
                    <a:pt x="93" y="18"/>
                  </a:lnTo>
                  <a:lnTo>
                    <a:pt x="93" y="12"/>
                  </a:lnTo>
                  <a:lnTo>
                    <a:pt x="94" y="7"/>
                  </a:lnTo>
                  <a:lnTo>
                    <a:pt x="96" y="3"/>
                  </a:lnTo>
                  <a:lnTo>
                    <a:pt x="96" y="3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10" y="2"/>
                  </a:lnTo>
                  <a:lnTo>
                    <a:pt x="112" y="4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6" y="11"/>
                  </a:lnTo>
                  <a:lnTo>
                    <a:pt x="117" y="16"/>
                  </a:lnTo>
                  <a:lnTo>
                    <a:pt x="117" y="16"/>
                  </a:lnTo>
                  <a:lnTo>
                    <a:pt x="117" y="21"/>
                  </a:lnTo>
                  <a:lnTo>
                    <a:pt x="115" y="25"/>
                  </a:lnTo>
                  <a:lnTo>
                    <a:pt x="111" y="28"/>
                  </a:lnTo>
                  <a:lnTo>
                    <a:pt x="109" y="29"/>
                  </a:lnTo>
                  <a:lnTo>
                    <a:pt x="106" y="29"/>
                  </a:lnTo>
                  <a:lnTo>
                    <a:pt x="106" y="29"/>
                  </a:lnTo>
                  <a:close/>
                  <a:moveTo>
                    <a:pt x="105" y="3"/>
                  </a:moveTo>
                  <a:lnTo>
                    <a:pt x="105" y="3"/>
                  </a:lnTo>
                  <a:lnTo>
                    <a:pt x="102" y="4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9" y="9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2" y="20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10" y="21"/>
                  </a:lnTo>
                  <a:lnTo>
                    <a:pt x="110" y="21"/>
                  </a:lnTo>
                  <a:lnTo>
                    <a:pt x="112" y="20"/>
                  </a:lnTo>
                  <a:lnTo>
                    <a:pt x="113" y="18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3" y="10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5" y="3"/>
                  </a:lnTo>
                  <a:lnTo>
                    <a:pt x="105" y="3"/>
                  </a:lnTo>
                  <a:close/>
                  <a:moveTo>
                    <a:pt x="98" y="102"/>
                  </a:moveTo>
                  <a:lnTo>
                    <a:pt x="98" y="102"/>
                  </a:lnTo>
                  <a:lnTo>
                    <a:pt x="96" y="104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00" y="118"/>
                  </a:lnTo>
                  <a:lnTo>
                    <a:pt x="100" y="118"/>
                  </a:lnTo>
                  <a:lnTo>
                    <a:pt x="103" y="115"/>
                  </a:lnTo>
                  <a:lnTo>
                    <a:pt x="105" y="113"/>
                  </a:lnTo>
                  <a:lnTo>
                    <a:pt x="108" y="113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09" y="96"/>
                  </a:lnTo>
                  <a:lnTo>
                    <a:pt x="109" y="96"/>
                  </a:lnTo>
                  <a:lnTo>
                    <a:pt x="98" y="102"/>
                  </a:lnTo>
                  <a:lnTo>
                    <a:pt x="98" y="102"/>
                  </a:lnTo>
                  <a:close/>
                  <a:moveTo>
                    <a:pt x="46" y="111"/>
                  </a:moveTo>
                  <a:lnTo>
                    <a:pt x="46" y="111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6" y="111"/>
                  </a:lnTo>
                  <a:lnTo>
                    <a:pt x="46" y="111"/>
                  </a:lnTo>
                  <a:close/>
                  <a:moveTo>
                    <a:pt x="66" y="113"/>
                  </a:moveTo>
                  <a:lnTo>
                    <a:pt x="66" y="113"/>
                  </a:lnTo>
                  <a:lnTo>
                    <a:pt x="69" y="116"/>
                  </a:lnTo>
                  <a:lnTo>
                    <a:pt x="69" y="116"/>
                  </a:lnTo>
                  <a:lnTo>
                    <a:pt x="71" y="119"/>
                  </a:lnTo>
                  <a:lnTo>
                    <a:pt x="73" y="12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83" y="127"/>
                  </a:lnTo>
                  <a:lnTo>
                    <a:pt x="85" y="127"/>
                  </a:lnTo>
                  <a:lnTo>
                    <a:pt x="87" y="126"/>
                  </a:lnTo>
                  <a:lnTo>
                    <a:pt x="89" y="122"/>
                  </a:lnTo>
                  <a:lnTo>
                    <a:pt x="89" y="122"/>
                  </a:lnTo>
                  <a:lnTo>
                    <a:pt x="91" y="119"/>
                  </a:lnTo>
                  <a:lnTo>
                    <a:pt x="92" y="115"/>
                  </a:lnTo>
                  <a:lnTo>
                    <a:pt x="92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66" y="113"/>
                  </a:lnTo>
                  <a:lnTo>
                    <a:pt x="66" y="113"/>
                  </a:lnTo>
                  <a:close/>
                  <a:moveTo>
                    <a:pt x="40" y="109"/>
                  </a:moveTo>
                  <a:lnTo>
                    <a:pt x="40" y="109"/>
                  </a:lnTo>
                  <a:lnTo>
                    <a:pt x="39" y="107"/>
                  </a:lnTo>
                  <a:lnTo>
                    <a:pt x="39" y="107"/>
                  </a:lnTo>
                  <a:lnTo>
                    <a:pt x="40" y="109"/>
                  </a:lnTo>
                  <a:lnTo>
                    <a:pt x="40" y="109"/>
                  </a:lnTo>
                  <a:close/>
                  <a:moveTo>
                    <a:pt x="1" y="90"/>
                  </a:moveTo>
                  <a:lnTo>
                    <a:pt x="1" y="9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0"/>
                  </a:lnTo>
                  <a:lnTo>
                    <a:pt x="1" y="90"/>
                  </a:lnTo>
                  <a:close/>
                  <a:moveTo>
                    <a:pt x="32" y="68"/>
                  </a:moveTo>
                  <a:lnTo>
                    <a:pt x="32" y="68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7" y="82"/>
                  </a:lnTo>
                  <a:lnTo>
                    <a:pt x="24" y="84"/>
                  </a:lnTo>
                  <a:lnTo>
                    <a:pt x="20" y="85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3" y="83"/>
                  </a:lnTo>
                  <a:lnTo>
                    <a:pt x="9" y="80"/>
                  </a:lnTo>
                  <a:lnTo>
                    <a:pt x="6" y="77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68"/>
                  </a:lnTo>
                  <a:lnTo>
                    <a:pt x="1" y="61"/>
                  </a:lnTo>
                  <a:lnTo>
                    <a:pt x="2" y="55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6" y="47"/>
                  </a:lnTo>
                  <a:lnTo>
                    <a:pt x="9" y="46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21" y="49"/>
                  </a:lnTo>
                  <a:lnTo>
                    <a:pt x="26" y="54"/>
                  </a:lnTo>
                  <a:lnTo>
                    <a:pt x="29" y="57"/>
                  </a:lnTo>
                  <a:lnTo>
                    <a:pt x="30" y="61"/>
                  </a:lnTo>
                  <a:lnTo>
                    <a:pt x="31" y="64"/>
                  </a:lnTo>
                  <a:lnTo>
                    <a:pt x="32" y="68"/>
                  </a:lnTo>
                  <a:lnTo>
                    <a:pt x="32" y="68"/>
                  </a:lnTo>
                  <a:close/>
                  <a:moveTo>
                    <a:pt x="15" y="51"/>
                  </a:moveTo>
                  <a:lnTo>
                    <a:pt x="15" y="51"/>
                  </a:lnTo>
                  <a:lnTo>
                    <a:pt x="13" y="53"/>
                  </a:lnTo>
                  <a:lnTo>
                    <a:pt x="11" y="55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66"/>
                  </a:lnTo>
                  <a:lnTo>
                    <a:pt x="11" y="69"/>
                  </a:lnTo>
                  <a:lnTo>
                    <a:pt x="13" y="71"/>
                  </a:lnTo>
                  <a:lnTo>
                    <a:pt x="13" y="71"/>
                  </a:lnTo>
                  <a:lnTo>
                    <a:pt x="16" y="73"/>
                  </a:lnTo>
                  <a:lnTo>
                    <a:pt x="20" y="74"/>
                  </a:lnTo>
                  <a:lnTo>
                    <a:pt x="23" y="73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27" y="67"/>
                  </a:lnTo>
                  <a:lnTo>
                    <a:pt x="27" y="63"/>
                  </a:lnTo>
                  <a:lnTo>
                    <a:pt x="27" y="60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23" y="54"/>
                  </a:lnTo>
                  <a:lnTo>
                    <a:pt x="20" y="52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5" y="5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" name="Freeform 115"/>
            <p:cNvSpPr>
              <a:spLocks noEditPoints="1"/>
            </p:cNvSpPr>
            <p:nvPr/>
          </p:nvSpPr>
          <p:spPr bwMode="auto">
            <a:xfrm>
              <a:off x="2714" y="1468"/>
              <a:ext cx="208" cy="548"/>
            </a:xfrm>
            <a:custGeom>
              <a:avLst/>
              <a:gdLst/>
              <a:ahLst/>
              <a:cxnLst>
                <a:cxn ang="0">
                  <a:pos x="147" y="43"/>
                </a:cxn>
                <a:cxn ang="0">
                  <a:pos x="145" y="44"/>
                </a:cxn>
                <a:cxn ang="0">
                  <a:pos x="145" y="53"/>
                </a:cxn>
                <a:cxn ang="0">
                  <a:pos x="136" y="52"/>
                </a:cxn>
                <a:cxn ang="0">
                  <a:pos x="129" y="53"/>
                </a:cxn>
                <a:cxn ang="0">
                  <a:pos x="126" y="57"/>
                </a:cxn>
                <a:cxn ang="0">
                  <a:pos x="121" y="62"/>
                </a:cxn>
                <a:cxn ang="0">
                  <a:pos x="117" y="69"/>
                </a:cxn>
                <a:cxn ang="0">
                  <a:pos x="108" y="63"/>
                </a:cxn>
                <a:cxn ang="0">
                  <a:pos x="101" y="61"/>
                </a:cxn>
                <a:cxn ang="0">
                  <a:pos x="94" y="73"/>
                </a:cxn>
                <a:cxn ang="0">
                  <a:pos x="85" y="83"/>
                </a:cxn>
                <a:cxn ang="0">
                  <a:pos x="73" y="70"/>
                </a:cxn>
                <a:cxn ang="0">
                  <a:pos x="69" y="64"/>
                </a:cxn>
                <a:cxn ang="0">
                  <a:pos x="65" y="63"/>
                </a:cxn>
                <a:cxn ang="0">
                  <a:pos x="61" y="58"/>
                </a:cxn>
                <a:cxn ang="0">
                  <a:pos x="46" y="44"/>
                </a:cxn>
                <a:cxn ang="0">
                  <a:pos x="55" y="44"/>
                </a:cxn>
                <a:cxn ang="0">
                  <a:pos x="58" y="34"/>
                </a:cxn>
                <a:cxn ang="0">
                  <a:pos x="63" y="27"/>
                </a:cxn>
                <a:cxn ang="0">
                  <a:pos x="68" y="29"/>
                </a:cxn>
                <a:cxn ang="0">
                  <a:pos x="72" y="29"/>
                </a:cxn>
                <a:cxn ang="0">
                  <a:pos x="76" y="24"/>
                </a:cxn>
                <a:cxn ang="0">
                  <a:pos x="84" y="22"/>
                </a:cxn>
                <a:cxn ang="0">
                  <a:pos x="90" y="12"/>
                </a:cxn>
                <a:cxn ang="0">
                  <a:pos x="94" y="21"/>
                </a:cxn>
                <a:cxn ang="0">
                  <a:pos x="105" y="1"/>
                </a:cxn>
                <a:cxn ang="0">
                  <a:pos x="106" y="12"/>
                </a:cxn>
                <a:cxn ang="0">
                  <a:pos x="115" y="3"/>
                </a:cxn>
                <a:cxn ang="0">
                  <a:pos x="118" y="10"/>
                </a:cxn>
                <a:cxn ang="0">
                  <a:pos x="134" y="3"/>
                </a:cxn>
                <a:cxn ang="0">
                  <a:pos x="135" y="7"/>
                </a:cxn>
                <a:cxn ang="0">
                  <a:pos x="139" y="15"/>
                </a:cxn>
                <a:cxn ang="0">
                  <a:pos x="139" y="19"/>
                </a:cxn>
                <a:cxn ang="0">
                  <a:pos x="133" y="27"/>
                </a:cxn>
                <a:cxn ang="0">
                  <a:pos x="151" y="39"/>
                </a:cxn>
                <a:cxn ang="0">
                  <a:pos x="44" y="462"/>
                </a:cxn>
                <a:cxn ang="0">
                  <a:pos x="23" y="459"/>
                </a:cxn>
                <a:cxn ang="0">
                  <a:pos x="15" y="462"/>
                </a:cxn>
                <a:cxn ang="0">
                  <a:pos x="7" y="473"/>
                </a:cxn>
                <a:cxn ang="0">
                  <a:pos x="2" y="485"/>
                </a:cxn>
                <a:cxn ang="0">
                  <a:pos x="2" y="493"/>
                </a:cxn>
                <a:cxn ang="0">
                  <a:pos x="3" y="504"/>
                </a:cxn>
                <a:cxn ang="0">
                  <a:pos x="6" y="519"/>
                </a:cxn>
                <a:cxn ang="0">
                  <a:pos x="13" y="530"/>
                </a:cxn>
                <a:cxn ang="0">
                  <a:pos x="30" y="541"/>
                </a:cxn>
                <a:cxn ang="0">
                  <a:pos x="48" y="548"/>
                </a:cxn>
                <a:cxn ang="0">
                  <a:pos x="52" y="500"/>
                </a:cxn>
                <a:cxn ang="0">
                  <a:pos x="58" y="477"/>
                </a:cxn>
                <a:cxn ang="0">
                  <a:pos x="203" y="47"/>
                </a:cxn>
                <a:cxn ang="0">
                  <a:pos x="188" y="62"/>
                </a:cxn>
                <a:cxn ang="0">
                  <a:pos x="195" y="64"/>
                </a:cxn>
                <a:cxn ang="0">
                  <a:pos x="208" y="52"/>
                </a:cxn>
                <a:cxn ang="0">
                  <a:pos x="95" y="123"/>
                </a:cxn>
                <a:cxn ang="0">
                  <a:pos x="100" y="129"/>
                </a:cxn>
                <a:cxn ang="0">
                  <a:pos x="107" y="114"/>
                </a:cxn>
                <a:cxn ang="0">
                  <a:pos x="113" y="103"/>
                </a:cxn>
              </a:cxnLst>
              <a:rect l="0" t="0" r="r" b="b"/>
              <a:pathLst>
                <a:path w="208" h="548">
                  <a:moveTo>
                    <a:pt x="155" y="44"/>
                  </a:moveTo>
                  <a:lnTo>
                    <a:pt x="155" y="44"/>
                  </a:lnTo>
                  <a:lnTo>
                    <a:pt x="154" y="45"/>
                  </a:lnTo>
                  <a:lnTo>
                    <a:pt x="154" y="45"/>
                  </a:lnTo>
                  <a:lnTo>
                    <a:pt x="147" y="42"/>
                  </a:lnTo>
                  <a:lnTo>
                    <a:pt x="147" y="42"/>
                  </a:lnTo>
                  <a:lnTo>
                    <a:pt x="147" y="43"/>
                  </a:lnTo>
                  <a:lnTo>
                    <a:pt x="147" y="43"/>
                  </a:lnTo>
                  <a:lnTo>
                    <a:pt x="149" y="46"/>
                  </a:lnTo>
                  <a:lnTo>
                    <a:pt x="149" y="46"/>
                  </a:lnTo>
                  <a:lnTo>
                    <a:pt x="150" y="49"/>
                  </a:lnTo>
                  <a:lnTo>
                    <a:pt x="150" y="49"/>
                  </a:lnTo>
                  <a:lnTo>
                    <a:pt x="145" y="44"/>
                  </a:lnTo>
                  <a:lnTo>
                    <a:pt x="145" y="44"/>
                  </a:lnTo>
                  <a:lnTo>
                    <a:pt x="142" y="44"/>
                  </a:lnTo>
                  <a:lnTo>
                    <a:pt x="142" y="44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46" y="52"/>
                  </a:lnTo>
                  <a:lnTo>
                    <a:pt x="146" y="52"/>
                  </a:lnTo>
                  <a:lnTo>
                    <a:pt x="145" y="53"/>
                  </a:lnTo>
                  <a:lnTo>
                    <a:pt x="145" y="53"/>
                  </a:lnTo>
                  <a:lnTo>
                    <a:pt x="141" y="49"/>
                  </a:lnTo>
                  <a:lnTo>
                    <a:pt x="141" y="49"/>
                  </a:lnTo>
                  <a:lnTo>
                    <a:pt x="136" y="47"/>
                  </a:lnTo>
                  <a:lnTo>
                    <a:pt x="136" y="47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7" y="61"/>
                  </a:lnTo>
                  <a:lnTo>
                    <a:pt x="137" y="61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31" y="55"/>
                  </a:lnTo>
                  <a:lnTo>
                    <a:pt x="131" y="55"/>
                  </a:lnTo>
                  <a:lnTo>
                    <a:pt x="129" y="53"/>
                  </a:lnTo>
                  <a:lnTo>
                    <a:pt x="129" y="53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6" y="57"/>
                  </a:lnTo>
                  <a:lnTo>
                    <a:pt x="126" y="57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21" y="62"/>
                  </a:lnTo>
                  <a:lnTo>
                    <a:pt x="121" y="62"/>
                  </a:lnTo>
                  <a:lnTo>
                    <a:pt x="119" y="61"/>
                  </a:lnTo>
                  <a:lnTo>
                    <a:pt x="119" y="61"/>
                  </a:lnTo>
                  <a:lnTo>
                    <a:pt x="118" y="63"/>
                  </a:lnTo>
                  <a:lnTo>
                    <a:pt x="118" y="63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1" y="62"/>
                  </a:lnTo>
                  <a:lnTo>
                    <a:pt x="111" y="62"/>
                  </a:lnTo>
                  <a:lnTo>
                    <a:pt x="108" y="61"/>
                  </a:lnTo>
                  <a:lnTo>
                    <a:pt x="108" y="61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5" y="69"/>
                  </a:lnTo>
                  <a:lnTo>
                    <a:pt x="105" y="66"/>
                  </a:lnTo>
                  <a:lnTo>
                    <a:pt x="104" y="63"/>
                  </a:lnTo>
                  <a:lnTo>
                    <a:pt x="101" y="61"/>
                  </a:lnTo>
                  <a:lnTo>
                    <a:pt x="101" y="61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0" y="64"/>
                  </a:lnTo>
                  <a:lnTo>
                    <a:pt x="100" y="64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4" y="70"/>
                  </a:lnTo>
                  <a:lnTo>
                    <a:pt x="94" y="70"/>
                  </a:lnTo>
                  <a:lnTo>
                    <a:pt x="92" y="67"/>
                  </a:lnTo>
                  <a:lnTo>
                    <a:pt x="92" y="67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77" y="70"/>
                  </a:lnTo>
                  <a:lnTo>
                    <a:pt x="77" y="7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3" y="70"/>
                  </a:lnTo>
                  <a:lnTo>
                    <a:pt x="73" y="70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0" y="76"/>
                  </a:lnTo>
                  <a:lnTo>
                    <a:pt x="70" y="76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64"/>
                  </a:lnTo>
                  <a:lnTo>
                    <a:pt x="69" y="64"/>
                  </a:lnTo>
                  <a:lnTo>
                    <a:pt x="68" y="63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6" y="62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2" y="67"/>
                  </a:lnTo>
                  <a:lnTo>
                    <a:pt x="62" y="67"/>
                  </a:lnTo>
                  <a:lnTo>
                    <a:pt x="61" y="67"/>
                  </a:lnTo>
                  <a:lnTo>
                    <a:pt x="61" y="67"/>
                  </a:lnTo>
                  <a:lnTo>
                    <a:pt x="61" y="60"/>
                  </a:lnTo>
                  <a:lnTo>
                    <a:pt x="61" y="60"/>
                  </a:lnTo>
                  <a:lnTo>
                    <a:pt x="61" y="58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58" y="56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46" y="44"/>
                  </a:lnTo>
                  <a:lnTo>
                    <a:pt x="46" y="4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4" y="46"/>
                  </a:lnTo>
                  <a:lnTo>
                    <a:pt x="54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7"/>
                  </a:lnTo>
                  <a:lnTo>
                    <a:pt x="58" y="38"/>
                  </a:lnTo>
                  <a:lnTo>
                    <a:pt x="58" y="38"/>
                  </a:lnTo>
                  <a:lnTo>
                    <a:pt x="58" y="34"/>
                  </a:lnTo>
                  <a:lnTo>
                    <a:pt x="57" y="32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4" y="28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4" y="29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7" y="25"/>
                  </a:lnTo>
                  <a:lnTo>
                    <a:pt x="67" y="20"/>
                  </a:lnTo>
                  <a:lnTo>
                    <a:pt x="67" y="20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70" y="17"/>
                  </a:lnTo>
                  <a:lnTo>
                    <a:pt x="70" y="17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0" y="22"/>
                  </a:lnTo>
                  <a:lnTo>
                    <a:pt x="80" y="22"/>
                  </a:lnTo>
                  <a:lnTo>
                    <a:pt x="81" y="18"/>
                  </a:lnTo>
                  <a:lnTo>
                    <a:pt x="81" y="18"/>
                  </a:lnTo>
                  <a:lnTo>
                    <a:pt x="84" y="22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1" y="13"/>
                  </a:lnTo>
                  <a:lnTo>
                    <a:pt x="91" y="13"/>
                  </a:lnTo>
                  <a:lnTo>
                    <a:pt x="91" y="15"/>
                  </a:lnTo>
                  <a:lnTo>
                    <a:pt x="91" y="17"/>
                  </a:lnTo>
                  <a:lnTo>
                    <a:pt x="91" y="17"/>
                  </a:lnTo>
                  <a:lnTo>
                    <a:pt x="93" y="19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6" y="17"/>
                  </a:lnTo>
                  <a:lnTo>
                    <a:pt x="96" y="17"/>
                  </a:lnTo>
                  <a:lnTo>
                    <a:pt x="97" y="16"/>
                  </a:lnTo>
                  <a:lnTo>
                    <a:pt x="97" y="16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5" y="10"/>
                  </a:lnTo>
                  <a:lnTo>
                    <a:pt x="105" y="11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11" y="6"/>
                  </a:lnTo>
                  <a:lnTo>
                    <a:pt x="113" y="4"/>
                  </a:lnTo>
                  <a:lnTo>
                    <a:pt x="115" y="3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21" y="7"/>
                  </a:lnTo>
                  <a:lnTo>
                    <a:pt x="125" y="5"/>
                  </a:lnTo>
                  <a:lnTo>
                    <a:pt x="133" y="3"/>
                  </a:lnTo>
                  <a:lnTo>
                    <a:pt x="133" y="3"/>
                  </a:lnTo>
                  <a:lnTo>
                    <a:pt x="134" y="3"/>
                  </a:lnTo>
                  <a:lnTo>
                    <a:pt x="134" y="3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5" y="7"/>
                  </a:lnTo>
                  <a:lnTo>
                    <a:pt x="135" y="7"/>
                  </a:lnTo>
                  <a:lnTo>
                    <a:pt x="138" y="7"/>
                  </a:lnTo>
                  <a:lnTo>
                    <a:pt x="141" y="8"/>
                  </a:lnTo>
                  <a:lnTo>
                    <a:pt x="143" y="10"/>
                  </a:lnTo>
                  <a:lnTo>
                    <a:pt x="146" y="12"/>
                  </a:lnTo>
                  <a:lnTo>
                    <a:pt x="146" y="12"/>
                  </a:lnTo>
                  <a:lnTo>
                    <a:pt x="139" y="15"/>
                  </a:lnTo>
                  <a:lnTo>
                    <a:pt x="139" y="15"/>
                  </a:lnTo>
                  <a:lnTo>
                    <a:pt x="138" y="16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8" y="18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3" y="27"/>
                  </a:lnTo>
                  <a:lnTo>
                    <a:pt x="133" y="27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42" y="32"/>
                  </a:lnTo>
                  <a:lnTo>
                    <a:pt x="146" y="35"/>
                  </a:lnTo>
                  <a:lnTo>
                    <a:pt x="146" y="35"/>
                  </a:lnTo>
                  <a:lnTo>
                    <a:pt x="151" y="39"/>
                  </a:lnTo>
                  <a:lnTo>
                    <a:pt x="155" y="44"/>
                  </a:lnTo>
                  <a:lnTo>
                    <a:pt x="155" y="44"/>
                  </a:lnTo>
                  <a:close/>
                  <a:moveTo>
                    <a:pt x="52" y="469"/>
                  </a:moveTo>
                  <a:lnTo>
                    <a:pt x="52" y="469"/>
                  </a:lnTo>
                  <a:lnTo>
                    <a:pt x="48" y="465"/>
                  </a:lnTo>
                  <a:lnTo>
                    <a:pt x="44" y="462"/>
                  </a:lnTo>
                  <a:lnTo>
                    <a:pt x="44" y="462"/>
                  </a:lnTo>
                  <a:lnTo>
                    <a:pt x="35" y="458"/>
                  </a:lnTo>
                  <a:lnTo>
                    <a:pt x="35" y="458"/>
                  </a:lnTo>
                  <a:lnTo>
                    <a:pt x="34" y="458"/>
                  </a:lnTo>
                  <a:lnTo>
                    <a:pt x="34" y="458"/>
                  </a:lnTo>
                  <a:lnTo>
                    <a:pt x="29" y="459"/>
                  </a:lnTo>
                  <a:lnTo>
                    <a:pt x="26" y="459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1" y="460"/>
                  </a:lnTo>
                  <a:lnTo>
                    <a:pt x="19" y="461"/>
                  </a:lnTo>
                  <a:lnTo>
                    <a:pt x="17" y="461"/>
                  </a:lnTo>
                  <a:lnTo>
                    <a:pt x="15" y="462"/>
                  </a:lnTo>
                  <a:lnTo>
                    <a:pt x="15" y="462"/>
                  </a:lnTo>
                  <a:lnTo>
                    <a:pt x="12" y="464"/>
                  </a:lnTo>
                  <a:lnTo>
                    <a:pt x="10" y="467"/>
                  </a:lnTo>
                  <a:lnTo>
                    <a:pt x="10" y="467"/>
                  </a:lnTo>
                  <a:lnTo>
                    <a:pt x="9" y="470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5" y="475"/>
                  </a:lnTo>
                  <a:lnTo>
                    <a:pt x="4" y="479"/>
                  </a:lnTo>
                  <a:lnTo>
                    <a:pt x="4" y="479"/>
                  </a:lnTo>
                  <a:lnTo>
                    <a:pt x="4" y="481"/>
                  </a:lnTo>
                  <a:lnTo>
                    <a:pt x="3" y="483"/>
                  </a:lnTo>
                  <a:lnTo>
                    <a:pt x="3" y="483"/>
                  </a:lnTo>
                  <a:lnTo>
                    <a:pt x="2" y="485"/>
                  </a:lnTo>
                  <a:lnTo>
                    <a:pt x="2" y="487"/>
                  </a:lnTo>
                  <a:lnTo>
                    <a:pt x="2" y="488"/>
                  </a:lnTo>
                  <a:lnTo>
                    <a:pt x="3" y="490"/>
                  </a:lnTo>
                  <a:lnTo>
                    <a:pt x="3" y="490"/>
                  </a:lnTo>
                  <a:lnTo>
                    <a:pt x="3" y="492"/>
                  </a:lnTo>
                  <a:lnTo>
                    <a:pt x="2" y="493"/>
                  </a:lnTo>
                  <a:lnTo>
                    <a:pt x="2" y="493"/>
                  </a:lnTo>
                  <a:lnTo>
                    <a:pt x="1" y="494"/>
                  </a:lnTo>
                  <a:lnTo>
                    <a:pt x="0" y="495"/>
                  </a:lnTo>
                  <a:lnTo>
                    <a:pt x="0" y="495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3" y="503"/>
                  </a:lnTo>
                  <a:lnTo>
                    <a:pt x="3" y="504"/>
                  </a:lnTo>
                  <a:lnTo>
                    <a:pt x="1" y="505"/>
                  </a:lnTo>
                  <a:lnTo>
                    <a:pt x="1" y="505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512"/>
                  </a:lnTo>
                  <a:lnTo>
                    <a:pt x="3" y="516"/>
                  </a:lnTo>
                  <a:lnTo>
                    <a:pt x="6" y="519"/>
                  </a:lnTo>
                  <a:lnTo>
                    <a:pt x="10" y="522"/>
                  </a:lnTo>
                  <a:lnTo>
                    <a:pt x="10" y="522"/>
                  </a:lnTo>
                  <a:lnTo>
                    <a:pt x="12" y="524"/>
                  </a:lnTo>
                  <a:lnTo>
                    <a:pt x="12" y="524"/>
                  </a:lnTo>
                  <a:lnTo>
                    <a:pt x="12" y="527"/>
                  </a:lnTo>
                  <a:lnTo>
                    <a:pt x="13" y="530"/>
                  </a:lnTo>
                  <a:lnTo>
                    <a:pt x="13" y="530"/>
                  </a:lnTo>
                  <a:lnTo>
                    <a:pt x="19" y="535"/>
                  </a:lnTo>
                  <a:lnTo>
                    <a:pt x="22" y="537"/>
                  </a:lnTo>
                  <a:lnTo>
                    <a:pt x="26" y="538"/>
                  </a:lnTo>
                  <a:lnTo>
                    <a:pt x="26" y="538"/>
                  </a:lnTo>
                  <a:lnTo>
                    <a:pt x="28" y="539"/>
                  </a:lnTo>
                  <a:lnTo>
                    <a:pt x="30" y="541"/>
                  </a:lnTo>
                  <a:lnTo>
                    <a:pt x="30" y="541"/>
                  </a:lnTo>
                  <a:lnTo>
                    <a:pt x="33" y="543"/>
                  </a:lnTo>
                  <a:lnTo>
                    <a:pt x="33" y="543"/>
                  </a:lnTo>
                  <a:lnTo>
                    <a:pt x="40" y="545"/>
                  </a:lnTo>
                  <a:lnTo>
                    <a:pt x="40" y="545"/>
                  </a:lnTo>
                  <a:lnTo>
                    <a:pt x="45" y="548"/>
                  </a:lnTo>
                  <a:lnTo>
                    <a:pt x="45" y="548"/>
                  </a:lnTo>
                  <a:lnTo>
                    <a:pt x="48" y="548"/>
                  </a:lnTo>
                  <a:lnTo>
                    <a:pt x="49" y="547"/>
                  </a:lnTo>
                  <a:lnTo>
                    <a:pt x="50" y="545"/>
                  </a:lnTo>
                  <a:lnTo>
                    <a:pt x="50" y="543"/>
                  </a:lnTo>
                  <a:lnTo>
                    <a:pt x="50" y="543"/>
                  </a:lnTo>
                  <a:lnTo>
                    <a:pt x="49" y="532"/>
                  </a:lnTo>
                  <a:lnTo>
                    <a:pt x="50" y="522"/>
                  </a:lnTo>
                  <a:lnTo>
                    <a:pt x="52" y="500"/>
                  </a:lnTo>
                  <a:lnTo>
                    <a:pt x="52" y="500"/>
                  </a:lnTo>
                  <a:lnTo>
                    <a:pt x="54" y="490"/>
                  </a:lnTo>
                  <a:lnTo>
                    <a:pt x="57" y="479"/>
                  </a:lnTo>
                  <a:lnTo>
                    <a:pt x="57" y="479"/>
                  </a:lnTo>
                  <a:lnTo>
                    <a:pt x="58" y="478"/>
                  </a:lnTo>
                  <a:lnTo>
                    <a:pt x="58" y="477"/>
                  </a:lnTo>
                  <a:lnTo>
                    <a:pt x="58" y="477"/>
                  </a:lnTo>
                  <a:lnTo>
                    <a:pt x="55" y="473"/>
                  </a:lnTo>
                  <a:lnTo>
                    <a:pt x="52" y="469"/>
                  </a:lnTo>
                  <a:lnTo>
                    <a:pt x="52" y="469"/>
                  </a:lnTo>
                  <a:close/>
                  <a:moveTo>
                    <a:pt x="206" y="49"/>
                  </a:moveTo>
                  <a:lnTo>
                    <a:pt x="206" y="49"/>
                  </a:lnTo>
                  <a:lnTo>
                    <a:pt x="204" y="48"/>
                  </a:lnTo>
                  <a:lnTo>
                    <a:pt x="203" y="47"/>
                  </a:lnTo>
                  <a:lnTo>
                    <a:pt x="201" y="48"/>
                  </a:lnTo>
                  <a:lnTo>
                    <a:pt x="199" y="49"/>
                  </a:lnTo>
                  <a:lnTo>
                    <a:pt x="199" y="49"/>
                  </a:lnTo>
                  <a:lnTo>
                    <a:pt x="194" y="53"/>
                  </a:lnTo>
                  <a:lnTo>
                    <a:pt x="190" y="58"/>
                  </a:lnTo>
                  <a:lnTo>
                    <a:pt x="190" y="58"/>
                  </a:lnTo>
                  <a:lnTo>
                    <a:pt x="188" y="62"/>
                  </a:lnTo>
                  <a:lnTo>
                    <a:pt x="187" y="67"/>
                  </a:lnTo>
                  <a:lnTo>
                    <a:pt x="187" y="67"/>
                  </a:lnTo>
                  <a:lnTo>
                    <a:pt x="188" y="68"/>
                  </a:lnTo>
                  <a:lnTo>
                    <a:pt x="188" y="68"/>
                  </a:lnTo>
                  <a:lnTo>
                    <a:pt x="192" y="66"/>
                  </a:lnTo>
                  <a:lnTo>
                    <a:pt x="192" y="66"/>
                  </a:lnTo>
                  <a:lnTo>
                    <a:pt x="195" y="64"/>
                  </a:lnTo>
                  <a:lnTo>
                    <a:pt x="199" y="62"/>
                  </a:lnTo>
                  <a:lnTo>
                    <a:pt x="199" y="62"/>
                  </a:lnTo>
                  <a:lnTo>
                    <a:pt x="203" y="60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07" y="54"/>
                  </a:lnTo>
                  <a:lnTo>
                    <a:pt x="208" y="52"/>
                  </a:lnTo>
                  <a:lnTo>
                    <a:pt x="207" y="51"/>
                  </a:lnTo>
                  <a:lnTo>
                    <a:pt x="206" y="49"/>
                  </a:lnTo>
                  <a:lnTo>
                    <a:pt x="206" y="49"/>
                  </a:lnTo>
                  <a:close/>
                  <a:moveTo>
                    <a:pt x="99" y="111"/>
                  </a:moveTo>
                  <a:lnTo>
                    <a:pt x="99" y="111"/>
                  </a:lnTo>
                  <a:lnTo>
                    <a:pt x="97" y="117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5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8" y="130"/>
                  </a:lnTo>
                  <a:lnTo>
                    <a:pt x="99" y="129"/>
                  </a:lnTo>
                  <a:lnTo>
                    <a:pt x="100" y="129"/>
                  </a:lnTo>
                  <a:lnTo>
                    <a:pt x="100" y="129"/>
                  </a:lnTo>
                  <a:lnTo>
                    <a:pt x="102" y="126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7" y="119"/>
                  </a:lnTo>
                  <a:lnTo>
                    <a:pt x="107" y="117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8" y="113"/>
                  </a:lnTo>
                  <a:lnTo>
                    <a:pt x="108" y="113"/>
                  </a:lnTo>
                  <a:lnTo>
                    <a:pt x="112" y="107"/>
                  </a:lnTo>
                  <a:lnTo>
                    <a:pt x="112" y="107"/>
                  </a:lnTo>
                  <a:lnTo>
                    <a:pt x="113" y="103"/>
                  </a:lnTo>
                  <a:lnTo>
                    <a:pt x="113" y="103"/>
                  </a:lnTo>
                  <a:lnTo>
                    <a:pt x="109" y="104"/>
                  </a:lnTo>
                  <a:lnTo>
                    <a:pt x="105" y="105"/>
                  </a:lnTo>
                  <a:lnTo>
                    <a:pt x="101" y="108"/>
                  </a:lnTo>
                  <a:lnTo>
                    <a:pt x="99" y="111"/>
                  </a:lnTo>
                  <a:lnTo>
                    <a:pt x="99" y="111"/>
                  </a:lnTo>
                  <a:close/>
                </a:path>
              </a:pathLst>
            </a:custGeom>
            <a:solidFill>
              <a:srgbClr val="BACAD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" name="Group 147"/>
          <p:cNvGrpSpPr>
            <a:grpSpLocks noChangeAspect="1"/>
          </p:cNvGrpSpPr>
          <p:nvPr/>
        </p:nvGrpSpPr>
        <p:grpSpPr bwMode="auto">
          <a:xfrm rot="448872" flipH="1">
            <a:off x="3465924" y="3885746"/>
            <a:ext cx="1151136" cy="1331721"/>
            <a:chOff x="2528" y="1519"/>
            <a:chExt cx="647" cy="749"/>
          </a:xfrm>
        </p:grpSpPr>
        <p:sp>
          <p:nvSpPr>
            <p:cNvPr id="211" name="AutoShape 146"/>
            <p:cNvSpPr>
              <a:spLocks noChangeAspect="1" noChangeArrowheads="1" noTextEdit="1"/>
            </p:cNvSpPr>
            <p:nvPr/>
          </p:nvSpPr>
          <p:spPr bwMode="auto">
            <a:xfrm>
              <a:off x="2528" y="1519"/>
              <a:ext cx="647" cy="7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2" name="Freeform 148"/>
            <p:cNvSpPr>
              <a:spLocks noEditPoints="1"/>
            </p:cNvSpPr>
            <p:nvPr/>
          </p:nvSpPr>
          <p:spPr bwMode="auto">
            <a:xfrm>
              <a:off x="2528" y="1519"/>
              <a:ext cx="647" cy="749"/>
            </a:xfrm>
            <a:custGeom>
              <a:avLst/>
              <a:gdLst/>
              <a:ahLst/>
              <a:cxnLst>
                <a:cxn ang="0">
                  <a:pos x="628" y="324"/>
                </a:cxn>
                <a:cxn ang="0">
                  <a:pos x="626" y="253"/>
                </a:cxn>
                <a:cxn ang="0">
                  <a:pos x="634" y="164"/>
                </a:cxn>
                <a:cxn ang="0">
                  <a:pos x="615" y="77"/>
                </a:cxn>
                <a:cxn ang="0">
                  <a:pos x="607" y="41"/>
                </a:cxn>
                <a:cxn ang="0">
                  <a:pos x="590" y="42"/>
                </a:cxn>
                <a:cxn ang="0">
                  <a:pos x="586" y="80"/>
                </a:cxn>
                <a:cxn ang="0">
                  <a:pos x="515" y="116"/>
                </a:cxn>
                <a:cxn ang="0">
                  <a:pos x="510" y="27"/>
                </a:cxn>
                <a:cxn ang="0">
                  <a:pos x="479" y="22"/>
                </a:cxn>
                <a:cxn ang="0">
                  <a:pos x="471" y="78"/>
                </a:cxn>
                <a:cxn ang="0">
                  <a:pos x="427" y="141"/>
                </a:cxn>
                <a:cxn ang="0">
                  <a:pos x="421" y="183"/>
                </a:cxn>
                <a:cxn ang="0">
                  <a:pos x="389" y="232"/>
                </a:cxn>
                <a:cxn ang="0">
                  <a:pos x="385" y="291"/>
                </a:cxn>
                <a:cxn ang="0">
                  <a:pos x="364" y="340"/>
                </a:cxn>
                <a:cxn ang="0">
                  <a:pos x="365" y="292"/>
                </a:cxn>
                <a:cxn ang="0">
                  <a:pos x="366" y="240"/>
                </a:cxn>
                <a:cxn ang="0">
                  <a:pos x="364" y="200"/>
                </a:cxn>
                <a:cxn ang="0">
                  <a:pos x="353" y="145"/>
                </a:cxn>
                <a:cxn ang="0">
                  <a:pos x="340" y="111"/>
                </a:cxn>
                <a:cxn ang="0">
                  <a:pos x="325" y="81"/>
                </a:cxn>
                <a:cxn ang="0">
                  <a:pos x="297" y="45"/>
                </a:cxn>
                <a:cxn ang="0">
                  <a:pos x="267" y="22"/>
                </a:cxn>
                <a:cxn ang="0">
                  <a:pos x="225" y="5"/>
                </a:cxn>
                <a:cxn ang="0">
                  <a:pos x="192" y="2"/>
                </a:cxn>
                <a:cxn ang="0">
                  <a:pos x="155" y="4"/>
                </a:cxn>
                <a:cxn ang="0">
                  <a:pos x="115" y="11"/>
                </a:cxn>
                <a:cxn ang="0">
                  <a:pos x="78" y="26"/>
                </a:cxn>
                <a:cxn ang="0">
                  <a:pos x="43" y="51"/>
                </a:cxn>
                <a:cxn ang="0">
                  <a:pos x="18" y="86"/>
                </a:cxn>
                <a:cxn ang="0">
                  <a:pos x="0" y="125"/>
                </a:cxn>
                <a:cxn ang="0">
                  <a:pos x="7" y="183"/>
                </a:cxn>
                <a:cxn ang="0">
                  <a:pos x="46" y="236"/>
                </a:cxn>
                <a:cxn ang="0">
                  <a:pos x="85" y="252"/>
                </a:cxn>
                <a:cxn ang="0">
                  <a:pos x="87" y="279"/>
                </a:cxn>
                <a:cxn ang="0">
                  <a:pos x="67" y="369"/>
                </a:cxn>
                <a:cxn ang="0">
                  <a:pos x="69" y="438"/>
                </a:cxn>
                <a:cxn ang="0">
                  <a:pos x="87" y="500"/>
                </a:cxn>
                <a:cxn ang="0">
                  <a:pos x="124" y="566"/>
                </a:cxn>
                <a:cxn ang="0">
                  <a:pos x="143" y="611"/>
                </a:cxn>
                <a:cxn ang="0">
                  <a:pos x="190" y="649"/>
                </a:cxn>
                <a:cxn ang="0">
                  <a:pos x="225" y="665"/>
                </a:cxn>
                <a:cxn ang="0">
                  <a:pos x="269" y="684"/>
                </a:cxn>
                <a:cxn ang="0">
                  <a:pos x="333" y="700"/>
                </a:cxn>
                <a:cxn ang="0">
                  <a:pos x="380" y="742"/>
                </a:cxn>
                <a:cxn ang="0">
                  <a:pos x="413" y="722"/>
                </a:cxn>
                <a:cxn ang="0">
                  <a:pos x="420" y="709"/>
                </a:cxn>
                <a:cxn ang="0">
                  <a:pos x="492" y="731"/>
                </a:cxn>
                <a:cxn ang="0">
                  <a:pos x="496" y="700"/>
                </a:cxn>
                <a:cxn ang="0">
                  <a:pos x="542" y="668"/>
                </a:cxn>
                <a:cxn ang="0">
                  <a:pos x="538" y="619"/>
                </a:cxn>
                <a:cxn ang="0">
                  <a:pos x="510" y="592"/>
                </a:cxn>
                <a:cxn ang="0">
                  <a:pos x="516" y="562"/>
                </a:cxn>
                <a:cxn ang="0">
                  <a:pos x="545" y="527"/>
                </a:cxn>
                <a:cxn ang="0">
                  <a:pos x="550" y="486"/>
                </a:cxn>
                <a:cxn ang="0">
                  <a:pos x="570" y="457"/>
                </a:cxn>
                <a:cxn ang="0">
                  <a:pos x="559" y="408"/>
                </a:cxn>
                <a:cxn ang="0">
                  <a:pos x="569" y="388"/>
                </a:cxn>
                <a:cxn ang="0">
                  <a:pos x="617" y="381"/>
                </a:cxn>
                <a:cxn ang="0">
                  <a:pos x="627" y="369"/>
                </a:cxn>
                <a:cxn ang="0">
                  <a:pos x="640" y="362"/>
                </a:cxn>
              </a:cxnLst>
              <a:rect l="0" t="0" r="r" b="b"/>
              <a:pathLst>
                <a:path w="647" h="749">
                  <a:moveTo>
                    <a:pt x="640" y="362"/>
                  </a:moveTo>
                  <a:lnTo>
                    <a:pt x="640" y="362"/>
                  </a:lnTo>
                  <a:lnTo>
                    <a:pt x="618" y="353"/>
                  </a:lnTo>
                  <a:lnTo>
                    <a:pt x="618" y="353"/>
                  </a:lnTo>
                  <a:lnTo>
                    <a:pt x="612" y="351"/>
                  </a:lnTo>
                  <a:lnTo>
                    <a:pt x="612" y="351"/>
                  </a:lnTo>
                  <a:lnTo>
                    <a:pt x="612" y="350"/>
                  </a:lnTo>
                  <a:lnTo>
                    <a:pt x="612" y="350"/>
                  </a:lnTo>
                  <a:lnTo>
                    <a:pt x="614" y="349"/>
                  </a:lnTo>
                  <a:lnTo>
                    <a:pt x="614" y="349"/>
                  </a:lnTo>
                  <a:lnTo>
                    <a:pt x="618" y="344"/>
                  </a:lnTo>
                  <a:lnTo>
                    <a:pt x="623" y="340"/>
                  </a:lnTo>
                  <a:lnTo>
                    <a:pt x="626" y="335"/>
                  </a:lnTo>
                  <a:lnTo>
                    <a:pt x="627" y="328"/>
                  </a:lnTo>
                  <a:lnTo>
                    <a:pt x="627" y="328"/>
                  </a:lnTo>
                  <a:lnTo>
                    <a:pt x="628" y="326"/>
                  </a:lnTo>
                  <a:lnTo>
                    <a:pt x="628" y="326"/>
                  </a:lnTo>
                  <a:lnTo>
                    <a:pt x="628" y="324"/>
                  </a:lnTo>
                  <a:lnTo>
                    <a:pt x="628" y="322"/>
                  </a:lnTo>
                  <a:lnTo>
                    <a:pt x="628" y="322"/>
                  </a:lnTo>
                  <a:lnTo>
                    <a:pt x="628" y="318"/>
                  </a:lnTo>
                  <a:lnTo>
                    <a:pt x="628" y="315"/>
                  </a:lnTo>
                  <a:lnTo>
                    <a:pt x="628" y="315"/>
                  </a:lnTo>
                  <a:lnTo>
                    <a:pt x="628" y="307"/>
                  </a:lnTo>
                  <a:lnTo>
                    <a:pt x="628" y="307"/>
                  </a:lnTo>
                  <a:lnTo>
                    <a:pt x="628" y="305"/>
                  </a:lnTo>
                  <a:lnTo>
                    <a:pt x="628" y="305"/>
                  </a:lnTo>
                  <a:lnTo>
                    <a:pt x="626" y="294"/>
                  </a:lnTo>
                  <a:lnTo>
                    <a:pt x="626" y="294"/>
                  </a:lnTo>
                  <a:lnTo>
                    <a:pt x="625" y="290"/>
                  </a:lnTo>
                  <a:lnTo>
                    <a:pt x="625" y="290"/>
                  </a:lnTo>
                  <a:lnTo>
                    <a:pt x="626" y="280"/>
                  </a:lnTo>
                  <a:lnTo>
                    <a:pt x="626" y="280"/>
                  </a:lnTo>
                  <a:lnTo>
                    <a:pt x="627" y="267"/>
                  </a:lnTo>
                  <a:lnTo>
                    <a:pt x="627" y="267"/>
                  </a:lnTo>
                  <a:lnTo>
                    <a:pt x="626" y="253"/>
                  </a:lnTo>
                  <a:lnTo>
                    <a:pt x="626" y="253"/>
                  </a:lnTo>
                  <a:lnTo>
                    <a:pt x="624" y="238"/>
                  </a:lnTo>
                  <a:lnTo>
                    <a:pt x="624" y="238"/>
                  </a:lnTo>
                  <a:lnTo>
                    <a:pt x="624" y="233"/>
                  </a:lnTo>
                  <a:lnTo>
                    <a:pt x="623" y="228"/>
                  </a:lnTo>
                  <a:lnTo>
                    <a:pt x="620" y="219"/>
                  </a:lnTo>
                  <a:lnTo>
                    <a:pt x="620" y="219"/>
                  </a:lnTo>
                  <a:lnTo>
                    <a:pt x="619" y="215"/>
                  </a:lnTo>
                  <a:lnTo>
                    <a:pt x="618" y="213"/>
                  </a:lnTo>
                  <a:lnTo>
                    <a:pt x="619" y="212"/>
                  </a:lnTo>
                  <a:lnTo>
                    <a:pt x="619" y="212"/>
                  </a:lnTo>
                  <a:lnTo>
                    <a:pt x="625" y="198"/>
                  </a:lnTo>
                  <a:lnTo>
                    <a:pt x="625" y="198"/>
                  </a:lnTo>
                  <a:lnTo>
                    <a:pt x="629" y="190"/>
                  </a:lnTo>
                  <a:lnTo>
                    <a:pt x="632" y="182"/>
                  </a:lnTo>
                  <a:lnTo>
                    <a:pt x="633" y="173"/>
                  </a:lnTo>
                  <a:lnTo>
                    <a:pt x="634" y="164"/>
                  </a:lnTo>
                  <a:lnTo>
                    <a:pt x="634" y="164"/>
                  </a:lnTo>
                  <a:lnTo>
                    <a:pt x="634" y="155"/>
                  </a:lnTo>
                  <a:lnTo>
                    <a:pt x="632" y="146"/>
                  </a:lnTo>
                  <a:lnTo>
                    <a:pt x="632" y="146"/>
                  </a:lnTo>
                  <a:lnTo>
                    <a:pt x="631" y="136"/>
                  </a:lnTo>
                  <a:lnTo>
                    <a:pt x="631" y="136"/>
                  </a:lnTo>
                  <a:lnTo>
                    <a:pt x="630" y="127"/>
                  </a:lnTo>
                  <a:lnTo>
                    <a:pt x="630" y="127"/>
                  </a:lnTo>
                  <a:lnTo>
                    <a:pt x="629" y="124"/>
                  </a:lnTo>
                  <a:lnTo>
                    <a:pt x="629" y="124"/>
                  </a:lnTo>
                  <a:lnTo>
                    <a:pt x="628" y="118"/>
                  </a:lnTo>
                  <a:lnTo>
                    <a:pt x="626" y="113"/>
                  </a:lnTo>
                  <a:lnTo>
                    <a:pt x="626" y="113"/>
                  </a:lnTo>
                  <a:lnTo>
                    <a:pt x="612" y="87"/>
                  </a:lnTo>
                  <a:lnTo>
                    <a:pt x="612" y="87"/>
                  </a:lnTo>
                  <a:lnTo>
                    <a:pt x="612" y="84"/>
                  </a:lnTo>
                  <a:lnTo>
                    <a:pt x="612" y="81"/>
                  </a:lnTo>
                  <a:lnTo>
                    <a:pt x="612" y="81"/>
                  </a:lnTo>
                  <a:lnTo>
                    <a:pt x="615" y="77"/>
                  </a:lnTo>
                  <a:lnTo>
                    <a:pt x="615" y="77"/>
                  </a:lnTo>
                  <a:lnTo>
                    <a:pt x="619" y="67"/>
                  </a:lnTo>
                  <a:lnTo>
                    <a:pt x="622" y="57"/>
                  </a:lnTo>
                  <a:lnTo>
                    <a:pt x="622" y="57"/>
                  </a:lnTo>
                  <a:lnTo>
                    <a:pt x="623" y="50"/>
                  </a:lnTo>
                  <a:lnTo>
                    <a:pt x="622" y="47"/>
                  </a:lnTo>
                  <a:lnTo>
                    <a:pt x="621" y="43"/>
                  </a:lnTo>
                  <a:lnTo>
                    <a:pt x="621" y="43"/>
                  </a:lnTo>
                  <a:lnTo>
                    <a:pt x="619" y="40"/>
                  </a:lnTo>
                  <a:lnTo>
                    <a:pt x="617" y="39"/>
                  </a:lnTo>
                  <a:lnTo>
                    <a:pt x="615" y="39"/>
                  </a:lnTo>
                  <a:lnTo>
                    <a:pt x="613" y="41"/>
                  </a:lnTo>
                  <a:lnTo>
                    <a:pt x="613" y="41"/>
                  </a:lnTo>
                  <a:lnTo>
                    <a:pt x="611" y="42"/>
                  </a:lnTo>
                  <a:lnTo>
                    <a:pt x="610" y="43"/>
                  </a:lnTo>
                  <a:lnTo>
                    <a:pt x="609" y="42"/>
                  </a:lnTo>
                  <a:lnTo>
                    <a:pt x="607" y="41"/>
                  </a:lnTo>
                  <a:lnTo>
                    <a:pt x="607" y="41"/>
                  </a:lnTo>
                  <a:lnTo>
                    <a:pt x="607" y="40"/>
                  </a:lnTo>
                  <a:lnTo>
                    <a:pt x="607" y="40"/>
                  </a:lnTo>
                  <a:lnTo>
                    <a:pt x="605" y="38"/>
                  </a:lnTo>
                  <a:lnTo>
                    <a:pt x="604" y="38"/>
                  </a:lnTo>
                  <a:lnTo>
                    <a:pt x="603" y="38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599" y="41"/>
                  </a:lnTo>
                  <a:lnTo>
                    <a:pt x="598" y="40"/>
                  </a:lnTo>
                  <a:lnTo>
                    <a:pt x="598" y="40"/>
                  </a:lnTo>
                  <a:lnTo>
                    <a:pt x="596" y="39"/>
                  </a:lnTo>
                  <a:lnTo>
                    <a:pt x="595" y="39"/>
                  </a:lnTo>
                  <a:lnTo>
                    <a:pt x="594" y="40"/>
                  </a:lnTo>
                  <a:lnTo>
                    <a:pt x="593" y="41"/>
                  </a:lnTo>
                  <a:lnTo>
                    <a:pt x="593" y="41"/>
                  </a:lnTo>
                  <a:lnTo>
                    <a:pt x="592" y="43"/>
                  </a:lnTo>
                  <a:lnTo>
                    <a:pt x="590" y="42"/>
                  </a:lnTo>
                  <a:lnTo>
                    <a:pt x="590" y="42"/>
                  </a:lnTo>
                  <a:lnTo>
                    <a:pt x="582" y="37"/>
                  </a:lnTo>
                  <a:lnTo>
                    <a:pt x="582" y="37"/>
                  </a:lnTo>
                  <a:lnTo>
                    <a:pt x="580" y="37"/>
                  </a:lnTo>
                  <a:lnTo>
                    <a:pt x="578" y="38"/>
                  </a:lnTo>
                  <a:lnTo>
                    <a:pt x="578" y="38"/>
                  </a:lnTo>
                  <a:lnTo>
                    <a:pt x="576" y="41"/>
                  </a:lnTo>
                  <a:lnTo>
                    <a:pt x="576" y="42"/>
                  </a:lnTo>
                  <a:lnTo>
                    <a:pt x="577" y="44"/>
                  </a:lnTo>
                  <a:lnTo>
                    <a:pt x="577" y="44"/>
                  </a:lnTo>
                  <a:lnTo>
                    <a:pt x="587" y="64"/>
                  </a:lnTo>
                  <a:lnTo>
                    <a:pt x="587" y="64"/>
                  </a:lnTo>
                  <a:lnTo>
                    <a:pt x="589" y="69"/>
                  </a:lnTo>
                  <a:lnTo>
                    <a:pt x="590" y="74"/>
                  </a:lnTo>
                  <a:lnTo>
                    <a:pt x="590" y="74"/>
                  </a:lnTo>
                  <a:lnTo>
                    <a:pt x="589" y="76"/>
                  </a:lnTo>
                  <a:lnTo>
                    <a:pt x="587" y="79"/>
                  </a:lnTo>
                  <a:lnTo>
                    <a:pt x="587" y="79"/>
                  </a:lnTo>
                  <a:lnTo>
                    <a:pt x="586" y="80"/>
                  </a:lnTo>
                  <a:lnTo>
                    <a:pt x="586" y="80"/>
                  </a:lnTo>
                  <a:lnTo>
                    <a:pt x="575" y="98"/>
                  </a:lnTo>
                  <a:lnTo>
                    <a:pt x="575" y="98"/>
                  </a:lnTo>
                  <a:lnTo>
                    <a:pt x="566" y="116"/>
                  </a:lnTo>
                  <a:lnTo>
                    <a:pt x="566" y="116"/>
                  </a:lnTo>
                  <a:lnTo>
                    <a:pt x="560" y="127"/>
                  </a:lnTo>
                  <a:lnTo>
                    <a:pt x="560" y="127"/>
                  </a:lnTo>
                  <a:lnTo>
                    <a:pt x="557" y="124"/>
                  </a:lnTo>
                  <a:lnTo>
                    <a:pt x="554" y="122"/>
                  </a:lnTo>
                  <a:lnTo>
                    <a:pt x="547" y="119"/>
                  </a:lnTo>
                  <a:lnTo>
                    <a:pt x="547" y="119"/>
                  </a:lnTo>
                  <a:lnTo>
                    <a:pt x="541" y="117"/>
                  </a:lnTo>
                  <a:lnTo>
                    <a:pt x="535" y="116"/>
                  </a:lnTo>
                  <a:lnTo>
                    <a:pt x="535" y="116"/>
                  </a:lnTo>
                  <a:lnTo>
                    <a:pt x="526" y="117"/>
                  </a:lnTo>
                  <a:lnTo>
                    <a:pt x="517" y="117"/>
                  </a:lnTo>
                  <a:lnTo>
                    <a:pt x="517" y="117"/>
                  </a:lnTo>
                  <a:lnTo>
                    <a:pt x="515" y="116"/>
                  </a:lnTo>
                  <a:lnTo>
                    <a:pt x="515" y="116"/>
                  </a:lnTo>
                  <a:lnTo>
                    <a:pt x="514" y="110"/>
                  </a:lnTo>
                  <a:lnTo>
                    <a:pt x="514" y="110"/>
                  </a:lnTo>
                  <a:lnTo>
                    <a:pt x="511" y="102"/>
                  </a:lnTo>
                  <a:lnTo>
                    <a:pt x="508" y="93"/>
                  </a:lnTo>
                  <a:lnTo>
                    <a:pt x="500" y="77"/>
                  </a:lnTo>
                  <a:lnTo>
                    <a:pt x="500" y="77"/>
                  </a:lnTo>
                  <a:lnTo>
                    <a:pt x="499" y="75"/>
                  </a:lnTo>
                  <a:lnTo>
                    <a:pt x="499" y="74"/>
                  </a:lnTo>
                  <a:lnTo>
                    <a:pt x="499" y="74"/>
                  </a:lnTo>
                  <a:lnTo>
                    <a:pt x="508" y="55"/>
                  </a:lnTo>
                  <a:lnTo>
                    <a:pt x="512" y="45"/>
                  </a:lnTo>
                  <a:lnTo>
                    <a:pt x="514" y="35"/>
                  </a:lnTo>
                  <a:lnTo>
                    <a:pt x="514" y="35"/>
                  </a:lnTo>
                  <a:lnTo>
                    <a:pt x="515" y="32"/>
                  </a:lnTo>
                  <a:lnTo>
                    <a:pt x="514" y="30"/>
                  </a:lnTo>
                  <a:lnTo>
                    <a:pt x="513" y="28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06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498" y="25"/>
                  </a:lnTo>
                  <a:lnTo>
                    <a:pt x="498" y="25"/>
                  </a:lnTo>
                  <a:lnTo>
                    <a:pt x="496" y="24"/>
                  </a:lnTo>
                  <a:lnTo>
                    <a:pt x="494" y="24"/>
                  </a:lnTo>
                  <a:lnTo>
                    <a:pt x="494" y="24"/>
                  </a:lnTo>
                  <a:lnTo>
                    <a:pt x="492" y="25"/>
                  </a:lnTo>
                  <a:lnTo>
                    <a:pt x="489" y="25"/>
                  </a:lnTo>
                  <a:lnTo>
                    <a:pt x="487" y="24"/>
                  </a:lnTo>
                  <a:lnTo>
                    <a:pt x="485" y="23"/>
                  </a:lnTo>
                  <a:lnTo>
                    <a:pt x="485" y="23"/>
                  </a:lnTo>
                  <a:lnTo>
                    <a:pt x="482" y="22"/>
                  </a:lnTo>
                  <a:lnTo>
                    <a:pt x="482" y="22"/>
                  </a:lnTo>
                  <a:lnTo>
                    <a:pt x="480" y="21"/>
                  </a:lnTo>
                  <a:lnTo>
                    <a:pt x="479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75" y="25"/>
                  </a:lnTo>
                  <a:lnTo>
                    <a:pt x="474" y="26"/>
                  </a:lnTo>
                  <a:lnTo>
                    <a:pt x="473" y="29"/>
                  </a:lnTo>
                  <a:lnTo>
                    <a:pt x="473" y="29"/>
                  </a:lnTo>
                  <a:lnTo>
                    <a:pt x="473" y="37"/>
                  </a:lnTo>
                  <a:lnTo>
                    <a:pt x="473" y="37"/>
                  </a:lnTo>
                  <a:lnTo>
                    <a:pt x="475" y="54"/>
                  </a:lnTo>
                  <a:lnTo>
                    <a:pt x="475" y="54"/>
                  </a:lnTo>
                  <a:lnTo>
                    <a:pt x="479" y="71"/>
                  </a:lnTo>
                  <a:lnTo>
                    <a:pt x="479" y="71"/>
                  </a:lnTo>
                  <a:lnTo>
                    <a:pt x="478" y="72"/>
                  </a:lnTo>
                  <a:lnTo>
                    <a:pt x="477" y="73"/>
                  </a:lnTo>
                  <a:lnTo>
                    <a:pt x="477" y="73"/>
                  </a:lnTo>
                  <a:lnTo>
                    <a:pt x="471" y="78"/>
                  </a:lnTo>
                  <a:lnTo>
                    <a:pt x="465" y="82"/>
                  </a:lnTo>
                  <a:lnTo>
                    <a:pt x="454" y="93"/>
                  </a:lnTo>
                  <a:lnTo>
                    <a:pt x="454" y="93"/>
                  </a:lnTo>
                  <a:lnTo>
                    <a:pt x="452" y="96"/>
                  </a:lnTo>
                  <a:lnTo>
                    <a:pt x="450" y="98"/>
                  </a:lnTo>
                  <a:lnTo>
                    <a:pt x="450" y="98"/>
                  </a:lnTo>
                  <a:lnTo>
                    <a:pt x="447" y="102"/>
                  </a:lnTo>
                  <a:lnTo>
                    <a:pt x="444" y="106"/>
                  </a:lnTo>
                  <a:lnTo>
                    <a:pt x="441" y="110"/>
                  </a:lnTo>
                  <a:lnTo>
                    <a:pt x="439" y="114"/>
                  </a:lnTo>
                  <a:lnTo>
                    <a:pt x="439" y="114"/>
                  </a:lnTo>
                  <a:lnTo>
                    <a:pt x="434" y="121"/>
                  </a:lnTo>
                  <a:lnTo>
                    <a:pt x="433" y="125"/>
                  </a:lnTo>
                  <a:lnTo>
                    <a:pt x="432" y="129"/>
                  </a:lnTo>
                  <a:lnTo>
                    <a:pt x="432" y="129"/>
                  </a:lnTo>
                  <a:lnTo>
                    <a:pt x="431" y="131"/>
                  </a:lnTo>
                  <a:lnTo>
                    <a:pt x="431" y="131"/>
                  </a:lnTo>
                  <a:lnTo>
                    <a:pt x="427" y="141"/>
                  </a:lnTo>
                  <a:lnTo>
                    <a:pt x="427" y="141"/>
                  </a:lnTo>
                  <a:lnTo>
                    <a:pt x="426" y="146"/>
                  </a:lnTo>
                  <a:lnTo>
                    <a:pt x="426" y="146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5" y="156"/>
                  </a:lnTo>
                  <a:lnTo>
                    <a:pt x="424" y="160"/>
                  </a:lnTo>
                  <a:lnTo>
                    <a:pt x="425" y="163"/>
                  </a:lnTo>
                  <a:lnTo>
                    <a:pt x="425" y="163"/>
                  </a:lnTo>
                  <a:lnTo>
                    <a:pt x="424" y="165"/>
                  </a:lnTo>
                  <a:lnTo>
                    <a:pt x="424" y="165"/>
                  </a:lnTo>
                  <a:lnTo>
                    <a:pt x="423" y="170"/>
                  </a:lnTo>
                  <a:lnTo>
                    <a:pt x="424" y="175"/>
                  </a:lnTo>
                  <a:lnTo>
                    <a:pt x="424" y="175"/>
                  </a:lnTo>
                  <a:lnTo>
                    <a:pt x="424" y="177"/>
                  </a:lnTo>
                  <a:lnTo>
                    <a:pt x="424" y="179"/>
                  </a:lnTo>
                  <a:lnTo>
                    <a:pt x="423" y="181"/>
                  </a:lnTo>
                  <a:lnTo>
                    <a:pt x="421" y="183"/>
                  </a:lnTo>
                  <a:lnTo>
                    <a:pt x="421" y="183"/>
                  </a:lnTo>
                  <a:lnTo>
                    <a:pt x="412" y="191"/>
                  </a:lnTo>
                  <a:lnTo>
                    <a:pt x="412" y="191"/>
                  </a:lnTo>
                  <a:lnTo>
                    <a:pt x="408" y="194"/>
                  </a:lnTo>
                  <a:lnTo>
                    <a:pt x="407" y="197"/>
                  </a:lnTo>
                  <a:lnTo>
                    <a:pt x="407" y="200"/>
                  </a:lnTo>
                  <a:lnTo>
                    <a:pt x="407" y="200"/>
                  </a:lnTo>
                  <a:lnTo>
                    <a:pt x="406" y="202"/>
                  </a:lnTo>
                  <a:lnTo>
                    <a:pt x="406" y="202"/>
                  </a:lnTo>
                  <a:lnTo>
                    <a:pt x="395" y="217"/>
                  </a:lnTo>
                  <a:lnTo>
                    <a:pt x="395" y="217"/>
                  </a:lnTo>
                  <a:lnTo>
                    <a:pt x="395" y="217"/>
                  </a:lnTo>
                  <a:lnTo>
                    <a:pt x="395" y="217"/>
                  </a:lnTo>
                  <a:lnTo>
                    <a:pt x="391" y="224"/>
                  </a:lnTo>
                  <a:lnTo>
                    <a:pt x="389" y="228"/>
                  </a:lnTo>
                  <a:lnTo>
                    <a:pt x="389" y="232"/>
                  </a:lnTo>
                  <a:lnTo>
                    <a:pt x="389" y="232"/>
                  </a:lnTo>
                  <a:lnTo>
                    <a:pt x="389" y="232"/>
                  </a:lnTo>
                  <a:lnTo>
                    <a:pt x="389" y="232"/>
                  </a:lnTo>
                  <a:lnTo>
                    <a:pt x="386" y="242"/>
                  </a:lnTo>
                  <a:lnTo>
                    <a:pt x="382" y="252"/>
                  </a:lnTo>
                  <a:lnTo>
                    <a:pt x="382" y="252"/>
                  </a:lnTo>
                  <a:lnTo>
                    <a:pt x="381" y="256"/>
                  </a:lnTo>
                  <a:lnTo>
                    <a:pt x="381" y="260"/>
                  </a:lnTo>
                  <a:lnTo>
                    <a:pt x="379" y="268"/>
                  </a:lnTo>
                  <a:lnTo>
                    <a:pt x="379" y="268"/>
                  </a:lnTo>
                  <a:lnTo>
                    <a:pt x="379" y="270"/>
                  </a:lnTo>
                  <a:lnTo>
                    <a:pt x="379" y="270"/>
                  </a:lnTo>
                  <a:lnTo>
                    <a:pt x="381" y="280"/>
                  </a:lnTo>
                  <a:lnTo>
                    <a:pt x="381" y="280"/>
                  </a:lnTo>
                  <a:lnTo>
                    <a:pt x="381" y="282"/>
                  </a:lnTo>
                  <a:lnTo>
                    <a:pt x="382" y="284"/>
                  </a:lnTo>
                  <a:lnTo>
                    <a:pt x="382" y="284"/>
                  </a:lnTo>
                  <a:lnTo>
                    <a:pt x="384" y="288"/>
                  </a:lnTo>
                  <a:lnTo>
                    <a:pt x="385" y="291"/>
                  </a:lnTo>
                  <a:lnTo>
                    <a:pt x="385" y="291"/>
                  </a:lnTo>
                  <a:lnTo>
                    <a:pt x="386" y="296"/>
                  </a:lnTo>
                  <a:lnTo>
                    <a:pt x="386" y="296"/>
                  </a:lnTo>
                  <a:lnTo>
                    <a:pt x="390" y="308"/>
                  </a:lnTo>
                  <a:lnTo>
                    <a:pt x="390" y="308"/>
                  </a:lnTo>
                  <a:lnTo>
                    <a:pt x="392" y="311"/>
                  </a:lnTo>
                  <a:lnTo>
                    <a:pt x="394" y="314"/>
                  </a:lnTo>
                  <a:lnTo>
                    <a:pt x="394" y="314"/>
                  </a:lnTo>
                  <a:lnTo>
                    <a:pt x="395" y="315"/>
                  </a:lnTo>
                  <a:lnTo>
                    <a:pt x="396" y="316"/>
                  </a:lnTo>
                  <a:lnTo>
                    <a:pt x="395" y="320"/>
                  </a:lnTo>
                  <a:lnTo>
                    <a:pt x="395" y="320"/>
                  </a:lnTo>
                  <a:lnTo>
                    <a:pt x="390" y="330"/>
                  </a:lnTo>
                  <a:lnTo>
                    <a:pt x="390" y="330"/>
                  </a:lnTo>
                  <a:lnTo>
                    <a:pt x="389" y="332"/>
                  </a:lnTo>
                  <a:lnTo>
                    <a:pt x="387" y="333"/>
                  </a:lnTo>
                  <a:lnTo>
                    <a:pt x="387" y="333"/>
                  </a:lnTo>
                  <a:lnTo>
                    <a:pt x="364" y="340"/>
                  </a:lnTo>
                  <a:lnTo>
                    <a:pt x="364" y="340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1" y="339"/>
                  </a:lnTo>
                  <a:lnTo>
                    <a:pt x="361" y="339"/>
                  </a:lnTo>
                  <a:lnTo>
                    <a:pt x="363" y="328"/>
                  </a:lnTo>
                  <a:lnTo>
                    <a:pt x="363" y="328"/>
                  </a:lnTo>
                  <a:lnTo>
                    <a:pt x="364" y="319"/>
                  </a:lnTo>
                  <a:lnTo>
                    <a:pt x="364" y="319"/>
                  </a:lnTo>
                  <a:lnTo>
                    <a:pt x="364" y="313"/>
                  </a:lnTo>
                  <a:lnTo>
                    <a:pt x="364" y="313"/>
                  </a:lnTo>
                  <a:lnTo>
                    <a:pt x="365" y="307"/>
                  </a:lnTo>
                  <a:lnTo>
                    <a:pt x="365" y="304"/>
                  </a:lnTo>
                  <a:lnTo>
                    <a:pt x="364" y="301"/>
                  </a:lnTo>
                  <a:lnTo>
                    <a:pt x="364" y="301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5" y="292"/>
                  </a:lnTo>
                  <a:lnTo>
                    <a:pt x="365" y="292"/>
                  </a:lnTo>
                  <a:lnTo>
                    <a:pt x="366" y="285"/>
                  </a:lnTo>
                  <a:lnTo>
                    <a:pt x="366" y="282"/>
                  </a:lnTo>
                  <a:lnTo>
                    <a:pt x="365" y="279"/>
                  </a:lnTo>
                  <a:lnTo>
                    <a:pt x="365" y="279"/>
                  </a:lnTo>
                  <a:lnTo>
                    <a:pt x="365" y="278"/>
                  </a:lnTo>
                  <a:lnTo>
                    <a:pt x="365" y="278"/>
                  </a:lnTo>
                  <a:lnTo>
                    <a:pt x="366" y="270"/>
                  </a:lnTo>
                  <a:lnTo>
                    <a:pt x="366" y="270"/>
                  </a:lnTo>
                  <a:lnTo>
                    <a:pt x="367" y="265"/>
                  </a:lnTo>
                  <a:lnTo>
                    <a:pt x="367" y="263"/>
                  </a:lnTo>
                  <a:lnTo>
                    <a:pt x="366" y="260"/>
                  </a:lnTo>
                  <a:lnTo>
                    <a:pt x="366" y="260"/>
                  </a:lnTo>
                  <a:lnTo>
                    <a:pt x="365" y="259"/>
                  </a:lnTo>
                  <a:lnTo>
                    <a:pt x="365" y="257"/>
                  </a:lnTo>
                  <a:lnTo>
                    <a:pt x="365" y="257"/>
                  </a:lnTo>
                  <a:lnTo>
                    <a:pt x="367" y="249"/>
                  </a:lnTo>
                  <a:lnTo>
                    <a:pt x="367" y="245"/>
                  </a:lnTo>
                  <a:lnTo>
                    <a:pt x="366" y="240"/>
                  </a:lnTo>
                  <a:lnTo>
                    <a:pt x="366" y="240"/>
                  </a:lnTo>
                  <a:lnTo>
                    <a:pt x="366" y="239"/>
                  </a:lnTo>
                  <a:lnTo>
                    <a:pt x="366" y="239"/>
                  </a:lnTo>
                  <a:lnTo>
                    <a:pt x="367" y="232"/>
                  </a:lnTo>
                  <a:lnTo>
                    <a:pt x="367" y="232"/>
                  </a:lnTo>
                  <a:lnTo>
                    <a:pt x="367" y="227"/>
                  </a:lnTo>
                  <a:lnTo>
                    <a:pt x="367" y="225"/>
                  </a:lnTo>
                  <a:lnTo>
                    <a:pt x="366" y="223"/>
                  </a:lnTo>
                  <a:lnTo>
                    <a:pt x="366" y="223"/>
                  </a:lnTo>
                  <a:lnTo>
                    <a:pt x="365" y="220"/>
                  </a:lnTo>
                  <a:lnTo>
                    <a:pt x="365" y="218"/>
                  </a:lnTo>
                  <a:lnTo>
                    <a:pt x="365" y="218"/>
                  </a:lnTo>
                  <a:lnTo>
                    <a:pt x="366" y="210"/>
                  </a:lnTo>
                  <a:lnTo>
                    <a:pt x="365" y="206"/>
                  </a:lnTo>
                  <a:lnTo>
                    <a:pt x="364" y="203"/>
                  </a:lnTo>
                  <a:lnTo>
                    <a:pt x="364" y="203"/>
                  </a:lnTo>
                  <a:lnTo>
                    <a:pt x="364" y="200"/>
                  </a:lnTo>
                  <a:lnTo>
                    <a:pt x="364" y="200"/>
                  </a:lnTo>
                  <a:lnTo>
                    <a:pt x="363" y="183"/>
                  </a:lnTo>
                  <a:lnTo>
                    <a:pt x="363" y="183"/>
                  </a:lnTo>
                  <a:lnTo>
                    <a:pt x="362" y="181"/>
                  </a:lnTo>
                  <a:lnTo>
                    <a:pt x="362" y="181"/>
                  </a:lnTo>
                  <a:lnTo>
                    <a:pt x="361" y="177"/>
                  </a:lnTo>
                  <a:lnTo>
                    <a:pt x="361" y="177"/>
                  </a:lnTo>
                  <a:lnTo>
                    <a:pt x="361" y="167"/>
                  </a:lnTo>
                  <a:lnTo>
                    <a:pt x="361" y="167"/>
                  </a:lnTo>
                  <a:lnTo>
                    <a:pt x="360" y="164"/>
                  </a:lnTo>
                  <a:lnTo>
                    <a:pt x="358" y="161"/>
                  </a:lnTo>
                  <a:lnTo>
                    <a:pt x="358" y="161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57" y="153"/>
                  </a:lnTo>
                  <a:lnTo>
                    <a:pt x="357" y="153"/>
                  </a:lnTo>
                  <a:lnTo>
                    <a:pt x="356" y="149"/>
                  </a:lnTo>
                  <a:lnTo>
                    <a:pt x="355" y="146"/>
                  </a:lnTo>
                  <a:lnTo>
                    <a:pt x="353" y="145"/>
                  </a:lnTo>
                  <a:lnTo>
                    <a:pt x="353" y="145"/>
                  </a:lnTo>
                  <a:lnTo>
                    <a:pt x="353" y="144"/>
                  </a:lnTo>
                  <a:lnTo>
                    <a:pt x="352" y="142"/>
                  </a:lnTo>
                  <a:lnTo>
                    <a:pt x="352" y="142"/>
                  </a:lnTo>
                  <a:lnTo>
                    <a:pt x="351" y="133"/>
                  </a:lnTo>
                  <a:lnTo>
                    <a:pt x="351" y="133"/>
                  </a:lnTo>
                  <a:lnTo>
                    <a:pt x="350" y="131"/>
                  </a:lnTo>
                  <a:lnTo>
                    <a:pt x="349" y="130"/>
                  </a:lnTo>
                  <a:lnTo>
                    <a:pt x="349" y="130"/>
                  </a:lnTo>
                  <a:lnTo>
                    <a:pt x="347" y="126"/>
                  </a:lnTo>
                  <a:lnTo>
                    <a:pt x="347" y="126"/>
                  </a:lnTo>
                  <a:lnTo>
                    <a:pt x="344" y="118"/>
                  </a:lnTo>
                  <a:lnTo>
                    <a:pt x="344" y="118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1" y="116"/>
                  </a:lnTo>
                  <a:lnTo>
                    <a:pt x="341" y="114"/>
                  </a:lnTo>
                  <a:lnTo>
                    <a:pt x="340" y="111"/>
                  </a:lnTo>
                  <a:lnTo>
                    <a:pt x="340" y="111"/>
                  </a:lnTo>
                  <a:lnTo>
                    <a:pt x="340" y="109"/>
                  </a:lnTo>
                  <a:lnTo>
                    <a:pt x="340" y="106"/>
                  </a:lnTo>
                  <a:lnTo>
                    <a:pt x="340" y="106"/>
                  </a:lnTo>
                  <a:lnTo>
                    <a:pt x="338" y="104"/>
                  </a:lnTo>
                  <a:lnTo>
                    <a:pt x="336" y="102"/>
                  </a:lnTo>
                  <a:lnTo>
                    <a:pt x="336" y="102"/>
                  </a:lnTo>
                  <a:lnTo>
                    <a:pt x="335" y="101"/>
                  </a:lnTo>
                  <a:lnTo>
                    <a:pt x="334" y="99"/>
                  </a:lnTo>
                  <a:lnTo>
                    <a:pt x="334" y="99"/>
                  </a:lnTo>
                  <a:lnTo>
                    <a:pt x="332" y="93"/>
                  </a:lnTo>
                  <a:lnTo>
                    <a:pt x="330" y="90"/>
                  </a:lnTo>
                  <a:lnTo>
                    <a:pt x="328" y="88"/>
                  </a:lnTo>
                  <a:lnTo>
                    <a:pt x="328" y="88"/>
                  </a:lnTo>
                  <a:lnTo>
                    <a:pt x="327" y="87"/>
                  </a:lnTo>
                  <a:lnTo>
                    <a:pt x="327" y="87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3" y="77"/>
                  </a:lnTo>
                  <a:lnTo>
                    <a:pt x="323" y="77"/>
                  </a:lnTo>
                  <a:lnTo>
                    <a:pt x="319" y="73"/>
                  </a:lnTo>
                  <a:lnTo>
                    <a:pt x="319" y="73"/>
                  </a:lnTo>
                  <a:lnTo>
                    <a:pt x="313" y="61"/>
                  </a:lnTo>
                  <a:lnTo>
                    <a:pt x="313" y="61"/>
                  </a:lnTo>
                  <a:lnTo>
                    <a:pt x="312" y="60"/>
                  </a:lnTo>
                  <a:lnTo>
                    <a:pt x="310" y="60"/>
                  </a:lnTo>
                  <a:lnTo>
                    <a:pt x="310" y="60"/>
                  </a:lnTo>
                  <a:lnTo>
                    <a:pt x="308" y="60"/>
                  </a:lnTo>
                  <a:lnTo>
                    <a:pt x="307" y="58"/>
                  </a:lnTo>
                  <a:lnTo>
                    <a:pt x="307" y="58"/>
                  </a:lnTo>
                  <a:lnTo>
                    <a:pt x="302" y="49"/>
                  </a:lnTo>
                  <a:lnTo>
                    <a:pt x="302" y="49"/>
                  </a:lnTo>
                  <a:lnTo>
                    <a:pt x="301" y="46"/>
                  </a:lnTo>
                  <a:lnTo>
                    <a:pt x="299" y="45"/>
                  </a:lnTo>
                  <a:lnTo>
                    <a:pt x="297" y="45"/>
                  </a:lnTo>
                  <a:lnTo>
                    <a:pt x="297" y="45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2" y="39"/>
                  </a:lnTo>
                  <a:lnTo>
                    <a:pt x="290" y="37"/>
                  </a:lnTo>
                  <a:lnTo>
                    <a:pt x="287" y="36"/>
                  </a:lnTo>
                  <a:lnTo>
                    <a:pt x="287" y="36"/>
                  </a:lnTo>
                  <a:lnTo>
                    <a:pt x="285" y="35"/>
                  </a:lnTo>
                  <a:lnTo>
                    <a:pt x="285" y="35"/>
                  </a:lnTo>
                  <a:lnTo>
                    <a:pt x="280" y="29"/>
                  </a:lnTo>
                  <a:lnTo>
                    <a:pt x="280" y="29"/>
                  </a:lnTo>
                  <a:lnTo>
                    <a:pt x="278" y="28"/>
                  </a:lnTo>
                  <a:lnTo>
                    <a:pt x="276" y="27"/>
                  </a:lnTo>
                  <a:lnTo>
                    <a:pt x="276" y="27"/>
                  </a:lnTo>
                  <a:lnTo>
                    <a:pt x="274" y="27"/>
                  </a:lnTo>
                  <a:lnTo>
                    <a:pt x="273" y="27"/>
                  </a:lnTo>
                  <a:lnTo>
                    <a:pt x="271" y="25"/>
                  </a:lnTo>
                  <a:lnTo>
                    <a:pt x="271" y="25"/>
                  </a:lnTo>
                  <a:lnTo>
                    <a:pt x="267" y="22"/>
                  </a:lnTo>
                  <a:lnTo>
                    <a:pt x="265" y="20"/>
                  </a:lnTo>
                  <a:lnTo>
                    <a:pt x="263" y="20"/>
                  </a:lnTo>
                  <a:lnTo>
                    <a:pt x="263" y="20"/>
                  </a:lnTo>
                  <a:lnTo>
                    <a:pt x="259" y="19"/>
                  </a:lnTo>
                  <a:lnTo>
                    <a:pt x="256" y="17"/>
                  </a:lnTo>
                  <a:lnTo>
                    <a:pt x="256" y="17"/>
                  </a:lnTo>
                  <a:lnTo>
                    <a:pt x="249" y="13"/>
                  </a:lnTo>
                  <a:lnTo>
                    <a:pt x="249" y="13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40" y="9"/>
                  </a:lnTo>
                  <a:lnTo>
                    <a:pt x="236" y="9"/>
                  </a:lnTo>
                  <a:lnTo>
                    <a:pt x="233" y="9"/>
                  </a:lnTo>
                  <a:lnTo>
                    <a:pt x="233" y="9"/>
                  </a:lnTo>
                  <a:lnTo>
                    <a:pt x="232" y="8"/>
                  </a:lnTo>
                  <a:lnTo>
                    <a:pt x="230" y="8"/>
                  </a:lnTo>
                  <a:lnTo>
                    <a:pt x="230" y="8"/>
                  </a:lnTo>
                  <a:lnTo>
                    <a:pt x="225" y="5"/>
                  </a:lnTo>
                  <a:lnTo>
                    <a:pt x="222" y="4"/>
                  </a:lnTo>
                  <a:lnTo>
                    <a:pt x="219" y="5"/>
                  </a:lnTo>
                  <a:lnTo>
                    <a:pt x="219" y="5"/>
                  </a:lnTo>
                  <a:lnTo>
                    <a:pt x="218" y="4"/>
                  </a:lnTo>
                  <a:lnTo>
                    <a:pt x="218" y="4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6" y="0"/>
                  </a:lnTo>
                  <a:lnTo>
                    <a:pt x="204" y="1"/>
                  </a:lnTo>
                  <a:lnTo>
                    <a:pt x="201" y="1"/>
                  </a:lnTo>
                  <a:lnTo>
                    <a:pt x="201" y="1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3" y="2"/>
                  </a:lnTo>
                  <a:lnTo>
                    <a:pt x="193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3" y="1"/>
                  </a:lnTo>
                  <a:lnTo>
                    <a:pt x="183" y="1"/>
                  </a:lnTo>
                  <a:lnTo>
                    <a:pt x="181" y="2"/>
                  </a:lnTo>
                  <a:lnTo>
                    <a:pt x="178" y="3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1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68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57" y="3"/>
                  </a:lnTo>
                  <a:lnTo>
                    <a:pt x="157" y="3"/>
                  </a:lnTo>
                  <a:lnTo>
                    <a:pt x="155" y="4"/>
                  </a:lnTo>
                  <a:lnTo>
                    <a:pt x="154" y="5"/>
                  </a:lnTo>
                  <a:lnTo>
                    <a:pt x="154" y="5"/>
                  </a:lnTo>
                  <a:lnTo>
                    <a:pt x="151" y="5"/>
                  </a:lnTo>
                  <a:lnTo>
                    <a:pt x="151" y="5"/>
                  </a:lnTo>
                  <a:lnTo>
                    <a:pt x="145" y="5"/>
                  </a:lnTo>
                  <a:lnTo>
                    <a:pt x="141" y="5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6" y="6"/>
                  </a:lnTo>
                  <a:lnTo>
                    <a:pt x="134" y="6"/>
                  </a:lnTo>
                  <a:lnTo>
                    <a:pt x="132" y="7"/>
                  </a:lnTo>
                  <a:lnTo>
                    <a:pt x="129" y="9"/>
                  </a:lnTo>
                  <a:lnTo>
                    <a:pt x="129" y="9"/>
                  </a:lnTo>
                  <a:lnTo>
                    <a:pt x="128" y="10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2" y="12"/>
                  </a:lnTo>
                  <a:lnTo>
                    <a:pt x="111" y="12"/>
                  </a:lnTo>
                  <a:lnTo>
                    <a:pt x="112" y="14"/>
                  </a:lnTo>
                  <a:lnTo>
                    <a:pt x="113" y="16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4" y="19"/>
                  </a:lnTo>
                  <a:lnTo>
                    <a:pt x="93" y="20"/>
                  </a:lnTo>
                  <a:lnTo>
                    <a:pt x="93" y="21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83" y="25"/>
                  </a:lnTo>
                  <a:lnTo>
                    <a:pt x="83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7" y="27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4" y="30"/>
                  </a:lnTo>
                  <a:lnTo>
                    <a:pt x="72" y="31"/>
                  </a:lnTo>
                  <a:lnTo>
                    <a:pt x="72" y="31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2" y="35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57" y="39"/>
                  </a:lnTo>
                  <a:lnTo>
                    <a:pt x="57" y="39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4" y="49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5" y="67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19" y="83"/>
                  </a:lnTo>
                  <a:lnTo>
                    <a:pt x="19" y="84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1" y="95"/>
                  </a:lnTo>
                  <a:lnTo>
                    <a:pt x="11" y="97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0" y="101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3" y="119"/>
                  </a:lnTo>
                  <a:lnTo>
                    <a:pt x="3" y="11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5" y="129"/>
                  </a:lnTo>
                  <a:lnTo>
                    <a:pt x="5" y="132"/>
                  </a:lnTo>
                  <a:lnTo>
                    <a:pt x="5" y="132"/>
                  </a:lnTo>
                  <a:lnTo>
                    <a:pt x="3" y="137"/>
                  </a:lnTo>
                  <a:lnTo>
                    <a:pt x="2" y="141"/>
                  </a:lnTo>
                  <a:lnTo>
                    <a:pt x="2" y="146"/>
                  </a:lnTo>
                  <a:lnTo>
                    <a:pt x="3" y="151"/>
                  </a:lnTo>
                  <a:lnTo>
                    <a:pt x="3" y="151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4" y="169"/>
                  </a:lnTo>
                  <a:lnTo>
                    <a:pt x="4" y="169"/>
                  </a:lnTo>
                  <a:lnTo>
                    <a:pt x="7" y="183"/>
                  </a:lnTo>
                  <a:lnTo>
                    <a:pt x="7" y="183"/>
                  </a:lnTo>
                  <a:lnTo>
                    <a:pt x="8" y="186"/>
                  </a:lnTo>
                  <a:lnTo>
                    <a:pt x="10" y="189"/>
                  </a:lnTo>
                  <a:lnTo>
                    <a:pt x="10" y="189"/>
                  </a:lnTo>
                  <a:lnTo>
                    <a:pt x="12" y="192"/>
                  </a:lnTo>
                  <a:lnTo>
                    <a:pt x="14" y="195"/>
                  </a:lnTo>
                  <a:lnTo>
                    <a:pt x="14" y="195"/>
                  </a:lnTo>
                  <a:lnTo>
                    <a:pt x="17" y="201"/>
                  </a:lnTo>
                  <a:lnTo>
                    <a:pt x="19" y="207"/>
                  </a:lnTo>
                  <a:lnTo>
                    <a:pt x="19" y="207"/>
                  </a:lnTo>
                  <a:lnTo>
                    <a:pt x="24" y="215"/>
                  </a:lnTo>
                  <a:lnTo>
                    <a:pt x="30" y="222"/>
                  </a:lnTo>
                  <a:lnTo>
                    <a:pt x="30" y="222"/>
                  </a:lnTo>
                  <a:lnTo>
                    <a:pt x="33" y="226"/>
                  </a:lnTo>
                  <a:lnTo>
                    <a:pt x="33" y="226"/>
                  </a:lnTo>
                  <a:lnTo>
                    <a:pt x="39" y="230"/>
                  </a:lnTo>
                  <a:lnTo>
                    <a:pt x="39" y="230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59" y="246"/>
                  </a:lnTo>
                  <a:lnTo>
                    <a:pt x="59" y="246"/>
                  </a:lnTo>
                  <a:lnTo>
                    <a:pt x="61" y="246"/>
                  </a:lnTo>
                  <a:lnTo>
                    <a:pt x="62" y="247"/>
                  </a:lnTo>
                  <a:lnTo>
                    <a:pt x="62" y="247"/>
                  </a:lnTo>
                  <a:lnTo>
                    <a:pt x="67" y="247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73" y="252"/>
                  </a:lnTo>
                  <a:lnTo>
                    <a:pt x="74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9" y="251"/>
                  </a:lnTo>
                  <a:lnTo>
                    <a:pt x="82" y="252"/>
                  </a:lnTo>
                  <a:lnTo>
                    <a:pt x="82" y="252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52"/>
                  </a:lnTo>
                  <a:lnTo>
                    <a:pt x="90" y="252"/>
                  </a:lnTo>
                  <a:lnTo>
                    <a:pt x="93" y="253"/>
                  </a:lnTo>
                  <a:lnTo>
                    <a:pt x="93" y="253"/>
                  </a:lnTo>
                  <a:lnTo>
                    <a:pt x="98" y="253"/>
                  </a:lnTo>
                  <a:lnTo>
                    <a:pt x="98" y="253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5" y="258"/>
                  </a:lnTo>
                  <a:lnTo>
                    <a:pt x="94" y="261"/>
                  </a:lnTo>
                  <a:lnTo>
                    <a:pt x="94" y="261"/>
                  </a:lnTo>
                  <a:lnTo>
                    <a:pt x="93" y="264"/>
                  </a:lnTo>
                  <a:lnTo>
                    <a:pt x="92" y="266"/>
                  </a:lnTo>
                  <a:lnTo>
                    <a:pt x="90" y="271"/>
                  </a:lnTo>
                  <a:lnTo>
                    <a:pt x="90" y="271"/>
                  </a:lnTo>
                  <a:lnTo>
                    <a:pt x="88" y="275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4" y="289"/>
                  </a:lnTo>
                  <a:lnTo>
                    <a:pt x="84" y="289"/>
                  </a:lnTo>
                  <a:lnTo>
                    <a:pt x="81" y="299"/>
                  </a:lnTo>
                  <a:lnTo>
                    <a:pt x="81" y="299"/>
                  </a:lnTo>
                  <a:lnTo>
                    <a:pt x="76" y="313"/>
                  </a:lnTo>
                  <a:lnTo>
                    <a:pt x="76" y="313"/>
                  </a:lnTo>
                  <a:lnTo>
                    <a:pt x="75" y="315"/>
                  </a:lnTo>
                  <a:lnTo>
                    <a:pt x="75" y="315"/>
                  </a:lnTo>
                  <a:lnTo>
                    <a:pt x="73" y="326"/>
                  </a:lnTo>
                  <a:lnTo>
                    <a:pt x="73" y="326"/>
                  </a:lnTo>
                  <a:lnTo>
                    <a:pt x="71" y="337"/>
                  </a:lnTo>
                  <a:lnTo>
                    <a:pt x="71" y="337"/>
                  </a:lnTo>
                  <a:lnTo>
                    <a:pt x="70" y="344"/>
                  </a:lnTo>
                  <a:lnTo>
                    <a:pt x="70" y="344"/>
                  </a:lnTo>
                  <a:lnTo>
                    <a:pt x="68" y="354"/>
                  </a:lnTo>
                  <a:lnTo>
                    <a:pt x="68" y="354"/>
                  </a:lnTo>
                  <a:lnTo>
                    <a:pt x="67" y="369"/>
                  </a:lnTo>
                  <a:lnTo>
                    <a:pt x="67" y="369"/>
                  </a:lnTo>
                  <a:lnTo>
                    <a:pt x="66" y="370"/>
                  </a:lnTo>
                  <a:lnTo>
                    <a:pt x="66" y="370"/>
                  </a:lnTo>
                  <a:lnTo>
                    <a:pt x="65" y="374"/>
                  </a:lnTo>
                  <a:lnTo>
                    <a:pt x="65" y="378"/>
                  </a:lnTo>
                  <a:lnTo>
                    <a:pt x="65" y="378"/>
                  </a:lnTo>
                  <a:lnTo>
                    <a:pt x="65" y="393"/>
                  </a:lnTo>
                  <a:lnTo>
                    <a:pt x="65" y="393"/>
                  </a:lnTo>
                  <a:lnTo>
                    <a:pt x="65" y="410"/>
                  </a:lnTo>
                  <a:lnTo>
                    <a:pt x="65" y="419"/>
                  </a:lnTo>
                  <a:lnTo>
                    <a:pt x="66" y="427"/>
                  </a:lnTo>
                  <a:lnTo>
                    <a:pt x="66" y="427"/>
                  </a:lnTo>
                  <a:lnTo>
                    <a:pt x="67" y="430"/>
                  </a:lnTo>
                  <a:lnTo>
                    <a:pt x="68" y="434"/>
                  </a:lnTo>
                  <a:lnTo>
                    <a:pt x="68" y="434"/>
                  </a:lnTo>
                  <a:lnTo>
                    <a:pt x="69" y="436"/>
                  </a:lnTo>
                  <a:lnTo>
                    <a:pt x="69" y="438"/>
                  </a:lnTo>
                  <a:lnTo>
                    <a:pt x="69" y="438"/>
                  </a:lnTo>
                  <a:lnTo>
                    <a:pt x="70" y="446"/>
                  </a:lnTo>
                  <a:lnTo>
                    <a:pt x="70" y="446"/>
                  </a:lnTo>
                  <a:lnTo>
                    <a:pt x="73" y="459"/>
                  </a:lnTo>
                  <a:lnTo>
                    <a:pt x="73" y="459"/>
                  </a:lnTo>
                  <a:lnTo>
                    <a:pt x="74" y="465"/>
                  </a:lnTo>
                  <a:lnTo>
                    <a:pt x="74" y="465"/>
                  </a:lnTo>
                  <a:lnTo>
                    <a:pt x="78" y="478"/>
                  </a:lnTo>
                  <a:lnTo>
                    <a:pt x="78" y="478"/>
                  </a:lnTo>
                  <a:lnTo>
                    <a:pt x="81" y="485"/>
                  </a:lnTo>
                  <a:lnTo>
                    <a:pt x="81" y="485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4" y="495"/>
                  </a:lnTo>
                  <a:lnTo>
                    <a:pt x="85" y="497"/>
                  </a:lnTo>
                  <a:lnTo>
                    <a:pt x="86" y="499"/>
                  </a:lnTo>
                  <a:lnTo>
                    <a:pt x="86" y="499"/>
                  </a:lnTo>
                  <a:lnTo>
                    <a:pt x="87" y="500"/>
                  </a:lnTo>
                  <a:lnTo>
                    <a:pt x="87" y="500"/>
                  </a:lnTo>
                  <a:lnTo>
                    <a:pt x="89" y="505"/>
                  </a:lnTo>
                  <a:lnTo>
                    <a:pt x="91" y="509"/>
                  </a:lnTo>
                  <a:lnTo>
                    <a:pt x="91" y="509"/>
                  </a:lnTo>
                  <a:lnTo>
                    <a:pt x="95" y="519"/>
                  </a:lnTo>
                  <a:lnTo>
                    <a:pt x="95" y="519"/>
                  </a:lnTo>
                  <a:lnTo>
                    <a:pt x="98" y="526"/>
                  </a:lnTo>
                  <a:lnTo>
                    <a:pt x="102" y="533"/>
                  </a:lnTo>
                  <a:lnTo>
                    <a:pt x="102" y="533"/>
                  </a:lnTo>
                  <a:lnTo>
                    <a:pt x="106" y="540"/>
                  </a:lnTo>
                  <a:lnTo>
                    <a:pt x="106" y="540"/>
                  </a:lnTo>
                  <a:lnTo>
                    <a:pt x="109" y="547"/>
                  </a:lnTo>
                  <a:lnTo>
                    <a:pt x="109" y="547"/>
                  </a:lnTo>
                  <a:lnTo>
                    <a:pt x="116" y="559"/>
                  </a:lnTo>
                  <a:lnTo>
                    <a:pt x="116" y="559"/>
                  </a:lnTo>
                  <a:lnTo>
                    <a:pt x="122" y="564"/>
                  </a:lnTo>
                  <a:lnTo>
                    <a:pt x="122" y="564"/>
                  </a:lnTo>
                  <a:lnTo>
                    <a:pt x="124" y="566"/>
                  </a:lnTo>
                  <a:lnTo>
                    <a:pt x="124" y="566"/>
                  </a:lnTo>
                  <a:lnTo>
                    <a:pt x="129" y="572"/>
                  </a:lnTo>
                  <a:lnTo>
                    <a:pt x="129" y="572"/>
                  </a:lnTo>
                  <a:lnTo>
                    <a:pt x="138" y="580"/>
                  </a:lnTo>
                  <a:lnTo>
                    <a:pt x="138" y="580"/>
                  </a:lnTo>
                  <a:lnTo>
                    <a:pt x="140" y="581"/>
                  </a:lnTo>
                  <a:lnTo>
                    <a:pt x="141" y="583"/>
                  </a:lnTo>
                  <a:lnTo>
                    <a:pt x="141" y="586"/>
                  </a:lnTo>
                  <a:lnTo>
                    <a:pt x="140" y="588"/>
                  </a:lnTo>
                  <a:lnTo>
                    <a:pt x="140" y="588"/>
                  </a:lnTo>
                  <a:lnTo>
                    <a:pt x="142" y="596"/>
                  </a:lnTo>
                  <a:lnTo>
                    <a:pt x="142" y="596"/>
                  </a:lnTo>
                  <a:lnTo>
                    <a:pt x="141" y="598"/>
                  </a:lnTo>
                  <a:lnTo>
                    <a:pt x="141" y="598"/>
                  </a:lnTo>
                  <a:lnTo>
                    <a:pt x="141" y="603"/>
                  </a:lnTo>
                  <a:lnTo>
                    <a:pt x="141" y="605"/>
                  </a:lnTo>
                  <a:lnTo>
                    <a:pt x="141" y="608"/>
                  </a:lnTo>
                  <a:lnTo>
                    <a:pt x="141" y="608"/>
                  </a:lnTo>
                  <a:lnTo>
                    <a:pt x="143" y="611"/>
                  </a:lnTo>
                  <a:lnTo>
                    <a:pt x="145" y="614"/>
                  </a:lnTo>
                  <a:lnTo>
                    <a:pt x="148" y="617"/>
                  </a:lnTo>
                  <a:lnTo>
                    <a:pt x="152" y="619"/>
                  </a:lnTo>
                  <a:lnTo>
                    <a:pt x="152" y="619"/>
                  </a:lnTo>
                  <a:lnTo>
                    <a:pt x="155" y="621"/>
                  </a:lnTo>
                  <a:lnTo>
                    <a:pt x="158" y="623"/>
                  </a:lnTo>
                  <a:lnTo>
                    <a:pt x="158" y="623"/>
                  </a:lnTo>
                  <a:lnTo>
                    <a:pt x="171" y="636"/>
                  </a:lnTo>
                  <a:lnTo>
                    <a:pt x="171" y="636"/>
                  </a:lnTo>
                  <a:lnTo>
                    <a:pt x="175" y="639"/>
                  </a:lnTo>
                  <a:lnTo>
                    <a:pt x="178" y="642"/>
                  </a:lnTo>
                  <a:lnTo>
                    <a:pt x="178" y="642"/>
                  </a:lnTo>
                  <a:lnTo>
                    <a:pt x="179" y="644"/>
                  </a:lnTo>
                  <a:lnTo>
                    <a:pt x="181" y="645"/>
                  </a:lnTo>
                  <a:lnTo>
                    <a:pt x="184" y="645"/>
                  </a:lnTo>
                  <a:lnTo>
                    <a:pt x="184" y="645"/>
                  </a:lnTo>
                  <a:lnTo>
                    <a:pt x="187" y="646"/>
                  </a:lnTo>
                  <a:lnTo>
                    <a:pt x="190" y="649"/>
                  </a:lnTo>
                  <a:lnTo>
                    <a:pt x="190" y="649"/>
                  </a:lnTo>
                  <a:lnTo>
                    <a:pt x="192" y="652"/>
                  </a:lnTo>
                  <a:lnTo>
                    <a:pt x="196" y="654"/>
                  </a:lnTo>
                  <a:lnTo>
                    <a:pt x="196" y="654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9" y="659"/>
                  </a:lnTo>
                  <a:lnTo>
                    <a:pt x="214" y="664"/>
                  </a:lnTo>
                  <a:lnTo>
                    <a:pt x="214" y="664"/>
                  </a:lnTo>
                  <a:lnTo>
                    <a:pt x="215" y="664"/>
                  </a:lnTo>
                  <a:lnTo>
                    <a:pt x="216" y="664"/>
                  </a:lnTo>
                  <a:lnTo>
                    <a:pt x="216" y="664"/>
                  </a:lnTo>
                  <a:lnTo>
                    <a:pt x="218" y="663"/>
                  </a:lnTo>
                  <a:lnTo>
                    <a:pt x="220" y="664"/>
                  </a:lnTo>
                  <a:lnTo>
                    <a:pt x="220" y="664"/>
                  </a:lnTo>
                  <a:lnTo>
                    <a:pt x="223" y="665"/>
                  </a:lnTo>
                  <a:lnTo>
                    <a:pt x="225" y="665"/>
                  </a:lnTo>
                  <a:lnTo>
                    <a:pt x="225" y="665"/>
                  </a:lnTo>
                  <a:lnTo>
                    <a:pt x="227" y="665"/>
                  </a:lnTo>
                  <a:lnTo>
                    <a:pt x="229" y="666"/>
                  </a:lnTo>
                  <a:lnTo>
                    <a:pt x="231" y="669"/>
                  </a:lnTo>
                  <a:lnTo>
                    <a:pt x="231" y="669"/>
                  </a:lnTo>
                  <a:lnTo>
                    <a:pt x="235" y="668"/>
                  </a:lnTo>
                  <a:lnTo>
                    <a:pt x="239" y="669"/>
                  </a:lnTo>
                  <a:lnTo>
                    <a:pt x="239" y="669"/>
                  </a:lnTo>
                  <a:lnTo>
                    <a:pt x="245" y="672"/>
                  </a:lnTo>
                  <a:lnTo>
                    <a:pt x="248" y="674"/>
                  </a:lnTo>
                  <a:lnTo>
                    <a:pt x="251" y="676"/>
                  </a:lnTo>
                  <a:lnTo>
                    <a:pt x="251" y="676"/>
                  </a:lnTo>
                  <a:lnTo>
                    <a:pt x="253" y="678"/>
                  </a:lnTo>
                  <a:lnTo>
                    <a:pt x="255" y="678"/>
                  </a:lnTo>
                  <a:lnTo>
                    <a:pt x="255" y="678"/>
                  </a:lnTo>
                  <a:lnTo>
                    <a:pt x="264" y="681"/>
                  </a:lnTo>
                  <a:lnTo>
                    <a:pt x="264" y="681"/>
                  </a:lnTo>
                  <a:lnTo>
                    <a:pt x="269" y="684"/>
                  </a:lnTo>
                  <a:lnTo>
                    <a:pt x="269" y="684"/>
                  </a:lnTo>
                  <a:lnTo>
                    <a:pt x="275" y="685"/>
                  </a:lnTo>
                  <a:lnTo>
                    <a:pt x="275" y="685"/>
                  </a:lnTo>
                  <a:lnTo>
                    <a:pt x="282" y="687"/>
                  </a:lnTo>
                  <a:lnTo>
                    <a:pt x="282" y="687"/>
                  </a:lnTo>
                  <a:lnTo>
                    <a:pt x="290" y="689"/>
                  </a:lnTo>
                  <a:lnTo>
                    <a:pt x="290" y="689"/>
                  </a:lnTo>
                  <a:lnTo>
                    <a:pt x="297" y="691"/>
                  </a:lnTo>
                  <a:lnTo>
                    <a:pt x="297" y="691"/>
                  </a:lnTo>
                  <a:lnTo>
                    <a:pt x="303" y="693"/>
                  </a:lnTo>
                  <a:lnTo>
                    <a:pt x="303" y="693"/>
                  </a:lnTo>
                  <a:lnTo>
                    <a:pt x="316" y="696"/>
                  </a:lnTo>
                  <a:lnTo>
                    <a:pt x="316" y="696"/>
                  </a:lnTo>
                  <a:lnTo>
                    <a:pt x="317" y="696"/>
                  </a:lnTo>
                  <a:lnTo>
                    <a:pt x="317" y="696"/>
                  </a:lnTo>
                  <a:lnTo>
                    <a:pt x="321" y="698"/>
                  </a:lnTo>
                  <a:lnTo>
                    <a:pt x="325" y="698"/>
                  </a:lnTo>
                  <a:lnTo>
                    <a:pt x="333" y="700"/>
                  </a:lnTo>
                  <a:lnTo>
                    <a:pt x="333" y="700"/>
                  </a:lnTo>
                  <a:lnTo>
                    <a:pt x="336" y="701"/>
                  </a:lnTo>
                  <a:lnTo>
                    <a:pt x="336" y="701"/>
                  </a:lnTo>
                  <a:lnTo>
                    <a:pt x="343" y="709"/>
                  </a:lnTo>
                  <a:lnTo>
                    <a:pt x="343" y="709"/>
                  </a:lnTo>
                  <a:lnTo>
                    <a:pt x="354" y="721"/>
                  </a:lnTo>
                  <a:lnTo>
                    <a:pt x="354" y="721"/>
                  </a:lnTo>
                  <a:lnTo>
                    <a:pt x="358" y="725"/>
                  </a:lnTo>
                  <a:lnTo>
                    <a:pt x="358" y="725"/>
                  </a:lnTo>
                  <a:lnTo>
                    <a:pt x="359" y="727"/>
                  </a:lnTo>
                  <a:lnTo>
                    <a:pt x="359" y="727"/>
                  </a:lnTo>
                  <a:lnTo>
                    <a:pt x="366" y="733"/>
                  </a:lnTo>
                  <a:lnTo>
                    <a:pt x="366" y="733"/>
                  </a:lnTo>
                  <a:lnTo>
                    <a:pt x="368" y="735"/>
                  </a:lnTo>
                  <a:lnTo>
                    <a:pt x="370" y="736"/>
                  </a:lnTo>
                  <a:lnTo>
                    <a:pt x="370" y="736"/>
                  </a:lnTo>
                  <a:lnTo>
                    <a:pt x="375" y="739"/>
                  </a:lnTo>
                  <a:lnTo>
                    <a:pt x="380" y="742"/>
                  </a:lnTo>
                  <a:lnTo>
                    <a:pt x="380" y="742"/>
                  </a:lnTo>
                  <a:lnTo>
                    <a:pt x="386" y="745"/>
                  </a:lnTo>
                  <a:lnTo>
                    <a:pt x="392" y="748"/>
                  </a:lnTo>
                  <a:lnTo>
                    <a:pt x="392" y="748"/>
                  </a:lnTo>
                  <a:lnTo>
                    <a:pt x="401" y="749"/>
                  </a:lnTo>
                  <a:lnTo>
                    <a:pt x="405" y="749"/>
                  </a:lnTo>
                  <a:lnTo>
                    <a:pt x="409" y="747"/>
                  </a:lnTo>
                  <a:lnTo>
                    <a:pt x="409" y="747"/>
                  </a:lnTo>
                  <a:lnTo>
                    <a:pt x="414" y="744"/>
                  </a:lnTo>
                  <a:lnTo>
                    <a:pt x="416" y="742"/>
                  </a:lnTo>
                  <a:lnTo>
                    <a:pt x="417" y="739"/>
                  </a:lnTo>
                  <a:lnTo>
                    <a:pt x="417" y="739"/>
                  </a:lnTo>
                  <a:lnTo>
                    <a:pt x="417" y="731"/>
                  </a:lnTo>
                  <a:lnTo>
                    <a:pt x="417" y="731"/>
                  </a:lnTo>
                  <a:lnTo>
                    <a:pt x="417" y="729"/>
                  </a:lnTo>
                  <a:lnTo>
                    <a:pt x="416" y="726"/>
                  </a:lnTo>
                  <a:lnTo>
                    <a:pt x="416" y="726"/>
                  </a:lnTo>
                  <a:lnTo>
                    <a:pt x="413" y="722"/>
                  </a:lnTo>
                  <a:lnTo>
                    <a:pt x="413" y="722"/>
                  </a:lnTo>
                  <a:lnTo>
                    <a:pt x="409" y="717"/>
                  </a:lnTo>
                  <a:lnTo>
                    <a:pt x="409" y="717"/>
                  </a:lnTo>
                  <a:lnTo>
                    <a:pt x="408" y="715"/>
                  </a:lnTo>
                  <a:lnTo>
                    <a:pt x="406" y="714"/>
                  </a:lnTo>
                  <a:lnTo>
                    <a:pt x="404" y="713"/>
                  </a:lnTo>
                  <a:lnTo>
                    <a:pt x="403" y="711"/>
                  </a:lnTo>
                  <a:lnTo>
                    <a:pt x="403" y="711"/>
                  </a:lnTo>
                  <a:lnTo>
                    <a:pt x="402" y="710"/>
                  </a:lnTo>
                  <a:lnTo>
                    <a:pt x="402" y="710"/>
                  </a:lnTo>
                  <a:lnTo>
                    <a:pt x="399" y="708"/>
                  </a:lnTo>
                  <a:lnTo>
                    <a:pt x="399" y="708"/>
                  </a:lnTo>
                  <a:lnTo>
                    <a:pt x="399" y="707"/>
                  </a:lnTo>
                  <a:lnTo>
                    <a:pt x="399" y="707"/>
                  </a:lnTo>
                  <a:lnTo>
                    <a:pt x="416" y="708"/>
                  </a:lnTo>
                  <a:lnTo>
                    <a:pt x="416" y="708"/>
                  </a:lnTo>
                  <a:lnTo>
                    <a:pt x="418" y="708"/>
                  </a:lnTo>
                  <a:lnTo>
                    <a:pt x="420" y="709"/>
                  </a:lnTo>
                  <a:lnTo>
                    <a:pt x="420" y="709"/>
                  </a:lnTo>
                  <a:lnTo>
                    <a:pt x="428" y="714"/>
                  </a:lnTo>
                  <a:lnTo>
                    <a:pt x="428" y="714"/>
                  </a:lnTo>
                  <a:lnTo>
                    <a:pt x="438" y="720"/>
                  </a:lnTo>
                  <a:lnTo>
                    <a:pt x="447" y="727"/>
                  </a:lnTo>
                  <a:lnTo>
                    <a:pt x="447" y="727"/>
                  </a:lnTo>
                  <a:lnTo>
                    <a:pt x="460" y="735"/>
                  </a:lnTo>
                  <a:lnTo>
                    <a:pt x="460" y="735"/>
                  </a:lnTo>
                  <a:lnTo>
                    <a:pt x="466" y="738"/>
                  </a:lnTo>
                  <a:lnTo>
                    <a:pt x="469" y="739"/>
                  </a:lnTo>
                  <a:lnTo>
                    <a:pt x="473" y="739"/>
                  </a:lnTo>
                  <a:lnTo>
                    <a:pt x="473" y="739"/>
                  </a:lnTo>
                  <a:lnTo>
                    <a:pt x="477" y="738"/>
                  </a:lnTo>
                  <a:lnTo>
                    <a:pt x="477" y="738"/>
                  </a:lnTo>
                  <a:lnTo>
                    <a:pt x="484" y="737"/>
                  </a:lnTo>
                  <a:lnTo>
                    <a:pt x="487" y="736"/>
                  </a:lnTo>
                  <a:lnTo>
                    <a:pt x="490" y="733"/>
                  </a:lnTo>
                  <a:lnTo>
                    <a:pt x="490" y="733"/>
                  </a:lnTo>
                  <a:lnTo>
                    <a:pt x="492" y="731"/>
                  </a:lnTo>
                  <a:lnTo>
                    <a:pt x="493" y="729"/>
                  </a:lnTo>
                  <a:lnTo>
                    <a:pt x="493" y="729"/>
                  </a:lnTo>
                  <a:lnTo>
                    <a:pt x="494" y="725"/>
                  </a:lnTo>
                  <a:lnTo>
                    <a:pt x="494" y="721"/>
                  </a:lnTo>
                  <a:lnTo>
                    <a:pt x="493" y="717"/>
                  </a:lnTo>
                  <a:lnTo>
                    <a:pt x="490" y="713"/>
                  </a:lnTo>
                  <a:lnTo>
                    <a:pt x="490" y="713"/>
                  </a:lnTo>
                  <a:lnTo>
                    <a:pt x="485" y="710"/>
                  </a:lnTo>
                  <a:lnTo>
                    <a:pt x="481" y="705"/>
                  </a:lnTo>
                  <a:lnTo>
                    <a:pt x="481" y="705"/>
                  </a:lnTo>
                  <a:lnTo>
                    <a:pt x="484" y="704"/>
                  </a:lnTo>
                  <a:lnTo>
                    <a:pt x="488" y="703"/>
                  </a:lnTo>
                  <a:lnTo>
                    <a:pt x="488" y="703"/>
                  </a:lnTo>
                  <a:lnTo>
                    <a:pt x="492" y="703"/>
                  </a:lnTo>
                  <a:lnTo>
                    <a:pt x="493" y="702"/>
                  </a:lnTo>
                  <a:lnTo>
                    <a:pt x="495" y="701"/>
                  </a:lnTo>
                  <a:lnTo>
                    <a:pt x="495" y="701"/>
                  </a:lnTo>
                  <a:lnTo>
                    <a:pt x="496" y="700"/>
                  </a:lnTo>
                  <a:lnTo>
                    <a:pt x="496" y="700"/>
                  </a:lnTo>
                  <a:lnTo>
                    <a:pt x="501" y="698"/>
                  </a:lnTo>
                  <a:lnTo>
                    <a:pt x="501" y="698"/>
                  </a:lnTo>
                  <a:lnTo>
                    <a:pt x="508" y="694"/>
                  </a:lnTo>
                  <a:lnTo>
                    <a:pt x="508" y="694"/>
                  </a:lnTo>
                  <a:lnTo>
                    <a:pt x="514" y="692"/>
                  </a:lnTo>
                  <a:lnTo>
                    <a:pt x="514" y="692"/>
                  </a:lnTo>
                  <a:lnTo>
                    <a:pt x="517" y="690"/>
                  </a:lnTo>
                  <a:lnTo>
                    <a:pt x="517" y="690"/>
                  </a:lnTo>
                  <a:lnTo>
                    <a:pt x="523" y="687"/>
                  </a:lnTo>
                  <a:lnTo>
                    <a:pt x="523" y="687"/>
                  </a:lnTo>
                  <a:lnTo>
                    <a:pt x="528" y="683"/>
                  </a:lnTo>
                  <a:lnTo>
                    <a:pt x="534" y="680"/>
                  </a:lnTo>
                  <a:lnTo>
                    <a:pt x="534" y="680"/>
                  </a:lnTo>
                  <a:lnTo>
                    <a:pt x="537" y="677"/>
                  </a:lnTo>
                  <a:lnTo>
                    <a:pt x="539" y="675"/>
                  </a:lnTo>
                  <a:lnTo>
                    <a:pt x="542" y="668"/>
                  </a:lnTo>
                  <a:lnTo>
                    <a:pt x="542" y="668"/>
                  </a:lnTo>
                  <a:lnTo>
                    <a:pt x="544" y="660"/>
                  </a:lnTo>
                  <a:lnTo>
                    <a:pt x="544" y="660"/>
                  </a:lnTo>
                  <a:lnTo>
                    <a:pt x="545" y="656"/>
                  </a:lnTo>
                  <a:lnTo>
                    <a:pt x="545" y="653"/>
                  </a:lnTo>
                  <a:lnTo>
                    <a:pt x="545" y="653"/>
                  </a:lnTo>
                  <a:lnTo>
                    <a:pt x="543" y="648"/>
                  </a:lnTo>
                  <a:lnTo>
                    <a:pt x="543" y="643"/>
                  </a:lnTo>
                  <a:lnTo>
                    <a:pt x="543" y="643"/>
                  </a:lnTo>
                  <a:lnTo>
                    <a:pt x="543" y="639"/>
                  </a:lnTo>
                  <a:lnTo>
                    <a:pt x="543" y="637"/>
                  </a:lnTo>
                  <a:lnTo>
                    <a:pt x="542" y="634"/>
                  </a:lnTo>
                  <a:lnTo>
                    <a:pt x="542" y="634"/>
                  </a:lnTo>
                  <a:lnTo>
                    <a:pt x="541" y="632"/>
                  </a:lnTo>
                  <a:lnTo>
                    <a:pt x="541" y="632"/>
                  </a:lnTo>
                  <a:lnTo>
                    <a:pt x="539" y="624"/>
                  </a:lnTo>
                  <a:lnTo>
                    <a:pt x="539" y="624"/>
                  </a:lnTo>
                  <a:lnTo>
                    <a:pt x="538" y="619"/>
                  </a:lnTo>
                  <a:lnTo>
                    <a:pt x="538" y="619"/>
                  </a:lnTo>
                  <a:lnTo>
                    <a:pt x="537" y="618"/>
                  </a:lnTo>
                  <a:lnTo>
                    <a:pt x="537" y="618"/>
                  </a:lnTo>
                  <a:lnTo>
                    <a:pt x="533" y="615"/>
                  </a:lnTo>
                  <a:lnTo>
                    <a:pt x="533" y="615"/>
                  </a:lnTo>
                  <a:lnTo>
                    <a:pt x="530" y="612"/>
                  </a:lnTo>
                  <a:lnTo>
                    <a:pt x="526" y="610"/>
                  </a:lnTo>
                  <a:lnTo>
                    <a:pt x="522" y="609"/>
                  </a:lnTo>
                  <a:lnTo>
                    <a:pt x="518" y="606"/>
                  </a:lnTo>
                  <a:lnTo>
                    <a:pt x="518" y="606"/>
                  </a:lnTo>
                  <a:lnTo>
                    <a:pt x="518" y="606"/>
                  </a:lnTo>
                  <a:lnTo>
                    <a:pt x="518" y="606"/>
                  </a:lnTo>
                  <a:lnTo>
                    <a:pt x="513" y="603"/>
                  </a:lnTo>
                  <a:lnTo>
                    <a:pt x="513" y="603"/>
                  </a:lnTo>
                  <a:lnTo>
                    <a:pt x="512" y="601"/>
                  </a:lnTo>
                  <a:lnTo>
                    <a:pt x="511" y="599"/>
                  </a:lnTo>
                  <a:lnTo>
                    <a:pt x="511" y="599"/>
                  </a:lnTo>
                  <a:lnTo>
                    <a:pt x="510" y="595"/>
                  </a:lnTo>
                  <a:lnTo>
                    <a:pt x="510" y="592"/>
                  </a:lnTo>
                  <a:lnTo>
                    <a:pt x="510" y="592"/>
                  </a:lnTo>
                  <a:lnTo>
                    <a:pt x="509" y="587"/>
                  </a:lnTo>
                  <a:lnTo>
                    <a:pt x="507" y="583"/>
                  </a:lnTo>
                  <a:lnTo>
                    <a:pt x="507" y="583"/>
                  </a:lnTo>
                  <a:lnTo>
                    <a:pt x="507" y="580"/>
                  </a:lnTo>
                  <a:lnTo>
                    <a:pt x="507" y="580"/>
                  </a:lnTo>
                  <a:lnTo>
                    <a:pt x="505" y="570"/>
                  </a:lnTo>
                  <a:lnTo>
                    <a:pt x="505" y="570"/>
                  </a:lnTo>
                  <a:lnTo>
                    <a:pt x="505" y="569"/>
                  </a:lnTo>
                  <a:lnTo>
                    <a:pt x="505" y="569"/>
                  </a:lnTo>
                  <a:lnTo>
                    <a:pt x="504" y="567"/>
                  </a:lnTo>
                  <a:lnTo>
                    <a:pt x="504" y="566"/>
                  </a:lnTo>
                  <a:lnTo>
                    <a:pt x="505" y="565"/>
                  </a:lnTo>
                  <a:lnTo>
                    <a:pt x="507" y="565"/>
                  </a:lnTo>
                  <a:lnTo>
                    <a:pt x="507" y="565"/>
                  </a:lnTo>
                  <a:lnTo>
                    <a:pt x="512" y="564"/>
                  </a:lnTo>
                  <a:lnTo>
                    <a:pt x="516" y="562"/>
                  </a:lnTo>
                  <a:lnTo>
                    <a:pt x="516" y="562"/>
                  </a:lnTo>
                  <a:lnTo>
                    <a:pt x="520" y="560"/>
                  </a:lnTo>
                  <a:lnTo>
                    <a:pt x="523" y="557"/>
                  </a:lnTo>
                  <a:lnTo>
                    <a:pt x="523" y="557"/>
                  </a:lnTo>
                  <a:lnTo>
                    <a:pt x="531" y="546"/>
                  </a:lnTo>
                  <a:lnTo>
                    <a:pt x="531" y="546"/>
                  </a:lnTo>
                  <a:lnTo>
                    <a:pt x="533" y="542"/>
                  </a:lnTo>
                  <a:lnTo>
                    <a:pt x="535" y="536"/>
                  </a:lnTo>
                  <a:lnTo>
                    <a:pt x="535" y="536"/>
                  </a:lnTo>
                  <a:lnTo>
                    <a:pt x="535" y="534"/>
                  </a:lnTo>
                  <a:lnTo>
                    <a:pt x="535" y="531"/>
                  </a:lnTo>
                  <a:lnTo>
                    <a:pt x="535" y="531"/>
                  </a:lnTo>
                  <a:lnTo>
                    <a:pt x="535" y="529"/>
                  </a:lnTo>
                  <a:lnTo>
                    <a:pt x="538" y="528"/>
                  </a:lnTo>
                  <a:lnTo>
                    <a:pt x="538" y="528"/>
                  </a:lnTo>
                  <a:lnTo>
                    <a:pt x="540" y="528"/>
                  </a:lnTo>
                  <a:lnTo>
                    <a:pt x="542" y="528"/>
                  </a:lnTo>
                  <a:lnTo>
                    <a:pt x="542" y="528"/>
                  </a:lnTo>
                  <a:lnTo>
                    <a:pt x="545" y="527"/>
                  </a:lnTo>
                  <a:lnTo>
                    <a:pt x="546" y="525"/>
                  </a:lnTo>
                  <a:lnTo>
                    <a:pt x="546" y="525"/>
                  </a:lnTo>
                  <a:lnTo>
                    <a:pt x="547" y="521"/>
                  </a:lnTo>
                  <a:lnTo>
                    <a:pt x="547" y="518"/>
                  </a:lnTo>
                  <a:lnTo>
                    <a:pt x="547" y="514"/>
                  </a:lnTo>
                  <a:lnTo>
                    <a:pt x="546" y="511"/>
                  </a:lnTo>
                  <a:lnTo>
                    <a:pt x="546" y="511"/>
                  </a:lnTo>
                  <a:lnTo>
                    <a:pt x="545" y="508"/>
                  </a:lnTo>
                  <a:lnTo>
                    <a:pt x="546" y="505"/>
                  </a:lnTo>
                  <a:lnTo>
                    <a:pt x="546" y="505"/>
                  </a:lnTo>
                  <a:lnTo>
                    <a:pt x="550" y="499"/>
                  </a:lnTo>
                  <a:lnTo>
                    <a:pt x="550" y="499"/>
                  </a:lnTo>
                  <a:lnTo>
                    <a:pt x="551" y="497"/>
                  </a:lnTo>
                  <a:lnTo>
                    <a:pt x="552" y="495"/>
                  </a:lnTo>
                  <a:lnTo>
                    <a:pt x="552" y="495"/>
                  </a:lnTo>
                  <a:lnTo>
                    <a:pt x="552" y="492"/>
                  </a:lnTo>
                  <a:lnTo>
                    <a:pt x="551" y="489"/>
                  </a:lnTo>
                  <a:lnTo>
                    <a:pt x="550" y="486"/>
                  </a:lnTo>
                  <a:lnTo>
                    <a:pt x="547" y="484"/>
                  </a:lnTo>
                  <a:lnTo>
                    <a:pt x="547" y="48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5" y="479"/>
                  </a:lnTo>
                  <a:lnTo>
                    <a:pt x="549" y="478"/>
                  </a:lnTo>
                  <a:lnTo>
                    <a:pt x="549" y="478"/>
                  </a:lnTo>
                  <a:lnTo>
                    <a:pt x="555" y="477"/>
                  </a:lnTo>
                  <a:lnTo>
                    <a:pt x="558" y="475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1" y="473"/>
                  </a:lnTo>
                  <a:lnTo>
                    <a:pt x="561" y="473"/>
                  </a:lnTo>
                  <a:lnTo>
                    <a:pt x="563" y="470"/>
                  </a:lnTo>
                  <a:lnTo>
                    <a:pt x="566" y="468"/>
                  </a:lnTo>
                  <a:lnTo>
                    <a:pt x="569" y="461"/>
                  </a:lnTo>
                  <a:lnTo>
                    <a:pt x="569" y="461"/>
                  </a:lnTo>
                  <a:lnTo>
                    <a:pt x="570" y="457"/>
                  </a:lnTo>
                  <a:lnTo>
                    <a:pt x="570" y="453"/>
                  </a:lnTo>
                  <a:lnTo>
                    <a:pt x="570" y="453"/>
                  </a:lnTo>
                  <a:lnTo>
                    <a:pt x="570" y="446"/>
                  </a:lnTo>
                  <a:lnTo>
                    <a:pt x="570" y="446"/>
                  </a:lnTo>
                  <a:lnTo>
                    <a:pt x="570" y="442"/>
                  </a:lnTo>
                  <a:lnTo>
                    <a:pt x="570" y="442"/>
                  </a:lnTo>
                  <a:lnTo>
                    <a:pt x="566" y="434"/>
                  </a:lnTo>
                  <a:lnTo>
                    <a:pt x="566" y="434"/>
                  </a:lnTo>
                  <a:lnTo>
                    <a:pt x="564" y="430"/>
                  </a:lnTo>
                  <a:lnTo>
                    <a:pt x="564" y="430"/>
                  </a:lnTo>
                  <a:lnTo>
                    <a:pt x="563" y="424"/>
                  </a:lnTo>
                  <a:lnTo>
                    <a:pt x="563" y="424"/>
                  </a:lnTo>
                  <a:lnTo>
                    <a:pt x="557" y="414"/>
                  </a:lnTo>
                  <a:lnTo>
                    <a:pt x="557" y="414"/>
                  </a:lnTo>
                  <a:lnTo>
                    <a:pt x="556" y="412"/>
                  </a:lnTo>
                  <a:lnTo>
                    <a:pt x="557" y="410"/>
                  </a:lnTo>
                  <a:lnTo>
                    <a:pt x="557" y="410"/>
                  </a:lnTo>
                  <a:lnTo>
                    <a:pt x="559" y="408"/>
                  </a:lnTo>
                  <a:lnTo>
                    <a:pt x="560" y="406"/>
                  </a:lnTo>
                  <a:lnTo>
                    <a:pt x="560" y="406"/>
                  </a:lnTo>
                  <a:lnTo>
                    <a:pt x="561" y="399"/>
                  </a:lnTo>
                  <a:lnTo>
                    <a:pt x="561" y="399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6" y="402"/>
                  </a:lnTo>
                  <a:lnTo>
                    <a:pt x="566" y="402"/>
                  </a:lnTo>
                  <a:lnTo>
                    <a:pt x="567" y="398"/>
                  </a:lnTo>
                  <a:lnTo>
                    <a:pt x="567" y="398"/>
                  </a:lnTo>
                  <a:lnTo>
                    <a:pt x="566" y="391"/>
                  </a:lnTo>
                  <a:lnTo>
                    <a:pt x="566" y="391"/>
                  </a:lnTo>
                  <a:lnTo>
                    <a:pt x="566" y="391"/>
                  </a:lnTo>
                  <a:lnTo>
                    <a:pt x="566" y="391"/>
                  </a:lnTo>
                  <a:lnTo>
                    <a:pt x="569" y="391"/>
                  </a:lnTo>
                  <a:lnTo>
                    <a:pt x="570" y="390"/>
                  </a:lnTo>
                  <a:lnTo>
                    <a:pt x="569" y="388"/>
                  </a:lnTo>
                  <a:lnTo>
                    <a:pt x="569" y="388"/>
                  </a:lnTo>
                  <a:lnTo>
                    <a:pt x="565" y="377"/>
                  </a:lnTo>
                  <a:lnTo>
                    <a:pt x="565" y="377"/>
                  </a:lnTo>
                  <a:lnTo>
                    <a:pt x="565" y="375"/>
                  </a:lnTo>
                  <a:lnTo>
                    <a:pt x="567" y="375"/>
                  </a:lnTo>
                  <a:lnTo>
                    <a:pt x="567" y="375"/>
                  </a:lnTo>
                  <a:lnTo>
                    <a:pt x="571" y="374"/>
                  </a:lnTo>
                  <a:lnTo>
                    <a:pt x="571" y="374"/>
                  </a:lnTo>
                  <a:lnTo>
                    <a:pt x="588" y="366"/>
                  </a:lnTo>
                  <a:lnTo>
                    <a:pt x="588" y="366"/>
                  </a:lnTo>
                  <a:lnTo>
                    <a:pt x="589" y="365"/>
                  </a:lnTo>
                  <a:lnTo>
                    <a:pt x="591" y="366"/>
                  </a:lnTo>
                  <a:lnTo>
                    <a:pt x="591" y="366"/>
                  </a:lnTo>
                  <a:lnTo>
                    <a:pt x="616" y="383"/>
                  </a:lnTo>
                  <a:lnTo>
                    <a:pt x="616" y="383"/>
                  </a:lnTo>
                  <a:lnTo>
                    <a:pt x="618" y="384"/>
                  </a:lnTo>
                  <a:lnTo>
                    <a:pt x="618" y="384"/>
                  </a:lnTo>
                  <a:lnTo>
                    <a:pt x="617" y="381"/>
                  </a:lnTo>
                  <a:lnTo>
                    <a:pt x="617" y="381"/>
                  </a:lnTo>
                  <a:lnTo>
                    <a:pt x="605" y="372"/>
                  </a:lnTo>
                  <a:lnTo>
                    <a:pt x="605" y="372"/>
                  </a:lnTo>
                  <a:lnTo>
                    <a:pt x="592" y="363"/>
                  </a:lnTo>
                  <a:lnTo>
                    <a:pt x="592" y="363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601" y="359"/>
                  </a:lnTo>
                  <a:lnTo>
                    <a:pt x="601" y="359"/>
                  </a:lnTo>
                  <a:lnTo>
                    <a:pt x="621" y="369"/>
                  </a:lnTo>
                  <a:lnTo>
                    <a:pt x="621" y="369"/>
                  </a:lnTo>
                  <a:lnTo>
                    <a:pt x="631" y="375"/>
                  </a:lnTo>
                  <a:lnTo>
                    <a:pt x="631" y="375"/>
                  </a:lnTo>
                  <a:lnTo>
                    <a:pt x="633" y="375"/>
                  </a:lnTo>
                  <a:lnTo>
                    <a:pt x="633" y="375"/>
                  </a:lnTo>
                  <a:lnTo>
                    <a:pt x="633" y="373"/>
                  </a:lnTo>
                  <a:lnTo>
                    <a:pt x="633" y="373"/>
                  </a:lnTo>
                  <a:lnTo>
                    <a:pt x="627" y="369"/>
                  </a:lnTo>
                  <a:lnTo>
                    <a:pt x="627" y="369"/>
                  </a:lnTo>
                  <a:lnTo>
                    <a:pt x="604" y="358"/>
                  </a:lnTo>
                  <a:lnTo>
                    <a:pt x="604" y="358"/>
                  </a:lnTo>
                  <a:lnTo>
                    <a:pt x="602" y="356"/>
                  </a:lnTo>
                  <a:lnTo>
                    <a:pt x="602" y="356"/>
                  </a:lnTo>
                  <a:lnTo>
                    <a:pt x="605" y="354"/>
                  </a:lnTo>
                  <a:lnTo>
                    <a:pt x="605" y="354"/>
                  </a:lnTo>
                  <a:lnTo>
                    <a:pt x="607" y="352"/>
                  </a:lnTo>
                  <a:lnTo>
                    <a:pt x="610" y="353"/>
                  </a:lnTo>
                  <a:lnTo>
                    <a:pt x="610" y="353"/>
                  </a:lnTo>
                  <a:lnTo>
                    <a:pt x="639" y="364"/>
                  </a:lnTo>
                  <a:lnTo>
                    <a:pt x="639" y="364"/>
                  </a:lnTo>
                  <a:lnTo>
                    <a:pt x="643" y="365"/>
                  </a:lnTo>
                  <a:lnTo>
                    <a:pt x="647" y="366"/>
                  </a:lnTo>
                  <a:lnTo>
                    <a:pt x="647" y="366"/>
                  </a:lnTo>
                  <a:lnTo>
                    <a:pt x="647" y="366"/>
                  </a:lnTo>
                  <a:lnTo>
                    <a:pt x="647" y="366"/>
                  </a:lnTo>
                  <a:lnTo>
                    <a:pt x="640" y="362"/>
                  </a:lnTo>
                  <a:lnTo>
                    <a:pt x="640" y="362"/>
                  </a:lnTo>
                  <a:close/>
                  <a:moveTo>
                    <a:pt x="424" y="591"/>
                  </a:moveTo>
                  <a:lnTo>
                    <a:pt x="424" y="591"/>
                  </a:lnTo>
                  <a:lnTo>
                    <a:pt x="424" y="591"/>
                  </a:lnTo>
                  <a:lnTo>
                    <a:pt x="424" y="591"/>
                  </a:lnTo>
                  <a:lnTo>
                    <a:pt x="424" y="589"/>
                  </a:lnTo>
                  <a:lnTo>
                    <a:pt x="424" y="589"/>
                  </a:lnTo>
                  <a:lnTo>
                    <a:pt x="424" y="591"/>
                  </a:lnTo>
                  <a:lnTo>
                    <a:pt x="424" y="591"/>
                  </a:lnTo>
                  <a:close/>
                  <a:moveTo>
                    <a:pt x="387" y="701"/>
                  </a:moveTo>
                  <a:lnTo>
                    <a:pt x="387" y="701"/>
                  </a:lnTo>
                  <a:lnTo>
                    <a:pt x="387" y="701"/>
                  </a:lnTo>
                  <a:lnTo>
                    <a:pt x="387" y="701"/>
                  </a:lnTo>
                  <a:lnTo>
                    <a:pt x="387" y="701"/>
                  </a:lnTo>
                  <a:lnTo>
                    <a:pt x="387" y="7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" name="Freeform 149"/>
            <p:cNvSpPr>
              <a:spLocks/>
            </p:cNvSpPr>
            <p:nvPr/>
          </p:nvSpPr>
          <p:spPr bwMode="auto">
            <a:xfrm>
              <a:off x="3033" y="1641"/>
              <a:ext cx="62" cy="56"/>
            </a:xfrm>
            <a:custGeom>
              <a:avLst/>
              <a:gdLst/>
              <a:ahLst/>
              <a:cxnLst>
                <a:cxn ang="0">
                  <a:pos x="4" y="48"/>
                </a:cxn>
                <a:cxn ang="0">
                  <a:pos x="11" y="47"/>
                </a:cxn>
                <a:cxn ang="0">
                  <a:pos x="12" y="47"/>
                </a:cxn>
                <a:cxn ang="0">
                  <a:pos x="13" y="53"/>
                </a:cxn>
                <a:cxn ang="0">
                  <a:pos x="15" y="52"/>
                </a:cxn>
                <a:cxn ang="0">
                  <a:pos x="16" y="50"/>
                </a:cxn>
                <a:cxn ang="0">
                  <a:pos x="17" y="48"/>
                </a:cxn>
                <a:cxn ang="0">
                  <a:pos x="18" y="46"/>
                </a:cxn>
                <a:cxn ang="0">
                  <a:pos x="19" y="44"/>
                </a:cxn>
                <a:cxn ang="0">
                  <a:pos x="19" y="44"/>
                </a:cxn>
                <a:cxn ang="0">
                  <a:pos x="21" y="43"/>
                </a:cxn>
                <a:cxn ang="0">
                  <a:pos x="26" y="56"/>
                </a:cxn>
                <a:cxn ang="0">
                  <a:pos x="26" y="56"/>
                </a:cxn>
                <a:cxn ang="0">
                  <a:pos x="27" y="53"/>
                </a:cxn>
                <a:cxn ang="0">
                  <a:pos x="27" y="52"/>
                </a:cxn>
                <a:cxn ang="0">
                  <a:pos x="29" y="48"/>
                </a:cxn>
                <a:cxn ang="0">
                  <a:pos x="31" y="47"/>
                </a:cxn>
                <a:cxn ang="0">
                  <a:pos x="34" y="48"/>
                </a:cxn>
                <a:cxn ang="0">
                  <a:pos x="36" y="54"/>
                </a:cxn>
                <a:cxn ang="0">
                  <a:pos x="37" y="56"/>
                </a:cxn>
                <a:cxn ang="0">
                  <a:pos x="39" y="40"/>
                </a:cxn>
                <a:cxn ang="0">
                  <a:pos x="35" y="34"/>
                </a:cxn>
                <a:cxn ang="0">
                  <a:pos x="32" y="30"/>
                </a:cxn>
                <a:cxn ang="0">
                  <a:pos x="34" y="30"/>
                </a:cxn>
                <a:cxn ang="0">
                  <a:pos x="43" y="41"/>
                </a:cxn>
                <a:cxn ang="0">
                  <a:pos x="43" y="49"/>
                </a:cxn>
                <a:cxn ang="0">
                  <a:pos x="45" y="52"/>
                </a:cxn>
                <a:cxn ang="0">
                  <a:pos x="49" y="47"/>
                </a:cxn>
                <a:cxn ang="0">
                  <a:pos x="47" y="42"/>
                </a:cxn>
                <a:cxn ang="0">
                  <a:pos x="44" y="38"/>
                </a:cxn>
                <a:cxn ang="0">
                  <a:pos x="49" y="40"/>
                </a:cxn>
                <a:cxn ang="0">
                  <a:pos x="52" y="44"/>
                </a:cxn>
                <a:cxn ang="0">
                  <a:pos x="53" y="53"/>
                </a:cxn>
                <a:cxn ang="0">
                  <a:pos x="55" y="46"/>
                </a:cxn>
                <a:cxn ang="0">
                  <a:pos x="54" y="30"/>
                </a:cxn>
                <a:cxn ang="0">
                  <a:pos x="47" y="23"/>
                </a:cxn>
                <a:cxn ang="0">
                  <a:pos x="41" y="18"/>
                </a:cxn>
                <a:cxn ang="0">
                  <a:pos x="42" y="17"/>
                </a:cxn>
                <a:cxn ang="0">
                  <a:pos x="52" y="22"/>
                </a:cxn>
                <a:cxn ang="0">
                  <a:pos x="59" y="33"/>
                </a:cxn>
                <a:cxn ang="0">
                  <a:pos x="60" y="26"/>
                </a:cxn>
                <a:cxn ang="0">
                  <a:pos x="58" y="19"/>
                </a:cxn>
                <a:cxn ang="0">
                  <a:pos x="50" y="12"/>
                </a:cxn>
                <a:cxn ang="0">
                  <a:pos x="41" y="8"/>
                </a:cxn>
                <a:cxn ang="0">
                  <a:pos x="43" y="7"/>
                </a:cxn>
                <a:cxn ang="0">
                  <a:pos x="48" y="6"/>
                </a:cxn>
                <a:cxn ang="0">
                  <a:pos x="46" y="5"/>
                </a:cxn>
                <a:cxn ang="0">
                  <a:pos x="33" y="0"/>
                </a:cxn>
                <a:cxn ang="0">
                  <a:pos x="15" y="1"/>
                </a:cxn>
                <a:cxn ang="0">
                  <a:pos x="12" y="2"/>
                </a:cxn>
                <a:cxn ang="0">
                  <a:pos x="13" y="8"/>
                </a:cxn>
                <a:cxn ang="0">
                  <a:pos x="9" y="33"/>
                </a:cxn>
                <a:cxn ang="0">
                  <a:pos x="7" y="43"/>
                </a:cxn>
              </a:cxnLst>
              <a:rect l="0" t="0" r="r" b="b"/>
              <a:pathLst>
                <a:path w="62" h="56">
                  <a:moveTo>
                    <a:pt x="7" y="43"/>
                  </a:moveTo>
                  <a:lnTo>
                    <a:pt x="7" y="43"/>
                  </a:lnTo>
                  <a:lnTo>
                    <a:pt x="4" y="48"/>
                  </a:lnTo>
                  <a:lnTo>
                    <a:pt x="0" y="53"/>
                  </a:lnTo>
                  <a:lnTo>
                    <a:pt x="6" y="53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48"/>
                  </a:lnTo>
                  <a:lnTo>
                    <a:pt x="13" y="53"/>
                  </a:lnTo>
                  <a:lnTo>
                    <a:pt x="13" y="53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8" y="44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4" y="53"/>
                  </a:lnTo>
                  <a:lnTo>
                    <a:pt x="24" y="53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6" y="56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2" y="49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4" y="50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7" y="56"/>
                  </a:lnTo>
                  <a:lnTo>
                    <a:pt x="37" y="56"/>
                  </a:lnTo>
                  <a:lnTo>
                    <a:pt x="39" y="48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8" y="37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8" y="33"/>
                  </a:lnTo>
                  <a:lnTo>
                    <a:pt x="41" y="37"/>
                  </a:lnTo>
                  <a:lnTo>
                    <a:pt x="43" y="41"/>
                  </a:lnTo>
                  <a:lnTo>
                    <a:pt x="44" y="46"/>
                  </a:lnTo>
                  <a:lnTo>
                    <a:pt x="44" y="46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9" y="55"/>
                  </a:lnTo>
                  <a:lnTo>
                    <a:pt x="49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8" y="43"/>
                  </a:lnTo>
                  <a:lnTo>
                    <a:pt x="47" y="42"/>
                  </a:lnTo>
                  <a:lnTo>
                    <a:pt x="46" y="40"/>
                  </a:lnTo>
                  <a:lnTo>
                    <a:pt x="46" y="40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47" y="39"/>
                  </a:lnTo>
                  <a:lnTo>
                    <a:pt x="49" y="40"/>
                  </a:lnTo>
                  <a:lnTo>
                    <a:pt x="51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3" y="48"/>
                  </a:lnTo>
                  <a:lnTo>
                    <a:pt x="53" y="52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5" y="46"/>
                  </a:lnTo>
                  <a:lnTo>
                    <a:pt x="55" y="46"/>
                  </a:lnTo>
                  <a:lnTo>
                    <a:pt x="55" y="41"/>
                  </a:lnTo>
                  <a:lnTo>
                    <a:pt x="55" y="36"/>
                  </a:lnTo>
                  <a:lnTo>
                    <a:pt x="54" y="30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7" y="23"/>
                  </a:lnTo>
                  <a:lnTo>
                    <a:pt x="44" y="21"/>
                  </a:lnTo>
                  <a:lnTo>
                    <a:pt x="44" y="21"/>
                  </a:lnTo>
                  <a:lnTo>
                    <a:pt x="41" y="18"/>
                  </a:lnTo>
                  <a:lnTo>
                    <a:pt x="41" y="18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52" y="22"/>
                  </a:lnTo>
                  <a:lnTo>
                    <a:pt x="55" y="25"/>
                  </a:lnTo>
                  <a:lnTo>
                    <a:pt x="58" y="29"/>
                  </a:lnTo>
                  <a:lnTo>
                    <a:pt x="59" y="33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59" y="22"/>
                  </a:lnTo>
                  <a:lnTo>
                    <a:pt x="58" y="19"/>
                  </a:lnTo>
                  <a:lnTo>
                    <a:pt x="56" y="17"/>
                  </a:lnTo>
                  <a:lnTo>
                    <a:pt x="56" y="17"/>
                  </a:lnTo>
                  <a:lnTo>
                    <a:pt x="50" y="12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7" y="43"/>
                  </a:lnTo>
                  <a:lnTo>
                    <a:pt x="7" y="43"/>
                  </a:lnTo>
                  <a:close/>
                </a:path>
              </a:pathLst>
            </a:custGeom>
            <a:solidFill>
              <a:srgbClr val="CC7B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150"/>
            <p:cNvSpPr>
              <a:spLocks/>
            </p:cNvSpPr>
            <p:nvPr/>
          </p:nvSpPr>
          <p:spPr bwMode="auto">
            <a:xfrm>
              <a:off x="2980" y="1627"/>
              <a:ext cx="36" cy="68"/>
            </a:xfrm>
            <a:custGeom>
              <a:avLst/>
              <a:gdLst/>
              <a:ahLst/>
              <a:cxnLst>
                <a:cxn ang="0">
                  <a:pos x="20" y="59"/>
                </a:cxn>
                <a:cxn ang="0">
                  <a:pos x="20" y="59"/>
                </a:cxn>
                <a:cxn ang="0">
                  <a:pos x="20" y="62"/>
                </a:cxn>
                <a:cxn ang="0">
                  <a:pos x="21" y="65"/>
                </a:cxn>
                <a:cxn ang="0">
                  <a:pos x="21" y="6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5"/>
                </a:cxn>
                <a:cxn ang="0">
                  <a:pos x="32" y="52"/>
                </a:cxn>
                <a:cxn ang="0">
                  <a:pos x="33" y="48"/>
                </a:cxn>
                <a:cxn ang="0">
                  <a:pos x="34" y="44"/>
                </a:cxn>
                <a:cxn ang="0">
                  <a:pos x="34" y="44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5" y="40"/>
                </a:cxn>
                <a:cxn ang="0">
                  <a:pos x="36" y="37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4"/>
                </a:cxn>
                <a:cxn ang="0">
                  <a:pos x="31" y="4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7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7" y="24"/>
                </a:cxn>
                <a:cxn ang="0">
                  <a:pos x="7" y="24"/>
                </a:cxn>
                <a:cxn ang="0">
                  <a:pos x="8" y="26"/>
                </a:cxn>
                <a:cxn ang="0">
                  <a:pos x="8" y="27"/>
                </a:cxn>
                <a:cxn ang="0">
                  <a:pos x="6" y="30"/>
                </a:cxn>
                <a:cxn ang="0">
                  <a:pos x="6" y="30"/>
                </a:cxn>
                <a:cxn ang="0">
                  <a:pos x="4" y="33"/>
                </a:cxn>
                <a:cxn ang="0">
                  <a:pos x="3" y="37"/>
                </a:cxn>
                <a:cxn ang="0">
                  <a:pos x="3" y="37"/>
                </a:cxn>
                <a:cxn ang="0">
                  <a:pos x="0" y="50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3" y="65"/>
                </a:cxn>
                <a:cxn ang="0">
                  <a:pos x="6" y="68"/>
                </a:cxn>
                <a:cxn ang="0">
                  <a:pos x="6" y="68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2" y="64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60"/>
                </a:cxn>
                <a:cxn ang="0">
                  <a:pos x="18" y="60"/>
                </a:cxn>
                <a:cxn ang="0">
                  <a:pos x="20" y="59"/>
                </a:cxn>
                <a:cxn ang="0">
                  <a:pos x="20" y="59"/>
                </a:cxn>
              </a:cxnLst>
              <a:rect l="0" t="0" r="r" b="b"/>
              <a:pathLst>
                <a:path w="36" h="68">
                  <a:moveTo>
                    <a:pt x="20" y="59"/>
                  </a:moveTo>
                  <a:lnTo>
                    <a:pt x="20" y="59"/>
                  </a:lnTo>
                  <a:lnTo>
                    <a:pt x="20" y="62"/>
                  </a:lnTo>
                  <a:lnTo>
                    <a:pt x="21" y="65"/>
                  </a:lnTo>
                  <a:lnTo>
                    <a:pt x="21" y="6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5"/>
                  </a:lnTo>
                  <a:lnTo>
                    <a:pt x="32" y="52"/>
                  </a:lnTo>
                  <a:lnTo>
                    <a:pt x="33" y="48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37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7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8" y="26"/>
                  </a:lnTo>
                  <a:lnTo>
                    <a:pt x="8" y="27"/>
                  </a:lnTo>
                  <a:lnTo>
                    <a:pt x="6" y="30"/>
                  </a:lnTo>
                  <a:lnTo>
                    <a:pt x="6" y="30"/>
                  </a:lnTo>
                  <a:lnTo>
                    <a:pt x="4" y="33"/>
                  </a:lnTo>
                  <a:lnTo>
                    <a:pt x="3" y="37"/>
                  </a:lnTo>
                  <a:lnTo>
                    <a:pt x="3" y="37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3" y="65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60"/>
                  </a:lnTo>
                  <a:lnTo>
                    <a:pt x="18" y="60"/>
                  </a:lnTo>
                  <a:lnTo>
                    <a:pt x="20" y="59"/>
                  </a:lnTo>
                  <a:lnTo>
                    <a:pt x="20" y="59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151"/>
            <p:cNvSpPr>
              <a:spLocks/>
            </p:cNvSpPr>
            <p:nvPr/>
          </p:nvSpPr>
          <p:spPr bwMode="auto">
            <a:xfrm>
              <a:off x="3014" y="1717"/>
              <a:ext cx="21" cy="7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9" y="6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19" y="2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3" y="0"/>
                </a:cxn>
                <a:cxn ang="0">
                  <a:pos x="13" y="0"/>
                </a:cxn>
                <a:cxn ang="0">
                  <a:pos x="6" y="2"/>
                </a:cxn>
                <a:cxn ang="0">
                  <a:pos x="3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4" y="7"/>
                </a:cxn>
                <a:cxn ang="0">
                  <a:pos x="4" y="7"/>
                </a:cxn>
              </a:cxnLst>
              <a:rect l="0" t="0" r="r" b="b"/>
              <a:pathLst>
                <a:path w="21" h="7">
                  <a:moveTo>
                    <a:pt x="4" y="7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6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CC7B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2967" y="1909"/>
              <a:ext cx="126" cy="75"/>
            </a:xfrm>
            <a:custGeom>
              <a:avLst/>
              <a:gdLst/>
              <a:ahLst/>
              <a:cxnLst>
                <a:cxn ang="0">
                  <a:pos x="117" y="36"/>
                </a:cxn>
                <a:cxn ang="0">
                  <a:pos x="114" y="31"/>
                </a:cxn>
                <a:cxn ang="0">
                  <a:pos x="107" y="23"/>
                </a:cxn>
                <a:cxn ang="0">
                  <a:pos x="96" y="13"/>
                </a:cxn>
                <a:cxn ang="0">
                  <a:pos x="92" y="10"/>
                </a:cxn>
                <a:cxn ang="0">
                  <a:pos x="84" y="5"/>
                </a:cxn>
                <a:cxn ang="0">
                  <a:pos x="74" y="1"/>
                </a:cxn>
                <a:cxn ang="0">
                  <a:pos x="64" y="0"/>
                </a:cxn>
                <a:cxn ang="0">
                  <a:pos x="54" y="1"/>
                </a:cxn>
                <a:cxn ang="0">
                  <a:pos x="43" y="4"/>
                </a:cxn>
                <a:cxn ang="0">
                  <a:pos x="31" y="8"/>
                </a:cxn>
                <a:cxn ang="0">
                  <a:pos x="26" y="10"/>
                </a:cxn>
                <a:cxn ang="0">
                  <a:pos x="22" y="12"/>
                </a:cxn>
                <a:cxn ang="0">
                  <a:pos x="8" y="24"/>
                </a:cxn>
                <a:cxn ang="0">
                  <a:pos x="3" y="31"/>
                </a:cxn>
                <a:cxn ang="0">
                  <a:pos x="1" y="36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5" y="59"/>
                </a:cxn>
                <a:cxn ang="0">
                  <a:pos x="5" y="56"/>
                </a:cxn>
                <a:cxn ang="0">
                  <a:pos x="10" y="52"/>
                </a:cxn>
                <a:cxn ang="0">
                  <a:pos x="18" y="49"/>
                </a:cxn>
                <a:cxn ang="0">
                  <a:pos x="25" y="47"/>
                </a:cxn>
                <a:cxn ang="0">
                  <a:pos x="52" y="45"/>
                </a:cxn>
                <a:cxn ang="0">
                  <a:pos x="62" y="45"/>
                </a:cxn>
                <a:cxn ang="0">
                  <a:pos x="72" y="46"/>
                </a:cxn>
                <a:cxn ang="0">
                  <a:pos x="86" y="48"/>
                </a:cxn>
                <a:cxn ang="0">
                  <a:pos x="94" y="52"/>
                </a:cxn>
                <a:cxn ang="0">
                  <a:pos x="101" y="55"/>
                </a:cxn>
                <a:cxn ang="0">
                  <a:pos x="114" y="62"/>
                </a:cxn>
                <a:cxn ang="0">
                  <a:pos x="121" y="74"/>
                </a:cxn>
                <a:cxn ang="0">
                  <a:pos x="122" y="75"/>
                </a:cxn>
                <a:cxn ang="0">
                  <a:pos x="123" y="73"/>
                </a:cxn>
                <a:cxn ang="0">
                  <a:pos x="125" y="69"/>
                </a:cxn>
                <a:cxn ang="0">
                  <a:pos x="126" y="60"/>
                </a:cxn>
                <a:cxn ang="0">
                  <a:pos x="125" y="55"/>
                </a:cxn>
                <a:cxn ang="0">
                  <a:pos x="123" y="45"/>
                </a:cxn>
                <a:cxn ang="0">
                  <a:pos x="117" y="36"/>
                </a:cxn>
              </a:cxnLst>
              <a:rect l="0" t="0" r="r" b="b"/>
              <a:pathLst>
                <a:path w="126" h="75">
                  <a:moveTo>
                    <a:pt x="117" y="36"/>
                  </a:moveTo>
                  <a:lnTo>
                    <a:pt x="117" y="36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07" y="23"/>
                  </a:lnTo>
                  <a:lnTo>
                    <a:pt x="107" y="23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88" y="7"/>
                  </a:lnTo>
                  <a:lnTo>
                    <a:pt x="84" y="5"/>
                  </a:lnTo>
                  <a:lnTo>
                    <a:pt x="74" y="1"/>
                  </a:lnTo>
                  <a:lnTo>
                    <a:pt x="74" y="1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54" y="1"/>
                  </a:lnTo>
                  <a:lnTo>
                    <a:pt x="54" y="1"/>
                  </a:lnTo>
                  <a:lnTo>
                    <a:pt x="48" y="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26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7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6"/>
                  </a:lnTo>
                  <a:lnTo>
                    <a:pt x="7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8" y="49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8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62" y="45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9" y="47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94" y="52"/>
                  </a:lnTo>
                  <a:lnTo>
                    <a:pt x="101" y="55"/>
                  </a:lnTo>
                  <a:lnTo>
                    <a:pt x="101" y="55"/>
                  </a:lnTo>
                  <a:lnTo>
                    <a:pt x="108" y="58"/>
                  </a:lnTo>
                  <a:lnTo>
                    <a:pt x="114" y="62"/>
                  </a:lnTo>
                  <a:lnTo>
                    <a:pt x="118" y="68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22" y="75"/>
                  </a:lnTo>
                  <a:lnTo>
                    <a:pt x="122" y="75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5" y="69"/>
                  </a:lnTo>
                  <a:lnTo>
                    <a:pt x="126" y="64"/>
                  </a:lnTo>
                  <a:lnTo>
                    <a:pt x="126" y="60"/>
                  </a:lnTo>
                  <a:lnTo>
                    <a:pt x="125" y="55"/>
                  </a:lnTo>
                  <a:lnTo>
                    <a:pt x="125" y="55"/>
                  </a:lnTo>
                  <a:lnTo>
                    <a:pt x="124" y="50"/>
                  </a:lnTo>
                  <a:lnTo>
                    <a:pt x="123" y="45"/>
                  </a:lnTo>
                  <a:lnTo>
                    <a:pt x="117" y="36"/>
                  </a:lnTo>
                  <a:lnTo>
                    <a:pt x="117" y="36"/>
                  </a:lnTo>
                  <a:close/>
                </a:path>
              </a:pathLst>
            </a:custGeom>
            <a:solidFill>
              <a:srgbClr val="8B5E3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2996" y="1975"/>
              <a:ext cx="64" cy="103"/>
            </a:xfrm>
            <a:custGeom>
              <a:avLst/>
              <a:gdLst/>
              <a:ahLst/>
              <a:cxnLst>
                <a:cxn ang="0">
                  <a:pos x="62" y="35"/>
                </a:cxn>
                <a:cxn ang="0">
                  <a:pos x="63" y="34"/>
                </a:cxn>
                <a:cxn ang="0">
                  <a:pos x="61" y="30"/>
                </a:cxn>
                <a:cxn ang="0">
                  <a:pos x="59" y="12"/>
                </a:cxn>
                <a:cxn ang="0">
                  <a:pos x="58" y="10"/>
                </a:cxn>
                <a:cxn ang="0">
                  <a:pos x="57" y="9"/>
                </a:cxn>
                <a:cxn ang="0">
                  <a:pos x="34" y="2"/>
                </a:cxn>
                <a:cxn ang="0">
                  <a:pos x="26" y="1"/>
                </a:cxn>
                <a:cxn ang="0">
                  <a:pos x="19" y="1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1" y="16"/>
                </a:cxn>
                <a:cxn ang="0">
                  <a:pos x="3" y="14"/>
                </a:cxn>
                <a:cxn ang="0">
                  <a:pos x="6" y="12"/>
                </a:cxn>
                <a:cxn ang="0">
                  <a:pos x="14" y="11"/>
                </a:cxn>
                <a:cxn ang="0">
                  <a:pos x="19" y="15"/>
                </a:cxn>
                <a:cxn ang="0">
                  <a:pos x="20" y="20"/>
                </a:cxn>
                <a:cxn ang="0">
                  <a:pos x="18" y="28"/>
                </a:cxn>
                <a:cxn ang="0">
                  <a:pos x="15" y="32"/>
                </a:cxn>
                <a:cxn ang="0">
                  <a:pos x="13" y="35"/>
                </a:cxn>
                <a:cxn ang="0">
                  <a:pos x="13" y="39"/>
                </a:cxn>
                <a:cxn ang="0">
                  <a:pos x="15" y="43"/>
                </a:cxn>
                <a:cxn ang="0">
                  <a:pos x="25" y="61"/>
                </a:cxn>
                <a:cxn ang="0">
                  <a:pos x="26" y="64"/>
                </a:cxn>
                <a:cxn ang="0">
                  <a:pos x="27" y="67"/>
                </a:cxn>
                <a:cxn ang="0">
                  <a:pos x="24" y="73"/>
                </a:cxn>
                <a:cxn ang="0">
                  <a:pos x="18" y="74"/>
                </a:cxn>
                <a:cxn ang="0">
                  <a:pos x="13" y="70"/>
                </a:cxn>
                <a:cxn ang="0">
                  <a:pos x="8" y="66"/>
                </a:cxn>
                <a:cxn ang="0">
                  <a:pos x="4" y="61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7" y="76"/>
                </a:cxn>
                <a:cxn ang="0">
                  <a:pos x="8" y="84"/>
                </a:cxn>
                <a:cxn ang="0">
                  <a:pos x="6" y="86"/>
                </a:cxn>
                <a:cxn ang="0">
                  <a:pos x="6" y="90"/>
                </a:cxn>
                <a:cxn ang="0">
                  <a:pos x="10" y="95"/>
                </a:cxn>
                <a:cxn ang="0">
                  <a:pos x="20" y="101"/>
                </a:cxn>
                <a:cxn ang="0">
                  <a:pos x="26" y="102"/>
                </a:cxn>
                <a:cxn ang="0">
                  <a:pos x="39" y="103"/>
                </a:cxn>
                <a:cxn ang="0">
                  <a:pos x="43" y="102"/>
                </a:cxn>
                <a:cxn ang="0">
                  <a:pos x="52" y="97"/>
                </a:cxn>
                <a:cxn ang="0">
                  <a:pos x="56" y="93"/>
                </a:cxn>
                <a:cxn ang="0">
                  <a:pos x="58" y="88"/>
                </a:cxn>
                <a:cxn ang="0">
                  <a:pos x="61" y="77"/>
                </a:cxn>
                <a:cxn ang="0">
                  <a:pos x="64" y="68"/>
                </a:cxn>
                <a:cxn ang="0">
                  <a:pos x="61" y="62"/>
                </a:cxn>
                <a:cxn ang="0">
                  <a:pos x="60" y="58"/>
                </a:cxn>
                <a:cxn ang="0">
                  <a:pos x="61" y="53"/>
                </a:cxn>
                <a:cxn ang="0">
                  <a:pos x="62" y="51"/>
                </a:cxn>
                <a:cxn ang="0">
                  <a:pos x="61" y="49"/>
                </a:cxn>
                <a:cxn ang="0">
                  <a:pos x="59" y="48"/>
                </a:cxn>
                <a:cxn ang="0">
                  <a:pos x="56" y="41"/>
                </a:cxn>
                <a:cxn ang="0">
                  <a:pos x="56" y="39"/>
                </a:cxn>
                <a:cxn ang="0">
                  <a:pos x="58" y="36"/>
                </a:cxn>
                <a:cxn ang="0">
                  <a:pos x="62" y="35"/>
                </a:cxn>
              </a:cxnLst>
              <a:rect l="0" t="0" r="r" b="b"/>
              <a:pathLst>
                <a:path w="64" h="103">
                  <a:moveTo>
                    <a:pt x="62" y="35"/>
                  </a:moveTo>
                  <a:lnTo>
                    <a:pt x="62" y="35"/>
                  </a:lnTo>
                  <a:lnTo>
                    <a:pt x="63" y="34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61" y="30"/>
                  </a:lnTo>
                  <a:lnTo>
                    <a:pt x="61" y="30"/>
                  </a:lnTo>
                  <a:lnTo>
                    <a:pt x="59" y="12"/>
                  </a:lnTo>
                  <a:lnTo>
                    <a:pt x="59" y="12"/>
                  </a:lnTo>
                  <a:lnTo>
                    <a:pt x="58" y="10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45" y="5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6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10" y="11"/>
                  </a:lnTo>
                  <a:lnTo>
                    <a:pt x="14" y="11"/>
                  </a:lnTo>
                  <a:lnTo>
                    <a:pt x="17" y="12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18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4" y="33"/>
                  </a:lnTo>
                  <a:lnTo>
                    <a:pt x="13" y="35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5" y="61"/>
                  </a:lnTo>
                  <a:lnTo>
                    <a:pt x="25" y="61"/>
                  </a:lnTo>
                  <a:lnTo>
                    <a:pt x="26" y="64"/>
                  </a:lnTo>
                  <a:lnTo>
                    <a:pt x="27" y="67"/>
                  </a:lnTo>
                  <a:lnTo>
                    <a:pt x="27" y="67"/>
                  </a:lnTo>
                  <a:lnTo>
                    <a:pt x="26" y="70"/>
                  </a:lnTo>
                  <a:lnTo>
                    <a:pt x="24" y="73"/>
                  </a:lnTo>
                  <a:lnTo>
                    <a:pt x="22" y="74"/>
                  </a:lnTo>
                  <a:lnTo>
                    <a:pt x="18" y="74"/>
                  </a:lnTo>
                  <a:lnTo>
                    <a:pt x="18" y="74"/>
                  </a:lnTo>
                  <a:lnTo>
                    <a:pt x="13" y="70"/>
                  </a:lnTo>
                  <a:lnTo>
                    <a:pt x="10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4" y="6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8" y="81"/>
                  </a:lnTo>
                  <a:lnTo>
                    <a:pt x="8" y="84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6" y="88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10" y="95"/>
                  </a:lnTo>
                  <a:lnTo>
                    <a:pt x="15" y="98"/>
                  </a:lnTo>
                  <a:lnTo>
                    <a:pt x="20" y="101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5" y="103"/>
                  </a:lnTo>
                  <a:lnTo>
                    <a:pt x="39" y="103"/>
                  </a:lnTo>
                  <a:lnTo>
                    <a:pt x="43" y="102"/>
                  </a:lnTo>
                  <a:lnTo>
                    <a:pt x="43" y="102"/>
                  </a:lnTo>
                  <a:lnTo>
                    <a:pt x="48" y="100"/>
                  </a:lnTo>
                  <a:lnTo>
                    <a:pt x="52" y="97"/>
                  </a:lnTo>
                  <a:lnTo>
                    <a:pt x="52" y="97"/>
                  </a:lnTo>
                  <a:lnTo>
                    <a:pt x="56" y="93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60" y="82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1" y="62"/>
                  </a:lnTo>
                  <a:lnTo>
                    <a:pt x="61" y="62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62" y="51"/>
                  </a:lnTo>
                  <a:lnTo>
                    <a:pt x="61" y="49"/>
                  </a:lnTo>
                  <a:lnTo>
                    <a:pt x="61" y="49"/>
                  </a:lnTo>
                  <a:lnTo>
                    <a:pt x="59" y="48"/>
                  </a:lnTo>
                  <a:lnTo>
                    <a:pt x="59" y="48"/>
                  </a:lnTo>
                  <a:lnTo>
                    <a:pt x="56" y="44"/>
                  </a:lnTo>
                  <a:lnTo>
                    <a:pt x="56" y="41"/>
                  </a:lnTo>
                  <a:lnTo>
                    <a:pt x="56" y="39"/>
                  </a:lnTo>
                  <a:lnTo>
                    <a:pt x="56" y="39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62" y="35"/>
                  </a:lnTo>
                  <a:lnTo>
                    <a:pt x="62" y="35"/>
                  </a:lnTo>
                  <a:close/>
                </a:path>
              </a:pathLst>
            </a:custGeom>
            <a:solidFill>
              <a:srgbClr val="FFFDE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" name="Freeform 154"/>
            <p:cNvSpPr>
              <a:spLocks/>
            </p:cNvSpPr>
            <p:nvPr/>
          </p:nvSpPr>
          <p:spPr bwMode="auto">
            <a:xfrm>
              <a:off x="2975" y="1957"/>
              <a:ext cx="108" cy="37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88" y="10"/>
                </a:cxn>
                <a:cxn ang="0">
                  <a:pos x="73" y="4"/>
                </a:cxn>
                <a:cxn ang="0">
                  <a:pos x="68" y="3"/>
                </a:cxn>
                <a:cxn ang="0">
                  <a:pos x="54" y="2"/>
                </a:cxn>
                <a:cxn ang="0">
                  <a:pos x="49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5" y="2"/>
                </a:cxn>
                <a:cxn ang="0">
                  <a:pos x="6" y="6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0" y="12"/>
                </a:cxn>
                <a:cxn ang="0">
                  <a:pos x="1" y="14"/>
                </a:cxn>
                <a:cxn ang="0">
                  <a:pos x="7" y="18"/>
                </a:cxn>
                <a:cxn ang="0">
                  <a:pos x="13" y="20"/>
                </a:cxn>
                <a:cxn ang="0">
                  <a:pos x="14" y="18"/>
                </a:cxn>
                <a:cxn ang="0">
                  <a:pos x="17" y="15"/>
                </a:cxn>
                <a:cxn ang="0">
                  <a:pos x="20" y="15"/>
                </a:cxn>
                <a:cxn ang="0">
                  <a:pos x="22" y="15"/>
                </a:cxn>
                <a:cxn ang="0">
                  <a:pos x="44" y="15"/>
                </a:cxn>
                <a:cxn ang="0">
                  <a:pos x="55" y="16"/>
                </a:cxn>
                <a:cxn ang="0">
                  <a:pos x="65" y="18"/>
                </a:cxn>
                <a:cxn ang="0">
                  <a:pos x="82" y="23"/>
                </a:cxn>
                <a:cxn ang="0">
                  <a:pos x="85" y="25"/>
                </a:cxn>
                <a:cxn ang="0">
                  <a:pos x="88" y="28"/>
                </a:cxn>
                <a:cxn ang="0">
                  <a:pos x="89" y="30"/>
                </a:cxn>
                <a:cxn ang="0">
                  <a:pos x="88" y="32"/>
                </a:cxn>
                <a:cxn ang="0">
                  <a:pos x="85" y="32"/>
                </a:cxn>
                <a:cxn ang="0">
                  <a:pos x="83" y="31"/>
                </a:cxn>
                <a:cxn ang="0">
                  <a:pos x="84" y="34"/>
                </a:cxn>
                <a:cxn ang="0">
                  <a:pos x="86" y="37"/>
                </a:cxn>
                <a:cxn ang="0">
                  <a:pos x="89" y="37"/>
                </a:cxn>
                <a:cxn ang="0">
                  <a:pos x="90" y="37"/>
                </a:cxn>
                <a:cxn ang="0">
                  <a:pos x="102" y="35"/>
                </a:cxn>
                <a:cxn ang="0">
                  <a:pos x="105" y="32"/>
                </a:cxn>
                <a:cxn ang="0">
                  <a:pos x="108" y="29"/>
                </a:cxn>
                <a:cxn ang="0">
                  <a:pos x="106" y="25"/>
                </a:cxn>
                <a:cxn ang="0">
                  <a:pos x="100" y="19"/>
                </a:cxn>
                <a:cxn ang="0">
                  <a:pos x="94" y="14"/>
                </a:cxn>
              </a:cxnLst>
              <a:rect l="0" t="0" r="r" b="b"/>
              <a:pathLst>
                <a:path w="108" h="37">
                  <a:moveTo>
                    <a:pt x="94" y="14"/>
                  </a:moveTo>
                  <a:lnTo>
                    <a:pt x="94" y="14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68" y="3"/>
                  </a:lnTo>
                  <a:lnTo>
                    <a:pt x="6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6" y="6"/>
                  </a:lnTo>
                  <a:lnTo>
                    <a:pt x="6" y="6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7" y="18"/>
                  </a:lnTo>
                  <a:lnTo>
                    <a:pt x="10" y="19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4" y="18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55" y="16"/>
                  </a:lnTo>
                  <a:lnTo>
                    <a:pt x="65" y="18"/>
                  </a:lnTo>
                  <a:lnTo>
                    <a:pt x="65" y="18"/>
                  </a:lnTo>
                  <a:lnTo>
                    <a:pt x="74" y="20"/>
                  </a:lnTo>
                  <a:lnTo>
                    <a:pt x="82" y="23"/>
                  </a:lnTo>
                  <a:lnTo>
                    <a:pt x="82" y="23"/>
                  </a:lnTo>
                  <a:lnTo>
                    <a:pt x="85" y="25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9" y="29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5" y="32"/>
                  </a:lnTo>
                  <a:lnTo>
                    <a:pt x="85" y="32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4" y="34"/>
                  </a:lnTo>
                  <a:lnTo>
                    <a:pt x="84" y="36"/>
                  </a:lnTo>
                  <a:lnTo>
                    <a:pt x="86" y="37"/>
                  </a:lnTo>
                  <a:lnTo>
                    <a:pt x="89" y="37"/>
                  </a:lnTo>
                  <a:lnTo>
                    <a:pt x="89" y="37"/>
                  </a:lnTo>
                  <a:lnTo>
                    <a:pt x="90" y="37"/>
                  </a:lnTo>
                  <a:lnTo>
                    <a:pt x="90" y="37"/>
                  </a:lnTo>
                  <a:lnTo>
                    <a:pt x="98" y="36"/>
                  </a:lnTo>
                  <a:lnTo>
                    <a:pt x="102" y="35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7" y="30"/>
                  </a:lnTo>
                  <a:lnTo>
                    <a:pt x="108" y="29"/>
                  </a:lnTo>
                  <a:lnTo>
                    <a:pt x="107" y="27"/>
                  </a:lnTo>
                  <a:lnTo>
                    <a:pt x="106" y="25"/>
                  </a:lnTo>
                  <a:lnTo>
                    <a:pt x="106" y="25"/>
                  </a:lnTo>
                  <a:lnTo>
                    <a:pt x="100" y="19"/>
                  </a:lnTo>
                  <a:lnTo>
                    <a:pt x="94" y="14"/>
                  </a:lnTo>
                  <a:lnTo>
                    <a:pt x="94" y="14"/>
                  </a:lnTo>
                  <a:close/>
                </a:path>
              </a:pathLst>
            </a:custGeom>
            <a:solidFill>
              <a:srgbClr val="FFE6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" name="Freeform 155"/>
            <p:cNvSpPr>
              <a:spLocks/>
            </p:cNvSpPr>
            <p:nvPr/>
          </p:nvSpPr>
          <p:spPr bwMode="auto">
            <a:xfrm>
              <a:off x="3110" y="1640"/>
              <a:ext cx="28" cy="73"/>
            </a:xfrm>
            <a:custGeom>
              <a:avLst/>
              <a:gdLst/>
              <a:ahLst/>
              <a:cxnLst>
                <a:cxn ang="0">
                  <a:pos x="3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10" y="60"/>
                </a:cxn>
                <a:cxn ang="0">
                  <a:pos x="13" y="63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8" y="69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25" y="65"/>
                </a:cxn>
                <a:cxn ang="0">
                  <a:pos x="26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8" y="43"/>
                </a:cxn>
                <a:cxn ang="0">
                  <a:pos x="28" y="37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27" y="25"/>
                </a:cxn>
                <a:cxn ang="0">
                  <a:pos x="27" y="25"/>
                </a:cxn>
                <a:cxn ang="0">
                  <a:pos x="22" y="7"/>
                </a:cxn>
                <a:cxn ang="0">
                  <a:pos x="22" y="7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18" y="1"/>
                </a:cxn>
                <a:cxn ang="0">
                  <a:pos x="18" y="1"/>
                </a:cxn>
                <a:cxn ang="0">
                  <a:pos x="17" y="9"/>
                </a:cxn>
                <a:cxn ang="0">
                  <a:pos x="17" y="9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2" y="18"/>
                </a:cxn>
                <a:cxn ang="0">
                  <a:pos x="12" y="18"/>
                </a:cxn>
                <a:cxn ang="0">
                  <a:pos x="7" y="27"/>
                </a:cxn>
                <a:cxn ang="0">
                  <a:pos x="7" y="27"/>
                </a:cxn>
                <a:cxn ang="0">
                  <a:pos x="3" y="38"/>
                </a:cxn>
                <a:cxn ang="0">
                  <a:pos x="3" y="38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3" y="55"/>
                </a:cxn>
                <a:cxn ang="0">
                  <a:pos x="3" y="55"/>
                </a:cxn>
              </a:cxnLst>
              <a:rect l="0" t="0" r="r" b="b"/>
              <a:pathLst>
                <a:path w="28" h="73">
                  <a:moveTo>
                    <a:pt x="3" y="55"/>
                  </a:moveTo>
                  <a:lnTo>
                    <a:pt x="3" y="55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10" y="60"/>
                  </a:lnTo>
                  <a:lnTo>
                    <a:pt x="13" y="63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8" y="69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25" y="65"/>
                  </a:lnTo>
                  <a:lnTo>
                    <a:pt x="26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8" y="43"/>
                  </a:lnTo>
                  <a:lnTo>
                    <a:pt x="28" y="37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25"/>
                  </a:lnTo>
                  <a:lnTo>
                    <a:pt x="27" y="2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3" y="38"/>
                  </a:lnTo>
                  <a:lnTo>
                    <a:pt x="3" y="38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3" y="55"/>
                  </a:lnTo>
                  <a:lnTo>
                    <a:pt x="3" y="55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" name="Freeform 156"/>
            <p:cNvSpPr>
              <a:spLocks noEditPoints="1"/>
            </p:cNvSpPr>
            <p:nvPr/>
          </p:nvSpPr>
          <p:spPr bwMode="auto">
            <a:xfrm>
              <a:off x="2704" y="1860"/>
              <a:ext cx="337" cy="309"/>
            </a:xfrm>
            <a:custGeom>
              <a:avLst/>
              <a:gdLst/>
              <a:ahLst/>
              <a:cxnLst>
                <a:cxn ang="0">
                  <a:pos x="249" y="242"/>
                </a:cxn>
                <a:cxn ang="0">
                  <a:pos x="249" y="251"/>
                </a:cxn>
                <a:cxn ang="0">
                  <a:pos x="247" y="263"/>
                </a:cxn>
                <a:cxn ang="0">
                  <a:pos x="244" y="272"/>
                </a:cxn>
                <a:cxn ang="0">
                  <a:pos x="242" y="288"/>
                </a:cxn>
                <a:cxn ang="0">
                  <a:pos x="231" y="298"/>
                </a:cxn>
                <a:cxn ang="0">
                  <a:pos x="215" y="301"/>
                </a:cxn>
                <a:cxn ang="0">
                  <a:pos x="201" y="304"/>
                </a:cxn>
                <a:cxn ang="0">
                  <a:pos x="178" y="306"/>
                </a:cxn>
                <a:cxn ang="0">
                  <a:pos x="165" y="303"/>
                </a:cxn>
                <a:cxn ang="0">
                  <a:pos x="154" y="302"/>
                </a:cxn>
                <a:cxn ang="0">
                  <a:pos x="140" y="301"/>
                </a:cxn>
                <a:cxn ang="0">
                  <a:pos x="128" y="299"/>
                </a:cxn>
                <a:cxn ang="0">
                  <a:pos x="126" y="305"/>
                </a:cxn>
                <a:cxn ang="0">
                  <a:pos x="104" y="297"/>
                </a:cxn>
                <a:cxn ang="0">
                  <a:pos x="88" y="288"/>
                </a:cxn>
                <a:cxn ang="0">
                  <a:pos x="74" y="282"/>
                </a:cxn>
                <a:cxn ang="0">
                  <a:pos x="60" y="273"/>
                </a:cxn>
                <a:cxn ang="0">
                  <a:pos x="50" y="267"/>
                </a:cxn>
                <a:cxn ang="0">
                  <a:pos x="35" y="260"/>
                </a:cxn>
                <a:cxn ang="0">
                  <a:pos x="27" y="259"/>
                </a:cxn>
                <a:cxn ang="0">
                  <a:pos x="17" y="243"/>
                </a:cxn>
                <a:cxn ang="0">
                  <a:pos x="6" y="232"/>
                </a:cxn>
                <a:cxn ang="0">
                  <a:pos x="5" y="207"/>
                </a:cxn>
                <a:cxn ang="0">
                  <a:pos x="90" y="93"/>
                </a:cxn>
                <a:cxn ang="0">
                  <a:pos x="151" y="55"/>
                </a:cxn>
                <a:cxn ang="0">
                  <a:pos x="166" y="108"/>
                </a:cxn>
                <a:cxn ang="0">
                  <a:pos x="199" y="153"/>
                </a:cxn>
                <a:cxn ang="0">
                  <a:pos x="219" y="186"/>
                </a:cxn>
                <a:cxn ang="0">
                  <a:pos x="242" y="199"/>
                </a:cxn>
                <a:cxn ang="0">
                  <a:pos x="253" y="210"/>
                </a:cxn>
                <a:cxn ang="0">
                  <a:pos x="253" y="231"/>
                </a:cxn>
                <a:cxn ang="0">
                  <a:pos x="266" y="51"/>
                </a:cxn>
                <a:cxn ang="0">
                  <a:pos x="249" y="39"/>
                </a:cxn>
                <a:cxn ang="0">
                  <a:pos x="239" y="31"/>
                </a:cxn>
                <a:cxn ang="0">
                  <a:pos x="237" y="75"/>
                </a:cxn>
                <a:cxn ang="0">
                  <a:pos x="237" y="97"/>
                </a:cxn>
                <a:cxn ang="0">
                  <a:pos x="213" y="82"/>
                </a:cxn>
                <a:cxn ang="0">
                  <a:pos x="227" y="83"/>
                </a:cxn>
                <a:cxn ang="0">
                  <a:pos x="222" y="74"/>
                </a:cxn>
                <a:cxn ang="0">
                  <a:pos x="235" y="59"/>
                </a:cxn>
                <a:cxn ang="0">
                  <a:pos x="207" y="0"/>
                </a:cxn>
                <a:cxn ang="0">
                  <a:pos x="169" y="44"/>
                </a:cxn>
                <a:cxn ang="0">
                  <a:pos x="176" y="119"/>
                </a:cxn>
                <a:cxn ang="0">
                  <a:pos x="211" y="140"/>
                </a:cxn>
                <a:cxn ang="0">
                  <a:pos x="222" y="119"/>
                </a:cxn>
                <a:cxn ang="0">
                  <a:pos x="236" y="105"/>
                </a:cxn>
                <a:cxn ang="0">
                  <a:pos x="253" y="100"/>
                </a:cxn>
                <a:cxn ang="0">
                  <a:pos x="275" y="63"/>
                </a:cxn>
                <a:cxn ang="0">
                  <a:pos x="313" y="222"/>
                </a:cxn>
                <a:cxn ang="0">
                  <a:pos x="286" y="197"/>
                </a:cxn>
                <a:cxn ang="0">
                  <a:pos x="287" y="216"/>
                </a:cxn>
                <a:cxn ang="0">
                  <a:pos x="286" y="232"/>
                </a:cxn>
                <a:cxn ang="0">
                  <a:pos x="281" y="240"/>
                </a:cxn>
                <a:cxn ang="0">
                  <a:pos x="284" y="252"/>
                </a:cxn>
                <a:cxn ang="0">
                  <a:pos x="288" y="269"/>
                </a:cxn>
                <a:cxn ang="0">
                  <a:pos x="290" y="285"/>
                </a:cxn>
                <a:cxn ang="0">
                  <a:pos x="306" y="299"/>
                </a:cxn>
                <a:cxn ang="0">
                  <a:pos x="327" y="294"/>
                </a:cxn>
                <a:cxn ang="0">
                  <a:pos x="336" y="292"/>
                </a:cxn>
              </a:cxnLst>
              <a:rect l="0" t="0" r="r" b="b"/>
              <a:pathLst>
                <a:path w="337" h="309">
                  <a:moveTo>
                    <a:pt x="253" y="231"/>
                  </a:moveTo>
                  <a:lnTo>
                    <a:pt x="253" y="231"/>
                  </a:lnTo>
                  <a:lnTo>
                    <a:pt x="251" y="231"/>
                  </a:lnTo>
                  <a:lnTo>
                    <a:pt x="251" y="231"/>
                  </a:lnTo>
                  <a:lnTo>
                    <a:pt x="250" y="232"/>
                  </a:lnTo>
                  <a:lnTo>
                    <a:pt x="249" y="233"/>
                  </a:lnTo>
                  <a:lnTo>
                    <a:pt x="249" y="234"/>
                  </a:lnTo>
                  <a:lnTo>
                    <a:pt x="249" y="235"/>
                  </a:lnTo>
                  <a:lnTo>
                    <a:pt x="249" y="235"/>
                  </a:lnTo>
                  <a:lnTo>
                    <a:pt x="253" y="243"/>
                  </a:lnTo>
                  <a:lnTo>
                    <a:pt x="253" y="243"/>
                  </a:lnTo>
                  <a:lnTo>
                    <a:pt x="249" y="242"/>
                  </a:lnTo>
                  <a:lnTo>
                    <a:pt x="249" y="242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50"/>
                  </a:lnTo>
                  <a:lnTo>
                    <a:pt x="253" y="250"/>
                  </a:lnTo>
                  <a:lnTo>
                    <a:pt x="251" y="249"/>
                  </a:lnTo>
                  <a:lnTo>
                    <a:pt x="251" y="249"/>
                  </a:lnTo>
                  <a:lnTo>
                    <a:pt x="248" y="248"/>
                  </a:lnTo>
                  <a:lnTo>
                    <a:pt x="248" y="248"/>
                  </a:lnTo>
                  <a:lnTo>
                    <a:pt x="249" y="251"/>
                  </a:lnTo>
                  <a:lnTo>
                    <a:pt x="249" y="251"/>
                  </a:lnTo>
                  <a:lnTo>
                    <a:pt x="250" y="254"/>
                  </a:lnTo>
                  <a:lnTo>
                    <a:pt x="252" y="257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0" y="262"/>
                  </a:lnTo>
                  <a:lnTo>
                    <a:pt x="250" y="262"/>
                  </a:lnTo>
                  <a:lnTo>
                    <a:pt x="249" y="261"/>
                  </a:lnTo>
                  <a:lnTo>
                    <a:pt x="249" y="261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9" y="273"/>
                  </a:lnTo>
                  <a:lnTo>
                    <a:pt x="249" y="273"/>
                  </a:lnTo>
                  <a:lnTo>
                    <a:pt x="248" y="273"/>
                  </a:lnTo>
                  <a:lnTo>
                    <a:pt x="248" y="273"/>
                  </a:lnTo>
                  <a:lnTo>
                    <a:pt x="246" y="270"/>
                  </a:lnTo>
                  <a:lnTo>
                    <a:pt x="246" y="270"/>
                  </a:lnTo>
                  <a:lnTo>
                    <a:pt x="244" y="269"/>
                  </a:lnTo>
                  <a:lnTo>
                    <a:pt x="244" y="269"/>
                  </a:lnTo>
                  <a:lnTo>
                    <a:pt x="244" y="272"/>
                  </a:lnTo>
                  <a:lnTo>
                    <a:pt x="244" y="272"/>
                  </a:lnTo>
                  <a:lnTo>
                    <a:pt x="245" y="276"/>
                  </a:lnTo>
                  <a:lnTo>
                    <a:pt x="245" y="276"/>
                  </a:lnTo>
                  <a:lnTo>
                    <a:pt x="244" y="276"/>
                  </a:lnTo>
                  <a:lnTo>
                    <a:pt x="244" y="276"/>
                  </a:lnTo>
                  <a:lnTo>
                    <a:pt x="241" y="276"/>
                  </a:lnTo>
                  <a:lnTo>
                    <a:pt x="241" y="276"/>
                  </a:lnTo>
                  <a:lnTo>
                    <a:pt x="241" y="280"/>
                  </a:lnTo>
                  <a:lnTo>
                    <a:pt x="241" y="280"/>
                  </a:lnTo>
                  <a:lnTo>
                    <a:pt x="243" y="283"/>
                  </a:lnTo>
                  <a:lnTo>
                    <a:pt x="243" y="285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85"/>
                  </a:lnTo>
                  <a:lnTo>
                    <a:pt x="240" y="285"/>
                  </a:lnTo>
                  <a:lnTo>
                    <a:pt x="238" y="284"/>
                  </a:lnTo>
                  <a:lnTo>
                    <a:pt x="238" y="284"/>
                  </a:lnTo>
                  <a:lnTo>
                    <a:pt x="237" y="285"/>
                  </a:lnTo>
                  <a:lnTo>
                    <a:pt x="237" y="285"/>
                  </a:lnTo>
                  <a:lnTo>
                    <a:pt x="235" y="294"/>
                  </a:lnTo>
                  <a:lnTo>
                    <a:pt x="235" y="294"/>
                  </a:lnTo>
                  <a:lnTo>
                    <a:pt x="234" y="296"/>
                  </a:lnTo>
                  <a:lnTo>
                    <a:pt x="232" y="297"/>
                  </a:lnTo>
                  <a:lnTo>
                    <a:pt x="231" y="298"/>
                  </a:lnTo>
                  <a:lnTo>
                    <a:pt x="229" y="298"/>
                  </a:lnTo>
                  <a:lnTo>
                    <a:pt x="229" y="298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301"/>
                  </a:lnTo>
                  <a:lnTo>
                    <a:pt x="218" y="301"/>
                  </a:lnTo>
                  <a:lnTo>
                    <a:pt x="215" y="301"/>
                  </a:lnTo>
                  <a:lnTo>
                    <a:pt x="215" y="301"/>
                  </a:lnTo>
                  <a:lnTo>
                    <a:pt x="212" y="300"/>
                  </a:lnTo>
                  <a:lnTo>
                    <a:pt x="212" y="300"/>
                  </a:lnTo>
                  <a:lnTo>
                    <a:pt x="210" y="299"/>
                  </a:lnTo>
                  <a:lnTo>
                    <a:pt x="208" y="300"/>
                  </a:lnTo>
                  <a:lnTo>
                    <a:pt x="208" y="300"/>
                  </a:lnTo>
                  <a:lnTo>
                    <a:pt x="208" y="301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09" y="306"/>
                  </a:lnTo>
                  <a:lnTo>
                    <a:pt x="209" y="306"/>
                  </a:lnTo>
                  <a:lnTo>
                    <a:pt x="201" y="304"/>
                  </a:lnTo>
                  <a:lnTo>
                    <a:pt x="201" y="304"/>
                  </a:lnTo>
                  <a:lnTo>
                    <a:pt x="198" y="304"/>
                  </a:lnTo>
                  <a:lnTo>
                    <a:pt x="198" y="304"/>
                  </a:lnTo>
                  <a:lnTo>
                    <a:pt x="197" y="304"/>
                  </a:lnTo>
                  <a:lnTo>
                    <a:pt x="196" y="306"/>
                  </a:lnTo>
                  <a:lnTo>
                    <a:pt x="196" y="306"/>
                  </a:lnTo>
                  <a:lnTo>
                    <a:pt x="196" y="307"/>
                  </a:lnTo>
                  <a:lnTo>
                    <a:pt x="194" y="308"/>
                  </a:lnTo>
                  <a:lnTo>
                    <a:pt x="194" y="308"/>
                  </a:lnTo>
                  <a:lnTo>
                    <a:pt x="190" y="309"/>
                  </a:lnTo>
                  <a:lnTo>
                    <a:pt x="186" y="308"/>
                  </a:lnTo>
                  <a:lnTo>
                    <a:pt x="182" y="307"/>
                  </a:lnTo>
                  <a:lnTo>
                    <a:pt x="178" y="306"/>
                  </a:lnTo>
                  <a:lnTo>
                    <a:pt x="178" y="306"/>
                  </a:lnTo>
                  <a:lnTo>
                    <a:pt x="176" y="305"/>
                  </a:lnTo>
                  <a:lnTo>
                    <a:pt x="176" y="305"/>
                  </a:lnTo>
                  <a:lnTo>
                    <a:pt x="173" y="304"/>
                  </a:lnTo>
                  <a:lnTo>
                    <a:pt x="173" y="304"/>
                  </a:lnTo>
                  <a:lnTo>
                    <a:pt x="173" y="306"/>
                  </a:lnTo>
                  <a:lnTo>
                    <a:pt x="173" y="306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68" y="306"/>
                  </a:lnTo>
                  <a:lnTo>
                    <a:pt x="166" y="305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3" y="303"/>
                  </a:lnTo>
                  <a:lnTo>
                    <a:pt x="163" y="303"/>
                  </a:lnTo>
                  <a:lnTo>
                    <a:pt x="162" y="305"/>
                  </a:lnTo>
                  <a:lnTo>
                    <a:pt x="162" y="305"/>
                  </a:lnTo>
                  <a:lnTo>
                    <a:pt x="162" y="308"/>
                  </a:lnTo>
                  <a:lnTo>
                    <a:pt x="162" y="308"/>
                  </a:lnTo>
                  <a:lnTo>
                    <a:pt x="162" y="309"/>
                  </a:lnTo>
                  <a:lnTo>
                    <a:pt x="162" y="309"/>
                  </a:lnTo>
                  <a:lnTo>
                    <a:pt x="156" y="304"/>
                  </a:lnTo>
                  <a:lnTo>
                    <a:pt x="156" y="304"/>
                  </a:lnTo>
                  <a:lnTo>
                    <a:pt x="154" y="302"/>
                  </a:lnTo>
                  <a:lnTo>
                    <a:pt x="154" y="302"/>
                  </a:lnTo>
                  <a:lnTo>
                    <a:pt x="151" y="302"/>
                  </a:lnTo>
                  <a:lnTo>
                    <a:pt x="151" y="302"/>
                  </a:lnTo>
                  <a:lnTo>
                    <a:pt x="151" y="305"/>
                  </a:lnTo>
                  <a:lnTo>
                    <a:pt x="151" y="305"/>
                  </a:lnTo>
                  <a:lnTo>
                    <a:pt x="152" y="307"/>
                  </a:lnTo>
                  <a:lnTo>
                    <a:pt x="152" y="307"/>
                  </a:lnTo>
                  <a:lnTo>
                    <a:pt x="150" y="307"/>
                  </a:lnTo>
                  <a:lnTo>
                    <a:pt x="150" y="307"/>
                  </a:lnTo>
                  <a:lnTo>
                    <a:pt x="142" y="302"/>
                  </a:lnTo>
                  <a:lnTo>
                    <a:pt x="142" y="302"/>
                  </a:lnTo>
                  <a:lnTo>
                    <a:pt x="140" y="301"/>
                  </a:lnTo>
                  <a:lnTo>
                    <a:pt x="139" y="301"/>
                  </a:lnTo>
                  <a:lnTo>
                    <a:pt x="138" y="302"/>
                  </a:lnTo>
                  <a:lnTo>
                    <a:pt x="137" y="304"/>
                  </a:lnTo>
                  <a:lnTo>
                    <a:pt x="137" y="304"/>
                  </a:lnTo>
                  <a:lnTo>
                    <a:pt x="132" y="300"/>
                  </a:lnTo>
                  <a:lnTo>
                    <a:pt x="132" y="300"/>
                  </a:lnTo>
                  <a:lnTo>
                    <a:pt x="131" y="298"/>
                  </a:lnTo>
                  <a:lnTo>
                    <a:pt x="130" y="297"/>
                  </a:lnTo>
                  <a:lnTo>
                    <a:pt x="129" y="298"/>
                  </a:lnTo>
                  <a:lnTo>
                    <a:pt x="129" y="298"/>
                  </a:lnTo>
                  <a:lnTo>
                    <a:pt x="128" y="298"/>
                  </a:lnTo>
                  <a:lnTo>
                    <a:pt x="128" y="299"/>
                  </a:lnTo>
                  <a:lnTo>
                    <a:pt x="129" y="302"/>
                  </a:lnTo>
                  <a:lnTo>
                    <a:pt x="129" y="302"/>
                  </a:lnTo>
                  <a:lnTo>
                    <a:pt x="129" y="303"/>
                  </a:lnTo>
                  <a:lnTo>
                    <a:pt x="129" y="303"/>
                  </a:lnTo>
                  <a:lnTo>
                    <a:pt x="127" y="300"/>
                  </a:lnTo>
                  <a:lnTo>
                    <a:pt x="127" y="300"/>
                  </a:lnTo>
                  <a:lnTo>
                    <a:pt x="124" y="299"/>
                  </a:lnTo>
                  <a:lnTo>
                    <a:pt x="124" y="299"/>
                  </a:lnTo>
                  <a:lnTo>
                    <a:pt x="124" y="302"/>
                  </a:lnTo>
                  <a:lnTo>
                    <a:pt x="124" y="302"/>
                  </a:lnTo>
                  <a:lnTo>
                    <a:pt x="126" y="305"/>
                  </a:lnTo>
                  <a:lnTo>
                    <a:pt x="126" y="305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14" y="300"/>
                  </a:lnTo>
                  <a:lnTo>
                    <a:pt x="110" y="298"/>
                  </a:lnTo>
                  <a:lnTo>
                    <a:pt x="108" y="295"/>
                  </a:lnTo>
                  <a:lnTo>
                    <a:pt x="108" y="295"/>
                  </a:lnTo>
                  <a:lnTo>
                    <a:pt x="106" y="294"/>
                  </a:lnTo>
                  <a:lnTo>
                    <a:pt x="106" y="294"/>
                  </a:lnTo>
                  <a:lnTo>
                    <a:pt x="105" y="296"/>
                  </a:lnTo>
                  <a:lnTo>
                    <a:pt x="105" y="296"/>
                  </a:lnTo>
                  <a:lnTo>
                    <a:pt x="104" y="297"/>
                  </a:lnTo>
                  <a:lnTo>
                    <a:pt x="104" y="297"/>
                  </a:lnTo>
                  <a:lnTo>
                    <a:pt x="101" y="292"/>
                  </a:lnTo>
                  <a:lnTo>
                    <a:pt x="101" y="292"/>
                  </a:lnTo>
                  <a:lnTo>
                    <a:pt x="100" y="290"/>
                  </a:lnTo>
                  <a:lnTo>
                    <a:pt x="99" y="289"/>
                  </a:lnTo>
                  <a:lnTo>
                    <a:pt x="98" y="289"/>
                  </a:lnTo>
                  <a:lnTo>
                    <a:pt x="98" y="289"/>
                  </a:lnTo>
                  <a:lnTo>
                    <a:pt x="96" y="290"/>
                  </a:lnTo>
                  <a:lnTo>
                    <a:pt x="93" y="292"/>
                  </a:lnTo>
                  <a:lnTo>
                    <a:pt x="93" y="292"/>
                  </a:lnTo>
                  <a:lnTo>
                    <a:pt x="91" y="290"/>
                  </a:lnTo>
                  <a:lnTo>
                    <a:pt x="91" y="290"/>
                  </a:lnTo>
                  <a:lnTo>
                    <a:pt x="88" y="288"/>
                  </a:lnTo>
                  <a:lnTo>
                    <a:pt x="88" y="288"/>
                  </a:lnTo>
                  <a:lnTo>
                    <a:pt x="86" y="292"/>
                  </a:lnTo>
                  <a:lnTo>
                    <a:pt x="86" y="292"/>
                  </a:lnTo>
                  <a:lnTo>
                    <a:pt x="86" y="293"/>
                  </a:lnTo>
                  <a:lnTo>
                    <a:pt x="86" y="293"/>
                  </a:lnTo>
                  <a:lnTo>
                    <a:pt x="82" y="290"/>
                  </a:lnTo>
                  <a:lnTo>
                    <a:pt x="82" y="290"/>
                  </a:lnTo>
                  <a:lnTo>
                    <a:pt x="78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5" y="283"/>
                  </a:lnTo>
                  <a:lnTo>
                    <a:pt x="74" y="282"/>
                  </a:lnTo>
                  <a:lnTo>
                    <a:pt x="73" y="282"/>
                  </a:lnTo>
                  <a:lnTo>
                    <a:pt x="71" y="284"/>
                  </a:lnTo>
                  <a:lnTo>
                    <a:pt x="71" y="284"/>
                  </a:lnTo>
                  <a:lnTo>
                    <a:pt x="67" y="278"/>
                  </a:lnTo>
                  <a:lnTo>
                    <a:pt x="67" y="278"/>
                  </a:lnTo>
                  <a:lnTo>
                    <a:pt x="65" y="276"/>
                  </a:lnTo>
                  <a:lnTo>
                    <a:pt x="63" y="277"/>
                  </a:lnTo>
                  <a:lnTo>
                    <a:pt x="63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3"/>
                  </a:lnTo>
                  <a:lnTo>
                    <a:pt x="60" y="273"/>
                  </a:lnTo>
                  <a:lnTo>
                    <a:pt x="58" y="272"/>
                  </a:lnTo>
                  <a:lnTo>
                    <a:pt x="58" y="272"/>
                  </a:lnTo>
                  <a:lnTo>
                    <a:pt x="56" y="274"/>
                  </a:lnTo>
                  <a:lnTo>
                    <a:pt x="56" y="274"/>
                  </a:lnTo>
                  <a:lnTo>
                    <a:pt x="56" y="278"/>
                  </a:lnTo>
                  <a:lnTo>
                    <a:pt x="56" y="278"/>
                  </a:lnTo>
                  <a:lnTo>
                    <a:pt x="54" y="276"/>
                  </a:lnTo>
                  <a:lnTo>
                    <a:pt x="52" y="275"/>
                  </a:lnTo>
                  <a:lnTo>
                    <a:pt x="51" y="270"/>
                  </a:lnTo>
                  <a:lnTo>
                    <a:pt x="51" y="270"/>
                  </a:lnTo>
                  <a:lnTo>
                    <a:pt x="50" y="267"/>
                  </a:lnTo>
                  <a:lnTo>
                    <a:pt x="50" y="267"/>
                  </a:lnTo>
                  <a:lnTo>
                    <a:pt x="48" y="269"/>
                  </a:lnTo>
                  <a:lnTo>
                    <a:pt x="48" y="269"/>
                  </a:lnTo>
                  <a:lnTo>
                    <a:pt x="47" y="271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3" y="267"/>
                  </a:lnTo>
                  <a:lnTo>
                    <a:pt x="43" y="267"/>
                  </a:lnTo>
                  <a:lnTo>
                    <a:pt x="41" y="264"/>
                  </a:lnTo>
                  <a:lnTo>
                    <a:pt x="38" y="263"/>
                  </a:lnTo>
                  <a:lnTo>
                    <a:pt x="38" y="263"/>
                  </a:lnTo>
                  <a:lnTo>
                    <a:pt x="37" y="262"/>
                  </a:lnTo>
                  <a:lnTo>
                    <a:pt x="35" y="260"/>
                  </a:lnTo>
                  <a:lnTo>
                    <a:pt x="35" y="260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1" y="257"/>
                  </a:lnTo>
                  <a:lnTo>
                    <a:pt x="31" y="257"/>
                  </a:lnTo>
                  <a:lnTo>
                    <a:pt x="31" y="257"/>
                  </a:lnTo>
                  <a:lnTo>
                    <a:pt x="31" y="257"/>
                  </a:lnTo>
                  <a:lnTo>
                    <a:pt x="28" y="260"/>
                  </a:lnTo>
                  <a:lnTo>
                    <a:pt x="28" y="260"/>
                  </a:lnTo>
                  <a:lnTo>
                    <a:pt x="27" y="259"/>
                  </a:lnTo>
                  <a:lnTo>
                    <a:pt x="26" y="257"/>
                  </a:lnTo>
                  <a:lnTo>
                    <a:pt x="26" y="257"/>
                  </a:lnTo>
                  <a:lnTo>
                    <a:pt x="25" y="249"/>
                  </a:lnTo>
                  <a:lnTo>
                    <a:pt x="25" y="249"/>
                  </a:lnTo>
                  <a:lnTo>
                    <a:pt x="24" y="247"/>
                  </a:lnTo>
                  <a:lnTo>
                    <a:pt x="24" y="247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7" y="243"/>
                  </a:lnTo>
                  <a:lnTo>
                    <a:pt x="17" y="243"/>
                  </a:lnTo>
                  <a:lnTo>
                    <a:pt x="16" y="241"/>
                  </a:lnTo>
                  <a:lnTo>
                    <a:pt x="15" y="240"/>
                  </a:lnTo>
                  <a:lnTo>
                    <a:pt x="15" y="240"/>
                  </a:lnTo>
                  <a:lnTo>
                    <a:pt x="13" y="240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8" y="235"/>
                  </a:lnTo>
                  <a:lnTo>
                    <a:pt x="8" y="235"/>
                  </a:lnTo>
                  <a:lnTo>
                    <a:pt x="7" y="233"/>
                  </a:lnTo>
                  <a:lnTo>
                    <a:pt x="6" y="232"/>
                  </a:lnTo>
                  <a:lnTo>
                    <a:pt x="5" y="232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1" y="216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4" y="210"/>
                  </a:lnTo>
                  <a:lnTo>
                    <a:pt x="5" y="207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43" y="149"/>
                  </a:lnTo>
                  <a:lnTo>
                    <a:pt x="43" y="149"/>
                  </a:lnTo>
                  <a:lnTo>
                    <a:pt x="50" y="138"/>
                  </a:lnTo>
                  <a:lnTo>
                    <a:pt x="58" y="127"/>
                  </a:lnTo>
                  <a:lnTo>
                    <a:pt x="58" y="127"/>
                  </a:lnTo>
                  <a:lnTo>
                    <a:pt x="74" y="109"/>
                  </a:lnTo>
                  <a:lnTo>
                    <a:pt x="82" y="101"/>
                  </a:lnTo>
                  <a:lnTo>
                    <a:pt x="90" y="93"/>
                  </a:lnTo>
                  <a:lnTo>
                    <a:pt x="90" y="93"/>
                  </a:lnTo>
                  <a:lnTo>
                    <a:pt x="101" y="84"/>
                  </a:lnTo>
                  <a:lnTo>
                    <a:pt x="111" y="76"/>
                  </a:lnTo>
                  <a:lnTo>
                    <a:pt x="111" y="76"/>
                  </a:lnTo>
                  <a:lnTo>
                    <a:pt x="120" y="71"/>
                  </a:lnTo>
                  <a:lnTo>
                    <a:pt x="129" y="66"/>
                  </a:lnTo>
                  <a:lnTo>
                    <a:pt x="129" y="66"/>
                  </a:lnTo>
                  <a:lnTo>
                    <a:pt x="134" y="63"/>
                  </a:lnTo>
                  <a:lnTo>
                    <a:pt x="134" y="63"/>
                  </a:lnTo>
                  <a:lnTo>
                    <a:pt x="142" y="58"/>
                  </a:lnTo>
                  <a:lnTo>
                    <a:pt x="151" y="55"/>
                  </a:lnTo>
                  <a:lnTo>
                    <a:pt x="151" y="55"/>
                  </a:lnTo>
                  <a:lnTo>
                    <a:pt x="160" y="53"/>
                  </a:lnTo>
                  <a:lnTo>
                    <a:pt x="160" y="53"/>
                  </a:lnTo>
                  <a:lnTo>
                    <a:pt x="162" y="53"/>
                  </a:lnTo>
                  <a:lnTo>
                    <a:pt x="162" y="55"/>
                  </a:lnTo>
                  <a:lnTo>
                    <a:pt x="162" y="55"/>
                  </a:lnTo>
                  <a:lnTo>
                    <a:pt x="161" y="69"/>
                  </a:lnTo>
                  <a:lnTo>
                    <a:pt x="160" y="77"/>
                  </a:lnTo>
                  <a:lnTo>
                    <a:pt x="161" y="84"/>
                  </a:lnTo>
                  <a:lnTo>
                    <a:pt x="161" y="84"/>
                  </a:lnTo>
                  <a:lnTo>
                    <a:pt x="163" y="96"/>
                  </a:lnTo>
                  <a:lnTo>
                    <a:pt x="166" y="108"/>
                  </a:lnTo>
                  <a:lnTo>
                    <a:pt x="166" y="108"/>
                  </a:lnTo>
                  <a:lnTo>
                    <a:pt x="169" y="116"/>
                  </a:lnTo>
                  <a:lnTo>
                    <a:pt x="174" y="124"/>
                  </a:lnTo>
                  <a:lnTo>
                    <a:pt x="174" y="124"/>
                  </a:lnTo>
                  <a:lnTo>
                    <a:pt x="179" y="131"/>
                  </a:lnTo>
                  <a:lnTo>
                    <a:pt x="184" y="138"/>
                  </a:lnTo>
                  <a:lnTo>
                    <a:pt x="184" y="138"/>
                  </a:lnTo>
                  <a:lnTo>
                    <a:pt x="194" y="148"/>
                  </a:lnTo>
                  <a:lnTo>
                    <a:pt x="194" y="148"/>
                  </a:lnTo>
                  <a:lnTo>
                    <a:pt x="196" y="150"/>
                  </a:lnTo>
                  <a:lnTo>
                    <a:pt x="196" y="150"/>
                  </a:lnTo>
                  <a:lnTo>
                    <a:pt x="199" y="153"/>
                  </a:lnTo>
                  <a:lnTo>
                    <a:pt x="199" y="153"/>
                  </a:lnTo>
                  <a:lnTo>
                    <a:pt x="207" y="158"/>
                  </a:lnTo>
                  <a:lnTo>
                    <a:pt x="207" y="158"/>
                  </a:lnTo>
                  <a:lnTo>
                    <a:pt x="209" y="160"/>
                  </a:lnTo>
                  <a:lnTo>
                    <a:pt x="209" y="162"/>
                  </a:lnTo>
                  <a:lnTo>
                    <a:pt x="210" y="166"/>
                  </a:lnTo>
                  <a:lnTo>
                    <a:pt x="210" y="166"/>
                  </a:lnTo>
                  <a:lnTo>
                    <a:pt x="214" y="181"/>
                  </a:lnTo>
                  <a:lnTo>
                    <a:pt x="214" y="181"/>
                  </a:lnTo>
                  <a:lnTo>
                    <a:pt x="215" y="182"/>
                  </a:lnTo>
                  <a:lnTo>
                    <a:pt x="215" y="182"/>
                  </a:lnTo>
                  <a:lnTo>
                    <a:pt x="217" y="184"/>
                  </a:lnTo>
                  <a:lnTo>
                    <a:pt x="219" y="186"/>
                  </a:lnTo>
                  <a:lnTo>
                    <a:pt x="222" y="190"/>
                  </a:lnTo>
                  <a:lnTo>
                    <a:pt x="222" y="190"/>
                  </a:lnTo>
                  <a:lnTo>
                    <a:pt x="225" y="191"/>
                  </a:lnTo>
                  <a:lnTo>
                    <a:pt x="225" y="191"/>
                  </a:lnTo>
                  <a:lnTo>
                    <a:pt x="228" y="192"/>
                  </a:lnTo>
                  <a:lnTo>
                    <a:pt x="228" y="192"/>
                  </a:lnTo>
                  <a:lnTo>
                    <a:pt x="232" y="195"/>
                  </a:lnTo>
                  <a:lnTo>
                    <a:pt x="234" y="196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9" y="197"/>
                  </a:lnTo>
                  <a:lnTo>
                    <a:pt x="242" y="199"/>
                  </a:lnTo>
                  <a:lnTo>
                    <a:pt x="242" y="199"/>
                  </a:lnTo>
                  <a:lnTo>
                    <a:pt x="244" y="199"/>
                  </a:lnTo>
                  <a:lnTo>
                    <a:pt x="245" y="199"/>
                  </a:lnTo>
                  <a:lnTo>
                    <a:pt x="245" y="199"/>
                  </a:lnTo>
                  <a:lnTo>
                    <a:pt x="247" y="198"/>
                  </a:lnTo>
                  <a:lnTo>
                    <a:pt x="249" y="197"/>
                  </a:lnTo>
                  <a:lnTo>
                    <a:pt x="252" y="199"/>
                  </a:lnTo>
                  <a:lnTo>
                    <a:pt x="252" y="199"/>
                  </a:lnTo>
                  <a:lnTo>
                    <a:pt x="251" y="202"/>
                  </a:lnTo>
                  <a:lnTo>
                    <a:pt x="251" y="205"/>
                  </a:lnTo>
                  <a:lnTo>
                    <a:pt x="253" y="210"/>
                  </a:lnTo>
                  <a:lnTo>
                    <a:pt x="253" y="210"/>
                  </a:lnTo>
                  <a:lnTo>
                    <a:pt x="251" y="211"/>
                  </a:lnTo>
                  <a:lnTo>
                    <a:pt x="250" y="211"/>
                  </a:lnTo>
                  <a:lnTo>
                    <a:pt x="250" y="213"/>
                  </a:lnTo>
                  <a:lnTo>
                    <a:pt x="251" y="215"/>
                  </a:lnTo>
                  <a:lnTo>
                    <a:pt x="251" y="215"/>
                  </a:lnTo>
                  <a:lnTo>
                    <a:pt x="252" y="218"/>
                  </a:lnTo>
                  <a:lnTo>
                    <a:pt x="252" y="218"/>
                  </a:lnTo>
                  <a:lnTo>
                    <a:pt x="253" y="222"/>
                  </a:lnTo>
                  <a:lnTo>
                    <a:pt x="253" y="222"/>
                  </a:lnTo>
                  <a:lnTo>
                    <a:pt x="251" y="224"/>
                  </a:lnTo>
                  <a:lnTo>
                    <a:pt x="251" y="226"/>
                  </a:lnTo>
                  <a:lnTo>
                    <a:pt x="253" y="231"/>
                  </a:lnTo>
                  <a:lnTo>
                    <a:pt x="253" y="231"/>
                  </a:lnTo>
                  <a:close/>
                  <a:moveTo>
                    <a:pt x="279" y="60"/>
                  </a:moveTo>
                  <a:lnTo>
                    <a:pt x="279" y="60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5" y="58"/>
                  </a:lnTo>
                  <a:lnTo>
                    <a:pt x="275" y="58"/>
                  </a:lnTo>
                  <a:lnTo>
                    <a:pt x="274" y="58"/>
                  </a:lnTo>
                  <a:lnTo>
                    <a:pt x="272" y="58"/>
                  </a:lnTo>
                  <a:lnTo>
                    <a:pt x="272" y="58"/>
                  </a:lnTo>
                  <a:lnTo>
                    <a:pt x="266" y="51"/>
                  </a:lnTo>
                  <a:lnTo>
                    <a:pt x="266" y="51"/>
                  </a:lnTo>
                  <a:lnTo>
                    <a:pt x="264" y="53"/>
                  </a:lnTo>
                  <a:lnTo>
                    <a:pt x="262" y="52"/>
                  </a:lnTo>
                  <a:lnTo>
                    <a:pt x="262" y="52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4" y="44"/>
                  </a:lnTo>
                  <a:lnTo>
                    <a:pt x="252" y="43"/>
                  </a:lnTo>
                  <a:lnTo>
                    <a:pt x="252" y="43"/>
                  </a:lnTo>
                  <a:lnTo>
                    <a:pt x="249" y="39"/>
                  </a:lnTo>
                  <a:lnTo>
                    <a:pt x="249" y="39"/>
                  </a:lnTo>
                  <a:lnTo>
                    <a:pt x="247" y="40"/>
                  </a:lnTo>
                  <a:lnTo>
                    <a:pt x="246" y="40"/>
                  </a:lnTo>
                  <a:lnTo>
                    <a:pt x="245" y="40"/>
                  </a:lnTo>
                  <a:lnTo>
                    <a:pt x="245" y="40"/>
                  </a:lnTo>
                  <a:lnTo>
                    <a:pt x="244" y="37"/>
                  </a:lnTo>
                  <a:lnTo>
                    <a:pt x="244" y="35"/>
                  </a:lnTo>
                  <a:lnTo>
                    <a:pt x="244" y="35"/>
                  </a:lnTo>
                  <a:lnTo>
                    <a:pt x="241" y="35"/>
                  </a:lnTo>
                  <a:lnTo>
                    <a:pt x="240" y="35"/>
                  </a:lnTo>
                  <a:lnTo>
                    <a:pt x="239" y="34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7" y="32"/>
                  </a:lnTo>
                  <a:lnTo>
                    <a:pt x="236" y="31"/>
                  </a:lnTo>
                  <a:lnTo>
                    <a:pt x="235" y="30"/>
                  </a:lnTo>
                  <a:lnTo>
                    <a:pt x="234" y="29"/>
                  </a:lnTo>
                  <a:lnTo>
                    <a:pt x="234" y="29"/>
                  </a:lnTo>
                  <a:lnTo>
                    <a:pt x="236" y="39"/>
                  </a:lnTo>
                  <a:lnTo>
                    <a:pt x="236" y="39"/>
                  </a:lnTo>
                  <a:lnTo>
                    <a:pt x="238" y="48"/>
                  </a:lnTo>
                  <a:lnTo>
                    <a:pt x="239" y="57"/>
                  </a:lnTo>
                  <a:lnTo>
                    <a:pt x="238" y="66"/>
                  </a:lnTo>
                  <a:lnTo>
                    <a:pt x="237" y="75"/>
                  </a:lnTo>
                  <a:lnTo>
                    <a:pt x="237" y="75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7" y="88"/>
                  </a:lnTo>
                  <a:lnTo>
                    <a:pt x="237" y="88"/>
                  </a:lnTo>
                  <a:lnTo>
                    <a:pt x="239" y="90"/>
                  </a:lnTo>
                  <a:lnTo>
                    <a:pt x="239" y="93"/>
                  </a:lnTo>
                  <a:lnTo>
                    <a:pt x="239" y="93"/>
                  </a:lnTo>
                  <a:lnTo>
                    <a:pt x="239" y="97"/>
                  </a:lnTo>
                  <a:lnTo>
                    <a:pt x="239" y="97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37" y="97"/>
                  </a:lnTo>
                  <a:lnTo>
                    <a:pt x="237" y="97"/>
                  </a:lnTo>
                  <a:lnTo>
                    <a:pt x="235" y="93"/>
                  </a:lnTo>
                  <a:lnTo>
                    <a:pt x="233" y="91"/>
                  </a:lnTo>
                  <a:lnTo>
                    <a:pt x="227" y="87"/>
                  </a:lnTo>
                  <a:lnTo>
                    <a:pt x="227" y="87"/>
                  </a:lnTo>
                  <a:lnTo>
                    <a:pt x="224" y="86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18" y="85"/>
                  </a:lnTo>
                  <a:lnTo>
                    <a:pt x="216" y="84"/>
                  </a:lnTo>
                  <a:lnTo>
                    <a:pt x="216" y="84"/>
                  </a:lnTo>
                  <a:lnTo>
                    <a:pt x="213" y="82"/>
                  </a:lnTo>
                  <a:lnTo>
                    <a:pt x="211" y="82"/>
                  </a:lnTo>
                  <a:lnTo>
                    <a:pt x="205" y="82"/>
                  </a:lnTo>
                  <a:lnTo>
                    <a:pt x="205" y="82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4" y="80"/>
                  </a:lnTo>
                  <a:lnTo>
                    <a:pt x="205" y="79"/>
                  </a:lnTo>
                  <a:lnTo>
                    <a:pt x="205" y="79"/>
                  </a:lnTo>
                  <a:lnTo>
                    <a:pt x="212" y="80"/>
                  </a:lnTo>
                  <a:lnTo>
                    <a:pt x="212" y="80"/>
                  </a:lnTo>
                  <a:lnTo>
                    <a:pt x="227" y="83"/>
                  </a:lnTo>
                  <a:lnTo>
                    <a:pt x="227" y="83"/>
                  </a:lnTo>
                  <a:lnTo>
                    <a:pt x="221" y="78"/>
                  </a:lnTo>
                  <a:lnTo>
                    <a:pt x="215" y="74"/>
                  </a:lnTo>
                  <a:lnTo>
                    <a:pt x="208" y="72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3" y="70"/>
                  </a:lnTo>
                  <a:lnTo>
                    <a:pt x="205" y="69"/>
                  </a:lnTo>
                  <a:lnTo>
                    <a:pt x="205" y="69"/>
                  </a:lnTo>
                  <a:lnTo>
                    <a:pt x="209" y="69"/>
                  </a:lnTo>
                  <a:lnTo>
                    <a:pt x="214" y="70"/>
                  </a:lnTo>
                  <a:lnTo>
                    <a:pt x="218" y="71"/>
                  </a:lnTo>
                  <a:lnTo>
                    <a:pt x="222" y="74"/>
                  </a:lnTo>
                  <a:lnTo>
                    <a:pt x="222" y="74"/>
                  </a:lnTo>
                  <a:lnTo>
                    <a:pt x="229" y="80"/>
                  </a:lnTo>
                  <a:lnTo>
                    <a:pt x="229" y="80"/>
                  </a:lnTo>
                  <a:lnTo>
                    <a:pt x="231" y="80"/>
                  </a:lnTo>
                  <a:lnTo>
                    <a:pt x="231" y="80"/>
                  </a:lnTo>
                  <a:lnTo>
                    <a:pt x="232" y="78"/>
                  </a:lnTo>
                  <a:lnTo>
                    <a:pt x="232" y="78"/>
                  </a:lnTo>
                  <a:lnTo>
                    <a:pt x="233" y="74"/>
                  </a:lnTo>
                  <a:lnTo>
                    <a:pt x="233" y="74"/>
                  </a:lnTo>
                  <a:lnTo>
                    <a:pt x="234" y="66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4" y="46"/>
                  </a:lnTo>
                  <a:lnTo>
                    <a:pt x="231" y="35"/>
                  </a:lnTo>
                  <a:lnTo>
                    <a:pt x="231" y="35"/>
                  </a:lnTo>
                  <a:lnTo>
                    <a:pt x="227" y="24"/>
                  </a:lnTo>
                  <a:lnTo>
                    <a:pt x="223" y="14"/>
                  </a:lnTo>
                  <a:lnTo>
                    <a:pt x="223" y="14"/>
                  </a:lnTo>
                  <a:lnTo>
                    <a:pt x="220" y="10"/>
                  </a:lnTo>
                  <a:lnTo>
                    <a:pt x="217" y="6"/>
                  </a:lnTo>
                  <a:lnTo>
                    <a:pt x="217" y="6"/>
                  </a:lnTo>
                  <a:lnTo>
                    <a:pt x="213" y="1"/>
                  </a:lnTo>
                  <a:lnTo>
                    <a:pt x="210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4" y="1"/>
                  </a:lnTo>
                  <a:lnTo>
                    <a:pt x="204" y="1"/>
                  </a:lnTo>
                  <a:lnTo>
                    <a:pt x="197" y="4"/>
                  </a:lnTo>
                  <a:lnTo>
                    <a:pt x="190" y="8"/>
                  </a:lnTo>
                  <a:lnTo>
                    <a:pt x="190" y="8"/>
                  </a:lnTo>
                  <a:lnTo>
                    <a:pt x="183" y="14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73" y="32"/>
                  </a:lnTo>
                  <a:lnTo>
                    <a:pt x="171" y="38"/>
                  </a:lnTo>
                  <a:lnTo>
                    <a:pt x="169" y="44"/>
                  </a:lnTo>
                  <a:lnTo>
                    <a:pt x="169" y="44"/>
                  </a:lnTo>
                  <a:lnTo>
                    <a:pt x="166" y="58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7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7" y="92"/>
                  </a:lnTo>
                  <a:lnTo>
                    <a:pt x="169" y="103"/>
                  </a:lnTo>
                  <a:lnTo>
                    <a:pt x="169" y="103"/>
                  </a:lnTo>
                  <a:lnTo>
                    <a:pt x="172" y="11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86" y="133"/>
                  </a:lnTo>
                  <a:lnTo>
                    <a:pt x="192" y="140"/>
                  </a:lnTo>
                  <a:lnTo>
                    <a:pt x="198" y="146"/>
                  </a:lnTo>
                  <a:lnTo>
                    <a:pt x="198" y="146"/>
                  </a:lnTo>
                  <a:lnTo>
                    <a:pt x="208" y="154"/>
                  </a:lnTo>
                  <a:lnTo>
                    <a:pt x="208" y="154"/>
                  </a:lnTo>
                  <a:lnTo>
                    <a:pt x="209" y="148"/>
                  </a:lnTo>
                  <a:lnTo>
                    <a:pt x="209" y="148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0"/>
                  </a:lnTo>
                  <a:lnTo>
                    <a:pt x="211" y="140"/>
                  </a:lnTo>
                  <a:lnTo>
                    <a:pt x="210" y="138"/>
                  </a:lnTo>
                  <a:lnTo>
                    <a:pt x="210" y="137"/>
                  </a:lnTo>
                  <a:lnTo>
                    <a:pt x="212" y="134"/>
                  </a:lnTo>
                  <a:lnTo>
                    <a:pt x="212" y="134"/>
                  </a:lnTo>
                  <a:lnTo>
                    <a:pt x="216" y="129"/>
                  </a:lnTo>
                  <a:lnTo>
                    <a:pt x="216" y="129"/>
                  </a:lnTo>
                  <a:lnTo>
                    <a:pt x="218" y="127"/>
                  </a:lnTo>
                  <a:lnTo>
                    <a:pt x="219" y="124"/>
                  </a:lnTo>
                  <a:lnTo>
                    <a:pt x="219" y="124"/>
                  </a:lnTo>
                  <a:lnTo>
                    <a:pt x="220" y="122"/>
                  </a:lnTo>
                  <a:lnTo>
                    <a:pt x="222" y="119"/>
                  </a:lnTo>
                  <a:lnTo>
                    <a:pt x="222" y="119"/>
                  </a:lnTo>
                  <a:lnTo>
                    <a:pt x="225" y="117"/>
                  </a:lnTo>
                  <a:lnTo>
                    <a:pt x="225" y="117"/>
                  </a:lnTo>
                  <a:lnTo>
                    <a:pt x="225" y="115"/>
                  </a:lnTo>
                  <a:lnTo>
                    <a:pt x="225" y="115"/>
                  </a:lnTo>
                  <a:lnTo>
                    <a:pt x="225" y="113"/>
                  </a:lnTo>
                  <a:lnTo>
                    <a:pt x="225" y="111"/>
                  </a:lnTo>
                  <a:lnTo>
                    <a:pt x="226" y="110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36" y="105"/>
                  </a:lnTo>
                  <a:lnTo>
                    <a:pt x="236" y="105"/>
                  </a:lnTo>
                  <a:lnTo>
                    <a:pt x="235" y="103"/>
                  </a:lnTo>
                  <a:lnTo>
                    <a:pt x="235" y="102"/>
                  </a:lnTo>
                  <a:lnTo>
                    <a:pt x="235" y="100"/>
                  </a:lnTo>
                  <a:lnTo>
                    <a:pt x="237" y="99"/>
                  </a:lnTo>
                  <a:lnTo>
                    <a:pt x="237" y="99"/>
                  </a:lnTo>
                  <a:lnTo>
                    <a:pt x="240" y="99"/>
                  </a:lnTo>
                  <a:lnTo>
                    <a:pt x="240" y="99"/>
                  </a:lnTo>
                  <a:lnTo>
                    <a:pt x="243" y="97"/>
                  </a:lnTo>
                  <a:lnTo>
                    <a:pt x="247" y="97"/>
                  </a:lnTo>
                  <a:lnTo>
                    <a:pt x="250" y="98"/>
                  </a:lnTo>
                  <a:lnTo>
                    <a:pt x="253" y="100"/>
                  </a:lnTo>
                  <a:lnTo>
                    <a:pt x="253" y="100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59" y="99"/>
                  </a:lnTo>
                  <a:lnTo>
                    <a:pt x="259" y="94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2" y="80"/>
                  </a:lnTo>
                  <a:lnTo>
                    <a:pt x="264" y="75"/>
                  </a:lnTo>
                  <a:lnTo>
                    <a:pt x="267" y="70"/>
                  </a:lnTo>
                  <a:lnTo>
                    <a:pt x="271" y="67"/>
                  </a:lnTo>
                  <a:lnTo>
                    <a:pt x="271" y="67"/>
                  </a:lnTo>
                  <a:lnTo>
                    <a:pt x="275" y="63"/>
                  </a:lnTo>
                  <a:lnTo>
                    <a:pt x="279" y="60"/>
                  </a:lnTo>
                  <a:lnTo>
                    <a:pt x="279" y="60"/>
                  </a:lnTo>
                  <a:close/>
                  <a:moveTo>
                    <a:pt x="336" y="278"/>
                  </a:moveTo>
                  <a:lnTo>
                    <a:pt x="336" y="278"/>
                  </a:lnTo>
                  <a:lnTo>
                    <a:pt x="329" y="253"/>
                  </a:lnTo>
                  <a:lnTo>
                    <a:pt x="329" y="253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1" y="223"/>
                  </a:lnTo>
                  <a:lnTo>
                    <a:pt x="321" y="223"/>
                  </a:lnTo>
                  <a:lnTo>
                    <a:pt x="313" y="222"/>
                  </a:lnTo>
                  <a:lnTo>
                    <a:pt x="313" y="222"/>
                  </a:lnTo>
                  <a:lnTo>
                    <a:pt x="307" y="220"/>
                  </a:lnTo>
                  <a:lnTo>
                    <a:pt x="302" y="216"/>
                  </a:lnTo>
                  <a:lnTo>
                    <a:pt x="298" y="211"/>
                  </a:lnTo>
                  <a:lnTo>
                    <a:pt x="294" y="206"/>
                  </a:lnTo>
                  <a:lnTo>
                    <a:pt x="294" y="206"/>
                  </a:lnTo>
                  <a:lnTo>
                    <a:pt x="294" y="205"/>
                  </a:lnTo>
                  <a:lnTo>
                    <a:pt x="294" y="205"/>
                  </a:lnTo>
                  <a:lnTo>
                    <a:pt x="292" y="203"/>
                  </a:lnTo>
                  <a:lnTo>
                    <a:pt x="292" y="203"/>
                  </a:lnTo>
                  <a:lnTo>
                    <a:pt x="288" y="200"/>
                  </a:lnTo>
                  <a:lnTo>
                    <a:pt x="288" y="200"/>
                  </a:lnTo>
                  <a:lnTo>
                    <a:pt x="286" y="197"/>
                  </a:lnTo>
                  <a:lnTo>
                    <a:pt x="286" y="197"/>
                  </a:lnTo>
                  <a:lnTo>
                    <a:pt x="285" y="198"/>
                  </a:lnTo>
                  <a:lnTo>
                    <a:pt x="285" y="198"/>
                  </a:lnTo>
                  <a:lnTo>
                    <a:pt x="287" y="200"/>
                  </a:lnTo>
                  <a:lnTo>
                    <a:pt x="287" y="200"/>
                  </a:lnTo>
                  <a:lnTo>
                    <a:pt x="288" y="205"/>
                  </a:lnTo>
                  <a:lnTo>
                    <a:pt x="288" y="205"/>
                  </a:lnTo>
                  <a:lnTo>
                    <a:pt x="288" y="211"/>
                  </a:lnTo>
                  <a:lnTo>
                    <a:pt x="288" y="211"/>
                  </a:lnTo>
                  <a:lnTo>
                    <a:pt x="289" y="213"/>
                  </a:lnTo>
                  <a:lnTo>
                    <a:pt x="288" y="215"/>
                  </a:lnTo>
                  <a:lnTo>
                    <a:pt x="287" y="216"/>
                  </a:lnTo>
                  <a:lnTo>
                    <a:pt x="285" y="218"/>
                  </a:lnTo>
                  <a:lnTo>
                    <a:pt x="285" y="218"/>
                  </a:lnTo>
                  <a:lnTo>
                    <a:pt x="285" y="219"/>
                  </a:lnTo>
                  <a:lnTo>
                    <a:pt x="285" y="219"/>
                  </a:lnTo>
                  <a:lnTo>
                    <a:pt x="287" y="222"/>
                  </a:lnTo>
                  <a:lnTo>
                    <a:pt x="286" y="224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285" y="228"/>
                  </a:lnTo>
                  <a:lnTo>
                    <a:pt x="285" y="228"/>
                  </a:lnTo>
                  <a:lnTo>
                    <a:pt x="286" y="230"/>
                  </a:lnTo>
                  <a:lnTo>
                    <a:pt x="286" y="232"/>
                  </a:lnTo>
                  <a:lnTo>
                    <a:pt x="285" y="234"/>
                  </a:lnTo>
                  <a:lnTo>
                    <a:pt x="284" y="236"/>
                  </a:lnTo>
                  <a:lnTo>
                    <a:pt x="284" y="236"/>
                  </a:lnTo>
                  <a:lnTo>
                    <a:pt x="285" y="238"/>
                  </a:lnTo>
                  <a:lnTo>
                    <a:pt x="285" y="238"/>
                  </a:lnTo>
                  <a:lnTo>
                    <a:pt x="286" y="239"/>
                  </a:lnTo>
                  <a:lnTo>
                    <a:pt x="286" y="240"/>
                  </a:lnTo>
                  <a:lnTo>
                    <a:pt x="286" y="240"/>
                  </a:lnTo>
                  <a:lnTo>
                    <a:pt x="285" y="241"/>
                  </a:lnTo>
                  <a:lnTo>
                    <a:pt x="283" y="241"/>
                  </a:lnTo>
                  <a:lnTo>
                    <a:pt x="283" y="241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84" y="244"/>
                  </a:lnTo>
                  <a:lnTo>
                    <a:pt x="286" y="246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7" y="251"/>
                  </a:lnTo>
                  <a:lnTo>
                    <a:pt x="287" y="251"/>
                  </a:lnTo>
                  <a:lnTo>
                    <a:pt x="284" y="252"/>
                  </a:lnTo>
                  <a:lnTo>
                    <a:pt x="284" y="252"/>
                  </a:lnTo>
                  <a:lnTo>
                    <a:pt x="285" y="253"/>
                  </a:lnTo>
                  <a:lnTo>
                    <a:pt x="285" y="253"/>
                  </a:lnTo>
                  <a:lnTo>
                    <a:pt x="287" y="255"/>
                  </a:lnTo>
                  <a:lnTo>
                    <a:pt x="286" y="257"/>
                  </a:lnTo>
                  <a:lnTo>
                    <a:pt x="286" y="257"/>
                  </a:lnTo>
                  <a:lnTo>
                    <a:pt x="286" y="259"/>
                  </a:lnTo>
                  <a:lnTo>
                    <a:pt x="286" y="261"/>
                  </a:lnTo>
                  <a:lnTo>
                    <a:pt x="287" y="265"/>
                  </a:lnTo>
                  <a:lnTo>
                    <a:pt x="287" y="265"/>
                  </a:lnTo>
                  <a:lnTo>
                    <a:pt x="288" y="267"/>
                  </a:lnTo>
                  <a:lnTo>
                    <a:pt x="288" y="269"/>
                  </a:lnTo>
                  <a:lnTo>
                    <a:pt x="287" y="270"/>
                  </a:lnTo>
                  <a:lnTo>
                    <a:pt x="285" y="272"/>
                  </a:lnTo>
                  <a:lnTo>
                    <a:pt x="285" y="272"/>
                  </a:lnTo>
                  <a:lnTo>
                    <a:pt x="286" y="274"/>
                  </a:lnTo>
                  <a:lnTo>
                    <a:pt x="287" y="276"/>
                  </a:lnTo>
                  <a:lnTo>
                    <a:pt x="287" y="276"/>
                  </a:lnTo>
                  <a:lnTo>
                    <a:pt x="289" y="278"/>
                  </a:lnTo>
                  <a:lnTo>
                    <a:pt x="289" y="280"/>
                  </a:lnTo>
                  <a:lnTo>
                    <a:pt x="289" y="280"/>
                  </a:lnTo>
                  <a:lnTo>
                    <a:pt x="288" y="287"/>
                  </a:lnTo>
                  <a:lnTo>
                    <a:pt x="288" y="287"/>
                  </a:lnTo>
                  <a:lnTo>
                    <a:pt x="290" y="285"/>
                  </a:lnTo>
                  <a:lnTo>
                    <a:pt x="292" y="285"/>
                  </a:lnTo>
                  <a:lnTo>
                    <a:pt x="293" y="286"/>
                  </a:lnTo>
                  <a:lnTo>
                    <a:pt x="293" y="288"/>
                  </a:lnTo>
                  <a:lnTo>
                    <a:pt x="293" y="288"/>
                  </a:lnTo>
                  <a:lnTo>
                    <a:pt x="295" y="292"/>
                  </a:lnTo>
                  <a:lnTo>
                    <a:pt x="295" y="292"/>
                  </a:lnTo>
                  <a:lnTo>
                    <a:pt x="297" y="291"/>
                  </a:lnTo>
                  <a:lnTo>
                    <a:pt x="298" y="291"/>
                  </a:lnTo>
                  <a:lnTo>
                    <a:pt x="301" y="294"/>
                  </a:lnTo>
                  <a:lnTo>
                    <a:pt x="301" y="294"/>
                  </a:lnTo>
                  <a:lnTo>
                    <a:pt x="303" y="297"/>
                  </a:lnTo>
                  <a:lnTo>
                    <a:pt x="306" y="299"/>
                  </a:lnTo>
                  <a:lnTo>
                    <a:pt x="309" y="299"/>
                  </a:lnTo>
                  <a:lnTo>
                    <a:pt x="313" y="299"/>
                  </a:lnTo>
                  <a:lnTo>
                    <a:pt x="313" y="299"/>
                  </a:lnTo>
                  <a:lnTo>
                    <a:pt x="318" y="297"/>
                  </a:lnTo>
                  <a:lnTo>
                    <a:pt x="318" y="297"/>
                  </a:lnTo>
                  <a:lnTo>
                    <a:pt x="322" y="296"/>
                  </a:lnTo>
                  <a:lnTo>
                    <a:pt x="322" y="296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4"/>
                  </a:lnTo>
                  <a:lnTo>
                    <a:pt x="327" y="294"/>
                  </a:lnTo>
                  <a:lnTo>
                    <a:pt x="328" y="297"/>
                  </a:lnTo>
                  <a:lnTo>
                    <a:pt x="328" y="297"/>
                  </a:lnTo>
                  <a:lnTo>
                    <a:pt x="330" y="295"/>
                  </a:lnTo>
                  <a:lnTo>
                    <a:pt x="330" y="295"/>
                  </a:lnTo>
                  <a:lnTo>
                    <a:pt x="332" y="290"/>
                  </a:lnTo>
                  <a:lnTo>
                    <a:pt x="332" y="290"/>
                  </a:lnTo>
                  <a:lnTo>
                    <a:pt x="335" y="288"/>
                  </a:lnTo>
                  <a:lnTo>
                    <a:pt x="335" y="288"/>
                  </a:lnTo>
                  <a:lnTo>
                    <a:pt x="335" y="290"/>
                  </a:lnTo>
                  <a:lnTo>
                    <a:pt x="335" y="290"/>
                  </a:lnTo>
                  <a:lnTo>
                    <a:pt x="336" y="292"/>
                  </a:lnTo>
                  <a:lnTo>
                    <a:pt x="336" y="292"/>
                  </a:lnTo>
                  <a:lnTo>
                    <a:pt x="337" y="285"/>
                  </a:lnTo>
                  <a:lnTo>
                    <a:pt x="336" y="278"/>
                  </a:lnTo>
                  <a:lnTo>
                    <a:pt x="336" y="278"/>
                  </a:lnTo>
                  <a:close/>
                </a:path>
              </a:pathLst>
            </a:custGeom>
            <a:solidFill>
              <a:srgbClr val="CEAB8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" name="Freeform 157"/>
            <p:cNvSpPr>
              <a:spLocks noEditPoints="1"/>
            </p:cNvSpPr>
            <p:nvPr/>
          </p:nvSpPr>
          <p:spPr bwMode="auto">
            <a:xfrm>
              <a:off x="2672" y="1842"/>
              <a:ext cx="417" cy="382"/>
            </a:xfrm>
            <a:custGeom>
              <a:avLst/>
              <a:gdLst/>
              <a:ahLst/>
              <a:cxnLst>
                <a:cxn ang="0">
                  <a:pos x="254" y="142"/>
                </a:cxn>
                <a:cxn ang="0">
                  <a:pos x="273" y="125"/>
                </a:cxn>
                <a:cxn ang="0">
                  <a:pos x="302" y="144"/>
                </a:cxn>
                <a:cxn ang="0">
                  <a:pos x="287" y="201"/>
                </a:cxn>
                <a:cxn ang="0">
                  <a:pos x="277" y="213"/>
                </a:cxn>
                <a:cxn ang="0">
                  <a:pos x="251" y="193"/>
                </a:cxn>
                <a:cxn ang="0">
                  <a:pos x="417" y="69"/>
                </a:cxn>
                <a:cxn ang="0">
                  <a:pos x="389" y="51"/>
                </a:cxn>
                <a:cxn ang="0">
                  <a:pos x="285" y="20"/>
                </a:cxn>
                <a:cxn ang="0">
                  <a:pos x="254" y="2"/>
                </a:cxn>
                <a:cxn ang="0">
                  <a:pos x="263" y="34"/>
                </a:cxn>
                <a:cxn ang="0">
                  <a:pos x="280" y="46"/>
                </a:cxn>
                <a:cxn ang="0">
                  <a:pos x="287" y="57"/>
                </a:cxn>
                <a:cxn ang="0">
                  <a:pos x="301" y="63"/>
                </a:cxn>
                <a:cxn ang="0">
                  <a:pos x="340" y="65"/>
                </a:cxn>
                <a:cxn ang="0">
                  <a:pos x="409" y="75"/>
                </a:cxn>
                <a:cxn ang="0">
                  <a:pos x="417" y="71"/>
                </a:cxn>
                <a:cxn ang="0">
                  <a:pos x="395" y="314"/>
                </a:cxn>
                <a:cxn ang="0">
                  <a:pos x="391" y="297"/>
                </a:cxn>
                <a:cxn ang="0">
                  <a:pos x="367" y="314"/>
                </a:cxn>
                <a:cxn ang="0">
                  <a:pos x="330" y="314"/>
                </a:cxn>
                <a:cxn ang="0">
                  <a:pos x="312" y="289"/>
                </a:cxn>
                <a:cxn ang="0">
                  <a:pos x="312" y="269"/>
                </a:cxn>
                <a:cxn ang="0">
                  <a:pos x="313" y="256"/>
                </a:cxn>
                <a:cxn ang="0">
                  <a:pos x="314" y="230"/>
                </a:cxn>
                <a:cxn ang="0">
                  <a:pos x="311" y="206"/>
                </a:cxn>
                <a:cxn ang="0">
                  <a:pos x="295" y="204"/>
                </a:cxn>
                <a:cxn ang="0">
                  <a:pos x="289" y="217"/>
                </a:cxn>
                <a:cxn ang="0">
                  <a:pos x="288" y="243"/>
                </a:cxn>
                <a:cxn ang="0">
                  <a:pos x="287" y="275"/>
                </a:cxn>
                <a:cxn ang="0">
                  <a:pos x="282" y="299"/>
                </a:cxn>
                <a:cxn ang="0">
                  <a:pos x="264" y="318"/>
                </a:cxn>
                <a:cxn ang="0">
                  <a:pos x="234" y="326"/>
                </a:cxn>
                <a:cxn ang="0">
                  <a:pos x="196" y="326"/>
                </a:cxn>
                <a:cxn ang="0">
                  <a:pos x="166" y="324"/>
                </a:cxn>
                <a:cxn ang="0">
                  <a:pos x="129" y="311"/>
                </a:cxn>
                <a:cxn ang="0">
                  <a:pos x="116" y="313"/>
                </a:cxn>
                <a:cxn ang="0">
                  <a:pos x="81" y="293"/>
                </a:cxn>
                <a:cxn ang="0">
                  <a:pos x="53" y="270"/>
                </a:cxn>
                <a:cxn ang="0">
                  <a:pos x="42" y="265"/>
                </a:cxn>
                <a:cxn ang="0">
                  <a:pos x="28" y="232"/>
                </a:cxn>
                <a:cxn ang="0">
                  <a:pos x="9" y="244"/>
                </a:cxn>
                <a:cxn ang="0">
                  <a:pos x="1" y="269"/>
                </a:cxn>
                <a:cxn ang="0">
                  <a:pos x="15" y="291"/>
                </a:cxn>
                <a:cxn ang="0">
                  <a:pos x="38" y="317"/>
                </a:cxn>
                <a:cxn ang="0">
                  <a:pos x="52" y="323"/>
                </a:cxn>
                <a:cxn ang="0">
                  <a:pos x="69" y="329"/>
                </a:cxn>
                <a:cxn ang="0">
                  <a:pos x="92" y="340"/>
                </a:cxn>
                <a:cxn ang="0">
                  <a:pos x="109" y="347"/>
                </a:cxn>
                <a:cxn ang="0">
                  <a:pos x="128" y="350"/>
                </a:cxn>
                <a:cxn ang="0">
                  <a:pos x="158" y="362"/>
                </a:cxn>
                <a:cxn ang="0">
                  <a:pos x="194" y="374"/>
                </a:cxn>
                <a:cxn ang="0">
                  <a:pos x="213" y="374"/>
                </a:cxn>
                <a:cxn ang="0">
                  <a:pos x="235" y="378"/>
                </a:cxn>
                <a:cxn ang="0">
                  <a:pos x="254" y="378"/>
                </a:cxn>
                <a:cxn ang="0">
                  <a:pos x="281" y="378"/>
                </a:cxn>
                <a:cxn ang="0">
                  <a:pos x="312" y="379"/>
                </a:cxn>
                <a:cxn ang="0">
                  <a:pos x="344" y="373"/>
                </a:cxn>
                <a:cxn ang="0">
                  <a:pos x="356" y="371"/>
                </a:cxn>
                <a:cxn ang="0">
                  <a:pos x="374" y="359"/>
                </a:cxn>
                <a:cxn ang="0">
                  <a:pos x="389" y="345"/>
                </a:cxn>
                <a:cxn ang="0">
                  <a:pos x="396" y="327"/>
                </a:cxn>
                <a:cxn ang="0">
                  <a:pos x="305" y="134"/>
                </a:cxn>
              </a:cxnLst>
              <a:rect l="0" t="0" r="r" b="b"/>
              <a:pathLst>
                <a:path w="417" h="382">
                  <a:moveTo>
                    <a:pt x="249" y="158"/>
                  </a:moveTo>
                  <a:lnTo>
                    <a:pt x="249" y="158"/>
                  </a:lnTo>
                  <a:lnTo>
                    <a:pt x="250" y="156"/>
                  </a:lnTo>
                  <a:lnTo>
                    <a:pt x="251" y="155"/>
                  </a:lnTo>
                  <a:lnTo>
                    <a:pt x="250" y="154"/>
                  </a:lnTo>
                  <a:lnTo>
                    <a:pt x="250" y="154"/>
                  </a:lnTo>
                  <a:lnTo>
                    <a:pt x="249" y="154"/>
                  </a:lnTo>
                  <a:lnTo>
                    <a:pt x="246" y="154"/>
                  </a:lnTo>
                  <a:lnTo>
                    <a:pt x="246" y="154"/>
                  </a:lnTo>
                  <a:lnTo>
                    <a:pt x="252" y="149"/>
                  </a:lnTo>
                  <a:lnTo>
                    <a:pt x="252" y="149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58" y="144"/>
                  </a:lnTo>
                  <a:lnTo>
                    <a:pt x="258" y="144"/>
                  </a:lnTo>
                  <a:lnTo>
                    <a:pt x="256" y="143"/>
                  </a:lnTo>
                  <a:lnTo>
                    <a:pt x="256" y="143"/>
                  </a:lnTo>
                  <a:lnTo>
                    <a:pt x="254" y="142"/>
                  </a:lnTo>
                  <a:lnTo>
                    <a:pt x="254" y="142"/>
                  </a:lnTo>
                  <a:lnTo>
                    <a:pt x="258" y="139"/>
                  </a:lnTo>
                  <a:lnTo>
                    <a:pt x="263" y="136"/>
                  </a:lnTo>
                  <a:lnTo>
                    <a:pt x="263" y="136"/>
                  </a:lnTo>
                  <a:lnTo>
                    <a:pt x="266" y="135"/>
                  </a:lnTo>
                  <a:lnTo>
                    <a:pt x="266" y="135"/>
                  </a:lnTo>
                  <a:lnTo>
                    <a:pt x="268" y="133"/>
                  </a:lnTo>
                  <a:lnTo>
                    <a:pt x="268" y="133"/>
                  </a:lnTo>
                  <a:lnTo>
                    <a:pt x="265" y="132"/>
                  </a:lnTo>
                  <a:lnTo>
                    <a:pt x="265" y="132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71" y="125"/>
                  </a:lnTo>
                  <a:lnTo>
                    <a:pt x="271" y="125"/>
                  </a:lnTo>
                  <a:lnTo>
                    <a:pt x="273" y="125"/>
                  </a:lnTo>
                  <a:lnTo>
                    <a:pt x="273" y="125"/>
                  </a:lnTo>
                  <a:lnTo>
                    <a:pt x="276" y="122"/>
                  </a:lnTo>
                  <a:lnTo>
                    <a:pt x="276" y="122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1" y="120"/>
                  </a:lnTo>
                  <a:lnTo>
                    <a:pt x="271" y="120"/>
                  </a:lnTo>
                  <a:lnTo>
                    <a:pt x="274" y="119"/>
                  </a:lnTo>
                  <a:lnTo>
                    <a:pt x="277" y="120"/>
                  </a:lnTo>
                  <a:lnTo>
                    <a:pt x="277" y="120"/>
                  </a:lnTo>
                  <a:lnTo>
                    <a:pt x="283" y="120"/>
                  </a:lnTo>
                  <a:lnTo>
                    <a:pt x="283" y="120"/>
                  </a:lnTo>
                  <a:lnTo>
                    <a:pt x="285" y="121"/>
                  </a:lnTo>
                  <a:lnTo>
                    <a:pt x="285" y="121"/>
                  </a:lnTo>
                  <a:lnTo>
                    <a:pt x="291" y="127"/>
                  </a:lnTo>
                  <a:lnTo>
                    <a:pt x="298" y="134"/>
                  </a:lnTo>
                  <a:lnTo>
                    <a:pt x="298" y="134"/>
                  </a:lnTo>
                  <a:lnTo>
                    <a:pt x="300" y="138"/>
                  </a:lnTo>
                  <a:lnTo>
                    <a:pt x="302" y="144"/>
                  </a:lnTo>
                  <a:lnTo>
                    <a:pt x="302" y="144"/>
                  </a:lnTo>
                  <a:lnTo>
                    <a:pt x="304" y="147"/>
                  </a:lnTo>
                  <a:lnTo>
                    <a:pt x="304" y="150"/>
                  </a:lnTo>
                  <a:lnTo>
                    <a:pt x="304" y="150"/>
                  </a:lnTo>
                  <a:lnTo>
                    <a:pt x="303" y="151"/>
                  </a:lnTo>
                  <a:lnTo>
                    <a:pt x="301" y="152"/>
                  </a:lnTo>
                  <a:lnTo>
                    <a:pt x="298" y="154"/>
                  </a:lnTo>
                  <a:lnTo>
                    <a:pt x="298" y="154"/>
                  </a:lnTo>
                  <a:lnTo>
                    <a:pt x="294" y="157"/>
                  </a:lnTo>
                  <a:lnTo>
                    <a:pt x="291" y="161"/>
                  </a:lnTo>
                  <a:lnTo>
                    <a:pt x="289" y="166"/>
                  </a:lnTo>
                  <a:lnTo>
                    <a:pt x="288" y="171"/>
                  </a:lnTo>
                  <a:lnTo>
                    <a:pt x="288" y="171"/>
                  </a:lnTo>
                  <a:lnTo>
                    <a:pt x="288" y="182"/>
                  </a:lnTo>
                  <a:lnTo>
                    <a:pt x="287" y="193"/>
                  </a:lnTo>
                  <a:lnTo>
                    <a:pt x="287" y="193"/>
                  </a:lnTo>
                  <a:lnTo>
                    <a:pt x="287" y="198"/>
                  </a:lnTo>
                  <a:lnTo>
                    <a:pt x="287" y="201"/>
                  </a:lnTo>
                  <a:lnTo>
                    <a:pt x="287" y="203"/>
                  </a:lnTo>
                  <a:lnTo>
                    <a:pt x="287" y="203"/>
                  </a:lnTo>
                  <a:lnTo>
                    <a:pt x="286" y="206"/>
                  </a:lnTo>
                  <a:lnTo>
                    <a:pt x="287" y="208"/>
                  </a:lnTo>
                  <a:lnTo>
                    <a:pt x="287" y="208"/>
                  </a:lnTo>
                  <a:lnTo>
                    <a:pt x="283" y="208"/>
                  </a:lnTo>
                  <a:lnTo>
                    <a:pt x="283" y="208"/>
                  </a:lnTo>
                  <a:lnTo>
                    <a:pt x="284" y="212"/>
                  </a:lnTo>
                  <a:lnTo>
                    <a:pt x="284" y="212"/>
                  </a:lnTo>
                  <a:lnTo>
                    <a:pt x="281" y="211"/>
                  </a:lnTo>
                  <a:lnTo>
                    <a:pt x="281" y="211"/>
                  </a:lnTo>
                  <a:lnTo>
                    <a:pt x="278" y="209"/>
                  </a:lnTo>
                  <a:lnTo>
                    <a:pt x="278" y="209"/>
                  </a:lnTo>
                  <a:lnTo>
                    <a:pt x="276" y="208"/>
                  </a:lnTo>
                  <a:lnTo>
                    <a:pt x="276" y="208"/>
                  </a:lnTo>
                  <a:lnTo>
                    <a:pt x="276" y="211"/>
                  </a:lnTo>
                  <a:lnTo>
                    <a:pt x="276" y="211"/>
                  </a:lnTo>
                  <a:lnTo>
                    <a:pt x="277" y="213"/>
                  </a:lnTo>
                  <a:lnTo>
                    <a:pt x="277" y="213"/>
                  </a:lnTo>
                  <a:lnTo>
                    <a:pt x="276" y="214"/>
                  </a:lnTo>
                  <a:lnTo>
                    <a:pt x="276" y="214"/>
                  </a:lnTo>
                  <a:lnTo>
                    <a:pt x="268" y="208"/>
                  </a:lnTo>
                  <a:lnTo>
                    <a:pt x="268" y="208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4" y="205"/>
                  </a:lnTo>
                  <a:lnTo>
                    <a:pt x="264" y="205"/>
                  </a:lnTo>
                  <a:lnTo>
                    <a:pt x="264" y="209"/>
                  </a:lnTo>
                  <a:lnTo>
                    <a:pt x="264" y="209"/>
                  </a:lnTo>
                  <a:lnTo>
                    <a:pt x="259" y="204"/>
                  </a:lnTo>
                  <a:lnTo>
                    <a:pt x="255" y="199"/>
                  </a:lnTo>
                  <a:lnTo>
                    <a:pt x="255" y="199"/>
                  </a:lnTo>
                  <a:lnTo>
                    <a:pt x="253" y="197"/>
                  </a:lnTo>
                  <a:lnTo>
                    <a:pt x="253" y="197"/>
                  </a:lnTo>
                  <a:lnTo>
                    <a:pt x="251" y="193"/>
                  </a:lnTo>
                  <a:lnTo>
                    <a:pt x="251" y="193"/>
                  </a:lnTo>
                  <a:lnTo>
                    <a:pt x="250" y="191"/>
                  </a:lnTo>
                  <a:lnTo>
                    <a:pt x="249" y="191"/>
                  </a:lnTo>
                  <a:lnTo>
                    <a:pt x="247" y="193"/>
                  </a:lnTo>
                  <a:lnTo>
                    <a:pt x="247" y="193"/>
                  </a:lnTo>
                  <a:lnTo>
                    <a:pt x="245" y="185"/>
                  </a:lnTo>
                  <a:lnTo>
                    <a:pt x="245" y="185"/>
                  </a:lnTo>
                  <a:lnTo>
                    <a:pt x="245" y="179"/>
                  </a:lnTo>
                  <a:lnTo>
                    <a:pt x="247" y="173"/>
                  </a:lnTo>
                  <a:lnTo>
                    <a:pt x="247" y="173"/>
                  </a:lnTo>
                  <a:lnTo>
                    <a:pt x="247" y="170"/>
                  </a:lnTo>
                  <a:lnTo>
                    <a:pt x="247" y="170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9" y="158"/>
                  </a:lnTo>
                  <a:lnTo>
                    <a:pt x="249" y="158"/>
                  </a:lnTo>
                  <a:lnTo>
                    <a:pt x="249" y="158"/>
                  </a:lnTo>
                  <a:lnTo>
                    <a:pt x="249" y="158"/>
                  </a:lnTo>
                  <a:close/>
                  <a:moveTo>
                    <a:pt x="417" y="69"/>
                  </a:moveTo>
                  <a:lnTo>
                    <a:pt x="417" y="69"/>
                  </a:lnTo>
                  <a:lnTo>
                    <a:pt x="415" y="62"/>
                  </a:lnTo>
                  <a:lnTo>
                    <a:pt x="415" y="62"/>
                  </a:lnTo>
                  <a:lnTo>
                    <a:pt x="415" y="61"/>
                  </a:lnTo>
                  <a:lnTo>
                    <a:pt x="416" y="60"/>
                  </a:lnTo>
                  <a:lnTo>
                    <a:pt x="416" y="60"/>
                  </a:lnTo>
                  <a:lnTo>
                    <a:pt x="417" y="57"/>
                  </a:lnTo>
                  <a:lnTo>
                    <a:pt x="417" y="57"/>
                  </a:lnTo>
                  <a:lnTo>
                    <a:pt x="416" y="55"/>
                  </a:lnTo>
                  <a:lnTo>
                    <a:pt x="413" y="53"/>
                  </a:lnTo>
                  <a:lnTo>
                    <a:pt x="410" y="51"/>
                  </a:lnTo>
                  <a:lnTo>
                    <a:pt x="407" y="51"/>
                  </a:lnTo>
                  <a:lnTo>
                    <a:pt x="407" y="51"/>
                  </a:lnTo>
                  <a:lnTo>
                    <a:pt x="403" y="51"/>
                  </a:lnTo>
                  <a:lnTo>
                    <a:pt x="398" y="51"/>
                  </a:lnTo>
                  <a:lnTo>
                    <a:pt x="398" y="51"/>
                  </a:lnTo>
                  <a:lnTo>
                    <a:pt x="389" y="51"/>
                  </a:lnTo>
                  <a:lnTo>
                    <a:pt x="389" y="51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58" y="50"/>
                  </a:lnTo>
                  <a:lnTo>
                    <a:pt x="358" y="50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29" y="43"/>
                  </a:lnTo>
                  <a:lnTo>
                    <a:pt x="329" y="43"/>
                  </a:lnTo>
                  <a:lnTo>
                    <a:pt x="324" y="42"/>
                  </a:lnTo>
                  <a:lnTo>
                    <a:pt x="319" y="40"/>
                  </a:lnTo>
                  <a:lnTo>
                    <a:pt x="314" y="38"/>
                  </a:lnTo>
                  <a:lnTo>
                    <a:pt x="309" y="35"/>
                  </a:lnTo>
                  <a:lnTo>
                    <a:pt x="309" y="35"/>
                  </a:lnTo>
                  <a:lnTo>
                    <a:pt x="306" y="33"/>
                  </a:lnTo>
                  <a:lnTo>
                    <a:pt x="306" y="33"/>
                  </a:lnTo>
                  <a:lnTo>
                    <a:pt x="300" y="30"/>
                  </a:lnTo>
                  <a:lnTo>
                    <a:pt x="295" y="27"/>
                  </a:lnTo>
                  <a:lnTo>
                    <a:pt x="285" y="20"/>
                  </a:lnTo>
                  <a:lnTo>
                    <a:pt x="285" y="20"/>
                  </a:lnTo>
                  <a:lnTo>
                    <a:pt x="276" y="13"/>
                  </a:lnTo>
                  <a:lnTo>
                    <a:pt x="276" y="13"/>
                  </a:lnTo>
                  <a:lnTo>
                    <a:pt x="275" y="14"/>
                  </a:lnTo>
                  <a:lnTo>
                    <a:pt x="274" y="14"/>
                  </a:lnTo>
                  <a:lnTo>
                    <a:pt x="273" y="14"/>
                  </a:lnTo>
                  <a:lnTo>
                    <a:pt x="272" y="13"/>
                  </a:lnTo>
                  <a:lnTo>
                    <a:pt x="272" y="13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6" y="8"/>
                  </a:lnTo>
                  <a:lnTo>
                    <a:pt x="266" y="8"/>
                  </a:lnTo>
                  <a:lnTo>
                    <a:pt x="260" y="1"/>
                  </a:lnTo>
                  <a:lnTo>
                    <a:pt x="260" y="1"/>
                  </a:lnTo>
                  <a:lnTo>
                    <a:pt x="257" y="0"/>
                  </a:lnTo>
                  <a:lnTo>
                    <a:pt x="257" y="0"/>
                  </a:lnTo>
                  <a:lnTo>
                    <a:pt x="256" y="1"/>
                  </a:lnTo>
                  <a:lnTo>
                    <a:pt x="254" y="2"/>
                  </a:lnTo>
                  <a:lnTo>
                    <a:pt x="252" y="4"/>
                  </a:lnTo>
                  <a:lnTo>
                    <a:pt x="252" y="6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52" y="15"/>
                  </a:lnTo>
                  <a:lnTo>
                    <a:pt x="253" y="18"/>
                  </a:lnTo>
                  <a:lnTo>
                    <a:pt x="253" y="18"/>
                  </a:lnTo>
                  <a:lnTo>
                    <a:pt x="253" y="21"/>
                  </a:lnTo>
                  <a:lnTo>
                    <a:pt x="254" y="22"/>
                  </a:lnTo>
                  <a:lnTo>
                    <a:pt x="256" y="22"/>
                  </a:lnTo>
                  <a:lnTo>
                    <a:pt x="256" y="22"/>
                  </a:lnTo>
                  <a:lnTo>
                    <a:pt x="257" y="28"/>
                  </a:lnTo>
                  <a:lnTo>
                    <a:pt x="257" y="28"/>
                  </a:lnTo>
                  <a:lnTo>
                    <a:pt x="258" y="29"/>
                  </a:lnTo>
                  <a:lnTo>
                    <a:pt x="258" y="29"/>
                  </a:lnTo>
                  <a:lnTo>
                    <a:pt x="260" y="29"/>
                  </a:lnTo>
                  <a:lnTo>
                    <a:pt x="262" y="30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73" y="42"/>
                  </a:lnTo>
                  <a:lnTo>
                    <a:pt x="274" y="42"/>
                  </a:lnTo>
                  <a:lnTo>
                    <a:pt x="274" y="42"/>
                  </a:lnTo>
                  <a:lnTo>
                    <a:pt x="275" y="44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77" y="45"/>
                  </a:lnTo>
                  <a:lnTo>
                    <a:pt x="279" y="45"/>
                  </a:lnTo>
                  <a:lnTo>
                    <a:pt x="280" y="46"/>
                  </a:lnTo>
                  <a:lnTo>
                    <a:pt x="280" y="46"/>
                  </a:lnTo>
                  <a:lnTo>
                    <a:pt x="281" y="47"/>
                  </a:lnTo>
                  <a:lnTo>
                    <a:pt x="281" y="48"/>
                  </a:lnTo>
                  <a:lnTo>
                    <a:pt x="280" y="50"/>
                  </a:lnTo>
                  <a:lnTo>
                    <a:pt x="280" y="50"/>
                  </a:lnTo>
                  <a:lnTo>
                    <a:pt x="279" y="55"/>
                  </a:lnTo>
                  <a:lnTo>
                    <a:pt x="279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84" y="51"/>
                  </a:lnTo>
                  <a:lnTo>
                    <a:pt x="284" y="51"/>
                  </a:lnTo>
                  <a:lnTo>
                    <a:pt x="285" y="54"/>
                  </a:lnTo>
                  <a:lnTo>
                    <a:pt x="285" y="54"/>
                  </a:lnTo>
                  <a:lnTo>
                    <a:pt x="285" y="57"/>
                  </a:lnTo>
                  <a:lnTo>
                    <a:pt x="285" y="57"/>
                  </a:lnTo>
                  <a:lnTo>
                    <a:pt x="287" y="57"/>
                  </a:lnTo>
                  <a:lnTo>
                    <a:pt x="287" y="57"/>
                  </a:lnTo>
                  <a:lnTo>
                    <a:pt x="287" y="54"/>
                  </a:lnTo>
                  <a:lnTo>
                    <a:pt x="288" y="54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90" y="55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93" y="62"/>
                  </a:lnTo>
                  <a:lnTo>
                    <a:pt x="293" y="62"/>
                  </a:lnTo>
                  <a:lnTo>
                    <a:pt x="294" y="65"/>
                  </a:lnTo>
                  <a:lnTo>
                    <a:pt x="297" y="68"/>
                  </a:lnTo>
                  <a:lnTo>
                    <a:pt x="297" y="68"/>
                  </a:lnTo>
                  <a:lnTo>
                    <a:pt x="298" y="63"/>
                  </a:lnTo>
                  <a:lnTo>
                    <a:pt x="298" y="63"/>
                  </a:lnTo>
                  <a:lnTo>
                    <a:pt x="300" y="62"/>
                  </a:lnTo>
                  <a:lnTo>
                    <a:pt x="300" y="62"/>
                  </a:lnTo>
                  <a:lnTo>
                    <a:pt x="301" y="63"/>
                  </a:lnTo>
                  <a:lnTo>
                    <a:pt x="301" y="63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03" y="69"/>
                  </a:lnTo>
                  <a:lnTo>
                    <a:pt x="306" y="72"/>
                  </a:lnTo>
                  <a:lnTo>
                    <a:pt x="306" y="72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6" y="68"/>
                  </a:lnTo>
                  <a:lnTo>
                    <a:pt x="306" y="68"/>
                  </a:lnTo>
                  <a:lnTo>
                    <a:pt x="307" y="68"/>
                  </a:lnTo>
                  <a:lnTo>
                    <a:pt x="307" y="68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23" y="71"/>
                  </a:lnTo>
                  <a:lnTo>
                    <a:pt x="323" y="71"/>
                  </a:lnTo>
                  <a:lnTo>
                    <a:pt x="340" y="65"/>
                  </a:lnTo>
                  <a:lnTo>
                    <a:pt x="340" y="65"/>
                  </a:lnTo>
                  <a:lnTo>
                    <a:pt x="345" y="64"/>
                  </a:lnTo>
                  <a:lnTo>
                    <a:pt x="349" y="63"/>
                  </a:lnTo>
                  <a:lnTo>
                    <a:pt x="358" y="64"/>
                  </a:lnTo>
                  <a:lnTo>
                    <a:pt x="358" y="64"/>
                  </a:lnTo>
                  <a:lnTo>
                    <a:pt x="375" y="67"/>
                  </a:lnTo>
                  <a:lnTo>
                    <a:pt x="375" y="67"/>
                  </a:lnTo>
                  <a:lnTo>
                    <a:pt x="380" y="68"/>
                  </a:lnTo>
                  <a:lnTo>
                    <a:pt x="385" y="70"/>
                  </a:lnTo>
                  <a:lnTo>
                    <a:pt x="395" y="77"/>
                  </a:lnTo>
                  <a:lnTo>
                    <a:pt x="395" y="77"/>
                  </a:lnTo>
                  <a:lnTo>
                    <a:pt x="407" y="87"/>
                  </a:lnTo>
                  <a:lnTo>
                    <a:pt x="407" y="87"/>
                  </a:lnTo>
                  <a:lnTo>
                    <a:pt x="408" y="85"/>
                  </a:lnTo>
                  <a:lnTo>
                    <a:pt x="408" y="85"/>
                  </a:lnTo>
                  <a:lnTo>
                    <a:pt x="408" y="77"/>
                  </a:lnTo>
                  <a:lnTo>
                    <a:pt x="408" y="77"/>
                  </a:lnTo>
                  <a:lnTo>
                    <a:pt x="409" y="75"/>
                  </a:lnTo>
                  <a:lnTo>
                    <a:pt x="409" y="75"/>
                  </a:lnTo>
                  <a:lnTo>
                    <a:pt x="411" y="77"/>
                  </a:lnTo>
                  <a:lnTo>
                    <a:pt x="411" y="77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13" y="78"/>
                  </a:lnTo>
                  <a:lnTo>
                    <a:pt x="413" y="78"/>
                  </a:lnTo>
                  <a:lnTo>
                    <a:pt x="412" y="73"/>
                  </a:lnTo>
                  <a:lnTo>
                    <a:pt x="412" y="73"/>
                  </a:lnTo>
                  <a:lnTo>
                    <a:pt x="411" y="71"/>
                  </a:lnTo>
                  <a:lnTo>
                    <a:pt x="412" y="70"/>
                  </a:lnTo>
                  <a:lnTo>
                    <a:pt x="412" y="69"/>
                  </a:lnTo>
                  <a:lnTo>
                    <a:pt x="412" y="69"/>
                  </a:lnTo>
                  <a:lnTo>
                    <a:pt x="413" y="69"/>
                  </a:lnTo>
                  <a:lnTo>
                    <a:pt x="414" y="69"/>
                  </a:lnTo>
                  <a:lnTo>
                    <a:pt x="415" y="71"/>
                  </a:lnTo>
                  <a:lnTo>
                    <a:pt x="415" y="71"/>
                  </a:lnTo>
                  <a:lnTo>
                    <a:pt x="417" y="71"/>
                  </a:lnTo>
                  <a:lnTo>
                    <a:pt x="417" y="71"/>
                  </a:lnTo>
                  <a:lnTo>
                    <a:pt x="417" y="69"/>
                  </a:lnTo>
                  <a:lnTo>
                    <a:pt x="417" y="69"/>
                  </a:lnTo>
                  <a:close/>
                  <a:moveTo>
                    <a:pt x="395" y="326"/>
                  </a:moveTo>
                  <a:lnTo>
                    <a:pt x="395" y="326"/>
                  </a:lnTo>
                  <a:lnTo>
                    <a:pt x="394" y="325"/>
                  </a:lnTo>
                  <a:lnTo>
                    <a:pt x="394" y="324"/>
                  </a:lnTo>
                  <a:lnTo>
                    <a:pt x="395" y="322"/>
                  </a:lnTo>
                  <a:lnTo>
                    <a:pt x="395" y="322"/>
                  </a:lnTo>
                  <a:lnTo>
                    <a:pt x="392" y="319"/>
                  </a:lnTo>
                  <a:lnTo>
                    <a:pt x="392" y="319"/>
                  </a:lnTo>
                  <a:lnTo>
                    <a:pt x="391" y="318"/>
                  </a:lnTo>
                  <a:lnTo>
                    <a:pt x="391" y="316"/>
                  </a:lnTo>
                  <a:lnTo>
                    <a:pt x="391" y="316"/>
                  </a:lnTo>
                  <a:lnTo>
                    <a:pt x="391" y="315"/>
                  </a:lnTo>
                  <a:lnTo>
                    <a:pt x="393" y="314"/>
                  </a:lnTo>
                  <a:lnTo>
                    <a:pt x="393" y="314"/>
                  </a:lnTo>
                  <a:lnTo>
                    <a:pt x="395" y="314"/>
                  </a:lnTo>
                  <a:lnTo>
                    <a:pt x="395" y="314"/>
                  </a:lnTo>
                  <a:lnTo>
                    <a:pt x="391" y="310"/>
                  </a:lnTo>
                  <a:lnTo>
                    <a:pt x="391" y="310"/>
                  </a:lnTo>
                  <a:lnTo>
                    <a:pt x="390" y="307"/>
                  </a:lnTo>
                  <a:lnTo>
                    <a:pt x="390" y="307"/>
                  </a:lnTo>
                  <a:lnTo>
                    <a:pt x="393" y="308"/>
                  </a:lnTo>
                  <a:lnTo>
                    <a:pt x="393" y="308"/>
                  </a:lnTo>
                  <a:lnTo>
                    <a:pt x="394" y="308"/>
                  </a:lnTo>
                  <a:lnTo>
                    <a:pt x="394" y="308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1"/>
                  </a:lnTo>
                  <a:lnTo>
                    <a:pt x="387" y="301"/>
                  </a:lnTo>
                  <a:lnTo>
                    <a:pt x="385" y="299"/>
                  </a:lnTo>
                  <a:lnTo>
                    <a:pt x="385" y="299"/>
                  </a:lnTo>
                  <a:lnTo>
                    <a:pt x="387" y="299"/>
                  </a:lnTo>
                  <a:lnTo>
                    <a:pt x="387" y="299"/>
                  </a:lnTo>
                  <a:lnTo>
                    <a:pt x="389" y="299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81" y="292"/>
                  </a:lnTo>
                  <a:lnTo>
                    <a:pt x="376" y="289"/>
                  </a:lnTo>
                  <a:lnTo>
                    <a:pt x="370" y="288"/>
                  </a:lnTo>
                  <a:lnTo>
                    <a:pt x="370" y="288"/>
                  </a:lnTo>
                  <a:lnTo>
                    <a:pt x="376" y="300"/>
                  </a:lnTo>
                  <a:lnTo>
                    <a:pt x="376" y="300"/>
                  </a:lnTo>
                  <a:lnTo>
                    <a:pt x="377" y="303"/>
                  </a:lnTo>
                  <a:lnTo>
                    <a:pt x="377" y="305"/>
                  </a:lnTo>
                  <a:lnTo>
                    <a:pt x="376" y="307"/>
                  </a:lnTo>
                  <a:lnTo>
                    <a:pt x="375" y="308"/>
                  </a:lnTo>
                  <a:lnTo>
                    <a:pt x="375" y="308"/>
                  </a:lnTo>
                  <a:lnTo>
                    <a:pt x="372" y="310"/>
                  </a:lnTo>
                  <a:lnTo>
                    <a:pt x="370" y="313"/>
                  </a:lnTo>
                  <a:lnTo>
                    <a:pt x="370" y="313"/>
                  </a:lnTo>
                  <a:lnTo>
                    <a:pt x="369" y="315"/>
                  </a:lnTo>
                  <a:lnTo>
                    <a:pt x="368" y="314"/>
                  </a:lnTo>
                  <a:lnTo>
                    <a:pt x="367" y="314"/>
                  </a:lnTo>
                  <a:lnTo>
                    <a:pt x="367" y="314"/>
                  </a:lnTo>
                  <a:lnTo>
                    <a:pt x="366" y="313"/>
                  </a:lnTo>
                  <a:lnTo>
                    <a:pt x="366" y="313"/>
                  </a:lnTo>
                  <a:lnTo>
                    <a:pt x="363" y="316"/>
                  </a:lnTo>
                  <a:lnTo>
                    <a:pt x="363" y="316"/>
                  </a:lnTo>
                  <a:lnTo>
                    <a:pt x="361" y="317"/>
                  </a:lnTo>
                  <a:lnTo>
                    <a:pt x="360" y="318"/>
                  </a:lnTo>
                  <a:lnTo>
                    <a:pt x="358" y="317"/>
                  </a:lnTo>
                  <a:lnTo>
                    <a:pt x="358" y="317"/>
                  </a:lnTo>
                  <a:lnTo>
                    <a:pt x="356" y="316"/>
                  </a:lnTo>
                  <a:lnTo>
                    <a:pt x="356" y="316"/>
                  </a:lnTo>
                  <a:lnTo>
                    <a:pt x="349" y="319"/>
                  </a:lnTo>
                  <a:lnTo>
                    <a:pt x="349" y="319"/>
                  </a:lnTo>
                  <a:lnTo>
                    <a:pt x="343" y="320"/>
                  </a:lnTo>
                  <a:lnTo>
                    <a:pt x="339" y="320"/>
                  </a:lnTo>
                  <a:lnTo>
                    <a:pt x="335" y="318"/>
                  </a:lnTo>
                  <a:lnTo>
                    <a:pt x="330" y="314"/>
                  </a:lnTo>
                  <a:lnTo>
                    <a:pt x="330" y="314"/>
                  </a:lnTo>
                  <a:lnTo>
                    <a:pt x="330" y="314"/>
                  </a:lnTo>
                  <a:lnTo>
                    <a:pt x="330" y="314"/>
                  </a:lnTo>
                  <a:lnTo>
                    <a:pt x="328" y="315"/>
                  </a:lnTo>
                  <a:lnTo>
                    <a:pt x="327" y="316"/>
                  </a:lnTo>
                  <a:lnTo>
                    <a:pt x="326" y="315"/>
                  </a:lnTo>
                  <a:lnTo>
                    <a:pt x="325" y="313"/>
                  </a:lnTo>
                  <a:lnTo>
                    <a:pt x="325" y="313"/>
                  </a:lnTo>
                  <a:lnTo>
                    <a:pt x="322" y="309"/>
                  </a:lnTo>
                  <a:lnTo>
                    <a:pt x="322" y="309"/>
                  </a:lnTo>
                  <a:lnTo>
                    <a:pt x="320" y="309"/>
                  </a:lnTo>
                  <a:lnTo>
                    <a:pt x="319" y="309"/>
                  </a:lnTo>
                  <a:lnTo>
                    <a:pt x="318" y="307"/>
                  </a:lnTo>
                  <a:lnTo>
                    <a:pt x="317" y="305"/>
                  </a:lnTo>
                  <a:lnTo>
                    <a:pt x="317" y="305"/>
                  </a:lnTo>
                  <a:lnTo>
                    <a:pt x="317" y="303"/>
                  </a:lnTo>
                  <a:lnTo>
                    <a:pt x="317" y="303"/>
                  </a:lnTo>
                  <a:lnTo>
                    <a:pt x="316" y="296"/>
                  </a:lnTo>
                  <a:lnTo>
                    <a:pt x="312" y="289"/>
                  </a:lnTo>
                  <a:lnTo>
                    <a:pt x="312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314" y="286"/>
                  </a:lnTo>
                  <a:lnTo>
                    <a:pt x="314" y="286"/>
                  </a:lnTo>
                  <a:lnTo>
                    <a:pt x="316" y="286"/>
                  </a:lnTo>
                  <a:lnTo>
                    <a:pt x="316" y="286"/>
                  </a:lnTo>
                  <a:lnTo>
                    <a:pt x="312" y="278"/>
                  </a:lnTo>
                  <a:lnTo>
                    <a:pt x="312" y="278"/>
                  </a:lnTo>
                  <a:lnTo>
                    <a:pt x="311" y="273"/>
                  </a:lnTo>
                  <a:lnTo>
                    <a:pt x="311" y="273"/>
                  </a:lnTo>
                  <a:lnTo>
                    <a:pt x="314" y="273"/>
                  </a:lnTo>
                  <a:lnTo>
                    <a:pt x="314" y="273"/>
                  </a:lnTo>
                  <a:lnTo>
                    <a:pt x="316" y="273"/>
                  </a:lnTo>
                  <a:lnTo>
                    <a:pt x="316" y="273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2" y="269"/>
                  </a:lnTo>
                  <a:lnTo>
                    <a:pt x="312" y="269"/>
                  </a:lnTo>
                  <a:lnTo>
                    <a:pt x="313" y="268"/>
                  </a:lnTo>
                  <a:lnTo>
                    <a:pt x="313" y="268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6" y="268"/>
                  </a:lnTo>
                  <a:lnTo>
                    <a:pt x="313" y="266"/>
                  </a:lnTo>
                  <a:lnTo>
                    <a:pt x="313" y="266"/>
                  </a:lnTo>
                  <a:lnTo>
                    <a:pt x="311" y="265"/>
                  </a:lnTo>
                  <a:lnTo>
                    <a:pt x="311" y="264"/>
                  </a:lnTo>
                  <a:lnTo>
                    <a:pt x="311" y="263"/>
                  </a:lnTo>
                  <a:lnTo>
                    <a:pt x="312" y="262"/>
                  </a:lnTo>
                  <a:lnTo>
                    <a:pt x="312" y="262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3" y="256"/>
                  </a:lnTo>
                  <a:lnTo>
                    <a:pt x="313" y="256"/>
                  </a:lnTo>
                  <a:lnTo>
                    <a:pt x="312" y="253"/>
                  </a:lnTo>
                  <a:lnTo>
                    <a:pt x="312" y="251"/>
                  </a:lnTo>
                  <a:lnTo>
                    <a:pt x="312" y="250"/>
                  </a:lnTo>
                  <a:lnTo>
                    <a:pt x="315" y="250"/>
                  </a:lnTo>
                  <a:lnTo>
                    <a:pt x="315" y="250"/>
                  </a:lnTo>
                  <a:lnTo>
                    <a:pt x="313" y="245"/>
                  </a:lnTo>
                  <a:lnTo>
                    <a:pt x="313" y="245"/>
                  </a:lnTo>
                  <a:lnTo>
                    <a:pt x="313" y="244"/>
                  </a:lnTo>
                  <a:lnTo>
                    <a:pt x="313" y="242"/>
                  </a:lnTo>
                  <a:lnTo>
                    <a:pt x="313" y="242"/>
                  </a:lnTo>
                  <a:lnTo>
                    <a:pt x="314" y="241"/>
                  </a:lnTo>
                  <a:lnTo>
                    <a:pt x="316" y="241"/>
                  </a:lnTo>
                  <a:lnTo>
                    <a:pt x="316" y="241"/>
                  </a:lnTo>
                  <a:lnTo>
                    <a:pt x="312" y="232"/>
                  </a:lnTo>
                  <a:lnTo>
                    <a:pt x="312" y="232"/>
                  </a:lnTo>
                  <a:lnTo>
                    <a:pt x="311" y="230"/>
                  </a:lnTo>
                  <a:lnTo>
                    <a:pt x="311" y="230"/>
                  </a:lnTo>
                  <a:lnTo>
                    <a:pt x="314" y="230"/>
                  </a:lnTo>
                  <a:lnTo>
                    <a:pt x="314" y="230"/>
                  </a:lnTo>
                  <a:lnTo>
                    <a:pt x="318" y="232"/>
                  </a:lnTo>
                  <a:lnTo>
                    <a:pt x="318" y="232"/>
                  </a:lnTo>
                  <a:lnTo>
                    <a:pt x="317" y="229"/>
                  </a:lnTo>
                  <a:lnTo>
                    <a:pt x="317" y="229"/>
                  </a:lnTo>
                  <a:lnTo>
                    <a:pt x="313" y="222"/>
                  </a:lnTo>
                  <a:lnTo>
                    <a:pt x="313" y="222"/>
                  </a:lnTo>
                  <a:lnTo>
                    <a:pt x="313" y="220"/>
                  </a:lnTo>
                  <a:lnTo>
                    <a:pt x="315" y="219"/>
                  </a:lnTo>
                  <a:lnTo>
                    <a:pt x="315" y="219"/>
                  </a:lnTo>
                  <a:lnTo>
                    <a:pt x="315" y="219"/>
                  </a:lnTo>
                  <a:lnTo>
                    <a:pt x="315" y="219"/>
                  </a:lnTo>
                  <a:lnTo>
                    <a:pt x="316" y="214"/>
                  </a:lnTo>
                  <a:lnTo>
                    <a:pt x="316" y="214"/>
                  </a:lnTo>
                  <a:lnTo>
                    <a:pt x="316" y="212"/>
                  </a:lnTo>
                  <a:lnTo>
                    <a:pt x="316" y="212"/>
                  </a:lnTo>
                  <a:lnTo>
                    <a:pt x="311" y="206"/>
                  </a:lnTo>
                  <a:lnTo>
                    <a:pt x="311" y="206"/>
                  </a:lnTo>
                  <a:lnTo>
                    <a:pt x="311" y="208"/>
                  </a:lnTo>
                  <a:lnTo>
                    <a:pt x="311" y="208"/>
                  </a:lnTo>
                  <a:lnTo>
                    <a:pt x="312" y="212"/>
                  </a:lnTo>
                  <a:lnTo>
                    <a:pt x="312" y="217"/>
                  </a:lnTo>
                  <a:lnTo>
                    <a:pt x="312" y="217"/>
                  </a:lnTo>
                  <a:lnTo>
                    <a:pt x="311" y="219"/>
                  </a:lnTo>
                  <a:lnTo>
                    <a:pt x="310" y="222"/>
                  </a:lnTo>
                  <a:lnTo>
                    <a:pt x="310" y="222"/>
                  </a:lnTo>
                  <a:lnTo>
                    <a:pt x="309" y="223"/>
                  </a:lnTo>
                  <a:lnTo>
                    <a:pt x="307" y="223"/>
                  </a:lnTo>
                  <a:lnTo>
                    <a:pt x="305" y="221"/>
                  </a:lnTo>
                  <a:lnTo>
                    <a:pt x="305" y="221"/>
                  </a:lnTo>
                  <a:lnTo>
                    <a:pt x="301" y="218"/>
                  </a:lnTo>
                  <a:lnTo>
                    <a:pt x="299" y="217"/>
                  </a:lnTo>
                  <a:lnTo>
                    <a:pt x="298" y="214"/>
                  </a:lnTo>
                  <a:lnTo>
                    <a:pt x="298" y="214"/>
                  </a:lnTo>
                  <a:lnTo>
                    <a:pt x="296" y="207"/>
                  </a:lnTo>
                  <a:lnTo>
                    <a:pt x="295" y="204"/>
                  </a:lnTo>
                  <a:lnTo>
                    <a:pt x="295" y="200"/>
                  </a:lnTo>
                  <a:lnTo>
                    <a:pt x="295" y="200"/>
                  </a:lnTo>
                  <a:lnTo>
                    <a:pt x="294" y="199"/>
                  </a:lnTo>
                  <a:lnTo>
                    <a:pt x="293" y="197"/>
                  </a:lnTo>
                  <a:lnTo>
                    <a:pt x="292" y="196"/>
                  </a:lnTo>
                  <a:lnTo>
                    <a:pt x="290" y="195"/>
                  </a:lnTo>
                  <a:lnTo>
                    <a:pt x="290" y="195"/>
                  </a:lnTo>
                  <a:lnTo>
                    <a:pt x="292" y="198"/>
                  </a:lnTo>
                  <a:lnTo>
                    <a:pt x="292" y="198"/>
                  </a:lnTo>
                  <a:lnTo>
                    <a:pt x="292" y="202"/>
                  </a:lnTo>
                  <a:lnTo>
                    <a:pt x="292" y="204"/>
                  </a:lnTo>
                  <a:lnTo>
                    <a:pt x="292" y="204"/>
                  </a:lnTo>
                  <a:lnTo>
                    <a:pt x="291" y="209"/>
                  </a:lnTo>
                  <a:lnTo>
                    <a:pt x="290" y="212"/>
                  </a:lnTo>
                  <a:lnTo>
                    <a:pt x="290" y="212"/>
                  </a:lnTo>
                  <a:lnTo>
                    <a:pt x="289" y="215"/>
                  </a:lnTo>
                  <a:lnTo>
                    <a:pt x="289" y="217"/>
                  </a:lnTo>
                  <a:lnTo>
                    <a:pt x="289" y="217"/>
                  </a:lnTo>
                  <a:lnTo>
                    <a:pt x="290" y="220"/>
                  </a:lnTo>
                  <a:lnTo>
                    <a:pt x="290" y="220"/>
                  </a:lnTo>
                  <a:lnTo>
                    <a:pt x="289" y="223"/>
                  </a:lnTo>
                  <a:lnTo>
                    <a:pt x="289" y="223"/>
                  </a:lnTo>
                  <a:lnTo>
                    <a:pt x="287" y="223"/>
                  </a:lnTo>
                  <a:lnTo>
                    <a:pt x="287" y="223"/>
                  </a:lnTo>
                  <a:lnTo>
                    <a:pt x="288" y="226"/>
                  </a:lnTo>
                  <a:lnTo>
                    <a:pt x="288" y="226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33"/>
                  </a:lnTo>
                  <a:lnTo>
                    <a:pt x="287" y="234"/>
                  </a:lnTo>
                  <a:lnTo>
                    <a:pt x="287" y="234"/>
                  </a:lnTo>
                  <a:lnTo>
                    <a:pt x="287" y="236"/>
                  </a:lnTo>
                  <a:lnTo>
                    <a:pt x="287" y="236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3"/>
                  </a:lnTo>
                  <a:lnTo>
                    <a:pt x="288" y="246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51"/>
                  </a:lnTo>
                  <a:lnTo>
                    <a:pt x="288" y="253"/>
                  </a:lnTo>
                  <a:lnTo>
                    <a:pt x="288" y="253"/>
                  </a:lnTo>
                  <a:lnTo>
                    <a:pt x="285" y="254"/>
                  </a:lnTo>
                  <a:lnTo>
                    <a:pt x="285" y="254"/>
                  </a:lnTo>
                  <a:lnTo>
                    <a:pt x="290" y="261"/>
                  </a:lnTo>
                  <a:lnTo>
                    <a:pt x="290" y="261"/>
                  </a:lnTo>
                  <a:lnTo>
                    <a:pt x="290" y="264"/>
                  </a:lnTo>
                  <a:lnTo>
                    <a:pt x="288" y="265"/>
                  </a:lnTo>
                  <a:lnTo>
                    <a:pt x="288" y="265"/>
                  </a:lnTo>
                  <a:lnTo>
                    <a:pt x="289" y="267"/>
                  </a:lnTo>
                  <a:lnTo>
                    <a:pt x="290" y="269"/>
                  </a:lnTo>
                  <a:lnTo>
                    <a:pt x="288" y="272"/>
                  </a:lnTo>
                  <a:lnTo>
                    <a:pt x="288" y="272"/>
                  </a:lnTo>
                  <a:lnTo>
                    <a:pt x="287" y="275"/>
                  </a:lnTo>
                  <a:lnTo>
                    <a:pt x="287" y="275"/>
                  </a:lnTo>
                  <a:lnTo>
                    <a:pt x="288" y="280"/>
                  </a:lnTo>
                  <a:lnTo>
                    <a:pt x="286" y="285"/>
                  </a:lnTo>
                  <a:lnTo>
                    <a:pt x="286" y="285"/>
                  </a:lnTo>
                  <a:lnTo>
                    <a:pt x="283" y="285"/>
                  </a:lnTo>
                  <a:lnTo>
                    <a:pt x="283" y="285"/>
                  </a:lnTo>
                  <a:lnTo>
                    <a:pt x="284" y="288"/>
                  </a:lnTo>
                  <a:lnTo>
                    <a:pt x="284" y="288"/>
                  </a:lnTo>
                  <a:lnTo>
                    <a:pt x="283" y="290"/>
                  </a:lnTo>
                  <a:lnTo>
                    <a:pt x="283" y="291"/>
                  </a:lnTo>
                  <a:lnTo>
                    <a:pt x="283" y="291"/>
                  </a:lnTo>
                  <a:lnTo>
                    <a:pt x="282" y="293"/>
                  </a:lnTo>
                  <a:lnTo>
                    <a:pt x="283" y="295"/>
                  </a:lnTo>
                  <a:lnTo>
                    <a:pt x="283" y="295"/>
                  </a:lnTo>
                  <a:lnTo>
                    <a:pt x="283" y="296"/>
                  </a:lnTo>
                  <a:lnTo>
                    <a:pt x="283" y="296"/>
                  </a:lnTo>
                  <a:lnTo>
                    <a:pt x="282" y="299"/>
                  </a:lnTo>
                  <a:lnTo>
                    <a:pt x="282" y="299"/>
                  </a:lnTo>
                  <a:lnTo>
                    <a:pt x="280" y="298"/>
                  </a:lnTo>
                  <a:lnTo>
                    <a:pt x="280" y="298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302"/>
                  </a:lnTo>
                  <a:lnTo>
                    <a:pt x="278" y="302"/>
                  </a:lnTo>
                  <a:lnTo>
                    <a:pt x="278" y="305"/>
                  </a:lnTo>
                  <a:lnTo>
                    <a:pt x="277" y="307"/>
                  </a:lnTo>
                  <a:lnTo>
                    <a:pt x="275" y="308"/>
                  </a:lnTo>
                  <a:lnTo>
                    <a:pt x="273" y="308"/>
                  </a:lnTo>
                  <a:lnTo>
                    <a:pt x="273" y="308"/>
                  </a:lnTo>
                  <a:lnTo>
                    <a:pt x="272" y="309"/>
                  </a:lnTo>
                  <a:lnTo>
                    <a:pt x="271" y="310"/>
                  </a:lnTo>
                  <a:lnTo>
                    <a:pt x="271" y="310"/>
                  </a:lnTo>
                  <a:lnTo>
                    <a:pt x="270" y="312"/>
                  </a:lnTo>
                  <a:lnTo>
                    <a:pt x="270" y="312"/>
                  </a:lnTo>
                  <a:lnTo>
                    <a:pt x="267" y="316"/>
                  </a:lnTo>
                  <a:lnTo>
                    <a:pt x="264" y="318"/>
                  </a:lnTo>
                  <a:lnTo>
                    <a:pt x="261" y="319"/>
                  </a:lnTo>
                  <a:lnTo>
                    <a:pt x="257" y="318"/>
                  </a:lnTo>
                  <a:lnTo>
                    <a:pt x="257" y="318"/>
                  </a:lnTo>
                  <a:lnTo>
                    <a:pt x="254" y="317"/>
                  </a:lnTo>
                  <a:lnTo>
                    <a:pt x="254" y="317"/>
                  </a:lnTo>
                  <a:lnTo>
                    <a:pt x="254" y="321"/>
                  </a:lnTo>
                  <a:lnTo>
                    <a:pt x="253" y="322"/>
                  </a:lnTo>
                  <a:lnTo>
                    <a:pt x="251" y="323"/>
                  </a:lnTo>
                  <a:lnTo>
                    <a:pt x="251" y="323"/>
                  </a:lnTo>
                  <a:lnTo>
                    <a:pt x="248" y="322"/>
                  </a:lnTo>
                  <a:lnTo>
                    <a:pt x="245" y="322"/>
                  </a:lnTo>
                  <a:lnTo>
                    <a:pt x="245" y="322"/>
                  </a:lnTo>
                  <a:lnTo>
                    <a:pt x="244" y="325"/>
                  </a:lnTo>
                  <a:lnTo>
                    <a:pt x="243" y="326"/>
                  </a:lnTo>
                  <a:lnTo>
                    <a:pt x="241" y="327"/>
                  </a:lnTo>
                  <a:lnTo>
                    <a:pt x="238" y="327"/>
                  </a:lnTo>
                  <a:lnTo>
                    <a:pt x="238" y="327"/>
                  </a:lnTo>
                  <a:lnTo>
                    <a:pt x="234" y="326"/>
                  </a:lnTo>
                  <a:lnTo>
                    <a:pt x="234" y="326"/>
                  </a:lnTo>
                  <a:lnTo>
                    <a:pt x="231" y="327"/>
                  </a:lnTo>
                  <a:lnTo>
                    <a:pt x="231" y="327"/>
                  </a:lnTo>
                  <a:lnTo>
                    <a:pt x="229" y="329"/>
                  </a:lnTo>
                  <a:lnTo>
                    <a:pt x="226" y="330"/>
                  </a:lnTo>
                  <a:lnTo>
                    <a:pt x="226" y="330"/>
                  </a:lnTo>
                  <a:lnTo>
                    <a:pt x="221" y="330"/>
                  </a:lnTo>
                  <a:lnTo>
                    <a:pt x="217" y="330"/>
                  </a:lnTo>
                  <a:lnTo>
                    <a:pt x="217" y="330"/>
                  </a:lnTo>
                  <a:lnTo>
                    <a:pt x="212" y="328"/>
                  </a:lnTo>
                  <a:lnTo>
                    <a:pt x="209" y="328"/>
                  </a:lnTo>
                  <a:lnTo>
                    <a:pt x="206" y="329"/>
                  </a:lnTo>
                  <a:lnTo>
                    <a:pt x="206" y="329"/>
                  </a:lnTo>
                  <a:lnTo>
                    <a:pt x="205" y="329"/>
                  </a:lnTo>
                  <a:lnTo>
                    <a:pt x="203" y="328"/>
                  </a:lnTo>
                  <a:lnTo>
                    <a:pt x="203" y="328"/>
                  </a:lnTo>
                  <a:lnTo>
                    <a:pt x="196" y="326"/>
                  </a:lnTo>
                  <a:lnTo>
                    <a:pt x="196" y="326"/>
                  </a:lnTo>
                  <a:lnTo>
                    <a:pt x="195" y="330"/>
                  </a:lnTo>
                  <a:lnTo>
                    <a:pt x="194" y="330"/>
                  </a:lnTo>
                  <a:lnTo>
                    <a:pt x="193" y="330"/>
                  </a:lnTo>
                  <a:lnTo>
                    <a:pt x="193" y="330"/>
                  </a:lnTo>
                  <a:lnTo>
                    <a:pt x="190" y="328"/>
                  </a:lnTo>
                  <a:lnTo>
                    <a:pt x="190" y="328"/>
                  </a:lnTo>
                  <a:lnTo>
                    <a:pt x="185" y="325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4" y="329"/>
                  </a:lnTo>
                  <a:lnTo>
                    <a:pt x="182" y="329"/>
                  </a:lnTo>
                  <a:lnTo>
                    <a:pt x="180" y="328"/>
                  </a:lnTo>
                  <a:lnTo>
                    <a:pt x="180" y="328"/>
                  </a:lnTo>
                  <a:lnTo>
                    <a:pt x="177" y="327"/>
                  </a:lnTo>
                  <a:lnTo>
                    <a:pt x="174" y="326"/>
                  </a:lnTo>
                  <a:lnTo>
                    <a:pt x="174" y="326"/>
                  </a:lnTo>
                  <a:lnTo>
                    <a:pt x="169" y="325"/>
                  </a:lnTo>
                  <a:lnTo>
                    <a:pt x="166" y="324"/>
                  </a:lnTo>
                  <a:lnTo>
                    <a:pt x="164" y="322"/>
                  </a:lnTo>
                  <a:lnTo>
                    <a:pt x="164" y="322"/>
                  </a:lnTo>
                  <a:lnTo>
                    <a:pt x="163" y="324"/>
                  </a:lnTo>
                  <a:lnTo>
                    <a:pt x="161" y="325"/>
                  </a:lnTo>
                  <a:lnTo>
                    <a:pt x="159" y="323"/>
                  </a:lnTo>
                  <a:lnTo>
                    <a:pt x="159" y="323"/>
                  </a:lnTo>
                  <a:lnTo>
                    <a:pt x="157" y="326"/>
                  </a:lnTo>
                  <a:lnTo>
                    <a:pt x="154" y="325"/>
                  </a:lnTo>
                  <a:lnTo>
                    <a:pt x="154" y="325"/>
                  </a:lnTo>
                  <a:lnTo>
                    <a:pt x="140" y="319"/>
                  </a:lnTo>
                  <a:lnTo>
                    <a:pt x="140" y="319"/>
                  </a:lnTo>
                  <a:lnTo>
                    <a:pt x="138" y="321"/>
                  </a:lnTo>
                  <a:lnTo>
                    <a:pt x="136" y="320"/>
                  </a:lnTo>
                  <a:lnTo>
                    <a:pt x="136" y="320"/>
                  </a:lnTo>
                  <a:lnTo>
                    <a:pt x="131" y="314"/>
                  </a:lnTo>
                  <a:lnTo>
                    <a:pt x="131" y="314"/>
                  </a:lnTo>
                  <a:lnTo>
                    <a:pt x="129" y="311"/>
                  </a:lnTo>
                  <a:lnTo>
                    <a:pt x="129" y="311"/>
                  </a:lnTo>
                  <a:lnTo>
                    <a:pt x="129" y="312"/>
                  </a:lnTo>
                  <a:lnTo>
                    <a:pt x="129" y="312"/>
                  </a:lnTo>
                  <a:lnTo>
                    <a:pt x="129" y="314"/>
                  </a:lnTo>
                  <a:lnTo>
                    <a:pt x="128" y="316"/>
                  </a:lnTo>
                  <a:lnTo>
                    <a:pt x="128" y="316"/>
                  </a:lnTo>
                  <a:lnTo>
                    <a:pt x="126" y="317"/>
                  </a:lnTo>
                  <a:lnTo>
                    <a:pt x="125" y="316"/>
                  </a:lnTo>
                  <a:lnTo>
                    <a:pt x="124" y="314"/>
                  </a:lnTo>
                  <a:lnTo>
                    <a:pt x="124" y="314"/>
                  </a:lnTo>
                  <a:lnTo>
                    <a:pt x="123" y="314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3"/>
                  </a:lnTo>
                  <a:lnTo>
                    <a:pt x="119" y="313"/>
                  </a:lnTo>
                  <a:lnTo>
                    <a:pt x="119" y="313"/>
                  </a:lnTo>
                  <a:lnTo>
                    <a:pt x="118" y="314"/>
                  </a:lnTo>
                  <a:lnTo>
                    <a:pt x="116" y="313"/>
                  </a:lnTo>
                  <a:lnTo>
                    <a:pt x="116" y="313"/>
                  </a:lnTo>
                  <a:lnTo>
                    <a:pt x="111" y="311"/>
                  </a:lnTo>
                  <a:lnTo>
                    <a:pt x="111" y="311"/>
                  </a:lnTo>
                  <a:lnTo>
                    <a:pt x="108" y="308"/>
                  </a:lnTo>
                  <a:lnTo>
                    <a:pt x="105" y="306"/>
                  </a:lnTo>
                  <a:lnTo>
                    <a:pt x="105" y="306"/>
                  </a:lnTo>
                  <a:lnTo>
                    <a:pt x="100" y="304"/>
                  </a:lnTo>
                  <a:lnTo>
                    <a:pt x="98" y="302"/>
                  </a:lnTo>
                  <a:lnTo>
                    <a:pt x="95" y="302"/>
                  </a:lnTo>
                  <a:lnTo>
                    <a:pt x="95" y="302"/>
                  </a:lnTo>
                  <a:lnTo>
                    <a:pt x="94" y="302"/>
                  </a:lnTo>
                  <a:lnTo>
                    <a:pt x="94" y="302"/>
                  </a:lnTo>
                  <a:lnTo>
                    <a:pt x="91" y="300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85" y="299"/>
                  </a:lnTo>
                  <a:lnTo>
                    <a:pt x="83" y="298"/>
                  </a:lnTo>
                  <a:lnTo>
                    <a:pt x="82" y="296"/>
                  </a:lnTo>
                  <a:lnTo>
                    <a:pt x="81" y="293"/>
                  </a:lnTo>
                  <a:lnTo>
                    <a:pt x="81" y="293"/>
                  </a:lnTo>
                  <a:lnTo>
                    <a:pt x="80" y="291"/>
                  </a:lnTo>
                  <a:lnTo>
                    <a:pt x="80" y="291"/>
                  </a:lnTo>
                  <a:lnTo>
                    <a:pt x="78" y="292"/>
                  </a:lnTo>
                  <a:lnTo>
                    <a:pt x="77" y="292"/>
                  </a:lnTo>
                  <a:lnTo>
                    <a:pt x="75" y="291"/>
                  </a:lnTo>
                  <a:lnTo>
                    <a:pt x="75" y="291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2" y="282"/>
                  </a:lnTo>
                  <a:lnTo>
                    <a:pt x="60" y="282"/>
                  </a:lnTo>
                  <a:lnTo>
                    <a:pt x="58" y="282"/>
                  </a:lnTo>
                  <a:lnTo>
                    <a:pt x="57" y="280"/>
                  </a:lnTo>
                  <a:lnTo>
                    <a:pt x="57" y="280"/>
                  </a:lnTo>
                  <a:lnTo>
                    <a:pt x="55" y="275"/>
                  </a:lnTo>
                  <a:lnTo>
                    <a:pt x="53" y="270"/>
                  </a:lnTo>
                  <a:lnTo>
                    <a:pt x="53" y="270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0" y="273"/>
                  </a:lnTo>
                  <a:lnTo>
                    <a:pt x="50" y="273"/>
                  </a:lnTo>
                  <a:lnTo>
                    <a:pt x="49" y="271"/>
                  </a:lnTo>
                  <a:lnTo>
                    <a:pt x="49" y="271"/>
                  </a:lnTo>
                  <a:lnTo>
                    <a:pt x="47" y="265"/>
                  </a:lnTo>
                  <a:lnTo>
                    <a:pt x="47" y="265"/>
                  </a:lnTo>
                  <a:lnTo>
                    <a:pt x="46" y="262"/>
                  </a:lnTo>
                  <a:lnTo>
                    <a:pt x="46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4"/>
                  </a:lnTo>
                  <a:lnTo>
                    <a:pt x="45" y="264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2" y="265"/>
                  </a:lnTo>
                  <a:lnTo>
                    <a:pt x="42" y="265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6" y="257"/>
                  </a:lnTo>
                  <a:lnTo>
                    <a:pt x="36" y="257"/>
                  </a:lnTo>
                  <a:lnTo>
                    <a:pt x="33" y="258"/>
                  </a:lnTo>
                  <a:lnTo>
                    <a:pt x="32" y="257"/>
                  </a:lnTo>
                  <a:lnTo>
                    <a:pt x="32" y="255"/>
                  </a:lnTo>
                  <a:lnTo>
                    <a:pt x="32" y="255"/>
                  </a:lnTo>
                  <a:lnTo>
                    <a:pt x="30" y="248"/>
                  </a:lnTo>
                  <a:lnTo>
                    <a:pt x="30" y="248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8" y="236"/>
                  </a:lnTo>
                  <a:lnTo>
                    <a:pt x="28" y="234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28" y="232"/>
                  </a:lnTo>
                  <a:lnTo>
                    <a:pt x="28" y="232"/>
                  </a:lnTo>
                  <a:lnTo>
                    <a:pt x="22" y="232"/>
                  </a:lnTo>
                  <a:lnTo>
                    <a:pt x="16" y="234"/>
                  </a:lnTo>
                  <a:lnTo>
                    <a:pt x="16" y="234"/>
                  </a:lnTo>
                  <a:lnTo>
                    <a:pt x="15" y="235"/>
                  </a:lnTo>
                  <a:lnTo>
                    <a:pt x="15" y="235"/>
                  </a:lnTo>
                  <a:lnTo>
                    <a:pt x="15" y="236"/>
                  </a:lnTo>
                  <a:lnTo>
                    <a:pt x="14" y="237"/>
                  </a:lnTo>
                  <a:lnTo>
                    <a:pt x="11" y="238"/>
                  </a:lnTo>
                  <a:lnTo>
                    <a:pt x="11" y="238"/>
                  </a:lnTo>
                  <a:lnTo>
                    <a:pt x="8" y="240"/>
                  </a:lnTo>
                  <a:lnTo>
                    <a:pt x="8" y="240"/>
                  </a:lnTo>
                  <a:lnTo>
                    <a:pt x="6" y="241"/>
                  </a:lnTo>
                  <a:lnTo>
                    <a:pt x="5" y="242"/>
                  </a:lnTo>
                  <a:lnTo>
                    <a:pt x="6" y="243"/>
                  </a:lnTo>
                  <a:lnTo>
                    <a:pt x="6" y="243"/>
                  </a:lnTo>
                  <a:lnTo>
                    <a:pt x="9" y="244"/>
                  </a:lnTo>
                  <a:lnTo>
                    <a:pt x="9" y="244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2" y="251"/>
                  </a:lnTo>
                  <a:lnTo>
                    <a:pt x="2" y="251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4"/>
                  </a:lnTo>
                  <a:lnTo>
                    <a:pt x="3" y="254"/>
                  </a:lnTo>
                  <a:lnTo>
                    <a:pt x="6" y="254"/>
                  </a:lnTo>
                  <a:lnTo>
                    <a:pt x="6" y="254"/>
                  </a:lnTo>
                  <a:lnTo>
                    <a:pt x="5" y="257"/>
                  </a:lnTo>
                  <a:lnTo>
                    <a:pt x="5" y="257"/>
                  </a:lnTo>
                  <a:lnTo>
                    <a:pt x="3" y="259"/>
                  </a:lnTo>
                  <a:lnTo>
                    <a:pt x="2" y="263"/>
                  </a:lnTo>
                  <a:lnTo>
                    <a:pt x="1" y="269"/>
                  </a:lnTo>
                  <a:lnTo>
                    <a:pt x="1" y="269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3"/>
                  </a:lnTo>
                  <a:lnTo>
                    <a:pt x="6" y="284"/>
                  </a:lnTo>
                  <a:lnTo>
                    <a:pt x="6" y="286"/>
                  </a:lnTo>
                  <a:lnTo>
                    <a:pt x="6" y="286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10" y="290"/>
                  </a:lnTo>
                  <a:lnTo>
                    <a:pt x="11" y="290"/>
                  </a:lnTo>
                  <a:lnTo>
                    <a:pt x="13" y="290"/>
                  </a:lnTo>
                  <a:lnTo>
                    <a:pt x="13" y="290"/>
                  </a:lnTo>
                  <a:lnTo>
                    <a:pt x="15" y="291"/>
                  </a:lnTo>
                  <a:lnTo>
                    <a:pt x="15" y="291"/>
                  </a:lnTo>
                  <a:lnTo>
                    <a:pt x="25" y="305"/>
                  </a:lnTo>
                  <a:lnTo>
                    <a:pt x="25" y="305"/>
                  </a:lnTo>
                  <a:lnTo>
                    <a:pt x="26" y="306"/>
                  </a:lnTo>
                  <a:lnTo>
                    <a:pt x="26" y="306"/>
                  </a:lnTo>
                  <a:lnTo>
                    <a:pt x="30" y="304"/>
                  </a:lnTo>
                  <a:lnTo>
                    <a:pt x="30" y="304"/>
                  </a:lnTo>
                  <a:lnTo>
                    <a:pt x="30" y="308"/>
                  </a:lnTo>
                  <a:lnTo>
                    <a:pt x="30" y="308"/>
                  </a:lnTo>
                  <a:lnTo>
                    <a:pt x="31" y="311"/>
                  </a:lnTo>
                  <a:lnTo>
                    <a:pt x="31" y="311"/>
                  </a:lnTo>
                  <a:lnTo>
                    <a:pt x="34" y="309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7" y="310"/>
                  </a:lnTo>
                  <a:lnTo>
                    <a:pt x="37" y="310"/>
                  </a:lnTo>
                  <a:lnTo>
                    <a:pt x="38" y="317"/>
                  </a:lnTo>
                  <a:lnTo>
                    <a:pt x="38" y="317"/>
                  </a:lnTo>
                  <a:lnTo>
                    <a:pt x="41" y="313"/>
                  </a:lnTo>
                  <a:lnTo>
                    <a:pt x="41" y="313"/>
                  </a:lnTo>
                  <a:lnTo>
                    <a:pt x="42" y="312"/>
                  </a:lnTo>
                  <a:lnTo>
                    <a:pt x="43" y="312"/>
                  </a:lnTo>
                  <a:lnTo>
                    <a:pt x="43" y="312"/>
                  </a:lnTo>
                  <a:lnTo>
                    <a:pt x="44" y="313"/>
                  </a:lnTo>
                  <a:lnTo>
                    <a:pt x="44" y="314"/>
                  </a:lnTo>
                  <a:lnTo>
                    <a:pt x="44" y="314"/>
                  </a:lnTo>
                  <a:lnTo>
                    <a:pt x="46" y="319"/>
                  </a:lnTo>
                  <a:lnTo>
                    <a:pt x="46" y="319"/>
                  </a:lnTo>
                  <a:lnTo>
                    <a:pt x="48" y="317"/>
                  </a:lnTo>
                  <a:lnTo>
                    <a:pt x="49" y="317"/>
                  </a:lnTo>
                  <a:lnTo>
                    <a:pt x="50" y="318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1" y="321"/>
                  </a:lnTo>
                  <a:lnTo>
                    <a:pt x="51" y="321"/>
                  </a:lnTo>
                  <a:lnTo>
                    <a:pt x="52" y="323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6" y="323"/>
                  </a:lnTo>
                  <a:lnTo>
                    <a:pt x="59" y="324"/>
                  </a:lnTo>
                  <a:lnTo>
                    <a:pt x="61" y="325"/>
                  </a:lnTo>
                  <a:lnTo>
                    <a:pt x="62" y="327"/>
                  </a:lnTo>
                  <a:lnTo>
                    <a:pt x="62" y="327"/>
                  </a:lnTo>
                  <a:lnTo>
                    <a:pt x="64" y="330"/>
                  </a:lnTo>
                  <a:lnTo>
                    <a:pt x="64" y="330"/>
                  </a:lnTo>
                  <a:lnTo>
                    <a:pt x="67" y="334"/>
                  </a:lnTo>
                  <a:lnTo>
                    <a:pt x="67" y="334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2"/>
                  </a:lnTo>
                  <a:lnTo>
                    <a:pt x="67" y="332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9" y="329"/>
                  </a:lnTo>
                  <a:lnTo>
                    <a:pt x="69" y="329"/>
                  </a:lnTo>
                  <a:lnTo>
                    <a:pt x="70" y="331"/>
                  </a:lnTo>
                  <a:lnTo>
                    <a:pt x="70" y="331"/>
                  </a:lnTo>
                  <a:lnTo>
                    <a:pt x="72" y="333"/>
                  </a:lnTo>
                  <a:lnTo>
                    <a:pt x="74" y="334"/>
                  </a:lnTo>
                  <a:lnTo>
                    <a:pt x="78" y="335"/>
                  </a:lnTo>
                  <a:lnTo>
                    <a:pt x="78" y="335"/>
                  </a:lnTo>
                  <a:lnTo>
                    <a:pt x="80" y="336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4" y="339"/>
                  </a:lnTo>
                  <a:lnTo>
                    <a:pt x="84" y="339"/>
                  </a:lnTo>
                  <a:lnTo>
                    <a:pt x="89" y="337"/>
                  </a:lnTo>
                  <a:lnTo>
                    <a:pt x="89" y="337"/>
                  </a:lnTo>
                  <a:lnTo>
                    <a:pt x="90" y="337"/>
                  </a:lnTo>
                  <a:lnTo>
                    <a:pt x="91" y="338"/>
                  </a:lnTo>
                  <a:lnTo>
                    <a:pt x="91" y="339"/>
                  </a:lnTo>
                  <a:lnTo>
                    <a:pt x="92" y="340"/>
                  </a:lnTo>
                  <a:lnTo>
                    <a:pt x="92" y="340"/>
                  </a:lnTo>
                  <a:lnTo>
                    <a:pt x="93" y="338"/>
                  </a:lnTo>
                  <a:lnTo>
                    <a:pt x="93" y="338"/>
                  </a:lnTo>
                  <a:lnTo>
                    <a:pt x="94" y="337"/>
                  </a:lnTo>
                  <a:lnTo>
                    <a:pt x="94" y="337"/>
                  </a:lnTo>
                  <a:lnTo>
                    <a:pt x="96" y="339"/>
                  </a:lnTo>
                  <a:lnTo>
                    <a:pt x="96" y="339"/>
                  </a:lnTo>
                  <a:lnTo>
                    <a:pt x="98" y="342"/>
                  </a:lnTo>
                  <a:lnTo>
                    <a:pt x="100" y="343"/>
                  </a:lnTo>
                  <a:lnTo>
                    <a:pt x="101" y="343"/>
                  </a:lnTo>
                  <a:lnTo>
                    <a:pt x="101" y="343"/>
                  </a:lnTo>
                  <a:lnTo>
                    <a:pt x="103" y="343"/>
                  </a:lnTo>
                  <a:lnTo>
                    <a:pt x="104" y="344"/>
                  </a:lnTo>
                  <a:lnTo>
                    <a:pt x="104" y="344"/>
                  </a:lnTo>
                  <a:lnTo>
                    <a:pt x="109" y="349"/>
                  </a:lnTo>
                  <a:lnTo>
                    <a:pt x="109" y="349"/>
                  </a:lnTo>
                  <a:lnTo>
                    <a:pt x="109" y="347"/>
                  </a:lnTo>
                  <a:lnTo>
                    <a:pt x="109" y="347"/>
                  </a:lnTo>
                  <a:lnTo>
                    <a:pt x="109" y="345"/>
                  </a:lnTo>
                  <a:lnTo>
                    <a:pt x="109" y="345"/>
                  </a:lnTo>
                  <a:lnTo>
                    <a:pt x="111" y="346"/>
                  </a:lnTo>
                  <a:lnTo>
                    <a:pt x="111" y="346"/>
                  </a:lnTo>
                  <a:lnTo>
                    <a:pt x="116" y="351"/>
                  </a:lnTo>
                  <a:lnTo>
                    <a:pt x="116" y="351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8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7" y="352"/>
                  </a:lnTo>
                  <a:lnTo>
                    <a:pt x="127" y="352"/>
                  </a:lnTo>
                  <a:lnTo>
                    <a:pt x="128" y="350"/>
                  </a:lnTo>
                  <a:lnTo>
                    <a:pt x="128" y="350"/>
                  </a:lnTo>
                  <a:lnTo>
                    <a:pt x="131" y="351"/>
                  </a:lnTo>
                  <a:lnTo>
                    <a:pt x="131" y="351"/>
                  </a:lnTo>
                  <a:lnTo>
                    <a:pt x="136" y="358"/>
                  </a:lnTo>
                  <a:lnTo>
                    <a:pt x="136" y="358"/>
                  </a:lnTo>
                  <a:lnTo>
                    <a:pt x="138" y="359"/>
                  </a:lnTo>
                  <a:lnTo>
                    <a:pt x="139" y="357"/>
                  </a:lnTo>
                  <a:lnTo>
                    <a:pt x="139" y="357"/>
                  </a:lnTo>
                  <a:lnTo>
                    <a:pt x="140" y="357"/>
                  </a:lnTo>
                  <a:lnTo>
                    <a:pt x="141" y="356"/>
                  </a:lnTo>
                  <a:lnTo>
                    <a:pt x="141" y="356"/>
                  </a:lnTo>
                  <a:lnTo>
                    <a:pt x="153" y="363"/>
                  </a:lnTo>
                  <a:lnTo>
                    <a:pt x="153" y="363"/>
                  </a:lnTo>
                  <a:lnTo>
                    <a:pt x="156" y="364"/>
                  </a:lnTo>
                  <a:lnTo>
                    <a:pt x="156" y="364"/>
                  </a:lnTo>
                  <a:lnTo>
                    <a:pt x="156" y="362"/>
                  </a:lnTo>
                  <a:lnTo>
                    <a:pt x="156" y="362"/>
                  </a:lnTo>
                  <a:lnTo>
                    <a:pt x="158" y="362"/>
                  </a:lnTo>
                  <a:lnTo>
                    <a:pt x="158" y="362"/>
                  </a:lnTo>
                  <a:lnTo>
                    <a:pt x="165" y="366"/>
                  </a:lnTo>
                  <a:lnTo>
                    <a:pt x="165" y="366"/>
                  </a:lnTo>
                  <a:lnTo>
                    <a:pt x="166" y="366"/>
                  </a:lnTo>
                  <a:lnTo>
                    <a:pt x="168" y="367"/>
                  </a:lnTo>
                  <a:lnTo>
                    <a:pt x="171" y="365"/>
                  </a:lnTo>
                  <a:lnTo>
                    <a:pt x="171" y="365"/>
                  </a:lnTo>
                  <a:lnTo>
                    <a:pt x="173" y="365"/>
                  </a:lnTo>
                  <a:lnTo>
                    <a:pt x="175" y="366"/>
                  </a:lnTo>
                  <a:lnTo>
                    <a:pt x="175" y="366"/>
                  </a:lnTo>
                  <a:lnTo>
                    <a:pt x="183" y="371"/>
                  </a:lnTo>
                  <a:lnTo>
                    <a:pt x="183" y="371"/>
                  </a:lnTo>
                  <a:lnTo>
                    <a:pt x="184" y="371"/>
                  </a:lnTo>
                  <a:lnTo>
                    <a:pt x="184" y="371"/>
                  </a:lnTo>
                  <a:lnTo>
                    <a:pt x="187" y="371"/>
                  </a:lnTo>
                  <a:lnTo>
                    <a:pt x="190" y="371"/>
                  </a:lnTo>
                  <a:lnTo>
                    <a:pt x="192" y="372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5" y="376"/>
                  </a:lnTo>
                  <a:lnTo>
                    <a:pt x="195" y="376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9" y="372"/>
                  </a:lnTo>
                  <a:lnTo>
                    <a:pt x="201" y="373"/>
                  </a:lnTo>
                  <a:lnTo>
                    <a:pt x="201" y="373"/>
                  </a:lnTo>
                  <a:lnTo>
                    <a:pt x="203" y="372"/>
                  </a:lnTo>
                  <a:lnTo>
                    <a:pt x="205" y="373"/>
                  </a:lnTo>
                  <a:lnTo>
                    <a:pt x="205" y="373"/>
                  </a:lnTo>
                  <a:lnTo>
                    <a:pt x="208" y="375"/>
                  </a:lnTo>
                  <a:lnTo>
                    <a:pt x="211" y="377"/>
                  </a:lnTo>
                  <a:lnTo>
                    <a:pt x="211" y="377"/>
                  </a:lnTo>
                  <a:lnTo>
                    <a:pt x="212" y="377"/>
                  </a:lnTo>
                  <a:lnTo>
                    <a:pt x="213" y="376"/>
                  </a:lnTo>
                  <a:lnTo>
                    <a:pt x="213" y="376"/>
                  </a:lnTo>
                  <a:lnTo>
                    <a:pt x="213" y="374"/>
                  </a:lnTo>
                  <a:lnTo>
                    <a:pt x="214" y="373"/>
                  </a:lnTo>
                  <a:lnTo>
                    <a:pt x="215" y="373"/>
                  </a:lnTo>
                  <a:lnTo>
                    <a:pt x="217" y="374"/>
                  </a:lnTo>
                  <a:lnTo>
                    <a:pt x="217" y="374"/>
                  </a:lnTo>
                  <a:lnTo>
                    <a:pt x="220" y="377"/>
                  </a:lnTo>
                  <a:lnTo>
                    <a:pt x="220" y="377"/>
                  </a:lnTo>
                  <a:lnTo>
                    <a:pt x="222" y="374"/>
                  </a:lnTo>
                  <a:lnTo>
                    <a:pt x="224" y="373"/>
                  </a:lnTo>
                  <a:lnTo>
                    <a:pt x="225" y="374"/>
                  </a:lnTo>
                  <a:lnTo>
                    <a:pt x="228" y="376"/>
                  </a:lnTo>
                  <a:lnTo>
                    <a:pt x="228" y="376"/>
                  </a:lnTo>
                  <a:lnTo>
                    <a:pt x="230" y="378"/>
                  </a:lnTo>
                  <a:lnTo>
                    <a:pt x="230" y="378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3" y="376"/>
                  </a:lnTo>
                  <a:lnTo>
                    <a:pt x="233" y="376"/>
                  </a:lnTo>
                  <a:lnTo>
                    <a:pt x="235" y="378"/>
                  </a:lnTo>
                  <a:lnTo>
                    <a:pt x="237" y="379"/>
                  </a:lnTo>
                  <a:lnTo>
                    <a:pt x="240" y="379"/>
                  </a:lnTo>
                  <a:lnTo>
                    <a:pt x="243" y="378"/>
                  </a:lnTo>
                  <a:lnTo>
                    <a:pt x="243" y="378"/>
                  </a:lnTo>
                  <a:lnTo>
                    <a:pt x="243" y="378"/>
                  </a:lnTo>
                  <a:lnTo>
                    <a:pt x="243" y="378"/>
                  </a:lnTo>
                  <a:lnTo>
                    <a:pt x="242" y="376"/>
                  </a:lnTo>
                  <a:lnTo>
                    <a:pt x="243" y="375"/>
                  </a:lnTo>
                  <a:lnTo>
                    <a:pt x="243" y="374"/>
                  </a:lnTo>
                  <a:lnTo>
                    <a:pt x="243" y="374"/>
                  </a:lnTo>
                  <a:lnTo>
                    <a:pt x="244" y="374"/>
                  </a:lnTo>
                  <a:lnTo>
                    <a:pt x="245" y="374"/>
                  </a:lnTo>
                  <a:lnTo>
                    <a:pt x="247" y="375"/>
                  </a:lnTo>
                  <a:lnTo>
                    <a:pt x="247" y="375"/>
                  </a:lnTo>
                  <a:lnTo>
                    <a:pt x="253" y="381"/>
                  </a:lnTo>
                  <a:lnTo>
                    <a:pt x="253" y="381"/>
                  </a:lnTo>
                  <a:lnTo>
                    <a:pt x="254" y="378"/>
                  </a:lnTo>
                  <a:lnTo>
                    <a:pt x="254" y="378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58" y="377"/>
                  </a:lnTo>
                  <a:lnTo>
                    <a:pt x="258" y="377"/>
                  </a:lnTo>
                  <a:lnTo>
                    <a:pt x="263" y="379"/>
                  </a:lnTo>
                  <a:lnTo>
                    <a:pt x="268" y="381"/>
                  </a:lnTo>
                  <a:lnTo>
                    <a:pt x="268" y="381"/>
                  </a:lnTo>
                  <a:lnTo>
                    <a:pt x="268" y="379"/>
                  </a:lnTo>
                  <a:lnTo>
                    <a:pt x="268" y="379"/>
                  </a:lnTo>
                  <a:lnTo>
                    <a:pt x="268" y="376"/>
                  </a:lnTo>
                  <a:lnTo>
                    <a:pt x="268" y="376"/>
                  </a:lnTo>
                  <a:lnTo>
                    <a:pt x="271" y="377"/>
                  </a:lnTo>
                  <a:lnTo>
                    <a:pt x="271" y="377"/>
                  </a:lnTo>
                  <a:lnTo>
                    <a:pt x="280" y="382"/>
                  </a:lnTo>
                  <a:lnTo>
                    <a:pt x="280" y="382"/>
                  </a:lnTo>
                  <a:lnTo>
                    <a:pt x="280" y="379"/>
                  </a:lnTo>
                  <a:lnTo>
                    <a:pt x="280" y="378"/>
                  </a:lnTo>
                  <a:lnTo>
                    <a:pt x="281" y="378"/>
                  </a:lnTo>
                  <a:lnTo>
                    <a:pt x="284" y="378"/>
                  </a:lnTo>
                  <a:lnTo>
                    <a:pt x="284" y="378"/>
                  </a:lnTo>
                  <a:lnTo>
                    <a:pt x="287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6" y="379"/>
                  </a:lnTo>
                  <a:lnTo>
                    <a:pt x="298" y="379"/>
                  </a:lnTo>
                  <a:lnTo>
                    <a:pt x="300" y="380"/>
                  </a:lnTo>
                  <a:lnTo>
                    <a:pt x="300" y="380"/>
                  </a:lnTo>
                  <a:lnTo>
                    <a:pt x="302" y="382"/>
                  </a:lnTo>
                  <a:lnTo>
                    <a:pt x="303" y="382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10" y="378"/>
                  </a:lnTo>
                  <a:lnTo>
                    <a:pt x="310" y="378"/>
                  </a:lnTo>
                  <a:lnTo>
                    <a:pt x="312" y="377"/>
                  </a:lnTo>
                  <a:lnTo>
                    <a:pt x="312" y="377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3" y="381"/>
                  </a:lnTo>
                  <a:lnTo>
                    <a:pt x="315" y="381"/>
                  </a:lnTo>
                  <a:lnTo>
                    <a:pt x="315" y="381"/>
                  </a:lnTo>
                  <a:lnTo>
                    <a:pt x="325" y="377"/>
                  </a:lnTo>
                  <a:lnTo>
                    <a:pt x="325" y="377"/>
                  </a:lnTo>
                  <a:lnTo>
                    <a:pt x="329" y="375"/>
                  </a:lnTo>
                  <a:lnTo>
                    <a:pt x="329" y="375"/>
                  </a:lnTo>
                  <a:lnTo>
                    <a:pt x="328" y="379"/>
                  </a:lnTo>
                  <a:lnTo>
                    <a:pt x="328" y="379"/>
                  </a:lnTo>
                  <a:lnTo>
                    <a:pt x="331" y="379"/>
                  </a:lnTo>
                  <a:lnTo>
                    <a:pt x="331" y="379"/>
                  </a:lnTo>
                  <a:lnTo>
                    <a:pt x="337" y="376"/>
                  </a:lnTo>
                  <a:lnTo>
                    <a:pt x="342" y="372"/>
                  </a:lnTo>
                  <a:lnTo>
                    <a:pt x="342" y="372"/>
                  </a:lnTo>
                  <a:lnTo>
                    <a:pt x="344" y="370"/>
                  </a:lnTo>
                  <a:lnTo>
                    <a:pt x="344" y="370"/>
                  </a:lnTo>
                  <a:lnTo>
                    <a:pt x="344" y="373"/>
                  </a:lnTo>
                  <a:lnTo>
                    <a:pt x="344" y="373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7" y="374"/>
                  </a:lnTo>
                  <a:lnTo>
                    <a:pt x="347" y="374"/>
                  </a:lnTo>
                  <a:lnTo>
                    <a:pt x="350" y="371"/>
                  </a:lnTo>
                  <a:lnTo>
                    <a:pt x="351" y="369"/>
                  </a:lnTo>
                  <a:lnTo>
                    <a:pt x="352" y="367"/>
                  </a:lnTo>
                  <a:lnTo>
                    <a:pt x="352" y="367"/>
                  </a:lnTo>
                  <a:lnTo>
                    <a:pt x="352" y="366"/>
                  </a:lnTo>
                  <a:lnTo>
                    <a:pt x="353" y="366"/>
                  </a:lnTo>
                  <a:lnTo>
                    <a:pt x="353" y="366"/>
                  </a:lnTo>
                  <a:lnTo>
                    <a:pt x="355" y="368"/>
                  </a:lnTo>
                  <a:lnTo>
                    <a:pt x="355" y="368"/>
                  </a:lnTo>
                  <a:lnTo>
                    <a:pt x="355" y="369"/>
                  </a:lnTo>
                  <a:lnTo>
                    <a:pt x="355" y="369"/>
                  </a:lnTo>
                  <a:lnTo>
                    <a:pt x="355" y="371"/>
                  </a:lnTo>
                  <a:lnTo>
                    <a:pt x="356" y="371"/>
                  </a:lnTo>
                  <a:lnTo>
                    <a:pt x="357" y="370"/>
                  </a:lnTo>
                  <a:lnTo>
                    <a:pt x="357" y="370"/>
                  </a:lnTo>
                  <a:lnTo>
                    <a:pt x="363" y="365"/>
                  </a:lnTo>
                  <a:lnTo>
                    <a:pt x="363" y="365"/>
                  </a:lnTo>
                  <a:lnTo>
                    <a:pt x="364" y="363"/>
                  </a:lnTo>
                  <a:lnTo>
                    <a:pt x="366" y="364"/>
                  </a:lnTo>
                  <a:lnTo>
                    <a:pt x="366" y="364"/>
                  </a:lnTo>
                  <a:lnTo>
                    <a:pt x="368" y="365"/>
                  </a:lnTo>
                  <a:lnTo>
                    <a:pt x="369" y="365"/>
                  </a:lnTo>
                  <a:lnTo>
                    <a:pt x="370" y="364"/>
                  </a:lnTo>
                  <a:lnTo>
                    <a:pt x="370" y="362"/>
                  </a:lnTo>
                  <a:lnTo>
                    <a:pt x="370" y="362"/>
                  </a:lnTo>
                  <a:lnTo>
                    <a:pt x="370" y="359"/>
                  </a:lnTo>
                  <a:lnTo>
                    <a:pt x="370" y="359"/>
                  </a:lnTo>
                  <a:lnTo>
                    <a:pt x="372" y="358"/>
                  </a:lnTo>
                  <a:lnTo>
                    <a:pt x="372" y="358"/>
                  </a:lnTo>
                  <a:lnTo>
                    <a:pt x="374" y="359"/>
                  </a:lnTo>
                  <a:lnTo>
                    <a:pt x="374" y="359"/>
                  </a:lnTo>
                  <a:lnTo>
                    <a:pt x="375" y="361"/>
                  </a:lnTo>
                  <a:lnTo>
                    <a:pt x="375" y="361"/>
                  </a:lnTo>
                  <a:lnTo>
                    <a:pt x="377" y="358"/>
                  </a:lnTo>
                  <a:lnTo>
                    <a:pt x="377" y="358"/>
                  </a:lnTo>
                  <a:lnTo>
                    <a:pt x="379" y="357"/>
                  </a:lnTo>
                  <a:lnTo>
                    <a:pt x="380" y="354"/>
                  </a:lnTo>
                  <a:lnTo>
                    <a:pt x="380" y="354"/>
                  </a:lnTo>
                  <a:lnTo>
                    <a:pt x="381" y="352"/>
                  </a:lnTo>
                  <a:lnTo>
                    <a:pt x="381" y="352"/>
                  </a:lnTo>
                  <a:lnTo>
                    <a:pt x="382" y="351"/>
                  </a:lnTo>
                  <a:lnTo>
                    <a:pt x="384" y="353"/>
                  </a:lnTo>
                  <a:lnTo>
                    <a:pt x="384" y="353"/>
                  </a:lnTo>
                  <a:lnTo>
                    <a:pt x="385" y="354"/>
                  </a:lnTo>
                  <a:lnTo>
                    <a:pt x="385" y="354"/>
                  </a:lnTo>
                  <a:lnTo>
                    <a:pt x="387" y="353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9" y="345"/>
                  </a:lnTo>
                  <a:lnTo>
                    <a:pt x="389" y="345"/>
                  </a:lnTo>
                  <a:lnTo>
                    <a:pt x="390" y="342"/>
                  </a:lnTo>
                  <a:lnTo>
                    <a:pt x="390" y="342"/>
                  </a:lnTo>
                  <a:lnTo>
                    <a:pt x="393" y="344"/>
                  </a:lnTo>
                  <a:lnTo>
                    <a:pt x="393" y="344"/>
                  </a:lnTo>
                  <a:lnTo>
                    <a:pt x="393" y="345"/>
                  </a:lnTo>
                  <a:lnTo>
                    <a:pt x="393" y="345"/>
                  </a:lnTo>
                  <a:lnTo>
                    <a:pt x="394" y="343"/>
                  </a:lnTo>
                  <a:lnTo>
                    <a:pt x="394" y="342"/>
                  </a:lnTo>
                  <a:lnTo>
                    <a:pt x="393" y="339"/>
                  </a:lnTo>
                  <a:lnTo>
                    <a:pt x="393" y="339"/>
                  </a:lnTo>
                  <a:lnTo>
                    <a:pt x="392" y="335"/>
                  </a:lnTo>
                  <a:lnTo>
                    <a:pt x="392" y="335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5"/>
                  </a:lnTo>
                  <a:lnTo>
                    <a:pt x="396" y="335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395" y="326"/>
                  </a:lnTo>
                  <a:lnTo>
                    <a:pt x="395" y="326"/>
                  </a:lnTo>
                  <a:close/>
                  <a:moveTo>
                    <a:pt x="309" y="153"/>
                  </a:moveTo>
                  <a:lnTo>
                    <a:pt x="309" y="153"/>
                  </a:lnTo>
                  <a:lnTo>
                    <a:pt x="320" y="152"/>
                  </a:lnTo>
                  <a:lnTo>
                    <a:pt x="320" y="152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22" y="143"/>
                  </a:lnTo>
                  <a:lnTo>
                    <a:pt x="322" y="143"/>
                  </a:lnTo>
                  <a:lnTo>
                    <a:pt x="322" y="141"/>
                  </a:lnTo>
                  <a:lnTo>
                    <a:pt x="321" y="140"/>
                  </a:lnTo>
                  <a:lnTo>
                    <a:pt x="319" y="139"/>
                  </a:lnTo>
                  <a:lnTo>
                    <a:pt x="319" y="139"/>
                  </a:lnTo>
                  <a:lnTo>
                    <a:pt x="312" y="138"/>
                  </a:lnTo>
                  <a:lnTo>
                    <a:pt x="308" y="136"/>
                  </a:lnTo>
                  <a:lnTo>
                    <a:pt x="305" y="134"/>
                  </a:lnTo>
                  <a:lnTo>
                    <a:pt x="305" y="134"/>
                  </a:lnTo>
                  <a:lnTo>
                    <a:pt x="303" y="133"/>
                  </a:lnTo>
                  <a:lnTo>
                    <a:pt x="303" y="133"/>
                  </a:lnTo>
                  <a:lnTo>
                    <a:pt x="305" y="137"/>
                  </a:lnTo>
                  <a:lnTo>
                    <a:pt x="307" y="142"/>
                  </a:lnTo>
                  <a:lnTo>
                    <a:pt x="307" y="146"/>
                  </a:lnTo>
                  <a:lnTo>
                    <a:pt x="307" y="150"/>
                  </a:lnTo>
                  <a:lnTo>
                    <a:pt x="307" y="150"/>
                  </a:lnTo>
                  <a:lnTo>
                    <a:pt x="307" y="153"/>
                  </a:lnTo>
                  <a:lnTo>
                    <a:pt x="309" y="153"/>
                  </a:lnTo>
                  <a:lnTo>
                    <a:pt x="309" y="153"/>
                  </a:lnTo>
                  <a:close/>
                </a:path>
              </a:pathLst>
            </a:custGeom>
            <a:solidFill>
              <a:srgbClr val="A97C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" name="Freeform 158"/>
            <p:cNvSpPr>
              <a:spLocks/>
            </p:cNvSpPr>
            <p:nvPr/>
          </p:nvSpPr>
          <p:spPr bwMode="auto">
            <a:xfrm>
              <a:off x="3037" y="1863"/>
              <a:ext cx="15" cy="15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10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2" y="13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3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2" y="12"/>
                </a:cxn>
                <a:cxn ang="0">
                  <a:pos x="4" y="13"/>
                </a:cxn>
                <a:cxn ang="0">
                  <a:pos x="5" y="13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4"/>
                </a:cxn>
                <a:cxn ang="0">
                  <a:pos x="9" y="15"/>
                </a:cxn>
                <a:cxn ang="0">
                  <a:pos x="10" y="15"/>
                </a:cxn>
                <a:cxn ang="0">
                  <a:pos x="10" y="15"/>
                </a:cxn>
              </a:cxnLst>
              <a:rect l="0" t="0" r="r" b="b"/>
              <a:pathLst>
                <a:path w="15" h="15">
                  <a:moveTo>
                    <a:pt x="10" y="15"/>
                  </a:moveTo>
                  <a:lnTo>
                    <a:pt x="10" y="15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" name="Freeform 159"/>
            <p:cNvSpPr>
              <a:spLocks/>
            </p:cNvSpPr>
            <p:nvPr/>
          </p:nvSpPr>
          <p:spPr bwMode="auto">
            <a:xfrm>
              <a:off x="3015" y="1851"/>
              <a:ext cx="12" cy="18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2"/>
                </a:cxn>
                <a:cxn ang="0">
                  <a:pos x="6" y="13"/>
                </a:cxn>
                <a:cxn ang="0">
                  <a:pos x="6" y="13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2" y="14"/>
                </a:cxn>
                <a:cxn ang="0">
                  <a:pos x="2" y="14"/>
                </a:cxn>
                <a:cxn ang="0">
                  <a:pos x="4" y="17"/>
                </a:cxn>
                <a:cxn ang="0">
                  <a:pos x="6" y="18"/>
                </a:cxn>
                <a:cxn ang="0">
                  <a:pos x="9" y="18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2" y="15"/>
                </a:cxn>
                <a:cxn ang="0">
                  <a:pos x="12" y="13"/>
                </a:cxn>
                <a:cxn ang="0">
                  <a:pos x="12" y="13"/>
                </a:cxn>
                <a:cxn ang="0">
                  <a:pos x="10" y="11"/>
                </a:cxn>
                <a:cxn ang="0">
                  <a:pos x="9" y="11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8">
                  <a:moveTo>
                    <a:pt x="8" y="12"/>
                  </a:moveTo>
                  <a:lnTo>
                    <a:pt x="8" y="12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2" y="13"/>
                  </a:lnTo>
                  <a:lnTo>
                    <a:pt x="12" y="13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" name="Freeform 160"/>
            <p:cNvSpPr>
              <a:spLocks/>
            </p:cNvSpPr>
            <p:nvPr/>
          </p:nvSpPr>
          <p:spPr bwMode="auto">
            <a:xfrm>
              <a:off x="3053" y="1829"/>
              <a:ext cx="7" cy="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" name="Freeform 161"/>
            <p:cNvSpPr>
              <a:spLocks/>
            </p:cNvSpPr>
            <p:nvPr/>
          </p:nvSpPr>
          <p:spPr bwMode="auto">
            <a:xfrm>
              <a:off x="2990" y="1975"/>
              <a:ext cx="5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E6C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" name="Freeform 162"/>
            <p:cNvSpPr>
              <a:spLocks noEditPoints="1"/>
            </p:cNvSpPr>
            <p:nvPr/>
          </p:nvSpPr>
          <p:spPr bwMode="auto">
            <a:xfrm>
              <a:off x="3007" y="1781"/>
              <a:ext cx="31" cy="39"/>
            </a:xfrm>
            <a:custGeom>
              <a:avLst/>
              <a:gdLst/>
              <a:ahLst/>
              <a:cxnLst>
                <a:cxn ang="0">
                  <a:pos x="29" y="11"/>
                </a:cxn>
                <a:cxn ang="0">
                  <a:pos x="27" y="6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9" y="3"/>
                </a:cxn>
                <a:cxn ang="0">
                  <a:pos x="6" y="5"/>
                </a:cxn>
                <a:cxn ang="0">
                  <a:pos x="2" y="10"/>
                </a:cxn>
                <a:cxn ang="0">
                  <a:pos x="0" y="18"/>
                </a:cxn>
                <a:cxn ang="0">
                  <a:pos x="0" y="25"/>
                </a:cxn>
                <a:cxn ang="0">
                  <a:pos x="2" y="29"/>
                </a:cxn>
                <a:cxn ang="0">
                  <a:pos x="7" y="35"/>
                </a:cxn>
                <a:cxn ang="0">
                  <a:pos x="15" y="39"/>
                </a:cxn>
                <a:cxn ang="0">
                  <a:pos x="19" y="38"/>
                </a:cxn>
                <a:cxn ang="0">
                  <a:pos x="26" y="33"/>
                </a:cxn>
                <a:cxn ang="0">
                  <a:pos x="27" y="31"/>
                </a:cxn>
                <a:cxn ang="0">
                  <a:pos x="29" y="28"/>
                </a:cxn>
                <a:cxn ang="0">
                  <a:pos x="31" y="16"/>
                </a:cxn>
                <a:cxn ang="0">
                  <a:pos x="30" y="15"/>
                </a:cxn>
                <a:cxn ang="0">
                  <a:pos x="29" y="11"/>
                </a:cxn>
                <a:cxn ang="0">
                  <a:pos x="19" y="33"/>
                </a:cxn>
                <a:cxn ang="0">
                  <a:pos x="17" y="33"/>
                </a:cxn>
                <a:cxn ang="0">
                  <a:pos x="11" y="31"/>
                </a:cxn>
                <a:cxn ang="0">
                  <a:pos x="8" y="25"/>
                </a:cxn>
                <a:cxn ang="0">
                  <a:pos x="8" y="20"/>
                </a:cxn>
                <a:cxn ang="0">
                  <a:pos x="9" y="16"/>
                </a:cxn>
                <a:cxn ang="0">
                  <a:pos x="13" y="11"/>
                </a:cxn>
                <a:cxn ang="0">
                  <a:pos x="17" y="10"/>
                </a:cxn>
                <a:cxn ang="0">
                  <a:pos x="20" y="11"/>
                </a:cxn>
                <a:cxn ang="0">
                  <a:pos x="25" y="16"/>
                </a:cxn>
                <a:cxn ang="0">
                  <a:pos x="26" y="18"/>
                </a:cxn>
                <a:cxn ang="0">
                  <a:pos x="26" y="22"/>
                </a:cxn>
                <a:cxn ang="0">
                  <a:pos x="24" y="29"/>
                </a:cxn>
                <a:cxn ang="0">
                  <a:pos x="19" y="33"/>
                </a:cxn>
              </a:cxnLst>
              <a:rect l="0" t="0" r="r" b="b"/>
              <a:pathLst>
                <a:path w="31" h="39">
                  <a:moveTo>
                    <a:pt x="29" y="11"/>
                  </a:moveTo>
                  <a:lnTo>
                    <a:pt x="29" y="11"/>
                  </a:lnTo>
                  <a:lnTo>
                    <a:pt x="28" y="9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9" y="3"/>
                  </a:lnTo>
                  <a:lnTo>
                    <a:pt x="9" y="3"/>
                  </a:lnTo>
                  <a:lnTo>
                    <a:pt x="6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11" y="38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9" y="28"/>
                  </a:lnTo>
                  <a:lnTo>
                    <a:pt x="30" y="24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5"/>
                  </a:lnTo>
                  <a:lnTo>
                    <a:pt x="29" y="11"/>
                  </a:lnTo>
                  <a:lnTo>
                    <a:pt x="29" y="11"/>
                  </a:lnTo>
                  <a:close/>
                  <a:moveTo>
                    <a:pt x="19" y="33"/>
                  </a:moveTo>
                  <a:lnTo>
                    <a:pt x="19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1" y="31"/>
                  </a:lnTo>
                  <a:lnTo>
                    <a:pt x="9" y="28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0" y="11"/>
                  </a:lnTo>
                  <a:lnTo>
                    <a:pt x="23" y="13"/>
                  </a:lnTo>
                  <a:lnTo>
                    <a:pt x="25" y="16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5" y="26"/>
                  </a:lnTo>
                  <a:lnTo>
                    <a:pt x="24" y="29"/>
                  </a:lnTo>
                  <a:lnTo>
                    <a:pt x="22" y="31"/>
                  </a:lnTo>
                  <a:lnTo>
                    <a:pt x="19" y="33"/>
                  </a:lnTo>
                  <a:lnTo>
                    <a:pt x="19" y="3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" name="Freeform 163"/>
            <p:cNvSpPr>
              <a:spLocks noEditPoints="1"/>
            </p:cNvSpPr>
            <p:nvPr/>
          </p:nvSpPr>
          <p:spPr bwMode="auto">
            <a:xfrm>
              <a:off x="3095" y="1793"/>
              <a:ext cx="30" cy="38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7" y="3"/>
                </a:cxn>
                <a:cxn ang="0">
                  <a:pos x="5" y="6"/>
                </a:cxn>
                <a:cxn ang="0">
                  <a:pos x="1" y="12"/>
                </a:cxn>
                <a:cxn ang="0">
                  <a:pos x="0" y="15"/>
                </a:cxn>
                <a:cxn ang="0">
                  <a:pos x="0" y="24"/>
                </a:cxn>
                <a:cxn ang="0">
                  <a:pos x="4" y="32"/>
                </a:cxn>
                <a:cxn ang="0">
                  <a:pos x="6" y="35"/>
                </a:cxn>
                <a:cxn ang="0">
                  <a:pos x="11" y="38"/>
                </a:cxn>
                <a:cxn ang="0">
                  <a:pos x="15" y="38"/>
                </a:cxn>
                <a:cxn ang="0">
                  <a:pos x="21" y="37"/>
                </a:cxn>
                <a:cxn ang="0">
                  <a:pos x="23" y="35"/>
                </a:cxn>
                <a:cxn ang="0">
                  <a:pos x="28" y="28"/>
                </a:cxn>
                <a:cxn ang="0">
                  <a:pos x="29" y="25"/>
                </a:cxn>
                <a:cxn ang="0">
                  <a:pos x="29" y="22"/>
                </a:cxn>
                <a:cxn ang="0">
                  <a:pos x="30" y="18"/>
                </a:cxn>
                <a:cxn ang="0">
                  <a:pos x="29" y="14"/>
                </a:cxn>
                <a:cxn ang="0">
                  <a:pos x="26" y="7"/>
                </a:cxn>
                <a:cxn ang="0">
                  <a:pos x="25" y="22"/>
                </a:cxn>
                <a:cxn ang="0">
                  <a:pos x="23" y="29"/>
                </a:cxn>
                <a:cxn ang="0">
                  <a:pos x="21" y="31"/>
                </a:cxn>
                <a:cxn ang="0">
                  <a:pos x="17" y="33"/>
                </a:cxn>
                <a:cxn ang="0">
                  <a:pos x="15" y="33"/>
                </a:cxn>
                <a:cxn ang="0">
                  <a:pos x="11" y="32"/>
                </a:cxn>
                <a:cxn ang="0">
                  <a:pos x="8" y="28"/>
                </a:cxn>
                <a:cxn ang="0">
                  <a:pos x="7" y="21"/>
                </a:cxn>
                <a:cxn ang="0">
                  <a:pos x="9" y="14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19" y="11"/>
                </a:cxn>
                <a:cxn ang="0">
                  <a:pos x="24" y="16"/>
                </a:cxn>
                <a:cxn ang="0">
                  <a:pos x="25" y="22"/>
                </a:cxn>
              </a:cxnLst>
              <a:rect l="0" t="0" r="r" b="b"/>
              <a:pathLst>
                <a:path w="30" h="38">
                  <a:moveTo>
                    <a:pt x="26" y="7"/>
                  </a:moveTo>
                  <a:lnTo>
                    <a:pt x="26" y="7"/>
                  </a:lnTo>
                  <a:lnTo>
                    <a:pt x="23" y="4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6" y="35"/>
                  </a:lnTo>
                  <a:lnTo>
                    <a:pt x="8" y="37"/>
                  </a:lnTo>
                  <a:lnTo>
                    <a:pt x="11" y="38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1" y="37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5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9" y="25"/>
                  </a:lnTo>
                  <a:lnTo>
                    <a:pt x="29" y="22"/>
                  </a:lnTo>
                  <a:lnTo>
                    <a:pt x="29" y="22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26" y="7"/>
                  </a:lnTo>
                  <a:close/>
                  <a:moveTo>
                    <a:pt x="25" y="22"/>
                  </a:moveTo>
                  <a:lnTo>
                    <a:pt x="25" y="22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31"/>
                  </a:lnTo>
                  <a:lnTo>
                    <a:pt x="20" y="32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7" y="25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2" y="13"/>
                  </a:lnTo>
                  <a:lnTo>
                    <a:pt x="24" y="16"/>
                  </a:lnTo>
                  <a:lnTo>
                    <a:pt x="25" y="19"/>
                  </a:lnTo>
                  <a:lnTo>
                    <a:pt x="25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" name="Freeform 164"/>
            <p:cNvSpPr>
              <a:spLocks/>
            </p:cNvSpPr>
            <p:nvPr/>
          </p:nvSpPr>
          <p:spPr bwMode="auto">
            <a:xfrm>
              <a:off x="3099" y="1731"/>
              <a:ext cx="24" cy="14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4"/>
                </a:cxn>
                <a:cxn ang="0">
                  <a:pos x="8" y="6"/>
                </a:cxn>
                <a:cxn ang="0">
                  <a:pos x="8" y="6"/>
                </a:cxn>
                <a:cxn ang="0">
                  <a:pos x="20" y="13"/>
                </a:cxn>
                <a:cxn ang="0">
                  <a:pos x="20" y="13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24" y="14"/>
                </a:cxn>
                <a:cxn ang="0">
                  <a:pos x="24" y="14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5" y="5"/>
                </a:cxn>
                <a:cxn ang="0">
                  <a:pos x="11" y="2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4" h="14">
                  <a:moveTo>
                    <a:pt x="2" y="4"/>
                  </a:moveTo>
                  <a:lnTo>
                    <a:pt x="2" y="4"/>
                  </a:lnTo>
                  <a:lnTo>
                    <a:pt x="8" y="6"/>
                  </a:lnTo>
                  <a:lnTo>
                    <a:pt x="8" y="6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5" y="5"/>
                  </a:lnTo>
                  <a:lnTo>
                    <a:pt x="11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C7B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" name="Freeform 165"/>
            <p:cNvSpPr>
              <a:spLocks noEditPoints="1"/>
            </p:cNvSpPr>
            <p:nvPr/>
          </p:nvSpPr>
          <p:spPr bwMode="auto">
            <a:xfrm>
              <a:off x="2536" y="1523"/>
              <a:ext cx="620" cy="741"/>
            </a:xfrm>
            <a:custGeom>
              <a:avLst/>
              <a:gdLst/>
              <a:ahLst/>
              <a:cxnLst>
                <a:cxn ang="0">
                  <a:pos x="434" y="523"/>
                </a:cxn>
                <a:cxn ang="0">
                  <a:pos x="526" y="476"/>
                </a:cxn>
                <a:cxn ang="0">
                  <a:pos x="524" y="507"/>
                </a:cxn>
                <a:cxn ang="0">
                  <a:pos x="466" y="307"/>
                </a:cxn>
                <a:cxn ang="0">
                  <a:pos x="579" y="42"/>
                </a:cxn>
                <a:cxn ang="0">
                  <a:pos x="573" y="152"/>
                </a:cxn>
                <a:cxn ang="0">
                  <a:pos x="619" y="147"/>
                </a:cxn>
                <a:cxn ang="0">
                  <a:pos x="613" y="316"/>
                </a:cxn>
                <a:cxn ang="0">
                  <a:pos x="552" y="322"/>
                </a:cxn>
                <a:cxn ang="0">
                  <a:pos x="541" y="305"/>
                </a:cxn>
                <a:cxn ang="0">
                  <a:pos x="500" y="303"/>
                </a:cxn>
                <a:cxn ang="0">
                  <a:pos x="502" y="322"/>
                </a:cxn>
                <a:cxn ang="0">
                  <a:pos x="426" y="254"/>
                </a:cxn>
                <a:cxn ang="0">
                  <a:pos x="395" y="287"/>
                </a:cxn>
                <a:cxn ang="0">
                  <a:pos x="473" y="318"/>
                </a:cxn>
                <a:cxn ang="0">
                  <a:pos x="497" y="351"/>
                </a:cxn>
                <a:cxn ang="0">
                  <a:pos x="520" y="367"/>
                </a:cxn>
                <a:cxn ang="0">
                  <a:pos x="387" y="292"/>
                </a:cxn>
                <a:cxn ang="0">
                  <a:pos x="385" y="288"/>
                </a:cxn>
                <a:cxn ang="0">
                  <a:pos x="414" y="187"/>
                </a:cxn>
                <a:cxn ang="0">
                  <a:pos x="474" y="23"/>
                </a:cxn>
                <a:cxn ang="0">
                  <a:pos x="492" y="175"/>
                </a:cxn>
                <a:cxn ang="0">
                  <a:pos x="526" y="176"/>
                </a:cxn>
                <a:cxn ang="0">
                  <a:pos x="558" y="165"/>
                </a:cxn>
                <a:cxn ang="0">
                  <a:pos x="604" y="298"/>
                </a:cxn>
                <a:cxn ang="0">
                  <a:pos x="431" y="327"/>
                </a:cxn>
                <a:cxn ang="0">
                  <a:pos x="500" y="203"/>
                </a:cxn>
                <a:cxn ang="0">
                  <a:pos x="457" y="114"/>
                </a:cxn>
                <a:cxn ang="0">
                  <a:pos x="464" y="233"/>
                </a:cxn>
                <a:cxn ang="0">
                  <a:pos x="506" y="266"/>
                </a:cxn>
                <a:cxn ang="0">
                  <a:pos x="593" y="272"/>
                </a:cxn>
                <a:cxn ang="0">
                  <a:pos x="556" y="286"/>
                </a:cxn>
                <a:cxn ang="0">
                  <a:pos x="456" y="727"/>
                </a:cxn>
                <a:cxn ang="0">
                  <a:pos x="559" y="345"/>
                </a:cxn>
                <a:cxn ang="0">
                  <a:pos x="342" y="700"/>
                </a:cxn>
                <a:cxn ang="0">
                  <a:pos x="385" y="719"/>
                </a:cxn>
                <a:cxn ang="0">
                  <a:pos x="254" y="365"/>
                </a:cxn>
                <a:cxn ang="0">
                  <a:pos x="138" y="560"/>
                </a:cxn>
                <a:cxn ang="0">
                  <a:pos x="70" y="444"/>
                </a:cxn>
                <a:cxn ang="0">
                  <a:pos x="74" y="314"/>
                </a:cxn>
                <a:cxn ang="0">
                  <a:pos x="59" y="179"/>
                </a:cxn>
                <a:cxn ang="0">
                  <a:pos x="68" y="180"/>
                </a:cxn>
                <a:cxn ang="0">
                  <a:pos x="46" y="229"/>
                </a:cxn>
                <a:cxn ang="0">
                  <a:pos x="4" y="121"/>
                </a:cxn>
                <a:cxn ang="0">
                  <a:pos x="61" y="30"/>
                </a:cxn>
                <a:cxn ang="0">
                  <a:pos x="159" y="3"/>
                </a:cxn>
                <a:cxn ang="0">
                  <a:pos x="252" y="22"/>
                </a:cxn>
                <a:cxn ang="0">
                  <a:pos x="324" y="101"/>
                </a:cxn>
                <a:cxn ang="0">
                  <a:pos x="351" y="223"/>
                </a:cxn>
                <a:cxn ang="0">
                  <a:pos x="349" y="314"/>
                </a:cxn>
                <a:cxn ang="0">
                  <a:pos x="27" y="117"/>
                </a:cxn>
                <a:cxn ang="0">
                  <a:pos x="95" y="148"/>
                </a:cxn>
                <a:cxn ang="0">
                  <a:pos x="123" y="51"/>
                </a:cxn>
                <a:cxn ang="0">
                  <a:pos x="167" y="121"/>
                </a:cxn>
                <a:cxn ang="0">
                  <a:pos x="188" y="163"/>
                </a:cxn>
                <a:cxn ang="0">
                  <a:pos x="170" y="441"/>
                </a:cxn>
                <a:cxn ang="0">
                  <a:pos x="222" y="333"/>
                </a:cxn>
                <a:cxn ang="0">
                  <a:pos x="233" y="151"/>
                </a:cxn>
                <a:cxn ang="0">
                  <a:pos x="258" y="306"/>
                </a:cxn>
                <a:cxn ang="0">
                  <a:pos x="305" y="368"/>
                </a:cxn>
                <a:cxn ang="0">
                  <a:pos x="561" y="337"/>
                </a:cxn>
                <a:cxn ang="0">
                  <a:pos x="541" y="329"/>
                </a:cxn>
              </a:cxnLst>
              <a:rect l="0" t="0" r="r" b="b"/>
              <a:pathLst>
                <a:path w="620" h="741">
                  <a:moveTo>
                    <a:pt x="483" y="520"/>
                  </a:moveTo>
                  <a:lnTo>
                    <a:pt x="483" y="520"/>
                  </a:lnTo>
                  <a:lnTo>
                    <a:pt x="483" y="521"/>
                  </a:lnTo>
                  <a:lnTo>
                    <a:pt x="482" y="522"/>
                  </a:lnTo>
                  <a:lnTo>
                    <a:pt x="481" y="523"/>
                  </a:lnTo>
                  <a:lnTo>
                    <a:pt x="479" y="523"/>
                  </a:lnTo>
                  <a:lnTo>
                    <a:pt x="479" y="523"/>
                  </a:lnTo>
                  <a:lnTo>
                    <a:pt x="475" y="520"/>
                  </a:lnTo>
                  <a:lnTo>
                    <a:pt x="472" y="517"/>
                  </a:lnTo>
                  <a:lnTo>
                    <a:pt x="472" y="517"/>
                  </a:lnTo>
                  <a:lnTo>
                    <a:pt x="461" y="505"/>
                  </a:lnTo>
                  <a:lnTo>
                    <a:pt x="461" y="505"/>
                  </a:lnTo>
                  <a:lnTo>
                    <a:pt x="459" y="504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6" y="506"/>
                  </a:lnTo>
                  <a:lnTo>
                    <a:pt x="456" y="508"/>
                  </a:lnTo>
                  <a:lnTo>
                    <a:pt x="456" y="508"/>
                  </a:lnTo>
                  <a:lnTo>
                    <a:pt x="460" y="519"/>
                  </a:lnTo>
                  <a:lnTo>
                    <a:pt x="460" y="519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3" y="535"/>
                  </a:lnTo>
                  <a:lnTo>
                    <a:pt x="463" y="537"/>
                  </a:lnTo>
                  <a:lnTo>
                    <a:pt x="463" y="537"/>
                  </a:lnTo>
                  <a:lnTo>
                    <a:pt x="461" y="537"/>
                  </a:lnTo>
                  <a:lnTo>
                    <a:pt x="459" y="536"/>
                  </a:lnTo>
                  <a:lnTo>
                    <a:pt x="459" y="536"/>
                  </a:lnTo>
                  <a:lnTo>
                    <a:pt x="450" y="524"/>
                  </a:lnTo>
                  <a:lnTo>
                    <a:pt x="450" y="524"/>
                  </a:lnTo>
                  <a:lnTo>
                    <a:pt x="448" y="521"/>
                  </a:lnTo>
                  <a:lnTo>
                    <a:pt x="448" y="521"/>
                  </a:lnTo>
                  <a:lnTo>
                    <a:pt x="447" y="520"/>
                  </a:lnTo>
                  <a:lnTo>
                    <a:pt x="445" y="520"/>
                  </a:lnTo>
                  <a:lnTo>
                    <a:pt x="445" y="520"/>
                  </a:lnTo>
                  <a:lnTo>
                    <a:pt x="444" y="520"/>
                  </a:lnTo>
                  <a:lnTo>
                    <a:pt x="444" y="522"/>
                  </a:lnTo>
                  <a:lnTo>
                    <a:pt x="444" y="522"/>
                  </a:lnTo>
                  <a:lnTo>
                    <a:pt x="444" y="529"/>
                  </a:lnTo>
                  <a:lnTo>
                    <a:pt x="444" y="529"/>
                  </a:lnTo>
                  <a:lnTo>
                    <a:pt x="445" y="537"/>
                  </a:lnTo>
                  <a:lnTo>
                    <a:pt x="445" y="537"/>
                  </a:lnTo>
                  <a:lnTo>
                    <a:pt x="444" y="538"/>
                  </a:lnTo>
                  <a:lnTo>
                    <a:pt x="443" y="538"/>
                  </a:lnTo>
                  <a:lnTo>
                    <a:pt x="443" y="538"/>
                  </a:lnTo>
                  <a:lnTo>
                    <a:pt x="441" y="537"/>
                  </a:lnTo>
                  <a:lnTo>
                    <a:pt x="441" y="537"/>
                  </a:lnTo>
                  <a:lnTo>
                    <a:pt x="435" y="525"/>
                  </a:lnTo>
                  <a:lnTo>
                    <a:pt x="435" y="525"/>
                  </a:lnTo>
                  <a:lnTo>
                    <a:pt x="434" y="523"/>
                  </a:lnTo>
                  <a:lnTo>
                    <a:pt x="434" y="523"/>
                  </a:lnTo>
                  <a:lnTo>
                    <a:pt x="434" y="520"/>
                  </a:lnTo>
                  <a:lnTo>
                    <a:pt x="433" y="518"/>
                  </a:lnTo>
                  <a:lnTo>
                    <a:pt x="430" y="513"/>
                  </a:lnTo>
                  <a:lnTo>
                    <a:pt x="430" y="513"/>
                  </a:lnTo>
                  <a:lnTo>
                    <a:pt x="428" y="508"/>
                  </a:lnTo>
                  <a:lnTo>
                    <a:pt x="426" y="503"/>
                  </a:lnTo>
                  <a:lnTo>
                    <a:pt x="426" y="503"/>
                  </a:lnTo>
                  <a:lnTo>
                    <a:pt x="428" y="494"/>
                  </a:lnTo>
                  <a:lnTo>
                    <a:pt x="431" y="487"/>
                  </a:lnTo>
                  <a:lnTo>
                    <a:pt x="431" y="487"/>
                  </a:lnTo>
                  <a:lnTo>
                    <a:pt x="432" y="485"/>
                  </a:lnTo>
                  <a:lnTo>
                    <a:pt x="432" y="484"/>
                  </a:lnTo>
                  <a:lnTo>
                    <a:pt x="431" y="483"/>
                  </a:lnTo>
                  <a:lnTo>
                    <a:pt x="431" y="483"/>
                  </a:lnTo>
                  <a:lnTo>
                    <a:pt x="432" y="481"/>
                  </a:lnTo>
                  <a:lnTo>
                    <a:pt x="432" y="481"/>
                  </a:lnTo>
                  <a:lnTo>
                    <a:pt x="434" y="478"/>
                  </a:lnTo>
                  <a:lnTo>
                    <a:pt x="438" y="475"/>
                  </a:lnTo>
                  <a:lnTo>
                    <a:pt x="438" y="475"/>
                  </a:lnTo>
                  <a:lnTo>
                    <a:pt x="440" y="474"/>
                  </a:lnTo>
                  <a:lnTo>
                    <a:pt x="442" y="474"/>
                  </a:lnTo>
                  <a:lnTo>
                    <a:pt x="442" y="474"/>
                  </a:lnTo>
                  <a:lnTo>
                    <a:pt x="449" y="475"/>
                  </a:lnTo>
                  <a:lnTo>
                    <a:pt x="455" y="474"/>
                  </a:lnTo>
                  <a:lnTo>
                    <a:pt x="461" y="472"/>
                  </a:lnTo>
                  <a:lnTo>
                    <a:pt x="466" y="469"/>
                  </a:lnTo>
                  <a:lnTo>
                    <a:pt x="466" y="469"/>
                  </a:lnTo>
                  <a:lnTo>
                    <a:pt x="470" y="466"/>
                  </a:lnTo>
                  <a:lnTo>
                    <a:pt x="470" y="466"/>
                  </a:lnTo>
                  <a:lnTo>
                    <a:pt x="471" y="466"/>
                  </a:lnTo>
                  <a:lnTo>
                    <a:pt x="473" y="466"/>
                  </a:lnTo>
                  <a:lnTo>
                    <a:pt x="475" y="467"/>
                  </a:lnTo>
                  <a:lnTo>
                    <a:pt x="475" y="469"/>
                  </a:lnTo>
                  <a:lnTo>
                    <a:pt x="475" y="469"/>
                  </a:lnTo>
                  <a:lnTo>
                    <a:pt x="476" y="473"/>
                  </a:lnTo>
                  <a:lnTo>
                    <a:pt x="476" y="475"/>
                  </a:lnTo>
                  <a:lnTo>
                    <a:pt x="475" y="478"/>
                  </a:lnTo>
                  <a:lnTo>
                    <a:pt x="475" y="478"/>
                  </a:lnTo>
                  <a:lnTo>
                    <a:pt x="470" y="484"/>
                  </a:lnTo>
                  <a:lnTo>
                    <a:pt x="470" y="484"/>
                  </a:lnTo>
                  <a:lnTo>
                    <a:pt x="469" y="486"/>
                  </a:lnTo>
                  <a:lnTo>
                    <a:pt x="469" y="488"/>
                  </a:lnTo>
                  <a:lnTo>
                    <a:pt x="470" y="492"/>
                  </a:lnTo>
                  <a:lnTo>
                    <a:pt x="470" y="492"/>
                  </a:lnTo>
                  <a:lnTo>
                    <a:pt x="473" y="499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80" y="512"/>
                  </a:lnTo>
                  <a:lnTo>
                    <a:pt x="483" y="520"/>
                  </a:lnTo>
                  <a:lnTo>
                    <a:pt x="483" y="520"/>
                  </a:lnTo>
                  <a:close/>
                  <a:moveTo>
                    <a:pt x="526" y="476"/>
                  </a:moveTo>
                  <a:lnTo>
                    <a:pt x="526" y="476"/>
                  </a:lnTo>
                  <a:lnTo>
                    <a:pt x="524" y="476"/>
                  </a:lnTo>
                  <a:lnTo>
                    <a:pt x="524" y="476"/>
                  </a:lnTo>
                  <a:lnTo>
                    <a:pt x="524" y="478"/>
                  </a:lnTo>
                  <a:lnTo>
                    <a:pt x="524" y="478"/>
                  </a:lnTo>
                  <a:lnTo>
                    <a:pt x="525" y="480"/>
                  </a:lnTo>
                  <a:lnTo>
                    <a:pt x="526" y="483"/>
                  </a:lnTo>
                  <a:lnTo>
                    <a:pt x="526" y="483"/>
                  </a:lnTo>
                  <a:lnTo>
                    <a:pt x="533" y="493"/>
                  </a:lnTo>
                  <a:lnTo>
                    <a:pt x="533" y="493"/>
                  </a:lnTo>
                  <a:lnTo>
                    <a:pt x="534" y="494"/>
                  </a:lnTo>
                  <a:lnTo>
                    <a:pt x="534" y="494"/>
                  </a:lnTo>
                  <a:lnTo>
                    <a:pt x="535" y="498"/>
                  </a:lnTo>
                  <a:lnTo>
                    <a:pt x="535" y="498"/>
                  </a:lnTo>
                  <a:lnTo>
                    <a:pt x="537" y="495"/>
                  </a:lnTo>
                  <a:lnTo>
                    <a:pt x="537" y="495"/>
                  </a:lnTo>
                  <a:lnTo>
                    <a:pt x="539" y="492"/>
                  </a:lnTo>
                  <a:lnTo>
                    <a:pt x="539" y="490"/>
                  </a:lnTo>
                  <a:lnTo>
                    <a:pt x="539" y="487"/>
                  </a:lnTo>
                  <a:lnTo>
                    <a:pt x="538" y="484"/>
                  </a:lnTo>
                  <a:lnTo>
                    <a:pt x="538" y="484"/>
                  </a:lnTo>
                  <a:lnTo>
                    <a:pt x="535" y="481"/>
                  </a:lnTo>
                  <a:lnTo>
                    <a:pt x="533" y="479"/>
                  </a:lnTo>
                  <a:lnTo>
                    <a:pt x="526" y="476"/>
                  </a:lnTo>
                  <a:lnTo>
                    <a:pt x="526" y="476"/>
                  </a:lnTo>
                  <a:close/>
                  <a:moveTo>
                    <a:pt x="527" y="492"/>
                  </a:moveTo>
                  <a:lnTo>
                    <a:pt x="527" y="492"/>
                  </a:lnTo>
                  <a:lnTo>
                    <a:pt x="526" y="491"/>
                  </a:lnTo>
                  <a:lnTo>
                    <a:pt x="525" y="490"/>
                  </a:lnTo>
                  <a:lnTo>
                    <a:pt x="522" y="490"/>
                  </a:lnTo>
                  <a:lnTo>
                    <a:pt x="522" y="490"/>
                  </a:lnTo>
                  <a:lnTo>
                    <a:pt x="521" y="490"/>
                  </a:lnTo>
                  <a:lnTo>
                    <a:pt x="520" y="491"/>
                  </a:lnTo>
                  <a:lnTo>
                    <a:pt x="520" y="491"/>
                  </a:lnTo>
                  <a:lnTo>
                    <a:pt x="520" y="493"/>
                  </a:lnTo>
                  <a:lnTo>
                    <a:pt x="521" y="495"/>
                  </a:lnTo>
                  <a:lnTo>
                    <a:pt x="521" y="495"/>
                  </a:lnTo>
                  <a:lnTo>
                    <a:pt x="527" y="502"/>
                  </a:lnTo>
                  <a:lnTo>
                    <a:pt x="527" y="502"/>
                  </a:lnTo>
                  <a:lnTo>
                    <a:pt x="529" y="504"/>
                  </a:lnTo>
                  <a:lnTo>
                    <a:pt x="531" y="504"/>
                  </a:lnTo>
                  <a:lnTo>
                    <a:pt x="533" y="503"/>
                  </a:lnTo>
                  <a:lnTo>
                    <a:pt x="535" y="500"/>
                  </a:lnTo>
                  <a:lnTo>
                    <a:pt x="535" y="500"/>
                  </a:lnTo>
                  <a:lnTo>
                    <a:pt x="530" y="496"/>
                  </a:lnTo>
                  <a:lnTo>
                    <a:pt x="530" y="496"/>
                  </a:lnTo>
                  <a:lnTo>
                    <a:pt x="528" y="494"/>
                  </a:lnTo>
                  <a:lnTo>
                    <a:pt x="527" y="492"/>
                  </a:lnTo>
                  <a:lnTo>
                    <a:pt x="527" y="492"/>
                  </a:lnTo>
                  <a:close/>
                  <a:moveTo>
                    <a:pt x="524" y="507"/>
                  </a:moveTo>
                  <a:lnTo>
                    <a:pt x="524" y="507"/>
                  </a:lnTo>
                  <a:lnTo>
                    <a:pt x="524" y="509"/>
                  </a:lnTo>
                  <a:lnTo>
                    <a:pt x="524" y="509"/>
                  </a:lnTo>
                  <a:lnTo>
                    <a:pt x="526" y="514"/>
                  </a:lnTo>
                  <a:lnTo>
                    <a:pt x="528" y="519"/>
                  </a:lnTo>
                  <a:lnTo>
                    <a:pt x="528" y="519"/>
                  </a:lnTo>
                  <a:lnTo>
                    <a:pt x="530" y="520"/>
                  </a:lnTo>
                  <a:lnTo>
                    <a:pt x="533" y="521"/>
                  </a:lnTo>
                  <a:lnTo>
                    <a:pt x="533" y="521"/>
                  </a:lnTo>
                  <a:lnTo>
                    <a:pt x="534" y="520"/>
                  </a:lnTo>
                  <a:lnTo>
                    <a:pt x="535" y="519"/>
                  </a:lnTo>
                  <a:lnTo>
                    <a:pt x="535" y="517"/>
                  </a:lnTo>
                  <a:lnTo>
                    <a:pt x="535" y="517"/>
                  </a:lnTo>
                  <a:lnTo>
                    <a:pt x="534" y="513"/>
                  </a:lnTo>
                  <a:lnTo>
                    <a:pt x="532" y="510"/>
                  </a:lnTo>
                  <a:lnTo>
                    <a:pt x="528" y="508"/>
                  </a:lnTo>
                  <a:lnTo>
                    <a:pt x="524" y="507"/>
                  </a:lnTo>
                  <a:lnTo>
                    <a:pt x="524" y="507"/>
                  </a:lnTo>
                  <a:close/>
                  <a:moveTo>
                    <a:pt x="576" y="261"/>
                  </a:moveTo>
                  <a:lnTo>
                    <a:pt x="576" y="261"/>
                  </a:lnTo>
                  <a:lnTo>
                    <a:pt x="573" y="262"/>
                  </a:lnTo>
                  <a:lnTo>
                    <a:pt x="571" y="264"/>
                  </a:lnTo>
                  <a:lnTo>
                    <a:pt x="567" y="268"/>
                  </a:lnTo>
                  <a:lnTo>
                    <a:pt x="567" y="268"/>
                  </a:lnTo>
                  <a:lnTo>
                    <a:pt x="570" y="267"/>
                  </a:lnTo>
                  <a:lnTo>
                    <a:pt x="570" y="267"/>
                  </a:lnTo>
                  <a:lnTo>
                    <a:pt x="573" y="266"/>
                  </a:lnTo>
                  <a:lnTo>
                    <a:pt x="574" y="266"/>
                  </a:lnTo>
                  <a:lnTo>
                    <a:pt x="576" y="266"/>
                  </a:lnTo>
                  <a:lnTo>
                    <a:pt x="576" y="266"/>
                  </a:lnTo>
                  <a:lnTo>
                    <a:pt x="582" y="268"/>
                  </a:lnTo>
                  <a:lnTo>
                    <a:pt x="582" y="268"/>
                  </a:lnTo>
                  <a:lnTo>
                    <a:pt x="585" y="269"/>
                  </a:lnTo>
                  <a:lnTo>
                    <a:pt x="586" y="267"/>
                  </a:lnTo>
                  <a:lnTo>
                    <a:pt x="586" y="267"/>
                  </a:lnTo>
                  <a:lnTo>
                    <a:pt x="585" y="264"/>
                  </a:lnTo>
                  <a:lnTo>
                    <a:pt x="582" y="262"/>
                  </a:lnTo>
                  <a:lnTo>
                    <a:pt x="579" y="261"/>
                  </a:lnTo>
                  <a:lnTo>
                    <a:pt x="576" y="261"/>
                  </a:lnTo>
                  <a:lnTo>
                    <a:pt x="576" y="261"/>
                  </a:lnTo>
                  <a:close/>
                  <a:moveTo>
                    <a:pt x="466" y="307"/>
                  </a:moveTo>
                  <a:lnTo>
                    <a:pt x="466" y="307"/>
                  </a:lnTo>
                  <a:lnTo>
                    <a:pt x="465" y="309"/>
                  </a:lnTo>
                  <a:lnTo>
                    <a:pt x="465" y="311"/>
                  </a:lnTo>
                  <a:lnTo>
                    <a:pt x="466" y="312"/>
                  </a:lnTo>
                  <a:lnTo>
                    <a:pt x="466" y="312"/>
                  </a:lnTo>
                  <a:lnTo>
                    <a:pt x="468" y="308"/>
                  </a:lnTo>
                  <a:lnTo>
                    <a:pt x="468" y="308"/>
                  </a:lnTo>
                  <a:lnTo>
                    <a:pt x="467" y="307"/>
                  </a:lnTo>
                  <a:lnTo>
                    <a:pt x="467" y="307"/>
                  </a:lnTo>
                  <a:lnTo>
                    <a:pt x="466" y="307"/>
                  </a:lnTo>
                  <a:lnTo>
                    <a:pt x="466" y="307"/>
                  </a:lnTo>
                  <a:close/>
                  <a:moveTo>
                    <a:pt x="619" y="147"/>
                  </a:moveTo>
                  <a:lnTo>
                    <a:pt x="619" y="147"/>
                  </a:lnTo>
                  <a:lnTo>
                    <a:pt x="620" y="143"/>
                  </a:lnTo>
                  <a:lnTo>
                    <a:pt x="619" y="138"/>
                  </a:lnTo>
                  <a:lnTo>
                    <a:pt x="617" y="130"/>
                  </a:lnTo>
                  <a:lnTo>
                    <a:pt x="617" y="130"/>
                  </a:lnTo>
                  <a:lnTo>
                    <a:pt x="616" y="126"/>
                  </a:lnTo>
                  <a:lnTo>
                    <a:pt x="616" y="126"/>
                  </a:lnTo>
                  <a:lnTo>
                    <a:pt x="616" y="123"/>
                  </a:lnTo>
                  <a:lnTo>
                    <a:pt x="615" y="119"/>
                  </a:lnTo>
                  <a:lnTo>
                    <a:pt x="613" y="113"/>
                  </a:lnTo>
                  <a:lnTo>
                    <a:pt x="613" y="113"/>
                  </a:lnTo>
                  <a:lnTo>
                    <a:pt x="605" y="98"/>
                  </a:lnTo>
                  <a:lnTo>
                    <a:pt x="605" y="98"/>
                  </a:lnTo>
                  <a:lnTo>
                    <a:pt x="603" y="95"/>
                  </a:lnTo>
                  <a:lnTo>
                    <a:pt x="602" y="92"/>
                  </a:lnTo>
                  <a:lnTo>
                    <a:pt x="602" y="92"/>
                  </a:lnTo>
                  <a:lnTo>
                    <a:pt x="601" y="89"/>
                  </a:lnTo>
                  <a:lnTo>
                    <a:pt x="599" y="87"/>
                  </a:lnTo>
                  <a:lnTo>
                    <a:pt x="596" y="81"/>
                  </a:lnTo>
                  <a:lnTo>
                    <a:pt x="596" y="81"/>
                  </a:lnTo>
                  <a:lnTo>
                    <a:pt x="595" y="79"/>
                  </a:lnTo>
                  <a:lnTo>
                    <a:pt x="596" y="76"/>
                  </a:lnTo>
                  <a:lnTo>
                    <a:pt x="596" y="76"/>
                  </a:lnTo>
                  <a:lnTo>
                    <a:pt x="598" y="72"/>
                  </a:lnTo>
                  <a:lnTo>
                    <a:pt x="601" y="68"/>
                  </a:lnTo>
                  <a:lnTo>
                    <a:pt x="601" y="68"/>
                  </a:lnTo>
                  <a:lnTo>
                    <a:pt x="607" y="53"/>
                  </a:lnTo>
                  <a:lnTo>
                    <a:pt x="607" y="53"/>
                  </a:lnTo>
                  <a:lnTo>
                    <a:pt x="608" y="48"/>
                  </a:lnTo>
                  <a:lnTo>
                    <a:pt x="608" y="43"/>
                  </a:lnTo>
                  <a:lnTo>
                    <a:pt x="608" y="43"/>
                  </a:lnTo>
                  <a:lnTo>
                    <a:pt x="602" y="47"/>
                  </a:lnTo>
                  <a:lnTo>
                    <a:pt x="602" y="47"/>
                  </a:lnTo>
                  <a:lnTo>
                    <a:pt x="600" y="47"/>
                  </a:lnTo>
                  <a:lnTo>
                    <a:pt x="599" y="46"/>
                  </a:lnTo>
                  <a:lnTo>
                    <a:pt x="597" y="44"/>
                  </a:lnTo>
                  <a:lnTo>
                    <a:pt x="597" y="44"/>
                  </a:lnTo>
                  <a:lnTo>
                    <a:pt x="595" y="45"/>
                  </a:lnTo>
                  <a:lnTo>
                    <a:pt x="593" y="46"/>
                  </a:lnTo>
                  <a:lnTo>
                    <a:pt x="593" y="46"/>
                  </a:lnTo>
                  <a:lnTo>
                    <a:pt x="591" y="45"/>
                  </a:lnTo>
                  <a:lnTo>
                    <a:pt x="589" y="43"/>
                  </a:lnTo>
                  <a:lnTo>
                    <a:pt x="589" y="43"/>
                  </a:lnTo>
                  <a:lnTo>
                    <a:pt x="587" y="46"/>
                  </a:lnTo>
                  <a:lnTo>
                    <a:pt x="587" y="46"/>
                  </a:lnTo>
                  <a:lnTo>
                    <a:pt x="585" y="48"/>
                  </a:lnTo>
                  <a:lnTo>
                    <a:pt x="583" y="47"/>
                  </a:lnTo>
                  <a:lnTo>
                    <a:pt x="583" y="47"/>
                  </a:lnTo>
                  <a:lnTo>
                    <a:pt x="579" y="42"/>
                  </a:lnTo>
                  <a:lnTo>
                    <a:pt x="579" y="42"/>
                  </a:lnTo>
                  <a:lnTo>
                    <a:pt x="576" y="39"/>
                  </a:lnTo>
                  <a:lnTo>
                    <a:pt x="576" y="39"/>
                  </a:lnTo>
                  <a:lnTo>
                    <a:pt x="576" y="40"/>
                  </a:lnTo>
                  <a:lnTo>
                    <a:pt x="576" y="40"/>
                  </a:lnTo>
                  <a:lnTo>
                    <a:pt x="578" y="44"/>
                  </a:lnTo>
                  <a:lnTo>
                    <a:pt x="578" y="44"/>
                  </a:lnTo>
                  <a:lnTo>
                    <a:pt x="581" y="49"/>
                  </a:lnTo>
                  <a:lnTo>
                    <a:pt x="583" y="53"/>
                  </a:lnTo>
                  <a:lnTo>
                    <a:pt x="586" y="63"/>
                  </a:lnTo>
                  <a:lnTo>
                    <a:pt x="586" y="63"/>
                  </a:lnTo>
                  <a:lnTo>
                    <a:pt x="587" y="69"/>
                  </a:lnTo>
                  <a:lnTo>
                    <a:pt x="586" y="74"/>
                  </a:lnTo>
                  <a:lnTo>
                    <a:pt x="586" y="74"/>
                  </a:lnTo>
                  <a:lnTo>
                    <a:pt x="583" y="80"/>
                  </a:lnTo>
                  <a:lnTo>
                    <a:pt x="579" y="86"/>
                  </a:lnTo>
                  <a:lnTo>
                    <a:pt x="579" y="86"/>
                  </a:lnTo>
                  <a:lnTo>
                    <a:pt x="575" y="91"/>
                  </a:lnTo>
                  <a:lnTo>
                    <a:pt x="572" y="97"/>
                  </a:lnTo>
                  <a:lnTo>
                    <a:pt x="572" y="97"/>
                  </a:lnTo>
                  <a:lnTo>
                    <a:pt x="560" y="125"/>
                  </a:lnTo>
                  <a:lnTo>
                    <a:pt x="560" y="125"/>
                  </a:lnTo>
                  <a:lnTo>
                    <a:pt x="557" y="130"/>
                  </a:lnTo>
                  <a:lnTo>
                    <a:pt x="557" y="130"/>
                  </a:lnTo>
                  <a:lnTo>
                    <a:pt x="556" y="132"/>
                  </a:lnTo>
                  <a:lnTo>
                    <a:pt x="557" y="133"/>
                  </a:lnTo>
                  <a:lnTo>
                    <a:pt x="557" y="133"/>
                  </a:lnTo>
                  <a:lnTo>
                    <a:pt x="560" y="139"/>
                  </a:lnTo>
                  <a:lnTo>
                    <a:pt x="561" y="142"/>
                  </a:lnTo>
                  <a:lnTo>
                    <a:pt x="562" y="145"/>
                  </a:lnTo>
                  <a:lnTo>
                    <a:pt x="562" y="145"/>
                  </a:lnTo>
                  <a:lnTo>
                    <a:pt x="562" y="154"/>
                  </a:lnTo>
                  <a:lnTo>
                    <a:pt x="562" y="154"/>
                  </a:lnTo>
                  <a:lnTo>
                    <a:pt x="561" y="155"/>
                  </a:lnTo>
                  <a:lnTo>
                    <a:pt x="561" y="155"/>
                  </a:lnTo>
                  <a:lnTo>
                    <a:pt x="561" y="156"/>
                  </a:lnTo>
                  <a:lnTo>
                    <a:pt x="561" y="156"/>
                  </a:lnTo>
                  <a:lnTo>
                    <a:pt x="560" y="157"/>
                  </a:lnTo>
                  <a:lnTo>
                    <a:pt x="560" y="157"/>
                  </a:lnTo>
                  <a:lnTo>
                    <a:pt x="560" y="157"/>
                  </a:lnTo>
                  <a:lnTo>
                    <a:pt x="557" y="154"/>
                  </a:lnTo>
                  <a:lnTo>
                    <a:pt x="557" y="154"/>
                  </a:lnTo>
                  <a:lnTo>
                    <a:pt x="557" y="159"/>
                  </a:lnTo>
                  <a:lnTo>
                    <a:pt x="557" y="159"/>
                  </a:lnTo>
                  <a:lnTo>
                    <a:pt x="558" y="160"/>
                  </a:lnTo>
                  <a:lnTo>
                    <a:pt x="559" y="161"/>
                  </a:lnTo>
                  <a:lnTo>
                    <a:pt x="559" y="161"/>
                  </a:lnTo>
                  <a:lnTo>
                    <a:pt x="565" y="164"/>
                  </a:lnTo>
                  <a:lnTo>
                    <a:pt x="565" y="164"/>
                  </a:lnTo>
                  <a:lnTo>
                    <a:pt x="571" y="167"/>
                  </a:lnTo>
                  <a:lnTo>
                    <a:pt x="571" y="167"/>
                  </a:lnTo>
                  <a:lnTo>
                    <a:pt x="573" y="152"/>
                  </a:lnTo>
                  <a:lnTo>
                    <a:pt x="573" y="152"/>
                  </a:lnTo>
                  <a:lnTo>
                    <a:pt x="575" y="147"/>
                  </a:lnTo>
                  <a:lnTo>
                    <a:pt x="575" y="147"/>
                  </a:lnTo>
                  <a:lnTo>
                    <a:pt x="581" y="137"/>
                  </a:lnTo>
                  <a:lnTo>
                    <a:pt x="581" y="137"/>
                  </a:lnTo>
                  <a:lnTo>
                    <a:pt x="587" y="125"/>
                  </a:lnTo>
                  <a:lnTo>
                    <a:pt x="587" y="125"/>
                  </a:lnTo>
                  <a:lnTo>
                    <a:pt x="588" y="121"/>
                  </a:lnTo>
                  <a:lnTo>
                    <a:pt x="588" y="118"/>
                  </a:lnTo>
                  <a:lnTo>
                    <a:pt x="588" y="118"/>
                  </a:lnTo>
                  <a:lnTo>
                    <a:pt x="588" y="112"/>
                  </a:lnTo>
                  <a:lnTo>
                    <a:pt x="588" y="109"/>
                  </a:lnTo>
                  <a:lnTo>
                    <a:pt x="589" y="107"/>
                  </a:lnTo>
                  <a:lnTo>
                    <a:pt x="589" y="107"/>
                  </a:lnTo>
                  <a:lnTo>
                    <a:pt x="591" y="106"/>
                  </a:lnTo>
                  <a:lnTo>
                    <a:pt x="591" y="106"/>
                  </a:lnTo>
                  <a:lnTo>
                    <a:pt x="592" y="107"/>
                  </a:lnTo>
                  <a:lnTo>
                    <a:pt x="592" y="107"/>
                  </a:lnTo>
                  <a:lnTo>
                    <a:pt x="599" y="122"/>
                  </a:lnTo>
                  <a:lnTo>
                    <a:pt x="599" y="122"/>
                  </a:lnTo>
                  <a:lnTo>
                    <a:pt x="603" y="130"/>
                  </a:lnTo>
                  <a:lnTo>
                    <a:pt x="603" y="130"/>
                  </a:lnTo>
                  <a:lnTo>
                    <a:pt x="604" y="136"/>
                  </a:lnTo>
                  <a:lnTo>
                    <a:pt x="604" y="136"/>
                  </a:lnTo>
                  <a:lnTo>
                    <a:pt x="605" y="145"/>
                  </a:lnTo>
                  <a:lnTo>
                    <a:pt x="606" y="154"/>
                  </a:lnTo>
                  <a:lnTo>
                    <a:pt x="606" y="154"/>
                  </a:lnTo>
                  <a:lnTo>
                    <a:pt x="606" y="164"/>
                  </a:lnTo>
                  <a:lnTo>
                    <a:pt x="605" y="174"/>
                  </a:lnTo>
                  <a:lnTo>
                    <a:pt x="605" y="174"/>
                  </a:lnTo>
                  <a:lnTo>
                    <a:pt x="604" y="183"/>
                  </a:lnTo>
                  <a:lnTo>
                    <a:pt x="602" y="186"/>
                  </a:lnTo>
                  <a:lnTo>
                    <a:pt x="600" y="190"/>
                  </a:lnTo>
                  <a:lnTo>
                    <a:pt x="600" y="190"/>
                  </a:lnTo>
                  <a:lnTo>
                    <a:pt x="598" y="193"/>
                  </a:lnTo>
                  <a:lnTo>
                    <a:pt x="599" y="196"/>
                  </a:lnTo>
                  <a:lnTo>
                    <a:pt x="599" y="196"/>
                  </a:lnTo>
                  <a:lnTo>
                    <a:pt x="605" y="206"/>
                  </a:lnTo>
                  <a:lnTo>
                    <a:pt x="605" y="206"/>
                  </a:lnTo>
                  <a:lnTo>
                    <a:pt x="606" y="204"/>
                  </a:lnTo>
                  <a:lnTo>
                    <a:pt x="606" y="204"/>
                  </a:lnTo>
                  <a:lnTo>
                    <a:pt x="615" y="180"/>
                  </a:lnTo>
                  <a:lnTo>
                    <a:pt x="615" y="180"/>
                  </a:lnTo>
                  <a:lnTo>
                    <a:pt x="618" y="173"/>
                  </a:lnTo>
                  <a:lnTo>
                    <a:pt x="618" y="173"/>
                  </a:lnTo>
                  <a:lnTo>
                    <a:pt x="619" y="162"/>
                  </a:lnTo>
                  <a:lnTo>
                    <a:pt x="619" y="162"/>
                  </a:lnTo>
                  <a:lnTo>
                    <a:pt x="620" y="155"/>
                  </a:lnTo>
                  <a:lnTo>
                    <a:pt x="620" y="155"/>
                  </a:lnTo>
                  <a:lnTo>
                    <a:pt x="620" y="151"/>
                  </a:lnTo>
                  <a:lnTo>
                    <a:pt x="619" y="147"/>
                  </a:lnTo>
                  <a:lnTo>
                    <a:pt x="619" y="147"/>
                  </a:lnTo>
                  <a:close/>
                  <a:moveTo>
                    <a:pt x="478" y="305"/>
                  </a:moveTo>
                  <a:lnTo>
                    <a:pt x="478" y="305"/>
                  </a:lnTo>
                  <a:lnTo>
                    <a:pt x="480" y="305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0" y="309"/>
                  </a:lnTo>
                  <a:lnTo>
                    <a:pt x="480" y="309"/>
                  </a:lnTo>
                  <a:lnTo>
                    <a:pt x="500" y="317"/>
                  </a:lnTo>
                  <a:lnTo>
                    <a:pt x="500" y="317"/>
                  </a:lnTo>
                  <a:lnTo>
                    <a:pt x="500" y="317"/>
                  </a:lnTo>
                  <a:lnTo>
                    <a:pt x="500" y="317"/>
                  </a:lnTo>
                  <a:lnTo>
                    <a:pt x="484" y="306"/>
                  </a:lnTo>
                  <a:lnTo>
                    <a:pt x="476" y="302"/>
                  </a:lnTo>
                  <a:lnTo>
                    <a:pt x="467" y="298"/>
                  </a:lnTo>
                  <a:lnTo>
                    <a:pt x="467" y="298"/>
                  </a:lnTo>
                  <a:lnTo>
                    <a:pt x="467" y="301"/>
                  </a:lnTo>
                  <a:lnTo>
                    <a:pt x="467" y="303"/>
                  </a:lnTo>
                  <a:lnTo>
                    <a:pt x="469" y="304"/>
                  </a:lnTo>
                  <a:lnTo>
                    <a:pt x="471" y="305"/>
                  </a:lnTo>
                  <a:lnTo>
                    <a:pt x="471" y="305"/>
                  </a:lnTo>
                  <a:lnTo>
                    <a:pt x="474" y="305"/>
                  </a:lnTo>
                  <a:lnTo>
                    <a:pt x="478" y="305"/>
                  </a:lnTo>
                  <a:lnTo>
                    <a:pt x="478" y="305"/>
                  </a:lnTo>
                  <a:close/>
                  <a:moveTo>
                    <a:pt x="497" y="254"/>
                  </a:moveTo>
                  <a:lnTo>
                    <a:pt x="497" y="254"/>
                  </a:lnTo>
                  <a:lnTo>
                    <a:pt x="494" y="251"/>
                  </a:lnTo>
                  <a:lnTo>
                    <a:pt x="490" y="250"/>
                  </a:lnTo>
                  <a:lnTo>
                    <a:pt x="486" y="249"/>
                  </a:lnTo>
                  <a:lnTo>
                    <a:pt x="482" y="250"/>
                  </a:lnTo>
                  <a:lnTo>
                    <a:pt x="482" y="250"/>
                  </a:lnTo>
                  <a:lnTo>
                    <a:pt x="480" y="251"/>
                  </a:lnTo>
                  <a:lnTo>
                    <a:pt x="480" y="252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83" y="256"/>
                  </a:lnTo>
                  <a:lnTo>
                    <a:pt x="483" y="256"/>
                  </a:lnTo>
                  <a:lnTo>
                    <a:pt x="488" y="255"/>
                  </a:lnTo>
                  <a:lnTo>
                    <a:pt x="492" y="256"/>
                  </a:lnTo>
                  <a:lnTo>
                    <a:pt x="496" y="258"/>
                  </a:lnTo>
                  <a:lnTo>
                    <a:pt x="500" y="261"/>
                  </a:lnTo>
                  <a:lnTo>
                    <a:pt x="500" y="261"/>
                  </a:lnTo>
                  <a:lnTo>
                    <a:pt x="500" y="259"/>
                  </a:lnTo>
                  <a:lnTo>
                    <a:pt x="500" y="259"/>
                  </a:lnTo>
                  <a:lnTo>
                    <a:pt x="497" y="254"/>
                  </a:lnTo>
                  <a:lnTo>
                    <a:pt x="497" y="254"/>
                  </a:lnTo>
                  <a:close/>
                  <a:moveTo>
                    <a:pt x="612" y="312"/>
                  </a:moveTo>
                  <a:lnTo>
                    <a:pt x="612" y="312"/>
                  </a:lnTo>
                  <a:lnTo>
                    <a:pt x="612" y="314"/>
                  </a:lnTo>
                  <a:lnTo>
                    <a:pt x="612" y="315"/>
                  </a:lnTo>
                  <a:lnTo>
                    <a:pt x="613" y="316"/>
                  </a:lnTo>
                  <a:lnTo>
                    <a:pt x="613" y="316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2"/>
                  </a:lnTo>
                  <a:lnTo>
                    <a:pt x="612" y="323"/>
                  </a:lnTo>
                  <a:lnTo>
                    <a:pt x="613" y="323"/>
                  </a:lnTo>
                  <a:lnTo>
                    <a:pt x="613" y="323"/>
                  </a:lnTo>
                  <a:lnTo>
                    <a:pt x="610" y="329"/>
                  </a:lnTo>
                  <a:lnTo>
                    <a:pt x="607" y="335"/>
                  </a:lnTo>
                  <a:lnTo>
                    <a:pt x="602" y="339"/>
                  </a:lnTo>
                  <a:lnTo>
                    <a:pt x="597" y="343"/>
                  </a:lnTo>
                  <a:lnTo>
                    <a:pt x="597" y="343"/>
                  </a:lnTo>
                  <a:lnTo>
                    <a:pt x="595" y="344"/>
                  </a:lnTo>
                  <a:lnTo>
                    <a:pt x="595" y="344"/>
                  </a:lnTo>
                  <a:lnTo>
                    <a:pt x="571" y="337"/>
                  </a:lnTo>
                  <a:lnTo>
                    <a:pt x="571" y="337"/>
                  </a:lnTo>
                  <a:lnTo>
                    <a:pt x="564" y="335"/>
                  </a:lnTo>
                  <a:lnTo>
                    <a:pt x="564" y="335"/>
                  </a:lnTo>
                  <a:lnTo>
                    <a:pt x="563" y="334"/>
                  </a:lnTo>
                  <a:lnTo>
                    <a:pt x="563" y="332"/>
                  </a:lnTo>
                  <a:lnTo>
                    <a:pt x="563" y="332"/>
                  </a:lnTo>
                  <a:lnTo>
                    <a:pt x="564" y="329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70" y="322"/>
                  </a:lnTo>
                  <a:lnTo>
                    <a:pt x="574" y="319"/>
                  </a:lnTo>
                  <a:lnTo>
                    <a:pt x="578" y="316"/>
                  </a:lnTo>
                  <a:lnTo>
                    <a:pt x="584" y="315"/>
                  </a:lnTo>
                  <a:lnTo>
                    <a:pt x="584" y="315"/>
                  </a:lnTo>
                  <a:lnTo>
                    <a:pt x="587" y="314"/>
                  </a:lnTo>
                  <a:lnTo>
                    <a:pt x="587" y="314"/>
                  </a:lnTo>
                  <a:lnTo>
                    <a:pt x="588" y="312"/>
                  </a:lnTo>
                  <a:lnTo>
                    <a:pt x="588" y="312"/>
                  </a:lnTo>
                  <a:lnTo>
                    <a:pt x="586" y="312"/>
                  </a:lnTo>
                  <a:lnTo>
                    <a:pt x="586" y="312"/>
                  </a:lnTo>
                  <a:lnTo>
                    <a:pt x="577" y="315"/>
                  </a:lnTo>
                  <a:lnTo>
                    <a:pt x="572" y="317"/>
                  </a:lnTo>
                  <a:lnTo>
                    <a:pt x="568" y="320"/>
                  </a:lnTo>
                  <a:lnTo>
                    <a:pt x="568" y="320"/>
                  </a:lnTo>
                  <a:lnTo>
                    <a:pt x="564" y="325"/>
                  </a:lnTo>
                  <a:lnTo>
                    <a:pt x="561" y="329"/>
                  </a:lnTo>
                  <a:lnTo>
                    <a:pt x="561" y="329"/>
                  </a:lnTo>
                  <a:lnTo>
                    <a:pt x="559" y="331"/>
                  </a:lnTo>
                  <a:lnTo>
                    <a:pt x="557" y="332"/>
                  </a:lnTo>
                  <a:lnTo>
                    <a:pt x="557" y="332"/>
                  </a:lnTo>
                  <a:lnTo>
                    <a:pt x="558" y="333"/>
                  </a:lnTo>
                  <a:lnTo>
                    <a:pt x="558" y="333"/>
                  </a:lnTo>
                  <a:lnTo>
                    <a:pt x="550" y="331"/>
                  </a:lnTo>
                  <a:lnTo>
                    <a:pt x="550" y="331"/>
                  </a:lnTo>
                  <a:lnTo>
                    <a:pt x="552" y="325"/>
                  </a:lnTo>
                  <a:lnTo>
                    <a:pt x="552" y="322"/>
                  </a:lnTo>
                  <a:lnTo>
                    <a:pt x="550" y="319"/>
                  </a:lnTo>
                  <a:lnTo>
                    <a:pt x="550" y="319"/>
                  </a:lnTo>
                  <a:lnTo>
                    <a:pt x="550" y="317"/>
                  </a:lnTo>
                  <a:lnTo>
                    <a:pt x="550" y="317"/>
                  </a:lnTo>
                  <a:lnTo>
                    <a:pt x="551" y="310"/>
                  </a:lnTo>
                  <a:lnTo>
                    <a:pt x="551" y="310"/>
                  </a:lnTo>
                  <a:lnTo>
                    <a:pt x="554" y="312"/>
                  </a:lnTo>
                  <a:lnTo>
                    <a:pt x="557" y="315"/>
                  </a:lnTo>
                  <a:lnTo>
                    <a:pt x="563" y="320"/>
                  </a:lnTo>
                  <a:lnTo>
                    <a:pt x="563" y="320"/>
                  </a:lnTo>
                  <a:lnTo>
                    <a:pt x="563" y="319"/>
                  </a:lnTo>
                  <a:lnTo>
                    <a:pt x="561" y="317"/>
                  </a:lnTo>
                  <a:lnTo>
                    <a:pt x="557" y="313"/>
                  </a:lnTo>
                  <a:lnTo>
                    <a:pt x="551" y="309"/>
                  </a:lnTo>
                  <a:lnTo>
                    <a:pt x="544" y="305"/>
                  </a:lnTo>
                  <a:lnTo>
                    <a:pt x="544" y="305"/>
                  </a:lnTo>
                  <a:lnTo>
                    <a:pt x="545" y="302"/>
                  </a:lnTo>
                  <a:lnTo>
                    <a:pt x="545" y="302"/>
                  </a:lnTo>
                  <a:lnTo>
                    <a:pt x="549" y="285"/>
                  </a:lnTo>
                  <a:lnTo>
                    <a:pt x="549" y="285"/>
                  </a:lnTo>
                  <a:lnTo>
                    <a:pt x="553" y="265"/>
                  </a:lnTo>
                  <a:lnTo>
                    <a:pt x="553" y="265"/>
                  </a:lnTo>
                  <a:lnTo>
                    <a:pt x="556" y="254"/>
                  </a:lnTo>
                  <a:lnTo>
                    <a:pt x="556" y="254"/>
                  </a:lnTo>
                  <a:lnTo>
                    <a:pt x="557" y="242"/>
                  </a:lnTo>
                  <a:lnTo>
                    <a:pt x="557" y="242"/>
                  </a:lnTo>
                  <a:lnTo>
                    <a:pt x="557" y="233"/>
                  </a:lnTo>
                  <a:lnTo>
                    <a:pt x="556" y="225"/>
                  </a:lnTo>
                  <a:lnTo>
                    <a:pt x="555" y="216"/>
                  </a:lnTo>
                  <a:lnTo>
                    <a:pt x="552" y="208"/>
                  </a:lnTo>
                  <a:lnTo>
                    <a:pt x="552" y="208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51" y="206"/>
                  </a:lnTo>
                  <a:lnTo>
                    <a:pt x="551" y="206"/>
                  </a:lnTo>
                  <a:lnTo>
                    <a:pt x="550" y="209"/>
                  </a:lnTo>
                  <a:lnTo>
                    <a:pt x="550" y="209"/>
                  </a:lnTo>
                  <a:lnTo>
                    <a:pt x="553" y="221"/>
                  </a:lnTo>
                  <a:lnTo>
                    <a:pt x="553" y="221"/>
                  </a:lnTo>
                  <a:lnTo>
                    <a:pt x="554" y="233"/>
                  </a:lnTo>
                  <a:lnTo>
                    <a:pt x="554" y="239"/>
                  </a:lnTo>
                  <a:lnTo>
                    <a:pt x="553" y="245"/>
                  </a:lnTo>
                  <a:lnTo>
                    <a:pt x="553" y="245"/>
                  </a:lnTo>
                  <a:lnTo>
                    <a:pt x="552" y="252"/>
                  </a:lnTo>
                  <a:lnTo>
                    <a:pt x="552" y="258"/>
                  </a:lnTo>
                  <a:lnTo>
                    <a:pt x="552" y="258"/>
                  </a:lnTo>
                  <a:lnTo>
                    <a:pt x="547" y="280"/>
                  </a:lnTo>
                  <a:lnTo>
                    <a:pt x="547" y="280"/>
                  </a:lnTo>
                  <a:lnTo>
                    <a:pt x="543" y="298"/>
                  </a:lnTo>
                  <a:lnTo>
                    <a:pt x="543" y="298"/>
                  </a:lnTo>
                  <a:lnTo>
                    <a:pt x="541" y="305"/>
                  </a:lnTo>
                  <a:lnTo>
                    <a:pt x="541" y="305"/>
                  </a:lnTo>
                  <a:lnTo>
                    <a:pt x="536" y="303"/>
                  </a:lnTo>
                  <a:lnTo>
                    <a:pt x="531" y="302"/>
                  </a:lnTo>
                  <a:lnTo>
                    <a:pt x="521" y="301"/>
                  </a:lnTo>
                  <a:lnTo>
                    <a:pt x="521" y="301"/>
                  </a:lnTo>
                  <a:lnTo>
                    <a:pt x="522" y="289"/>
                  </a:lnTo>
                  <a:lnTo>
                    <a:pt x="522" y="289"/>
                  </a:lnTo>
                  <a:lnTo>
                    <a:pt x="522" y="286"/>
                  </a:lnTo>
                  <a:lnTo>
                    <a:pt x="522" y="286"/>
                  </a:lnTo>
                  <a:lnTo>
                    <a:pt x="522" y="282"/>
                  </a:lnTo>
                  <a:lnTo>
                    <a:pt x="522" y="282"/>
                  </a:lnTo>
                  <a:lnTo>
                    <a:pt x="522" y="269"/>
                  </a:lnTo>
                  <a:lnTo>
                    <a:pt x="522" y="269"/>
                  </a:lnTo>
                  <a:lnTo>
                    <a:pt x="522" y="256"/>
                  </a:lnTo>
                  <a:lnTo>
                    <a:pt x="522" y="256"/>
                  </a:lnTo>
                  <a:lnTo>
                    <a:pt x="521" y="244"/>
                  </a:lnTo>
                  <a:lnTo>
                    <a:pt x="521" y="244"/>
                  </a:lnTo>
                  <a:lnTo>
                    <a:pt x="519" y="232"/>
                  </a:lnTo>
                  <a:lnTo>
                    <a:pt x="519" y="232"/>
                  </a:lnTo>
                  <a:lnTo>
                    <a:pt x="512" y="205"/>
                  </a:lnTo>
                  <a:lnTo>
                    <a:pt x="512" y="205"/>
                  </a:lnTo>
                  <a:lnTo>
                    <a:pt x="510" y="199"/>
                  </a:lnTo>
                  <a:lnTo>
                    <a:pt x="510" y="199"/>
                  </a:lnTo>
                  <a:lnTo>
                    <a:pt x="508" y="198"/>
                  </a:lnTo>
                  <a:lnTo>
                    <a:pt x="508" y="198"/>
                  </a:lnTo>
                  <a:lnTo>
                    <a:pt x="508" y="200"/>
                  </a:lnTo>
                  <a:lnTo>
                    <a:pt x="508" y="200"/>
                  </a:lnTo>
                  <a:lnTo>
                    <a:pt x="513" y="216"/>
                  </a:lnTo>
                  <a:lnTo>
                    <a:pt x="513" y="216"/>
                  </a:lnTo>
                  <a:lnTo>
                    <a:pt x="515" y="230"/>
                  </a:lnTo>
                  <a:lnTo>
                    <a:pt x="515" y="230"/>
                  </a:lnTo>
                  <a:lnTo>
                    <a:pt x="519" y="262"/>
                  </a:lnTo>
                  <a:lnTo>
                    <a:pt x="519" y="262"/>
                  </a:lnTo>
                  <a:lnTo>
                    <a:pt x="519" y="272"/>
                  </a:lnTo>
                  <a:lnTo>
                    <a:pt x="519" y="281"/>
                  </a:lnTo>
                  <a:lnTo>
                    <a:pt x="519" y="281"/>
                  </a:lnTo>
                  <a:lnTo>
                    <a:pt x="519" y="294"/>
                  </a:lnTo>
                  <a:lnTo>
                    <a:pt x="519" y="294"/>
                  </a:lnTo>
                  <a:lnTo>
                    <a:pt x="519" y="297"/>
                  </a:lnTo>
                  <a:lnTo>
                    <a:pt x="519" y="297"/>
                  </a:lnTo>
                  <a:lnTo>
                    <a:pt x="518" y="299"/>
                  </a:lnTo>
                  <a:lnTo>
                    <a:pt x="515" y="300"/>
                  </a:lnTo>
                  <a:lnTo>
                    <a:pt x="515" y="300"/>
                  </a:lnTo>
                  <a:lnTo>
                    <a:pt x="511" y="301"/>
                  </a:lnTo>
                  <a:lnTo>
                    <a:pt x="511" y="301"/>
                  </a:lnTo>
                  <a:lnTo>
                    <a:pt x="509" y="302"/>
                  </a:lnTo>
                  <a:lnTo>
                    <a:pt x="509" y="302"/>
                  </a:lnTo>
                  <a:lnTo>
                    <a:pt x="504" y="301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0" y="303"/>
                  </a:lnTo>
                  <a:lnTo>
                    <a:pt x="500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7" y="303"/>
                  </a:lnTo>
                  <a:lnTo>
                    <a:pt x="507" y="303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1" y="311"/>
                  </a:lnTo>
                  <a:lnTo>
                    <a:pt x="512" y="313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23" y="323"/>
                  </a:lnTo>
                  <a:lnTo>
                    <a:pt x="523" y="323"/>
                  </a:lnTo>
                  <a:lnTo>
                    <a:pt x="524" y="325"/>
                  </a:lnTo>
                  <a:lnTo>
                    <a:pt x="523" y="327"/>
                  </a:lnTo>
                  <a:lnTo>
                    <a:pt x="523" y="327"/>
                  </a:lnTo>
                  <a:lnTo>
                    <a:pt x="517" y="333"/>
                  </a:lnTo>
                  <a:lnTo>
                    <a:pt x="514" y="335"/>
                  </a:lnTo>
                  <a:lnTo>
                    <a:pt x="510" y="336"/>
                  </a:lnTo>
                  <a:lnTo>
                    <a:pt x="510" y="336"/>
                  </a:lnTo>
                  <a:lnTo>
                    <a:pt x="502" y="336"/>
                  </a:lnTo>
                  <a:lnTo>
                    <a:pt x="496" y="335"/>
                  </a:lnTo>
                  <a:lnTo>
                    <a:pt x="490" y="332"/>
                  </a:lnTo>
                  <a:lnTo>
                    <a:pt x="485" y="326"/>
                  </a:lnTo>
                  <a:lnTo>
                    <a:pt x="485" y="326"/>
                  </a:lnTo>
                  <a:lnTo>
                    <a:pt x="481" y="321"/>
                  </a:lnTo>
                  <a:lnTo>
                    <a:pt x="481" y="321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92" y="324"/>
                  </a:lnTo>
                  <a:lnTo>
                    <a:pt x="492" y="324"/>
                  </a:lnTo>
                  <a:lnTo>
                    <a:pt x="501" y="328"/>
                  </a:lnTo>
                  <a:lnTo>
                    <a:pt x="501" y="328"/>
                  </a:lnTo>
                  <a:lnTo>
                    <a:pt x="502" y="328"/>
                  </a:lnTo>
                  <a:lnTo>
                    <a:pt x="504" y="327"/>
                  </a:lnTo>
                  <a:lnTo>
                    <a:pt x="504" y="327"/>
                  </a:lnTo>
                  <a:lnTo>
                    <a:pt x="504" y="326"/>
                  </a:lnTo>
                  <a:lnTo>
                    <a:pt x="504" y="326"/>
                  </a:lnTo>
                  <a:lnTo>
                    <a:pt x="502" y="325"/>
                  </a:lnTo>
                  <a:lnTo>
                    <a:pt x="502" y="325"/>
                  </a:lnTo>
                  <a:lnTo>
                    <a:pt x="479" y="316"/>
                  </a:lnTo>
                  <a:lnTo>
                    <a:pt x="479" y="316"/>
                  </a:lnTo>
                  <a:lnTo>
                    <a:pt x="478" y="315"/>
                  </a:lnTo>
                  <a:lnTo>
                    <a:pt x="477" y="314"/>
                  </a:lnTo>
                  <a:lnTo>
                    <a:pt x="477" y="310"/>
                  </a:lnTo>
                  <a:lnTo>
                    <a:pt x="477" y="310"/>
                  </a:lnTo>
                  <a:lnTo>
                    <a:pt x="496" y="319"/>
                  </a:lnTo>
                  <a:lnTo>
                    <a:pt x="496" y="319"/>
                  </a:lnTo>
                  <a:lnTo>
                    <a:pt x="502" y="322"/>
                  </a:lnTo>
                  <a:lnTo>
                    <a:pt x="502" y="322"/>
                  </a:lnTo>
                  <a:lnTo>
                    <a:pt x="506" y="323"/>
                  </a:lnTo>
                  <a:lnTo>
                    <a:pt x="506" y="323"/>
                  </a:lnTo>
                  <a:lnTo>
                    <a:pt x="506" y="320"/>
                  </a:lnTo>
                  <a:lnTo>
                    <a:pt x="506" y="319"/>
                  </a:lnTo>
                  <a:lnTo>
                    <a:pt x="505" y="318"/>
                  </a:lnTo>
                  <a:lnTo>
                    <a:pt x="505" y="318"/>
                  </a:lnTo>
                  <a:lnTo>
                    <a:pt x="500" y="313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72" y="297"/>
                  </a:lnTo>
                  <a:lnTo>
                    <a:pt x="472" y="297"/>
                  </a:lnTo>
                  <a:lnTo>
                    <a:pt x="468" y="296"/>
                  </a:lnTo>
                  <a:lnTo>
                    <a:pt x="468" y="296"/>
                  </a:lnTo>
                  <a:lnTo>
                    <a:pt x="467" y="295"/>
                  </a:lnTo>
                  <a:lnTo>
                    <a:pt x="466" y="294"/>
                  </a:lnTo>
                  <a:lnTo>
                    <a:pt x="465" y="291"/>
                  </a:lnTo>
                  <a:lnTo>
                    <a:pt x="465" y="291"/>
                  </a:lnTo>
                  <a:lnTo>
                    <a:pt x="458" y="276"/>
                  </a:lnTo>
                  <a:lnTo>
                    <a:pt x="458" y="276"/>
                  </a:lnTo>
                  <a:lnTo>
                    <a:pt x="453" y="267"/>
                  </a:lnTo>
                  <a:lnTo>
                    <a:pt x="446" y="260"/>
                  </a:lnTo>
                  <a:lnTo>
                    <a:pt x="439" y="254"/>
                  </a:lnTo>
                  <a:lnTo>
                    <a:pt x="431" y="249"/>
                  </a:lnTo>
                  <a:lnTo>
                    <a:pt x="431" y="249"/>
                  </a:lnTo>
                  <a:lnTo>
                    <a:pt x="420" y="243"/>
                  </a:lnTo>
                  <a:lnTo>
                    <a:pt x="420" y="243"/>
                  </a:lnTo>
                  <a:lnTo>
                    <a:pt x="418" y="243"/>
                  </a:lnTo>
                  <a:lnTo>
                    <a:pt x="416" y="243"/>
                  </a:lnTo>
                  <a:lnTo>
                    <a:pt x="416" y="243"/>
                  </a:lnTo>
                  <a:lnTo>
                    <a:pt x="416" y="244"/>
                  </a:lnTo>
                  <a:lnTo>
                    <a:pt x="416" y="245"/>
                  </a:lnTo>
                  <a:lnTo>
                    <a:pt x="418" y="246"/>
                  </a:lnTo>
                  <a:lnTo>
                    <a:pt x="418" y="246"/>
                  </a:lnTo>
                  <a:lnTo>
                    <a:pt x="421" y="250"/>
                  </a:lnTo>
                  <a:lnTo>
                    <a:pt x="421" y="250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02" y="245"/>
                  </a:lnTo>
                  <a:lnTo>
                    <a:pt x="402" y="245"/>
                  </a:lnTo>
                  <a:lnTo>
                    <a:pt x="400" y="246"/>
                  </a:lnTo>
                  <a:lnTo>
                    <a:pt x="400" y="246"/>
                  </a:lnTo>
                  <a:lnTo>
                    <a:pt x="402" y="248"/>
                  </a:lnTo>
                  <a:lnTo>
                    <a:pt x="402" y="248"/>
                  </a:lnTo>
                  <a:lnTo>
                    <a:pt x="408" y="248"/>
                  </a:lnTo>
                  <a:lnTo>
                    <a:pt x="413" y="249"/>
                  </a:lnTo>
                  <a:lnTo>
                    <a:pt x="418" y="251"/>
                  </a:lnTo>
                  <a:lnTo>
                    <a:pt x="424" y="254"/>
                  </a:lnTo>
                  <a:lnTo>
                    <a:pt x="424" y="254"/>
                  </a:lnTo>
                  <a:lnTo>
                    <a:pt x="426" y="254"/>
                  </a:lnTo>
                  <a:lnTo>
                    <a:pt x="426" y="254"/>
                  </a:lnTo>
                  <a:lnTo>
                    <a:pt x="426" y="252"/>
                  </a:lnTo>
                  <a:lnTo>
                    <a:pt x="426" y="252"/>
                  </a:lnTo>
                  <a:lnTo>
                    <a:pt x="421" y="246"/>
                  </a:lnTo>
                  <a:lnTo>
                    <a:pt x="421" y="246"/>
                  </a:lnTo>
                  <a:lnTo>
                    <a:pt x="431" y="251"/>
                  </a:lnTo>
                  <a:lnTo>
                    <a:pt x="439" y="258"/>
                  </a:lnTo>
                  <a:lnTo>
                    <a:pt x="439" y="258"/>
                  </a:lnTo>
                  <a:lnTo>
                    <a:pt x="447" y="265"/>
                  </a:lnTo>
                  <a:lnTo>
                    <a:pt x="450" y="269"/>
                  </a:lnTo>
                  <a:lnTo>
                    <a:pt x="453" y="273"/>
                  </a:lnTo>
                  <a:lnTo>
                    <a:pt x="453" y="273"/>
                  </a:lnTo>
                  <a:lnTo>
                    <a:pt x="459" y="283"/>
                  </a:lnTo>
                  <a:lnTo>
                    <a:pt x="461" y="288"/>
                  </a:lnTo>
                  <a:lnTo>
                    <a:pt x="462" y="293"/>
                  </a:lnTo>
                  <a:lnTo>
                    <a:pt x="462" y="293"/>
                  </a:lnTo>
                  <a:lnTo>
                    <a:pt x="455" y="291"/>
                  </a:lnTo>
                  <a:lnTo>
                    <a:pt x="455" y="291"/>
                  </a:lnTo>
                  <a:lnTo>
                    <a:pt x="419" y="282"/>
                  </a:lnTo>
                  <a:lnTo>
                    <a:pt x="419" y="282"/>
                  </a:lnTo>
                  <a:lnTo>
                    <a:pt x="409" y="279"/>
                  </a:lnTo>
                  <a:lnTo>
                    <a:pt x="398" y="278"/>
                  </a:lnTo>
                  <a:lnTo>
                    <a:pt x="398" y="278"/>
                  </a:lnTo>
                  <a:lnTo>
                    <a:pt x="394" y="277"/>
                  </a:lnTo>
                  <a:lnTo>
                    <a:pt x="394" y="277"/>
                  </a:lnTo>
                  <a:lnTo>
                    <a:pt x="392" y="277"/>
                  </a:lnTo>
                  <a:lnTo>
                    <a:pt x="391" y="278"/>
                  </a:lnTo>
                  <a:lnTo>
                    <a:pt x="391" y="279"/>
                  </a:lnTo>
                  <a:lnTo>
                    <a:pt x="391" y="279"/>
                  </a:lnTo>
                  <a:lnTo>
                    <a:pt x="394" y="280"/>
                  </a:lnTo>
                  <a:lnTo>
                    <a:pt x="394" y="280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31" y="287"/>
                  </a:lnTo>
                  <a:lnTo>
                    <a:pt x="431" y="287"/>
                  </a:lnTo>
                  <a:lnTo>
                    <a:pt x="457" y="294"/>
                  </a:lnTo>
                  <a:lnTo>
                    <a:pt x="457" y="294"/>
                  </a:lnTo>
                  <a:lnTo>
                    <a:pt x="459" y="295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3" y="299"/>
                  </a:lnTo>
                  <a:lnTo>
                    <a:pt x="464" y="302"/>
                  </a:lnTo>
                  <a:lnTo>
                    <a:pt x="464" y="302"/>
                  </a:lnTo>
                  <a:lnTo>
                    <a:pt x="461" y="302"/>
                  </a:lnTo>
                  <a:lnTo>
                    <a:pt x="461" y="302"/>
                  </a:lnTo>
                  <a:lnTo>
                    <a:pt x="429" y="292"/>
                  </a:lnTo>
                  <a:lnTo>
                    <a:pt x="429" y="292"/>
                  </a:lnTo>
                  <a:lnTo>
                    <a:pt x="409" y="288"/>
                  </a:lnTo>
                  <a:lnTo>
                    <a:pt x="409" y="288"/>
                  </a:lnTo>
                  <a:lnTo>
                    <a:pt x="397" y="286"/>
                  </a:lnTo>
                  <a:lnTo>
                    <a:pt x="397" y="286"/>
                  </a:lnTo>
                  <a:lnTo>
                    <a:pt x="395" y="287"/>
                  </a:lnTo>
                  <a:lnTo>
                    <a:pt x="395" y="287"/>
                  </a:lnTo>
                  <a:lnTo>
                    <a:pt x="397" y="288"/>
                  </a:lnTo>
                  <a:lnTo>
                    <a:pt x="397" y="288"/>
                  </a:lnTo>
                  <a:lnTo>
                    <a:pt x="411" y="291"/>
                  </a:lnTo>
                  <a:lnTo>
                    <a:pt x="425" y="294"/>
                  </a:lnTo>
                  <a:lnTo>
                    <a:pt x="425" y="294"/>
                  </a:lnTo>
                  <a:lnTo>
                    <a:pt x="442" y="299"/>
                  </a:lnTo>
                  <a:lnTo>
                    <a:pt x="458" y="303"/>
                  </a:lnTo>
                  <a:lnTo>
                    <a:pt x="458" y="303"/>
                  </a:lnTo>
                  <a:lnTo>
                    <a:pt x="459" y="304"/>
                  </a:lnTo>
                  <a:lnTo>
                    <a:pt x="459" y="304"/>
                  </a:lnTo>
                  <a:lnTo>
                    <a:pt x="462" y="305"/>
                  </a:lnTo>
                  <a:lnTo>
                    <a:pt x="463" y="306"/>
                  </a:lnTo>
                  <a:lnTo>
                    <a:pt x="463" y="308"/>
                  </a:lnTo>
                  <a:lnTo>
                    <a:pt x="462" y="310"/>
                  </a:lnTo>
                  <a:lnTo>
                    <a:pt x="462" y="310"/>
                  </a:lnTo>
                  <a:lnTo>
                    <a:pt x="460" y="310"/>
                  </a:lnTo>
                  <a:lnTo>
                    <a:pt x="460" y="310"/>
                  </a:lnTo>
                  <a:lnTo>
                    <a:pt x="421" y="303"/>
                  </a:lnTo>
                  <a:lnTo>
                    <a:pt x="421" y="303"/>
                  </a:lnTo>
                  <a:lnTo>
                    <a:pt x="411" y="301"/>
                  </a:lnTo>
                  <a:lnTo>
                    <a:pt x="400" y="300"/>
                  </a:lnTo>
                  <a:lnTo>
                    <a:pt x="400" y="300"/>
                  </a:lnTo>
                  <a:lnTo>
                    <a:pt x="399" y="301"/>
                  </a:lnTo>
                  <a:lnTo>
                    <a:pt x="398" y="301"/>
                  </a:lnTo>
                  <a:lnTo>
                    <a:pt x="398" y="301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428" y="307"/>
                  </a:lnTo>
                  <a:lnTo>
                    <a:pt x="428" y="307"/>
                  </a:lnTo>
                  <a:lnTo>
                    <a:pt x="449" y="310"/>
                  </a:lnTo>
                  <a:lnTo>
                    <a:pt x="449" y="310"/>
                  </a:lnTo>
                  <a:lnTo>
                    <a:pt x="461" y="313"/>
                  </a:lnTo>
                  <a:lnTo>
                    <a:pt x="461" y="313"/>
                  </a:lnTo>
                  <a:lnTo>
                    <a:pt x="457" y="319"/>
                  </a:lnTo>
                  <a:lnTo>
                    <a:pt x="455" y="322"/>
                  </a:lnTo>
                  <a:lnTo>
                    <a:pt x="452" y="324"/>
                  </a:lnTo>
                  <a:lnTo>
                    <a:pt x="452" y="324"/>
                  </a:lnTo>
                  <a:lnTo>
                    <a:pt x="451" y="326"/>
                  </a:lnTo>
                  <a:lnTo>
                    <a:pt x="451" y="326"/>
                  </a:lnTo>
                  <a:lnTo>
                    <a:pt x="452" y="327"/>
                  </a:lnTo>
                  <a:lnTo>
                    <a:pt x="453" y="327"/>
                  </a:lnTo>
                  <a:lnTo>
                    <a:pt x="453" y="327"/>
                  </a:lnTo>
                  <a:lnTo>
                    <a:pt x="461" y="320"/>
                  </a:lnTo>
                  <a:lnTo>
                    <a:pt x="461" y="320"/>
                  </a:lnTo>
                  <a:lnTo>
                    <a:pt x="462" y="318"/>
                  </a:lnTo>
                  <a:lnTo>
                    <a:pt x="462" y="318"/>
                  </a:lnTo>
                  <a:lnTo>
                    <a:pt x="463" y="316"/>
                  </a:lnTo>
                  <a:lnTo>
                    <a:pt x="464" y="315"/>
                  </a:lnTo>
                  <a:lnTo>
                    <a:pt x="464" y="315"/>
                  </a:lnTo>
                  <a:lnTo>
                    <a:pt x="473" y="318"/>
                  </a:lnTo>
                  <a:lnTo>
                    <a:pt x="473" y="318"/>
                  </a:lnTo>
                  <a:lnTo>
                    <a:pt x="473" y="319"/>
                  </a:lnTo>
                  <a:lnTo>
                    <a:pt x="473" y="319"/>
                  </a:lnTo>
                  <a:lnTo>
                    <a:pt x="474" y="329"/>
                  </a:lnTo>
                  <a:lnTo>
                    <a:pt x="474" y="329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8" y="344"/>
                  </a:lnTo>
                  <a:lnTo>
                    <a:pt x="480" y="347"/>
                  </a:lnTo>
                  <a:lnTo>
                    <a:pt x="483" y="349"/>
                  </a:lnTo>
                  <a:lnTo>
                    <a:pt x="487" y="350"/>
                  </a:lnTo>
                  <a:lnTo>
                    <a:pt x="487" y="350"/>
                  </a:lnTo>
                  <a:lnTo>
                    <a:pt x="490" y="349"/>
                  </a:lnTo>
                  <a:lnTo>
                    <a:pt x="493" y="347"/>
                  </a:lnTo>
                  <a:lnTo>
                    <a:pt x="496" y="344"/>
                  </a:lnTo>
                  <a:lnTo>
                    <a:pt x="497" y="341"/>
                  </a:lnTo>
                  <a:lnTo>
                    <a:pt x="497" y="341"/>
                  </a:lnTo>
                  <a:lnTo>
                    <a:pt x="498" y="339"/>
                  </a:lnTo>
                  <a:lnTo>
                    <a:pt x="498" y="339"/>
                  </a:lnTo>
                  <a:lnTo>
                    <a:pt x="499" y="339"/>
                  </a:lnTo>
                  <a:lnTo>
                    <a:pt x="499" y="339"/>
                  </a:lnTo>
                  <a:lnTo>
                    <a:pt x="498" y="349"/>
                  </a:lnTo>
                  <a:lnTo>
                    <a:pt x="498" y="349"/>
                  </a:lnTo>
                  <a:lnTo>
                    <a:pt x="492" y="352"/>
                  </a:lnTo>
                  <a:lnTo>
                    <a:pt x="492" y="352"/>
                  </a:lnTo>
                  <a:lnTo>
                    <a:pt x="488" y="354"/>
                  </a:lnTo>
                  <a:lnTo>
                    <a:pt x="485" y="355"/>
                  </a:lnTo>
                  <a:lnTo>
                    <a:pt x="481" y="354"/>
                  </a:lnTo>
                  <a:lnTo>
                    <a:pt x="477" y="352"/>
                  </a:lnTo>
                  <a:lnTo>
                    <a:pt x="477" y="352"/>
                  </a:lnTo>
                  <a:lnTo>
                    <a:pt x="474" y="347"/>
                  </a:lnTo>
                  <a:lnTo>
                    <a:pt x="472" y="342"/>
                  </a:lnTo>
                  <a:lnTo>
                    <a:pt x="472" y="342"/>
                  </a:lnTo>
                  <a:lnTo>
                    <a:pt x="471" y="337"/>
                  </a:lnTo>
                  <a:lnTo>
                    <a:pt x="469" y="331"/>
                  </a:lnTo>
                  <a:lnTo>
                    <a:pt x="469" y="331"/>
                  </a:lnTo>
                  <a:lnTo>
                    <a:pt x="468" y="330"/>
                  </a:lnTo>
                  <a:lnTo>
                    <a:pt x="468" y="330"/>
                  </a:lnTo>
                  <a:lnTo>
                    <a:pt x="467" y="332"/>
                  </a:lnTo>
                  <a:lnTo>
                    <a:pt x="467" y="332"/>
                  </a:lnTo>
                  <a:lnTo>
                    <a:pt x="469" y="343"/>
                  </a:lnTo>
                  <a:lnTo>
                    <a:pt x="471" y="348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9" y="356"/>
                  </a:lnTo>
                  <a:lnTo>
                    <a:pt x="484" y="357"/>
                  </a:lnTo>
                  <a:lnTo>
                    <a:pt x="489" y="357"/>
                  </a:lnTo>
                  <a:lnTo>
                    <a:pt x="491" y="356"/>
                  </a:lnTo>
                  <a:lnTo>
                    <a:pt x="494" y="354"/>
                  </a:lnTo>
                  <a:lnTo>
                    <a:pt x="494" y="354"/>
                  </a:lnTo>
                  <a:lnTo>
                    <a:pt x="497" y="351"/>
                  </a:lnTo>
                  <a:lnTo>
                    <a:pt x="497" y="351"/>
                  </a:lnTo>
                  <a:lnTo>
                    <a:pt x="500" y="354"/>
                  </a:lnTo>
                  <a:lnTo>
                    <a:pt x="502" y="355"/>
                  </a:lnTo>
                  <a:lnTo>
                    <a:pt x="505" y="357"/>
                  </a:lnTo>
                  <a:lnTo>
                    <a:pt x="508" y="357"/>
                  </a:lnTo>
                  <a:lnTo>
                    <a:pt x="508" y="357"/>
                  </a:lnTo>
                  <a:lnTo>
                    <a:pt x="509" y="357"/>
                  </a:lnTo>
                  <a:lnTo>
                    <a:pt x="509" y="357"/>
                  </a:lnTo>
                  <a:lnTo>
                    <a:pt x="512" y="358"/>
                  </a:lnTo>
                  <a:lnTo>
                    <a:pt x="514" y="358"/>
                  </a:lnTo>
                  <a:lnTo>
                    <a:pt x="516" y="356"/>
                  </a:lnTo>
                  <a:lnTo>
                    <a:pt x="517" y="353"/>
                  </a:lnTo>
                  <a:lnTo>
                    <a:pt x="517" y="353"/>
                  </a:lnTo>
                  <a:lnTo>
                    <a:pt x="520" y="345"/>
                  </a:lnTo>
                  <a:lnTo>
                    <a:pt x="520" y="345"/>
                  </a:lnTo>
                  <a:lnTo>
                    <a:pt x="522" y="343"/>
                  </a:lnTo>
                  <a:lnTo>
                    <a:pt x="522" y="343"/>
                  </a:lnTo>
                  <a:lnTo>
                    <a:pt x="529" y="342"/>
                  </a:lnTo>
                  <a:lnTo>
                    <a:pt x="537" y="340"/>
                  </a:lnTo>
                  <a:lnTo>
                    <a:pt x="537" y="340"/>
                  </a:lnTo>
                  <a:lnTo>
                    <a:pt x="539" y="340"/>
                  </a:lnTo>
                  <a:lnTo>
                    <a:pt x="539" y="340"/>
                  </a:lnTo>
                  <a:lnTo>
                    <a:pt x="553" y="346"/>
                  </a:lnTo>
                  <a:lnTo>
                    <a:pt x="553" y="346"/>
                  </a:lnTo>
                  <a:lnTo>
                    <a:pt x="555" y="347"/>
                  </a:lnTo>
                  <a:lnTo>
                    <a:pt x="556" y="349"/>
                  </a:lnTo>
                  <a:lnTo>
                    <a:pt x="557" y="352"/>
                  </a:lnTo>
                  <a:lnTo>
                    <a:pt x="557" y="352"/>
                  </a:lnTo>
                  <a:lnTo>
                    <a:pt x="558" y="355"/>
                  </a:lnTo>
                  <a:lnTo>
                    <a:pt x="558" y="355"/>
                  </a:lnTo>
                  <a:lnTo>
                    <a:pt x="559" y="354"/>
                  </a:lnTo>
                  <a:lnTo>
                    <a:pt x="559" y="352"/>
                  </a:lnTo>
                  <a:lnTo>
                    <a:pt x="559" y="351"/>
                  </a:lnTo>
                  <a:lnTo>
                    <a:pt x="560" y="349"/>
                  </a:lnTo>
                  <a:lnTo>
                    <a:pt x="560" y="349"/>
                  </a:lnTo>
                  <a:lnTo>
                    <a:pt x="575" y="357"/>
                  </a:lnTo>
                  <a:lnTo>
                    <a:pt x="575" y="357"/>
                  </a:lnTo>
                  <a:lnTo>
                    <a:pt x="575" y="358"/>
                  </a:lnTo>
                  <a:lnTo>
                    <a:pt x="575" y="358"/>
                  </a:lnTo>
                  <a:lnTo>
                    <a:pt x="571" y="360"/>
                  </a:lnTo>
                  <a:lnTo>
                    <a:pt x="571" y="360"/>
                  </a:lnTo>
                  <a:lnTo>
                    <a:pt x="545" y="367"/>
                  </a:lnTo>
                  <a:lnTo>
                    <a:pt x="545" y="367"/>
                  </a:lnTo>
                  <a:lnTo>
                    <a:pt x="541" y="367"/>
                  </a:lnTo>
                  <a:lnTo>
                    <a:pt x="541" y="367"/>
                  </a:lnTo>
                  <a:lnTo>
                    <a:pt x="537" y="367"/>
                  </a:lnTo>
                  <a:lnTo>
                    <a:pt x="537" y="367"/>
                  </a:lnTo>
                  <a:lnTo>
                    <a:pt x="533" y="368"/>
                  </a:lnTo>
                  <a:lnTo>
                    <a:pt x="529" y="368"/>
                  </a:lnTo>
                  <a:lnTo>
                    <a:pt x="520" y="367"/>
                  </a:lnTo>
                  <a:lnTo>
                    <a:pt x="520" y="367"/>
                  </a:lnTo>
                  <a:lnTo>
                    <a:pt x="498" y="367"/>
                  </a:lnTo>
                  <a:lnTo>
                    <a:pt x="498" y="367"/>
                  </a:lnTo>
                  <a:lnTo>
                    <a:pt x="493" y="366"/>
                  </a:lnTo>
                  <a:lnTo>
                    <a:pt x="493" y="366"/>
                  </a:lnTo>
                  <a:lnTo>
                    <a:pt x="488" y="364"/>
                  </a:lnTo>
                  <a:lnTo>
                    <a:pt x="483" y="363"/>
                  </a:lnTo>
                  <a:lnTo>
                    <a:pt x="483" y="363"/>
                  </a:lnTo>
                  <a:lnTo>
                    <a:pt x="478" y="362"/>
                  </a:lnTo>
                  <a:lnTo>
                    <a:pt x="473" y="361"/>
                  </a:lnTo>
                  <a:lnTo>
                    <a:pt x="473" y="361"/>
                  </a:lnTo>
                  <a:lnTo>
                    <a:pt x="468" y="359"/>
                  </a:lnTo>
                  <a:lnTo>
                    <a:pt x="466" y="359"/>
                  </a:lnTo>
                  <a:lnTo>
                    <a:pt x="464" y="359"/>
                  </a:lnTo>
                  <a:lnTo>
                    <a:pt x="464" y="359"/>
                  </a:lnTo>
                  <a:lnTo>
                    <a:pt x="461" y="358"/>
                  </a:lnTo>
                  <a:lnTo>
                    <a:pt x="458" y="357"/>
                  </a:lnTo>
                  <a:lnTo>
                    <a:pt x="458" y="357"/>
                  </a:lnTo>
                  <a:lnTo>
                    <a:pt x="437" y="346"/>
                  </a:lnTo>
                  <a:lnTo>
                    <a:pt x="437" y="346"/>
                  </a:lnTo>
                  <a:lnTo>
                    <a:pt x="431" y="342"/>
                  </a:lnTo>
                  <a:lnTo>
                    <a:pt x="425" y="338"/>
                  </a:lnTo>
                  <a:lnTo>
                    <a:pt x="414" y="329"/>
                  </a:lnTo>
                  <a:lnTo>
                    <a:pt x="414" y="329"/>
                  </a:lnTo>
                  <a:lnTo>
                    <a:pt x="412" y="327"/>
                  </a:lnTo>
                  <a:lnTo>
                    <a:pt x="410" y="326"/>
                  </a:lnTo>
                  <a:lnTo>
                    <a:pt x="409" y="327"/>
                  </a:lnTo>
                  <a:lnTo>
                    <a:pt x="409" y="327"/>
                  </a:lnTo>
                  <a:lnTo>
                    <a:pt x="407" y="326"/>
                  </a:lnTo>
                  <a:lnTo>
                    <a:pt x="407" y="326"/>
                  </a:lnTo>
                  <a:lnTo>
                    <a:pt x="405" y="323"/>
                  </a:lnTo>
                  <a:lnTo>
                    <a:pt x="405" y="323"/>
                  </a:lnTo>
                  <a:lnTo>
                    <a:pt x="404" y="322"/>
                  </a:lnTo>
                  <a:lnTo>
                    <a:pt x="403" y="321"/>
                  </a:lnTo>
                  <a:lnTo>
                    <a:pt x="403" y="321"/>
                  </a:lnTo>
                  <a:lnTo>
                    <a:pt x="401" y="321"/>
                  </a:lnTo>
                  <a:lnTo>
                    <a:pt x="400" y="321"/>
                  </a:lnTo>
                  <a:lnTo>
                    <a:pt x="399" y="318"/>
                  </a:lnTo>
                  <a:lnTo>
                    <a:pt x="399" y="318"/>
                  </a:lnTo>
                  <a:lnTo>
                    <a:pt x="397" y="315"/>
                  </a:lnTo>
                  <a:lnTo>
                    <a:pt x="395" y="311"/>
                  </a:lnTo>
                  <a:lnTo>
                    <a:pt x="395" y="311"/>
                  </a:lnTo>
                  <a:lnTo>
                    <a:pt x="393" y="306"/>
                  </a:lnTo>
                  <a:lnTo>
                    <a:pt x="393" y="306"/>
                  </a:lnTo>
                  <a:lnTo>
                    <a:pt x="390" y="302"/>
                  </a:lnTo>
                  <a:lnTo>
                    <a:pt x="390" y="302"/>
                  </a:lnTo>
                  <a:lnTo>
                    <a:pt x="389" y="302"/>
                  </a:lnTo>
                  <a:lnTo>
                    <a:pt x="389" y="302"/>
                  </a:lnTo>
                  <a:lnTo>
                    <a:pt x="387" y="297"/>
                  </a:lnTo>
                  <a:lnTo>
                    <a:pt x="386" y="292"/>
                  </a:lnTo>
                  <a:lnTo>
                    <a:pt x="386" y="292"/>
                  </a:lnTo>
                  <a:lnTo>
                    <a:pt x="387" y="292"/>
                  </a:lnTo>
                  <a:lnTo>
                    <a:pt x="387" y="292"/>
                  </a:lnTo>
                  <a:lnTo>
                    <a:pt x="388" y="294"/>
                  </a:lnTo>
                  <a:lnTo>
                    <a:pt x="388" y="294"/>
                  </a:lnTo>
                  <a:lnTo>
                    <a:pt x="389" y="298"/>
                  </a:lnTo>
                  <a:lnTo>
                    <a:pt x="389" y="298"/>
                  </a:lnTo>
                  <a:lnTo>
                    <a:pt x="391" y="299"/>
                  </a:lnTo>
                  <a:lnTo>
                    <a:pt x="391" y="299"/>
                  </a:lnTo>
                  <a:lnTo>
                    <a:pt x="392" y="297"/>
                  </a:lnTo>
                  <a:lnTo>
                    <a:pt x="392" y="297"/>
                  </a:lnTo>
                  <a:lnTo>
                    <a:pt x="391" y="289"/>
                  </a:lnTo>
                  <a:lnTo>
                    <a:pt x="391" y="289"/>
                  </a:lnTo>
                  <a:lnTo>
                    <a:pt x="391" y="288"/>
                  </a:lnTo>
                  <a:lnTo>
                    <a:pt x="391" y="288"/>
                  </a:lnTo>
                  <a:lnTo>
                    <a:pt x="388" y="288"/>
                  </a:lnTo>
                  <a:lnTo>
                    <a:pt x="388" y="288"/>
                  </a:lnTo>
                  <a:lnTo>
                    <a:pt x="387" y="285"/>
                  </a:lnTo>
                  <a:lnTo>
                    <a:pt x="387" y="282"/>
                  </a:lnTo>
                  <a:lnTo>
                    <a:pt x="388" y="278"/>
                  </a:lnTo>
                  <a:lnTo>
                    <a:pt x="390" y="276"/>
                  </a:lnTo>
                  <a:lnTo>
                    <a:pt x="390" y="276"/>
                  </a:lnTo>
                  <a:lnTo>
                    <a:pt x="391" y="274"/>
                  </a:lnTo>
                  <a:lnTo>
                    <a:pt x="391" y="274"/>
                  </a:lnTo>
                  <a:lnTo>
                    <a:pt x="388" y="274"/>
                  </a:lnTo>
                  <a:lnTo>
                    <a:pt x="388" y="274"/>
                  </a:lnTo>
                  <a:lnTo>
                    <a:pt x="386" y="274"/>
                  </a:lnTo>
                  <a:lnTo>
                    <a:pt x="386" y="274"/>
                  </a:lnTo>
                  <a:lnTo>
                    <a:pt x="386" y="271"/>
                  </a:lnTo>
                  <a:lnTo>
                    <a:pt x="386" y="271"/>
                  </a:lnTo>
                  <a:lnTo>
                    <a:pt x="389" y="265"/>
                  </a:lnTo>
                  <a:lnTo>
                    <a:pt x="392" y="262"/>
                  </a:lnTo>
                  <a:lnTo>
                    <a:pt x="395" y="260"/>
                  </a:lnTo>
                  <a:lnTo>
                    <a:pt x="395" y="260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4" y="258"/>
                  </a:lnTo>
                  <a:lnTo>
                    <a:pt x="394" y="258"/>
                  </a:lnTo>
                  <a:lnTo>
                    <a:pt x="390" y="260"/>
                  </a:lnTo>
                  <a:lnTo>
                    <a:pt x="387" y="263"/>
                  </a:lnTo>
                  <a:lnTo>
                    <a:pt x="387" y="263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3"/>
                  </a:lnTo>
                  <a:lnTo>
                    <a:pt x="383" y="275"/>
                  </a:lnTo>
                  <a:lnTo>
                    <a:pt x="385" y="276"/>
                  </a:lnTo>
                  <a:lnTo>
                    <a:pt x="385" y="276"/>
                  </a:lnTo>
                  <a:lnTo>
                    <a:pt x="385" y="277"/>
                  </a:lnTo>
                  <a:lnTo>
                    <a:pt x="385" y="277"/>
                  </a:lnTo>
                  <a:lnTo>
                    <a:pt x="384" y="280"/>
                  </a:lnTo>
                  <a:lnTo>
                    <a:pt x="384" y="283"/>
                  </a:lnTo>
                  <a:lnTo>
                    <a:pt x="385" y="288"/>
                  </a:lnTo>
                  <a:lnTo>
                    <a:pt x="385" y="288"/>
                  </a:lnTo>
                  <a:lnTo>
                    <a:pt x="385" y="289"/>
                  </a:lnTo>
                  <a:lnTo>
                    <a:pt x="385" y="289"/>
                  </a:lnTo>
                  <a:lnTo>
                    <a:pt x="383" y="287"/>
                  </a:lnTo>
                  <a:lnTo>
                    <a:pt x="382" y="284"/>
                  </a:lnTo>
                  <a:lnTo>
                    <a:pt x="382" y="284"/>
                  </a:lnTo>
                  <a:lnTo>
                    <a:pt x="380" y="271"/>
                  </a:lnTo>
                  <a:lnTo>
                    <a:pt x="380" y="271"/>
                  </a:lnTo>
                  <a:lnTo>
                    <a:pt x="379" y="263"/>
                  </a:lnTo>
                  <a:lnTo>
                    <a:pt x="379" y="263"/>
                  </a:lnTo>
                  <a:lnTo>
                    <a:pt x="380" y="258"/>
                  </a:lnTo>
                  <a:lnTo>
                    <a:pt x="380" y="258"/>
                  </a:lnTo>
                  <a:lnTo>
                    <a:pt x="379" y="254"/>
                  </a:lnTo>
                  <a:lnTo>
                    <a:pt x="379" y="254"/>
                  </a:lnTo>
                  <a:lnTo>
                    <a:pt x="379" y="252"/>
                  </a:lnTo>
                  <a:lnTo>
                    <a:pt x="379" y="252"/>
                  </a:lnTo>
                  <a:lnTo>
                    <a:pt x="381" y="246"/>
                  </a:lnTo>
                  <a:lnTo>
                    <a:pt x="381" y="246"/>
                  </a:lnTo>
                  <a:lnTo>
                    <a:pt x="382" y="244"/>
                  </a:lnTo>
                  <a:lnTo>
                    <a:pt x="382" y="242"/>
                  </a:lnTo>
                  <a:lnTo>
                    <a:pt x="382" y="242"/>
                  </a:lnTo>
                  <a:lnTo>
                    <a:pt x="383" y="239"/>
                  </a:lnTo>
                  <a:lnTo>
                    <a:pt x="384" y="237"/>
                  </a:lnTo>
                  <a:lnTo>
                    <a:pt x="384" y="237"/>
                  </a:lnTo>
                  <a:lnTo>
                    <a:pt x="388" y="230"/>
                  </a:lnTo>
                  <a:lnTo>
                    <a:pt x="390" y="226"/>
                  </a:lnTo>
                  <a:lnTo>
                    <a:pt x="391" y="223"/>
                  </a:lnTo>
                  <a:lnTo>
                    <a:pt x="391" y="223"/>
                  </a:lnTo>
                  <a:lnTo>
                    <a:pt x="392" y="220"/>
                  </a:lnTo>
                  <a:lnTo>
                    <a:pt x="394" y="217"/>
                  </a:lnTo>
                  <a:lnTo>
                    <a:pt x="395" y="215"/>
                  </a:lnTo>
                  <a:lnTo>
                    <a:pt x="396" y="212"/>
                  </a:lnTo>
                  <a:lnTo>
                    <a:pt x="396" y="212"/>
                  </a:lnTo>
                  <a:lnTo>
                    <a:pt x="396" y="211"/>
                  </a:lnTo>
                  <a:lnTo>
                    <a:pt x="396" y="211"/>
                  </a:lnTo>
                  <a:lnTo>
                    <a:pt x="401" y="206"/>
                  </a:lnTo>
                  <a:lnTo>
                    <a:pt x="401" y="206"/>
                  </a:lnTo>
                  <a:lnTo>
                    <a:pt x="404" y="204"/>
                  </a:lnTo>
                  <a:lnTo>
                    <a:pt x="404" y="204"/>
                  </a:lnTo>
                  <a:lnTo>
                    <a:pt x="407" y="202"/>
                  </a:lnTo>
                  <a:lnTo>
                    <a:pt x="407" y="202"/>
                  </a:lnTo>
                  <a:lnTo>
                    <a:pt x="404" y="200"/>
                  </a:lnTo>
                  <a:lnTo>
                    <a:pt x="404" y="200"/>
                  </a:lnTo>
                  <a:lnTo>
                    <a:pt x="406" y="198"/>
                  </a:lnTo>
                  <a:lnTo>
                    <a:pt x="406" y="198"/>
                  </a:lnTo>
                  <a:lnTo>
                    <a:pt x="411" y="193"/>
                  </a:lnTo>
                  <a:lnTo>
                    <a:pt x="411" y="193"/>
                  </a:lnTo>
                  <a:lnTo>
                    <a:pt x="411" y="191"/>
                  </a:lnTo>
                  <a:lnTo>
                    <a:pt x="411" y="191"/>
                  </a:lnTo>
                  <a:lnTo>
                    <a:pt x="411" y="189"/>
                  </a:lnTo>
                  <a:lnTo>
                    <a:pt x="412" y="188"/>
                  </a:lnTo>
                  <a:lnTo>
                    <a:pt x="414" y="187"/>
                  </a:lnTo>
                  <a:lnTo>
                    <a:pt x="414" y="187"/>
                  </a:lnTo>
                  <a:lnTo>
                    <a:pt x="422" y="184"/>
                  </a:lnTo>
                  <a:lnTo>
                    <a:pt x="422" y="184"/>
                  </a:lnTo>
                  <a:lnTo>
                    <a:pt x="423" y="183"/>
                  </a:lnTo>
                  <a:lnTo>
                    <a:pt x="423" y="181"/>
                  </a:lnTo>
                  <a:lnTo>
                    <a:pt x="423" y="181"/>
                  </a:lnTo>
                  <a:lnTo>
                    <a:pt x="424" y="176"/>
                  </a:lnTo>
                  <a:lnTo>
                    <a:pt x="424" y="176"/>
                  </a:lnTo>
                  <a:lnTo>
                    <a:pt x="424" y="169"/>
                  </a:lnTo>
                  <a:lnTo>
                    <a:pt x="424" y="169"/>
                  </a:lnTo>
                  <a:lnTo>
                    <a:pt x="424" y="158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5" y="140"/>
                  </a:lnTo>
                  <a:lnTo>
                    <a:pt x="427" y="133"/>
                  </a:lnTo>
                  <a:lnTo>
                    <a:pt x="432" y="119"/>
                  </a:lnTo>
                  <a:lnTo>
                    <a:pt x="432" y="119"/>
                  </a:lnTo>
                  <a:lnTo>
                    <a:pt x="437" y="111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46" y="99"/>
                  </a:lnTo>
                  <a:lnTo>
                    <a:pt x="450" y="95"/>
                  </a:lnTo>
                  <a:lnTo>
                    <a:pt x="450" y="95"/>
                  </a:lnTo>
                  <a:lnTo>
                    <a:pt x="452" y="92"/>
                  </a:lnTo>
                  <a:lnTo>
                    <a:pt x="452" y="92"/>
                  </a:lnTo>
                  <a:lnTo>
                    <a:pt x="454" y="89"/>
                  </a:lnTo>
                  <a:lnTo>
                    <a:pt x="454" y="89"/>
                  </a:lnTo>
                  <a:lnTo>
                    <a:pt x="459" y="86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467" y="78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4" y="74"/>
                  </a:lnTo>
                  <a:lnTo>
                    <a:pt x="476" y="71"/>
                  </a:lnTo>
                  <a:lnTo>
                    <a:pt x="477" y="68"/>
                  </a:lnTo>
                  <a:lnTo>
                    <a:pt x="476" y="65"/>
                  </a:lnTo>
                  <a:lnTo>
                    <a:pt x="476" y="65"/>
                  </a:lnTo>
                  <a:lnTo>
                    <a:pt x="471" y="40"/>
                  </a:lnTo>
                  <a:lnTo>
                    <a:pt x="471" y="40"/>
                  </a:lnTo>
                  <a:lnTo>
                    <a:pt x="471" y="36"/>
                  </a:lnTo>
                  <a:lnTo>
                    <a:pt x="471" y="36"/>
                  </a:lnTo>
                  <a:lnTo>
                    <a:pt x="471" y="35"/>
                  </a:lnTo>
                  <a:lnTo>
                    <a:pt x="471" y="35"/>
                  </a:lnTo>
                  <a:lnTo>
                    <a:pt x="473" y="33"/>
                  </a:lnTo>
                  <a:lnTo>
                    <a:pt x="473" y="30"/>
                  </a:lnTo>
                  <a:lnTo>
                    <a:pt x="473" y="28"/>
                  </a:lnTo>
                  <a:lnTo>
                    <a:pt x="474" y="25"/>
                  </a:lnTo>
                  <a:lnTo>
                    <a:pt x="474" y="25"/>
                  </a:lnTo>
                  <a:lnTo>
                    <a:pt x="474" y="23"/>
                  </a:lnTo>
                  <a:lnTo>
                    <a:pt x="474" y="23"/>
                  </a:lnTo>
                  <a:lnTo>
                    <a:pt x="478" y="26"/>
                  </a:lnTo>
                  <a:lnTo>
                    <a:pt x="478" y="26"/>
                  </a:lnTo>
                  <a:lnTo>
                    <a:pt x="480" y="28"/>
                  </a:lnTo>
                  <a:lnTo>
                    <a:pt x="482" y="29"/>
                  </a:lnTo>
                  <a:lnTo>
                    <a:pt x="484" y="28"/>
                  </a:lnTo>
                  <a:lnTo>
                    <a:pt x="487" y="26"/>
                  </a:lnTo>
                  <a:lnTo>
                    <a:pt x="487" y="26"/>
                  </a:lnTo>
                  <a:lnTo>
                    <a:pt x="488" y="27"/>
                  </a:lnTo>
                  <a:lnTo>
                    <a:pt x="488" y="27"/>
                  </a:lnTo>
                  <a:lnTo>
                    <a:pt x="489" y="29"/>
                  </a:lnTo>
                  <a:lnTo>
                    <a:pt x="491" y="30"/>
                  </a:lnTo>
                  <a:lnTo>
                    <a:pt x="492" y="30"/>
                  </a:lnTo>
                  <a:lnTo>
                    <a:pt x="494" y="29"/>
                  </a:lnTo>
                  <a:lnTo>
                    <a:pt x="494" y="29"/>
                  </a:lnTo>
                  <a:lnTo>
                    <a:pt x="496" y="27"/>
                  </a:lnTo>
                  <a:lnTo>
                    <a:pt x="496" y="27"/>
                  </a:lnTo>
                  <a:lnTo>
                    <a:pt x="498" y="27"/>
                  </a:lnTo>
                  <a:lnTo>
                    <a:pt x="499" y="27"/>
                  </a:lnTo>
                  <a:lnTo>
                    <a:pt x="499" y="27"/>
                  </a:lnTo>
                  <a:lnTo>
                    <a:pt x="499" y="28"/>
                  </a:lnTo>
                  <a:lnTo>
                    <a:pt x="500" y="29"/>
                  </a:lnTo>
                  <a:lnTo>
                    <a:pt x="500" y="29"/>
                  </a:lnTo>
                  <a:lnTo>
                    <a:pt x="496" y="40"/>
                  </a:lnTo>
                  <a:lnTo>
                    <a:pt x="496" y="40"/>
                  </a:lnTo>
                  <a:lnTo>
                    <a:pt x="492" y="50"/>
                  </a:lnTo>
                  <a:lnTo>
                    <a:pt x="487" y="60"/>
                  </a:lnTo>
                  <a:lnTo>
                    <a:pt x="487" y="60"/>
                  </a:lnTo>
                  <a:lnTo>
                    <a:pt x="485" y="65"/>
                  </a:lnTo>
                  <a:lnTo>
                    <a:pt x="484" y="68"/>
                  </a:lnTo>
                  <a:lnTo>
                    <a:pt x="485" y="71"/>
                  </a:lnTo>
                  <a:lnTo>
                    <a:pt x="485" y="71"/>
                  </a:lnTo>
                  <a:lnTo>
                    <a:pt x="486" y="77"/>
                  </a:lnTo>
                  <a:lnTo>
                    <a:pt x="486" y="77"/>
                  </a:lnTo>
                  <a:lnTo>
                    <a:pt x="491" y="88"/>
                  </a:lnTo>
                  <a:lnTo>
                    <a:pt x="491" y="88"/>
                  </a:lnTo>
                  <a:lnTo>
                    <a:pt x="495" y="96"/>
                  </a:lnTo>
                  <a:lnTo>
                    <a:pt x="495" y="96"/>
                  </a:lnTo>
                  <a:lnTo>
                    <a:pt x="501" y="115"/>
                  </a:lnTo>
                  <a:lnTo>
                    <a:pt x="501" y="115"/>
                  </a:lnTo>
                  <a:lnTo>
                    <a:pt x="503" y="128"/>
                  </a:lnTo>
                  <a:lnTo>
                    <a:pt x="504" y="142"/>
                  </a:lnTo>
                  <a:lnTo>
                    <a:pt x="504" y="142"/>
                  </a:lnTo>
                  <a:lnTo>
                    <a:pt x="503" y="148"/>
                  </a:lnTo>
                  <a:lnTo>
                    <a:pt x="501" y="153"/>
                  </a:lnTo>
                  <a:lnTo>
                    <a:pt x="496" y="164"/>
                  </a:lnTo>
                  <a:lnTo>
                    <a:pt x="496" y="164"/>
                  </a:lnTo>
                  <a:lnTo>
                    <a:pt x="490" y="173"/>
                  </a:lnTo>
                  <a:lnTo>
                    <a:pt x="490" y="173"/>
                  </a:lnTo>
                  <a:lnTo>
                    <a:pt x="491" y="175"/>
                  </a:lnTo>
                  <a:lnTo>
                    <a:pt x="491" y="175"/>
                  </a:lnTo>
                  <a:lnTo>
                    <a:pt x="492" y="175"/>
                  </a:lnTo>
                  <a:lnTo>
                    <a:pt x="494" y="175"/>
                  </a:lnTo>
                  <a:lnTo>
                    <a:pt x="494" y="175"/>
                  </a:lnTo>
                  <a:lnTo>
                    <a:pt x="494" y="174"/>
                  </a:lnTo>
                  <a:lnTo>
                    <a:pt x="499" y="174"/>
                  </a:lnTo>
                  <a:lnTo>
                    <a:pt x="499" y="174"/>
                  </a:lnTo>
                  <a:lnTo>
                    <a:pt x="499" y="174"/>
                  </a:lnTo>
                  <a:lnTo>
                    <a:pt x="499" y="174"/>
                  </a:lnTo>
                  <a:lnTo>
                    <a:pt x="504" y="174"/>
                  </a:lnTo>
                  <a:lnTo>
                    <a:pt x="504" y="174"/>
                  </a:lnTo>
                  <a:lnTo>
                    <a:pt x="505" y="174"/>
                  </a:lnTo>
                  <a:lnTo>
                    <a:pt x="505" y="174"/>
                  </a:lnTo>
                  <a:lnTo>
                    <a:pt x="505" y="174"/>
                  </a:lnTo>
                  <a:lnTo>
                    <a:pt x="505" y="174"/>
                  </a:lnTo>
                  <a:lnTo>
                    <a:pt x="505" y="173"/>
                  </a:lnTo>
                  <a:lnTo>
                    <a:pt x="505" y="173"/>
                  </a:lnTo>
                  <a:lnTo>
                    <a:pt x="505" y="173"/>
                  </a:lnTo>
                  <a:lnTo>
                    <a:pt x="507" y="171"/>
                  </a:lnTo>
                  <a:lnTo>
                    <a:pt x="507" y="173"/>
                  </a:lnTo>
                  <a:lnTo>
                    <a:pt x="507" y="173"/>
                  </a:lnTo>
                  <a:lnTo>
                    <a:pt x="508" y="174"/>
                  </a:lnTo>
                  <a:lnTo>
                    <a:pt x="508" y="174"/>
                  </a:lnTo>
                  <a:lnTo>
                    <a:pt x="508" y="175"/>
                  </a:lnTo>
                  <a:lnTo>
                    <a:pt x="508" y="175"/>
                  </a:lnTo>
                  <a:lnTo>
                    <a:pt x="510" y="175"/>
                  </a:lnTo>
                  <a:lnTo>
                    <a:pt x="510" y="175"/>
                  </a:lnTo>
                  <a:lnTo>
                    <a:pt x="512" y="174"/>
                  </a:lnTo>
                  <a:lnTo>
                    <a:pt x="512" y="174"/>
                  </a:lnTo>
                  <a:lnTo>
                    <a:pt x="513" y="174"/>
                  </a:lnTo>
                  <a:lnTo>
                    <a:pt x="513" y="174"/>
                  </a:lnTo>
                  <a:lnTo>
                    <a:pt x="514" y="173"/>
                  </a:lnTo>
                  <a:lnTo>
                    <a:pt x="514" y="173"/>
                  </a:lnTo>
                  <a:lnTo>
                    <a:pt x="514" y="173"/>
                  </a:lnTo>
                  <a:lnTo>
                    <a:pt x="514" y="173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17" y="168"/>
                  </a:lnTo>
                  <a:lnTo>
                    <a:pt x="518" y="172"/>
                  </a:lnTo>
                  <a:lnTo>
                    <a:pt x="518" y="172"/>
                  </a:lnTo>
                  <a:lnTo>
                    <a:pt x="520" y="175"/>
                  </a:lnTo>
                  <a:lnTo>
                    <a:pt x="521" y="177"/>
                  </a:lnTo>
                  <a:lnTo>
                    <a:pt x="521" y="177"/>
                  </a:lnTo>
                  <a:lnTo>
                    <a:pt x="521" y="177"/>
                  </a:lnTo>
                  <a:lnTo>
                    <a:pt x="521" y="177"/>
                  </a:lnTo>
                  <a:lnTo>
                    <a:pt x="521" y="178"/>
                  </a:lnTo>
                  <a:lnTo>
                    <a:pt x="521" y="178"/>
                  </a:lnTo>
                  <a:lnTo>
                    <a:pt x="525" y="177"/>
                  </a:lnTo>
                  <a:lnTo>
                    <a:pt x="525" y="177"/>
                  </a:lnTo>
                  <a:lnTo>
                    <a:pt x="526" y="177"/>
                  </a:lnTo>
                  <a:lnTo>
                    <a:pt x="526" y="177"/>
                  </a:lnTo>
                  <a:lnTo>
                    <a:pt x="526" y="176"/>
                  </a:lnTo>
                  <a:lnTo>
                    <a:pt x="526" y="176"/>
                  </a:lnTo>
                  <a:lnTo>
                    <a:pt x="527" y="175"/>
                  </a:lnTo>
                  <a:lnTo>
                    <a:pt x="527" y="175"/>
                  </a:lnTo>
                  <a:lnTo>
                    <a:pt x="527" y="175"/>
                  </a:lnTo>
                  <a:lnTo>
                    <a:pt x="527" y="175"/>
                  </a:lnTo>
                  <a:lnTo>
                    <a:pt x="528" y="173"/>
                  </a:lnTo>
                  <a:lnTo>
                    <a:pt x="528" y="173"/>
                  </a:lnTo>
                  <a:lnTo>
                    <a:pt x="528" y="173"/>
                  </a:lnTo>
                  <a:lnTo>
                    <a:pt x="528" y="173"/>
                  </a:lnTo>
                  <a:lnTo>
                    <a:pt x="529" y="171"/>
                  </a:lnTo>
                  <a:lnTo>
                    <a:pt x="529" y="171"/>
                  </a:lnTo>
                  <a:lnTo>
                    <a:pt x="530" y="174"/>
                  </a:lnTo>
                  <a:lnTo>
                    <a:pt x="530" y="174"/>
                  </a:lnTo>
                  <a:lnTo>
                    <a:pt x="531" y="175"/>
                  </a:lnTo>
                  <a:lnTo>
                    <a:pt x="532" y="176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5" y="177"/>
                  </a:lnTo>
                  <a:lnTo>
                    <a:pt x="537" y="176"/>
                  </a:lnTo>
                  <a:lnTo>
                    <a:pt x="538" y="175"/>
                  </a:lnTo>
                  <a:lnTo>
                    <a:pt x="538" y="175"/>
                  </a:lnTo>
                  <a:lnTo>
                    <a:pt x="539" y="171"/>
                  </a:lnTo>
                  <a:lnTo>
                    <a:pt x="539" y="171"/>
                  </a:lnTo>
                  <a:lnTo>
                    <a:pt x="539" y="171"/>
                  </a:lnTo>
                  <a:lnTo>
                    <a:pt x="539" y="171"/>
                  </a:lnTo>
                  <a:lnTo>
                    <a:pt x="540" y="172"/>
                  </a:lnTo>
                  <a:lnTo>
                    <a:pt x="540" y="172"/>
                  </a:lnTo>
                  <a:lnTo>
                    <a:pt x="543" y="175"/>
                  </a:lnTo>
                  <a:lnTo>
                    <a:pt x="546" y="177"/>
                  </a:lnTo>
                  <a:lnTo>
                    <a:pt x="546" y="177"/>
                  </a:lnTo>
                  <a:lnTo>
                    <a:pt x="546" y="177"/>
                  </a:lnTo>
                  <a:lnTo>
                    <a:pt x="546" y="177"/>
                  </a:lnTo>
                  <a:lnTo>
                    <a:pt x="546" y="177"/>
                  </a:lnTo>
                  <a:lnTo>
                    <a:pt x="548" y="176"/>
                  </a:lnTo>
                  <a:lnTo>
                    <a:pt x="548" y="176"/>
                  </a:lnTo>
                  <a:lnTo>
                    <a:pt x="548" y="175"/>
                  </a:lnTo>
                  <a:lnTo>
                    <a:pt x="549" y="175"/>
                  </a:lnTo>
                  <a:lnTo>
                    <a:pt x="549" y="175"/>
                  </a:lnTo>
                  <a:lnTo>
                    <a:pt x="550" y="177"/>
                  </a:lnTo>
                  <a:lnTo>
                    <a:pt x="550" y="177"/>
                  </a:lnTo>
                  <a:lnTo>
                    <a:pt x="551" y="176"/>
                  </a:lnTo>
                  <a:lnTo>
                    <a:pt x="551" y="176"/>
                  </a:lnTo>
                  <a:lnTo>
                    <a:pt x="556" y="166"/>
                  </a:lnTo>
                  <a:lnTo>
                    <a:pt x="556" y="166"/>
                  </a:lnTo>
                  <a:lnTo>
                    <a:pt x="557" y="165"/>
                  </a:lnTo>
                  <a:lnTo>
                    <a:pt x="558" y="165"/>
                  </a:lnTo>
                  <a:lnTo>
                    <a:pt x="558" y="165"/>
                  </a:lnTo>
                  <a:lnTo>
                    <a:pt x="564" y="168"/>
                  </a:lnTo>
                  <a:lnTo>
                    <a:pt x="564" y="168"/>
                  </a:lnTo>
                  <a:lnTo>
                    <a:pt x="574" y="175"/>
                  </a:lnTo>
                  <a:lnTo>
                    <a:pt x="574" y="175"/>
                  </a:lnTo>
                  <a:lnTo>
                    <a:pt x="579" y="180"/>
                  </a:lnTo>
                  <a:lnTo>
                    <a:pt x="579" y="180"/>
                  </a:lnTo>
                  <a:lnTo>
                    <a:pt x="584" y="184"/>
                  </a:lnTo>
                  <a:lnTo>
                    <a:pt x="584" y="184"/>
                  </a:lnTo>
                  <a:lnTo>
                    <a:pt x="589" y="189"/>
                  </a:lnTo>
                  <a:lnTo>
                    <a:pt x="589" y="189"/>
                  </a:lnTo>
                  <a:lnTo>
                    <a:pt x="590" y="191"/>
                  </a:lnTo>
                  <a:lnTo>
                    <a:pt x="590" y="191"/>
                  </a:lnTo>
                  <a:lnTo>
                    <a:pt x="590" y="192"/>
                  </a:lnTo>
                  <a:lnTo>
                    <a:pt x="590" y="194"/>
                  </a:lnTo>
                  <a:lnTo>
                    <a:pt x="592" y="196"/>
                  </a:lnTo>
                  <a:lnTo>
                    <a:pt x="592" y="196"/>
                  </a:lnTo>
                  <a:lnTo>
                    <a:pt x="596" y="200"/>
                  </a:lnTo>
                  <a:lnTo>
                    <a:pt x="598" y="203"/>
                  </a:lnTo>
                  <a:lnTo>
                    <a:pt x="600" y="205"/>
                  </a:lnTo>
                  <a:lnTo>
                    <a:pt x="600" y="205"/>
                  </a:lnTo>
                  <a:lnTo>
                    <a:pt x="602" y="210"/>
                  </a:lnTo>
                  <a:lnTo>
                    <a:pt x="604" y="213"/>
                  </a:lnTo>
                  <a:lnTo>
                    <a:pt x="606" y="217"/>
                  </a:lnTo>
                  <a:lnTo>
                    <a:pt x="608" y="221"/>
                  </a:lnTo>
                  <a:lnTo>
                    <a:pt x="608" y="221"/>
                  </a:lnTo>
                  <a:lnTo>
                    <a:pt x="608" y="222"/>
                  </a:lnTo>
                  <a:lnTo>
                    <a:pt x="608" y="222"/>
                  </a:lnTo>
                  <a:lnTo>
                    <a:pt x="608" y="226"/>
                  </a:lnTo>
                  <a:lnTo>
                    <a:pt x="608" y="229"/>
                  </a:lnTo>
                  <a:lnTo>
                    <a:pt x="610" y="236"/>
                  </a:lnTo>
                  <a:lnTo>
                    <a:pt x="610" y="236"/>
                  </a:lnTo>
                  <a:lnTo>
                    <a:pt x="611" y="243"/>
                  </a:lnTo>
                  <a:lnTo>
                    <a:pt x="612" y="250"/>
                  </a:lnTo>
                  <a:lnTo>
                    <a:pt x="612" y="250"/>
                  </a:lnTo>
                  <a:lnTo>
                    <a:pt x="613" y="256"/>
                  </a:lnTo>
                  <a:lnTo>
                    <a:pt x="613" y="261"/>
                  </a:lnTo>
                  <a:lnTo>
                    <a:pt x="612" y="272"/>
                  </a:lnTo>
                  <a:lnTo>
                    <a:pt x="612" y="272"/>
                  </a:lnTo>
                  <a:lnTo>
                    <a:pt x="611" y="279"/>
                  </a:lnTo>
                  <a:lnTo>
                    <a:pt x="611" y="279"/>
                  </a:lnTo>
                  <a:lnTo>
                    <a:pt x="610" y="286"/>
                  </a:lnTo>
                  <a:lnTo>
                    <a:pt x="610" y="286"/>
                  </a:lnTo>
                  <a:lnTo>
                    <a:pt x="609" y="290"/>
                  </a:lnTo>
                  <a:lnTo>
                    <a:pt x="606" y="293"/>
                  </a:lnTo>
                  <a:lnTo>
                    <a:pt x="606" y="293"/>
                  </a:lnTo>
                  <a:lnTo>
                    <a:pt x="602" y="297"/>
                  </a:lnTo>
                  <a:lnTo>
                    <a:pt x="602" y="297"/>
                  </a:lnTo>
                  <a:lnTo>
                    <a:pt x="602" y="299"/>
                  </a:lnTo>
                  <a:lnTo>
                    <a:pt x="602" y="299"/>
                  </a:lnTo>
                  <a:lnTo>
                    <a:pt x="604" y="298"/>
                  </a:lnTo>
                  <a:lnTo>
                    <a:pt x="604" y="298"/>
                  </a:lnTo>
                  <a:lnTo>
                    <a:pt x="606" y="297"/>
                  </a:lnTo>
                  <a:lnTo>
                    <a:pt x="606" y="297"/>
                  </a:lnTo>
                  <a:lnTo>
                    <a:pt x="609" y="296"/>
                  </a:lnTo>
                  <a:lnTo>
                    <a:pt x="609" y="296"/>
                  </a:lnTo>
                  <a:lnTo>
                    <a:pt x="612" y="296"/>
                  </a:lnTo>
                  <a:lnTo>
                    <a:pt x="612" y="296"/>
                  </a:lnTo>
                  <a:lnTo>
                    <a:pt x="612" y="298"/>
                  </a:lnTo>
                  <a:lnTo>
                    <a:pt x="612" y="298"/>
                  </a:lnTo>
                  <a:lnTo>
                    <a:pt x="612" y="299"/>
                  </a:lnTo>
                  <a:lnTo>
                    <a:pt x="612" y="299"/>
                  </a:lnTo>
                  <a:lnTo>
                    <a:pt x="612" y="301"/>
                  </a:lnTo>
                  <a:lnTo>
                    <a:pt x="612" y="302"/>
                  </a:lnTo>
                  <a:lnTo>
                    <a:pt x="615" y="303"/>
                  </a:lnTo>
                  <a:lnTo>
                    <a:pt x="615" y="303"/>
                  </a:lnTo>
                  <a:lnTo>
                    <a:pt x="612" y="312"/>
                  </a:lnTo>
                  <a:lnTo>
                    <a:pt x="612" y="312"/>
                  </a:lnTo>
                  <a:close/>
                  <a:moveTo>
                    <a:pt x="430" y="328"/>
                  </a:moveTo>
                  <a:lnTo>
                    <a:pt x="430" y="328"/>
                  </a:lnTo>
                  <a:lnTo>
                    <a:pt x="430" y="329"/>
                  </a:lnTo>
                  <a:lnTo>
                    <a:pt x="430" y="329"/>
                  </a:lnTo>
                  <a:lnTo>
                    <a:pt x="431" y="330"/>
                  </a:lnTo>
                  <a:lnTo>
                    <a:pt x="433" y="330"/>
                  </a:lnTo>
                  <a:lnTo>
                    <a:pt x="437" y="329"/>
                  </a:lnTo>
                  <a:lnTo>
                    <a:pt x="437" y="329"/>
                  </a:lnTo>
                  <a:lnTo>
                    <a:pt x="439" y="328"/>
                  </a:lnTo>
                  <a:lnTo>
                    <a:pt x="439" y="328"/>
                  </a:lnTo>
                  <a:lnTo>
                    <a:pt x="440" y="330"/>
                  </a:lnTo>
                  <a:lnTo>
                    <a:pt x="441" y="331"/>
                  </a:lnTo>
                  <a:lnTo>
                    <a:pt x="442" y="331"/>
                  </a:lnTo>
                  <a:lnTo>
                    <a:pt x="444" y="330"/>
                  </a:lnTo>
                  <a:lnTo>
                    <a:pt x="444" y="330"/>
                  </a:lnTo>
                  <a:lnTo>
                    <a:pt x="451" y="323"/>
                  </a:lnTo>
                  <a:lnTo>
                    <a:pt x="451" y="323"/>
                  </a:lnTo>
                  <a:lnTo>
                    <a:pt x="451" y="321"/>
                  </a:lnTo>
                  <a:lnTo>
                    <a:pt x="451" y="320"/>
                  </a:lnTo>
                  <a:lnTo>
                    <a:pt x="451" y="320"/>
                  </a:lnTo>
                  <a:lnTo>
                    <a:pt x="448" y="321"/>
                  </a:lnTo>
                  <a:lnTo>
                    <a:pt x="448" y="321"/>
                  </a:lnTo>
                  <a:lnTo>
                    <a:pt x="443" y="327"/>
                  </a:lnTo>
                  <a:lnTo>
                    <a:pt x="443" y="327"/>
                  </a:lnTo>
                  <a:lnTo>
                    <a:pt x="442" y="328"/>
                  </a:lnTo>
                  <a:lnTo>
                    <a:pt x="440" y="328"/>
                  </a:lnTo>
                  <a:lnTo>
                    <a:pt x="440" y="328"/>
                  </a:lnTo>
                  <a:lnTo>
                    <a:pt x="440" y="326"/>
                  </a:lnTo>
                  <a:lnTo>
                    <a:pt x="439" y="326"/>
                  </a:lnTo>
                  <a:lnTo>
                    <a:pt x="436" y="327"/>
                  </a:lnTo>
                  <a:lnTo>
                    <a:pt x="436" y="327"/>
                  </a:lnTo>
                  <a:lnTo>
                    <a:pt x="434" y="328"/>
                  </a:lnTo>
                  <a:lnTo>
                    <a:pt x="433" y="328"/>
                  </a:lnTo>
                  <a:lnTo>
                    <a:pt x="431" y="327"/>
                  </a:lnTo>
                  <a:lnTo>
                    <a:pt x="431" y="327"/>
                  </a:lnTo>
                  <a:lnTo>
                    <a:pt x="430" y="328"/>
                  </a:lnTo>
                  <a:lnTo>
                    <a:pt x="430" y="328"/>
                  </a:lnTo>
                  <a:close/>
                  <a:moveTo>
                    <a:pt x="389" y="255"/>
                  </a:moveTo>
                  <a:lnTo>
                    <a:pt x="389" y="255"/>
                  </a:lnTo>
                  <a:lnTo>
                    <a:pt x="389" y="256"/>
                  </a:lnTo>
                  <a:lnTo>
                    <a:pt x="389" y="256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3" y="255"/>
                  </a:lnTo>
                  <a:lnTo>
                    <a:pt x="396" y="254"/>
                  </a:lnTo>
                  <a:lnTo>
                    <a:pt x="396" y="254"/>
                  </a:lnTo>
                  <a:lnTo>
                    <a:pt x="405" y="252"/>
                  </a:lnTo>
                  <a:lnTo>
                    <a:pt x="405" y="252"/>
                  </a:lnTo>
                  <a:lnTo>
                    <a:pt x="405" y="253"/>
                  </a:lnTo>
                  <a:lnTo>
                    <a:pt x="405" y="253"/>
                  </a:lnTo>
                  <a:lnTo>
                    <a:pt x="408" y="252"/>
                  </a:lnTo>
                  <a:lnTo>
                    <a:pt x="408" y="252"/>
                  </a:lnTo>
                  <a:lnTo>
                    <a:pt x="406" y="251"/>
                  </a:lnTo>
                  <a:lnTo>
                    <a:pt x="406" y="251"/>
                  </a:lnTo>
                  <a:lnTo>
                    <a:pt x="402" y="251"/>
                  </a:lnTo>
                  <a:lnTo>
                    <a:pt x="397" y="251"/>
                  </a:lnTo>
                  <a:lnTo>
                    <a:pt x="393" y="252"/>
                  </a:lnTo>
                  <a:lnTo>
                    <a:pt x="389" y="255"/>
                  </a:lnTo>
                  <a:lnTo>
                    <a:pt x="389" y="255"/>
                  </a:lnTo>
                  <a:close/>
                  <a:moveTo>
                    <a:pt x="477" y="196"/>
                  </a:moveTo>
                  <a:lnTo>
                    <a:pt x="477" y="196"/>
                  </a:lnTo>
                  <a:lnTo>
                    <a:pt x="475" y="198"/>
                  </a:lnTo>
                  <a:lnTo>
                    <a:pt x="475" y="200"/>
                  </a:lnTo>
                  <a:lnTo>
                    <a:pt x="475" y="200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6" y="202"/>
                  </a:lnTo>
                  <a:lnTo>
                    <a:pt x="477" y="202"/>
                  </a:lnTo>
                  <a:lnTo>
                    <a:pt x="477" y="202"/>
                  </a:lnTo>
                  <a:lnTo>
                    <a:pt x="481" y="203"/>
                  </a:lnTo>
                  <a:lnTo>
                    <a:pt x="481" y="203"/>
                  </a:lnTo>
                  <a:lnTo>
                    <a:pt x="481" y="203"/>
                  </a:lnTo>
                  <a:lnTo>
                    <a:pt x="481" y="203"/>
                  </a:lnTo>
                  <a:lnTo>
                    <a:pt x="481" y="203"/>
                  </a:lnTo>
                  <a:lnTo>
                    <a:pt x="482" y="203"/>
                  </a:lnTo>
                  <a:lnTo>
                    <a:pt x="482" y="203"/>
                  </a:lnTo>
                  <a:lnTo>
                    <a:pt x="482" y="204"/>
                  </a:lnTo>
                  <a:lnTo>
                    <a:pt x="482" y="204"/>
                  </a:lnTo>
                  <a:lnTo>
                    <a:pt x="482" y="204"/>
                  </a:lnTo>
                  <a:lnTo>
                    <a:pt x="482" y="204"/>
                  </a:lnTo>
                  <a:lnTo>
                    <a:pt x="493" y="203"/>
                  </a:lnTo>
                  <a:lnTo>
                    <a:pt x="493" y="203"/>
                  </a:lnTo>
                  <a:lnTo>
                    <a:pt x="500" y="203"/>
                  </a:lnTo>
                  <a:lnTo>
                    <a:pt x="500" y="203"/>
                  </a:lnTo>
                  <a:lnTo>
                    <a:pt x="502" y="201"/>
                  </a:lnTo>
                  <a:lnTo>
                    <a:pt x="502" y="198"/>
                  </a:lnTo>
                  <a:lnTo>
                    <a:pt x="502" y="198"/>
                  </a:lnTo>
                  <a:lnTo>
                    <a:pt x="501" y="195"/>
                  </a:lnTo>
                  <a:lnTo>
                    <a:pt x="500" y="193"/>
                  </a:lnTo>
                  <a:lnTo>
                    <a:pt x="497" y="192"/>
                  </a:lnTo>
                  <a:lnTo>
                    <a:pt x="494" y="191"/>
                  </a:lnTo>
                  <a:lnTo>
                    <a:pt x="494" y="191"/>
                  </a:lnTo>
                  <a:lnTo>
                    <a:pt x="489" y="191"/>
                  </a:lnTo>
                  <a:lnTo>
                    <a:pt x="485" y="192"/>
                  </a:lnTo>
                  <a:lnTo>
                    <a:pt x="480" y="194"/>
                  </a:lnTo>
                  <a:lnTo>
                    <a:pt x="477" y="196"/>
                  </a:lnTo>
                  <a:lnTo>
                    <a:pt x="477" y="196"/>
                  </a:lnTo>
                  <a:close/>
                  <a:moveTo>
                    <a:pt x="459" y="173"/>
                  </a:moveTo>
                  <a:lnTo>
                    <a:pt x="459" y="173"/>
                  </a:lnTo>
                  <a:lnTo>
                    <a:pt x="462" y="169"/>
                  </a:lnTo>
                  <a:lnTo>
                    <a:pt x="463" y="171"/>
                  </a:lnTo>
                  <a:lnTo>
                    <a:pt x="463" y="171"/>
                  </a:lnTo>
                  <a:lnTo>
                    <a:pt x="463" y="171"/>
                  </a:lnTo>
                  <a:lnTo>
                    <a:pt x="463" y="172"/>
                  </a:lnTo>
                  <a:lnTo>
                    <a:pt x="463" y="172"/>
                  </a:lnTo>
                  <a:lnTo>
                    <a:pt x="466" y="172"/>
                  </a:lnTo>
                  <a:lnTo>
                    <a:pt x="466" y="172"/>
                  </a:lnTo>
                  <a:lnTo>
                    <a:pt x="468" y="170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2" y="169"/>
                  </a:lnTo>
                  <a:lnTo>
                    <a:pt x="474" y="167"/>
                  </a:lnTo>
                  <a:lnTo>
                    <a:pt x="474" y="167"/>
                  </a:lnTo>
                  <a:lnTo>
                    <a:pt x="478" y="161"/>
                  </a:lnTo>
                  <a:lnTo>
                    <a:pt x="481" y="154"/>
                  </a:lnTo>
                  <a:lnTo>
                    <a:pt x="483" y="147"/>
                  </a:lnTo>
                  <a:lnTo>
                    <a:pt x="484" y="140"/>
                  </a:lnTo>
                  <a:lnTo>
                    <a:pt x="484" y="140"/>
                  </a:lnTo>
                  <a:lnTo>
                    <a:pt x="484" y="133"/>
                  </a:lnTo>
                  <a:lnTo>
                    <a:pt x="483" y="126"/>
                  </a:lnTo>
                  <a:lnTo>
                    <a:pt x="483" y="126"/>
                  </a:lnTo>
                  <a:lnTo>
                    <a:pt x="481" y="115"/>
                  </a:lnTo>
                  <a:lnTo>
                    <a:pt x="477" y="104"/>
                  </a:lnTo>
                  <a:lnTo>
                    <a:pt x="477" y="104"/>
                  </a:lnTo>
                  <a:lnTo>
                    <a:pt x="476" y="99"/>
                  </a:lnTo>
                  <a:lnTo>
                    <a:pt x="476" y="99"/>
                  </a:lnTo>
                  <a:lnTo>
                    <a:pt x="474" y="96"/>
                  </a:lnTo>
                  <a:lnTo>
                    <a:pt x="474" y="96"/>
                  </a:lnTo>
                  <a:lnTo>
                    <a:pt x="472" y="98"/>
                  </a:lnTo>
                  <a:lnTo>
                    <a:pt x="472" y="98"/>
                  </a:lnTo>
                  <a:lnTo>
                    <a:pt x="469" y="102"/>
                  </a:lnTo>
                  <a:lnTo>
                    <a:pt x="466" y="106"/>
                  </a:lnTo>
                  <a:lnTo>
                    <a:pt x="466" y="106"/>
                  </a:lnTo>
                  <a:lnTo>
                    <a:pt x="457" y="114"/>
                  </a:lnTo>
                  <a:lnTo>
                    <a:pt x="453" y="119"/>
                  </a:lnTo>
                  <a:lnTo>
                    <a:pt x="450" y="124"/>
                  </a:lnTo>
                  <a:lnTo>
                    <a:pt x="450" y="124"/>
                  </a:lnTo>
                  <a:lnTo>
                    <a:pt x="447" y="130"/>
                  </a:lnTo>
                  <a:lnTo>
                    <a:pt x="447" y="130"/>
                  </a:lnTo>
                  <a:lnTo>
                    <a:pt x="445" y="134"/>
                  </a:lnTo>
                  <a:lnTo>
                    <a:pt x="445" y="134"/>
                  </a:lnTo>
                  <a:lnTo>
                    <a:pt x="443" y="140"/>
                  </a:lnTo>
                  <a:lnTo>
                    <a:pt x="441" y="147"/>
                  </a:lnTo>
                  <a:lnTo>
                    <a:pt x="440" y="154"/>
                  </a:lnTo>
                  <a:lnTo>
                    <a:pt x="440" y="161"/>
                  </a:lnTo>
                  <a:lnTo>
                    <a:pt x="440" y="161"/>
                  </a:lnTo>
                  <a:lnTo>
                    <a:pt x="442" y="167"/>
                  </a:lnTo>
                  <a:lnTo>
                    <a:pt x="443" y="170"/>
                  </a:lnTo>
                  <a:lnTo>
                    <a:pt x="445" y="172"/>
                  </a:lnTo>
                  <a:lnTo>
                    <a:pt x="445" y="172"/>
                  </a:lnTo>
                  <a:lnTo>
                    <a:pt x="447" y="174"/>
                  </a:lnTo>
                  <a:lnTo>
                    <a:pt x="450" y="175"/>
                  </a:lnTo>
                  <a:lnTo>
                    <a:pt x="452" y="175"/>
                  </a:lnTo>
                  <a:lnTo>
                    <a:pt x="455" y="174"/>
                  </a:lnTo>
                  <a:lnTo>
                    <a:pt x="455" y="174"/>
                  </a:lnTo>
                  <a:lnTo>
                    <a:pt x="456" y="174"/>
                  </a:lnTo>
                  <a:lnTo>
                    <a:pt x="457" y="174"/>
                  </a:lnTo>
                  <a:lnTo>
                    <a:pt x="459" y="173"/>
                  </a:lnTo>
                  <a:lnTo>
                    <a:pt x="459" y="173"/>
                  </a:lnTo>
                  <a:close/>
                  <a:moveTo>
                    <a:pt x="506" y="264"/>
                  </a:moveTo>
                  <a:lnTo>
                    <a:pt x="506" y="264"/>
                  </a:lnTo>
                  <a:lnTo>
                    <a:pt x="503" y="257"/>
                  </a:lnTo>
                  <a:lnTo>
                    <a:pt x="501" y="254"/>
                  </a:lnTo>
                  <a:lnTo>
                    <a:pt x="498" y="251"/>
                  </a:lnTo>
                  <a:lnTo>
                    <a:pt x="498" y="251"/>
                  </a:lnTo>
                  <a:lnTo>
                    <a:pt x="493" y="247"/>
                  </a:lnTo>
                  <a:lnTo>
                    <a:pt x="490" y="246"/>
                  </a:lnTo>
                  <a:lnTo>
                    <a:pt x="487" y="246"/>
                  </a:lnTo>
                  <a:lnTo>
                    <a:pt x="487" y="246"/>
                  </a:lnTo>
                  <a:lnTo>
                    <a:pt x="479" y="248"/>
                  </a:lnTo>
                  <a:lnTo>
                    <a:pt x="479" y="248"/>
                  </a:lnTo>
                  <a:lnTo>
                    <a:pt x="478" y="248"/>
                  </a:lnTo>
                  <a:lnTo>
                    <a:pt x="477" y="247"/>
                  </a:lnTo>
                  <a:lnTo>
                    <a:pt x="477" y="247"/>
                  </a:lnTo>
                  <a:lnTo>
                    <a:pt x="470" y="236"/>
                  </a:lnTo>
                  <a:lnTo>
                    <a:pt x="470" y="236"/>
                  </a:lnTo>
                  <a:lnTo>
                    <a:pt x="466" y="225"/>
                  </a:lnTo>
                  <a:lnTo>
                    <a:pt x="466" y="225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25"/>
                  </a:lnTo>
                  <a:lnTo>
                    <a:pt x="464" y="225"/>
                  </a:lnTo>
                  <a:lnTo>
                    <a:pt x="464" y="229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9" y="245"/>
                  </a:lnTo>
                  <a:lnTo>
                    <a:pt x="469" y="245"/>
                  </a:lnTo>
                  <a:lnTo>
                    <a:pt x="469" y="244"/>
                  </a:lnTo>
                  <a:lnTo>
                    <a:pt x="468" y="244"/>
                  </a:lnTo>
                  <a:lnTo>
                    <a:pt x="468" y="244"/>
                  </a:lnTo>
                  <a:lnTo>
                    <a:pt x="462" y="232"/>
                  </a:lnTo>
                  <a:lnTo>
                    <a:pt x="462" y="232"/>
                  </a:lnTo>
                  <a:lnTo>
                    <a:pt x="459" y="230"/>
                  </a:lnTo>
                  <a:lnTo>
                    <a:pt x="459" y="230"/>
                  </a:lnTo>
                  <a:lnTo>
                    <a:pt x="459" y="233"/>
                  </a:lnTo>
                  <a:lnTo>
                    <a:pt x="459" y="233"/>
                  </a:lnTo>
                  <a:lnTo>
                    <a:pt x="463" y="243"/>
                  </a:lnTo>
                  <a:lnTo>
                    <a:pt x="463" y="243"/>
                  </a:lnTo>
                  <a:lnTo>
                    <a:pt x="460" y="239"/>
                  </a:lnTo>
                  <a:lnTo>
                    <a:pt x="460" y="239"/>
                  </a:lnTo>
                  <a:lnTo>
                    <a:pt x="457" y="238"/>
                  </a:lnTo>
                  <a:lnTo>
                    <a:pt x="457" y="238"/>
                  </a:lnTo>
                  <a:lnTo>
                    <a:pt x="458" y="240"/>
                  </a:lnTo>
                  <a:lnTo>
                    <a:pt x="458" y="240"/>
                  </a:lnTo>
                  <a:lnTo>
                    <a:pt x="458" y="241"/>
                  </a:lnTo>
                  <a:lnTo>
                    <a:pt x="458" y="241"/>
                  </a:lnTo>
                  <a:lnTo>
                    <a:pt x="467" y="253"/>
                  </a:lnTo>
                  <a:lnTo>
                    <a:pt x="467" y="253"/>
                  </a:lnTo>
                  <a:lnTo>
                    <a:pt x="468" y="255"/>
                  </a:lnTo>
                  <a:lnTo>
                    <a:pt x="468" y="258"/>
                  </a:lnTo>
                  <a:lnTo>
                    <a:pt x="468" y="258"/>
                  </a:lnTo>
                  <a:lnTo>
                    <a:pt x="465" y="264"/>
                  </a:lnTo>
                  <a:lnTo>
                    <a:pt x="465" y="264"/>
                  </a:lnTo>
                  <a:lnTo>
                    <a:pt x="465" y="269"/>
                  </a:lnTo>
                  <a:lnTo>
                    <a:pt x="465" y="273"/>
                  </a:lnTo>
                  <a:lnTo>
                    <a:pt x="466" y="277"/>
                  </a:lnTo>
                  <a:lnTo>
                    <a:pt x="467" y="281"/>
                  </a:lnTo>
                  <a:lnTo>
                    <a:pt x="467" y="281"/>
                  </a:lnTo>
                  <a:lnTo>
                    <a:pt x="469" y="287"/>
                  </a:lnTo>
                  <a:lnTo>
                    <a:pt x="472" y="292"/>
                  </a:lnTo>
                  <a:lnTo>
                    <a:pt x="477" y="296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87" y="299"/>
                  </a:lnTo>
                  <a:lnTo>
                    <a:pt x="492" y="298"/>
                  </a:lnTo>
                  <a:lnTo>
                    <a:pt x="496" y="296"/>
                  </a:lnTo>
                  <a:lnTo>
                    <a:pt x="499" y="294"/>
                  </a:lnTo>
                  <a:lnTo>
                    <a:pt x="499" y="294"/>
                  </a:lnTo>
                  <a:lnTo>
                    <a:pt x="501" y="290"/>
                  </a:lnTo>
                  <a:lnTo>
                    <a:pt x="503" y="287"/>
                  </a:lnTo>
                  <a:lnTo>
                    <a:pt x="505" y="279"/>
                  </a:lnTo>
                  <a:lnTo>
                    <a:pt x="505" y="279"/>
                  </a:lnTo>
                  <a:lnTo>
                    <a:pt x="505" y="276"/>
                  </a:lnTo>
                  <a:lnTo>
                    <a:pt x="505" y="276"/>
                  </a:lnTo>
                  <a:lnTo>
                    <a:pt x="506" y="266"/>
                  </a:lnTo>
                  <a:lnTo>
                    <a:pt x="506" y="266"/>
                  </a:lnTo>
                  <a:lnTo>
                    <a:pt x="506" y="264"/>
                  </a:lnTo>
                  <a:lnTo>
                    <a:pt x="506" y="264"/>
                  </a:lnTo>
                  <a:close/>
                  <a:moveTo>
                    <a:pt x="559" y="210"/>
                  </a:moveTo>
                  <a:lnTo>
                    <a:pt x="559" y="210"/>
                  </a:lnTo>
                  <a:lnTo>
                    <a:pt x="559" y="213"/>
                  </a:lnTo>
                  <a:lnTo>
                    <a:pt x="560" y="214"/>
                  </a:lnTo>
                  <a:lnTo>
                    <a:pt x="561" y="215"/>
                  </a:lnTo>
                  <a:lnTo>
                    <a:pt x="564" y="216"/>
                  </a:lnTo>
                  <a:lnTo>
                    <a:pt x="564" y="216"/>
                  </a:lnTo>
                  <a:lnTo>
                    <a:pt x="565" y="217"/>
                  </a:lnTo>
                  <a:lnTo>
                    <a:pt x="565" y="217"/>
                  </a:lnTo>
                  <a:lnTo>
                    <a:pt x="573" y="220"/>
                  </a:lnTo>
                  <a:lnTo>
                    <a:pt x="577" y="222"/>
                  </a:lnTo>
                  <a:lnTo>
                    <a:pt x="581" y="225"/>
                  </a:lnTo>
                  <a:lnTo>
                    <a:pt x="581" y="225"/>
                  </a:lnTo>
                  <a:lnTo>
                    <a:pt x="583" y="226"/>
                  </a:lnTo>
                  <a:lnTo>
                    <a:pt x="585" y="227"/>
                  </a:lnTo>
                  <a:lnTo>
                    <a:pt x="585" y="227"/>
                  </a:lnTo>
                  <a:lnTo>
                    <a:pt x="588" y="227"/>
                  </a:lnTo>
                  <a:lnTo>
                    <a:pt x="590" y="225"/>
                  </a:lnTo>
                  <a:lnTo>
                    <a:pt x="590" y="225"/>
                  </a:lnTo>
                  <a:lnTo>
                    <a:pt x="591" y="223"/>
                  </a:lnTo>
                  <a:lnTo>
                    <a:pt x="591" y="220"/>
                  </a:lnTo>
                  <a:lnTo>
                    <a:pt x="591" y="220"/>
                  </a:lnTo>
                  <a:lnTo>
                    <a:pt x="584" y="212"/>
                  </a:lnTo>
                  <a:lnTo>
                    <a:pt x="584" y="212"/>
                  </a:lnTo>
                  <a:lnTo>
                    <a:pt x="581" y="210"/>
                  </a:lnTo>
                  <a:lnTo>
                    <a:pt x="577" y="209"/>
                  </a:lnTo>
                  <a:lnTo>
                    <a:pt x="577" y="209"/>
                  </a:lnTo>
                  <a:lnTo>
                    <a:pt x="565" y="204"/>
                  </a:lnTo>
                  <a:lnTo>
                    <a:pt x="565" y="204"/>
                  </a:lnTo>
                  <a:lnTo>
                    <a:pt x="563" y="205"/>
                  </a:lnTo>
                  <a:lnTo>
                    <a:pt x="561" y="206"/>
                  </a:lnTo>
                  <a:lnTo>
                    <a:pt x="559" y="208"/>
                  </a:lnTo>
                  <a:lnTo>
                    <a:pt x="559" y="210"/>
                  </a:lnTo>
                  <a:lnTo>
                    <a:pt x="559" y="210"/>
                  </a:lnTo>
                  <a:close/>
                  <a:moveTo>
                    <a:pt x="605" y="274"/>
                  </a:moveTo>
                  <a:lnTo>
                    <a:pt x="605" y="274"/>
                  </a:lnTo>
                  <a:lnTo>
                    <a:pt x="608" y="270"/>
                  </a:lnTo>
                  <a:lnTo>
                    <a:pt x="608" y="270"/>
                  </a:lnTo>
                  <a:lnTo>
                    <a:pt x="609" y="269"/>
                  </a:lnTo>
                  <a:lnTo>
                    <a:pt x="608" y="269"/>
                  </a:lnTo>
                  <a:lnTo>
                    <a:pt x="607" y="268"/>
                  </a:lnTo>
                  <a:lnTo>
                    <a:pt x="607" y="268"/>
                  </a:lnTo>
                  <a:lnTo>
                    <a:pt x="604" y="269"/>
                  </a:lnTo>
                  <a:lnTo>
                    <a:pt x="604" y="269"/>
                  </a:lnTo>
                  <a:lnTo>
                    <a:pt x="598" y="272"/>
                  </a:lnTo>
                  <a:lnTo>
                    <a:pt x="598" y="272"/>
                  </a:lnTo>
                  <a:lnTo>
                    <a:pt x="593" y="273"/>
                  </a:lnTo>
                  <a:lnTo>
                    <a:pt x="593" y="273"/>
                  </a:lnTo>
                  <a:lnTo>
                    <a:pt x="593" y="272"/>
                  </a:lnTo>
                  <a:lnTo>
                    <a:pt x="593" y="272"/>
                  </a:lnTo>
                  <a:lnTo>
                    <a:pt x="596" y="271"/>
                  </a:lnTo>
                  <a:lnTo>
                    <a:pt x="596" y="271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8" y="265"/>
                  </a:lnTo>
                  <a:lnTo>
                    <a:pt x="610" y="262"/>
                  </a:lnTo>
                  <a:lnTo>
                    <a:pt x="610" y="262"/>
                  </a:lnTo>
                  <a:lnTo>
                    <a:pt x="611" y="261"/>
                  </a:lnTo>
                  <a:lnTo>
                    <a:pt x="611" y="260"/>
                  </a:lnTo>
                  <a:lnTo>
                    <a:pt x="611" y="259"/>
                  </a:lnTo>
                  <a:lnTo>
                    <a:pt x="611" y="259"/>
                  </a:lnTo>
                  <a:lnTo>
                    <a:pt x="609" y="259"/>
                  </a:lnTo>
                  <a:lnTo>
                    <a:pt x="607" y="260"/>
                  </a:lnTo>
                  <a:lnTo>
                    <a:pt x="607" y="260"/>
                  </a:lnTo>
                  <a:lnTo>
                    <a:pt x="605" y="262"/>
                  </a:lnTo>
                  <a:lnTo>
                    <a:pt x="605" y="262"/>
                  </a:lnTo>
                  <a:lnTo>
                    <a:pt x="598" y="266"/>
                  </a:lnTo>
                  <a:lnTo>
                    <a:pt x="598" y="266"/>
                  </a:lnTo>
                  <a:lnTo>
                    <a:pt x="597" y="266"/>
                  </a:lnTo>
                  <a:lnTo>
                    <a:pt x="597" y="266"/>
                  </a:lnTo>
                  <a:lnTo>
                    <a:pt x="601" y="262"/>
                  </a:lnTo>
                  <a:lnTo>
                    <a:pt x="601" y="262"/>
                  </a:lnTo>
                  <a:lnTo>
                    <a:pt x="606" y="258"/>
                  </a:lnTo>
                  <a:lnTo>
                    <a:pt x="607" y="255"/>
                  </a:lnTo>
                  <a:lnTo>
                    <a:pt x="609" y="252"/>
                  </a:lnTo>
                  <a:lnTo>
                    <a:pt x="609" y="252"/>
                  </a:lnTo>
                  <a:lnTo>
                    <a:pt x="608" y="250"/>
                  </a:lnTo>
                  <a:lnTo>
                    <a:pt x="608" y="250"/>
                  </a:lnTo>
                  <a:lnTo>
                    <a:pt x="606" y="251"/>
                  </a:lnTo>
                  <a:lnTo>
                    <a:pt x="606" y="251"/>
                  </a:lnTo>
                  <a:lnTo>
                    <a:pt x="603" y="255"/>
                  </a:lnTo>
                  <a:lnTo>
                    <a:pt x="600" y="259"/>
                  </a:lnTo>
                  <a:lnTo>
                    <a:pt x="592" y="265"/>
                  </a:lnTo>
                  <a:lnTo>
                    <a:pt x="592" y="265"/>
                  </a:lnTo>
                  <a:lnTo>
                    <a:pt x="590" y="266"/>
                  </a:lnTo>
                  <a:lnTo>
                    <a:pt x="588" y="264"/>
                  </a:lnTo>
                  <a:lnTo>
                    <a:pt x="588" y="264"/>
                  </a:lnTo>
                  <a:lnTo>
                    <a:pt x="587" y="261"/>
                  </a:lnTo>
                  <a:lnTo>
                    <a:pt x="585" y="259"/>
                  </a:lnTo>
                  <a:lnTo>
                    <a:pt x="582" y="258"/>
                  </a:lnTo>
                  <a:lnTo>
                    <a:pt x="579" y="257"/>
                  </a:lnTo>
                  <a:lnTo>
                    <a:pt x="579" y="257"/>
                  </a:lnTo>
                  <a:lnTo>
                    <a:pt x="575" y="258"/>
                  </a:lnTo>
                  <a:lnTo>
                    <a:pt x="570" y="259"/>
                  </a:lnTo>
                  <a:lnTo>
                    <a:pt x="566" y="262"/>
                  </a:lnTo>
                  <a:lnTo>
                    <a:pt x="563" y="266"/>
                  </a:lnTo>
                  <a:lnTo>
                    <a:pt x="563" y="266"/>
                  </a:lnTo>
                  <a:lnTo>
                    <a:pt x="559" y="276"/>
                  </a:lnTo>
                  <a:lnTo>
                    <a:pt x="556" y="286"/>
                  </a:lnTo>
                  <a:lnTo>
                    <a:pt x="556" y="286"/>
                  </a:lnTo>
                  <a:lnTo>
                    <a:pt x="556" y="291"/>
                  </a:lnTo>
                  <a:lnTo>
                    <a:pt x="557" y="297"/>
                  </a:lnTo>
                  <a:lnTo>
                    <a:pt x="560" y="302"/>
                  </a:lnTo>
                  <a:lnTo>
                    <a:pt x="563" y="306"/>
                  </a:lnTo>
                  <a:lnTo>
                    <a:pt x="563" y="306"/>
                  </a:lnTo>
                  <a:lnTo>
                    <a:pt x="566" y="309"/>
                  </a:lnTo>
                  <a:lnTo>
                    <a:pt x="570" y="310"/>
                  </a:lnTo>
                  <a:lnTo>
                    <a:pt x="574" y="311"/>
                  </a:lnTo>
                  <a:lnTo>
                    <a:pt x="579" y="311"/>
                  </a:lnTo>
                  <a:lnTo>
                    <a:pt x="579" y="311"/>
                  </a:lnTo>
                  <a:lnTo>
                    <a:pt x="582" y="310"/>
                  </a:lnTo>
                  <a:lnTo>
                    <a:pt x="584" y="308"/>
                  </a:lnTo>
                  <a:lnTo>
                    <a:pt x="584" y="308"/>
                  </a:lnTo>
                  <a:lnTo>
                    <a:pt x="587" y="305"/>
                  </a:lnTo>
                  <a:lnTo>
                    <a:pt x="588" y="302"/>
                  </a:lnTo>
                  <a:lnTo>
                    <a:pt x="588" y="302"/>
                  </a:lnTo>
                  <a:lnTo>
                    <a:pt x="592" y="294"/>
                  </a:lnTo>
                  <a:lnTo>
                    <a:pt x="593" y="290"/>
                  </a:lnTo>
                  <a:lnTo>
                    <a:pt x="593" y="285"/>
                  </a:lnTo>
                  <a:lnTo>
                    <a:pt x="593" y="285"/>
                  </a:lnTo>
                  <a:lnTo>
                    <a:pt x="593" y="278"/>
                  </a:lnTo>
                  <a:lnTo>
                    <a:pt x="593" y="278"/>
                  </a:lnTo>
                  <a:lnTo>
                    <a:pt x="596" y="278"/>
                  </a:lnTo>
                  <a:lnTo>
                    <a:pt x="599" y="277"/>
                  </a:lnTo>
                  <a:lnTo>
                    <a:pt x="605" y="274"/>
                  </a:lnTo>
                  <a:lnTo>
                    <a:pt x="605" y="274"/>
                  </a:lnTo>
                  <a:close/>
                  <a:moveTo>
                    <a:pt x="461" y="702"/>
                  </a:moveTo>
                  <a:lnTo>
                    <a:pt x="461" y="702"/>
                  </a:lnTo>
                  <a:lnTo>
                    <a:pt x="459" y="702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2" y="704"/>
                  </a:lnTo>
                  <a:lnTo>
                    <a:pt x="449" y="704"/>
                  </a:lnTo>
                  <a:lnTo>
                    <a:pt x="446" y="703"/>
                  </a:lnTo>
                  <a:lnTo>
                    <a:pt x="446" y="703"/>
                  </a:lnTo>
                  <a:lnTo>
                    <a:pt x="445" y="703"/>
                  </a:lnTo>
                  <a:lnTo>
                    <a:pt x="444" y="703"/>
                  </a:lnTo>
                  <a:lnTo>
                    <a:pt x="444" y="703"/>
                  </a:lnTo>
                  <a:lnTo>
                    <a:pt x="438" y="704"/>
                  </a:lnTo>
                  <a:lnTo>
                    <a:pt x="433" y="705"/>
                  </a:lnTo>
                  <a:lnTo>
                    <a:pt x="433" y="705"/>
                  </a:lnTo>
                  <a:lnTo>
                    <a:pt x="420" y="704"/>
                  </a:lnTo>
                  <a:lnTo>
                    <a:pt x="420" y="704"/>
                  </a:lnTo>
                  <a:lnTo>
                    <a:pt x="420" y="705"/>
                  </a:lnTo>
                  <a:lnTo>
                    <a:pt x="420" y="705"/>
                  </a:lnTo>
                  <a:lnTo>
                    <a:pt x="422" y="706"/>
                  </a:lnTo>
                  <a:lnTo>
                    <a:pt x="422" y="706"/>
                  </a:lnTo>
                  <a:lnTo>
                    <a:pt x="434" y="713"/>
                  </a:lnTo>
                  <a:lnTo>
                    <a:pt x="434" y="713"/>
                  </a:lnTo>
                  <a:lnTo>
                    <a:pt x="456" y="727"/>
                  </a:lnTo>
                  <a:lnTo>
                    <a:pt x="456" y="727"/>
                  </a:lnTo>
                  <a:lnTo>
                    <a:pt x="459" y="729"/>
                  </a:lnTo>
                  <a:lnTo>
                    <a:pt x="462" y="730"/>
                  </a:lnTo>
                  <a:lnTo>
                    <a:pt x="465" y="730"/>
                  </a:lnTo>
                  <a:lnTo>
                    <a:pt x="468" y="730"/>
                  </a:lnTo>
                  <a:lnTo>
                    <a:pt x="468" y="730"/>
                  </a:lnTo>
                  <a:lnTo>
                    <a:pt x="460" y="720"/>
                  </a:lnTo>
                  <a:lnTo>
                    <a:pt x="460" y="720"/>
                  </a:lnTo>
                  <a:lnTo>
                    <a:pt x="452" y="712"/>
                  </a:lnTo>
                  <a:lnTo>
                    <a:pt x="452" y="712"/>
                  </a:lnTo>
                  <a:lnTo>
                    <a:pt x="451" y="710"/>
                  </a:lnTo>
                  <a:lnTo>
                    <a:pt x="451" y="710"/>
                  </a:lnTo>
                  <a:lnTo>
                    <a:pt x="453" y="710"/>
                  </a:lnTo>
                  <a:lnTo>
                    <a:pt x="453" y="710"/>
                  </a:lnTo>
                  <a:lnTo>
                    <a:pt x="458" y="713"/>
                  </a:lnTo>
                  <a:lnTo>
                    <a:pt x="463" y="717"/>
                  </a:lnTo>
                  <a:lnTo>
                    <a:pt x="467" y="721"/>
                  </a:lnTo>
                  <a:lnTo>
                    <a:pt x="470" y="726"/>
                  </a:lnTo>
                  <a:lnTo>
                    <a:pt x="470" y="726"/>
                  </a:lnTo>
                  <a:lnTo>
                    <a:pt x="472" y="729"/>
                  </a:lnTo>
                  <a:lnTo>
                    <a:pt x="475" y="728"/>
                  </a:lnTo>
                  <a:lnTo>
                    <a:pt x="475" y="728"/>
                  </a:lnTo>
                  <a:lnTo>
                    <a:pt x="477" y="726"/>
                  </a:lnTo>
                  <a:lnTo>
                    <a:pt x="477" y="726"/>
                  </a:lnTo>
                  <a:lnTo>
                    <a:pt x="477" y="725"/>
                  </a:lnTo>
                  <a:lnTo>
                    <a:pt x="477" y="724"/>
                  </a:lnTo>
                  <a:lnTo>
                    <a:pt x="477" y="724"/>
                  </a:lnTo>
                  <a:lnTo>
                    <a:pt x="475" y="720"/>
                  </a:lnTo>
                  <a:lnTo>
                    <a:pt x="473" y="717"/>
                  </a:lnTo>
                  <a:lnTo>
                    <a:pt x="473" y="717"/>
                  </a:lnTo>
                  <a:lnTo>
                    <a:pt x="466" y="711"/>
                  </a:lnTo>
                  <a:lnTo>
                    <a:pt x="466" y="711"/>
                  </a:lnTo>
                  <a:lnTo>
                    <a:pt x="465" y="709"/>
                  </a:lnTo>
                  <a:lnTo>
                    <a:pt x="465" y="709"/>
                  </a:lnTo>
                  <a:lnTo>
                    <a:pt x="468" y="709"/>
                  </a:lnTo>
                  <a:lnTo>
                    <a:pt x="468" y="709"/>
                  </a:lnTo>
                  <a:lnTo>
                    <a:pt x="477" y="715"/>
                  </a:lnTo>
                  <a:lnTo>
                    <a:pt x="477" y="715"/>
                  </a:lnTo>
                  <a:lnTo>
                    <a:pt x="479" y="718"/>
                  </a:lnTo>
                  <a:lnTo>
                    <a:pt x="480" y="721"/>
                  </a:lnTo>
                  <a:lnTo>
                    <a:pt x="480" y="721"/>
                  </a:lnTo>
                  <a:lnTo>
                    <a:pt x="481" y="719"/>
                  </a:lnTo>
                  <a:lnTo>
                    <a:pt x="481" y="719"/>
                  </a:lnTo>
                  <a:lnTo>
                    <a:pt x="480" y="715"/>
                  </a:lnTo>
                  <a:lnTo>
                    <a:pt x="479" y="713"/>
                  </a:lnTo>
                  <a:lnTo>
                    <a:pt x="478" y="711"/>
                  </a:lnTo>
                  <a:lnTo>
                    <a:pt x="478" y="711"/>
                  </a:lnTo>
                  <a:lnTo>
                    <a:pt x="474" y="708"/>
                  </a:lnTo>
                  <a:lnTo>
                    <a:pt x="470" y="706"/>
                  </a:lnTo>
                  <a:lnTo>
                    <a:pt x="461" y="702"/>
                  </a:lnTo>
                  <a:lnTo>
                    <a:pt x="461" y="702"/>
                  </a:lnTo>
                  <a:close/>
                  <a:moveTo>
                    <a:pt x="559" y="345"/>
                  </a:moveTo>
                  <a:lnTo>
                    <a:pt x="559" y="345"/>
                  </a:lnTo>
                  <a:lnTo>
                    <a:pt x="561" y="347"/>
                  </a:lnTo>
                  <a:lnTo>
                    <a:pt x="561" y="347"/>
                  </a:lnTo>
                  <a:lnTo>
                    <a:pt x="576" y="354"/>
                  </a:lnTo>
                  <a:lnTo>
                    <a:pt x="576" y="354"/>
                  </a:lnTo>
                  <a:lnTo>
                    <a:pt x="578" y="355"/>
                  </a:lnTo>
                  <a:lnTo>
                    <a:pt x="580" y="355"/>
                  </a:lnTo>
                  <a:lnTo>
                    <a:pt x="582" y="354"/>
                  </a:lnTo>
                  <a:lnTo>
                    <a:pt x="584" y="352"/>
                  </a:lnTo>
                  <a:lnTo>
                    <a:pt x="584" y="352"/>
                  </a:lnTo>
                  <a:lnTo>
                    <a:pt x="567" y="345"/>
                  </a:lnTo>
                  <a:lnTo>
                    <a:pt x="567" y="345"/>
                  </a:lnTo>
                  <a:lnTo>
                    <a:pt x="563" y="344"/>
                  </a:lnTo>
                  <a:lnTo>
                    <a:pt x="561" y="344"/>
                  </a:lnTo>
                  <a:lnTo>
                    <a:pt x="559" y="345"/>
                  </a:lnTo>
                  <a:lnTo>
                    <a:pt x="559" y="345"/>
                  </a:lnTo>
                  <a:close/>
                  <a:moveTo>
                    <a:pt x="390" y="710"/>
                  </a:moveTo>
                  <a:lnTo>
                    <a:pt x="390" y="710"/>
                  </a:lnTo>
                  <a:lnTo>
                    <a:pt x="386" y="707"/>
                  </a:lnTo>
                  <a:lnTo>
                    <a:pt x="381" y="704"/>
                  </a:lnTo>
                  <a:lnTo>
                    <a:pt x="371" y="700"/>
                  </a:lnTo>
                  <a:lnTo>
                    <a:pt x="371" y="700"/>
                  </a:lnTo>
                  <a:lnTo>
                    <a:pt x="369" y="700"/>
                  </a:lnTo>
                  <a:lnTo>
                    <a:pt x="368" y="700"/>
                  </a:lnTo>
                  <a:lnTo>
                    <a:pt x="368" y="700"/>
                  </a:lnTo>
                  <a:lnTo>
                    <a:pt x="367" y="701"/>
                  </a:lnTo>
                  <a:lnTo>
                    <a:pt x="366" y="701"/>
                  </a:lnTo>
                  <a:lnTo>
                    <a:pt x="364" y="699"/>
                  </a:lnTo>
                  <a:lnTo>
                    <a:pt x="364" y="699"/>
                  </a:lnTo>
                  <a:lnTo>
                    <a:pt x="360" y="695"/>
                  </a:lnTo>
                  <a:lnTo>
                    <a:pt x="360" y="695"/>
                  </a:lnTo>
                  <a:lnTo>
                    <a:pt x="359" y="696"/>
                  </a:lnTo>
                  <a:lnTo>
                    <a:pt x="359" y="696"/>
                  </a:lnTo>
                  <a:lnTo>
                    <a:pt x="360" y="698"/>
                  </a:lnTo>
                  <a:lnTo>
                    <a:pt x="360" y="698"/>
                  </a:lnTo>
                  <a:lnTo>
                    <a:pt x="361" y="700"/>
                  </a:lnTo>
                  <a:lnTo>
                    <a:pt x="361" y="700"/>
                  </a:lnTo>
                  <a:lnTo>
                    <a:pt x="360" y="703"/>
                  </a:lnTo>
                  <a:lnTo>
                    <a:pt x="360" y="703"/>
                  </a:lnTo>
                  <a:lnTo>
                    <a:pt x="358" y="702"/>
                  </a:lnTo>
                  <a:lnTo>
                    <a:pt x="358" y="702"/>
                  </a:lnTo>
                  <a:lnTo>
                    <a:pt x="354" y="698"/>
                  </a:lnTo>
                  <a:lnTo>
                    <a:pt x="354" y="698"/>
                  </a:lnTo>
                  <a:lnTo>
                    <a:pt x="352" y="699"/>
                  </a:lnTo>
                  <a:lnTo>
                    <a:pt x="352" y="699"/>
                  </a:lnTo>
                  <a:lnTo>
                    <a:pt x="350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5" y="700"/>
                  </a:lnTo>
                  <a:lnTo>
                    <a:pt x="342" y="700"/>
                  </a:lnTo>
                  <a:lnTo>
                    <a:pt x="342" y="700"/>
                  </a:lnTo>
                  <a:lnTo>
                    <a:pt x="341" y="701"/>
                  </a:lnTo>
                  <a:lnTo>
                    <a:pt x="339" y="701"/>
                  </a:lnTo>
                  <a:lnTo>
                    <a:pt x="338" y="699"/>
                  </a:lnTo>
                  <a:lnTo>
                    <a:pt x="338" y="699"/>
                  </a:lnTo>
                  <a:lnTo>
                    <a:pt x="335" y="695"/>
                  </a:lnTo>
                  <a:lnTo>
                    <a:pt x="335" y="695"/>
                  </a:lnTo>
                  <a:lnTo>
                    <a:pt x="334" y="696"/>
                  </a:lnTo>
                  <a:lnTo>
                    <a:pt x="334" y="696"/>
                  </a:lnTo>
                  <a:lnTo>
                    <a:pt x="334" y="698"/>
                  </a:lnTo>
                  <a:lnTo>
                    <a:pt x="335" y="700"/>
                  </a:lnTo>
                  <a:lnTo>
                    <a:pt x="335" y="700"/>
                  </a:lnTo>
                  <a:lnTo>
                    <a:pt x="347" y="713"/>
                  </a:lnTo>
                  <a:lnTo>
                    <a:pt x="347" y="713"/>
                  </a:lnTo>
                  <a:lnTo>
                    <a:pt x="361" y="726"/>
                  </a:lnTo>
                  <a:lnTo>
                    <a:pt x="361" y="726"/>
                  </a:lnTo>
                  <a:lnTo>
                    <a:pt x="368" y="731"/>
                  </a:lnTo>
                  <a:lnTo>
                    <a:pt x="375" y="735"/>
                  </a:lnTo>
                  <a:lnTo>
                    <a:pt x="375" y="735"/>
                  </a:lnTo>
                  <a:lnTo>
                    <a:pt x="381" y="738"/>
                  </a:lnTo>
                  <a:lnTo>
                    <a:pt x="381" y="738"/>
                  </a:lnTo>
                  <a:lnTo>
                    <a:pt x="389" y="741"/>
                  </a:lnTo>
                  <a:lnTo>
                    <a:pt x="389" y="741"/>
                  </a:lnTo>
                  <a:lnTo>
                    <a:pt x="389" y="739"/>
                  </a:lnTo>
                  <a:lnTo>
                    <a:pt x="389" y="739"/>
                  </a:lnTo>
                  <a:lnTo>
                    <a:pt x="376" y="722"/>
                  </a:lnTo>
                  <a:lnTo>
                    <a:pt x="376" y="722"/>
                  </a:lnTo>
                  <a:lnTo>
                    <a:pt x="375" y="721"/>
                  </a:lnTo>
                  <a:lnTo>
                    <a:pt x="375" y="720"/>
                  </a:lnTo>
                  <a:lnTo>
                    <a:pt x="375" y="719"/>
                  </a:lnTo>
                  <a:lnTo>
                    <a:pt x="375" y="719"/>
                  </a:lnTo>
                  <a:lnTo>
                    <a:pt x="377" y="718"/>
                  </a:lnTo>
                  <a:lnTo>
                    <a:pt x="379" y="719"/>
                  </a:lnTo>
                  <a:lnTo>
                    <a:pt x="379" y="719"/>
                  </a:lnTo>
                  <a:lnTo>
                    <a:pt x="385" y="726"/>
                  </a:lnTo>
                  <a:lnTo>
                    <a:pt x="388" y="729"/>
                  </a:lnTo>
                  <a:lnTo>
                    <a:pt x="390" y="733"/>
                  </a:lnTo>
                  <a:lnTo>
                    <a:pt x="390" y="733"/>
                  </a:lnTo>
                  <a:lnTo>
                    <a:pt x="393" y="739"/>
                  </a:lnTo>
                  <a:lnTo>
                    <a:pt x="393" y="739"/>
                  </a:lnTo>
                  <a:lnTo>
                    <a:pt x="395" y="741"/>
                  </a:lnTo>
                  <a:lnTo>
                    <a:pt x="395" y="741"/>
                  </a:lnTo>
                  <a:lnTo>
                    <a:pt x="400" y="738"/>
                  </a:lnTo>
                  <a:lnTo>
                    <a:pt x="400" y="738"/>
                  </a:lnTo>
                  <a:lnTo>
                    <a:pt x="400" y="737"/>
                  </a:lnTo>
                  <a:lnTo>
                    <a:pt x="400" y="737"/>
                  </a:lnTo>
                  <a:lnTo>
                    <a:pt x="398" y="733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1" y="724"/>
                  </a:lnTo>
                  <a:lnTo>
                    <a:pt x="385" y="719"/>
                  </a:lnTo>
                  <a:lnTo>
                    <a:pt x="385" y="719"/>
                  </a:lnTo>
                  <a:lnTo>
                    <a:pt x="384" y="716"/>
                  </a:lnTo>
                  <a:lnTo>
                    <a:pt x="384" y="716"/>
                  </a:lnTo>
                  <a:lnTo>
                    <a:pt x="386" y="716"/>
                  </a:lnTo>
                  <a:lnTo>
                    <a:pt x="387" y="716"/>
                  </a:lnTo>
                  <a:lnTo>
                    <a:pt x="387" y="716"/>
                  </a:lnTo>
                  <a:lnTo>
                    <a:pt x="397" y="724"/>
                  </a:lnTo>
                  <a:lnTo>
                    <a:pt x="397" y="724"/>
                  </a:lnTo>
                  <a:lnTo>
                    <a:pt x="401" y="727"/>
                  </a:lnTo>
                  <a:lnTo>
                    <a:pt x="402" y="730"/>
                  </a:lnTo>
                  <a:lnTo>
                    <a:pt x="403" y="733"/>
                  </a:lnTo>
                  <a:lnTo>
                    <a:pt x="403" y="733"/>
                  </a:lnTo>
                  <a:lnTo>
                    <a:pt x="404" y="734"/>
                  </a:lnTo>
                  <a:lnTo>
                    <a:pt x="404" y="734"/>
                  </a:lnTo>
                  <a:lnTo>
                    <a:pt x="404" y="728"/>
                  </a:lnTo>
                  <a:lnTo>
                    <a:pt x="404" y="725"/>
                  </a:lnTo>
                  <a:lnTo>
                    <a:pt x="403" y="723"/>
                  </a:lnTo>
                  <a:lnTo>
                    <a:pt x="403" y="723"/>
                  </a:lnTo>
                  <a:lnTo>
                    <a:pt x="397" y="716"/>
                  </a:lnTo>
                  <a:lnTo>
                    <a:pt x="390" y="710"/>
                  </a:lnTo>
                  <a:lnTo>
                    <a:pt x="390" y="710"/>
                  </a:lnTo>
                  <a:close/>
                  <a:moveTo>
                    <a:pt x="338" y="365"/>
                  </a:moveTo>
                  <a:lnTo>
                    <a:pt x="338" y="365"/>
                  </a:lnTo>
                  <a:lnTo>
                    <a:pt x="333" y="378"/>
                  </a:lnTo>
                  <a:lnTo>
                    <a:pt x="333" y="378"/>
                  </a:lnTo>
                  <a:lnTo>
                    <a:pt x="333" y="380"/>
                  </a:lnTo>
                  <a:lnTo>
                    <a:pt x="333" y="380"/>
                  </a:lnTo>
                  <a:lnTo>
                    <a:pt x="332" y="382"/>
                  </a:lnTo>
                  <a:lnTo>
                    <a:pt x="331" y="384"/>
                  </a:lnTo>
                  <a:lnTo>
                    <a:pt x="331" y="384"/>
                  </a:lnTo>
                  <a:lnTo>
                    <a:pt x="329" y="384"/>
                  </a:lnTo>
                  <a:lnTo>
                    <a:pt x="327" y="384"/>
                  </a:lnTo>
                  <a:lnTo>
                    <a:pt x="327" y="384"/>
                  </a:lnTo>
                  <a:lnTo>
                    <a:pt x="321" y="386"/>
                  </a:lnTo>
                  <a:lnTo>
                    <a:pt x="315" y="388"/>
                  </a:lnTo>
                  <a:lnTo>
                    <a:pt x="315" y="388"/>
                  </a:lnTo>
                  <a:lnTo>
                    <a:pt x="306" y="393"/>
                  </a:lnTo>
                  <a:lnTo>
                    <a:pt x="297" y="397"/>
                  </a:lnTo>
                  <a:lnTo>
                    <a:pt x="280" y="408"/>
                  </a:lnTo>
                  <a:lnTo>
                    <a:pt x="280" y="408"/>
                  </a:lnTo>
                  <a:lnTo>
                    <a:pt x="266" y="418"/>
                  </a:lnTo>
                  <a:lnTo>
                    <a:pt x="252" y="430"/>
                  </a:lnTo>
                  <a:lnTo>
                    <a:pt x="252" y="430"/>
                  </a:lnTo>
                  <a:lnTo>
                    <a:pt x="243" y="438"/>
                  </a:lnTo>
                  <a:lnTo>
                    <a:pt x="243" y="438"/>
                  </a:lnTo>
                  <a:lnTo>
                    <a:pt x="244" y="432"/>
                  </a:lnTo>
                  <a:lnTo>
                    <a:pt x="244" y="432"/>
                  </a:lnTo>
                  <a:lnTo>
                    <a:pt x="249" y="409"/>
                  </a:lnTo>
                  <a:lnTo>
                    <a:pt x="249" y="409"/>
                  </a:lnTo>
                  <a:lnTo>
                    <a:pt x="253" y="384"/>
                  </a:lnTo>
                  <a:lnTo>
                    <a:pt x="253" y="384"/>
                  </a:lnTo>
                  <a:lnTo>
                    <a:pt x="254" y="365"/>
                  </a:lnTo>
                  <a:lnTo>
                    <a:pt x="254" y="365"/>
                  </a:lnTo>
                  <a:lnTo>
                    <a:pt x="256" y="344"/>
                  </a:lnTo>
                  <a:lnTo>
                    <a:pt x="256" y="344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255" y="323"/>
                  </a:lnTo>
                  <a:lnTo>
                    <a:pt x="255" y="323"/>
                  </a:lnTo>
                  <a:lnTo>
                    <a:pt x="254" y="324"/>
                  </a:lnTo>
                  <a:lnTo>
                    <a:pt x="254" y="324"/>
                  </a:lnTo>
                  <a:lnTo>
                    <a:pt x="254" y="339"/>
                  </a:lnTo>
                  <a:lnTo>
                    <a:pt x="254" y="339"/>
                  </a:lnTo>
                  <a:lnTo>
                    <a:pt x="252" y="363"/>
                  </a:lnTo>
                  <a:lnTo>
                    <a:pt x="252" y="363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6" y="411"/>
                  </a:lnTo>
                  <a:lnTo>
                    <a:pt x="244" y="422"/>
                  </a:lnTo>
                  <a:lnTo>
                    <a:pt x="244" y="422"/>
                  </a:lnTo>
                  <a:lnTo>
                    <a:pt x="238" y="442"/>
                  </a:lnTo>
                  <a:lnTo>
                    <a:pt x="238" y="442"/>
                  </a:lnTo>
                  <a:lnTo>
                    <a:pt x="237" y="444"/>
                  </a:lnTo>
                  <a:lnTo>
                    <a:pt x="234" y="447"/>
                  </a:lnTo>
                  <a:lnTo>
                    <a:pt x="234" y="447"/>
                  </a:lnTo>
                  <a:lnTo>
                    <a:pt x="218" y="466"/>
                  </a:lnTo>
                  <a:lnTo>
                    <a:pt x="218" y="466"/>
                  </a:lnTo>
                  <a:lnTo>
                    <a:pt x="202" y="489"/>
                  </a:lnTo>
                  <a:lnTo>
                    <a:pt x="202" y="489"/>
                  </a:lnTo>
                  <a:lnTo>
                    <a:pt x="192" y="504"/>
                  </a:lnTo>
                  <a:lnTo>
                    <a:pt x="192" y="504"/>
                  </a:lnTo>
                  <a:lnTo>
                    <a:pt x="182" y="520"/>
                  </a:lnTo>
                  <a:lnTo>
                    <a:pt x="182" y="520"/>
                  </a:lnTo>
                  <a:lnTo>
                    <a:pt x="175" y="533"/>
                  </a:lnTo>
                  <a:lnTo>
                    <a:pt x="175" y="533"/>
                  </a:lnTo>
                  <a:lnTo>
                    <a:pt x="169" y="544"/>
                  </a:lnTo>
                  <a:lnTo>
                    <a:pt x="169" y="544"/>
                  </a:lnTo>
                  <a:lnTo>
                    <a:pt x="167" y="545"/>
                  </a:lnTo>
                  <a:lnTo>
                    <a:pt x="167" y="545"/>
                  </a:lnTo>
                  <a:lnTo>
                    <a:pt x="165" y="546"/>
                  </a:lnTo>
                  <a:lnTo>
                    <a:pt x="165" y="546"/>
                  </a:lnTo>
                  <a:lnTo>
                    <a:pt x="165" y="547"/>
                  </a:lnTo>
                  <a:lnTo>
                    <a:pt x="164" y="548"/>
                  </a:lnTo>
                  <a:lnTo>
                    <a:pt x="162" y="548"/>
                  </a:lnTo>
                  <a:lnTo>
                    <a:pt x="162" y="548"/>
                  </a:lnTo>
                  <a:lnTo>
                    <a:pt x="157" y="548"/>
                  </a:lnTo>
                  <a:lnTo>
                    <a:pt x="153" y="549"/>
                  </a:lnTo>
                  <a:lnTo>
                    <a:pt x="148" y="551"/>
                  </a:lnTo>
                  <a:lnTo>
                    <a:pt x="144" y="553"/>
                  </a:lnTo>
                  <a:lnTo>
                    <a:pt x="144" y="553"/>
                  </a:lnTo>
                  <a:lnTo>
                    <a:pt x="141" y="555"/>
                  </a:lnTo>
                  <a:lnTo>
                    <a:pt x="139" y="557"/>
                  </a:lnTo>
                  <a:lnTo>
                    <a:pt x="138" y="560"/>
                  </a:lnTo>
                  <a:lnTo>
                    <a:pt x="138" y="563"/>
                  </a:lnTo>
                  <a:lnTo>
                    <a:pt x="138" y="563"/>
                  </a:lnTo>
                  <a:lnTo>
                    <a:pt x="137" y="565"/>
                  </a:lnTo>
                  <a:lnTo>
                    <a:pt x="136" y="567"/>
                  </a:lnTo>
                  <a:lnTo>
                    <a:pt x="136" y="567"/>
                  </a:lnTo>
                  <a:lnTo>
                    <a:pt x="132" y="572"/>
                  </a:lnTo>
                  <a:lnTo>
                    <a:pt x="132" y="572"/>
                  </a:lnTo>
                  <a:lnTo>
                    <a:pt x="128" y="567"/>
                  </a:lnTo>
                  <a:lnTo>
                    <a:pt x="128" y="567"/>
                  </a:lnTo>
                  <a:lnTo>
                    <a:pt x="122" y="560"/>
                  </a:lnTo>
                  <a:lnTo>
                    <a:pt x="122" y="560"/>
                  </a:lnTo>
                  <a:lnTo>
                    <a:pt x="105" y="540"/>
                  </a:lnTo>
                  <a:lnTo>
                    <a:pt x="105" y="540"/>
                  </a:lnTo>
                  <a:lnTo>
                    <a:pt x="105" y="538"/>
                  </a:lnTo>
                  <a:lnTo>
                    <a:pt x="105" y="538"/>
                  </a:lnTo>
                  <a:lnTo>
                    <a:pt x="105" y="535"/>
                  </a:lnTo>
                  <a:lnTo>
                    <a:pt x="104" y="533"/>
                  </a:lnTo>
                  <a:lnTo>
                    <a:pt x="104" y="533"/>
                  </a:lnTo>
                  <a:lnTo>
                    <a:pt x="99" y="526"/>
                  </a:lnTo>
                  <a:lnTo>
                    <a:pt x="99" y="526"/>
                  </a:lnTo>
                  <a:lnTo>
                    <a:pt x="98" y="522"/>
                  </a:lnTo>
                  <a:lnTo>
                    <a:pt x="98" y="522"/>
                  </a:lnTo>
                  <a:lnTo>
                    <a:pt x="97" y="519"/>
                  </a:lnTo>
                  <a:lnTo>
                    <a:pt x="96" y="517"/>
                  </a:lnTo>
                  <a:lnTo>
                    <a:pt x="96" y="517"/>
                  </a:lnTo>
                  <a:lnTo>
                    <a:pt x="89" y="506"/>
                  </a:lnTo>
                  <a:lnTo>
                    <a:pt x="89" y="506"/>
                  </a:lnTo>
                  <a:lnTo>
                    <a:pt x="88" y="502"/>
                  </a:lnTo>
                  <a:lnTo>
                    <a:pt x="88" y="502"/>
                  </a:lnTo>
                  <a:lnTo>
                    <a:pt x="88" y="499"/>
                  </a:lnTo>
                  <a:lnTo>
                    <a:pt x="88" y="499"/>
                  </a:lnTo>
                  <a:lnTo>
                    <a:pt x="81" y="486"/>
                  </a:lnTo>
                  <a:lnTo>
                    <a:pt x="81" y="486"/>
                  </a:lnTo>
                  <a:lnTo>
                    <a:pt x="80" y="484"/>
                  </a:lnTo>
                  <a:lnTo>
                    <a:pt x="80" y="484"/>
                  </a:lnTo>
                  <a:lnTo>
                    <a:pt x="81" y="483"/>
                  </a:lnTo>
                  <a:lnTo>
                    <a:pt x="81" y="481"/>
                  </a:lnTo>
                  <a:lnTo>
                    <a:pt x="80" y="478"/>
                  </a:lnTo>
                  <a:lnTo>
                    <a:pt x="80" y="478"/>
                  </a:lnTo>
                  <a:lnTo>
                    <a:pt x="73" y="464"/>
                  </a:lnTo>
                  <a:lnTo>
                    <a:pt x="73" y="464"/>
                  </a:lnTo>
                  <a:lnTo>
                    <a:pt x="73" y="463"/>
                  </a:lnTo>
                  <a:lnTo>
                    <a:pt x="73" y="463"/>
                  </a:lnTo>
                  <a:lnTo>
                    <a:pt x="73" y="459"/>
                  </a:lnTo>
                  <a:lnTo>
                    <a:pt x="72" y="456"/>
                  </a:lnTo>
                  <a:lnTo>
                    <a:pt x="70" y="450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0" y="448"/>
                  </a:lnTo>
                  <a:lnTo>
                    <a:pt x="70" y="446"/>
                  </a:lnTo>
                  <a:lnTo>
                    <a:pt x="70" y="444"/>
                  </a:lnTo>
                  <a:lnTo>
                    <a:pt x="70" y="444"/>
                  </a:lnTo>
                  <a:lnTo>
                    <a:pt x="68" y="438"/>
                  </a:lnTo>
                  <a:lnTo>
                    <a:pt x="66" y="432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64" y="414"/>
                  </a:lnTo>
                  <a:lnTo>
                    <a:pt x="64" y="414"/>
                  </a:lnTo>
                  <a:lnTo>
                    <a:pt x="63" y="411"/>
                  </a:lnTo>
                  <a:lnTo>
                    <a:pt x="64" y="409"/>
                  </a:lnTo>
                  <a:lnTo>
                    <a:pt x="65" y="408"/>
                  </a:lnTo>
                  <a:lnTo>
                    <a:pt x="65" y="408"/>
                  </a:lnTo>
                  <a:lnTo>
                    <a:pt x="65" y="405"/>
                  </a:lnTo>
                  <a:lnTo>
                    <a:pt x="65" y="405"/>
                  </a:lnTo>
                  <a:lnTo>
                    <a:pt x="63" y="397"/>
                  </a:lnTo>
                  <a:lnTo>
                    <a:pt x="63" y="397"/>
                  </a:lnTo>
                  <a:lnTo>
                    <a:pt x="64" y="392"/>
                  </a:lnTo>
                  <a:lnTo>
                    <a:pt x="64" y="392"/>
                  </a:lnTo>
                  <a:lnTo>
                    <a:pt x="63" y="384"/>
                  </a:lnTo>
                  <a:lnTo>
                    <a:pt x="63" y="384"/>
                  </a:lnTo>
                  <a:lnTo>
                    <a:pt x="63" y="381"/>
                  </a:lnTo>
                  <a:lnTo>
                    <a:pt x="63" y="379"/>
                  </a:lnTo>
                  <a:lnTo>
                    <a:pt x="64" y="378"/>
                  </a:lnTo>
                  <a:lnTo>
                    <a:pt x="64" y="378"/>
                  </a:lnTo>
                  <a:lnTo>
                    <a:pt x="64" y="375"/>
                  </a:lnTo>
                  <a:lnTo>
                    <a:pt x="64" y="375"/>
                  </a:lnTo>
                  <a:lnTo>
                    <a:pt x="64" y="368"/>
                  </a:lnTo>
                  <a:lnTo>
                    <a:pt x="64" y="368"/>
                  </a:lnTo>
                  <a:lnTo>
                    <a:pt x="64" y="365"/>
                  </a:lnTo>
                  <a:lnTo>
                    <a:pt x="64" y="364"/>
                  </a:lnTo>
                  <a:lnTo>
                    <a:pt x="65" y="363"/>
                  </a:lnTo>
                  <a:lnTo>
                    <a:pt x="65" y="363"/>
                  </a:lnTo>
                  <a:lnTo>
                    <a:pt x="66" y="362"/>
                  </a:lnTo>
                  <a:lnTo>
                    <a:pt x="66" y="360"/>
                  </a:lnTo>
                  <a:lnTo>
                    <a:pt x="66" y="360"/>
                  </a:lnTo>
                  <a:lnTo>
                    <a:pt x="66" y="356"/>
                  </a:lnTo>
                  <a:lnTo>
                    <a:pt x="66" y="352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0" y="333"/>
                  </a:lnTo>
                  <a:lnTo>
                    <a:pt x="70" y="333"/>
                  </a:lnTo>
                  <a:lnTo>
                    <a:pt x="71" y="325"/>
                  </a:lnTo>
                  <a:lnTo>
                    <a:pt x="71" y="325"/>
                  </a:lnTo>
                  <a:lnTo>
                    <a:pt x="72" y="322"/>
                  </a:lnTo>
                  <a:lnTo>
                    <a:pt x="72" y="320"/>
                  </a:lnTo>
                  <a:lnTo>
                    <a:pt x="73" y="319"/>
                  </a:lnTo>
                  <a:lnTo>
                    <a:pt x="73" y="319"/>
                  </a:lnTo>
                  <a:lnTo>
                    <a:pt x="74" y="317"/>
                  </a:lnTo>
                  <a:lnTo>
                    <a:pt x="74" y="314"/>
                  </a:lnTo>
                  <a:lnTo>
                    <a:pt x="74" y="314"/>
                  </a:lnTo>
                  <a:lnTo>
                    <a:pt x="75" y="306"/>
                  </a:lnTo>
                  <a:lnTo>
                    <a:pt x="76" y="302"/>
                  </a:lnTo>
                  <a:lnTo>
                    <a:pt x="77" y="298"/>
                  </a:lnTo>
                  <a:lnTo>
                    <a:pt x="77" y="298"/>
                  </a:lnTo>
                  <a:lnTo>
                    <a:pt x="80" y="290"/>
                  </a:lnTo>
                  <a:lnTo>
                    <a:pt x="81" y="286"/>
                  </a:lnTo>
                  <a:lnTo>
                    <a:pt x="83" y="283"/>
                  </a:lnTo>
                  <a:lnTo>
                    <a:pt x="83" y="283"/>
                  </a:lnTo>
                  <a:lnTo>
                    <a:pt x="85" y="279"/>
                  </a:lnTo>
                  <a:lnTo>
                    <a:pt x="86" y="275"/>
                  </a:lnTo>
                  <a:lnTo>
                    <a:pt x="88" y="268"/>
                  </a:lnTo>
                  <a:lnTo>
                    <a:pt x="88" y="268"/>
                  </a:lnTo>
                  <a:lnTo>
                    <a:pt x="89" y="267"/>
                  </a:lnTo>
                  <a:lnTo>
                    <a:pt x="89" y="267"/>
                  </a:lnTo>
                  <a:lnTo>
                    <a:pt x="92" y="263"/>
                  </a:lnTo>
                  <a:lnTo>
                    <a:pt x="93" y="258"/>
                  </a:lnTo>
                  <a:lnTo>
                    <a:pt x="94" y="253"/>
                  </a:lnTo>
                  <a:lnTo>
                    <a:pt x="96" y="249"/>
                  </a:lnTo>
                  <a:lnTo>
                    <a:pt x="96" y="249"/>
                  </a:lnTo>
                  <a:lnTo>
                    <a:pt x="97" y="243"/>
                  </a:lnTo>
                  <a:lnTo>
                    <a:pt x="97" y="243"/>
                  </a:lnTo>
                  <a:lnTo>
                    <a:pt x="98" y="240"/>
                  </a:lnTo>
                  <a:lnTo>
                    <a:pt x="98" y="240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100" y="232"/>
                  </a:lnTo>
                  <a:lnTo>
                    <a:pt x="100" y="232"/>
                  </a:lnTo>
                  <a:lnTo>
                    <a:pt x="101" y="231"/>
                  </a:lnTo>
                  <a:lnTo>
                    <a:pt x="102" y="231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102" y="221"/>
                  </a:lnTo>
                  <a:lnTo>
                    <a:pt x="102" y="221"/>
                  </a:lnTo>
                  <a:lnTo>
                    <a:pt x="102" y="217"/>
                  </a:lnTo>
                  <a:lnTo>
                    <a:pt x="103" y="214"/>
                  </a:lnTo>
                  <a:lnTo>
                    <a:pt x="103" y="214"/>
                  </a:lnTo>
                  <a:lnTo>
                    <a:pt x="103" y="212"/>
                  </a:lnTo>
                  <a:lnTo>
                    <a:pt x="103" y="209"/>
                  </a:lnTo>
                  <a:lnTo>
                    <a:pt x="103" y="209"/>
                  </a:lnTo>
                  <a:lnTo>
                    <a:pt x="96" y="191"/>
                  </a:lnTo>
                  <a:lnTo>
                    <a:pt x="96" y="191"/>
                  </a:lnTo>
                  <a:lnTo>
                    <a:pt x="95" y="188"/>
                  </a:lnTo>
                  <a:lnTo>
                    <a:pt x="92" y="185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4" y="179"/>
                  </a:lnTo>
                  <a:lnTo>
                    <a:pt x="81" y="178"/>
                  </a:lnTo>
                  <a:lnTo>
                    <a:pt x="81" y="178"/>
                  </a:lnTo>
                  <a:lnTo>
                    <a:pt x="75" y="177"/>
                  </a:lnTo>
                  <a:lnTo>
                    <a:pt x="69" y="177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7" y="180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2" y="187"/>
                  </a:lnTo>
                  <a:lnTo>
                    <a:pt x="50" y="192"/>
                  </a:lnTo>
                  <a:lnTo>
                    <a:pt x="48" y="198"/>
                  </a:lnTo>
                  <a:lnTo>
                    <a:pt x="49" y="204"/>
                  </a:lnTo>
                  <a:lnTo>
                    <a:pt x="49" y="204"/>
                  </a:lnTo>
                  <a:lnTo>
                    <a:pt x="50" y="208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4" y="216"/>
                  </a:lnTo>
                  <a:lnTo>
                    <a:pt x="57" y="219"/>
                  </a:lnTo>
                  <a:lnTo>
                    <a:pt x="61" y="222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70" y="225"/>
                  </a:lnTo>
                  <a:lnTo>
                    <a:pt x="75" y="225"/>
                  </a:lnTo>
                  <a:lnTo>
                    <a:pt x="75" y="225"/>
                  </a:lnTo>
                  <a:lnTo>
                    <a:pt x="81" y="223"/>
                  </a:lnTo>
                  <a:lnTo>
                    <a:pt x="81" y="223"/>
                  </a:lnTo>
                  <a:lnTo>
                    <a:pt x="84" y="221"/>
                  </a:lnTo>
                  <a:lnTo>
                    <a:pt x="84" y="221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1" y="219"/>
                  </a:lnTo>
                  <a:lnTo>
                    <a:pt x="81" y="219"/>
                  </a:lnTo>
                  <a:lnTo>
                    <a:pt x="77" y="220"/>
                  </a:lnTo>
                  <a:lnTo>
                    <a:pt x="72" y="220"/>
                  </a:lnTo>
                  <a:lnTo>
                    <a:pt x="72" y="220"/>
                  </a:lnTo>
                  <a:lnTo>
                    <a:pt x="68" y="220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2" y="217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55" y="210"/>
                  </a:lnTo>
                  <a:lnTo>
                    <a:pt x="55" y="210"/>
                  </a:lnTo>
                  <a:lnTo>
                    <a:pt x="54" y="208"/>
                  </a:lnTo>
                  <a:lnTo>
                    <a:pt x="54" y="208"/>
                  </a:lnTo>
                  <a:lnTo>
                    <a:pt x="53" y="204"/>
                  </a:lnTo>
                  <a:lnTo>
                    <a:pt x="52" y="199"/>
                  </a:lnTo>
                  <a:lnTo>
                    <a:pt x="53" y="194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8" y="185"/>
                  </a:lnTo>
                  <a:lnTo>
                    <a:pt x="60" y="18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1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4" y="184"/>
                  </a:lnTo>
                  <a:lnTo>
                    <a:pt x="87" y="187"/>
                  </a:lnTo>
                  <a:lnTo>
                    <a:pt x="90" y="191"/>
                  </a:lnTo>
                  <a:lnTo>
                    <a:pt x="93" y="195"/>
                  </a:lnTo>
                  <a:lnTo>
                    <a:pt x="93" y="195"/>
                  </a:lnTo>
                  <a:lnTo>
                    <a:pt x="96" y="202"/>
                  </a:lnTo>
                  <a:lnTo>
                    <a:pt x="96" y="202"/>
                  </a:lnTo>
                  <a:lnTo>
                    <a:pt x="97" y="204"/>
                  </a:lnTo>
                  <a:lnTo>
                    <a:pt x="97" y="206"/>
                  </a:lnTo>
                  <a:lnTo>
                    <a:pt x="96" y="207"/>
                  </a:lnTo>
                  <a:lnTo>
                    <a:pt x="96" y="20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98" y="222"/>
                  </a:lnTo>
                  <a:lnTo>
                    <a:pt x="98" y="222"/>
                  </a:lnTo>
                  <a:lnTo>
                    <a:pt x="98" y="223"/>
                  </a:lnTo>
                  <a:lnTo>
                    <a:pt x="98" y="223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93" y="240"/>
                  </a:lnTo>
                  <a:lnTo>
                    <a:pt x="93" y="240"/>
                  </a:lnTo>
                  <a:lnTo>
                    <a:pt x="92" y="241"/>
                  </a:lnTo>
                  <a:lnTo>
                    <a:pt x="90" y="242"/>
                  </a:lnTo>
                  <a:lnTo>
                    <a:pt x="90" y="242"/>
                  </a:lnTo>
                  <a:lnTo>
                    <a:pt x="85" y="243"/>
                  </a:lnTo>
                  <a:lnTo>
                    <a:pt x="85" y="243"/>
                  </a:lnTo>
                  <a:lnTo>
                    <a:pt x="82" y="241"/>
                  </a:lnTo>
                  <a:lnTo>
                    <a:pt x="80" y="240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6" y="240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72" y="239"/>
                  </a:lnTo>
                  <a:lnTo>
                    <a:pt x="71" y="240"/>
                  </a:lnTo>
                  <a:lnTo>
                    <a:pt x="71" y="241"/>
                  </a:lnTo>
                  <a:lnTo>
                    <a:pt x="71" y="241"/>
                  </a:lnTo>
                  <a:lnTo>
                    <a:pt x="60" y="236"/>
                  </a:lnTo>
                  <a:lnTo>
                    <a:pt x="60" y="236"/>
                  </a:lnTo>
                  <a:lnTo>
                    <a:pt x="59" y="236"/>
                  </a:lnTo>
                  <a:lnTo>
                    <a:pt x="57" y="236"/>
                  </a:lnTo>
                  <a:lnTo>
                    <a:pt x="57" y="236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48" y="229"/>
                  </a:lnTo>
                  <a:lnTo>
                    <a:pt x="47" y="229"/>
                  </a:lnTo>
                  <a:lnTo>
                    <a:pt x="46" y="229"/>
                  </a:lnTo>
                  <a:lnTo>
                    <a:pt x="46" y="229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7" y="219"/>
                  </a:lnTo>
                  <a:lnTo>
                    <a:pt x="36" y="219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3" y="221"/>
                  </a:lnTo>
                  <a:lnTo>
                    <a:pt x="32" y="220"/>
                  </a:lnTo>
                  <a:lnTo>
                    <a:pt x="32" y="220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4" y="212"/>
                  </a:lnTo>
                  <a:lnTo>
                    <a:pt x="23" y="210"/>
                  </a:lnTo>
                  <a:lnTo>
                    <a:pt x="21" y="206"/>
                  </a:lnTo>
                  <a:lnTo>
                    <a:pt x="21" y="206"/>
                  </a:lnTo>
                  <a:lnTo>
                    <a:pt x="20" y="202"/>
                  </a:lnTo>
                  <a:lnTo>
                    <a:pt x="18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4" y="191"/>
                  </a:lnTo>
                  <a:lnTo>
                    <a:pt x="14" y="191"/>
                  </a:lnTo>
                  <a:lnTo>
                    <a:pt x="13" y="187"/>
                  </a:lnTo>
                  <a:lnTo>
                    <a:pt x="10" y="184"/>
                  </a:lnTo>
                  <a:lnTo>
                    <a:pt x="10" y="184"/>
                  </a:lnTo>
                  <a:lnTo>
                    <a:pt x="6" y="178"/>
                  </a:lnTo>
                  <a:lnTo>
                    <a:pt x="5" y="172"/>
                  </a:lnTo>
                  <a:lnTo>
                    <a:pt x="5" y="172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1" y="157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2" y="138"/>
                  </a:lnTo>
                  <a:lnTo>
                    <a:pt x="2" y="138"/>
                  </a:lnTo>
                  <a:lnTo>
                    <a:pt x="0" y="137"/>
                  </a:lnTo>
                  <a:lnTo>
                    <a:pt x="0" y="13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1"/>
                  </a:lnTo>
                  <a:lnTo>
                    <a:pt x="4" y="121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2" y="114"/>
                  </a:lnTo>
                  <a:lnTo>
                    <a:pt x="2" y="114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6" y="99"/>
                  </a:lnTo>
                  <a:lnTo>
                    <a:pt x="7" y="97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5" y="88"/>
                  </a:lnTo>
                  <a:lnTo>
                    <a:pt x="15" y="88"/>
                  </a:lnTo>
                  <a:lnTo>
                    <a:pt x="13" y="87"/>
                  </a:lnTo>
                  <a:lnTo>
                    <a:pt x="13" y="87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1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38" y="52"/>
                  </a:lnTo>
                  <a:lnTo>
                    <a:pt x="38" y="52"/>
                  </a:lnTo>
                  <a:lnTo>
                    <a:pt x="45" y="48"/>
                  </a:lnTo>
                  <a:lnTo>
                    <a:pt x="45" y="48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4" y="42"/>
                  </a:lnTo>
                  <a:lnTo>
                    <a:pt x="44" y="42"/>
                  </a:lnTo>
                  <a:lnTo>
                    <a:pt x="52" y="38"/>
                  </a:lnTo>
                  <a:lnTo>
                    <a:pt x="55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1" y="34"/>
                  </a:lnTo>
                  <a:lnTo>
                    <a:pt x="61" y="32"/>
                  </a:lnTo>
                  <a:lnTo>
                    <a:pt x="61" y="32"/>
                  </a:lnTo>
                  <a:lnTo>
                    <a:pt x="61" y="31"/>
                  </a:lnTo>
                  <a:lnTo>
                    <a:pt x="61" y="30"/>
                  </a:lnTo>
                  <a:lnTo>
                    <a:pt x="63" y="30"/>
                  </a:lnTo>
                  <a:lnTo>
                    <a:pt x="63" y="30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7" y="23"/>
                  </a:lnTo>
                  <a:lnTo>
                    <a:pt x="78" y="22"/>
                  </a:lnTo>
                  <a:lnTo>
                    <a:pt x="78" y="22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5" y="20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2" y="14"/>
                  </a:lnTo>
                  <a:lnTo>
                    <a:pt x="113" y="13"/>
                  </a:lnTo>
                  <a:lnTo>
                    <a:pt x="113" y="13"/>
                  </a:lnTo>
                  <a:lnTo>
                    <a:pt x="113" y="11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7" y="10"/>
                  </a:lnTo>
                  <a:lnTo>
                    <a:pt x="127" y="10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9" y="3"/>
                  </a:lnTo>
                  <a:lnTo>
                    <a:pt x="164" y="2"/>
                  </a:lnTo>
                  <a:lnTo>
                    <a:pt x="164" y="2"/>
                  </a:lnTo>
                  <a:lnTo>
                    <a:pt x="167" y="2"/>
                  </a:lnTo>
                  <a:lnTo>
                    <a:pt x="170" y="4"/>
                  </a:lnTo>
                  <a:lnTo>
                    <a:pt x="170" y="4"/>
                  </a:lnTo>
                  <a:lnTo>
                    <a:pt x="173" y="4"/>
                  </a:lnTo>
                  <a:lnTo>
                    <a:pt x="175" y="2"/>
                  </a:lnTo>
                  <a:lnTo>
                    <a:pt x="175" y="2"/>
                  </a:lnTo>
                  <a:lnTo>
                    <a:pt x="177" y="1"/>
                  </a:lnTo>
                  <a:lnTo>
                    <a:pt x="178" y="0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84" y="3"/>
                  </a:lnTo>
                  <a:lnTo>
                    <a:pt x="186" y="3"/>
                  </a:lnTo>
                  <a:lnTo>
                    <a:pt x="188" y="2"/>
                  </a:lnTo>
                  <a:lnTo>
                    <a:pt x="188" y="2"/>
                  </a:lnTo>
                  <a:lnTo>
                    <a:pt x="190" y="1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8" y="4"/>
                  </a:lnTo>
                  <a:lnTo>
                    <a:pt x="198" y="4"/>
                  </a:lnTo>
                  <a:lnTo>
                    <a:pt x="200" y="3"/>
                  </a:lnTo>
                  <a:lnTo>
                    <a:pt x="200" y="3"/>
                  </a:lnTo>
                  <a:lnTo>
                    <a:pt x="201" y="3"/>
                  </a:lnTo>
                  <a:lnTo>
                    <a:pt x="203" y="3"/>
                  </a:lnTo>
                  <a:lnTo>
                    <a:pt x="203" y="3"/>
                  </a:lnTo>
                  <a:lnTo>
                    <a:pt x="212" y="7"/>
                  </a:lnTo>
                  <a:lnTo>
                    <a:pt x="212" y="7"/>
                  </a:lnTo>
                  <a:lnTo>
                    <a:pt x="214" y="8"/>
                  </a:lnTo>
                  <a:lnTo>
                    <a:pt x="216" y="7"/>
                  </a:lnTo>
                  <a:lnTo>
                    <a:pt x="216" y="7"/>
                  </a:lnTo>
                  <a:lnTo>
                    <a:pt x="217" y="6"/>
                  </a:lnTo>
                  <a:lnTo>
                    <a:pt x="219" y="6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1"/>
                  </a:lnTo>
                  <a:lnTo>
                    <a:pt x="230" y="11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2" y="11"/>
                  </a:lnTo>
                  <a:lnTo>
                    <a:pt x="232" y="11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6" y="17"/>
                  </a:lnTo>
                  <a:lnTo>
                    <a:pt x="246" y="17"/>
                  </a:lnTo>
                  <a:lnTo>
                    <a:pt x="250" y="21"/>
                  </a:lnTo>
                  <a:lnTo>
                    <a:pt x="252" y="22"/>
                  </a:lnTo>
                  <a:lnTo>
                    <a:pt x="254" y="23"/>
                  </a:lnTo>
                  <a:lnTo>
                    <a:pt x="254" y="23"/>
                  </a:lnTo>
                  <a:lnTo>
                    <a:pt x="259" y="26"/>
                  </a:lnTo>
                  <a:lnTo>
                    <a:pt x="264" y="29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0"/>
                  </a:lnTo>
                  <a:lnTo>
                    <a:pt x="268" y="29"/>
                  </a:lnTo>
                  <a:lnTo>
                    <a:pt x="268" y="29"/>
                  </a:lnTo>
                  <a:lnTo>
                    <a:pt x="271" y="33"/>
                  </a:lnTo>
                  <a:lnTo>
                    <a:pt x="271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80" y="39"/>
                  </a:lnTo>
                  <a:lnTo>
                    <a:pt x="280" y="39"/>
                  </a:lnTo>
                  <a:lnTo>
                    <a:pt x="282" y="42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85" y="47"/>
                  </a:lnTo>
                  <a:lnTo>
                    <a:pt x="288" y="47"/>
                  </a:lnTo>
                  <a:lnTo>
                    <a:pt x="288" y="47"/>
                  </a:lnTo>
                  <a:lnTo>
                    <a:pt x="291" y="51"/>
                  </a:lnTo>
                  <a:lnTo>
                    <a:pt x="293" y="55"/>
                  </a:lnTo>
                  <a:lnTo>
                    <a:pt x="296" y="59"/>
                  </a:lnTo>
                  <a:lnTo>
                    <a:pt x="299" y="63"/>
                  </a:lnTo>
                  <a:lnTo>
                    <a:pt x="299" y="63"/>
                  </a:lnTo>
                  <a:lnTo>
                    <a:pt x="301" y="64"/>
                  </a:lnTo>
                  <a:lnTo>
                    <a:pt x="301" y="64"/>
                  </a:lnTo>
                  <a:lnTo>
                    <a:pt x="303" y="65"/>
                  </a:lnTo>
                  <a:lnTo>
                    <a:pt x="305" y="66"/>
                  </a:lnTo>
                  <a:lnTo>
                    <a:pt x="306" y="67"/>
                  </a:lnTo>
                  <a:lnTo>
                    <a:pt x="307" y="70"/>
                  </a:lnTo>
                  <a:lnTo>
                    <a:pt x="307" y="70"/>
                  </a:lnTo>
                  <a:lnTo>
                    <a:pt x="308" y="75"/>
                  </a:lnTo>
                  <a:lnTo>
                    <a:pt x="308" y="75"/>
                  </a:lnTo>
                  <a:lnTo>
                    <a:pt x="309" y="77"/>
                  </a:lnTo>
                  <a:lnTo>
                    <a:pt x="310" y="78"/>
                  </a:lnTo>
                  <a:lnTo>
                    <a:pt x="311" y="78"/>
                  </a:lnTo>
                  <a:lnTo>
                    <a:pt x="311" y="78"/>
                  </a:lnTo>
                  <a:lnTo>
                    <a:pt x="313" y="80"/>
                  </a:lnTo>
                  <a:lnTo>
                    <a:pt x="314" y="82"/>
                  </a:lnTo>
                  <a:lnTo>
                    <a:pt x="314" y="82"/>
                  </a:lnTo>
                  <a:lnTo>
                    <a:pt x="316" y="86"/>
                  </a:lnTo>
                  <a:lnTo>
                    <a:pt x="318" y="89"/>
                  </a:lnTo>
                  <a:lnTo>
                    <a:pt x="318" y="89"/>
                  </a:lnTo>
                  <a:lnTo>
                    <a:pt x="320" y="93"/>
                  </a:lnTo>
                  <a:lnTo>
                    <a:pt x="321" y="97"/>
                  </a:lnTo>
                  <a:lnTo>
                    <a:pt x="321" y="97"/>
                  </a:lnTo>
                  <a:lnTo>
                    <a:pt x="321" y="99"/>
                  </a:lnTo>
                  <a:lnTo>
                    <a:pt x="324" y="101"/>
                  </a:lnTo>
                  <a:lnTo>
                    <a:pt x="324" y="101"/>
                  </a:lnTo>
                  <a:lnTo>
                    <a:pt x="325" y="102"/>
                  </a:lnTo>
                  <a:lnTo>
                    <a:pt x="326" y="105"/>
                  </a:lnTo>
                  <a:lnTo>
                    <a:pt x="326" y="105"/>
                  </a:lnTo>
                  <a:lnTo>
                    <a:pt x="328" y="117"/>
                  </a:lnTo>
                  <a:lnTo>
                    <a:pt x="328" y="117"/>
                  </a:lnTo>
                  <a:lnTo>
                    <a:pt x="329" y="118"/>
                  </a:lnTo>
                  <a:lnTo>
                    <a:pt x="331" y="119"/>
                  </a:lnTo>
                  <a:lnTo>
                    <a:pt x="331" y="119"/>
                  </a:lnTo>
                  <a:lnTo>
                    <a:pt x="332" y="119"/>
                  </a:lnTo>
                  <a:lnTo>
                    <a:pt x="333" y="119"/>
                  </a:lnTo>
                  <a:lnTo>
                    <a:pt x="334" y="122"/>
                  </a:lnTo>
                  <a:lnTo>
                    <a:pt x="334" y="122"/>
                  </a:lnTo>
                  <a:lnTo>
                    <a:pt x="335" y="128"/>
                  </a:lnTo>
                  <a:lnTo>
                    <a:pt x="335" y="128"/>
                  </a:lnTo>
                  <a:lnTo>
                    <a:pt x="336" y="129"/>
                  </a:lnTo>
                  <a:lnTo>
                    <a:pt x="338" y="130"/>
                  </a:lnTo>
                  <a:lnTo>
                    <a:pt x="338" y="130"/>
                  </a:lnTo>
                  <a:lnTo>
                    <a:pt x="341" y="139"/>
                  </a:lnTo>
                  <a:lnTo>
                    <a:pt x="341" y="139"/>
                  </a:lnTo>
                  <a:lnTo>
                    <a:pt x="341" y="146"/>
                  </a:lnTo>
                  <a:lnTo>
                    <a:pt x="341" y="146"/>
                  </a:lnTo>
                  <a:lnTo>
                    <a:pt x="341" y="148"/>
                  </a:lnTo>
                  <a:lnTo>
                    <a:pt x="343" y="150"/>
                  </a:lnTo>
                  <a:lnTo>
                    <a:pt x="343" y="150"/>
                  </a:lnTo>
                  <a:lnTo>
                    <a:pt x="344" y="151"/>
                  </a:lnTo>
                  <a:lnTo>
                    <a:pt x="345" y="153"/>
                  </a:lnTo>
                  <a:lnTo>
                    <a:pt x="346" y="156"/>
                  </a:lnTo>
                  <a:lnTo>
                    <a:pt x="346" y="156"/>
                  </a:lnTo>
                  <a:lnTo>
                    <a:pt x="346" y="163"/>
                  </a:lnTo>
                  <a:lnTo>
                    <a:pt x="346" y="163"/>
                  </a:lnTo>
                  <a:lnTo>
                    <a:pt x="346" y="166"/>
                  </a:lnTo>
                  <a:lnTo>
                    <a:pt x="346" y="167"/>
                  </a:lnTo>
                  <a:lnTo>
                    <a:pt x="347" y="168"/>
                  </a:lnTo>
                  <a:lnTo>
                    <a:pt x="347" y="168"/>
                  </a:lnTo>
                  <a:lnTo>
                    <a:pt x="348" y="169"/>
                  </a:lnTo>
                  <a:lnTo>
                    <a:pt x="348" y="169"/>
                  </a:lnTo>
                  <a:lnTo>
                    <a:pt x="349" y="182"/>
                  </a:lnTo>
                  <a:lnTo>
                    <a:pt x="349" y="182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1" y="199"/>
                  </a:lnTo>
                  <a:lnTo>
                    <a:pt x="351" y="199"/>
                  </a:lnTo>
                  <a:lnTo>
                    <a:pt x="351" y="201"/>
                  </a:lnTo>
                  <a:lnTo>
                    <a:pt x="351" y="201"/>
                  </a:lnTo>
                  <a:lnTo>
                    <a:pt x="353" y="205"/>
                  </a:lnTo>
                  <a:lnTo>
                    <a:pt x="353" y="209"/>
                  </a:lnTo>
                  <a:lnTo>
                    <a:pt x="352" y="217"/>
                  </a:lnTo>
                  <a:lnTo>
                    <a:pt x="352" y="217"/>
                  </a:lnTo>
                  <a:lnTo>
                    <a:pt x="351" y="223"/>
                  </a:lnTo>
                  <a:lnTo>
                    <a:pt x="351" y="223"/>
                  </a:lnTo>
                  <a:lnTo>
                    <a:pt x="351" y="224"/>
                  </a:lnTo>
                  <a:lnTo>
                    <a:pt x="352" y="225"/>
                  </a:lnTo>
                  <a:lnTo>
                    <a:pt x="352" y="225"/>
                  </a:lnTo>
                  <a:lnTo>
                    <a:pt x="353" y="226"/>
                  </a:lnTo>
                  <a:lnTo>
                    <a:pt x="353" y="226"/>
                  </a:lnTo>
                  <a:lnTo>
                    <a:pt x="352" y="235"/>
                  </a:lnTo>
                  <a:lnTo>
                    <a:pt x="352" y="235"/>
                  </a:lnTo>
                  <a:lnTo>
                    <a:pt x="351" y="239"/>
                  </a:lnTo>
                  <a:lnTo>
                    <a:pt x="351" y="239"/>
                  </a:lnTo>
                  <a:lnTo>
                    <a:pt x="352" y="239"/>
                  </a:lnTo>
                  <a:lnTo>
                    <a:pt x="353" y="240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3" y="247"/>
                  </a:lnTo>
                  <a:lnTo>
                    <a:pt x="351" y="252"/>
                  </a:lnTo>
                  <a:lnTo>
                    <a:pt x="351" y="252"/>
                  </a:lnTo>
                  <a:lnTo>
                    <a:pt x="351" y="256"/>
                  </a:lnTo>
                  <a:lnTo>
                    <a:pt x="351" y="260"/>
                  </a:lnTo>
                  <a:lnTo>
                    <a:pt x="351" y="260"/>
                  </a:lnTo>
                  <a:lnTo>
                    <a:pt x="351" y="260"/>
                  </a:lnTo>
                  <a:lnTo>
                    <a:pt x="351" y="260"/>
                  </a:lnTo>
                  <a:lnTo>
                    <a:pt x="353" y="262"/>
                  </a:lnTo>
                  <a:lnTo>
                    <a:pt x="353" y="263"/>
                  </a:lnTo>
                  <a:lnTo>
                    <a:pt x="352" y="267"/>
                  </a:lnTo>
                  <a:lnTo>
                    <a:pt x="352" y="267"/>
                  </a:lnTo>
                  <a:lnTo>
                    <a:pt x="351" y="271"/>
                  </a:lnTo>
                  <a:lnTo>
                    <a:pt x="351" y="271"/>
                  </a:lnTo>
                  <a:lnTo>
                    <a:pt x="350" y="274"/>
                  </a:lnTo>
                  <a:lnTo>
                    <a:pt x="350" y="274"/>
                  </a:lnTo>
                  <a:lnTo>
                    <a:pt x="352" y="277"/>
                  </a:lnTo>
                  <a:lnTo>
                    <a:pt x="351" y="280"/>
                  </a:lnTo>
                  <a:lnTo>
                    <a:pt x="351" y="280"/>
                  </a:lnTo>
                  <a:lnTo>
                    <a:pt x="349" y="286"/>
                  </a:lnTo>
                  <a:lnTo>
                    <a:pt x="349" y="286"/>
                  </a:lnTo>
                  <a:lnTo>
                    <a:pt x="350" y="287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1" y="295"/>
                  </a:lnTo>
                  <a:lnTo>
                    <a:pt x="351" y="295"/>
                  </a:lnTo>
                  <a:lnTo>
                    <a:pt x="348" y="303"/>
                  </a:lnTo>
                  <a:lnTo>
                    <a:pt x="348" y="303"/>
                  </a:lnTo>
                  <a:lnTo>
                    <a:pt x="348" y="304"/>
                  </a:lnTo>
                  <a:lnTo>
                    <a:pt x="348" y="304"/>
                  </a:lnTo>
                  <a:lnTo>
                    <a:pt x="349" y="305"/>
                  </a:lnTo>
                  <a:lnTo>
                    <a:pt x="350" y="306"/>
                  </a:lnTo>
                  <a:lnTo>
                    <a:pt x="350" y="307"/>
                  </a:lnTo>
                  <a:lnTo>
                    <a:pt x="350" y="307"/>
                  </a:lnTo>
                  <a:lnTo>
                    <a:pt x="349" y="314"/>
                  </a:lnTo>
                  <a:lnTo>
                    <a:pt x="347" y="321"/>
                  </a:lnTo>
                  <a:lnTo>
                    <a:pt x="347" y="321"/>
                  </a:lnTo>
                  <a:lnTo>
                    <a:pt x="347" y="323"/>
                  </a:lnTo>
                  <a:lnTo>
                    <a:pt x="347" y="323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50" y="325"/>
                  </a:lnTo>
                  <a:lnTo>
                    <a:pt x="350" y="328"/>
                  </a:lnTo>
                  <a:lnTo>
                    <a:pt x="348" y="332"/>
                  </a:lnTo>
                  <a:lnTo>
                    <a:pt x="348" y="332"/>
                  </a:lnTo>
                  <a:lnTo>
                    <a:pt x="346" y="338"/>
                  </a:lnTo>
                  <a:lnTo>
                    <a:pt x="345" y="343"/>
                  </a:lnTo>
                  <a:lnTo>
                    <a:pt x="345" y="343"/>
                  </a:lnTo>
                  <a:lnTo>
                    <a:pt x="344" y="349"/>
                  </a:lnTo>
                  <a:lnTo>
                    <a:pt x="343" y="352"/>
                  </a:lnTo>
                  <a:lnTo>
                    <a:pt x="342" y="354"/>
                  </a:lnTo>
                  <a:lnTo>
                    <a:pt x="342" y="354"/>
                  </a:lnTo>
                  <a:lnTo>
                    <a:pt x="339" y="359"/>
                  </a:lnTo>
                  <a:lnTo>
                    <a:pt x="339" y="359"/>
                  </a:lnTo>
                  <a:lnTo>
                    <a:pt x="339" y="360"/>
                  </a:lnTo>
                  <a:lnTo>
                    <a:pt x="339" y="360"/>
                  </a:lnTo>
                  <a:lnTo>
                    <a:pt x="340" y="361"/>
                  </a:lnTo>
                  <a:lnTo>
                    <a:pt x="339" y="363"/>
                  </a:lnTo>
                  <a:lnTo>
                    <a:pt x="338" y="365"/>
                  </a:lnTo>
                  <a:lnTo>
                    <a:pt x="338" y="365"/>
                  </a:lnTo>
                  <a:close/>
                  <a:moveTo>
                    <a:pt x="43" y="132"/>
                  </a:moveTo>
                  <a:lnTo>
                    <a:pt x="43" y="132"/>
                  </a:lnTo>
                  <a:lnTo>
                    <a:pt x="40" y="132"/>
                  </a:lnTo>
                  <a:lnTo>
                    <a:pt x="37" y="134"/>
                  </a:lnTo>
                  <a:lnTo>
                    <a:pt x="30" y="140"/>
                  </a:lnTo>
                  <a:lnTo>
                    <a:pt x="27" y="144"/>
                  </a:lnTo>
                  <a:lnTo>
                    <a:pt x="25" y="148"/>
                  </a:lnTo>
                  <a:lnTo>
                    <a:pt x="23" y="152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27" y="148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43" y="132"/>
                  </a:lnTo>
                  <a:lnTo>
                    <a:pt x="43" y="132"/>
                  </a:lnTo>
                  <a:close/>
                  <a:moveTo>
                    <a:pt x="57" y="101"/>
                  </a:moveTo>
                  <a:lnTo>
                    <a:pt x="57" y="101"/>
                  </a:lnTo>
                  <a:lnTo>
                    <a:pt x="54" y="101"/>
                  </a:lnTo>
                  <a:lnTo>
                    <a:pt x="49" y="101"/>
                  </a:lnTo>
                  <a:lnTo>
                    <a:pt x="45" y="103"/>
                  </a:lnTo>
                  <a:lnTo>
                    <a:pt x="40" y="105"/>
                  </a:lnTo>
                  <a:lnTo>
                    <a:pt x="35" y="107"/>
                  </a:lnTo>
                  <a:lnTo>
                    <a:pt x="31" y="110"/>
                  </a:lnTo>
                  <a:lnTo>
                    <a:pt x="28" y="114"/>
                  </a:lnTo>
                  <a:lnTo>
                    <a:pt x="27" y="117"/>
                  </a:lnTo>
                  <a:lnTo>
                    <a:pt x="27" y="117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5" y="110"/>
                  </a:lnTo>
                  <a:lnTo>
                    <a:pt x="41" y="106"/>
                  </a:lnTo>
                  <a:lnTo>
                    <a:pt x="47" y="104"/>
                  </a:lnTo>
                  <a:lnTo>
                    <a:pt x="54" y="102"/>
                  </a:lnTo>
                  <a:lnTo>
                    <a:pt x="54" y="102"/>
                  </a:lnTo>
                  <a:lnTo>
                    <a:pt x="57" y="101"/>
                  </a:lnTo>
                  <a:lnTo>
                    <a:pt x="57" y="101"/>
                  </a:lnTo>
                  <a:close/>
                  <a:moveTo>
                    <a:pt x="73" y="127"/>
                  </a:moveTo>
                  <a:lnTo>
                    <a:pt x="73" y="127"/>
                  </a:lnTo>
                  <a:lnTo>
                    <a:pt x="71" y="129"/>
                  </a:lnTo>
                  <a:lnTo>
                    <a:pt x="69" y="132"/>
                  </a:lnTo>
                  <a:lnTo>
                    <a:pt x="67" y="135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73" y="127"/>
                  </a:lnTo>
                  <a:lnTo>
                    <a:pt x="73" y="127"/>
                  </a:lnTo>
                  <a:close/>
                  <a:moveTo>
                    <a:pt x="85" y="77"/>
                  </a:moveTo>
                  <a:lnTo>
                    <a:pt x="85" y="77"/>
                  </a:lnTo>
                  <a:lnTo>
                    <a:pt x="75" y="75"/>
                  </a:lnTo>
                  <a:lnTo>
                    <a:pt x="64" y="74"/>
                  </a:lnTo>
                  <a:lnTo>
                    <a:pt x="64" y="74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85" y="78"/>
                  </a:lnTo>
                  <a:lnTo>
                    <a:pt x="85" y="78"/>
                  </a:lnTo>
                  <a:lnTo>
                    <a:pt x="85" y="77"/>
                  </a:lnTo>
                  <a:lnTo>
                    <a:pt x="85" y="77"/>
                  </a:lnTo>
                  <a:close/>
                  <a:moveTo>
                    <a:pt x="98" y="101"/>
                  </a:moveTo>
                  <a:lnTo>
                    <a:pt x="98" y="101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3" y="104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1" y="109"/>
                  </a:lnTo>
                  <a:lnTo>
                    <a:pt x="91" y="109"/>
                  </a:lnTo>
                  <a:lnTo>
                    <a:pt x="98" y="101"/>
                  </a:lnTo>
                  <a:lnTo>
                    <a:pt x="98" y="101"/>
                  </a:lnTo>
                  <a:close/>
                  <a:moveTo>
                    <a:pt x="100" y="163"/>
                  </a:moveTo>
                  <a:lnTo>
                    <a:pt x="100" y="163"/>
                  </a:lnTo>
                  <a:lnTo>
                    <a:pt x="98" y="154"/>
                  </a:lnTo>
                  <a:lnTo>
                    <a:pt x="98" y="154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98" y="134"/>
                  </a:lnTo>
                  <a:lnTo>
                    <a:pt x="98" y="134"/>
                  </a:lnTo>
                  <a:lnTo>
                    <a:pt x="97" y="136"/>
                  </a:lnTo>
                  <a:lnTo>
                    <a:pt x="96" y="140"/>
                  </a:lnTo>
                  <a:lnTo>
                    <a:pt x="95" y="148"/>
                  </a:lnTo>
                  <a:lnTo>
                    <a:pt x="97" y="157"/>
                  </a:lnTo>
                  <a:lnTo>
                    <a:pt x="98" y="160"/>
                  </a:lnTo>
                  <a:lnTo>
                    <a:pt x="100" y="163"/>
                  </a:lnTo>
                  <a:lnTo>
                    <a:pt x="100" y="163"/>
                  </a:lnTo>
                  <a:lnTo>
                    <a:pt x="100" y="163"/>
                  </a:lnTo>
                  <a:lnTo>
                    <a:pt x="100" y="163"/>
                  </a:lnTo>
                  <a:close/>
                  <a:moveTo>
                    <a:pt x="112" y="95"/>
                  </a:moveTo>
                  <a:lnTo>
                    <a:pt x="112" y="95"/>
                  </a:lnTo>
                  <a:lnTo>
                    <a:pt x="117" y="92"/>
                  </a:lnTo>
                  <a:lnTo>
                    <a:pt x="122" y="89"/>
                  </a:lnTo>
                  <a:lnTo>
                    <a:pt x="122" y="89"/>
                  </a:lnTo>
                  <a:lnTo>
                    <a:pt x="122" y="88"/>
                  </a:lnTo>
                  <a:lnTo>
                    <a:pt x="122" y="88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2" y="95"/>
                  </a:lnTo>
                  <a:lnTo>
                    <a:pt x="112" y="95"/>
                  </a:lnTo>
                  <a:close/>
                  <a:moveTo>
                    <a:pt x="124" y="116"/>
                  </a:moveTo>
                  <a:lnTo>
                    <a:pt x="124" y="116"/>
                  </a:lnTo>
                  <a:lnTo>
                    <a:pt x="122" y="117"/>
                  </a:lnTo>
                  <a:lnTo>
                    <a:pt x="122" y="117"/>
                  </a:lnTo>
                  <a:lnTo>
                    <a:pt x="119" y="120"/>
                  </a:lnTo>
                  <a:lnTo>
                    <a:pt x="117" y="12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4" y="135"/>
                  </a:lnTo>
                  <a:lnTo>
                    <a:pt x="114" y="140"/>
                  </a:lnTo>
                  <a:lnTo>
                    <a:pt x="115" y="151"/>
                  </a:lnTo>
                  <a:lnTo>
                    <a:pt x="115" y="151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16" y="141"/>
                  </a:lnTo>
                  <a:lnTo>
                    <a:pt x="116" y="141"/>
                  </a:lnTo>
                  <a:lnTo>
                    <a:pt x="116" y="134"/>
                  </a:lnTo>
                  <a:lnTo>
                    <a:pt x="117" y="128"/>
                  </a:lnTo>
                  <a:lnTo>
                    <a:pt x="120" y="122"/>
                  </a:lnTo>
                  <a:lnTo>
                    <a:pt x="124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6"/>
                  </a:lnTo>
                  <a:close/>
                  <a:moveTo>
                    <a:pt x="130" y="57"/>
                  </a:moveTo>
                  <a:lnTo>
                    <a:pt x="130" y="57"/>
                  </a:lnTo>
                  <a:lnTo>
                    <a:pt x="127" y="52"/>
                  </a:lnTo>
                  <a:lnTo>
                    <a:pt x="124" y="50"/>
                  </a:lnTo>
                  <a:lnTo>
                    <a:pt x="121" y="48"/>
                  </a:lnTo>
                  <a:lnTo>
                    <a:pt x="121" y="48"/>
                  </a:lnTo>
                  <a:lnTo>
                    <a:pt x="123" y="51"/>
                  </a:lnTo>
                  <a:lnTo>
                    <a:pt x="125" y="54"/>
                  </a:lnTo>
                  <a:lnTo>
                    <a:pt x="128" y="56"/>
                  </a:lnTo>
                  <a:lnTo>
                    <a:pt x="130" y="57"/>
                  </a:lnTo>
                  <a:lnTo>
                    <a:pt x="130" y="57"/>
                  </a:lnTo>
                  <a:close/>
                  <a:moveTo>
                    <a:pt x="195" y="54"/>
                  </a:moveTo>
                  <a:lnTo>
                    <a:pt x="195" y="54"/>
                  </a:lnTo>
                  <a:lnTo>
                    <a:pt x="203" y="76"/>
                  </a:lnTo>
                  <a:lnTo>
                    <a:pt x="203" y="76"/>
                  </a:lnTo>
                  <a:lnTo>
                    <a:pt x="203" y="71"/>
                  </a:lnTo>
                  <a:lnTo>
                    <a:pt x="201" y="64"/>
                  </a:lnTo>
                  <a:lnTo>
                    <a:pt x="198" y="57"/>
                  </a:lnTo>
                  <a:lnTo>
                    <a:pt x="196" y="55"/>
                  </a:lnTo>
                  <a:lnTo>
                    <a:pt x="195" y="54"/>
                  </a:lnTo>
                  <a:lnTo>
                    <a:pt x="195" y="54"/>
                  </a:lnTo>
                  <a:close/>
                  <a:moveTo>
                    <a:pt x="166" y="85"/>
                  </a:moveTo>
                  <a:lnTo>
                    <a:pt x="166" y="85"/>
                  </a:lnTo>
                  <a:lnTo>
                    <a:pt x="163" y="85"/>
                  </a:lnTo>
                  <a:lnTo>
                    <a:pt x="163" y="85"/>
                  </a:lnTo>
                  <a:lnTo>
                    <a:pt x="163" y="86"/>
                  </a:lnTo>
                  <a:lnTo>
                    <a:pt x="163" y="86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86" y="94"/>
                  </a:lnTo>
                  <a:lnTo>
                    <a:pt x="186" y="94"/>
                  </a:lnTo>
                  <a:lnTo>
                    <a:pt x="175" y="89"/>
                  </a:lnTo>
                  <a:lnTo>
                    <a:pt x="175" y="89"/>
                  </a:lnTo>
                  <a:lnTo>
                    <a:pt x="166" y="85"/>
                  </a:lnTo>
                  <a:lnTo>
                    <a:pt x="166" y="85"/>
                  </a:lnTo>
                  <a:close/>
                  <a:moveTo>
                    <a:pt x="164" y="332"/>
                  </a:moveTo>
                  <a:lnTo>
                    <a:pt x="164" y="332"/>
                  </a:lnTo>
                  <a:lnTo>
                    <a:pt x="189" y="367"/>
                  </a:lnTo>
                  <a:lnTo>
                    <a:pt x="189" y="367"/>
                  </a:lnTo>
                  <a:lnTo>
                    <a:pt x="188" y="364"/>
                  </a:lnTo>
                  <a:lnTo>
                    <a:pt x="186" y="359"/>
                  </a:lnTo>
                  <a:lnTo>
                    <a:pt x="178" y="347"/>
                  </a:lnTo>
                  <a:lnTo>
                    <a:pt x="170" y="337"/>
                  </a:lnTo>
                  <a:lnTo>
                    <a:pt x="167" y="333"/>
                  </a:lnTo>
                  <a:lnTo>
                    <a:pt x="164" y="332"/>
                  </a:lnTo>
                  <a:lnTo>
                    <a:pt x="164" y="332"/>
                  </a:lnTo>
                  <a:close/>
                  <a:moveTo>
                    <a:pt x="167" y="121"/>
                  </a:moveTo>
                  <a:lnTo>
                    <a:pt x="167" y="121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58" y="124"/>
                  </a:lnTo>
                  <a:lnTo>
                    <a:pt x="158" y="124"/>
                  </a:lnTo>
                  <a:lnTo>
                    <a:pt x="159" y="125"/>
                  </a:lnTo>
                  <a:lnTo>
                    <a:pt x="159" y="125"/>
                  </a:lnTo>
                  <a:lnTo>
                    <a:pt x="167" y="121"/>
                  </a:lnTo>
                  <a:lnTo>
                    <a:pt x="167" y="121"/>
                  </a:lnTo>
                  <a:close/>
                  <a:moveTo>
                    <a:pt x="175" y="185"/>
                  </a:moveTo>
                  <a:lnTo>
                    <a:pt x="175" y="185"/>
                  </a:lnTo>
                  <a:lnTo>
                    <a:pt x="201" y="201"/>
                  </a:lnTo>
                  <a:lnTo>
                    <a:pt x="201" y="20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7" y="211"/>
                  </a:lnTo>
                  <a:lnTo>
                    <a:pt x="217" y="211"/>
                  </a:lnTo>
                  <a:lnTo>
                    <a:pt x="215" y="209"/>
                  </a:lnTo>
                  <a:lnTo>
                    <a:pt x="215" y="209"/>
                  </a:lnTo>
                  <a:lnTo>
                    <a:pt x="198" y="196"/>
                  </a:lnTo>
                  <a:lnTo>
                    <a:pt x="189" y="190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74" y="183"/>
                  </a:lnTo>
                  <a:lnTo>
                    <a:pt x="174" y="183"/>
                  </a:lnTo>
                  <a:lnTo>
                    <a:pt x="173" y="185"/>
                  </a:lnTo>
                  <a:lnTo>
                    <a:pt x="173" y="185"/>
                  </a:lnTo>
                  <a:lnTo>
                    <a:pt x="175" y="185"/>
                  </a:lnTo>
                  <a:lnTo>
                    <a:pt x="175" y="185"/>
                  </a:lnTo>
                  <a:close/>
                  <a:moveTo>
                    <a:pt x="221" y="267"/>
                  </a:moveTo>
                  <a:lnTo>
                    <a:pt x="221" y="267"/>
                  </a:lnTo>
                  <a:lnTo>
                    <a:pt x="218" y="263"/>
                  </a:lnTo>
                  <a:lnTo>
                    <a:pt x="216" y="259"/>
                  </a:lnTo>
                  <a:lnTo>
                    <a:pt x="216" y="259"/>
                  </a:lnTo>
                  <a:lnTo>
                    <a:pt x="210" y="252"/>
                  </a:lnTo>
                  <a:lnTo>
                    <a:pt x="204" y="245"/>
                  </a:lnTo>
                  <a:lnTo>
                    <a:pt x="204" y="245"/>
                  </a:lnTo>
                  <a:lnTo>
                    <a:pt x="196" y="238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85" y="230"/>
                  </a:lnTo>
                  <a:lnTo>
                    <a:pt x="185" y="230"/>
                  </a:lnTo>
                  <a:lnTo>
                    <a:pt x="184" y="231"/>
                  </a:lnTo>
                  <a:lnTo>
                    <a:pt x="184" y="231"/>
                  </a:lnTo>
                  <a:lnTo>
                    <a:pt x="194" y="239"/>
                  </a:lnTo>
                  <a:lnTo>
                    <a:pt x="204" y="248"/>
                  </a:lnTo>
                  <a:lnTo>
                    <a:pt x="213" y="257"/>
                  </a:lnTo>
                  <a:lnTo>
                    <a:pt x="221" y="267"/>
                  </a:lnTo>
                  <a:lnTo>
                    <a:pt x="221" y="267"/>
                  </a:lnTo>
                  <a:close/>
                  <a:moveTo>
                    <a:pt x="221" y="184"/>
                  </a:moveTo>
                  <a:lnTo>
                    <a:pt x="221" y="184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4" y="177"/>
                  </a:lnTo>
                  <a:lnTo>
                    <a:pt x="214" y="177"/>
                  </a:lnTo>
                  <a:lnTo>
                    <a:pt x="206" y="171"/>
                  </a:lnTo>
                  <a:lnTo>
                    <a:pt x="197" y="167"/>
                  </a:lnTo>
                  <a:lnTo>
                    <a:pt x="188" y="163"/>
                  </a:lnTo>
                  <a:lnTo>
                    <a:pt x="178" y="161"/>
                  </a:lnTo>
                  <a:lnTo>
                    <a:pt x="178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3"/>
                  </a:lnTo>
                  <a:lnTo>
                    <a:pt x="175" y="163"/>
                  </a:lnTo>
                  <a:lnTo>
                    <a:pt x="181" y="163"/>
                  </a:lnTo>
                  <a:lnTo>
                    <a:pt x="188" y="165"/>
                  </a:lnTo>
                  <a:lnTo>
                    <a:pt x="193" y="168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221" y="184"/>
                  </a:lnTo>
                  <a:lnTo>
                    <a:pt x="221" y="184"/>
                  </a:lnTo>
                  <a:close/>
                  <a:moveTo>
                    <a:pt x="156" y="40"/>
                  </a:moveTo>
                  <a:lnTo>
                    <a:pt x="156" y="40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70" y="59"/>
                  </a:lnTo>
                  <a:lnTo>
                    <a:pt x="169" y="56"/>
                  </a:lnTo>
                  <a:lnTo>
                    <a:pt x="166" y="49"/>
                  </a:lnTo>
                  <a:lnTo>
                    <a:pt x="161" y="43"/>
                  </a:lnTo>
                  <a:lnTo>
                    <a:pt x="158" y="41"/>
                  </a:lnTo>
                  <a:lnTo>
                    <a:pt x="156" y="40"/>
                  </a:lnTo>
                  <a:lnTo>
                    <a:pt x="156" y="40"/>
                  </a:lnTo>
                  <a:close/>
                  <a:moveTo>
                    <a:pt x="154" y="85"/>
                  </a:moveTo>
                  <a:lnTo>
                    <a:pt x="154" y="85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4" y="83"/>
                  </a:lnTo>
                  <a:lnTo>
                    <a:pt x="154" y="83"/>
                  </a:lnTo>
                  <a:lnTo>
                    <a:pt x="137" y="84"/>
                  </a:lnTo>
                  <a:lnTo>
                    <a:pt x="137" y="84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6" y="86"/>
                  </a:lnTo>
                  <a:lnTo>
                    <a:pt x="136" y="86"/>
                  </a:lnTo>
                  <a:lnTo>
                    <a:pt x="154" y="85"/>
                  </a:lnTo>
                  <a:lnTo>
                    <a:pt x="154" y="85"/>
                  </a:lnTo>
                  <a:close/>
                  <a:moveTo>
                    <a:pt x="166" y="468"/>
                  </a:moveTo>
                  <a:lnTo>
                    <a:pt x="166" y="468"/>
                  </a:lnTo>
                  <a:lnTo>
                    <a:pt x="163" y="462"/>
                  </a:lnTo>
                  <a:lnTo>
                    <a:pt x="159" y="45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8"/>
                  </a:lnTo>
                  <a:lnTo>
                    <a:pt x="153" y="451"/>
                  </a:lnTo>
                  <a:lnTo>
                    <a:pt x="157" y="458"/>
                  </a:lnTo>
                  <a:lnTo>
                    <a:pt x="162" y="464"/>
                  </a:lnTo>
                  <a:lnTo>
                    <a:pt x="166" y="468"/>
                  </a:lnTo>
                  <a:lnTo>
                    <a:pt x="166" y="468"/>
                  </a:lnTo>
                  <a:close/>
                  <a:moveTo>
                    <a:pt x="170" y="441"/>
                  </a:moveTo>
                  <a:lnTo>
                    <a:pt x="170" y="441"/>
                  </a:lnTo>
                  <a:lnTo>
                    <a:pt x="149" y="407"/>
                  </a:lnTo>
                  <a:lnTo>
                    <a:pt x="149" y="407"/>
                  </a:lnTo>
                  <a:lnTo>
                    <a:pt x="148" y="407"/>
                  </a:lnTo>
                  <a:lnTo>
                    <a:pt x="148" y="407"/>
                  </a:lnTo>
                  <a:lnTo>
                    <a:pt x="151" y="413"/>
                  </a:lnTo>
                  <a:lnTo>
                    <a:pt x="157" y="424"/>
                  </a:lnTo>
                  <a:lnTo>
                    <a:pt x="164" y="435"/>
                  </a:lnTo>
                  <a:lnTo>
                    <a:pt x="169" y="441"/>
                  </a:lnTo>
                  <a:lnTo>
                    <a:pt x="169" y="441"/>
                  </a:lnTo>
                  <a:lnTo>
                    <a:pt x="170" y="441"/>
                  </a:lnTo>
                  <a:lnTo>
                    <a:pt x="170" y="441"/>
                  </a:lnTo>
                  <a:close/>
                  <a:moveTo>
                    <a:pt x="191" y="424"/>
                  </a:moveTo>
                  <a:lnTo>
                    <a:pt x="191" y="424"/>
                  </a:lnTo>
                  <a:lnTo>
                    <a:pt x="191" y="422"/>
                  </a:lnTo>
                  <a:lnTo>
                    <a:pt x="191" y="422"/>
                  </a:lnTo>
                  <a:lnTo>
                    <a:pt x="185" y="411"/>
                  </a:lnTo>
                  <a:lnTo>
                    <a:pt x="185" y="411"/>
                  </a:lnTo>
                  <a:lnTo>
                    <a:pt x="173" y="391"/>
                  </a:lnTo>
                  <a:lnTo>
                    <a:pt x="173" y="391"/>
                  </a:lnTo>
                  <a:lnTo>
                    <a:pt x="157" y="369"/>
                  </a:lnTo>
                  <a:lnTo>
                    <a:pt x="157" y="369"/>
                  </a:lnTo>
                  <a:lnTo>
                    <a:pt x="155" y="367"/>
                  </a:lnTo>
                  <a:lnTo>
                    <a:pt x="155" y="367"/>
                  </a:lnTo>
                  <a:lnTo>
                    <a:pt x="154" y="368"/>
                  </a:lnTo>
                  <a:lnTo>
                    <a:pt x="154" y="368"/>
                  </a:lnTo>
                  <a:lnTo>
                    <a:pt x="164" y="382"/>
                  </a:lnTo>
                  <a:lnTo>
                    <a:pt x="173" y="396"/>
                  </a:lnTo>
                  <a:lnTo>
                    <a:pt x="190" y="424"/>
                  </a:lnTo>
                  <a:lnTo>
                    <a:pt x="190" y="424"/>
                  </a:lnTo>
                  <a:lnTo>
                    <a:pt x="191" y="424"/>
                  </a:lnTo>
                  <a:lnTo>
                    <a:pt x="191" y="424"/>
                  </a:lnTo>
                  <a:close/>
                  <a:moveTo>
                    <a:pt x="227" y="339"/>
                  </a:moveTo>
                  <a:lnTo>
                    <a:pt x="227" y="339"/>
                  </a:lnTo>
                  <a:lnTo>
                    <a:pt x="224" y="332"/>
                  </a:lnTo>
                  <a:lnTo>
                    <a:pt x="224" y="332"/>
                  </a:lnTo>
                  <a:lnTo>
                    <a:pt x="204" y="302"/>
                  </a:lnTo>
                  <a:lnTo>
                    <a:pt x="204" y="302"/>
                  </a:lnTo>
                  <a:lnTo>
                    <a:pt x="198" y="294"/>
                  </a:lnTo>
                  <a:lnTo>
                    <a:pt x="192" y="287"/>
                  </a:lnTo>
                  <a:lnTo>
                    <a:pt x="192" y="287"/>
                  </a:lnTo>
                  <a:lnTo>
                    <a:pt x="190" y="286"/>
                  </a:lnTo>
                  <a:lnTo>
                    <a:pt x="190" y="286"/>
                  </a:lnTo>
                  <a:lnTo>
                    <a:pt x="190" y="288"/>
                  </a:lnTo>
                  <a:lnTo>
                    <a:pt x="190" y="288"/>
                  </a:lnTo>
                  <a:lnTo>
                    <a:pt x="195" y="293"/>
                  </a:lnTo>
                  <a:lnTo>
                    <a:pt x="195" y="293"/>
                  </a:lnTo>
                  <a:lnTo>
                    <a:pt x="202" y="302"/>
                  </a:lnTo>
                  <a:lnTo>
                    <a:pt x="209" y="312"/>
                  </a:lnTo>
                  <a:lnTo>
                    <a:pt x="222" y="333"/>
                  </a:lnTo>
                  <a:lnTo>
                    <a:pt x="222" y="333"/>
                  </a:lnTo>
                  <a:lnTo>
                    <a:pt x="226" y="339"/>
                  </a:lnTo>
                  <a:lnTo>
                    <a:pt x="226" y="339"/>
                  </a:lnTo>
                  <a:lnTo>
                    <a:pt x="227" y="339"/>
                  </a:lnTo>
                  <a:lnTo>
                    <a:pt x="227" y="339"/>
                  </a:lnTo>
                  <a:close/>
                  <a:moveTo>
                    <a:pt x="231" y="144"/>
                  </a:moveTo>
                  <a:lnTo>
                    <a:pt x="231" y="144"/>
                  </a:lnTo>
                  <a:lnTo>
                    <a:pt x="231" y="143"/>
                  </a:lnTo>
                  <a:lnTo>
                    <a:pt x="231" y="143"/>
                  </a:lnTo>
                  <a:lnTo>
                    <a:pt x="227" y="136"/>
                  </a:lnTo>
                  <a:lnTo>
                    <a:pt x="222" y="130"/>
                  </a:lnTo>
                  <a:lnTo>
                    <a:pt x="222" y="130"/>
                  </a:lnTo>
                  <a:lnTo>
                    <a:pt x="218" y="126"/>
                  </a:lnTo>
                  <a:lnTo>
                    <a:pt x="218" y="126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06" y="112"/>
                  </a:lnTo>
                  <a:lnTo>
                    <a:pt x="203" y="110"/>
                  </a:lnTo>
                  <a:lnTo>
                    <a:pt x="203" y="110"/>
                  </a:lnTo>
                  <a:lnTo>
                    <a:pt x="202" y="111"/>
                  </a:lnTo>
                  <a:lnTo>
                    <a:pt x="202" y="111"/>
                  </a:lnTo>
                  <a:lnTo>
                    <a:pt x="217" y="128"/>
                  </a:lnTo>
                  <a:lnTo>
                    <a:pt x="231" y="145"/>
                  </a:lnTo>
                  <a:lnTo>
                    <a:pt x="231" y="145"/>
                  </a:lnTo>
                  <a:lnTo>
                    <a:pt x="231" y="144"/>
                  </a:lnTo>
                  <a:lnTo>
                    <a:pt x="231" y="144"/>
                  </a:lnTo>
                  <a:close/>
                  <a:moveTo>
                    <a:pt x="231" y="60"/>
                  </a:moveTo>
                  <a:lnTo>
                    <a:pt x="231" y="60"/>
                  </a:lnTo>
                  <a:lnTo>
                    <a:pt x="236" y="100"/>
                  </a:lnTo>
                  <a:lnTo>
                    <a:pt x="236" y="100"/>
                  </a:lnTo>
                  <a:lnTo>
                    <a:pt x="237" y="100"/>
                  </a:lnTo>
                  <a:lnTo>
                    <a:pt x="237" y="100"/>
                  </a:lnTo>
                  <a:lnTo>
                    <a:pt x="237" y="96"/>
                  </a:lnTo>
                  <a:lnTo>
                    <a:pt x="237" y="96"/>
                  </a:lnTo>
                  <a:lnTo>
                    <a:pt x="236" y="81"/>
                  </a:lnTo>
                  <a:lnTo>
                    <a:pt x="236" y="81"/>
                  </a:lnTo>
                  <a:lnTo>
                    <a:pt x="233" y="63"/>
                  </a:lnTo>
                  <a:lnTo>
                    <a:pt x="233" y="63"/>
                  </a:lnTo>
                  <a:lnTo>
                    <a:pt x="232" y="60"/>
                  </a:lnTo>
                  <a:lnTo>
                    <a:pt x="232" y="60"/>
                  </a:lnTo>
                  <a:lnTo>
                    <a:pt x="231" y="60"/>
                  </a:lnTo>
                  <a:lnTo>
                    <a:pt x="231" y="60"/>
                  </a:lnTo>
                  <a:close/>
                  <a:moveTo>
                    <a:pt x="247" y="182"/>
                  </a:moveTo>
                  <a:lnTo>
                    <a:pt x="247" y="182"/>
                  </a:lnTo>
                  <a:lnTo>
                    <a:pt x="247" y="180"/>
                  </a:lnTo>
                  <a:lnTo>
                    <a:pt x="247" y="180"/>
                  </a:lnTo>
                  <a:lnTo>
                    <a:pt x="243" y="166"/>
                  </a:lnTo>
                  <a:lnTo>
                    <a:pt x="240" y="160"/>
                  </a:lnTo>
                  <a:lnTo>
                    <a:pt x="236" y="153"/>
                  </a:lnTo>
                  <a:lnTo>
                    <a:pt x="236" y="153"/>
                  </a:lnTo>
                  <a:lnTo>
                    <a:pt x="233" y="151"/>
                  </a:lnTo>
                  <a:lnTo>
                    <a:pt x="233" y="151"/>
                  </a:lnTo>
                  <a:lnTo>
                    <a:pt x="234" y="154"/>
                  </a:lnTo>
                  <a:lnTo>
                    <a:pt x="234" y="154"/>
                  </a:lnTo>
                  <a:lnTo>
                    <a:pt x="243" y="172"/>
                  </a:lnTo>
                  <a:lnTo>
                    <a:pt x="243" y="172"/>
                  </a:lnTo>
                  <a:lnTo>
                    <a:pt x="246" y="182"/>
                  </a:lnTo>
                  <a:lnTo>
                    <a:pt x="246" y="182"/>
                  </a:lnTo>
                  <a:lnTo>
                    <a:pt x="247" y="182"/>
                  </a:lnTo>
                  <a:lnTo>
                    <a:pt x="247" y="182"/>
                  </a:lnTo>
                  <a:close/>
                  <a:moveTo>
                    <a:pt x="255" y="250"/>
                  </a:moveTo>
                  <a:lnTo>
                    <a:pt x="255" y="250"/>
                  </a:lnTo>
                  <a:lnTo>
                    <a:pt x="256" y="250"/>
                  </a:lnTo>
                  <a:lnTo>
                    <a:pt x="256" y="250"/>
                  </a:lnTo>
                  <a:lnTo>
                    <a:pt x="257" y="245"/>
                  </a:lnTo>
                  <a:lnTo>
                    <a:pt x="257" y="245"/>
                  </a:lnTo>
                  <a:lnTo>
                    <a:pt x="255" y="223"/>
                  </a:lnTo>
                  <a:lnTo>
                    <a:pt x="255" y="223"/>
                  </a:lnTo>
                  <a:lnTo>
                    <a:pt x="252" y="203"/>
                  </a:lnTo>
                  <a:lnTo>
                    <a:pt x="252" y="203"/>
                  </a:lnTo>
                  <a:lnTo>
                    <a:pt x="250" y="195"/>
                  </a:lnTo>
                  <a:lnTo>
                    <a:pt x="250" y="195"/>
                  </a:lnTo>
                  <a:lnTo>
                    <a:pt x="249" y="194"/>
                  </a:lnTo>
                  <a:lnTo>
                    <a:pt x="249" y="194"/>
                  </a:lnTo>
                  <a:lnTo>
                    <a:pt x="248" y="195"/>
                  </a:lnTo>
                  <a:lnTo>
                    <a:pt x="248" y="195"/>
                  </a:lnTo>
                  <a:lnTo>
                    <a:pt x="249" y="200"/>
                  </a:lnTo>
                  <a:lnTo>
                    <a:pt x="249" y="200"/>
                  </a:lnTo>
                  <a:lnTo>
                    <a:pt x="252" y="214"/>
                  </a:lnTo>
                  <a:lnTo>
                    <a:pt x="252" y="214"/>
                  </a:lnTo>
                  <a:lnTo>
                    <a:pt x="254" y="243"/>
                  </a:lnTo>
                  <a:lnTo>
                    <a:pt x="254" y="243"/>
                  </a:lnTo>
                  <a:lnTo>
                    <a:pt x="255" y="250"/>
                  </a:lnTo>
                  <a:lnTo>
                    <a:pt x="255" y="250"/>
                  </a:lnTo>
                  <a:close/>
                  <a:moveTo>
                    <a:pt x="258" y="306"/>
                  </a:moveTo>
                  <a:lnTo>
                    <a:pt x="258" y="306"/>
                  </a:lnTo>
                  <a:lnTo>
                    <a:pt x="258" y="277"/>
                  </a:lnTo>
                  <a:lnTo>
                    <a:pt x="258" y="277"/>
                  </a:lnTo>
                  <a:lnTo>
                    <a:pt x="258" y="272"/>
                  </a:lnTo>
                  <a:lnTo>
                    <a:pt x="258" y="272"/>
                  </a:lnTo>
                  <a:lnTo>
                    <a:pt x="256" y="271"/>
                  </a:lnTo>
                  <a:lnTo>
                    <a:pt x="256" y="271"/>
                  </a:lnTo>
                  <a:lnTo>
                    <a:pt x="255" y="272"/>
                  </a:lnTo>
                  <a:lnTo>
                    <a:pt x="255" y="272"/>
                  </a:lnTo>
                  <a:lnTo>
                    <a:pt x="255" y="273"/>
                  </a:lnTo>
                  <a:lnTo>
                    <a:pt x="255" y="273"/>
                  </a:lnTo>
                  <a:lnTo>
                    <a:pt x="256" y="305"/>
                  </a:lnTo>
                  <a:lnTo>
                    <a:pt x="256" y="305"/>
                  </a:lnTo>
                  <a:lnTo>
                    <a:pt x="257" y="308"/>
                  </a:lnTo>
                  <a:lnTo>
                    <a:pt x="257" y="308"/>
                  </a:lnTo>
                  <a:lnTo>
                    <a:pt x="257" y="308"/>
                  </a:lnTo>
                  <a:lnTo>
                    <a:pt x="257" y="308"/>
                  </a:lnTo>
                  <a:lnTo>
                    <a:pt x="258" y="306"/>
                  </a:lnTo>
                  <a:lnTo>
                    <a:pt x="258" y="306"/>
                  </a:lnTo>
                  <a:close/>
                  <a:moveTo>
                    <a:pt x="281" y="253"/>
                  </a:moveTo>
                  <a:lnTo>
                    <a:pt x="281" y="253"/>
                  </a:lnTo>
                  <a:lnTo>
                    <a:pt x="282" y="254"/>
                  </a:lnTo>
                  <a:lnTo>
                    <a:pt x="282" y="254"/>
                  </a:lnTo>
                  <a:lnTo>
                    <a:pt x="287" y="247"/>
                  </a:lnTo>
                  <a:lnTo>
                    <a:pt x="287" y="247"/>
                  </a:lnTo>
                  <a:lnTo>
                    <a:pt x="300" y="224"/>
                  </a:lnTo>
                  <a:lnTo>
                    <a:pt x="300" y="224"/>
                  </a:lnTo>
                  <a:lnTo>
                    <a:pt x="312" y="202"/>
                  </a:lnTo>
                  <a:lnTo>
                    <a:pt x="312" y="202"/>
                  </a:lnTo>
                  <a:lnTo>
                    <a:pt x="313" y="199"/>
                  </a:lnTo>
                  <a:lnTo>
                    <a:pt x="313" y="198"/>
                  </a:lnTo>
                  <a:lnTo>
                    <a:pt x="313" y="196"/>
                  </a:lnTo>
                  <a:lnTo>
                    <a:pt x="313" y="196"/>
                  </a:lnTo>
                  <a:lnTo>
                    <a:pt x="281" y="253"/>
                  </a:lnTo>
                  <a:lnTo>
                    <a:pt x="281" y="253"/>
                  </a:lnTo>
                  <a:close/>
                  <a:moveTo>
                    <a:pt x="283" y="135"/>
                  </a:moveTo>
                  <a:lnTo>
                    <a:pt x="283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3"/>
                  </a:lnTo>
                  <a:lnTo>
                    <a:pt x="280" y="133"/>
                  </a:lnTo>
                  <a:lnTo>
                    <a:pt x="278" y="137"/>
                  </a:lnTo>
                  <a:lnTo>
                    <a:pt x="278" y="137"/>
                  </a:lnTo>
                  <a:lnTo>
                    <a:pt x="276" y="146"/>
                  </a:lnTo>
                  <a:lnTo>
                    <a:pt x="276" y="146"/>
                  </a:lnTo>
                  <a:lnTo>
                    <a:pt x="270" y="164"/>
                  </a:lnTo>
                  <a:lnTo>
                    <a:pt x="270" y="164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1" y="166"/>
                  </a:lnTo>
                  <a:lnTo>
                    <a:pt x="271" y="166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83" y="135"/>
                  </a:lnTo>
                  <a:lnTo>
                    <a:pt x="283" y="135"/>
                  </a:lnTo>
                  <a:close/>
                  <a:moveTo>
                    <a:pt x="308" y="367"/>
                  </a:moveTo>
                  <a:lnTo>
                    <a:pt x="308" y="367"/>
                  </a:lnTo>
                  <a:lnTo>
                    <a:pt x="306" y="366"/>
                  </a:lnTo>
                  <a:lnTo>
                    <a:pt x="302" y="367"/>
                  </a:lnTo>
                  <a:lnTo>
                    <a:pt x="295" y="372"/>
                  </a:lnTo>
                  <a:lnTo>
                    <a:pt x="288" y="377"/>
                  </a:lnTo>
                  <a:lnTo>
                    <a:pt x="287" y="380"/>
                  </a:lnTo>
                  <a:lnTo>
                    <a:pt x="286" y="382"/>
                  </a:lnTo>
                  <a:lnTo>
                    <a:pt x="286" y="382"/>
                  </a:lnTo>
                  <a:lnTo>
                    <a:pt x="288" y="380"/>
                  </a:lnTo>
                  <a:lnTo>
                    <a:pt x="288" y="380"/>
                  </a:lnTo>
                  <a:lnTo>
                    <a:pt x="296" y="373"/>
                  </a:lnTo>
                  <a:lnTo>
                    <a:pt x="301" y="371"/>
                  </a:lnTo>
                  <a:lnTo>
                    <a:pt x="305" y="368"/>
                  </a:lnTo>
                  <a:lnTo>
                    <a:pt x="305" y="368"/>
                  </a:lnTo>
                  <a:lnTo>
                    <a:pt x="308" y="367"/>
                  </a:lnTo>
                  <a:lnTo>
                    <a:pt x="308" y="367"/>
                  </a:lnTo>
                  <a:close/>
                  <a:moveTo>
                    <a:pt x="315" y="310"/>
                  </a:moveTo>
                  <a:lnTo>
                    <a:pt x="315" y="310"/>
                  </a:lnTo>
                  <a:lnTo>
                    <a:pt x="315" y="308"/>
                  </a:lnTo>
                  <a:lnTo>
                    <a:pt x="315" y="308"/>
                  </a:lnTo>
                  <a:lnTo>
                    <a:pt x="313" y="309"/>
                  </a:lnTo>
                  <a:lnTo>
                    <a:pt x="313" y="309"/>
                  </a:lnTo>
                  <a:lnTo>
                    <a:pt x="292" y="337"/>
                  </a:lnTo>
                  <a:lnTo>
                    <a:pt x="292" y="337"/>
                  </a:lnTo>
                  <a:lnTo>
                    <a:pt x="290" y="341"/>
                  </a:lnTo>
                  <a:lnTo>
                    <a:pt x="290" y="341"/>
                  </a:lnTo>
                  <a:lnTo>
                    <a:pt x="290" y="341"/>
                  </a:lnTo>
                  <a:lnTo>
                    <a:pt x="290" y="341"/>
                  </a:lnTo>
                  <a:lnTo>
                    <a:pt x="292" y="340"/>
                  </a:lnTo>
                  <a:lnTo>
                    <a:pt x="292" y="340"/>
                  </a:lnTo>
                  <a:lnTo>
                    <a:pt x="314" y="312"/>
                  </a:lnTo>
                  <a:lnTo>
                    <a:pt x="314" y="312"/>
                  </a:lnTo>
                  <a:lnTo>
                    <a:pt x="315" y="310"/>
                  </a:lnTo>
                  <a:lnTo>
                    <a:pt x="315" y="310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9" y="257"/>
                  </a:lnTo>
                  <a:lnTo>
                    <a:pt x="319" y="257"/>
                  </a:lnTo>
                  <a:lnTo>
                    <a:pt x="310" y="272"/>
                  </a:lnTo>
                  <a:lnTo>
                    <a:pt x="300" y="287"/>
                  </a:lnTo>
                  <a:lnTo>
                    <a:pt x="290" y="302"/>
                  </a:lnTo>
                  <a:lnTo>
                    <a:pt x="280" y="317"/>
                  </a:lnTo>
                  <a:lnTo>
                    <a:pt x="280" y="317"/>
                  </a:lnTo>
                  <a:lnTo>
                    <a:pt x="281" y="318"/>
                  </a:lnTo>
                  <a:lnTo>
                    <a:pt x="281" y="318"/>
                  </a:lnTo>
                  <a:lnTo>
                    <a:pt x="286" y="312"/>
                  </a:lnTo>
                  <a:lnTo>
                    <a:pt x="286" y="312"/>
                  </a:lnTo>
                  <a:lnTo>
                    <a:pt x="309" y="278"/>
                  </a:lnTo>
                  <a:lnTo>
                    <a:pt x="309" y="278"/>
                  </a:lnTo>
                  <a:lnTo>
                    <a:pt x="319" y="260"/>
                  </a:lnTo>
                  <a:lnTo>
                    <a:pt x="319" y="260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562" y="341"/>
                  </a:moveTo>
                  <a:lnTo>
                    <a:pt x="562" y="341"/>
                  </a:lnTo>
                  <a:lnTo>
                    <a:pt x="585" y="350"/>
                  </a:lnTo>
                  <a:lnTo>
                    <a:pt x="585" y="350"/>
                  </a:lnTo>
                  <a:lnTo>
                    <a:pt x="588" y="350"/>
                  </a:lnTo>
                  <a:lnTo>
                    <a:pt x="590" y="349"/>
                  </a:lnTo>
                  <a:lnTo>
                    <a:pt x="592" y="348"/>
                  </a:lnTo>
                  <a:lnTo>
                    <a:pt x="593" y="346"/>
                  </a:lnTo>
                  <a:lnTo>
                    <a:pt x="593" y="346"/>
                  </a:lnTo>
                  <a:lnTo>
                    <a:pt x="561" y="337"/>
                  </a:lnTo>
                  <a:lnTo>
                    <a:pt x="561" y="337"/>
                  </a:lnTo>
                  <a:lnTo>
                    <a:pt x="561" y="339"/>
                  </a:lnTo>
                  <a:lnTo>
                    <a:pt x="561" y="340"/>
                  </a:lnTo>
                  <a:lnTo>
                    <a:pt x="562" y="341"/>
                  </a:lnTo>
                  <a:lnTo>
                    <a:pt x="562" y="341"/>
                  </a:lnTo>
                  <a:close/>
                  <a:moveTo>
                    <a:pt x="542" y="339"/>
                  </a:moveTo>
                  <a:lnTo>
                    <a:pt x="542" y="339"/>
                  </a:lnTo>
                  <a:lnTo>
                    <a:pt x="550" y="342"/>
                  </a:lnTo>
                  <a:lnTo>
                    <a:pt x="554" y="343"/>
                  </a:lnTo>
                  <a:lnTo>
                    <a:pt x="559" y="344"/>
                  </a:lnTo>
                  <a:lnTo>
                    <a:pt x="559" y="344"/>
                  </a:lnTo>
                  <a:lnTo>
                    <a:pt x="556" y="342"/>
                  </a:lnTo>
                  <a:lnTo>
                    <a:pt x="551" y="340"/>
                  </a:lnTo>
                  <a:lnTo>
                    <a:pt x="545" y="338"/>
                  </a:lnTo>
                  <a:lnTo>
                    <a:pt x="542" y="339"/>
                  </a:lnTo>
                  <a:lnTo>
                    <a:pt x="542" y="339"/>
                  </a:lnTo>
                  <a:close/>
                  <a:moveTo>
                    <a:pt x="470" y="260"/>
                  </a:moveTo>
                  <a:lnTo>
                    <a:pt x="470" y="260"/>
                  </a:lnTo>
                  <a:lnTo>
                    <a:pt x="468" y="269"/>
                  </a:lnTo>
                  <a:lnTo>
                    <a:pt x="468" y="269"/>
                  </a:lnTo>
                  <a:lnTo>
                    <a:pt x="469" y="269"/>
                  </a:lnTo>
                  <a:lnTo>
                    <a:pt x="469" y="269"/>
                  </a:lnTo>
                  <a:lnTo>
                    <a:pt x="471" y="264"/>
                  </a:lnTo>
                  <a:lnTo>
                    <a:pt x="472" y="261"/>
                  </a:lnTo>
                  <a:lnTo>
                    <a:pt x="475" y="260"/>
                  </a:lnTo>
                  <a:lnTo>
                    <a:pt x="475" y="260"/>
                  </a:lnTo>
                  <a:lnTo>
                    <a:pt x="472" y="258"/>
                  </a:lnTo>
                  <a:lnTo>
                    <a:pt x="471" y="258"/>
                  </a:lnTo>
                  <a:lnTo>
                    <a:pt x="470" y="260"/>
                  </a:lnTo>
                  <a:lnTo>
                    <a:pt x="470" y="260"/>
                  </a:lnTo>
                  <a:close/>
                  <a:moveTo>
                    <a:pt x="547" y="335"/>
                  </a:moveTo>
                  <a:lnTo>
                    <a:pt x="547" y="335"/>
                  </a:lnTo>
                  <a:lnTo>
                    <a:pt x="558" y="340"/>
                  </a:lnTo>
                  <a:lnTo>
                    <a:pt x="558" y="340"/>
                  </a:lnTo>
                  <a:lnTo>
                    <a:pt x="558" y="337"/>
                  </a:lnTo>
                  <a:lnTo>
                    <a:pt x="557" y="336"/>
                  </a:lnTo>
                  <a:lnTo>
                    <a:pt x="557" y="336"/>
                  </a:lnTo>
                  <a:lnTo>
                    <a:pt x="549" y="334"/>
                  </a:lnTo>
                  <a:lnTo>
                    <a:pt x="549" y="334"/>
                  </a:lnTo>
                  <a:lnTo>
                    <a:pt x="547" y="335"/>
                  </a:lnTo>
                  <a:lnTo>
                    <a:pt x="547" y="335"/>
                  </a:lnTo>
                  <a:lnTo>
                    <a:pt x="547" y="335"/>
                  </a:lnTo>
                  <a:lnTo>
                    <a:pt x="547" y="335"/>
                  </a:lnTo>
                  <a:close/>
                  <a:moveTo>
                    <a:pt x="543" y="334"/>
                  </a:moveTo>
                  <a:lnTo>
                    <a:pt x="543" y="334"/>
                  </a:lnTo>
                  <a:lnTo>
                    <a:pt x="543" y="333"/>
                  </a:lnTo>
                  <a:lnTo>
                    <a:pt x="543" y="333"/>
                  </a:lnTo>
                  <a:lnTo>
                    <a:pt x="540" y="332"/>
                  </a:lnTo>
                  <a:lnTo>
                    <a:pt x="540" y="332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41" y="329"/>
                  </a:lnTo>
                  <a:lnTo>
                    <a:pt x="541" y="329"/>
                  </a:lnTo>
                  <a:lnTo>
                    <a:pt x="544" y="330"/>
                  </a:lnTo>
                  <a:lnTo>
                    <a:pt x="544" y="330"/>
                  </a:lnTo>
                  <a:lnTo>
                    <a:pt x="546" y="330"/>
                  </a:lnTo>
                  <a:lnTo>
                    <a:pt x="547" y="328"/>
                  </a:lnTo>
                  <a:lnTo>
                    <a:pt x="547" y="328"/>
                  </a:lnTo>
                  <a:lnTo>
                    <a:pt x="548" y="323"/>
                  </a:lnTo>
                  <a:lnTo>
                    <a:pt x="548" y="323"/>
                  </a:lnTo>
                  <a:lnTo>
                    <a:pt x="547" y="321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3" y="324"/>
                  </a:lnTo>
                  <a:lnTo>
                    <a:pt x="539" y="325"/>
                  </a:lnTo>
                  <a:lnTo>
                    <a:pt x="533" y="326"/>
                  </a:lnTo>
                  <a:lnTo>
                    <a:pt x="533" y="326"/>
                  </a:lnTo>
                  <a:lnTo>
                    <a:pt x="530" y="326"/>
                  </a:lnTo>
                  <a:lnTo>
                    <a:pt x="528" y="327"/>
                  </a:lnTo>
                  <a:lnTo>
                    <a:pt x="528" y="327"/>
                  </a:lnTo>
                  <a:lnTo>
                    <a:pt x="525" y="330"/>
                  </a:lnTo>
                  <a:lnTo>
                    <a:pt x="523" y="333"/>
                  </a:lnTo>
                  <a:lnTo>
                    <a:pt x="523" y="333"/>
                  </a:lnTo>
                  <a:lnTo>
                    <a:pt x="519" y="336"/>
                  </a:lnTo>
                  <a:lnTo>
                    <a:pt x="519" y="336"/>
                  </a:lnTo>
                  <a:lnTo>
                    <a:pt x="512" y="339"/>
                  </a:lnTo>
                  <a:lnTo>
                    <a:pt x="512" y="339"/>
                  </a:lnTo>
                  <a:lnTo>
                    <a:pt x="517" y="340"/>
                  </a:lnTo>
                  <a:lnTo>
                    <a:pt x="523" y="340"/>
                  </a:lnTo>
                  <a:lnTo>
                    <a:pt x="533" y="339"/>
                  </a:lnTo>
                  <a:lnTo>
                    <a:pt x="533" y="339"/>
                  </a:lnTo>
                  <a:lnTo>
                    <a:pt x="531" y="337"/>
                  </a:lnTo>
                  <a:lnTo>
                    <a:pt x="531" y="337"/>
                  </a:lnTo>
                  <a:lnTo>
                    <a:pt x="529" y="335"/>
                  </a:lnTo>
                  <a:lnTo>
                    <a:pt x="529" y="335"/>
                  </a:lnTo>
                  <a:lnTo>
                    <a:pt x="532" y="335"/>
                  </a:lnTo>
                  <a:lnTo>
                    <a:pt x="532" y="335"/>
                  </a:lnTo>
                  <a:lnTo>
                    <a:pt x="535" y="336"/>
                  </a:lnTo>
                  <a:lnTo>
                    <a:pt x="535" y="336"/>
                  </a:lnTo>
                  <a:lnTo>
                    <a:pt x="538" y="337"/>
                  </a:lnTo>
                  <a:lnTo>
                    <a:pt x="538" y="337"/>
                  </a:lnTo>
                  <a:lnTo>
                    <a:pt x="537" y="336"/>
                  </a:lnTo>
                  <a:lnTo>
                    <a:pt x="535" y="335"/>
                  </a:lnTo>
                  <a:lnTo>
                    <a:pt x="533" y="334"/>
                  </a:lnTo>
                  <a:lnTo>
                    <a:pt x="532" y="332"/>
                  </a:lnTo>
                  <a:lnTo>
                    <a:pt x="532" y="332"/>
                  </a:lnTo>
                  <a:lnTo>
                    <a:pt x="535" y="332"/>
                  </a:lnTo>
                  <a:lnTo>
                    <a:pt x="538" y="333"/>
                  </a:lnTo>
                  <a:lnTo>
                    <a:pt x="540" y="334"/>
                  </a:lnTo>
                  <a:lnTo>
                    <a:pt x="543" y="334"/>
                  </a:lnTo>
                  <a:lnTo>
                    <a:pt x="543" y="334"/>
                  </a:lnTo>
                  <a:close/>
                </a:path>
              </a:pathLst>
            </a:custGeom>
            <a:solidFill>
              <a:srgbClr val="FAA7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" name="Freeform 166"/>
            <p:cNvSpPr>
              <a:spLocks/>
            </p:cNvSpPr>
            <p:nvPr/>
          </p:nvSpPr>
          <p:spPr bwMode="auto">
            <a:xfrm>
              <a:off x="3019" y="1797"/>
              <a:ext cx="2" cy="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" name="Freeform 167"/>
            <p:cNvSpPr>
              <a:spLocks/>
            </p:cNvSpPr>
            <p:nvPr/>
          </p:nvSpPr>
          <p:spPr bwMode="auto">
            <a:xfrm>
              <a:off x="3106" y="1809"/>
              <a:ext cx="4" cy="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4" name="Group 42"/>
          <p:cNvGrpSpPr>
            <a:grpSpLocks noChangeAspect="1"/>
          </p:cNvGrpSpPr>
          <p:nvPr/>
        </p:nvGrpSpPr>
        <p:grpSpPr bwMode="auto">
          <a:xfrm>
            <a:off x="2448024" y="5544666"/>
            <a:ext cx="995680" cy="1302385"/>
            <a:chOff x="3674" y="2268"/>
            <a:chExt cx="448" cy="586"/>
          </a:xfrm>
        </p:grpSpPr>
        <p:sp>
          <p:nvSpPr>
            <p:cNvPr id="258" name="AutoShape 41"/>
            <p:cNvSpPr>
              <a:spLocks noChangeAspect="1" noChangeArrowheads="1" noTextEdit="1"/>
            </p:cNvSpPr>
            <p:nvPr/>
          </p:nvSpPr>
          <p:spPr bwMode="auto">
            <a:xfrm>
              <a:off x="3674" y="2268"/>
              <a:ext cx="448" cy="5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" name="Freeform 43"/>
            <p:cNvSpPr>
              <a:spLocks noEditPoints="1"/>
            </p:cNvSpPr>
            <p:nvPr/>
          </p:nvSpPr>
          <p:spPr bwMode="auto">
            <a:xfrm>
              <a:off x="3674" y="2268"/>
              <a:ext cx="448" cy="586"/>
            </a:xfrm>
            <a:custGeom>
              <a:avLst/>
              <a:gdLst/>
              <a:ahLst/>
              <a:cxnLst>
                <a:cxn ang="0">
                  <a:pos x="429" y="486"/>
                </a:cxn>
                <a:cxn ang="0">
                  <a:pos x="431" y="449"/>
                </a:cxn>
                <a:cxn ang="0">
                  <a:pos x="411" y="421"/>
                </a:cxn>
                <a:cxn ang="0">
                  <a:pos x="327" y="344"/>
                </a:cxn>
                <a:cxn ang="0">
                  <a:pos x="359" y="355"/>
                </a:cxn>
                <a:cxn ang="0">
                  <a:pos x="350" y="317"/>
                </a:cxn>
                <a:cxn ang="0">
                  <a:pos x="335" y="291"/>
                </a:cxn>
                <a:cxn ang="0">
                  <a:pos x="300" y="278"/>
                </a:cxn>
                <a:cxn ang="0">
                  <a:pos x="300" y="321"/>
                </a:cxn>
                <a:cxn ang="0">
                  <a:pos x="290" y="254"/>
                </a:cxn>
                <a:cxn ang="0">
                  <a:pos x="308" y="231"/>
                </a:cxn>
                <a:cxn ang="0">
                  <a:pos x="333" y="211"/>
                </a:cxn>
                <a:cxn ang="0">
                  <a:pos x="346" y="169"/>
                </a:cxn>
                <a:cxn ang="0">
                  <a:pos x="371" y="165"/>
                </a:cxn>
                <a:cxn ang="0">
                  <a:pos x="422" y="137"/>
                </a:cxn>
                <a:cxn ang="0">
                  <a:pos x="422" y="90"/>
                </a:cxn>
                <a:cxn ang="0">
                  <a:pos x="385" y="55"/>
                </a:cxn>
                <a:cxn ang="0">
                  <a:pos x="341" y="61"/>
                </a:cxn>
                <a:cxn ang="0">
                  <a:pos x="331" y="52"/>
                </a:cxn>
                <a:cxn ang="0">
                  <a:pos x="317" y="10"/>
                </a:cxn>
                <a:cxn ang="0">
                  <a:pos x="281" y="0"/>
                </a:cxn>
                <a:cxn ang="0">
                  <a:pos x="251" y="14"/>
                </a:cxn>
                <a:cxn ang="0">
                  <a:pos x="240" y="63"/>
                </a:cxn>
                <a:cxn ang="0">
                  <a:pos x="210" y="94"/>
                </a:cxn>
                <a:cxn ang="0">
                  <a:pos x="170" y="151"/>
                </a:cxn>
                <a:cxn ang="0">
                  <a:pos x="149" y="156"/>
                </a:cxn>
                <a:cxn ang="0">
                  <a:pos x="161" y="165"/>
                </a:cxn>
                <a:cxn ang="0">
                  <a:pos x="143" y="171"/>
                </a:cxn>
                <a:cxn ang="0">
                  <a:pos x="188" y="198"/>
                </a:cxn>
                <a:cxn ang="0">
                  <a:pos x="194" y="231"/>
                </a:cxn>
                <a:cxn ang="0">
                  <a:pos x="173" y="240"/>
                </a:cxn>
                <a:cxn ang="0">
                  <a:pos x="142" y="216"/>
                </a:cxn>
                <a:cxn ang="0">
                  <a:pos x="106" y="214"/>
                </a:cxn>
                <a:cxn ang="0">
                  <a:pos x="75" y="236"/>
                </a:cxn>
                <a:cxn ang="0">
                  <a:pos x="41" y="277"/>
                </a:cxn>
                <a:cxn ang="0">
                  <a:pos x="12" y="302"/>
                </a:cxn>
                <a:cxn ang="0">
                  <a:pos x="21" y="339"/>
                </a:cxn>
                <a:cxn ang="0">
                  <a:pos x="109" y="361"/>
                </a:cxn>
                <a:cxn ang="0">
                  <a:pos x="154" y="361"/>
                </a:cxn>
                <a:cxn ang="0">
                  <a:pos x="141" y="391"/>
                </a:cxn>
                <a:cxn ang="0">
                  <a:pos x="123" y="440"/>
                </a:cxn>
                <a:cxn ang="0">
                  <a:pos x="98" y="463"/>
                </a:cxn>
                <a:cxn ang="0">
                  <a:pos x="98" y="493"/>
                </a:cxn>
                <a:cxn ang="0">
                  <a:pos x="119" y="510"/>
                </a:cxn>
                <a:cxn ang="0">
                  <a:pos x="160" y="529"/>
                </a:cxn>
                <a:cxn ang="0">
                  <a:pos x="196" y="540"/>
                </a:cxn>
                <a:cxn ang="0">
                  <a:pos x="225" y="541"/>
                </a:cxn>
                <a:cxn ang="0">
                  <a:pos x="257" y="540"/>
                </a:cxn>
                <a:cxn ang="0">
                  <a:pos x="283" y="536"/>
                </a:cxn>
                <a:cxn ang="0">
                  <a:pos x="319" y="530"/>
                </a:cxn>
                <a:cxn ang="0">
                  <a:pos x="339" y="525"/>
                </a:cxn>
                <a:cxn ang="0">
                  <a:pos x="376" y="508"/>
                </a:cxn>
                <a:cxn ang="0">
                  <a:pos x="398" y="495"/>
                </a:cxn>
                <a:cxn ang="0">
                  <a:pos x="433" y="529"/>
                </a:cxn>
                <a:cxn ang="0">
                  <a:pos x="396" y="572"/>
                </a:cxn>
                <a:cxn ang="0">
                  <a:pos x="353" y="586"/>
                </a:cxn>
                <a:cxn ang="0">
                  <a:pos x="415" y="580"/>
                </a:cxn>
                <a:cxn ang="0">
                  <a:pos x="448" y="538"/>
                </a:cxn>
                <a:cxn ang="0">
                  <a:pos x="306" y="71"/>
                </a:cxn>
                <a:cxn ang="0">
                  <a:pos x="159" y="164"/>
                </a:cxn>
                <a:cxn ang="0">
                  <a:pos x="146" y="161"/>
                </a:cxn>
                <a:cxn ang="0">
                  <a:pos x="142" y="155"/>
                </a:cxn>
              </a:cxnLst>
              <a:rect l="0" t="0" r="r" b="b"/>
              <a:pathLst>
                <a:path w="448" h="586">
                  <a:moveTo>
                    <a:pt x="447" y="528"/>
                  </a:moveTo>
                  <a:lnTo>
                    <a:pt x="447" y="528"/>
                  </a:lnTo>
                  <a:lnTo>
                    <a:pt x="447" y="523"/>
                  </a:lnTo>
                  <a:lnTo>
                    <a:pt x="446" y="518"/>
                  </a:lnTo>
                  <a:lnTo>
                    <a:pt x="446" y="518"/>
                  </a:lnTo>
                  <a:lnTo>
                    <a:pt x="443" y="511"/>
                  </a:lnTo>
                  <a:lnTo>
                    <a:pt x="443" y="511"/>
                  </a:lnTo>
                  <a:lnTo>
                    <a:pt x="442" y="508"/>
                  </a:lnTo>
                  <a:lnTo>
                    <a:pt x="442" y="508"/>
                  </a:lnTo>
                  <a:lnTo>
                    <a:pt x="441" y="505"/>
                  </a:lnTo>
                  <a:lnTo>
                    <a:pt x="441" y="505"/>
                  </a:lnTo>
                  <a:lnTo>
                    <a:pt x="439" y="503"/>
                  </a:lnTo>
                  <a:lnTo>
                    <a:pt x="439" y="503"/>
                  </a:lnTo>
                  <a:lnTo>
                    <a:pt x="438" y="500"/>
                  </a:lnTo>
                  <a:lnTo>
                    <a:pt x="438" y="500"/>
                  </a:lnTo>
                  <a:lnTo>
                    <a:pt x="435" y="495"/>
                  </a:lnTo>
                  <a:lnTo>
                    <a:pt x="435" y="495"/>
                  </a:lnTo>
                  <a:lnTo>
                    <a:pt x="431" y="489"/>
                  </a:lnTo>
                  <a:lnTo>
                    <a:pt x="431" y="489"/>
                  </a:lnTo>
                  <a:lnTo>
                    <a:pt x="430" y="488"/>
                  </a:lnTo>
                  <a:lnTo>
                    <a:pt x="429" y="487"/>
                  </a:lnTo>
                  <a:lnTo>
                    <a:pt x="429" y="487"/>
                  </a:lnTo>
                  <a:lnTo>
                    <a:pt x="429" y="486"/>
                  </a:lnTo>
                  <a:lnTo>
                    <a:pt x="429" y="486"/>
                  </a:lnTo>
                  <a:lnTo>
                    <a:pt x="427" y="485"/>
                  </a:lnTo>
                  <a:lnTo>
                    <a:pt x="427" y="485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21" y="476"/>
                  </a:lnTo>
                  <a:lnTo>
                    <a:pt x="422" y="475"/>
                  </a:lnTo>
                  <a:lnTo>
                    <a:pt x="422" y="475"/>
                  </a:lnTo>
                  <a:lnTo>
                    <a:pt x="422" y="474"/>
                  </a:lnTo>
                  <a:lnTo>
                    <a:pt x="422" y="474"/>
                  </a:lnTo>
                  <a:lnTo>
                    <a:pt x="424" y="470"/>
                  </a:lnTo>
                  <a:lnTo>
                    <a:pt x="426" y="467"/>
                  </a:lnTo>
                  <a:lnTo>
                    <a:pt x="426" y="467"/>
                  </a:lnTo>
                  <a:lnTo>
                    <a:pt x="427" y="467"/>
                  </a:lnTo>
                  <a:lnTo>
                    <a:pt x="427" y="467"/>
                  </a:lnTo>
                  <a:lnTo>
                    <a:pt x="430" y="463"/>
                  </a:lnTo>
                  <a:lnTo>
                    <a:pt x="430" y="463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1" y="455"/>
                  </a:lnTo>
                  <a:lnTo>
                    <a:pt x="431" y="455"/>
                  </a:lnTo>
                  <a:lnTo>
                    <a:pt x="431" y="449"/>
                  </a:lnTo>
                  <a:lnTo>
                    <a:pt x="431" y="449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0" y="439"/>
                  </a:lnTo>
                  <a:lnTo>
                    <a:pt x="430" y="439"/>
                  </a:lnTo>
                  <a:lnTo>
                    <a:pt x="430" y="437"/>
                  </a:lnTo>
                  <a:lnTo>
                    <a:pt x="429" y="435"/>
                  </a:lnTo>
                  <a:lnTo>
                    <a:pt x="429" y="435"/>
                  </a:lnTo>
                  <a:lnTo>
                    <a:pt x="429" y="434"/>
                  </a:lnTo>
                  <a:lnTo>
                    <a:pt x="429" y="434"/>
                  </a:lnTo>
                  <a:lnTo>
                    <a:pt x="428" y="433"/>
                  </a:lnTo>
                  <a:lnTo>
                    <a:pt x="428" y="433"/>
                  </a:lnTo>
                  <a:lnTo>
                    <a:pt x="426" y="431"/>
                  </a:lnTo>
                  <a:lnTo>
                    <a:pt x="426" y="431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19" y="427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7"/>
                  </a:lnTo>
                  <a:lnTo>
                    <a:pt x="414" y="426"/>
                  </a:lnTo>
                  <a:lnTo>
                    <a:pt x="414" y="426"/>
                  </a:lnTo>
                  <a:lnTo>
                    <a:pt x="411" y="421"/>
                  </a:lnTo>
                  <a:lnTo>
                    <a:pt x="411" y="421"/>
                  </a:lnTo>
                  <a:lnTo>
                    <a:pt x="405" y="413"/>
                  </a:lnTo>
                  <a:lnTo>
                    <a:pt x="405" y="413"/>
                  </a:lnTo>
                  <a:lnTo>
                    <a:pt x="396" y="402"/>
                  </a:lnTo>
                  <a:lnTo>
                    <a:pt x="396" y="402"/>
                  </a:lnTo>
                  <a:lnTo>
                    <a:pt x="391" y="397"/>
                  </a:lnTo>
                  <a:lnTo>
                    <a:pt x="391" y="397"/>
                  </a:lnTo>
                  <a:lnTo>
                    <a:pt x="385" y="390"/>
                  </a:lnTo>
                  <a:lnTo>
                    <a:pt x="385" y="390"/>
                  </a:lnTo>
                  <a:lnTo>
                    <a:pt x="370" y="375"/>
                  </a:lnTo>
                  <a:lnTo>
                    <a:pt x="370" y="375"/>
                  </a:lnTo>
                  <a:lnTo>
                    <a:pt x="365" y="370"/>
                  </a:lnTo>
                  <a:lnTo>
                    <a:pt x="365" y="370"/>
                  </a:lnTo>
                  <a:lnTo>
                    <a:pt x="363" y="369"/>
                  </a:lnTo>
                  <a:lnTo>
                    <a:pt x="363" y="369"/>
                  </a:lnTo>
                  <a:lnTo>
                    <a:pt x="358" y="365"/>
                  </a:lnTo>
                  <a:lnTo>
                    <a:pt x="353" y="361"/>
                  </a:lnTo>
                  <a:lnTo>
                    <a:pt x="353" y="361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35" y="349"/>
                  </a:lnTo>
                  <a:lnTo>
                    <a:pt x="335" y="349"/>
                  </a:lnTo>
                  <a:lnTo>
                    <a:pt x="327" y="344"/>
                  </a:lnTo>
                  <a:lnTo>
                    <a:pt x="327" y="344"/>
                  </a:lnTo>
                  <a:lnTo>
                    <a:pt x="323" y="342"/>
                  </a:lnTo>
                  <a:lnTo>
                    <a:pt x="323" y="342"/>
                  </a:lnTo>
                  <a:lnTo>
                    <a:pt x="327" y="333"/>
                  </a:lnTo>
                  <a:lnTo>
                    <a:pt x="327" y="333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7" y="339"/>
                  </a:lnTo>
                  <a:lnTo>
                    <a:pt x="341" y="344"/>
                  </a:lnTo>
                  <a:lnTo>
                    <a:pt x="341" y="344"/>
                  </a:lnTo>
                  <a:lnTo>
                    <a:pt x="343" y="346"/>
                  </a:lnTo>
                  <a:lnTo>
                    <a:pt x="343" y="346"/>
                  </a:lnTo>
                  <a:lnTo>
                    <a:pt x="349" y="353"/>
                  </a:lnTo>
                  <a:lnTo>
                    <a:pt x="349" y="353"/>
                  </a:lnTo>
                  <a:lnTo>
                    <a:pt x="350" y="356"/>
                  </a:lnTo>
                  <a:lnTo>
                    <a:pt x="350" y="356"/>
                  </a:lnTo>
                  <a:lnTo>
                    <a:pt x="351" y="358"/>
                  </a:lnTo>
                  <a:lnTo>
                    <a:pt x="353" y="359"/>
                  </a:lnTo>
                  <a:lnTo>
                    <a:pt x="353" y="359"/>
                  </a:lnTo>
                  <a:lnTo>
                    <a:pt x="355" y="359"/>
                  </a:lnTo>
                  <a:lnTo>
                    <a:pt x="356" y="358"/>
                  </a:lnTo>
                  <a:lnTo>
                    <a:pt x="356" y="358"/>
                  </a:lnTo>
                  <a:lnTo>
                    <a:pt x="359" y="355"/>
                  </a:lnTo>
                  <a:lnTo>
                    <a:pt x="359" y="355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8" y="346"/>
                  </a:lnTo>
                  <a:lnTo>
                    <a:pt x="368" y="346"/>
                  </a:lnTo>
                  <a:lnTo>
                    <a:pt x="371" y="344"/>
                  </a:lnTo>
                  <a:lnTo>
                    <a:pt x="371" y="343"/>
                  </a:lnTo>
                  <a:lnTo>
                    <a:pt x="372" y="341"/>
                  </a:lnTo>
                  <a:lnTo>
                    <a:pt x="372" y="341"/>
                  </a:lnTo>
                  <a:lnTo>
                    <a:pt x="372" y="339"/>
                  </a:lnTo>
                  <a:lnTo>
                    <a:pt x="371" y="338"/>
                  </a:lnTo>
                  <a:lnTo>
                    <a:pt x="371" y="338"/>
                  </a:lnTo>
                  <a:lnTo>
                    <a:pt x="367" y="333"/>
                  </a:lnTo>
                  <a:lnTo>
                    <a:pt x="362" y="330"/>
                  </a:lnTo>
                  <a:lnTo>
                    <a:pt x="362" y="330"/>
                  </a:lnTo>
                  <a:lnTo>
                    <a:pt x="357" y="326"/>
                  </a:lnTo>
                  <a:lnTo>
                    <a:pt x="351" y="324"/>
                  </a:lnTo>
                  <a:lnTo>
                    <a:pt x="351" y="324"/>
                  </a:lnTo>
                  <a:lnTo>
                    <a:pt x="347" y="322"/>
                  </a:lnTo>
                  <a:lnTo>
                    <a:pt x="347" y="322"/>
                  </a:lnTo>
                  <a:lnTo>
                    <a:pt x="349" y="318"/>
                  </a:lnTo>
                  <a:lnTo>
                    <a:pt x="349" y="318"/>
                  </a:lnTo>
                  <a:lnTo>
                    <a:pt x="350" y="317"/>
                  </a:lnTo>
                  <a:lnTo>
                    <a:pt x="350" y="317"/>
                  </a:lnTo>
                  <a:lnTo>
                    <a:pt x="352" y="311"/>
                  </a:lnTo>
                  <a:lnTo>
                    <a:pt x="352" y="311"/>
                  </a:lnTo>
                  <a:lnTo>
                    <a:pt x="355" y="304"/>
                  </a:lnTo>
                  <a:lnTo>
                    <a:pt x="355" y="304"/>
                  </a:lnTo>
                  <a:lnTo>
                    <a:pt x="355" y="303"/>
                  </a:lnTo>
                  <a:lnTo>
                    <a:pt x="355" y="303"/>
                  </a:lnTo>
                  <a:lnTo>
                    <a:pt x="356" y="301"/>
                  </a:lnTo>
                  <a:lnTo>
                    <a:pt x="356" y="301"/>
                  </a:lnTo>
                  <a:lnTo>
                    <a:pt x="356" y="298"/>
                  </a:lnTo>
                  <a:lnTo>
                    <a:pt x="356" y="298"/>
                  </a:lnTo>
                  <a:lnTo>
                    <a:pt x="354" y="296"/>
                  </a:lnTo>
                  <a:lnTo>
                    <a:pt x="354" y="296"/>
                  </a:lnTo>
                  <a:lnTo>
                    <a:pt x="351" y="293"/>
                  </a:lnTo>
                  <a:lnTo>
                    <a:pt x="351" y="293"/>
                  </a:lnTo>
                  <a:lnTo>
                    <a:pt x="346" y="291"/>
                  </a:lnTo>
                  <a:lnTo>
                    <a:pt x="346" y="291"/>
                  </a:lnTo>
                  <a:lnTo>
                    <a:pt x="341" y="289"/>
                  </a:lnTo>
                  <a:lnTo>
                    <a:pt x="341" y="289"/>
                  </a:lnTo>
                  <a:lnTo>
                    <a:pt x="339" y="289"/>
                  </a:lnTo>
                  <a:lnTo>
                    <a:pt x="337" y="289"/>
                  </a:lnTo>
                  <a:lnTo>
                    <a:pt x="336" y="290"/>
                  </a:lnTo>
                  <a:lnTo>
                    <a:pt x="335" y="291"/>
                  </a:lnTo>
                  <a:lnTo>
                    <a:pt x="335" y="291"/>
                  </a:lnTo>
                  <a:lnTo>
                    <a:pt x="329" y="303"/>
                  </a:lnTo>
                  <a:lnTo>
                    <a:pt x="329" y="303"/>
                  </a:lnTo>
                  <a:lnTo>
                    <a:pt x="328" y="306"/>
                  </a:lnTo>
                  <a:lnTo>
                    <a:pt x="328" y="306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30" y="294"/>
                  </a:lnTo>
                  <a:lnTo>
                    <a:pt x="330" y="294"/>
                  </a:lnTo>
                  <a:lnTo>
                    <a:pt x="330" y="289"/>
                  </a:lnTo>
                  <a:lnTo>
                    <a:pt x="330" y="289"/>
                  </a:lnTo>
                  <a:lnTo>
                    <a:pt x="330" y="287"/>
                  </a:lnTo>
                  <a:lnTo>
                    <a:pt x="330" y="287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30" y="277"/>
                  </a:lnTo>
                  <a:lnTo>
                    <a:pt x="329" y="276"/>
                  </a:lnTo>
                  <a:lnTo>
                    <a:pt x="327" y="275"/>
                  </a:lnTo>
                  <a:lnTo>
                    <a:pt x="327" y="275"/>
                  </a:lnTo>
                  <a:lnTo>
                    <a:pt x="318" y="275"/>
                  </a:lnTo>
                  <a:lnTo>
                    <a:pt x="318" y="275"/>
                  </a:lnTo>
                  <a:lnTo>
                    <a:pt x="312" y="276"/>
                  </a:lnTo>
                  <a:lnTo>
                    <a:pt x="312" y="276"/>
                  </a:lnTo>
                  <a:lnTo>
                    <a:pt x="300" y="278"/>
                  </a:lnTo>
                  <a:lnTo>
                    <a:pt x="300" y="278"/>
                  </a:lnTo>
                  <a:lnTo>
                    <a:pt x="296" y="280"/>
                  </a:lnTo>
                  <a:lnTo>
                    <a:pt x="296" y="280"/>
                  </a:lnTo>
                  <a:lnTo>
                    <a:pt x="295" y="281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90"/>
                  </a:lnTo>
                  <a:lnTo>
                    <a:pt x="294" y="290"/>
                  </a:lnTo>
                  <a:lnTo>
                    <a:pt x="294" y="294"/>
                  </a:lnTo>
                  <a:lnTo>
                    <a:pt x="295" y="298"/>
                  </a:lnTo>
                  <a:lnTo>
                    <a:pt x="295" y="298"/>
                  </a:lnTo>
                  <a:lnTo>
                    <a:pt x="298" y="306"/>
                  </a:lnTo>
                  <a:lnTo>
                    <a:pt x="298" y="306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05" y="322"/>
                  </a:lnTo>
                  <a:lnTo>
                    <a:pt x="304" y="323"/>
                  </a:lnTo>
                  <a:lnTo>
                    <a:pt x="304" y="323"/>
                  </a:lnTo>
                  <a:lnTo>
                    <a:pt x="302" y="324"/>
                  </a:lnTo>
                  <a:lnTo>
                    <a:pt x="301" y="323"/>
                  </a:lnTo>
                  <a:lnTo>
                    <a:pt x="301" y="323"/>
                  </a:lnTo>
                  <a:lnTo>
                    <a:pt x="300" y="321"/>
                  </a:lnTo>
                  <a:lnTo>
                    <a:pt x="300" y="321"/>
                  </a:lnTo>
                  <a:lnTo>
                    <a:pt x="297" y="317"/>
                  </a:lnTo>
                  <a:lnTo>
                    <a:pt x="295" y="312"/>
                  </a:lnTo>
                  <a:lnTo>
                    <a:pt x="295" y="312"/>
                  </a:lnTo>
                  <a:lnTo>
                    <a:pt x="294" y="305"/>
                  </a:lnTo>
                  <a:lnTo>
                    <a:pt x="294" y="305"/>
                  </a:lnTo>
                  <a:lnTo>
                    <a:pt x="293" y="299"/>
                  </a:lnTo>
                  <a:lnTo>
                    <a:pt x="293" y="299"/>
                  </a:lnTo>
                  <a:lnTo>
                    <a:pt x="292" y="292"/>
                  </a:lnTo>
                  <a:lnTo>
                    <a:pt x="292" y="292"/>
                  </a:lnTo>
                  <a:lnTo>
                    <a:pt x="293" y="283"/>
                  </a:lnTo>
                  <a:lnTo>
                    <a:pt x="293" y="283"/>
                  </a:lnTo>
                  <a:lnTo>
                    <a:pt x="293" y="273"/>
                  </a:lnTo>
                  <a:lnTo>
                    <a:pt x="293" y="273"/>
                  </a:lnTo>
                  <a:lnTo>
                    <a:pt x="292" y="266"/>
                  </a:lnTo>
                  <a:lnTo>
                    <a:pt x="292" y="266"/>
                  </a:lnTo>
                  <a:lnTo>
                    <a:pt x="291" y="261"/>
                  </a:lnTo>
                  <a:lnTo>
                    <a:pt x="291" y="261"/>
                  </a:lnTo>
                  <a:lnTo>
                    <a:pt x="291" y="260"/>
                  </a:lnTo>
                  <a:lnTo>
                    <a:pt x="291" y="260"/>
                  </a:lnTo>
                  <a:lnTo>
                    <a:pt x="290" y="257"/>
                  </a:lnTo>
                  <a:lnTo>
                    <a:pt x="289" y="254"/>
                  </a:lnTo>
                  <a:lnTo>
                    <a:pt x="289" y="254"/>
                  </a:lnTo>
                  <a:lnTo>
                    <a:pt x="290" y="254"/>
                  </a:lnTo>
                  <a:lnTo>
                    <a:pt x="290" y="254"/>
                  </a:lnTo>
                  <a:lnTo>
                    <a:pt x="292" y="254"/>
                  </a:lnTo>
                  <a:lnTo>
                    <a:pt x="293" y="252"/>
                  </a:lnTo>
                  <a:lnTo>
                    <a:pt x="293" y="252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5" y="248"/>
                  </a:lnTo>
                  <a:lnTo>
                    <a:pt x="296" y="245"/>
                  </a:lnTo>
                  <a:lnTo>
                    <a:pt x="296" y="245"/>
                  </a:lnTo>
                  <a:lnTo>
                    <a:pt x="296" y="240"/>
                  </a:lnTo>
                  <a:lnTo>
                    <a:pt x="296" y="240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4" y="235"/>
                  </a:lnTo>
                  <a:lnTo>
                    <a:pt x="294" y="235"/>
                  </a:lnTo>
                  <a:lnTo>
                    <a:pt x="295" y="234"/>
                  </a:lnTo>
                  <a:lnTo>
                    <a:pt x="295" y="234"/>
                  </a:lnTo>
                  <a:lnTo>
                    <a:pt x="300" y="233"/>
                  </a:lnTo>
                  <a:lnTo>
                    <a:pt x="300" y="233"/>
                  </a:lnTo>
                  <a:lnTo>
                    <a:pt x="303" y="233"/>
                  </a:lnTo>
                  <a:lnTo>
                    <a:pt x="306" y="231"/>
                  </a:lnTo>
                  <a:lnTo>
                    <a:pt x="306" y="231"/>
                  </a:lnTo>
                  <a:lnTo>
                    <a:pt x="308" y="231"/>
                  </a:lnTo>
                  <a:lnTo>
                    <a:pt x="308" y="231"/>
                  </a:lnTo>
                  <a:lnTo>
                    <a:pt x="310" y="231"/>
                  </a:lnTo>
                  <a:lnTo>
                    <a:pt x="310" y="231"/>
                  </a:lnTo>
                  <a:lnTo>
                    <a:pt x="314" y="228"/>
                  </a:lnTo>
                  <a:lnTo>
                    <a:pt x="314" y="228"/>
                  </a:lnTo>
                  <a:lnTo>
                    <a:pt x="316" y="227"/>
                  </a:lnTo>
                  <a:lnTo>
                    <a:pt x="316" y="227"/>
                  </a:lnTo>
                  <a:lnTo>
                    <a:pt x="318" y="227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1" y="224"/>
                  </a:lnTo>
                  <a:lnTo>
                    <a:pt x="321" y="224"/>
                  </a:lnTo>
                  <a:lnTo>
                    <a:pt x="323" y="224"/>
                  </a:lnTo>
                  <a:lnTo>
                    <a:pt x="324" y="223"/>
                  </a:lnTo>
                  <a:lnTo>
                    <a:pt x="324" y="223"/>
                  </a:lnTo>
                  <a:lnTo>
                    <a:pt x="326" y="220"/>
                  </a:lnTo>
                  <a:lnTo>
                    <a:pt x="326" y="220"/>
                  </a:lnTo>
                  <a:lnTo>
                    <a:pt x="328" y="218"/>
                  </a:lnTo>
                  <a:lnTo>
                    <a:pt x="328" y="218"/>
                  </a:lnTo>
                  <a:lnTo>
                    <a:pt x="331" y="216"/>
                  </a:lnTo>
                  <a:lnTo>
                    <a:pt x="332" y="213"/>
                  </a:lnTo>
                  <a:lnTo>
                    <a:pt x="332" y="213"/>
                  </a:lnTo>
                  <a:lnTo>
                    <a:pt x="333" y="211"/>
                  </a:lnTo>
                  <a:lnTo>
                    <a:pt x="333" y="211"/>
                  </a:lnTo>
                  <a:lnTo>
                    <a:pt x="337" y="207"/>
                  </a:lnTo>
                  <a:lnTo>
                    <a:pt x="337" y="207"/>
                  </a:lnTo>
                  <a:lnTo>
                    <a:pt x="340" y="201"/>
                  </a:lnTo>
                  <a:lnTo>
                    <a:pt x="340" y="201"/>
                  </a:lnTo>
                  <a:lnTo>
                    <a:pt x="341" y="199"/>
                  </a:lnTo>
                  <a:lnTo>
                    <a:pt x="341" y="199"/>
                  </a:lnTo>
                  <a:lnTo>
                    <a:pt x="343" y="195"/>
                  </a:lnTo>
                  <a:lnTo>
                    <a:pt x="343" y="195"/>
                  </a:lnTo>
                  <a:lnTo>
                    <a:pt x="344" y="192"/>
                  </a:lnTo>
                  <a:lnTo>
                    <a:pt x="344" y="192"/>
                  </a:lnTo>
                  <a:lnTo>
                    <a:pt x="345" y="189"/>
                  </a:lnTo>
                  <a:lnTo>
                    <a:pt x="345" y="186"/>
                  </a:lnTo>
                  <a:lnTo>
                    <a:pt x="345" y="186"/>
                  </a:lnTo>
                  <a:lnTo>
                    <a:pt x="345" y="185"/>
                  </a:lnTo>
                  <a:lnTo>
                    <a:pt x="345" y="184"/>
                  </a:lnTo>
                  <a:lnTo>
                    <a:pt x="345" y="184"/>
                  </a:lnTo>
                  <a:lnTo>
                    <a:pt x="346" y="181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4"/>
                  </a:lnTo>
                  <a:lnTo>
                    <a:pt x="345" y="174"/>
                  </a:lnTo>
                  <a:lnTo>
                    <a:pt x="346" y="169"/>
                  </a:lnTo>
                  <a:lnTo>
                    <a:pt x="346" y="169"/>
                  </a:lnTo>
                  <a:lnTo>
                    <a:pt x="345" y="164"/>
                  </a:lnTo>
                  <a:lnTo>
                    <a:pt x="345" y="164"/>
                  </a:lnTo>
                  <a:lnTo>
                    <a:pt x="345" y="163"/>
                  </a:lnTo>
                  <a:lnTo>
                    <a:pt x="345" y="163"/>
                  </a:lnTo>
                  <a:lnTo>
                    <a:pt x="346" y="162"/>
                  </a:lnTo>
                  <a:lnTo>
                    <a:pt x="346" y="162"/>
                  </a:lnTo>
                  <a:lnTo>
                    <a:pt x="349" y="163"/>
                  </a:lnTo>
                  <a:lnTo>
                    <a:pt x="349" y="163"/>
                  </a:lnTo>
                  <a:lnTo>
                    <a:pt x="350" y="163"/>
                  </a:lnTo>
                  <a:lnTo>
                    <a:pt x="350" y="163"/>
                  </a:lnTo>
                  <a:lnTo>
                    <a:pt x="356" y="164"/>
                  </a:lnTo>
                  <a:lnTo>
                    <a:pt x="356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65" y="166"/>
                  </a:lnTo>
                  <a:lnTo>
                    <a:pt x="365" y="166"/>
                  </a:lnTo>
                  <a:lnTo>
                    <a:pt x="366" y="166"/>
                  </a:lnTo>
                  <a:lnTo>
                    <a:pt x="368" y="165"/>
                  </a:lnTo>
                  <a:lnTo>
                    <a:pt x="368" y="165"/>
                  </a:lnTo>
                  <a:lnTo>
                    <a:pt x="369" y="165"/>
                  </a:lnTo>
                  <a:lnTo>
                    <a:pt x="371" y="165"/>
                  </a:lnTo>
                  <a:lnTo>
                    <a:pt x="371" y="165"/>
                  </a:lnTo>
                  <a:lnTo>
                    <a:pt x="375" y="166"/>
                  </a:lnTo>
                  <a:lnTo>
                    <a:pt x="375" y="166"/>
                  </a:lnTo>
                  <a:lnTo>
                    <a:pt x="383" y="166"/>
                  </a:lnTo>
                  <a:lnTo>
                    <a:pt x="387" y="165"/>
                  </a:lnTo>
                  <a:lnTo>
                    <a:pt x="391" y="164"/>
                  </a:lnTo>
                  <a:lnTo>
                    <a:pt x="391" y="164"/>
                  </a:lnTo>
                  <a:lnTo>
                    <a:pt x="398" y="161"/>
                  </a:lnTo>
                  <a:lnTo>
                    <a:pt x="398" y="161"/>
                  </a:lnTo>
                  <a:lnTo>
                    <a:pt x="404" y="158"/>
                  </a:lnTo>
                  <a:lnTo>
                    <a:pt x="404" y="158"/>
                  </a:lnTo>
                  <a:lnTo>
                    <a:pt x="409" y="155"/>
                  </a:lnTo>
                  <a:lnTo>
                    <a:pt x="409" y="155"/>
                  </a:lnTo>
                  <a:lnTo>
                    <a:pt x="412" y="151"/>
                  </a:lnTo>
                  <a:lnTo>
                    <a:pt x="412" y="151"/>
                  </a:lnTo>
                  <a:lnTo>
                    <a:pt x="414" y="148"/>
                  </a:lnTo>
                  <a:lnTo>
                    <a:pt x="414" y="148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8" y="142"/>
                  </a:lnTo>
                  <a:lnTo>
                    <a:pt x="418" y="142"/>
                  </a:lnTo>
                  <a:lnTo>
                    <a:pt x="421" y="138"/>
                  </a:lnTo>
                  <a:lnTo>
                    <a:pt x="421" y="138"/>
                  </a:lnTo>
                  <a:lnTo>
                    <a:pt x="422" y="137"/>
                  </a:lnTo>
                  <a:lnTo>
                    <a:pt x="422" y="137"/>
                  </a:lnTo>
                  <a:lnTo>
                    <a:pt x="424" y="133"/>
                  </a:lnTo>
                  <a:lnTo>
                    <a:pt x="424" y="133"/>
                  </a:lnTo>
                  <a:lnTo>
                    <a:pt x="425" y="129"/>
                  </a:lnTo>
                  <a:lnTo>
                    <a:pt x="426" y="125"/>
                  </a:lnTo>
                  <a:lnTo>
                    <a:pt x="426" y="125"/>
                  </a:lnTo>
                  <a:lnTo>
                    <a:pt x="427" y="120"/>
                  </a:lnTo>
                  <a:lnTo>
                    <a:pt x="427" y="120"/>
                  </a:lnTo>
                  <a:lnTo>
                    <a:pt x="428" y="111"/>
                  </a:lnTo>
                  <a:lnTo>
                    <a:pt x="428" y="111"/>
                  </a:lnTo>
                  <a:lnTo>
                    <a:pt x="427" y="107"/>
                  </a:lnTo>
                  <a:lnTo>
                    <a:pt x="426" y="103"/>
                  </a:lnTo>
                  <a:lnTo>
                    <a:pt x="426" y="103"/>
                  </a:lnTo>
                  <a:lnTo>
                    <a:pt x="425" y="99"/>
                  </a:lnTo>
                  <a:lnTo>
                    <a:pt x="425" y="99"/>
                  </a:lnTo>
                  <a:lnTo>
                    <a:pt x="425" y="97"/>
                  </a:lnTo>
                  <a:lnTo>
                    <a:pt x="425" y="97"/>
                  </a:lnTo>
                  <a:lnTo>
                    <a:pt x="425" y="95"/>
                  </a:lnTo>
                  <a:lnTo>
                    <a:pt x="423" y="93"/>
                  </a:lnTo>
                  <a:lnTo>
                    <a:pt x="423" y="93"/>
                  </a:lnTo>
                  <a:lnTo>
                    <a:pt x="422" y="92"/>
                  </a:lnTo>
                  <a:lnTo>
                    <a:pt x="422" y="90"/>
                  </a:lnTo>
                  <a:lnTo>
                    <a:pt x="422" y="90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0" y="86"/>
                  </a:lnTo>
                  <a:lnTo>
                    <a:pt x="420" y="86"/>
                  </a:lnTo>
                  <a:lnTo>
                    <a:pt x="419" y="82"/>
                  </a:lnTo>
                  <a:lnTo>
                    <a:pt x="419" y="82"/>
                  </a:lnTo>
                  <a:lnTo>
                    <a:pt x="416" y="78"/>
                  </a:lnTo>
                  <a:lnTo>
                    <a:pt x="416" y="78"/>
                  </a:lnTo>
                  <a:lnTo>
                    <a:pt x="413" y="73"/>
                  </a:lnTo>
                  <a:lnTo>
                    <a:pt x="409" y="69"/>
                  </a:lnTo>
                  <a:lnTo>
                    <a:pt x="409" y="69"/>
                  </a:lnTo>
                  <a:lnTo>
                    <a:pt x="404" y="64"/>
                  </a:lnTo>
                  <a:lnTo>
                    <a:pt x="398" y="60"/>
                  </a:lnTo>
                  <a:lnTo>
                    <a:pt x="398" y="60"/>
                  </a:lnTo>
                  <a:lnTo>
                    <a:pt x="396" y="60"/>
                  </a:lnTo>
                  <a:lnTo>
                    <a:pt x="396" y="60"/>
                  </a:lnTo>
                  <a:lnTo>
                    <a:pt x="394" y="58"/>
                  </a:lnTo>
                  <a:lnTo>
                    <a:pt x="392" y="57"/>
                  </a:lnTo>
                  <a:lnTo>
                    <a:pt x="392" y="57"/>
                  </a:lnTo>
                  <a:lnTo>
                    <a:pt x="390" y="57"/>
                  </a:lnTo>
                  <a:lnTo>
                    <a:pt x="390" y="57"/>
                  </a:lnTo>
                  <a:lnTo>
                    <a:pt x="388" y="56"/>
                  </a:lnTo>
                  <a:lnTo>
                    <a:pt x="385" y="55"/>
                  </a:lnTo>
                  <a:lnTo>
                    <a:pt x="385" y="55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378" y="54"/>
                  </a:lnTo>
                  <a:lnTo>
                    <a:pt x="375" y="53"/>
                  </a:lnTo>
                  <a:lnTo>
                    <a:pt x="373" y="52"/>
                  </a:lnTo>
                  <a:lnTo>
                    <a:pt x="373" y="52"/>
                  </a:lnTo>
                  <a:lnTo>
                    <a:pt x="370" y="52"/>
                  </a:lnTo>
                  <a:lnTo>
                    <a:pt x="370" y="52"/>
                  </a:lnTo>
                  <a:lnTo>
                    <a:pt x="367" y="51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1" y="52"/>
                  </a:lnTo>
                  <a:lnTo>
                    <a:pt x="359" y="53"/>
                  </a:lnTo>
                  <a:lnTo>
                    <a:pt x="356" y="54"/>
                  </a:lnTo>
                  <a:lnTo>
                    <a:pt x="356" y="54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46" y="58"/>
                  </a:lnTo>
                  <a:lnTo>
                    <a:pt x="346" y="58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39" y="63"/>
                  </a:lnTo>
                  <a:lnTo>
                    <a:pt x="337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2" y="68"/>
                  </a:lnTo>
                  <a:lnTo>
                    <a:pt x="332" y="68"/>
                  </a:lnTo>
                  <a:lnTo>
                    <a:pt x="332" y="69"/>
                  </a:lnTo>
                  <a:lnTo>
                    <a:pt x="332" y="69"/>
                  </a:lnTo>
                  <a:lnTo>
                    <a:pt x="331" y="71"/>
                  </a:lnTo>
                  <a:lnTo>
                    <a:pt x="331" y="71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5"/>
                  </a:lnTo>
                  <a:lnTo>
                    <a:pt x="326" y="75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8" y="69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30" y="58"/>
                  </a:lnTo>
                  <a:lnTo>
                    <a:pt x="330" y="58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1" y="49"/>
                  </a:lnTo>
                  <a:lnTo>
                    <a:pt x="331" y="49"/>
                  </a:lnTo>
                  <a:lnTo>
                    <a:pt x="330" y="45"/>
                  </a:lnTo>
                  <a:lnTo>
                    <a:pt x="330" y="45"/>
                  </a:lnTo>
                  <a:lnTo>
                    <a:pt x="330" y="43"/>
                  </a:lnTo>
                  <a:lnTo>
                    <a:pt x="330" y="41"/>
                  </a:lnTo>
                  <a:lnTo>
                    <a:pt x="330" y="41"/>
                  </a:lnTo>
                  <a:lnTo>
                    <a:pt x="330" y="38"/>
                  </a:lnTo>
                  <a:lnTo>
                    <a:pt x="330" y="38"/>
                  </a:lnTo>
                  <a:lnTo>
                    <a:pt x="329" y="37"/>
                  </a:lnTo>
                  <a:lnTo>
                    <a:pt x="329" y="37"/>
                  </a:lnTo>
                  <a:lnTo>
                    <a:pt x="328" y="34"/>
                  </a:lnTo>
                  <a:lnTo>
                    <a:pt x="328" y="34"/>
                  </a:lnTo>
                  <a:lnTo>
                    <a:pt x="328" y="28"/>
                  </a:lnTo>
                  <a:lnTo>
                    <a:pt x="326" y="24"/>
                  </a:lnTo>
                  <a:lnTo>
                    <a:pt x="326" y="24"/>
                  </a:lnTo>
                  <a:lnTo>
                    <a:pt x="325" y="21"/>
                  </a:lnTo>
                  <a:lnTo>
                    <a:pt x="325" y="21"/>
                  </a:lnTo>
                  <a:lnTo>
                    <a:pt x="325" y="20"/>
                  </a:lnTo>
                  <a:lnTo>
                    <a:pt x="325" y="20"/>
                  </a:lnTo>
                  <a:lnTo>
                    <a:pt x="321" y="15"/>
                  </a:lnTo>
                  <a:lnTo>
                    <a:pt x="317" y="10"/>
                  </a:lnTo>
                  <a:lnTo>
                    <a:pt x="317" y="10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3" y="8"/>
                  </a:lnTo>
                  <a:lnTo>
                    <a:pt x="313" y="8"/>
                  </a:lnTo>
                  <a:lnTo>
                    <a:pt x="311" y="6"/>
                  </a:lnTo>
                  <a:lnTo>
                    <a:pt x="311" y="6"/>
                  </a:lnTo>
                  <a:lnTo>
                    <a:pt x="307" y="4"/>
                  </a:lnTo>
                  <a:lnTo>
                    <a:pt x="307" y="4"/>
                  </a:lnTo>
                  <a:lnTo>
                    <a:pt x="300" y="2"/>
                  </a:lnTo>
                  <a:lnTo>
                    <a:pt x="300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0" y="1"/>
                  </a:lnTo>
                  <a:lnTo>
                    <a:pt x="290" y="1"/>
                  </a:lnTo>
                  <a:lnTo>
                    <a:pt x="285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6" y="2"/>
                  </a:lnTo>
                  <a:lnTo>
                    <a:pt x="276" y="2"/>
                  </a:lnTo>
                  <a:lnTo>
                    <a:pt x="275" y="2"/>
                  </a:lnTo>
                  <a:lnTo>
                    <a:pt x="275" y="2"/>
                  </a:lnTo>
                  <a:lnTo>
                    <a:pt x="273" y="3"/>
                  </a:lnTo>
                  <a:lnTo>
                    <a:pt x="273" y="3"/>
                  </a:lnTo>
                  <a:lnTo>
                    <a:pt x="272" y="3"/>
                  </a:lnTo>
                  <a:lnTo>
                    <a:pt x="272" y="3"/>
                  </a:lnTo>
                  <a:lnTo>
                    <a:pt x="271" y="3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8" y="4"/>
                  </a:lnTo>
                  <a:lnTo>
                    <a:pt x="268" y="4"/>
                  </a:lnTo>
                  <a:lnTo>
                    <a:pt x="266" y="5"/>
                  </a:lnTo>
                  <a:lnTo>
                    <a:pt x="266" y="5"/>
                  </a:lnTo>
                  <a:lnTo>
                    <a:pt x="261" y="8"/>
                  </a:lnTo>
                  <a:lnTo>
                    <a:pt x="261" y="8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46" y="20"/>
                  </a:lnTo>
                  <a:lnTo>
                    <a:pt x="246" y="20"/>
                  </a:lnTo>
                  <a:lnTo>
                    <a:pt x="245" y="23"/>
                  </a:lnTo>
                  <a:lnTo>
                    <a:pt x="245" y="23"/>
                  </a:lnTo>
                  <a:lnTo>
                    <a:pt x="244" y="25"/>
                  </a:lnTo>
                  <a:lnTo>
                    <a:pt x="243" y="28"/>
                  </a:lnTo>
                  <a:lnTo>
                    <a:pt x="243" y="28"/>
                  </a:lnTo>
                  <a:lnTo>
                    <a:pt x="243" y="30"/>
                  </a:lnTo>
                  <a:lnTo>
                    <a:pt x="243" y="30"/>
                  </a:lnTo>
                  <a:lnTo>
                    <a:pt x="241" y="34"/>
                  </a:lnTo>
                  <a:lnTo>
                    <a:pt x="241" y="34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0" y="41"/>
                  </a:lnTo>
                  <a:lnTo>
                    <a:pt x="240" y="41"/>
                  </a:lnTo>
                  <a:lnTo>
                    <a:pt x="240" y="44"/>
                  </a:lnTo>
                  <a:lnTo>
                    <a:pt x="240" y="44"/>
                  </a:lnTo>
                  <a:lnTo>
                    <a:pt x="240" y="62"/>
                  </a:lnTo>
                  <a:lnTo>
                    <a:pt x="240" y="62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41" y="66"/>
                  </a:lnTo>
                  <a:lnTo>
                    <a:pt x="241" y="70"/>
                  </a:lnTo>
                  <a:lnTo>
                    <a:pt x="241" y="70"/>
                  </a:lnTo>
                  <a:lnTo>
                    <a:pt x="241" y="71"/>
                  </a:lnTo>
                  <a:lnTo>
                    <a:pt x="242" y="73"/>
                  </a:lnTo>
                  <a:lnTo>
                    <a:pt x="242" y="73"/>
                  </a:lnTo>
                  <a:lnTo>
                    <a:pt x="242" y="74"/>
                  </a:lnTo>
                  <a:lnTo>
                    <a:pt x="242" y="74"/>
                  </a:lnTo>
                  <a:lnTo>
                    <a:pt x="242" y="77"/>
                  </a:lnTo>
                  <a:lnTo>
                    <a:pt x="243" y="78"/>
                  </a:lnTo>
                  <a:lnTo>
                    <a:pt x="244" y="79"/>
                  </a:lnTo>
                  <a:lnTo>
                    <a:pt x="244" y="79"/>
                  </a:lnTo>
                  <a:lnTo>
                    <a:pt x="243" y="80"/>
                  </a:lnTo>
                  <a:lnTo>
                    <a:pt x="243" y="80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2" y="83"/>
                  </a:lnTo>
                  <a:lnTo>
                    <a:pt x="232" y="83"/>
                  </a:lnTo>
                  <a:lnTo>
                    <a:pt x="225" y="86"/>
                  </a:lnTo>
                  <a:lnTo>
                    <a:pt x="225" y="86"/>
                  </a:lnTo>
                  <a:lnTo>
                    <a:pt x="217" y="89"/>
                  </a:lnTo>
                  <a:lnTo>
                    <a:pt x="210" y="94"/>
                  </a:lnTo>
                  <a:lnTo>
                    <a:pt x="210" y="94"/>
                  </a:lnTo>
                  <a:lnTo>
                    <a:pt x="205" y="99"/>
                  </a:lnTo>
                  <a:lnTo>
                    <a:pt x="205" y="99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2" y="114"/>
                  </a:lnTo>
                  <a:lnTo>
                    <a:pt x="192" y="114"/>
                  </a:lnTo>
                  <a:lnTo>
                    <a:pt x="190" y="117"/>
                  </a:lnTo>
                  <a:lnTo>
                    <a:pt x="189" y="121"/>
                  </a:lnTo>
                  <a:lnTo>
                    <a:pt x="189" y="121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2" y="130"/>
                  </a:lnTo>
                  <a:lnTo>
                    <a:pt x="182" y="130"/>
                  </a:lnTo>
                  <a:lnTo>
                    <a:pt x="178" y="134"/>
                  </a:lnTo>
                  <a:lnTo>
                    <a:pt x="174" y="139"/>
                  </a:lnTo>
                  <a:lnTo>
                    <a:pt x="174" y="139"/>
                  </a:lnTo>
                  <a:lnTo>
                    <a:pt x="171" y="145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69" y="160"/>
                  </a:lnTo>
                  <a:lnTo>
                    <a:pt x="169" y="160"/>
                  </a:lnTo>
                  <a:lnTo>
                    <a:pt x="168" y="160"/>
                  </a:lnTo>
                  <a:lnTo>
                    <a:pt x="168" y="160"/>
                  </a:lnTo>
                  <a:lnTo>
                    <a:pt x="163" y="159"/>
                  </a:lnTo>
                  <a:lnTo>
                    <a:pt x="163" y="159"/>
                  </a:lnTo>
                  <a:lnTo>
                    <a:pt x="153" y="156"/>
                  </a:lnTo>
                  <a:lnTo>
                    <a:pt x="153" y="156"/>
                  </a:lnTo>
                  <a:lnTo>
                    <a:pt x="150" y="155"/>
                  </a:lnTo>
                  <a:lnTo>
                    <a:pt x="150" y="155"/>
                  </a:lnTo>
                  <a:lnTo>
                    <a:pt x="149" y="155"/>
                  </a:lnTo>
                  <a:lnTo>
                    <a:pt x="149" y="155"/>
                  </a:lnTo>
                  <a:lnTo>
                    <a:pt x="147" y="155"/>
                  </a:lnTo>
                  <a:lnTo>
                    <a:pt x="147" y="155"/>
                  </a:lnTo>
                  <a:lnTo>
                    <a:pt x="147" y="155"/>
                  </a:lnTo>
                  <a:lnTo>
                    <a:pt x="147" y="155"/>
                  </a:lnTo>
                  <a:lnTo>
                    <a:pt x="148" y="156"/>
                  </a:lnTo>
                  <a:lnTo>
                    <a:pt x="148" y="156"/>
                  </a:lnTo>
                  <a:lnTo>
                    <a:pt x="149" y="156"/>
                  </a:lnTo>
                  <a:lnTo>
                    <a:pt x="149" y="156"/>
                  </a:lnTo>
                  <a:lnTo>
                    <a:pt x="152" y="157"/>
                  </a:lnTo>
                  <a:lnTo>
                    <a:pt x="152" y="157"/>
                  </a:lnTo>
                  <a:lnTo>
                    <a:pt x="158" y="159"/>
                  </a:lnTo>
                  <a:lnTo>
                    <a:pt x="158" y="159"/>
                  </a:lnTo>
                  <a:lnTo>
                    <a:pt x="162" y="160"/>
                  </a:lnTo>
                  <a:lnTo>
                    <a:pt x="166" y="162"/>
                  </a:lnTo>
                  <a:lnTo>
                    <a:pt x="166" y="162"/>
                  </a:lnTo>
                  <a:lnTo>
                    <a:pt x="168" y="163"/>
                  </a:lnTo>
                  <a:lnTo>
                    <a:pt x="168" y="163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6"/>
                  </a:lnTo>
                  <a:lnTo>
                    <a:pt x="170" y="166"/>
                  </a:lnTo>
                  <a:lnTo>
                    <a:pt x="168" y="166"/>
                  </a:lnTo>
                  <a:lnTo>
                    <a:pt x="168" y="166"/>
                  </a:lnTo>
                  <a:lnTo>
                    <a:pt x="166" y="165"/>
                  </a:lnTo>
                  <a:lnTo>
                    <a:pt x="166" y="165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60" y="164"/>
                  </a:lnTo>
                  <a:lnTo>
                    <a:pt x="160" y="164"/>
                  </a:lnTo>
                  <a:lnTo>
                    <a:pt x="161" y="165"/>
                  </a:lnTo>
                  <a:lnTo>
                    <a:pt x="161" y="165"/>
                  </a:lnTo>
                  <a:lnTo>
                    <a:pt x="163" y="166"/>
                  </a:lnTo>
                  <a:lnTo>
                    <a:pt x="165" y="166"/>
                  </a:lnTo>
                  <a:lnTo>
                    <a:pt x="165" y="166"/>
                  </a:lnTo>
                  <a:lnTo>
                    <a:pt x="171" y="168"/>
                  </a:lnTo>
                  <a:lnTo>
                    <a:pt x="171" y="168"/>
                  </a:lnTo>
                  <a:lnTo>
                    <a:pt x="172" y="168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50" y="170"/>
                  </a:lnTo>
                  <a:lnTo>
                    <a:pt x="150" y="170"/>
                  </a:lnTo>
                  <a:lnTo>
                    <a:pt x="143" y="170"/>
                  </a:lnTo>
                  <a:lnTo>
                    <a:pt x="143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3" y="171"/>
                  </a:lnTo>
                  <a:lnTo>
                    <a:pt x="143" y="171"/>
                  </a:lnTo>
                  <a:lnTo>
                    <a:pt x="155" y="172"/>
                  </a:lnTo>
                  <a:lnTo>
                    <a:pt x="155" y="172"/>
                  </a:lnTo>
                  <a:lnTo>
                    <a:pt x="170" y="173"/>
                  </a:lnTo>
                  <a:lnTo>
                    <a:pt x="170" y="173"/>
                  </a:lnTo>
                  <a:lnTo>
                    <a:pt x="172" y="174"/>
                  </a:lnTo>
                  <a:lnTo>
                    <a:pt x="173" y="176"/>
                  </a:lnTo>
                  <a:lnTo>
                    <a:pt x="173" y="176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6" y="182"/>
                  </a:lnTo>
                  <a:lnTo>
                    <a:pt x="178" y="185"/>
                  </a:lnTo>
                  <a:lnTo>
                    <a:pt x="178" y="185"/>
                  </a:lnTo>
                  <a:lnTo>
                    <a:pt x="181" y="189"/>
                  </a:lnTo>
                  <a:lnTo>
                    <a:pt x="181" y="189"/>
                  </a:lnTo>
                  <a:lnTo>
                    <a:pt x="182" y="191"/>
                  </a:lnTo>
                  <a:lnTo>
                    <a:pt x="184" y="193"/>
                  </a:lnTo>
                  <a:lnTo>
                    <a:pt x="184" y="193"/>
                  </a:lnTo>
                  <a:lnTo>
                    <a:pt x="186" y="196"/>
                  </a:lnTo>
                  <a:lnTo>
                    <a:pt x="187" y="197"/>
                  </a:lnTo>
                  <a:lnTo>
                    <a:pt x="188" y="198"/>
                  </a:lnTo>
                  <a:lnTo>
                    <a:pt x="188" y="198"/>
                  </a:lnTo>
                  <a:lnTo>
                    <a:pt x="188" y="199"/>
                  </a:lnTo>
                  <a:lnTo>
                    <a:pt x="188" y="199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5" y="207"/>
                  </a:lnTo>
                  <a:lnTo>
                    <a:pt x="195" y="207"/>
                  </a:lnTo>
                  <a:lnTo>
                    <a:pt x="188" y="218"/>
                  </a:lnTo>
                  <a:lnTo>
                    <a:pt x="188" y="218"/>
                  </a:lnTo>
                  <a:lnTo>
                    <a:pt x="188" y="219"/>
                  </a:lnTo>
                  <a:lnTo>
                    <a:pt x="188" y="220"/>
                  </a:lnTo>
                  <a:lnTo>
                    <a:pt x="188" y="221"/>
                  </a:lnTo>
                  <a:lnTo>
                    <a:pt x="190" y="222"/>
                  </a:lnTo>
                  <a:lnTo>
                    <a:pt x="190" y="222"/>
                  </a:lnTo>
                  <a:lnTo>
                    <a:pt x="191" y="222"/>
                  </a:lnTo>
                  <a:lnTo>
                    <a:pt x="191" y="223"/>
                  </a:lnTo>
                  <a:lnTo>
                    <a:pt x="191" y="223"/>
                  </a:lnTo>
                  <a:lnTo>
                    <a:pt x="191" y="226"/>
                  </a:lnTo>
                  <a:lnTo>
                    <a:pt x="191" y="226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2" y="231"/>
                  </a:lnTo>
                  <a:lnTo>
                    <a:pt x="194" y="231"/>
                  </a:lnTo>
                  <a:lnTo>
                    <a:pt x="194" y="231"/>
                  </a:lnTo>
                  <a:lnTo>
                    <a:pt x="194" y="231"/>
                  </a:lnTo>
                  <a:lnTo>
                    <a:pt x="194" y="231"/>
                  </a:lnTo>
                  <a:lnTo>
                    <a:pt x="194" y="234"/>
                  </a:lnTo>
                  <a:lnTo>
                    <a:pt x="194" y="234"/>
                  </a:lnTo>
                  <a:lnTo>
                    <a:pt x="194" y="236"/>
                  </a:lnTo>
                  <a:lnTo>
                    <a:pt x="196" y="237"/>
                  </a:lnTo>
                  <a:lnTo>
                    <a:pt x="196" y="237"/>
                  </a:lnTo>
                  <a:lnTo>
                    <a:pt x="197" y="242"/>
                  </a:lnTo>
                  <a:lnTo>
                    <a:pt x="200" y="246"/>
                  </a:lnTo>
                  <a:lnTo>
                    <a:pt x="200" y="246"/>
                  </a:lnTo>
                  <a:lnTo>
                    <a:pt x="196" y="254"/>
                  </a:lnTo>
                  <a:lnTo>
                    <a:pt x="196" y="254"/>
                  </a:lnTo>
                  <a:lnTo>
                    <a:pt x="193" y="251"/>
                  </a:lnTo>
                  <a:lnTo>
                    <a:pt x="190" y="250"/>
                  </a:lnTo>
                  <a:lnTo>
                    <a:pt x="190" y="250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5" y="245"/>
                  </a:lnTo>
                  <a:lnTo>
                    <a:pt x="180" y="242"/>
                  </a:lnTo>
                  <a:lnTo>
                    <a:pt x="180" y="242"/>
                  </a:lnTo>
                  <a:lnTo>
                    <a:pt x="177" y="241"/>
                  </a:lnTo>
                  <a:lnTo>
                    <a:pt x="173" y="240"/>
                  </a:lnTo>
                  <a:lnTo>
                    <a:pt x="173" y="240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66" y="236"/>
                  </a:lnTo>
                  <a:lnTo>
                    <a:pt x="166" y="236"/>
                  </a:lnTo>
                  <a:lnTo>
                    <a:pt x="162" y="233"/>
                  </a:lnTo>
                  <a:lnTo>
                    <a:pt x="157" y="231"/>
                  </a:lnTo>
                  <a:lnTo>
                    <a:pt x="157" y="231"/>
                  </a:lnTo>
                  <a:lnTo>
                    <a:pt x="153" y="230"/>
                  </a:lnTo>
                  <a:lnTo>
                    <a:pt x="153" y="230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8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5" y="223"/>
                  </a:lnTo>
                  <a:lnTo>
                    <a:pt x="144" y="219"/>
                  </a:lnTo>
                  <a:lnTo>
                    <a:pt x="144" y="219"/>
                  </a:lnTo>
                  <a:lnTo>
                    <a:pt x="142" y="216"/>
                  </a:lnTo>
                  <a:lnTo>
                    <a:pt x="140" y="214"/>
                  </a:lnTo>
                  <a:lnTo>
                    <a:pt x="136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0" y="213"/>
                  </a:lnTo>
                  <a:lnTo>
                    <a:pt x="129" y="212"/>
                  </a:lnTo>
                  <a:lnTo>
                    <a:pt x="129" y="212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3" y="208"/>
                  </a:lnTo>
                  <a:lnTo>
                    <a:pt x="121" y="207"/>
                  </a:lnTo>
                  <a:lnTo>
                    <a:pt x="117" y="207"/>
                  </a:lnTo>
                  <a:lnTo>
                    <a:pt x="117" y="207"/>
                  </a:lnTo>
                  <a:lnTo>
                    <a:pt x="116" y="207"/>
                  </a:lnTo>
                  <a:lnTo>
                    <a:pt x="116" y="207"/>
                  </a:lnTo>
                  <a:lnTo>
                    <a:pt x="113" y="207"/>
                  </a:lnTo>
                  <a:lnTo>
                    <a:pt x="110" y="209"/>
                  </a:lnTo>
                  <a:lnTo>
                    <a:pt x="110" y="209"/>
                  </a:lnTo>
                  <a:lnTo>
                    <a:pt x="109" y="210"/>
                  </a:lnTo>
                  <a:lnTo>
                    <a:pt x="108" y="212"/>
                  </a:lnTo>
                  <a:lnTo>
                    <a:pt x="108" y="212"/>
                  </a:lnTo>
                  <a:lnTo>
                    <a:pt x="107" y="213"/>
                  </a:lnTo>
                  <a:lnTo>
                    <a:pt x="106" y="214"/>
                  </a:lnTo>
                  <a:lnTo>
                    <a:pt x="106" y="214"/>
                  </a:lnTo>
                  <a:lnTo>
                    <a:pt x="104" y="214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99" y="217"/>
                  </a:lnTo>
                  <a:lnTo>
                    <a:pt x="98" y="219"/>
                  </a:lnTo>
                  <a:lnTo>
                    <a:pt x="98" y="221"/>
                  </a:lnTo>
                  <a:lnTo>
                    <a:pt x="98" y="221"/>
                  </a:lnTo>
                  <a:lnTo>
                    <a:pt x="97" y="223"/>
                  </a:lnTo>
                  <a:lnTo>
                    <a:pt x="98" y="226"/>
                  </a:lnTo>
                  <a:lnTo>
                    <a:pt x="98" y="226"/>
                  </a:lnTo>
                  <a:lnTo>
                    <a:pt x="98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88" y="233"/>
                  </a:lnTo>
                  <a:lnTo>
                    <a:pt x="88" y="233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78" y="235"/>
                  </a:lnTo>
                  <a:lnTo>
                    <a:pt x="78" y="235"/>
                  </a:lnTo>
                  <a:lnTo>
                    <a:pt x="75" y="236"/>
                  </a:lnTo>
                  <a:lnTo>
                    <a:pt x="73" y="238"/>
                  </a:lnTo>
                  <a:lnTo>
                    <a:pt x="73" y="238"/>
                  </a:lnTo>
                  <a:lnTo>
                    <a:pt x="69" y="242"/>
                  </a:lnTo>
                  <a:lnTo>
                    <a:pt x="65" y="246"/>
                  </a:lnTo>
                  <a:lnTo>
                    <a:pt x="65" y="246"/>
                  </a:lnTo>
                  <a:lnTo>
                    <a:pt x="64" y="248"/>
                  </a:lnTo>
                  <a:lnTo>
                    <a:pt x="63" y="251"/>
                  </a:lnTo>
                  <a:lnTo>
                    <a:pt x="63" y="251"/>
                  </a:lnTo>
                  <a:lnTo>
                    <a:pt x="63" y="252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59" y="255"/>
                  </a:lnTo>
                  <a:lnTo>
                    <a:pt x="59" y="255"/>
                  </a:lnTo>
                  <a:lnTo>
                    <a:pt x="54" y="260"/>
                  </a:lnTo>
                  <a:lnTo>
                    <a:pt x="54" y="260"/>
                  </a:lnTo>
                  <a:lnTo>
                    <a:pt x="51" y="262"/>
                  </a:lnTo>
                  <a:lnTo>
                    <a:pt x="51" y="262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4" y="272"/>
                  </a:lnTo>
                  <a:lnTo>
                    <a:pt x="44" y="272"/>
                  </a:lnTo>
                  <a:lnTo>
                    <a:pt x="41" y="277"/>
                  </a:lnTo>
                  <a:lnTo>
                    <a:pt x="41" y="277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38" y="283"/>
                  </a:lnTo>
                  <a:lnTo>
                    <a:pt x="36" y="284"/>
                  </a:lnTo>
                  <a:lnTo>
                    <a:pt x="36" y="284"/>
                  </a:lnTo>
                  <a:lnTo>
                    <a:pt x="33" y="285"/>
                  </a:lnTo>
                  <a:lnTo>
                    <a:pt x="33" y="285"/>
                  </a:lnTo>
                  <a:lnTo>
                    <a:pt x="30" y="286"/>
                  </a:lnTo>
                  <a:lnTo>
                    <a:pt x="28" y="288"/>
                  </a:lnTo>
                  <a:lnTo>
                    <a:pt x="28" y="288"/>
                  </a:lnTo>
                  <a:lnTo>
                    <a:pt x="27" y="290"/>
                  </a:lnTo>
                  <a:lnTo>
                    <a:pt x="27" y="292"/>
                  </a:lnTo>
                  <a:lnTo>
                    <a:pt x="27" y="292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24" y="295"/>
                  </a:lnTo>
                  <a:lnTo>
                    <a:pt x="24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18" y="301"/>
                  </a:lnTo>
                  <a:lnTo>
                    <a:pt x="18" y="301"/>
                  </a:lnTo>
                  <a:lnTo>
                    <a:pt x="12" y="302"/>
                  </a:lnTo>
                  <a:lnTo>
                    <a:pt x="12" y="302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3" y="308"/>
                  </a:lnTo>
                  <a:lnTo>
                    <a:pt x="1" y="312"/>
                  </a:lnTo>
                  <a:lnTo>
                    <a:pt x="1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9"/>
                  </a:lnTo>
                  <a:lnTo>
                    <a:pt x="0" y="319"/>
                  </a:lnTo>
                  <a:lnTo>
                    <a:pt x="0" y="320"/>
                  </a:lnTo>
                  <a:lnTo>
                    <a:pt x="0" y="320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1" y="333"/>
                  </a:lnTo>
                  <a:lnTo>
                    <a:pt x="11" y="333"/>
                  </a:lnTo>
                  <a:lnTo>
                    <a:pt x="14" y="334"/>
                  </a:lnTo>
                  <a:lnTo>
                    <a:pt x="14" y="334"/>
                  </a:lnTo>
                  <a:lnTo>
                    <a:pt x="15" y="335"/>
                  </a:lnTo>
                  <a:lnTo>
                    <a:pt x="17" y="336"/>
                  </a:lnTo>
                  <a:lnTo>
                    <a:pt x="17" y="336"/>
                  </a:lnTo>
                  <a:lnTo>
                    <a:pt x="21" y="339"/>
                  </a:lnTo>
                  <a:lnTo>
                    <a:pt x="27" y="342"/>
                  </a:lnTo>
                  <a:lnTo>
                    <a:pt x="27" y="342"/>
                  </a:lnTo>
                  <a:lnTo>
                    <a:pt x="37" y="346"/>
                  </a:lnTo>
                  <a:lnTo>
                    <a:pt x="37" y="346"/>
                  </a:lnTo>
                  <a:lnTo>
                    <a:pt x="46" y="349"/>
                  </a:lnTo>
                  <a:lnTo>
                    <a:pt x="46" y="349"/>
                  </a:lnTo>
                  <a:lnTo>
                    <a:pt x="53" y="350"/>
                  </a:lnTo>
                  <a:lnTo>
                    <a:pt x="53" y="350"/>
                  </a:lnTo>
                  <a:lnTo>
                    <a:pt x="59" y="352"/>
                  </a:lnTo>
                  <a:lnTo>
                    <a:pt x="59" y="352"/>
                  </a:lnTo>
                  <a:lnTo>
                    <a:pt x="64" y="354"/>
                  </a:lnTo>
                  <a:lnTo>
                    <a:pt x="64" y="354"/>
                  </a:lnTo>
                  <a:lnTo>
                    <a:pt x="70" y="355"/>
                  </a:lnTo>
                  <a:lnTo>
                    <a:pt x="70" y="355"/>
                  </a:lnTo>
                  <a:lnTo>
                    <a:pt x="75" y="356"/>
                  </a:lnTo>
                  <a:lnTo>
                    <a:pt x="75" y="356"/>
                  </a:lnTo>
                  <a:lnTo>
                    <a:pt x="82" y="358"/>
                  </a:lnTo>
                  <a:lnTo>
                    <a:pt x="82" y="358"/>
                  </a:lnTo>
                  <a:lnTo>
                    <a:pt x="89" y="358"/>
                  </a:lnTo>
                  <a:lnTo>
                    <a:pt x="89" y="358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109" y="361"/>
                  </a:lnTo>
                  <a:lnTo>
                    <a:pt x="109" y="361"/>
                  </a:lnTo>
                  <a:lnTo>
                    <a:pt x="111" y="361"/>
                  </a:lnTo>
                  <a:lnTo>
                    <a:pt x="111" y="361"/>
                  </a:lnTo>
                  <a:lnTo>
                    <a:pt x="117" y="361"/>
                  </a:lnTo>
                  <a:lnTo>
                    <a:pt x="117" y="361"/>
                  </a:lnTo>
                  <a:lnTo>
                    <a:pt x="126" y="361"/>
                  </a:lnTo>
                  <a:lnTo>
                    <a:pt x="126" y="361"/>
                  </a:lnTo>
                  <a:lnTo>
                    <a:pt x="128" y="360"/>
                  </a:lnTo>
                  <a:lnTo>
                    <a:pt x="129" y="361"/>
                  </a:lnTo>
                  <a:lnTo>
                    <a:pt x="129" y="361"/>
                  </a:lnTo>
                  <a:lnTo>
                    <a:pt x="133" y="362"/>
                  </a:lnTo>
                  <a:lnTo>
                    <a:pt x="137" y="361"/>
                  </a:lnTo>
                  <a:lnTo>
                    <a:pt x="137" y="361"/>
                  </a:lnTo>
                  <a:lnTo>
                    <a:pt x="141" y="360"/>
                  </a:lnTo>
                  <a:lnTo>
                    <a:pt x="141" y="360"/>
                  </a:lnTo>
                  <a:lnTo>
                    <a:pt x="144" y="361"/>
                  </a:lnTo>
                  <a:lnTo>
                    <a:pt x="144" y="361"/>
                  </a:lnTo>
                  <a:lnTo>
                    <a:pt x="148" y="362"/>
                  </a:lnTo>
                  <a:lnTo>
                    <a:pt x="152" y="361"/>
                  </a:lnTo>
                  <a:lnTo>
                    <a:pt x="152" y="361"/>
                  </a:lnTo>
                  <a:lnTo>
                    <a:pt x="153" y="361"/>
                  </a:lnTo>
                  <a:lnTo>
                    <a:pt x="154" y="361"/>
                  </a:lnTo>
                  <a:lnTo>
                    <a:pt x="154" y="361"/>
                  </a:lnTo>
                  <a:lnTo>
                    <a:pt x="154" y="361"/>
                  </a:lnTo>
                  <a:lnTo>
                    <a:pt x="154" y="361"/>
                  </a:lnTo>
                  <a:lnTo>
                    <a:pt x="157" y="359"/>
                  </a:lnTo>
                  <a:lnTo>
                    <a:pt x="157" y="359"/>
                  </a:lnTo>
                  <a:lnTo>
                    <a:pt x="160" y="355"/>
                  </a:lnTo>
                  <a:lnTo>
                    <a:pt x="160" y="355"/>
                  </a:lnTo>
                  <a:lnTo>
                    <a:pt x="166" y="362"/>
                  </a:lnTo>
                  <a:lnTo>
                    <a:pt x="166" y="362"/>
                  </a:lnTo>
                  <a:lnTo>
                    <a:pt x="164" y="364"/>
                  </a:lnTo>
                  <a:lnTo>
                    <a:pt x="164" y="364"/>
                  </a:lnTo>
                  <a:lnTo>
                    <a:pt x="158" y="370"/>
                  </a:lnTo>
                  <a:lnTo>
                    <a:pt x="158" y="370"/>
                  </a:lnTo>
                  <a:lnTo>
                    <a:pt x="151" y="377"/>
                  </a:lnTo>
                  <a:lnTo>
                    <a:pt x="151" y="377"/>
                  </a:lnTo>
                  <a:lnTo>
                    <a:pt x="148" y="380"/>
                  </a:lnTo>
                  <a:lnTo>
                    <a:pt x="148" y="380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3" y="388"/>
                  </a:lnTo>
                  <a:lnTo>
                    <a:pt x="143" y="388"/>
                  </a:lnTo>
                  <a:lnTo>
                    <a:pt x="142" y="389"/>
                  </a:lnTo>
                  <a:lnTo>
                    <a:pt x="142" y="389"/>
                  </a:lnTo>
                  <a:lnTo>
                    <a:pt x="141" y="391"/>
                  </a:lnTo>
                  <a:lnTo>
                    <a:pt x="141" y="391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3" y="402"/>
                  </a:lnTo>
                  <a:lnTo>
                    <a:pt x="133" y="402"/>
                  </a:lnTo>
                  <a:lnTo>
                    <a:pt x="130" y="408"/>
                  </a:lnTo>
                  <a:lnTo>
                    <a:pt x="130" y="408"/>
                  </a:lnTo>
                  <a:lnTo>
                    <a:pt x="124" y="420"/>
                  </a:lnTo>
                  <a:lnTo>
                    <a:pt x="124" y="420"/>
                  </a:lnTo>
                  <a:lnTo>
                    <a:pt x="122" y="423"/>
                  </a:lnTo>
                  <a:lnTo>
                    <a:pt x="122" y="423"/>
                  </a:lnTo>
                  <a:lnTo>
                    <a:pt x="119" y="431"/>
                  </a:lnTo>
                  <a:lnTo>
                    <a:pt x="119" y="431"/>
                  </a:lnTo>
                  <a:lnTo>
                    <a:pt x="119" y="434"/>
                  </a:lnTo>
                  <a:lnTo>
                    <a:pt x="119" y="434"/>
                  </a:lnTo>
                  <a:lnTo>
                    <a:pt x="119" y="435"/>
                  </a:lnTo>
                  <a:lnTo>
                    <a:pt x="119" y="435"/>
                  </a:lnTo>
                  <a:lnTo>
                    <a:pt x="127" y="434"/>
                  </a:lnTo>
                  <a:lnTo>
                    <a:pt x="127" y="434"/>
                  </a:lnTo>
                  <a:lnTo>
                    <a:pt x="125" y="437"/>
                  </a:lnTo>
                  <a:lnTo>
                    <a:pt x="125" y="437"/>
                  </a:lnTo>
                  <a:lnTo>
                    <a:pt x="123" y="440"/>
                  </a:lnTo>
                  <a:lnTo>
                    <a:pt x="123" y="440"/>
                  </a:lnTo>
                  <a:lnTo>
                    <a:pt x="121" y="444"/>
                  </a:lnTo>
                  <a:lnTo>
                    <a:pt x="121" y="444"/>
                  </a:lnTo>
                  <a:lnTo>
                    <a:pt x="115" y="454"/>
                  </a:lnTo>
                  <a:lnTo>
                    <a:pt x="115" y="454"/>
                  </a:lnTo>
                  <a:lnTo>
                    <a:pt x="114" y="454"/>
                  </a:lnTo>
                  <a:lnTo>
                    <a:pt x="114" y="454"/>
                  </a:lnTo>
                  <a:lnTo>
                    <a:pt x="112" y="454"/>
                  </a:lnTo>
                  <a:lnTo>
                    <a:pt x="110" y="456"/>
                  </a:lnTo>
                  <a:lnTo>
                    <a:pt x="110" y="456"/>
                  </a:lnTo>
                  <a:lnTo>
                    <a:pt x="109" y="456"/>
                  </a:lnTo>
                  <a:lnTo>
                    <a:pt x="109" y="456"/>
                  </a:lnTo>
                  <a:lnTo>
                    <a:pt x="108" y="456"/>
                  </a:lnTo>
                  <a:lnTo>
                    <a:pt x="107" y="456"/>
                  </a:lnTo>
                  <a:lnTo>
                    <a:pt x="105" y="457"/>
                  </a:lnTo>
                  <a:lnTo>
                    <a:pt x="104" y="457"/>
                  </a:lnTo>
                  <a:lnTo>
                    <a:pt x="104" y="457"/>
                  </a:lnTo>
                  <a:lnTo>
                    <a:pt x="102" y="459"/>
                  </a:lnTo>
                  <a:lnTo>
                    <a:pt x="101" y="461"/>
                  </a:lnTo>
                  <a:lnTo>
                    <a:pt x="101" y="461"/>
                  </a:lnTo>
                  <a:lnTo>
                    <a:pt x="99" y="461"/>
                  </a:lnTo>
                  <a:lnTo>
                    <a:pt x="99" y="464"/>
                  </a:lnTo>
                  <a:lnTo>
                    <a:pt x="99" y="464"/>
                  </a:lnTo>
                  <a:lnTo>
                    <a:pt x="98" y="463"/>
                  </a:lnTo>
                  <a:lnTo>
                    <a:pt x="98" y="463"/>
                  </a:lnTo>
                  <a:lnTo>
                    <a:pt x="97" y="464"/>
                  </a:lnTo>
                  <a:lnTo>
                    <a:pt x="97" y="464"/>
                  </a:lnTo>
                  <a:lnTo>
                    <a:pt x="96" y="465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9"/>
                  </a:lnTo>
                  <a:lnTo>
                    <a:pt x="94" y="471"/>
                  </a:lnTo>
                  <a:lnTo>
                    <a:pt x="94" y="471"/>
                  </a:lnTo>
                  <a:lnTo>
                    <a:pt x="92" y="476"/>
                  </a:lnTo>
                  <a:lnTo>
                    <a:pt x="92" y="481"/>
                  </a:lnTo>
                  <a:lnTo>
                    <a:pt x="92" y="481"/>
                  </a:lnTo>
                  <a:lnTo>
                    <a:pt x="93" y="482"/>
                  </a:lnTo>
                  <a:lnTo>
                    <a:pt x="93" y="482"/>
                  </a:lnTo>
                  <a:lnTo>
                    <a:pt x="94" y="482"/>
                  </a:lnTo>
                  <a:lnTo>
                    <a:pt x="94" y="482"/>
                  </a:lnTo>
                  <a:lnTo>
                    <a:pt x="94" y="484"/>
                  </a:lnTo>
                  <a:lnTo>
                    <a:pt x="94" y="484"/>
                  </a:lnTo>
                  <a:lnTo>
                    <a:pt x="95" y="487"/>
                  </a:lnTo>
                  <a:lnTo>
                    <a:pt x="95" y="487"/>
                  </a:lnTo>
                  <a:lnTo>
                    <a:pt x="97" y="492"/>
                  </a:lnTo>
                  <a:lnTo>
                    <a:pt x="97" y="492"/>
                  </a:lnTo>
                  <a:lnTo>
                    <a:pt x="98" y="493"/>
                  </a:lnTo>
                  <a:lnTo>
                    <a:pt x="98" y="493"/>
                  </a:lnTo>
                  <a:lnTo>
                    <a:pt x="99" y="494"/>
                  </a:lnTo>
                  <a:lnTo>
                    <a:pt x="99" y="495"/>
                  </a:lnTo>
                  <a:lnTo>
                    <a:pt x="99" y="495"/>
                  </a:lnTo>
                  <a:lnTo>
                    <a:pt x="100" y="496"/>
                  </a:lnTo>
                  <a:lnTo>
                    <a:pt x="102" y="496"/>
                  </a:lnTo>
                  <a:lnTo>
                    <a:pt x="102" y="496"/>
                  </a:lnTo>
                  <a:lnTo>
                    <a:pt x="103" y="497"/>
                  </a:lnTo>
                  <a:lnTo>
                    <a:pt x="103" y="497"/>
                  </a:lnTo>
                  <a:lnTo>
                    <a:pt x="105" y="498"/>
                  </a:lnTo>
                  <a:lnTo>
                    <a:pt x="105" y="498"/>
                  </a:lnTo>
                  <a:lnTo>
                    <a:pt x="107" y="500"/>
                  </a:lnTo>
                  <a:lnTo>
                    <a:pt x="107" y="500"/>
                  </a:lnTo>
                  <a:lnTo>
                    <a:pt x="111" y="505"/>
                  </a:lnTo>
                  <a:lnTo>
                    <a:pt x="111" y="505"/>
                  </a:lnTo>
                  <a:lnTo>
                    <a:pt x="112" y="506"/>
                  </a:lnTo>
                  <a:lnTo>
                    <a:pt x="112" y="506"/>
                  </a:lnTo>
                  <a:lnTo>
                    <a:pt x="115" y="507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8" y="510"/>
                  </a:lnTo>
                  <a:lnTo>
                    <a:pt x="118" y="510"/>
                  </a:lnTo>
                  <a:lnTo>
                    <a:pt x="119" y="510"/>
                  </a:lnTo>
                  <a:lnTo>
                    <a:pt x="119" y="510"/>
                  </a:lnTo>
                  <a:lnTo>
                    <a:pt x="122" y="513"/>
                  </a:lnTo>
                  <a:lnTo>
                    <a:pt x="122" y="513"/>
                  </a:lnTo>
                  <a:lnTo>
                    <a:pt x="126" y="516"/>
                  </a:lnTo>
                  <a:lnTo>
                    <a:pt x="126" y="516"/>
                  </a:lnTo>
                  <a:lnTo>
                    <a:pt x="130" y="517"/>
                  </a:lnTo>
                  <a:lnTo>
                    <a:pt x="130" y="517"/>
                  </a:lnTo>
                  <a:lnTo>
                    <a:pt x="132" y="518"/>
                  </a:lnTo>
                  <a:lnTo>
                    <a:pt x="132" y="518"/>
                  </a:lnTo>
                  <a:lnTo>
                    <a:pt x="136" y="520"/>
                  </a:lnTo>
                  <a:lnTo>
                    <a:pt x="136" y="520"/>
                  </a:lnTo>
                  <a:lnTo>
                    <a:pt x="140" y="521"/>
                  </a:lnTo>
                  <a:lnTo>
                    <a:pt x="140" y="521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2" y="527"/>
                  </a:lnTo>
                  <a:lnTo>
                    <a:pt x="152" y="527"/>
                  </a:lnTo>
                  <a:lnTo>
                    <a:pt x="153" y="526"/>
                  </a:lnTo>
                  <a:lnTo>
                    <a:pt x="155" y="527"/>
                  </a:lnTo>
                  <a:lnTo>
                    <a:pt x="155" y="527"/>
                  </a:lnTo>
                  <a:lnTo>
                    <a:pt x="160" y="529"/>
                  </a:lnTo>
                  <a:lnTo>
                    <a:pt x="160" y="529"/>
                  </a:lnTo>
                  <a:lnTo>
                    <a:pt x="162" y="530"/>
                  </a:lnTo>
                  <a:lnTo>
                    <a:pt x="164" y="530"/>
                  </a:lnTo>
                  <a:lnTo>
                    <a:pt x="165" y="530"/>
                  </a:lnTo>
                  <a:lnTo>
                    <a:pt x="165" y="530"/>
                  </a:lnTo>
                  <a:lnTo>
                    <a:pt x="166" y="530"/>
                  </a:lnTo>
                  <a:lnTo>
                    <a:pt x="166" y="530"/>
                  </a:lnTo>
                  <a:lnTo>
                    <a:pt x="169" y="532"/>
                  </a:lnTo>
                  <a:lnTo>
                    <a:pt x="173" y="533"/>
                  </a:lnTo>
                  <a:lnTo>
                    <a:pt x="173" y="533"/>
                  </a:lnTo>
                  <a:lnTo>
                    <a:pt x="181" y="535"/>
                  </a:lnTo>
                  <a:lnTo>
                    <a:pt x="181" y="535"/>
                  </a:lnTo>
                  <a:lnTo>
                    <a:pt x="182" y="536"/>
                  </a:lnTo>
                  <a:lnTo>
                    <a:pt x="184" y="536"/>
                  </a:lnTo>
                  <a:lnTo>
                    <a:pt x="184" y="536"/>
                  </a:lnTo>
                  <a:lnTo>
                    <a:pt x="186" y="535"/>
                  </a:lnTo>
                  <a:lnTo>
                    <a:pt x="187" y="536"/>
                  </a:lnTo>
                  <a:lnTo>
                    <a:pt x="187" y="536"/>
                  </a:lnTo>
                  <a:lnTo>
                    <a:pt x="190" y="537"/>
                  </a:lnTo>
                  <a:lnTo>
                    <a:pt x="190" y="537"/>
                  </a:lnTo>
                  <a:lnTo>
                    <a:pt x="192" y="538"/>
                  </a:lnTo>
                  <a:lnTo>
                    <a:pt x="192" y="538"/>
                  </a:lnTo>
                  <a:lnTo>
                    <a:pt x="196" y="540"/>
                  </a:lnTo>
                  <a:lnTo>
                    <a:pt x="196" y="540"/>
                  </a:lnTo>
                  <a:lnTo>
                    <a:pt x="197" y="540"/>
                  </a:lnTo>
                  <a:lnTo>
                    <a:pt x="198" y="539"/>
                  </a:lnTo>
                  <a:lnTo>
                    <a:pt x="198" y="539"/>
                  </a:lnTo>
                  <a:lnTo>
                    <a:pt x="200" y="539"/>
                  </a:lnTo>
                  <a:lnTo>
                    <a:pt x="200" y="539"/>
                  </a:lnTo>
                  <a:lnTo>
                    <a:pt x="204" y="540"/>
                  </a:lnTo>
                  <a:lnTo>
                    <a:pt x="204" y="540"/>
                  </a:lnTo>
                  <a:lnTo>
                    <a:pt x="207" y="541"/>
                  </a:lnTo>
                  <a:lnTo>
                    <a:pt x="210" y="541"/>
                  </a:lnTo>
                  <a:lnTo>
                    <a:pt x="210" y="541"/>
                  </a:lnTo>
                  <a:lnTo>
                    <a:pt x="215" y="541"/>
                  </a:lnTo>
                  <a:lnTo>
                    <a:pt x="215" y="541"/>
                  </a:lnTo>
                  <a:lnTo>
                    <a:pt x="217" y="542"/>
                  </a:lnTo>
                  <a:lnTo>
                    <a:pt x="218" y="541"/>
                  </a:lnTo>
                  <a:lnTo>
                    <a:pt x="219" y="541"/>
                  </a:lnTo>
                  <a:lnTo>
                    <a:pt x="219" y="541"/>
                  </a:lnTo>
                  <a:lnTo>
                    <a:pt x="220" y="540"/>
                  </a:lnTo>
                  <a:lnTo>
                    <a:pt x="220" y="540"/>
                  </a:lnTo>
                  <a:lnTo>
                    <a:pt x="222" y="541"/>
                  </a:lnTo>
                  <a:lnTo>
                    <a:pt x="222" y="541"/>
                  </a:lnTo>
                  <a:lnTo>
                    <a:pt x="224" y="541"/>
                  </a:lnTo>
                  <a:lnTo>
                    <a:pt x="225" y="541"/>
                  </a:lnTo>
                  <a:lnTo>
                    <a:pt x="225" y="541"/>
                  </a:lnTo>
                  <a:lnTo>
                    <a:pt x="227" y="541"/>
                  </a:lnTo>
                  <a:lnTo>
                    <a:pt x="227" y="541"/>
                  </a:lnTo>
                  <a:lnTo>
                    <a:pt x="233" y="542"/>
                  </a:lnTo>
                  <a:lnTo>
                    <a:pt x="233" y="542"/>
                  </a:lnTo>
                  <a:lnTo>
                    <a:pt x="233" y="542"/>
                  </a:lnTo>
                  <a:lnTo>
                    <a:pt x="233" y="542"/>
                  </a:lnTo>
                  <a:lnTo>
                    <a:pt x="235" y="541"/>
                  </a:lnTo>
                  <a:lnTo>
                    <a:pt x="237" y="541"/>
                  </a:lnTo>
                  <a:lnTo>
                    <a:pt x="241" y="541"/>
                  </a:lnTo>
                  <a:lnTo>
                    <a:pt x="241" y="541"/>
                  </a:lnTo>
                  <a:lnTo>
                    <a:pt x="242" y="541"/>
                  </a:lnTo>
                  <a:lnTo>
                    <a:pt x="242" y="541"/>
                  </a:lnTo>
                  <a:lnTo>
                    <a:pt x="244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53" y="541"/>
                  </a:lnTo>
                  <a:lnTo>
                    <a:pt x="253" y="541"/>
                  </a:lnTo>
                  <a:lnTo>
                    <a:pt x="254" y="540"/>
                  </a:lnTo>
                  <a:lnTo>
                    <a:pt x="254" y="540"/>
                  </a:lnTo>
                  <a:lnTo>
                    <a:pt x="255" y="539"/>
                  </a:lnTo>
                  <a:lnTo>
                    <a:pt x="257" y="540"/>
                  </a:lnTo>
                  <a:lnTo>
                    <a:pt x="257" y="540"/>
                  </a:lnTo>
                  <a:lnTo>
                    <a:pt x="258" y="540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1" y="538"/>
                  </a:lnTo>
                  <a:lnTo>
                    <a:pt x="261" y="538"/>
                  </a:lnTo>
                  <a:lnTo>
                    <a:pt x="265" y="539"/>
                  </a:lnTo>
                  <a:lnTo>
                    <a:pt x="265" y="539"/>
                  </a:lnTo>
                  <a:lnTo>
                    <a:pt x="266" y="539"/>
                  </a:lnTo>
                  <a:lnTo>
                    <a:pt x="268" y="538"/>
                  </a:lnTo>
                  <a:lnTo>
                    <a:pt x="269" y="538"/>
                  </a:lnTo>
                  <a:lnTo>
                    <a:pt x="271" y="538"/>
                  </a:lnTo>
                  <a:lnTo>
                    <a:pt x="271" y="538"/>
                  </a:lnTo>
                  <a:lnTo>
                    <a:pt x="274" y="538"/>
                  </a:lnTo>
                  <a:lnTo>
                    <a:pt x="274" y="538"/>
                  </a:lnTo>
                  <a:lnTo>
                    <a:pt x="275" y="539"/>
                  </a:lnTo>
                  <a:lnTo>
                    <a:pt x="276" y="537"/>
                  </a:lnTo>
                  <a:lnTo>
                    <a:pt x="276" y="537"/>
                  </a:lnTo>
                  <a:lnTo>
                    <a:pt x="277" y="537"/>
                  </a:lnTo>
                  <a:lnTo>
                    <a:pt x="277" y="537"/>
                  </a:lnTo>
                  <a:lnTo>
                    <a:pt x="280" y="537"/>
                  </a:lnTo>
                  <a:lnTo>
                    <a:pt x="280" y="537"/>
                  </a:lnTo>
                  <a:lnTo>
                    <a:pt x="282" y="537"/>
                  </a:lnTo>
                  <a:lnTo>
                    <a:pt x="283" y="536"/>
                  </a:lnTo>
                  <a:lnTo>
                    <a:pt x="283" y="536"/>
                  </a:lnTo>
                  <a:lnTo>
                    <a:pt x="291" y="535"/>
                  </a:lnTo>
                  <a:lnTo>
                    <a:pt x="291" y="535"/>
                  </a:lnTo>
                  <a:lnTo>
                    <a:pt x="293" y="535"/>
                  </a:lnTo>
                  <a:lnTo>
                    <a:pt x="293" y="535"/>
                  </a:lnTo>
                  <a:lnTo>
                    <a:pt x="295" y="535"/>
                  </a:lnTo>
                  <a:lnTo>
                    <a:pt x="295" y="535"/>
                  </a:lnTo>
                  <a:lnTo>
                    <a:pt x="298" y="534"/>
                  </a:lnTo>
                  <a:lnTo>
                    <a:pt x="298" y="534"/>
                  </a:lnTo>
                  <a:lnTo>
                    <a:pt x="299" y="534"/>
                  </a:lnTo>
                  <a:lnTo>
                    <a:pt x="299" y="534"/>
                  </a:lnTo>
                  <a:lnTo>
                    <a:pt x="302" y="534"/>
                  </a:lnTo>
                  <a:lnTo>
                    <a:pt x="302" y="534"/>
                  </a:lnTo>
                  <a:lnTo>
                    <a:pt x="308" y="534"/>
                  </a:lnTo>
                  <a:lnTo>
                    <a:pt x="308" y="534"/>
                  </a:lnTo>
                  <a:lnTo>
                    <a:pt x="309" y="533"/>
                  </a:lnTo>
                  <a:lnTo>
                    <a:pt x="309" y="533"/>
                  </a:lnTo>
                  <a:lnTo>
                    <a:pt x="309" y="532"/>
                  </a:lnTo>
                  <a:lnTo>
                    <a:pt x="310" y="532"/>
                  </a:lnTo>
                  <a:lnTo>
                    <a:pt x="310" y="532"/>
                  </a:lnTo>
                  <a:lnTo>
                    <a:pt x="317" y="531"/>
                  </a:lnTo>
                  <a:lnTo>
                    <a:pt x="317" y="531"/>
                  </a:lnTo>
                  <a:lnTo>
                    <a:pt x="319" y="530"/>
                  </a:lnTo>
                  <a:lnTo>
                    <a:pt x="319" y="530"/>
                  </a:lnTo>
                  <a:lnTo>
                    <a:pt x="320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3" y="530"/>
                  </a:lnTo>
                  <a:lnTo>
                    <a:pt x="324" y="528"/>
                  </a:lnTo>
                  <a:lnTo>
                    <a:pt x="324" y="528"/>
                  </a:lnTo>
                  <a:lnTo>
                    <a:pt x="327" y="529"/>
                  </a:lnTo>
                  <a:lnTo>
                    <a:pt x="327" y="529"/>
                  </a:lnTo>
                  <a:lnTo>
                    <a:pt x="328" y="529"/>
                  </a:lnTo>
                  <a:lnTo>
                    <a:pt x="328" y="529"/>
                  </a:lnTo>
                  <a:lnTo>
                    <a:pt x="329" y="528"/>
                  </a:lnTo>
                  <a:lnTo>
                    <a:pt x="330" y="528"/>
                  </a:lnTo>
                  <a:lnTo>
                    <a:pt x="330" y="528"/>
                  </a:lnTo>
                  <a:lnTo>
                    <a:pt x="331" y="528"/>
                  </a:lnTo>
                  <a:lnTo>
                    <a:pt x="331" y="528"/>
                  </a:lnTo>
                  <a:lnTo>
                    <a:pt x="332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6" y="526"/>
                  </a:lnTo>
                  <a:lnTo>
                    <a:pt x="336" y="526"/>
                  </a:lnTo>
                  <a:lnTo>
                    <a:pt x="339" y="525"/>
                  </a:lnTo>
                  <a:lnTo>
                    <a:pt x="339" y="525"/>
                  </a:lnTo>
                  <a:lnTo>
                    <a:pt x="340" y="524"/>
                  </a:lnTo>
                  <a:lnTo>
                    <a:pt x="340" y="524"/>
                  </a:lnTo>
                  <a:lnTo>
                    <a:pt x="343" y="523"/>
                  </a:lnTo>
                  <a:lnTo>
                    <a:pt x="343" y="523"/>
                  </a:lnTo>
                  <a:lnTo>
                    <a:pt x="345" y="523"/>
                  </a:lnTo>
                  <a:lnTo>
                    <a:pt x="347" y="521"/>
                  </a:lnTo>
                  <a:lnTo>
                    <a:pt x="347" y="521"/>
                  </a:lnTo>
                  <a:lnTo>
                    <a:pt x="348" y="521"/>
                  </a:lnTo>
                  <a:lnTo>
                    <a:pt x="348" y="521"/>
                  </a:lnTo>
                  <a:lnTo>
                    <a:pt x="352" y="520"/>
                  </a:lnTo>
                  <a:lnTo>
                    <a:pt x="352" y="520"/>
                  </a:lnTo>
                  <a:lnTo>
                    <a:pt x="358" y="518"/>
                  </a:lnTo>
                  <a:lnTo>
                    <a:pt x="358" y="518"/>
                  </a:lnTo>
                  <a:lnTo>
                    <a:pt x="363" y="515"/>
                  </a:lnTo>
                  <a:lnTo>
                    <a:pt x="363" y="515"/>
                  </a:lnTo>
                  <a:lnTo>
                    <a:pt x="365" y="514"/>
                  </a:lnTo>
                  <a:lnTo>
                    <a:pt x="365" y="514"/>
                  </a:lnTo>
                  <a:lnTo>
                    <a:pt x="370" y="512"/>
                  </a:lnTo>
                  <a:lnTo>
                    <a:pt x="370" y="512"/>
                  </a:lnTo>
                  <a:lnTo>
                    <a:pt x="376" y="510"/>
                  </a:lnTo>
                  <a:lnTo>
                    <a:pt x="376" y="510"/>
                  </a:lnTo>
                  <a:lnTo>
                    <a:pt x="376" y="508"/>
                  </a:lnTo>
                  <a:lnTo>
                    <a:pt x="376" y="508"/>
                  </a:lnTo>
                  <a:lnTo>
                    <a:pt x="376" y="508"/>
                  </a:lnTo>
                  <a:lnTo>
                    <a:pt x="376" y="508"/>
                  </a:lnTo>
                  <a:lnTo>
                    <a:pt x="379" y="506"/>
                  </a:lnTo>
                  <a:lnTo>
                    <a:pt x="381" y="505"/>
                  </a:lnTo>
                  <a:lnTo>
                    <a:pt x="382" y="504"/>
                  </a:lnTo>
                  <a:lnTo>
                    <a:pt x="382" y="504"/>
                  </a:lnTo>
                  <a:lnTo>
                    <a:pt x="382" y="503"/>
                  </a:lnTo>
                  <a:lnTo>
                    <a:pt x="382" y="503"/>
                  </a:lnTo>
                  <a:lnTo>
                    <a:pt x="386" y="502"/>
                  </a:lnTo>
                  <a:lnTo>
                    <a:pt x="386" y="502"/>
                  </a:lnTo>
                  <a:lnTo>
                    <a:pt x="387" y="501"/>
                  </a:lnTo>
                  <a:lnTo>
                    <a:pt x="387" y="501"/>
                  </a:lnTo>
                  <a:lnTo>
                    <a:pt x="388" y="499"/>
                  </a:lnTo>
                  <a:lnTo>
                    <a:pt x="389" y="499"/>
                  </a:lnTo>
                  <a:lnTo>
                    <a:pt x="389" y="499"/>
                  </a:lnTo>
                  <a:lnTo>
                    <a:pt x="393" y="498"/>
                  </a:lnTo>
                  <a:lnTo>
                    <a:pt x="393" y="498"/>
                  </a:lnTo>
                  <a:lnTo>
                    <a:pt x="394" y="497"/>
                  </a:lnTo>
                  <a:lnTo>
                    <a:pt x="394" y="497"/>
                  </a:lnTo>
                  <a:lnTo>
                    <a:pt x="395" y="496"/>
                  </a:lnTo>
                  <a:lnTo>
                    <a:pt x="396" y="495"/>
                  </a:lnTo>
                  <a:lnTo>
                    <a:pt x="396" y="495"/>
                  </a:lnTo>
                  <a:lnTo>
                    <a:pt x="398" y="495"/>
                  </a:lnTo>
                  <a:lnTo>
                    <a:pt x="400" y="494"/>
                  </a:lnTo>
                  <a:lnTo>
                    <a:pt x="400" y="494"/>
                  </a:lnTo>
                  <a:lnTo>
                    <a:pt x="407" y="489"/>
                  </a:lnTo>
                  <a:lnTo>
                    <a:pt x="407" y="489"/>
                  </a:lnTo>
                  <a:lnTo>
                    <a:pt x="408" y="490"/>
                  </a:lnTo>
                  <a:lnTo>
                    <a:pt x="408" y="490"/>
                  </a:lnTo>
                  <a:lnTo>
                    <a:pt x="410" y="491"/>
                  </a:lnTo>
                  <a:lnTo>
                    <a:pt x="412" y="493"/>
                  </a:lnTo>
                  <a:lnTo>
                    <a:pt x="412" y="493"/>
                  </a:lnTo>
                  <a:lnTo>
                    <a:pt x="414" y="495"/>
                  </a:lnTo>
                  <a:lnTo>
                    <a:pt x="414" y="495"/>
                  </a:lnTo>
                  <a:lnTo>
                    <a:pt x="416" y="497"/>
                  </a:lnTo>
                  <a:lnTo>
                    <a:pt x="416" y="497"/>
                  </a:lnTo>
                  <a:lnTo>
                    <a:pt x="421" y="503"/>
                  </a:lnTo>
                  <a:lnTo>
                    <a:pt x="421" y="503"/>
                  </a:lnTo>
                  <a:lnTo>
                    <a:pt x="425" y="508"/>
                  </a:lnTo>
                  <a:lnTo>
                    <a:pt x="425" y="508"/>
                  </a:lnTo>
                  <a:lnTo>
                    <a:pt x="428" y="514"/>
                  </a:lnTo>
                  <a:lnTo>
                    <a:pt x="428" y="514"/>
                  </a:lnTo>
                  <a:lnTo>
                    <a:pt x="431" y="521"/>
                  </a:lnTo>
                  <a:lnTo>
                    <a:pt x="431" y="521"/>
                  </a:lnTo>
                  <a:lnTo>
                    <a:pt x="433" y="525"/>
                  </a:lnTo>
                  <a:lnTo>
                    <a:pt x="433" y="529"/>
                  </a:lnTo>
                  <a:lnTo>
                    <a:pt x="433" y="529"/>
                  </a:lnTo>
                  <a:lnTo>
                    <a:pt x="433" y="529"/>
                  </a:lnTo>
                  <a:lnTo>
                    <a:pt x="433" y="529"/>
                  </a:lnTo>
                  <a:lnTo>
                    <a:pt x="434" y="532"/>
                  </a:lnTo>
                  <a:lnTo>
                    <a:pt x="434" y="532"/>
                  </a:lnTo>
                  <a:lnTo>
                    <a:pt x="433" y="540"/>
                  </a:lnTo>
                  <a:lnTo>
                    <a:pt x="433" y="540"/>
                  </a:lnTo>
                  <a:lnTo>
                    <a:pt x="429" y="548"/>
                  </a:lnTo>
                  <a:lnTo>
                    <a:pt x="429" y="548"/>
                  </a:lnTo>
                  <a:lnTo>
                    <a:pt x="424" y="555"/>
                  </a:lnTo>
                  <a:lnTo>
                    <a:pt x="424" y="555"/>
                  </a:lnTo>
                  <a:lnTo>
                    <a:pt x="420" y="559"/>
                  </a:lnTo>
                  <a:lnTo>
                    <a:pt x="415" y="563"/>
                  </a:lnTo>
                  <a:lnTo>
                    <a:pt x="415" y="563"/>
                  </a:lnTo>
                  <a:lnTo>
                    <a:pt x="407" y="568"/>
                  </a:lnTo>
                  <a:lnTo>
                    <a:pt x="407" y="568"/>
                  </a:lnTo>
                  <a:lnTo>
                    <a:pt x="404" y="569"/>
                  </a:lnTo>
                  <a:lnTo>
                    <a:pt x="402" y="570"/>
                  </a:lnTo>
                  <a:lnTo>
                    <a:pt x="401" y="571"/>
                  </a:lnTo>
                  <a:lnTo>
                    <a:pt x="401" y="571"/>
                  </a:lnTo>
                  <a:lnTo>
                    <a:pt x="401" y="571"/>
                  </a:lnTo>
                  <a:lnTo>
                    <a:pt x="401" y="571"/>
                  </a:lnTo>
                  <a:lnTo>
                    <a:pt x="396" y="572"/>
                  </a:lnTo>
                  <a:lnTo>
                    <a:pt x="396" y="572"/>
                  </a:lnTo>
                  <a:lnTo>
                    <a:pt x="387" y="575"/>
                  </a:lnTo>
                  <a:lnTo>
                    <a:pt x="387" y="575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72" y="578"/>
                  </a:lnTo>
                  <a:lnTo>
                    <a:pt x="372" y="578"/>
                  </a:lnTo>
                  <a:lnTo>
                    <a:pt x="369" y="579"/>
                  </a:lnTo>
                  <a:lnTo>
                    <a:pt x="369" y="579"/>
                  </a:lnTo>
                  <a:lnTo>
                    <a:pt x="365" y="580"/>
                  </a:lnTo>
                  <a:lnTo>
                    <a:pt x="365" y="580"/>
                  </a:lnTo>
                  <a:lnTo>
                    <a:pt x="354" y="580"/>
                  </a:lnTo>
                  <a:lnTo>
                    <a:pt x="354" y="580"/>
                  </a:lnTo>
                  <a:lnTo>
                    <a:pt x="352" y="581"/>
                  </a:lnTo>
                  <a:lnTo>
                    <a:pt x="350" y="582"/>
                  </a:lnTo>
                  <a:lnTo>
                    <a:pt x="350" y="582"/>
                  </a:lnTo>
                  <a:lnTo>
                    <a:pt x="348" y="583"/>
                  </a:lnTo>
                  <a:lnTo>
                    <a:pt x="348" y="583"/>
                  </a:lnTo>
                  <a:lnTo>
                    <a:pt x="348" y="583"/>
                  </a:lnTo>
                  <a:lnTo>
                    <a:pt x="348" y="583"/>
                  </a:lnTo>
                  <a:lnTo>
                    <a:pt x="348" y="584"/>
                  </a:lnTo>
                  <a:lnTo>
                    <a:pt x="348" y="584"/>
                  </a:lnTo>
                  <a:lnTo>
                    <a:pt x="353" y="586"/>
                  </a:lnTo>
                  <a:lnTo>
                    <a:pt x="353" y="586"/>
                  </a:lnTo>
                  <a:lnTo>
                    <a:pt x="356" y="586"/>
                  </a:lnTo>
                  <a:lnTo>
                    <a:pt x="356" y="586"/>
                  </a:lnTo>
                  <a:lnTo>
                    <a:pt x="378" y="586"/>
                  </a:lnTo>
                  <a:lnTo>
                    <a:pt x="378" y="586"/>
                  </a:lnTo>
                  <a:lnTo>
                    <a:pt x="379" y="586"/>
                  </a:lnTo>
                  <a:lnTo>
                    <a:pt x="379" y="586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9" y="585"/>
                  </a:lnTo>
                  <a:lnTo>
                    <a:pt x="389" y="585"/>
                  </a:lnTo>
                  <a:lnTo>
                    <a:pt x="393" y="585"/>
                  </a:lnTo>
                  <a:lnTo>
                    <a:pt x="393" y="585"/>
                  </a:lnTo>
                  <a:lnTo>
                    <a:pt x="398" y="584"/>
                  </a:lnTo>
                  <a:lnTo>
                    <a:pt x="398" y="584"/>
                  </a:lnTo>
                  <a:lnTo>
                    <a:pt x="403" y="583"/>
                  </a:lnTo>
                  <a:lnTo>
                    <a:pt x="403" y="583"/>
                  </a:lnTo>
                  <a:lnTo>
                    <a:pt x="409" y="581"/>
                  </a:lnTo>
                  <a:lnTo>
                    <a:pt x="409" y="581"/>
                  </a:lnTo>
                  <a:lnTo>
                    <a:pt x="410" y="581"/>
                  </a:lnTo>
                  <a:lnTo>
                    <a:pt x="410" y="581"/>
                  </a:lnTo>
                  <a:lnTo>
                    <a:pt x="415" y="580"/>
                  </a:lnTo>
                  <a:lnTo>
                    <a:pt x="415" y="580"/>
                  </a:lnTo>
                  <a:lnTo>
                    <a:pt x="420" y="578"/>
                  </a:lnTo>
                  <a:lnTo>
                    <a:pt x="420" y="578"/>
                  </a:lnTo>
                  <a:lnTo>
                    <a:pt x="425" y="575"/>
                  </a:lnTo>
                  <a:lnTo>
                    <a:pt x="425" y="575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32" y="569"/>
                  </a:lnTo>
                  <a:lnTo>
                    <a:pt x="432" y="569"/>
                  </a:lnTo>
                  <a:lnTo>
                    <a:pt x="437" y="562"/>
                  </a:lnTo>
                  <a:lnTo>
                    <a:pt x="437" y="562"/>
                  </a:lnTo>
                  <a:lnTo>
                    <a:pt x="442" y="556"/>
                  </a:lnTo>
                  <a:lnTo>
                    <a:pt x="442" y="556"/>
                  </a:lnTo>
                  <a:lnTo>
                    <a:pt x="443" y="554"/>
                  </a:lnTo>
                  <a:lnTo>
                    <a:pt x="443" y="554"/>
                  </a:lnTo>
                  <a:lnTo>
                    <a:pt x="444" y="552"/>
                  </a:lnTo>
                  <a:lnTo>
                    <a:pt x="444" y="552"/>
                  </a:lnTo>
                  <a:lnTo>
                    <a:pt x="445" y="550"/>
                  </a:lnTo>
                  <a:lnTo>
                    <a:pt x="446" y="547"/>
                  </a:lnTo>
                  <a:lnTo>
                    <a:pt x="446" y="547"/>
                  </a:lnTo>
                  <a:lnTo>
                    <a:pt x="447" y="539"/>
                  </a:lnTo>
                  <a:lnTo>
                    <a:pt x="447" y="539"/>
                  </a:lnTo>
                  <a:lnTo>
                    <a:pt x="448" y="538"/>
                  </a:lnTo>
                  <a:lnTo>
                    <a:pt x="448" y="538"/>
                  </a:lnTo>
                  <a:lnTo>
                    <a:pt x="448" y="528"/>
                  </a:lnTo>
                  <a:lnTo>
                    <a:pt x="448" y="528"/>
                  </a:lnTo>
                  <a:lnTo>
                    <a:pt x="447" y="528"/>
                  </a:lnTo>
                  <a:lnTo>
                    <a:pt x="447" y="528"/>
                  </a:lnTo>
                  <a:close/>
                  <a:moveTo>
                    <a:pt x="298" y="464"/>
                  </a:moveTo>
                  <a:lnTo>
                    <a:pt x="298" y="464"/>
                  </a:lnTo>
                  <a:lnTo>
                    <a:pt x="299" y="466"/>
                  </a:lnTo>
                  <a:lnTo>
                    <a:pt x="299" y="466"/>
                  </a:lnTo>
                  <a:lnTo>
                    <a:pt x="298" y="464"/>
                  </a:lnTo>
                  <a:lnTo>
                    <a:pt x="298" y="464"/>
                  </a:lnTo>
                  <a:close/>
                  <a:moveTo>
                    <a:pt x="227" y="310"/>
                  </a:moveTo>
                  <a:lnTo>
                    <a:pt x="227" y="310"/>
                  </a:lnTo>
                  <a:lnTo>
                    <a:pt x="226" y="311"/>
                  </a:lnTo>
                  <a:lnTo>
                    <a:pt x="226" y="311"/>
                  </a:lnTo>
                  <a:lnTo>
                    <a:pt x="227" y="310"/>
                  </a:lnTo>
                  <a:lnTo>
                    <a:pt x="227" y="310"/>
                  </a:lnTo>
                  <a:close/>
                  <a:moveTo>
                    <a:pt x="226" y="311"/>
                  </a:moveTo>
                  <a:lnTo>
                    <a:pt x="226" y="311"/>
                  </a:lnTo>
                  <a:lnTo>
                    <a:pt x="225" y="312"/>
                  </a:lnTo>
                  <a:lnTo>
                    <a:pt x="225" y="312"/>
                  </a:lnTo>
                  <a:lnTo>
                    <a:pt x="226" y="311"/>
                  </a:lnTo>
                  <a:lnTo>
                    <a:pt x="226" y="311"/>
                  </a:lnTo>
                  <a:close/>
                  <a:moveTo>
                    <a:pt x="306" y="71"/>
                  </a:moveTo>
                  <a:lnTo>
                    <a:pt x="306" y="71"/>
                  </a:lnTo>
                  <a:lnTo>
                    <a:pt x="306" y="71"/>
                  </a:lnTo>
                  <a:lnTo>
                    <a:pt x="306" y="71"/>
                  </a:lnTo>
                  <a:lnTo>
                    <a:pt x="306" y="71"/>
                  </a:lnTo>
                  <a:lnTo>
                    <a:pt x="306" y="71"/>
                  </a:lnTo>
                  <a:lnTo>
                    <a:pt x="306" y="71"/>
                  </a:lnTo>
                  <a:close/>
                  <a:moveTo>
                    <a:pt x="260" y="73"/>
                  </a:moveTo>
                  <a:lnTo>
                    <a:pt x="260" y="73"/>
                  </a:lnTo>
                  <a:lnTo>
                    <a:pt x="260" y="73"/>
                  </a:lnTo>
                  <a:lnTo>
                    <a:pt x="265" y="69"/>
                  </a:lnTo>
                  <a:lnTo>
                    <a:pt x="265" y="69"/>
                  </a:lnTo>
                  <a:lnTo>
                    <a:pt x="260" y="73"/>
                  </a:lnTo>
                  <a:lnTo>
                    <a:pt x="260" y="73"/>
                  </a:lnTo>
                  <a:close/>
                  <a:moveTo>
                    <a:pt x="146" y="161"/>
                  </a:moveTo>
                  <a:lnTo>
                    <a:pt x="146" y="161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5" y="163"/>
                  </a:lnTo>
                  <a:lnTo>
                    <a:pt x="155" y="163"/>
                  </a:lnTo>
                  <a:lnTo>
                    <a:pt x="159" y="163"/>
                  </a:lnTo>
                  <a:lnTo>
                    <a:pt x="159" y="163"/>
                  </a:lnTo>
                  <a:lnTo>
                    <a:pt x="159" y="164"/>
                  </a:lnTo>
                  <a:lnTo>
                    <a:pt x="159" y="164"/>
                  </a:lnTo>
                  <a:lnTo>
                    <a:pt x="159" y="165"/>
                  </a:lnTo>
                  <a:lnTo>
                    <a:pt x="159" y="165"/>
                  </a:lnTo>
                  <a:lnTo>
                    <a:pt x="152" y="164"/>
                  </a:lnTo>
                  <a:lnTo>
                    <a:pt x="152" y="164"/>
                  </a:lnTo>
                  <a:lnTo>
                    <a:pt x="149" y="163"/>
                  </a:lnTo>
                  <a:lnTo>
                    <a:pt x="147" y="163"/>
                  </a:lnTo>
                  <a:lnTo>
                    <a:pt x="147" y="163"/>
                  </a:lnTo>
                  <a:lnTo>
                    <a:pt x="145" y="163"/>
                  </a:lnTo>
                  <a:lnTo>
                    <a:pt x="143" y="162"/>
                  </a:lnTo>
                  <a:lnTo>
                    <a:pt x="142" y="162"/>
                  </a:lnTo>
                  <a:lnTo>
                    <a:pt x="142" y="162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6" y="161"/>
                  </a:lnTo>
                  <a:lnTo>
                    <a:pt x="136" y="161"/>
                  </a:lnTo>
                  <a:lnTo>
                    <a:pt x="137" y="160"/>
                  </a:lnTo>
                  <a:lnTo>
                    <a:pt x="137" y="160"/>
                  </a:lnTo>
                  <a:lnTo>
                    <a:pt x="140" y="160"/>
                  </a:lnTo>
                  <a:lnTo>
                    <a:pt x="140" y="160"/>
                  </a:lnTo>
                  <a:lnTo>
                    <a:pt x="146" y="161"/>
                  </a:lnTo>
                  <a:lnTo>
                    <a:pt x="146" y="161"/>
                  </a:lnTo>
                  <a:close/>
                  <a:moveTo>
                    <a:pt x="135" y="153"/>
                  </a:moveTo>
                  <a:lnTo>
                    <a:pt x="135" y="153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5" y="151"/>
                  </a:lnTo>
                  <a:lnTo>
                    <a:pt x="135" y="151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7" y="152"/>
                  </a:lnTo>
                  <a:lnTo>
                    <a:pt x="141" y="153"/>
                  </a:lnTo>
                  <a:lnTo>
                    <a:pt x="141" y="153"/>
                  </a:lnTo>
                  <a:lnTo>
                    <a:pt x="144" y="153"/>
                  </a:lnTo>
                  <a:lnTo>
                    <a:pt x="144" y="153"/>
                  </a:lnTo>
                  <a:lnTo>
                    <a:pt x="146" y="154"/>
                  </a:lnTo>
                  <a:lnTo>
                    <a:pt x="146" y="154"/>
                  </a:lnTo>
                  <a:lnTo>
                    <a:pt x="147" y="155"/>
                  </a:lnTo>
                  <a:lnTo>
                    <a:pt x="147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2" y="155"/>
                  </a:lnTo>
                  <a:lnTo>
                    <a:pt x="142" y="155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5" y="153"/>
                  </a:lnTo>
                  <a:lnTo>
                    <a:pt x="135" y="1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" name="Freeform 44"/>
            <p:cNvSpPr>
              <a:spLocks noEditPoints="1"/>
            </p:cNvSpPr>
            <p:nvPr/>
          </p:nvSpPr>
          <p:spPr bwMode="auto">
            <a:xfrm>
              <a:off x="3797" y="2624"/>
              <a:ext cx="153" cy="119"/>
            </a:xfrm>
            <a:custGeom>
              <a:avLst/>
              <a:gdLst/>
              <a:ahLst/>
              <a:cxnLst>
                <a:cxn ang="0">
                  <a:pos x="147" y="30"/>
                </a:cxn>
                <a:cxn ang="0">
                  <a:pos x="143" y="47"/>
                </a:cxn>
                <a:cxn ang="0">
                  <a:pos x="142" y="80"/>
                </a:cxn>
                <a:cxn ang="0">
                  <a:pos x="135" y="80"/>
                </a:cxn>
                <a:cxn ang="0">
                  <a:pos x="121" y="79"/>
                </a:cxn>
                <a:cxn ang="0">
                  <a:pos x="104" y="73"/>
                </a:cxn>
                <a:cxn ang="0">
                  <a:pos x="83" y="64"/>
                </a:cxn>
                <a:cxn ang="0">
                  <a:pos x="59" y="52"/>
                </a:cxn>
                <a:cxn ang="0">
                  <a:pos x="34" y="44"/>
                </a:cxn>
                <a:cxn ang="0">
                  <a:pos x="46" y="28"/>
                </a:cxn>
                <a:cxn ang="0">
                  <a:pos x="60" y="14"/>
                </a:cxn>
                <a:cxn ang="0">
                  <a:pos x="58" y="14"/>
                </a:cxn>
                <a:cxn ang="0">
                  <a:pos x="32" y="41"/>
                </a:cxn>
                <a:cxn ang="0">
                  <a:pos x="18" y="42"/>
                </a:cxn>
                <a:cxn ang="0">
                  <a:pos x="30" y="26"/>
                </a:cxn>
                <a:cxn ang="0">
                  <a:pos x="49" y="9"/>
                </a:cxn>
                <a:cxn ang="0">
                  <a:pos x="55" y="10"/>
                </a:cxn>
                <a:cxn ang="0">
                  <a:pos x="60" y="9"/>
                </a:cxn>
                <a:cxn ang="0">
                  <a:pos x="68" y="5"/>
                </a:cxn>
                <a:cxn ang="0">
                  <a:pos x="75" y="1"/>
                </a:cxn>
                <a:cxn ang="0">
                  <a:pos x="86" y="10"/>
                </a:cxn>
                <a:cxn ang="0">
                  <a:pos x="94" y="14"/>
                </a:cxn>
                <a:cxn ang="0">
                  <a:pos x="100" y="15"/>
                </a:cxn>
                <a:cxn ang="0">
                  <a:pos x="106" y="16"/>
                </a:cxn>
                <a:cxn ang="0">
                  <a:pos x="102" y="19"/>
                </a:cxn>
                <a:cxn ang="0">
                  <a:pos x="97" y="31"/>
                </a:cxn>
                <a:cxn ang="0">
                  <a:pos x="105" y="18"/>
                </a:cxn>
                <a:cxn ang="0">
                  <a:pos x="106" y="16"/>
                </a:cxn>
                <a:cxn ang="0">
                  <a:pos x="113" y="17"/>
                </a:cxn>
                <a:cxn ang="0">
                  <a:pos x="109" y="33"/>
                </a:cxn>
                <a:cxn ang="0">
                  <a:pos x="109" y="39"/>
                </a:cxn>
                <a:cxn ang="0">
                  <a:pos x="118" y="19"/>
                </a:cxn>
                <a:cxn ang="0">
                  <a:pos x="118" y="16"/>
                </a:cxn>
                <a:cxn ang="0">
                  <a:pos x="124" y="17"/>
                </a:cxn>
                <a:cxn ang="0">
                  <a:pos x="132" y="17"/>
                </a:cxn>
                <a:cxn ang="0">
                  <a:pos x="137" y="17"/>
                </a:cxn>
                <a:cxn ang="0">
                  <a:pos x="143" y="16"/>
                </a:cxn>
                <a:cxn ang="0">
                  <a:pos x="151" y="15"/>
                </a:cxn>
                <a:cxn ang="0">
                  <a:pos x="144" y="109"/>
                </a:cxn>
                <a:cxn ang="0">
                  <a:pos x="124" y="94"/>
                </a:cxn>
                <a:cxn ang="0">
                  <a:pos x="104" y="88"/>
                </a:cxn>
                <a:cxn ang="0">
                  <a:pos x="84" y="79"/>
                </a:cxn>
                <a:cxn ang="0">
                  <a:pos x="59" y="66"/>
                </a:cxn>
                <a:cxn ang="0">
                  <a:pos x="38" y="57"/>
                </a:cxn>
                <a:cxn ang="0">
                  <a:pos x="23" y="54"/>
                </a:cxn>
                <a:cxn ang="0">
                  <a:pos x="9" y="56"/>
                </a:cxn>
                <a:cxn ang="0">
                  <a:pos x="0" y="73"/>
                </a:cxn>
                <a:cxn ang="0">
                  <a:pos x="6" y="72"/>
                </a:cxn>
                <a:cxn ang="0">
                  <a:pos x="27" y="72"/>
                </a:cxn>
                <a:cxn ang="0">
                  <a:pos x="43" y="79"/>
                </a:cxn>
                <a:cxn ang="0">
                  <a:pos x="85" y="109"/>
                </a:cxn>
                <a:cxn ang="0">
                  <a:pos x="108" y="118"/>
                </a:cxn>
                <a:cxn ang="0">
                  <a:pos x="130" y="119"/>
                </a:cxn>
                <a:cxn ang="0">
                  <a:pos x="146" y="115"/>
                </a:cxn>
              </a:cxnLst>
              <a:rect l="0" t="0" r="r" b="b"/>
              <a:pathLst>
                <a:path w="153" h="119">
                  <a:moveTo>
                    <a:pt x="153" y="15"/>
                  </a:moveTo>
                  <a:lnTo>
                    <a:pt x="153" y="15"/>
                  </a:lnTo>
                  <a:lnTo>
                    <a:pt x="150" y="22"/>
                  </a:lnTo>
                  <a:lnTo>
                    <a:pt x="150" y="22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5" y="40"/>
                  </a:lnTo>
                  <a:lnTo>
                    <a:pt x="145" y="40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3" y="47"/>
                  </a:lnTo>
                  <a:lnTo>
                    <a:pt x="142" y="62"/>
                  </a:lnTo>
                  <a:lnTo>
                    <a:pt x="142" y="62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1"/>
                  </a:lnTo>
                  <a:lnTo>
                    <a:pt x="142" y="81"/>
                  </a:lnTo>
                  <a:lnTo>
                    <a:pt x="140" y="81"/>
                  </a:lnTo>
                  <a:lnTo>
                    <a:pt x="137" y="81"/>
                  </a:lnTo>
                  <a:lnTo>
                    <a:pt x="137" y="81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0" y="81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21" y="79"/>
                  </a:lnTo>
                  <a:lnTo>
                    <a:pt x="121" y="79"/>
                  </a:lnTo>
                  <a:lnTo>
                    <a:pt x="115" y="77"/>
                  </a:lnTo>
                  <a:lnTo>
                    <a:pt x="115" y="77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98" y="71"/>
                  </a:lnTo>
                  <a:lnTo>
                    <a:pt x="98" y="71"/>
                  </a:lnTo>
                  <a:lnTo>
                    <a:pt x="95" y="70"/>
                  </a:lnTo>
                  <a:lnTo>
                    <a:pt x="95" y="70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71" y="58"/>
                  </a:lnTo>
                  <a:lnTo>
                    <a:pt x="71" y="58"/>
                  </a:lnTo>
                  <a:lnTo>
                    <a:pt x="68" y="55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59" y="52"/>
                  </a:lnTo>
                  <a:lnTo>
                    <a:pt x="55" y="49"/>
                  </a:lnTo>
                  <a:lnTo>
                    <a:pt x="55" y="49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34" y="44"/>
                  </a:lnTo>
                  <a:lnTo>
                    <a:pt x="34" y="44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59" y="15"/>
                  </a:lnTo>
                  <a:lnTo>
                    <a:pt x="59" y="15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9" y="13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47" y="24"/>
                  </a:lnTo>
                  <a:lnTo>
                    <a:pt x="47" y="24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1" y="42"/>
                  </a:lnTo>
                  <a:lnTo>
                    <a:pt x="30" y="43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0" y="38"/>
                  </a:lnTo>
                  <a:lnTo>
                    <a:pt x="20" y="38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10"/>
                  </a:lnTo>
                  <a:lnTo>
                    <a:pt x="53" y="10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59" y="9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2" y="10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8" y="5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77" y="2"/>
                  </a:lnTo>
                  <a:lnTo>
                    <a:pt x="77" y="2"/>
                  </a:lnTo>
                  <a:lnTo>
                    <a:pt x="79" y="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7" y="11"/>
                  </a:lnTo>
                  <a:lnTo>
                    <a:pt x="89" y="10"/>
                  </a:lnTo>
                  <a:lnTo>
                    <a:pt x="89" y="10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6" y="13"/>
                  </a:lnTo>
                  <a:lnTo>
                    <a:pt x="98" y="14"/>
                  </a:lnTo>
                  <a:lnTo>
                    <a:pt x="100" y="15"/>
                  </a:lnTo>
                  <a:lnTo>
                    <a:pt x="100" y="15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3" y="15"/>
                  </a:lnTo>
                  <a:lnTo>
                    <a:pt x="103" y="15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2" y="19"/>
                  </a:lnTo>
                  <a:lnTo>
                    <a:pt x="102" y="19"/>
                  </a:lnTo>
                  <a:lnTo>
                    <a:pt x="98" y="27"/>
                  </a:lnTo>
                  <a:lnTo>
                    <a:pt x="98" y="27"/>
                  </a:lnTo>
                  <a:lnTo>
                    <a:pt x="96" y="30"/>
                  </a:lnTo>
                  <a:lnTo>
                    <a:pt x="96" y="30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6" y="17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06" y="16"/>
                  </a:lnTo>
                  <a:lnTo>
                    <a:pt x="110" y="17"/>
                  </a:lnTo>
                  <a:lnTo>
                    <a:pt x="110" y="17"/>
                  </a:lnTo>
                  <a:lnTo>
                    <a:pt x="113" y="17"/>
                  </a:lnTo>
                  <a:lnTo>
                    <a:pt x="113" y="17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3" y="23"/>
                  </a:lnTo>
                  <a:lnTo>
                    <a:pt x="113" y="23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08" y="37"/>
                  </a:lnTo>
                  <a:lnTo>
                    <a:pt x="108" y="37"/>
                  </a:lnTo>
                  <a:lnTo>
                    <a:pt x="108" y="39"/>
                  </a:lnTo>
                  <a:lnTo>
                    <a:pt x="108" y="39"/>
                  </a:lnTo>
                  <a:lnTo>
                    <a:pt x="109" y="39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7" y="16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20" y="17"/>
                  </a:lnTo>
                  <a:lnTo>
                    <a:pt x="121" y="16"/>
                  </a:lnTo>
                  <a:lnTo>
                    <a:pt x="121" y="16"/>
                  </a:lnTo>
                  <a:lnTo>
                    <a:pt x="122" y="17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6" y="17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9" y="16"/>
                  </a:lnTo>
                  <a:lnTo>
                    <a:pt x="132" y="17"/>
                  </a:lnTo>
                  <a:lnTo>
                    <a:pt x="132" y="17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6" y="18"/>
                  </a:lnTo>
                  <a:lnTo>
                    <a:pt x="136" y="18"/>
                  </a:lnTo>
                  <a:lnTo>
                    <a:pt x="137" y="17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40" y="17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0" y="16"/>
                  </a:lnTo>
                  <a:lnTo>
                    <a:pt x="151" y="15"/>
                  </a:lnTo>
                  <a:lnTo>
                    <a:pt x="151" y="15"/>
                  </a:lnTo>
                  <a:lnTo>
                    <a:pt x="152" y="14"/>
                  </a:lnTo>
                  <a:lnTo>
                    <a:pt x="152" y="14"/>
                  </a:lnTo>
                  <a:lnTo>
                    <a:pt x="153" y="15"/>
                  </a:lnTo>
                  <a:lnTo>
                    <a:pt x="153" y="15"/>
                  </a:lnTo>
                  <a:close/>
                  <a:moveTo>
                    <a:pt x="144" y="109"/>
                  </a:moveTo>
                  <a:lnTo>
                    <a:pt x="144" y="109"/>
                  </a:lnTo>
                  <a:lnTo>
                    <a:pt x="142" y="96"/>
                  </a:lnTo>
                  <a:lnTo>
                    <a:pt x="142" y="96"/>
                  </a:lnTo>
                  <a:lnTo>
                    <a:pt x="131" y="95"/>
                  </a:lnTo>
                  <a:lnTo>
                    <a:pt x="131" y="95"/>
                  </a:lnTo>
                  <a:lnTo>
                    <a:pt x="124" y="94"/>
                  </a:lnTo>
                  <a:lnTo>
                    <a:pt x="124" y="94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2" y="90"/>
                  </a:lnTo>
                  <a:lnTo>
                    <a:pt x="112" y="90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1" y="82"/>
                  </a:lnTo>
                  <a:lnTo>
                    <a:pt x="91" y="82"/>
                  </a:lnTo>
                  <a:lnTo>
                    <a:pt x="84" y="79"/>
                  </a:lnTo>
                  <a:lnTo>
                    <a:pt x="84" y="79"/>
                  </a:lnTo>
                  <a:lnTo>
                    <a:pt x="80" y="77"/>
                  </a:lnTo>
                  <a:lnTo>
                    <a:pt x="80" y="77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1" y="55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6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30" y="73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43" y="79"/>
                  </a:lnTo>
                  <a:lnTo>
                    <a:pt x="43" y="79"/>
                  </a:lnTo>
                  <a:lnTo>
                    <a:pt x="52" y="85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85" y="109"/>
                  </a:lnTo>
                  <a:lnTo>
                    <a:pt x="85" y="109"/>
                  </a:lnTo>
                  <a:lnTo>
                    <a:pt x="92" y="113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113" y="118"/>
                  </a:lnTo>
                  <a:lnTo>
                    <a:pt x="113" y="118"/>
                  </a:lnTo>
                  <a:lnTo>
                    <a:pt x="122" y="119"/>
                  </a:lnTo>
                  <a:lnTo>
                    <a:pt x="122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4" y="118"/>
                  </a:lnTo>
                  <a:lnTo>
                    <a:pt x="138" y="117"/>
                  </a:lnTo>
                  <a:lnTo>
                    <a:pt x="138" y="117"/>
                  </a:lnTo>
                  <a:lnTo>
                    <a:pt x="145" y="116"/>
                  </a:lnTo>
                  <a:lnTo>
                    <a:pt x="145" y="116"/>
                  </a:lnTo>
                  <a:lnTo>
                    <a:pt x="146" y="115"/>
                  </a:lnTo>
                  <a:lnTo>
                    <a:pt x="146" y="114"/>
                  </a:lnTo>
                  <a:lnTo>
                    <a:pt x="146" y="114"/>
                  </a:lnTo>
                  <a:lnTo>
                    <a:pt x="144" y="109"/>
                  </a:lnTo>
                  <a:lnTo>
                    <a:pt x="144" y="10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" name="Freeform 45"/>
            <p:cNvSpPr>
              <a:spLocks noEditPoints="1"/>
            </p:cNvSpPr>
            <p:nvPr/>
          </p:nvSpPr>
          <p:spPr bwMode="auto">
            <a:xfrm>
              <a:off x="3758" y="2479"/>
              <a:ext cx="81" cy="36"/>
            </a:xfrm>
            <a:custGeom>
              <a:avLst/>
              <a:gdLst/>
              <a:ahLst/>
              <a:cxnLst>
                <a:cxn ang="0">
                  <a:pos x="74" y="30"/>
                </a:cxn>
                <a:cxn ang="0">
                  <a:pos x="65" y="27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0" y="35"/>
                </a:cxn>
                <a:cxn ang="0">
                  <a:pos x="54" y="34"/>
                </a:cxn>
                <a:cxn ang="0">
                  <a:pos x="52" y="34"/>
                </a:cxn>
                <a:cxn ang="0">
                  <a:pos x="43" y="23"/>
                </a:cxn>
                <a:cxn ang="0">
                  <a:pos x="33" y="19"/>
                </a:cxn>
                <a:cxn ang="0">
                  <a:pos x="30" y="22"/>
                </a:cxn>
                <a:cxn ang="0">
                  <a:pos x="32" y="27"/>
                </a:cxn>
                <a:cxn ang="0">
                  <a:pos x="29" y="31"/>
                </a:cxn>
                <a:cxn ang="0">
                  <a:pos x="25" y="28"/>
                </a:cxn>
                <a:cxn ang="0">
                  <a:pos x="21" y="30"/>
                </a:cxn>
                <a:cxn ang="0">
                  <a:pos x="20" y="35"/>
                </a:cxn>
                <a:cxn ang="0">
                  <a:pos x="14" y="34"/>
                </a:cxn>
                <a:cxn ang="0">
                  <a:pos x="12" y="31"/>
                </a:cxn>
                <a:cxn ang="0">
                  <a:pos x="10" y="32"/>
                </a:cxn>
                <a:cxn ang="0">
                  <a:pos x="1" y="32"/>
                </a:cxn>
                <a:cxn ang="0">
                  <a:pos x="0" y="29"/>
                </a:cxn>
                <a:cxn ang="0">
                  <a:pos x="9" y="24"/>
                </a:cxn>
                <a:cxn ang="0">
                  <a:pos x="16" y="20"/>
                </a:cxn>
                <a:cxn ang="0">
                  <a:pos x="18" y="20"/>
                </a:cxn>
                <a:cxn ang="0">
                  <a:pos x="22" y="20"/>
                </a:cxn>
                <a:cxn ang="0">
                  <a:pos x="31" y="16"/>
                </a:cxn>
                <a:cxn ang="0">
                  <a:pos x="48" y="18"/>
                </a:cxn>
                <a:cxn ang="0">
                  <a:pos x="52" y="21"/>
                </a:cxn>
                <a:cxn ang="0">
                  <a:pos x="58" y="21"/>
                </a:cxn>
                <a:cxn ang="0">
                  <a:pos x="70" y="23"/>
                </a:cxn>
                <a:cxn ang="0">
                  <a:pos x="78" y="26"/>
                </a:cxn>
                <a:cxn ang="0">
                  <a:pos x="81" y="30"/>
                </a:cxn>
                <a:cxn ang="0">
                  <a:pos x="24" y="16"/>
                </a:cxn>
                <a:cxn ang="0">
                  <a:pos x="36" y="13"/>
                </a:cxn>
                <a:cxn ang="0">
                  <a:pos x="45" y="14"/>
                </a:cxn>
                <a:cxn ang="0">
                  <a:pos x="53" y="18"/>
                </a:cxn>
                <a:cxn ang="0">
                  <a:pos x="53" y="16"/>
                </a:cxn>
                <a:cxn ang="0">
                  <a:pos x="56" y="11"/>
                </a:cxn>
                <a:cxn ang="0">
                  <a:pos x="52" y="6"/>
                </a:cxn>
                <a:cxn ang="0">
                  <a:pos x="48" y="6"/>
                </a:cxn>
                <a:cxn ang="0">
                  <a:pos x="45" y="10"/>
                </a:cxn>
                <a:cxn ang="0">
                  <a:pos x="43" y="10"/>
                </a:cxn>
                <a:cxn ang="0">
                  <a:pos x="42" y="5"/>
                </a:cxn>
                <a:cxn ang="0">
                  <a:pos x="36" y="0"/>
                </a:cxn>
                <a:cxn ang="0">
                  <a:pos x="29" y="2"/>
                </a:cxn>
                <a:cxn ang="0">
                  <a:pos x="27" y="9"/>
                </a:cxn>
                <a:cxn ang="0">
                  <a:pos x="25" y="9"/>
                </a:cxn>
                <a:cxn ang="0">
                  <a:pos x="22" y="7"/>
                </a:cxn>
                <a:cxn ang="0">
                  <a:pos x="18" y="14"/>
                </a:cxn>
                <a:cxn ang="0">
                  <a:pos x="24" y="16"/>
                </a:cxn>
              </a:cxnLst>
              <a:rect l="0" t="0" r="r" b="b"/>
              <a:pathLst>
                <a:path w="81" h="36">
                  <a:moveTo>
                    <a:pt x="79" y="32"/>
                  </a:moveTo>
                  <a:lnTo>
                    <a:pt x="79" y="32"/>
                  </a:lnTo>
                  <a:lnTo>
                    <a:pt x="76" y="32"/>
                  </a:lnTo>
                  <a:lnTo>
                    <a:pt x="74" y="30"/>
                  </a:lnTo>
                  <a:lnTo>
                    <a:pt x="74" y="30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5" y="27"/>
                  </a:lnTo>
                  <a:lnTo>
                    <a:pt x="63" y="28"/>
                  </a:lnTo>
                  <a:lnTo>
                    <a:pt x="63" y="28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3" y="36"/>
                  </a:lnTo>
                  <a:lnTo>
                    <a:pt x="61" y="36"/>
                  </a:lnTo>
                  <a:lnTo>
                    <a:pt x="61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58" y="33"/>
                  </a:lnTo>
                  <a:lnTo>
                    <a:pt x="55" y="33"/>
                  </a:lnTo>
                  <a:lnTo>
                    <a:pt x="55" y="33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2" y="34"/>
                  </a:lnTo>
                  <a:lnTo>
                    <a:pt x="52" y="34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3" y="23"/>
                  </a:lnTo>
                  <a:lnTo>
                    <a:pt x="40" y="21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8"/>
                  </a:lnTo>
                  <a:lnTo>
                    <a:pt x="31" y="29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3" y="27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5" y="36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2" y="31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5" y="27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2" y="20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7" y="15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8" y="18"/>
                  </a:lnTo>
                  <a:lnTo>
                    <a:pt x="48" y="18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5" y="20"/>
                  </a:lnTo>
                  <a:lnTo>
                    <a:pt x="58" y="21"/>
                  </a:lnTo>
                  <a:lnTo>
                    <a:pt x="58" y="21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3" y="24"/>
                  </a:lnTo>
                  <a:lnTo>
                    <a:pt x="76" y="25"/>
                  </a:lnTo>
                  <a:lnTo>
                    <a:pt x="76" y="25"/>
                  </a:lnTo>
                  <a:lnTo>
                    <a:pt x="78" y="26"/>
                  </a:lnTo>
                  <a:lnTo>
                    <a:pt x="78" y="26"/>
                  </a:lnTo>
                  <a:lnTo>
                    <a:pt x="80" y="28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1" y="32"/>
                  </a:lnTo>
                  <a:lnTo>
                    <a:pt x="79" y="32"/>
                  </a:lnTo>
                  <a:lnTo>
                    <a:pt x="79" y="32"/>
                  </a:lnTo>
                  <a:close/>
                  <a:moveTo>
                    <a:pt x="24" y="16"/>
                  </a:moveTo>
                  <a:lnTo>
                    <a:pt x="24" y="16"/>
                  </a:lnTo>
                  <a:lnTo>
                    <a:pt x="27" y="14"/>
                  </a:lnTo>
                  <a:lnTo>
                    <a:pt x="30" y="13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8" y="15"/>
                  </a:lnTo>
                  <a:lnTo>
                    <a:pt x="51" y="17"/>
                  </a:lnTo>
                  <a:lnTo>
                    <a:pt x="51" y="17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1"/>
                  </a:lnTo>
                  <a:lnTo>
                    <a:pt x="56" y="11"/>
                  </a:lnTo>
                  <a:lnTo>
                    <a:pt x="55" y="8"/>
                  </a:lnTo>
                  <a:lnTo>
                    <a:pt x="54" y="7"/>
                  </a:lnTo>
                  <a:lnTo>
                    <a:pt x="52" y="6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6" y="7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8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9" y="16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24" y="16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FFFCD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" name="Freeform 46"/>
            <p:cNvSpPr>
              <a:spLocks noEditPoints="1"/>
            </p:cNvSpPr>
            <p:nvPr/>
          </p:nvSpPr>
          <p:spPr bwMode="auto">
            <a:xfrm>
              <a:off x="3679" y="2573"/>
              <a:ext cx="126" cy="53"/>
            </a:xfrm>
            <a:custGeom>
              <a:avLst/>
              <a:gdLst/>
              <a:ahLst/>
              <a:cxnLst>
                <a:cxn ang="0">
                  <a:pos x="124" y="36"/>
                </a:cxn>
                <a:cxn ang="0">
                  <a:pos x="121" y="40"/>
                </a:cxn>
                <a:cxn ang="0">
                  <a:pos x="113" y="46"/>
                </a:cxn>
                <a:cxn ang="0">
                  <a:pos x="110" y="47"/>
                </a:cxn>
                <a:cxn ang="0">
                  <a:pos x="106" y="47"/>
                </a:cxn>
                <a:cxn ang="0">
                  <a:pos x="99" y="46"/>
                </a:cxn>
                <a:cxn ang="0">
                  <a:pos x="85" y="44"/>
                </a:cxn>
                <a:cxn ang="0">
                  <a:pos x="73" y="42"/>
                </a:cxn>
                <a:cxn ang="0">
                  <a:pos x="69" y="41"/>
                </a:cxn>
                <a:cxn ang="0">
                  <a:pos x="50" y="37"/>
                </a:cxn>
                <a:cxn ang="0">
                  <a:pos x="35" y="33"/>
                </a:cxn>
                <a:cxn ang="0">
                  <a:pos x="26" y="30"/>
                </a:cxn>
                <a:cxn ang="0">
                  <a:pos x="18" y="28"/>
                </a:cxn>
                <a:cxn ang="0">
                  <a:pos x="10" y="25"/>
                </a:cxn>
                <a:cxn ang="0">
                  <a:pos x="5" y="22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3" y="4"/>
                </a:cxn>
                <a:cxn ang="0">
                  <a:pos x="8" y="2"/>
                </a:cxn>
                <a:cxn ang="0">
                  <a:pos x="15" y="0"/>
                </a:cxn>
                <a:cxn ang="0">
                  <a:pos x="18" y="8"/>
                </a:cxn>
                <a:cxn ang="0">
                  <a:pos x="19" y="10"/>
                </a:cxn>
                <a:cxn ang="0">
                  <a:pos x="25" y="15"/>
                </a:cxn>
                <a:cxn ang="0">
                  <a:pos x="29" y="19"/>
                </a:cxn>
                <a:cxn ang="0">
                  <a:pos x="36" y="22"/>
                </a:cxn>
                <a:cxn ang="0">
                  <a:pos x="45" y="26"/>
                </a:cxn>
                <a:cxn ang="0">
                  <a:pos x="62" y="30"/>
                </a:cxn>
                <a:cxn ang="0">
                  <a:pos x="68" y="31"/>
                </a:cxn>
                <a:cxn ang="0">
                  <a:pos x="79" y="32"/>
                </a:cxn>
                <a:cxn ang="0">
                  <a:pos x="82" y="32"/>
                </a:cxn>
                <a:cxn ang="0">
                  <a:pos x="97" y="33"/>
                </a:cxn>
                <a:cxn ang="0">
                  <a:pos x="107" y="34"/>
                </a:cxn>
                <a:cxn ang="0">
                  <a:pos x="112" y="34"/>
                </a:cxn>
                <a:cxn ang="0">
                  <a:pos x="120" y="34"/>
                </a:cxn>
                <a:cxn ang="0">
                  <a:pos x="126" y="34"/>
                </a:cxn>
                <a:cxn ang="0">
                  <a:pos x="108" y="50"/>
                </a:cxn>
                <a:cxn ang="0">
                  <a:pos x="91" y="48"/>
                </a:cxn>
                <a:cxn ang="0">
                  <a:pos x="76" y="46"/>
                </a:cxn>
                <a:cxn ang="0">
                  <a:pos x="62" y="43"/>
                </a:cxn>
                <a:cxn ang="0">
                  <a:pos x="56" y="42"/>
                </a:cxn>
                <a:cxn ang="0">
                  <a:pos x="37" y="36"/>
                </a:cxn>
                <a:cxn ang="0">
                  <a:pos x="34" y="35"/>
                </a:cxn>
                <a:cxn ang="0">
                  <a:pos x="19" y="31"/>
                </a:cxn>
                <a:cxn ang="0">
                  <a:pos x="18" y="31"/>
                </a:cxn>
                <a:cxn ang="0">
                  <a:pos x="24" y="34"/>
                </a:cxn>
                <a:cxn ang="0">
                  <a:pos x="33" y="36"/>
                </a:cxn>
                <a:cxn ang="0">
                  <a:pos x="40" y="39"/>
                </a:cxn>
                <a:cxn ang="0">
                  <a:pos x="57" y="43"/>
                </a:cxn>
                <a:cxn ang="0">
                  <a:pos x="67" y="45"/>
                </a:cxn>
                <a:cxn ang="0">
                  <a:pos x="79" y="48"/>
                </a:cxn>
                <a:cxn ang="0">
                  <a:pos x="83" y="49"/>
                </a:cxn>
                <a:cxn ang="0">
                  <a:pos x="91" y="50"/>
                </a:cxn>
                <a:cxn ang="0">
                  <a:pos x="99" y="51"/>
                </a:cxn>
                <a:cxn ang="0">
                  <a:pos x="108" y="52"/>
                </a:cxn>
                <a:cxn ang="0">
                  <a:pos x="111" y="53"/>
                </a:cxn>
                <a:cxn ang="0">
                  <a:pos x="108" y="50"/>
                </a:cxn>
              </a:cxnLst>
              <a:rect l="0" t="0" r="r" b="b"/>
              <a:pathLst>
                <a:path w="126" h="53">
                  <a:moveTo>
                    <a:pt x="126" y="34"/>
                  </a:moveTo>
                  <a:lnTo>
                    <a:pt x="126" y="34"/>
                  </a:lnTo>
                  <a:lnTo>
                    <a:pt x="124" y="36"/>
                  </a:lnTo>
                  <a:lnTo>
                    <a:pt x="124" y="36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17" y="44"/>
                  </a:lnTo>
                  <a:lnTo>
                    <a:pt x="113" y="46"/>
                  </a:lnTo>
                  <a:lnTo>
                    <a:pt x="113" y="46"/>
                  </a:lnTo>
                  <a:lnTo>
                    <a:pt x="112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79" y="43"/>
                  </a:lnTo>
                  <a:lnTo>
                    <a:pt x="73" y="42"/>
                  </a:lnTo>
                  <a:lnTo>
                    <a:pt x="73" y="42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2" y="40"/>
                  </a:lnTo>
                  <a:lnTo>
                    <a:pt x="62" y="40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2" y="35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4" y="27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8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3"/>
                  </a:lnTo>
                  <a:lnTo>
                    <a:pt x="8" y="2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4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5" y="15"/>
                  </a:lnTo>
                  <a:lnTo>
                    <a:pt x="25" y="15"/>
                  </a:lnTo>
                  <a:lnTo>
                    <a:pt x="27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41" y="24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6" y="33"/>
                  </a:lnTo>
                  <a:lnTo>
                    <a:pt x="86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20" y="34"/>
                  </a:lnTo>
                  <a:lnTo>
                    <a:pt x="120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lnTo>
                    <a:pt x="126" y="34"/>
                  </a:lnTo>
                  <a:close/>
                  <a:moveTo>
                    <a:pt x="108" y="50"/>
                  </a:moveTo>
                  <a:lnTo>
                    <a:pt x="108" y="50"/>
                  </a:lnTo>
                  <a:lnTo>
                    <a:pt x="103" y="50"/>
                  </a:lnTo>
                  <a:lnTo>
                    <a:pt x="103" y="50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3"/>
                  </a:lnTo>
                  <a:lnTo>
                    <a:pt x="62" y="43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4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67" y="45"/>
                  </a:lnTo>
                  <a:lnTo>
                    <a:pt x="67" y="45"/>
                  </a:lnTo>
                  <a:lnTo>
                    <a:pt x="77" y="47"/>
                  </a:lnTo>
                  <a:lnTo>
                    <a:pt x="77" y="4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83" y="49"/>
                  </a:lnTo>
                  <a:lnTo>
                    <a:pt x="83" y="49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91" y="50"/>
                  </a:lnTo>
                  <a:lnTo>
                    <a:pt x="91" y="50"/>
                  </a:lnTo>
                  <a:lnTo>
                    <a:pt x="99" y="51"/>
                  </a:lnTo>
                  <a:lnTo>
                    <a:pt x="99" y="51"/>
                  </a:lnTo>
                  <a:lnTo>
                    <a:pt x="104" y="51"/>
                  </a:lnTo>
                  <a:lnTo>
                    <a:pt x="104" y="51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1" y="53"/>
                  </a:lnTo>
                  <a:lnTo>
                    <a:pt x="110" y="51"/>
                  </a:lnTo>
                  <a:lnTo>
                    <a:pt x="108" y="50"/>
                  </a:lnTo>
                  <a:lnTo>
                    <a:pt x="108" y="5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3" name="Freeform 47"/>
            <p:cNvSpPr>
              <a:spLocks noEditPoints="1"/>
            </p:cNvSpPr>
            <p:nvPr/>
          </p:nvSpPr>
          <p:spPr bwMode="auto">
            <a:xfrm>
              <a:off x="3808" y="2469"/>
              <a:ext cx="232" cy="249"/>
            </a:xfrm>
            <a:custGeom>
              <a:avLst/>
              <a:gdLst/>
              <a:ahLst/>
              <a:cxnLst>
                <a:cxn ang="0">
                  <a:pos x="130" y="249"/>
                </a:cxn>
                <a:cxn ang="0">
                  <a:pos x="106" y="244"/>
                </a:cxn>
                <a:cxn ang="0">
                  <a:pos x="86" y="238"/>
                </a:cxn>
                <a:cxn ang="0">
                  <a:pos x="60" y="225"/>
                </a:cxn>
                <a:cxn ang="0">
                  <a:pos x="36" y="213"/>
                </a:cxn>
                <a:cxn ang="0">
                  <a:pos x="16" y="208"/>
                </a:cxn>
                <a:cxn ang="0">
                  <a:pos x="21" y="200"/>
                </a:cxn>
                <a:cxn ang="0">
                  <a:pos x="41" y="206"/>
                </a:cxn>
                <a:cxn ang="0">
                  <a:pos x="64" y="217"/>
                </a:cxn>
                <a:cxn ang="0">
                  <a:pos x="91" y="230"/>
                </a:cxn>
                <a:cxn ang="0">
                  <a:pos x="105" y="235"/>
                </a:cxn>
                <a:cxn ang="0">
                  <a:pos x="119" y="238"/>
                </a:cxn>
                <a:cxn ang="0">
                  <a:pos x="177" y="114"/>
                </a:cxn>
                <a:cxn ang="0">
                  <a:pos x="177" y="106"/>
                </a:cxn>
                <a:cxn ang="0">
                  <a:pos x="179" y="117"/>
                </a:cxn>
                <a:cxn ang="0">
                  <a:pos x="180" y="107"/>
                </a:cxn>
                <a:cxn ang="0">
                  <a:pos x="183" y="105"/>
                </a:cxn>
                <a:cxn ang="0">
                  <a:pos x="181" y="117"/>
                </a:cxn>
                <a:cxn ang="0">
                  <a:pos x="186" y="108"/>
                </a:cxn>
                <a:cxn ang="0">
                  <a:pos x="191" y="88"/>
                </a:cxn>
                <a:cxn ang="0">
                  <a:pos x="189" y="79"/>
                </a:cxn>
                <a:cxn ang="0">
                  <a:pos x="167" y="82"/>
                </a:cxn>
                <a:cxn ang="0">
                  <a:pos x="165" y="91"/>
                </a:cxn>
                <a:cxn ang="0">
                  <a:pos x="172" y="110"/>
                </a:cxn>
                <a:cxn ang="0">
                  <a:pos x="210" y="116"/>
                </a:cxn>
                <a:cxn ang="0">
                  <a:pos x="206" y="92"/>
                </a:cxn>
                <a:cxn ang="0">
                  <a:pos x="195" y="110"/>
                </a:cxn>
                <a:cxn ang="0">
                  <a:pos x="187" y="122"/>
                </a:cxn>
                <a:cxn ang="0">
                  <a:pos x="196" y="119"/>
                </a:cxn>
                <a:cxn ang="0">
                  <a:pos x="198" y="118"/>
                </a:cxn>
                <a:cxn ang="0">
                  <a:pos x="189" y="124"/>
                </a:cxn>
                <a:cxn ang="0">
                  <a:pos x="200" y="124"/>
                </a:cxn>
                <a:cxn ang="0">
                  <a:pos x="210" y="116"/>
                </a:cxn>
                <a:cxn ang="0">
                  <a:pos x="224" y="132"/>
                </a:cxn>
                <a:cxn ang="0">
                  <a:pos x="205" y="126"/>
                </a:cxn>
                <a:cxn ang="0">
                  <a:pos x="206" y="130"/>
                </a:cxn>
                <a:cxn ang="0">
                  <a:pos x="199" y="128"/>
                </a:cxn>
                <a:cxn ang="0">
                  <a:pos x="221" y="151"/>
                </a:cxn>
                <a:cxn ang="0">
                  <a:pos x="232" y="140"/>
                </a:cxn>
                <a:cxn ang="0">
                  <a:pos x="13" y="199"/>
                </a:cxn>
                <a:cxn ang="0">
                  <a:pos x="4" y="200"/>
                </a:cxn>
                <a:cxn ang="0">
                  <a:pos x="4" y="207"/>
                </a:cxn>
                <a:cxn ang="0">
                  <a:pos x="14" y="207"/>
                </a:cxn>
                <a:cxn ang="0">
                  <a:pos x="187" y="127"/>
                </a:cxn>
                <a:cxn ang="0">
                  <a:pos x="186" y="124"/>
                </a:cxn>
                <a:cxn ang="0">
                  <a:pos x="179" y="119"/>
                </a:cxn>
                <a:cxn ang="0">
                  <a:pos x="175" y="126"/>
                </a:cxn>
                <a:cxn ang="0">
                  <a:pos x="183" y="131"/>
                </a:cxn>
                <a:cxn ang="0">
                  <a:pos x="188" y="130"/>
                </a:cxn>
                <a:cxn ang="0">
                  <a:pos x="81" y="14"/>
                </a:cxn>
                <a:cxn ang="0">
                  <a:pos x="88" y="10"/>
                </a:cxn>
                <a:cxn ang="0">
                  <a:pos x="96" y="2"/>
                </a:cxn>
                <a:cxn ang="0">
                  <a:pos x="88" y="5"/>
                </a:cxn>
                <a:cxn ang="0">
                  <a:pos x="81" y="9"/>
                </a:cxn>
                <a:cxn ang="0">
                  <a:pos x="83" y="0"/>
                </a:cxn>
                <a:cxn ang="0">
                  <a:pos x="79" y="8"/>
                </a:cxn>
                <a:cxn ang="0">
                  <a:pos x="81" y="14"/>
                </a:cxn>
              </a:cxnLst>
              <a:rect l="0" t="0" r="r" b="b"/>
              <a:pathLst>
                <a:path w="232" h="249">
                  <a:moveTo>
                    <a:pt x="131" y="242"/>
                  </a:moveTo>
                  <a:lnTo>
                    <a:pt x="131" y="242"/>
                  </a:lnTo>
                  <a:lnTo>
                    <a:pt x="131" y="248"/>
                  </a:lnTo>
                  <a:lnTo>
                    <a:pt x="131" y="248"/>
                  </a:lnTo>
                  <a:lnTo>
                    <a:pt x="130" y="249"/>
                  </a:lnTo>
                  <a:lnTo>
                    <a:pt x="130" y="249"/>
                  </a:lnTo>
                  <a:lnTo>
                    <a:pt x="123" y="248"/>
                  </a:lnTo>
                  <a:lnTo>
                    <a:pt x="123" y="248"/>
                  </a:lnTo>
                  <a:lnTo>
                    <a:pt x="114" y="247"/>
                  </a:lnTo>
                  <a:lnTo>
                    <a:pt x="114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1" y="243"/>
                  </a:lnTo>
                  <a:lnTo>
                    <a:pt x="101" y="243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86" y="238"/>
                  </a:lnTo>
                  <a:lnTo>
                    <a:pt x="86" y="238"/>
                  </a:lnTo>
                  <a:lnTo>
                    <a:pt x="82" y="236"/>
                  </a:lnTo>
                  <a:lnTo>
                    <a:pt x="82" y="236"/>
                  </a:lnTo>
                  <a:lnTo>
                    <a:pt x="74" y="232"/>
                  </a:lnTo>
                  <a:lnTo>
                    <a:pt x="74" y="232"/>
                  </a:lnTo>
                  <a:lnTo>
                    <a:pt x="60" y="225"/>
                  </a:lnTo>
                  <a:lnTo>
                    <a:pt x="60" y="225"/>
                  </a:lnTo>
                  <a:lnTo>
                    <a:pt x="49" y="219"/>
                  </a:lnTo>
                  <a:lnTo>
                    <a:pt x="49" y="219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36" y="213"/>
                  </a:lnTo>
                  <a:lnTo>
                    <a:pt x="36" y="213"/>
                  </a:lnTo>
                  <a:lnTo>
                    <a:pt x="32" y="211"/>
                  </a:lnTo>
                  <a:lnTo>
                    <a:pt x="28" y="210"/>
                  </a:lnTo>
                  <a:lnTo>
                    <a:pt x="28" y="210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6" y="208"/>
                  </a:lnTo>
                  <a:lnTo>
                    <a:pt x="16" y="208"/>
                  </a:lnTo>
                  <a:lnTo>
                    <a:pt x="18" y="205"/>
                  </a:lnTo>
                  <a:lnTo>
                    <a:pt x="18" y="205"/>
                  </a:lnTo>
                  <a:lnTo>
                    <a:pt x="20" y="201"/>
                  </a:lnTo>
                  <a:lnTo>
                    <a:pt x="20" y="201"/>
                  </a:lnTo>
                  <a:lnTo>
                    <a:pt x="21" y="200"/>
                  </a:lnTo>
                  <a:lnTo>
                    <a:pt x="22" y="200"/>
                  </a:lnTo>
                  <a:lnTo>
                    <a:pt x="22" y="200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9" y="220"/>
                  </a:lnTo>
                  <a:lnTo>
                    <a:pt x="69" y="220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6" y="228"/>
                  </a:lnTo>
                  <a:lnTo>
                    <a:pt x="91" y="230"/>
                  </a:lnTo>
                  <a:lnTo>
                    <a:pt x="91" y="230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101" y="234"/>
                  </a:lnTo>
                  <a:lnTo>
                    <a:pt x="101" y="234"/>
                  </a:lnTo>
                  <a:lnTo>
                    <a:pt x="105" y="235"/>
                  </a:lnTo>
                  <a:lnTo>
                    <a:pt x="105" y="235"/>
                  </a:lnTo>
                  <a:lnTo>
                    <a:pt x="110" y="236"/>
                  </a:lnTo>
                  <a:lnTo>
                    <a:pt x="110" y="236"/>
                  </a:lnTo>
                  <a:lnTo>
                    <a:pt x="118" y="238"/>
                  </a:lnTo>
                  <a:lnTo>
                    <a:pt x="118" y="238"/>
                  </a:lnTo>
                  <a:lnTo>
                    <a:pt x="119" y="238"/>
                  </a:lnTo>
                  <a:lnTo>
                    <a:pt x="119" y="238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1" y="242"/>
                  </a:lnTo>
                  <a:lnTo>
                    <a:pt x="131" y="242"/>
                  </a:lnTo>
                  <a:close/>
                  <a:moveTo>
                    <a:pt x="177" y="114"/>
                  </a:moveTo>
                  <a:lnTo>
                    <a:pt x="177" y="114"/>
                  </a:lnTo>
                  <a:lnTo>
                    <a:pt x="176" y="107"/>
                  </a:lnTo>
                  <a:lnTo>
                    <a:pt x="176" y="10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8" y="108"/>
                  </a:lnTo>
                  <a:lnTo>
                    <a:pt x="178" y="108"/>
                  </a:lnTo>
                  <a:lnTo>
                    <a:pt x="179" y="116"/>
                  </a:lnTo>
                  <a:lnTo>
                    <a:pt x="179" y="116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80" y="116"/>
                  </a:lnTo>
                  <a:lnTo>
                    <a:pt x="180" y="116"/>
                  </a:lnTo>
                  <a:lnTo>
                    <a:pt x="180" y="107"/>
                  </a:lnTo>
                  <a:lnTo>
                    <a:pt x="180" y="107"/>
                  </a:lnTo>
                  <a:lnTo>
                    <a:pt x="181" y="104"/>
                  </a:lnTo>
                  <a:lnTo>
                    <a:pt x="181" y="104"/>
                  </a:lnTo>
                  <a:lnTo>
                    <a:pt x="182" y="104"/>
                  </a:lnTo>
                  <a:lnTo>
                    <a:pt x="182" y="104"/>
                  </a:lnTo>
                  <a:lnTo>
                    <a:pt x="183" y="105"/>
                  </a:lnTo>
                  <a:lnTo>
                    <a:pt x="183" y="105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1" y="116"/>
                  </a:lnTo>
                  <a:lnTo>
                    <a:pt x="181" y="116"/>
                  </a:lnTo>
                  <a:lnTo>
                    <a:pt x="181" y="117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83" y="117"/>
                  </a:lnTo>
                  <a:lnTo>
                    <a:pt x="183" y="117"/>
                  </a:lnTo>
                  <a:lnTo>
                    <a:pt x="186" y="108"/>
                  </a:lnTo>
                  <a:lnTo>
                    <a:pt x="186" y="108"/>
                  </a:lnTo>
                  <a:lnTo>
                    <a:pt x="189" y="101"/>
                  </a:lnTo>
                  <a:lnTo>
                    <a:pt x="189" y="101"/>
                  </a:lnTo>
                  <a:lnTo>
                    <a:pt x="190" y="97"/>
                  </a:lnTo>
                  <a:lnTo>
                    <a:pt x="191" y="92"/>
                  </a:lnTo>
                  <a:lnTo>
                    <a:pt x="191" y="92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92" y="81"/>
                  </a:lnTo>
                  <a:lnTo>
                    <a:pt x="192" y="81"/>
                  </a:lnTo>
                  <a:lnTo>
                    <a:pt x="191" y="80"/>
                  </a:lnTo>
                  <a:lnTo>
                    <a:pt x="189" y="79"/>
                  </a:lnTo>
                  <a:lnTo>
                    <a:pt x="189" y="79"/>
                  </a:lnTo>
                  <a:lnTo>
                    <a:pt x="183" y="79"/>
                  </a:lnTo>
                  <a:lnTo>
                    <a:pt x="177" y="80"/>
                  </a:lnTo>
                  <a:lnTo>
                    <a:pt x="177" y="80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67" y="82"/>
                  </a:lnTo>
                  <a:lnTo>
                    <a:pt x="167" y="82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5" y="91"/>
                  </a:lnTo>
                  <a:lnTo>
                    <a:pt x="165" y="91"/>
                  </a:lnTo>
                  <a:lnTo>
                    <a:pt x="165" y="94"/>
                  </a:lnTo>
                  <a:lnTo>
                    <a:pt x="165" y="96"/>
                  </a:lnTo>
                  <a:lnTo>
                    <a:pt x="165" y="96"/>
                  </a:lnTo>
                  <a:lnTo>
                    <a:pt x="172" y="110"/>
                  </a:lnTo>
                  <a:lnTo>
                    <a:pt x="172" y="110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7" y="116"/>
                  </a:lnTo>
                  <a:lnTo>
                    <a:pt x="177" y="114"/>
                  </a:lnTo>
                  <a:lnTo>
                    <a:pt x="177" y="114"/>
                  </a:lnTo>
                  <a:close/>
                  <a:moveTo>
                    <a:pt x="210" y="116"/>
                  </a:moveTo>
                  <a:lnTo>
                    <a:pt x="210" y="116"/>
                  </a:lnTo>
                  <a:lnTo>
                    <a:pt x="214" y="106"/>
                  </a:lnTo>
                  <a:lnTo>
                    <a:pt x="214" y="106"/>
                  </a:lnTo>
                  <a:lnTo>
                    <a:pt x="217" y="98"/>
                  </a:lnTo>
                  <a:lnTo>
                    <a:pt x="217" y="98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199" y="106"/>
                  </a:lnTo>
                  <a:lnTo>
                    <a:pt x="199" y="106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0" y="115"/>
                  </a:lnTo>
                  <a:lnTo>
                    <a:pt x="190" y="115"/>
                  </a:lnTo>
                  <a:lnTo>
                    <a:pt x="185" y="120"/>
                  </a:lnTo>
                  <a:lnTo>
                    <a:pt x="185" y="120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95" y="120"/>
                  </a:lnTo>
                  <a:lnTo>
                    <a:pt x="195" y="120"/>
                  </a:lnTo>
                  <a:lnTo>
                    <a:pt x="196" y="119"/>
                  </a:lnTo>
                  <a:lnTo>
                    <a:pt x="197" y="118"/>
                  </a:lnTo>
                  <a:lnTo>
                    <a:pt x="197" y="118"/>
                  </a:lnTo>
                  <a:lnTo>
                    <a:pt x="197" y="116"/>
                  </a:lnTo>
                  <a:lnTo>
                    <a:pt x="197" y="116"/>
                  </a:lnTo>
                  <a:lnTo>
                    <a:pt x="198" y="118"/>
                  </a:lnTo>
                  <a:lnTo>
                    <a:pt x="198" y="118"/>
                  </a:lnTo>
                  <a:lnTo>
                    <a:pt x="198" y="119"/>
                  </a:lnTo>
                  <a:lnTo>
                    <a:pt x="197" y="121"/>
                  </a:lnTo>
                  <a:lnTo>
                    <a:pt x="195" y="123"/>
                  </a:lnTo>
                  <a:lnTo>
                    <a:pt x="195" y="123"/>
                  </a:lnTo>
                  <a:lnTo>
                    <a:pt x="189" y="124"/>
                  </a:lnTo>
                  <a:lnTo>
                    <a:pt x="189" y="124"/>
                  </a:lnTo>
                  <a:lnTo>
                    <a:pt x="190" y="125"/>
                  </a:lnTo>
                  <a:lnTo>
                    <a:pt x="191" y="126"/>
                  </a:lnTo>
                  <a:lnTo>
                    <a:pt x="191" y="126"/>
                  </a:lnTo>
                  <a:lnTo>
                    <a:pt x="195" y="125"/>
                  </a:lnTo>
                  <a:lnTo>
                    <a:pt x="195" y="125"/>
                  </a:lnTo>
                  <a:lnTo>
                    <a:pt x="200" y="124"/>
                  </a:lnTo>
                  <a:lnTo>
                    <a:pt x="200" y="124"/>
                  </a:lnTo>
                  <a:lnTo>
                    <a:pt x="203" y="123"/>
                  </a:lnTo>
                  <a:lnTo>
                    <a:pt x="206" y="121"/>
                  </a:lnTo>
                  <a:lnTo>
                    <a:pt x="208" y="118"/>
                  </a:lnTo>
                  <a:lnTo>
                    <a:pt x="210" y="116"/>
                  </a:lnTo>
                  <a:lnTo>
                    <a:pt x="210" y="116"/>
                  </a:lnTo>
                  <a:close/>
                  <a:moveTo>
                    <a:pt x="232" y="138"/>
                  </a:moveTo>
                  <a:lnTo>
                    <a:pt x="232" y="138"/>
                  </a:lnTo>
                  <a:lnTo>
                    <a:pt x="229" y="136"/>
                  </a:lnTo>
                  <a:lnTo>
                    <a:pt x="229" y="136"/>
                  </a:lnTo>
                  <a:lnTo>
                    <a:pt x="224" y="132"/>
                  </a:lnTo>
                  <a:lnTo>
                    <a:pt x="224" y="132"/>
                  </a:lnTo>
                  <a:lnTo>
                    <a:pt x="219" y="129"/>
                  </a:lnTo>
                  <a:lnTo>
                    <a:pt x="214" y="127"/>
                  </a:lnTo>
                  <a:lnTo>
                    <a:pt x="214" y="127"/>
                  </a:lnTo>
                  <a:lnTo>
                    <a:pt x="207" y="126"/>
                  </a:lnTo>
                  <a:lnTo>
                    <a:pt x="207" y="126"/>
                  </a:lnTo>
                  <a:lnTo>
                    <a:pt x="205" y="126"/>
                  </a:lnTo>
                  <a:lnTo>
                    <a:pt x="202" y="127"/>
                  </a:lnTo>
                  <a:lnTo>
                    <a:pt x="202" y="127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6" y="129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4" y="130"/>
                  </a:lnTo>
                  <a:lnTo>
                    <a:pt x="204" y="130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99" y="128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203" y="132"/>
                  </a:lnTo>
                  <a:lnTo>
                    <a:pt x="210" y="138"/>
                  </a:lnTo>
                  <a:lnTo>
                    <a:pt x="221" y="151"/>
                  </a:lnTo>
                  <a:lnTo>
                    <a:pt x="221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7" y="145"/>
                  </a:lnTo>
                  <a:lnTo>
                    <a:pt x="227" y="145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39"/>
                  </a:lnTo>
                  <a:lnTo>
                    <a:pt x="232" y="138"/>
                  </a:lnTo>
                  <a:lnTo>
                    <a:pt x="232" y="138"/>
                  </a:lnTo>
                  <a:close/>
                  <a:moveTo>
                    <a:pt x="18" y="200"/>
                  </a:moveTo>
                  <a:lnTo>
                    <a:pt x="18" y="200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8" y="199"/>
                  </a:lnTo>
                  <a:lnTo>
                    <a:pt x="8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4" y="207"/>
                  </a:lnTo>
                  <a:lnTo>
                    <a:pt x="4" y="207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3" y="208"/>
                  </a:lnTo>
                  <a:lnTo>
                    <a:pt x="13" y="208"/>
                  </a:lnTo>
                  <a:lnTo>
                    <a:pt x="14" y="208"/>
                  </a:lnTo>
                  <a:lnTo>
                    <a:pt x="14" y="207"/>
                  </a:lnTo>
                  <a:lnTo>
                    <a:pt x="14" y="20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8" y="200"/>
                  </a:lnTo>
                  <a:lnTo>
                    <a:pt x="18" y="200"/>
                  </a:lnTo>
                  <a:close/>
                  <a:moveTo>
                    <a:pt x="187" y="127"/>
                  </a:moveTo>
                  <a:lnTo>
                    <a:pt x="187" y="127"/>
                  </a:lnTo>
                  <a:lnTo>
                    <a:pt x="187" y="126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79" y="119"/>
                  </a:lnTo>
                  <a:lnTo>
                    <a:pt x="179" y="119"/>
                  </a:lnTo>
                  <a:lnTo>
                    <a:pt x="179" y="119"/>
                  </a:lnTo>
                  <a:lnTo>
                    <a:pt x="179" y="119"/>
                  </a:lnTo>
                  <a:lnTo>
                    <a:pt x="178" y="120"/>
                  </a:lnTo>
                  <a:lnTo>
                    <a:pt x="178" y="120"/>
                  </a:lnTo>
                  <a:lnTo>
                    <a:pt x="177" y="119"/>
                  </a:lnTo>
                  <a:lnTo>
                    <a:pt x="177" y="119"/>
                  </a:lnTo>
                  <a:lnTo>
                    <a:pt x="175" y="126"/>
                  </a:lnTo>
                  <a:lnTo>
                    <a:pt x="175" y="126"/>
                  </a:lnTo>
                  <a:lnTo>
                    <a:pt x="180" y="127"/>
                  </a:lnTo>
                  <a:lnTo>
                    <a:pt x="180" y="127"/>
                  </a:lnTo>
                  <a:lnTo>
                    <a:pt x="182" y="128"/>
                  </a:lnTo>
                  <a:lnTo>
                    <a:pt x="183" y="130"/>
                  </a:lnTo>
                  <a:lnTo>
                    <a:pt x="183" y="130"/>
                  </a:lnTo>
                  <a:lnTo>
                    <a:pt x="183" y="131"/>
                  </a:lnTo>
                  <a:lnTo>
                    <a:pt x="183" y="131"/>
                  </a:lnTo>
                  <a:lnTo>
                    <a:pt x="186" y="135"/>
                  </a:lnTo>
                  <a:lnTo>
                    <a:pt x="186" y="135"/>
                  </a:lnTo>
                  <a:lnTo>
                    <a:pt x="188" y="132"/>
                  </a:lnTo>
                  <a:lnTo>
                    <a:pt x="188" y="132"/>
                  </a:lnTo>
                  <a:lnTo>
                    <a:pt x="188" y="130"/>
                  </a:lnTo>
                  <a:lnTo>
                    <a:pt x="187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7" y="127"/>
                  </a:lnTo>
                  <a:close/>
                  <a:moveTo>
                    <a:pt x="81" y="14"/>
                  </a:moveTo>
                  <a:lnTo>
                    <a:pt x="81" y="14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5" y="3"/>
                  </a:lnTo>
                  <a:lnTo>
                    <a:pt x="95" y="3"/>
                  </a:lnTo>
                  <a:lnTo>
                    <a:pt x="96" y="2"/>
                  </a:lnTo>
                  <a:lnTo>
                    <a:pt x="96" y="2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1" y="11"/>
                  </a:lnTo>
                  <a:lnTo>
                    <a:pt x="81" y="11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82" y="6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5" y="1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1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79" y="8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81" y="14"/>
                  </a:lnTo>
                  <a:lnTo>
                    <a:pt x="81" y="14"/>
                  </a:lnTo>
                  <a:close/>
                </a:path>
              </a:pathLst>
            </a:custGeom>
            <a:solidFill>
              <a:srgbClr val="F15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4" name="Freeform 48"/>
            <p:cNvSpPr>
              <a:spLocks noEditPoints="1"/>
            </p:cNvSpPr>
            <p:nvPr/>
          </p:nvSpPr>
          <p:spPr bwMode="auto">
            <a:xfrm>
              <a:off x="3697" y="2500"/>
              <a:ext cx="197" cy="105"/>
            </a:xfrm>
            <a:custGeom>
              <a:avLst/>
              <a:gdLst/>
              <a:ahLst/>
              <a:cxnLst>
                <a:cxn ang="0">
                  <a:pos x="172" y="89"/>
                </a:cxn>
                <a:cxn ang="0">
                  <a:pos x="168" y="84"/>
                </a:cxn>
                <a:cxn ang="0">
                  <a:pos x="162" y="79"/>
                </a:cxn>
                <a:cxn ang="0">
                  <a:pos x="163" y="75"/>
                </a:cxn>
                <a:cxn ang="0">
                  <a:pos x="185" y="72"/>
                </a:cxn>
                <a:cxn ang="0">
                  <a:pos x="197" y="76"/>
                </a:cxn>
                <a:cxn ang="0">
                  <a:pos x="94" y="1"/>
                </a:cxn>
                <a:cxn ang="0">
                  <a:pos x="90" y="12"/>
                </a:cxn>
                <a:cxn ang="0">
                  <a:pos x="80" y="17"/>
                </a:cxn>
                <a:cxn ang="0">
                  <a:pos x="128" y="61"/>
                </a:cxn>
                <a:cxn ang="0">
                  <a:pos x="140" y="64"/>
                </a:cxn>
                <a:cxn ang="0">
                  <a:pos x="138" y="46"/>
                </a:cxn>
                <a:cxn ang="0">
                  <a:pos x="128" y="61"/>
                </a:cxn>
                <a:cxn ang="0">
                  <a:pos x="104" y="32"/>
                </a:cxn>
                <a:cxn ang="0">
                  <a:pos x="125" y="36"/>
                </a:cxn>
                <a:cxn ang="0">
                  <a:pos x="116" y="18"/>
                </a:cxn>
                <a:cxn ang="0">
                  <a:pos x="98" y="25"/>
                </a:cxn>
                <a:cxn ang="0">
                  <a:pos x="97" y="68"/>
                </a:cxn>
                <a:cxn ang="0">
                  <a:pos x="102" y="57"/>
                </a:cxn>
                <a:cxn ang="0">
                  <a:pos x="74" y="52"/>
                </a:cxn>
                <a:cxn ang="0">
                  <a:pos x="144" y="76"/>
                </a:cxn>
                <a:cxn ang="0">
                  <a:pos x="138" y="83"/>
                </a:cxn>
                <a:cxn ang="0">
                  <a:pos x="132" y="91"/>
                </a:cxn>
                <a:cxn ang="0">
                  <a:pos x="112" y="87"/>
                </a:cxn>
                <a:cxn ang="0">
                  <a:pos x="104" y="84"/>
                </a:cxn>
                <a:cxn ang="0">
                  <a:pos x="109" y="96"/>
                </a:cxn>
                <a:cxn ang="0">
                  <a:pos x="110" y="105"/>
                </a:cxn>
                <a:cxn ang="0">
                  <a:pos x="88" y="104"/>
                </a:cxn>
                <a:cxn ang="0">
                  <a:pos x="64" y="103"/>
                </a:cxn>
                <a:cxn ang="0">
                  <a:pos x="41" y="100"/>
                </a:cxn>
                <a:cxn ang="0">
                  <a:pos x="13" y="90"/>
                </a:cxn>
                <a:cxn ang="0">
                  <a:pos x="0" y="73"/>
                </a:cxn>
                <a:cxn ang="0">
                  <a:pos x="10" y="65"/>
                </a:cxn>
                <a:cxn ang="0">
                  <a:pos x="24" y="71"/>
                </a:cxn>
                <a:cxn ang="0">
                  <a:pos x="56" y="78"/>
                </a:cxn>
                <a:cxn ang="0">
                  <a:pos x="69" y="79"/>
                </a:cxn>
                <a:cxn ang="0">
                  <a:pos x="103" y="81"/>
                </a:cxn>
                <a:cxn ang="0">
                  <a:pos x="126" y="78"/>
                </a:cxn>
                <a:cxn ang="0">
                  <a:pos x="144" y="76"/>
                </a:cxn>
                <a:cxn ang="0">
                  <a:pos x="8" y="74"/>
                </a:cxn>
                <a:cxn ang="0">
                  <a:pos x="8" y="81"/>
                </a:cxn>
                <a:cxn ang="0">
                  <a:pos x="13" y="81"/>
                </a:cxn>
                <a:cxn ang="0">
                  <a:pos x="15" y="86"/>
                </a:cxn>
                <a:cxn ang="0">
                  <a:pos x="18" y="85"/>
                </a:cxn>
                <a:cxn ang="0">
                  <a:pos x="20" y="90"/>
                </a:cxn>
                <a:cxn ang="0">
                  <a:pos x="26" y="88"/>
                </a:cxn>
                <a:cxn ang="0">
                  <a:pos x="28" y="92"/>
                </a:cxn>
                <a:cxn ang="0">
                  <a:pos x="141" y="15"/>
                </a:cxn>
                <a:cxn ang="0">
                  <a:pos x="153" y="21"/>
                </a:cxn>
                <a:cxn ang="0">
                  <a:pos x="43" y="63"/>
                </a:cxn>
                <a:cxn ang="0">
                  <a:pos x="56" y="58"/>
                </a:cxn>
                <a:cxn ang="0">
                  <a:pos x="72" y="33"/>
                </a:cxn>
                <a:cxn ang="0">
                  <a:pos x="56" y="30"/>
                </a:cxn>
                <a:cxn ang="0">
                  <a:pos x="41" y="51"/>
                </a:cxn>
                <a:cxn ang="0">
                  <a:pos x="168" y="59"/>
                </a:cxn>
                <a:cxn ang="0">
                  <a:pos x="168" y="40"/>
                </a:cxn>
                <a:cxn ang="0">
                  <a:pos x="158" y="34"/>
                </a:cxn>
                <a:cxn ang="0">
                  <a:pos x="159" y="57"/>
                </a:cxn>
              </a:cxnLst>
              <a:rect l="0" t="0" r="r" b="b"/>
              <a:pathLst>
                <a:path w="197" h="105">
                  <a:moveTo>
                    <a:pt x="197" y="80"/>
                  </a:moveTo>
                  <a:lnTo>
                    <a:pt x="197" y="80"/>
                  </a:lnTo>
                  <a:lnTo>
                    <a:pt x="197" y="81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2" y="89"/>
                  </a:lnTo>
                  <a:lnTo>
                    <a:pt x="170" y="89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9" y="8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4" y="81"/>
                  </a:lnTo>
                  <a:lnTo>
                    <a:pt x="164" y="81"/>
                  </a:lnTo>
                  <a:lnTo>
                    <a:pt x="164" y="80"/>
                  </a:lnTo>
                  <a:lnTo>
                    <a:pt x="162" y="79"/>
                  </a:lnTo>
                  <a:lnTo>
                    <a:pt x="162" y="79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0" y="76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3" y="75"/>
                  </a:lnTo>
                  <a:lnTo>
                    <a:pt x="163" y="75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5" y="72"/>
                  </a:lnTo>
                  <a:lnTo>
                    <a:pt x="185" y="72"/>
                  </a:lnTo>
                  <a:lnTo>
                    <a:pt x="191" y="70"/>
                  </a:lnTo>
                  <a:lnTo>
                    <a:pt x="191" y="70"/>
                  </a:lnTo>
                  <a:lnTo>
                    <a:pt x="192" y="70"/>
                  </a:lnTo>
                  <a:lnTo>
                    <a:pt x="192" y="70"/>
                  </a:lnTo>
                  <a:lnTo>
                    <a:pt x="195" y="72"/>
                  </a:lnTo>
                  <a:lnTo>
                    <a:pt x="196" y="74"/>
                  </a:lnTo>
                  <a:lnTo>
                    <a:pt x="197" y="76"/>
                  </a:lnTo>
                  <a:lnTo>
                    <a:pt x="197" y="76"/>
                  </a:lnTo>
                  <a:lnTo>
                    <a:pt x="197" y="80"/>
                  </a:lnTo>
                  <a:lnTo>
                    <a:pt x="197" y="80"/>
                  </a:lnTo>
                  <a:close/>
                  <a:moveTo>
                    <a:pt x="104" y="5"/>
                  </a:moveTo>
                  <a:lnTo>
                    <a:pt x="104" y="5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1"/>
                  </a:lnTo>
                  <a:lnTo>
                    <a:pt x="94" y="1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9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0" y="12"/>
                  </a:lnTo>
                  <a:lnTo>
                    <a:pt x="88" y="12"/>
                  </a:lnTo>
                  <a:lnTo>
                    <a:pt x="87" y="11"/>
                  </a:lnTo>
                  <a:lnTo>
                    <a:pt x="87" y="11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4" y="14"/>
                  </a:lnTo>
                  <a:lnTo>
                    <a:pt x="83" y="16"/>
                  </a:lnTo>
                  <a:lnTo>
                    <a:pt x="80" y="17"/>
                  </a:lnTo>
                  <a:lnTo>
                    <a:pt x="80" y="17"/>
                  </a:lnTo>
                  <a:lnTo>
                    <a:pt x="86" y="19"/>
                  </a:lnTo>
                  <a:lnTo>
                    <a:pt x="86" y="19"/>
                  </a:lnTo>
                  <a:lnTo>
                    <a:pt x="95" y="12"/>
                  </a:lnTo>
                  <a:lnTo>
                    <a:pt x="104" y="5"/>
                  </a:lnTo>
                  <a:lnTo>
                    <a:pt x="104" y="5"/>
                  </a:lnTo>
                  <a:close/>
                  <a:moveTo>
                    <a:pt x="128" y="61"/>
                  </a:moveTo>
                  <a:lnTo>
                    <a:pt x="128" y="61"/>
                  </a:lnTo>
                  <a:lnTo>
                    <a:pt x="130" y="64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2" y="68"/>
                  </a:lnTo>
                  <a:lnTo>
                    <a:pt x="132" y="68"/>
                  </a:lnTo>
                  <a:lnTo>
                    <a:pt x="138" y="65"/>
                  </a:lnTo>
                  <a:lnTo>
                    <a:pt x="138" y="65"/>
                  </a:lnTo>
                  <a:lnTo>
                    <a:pt x="140" y="64"/>
                  </a:lnTo>
                  <a:lnTo>
                    <a:pt x="141" y="63"/>
                  </a:lnTo>
                  <a:lnTo>
                    <a:pt x="141" y="63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38" y="46"/>
                  </a:lnTo>
                  <a:lnTo>
                    <a:pt x="138" y="46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3" y="50"/>
                  </a:lnTo>
                  <a:lnTo>
                    <a:pt x="131" y="53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28" y="59"/>
                  </a:lnTo>
                  <a:lnTo>
                    <a:pt x="128" y="61"/>
                  </a:lnTo>
                  <a:lnTo>
                    <a:pt x="128" y="61"/>
                  </a:lnTo>
                  <a:close/>
                  <a:moveTo>
                    <a:pt x="98" y="25"/>
                  </a:moveTo>
                  <a:lnTo>
                    <a:pt x="98" y="25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7" y="27"/>
                  </a:lnTo>
                  <a:lnTo>
                    <a:pt x="97" y="27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16" y="45"/>
                  </a:lnTo>
                  <a:lnTo>
                    <a:pt x="116" y="45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5" y="36"/>
                  </a:lnTo>
                  <a:lnTo>
                    <a:pt x="125" y="36"/>
                  </a:lnTo>
                  <a:lnTo>
                    <a:pt x="130" y="32"/>
                  </a:lnTo>
                  <a:lnTo>
                    <a:pt x="130" y="32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24" y="24"/>
                  </a:lnTo>
                  <a:lnTo>
                    <a:pt x="124" y="24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4" y="17"/>
                  </a:lnTo>
                  <a:lnTo>
                    <a:pt x="111" y="17"/>
                  </a:lnTo>
                  <a:lnTo>
                    <a:pt x="111" y="17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98" y="25"/>
                  </a:lnTo>
                  <a:lnTo>
                    <a:pt x="98" y="25"/>
                  </a:lnTo>
                  <a:close/>
                  <a:moveTo>
                    <a:pt x="74" y="66"/>
                  </a:moveTo>
                  <a:lnTo>
                    <a:pt x="74" y="66"/>
                  </a:lnTo>
                  <a:lnTo>
                    <a:pt x="77" y="67"/>
                  </a:lnTo>
                  <a:lnTo>
                    <a:pt x="77" y="67"/>
                  </a:lnTo>
                  <a:lnTo>
                    <a:pt x="82" y="69"/>
                  </a:lnTo>
                  <a:lnTo>
                    <a:pt x="87" y="69"/>
                  </a:lnTo>
                  <a:lnTo>
                    <a:pt x="87" y="69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101" y="66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5" y="62"/>
                  </a:lnTo>
                  <a:lnTo>
                    <a:pt x="105" y="61"/>
                  </a:lnTo>
                  <a:lnTo>
                    <a:pt x="105" y="61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95" y="50"/>
                  </a:lnTo>
                  <a:lnTo>
                    <a:pt x="95" y="50"/>
                  </a:lnTo>
                  <a:lnTo>
                    <a:pt x="83" y="40"/>
                  </a:lnTo>
                  <a:lnTo>
                    <a:pt x="83" y="40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72" y="64"/>
                  </a:lnTo>
                  <a:lnTo>
                    <a:pt x="74" y="66"/>
                  </a:lnTo>
                  <a:lnTo>
                    <a:pt x="74" y="66"/>
                  </a:lnTo>
                  <a:close/>
                  <a:moveTo>
                    <a:pt x="144" y="76"/>
                  </a:moveTo>
                  <a:lnTo>
                    <a:pt x="144" y="76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0" y="79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37" y="84"/>
                  </a:lnTo>
                  <a:lnTo>
                    <a:pt x="137" y="84"/>
                  </a:lnTo>
                  <a:lnTo>
                    <a:pt x="136" y="87"/>
                  </a:lnTo>
                  <a:lnTo>
                    <a:pt x="136" y="87"/>
                  </a:lnTo>
                  <a:lnTo>
                    <a:pt x="135" y="89"/>
                  </a:lnTo>
                  <a:lnTo>
                    <a:pt x="135" y="89"/>
                  </a:lnTo>
                  <a:lnTo>
                    <a:pt x="134" y="91"/>
                  </a:lnTo>
                  <a:lnTo>
                    <a:pt x="132" y="91"/>
                  </a:lnTo>
                  <a:lnTo>
                    <a:pt x="132" y="91"/>
                  </a:lnTo>
                  <a:lnTo>
                    <a:pt x="129" y="90"/>
                  </a:lnTo>
                  <a:lnTo>
                    <a:pt x="129" y="90"/>
                  </a:lnTo>
                  <a:lnTo>
                    <a:pt x="123" y="90"/>
                  </a:lnTo>
                  <a:lnTo>
                    <a:pt x="123" y="90"/>
                  </a:lnTo>
                  <a:lnTo>
                    <a:pt x="117" y="90"/>
                  </a:lnTo>
                  <a:lnTo>
                    <a:pt x="115" y="89"/>
                  </a:lnTo>
                  <a:lnTo>
                    <a:pt x="112" y="87"/>
                  </a:lnTo>
                  <a:lnTo>
                    <a:pt x="112" y="87"/>
                  </a:lnTo>
                  <a:lnTo>
                    <a:pt x="110" y="85"/>
                  </a:lnTo>
                  <a:lnTo>
                    <a:pt x="110" y="85"/>
                  </a:lnTo>
                  <a:lnTo>
                    <a:pt x="108" y="84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3" y="86"/>
                  </a:lnTo>
                  <a:lnTo>
                    <a:pt x="103" y="87"/>
                  </a:lnTo>
                  <a:lnTo>
                    <a:pt x="103" y="87"/>
                  </a:lnTo>
                  <a:lnTo>
                    <a:pt x="103" y="90"/>
                  </a:lnTo>
                  <a:lnTo>
                    <a:pt x="105" y="92"/>
                  </a:lnTo>
                  <a:lnTo>
                    <a:pt x="107" y="94"/>
                  </a:lnTo>
                  <a:lnTo>
                    <a:pt x="109" y="96"/>
                  </a:lnTo>
                  <a:lnTo>
                    <a:pt x="109" y="96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12" y="98"/>
                  </a:lnTo>
                  <a:lnTo>
                    <a:pt x="112" y="101"/>
                  </a:lnTo>
                  <a:lnTo>
                    <a:pt x="112" y="101"/>
                  </a:lnTo>
                  <a:lnTo>
                    <a:pt x="110" y="104"/>
                  </a:lnTo>
                  <a:lnTo>
                    <a:pt x="110" y="104"/>
                  </a:lnTo>
                  <a:lnTo>
                    <a:pt x="110" y="105"/>
                  </a:lnTo>
                  <a:lnTo>
                    <a:pt x="110" y="105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4" y="104"/>
                  </a:lnTo>
                  <a:lnTo>
                    <a:pt x="94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3"/>
                  </a:lnTo>
                  <a:lnTo>
                    <a:pt x="72" y="103"/>
                  </a:lnTo>
                  <a:lnTo>
                    <a:pt x="64" y="103"/>
                  </a:lnTo>
                  <a:lnTo>
                    <a:pt x="64" y="103"/>
                  </a:lnTo>
                  <a:lnTo>
                    <a:pt x="54" y="101"/>
                  </a:lnTo>
                  <a:lnTo>
                    <a:pt x="54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1" y="100"/>
                  </a:lnTo>
                  <a:lnTo>
                    <a:pt x="41" y="100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22" y="95"/>
                  </a:lnTo>
                  <a:lnTo>
                    <a:pt x="22" y="95"/>
                  </a:lnTo>
                  <a:lnTo>
                    <a:pt x="18" y="93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8" y="87"/>
                  </a:lnTo>
                  <a:lnTo>
                    <a:pt x="4" y="82"/>
                  </a:lnTo>
                  <a:lnTo>
                    <a:pt x="4" y="82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" y="68"/>
                  </a:lnTo>
                  <a:lnTo>
                    <a:pt x="3" y="68"/>
                  </a:lnTo>
                  <a:lnTo>
                    <a:pt x="6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3" y="67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9" y="72"/>
                  </a:lnTo>
                  <a:lnTo>
                    <a:pt x="33" y="74"/>
                  </a:lnTo>
                  <a:lnTo>
                    <a:pt x="33" y="74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9" y="79"/>
                  </a:lnTo>
                  <a:lnTo>
                    <a:pt x="59" y="79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6" y="79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75" y="80"/>
                  </a:lnTo>
                  <a:lnTo>
                    <a:pt x="75" y="80"/>
                  </a:lnTo>
                  <a:lnTo>
                    <a:pt x="92" y="81"/>
                  </a:lnTo>
                  <a:lnTo>
                    <a:pt x="92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14" y="79"/>
                  </a:lnTo>
                  <a:lnTo>
                    <a:pt x="114" y="79"/>
                  </a:lnTo>
                  <a:lnTo>
                    <a:pt x="118" y="79"/>
                  </a:lnTo>
                  <a:lnTo>
                    <a:pt x="118" y="79"/>
                  </a:lnTo>
                  <a:lnTo>
                    <a:pt x="122" y="79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34" y="77"/>
                  </a:lnTo>
                  <a:lnTo>
                    <a:pt x="134" y="77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44" y="76"/>
                  </a:lnTo>
                  <a:lnTo>
                    <a:pt x="144" y="76"/>
                  </a:lnTo>
                  <a:close/>
                  <a:moveTo>
                    <a:pt x="8" y="80"/>
                  </a:move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80"/>
                  </a:lnTo>
                  <a:lnTo>
                    <a:pt x="8" y="80"/>
                  </a:lnTo>
                  <a:close/>
                  <a:moveTo>
                    <a:pt x="15" y="85"/>
                  </a:moveTo>
                  <a:lnTo>
                    <a:pt x="15" y="85"/>
                  </a:lnTo>
                  <a:lnTo>
                    <a:pt x="14" y="83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1" y="81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5" y="86"/>
                  </a:lnTo>
                  <a:lnTo>
                    <a:pt x="15" y="86"/>
                  </a:lnTo>
                  <a:lnTo>
                    <a:pt x="15" y="85"/>
                  </a:lnTo>
                  <a:lnTo>
                    <a:pt x="15" y="85"/>
                  </a:lnTo>
                  <a:close/>
                  <a:moveTo>
                    <a:pt x="21" y="90"/>
                  </a:moveTo>
                  <a:lnTo>
                    <a:pt x="21" y="90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17" y="84"/>
                  </a:lnTo>
                  <a:lnTo>
                    <a:pt x="17" y="84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8" y="88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1" y="90"/>
                  </a:lnTo>
                  <a:close/>
                  <a:moveTo>
                    <a:pt x="28" y="91"/>
                  </a:moveTo>
                  <a:lnTo>
                    <a:pt x="28" y="91"/>
                  </a:lnTo>
                  <a:lnTo>
                    <a:pt x="28" y="91"/>
                  </a:lnTo>
                  <a:lnTo>
                    <a:pt x="28" y="91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5" y="89"/>
                  </a:lnTo>
                  <a:lnTo>
                    <a:pt x="25" y="89"/>
                  </a:lnTo>
                  <a:lnTo>
                    <a:pt x="26" y="91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1"/>
                  </a:lnTo>
                  <a:lnTo>
                    <a:pt x="28" y="91"/>
                  </a:lnTo>
                  <a:close/>
                  <a:moveTo>
                    <a:pt x="153" y="21"/>
                  </a:moveTo>
                  <a:lnTo>
                    <a:pt x="153" y="21"/>
                  </a:lnTo>
                  <a:lnTo>
                    <a:pt x="148" y="17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1" y="15"/>
                  </a:lnTo>
                  <a:lnTo>
                    <a:pt x="141" y="15"/>
                  </a:lnTo>
                  <a:lnTo>
                    <a:pt x="137" y="15"/>
                  </a:lnTo>
                  <a:lnTo>
                    <a:pt x="137" y="15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53" y="22"/>
                  </a:lnTo>
                  <a:lnTo>
                    <a:pt x="153" y="22"/>
                  </a:lnTo>
                  <a:lnTo>
                    <a:pt x="153" y="21"/>
                  </a:lnTo>
                  <a:lnTo>
                    <a:pt x="153" y="21"/>
                  </a:lnTo>
                  <a:close/>
                  <a:moveTo>
                    <a:pt x="42" y="60"/>
                  </a:moveTo>
                  <a:lnTo>
                    <a:pt x="42" y="60"/>
                  </a:lnTo>
                  <a:lnTo>
                    <a:pt x="42" y="61"/>
                  </a:lnTo>
                  <a:lnTo>
                    <a:pt x="42" y="61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45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62"/>
                  </a:lnTo>
                  <a:lnTo>
                    <a:pt x="52" y="62"/>
                  </a:lnTo>
                  <a:lnTo>
                    <a:pt x="54" y="61"/>
                  </a:lnTo>
                  <a:lnTo>
                    <a:pt x="56" y="58"/>
                  </a:lnTo>
                  <a:lnTo>
                    <a:pt x="56" y="58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7" y="38"/>
                  </a:lnTo>
                  <a:lnTo>
                    <a:pt x="67" y="38"/>
                  </a:lnTo>
                  <a:lnTo>
                    <a:pt x="72" y="33"/>
                  </a:lnTo>
                  <a:lnTo>
                    <a:pt x="72" y="33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61" y="27"/>
                  </a:lnTo>
                  <a:lnTo>
                    <a:pt x="61" y="27"/>
                  </a:lnTo>
                  <a:lnTo>
                    <a:pt x="56" y="30"/>
                  </a:lnTo>
                  <a:lnTo>
                    <a:pt x="56" y="30"/>
                  </a:lnTo>
                  <a:lnTo>
                    <a:pt x="52" y="33"/>
                  </a:lnTo>
                  <a:lnTo>
                    <a:pt x="48" y="37"/>
                  </a:lnTo>
                  <a:lnTo>
                    <a:pt x="48" y="37"/>
                  </a:lnTo>
                  <a:lnTo>
                    <a:pt x="44" y="43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41" y="51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42" y="60"/>
                  </a:lnTo>
                  <a:close/>
                  <a:moveTo>
                    <a:pt x="165" y="61"/>
                  </a:moveTo>
                  <a:lnTo>
                    <a:pt x="165" y="61"/>
                  </a:lnTo>
                  <a:lnTo>
                    <a:pt x="168" y="59"/>
                  </a:lnTo>
                  <a:lnTo>
                    <a:pt x="170" y="58"/>
                  </a:lnTo>
                  <a:lnTo>
                    <a:pt x="171" y="55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0" y="42"/>
                  </a:lnTo>
                  <a:lnTo>
                    <a:pt x="168" y="40"/>
                  </a:lnTo>
                  <a:lnTo>
                    <a:pt x="168" y="40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7" y="48"/>
                  </a:lnTo>
                  <a:lnTo>
                    <a:pt x="157" y="48"/>
                  </a:lnTo>
                  <a:lnTo>
                    <a:pt x="157" y="49"/>
                  </a:lnTo>
                  <a:lnTo>
                    <a:pt x="157" y="49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60" y="59"/>
                  </a:lnTo>
                  <a:lnTo>
                    <a:pt x="161" y="60"/>
                  </a:lnTo>
                  <a:lnTo>
                    <a:pt x="163" y="61"/>
                  </a:lnTo>
                  <a:lnTo>
                    <a:pt x="165" y="61"/>
                  </a:lnTo>
                  <a:lnTo>
                    <a:pt x="165" y="61"/>
                  </a:lnTo>
                  <a:close/>
                </a:path>
              </a:pathLst>
            </a:custGeom>
            <a:solidFill>
              <a:srgbClr val="FED0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5" name="Freeform 49"/>
            <p:cNvSpPr>
              <a:spLocks noEditPoints="1"/>
            </p:cNvSpPr>
            <p:nvPr/>
          </p:nvSpPr>
          <p:spPr bwMode="auto">
            <a:xfrm>
              <a:off x="3706" y="2507"/>
              <a:ext cx="181" cy="71"/>
            </a:xfrm>
            <a:custGeom>
              <a:avLst/>
              <a:gdLst/>
              <a:ahLst/>
              <a:cxnLst>
                <a:cxn ang="0">
                  <a:pos x="14" y="37"/>
                </a:cxn>
                <a:cxn ang="0">
                  <a:pos x="31" y="19"/>
                </a:cxn>
                <a:cxn ang="0">
                  <a:pos x="44" y="3"/>
                </a:cxn>
                <a:cxn ang="0">
                  <a:pos x="55" y="8"/>
                </a:cxn>
                <a:cxn ang="0">
                  <a:pos x="60" y="12"/>
                </a:cxn>
                <a:cxn ang="0">
                  <a:pos x="36" y="30"/>
                </a:cxn>
                <a:cxn ang="0">
                  <a:pos x="31" y="54"/>
                </a:cxn>
                <a:cxn ang="0">
                  <a:pos x="44" y="58"/>
                </a:cxn>
                <a:cxn ang="0">
                  <a:pos x="55" y="40"/>
                </a:cxn>
                <a:cxn ang="0">
                  <a:pos x="71" y="31"/>
                </a:cxn>
                <a:cxn ang="0">
                  <a:pos x="63" y="43"/>
                </a:cxn>
                <a:cxn ang="0">
                  <a:pos x="70" y="64"/>
                </a:cxn>
                <a:cxn ang="0">
                  <a:pos x="51" y="64"/>
                </a:cxn>
                <a:cxn ang="0">
                  <a:pos x="30" y="60"/>
                </a:cxn>
                <a:cxn ang="0">
                  <a:pos x="9" y="51"/>
                </a:cxn>
                <a:cxn ang="0">
                  <a:pos x="128" y="31"/>
                </a:cxn>
                <a:cxn ang="0">
                  <a:pos x="134" y="54"/>
                </a:cxn>
                <a:cxn ang="0">
                  <a:pos x="134" y="60"/>
                </a:cxn>
                <a:cxn ang="0">
                  <a:pos x="162" y="55"/>
                </a:cxn>
                <a:cxn ang="0">
                  <a:pos x="176" y="47"/>
                </a:cxn>
                <a:cxn ang="0">
                  <a:pos x="164" y="25"/>
                </a:cxn>
                <a:cxn ang="0">
                  <a:pos x="154" y="13"/>
                </a:cxn>
                <a:cxn ang="0">
                  <a:pos x="136" y="4"/>
                </a:cxn>
                <a:cxn ang="0">
                  <a:pos x="147" y="14"/>
                </a:cxn>
                <a:cxn ang="0">
                  <a:pos x="165" y="48"/>
                </a:cxn>
                <a:cxn ang="0">
                  <a:pos x="151" y="56"/>
                </a:cxn>
                <a:cxn ang="0">
                  <a:pos x="142" y="33"/>
                </a:cxn>
                <a:cxn ang="0">
                  <a:pos x="119" y="6"/>
                </a:cxn>
                <a:cxn ang="0">
                  <a:pos x="111" y="9"/>
                </a:cxn>
                <a:cxn ang="0">
                  <a:pos x="116" y="15"/>
                </a:cxn>
                <a:cxn ang="0">
                  <a:pos x="169" y="56"/>
                </a:cxn>
                <a:cxn ang="0">
                  <a:pos x="157" y="58"/>
                </a:cxn>
                <a:cxn ang="0">
                  <a:pos x="141" y="61"/>
                </a:cxn>
                <a:cxn ang="0">
                  <a:pos x="110" y="64"/>
                </a:cxn>
                <a:cxn ang="0">
                  <a:pos x="83" y="66"/>
                </a:cxn>
                <a:cxn ang="0">
                  <a:pos x="48" y="66"/>
                </a:cxn>
                <a:cxn ang="0">
                  <a:pos x="29" y="61"/>
                </a:cxn>
                <a:cxn ang="0">
                  <a:pos x="4" y="50"/>
                </a:cxn>
                <a:cxn ang="0">
                  <a:pos x="9" y="59"/>
                </a:cxn>
                <a:cxn ang="0">
                  <a:pos x="37" y="67"/>
                </a:cxn>
                <a:cxn ang="0">
                  <a:pos x="84" y="71"/>
                </a:cxn>
                <a:cxn ang="0">
                  <a:pos x="102" y="70"/>
                </a:cxn>
                <a:cxn ang="0">
                  <a:pos x="131" y="67"/>
                </a:cxn>
                <a:cxn ang="0">
                  <a:pos x="159" y="65"/>
                </a:cxn>
                <a:cxn ang="0">
                  <a:pos x="180" y="56"/>
                </a:cxn>
                <a:cxn ang="0">
                  <a:pos x="75" y="31"/>
                </a:cxn>
                <a:cxn ang="0">
                  <a:pos x="95" y="49"/>
                </a:cxn>
                <a:cxn ang="0">
                  <a:pos x="104" y="43"/>
                </a:cxn>
                <a:cxn ang="0">
                  <a:pos x="95" y="29"/>
                </a:cxn>
                <a:cxn ang="0">
                  <a:pos x="65" y="9"/>
                </a:cxn>
                <a:cxn ang="0">
                  <a:pos x="97" y="63"/>
                </a:cxn>
                <a:cxn ang="0">
                  <a:pos x="115" y="54"/>
                </a:cxn>
                <a:cxn ang="0">
                  <a:pos x="128" y="36"/>
                </a:cxn>
                <a:cxn ang="0">
                  <a:pos x="112" y="37"/>
                </a:cxn>
                <a:cxn ang="0">
                  <a:pos x="93" y="11"/>
                </a:cxn>
                <a:cxn ang="0">
                  <a:pos x="94" y="2"/>
                </a:cxn>
                <a:cxn ang="0">
                  <a:pos x="85" y="18"/>
                </a:cxn>
                <a:cxn ang="0">
                  <a:pos x="150" y="22"/>
                </a:cxn>
                <a:cxn ang="0">
                  <a:pos x="139" y="21"/>
                </a:cxn>
                <a:cxn ang="0">
                  <a:pos x="125" y="7"/>
                </a:cxn>
                <a:cxn ang="0">
                  <a:pos x="117" y="1"/>
                </a:cxn>
                <a:cxn ang="0">
                  <a:pos x="120" y="61"/>
                </a:cxn>
                <a:cxn ang="0">
                  <a:pos x="95" y="63"/>
                </a:cxn>
              </a:cxnLst>
              <a:rect l="0" t="0" r="r" b="b"/>
              <a:pathLst>
                <a:path w="181" h="71">
                  <a:moveTo>
                    <a:pt x="9" y="51"/>
                  </a:moveTo>
                  <a:lnTo>
                    <a:pt x="9" y="51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4" y="37"/>
                  </a:lnTo>
                  <a:lnTo>
                    <a:pt x="14" y="37"/>
                  </a:lnTo>
                  <a:lnTo>
                    <a:pt x="18" y="31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8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44" y="3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8" y="9"/>
                  </a:lnTo>
                  <a:lnTo>
                    <a:pt x="58" y="9"/>
                  </a:lnTo>
                  <a:lnTo>
                    <a:pt x="61" y="9"/>
                  </a:lnTo>
                  <a:lnTo>
                    <a:pt x="62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7" y="15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45" y="21"/>
                  </a:lnTo>
                  <a:lnTo>
                    <a:pt x="45" y="21"/>
                  </a:lnTo>
                  <a:lnTo>
                    <a:pt x="40" y="25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2" y="35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29" y="43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1" y="56"/>
                  </a:lnTo>
                  <a:lnTo>
                    <a:pt x="33" y="57"/>
                  </a:lnTo>
                  <a:lnTo>
                    <a:pt x="35" y="59"/>
                  </a:lnTo>
                  <a:lnTo>
                    <a:pt x="37" y="59"/>
                  </a:lnTo>
                  <a:lnTo>
                    <a:pt x="37" y="59"/>
                  </a:lnTo>
                  <a:lnTo>
                    <a:pt x="40" y="59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6"/>
                  </a:lnTo>
                  <a:lnTo>
                    <a:pt x="48" y="55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1" y="50"/>
                  </a:lnTo>
                  <a:lnTo>
                    <a:pt x="51" y="5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8" y="34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6"/>
                  </a:lnTo>
                  <a:lnTo>
                    <a:pt x="65" y="40"/>
                  </a:lnTo>
                  <a:lnTo>
                    <a:pt x="65" y="40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1" y="47"/>
                  </a:lnTo>
                  <a:lnTo>
                    <a:pt x="61" y="47"/>
                  </a:lnTo>
                  <a:lnTo>
                    <a:pt x="60" y="51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2" y="59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70" y="64"/>
                  </a:lnTo>
                  <a:lnTo>
                    <a:pt x="70" y="6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5" y="64"/>
                  </a:lnTo>
                  <a:lnTo>
                    <a:pt x="51" y="64"/>
                  </a:lnTo>
                  <a:lnTo>
                    <a:pt x="51" y="64"/>
                  </a:lnTo>
                  <a:lnTo>
                    <a:pt x="47" y="63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0" y="61"/>
                  </a:lnTo>
                  <a:lnTo>
                    <a:pt x="40" y="61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6" y="58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17" y="55"/>
                  </a:lnTo>
                  <a:lnTo>
                    <a:pt x="17" y="55"/>
                  </a:lnTo>
                  <a:lnTo>
                    <a:pt x="9" y="51"/>
                  </a:lnTo>
                  <a:lnTo>
                    <a:pt x="9" y="51"/>
                  </a:lnTo>
                  <a:close/>
                  <a:moveTo>
                    <a:pt x="116" y="15"/>
                  </a:moveTo>
                  <a:lnTo>
                    <a:pt x="116" y="15"/>
                  </a:lnTo>
                  <a:lnTo>
                    <a:pt x="121" y="20"/>
                  </a:lnTo>
                  <a:lnTo>
                    <a:pt x="121" y="20"/>
                  </a:lnTo>
                  <a:lnTo>
                    <a:pt x="127" y="28"/>
                  </a:lnTo>
                  <a:lnTo>
                    <a:pt x="127" y="28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30" y="35"/>
                  </a:lnTo>
                  <a:lnTo>
                    <a:pt x="130" y="35"/>
                  </a:lnTo>
                  <a:lnTo>
                    <a:pt x="132" y="40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4" y="48"/>
                  </a:lnTo>
                  <a:lnTo>
                    <a:pt x="134" y="51"/>
                  </a:lnTo>
                  <a:lnTo>
                    <a:pt x="134" y="5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7"/>
                  </a:lnTo>
                  <a:lnTo>
                    <a:pt x="134" y="58"/>
                  </a:lnTo>
                  <a:lnTo>
                    <a:pt x="133" y="60"/>
                  </a:lnTo>
                  <a:lnTo>
                    <a:pt x="133" y="60"/>
                  </a:lnTo>
                  <a:lnTo>
                    <a:pt x="133" y="60"/>
                  </a:lnTo>
                  <a:lnTo>
                    <a:pt x="133" y="60"/>
                  </a:lnTo>
                  <a:lnTo>
                    <a:pt x="134" y="60"/>
                  </a:lnTo>
                  <a:lnTo>
                    <a:pt x="134" y="60"/>
                  </a:lnTo>
                  <a:lnTo>
                    <a:pt x="137" y="59"/>
                  </a:lnTo>
                  <a:lnTo>
                    <a:pt x="137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8" y="58"/>
                  </a:lnTo>
                  <a:lnTo>
                    <a:pt x="148" y="58"/>
                  </a:lnTo>
                  <a:lnTo>
                    <a:pt x="154" y="57"/>
                  </a:lnTo>
                  <a:lnTo>
                    <a:pt x="154" y="57"/>
                  </a:lnTo>
                  <a:lnTo>
                    <a:pt x="162" y="55"/>
                  </a:lnTo>
                  <a:lnTo>
                    <a:pt x="162" y="55"/>
                  </a:lnTo>
                  <a:lnTo>
                    <a:pt x="169" y="54"/>
                  </a:lnTo>
                  <a:lnTo>
                    <a:pt x="169" y="54"/>
                  </a:lnTo>
                  <a:lnTo>
                    <a:pt x="174" y="52"/>
                  </a:lnTo>
                  <a:lnTo>
                    <a:pt x="174" y="52"/>
                  </a:lnTo>
                  <a:lnTo>
                    <a:pt x="175" y="51"/>
                  </a:lnTo>
                  <a:lnTo>
                    <a:pt x="175" y="51"/>
                  </a:lnTo>
                  <a:lnTo>
                    <a:pt x="176" y="49"/>
                  </a:lnTo>
                  <a:lnTo>
                    <a:pt x="176" y="47"/>
                  </a:lnTo>
                  <a:lnTo>
                    <a:pt x="175" y="42"/>
                  </a:lnTo>
                  <a:lnTo>
                    <a:pt x="175" y="42"/>
                  </a:lnTo>
                  <a:lnTo>
                    <a:pt x="172" y="35"/>
                  </a:lnTo>
                  <a:lnTo>
                    <a:pt x="172" y="35"/>
                  </a:lnTo>
                  <a:lnTo>
                    <a:pt x="169" y="32"/>
                  </a:lnTo>
                  <a:lnTo>
                    <a:pt x="166" y="29"/>
                  </a:lnTo>
                  <a:lnTo>
                    <a:pt x="166" y="29"/>
                  </a:lnTo>
                  <a:lnTo>
                    <a:pt x="165" y="27"/>
                  </a:lnTo>
                  <a:lnTo>
                    <a:pt x="164" y="25"/>
                  </a:lnTo>
                  <a:lnTo>
                    <a:pt x="164" y="25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1" y="17"/>
                  </a:lnTo>
                  <a:lnTo>
                    <a:pt x="158" y="15"/>
                  </a:lnTo>
                  <a:lnTo>
                    <a:pt x="158" y="15"/>
                  </a:lnTo>
                  <a:lnTo>
                    <a:pt x="156" y="14"/>
                  </a:lnTo>
                  <a:lnTo>
                    <a:pt x="154" y="13"/>
                  </a:lnTo>
                  <a:lnTo>
                    <a:pt x="154" y="13"/>
                  </a:lnTo>
                  <a:lnTo>
                    <a:pt x="151" y="11"/>
                  </a:lnTo>
                  <a:lnTo>
                    <a:pt x="151" y="11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8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4" y="11"/>
                  </a:lnTo>
                  <a:lnTo>
                    <a:pt x="147" y="14"/>
                  </a:lnTo>
                  <a:lnTo>
                    <a:pt x="147" y="14"/>
                  </a:lnTo>
                  <a:lnTo>
                    <a:pt x="154" y="22"/>
                  </a:lnTo>
                  <a:lnTo>
                    <a:pt x="154" y="22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3" y="34"/>
                  </a:lnTo>
                  <a:lnTo>
                    <a:pt x="165" y="39"/>
                  </a:lnTo>
                  <a:lnTo>
                    <a:pt x="165" y="39"/>
                  </a:lnTo>
                  <a:lnTo>
                    <a:pt x="165" y="44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4" y="51"/>
                  </a:lnTo>
                  <a:lnTo>
                    <a:pt x="164" y="51"/>
                  </a:lnTo>
                  <a:lnTo>
                    <a:pt x="161" y="53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5" y="56"/>
                  </a:lnTo>
                  <a:lnTo>
                    <a:pt x="151" y="56"/>
                  </a:lnTo>
                  <a:lnTo>
                    <a:pt x="151" y="56"/>
                  </a:lnTo>
                  <a:lnTo>
                    <a:pt x="150" y="55"/>
                  </a:lnTo>
                  <a:lnTo>
                    <a:pt x="148" y="53"/>
                  </a:lnTo>
                  <a:lnTo>
                    <a:pt x="148" y="53"/>
                  </a:lnTo>
                  <a:lnTo>
                    <a:pt x="147" y="48"/>
                  </a:lnTo>
                  <a:lnTo>
                    <a:pt x="147" y="48"/>
                  </a:lnTo>
                  <a:lnTo>
                    <a:pt x="146" y="43"/>
                  </a:lnTo>
                  <a:lnTo>
                    <a:pt x="145" y="39"/>
                  </a:lnTo>
                  <a:lnTo>
                    <a:pt x="145" y="39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38" y="25"/>
                  </a:lnTo>
                  <a:lnTo>
                    <a:pt x="138" y="25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28" y="13"/>
                  </a:lnTo>
                  <a:lnTo>
                    <a:pt x="128" y="13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8" y="6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7" y="9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3" y="11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9" y="7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16" y="15"/>
                  </a:lnTo>
                  <a:lnTo>
                    <a:pt x="116" y="15"/>
                  </a:lnTo>
                  <a:close/>
                  <a:moveTo>
                    <a:pt x="180" y="56"/>
                  </a:moveTo>
                  <a:lnTo>
                    <a:pt x="180" y="56"/>
                  </a:lnTo>
                  <a:lnTo>
                    <a:pt x="179" y="55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4" y="54"/>
                  </a:lnTo>
                  <a:lnTo>
                    <a:pt x="172" y="55"/>
                  </a:lnTo>
                  <a:lnTo>
                    <a:pt x="172" y="55"/>
                  </a:lnTo>
                  <a:lnTo>
                    <a:pt x="169" y="56"/>
                  </a:lnTo>
                  <a:lnTo>
                    <a:pt x="169" y="56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59" y="58"/>
                  </a:lnTo>
                  <a:lnTo>
                    <a:pt x="157" y="58"/>
                  </a:lnTo>
                  <a:lnTo>
                    <a:pt x="157" y="58"/>
                  </a:lnTo>
                  <a:lnTo>
                    <a:pt x="157" y="59"/>
                  </a:lnTo>
                  <a:lnTo>
                    <a:pt x="157" y="59"/>
                  </a:lnTo>
                  <a:lnTo>
                    <a:pt x="154" y="59"/>
                  </a:lnTo>
                  <a:lnTo>
                    <a:pt x="154" y="59"/>
                  </a:lnTo>
                  <a:lnTo>
                    <a:pt x="150" y="60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1" y="61"/>
                  </a:lnTo>
                  <a:lnTo>
                    <a:pt x="141" y="61"/>
                  </a:lnTo>
                  <a:lnTo>
                    <a:pt x="138" y="62"/>
                  </a:lnTo>
                  <a:lnTo>
                    <a:pt x="135" y="62"/>
                  </a:lnTo>
                  <a:lnTo>
                    <a:pt x="135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10" y="64"/>
                  </a:lnTo>
                  <a:lnTo>
                    <a:pt x="110" y="64"/>
                  </a:lnTo>
                  <a:lnTo>
                    <a:pt x="102" y="65"/>
                  </a:lnTo>
                  <a:lnTo>
                    <a:pt x="102" y="65"/>
                  </a:lnTo>
                  <a:lnTo>
                    <a:pt x="97" y="65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89" y="66"/>
                  </a:lnTo>
                  <a:lnTo>
                    <a:pt x="89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65" y="6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3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4" y="65"/>
                  </a:lnTo>
                  <a:lnTo>
                    <a:pt x="44" y="65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61"/>
                  </a:lnTo>
                  <a:lnTo>
                    <a:pt x="14" y="61"/>
                  </a:lnTo>
                  <a:lnTo>
                    <a:pt x="18" y="62"/>
                  </a:lnTo>
                  <a:lnTo>
                    <a:pt x="18" y="62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30" y="65"/>
                  </a:lnTo>
                  <a:lnTo>
                    <a:pt x="30" y="65"/>
                  </a:lnTo>
                  <a:lnTo>
                    <a:pt x="37" y="67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69" y="70"/>
                  </a:lnTo>
                  <a:lnTo>
                    <a:pt x="69" y="70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102" y="70"/>
                  </a:lnTo>
                  <a:lnTo>
                    <a:pt x="102" y="70"/>
                  </a:lnTo>
                  <a:lnTo>
                    <a:pt x="106" y="70"/>
                  </a:lnTo>
                  <a:lnTo>
                    <a:pt x="10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5" y="68"/>
                  </a:lnTo>
                  <a:lnTo>
                    <a:pt x="125" y="68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45" y="66"/>
                  </a:lnTo>
                  <a:lnTo>
                    <a:pt x="145" y="66"/>
                  </a:lnTo>
                  <a:lnTo>
                    <a:pt x="151" y="66"/>
                  </a:lnTo>
                  <a:lnTo>
                    <a:pt x="151" y="66"/>
                  </a:lnTo>
                  <a:lnTo>
                    <a:pt x="159" y="65"/>
                  </a:lnTo>
                  <a:lnTo>
                    <a:pt x="159" y="65"/>
                  </a:lnTo>
                  <a:lnTo>
                    <a:pt x="167" y="64"/>
                  </a:lnTo>
                  <a:lnTo>
                    <a:pt x="167" y="6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1"/>
                  </a:lnTo>
                  <a:lnTo>
                    <a:pt x="180" y="59"/>
                  </a:lnTo>
                  <a:lnTo>
                    <a:pt x="180" y="59"/>
                  </a:lnTo>
                  <a:lnTo>
                    <a:pt x="181" y="58"/>
                  </a:lnTo>
                  <a:lnTo>
                    <a:pt x="180" y="56"/>
                  </a:lnTo>
                  <a:lnTo>
                    <a:pt x="180" y="56"/>
                  </a:lnTo>
                  <a:close/>
                  <a:moveTo>
                    <a:pt x="56" y="18"/>
                  </a:moveTo>
                  <a:lnTo>
                    <a:pt x="56" y="18"/>
                  </a:lnTo>
                  <a:lnTo>
                    <a:pt x="65" y="24"/>
                  </a:lnTo>
                  <a:lnTo>
                    <a:pt x="65" y="24"/>
                  </a:lnTo>
                  <a:lnTo>
                    <a:pt x="70" y="26"/>
                  </a:lnTo>
                  <a:lnTo>
                    <a:pt x="70" y="26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81" y="35"/>
                  </a:lnTo>
                  <a:lnTo>
                    <a:pt x="81" y="35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95" y="49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104" y="43"/>
                  </a:lnTo>
                  <a:lnTo>
                    <a:pt x="104" y="43"/>
                  </a:lnTo>
                  <a:lnTo>
                    <a:pt x="105" y="41"/>
                  </a:lnTo>
                  <a:lnTo>
                    <a:pt x="105" y="40"/>
                  </a:lnTo>
                  <a:lnTo>
                    <a:pt x="103" y="38"/>
                  </a:lnTo>
                  <a:lnTo>
                    <a:pt x="103" y="38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95" y="29"/>
                  </a:lnTo>
                  <a:lnTo>
                    <a:pt x="95" y="29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73" y="13"/>
                  </a:lnTo>
                  <a:lnTo>
                    <a:pt x="73" y="13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1" y="15"/>
                  </a:lnTo>
                  <a:lnTo>
                    <a:pt x="59" y="17"/>
                  </a:lnTo>
                  <a:lnTo>
                    <a:pt x="56" y="18"/>
                  </a:lnTo>
                  <a:lnTo>
                    <a:pt x="56" y="18"/>
                  </a:lnTo>
                  <a:close/>
                  <a:moveTo>
                    <a:pt x="97" y="62"/>
                  </a:moveTo>
                  <a:lnTo>
                    <a:pt x="97" y="62"/>
                  </a:lnTo>
                  <a:lnTo>
                    <a:pt x="97" y="63"/>
                  </a:lnTo>
                  <a:lnTo>
                    <a:pt x="97" y="63"/>
                  </a:lnTo>
                  <a:lnTo>
                    <a:pt x="105" y="62"/>
                  </a:lnTo>
                  <a:lnTo>
                    <a:pt x="105" y="62"/>
                  </a:lnTo>
                  <a:lnTo>
                    <a:pt x="111" y="62"/>
                  </a:lnTo>
                  <a:lnTo>
                    <a:pt x="111" y="62"/>
                  </a:lnTo>
                  <a:lnTo>
                    <a:pt x="112" y="61"/>
                  </a:lnTo>
                  <a:lnTo>
                    <a:pt x="112" y="61"/>
                  </a:lnTo>
                  <a:lnTo>
                    <a:pt x="113" y="57"/>
                  </a:lnTo>
                  <a:lnTo>
                    <a:pt x="115" y="54"/>
                  </a:lnTo>
                  <a:lnTo>
                    <a:pt x="115" y="54"/>
                  </a:lnTo>
                  <a:lnTo>
                    <a:pt x="116" y="51"/>
                  </a:lnTo>
                  <a:lnTo>
                    <a:pt x="116" y="51"/>
                  </a:lnTo>
                  <a:lnTo>
                    <a:pt x="118" y="47"/>
                  </a:lnTo>
                  <a:lnTo>
                    <a:pt x="118" y="47"/>
                  </a:lnTo>
                  <a:lnTo>
                    <a:pt x="122" y="41"/>
                  </a:lnTo>
                  <a:lnTo>
                    <a:pt x="122" y="41"/>
                  </a:lnTo>
                  <a:lnTo>
                    <a:pt x="127" y="37"/>
                  </a:lnTo>
                  <a:lnTo>
                    <a:pt x="127" y="37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3" y="27"/>
                  </a:lnTo>
                  <a:lnTo>
                    <a:pt x="123" y="27"/>
                  </a:lnTo>
                  <a:lnTo>
                    <a:pt x="122" y="28"/>
                  </a:lnTo>
                  <a:lnTo>
                    <a:pt x="122" y="28"/>
                  </a:lnTo>
                  <a:lnTo>
                    <a:pt x="117" y="31"/>
                  </a:lnTo>
                  <a:lnTo>
                    <a:pt x="117" y="31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09" y="41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99" y="56"/>
                  </a:lnTo>
                  <a:lnTo>
                    <a:pt x="99" y="56"/>
                  </a:lnTo>
                  <a:lnTo>
                    <a:pt x="98" y="59"/>
                  </a:lnTo>
                  <a:lnTo>
                    <a:pt x="97" y="62"/>
                  </a:lnTo>
                  <a:lnTo>
                    <a:pt x="97" y="62"/>
                  </a:lnTo>
                  <a:close/>
                  <a:moveTo>
                    <a:pt x="93" y="11"/>
                  </a:moveTo>
                  <a:lnTo>
                    <a:pt x="93" y="11"/>
                  </a:lnTo>
                  <a:lnTo>
                    <a:pt x="97" y="9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97" y="1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85" y="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79" y="13"/>
                  </a:lnTo>
                  <a:lnTo>
                    <a:pt x="79" y="13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93" y="11"/>
                  </a:lnTo>
                  <a:lnTo>
                    <a:pt x="93" y="11"/>
                  </a:lnTo>
                  <a:close/>
                  <a:moveTo>
                    <a:pt x="144" y="26"/>
                  </a:moveTo>
                  <a:lnTo>
                    <a:pt x="144" y="26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2"/>
                  </a:lnTo>
                  <a:lnTo>
                    <a:pt x="150" y="22"/>
                  </a:lnTo>
                  <a:lnTo>
                    <a:pt x="147" y="18"/>
                  </a:lnTo>
                  <a:lnTo>
                    <a:pt x="147" y="18"/>
                  </a:lnTo>
                  <a:lnTo>
                    <a:pt x="145" y="17"/>
                  </a:lnTo>
                  <a:lnTo>
                    <a:pt x="142" y="18"/>
                  </a:lnTo>
                  <a:lnTo>
                    <a:pt x="142" y="18"/>
                  </a:lnTo>
                  <a:lnTo>
                    <a:pt x="139" y="19"/>
                  </a:lnTo>
                  <a:lnTo>
                    <a:pt x="139" y="19"/>
                  </a:lnTo>
                  <a:lnTo>
                    <a:pt x="138" y="20"/>
                  </a:lnTo>
                  <a:lnTo>
                    <a:pt x="139" y="21"/>
                  </a:lnTo>
                  <a:lnTo>
                    <a:pt x="139" y="21"/>
                  </a:lnTo>
                  <a:lnTo>
                    <a:pt x="141" y="25"/>
                  </a:lnTo>
                  <a:lnTo>
                    <a:pt x="141" y="25"/>
                  </a:lnTo>
                  <a:lnTo>
                    <a:pt x="142" y="27"/>
                  </a:lnTo>
                  <a:lnTo>
                    <a:pt x="144" y="26"/>
                  </a:lnTo>
                  <a:lnTo>
                    <a:pt x="144" y="26"/>
                  </a:lnTo>
                  <a:close/>
                  <a:moveTo>
                    <a:pt x="123" y="6"/>
                  </a:moveTo>
                  <a:lnTo>
                    <a:pt x="123" y="6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7" y="1"/>
                  </a:lnTo>
                  <a:lnTo>
                    <a:pt x="117" y="1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23" y="6"/>
                  </a:lnTo>
                  <a:lnTo>
                    <a:pt x="123" y="6"/>
                  </a:lnTo>
                  <a:close/>
                  <a:moveTo>
                    <a:pt x="114" y="61"/>
                  </a:moveTo>
                  <a:lnTo>
                    <a:pt x="114" y="61"/>
                  </a:lnTo>
                  <a:lnTo>
                    <a:pt x="117" y="61"/>
                  </a:lnTo>
                  <a:lnTo>
                    <a:pt x="120" y="61"/>
                  </a:lnTo>
                  <a:lnTo>
                    <a:pt x="120" y="61"/>
                  </a:lnTo>
                  <a:lnTo>
                    <a:pt x="117" y="55"/>
                  </a:lnTo>
                  <a:lnTo>
                    <a:pt x="117" y="55"/>
                  </a:lnTo>
                  <a:lnTo>
                    <a:pt x="114" y="61"/>
                  </a:lnTo>
                  <a:lnTo>
                    <a:pt x="114" y="61"/>
                  </a:lnTo>
                  <a:close/>
                  <a:moveTo>
                    <a:pt x="90" y="63"/>
                  </a:moveTo>
                  <a:lnTo>
                    <a:pt x="90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5" y="63"/>
                  </a:lnTo>
                  <a:lnTo>
                    <a:pt x="95" y="63"/>
                  </a:lnTo>
                  <a:lnTo>
                    <a:pt x="95" y="61"/>
                  </a:lnTo>
                  <a:lnTo>
                    <a:pt x="95" y="61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0" y="63"/>
                  </a:lnTo>
                  <a:lnTo>
                    <a:pt x="90" y="63"/>
                  </a:lnTo>
                  <a:close/>
                </a:path>
              </a:pathLst>
            </a:custGeom>
            <a:solidFill>
              <a:srgbClr val="DAA3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6" name="Freeform 50"/>
            <p:cNvSpPr>
              <a:spLocks noEditPoints="1"/>
            </p:cNvSpPr>
            <p:nvPr/>
          </p:nvSpPr>
          <p:spPr bwMode="auto">
            <a:xfrm>
              <a:off x="3904" y="2337"/>
              <a:ext cx="214" cy="512"/>
            </a:xfrm>
            <a:custGeom>
              <a:avLst/>
              <a:gdLst/>
              <a:ahLst/>
              <a:cxnLst>
                <a:cxn ang="0">
                  <a:pos x="212" y="474"/>
                </a:cxn>
                <a:cxn ang="0">
                  <a:pos x="202" y="494"/>
                </a:cxn>
                <a:cxn ang="0">
                  <a:pos x="185" y="506"/>
                </a:cxn>
                <a:cxn ang="0">
                  <a:pos x="169" y="511"/>
                </a:cxn>
                <a:cxn ang="0">
                  <a:pos x="160" y="512"/>
                </a:cxn>
                <a:cxn ang="0">
                  <a:pos x="169" y="507"/>
                </a:cxn>
                <a:cxn ang="0">
                  <a:pos x="191" y="496"/>
                </a:cxn>
                <a:cxn ang="0">
                  <a:pos x="203" y="483"/>
                </a:cxn>
                <a:cxn ang="0">
                  <a:pos x="207" y="475"/>
                </a:cxn>
                <a:cxn ang="0">
                  <a:pos x="209" y="463"/>
                </a:cxn>
                <a:cxn ang="0">
                  <a:pos x="204" y="447"/>
                </a:cxn>
                <a:cxn ang="0">
                  <a:pos x="193" y="429"/>
                </a:cxn>
                <a:cxn ang="0">
                  <a:pos x="187" y="410"/>
                </a:cxn>
                <a:cxn ang="0">
                  <a:pos x="192" y="418"/>
                </a:cxn>
                <a:cxn ang="0">
                  <a:pos x="209" y="441"/>
                </a:cxn>
                <a:cxn ang="0">
                  <a:pos x="213" y="454"/>
                </a:cxn>
                <a:cxn ang="0">
                  <a:pos x="214" y="465"/>
                </a:cxn>
                <a:cxn ang="0">
                  <a:pos x="2" y="25"/>
                </a:cxn>
                <a:cxn ang="0">
                  <a:pos x="4" y="29"/>
                </a:cxn>
                <a:cxn ang="0">
                  <a:pos x="10" y="31"/>
                </a:cxn>
                <a:cxn ang="0">
                  <a:pos x="81" y="23"/>
                </a:cxn>
                <a:cxn ang="0">
                  <a:pos x="79" y="12"/>
                </a:cxn>
                <a:cxn ang="0">
                  <a:pos x="76" y="12"/>
                </a:cxn>
                <a:cxn ang="0">
                  <a:pos x="68" y="1"/>
                </a:cxn>
                <a:cxn ang="0">
                  <a:pos x="69" y="6"/>
                </a:cxn>
                <a:cxn ang="0">
                  <a:pos x="67" y="7"/>
                </a:cxn>
                <a:cxn ang="0">
                  <a:pos x="62" y="0"/>
                </a:cxn>
                <a:cxn ang="0">
                  <a:pos x="57" y="1"/>
                </a:cxn>
                <a:cxn ang="0">
                  <a:pos x="39" y="1"/>
                </a:cxn>
                <a:cxn ang="0">
                  <a:pos x="32" y="7"/>
                </a:cxn>
                <a:cxn ang="0">
                  <a:pos x="32" y="16"/>
                </a:cxn>
                <a:cxn ang="0">
                  <a:pos x="35" y="18"/>
                </a:cxn>
                <a:cxn ang="0">
                  <a:pos x="42" y="9"/>
                </a:cxn>
                <a:cxn ang="0">
                  <a:pos x="42" y="15"/>
                </a:cxn>
                <a:cxn ang="0">
                  <a:pos x="44" y="19"/>
                </a:cxn>
                <a:cxn ang="0">
                  <a:pos x="49" y="15"/>
                </a:cxn>
                <a:cxn ang="0">
                  <a:pos x="48" y="23"/>
                </a:cxn>
                <a:cxn ang="0">
                  <a:pos x="52" y="29"/>
                </a:cxn>
                <a:cxn ang="0">
                  <a:pos x="63" y="18"/>
                </a:cxn>
                <a:cxn ang="0">
                  <a:pos x="64" y="19"/>
                </a:cxn>
                <a:cxn ang="0">
                  <a:pos x="61" y="25"/>
                </a:cxn>
                <a:cxn ang="0">
                  <a:pos x="62" y="37"/>
                </a:cxn>
                <a:cxn ang="0">
                  <a:pos x="71" y="28"/>
                </a:cxn>
                <a:cxn ang="0">
                  <a:pos x="71" y="33"/>
                </a:cxn>
                <a:cxn ang="0">
                  <a:pos x="75" y="34"/>
                </a:cxn>
                <a:cxn ang="0">
                  <a:pos x="83" y="26"/>
                </a:cxn>
                <a:cxn ang="0">
                  <a:pos x="81" y="23"/>
                </a:cxn>
                <a:cxn ang="0">
                  <a:pos x="52" y="52"/>
                </a:cxn>
                <a:cxn ang="0">
                  <a:pos x="51" y="54"/>
                </a:cxn>
                <a:cxn ang="0">
                  <a:pos x="59" y="62"/>
                </a:cxn>
                <a:cxn ang="0">
                  <a:pos x="58" y="57"/>
                </a:cxn>
              </a:cxnLst>
              <a:rect l="0" t="0" r="r" b="b"/>
              <a:pathLst>
                <a:path w="214" h="512">
                  <a:moveTo>
                    <a:pt x="214" y="465"/>
                  </a:moveTo>
                  <a:lnTo>
                    <a:pt x="214" y="465"/>
                  </a:lnTo>
                  <a:lnTo>
                    <a:pt x="213" y="470"/>
                  </a:lnTo>
                  <a:lnTo>
                    <a:pt x="212" y="474"/>
                  </a:lnTo>
                  <a:lnTo>
                    <a:pt x="212" y="474"/>
                  </a:lnTo>
                  <a:lnTo>
                    <a:pt x="208" y="484"/>
                  </a:lnTo>
                  <a:lnTo>
                    <a:pt x="208" y="484"/>
                  </a:lnTo>
                  <a:lnTo>
                    <a:pt x="204" y="491"/>
                  </a:lnTo>
                  <a:lnTo>
                    <a:pt x="204" y="491"/>
                  </a:lnTo>
                  <a:lnTo>
                    <a:pt x="202" y="494"/>
                  </a:lnTo>
                  <a:lnTo>
                    <a:pt x="199" y="497"/>
                  </a:lnTo>
                  <a:lnTo>
                    <a:pt x="199" y="497"/>
                  </a:lnTo>
                  <a:lnTo>
                    <a:pt x="190" y="504"/>
                  </a:lnTo>
                  <a:lnTo>
                    <a:pt x="190" y="504"/>
                  </a:lnTo>
                  <a:lnTo>
                    <a:pt x="185" y="506"/>
                  </a:lnTo>
                  <a:lnTo>
                    <a:pt x="180" y="508"/>
                  </a:lnTo>
                  <a:lnTo>
                    <a:pt x="180" y="508"/>
                  </a:lnTo>
                  <a:lnTo>
                    <a:pt x="175" y="509"/>
                  </a:lnTo>
                  <a:lnTo>
                    <a:pt x="175" y="509"/>
                  </a:lnTo>
                  <a:lnTo>
                    <a:pt x="169" y="511"/>
                  </a:lnTo>
                  <a:lnTo>
                    <a:pt x="169" y="511"/>
                  </a:lnTo>
                  <a:lnTo>
                    <a:pt x="163" y="512"/>
                  </a:lnTo>
                  <a:lnTo>
                    <a:pt x="163" y="512"/>
                  </a:lnTo>
                  <a:lnTo>
                    <a:pt x="160" y="512"/>
                  </a:lnTo>
                  <a:lnTo>
                    <a:pt x="160" y="512"/>
                  </a:lnTo>
                  <a:lnTo>
                    <a:pt x="152" y="512"/>
                  </a:lnTo>
                  <a:lnTo>
                    <a:pt x="152" y="512"/>
                  </a:lnTo>
                  <a:lnTo>
                    <a:pt x="161" y="510"/>
                  </a:lnTo>
                  <a:lnTo>
                    <a:pt x="161" y="510"/>
                  </a:lnTo>
                  <a:lnTo>
                    <a:pt x="169" y="507"/>
                  </a:lnTo>
                  <a:lnTo>
                    <a:pt x="169" y="507"/>
                  </a:lnTo>
                  <a:lnTo>
                    <a:pt x="178" y="504"/>
                  </a:lnTo>
                  <a:lnTo>
                    <a:pt x="186" y="499"/>
                  </a:lnTo>
                  <a:lnTo>
                    <a:pt x="186" y="499"/>
                  </a:lnTo>
                  <a:lnTo>
                    <a:pt x="191" y="496"/>
                  </a:lnTo>
                  <a:lnTo>
                    <a:pt x="195" y="492"/>
                  </a:lnTo>
                  <a:lnTo>
                    <a:pt x="195" y="492"/>
                  </a:lnTo>
                  <a:lnTo>
                    <a:pt x="199" y="488"/>
                  </a:lnTo>
                  <a:lnTo>
                    <a:pt x="199" y="488"/>
                  </a:lnTo>
                  <a:lnTo>
                    <a:pt x="203" y="483"/>
                  </a:lnTo>
                  <a:lnTo>
                    <a:pt x="203" y="483"/>
                  </a:lnTo>
                  <a:lnTo>
                    <a:pt x="205" y="479"/>
                  </a:lnTo>
                  <a:lnTo>
                    <a:pt x="205" y="479"/>
                  </a:lnTo>
                  <a:lnTo>
                    <a:pt x="207" y="475"/>
                  </a:lnTo>
                  <a:lnTo>
                    <a:pt x="207" y="475"/>
                  </a:lnTo>
                  <a:lnTo>
                    <a:pt x="208" y="472"/>
                  </a:lnTo>
                  <a:lnTo>
                    <a:pt x="208" y="468"/>
                  </a:lnTo>
                  <a:lnTo>
                    <a:pt x="208" y="468"/>
                  </a:lnTo>
                  <a:lnTo>
                    <a:pt x="209" y="463"/>
                  </a:lnTo>
                  <a:lnTo>
                    <a:pt x="209" y="463"/>
                  </a:lnTo>
                  <a:lnTo>
                    <a:pt x="207" y="454"/>
                  </a:lnTo>
                  <a:lnTo>
                    <a:pt x="207" y="454"/>
                  </a:lnTo>
                  <a:lnTo>
                    <a:pt x="206" y="451"/>
                  </a:lnTo>
                  <a:lnTo>
                    <a:pt x="204" y="447"/>
                  </a:lnTo>
                  <a:lnTo>
                    <a:pt x="204" y="447"/>
                  </a:lnTo>
                  <a:lnTo>
                    <a:pt x="200" y="439"/>
                  </a:lnTo>
                  <a:lnTo>
                    <a:pt x="200" y="439"/>
                  </a:lnTo>
                  <a:lnTo>
                    <a:pt x="197" y="433"/>
                  </a:lnTo>
                  <a:lnTo>
                    <a:pt x="193" y="429"/>
                  </a:lnTo>
                  <a:lnTo>
                    <a:pt x="193" y="429"/>
                  </a:lnTo>
                  <a:lnTo>
                    <a:pt x="185" y="420"/>
                  </a:lnTo>
                  <a:lnTo>
                    <a:pt x="185" y="420"/>
                  </a:lnTo>
                  <a:lnTo>
                    <a:pt x="180" y="417"/>
                  </a:lnTo>
                  <a:lnTo>
                    <a:pt x="180" y="417"/>
                  </a:lnTo>
                  <a:lnTo>
                    <a:pt x="187" y="410"/>
                  </a:lnTo>
                  <a:lnTo>
                    <a:pt x="187" y="410"/>
                  </a:lnTo>
                  <a:lnTo>
                    <a:pt x="189" y="412"/>
                  </a:lnTo>
                  <a:lnTo>
                    <a:pt x="190" y="414"/>
                  </a:lnTo>
                  <a:lnTo>
                    <a:pt x="190" y="414"/>
                  </a:lnTo>
                  <a:lnTo>
                    <a:pt x="192" y="418"/>
                  </a:lnTo>
                  <a:lnTo>
                    <a:pt x="195" y="421"/>
                  </a:lnTo>
                  <a:lnTo>
                    <a:pt x="195" y="421"/>
                  </a:lnTo>
                  <a:lnTo>
                    <a:pt x="201" y="428"/>
                  </a:lnTo>
                  <a:lnTo>
                    <a:pt x="201" y="428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10" y="445"/>
                  </a:lnTo>
                  <a:lnTo>
                    <a:pt x="211" y="449"/>
                  </a:lnTo>
                  <a:lnTo>
                    <a:pt x="211" y="449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3" y="455"/>
                  </a:lnTo>
                  <a:lnTo>
                    <a:pt x="213" y="455"/>
                  </a:lnTo>
                  <a:lnTo>
                    <a:pt x="214" y="465"/>
                  </a:lnTo>
                  <a:lnTo>
                    <a:pt x="214" y="465"/>
                  </a:lnTo>
                  <a:close/>
                  <a:moveTo>
                    <a:pt x="7" y="27"/>
                  </a:moveTo>
                  <a:lnTo>
                    <a:pt x="7" y="27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6" y="31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7" y="27"/>
                  </a:lnTo>
                  <a:close/>
                  <a:moveTo>
                    <a:pt x="81" y="23"/>
                  </a:moveTo>
                  <a:lnTo>
                    <a:pt x="81" y="23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77" y="14"/>
                  </a:lnTo>
                  <a:lnTo>
                    <a:pt x="77" y="14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9" y="3"/>
                  </a:lnTo>
                  <a:lnTo>
                    <a:pt x="69" y="3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7" y="1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lnTo>
                    <a:pt x="34" y="4"/>
                  </a:lnTo>
                  <a:lnTo>
                    <a:pt x="32" y="7"/>
                  </a:lnTo>
                  <a:lnTo>
                    <a:pt x="32" y="7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1" y="13"/>
                  </a:lnTo>
                  <a:lnTo>
                    <a:pt x="32" y="16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18"/>
                  </a:lnTo>
                  <a:lnTo>
                    <a:pt x="36" y="15"/>
                  </a:lnTo>
                  <a:lnTo>
                    <a:pt x="38" y="12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8" y="15"/>
                  </a:lnTo>
                  <a:lnTo>
                    <a:pt x="48" y="1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8" y="23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29"/>
                  </a:lnTo>
                  <a:lnTo>
                    <a:pt x="54" y="26"/>
                  </a:lnTo>
                  <a:lnTo>
                    <a:pt x="56" y="24"/>
                  </a:lnTo>
                  <a:lnTo>
                    <a:pt x="58" y="23"/>
                  </a:lnTo>
                  <a:lnTo>
                    <a:pt x="58" y="23"/>
                  </a:lnTo>
                  <a:lnTo>
                    <a:pt x="63" y="18"/>
                  </a:lnTo>
                  <a:lnTo>
                    <a:pt x="63" y="18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2" y="22"/>
                  </a:lnTo>
                  <a:lnTo>
                    <a:pt x="61" y="25"/>
                  </a:lnTo>
                  <a:lnTo>
                    <a:pt x="61" y="25"/>
                  </a:lnTo>
                  <a:lnTo>
                    <a:pt x="60" y="28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2" y="37"/>
                  </a:lnTo>
                  <a:lnTo>
                    <a:pt x="62" y="37"/>
                  </a:lnTo>
                  <a:lnTo>
                    <a:pt x="63" y="35"/>
                  </a:lnTo>
                  <a:lnTo>
                    <a:pt x="63" y="35"/>
                  </a:lnTo>
                  <a:lnTo>
                    <a:pt x="67" y="31"/>
                  </a:lnTo>
                  <a:lnTo>
                    <a:pt x="71" y="28"/>
                  </a:lnTo>
                  <a:lnTo>
                    <a:pt x="71" y="28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7" y="33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29"/>
                  </a:lnTo>
                  <a:lnTo>
                    <a:pt x="83" y="26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2" y="24"/>
                  </a:lnTo>
                  <a:lnTo>
                    <a:pt x="81" y="23"/>
                  </a:lnTo>
                  <a:lnTo>
                    <a:pt x="81" y="23"/>
                  </a:lnTo>
                  <a:close/>
                  <a:moveTo>
                    <a:pt x="58" y="57"/>
                  </a:moveTo>
                  <a:lnTo>
                    <a:pt x="58" y="57"/>
                  </a:lnTo>
                  <a:lnTo>
                    <a:pt x="55" y="54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50" y="54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55" y="57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9" y="62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8" y="57"/>
                  </a:lnTo>
                  <a:lnTo>
                    <a:pt x="58" y="57"/>
                  </a:lnTo>
                  <a:close/>
                </a:path>
              </a:pathLst>
            </a:custGeom>
            <a:solidFill>
              <a:srgbClr val="A1988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7" name="Freeform 51"/>
            <p:cNvSpPr>
              <a:spLocks noEditPoints="1"/>
            </p:cNvSpPr>
            <p:nvPr/>
          </p:nvSpPr>
          <p:spPr bwMode="auto">
            <a:xfrm>
              <a:off x="3868" y="2390"/>
              <a:ext cx="78" cy="83"/>
            </a:xfrm>
            <a:custGeom>
              <a:avLst/>
              <a:gdLst/>
              <a:ahLst/>
              <a:cxnLst>
                <a:cxn ang="0">
                  <a:pos x="77" y="34"/>
                </a:cxn>
                <a:cxn ang="0">
                  <a:pos x="73" y="30"/>
                </a:cxn>
                <a:cxn ang="0">
                  <a:pos x="69" y="29"/>
                </a:cxn>
                <a:cxn ang="0">
                  <a:pos x="64" y="32"/>
                </a:cxn>
                <a:cxn ang="0">
                  <a:pos x="61" y="39"/>
                </a:cxn>
                <a:cxn ang="0">
                  <a:pos x="61" y="45"/>
                </a:cxn>
                <a:cxn ang="0">
                  <a:pos x="64" y="51"/>
                </a:cxn>
                <a:cxn ang="0">
                  <a:pos x="67" y="51"/>
                </a:cxn>
                <a:cxn ang="0">
                  <a:pos x="68" y="51"/>
                </a:cxn>
                <a:cxn ang="0">
                  <a:pos x="71" y="51"/>
                </a:cxn>
                <a:cxn ang="0">
                  <a:pos x="75" y="49"/>
                </a:cxn>
                <a:cxn ang="0">
                  <a:pos x="78" y="45"/>
                </a:cxn>
                <a:cxn ang="0">
                  <a:pos x="78" y="37"/>
                </a:cxn>
                <a:cxn ang="0">
                  <a:pos x="71" y="47"/>
                </a:cxn>
                <a:cxn ang="0">
                  <a:pos x="66" y="47"/>
                </a:cxn>
                <a:cxn ang="0">
                  <a:pos x="63" y="43"/>
                </a:cxn>
                <a:cxn ang="0">
                  <a:pos x="64" y="38"/>
                </a:cxn>
                <a:cxn ang="0">
                  <a:pos x="67" y="34"/>
                </a:cxn>
                <a:cxn ang="0">
                  <a:pos x="70" y="34"/>
                </a:cxn>
                <a:cxn ang="0">
                  <a:pos x="75" y="39"/>
                </a:cxn>
                <a:cxn ang="0">
                  <a:pos x="73" y="45"/>
                </a:cxn>
                <a:cxn ang="0">
                  <a:pos x="27" y="5"/>
                </a:cxn>
                <a:cxn ang="0">
                  <a:pos x="28" y="8"/>
                </a:cxn>
                <a:cxn ang="0">
                  <a:pos x="27" y="15"/>
                </a:cxn>
                <a:cxn ang="0">
                  <a:pos x="22" y="21"/>
                </a:cxn>
                <a:cxn ang="0">
                  <a:pos x="19" y="22"/>
                </a:cxn>
                <a:cxn ang="0">
                  <a:pos x="13" y="19"/>
                </a:cxn>
                <a:cxn ang="0">
                  <a:pos x="12" y="14"/>
                </a:cxn>
                <a:cxn ang="0">
                  <a:pos x="13" y="16"/>
                </a:cxn>
                <a:cxn ang="0">
                  <a:pos x="19" y="18"/>
                </a:cxn>
                <a:cxn ang="0">
                  <a:pos x="23" y="13"/>
                </a:cxn>
                <a:cxn ang="0">
                  <a:pos x="23" y="9"/>
                </a:cxn>
                <a:cxn ang="0">
                  <a:pos x="20" y="5"/>
                </a:cxn>
                <a:cxn ang="0">
                  <a:pos x="13" y="7"/>
                </a:cxn>
                <a:cxn ang="0">
                  <a:pos x="12" y="7"/>
                </a:cxn>
                <a:cxn ang="0">
                  <a:pos x="13" y="5"/>
                </a:cxn>
                <a:cxn ang="0">
                  <a:pos x="20" y="0"/>
                </a:cxn>
                <a:cxn ang="0">
                  <a:pos x="23" y="0"/>
                </a:cxn>
                <a:cxn ang="0">
                  <a:pos x="26" y="3"/>
                </a:cxn>
                <a:cxn ang="0">
                  <a:pos x="2" y="41"/>
                </a:cxn>
                <a:cxn ang="0">
                  <a:pos x="0" y="37"/>
                </a:cxn>
                <a:cxn ang="0">
                  <a:pos x="3" y="40"/>
                </a:cxn>
                <a:cxn ang="0">
                  <a:pos x="9" y="71"/>
                </a:cxn>
                <a:cxn ang="0">
                  <a:pos x="16" y="75"/>
                </a:cxn>
                <a:cxn ang="0">
                  <a:pos x="14" y="83"/>
                </a:cxn>
                <a:cxn ang="0">
                  <a:pos x="11" y="81"/>
                </a:cxn>
                <a:cxn ang="0">
                  <a:pos x="8" y="81"/>
                </a:cxn>
                <a:cxn ang="0">
                  <a:pos x="9" y="71"/>
                </a:cxn>
                <a:cxn ang="0">
                  <a:pos x="19" y="14"/>
                </a:cxn>
                <a:cxn ang="0">
                  <a:pos x="18" y="12"/>
                </a:cxn>
                <a:cxn ang="0">
                  <a:pos x="21" y="12"/>
                </a:cxn>
                <a:cxn ang="0">
                  <a:pos x="19" y="14"/>
                </a:cxn>
                <a:cxn ang="0">
                  <a:pos x="71" y="39"/>
                </a:cxn>
                <a:cxn ang="0">
                  <a:pos x="71" y="41"/>
                </a:cxn>
                <a:cxn ang="0">
                  <a:pos x="71" y="39"/>
                </a:cxn>
              </a:cxnLst>
              <a:rect l="0" t="0" r="r" b="b"/>
              <a:pathLst>
                <a:path w="78" h="83">
                  <a:moveTo>
                    <a:pt x="78" y="37"/>
                  </a:moveTo>
                  <a:lnTo>
                    <a:pt x="78" y="37"/>
                  </a:lnTo>
                  <a:lnTo>
                    <a:pt x="77" y="34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1" y="29"/>
                  </a:lnTo>
                  <a:lnTo>
                    <a:pt x="69" y="29"/>
                  </a:lnTo>
                  <a:lnTo>
                    <a:pt x="69" y="29"/>
                  </a:lnTo>
                  <a:lnTo>
                    <a:pt x="65" y="31"/>
                  </a:lnTo>
                  <a:lnTo>
                    <a:pt x="64" y="32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1" y="39"/>
                  </a:lnTo>
                  <a:lnTo>
                    <a:pt x="60" y="42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62" y="4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70" y="51"/>
                  </a:lnTo>
                  <a:lnTo>
                    <a:pt x="70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5" y="49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8" y="45"/>
                  </a:lnTo>
                  <a:lnTo>
                    <a:pt x="78" y="41"/>
                  </a:lnTo>
                  <a:lnTo>
                    <a:pt x="78" y="41"/>
                  </a:lnTo>
                  <a:lnTo>
                    <a:pt x="78" y="37"/>
                  </a:lnTo>
                  <a:lnTo>
                    <a:pt x="78" y="37"/>
                  </a:lnTo>
                  <a:close/>
                  <a:moveTo>
                    <a:pt x="71" y="47"/>
                  </a:moveTo>
                  <a:lnTo>
                    <a:pt x="71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6" y="47"/>
                  </a:lnTo>
                  <a:lnTo>
                    <a:pt x="65" y="46"/>
                  </a:lnTo>
                  <a:lnTo>
                    <a:pt x="64" y="45"/>
                  </a:lnTo>
                  <a:lnTo>
                    <a:pt x="63" y="43"/>
                  </a:lnTo>
                  <a:lnTo>
                    <a:pt x="63" y="43"/>
                  </a:lnTo>
                  <a:lnTo>
                    <a:pt x="63" y="40"/>
                  </a:lnTo>
                  <a:lnTo>
                    <a:pt x="64" y="38"/>
                  </a:lnTo>
                  <a:lnTo>
                    <a:pt x="65" y="36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9" y="34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72" y="35"/>
                  </a:lnTo>
                  <a:lnTo>
                    <a:pt x="74" y="36"/>
                  </a:lnTo>
                  <a:lnTo>
                    <a:pt x="75" y="39"/>
                  </a:lnTo>
                  <a:lnTo>
                    <a:pt x="75" y="39"/>
                  </a:lnTo>
                  <a:lnTo>
                    <a:pt x="74" y="43"/>
                  </a:lnTo>
                  <a:lnTo>
                    <a:pt x="73" y="45"/>
                  </a:lnTo>
                  <a:lnTo>
                    <a:pt x="71" y="47"/>
                  </a:lnTo>
                  <a:lnTo>
                    <a:pt x="71" y="47"/>
                  </a:lnTo>
                  <a:close/>
                  <a:moveTo>
                    <a:pt x="27" y="5"/>
                  </a:moveTo>
                  <a:lnTo>
                    <a:pt x="27" y="5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7" y="15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2" y="21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2" y="15"/>
                  </a:lnTo>
                  <a:lnTo>
                    <a:pt x="23" y="13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6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7" y="5"/>
                  </a:lnTo>
                  <a:lnTo>
                    <a:pt x="27" y="5"/>
                  </a:lnTo>
                  <a:close/>
                  <a:moveTo>
                    <a:pt x="2" y="41"/>
                  </a:moveTo>
                  <a:lnTo>
                    <a:pt x="2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2" y="41"/>
                  </a:lnTo>
                  <a:lnTo>
                    <a:pt x="2" y="41"/>
                  </a:lnTo>
                  <a:close/>
                  <a:moveTo>
                    <a:pt x="9" y="71"/>
                  </a:moveTo>
                  <a:lnTo>
                    <a:pt x="9" y="71"/>
                  </a:lnTo>
                  <a:lnTo>
                    <a:pt x="12" y="74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1" y="81"/>
                  </a:lnTo>
                  <a:lnTo>
                    <a:pt x="9" y="80"/>
                  </a:lnTo>
                  <a:lnTo>
                    <a:pt x="8" y="81"/>
                  </a:lnTo>
                  <a:lnTo>
                    <a:pt x="8" y="81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19" y="11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0" y="14"/>
                  </a:lnTo>
                  <a:lnTo>
                    <a:pt x="19" y="14"/>
                  </a:lnTo>
                  <a:lnTo>
                    <a:pt x="19" y="14"/>
                  </a:lnTo>
                  <a:close/>
                  <a:moveTo>
                    <a:pt x="71" y="39"/>
                  </a:moveTo>
                  <a:lnTo>
                    <a:pt x="71" y="39"/>
                  </a:lnTo>
                  <a:lnTo>
                    <a:pt x="72" y="41"/>
                  </a:lnTo>
                  <a:lnTo>
                    <a:pt x="72" y="41"/>
                  </a:lnTo>
                  <a:lnTo>
                    <a:pt x="71" y="4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1" y="39"/>
                  </a:lnTo>
                  <a:lnTo>
                    <a:pt x="71" y="3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8" name="Freeform 52"/>
            <p:cNvSpPr>
              <a:spLocks noEditPoints="1"/>
            </p:cNvSpPr>
            <p:nvPr/>
          </p:nvSpPr>
          <p:spPr bwMode="auto">
            <a:xfrm>
              <a:off x="3998" y="2347"/>
              <a:ext cx="70" cy="65"/>
            </a:xfrm>
            <a:custGeom>
              <a:avLst/>
              <a:gdLst/>
              <a:ahLst/>
              <a:cxnLst>
                <a:cxn ang="0">
                  <a:pos x="70" y="30"/>
                </a:cxn>
                <a:cxn ang="0">
                  <a:pos x="68" y="25"/>
                </a:cxn>
                <a:cxn ang="0">
                  <a:pos x="67" y="22"/>
                </a:cxn>
                <a:cxn ang="0">
                  <a:pos x="62" y="14"/>
                </a:cxn>
                <a:cxn ang="0">
                  <a:pos x="61" y="11"/>
                </a:cxn>
                <a:cxn ang="0">
                  <a:pos x="52" y="4"/>
                </a:cxn>
                <a:cxn ang="0">
                  <a:pos x="49" y="3"/>
                </a:cxn>
                <a:cxn ang="0">
                  <a:pos x="45" y="1"/>
                </a:cxn>
                <a:cxn ang="0">
                  <a:pos x="42" y="1"/>
                </a:cxn>
                <a:cxn ang="0">
                  <a:pos x="35" y="2"/>
                </a:cxn>
                <a:cxn ang="0">
                  <a:pos x="28" y="4"/>
                </a:cxn>
                <a:cxn ang="0">
                  <a:pos x="21" y="10"/>
                </a:cxn>
                <a:cxn ang="0">
                  <a:pos x="15" y="19"/>
                </a:cxn>
                <a:cxn ang="0">
                  <a:pos x="11" y="24"/>
                </a:cxn>
                <a:cxn ang="0">
                  <a:pos x="7" y="34"/>
                </a:cxn>
                <a:cxn ang="0">
                  <a:pos x="5" y="40"/>
                </a:cxn>
                <a:cxn ang="0">
                  <a:pos x="2" y="48"/>
                </a:cxn>
                <a:cxn ang="0">
                  <a:pos x="5" y="46"/>
                </a:cxn>
                <a:cxn ang="0">
                  <a:pos x="19" y="32"/>
                </a:cxn>
                <a:cxn ang="0">
                  <a:pos x="23" y="25"/>
                </a:cxn>
                <a:cxn ang="0">
                  <a:pos x="24" y="23"/>
                </a:cxn>
                <a:cxn ang="0">
                  <a:pos x="26" y="23"/>
                </a:cxn>
                <a:cxn ang="0">
                  <a:pos x="24" y="28"/>
                </a:cxn>
                <a:cxn ang="0">
                  <a:pos x="20" y="33"/>
                </a:cxn>
                <a:cxn ang="0">
                  <a:pos x="3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9" y="52"/>
                </a:cxn>
                <a:cxn ang="0">
                  <a:pos x="18" y="57"/>
                </a:cxn>
                <a:cxn ang="0">
                  <a:pos x="26" y="60"/>
                </a:cxn>
                <a:cxn ang="0">
                  <a:pos x="29" y="62"/>
                </a:cxn>
                <a:cxn ang="0">
                  <a:pos x="30" y="63"/>
                </a:cxn>
                <a:cxn ang="0">
                  <a:pos x="39" y="65"/>
                </a:cxn>
                <a:cxn ang="0">
                  <a:pos x="41" y="65"/>
                </a:cxn>
                <a:cxn ang="0">
                  <a:pos x="51" y="63"/>
                </a:cxn>
                <a:cxn ang="0">
                  <a:pos x="55" y="62"/>
                </a:cxn>
                <a:cxn ang="0">
                  <a:pos x="62" y="57"/>
                </a:cxn>
                <a:cxn ang="0">
                  <a:pos x="64" y="54"/>
                </a:cxn>
                <a:cxn ang="0">
                  <a:pos x="67" y="47"/>
                </a:cxn>
                <a:cxn ang="0">
                  <a:pos x="69" y="41"/>
                </a:cxn>
                <a:cxn ang="0">
                  <a:pos x="70" y="40"/>
                </a:cxn>
                <a:cxn ang="0">
                  <a:pos x="69" y="33"/>
                </a:cxn>
                <a:cxn ang="0">
                  <a:pos x="10" y="48"/>
                </a:cxn>
                <a:cxn ang="0">
                  <a:pos x="8" y="49"/>
                </a:cxn>
                <a:cxn ang="0">
                  <a:pos x="8" y="47"/>
                </a:cxn>
                <a:cxn ang="0">
                  <a:pos x="16" y="43"/>
                </a:cxn>
                <a:cxn ang="0">
                  <a:pos x="28" y="35"/>
                </a:cxn>
                <a:cxn ang="0">
                  <a:pos x="29" y="33"/>
                </a:cxn>
                <a:cxn ang="0">
                  <a:pos x="30" y="34"/>
                </a:cxn>
                <a:cxn ang="0">
                  <a:pos x="23" y="41"/>
                </a:cxn>
                <a:cxn ang="0">
                  <a:pos x="15" y="46"/>
                </a:cxn>
                <a:cxn ang="0">
                  <a:pos x="35" y="49"/>
                </a:cxn>
                <a:cxn ang="0">
                  <a:pos x="31" y="50"/>
                </a:cxn>
                <a:cxn ang="0">
                  <a:pos x="18" y="50"/>
                </a:cxn>
                <a:cxn ang="0">
                  <a:pos x="16" y="50"/>
                </a:cxn>
                <a:cxn ang="0">
                  <a:pos x="16" y="49"/>
                </a:cxn>
                <a:cxn ang="0">
                  <a:pos x="24" y="49"/>
                </a:cxn>
                <a:cxn ang="0">
                  <a:pos x="34" y="48"/>
                </a:cxn>
                <a:cxn ang="0">
                  <a:pos x="36" y="48"/>
                </a:cxn>
              </a:cxnLst>
              <a:rect l="0" t="0" r="r" b="b"/>
              <a:pathLst>
                <a:path w="70" h="65">
                  <a:moveTo>
                    <a:pt x="70" y="31"/>
                  </a:moveTo>
                  <a:lnTo>
                    <a:pt x="70" y="31"/>
                  </a:lnTo>
                  <a:lnTo>
                    <a:pt x="70" y="30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67" y="22"/>
                  </a:lnTo>
                  <a:lnTo>
                    <a:pt x="67" y="22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62" y="1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1" y="3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9" y="3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1" y="24"/>
                  </a:lnTo>
                  <a:lnTo>
                    <a:pt x="10" y="27"/>
                  </a:lnTo>
                  <a:lnTo>
                    <a:pt x="10" y="27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5" y="46"/>
                  </a:lnTo>
                  <a:lnTo>
                    <a:pt x="5" y="46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21" y="28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5" y="22"/>
                  </a:lnTo>
                  <a:lnTo>
                    <a:pt x="25" y="22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5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2" y="4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2" y="59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8" y="60"/>
                  </a:lnTo>
                  <a:lnTo>
                    <a:pt x="29" y="61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41" y="65"/>
                  </a:lnTo>
                  <a:lnTo>
                    <a:pt x="41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51" y="63"/>
                  </a:lnTo>
                  <a:lnTo>
                    <a:pt x="51" y="63"/>
                  </a:lnTo>
                  <a:lnTo>
                    <a:pt x="53" y="63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2" y="57"/>
                  </a:lnTo>
                  <a:lnTo>
                    <a:pt x="62" y="57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7" y="47"/>
                  </a:lnTo>
                  <a:lnTo>
                    <a:pt x="69" y="42"/>
                  </a:lnTo>
                  <a:lnTo>
                    <a:pt x="69" y="42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70" y="31"/>
                  </a:lnTo>
                  <a:lnTo>
                    <a:pt x="70" y="31"/>
                  </a:lnTo>
                  <a:close/>
                  <a:moveTo>
                    <a:pt x="10" y="48"/>
                  </a:moveTo>
                  <a:lnTo>
                    <a:pt x="10" y="48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0" y="33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30" y="34"/>
                  </a:lnTo>
                  <a:lnTo>
                    <a:pt x="27" y="38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0" y="48"/>
                  </a:lnTo>
                  <a:lnTo>
                    <a:pt x="10" y="48"/>
                  </a:lnTo>
                  <a:close/>
                  <a:moveTo>
                    <a:pt x="35" y="49"/>
                  </a:moveTo>
                  <a:lnTo>
                    <a:pt x="35" y="49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5" y="49"/>
                  </a:lnTo>
                  <a:lnTo>
                    <a:pt x="35" y="49"/>
                  </a:lnTo>
                  <a:close/>
                </a:path>
              </a:pathLst>
            </a:custGeom>
            <a:solidFill>
              <a:srgbClr val="FCD3C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9" name="Freeform 53"/>
            <p:cNvSpPr>
              <a:spLocks noEditPoints="1"/>
            </p:cNvSpPr>
            <p:nvPr/>
          </p:nvSpPr>
          <p:spPr bwMode="auto">
            <a:xfrm>
              <a:off x="3770" y="2478"/>
              <a:ext cx="330" cy="327"/>
            </a:xfrm>
            <a:custGeom>
              <a:avLst/>
              <a:gdLst/>
              <a:ahLst/>
              <a:cxnLst>
                <a:cxn ang="0">
                  <a:pos x="219" y="146"/>
                </a:cxn>
                <a:cxn ang="0">
                  <a:pos x="185" y="163"/>
                </a:cxn>
                <a:cxn ang="0">
                  <a:pos x="215" y="226"/>
                </a:cxn>
                <a:cxn ang="0">
                  <a:pos x="152" y="289"/>
                </a:cxn>
                <a:cxn ang="0">
                  <a:pos x="261" y="215"/>
                </a:cxn>
                <a:cxn ang="0">
                  <a:pos x="293" y="230"/>
                </a:cxn>
                <a:cxn ang="0">
                  <a:pos x="236" y="274"/>
                </a:cxn>
                <a:cxn ang="0">
                  <a:pos x="205" y="255"/>
                </a:cxn>
                <a:cxn ang="0">
                  <a:pos x="55" y="268"/>
                </a:cxn>
                <a:cxn ang="0">
                  <a:pos x="329" y="241"/>
                </a:cxn>
                <a:cxn ang="0">
                  <a:pos x="318" y="228"/>
                </a:cxn>
                <a:cxn ang="0">
                  <a:pos x="298" y="249"/>
                </a:cxn>
                <a:cxn ang="0">
                  <a:pos x="284" y="259"/>
                </a:cxn>
                <a:cxn ang="0">
                  <a:pos x="264" y="272"/>
                </a:cxn>
                <a:cxn ang="0">
                  <a:pos x="238" y="281"/>
                </a:cxn>
                <a:cxn ang="0">
                  <a:pos x="199" y="291"/>
                </a:cxn>
                <a:cxn ang="0">
                  <a:pos x="163" y="297"/>
                </a:cxn>
                <a:cxn ang="0">
                  <a:pos x="130" y="298"/>
                </a:cxn>
                <a:cxn ang="0">
                  <a:pos x="101" y="294"/>
                </a:cxn>
                <a:cxn ang="0">
                  <a:pos x="75" y="289"/>
                </a:cxn>
                <a:cxn ang="0">
                  <a:pos x="55" y="283"/>
                </a:cxn>
                <a:cxn ang="0">
                  <a:pos x="20" y="260"/>
                </a:cxn>
                <a:cxn ang="0">
                  <a:pos x="4" y="258"/>
                </a:cxn>
                <a:cxn ang="0">
                  <a:pos x="4" y="274"/>
                </a:cxn>
                <a:cxn ang="0">
                  <a:pos x="30" y="300"/>
                </a:cxn>
                <a:cxn ang="0">
                  <a:pos x="69" y="315"/>
                </a:cxn>
                <a:cxn ang="0">
                  <a:pos x="106" y="325"/>
                </a:cxn>
                <a:cxn ang="0">
                  <a:pos x="136" y="326"/>
                </a:cxn>
                <a:cxn ang="0">
                  <a:pos x="163" y="324"/>
                </a:cxn>
                <a:cxn ang="0">
                  <a:pos x="190" y="321"/>
                </a:cxn>
                <a:cxn ang="0">
                  <a:pos x="220" y="316"/>
                </a:cxn>
                <a:cxn ang="0">
                  <a:pos x="245" y="309"/>
                </a:cxn>
                <a:cxn ang="0">
                  <a:pos x="269" y="298"/>
                </a:cxn>
                <a:cxn ang="0">
                  <a:pos x="291" y="283"/>
                </a:cxn>
                <a:cxn ang="0">
                  <a:pos x="315" y="268"/>
                </a:cxn>
                <a:cxn ang="0">
                  <a:pos x="193" y="131"/>
                </a:cxn>
                <a:cxn ang="0">
                  <a:pos x="162" y="139"/>
                </a:cxn>
                <a:cxn ang="0">
                  <a:pos x="122" y="146"/>
                </a:cxn>
                <a:cxn ang="0">
                  <a:pos x="126" y="158"/>
                </a:cxn>
                <a:cxn ang="0">
                  <a:pos x="163" y="160"/>
                </a:cxn>
                <a:cxn ang="0">
                  <a:pos x="199" y="151"/>
                </a:cxn>
                <a:cxn ang="0">
                  <a:pos x="216" y="137"/>
                </a:cxn>
                <a:cxn ang="0">
                  <a:pos x="210" y="119"/>
                </a:cxn>
                <a:cxn ang="0">
                  <a:pos x="100" y="13"/>
                </a:cxn>
                <a:cxn ang="0">
                  <a:pos x="109" y="31"/>
                </a:cxn>
                <a:cxn ang="0">
                  <a:pos x="122" y="41"/>
                </a:cxn>
                <a:cxn ang="0">
                  <a:pos x="140" y="44"/>
                </a:cxn>
                <a:cxn ang="0">
                  <a:pos x="160" y="48"/>
                </a:cxn>
                <a:cxn ang="0">
                  <a:pos x="182" y="42"/>
                </a:cxn>
                <a:cxn ang="0">
                  <a:pos x="192" y="32"/>
                </a:cxn>
                <a:cxn ang="0">
                  <a:pos x="174" y="25"/>
                </a:cxn>
                <a:cxn ang="0">
                  <a:pos x="119" y="12"/>
                </a:cxn>
                <a:cxn ang="0">
                  <a:pos x="73" y="120"/>
                </a:cxn>
                <a:cxn ang="0">
                  <a:pos x="86" y="153"/>
                </a:cxn>
                <a:cxn ang="0">
                  <a:pos x="97" y="132"/>
                </a:cxn>
                <a:cxn ang="0">
                  <a:pos x="90" y="107"/>
                </a:cxn>
                <a:cxn ang="0">
                  <a:pos x="68" y="106"/>
                </a:cxn>
                <a:cxn ang="0">
                  <a:pos x="119" y="89"/>
                </a:cxn>
                <a:cxn ang="0">
                  <a:pos x="129" y="82"/>
                </a:cxn>
                <a:cxn ang="0">
                  <a:pos x="136" y="54"/>
                </a:cxn>
                <a:cxn ang="0">
                  <a:pos x="119" y="55"/>
                </a:cxn>
              </a:cxnLst>
              <a:rect l="0" t="0" r="r" b="b"/>
              <a:pathLst>
                <a:path w="330" h="327">
                  <a:moveTo>
                    <a:pt x="206" y="174"/>
                  </a:moveTo>
                  <a:lnTo>
                    <a:pt x="206" y="174"/>
                  </a:lnTo>
                  <a:lnTo>
                    <a:pt x="203" y="172"/>
                  </a:lnTo>
                  <a:lnTo>
                    <a:pt x="203" y="172"/>
                  </a:lnTo>
                  <a:lnTo>
                    <a:pt x="204" y="170"/>
                  </a:lnTo>
                  <a:lnTo>
                    <a:pt x="204" y="170"/>
                  </a:lnTo>
                  <a:lnTo>
                    <a:pt x="205" y="171"/>
                  </a:lnTo>
                  <a:lnTo>
                    <a:pt x="205" y="171"/>
                  </a:lnTo>
                  <a:lnTo>
                    <a:pt x="206" y="173"/>
                  </a:lnTo>
                  <a:lnTo>
                    <a:pt x="206" y="173"/>
                  </a:lnTo>
                  <a:lnTo>
                    <a:pt x="206" y="174"/>
                  </a:lnTo>
                  <a:lnTo>
                    <a:pt x="206" y="174"/>
                  </a:lnTo>
                  <a:close/>
                  <a:moveTo>
                    <a:pt x="219" y="146"/>
                  </a:moveTo>
                  <a:lnTo>
                    <a:pt x="219" y="146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8" y="143"/>
                  </a:lnTo>
                  <a:lnTo>
                    <a:pt x="216" y="143"/>
                  </a:lnTo>
                  <a:lnTo>
                    <a:pt x="216" y="143"/>
                  </a:lnTo>
                  <a:lnTo>
                    <a:pt x="217" y="145"/>
                  </a:lnTo>
                  <a:lnTo>
                    <a:pt x="217" y="145"/>
                  </a:lnTo>
                  <a:lnTo>
                    <a:pt x="218" y="146"/>
                  </a:lnTo>
                  <a:lnTo>
                    <a:pt x="219" y="146"/>
                  </a:lnTo>
                  <a:lnTo>
                    <a:pt x="219" y="146"/>
                  </a:lnTo>
                  <a:close/>
                  <a:moveTo>
                    <a:pt x="43" y="225"/>
                  </a:moveTo>
                  <a:lnTo>
                    <a:pt x="43" y="225"/>
                  </a:lnTo>
                  <a:lnTo>
                    <a:pt x="45" y="223"/>
                  </a:lnTo>
                  <a:lnTo>
                    <a:pt x="45" y="223"/>
                  </a:lnTo>
                  <a:lnTo>
                    <a:pt x="43" y="222"/>
                  </a:lnTo>
                  <a:lnTo>
                    <a:pt x="43" y="222"/>
                  </a:lnTo>
                  <a:lnTo>
                    <a:pt x="42" y="222"/>
                  </a:lnTo>
                  <a:lnTo>
                    <a:pt x="42" y="223"/>
                  </a:lnTo>
                  <a:lnTo>
                    <a:pt x="42" y="223"/>
                  </a:lnTo>
                  <a:lnTo>
                    <a:pt x="43" y="225"/>
                  </a:lnTo>
                  <a:lnTo>
                    <a:pt x="43" y="225"/>
                  </a:lnTo>
                  <a:close/>
                  <a:moveTo>
                    <a:pt x="114" y="263"/>
                  </a:moveTo>
                  <a:lnTo>
                    <a:pt x="114" y="263"/>
                  </a:lnTo>
                  <a:lnTo>
                    <a:pt x="116" y="264"/>
                  </a:lnTo>
                  <a:lnTo>
                    <a:pt x="117" y="265"/>
                  </a:lnTo>
                  <a:lnTo>
                    <a:pt x="117" y="265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5" y="262"/>
                  </a:lnTo>
                  <a:lnTo>
                    <a:pt x="115" y="262"/>
                  </a:lnTo>
                  <a:lnTo>
                    <a:pt x="114" y="262"/>
                  </a:lnTo>
                  <a:lnTo>
                    <a:pt x="114" y="262"/>
                  </a:lnTo>
                  <a:lnTo>
                    <a:pt x="114" y="263"/>
                  </a:lnTo>
                  <a:lnTo>
                    <a:pt x="114" y="263"/>
                  </a:lnTo>
                  <a:close/>
                  <a:moveTo>
                    <a:pt x="185" y="163"/>
                  </a:moveTo>
                  <a:lnTo>
                    <a:pt x="185" y="163"/>
                  </a:lnTo>
                  <a:lnTo>
                    <a:pt x="184" y="160"/>
                  </a:lnTo>
                  <a:lnTo>
                    <a:pt x="184" y="160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4" y="163"/>
                  </a:lnTo>
                  <a:lnTo>
                    <a:pt x="184" y="163"/>
                  </a:lnTo>
                  <a:lnTo>
                    <a:pt x="185" y="163"/>
                  </a:lnTo>
                  <a:lnTo>
                    <a:pt x="185" y="163"/>
                  </a:lnTo>
                  <a:close/>
                  <a:moveTo>
                    <a:pt x="186" y="203"/>
                  </a:moveTo>
                  <a:lnTo>
                    <a:pt x="186" y="203"/>
                  </a:lnTo>
                  <a:lnTo>
                    <a:pt x="185" y="201"/>
                  </a:lnTo>
                  <a:lnTo>
                    <a:pt x="185" y="201"/>
                  </a:lnTo>
                  <a:lnTo>
                    <a:pt x="183" y="201"/>
                  </a:lnTo>
                  <a:lnTo>
                    <a:pt x="183" y="201"/>
                  </a:lnTo>
                  <a:lnTo>
                    <a:pt x="182" y="201"/>
                  </a:lnTo>
                  <a:lnTo>
                    <a:pt x="182" y="201"/>
                  </a:lnTo>
                  <a:lnTo>
                    <a:pt x="184" y="203"/>
                  </a:lnTo>
                  <a:lnTo>
                    <a:pt x="184" y="203"/>
                  </a:lnTo>
                  <a:lnTo>
                    <a:pt x="186" y="203"/>
                  </a:lnTo>
                  <a:lnTo>
                    <a:pt x="186" y="203"/>
                  </a:lnTo>
                  <a:close/>
                  <a:moveTo>
                    <a:pt x="213" y="223"/>
                  </a:moveTo>
                  <a:lnTo>
                    <a:pt x="213" y="223"/>
                  </a:lnTo>
                  <a:lnTo>
                    <a:pt x="214" y="225"/>
                  </a:lnTo>
                  <a:lnTo>
                    <a:pt x="215" y="226"/>
                  </a:lnTo>
                  <a:lnTo>
                    <a:pt x="215" y="226"/>
                  </a:lnTo>
                  <a:lnTo>
                    <a:pt x="216" y="226"/>
                  </a:lnTo>
                  <a:lnTo>
                    <a:pt x="216" y="225"/>
                  </a:lnTo>
                  <a:lnTo>
                    <a:pt x="216" y="225"/>
                  </a:lnTo>
                  <a:lnTo>
                    <a:pt x="215" y="223"/>
                  </a:lnTo>
                  <a:lnTo>
                    <a:pt x="215" y="223"/>
                  </a:lnTo>
                  <a:lnTo>
                    <a:pt x="213" y="223"/>
                  </a:lnTo>
                  <a:lnTo>
                    <a:pt x="213" y="223"/>
                  </a:lnTo>
                  <a:close/>
                  <a:moveTo>
                    <a:pt x="253" y="250"/>
                  </a:moveTo>
                  <a:lnTo>
                    <a:pt x="253" y="250"/>
                  </a:lnTo>
                  <a:lnTo>
                    <a:pt x="251" y="248"/>
                  </a:lnTo>
                  <a:lnTo>
                    <a:pt x="249" y="249"/>
                  </a:lnTo>
                  <a:lnTo>
                    <a:pt x="249" y="249"/>
                  </a:lnTo>
                  <a:lnTo>
                    <a:pt x="251" y="250"/>
                  </a:lnTo>
                  <a:lnTo>
                    <a:pt x="253" y="250"/>
                  </a:lnTo>
                  <a:lnTo>
                    <a:pt x="253" y="250"/>
                  </a:lnTo>
                  <a:close/>
                  <a:moveTo>
                    <a:pt x="150" y="285"/>
                  </a:moveTo>
                  <a:lnTo>
                    <a:pt x="150" y="285"/>
                  </a:lnTo>
                  <a:lnTo>
                    <a:pt x="148" y="286"/>
                  </a:lnTo>
                  <a:lnTo>
                    <a:pt x="148" y="287"/>
                  </a:lnTo>
                  <a:lnTo>
                    <a:pt x="148" y="287"/>
                  </a:lnTo>
                  <a:lnTo>
                    <a:pt x="149" y="289"/>
                  </a:lnTo>
                  <a:lnTo>
                    <a:pt x="151" y="290"/>
                  </a:lnTo>
                  <a:lnTo>
                    <a:pt x="151" y="290"/>
                  </a:lnTo>
                  <a:lnTo>
                    <a:pt x="152" y="289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1" y="286"/>
                  </a:lnTo>
                  <a:lnTo>
                    <a:pt x="150" y="285"/>
                  </a:lnTo>
                  <a:lnTo>
                    <a:pt x="150" y="285"/>
                  </a:lnTo>
                  <a:close/>
                  <a:moveTo>
                    <a:pt x="277" y="186"/>
                  </a:moveTo>
                  <a:lnTo>
                    <a:pt x="277" y="186"/>
                  </a:lnTo>
                  <a:lnTo>
                    <a:pt x="279" y="186"/>
                  </a:lnTo>
                  <a:lnTo>
                    <a:pt x="279" y="185"/>
                  </a:lnTo>
                  <a:lnTo>
                    <a:pt x="279" y="185"/>
                  </a:lnTo>
                  <a:lnTo>
                    <a:pt x="279" y="184"/>
                  </a:lnTo>
                  <a:lnTo>
                    <a:pt x="279" y="184"/>
                  </a:lnTo>
                  <a:lnTo>
                    <a:pt x="277" y="182"/>
                  </a:lnTo>
                  <a:lnTo>
                    <a:pt x="277" y="182"/>
                  </a:lnTo>
                  <a:lnTo>
                    <a:pt x="275" y="183"/>
                  </a:lnTo>
                  <a:lnTo>
                    <a:pt x="275" y="184"/>
                  </a:lnTo>
                  <a:lnTo>
                    <a:pt x="275" y="184"/>
                  </a:lnTo>
                  <a:lnTo>
                    <a:pt x="277" y="186"/>
                  </a:lnTo>
                  <a:lnTo>
                    <a:pt x="277" y="186"/>
                  </a:lnTo>
                  <a:close/>
                  <a:moveTo>
                    <a:pt x="262" y="219"/>
                  </a:moveTo>
                  <a:lnTo>
                    <a:pt x="262" y="219"/>
                  </a:lnTo>
                  <a:lnTo>
                    <a:pt x="263" y="218"/>
                  </a:lnTo>
                  <a:lnTo>
                    <a:pt x="263" y="216"/>
                  </a:lnTo>
                  <a:lnTo>
                    <a:pt x="263" y="216"/>
                  </a:lnTo>
                  <a:lnTo>
                    <a:pt x="261" y="215"/>
                  </a:lnTo>
                  <a:lnTo>
                    <a:pt x="260" y="216"/>
                  </a:lnTo>
                  <a:lnTo>
                    <a:pt x="260" y="216"/>
                  </a:lnTo>
                  <a:lnTo>
                    <a:pt x="259" y="217"/>
                  </a:lnTo>
                  <a:lnTo>
                    <a:pt x="259" y="217"/>
                  </a:lnTo>
                  <a:lnTo>
                    <a:pt x="262" y="219"/>
                  </a:lnTo>
                  <a:lnTo>
                    <a:pt x="262" y="219"/>
                  </a:lnTo>
                  <a:close/>
                  <a:moveTo>
                    <a:pt x="232" y="196"/>
                  </a:moveTo>
                  <a:lnTo>
                    <a:pt x="232" y="196"/>
                  </a:lnTo>
                  <a:lnTo>
                    <a:pt x="233" y="195"/>
                  </a:lnTo>
                  <a:lnTo>
                    <a:pt x="233" y="194"/>
                  </a:lnTo>
                  <a:lnTo>
                    <a:pt x="233" y="194"/>
                  </a:lnTo>
                  <a:lnTo>
                    <a:pt x="229" y="193"/>
                  </a:lnTo>
                  <a:lnTo>
                    <a:pt x="229" y="193"/>
                  </a:lnTo>
                  <a:lnTo>
                    <a:pt x="230" y="195"/>
                  </a:lnTo>
                  <a:lnTo>
                    <a:pt x="232" y="196"/>
                  </a:lnTo>
                  <a:lnTo>
                    <a:pt x="232" y="196"/>
                  </a:lnTo>
                  <a:close/>
                  <a:moveTo>
                    <a:pt x="297" y="233"/>
                  </a:moveTo>
                  <a:lnTo>
                    <a:pt x="297" y="233"/>
                  </a:lnTo>
                  <a:lnTo>
                    <a:pt x="298" y="232"/>
                  </a:lnTo>
                  <a:lnTo>
                    <a:pt x="297" y="231"/>
                  </a:lnTo>
                  <a:lnTo>
                    <a:pt x="297" y="231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4" y="229"/>
                  </a:lnTo>
                  <a:lnTo>
                    <a:pt x="293" y="230"/>
                  </a:lnTo>
                  <a:lnTo>
                    <a:pt x="293" y="230"/>
                  </a:lnTo>
                  <a:lnTo>
                    <a:pt x="295" y="233"/>
                  </a:lnTo>
                  <a:lnTo>
                    <a:pt x="295" y="233"/>
                  </a:lnTo>
                  <a:lnTo>
                    <a:pt x="296" y="233"/>
                  </a:lnTo>
                  <a:lnTo>
                    <a:pt x="297" y="233"/>
                  </a:lnTo>
                  <a:lnTo>
                    <a:pt x="297" y="233"/>
                  </a:lnTo>
                  <a:close/>
                  <a:moveTo>
                    <a:pt x="188" y="282"/>
                  </a:moveTo>
                  <a:lnTo>
                    <a:pt x="188" y="282"/>
                  </a:lnTo>
                  <a:lnTo>
                    <a:pt x="187" y="282"/>
                  </a:lnTo>
                  <a:lnTo>
                    <a:pt x="187" y="282"/>
                  </a:lnTo>
                  <a:lnTo>
                    <a:pt x="187" y="285"/>
                  </a:lnTo>
                  <a:lnTo>
                    <a:pt x="187" y="285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90" y="286"/>
                  </a:lnTo>
                  <a:lnTo>
                    <a:pt x="190" y="286"/>
                  </a:lnTo>
                  <a:lnTo>
                    <a:pt x="189" y="284"/>
                  </a:lnTo>
                  <a:lnTo>
                    <a:pt x="189" y="284"/>
                  </a:lnTo>
                  <a:lnTo>
                    <a:pt x="188" y="282"/>
                  </a:lnTo>
                  <a:lnTo>
                    <a:pt x="188" y="282"/>
                  </a:lnTo>
                  <a:close/>
                  <a:moveTo>
                    <a:pt x="235" y="276"/>
                  </a:moveTo>
                  <a:lnTo>
                    <a:pt x="235" y="276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36" y="274"/>
                  </a:lnTo>
                  <a:lnTo>
                    <a:pt x="234" y="274"/>
                  </a:lnTo>
                  <a:lnTo>
                    <a:pt x="234" y="274"/>
                  </a:lnTo>
                  <a:lnTo>
                    <a:pt x="233" y="274"/>
                  </a:lnTo>
                  <a:lnTo>
                    <a:pt x="233" y="274"/>
                  </a:lnTo>
                  <a:lnTo>
                    <a:pt x="234" y="276"/>
                  </a:lnTo>
                  <a:lnTo>
                    <a:pt x="235" y="276"/>
                  </a:lnTo>
                  <a:lnTo>
                    <a:pt x="235" y="276"/>
                  </a:lnTo>
                  <a:close/>
                  <a:moveTo>
                    <a:pt x="80" y="242"/>
                  </a:moveTo>
                  <a:lnTo>
                    <a:pt x="80" y="242"/>
                  </a:lnTo>
                  <a:lnTo>
                    <a:pt x="81" y="243"/>
                  </a:lnTo>
                  <a:lnTo>
                    <a:pt x="81" y="243"/>
                  </a:lnTo>
                  <a:lnTo>
                    <a:pt x="82" y="242"/>
                  </a:lnTo>
                  <a:lnTo>
                    <a:pt x="82" y="242"/>
                  </a:lnTo>
                  <a:lnTo>
                    <a:pt x="81" y="241"/>
                  </a:lnTo>
                  <a:lnTo>
                    <a:pt x="81" y="241"/>
                  </a:lnTo>
                  <a:lnTo>
                    <a:pt x="80" y="240"/>
                  </a:lnTo>
                  <a:lnTo>
                    <a:pt x="80" y="240"/>
                  </a:lnTo>
                  <a:lnTo>
                    <a:pt x="79" y="241"/>
                  </a:lnTo>
                  <a:lnTo>
                    <a:pt x="80" y="242"/>
                  </a:lnTo>
                  <a:lnTo>
                    <a:pt x="80" y="242"/>
                  </a:lnTo>
                  <a:close/>
                  <a:moveTo>
                    <a:pt x="202" y="254"/>
                  </a:moveTo>
                  <a:lnTo>
                    <a:pt x="202" y="254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5" y="255"/>
                  </a:lnTo>
                  <a:lnTo>
                    <a:pt x="205" y="255"/>
                  </a:lnTo>
                  <a:lnTo>
                    <a:pt x="203" y="253"/>
                  </a:lnTo>
                  <a:lnTo>
                    <a:pt x="203" y="253"/>
                  </a:lnTo>
                  <a:lnTo>
                    <a:pt x="202" y="254"/>
                  </a:lnTo>
                  <a:lnTo>
                    <a:pt x="202" y="254"/>
                  </a:lnTo>
                  <a:close/>
                  <a:moveTo>
                    <a:pt x="244" y="163"/>
                  </a:moveTo>
                  <a:lnTo>
                    <a:pt x="244" y="163"/>
                  </a:lnTo>
                  <a:lnTo>
                    <a:pt x="242" y="162"/>
                  </a:lnTo>
                  <a:lnTo>
                    <a:pt x="242" y="162"/>
                  </a:lnTo>
                  <a:lnTo>
                    <a:pt x="241" y="163"/>
                  </a:lnTo>
                  <a:lnTo>
                    <a:pt x="241" y="163"/>
                  </a:lnTo>
                  <a:lnTo>
                    <a:pt x="243" y="164"/>
                  </a:lnTo>
                  <a:lnTo>
                    <a:pt x="243" y="164"/>
                  </a:lnTo>
                  <a:lnTo>
                    <a:pt x="244" y="163"/>
                  </a:lnTo>
                  <a:lnTo>
                    <a:pt x="244" y="163"/>
                  </a:lnTo>
                  <a:close/>
                  <a:moveTo>
                    <a:pt x="56" y="268"/>
                  </a:moveTo>
                  <a:lnTo>
                    <a:pt x="56" y="268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5" y="268"/>
                  </a:lnTo>
                  <a:lnTo>
                    <a:pt x="56" y="268"/>
                  </a:lnTo>
                  <a:lnTo>
                    <a:pt x="56" y="268"/>
                  </a:lnTo>
                  <a:close/>
                  <a:moveTo>
                    <a:pt x="30" y="254"/>
                  </a:moveTo>
                  <a:lnTo>
                    <a:pt x="30" y="254"/>
                  </a:lnTo>
                  <a:lnTo>
                    <a:pt x="30" y="252"/>
                  </a:lnTo>
                  <a:lnTo>
                    <a:pt x="30" y="25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28" y="252"/>
                  </a:lnTo>
                  <a:lnTo>
                    <a:pt x="29" y="254"/>
                  </a:lnTo>
                  <a:lnTo>
                    <a:pt x="29" y="254"/>
                  </a:lnTo>
                  <a:lnTo>
                    <a:pt x="30" y="254"/>
                  </a:lnTo>
                  <a:lnTo>
                    <a:pt x="30" y="254"/>
                  </a:lnTo>
                  <a:close/>
                  <a:moveTo>
                    <a:pt x="92" y="282"/>
                  </a:moveTo>
                  <a:lnTo>
                    <a:pt x="92" y="282"/>
                  </a:lnTo>
                  <a:lnTo>
                    <a:pt x="94" y="284"/>
                  </a:lnTo>
                  <a:lnTo>
                    <a:pt x="94" y="284"/>
                  </a:lnTo>
                  <a:lnTo>
                    <a:pt x="95" y="283"/>
                  </a:lnTo>
                  <a:lnTo>
                    <a:pt x="95" y="283"/>
                  </a:lnTo>
                  <a:lnTo>
                    <a:pt x="93" y="281"/>
                  </a:lnTo>
                  <a:lnTo>
                    <a:pt x="93" y="281"/>
                  </a:lnTo>
                  <a:lnTo>
                    <a:pt x="92" y="282"/>
                  </a:lnTo>
                  <a:lnTo>
                    <a:pt x="92" y="282"/>
                  </a:lnTo>
                  <a:close/>
                  <a:moveTo>
                    <a:pt x="329" y="241"/>
                  </a:moveTo>
                  <a:lnTo>
                    <a:pt x="329" y="241"/>
                  </a:lnTo>
                  <a:lnTo>
                    <a:pt x="328" y="237"/>
                  </a:lnTo>
                  <a:lnTo>
                    <a:pt x="328" y="237"/>
                  </a:lnTo>
                  <a:lnTo>
                    <a:pt x="328" y="235"/>
                  </a:lnTo>
                  <a:lnTo>
                    <a:pt x="328" y="235"/>
                  </a:lnTo>
                  <a:lnTo>
                    <a:pt x="329" y="234"/>
                  </a:lnTo>
                  <a:lnTo>
                    <a:pt x="329" y="234"/>
                  </a:lnTo>
                  <a:lnTo>
                    <a:pt x="329" y="232"/>
                  </a:lnTo>
                  <a:lnTo>
                    <a:pt x="326" y="231"/>
                  </a:lnTo>
                  <a:lnTo>
                    <a:pt x="326" y="231"/>
                  </a:lnTo>
                  <a:lnTo>
                    <a:pt x="326" y="230"/>
                  </a:lnTo>
                  <a:lnTo>
                    <a:pt x="326" y="230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7" y="229"/>
                  </a:lnTo>
                  <a:lnTo>
                    <a:pt x="327" y="229"/>
                  </a:lnTo>
                  <a:lnTo>
                    <a:pt x="325" y="227"/>
                  </a:lnTo>
                  <a:lnTo>
                    <a:pt x="325" y="227"/>
                  </a:lnTo>
                  <a:lnTo>
                    <a:pt x="324" y="226"/>
                  </a:lnTo>
                  <a:lnTo>
                    <a:pt x="324" y="226"/>
                  </a:lnTo>
                  <a:lnTo>
                    <a:pt x="322" y="224"/>
                  </a:lnTo>
                  <a:lnTo>
                    <a:pt x="322" y="224"/>
                  </a:lnTo>
                  <a:lnTo>
                    <a:pt x="319" y="223"/>
                  </a:lnTo>
                  <a:lnTo>
                    <a:pt x="319" y="223"/>
                  </a:lnTo>
                  <a:lnTo>
                    <a:pt x="318" y="228"/>
                  </a:lnTo>
                  <a:lnTo>
                    <a:pt x="318" y="228"/>
                  </a:lnTo>
                  <a:lnTo>
                    <a:pt x="317" y="229"/>
                  </a:lnTo>
                  <a:lnTo>
                    <a:pt x="317" y="229"/>
                  </a:lnTo>
                  <a:lnTo>
                    <a:pt x="316" y="231"/>
                  </a:lnTo>
                  <a:lnTo>
                    <a:pt x="315" y="233"/>
                  </a:lnTo>
                  <a:lnTo>
                    <a:pt x="315" y="233"/>
                  </a:lnTo>
                  <a:lnTo>
                    <a:pt x="314" y="234"/>
                  </a:lnTo>
                  <a:lnTo>
                    <a:pt x="313" y="233"/>
                  </a:lnTo>
                  <a:lnTo>
                    <a:pt x="313" y="233"/>
                  </a:lnTo>
                  <a:lnTo>
                    <a:pt x="312" y="233"/>
                  </a:lnTo>
                  <a:lnTo>
                    <a:pt x="311" y="234"/>
                  </a:lnTo>
                  <a:lnTo>
                    <a:pt x="311" y="234"/>
                  </a:lnTo>
                  <a:lnTo>
                    <a:pt x="311" y="235"/>
                  </a:lnTo>
                  <a:lnTo>
                    <a:pt x="311" y="235"/>
                  </a:lnTo>
                  <a:lnTo>
                    <a:pt x="309" y="238"/>
                  </a:lnTo>
                  <a:lnTo>
                    <a:pt x="308" y="239"/>
                  </a:lnTo>
                  <a:lnTo>
                    <a:pt x="307" y="240"/>
                  </a:lnTo>
                  <a:lnTo>
                    <a:pt x="307" y="240"/>
                  </a:lnTo>
                  <a:lnTo>
                    <a:pt x="306" y="241"/>
                  </a:lnTo>
                  <a:lnTo>
                    <a:pt x="306" y="241"/>
                  </a:lnTo>
                  <a:lnTo>
                    <a:pt x="305" y="243"/>
                  </a:lnTo>
                  <a:lnTo>
                    <a:pt x="303" y="244"/>
                  </a:lnTo>
                  <a:lnTo>
                    <a:pt x="303" y="244"/>
                  </a:lnTo>
                  <a:lnTo>
                    <a:pt x="300" y="246"/>
                  </a:lnTo>
                  <a:lnTo>
                    <a:pt x="298" y="249"/>
                  </a:lnTo>
                  <a:lnTo>
                    <a:pt x="298" y="249"/>
                  </a:lnTo>
                  <a:lnTo>
                    <a:pt x="297" y="250"/>
                  </a:lnTo>
                  <a:lnTo>
                    <a:pt x="297" y="250"/>
                  </a:lnTo>
                  <a:lnTo>
                    <a:pt x="296" y="249"/>
                  </a:lnTo>
                  <a:lnTo>
                    <a:pt x="296" y="249"/>
                  </a:lnTo>
                  <a:lnTo>
                    <a:pt x="296" y="251"/>
                  </a:lnTo>
                  <a:lnTo>
                    <a:pt x="296" y="251"/>
                  </a:lnTo>
                  <a:lnTo>
                    <a:pt x="295" y="252"/>
                  </a:lnTo>
                  <a:lnTo>
                    <a:pt x="294" y="253"/>
                  </a:lnTo>
                  <a:lnTo>
                    <a:pt x="294" y="253"/>
                  </a:lnTo>
                  <a:lnTo>
                    <a:pt x="293" y="254"/>
                  </a:lnTo>
                  <a:lnTo>
                    <a:pt x="293" y="254"/>
                  </a:lnTo>
                  <a:lnTo>
                    <a:pt x="292" y="257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90" y="258"/>
                  </a:lnTo>
                  <a:lnTo>
                    <a:pt x="290" y="259"/>
                  </a:lnTo>
                  <a:lnTo>
                    <a:pt x="290" y="259"/>
                  </a:lnTo>
                  <a:lnTo>
                    <a:pt x="289" y="260"/>
                  </a:lnTo>
                  <a:lnTo>
                    <a:pt x="288" y="260"/>
                  </a:lnTo>
                  <a:lnTo>
                    <a:pt x="288" y="260"/>
                  </a:lnTo>
                  <a:lnTo>
                    <a:pt x="286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4" y="259"/>
                  </a:lnTo>
                  <a:lnTo>
                    <a:pt x="282" y="263"/>
                  </a:lnTo>
                  <a:lnTo>
                    <a:pt x="282" y="263"/>
                  </a:lnTo>
                  <a:lnTo>
                    <a:pt x="281" y="264"/>
                  </a:lnTo>
                  <a:lnTo>
                    <a:pt x="280" y="264"/>
                  </a:lnTo>
                  <a:lnTo>
                    <a:pt x="280" y="264"/>
                  </a:lnTo>
                  <a:lnTo>
                    <a:pt x="278" y="264"/>
                  </a:lnTo>
                  <a:lnTo>
                    <a:pt x="278" y="264"/>
                  </a:lnTo>
                  <a:lnTo>
                    <a:pt x="275" y="265"/>
                  </a:lnTo>
                  <a:lnTo>
                    <a:pt x="275" y="265"/>
                  </a:lnTo>
                  <a:lnTo>
                    <a:pt x="275" y="265"/>
                  </a:lnTo>
                  <a:lnTo>
                    <a:pt x="275" y="265"/>
                  </a:lnTo>
                  <a:lnTo>
                    <a:pt x="275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1" y="267"/>
                  </a:lnTo>
                  <a:lnTo>
                    <a:pt x="271" y="267"/>
                  </a:lnTo>
                  <a:lnTo>
                    <a:pt x="271" y="268"/>
                  </a:lnTo>
                  <a:lnTo>
                    <a:pt x="271" y="268"/>
                  </a:lnTo>
                  <a:lnTo>
                    <a:pt x="271" y="270"/>
                  </a:lnTo>
                  <a:lnTo>
                    <a:pt x="269" y="270"/>
                  </a:lnTo>
                  <a:lnTo>
                    <a:pt x="269" y="270"/>
                  </a:lnTo>
                  <a:lnTo>
                    <a:pt x="267" y="270"/>
                  </a:lnTo>
                  <a:lnTo>
                    <a:pt x="265" y="271"/>
                  </a:lnTo>
                  <a:lnTo>
                    <a:pt x="264" y="272"/>
                  </a:lnTo>
                  <a:lnTo>
                    <a:pt x="264" y="272"/>
                  </a:lnTo>
                  <a:lnTo>
                    <a:pt x="263" y="272"/>
                  </a:lnTo>
                  <a:lnTo>
                    <a:pt x="263" y="272"/>
                  </a:lnTo>
                  <a:lnTo>
                    <a:pt x="257" y="273"/>
                  </a:lnTo>
                  <a:lnTo>
                    <a:pt x="257" y="273"/>
                  </a:lnTo>
                  <a:lnTo>
                    <a:pt x="257" y="273"/>
                  </a:lnTo>
                  <a:lnTo>
                    <a:pt x="257" y="273"/>
                  </a:lnTo>
                  <a:lnTo>
                    <a:pt x="258" y="275"/>
                  </a:lnTo>
                  <a:lnTo>
                    <a:pt x="258" y="275"/>
                  </a:lnTo>
                  <a:lnTo>
                    <a:pt x="258" y="276"/>
                  </a:lnTo>
                  <a:lnTo>
                    <a:pt x="256" y="276"/>
                  </a:lnTo>
                  <a:lnTo>
                    <a:pt x="256" y="276"/>
                  </a:lnTo>
                  <a:lnTo>
                    <a:pt x="251" y="276"/>
                  </a:lnTo>
                  <a:lnTo>
                    <a:pt x="251" y="276"/>
                  </a:lnTo>
                  <a:lnTo>
                    <a:pt x="251" y="278"/>
                  </a:lnTo>
                  <a:lnTo>
                    <a:pt x="250" y="279"/>
                  </a:lnTo>
                  <a:lnTo>
                    <a:pt x="250" y="279"/>
                  </a:lnTo>
                  <a:lnTo>
                    <a:pt x="244" y="279"/>
                  </a:lnTo>
                  <a:lnTo>
                    <a:pt x="244" y="279"/>
                  </a:lnTo>
                  <a:lnTo>
                    <a:pt x="243" y="279"/>
                  </a:lnTo>
                  <a:lnTo>
                    <a:pt x="243" y="280"/>
                  </a:lnTo>
                  <a:lnTo>
                    <a:pt x="243" y="280"/>
                  </a:lnTo>
                  <a:lnTo>
                    <a:pt x="242" y="281"/>
                  </a:lnTo>
                  <a:lnTo>
                    <a:pt x="242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2"/>
                  </a:lnTo>
                  <a:lnTo>
                    <a:pt x="238" y="282"/>
                  </a:lnTo>
                  <a:lnTo>
                    <a:pt x="235" y="284"/>
                  </a:lnTo>
                  <a:lnTo>
                    <a:pt x="232" y="284"/>
                  </a:lnTo>
                  <a:lnTo>
                    <a:pt x="232" y="284"/>
                  </a:lnTo>
                  <a:lnTo>
                    <a:pt x="231" y="284"/>
                  </a:lnTo>
                  <a:lnTo>
                    <a:pt x="229" y="285"/>
                  </a:lnTo>
                  <a:lnTo>
                    <a:pt x="229" y="285"/>
                  </a:lnTo>
                  <a:lnTo>
                    <a:pt x="228" y="285"/>
                  </a:lnTo>
                  <a:lnTo>
                    <a:pt x="228" y="285"/>
                  </a:lnTo>
                  <a:lnTo>
                    <a:pt x="226" y="286"/>
                  </a:lnTo>
                  <a:lnTo>
                    <a:pt x="226" y="286"/>
                  </a:lnTo>
                  <a:lnTo>
                    <a:pt x="223" y="287"/>
                  </a:lnTo>
                  <a:lnTo>
                    <a:pt x="223" y="287"/>
                  </a:lnTo>
                  <a:lnTo>
                    <a:pt x="220" y="287"/>
                  </a:lnTo>
                  <a:lnTo>
                    <a:pt x="220" y="287"/>
                  </a:lnTo>
                  <a:lnTo>
                    <a:pt x="217" y="288"/>
                  </a:lnTo>
                  <a:lnTo>
                    <a:pt x="215" y="288"/>
                  </a:lnTo>
                  <a:lnTo>
                    <a:pt x="215" y="288"/>
                  </a:lnTo>
                  <a:lnTo>
                    <a:pt x="212" y="288"/>
                  </a:lnTo>
                  <a:lnTo>
                    <a:pt x="212" y="288"/>
                  </a:lnTo>
                  <a:lnTo>
                    <a:pt x="207" y="290"/>
                  </a:lnTo>
                  <a:lnTo>
                    <a:pt x="201" y="290"/>
                  </a:lnTo>
                  <a:lnTo>
                    <a:pt x="201" y="290"/>
                  </a:lnTo>
                  <a:lnTo>
                    <a:pt x="199" y="291"/>
                  </a:lnTo>
                  <a:lnTo>
                    <a:pt x="199" y="291"/>
                  </a:lnTo>
                  <a:lnTo>
                    <a:pt x="197" y="293"/>
                  </a:lnTo>
                  <a:lnTo>
                    <a:pt x="194" y="293"/>
                  </a:lnTo>
                  <a:lnTo>
                    <a:pt x="194" y="293"/>
                  </a:lnTo>
                  <a:lnTo>
                    <a:pt x="191" y="293"/>
                  </a:lnTo>
                  <a:lnTo>
                    <a:pt x="191" y="293"/>
                  </a:lnTo>
                  <a:lnTo>
                    <a:pt x="190" y="293"/>
                  </a:lnTo>
                  <a:lnTo>
                    <a:pt x="190" y="293"/>
                  </a:lnTo>
                  <a:lnTo>
                    <a:pt x="189" y="294"/>
                  </a:lnTo>
                  <a:lnTo>
                    <a:pt x="187" y="294"/>
                  </a:lnTo>
                  <a:lnTo>
                    <a:pt x="187" y="294"/>
                  </a:lnTo>
                  <a:lnTo>
                    <a:pt x="185" y="294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0" y="294"/>
                  </a:lnTo>
                  <a:lnTo>
                    <a:pt x="176" y="295"/>
                  </a:lnTo>
                  <a:lnTo>
                    <a:pt x="176" y="295"/>
                  </a:lnTo>
                  <a:lnTo>
                    <a:pt x="173" y="295"/>
                  </a:lnTo>
                  <a:lnTo>
                    <a:pt x="170" y="295"/>
                  </a:lnTo>
                  <a:lnTo>
                    <a:pt x="170" y="295"/>
                  </a:lnTo>
                  <a:lnTo>
                    <a:pt x="169" y="295"/>
                  </a:lnTo>
                  <a:lnTo>
                    <a:pt x="169" y="295"/>
                  </a:lnTo>
                  <a:lnTo>
                    <a:pt x="166" y="297"/>
                  </a:lnTo>
                  <a:lnTo>
                    <a:pt x="166" y="297"/>
                  </a:lnTo>
                  <a:lnTo>
                    <a:pt x="163" y="297"/>
                  </a:lnTo>
                  <a:lnTo>
                    <a:pt x="161" y="296"/>
                  </a:lnTo>
                  <a:lnTo>
                    <a:pt x="161" y="296"/>
                  </a:lnTo>
                  <a:lnTo>
                    <a:pt x="159" y="297"/>
                  </a:lnTo>
                  <a:lnTo>
                    <a:pt x="159" y="297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6" y="298"/>
                  </a:lnTo>
                  <a:lnTo>
                    <a:pt x="154" y="297"/>
                  </a:lnTo>
                  <a:lnTo>
                    <a:pt x="151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8" y="298"/>
                  </a:lnTo>
                  <a:lnTo>
                    <a:pt x="146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39" y="298"/>
                  </a:lnTo>
                  <a:lnTo>
                    <a:pt x="139" y="298"/>
                  </a:lnTo>
                  <a:lnTo>
                    <a:pt x="137" y="298"/>
                  </a:lnTo>
                  <a:lnTo>
                    <a:pt x="137" y="296"/>
                  </a:lnTo>
                  <a:lnTo>
                    <a:pt x="137" y="296"/>
                  </a:lnTo>
                  <a:lnTo>
                    <a:pt x="135" y="297"/>
                  </a:lnTo>
                  <a:lnTo>
                    <a:pt x="135" y="297"/>
                  </a:lnTo>
                  <a:lnTo>
                    <a:pt x="132" y="297"/>
                  </a:lnTo>
                  <a:lnTo>
                    <a:pt x="130" y="298"/>
                  </a:lnTo>
                  <a:lnTo>
                    <a:pt x="130" y="298"/>
                  </a:lnTo>
                  <a:lnTo>
                    <a:pt x="129" y="298"/>
                  </a:lnTo>
                  <a:lnTo>
                    <a:pt x="128" y="298"/>
                  </a:lnTo>
                  <a:lnTo>
                    <a:pt x="126" y="297"/>
                  </a:lnTo>
                  <a:lnTo>
                    <a:pt x="126" y="297"/>
                  </a:lnTo>
                  <a:lnTo>
                    <a:pt x="124" y="298"/>
                  </a:lnTo>
                  <a:lnTo>
                    <a:pt x="123" y="298"/>
                  </a:lnTo>
                  <a:lnTo>
                    <a:pt x="122" y="298"/>
                  </a:lnTo>
                  <a:lnTo>
                    <a:pt x="121" y="296"/>
                  </a:lnTo>
                  <a:lnTo>
                    <a:pt x="121" y="296"/>
                  </a:lnTo>
                  <a:lnTo>
                    <a:pt x="119" y="296"/>
                  </a:lnTo>
                  <a:lnTo>
                    <a:pt x="119" y="296"/>
                  </a:lnTo>
                  <a:lnTo>
                    <a:pt x="116" y="297"/>
                  </a:lnTo>
                  <a:lnTo>
                    <a:pt x="116" y="297"/>
                  </a:lnTo>
                  <a:lnTo>
                    <a:pt x="114" y="297"/>
                  </a:lnTo>
                  <a:lnTo>
                    <a:pt x="113" y="296"/>
                  </a:lnTo>
                  <a:lnTo>
                    <a:pt x="113" y="296"/>
                  </a:lnTo>
                  <a:lnTo>
                    <a:pt x="112" y="295"/>
                  </a:lnTo>
                  <a:lnTo>
                    <a:pt x="112" y="295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04" y="296"/>
                  </a:lnTo>
                  <a:lnTo>
                    <a:pt x="103" y="294"/>
                  </a:lnTo>
                  <a:lnTo>
                    <a:pt x="103" y="294"/>
                  </a:lnTo>
                  <a:lnTo>
                    <a:pt x="101" y="294"/>
                  </a:lnTo>
                  <a:lnTo>
                    <a:pt x="101" y="294"/>
                  </a:lnTo>
                  <a:lnTo>
                    <a:pt x="99" y="294"/>
                  </a:lnTo>
                  <a:lnTo>
                    <a:pt x="97" y="293"/>
                  </a:lnTo>
                  <a:lnTo>
                    <a:pt x="97" y="293"/>
                  </a:lnTo>
                  <a:lnTo>
                    <a:pt x="95" y="292"/>
                  </a:lnTo>
                  <a:lnTo>
                    <a:pt x="93" y="292"/>
                  </a:lnTo>
                  <a:lnTo>
                    <a:pt x="93" y="292"/>
                  </a:lnTo>
                  <a:lnTo>
                    <a:pt x="90" y="292"/>
                  </a:lnTo>
                  <a:lnTo>
                    <a:pt x="88" y="291"/>
                  </a:lnTo>
                  <a:lnTo>
                    <a:pt x="88" y="291"/>
                  </a:lnTo>
                  <a:lnTo>
                    <a:pt x="87" y="291"/>
                  </a:lnTo>
                  <a:lnTo>
                    <a:pt x="87" y="291"/>
                  </a:lnTo>
                  <a:lnTo>
                    <a:pt x="85" y="292"/>
                  </a:lnTo>
                  <a:lnTo>
                    <a:pt x="85" y="292"/>
                  </a:lnTo>
                  <a:lnTo>
                    <a:pt x="84" y="291"/>
                  </a:lnTo>
                  <a:lnTo>
                    <a:pt x="84" y="291"/>
                  </a:lnTo>
                  <a:lnTo>
                    <a:pt x="82" y="288"/>
                  </a:lnTo>
                  <a:lnTo>
                    <a:pt x="82" y="288"/>
                  </a:lnTo>
                  <a:lnTo>
                    <a:pt x="80" y="289"/>
                  </a:lnTo>
                  <a:lnTo>
                    <a:pt x="80" y="289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7" y="288"/>
                  </a:lnTo>
                  <a:lnTo>
                    <a:pt x="76" y="289"/>
                  </a:lnTo>
                  <a:lnTo>
                    <a:pt x="75" y="289"/>
                  </a:lnTo>
                  <a:lnTo>
                    <a:pt x="73" y="289"/>
                  </a:lnTo>
                  <a:lnTo>
                    <a:pt x="72" y="289"/>
                  </a:lnTo>
                  <a:lnTo>
                    <a:pt x="72" y="289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8" y="288"/>
                  </a:lnTo>
                  <a:lnTo>
                    <a:pt x="68" y="288"/>
                  </a:lnTo>
                  <a:lnTo>
                    <a:pt x="67" y="287"/>
                  </a:lnTo>
                  <a:lnTo>
                    <a:pt x="67" y="287"/>
                  </a:lnTo>
                  <a:lnTo>
                    <a:pt x="65" y="286"/>
                  </a:lnTo>
                  <a:lnTo>
                    <a:pt x="65" y="286"/>
                  </a:lnTo>
                  <a:lnTo>
                    <a:pt x="64" y="285"/>
                  </a:lnTo>
                  <a:lnTo>
                    <a:pt x="64" y="285"/>
                  </a:lnTo>
                  <a:lnTo>
                    <a:pt x="63" y="286"/>
                  </a:lnTo>
                  <a:lnTo>
                    <a:pt x="62" y="285"/>
                  </a:lnTo>
                  <a:lnTo>
                    <a:pt x="62" y="285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56" y="283"/>
                  </a:lnTo>
                  <a:lnTo>
                    <a:pt x="55" y="283"/>
                  </a:lnTo>
                  <a:lnTo>
                    <a:pt x="55" y="283"/>
                  </a:lnTo>
                  <a:lnTo>
                    <a:pt x="54" y="283"/>
                  </a:lnTo>
                  <a:lnTo>
                    <a:pt x="54" y="283"/>
                  </a:lnTo>
                  <a:lnTo>
                    <a:pt x="50" y="281"/>
                  </a:lnTo>
                  <a:lnTo>
                    <a:pt x="46" y="279"/>
                  </a:lnTo>
                  <a:lnTo>
                    <a:pt x="46" y="279"/>
                  </a:lnTo>
                  <a:lnTo>
                    <a:pt x="44" y="278"/>
                  </a:lnTo>
                  <a:lnTo>
                    <a:pt x="43" y="277"/>
                  </a:lnTo>
                  <a:lnTo>
                    <a:pt x="43" y="276"/>
                  </a:lnTo>
                  <a:lnTo>
                    <a:pt x="43" y="276"/>
                  </a:lnTo>
                  <a:lnTo>
                    <a:pt x="41" y="276"/>
                  </a:lnTo>
                  <a:lnTo>
                    <a:pt x="41" y="275"/>
                  </a:lnTo>
                  <a:lnTo>
                    <a:pt x="40" y="275"/>
                  </a:lnTo>
                  <a:lnTo>
                    <a:pt x="39" y="275"/>
                  </a:lnTo>
                  <a:lnTo>
                    <a:pt x="39" y="275"/>
                  </a:lnTo>
                  <a:lnTo>
                    <a:pt x="38" y="275"/>
                  </a:lnTo>
                  <a:lnTo>
                    <a:pt x="38" y="275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0" y="269"/>
                  </a:lnTo>
                  <a:lnTo>
                    <a:pt x="30" y="269"/>
                  </a:lnTo>
                  <a:lnTo>
                    <a:pt x="25" y="266"/>
                  </a:lnTo>
                  <a:lnTo>
                    <a:pt x="25" y="266"/>
                  </a:lnTo>
                  <a:lnTo>
                    <a:pt x="23" y="263"/>
                  </a:lnTo>
                  <a:lnTo>
                    <a:pt x="23" y="263"/>
                  </a:lnTo>
                  <a:lnTo>
                    <a:pt x="20" y="260"/>
                  </a:lnTo>
                  <a:lnTo>
                    <a:pt x="20" y="260"/>
                  </a:lnTo>
                  <a:lnTo>
                    <a:pt x="18" y="259"/>
                  </a:lnTo>
                  <a:lnTo>
                    <a:pt x="17" y="257"/>
                  </a:lnTo>
                  <a:lnTo>
                    <a:pt x="17" y="257"/>
                  </a:lnTo>
                  <a:lnTo>
                    <a:pt x="17" y="254"/>
                  </a:lnTo>
                  <a:lnTo>
                    <a:pt x="17" y="254"/>
                  </a:lnTo>
                  <a:lnTo>
                    <a:pt x="15" y="254"/>
                  </a:lnTo>
                  <a:lnTo>
                    <a:pt x="15" y="252"/>
                  </a:lnTo>
                  <a:lnTo>
                    <a:pt x="15" y="252"/>
                  </a:lnTo>
                  <a:lnTo>
                    <a:pt x="15" y="250"/>
                  </a:lnTo>
                  <a:lnTo>
                    <a:pt x="15" y="250"/>
                  </a:lnTo>
                  <a:lnTo>
                    <a:pt x="13" y="250"/>
                  </a:lnTo>
                  <a:lnTo>
                    <a:pt x="13" y="250"/>
                  </a:lnTo>
                  <a:lnTo>
                    <a:pt x="12" y="250"/>
                  </a:lnTo>
                  <a:lnTo>
                    <a:pt x="12" y="250"/>
                  </a:lnTo>
                  <a:lnTo>
                    <a:pt x="9" y="255"/>
                  </a:lnTo>
                  <a:lnTo>
                    <a:pt x="9" y="255"/>
                  </a:lnTo>
                  <a:lnTo>
                    <a:pt x="8" y="257"/>
                  </a:lnTo>
                  <a:lnTo>
                    <a:pt x="6" y="256"/>
                  </a:lnTo>
                  <a:lnTo>
                    <a:pt x="6" y="256"/>
                  </a:lnTo>
                  <a:lnTo>
                    <a:pt x="6" y="257"/>
                  </a:lnTo>
                  <a:lnTo>
                    <a:pt x="6" y="257"/>
                  </a:lnTo>
                  <a:lnTo>
                    <a:pt x="5" y="258"/>
                  </a:lnTo>
                  <a:lnTo>
                    <a:pt x="4" y="258"/>
                  </a:lnTo>
                  <a:lnTo>
                    <a:pt x="4" y="258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3" y="259"/>
                  </a:lnTo>
                  <a:lnTo>
                    <a:pt x="4" y="260"/>
                  </a:lnTo>
                  <a:lnTo>
                    <a:pt x="4" y="261"/>
                  </a:lnTo>
                  <a:lnTo>
                    <a:pt x="4" y="261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1" y="264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2" y="265"/>
                  </a:lnTo>
                  <a:lnTo>
                    <a:pt x="2" y="265"/>
                  </a:lnTo>
                  <a:lnTo>
                    <a:pt x="2" y="267"/>
                  </a:lnTo>
                  <a:lnTo>
                    <a:pt x="2" y="267"/>
                  </a:lnTo>
                  <a:lnTo>
                    <a:pt x="2" y="268"/>
                  </a:lnTo>
                  <a:lnTo>
                    <a:pt x="2" y="268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2" y="272"/>
                  </a:lnTo>
                  <a:lnTo>
                    <a:pt x="3" y="273"/>
                  </a:lnTo>
                  <a:lnTo>
                    <a:pt x="3" y="273"/>
                  </a:lnTo>
                  <a:lnTo>
                    <a:pt x="4" y="274"/>
                  </a:lnTo>
                  <a:lnTo>
                    <a:pt x="4" y="274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7" y="278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7" y="283"/>
                  </a:lnTo>
                  <a:lnTo>
                    <a:pt x="7" y="283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3" y="288"/>
                  </a:lnTo>
                  <a:lnTo>
                    <a:pt x="13" y="288"/>
                  </a:lnTo>
                  <a:lnTo>
                    <a:pt x="14" y="288"/>
                  </a:lnTo>
                  <a:lnTo>
                    <a:pt x="14" y="288"/>
                  </a:lnTo>
                  <a:lnTo>
                    <a:pt x="16" y="289"/>
                  </a:lnTo>
                  <a:lnTo>
                    <a:pt x="16" y="289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21" y="294"/>
                  </a:lnTo>
                  <a:lnTo>
                    <a:pt x="23" y="294"/>
                  </a:lnTo>
                  <a:lnTo>
                    <a:pt x="23" y="294"/>
                  </a:lnTo>
                  <a:lnTo>
                    <a:pt x="24" y="295"/>
                  </a:lnTo>
                  <a:lnTo>
                    <a:pt x="24" y="295"/>
                  </a:lnTo>
                  <a:lnTo>
                    <a:pt x="30" y="300"/>
                  </a:lnTo>
                  <a:lnTo>
                    <a:pt x="30" y="300"/>
                  </a:lnTo>
                  <a:lnTo>
                    <a:pt x="32" y="302"/>
                  </a:lnTo>
                  <a:lnTo>
                    <a:pt x="34" y="302"/>
                  </a:lnTo>
                  <a:lnTo>
                    <a:pt x="34" y="302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0" y="306"/>
                  </a:lnTo>
                  <a:lnTo>
                    <a:pt x="42" y="305"/>
                  </a:lnTo>
                  <a:lnTo>
                    <a:pt x="42" y="305"/>
                  </a:lnTo>
                  <a:lnTo>
                    <a:pt x="47" y="308"/>
                  </a:lnTo>
                  <a:lnTo>
                    <a:pt x="47" y="308"/>
                  </a:lnTo>
                  <a:lnTo>
                    <a:pt x="50" y="309"/>
                  </a:lnTo>
                  <a:lnTo>
                    <a:pt x="50" y="309"/>
                  </a:lnTo>
                  <a:lnTo>
                    <a:pt x="53" y="310"/>
                  </a:lnTo>
                  <a:lnTo>
                    <a:pt x="53" y="310"/>
                  </a:lnTo>
                  <a:lnTo>
                    <a:pt x="59" y="313"/>
                  </a:lnTo>
                  <a:lnTo>
                    <a:pt x="59" y="313"/>
                  </a:lnTo>
                  <a:lnTo>
                    <a:pt x="60" y="312"/>
                  </a:lnTo>
                  <a:lnTo>
                    <a:pt x="60" y="312"/>
                  </a:lnTo>
                  <a:lnTo>
                    <a:pt x="64" y="314"/>
                  </a:lnTo>
                  <a:lnTo>
                    <a:pt x="64" y="314"/>
                  </a:lnTo>
                  <a:lnTo>
                    <a:pt x="67" y="315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80" y="319"/>
                  </a:lnTo>
                  <a:lnTo>
                    <a:pt x="80" y="319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5" y="320"/>
                  </a:lnTo>
                  <a:lnTo>
                    <a:pt x="86" y="320"/>
                  </a:lnTo>
                  <a:lnTo>
                    <a:pt x="86" y="320"/>
                  </a:lnTo>
                  <a:lnTo>
                    <a:pt x="90" y="321"/>
                  </a:lnTo>
                  <a:lnTo>
                    <a:pt x="90" y="321"/>
                  </a:lnTo>
                  <a:lnTo>
                    <a:pt x="93" y="323"/>
                  </a:lnTo>
                  <a:lnTo>
                    <a:pt x="97" y="324"/>
                  </a:lnTo>
                  <a:lnTo>
                    <a:pt x="97" y="324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01" y="323"/>
                  </a:lnTo>
                  <a:lnTo>
                    <a:pt x="101" y="323"/>
                  </a:lnTo>
                  <a:lnTo>
                    <a:pt x="103" y="324"/>
                  </a:lnTo>
                  <a:lnTo>
                    <a:pt x="103" y="324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7" y="326"/>
                  </a:lnTo>
                  <a:lnTo>
                    <a:pt x="107" y="326"/>
                  </a:lnTo>
                  <a:lnTo>
                    <a:pt x="109" y="326"/>
                  </a:lnTo>
                  <a:lnTo>
                    <a:pt x="110" y="326"/>
                  </a:lnTo>
                  <a:lnTo>
                    <a:pt x="110" y="326"/>
                  </a:lnTo>
                  <a:lnTo>
                    <a:pt x="112" y="327"/>
                  </a:lnTo>
                  <a:lnTo>
                    <a:pt x="112" y="327"/>
                  </a:lnTo>
                  <a:lnTo>
                    <a:pt x="114" y="327"/>
                  </a:lnTo>
                  <a:lnTo>
                    <a:pt x="114" y="327"/>
                  </a:lnTo>
                  <a:lnTo>
                    <a:pt x="116" y="327"/>
                  </a:lnTo>
                  <a:lnTo>
                    <a:pt x="118" y="327"/>
                  </a:lnTo>
                  <a:lnTo>
                    <a:pt x="118" y="327"/>
                  </a:lnTo>
                  <a:lnTo>
                    <a:pt x="122" y="326"/>
                  </a:lnTo>
                  <a:lnTo>
                    <a:pt x="122" y="326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7" y="327"/>
                  </a:lnTo>
                  <a:lnTo>
                    <a:pt x="129" y="326"/>
                  </a:lnTo>
                  <a:lnTo>
                    <a:pt x="130" y="326"/>
                  </a:lnTo>
                  <a:lnTo>
                    <a:pt x="133" y="327"/>
                  </a:lnTo>
                  <a:lnTo>
                    <a:pt x="133" y="327"/>
                  </a:lnTo>
                  <a:lnTo>
                    <a:pt x="135" y="327"/>
                  </a:lnTo>
                  <a:lnTo>
                    <a:pt x="136" y="326"/>
                  </a:lnTo>
                  <a:lnTo>
                    <a:pt x="136" y="326"/>
                  </a:lnTo>
                  <a:lnTo>
                    <a:pt x="139" y="326"/>
                  </a:lnTo>
                  <a:lnTo>
                    <a:pt x="139" y="326"/>
                  </a:lnTo>
                  <a:lnTo>
                    <a:pt x="141" y="327"/>
                  </a:lnTo>
                  <a:lnTo>
                    <a:pt x="142" y="327"/>
                  </a:lnTo>
                  <a:lnTo>
                    <a:pt x="143" y="326"/>
                  </a:lnTo>
                  <a:lnTo>
                    <a:pt x="143" y="326"/>
                  </a:lnTo>
                  <a:lnTo>
                    <a:pt x="143" y="326"/>
                  </a:lnTo>
                  <a:lnTo>
                    <a:pt x="143" y="326"/>
                  </a:lnTo>
                  <a:lnTo>
                    <a:pt x="148" y="326"/>
                  </a:lnTo>
                  <a:lnTo>
                    <a:pt x="148" y="326"/>
                  </a:lnTo>
                  <a:lnTo>
                    <a:pt x="149" y="326"/>
                  </a:lnTo>
                  <a:lnTo>
                    <a:pt x="150" y="326"/>
                  </a:lnTo>
                  <a:lnTo>
                    <a:pt x="151" y="325"/>
                  </a:lnTo>
                  <a:lnTo>
                    <a:pt x="151" y="325"/>
                  </a:lnTo>
                  <a:lnTo>
                    <a:pt x="152" y="325"/>
                  </a:lnTo>
                  <a:lnTo>
                    <a:pt x="152" y="325"/>
                  </a:lnTo>
                  <a:lnTo>
                    <a:pt x="157" y="325"/>
                  </a:lnTo>
                  <a:lnTo>
                    <a:pt x="157" y="325"/>
                  </a:lnTo>
                  <a:lnTo>
                    <a:pt x="158" y="325"/>
                  </a:lnTo>
                  <a:lnTo>
                    <a:pt x="159" y="324"/>
                  </a:lnTo>
                  <a:lnTo>
                    <a:pt x="159" y="324"/>
                  </a:lnTo>
                  <a:lnTo>
                    <a:pt x="160" y="324"/>
                  </a:lnTo>
                  <a:lnTo>
                    <a:pt x="160" y="324"/>
                  </a:lnTo>
                  <a:lnTo>
                    <a:pt x="163" y="324"/>
                  </a:lnTo>
                  <a:lnTo>
                    <a:pt x="163" y="324"/>
                  </a:lnTo>
                  <a:lnTo>
                    <a:pt x="165" y="325"/>
                  </a:lnTo>
                  <a:lnTo>
                    <a:pt x="166" y="325"/>
                  </a:lnTo>
                  <a:lnTo>
                    <a:pt x="167" y="324"/>
                  </a:lnTo>
                  <a:lnTo>
                    <a:pt x="167" y="324"/>
                  </a:lnTo>
                  <a:lnTo>
                    <a:pt x="168" y="323"/>
                  </a:lnTo>
                  <a:lnTo>
                    <a:pt x="168" y="323"/>
                  </a:lnTo>
                  <a:lnTo>
                    <a:pt x="172" y="324"/>
                  </a:lnTo>
                  <a:lnTo>
                    <a:pt x="172" y="324"/>
                  </a:lnTo>
                  <a:lnTo>
                    <a:pt x="175" y="324"/>
                  </a:lnTo>
                  <a:lnTo>
                    <a:pt x="175" y="324"/>
                  </a:lnTo>
                  <a:lnTo>
                    <a:pt x="175" y="322"/>
                  </a:lnTo>
                  <a:lnTo>
                    <a:pt x="177" y="322"/>
                  </a:lnTo>
                  <a:lnTo>
                    <a:pt x="177" y="322"/>
                  </a:lnTo>
                  <a:lnTo>
                    <a:pt x="181" y="322"/>
                  </a:lnTo>
                  <a:lnTo>
                    <a:pt x="181" y="322"/>
                  </a:lnTo>
                  <a:lnTo>
                    <a:pt x="182" y="323"/>
                  </a:lnTo>
                  <a:lnTo>
                    <a:pt x="182" y="323"/>
                  </a:lnTo>
                  <a:lnTo>
                    <a:pt x="184" y="323"/>
                  </a:lnTo>
                  <a:lnTo>
                    <a:pt x="184" y="322"/>
                  </a:lnTo>
                  <a:lnTo>
                    <a:pt x="184" y="322"/>
                  </a:lnTo>
                  <a:lnTo>
                    <a:pt x="185" y="321"/>
                  </a:lnTo>
                  <a:lnTo>
                    <a:pt x="186" y="321"/>
                  </a:lnTo>
                  <a:lnTo>
                    <a:pt x="186" y="321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8" y="319"/>
                  </a:lnTo>
                  <a:lnTo>
                    <a:pt x="198" y="319"/>
                  </a:lnTo>
                  <a:lnTo>
                    <a:pt x="200" y="319"/>
                  </a:lnTo>
                  <a:lnTo>
                    <a:pt x="202" y="319"/>
                  </a:lnTo>
                  <a:lnTo>
                    <a:pt x="202" y="319"/>
                  </a:lnTo>
                  <a:lnTo>
                    <a:pt x="202" y="318"/>
                  </a:lnTo>
                  <a:lnTo>
                    <a:pt x="204" y="318"/>
                  </a:lnTo>
                  <a:lnTo>
                    <a:pt x="204" y="318"/>
                  </a:lnTo>
                  <a:lnTo>
                    <a:pt x="207" y="319"/>
                  </a:lnTo>
                  <a:lnTo>
                    <a:pt x="207" y="319"/>
                  </a:lnTo>
                  <a:lnTo>
                    <a:pt x="208" y="319"/>
                  </a:lnTo>
                  <a:lnTo>
                    <a:pt x="209" y="318"/>
                  </a:lnTo>
                  <a:lnTo>
                    <a:pt x="209" y="318"/>
                  </a:lnTo>
                  <a:lnTo>
                    <a:pt x="210" y="318"/>
                  </a:lnTo>
                  <a:lnTo>
                    <a:pt x="210" y="318"/>
                  </a:lnTo>
                  <a:lnTo>
                    <a:pt x="216" y="318"/>
                  </a:lnTo>
                  <a:lnTo>
                    <a:pt x="216" y="318"/>
                  </a:lnTo>
                  <a:lnTo>
                    <a:pt x="217" y="317"/>
                  </a:lnTo>
                  <a:lnTo>
                    <a:pt x="217" y="317"/>
                  </a:lnTo>
                  <a:lnTo>
                    <a:pt x="218" y="316"/>
                  </a:lnTo>
                  <a:lnTo>
                    <a:pt x="220" y="316"/>
                  </a:lnTo>
                  <a:lnTo>
                    <a:pt x="220" y="316"/>
                  </a:lnTo>
                  <a:lnTo>
                    <a:pt x="221" y="317"/>
                  </a:lnTo>
                  <a:lnTo>
                    <a:pt x="223" y="316"/>
                  </a:lnTo>
                  <a:lnTo>
                    <a:pt x="223" y="316"/>
                  </a:lnTo>
                  <a:lnTo>
                    <a:pt x="224" y="315"/>
                  </a:lnTo>
                  <a:lnTo>
                    <a:pt x="226" y="315"/>
                  </a:lnTo>
                  <a:lnTo>
                    <a:pt x="226" y="315"/>
                  </a:lnTo>
                  <a:lnTo>
                    <a:pt x="228" y="315"/>
                  </a:lnTo>
                  <a:lnTo>
                    <a:pt x="228" y="315"/>
                  </a:lnTo>
                  <a:lnTo>
                    <a:pt x="230" y="315"/>
                  </a:lnTo>
                  <a:lnTo>
                    <a:pt x="230" y="315"/>
                  </a:lnTo>
                  <a:lnTo>
                    <a:pt x="231" y="314"/>
                  </a:lnTo>
                  <a:lnTo>
                    <a:pt x="233" y="313"/>
                  </a:lnTo>
                  <a:lnTo>
                    <a:pt x="233" y="313"/>
                  </a:lnTo>
                  <a:lnTo>
                    <a:pt x="235" y="313"/>
                  </a:lnTo>
                  <a:lnTo>
                    <a:pt x="238" y="312"/>
                  </a:lnTo>
                  <a:lnTo>
                    <a:pt x="238" y="312"/>
                  </a:lnTo>
                  <a:lnTo>
                    <a:pt x="240" y="311"/>
                  </a:lnTo>
                  <a:lnTo>
                    <a:pt x="240" y="311"/>
                  </a:lnTo>
                  <a:lnTo>
                    <a:pt x="241" y="311"/>
                  </a:lnTo>
                  <a:lnTo>
                    <a:pt x="241" y="311"/>
                  </a:lnTo>
                  <a:lnTo>
                    <a:pt x="242" y="310"/>
                  </a:lnTo>
                  <a:lnTo>
                    <a:pt x="244" y="309"/>
                  </a:lnTo>
                  <a:lnTo>
                    <a:pt x="244" y="309"/>
                  </a:lnTo>
                  <a:lnTo>
                    <a:pt x="245" y="309"/>
                  </a:lnTo>
                  <a:lnTo>
                    <a:pt x="245" y="309"/>
                  </a:lnTo>
                  <a:lnTo>
                    <a:pt x="247" y="308"/>
                  </a:lnTo>
                  <a:lnTo>
                    <a:pt x="249" y="307"/>
                  </a:lnTo>
                  <a:lnTo>
                    <a:pt x="249" y="307"/>
                  </a:lnTo>
                  <a:lnTo>
                    <a:pt x="252" y="306"/>
                  </a:lnTo>
                  <a:lnTo>
                    <a:pt x="252" y="306"/>
                  </a:lnTo>
                  <a:lnTo>
                    <a:pt x="252" y="305"/>
                  </a:lnTo>
                  <a:lnTo>
                    <a:pt x="254" y="304"/>
                  </a:lnTo>
                  <a:lnTo>
                    <a:pt x="254" y="304"/>
                  </a:lnTo>
                  <a:lnTo>
                    <a:pt x="259" y="304"/>
                  </a:lnTo>
                  <a:lnTo>
                    <a:pt x="259" y="304"/>
                  </a:lnTo>
                  <a:lnTo>
                    <a:pt x="259" y="303"/>
                  </a:lnTo>
                  <a:lnTo>
                    <a:pt x="259" y="303"/>
                  </a:lnTo>
                  <a:lnTo>
                    <a:pt x="258" y="301"/>
                  </a:lnTo>
                  <a:lnTo>
                    <a:pt x="258" y="301"/>
                  </a:lnTo>
                  <a:lnTo>
                    <a:pt x="259" y="301"/>
                  </a:lnTo>
                  <a:lnTo>
                    <a:pt x="260" y="300"/>
                  </a:lnTo>
                  <a:lnTo>
                    <a:pt x="260" y="300"/>
                  </a:lnTo>
                  <a:lnTo>
                    <a:pt x="264" y="300"/>
                  </a:lnTo>
                  <a:lnTo>
                    <a:pt x="264" y="300"/>
                  </a:lnTo>
                  <a:lnTo>
                    <a:pt x="265" y="299"/>
                  </a:lnTo>
                  <a:lnTo>
                    <a:pt x="266" y="298"/>
                  </a:lnTo>
                  <a:lnTo>
                    <a:pt x="266" y="298"/>
                  </a:lnTo>
                  <a:lnTo>
                    <a:pt x="267" y="298"/>
                  </a:lnTo>
                  <a:lnTo>
                    <a:pt x="267" y="298"/>
                  </a:lnTo>
                  <a:lnTo>
                    <a:pt x="269" y="298"/>
                  </a:lnTo>
                  <a:lnTo>
                    <a:pt x="269" y="298"/>
                  </a:lnTo>
                  <a:lnTo>
                    <a:pt x="270" y="296"/>
                  </a:lnTo>
                  <a:lnTo>
                    <a:pt x="272" y="295"/>
                  </a:lnTo>
                  <a:lnTo>
                    <a:pt x="275" y="295"/>
                  </a:lnTo>
                  <a:lnTo>
                    <a:pt x="275" y="295"/>
                  </a:lnTo>
                  <a:lnTo>
                    <a:pt x="275" y="292"/>
                  </a:lnTo>
                  <a:lnTo>
                    <a:pt x="278" y="292"/>
                  </a:lnTo>
                  <a:lnTo>
                    <a:pt x="278" y="292"/>
                  </a:lnTo>
                  <a:lnTo>
                    <a:pt x="279" y="292"/>
                  </a:lnTo>
                  <a:lnTo>
                    <a:pt x="279" y="292"/>
                  </a:lnTo>
                  <a:lnTo>
                    <a:pt x="281" y="291"/>
                  </a:lnTo>
                  <a:lnTo>
                    <a:pt x="283" y="290"/>
                  </a:lnTo>
                  <a:lnTo>
                    <a:pt x="283" y="290"/>
                  </a:lnTo>
                  <a:lnTo>
                    <a:pt x="284" y="289"/>
                  </a:lnTo>
                  <a:lnTo>
                    <a:pt x="284" y="289"/>
                  </a:lnTo>
                  <a:lnTo>
                    <a:pt x="285" y="288"/>
                  </a:lnTo>
                  <a:lnTo>
                    <a:pt x="286" y="288"/>
                  </a:lnTo>
                  <a:lnTo>
                    <a:pt x="286" y="288"/>
                  </a:lnTo>
                  <a:lnTo>
                    <a:pt x="289" y="287"/>
                  </a:lnTo>
                  <a:lnTo>
                    <a:pt x="289" y="287"/>
                  </a:lnTo>
                  <a:lnTo>
                    <a:pt x="290" y="286"/>
                  </a:lnTo>
                  <a:lnTo>
                    <a:pt x="291" y="286"/>
                  </a:lnTo>
                  <a:lnTo>
                    <a:pt x="291" y="285"/>
                  </a:lnTo>
                  <a:lnTo>
                    <a:pt x="291" y="285"/>
                  </a:lnTo>
                  <a:lnTo>
                    <a:pt x="291" y="283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7" y="281"/>
                  </a:lnTo>
                  <a:lnTo>
                    <a:pt x="297" y="281"/>
                  </a:lnTo>
                  <a:lnTo>
                    <a:pt x="299" y="280"/>
                  </a:lnTo>
                  <a:lnTo>
                    <a:pt x="299" y="280"/>
                  </a:lnTo>
                  <a:lnTo>
                    <a:pt x="299" y="279"/>
                  </a:lnTo>
                  <a:lnTo>
                    <a:pt x="301" y="278"/>
                  </a:lnTo>
                  <a:lnTo>
                    <a:pt x="301" y="278"/>
                  </a:lnTo>
                  <a:lnTo>
                    <a:pt x="303" y="277"/>
                  </a:lnTo>
                  <a:lnTo>
                    <a:pt x="305" y="276"/>
                  </a:lnTo>
                  <a:lnTo>
                    <a:pt x="305" y="276"/>
                  </a:lnTo>
                  <a:lnTo>
                    <a:pt x="306" y="275"/>
                  </a:lnTo>
                  <a:lnTo>
                    <a:pt x="308" y="274"/>
                  </a:lnTo>
                  <a:lnTo>
                    <a:pt x="308" y="274"/>
                  </a:lnTo>
                  <a:lnTo>
                    <a:pt x="308" y="272"/>
                  </a:lnTo>
                  <a:lnTo>
                    <a:pt x="311" y="270"/>
                  </a:lnTo>
                  <a:lnTo>
                    <a:pt x="311" y="270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3" y="269"/>
                  </a:lnTo>
                  <a:lnTo>
                    <a:pt x="314" y="268"/>
                  </a:lnTo>
                  <a:lnTo>
                    <a:pt x="314" y="268"/>
                  </a:lnTo>
                  <a:lnTo>
                    <a:pt x="315" y="268"/>
                  </a:lnTo>
                  <a:lnTo>
                    <a:pt x="315" y="268"/>
                  </a:lnTo>
                  <a:lnTo>
                    <a:pt x="318" y="264"/>
                  </a:lnTo>
                  <a:lnTo>
                    <a:pt x="320" y="260"/>
                  </a:lnTo>
                  <a:lnTo>
                    <a:pt x="320" y="260"/>
                  </a:lnTo>
                  <a:lnTo>
                    <a:pt x="321" y="259"/>
                  </a:lnTo>
                  <a:lnTo>
                    <a:pt x="322" y="259"/>
                  </a:lnTo>
                  <a:lnTo>
                    <a:pt x="322" y="259"/>
                  </a:lnTo>
                  <a:lnTo>
                    <a:pt x="324" y="258"/>
                  </a:lnTo>
                  <a:lnTo>
                    <a:pt x="324" y="257"/>
                  </a:lnTo>
                  <a:lnTo>
                    <a:pt x="324" y="257"/>
                  </a:lnTo>
                  <a:lnTo>
                    <a:pt x="324" y="254"/>
                  </a:lnTo>
                  <a:lnTo>
                    <a:pt x="324" y="254"/>
                  </a:lnTo>
                  <a:lnTo>
                    <a:pt x="324" y="253"/>
                  </a:lnTo>
                  <a:lnTo>
                    <a:pt x="325" y="253"/>
                  </a:lnTo>
                  <a:lnTo>
                    <a:pt x="325" y="253"/>
                  </a:lnTo>
                  <a:lnTo>
                    <a:pt x="327" y="254"/>
                  </a:lnTo>
                  <a:lnTo>
                    <a:pt x="327" y="254"/>
                  </a:lnTo>
                  <a:lnTo>
                    <a:pt x="327" y="247"/>
                  </a:lnTo>
                  <a:lnTo>
                    <a:pt x="327" y="247"/>
                  </a:lnTo>
                  <a:lnTo>
                    <a:pt x="328" y="246"/>
                  </a:lnTo>
                  <a:lnTo>
                    <a:pt x="328" y="246"/>
                  </a:lnTo>
                  <a:lnTo>
                    <a:pt x="330" y="246"/>
                  </a:lnTo>
                  <a:lnTo>
                    <a:pt x="330" y="246"/>
                  </a:lnTo>
                  <a:lnTo>
                    <a:pt x="329" y="241"/>
                  </a:lnTo>
                  <a:lnTo>
                    <a:pt x="329" y="241"/>
                  </a:lnTo>
                  <a:close/>
                  <a:moveTo>
                    <a:pt x="193" y="131"/>
                  </a:moveTo>
                  <a:lnTo>
                    <a:pt x="193" y="131"/>
                  </a:lnTo>
                  <a:lnTo>
                    <a:pt x="190" y="133"/>
                  </a:lnTo>
                  <a:lnTo>
                    <a:pt x="190" y="133"/>
                  </a:lnTo>
                  <a:lnTo>
                    <a:pt x="188" y="134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85" y="134"/>
                  </a:lnTo>
                  <a:lnTo>
                    <a:pt x="185" y="134"/>
                  </a:lnTo>
                  <a:lnTo>
                    <a:pt x="182" y="136"/>
                  </a:lnTo>
                  <a:lnTo>
                    <a:pt x="182" y="136"/>
                  </a:lnTo>
                  <a:lnTo>
                    <a:pt x="179" y="137"/>
                  </a:lnTo>
                  <a:lnTo>
                    <a:pt x="179" y="137"/>
                  </a:lnTo>
                  <a:lnTo>
                    <a:pt x="176" y="138"/>
                  </a:lnTo>
                  <a:lnTo>
                    <a:pt x="175" y="138"/>
                  </a:lnTo>
                  <a:lnTo>
                    <a:pt x="173" y="137"/>
                  </a:lnTo>
                  <a:lnTo>
                    <a:pt x="173" y="137"/>
                  </a:lnTo>
                  <a:lnTo>
                    <a:pt x="171" y="139"/>
                  </a:lnTo>
                  <a:lnTo>
                    <a:pt x="170" y="13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6" y="139"/>
                  </a:lnTo>
                  <a:lnTo>
                    <a:pt x="164" y="138"/>
                  </a:lnTo>
                  <a:lnTo>
                    <a:pt x="164" y="138"/>
                  </a:lnTo>
                  <a:lnTo>
                    <a:pt x="163" y="139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1" y="139"/>
                  </a:lnTo>
                  <a:lnTo>
                    <a:pt x="160" y="140"/>
                  </a:lnTo>
                  <a:lnTo>
                    <a:pt x="160" y="140"/>
                  </a:lnTo>
                  <a:lnTo>
                    <a:pt x="159" y="140"/>
                  </a:lnTo>
                  <a:lnTo>
                    <a:pt x="159" y="140"/>
                  </a:lnTo>
                  <a:lnTo>
                    <a:pt x="155" y="139"/>
                  </a:lnTo>
                  <a:lnTo>
                    <a:pt x="155" y="139"/>
                  </a:lnTo>
                  <a:lnTo>
                    <a:pt x="154" y="140"/>
                  </a:lnTo>
                  <a:lnTo>
                    <a:pt x="153" y="140"/>
                  </a:lnTo>
                  <a:lnTo>
                    <a:pt x="153" y="140"/>
                  </a:lnTo>
                  <a:lnTo>
                    <a:pt x="151" y="140"/>
                  </a:lnTo>
                  <a:lnTo>
                    <a:pt x="149" y="140"/>
                  </a:lnTo>
                  <a:lnTo>
                    <a:pt x="149" y="140"/>
                  </a:lnTo>
                  <a:lnTo>
                    <a:pt x="146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3" y="140"/>
                  </a:lnTo>
                  <a:lnTo>
                    <a:pt x="143" y="140"/>
                  </a:lnTo>
                  <a:lnTo>
                    <a:pt x="137" y="141"/>
                  </a:lnTo>
                  <a:lnTo>
                    <a:pt x="137" y="141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22" y="146"/>
                  </a:lnTo>
                  <a:lnTo>
                    <a:pt x="122" y="146"/>
                  </a:lnTo>
                  <a:lnTo>
                    <a:pt x="118" y="146"/>
                  </a:lnTo>
                  <a:lnTo>
                    <a:pt x="118" y="146"/>
                  </a:lnTo>
                  <a:lnTo>
                    <a:pt x="111" y="147"/>
                  </a:lnTo>
                  <a:lnTo>
                    <a:pt x="111" y="147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3" y="153"/>
                  </a:lnTo>
                  <a:lnTo>
                    <a:pt x="113" y="153"/>
                  </a:lnTo>
                  <a:lnTo>
                    <a:pt x="115" y="153"/>
                  </a:lnTo>
                  <a:lnTo>
                    <a:pt x="118" y="155"/>
                  </a:lnTo>
                  <a:lnTo>
                    <a:pt x="118" y="155"/>
                  </a:lnTo>
                  <a:lnTo>
                    <a:pt x="119" y="156"/>
                  </a:lnTo>
                  <a:lnTo>
                    <a:pt x="119" y="156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1" y="156"/>
                  </a:lnTo>
                  <a:lnTo>
                    <a:pt x="121" y="156"/>
                  </a:lnTo>
                  <a:lnTo>
                    <a:pt x="123" y="157"/>
                  </a:lnTo>
                  <a:lnTo>
                    <a:pt x="123" y="157"/>
                  </a:lnTo>
                  <a:lnTo>
                    <a:pt x="126" y="158"/>
                  </a:lnTo>
                  <a:lnTo>
                    <a:pt x="126" y="158"/>
                  </a:lnTo>
                  <a:lnTo>
                    <a:pt x="130" y="159"/>
                  </a:lnTo>
                  <a:lnTo>
                    <a:pt x="130" y="159"/>
                  </a:lnTo>
                  <a:lnTo>
                    <a:pt x="133" y="159"/>
                  </a:lnTo>
                  <a:lnTo>
                    <a:pt x="133" y="159"/>
                  </a:lnTo>
                  <a:lnTo>
                    <a:pt x="136" y="160"/>
                  </a:lnTo>
                  <a:lnTo>
                    <a:pt x="136" y="160"/>
                  </a:lnTo>
                  <a:lnTo>
                    <a:pt x="139" y="160"/>
                  </a:lnTo>
                  <a:lnTo>
                    <a:pt x="140" y="160"/>
                  </a:lnTo>
                  <a:lnTo>
                    <a:pt x="141" y="159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5" y="160"/>
                  </a:lnTo>
                  <a:lnTo>
                    <a:pt x="145" y="160"/>
                  </a:lnTo>
                  <a:lnTo>
                    <a:pt x="147" y="160"/>
                  </a:lnTo>
                  <a:lnTo>
                    <a:pt x="150" y="160"/>
                  </a:lnTo>
                  <a:lnTo>
                    <a:pt x="150" y="160"/>
                  </a:lnTo>
                  <a:lnTo>
                    <a:pt x="151" y="160"/>
                  </a:lnTo>
                  <a:lnTo>
                    <a:pt x="151" y="160"/>
                  </a:lnTo>
                  <a:lnTo>
                    <a:pt x="151" y="160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62" y="160"/>
                  </a:lnTo>
                  <a:lnTo>
                    <a:pt x="162" y="160"/>
                  </a:lnTo>
                  <a:lnTo>
                    <a:pt x="163" y="160"/>
                  </a:lnTo>
                  <a:lnTo>
                    <a:pt x="164" y="159"/>
                  </a:lnTo>
                  <a:lnTo>
                    <a:pt x="164" y="159"/>
                  </a:lnTo>
                  <a:lnTo>
                    <a:pt x="165" y="159"/>
                  </a:lnTo>
                  <a:lnTo>
                    <a:pt x="165" y="159"/>
                  </a:lnTo>
                  <a:lnTo>
                    <a:pt x="172" y="159"/>
                  </a:lnTo>
                  <a:lnTo>
                    <a:pt x="172" y="159"/>
                  </a:lnTo>
                  <a:lnTo>
                    <a:pt x="174" y="158"/>
                  </a:lnTo>
                  <a:lnTo>
                    <a:pt x="174" y="158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2" y="158"/>
                  </a:lnTo>
                  <a:lnTo>
                    <a:pt x="182" y="158"/>
                  </a:lnTo>
                  <a:lnTo>
                    <a:pt x="181" y="156"/>
                  </a:lnTo>
                  <a:lnTo>
                    <a:pt x="181" y="156"/>
                  </a:lnTo>
                  <a:lnTo>
                    <a:pt x="182" y="155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93" y="154"/>
                  </a:lnTo>
                  <a:lnTo>
                    <a:pt x="193" y="154"/>
                  </a:lnTo>
                  <a:lnTo>
                    <a:pt x="192" y="152"/>
                  </a:lnTo>
                  <a:lnTo>
                    <a:pt x="193" y="152"/>
                  </a:lnTo>
                  <a:lnTo>
                    <a:pt x="193" y="152"/>
                  </a:lnTo>
                  <a:lnTo>
                    <a:pt x="199" y="151"/>
                  </a:lnTo>
                  <a:lnTo>
                    <a:pt x="199" y="151"/>
                  </a:lnTo>
                  <a:lnTo>
                    <a:pt x="202" y="151"/>
                  </a:lnTo>
                  <a:lnTo>
                    <a:pt x="202" y="151"/>
                  </a:lnTo>
                  <a:lnTo>
                    <a:pt x="200" y="150"/>
                  </a:lnTo>
                  <a:lnTo>
                    <a:pt x="200" y="150"/>
                  </a:lnTo>
                  <a:lnTo>
                    <a:pt x="199" y="149"/>
                  </a:lnTo>
                  <a:lnTo>
                    <a:pt x="199" y="148"/>
                  </a:lnTo>
                  <a:lnTo>
                    <a:pt x="199" y="148"/>
                  </a:lnTo>
                  <a:lnTo>
                    <a:pt x="201" y="147"/>
                  </a:lnTo>
                  <a:lnTo>
                    <a:pt x="201" y="147"/>
                  </a:lnTo>
                  <a:lnTo>
                    <a:pt x="205" y="147"/>
                  </a:lnTo>
                  <a:lnTo>
                    <a:pt x="205" y="147"/>
                  </a:lnTo>
                  <a:lnTo>
                    <a:pt x="205" y="145"/>
                  </a:lnTo>
                  <a:lnTo>
                    <a:pt x="207" y="144"/>
                  </a:lnTo>
                  <a:lnTo>
                    <a:pt x="207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3"/>
                  </a:lnTo>
                  <a:lnTo>
                    <a:pt x="213" y="143"/>
                  </a:lnTo>
                  <a:lnTo>
                    <a:pt x="213" y="141"/>
                  </a:lnTo>
                  <a:lnTo>
                    <a:pt x="214" y="140"/>
                  </a:lnTo>
                  <a:lnTo>
                    <a:pt x="214" y="140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37"/>
                  </a:lnTo>
                  <a:lnTo>
                    <a:pt x="216" y="137"/>
                  </a:lnTo>
                  <a:lnTo>
                    <a:pt x="219" y="137"/>
                  </a:lnTo>
                  <a:lnTo>
                    <a:pt x="219" y="137"/>
                  </a:lnTo>
                  <a:lnTo>
                    <a:pt x="219" y="135"/>
                  </a:lnTo>
                  <a:lnTo>
                    <a:pt x="219" y="135"/>
                  </a:lnTo>
                  <a:lnTo>
                    <a:pt x="220" y="133"/>
                  </a:lnTo>
                  <a:lnTo>
                    <a:pt x="220" y="133"/>
                  </a:lnTo>
                  <a:lnTo>
                    <a:pt x="219" y="131"/>
                  </a:lnTo>
                  <a:lnTo>
                    <a:pt x="221" y="130"/>
                  </a:lnTo>
                  <a:lnTo>
                    <a:pt x="221" y="130"/>
                  </a:lnTo>
                  <a:lnTo>
                    <a:pt x="220" y="127"/>
                  </a:lnTo>
                  <a:lnTo>
                    <a:pt x="220" y="127"/>
                  </a:lnTo>
                  <a:lnTo>
                    <a:pt x="220" y="126"/>
                  </a:lnTo>
                  <a:lnTo>
                    <a:pt x="219" y="125"/>
                  </a:lnTo>
                  <a:lnTo>
                    <a:pt x="219" y="125"/>
                  </a:lnTo>
                  <a:lnTo>
                    <a:pt x="217" y="123"/>
                  </a:lnTo>
                  <a:lnTo>
                    <a:pt x="215" y="122"/>
                  </a:lnTo>
                  <a:lnTo>
                    <a:pt x="215" y="122"/>
                  </a:lnTo>
                  <a:lnTo>
                    <a:pt x="214" y="122"/>
                  </a:lnTo>
                  <a:lnTo>
                    <a:pt x="214" y="120"/>
                  </a:lnTo>
                  <a:lnTo>
                    <a:pt x="214" y="120"/>
                  </a:lnTo>
                  <a:lnTo>
                    <a:pt x="214" y="119"/>
                  </a:lnTo>
                  <a:lnTo>
                    <a:pt x="213" y="119"/>
                  </a:lnTo>
                  <a:lnTo>
                    <a:pt x="213" y="119"/>
                  </a:lnTo>
                  <a:lnTo>
                    <a:pt x="210" y="119"/>
                  </a:lnTo>
                  <a:lnTo>
                    <a:pt x="210" y="119"/>
                  </a:lnTo>
                  <a:lnTo>
                    <a:pt x="207" y="119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4" y="123"/>
                  </a:lnTo>
                  <a:lnTo>
                    <a:pt x="204" y="123"/>
                  </a:lnTo>
                  <a:lnTo>
                    <a:pt x="203" y="124"/>
                  </a:lnTo>
                  <a:lnTo>
                    <a:pt x="203" y="124"/>
                  </a:lnTo>
                  <a:lnTo>
                    <a:pt x="202" y="126"/>
                  </a:lnTo>
                  <a:lnTo>
                    <a:pt x="202" y="126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198" y="129"/>
                  </a:lnTo>
                  <a:lnTo>
                    <a:pt x="198" y="129"/>
                  </a:lnTo>
                  <a:lnTo>
                    <a:pt x="197" y="131"/>
                  </a:lnTo>
                  <a:lnTo>
                    <a:pt x="197" y="131"/>
                  </a:lnTo>
                  <a:lnTo>
                    <a:pt x="195" y="131"/>
                  </a:lnTo>
                  <a:lnTo>
                    <a:pt x="195" y="131"/>
                  </a:lnTo>
                  <a:lnTo>
                    <a:pt x="194" y="131"/>
                  </a:lnTo>
                  <a:lnTo>
                    <a:pt x="193" y="131"/>
                  </a:lnTo>
                  <a:lnTo>
                    <a:pt x="193" y="131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0" y="13"/>
                  </a:lnTo>
                  <a:lnTo>
                    <a:pt x="100" y="13"/>
                  </a:lnTo>
                  <a:lnTo>
                    <a:pt x="101" y="13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3" y="19"/>
                  </a:lnTo>
                  <a:lnTo>
                    <a:pt x="103" y="19"/>
                  </a:lnTo>
                  <a:lnTo>
                    <a:pt x="104" y="19"/>
                  </a:lnTo>
                  <a:lnTo>
                    <a:pt x="105" y="20"/>
                  </a:lnTo>
                  <a:lnTo>
                    <a:pt x="105" y="20"/>
                  </a:lnTo>
                  <a:lnTo>
                    <a:pt x="105" y="23"/>
                  </a:lnTo>
                  <a:lnTo>
                    <a:pt x="105" y="23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6" y="27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1" y="30"/>
                  </a:lnTo>
                  <a:lnTo>
                    <a:pt x="112" y="31"/>
                  </a:lnTo>
                  <a:lnTo>
                    <a:pt x="112" y="31"/>
                  </a:lnTo>
                  <a:lnTo>
                    <a:pt x="113" y="35"/>
                  </a:lnTo>
                  <a:lnTo>
                    <a:pt x="113" y="35"/>
                  </a:lnTo>
                  <a:lnTo>
                    <a:pt x="114" y="38"/>
                  </a:lnTo>
                  <a:lnTo>
                    <a:pt x="117" y="41"/>
                  </a:lnTo>
                  <a:lnTo>
                    <a:pt x="117" y="41"/>
                  </a:lnTo>
                  <a:lnTo>
                    <a:pt x="117" y="37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17" y="36"/>
                  </a:lnTo>
                  <a:lnTo>
                    <a:pt x="118" y="36"/>
                  </a:lnTo>
                  <a:lnTo>
                    <a:pt x="119" y="37"/>
                  </a:lnTo>
                  <a:lnTo>
                    <a:pt x="119" y="37"/>
                  </a:lnTo>
                  <a:lnTo>
                    <a:pt x="120" y="41"/>
                  </a:lnTo>
                  <a:lnTo>
                    <a:pt x="120" y="41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21" y="42"/>
                  </a:lnTo>
                  <a:lnTo>
                    <a:pt x="121" y="42"/>
                  </a:lnTo>
                  <a:lnTo>
                    <a:pt x="122" y="41"/>
                  </a:lnTo>
                  <a:lnTo>
                    <a:pt x="122" y="41"/>
                  </a:lnTo>
                  <a:lnTo>
                    <a:pt x="123" y="41"/>
                  </a:lnTo>
                  <a:lnTo>
                    <a:pt x="123" y="41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6" y="46"/>
                  </a:lnTo>
                  <a:lnTo>
                    <a:pt x="126" y="46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6" y="43"/>
                  </a:lnTo>
                  <a:lnTo>
                    <a:pt x="127" y="42"/>
                  </a:lnTo>
                  <a:lnTo>
                    <a:pt x="127" y="42"/>
                  </a:lnTo>
                  <a:lnTo>
                    <a:pt x="128" y="4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31" y="46"/>
                  </a:lnTo>
                  <a:lnTo>
                    <a:pt x="133" y="48"/>
                  </a:lnTo>
                  <a:lnTo>
                    <a:pt x="133" y="48"/>
                  </a:lnTo>
                  <a:lnTo>
                    <a:pt x="134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39" y="46"/>
                  </a:lnTo>
                  <a:lnTo>
                    <a:pt x="139" y="46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41" y="45"/>
                  </a:lnTo>
                  <a:lnTo>
                    <a:pt x="141" y="45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46" y="48"/>
                  </a:lnTo>
                  <a:lnTo>
                    <a:pt x="146" y="48"/>
                  </a:lnTo>
                  <a:lnTo>
                    <a:pt x="148" y="50"/>
                  </a:lnTo>
                  <a:lnTo>
                    <a:pt x="148" y="50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3" y="46"/>
                  </a:lnTo>
                  <a:lnTo>
                    <a:pt x="153" y="46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54" y="49"/>
                  </a:lnTo>
                  <a:lnTo>
                    <a:pt x="155" y="50"/>
                  </a:lnTo>
                  <a:lnTo>
                    <a:pt x="155" y="50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61" y="48"/>
                  </a:lnTo>
                  <a:lnTo>
                    <a:pt x="160" y="49"/>
                  </a:lnTo>
                  <a:lnTo>
                    <a:pt x="160" y="49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4" y="51"/>
                  </a:lnTo>
                  <a:lnTo>
                    <a:pt x="164" y="51"/>
                  </a:lnTo>
                  <a:lnTo>
                    <a:pt x="166" y="51"/>
                  </a:lnTo>
                  <a:lnTo>
                    <a:pt x="167" y="49"/>
                  </a:lnTo>
                  <a:lnTo>
                    <a:pt x="167" y="49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5" y="45"/>
                  </a:lnTo>
                  <a:lnTo>
                    <a:pt x="175" y="45"/>
                  </a:lnTo>
                  <a:lnTo>
                    <a:pt x="177" y="44"/>
                  </a:lnTo>
                  <a:lnTo>
                    <a:pt x="177" y="44"/>
                  </a:lnTo>
                  <a:lnTo>
                    <a:pt x="178" y="46"/>
                  </a:lnTo>
                  <a:lnTo>
                    <a:pt x="178" y="46"/>
                  </a:lnTo>
                  <a:lnTo>
                    <a:pt x="179" y="48"/>
                  </a:lnTo>
                  <a:lnTo>
                    <a:pt x="179" y="48"/>
                  </a:lnTo>
                  <a:lnTo>
                    <a:pt x="181" y="43"/>
                  </a:lnTo>
                  <a:lnTo>
                    <a:pt x="181" y="43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3" y="43"/>
                  </a:lnTo>
                  <a:lnTo>
                    <a:pt x="183" y="43"/>
                  </a:lnTo>
                  <a:lnTo>
                    <a:pt x="187" y="46"/>
                  </a:lnTo>
                  <a:lnTo>
                    <a:pt x="187" y="46"/>
                  </a:lnTo>
                  <a:lnTo>
                    <a:pt x="187" y="46"/>
                  </a:lnTo>
                  <a:lnTo>
                    <a:pt x="187" y="46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8" y="40"/>
                  </a:lnTo>
                  <a:lnTo>
                    <a:pt x="188" y="40"/>
                  </a:lnTo>
                  <a:lnTo>
                    <a:pt x="187" y="37"/>
                  </a:lnTo>
                  <a:lnTo>
                    <a:pt x="187" y="37"/>
                  </a:lnTo>
                  <a:lnTo>
                    <a:pt x="188" y="36"/>
                  </a:lnTo>
                  <a:lnTo>
                    <a:pt x="188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91" y="38"/>
                  </a:lnTo>
                  <a:lnTo>
                    <a:pt x="191" y="38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91" y="33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92" y="32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5" y="33"/>
                  </a:lnTo>
                  <a:lnTo>
                    <a:pt x="195" y="33"/>
                  </a:lnTo>
                  <a:lnTo>
                    <a:pt x="194" y="29"/>
                  </a:lnTo>
                  <a:lnTo>
                    <a:pt x="193" y="28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90" y="25"/>
                  </a:lnTo>
                  <a:lnTo>
                    <a:pt x="189" y="26"/>
                  </a:lnTo>
                  <a:lnTo>
                    <a:pt x="189" y="26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6"/>
                  </a:lnTo>
                  <a:lnTo>
                    <a:pt x="186" y="26"/>
                  </a:lnTo>
                  <a:lnTo>
                    <a:pt x="186" y="26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8" y="25"/>
                  </a:lnTo>
                  <a:lnTo>
                    <a:pt x="178" y="25"/>
                  </a:lnTo>
                  <a:lnTo>
                    <a:pt x="174" y="25"/>
                  </a:lnTo>
                  <a:lnTo>
                    <a:pt x="174" y="25"/>
                  </a:lnTo>
                  <a:lnTo>
                    <a:pt x="166" y="25"/>
                  </a:lnTo>
                  <a:lnTo>
                    <a:pt x="166" y="25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1" y="24"/>
                  </a:lnTo>
                  <a:lnTo>
                    <a:pt x="161" y="24"/>
                  </a:lnTo>
                  <a:lnTo>
                    <a:pt x="156" y="23"/>
                  </a:lnTo>
                  <a:lnTo>
                    <a:pt x="156" y="23"/>
                  </a:lnTo>
                  <a:lnTo>
                    <a:pt x="150" y="21"/>
                  </a:lnTo>
                  <a:lnTo>
                    <a:pt x="150" y="21"/>
                  </a:lnTo>
                  <a:lnTo>
                    <a:pt x="145" y="20"/>
                  </a:lnTo>
                  <a:lnTo>
                    <a:pt x="145" y="20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38" y="18"/>
                  </a:lnTo>
                  <a:lnTo>
                    <a:pt x="138" y="18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4" y="10"/>
                  </a:lnTo>
                  <a:lnTo>
                    <a:pt x="122" y="11"/>
                  </a:lnTo>
                  <a:lnTo>
                    <a:pt x="122" y="11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5" y="11"/>
                  </a:lnTo>
                  <a:lnTo>
                    <a:pt x="115" y="11"/>
                  </a:lnTo>
                  <a:lnTo>
                    <a:pt x="112" y="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10" y="3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1" y="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7"/>
                  </a:lnTo>
                  <a:lnTo>
                    <a:pt x="101" y="8"/>
                  </a:lnTo>
                  <a:lnTo>
                    <a:pt x="101" y="8"/>
                  </a:lnTo>
                  <a:close/>
                  <a:moveTo>
                    <a:pt x="65" y="113"/>
                  </a:moveTo>
                  <a:lnTo>
                    <a:pt x="65" y="113"/>
                  </a:lnTo>
                  <a:lnTo>
                    <a:pt x="68" y="114"/>
                  </a:lnTo>
                  <a:lnTo>
                    <a:pt x="71" y="116"/>
                  </a:lnTo>
                  <a:lnTo>
                    <a:pt x="71" y="116"/>
                  </a:lnTo>
                  <a:lnTo>
                    <a:pt x="72" y="118"/>
                  </a:lnTo>
                  <a:lnTo>
                    <a:pt x="73" y="120"/>
                  </a:lnTo>
                  <a:lnTo>
                    <a:pt x="73" y="120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5" y="125"/>
                  </a:lnTo>
                  <a:lnTo>
                    <a:pt x="75" y="125"/>
                  </a:lnTo>
                  <a:lnTo>
                    <a:pt x="76" y="131"/>
                  </a:lnTo>
                  <a:lnTo>
                    <a:pt x="76" y="131"/>
                  </a:lnTo>
                  <a:lnTo>
                    <a:pt x="75" y="134"/>
                  </a:lnTo>
                  <a:lnTo>
                    <a:pt x="74" y="136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70" y="142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3" y="148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77" y="152"/>
                  </a:lnTo>
                  <a:lnTo>
                    <a:pt x="77" y="152"/>
                  </a:lnTo>
                  <a:lnTo>
                    <a:pt x="79" y="152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3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9" y="152"/>
                  </a:lnTo>
                  <a:lnTo>
                    <a:pt x="89" y="152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2" y="147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5" y="141"/>
                  </a:lnTo>
                  <a:lnTo>
                    <a:pt x="95" y="141"/>
                  </a:lnTo>
                  <a:lnTo>
                    <a:pt x="96" y="141"/>
                  </a:lnTo>
                  <a:lnTo>
                    <a:pt x="96" y="141"/>
                  </a:lnTo>
                  <a:lnTo>
                    <a:pt x="95" y="138"/>
                  </a:lnTo>
                  <a:lnTo>
                    <a:pt x="95" y="138"/>
                  </a:lnTo>
                  <a:lnTo>
                    <a:pt x="95" y="136"/>
                  </a:lnTo>
                  <a:lnTo>
                    <a:pt x="95" y="136"/>
                  </a:lnTo>
                  <a:lnTo>
                    <a:pt x="97" y="136"/>
                  </a:lnTo>
                  <a:lnTo>
                    <a:pt x="97" y="136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0"/>
                  </a:lnTo>
                  <a:lnTo>
                    <a:pt x="97" y="129"/>
                  </a:lnTo>
                  <a:lnTo>
                    <a:pt x="97" y="129"/>
                  </a:lnTo>
                  <a:lnTo>
                    <a:pt x="97" y="127"/>
                  </a:lnTo>
                  <a:lnTo>
                    <a:pt x="97" y="127"/>
                  </a:lnTo>
                  <a:lnTo>
                    <a:pt x="98" y="126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6" y="120"/>
                  </a:lnTo>
                  <a:lnTo>
                    <a:pt x="96" y="120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4"/>
                  </a:lnTo>
                  <a:lnTo>
                    <a:pt x="95" y="112"/>
                  </a:lnTo>
                  <a:lnTo>
                    <a:pt x="95" y="112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1" y="110"/>
                  </a:lnTo>
                  <a:lnTo>
                    <a:pt x="91" y="110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6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87" y="105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83" y="101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76" y="100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73" y="102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0" y="106"/>
                  </a:lnTo>
                  <a:lnTo>
                    <a:pt x="70" y="106"/>
                  </a:lnTo>
                  <a:lnTo>
                    <a:pt x="69" y="106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4" y="111"/>
                  </a:lnTo>
                  <a:lnTo>
                    <a:pt x="65" y="113"/>
                  </a:lnTo>
                  <a:lnTo>
                    <a:pt x="65" y="113"/>
                  </a:lnTo>
                  <a:close/>
                  <a:moveTo>
                    <a:pt x="115" y="69"/>
                  </a:moveTo>
                  <a:lnTo>
                    <a:pt x="115" y="69"/>
                  </a:lnTo>
                  <a:lnTo>
                    <a:pt x="115" y="71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8"/>
                  </a:lnTo>
                  <a:lnTo>
                    <a:pt x="115" y="81"/>
                  </a:lnTo>
                  <a:lnTo>
                    <a:pt x="115" y="81"/>
                  </a:lnTo>
                  <a:lnTo>
                    <a:pt x="116" y="82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9" y="84"/>
                  </a:lnTo>
                  <a:lnTo>
                    <a:pt x="120" y="86"/>
                  </a:lnTo>
                  <a:lnTo>
                    <a:pt x="119" y="88"/>
                  </a:lnTo>
                  <a:lnTo>
                    <a:pt x="119" y="88"/>
                  </a:lnTo>
                  <a:lnTo>
                    <a:pt x="119" y="89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1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7" y="97"/>
                  </a:lnTo>
                  <a:lnTo>
                    <a:pt x="127" y="100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28" y="101"/>
                  </a:lnTo>
                  <a:lnTo>
                    <a:pt x="128" y="101"/>
                  </a:lnTo>
                  <a:lnTo>
                    <a:pt x="128" y="97"/>
                  </a:lnTo>
                  <a:lnTo>
                    <a:pt x="128" y="97"/>
                  </a:lnTo>
                  <a:lnTo>
                    <a:pt x="129" y="94"/>
                  </a:lnTo>
                  <a:lnTo>
                    <a:pt x="129" y="94"/>
                  </a:lnTo>
                  <a:lnTo>
                    <a:pt x="129" y="93"/>
                  </a:lnTo>
                  <a:lnTo>
                    <a:pt x="129" y="93"/>
                  </a:lnTo>
                  <a:lnTo>
                    <a:pt x="128" y="89"/>
                  </a:lnTo>
                  <a:lnTo>
                    <a:pt x="128" y="89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29" y="82"/>
                  </a:lnTo>
                  <a:lnTo>
                    <a:pt x="129" y="82"/>
                  </a:lnTo>
                  <a:lnTo>
                    <a:pt x="130" y="81"/>
                  </a:lnTo>
                  <a:lnTo>
                    <a:pt x="130" y="81"/>
                  </a:lnTo>
                  <a:lnTo>
                    <a:pt x="130" y="80"/>
                  </a:lnTo>
                  <a:lnTo>
                    <a:pt x="130" y="79"/>
                  </a:lnTo>
                  <a:lnTo>
                    <a:pt x="130" y="79"/>
                  </a:lnTo>
                  <a:lnTo>
                    <a:pt x="130" y="77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4"/>
                  </a:lnTo>
                  <a:lnTo>
                    <a:pt x="131" y="73"/>
                  </a:lnTo>
                  <a:lnTo>
                    <a:pt x="131" y="73"/>
                  </a:lnTo>
                  <a:lnTo>
                    <a:pt x="131" y="71"/>
                  </a:lnTo>
                  <a:lnTo>
                    <a:pt x="133" y="70"/>
                  </a:lnTo>
                  <a:lnTo>
                    <a:pt x="133" y="70"/>
                  </a:lnTo>
                  <a:lnTo>
                    <a:pt x="133" y="64"/>
                  </a:lnTo>
                  <a:lnTo>
                    <a:pt x="133" y="64"/>
                  </a:lnTo>
                  <a:lnTo>
                    <a:pt x="133" y="63"/>
                  </a:lnTo>
                  <a:lnTo>
                    <a:pt x="134" y="62"/>
                  </a:lnTo>
                  <a:lnTo>
                    <a:pt x="134" y="62"/>
                  </a:lnTo>
                  <a:lnTo>
                    <a:pt x="135" y="61"/>
                  </a:lnTo>
                  <a:lnTo>
                    <a:pt x="135" y="61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6" y="54"/>
                  </a:lnTo>
                  <a:lnTo>
                    <a:pt x="136" y="54"/>
                  </a:lnTo>
                  <a:lnTo>
                    <a:pt x="137" y="54"/>
                  </a:lnTo>
                  <a:lnTo>
                    <a:pt x="137" y="54"/>
                  </a:lnTo>
                  <a:lnTo>
                    <a:pt x="137" y="53"/>
                  </a:lnTo>
                  <a:lnTo>
                    <a:pt x="136" y="52"/>
                  </a:lnTo>
                  <a:lnTo>
                    <a:pt x="136" y="52"/>
                  </a:lnTo>
                  <a:lnTo>
                    <a:pt x="134" y="52"/>
                  </a:lnTo>
                  <a:lnTo>
                    <a:pt x="134" y="52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28" y="48"/>
                  </a:lnTo>
                  <a:lnTo>
                    <a:pt x="128" y="48"/>
                  </a:lnTo>
                  <a:lnTo>
                    <a:pt x="126" y="49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4" y="47"/>
                  </a:lnTo>
                  <a:lnTo>
                    <a:pt x="124" y="47"/>
                  </a:lnTo>
                  <a:lnTo>
                    <a:pt x="122" y="49"/>
                  </a:lnTo>
                  <a:lnTo>
                    <a:pt x="122" y="49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2" y="51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19" y="55"/>
                  </a:lnTo>
                  <a:lnTo>
                    <a:pt x="119" y="55"/>
                  </a:lnTo>
                  <a:lnTo>
                    <a:pt x="120" y="5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18" y="61"/>
                  </a:lnTo>
                  <a:lnTo>
                    <a:pt x="118" y="61"/>
                  </a:lnTo>
                  <a:lnTo>
                    <a:pt x="118" y="62"/>
                  </a:lnTo>
                  <a:lnTo>
                    <a:pt x="118" y="62"/>
                  </a:lnTo>
                  <a:lnTo>
                    <a:pt x="118" y="63"/>
                  </a:lnTo>
                  <a:lnTo>
                    <a:pt x="117" y="64"/>
                  </a:lnTo>
                  <a:lnTo>
                    <a:pt x="117" y="64"/>
                  </a:lnTo>
                  <a:lnTo>
                    <a:pt x="115" y="69"/>
                  </a:lnTo>
                  <a:lnTo>
                    <a:pt x="115" y="69"/>
                  </a:lnTo>
                  <a:close/>
                </a:path>
              </a:pathLst>
            </a:custGeom>
            <a:solidFill>
              <a:srgbClr val="FAA7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0" name="Freeform 54"/>
            <p:cNvSpPr>
              <a:spLocks noEditPoints="1"/>
            </p:cNvSpPr>
            <p:nvPr/>
          </p:nvSpPr>
          <p:spPr bwMode="auto">
            <a:xfrm>
              <a:off x="3790" y="2515"/>
              <a:ext cx="294" cy="258"/>
            </a:xfrm>
            <a:custGeom>
              <a:avLst/>
              <a:gdLst/>
              <a:ahLst/>
              <a:cxnLst>
                <a:cxn ang="0">
                  <a:pos x="212" y="104"/>
                </a:cxn>
                <a:cxn ang="0">
                  <a:pos x="215" y="132"/>
                </a:cxn>
                <a:cxn ang="0">
                  <a:pos x="192" y="109"/>
                </a:cxn>
                <a:cxn ang="0">
                  <a:pos x="187" y="132"/>
                </a:cxn>
                <a:cxn ang="0">
                  <a:pos x="196" y="157"/>
                </a:cxn>
                <a:cxn ang="0">
                  <a:pos x="182" y="141"/>
                </a:cxn>
                <a:cxn ang="0">
                  <a:pos x="161" y="129"/>
                </a:cxn>
                <a:cxn ang="0">
                  <a:pos x="152" y="199"/>
                </a:cxn>
                <a:cxn ang="0">
                  <a:pos x="139" y="231"/>
                </a:cxn>
                <a:cxn ang="0">
                  <a:pos x="97" y="230"/>
                </a:cxn>
                <a:cxn ang="0">
                  <a:pos x="41" y="187"/>
                </a:cxn>
                <a:cxn ang="0">
                  <a:pos x="9" y="199"/>
                </a:cxn>
                <a:cxn ang="0">
                  <a:pos x="15" y="232"/>
                </a:cxn>
                <a:cxn ang="0">
                  <a:pos x="41" y="245"/>
                </a:cxn>
                <a:cxn ang="0">
                  <a:pos x="60" y="250"/>
                </a:cxn>
                <a:cxn ang="0">
                  <a:pos x="76" y="252"/>
                </a:cxn>
                <a:cxn ang="0">
                  <a:pos x="104" y="256"/>
                </a:cxn>
                <a:cxn ang="0">
                  <a:pos x="127" y="257"/>
                </a:cxn>
                <a:cxn ang="0">
                  <a:pos x="149" y="255"/>
                </a:cxn>
                <a:cxn ang="0">
                  <a:pos x="178" y="251"/>
                </a:cxn>
                <a:cxn ang="0">
                  <a:pos x="202" y="247"/>
                </a:cxn>
                <a:cxn ang="0">
                  <a:pos x="218" y="242"/>
                </a:cxn>
                <a:cxn ang="0">
                  <a:pos x="240" y="233"/>
                </a:cxn>
                <a:cxn ang="0">
                  <a:pos x="252" y="226"/>
                </a:cxn>
                <a:cxn ang="0">
                  <a:pos x="268" y="219"/>
                </a:cxn>
                <a:cxn ang="0">
                  <a:pos x="279" y="207"/>
                </a:cxn>
                <a:cxn ang="0">
                  <a:pos x="294" y="186"/>
                </a:cxn>
                <a:cxn ang="0">
                  <a:pos x="12" y="216"/>
                </a:cxn>
                <a:cxn ang="0">
                  <a:pos x="62" y="208"/>
                </a:cxn>
                <a:cxn ang="0">
                  <a:pos x="71" y="245"/>
                </a:cxn>
                <a:cxn ang="0">
                  <a:pos x="131" y="247"/>
                </a:cxn>
                <a:cxn ang="0">
                  <a:pos x="168" y="163"/>
                </a:cxn>
                <a:cxn ang="0">
                  <a:pos x="170" y="244"/>
                </a:cxn>
                <a:cxn ang="0">
                  <a:pos x="183" y="221"/>
                </a:cxn>
                <a:cxn ang="0">
                  <a:pos x="199" y="187"/>
                </a:cxn>
                <a:cxn ang="0">
                  <a:pos x="212" y="154"/>
                </a:cxn>
                <a:cxn ang="0">
                  <a:pos x="215" y="234"/>
                </a:cxn>
                <a:cxn ang="0">
                  <a:pos x="222" y="122"/>
                </a:cxn>
                <a:cxn ang="0">
                  <a:pos x="233" y="209"/>
                </a:cxn>
                <a:cxn ang="0">
                  <a:pos x="240" y="176"/>
                </a:cxn>
                <a:cxn ang="0">
                  <a:pos x="256" y="143"/>
                </a:cxn>
                <a:cxn ang="0">
                  <a:pos x="272" y="191"/>
                </a:cxn>
                <a:cxn ang="0">
                  <a:pos x="110" y="58"/>
                </a:cxn>
                <a:cxn ang="0">
                  <a:pos x="114" y="39"/>
                </a:cxn>
                <a:cxn ang="0">
                  <a:pos x="121" y="17"/>
                </a:cxn>
                <a:cxn ang="0">
                  <a:pos x="138" y="14"/>
                </a:cxn>
                <a:cxn ang="0">
                  <a:pos x="157" y="12"/>
                </a:cxn>
                <a:cxn ang="0">
                  <a:pos x="173" y="33"/>
                </a:cxn>
                <a:cxn ang="0">
                  <a:pos x="180" y="86"/>
                </a:cxn>
                <a:cxn ang="0">
                  <a:pos x="166" y="93"/>
                </a:cxn>
                <a:cxn ang="0">
                  <a:pos x="150" y="100"/>
                </a:cxn>
                <a:cxn ang="0">
                  <a:pos x="132" y="99"/>
                </a:cxn>
                <a:cxn ang="0">
                  <a:pos x="166" y="46"/>
                </a:cxn>
                <a:cxn ang="0">
                  <a:pos x="121" y="51"/>
                </a:cxn>
                <a:cxn ang="0">
                  <a:pos x="101" y="79"/>
                </a:cxn>
                <a:cxn ang="0">
                  <a:pos x="111" y="68"/>
                </a:cxn>
                <a:cxn ang="0">
                  <a:pos x="154" y="27"/>
                </a:cxn>
                <a:cxn ang="0">
                  <a:pos x="142" y="87"/>
                </a:cxn>
                <a:cxn ang="0">
                  <a:pos x="82" y="108"/>
                </a:cxn>
                <a:cxn ang="0">
                  <a:pos x="83" y="14"/>
                </a:cxn>
                <a:cxn ang="0">
                  <a:pos x="97" y="17"/>
                </a:cxn>
              </a:cxnLst>
              <a:rect l="0" t="0" r="r" b="b"/>
              <a:pathLst>
                <a:path w="294" h="258">
                  <a:moveTo>
                    <a:pt x="290" y="177"/>
                  </a:moveTo>
                  <a:lnTo>
                    <a:pt x="290" y="177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79" y="162"/>
                  </a:lnTo>
                  <a:lnTo>
                    <a:pt x="279" y="162"/>
                  </a:lnTo>
                  <a:lnTo>
                    <a:pt x="272" y="154"/>
                  </a:lnTo>
                  <a:lnTo>
                    <a:pt x="272" y="154"/>
                  </a:lnTo>
                  <a:lnTo>
                    <a:pt x="261" y="141"/>
                  </a:lnTo>
                  <a:lnTo>
                    <a:pt x="261" y="141"/>
                  </a:lnTo>
                  <a:lnTo>
                    <a:pt x="250" y="131"/>
                  </a:lnTo>
                  <a:lnTo>
                    <a:pt x="250" y="131"/>
                  </a:lnTo>
                  <a:lnTo>
                    <a:pt x="241" y="123"/>
                  </a:lnTo>
                  <a:lnTo>
                    <a:pt x="241" y="123"/>
                  </a:lnTo>
                  <a:lnTo>
                    <a:pt x="229" y="115"/>
                  </a:lnTo>
                  <a:lnTo>
                    <a:pt x="229" y="115"/>
                  </a:lnTo>
                  <a:lnTo>
                    <a:pt x="222" y="110"/>
                  </a:lnTo>
                  <a:lnTo>
                    <a:pt x="222" y="110"/>
                  </a:lnTo>
                  <a:lnTo>
                    <a:pt x="212" y="104"/>
                  </a:lnTo>
                  <a:lnTo>
                    <a:pt x="212" y="104"/>
                  </a:lnTo>
                  <a:lnTo>
                    <a:pt x="202" y="98"/>
                  </a:lnTo>
                  <a:lnTo>
                    <a:pt x="202" y="98"/>
                  </a:lnTo>
                  <a:lnTo>
                    <a:pt x="202" y="100"/>
                  </a:lnTo>
                  <a:lnTo>
                    <a:pt x="202" y="100"/>
                  </a:lnTo>
                  <a:lnTo>
                    <a:pt x="202" y="102"/>
                  </a:lnTo>
                  <a:lnTo>
                    <a:pt x="200" y="103"/>
                  </a:lnTo>
                  <a:lnTo>
                    <a:pt x="200" y="103"/>
                  </a:lnTo>
                  <a:lnTo>
                    <a:pt x="199" y="104"/>
                  </a:lnTo>
                  <a:lnTo>
                    <a:pt x="200" y="105"/>
                  </a:lnTo>
                  <a:lnTo>
                    <a:pt x="200" y="105"/>
                  </a:lnTo>
                  <a:lnTo>
                    <a:pt x="201" y="108"/>
                  </a:lnTo>
                  <a:lnTo>
                    <a:pt x="200" y="110"/>
                  </a:lnTo>
                  <a:lnTo>
                    <a:pt x="200" y="110"/>
                  </a:lnTo>
                  <a:lnTo>
                    <a:pt x="200" y="111"/>
                  </a:lnTo>
                  <a:lnTo>
                    <a:pt x="200" y="111"/>
                  </a:lnTo>
                  <a:lnTo>
                    <a:pt x="201" y="113"/>
                  </a:lnTo>
                  <a:lnTo>
                    <a:pt x="201" y="113"/>
                  </a:lnTo>
                  <a:lnTo>
                    <a:pt x="208" y="122"/>
                  </a:lnTo>
                  <a:lnTo>
                    <a:pt x="208" y="122"/>
                  </a:lnTo>
                  <a:lnTo>
                    <a:pt x="215" y="132"/>
                  </a:lnTo>
                  <a:lnTo>
                    <a:pt x="215" y="132"/>
                  </a:lnTo>
                  <a:lnTo>
                    <a:pt x="216" y="135"/>
                  </a:lnTo>
                  <a:lnTo>
                    <a:pt x="216" y="135"/>
                  </a:lnTo>
                  <a:lnTo>
                    <a:pt x="216" y="136"/>
                  </a:lnTo>
                  <a:lnTo>
                    <a:pt x="216" y="136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4" y="134"/>
                  </a:lnTo>
                  <a:lnTo>
                    <a:pt x="214" y="134"/>
                  </a:lnTo>
                  <a:lnTo>
                    <a:pt x="205" y="123"/>
                  </a:lnTo>
                  <a:lnTo>
                    <a:pt x="205" y="123"/>
                  </a:lnTo>
                  <a:lnTo>
                    <a:pt x="198" y="113"/>
                  </a:lnTo>
                  <a:lnTo>
                    <a:pt x="198" y="113"/>
                  </a:lnTo>
                  <a:lnTo>
                    <a:pt x="197" y="112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2" y="109"/>
                  </a:lnTo>
                  <a:lnTo>
                    <a:pt x="190" y="109"/>
                  </a:lnTo>
                  <a:lnTo>
                    <a:pt x="190" y="109"/>
                  </a:lnTo>
                  <a:lnTo>
                    <a:pt x="189" y="111"/>
                  </a:lnTo>
                  <a:lnTo>
                    <a:pt x="189" y="111"/>
                  </a:lnTo>
                  <a:lnTo>
                    <a:pt x="185" y="112"/>
                  </a:lnTo>
                  <a:lnTo>
                    <a:pt x="185" y="112"/>
                  </a:lnTo>
                  <a:lnTo>
                    <a:pt x="185" y="115"/>
                  </a:lnTo>
                  <a:lnTo>
                    <a:pt x="184" y="116"/>
                  </a:lnTo>
                  <a:lnTo>
                    <a:pt x="184" y="116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78" y="117"/>
                  </a:lnTo>
                  <a:lnTo>
                    <a:pt x="178" y="117"/>
                  </a:lnTo>
                  <a:lnTo>
                    <a:pt x="179" y="118"/>
                  </a:lnTo>
                  <a:lnTo>
                    <a:pt x="179" y="118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86" y="130"/>
                  </a:lnTo>
                  <a:lnTo>
                    <a:pt x="187" y="132"/>
                  </a:lnTo>
                  <a:lnTo>
                    <a:pt x="187" y="132"/>
                  </a:lnTo>
                  <a:lnTo>
                    <a:pt x="189" y="133"/>
                  </a:lnTo>
                  <a:lnTo>
                    <a:pt x="189" y="136"/>
                  </a:lnTo>
                  <a:lnTo>
                    <a:pt x="189" y="136"/>
                  </a:lnTo>
                  <a:lnTo>
                    <a:pt x="189" y="138"/>
                  </a:lnTo>
                  <a:lnTo>
                    <a:pt x="190" y="140"/>
                  </a:lnTo>
                  <a:lnTo>
                    <a:pt x="190" y="140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4" y="150"/>
                  </a:lnTo>
                  <a:lnTo>
                    <a:pt x="194" y="150"/>
                  </a:lnTo>
                  <a:lnTo>
                    <a:pt x="197" y="157"/>
                  </a:lnTo>
                  <a:lnTo>
                    <a:pt x="197" y="157"/>
                  </a:lnTo>
                  <a:lnTo>
                    <a:pt x="198" y="158"/>
                  </a:lnTo>
                  <a:lnTo>
                    <a:pt x="198" y="158"/>
                  </a:lnTo>
                  <a:lnTo>
                    <a:pt x="197" y="159"/>
                  </a:lnTo>
                  <a:lnTo>
                    <a:pt x="197" y="159"/>
                  </a:lnTo>
                  <a:lnTo>
                    <a:pt x="197" y="159"/>
                  </a:lnTo>
                  <a:lnTo>
                    <a:pt x="197" y="159"/>
                  </a:lnTo>
                  <a:lnTo>
                    <a:pt x="196" y="157"/>
                  </a:lnTo>
                  <a:lnTo>
                    <a:pt x="196" y="157"/>
                  </a:lnTo>
                  <a:lnTo>
                    <a:pt x="191" y="146"/>
                  </a:lnTo>
                  <a:lnTo>
                    <a:pt x="191" y="146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5" y="139"/>
                  </a:lnTo>
                  <a:lnTo>
                    <a:pt x="183" y="137"/>
                  </a:lnTo>
                  <a:lnTo>
                    <a:pt x="183" y="137"/>
                  </a:lnTo>
                  <a:lnTo>
                    <a:pt x="182" y="135"/>
                  </a:lnTo>
                  <a:lnTo>
                    <a:pt x="182" y="135"/>
                  </a:lnTo>
                  <a:lnTo>
                    <a:pt x="183" y="131"/>
                  </a:lnTo>
                  <a:lnTo>
                    <a:pt x="183" y="131"/>
                  </a:lnTo>
                  <a:lnTo>
                    <a:pt x="176" y="119"/>
                  </a:lnTo>
                  <a:lnTo>
                    <a:pt x="176" y="119"/>
                  </a:lnTo>
                  <a:lnTo>
                    <a:pt x="174" y="120"/>
                  </a:lnTo>
                  <a:lnTo>
                    <a:pt x="174" y="120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82" y="139"/>
                  </a:lnTo>
                  <a:lnTo>
                    <a:pt x="182" y="139"/>
                  </a:lnTo>
                  <a:lnTo>
                    <a:pt x="182" y="141"/>
                  </a:lnTo>
                  <a:lnTo>
                    <a:pt x="182" y="141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39"/>
                  </a:lnTo>
                  <a:lnTo>
                    <a:pt x="180" y="139"/>
                  </a:lnTo>
                  <a:lnTo>
                    <a:pt x="176" y="131"/>
                  </a:lnTo>
                  <a:lnTo>
                    <a:pt x="176" y="131"/>
                  </a:lnTo>
                  <a:lnTo>
                    <a:pt x="171" y="120"/>
                  </a:lnTo>
                  <a:lnTo>
                    <a:pt x="171" y="120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6" y="127"/>
                  </a:lnTo>
                  <a:lnTo>
                    <a:pt x="165" y="128"/>
                  </a:lnTo>
                  <a:lnTo>
                    <a:pt x="164" y="129"/>
                  </a:lnTo>
                  <a:lnTo>
                    <a:pt x="162" y="128"/>
                  </a:lnTo>
                  <a:lnTo>
                    <a:pt x="162" y="128"/>
                  </a:lnTo>
                  <a:lnTo>
                    <a:pt x="161" y="128"/>
                  </a:lnTo>
                  <a:lnTo>
                    <a:pt x="161" y="129"/>
                  </a:lnTo>
                  <a:lnTo>
                    <a:pt x="161" y="129"/>
                  </a:lnTo>
                  <a:lnTo>
                    <a:pt x="158" y="135"/>
                  </a:lnTo>
                  <a:lnTo>
                    <a:pt x="156" y="142"/>
                  </a:lnTo>
                  <a:lnTo>
                    <a:pt x="156" y="142"/>
                  </a:lnTo>
                  <a:lnTo>
                    <a:pt x="155" y="144"/>
                  </a:lnTo>
                  <a:lnTo>
                    <a:pt x="155" y="144"/>
                  </a:lnTo>
                  <a:lnTo>
                    <a:pt x="155" y="149"/>
                  </a:lnTo>
                  <a:lnTo>
                    <a:pt x="154" y="153"/>
                  </a:lnTo>
                  <a:lnTo>
                    <a:pt x="154" y="153"/>
                  </a:lnTo>
                  <a:lnTo>
                    <a:pt x="154" y="160"/>
                  </a:lnTo>
                  <a:lnTo>
                    <a:pt x="154" y="160"/>
                  </a:lnTo>
                  <a:lnTo>
                    <a:pt x="153" y="161"/>
                  </a:lnTo>
                  <a:lnTo>
                    <a:pt x="153" y="161"/>
                  </a:lnTo>
                  <a:lnTo>
                    <a:pt x="152" y="169"/>
                  </a:lnTo>
                  <a:lnTo>
                    <a:pt x="152" y="169"/>
                  </a:lnTo>
                  <a:lnTo>
                    <a:pt x="152" y="179"/>
                  </a:lnTo>
                  <a:lnTo>
                    <a:pt x="152" y="179"/>
                  </a:lnTo>
                  <a:lnTo>
                    <a:pt x="152" y="194"/>
                  </a:lnTo>
                  <a:lnTo>
                    <a:pt x="152" y="194"/>
                  </a:lnTo>
                  <a:lnTo>
                    <a:pt x="152" y="199"/>
                  </a:lnTo>
                  <a:lnTo>
                    <a:pt x="152" y="199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3" y="210"/>
                  </a:lnTo>
                  <a:lnTo>
                    <a:pt x="153" y="210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6" y="225"/>
                  </a:lnTo>
                  <a:lnTo>
                    <a:pt x="156" y="225"/>
                  </a:lnTo>
                  <a:lnTo>
                    <a:pt x="154" y="227"/>
                  </a:lnTo>
                  <a:lnTo>
                    <a:pt x="154" y="227"/>
                  </a:lnTo>
                  <a:lnTo>
                    <a:pt x="150" y="229"/>
                  </a:lnTo>
                  <a:lnTo>
                    <a:pt x="150" y="229"/>
                  </a:lnTo>
                  <a:lnTo>
                    <a:pt x="145" y="230"/>
                  </a:lnTo>
                  <a:lnTo>
                    <a:pt x="145" y="230"/>
                  </a:lnTo>
                  <a:lnTo>
                    <a:pt x="142" y="231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39" y="231"/>
                  </a:lnTo>
                  <a:lnTo>
                    <a:pt x="139" y="231"/>
                  </a:lnTo>
                  <a:lnTo>
                    <a:pt x="132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8" y="231"/>
                  </a:lnTo>
                  <a:lnTo>
                    <a:pt x="123" y="231"/>
                  </a:lnTo>
                  <a:lnTo>
                    <a:pt x="123" y="231"/>
                  </a:lnTo>
                  <a:lnTo>
                    <a:pt x="119" y="230"/>
                  </a:lnTo>
                  <a:lnTo>
                    <a:pt x="119" y="230"/>
                  </a:lnTo>
                  <a:lnTo>
                    <a:pt x="114" y="230"/>
                  </a:lnTo>
                  <a:lnTo>
                    <a:pt x="114" y="230"/>
                  </a:lnTo>
                  <a:lnTo>
                    <a:pt x="106" y="228"/>
                  </a:lnTo>
                  <a:lnTo>
                    <a:pt x="106" y="228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99" y="226"/>
                  </a:lnTo>
                  <a:lnTo>
                    <a:pt x="99" y="226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9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5" y="229"/>
                  </a:lnTo>
                  <a:lnTo>
                    <a:pt x="93" y="228"/>
                  </a:lnTo>
                  <a:lnTo>
                    <a:pt x="93" y="228"/>
                  </a:lnTo>
                  <a:lnTo>
                    <a:pt x="92" y="225"/>
                  </a:lnTo>
                  <a:lnTo>
                    <a:pt x="94" y="223"/>
                  </a:lnTo>
                  <a:lnTo>
                    <a:pt x="94" y="223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1" y="215"/>
                  </a:lnTo>
                  <a:lnTo>
                    <a:pt x="73" y="209"/>
                  </a:lnTo>
                  <a:lnTo>
                    <a:pt x="73" y="20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47" y="190"/>
                  </a:lnTo>
                  <a:lnTo>
                    <a:pt x="47" y="190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186"/>
                  </a:lnTo>
                  <a:lnTo>
                    <a:pt x="32" y="185"/>
                  </a:lnTo>
                  <a:lnTo>
                    <a:pt x="32" y="185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25" y="183"/>
                  </a:lnTo>
                  <a:lnTo>
                    <a:pt x="25" y="183"/>
                  </a:lnTo>
                  <a:lnTo>
                    <a:pt x="26" y="186"/>
                  </a:lnTo>
                  <a:lnTo>
                    <a:pt x="26" y="188"/>
                  </a:lnTo>
                  <a:lnTo>
                    <a:pt x="26" y="188"/>
                  </a:lnTo>
                  <a:lnTo>
                    <a:pt x="24" y="189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20" y="188"/>
                  </a:lnTo>
                  <a:lnTo>
                    <a:pt x="20" y="185"/>
                  </a:lnTo>
                  <a:lnTo>
                    <a:pt x="20" y="185"/>
                  </a:lnTo>
                  <a:lnTo>
                    <a:pt x="18" y="187"/>
                  </a:lnTo>
                  <a:lnTo>
                    <a:pt x="18" y="187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4" y="208"/>
                  </a:lnTo>
                  <a:lnTo>
                    <a:pt x="4" y="208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4" y="223"/>
                  </a:lnTo>
                  <a:lnTo>
                    <a:pt x="7" y="226"/>
                  </a:lnTo>
                  <a:lnTo>
                    <a:pt x="7" y="226"/>
                  </a:lnTo>
                  <a:lnTo>
                    <a:pt x="8" y="228"/>
                  </a:lnTo>
                  <a:lnTo>
                    <a:pt x="9" y="228"/>
                  </a:lnTo>
                  <a:lnTo>
                    <a:pt x="11" y="228"/>
                  </a:lnTo>
                  <a:lnTo>
                    <a:pt x="11" y="228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5" y="232"/>
                  </a:lnTo>
                  <a:lnTo>
                    <a:pt x="15" y="23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8" y="232"/>
                  </a:lnTo>
                  <a:lnTo>
                    <a:pt x="18" y="232"/>
                  </a:lnTo>
                  <a:lnTo>
                    <a:pt x="27" y="239"/>
                  </a:lnTo>
                  <a:lnTo>
                    <a:pt x="27" y="239"/>
                  </a:lnTo>
                  <a:lnTo>
                    <a:pt x="28" y="240"/>
                  </a:lnTo>
                  <a:lnTo>
                    <a:pt x="28" y="240"/>
                  </a:lnTo>
                  <a:lnTo>
                    <a:pt x="29" y="240"/>
                  </a:lnTo>
                  <a:lnTo>
                    <a:pt x="30" y="240"/>
                  </a:lnTo>
                  <a:lnTo>
                    <a:pt x="31" y="241"/>
                  </a:lnTo>
                  <a:lnTo>
                    <a:pt x="31" y="241"/>
                  </a:lnTo>
                  <a:lnTo>
                    <a:pt x="32" y="242"/>
                  </a:lnTo>
                  <a:lnTo>
                    <a:pt x="32" y="242"/>
                  </a:lnTo>
                  <a:lnTo>
                    <a:pt x="35" y="241"/>
                  </a:lnTo>
                  <a:lnTo>
                    <a:pt x="37" y="242"/>
                  </a:lnTo>
                  <a:lnTo>
                    <a:pt x="37" y="242"/>
                  </a:lnTo>
                  <a:lnTo>
                    <a:pt x="41" y="245"/>
                  </a:lnTo>
                  <a:lnTo>
                    <a:pt x="41" y="245"/>
                  </a:lnTo>
                  <a:lnTo>
                    <a:pt x="42" y="244"/>
                  </a:lnTo>
                  <a:lnTo>
                    <a:pt x="43" y="244"/>
                  </a:lnTo>
                  <a:lnTo>
                    <a:pt x="43" y="244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48" y="245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3" y="249"/>
                  </a:lnTo>
                  <a:lnTo>
                    <a:pt x="53" y="249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9" y="248"/>
                  </a:lnTo>
                  <a:lnTo>
                    <a:pt x="60" y="250"/>
                  </a:lnTo>
                  <a:lnTo>
                    <a:pt x="60" y="250"/>
                  </a:lnTo>
                  <a:lnTo>
                    <a:pt x="64" y="249"/>
                  </a:lnTo>
                  <a:lnTo>
                    <a:pt x="64" y="249"/>
                  </a:lnTo>
                  <a:lnTo>
                    <a:pt x="65" y="249"/>
                  </a:lnTo>
                  <a:lnTo>
                    <a:pt x="65" y="250"/>
                  </a:lnTo>
                  <a:lnTo>
                    <a:pt x="65" y="250"/>
                  </a:lnTo>
                  <a:lnTo>
                    <a:pt x="65" y="250"/>
                  </a:lnTo>
                  <a:lnTo>
                    <a:pt x="65" y="250"/>
                  </a:lnTo>
                  <a:lnTo>
                    <a:pt x="66" y="250"/>
                  </a:lnTo>
                  <a:lnTo>
                    <a:pt x="66" y="250"/>
                  </a:lnTo>
                  <a:lnTo>
                    <a:pt x="68" y="250"/>
                  </a:lnTo>
                  <a:lnTo>
                    <a:pt x="68" y="250"/>
                  </a:lnTo>
                  <a:lnTo>
                    <a:pt x="69" y="252"/>
                  </a:lnTo>
                  <a:lnTo>
                    <a:pt x="69" y="252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2" y="251"/>
                  </a:lnTo>
                  <a:lnTo>
                    <a:pt x="73" y="252"/>
                  </a:lnTo>
                  <a:lnTo>
                    <a:pt x="73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8" y="252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85" y="254"/>
                  </a:lnTo>
                  <a:lnTo>
                    <a:pt x="87" y="256"/>
                  </a:lnTo>
                  <a:lnTo>
                    <a:pt x="87" y="256"/>
                  </a:lnTo>
                  <a:lnTo>
                    <a:pt x="93" y="255"/>
                  </a:lnTo>
                  <a:lnTo>
                    <a:pt x="93" y="255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9" y="256"/>
                  </a:lnTo>
                  <a:lnTo>
                    <a:pt x="99" y="256"/>
                  </a:lnTo>
                  <a:lnTo>
                    <a:pt x="102" y="256"/>
                  </a:lnTo>
                  <a:lnTo>
                    <a:pt x="104" y="256"/>
                  </a:lnTo>
                  <a:lnTo>
                    <a:pt x="104" y="256"/>
                  </a:lnTo>
                  <a:lnTo>
                    <a:pt x="105" y="257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9" y="256"/>
                  </a:lnTo>
                  <a:lnTo>
                    <a:pt x="110" y="258"/>
                  </a:lnTo>
                  <a:lnTo>
                    <a:pt x="110" y="258"/>
                  </a:lnTo>
                  <a:lnTo>
                    <a:pt x="113" y="256"/>
                  </a:lnTo>
                  <a:lnTo>
                    <a:pt x="113" y="256"/>
                  </a:lnTo>
                  <a:lnTo>
                    <a:pt x="114" y="256"/>
                  </a:lnTo>
                  <a:lnTo>
                    <a:pt x="115" y="257"/>
                  </a:lnTo>
                  <a:lnTo>
                    <a:pt x="115" y="257"/>
                  </a:lnTo>
                  <a:lnTo>
                    <a:pt x="116" y="257"/>
                  </a:lnTo>
                  <a:lnTo>
                    <a:pt x="116" y="257"/>
                  </a:lnTo>
                  <a:lnTo>
                    <a:pt x="120" y="256"/>
                  </a:lnTo>
                  <a:lnTo>
                    <a:pt x="120" y="256"/>
                  </a:lnTo>
                  <a:lnTo>
                    <a:pt x="122" y="256"/>
                  </a:lnTo>
                  <a:lnTo>
                    <a:pt x="124" y="258"/>
                  </a:lnTo>
                  <a:lnTo>
                    <a:pt x="124" y="258"/>
                  </a:lnTo>
                  <a:lnTo>
                    <a:pt x="127" y="257"/>
                  </a:lnTo>
                  <a:lnTo>
                    <a:pt x="127" y="257"/>
                  </a:lnTo>
                  <a:lnTo>
                    <a:pt x="129" y="258"/>
                  </a:lnTo>
                  <a:lnTo>
                    <a:pt x="129" y="258"/>
                  </a:lnTo>
                  <a:lnTo>
                    <a:pt x="130" y="258"/>
                  </a:lnTo>
                  <a:lnTo>
                    <a:pt x="131" y="258"/>
                  </a:lnTo>
                  <a:lnTo>
                    <a:pt x="131" y="258"/>
                  </a:lnTo>
                  <a:lnTo>
                    <a:pt x="134" y="258"/>
                  </a:lnTo>
                  <a:lnTo>
                    <a:pt x="137" y="258"/>
                  </a:lnTo>
                  <a:lnTo>
                    <a:pt x="137" y="258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1" y="256"/>
                  </a:lnTo>
                  <a:lnTo>
                    <a:pt x="141" y="256"/>
                  </a:lnTo>
                  <a:lnTo>
                    <a:pt x="143" y="256"/>
                  </a:lnTo>
                  <a:lnTo>
                    <a:pt x="145" y="256"/>
                  </a:lnTo>
                  <a:lnTo>
                    <a:pt x="145" y="256"/>
                  </a:lnTo>
                  <a:lnTo>
                    <a:pt x="146" y="256"/>
                  </a:lnTo>
                  <a:lnTo>
                    <a:pt x="147" y="256"/>
                  </a:lnTo>
                  <a:lnTo>
                    <a:pt x="147" y="256"/>
                  </a:lnTo>
                  <a:lnTo>
                    <a:pt x="149" y="255"/>
                  </a:lnTo>
                  <a:lnTo>
                    <a:pt x="149" y="255"/>
                  </a:lnTo>
                  <a:lnTo>
                    <a:pt x="151" y="255"/>
                  </a:lnTo>
                  <a:lnTo>
                    <a:pt x="151" y="255"/>
                  </a:lnTo>
                  <a:lnTo>
                    <a:pt x="152" y="255"/>
                  </a:lnTo>
                  <a:lnTo>
                    <a:pt x="152" y="255"/>
                  </a:lnTo>
                  <a:lnTo>
                    <a:pt x="157" y="255"/>
                  </a:lnTo>
                  <a:lnTo>
                    <a:pt x="157" y="255"/>
                  </a:lnTo>
                  <a:lnTo>
                    <a:pt x="161" y="254"/>
                  </a:lnTo>
                  <a:lnTo>
                    <a:pt x="165" y="254"/>
                  </a:lnTo>
                  <a:lnTo>
                    <a:pt x="165" y="254"/>
                  </a:lnTo>
                  <a:lnTo>
                    <a:pt x="166" y="254"/>
                  </a:lnTo>
                  <a:lnTo>
                    <a:pt x="166" y="254"/>
                  </a:lnTo>
                  <a:lnTo>
                    <a:pt x="168" y="253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3" y="253"/>
                  </a:lnTo>
                  <a:lnTo>
                    <a:pt x="173" y="253"/>
                  </a:lnTo>
                  <a:lnTo>
                    <a:pt x="176" y="251"/>
                  </a:lnTo>
                  <a:lnTo>
                    <a:pt x="176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1"/>
                  </a:lnTo>
                  <a:lnTo>
                    <a:pt x="181" y="250"/>
                  </a:lnTo>
                  <a:lnTo>
                    <a:pt x="181" y="250"/>
                  </a:lnTo>
                  <a:lnTo>
                    <a:pt x="183" y="250"/>
                  </a:lnTo>
                  <a:lnTo>
                    <a:pt x="185" y="250"/>
                  </a:lnTo>
                  <a:lnTo>
                    <a:pt x="185" y="250"/>
                  </a:lnTo>
                  <a:lnTo>
                    <a:pt x="186" y="250"/>
                  </a:lnTo>
                  <a:lnTo>
                    <a:pt x="188" y="250"/>
                  </a:lnTo>
                  <a:lnTo>
                    <a:pt x="188" y="250"/>
                  </a:lnTo>
                  <a:lnTo>
                    <a:pt x="188" y="247"/>
                  </a:lnTo>
                  <a:lnTo>
                    <a:pt x="188" y="247"/>
                  </a:lnTo>
                  <a:lnTo>
                    <a:pt x="190" y="247"/>
                  </a:lnTo>
                  <a:lnTo>
                    <a:pt x="190" y="247"/>
                  </a:lnTo>
                  <a:lnTo>
                    <a:pt x="194" y="248"/>
                  </a:lnTo>
                  <a:lnTo>
                    <a:pt x="194" y="248"/>
                  </a:lnTo>
                  <a:lnTo>
                    <a:pt x="195" y="247"/>
                  </a:lnTo>
                  <a:lnTo>
                    <a:pt x="197" y="247"/>
                  </a:lnTo>
                  <a:lnTo>
                    <a:pt x="197" y="247"/>
                  </a:lnTo>
                  <a:lnTo>
                    <a:pt x="202" y="247"/>
                  </a:lnTo>
                  <a:lnTo>
                    <a:pt x="202" y="247"/>
                  </a:lnTo>
                  <a:lnTo>
                    <a:pt x="201" y="246"/>
                  </a:lnTo>
                  <a:lnTo>
                    <a:pt x="201" y="246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204" y="245"/>
                  </a:lnTo>
                  <a:lnTo>
                    <a:pt x="204" y="245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7" y="244"/>
                  </a:lnTo>
                  <a:lnTo>
                    <a:pt x="209" y="244"/>
                  </a:lnTo>
                  <a:lnTo>
                    <a:pt x="209" y="244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2" y="244"/>
                  </a:lnTo>
                  <a:lnTo>
                    <a:pt x="213" y="244"/>
                  </a:lnTo>
                  <a:lnTo>
                    <a:pt x="213" y="243"/>
                  </a:lnTo>
                  <a:lnTo>
                    <a:pt x="213" y="243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8" y="242"/>
                  </a:lnTo>
                  <a:lnTo>
                    <a:pt x="218" y="242"/>
                  </a:lnTo>
                  <a:lnTo>
                    <a:pt x="219" y="240"/>
                  </a:lnTo>
                  <a:lnTo>
                    <a:pt x="221" y="240"/>
                  </a:lnTo>
                  <a:lnTo>
                    <a:pt x="221" y="240"/>
                  </a:lnTo>
                  <a:lnTo>
                    <a:pt x="226" y="240"/>
                  </a:lnTo>
                  <a:lnTo>
                    <a:pt x="226" y="240"/>
                  </a:lnTo>
                  <a:lnTo>
                    <a:pt x="226" y="238"/>
                  </a:lnTo>
                  <a:lnTo>
                    <a:pt x="227" y="238"/>
                  </a:lnTo>
                  <a:lnTo>
                    <a:pt x="227" y="238"/>
                  </a:lnTo>
                  <a:lnTo>
                    <a:pt x="232" y="238"/>
                  </a:lnTo>
                  <a:lnTo>
                    <a:pt x="232" y="238"/>
                  </a:lnTo>
                  <a:lnTo>
                    <a:pt x="230" y="236"/>
                  </a:lnTo>
                  <a:lnTo>
                    <a:pt x="230" y="236"/>
                  </a:lnTo>
                  <a:lnTo>
                    <a:pt x="232" y="235"/>
                  </a:lnTo>
                  <a:lnTo>
                    <a:pt x="232" y="235"/>
                  </a:lnTo>
                  <a:lnTo>
                    <a:pt x="233" y="235"/>
                  </a:lnTo>
                  <a:lnTo>
                    <a:pt x="233" y="235"/>
                  </a:lnTo>
                  <a:lnTo>
                    <a:pt x="238" y="234"/>
                  </a:lnTo>
                  <a:lnTo>
                    <a:pt x="238" y="234"/>
                  </a:lnTo>
                  <a:lnTo>
                    <a:pt x="240" y="233"/>
                  </a:lnTo>
                  <a:lnTo>
                    <a:pt x="240" y="233"/>
                  </a:lnTo>
                  <a:lnTo>
                    <a:pt x="240" y="232"/>
                  </a:lnTo>
                  <a:lnTo>
                    <a:pt x="240" y="232"/>
                  </a:lnTo>
                  <a:lnTo>
                    <a:pt x="240" y="231"/>
                  </a:lnTo>
                  <a:lnTo>
                    <a:pt x="241" y="231"/>
                  </a:lnTo>
                  <a:lnTo>
                    <a:pt x="241" y="231"/>
                  </a:lnTo>
                  <a:lnTo>
                    <a:pt x="243" y="231"/>
                  </a:lnTo>
                  <a:lnTo>
                    <a:pt x="245" y="230"/>
                  </a:lnTo>
                  <a:lnTo>
                    <a:pt x="245" y="230"/>
                  </a:lnTo>
                  <a:lnTo>
                    <a:pt x="247" y="229"/>
                  </a:lnTo>
                  <a:lnTo>
                    <a:pt x="249" y="228"/>
                  </a:lnTo>
                  <a:lnTo>
                    <a:pt x="249" y="228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1" y="228"/>
                  </a:lnTo>
                  <a:lnTo>
                    <a:pt x="251" y="228"/>
                  </a:lnTo>
                  <a:lnTo>
                    <a:pt x="251" y="226"/>
                  </a:lnTo>
                  <a:lnTo>
                    <a:pt x="251" y="226"/>
                  </a:lnTo>
                  <a:lnTo>
                    <a:pt x="252" y="226"/>
                  </a:lnTo>
                  <a:lnTo>
                    <a:pt x="252" y="226"/>
                  </a:lnTo>
                  <a:lnTo>
                    <a:pt x="254" y="226"/>
                  </a:lnTo>
                  <a:lnTo>
                    <a:pt x="254" y="226"/>
                  </a:lnTo>
                  <a:lnTo>
                    <a:pt x="254" y="225"/>
                  </a:lnTo>
                  <a:lnTo>
                    <a:pt x="254" y="225"/>
                  </a:lnTo>
                  <a:lnTo>
                    <a:pt x="255" y="224"/>
                  </a:lnTo>
                  <a:lnTo>
                    <a:pt x="255" y="224"/>
                  </a:lnTo>
                  <a:lnTo>
                    <a:pt x="260" y="224"/>
                  </a:lnTo>
                  <a:lnTo>
                    <a:pt x="260" y="224"/>
                  </a:lnTo>
                  <a:lnTo>
                    <a:pt x="261" y="222"/>
                  </a:lnTo>
                  <a:lnTo>
                    <a:pt x="261" y="222"/>
                  </a:lnTo>
                  <a:lnTo>
                    <a:pt x="262" y="220"/>
                  </a:lnTo>
                  <a:lnTo>
                    <a:pt x="264" y="220"/>
                  </a:lnTo>
                  <a:lnTo>
                    <a:pt x="264" y="220"/>
                  </a:lnTo>
                  <a:lnTo>
                    <a:pt x="267" y="221"/>
                  </a:lnTo>
                  <a:lnTo>
                    <a:pt x="267" y="221"/>
                  </a:lnTo>
                  <a:lnTo>
                    <a:pt x="268" y="221"/>
                  </a:lnTo>
                  <a:lnTo>
                    <a:pt x="268" y="220"/>
                  </a:lnTo>
                  <a:lnTo>
                    <a:pt x="268" y="220"/>
                  </a:lnTo>
                  <a:lnTo>
                    <a:pt x="268" y="219"/>
                  </a:lnTo>
                  <a:lnTo>
                    <a:pt x="268" y="219"/>
                  </a:lnTo>
                  <a:lnTo>
                    <a:pt x="269" y="217"/>
                  </a:lnTo>
                  <a:lnTo>
                    <a:pt x="269" y="217"/>
                  </a:lnTo>
                  <a:lnTo>
                    <a:pt x="271" y="218"/>
                  </a:lnTo>
                  <a:lnTo>
                    <a:pt x="271" y="218"/>
                  </a:lnTo>
                  <a:lnTo>
                    <a:pt x="271" y="215"/>
                  </a:lnTo>
                  <a:lnTo>
                    <a:pt x="271" y="215"/>
                  </a:lnTo>
                  <a:lnTo>
                    <a:pt x="272" y="213"/>
                  </a:lnTo>
                  <a:lnTo>
                    <a:pt x="272" y="212"/>
                  </a:lnTo>
                  <a:lnTo>
                    <a:pt x="273" y="212"/>
                  </a:lnTo>
                  <a:lnTo>
                    <a:pt x="273" y="212"/>
                  </a:lnTo>
                  <a:lnTo>
                    <a:pt x="273" y="210"/>
                  </a:lnTo>
                  <a:lnTo>
                    <a:pt x="273" y="210"/>
                  </a:lnTo>
                  <a:lnTo>
                    <a:pt x="274" y="209"/>
                  </a:lnTo>
                  <a:lnTo>
                    <a:pt x="274" y="209"/>
                  </a:lnTo>
                  <a:lnTo>
                    <a:pt x="276" y="208"/>
                  </a:lnTo>
                  <a:lnTo>
                    <a:pt x="277" y="208"/>
                  </a:lnTo>
                  <a:lnTo>
                    <a:pt x="278" y="208"/>
                  </a:lnTo>
                  <a:lnTo>
                    <a:pt x="278" y="208"/>
                  </a:lnTo>
                  <a:lnTo>
                    <a:pt x="279" y="207"/>
                  </a:lnTo>
                  <a:lnTo>
                    <a:pt x="279" y="207"/>
                  </a:lnTo>
                  <a:lnTo>
                    <a:pt x="281" y="205"/>
                  </a:lnTo>
                  <a:lnTo>
                    <a:pt x="282" y="204"/>
                  </a:lnTo>
                  <a:lnTo>
                    <a:pt x="283" y="204"/>
                  </a:lnTo>
                  <a:lnTo>
                    <a:pt x="283" y="204"/>
                  </a:lnTo>
                  <a:lnTo>
                    <a:pt x="284" y="203"/>
                  </a:lnTo>
                  <a:lnTo>
                    <a:pt x="284" y="203"/>
                  </a:lnTo>
                  <a:lnTo>
                    <a:pt x="287" y="199"/>
                  </a:lnTo>
                  <a:lnTo>
                    <a:pt x="290" y="194"/>
                  </a:lnTo>
                  <a:lnTo>
                    <a:pt x="290" y="194"/>
                  </a:lnTo>
                  <a:lnTo>
                    <a:pt x="290" y="193"/>
                  </a:lnTo>
                  <a:lnTo>
                    <a:pt x="290" y="193"/>
                  </a:lnTo>
                  <a:lnTo>
                    <a:pt x="291" y="192"/>
                  </a:lnTo>
                  <a:lnTo>
                    <a:pt x="291" y="192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3" y="193"/>
                  </a:lnTo>
                  <a:lnTo>
                    <a:pt x="294" y="188"/>
                  </a:lnTo>
                  <a:lnTo>
                    <a:pt x="294" y="188"/>
                  </a:lnTo>
                  <a:lnTo>
                    <a:pt x="294" y="186"/>
                  </a:lnTo>
                  <a:lnTo>
                    <a:pt x="294" y="186"/>
                  </a:lnTo>
                  <a:lnTo>
                    <a:pt x="294" y="184"/>
                  </a:lnTo>
                  <a:lnTo>
                    <a:pt x="293" y="181"/>
                  </a:lnTo>
                  <a:lnTo>
                    <a:pt x="290" y="177"/>
                  </a:lnTo>
                  <a:lnTo>
                    <a:pt x="290" y="177"/>
                  </a:lnTo>
                  <a:close/>
                  <a:moveTo>
                    <a:pt x="10" y="219"/>
                  </a:moveTo>
                  <a:lnTo>
                    <a:pt x="10" y="219"/>
                  </a:lnTo>
                  <a:lnTo>
                    <a:pt x="8" y="219"/>
                  </a:lnTo>
                  <a:lnTo>
                    <a:pt x="8" y="219"/>
                  </a:lnTo>
                  <a:lnTo>
                    <a:pt x="6" y="217"/>
                  </a:lnTo>
                  <a:lnTo>
                    <a:pt x="6" y="215"/>
                  </a:lnTo>
                  <a:lnTo>
                    <a:pt x="6" y="215"/>
                  </a:lnTo>
                  <a:lnTo>
                    <a:pt x="6" y="214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10" y="213"/>
                  </a:lnTo>
                  <a:lnTo>
                    <a:pt x="11" y="214"/>
                  </a:lnTo>
                  <a:lnTo>
                    <a:pt x="11" y="214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1" y="218"/>
                  </a:lnTo>
                  <a:lnTo>
                    <a:pt x="10" y="219"/>
                  </a:lnTo>
                  <a:lnTo>
                    <a:pt x="10" y="219"/>
                  </a:lnTo>
                  <a:close/>
                  <a:moveTo>
                    <a:pt x="36" y="233"/>
                  </a:moveTo>
                  <a:lnTo>
                    <a:pt x="36" y="233"/>
                  </a:lnTo>
                  <a:lnTo>
                    <a:pt x="34" y="232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34" y="228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7" y="227"/>
                  </a:lnTo>
                  <a:lnTo>
                    <a:pt x="38" y="228"/>
                  </a:lnTo>
                  <a:lnTo>
                    <a:pt x="39" y="231"/>
                  </a:lnTo>
                  <a:lnTo>
                    <a:pt x="39" y="231"/>
                  </a:lnTo>
                  <a:lnTo>
                    <a:pt x="38" y="233"/>
                  </a:lnTo>
                  <a:lnTo>
                    <a:pt x="36" y="233"/>
                  </a:lnTo>
                  <a:lnTo>
                    <a:pt x="36" y="233"/>
                  </a:lnTo>
                  <a:close/>
                  <a:moveTo>
                    <a:pt x="62" y="208"/>
                  </a:moveTo>
                  <a:lnTo>
                    <a:pt x="62" y="208"/>
                  </a:lnTo>
                  <a:lnTo>
                    <a:pt x="59" y="207"/>
                  </a:lnTo>
                  <a:lnTo>
                    <a:pt x="58" y="205"/>
                  </a:lnTo>
                  <a:lnTo>
                    <a:pt x="58" y="205"/>
                  </a:lnTo>
                  <a:lnTo>
                    <a:pt x="57" y="203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3" y="203"/>
                  </a:lnTo>
                  <a:lnTo>
                    <a:pt x="63" y="203"/>
                  </a:lnTo>
                  <a:lnTo>
                    <a:pt x="64" y="204"/>
                  </a:lnTo>
                  <a:lnTo>
                    <a:pt x="64" y="204"/>
                  </a:lnTo>
                  <a:lnTo>
                    <a:pt x="63" y="207"/>
                  </a:lnTo>
                  <a:lnTo>
                    <a:pt x="62" y="208"/>
                  </a:lnTo>
                  <a:lnTo>
                    <a:pt x="62" y="208"/>
                  </a:lnTo>
                  <a:close/>
                  <a:moveTo>
                    <a:pt x="74" y="249"/>
                  </a:moveTo>
                  <a:lnTo>
                    <a:pt x="74" y="249"/>
                  </a:lnTo>
                  <a:lnTo>
                    <a:pt x="71" y="248"/>
                  </a:lnTo>
                  <a:lnTo>
                    <a:pt x="71" y="245"/>
                  </a:lnTo>
                  <a:lnTo>
                    <a:pt x="71" y="245"/>
                  </a:lnTo>
                  <a:lnTo>
                    <a:pt x="71" y="243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6" y="243"/>
                  </a:lnTo>
                  <a:lnTo>
                    <a:pt x="77" y="246"/>
                  </a:lnTo>
                  <a:lnTo>
                    <a:pt x="77" y="246"/>
                  </a:lnTo>
                  <a:lnTo>
                    <a:pt x="76" y="248"/>
                  </a:lnTo>
                  <a:lnTo>
                    <a:pt x="74" y="249"/>
                  </a:lnTo>
                  <a:lnTo>
                    <a:pt x="74" y="249"/>
                  </a:lnTo>
                  <a:close/>
                  <a:moveTo>
                    <a:pt x="131" y="255"/>
                  </a:moveTo>
                  <a:lnTo>
                    <a:pt x="131" y="255"/>
                  </a:lnTo>
                  <a:lnTo>
                    <a:pt x="128" y="254"/>
                  </a:lnTo>
                  <a:lnTo>
                    <a:pt x="127" y="253"/>
                  </a:lnTo>
                  <a:lnTo>
                    <a:pt x="127" y="253"/>
                  </a:lnTo>
                  <a:lnTo>
                    <a:pt x="126" y="250"/>
                  </a:lnTo>
                  <a:lnTo>
                    <a:pt x="126" y="250"/>
                  </a:lnTo>
                  <a:lnTo>
                    <a:pt x="127" y="248"/>
                  </a:lnTo>
                  <a:lnTo>
                    <a:pt x="129" y="246"/>
                  </a:lnTo>
                  <a:lnTo>
                    <a:pt x="129" y="246"/>
                  </a:lnTo>
                  <a:lnTo>
                    <a:pt x="131" y="247"/>
                  </a:lnTo>
                  <a:lnTo>
                    <a:pt x="131" y="247"/>
                  </a:lnTo>
                  <a:lnTo>
                    <a:pt x="133" y="249"/>
                  </a:lnTo>
                  <a:lnTo>
                    <a:pt x="134" y="251"/>
                  </a:lnTo>
                  <a:lnTo>
                    <a:pt x="134" y="251"/>
                  </a:lnTo>
                  <a:lnTo>
                    <a:pt x="133" y="254"/>
                  </a:lnTo>
                  <a:lnTo>
                    <a:pt x="132" y="254"/>
                  </a:lnTo>
                  <a:lnTo>
                    <a:pt x="131" y="255"/>
                  </a:lnTo>
                  <a:lnTo>
                    <a:pt x="131" y="255"/>
                  </a:lnTo>
                  <a:close/>
                  <a:moveTo>
                    <a:pt x="164" y="169"/>
                  </a:moveTo>
                  <a:lnTo>
                    <a:pt x="164" y="169"/>
                  </a:lnTo>
                  <a:lnTo>
                    <a:pt x="163" y="168"/>
                  </a:lnTo>
                  <a:lnTo>
                    <a:pt x="162" y="167"/>
                  </a:lnTo>
                  <a:lnTo>
                    <a:pt x="161" y="164"/>
                  </a:lnTo>
                  <a:lnTo>
                    <a:pt x="161" y="164"/>
                  </a:lnTo>
                  <a:lnTo>
                    <a:pt x="161" y="162"/>
                  </a:lnTo>
                  <a:lnTo>
                    <a:pt x="163" y="161"/>
                  </a:lnTo>
                  <a:lnTo>
                    <a:pt x="163" y="161"/>
                  </a:lnTo>
                  <a:lnTo>
                    <a:pt x="165" y="161"/>
                  </a:lnTo>
                  <a:lnTo>
                    <a:pt x="167" y="162"/>
                  </a:lnTo>
                  <a:lnTo>
                    <a:pt x="168" y="163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8" y="166"/>
                  </a:lnTo>
                  <a:lnTo>
                    <a:pt x="167" y="167"/>
                  </a:lnTo>
                  <a:lnTo>
                    <a:pt x="166" y="168"/>
                  </a:lnTo>
                  <a:lnTo>
                    <a:pt x="164" y="169"/>
                  </a:lnTo>
                  <a:lnTo>
                    <a:pt x="164" y="169"/>
                  </a:lnTo>
                  <a:close/>
                  <a:moveTo>
                    <a:pt x="171" y="250"/>
                  </a:moveTo>
                  <a:lnTo>
                    <a:pt x="171" y="250"/>
                  </a:lnTo>
                  <a:lnTo>
                    <a:pt x="170" y="251"/>
                  </a:lnTo>
                  <a:lnTo>
                    <a:pt x="168" y="252"/>
                  </a:lnTo>
                  <a:lnTo>
                    <a:pt x="168" y="252"/>
                  </a:lnTo>
                  <a:lnTo>
                    <a:pt x="166" y="250"/>
                  </a:lnTo>
                  <a:lnTo>
                    <a:pt x="165" y="247"/>
                  </a:lnTo>
                  <a:lnTo>
                    <a:pt x="165" y="247"/>
                  </a:lnTo>
                  <a:lnTo>
                    <a:pt x="165" y="245"/>
                  </a:lnTo>
                  <a:lnTo>
                    <a:pt x="167" y="244"/>
                  </a:lnTo>
                  <a:lnTo>
                    <a:pt x="167" y="244"/>
                  </a:lnTo>
                  <a:lnTo>
                    <a:pt x="169" y="243"/>
                  </a:lnTo>
                  <a:lnTo>
                    <a:pt x="170" y="244"/>
                  </a:lnTo>
                  <a:lnTo>
                    <a:pt x="170" y="244"/>
                  </a:lnTo>
                  <a:lnTo>
                    <a:pt x="171" y="246"/>
                  </a:lnTo>
                  <a:lnTo>
                    <a:pt x="171" y="246"/>
                  </a:lnTo>
                  <a:lnTo>
                    <a:pt x="172" y="248"/>
                  </a:lnTo>
                  <a:lnTo>
                    <a:pt x="171" y="250"/>
                  </a:lnTo>
                  <a:lnTo>
                    <a:pt x="171" y="250"/>
                  </a:lnTo>
                  <a:close/>
                  <a:moveTo>
                    <a:pt x="183" y="221"/>
                  </a:moveTo>
                  <a:lnTo>
                    <a:pt x="183" y="221"/>
                  </a:lnTo>
                  <a:lnTo>
                    <a:pt x="181" y="219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1" y="215"/>
                  </a:lnTo>
                  <a:lnTo>
                    <a:pt x="183" y="214"/>
                  </a:lnTo>
                  <a:lnTo>
                    <a:pt x="183" y="214"/>
                  </a:lnTo>
                  <a:lnTo>
                    <a:pt x="186" y="214"/>
                  </a:lnTo>
                  <a:lnTo>
                    <a:pt x="186" y="216"/>
                  </a:lnTo>
                  <a:lnTo>
                    <a:pt x="186" y="216"/>
                  </a:lnTo>
                  <a:lnTo>
                    <a:pt x="185" y="219"/>
                  </a:lnTo>
                  <a:lnTo>
                    <a:pt x="184" y="220"/>
                  </a:lnTo>
                  <a:lnTo>
                    <a:pt x="183" y="221"/>
                  </a:lnTo>
                  <a:lnTo>
                    <a:pt x="183" y="221"/>
                  </a:lnTo>
                  <a:close/>
                  <a:moveTo>
                    <a:pt x="198" y="190"/>
                  </a:moveTo>
                  <a:lnTo>
                    <a:pt x="198" y="190"/>
                  </a:lnTo>
                  <a:lnTo>
                    <a:pt x="197" y="191"/>
                  </a:lnTo>
                  <a:lnTo>
                    <a:pt x="195" y="191"/>
                  </a:lnTo>
                  <a:lnTo>
                    <a:pt x="194" y="191"/>
                  </a:lnTo>
                  <a:lnTo>
                    <a:pt x="193" y="190"/>
                  </a:lnTo>
                  <a:lnTo>
                    <a:pt x="193" y="190"/>
                  </a:lnTo>
                  <a:lnTo>
                    <a:pt x="191" y="186"/>
                  </a:lnTo>
                  <a:lnTo>
                    <a:pt x="191" y="186"/>
                  </a:lnTo>
                  <a:lnTo>
                    <a:pt x="191" y="185"/>
                  </a:lnTo>
                  <a:lnTo>
                    <a:pt x="192" y="184"/>
                  </a:lnTo>
                  <a:lnTo>
                    <a:pt x="193" y="183"/>
                  </a:lnTo>
                  <a:lnTo>
                    <a:pt x="194" y="183"/>
                  </a:lnTo>
                  <a:lnTo>
                    <a:pt x="194" y="183"/>
                  </a:lnTo>
                  <a:lnTo>
                    <a:pt x="197" y="183"/>
                  </a:lnTo>
                  <a:lnTo>
                    <a:pt x="198" y="185"/>
                  </a:lnTo>
                  <a:lnTo>
                    <a:pt x="198" y="185"/>
                  </a:lnTo>
                  <a:lnTo>
                    <a:pt x="199" y="187"/>
                  </a:lnTo>
                  <a:lnTo>
                    <a:pt x="199" y="187"/>
                  </a:lnTo>
                  <a:lnTo>
                    <a:pt x="198" y="190"/>
                  </a:lnTo>
                  <a:lnTo>
                    <a:pt x="198" y="190"/>
                  </a:lnTo>
                  <a:close/>
                  <a:moveTo>
                    <a:pt x="199" y="162"/>
                  </a:moveTo>
                  <a:lnTo>
                    <a:pt x="199" y="162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9" y="162"/>
                  </a:lnTo>
                  <a:lnTo>
                    <a:pt x="199" y="162"/>
                  </a:lnTo>
                  <a:close/>
                  <a:moveTo>
                    <a:pt x="207" y="157"/>
                  </a:moveTo>
                  <a:lnTo>
                    <a:pt x="207" y="157"/>
                  </a:lnTo>
                  <a:lnTo>
                    <a:pt x="207" y="155"/>
                  </a:lnTo>
                  <a:lnTo>
                    <a:pt x="209" y="154"/>
                  </a:lnTo>
                  <a:lnTo>
                    <a:pt x="209" y="154"/>
                  </a:lnTo>
                  <a:lnTo>
                    <a:pt x="210" y="154"/>
                  </a:lnTo>
                  <a:lnTo>
                    <a:pt x="210" y="154"/>
                  </a:lnTo>
                  <a:lnTo>
                    <a:pt x="212" y="154"/>
                  </a:lnTo>
                  <a:lnTo>
                    <a:pt x="214" y="155"/>
                  </a:lnTo>
                  <a:lnTo>
                    <a:pt x="214" y="155"/>
                  </a:lnTo>
                  <a:lnTo>
                    <a:pt x="215" y="158"/>
                  </a:lnTo>
                  <a:lnTo>
                    <a:pt x="214" y="160"/>
                  </a:lnTo>
                  <a:lnTo>
                    <a:pt x="214" y="160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08" y="159"/>
                  </a:lnTo>
                  <a:lnTo>
                    <a:pt x="207" y="158"/>
                  </a:lnTo>
                  <a:lnTo>
                    <a:pt x="207" y="157"/>
                  </a:lnTo>
                  <a:lnTo>
                    <a:pt x="207" y="157"/>
                  </a:lnTo>
                  <a:close/>
                  <a:moveTo>
                    <a:pt x="215" y="242"/>
                  </a:moveTo>
                  <a:lnTo>
                    <a:pt x="215" y="242"/>
                  </a:lnTo>
                  <a:lnTo>
                    <a:pt x="212" y="241"/>
                  </a:lnTo>
                  <a:lnTo>
                    <a:pt x="211" y="239"/>
                  </a:lnTo>
                  <a:lnTo>
                    <a:pt x="211" y="239"/>
                  </a:lnTo>
                  <a:lnTo>
                    <a:pt x="212" y="236"/>
                  </a:lnTo>
                  <a:lnTo>
                    <a:pt x="214" y="234"/>
                  </a:lnTo>
                  <a:lnTo>
                    <a:pt x="214" y="234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7" y="236"/>
                  </a:lnTo>
                  <a:lnTo>
                    <a:pt x="218" y="238"/>
                  </a:lnTo>
                  <a:lnTo>
                    <a:pt x="218" y="238"/>
                  </a:lnTo>
                  <a:lnTo>
                    <a:pt x="217" y="241"/>
                  </a:lnTo>
                  <a:lnTo>
                    <a:pt x="215" y="242"/>
                  </a:lnTo>
                  <a:lnTo>
                    <a:pt x="215" y="242"/>
                  </a:lnTo>
                  <a:close/>
                  <a:moveTo>
                    <a:pt x="226" y="126"/>
                  </a:moveTo>
                  <a:lnTo>
                    <a:pt x="226" y="126"/>
                  </a:lnTo>
                  <a:lnTo>
                    <a:pt x="225" y="128"/>
                  </a:lnTo>
                  <a:lnTo>
                    <a:pt x="224" y="129"/>
                  </a:lnTo>
                  <a:lnTo>
                    <a:pt x="224" y="129"/>
                  </a:lnTo>
                  <a:lnTo>
                    <a:pt x="222" y="129"/>
                  </a:lnTo>
                  <a:lnTo>
                    <a:pt x="221" y="129"/>
                  </a:lnTo>
                  <a:lnTo>
                    <a:pt x="221" y="129"/>
                  </a:lnTo>
                  <a:lnTo>
                    <a:pt x="220" y="127"/>
                  </a:lnTo>
                  <a:lnTo>
                    <a:pt x="220" y="125"/>
                  </a:lnTo>
                  <a:lnTo>
                    <a:pt x="220" y="125"/>
                  </a:lnTo>
                  <a:lnTo>
                    <a:pt x="221" y="123"/>
                  </a:lnTo>
                  <a:lnTo>
                    <a:pt x="222" y="122"/>
                  </a:lnTo>
                  <a:lnTo>
                    <a:pt x="223" y="122"/>
                  </a:lnTo>
                  <a:lnTo>
                    <a:pt x="223" y="122"/>
                  </a:lnTo>
                  <a:lnTo>
                    <a:pt x="224" y="122"/>
                  </a:lnTo>
                  <a:lnTo>
                    <a:pt x="224" y="122"/>
                  </a:lnTo>
                  <a:lnTo>
                    <a:pt x="226" y="126"/>
                  </a:lnTo>
                  <a:lnTo>
                    <a:pt x="226" y="126"/>
                  </a:lnTo>
                  <a:lnTo>
                    <a:pt x="226" y="126"/>
                  </a:lnTo>
                  <a:lnTo>
                    <a:pt x="226" y="126"/>
                  </a:lnTo>
                  <a:close/>
                  <a:moveTo>
                    <a:pt x="231" y="216"/>
                  </a:moveTo>
                  <a:lnTo>
                    <a:pt x="231" y="216"/>
                  </a:lnTo>
                  <a:lnTo>
                    <a:pt x="229" y="214"/>
                  </a:lnTo>
                  <a:lnTo>
                    <a:pt x="229" y="214"/>
                  </a:lnTo>
                  <a:lnTo>
                    <a:pt x="227" y="213"/>
                  </a:lnTo>
                  <a:lnTo>
                    <a:pt x="228" y="211"/>
                  </a:lnTo>
                  <a:lnTo>
                    <a:pt x="228" y="211"/>
                  </a:lnTo>
                  <a:lnTo>
                    <a:pt x="229" y="209"/>
                  </a:lnTo>
                  <a:lnTo>
                    <a:pt x="232" y="208"/>
                  </a:lnTo>
                  <a:lnTo>
                    <a:pt x="232" y="208"/>
                  </a:lnTo>
                  <a:lnTo>
                    <a:pt x="233" y="209"/>
                  </a:lnTo>
                  <a:lnTo>
                    <a:pt x="233" y="209"/>
                  </a:lnTo>
                  <a:lnTo>
                    <a:pt x="235" y="211"/>
                  </a:lnTo>
                  <a:lnTo>
                    <a:pt x="235" y="211"/>
                  </a:lnTo>
                  <a:lnTo>
                    <a:pt x="235" y="213"/>
                  </a:lnTo>
                  <a:lnTo>
                    <a:pt x="235" y="214"/>
                  </a:lnTo>
                  <a:lnTo>
                    <a:pt x="233" y="215"/>
                  </a:lnTo>
                  <a:lnTo>
                    <a:pt x="231" y="216"/>
                  </a:lnTo>
                  <a:lnTo>
                    <a:pt x="231" y="216"/>
                  </a:lnTo>
                  <a:close/>
                  <a:moveTo>
                    <a:pt x="244" y="183"/>
                  </a:moveTo>
                  <a:lnTo>
                    <a:pt x="244" y="183"/>
                  </a:lnTo>
                  <a:lnTo>
                    <a:pt x="242" y="184"/>
                  </a:lnTo>
                  <a:lnTo>
                    <a:pt x="241" y="184"/>
                  </a:lnTo>
                  <a:lnTo>
                    <a:pt x="241" y="184"/>
                  </a:lnTo>
                  <a:lnTo>
                    <a:pt x="238" y="181"/>
                  </a:lnTo>
                  <a:lnTo>
                    <a:pt x="238" y="181"/>
                  </a:lnTo>
                  <a:lnTo>
                    <a:pt x="237" y="180"/>
                  </a:lnTo>
                  <a:lnTo>
                    <a:pt x="238" y="178"/>
                  </a:lnTo>
                  <a:lnTo>
                    <a:pt x="238" y="178"/>
                  </a:lnTo>
                  <a:lnTo>
                    <a:pt x="239" y="177"/>
                  </a:lnTo>
                  <a:lnTo>
                    <a:pt x="240" y="176"/>
                  </a:lnTo>
                  <a:lnTo>
                    <a:pt x="240" y="176"/>
                  </a:lnTo>
                  <a:lnTo>
                    <a:pt x="240" y="176"/>
                  </a:lnTo>
                  <a:lnTo>
                    <a:pt x="240" y="176"/>
                  </a:lnTo>
                  <a:lnTo>
                    <a:pt x="242" y="176"/>
                  </a:lnTo>
                  <a:lnTo>
                    <a:pt x="244" y="177"/>
                  </a:lnTo>
                  <a:lnTo>
                    <a:pt x="245" y="178"/>
                  </a:lnTo>
                  <a:lnTo>
                    <a:pt x="245" y="180"/>
                  </a:lnTo>
                  <a:lnTo>
                    <a:pt x="245" y="180"/>
                  </a:lnTo>
                  <a:lnTo>
                    <a:pt x="245" y="180"/>
                  </a:lnTo>
                  <a:lnTo>
                    <a:pt x="245" y="180"/>
                  </a:lnTo>
                  <a:lnTo>
                    <a:pt x="244" y="183"/>
                  </a:lnTo>
                  <a:lnTo>
                    <a:pt x="244" y="183"/>
                  </a:lnTo>
                  <a:close/>
                  <a:moveTo>
                    <a:pt x="257" y="151"/>
                  </a:moveTo>
                  <a:lnTo>
                    <a:pt x="257" y="151"/>
                  </a:lnTo>
                  <a:lnTo>
                    <a:pt x="255" y="150"/>
                  </a:lnTo>
                  <a:lnTo>
                    <a:pt x="254" y="148"/>
                  </a:lnTo>
                  <a:lnTo>
                    <a:pt x="253" y="147"/>
                  </a:lnTo>
                  <a:lnTo>
                    <a:pt x="254" y="145"/>
                  </a:lnTo>
                  <a:lnTo>
                    <a:pt x="254" y="145"/>
                  </a:lnTo>
                  <a:lnTo>
                    <a:pt x="254" y="144"/>
                  </a:lnTo>
                  <a:lnTo>
                    <a:pt x="256" y="143"/>
                  </a:lnTo>
                  <a:lnTo>
                    <a:pt x="256" y="143"/>
                  </a:lnTo>
                  <a:lnTo>
                    <a:pt x="259" y="143"/>
                  </a:lnTo>
                  <a:lnTo>
                    <a:pt x="259" y="143"/>
                  </a:lnTo>
                  <a:lnTo>
                    <a:pt x="261" y="145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61" y="149"/>
                  </a:lnTo>
                  <a:lnTo>
                    <a:pt x="260" y="150"/>
                  </a:lnTo>
                  <a:lnTo>
                    <a:pt x="258" y="151"/>
                  </a:lnTo>
                  <a:lnTo>
                    <a:pt x="257" y="151"/>
                  </a:lnTo>
                  <a:lnTo>
                    <a:pt x="257" y="151"/>
                  </a:lnTo>
                  <a:close/>
                  <a:moveTo>
                    <a:pt x="278" y="198"/>
                  </a:moveTo>
                  <a:lnTo>
                    <a:pt x="278" y="198"/>
                  </a:lnTo>
                  <a:lnTo>
                    <a:pt x="276" y="198"/>
                  </a:lnTo>
                  <a:lnTo>
                    <a:pt x="274" y="198"/>
                  </a:lnTo>
                  <a:lnTo>
                    <a:pt x="274" y="198"/>
                  </a:lnTo>
                  <a:lnTo>
                    <a:pt x="272" y="196"/>
                  </a:lnTo>
                  <a:lnTo>
                    <a:pt x="271" y="193"/>
                  </a:lnTo>
                  <a:lnTo>
                    <a:pt x="271" y="193"/>
                  </a:lnTo>
                  <a:lnTo>
                    <a:pt x="272" y="191"/>
                  </a:lnTo>
                  <a:lnTo>
                    <a:pt x="274" y="190"/>
                  </a:lnTo>
                  <a:lnTo>
                    <a:pt x="274" y="190"/>
                  </a:lnTo>
                  <a:lnTo>
                    <a:pt x="276" y="190"/>
                  </a:lnTo>
                  <a:lnTo>
                    <a:pt x="278" y="192"/>
                  </a:lnTo>
                  <a:lnTo>
                    <a:pt x="278" y="192"/>
                  </a:lnTo>
                  <a:lnTo>
                    <a:pt x="279" y="194"/>
                  </a:lnTo>
                  <a:lnTo>
                    <a:pt x="279" y="194"/>
                  </a:lnTo>
                  <a:lnTo>
                    <a:pt x="279" y="195"/>
                  </a:lnTo>
                  <a:lnTo>
                    <a:pt x="279" y="196"/>
                  </a:lnTo>
                  <a:lnTo>
                    <a:pt x="278" y="198"/>
                  </a:lnTo>
                  <a:lnTo>
                    <a:pt x="278" y="198"/>
                  </a:lnTo>
                  <a:close/>
                  <a:moveTo>
                    <a:pt x="109" y="65"/>
                  </a:moveTo>
                  <a:lnTo>
                    <a:pt x="109" y="65"/>
                  </a:lnTo>
                  <a:lnTo>
                    <a:pt x="109" y="64"/>
                  </a:lnTo>
                  <a:lnTo>
                    <a:pt x="109" y="64"/>
                  </a:lnTo>
                  <a:lnTo>
                    <a:pt x="110" y="59"/>
                  </a:lnTo>
                  <a:lnTo>
                    <a:pt x="110" y="59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0" y="58"/>
                  </a:lnTo>
                  <a:lnTo>
                    <a:pt x="111" y="57"/>
                  </a:lnTo>
                  <a:lnTo>
                    <a:pt x="111" y="57"/>
                  </a:lnTo>
                  <a:lnTo>
                    <a:pt x="111" y="56"/>
                  </a:lnTo>
                  <a:lnTo>
                    <a:pt x="111" y="56"/>
                  </a:lnTo>
                  <a:lnTo>
                    <a:pt x="111" y="54"/>
                  </a:lnTo>
                  <a:lnTo>
                    <a:pt x="112" y="52"/>
                  </a:lnTo>
                  <a:lnTo>
                    <a:pt x="112" y="52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3" y="47"/>
                  </a:lnTo>
                  <a:lnTo>
                    <a:pt x="113" y="45"/>
                  </a:lnTo>
                  <a:lnTo>
                    <a:pt x="113" y="45"/>
                  </a:lnTo>
                  <a:lnTo>
                    <a:pt x="113" y="43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114" y="41"/>
                  </a:lnTo>
                  <a:lnTo>
                    <a:pt x="114" y="39"/>
                  </a:lnTo>
                  <a:lnTo>
                    <a:pt x="114" y="39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115" y="35"/>
                  </a:lnTo>
                  <a:lnTo>
                    <a:pt x="116" y="34"/>
                  </a:lnTo>
                  <a:lnTo>
                    <a:pt x="116" y="34"/>
                  </a:lnTo>
                  <a:lnTo>
                    <a:pt x="116" y="31"/>
                  </a:lnTo>
                  <a:lnTo>
                    <a:pt x="116" y="31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7" y="28"/>
                  </a:lnTo>
                  <a:lnTo>
                    <a:pt x="117" y="27"/>
                  </a:lnTo>
                  <a:lnTo>
                    <a:pt x="117" y="27"/>
                  </a:lnTo>
                  <a:lnTo>
                    <a:pt x="117" y="22"/>
                  </a:lnTo>
                  <a:lnTo>
                    <a:pt x="117" y="22"/>
                  </a:lnTo>
                  <a:lnTo>
                    <a:pt x="119" y="21"/>
                  </a:lnTo>
                  <a:lnTo>
                    <a:pt x="119" y="20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22" y="15"/>
                  </a:lnTo>
                  <a:lnTo>
                    <a:pt x="122" y="14"/>
                  </a:lnTo>
                  <a:lnTo>
                    <a:pt x="122" y="14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9" y="18"/>
                  </a:lnTo>
                  <a:lnTo>
                    <a:pt x="129" y="18"/>
                  </a:lnTo>
                  <a:lnTo>
                    <a:pt x="129" y="17"/>
                  </a:lnTo>
                  <a:lnTo>
                    <a:pt x="129" y="17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6" y="15"/>
                  </a:lnTo>
                  <a:lnTo>
                    <a:pt x="136" y="15"/>
                  </a:lnTo>
                  <a:lnTo>
                    <a:pt x="138" y="14"/>
                  </a:lnTo>
                  <a:lnTo>
                    <a:pt x="138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51" y="13"/>
                  </a:lnTo>
                  <a:lnTo>
                    <a:pt x="151" y="13"/>
                  </a:lnTo>
                  <a:lnTo>
                    <a:pt x="152" y="12"/>
                  </a:lnTo>
                  <a:lnTo>
                    <a:pt x="153" y="13"/>
                  </a:lnTo>
                  <a:lnTo>
                    <a:pt x="153" y="13"/>
                  </a:lnTo>
                  <a:lnTo>
                    <a:pt x="155" y="14"/>
                  </a:lnTo>
                  <a:lnTo>
                    <a:pt x="155" y="14"/>
                  </a:lnTo>
                  <a:lnTo>
                    <a:pt x="157" y="13"/>
                  </a:lnTo>
                  <a:lnTo>
                    <a:pt x="157" y="13"/>
                  </a:lnTo>
                  <a:lnTo>
                    <a:pt x="157" y="12"/>
                  </a:lnTo>
                  <a:lnTo>
                    <a:pt x="157" y="12"/>
                  </a:lnTo>
                  <a:lnTo>
                    <a:pt x="158" y="14"/>
                  </a:lnTo>
                  <a:lnTo>
                    <a:pt x="158" y="14"/>
                  </a:lnTo>
                  <a:lnTo>
                    <a:pt x="159" y="14"/>
                  </a:lnTo>
                  <a:lnTo>
                    <a:pt x="160" y="14"/>
                  </a:lnTo>
                  <a:lnTo>
                    <a:pt x="160" y="14"/>
                  </a:lnTo>
                  <a:lnTo>
                    <a:pt x="163" y="11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8" y="13"/>
                  </a:lnTo>
                  <a:lnTo>
                    <a:pt x="169" y="12"/>
                  </a:lnTo>
                  <a:lnTo>
                    <a:pt x="169" y="12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71" y="22"/>
                  </a:lnTo>
                  <a:lnTo>
                    <a:pt x="171" y="22"/>
                  </a:lnTo>
                  <a:lnTo>
                    <a:pt x="172" y="27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2" y="53"/>
                  </a:lnTo>
                  <a:lnTo>
                    <a:pt x="172" y="53"/>
                  </a:lnTo>
                  <a:lnTo>
                    <a:pt x="173" y="60"/>
                  </a:lnTo>
                  <a:lnTo>
                    <a:pt x="173" y="60"/>
                  </a:lnTo>
                  <a:lnTo>
                    <a:pt x="174" y="66"/>
                  </a:lnTo>
                  <a:lnTo>
                    <a:pt x="174" y="66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8" y="77"/>
                  </a:lnTo>
                  <a:lnTo>
                    <a:pt x="178" y="77"/>
                  </a:lnTo>
                  <a:lnTo>
                    <a:pt x="181" y="80"/>
                  </a:lnTo>
                  <a:lnTo>
                    <a:pt x="181" y="80"/>
                  </a:lnTo>
                  <a:lnTo>
                    <a:pt x="182" y="82"/>
                  </a:lnTo>
                  <a:lnTo>
                    <a:pt x="182" y="84"/>
                  </a:lnTo>
                  <a:lnTo>
                    <a:pt x="182" y="84"/>
                  </a:lnTo>
                  <a:lnTo>
                    <a:pt x="180" y="86"/>
                  </a:lnTo>
                  <a:lnTo>
                    <a:pt x="180" y="86"/>
                  </a:lnTo>
                  <a:lnTo>
                    <a:pt x="179" y="87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76" y="92"/>
                  </a:lnTo>
                  <a:lnTo>
                    <a:pt x="176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89"/>
                  </a:lnTo>
                  <a:lnTo>
                    <a:pt x="175" y="89"/>
                  </a:lnTo>
                  <a:lnTo>
                    <a:pt x="173" y="90"/>
                  </a:lnTo>
                  <a:lnTo>
                    <a:pt x="173" y="90"/>
                  </a:lnTo>
                  <a:lnTo>
                    <a:pt x="171" y="93"/>
                  </a:lnTo>
                  <a:lnTo>
                    <a:pt x="168" y="95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6" y="94"/>
                  </a:lnTo>
                  <a:lnTo>
                    <a:pt x="166" y="94"/>
                  </a:lnTo>
                  <a:lnTo>
                    <a:pt x="166" y="93"/>
                  </a:lnTo>
                  <a:lnTo>
                    <a:pt x="165" y="94"/>
                  </a:lnTo>
                  <a:lnTo>
                    <a:pt x="165" y="94"/>
                  </a:lnTo>
                  <a:lnTo>
                    <a:pt x="162" y="96"/>
                  </a:lnTo>
                  <a:lnTo>
                    <a:pt x="162" y="96"/>
                  </a:lnTo>
                  <a:lnTo>
                    <a:pt x="161" y="95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58" y="98"/>
                  </a:lnTo>
                  <a:lnTo>
                    <a:pt x="158" y="98"/>
                  </a:lnTo>
                  <a:lnTo>
                    <a:pt x="155" y="99"/>
                  </a:lnTo>
                  <a:lnTo>
                    <a:pt x="155" y="99"/>
                  </a:lnTo>
                  <a:lnTo>
                    <a:pt x="155" y="98"/>
                  </a:lnTo>
                  <a:lnTo>
                    <a:pt x="155" y="98"/>
                  </a:lnTo>
                  <a:lnTo>
                    <a:pt x="156" y="97"/>
                  </a:lnTo>
                  <a:lnTo>
                    <a:pt x="155" y="96"/>
                  </a:lnTo>
                  <a:lnTo>
                    <a:pt x="155" y="96"/>
                  </a:lnTo>
                  <a:lnTo>
                    <a:pt x="154" y="96"/>
                  </a:lnTo>
                  <a:lnTo>
                    <a:pt x="154" y="97"/>
                  </a:lnTo>
                  <a:lnTo>
                    <a:pt x="154" y="97"/>
                  </a:lnTo>
                  <a:lnTo>
                    <a:pt x="150" y="100"/>
                  </a:lnTo>
                  <a:lnTo>
                    <a:pt x="150" y="100"/>
                  </a:lnTo>
                  <a:lnTo>
                    <a:pt x="148" y="98"/>
                  </a:lnTo>
                  <a:lnTo>
                    <a:pt x="148" y="98"/>
                  </a:lnTo>
                  <a:lnTo>
                    <a:pt x="146" y="100"/>
                  </a:lnTo>
                  <a:lnTo>
                    <a:pt x="146" y="100"/>
                  </a:lnTo>
                  <a:lnTo>
                    <a:pt x="144" y="99"/>
                  </a:lnTo>
                  <a:lnTo>
                    <a:pt x="144" y="99"/>
                  </a:lnTo>
                  <a:lnTo>
                    <a:pt x="142" y="99"/>
                  </a:lnTo>
                  <a:lnTo>
                    <a:pt x="142" y="100"/>
                  </a:lnTo>
                  <a:lnTo>
                    <a:pt x="142" y="100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8" y="98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5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52" y="80"/>
                  </a:lnTo>
                  <a:lnTo>
                    <a:pt x="152" y="80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62" y="63"/>
                  </a:lnTo>
                  <a:lnTo>
                    <a:pt x="162" y="63"/>
                  </a:lnTo>
                  <a:lnTo>
                    <a:pt x="165" y="53"/>
                  </a:lnTo>
                  <a:lnTo>
                    <a:pt x="165" y="53"/>
                  </a:lnTo>
                  <a:lnTo>
                    <a:pt x="166" y="46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3" y="33"/>
                  </a:lnTo>
                  <a:lnTo>
                    <a:pt x="161" y="30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25"/>
                  </a:lnTo>
                  <a:lnTo>
                    <a:pt x="154" y="25"/>
                  </a:lnTo>
                  <a:lnTo>
                    <a:pt x="151" y="24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3" y="27"/>
                  </a:lnTo>
                  <a:lnTo>
                    <a:pt x="138" y="30"/>
                  </a:lnTo>
                  <a:lnTo>
                    <a:pt x="138" y="30"/>
                  </a:lnTo>
                  <a:lnTo>
                    <a:pt x="133" y="35"/>
                  </a:lnTo>
                  <a:lnTo>
                    <a:pt x="133" y="35"/>
                  </a:lnTo>
                  <a:lnTo>
                    <a:pt x="127" y="43"/>
                  </a:lnTo>
                  <a:lnTo>
                    <a:pt x="127" y="43"/>
                  </a:lnTo>
                  <a:lnTo>
                    <a:pt x="121" y="51"/>
                  </a:lnTo>
                  <a:lnTo>
                    <a:pt x="121" y="51"/>
                  </a:lnTo>
                  <a:lnTo>
                    <a:pt x="114" y="59"/>
                  </a:lnTo>
                  <a:lnTo>
                    <a:pt x="114" y="59"/>
                  </a:lnTo>
                  <a:lnTo>
                    <a:pt x="111" y="63"/>
                  </a:lnTo>
                  <a:lnTo>
                    <a:pt x="111" y="63"/>
                  </a:lnTo>
                  <a:lnTo>
                    <a:pt x="109" y="65"/>
                  </a:lnTo>
                  <a:lnTo>
                    <a:pt x="109" y="65"/>
                  </a:lnTo>
                  <a:close/>
                  <a:moveTo>
                    <a:pt x="78" y="81"/>
                  </a:moveTo>
                  <a:lnTo>
                    <a:pt x="78" y="81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5" y="71"/>
                  </a:lnTo>
                  <a:lnTo>
                    <a:pt x="105" y="71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0"/>
                  </a:lnTo>
                  <a:lnTo>
                    <a:pt x="101" y="80"/>
                  </a:lnTo>
                  <a:lnTo>
                    <a:pt x="103" y="80"/>
                  </a:lnTo>
                  <a:lnTo>
                    <a:pt x="103" y="80"/>
                  </a:lnTo>
                  <a:lnTo>
                    <a:pt x="105" y="74"/>
                  </a:lnTo>
                  <a:lnTo>
                    <a:pt x="105" y="74"/>
                  </a:lnTo>
                  <a:lnTo>
                    <a:pt x="109" y="68"/>
                  </a:lnTo>
                  <a:lnTo>
                    <a:pt x="109" y="68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0" y="77"/>
                  </a:lnTo>
                  <a:lnTo>
                    <a:pt x="110" y="77"/>
                  </a:lnTo>
                  <a:lnTo>
                    <a:pt x="111" y="78"/>
                  </a:lnTo>
                  <a:lnTo>
                    <a:pt x="111" y="78"/>
                  </a:lnTo>
                  <a:lnTo>
                    <a:pt x="111" y="77"/>
                  </a:lnTo>
                  <a:lnTo>
                    <a:pt x="111" y="77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68"/>
                  </a:lnTo>
                  <a:lnTo>
                    <a:pt x="112" y="66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8" y="58"/>
                  </a:lnTo>
                  <a:lnTo>
                    <a:pt x="118" y="58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36" y="37"/>
                  </a:lnTo>
                  <a:lnTo>
                    <a:pt x="136" y="37"/>
                  </a:lnTo>
                  <a:lnTo>
                    <a:pt x="138" y="33"/>
                  </a:lnTo>
                  <a:lnTo>
                    <a:pt x="142" y="31"/>
                  </a:lnTo>
                  <a:lnTo>
                    <a:pt x="142" y="31"/>
                  </a:lnTo>
                  <a:lnTo>
                    <a:pt x="149" y="27"/>
                  </a:lnTo>
                  <a:lnTo>
                    <a:pt x="149" y="27"/>
                  </a:lnTo>
                  <a:lnTo>
                    <a:pt x="151" y="27"/>
                  </a:lnTo>
                  <a:lnTo>
                    <a:pt x="151" y="27"/>
                  </a:lnTo>
                  <a:lnTo>
                    <a:pt x="153" y="27"/>
                  </a:lnTo>
                  <a:lnTo>
                    <a:pt x="154" y="27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60" y="33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3" y="42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61" y="58"/>
                  </a:lnTo>
                  <a:lnTo>
                    <a:pt x="159" y="63"/>
                  </a:lnTo>
                  <a:lnTo>
                    <a:pt x="159" y="63"/>
                  </a:lnTo>
                  <a:lnTo>
                    <a:pt x="155" y="71"/>
                  </a:lnTo>
                  <a:lnTo>
                    <a:pt x="155" y="71"/>
                  </a:lnTo>
                  <a:lnTo>
                    <a:pt x="150" y="80"/>
                  </a:lnTo>
                  <a:lnTo>
                    <a:pt x="150" y="80"/>
                  </a:lnTo>
                  <a:lnTo>
                    <a:pt x="145" y="85"/>
                  </a:lnTo>
                  <a:lnTo>
                    <a:pt x="145" y="85"/>
                  </a:lnTo>
                  <a:lnTo>
                    <a:pt x="142" y="87"/>
                  </a:lnTo>
                  <a:lnTo>
                    <a:pt x="139" y="90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2" y="99"/>
                  </a:lnTo>
                  <a:lnTo>
                    <a:pt x="122" y="99"/>
                  </a:lnTo>
                  <a:lnTo>
                    <a:pt x="115" y="102"/>
                  </a:lnTo>
                  <a:lnTo>
                    <a:pt x="115" y="102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1" y="106"/>
                  </a:lnTo>
                  <a:lnTo>
                    <a:pt x="101" y="106"/>
                  </a:lnTo>
                  <a:lnTo>
                    <a:pt x="98" y="106"/>
                  </a:lnTo>
                  <a:lnTo>
                    <a:pt x="98" y="106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88" y="108"/>
                  </a:lnTo>
                  <a:lnTo>
                    <a:pt x="82" y="108"/>
                  </a:lnTo>
                  <a:lnTo>
                    <a:pt x="82" y="108"/>
                  </a:lnTo>
                  <a:lnTo>
                    <a:pt x="80" y="107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9" y="104"/>
                  </a:lnTo>
                  <a:lnTo>
                    <a:pt x="79" y="104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0" y="97"/>
                  </a:lnTo>
                  <a:lnTo>
                    <a:pt x="80" y="97"/>
                  </a:lnTo>
                  <a:lnTo>
                    <a:pt x="80" y="95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9" y="84"/>
                  </a:lnTo>
                  <a:lnTo>
                    <a:pt x="79" y="84"/>
                  </a:lnTo>
                  <a:lnTo>
                    <a:pt x="78" y="81"/>
                  </a:lnTo>
                  <a:lnTo>
                    <a:pt x="78" y="81"/>
                  </a:lnTo>
                  <a:close/>
                  <a:moveTo>
                    <a:pt x="83" y="14"/>
                  </a:moveTo>
                  <a:lnTo>
                    <a:pt x="83" y="14"/>
                  </a:lnTo>
                  <a:lnTo>
                    <a:pt x="82" y="12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2" y="3"/>
                  </a:lnTo>
                  <a:lnTo>
                    <a:pt x="94" y="5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98" y="13"/>
                  </a:lnTo>
                  <a:lnTo>
                    <a:pt x="98" y="13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6" y="18"/>
                  </a:lnTo>
                  <a:lnTo>
                    <a:pt x="96" y="20"/>
                  </a:lnTo>
                  <a:lnTo>
                    <a:pt x="96" y="21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5" y="24"/>
                  </a:lnTo>
                  <a:lnTo>
                    <a:pt x="95" y="24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3" y="32"/>
                  </a:lnTo>
                  <a:lnTo>
                    <a:pt x="93" y="32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89" y="24"/>
                  </a:lnTo>
                  <a:lnTo>
                    <a:pt x="85" y="20"/>
                  </a:lnTo>
                  <a:lnTo>
                    <a:pt x="85" y="20"/>
                  </a:lnTo>
                  <a:lnTo>
                    <a:pt x="83" y="17"/>
                  </a:lnTo>
                  <a:lnTo>
                    <a:pt x="83" y="14"/>
                  </a:lnTo>
                  <a:lnTo>
                    <a:pt x="83" y="14"/>
                  </a:lnTo>
                  <a:close/>
                </a:path>
              </a:pathLst>
            </a:custGeom>
            <a:solidFill>
              <a:srgbClr val="CC7B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1" name="Freeform 55"/>
            <p:cNvSpPr>
              <a:spLocks noEditPoints="1"/>
            </p:cNvSpPr>
            <p:nvPr/>
          </p:nvSpPr>
          <p:spPr bwMode="auto">
            <a:xfrm>
              <a:off x="3793" y="2273"/>
              <a:ext cx="304" cy="353"/>
            </a:xfrm>
            <a:custGeom>
              <a:avLst/>
              <a:gdLst/>
              <a:ahLst/>
              <a:cxnLst>
                <a:cxn ang="0">
                  <a:pos x="294" y="81"/>
                </a:cxn>
                <a:cxn ang="0">
                  <a:pos x="272" y="59"/>
                </a:cxn>
                <a:cxn ang="0">
                  <a:pos x="248" y="54"/>
                </a:cxn>
                <a:cxn ang="0">
                  <a:pos x="209" y="74"/>
                </a:cxn>
                <a:cxn ang="0">
                  <a:pos x="185" y="102"/>
                </a:cxn>
                <a:cxn ang="0">
                  <a:pos x="168" y="89"/>
                </a:cxn>
                <a:cxn ang="0">
                  <a:pos x="151" y="84"/>
                </a:cxn>
                <a:cxn ang="0">
                  <a:pos x="137" y="78"/>
                </a:cxn>
                <a:cxn ang="0">
                  <a:pos x="89" y="96"/>
                </a:cxn>
                <a:cxn ang="0">
                  <a:pos x="74" y="131"/>
                </a:cxn>
                <a:cxn ang="0">
                  <a:pos x="64" y="156"/>
                </a:cxn>
                <a:cxn ang="0">
                  <a:pos x="118" y="116"/>
                </a:cxn>
                <a:cxn ang="0">
                  <a:pos x="95" y="153"/>
                </a:cxn>
                <a:cxn ang="0">
                  <a:pos x="98" y="192"/>
                </a:cxn>
                <a:cxn ang="0">
                  <a:pos x="107" y="177"/>
                </a:cxn>
                <a:cxn ang="0">
                  <a:pos x="99" y="174"/>
                </a:cxn>
                <a:cxn ang="0">
                  <a:pos x="120" y="173"/>
                </a:cxn>
                <a:cxn ang="0">
                  <a:pos x="134" y="156"/>
                </a:cxn>
                <a:cxn ang="0">
                  <a:pos x="158" y="140"/>
                </a:cxn>
                <a:cxn ang="0">
                  <a:pos x="164" y="143"/>
                </a:cxn>
                <a:cxn ang="0">
                  <a:pos x="143" y="178"/>
                </a:cxn>
                <a:cxn ang="0">
                  <a:pos x="141" y="179"/>
                </a:cxn>
                <a:cxn ang="0">
                  <a:pos x="138" y="190"/>
                </a:cxn>
                <a:cxn ang="0">
                  <a:pos x="140" y="203"/>
                </a:cxn>
                <a:cxn ang="0">
                  <a:pos x="124" y="193"/>
                </a:cxn>
                <a:cxn ang="0">
                  <a:pos x="131" y="225"/>
                </a:cxn>
                <a:cxn ang="0">
                  <a:pos x="179" y="224"/>
                </a:cxn>
                <a:cxn ang="0">
                  <a:pos x="208" y="206"/>
                </a:cxn>
                <a:cxn ang="0">
                  <a:pos x="219" y="185"/>
                </a:cxn>
                <a:cxn ang="0">
                  <a:pos x="220" y="150"/>
                </a:cxn>
                <a:cxn ang="0">
                  <a:pos x="271" y="156"/>
                </a:cxn>
                <a:cxn ang="0">
                  <a:pos x="300" y="123"/>
                </a:cxn>
                <a:cxn ang="0">
                  <a:pos x="88" y="139"/>
                </a:cxn>
                <a:cxn ang="0">
                  <a:pos x="95" y="106"/>
                </a:cxn>
                <a:cxn ang="0">
                  <a:pos x="104" y="122"/>
                </a:cxn>
                <a:cxn ang="0">
                  <a:pos x="123" y="95"/>
                </a:cxn>
                <a:cxn ang="0">
                  <a:pos x="166" y="115"/>
                </a:cxn>
                <a:cxn ang="0">
                  <a:pos x="166" y="172"/>
                </a:cxn>
                <a:cxn ang="0">
                  <a:pos x="177" y="174"/>
                </a:cxn>
                <a:cxn ang="0">
                  <a:pos x="193" y="183"/>
                </a:cxn>
                <a:cxn ang="0">
                  <a:pos x="198" y="181"/>
                </a:cxn>
                <a:cxn ang="0">
                  <a:pos x="270" y="131"/>
                </a:cxn>
                <a:cxn ang="0">
                  <a:pos x="221" y="133"/>
                </a:cxn>
                <a:cxn ang="0">
                  <a:pos x="216" y="93"/>
                </a:cxn>
                <a:cxn ang="0">
                  <a:pos x="262" y="78"/>
                </a:cxn>
                <a:cxn ang="0">
                  <a:pos x="35" y="349"/>
                </a:cxn>
                <a:cxn ang="0">
                  <a:pos x="9" y="348"/>
                </a:cxn>
                <a:cxn ang="0">
                  <a:pos x="13" y="315"/>
                </a:cxn>
                <a:cxn ang="0">
                  <a:pos x="48" y="338"/>
                </a:cxn>
                <a:cxn ang="0">
                  <a:pos x="58" y="169"/>
                </a:cxn>
                <a:cxn ang="0">
                  <a:pos x="87" y="201"/>
                </a:cxn>
                <a:cxn ang="0">
                  <a:pos x="72" y="166"/>
                </a:cxn>
                <a:cxn ang="0">
                  <a:pos x="67" y="163"/>
                </a:cxn>
                <a:cxn ang="0">
                  <a:pos x="94" y="213"/>
                </a:cxn>
                <a:cxn ang="0">
                  <a:pos x="149" y="171"/>
                </a:cxn>
                <a:cxn ang="0">
                  <a:pos x="128" y="31"/>
                </a:cxn>
                <a:cxn ang="0">
                  <a:pos x="146" y="7"/>
                </a:cxn>
                <a:cxn ang="0">
                  <a:pos x="168" y="0"/>
                </a:cxn>
                <a:cxn ang="0">
                  <a:pos x="197" y="14"/>
                </a:cxn>
                <a:cxn ang="0">
                  <a:pos x="206" y="59"/>
                </a:cxn>
                <a:cxn ang="0">
                  <a:pos x="183" y="65"/>
                </a:cxn>
                <a:cxn ang="0">
                  <a:pos x="141" y="70"/>
                </a:cxn>
              </a:cxnLst>
              <a:rect l="0" t="0" r="r" b="b"/>
              <a:pathLst>
                <a:path w="304" h="353">
                  <a:moveTo>
                    <a:pt x="302" y="107"/>
                  </a:moveTo>
                  <a:lnTo>
                    <a:pt x="302" y="107"/>
                  </a:lnTo>
                  <a:lnTo>
                    <a:pt x="303" y="105"/>
                  </a:lnTo>
                  <a:lnTo>
                    <a:pt x="303" y="105"/>
                  </a:lnTo>
                  <a:lnTo>
                    <a:pt x="304" y="105"/>
                  </a:lnTo>
                  <a:lnTo>
                    <a:pt x="304" y="105"/>
                  </a:lnTo>
                  <a:lnTo>
                    <a:pt x="303" y="101"/>
                  </a:lnTo>
                  <a:lnTo>
                    <a:pt x="303" y="101"/>
                  </a:lnTo>
                  <a:lnTo>
                    <a:pt x="301" y="99"/>
                  </a:lnTo>
                  <a:lnTo>
                    <a:pt x="301" y="97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301" y="96"/>
                  </a:lnTo>
                  <a:lnTo>
                    <a:pt x="299" y="92"/>
                  </a:lnTo>
                  <a:lnTo>
                    <a:pt x="299" y="92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9" y="89"/>
                  </a:lnTo>
                  <a:lnTo>
                    <a:pt x="298" y="88"/>
                  </a:lnTo>
                  <a:lnTo>
                    <a:pt x="298" y="88"/>
                  </a:lnTo>
                  <a:lnTo>
                    <a:pt x="297" y="87"/>
                  </a:lnTo>
                  <a:lnTo>
                    <a:pt x="297" y="85"/>
                  </a:lnTo>
                  <a:lnTo>
                    <a:pt x="297" y="85"/>
                  </a:lnTo>
                  <a:lnTo>
                    <a:pt x="296" y="84"/>
                  </a:lnTo>
                  <a:lnTo>
                    <a:pt x="296" y="84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3" y="80"/>
                  </a:lnTo>
                  <a:lnTo>
                    <a:pt x="294" y="79"/>
                  </a:lnTo>
                  <a:lnTo>
                    <a:pt x="294" y="79"/>
                  </a:lnTo>
                  <a:lnTo>
                    <a:pt x="294" y="78"/>
                  </a:lnTo>
                  <a:lnTo>
                    <a:pt x="293" y="77"/>
                  </a:lnTo>
                  <a:lnTo>
                    <a:pt x="293" y="77"/>
                  </a:lnTo>
                  <a:lnTo>
                    <a:pt x="292" y="76"/>
                  </a:lnTo>
                  <a:lnTo>
                    <a:pt x="291" y="74"/>
                  </a:lnTo>
                  <a:lnTo>
                    <a:pt x="291" y="74"/>
                  </a:lnTo>
                  <a:lnTo>
                    <a:pt x="290" y="71"/>
                  </a:lnTo>
                  <a:lnTo>
                    <a:pt x="290" y="71"/>
                  </a:lnTo>
                  <a:lnTo>
                    <a:pt x="287" y="69"/>
                  </a:lnTo>
                  <a:lnTo>
                    <a:pt x="286" y="68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85" y="66"/>
                  </a:lnTo>
                  <a:lnTo>
                    <a:pt x="285" y="66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1" y="63"/>
                  </a:lnTo>
                  <a:lnTo>
                    <a:pt x="281" y="63"/>
                  </a:lnTo>
                  <a:lnTo>
                    <a:pt x="279" y="61"/>
                  </a:lnTo>
                  <a:lnTo>
                    <a:pt x="276" y="60"/>
                  </a:lnTo>
                  <a:lnTo>
                    <a:pt x="276" y="60"/>
                  </a:lnTo>
                  <a:lnTo>
                    <a:pt x="274" y="60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1" y="58"/>
                  </a:lnTo>
                  <a:lnTo>
                    <a:pt x="270" y="58"/>
                  </a:lnTo>
                  <a:lnTo>
                    <a:pt x="270" y="58"/>
                  </a:lnTo>
                  <a:lnTo>
                    <a:pt x="269" y="58"/>
                  </a:lnTo>
                  <a:lnTo>
                    <a:pt x="268" y="57"/>
                  </a:lnTo>
                  <a:lnTo>
                    <a:pt x="268" y="57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5" y="56"/>
                  </a:lnTo>
                  <a:lnTo>
                    <a:pt x="265" y="56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3" y="54"/>
                  </a:lnTo>
                  <a:lnTo>
                    <a:pt x="258" y="54"/>
                  </a:lnTo>
                  <a:lnTo>
                    <a:pt x="258" y="54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53" y="55"/>
                  </a:lnTo>
                  <a:lnTo>
                    <a:pt x="253" y="54"/>
                  </a:lnTo>
                  <a:lnTo>
                    <a:pt x="253" y="54"/>
                  </a:lnTo>
                  <a:lnTo>
                    <a:pt x="252" y="53"/>
                  </a:lnTo>
                  <a:lnTo>
                    <a:pt x="252" y="53"/>
                  </a:lnTo>
                  <a:lnTo>
                    <a:pt x="250" y="54"/>
                  </a:lnTo>
                  <a:lnTo>
                    <a:pt x="250" y="54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8" y="53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5" y="54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33" y="57"/>
                  </a:lnTo>
                  <a:lnTo>
                    <a:pt x="233" y="57"/>
                  </a:lnTo>
                  <a:lnTo>
                    <a:pt x="231" y="57"/>
                  </a:lnTo>
                  <a:lnTo>
                    <a:pt x="229" y="58"/>
                  </a:lnTo>
                  <a:lnTo>
                    <a:pt x="229" y="58"/>
                  </a:lnTo>
                  <a:lnTo>
                    <a:pt x="228" y="59"/>
                  </a:lnTo>
                  <a:lnTo>
                    <a:pt x="228" y="59"/>
                  </a:lnTo>
                  <a:lnTo>
                    <a:pt x="224" y="61"/>
                  </a:lnTo>
                  <a:lnTo>
                    <a:pt x="224" y="61"/>
                  </a:lnTo>
                  <a:lnTo>
                    <a:pt x="220" y="63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5" y="69"/>
                  </a:lnTo>
                  <a:lnTo>
                    <a:pt x="214" y="70"/>
                  </a:lnTo>
                  <a:lnTo>
                    <a:pt x="212" y="71"/>
                  </a:lnTo>
                  <a:lnTo>
                    <a:pt x="212" y="71"/>
                  </a:lnTo>
                  <a:lnTo>
                    <a:pt x="212" y="71"/>
                  </a:lnTo>
                  <a:lnTo>
                    <a:pt x="212" y="71"/>
                  </a:lnTo>
                  <a:lnTo>
                    <a:pt x="209" y="74"/>
                  </a:lnTo>
                  <a:lnTo>
                    <a:pt x="206" y="77"/>
                  </a:lnTo>
                  <a:lnTo>
                    <a:pt x="206" y="77"/>
                  </a:lnTo>
                  <a:lnTo>
                    <a:pt x="205" y="79"/>
                  </a:lnTo>
                  <a:lnTo>
                    <a:pt x="203" y="81"/>
                  </a:lnTo>
                  <a:lnTo>
                    <a:pt x="203" y="81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198" y="89"/>
                  </a:lnTo>
                  <a:lnTo>
                    <a:pt x="198" y="89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92" y="100"/>
                  </a:lnTo>
                  <a:lnTo>
                    <a:pt x="192" y="100"/>
                  </a:lnTo>
                  <a:lnTo>
                    <a:pt x="191" y="104"/>
                  </a:lnTo>
                  <a:lnTo>
                    <a:pt x="191" y="104"/>
                  </a:lnTo>
                  <a:lnTo>
                    <a:pt x="190" y="105"/>
                  </a:lnTo>
                  <a:lnTo>
                    <a:pt x="190" y="105"/>
                  </a:lnTo>
                  <a:lnTo>
                    <a:pt x="189" y="104"/>
                  </a:lnTo>
                  <a:lnTo>
                    <a:pt x="189" y="104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0"/>
                  </a:lnTo>
                  <a:lnTo>
                    <a:pt x="188" y="99"/>
                  </a:lnTo>
                  <a:lnTo>
                    <a:pt x="188" y="99"/>
                  </a:lnTo>
                  <a:lnTo>
                    <a:pt x="188" y="100"/>
                  </a:lnTo>
                  <a:lnTo>
                    <a:pt x="188" y="100"/>
                  </a:lnTo>
                  <a:lnTo>
                    <a:pt x="185" y="102"/>
                  </a:lnTo>
                  <a:lnTo>
                    <a:pt x="182" y="105"/>
                  </a:lnTo>
                  <a:lnTo>
                    <a:pt x="182" y="105"/>
                  </a:lnTo>
                  <a:lnTo>
                    <a:pt x="181" y="106"/>
                  </a:lnTo>
                  <a:lnTo>
                    <a:pt x="181" y="106"/>
                  </a:lnTo>
                  <a:lnTo>
                    <a:pt x="180" y="105"/>
                  </a:lnTo>
                  <a:lnTo>
                    <a:pt x="180" y="105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80" y="96"/>
                  </a:lnTo>
                  <a:lnTo>
                    <a:pt x="178" y="98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104"/>
                  </a:lnTo>
                  <a:lnTo>
                    <a:pt x="174" y="104"/>
                  </a:lnTo>
                  <a:lnTo>
                    <a:pt x="172" y="105"/>
                  </a:lnTo>
                  <a:lnTo>
                    <a:pt x="171" y="104"/>
                  </a:lnTo>
                  <a:lnTo>
                    <a:pt x="171" y="104"/>
                  </a:lnTo>
                  <a:lnTo>
                    <a:pt x="170" y="102"/>
                  </a:lnTo>
                  <a:lnTo>
                    <a:pt x="170" y="102"/>
                  </a:lnTo>
                  <a:lnTo>
                    <a:pt x="169" y="98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9" y="90"/>
                  </a:lnTo>
                  <a:lnTo>
                    <a:pt x="169" y="90"/>
                  </a:lnTo>
                  <a:lnTo>
                    <a:pt x="168" y="89"/>
                  </a:lnTo>
                  <a:lnTo>
                    <a:pt x="168" y="89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5" y="94"/>
                  </a:lnTo>
                  <a:lnTo>
                    <a:pt x="164" y="96"/>
                  </a:lnTo>
                  <a:lnTo>
                    <a:pt x="164" y="96"/>
                  </a:lnTo>
                  <a:lnTo>
                    <a:pt x="163" y="97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61" y="99"/>
                  </a:lnTo>
                  <a:lnTo>
                    <a:pt x="159" y="98"/>
                  </a:lnTo>
                  <a:lnTo>
                    <a:pt x="159" y="98"/>
                  </a:lnTo>
                  <a:lnTo>
                    <a:pt x="158" y="95"/>
                  </a:lnTo>
                  <a:lnTo>
                    <a:pt x="158" y="95"/>
                  </a:lnTo>
                  <a:lnTo>
                    <a:pt x="157" y="90"/>
                  </a:lnTo>
                  <a:lnTo>
                    <a:pt x="158" y="85"/>
                  </a:lnTo>
                  <a:lnTo>
                    <a:pt x="158" y="85"/>
                  </a:lnTo>
                  <a:lnTo>
                    <a:pt x="158" y="84"/>
                  </a:lnTo>
                  <a:lnTo>
                    <a:pt x="158" y="84"/>
                  </a:lnTo>
                  <a:lnTo>
                    <a:pt x="157" y="84"/>
                  </a:lnTo>
                  <a:lnTo>
                    <a:pt x="157" y="84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5" y="89"/>
                  </a:lnTo>
                  <a:lnTo>
                    <a:pt x="154" y="89"/>
                  </a:lnTo>
                  <a:lnTo>
                    <a:pt x="154" y="89"/>
                  </a:lnTo>
                  <a:lnTo>
                    <a:pt x="152" y="87"/>
                  </a:lnTo>
                  <a:lnTo>
                    <a:pt x="151" y="84"/>
                  </a:lnTo>
                  <a:lnTo>
                    <a:pt x="151" y="84"/>
                  </a:lnTo>
                  <a:lnTo>
                    <a:pt x="151" y="81"/>
                  </a:lnTo>
                  <a:lnTo>
                    <a:pt x="151" y="81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51" y="77"/>
                  </a:lnTo>
                  <a:lnTo>
                    <a:pt x="149" y="81"/>
                  </a:lnTo>
                  <a:lnTo>
                    <a:pt x="149" y="81"/>
                  </a:lnTo>
                  <a:lnTo>
                    <a:pt x="148" y="83"/>
                  </a:lnTo>
                  <a:lnTo>
                    <a:pt x="149" y="86"/>
                  </a:lnTo>
                  <a:lnTo>
                    <a:pt x="149" y="86"/>
                  </a:lnTo>
                  <a:lnTo>
                    <a:pt x="149" y="89"/>
                  </a:lnTo>
                  <a:lnTo>
                    <a:pt x="147" y="91"/>
                  </a:lnTo>
                  <a:lnTo>
                    <a:pt x="147" y="91"/>
                  </a:lnTo>
                  <a:lnTo>
                    <a:pt x="145" y="91"/>
                  </a:lnTo>
                  <a:lnTo>
                    <a:pt x="145" y="90"/>
                  </a:lnTo>
                  <a:lnTo>
                    <a:pt x="145" y="90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0" y="79"/>
                  </a:lnTo>
                  <a:lnTo>
                    <a:pt x="140" y="79"/>
                  </a:lnTo>
                  <a:lnTo>
                    <a:pt x="139" y="79"/>
                  </a:lnTo>
                  <a:lnTo>
                    <a:pt x="139" y="79"/>
                  </a:lnTo>
                  <a:lnTo>
                    <a:pt x="138" y="78"/>
                  </a:lnTo>
                  <a:lnTo>
                    <a:pt x="137" y="78"/>
                  </a:lnTo>
                  <a:lnTo>
                    <a:pt x="137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4" y="78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129" y="78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2" y="80"/>
                  </a:lnTo>
                  <a:lnTo>
                    <a:pt x="122" y="80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17" y="82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93" y="93"/>
                  </a:lnTo>
                  <a:lnTo>
                    <a:pt x="93" y="93"/>
                  </a:lnTo>
                  <a:lnTo>
                    <a:pt x="89" y="96"/>
                  </a:lnTo>
                  <a:lnTo>
                    <a:pt x="89" y="96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77" y="111"/>
                  </a:lnTo>
                  <a:lnTo>
                    <a:pt x="77" y="111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73" y="122"/>
                  </a:lnTo>
                  <a:lnTo>
                    <a:pt x="73" y="122"/>
                  </a:lnTo>
                  <a:lnTo>
                    <a:pt x="73" y="124"/>
                  </a:lnTo>
                  <a:lnTo>
                    <a:pt x="73" y="12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73" y="128"/>
                  </a:lnTo>
                  <a:lnTo>
                    <a:pt x="73" y="128"/>
                  </a:lnTo>
                  <a:lnTo>
                    <a:pt x="76" y="131"/>
                  </a:lnTo>
                  <a:lnTo>
                    <a:pt x="79" y="133"/>
                  </a:lnTo>
                  <a:lnTo>
                    <a:pt x="79" y="133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1" y="138"/>
                  </a:lnTo>
                  <a:lnTo>
                    <a:pt x="81" y="138"/>
                  </a:lnTo>
                  <a:lnTo>
                    <a:pt x="80" y="138"/>
                  </a:lnTo>
                  <a:lnTo>
                    <a:pt x="80" y="138"/>
                  </a:lnTo>
                  <a:lnTo>
                    <a:pt x="77" y="134"/>
                  </a:lnTo>
                  <a:lnTo>
                    <a:pt x="77" y="134"/>
                  </a:lnTo>
                  <a:lnTo>
                    <a:pt x="74" y="131"/>
                  </a:lnTo>
                  <a:lnTo>
                    <a:pt x="74" y="131"/>
                  </a:lnTo>
                  <a:lnTo>
                    <a:pt x="71" y="129"/>
                  </a:lnTo>
                  <a:lnTo>
                    <a:pt x="68" y="129"/>
                  </a:lnTo>
                  <a:lnTo>
                    <a:pt x="68" y="129"/>
                  </a:lnTo>
                  <a:lnTo>
                    <a:pt x="66" y="129"/>
                  </a:lnTo>
                  <a:lnTo>
                    <a:pt x="65" y="130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2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8" y="136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8" y="140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56" y="146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7"/>
                  </a:lnTo>
                  <a:lnTo>
                    <a:pt x="55" y="157"/>
                  </a:lnTo>
                  <a:lnTo>
                    <a:pt x="56" y="158"/>
                  </a:lnTo>
                  <a:lnTo>
                    <a:pt x="56" y="158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56"/>
                  </a:lnTo>
                  <a:lnTo>
                    <a:pt x="64" y="156"/>
                  </a:lnTo>
                  <a:lnTo>
                    <a:pt x="64" y="152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5" y="147"/>
                  </a:lnTo>
                  <a:lnTo>
                    <a:pt x="67" y="146"/>
                  </a:lnTo>
                  <a:lnTo>
                    <a:pt x="67" y="146"/>
                  </a:lnTo>
                  <a:lnTo>
                    <a:pt x="69" y="146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7" y="148"/>
                  </a:lnTo>
                  <a:lnTo>
                    <a:pt x="77" y="148"/>
                  </a:lnTo>
                  <a:lnTo>
                    <a:pt x="83" y="153"/>
                  </a:lnTo>
                  <a:lnTo>
                    <a:pt x="83" y="153"/>
                  </a:lnTo>
                  <a:lnTo>
                    <a:pt x="84" y="154"/>
                  </a:lnTo>
                  <a:lnTo>
                    <a:pt x="84" y="154"/>
                  </a:lnTo>
                  <a:lnTo>
                    <a:pt x="88" y="153"/>
                  </a:lnTo>
                  <a:lnTo>
                    <a:pt x="91" y="152"/>
                  </a:lnTo>
                  <a:lnTo>
                    <a:pt x="91" y="152"/>
                  </a:lnTo>
                  <a:lnTo>
                    <a:pt x="97" y="148"/>
                  </a:lnTo>
                  <a:lnTo>
                    <a:pt x="97" y="148"/>
                  </a:lnTo>
                  <a:lnTo>
                    <a:pt x="102" y="145"/>
                  </a:lnTo>
                  <a:lnTo>
                    <a:pt x="106" y="140"/>
                  </a:lnTo>
                  <a:lnTo>
                    <a:pt x="106" y="140"/>
                  </a:lnTo>
                  <a:lnTo>
                    <a:pt x="111" y="134"/>
                  </a:lnTo>
                  <a:lnTo>
                    <a:pt x="114" y="127"/>
                  </a:lnTo>
                  <a:lnTo>
                    <a:pt x="114" y="127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20" y="111"/>
                  </a:lnTo>
                  <a:lnTo>
                    <a:pt x="123" y="106"/>
                  </a:lnTo>
                  <a:lnTo>
                    <a:pt x="123" y="106"/>
                  </a:lnTo>
                  <a:lnTo>
                    <a:pt x="124" y="102"/>
                  </a:lnTo>
                  <a:lnTo>
                    <a:pt x="124" y="102"/>
                  </a:lnTo>
                  <a:lnTo>
                    <a:pt x="125" y="101"/>
                  </a:lnTo>
                  <a:lnTo>
                    <a:pt x="125" y="10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4" y="107"/>
                  </a:lnTo>
                  <a:lnTo>
                    <a:pt x="124" y="107"/>
                  </a:lnTo>
                  <a:lnTo>
                    <a:pt x="122" y="113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19" y="122"/>
                  </a:lnTo>
                  <a:lnTo>
                    <a:pt x="119" y="122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3" y="136"/>
                  </a:lnTo>
                  <a:lnTo>
                    <a:pt x="113" y="136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2" y="148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5" y="153"/>
                  </a:lnTo>
                  <a:lnTo>
                    <a:pt x="95" y="153"/>
                  </a:lnTo>
                  <a:lnTo>
                    <a:pt x="89" y="155"/>
                  </a:lnTo>
                  <a:lnTo>
                    <a:pt x="89" y="155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9"/>
                  </a:lnTo>
                  <a:lnTo>
                    <a:pt x="84" y="159"/>
                  </a:lnTo>
                  <a:lnTo>
                    <a:pt x="83" y="161"/>
                  </a:lnTo>
                  <a:lnTo>
                    <a:pt x="81" y="163"/>
                  </a:lnTo>
                  <a:lnTo>
                    <a:pt x="77" y="165"/>
                  </a:lnTo>
                  <a:lnTo>
                    <a:pt x="77" y="165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3" y="166"/>
                  </a:lnTo>
                  <a:lnTo>
                    <a:pt x="74" y="167"/>
                  </a:lnTo>
                  <a:lnTo>
                    <a:pt x="74" y="167"/>
                  </a:lnTo>
                  <a:lnTo>
                    <a:pt x="74" y="169"/>
                  </a:lnTo>
                  <a:lnTo>
                    <a:pt x="74" y="169"/>
                  </a:lnTo>
                  <a:lnTo>
                    <a:pt x="75" y="173"/>
                  </a:lnTo>
                  <a:lnTo>
                    <a:pt x="75" y="173"/>
                  </a:lnTo>
                  <a:lnTo>
                    <a:pt x="80" y="182"/>
                  </a:lnTo>
                  <a:lnTo>
                    <a:pt x="80" y="182"/>
                  </a:lnTo>
                  <a:lnTo>
                    <a:pt x="84" y="186"/>
                  </a:lnTo>
                  <a:lnTo>
                    <a:pt x="88" y="189"/>
                  </a:lnTo>
                  <a:lnTo>
                    <a:pt x="88" y="189"/>
                  </a:lnTo>
                  <a:lnTo>
                    <a:pt x="98" y="192"/>
                  </a:lnTo>
                  <a:lnTo>
                    <a:pt x="98" y="192"/>
                  </a:lnTo>
                  <a:lnTo>
                    <a:pt x="104" y="193"/>
                  </a:lnTo>
                  <a:lnTo>
                    <a:pt x="110" y="193"/>
                  </a:lnTo>
                  <a:lnTo>
                    <a:pt x="110" y="193"/>
                  </a:lnTo>
                  <a:lnTo>
                    <a:pt x="114" y="192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7" y="187"/>
                  </a:lnTo>
                  <a:lnTo>
                    <a:pt x="121" y="185"/>
                  </a:lnTo>
                  <a:lnTo>
                    <a:pt x="121" y="185"/>
                  </a:lnTo>
                  <a:lnTo>
                    <a:pt x="115" y="182"/>
                  </a:lnTo>
                  <a:lnTo>
                    <a:pt x="115" y="182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98" y="177"/>
                  </a:lnTo>
                  <a:lnTo>
                    <a:pt x="98" y="177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1" y="174"/>
                  </a:lnTo>
                  <a:lnTo>
                    <a:pt x="91" y="174"/>
                  </a:lnTo>
                  <a:lnTo>
                    <a:pt x="92" y="173"/>
                  </a:lnTo>
                  <a:lnTo>
                    <a:pt x="92" y="173"/>
                  </a:lnTo>
                  <a:lnTo>
                    <a:pt x="99" y="175"/>
                  </a:lnTo>
                  <a:lnTo>
                    <a:pt x="99" y="175"/>
                  </a:lnTo>
                  <a:lnTo>
                    <a:pt x="107" y="177"/>
                  </a:lnTo>
                  <a:lnTo>
                    <a:pt x="107" y="177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21" y="182"/>
                  </a:lnTo>
                  <a:lnTo>
                    <a:pt x="121" y="182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31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4"/>
                  </a:lnTo>
                  <a:lnTo>
                    <a:pt x="133" y="184"/>
                  </a:lnTo>
                  <a:lnTo>
                    <a:pt x="130" y="183"/>
                  </a:lnTo>
                  <a:lnTo>
                    <a:pt x="130" y="183"/>
                  </a:lnTo>
                  <a:lnTo>
                    <a:pt x="129" y="182"/>
                  </a:lnTo>
                  <a:lnTo>
                    <a:pt x="128" y="181"/>
                  </a:lnTo>
                  <a:lnTo>
                    <a:pt x="128" y="181"/>
                  </a:lnTo>
                  <a:lnTo>
                    <a:pt x="127" y="181"/>
                  </a:lnTo>
                  <a:lnTo>
                    <a:pt x="127" y="181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16" y="177"/>
                  </a:lnTo>
                  <a:lnTo>
                    <a:pt x="116" y="177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99" y="174"/>
                  </a:lnTo>
                  <a:lnTo>
                    <a:pt x="99" y="174"/>
                  </a:lnTo>
                  <a:lnTo>
                    <a:pt x="96" y="174"/>
                  </a:lnTo>
                  <a:lnTo>
                    <a:pt x="96" y="174"/>
                  </a:lnTo>
                  <a:lnTo>
                    <a:pt x="91" y="173"/>
                  </a:lnTo>
                  <a:lnTo>
                    <a:pt x="91" y="173"/>
                  </a:lnTo>
                  <a:lnTo>
                    <a:pt x="90" y="172"/>
                  </a:lnTo>
                  <a:lnTo>
                    <a:pt x="90" y="172"/>
                  </a:lnTo>
                  <a:lnTo>
                    <a:pt x="89" y="171"/>
                  </a:lnTo>
                  <a:lnTo>
                    <a:pt x="89" y="171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3" y="171"/>
                  </a:lnTo>
                  <a:lnTo>
                    <a:pt x="93" y="171"/>
                  </a:lnTo>
                  <a:lnTo>
                    <a:pt x="99" y="172"/>
                  </a:lnTo>
                  <a:lnTo>
                    <a:pt x="99" y="172"/>
                  </a:lnTo>
                  <a:lnTo>
                    <a:pt x="99" y="171"/>
                  </a:lnTo>
                  <a:lnTo>
                    <a:pt x="100" y="170"/>
                  </a:lnTo>
                  <a:lnTo>
                    <a:pt x="100" y="170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07" y="171"/>
                  </a:lnTo>
                  <a:lnTo>
                    <a:pt x="113" y="172"/>
                  </a:lnTo>
                  <a:lnTo>
                    <a:pt x="113" y="172"/>
                  </a:lnTo>
                  <a:lnTo>
                    <a:pt x="117" y="172"/>
                  </a:lnTo>
                  <a:lnTo>
                    <a:pt x="117" y="172"/>
                  </a:lnTo>
                  <a:lnTo>
                    <a:pt x="120" y="173"/>
                  </a:lnTo>
                  <a:lnTo>
                    <a:pt x="120" y="173"/>
                  </a:lnTo>
                  <a:lnTo>
                    <a:pt x="125" y="174"/>
                  </a:lnTo>
                  <a:lnTo>
                    <a:pt x="125" y="174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36" y="176"/>
                  </a:lnTo>
                  <a:lnTo>
                    <a:pt x="136" y="176"/>
                  </a:lnTo>
                  <a:lnTo>
                    <a:pt x="139" y="177"/>
                  </a:lnTo>
                  <a:lnTo>
                    <a:pt x="139" y="177"/>
                  </a:lnTo>
                  <a:lnTo>
                    <a:pt x="140" y="177"/>
                  </a:lnTo>
                  <a:lnTo>
                    <a:pt x="140" y="177"/>
                  </a:lnTo>
                  <a:lnTo>
                    <a:pt x="140" y="177"/>
                  </a:lnTo>
                  <a:lnTo>
                    <a:pt x="145" y="172"/>
                  </a:lnTo>
                  <a:lnTo>
                    <a:pt x="145" y="172"/>
                  </a:lnTo>
                  <a:lnTo>
                    <a:pt x="141" y="171"/>
                  </a:lnTo>
                  <a:lnTo>
                    <a:pt x="141" y="171"/>
                  </a:lnTo>
                  <a:lnTo>
                    <a:pt x="137" y="169"/>
                  </a:lnTo>
                  <a:lnTo>
                    <a:pt x="137" y="169"/>
                  </a:lnTo>
                  <a:lnTo>
                    <a:pt x="136" y="169"/>
                  </a:lnTo>
                  <a:lnTo>
                    <a:pt x="136" y="169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4" y="165"/>
                  </a:lnTo>
                  <a:lnTo>
                    <a:pt x="133" y="160"/>
                  </a:lnTo>
                  <a:lnTo>
                    <a:pt x="133" y="160"/>
                  </a:lnTo>
                  <a:lnTo>
                    <a:pt x="134" y="156"/>
                  </a:lnTo>
                  <a:lnTo>
                    <a:pt x="135" y="152"/>
                  </a:lnTo>
                  <a:lnTo>
                    <a:pt x="135" y="152"/>
                  </a:lnTo>
                  <a:lnTo>
                    <a:pt x="136" y="149"/>
                  </a:lnTo>
                  <a:lnTo>
                    <a:pt x="136" y="149"/>
                  </a:lnTo>
                  <a:lnTo>
                    <a:pt x="140" y="145"/>
                  </a:lnTo>
                  <a:lnTo>
                    <a:pt x="142" y="144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6" y="144"/>
                  </a:lnTo>
                  <a:lnTo>
                    <a:pt x="146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4" y="143"/>
                  </a:lnTo>
                  <a:lnTo>
                    <a:pt x="156" y="141"/>
                  </a:lnTo>
                  <a:lnTo>
                    <a:pt x="156" y="141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8" y="138"/>
                  </a:lnTo>
                  <a:lnTo>
                    <a:pt x="158" y="138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8" y="140"/>
                  </a:lnTo>
                  <a:lnTo>
                    <a:pt x="158" y="140"/>
                  </a:lnTo>
                  <a:lnTo>
                    <a:pt x="157" y="143"/>
                  </a:lnTo>
                  <a:lnTo>
                    <a:pt x="157" y="143"/>
                  </a:lnTo>
                  <a:lnTo>
                    <a:pt x="155" y="145"/>
                  </a:lnTo>
                  <a:lnTo>
                    <a:pt x="155" y="145"/>
                  </a:lnTo>
                  <a:lnTo>
                    <a:pt x="156" y="145"/>
                  </a:lnTo>
                  <a:lnTo>
                    <a:pt x="156" y="145"/>
                  </a:lnTo>
                  <a:lnTo>
                    <a:pt x="160" y="140"/>
                  </a:lnTo>
                  <a:lnTo>
                    <a:pt x="160" y="140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61" y="140"/>
                  </a:lnTo>
                  <a:lnTo>
                    <a:pt x="161" y="140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8" y="146"/>
                  </a:lnTo>
                  <a:lnTo>
                    <a:pt x="155" y="148"/>
                  </a:lnTo>
                  <a:lnTo>
                    <a:pt x="155" y="148"/>
                  </a:lnTo>
                  <a:lnTo>
                    <a:pt x="156" y="148"/>
                  </a:lnTo>
                  <a:lnTo>
                    <a:pt x="156" y="148"/>
                  </a:lnTo>
                  <a:lnTo>
                    <a:pt x="160" y="145"/>
                  </a:lnTo>
                  <a:lnTo>
                    <a:pt x="160" y="145"/>
                  </a:lnTo>
                  <a:lnTo>
                    <a:pt x="162" y="142"/>
                  </a:lnTo>
                  <a:lnTo>
                    <a:pt x="162" y="142"/>
                  </a:lnTo>
                  <a:lnTo>
                    <a:pt x="164" y="142"/>
                  </a:lnTo>
                  <a:lnTo>
                    <a:pt x="164" y="142"/>
                  </a:lnTo>
                  <a:lnTo>
                    <a:pt x="164" y="143"/>
                  </a:lnTo>
                  <a:lnTo>
                    <a:pt x="164" y="143"/>
                  </a:lnTo>
                  <a:lnTo>
                    <a:pt x="161" y="148"/>
                  </a:lnTo>
                  <a:lnTo>
                    <a:pt x="156" y="151"/>
                  </a:lnTo>
                  <a:lnTo>
                    <a:pt x="156" y="151"/>
                  </a:lnTo>
                  <a:lnTo>
                    <a:pt x="158" y="153"/>
                  </a:lnTo>
                  <a:lnTo>
                    <a:pt x="158" y="156"/>
                  </a:lnTo>
                  <a:lnTo>
                    <a:pt x="157" y="162"/>
                  </a:lnTo>
                  <a:lnTo>
                    <a:pt x="157" y="162"/>
                  </a:lnTo>
                  <a:lnTo>
                    <a:pt x="156" y="165"/>
                  </a:lnTo>
                  <a:lnTo>
                    <a:pt x="155" y="167"/>
                  </a:lnTo>
                  <a:lnTo>
                    <a:pt x="150" y="171"/>
                  </a:lnTo>
                  <a:lnTo>
                    <a:pt x="150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8" y="171"/>
                  </a:lnTo>
                  <a:lnTo>
                    <a:pt x="158" y="172"/>
                  </a:lnTo>
                  <a:lnTo>
                    <a:pt x="158" y="172"/>
                  </a:lnTo>
                  <a:lnTo>
                    <a:pt x="155" y="173"/>
                  </a:lnTo>
                  <a:lnTo>
                    <a:pt x="152" y="173"/>
                  </a:lnTo>
                  <a:lnTo>
                    <a:pt x="152" y="173"/>
                  </a:lnTo>
                  <a:lnTo>
                    <a:pt x="150" y="173"/>
                  </a:lnTo>
                  <a:lnTo>
                    <a:pt x="148" y="173"/>
                  </a:lnTo>
                  <a:lnTo>
                    <a:pt x="148" y="173"/>
                  </a:lnTo>
                  <a:lnTo>
                    <a:pt x="145" y="175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45" y="179"/>
                  </a:lnTo>
                  <a:lnTo>
                    <a:pt x="145" y="179"/>
                  </a:lnTo>
                  <a:lnTo>
                    <a:pt x="157" y="183"/>
                  </a:lnTo>
                  <a:lnTo>
                    <a:pt x="157" y="183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74" y="190"/>
                  </a:lnTo>
                  <a:lnTo>
                    <a:pt x="174" y="190"/>
                  </a:lnTo>
                  <a:lnTo>
                    <a:pt x="180" y="193"/>
                  </a:lnTo>
                  <a:lnTo>
                    <a:pt x="180" y="193"/>
                  </a:lnTo>
                  <a:lnTo>
                    <a:pt x="181" y="193"/>
                  </a:lnTo>
                  <a:lnTo>
                    <a:pt x="181" y="194"/>
                  </a:lnTo>
                  <a:lnTo>
                    <a:pt x="181" y="194"/>
                  </a:lnTo>
                  <a:lnTo>
                    <a:pt x="179" y="194"/>
                  </a:lnTo>
                  <a:lnTo>
                    <a:pt x="179" y="194"/>
                  </a:lnTo>
                  <a:lnTo>
                    <a:pt x="176" y="193"/>
                  </a:lnTo>
                  <a:lnTo>
                    <a:pt x="176" y="193"/>
                  </a:lnTo>
                  <a:lnTo>
                    <a:pt x="170" y="191"/>
                  </a:lnTo>
                  <a:lnTo>
                    <a:pt x="170" y="191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56" y="185"/>
                  </a:lnTo>
                  <a:lnTo>
                    <a:pt x="156" y="185"/>
                  </a:lnTo>
                  <a:lnTo>
                    <a:pt x="146" y="181"/>
                  </a:lnTo>
                  <a:lnTo>
                    <a:pt x="146" y="181"/>
                  </a:lnTo>
                  <a:lnTo>
                    <a:pt x="141" y="179"/>
                  </a:lnTo>
                  <a:lnTo>
                    <a:pt x="141" y="179"/>
                  </a:lnTo>
                  <a:lnTo>
                    <a:pt x="139" y="183"/>
                  </a:lnTo>
                  <a:lnTo>
                    <a:pt x="139" y="183"/>
                  </a:lnTo>
                  <a:lnTo>
                    <a:pt x="143" y="185"/>
                  </a:lnTo>
                  <a:lnTo>
                    <a:pt x="143" y="185"/>
                  </a:lnTo>
                  <a:lnTo>
                    <a:pt x="152" y="189"/>
                  </a:lnTo>
                  <a:lnTo>
                    <a:pt x="152" y="189"/>
                  </a:lnTo>
                  <a:lnTo>
                    <a:pt x="159" y="193"/>
                  </a:lnTo>
                  <a:lnTo>
                    <a:pt x="159" y="193"/>
                  </a:lnTo>
                  <a:lnTo>
                    <a:pt x="169" y="200"/>
                  </a:lnTo>
                  <a:lnTo>
                    <a:pt x="169" y="200"/>
                  </a:lnTo>
                  <a:lnTo>
                    <a:pt x="170" y="201"/>
                  </a:lnTo>
                  <a:lnTo>
                    <a:pt x="170" y="201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0" y="196"/>
                  </a:lnTo>
                  <a:lnTo>
                    <a:pt x="160" y="196"/>
                  </a:lnTo>
                  <a:lnTo>
                    <a:pt x="154" y="192"/>
                  </a:lnTo>
                  <a:lnTo>
                    <a:pt x="154" y="192"/>
                  </a:lnTo>
                  <a:lnTo>
                    <a:pt x="147" y="188"/>
                  </a:lnTo>
                  <a:lnTo>
                    <a:pt x="147" y="188"/>
                  </a:lnTo>
                  <a:lnTo>
                    <a:pt x="140" y="185"/>
                  </a:lnTo>
                  <a:lnTo>
                    <a:pt x="140" y="185"/>
                  </a:lnTo>
                  <a:lnTo>
                    <a:pt x="138" y="185"/>
                  </a:lnTo>
                  <a:lnTo>
                    <a:pt x="138" y="185"/>
                  </a:lnTo>
                  <a:lnTo>
                    <a:pt x="138" y="190"/>
                  </a:lnTo>
                  <a:lnTo>
                    <a:pt x="138" y="190"/>
                  </a:lnTo>
                  <a:lnTo>
                    <a:pt x="139" y="191"/>
                  </a:lnTo>
                  <a:lnTo>
                    <a:pt x="139" y="191"/>
                  </a:lnTo>
                  <a:lnTo>
                    <a:pt x="142" y="193"/>
                  </a:lnTo>
                  <a:lnTo>
                    <a:pt x="142" y="193"/>
                  </a:lnTo>
                  <a:lnTo>
                    <a:pt x="152" y="200"/>
                  </a:lnTo>
                  <a:lnTo>
                    <a:pt x="152" y="200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61" y="208"/>
                  </a:lnTo>
                  <a:lnTo>
                    <a:pt x="161" y="208"/>
                  </a:lnTo>
                  <a:lnTo>
                    <a:pt x="161" y="210"/>
                  </a:lnTo>
                  <a:lnTo>
                    <a:pt x="161" y="210"/>
                  </a:lnTo>
                  <a:lnTo>
                    <a:pt x="160" y="210"/>
                  </a:lnTo>
                  <a:lnTo>
                    <a:pt x="160" y="21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47" y="199"/>
                  </a:lnTo>
                  <a:lnTo>
                    <a:pt x="147" y="199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38" y="195"/>
                  </a:lnTo>
                  <a:lnTo>
                    <a:pt x="138" y="195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138" y="202"/>
                  </a:lnTo>
                  <a:lnTo>
                    <a:pt x="138" y="202"/>
                  </a:lnTo>
                  <a:lnTo>
                    <a:pt x="136" y="196"/>
                  </a:lnTo>
                  <a:lnTo>
                    <a:pt x="136" y="196"/>
                  </a:lnTo>
                  <a:lnTo>
                    <a:pt x="136" y="192"/>
                  </a:lnTo>
                  <a:lnTo>
                    <a:pt x="136" y="192"/>
                  </a:lnTo>
                  <a:lnTo>
                    <a:pt x="134" y="192"/>
                  </a:lnTo>
                  <a:lnTo>
                    <a:pt x="134" y="192"/>
                  </a:lnTo>
                  <a:lnTo>
                    <a:pt x="133" y="190"/>
                  </a:lnTo>
                  <a:lnTo>
                    <a:pt x="133" y="190"/>
                  </a:lnTo>
                  <a:lnTo>
                    <a:pt x="131" y="189"/>
                  </a:lnTo>
                  <a:lnTo>
                    <a:pt x="131" y="189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17" y="196"/>
                  </a:lnTo>
                  <a:lnTo>
                    <a:pt x="117" y="196"/>
                  </a:lnTo>
                  <a:lnTo>
                    <a:pt x="112" y="200"/>
                  </a:lnTo>
                  <a:lnTo>
                    <a:pt x="108" y="205"/>
                  </a:lnTo>
                  <a:lnTo>
                    <a:pt x="108" y="205"/>
                  </a:lnTo>
                  <a:lnTo>
                    <a:pt x="109" y="205"/>
                  </a:lnTo>
                  <a:lnTo>
                    <a:pt x="109" y="205"/>
                  </a:lnTo>
                  <a:lnTo>
                    <a:pt x="116" y="199"/>
                  </a:lnTo>
                  <a:lnTo>
                    <a:pt x="116" y="199"/>
                  </a:lnTo>
                  <a:lnTo>
                    <a:pt x="124" y="193"/>
                  </a:lnTo>
                  <a:lnTo>
                    <a:pt x="124" y="193"/>
                  </a:lnTo>
                  <a:lnTo>
                    <a:pt x="125" y="193"/>
                  </a:lnTo>
                  <a:lnTo>
                    <a:pt x="125" y="193"/>
                  </a:lnTo>
                  <a:lnTo>
                    <a:pt x="125" y="194"/>
                  </a:lnTo>
                  <a:lnTo>
                    <a:pt x="125" y="194"/>
                  </a:lnTo>
                  <a:lnTo>
                    <a:pt x="123" y="196"/>
                  </a:lnTo>
                  <a:lnTo>
                    <a:pt x="123" y="196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2" y="204"/>
                  </a:lnTo>
                  <a:lnTo>
                    <a:pt x="112" y="204"/>
                  </a:lnTo>
                  <a:lnTo>
                    <a:pt x="108" y="208"/>
                  </a:lnTo>
                  <a:lnTo>
                    <a:pt x="108" y="208"/>
                  </a:lnTo>
                  <a:lnTo>
                    <a:pt x="102" y="214"/>
                  </a:lnTo>
                  <a:lnTo>
                    <a:pt x="102" y="214"/>
                  </a:lnTo>
                  <a:lnTo>
                    <a:pt x="103" y="214"/>
                  </a:lnTo>
                  <a:lnTo>
                    <a:pt x="103" y="214"/>
                  </a:lnTo>
                  <a:lnTo>
                    <a:pt x="107" y="217"/>
                  </a:lnTo>
                  <a:lnTo>
                    <a:pt x="112" y="219"/>
                  </a:lnTo>
                  <a:lnTo>
                    <a:pt x="112" y="219"/>
                  </a:lnTo>
                  <a:lnTo>
                    <a:pt x="116" y="221"/>
                  </a:lnTo>
                  <a:lnTo>
                    <a:pt x="121" y="222"/>
                  </a:lnTo>
                  <a:lnTo>
                    <a:pt x="121" y="222"/>
                  </a:lnTo>
                  <a:lnTo>
                    <a:pt x="127" y="224"/>
                  </a:lnTo>
                  <a:lnTo>
                    <a:pt x="127" y="224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34" y="226"/>
                  </a:lnTo>
                  <a:lnTo>
                    <a:pt x="134" y="226"/>
                  </a:lnTo>
                  <a:lnTo>
                    <a:pt x="140" y="227"/>
                  </a:lnTo>
                  <a:lnTo>
                    <a:pt x="140" y="227"/>
                  </a:lnTo>
                  <a:lnTo>
                    <a:pt x="141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5" y="228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8" y="228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55" y="228"/>
                  </a:lnTo>
                  <a:lnTo>
                    <a:pt x="160" y="228"/>
                  </a:lnTo>
                  <a:lnTo>
                    <a:pt x="160" y="228"/>
                  </a:lnTo>
                  <a:lnTo>
                    <a:pt x="163" y="228"/>
                  </a:lnTo>
                  <a:lnTo>
                    <a:pt x="163" y="228"/>
                  </a:lnTo>
                  <a:lnTo>
                    <a:pt x="167" y="227"/>
                  </a:lnTo>
                  <a:lnTo>
                    <a:pt x="167" y="227"/>
                  </a:lnTo>
                  <a:lnTo>
                    <a:pt x="170" y="227"/>
                  </a:lnTo>
                  <a:lnTo>
                    <a:pt x="172" y="226"/>
                  </a:lnTo>
                  <a:lnTo>
                    <a:pt x="172" y="226"/>
                  </a:lnTo>
                  <a:lnTo>
                    <a:pt x="174" y="225"/>
                  </a:lnTo>
                  <a:lnTo>
                    <a:pt x="176" y="224"/>
                  </a:lnTo>
                  <a:lnTo>
                    <a:pt x="176" y="224"/>
                  </a:lnTo>
                  <a:lnTo>
                    <a:pt x="179" y="224"/>
                  </a:lnTo>
                  <a:lnTo>
                    <a:pt x="179" y="224"/>
                  </a:lnTo>
                  <a:lnTo>
                    <a:pt x="180" y="224"/>
                  </a:lnTo>
                  <a:lnTo>
                    <a:pt x="180" y="224"/>
                  </a:lnTo>
                  <a:lnTo>
                    <a:pt x="184" y="222"/>
                  </a:lnTo>
                  <a:lnTo>
                    <a:pt x="184" y="222"/>
                  </a:lnTo>
                  <a:lnTo>
                    <a:pt x="186" y="221"/>
                  </a:lnTo>
                  <a:lnTo>
                    <a:pt x="186" y="221"/>
                  </a:lnTo>
                  <a:lnTo>
                    <a:pt x="188" y="220"/>
                  </a:lnTo>
                  <a:lnTo>
                    <a:pt x="188" y="220"/>
                  </a:lnTo>
                  <a:lnTo>
                    <a:pt x="189" y="220"/>
                  </a:lnTo>
                  <a:lnTo>
                    <a:pt x="189" y="220"/>
                  </a:lnTo>
                  <a:lnTo>
                    <a:pt x="192" y="219"/>
                  </a:lnTo>
                  <a:lnTo>
                    <a:pt x="194" y="217"/>
                  </a:lnTo>
                  <a:lnTo>
                    <a:pt x="194" y="217"/>
                  </a:lnTo>
                  <a:lnTo>
                    <a:pt x="196" y="216"/>
                  </a:lnTo>
                  <a:lnTo>
                    <a:pt x="198" y="215"/>
                  </a:lnTo>
                  <a:lnTo>
                    <a:pt x="198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203" y="210"/>
                  </a:lnTo>
                  <a:lnTo>
                    <a:pt x="203" y="210"/>
                  </a:lnTo>
                  <a:lnTo>
                    <a:pt x="204" y="209"/>
                  </a:lnTo>
                  <a:lnTo>
                    <a:pt x="205" y="210"/>
                  </a:lnTo>
                  <a:lnTo>
                    <a:pt x="205" y="210"/>
                  </a:lnTo>
                  <a:lnTo>
                    <a:pt x="206" y="210"/>
                  </a:lnTo>
                  <a:lnTo>
                    <a:pt x="206" y="210"/>
                  </a:lnTo>
                  <a:lnTo>
                    <a:pt x="208" y="206"/>
                  </a:lnTo>
                  <a:lnTo>
                    <a:pt x="211" y="203"/>
                  </a:lnTo>
                  <a:lnTo>
                    <a:pt x="211" y="203"/>
                  </a:lnTo>
                  <a:lnTo>
                    <a:pt x="211" y="202"/>
                  </a:lnTo>
                  <a:lnTo>
                    <a:pt x="211" y="202"/>
                  </a:lnTo>
                  <a:lnTo>
                    <a:pt x="215" y="196"/>
                  </a:lnTo>
                  <a:lnTo>
                    <a:pt x="215" y="196"/>
                  </a:lnTo>
                  <a:lnTo>
                    <a:pt x="214" y="195"/>
                  </a:lnTo>
                  <a:lnTo>
                    <a:pt x="214" y="195"/>
                  </a:lnTo>
                  <a:lnTo>
                    <a:pt x="212" y="191"/>
                  </a:lnTo>
                  <a:lnTo>
                    <a:pt x="212" y="191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3" y="189"/>
                  </a:lnTo>
                  <a:lnTo>
                    <a:pt x="213" y="190"/>
                  </a:lnTo>
                  <a:lnTo>
                    <a:pt x="213" y="190"/>
                  </a:lnTo>
                  <a:lnTo>
                    <a:pt x="214" y="191"/>
                  </a:lnTo>
                  <a:lnTo>
                    <a:pt x="214" y="191"/>
                  </a:lnTo>
                  <a:lnTo>
                    <a:pt x="215" y="193"/>
                  </a:lnTo>
                  <a:lnTo>
                    <a:pt x="215" y="193"/>
                  </a:lnTo>
                  <a:lnTo>
                    <a:pt x="216" y="192"/>
                  </a:lnTo>
                  <a:lnTo>
                    <a:pt x="216" y="192"/>
                  </a:lnTo>
                  <a:lnTo>
                    <a:pt x="217" y="191"/>
                  </a:lnTo>
                  <a:lnTo>
                    <a:pt x="217" y="191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9" y="187"/>
                  </a:lnTo>
                  <a:lnTo>
                    <a:pt x="219" y="185"/>
                  </a:lnTo>
                  <a:lnTo>
                    <a:pt x="219" y="185"/>
                  </a:lnTo>
                  <a:lnTo>
                    <a:pt x="219" y="183"/>
                  </a:lnTo>
                  <a:lnTo>
                    <a:pt x="219" y="183"/>
                  </a:lnTo>
                  <a:lnTo>
                    <a:pt x="220" y="182"/>
                  </a:lnTo>
                  <a:lnTo>
                    <a:pt x="221" y="181"/>
                  </a:lnTo>
                  <a:lnTo>
                    <a:pt x="221" y="181"/>
                  </a:lnTo>
                  <a:lnTo>
                    <a:pt x="221" y="179"/>
                  </a:lnTo>
                  <a:lnTo>
                    <a:pt x="221" y="177"/>
                  </a:lnTo>
                  <a:lnTo>
                    <a:pt x="221" y="177"/>
                  </a:lnTo>
                  <a:lnTo>
                    <a:pt x="220" y="170"/>
                  </a:lnTo>
                  <a:lnTo>
                    <a:pt x="220" y="170"/>
                  </a:lnTo>
                  <a:lnTo>
                    <a:pt x="221" y="169"/>
                  </a:lnTo>
                  <a:lnTo>
                    <a:pt x="221" y="169"/>
                  </a:lnTo>
                  <a:lnTo>
                    <a:pt x="221" y="168"/>
                  </a:lnTo>
                  <a:lnTo>
                    <a:pt x="221" y="167"/>
                  </a:lnTo>
                  <a:lnTo>
                    <a:pt x="221" y="167"/>
                  </a:lnTo>
                  <a:lnTo>
                    <a:pt x="220" y="162"/>
                  </a:lnTo>
                  <a:lnTo>
                    <a:pt x="220" y="162"/>
                  </a:lnTo>
                  <a:lnTo>
                    <a:pt x="220" y="161"/>
                  </a:lnTo>
                  <a:lnTo>
                    <a:pt x="221" y="160"/>
                  </a:lnTo>
                  <a:lnTo>
                    <a:pt x="221" y="160"/>
                  </a:lnTo>
                  <a:lnTo>
                    <a:pt x="221" y="157"/>
                  </a:lnTo>
                  <a:lnTo>
                    <a:pt x="221" y="157"/>
                  </a:lnTo>
                  <a:lnTo>
                    <a:pt x="219" y="153"/>
                  </a:lnTo>
                  <a:lnTo>
                    <a:pt x="219" y="153"/>
                  </a:lnTo>
                  <a:lnTo>
                    <a:pt x="219" y="151"/>
                  </a:lnTo>
                  <a:lnTo>
                    <a:pt x="220" y="150"/>
                  </a:lnTo>
                  <a:lnTo>
                    <a:pt x="220" y="150"/>
                  </a:lnTo>
                  <a:lnTo>
                    <a:pt x="222" y="150"/>
                  </a:lnTo>
                  <a:lnTo>
                    <a:pt x="222" y="150"/>
                  </a:lnTo>
                  <a:lnTo>
                    <a:pt x="224" y="151"/>
                  </a:lnTo>
                  <a:lnTo>
                    <a:pt x="224" y="151"/>
                  </a:lnTo>
                  <a:lnTo>
                    <a:pt x="230" y="154"/>
                  </a:lnTo>
                  <a:lnTo>
                    <a:pt x="237" y="155"/>
                  </a:lnTo>
                  <a:lnTo>
                    <a:pt x="237" y="155"/>
                  </a:lnTo>
                  <a:lnTo>
                    <a:pt x="241" y="155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46" y="156"/>
                  </a:lnTo>
                  <a:lnTo>
                    <a:pt x="253" y="155"/>
                  </a:lnTo>
                  <a:lnTo>
                    <a:pt x="253" y="155"/>
                  </a:lnTo>
                  <a:lnTo>
                    <a:pt x="255" y="155"/>
                  </a:lnTo>
                  <a:lnTo>
                    <a:pt x="255" y="157"/>
                  </a:lnTo>
                  <a:lnTo>
                    <a:pt x="255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4" y="156"/>
                  </a:lnTo>
                  <a:lnTo>
                    <a:pt x="264" y="156"/>
                  </a:lnTo>
                  <a:lnTo>
                    <a:pt x="268" y="155"/>
                  </a:lnTo>
                  <a:lnTo>
                    <a:pt x="268" y="155"/>
                  </a:lnTo>
                  <a:lnTo>
                    <a:pt x="270" y="156"/>
                  </a:lnTo>
                  <a:lnTo>
                    <a:pt x="270" y="156"/>
                  </a:lnTo>
                  <a:lnTo>
                    <a:pt x="271" y="156"/>
                  </a:lnTo>
                  <a:lnTo>
                    <a:pt x="271" y="156"/>
                  </a:lnTo>
                  <a:lnTo>
                    <a:pt x="274" y="154"/>
                  </a:lnTo>
                  <a:lnTo>
                    <a:pt x="274" y="154"/>
                  </a:lnTo>
                  <a:lnTo>
                    <a:pt x="276" y="153"/>
                  </a:lnTo>
                  <a:lnTo>
                    <a:pt x="277" y="152"/>
                  </a:lnTo>
                  <a:lnTo>
                    <a:pt x="277" y="152"/>
                  </a:lnTo>
                  <a:lnTo>
                    <a:pt x="279" y="151"/>
                  </a:lnTo>
                  <a:lnTo>
                    <a:pt x="281" y="150"/>
                  </a:lnTo>
                  <a:lnTo>
                    <a:pt x="281" y="150"/>
                  </a:lnTo>
                  <a:lnTo>
                    <a:pt x="285" y="148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4" y="136"/>
                  </a:lnTo>
                  <a:lnTo>
                    <a:pt x="295" y="134"/>
                  </a:lnTo>
                  <a:lnTo>
                    <a:pt x="295" y="134"/>
                  </a:lnTo>
                  <a:lnTo>
                    <a:pt x="296" y="133"/>
                  </a:lnTo>
                  <a:lnTo>
                    <a:pt x="296" y="133"/>
                  </a:lnTo>
                  <a:lnTo>
                    <a:pt x="297" y="133"/>
                  </a:lnTo>
                  <a:lnTo>
                    <a:pt x="298" y="131"/>
                  </a:lnTo>
                  <a:lnTo>
                    <a:pt x="298" y="131"/>
                  </a:lnTo>
                  <a:lnTo>
                    <a:pt x="298" y="130"/>
                  </a:lnTo>
                  <a:lnTo>
                    <a:pt x="298" y="130"/>
                  </a:lnTo>
                  <a:lnTo>
                    <a:pt x="300" y="125"/>
                  </a:lnTo>
                  <a:lnTo>
                    <a:pt x="300" y="125"/>
                  </a:lnTo>
                  <a:lnTo>
                    <a:pt x="300" y="123"/>
                  </a:lnTo>
                  <a:lnTo>
                    <a:pt x="301" y="122"/>
                  </a:lnTo>
                  <a:lnTo>
                    <a:pt x="301" y="122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2" y="118"/>
                  </a:lnTo>
                  <a:lnTo>
                    <a:pt x="302" y="118"/>
                  </a:lnTo>
                  <a:lnTo>
                    <a:pt x="302" y="113"/>
                  </a:lnTo>
                  <a:lnTo>
                    <a:pt x="302" y="113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3" y="110"/>
                  </a:lnTo>
                  <a:lnTo>
                    <a:pt x="303" y="109"/>
                  </a:lnTo>
                  <a:lnTo>
                    <a:pt x="303" y="109"/>
                  </a:lnTo>
                  <a:lnTo>
                    <a:pt x="302" y="107"/>
                  </a:lnTo>
                  <a:lnTo>
                    <a:pt x="302" y="107"/>
                  </a:lnTo>
                  <a:close/>
                  <a:moveTo>
                    <a:pt x="106" y="133"/>
                  </a:moveTo>
                  <a:lnTo>
                    <a:pt x="106" y="133"/>
                  </a:lnTo>
                  <a:lnTo>
                    <a:pt x="105" y="136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97" y="141"/>
                  </a:lnTo>
                  <a:lnTo>
                    <a:pt x="97" y="141"/>
                  </a:lnTo>
                  <a:lnTo>
                    <a:pt x="93" y="141"/>
                  </a:lnTo>
                  <a:lnTo>
                    <a:pt x="93" y="141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88" y="139"/>
                  </a:lnTo>
                  <a:lnTo>
                    <a:pt x="87" y="137"/>
                  </a:lnTo>
                  <a:lnTo>
                    <a:pt x="85" y="133"/>
                  </a:lnTo>
                  <a:lnTo>
                    <a:pt x="85" y="133"/>
                  </a:lnTo>
                  <a:lnTo>
                    <a:pt x="84" y="130"/>
                  </a:lnTo>
                  <a:lnTo>
                    <a:pt x="84" y="127"/>
                  </a:lnTo>
                  <a:lnTo>
                    <a:pt x="85" y="12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91" y="116"/>
                  </a:lnTo>
                  <a:lnTo>
                    <a:pt x="91" y="116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1" y="111"/>
                  </a:lnTo>
                  <a:lnTo>
                    <a:pt x="91" y="111"/>
                  </a:lnTo>
                  <a:lnTo>
                    <a:pt x="91" y="109"/>
                  </a:lnTo>
                  <a:lnTo>
                    <a:pt x="91" y="108"/>
                  </a:lnTo>
                  <a:lnTo>
                    <a:pt x="91" y="106"/>
                  </a:lnTo>
                  <a:lnTo>
                    <a:pt x="91" y="10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94" y="113"/>
                  </a:lnTo>
                  <a:lnTo>
                    <a:pt x="94" y="113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5" y="106"/>
                  </a:lnTo>
                  <a:lnTo>
                    <a:pt x="95" y="106"/>
                  </a:lnTo>
                  <a:lnTo>
                    <a:pt x="95" y="105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96" y="107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7" y="113"/>
                  </a:lnTo>
                  <a:lnTo>
                    <a:pt x="97" y="113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8" y="104"/>
                  </a:lnTo>
                  <a:lnTo>
                    <a:pt x="98" y="104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99" y="105"/>
                  </a:lnTo>
                  <a:lnTo>
                    <a:pt x="99" y="105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12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4" y="119"/>
                  </a:lnTo>
                  <a:lnTo>
                    <a:pt x="104" y="122"/>
                  </a:lnTo>
                  <a:lnTo>
                    <a:pt x="104" y="122"/>
                  </a:lnTo>
                  <a:lnTo>
                    <a:pt x="105" y="123"/>
                  </a:lnTo>
                  <a:lnTo>
                    <a:pt x="105" y="123"/>
                  </a:lnTo>
                  <a:lnTo>
                    <a:pt x="106" y="122"/>
                  </a:lnTo>
                  <a:lnTo>
                    <a:pt x="107" y="123"/>
                  </a:lnTo>
                  <a:lnTo>
                    <a:pt x="107" y="123"/>
                  </a:lnTo>
                  <a:lnTo>
                    <a:pt x="108" y="128"/>
                  </a:lnTo>
                  <a:lnTo>
                    <a:pt x="106" y="133"/>
                  </a:lnTo>
                  <a:lnTo>
                    <a:pt x="106" y="133"/>
                  </a:lnTo>
                  <a:close/>
                  <a:moveTo>
                    <a:pt x="119" y="98"/>
                  </a:moveTo>
                  <a:lnTo>
                    <a:pt x="119" y="98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09" y="91"/>
                  </a:lnTo>
                  <a:lnTo>
                    <a:pt x="109" y="91"/>
                  </a:lnTo>
                  <a:lnTo>
                    <a:pt x="109" y="89"/>
                  </a:lnTo>
                  <a:lnTo>
                    <a:pt x="111" y="88"/>
                  </a:lnTo>
                  <a:lnTo>
                    <a:pt x="111" y="88"/>
                  </a:lnTo>
                  <a:lnTo>
                    <a:pt x="114" y="88"/>
                  </a:lnTo>
                  <a:lnTo>
                    <a:pt x="114" y="88"/>
                  </a:lnTo>
                  <a:lnTo>
                    <a:pt x="117" y="88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2" y="92"/>
                  </a:lnTo>
                  <a:lnTo>
                    <a:pt x="123" y="95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98"/>
                  </a:lnTo>
                  <a:lnTo>
                    <a:pt x="119" y="98"/>
                  </a:lnTo>
                  <a:lnTo>
                    <a:pt x="119" y="98"/>
                  </a:lnTo>
                  <a:close/>
                  <a:moveTo>
                    <a:pt x="126" y="193"/>
                  </a:moveTo>
                  <a:lnTo>
                    <a:pt x="126" y="193"/>
                  </a:lnTo>
                  <a:lnTo>
                    <a:pt x="126" y="192"/>
                  </a:lnTo>
                  <a:lnTo>
                    <a:pt x="126" y="192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7" y="192"/>
                  </a:lnTo>
                  <a:lnTo>
                    <a:pt x="126" y="193"/>
                  </a:lnTo>
                  <a:lnTo>
                    <a:pt x="126" y="193"/>
                  </a:lnTo>
                  <a:close/>
                  <a:moveTo>
                    <a:pt x="161" y="121"/>
                  </a:moveTo>
                  <a:lnTo>
                    <a:pt x="161" y="121"/>
                  </a:lnTo>
                  <a:lnTo>
                    <a:pt x="158" y="118"/>
                  </a:lnTo>
                  <a:lnTo>
                    <a:pt x="158" y="118"/>
                  </a:lnTo>
                  <a:lnTo>
                    <a:pt x="158" y="117"/>
                  </a:lnTo>
                  <a:lnTo>
                    <a:pt x="158" y="115"/>
                  </a:lnTo>
                  <a:lnTo>
                    <a:pt x="158" y="115"/>
                  </a:lnTo>
                  <a:lnTo>
                    <a:pt x="160" y="114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9" y="118"/>
                  </a:lnTo>
                  <a:lnTo>
                    <a:pt x="169" y="118"/>
                  </a:lnTo>
                  <a:lnTo>
                    <a:pt x="171" y="120"/>
                  </a:lnTo>
                  <a:lnTo>
                    <a:pt x="173" y="123"/>
                  </a:lnTo>
                  <a:lnTo>
                    <a:pt x="173" y="123"/>
                  </a:lnTo>
                  <a:lnTo>
                    <a:pt x="173" y="126"/>
                  </a:lnTo>
                  <a:lnTo>
                    <a:pt x="173" y="126"/>
                  </a:lnTo>
                  <a:lnTo>
                    <a:pt x="172" y="129"/>
                  </a:lnTo>
                  <a:lnTo>
                    <a:pt x="172" y="129"/>
                  </a:lnTo>
                  <a:lnTo>
                    <a:pt x="170" y="129"/>
                  </a:lnTo>
                  <a:lnTo>
                    <a:pt x="170" y="129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4" y="122"/>
                  </a:lnTo>
                  <a:lnTo>
                    <a:pt x="161" y="121"/>
                  </a:lnTo>
                  <a:lnTo>
                    <a:pt x="161" y="121"/>
                  </a:lnTo>
                  <a:close/>
                  <a:moveTo>
                    <a:pt x="177" y="174"/>
                  </a:moveTo>
                  <a:lnTo>
                    <a:pt x="177" y="174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3" y="173"/>
                  </a:lnTo>
                  <a:lnTo>
                    <a:pt x="173" y="173"/>
                  </a:lnTo>
                  <a:lnTo>
                    <a:pt x="172" y="174"/>
                  </a:lnTo>
                  <a:lnTo>
                    <a:pt x="170" y="173"/>
                  </a:lnTo>
                  <a:lnTo>
                    <a:pt x="170" y="173"/>
                  </a:lnTo>
                  <a:lnTo>
                    <a:pt x="166" y="172"/>
                  </a:lnTo>
                  <a:lnTo>
                    <a:pt x="166" y="172"/>
                  </a:lnTo>
                  <a:lnTo>
                    <a:pt x="164" y="173"/>
                  </a:lnTo>
                  <a:lnTo>
                    <a:pt x="164" y="173"/>
                  </a:lnTo>
                  <a:lnTo>
                    <a:pt x="162" y="173"/>
                  </a:lnTo>
                  <a:lnTo>
                    <a:pt x="162" y="173"/>
                  </a:lnTo>
                  <a:lnTo>
                    <a:pt x="162" y="172"/>
                  </a:lnTo>
                  <a:lnTo>
                    <a:pt x="162" y="172"/>
                  </a:lnTo>
                  <a:lnTo>
                    <a:pt x="162" y="171"/>
                  </a:lnTo>
                  <a:lnTo>
                    <a:pt x="162" y="171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64" y="170"/>
                  </a:lnTo>
                  <a:lnTo>
                    <a:pt x="164" y="170"/>
                  </a:lnTo>
                  <a:lnTo>
                    <a:pt x="170" y="171"/>
                  </a:lnTo>
                  <a:lnTo>
                    <a:pt x="170" y="171"/>
                  </a:lnTo>
                  <a:lnTo>
                    <a:pt x="171" y="172"/>
                  </a:lnTo>
                  <a:lnTo>
                    <a:pt x="171" y="172"/>
                  </a:lnTo>
                  <a:lnTo>
                    <a:pt x="172" y="171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78" y="173"/>
                  </a:lnTo>
                  <a:lnTo>
                    <a:pt x="178" y="173"/>
                  </a:lnTo>
                  <a:lnTo>
                    <a:pt x="178" y="174"/>
                  </a:lnTo>
                  <a:lnTo>
                    <a:pt x="178" y="174"/>
                  </a:lnTo>
                  <a:lnTo>
                    <a:pt x="177" y="174"/>
                  </a:lnTo>
                  <a:lnTo>
                    <a:pt x="177" y="174"/>
                  </a:lnTo>
                  <a:close/>
                  <a:moveTo>
                    <a:pt x="210" y="190"/>
                  </a:moveTo>
                  <a:lnTo>
                    <a:pt x="210" y="190"/>
                  </a:lnTo>
                  <a:lnTo>
                    <a:pt x="209" y="191"/>
                  </a:lnTo>
                  <a:lnTo>
                    <a:pt x="209" y="191"/>
                  </a:lnTo>
                  <a:lnTo>
                    <a:pt x="208" y="191"/>
                  </a:lnTo>
                  <a:lnTo>
                    <a:pt x="208" y="191"/>
                  </a:lnTo>
                  <a:lnTo>
                    <a:pt x="206" y="189"/>
                  </a:lnTo>
                  <a:lnTo>
                    <a:pt x="206" y="189"/>
                  </a:lnTo>
                  <a:lnTo>
                    <a:pt x="204" y="185"/>
                  </a:lnTo>
                  <a:lnTo>
                    <a:pt x="204" y="185"/>
                  </a:lnTo>
                  <a:lnTo>
                    <a:pt x="203" y="186"/>
                  </a:lnTo>
                  <a:lnTo>
                    <a:pt x="203" y="186"/>
                  </a:lnTo>
                  <a:lnTo>
                    <a:pt x="203" y="187"/>
                  </a:lnTo>
                  <a:lnTo>
                    <a:pt x="203" y="187"/>
                  </a:lnTo>
                  <a:lnTo>
                    <a:pt x="203" y="188"/>
                  </a:lnTo>
                  <a:lnTo>
                    <a:pt x="203" y="188"/>
                  </a:lnTo>
                  <a:lnTo>
                    <a:pt x="201" y="187"/>
                  </a:lnTo>
                  <a:lnTo>
                    <a:pt x="201" y="187"/>
                  </a:lnTo>
                  <a:lnTo>
                    <a:pt x="197" y="183"/>
                  </a:lnTo>
                  <a:lnTo>
                    <a:pt x="197" y="183"/>
                  </a:lnTo>
                  <a:lnTo>
                    <a:pt x="195" y="181"/>
                  </a:lnTo>
                  <a:lnTo>
                    <a:pt x="195" y="181"/>
                  </a:lnTo>
                  <a:lnTo>
                    <a:pt x="195" y="183"/>
                  </a:lnTo>
                  <a:lnTo>
                    <a:pt x="195" y="183"/>
                  </a:lnTo>
                  <a:lnTo>
                    <a:pt x="194" y="184"/>
                  </a:lnTo>
                  <a:lnTo>
                    <a:pt x="193" y="183"/>
                  </a:lnTo>
                  <a:lnTo>
                    <a:pt x="193" y="183"/>
                  </a:lnTo>
                  <a:lnTo>
                    <a:pt x="186" y="177"/>
                  </a:lnTo>
                  <a:lnTo>
                    <a:pt x="186" y="177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3" y="178"/>
                  </a:lnTo>
                  <a:lnTo>
                    <a:pt x="183" y="178"/>
                  </a:lnTo>
                  <a:lnTo>
                    <a:pt x="180" y="175"/>
                  </a:lnTo>
                  <a:lnTo>
                    <a:pt x="180" y="175"/>
                  </a:lnTo>
                  <a:lnTo>
                    <a:pt x="179" y="174"/>
                  </a:lnTo>
                  <a:lnTo>
                    <a:pt x="179" y="174"/>
                  </a:lnTo>
                  <a:lnTo>
                    <a:pt x="180" y="174"/>
                  </a:lnTo>
                  <a:lnTo>
                    <a:pt x="180" y="174"/>
                  </a:lnTo>
                  <a:lnTo>
                    <a:pt x="181" y="174"/>
                  </a:lnTo>
                  <a:lnTo>
                    <a:pt x="181" y="174"/>
                  </a:lnTo>
                  <a:lnTo>
                    <a:pt x="182" y="173"/>
                  </a:lnTo>
                  <a:lnTo>
                    <a:pt x="183" y="173"/>
                  </a:lnTo>
                  <a:lnTo>
                    <a:pt x="183" y="173"/>
                  </a:lnTo>
                  <a:lnTo>
                    <a:pt x="192" y="179"/>
                  </a:lnTo>
                  <a:lnTo>
                    <a:pt x="192" y="179"/>
                  </a:lnTo>
                  <a:lnTo>
                    <a:pt x="191" y="178"/>
                  </a:lnTo>
                  <a:lnTo>
                    <a:pt x="191" y="178"/>
                  </a:lnTo>
                  <a:lnTo>
                    <a:pt x="192" y="177"/>
                  </a:lnTo>
                  <a:lnTo>
                    <a:pt x="192" y="177"/>
                  </a:lnTo>
                  <a:lnTo>
                    <a:pt x="193" y="177"/>
                  </a:lnTo>
                  <a:lnTo>
                    <a:pt x="193" y="177"/>
                  </a:lnTo>
                  <a:lnTo>
                    <a:pt x="198" y="181"/>
                  </a:lnTo>
                  <a:lnTo>
                    <a:pt x="198" y="181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200" y="180"/>
                  </a:lnTo>
                  <a:lnTo>
                    <a:pt x="200" y="180"/>
                  </a:lnTo>
                  <a:lnTo>
                    <a:pt x="206" y="185"/>
                  </a:lnTo>
                  <a:lnTo>
                    <a:pt x="206" y="185"/>
                  </a:lnTo>
                  <a:lnTo>
                    <a:pt x="207" y="187"/>
                  </a:lnTo>
                  <a:lnTo>
                    <a:pt x="207" y="18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8" y="184"/>
                  </a:lnTo>
                  <a:lnTo>
                    <a:pt x="208" y="184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09" y="187"/>
                  </a:lnTo>
                  <a:lnTo>
                    <a:pt x="209" y="187"/>
                  </a:lnTo>
                  <a:lnTo>
                    <a:pt x="209" y="188"/>
                  </a:lnTo>
                  <a:lnTo>
                    <a:pt x="209" y="188"/>
                  </a:lnTo>
                  <a:lnTo>
                    <a:pt x="210" y="190"/>
                  </a:lnTo>
                  <a:lnTo>
                    <a:pt x="210" y="190"/>
                  </a:lnTo>
                  <a:close/>
                  <a:moveTo>
                    <a:pt x="278" y="113"/>
                  </a:moveTo>
                  <a:lnTo>
                    <a:pt x="278" y="113"/>
                  </a:lnTo>
                  <a:lnTo>
                    <a:pt x="276" y="120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0" y="131"/>
                  </a:lnTo>
                  <a:lnTo>
                    <a:pt x="266" y="136"/>
                  </a:lnTo>
                  <a:lnTo>
                    <a:pt x="266" y="136"/>
                  </a:lnTo>
                  <a:lnTo>
                    <a:pt x="262" y="139"/>
                  </a:lnTo>
                  <a:lnTo>
                    <a:pt x="257" y="141"/>
                  </a:lnTo>
                  <a:lnTo>
                    <a:pt x="257" y="141"/>
                  </a:lnTo>
                  <a:lnTo>
                    <a:pt x="255" y="141"/>
                  </a:lnTo>
                  <a:lnTo>
                    <a:pt x="255" y="141"/>
                  </a:lnTo>
                  <a:lnTo>
                    <a:pt x="252" y="141"/>
                  </a:lnTo>
                  <a:lnTo>
                    <a:pt x="252" y="141"/>
                  </a:lnTo>
                  <a:lnTo>
                    <a:pt x="247" y="142"/>
                  </a:lnTo>
                  <a:lnTo>
                    <a:pt x="247" y="142"/>
                  </a:lnTo>
                  <a:lnTo>
                    <a:pt x="241" y="141"/>
                  </a:lnTo>
                  <a:lnTo>
                    <a:pt x="241" y="141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7" y="141"/>
                  </a:lnTo>
                  <a:lnTo>
                    <a:pt x="237" y="141"/>
                  </a:lnTo>
                  <a:lnTo>
                    <a:pt x="235" y="139"/>
                  </a:lnTo>
                  <a:lnTo>
                    <a:pt x="231" y="138"/>
                  </a:lnTo>
                  <a:lnTo>
                    <a:pt x="231" y="138"/>
                  </a:lnTo>
                  <a:lnTo>
                    <a:pt x="227" y="136"/>
                  </a:lnTo>
                  <a:lnTo>
                    <a:pt x="227" y="136"/>
                  </a:lnTo>
                  <a:lnTo>
                    <a:pt x="225" y="135"/>
                  </a:lnTo>
                  <a:lnTo>
                    <a:pt x="223" y="134"/>
                  </a:lnTo>
                  <a:lnTo>
                    <a:pt x="223" y="134"/>
                  </a:lnTo>
                  <a:lnTo>
                    <a:pt x="221" y="133"/>
                  </a:lnTo>
                  <a:lnTo>
                    <a:pt x="221" y="133"/>
                  </a:lnTo>
                  <a:lnTo>
                    <a:pt x="218" y="131"/>
                  </a:lnTo>
                  <a:lnTo>
                    <a:pt x="215" y="129"/>
                  </a:lnTo>
                  <a:lnTo>
                    <a:pt x="215" y="129"/>
                  </a:lnTo>
                  <a:lnTo>
                    <a:pt x="208" y="127"/>
                  </a:lnTo>
                  <a:lnTo>
                    <a:pt x="208" y="127"/>
                  </a:lnTo>
                  <a:lnTo>
                    <a:pt x="205" y="126"/>
                  </a:lnTo>
                  <a:lnTo>
                    <a:pt x="205" y="126"/>
                  </a:lnTo>
                  <a:lnTo>
                    <a:pt x="203" y="127"/>
                  </a:lnTo>
                  <a:lnTo>
                    <a:pt x="203" y="127"/>
                  </a:lnTo>
                  <a:lnTo>
                    <a:pt x="201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7"/>
                  </a:lnTo>
                  <a:lnTo>
                    <a:pt x="200" y="126"/>
                  </a:lnTo>
                  <a:lnTo>
                    <a:pt x="200" y="126"/>
                  </a:lnTo>
                  <a:lnTo>
                    <a:pt x="205" y="118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6" y="115"/>
                  </a:lnTo>
                  <a:lnTo>
                    <a:pt x="207" y="112"/>
                  </a:lnTo>
                  <a:lnTo>
                    <a:pt x="207" y="112"/>
                  </a:lnTo>
                  <a:lnTo>
                    <a:pt x="209" y="108"/>
                  </a:lnTo>
                  <a:lnTo>
                    <a:pt x="209" y="108"/>
                  </a:lnTo>
                  <a:lnTo>
                    <a:pt x="212" y="100"/>
                  </a:lnTo>
                  <a:lnTo>
                    <a:pt x="212" y="100"/>
                  </a:lnTo>
                  <a:lnTo>
                    <a:pt x="216" y="93"/>
                  </a:lnTo>
                  <a:lnTo>
                    <a:pt x="216" y="93"/>
                  </a:lnTo>
                  <a:lnTo>
                    <a:pt x="219" y="88"/>
                  </a:lnTo>
                  <a:lnTo>
                    <a:pt x="219" y="88"/>
                  </a:lnTo>
                  <a:lnTo>
                    <a:pt x="226" y="80"/>
                  </a:lnTo>
                  <a:lnTo>
                    <a:pt x="226" y="80"/>
                  </a:lnTo>
                  <a:lnTo>
                    <a:pt x="227" y="79"/>
                  </a:lnTo>
                  <a:lnTo>
                    <a:pt x="227" y="79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38" y="74"/>
                  </a:lnTo>
                  <a:lnTo>
                    <a:pt x="238" y="74"/>
                  </a:lnTo>
                  <a:lnTo>
                    <a:pt x="241" y="74"/>
                  </a:lnTo>
                  <a:lnTo>
                    <a:pt x="245" y="73"/>
                  </a:lnTo>
                  <a:lnTo>
                    <a:pt x="245" y="73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47" y="72"/>
                  </a:lnTo>
                  <a:lnTo>
                    <a:pt x="250" y="73"/>
                  </a:lnTo>
                  <a:lnTo>
                    <a:pt x="250" y="73"/>
                  </a:lnTo>
                  <a:lnTo>
                    <a:pt x="252" y="73"/>
                  </a:lnTo>
                  <a:lnTo>
                    <a:pt x="252" y="73"/>
                  </a:lnTo>
                  <a:lnTo>
                    <a:pt x="254" y="74"/>
                  </a:lnTo>
                  <a:lnTo>
                    <a:pt x="254" y="74"/>
                  </a:lnTo>
                  <a:lnTo>
                    <a:pt x="259" y="77"/>
                  </a:lnTo>
                  <a:lnTo>
                    <a:pt x="259" y="77"/>
                  </a:lnTo>
                  <a:lnTo>
                    <a:pt x="262" y="78"/>
                  </a:lnTo>
                  <a:lnTo>
                    <a:pt x="262" y="78"/>
                  </a:lnTo>
                  <a:lnTo>
                    <a:pt x="265" y="81"/>
                  </a:lnTo>
                  <a:lnTo>
                    <a:pt x="265" y="81"/>
                  </a:lnTo>
                  <a:lnTo>
                    <a:pt x="267" y="82"/>
                  </a:lnTo>
                  <a:lnTo>
                    <a:pt x="267" y="82"/>
                  </a:lnTo>
                  <a:lnTo>
                    <a:pt x="273" y="91"/>
                  </a:lnTo>
                  <a:lnTo>
                    <a:pt x="273" y="91"/>
                  </a:lnTo>
                  <a:lnTo>
                    <a:pt x="275" y="95"/>
                  </a:lnTo>
                  <a:lnTo>
                    <a:pt x="275" y="95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7" y="103"/>
                  </a:lnTo>
                  <a:lnTo>
                    <a:pt x="278" y="108"/>
                  </a:lnTo>
                  <a:lnTo>
                    <a:pt x="278" y="108"/>
                  </a:lnTo>
                  <a:lnTo>
                    <a:pt x="278" y="113"/>
                  </a:lnTo>
                  <a:lnTo>
                    <a:pt x="278" y="113"/>
                  </a:lnTo>
                  <a:close/>
                  <a:moveTo>
                    <a:pt x="48" y="338"/>
                  </a:moveTo>
                  <a:lnTo>
                    <a:pt x="48" y="338"/>
                  </a:lnTo>
                  <a:lnTo>
                    <a:pt x="48" y="341"/>
                  </a:lnTo>
                  <a:lnTo>
                    <a:pt x="47" y="342"/>
                  </a:lnTo>
                  <a:lnTo>
                    <a:pt x="47" y="342"/>
                  </a:lnTo>
                  <a:lnTo>
                    <a:pt x="41" y="344"/>
                  </a:lnTo>
                  <a:lnTo>
                    <a:pt x="41" y="344"/>
                  </a:lnTo>
                  <a:lnTo>
                    <a:pt x="40" y="345"/>
                  </a:lnTo>
                  <a:lnTo>
                    <a:pt x="38" y="346"/>
                  </a:lnTo>
                  <a:lnTo>
                    <a:pt x="38" y="346"/>
                  </a:lnTo>
                  <a:lnTo>
                    <a:pt x="35" y="349"/>
                  </a:lnTo>
                  <a:lnTo>
                    <a:pt x="32" y="351"/>
                  </a:lnTo>
                  <a:lnTo>
                    <a:pt x="32" y="351"/>
                  </a:lnTo>
                  <a:lnTo>
                    <a:pt x="28" y="352"/>
                  </a:lnTo>
                  <a:lnTo>
                    <a:pt x="28" y="352"/>
                  </a:lnTo>
                  <a:lnTo>
                    <a:pt x="25" y="352"/>
                  </a:lnTo>
                  <a:lnTo>
                    <a:pt x="25" y="352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49"/>
                  </a:lnTo>
                  <a:lnTo>
                    <a:pt x="25" y="349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17" y="352"/>
                  </a:lnTo>
                  <a:lnTo>
                    <a:pt x="17" y="352"/>
                  </a:lnTo>
                  <a:lnTo>
                    <a:pt x="14" y="353"/>
                  </a:lnTo>
                  <a:lnTo>
                    <a:pt x="11" y="351"/>
                  </a:lnTo>
                  <a:lnTo>
                    <a:pt x="11" y="351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5" y="347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4" y="344"/>
                  </a:lnTo>
                  <a:lnTo>
                    <a:pt x="14" y="344"/>
                  </a:lnTo>
                  <a:lnTo>
                    <a:pt x="13" y="346"/>
                  </a:lnTo>
                  <a:lnTo>
                    <a:pt x="13" y="346"/>
                  </a:lnTo>
                  <a:lnTo>
                    <a:pt x="9" y="348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0" y="349"/>
                  </a:lnTo>
                  <a:lnTo>
                    <a:pt x="0" y="349"/>
                  </a:lnTo>
                  <a:lnTo>
                    <a:pt x="4" y="346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6" y="334"/>
                  </a:lnTo>
                  <a:lnTo>
                    <a:pt x="16" y="334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9" y="326"/>
                  </a:lnTo>
                  <a:lnTo>
                    <a:pt x="19" y="324"/>
                  </a:lnTo>
                  <a:lnTo>
                    <a:pt x="19" y="324"/>
                  </a:lnTo>
                  <a:lnTo>
                    <a:pt x="18" y="322"/>
                  </a:lnTo>
                  <a:lnTo>
                    <a:pt x="17" y="321"/>
                  </a:lnTo>
                  <a:lnTo>
                    <a:pt x="14" y="320"/>
                  </a:lnTo>
                  <a:lnTo>
                    <a:pt x="14" y="320"/>
                  </a:lnTo>
                  <a:lnTo>
                    <a:pt x="11" y="317"/>
                  </a:lnTo>
                  <a:lnTo>
                    <a:pt x="10" y="314"/>
                  </a:lnTo>
                  <a:lnTo>
                    <a:pt x="10" y="314"/>
                  </a:lnTo>
                  <a:lnTo>
                    <a:pt x="9" y="312"/>
                  </a:lnTo>
                  <a:lnTo>
                    <a:pt x="9" y="312"/>
                  </a:lnTo>
                  <a:lnTo>
                    <a:pt x="11" y="313"/>
                  </a:lnTo>
                  <a:lnTo>
                    <a:pt x="13" y="315"/>
                  </a:lnTo>
                  <a:lnTo>
                    <a:pt x="13" y="315"/>
                  </a:lnTo>
                  <a:lnTo>
                    <a:pt x="17" y="319"/>
                  </a:lnTo>
                  <a:lnTo>
                    <a:pt x="17" y="319"/>
                  </a:lnTo>
                  <a:lnTo>
                    <a:pt x="20" y="320"/>
                  </a:lnTo>
                  <a:lnTo>
                    <a:pt x="20" y="320"/>
                  </a:lnTo>
                  <a:lnTo>
                    <a:pt x="23" y="320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9" y="319"/>
                  </a:lnTo>
                  <a:lnTo>
                    <a:pt x="29" y="319"/>
                  </a:lnTo>
                  <a:lnTo>
                    <a:pt x="33" y="319"/>
                  </a:lnTo>
                  <a:lnTo>
                    <a:pt x="38" y="320"/>
                  </a:lnTo>
                  <a:lnTo>
                    <a:pt x="38" y="320"/>
                  </a:lnTo>
                  <a:lnTo>
                    <a:pt x="43" y="323"/>
                  </a:lnTo>
                  <a:lnTo>
                    <a:pt x="46" y="325"/>
                  </a:lnTo>
                  <a:lnTo>
                    <a:pt x="48" y="327"/>
                  </a:lnTo>
                  <a:lnTo>
                    <a:pt x="48" y="327"/>
                  </a:lnTo>
                  <a:lnTo>
                    <a:pt x="49" y="329"/>
                  </a:lnTo>
                  <a:lnTo>
                    <a:pt x="49" y="329"/>
                  </a:lnTo>
                  <a:lnTo>
                    <a:pt x="48" y="330"/>
                  </a:lnTo>
                  <a:lnTo>
                    <a:pt x="48" y="331"/>
                  </a:lnTo>
                  <a:lnTo>
                    <a:pt x="48" y="331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48" y="336"/>
                  </a:lnTo>
                  <a:lnTo>
                    <a:pt x="48" y="338"/>
                  </a:lnTo>
                  <a:lnTo>
                    <a:pt x="48" y="338"/>
                  </a:lnTo>
                  <a:close/>
                  <a:moveTo>
                    <a:pt x="87" y="201"/>
                  </a:moveTo>
                  <a:lnTo>
                    <a:pt x="87" y="201"/>
                  </a:lnTo>
                  <a:lnTo>
                    <a:pt x="89" y="202"/>
                  </a:lnTo>
                  <a:lnTo>
                    <a:pt x="89" y="202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6" y="205"/>
                  </a:lnTo>
                  <a:lnTo>
                    <a:pt x="86" y="205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5" y="194"/>
                  </a:lnTo>
                  <a:lnTo>
                    <a:pt x="75" y="194"/>
                  </a:lnTo>
                  <a:lnTo>
                    <a:pt x="66" y="183"/>
                  </a:lnTo>
                  <a:lnTo>
                    <a:pt x="66" y="183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3" y="177"/>
                  </a:lnTo>
                  <a:lnTo>
                    <a:pt x="63" y="177"/>
                  </a:lnTo>
                  <a:lnTo>
                    <a:pt x="61" y="175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8" y="169"/>
                  </a:lnTo>
                  <a:lnTo>
                    <a:pt x="58" y="169"/>
                  </a:lnTo>
                  <a:lnTo>
                    <a:pt x="63" y="170"/>
                  </a:lnTo>
                  <a:lnTo>
                    <a:pt x="63" y="170"/>
                  </a:lnTo>
                  <a:lnTo>
                    <a:pt x="65" y="170"/>
                  </a:lnTo>
                  <a:lnTo>
                    <a:pt x="66" y="171"/>
                  </a:lnTo>
                  <a:lnTo>
                    <a:pt x="67" y="174"/>
                  </a:lnTo>
                  <a:lnTo>
                    <a:pt x="67" y="174"/>
                  </a:lnTo>
                  <a:lnTo>
                    <a:pt x="71" y="179"/>
                  </a:lnTo>
                  <a:lnTo>
                    <a:pt x="71" y="179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7"/>
                  </a:lnTo>
                  <a:lnTo>
                    <a:pt x="81" y="189"/>
                  </a:lnTo>
                  <a:lnTo>
                    <a:pt x="81" y="189"/>
                  </a:lnTo>
                  <a:lnTo>
                    <a:pt x="81" y="193"/>
                  </a:lnTo>
                  <a:lnTo>
                    <a:pt x="81" y="193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4" y="200"/>
                  </a:lnTo>
                  <a:lnTo>
                    <a:pt x="84" y="200"/>
                  </a:lnTo>
                  <a:lnTo>
                    <a:pt x="86" y="200"/>
                  </a:lnTo>
                  <a:lnTo>
                    <a:pt x="86" y="200"/>
                  </a:lnTo>
                  <a:lnTo>
                    <a:pt x="87" y="201"/>
                  </a:lnTo>
                  <a:lnTo>
                    <a:pt x="87" y="201"/>
                  </a:lnTo>
                  <a:close/>
                  <a:moveTo>
                    <a:pt x="137" y="182"/>
                  </a:moveTo>
                  <a:lnTo>
                    <a:pt x="137" y="182"/>
                  </a:lnTo>
                  <a:lnTo>
                    <a:pt x="121" y="177"/>
                  </a:lnTo>
                  <a:lnTo>
                    <a:pt x="112" y="174"/>
                  </a:lnTo>
                  <a:lnTo>
                    <a:pt x="104" y="173"/>
                  </a:lnTo>
                  <a:lnTo>
                    <a:pt x="104" y="173"/>
                  </a:lnTo>
                  <a:lnTo>
                    <a:pt x="104" y="172"/>
                  </a:lnTo>
                  <a:lnTo>
                    <a:pt x="104" y="172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5" y="174"/>
                  </a:lnTo>
                  <a:lnTo>
                    <a:pt x="115" y="174"/>
                  </a:lnTo>
                  <a:lnTo>
                    <a:pt x="119" y="174"/>
                  </a:lnTo>
                  <a:lnTo>
                    <a:pt x="119" y="174"/>
                  </a:lnTo>
                  <a:lnTo>
                    <a:pt x="123" y="175"/>
                  </a:lnTo>
                  <a:lnTo>
                    <a:pt x="123" y="175"/>
                  </a:lnTo>
                  <a:lnTo>
                    <a:pt x="128" y="176"/>
                  </a:lnTo>
                  <a:lnTo>
                    <a:pt x="128" y="176"/>
                  </a:lnTo>
                  <a:lnTo>
                    <a:pt x="130" y="177"/>
                  </a:lnTo>
                  <a:lnTo>
                    <a:pt x="130" y="177"/>
                  </a:lnTo>
                  <a:lnTo>
                    <a:pt x="134" y="178"/>
                  </a:lnTo>
                  <a:lnTo>
                    <a:pt x="134" y="178"/>
                  </a:lnTo>
                  <a:lnTo>
                    <a:pt x="139" y="179"/>
                  </a:lnTo>
                  <a:lnTo>
                    <a:pt x="139" y="179"/>
                  </a:lnTo>
                  <a:lnTo>
                    <a:pt x="137" y="182"/>
                  </a:lnTo>
                  <a:lnTo>
                    <a:pt x="137" y="182"/>
                  </a:lnTo>
                  <a:close/>
                  <a:moveTo>
                    <a:pt x="72" y="166"/>
                  </a:moveTo>
                  <a:lnTo>
                    <a:pt x="72" y="166"/>
                  </a:lnTo>
                  <a:lnTo>
                    <a:pt x="72" y="170"/>
                  </a:lnTo>
                  <a:lnTo>
                    <a:pt x="73" y="173"/>
                  </a:lnTo>
                  <a:lnTo>
                    <a:pt x="73" y="173"/>
                  </a:lnTo>
                  <a:lnTo>
                    <a:pt x="77" y="181"/>
                  </a:lnTo>
                  <a:lnTo>
                    <a:pt x="77" y="181"/>
                  </a:lnTo>
                  <a:lnTo>
                    <a:pt x="73" y="177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71" y="172"/>
                  </a:lnTo>
                  <a:lnTo>
                    <a:pt x="71" y="172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2" y="171"/>
                  </a:lnTo>
                  <a:lnTo>
                    <a:pt x="72" y="171"/>
                  </a:lnTo>
                  <a:lnTo>
                    <a:pt x="69" y="169"/>
                  </a:lnTo>
                  <a:lnTo>
                    <a:pt x="69" y="169"/>
                  </a:lnTo>
                  <a:lnTo>
                    <a:pt x="70" y="168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0" y="167"/>
                  </a:lnTo>
                  <a:lnTo>
                    <a:pt x="70" y="165"/>
                  </a:lnTo>
                  <a:lnTo>
                    <a:pt x="69" y="164"/>
                  </a:lnTo>
                  <a:lnTo>
                    <a:pt x="69" y="164"/>
                  </a:lnTo>
                  <a:lnTo>
                    <a:pt x="67" y="163"/>
                  </a:lnTo>
                  <a:lnTo>
                    <a:pt x="67" y="163"/>
                  </a:lnTo>
                  <a:lnTo>
                    <a:pt x="66" y="162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71" y="165"/>
                  </a:lnTo>
                  <a:lnTo>
                    <a:pt x="71" y="165"/>
                  </a:lnTo>
                  <a:lnTo>
                    <a:pt x="72" y="166"/>
                  </a:lnTo>
                  <a:lnTo>
                    <a:pt x="72" y="166"/>
                  </a:lnTo>
                  <a:close/>
                  <a:moveTo>
                    <a:pt x="97" y="213"/>
                  </a:moveTo>
                  <a:lnTo>
                    <a:pt x="97" y="213"/>
                  </a:lnTo>
                  <a:lnTo>
                    <a:pt x="99" y="213"/>
                  </a:lnTo>
                  <a:lnTo>
                    <a:pt x="99" y="213"/>
                  </a:lnTo>
                  <a:lnTo>
                    <a:pt x="98" y="214"/>
                  </a:lnTo>
                  <a:lnTo>
                    <a:pt x="96" y="214"/>
                  </a:lnTo>
                  <a:lnTo>
                    <a:pt x="92" y="214"/>
                  </a:lnTo>
                  <a:lnTo>
                    <a:pt x="92" y="214"/>
                  </a:lnTo>
                  <a:lnTo>
                    <a:pt x="91" y="213"/>
                  </a:lnTo>
                  <a:lnTo>
                    <a:pt x="90" y="211"/>
                  </a:lnTo>
                  <a:lnTo>
                    <a:pt x="90" y="211"/>
                  </a:lnTo>
                  <a:lnTo>
                    <a:pt x="90" y="207"/>
                  </a:lnTo>
                  <a:lnTo>
                    <a:pt x="91" y="204"/>
                  </a:lnTo>
                  <a:lnTo>
                    <a:pt x="91" y="204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90" y="210"/>
                  </a:lnTo>
                  <a:lnTo>
                    <a:pt x="91" y="211"/>
                  </a:lnTo>
                  <a:lnTo>
                    <a:pt x="92" y="212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7" y="213"/>
                  </a:lnTo>
                  <a:lnTo>
                    <a:pt x="97" y="213"/>
                  </a:lnTo>
                  <a:close/>
                  <a:moveTo>
                    <a:pt x="59" y="167"/>
                  </a:moveTo>
                  <a:lnTo>
                    <a:pt x="59" y="167"/>
                  </a:lnTo>
                  <a:lnTo>
                    <a:pt x="58" y="166"/>
                  </a:lnTo>
                  <a:lnTo>
                    <a:pt x="58" y="166"/>
                  </a:lnTo>
                  <a:lnTo>
                    <a:pt x="57" y="164"/>
                  </a:lnTo>
                  <a:lnTo>
                    <a:pt x="57" y="164"/>
                  </a:lnTo>
                  <a:lnTo>
                    <a:pt x="61" y="166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65" y="168"/>
                  </a:lnTo>
                  <a:lnTo>
                    <a:pt x="59" y="167"/>
                  </a:lnTo>
                  <a:lnTo>
                    <a:pt x="59" y="167"/>
                  </a:lnTo>
                  <a:close/>
                  <a:moveTo>
                    <a:pt x="64" y="164"/>
                  </a:moveTo>
                  <a:lnTo>
                    <a:pt x="64" y="164"/>
                  </a:lnTo>
                  <a:lnTo>
                    <a:pt x="57" y="162"/>
                  </a:lnTo>
                  <a:lnTo>
                    <a:pt x="57" y="162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4" y="164"/>
                  </a:lnTo>
                  <a:close/>
                  <a:moveTo>
                    <a:pt x="149" y="171"/>
                  </a:moveTo>
                  <a:lnTo>
                    <a:pt x="149" y="171"/>
                  </a:lnTo>
                  <a:lnTo>
                    <a:pt x="147" y="172"/>
                  </a:lnTo>
                  <a:lnTo>
                    <a:pt x="147" y="172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6" y="171"/>
                  </a:lnTo>
                  <a:lnTo>
                    <a:pt x="149" y="170"/>
                  </a:lnTo>
                  <a:lnTo>
                    <a:pt x="149" y="170"/>
                  </a:lnTo>
                  <a:lnTo>
                    <a:pt x="149" y="171"/>
                  </a:lnTo>
                  <a:lnTo>
                    <a:pt x="149" y="171"/>
                  </a:lnTo>
                  <a:close/>
                  <a:moveTo>
                    <a:pt x="105" y="126"/>
                  </a:moveTo>
                  <a:lnTo>
                    <a:pt x="105" y="126"/>
                  </a:lnTo>
                  <a:lnTo>
                    <a:pt x="105" y="130"/>
                  </a:lnTo>
                  <a:lnTo>
                    <a:pt x="104" y="133"/>
                  </a:lnTo>
                  <a:lnTo>
                    <a:pt x="104" y="133"/>
                  </a:lnTo>
                  <a:lnTo>
                    <a:pt x="105" y="126"/>
                  </a:lnTo>
                  <a:lnTo>
                    <a:pt x="105" y="126"/>
                  </a:lnTo>
                  <a:close/>
                  <a:moveTo>
                    <a:pt x="128" y="63"/>
                  </a:moveTo>
                  <a:lnTo>
                    <a:pt x="128" y="63"/>
                  </a:lnTo>
                  <a:lnTo>
                    <a:pt x="126" y="56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7" y="29"/>
                  </a:lnTo>
                  <a:lnTo>
                    <a:pt x="128" y="27"/>
                  </a:lnTo>
                  <a:lnTo>
                    <a:pt x="128" y="27"/>
                  </a:lnTo>
                  <a:lnTo>
                    <a:pt x="129" y="24"/>
                  </a:lnTo>
                  <a:lnTo>
                    <a:pt x="129" y="24"/>
                  </a:lnTo>
                  <a:lnTo>
                    <a:pt x="131" y="20"/>
                  </a:lnTo>
                  <a:lnTo>
                    <a:pt x="131" y="20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2" y="17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7" y="12"/>
                  </a:lnTo>
                  <a:lnTo>
                    <a:pt x="137" y="12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4" y="7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7" y="6"/>
                  </a:lnTo>
                  <a:lnTo>
                    <a:pt x="148" y="5"/>
                  </a:lnTo>
                  <a:lnTo>
                    <a:pt x="150" y="5"/>
                  </a:lnTo>
                  <a:lnTo>
                    <a:pt x="150" y="5"/>
                  </a:lnTo>
                  <a:lnTo>
                    <a:pt x="151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3" y="3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56" y="3"/>
                  </a:lnTo>
                  <a:lnTo>
                    <a:pt x="156" y="3"/>
                  </a:lnTo>
                  <a:lnTo>
                    <a:pt x="157" y="3"/>
                  </a:lnTo>
                  <a:lnTo>
                    <a:pt x="157" y="3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61" y="2"/>
                  </a:lnTo>
                  <a:lnTo>
                    <a:pt x="162" y="1"/>
                  </a:lnTo>
                  <a:lnTo>
                    <a:pt x="162" y="1"/>
                  </a:lnTo>
                  <a:lnTo>
                    <a:pt x="164" y="1"/>
                  </a:lnTo>
                  <a:lnTo>
                    <a:pt x="164" y="1"/>
                  </a:lnTo>
                  <a:lnTo>
                    <a:pt x="166" y="1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71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174" y="1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7" y="2"/>
                  </a:lnTo>
                  <a:lnTo>
                    <a:pt x="179" y="1"/>
                  </a:lnTo>
                  <a:lnTo>
                    <a:pt x="179" y="1"/>
                  </a:lnTo>
                  <a:lnTo>
                    <a:pt x="181" y="2"/>
                  </a:lnTo>
                  <a:lnTo>
                    <a:pt x="181" y="2"/>
                  </a:lnTo>
                  <a:lnTo>
                    <a:pt x="183" y="3"/>
                  </a:lnTo>
                  <a:lnTo>
                    <a:pt x="183" y="3"/>
                  </a:lnTo>
                  <a:lnTo>
                    <a:pt x="187" y="5"/>
                  </a:lnTo>
                  <a:lnTo>
                    <a:pt x="187" y="5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94" y="10"/>
                  </a:lnTo>
                  <a:lnTo>
                    <a:pt x="194" y="10"/>
                  </a:lnTo>
                  <a:lnTo>
                    <a:pt x="196" y="11"/>
                  </a:lnTo>
                  <a:lnTo>
                    <a:pt x="197" y="12"/>
                  </a:lnTo>
                  <a:lnTo>
                    <a:pt x="197" y="13"/>
                  </a:lnTo>
                  <a:lnTo>
                    <a:pt x="197" y="13"/>
                  </a:lnTo>
                  <a:lnTo>
                    <a:pt x="197" y="14"/>
                  </a:lnTo>
                  <a:lnTo>
                    <a:pt x="197" y="14"/>
                  </a:lnTo>
                  <a:lnTo>
                    <a:pt x="199" y="16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203" y="25"/>
                  </a:lnTo>
                  <a:lnTo>
                    <a:pt x="203" y="25"/>
                  </a:lnTo>
                  <a:lnTo>
                    <a:pt x="203" y="25"/>
                  </a:lnTo>
                  <a:lnTo>
                    <a:pt x="203" y="25"/>
                  </a:lnTo>
                  <a:lnTo>
                    <a:pt x="203" y="27"/>
                  </a:lnTo>
                  <a:lnTo>
                    <a:pt x="204" y="28"/>
                  </a:lnTo>
                  <a:lnTo>
                    <a:pt x="205" y="31"/>
                  </a:lnTo>
                  <a:lnTo>
                    <a:pt x="205" y="31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7"/>
                  </a:lnTo>
                  <a:lnTo>
                    <a:pt x="207" y="40"/>
                  </a:lnTo>
                  <a:lnTo>
                    <a:pt x="207" y="40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07" y="49"/>
                  </a:lnTo>
                  <a:lnTo>
                    <a:pt x="207" y="49"/>
                  </a:lnTo>
                  <a:lnTo>
                    <a:pt x="207" y="53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5" y="64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00" y="74"/>
                  </a:lnTo>
                  <a:lnTo>
                    <a:pt x="200" y="74"/>
                  </a:lnTo>
                  <a:lnTo>
                    <a:pt x="196" y="84"/>
                  </a:lnTo>
                  <a:lnTo>
                    <a:pt x="196" y="84"/>
                  </a:lnTo>
                  <a:lnTo>
                    <a:pt x="194" y="83"/>
                  </a:lnTo>
                  <a:lnTo>
                    <a:pt x="194" y="83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2" y="75"/>
                  </a:lnTo>
                  <a:lnTo>
                    <a:pt x="190" y="70"/>
                  </a:lnTo>
                  <a:lnTo>
                    <a:pt x="190" y="70"/>
                  </a:lnTo>
                  <a:lnTo>
                    <a:pt x="190" y="69"/>
                  </a:lnTo>
                  <a:lnTo>
                    <a:pt x="190" y="69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7" y="66"/>
                  </a:lnTo>
                  <a:lnTo>
                    <a:pt x="186" y="66"/>
                  </a:lnTo>
                  <a:lnTo>
                    <a:pt x="186" y="66"/>
                  </a:lnTo>
                  <a:lnTo>
                    <a:pt x="185" y="68"/>
                  </a:lnTo>
                  <a:lnTo>
                    <a:pt x="185" y="68"/>
                  </a:lnTo>
                  <a:lnTo>
                    <a:pt x="183" y="65"/>
                  </a:lnTo>
                  <a:lnTo>
                    <a:pt x="183" y="65"/>
                  </a:lnTo>
                  <a:lnTo>
                    <a:pt x="177" y="60"/>
                  </a:lnTo>
                  <a:lnTo>
                    <a:pt x="177" y="60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5" y="61"/>
                  </a:lnTo>
                  <a:lnTo>
                    <a:pt x="175" y="61"/>
                  </a:lnTo>
                  <a:lnTo>
                    <a:pt x="175" y="63"/>
                  </a:lnTo>
                  <a:lnTo>
                    <a:pt x="175" y="63"/>
                  </a:lnTo>
                  <a:lnTo>
                    <a:pt x="172" y="61"/>
                  </a:lnTo>
                  <a:lnTo>
                    <a:pt x="172" y="61"/>
                  </a:lnTo>
                  <a:lnTo>
                    <a:pt x="171" y="61"/>
                  </a:lnTo>
                  <a:lnTo>
                    <a:pt x="171" y="61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8" y="61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5" y="62"/>
                  </a:lnTo>
                  <a:lnTo>
                    <a:pt x="165" y="62"/>
                  </a:lnTo>
                  <a:lnTo>
                    <a:pt x="161" y="62"/>
                  </a:lnTo>
                  <a:lnTo>
                    <a:pt x="156" y="62"/>
                  </a:lnTo>
                  <a:lnTo>
                    <a:pt x="156" y="62"/>
                  </a:lnTo>
                  <a:lnTo>
                    <a:pt x="151" y="62"/>
                  </a:lnTo>
                  <a:lnTo>
                    <a:pt x="146" y="64"/>
                  </a:lnTo>
                  <a:lnTo>
                    <a:pt x="146" y="64"/>
                  </a:lnTo>
                  <a:lnTo>
                    <a:pt x="141" y="68"/>
                  </a:lnTo>
                  <a:lnTo>
                    <a:pt x="141" y="70"/>
                  </a:lnTo>
                  <a:lnTo>
                    <a:pt x="140" y="73"/>
                  </a:lnTo>
                  <a:lnTo>
                    <a:pt x="140" y="73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31" y="75"/>
                  </a:lnTo>
                  <a:lnTo>
                    <a:pt x="131" y="75"/>
                  </a:lnTo>
                  <a:lnTo>
                    <a:pt x="129" y="69"/>
                  </a:lnTo>
                  <a:lnTo>
                    <a:pt x="128" y="63"/>
                  </a:lnTo>
                  <a:lnTo>
                    <a:pt x="128" y="63"/>
                  </a:lnTo>
                  <a:close/>
                </a:path>
              </a:pathLst>
            </a:custGeom>
            <a:solidFill>
              <a:srgbClr val="C2B5A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5" name="Group 93"/>
          <p:cNvGrpSpPr>
            <a:grpSpLocks noChangeAspect="1"/>
          </p:cNvGrpSpPr>
          <p:nvPr/>
        </p:nvGrpSpPr>
        <p:grpSpPr bwMode="auto">
          <a:xfrm flipH="1">
            <a:off x="3744168" y="5256634"/>
            <a:ext cx="1018080" cy="1402398"/>
            <a:chOff x="2717" y="1637"/>
            <a:chExt cx="916" cy="1262"/>
          </a:xfrm>
        </p:grpSpPr>
        <p:sp>
          <p:nvSpPr>
            <p:cNvPr id="273" name="AutoShape 92"/>
            <p:cNvSpPr>
              <a:spLocks noChangeAspect="1" noChangeArrowheads="1" noTextEdit="1"/>
            </p:cNvSpPr>
            <p:nvPr/>
          </p:nvSpPr>
          <p:spPr bwMode="auto">
            <a:xfrm>
              <a:off x="2717" y="1637"/>
              <a:ext cx="916" cy="12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4" name="Freeform 94"/>
            <p:cNvSpPr>
              <a:spLocks noEditPoints="1"/>
            </p:cNvSpPr>
            <p:nvPr/>
          </p:nvSpPr>
          <p:spPr bwMode="auto">
            <a:xfrm>
              <a:off x="2717" y="1637"/>
              <a:ext cx="916" cy="1262"/>
            </a:xfrm>
            <a:custGeom>
              <a:avLst/>
              <a:gdLst/>
              <a:ahLst/>
              <a:cxnLst>
                <a:cxn ang="0">
                  <a:pos x="420" y="1238"/>
                </a:cxn>
                <a:cxn ang="0">
                  <a:pos x="282" y="1208"/>
                </a:cxn>
                <a:cxn ang="0">
                  <a:pos x="300" y="1174"/>
                </a:cxn>
                <a:cxn ang="0">
                  <a:pos x="188" y="1166"/>
                </a:cxn>
                <a:cxn ang="0">
                  <a:pos x="190" y="1058"/>
                </a:cxn>
                <a:cxn ang="0">
                  <a:pos x="144" y="1006"/>
                </a:cxn>
                <a:cxn ang="0">
                  <a:pos x="46" y="976"/>
                </a:cxn>
                <a:cxn ang="0">
                  <a:pos x="12" y="938"/>
                </a:cxn>
                <a:cxn ang="0">
                  <a:pos x="130" y="946"/>
                </a:cxn>
                <a:cxn ang="0">
                  <a:pos x="162" y="782"/>
                </a:cxn>
                <a:cxn ang="0">
                  <a:pos x="188" y="622"/>
                </a:cxn>
                <a:cxn ang="0">
                  <a:pos x="208" y="528"/>
                </a:cxn>
                <a:cxn ang="0">
                  <a:pos x="216" y="442"/>
                </a:cxn>
                <a:cxn ang="0">
                  <a:pos x="226" y="388"/>
                </a:cxn>
                <a:cxn ang="0">
                  <a:pos x="246" y="330"/>
                </a:cxn>
                <a:cxn ang="0">
                  <a:pos x="280" y="270"/>
                </a:cxn>
                <a:cxn ang="0">
                  <a:pos x="302" y="238"/>
                </a:cxn>
                <a:cxn ang="0">
                  <a:pos x="348" y="166"/>
                </a:cxn>
                <a:cxn ang="0">
                  <a:pos x="376" y="136"/>
                </a:cxn>
                <a:cxn ang="0">
                  <a:pos x="420" y="94"/>
                </a:cxn>
                <a:cxn ang="0">
                  <a:pos x="462" y="64"/>
                </a:cxn>
                <a:cxn ang="0">
                  <a:pos x="522" y="30"/>
                </a:cxn>
                <a:cxn ang="0">
                  <a:pos x="564" y="14"/>
                </a:cxn>
                <a:cxn ang="0">
                  <a:pos x="610" y="6"/>
                </a:cxn>
                <a:cxn ang="0">
                  <a:pos x="656" y="0"/>
                </a:cxn>
                <a:cxn ang="0">
                  <a:pos x="696" y="6"/>
                </a:cxn>
                <a:cxn ang="0">
                  <a:pos x="720" y="14"/>
                </a:cxn>
                <a:cxn ang="0">
                  <a:pos x="742" y="18"/>
                </a:cxn>
                <a:cxn ang="0">
                  <a:pos x="782" y="32"/>
                </a:cxn>
                <a:cxn ang="0">
                  <a:pos x="758" y="56"/>
                </a:cxn>
                <a:cxn ang="0">
                  <a:pos x="726" y="88"/>
                </a:cxn>
                <a:cxn ang="0">
                  <a:pos x="678" y="132"/>
                </a:cxn>
                <a:cxn ang="0">
                  <a:pos x="666" y="186"/>
                </a:cxn>
                <a:cxn ang="0">
                  <a:pos x="790" y="258"/>
                </a:cxn>
                <a:cxn ang="0">
                  <a:pos x="898" y="206"/>
                </a:cxn>
                <a:cxn ang="0">
                  <a:pos x="888" y="260"/>
                </a:cxn>
                <a:cxn ang="0">
                  <a:pos x="878" y="304"/>
                </a:cxn>
                <a:cxn ang="0">
                  <a:pos x="806" y="382"/>
                </a:cxn>
                <a:cxn ang="0">
                  <a:pos x="778" y="428"/>
                </a:cxn>
                <a:cxn ang="0">
                  <a:pos x="732" y="504"/>
                </a:cxn>
                <a:cxn ang="0">
                  <a:pos x="694" y="530"/>
                </a:cxn>
                <a:cxn ang="0">
                  <a:pos x="724" y="614"/>
                </a:cxn>
                <a:cxn ang="0">
                  <a:pos x="750" y="588"/>
                </a:cxn>
                <a:cxn ang="0">
                  <a:pos x="768" y="520"/>
                </a:cxn>
                <a:cxn ang="0">
                  <a:pos x="810" y="472"/>
                </a:cxn>
                <a:cxn ang="0">
                  <a:pos x="858" y="544"/>
                </a:cxn>
                <a:cxn ang="0">
                  <a:pos x="846" y="642"/>
                </a:cxn>
                <a:cxn ang="0">
                  <a:pos x="768" y="724"/>
                </a:cxn>
                <a:cxn ang="0">
                  <a:pos x="698" y="814"/>
                </a:cxn>
                <a:cxn ang="0">
                  <a:pos x="644" y="948"/>
                </a:cxn>
                <a:cxn ang="0">
                  <a:pos x="678" y="1058"/>
                </a:cxn>
                <a:cxn ang="0">
                  <a:pos x="638" y="1144"/>
                </a:cxn>
                <a:cxn ang="0">
                  <a:pos x="678" y="1158"/>
                </a:cxn>
                <a:cxn ang="0">
                  <a:pos x="808" y="1158"/>
                </a:cxn>
                <a:cxn ang="0">
                  <a:pos x="788" y="1224"/>
                </a:cxn>
                <a:cxn ang="0">
                  <a:pos x="710" y="1232"/>
                </a:cxn>
                <a:cxn ang="0">
                  <a:pos x="564" y="1226"/>
                </a:cxn>
                <a:cxn ang="0">
                  <a:pos x="430" y="1166"/>
                </a:cxn>
                <a:cxn ang="0">
                  <a:pos x="476" y="1176"/>
                </a:cxn>
                <a:cxn ang="0">
                  <a:pos x="542" y="1174"/>
                </a:cxn>
                <a:cxn ang="0">
                  <a:pos x="480" y="1162"/>
                </a:cxn>
              </a:cxnLst>
              <a:rect l="0" t="0" r="r" b="b"/>
              <a:pathLst>
                <a:path w="916" h="1262">
                  <a:moveTo>
                    <a:pt x="522" y="1262"/>
                  </a:moveTo>
                  <a:lnTo>
                    <a:pt x="522" y="1262"/>
                  </a:lnTo>
                  <a:lnTo>
                    <a:pt x="504" y="1260"/>
                  </a:lnTo>
                  <a:lnTo>
                    <a:pt x="498" y="1258"/>
                  </a:lnTo>
                  <a:lnTo>
                    <a:pt x="498" y="1258"/>
                  </a:lnTo>
                  <a:lnTo>
                    <a:pt x="480" y="1254"/>
                  </a:lnTo>
                  <a:lnTo>
                    <a:pt x="476" y="1252"/>
                  </a:lnTo>
                  <a:lnTo>
                    <a:pt x="476" y="1252"/>
                  </a:lnTo>
                  <a:lnTo>
                    <a:pt x="466" y="1248"/>
                  </a:lnTo>
                  <a:lnTo>
                    <a:pt x="466" y="1248"/>
                  </a:lnTo>
                  <a:lnTo>
                    <a:pt x="450" y="1244"/>
                  </a:lnTo>
                  <a:lnTo>
                    <a:pt x="450" y="1244"/>
                  </a:lnTo>
                  <a:lnTo>
                    <a:pt x="420" y="1238"/>
                  </a:lnTo>
                  <a:lnTo>
                    <a:pt x="420" y="1238"/>
                  </a:lnTo>
                  <a:lnTo>
                    <a:pt x="378" y="1230"/>
                  </a:lnTo>
                  <a:lnTo>
                    <a:pt x="378" y="1230"/>
                  </a:lnTo>
                  <a:lnTo>
                    <a:pt x="364" y="1230"/>
                  </a:lnTo>
                  <a:lnTo>
                    <a:pt x="364" y="1230"/>
                  </a:lnTo>
                  <a:lnTo>
                    <a:pt x="352" y="1228"/>
                  </a:lnTo>
                  <a:lnTo>
                    <a:pt x="344" y="1228"/>
                  </a:lnTo>
                  <a:lnTo>
                    <a:pt x="344" y="1228"/>
                  </a:lnTo>
                  <a:lnTo>
                    <a:pt x="322" y="1224"/>
                  </a:lnTo>
                  <a:lnTo>
                    <a:pt x="300" y="1220"/>
                  </a:lnTo>
                  <a:lnTo>
                    <a:pt x="300" y="1220"/>
                  </a:lnTo>
                  <a:lnTo>
                    <a:pt x="292" y="1216"/>
                  </a:lnTo>
                  <a:lnTo>
                    <a:pt x="284" y="1210"/>
                  </a:lnTo>
                  <a:lnTo>
                    <a:pt x="282" y="1208"/>
                  </a:lnTo>
                  <a:lnTo>
                    <a:pt x="282" y="1208"/>
                  </a:lnTo>
                  <a:lnTo>
                    <a:pt x="282" y="1202"/>
                  </a:lnTo>
                  <a:lnTo>
                    <a:pt x="284" y="1198"/>
                  </a:lnTo>
                  <a:lnTo>
                    <a:pt x="286" y="1196"/>
                  </a:lnTo>
                  <a:lnTo>
                    <a:pt x="286" y="1196"/>
                  </a:lnTo>
                  <a:lnTo>
                    <a:pt x="300" y="1188"/>
                  </a:lnTo>
                  <a:lnTo>
                    <a:pt x="300" y="1188"/>
                  </a:lnTo>
                  <a:lnTo>
                    <a:pt x="306" y="1186"/>
                  </a:lnTo>
                  <a:lnTo>
                    <a:pt x="306" y="1186"/>
                  </a:lnTo>
                  <a:lnTo>
                    <a:pt x="310" y="1182"/>
                  </a:lnTo>
                  <a:lnTo>
                    <a:pt x="318" y="1174"/>
                  </a:lnTo>
                  <a:lnTo>
                    <a:pt x="318" y="1174"/>
                  </a:lnTo>
                  <a:lnTo>
                    <a:pt x="306" y="1174"/>
                  </a:lnTo>
                  <a:lnTo>
                    <a:pt x="306" y="1174"/>
                  </a:lnTo>
                  <a:lnTo>
                    <a:pt x="300" y="1174"/>
                  </a:lnTo>
                  <a:lnTo>
                    <a:pt x="300" y="1174"/>
                  </a:lnTo>
                  <a:lnTo>
                    <a:pt x="292" y="1172"/>
                  </a:lnTo>
                  <a:lnTo>
                    <a:pt x="292" y="1172"/>
                  </a:lnTo>
                  <a:lnTo>
                    <a:pt x="288" y="1174"/>
                  </a:lnTo>
                  <a:lnTo>
                    <a:pt x="282" y="1176"/>
                  </a:lnTo>
                  <a:lnTo>
                    <a:pt x="282" y="1176"/>
                  </a:lnTo>
                  <a:lnTo>
                    <a:pt x="280" y="1176"/>
                  </a:lnTo>
                  <a:lnTo>
                    <a:pt x="272" y="1174"/>
                  </a:lnTo>
                  <a:lnTo>
                    <a:pt x="272" y="1174"/>
                  </a:lnTo>
                  <a:lnTo>
                    <a:pt x="246" y="1174"/>
                  </a:lnTo>
                  <a:lnTo>
                    <a:pt x="246" y="1174"/>
                  </a:lnTo>
                  <a:lnTo>
                    <a:pt x="194" y="1170"/>
                  </a:lnTo>
                  <a:lnTo>
                    <a:pt x="194" y="1170"/>
                  </a:lnTo>
                  <a:lnTo>
                    <a:pt x="188" y="1166"/>
                  </a:lnTo>
                  <a:lnTo>
                    <a:pt x="188" y="1166"/>
                  </a:lnTo>
                  <a:lnTo>
                    <a:pt x="188" y="1164"/>
                  </a:lnTo>
                  <a:lnTo>
                    <a:pt x="188" y="1164"/>
                  </a:lnTo>
                  <a:lnTo>
                    <a:pt x="188" y="1160"/>
                  </a:lnTo>
                  <a:lnTo>
                    <a:pt x="188" y="1148"/>
                  </a:lnTo>
                  <a:lnTo>
                    <a:pt x="188" y="1148"/>
                  </a:lnTo>
                  <a:lnTo>
                    <a:pt x="188" y="1120"/>
                  </a:lnTo>
                  <a:lnTo>
                    <a:pt x="188" y="1120"/>
                  </a:lnTo>
                  <a:lnTo>
                    <a:pt x="188" y="1108"/>
                  </a:lnTo>
                  <a:lnTo>
                    <a:pt x="188" y="1104"/>
                  </a:lnTo>
                  <a:lnTo>
                    <a:pt x="188" y="1104"/>
                  </a:lnTo>
                  <a:lnTo>
                    <a:pt x="188" y="1092"/>
                  </a:lnTo>
                  <a:lnTo>
                    <a:pt x="188" y="1092"/>
                  </a:lnTo>
                  <a:lnTo>
                    <a:pt x="190" y="1058"/>
                  </a:lnTo>
                  <a:lnTo>
                    <a:pt x="190" y="1058"/>
                  </a:lnTo>
                  <a:lnTo>
                    <a:pt x="186" y="1048"/>
                  </a:lnTo>
                  <a:lnTo>
                    <a:pt x="182" y="1040"/>
                  </a:lnTo>
                  <a:lnTo>
                    <a:pt x="180" y="1038"/>
                  </a:lnTo>
                  <a:lnTo>
                    <a:pt x="180" y="1038"/>
                  </a:lnTo>
                  <a:lnTo>
                    <a:pt x="170" y="1024"/>
                  </a:lnTo>
                  <a:lnTo>
                    <a:pt x="170" y="1024"/>
                  </a:lnTo>
                  <a:lnTo>
                    <a:pt x="162" y="1016"/>
                  </a:lnTo>
                  <a:lnTo>
                    <a:pt x="162" y="1016"/>
                  </a:lnTo>
                  <a:lnTo>
                    <a:pt x="156" y="1008"/>
                  </a:lnTo>
                  <a:lnTo>
                    <a:pt x="152" y="1006"/>
                  </a:lnTo>
                  <a:lnTo>
                    <a:pt x="146" y="1006"/>
                  </a:lnTo>
                  <a:lnTo>
                    <a:pt x="146" y="1006"/>
                  </a:lnTo>
                  <a:lnTo>
                    <a:pt x="144" y="1006"/>
                  </a:lnTo>
                  <a:lnTo>
                    <a:pt x="144" y="1006"/>
                  </a:lnTo>
                  <a:lnTo>
                    <a:pt x="142" y="1006"/>
                  </a:lnTo>
                  <a:lnTo>
                    <a:pt x="142" y="1006"/>
                  </a:lnTo>
                  <a:lnTo>
                    <a:pt x="134" y="1006"/>
                  </a:lnTo>
                  <a:lnTo>
                    <a:pt x="126" y="1004"/>
                  </a:lnTo>
                  <a:lnTo>
                    <a:pt x="126" y="1004"/>
                  </a:lnTo>
                  <a:lnTo>
                    <a:pt x="116" y="1002"/>
                  </a:lnTo>
                  <a:lnTo>
                    <a:pt x="116" y="1002"/>
                  </a:lnTo>
                  <a:lnTo>
                    <a:pt x="104" y="998"/>
                  </a:lnTo>
                  <a:lnTo>
                    <a:pt x="90" y="994"/>
                  </a:lnTo>
                  <a:lnTo>
                    <a:pt x="68" y="986"/>
                  </a:lnTo>
                  <a:lnTo>
                    <a:pt x="62" y="982"/>
                  </a:lnTo>
                  <a:lnTo>
                    <a:pt x="62" y="982"/>
                  </a:lnTo>
                  <a:lnTo>
                    <a:pt x="46" y="976"/>
                  </a:lnTo>
                  <a:lnTo>
                    <a:pt x="32" y="966"/>
                  </a:lnTo>
                  <a:lnTo>
                    <a:pt x="32" y="966"/>
                  </a:lnTo>
                  <a:lnTo>
                    <a:pt x="26" y="962"/>
                  </a:lnTo>
                  <a:lnTo>
                    <a:pt x="26" y="962"/>
                  </a:lnTo>
                  <a:lnTo>
                    <a:pt x="8" y="950"/>
                  </a:lnTo>
                  <a:lnTo>
                    <a:pt x="6" y="948"/>
                  </a:lnTo>
                  <a:lnTo>
                    <a:pt x="6" y="948"/>
                  </a:lnTo>
                  <a:lnTo>
                    <a:pt x="2" y="942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2" y="938"/>
                  </a:lnTo>
                  <a:lnTo>
                    <a:pt x="4" y="938"/>
                  </a:lnTo>
                  <a:lnTo>
                    <a:pt x="4" y="938"/>
                  </a:lnTo>
                  <a:lnTo>
                    <a:pt x="12" y="938"/>
                  </a:lnTo>
                  <a:lnTo>
                    <a:pt x="12" y="938"/>
                  </a:lnTo>
                  <a:lnTo>
                    <a:pt x="32" y="942"/>
                  </a:lnTo>
                  <a:lnTo>
                    <a:pt x="32" y="942"/>
                  </a:lnTo>
                  <a:lnTo>
                    <a:pt x="48" y="944"/>
                  </a:lnTo>
                  <a:lnTo>
                    <a:pt x="48" y="944"/>
                  </a:lnTo>
                  <a:lnTo>
                    <a:pt x="86" y="952"/>
                  </a:lnTo>
                  <a:lnTo>
                    <a:pt x="118" y="954"/>
                  </a:lnTo>
                  <a:lnTo>
                    <a:pt x="118" y="954"/>
                  </a:lnTo>
                  <a:lnTo>
                    <a:pt x="124" y="954"/>
                  </a:lnTo>
                  <a:lnTo>
                    <a:pt x="124" y="954"/>
                  </a:lnTo>
                  <a:lnTo>
                    <a:pt x="126" y="952"/>
                  </a:lnTo>
                  <a:lnTo>
                    <a:pt x="132" y="952"/>
                  </a:lnTo>
                  <a:lnTo>
                    <a:pt x="130" y="946"/>
                  </a:lnTo>
                  <a:lnTo>
                    <a:pt x="130" y="946"/>
                  </a:lnTo>
                  <a:lnTo>
                    <a:pt x="126" y="932"/>
                  </a:lnTo>
                  <a:lnTo>
                    <a:pt x="122" y="916"/>
                  </a:lnTo>
                  <a:lnTo>
                    <a:pt x="122" y="900"/>
                  </a:lnTo>
                  <a:lnTo>
                    <a:pt x="126" y="882"/>
                  </a:lnTo>
                  <a:lnTo>
                    <a:pt x="126" y="882"/>
                  </a:lnTo>
                  <a:lnTo>
                    <a:pt x="126" y="872"/>
                  </a:lnTo>
                  <a:lnTo>
                    <a:pt x="126" y="872"/>
                  </a:lnTo>
                  <a:lnTo>
                    <a:pt x="126" y="862"/>
                  </a:lnTo>
                  <a:lnTo>
                    <a:pt x="126" y="862"/>
                  </a:lnTo>
                  <a:lnTo>
                    <a:pt x="134" y="838"/>
                  </a:lnTo>
                  <a:lnTo>
                    <a:pt x="142" y="820"/>
                  </a:lnTo>
                  <a:lnTo>
                    <a:pt x="142" y="820"/>
                  </a:lnTo>
                  <a:lnTo>
                    <a:pt x="162" y="782"/>
                  </a:lnTo>
                  <a:lnTo>
                    <a:pt x="162" y="782"/>
                  </a:lnTo>
                  <a:lnTo>
                    <a:pt x="170" y="764"/>
                  </a:lnTo>
                  <a:lnTo>
                    <a:pt x="170" y="764"/>
                  </a:lnTo>
                  <a:lnTo>
                    <a:pt x="172" y="758"/>
                  </a:lnTo>
                  <a:lnTo>
                    <a:pt x="172" y="758"/>
                  </a:lnTo>
                  <a:lnTo>
                    <a:pt x="172" y="742"/>
                  </a:lnTo>
                  <a:lnTo>
                    <a:pt x="170" y="726"/>
                  </a:lnTo>
                  <a:lnTo>
                    <a:pt x="170" y="726"/>
                  </a:lnTo>
                  <a:lnTo>
                    <a:pt x="168" y="712"/>
                  </a:lnTo>
                  <a:lnTo>
                    <a:pt x="168" y="700"/>
                  </a:lnTo>
                  <a:lnTo>
                    <a:pt x="168" y="688"/>
                  </a:lnTo>
                  <a:lnTo>
                    <a:pt x="172" y="676"/>
                  </a:lnTo>
                  <a:lnTo>
                    <a:pt x="172" y="676"/>
                  </a:lnTo>
                  <a:lnTo>
                    <a:pt x="180" y="648"/>
                  </a:lnTo>
                  <a:lnTo>
                    <a:pt x="188" y="622"/>
                  </a:lnTo>
                  <a:lnTo>
                    <a:pt x="188" y="622"/>
                  </a:lnTo>
                  <a:lnTo>
                    <a:pt x="200" y="602"/>
                  </a:lnTo>
                  <a:lnTo>
                    <a:pt x="200" y="602"/>
                  </a:lnTo>
                  <a:lnTo>
                    <a:pt x="208" y="584"/>
                  </a:lnTo>
                  <a:lnTo>
                    <a:pt x="208" y="584"/>
                  </a:lnTo>
                  <a:lnTo>
                    <a:pt x="210" y="576"/>
                  </a:lnTo>
                  <a:lnTo>
                    <a:pt x="210" y="568"/>
                  </a:lnTo>
                  <a:lnTo>
                    <a:pt x="210" y="566"/>
                  </a:lnTo>
                  <a:lnTo>
                    <a:pt x="210" y="566"/>
                  </a:lnTo>
                  <a:lnTo>
                    <a:pt x="208" y="554"/>
                  </a:lnTo>
                  <a:lnTo>
                    <a:pt x="208" y="554"/>
                  </a:lnTo>
                  <a:lnTo>
                    <a:pt x="208" y="540"/>
                  </a:lnTo>
                  <a:lnTo>
                    <a:pt x="208" y="528"/>
                  </a:lnTo>
                  <a:lnTo>
                    <a:pt x="208" y="528"/>
                  </a:lnTo>
                  <a:lnTo>
                    <a:pt x="210" y="512"/>
                  </a:lnTo>
                  <a:lnTo>
                    <a:pt x="208" y="496"/>
                  </a:lnTo>
                  <a:lnTo>
                    <a:pt x="208" y="496"/>
                  </a:lnTo>
                  <a:lnTo>
                    <a:pt x="208" y="490"/>
                  </a:lnTo>
                  <a:lnTo>
                    <a:pt x="208" y="482"/>
                  </a:lnTo>
                  <a:lnTo>
                    <a:pt x="208" y="482"/>
                  </a:lnTo>
                  <a:lnTo>
                    <a:pt x="210" y="478"/>
                  </a:lnTo>
                  <a:lnTo>
                    <a:pt x="210" y="478"/>
                  </a:lnTo>
                  <a:lnTo>
                    <a:pt x="214" y="470"/>
                  </a:lnTo>
                  <a:lnTo>
                    <a:pt x="216" y="464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44"/>
                  </a:lnTo>
                  <a:lnTo>
                    <a:pt x="216" y="442"/>
                  </a:lnTo>
                  <a:lnTo>
                    <a:pt x="216" y="442"/>
                  </a:lnTo>
                  <a:lnTo>
                    <a:pt x="216" y="430"/>
                  </a:lnTo>
                  <a:lnTo>
                    <a:pt x="216" y="428"/>
                  </a:lnTo>
                  <a:lnTo>
                    <a:pt x="216" y="428"/>
                  </a:lnTo>
                  <a:lnTo>
                    <a:pt x="218" y="422"/>
                  </a:lnTo>
                  <a:lnTo>
                    <a:pt x="220" y="420"/>
                  </a:lnTo>
                  <a:lnTo>
                    <a:pt x="220" y="420"/>
                  </a:lnTo>
                  <a:lnTo>
                    <a:pt x="224" y="418"/>
                  </a:lnTo>
                  <a:lnTo>
                    <a:pt x="224" y="412"/>
                  </a:lnTo>
                  <a:lnTo>
                    <a:pt x="224" y="412"/>
                  </a:lnTo>
                  <a:lnTo>
                    <a:pt x="226" y="396"/>
                  </a:lnTo>
                  <a:lnTo>
                    <a:pt x="226" y="390"/>
                  </a:lnTo>
                  <a:lnTo>
                    <a:pt x="226" y="390"/>
                  </a:lnTo>
                  <a:lnTo>
                    <a:pt x="226" y="388"/>
                  </a:lnTo>
                  <a:lnTo>
                    <a:pt x="226" y="386"/>
                  </a:lnTo>
                  <a:lnTo>
                    <a:pt x="226" y="386"/>
                  </a:lnTo>
                  <a:lnTo>
                    <a:pt x="230" y="384"/>
                  </a:lnTo>
                  <a:lnTo>
                    <a:pt x="232" y="380"/>
                  </a:lnTo>
                  <a:lnTo>
                    <a:pt x="234" y="378"/>
                  </a:lnTo>
                  <a:lnTo>
                    <a:pt x="234" y="378"/>
                  </a:lnTo>
                  <a:lnTo>
                    <a:pt x="238" y="366"/>
                  </a:lnTo>
                  <a:lnTo>
                    <a:pt x="238" y="366"/>
                  </a:lnTo>
                  <a:lnTo>
                    <a:pt x="244" y="344"/>
                  </a:lnTo>
                  <a:lnTo>
                    <a:pt x="244" y="344"/>
                  </a:lnTo>
                  <a:lnTo>
                    <a:pt x="246" y="336"/>
                  </a:lnTo>
                  <a:lnTo>
                    <a:pt x="246" y="336"/>
                  </a:lnTo>
                  <a:lnTo>
                    <a:pt x="246" y="330"/>
                  </a:lnTo>
                  <a:lnTo>
                    <a:pt x="246" y="330"/>
                  </a:lnTo>
                  <a:lnTo>
                    <a:pt x="248" y="322"/>
                  </a:lnTo>
                  <a:lnTo>
                    <a:pt x="252" y="314"/>
                  </a:lnTo>
                  <a:lnTo>
                    <a:pt x="252" y="314"/>
                  </a:lnTo>
                  <a:lnTo>
                    <a:pt x="262" y="294"/>
                  </a:lnTo>
                  <a:lnTo>
                    <a:pt x="262" y="294"/>
                  </a:lnTo>
                  <a:lnTo>
                    <a:pt x="262" y="290"/>
                  </a:lnTo>
                  <a:lnTo>
                    <a:pt x="262" y="290"/>
                  </a:lnTo>
                  <a:lnTo>
                    <a:pt x="266" y="284"/>
                  </a:lnTo>
                  <a:lnTo>
                    <a:pt x="272" y="280"/>
                  </a:lnTo>
                  <a:lnTo>
                    <a:pt x="272" y="280"/>
                  </a:lnTo>
                  <a:lnTo>
                    <a:pt x="274" y="278"/>
                  </a:lnTo>
                  <a:lnTo>
                    <a:pt x="276" y="276"/>
                  </a:lnTo>
                  <a:lnTo>
                    <a:pt x="280" y="270"/>
                  </a:lnTo>
                  <a:lnTo>
                    <a:pt x="280" y="270"/>
                  </a:lnTo>
                  <a:lnTo>
                    <a:pt x="280" y="268"/>
                  </a:lnTo>
                  <a:lnTo>
                    <a:pt x="280" y="268"/>
                  </a:lnTo>
                  <a:lnTo>
                    <a:pt x="284" y="262"/>
                  </a:lnTo>
                  <a:lnTo>
                    <a:pt x="284" y="262"/>
                  </a:lnTo>
                  <a:lnTo>
                    <a:pt x="284" y="260"/>
                  </a:lnTo>
                  <a:lnTo>
                    <a:pt x="284" y="256"/>
                  </a:lnTo>
                  <a:lnTo>
                    <a:pt x="282" y="254"/>
                  </a:lnTo>
                  <a:lnTo>
                    <a:pt x="282" y="254"/>
                  </a:lnTo>
                  <a:lnTo>
                    <a:pt x="282" y="252"/>
                  </a:lnTo>
                  <a:lnTo>
                    <a:pt x="282" y="252"/>
                  </a:lnTo>
                  <a:lnTo>
                    <a:pt x="290" y="246"/>
                  </a:lnTo>
                  <a:lnTo>
                    <a:pt x="290" y="246"/>
                  </a:lnTo>
                  <a:lnTo>
                    <a:pt x="302" y="238"/>
                  </a:lnTo>
                  <a:lnTo>
                    <a:pt x="302" y="238"/>
                  </a:lnTo>
                  <a:lnTo>
                    <a:pt x="304" y="236"/>
                  </a:lnTo>
                  <a:lnTo>
                    <a:pt x="306" y="232"/>
                  </a:lnTo>
                  <a:lnTo>
                    <a:pt x="306" y="232"/>
                  </a:lnTo>
                  <a:lnTo>
                    <a:pt x="306" y="232"/>
                  </a:lnTo>
                  <a:lnTo>
                    <a:pt x="306" y="232"/>
                  </a:lnTo>
                  <a:lnTo>
                    <a:pt x="320" y="206"/>
                  </a:lnTo>
                  <a:lnTo>
                    <a:pt x="324" y="200"/>
                  </a:lnTo>
                  <a:lnTo>
                    <a:pt x="324" y="200"/>
                  </a:lnTo>
                  <a:lnTo>
                    <a:pt x="330" y="194"/>
                  </a:lnTo>
                  <a:lnTo>
                    <a:pt x="334" y="190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4" y="170"/>
                  </a:lnTo>
                  <a:lnTo>
                    <a:pt x="348" y="166"/>
                  </a:lnTo>
                  <a:lnTo>
                    <a:pt x="348" y="166"/>
                  </a:lnTo>
                  <a:lnTo>
                    <a:pt x="350" y="162"/>
                  </a:lnTo>
                  <a:lnTo>
                    <a:pt x="350" y="162"/>
                  </a:lnTo>
                  <a:lnTo>
                    <a:pt x="352" y="160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6" y="158"/>
                  </a:lnTo>
                  <a:lnTo>
                    <a:pt x="356" y="158"/>
                  </a:lnTo>
                  <a:lnTo>
                    <a:pt x="358" y="158"/>
                  </a:lnTo>
                  <a:lnTo>
                    <a:pt x="362" y="156"/>
                  </a:lnTo>
                  <a:lnTo>
                    <a:pt x="366" y="152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76" y="136"/>
                  </a:lnTo>
                  <a:lnTo>
                    <a:pt x="376" y="136"/>
                  </a:lnTo>
                  <a:lnTo>
                    <a:pt x="392" y="114"/>
                  </a:lnTo>
                  <a:lnTo>
                    <a:pt x="392" y="114"/>
                  </a:lnTo>
                  <a:lnTo>
                    <a:pt x="394" y="114"/>
                  </a:lnTo>
                  <a:lnTo>
                    <a:pt x="394" y="114"/>
                  </a:lnTo>
                  <a:lnTo>
                    <a:pt x="398" y="116"/>
                  </a:lnTo>
                  <a:lnTo>
                    <a:pt x="398" y="116"/>
                  </a:lnTo>
                  <a:lnTo>
                    <a:pt x="404" y="114"/>
                  </a:lnTo>
                  <a:lnTo>
                    <a:pt x="408" y="110"/>
                  </a:lnTo>
                  <a:lnTo>
                    <a:pt x="410" y="104"/>
                  </a:lnTo>
                  <a:lnTo>
                    <a:pt x="410" y="104"/>
                  </a:lnTo>
                  <a:lnTo>
                    <a:pt x="418" y="96"/>
                  </a:lnTo>
                  <a:lnTo>
                    <a:pt x="418" y="96"/>
                  </a:lnTo>
                  <a:lnTo>
                    <a:pt x="420" y="94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4" y="92"/>
                  </a:lnTo>
                  <a:lnTo>
                    <a:pt x="426" y="92"/>
                  </a:lnTo>
                  <a:lnTo>
                    <a:pt x="426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4" y="88"/>
                  </a:lnTo>
                  <a:lnTo>
                    <a:pt x="434" y="88"/>
                  </a:lnTo>
                  <a:lnTo>
                    <a:pt x="444" y="80"/>
                  </a:lnTo>
                  <a:lnTo>
                    <a:pt x="444" y="80"/>
                  </a:lnTo>
                  <a:lnTo>
                    <a:pt x="458" y="68"/>
                  </a:lnTo>
                  <a:lnTo>
                    <a:pt x="458" y="68"/>
                  </a:lnTo>
                  <a:lnTo>
                    <a:pt x="462" y="64"/>
                  </a:lnTo>
                  <a:lnTo>
                    <a:pt x="468" y="62"/>
                  </a:lnTo>
                  <a:lnTo>
                    <a:pt x="468" y="62"/>
                  </a:lnTo>
                  <a:lnTo>
                    <a:pt x="470" y="62"/>
                  </a:lnTo>
                  <a:lnTo>
                    <a:pt x="472" y="62"/>
                  </a:lnTo>
                  <a:lnTo>
                    <a:pt x="472" y="62"/>
                  </a:lnTo>
                  <a:lnTo>
                    <a:pt x="472" y="62"/>
                  </a:lnTo>
                  <a:lnTo>
                    <a:pt x="478" y="62"/>
                  </a:lnTo>
                  <a:lnTo>
                    <a:pt x="482" y="58"/>
                  </a:lnTo>
                  <a:lnTo>
                    <a:pt x="482" y="58"/>
                  </a:lnTo>
                  <a:lnTo>
                    <a:pt x="500" y="46"/>
                  </a:lnTo>
                  <a:lnTo>
                    <a:pt x="500" y="46"/>
                  </a:lnTo>
                  <a:lnTo>
                    <a:pt x="518" y="32"/>
                  </a:lnTo>
                  <a:lnTo>
                    <a:pt x="518" y="32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2" y="30"/>
                  </a:lnTo>
                  <a:lnTo>
                    <a:pt x="524" y="32"/>
                  </a:lnTo>
                  <a:lnTo>
                    <a:pt x="524" y="32"/>
                  </a:lnTo>
                  <a:lnTo>
                    <a:pt x="526" y="34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6" y="34"/>
                  </a:lnTo>
                  <a:lnTo>
                    <a:pt x="536" y="34"/>
                  </a:lnTo>
                  <a:lnTo>
                    <a:pt x="548" y="26"/>
                  </a:lnTo>
                  <a:lnTo>
                    <a:pt x="548" y="26"/>
                  </a:lnTo>
                  <a:lnTo>
                    <a:pt x="564" y="14"/>
                  </a:lnTo>
                  <a:lnTo>
                    <a:pt x="564" y="14"/>
                  </a:lnTo>
                  <a:lnTo>
                    <a:pt x="572" y="10"/>
                  </a:lnTo>
                  <a:lnTo>
                    <a:pt x="574" y="24"/>
                  </a:lnTo>
                  <a:lnTo>
                    <a:pt x="580" y="20"/>
                  </a:lnTo>
                  <a:lnTo>
                    <a:pt x="580" y="20"/>
                  </a:lnTo>
                  <a:lnTo>
                    <a:pt x="584" y="16"/>
                  </a:lnTo>
                  <a:lnTo>
                    <a:pt x="584" y="16"/>
                  </a:lnTo>
                  <a:lnTo>
                    <a:pt x="594" y="12"/>
                  </a:lnTo>
                  <a:lnTo>
                    <a:pt x="594" y="12"/>
                  </a:lnTo>
                  <a:lnTo>
                    <a:pt x="614" y="2"/>
                  </a:lnTo>
                  <a:lnTo>
                    <a:pt x="614" y="2"/>
                  </a:lnTo>
                  <a:lnTo>
                    <a:pt x="614" y="2"/>
                  </a:lnTo>
                  <a:lnTo>
                    <a:pt x="614" y="2"/>
                  </a:lnTo>
                  <a:lnTo>
                    <a:pt x="610" y="6"/>
                  </a:lnTo>
                  <a:lnTo>
                    <a:pt x="610" y="6"/>
                  </a:lnTo>
                  <a:lnTo>
                    <a:pt x="610" y="10"/>
                  </a:lnTo>
                  <a:lnTo>
                    <a:pt x="608" y="12"/>
                  </a:lnTo>
                  <a:lnTo>
                    <a:pt x="612" y="18"/>
                  </a:lnTo>
                  <a:lnTo>
                    <a:pt x="618" y="16"/>
                  </a:lnTo>
                  <a:lnTo>
                    <a:pt x="618" y="16"/>
                  </a:lnTo>
                  <a:lnTo>
                    <a:pt x="622" y="16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54" y="0"/>
                  </a:lnTo>
                  <a:lnTo>
                    <a:pt x="654" y="0"/>
                  </a:lnTo>
                  <a:lnTo>
                    <a:pt x="656" y="0"/>
                  </a:lnTo>
                  <a:lnTo>
                    <a:pt x="656" y="0"/>
                  </a:lnTo>
                  <a:lnTo>
                    <a:pt x="656" y="0"/>
                  </a:lnTo>
                  <a:lnTo>
                    <a:pt x="656" y="0"/>
                  </a:lnTo>
                  <a:lnTo>
                    <a:pt x="656" y="4"/>
                  </a:lnTo>
                  <a:lnTo>
                    <a:pt x="658" y="8"/>
                  </a:lnTo>
                  <a:lnTo>
                    <a:pt x="658" y="8"/>
                  </a:lnTo>
                  <a:lnTo>
                    <a:pt x="660" y="10"/>
                  </a:lnTo>
                  <a:lnTo>
                    <a:pt x="664" y="12"/>
                  </a:lnTo>
                  <a:lnTo>
                    <a:pt x="664" y="12"/>
                  </a:lnTo>
                  <a:lnTo>
                    <a:pt x="668" y="10"/>
                  </a:lnTo>
                  <a:lnTo>
                    <a:pt x="668" y="10"/>
                  </a:lnTo>
                  <a:lnTo>
                    <a:pt x="690" y="4"/>
                  </a:lnTo>
                  <a:lnTo>
                    <a:pt x="690" y="4"/>
                  </a:lnTo>
                  <a:lnTo>
                    <a:pt x="692" y="4"/>
                  </a:lnTo>
                  <a:lnTo>
                    <a:pt x="692" y="4"/>
                  </a:lnTo>
                  <a:lnTo>
                    <a:pt x="694" y="4"/>
                  </a:lnTo>
                  <a:lnTo>
                    <a:pt x="696" y="6"/>
                  </a:lnTo>
                  <a:lnTo>
                    <a:pt x="696" y="6"/>
                  </a:lnTo>
                  <a:lnTo>
                    <a:pt x="696" y="10"/>
                  </a:lnTo>
                  <a:lnTo>
                    <a:pt x="700" y="12"/>
                  </a:lnTo>
                  <a:lnTo>
                    <a:pt x="704" y="12"/>
                  </a:lnTo>
                  <a:lnTo>
                    <a:pt x="706" y="12"/>
                  </a:lnTo>
                  <a:lnTo>
                    <a:pt x="706" y="12"/>
                  </a:lnTo>
                  <a:lnTo>
                    <a:pt x="706" y="12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8"/>
                  </a:lnTo>
                  <a:lnTo>
                    <a:pt x="720" y="14"/>
                  </a:lnTo>
                  <a:lnTo>
                    <a:pt x="722" y="18"/>
                  </a:lnTo>
                  <a:lnTo>
                    <a:pt x="722" y="18"/>
                  </a:lnTo>
                  <a:lnTo>
                    <a:pt x="726" y="18"/>
                  </a:lnTo>
                  <a:lnTo>
                    <a:pt x="728" y="20"/>
                  </a:lnTo>
                  <a:lnTo>
                    <a:pt x="728" y="20"/>
                  </a:lnTo>
                  <a:lnTo>
                    <a:pt x="734" y="18"/>
                  </a:lnTo>
                  <a:lnTo>
                    <a:pt x="734" y="18"/>
                  </a:lnTo>
                  <a:lnTo>
                    <a:pt x="738" y="18"/>
                  </a:lnTo>
                  <a:lnTo>
                    <a:pt x="740" y="18"/>
                  </a:lnTo>
                  <a:lnTo>
                    <a:pt x="740" y="18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42" y="18"/>
                  </a:lnTo>
                  <a:lnTo>
                    <a:pt x="742" y="18"/>
                  </a:lnTo>
                  <a:lnTo>
                    <a:pt x="744" y="24"/>
                  </a:lnTo>
                  <a:lnTo>
                    <a:pt x="746" y="26"/>
                  </a:lnTo>
                  <a:lnTo>
                    <a:pt x="750" y="28"/>
                  </a:lnTo>
                  <a:lnTo>
                    <a:pt x="750" y="28"/>
                  </a:lnTo>
                  <a:lnTo>
                    <a:pt x="756" y="28"/>
                  </a:lnTo>
                  <a:lnTo>
                    <a:pt x="756" y="28"/>
                  </a:lnTo>
                  <a:lnTo>
                    <a:pt x="766" y="26"/>
                  </a:lnTo>
                  <a:lnTo>
                    <a:pt x="768" y="26"/>
                  </a:lnTo>
                  <a:lnTo>
                    <a:pt x="768" y="26"/>
                  </a:lnTo>
                  <a:lnTo>
                    <a:pt x="768" y="26"/>
                  </a:lnTo>
                  <a:lnTo>
                    <a:pt x="768" y="26"/>
                  </a:lnTo>
                  <a:lnTo>
                    <a:pt x="772" y="30"/>
                  </a:lnTo>
                  <a:lnTo>
                    <a:pt x="776" y="32"/>
                  </a:lnTo>
                  <a:lnTo>
                    <a:pt x="782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86" y="32"/>
                  </a:lnTo>
                  <a:lnTo>
                    <a:pt x="792" y="34"/>
                  </a:lnTo>
                  <a:lnTo>
                    <a:pt x="792" y="34"/>
                  </a:lnTo>
                  <a:lnTo>
                    <a:pt x="786" y="40"/>
                  </a:lnTo>
                  <a:lnTo>
                    <a:pt x="778" y="44"/>
                  </a:lnTo>
                  <a:lnTo>
                    <a:pt x="778" y="44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58" y="54"/>
                  </a:lnTo>
                  <a:lnTo>
                    <a:pt x="758" y="54"/>
                  </a:lnTo>
                  <a:lnTo>
                    <a:pt x="758" y="56"/>
                  </a:lnTo>
                  <a:lnTo>
                    <a:pt x="758" y="56"/>
                  </a:lnTo>
                  <a:lnTo>
                    <a:pt x="756" y="58"/>
                  </a:lnTo>
                  <a:lnTo>
                    <a:pt x="756" y="58"/>
                  </a:lnTo>
                  <a:lnTo>
                    <a:pt x="752" y="62"/>
                  </a:lnTo>
                  <a:lnTo>
                    <a:pt x="752" y="62"/>
                  </a:lnTo>
                  <a:lnTo>
                    <a:pt x="744" y="66"/>
                  </a:lnTo>
                  <a:lnTo>
                    <a:pt x="744" y="66"/>
                  </a:lnTo>
                  <a:lnTo>
                    <a:pt x="736" y="72"/>
                  </a:lnTo>
                  <a:lnTo>
                    <a:pt x="736" y="72"/>
                  </a:lnTo>
                  <a:lnTo>
                    <a:pt x="732" y="76"/>
                  </a:lnTo>
                  <a:lnTo>
                    <a:pt x="730" y="82"/>
                  </a:lnTo>
                  <a:lnTo>
                    <a:pt x="730" y="82"/>
                  </a:lnTo>
                  <a:lnTo>
                    <a:pt x="730" y="86"/>
                  </a:lnTo>
                  <a:lnTo>
                    <a:pt x="726" y="88"/>
                  </a:lnTo>
                  <a:lnTo>
                    <a:pt x="724" y="90"/>
                  </a:lnTo>
                  <a:lnTo>
                    <a:pt x="724" y="90"/>
                  </a:lnTo>
                  <a:lnTo>
                    <a:pt x="708" y="102"/>
                  </a:lnTo>
                  <a:lnTo>
                    <a:pt x="708" y="102"/>
                  </a:lnTo>
                  <a:lnTo>
                    <a:pt x="702" y="108"/>
                  </a:lnTo>
                  <a:lnTo>
                    <a:pt x="702" y="108"/>
                  </a:lnTo>
                  <a:lnTo>
                    <a:pt x="700" y="112"/>
                  </a:lnTo>
                  <a:lnTo>
                    <a:pt x="698" y="114"/>
                  </a:lnTo>
                  <a:lnTo>
                    <a:pt x="698" y="114"/>
                  </a:lnTo>
                  <a:lnTo>
                    <a:pt x="694" y="118"/>
                  </a:lnTo>
                  <a:lnTo>
                    <a:pt x="694" y="118"/>
                  </a:lnTo>
                  <a:lnTo>
                    <a:pt x="686" y="126"/>
                  </a:lnTo>
                  <a:lnTo>
                    <a:pt x="686" y="126"/>
                  </a:lnTo>
                  <a:lnTo>
                    <a:pt x="678" y="132"/>
                  </a:lnTo>
                  <a:lnTo>
                    <a:pt x="678" y="132"/>
                  </a:lnTo>
                  <a:lnTo>
                    <a:pt x="674" y="136"/>
                  </a:lnTo>
                  <a:lnTo>
                    <a:pt x="674" y="140"/>
                  </a:lnTo>
                  <a:lnTo>
                    <a:pt x="674" y="140"/>
                  </a:lnTo>
                  <a:lnTo>
                    <a:pt x="674" y="142"/>
                  </a:lnTo>
                  <a:lnTo>
                    <a:pt x="672" y="146"/>
                  </a:lnTo>
                  <a:lnTo>
                    <a:pt x="666" y="152"/>
                  </a:lnTo>
                  <a:lnTo>
                    <a:pt x="664" y="154"/>
                  </a:lnTo>
                  <a:lnTo>
                    <a:pt x="664" y="154"/>
                  </a:lnTo>
                  <a:lnTo>
                    <a:pt x="660" y="158"/>
                  </a:lnTo>
                  <a:lnTo>
                    <a:pt x="660" y="162"/>
                  </a:lnTo>
                  <a:lnTo>
                    <a:pt x="660" y="172"/>
                  </a:lnTo>
                  <a:lnTo>
                    <a:pt x="660" y="172"/>
                  </a:lnTo>
                  <a:lnTo>
                    <a:pt x="666" y="186"/>
                  </a:lnTo>
                  <a:lnTo>
                    <a:pt x="672" y="200"/>
                  </a:lnTo>
                  <a:lnTo>
                    <a:pt x="680" y="210"/>
                  </a:lnTo>
                  <a:lnTo>
                    <a:pt x="692" y="220"/>
                  </a:lnTo>
                  <a:lnTo>
                    <a:pt x="692" y="220"/>
                  </a:lnTo>
                  <a:lnTo>
                    <a:pt x="704" y="228"/>
                  </a:lnTo>
                  <a:lnTo>
                    <a:pt x="718" y="236"/>
                  </a:lnTo>
                  <a:lnTo>
                    <a:pt x="718" y="236"/>
                  </a:lnTo>
                  <a:lnTo>
                    <a:pt x="732" y="244"/>
                  </a:lnTo>
                  <a:lnTo>
                    <a:pt x="732" y="244"/>
                  </a:lnTo>
                  <a:lnTo>
                    <a:pt x="748" y="252"/>
                  </a:lnTo>
                  <a:lnTo>
                    <a:pt x="762" y="256"/>
                  </a:lnTo>
                  <a:lnTo>
                    <a:pt x="776" y="258"/>
                  </a:lnTo>
                  <a:lnTo>
                    <a:pt x="790" y="258"/>
                  </a:lnTo>
                  <a:lnTo>
                    <a:pt x="790" y="258"/>
                  </a:lnTo>
                  <a:lnTo>
                    <a:pt x="796" y="258"/>
                  </a:lnTo>
                  <a:lnTo>
                    <a:pt x="796" y="258"/>
                  </a:lnTo>
                  <a:lnTo>
                    <a:pt x="814" y="256"/>
                  </a:lnTo>
                  <a:lnTo>
                    <a:pt x="830" y="254"/>
                  </a:lnTo>
                  <a:lnTo>
                    <a:pt x="860" y="246"/>
                  </a:lnTo>
                  <a:lnTo>
                    <a:pt x="860" y="246"/>
                  </a:lnTo>
                  <a:lnTo>
                    <a:pt x="864" y="242"/>
                  </a:lnTo>
                  <a:lnTo>
                    <a:pt x="866" y="238"/>
                  </a:lnTo>
                  <a:lnTo>
                    <a:pt x="866" y="238"/>
                  </a:lnTo>
                  <a:lnTo>
                    <a:pt x="872" y="228"/>
                  </a:lnTo>
                  <a:lnTo>
                    <a:pt x="880" y="218"/>
                  </a:lnTo>
                  <a:lnTo>
                    <a:pt x="888" y="210"/>
                  </a:lnTo>
                  <a:lnTo>
                    <a:pt x="898" y="206"/>
                  </a:lnTo>
                  <a:lnTo>
                    <a:pt x="898" y="206"/>
                  </a:lnTo>
                  <a:lnTo>
                    <a:pt x="904" y="204"/>
                  </a:lnTo>
                  <a:lnTo>
                    <a:pt x="904" y="204"/>
                  </a:lnTo>
                  <a:lnTo>
                    <a:pt x="910" y="206"/>
                  </a:lnTo>
                  <a:lnTo>
                    <a:pt x="910" y="206"/>
                  </a:lnTo>
                  <a:lnTo>
                    <a:pt x="912" y="208"/>
                  </a:lnTo>
                  <a:lnTo>
                    <a:pt x="914" y="210"/>
                  </a:lnTo>
                  <a:lnTo>
                    <a:pt x="916" y="218"/>
                  </a:lnTo>
                  <a:lnTo>
                    <a:pt x="916" y="218"/>
                  </a:lnTo>
                  <a:lnTo>
                    <a:pt x="912" y="228"/>
                  </a:lnTo>
                  <a:lnTo>
                    <a:pt x="908" y="238"/>
                  </a:lnTo>
                  <a:lnTo>
                    <a:pt x="900" y="246"/>
                  </a:lnTo>
                  <a:lnTo>
                    <a:pt x="892" y="254"/>
                  </a:lnTo>
                  <a:lnTo>
                    <a:pt x="892" y="254"/>
                  </a:lnTo>
                  <a:lnTo>
                    <a:pt x="888" y="260"/>
                  </a:lnTo>
                  <a:lnTo>
                    <a:pt x="886" y="264"/>
                  </a:lnTo>
                  <a:lnTo>
                    <a:pt x="886" y="264"/>
                  </a:lnTo>
                  <a:lnTo>
                    <a:pt x="882" y="274"/>
                  </a:lnTo>
                  <a:lnTo>
                    <a:pt x="880" y="282"/>
                  </a:lnTo>
                  <a:lnTo>
                    <a:pt x="888" y="284"/>
                  </a:lnTo>
                  <a:lnTo>
                    <a:pt x="888" y="284"/>
                  </a:lnTo>
                  <a:lnTo>
                    <a:pt x="880" y="286"/>
                  </a:lnTo>
                  <a:lnTo>
                    <a:pt x="876" y="288"/>
                  </a:lnTo>
                  <a:lnTo>
                    <a:pt x="874" y="292"/>
                  </a:lnTo>
                  <a:lnTo>
                    <a:pt x="874" y="292"/>
                  </a:lnTo>
                  <a:lnTo>
                    <a:pt x="870" y="296"/>
                  </a:lnTo>
                  <a:lnTo>
                    <a:pt x="868" y="300"/>
                  </a:lnTo>
                  <a:lnTo>
                    <a:pt x="878" y="304"/>
                  </a:lnTo>
                  <a:lnTo>
                    <a:pt x="878" y="304"/>
                  </a:lnTo>
                  <a:lnTo>
                    <a:pt x="870" y="304"/>
                  </a:lnTo>
                  <a:lnTo>
                    <a:pt x="866" y="306"/>
                  </a:lnTo>
                  <a:lnTo>
                    <a:pt x="864" y="308"/>
                  </a:lnTo>
                  <a:lnTo>
                    <a:pt x="864" y="310"/>
                  </a:lnTo>
                  <a:lnTo>
                    <a:pt x="864" y="310"/>
                  </a:lnTo>
                  <a:lnTo>
                    <a:pt x="862" y="312"/>
                  </a:lnTo>
                  <a:lnTo>
                    <a:pt x="862" y="312"/>
                  </a:lnTo>
                  <a:lnTo>
                    <a:pt x="856" y="318"/>
                  </a:lnTo>
                  <a:lnTo>
                    <a:pt x="856" y="324"/>
                  </a:lnTo>
                  <a:lnTo>
                    <a:pt x="856" y="328"/>
                  </a:lnTo>
                  <a:lnTo>
                    <a:pt x="852" y="328"/>
                  </a:lnTo>
                  <a:lnTo>
                    <a:pt x="800" y="372"/>
                  </a:lnTo>
                  <a:lnTo>
                    <a:pt x="806" y="382"/>
                  </a:lnTo>
                  <a:lnTo>
                    <a:pt x="806" y="382"/>
                  </a:lnTo>
                  <a:lnTo>
                    <a:pt x="816" y="396"/>
                  </a:lnTo>
                  <a:lnTo>
                    <a:pt x="816" y="396"/>
                  </a:lnTo>
                  <a:lnTo>
                    <a:pt x="820" y="404"/>
                  </a:lnTo>
                  <a:lnTo>
                    <a:pt x="820" y="410"/>
                  </a:lnTo>
                  <a:lnTo>
                    <a:pt x="820" y="410"/>
                  </a:lnTo>
                  <a:lnTo>
                    <a:pt x="816" y="416"/>
                  </a:lnTo>
                  <a:lnTo>
                    <a:pt x="816" y="416"/>
                  </a:lnTo>
                  <a:lnTo>
                    <a:pt x="806" y="420"/>
                  </a:lnTo>
                  <a:lnTo>
                    <a:pt x="794" y="424"/>
                  </a:lnTo>
                  <a:lnTo>
                    <a:pt x="794" y="424"/>
                  </a:lnTo>
                  <a:lnTo>
                    <a:pt x="786" y="426"/>
                  </a:lnTo>
                  <a:lnTo>
                    <a:pt x="786" y="426"/>
                  </a:lnTo>
                  <a:lnTo>
                    <a:pt x="778" y="428"/>
                  </a:lnTo>
                  <a:lnTo>
                    <a:pt x="778" y="428"/>
                  </a:lnTo>
                  <a:lnTo>
                    <a:pt x="774" y="430"/>
                  </a:lnTo>
                  <a:lnTo>
                    <a:pt x="770" y="432"/>
                  </a:lnTo>
                  <a:lnTo>
                    <a:pt x="766" y="436"/>
                  </a:lnTo>
                  <a:lnTo>
                    <a:pt x="764" y="442"/>
                  </a:lnTo>
                  <a:lnTo>
                    <a:pt x="764" y="442"/>
                  </a:lnTo>
                  <a:lnTo>
                    <a:pt x="750" y="482"/>
                  </a:lnTo>
                  <a:lnTo>
                    <a:pt x="750" y="482"/>
                  </a:lnTo>
                  <a:lnTo>
                    <a:pt x="744" y="494"/>
                  </a:lnTo>
                  <a:lnTo>
                    <a:pt x="740" y="498"/>
                  </a:lnTo>
                  <a:lnTo>
                    <a:pt x="736" y="500"/>
                  </a:lnTo>
                  <a:lnTo>
                    <a:pt x="736" y="500"/>
                  </a:lnTo>
                  <a:lnTo>
                    <a:pt x="734" y="502"/>
                  </a:lnTo>
                  <a:lnTo>
                    <a:pt x="732" y="504"/>
                  </a:lnTo>
                  <a:lnTo>
                    <a:pt x="732" y="504"/>
                  </a:lnTo>
                  <a:lnTo>
                    <a:pt x="732" y="506"/>
                  </a:lnTo>
                  <a:lnTo>
                    <a:pt x="732" y="506"/>
                  </a:lnTo>
                  <a:lnTo>
                    <a:pt x="728" y="508"/>
                  </a:lnTo>
                  <a:lnTo>
                    <a:pt x="728" y="508"/>
                  </a:lnTo>
                  <a:lnTo>
                    <a:pt x="726" y="510"/>
                  </a:lnTo>
                  <a:lnTo>
                    <a:pt x="722" y="512"/>
                  </a:lnTo>
                  <a:lnTo>
                    <a:pt x="722" y="512"/>
                  </a:lnTo>
                  <a:lnTo>
                    <a:pt x="718" y="514"/>
                  </a:lnTo>
                  <a:lnTo>
                    <a:pt x="712" y="518"/>
                  </a:lnTo>
                  <a:lnTo>
                    <a:pt x="712" y="518"/>
                  </a:lnTo>
                  <a:lnTo>
                    <a:pt x="710" y="520"/>
                  </a:lnTo>
                  <a:lnTo>
                    <a:pt x="710" y="520"/>
                  </a:lnTo>
                  <a:lnTo>
                    <a:pt x="694" y="530"/>
                  </a:lnTo>
                  <a:lnTo>
                    <a:pt x="694" y="530"/>
                  </a:lnTo>
                  <a:lnTo>
                    <a:pt x="680" y="540"/>
                  </a:lnTo>
                  <a:lnTo>
                    <a:pt x="680" y="540"/>
                  </a:lnTo>
                  <a:lnTo>
                    <a:pt x="674" y="544"/>
                  </a:lnTo>
                  <a:lnTo>
                    <a:pt x="664" y="552"/>
                  </a:lnTo>
                  <a:lnTo>
                    <a:pt x="664" y="552"/>
                  </a:lnTo>
                  <a:lnTo>
                    <a:pt x="682" y="566"/>
                  </a:lnTo>
                  <a:lnTo>
                    <a:pt x="682" y="566"/>
                  </a:lnTo>
                  <a:lnTo>
                    <a:pt x="694" y="576"/>
                  </a:lnTo>
                  <a:lnTo>
                    <a:pt x="702" y="586"/>
                  </a:lnTo>
                  <a:lnTo>
                    <a:pt x="708" y="596"/>
                  </a:lnTo>
                  <a:lnTo>
                    <a:pt x="714" y="608"/>
                  </a:lnTo>
                  <a:lnTo>
                    <a:pt x="714" y="608"/>
                  </a:lnTo>
                  <a:lnTo>
                    <a:pt x="718" y="612"/>
                  </a:lnTo>
                  <a:lnTo>
                    <a:pt x="724" y="614"/>
                  </a:lnTo>
                  <a:lnTo>
                    <a:pt x="724" y="614"/>
                  </a:lnTo>
                  <a:lnTo>
                    <a:pt x="734" y="612"/>
                  </a:lnTo>
                  <a:lnTo>
                    <a:pt x="734" y="612"/>
                  </a:lnTo>
                  <a:lnTo>
                    <a:pt x="740" y="612"/>
                  </a:lnTo>
                  <a:lnTo>
                    <a:pt x="740" y="612"/>
                  </a:lnTo>
                  <a:lnTo>
                    <a:pt x="746" y="610"/>
                  </a:lnTo>
                  <a:lnTo>
                    <a:pt x="748" y="608"/>
                  </a:lnTo>
                  <a:lnTo>
                    <a:pt x="752" y="606"/>
                  </a:lnTo>
                  <a:lnTo>
                    <a:pt x="752" y="606"/>
                  </a:lnTo>
                  <a:lnTo>
                    <a:pt x="752" y="602"/>
                  </a:lnTo>
                  <a:lnTo>
                    <a:pt x="752" y="600"/>
                  </a:lnTo>
                  <a:lnTo>
                    <a:pt x="750" y="594"/>
                  </a:lnTo>
                  <a:lnTo>
                    <a:pt x="750" y="594"/>
                  </a:lnTo>
                  <a:lnTo>
                    <a:pt x="750" y="588"/>
                  </a:lnTo>
                  <a:lnTo>
                    <a:pt x="750" y="584"/>
                  </a:lnTo>
                  <a:lnTo>
                    <a:pt x="754" y="572"/>
                  </a:lnTo>
                  <a:lnTo>
                    <a:pt x="756" y="568"/>
                  </a:lnTo>
                  <a:lnTo>
                    <a:pt x="752" y="566"/>
                  </a:lnTo>
                  <a:lnTo>
                    <a:pt x="752" y="566"/>
                  </a:lnTo>
                  <a:lnTo>
                    <a:pt x="748" y="562"/>
                  </a:lnTo>
                  <a:lnTo>
                    <a:pt x="748" y="552"/>
                  </a:lnTo>
                  <a:lnTo>
                    <a:pt x="748" y="552"/>
                  </a:lnTo>
                  <a:lnTo>
                    <a:pt x="750" y="542"/>
                  </a:lnTo>
                  <a:lnTo>
                    <a:pt x="754" y="534"/>
                  </a:lnTo>
                  <a:lnTo>
                    <a:pt x="758" y="528"/>
                  </a:lnTo>
                  <a:lnTo>
                    <a:pt x="766" y="522"/>
                  </a:lnTo>
                  <a:lnTo>
                    <a:pt x="766" y="522"/>
                  </a:lnTo>
                  <a:lnTo>
                    <a:pt x="768" y="520"/>
                  </a:lnTo>
                  <a:lnTo>
                    <a:pt x="770" y="518"/>
                  </a:lnTo>
                  <a:lnTo>
                    <a:pt x="770" y="512"/>
                  </a:lnTo>
                  <a:lnTo>
                    <a:pt x="768" y="508"/>
                  </a:lnTo>
                  <a:lnTo>
                    <a:pt x="768" y="508"/>
                  </a:lnTo>
                  <a:lnTo>
                    <a:pt x="766" y="500"/>
                  </a:lnTo>
                  <a:lnTo>
                    <a:pt x="766" y="490"/>
                  </a:lnTo>
                  <a:lnTo>
                    <a:pt x="766" y="490"/>
                  </a:lnTo>
                  <a:lnTo>
                    <a:pt x="772" y="482"/>
                  </a:lnTo>
                  <a:lnTo>
                    <a:pt x="780" y="476"/>
                  </a:lnTo>
                  <a:lnTo>
                    <a:pt x="780" y="476"/>
                  </a:lnTo>
                  <a:lnTo>
                    <a:pt x="792" y="472"/>
                  </a:lnTo>
                  <a:lnTo>
                    <a:pt x="804" y="470"/>
                  </a:lnTo>
                  <a:lnTo>
                    <a:pt x="804" y="470"/>
                  </a:lnTo>
                  <a:lnTo>
                    <a:pt x="810" y="472"/>
                  </a:lnTo>
                  <a:lnTo>
                    <a:pt x="810" y="472"/>
                  </a:lnTo>
                  <a:lnTo>
                    <a:pt x="822" y="476"/>
                  </a:lnTo>
                  <a:lnTo>
                    <a:pt x="832" y="480"/>
                  </a:lnTo>
                  <a:lnTo>
                    <a:pt x="832" y="482"/>
                  </a:lnTo>
                  <a:lnTo>
                    <a:pt x="832" y="482"/>
                  </a:lnTo>
                  <a:lnTo>
                    <a:pt x="838" y="486"/>
                  </a:lnTo>
                  <a:lnTo>
                    <a:pt x="844" y="492"/>
                  </a:lnTo>
                  <a:lnTo>
                    <a:pt x="850" y="504"/>
                  </a:lnTo>
                  <a:lnTo>
                    <a:pt x="854" y="516"/>
                  </a:lnTo>
                  <a:lnTo>
                    <a:pt x="856" y="532"/>
                  </a:lnTo>
                  <a:lnTo>
                    <a:pt x="856" y="534"/>
                  </a:lnTo>
                  <a:lnTo>
                    <a:pt x="856" y="534"/>
                  </a:lnTo>
                  <a:lnTo>
                    <a:pt x="858" y="544"/>
                  </a:lnTo>
                  <a:lnTo>
                    <a:pt x="858" y="544"/>
                  </a:lnTo>
                  <a:lnTo>
                    <a:pt x="860" y="548"/>
                  </a:lnTo>
                  <a:lnTo>
                    <a:pt x="860" y="548"/>
                  </a:lnTo>
                  <a:lnTo>
                    <a:pt x="864" y="560"/>
                  </a:lnTo>
                  <a:lnTo>
                    <a:pt x="864" y="560"/>
                  </a:lnTo>
                  <a:lnTo>
                    <a:pt x="870" y="574"/>
                  </a:lnTo>
                  <a:lnTo>
                    <a:pt x="874" y="588"/>
                  </a:lnTo>
                  <a:lnTo>
                    <a:pt x="874" y="588"/>
                  </a:lnTo>
                  <a:lnTo>
                    <a:pt x="874" y="598"/>
                  </a:lnTo>
                  <a:lnTo>
                    <a:pt x="872" y="610"/>
                  </a:lnTo>
                  <a:lnTo>
                    <a:pt x="866" y="620"/>
                  </a:lnTo>
                  <a:lnTo>
                    <a:pt x="858" y="630"/>
                  </a:lnTo>
                  <a:lnTo>
                    <a:pt x="856" y="632"/>
                  </a:lnTo>
                  <a:lnTo>
                    <a:pt x="856" y="632"/>
                  </a:lnTo>
                  <a:lnTo>
                    <a:pt x="846" y="642"/>
                  </a:lnTo>
                  <a:lnTo>
                    <a:pt x="846" y="642"/>
                  </a:lnTo>
                  <a:lnTo>
                    <a:pt x="840" y="654"/>
                  </a:lnTo>
                  <a:lnTo>
                    <a:pt x="840" y="654"/>
                  </a:lnTo>
                  <a:lnTo>
                    <a:pt x="836" y="664"/>
                  </a:lnTo>
                  <a:lnTo>
                    <a:pt x="836" y="664"/>
                  </a:lnTo>
                  <a:lnTo>
                    <a:pt x="828" y="674"/>
                  </a:lnTo>
                  <a:lnTo>
                    <a:pt x="820" y="684"/>
                  </a:lnTo>
                  <a:lnTo>
                    <a:pt x="800" y="702"/>
                  </a:lnTo>
                  <a:lnTo>
                    <a:pt x="800" y="702"/>
                  </a:lnTo>
                  <a:lnTo>
                    <a:pt x="778" y="718"/>
                  </a:lnTo>
                  <a:lnTo>
                    <a:pt x="778" y="718"/>
                  </a:lnTo>
                  <a:lnTo>
                    <a:pt x="774" y="722"/>
                  </a:lnTo>
                  <a:lnTo>
                    <a:pt x="774" y="722"/>
                  </a:lnTo>
                  <a:lnTo>
                    <a:pt x="768" y="724"/>
                  </a:lnTo>
                  <a:lnTo>
                    <a:pt x="768" y="724"/>
                  </a:lnTo>
                  <a:lnTo>
                    <a:pt x="756" y="730"/>
                  </a:lnTo>
                  <a:lnTo>
                    <a:pt x="744" y="734"/>
                  </a:lnTo>
                  <a:lnTo>
                    <a:pt x="730" y="738"/>
                  </a:lnTo>
                  <a:lnTo>
                    <a:pt x="716" y="740"/>
                  </a:lnTo>
                  <a:lnTo>
                    <a:pt x="716" y="740"/>
                  </a:lnTo>
                  <a:lnTo>
                    <a:pt x="710" y="742"/>
                  </a:lnTo>
                  <a:lnTo>
                    <a:pt x="704" y="744"/>
                  </a:lnTo>
                  <a:lnTo>
                    <a:pt x="702" y="750"/>
                  </a:lnTo>
                  <a:lnTo>
                    <a:pt x="702" y="758"/>
                  </a:lnTo>
                  <a:lnTo>
                    <a:pt x="702" y="758"/>
                  </a:lnTo>
                  <a:lnTo>
                    <a:pt x="700" y="772"/>
                  </a:lnTo>
                  <a:lnTo>
                    <a:pt x="700" y="772"/>
                  </a:lnTo>
                  <a:lnTo>
                    <a:pt x="698" y="814"/>
                  </a:lnTo>
                  <a:lnTo>
                    <a:pt x="698" y="814"/>
                  </a:lnTo>
                  <a:lnTo>
                    <a:pt x="696" y="830"/>
                  </a:lnTo>
                  <a:lnTo>
                    <a:pt x="690" y="848"/>
                  </a:lnTo>
                  <a:lnTo>
                    <a:pt x="690" y="850"/>
                  </a:lnTo>
                  <a:lnTo>
                    <a:pt x="690" y="850"/>
                  </a:lnTo>
                  <a:lnTo>
                    <a:pt x="684" y="872"/>
                  </a:lnTo>
                  <a:lnTo>
                    <a:pt x="676" y="890"/>
                  </a:lnTo>
                  <a:lnTo>
                    <a:pt x="676" y="890"/>
                  </a:lnTo>
                  <a:lnTo>
                    <a:pt x="668" y="908"/>
                  </a:lnTo>
                  <a:lnTo>
                    <a:pt x="658" y="926"/>
                  </a:lnTo>
                  <a:lnTo>
                    <a:pt x="658" y="926"/>
                  </a:lnTo>
                  <a:lnTo>
                    <a:pt x="646" y="944"/>
                  </a:lnTo>
                  <a:lnTo>
                    <a:pt x="646" y="944"/>
                  </a:lnTo>
                  <a:lnTo>
                    <a:pt x="644" y="948"/>
                  </a:lnTo>
                  <a:lnTo>
                    <a:pt x="642" y="952"/>
                  </a:lnTo>
                  <a:lnTo>
                    <a:pt x="644" y="958"/>
                  </a:lnTo>
                  <a:lnTo>
                    <a:pt x="650" y="970"/>
                  </a:lnTo>
                  <a:lnTo>
                    <a:pt x="650" y="970"/>
                  </a:lnTo>
                  <a:lnTo>
                    <a:pt x="672" y="1008"/>
                  </a:lnTo>
                  <a:lnTo>
                    <a:pt x="672" y="1008"/>
                  </a:lnTo>
                  <a:lnTo>
                    <a:pt x="676" y="1016"/>
                  </a:lnTo>
                  <a:lnTo>
                    <a:pt x="678" y="1024"/>
                  </a:lnTo>
                  <a:lnTo>
                    <a:pt x="678" y="1024"/>
                  </a:lnTo>
                  <a:lnTo>
                    <a:pt x="680" y="1034"/>
                  </a:lnTo>
                  <a:lnTo>
                    <a:pt x="680" y="1034"/>
                  </a:lnTo>
                  <a:lnTo>
                    <a:pt x="682" y="1048"/>
                  </a:lnTo>
                  <a:lnTo>
                    <a:pt x="680" y="1052"/>
                  </a:lnTo>
                  <a:lnTo>
                    <a:pt x="678" y="1058"/>
                  </a:lnTo>
                  <a:lnTo>
                    <a:pt x="678" y="1058"/>
                  </a:lnTo>
                  <a:lnTo>
                    <a:pt x="672" y="1076"/>
                  </a:lnTo>
                  <a:lnTo>
                    <a:pt x="672" y="1076"/>
                  </a:lnTo>
                  <a:lnTo>
                    <a:pt x="662" y="1096"/>
                  </a:lnTo>
                  <a:lnTo>
                    <a:pt x="662" y="1096"/>
                  </a:lnTo>
                  <a:lnTo>
                    <a:pt x="658" y="1108"/>
                  </a:lnTo>
                  <a:lnTo>
                    <a:pt x="658" y="1108"/>
                  </a:lnTo>
                  <a:lnTo>
                    <a:pt x="652" y="1124"/>
                  </a:lnTo>
                  <a:lnTo>
                    <a:pt x="652" y="1124"/>
                  </a:lnTo>
                  <a:lnTo>
                    <a:pt x="640" y="1144"/>
                  </a:lnTo>
                  <a:lnTo>
                    <a:pt x="640" y="1144"/>
                  </a:lnTo>
                  <a:lnTo>
                    <a:pt x="640" y="1144"/>
                  </a:lnTo>
                  <a:lnTo>
                    <a:pt x="640" y="1144"/>
                  </a:lnTo>
                  <a:lnTo>
                    <a:pt x="638" y="1144"/>
                  </a:lnTo>
                  <a:lnTo>
                    <a:pt x="638" y="1144"/>
                  </a:lnTo>
                  <a:lnTo>
                    <a:pt x="634" y="1146"/>
                  </a:lnTo>
                  <a:lnTo>
                    <a:pt x="634" y="1146"/>
                  </a:lnTo>
                  <a:lnTo>
                    <a:pt x="630" y="1148"/>
                  </a:lnTo>
                  <a:lnTo>
                    <a:pt x="630" y="1148"/>
                  </a:lnTo>
                  <a:lnTo>
                    <a:pt x="626" y="1152"/>
                  </a:lnTo>
                  <a:lnTo>
                    <a:pt x="630" y="1154"/>
                  </a:lnTo>
                  <a:lnTo>
                    <a:pt x="630" y="1154"/>
                  </a:lnTo>
                  <a:lnTo>
                    <a:pt x="634" y="1158"/>
                  </a:lnTo>
                  <a:lnTo>
                    <a:pt x="634" y="1158"/>
                  </a:lnTo>
                  <a:lnTo>
                    <a:pt x="644" y="1160"/>
                  </a:lnTo>
                  <a:lnTo>
                    <a:pt x="656" y="1162"/>
                  </a:lnTo>
                  <a:lnTo>
                    <a:pt x="656" y="1162"/>
                  </a:lnTo>
                  <a:lnTo>
                    <a:pt x="678" y="1158"/>
                  </a:lnTo>
                  <a:lnTo>
                    <a:pt x="678" y="1158"/>
                  </a:lnTo>
                  <a:lnTo>
                    <a:pt x="714" y="1152"/>
                  </a:lnTo>
                  <a:lnTo>
                    <a:pt x="714" y="1152"/>
                  </a:lnTo>
                  <a:lnTo>
                    <a:pt x="754" y="1144"/>
                  </a:lnTo>
                  <a:lnTo>
                    <a:pt x="754" y="1144"/>
                  </a:lnTo>
                  <a:lnTo>
                    <a:pt x="762" y="1144"/>
                  </a:lnTo>
                  <a:lnTo>
                    <a:pt x="762" y="1144"/>
                  </a:lnTo>
                  <a:lnTo>
                    <a:pt x="772" y="1144"/>
                  </a:lnTo>
                  <a:lnTo>
                    <a:pt x="772" y="1144"/>
                  </a:lnTo>
                  <a:lnTo>
                    <a:pt x="798" y="1152"/>
                  </a:lnTo>
                  <a:lnTo>
                    <a:pt x="800" y="1152"/>
                  </a:lnTo>
                  <a:lnTo>
                    <a:pt x="800" y="1152"/>
                  </a:lnTo>
                  <a:lnTo>
                    <a:pt x="804" y="1154"/>
                  </a:lnTo>
                  <a:lnTo>
                    <a:pt x="808" y="1158"/>
                  </a:lnTo>
                  <a:lnTo>
                    <a:pt x="808" y="1166"/>
                  </a:lnTo>
                  <a:lnTo>
                    <a:pt x="808" y="1166"/>
                  </a:lnTo>
                  <a:lnTo>
                    <a:pt x="808" y="1180"/>
                  </a:lnTo>
                  <a:lnTo>
                    <a:pt x="808" y="1180"/>
                  </a:lnTo>
                  <a:lnTo>
                    <a:pt x="806" y="1188"/>
                  </a:lnTo>
                  <a:lnTo>
                    <a:pt x="806" y="1188"/>
                  </a:lnTo>
                  <a:lnTo>
                    <a:pt x="806" y="1198"/>
                  </a:lnTo>
                  <a:lnTo>
                    <a:pt x="806" y="1198"/>
                  </a:lnTo>
                  <a:lnTo>
                    <a:pt x="804" y="1204"/>
                  </a:lnTo>
                  <a:lnTo>
                    <a:pt x="802" y="1208"/>
                  </a:lnTo>
                  <a:lnTo>
                    <a:pt x="796" y="1216"/>
                  </a:lnTo>
                  <a:lnTo>
                    <a:pt x="796" y="1216"/>
                  </a:lnTo>
                  <a:lnTo>
                    <a:pt x="788" y="1224"/>
                  </a:lnTo>
                  <a:lnTo>
                    <a:pt x="788" y="1224"/>
                  </a:lnTo>
                  <a:lnTo>
                    <a:pt x="784" y="1228"/>
                  </a:lnTo>
                  <a:lnTo>
                    <a:pt x="778" y="1230"/>
                  </a:lnTo>
                  <a:lnTo>
                    <a:pt x="766" y="1232"/>
                  </a:lnTo>
                  <a:lnTo>
                    <a:pt x="766" y="1232"/>
                  </a:lnTo>
                  <a:lnTo>
                    <a:pt x="764" y="1232"/>
                  </a:lnTo>
                  <a:lnTo>
                    <a:pt x="764" y="1232"/>
                  </a:lnTo>
                  <a:lnTo>
                    <a:pt x="754" y="1234"/>
                  </a:lnTo>
                  <a:lnTo>
                    <a:pt x="754" y="1234"/>
                  </a:lnTo>
                  <a:lnTo>
                    <a:pt x="744" y="1234"/>
                  </a:lnTo>
                  <a:lnTo>
                    <a:pt x="744" y="1234"/>
                  </a:lnTo>
                  <a:lnTo>
                    <a:pt x="744" y="1234"/>
                  </a:lnTo>
                  <a:lnTo>
                    <a:pt x="726" y="1234"/>
                  </a:lnTo>
                  <a:lnTo>
                    <a:pt x="710" y="1232"/>
                  </a:lnTo>
                  <a:lnTo>
                    <a:pt x="710" y="1232"/>
                  </a:lnTo>
                  <a:lnTo>
                    <a:pt x="672" y="1224"/>
                  </a:lnTo>
                  <a:lnTo>
                    <a:pt x="672" y="1224"/>
                  </a:lnTo>
                  <a:lnTo>
                    <a:pt x="638" y="1216"/>
                  </a:lnTo>
                  <a:lnTo>
                    <a:pt x="638" y="1216"/>
                  </a:lnTo>
                  <a:lnTo>
                    <a:pt x="630" y="1214"/>
                  </a:lnTo>
                  <a:lnTo>
                    <a:pt x="630" y="1214"/>
                  </a:lnTo>
                  <a:lnTo>
                    <a:pt x="622" y="1214"/>
                  </a:lnTo>
                  <a:lnTo>
                    <a:pt x="622" y="1214"/>
                  </a:lnTo>
                  <a:lnTo>
                    <a:pt x="616" y="1216"/>
                  </a:lnTo>
                  <a:lnTo>
                    <a:pt x="584" y="1216"/>
                  </a:lnTo>
                  <a:lnTo>
                    <a:pt x="584" y="1216"/>
                  </a:lnTo>
                  <a:lnTo>
                    <a:pt x="576" y="1216"/>
                  </a:lnTo>
                  <a:lnTo>
                    <a:pt x="570" y="1220"/>
                  </a:lnTo>
                  <a:lnTo>
                    <a:pt x="564" y="1226"/>
                  </a:lnTo>
                  <a:lnTo>
                    <a:pt x="562" y="1232"/>
                  </a:lnTo>
                  <a:lnTo>
                    <a:pt x="562" y="1232"/>
                  </a:lnTo>
                  <a:lnTo>
                    <a:pt x="558" y="1242"/>
                  </a:lnTo>
                  <a:lnTo>
                    <a:pt x="550" y="1248"/>
                  </a:lnTo>
                  <a:lnTo>
                    <a:pt x="550" y="1248"/>
                  </a:lnTo>
                  <a:lnTo>
                    <a:pt x="540" y="1256"/>
                  </a:lnTo>
                  <a:lnTo>
                    <a:pt x="528" y="1260"/>
                  </a:lnTo>
                  <a:lnTo>
                    <a:pt x="528" y="1260"/>
                  </a:lnTo>
                  <a:lnTo>
                    <a:pt x="522" y="1262"/>
                  </a:lnTo>
                  <a:lnTo>
                    <a:pt x="522" y="1262"/>
                  </a:lnTo>
                  <a:close/>
                  <a:moveTo>
                    <a:pt x="444" y="1164"/>
                  </a:moveTo>
                  <a:lnTo>
                    <a:pt x="444" y="1164"/>
                  </a:lnTo>
                  <a:lnTo>
                    <a:pt x="430" y="1166"/>
                  </a:lnTo>
                  <a:lnTo>
                    <a:pt x="430" y="1166"/>
                  </a:lnTo>
                  <a:lnTo>
                    <a:pt x="428" y="1168"/>
                  </a:lnTo>
                  <a:lnTo>
                    <a:pt x="426" y="1172"/>
                  </a:lnTo>
                  <a:lnTo>
                    <a:pt x="426" y="1172"/>
                  </a:lnTo>
                  <a:lnTo>
                    <a:pt x="424" y="1172"/>
                  </a:lnTo>
                  <a:lnTo>
                    <a:pt x="418" y="1178"/>
                  </a:lnTo>
                  <a:lnTo>
                    <a:pt x="426" y="1180"/>
                  </a:lnTo>
                  <a:lnTo>
                    <a:pt x="426" y="1180"/>
                  </a:lnTo>
                  <a:lnTo>
                    <a:pt x="428" y="1180"/>
                  </a:lnTo>
                  <a:lnTo>
                    <a:pt x="428" y="1180"/>
                  </a:lnTo>
                  <a:lnTo>
                    <a:pt x="434" y="1182"/>
                  </a:lnTo>
                  <a:lnTo>
                    <a:pt x="434" y="1182"/>
                  </a:lnTo>
                  <a:lnTo>
                    <a:pt x="462" y="1180"/>
                  </a:lnTo>
                  <a:lnTo>
                    <a:pt x="462" y="1180"/>
                  </a:lnTo>
                  <a:lnTo>
                    <a:pt x="476" y="1176"/>
                  </a:lnTo>
                  <a:lnTo>
                    <a:pt x="492" y="1176"/>
                  </a:lnTo>
                  <a:lnTo>
                    <a:pt x="492" y="1176"/>
                  </a:lnTo>
                  <a:lnTo>
                    <a:pt x="500" y="1176"/>
                  </a:lnTo>
                  <a:lnTo>
                    <a:pt x="500" y="1176"/>
                  </a:lnTo>
                  <a:lnTo>
                    <a:pt x="520" y="1178"/>
                  </a:lnTo>
                  <a:lnTo>
                    <a:pt x="520" y="1178"/>
                  </a:lnTo>
                  <a:lnTo>
                    <a:pt x="530" y="1178"/>
                  </a:lnTo>
                  <a:lnTo>
                    <a:pt x="530" y="1178"/>
                  </a:lnTo>
                  <a:lnTo>
                    <a:pt x="532" y="1178"/>
                  </a:lnTo>
                  <a:lnTo>
                    <a:pt x="532" y="1178"/>
                  </a:lnTo>
                  <a:lnTo>
                    <a:pt x="534" y="1178"/>
                  </a:lnTo>
                  <a:lnTo>
                    <a:pt x="534" y="1178"/>
                  </a:lnTo>
                  <a:lnTo>
                    <a:pt x="538" y="1176"/>
                  </a:lnTo>
                  <a:lnTo>
                    <a:pt x="542" y="1174"/>
                  </a:lnTo>
                  <a:lnTo>
                    <a:pt x="542" y="1174"/>
                  </a:lnTo>
                  <a:lnTo>
                    <a:pt x="544" y="1172"/>
                  </a:lnTo>
                  <a:lnTo>
                    <a:pt x="544" y="1168"/>
                  </a:lnTo>
                  <a:lnTo>
                    <a:pt x="544" y="1168"/>
                  </a:lnTo>
                  <a:lnTo>
                    <a:pt x="542" y="1164"/>
                  </a:lnTo>
                  <a:lnTo>
                    <a:pt x="538" y="1162"/>
                  </a:lnTo>
                  <a:lnTo>
                    <a:pt x="532" y="1160"/>
                  </a:lnTo>
                  <a:lnTo>
                    <a:pt x="532" y="1160"/>
                  </a:lnTo>
                  <a:lnTo>
                    <a:pt x="518" y="1162"/>
                  </a:lnTo>
                  <a:lnTo>
                    <a:pt x="518" y="1162"/>
                  </a:lnTo>
                  <a:lnTo>
                    <a:pt x="502" y="1162"/>
                  </a:lnTo>
                  <a:lnTo>
                    <a:pt x="502" y="1162"/>
                  </a:lnTo>
                  <a:lnTo>
                    <a:pt x="480" y="1162"/>
                  </a:lnTo>
                  <a:lnTo>
                    <a:pt x="480" y="1162"/>
                  </a:lnTo>
                  <a:lnTo>
                    <a:pt x="450" y="1162"/>
                  </a:lnTo>
                  <a:lnTo>
                    <a:pt x="444" y="11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5" name="Freeform 95"/>
            <p:cNvSpPr>
              <a:spLocks/>
            </p:cNvSpPr>
            <p:nvPr/>
          </p:nvSpPr>
          <p:spPr bwMode="auto">
            <a:xfrm>
              <a:off x="2853" y="2453"/>
              <a:ext cx="540" cy="346"/>
            </a:xfrm>
            <a:custGeom>
              <a:avLst/>
              <a:gdLst/>
              <a:ahLst/>
              <a:cxnLst>
                <a:cxn ang="0">
                  <a:pos x="528" y="78"/>
                </a:cxn>
                <a:cxn ang="0">
                  <a:pos x="504" y="116"/>
                </a:cxn>
                <a:cxn ang="0">
                  <a:pos x="492" y="132"/>
                </a:cxn>
                <a:cxn ang="0">
                  <a:pos x="494" y="146"/>
                </a:cxn>
                <a:cxn ang="0">
                  <a:pos x="530" y="202"/>
                </a:cxn>
                <a:cxn ang="0">
                  <a:pos x="534" y="234"/>
                </a:cxn>
                <a:cxn ang="0">
                  <a:pos x="500" y="314"/>
                </a:cxn>
                <a:cxn ang="0">
                  <a:pos x="496" y="320"/>
                </a:cxn>
                <a:cxn ang="0">
                  <a:pos x="452" y="328"/>
                </a:cxn>
                <a:cxn ang="0">
                  <a:pos x="388" y="336"/>
                </a:cxn>
                <a:cxn ang="0">
                  <a:pos x="330" y="340"/>
                </a:cxn>
                <a:cxn ang="0">
                  <a:pos x="326" y="322"/>
                </a:cxn>
                <a:cxn ang="0">
                  <a:pos x="328" y="306"/>
                </a:cxn>
                <a:cxn ang="0">
                  <a:pos x="342" y="270"/>
                </a:cxn>
                <a:cxn ang="0">
                  <a:pos x="346" y="252"/>
                </a:cxn>
                <a:cxn ang="0">
                  <a:pos x="360" y="240"/>
                </a:cxn>
                <a:cxn ang="0">
                  <a:pos x="368" y="230"/>
                </a:cxn>
                <a:cxn ang="0">
                  <a:pos x="362" y="230"/>
                </a:cxn>
                <a:cxn ang="0">
                  <a:pos x="340" y="224"/>
                </a:cxn>
                <a:cxn ang="0">
                  <a:pos x="328" y="206"/>
                </a:cxn>
                <a:cxn ang="0">
                  <a:pos x="316" y="172"/>
                </a:cxn>
                <a:cxn ang="0">
                  <a:pos x="310" y="166"/>
                </a:cxn>
                <a:cxn ang="0">
                  <a:pos x="306" y="172"/>
                </a:cxn>
                <a:cxn ang="0">
                  <a:pos x="310" y="184"/>
                </a:cxn>
                <a:cxn ang="0">
                  <a:pos x="330" y="230"/>
                </a:cxn>
                <a:cxn ang="0">
                  <a:pos x="334" y="258"/>
                </a:cxn>
                <a:cxn ang="0">
                  <a:pos x="314" y="308"/>
                </a:cxn>
                <a:cxn ang="0">
                  <a:pos x="314" y="314"/>
                </a:cxn>
                <a:cxn ang="0">
                  <a:pos x="318" y="324"/>
                </a:cxn>
                <a:cxn ang="0">
                  <a:pos x="304" y="336"/>
                </a:cxn>
                <a:cxn ang="0">
                  <a:pos x="264" y="342"/>
                </a:cxn>
                <a:cxn ang="0">
                  <a:pos x="176" y="344"/>
                </a:cxn>
                <a:cxn ang="0">
                  <a:pos x="134" y="344"/>
                </a:cxn>
                <a:cxn ang="0">
                  <a:pos x="72" y="344"/>
                </a:cxn>
                <a:cxn ang="0">
                  <a:pos x="66" y="332"/>
                </a:cxn>
                <a:cxn ang="0">
                  <a:pos x="66" y="310"/>
                </a:cxn>
                <a:cxn ang="0">
                  <a:pos x="64" y="260"/>
                </a:cxn>
                <a:cxn ang="0">
                  <a:pos x="66" y="260"/>
                </a:cxn>
                <a:cxn ang="0">
                  <a:pos x="78" y="282"/>
                </a:cxn>
                <a:cxn ang="0">
                  <a:pos x="82" y="278"/>
                </a:cxn>
                <a:cxn ang="0">
                  <a:pos x="68" y="246"/>
                </a:cxn>
                <a:cxn ang="0">
                  <a:pos x="114" y="268"/>
                </a:cxn>
                <a:cxn ang="0">
                  <a:pos x="118" y="270"/>
                </a:cxn>
                <a:cxn ang="0">
                  <a:pos x="110" y="258"/>
                </a:cxn>
                <a:cxn ang="0">
                  <a:pos x="86" y="244"/>
                </a:cxn>
                <a:cxn ang="0">
                  <a:pos x="44" y="202"/>
                </a:cxn>
                <a:cxn ang="0">
                  <a:pos x="20" y="162"/>
                </a:cxn>
                <a:cxn ang="0">
                  <a:pos x="4" y="124"/>
                </a:cxn>
                <a:cxn ang="0">
                  <a:pos x="0" y="82"/>
                </a:cxn>
                <a:cxn ang="0">
                  <a:pos x="12" y="20"/>
                </a:cxn>
                <a:cxn ang="0">
                  <a:pos x="22" y="0"/>
                </a:cxn>
                <a:cxn ang="0">
                  <a:pos x="32" y="6"/>
                </a:cxn>
                <a:cxn ang="0">
                  <a:pos x="60" y="14"/>
                </a:cxn>
                <a:cxn ang="0">
                  <a:pos x="120" y="24"/>
                </a:cxn>
                <a:cxn ang="0">
                  <a:pos x="172" y="34"/>
                </a:cxn>
                <a:cxn ang="0">
                  <a:pos x="204" y="38"/>
                </a:cxn>
                <a:cxn ang="0">
                  <a:pos x="280" y="46"/>
                </a:cxn>
                <a:cxn ang="0">
                  <a:pos x="324" y="48"/>
                </a:cxn>
                <a:cxn ang="0">
                  <a:pos x="424" y="52"/>
                </a:cxn>
                <a:cxn ang="0">
                  <a:pos x="486" y="50"/>
                </a:cxn>
                <a:cxn ang="0">
                  <a:pos x="538" y="44"/>
                </a:cxn>
                <a:cxn ang="0">
                  <a:pos x="540" y="46"/>
                </a:cxn>
              </a:cxnLst>
              <a:rect l="0" t="0" r="r" b="b"/>
              <a:pathLst>
                <a:path w="540" h="346">
                  <a:moveTo>
                    <a:pt x="540" y="46"/>
                  </a:moveTo>
                  <a:lnTo>
                    <a:pt x="540" y="46"/>
                  </a:lnTo>
                  <a:lnTo>
                    <a:pt x="528" y="78"/>
                  </a:lnTo>
                  <a:lnTo>
                    <a:pt x="528" y="78"/>
                  </a:lnTo>
                  <a:lnTo>
                    <a:pt x="514" y="104"/>
                  </a:lnTo>
                  <a:lnTo>
                    <a:pt x="504" y="116"/>
                  </a:lnTo>
                  <a:lnTo>
                    <a:pt x="496" y="126"/>
                  </a:lnTo>
                  <a:lnTo>
                    <a:pt x="496" y="126"/>
                  </a:lnTo>
                  <a:lnTo>
                    <a:pt x="492" y="132"/>
                  </a:lnTo>
                  <a:lnTo>
                    <a:pt x="490" y="136"/>
                  </a:lnTo>
                  <a:lnTo>
                    <a:pt x="492" y="140"/>
                  </a:lnTo>
                  <a:lnTo>
                    <a:pt x="494" y="146"/>
                  </a:lnTo>
                  <a:lnTo>
                    <a:pt x="494" y="146"/>
                  </a:lnTo>
                  <a:lnTo>
                    <a:pt x="530" y="202"/>
                  </a:lnTo>
                  <a:lnTo>
                    <a:pt x="530" y="202"/>
                  </a:lnTo>
                  <a:lnTo>
                    <a:pt x="534" y="212"/>
                  </a:lnTo>
                  <a:lnTo>
                    <a:pt x="536" y="222"/>
                  </a:lnTo>
                  <a:lnTo>
                    <a:pt x="534" y="234"/>
                  </a:lnTo>
                  <a:lnTo>
                    <a:pt x="532" y="244"/>
                  </a:lnTo>
                  <a:lnTo>
                    <a:pt x="532" y="244"/>
                  </a:lnTo>
                  <a:lnTo>
                    <a:pt x="500" y="314"/>
                  </a:lnTo>
                  <a:lnTo>
                    <a:pt x="500" y="314"/>
                  </a:lnTo>
                  <a:lnTo>
                    <a:pt x="498" y="318"/>
                  </a:lnTo>
                  <a:lnTo>
                    <a:pt x="496" y="320"/>
                  </a:lnTo>
                  <a:lnTo>
                    <a:pt x="488" y="322"/>
                  </a:lnTo>
                  <a:lnTo>
                    <a:pt x="488" y="322"/>
                  </a:lnTo>
                  <a:lnTo>
                    <a:pt x="452" y="328"/>
                  </a:lnTo>
                  <a:lnTo>
                    <a:pt x="416" y="334"/>
                  </a:lnTo>
                  <a:lnTo>
                    <a:pt x="416" y="334"/>
                  </a:lnTo>
                  <a:lnTo>
                    <a:pt x="388" y="336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30" y="340"/>
                  </a:lnTo>
                  <a:lnTo>
                    <a:pt x="330" y="340"/>
                  </a:lnTo>
                  <a:lnTo>
                    <a:pt x="328" y="332"/>
                  </a:lnTo>
                  <a:lnTo>
                    <a:pt x="326" y="322"/>
                  </a:lnTo>
                  <a:lnTo>
                    <a:pt x="326" y="322"/>
                  </a:lnTo>
                  <a:lnTo>
                    <a:pt x="326" y="314"/>
                  </a:lnTo>
                  <a:lnTo>
                    <a:pt x="328" y="306"/>
                  </a:lnTo>
                  <a:lnTo>
                    <a:pt x="328" y="306"/>
                  </a:lnTo>
                  <a:lnTo>
                    <a:pt x="338" y="282"/>
                  </a:lnTo>
                  <a:lnTo>
                    <a:pt x="342" y="270"/>
                  </a:lnTo>
                  <a:lnTo>
                    <a:pt x="344" y="258"/>
                  </a:lnTo>
                  <a:lnTo>
                    <a:pt x="344" y="258"/>
                  </a:lnTo>
                  <a:lnTo>
                    <a:pt x="346" y="252"/>
                  </a:lnTo>
                  <a:lnTo>
                    <a:pt x="350" y="248"/>
                  </a:lnTo>
                  <a:lnTo>
                    <a:pt x="360" y="240"/>
                  </a:lnTo>
                  <a:lnTo>
                    <a:pt x="360" y="240"/>
                  </a:lnTo>
                  <a:lnTo>
                    <a:pt x="366" y="236"/>
                  </a:lnTo>
                  <a:lnTo>
                    <a:pt x="366" y="236"/>
                  </a:lnTo>
                  <a:lnTo>
                    <a:pt x="368" y="230"/>
                  </a:lnTo>
                  <a:lnTo>
                    <a:pt x="368" y="230"/>
                  </a:lnTo>
                  <a:lnTo>
                    <a:pt x="362" y="230"/>
                  </a:lnTo>
                  <a:lnTo>
                    <a:pt x="362" y="230"/>
                  </a:lnTo>
                  <a:lnTo>
                    <a:pt x="348" y="236"/>
                  </a:lnTo>
                  <a:lnTo>
                    <a:pt x="348" y="236"/>
                  </a:lnTo>
                  <a:lnTo>
                    <a:pt x="340" y="224"/>
                  </a:lnTo>
                  <a:lnTo>
                    <a:pt x="340" y="224"/>
                  </a:lnTo>
                  <a:lnTo>
                    <a:pt x="334" y="216"/>
                  </a:lnTo>
                  <a:lnTo>
                    <a:pt x="328" y="206"/>
                  </a:lnTo>
                  <a:lnTo>
                    <a:pt x="328" y="206"/>
                  </a:lnTo>
                  <a:lnTo>
                    <a:pt x="316" y="172"/>
                  </a:lnTo>
                  <a:lnTo>
                    <a:pt x="316" y="172"/>
                  </a:lnTo>
                  <a:lnTo>
                    <a:pt x="314" y="168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08" y="170"/>
                  </a:lnTo>
                  <a:lnTo>
                    <a:pt x="306" y="172"/>
                  </a:lnTo>
                  <a:lnTo>
                    <a:pt x="306" y="172"/>
                  </a:lnTo>
                  <a:lnTo>
                    <a:pt x="308" y="178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20" y="208"/>
                  </a:lnTo>
                  <a:lnTo>
                    <a:pt x="330" y="230"/>
                  </a:lnTo>
                  <a:lnTo>
                    <a:pt x="330" y="230"/>
                  </a:lnTo>
                  <a:lnTo>
                    <a:pt x="334" y="240"/>
                  </a:lnTo>
                  <a:lnTo>
                    <a:pt x="334" y="248"/>
                  </a:lnTo>
                  <a:lnTo>
                    <a:pt x="334" y="258"/>
                  </a:lnTo>
                  <a:lnTo>
                    <a:pt x="332" y="266"/>
                  </a:lnTo>
                  <a:lnTo>
                    <a:pt x="332" y="266"/>
                  </a:lnTo>
                  <a:lnTo>
                    <a:pt x="314" y="308"/>
                  </a:lnTo>
                  <a:lnTo>
                    <a:pt x="314" y="308"/>
                  </a:lnTo>
                  <a:lnTo>
                    <a:pt x="314" y="314"/>
                  </a:lnTo>
                  <a:lnTo>
                    <a:pt x="314" y="314"/>
                  </a:lnTo>
                  <a:lnTo>
                    <a:pt x="316" y="318"/>
                  </a:lnTo>
                  <a:lnTo>
                    <a:pt x="316" y="318"/>
                  </a:lnTo>
                  <a:lnTo>
                    <a:pt x="318" y="324"/>
                  </a:lnTo>
                  <a:lnTo>
                    <a:pt x="316" y="330"/>
                  </a:lnTo>
                  <a:lnTo>
                    <a:pt x="312" y="334"/>
                  </a:lnTo>
                  <a:lnTo>
                    <a:pt x="304" y="336"/>
                  </a:lnTo>
                  <a:lnTo>
                    <a:pt x="304" y="336"/>
                  </a:lnTo>
                  <a:lnTo>
                    <a:pt x="284" y="340"/>
                  </a:lnTo>
                  <a:lnTo>
                    <a:pt x="264" y="342"/>
                  </a:lnTo>
                  <a:lnTo>
                    <a:pt x="224" y="344"/>
                  </a:lnTo>
                  <a:lnTo>
                    <a:pt x="224" y="344"/>
                  </a:lnTo>
                  <a:lnTo>
                    <a:pt x="176" y="344"/>
                  </a:lnTo>
                  <a:lnTo>
                    <a:pt x="176" y="344"/>
                  </a:lnTo>
                  <a:lnTo>
                    <a:pt x="134" y="344"/>
                  </a:lnTo>
                  <a:lnTo>
                    <a:pt x="134" y="344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2" y="344"/>
                  </a:lnTo>
                  <a:lnTo>
                    <a:pt x="68" y="342"/>
                  </a:lnTo>
                  <a:lnTo>
                    <a:pt x="66" y="338"/>
                  </a:lnTo>
                  <a:lnTo>
                    <a:pt x="66" y="332"/>
                  </a:lnTo>
                  <a:lnTo>
                    <a:pt x="66" y="332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4" y="268"/>
                  </a:lnTo>
                  <a:lnTo>
                    <a:pt x="64" y="268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8" y="282"/>
                  </a:lnTo>
                  <a:lnTo>
                    <a:pt x="82" y="288"/>
                  </a:lnTo>
                  <a:lnTo>
                    <a:pt x="82" y="288"/>
                  </a:lnTo>
                  <a:lnTo>
                    <a:pt x="82" y="278"/>
                  </a:lnTo>
                  <a:lnTo>
                    <a:pt x="78" y="266"/>
                  </a:lnTo>
                  <a:lnTo>
                    <a:pt x="68" y="246"/>
                  </a:lnTo>
                  <a:lnTo>
                    <a:pt x="68" y="246"/>
                  </a:lnTo>
                  <a:lnTo>
                    <a:pt x="74" y="248"/>
                  </a:lnTo>
                  <a:lnTo>
                    <a:pt x="74" y="248"/>
                  </a:lnTo>
                  <a:lnTo>
                    <a:pt x="114" y="268"/>
                  </a:lnTo>
                  <a:lnTo>
                    <a:pt x="114" y="268"/>
                  </a:lnTo>
                  <a:lnTo>
                    <a:pt x="118" y="270"/>
                  </a:lnTo>
                  <a:lnTo>
                    <a:pt x="118" y="270"/>
                  </a:lnTo>
                  <a:lnTo>
                    <a:pt x="116" y="264"/>
                  </a:lnTo>
                  <a:lnTo>
                    <a:pt x="116" y="264"/>
                  </a:lnTo>
                  <a:lnTo>
                    <a:pt x="110" y="258"/>
                  </a:lnTo>
                  <a:lnTo>
                    <a:pt x="102" y="254"/>
                  </a:lnTo>
                  <a:lnTo>
                    <a:pt x="102" y="254"/>
                  </a:lnTo>
                  <a:lnTo>
                    <a:pt x="86" y="244"/>
                  </a:lnTo>
                  <a:lnTo>
                    <a:pt x="70" y="232"/>
                  </a:lnTo>
                  <a:lnTo>
                    <a:pt x="56" y="218"/>
                  </a:lnTo>
                  <a:lnTo>
                    <a:pt x="44" y="202"/>
                  </a:lnTo>
                  <a:lnTo>
                    <a:pt x="44" y="202"/>
                  </a:lnTo>
                  <a:lnTo>
                    <a:pt x="32" y="18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10" y="144"/>
                  </a:lnTo>
                  <a:lnTo>
                    <a:pt x="4" y="124"/>
                  </a:lnTo>
                  <a:lnTo>
                    <a:pt x="0" y="10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6" y="5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1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32" y="6"/>
                  </a:lnTo>
                  <a:lnTo>
                    <a:pt x="42" y="10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90" y="20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40" y="28"/>
                  </a:lnTo>
                  <a:lnTo>
                    <a:pt x="140" y="28"/>
                  </a:lnTo>
                  <a:lnTo>
                    <a:pt x="172" y="34"/>
                  </a:lnTo>
                  <a:lnTo>
                    <a:pt x="172" y="34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42" y="42"/>
                  </a:lnTo>
                  <a:lnTo>
                    <a:pt x="242" y="42"/>
                  </a:lnTo>
                  <a:lnTo>
                    <a:pt x="280" y="46"/>
                  </a:lnTo>
                  <a:lnTo>
                    <a:pt x="280" y="46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78" y="50"/>
                  </a:lnTo>
                  <a:lnTo>
                    <a:pt x="378" y="50"/>
                  </a:lnTo>
                  <a:lnTo>
                    <a:pt x="424" y="52"/>
                  </a:lnTo>
                  <a:lnTo>
                    <a:pt x="424" y="52"/>
                  </a:lnTo>
                  <a:lnTo>
                    <a:pt x="486" y="50"/>
                  </a:lnTo>
                  <a:lnTo>
                    <a:pt x="486" y="50"/>
                  </a:lnTo>
                  <a:lnTo>
                    <a:pt x="528" y="48"/>
                  </a:lnTo>
                  <a:lnTo>
                    <a:pt x="528" y="48"/>
                  </a:lnTo>
                  <a:lnTo>
                    <a:pt x="538" y="44"/>
                  </a:lnTo>
                  <a:lnTo>
                    <a:pt x="538" y="44"/>
                  </a:lnTo>
                  <a:lnTo>
                    <a:pt x="540" y="46"/>
                  </a:lnTo>
                  <a:lnTo>
                    <a:pt x="540" y="46"/>
                  </a:lnTo>
                  <a:close/>
                </a:path>
              </a:pathLst>
            </a:custGeom>
            <a:solidFill>
              <a:srgbClr val="3F96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6" name="Freeform 96"/>
            <p:cNvSpPr>
              <a:spLocks noEditPoints="1"/>
            </p:cNvSpPr>
            <p:nvPr/>
          </p:nvSpPr>
          <p:spPr bwMode="auto">
            <a:xfrm>
              <a:off x="2881" y="2165"/>
              <a:ext cx="668" cy="328"/>
            </a:xfrm>
            <a:custGeom>
              <a:avLst/>
              <a:gdLst/>
              <a:ahLst/>
              <a:cxnLst>
                <a:cxn ang="0">
                  <a:pos x="520" y="294"/>
                </a:cxn>
                <a:cxn ang="0">
                  <a:pos x="484" y="324"/>
                </a:cxn>
                <a:cxn ang="0">
                  <a:pos x="360" y="326"/>
                </a:cxn>
                <a:cxn ang="0">
                  <a:pos x="124" y="308"/>
                </a:cxn>
                <a:cxn ang="0">
                  <a:pos x="6" y="282"/>
                </a:cxn>
                <a:cxn ang="0">
                  <a:pos x="14" y="252"/>
                </a:cxn>
                <a:cxn ang="0">
                  <a:pos x="68" y="254"/>
                </a:cxn>
                <a:cxn ang="0">
                  <a:pos x="152" y="264"/>
                </a:cxn>
                <a:cxn ang="0">
                  <a:pos x="204" y="246"/>
                </a:cxn>
                <a:cxn ang="0">
                  <a:pos x="240" y="246"/>
                </a:cxn>
                <a:cxn ang="0">
                  <a:pos x="292" y="228"/>
                </a:cxn>
                <a:cxn ang="0">
                  <a:pos x="328" y="224"/>
                </a:cxn>
                <a:cxn ang="0">
                  <a:pos x="366" y="220"/>
                </a:cxn>
                <a:cxn ang="0">
                  <a:pos x="364" y="198"/>
                </a:cxn>
                <a:cxn ang="0">
                  <a:pos x="386" y="186"/>
                </a:cxn>
                <a:cxn ang="0">
                  <a:pos x="408" y="164"/>
                </a:cxn>
                <a:cxn ang="0">
                  <a:pos x="394" y="130"/>
                </a:cxn>
                <a:cxn ang="0">
                  <a:pos x="402" y="104"/>
                </a:cxn>
                <a:cxn ang="0">
                  <a:pos x="344" y="84"/>
                </a:cxn>
                <a:cxn ang="0">
                  <a:pos x="336" y="66"/>
                </a:cxn>
                <a:cxn ang="0">
                  <a:pos x="320" y="46"/>
                </a:cxn>
                <a:cxn ang="0">
                  <a:pos x="282" y="102"/>
                </a:cxn>
                <a:cxn ang="0">
                  <a:pos x="256" y="120"/>
                </a:cxn>
                <a:cxn ang="0">
                  <a:pos x="218" y="114"/>
                </a:cxn>
                <a:cxn ang="0">
                  <a:pos x="190" y="96"/>
                </a:cxn>
                <a:cxn ang="0">
                  <a:pos x="180" y="114"/>
                </a:cxn>
                <a:cxn ang="0">
                  <a:pos x="138" y="144"/>
                </a:cxn>
                <a:cxn ang="0">
                  <a:pos x="156" y="138"/>
                </a:cxn>
                <a:cxn ang="0">
                  <a:pos x="176" y="134"/>
                </a:cxn>
                <a:cxn ang="0">
                  <a:pos x="152" y="172"/>
                </a:cxn>
                <a:cxn ang="0">
                  <a:pos x="198" y="130"/>
                </a:cxn>
                <a:cxn ang="0">
                  <a:pos x="192" y="156"/>
                </a:cxn>
                <a:cxn ang="0">
                  <a:pos x="202" y="240"/>
                </a:cxn>
                <a:cxn ang="0">
                  <a:pos x="92" y="252"/>
                </a:cxn>
                <a:cxn ang="0">
                  <a:pos x="34" y="222"/>
                </a:cxn>
                <a:cxn ang="0">
                  <a:pos x="16" y="174"/>
                </a:cxn>
                <a:cxn ang="0">
                  <a:pos x="38" y="98"/>
                </a:cxn>
                <a:cxn ang="0">
                  <a:pos x="98" y="22"/>
                </a:cxn>
                <a:cxn ang="0">
                  <a:pos x="148" y="4"/>
                </a:cxn>
                <a:cxn ang="0">
                  <a:pos x="182" y="0"/>
                </a:cxn>
                <a:cxn ang="0">
                  <a:pos x="218" y="2"/>
                </a:cxn>
                <a:cxn ang="0">
                  <a:pos x="260" y="8"/>
                </a:cxn>
                <a:cxn ang="0">
                  <a:pos x="370" y="30"/>
                </a:cxn>
                <a:cxn ang="0">
                  <a:pos x="410" y="38"/>
                </a:cxn>
                <a:cxn ang="0">
                  <a:pos x="450" y="36"/>
                </a:cxn>
                <a:cxn ang="0">
                  <a:pos x="474" y="40"/>
                </a:cxn>
                <a:cxn ang="0">
                  <a:pos x="522" y="184"/>
                </a:cxn>
                <a:cxn ang="0">
                  <a:pos x="624" y="128"/>
                </a:cxn>
                <a:cxn ang="0">
                  <a:pos x="590" y="100"/>
                </a:cxn>
                <a:cxn ang="0">
                  <a:pos x="564" y="100"/>
                </a:cxn>
                <a:cxn ang="0">
                  <a:pos x="558" y="110"/>
                </a:cxn>
                <a:cxn ang="0">
                  <a:pos x="550" y="104"/>
                </a:cxn>
                <a:cxn ang="0">
                  <a:pos x="544" y="128"/>
                </a:cxn>
                <a:cxn ang="0">
                  <a:pos x="504" y="38"/>
                </a:cxn>
                <a:cxn ang="0">
                  <a:pos x="514" y="84"/>
                </a:cxn>
                <a:cxn ang="0">
                  <a:pos x="536" y="200"/>
                </a:cxn>
                <a:cxn ang="0">
                  <a:pos x="582" y="196"/>
                </a:cxn>
                <a:cxn ang="0">
                  <a:pos x="668" y="122"/>
                </a:cxn>
              </a:cxnLst>
              <a:rect l="0" t="0" r="r" b="b"/>
              <a:pathLst>
                <a:path w="668" h="328">
                  <a:moveTo>
                    <a:pt x="524" y="194"/>
                  </a:moveTo>
                  <a:lnTo>
                    <a:pt x="524" y="194"/>
                  </a:lnTo>
                  <a:lnTo>
                    <a:pt x="526" y="210"/>
                  </a:lnTo>
                  <a:lnTo>
                    <a:pt x="528" y="224"/>
                  </a:lnTo>
                  <a:lnTo>
                    <a:pt x="528" y="224"/>
                  </a:lnTo>
                  <a:lnTo>
                    <a:pt x="520" y="294"/>
                  </a:lnTo>
                  <a:lnTo>
                    <a:pt x="520" y="294"/>
                  </a:lnTo>
                  <a:lnTo>
                    <a:pt x="518" y="304"/>
                  </a:lnTo>
                  <a:lnTo>
                    <a:pt x="516" y="314"/>
                  </a:lnTo>
                  <a:lnTo>
                    <a:pt x="516" y="314"/>
                  </a:lnTo>
                  <a:lnTo>
                    <a:pt x="514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484" y="324"/>
                  </a:lnTo>
                  <a:lnTo>
                    <a:pt x="484" y="324"/>
                  </a:lnTo>
                  <a:lnTo>
                    <a:pt x="446" y="328"/>
                  </a:lnTo>
                  <a:lnTo>
                    <a:pt x="446" y="328"/>
                  </a:lnTo>
                  <a:lnTo>
                    <a:pt x="394" y="328"/>
                  </a:lnTo>
                  <a:lnTo>
                    <a:pt x="394" y="328"/>
                  </a:lnTo>
                  <a:lnTo>
                    <a:pt x="360" y="326"/>
                  </a:lnTo>
                  <a:lnTo>
                    <a:pt x="360" y="326"/>
                  </a:lnTo>
                  <a:lnTo>
                    <a:pt x="348" y="328"/>
                  </a:lnTo>
                  <a:lnTo>
                    <a:pt x="336" y="328"/>
                  </a:lnTo>
                  <a:lnTo>
                    <a:pt x="336" y="328"/>
                  </a:lnTo>
                  <a:lnTo>
                    <a:pt x="296" y="328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124" y="308"/>
                  </a:lnTo>
                  <a:lnTo>
                    <a:pt x="124" y="308"/>
                  </a:lnTo>
                  <a:lnTo>
                    <a:pt x="96" y="304"/>
                  </a:lnTo>
                  <a:lnTo>
                    <a:pt x="70" y="300"/>
                  </a:lnTo>
                  <a:lnTo>
                    <a:pt x="70" y="300"/>
                  </a:lnTo>
                  <a:lnTo>
                    <a:pt x="38" y="290"/>
                  </a:lnTo>
                  <a:lnTo>
                    <a:pt x="6" y="282"/>
                  </a:lnTo>
                  <a:lnTo>
                    <a:pt x="6" y="282"/>
                  </a:lnTo>
                  <a:lnTo>
                    <a:pt x="2" y="280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4" y="252"/>
                  </a:lnTo>
                  <a:lnTo>
                    <a:pt x="14" y="252"/>
                  </a:lnTo>
                  <a:lnTo>
                    <a:pt x="26" y="224"/>
                  </a:lnTo>
                  <a:lnTo>
                    <a:pt x="26" y="224"/>
                  </a:lnTo>
                  <a:lnTo>
                    <a:pt x="28" y="226"/>
                  </a:lnTo>
                  <a:lnTo>
                    <a:pt x="28" y="226"/>
                  </a:lnTo>
                  <a:lnTo>
                    <a:pt x="36" y="236"/>
                  </a:lnTo>
                  <a:lnTo>
                    <a:pt x="46" y="244"/>
                  </a:lnTo>
                  <a:lnTo>
                    <a:pt x="68" y="254"/>
                  </a:lnTo>
                  <a:lnTo>
                    <a:pt x="68" y="254"/>
                  </a:lnTo>
                  <a:lnTo>
                    <a:pt x="76" y="258"/>
                  </a:lnTo>
                  <a:lnTo>
                    <a:pt x="86" y="260"/>
                  </a:lnTo>
                  <a:lnTo>
                    <a:pt x="106" y="262"/>
                  </a:lnTo>
                  <a:lnTo>
                    <a:pt x="106" y="262"/>
                  </a:lnTo>
                  <a:lnTo>
                    <a:pt x="128" y="264"/>
                  </a:lnTo>
                  <a:lnTo>
                    <a:pt x="152" y="264"/>
                  </a:lnTo>
                  <a:lnTo>
                    <a:pt x="152" y="264"/>
                  </a:lnTo>
                  <a:lnTo>
                    <a:pt x="166" y="260"/>
                  </a:lnTo>
                  <a:lnTo>
                    <a:pt x="182" y="256"/>
                  </a:lnTo>
                  <a:lnTo>
                    <a:pt x="182" y="256"/>
                  </a:lnTo>
                  <a:lnTo>
                    <a:pt x="194" y="250"/>
                  </a:lnTo>
                  <a:lnTo>
                    <a:pt x="204" y="246"/>
                  </a:lnTo>
                  <a:lnTo>
                    <a:pt x="204" y="246"/>
                  </a:lnTo>
                  <a:lnTo>
                    <a:pt x="212" y="246"/>
                  </a:lnTo>
                  <a:lnTo>
                    <a:pt x="220" y="250"/>
                  </a:lnTo>
                  <a:lnTo>
                    <a:pt x="220" y="250"/>
                  </a:lnTo>
                  <a:lnTo>
                    <a:pt x="226" y="250"/>
                  </a:lnTo>
                  <a:lnTo>
                    <a:pt x="230" y="250"/>
                  </a:lnTo>
                  <a:lnTo>
                    <a:pt x="240" y="246"/>
                  </a:lnTo>
                  <a:lnTo>
                    <a:pt x="240" y="246"/>
                  </a:lnTo>
                  <a:lnTo>
                    <a:pt x="266" y="232"/>
                  </a:lnTo>
                  <a:lnTo>
                    <a:pt x="266" y="232"/>
                  </a:lnTo>
                  <a:lnTo>
                    <a:pt x="268" y="230"/>
                  </a:lnTo>
                  <a:lnTo>
                    <a:pt x="270" y="230"/>
                  </a:lnTo>
                  <a:lnTo>
                    <a:pt x="270" y="230"/>
                  </a:lnTo>
                  <a:lnTo>
                    <a:pt x="282" y="230"/>
                  </a:lnTo>
                  <a:lnTo>
                    <a:pt x="292" y="228"/>
                  </a:lnTo>
                  <a:lnTo>
                    <a:pt x="302" y="224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6" y="220"/>
                  </a:lnTo>
                  <a:lnTo>
                    <a:pt x="320" y="220"/>
                  </a:lnTo>
                  <a:lnTo>
                    <a:pt x="320" y="220"/>
                  </a:lnTo>
                  <a:lnTo>
                    <a:pt x="328" y="224"/>
                  </a:lnTo>
                  <a:lnTo>
                    <a:pt x="336" y="226"/>
                  </a:lnTo>
                  <a:lnTo>
                    <a:pt x="346" y="226"/>
                  </a:lnTo>
                  <a:lnTo>
                    <a:pt x="356" y="226"/>
                  </a:lnTo>
                  <a:lnTo>
                    <a:pt x="356" y="226"/>
                  </a:lnTo>
                  <a:lnTo>
                    <a:pt x="360" y="226"/>
                  </a:lnTo>
                  <a:lnTo>
                    <a:pt x="360" y="226"/>
                  </a:lnTo>
                  <a:lnTo>
                    <a:pt x="366" y="220"/>
                  </a:lnTo>
                  <a:lnTo>
                    <a:pt x="370" y="216"/>
                  </a:lnTo>
                  <a:lnTo>
                    <a:pt x="372" y="212"/>
                  </a:lnTo>
                  <a:lnTo>
                    <a:pt x="372" y="212"/>
                  </a:lnTo>
                  <a:lnTo>
                    <a:pt x="374" y="208"/>
                  </a:lnTo>
                  <a:lnTo>
                    <a:pt x="370" y="204"/>
                  </a:lnTo>
                  <a:lnTo>
                    <a:pt x="364" y="198"/>
                  </a:lnTo>
                  <a:lnTo>
                    <a:pt x="364" y="198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2" y="190"/>
                  </a:lnTo>
                  <a:lnTo>
                    <a:pt x="356" y="188"/>
                  </a:lnTo>
                  <a:lnTo>
                    <a:pt x="356" y="188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92" y="184"/>
                  </a:lnTo>
                  <a:lnTo>
                    <a:pt x="398" y="182"/>
                  </a:lnTo>
                  <a:lnTo>
                    <a:pt x="404" y="178"/>
                  </a:lnTo>
                  <a:lnTo>
                    <a:pt x="406" y="172"/>
                  </a:lnTo>
                  <a:lnTo>
                    <a:pt x="406" y="172"/>
                  </a:lnTo>
                  <a:lnTo>
                    <a:pt x="408" y="164"/>
                  </a:lnTo>
                  <a:lnTo>
                    <a:pt x="406" y="156"/>
                  </a:lnTo>
                  <a:lnTo>
                    <a:pt x="402" y="150"/>
                  </a:lnTo>
                  <a:lnTo>
                    <a:pt x="396" y="146"/>
                  </a:lnTo>
                  <a:lnTo>
                    <a:pt x="396" y="146"/>
                  </a:lnTo>
                  <a:lnTo>
                    <a:pt x="382" y="138"/>
                  </a:lnTo>
                  <a:lnTo>
                    <a:pt x="382" y="138"/>
                  </a:lnTo>
                  <a:lnTo>
                    <a:pt x="394" y="130"/>
                  </a:lnTo>
                  <a:lnTo>
                    <a:pt x="394" y="130"/>
                  </a:lnTo>
                  <a:lnTo>
                    <a:pt x="402" y="124"/>
                  </a:lnTo>
                  <a:lnTo>
                    <a:pt x="404" y="120"/>
                  </a:lnTo>
                  <a:lnTo>
                    <a:pt x="406" y="116"/>
                  </a:lnTo>
                  <a:lnTo>
                    <a:pt x="406" y="116"/>
                  </a:lnTo>
                  <a:lnTo>
                    <a:pt x="404" y="108"/>
                  </a:lnTo>
                  <a:lnTo>
                    <a:pt x="402" y="104"/>
                  </a:lnTo>
                  <a:lnTo>
                    <a:pt x="398" y="98"/>
                  </a:lnTo>
                  <a:lnTo>
                    <a:pt x="392" y="94"/>
                  </a:lnTo>
                  <a:lnTo>
                    <a:pt x="392" y="94"/>
                  </a:lnTo>
                  <a:lnTo>
                    <a:pt x="380" y="90"/>
                  </a:lnTo>
                  <a:lnTo>
                    <a:pt x="368" y="86"/>
                  </a:lnTo>
                  <a:lnTo>
                    <a:pt x="356" y="84"/>
                  </a:lnTo>
                  <a:lnTo>
                    <a:pt x="344" y="84"/>
                  </a:lnTo>
                  <a:lnTo>
                    <a:pt x="344" y="84"/>
                  </a:lnTo>
                  <a:lnTo>
                    <a:pt x="340" y="84"/>
                  </a:lnTo>
                  <a:lnTo>
                    <a:pt x="336" y="82"/>
                  </a:lnTo>
                  <a:lnTo>
                    <a:pt x="334" y="78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6" y="66"/>
                  </a:lnTo>
                  <a:lnTo>
                    <a:pt x="334" y="60"/>
                  </a:lnTo>
                  <a:lnTo>
                    <a:pt x="332" y="54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24" y="46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04" y="54"/>
                  </a:lnTo>
                  <a:lnTo>
                    <a:pt x="304" y="54"/>
                  </a:lnTo>
                  <a:lnTo>
                    <a:pt x="302" y="58"/>
                  </a:lnTo>
                  <a:lnTo>
                    <a:pt x="302" y="58"/>
                  </a:lnTo>
                  <a:lnTo>
                    <a:pt x="300" y="70"/>
                  </a:lnTo>
                  <a:lnTo>
                    <a:pt x="294" y="82"/>
                  </a:lnTo>
                  <a:lnTo>
                    <a:pt x="282" y="102"/>
                  </a:lnTo>
                  <a:lnTo>
                    <a:pt x="282" y="102"/>
                  </a:lnTo>
                  <a:lnTo>
                    <a:pt x="278" y="108"/>
                  </a:lnTo>
                  <a:lnTo>
                    <a:pt x="272" y="112"/>
                  </a:lnTo>
                  <a:lnTo>
                    <a:pt x="260" y="122"/>
                  </a:lnTo>
                  <a:lnTo>
                    <a:pt x="260" y="122"/>
                  </a:lnTo>
                  <a:lnTo>
                    <a:pt x="258" y="122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0" y="116"/>
                  </a:lnTo>
                  <a:lnTo>
                    <a:pt x="250" y="116"/>
                  </a:lnTo>
                  <a:lnTo>
                    <a:pt x="242" y="110"/>
                  </a:lnTo>
                  <a:lnTo>
                    <a:pt x="234" y="110"/>
                  </a:lnTo>
                  <a:lnTo>
                    <a:pt x="226" y="110"/>
                  </a:lnTo>
                  <a:lnTo>
                    <a:pt x="218" y="114"/>
                  </a:lnTo>
                  <a:lnTo>
                    <a:pt x="218" y="114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188" y="122"/>
                  </a:lnTo>
                  <a:lnTo>
                    <a:pt x="188" y="122"/>
                  </a:lnTo>
                  <a:lnTo>
                    <a:pt x="190" y="96"/>
                  </a:lnTo>
                  <a:lnTo>
                    <a:pt x="190" y="96"/>
                  </a:lnTo>
                  <a:lnTo>
                    <a:pt x="188" y="92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4" y="92"/>
                  </a:lnTo>
                  <a:lnTo>
                    <a:pt x="182" y="94"/>
                  </a:lnTo>
                  <a:lnTo>
                    <a:pt x="182" y="9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78" y="120"/>
                  </a:lnTo>
                  <a:lnTo>
                    <a:pt x="172" y="122"/>
                  </a:lnTo>
                  <a:lnTo>
                    <a:pt x="172" y="122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6" y="148"/>
                  </a:lnTo>
                  <a:lnTo>
                    <a:pt x="136" y="148"/>
                  </a:lnTo>
                  <a:lnTo>
                    <a:pt x="140" y="148"/>
                  </a:lnTo>
                  <a:lnTo>
                    <a:pt x="142" y="148"/>
                  </a:lnTo>
                  <a:lnTo>
                    <a:pt x="142" y="148"/>
                  </a:lnTo>
                  <a:lnTo>
                    <a:pt x="156" y="138"/>
                  </a:lnTo>
                  <a:lnTo>
                    <a:pt x="170" y="130"/>
                  </a:lnTo>
                  <a:lnTo>
                    <a:pt x="170" y="130"/>
                  </a:lnTo>
                  <a:lnTo>
                    <a:pt x="180" y="128"/>
                  </a:lnTo>
                  <a:lnTo>
                    <a:pt x="180" y="128"/>
                  </a:lnTo>
                  <a:lnTo>
                    <a:pt x="182" y="130"/>
                  </a:lnTo>
                  <a:lnTo>
                    <a:pt x="182" y="130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68" y="142"/>
                  </a:lnTo>
                  <a:lnTo>
                    <a:pt x="162" y="150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2" y="172"/>
                  </a:lnTo>
                  <a:lnTo>
                    <a:pt x="152" y="172"/>
                  </a:lnTo>
                  <a:lnTo>
                    <a:pt x="154" y="170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74" y="150"/>
                  </a:lnTo>
                  <a:lnTo>
                    <a:pt x="174" y="150"/>
                  </a:lnTo>
                  <a:lnTo>
                    <a:pt x="186" y="138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202" y="128"/>
                  </a:lnTo>
                  <a:lnTo>
                    <a:pt x="202" y="128"/>
                  </a:lnTo>
                  <a:lnTo>
                    <a:pt x="204" y="130"/>
                  </a:lnTo>
                  <a:lnTo>
                    <a:pt x="204" y="130"/>
                  </a:lnTo>
                  <a:lnTo>
                    <a:pt x="198" y="144"/>
                  </a:lnTo>
                  <a:lnTo>
                    <a:pt x="192" y="156"/>
                  </a:lnTo>
                  <a:lnTo>
                    <a:pt x="186" y="170"/>
                  </a:lnTo>
                  <a:lnTo>
                    <a:pt x="184" y="184"/>
                  </a:lnTo>
                  <a:lnTo>
                    <a:pt x="184" y="198"/>
                  </a:lnTo>
                  <a:lnTo>
                    <a:pt x="186" y="212"/>
                  </a:lnTo>
                  <a:lnTo>
                    <a:pt x="192" y="226"/>
                  </a:lnTo>
                  <a:lnTo>
                    <a:pt x="202" y="240"/>
                  </a:lnTo>
                  <a:lnTo>
                    <a:pt x="202" y="240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70" y="252"/>
                  </a:lnTo>
                  <a:lnTo>
                    <a:pt x="158" y="254"/>
                  </a:lnTo>
                  <a:lnTo>
                    <a:pt x="136" y="256"/>
                  </a:lnTo>
                  <a:lnTo>
                    <a:pt x="114" y="254"/>
                  </a:lnTo>
                  <a:lnTo>
                    <a:pt x="92" y="252"/>
                  </a:lnTo>
                  <a:lnTo>
                    <a:pt x="92" y="252"/>
                  </a:lnTo>
                  <a:lnTo>
                    <a:pt x="80" y="250"/>
                  </a:lnTo>
                  <a:lnTo>
                    <a:pt x="68" y="246"/>
                  </a:lnTo>
                  <a:lnTo>
                    <a:pt x="60" y="242"/>
                  </a:lnTo>
                  <a:lnTo>
                    <a:pt x="50" y="236"/>
                  </a:lnTo>
                  <a:lnTo>
                    <a:pt x="42" y="230"/>
                  </a:lnTo>
                  <a:lnTo>
                    <a:pt x="34" y="222"/>
                  </a:lnTo>
                  <a:lnTo>
                    <a:pt x="28" y="21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18" y="196"/>
                  </a:lnTo>
                  <a:lnTo>
                    <a:pt x="18" y="188"/>
                  </a:lnTo>
                  <a:lnTo>
                    <a:pt x="16" y="174"/>
                  </a:lnTo>
                  <a:lnTo>
                    <a:pt x="16" y="174"/>
                  </a:lnTo>
                  <a:lnTo>
                    <a:pt x="20" y="154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2" y="108"/>
                  </a:lnTo>
                  <a:lnTo>
                    <a:pt x="38" y="9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8" y="36"/>
                  </a:lnTo>
                  <a:lnTo>
                    <a:pt x="88" y="28"/>
                  </a:lnTo>
                  <a:lnTo>
                    <a:pt x="98" y="22"/>
                  </a:lnTo>
                  <a:lnTo>
                    <a:pt x="110" y="20"/>
                  </a:lnTo>
                  <a:lnTo>
                    <a:pt x="110" y="20"/>
                  </a:lnTo>
                  <a:lnTo>
                    <a:pt x="142" y="10"/>
                  </a:lnTo>
                  <a:lnTo>
                    <a:pt x="142" y="1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8" y="4"/>
                  </a:lnTo>
                  <a:lnTo>
                    <a:pt x="164" y="4"/>
                  </a:lnTo>
                  <a:lnTo>
                    <a:pt x="176" y="2"/>
                  </a:lnTo>
                  <a:lnTo>
                    <a:pt x="176" y="2"/>
                  </a:lnTo>
                  <a:lnTo>
                    <a:pt x="182" y="0"/>
                  </a:lnTo>
                  <a:lnTo>
                    <a:pt x="186" y="2"/>
                  </a:lnTo>
                  <a:lnTo>
                    <a:pt x="188" y="4"/>
                  </a:lnTo>
                  <a:lnTo>
                    <a:pt x="188" y="4"/>
                  </a:lnTo>
                  <a:lnTo>
                    <a:pt x="190" y="6"/>
                  </a:lnTo>
                  <a:lnTo>
                    <a:pt x="194" y="6"/>
                  </a:lnTo>
                  <a:lnTo>
                    <a:pt x="194" y="6"/>
                  </a:lnTo>
                  <a:lnTo>
                    <a:pt x="218" y="2"/>
                  </a:lnTo>
                  <a:lnTo>
                    <a:pt x="218" y="2"/>
                  </a:lnTo>
                  <a:lnTo>
                    <a:pt x="226" y="2"/>
                  </a:lnTo>
                  <a:lnTo>
                    <a:pt x="234" y="4"/>
                  </a:lnTo>
                  <a:lnTo>
                    <a:pt x="234" y="4"/>
                  </a:lnTo>
                  <a:lnTo>
                    <a:pt x="240" y="6"/>
                  </a:lnTo>
                  <a:lnTo>
                    <a:pt x="246" y="8"/>
                  </a:lnTo>
                  <a:lnTo>
                    <a:pt x="260" y="8"/>
                  </a:lnTo>
                  <a:lnTo>
                    <a:pt x="260" y="8"/>
                  </a:lnTo>
                  <a:lnTo>
                    <a:pt x="282" y="10"/>
                  </a:lnTo>
                  <a:lnTo>
                    <a:pt x="294" y="12"/>
                  </a:lnTo>
                  <a:lnTo>
                    <a:pt x="304" y="14"/>
                  </a:lnTo>
                  <a:lnTo>
                    <a:pt x="304" y="14"/>
                  </a:lnTo>
                  <a:lnTo>
                    <a:pt x="338" y="24"/>
                  </a:lnTo>
                  <a:lnTo>
                    <a:pt x="370" y="30"/>
                  </a:lnTo>
                  <a:lnTo>
                    <a:pt x="370" y="30"/>
                  </a:lnTo>
                  <a:lnTo>
                    <a:pt x="378" y="30"/>
                  </a:lnTo>
                  <a:lnTo>
                    <a:pt x="406" y="34"/>
                  </a:lnTo>
                  <a:lnTo>
                    <a:pt x="406" y="34"/>
                  </a:lnTo>
                  <a:lnTo>
                    <a:pt x="406" y="36"/>
                  </a:lnTo>
                  <a:lnTo>
                    <a:pt x="406" y="36"/>
                  </a:lnTo>
                  <a:lnTo>
                    <a:pt x="410" y="38"/>
                  </a:lnTo>
                  <a:lnTo>
                    <a:pt x="410" y="38"/>
                  </a:lnTo>
                  <a:lnTo>
                    <a:pt x="418" y="36"/>
                  </a:lnTo>
                  <a:lnTo>
                    <a:pt x="418" y="36"/>
                  </a:lnTo>
                  <a:lnTo>
                    <a:pt x="426" y="38"/>
                  </a:lnTo>
                  <a:lnTo>
                    <a:pt x="434" y="38"/>
                  </a:lnTo>
                  <a:lnTo>
                    <a:pt x="434" y="38"/>
                  </a:lnTo>
                  <a:lnTo>
                    <a:pt x="450" y="36"/>
                  </a:lnTo>
                  <a:lnTo>
                    <a:pt x="464" y="34"/>
                  </a:lnTo>
                  <a:lnTo>
                    <a:pt x="464" y="34"/>
                  </a:lnTo>
                  <a:lnTo>
                    <a:pt x="468" y="34"/>
                  </a:lnTo>
                  <a:lnTo>
                    <a:pt x="470" y="34"/>
                  </a:lnTo>
                  <a:lnTo>
                    <a:pt x="472" y="36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92" y="74"/>
                  </a:lnTo>
                  <a:lnTo>
                    <a:pt x="508" y="110"/>
                  </a:lnTo>
                  <a:lnTo>
                    <a:pt x="508" y="110"/>
                  </a:lnTo>
                  <a:lnTo>
                    <a:pt x="516" y="128"/>
                  </a:lnTo>
                  <a:lnTo>
                    <a:pt x="520" y="146"/>
                  </a:lnTo>
                  <a:lnTo>
                    <a:pt x="522" y="164"/>
                  </a:lnTo>
                  <a:lnTo>
                    <a:pt x="522" y="184"/>
                  </a:lnTo>
                  <a:lnTo>
                    <a:pt x="522" y="184"/>
                  </a:lnTo>
                  <a:lnTo>
                    <a:pt x="524" y="188"/>
                  </a:lnTo>
                  <a:lnTo>
                    <a:pt x="524" y="194"/>
                  </a:lnTo>
                  <a:lnTo>
                    <a:pt x="524" y="194"/>
                  </a:lnTo>
                  <a:close/>
                  <a:moveTo>
                    <a:pt x="634" y="128"/>
                  </a:moveTo>
                  <a:lnTo>
                    <a:pt x="634" y="128"/>
                  </a:lnTo>
                  <a:lnTo>
                    <a:pt x="624" y="128"/>
                  </a:lnTo>
                  <a:lnTo>
                    <a:pt x="616" y="126"/>
                  </a:lnTo>
                  <a:lnTo>
                    <a:pt x="608" y="122"/>
                  </a:lnTo>
                  <a:lnTo>
                    <a:pt x="602" y="118"/>
                  </a:lnTo>
                  <a:lnTo>
                    <a:pt x="602" y="118"/>
                  </a:lnTo>
                  <a:lnTo>
                    <a:pt x="594" y="110"/>
                  </a:lnTo>
                  <a:lnTo>
                    <a:pt x="590" y="100"/>
                  </a:lnTo>
                  <a:lnTo>
                    <a:pt x="590" y="100"/>
                  </a:lnTo>
                  <a:lnTo>
                    <a:pt x="584" y="92"/>
                  </a:lnTo>
                  <a:lnTo>
                    <a:pt x="580" y="90"/>
                  </a:lnTo>
                  <a:lnTo>
                    <a:pt x="576" y="90"/>
                  </a:lnTo>
                  <a:lnTo>
                    <a:pt x="576" y="90"/>
                  </a:lnTo>
                  <a:lnTo>
                    <a:pt x="570" y="92"/>
                  </a:lnTo>
                  <a:lnTo>
                    <a:pt x="566" y="96"/>
                  </a:lnTo>
                  <a:lnTo>
                    <a:pt x="564" y="100"/>
                  </a:lnTo>
                  <a:lnTo>
                    <a:pt x="564" y="106"/>
                  </a:lnTo>
                  <a:lnTo>
                    <a:pt x="564" y="106"/>
                  </a:lnTo>
                  <a:lnTo>
                    <a:pt x="564" y="110"/>
                  </a:lnTo>
                  <a:lnTo>
                    <a:pt x="564" y="110"/>
                  </a:lnTo>
                  <a:lnTo>
                    <a:pt x="562" y="114"/>
                  </a:lnTo>
                  <a:lnTo>
                    <a:pt x="562" y="114"/>
                  </a:lnTo>
                  <a:lnTo>
                    <a:pt x="558" y="110"/>
                  </a:lnTo>
                  <a:lnTo>
                    <a:pt x="558" y="110"/>
                  </a:lnTo>
                  <a:lnTo>
                    <a:pt x="556" y="104"/>
                  </a:lnTo>
                  <a:lnTo>
                    <a:pt x="556" y="104"/>
                  </a:lnTo>
                  <a:lnTo>
                    <a:pt x="552" y="98"/>
                  </a:lnTo>
                  <a:lnTo>
                    <a:pt x="552" y="98"/>
                  </a:lnTo>
                  <a:lnTo>
                    <a:pt x="550" y="104"/>
                  </a:lnTo>
                  <a:lnTo>
                    <a:pt x="550" y="104"/>
                  </a:lnTo>
                  <a:lnTo>
                    <a:pt x="550" y="126"/>
                  </a:lnTo>
                  <a:lnTo>
                    <a:pt x="550" y="126"/>
                  </a:lnTo>
                  <a:lnTo>
                    <a:pt x="548" y="132"/>
                  </a:lnTo>
                  <a:lnTo>
                    <a:pt x="548" y="132"/>
                  </a:lnTo>
                  <a:lnTo>
                    <a:pt x="546" y="130"/>
                  </a:lnTo>
                  <a:lnTo>
                    <a:pt x="544" y="128"/>
                  </a:lnTo>
                  <a:lnTo>
                    <a:pt x="544" y="128"/>
                  </a:lnTo>
                  <a:lnTo>
                    <a:pt x="542" y="108"/>
                  </a:lnTo>
                  <a:lnTo>
                    <a:pt x="542" y="108"/>
                  </a:lnTo>
                  <a:lnTo>
                    <a:pt x="538" y="88"/>
                  </a:lnTo>
                  <a:lnTo>
                    <a:pt x="530" y="68"/>
                  </a:lnTo>
                  <a:lnTo>
                    <a:pt x="520" y="52"/>
                  </a:lnTo>
                  <a:lnTo>
                    <a:pt x="504" y="38"/>
                  </a:lnTo>
                  <a:lnTo>
                    <a:pt x="504" y="38"/>
                  </a:lnTo>
                  <a:lnTo>
                    <a:pt x="500" y="34"/>
                  </a:lnTo>
                  <a:lnTo>
                    <a:pt x="492" y="32"/>
                  </a:lnTo>
                  <a:lnTo>
                    <a:pt x="492" y="32"/>
                  </a:lnTo>
                  <a:lnTo>
                    <a:pt x="502" y="50"/>
                  </a:lnTo>
                  <a:lnTo>
                    <a:pt x="510" y="68"/>
                  </a:lnTo>
                  <a:lnTo>
                    <a:pt x="510" y="68"/>
                  </a:lnTo>
                  <a:lnTo>
                    <a:pt x="514" y="84"/>
                  </a:lnTo>
                  <a:lnTo>
                    <a:pt x="516" y="100"/>
                  </a:lnTo>
                  <a:lnTo>
                    <a:pt x="516" y="100"/>
                  </a:lnTo>
                  <a:lnTo>
                    <a:pt x="522" y="118"/>
                  </a:lnTo>
                  <a:lnTo>
                    <a:pt x="528" y="138"/>
                  </a:lnTo>
                  <a:lnTo>
                    <a:pt x="528" y="138"/>
                  </a:lnTo>
                  <a:lnTo>
                    <a:pt x="536" y="200"/>
                  </a:lnTo>
                  <a:lnTo>
                    <a:pt x="536" y="200"/>
                  </a:lnTo>
                  <a:lnTo>
                    <a:pt x="538" y="204"/>
                  </a:lnTo>
                  <a:lnTo>
                    <a:pt x="544" y="206"/>
                  </a:lnTo>
                  <a:lnTo>
                    <a:pt x="544" y="206"/>
                  </a:lnTo>
                  <a:lnTo>
                    <a:pt x="556" y="204"/>
                  </a:lnTo>
                  <a:lnTo>
                    <a:pt x="568" y="202"/>
                  </a:lnTo>
                  <a:lnTo>
                    <a:pt x="568" y="202"/>
                  </a:lnTo>
                  <a:lnTo>
                    <a:pt x="582" y="196"/>
                  </a:lnTo>
                  <a:lnTo>
                    <a:pt x="596" y="190"/>
                  </a:lnTo>
                  <a:lnTo>
                    <a:pt x="608" y="184"/>
                  </a:lnTo>
                  <a:lnTo>
                    <a:pt x="620" y="176"/>
                  </a:lnTo>
                  <a:lnTo>
                    <a:pt x="642" y="156"/>
                  </a:lnTo>
                  <a:lnTo>
                    <a:pt x="662" y="134"/>
                  </a:lnTo>
                  <a:lnTo>
                    <a:pt x="662" y="134"/>
                  </a:lnTo>
                  <a:lnTo>
                    <a:pt x="668" y="122"/>
                  </a:lnTo>
                  <a:lnTo>
                    <a:pt x="668" y="122"/>
                  </a:lnTo>
                  <a:lnTo>
                    <a:pt x="650" y="124"/>
                  </a:lnTo>
                  <a:lnTo>
                    <a:pt x="634" y="128"/>
                  </a:lnTo>
                  <a:lnTo>
                    <a:pt x="634" y="128"/>
                  </a:lnTo>
                  <a:close/>
                </a:path>
              </a:pathLst>
            </a:custGeom>
            <a:solidFill>
              <a:srgbClr val="9474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7" name="Freeform 97"/>
            <p:cNvSpPr>
              <a:spLocks noEditPoints="1"/>
            </p:cNvSpPr>
            <p:nvPr/>
          </p:nvSpPr>
          <p:spPr bwMode="auto">
            <a:xfrm>
              <a:off x="3075" y="2207"/>
              <a:ext cx="504" cy="198"/>
            </a:xfrm>
            <a:custGeom>
              <a:avLst/>
              <a:gdLst/>
              <a:ahLst/>
              <a:cxnLst>
                <a:cxn ang="0">
                  <a:pos x="66" y="178"/>
                </a:cxn>
                <a:cxn ang="0">
                  <a:pos x="66" y="182"/>
                </a:cxn>
                <a:cxn ang="0">
                  <a:pos x="44" y="194"/>
                </a:cxn>
                <a:cxn ang="0">
                  <a:pos x="34" y="198"/>
                </a:cxn>
                <a:cxn ang="0">
                  <a:pos x="18" y="192"/>
                </a:cxn>
                <a:cxn ang="0">
                  <a:pos x="10" y="184"/>
                </a:cxn>
                <a:cxn ang="0">
                  <a:pos x="2" y="166"/>
                </a:cxn>
                <a:cxn ang="0">
                  <a:pos x="0" y="162"/>
                </a:cxn>
                <a:cxn ang="0">
                  <a:pos x="2" y="130"/>
                </a:cxn>
                <a:cxn ang="0">
                  <a:pos x="6" y="116"/>
                </a:cxn>
                <a:cxn ang="0">
                  <a:pos x="22" y="90"/>
                </a:cxn>
                <a:cxn ang="0">
                  <a:pos x="34" y="80"/>
                </a:cxn>
                <a:cxn ang="0">
                  <a:pos x="48" y="78"/>
                </a:cxn>
                <a:cxn ang="0">
                  <a:pos x="60" y="86"/>
                </a:cxn>
                <a:cxn ang="0">
                  <a:pos x="60" y="90"/>
                </a:cxn>
                <a:cxn ang="0">
                  <a:pos x="58" y="94"/>
                </a:cxn>
                <a:cxn ang="0">
                  <a:pos x="50" y="110"/>
                </a:cxn>
                <a:cxn ang="0">
                  <a:pos x="48" y="122"/>
                </a:cxn>
                <a:cxn ang="0">
                  <a:pos x="48" y="128"/>
                </a:cxn>
                <a:cxn ang="0">
                  <a:pos x="50" y="132"/>
                </a:cxn>
                <a:cxn ang="0">
                  <a:pos x="54" y="158"/>
                </a:cxn>
                <a:cxn ang="0">
                  <a:pos x="58" y="168"/>
                </a:cxn>
                <a:cxn ang="0">
                  <a:pos x="66" y="178"/>
                </a:cxn>
                <a:cxn ang="0">
                  <a:pos x="500" y="0"/>
                </a:cxn>
                <a:cxn ang="0">
                  <a:pos x="490" y="20"/>
                </a:cxn>
                <a:cxn ang="0">
                  <a:pos x="478" y="34"/>
                </a:cxn>
                <a:cxn ang="0">
                  <a:pos x="472" y="38"/>
                </a:cxn>
                <a:cxn ang="0">
                  <a:pos x="456" y="46"/>
                </a:cxn>
                <a:cxn ang="0">
                  <a:pos x="446" y="46"/>
                </a:cxn>
                <a:cxn ang="0">
                  <a:pos x="430" y="44"/>
                </a:cxn>
                <a:cxn ang="0">
                  <a:pos x="426" y="40"/>
                </a:cxn>
                <a:cxn ang="0">
                  <a:pos x="422" y="40"/>
                </a:cxn>
                <a:cxn ang="0">
                  <a:pos x="406" y="38"/>
                </a:cxn>
                <a:cxn ang="0">
                  <a:pos x="400" y="40"/>
                </a:cxn>
                <a:cxn ang="0">
                  <a:pos x="400" y="42"/>
                </a:cxn>
                <a:cxn ang="0">
                  <a:pos x="408" y="62"/>
                </a:cxn>
                <a:cxn ang="0">
                  <a:pos x="414" y="68"/>
                </a:cxn>
                <a:cxn ang="0">
                  <a:pos x="426" y="78"/>
                </a:cxn>
                <a:cxn ang="0">
                  <a:pos x="438" y="78"/>
                </a:cxn>
                <a:cxn ang="0">
                  <a:pos x="442" y="78"/>
                </a:cxn>
                <a:cxn ang="0">
                  <a:pos x="446" y="78"/>
                </a:cxn>
                <a:cxn ang="0">
                  <a:pos x="462" y="76"/>
                </a:cxn>
                <a:cxn ang="0">
                  <a:pos x="476" y="70"/>
                </a:cxn>
                <a:cxn ang="0">
                  <a:pos x="494" y="54"/>
                </a:cxn>
                <a:cxn ang="0">
                  <a:pos x="502" y="38"/>
                </a:cxn>
                <a:cxn ang="0">
                  <a:pos x="504" y="20"/>
                </a:cxn>
                <a:cxn ang="0">
                  <a:pos x="500" y="0"/>
                </a:cxn>
              </a:cxnLst>
              <a:rect l="0" t="0" r="r" b="b"/>
              <a:pathLst>
                <a:path w="504" h="198">
                  <a:moveTo>
                    <a:pt x="66" y="178"/>
                  </a:moveTo>
                  <a:lnTo>
                    <a:pt x="66" y="178"/>
                  </a:lnTo>
                  <a:lnTo>
                    <a:pt x="66" y="182"/>
                  </a:lnTo>
                  <a:lnTo>
                    <a:pt x="66" y="182"/>
                  </a:lnTo>
                  <a:lnTo>
                    <a:pt x="56" y="190"/>
                  </a:lnTo>
                  <a:lnTo>
                    <a:pt x="44" y="194"/>
                  </a:lnTo>
                  <a:lnTo>
                    <a:pt x="44" y="194"/>
                  </a:lnTo>
                  <a:lnTo>
                    <a:pt x="34" y="198"/>
                  </a:lnTo>
                  <a:lnTo>
                    <a:pt x="26" y="196"/>
                  </a:lnTo>
                  <a:lnTo>
                    <a:pt x="18" y="192"/>
                  </a:lnTo>
                  <a:lnTo>
                    <a:pt x="10" y="184"/>
                  </a:lnTo>
                  <a:lnTo>
                    <a:pt x="10" y="184"/>
                  </a:lnTo>
                  <a:lnTo>
                    <a:pt x="2" y="170"/>
                  </a:lnTo>
                  <a:lnTo>
                    <a:pt x="2" y="166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46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6" y="116"/>
                  </a:lnTo>
                  <a:lnTo>
                    <a:pt x="12" y="102"/>
                  </a:lnTo>
                  <a:lnTo>
                    <a:pt x="22" y="90"/>
                  </a:lnTo>
                  <a:lnTo>
                    <a:pt x="34" y="80"/>
                  </a:lnTo>
                  <a:lnTo>
                    <a:pt x="34" y="80"/>
                  </a:lnTo>
                  <a:lnTo>
                    <a:pt x="40" y="78"/>
                  </a:lnTo>
                  <a:lnTo>
                    <a:pt x="48" y="78"/>
                  </a:lnTo>
                  <a:lnTo>
                    <a:pt x="54" y="80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90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6" y="118"/>
                  </a:lnTo>
                  <a:lnTo>
                    <a:pt x="48" y="12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46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8" y="168"/>
                  </a:lnTo>
                  <a:lnTo>
                    <a:pt x="62" y="174"/>
                  </a:lnTo>
                  <a:lnTo>
                    <a:pt x="66" y="178"/>
                  </a:lnTo>
                  <a:lnTo>
                    <a:pt x="66" y="178"/>
                  </a:lnTo>
                  <a:close/>
                  <a:moveTo>
                    <a:pt x="500" y="0"/>
                  </a:moveTo>
                  <a:lnTo>
                    <a:pt x="500" y="0"/>
                  </a:lnTo>
                  <a:lnTo>
                    <a:pt x="490" y="20"/>
                  </a:lnTo>
                  <a:lnTo>
                    <a:pt x="486" y="26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2" y="38"/>
                  </a:lnTo>
                  <a:lnTo>
                    <a:pt x="464" y="42"/>
                  </a:lnTo>
                  <a:lnTo>
                    <a:pt x="456" y="46"/>
                  </a:lnTo>
                  <a:lnTo>
                    <a:pt x="446" y="46"/>
                  </a:lnTo>
                  <a:lnTo>
                    <a:pt x="446" y="46"/>
                  </a:lnTo>
                  <a:lnTo>
                    <a:pt x="436" y="46"/>
                  </a:lnTo>
                  <a:lnTo>
                    <a:pt x="430" y="44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06" y="38"/>
                  </a:lnTo>
                  <a:lnTo>
                    <a:pt x="406" y="38"/>
                  </a:lnTo>
                  <a:lnTo>
                    <a:pt x="402" y="38"/>
                  </a:lnTo>
                  <a:lnTo>
                    <a:pt x="400" y="40"/>
                  </a:lnTo>
                  <a:lnTo>
                    <a:pt x="400" y="42"/>
                  </a:lnTo>
                  <a:lnTo>
                    <a:pt x="400" y="42"/>
                  </a:lnTo>
                  <a:lnTo>
                    <a:pt x="404" y="56"/>
                  </a:lnTo>
                  <a:lnTo>
                    <a:pt x="408" y="62"/>
                  </a:lnTo>
                  <a:lnTo>
                    <a:pt x="414" y="68"/>
                  </a:lnTo>
                  <a:lnTo>
                    <a:pt x="414" y="68"/>
                  </a:lnTo>
                  <a:lnTo>
                    <a:pt x="420" y="72"/>
                  </a:lnTo>
                  <a:lnTo>
                    <a:pt x="426" y="78"/>
                  </a:lnTo>
                  <a:lnTo>
                    <a:pt x="434" y="80"/>
                  </a:lnTo>
                  <a:lnTo>
                    <a:pt x="438" y="78"/>
                  </a:lnTo>
                  <a:lnTo>
                    <a:pt x="442" y="78"/>
                  </a:lnTo>
                  <a:lnTo>
                    <a:pt x="442" y="78"/>
                  </a:lnTo>
                  <a:lnTo>
                    <a:pt x="446" y="78"/>
                  </a:lnTo>
                  <a:lnTo>
                    <a:pt x="446" y="78"/>
                  </a:lnTo>
                  <a:lnTo>
                    <a:pt x="454" y="78"/>
                  </a:lnTo>
                  <a:lnTo>
                    <a:pt x="462" y="76"/>
                  </a:lnTo>
                  <a:lnTo>
                    <a:pt x="476" y="70"/>
                  </a:lnTo>
                  <a:lnTo>
                    <a:pt x="476" y="70"/>
                  </a:lnTo>
                  <a:lnTo>
                    <a:pt x="486" y="62"/>
                  </a:lnTo>
                  <a:lnTo>
                    <a:pt x="494" y="54"/>
                  </a:lnTo>
                  <a:lnTo>
                    <a:pt x="500" y="46"/>
                  </a:lnTo>
                  <a:lnTo>
                    <a:pt x="502" y="38"/>
                  </a:lnTo>
                  <a:lnTo>
                    <a:pt x="504" y="28"/>
                  </a:lnTo>
                  <a:lnTo>
                    <a:pt x="504" y="20"/>
                  </a:lnTo>
                  <a:lnTo>
                    <a:pt x="502" y="10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3F969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8" name="Freeform 98"/>
            <p:cNvSpPr>
              <a:spLocks noEditPoints="1"/>
            </p:cNvSpPr>
            <p:nvPr/>
          </p:nvSpPr>
          <p:spPr bwMode="auto">
            <a:xfrm>
              <a:off x="2739" y="1811"/>
              <a:ext cx="858" cy="1080"/>
            </a:xfrm>
            <a:custGeom>
              <a:avLst/>
              <a:gdLst/>
              <a:ahLst/>
              <a:cxnLst>
                <a:cxn ang="0">
                  <a:pos x="838" y="78"/>
                </a:cxn>
                <a:cxn ang="0">
                  <a:pos x="688" y="66"/>
                </a:cxn>
                <a:cxn ang="0">
                  <a:pos x="592" y="50"/>
                </a:cxn>
                <a:cxn ang="0">
                  <a:pos x="544" y="174"/>
                </a:cxn>
                <a:cxn ang="0">
                  <a:pos x="478" y="184"/>
                </a:cxn>
                <a:cxn ang="0">
                  <a:pos x="440" y="236"/>
                </a:cxn>
                <a:cxn ang="0">
                  <a:pos x="508" y="280"/>
                </a:cxn>
                <a:cxn ang="0">
                  <a:pos x="494" y="332"/>
                </a:cxn>
                <a:cxn ang="0">
                  <a:pos x="516" y="378"/>
                </a:cxn>
                <a:cxn ang="0">
                  <a:pos x="578" y="386"/>
                </a:cxn>
                <a:cxn ang="0">
                  <a:pos x="676" y="340"/>
                </a:cxn>
                <a:cxn ang="0">
                  <a:pos x="728" y="292"/>
                </a:cxn>
                <a:cxn ang="0">
                  <a:pos x="788" y="234"/>
                </a:cxn>
                <a:cxn ang="0">
                  <a:pos x="766" y="210"/>
                </a:cxn>
                <a:cxn ang="0">
                  <a:pos x="728" y="210"/>
                </a:cxn>
                <a:cxn ang="0">
                  <a:pos x="718" y="200"/>
                </a:cxn>
                <a:cxn ang="0">
                  <a:pos x="822" y="148"/>
                </a:cxn>
                <a:cxn ang="0">
                  <a:pos x="840" y="128"/>
                </a:cxn>
                <a:cxn ang="0">
                  <a:pos x="830" y="112"/>
                </a:cxn>
                <a:cxn ang="0">
                  <a:pos x="514" y="250"/>
                </a:cxn>
                <a:cxn ang="0">
                  <a:pos x="476" y="214"/>
                </a:cxn>
                <a:cxn ang="0">
                  <a:pos x="496" y="248"/>
                </a:cxn>
                <a:cxn ang="0">
                  <a:pos x="472" y="208"/>
                </a:cxn>
                <a:cxn ang="0">
                  <a:pos x="516" y="246"/>
                </a:cxn>
                <a:cxn ang="0">
                  <a:pos x="616" y="72"/>
                </a:cxn>
                <a:cxn ang="0">
                  <a:pos x="610" y="122"/>
                </a:cxn>
                <a:cxn ang="0">
                  <a:pos x="418" y="474"/>
                </a:cxn>
                <a:cxn ang="0">
                  <a:pos x="466" y="412"/>
                </a:cxn>
                <a:cxn ang="0">
                  <a:pos x="468" y="456"/>
                </a:cxn>
                <a:cxn ang="0">
                  <a:pos x="526" y="454"/>
                </a:cxn>
                <a:cxn ang="0">
                  <a:pos x="490" y="492"/>
                </a:cxn>
                <a:cxn ang="0">
                  <a:pos x="538" y="510"/>
                </a:cxn>
                <a:cxn ang="0">
                  <a:pos x="512" y="534"/>
                </a:cxn>
                <a:cxn ang="0">
                  <a:pos x="502" y="558"/>
                </a:cxn>
                <a:cxn ang="0">
                  <a:pos x="456" y="564"/>
                </a:cxn>
                <a:cxn ang="0">
                  <a:pos x="398" y="552"/>
                </a:cxn>
                <a:cxn ang="0">
                  <a:pos x="730" y="996"/>
                </a:cxn>
                <a:cxn ang="0">
                  <a:pos x="762" y="1010"/>
                </a:cxn>
                <a:cxn ang="0">
                  <a:pos x="748" y="1044"/>
                </a:cxn>
                <a:cxn ang="0">
                  <a:pos x="712" y="1034"/>
                </a:cxn>
                <a:cxn ang="0">
                  <a:pos x="668" y="1044"/>
                </a:cxn>
                <a:cxn ang="0">
                  <a:pos x="528" y="1012"/>
                </a:cxn>
                <a:cxn ang="0">
                  <a:pos x="594" y="980"/>
                </a:cxn>
                <a:cxn ang="0">
                  <a:pos x="758" y="978"/>
                </a:cxn>
                <a:cxn ang="0">
                  <a:pos x="528" y="1050"/>
                </a:cxn>
                <a:cxn ang="0">
                  <a:pos x="512" y="1052"/>
                </a:cxn>
                <a:cxn ang="0">
                  <a:pos x="496" y="1076"/>
                </a:cxn>
                <a:cxn ang="0">
                  <a:pos x="434" y="1064"/>
                </a:cxn>
                <a:cxn ang="0">
                  <a:pos x="270" y="1032"/>
                </a:cxn>
                <a:cxn ang="0">
                  <a:pos x="350" y="998"/>
                </a:cxn>
                <a:cxn ang="0">
                  <a:pos x="508" y="1014"/>
                </a:cxn>
                <a:cxn ang="0">
                  <a:pos x="818" y="334"/>
                </a:cxn>
                <a:cxn ang="0">
                  <a:pos x="796" y="432"/>
                </a:cxn>
                <a:cxn ang="0">
                  <a:pos x="752" y="428"/>
                </a:cxn>
                <a:cxn ang="0">
                  <a:pos x="754" y="392"/>
                </a:cxn>
                <a:cxn ang="0">
                  <a:pos x="740" y="366"/>
                </a:cxn>
                <a:cxn ang="0">
                  <a:pos x="782" y="352"/>
                </a:cxn>
                <a:cxn ang="0">
                  <a:pos x="774" y="308"/>
                </a:cxn>
                <a:cxn ang="0">
                  <a:pos x="118" y="820"/>
                </a:cxn>
                <a:cxn ang="0">
                  <a:pos x="2" y="776"/>
                </a:cxn>
                <a:cxn ang="0">
                  <a:pos x="104" y="790"/>
                </a:cxn>
              </a:cxnLst>
              <a:rect l="0" t="0" r="r" b="b"/>
              <a:pathLst>
                <a:path w="858" h="1080">
                  <a:moveTo>
                    <a:pt x="842" y="106"/>
                  </a:moveTo>
                  <a:lnTo>
                    <a:pt x="842" y="106"/>
                  </a:lnTo>
                  <a:lnTo>
                    <a:pt x="850" y="106"/>
                  </a:lnTo>
                  <a:lnTo>
                    <a:pt x="854" y="102"/>
                  </a:lnTo>
                  <a:lnTo>
                    <a:pt x="858" y="96"/>
                  </a:lnTo>
                  <a:lnTo>
                    <a:pt x="858" y="88"/>
                  </a:lnTo>
                  <a:lnTo>
                    <a:pt x="858" y="88"/>
                  </a:lnTo>
                  <a:lnTo>
                    <a:pt x="850" y="86"/>
                  </a:lnTo>
                  <a:lnTo>
                    <a:pt x="846" y="82"/>
                  </a:lnTo>
                  <a:lnTo>
                    <a:pt x="846" y="82"/>
                  </a:lnTo>
                  <a:lnTo>
                    <a:pt x="842" y="78"/>
                  </a:lnTo>
                  <a:lnTo>
                    <a:pt x="838" y="78"/>
                  </a:lnTo>
                  <a:lnTo>
                    <a:pt x="828" y="78"/>
                  </a:lnTo>
                  <a:lnTo>
                    <a:pt x="828" y="78"/>
                  </a:lnTo>
                  <a:lnTo>
                    <a:pt x="808" y="84"/>
                  </a:lnTo>
                  <a:lnTo>
                    <a:pt x="786" y="86"/>
                  </a:lnTo>
                  <a:lnTo>
                    <a:pt x="786" y="86"/>
                  </a:lnTo>
                  <a:lnTo>
                    <a:pt x="760" y="86"/>
                  </a:lnTo>
                  <a:lnTo>
                    <a:pt x="734" y="86"/>
                  </a:lnTo>
                  <a:lnTo>
                    <a:pt x="734" y="86"/>
                  </a:lnTo>
                  <a:lnTo>
                    <a:pt x="724" y="84"/>
                  </a:lnTo>
                  <a:lnTo>
                    <a:pt x="712" y="80"/>
                  </a:lnTo>
                  <a:lnTo>
                    <a:pt x="712" y="80"/>
                  </a:lnTo>
                  <a:lnTo>
                    <a:pt x="688" y="66"/>
                  </a:lnTo>
                  <a:lnTo>
                    <a:pt x="666" y="48"/>
                  </a:lnTo>
                  <a:lnTo>
                    <a:pt x="666" y="48"/>
                  </a:lnTo>
                  <a:lnTo>
                    <a:pt x="648" y="30"/>
                  </a:lnTo>
                  <a:lnTo>
                    <a:pt x="640" y="2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28" y="0"/>
                  </a:lnTo>
                  <a:lnTo>
                    <a:pt x="628" y="0"/>
                  </a:lnTo>
                  <a:lnTo>
                    <a:pt x="596" y="38"/>
                  </a:lnTo>
                  <a:lnTo>
                    <a:pt x="596" y="38"/>
                  </a:lnTo>
                  <a:lnTo>
                    <a:pt x="594" y="44"/>
                  </a:lnTo>
                  <a:lnTo>
                    <a:pt x="592" y="50"/>
                  </a:lnTo>
                  <a:lnTo>
                    <a:pt x="592" y="50"/>
                  </a:lnTo>
                  <a:lnTo>
                    <a:pt x="566" y="102"/>
                  </a:lnTo>
                  <a:lnTo>
                    <a:pt x="566" y="102"/>
                  </a:lnTo>
                  <a:lnTo>
                    <a:pt x="560" y="110"/>
                  </a:lnTo>
                  <a:lnTo>
                    <a:pt x="560" y="114"/>
                  </a:lnTo>
                  <a:lnTo>
                    <a:pt x="560" y="120"/>
                  </a:lnTo>
                  <a:lnTo>
                    <a:pt x="560" y="120"/>
                  </a:lnTo>
                  <a:lnTo>
                    <a:pt x="560" y="124"/>
                  </a:lnTo>
                  <a:lnTo>
                    <a:pt x="560" y="124"/>
                  </a:lnTo>
                  <a:lnTo>
                    <a:pt x="554" y="138"/>
                  </a:lnTo>
                  <a:lnTo>
                    <a:pt x="554" y="138"/>
                  </a:lnTo>
                  <a:lnTo>
                    <a:pt x="544" y="174"/>
                  </a:lnTo>
                  <a:lnTo>
                    <a:pt x="544" y="174"/>
                  </a:lnTo>
                  <a:lnTo>
                    <a:pt x="540" y="186"/>
                  </a:lnTo>
                  <a:lnTo>
                    <a:pt x="540" y="186"/>
                  </a:lnTo>
                  <a:lnTo>
                    <a:pt x="540" y="200"/>
                  </a:lnTo>
                  <a:lnTo>
                    <a:pt x="540" y="206"/>
                  </a:lnTo>
                  <a:lnTo>
                    <a:pt x="536" y="212"/>
                  </a:lnTo>
                  <a:lnTo>
                    <a:pt x="536" y="212"/>
                  </a:lnTo>
                  <a:lnTo>
                    <a:pt x="532" y="216"/>
                  </a:lnTo>
                  <a:lnTo>
                    <a:pt x="528" y="214"/>
                  </a:lnTo>
                  <a:lnTo>
                    <a:pt x="528" y="214"/>
                  </a:lnTo>
                  <a:lnTo>
                    <a:pt x="478" y="184"/>
                  </a:lnTo>
                  <a:lnTo>
                    <a:pt x="478" y="184"/>
                  </a:lnTo>
                  <a:lnTo>
                    <a:pt x="468" y="182"/>
                  </a:lnTo>
                  <a:lnTo>
                    <a:pt x="460" y="182"/>
                  </a:lnTo>
                  <a:lnTo>
                    <a:pt x="452" y="186"/>
                  </a:lnTo>
                  <a:lnTo>
                    <a:pt x="446" y="192"/>
                  </a:lnTo>
                  <a:lnTo>
                    <a:pt x="446" y="192"/>
                  </a:lnTo>
                  <a:lnTo>
                    <a:pt x="440" y="204"/>
                  </a:lnTo>
                  <a:lnTo>
                    <a:pt x="438" y="216"/>
                  </a:lnTo>
                  <a:lnTo>
                    <a:pt x="438" y="216"/>
                  </a:lnTo>
                  <a:lnTo>
                    <a:pt x="436" y="226"/>
                  </a:lnTo>
                  <a:lnTo>
                    <a:pt x="436" y="232"/>
                  </a:lnTo>
                  <a:lnTo>
                    <a:pt x="440" y="236"/>
                  </a:lnTo>
                  <a:lnTo>
                    <a:pt x="440" y="236"/>
                  </a:lnTo>
                  <a:lnTo>
                    <a:pt x="452" y="248"/>
                  </a:lnTo>
                  <a:lnTo>
                    <a:pt x="464" y="258"/>
                  </a:lnTo>
                  <a:lnTo>
                    <a:pt x="478" y="266"/>
                  </a:lnTo>
                  <a:lnTo>
                    <a:pt x="494" y="270"/>
                  </a:lnTo>
                  <a:lnTo>
                    <a:pt x="494" y="270"/>
                  </a:lnTo>
                  <a:lnTo>
                    <a:pt x="500" y="268"/>
                  </a:lnTo>
                  <a:lnTo>
                    <a:pt x="500" y="268"/>
                  </a:lnTo>
                  <a:lnTo>
                    <a:pt x="508" y="266"/>
                  </a:lnTo>
                  <a:lnTo>
                    <a:pt x="508" y="266"/>
                  </a:lnTo>
                  <a:lnTo>
                    <a:pt x="510" y="276"/>
                  </a:lnTo>
                  <a:lnTo>
                    <a:pt x="510" y="276"/>
                  </a:lnTo>
                  <a:lnTo>
                    <a:pt x="508" y="280"/>
                  </a:lnTo>
                  <a:lnTo>
                    <a:pt x="506" y="284"/>
                  </a:lnTo>
                  <a:lnTo>
                    <a:pt x="506" y="284"/>
                  </a:lnTo>
                  <a:lnTo>
                    <a:pt x="508" y="290"/>
                  </a:lnTo>
                  <a:lnTo>
                    <a:pt x="506" y="294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0" y="304"/>
                  </a:lnTo>
                  <a:lnTo>
                    <a:pt x="500" y="308"/>
                  </a:lnTo>
                  <a:lnTo>
                    <a:pt x="500" y="308"/>
                  </a:lnTo>
                  <a:lnTo>
                    <a:pt x="498" y="316"/>
                  </a:lnTo>
                  <a:lnTo>
                    <a:pt x="496" y="324"/>
                  </a:lnTo>
                  <a:lnTo>
                    <a:pt x="494" y="332"/>
                  </a:lnTo>
                  <a:lnTo>
                    <a:pt x="494" y="340"/>
                  </a:lnTo>
                  <a:lnTo>
                    <a:pt x="494" y="340"/>
                  </a:lnTo>
                  <a:lnTo>
                    <a:pt x="492" y="344"/>
                  </a:lnTo>
                  <a:lnTo>
                    <a:pt x="492" y="344"/>
                  </a:lnTo>
                  <a:lnTo>
                    <a:pt x="488" y="372"/>
                  </a:lnTo>
                  <a:lnTo>
                    <a:pt x="488" y="372"/>
                  </a:lnTo>
                  <a:lnTo>
                    <a:pt x="508" y="372"/>
                  </a:lnTo>
                  <a:lnTo>
                    <a:pt x="508" y="372"/>
                  </a:lnTo>
                  <a:lnTo>
                    <a:pt x="516" y="372"/>
                  </a:lnTo>
                  <a:lnTo>
                    <a:pt x="516" y="372"/>
                  </a:lnTo>
                  <a:lnTo>
                    <a:pt x="516" y="378"/>
                  </a:lnTo>
                  <a:lnTo>
                    <a:pt x="516" y="378"/>
                  </a:lnTo>
                  <a:lnTo>
                    <a:pt x="532" y="380"/>
                  </a:lnTo>
                  <a:lnTo>
                    <a:pt x="532" y="380"/>
                  </a:lnTo>
                  <a:lnTo>
                    <a:pt x="536" y="382"/>
                  </a:lnTo>
                  <a:lnTo>
                    <a:pt x="536" y="382"/>
                  </a:lnTo>
                  <a:lnTo>
                    <a:pt x="534" y="384"/>
                  </a:lnTo>
                  <a:lnTo>
                    <a:pt x="534" y="384"/>
                  </a:lnTo>
                  <a:lnTo>
                    <a:pt x="552" y="384"/>
                  </a:lnTo>
                  <a:lnTo>
                    <a:pt x="552" y="384"/>
                  </a:lnTo>
                  <a:lnTo>
                    <a:pt x="556" y="384"/>
                  </a:lnTo>
                  <a:lnTo>
                    <a:pt x="554" y="386"/>
                  </a:lnTo>
                  <a:lnTo>
                    <a:pt x="554" y="386"/>
                  </a:lnTo>
                  <a:lnTo>
                    <a:pt x="578" y="386"/>
                  </a:lnTo>
                  <a:lnTo>
                    <a:pt x="578" y="386"/>
                  </a:lnTo>
                  <a:lnTo>
                    <a:pt x="582" y="386"/>
                  </a:lnTo>
                  <a:lnTo>
                    <a:pt x="588" y="386"/>
                  </a:lnTo>
                  <a:lnTo>
                    <a:pt x="588" y="386"/>
                  </a:lnTo>
                  <a:lnTo>
                    <a:pt x="614" y="378"/>
                  </a:lnTo>
                  <a:lnTo>
                    <a:pt x="626" y="374"/>
                  </a:lnTo>
                  <a:lnTo>
                    <a:pt x="638" y="368"/>
                  </a:lnTo>
                  <a:lnTo>
                    <a:pt x="638" y="368"/>
                  </a:lnTo>
                  <a:lnTo>
                    <a:pt x="658" y="356"/>
                  </a:lnTo>
                  <a:lnTo>
                    <a:pt x="668" y="350"/>
                  </a:lnTo>
                  <a:lnTo>
                    <a:pt x="676" y="340"/>
                  </a:lnTo>
                  <a:lnTo>
                    <a:pt x="676" y="340"/>
                  </a:lnTo>
                  <a:lnTo>
                    <a:pt x="682" y="336"/>
                  </a:lnTo>
                  <a:lnTo>
                    <a:pt x="688" y="332"/>
                  </a:lnTo>
                  <a:lnTo>
                    <a:pt x="688" y="332"/>
                  </a:lnTo>
                  <a:lnTo>
                    <a:pt x="700" y="322"/>
                  </a:lnTo>
                  <a:lnTo>
                    <a:pt x="700" y="322"/>
                  </a:lnTo>
                  <a:lnTo>
                    <a:pt x="706" y="316"/>
                  </a:lnTo>
                  <a:lnTo>
                    <a:pt x="710" y="312"/>
                  </a:lnTo>
                  <a:lnTo>
                    <a:pt x="712" y="310"/>
                  </a:lnTo>
                  <a:lnTo>
                    <a:pt x="712" y="310"/>
                  </a:lnTo>
                  <a:lnTo>
                    <a:pt x="718" y="306"/>
                  </a:lnTo>
                  <a:lnTo>
                    <a:pt x="722" y="302"/>
                  </a:lnTo>
                  <a:lnTo>
                    <a:pt x="728" y="292"/>
                  </a:lnTo>
                  <a:lnTo>
                    <a:pt x="728" y="292"/>
                  </a:lnTo>
                  <a:lnTo>
                    <a:pt x="734" y="272"/>
                  </a:lnTo>
                  <a:lnTo>
                    <a:pt x="734" y="272"/>
                  </a:lnTo>
                  <a:lnTo>
                    <a:pt x="738" y="262"/>
                  </a:lnTo>
                  <a:lnTo>
                    <a:pt x="744" y="256"/>
                  </a:lnTo>
                  <a:lnTo>
                    <a:pt x="750" y="250"/>
                  </a:lnTo>
                  <a:lnTo>
                    <a:pt x="758" y="248"/>
                  </a:lnTo>
                  <a:lnTo>
                    <a:pt x="758" y="248"/>
                  </a:lnTo>
                  <a:lnTo>
                    <a:pt x="772" y="244"/>
                  </a:lnTo>
                  <a:lnTo>
                    <a:pt x="786" y="236"/>
                  </a:lnTo>
                  <a:lnTo>
                    <a:pt x="786" y="236"/>
                  </a:lnTo>
                  <a:lnTo>
                    <a:pt x="788" y="234"/>
                  </a:lnTo>
                  <a:lnTo>
                    <a:pt x="788" y="232"/>
                  </a:lnTo>
                  <a:lnTo>
                    <a:pt x="788" y="232"/>
                  </a:lnTo>
                  <a:lnTo>
                    <a:pt x="782" y="216"/>
                  </a:lnTo>
                  <a:lnTo>
                    <a:pt x="776" y="210"/>
                  </a:lnTo>
                  <a:lnTo>
                    <a:pt x="770" y="204"/>
                  </a:lnTo>
                  <a:lnTo>
                    <a:pt x="770" y="204"/>
                  </a:lnTo>
                  <a:lnTo>
                    <a:pt x="766" y="202"/>
                  </a:lnTo>
                  <a:lnTo>
                    <a:pt x="762" y="202"/>
                  </a:lnTo>
                  <a:lnTo>
                    <a:pt x="762" y="202"/>
                  </a:lnTo>
                  <a:lnTo>
                    <a:pt x="764" y="206"/>
                  </a:lnTo>
                  <a:lnTo>
                    <a:pt x="766" y="210"/>
                  </a:lnTo>
                  <a:lnTo>
                    <a:pt x="766" y="210"/>
                  </a:lnTo>
                  <a:lnTo>
                    <a:pt x="768" y="212"/>
                  </a:lnTo>
                  <a:lnTo>
                    <a:pt x="770" y="216"/>
                  </a:lnTo>
                  <a:lnTo>
                    <a:pt x="770" y="226"/>
                  </a:lnTo>
                  <a:lnTo>
                    <a:pt x="770" y="226"/>
                  </a:lnTo>
                  <a:lnTo>
                    <a:pt x="770" y="230"/>
                  </a:lnTo>
                  <a:lnTo>
                    <a:pt x="768" y="232"/>
                  </a:lnTo>
                  <a:lnTo>
                    <a:pt x="764" y="232"/>
                  </a:lnTo>
                  <a:lnTo>
                    <a:pt x="760" y="230"/>
                  </a:lnTo>
                  <a:lnTo>
                    <a:pt x="760" y="230"/>
                  </a:lnTo>
                  <a:lnTo>
                    <a:pt x="732" y="212"/>
                  </a:lnTo>
                  <a:lnTo>
                    <a:pt x="732" y="212"/>
                  </a:lnTo>
                  <a:lnTo>
                    <a:pt x="728" y="210"/>
                  </a:lnTo>
                  <a:lnTo>
                    <a:pt x="726" y="210"/>
                  </a:lnTo>
                  <a:lnTo>
                    <a:pt x="722" y="214"/>
                  </a:lnTo>
                  <a:lnTo>
                    <a:pt x="722" y="214"/>
                  </a:lnTo>
                  <a:lnTo>
                    <a:pt x="716" y="226"/>
                  </a:lnTo>
                  <a:lnTo>
                    <a:pt x="716" y="226"/>
                  </a:lnTo>
                  <a:lnTo>
                    <a:pt x="712" y="220"/>
                  </a:lnTo>
                  <a:lnTo>
                    <a:pt x="712" y="220"/>
                  </a:lnTo>
                  <a:lnTo>
                    <a:pt x="710" y="214"/>
                  </a:lnTo>
                  <a:lnTo>
                    <a:pt x="710" y="208"/>
                  </a:lnTo>
                  <a:lnTo>
                    <a:pt x="714" y="204"/>
                  </a:lnTo>
                  <a:lnTo>
                    <a:pt x="718" y="200"/>
                  </a:lnTo>
                  <a:lnTo>
                    <a:pt x="718" y="200"/>
                  </a:lnTo>
                  <a:lnTo>
                    <a:pt x="722" y="196"/>
                  </a:lnTo>
                  <a:lnTo>
                    <a:pt x="726" y="196"/>
                  </a:lnTo>
                  <a:lnTo>
                    <a:pt x="728" y="198"/>
                  </a:lnTo>
                  <a:lnTo>
                    <a:pt x="730" y="202"/>
                  </a:lnTo>
                  <a:lnTo>
                    <a:pt x="730" y="202"/>
                  </a:lnTo>
                  <a:lnTo>
                    <a:pt x="742" y="200"/>
                  </a:lnTo>
                  <a:lnTo>
                    <a:pt x="754" y="196"/>
                  </a:lnTo>
                  <a:lnTo>
                    <a:pt x="766" y="192"/>
                  </a:lnTo>
                  <a:lnTo>
                    <a:pt x="778" y="186"/>
                  </a:lnTo>
                  <a:lnTo>
                    <a:pt x="788" y="178"/>
                  </a:lnTo>
                  <a:lnTo>
                    <a:pt x="800" y="170"/>
                  </a:lnTo>
                  <a:lnTo>
                    <a:pt x="822" y="148"/>
                  </a:lnTo>
                  <a:lnTo>
                    <a:pt x="822" y="148"/>
                  </a:lnTo>
                  <a:lnTo>
                    <a:pt x="804" y="136"/>
                  </a:lnTo>
                  <a:lnTo>
                    <a:pt x="804" y="136"/>
                  </a:lnTo>
                  <a:lnTo>
                    <a:pt x="806" y="134"/>
                  </a:lnTo>
                  <a:lnTo>
                    <a:pt x="806" y="134"/>
                  </a:lnTo>
                  <a:lnTo>
                    <a:pt x="810" y="134"/>
                  </a:lnTo>
                  <a:lnTo>
                    <a:pt x="816" y="138"/>
                  </a:lnTo>
                  <a:lnTo>
                    <a:pt x="820" y="140"/>
                  </a:lnTo>
                  <a:lnTo>
                    <a:pt x="826" y="144"/>
                  </a:lnTo>
                  <a:lnTo>
                    <a:pt x="826" y="144"/>
                  </a:lnTo>
                  <a:lnTo>
                    <a:pt x="840" y="128"/>
                  </a:lnTo>
                  <a:lnTo>
                    <a:pt x="840" y="128"/>
                  </a:lnTo>
                  <a:lnTo>
                    <a:pt x="820" y="120"/>
                  </a:lnTo>
                  <a:lnTo>
                    <a:pt x="820" y="120"/>
                  </a:lnTo>
                  <a:lnTo>
                    <a:pt x="822" y="116"/>
                  </a:lnTo>
                  <a:lnTo>
                    <a:pt x="822" y="116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42" y="120"/>
                  </a:lnTo>
                  <a:lnTo>
                    <a:pt x="844" y="120"/>
                  </a:lnTo>
                  <a:lnTo>
                    <a:pt x="846" y="116"/>
                  </a:lnTo>
                  <a:lnTo>
                    <a:pt x="846" y="112"/>
                  </a:lnTo>
                  <a:lnTo>
                    <a:pt x="846" y="112"/>
                  </a:lnTo>
                  <a:lnTo>
                    <a:pt x="830" y="112"/>
                  </a:lnTo>
                  <a:lnTo>
                    <a:pt x="830" y="112"/>
                  </a:lnTo>
                  <a:lnTo>
                    <a:pt x="828" y="110"/>
                  </a:lnTo>
                  <a:lnTo>
                    <a:pt x="824" y="108"/>
                  </a:lnTo>
                  <a:lnTo>
                    <a:pt x="824" y="108"/>
                  </a:lnTo>
                  <a:lnTo>
                    <a:pt x="830" y="106"/>
                  </a:lnTo>
                  <a:lnTo>
                    <a:pt x="830" y="106"/>
                  </a:lnTo>
                  <a:lnTo>
                    <a:pt x="842" y="106"/>
                  </a:lnTo>
                  <a:lnTo>
                    <a:pt x="842" y="106"/>
                  </a:lnTo>
                  <a:close/>
                  <a:moveTo>
                    <a:pt x="516" y="246"/>
                  </a:moveTo>
                  <a:lnTo>
                    <a:pt x="516" y="246"/>
                  </a:lnTo>
                  <a:lnTo>
                    <a:pt x="516" y="248"/>
                  </a:lnTo>
                  <a:lnTo>
                    <a:pt x="514" y="250"/>
                  </a:lnTo>
                  <a:lnTo>
                    <a:pt x="514" y="250"/>
                  </a:lnTo>
                  <a:lnTo>
                    <a:pt x="510" y="246"/>
                  </a:lnTo>
                  <a:lnTo>
                    <a:pt x="510" y="246"/>
                  </a:lnTo>
                  <a:lnTo>
                    <a:pt x="508" y="238"/>
                  </a:lnTo>
                  <a:lnTo>
                    <a:pt x="504" y="230"/>
                  </a:lnTo>
                  <a:lnTo>
                    <a:pt x="498" y="222"/>
                  </a:lnTo>
                  <a:lnTo>
                    <a:pt x="492" y="216"/>
                  </a:lnTo>
                  <a:lnTo>
                    <a:pt x="492" y="216"/>
                  </a:lnTo>
                  <a:lnTo>
                    <a:pt x="488" y="214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6" y="214"/>
                  </a:lnTo>
                  <a:lnTo>
                    <a:pt x="470" y="218"/>
                  </a:lnTo>
                  <a:lnTo>
                    <a:pt x="470" y="218"/>
                  </a:lnTo>
                  <a:lnTo>
                    <a:pt x="470" y="222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74" y="236"/>
                  </a:lnTo>
                  <a:lnTo>
                    <a:pt x="478" y="240"/>
                  </a:lnTo>
                  <a:lnTo>
                    <a:pt x="484" y="244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6" y="248"/>
                  </a:lnTo>
                  <a:lnTo>
                    <a:pt x="496" y="248"/>
                  </a:lnTo>
                  <a:lnTo>
                    <a:pt x="492" y="250"/>
                  </a:lnTo>
                  <a:lnTo>
                    <a:pt x="488" y="252"/>
                  </a:lnTo>
                  <a:lnTo>
                    <a:pt x="482" y="250"/>
                  </a:lnTo>
                  <a:lnTo>
                    <a:pt x="482" y="250"/>
                  </a:lnTo>
                  <a:lnTo>
                    <a:pt x="476" y="244"/>
                  </a:lnTo>
                  <a:lnTo>
                    <a:pt x="470" y="240"/>
                  </a:lnTo>
                  <a:lnTo>
                    <a:pt x="466" y="234"/>
                  </a:lnTo>
                  <a:lnTo>
                    <a:pt x="462" y="226"/>
                  </a:lnTo>
                  <a:lnTo>
                    <a:pt x="462" y="226"/>
                  </a:lnTo>
                  <a:lnTo>
                    <a:pt x="462" y="218"/>
                  </a:lnTo>
                  <a:lnTo>
                    <a:pt x="466" y="212"/>
                  </a:lnTo>
                  <a:lnTo>
                    <a:pt x="472" y="208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86" y="208"/>
                  </a:lnTo>
                  <a:lnTo>
                    <a:pt x="494" y="210"/>
                  </a:lnTo>
                  <a:lnTo>
                    <a:pt x="500" y="214"/>
                  </a:lnTo>
                  <a:lnTo>
                    <a:pt x="506" y="220"/>
                  </a:lnTo>
                  <a:lnTo>
                    <a:pt x="506" y="220"/>
                  </a:lnTo>
                  <a:lnTo>
                    <a:pt x="512" y="230"/>
                  </a:lnTo>
                  <a:lnTo>
                    <a:pt x="516" y="238"/>
                  </a:lnTo>
                  <a:lnTo>
                    <a:pt x="516" y="238"/>
                  </a:lnTo>
                  <a:lnTo>
                    <a:pt x="518" y="242"/>
                  </a:lnTo>
                  <a:lnTo>
                    <a:pt x="516" y="246"/>
                  </a:lnTo>
                  <a:lnTo>
                    <a:pt x="516" y="246"/>
                  </a:lnTo>
                  <a:close/>
                  <a:moveTo>
                    <a:pt x="604" y="126"/>
                  </a:moveTo>
                  <a:lnTo>
                    <a:pt x="604" y="126"/>
                  </a:lnTo>
                  <a:lnTo>
                    <a:pt x="600" y="120"/>
                  </a:lnTo>
                  <a:lnTo>
                    <a:pt x="600" y="120"/>
                  </a:lnTo>
                  <a:lnTo>
                    <a:pt x="598" y="114"/>
                  </a:lnTo>
                  <a:lnTo>
                    <a:pt x="598" y="106"/>
                  </a:lnTo>
                  <a:lnTo>
                    <a:pt x="602" y="92"/>
                  </a:lnTo>
                  <a:lnTo>
                    <a:pt x="602" y="92"/>
                  </a:lnTo>
                  <a:lnTo>
                    <a:pt x="606" y="84"/>
                  </a:lnTo>
                  <a:lnTo>
                    <a:pt x="610" y="78"/>
                  </a:lnTo>
                  <a:lnTo>
                    <a:pt x="616" y="72"/>
                  </a:lnTo>
                  <a:lnTo>
                    <a:pt x="624" y="66"/>
                  </a:lnTo>
                  <a:lnTo>
                    <a:pt x="624" y="66"/>
                  </a:lnTo>
                  <a:lnTo>
                    <a:pt x="630" y="66"/>
                  </a:lnTo>
                  <a:lnTo>
                    <a:pt x="634" y="64"/>
                  </a:lnTo>
                  <a:lnTo>
                    <a:pt x="634" y="64"/>
                  </a:lnTo>
                  <a:lnTo>
                    <a:pt x="638" y="66"/>
                  </a:lnTo>
                  <a:lnTo>
                    <a:pt x="642" y="70"/>
                  </a:lnTo>
                  <a:lnTo>
                    <a:pt x="642" y="70"/>
                  </a:lnTo>
                  <a:lnTo>
                    <a:pt x="636" y="86"/>
                  </a:lnTo>
                  <a:lnTo>
                    <a:pt x="636" y="86"/>
                  </a:lnTo>
                  <a:lnTo>
                    <a:pt x="610" y="122"/>
                  </a:lnTo>
                  <a:lnTo>
                    <a:pt x="610" y="122"/>
                  </a:lnTo>
                  <a:lnTo>
                    <a:pt x="604" y="126"/>
                  </a:lnTo>
                  <a:lnTo>
                    <a:pt x="604" y="126"/>
                  </a:lnTo>
                  <a:close/>
                  <a:moveTo>
                    <a:pt x="396" y="536"/>
                  </a:moveTo>
                  <a:lnTo>
                    <a:pt x="396" y="536"/>
                  </a:lnTo>
                  <a:lnTo>
                    <a:pt x="396" y="518"/>
                  </a:lnTo>
                  <a:lnTo>
                    <a:pt x="398" y="500"/>
                  </a:lnTo>
                  <a:lnTo>
                    <a:pt x="398" y="500"/>
                  </a:lnTo>
                  <a:lnTo>
                    <a:pt x="400" y="496"/>
                  </a:lnTo>
                  <a:lnTo>
                    <a:pt x="402" y="492"/>
                  </a:lnTo>
                  <a:lnTo>
                    <a:pt x="402" y="492"/>
                  </a:lnTo>
                  <a:lnTo>
                    <a:pt x="418" y="474"/>
                  </a:lnTo>
                  <a:lnTo>
                    <a:pt x="418" y="47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44" y="440"/>
                  </a:lnTo>
                  <a:lnTo>
                    <a:pt x="444" y="440"/>
                  </a:lnTo>
                  <a:lnTo>
                    <a:pt x="448" y="432"/>
                  </a:lnTo>
                  <a:lnTo>
                    <a:pt x="450" y="422"/>
                  </a:lnTo>
                  <a:lnTo>
                    <a:pt x="450" y="422"/>
                  </a:lnTo>
                  <a:lnTo>
                    <a:pt x="452" y="418"/>
                  </a:lnTo>
                  <a:lnTo>
                    <a:pt x="456" y="412"/>
                  </a:lnTo>
                  <a:lnTo>
                    <a:pt x="456" y="412"/>
                  </a:lnTo>
                  <a:lnTo>
                    <a:pt x="460" y="410"/>
                  </a:lnTo>
                  <a:lnTo>
                    <a:pt x="466" y="412"/>
                  </a:lnTo>
                  <a:lnTo>
                    <a:pt x="466" y="412"/>
                  </a:lnTo>
                  <a:lnTo>
                    <a:pt x="468" y="414"/>
                  </a:lnTo>
                  <a:lnTo>
                    <a:pt x="468" y="420"/>
                  </a:lnTo>
                  <a:lnTo>
                    <a:pt x="468" y="420"/>
                  </a:lnTo>
                  <a:lnTo>
                    <a:pt x="466" y="432"/>
                  </a:lnTo>
                  <a:lnTo>
                    <a:pt x="466" y="438"/>
                  </a:lnTo>
                  <a:lnTo>
                    <a:pt x="468" y="444"/>
                  </a:lnTo>
                  <a:lnTo>
                    <a:pt x="468" y="444"/>
                  </a:lnTo>
                  <a:lnTo>
                    <a:pt x="468" y="446"/>
                  </a:lnTo>
                  <a:lnTo>
                    <a:pt x="468" y="452"/>
                  </a:lnTo>
                  <a:lnTo>
                    <a:pt x="468" y="452"/>
                  </a:lnTo>
                  <a:lnTo>
                    <a:pt x="468" y="456"/>
                  </a:lnTo>
                  <a:lnTo>
                    <a:pt x="468" y="456"/>
                  </a:lnTo>
                  <a:lnTo>
                    <a:pt x="474" y="454"/>
                  </a:lnTo>
                  <a:lnTo>
                    <a:pt x="474" y="454"/>
                  </a:lnTo>
                  <a:lnTo>
                    <a:pt x="476" y="450"/>
                  </a:lnTo>
                  <a:lnTo>
                    <a:pt x="480" y="448"/>
                  </a:lnTo>
                  <a:lnTo>
                    <a:pt x="488" y="450"/>
                  </a:lnTo>
                  <a:lnTo>
                    <a:pt x="488" y="450"/>
                  </a:lnTo>
                  <a:lnTo>
                    <a:pt x="500" y="450"/>
                  </a:lnTo>
                  <a:lnTo>
                    <a:pt x="514" y="450"/>
                  </a:lnTo>
                  <a:lnTo>
                    <a:pt x="514" y="450"/>
                  </a:lnTo>
                  <a:lnTo>
                    <a:pt x="520" y="452"/>
                  </a:lnTo>
                  <a:lnTo>
                    <a:pt x="526" y="454"/>
                  </a:lnTo>
                  <a:lnTo>
                    <a:pt x="532" y="458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6" y="468"/>
                  </a:lnTo>
                  <a:lnTo>
                    <a:pt x="536" y="472"/>
                  </a:lnTo>
                  <a:lnTo>
                    <a:pt x="536" y="472"/>
                  </a:lnTo>
                  <a:lnTo>
                    <a:pt x="516" y="482"/>
                  </a:lnTo>
                  <a:lnTo>
                    <a:pt x="516" y="482"/>
                  </a:lnTo>
                  <a:lnTo>
                    <a:pt x="494" y="486"/>
                  </a:lnTo>
                  <a:lnTo>
                    <a:pt x="494" y="486"/>
                  </a:lnTo>
                  <a:lnTo>
                    <a:pt x="492" y="488"/>
                  </a:lnTo>
                  <a:lnTo>
                    <a:pt x="490" y="492"/>
                  </a:lnTo>
                  <a:lnTo>
                    <a:pt x="490" y="492"/>
                  </a:lnTo>
                  <a:lnTo>
                    <a:pt x="492" y="494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516" y="498"/>
                  </a:lnTo>
                  <a:lnTo>
                    <a:pt x="516" y="498"/>
                  </a:lnTo>
                  <a:lnTo>
                    <a:pt x="524" y="502"/>
                  </a:lnTo>
                  <a:lnTo>
                    <a:pt x="524" y="502"/>
                  </a:lnTo>
                  <a:lnTo>
                    <a:pt x="530" y="504"/>
                  </a:lnTo>
                  <a:lnTo>
                    <a:pt x="530" y="504"/>
                  </a:lnTo>
                  <a:lnTo>
                    <a:pt x="534" y="506"/>
                  </a:lnTo>
                  <a:lnTo>
                    <a:pt x="538" y="510"/>
                  </a:lnTo>
                  <a:lnTo>
                    <a:pt x="540" y="514"/>
                  </a:lnTo>
                  <a:lnTo>
                    <a:pt x="540" y="518"/>
                  </a:lnTo>
                  <a:lnTo>
                    <a:pt x="540" y="518"/>
                  </a:lnTo>
                  <a:lnTo>
                    <a:pt x="540" y="524"/>
                  </a:lnTo>
                  <a:lnTo>
                    <a:pt x="536" y="526"/>
                  </a:lnTo>
                  <a:lnTo>
                    <a:pt x="530" y="532"/>
                  </a:lnTo>
                  <a:lnTo>
                    <a:pt x="530" y="532"/>
                  </a:lnTo>
                  <a:lnTo>
                    <a:pt x="520" y="534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488" y="534"/>
                  </a:lnTo>
                  <a:lnTo>
                    <a:pt x="488" y="534"/>
                  </a:lnTo>
                  <a:lnTo>
                    <a:pt x="486" y="534"/>
                  </a:lnTo>
                  <a:lnTo>
                    <a:pt x="482" y="536"/>
                  </a:lnTo>
                  <a:lnTo>
                    <a:pt x="482" y="538"/>
                  </a:lnTo>
                  <a:lnTo>
                    <a:pt x="482" y="542"/>
                  </a:lnTo>
                  <a:lnTo>
                    <a:pt x="482" y="542"/>
                  </a:lnTo>
                  <a:lnTo>
                    <a:pt x="488" y="552"/>
                  </a:lnTo>
                  <a:lnTo>
                    <a:pt x="492" y="554"/>
                  </a:lnTo>
                  <a:lnTo>
                    <a:pt x="498" y="556"/>
                  </a:lnTo>
                  <a:lnTo>
                    <a:pt x="498" y="556"/>
                  </a:lnTo>
                  <a:lnTo>
                    <a:pt x="502" y="558"/>
                  </a:lnTo>
                  <a:lnTo>
                    <a:pt x="502" y="558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2" y="568"/>
                  </a:lnTo>
                  <a:lnTo>
                    <a:pt x="498" y="570"/>
                  </a:lnTo>
                  <a:lnTo>
                    <a:pt x="498" y="570"/>
                  </a:lnTo>
                  <a:lnTo>
                    <a:pt x="488" y="572"/>
                  </a:lnTo>
                  <a:lnTo>
                    <a:pt x="478" y="572"/>
                  </a:lnTo>
                  <a:lnTo>
                    <a:pt x="468" y="570"/>
                  </a:lnTo>
                  <a:lnTo>
                    <a:pt x="460" y="566"/>
                  </a:lnTo>
                  <a:lnTo>
                    <a:pt x="460" y="566"/>
                  </a:lnTo>
                  <a:lnTo>
                    <a:pt x="456" y="564"/>
                  </a:lnTo>
                  <a:lnTo>
                    <a:pt x="452" y="566"/>
                  </a:lnTo>
                  <a:lnTo>
                    <a:pt x="452" y="566"/>
                  </a:lnTo>
                  <a:lnTo>
                    <a:pt x="438" y="572"/>
                  </a:lnTo>
                  <a:lnTo>
                    <a:pt x="432" y="574"/>
                  </a:lnTo>
                  <a:lnTo>
                    <a:pt x="424" y="576"/>
                  </a:lnTo>
                  <a:lnTo>
                    <a:pt x="424" y="576"/>
                  </a:lnTo>
                  <a:lnTo>
                    <a:pt x="420" y="574"/>
                  </a:lnTo>
                  <a:lnTo>
                    <a:pt x="416" y="572"/>
                  </a:lnTo>
                  <a:lnTo>
                    <a:pt x="408" y="566"/>
                  </a:lnTo>
                  <a:lnTo>
                    <a:pt x="408" y="566"/>
                  </a:lnTo>
                  <a:lnTo>
                    <a:pt x="402" y="560"/>
                  </a:lnTo>
                  <a:lnTo>
                    <a:pt x="398" y="552"/>
                  </a:lnTo>
                  <a:lnTo>
                    <a:pt x="396" y="536"/>
                  </a:lnTo>
                  <a:lnTo>
                    <a:pt x="396" y="536"/>
                  </a:lnTo>
                  <a:close/>
                  <a:moveTo>
                    <a:pt x="778" y="1000"/>
                  </a:moveTo>
                  <a:lnTo>
                    <a:pt x="778" y="1000"/>
                  </a:lnTo>
                  <a:lnTo>
                    <a:pt x="776" y="1002"/>
                  </a:lnTo>
                  <a:lnTo>
                    <a:pt x="770" y="1004"/>
                  </a:lnTo>
                  <a:lnTo>
                    <a:pt x="770" y="1004"/>
                  </a:lnTo>
                  <a:lnTo>
                    <a:pt x="760" y="1000"/>
                  </a:lnTo>
                  <a:lnTo>
                    <a:pt x="750" y="996"/>
                  </a:lnTo>
                  <a:lnTo>
                    <a:pt x="750" y="996"/>
                  </a:lnTo>
                  <a:lnTo>
                    <a:pt x="736" y="994"/>
                  </a:lnTo>
                  <a:lnTo>
                    <a:pt x="730" y="996"/>
                  </a:lnTo>
                  <a:lnTo>
                    <a:pt x="724" y="1000"/>
                  </a:lnTo>
                  <a:lnTo>
                    <a:pt x="724" y="1000"/>
                  </a:lnTo>
                  <a:lnTo>
                    <a:pt x="722" y="1002"/>
                  </a:lnTo>
                  <a:lnTo>
                    <a:pt x="720" y="1008"/>
                  </a:lnTo>
                  <a:lnTo>
                    <a:pt x="720" y="1008"/>
                  </a:lnTo>
                  <a:lnTo>
                    <a:pt x="728" y="1006"/>
                  </a:lnTo>
                  <a:lnTo>
                    <a:pt x="728" y="1006"/>
                  </a:lnTo>
                  <a:lnTo>
                    <a:pt x="740" y="1004"/>
                  </a:lnTo>
                  <a:lnTo>
                    <a:pt x="744" y="1004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62" y="1010"/>
                  </a:lnTo>
                  <a:lnTo>
                    <a:pt x="762" y="1010"/>
                  </a:lnTo>
                  <a:lnTo>
                    <a:pt x="770" y="1014"/>
                  </a:lnTo>
                  <a:lnTo>
                    <a:pt x="772" y="1020"/>
                  </a:lnTo>
                  <a:lnTo>
                    <a:pt x="772" y="1026"/>
                  </a:lnTo>
                  <a:lnTo>
                    <a:pt x="768" y="1032"/>
                  </a:lnTo>
                  <a:lnTo>
                    <a:pt x="768" y="1032"/>
                  </a:lnTo>
                  <a:lnTo>
                    <a:pt x="762" y="1040"/>
                  </a:lnTo>
                  <a:lnTo>
                    <a:pt x="756" y="1046"/>
                  </a:lnTo>
                  <a:lnTo>
                    <a:pt x="756" y="1046"/>
                  </a:lnTo>
                  <a:lnTo>
                    <a:pt x="752" y="1048"/>
                  </a:lnTo>
                  <a:lnTo>
                    <a:pt x="748" y="1044"/>
                  </a:lnTo>
                  <a:lnTo>
                    <a:pt x="748" y="1044"/>
                  </a:lnTo>
                  <a:lnTo>
                    <a:pt x="744" y="1038"/>
                  </a:lnTo>
                  <a:lnTo>
                    <a:pt x="738" y="1034"/>
                  </a:lnTo>
                  <a:lnTo>
                    <a:pt x="726" y="1028"/>
                  </a:lnTo>
                  <a:lnTo>
                    <a:pt x="726" y="1028"/>
                  </a:lnTo>
                  <a:lnTo>
                    <a:pt x="722" y="1026"/>
                  </a:lnTo>
                  <a:lnTo>
                    <a:pt x="718" y="1026"/>
                  </a:lnTo>
                  <a:lnTo>
                    <a:pt x="710" y="1028"/>
                  </a:lnTo>
                  <a:lnTo>
                    <a:pt x="710" y="1028"/>
                  </a:lnTo>
                  <a:lnTo>
                    <a:pt x="710" y="1032"/>
                  </a:lnTo>
                  <a:lnTo>
                    <a:pt x="710" y="1032"/>
                  </a:lnTo>
                  <a:lnTo>
                    <a:pt x="712" y="1034"/>
                  </a:lnTo>
                  <a:lnTo>
                    <a:pt x="712" y="1034"/>
                  </a:lnTo>
                  <a:lnTo>
                    <a:pt x="722" y="1036"/>
                  </a:lnTo>
                  <a:lnTo>
                    <a:pt x="732" y="1040"/>
                  </a:lnTo>
                  <a:lnTo>
                    <a:pt x="732" y="1040"/>
                  </a:lnTo>
                  <a:lnTo>
                    <a:pt x="734" y="1044"/>
                  </a:lnTo>
                  <a:lnTo>
                    <a:pt x="736" y="1046"/>
                  </a:lnTo>
                  <a:lnTo>
                    <a:pt x="734" y="1050"/>
                  </a:lnTo>
                  <a:lnTo>
                    <a:pt x="730" y="1052"/>
                  </a:lnTo>
                  <a:lnTo>
                    <a:pt x="730" y="1052"/>
                  </a:lnTo>
                  <a:lnTo>
                    <a:pt x="714" y="1056"/>
                  </a:lnTo>
                  <a:lnTo>
                    <a:pt x="714" y="1056"/>
                  </a:lnTo>
                  <a:lnTo>
                    <a:pt x="668" y="1044"/>
                  </a:lnTo>
                  <a:lnTo>
                    <a:pt x="668" y="1044"/>
                  </a:lnTo>
                  <a:lnTo>
                    <a:pt x="632" y="1036"/>
                  </a:lnTo>
                  <a:lnTo>
                    <a:pt x="612" y="1034"/>
                  </a:lnTo>
                  <a:lnTo>
                    <a:pt x="592" y="1034"/>
                  </a:lnTo>
                  <a:lnTo>
                    <a:pt x="592" y="1034"/>
                  </a:lnTo>
                  <a:lnTo>
                    <a:pt x="572" y="1034"/>
                  </a:lnTo>
                  <a:lnTo>
                    <a:pt x="554" y="1034"/>
                  </a:lnTo>
                  <a:lnTo>
                    <a:pt x="554" y="1034"/>
                  </a:lnTo>
                  <a:lnTo>
                    <a:pt x="550" y="1032"/>
                  </a:lnTo>
                  <a:lnTo>
                    <a:pt x="546" y="1030"/>
                  </a:lnTo>
                  <a:lnTo>
                    <a:pt x="546" y="1030"/>
                  </a:lnTo>
                  <a:lnTo>
                    <a:pt x="528" y="1012"/>
                  </a:lnTo>
                  <a:lnTo>
                    <a:pt x="528" y="1012"/>
                  </a:lnTo>
                  <a:lnTo>
                    <a:pt x="528" y="1010"/>
                  </a:lnTo>
                  <a:lnTo>
                    <a:pt x="528" y="1006"/>
                  </a:lnTo>
                  <a:lnTo>
                    <a:pt x="528" y="1006"/>
                  </a:lnTo>
                  <a:lnTo>
                    <a:pt x="540" y="990"/>
                  </a:lnTo>
                  <a:lnTo>
                    <a:pt x="540" y="990"/>
                  </a:lnTo>
                  <a:lnTo>
                    <a:pt x="544" y="986"/>
                  </a:lnTo>
                  <a:lnTo>
                    <a:pt x="544" y="986"/>
                  </a:lnTo>
                  <a:lnTo>
                    <a:pt x="586" y="980"/>
                  </a:lnTo>
                  <a:lnTo>
                    <a:pt x="586" y="980"/>
                  </a:lnTo>
                  <a:lnTo>
                    <a:pt x="590" y="980"/>
                  </a:lnTo>
                  <a:lnTo>
                    <a:pt x="594" y="980"/>
                  </a:lnTo>
                  <a:lnTo>
                    <a:pt x="594" y="980"/>
                  </a:lnTo>
                  <a:lnTo>
                    <a:pt x="608" y="990"/>
                  </a:lnTo>
                  <a:lnTo>
                    <a:pt x="624" y="994"/>
                  </a:lnTo>
                  <a:lnTo>
                    <a:pt x="638" y="996"/>
                  </a:lnTo>
                  <a:lnTo>
                    <a:pt x="654" y="994"/>
                  </a:lnTo>
                  <a:lnTo>
                    <a:pt x="654" y="994"/>
                  </a:lnTo>
                  <a:lnTo>
                    <a:pt x="710" y="986"/>
                  </a:lnTo>
                  <a:lnTo>
                    <a:pt x="710" y="986"/>
                  </a:lnTo>
                  <a:lnTo>
                    <a:pt x="720" y="982"/>
                  </a:lnTo>
                  <a:lnTo>
                    <a:pt x="720" y="982"/>
                  </a:lnTo>
                  <a:lnTo>
                    <a:pt x="732" y="978"/>
                  </a:lnTo>
                  <a:lnTo>
                    <a:pt x="746" y="976"/>
                  </a:lnTo>
                  <a:lnTo>
                    <a:pt x="758" y="978"/>
                  </a:lnTo>
                  <a:lnTo>
                    <a:pt x="772" y="984"/>
                  </a:lnTo>
                  <a:lnTo>
                    <a:pt x="772" y="984"/>
                  </a:lnTo>
                  <a:lnTo>
                    <a:pt x="776" y="988"/>
                  </a:lnTo>
                  <a:lnTo>
                    <a:pt x="778" y="990"/>
                  </a:lnTo>
                  <a:lnTo>
                    <a:pt x="778" y="994"/>
                  </a:lnTo>
                  <a:lnTo>
                    <a:pt x="778" y="1000"/>
                  </a:lnTo>
                  <a:lnTo>
                    <a:pt x="778" y="1000"/>
                  </a:lnTo>
                  <a:close/>
                  <a:moveTo>
                    <a:pt x="538" y="1040"/>
                  </a:moveTo>
                  <a:lnTo>
                    <a:pt x="538" y="1040"/>
                  </a:lnTo>
                  <a:lnTo>
                    <a:pt x="534" y="1046"/>
                  </a:lnTo>
                  <a:lnTo>
                    <a:pt x="528" y="1050"/>
                  </a:lnTo>
                  <a:lnTo>
                    <a:pt x="528" y="1050"/>
                  </a:lnTo>
                  <a:lnTo>
                    <a:pt x="526" y="1050"/>
                  </a:lnTo>
                  <a:lnTo>
                    <a:pt x="522" y="1048"/>
                  </a:lnTo>
                  <a:lnTo>
                    <a:pt x="522" y="1048"/>
                  </a:lnTo>
                  <a:lnTo>
                    <a:pt x="506" y="1040"/>
                  </a:lnTo>
                  <a:lnTo>
                    <a:pt x="506" y="1040"/>
                  </a:lnTo>
                  <a:lnTo>
                    <a:pt x="500" y="1040"/>
                  </a:lnTo>
                  <a:lnTo>
                    <a:pt x="500" y="1040"/>
                  </a:lnTo>
                  <a:lnTo>
                    <a:pt x="496" y="1046"/>
                  </a:lnTo>
                  <a:lnTo>
                    <a:pt x="496" y="1046"/>
                  </a:lnTo>
                  <a:lnTo>
                    <a:pt x="500" y="1048"/>
                  </a:lnTo>
                  <a:lnTo>
                    <a:pt x="500" y="1048"/>
                  </a:lnTo>
                  <a:lnTo>
                    <a:pt x="512" y="1052"/>
                  </a:lnTo>
                  <a:lnTo>
                    <a:pt x="520" y="1060"/>
                  </a:lnTo>
                  <a:lnTo>
                    <a:pt x="520" y="1060"/>
                  </a:lnTo>
                  <a:lnTo>
                    <a:pt x="522" y="1064"/>
                  </a:lnTo>
                  <a:lnTo>
                    <a:pt x="522" y="1070"/>
                  </a:lnTo>
                  <a:lnTo>
                    <a:pt x="518" y="1074"/>
                  </a:lnTo>
                  <a:lnTo>
                    <a:pt x="514" y="1078"/>
                  </a:lnTo>
                  <a:lnTo>
                    <a:pt x="514" y="1078"/>
                  </a:lnTo>
                  <a:lnTo>
                    <a:pt x="506" y="1078"/>
                  </a:lnTo>
                  <a:lnTo>
                    <a:pt x="506" y="1078"/>
                  </a:lnTo>
                  <a:lnTo>
                    <a:pt x="502" y="1080"/>
                  </a:lnTo>
                  <a:lnTo>
                    <a:pt x="498" y="1078"/>
                  </a:lnTo>
                  <a:lnTo>
                    <a:pt x="496" y="1076"/>
                  </a:lnTo>
                  <a:lnTo>
                    <a:pt x="494" y="1072"/>
                  </a:lnTo>
                  <a:lnTo>
                    <a:pt x="494" y="1072"/>
                  </a:lnTo>
                  <a:lnTo>
                    <a:pt x="492" y="1066"/>
                  </a:lnTo>
                  <a:lnTo>
                    <a:pt x="488" y="1062"/>
                  </a:lnTo>
                  <a:lnTo>
                    <a:pt x="484" y="1062"/>
                  </a:lnTo>
                  <a:lnTo>
                    <a:pt x="478" y="1066"/>
                  </a:lnTo>
                  <a:lnTo>
                    <a:pt x="478" y="1066"/>
                  </a:lnTo>
                  <a:lnTo>
                    <a:pt x="474" y="1068"/>
                  </a:lnTo>
                  <a:lnTo>
                    <a:pt x="470" y="1068"/>
                  </a:lnTo>
                  <a:lnTo>
                    <a:pt x="470" y="1068"/>
                  </a:lnTo>
                  <a:lnTo>
                    <a:pt x="434" y="1064"/>
                  </a:lnTo>
                  <a:lnTo>
                    <a:pt x="434" y="1064"/>
                  </a:lnTo>
                  <a:lnTo>
                    <a:pt x="404" y="1058"/>
                  </a:lnTo>
                  <a:lnTo>
                    <a:pt x="372" y="1052"/>
                  </a:lnTo>
                  <a:lnTo>
                    <a:pt x="372" y="1052"/>
                  </a:lnTo>
                  <a:lnTo>
                    <a:pt x="338" y="1048"/>
                  </a:lnTo>
                  <a:lnTo>
                    <a:pt x="302" y="1044"/>
                  </a:lnTo>
                  <a:lnTo>
                    <a:pt x="302" y="1044"/>
                  </a:lnTo>
                  <a:lnTo>
                    <a:pt x="274" y="1040"/>
                  </a:lnTo>
                  <a:lnTo>
                    <a:pt x="274" y="1040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2"/>
                  </a:lnTo>
                  <a:lnTo>
                    <a:pt x="270" y="1032"/>
                  </a:lnTo>
                  <a:lnTo>
                    <a:pt x="278" y="1028"/>
                  </a:lnTo>
                  <a:lnTo>
                    <a:pt x="284" y="1024"/>
                  </a:lnTo>
                  <a:lnTo>
                    <a:pt x="284" y="1024"/>
                  </a:lnTo>
                  <a:lnTo>
                    <a:pt x="296" y="1020"/>
                  </a:lnTo>
                  <a:lnTo>
                    <a:pt x="308" y="1016"/>
                  </a:lnTo>
                  <a:lnTo>
                    <a:pt x="318" y="1010"/>
                  </a:lnTo>
                  <a:lnTo>
                    <a:pt x="328" y="1004"/>
                  </a:lnTo>
                  <a:lnTo>
                    <a:pt x="328" y="1004"/>
                  </a:lnTo>
                  <a:lnTo>
                    <a:pt x="332" y="1000"/>
                  </a:lnTo>
                  <a:lnTo>
                    <a:pt x="338" y="998"/>
                  </a:lnTo>
                  <a:lnTo>
                    <a:pt x="350" y="998"/>
                  </a:lnTo>
                  <a:lnTo>
                    <a:pt x="350" y="998"/>
                  </a:lnTo>
                  <a:lnTo>
                    <a:pt x="388" y="998"/>
                  </a:lnTo>
                  <a:lnTo>
                    <a:pt x="388" y="998"/>
                  </a:lnTo>
                  <a:lnTo>
                    <a:pt x="392" y="1006"/>
                  </a:lnTo>
                  <a:lnTo>
                    <a:pt x="398" y="1012"/>
                  </a:lnTo>
                  <a:lnTo>
                    <a:pt x="404" y="1014"/>
                  </a:lnTo>
                  <a:lnTo>
                    <a:pt x="412" y="1014"/>
                  </a:lnTo>
                  <a:lnTo>
                    <a:pt x="412" y="1014"/>
                  </a:lnTo>
                  <a:lnTo>
                    <a:pt x="438" y="1010"/>
                  </a:lnTo>
                  <a:lnTo>
                    <a:pt x="466" y="1008"/>
                  </a:lnTo>
                  <a:lnTo>
                    <a:pt x="466" y="1008"/>
                  </a:lnTo>
                  <a:lnTo>
                    <a:pt x="488" y="1010"/>
                  </a:lnTo>
                  <a:lnTo>
                    <a:pt x="508" y="1014"/>
                  </a:lnTo>
                  <a:lnTo>
                    <a:pt x="508" y="1014"/>
                  </a:lnTo>
                  <a:lnTo>
                    <a:pt x="518" y="1016"/>
                  </a:lnTo>
                  <a:lnTo>
                    <a:pt x="526" y="1020"/>
                  </a:lnTo>
                  <a:lnTo>
                    <a:pt x="526" y="1020"/>
                  </a:lnTo>
                  <a:lnTo>
                    <a:pt x="532" y="1024"/>
                  </a:lnTo>
                  <a:lnTo>
                    <a:pt x="536" y="1028"/>
                  </a:lnTo>
                  <a:lnTo>
                    <a:pt x="538" y="1034"/>
                  </a:lnTo>
                  <a:lnTo>
                    <a:pt x="538" y="1040"/>
                  </a:lnTo>
                  <a:lnTo>
                    <a:pt x="538" y="1040"/>
                  </a:lnTo>
                  <a:close/>
                  <a:moveTo>
                    <a:pt x="810" y="322"/>
                  </a:moveTo>
                  <a:lnTo>
                    <a:pt x="810" y="322"/>
                  </a:lnTo>
                  <a:lnTo>
                    <a:pt x="818" y="334"/>
                  </a:lnTo>
                  <a:lnTo>
                    <a:pt x="824" y="348"/>
                  </a:lnTo>
                  <a:lnTo>
                    <a:pt x="826" y="362"/>
                  </a:lnTo>
                  <a:lnTo>
                    <a:pt x="826" y="376"/>
                  </a:lnTo>
                  <a:lnTo>
                    <a:pt x="826" y="376"/>
                  </a:lnTo>
                  <a:lnTo>
                    <a:pt x="826" y="396"/>
                  </a:lnTo>
                  <a:lnTo>
                    <a:pt x="826" y="396"/>
                  </a:lnTo>
                  <a:lnTo>
                    <a:pt x="824" y="404"/>
                  </a:lnTo>
                  <a:lnTo>
                    <a:pt x="822" y="408"/>
                  </a:lnTo>
                  <a:lnTo>
                    <a:pt x="814" y="418"/>
                  </a:lnTo>
                  <a:lnTo>
                    <a:pt x="814" y="418"/>
                  </a:lnTo>
                  <a:lnTo>
                    <a:pt x="802" y="428"/>
                  </a:lnTo>
                  <a:lnTo>
                    <a:pt x="796" y="432"/>
                  </a:lnTo>
                  <a:lnTo>
                    <a:pt x="788" y="434"/>
                  </a:lnTo>
                  <a:lnTo>
                    <a:pt x="788" y="434"/>
                  </a:lnTo>
                  <a:lnTo>
                    <a:pt x="780" y="434"/>
                  </a:lnTo>
                  <a:lnTo>
                    <a:pt x="778" y="432"/>
                  </a:lnTo>
                  <a:lnTo>
                    <a:pt x="774" y="430"/>
                  </a:lnTo>
                  <a:lnTo>
                    <a:pt x="774" y="430"/>
                  </a:lnTo>
                  <a:lnTo>
                    <a:pt x="772" y="428"/>
                  </a:lnTo>
                  <a:lnTo>
                    <a:pt x="768" y="426"/>
                  </a:lnTo>
                  <a:lnTo>
                    <a:pt x="768" y="426"/>
                  </a:lnTo>
                  <a:lnTo>
                    <a:pt x="758" y="428"/>
                  </a:lnTo>
                  <a:lnTo>
                    <a:pt x="758" y="428"/>
                  </a:lnTo>
                  <a:lnTo>
                    <a:pt x="752" y="428"/>
                  </a:lnTo>
                  <a:lnTo>
                    <a:pt x="746" y="426"/>
                  </a:lnTo>
                  <a:lnTo>
                    <a:pt x="742" y="422"/>
                  </a:lnTo>
                  <a:lnTo>
                    <a:pt x="738" y="418"/>
                  </a:lnTo>
                  <a:lnTo>
                    <a:pt x="738" y="418"/>
                  </a:lnTo>
                  <a:lnTo>
                    <a:pt x="736" y="414"/>
                  </a:lnTo>
                  <a:lnTo>
                    <a:pt x="736" y="410"/>
                  </a:lnTo>
                  <a:lnTo>
                    <a:pt x="736" y="406"/>
                  </a:lnTo>
                  <a:lnTo>
                    <a:pt x="740" y="404"/>
                  </a:lnTo>
                  <a:lnTo>
                    <a:pt x="740" y="404"/>
                  </a:lnTo>
                  <a:lnTo>
                    <a:pt x="746" y="396"/>
                  </a:lnTo>
                  <a:lnTo>
                    <a:pt x="746" y="396"/>
                  </a:lnTo>
                  <a:lnTo>
                    <a:pt x="754" y="392"/>
                  </a:lnTo>
                  <a:lnTo>
                    <a:pt x="754" y="392"/>
                  </a:lnTo>
                  <a:lnTo>
                    <a:pt x="752" y="388"/>
                  </a:lnTo>
                  <a:lnTo>
                    <a:pt x="750" y="386"/>
                  </a:lnTo>
                  <a:lnTo>
                    <a:pt x="742" y="388"/>
                  </a:lnTo>
                  <a:lnTo>
                    <a:pt x="742" y="388"/>
                  </a:lnTo>
                  <a:lnTo>
                    <a:pt x="738" y="390"/>
                  </a:lnTo>
                  <a:lnTo>
                    <a:pt x="736" y="388"/>
                  </a:lnTo>
                  <a:lnTo>
                    <a:pt x="734" y="386"/>
                  </a:lnTo>
                  <a:lnTo>
                    <a:pt x="734" y="382"/>
                  </a:lnTo>
                  <a:lnTo>
                    <a:pt x="734" y="382"/>
                  </a:lnTo>
                  <a:lnTo>
                    <a:pt x="736" y="374"/>
                  </a:lnTo>
                  <a:lnTo>
                    <a:pt x="740" y="366"/>
                  </a:lnTo>
                  <a:lnTo>
                    <a:pt x="748" y="360"/>
                  </a:lnTo>
                  <a:lnTo>
                    <a:pt x="756" y="358"/>
                  </a:lnTo>
                  <a:lnTo>
                    <a:pt x="756" y="358"/>
                  </a:lnTo>
                  <a:lnTo>
                    <a:pt x="770" y="356"/>
                  </a:lnTo>
                  <a:lnTo>
                    <a:pt x="774" y="358"/>
                  </a:lnTo>
                  <a:lnTo>
                    <a:pt x="780" y="362"/>
                  </a:lnTo>
                  <a:lnTo>
                    <a:pt x="780" y="362"/>
                  </a:lnTo>
                  <a:lnTo>
                    <a:pt x="784" y="360"/>
                  </a:lnTo>
                  <a:lnTo>
                    <a:pt x="784" y="360"/>
                  </a:lnTo>
                  <a:lnTo>
                    <a:pt x="784" y="356"/>
                  </a:lnTo>
                  <a:lnTo>
                    <a:pt x="782" y="352"/>
                  </a:lnTo>
                  <a:lnTo>
                    <a:pt x="782" y="352"/>
                  </a:lnTo>
                  <a:lnTo>
                    <a:pt x="772" y="344"/>
                  </a:lnTo>
                  <a:lnTo>
                    <a:pt x="772" y="344"/>
                  </a:lnTo>
                  <a:lnTo>
                    <a:pt x="764" y="336"/>
                  </a:lnTo>
                  <a:lnTo>
                    <a:pt x="756" y="328"/>
                  </a:lnTo>
                  <a:lnTo>
                    <a:pt x="756" y="328"/>
                  </a:lnTo>
                  <a:lnTo>
                    <a:pt x="756" y="324"/>
                  </a:lnTo>
                  <a:lnTo>
                    <a:pt x="756" y="320"/>
                  </a:lnTo>
                  <a:lnTo>
                    <a:pt x="756" y="318"/>
                  </a:lnTo>
                  <a:lnTo>
                    <a:pt x="760" y="314"/>
                  </a:lnTo>
                  <a:lnTo>
                    <a:pt x="760" y="314"/>
                  </a:lnTo>
                  <a:lnTo>
                    <a:pt x="766" y="310"/>
                  </a:lnTo>
                  <a:lnTo>
                    <a:pt x="774" y="308"/>
                  </a:lnTo>
                  <a:lnTo>
                    <a:pt x="780" y="306"/>
                  </a:lnTo>
                  <a:lnTo>
                    <a:pt x="786" y="306"/>
                  </a:lnTo>
                  <a:lnTo>
                    <a:pt x="792" y="308"/>
                  </a:lnTo>
                  <a:lnTo>
                    <a:pt x="798" y="312"/>
                  </a:lnTo>
                  <a:lnTo>
                    <a:pt x="804" y="316"/>
                  </a:lnTo>
                  <a:lnTo>
                    <a:pt x="810" y="322"/>
                  </a:lnTo>
                  <a:lnTo>
                    <a:pt x="810" y="322"/>
                  </a:lnTo>
                  <a:close/>
                  <a:moveTo>
                    <a:pt x="118" y="798"/>
                  </a:moveTo>
                  <a:lnTo>
                    <a:pt x="118" y="798"/>
                  </a:lnTo>
                  <a:lnTo>
                    <a:pt x="130" y="822"/>
                  </a:lnTo>
                  <a:lnTo>
                    <a:pt x="130" y="822"/>
                  </a:lnTo>
                  <a:lnTo>
                    <a:pt x="118" y="820"/>
                  </a:lnTo>
                  <a:lnTo>
                    <a:pt x="118" y="820"/>
                  </a:lnTo>
                  <a:lnTo>
                    <a:pt x="88" y="814"/>
                  </a:lnTo>
                  <a:lnTo>
                    <a:pt x="58" y="806"/>
                  </a:lnTo>
                  <a:lnTo>
                    <a:pt x="58" y="806"/>
                  </a:lnTo>
                  <a:lnTo>
                    <a:pt x="44" y="802"/>
                  </a:lnTo>
                  <a:lnTo>
                    <a:pt x="30" y="796"/>
                  </a:lnTo>
                  <a:lnTo>
                    <a:pt x="18" y="790"/>
                  </a:lnTo>
                  <a:lnTo>
                    <a:pt x="6" y="780"/>
                  </a:lnTo>
                  <a:lnTo>
                    <a:pt x="6" y="780"/>
                  </a:lnTo>
                  <a:lnTo>
                    <a:pt x="0" y="778"/>
                  </a:lnTo>
                  <a:lnTo>
                    <a:pt x="0" y="778"/>
                  </a:lnTo>
                  <a:lnTo>
                    <a:pt x="2" y="776"/>
                  </a:lnTo>
                  <a:lnTo>
                    <a:pt x="2" y="776"/>
                  </a:lnTo>
                  <a:lnTo>
                    <a:pt x="16" y="780"/>
                  </a:lnTo>
                  <a:lnTo>
                    <a:pt x="16" y="780"/>
                  </a:lnTo>
                  <a:lnTo>
                    <a:pt x="40" y="784"/>
                  </a:lnTo>
                  <a:lnTo>
                    <a:pt x="40" y="784"/>
                  </a:lnTo>
                  <a:lnTo>
                    <a:pt x="52" y="786"/>
                  </a:lnTo>
                  <a:lnTo>
                    <a:pt x="52" y="786"/>
                  </a:lnTo>
                  <a:lnTo>
                    <a:pt x="64" y="788"/>
                  </a:lnTo>
                  <a:lnTo>
                    <a:pt x="76" y="790"/>
                  </a:lnTo>
                  <a:lnTo>
                    <a:pt x="100" y="790"/>
                  </a:lnTo>
                  <a:lnTo>
                    <a:pt x="100" y="790"/>
                  </a:lnTo>
                  <a:lnTo>
                    <a:pt x="104" y="790"/>
                  </a:lnTo>
                  <a:lnTo>
                    <a:pt x="108" y="790"/>
                  </a:lnTo>
                  <a:lnTo>
                    <a:pt x="108" y="790"/>
                  </a:lnTo>
                  <a:lnTo>
                    <a:pt x="114" y="794"/>
                  </a:lnTo>
                  <a:lnTo>
                    <a:pt x="118" y="798"/>
                  </a:lnTo>
                  <a:lnTo>
                    <a:pt x="118" y="798"/>
                  </a:lnTo>
                  <a:close/>
                </a:path>
              </a:pathLst>
            </a:custGeom>
            <a:solidFill>
              <a:srgbClr val="CDC2A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9" name="Freeform 99"/>
            <p:cNvSpPr>
              <a:spLocks/>
            </p:cNvSpPr>
            <p:nvPr/>
          </p:nvSpPr>
          <p:spPr bwMode="auto">
            <a:xfrm>
              <a:off x="3477" y="2017"/>
              <a:ext cx="24" cy="16"/>
            </a:xfrm>
            <a:custGeom>
              <a:avLst/>
              <a:gdLst/>
              <a:ahLst/>
              <a:cxnLst>
                <a:cxn ang="0">
                  <a:pos x="24" y="16"/>
                </a:cxn>
                <a:cxn ang="0">
                  <a:pos x="24" y="16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18" y="4"/>
                </a:cxn>
                <a:cxn ang="0">
                  <a:pos x="22" y="8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</a:cxnLst>
              <a:rect l="0" t="0" r="r" b="b"/>
              <a:pathLst>
                <a:path w="24" h="16">
                  <a:moveTo>
                    <a:pt x="24" y="16"/>
                  </a:moveTo>
                  <a:lnTo>
                    <a:pt x="24" y="16"/>
                  </a:lnTo>
                  <a:lnTo>
                    <a:pt x="0" y="2"/>
                  </a:lnTo>
                  <a:lnTo>
                    <a:pt x="0" y="2"/>
                  </a:lnTo>
                  <a:lnTo>
                    <a:pt x="10" y="0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close/>
                </a:path>
              </a:pathLst>
            </a:custGeom>
            <a:solidFill>
              <a:srgbClr val="F794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0" name="Freeform 100"/>
            <p:cNvSpPr>
              <a:spLocks noEditPoints="1"/>
            </p:cNvSpPr>
            <p:nvPr/>
          </p:nvSpPr>
          <p:spPr bwMode="auto">
            <a:xfrm>
              <a:off x="3407" y="1857"/>
              <a:ext cx="208" cy="134"/>
            </a:xfrm>
            <a:custGeom>
              <a:avLst/>
              <a:gdLst/>
              <a:ahLst/>
              <a:cxnLst>
                <a:cxn ang="0">
                  <a:pos x="206" y="8"/>
                </a:cxn>
                <a:cxn ang="0">
                  <a:pos x="206" y="8"/>
                </a:cxn>
                <a:cxn ang="0">
                  <a:pos x="192" y="18"/>
                </a:cxn>
                <a:cxn ang="0">
                  <a:pos x="192" y="18"/>
                </a:cxn>
                <a:cxn ang="0">
                  <a:pos x="188" y="16"/>
                </a:cxn>
                <a:cxn ang="0">
                  <a:pos x="188" y="16"/>
                </a:cxn>
                <a:cxn ang="0">
                  <a:pos x="194" y="8"/>
                </a:cxn>
                <a:cxn ang="0">
                  <a:pos x="198" y="0"/>
                </a:cxn>
                <a:cxn ang="0">
                  <a:pos x="198" y="0"/>
                </a:cxn>
                <a:cxn ang="0">
                  <a:pos x="202" y="0"/>
                </a:cxn>
                <a:cxn ang="0">
                  <a:pos x="208" y="0"/>
                </a:cxn>
                <a:cxn ang="0">
                  <a:pos x="208" y="0"/>
                </a:cxn>
                <a:cxn ang="0">
                  <a:pos x="208" y="4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40" y="106"/>
                </a:cxn>
                <a:cxn ang="0">
                  <a:pos x="40" y="106"/>
                </a:cxn>
                <a:cxn ang="0">
                  <a:pos x="40" y="110"/>
                </a:cxn>
                <a:cxn ang="0">
                  <a:pos x="38" y="114"/>
                </a:cxn>
                <a:cxn ang="0">
                  <a:pos x="34" y="120"/>
                </a:cxn>
                <a:cxn ang="0">
                  <a:pos x="34" y="120"/>
                </a:cxn>
                <a:cxn ang="0">
                  <a:pos x="30" y="122"/>
                </a:cxn>
                <a:cxn ang="0">
                  <a:pos x="24" y="122"/>
                </a:cxn>
                <a:cxn ang="0">
                  <a:pos x="20" y="122"/>
                </a:cxn>
                <a:cxn ang="0">
                  <a:pos x="16" y="120"/>
                </a:cxn>
                <a:cxn ang="0">
                  <a:pos x="16" y="120"/>
                </a:cxn>
                <a:cxn ang="0">
                  <a:pos x="14" y="116"/>
                </a:cxn>
                <a:cxn ang="0">
                  <a:pos x="12" y="112"/>
                </a:cxn>
                <a:cxn ang="0">
                  <a:pos x="12" y="102"/>
                </a:cxn>
                <a:cxn ang="0">
                  <a:pos x="16" y="94"/>
                </a:cxn>
                <a:cxn ang="0">
                  <a:pos x="18" y="90"/>
                </a:cxn>
                <a:cxn ang="0">
                  <a:pos x="22" y="88"/>
                </a:cxn>
                <a:cxn ang="0">
                  <a:pos x="22" y="88"/>
                </a:cxn>
                <a:cxn ang="0">
                  <a:pos x="30" y="82"/>
                </a:cxn>
                <a:cxn ang="0">
                  <a:pos x="30" y="82"/>
                </a:cxn>
                <a:cxn ang="0">
                  <a:pos x="26" y="82"/>
                </a:cxn>
                <a:cxn ang="0">
                  <a:pos x="20" y="82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6" y="86"/>
                </a:cxn>
                <a:cxn ang="0">
                  <a:pos x="4" y="92"/>
                </a:cxn>
                <a:cxn ang="0">
                  <a:pos x="0" y="102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4"/>
                </a:cxn>
                <a:cxn ang="0">
                  <a:pos x="4" y="124"/>
                </a:cxn>
                <a:cxn ang="0">
                  <a:pos x="10" y="130"/>
                </a:cxn>
                <a:cxn ang="0">
                  <a:pos x="14" y="134"/>
                </a:cxn>
                <a:cxn ang="0">
                  <a:pos x="20" y="134"/>
                </a:cxn>
                <a:cxn ang="0">
                  <a:pos x="20" y="134"/>
                </a:cxn>
                <a:cxn ang="0">
                  <a:pos x="26" y="134"/>
                </a:cxn>
                <a:cxn ang="0">
                  <a:pos x="30" y="134"/>
                </a:cxn>
                <a:cxn ang="0">
                  <a:pos x="34" y="132"/>
                </a:cxn>
                <a:cxn ang="0">
                  <a:pos x="38" y="128"/>
                </a:cxn>
                <a:cxn ang="0">
                  <a:pos x="42" y="118"/>
                </a:cxn>
                <a:cxn ang="0">
                  <a:pos x="44" y="108"/>
                </a:cxn>
                <a:cxn ang="0">
                  <a:pos x="44" y="108"/>
                </a:cxn>
                <a:cxn ang="0">
                  <a:pos x="42" y="102"/>
                </a:cxn>
                <a:cxn ang="0">
                  <a:pos x="42" y="102"/>
                </a:cxn>
                <a:cxn ang="0">
                  <a:pos x="40" y="106"/>
                </a:cxn>
                <a:cxn ang="0">
                  <a:pos x="40" y="106"/>
                </a:cxn>
              </a:cxnLst>
              <a:rect l="0" t="0" r="r" b="b"/>
              <a:pathLst>
                <a:path w="208" h="134">
                  <a:moveTo>
                    <a:pt x="206" y="8"/>
                  </a:moveTo>
                  <a:lnTo>
                    <a:pt x="206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94" y="8"/>
                  </a:lnTo>
                  <a:lnTo>
                    <a:pt x="198" y="0"/>
                  </a:ln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06" y="8"/>
                  </a:lnTo>
                  <a:lnTo>
                    <a:pt x="206" y="8"/>
                  </a:lnTo>
                  <a:close/>
                  <a:moveTo>
                    <a:pt x="40" y="106"/>
                  </a:moveTo>
                  <a:lnTo>
                    <a:pt x="40" y="106"/>
                  </a:lnTo>
                  <a:lnTo>
                    <a:pt x="40" y="110"/>
                  </a:lnTo>
                  <a:lnTo>
                    <a:pt x="38" y="114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0" y="122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4" y="116"/>
                  </a:lnTo>
                  <a:lnTo>
                    <a:pt x="12" y="112"/>
                  </a:lnTo>
                  <a:lnTo>
                    <a:pt x="12" y="102"/>
                  </a:lnTo>
                  <a:lnTo>
                    <a:pt x="16" y="94"/>
                  </a:lnTo>
                  <a:lnTo>
                    <a:pt x="18" y="90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30" y="82"/>
                  </a:lnTo>
                  <a:lnTo>
                    <a:pt x="30" y="82"/>
                  </a:lnTo>
                  <a:lnTo>
                    <a:pt x="26" y="82"/>
                  </a:lnTo>
                  <a:lnTo>
                    <a:pt x="20" y="82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6" y="86"/>
                  </a:lnTo>
                  <a:lnTo>
                    <a:pt x="4" y="92"/>
                  </a:lnTo>
                  <a:lnTo>
                    <a:pt x="0" y="102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6" y="134"/>
                  </a:lnTo>
                  <a:lnTo>
                    <a:pt x="30" y="134"/>
                  </a:lnTo>
                  <a:lnTo>
                    <a:pt x="34" y="132"/>
                  </a:lnTo>
                  <a:lnTo>
                    <a:pt x="38" y="128"/>
                  </a:lnTo>
                  <a:lnTo>
                    <a:pt x="42" y="11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0" y="106"/>
                  </a:lnTo>
                  <a:lnTo>
                    <a:pt x="40" y="10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1" name="Freeform 101"/>
            <p:cNvSpPr>
              <a:spLocks noEditPoints="1"/>
            </p:cNvSpPr>
            <p:nvPr/>
          </p:nvSpPr>
          <p:spPr bwMode="auto">
            <a:xfrm>
              <a:off x="3381" y="1897"/>
              <a:ext cx="78" cy="100"/>
            </a:xfrm>
            <a:custGeom>
              <a:avLst/>
              <a:gdLst/>
              <a:ahLst/>
              <a:cxnLst>
                <a:cxn ang="0">
                  <a:pos x="24" y="88"/>
                </a:cxn>
                <a:cxn ang="0">
                  <a:pos x="16" y="68"/>
                </a:cxn>
                <a:cxn ang="0">
                  <a:pos x="20" y="46"/>
                </a:cxn>
                <a:cxn ang="0">
                  <a:pos x="32" y="34"/>
                </a:cxn>
                <a:cxn ang="0">
                  <a:pos x="38" y="6"/>
                </a:cxn>
                <a:cxn ang="0">
                  <a:pos x="40" y="2"/>
                </a:cxn>
                <a:cxn ang="0">
                  <a:pos x="46" y="6"/>
                </a:cxn>
                <a:cxn ang="0">
                  <a:pos x="44" y="28"/>
                </a:cxn>
                <a:cxn ang="0">
                  <a:pos x="46" y="28"/>
                </a:cxn>
                <a:cxn ang="0">
                  <a:pos x="54" y="4"/>
                </a:cxn>
                <a:cxn ang="0">
                  <a:pos x="58" y="0"/>
                </a:cxn>
                <a:cxn ang="0">
                  <a:pos x="58" y="14"/>
                </a:cxn>
                <a:cxn ang="0">
                  <a:pos x="66" y="4"/>
                </a:cxn>
                <a:cxn ang="0">
                  <a:pos x="66" y="14"/>
                </a:cxn>
                <a:cxn ang="0">
                  <a:pos x="60" y="28"/>
                </a:cxn>
                <a:cxn ang="0">
                  <a:pos x="60" y="36"/>
                </a:cxn>
                <a:cxn ang="0">
                  <a:pos x="70" y="48"/>
                </a:cxn>
                <a:cxn ang="0">
                  <a:pos x="78" y="74"/>
                </a:cxn>
                <a:cxn ang="0">
                  <a:pos x="76" y="86"/>
                </a:cxn>
                <a:cxn ang="0">
                  <a:pos x="52" y="100"/>
                </a:cxn>
                <a:cxn ang="0">
                  <a:pos x="30" y="100"/>
                </a:cxn>
                <a:cxn ang="0">
                  <a:pos x="20" y="98"/>
                </a:cxn>
                <a:cxn ang="0">
                  <a:pos x="6" y="88"/>
                </a:cxn>
                <a:cxn ang="0">
                  <a:pos x="0" y="76"/>
                </a:cxn>
                <a:cxn ang="0">
                  <a:pos x="2" y="54"/>
                </a:cxn>
                <a:cxn ang="0">
                  <a:pos x="6" y="46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8" y="74"/>
                </a:cxn>
                <a:cxn ang="0">
                  <a:pos x="18" y="90"/>
                </a:cxn>
                <a:cxn ang="0">
                  <a:pos x="30" y="94"/>
                </a:cxn>
                <a:cxn ang="0">
                  <a:pos x="52" y="42"/>
                </a:cxn>
                <a:cxn ang="0">
                  <a:pos x="36" y="44"/>
                </a:cxn>
                <a:cxn ang="0">
                  <a:pos x="26" y="62"/>
                </a:cxn>
                <a:cxn ang="0">
                  <a:pos x="30" y="84"/>
                </a:cxn>
                <a:cxn ang="0">
                  <a:pos x="40" y="94"/>
                </a:cxn>
                <a:cxn ang="0">
                  <a:pos x="52" y="94"/>
                </a:cxn>
                <a:cxn ang="0">
                  <a:pos x="64" y="88"/>
                </a:cxn>
                <a:cxn ang="0">
                  <a:pos x="70" y="68"/>
                </a:cxn>
                <a:cxn ang="0">
                  <a:pos x="66" y="66"/>
                </a:cxn>
                <a:cxn ang="0">
                  <a:pos x="64" y="74"/>
                </a:cxn>
                <a:cxn ang="0">
                  <a:pos x="56" y="82"/>
                </a:cxn>
                <a:cxn ang="0">
                  <a:pos x="42" y="80"/>
                </a:cxn>
                <a:cxn ang="0">
                  <a:pos x="38" y="72"/>
                </a:cxn>
                <a:cxn ang="0">
                  <a:pos x="44" y="50"/>
                </a:cxn>
                <a:cxn ang="0">
                  <a:pos x="56" y="42"/>
                </a:cxn>
              </a:cxnLst>
              <a:rect l="0" t="0" r="r" b="b"/>
              <a:pathLst>
                <a:path w="78" h="100">
                  <a:moveTo>
                    <a:pt x="30" y="94"/>
                  </a:moveTo>
                  <a:lnTo>
                    <a:pt x="30" y="94"/>
                  </a:lnTo>
                  <a:lnTo>
                    <a:pt x="24" y="88"/>
                  </a:lnTo>
                  <a:lnTo>
                    <a:pt x="20" y="82"/>
                  </a:lnTo>
                  <a:lnTo>
                    <a:pt x="18" y="76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8" y="54"/>
                  </a:lnTo>
                  <a:lnTo>
                    <a:pt x="20" y="4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32" y="34"/>
                  </a:lnTo>
                  <a:lnTo>
                    <a:pt x="36" y="24"/>
                  </a:lnTo>
                  <a:lnTo>
                    <a:pt x="38" y="1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6" y="28"/>
                  </a:lnTo>
                  <a:lnTo>
                    <a:pt x="46" y="28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6" y="14"/>
                  </a:lnTo>
                  <a:lnTo>
                    <a:pt x="66" y="14"/>
                  </a:lnTo>
                  <a:lnTo>
                    <a:pt x="62" y="24"/>
                  </a:lnTo>
                  <a:lnTo>
                    <a:pt x="60" y="28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70" y="48"/>
                  </a:lnTo>
                  <a:lnTo>
                    <a:pt x="70" y="48"/>
                  </a:lnTo>
                  <a:lnTo>
                    <a:pt x="76" y="56"/>
                  </a:lnTo>
                  <a:lnTo>
                    <a:pt x="78" y="64"/>
                  </a:lnTo>
                  <a:lnTo>
                    <a:pt x="78" y="74"/>
                  </a:lnTo>
                  <a:lnTo>
                    <a:pt x="76" y="82"/>
                  </a:lnTo>
                  <a:lnTo>
                    <a:pt x="76" y="82"/>
                  </a:lnTo>
                  <a:lnTo>
                    <a:pt x="76" y="86"/>
                  </a:lnTo>
                  <a:lnTo>
                    <a:pt x="72" y="90"/>
                  </a:lnTo>
                  <a:lnTo>
                    <a:pt x="64" y="96"/>
                  </a:lnTo>
                  <a:lnTo>
                    <a:pt x="5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26" y="100"/>
                  </a:lnTo>
                  <a:lnTo>
                    <a:pt x="20" y="98"/>
                  </a:lnTo>
                  <a:lnTo>
                    <a:pt x="20" y="98"/>
                  </a:lnTo>
                  <a:lnTo>
                    <a:pt x="10" y="92"/>
                  </a:lnTo>
                  <a:lnTo>
                    <a:pt x="6" y="88"/>
                  </a:lnTo>
                  <a:lnTo>
                    <a:pt x="2" y="84"/>
                  </a:lnTo>
                  <a:lnTo>
                    <a:pt x="2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6" y="62"/>
                  </a:lnTo>
                  <a:lnTo>
                    <a:pt x="6" y="68"/>
                  </a:lnTo>
                  <a:lnTo>
                    <a:pt x="8" y="74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18" y="90"/>
                  </a:lnTo>
                  <a:lnTo>
                    <a:pt x="24" y="92"/>
                  </a:lnTo>
                  <a:lnTo>
                    <a:pt x="30" y="94"/>
                  </a:lnTo>
                  <a:lnTo>
                    <a:pt x="30" y="94"/>
                  </a:lnTo>
                  <a:close/>
                  <a:moveTo>
                    <a:pt x="56" y="42"/>
                  </a:moveTo>
                  <a:lnTo>
                    <a:pt x="56" y="42"/>
                  </a:lnTo>
                  <a:lnTo>
                    <a:pt x="52" y="42"/>
                  </a:lnTo>
                  <a:lnTo>
                    <a:pt x="46" y="42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6"/>
                  </a:lnTo>
                  <a:lnTo>
                    <a:pt x="30" y="52"/>
                  </a:lnTo>
                  <a:lnTo>
                    <a:pt x="26" y="62"/>
                  </a:lnTo>
                  <a:lnTo>
                    <a:pt x="26" y="74"/>
                  </a:lnTo>
                  <a:lnTo>
                    <a:pt x="28" y="78"/>
                  </a:lnTo>
                  <a:lnTo>
                    <a:pt x="30" y="84"/>
                  </a:lnTo>
                  <a:lnTo>
                    <a:pt x="30" y="84"/>
                  </a:lnTo>
                  <a:lnTo>
                    <a:pt x="36" y="90"/>
                  </a:lnTo>
                  <a:lnTo>
                    <a:pt x="40" y="94"/>
                  </a:lnTo>
                  <a:lnTo>
                    <a:pt x="46" y="94"/>
                  </a:lnTo>
                  <a:lnTo>
                    <a:pt x="46" y="94"/>
                  </a:lnTo>
                  <a:lnTo>
                    <a:pt x="52" y="94"/>
                  </a:lnTo>
                  <a:lnTo>
                    <a:pt x="56" y="94"/>
                  </a:lnTo>
                  <a:lnTo>
                    <a:pt x="60" y="92"/>
                  </a:lnTo>
                  <a:lnTo>
                    <a:pt x="64" y="88"/>
                  </a:lnTo>
                  <a:lnTo>
                    <a:pt x="68" y="78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66" y="70"/>
                  </a:lnTo>
                  <a:lnTo>
                    <a:pt x="64" y="74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2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42" y="80"/>
                  </a:lnTo>
                  <a:lnTo>
                    <a:pt x="42" y="80"/>
                  </a:lnTo>
                  <a:lnTo>
                    <a:pt x="40" y="76"/>
                  </a:lnTo>
                  <a:lnTo>
                    <a:pt x="38" y="72"/>
                  </a:lnTo>
                  <a:lnTo>
                    <a:pt x="38" y="62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6" y="42"/>
                  </a:lnTo>
                  <a:lnTo>
                    <a:pt x="56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2" name="Freeform 102"/>
            <p:cNvSpPr>
              <a:spLocks noEditPoints="1"/>
            </p:cNvSpPr>
            <p:nvPr/>
          </p:nvSpPr>
          <p:spPr bwMode="auto">
            <a:xfrm>
              <a:off x="2935" y="1657"/>
              <a:ext cx="548" cy="558"/>
            </a:xfrm>
            <a:custGeom>
              <a:avLst/>
              <a:gdLst/>
              <a:ahLst/>
              <a:cxnLst>
                <a:cxn ang="0">
                  <a:pos x="498" y="28"/>
                </a:cxn>
                <a:cxn ang="0">
                  <a:pos x="490" y="16"/>
                </a:cxn>
                <a:cxn ang="0">
                  <a:pos x="468" y="12"/>
                </a:cxn>
                <a:cxn ang="0">
                  <a:pos x="452" y="16"/>
                </a:cxn>
                <a:cxn ang="0">
                  <a:pos x="448" y="0"/>
                </a:cxn>
                <a:cxn ang="0">
                  <a:pos x="400" y="12"/>
                </a:cxn>
                <a:cxn ang="0">
                  <a:pos x="366" y="20"/>
                </a:cxn>
                <a:cxn ang="0">
                  <a:pos x="338" y="20"/>
                </a:cxn>
                <a:cxn ang="0">
                  <a:pos x="296" y="44"/>
                </a:cxn>
                <a:cxn ang="0">
                  <a:pos x="276" y="38"/>
                </a:cxn>
                <a:cxn ang="0">
                  <a:pos x="222" y="82"/>
                </a:cxn>
                <a:cxn ang="0">
                  <a:pos x="166" y="134"/>
                </a:cxn>
                <a:cxn ang="0">
                  <a:pos x="136" y="166"/>
                </a:cxn>
                <a:cxn ang="0">
                  <a:pos x="106" y="206"/>
                </a:cxn>
                <a:cxn ang="0">
                  <a:pos x="70" y="250"/>
                </a:cxn>
                <a:cxn ang="0">
                  <a:pos x="36" y="322"/>
                </a:cxn>
                <a:cxn ang="0">
                  <a:pos x="20" y="374"/>
                </a:cxn>
                <a:cxn ang="0">
                  <a:pos x="8" y="450"/>
                </a:cxn>
                <a:cxn ang="0">
                  <a:pos x="18" y="540"/>
                </a:cxn>
                <a:cxn ang="0">
                  <a:pos x="82" y="506"/>
                </a:cxn>
                <a:cxn ang="0">
                  <a:pos x="144" y="498"/>
                </a:cxn>
                <a:cxn ang="0">
                  <a:pos x="180" y="500"/>
                </a:cxn>
                <a:cxn ang="0">
                  <a:pos x="236" y="508"/>
                </a:cxn>
                <a:cxn ang="0">
                  <a:pos x="278" y="522"/>
                </a:cxn>
                <a:cxn ang="0">
                  <a:pos x="288" y="484"/>
                </a:cxn>
                <a:cxn ang="0">
                  <a:pos x="292" y="450"/>
                </a:cxn>
                <a:cxn ang="0">
                  <a:pos x="254" y="412"/>
                </a:cxn>
                <a:cxn ang="0">
                  <a:pos x="250" y="336"/>
                </a:cxn>
                <a:cxn ang="0">
                  <a:pos x="330" y="354"/>
                </a:cxn>
                <a:cxn ang="0">
                  <a:pos x="372" y="222"/>
                </a:cxn>
                <a:cxn ang="0">
                  <a:pos x="424" y="144"/>
                </a:cxn>
                <a:cxn ang="0">
                  <a:pos x="460" y="96"/>
                </a:cxn>
                <a:cxn ang="0">
                  <a:pos x="548" y="20"/>
                </a:cxn>
                <a:cxn ang="0">
                  <a:pos x="88" y="290"/>
                </a:cxn>
                <a:cxn ang="0">
                  <a:pos x="116" y="226"/>
                </a:cxn>
                <a:cxn ang="0">
                  <a:pos x="160" y="204"/>
                </a:cxn>
                <a:cxn ang="0">
                  <a:pos x="172" y="166"/>
                </a:cxn>
                <a:cxn ang="0">
                  <a:pos x="226" y="248"/>
                </a:cxn>
                <a:cxn ang="0">
                  <a:pos x="200" y="300"/>
                </a:cxn>
                <a:cxn ang="0">
                  <a:pos x="224" y="246"/>
                </a:cxn>
                <a:cxn ang="0">
                  <a:pos x="284" y="72"/>
                </a:cxn>
                <a:cxn ang="0">
                  <a:pos x="244" y="116"/>
                </a:cxn>
                <a:cxn ang="0">
                  <a:pos x="234" y="310"/>
                </a:cxn>
                <a:cxn ang="0">
                  <a:pos x="300" y="174"/>
                </a:cxn>
                <a:cxn ang="0">
                  <a:pos x="266" y="228"/>
                </a:cxn>
                <a:cxn ang="0">
                  <a:pos x="300" y="174"/>
                </a:cxn>
                <a:cxn ang="0">
                  <a:pos x="308" y="302"/>
                </a:cxn>
                <a:cxn ang="0">
                  <a:pos x="332" y="254"/>
                </a:cxn>
                <a:cxn ang="0">
                  <a:pos x="356" y="36"/>
                </a:cxn>
                <a:cxn ang="0">
                  <a:pos x="328" y="78"/>
                </a:cxn>
                <a:cxn ang="0">
                  <a:pos x="366" y="66"/>
                </a:cxn>
                <a:cxn ang="0">
                  <a:pos x="364" y="190"/>
                </a:cxn>
                <a:cxn ang="0">
                  <a:pos x="364" y="190"/>
                </a:cxn>
                <a:cxn ang="0">
                  <a:pos x="452" y="38"/>
                </a:cxn>
                <a:cxn ang="0">
                  <a:pos x="462" y="52"/>
                </a:cxn>
                <a:cxn ang="0">
                  <a:pos x="438" y="228"/>
                </a:cxn>
                <a:cxn ang="0">
                  <a:pos x="414" y="242"/>
                </a:cxn>
              </a:cxnLst>
              <a:rect l="0" t="0" r="r" b="b"/>
              <a:pathLst>
                <a:path w="548" h="558">
                  <a:moveTo>
                    <a:pt x="548" y="18"/>
                  </a:moveTo>
                  <a:lnTo>
                    <a:pt x="548" y="18"/>
                  </a:lnTo>
                  <a:lnTo>
                    <a:pt x="534" y="20"/>
                  </a:lnTo>
                  <a:lnTo>
                    <a:pt x="534" y="20"/>
                  </a:lnTo>
                  <a:lnTo>
                    <a:pt x="530" y="22"/>
                  </a:lnTo>
                  <a:lnTo>
                    <a:pt x="526" y="22"/>
                  </a:lnTo>
                  <a:lnTo>
                    <a:pt x="524" y="20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498" y="28"/>
                  </a:lnTo>
                  <a:lnTo>
                    <a:pt x="498" y="28"/>
                  </a:lnTo>
                  <a:lnTo>
                    <a:pt x="496" y="28"/>
                  </a:lnTo>
                  <a:lnTo>
                    <a:pt x="492" y="28"/>
                  </a:lnTo>
                  <a:lnTo>
                    <a:pt x="492" y="28"/>
                  </a:lnTo>
                  <a:lnTo>
                    <a:pt x="490" y="24"/>
                  </a:lnTo>
                  <a:lnTo>
                    <a:pt x="490" y="20"/>
                  </a:lnTo>
                  <a:lnTo>
                    <a:pt x="490" y="20"/>
                  </a:lnTo>
                  <a:lnTo>
                    <a:pt x="492" y="18"/>
                  </a:lnTo>
                  <a:lnTo>
                    <a:pt x="492" y="18"/>
                  </a:lnTo>
                  <a:lnTo>
                    <a:pt x="490" y="16"/>
                  </a:lnTo>
                  <a:lnTo>
                    <a:pt x="490" y="16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70" y="26"/>
                  </a:lnTo>
                  <a:lnTo>
                    <a:pt x="468" y="26"/>
                  </a:lnTo>
                  <a:lnTo>
                    <a:pt x="466" y="24"/>
                  </a:lnTo>
                  <a:lnTo>
                    <a:pt x="466" y="20"/>
                  </a:lnTo>
                  <a:lnTo>
                    <a:pt x="466" y="20"/>
                  </a:lnTo>
                  <a:lnTo>
                    <a:pt x="466" y="16"/>
                  </a:lnTo>
                  <a:lnTo>
                    <a:pt x="468" y="12"/>
                  </a:lnTo>
                  <a:lnTo>
                    <a:pt x="468" y="12"/>
                  </a:lnTo>
                  <a:lnTo>
                    <a:pt x="472" y="8"/>
                  </a:lnTo>
                  <a:lnTo>
                    <a:pt x="476" y="6"/>
                  </a:lnTo>
                  <a:lnTo>
                    <a:pt x="476" y="6"/>
                  </a:lnTo>
                  <a:lnTo>
                    <a:pt x="474" y="4"/>
                  </a:lnTo>
                  <a:lnTo>
                    <a:pt x="474" y="4"/>
                  </a:lnTo>
                  <a:lnTo>
                    <a:pt x="468" y="6"/>
                  </a:lnTo>
                  <a:lnTo>
                    <a:pt x="468" y="6"/>
                  </a:lnTo>
                  <a:lnTo>
                    <a:pt x="452" y="16"/>
                  </a:lnTo>
                  <a:lnTo>
                    <a:pt x="452" y="16"/>
                  </a:lnTo>
                  <a:lnTo>
                    <a:pt x="446" y="18"/>
                  </a:lnTo>
                  <a:lnTo>
                    <a:pt x="444" y="18"/>
                  </a:lnTo>
                  <a:lnTo>
                    <a:pt x="444" y="18"/>
                  </a:lnTo>
                  <a:lnTo>
                    <a:pt x="442" y="14"/>
                  </a:lnTo>
                  <a:lnTo>
                    <a:pt x="440" y="12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50" y="2"/>
                  </a:lnTo>
                  <a:lnTo>
                    <a:pt x="450" y="2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0" y="2"/>
                  </a:lnTo>
                  <a:lnTo>
                    <a:pt x="440" y="2"/>
                  </a:lnTo>
                  <a:lnTo>
                    <a:pt x="408" y="18"/>
                  </a:lnTo>
                  <a:lnTo>
                    <a:pt x="408" y="18"/>
                  </a:lnTo>
                  <a:lnTo>
                    <a:pt x="404" y="18"/>
                  </a:lnTo>
                  <a:lnTo>
                    <a:pt x="402" y="18"/>
                  </a:lnTo>
                  <a:lnTo>
                    <a:pt x="402" y="18"/>
                  </a:lnTo>
                  <a:lnTo>
                    <a:pt x="400" y="16"/>
                  </a:lnTo>
                  <a:lnTo>
                    <a:pt x="400" y="12"/>
                  </a:lnTo>
                  <a:lnTo>
                    <a:pt x="400" y="12"/>
                  </a:lnTo>
                  <a:lnTo>
                    <a:pt x="404" y="2"/>
                  </a:lnTo>
                  <a:lnTo>
                    <a:pt x="404" y="2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72" y="20"/>
                  </a:lnTo>
                  <a:lnTo>
                    <a:pt x="372" y="20"/>
                  </a:lnTo>
                  <a:lnTo>
                    <a:pt x="368" y="20"/>
                  </a:lnTo>
                  <a:lnTo>
                    <a:pt x="366" y="20"/>
                  </a:lnTo>
                  <a:lnTo>
                    <a:pt x="366" y="20"/>
                  </a:lnTo>
                  <a:lnTo>
                    <a:pt x="364" y="18"/>
                  </a:lnTo>
                  <a:lnTo>
                    <a:pt x="364" y="14"/>
                  </a:lnTo>
                  <a:lnTo>
                    <a:pt x="364" y="14"/>
                  </a:lnTo>
                  <a:lnTo>
                    <a:pt x="366" y="6"/>
                  </a:lnTo>
                  <a:lnTo>
                    <a:pt x="366" y="6"/>
                  </a:lnTo>
                  <a:lnTo>
                    <a:pt x="366" y="4"/>
                  </a:lnTo>
                  <a:lnTo>
                    <a:pt x="366" y="4"/>
                  </a:lnTo>
                  <a:lnTo>
                    <a:pt x="352" y="12"/>
                  </a:lnTo>
                  <a:lnTo>
                    <a:pt x="338" y="20"/>
                  </a:lnTo>
                  <a:lnTo>
                    <a:pt x="338" y="20"/>
                  </a:lnTo>
                  <a:lnTo>
                    <a:pt x="334" y="22"/>
                  </a:lnTo>
                  <a:lnTo>
                    <a:pt x="332" y="24"/>
                  </a:lnTo>
                  <a:lnTo>
                    <a:pt x="328" y="22"/>
                  </a:lnTo>
                  <a:lnTo>
                    <a:pt x="326" y="18"/>
                  </a:lnTo>
                  <a:lnTo>
                    <a:pt x="326" y="18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302" y="44"/>
                  </a:lnTo>
                  <a:lnTo>
                    <a:pt x="298" y="46"/>
                  </a:lnTo>
                  <a:lnTo>
                    <a:pt x="296" y="44"/>
                  </a:lnTo>
                  <a:lnTo>
                    <a:pt x="292" y="42"/>
                  </a:lnTo>
                  <a:lnTo>
                    <a:pt x="292" y="42"/>
                  </a:lnTo>
                  <a:lnTo>
                    <a:pt x="292" y="38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76" y="38"/>
                  </a:lnTo>
                  <a:lnTo>
                    <a:pt x="276" y="38"/>
                  </a:lnTo>
                  <a:lnTo>
                    <a:pt x="244" y="70"/>
                  </a:lnTo>
                  <a:lnTo>
                    <a:pt x="244" y="70"/>
                  </a:lnTo>
                  <a:lnTo>
                    <a:pt x="242" y="74"/>
                  </a:lnTo>
                  <a:lnTo>
                    <a:pt x="238" y="76"/>
                  </a:lnTo>
                  <a:lnTo>
                    <a:pt x="236" y="74"/>
                  </a:lnTo>
                  <a:lnTo>
                    <a:pt x="234" y="72"/>
                  </a:lnTo>
                  <a:lnTo>
                    <a:pt x="234" y="72"/>
                  </a:lnTo>
                  <a:lnTo>
                    <a:pt x="222" y="82"/>
                  </a:lnTo>
                  <a:lnTo>
                    <a:pt x="222" y="82"/>
                  </a:lnTo>
                  <a:lnTo>
                    <a:pt x="212" y="90"/>
                  </a:lnTo>
                  <a:lnTo>
                    <a:pt x="202" y="96"/>
                  </a:lnTo>
                  <a:lnTo>
                    <a:pt x="202" y="96"/>
                  </a:lnTo>
                  <a:lnTo>
                    <a:pt x="196" y="102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72" y="132"/>
                  </a:lnTo>
                  <a:lnTo>
                    <a:pt x="172" y="132"/>
                  </a:lnTo>
                  <a:lnTo>
                    <a:pt x="170" y="132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4" y="126"/>
                  </a:lnTo>
                  <a:lnTo>
                    <a:pt x="164" y="126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4" y="122"/>
                  </a:lnTo>
                  <a:lnTo>
                    <a:pt x="164" y="122"/>
                  </a:lnTo>
                  <a:lnTo>
                    <a:pt x="136" y="166"/>
                  </a:lnTo>
                  <a:lnTo>
                    <a:pt x="136" y="166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8" y="170"/>
                  </a:lnTo>
                  <a:lnTo>
                    <a:pt x="124" y="174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0" y="210"/>
                  </a:lnTo>
                  <a:lnTo>
                    <a:pt x="98" y="214"/>
                  </a:lnTo>
                  <a:lnTo>
                    <a:pt x="98" y="214"/>
                  </a:lnTo>
                  <a:lnTo>
                    <a:pt x="82" y="248"/>
                  </a:lnTo>
                  <a:lnTo>
                    <a:pt x="82" y="248"/>
                  </a:lnTo>
                  <a:lnTo>
                    <a:pt x="80" y="252"/>
                  </a:lnTo>
                  <a:lnTo>
                    <a:pt x="78" y="254"/>
                  </a:lnTo>
                  <a:lnTo>
                    <a:pt x="74" y="254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48" y="304"/>
                  </a:lnTo>
                  <a:lnTo>
                    <a:pt x="48" y="304"/>
                  </a:lnTo>
                  <a:lnTo>
                    <a:pt x="44" y="312"/>
                  </a:lnTo>
                  <a:lnTo>
                    <a:pt x="42" y="316"/>
                  </a:lnTo>
                  <a:lnTo>
                    <a:pt x="38" y="320"/>
                  </a:lnTo>
                  <a:lnTo>
                    <a:pt x="38" y="320"/>
                  </a:lnTo>
                  <a:lnTo>
                    <a:pt x="36" y="322"/>
                  </a:lnTo>
                  <a:lnTo>
                    <a:pt x="36" y="322"/>
                  </a:lnTo>
                  <a:lnTo>
                    <a:pt x="34" y="344"/>
                  </a:lnTo>
                  <a:lnTo>
                    <a:pt x="34" y="344"/>
                  </a:lnTo>
                  <a:lnTo>
                    <a:pt x="30" y="368"/>
                  </a:lnTo>
                  <a:lnTo>
                    <a:pt x="30" y="368"/>
                  </a:lnTo>
                  <a:lnTo>
                    <a:pt x="28" y="372"/>
                  </a:lnTo>
                  <a:lnTo>
                    <a:pt x="26" y="374"/>
                  </a:lnTo>
                  <a:lnTo>
                    <a:pt x="24" y="376"/>
                  </a:lnTo>
                  <a:lnTo>
                    <a:pt x="20" y="374"/>
                  </a:lnTo>
                  <a:lnTo>
                    <a:pt x="20" y="374"/>
                  </a:lnTo>
                  <a:lnTo>
                    <a:pt x="16" y="404"/>
                  </a:lnTo>
                  <a:lnTo>
                    <a:pt x="16" y="404"/>
                  </a:lnTo>
                  <a:lnTo>
                    <a:pt x="16" y="412"/>
                  </a:lnTo>
                  <a:lnTo>
                    <a:pt x="14" y="416"/>
                  </a:lnTo>
                  <a:lnTo>
                    <a:pt x="12" y="420"/>
                  </a:lnTo>
                  <a:lnTo>
                    <a:pt x="12" y="420"/>
                  </a:lnTo>
                  <a:lnTo>
                    <a:pt x="8" y="426"/>
                  </a:lnTo>
                  <a:lnTo>
                    <a:pt x="8" y="432"/>
                  </a:lnTo>
                  <a:lnTo>
                    <a:pt x="8" y="432"/>
                  </a:lnTo>
                  <a:lnTo>
                    <a:pt x="8" y="450"/>
                  </a:lnTo>
                  <a:lnTo>
                    <a:pt x="8" y="450"/>
                  </a:lnTo>
                  <a:lnTo>
                    <a:pt x="4" y="486"/>
                  </a:lnTo>
                  <a:lnTo>
                    <a:pt x="4" y="486"/>
                  </a:lnTo>
                  <a:lnTo>
                    <a:pt x="2" y="532"/>
                  </a:lnTo>
                  <a:lnTo>
                    <a:pt x="2" y="532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2" y="558"/>
                  </a:lnTo>
                  <a:lnTo>
                    <a:pt x="2" y="558"/>
                  </a:lnTo>
                  <a:lnTo>
                    <a:pt x="18" y="540"/>
                  </a:lnTo>
                  <a:lnTo>
                    <a:pt x="18" y="540"/>
                  </a:lnTo>
                  <a:lnTo>
                    <a:pt x="20" y="536"/>
                  </a:lnTo>
                  <a:lnTo>
                    <a:pt x="20" y="536"/>
                  </a:lnTo>
                  <a:lnTo>
                    <a:pt x="22" y="534"/>
                  </a:lnTo>
                  <a:lnTo>
                    <a:pt x="26" y="530"/>
                  </a:lnTo>
                  <a:lnTo>
                    <a:pt x="26" y="530"/>
                  </a:lnTo>
                  <a:lnTo>
                    <a:pt x="60" y="514"/>
                  </a:lnTo>
                  <a:lnTo>
                    <a:pt x="60" y="514"/>
                  </a:lnTo>
                  <a:lnTo>
                    <a:pt x="82" y="506"/>
                  </a:lnTo>
                  <a:lnTo>
                    <a:pt x="82" y="506"/>
                  </a:lnTo>
                  <a:lnTo>
                    <a:pt x="104" y="502"/>
                  </a:lnTo>
                  <a:lnTo>
                    <a:pt x="104" y="502"/>
                  </a:lnTo>
                  <a:lnTo>
                    <a:pt x="112" y="498"/>
                  </a:lnTo>
                  <a:lnTo>
                    <a:pt x="114" y="498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22" y="502"/>
                  </a:lnTo>
                  <a:lnTo>
                    <a:pt x="122" y="502"/>
                  </a:lnTo>
                  <a:lnTo>
                    <a:pt x="144" y="498"/>
                  </a:lnTo>
                  <a:lnTo>
                    <a:pt x="144" y="498"/>
                  </a:lnTo>
                  <a:lnTo>
                    <a:pt x="148" y="498"/>
                  </a:lnTo>
                  <a:lnTo>
                    <a:pt x="150" y="500"/>
                  </a:lnTo>
                  <a:lnTo>
                    <a:pt x="150" y="500"/>
                  </a:lnTo>
                  <a:lnTo>
                    <a:pt x="152" y="502"/>
                  </a:lnTo>
                  <a:lnTo>
                    <a:pt x="154" y="504"/>
                  </a:lnTo>
                  <a:lnTo>
                    <a:pt x="160" y="504"/>
                  </a:lnTo>
                  <a:lnTo>
                    <a:pt x="160" y="504"/>
                  </a:lnTo>
                  <a:lnTo>
                    <a:pt x="170" y="502"/>
                  </a:lnTo>
                  <a:lnTo>
                    <a:pt x="180" y="500"/>
                  </a:lnTo>
                  <a:lnTo>
                    <a:pt x="180" y="500"/>
                  </a:lnTo>
                  <a:lnTo>
                    <a:pt x="184" y="500"/>
                  </a:lnTo>
                  <a:lnTo>
                    <a:pt x="186" y="500"/>
                  </a:lnTo>
                  <a:lnTo>
                    <a:pt x="188" y="502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210" y="510"/>
                  </a:lnTo>
                  <a:lnTo>
                    <a:pt x="222" y="510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6" y="508"/>
                  </a:lnTo>
                  <a:lnTo>
                    <a:pt x="236" y="508"/>
                  </a:lnTo>
                  <a:lnTo>
                    <a:pt x="246" y="512"/>
                  </a:lnTo>
                  <a:lnTo>
                    <a:pt x="254" y="514"/>
                  </a:lnTo>
                  <a:lnTo>
                    <a:pt x="262" y="516"/>
                  </a:lnTo>
                  <a:lnTo>
                    <a:pt x="272" y="516"/>
                  </a:lnTo>
                  <a:lnTo>
                    <a:pt x="272" y="516"/>
                  </a:lnTo>
                  <a:lnTo>
                    <a:pt x="274" y="516"/>
                  </a:lnTo>
                  <a:lnTo>
                    <a:pt x="276" y="518"/>
                  </a:lnTo>
                  <a:lnTo>
                    <a:pt x="276" y="518"/>
                  </a:lnTo>
                  <a:lnTo>
                    <a:pt x="278" y="522"/>
                  </a:lnTo>
                  <a:lnTo>
                    <a:pt x="280" y="524"/>
                  </a:lnTo>
                  <a:lnTo>
                    <a:pt x="286" y="522"/>
                  </a:lnTo>
                  <a:lnTo>
                    <a:pt x="286" y="522"/>
                  </a:lnTo>
                  <a:lnTo>
                    <a:pt x="286" y="518"/>
                  </a:lnTo>
                  <a:lnTo>
                    <a:pt x="286" y="518"/>
                  </a:lnTo>
                  <a:lnTo>
                    <a:pt x="284" y="508"/>
                  </a:lnTo>
                  <a:lnTo>
                    <a:pt x="284" y="500"/>
                  </a:lnTo>
                  <a:lnTo>
                    <a:pt x="286" y="492"/>
                  </a:lnTo>
                  <a:lnTo>
                    <a:pt x="288" y="484"/>
                  </a:lnTo>
                  <a:lnTo>
                    <a:pt x="288" y="484"/>
                  </a:lnTo>
                  <a:lnTo>
                    <a:pt x="290" y="478"/>
                  </a:lnTo>
                  <a:lnTo>
                    <a:pt x="290" y="478"/>
                  </a:lnTo>
                  <a:lnTo>
                    <a:pt x="288" y="474"/>
                  </a:lnTo>
                  <a:lnTo>
                    <a:pt x="290" y="468"/>
                  </a:lnTo>
                  <a:lnTo>
                    <a:pt x="294" y="460"/>
                  </a:lnTo>
                  <a:lnTo>
                    <a:pt x="294" y="460"/>
                  </a:lnTo>
                  <a:lnTo>
                    <a:pt x="294" y="458"/>
                  </a:lnTo>
                  <a:lnTo>
                    <a:pt x="294" y="454"/>
                  </a:lnTo>
                  <a:lnTo>
                    <a:pt x="294" y="454"/>
                  </a:lnTo>
                  <a:lnTo>
                    <a:pt x="292" y="450"/>
                  </a:lnTo>
                  <a:lnTo>
                    <a:pt x="292" y="448"/>
                  </a:lnTo>
                  <a:lnTo>
                    <a:pt x="296" y="440"/>
                  </a:lnTo>
                  <a:lnTo>
                    <a:pt x="296" y="440"/>
                  </a:lnTo>
                  <a:lnTo>
                    <a:pt x="302" y="432"/>
                  </a:lnTo>
                  <a:lnTo>
                    <a:pt x="302" y="432"/>
                  </a:lnTo>
                  <a:lnTo>
                    <a:pt x="294" y="430"/>
                  </a:lnTo>
                  <a:lnTo>
                    <a:pt x="288" y="428"/>
                  </a:lnTo>
                  <a:lnTo>
                    <a:pt x="288" y="428"/>
                  </a:lnTo>
                  <a:lnTo>
                    <a:pt x="270" y="420"/>
                  </a:lnTo>
                  <a:lnTo>
                    <a:pt x="254" y="412"/>
                  </a:lnTo>
                  <a:lnTo>
                    <a:pt x="254" y="412"/>
                  </a:lnTo>
                  <a:lnTo>
                    <a:pt x="244" y="404"/>
                  </a:lnTo>
                  <a:lnTo>
                    <a:pt x="236" y="396"/>
                  </a:lnTo>
                  <a:lnTo>
                    <a:pt x="232" y="386"/>
                  </a:lnTo>
                  <a:lnTo>
                    <a:pt x="230" y="372"/>
                  </a:lnTo>
                  <a:lnTo>
                    <a:pt x="230" y="372"/>
                  </a:lnTo>
                  <a:lnTo>
                    <a:pt x="232" y="360"/>
                  </a:lnTo>
                  <a:lnTo>
                    <a:pt x="236" y="350"/>
                  </a:lnTo>
                  <a:lnTo>
                    <a:pt x="242" y="342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60" y="332"/>
                  </a:lnTo>
                  <a:lnTo>
                    <a:pt x="270" y="330"/>
                  </a:lnTo>
                  <a:lnTo>
                    <a:pt x="280" y="330"/>
                  </a:lnTo>
                  <a:lnTo>
                    <a:pt x="290" y="334"/>
                  </a:lnTo>
                  <a:lnTo>
                    <a:pt x="290" y="334"/>
                  </a:lnTo>
                  <a:lnTo>
                    <a:pt x="310" y="344"/>
                  </a:lnTo>
                  <a:lnTo>
                    <a:pt x="310" y="344"/>
                  </a:lnTo>
                  <a:lnTo>
                    <a:pt x="330" y="354"/>
                  </a:lnTo>
                  <a:lnTo>
                    <a:pt x="330" y="354"/>
                  </a:lnTo>
                  <a:lnTo>
                    <a:pt x="330" y="350"/>
                  </a:lnTo>
                  <a:lnTo>
                    <a:pt x="330" y="350"/>
                  </a:lnTo>
                  <a:lnTo>
                    <a:pt x="338" y="310"/>
                  </a:lnTo>
                  <a:lnTo>
                    <a:pt x="338" y="310"/>
                  </a:lnTo>
                  <a:lnTo>
                    <a:pt x="346" y="284"/>
                  </a:lnTo>
                  <a:lnTo>
                    <a:pt x="350" y="270"/>
                  </a:lnTo>
                  <a:lnTo>
                    <a:pt x="358" y="258"/>
                  </a:lnTo>
                  <a:lnTo>
                    <a:pt x="358" y="258"/>
                  </a:lnTo>
                  <a:lnTo>
                    <a:pt x="366" y="240"/>
                  </a:lnTo>
                  <a:lnTo>
                    <a:pt x="372" y="222"/>
                  </a:lnTo>
                  <a:lnTo>
                    <a:pt x="372" y="222"/>
                  </a:lnTo>
                  <a:lnTo>
                    <a:pt x="376" y="212"/>
                  </a:lnTo>
                  <a:lnTo>
                    <a:pt x="382" y="202"/>
                  </a:lnTo>
                  <a:lnTo>
                    <a:pt x="396" y="182"/>
                  </a:lnTo>
                  <a:lnTo>
                    <a:pt x="396" y="182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22" y="150"/>
                  </a:lnTo>
                  <a:lnTo>
                    <a:pt x="422" y="150"/>
                  </a:lnTo>
                  <a:lnTo>
                    <a:pt x="424" y="144"/>
                  </a:lnTo>
                  <a:lnTo>
                    <a:pt x="424" y="144"/>
                  </a:lnTo>
                  <a:lnTo>
                    <a:pt x="430" y="134"/>
                  </a:lnTo>
                  <a:lnTo>
                    <a:pt x="430" y="134"/>
                  </a:lnTo>
                  <a:lnTo>
                    <a:pt x="436" y="126"/>
                  </a:lnTo>
                  <a:lnTo>
                    <a:pt x="444" y="118"/>
                  </a:lnTo>
                  <a:lnTo>
                    <a:pt x="452" y="110"/>
                  </a:lnTo>
                  <a:lnTo>
                    <a:pt x="456" y="100"/>
                  </a:lnTo>
                  <a:lnTo>
                    <a:pt x="456" y="100"/>
                  </a:lnTo>
                  <a:lnTo>
                    <a:pt x="460" y="96"/>
                  </a:lnTo>
                  <a:lnTo>
                    <a:pt x="460" y="96"/>
                  </a:lnTo>
                  <a:lnTo>
                    <a:pt x="476" y="82"/>
                  </a:lnTo>
                  <a:lnTo>
                    <a:pt x="476" y="82"/>
                  </a:lnTo>
                  <a:lnTo>
                    <a:pt x="482" y="74"/>
                  </a:lnTo>
                  <a:lnTo>
                    <a:pt x="482" y="74"/>
                  </a:lnTo>
                  <a:lnTo>
                    <a:pt x="486" y="70"/>
                  </a:lnTo>
                  <a:lnTo>
                    <a:pt x="486" y="70"/>
                  </a:lnTo>
                  <a:lnTo>
                    <a:pt x="536" y="28"/>
                  </a:lnTo>
                  <a:lnTo>
                    <a:pt x="536" y="28"/>
                  </a:lnTo>
                  <a:lnTo>
                    <a:pt x="548" y="20"/>
                  </a:lnTo>
                  <a:lnTo>
                    <a:pt x="548" y="20"/>
                  </a:lnTo>
                  <a:lnTo>
                    <a:pt x="548" y="18"/>
                  </a:lnTo>
                  <a:lnTo>
                    <a:pt x="548" y="18"/>
                  </a:lnTo>
                  <a:close/>
                  <a:moveTo>
                    <a:pt x="120" y="236"/>
                  </a:moveTo>
                  <a:lnTo>
                    <a:pt x="120" y="236"/>
                  </a:lnTo>
                  <a:lnTo>
                    <a:pt x="108" y="256"/>
                  </a:lnTo>
                  <a:lnTo>
                    <a:pt x="108" y="256"/>
                  </a:lnTo>
                  <a:lnTo>
                    <a:pt x="92" y="286"/>
                  </a:lnTo>
                  <a:lnTo>
                    <a:pt x="92" y="286"/>
                  </a:lnTo>
                  <a:lnTo>
                    <a:pt x="88" y="290"/>
                  </a:lnTo>
                  <a:lnTo>
                    <a:pt x="88" y="290"/>
                  </a:lnTo>
                  <a:lnTo>
                    <a:pt x="86" y="288"/>
                  </a:lnTo>
                  <a:lnTo>
                    <a:pt x="86" y="288"/>
                  </a:lnTo>
                  <a:lnTo>
                    <a:pt x="88" y="278"/>
                  </a:lnTo>
                  <a:lnTo>
                    <a:pt x="88" y="278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4" y="228"/>
                  </a:lnTo>
                  <a:lnTo>
                    <a:pt x="116" y="226"/>
                  </a:lnTo>
                  <a:lnTo>
                    <a:pt x="118" y="228"/>
                  </a:lnTo>
                  <a:lnTo>
                    <a:pt x="118" y="228"/>
                  </a:lnTo>
                  <a:lnTo>
                    <a:pt x="120" y="232"/>
                  </a:lnTo>
                  <a:lnTo>
                    <a:pt x="120" y="236"/>
                  </a:lnTo>
                  <a:lnTo>
                    <a:pt x="120" y="236"/>
                  </a:lnTo>
                  <a:close/>
                  <a:moveTo>
                    <a:pt x="188" y="154"/>
                  </a:moveTo>
                  <a:lnTo>
                    <a:pt x="188" y="154"/>
                  </a:lnTo>
                  <a:lnTo>
                    <a:pt x="172" y="180"/>
                  </a:lnTo>
                  <a:lnTo>
                    <a:pt x="172" y="180"/>
                  </a:lnTo>
                  <a:lnTo>
                    <a:pt x="160" y="204"/>
                  </a:lnTo>
                  <a:lnTo>
                    <a:pt x="160" y="204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6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72" y="166"/>
                  </a:lnTo>
                  <a:lnTo>
                    <a:pt x="172" y="166"/>
                  </a:lnTo>
                  <a:lnTo>
                    <a:pt x="178" y="156"/>
                  </a:lnTo>
                  <a:lnTo>
                    <a:pt x="184" y="146"/>
                  </a:lnTo>
                  <a:lnTo>
                    <a:pt x="184" y="146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92" y="148"/>
                  </a:lnTo>
                  <a:lnTo>
                    <a:pt x="192" y="148"/>
                  </a:lnTo>
                  <a:lnTo>
                    <a:pt x="188" y="154"/>
                  </a:lnTo>
                  <a:lnTo>
                    <a:pt x="188" y="154"/>
                  </a:lnTo>
                  <a:close/>
                  <a:moveTo>
                    <a:pt x="226" y="248"/>
                  </a:moveTo>
                  <a:lnTo>
                    <a:pt x="226" y="248"/>
                  </a:lnTo>
                  <a:lnTo>
                    <a:pt x="212" y="280"/>
                  </a:lnTo>
                  <a:lnTo>
                    <a:pt x="212" y="280"/>
                  </a:lnTo>
                  <a:lnTo>
                    <a:pt x="204" y="294"/>
                  </a:lnTo>
                  <a:lnTo>
                    <a:pt x="204" y="294"/>
                  </a:lnTo>
                  <a:lnTo>
                    <a:pt x="204" y="302"/>
                  </a:lnTo>
                  <a:lnTo>
                    <a:pt x="204" y="302"/>
                  </a:lnTo>
                  <a:lnTo>
                    <a:pt x="202" y="304"/>
                  </a:lnTo>
                  <a:lnTo>
                    <a:pt x="202" y="304"/>
                  </a:lnTo>
                  <a:lnTo>
                    <a:pt x="200" y="300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0" y="288"/>
                  </a:lnTo>
                  <a:lnTo>
                    <a:pt x="204" y="280"/>
                  </a:lnTo>
                  <a:lnTo>
                    <a:pt x="204" y="280"/>
                  </a:lnTo>
                  <a:lnTo>
                    <a:pt x="220" y="246"/>
                  </a:lnTo>
                  <a:lnTo>
                    <a:pt x="220" y="246"/>
                  </a:lnTo>
                  <a:lnTo>
                    <a:pt x="224" y="242"/>
                  </a:lnTo>
                  <a:lnTo>
                    <a:pt x="224" y="242"/>
                  </a:lnTo>
                  <a:lnTo>
                    <a:pt x="224" y="246"/>
                  </a:lnTo>
                  <a:lnTo>
                    <a:pt x="226" y="248"/>
                  </a:lnTo>
                  <a:lnTo>
                    <a:pt x="226" y="248"/>
                  </a:lnTo>
                  <a:close/>
                  <a:moveTo>
                    <a:pt x="244" y="116"/>
                  </a:moveTo>
                  <a:lnTo>
                    <a:pt x="244" y="116"/>
                  </a:lnTo>
                  <a:lnTo>
                    <a:pt x="278" y="68"/>
                  </a:lnTo>
                  <a:lnTo>
                    <a:pt x="278" y="68"/>
                  </a:lnTo>
                  <a:lnTo>
                    <a:pt x="284" y="66"/>
                  </a:lnTo>
                  <a:lnTo>
                    <a:pt x="284" y="66"/>
                  </a:lnTo>
                  <a:lnTo>
                    <a:pt x="284" y="70"/>
                  </a:lnTo>
                  <a:lnTo>
                    <a:pt x="284" y="72"/>
                  </a:lnTo>
                  <a:lnTo>
                    <a:pt x="284" y="72"/>
                  </a:lnTo>
                  <a:lnTo>
                    <a:pt x="268" y="94"/>
                  </a:lnTo>
                  <a:lnTo>
                    <a:pt x="268" y="94"/>
                  </a:lnTo>
                  <a:lnTo>
                    <a:pt x="252" y="118"/>
                  </a:lnTo>
                  <a:lnTo>
                    <a:pt x="252" y="118"/>
                  </a:lnTo>
                  <a:lnTo>
                    <a:pt x="246" y="124"/>
                  </a:lnTo>
                  <a:lnTo>
                    <a:pt x="246" y="124"/>
                  </a:lnTo>
                  <a:lnTo>
                    <a:pt x="242" y="124"/>
                  </a:lnTo>
                  <a:lnTo>
                    <a:pt x="242" y="124"/>
                  </a:lnTo>
                  <a:lnTo>
                    <a:pt x="244" y="116"/>
                  </a:lnTo>
                  <a:lnTo>
                    <a:pt x="244" y="116"/>
                  </a:lnTo>
                  <a:close/>
                  <a:moveTo>
                    <a:pt x="250" y="294"/>
                  </a:moveTo>
                  <a:lnTo>
                    <a:pt x="250" y="294"/>
                  </a:lnTo>
                  <a:lnTo>
                    <a:pt x="236" y="320"/>
                  </a:lnTo>
                  <a:lnTo>
                    <a:pt x="236" y="320"/>
                  </a:lnTo>
                  <a:lnTo>
                    <a:pt x="234" y="322"/>
                  </a:lnTo>
                  <a:lnTo>
                    <a:pt x="234" y="322"/>
                  </a:lnTo>
                  <a:lnTo>
                    <a:pt x="234" y="316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52" y="282"/>
                  </a:lnTo>
                  <a:lnTo>
                    <a:pt x="252" y="282"/>
                  </a:lnTo>
                  <a:lnTo>
                    <a:pt x="254" y="288"/>
                  </a:lnTo>
                  <a:lnTo>
                    <a:pt x="254" y="288"/>
                  </a:lnTo>
                  <a:lnTo>
                    <a:pt x="250" y="294"/>
                  </a:lnTo>
                  <a:lnTo>
                    <a:pt x="250" y="294"/>
                  </a:lnTo>
                  <a:close/>
                  <a:moveTo>
                    <a:pt x="300" y="174"/>
                  </a:moveTo>
                  <a:lnTo>
                    <a:pt x="300" y="174"/>
                  </a:lnTo>
                  <a:lnTo>
                    <a:pt x="292" y="188"/>
                  </a:lnTo>
                  <a:lnTo>
                    <a:pt x="292" y="188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8" y="244"/>
                  </a:lnTo>
                  <a:lnTo>
                    <a:pt x="268" y="244"/>
                  </a:lnTo>
                  <a:lnTo>
                    <a:pt x="264" y="240"/>
                  </a:lnTo>
                  <a:lnTo>
                    <a:pt x="264" y="236"/>
                  </a:lnTo>
                  <a:lnTo>
                    <a:pt x="266" y="228"/>
                  </a:lnTo>
                  <a:lnTo>
                    <a:pt x="266" y="228"/>
                  </a:lnTo>
                  <a:lnTo>
                    <a:pt x="282" y="190"/>
                  </a:lnTo>
                  <a:lnTo>
                    <a:pt x="282" y="190"/>
                  </a:lnTo>
                  <a:lnTo>
                    <a:pt x="286" y="180"/>
                  </a:lnTo>
                  <a:lnTo>
                    <a:pt x="294" y="172"/>
                  </a:lnTo>
                  <a:lnTo>
                    <a:pt x="294" y="172"/>
                  </a:lnTo>
                  <a:lnTo>
                    <a:pt x="296" y="170"/>
                  </a:lnTo>
                  <a:lnTo>
                    <a:pt x="298" y="168"/>
                  </a:lnTo>
                  <a:lnTo>
                    <a:pt x="298" y="168"/>
                  </a:lnTo>
                  <a:lnTo>
                    <a:pt x="300" y="172"/>
                  </a:lnTo>
                  <a:lnTo>
                    <a:pt x="300" y="174"/>
                  </a:lnTo>
                  <a:lnTo>
                    <a:pt x="300" y="174"/>
                  </a:lnTo>
                  <a:close/>
                  <a:moveTo>
                    <a:pt x="332" y="254"/>
                  </a:moveTo>
                  <a:lnTo>
                    <a:pt x="332" y="254"/>
                  </a:lnTo>
                  <a:lnTo>
                    <a:pt x="314" y="298"/>
                  </a:lnTo>
                  <a:lnTo>
                    <a:pt x="314" y="298"/>
                  </a:lnTo>
                  <a:lnTo>
                    <a:pt x="312" y="306"/>
                  </a:lnTo>
                  <a:lnTo>
                    <a:pt x="312" y="306"/>
                  </a:lnTo>
                  <a:lnTo>
                    <a:pt x="310" y="306"/>
                  </a:lnTo>
                  <a:lnTo>
                    <a:pt x="310" y="306"/>
                  </a:lnTo>
                  <a:lnTo>
                    <a:pt x="308" y="302"/>
                  </a:lnTo>
                  <a:lnTo>
                    <a:pt x="308" y="300"/>
                  </a:lnTo>
                  <a:lnTo>
                    <a:pt x="308" y="300"/>
                  </a:lnTo>
                  <a:lnTo>
                    <a:pt x="328" y="246"/>
                  </a:lnTo>
                  <a:lnTo>
                    <a:pt x="328" y="246"/>
                  </a:lnTo>
                  <a:lnTo>
                    <a:pt x="330" y="244"/>
                  </a:lnTo>
                  <a:lnTo>
                    <a:pt x="332" y="242"/>
                  </a:lnTo>
                  <a:lnTo>
                    <a:pt x="332" y="242"/>
                  </a:lnTo>
                  <a:lnTo>
                    <a:pt x="336" y="244"/>
                  </a:lnTo>
                  <a:lnTo>
                    <a:pt x="336" y="244"/>
                  </a:lnTo>
                  <a:lnTo>
                    <a:pt x="332" y="254"/>
                  </a:lnTo>
                  <a:lnTo>
                    <a:pt x="332" y="254"/>
                  </a:lnTo>
                  <a:close/>
                  <a:moveTo>
                    <a:pt x="328" y="78"/>
                  </a:moveTo>
                  <a:lnTo>
                    <a:pt x="328" y="78"/>
                  </a:lnTo>
                  <a:lnTo>
                    <a:pt x="326" y="82"/>
                  </a:lnTo>
                  <a:lnTo>
                    <a:pt x="326" y="82"/>
                  </a:lnTo>
                  <a:lnTo>
                    <a:pt x="322" y="80"/>
                  </a:lnTo>
                  <a:lnTo>
                    <a:pt x="322" y="80"/>
                  </a:lnTo>
                  <a:lnTo>
                    <a:pt x="330" y="66"/>
                  </a:lnTo>
                  <a:lnTo>
                    <a:pt x="330" y="66"/>
                  </a:lnTo>
                  <a:lnTo>
                    <a:pt x="356" y="36"/>
                  </a:lnTo>
                  <a:lnTo>
                    <a:pt x="356" y="36"/>
                  </a:lnTo>
                  <a:lnTo>
                    <a:pt x="360" y="34"/>
                  </a:lnTo>
                  <a:lnTo>
                    <a:pt x="360" y="34"/>
                  </a:lnTo>
                  <a:lnTo>
                    <a:pt x="360" y="36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28" y="78"/>
                  </a:lnTo>
                  <a:lnTo>
                    <a:pt x="328" y="78"/>
                  </a:lnTo>
                  <a:close/>
                  <a:moveTo>
                    <a:pt x="348" y="90"/>
                  </a:moveTo>
                  <a:lnTo>
                    <a:pt x="348" y="90"/>
                  </a:lnTo>
                  <a:lnTo>
                    <a:pt x="346" y="88"/>
                  </a:lnTo>
                  <a:lnTo>
                    <a:pt x="346" y="88"/>
                  </a:lnTo>
                  <a:lnTo>
                    <a:pt x="352" y="78"/>
                  </a:lnTo>
                  <a:lnTo>
                    <a:pt x="352" y="78"/>
                  </a:lnTo>
                  <a:lnTo>
                    <a:pt x="360" y="68"/>
                  </a:lnTo>
                  <a:lnTo>
                    <a:pt x="360" y="68"/>
                  </a:lnTo>
                  <a:lnTo>
                    <a:pt x="366" y="66"/>
                  </a:lnTo>
                  <a:lnTo>
                    <a:pt x="366" y="66"/>
                  </a:lnTo>
                  <a:lnTo>
                    <a:pt x="368" y="68"/>
                  </a:lnTo>
                  <a:lnTo>
                    <a:pt x="368" y="72"/>
                  </a:lnTo>
                  <a:lnTo>
                    <a:pt x="368" y="72"/>
                  </a:lnTo>
                  <a:lnTo>
                    <a:pt x="366" y="76"/>
                  </a:lnTo>
                  <a:lnTo>
                    <a:pt x="362" y="80"/>
                  </a:lnTo>
                  <a:lnTo>
                    <a:pt x="362" y="80"/>
                  </a:lnTo>
                  <a:lnTo>
                    <a:pt x="348" y="90"/>
                  </a:lnTo>
                  <a:lnTo>
                    <a:pt x="348" y="90"/>
                  </a:lnTo>
                  <a:close/>
                  <a:moveTo>
                    <a:pt x="364" y="190"/>
                  </a:moveTo>
                  <a:lnTo>
                    <a:pt x="364" y="190"/>
                  </a:lnTo>
                  <a:lnTo>
                    <a:pt x="362" y="188"/>
                  </a:lnTo>
                  <a:lnTo>
                    <a:pt x="362" y="188"/>
                  </a:lnTo>
                  <a:lnTo>
                    <a:pt x="362" y="182"/>
                  </a:lnTo>
                  <a:lnTo>
                    <a:pt x="366" y="176"/>
                  </a:lnTo>
                  <a:lnTo>
                    <a:pt x="374" y="168"/>
                  </a:lnTo>
                  <a:lnTo>
                    <a:pt x="374" y="168"/>
                  </a:lnTo>
                  <a:lnTo>
                    <a:pt x="376" y="168"/>
                  </a:lnTo>
                  <a:lnTo>
                    <a:pt x="376" y="168"/>
                  </a:lnTo>
                  <a:lnTo>
                    <a:pt x="364" y="190"/>
                  </a:lnTo>
                  <a:lnTo>
                    <a:pt x="364" y="190"/>
                  </a:lnTo>
                  <a:close/>
                  <a:moveTo>
                    <a:pt x="418" y="70"/>
                  </a:moveTo>
                  <a:lnTo>
                    <a:pt x="418" y="70"/>
                  </a:lnTo>
                  <a:lnTo>
                    <a:pt x="418" y="66"/>
                  </a:lnTo>
                  <a:lnTo>
                    <a:pt x="418" y="64"/>
                  </a:lnTo>
                  <a:lnTo>
                    <a:pt x="418" y="64"/>
                  </a:lnTo>
                  <a:lnTo>
                    <a:pt x="448" y="36"/>
                  </a:lnTo>
                  <a:lnTo>
                    <a:pt x="448" y="36"/>
                  </a:lnTo>
                  <a:lnTo>
                    <a:pt x="450" y="36"/>
                  </a:lnTo>
                  <a:lnTo>
                    <a:pt x="450" y="36"/>
                  </a:lnTo>
                  <a:lnTo>
                    <a:pt x="452" y="38"/>
                  </a:lnTo>
                  <a:lnTo>
                    <a:pt x="452" y="38"/>
                  </a:lnTo>
                  <a:lnTo>
                    <a:pt x="418" y="70"/>
                  </a:lnTo>
                  <a:lnTo>
                    <a:pt x="418" y="70"/>
                  </a:lnTo>
                  <a:close/>
                  <a:moveTo>
                    <a:pt x="432" y="90"/>
                  </a:moveTo>
                  <a:lnTo>
                    <a:pt x="432" y="90"/>
                  </a:lnTo>
                  <a:lnTo>
                    <a:pt x="438" y="80"/>
                  </a:lnTo>
                  <a:lnTo>
                    <a:pt x="444" y="70"/>
                  </a:lnTo>
                  <a:lnTo>
                    <a:pt x="454" y="60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2" y="56"/>
                  </a:lnTo>
                  <a:lnTo>
                    <a:pt x="460" y="60"/>
                  </a:lnTo>
                  <a:lnTo>
                    <a:pt x="450" y="74"/>
                  </a:lnTo>
                  <a:lnTo>
                    <a:pt x="440" y="86"/>
                  </a:lnTo>
                  <a:lnTo>
                    <a:pt x="432" y="90"/>
                  </a:lnTo>
                  <a:lnTo>
                    <a:pt x="432" y="90"/>
                  </a:lnTo>
                  <a:close/>
                  <a:moveTo>
                    <a:pt x="438" y="224"/>
                  </a:moveTo>
                  <a:lnTo>
                    <a:pt x="438" y="224"/>
                  </a:lnTo>
                  <a:lnTo>
                    <a:pt x="440" y="226"/>
                  </a:lnTo>
                  <a:lnTo>
                    <a:pt x="438" y="228"/>
                  </a:lnTo>
                  <a:lnTo>
                    <a:pt x="438" y="228"/>
                  </a:lnTo>
                  <a:lnTo>
                    <a:pt x="434" y="236"/>
                  </a:lnTo>
                  <a:lnTo>
                    <a:pt x="434" y="236"/>
                  </a:lnTo>
                  <a:lnTo>
                    <a:pt x="410" y="270"/>
                  </a:lnTo>
                  <a:lnTo>
                    <a:pt x="410" y="270"/>
                  </a:lnTo>
                  <a:lnTo>
                    <a:pt x="408" y="266"/>
                  </a:lnTo>
                  <a:lnTo>
                    <a:pt x="408" y="260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4" y="242"/>
                  </a:lnTo>
                  <a:lnTo>
                    <a:pt x="418" y="234"/>
                  </a:lnTo>
                  <a:lnTo>
                    <a:pt x="424" y="230"/>
                  </a:lnTo>
                  <a:lnTo>
                    <a:pt x="430" y="226"/>
                  </a:lnTo>
                  <a:lnTo>
                    <a:pt x="430" y="226"/>
                  </a:lnTo>
                  <a:lnTo>
                    <a:pt x="436" y="224"/>
                  </a:lnTo>
                  <a:lnTo>
                    <a:pt x="436" y="224"/>
                  </a:lnTo>
                  <a:lnTo>
                    <a:pt x="438" y="224"/>
                  </a:lnTo>
                  <a:lnTo>
                    <a:pt x="438" y="224"/>
                  </a:lnTo>
                  <a:close/>
                </a:path>
              </a:pathLst>
            </a:custGeom>
            <a:solidFill>
              <a:srgbClr val="88827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3" name="Freeform 103"/>
            <p:cNvSpPr>
              <a:spLocks/>
            </p:cNvSpPr>
            <p:nvPr/>
          </p:nvSpPr>
          <p:spPr bwMode="auto">
            <a:xfrm>
              <a:off x="3201" y="2017"/>
              <a:ext cx="56" cy="46"/>
            </a:xfrm>
            <a:custGeom>
              <a:avLst/>
              <a:gdLst/>
              <a:ahLst/>
              <a:cxnLst>
                <a:cxn ang="0">
                  <a:pos x="34" y="42"/>
                </a:cxn>
                <a:cxn ang="0">
                  <a:pos x="34" y="42"/>
                </a:cxn>
                <a:cxn ang="0">
                  <a:pos x="30" y="44"/>
                </a:cxn>
                <a:cxn ang="0">
                  <a:pos x="26" y="4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4" y="38"/>
                </a:cxn>
                <a:cxn ang="0">
                  <a:pos x="8" y="34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6"/>
                </a:cxn>
                <a:cxn ang="0">
                  <a:pos x="10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2"/>
                </a:cxn>
                <a:cxn ang="0">
                  <a:pos x="32" y="4"/>
                </a:cxn>
                <a:cxn ang="0">
                  <a:pos x="38" y="8"/>
                </a:cxn>
                <a:cxn ang="0">
                  <a:pos x="44" y="14"/>
                </a:cxn>
                <a:cxn ang="0">
                  <a:pos x="44" y="14"/>
                </a:cxn>
                <a:cxn ang="0">
                  <a:pos x="50" y="24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6" y="36"/>
                </a:cxn>
                <a:cxn ang="0">
                  <a:pos x="54" y="40"/>
                </a:cxn>
                <a:cxn ang="0">
                  <a:pos x="54" y="40"/>
                </a:cxn>
                <a:cxn ang="0">
                  <a:pos x="54" y="42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6" y="32"/>
                </a:cxn>
                <a:cxn ang="0">
                  <a:pos x="42" y="24"/>
                </a:cxn>
                <a:cxn ang="0">
                  <a:pos x="36" y="16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26" y="8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14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6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12" y="30"/>
                </a:cxn>
                <a:cxn ang="0">
                  <a:pos x="16" y="34"/>
                </a:cxn>
                <a:cxn ang="0">
                  <a:pos x="22" y="38"/>
                </a:cxn>
                <a:cxn ang="0">
                  <a:pos x="30" y="40"/>
                </a:cxn>
                <a:cxn ang="0">
                  <a:pos x="30" y="40"/>
                </a:cxn>
                <a:cxn ang="0">
                  <a:pos x="34" y="42"/>
                </a:cxn>
                <a:cxn ang="0">
                  <a:pos x="34" y="42"/>
                </a:cxn>
              </a:cxnLst>
              <a:rect l="0" t="0" r="r" b="b"/>
              <a:pathLst>
                <a:path w="56" h="46">
                  <a:moveTo>
                    <a:pt x="34" y="42"/>
                  </a:moveTo>
                  <a:lnTo>
                    <a:pt x="34" y="42"/>
                  </a:lnTo>
                  <a:lnTo>
                    <a:pt x="30" y="44"/>
                  </a:lnTo>
                  <a:lnTo>
                    <a:pt x="26" y="46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4" y="38"/>
                  </a:lnTo>
                  <a:lnTo>
                    <a:pt x="8" y="34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2"/>
                  </a:lnTo>
                  <a:lnTo>
                    <a:pt x="32" y="4"/>
                  </a:lnTo>
                  <a:lnTo>
                    <a:pt x="38" y="8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50" y="24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6" y="36"/>
                  </a:lnTo>
                  <a:lnTo>
                    <a:pt x="54" y="40"/>
                  </a:lnTo>
                  <a:lnTo>
                    <a:pt x="54" y="40"/>
                  </a:lnTo>
                  <a:lnTo>
                    <a:pt x="54" y="42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6" y="32"/>
                  </a:lnTo>
                  <a:lnTo>
                    <a:pt x="42" y="24"/>
                  </a:lnTo>
                  <a:lnTo>
                    <a:pt x="36" y="16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6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4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30"/>
                  </a:lnTo>
                  <a:lnTo>
                    <a:pt x="16" y="34"/>
                  </a:lnTo>
                  <a:lnTo>
                    <a:pt x="22" y="38"/>
                  </a:lnTo>
                  <a:lnTo>
                    <a:pt x="30" y="40"/>
                  </a:lnTo>
                  <a:lnTo>
                    <a:pt x="30" y="40"/>
                  </a:lnTo>
                  <a:lnTo>
                    <a:pt x="34" y="42"/>
                  </a:lnTo>
                  <a:lnTo>
                    <a:pt x="34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" name="Группа 283"/>
          <p:cNvGrpSpPr>
            <a:grpSpLocks noChangeAspect="1"/>
          </p:cNvGrpSpPr>
          <p:nvPr/>
        </p:nvGrpSpPr>
        <p:grpSpPr>
          <a:xfrm>
            <a:off x="719832" y="3024386"/>
            <a:ext cx="1142543" cy="1562574"/>
            <a:chOff x="-3312617" y="4680570"/>
            <a:chExt cx="1632204" cy="2232249"/>
          </a:xfrm>
        </p:grpSpPr>
        <p:grpSp>
          <p:nvGrpSpPr>
            <p:cNvPr id="17" name="Group 22"/>
            <p:cNvGrpSpPr>
              <a:grpSpLocks noChangeAspect="1"/>
            </p:cNvGrpSpPr>
            <p:nvPr/>
          </p:nvGrpSpPr>
          <p:grpSpPr bwMode="auto">
            <a:xfrm>
              <a:off x="-3240608" y="4680570"/>
              <a:ext cx="1560195" cy="2113122"/>
              <a:chOff x="5352" y="2268"/>
              <a:chExt cx="728" cy="986"/>
            </a:xfrm>
          </p:grpSpPr>
          <p:sp>
            <p:nvSpPr>
              <p:cNvPr id="294" name="AutoShape 21"/>
              <p:cNvSpPr>
                <a:spLocks noChangeAspect="1" noChangeArrowheads="1" noTextEdit="1"/>
              </p:cNvSpPr>
              <p:nvPr/>
            </p:nvSpPr>
            <p:spPr bwMode="auto">
              <a:xfrm>
                <a:off x="5352" y="2268"/>
                <a:ext cx="728" cy="98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23"/>
              <p:cNvSpPr>
                <a:spLocks/>
              </p:cNvSpPr>
              <p:nvPr/>
            </p:nvSpPr>
            <p:spPr bwMode="auto">
              <a:xfrm>
                <a:off x="5669" y="2600"/>
                <a:ext cx="111" cy="654"/>
              </a:xfrm>
              <a:custGeom>
                <a:avLst/>
                <a:gdLst/>
                <a:ahLst/>
                <a:cxnLst>
                  <a:cxn ang="0">
                    <a:pos x="88" y="372"/>
                  </a:cxn>
                  <a:cxn ang="0">
                    <a:pos x="81" y="310"/>
                  </a:cxn>
                  <a:cxn ang="0">
                    <a:pos x="50" y="55"/>
                  </a:cxn>
                  <a:cxn ang="0">
                    <a:pos x="43" y="0"/>
                  </a:cxn>
                  <a:cxn ang="0">
                    <a:pos x="19" y="1"/>
                  </a:cxn>
                  <a:cxn ang="0">
                    <a:pos x="3" y="2"/>
                  </a:cxn>
                  <a:cxn ang="0">
                    <a:pos x="2" y="13"/>
                  </a:cxn>
                  <a:cxn ang="0">
                    <a:pos x="1" y="37"/>
                  </a:cxn>
                  <a:cxn ang="0">
                    <a:pos x="0" y="81"/>
                  </a:cxn>
                  <a:cxn ang="0">
                    <a:pos x="1" y="101"/>
                  </a:cxn>
                  <a:cxn ang="0">
                    <a:pos x="12" y="223"/>
                  </a:cxn>
                  <a:cxn ang="0">
                    <a:pos x="22" y="345"/>
                  </a:cxn>
                  <a:cxn ang="0">
                    <a:pos x="22" y="365"/>
                  </a:cxn>
                  <a:cxn ang="0">
                    <a:pos x="25" y="410"/>
                  </a:cxn>
                  <a:cxn ang="0">
                    <a:pos x="44" y="626"/>
                  </a:cxn>
                  <a:cxn ang="0">
                    <a:pos x="44" y="634"/>
                  </a:cxn>
                  <a:cxn ang="0">
                    <a:pos x="44" y="642"/>
                  </a:cxn>
                  <a:cxn ang="0">
                    <a:pos x="43" y="642"/>
                  </a:cxn>
                  <a:cxn ang="0">
                    <a:pos x="45" y="647"/>
                  </a:cxn>
                  <a:cxn ang="0">
                    <a:pos x="54" y="650"/>
                  </a:cxn>
                  <a:cxn ang="0">
                    <a:pos x="72" y="653"/>
                  </a:cxn>
                  <a:cxn ang="0">
                    <a:pos x="81" y="654"/>
                  </a:cxn>
                  <a:cxn ang="0">
                    <a:pos x="80" y="653"/>
                  </a:cxn>
                  <a:cxn ang="0">
                    <a:pos x="94" y="651"/>
                  </a:cxn>
                  <a:cxn ang="0">
                    <a:pos x="106" y="645"/>
                  </a:cxn>
                  <a:cxn ang="0">
                    <a:pos x="107" y="645"/>
                  </a:cxn>
                  <a:cxn ang="0">
                    <a:pos x="108" y="645"/>
                  </a:cxn>
                  <a:cxn ang="0">
                    <a:pos x="110" y="644"/>
                  </a:cxn>
                  <a:cxn ang="0">
                    <a:pos x="110" y="644"/>
                  </a:cxn>
                  <a:cxn ang="0">
                    <a:pos x="111" y="638"/>
                  </a:cxn>
                  <a:cxn ang="0">
                    <a:pos x="111" y="638"/>
                  </a:cxn>
                  <a:cxn ang="0">
                    <a:pos x="109" y="592"/>
                  </a:cxn>
                  <a:cxn ang="0">
                    <a:pos x="88" y="372"/>
                  </a:cxn>
                </a:cxnLst>
                <a:rect l="0" t="0" r="r" b="b"/>
                <a:pathLst>
                  <a:path w="111" h="654">
                    <a:moveTo>
                      <a:pt x="88" y="372"/>
                    </a:moveTo>
                    <a:lnTo>
                      <a:pt x="88" y="372"/>
                    </a:lnTo>
                    <a:lnTo>
                      <a:pt x="81" y="310"/>
                    </a:lnTo>
                    <a:lnTo>
                      <a:pt x="81" y="310"/>
                    </a:lnTo>
                    <a:lnTo>
                      <a:pt x="65" y="183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1" y="37"/>
                    </a:lnTo>
                    <a:lnTo>
                      <a:pt x="1" y="37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" y="101"/>
                    </a:lnTo>
                    <a:lnTo>
                      <a:pt x="4" y="134"/>
                    </a:lnTo>
                    <a:lnTo>
                      <a:pt x="12" y="223"/>
                    </a:lnTo>
                    <a:lnTo>
                      <a:pt x="20" y="312"/>
                    </a:lnTo>
                    <a:lnTo>
                      <a:pt x="22" y="345"/>
                    </a:lnTo>
                    <a:lnTo>
                      <a:pt x="22" y="365"/>
                    </a:lnTo>
                    <a:lnTo>
                      <a:pt x="22" y="365"/>
                    </a:lnTo>
                    <a:lnTo>
                      <a:pt x="23" y="380"/>
                    </a:lnTo>
                    <a:lnTo>
                      <a:pt x="25" y="410"/>
                    </a:lnTo>
                    <a:lnTo>
                      <a:pt x="32" y="495"/>
                    </a:lnTo>
                    <a:lnTo>
                      <a:pt x="44" y="626"/>
                    </a:lnTo>
                    <a:lnTo>
                      <a:pt x="44" y="626"/>
                    </a:lnTo>
                    <a:lnTo>
                      <a:pt x="44" y="634"/>
                    </a:lnTo>
                    <a:lnTo>
                      <a:pt x="44" y="638"/>
                    </a:lnTo>
                    <a:lnTo>
                      <a:pt x="44" y="642"/>
                    </a:lnTo>
                    <a:lnTo>
                      <a:pt x="44" y="642"/>
                    </a:lnTo>
                    <a:lnTo>
                      <a:pt x="43" y="642"/>
                    </a:lnTo>
                    <a:lnTo>
                      <a:pt x="43" y="642"/>
                    </a:lnTo>
                    <a:lnTo>
                      <a:pt x="45" y="647"/>
                    </a:lnTo>
                    <a:lnTo>
                      <a:pt x="45" y="647"/>
                    </a:lnTo>
                    <a:lnTo>
                      <a:pt x="54" y="650"/>
                    </a:lnTo>
                    <a:lnTo>
                      <a:pt x="63" y="652"/>
                    </a:lnTo>
                    <a:lnTo>
                      <a:pt x="72" y="653"/>
                    </a:lnTo>
                    <a:lnTo>
                      <a:pt x="81" y="654"/>
                    </a:lnTo>
                    <a:lnTo>
                      <a:pt x="81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87" y="652"/>
                    </a:lnTo>
                    <a:lnTo>
                      <a:pt x="94" y="651"/>
                    </a:lnTo>
                    <a:lnTo>
                      <a:pt x="100" y="648"/>
                    </a:lnTo>
                    <a:lnTo>
                      <a:pt x="106" y="645"/>
                    </a:lnTo>
                    <a:lnTo>
                      <a:pt x="106" y="645"/>
                    </a:lnTo>
                    <a:lnTo>
                      <a:pt x="107" y="645"/>
                    </a:lnTo>
                    <a:lnTo>
                      <a:pt x="107" y="645"/>
                    </a:lnTo>
                    <a:lnTo>
                      <a:pt x="108" y="645"/>
                    </a:lnTo>
                    <a:lnTo>
                      <a:pt x="110" y="644"/>
                    </a:lnTo>
                    <a:lnTo>
                      <a:pt x="110" y="644"/>
                    </a:lnTo>
                    <a:lnTo>
                      <a:pt x="110" y="644"/>
                    </a:lnTo>
                    <a:lnTo>
                      <a:pt x="110" y="644"/>
                    </a:lnTo>
                    <a:lnTo>
                      <a:pt x="111" y="638"/>
                    </a:lnTo>
                    <a:lnTo>
                      <a:pt x="111" y="638"/>
                    </a:lnTo>
                    <a:lnTo>
                      <a:pt x="111" y="638"/>
                    </a:lnTo>
                    <a:lnTo>
                      <a:pt x="111" y="638"/>
                    </a:lnTo>
                    <a:lnTo>
                      <a:pt x="111" y="622"/>
                    </a:lnTo>
                    <a:lnTo>
                      <a:pt x="109" y="592"/>
                    </a:lnTo>
                    <a:lnTo>
                      <a:pt x="101" y="505"/>
                    </a:lnTo>
                    <a:lnTo>
                      <a:pt x="88" y="372"/>
                    </a:lnTo>
                    <a:lnTo>
                      <a:pt x="88" y="3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24"/>
              <p:cNvSpPr>
                <a:spLocks/>
              </p:cNvSpPr>
              <p:nvPr/>
            </p:nvSpPr>
            <p:spPr bwMode="auto">
              <a:xfrm>
                <a:off x="5675" y="2600"/>
                <a:ext cx="101" cy="646"/>
              </a:xfrm>
              <a:custGeom>
                <a:avLst/>
                <a:gdLst/>
                <a:ahLst/>
                <a:cxnLst>
                  <a:cxn ang="0">
                    <a:pos x="75" y="365"/>
                  </a:cxn>
                  <a:cxn ang="0">
                    <a:pos x="75" y="365"/>
                  </a:cxn>
                  <a:cxn ang="0">
                    <a:pos x="68" y="303"/>
                  </a:cxn>
                  <a:cxn ang="0">
                    <a:pos x="68" y="303"/>
                  </a:cxn>
                  <a:cxn ang="0">
                    <a:pos x="37" y="47"/>
                  </a:cxn>
                  <a:cxn ang="0">
                    <a:pos x="37" y="47"/>
                  </a:cxn>
                  <a:cxn ang="0">
                    <a:pos x="34" y="18"/>
                  </a:cxn>
                  <a:cxn ang="0">
                    <a:pos x="34" y="18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32" y="0"/>
                  </a:cxn>
                  <a:cxn ang="0">
                    <a:pos x="32" y="0"/>
                  </a:cxn>
                  <a:cxn ang="0">
                    <a:pos x="13" y="1"/>
                  </a:cxn>
                  <a:cxn ang="0">
                    <a:pos x="13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1" y="8"/>
                  </a:cxn>
                  <a:cxn ang="0">
                    <a:pos x="1" y="8"/>
                  </a:cxn>
                  <a:cxn ang="0">
                    <a:pos x="0" y="19"/>
                  </a:cxn>
                  <a:cxn ang="0">
                    <a:pos x="0" y="30"/>
                  </a:cxn>
                  <a:cxn ang="0">
                    <a:pos x="0" y="30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1" y="90"/>
                  </a:cxn>
                  <a:cxn ang="0">
                    <a:pos x="4" y="122"/>
                  </a:cxn>
                  <a:cxn ang="0">
                    <a:pos x="12" y="209"/>
                  </a:cxn>
                  <a:cxn ang="0">
                    <a:pos x="20" y="295"/>
                  </a:cxn>
                  <a:cxn ang="0">
                    <a:pos x="22" y="327"/>
                  </a:cxn>
                  <a:cxn ang="0">
                    <a:pos x="23" y="345"/>
                  </a:cxn>
                  <a:cxn ang="0">
                    <a:pos x="23" y="345"/>
                  </a:cxn>
                  <a:cxn ang="0">
                    <a:pos x="26" y="389"/>
                  </a:cxn>
                  <a:cxn ang="0">
                    <a:pos x="33" y="475"/>
                  </a:cxn>
                  <a:cxn ang="0">
                    <a:pos x="40" y="560"/>
                  </a:cxn>
                  <a:cxn ang="0">
                    <a:pos x="43" y="604"/>
                  </a:cxn>
                  <a:cxn ang="0">
                    <a:pos x="43" y="604"/>
                  </a:cxn>
                  <a:cxn ang="0">
                    <a:pos x="43" y="624"/>
                  </a:cxn>
                  <a:cxn ang="0">
                    <a:pos x="43" y="624"/>
                  </a:cxn>
                  <a:cxn ang="0">
                    <a:pos x="43" y="636"/>
                  </a:cxn>
                  <a:cxn ang="0">
                    <a:pos x="43" y="636"/>
                  </a:cxn>
                  <a:cxn ang="0">
                    <a:pos x="44" y="641"/>
                  </a:cxn>
                  <a:cxn ang="0">
                    <a:pos x="46" y="642"/>
                  </a:cxn>
                  <a:cxn ang="0">
                    <a:pos x="47" y="643"/>
                  </a:cxn>
                  <a:cxn ang="0">
                    <a:pos x="47" y="643"/>
                  </a:cxn>
                  <a:cxn ang="0">
                    <a:pos x="52" y="645"/>
                  </a:cxn>
                  <a:cxn ang="0">
                    <a:pos x="52" y="645"/>
                  </a:cxn>
                  <a:cxn ang="0">
                    <a:pos x="67" y="646"/>
                  </a:cxn>
                  <a:cxn ang="0">
                    <a:pos x="67" y="646"/>
                  </a:cxn>
                  <a:cxn ang="0">
                    <a:pos x="76" y="646"/>
                  </a:cxn>
                  <a:cxn ang="0">
                    <a:pos x="84" y="645"/>
                  </a:cxn>
                  <a:cxn ang="0">
                    <a:pos x="92" y="643"/>
                  </a:cxn>
                  <a:cxn ang="0">
                    <a:pos x="100" y="639"/>
                  </a:cxn>
                  <a:cxn ang="0">
                    <a:pos x="100" y="639"/>
                  </a:cxn>
                  <a:cxn ang="0">
                    <a:pos x="101" y="627"/>
                  </a:cxn>
                  <a:cxn ang="0">
                    <a:pos x="101" y="615"/>
                  </a:cxn>
                  <a:cxn ang="0">
                    <a:pos x="101" y="615"/>
                  </a:cxn>
                  <a:cxn ang="0">
                    <a:pos x="88" y="490"/>
                  </a:cxn>
                  <a:cxn ang="0">
                    <a:pos x="75" y="365"/>
                  </a:cxn>
                  <a:cxn ang="0">
                    <a:pos x="75" y="365"/>
                  </a:cxn>
                </a:cxnLst>
                <a:rect l="0" t="0" r="r" b="b"/>
                <a:pathLst>
                  <a:path w="101" h="646">
                    <a:moveTo>
                      <a:pt x="75" y="365"/>
                    </a:moveTo>
                    <a:lnTo>
                      <a:pt x="75" y="365"/>
                    </a:lnTo>
                    <a:lnTo>
                      <a:pt x="68" y="303"/>
                    </a:lnTo>
                    <a:lnTo>
                      <a:pt x="68" y="303"/>
                    </a:lnTo>
                    <a:lnTo>
                      <a:pt x="37" y="47"/>
                    </a:lnTo>
                    <a:lnTo>
                      <a:pt x="37" y="47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9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1" y="90"/>
                    </a:lnTo>
                    <a:lnTo>
                      <a:pt x="4" y="122"/>
                    </a:lnTo>
                    <a:lnTo>
                      <a:pt x="12" y="209"/>
                    </a:lnTo>
                    <a:lnTo>
                      <a:pt x="20" y="295"/>
                    </a:lnTo>
                    <a:lnTo>
                      <a:pt x="22" y="327"/>
                    </a:lnTo>
                    <a:lnTo>
                      <a:pt x="23" y="345"/>
                    </a:lnTo>
                    <a:lnTo>
                      <a:pt x="23" y="345"/>
                    </a:lnTo>
                    <a:lnTo>
                      <a:pt x="26" y="389"/>
                    </a:lnTo>
                    <a:lnTo>
                      <a:pt x="33" y="475"/>
                    </a:lnTo>
                    <a:lnTo>
                      <a:pt x="40" y="560"/>
                    </a:lnTo>
                    <a:lnTo>
                      <a:pt x="43" y="604"/>
                    </a:lnTo>
                    <a:lnTo>
                      <a:pt x="43" y="604"/>
                    </a:lnTo>
                    <a:lnTo>
                      <a:pt x="43" y="624"/>
                    </a:lnTo>
                    <a:lnTo>
                      <a:pt x="43" y="624"/>
                    </a:lnTo>
                    <a:lnTo>
                      <a:pt x="43" y="636"/>
                    </a:lnTo>
                    <a:lnTo>
                      <a:pt x="43" y="636"/>
                    </a:lnTo>
                    <a:lnTo>
                      <a:pt x="44" y="641"/>
                    </a:lnTo>
                    <a:lnTo>
                      <a:pt x="46" y="642"/>
                    </a:lnTo>
                    <a:lnTo>
                      <a:pt x="47" y="643"/>
                    </a:lnTo>
                    <a:lnTo>
                      <a:pt x="47" y="643"/>
                    </a:lnTo>
                    <a:lnTo>
                      <a:pt x="52" y="645"/>
                    </a:lnTo>
                    <a:lnTo>
                      <a:pt x="52" y="645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76" y="646"/>
                    </a:lnTo>
                    <a:lnTo>
                      <a:pt x="84" y="645"/>
                    </a:lnTo>
                    <a:lnTo>
                      <a:pt x="92" y="643"/>
                    </a:lnTo>
                    <a:lnTo>
                      <a:pt x="100" y="639"/>
                    </a:lnTo>
                    <a:lnTo>
                      <a:pt x="100" y="639"/>
                    </a:lnTo>
                    <a:lnTo>
                      <a:pt x="101" y="627"/>
                    </a:lnTo>
                    <a:lnTo>
                      <a:pt x="101" y="615"/>
                    </a:lnTo>
                    <a:lnTo>
                      <a:pt x="101" y="615"/>
                    </a:lnTo>
                    <a:lnTo>
                      <a:pt x="88" y="490"/>
                    </a:lnTo>
                    <a:lnTo>
                      <a:pt x="75" y="365"/>
                    </a:lnTo>
                    <a:lnTo>
                      <a:pt x="75" y="365"/>
                    </a:lnTo>
                    <a:close/>
                  </a:path>
                </a:pathLst>
              </a:custGeom>
              <a:solidFill>
                <a:srgbClr val="D797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25"/>
              <p:cNvSpPr>
                <a:spLocks/>
              </p:cNvSpPr>
              <p:nvPr/>
            </p:nvSpPr>
            <p:spPr bwMode="auto">
              <a:xfrm>
                <a:off x="5375" y="2305"/>
                <a:ext cx="681" cy="300"/>
              </a:xfrm>
              <a:custGeom>
                <a:avLst/>
                <a:gdLst/>
                <a:ahLst/>
                <a:cxnLst>
                  <a:cxn ang="0">
                    <a:pos x="680" y="69"/>
                  </a:cxn>
                  <a:cxn ang="0">
                    <a:pos x="681" y="38"/>
                  </a:cxn>
                  <a:cxn ang="0">
                    <a:pos x="675" y="12"/>
                  </a:cxn>
                  <a:cxn ang="0">
                    <a:pos x="646" y="10"/>
                  </a:cxn>
                  <a:cxn ang="0">
                    <a:pos x="591" y="5"/>
                  </a:cxn>
                  <a:cxn ang="0">
                    <a:pos x="543" y="2"/>
                  </a:cxn>
                  <a:cxn ang="0">
                    <a:pos x="381" y="0"/>
                  </a:cxn>
                  <a:cxn ang="0">
                    <a:pos x="322" y="1"/>
                  </a:cxn>
                  <a:cxn ang="0">
                    <a:pos x="217" y="8"/>
                  </a:cxn>
                  <a:cxn ang="0">
                    <a:pos x="139" y="12"/>
                  </a:cxn>
                  <a:cxn ang="0">
                    <a:pos x="121" y="11"/>
                  </a:cxn>
                  <a:cxn ang="0">
                    <a:pos x="87" y="10"/>
                  </a:cxn>
                  <a:cxn ang="0">
                    <a:pos x="19" y="14"/>
                  </a:cxn>
                  <a:cxn ang="0">
                    <a:pos x="6" y="16"/>
                  </a:cxn>
                  <a:cxn ang="0">
                    <a:pos x="1" y="21"/>
                  </a:cxn>
                  <a:cxn ang="0">
                    <a:pos x="10" y="54"/>
                  </a:cxn>
                  <a:cxn ang="0">
                    <a:pos x="11" y="55"/>
                  </a:cxn>
                  <a:cxn ang="0">
                    <a:pos x="13" y="90"/>
                  </a:cxn>
                  <a:cxn ang="0">
                    <a:pos x="13" y="104"/>
                  </a:cxn>
                  <a:cxn ang="0">
                    <a:pos x="15" y="149"/>
                  </a:cxn>
                  <a:cxn ang="0">
                    <a:pos x="17" y="180"/>
                  </a:cxn>
                  <a:cxn ang="0">
                    <a:pos x="22" y="228"/>
                  </a:cxn>
                  <a:cxn ang="0">
                    <a:pos x="27" y="260"/>
                  </a:cxn>
                  <a:cxn ang="0">
                    <a:pos x="29" y="277"/>
                  </a:cxn>
                  <a:cxn ang="0">
                    <a:pos x="28" y="295"/>
                  </a:cxn>
                  <a:cxn ang="0">
                    <a:pos x="29" y="297"/>
                  </a:cxn>
                  <a:cxn ang="0">
                    <a:pos x="32" y="298"/>
                  </a:cxn>
                  <a:cxn ang="0">
                    <a:pos x="100" y="298"/>
                  </a:cxn>
                  <a:cxn ang="0">
                    <a:pos x="305" y="300"/>
                  </a:cxn>
                  <a:cxn ang="0">
                    <a:pos x="321" y="299"/>
                  </a:cxn>
                  <a:cxn ang="0">
                    <a:pos x="324" y="299"/>
                  </a:cxn>
                  <a:cxn ang="0">
                    <a:pos x="358" y="300"/>
                  </a:cxn>
                  <a:cxn ang="0">
                    <a:pos x="397" y="299"/>
                  </a:cxn>
                  <a:cxn ang="0">
                    <a:pos x="473" y="295"/>
                  </a:cxn>
                  <a:cxn ang="0">
                    <a:pos x="511" y="292"/>
                  </a:cxn>
                  <a:cxn ang="0">
                    <a:pos x="587" y="283"/>
                  </a:cxn>
                  <a:cxn ang="0">
                    <a:pos x="668" y="272"/>
                  </a:cxn>
                  <a:cxn ang="0">
                    <a:pos x="670" y="272"/>
                  </a:cxn>
                  <a:cxn ang="0">
                    <a:pos x="674" y="269"/>
                  </a:cxn>
                  <a:cxn ang="0">
                    <a:pos x="674" y="268"/>
                  </a:cxn>
                  <a:cxn ang="0">
                    <a:pos x="672" y="259"/>
                  </a:cxn>
                  <a:cxn ang="0">
                    <a:pos x="673" y="250"/>
                  </a:cxn>
                  <a:cxn ang="0">
                    <a:pos x="673" y="232"/>
                  </a:cxn>
                  <a:cxn ang="0">
                    <a:pos x="676" y="194"/>
                  </a:cxn>
                  <a:cxn ang="0">
                    <a:pos x="679" y="155"/>
                  </a:cxn>
                  <a:cxn ang="0">
                    <a:pos x="679" y="139"/>
                  </a:cxn>
                  <a:cxn ang="0">
                    <a:pos x="679" y="87"/>
                  </a:cxn>
                  <a:cxn ang="0">
                    <a:pos x="680" y="69"/>
                  </a:cxn>
                </a:cxnLst>
                <a:rect l="0" t="0" r="r" b="b"/>
                <a:pathLst>
                  <a:path w="681" h="300">
                    <a:moveTo>
                      <a:pt x="680" y="69"/>
                    </a:moveTo>
                    <a:lnTo>
                      <a:pt x="680" y="69"/>
                    </a:lnTo>
                    <a:lnTo>
                      <a:pt x="681" y="55"/>
                    </a:lnTo>
                    <a:lnTo>
                      <a:pt x="681" y="38"/>
                    </a:lnTo>
                    <a:lnTo>
                      <a:pt x="681" y="18"/>
                    </a:lnTo>
                    <a:lnTo>
                      <a:pt x="675" y="12"/>
                    </a:lnTo>
                    <a:lnTo>
                      <a:pt x="675" y="12"/>
                    </a:lnTo>
                    <a:lnTo>
                      <a:pt x="646" y="10"/>
                    </a:lnTo>
                    <a:lnTo>
                      <a:pt x="591" y="5"/>
                    </a:lnTo>
                    <a:lnTo>
                      <a:pt x="591" y="5"/>
                    </a:lnTo>
                    <a:lnTo>
                      <a:pt x="573" y="4"/>
                    </a:lnTo>
                    <a:lnTo>
                      <a:pt x="543" y="2"/>
                    </a:lnTo>
                    <a:lnTo>
                      <a:pt x="464" y="1"/>
                    </a:lnTo>
                    <a:lnTo>
                      <a:pt x="381" y="0"/>
                    </a:lnTo>
                    <a:lnTo>
                      <a:pt x="322" y="1"/>
                    </a:lnTo>
                    <a:lnTo>
                      <a:pt x="322" y="1"/>
                    </a:lnTo>
                    <a:lnTo>
                      <a:pt x="274" y="4"/>
                    </a:lnTo>
                    <a:lnTo>
                      <a:pt x="217" y="8"/>
                    </a:lnTo>
                    <a:lnTo>
                      <a:pt x="162" y="12"/>
                    </a:lnTo>
                    <a:lnTo>
                      <a:pt x="139" y="12"/>
                    </a:lnTo>
                    <a:lnTo>
                      <a:pt x="121" y="11"/>
                    </a:lnTo>
                    <a:lnTo>
                      <a:pt x="121" y="11"/>
                    </a:lnTo>
                    <a:lnTo>
                      <a:pt x="105" y="10"/>
                    </a:lnTo>
                    <a:lnTo>
                      <a:pt x="87" y="10"/>
                    </a:lnTo>
                    <a:lnTo>
                      <a:pt x="50" y="11"/>
                    </a:lnTo>
                    <a:lnTo>
                      <a:pt x="19" y="14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3" y="18"/>
                    </a:lnTo>
                    <a:lnTo>
                      <a:pt x="1" y="21"/>
                    </a:lnTo>
                    <a:lnTo>
                      <a:pt x="0" y="24"/>
                    </a:lnTo>
                    <a:lnTo>
                      <a:pt x="10" y="54"/>
                    </a:lnTo>
                    <a:lnTo>
                      <a:pt x="11" y="55"/>
                    </a:lnTo>
                    <a:lnTo>
                      <a:pt x="11" y="55"/>
                    </a:lnTo>
                    <a:lnTo>
                      <a:pt x="12" y="74"/>
                    </a:lnTo>
                    <a:lnTo>
                      <a:pt x="13" y="90"/>
                    </a:lnTo>
                    <a:lnTo>
                      <a:pt x="13" y="104"/>
                    </a:lnTo>
                    <a:lnTo>
                      <a:pt x="13" y="104"/>
                    </a:lnTo>
                    <a:lnTo>
                      <a:pt x="14" y="124"/>
                    </a:lnTo>
                    <a:lnTo>
                      <a:pt x="15" y="149"/>
                    </a:lnTo>
                    <a:lnTo>
                      <a:pt x="17" y="180"/>
                    </a:lnTo>
                    <a:lnTo>
                      <a:pt x="17" y="180"/>
                    </a:lnTo>
                    <a:lnTo>
                      <a:pt x="19" y="204"/>
                    </a:lnTo>
                    <a:lnTo>
                      <a:pt x="22" y="228"/>
                    </a:lnTo>
                    <a:lnTo>
                      <a:pt x="22" y="228"/>
                    </a:lnTo>
                    <a:lnTo>
                      <a:pt x="27" y="260"/>
                    </a:lnTo>
                    <a:lnTo>
                      <a:pt x="27" y="260"/>
                    </a:lnTo>
                    <a:lnTo>
                      <a:pt x="29" y="277"/>
                    </a:lnTo>
                    <a:lnTo>
                      <a:pt x="28" y="295"/>
                    </a:lnTo>
                    <a:lnTo>
                      <a:pt x="28" y="295"/>
                    </a:lnTo>
                    <a:lnTo>
                      <a:pt x="28" y="296"/>
                    </a:lnTo>
                    <a:lnTo>
                      <a:pt x="29" y="297"/>
                    </a:lnTo>
                    <a:lnTo>
                      <a:pt x="30" y="298"/>
                    </a:lnTo>
                    <a:lnTo>
                      <a:pt x="32" y="298"/>
                    </a:lnTo>
                    <a:lnTo>
                      <a:pt x="32" y="298"/>
                    </a:lnTo>
                    <a:lnTo>
                      <a:pt x="100" y="298"/>
                    </a:lnTo>
                    <a:lnTo>
                      <a:pt x="168" y="299"/>
                    </a:lnTo>
                    <a:lnTo>
                      <a:pt x="305" y="300"/>
                    </a:lnTo>
                    <a:lnTo>
                      <a:pt x="305" y="300"/>
                    </a:lnTo>
                    <a:lnTo>
                      <a:pt x="321" y="299"/>
                    </a:lnTo>
                    <a:lnTo>
                      <a:pt x="324" y="299"/>
                    </a:lnTo>
                    <a:lnTo>
                      <a:pt x="324" y="299"/>
                    </a:lnTo>
                    <a:lnTo>
                      <a:pt x="341" y="299"/>
                    </a:lnTo>
                    <a:lnTo>
                      <a:pt x="358" y="300"/>
                    </a:lnTo>
                    <a:lnTo>
                      <a:pt x="358" y="300"/>
                    </a:lnTo>
                    <a:lnTo>
                      <a:pt x="397" y="299"/>
                    </a:lnTo>
                    <a:lnTo>
                      <a:pt x="435" y="297"/>
                    </a:lnTo>
                    <a:lnTo>
                      <a:pt x="473" y="295"/>
                    </a:lnTo>
                    <a:lnTo>
                      <a:pt x="511" y="292"/>
                    </a:lnTo>
                    <a:lnTo>
                      <a:pt x="511" y="292"/>
                    </a:lnTo>
                    <a:lnTo>
                      <a:pt x="587" y="283"/>
                    </a:lnTo>
                    <a:lnTo>
                      <a:pt x="587" y="283"/>
                    </a:lnTo>
                    <a:lnTo>
                      <a:pt x="628" y="278"/>
                    </a:lnTo>
                    <a:lnTo>
                      <a:pt x="668" y="272"/>
                    </a:lnTo>
                    <a:lnTo>
                      <a:pt x="668" y="272"/>
                    </a:lnTo>
                    <a:lnTo>
                      <a:pt x="670" y="272"/>
                    </a:lnTo>
                    <a:lnTo>
                      <a:pt x="672" y="271"/>
                    </a:lnTo>
                    <a:lnTo>
                      <a:pt x="674" y="269"/>
                    </a:lnTo>
                    <a:lnTo>
                      <a:pt x="674" y="268"/>
                    </a:lnTo>
                    <a:lnTo>
                      <a:pt x="674" y="268"/>
                    </a:lnTo>
                    <a:lnTo>
                      <a:pt x="672" y="263"/>
                    </a:lnTo>
                    <a:lnTo>
                      <a:pt x="672" y="259"/>
                    </a:lnTo>
                    <a:lnTo>
                      <a:pt x="673" y="250"/>
                    </a:lnTo>
                    <a:lnTo>
                      <a:pt x="673" y="250"/>
                    </a:lnTo>
                    <a:lnTo>
                      <a:pt x="673" y="241"/>
                    </a:lnTo>
                    <a:lnTo>
                      <a:pt x="673" y="232"/>
                    </a:lnTo>
                    <a:lnTo>
                      <a:pt x="673" y="232"/>
                    </a:lnTo>
                    <a:lnTo>
                      <a:pt x="676" y="194"/>
                    </a:lnTo>
                    <a:lnTo>
                      <a:pt x="676" y="194"/>
                    </a:lnTo>
                    <a:lnTo>
                      <a:pt x="679" y="155"/>
                    </a:lnTo>
                    <a:lnTo>
                      <a:pt x="679" y="155"/>
                    </a:lnTo>
                    <a:lnTo>
                      <a:pt x="679" y="139"/>
                    </a:lnTo>
                    <a:lnTo>
                      <a:pt x="679" y="113"/>
                    </a:lnTo>
                    <a:lnTo>
                      <a:pt x="679" y="87"/>
                    </a:lnTo>
                    <a:lnTo>
                      <a:pt x="680" y="69"/>
                    </a:lnTo>
                    <a:lnTo>
                      <a:pt x="680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26"/>
              <p:cNvSpPr>
                <a:spLocks/>
              </p:cNvSpPr>
              <p:nvPr/>
            </p:nvSpPr>
            <p:spPr bwMode="auto">
              <a:xfrm>
                <a:off x="5383" y="2310"/>
                <a:ext cx="668" cy="289"/>
              </a:xfrm>
              <a:custGeom>
                <a:avLst/>
                <a:gdLst/>
                <a:ahLst/>
                <a:cxnLst>
                  <a:cxn ang="0">
                    <a:pos x="296" y="288"/>
                  </a:cxn>
                  <a:cxn ang="0">
                    <a:pos x="191" y="289"/>
                  </a:cxn>
                  <a:cxn ang="0">
                    <a:pos x="132" y="287"/>
                  </a:cxn>
                  <a:cxn ang="0">
                    <a:pos x="73" y="286"/>
                  </a:cxn>
                  <a:cxn ang="0">
                    <a:pos x="29" y="286"/>
                  </a:cxn>
                  <a:cxn ang="0">
                    <a:pos x="30" y="279"/>
                  </a:cxn>
                  <a:cxn ang="0">
                    <a:pos x="28" y="260"/>
                  </a:cxn>
                  <a:cxn ang="0">
                    <a:pos x="25" y="244"/>
                  </a:cxn>
                  <a:cxn ang="0">
                    <a:pos x="22" y="222"/>
                  </a:cxn>
                  <a:cxn ang="0">
                    <a:pos x="19" y="200"/>
                  </a:cxn>
                  <a:cxn ang="0">
                    <a:pos x="17" y="190"/>
                  </a:cxn>
                  <a:cxn ang="0">
                    <a:pos x="14" y="154"/>
                  </a:cxn>
                  <a:cxn ang="0">
                    <a:pos x="14" y="148"/>
                  </a:cxn>
                  <a:cxn ang="0">
                    <a:pos x="15" y="138"/>
                  </a:cxn>
                  <a:cxn ang="0">
                    <a:pos x="11" y="89"/>
                  </a:cxn>
                  <a:cxn ang="0">
                    <a:pos x="10" y="47"/>
                  </a:cxn>
                  <a:cxn ang="0">
                    <a:pos x="0" y="20"/>
                  </a:cxn>
                  <a:cxn ang="0">
                    <a:pos x="3" y="15"/>
                  </a:cxn>
                  <a:cxn ang="0">
                    <a:pos x="33" y="13"/>
                  </a:cxn>
                  <a:cxn ang="0">
                    <a:pos x="83" y="12"/>
                  </a:cxn>
                  <a:cxn ang="0">
                    <a:pos x="112" y="13"/>
                  </a:cxn>
                  <a:cxn ang="0">
                    <a:pos x="119" y="13"/>
                  </a:cxn>
                  <a:cxn ang="0">
                    <a:pos x="147" y="12"/>
                  </a:cxn>
                  <a:cxn ang="0">
                    <a:pos x="169" y="11"/>
                  </a:cxn>
                  <a:cxn ang="0">
                    <a:pos x="245" y="5"/>
                  </a:cxn>
                  <a:cxn ang="0">
                    <a:pos x="264" y="4"/>
                  </a:cxn>
                  <a:cxn ang="0">
                    <a:pos x="314" y="3"/>
                  </a:cxn>
                  <a:cxn ang="0">
                    <a:pos x="341" y="1"/>
                  </a:cxn>
                  <a:cxn ang="0">
                    <a:pos x="379" y="0"/>
                  </a:cxn>
                  <a:cxn ang="0">
                    <a:pos x="441" y="0"/>
                  </a:cxn>
                  <a:cxn ang="0">
                    <a:pos x="555" y="3"/>
                  </a:cxn>
                  <a:cxn ang="0">
                    <a:pos x="586" y="5"/>
                  </a:cxn>
                  <a:cxn ang="0">
                    <a:pos x="663" y="14"/>
                  </a:cxn>
                  <a:cxn ang="0">
                    <a:pos x="667" y="19"/>
                  </a:cxn>
                  <a:cxn ang="0">
                    <a:pos x="668" y="52"/>
                  </a:cxn>
                  <a:cxn ang="0">
                    <a:pos x="667" y="63"/>
                  </a:cxn>
                  <a:cxn ang="0">
                    <a:pos x="663" y="100"/>
                  </a:cxn>
                  <a:cxn ang="0">
                    <a:pos x="662" y="110"/>
                  </a:cxn>
                  <a:cxn ang="0">
                    <a:pos x="663" y="123"/>
                  </a:cxn>
                  <a:cxn ang="0">
                    <a:pos x="663" y="147"/>
                  </a:cxn>
                  <a:cxn ang="0">
                    <a:pos x="664" y="158"/>
                  </a:cxn>
                  <a:cxn ang="0">
                    <a:pos x="663" y="180"/>
                  </a:cxn>
                  <a:cxn ang="0">
                    <a:pos x="663" y="192"/>
                  </a:cxn>
                  <a:cxn ang="0">
                    <a:pos x="660" y="213"/>
                  </a:cxn>
                  <a:cxn ang="0">
                    <a:pos x="659" y="234"/>
                  </a:cxn>
                  <a:cxn ang="0">
                    <a:pos x="658" y="245"/>
                  </a:cxn>
                  <a:cxn ang="0">
                    <a:pos x="657" y="251"/>
                  </a:cxn>
                  <a:cxn ang="0">
                    <a:pos x="657" y="261"/>
                  </a:cxn>
                  <a:cxn ang="0">
                    <a:pos x="628" y="266"/>
                  </a:cxn>
                  <a:cxn ang="0">
                    <a:pos x="599" y="270"/>
                  </a:cxn>
                  <a:cxn ang="0">
                    <a:pos x="578" y="274"/>
                  </a:cxn>
                  <a:cxn ang="0">
                    <a:pos x="501" y="282"/>
                  </a:cxn>
                  <a:cxn ang="0">
                    <a:pos x="465" y="284"/>
                  </a:cxn>
                  <a:cxn ang="0">
                    <a:pos x="351" y="287"/>
                  </a:cxn>
                  <a:cxn ang="0">
                    <a:pos x="325" y="286"/>
                  </a:cxn>
                  <a:cxn ang="0">
                    <a:pos x="313" y="287"/>
                  </a:cxn>
                  <a:cxn ang="0">
                    <a:pos x="296" y="288"/>
                  </a:cxn>
                </a:cxnLst>
                <a:rect l="0" t="0" r="r" b="b"/>
                <a:pathLst>
                  <a:path w="668" h="289">
                    <a:moveTo>
                      <a:pt x="296" y="288"/>
                    </a:moveTo>
                    <a:lnTo>
                      <a:pt x="296" y="288"/>
                    </a:lnTo>
                    <a:lnTo>
                      <a:pt x="243" y="288"/>
                    </a:lnTo>
                    <a:lnTo>
                      <a:pt x="191" y="289"/>
                    </a:lnTo>
                    <a:lnTo>
                      <a:pt x="191" y="289"/>
                    </a:lnTo>
                    <a:lnTo>
                      <a:pt x="132" y="287"/>
                    </a:lnTo>
                    <a:lnTo>
                      <a:pt x="103" y="286"/>
                    </a:lnTo>
                    <a:lnTo>
                      <a:pt x="73" y="286"/>
                    </a:lnTo>
                    <a:lnTo>
                      <a:pt x="73" y="286"/>
                    </a:lnTo>
                    <a:lnTo>
                      <a:pt x="29" y="286"/>
                    </a:lnTo>
                    <a:lnTo>
                      <a:pt x="29" y="286"/>
                    </a:lnTo>
                    <a:lnTo>
                      <a:pt x="30" y="279"/>
                    </a:lnTo>
                    <a:lnTo>
                      <a:pt x="30" y="273"/>
                    </a:lnTo>
                    <a:lnTo>
                      <a:pt x="28" y="260"/>
                    </a:lnTo>
                    <a:lnTo>
                      <a:pt x="28" y="260"/>
                    </a:lnTo>
                    <a:lnTo>
                      <a:pt x="25" y="244"/>
                    </a:lnTo>
                    <a:lnTo>
                      <a:pt x="25" y="244"/>
                    </a:lnTo>
                    <a:lnTo>
                      <a:pt x="22" y="222"/>
                    </a:lnTo>
                    <a:lnTo>
                      <a:pt x="22" y="222"/>
                    </a:lnTo>
                    <a:lnTo>
                      <a:pt x="19" y="200"/>
                    </a:lnTo>
                    <a:lnTo>
                      <a:pt x="17" y="190"/>
                    </a:lnTo>
                    <a:lnTo>
                      <a:pt x="17" y="190"/>
                    </a:lnTo>
                    <a:lnTo>
                      <a:pt x="14" y="163"/>
                    </a:lnTo>
                    <a:lnTo>
                      <a:pt x="14" y="154"/>
                    </a:lnTo>
                    <a:lnTo>
                      <a:pt x="14" y="154"/>
                    </a:lnTo>
                    <a:lnTo>
                      <a:pt x="14" y="148"/>
                    </a:lnTo>
                    <a:lnTo>
                      <a:pt x="15" y="138"/>
                    </a:lnTo>
                    <a:lnTo>
                      <a:pt x="15" y="138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1" y="58"/>
                    </a:lnTo>
                    <a:lnTo>
                      <a:pt x="10" y="4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15"/>
                    </a:lnTo>
                    <a:lnTo>
                      <a:pt x="3" y="15"/>
                    </a:lnTo>
                    <a:lnTo>
                      <a:pt x="14" y="14"/>
                    </a:lnTo>
                    <a:lnTo>
                      <a:pt x="33" y="13"/>
                    </a:lnTo>
                    <a:lnTo>
                      <a:pt x="83" y="12"/>
                    </a:lnTo>
                    <a:lnTo>
                      <a:pt x="83" y="12"/>
                    </a:lnTo>
                    <a:lnTo>
                      <a:pt x="99" y="12"/>
                    </a:lnTo>
                    <a:lnTo>
                      <a:pt x="112" y="13"/>
                    </a:lnTo>
                    <a:lnTo>
                      <a:pt x="112" y="13"/>
                    </a:lnTo>
                    <a:lnTo>
                      <a:pt x="119" y="13"/>
                    </a:lnTo>
                    <a:lnTo>
                      <a:pt x="128" y="13"/>
                    </a:lnTo>
                    <a:lnTo>
                      <a:pt x="147" y="12"/>
                    </a:lnTo>
                    <a:lnTo>
                      <a:pt x="147" y="12"/>
                    </a:lnTo>
                    <a:lnTo>
                      <a:pt x="169" y="11"/>
                    </a:lnTo>
                    <a:lnTo>
                      <a:pt x="193" y="10"/>
                    </a:lnTo>
                    <a:lnTo>
                      <a:pt x="245" y="5"/>
                    </a:lnTo>
                    <a:lnTo>
                      <a:pt x="245" y="5"/>
                    </a:lnTo>
                    <a:lnTo>
                      <a:pt x="264" y="4"/>
                    </a:lnTo>
                    <a:lnTo>
                      <a:pt x="283" y="4"/>
                    </a:lnTo>
                    <a:lnTo>
                      <a:pt x="314" y="3"/>
                    </a:lnTo>
                    <a:lnTo>
                      <a:pt x="314" y="3"/>
                    </a:lnTo>
                    <a:lnTo>
                      <a:pt x="341" y="1"/>
                    </a:lnTo>
                    <a:lnTo>
                      <a:pt x="359" y="0"/>
                    </a:lnTo>
                    <a:lnTo>
                      <a:pt x="379" y="0"/>
                    </a:lnTo>
                    <a:lnTo>
                      <a:pt x="379" y="0"/>
                    </a:lnTo>
                    <a:lnTo>
                      <a:pt x="441" y="0"/>
                    </a:lnTo>
                    <a:lnTo>
                      <a:pt x="503" y="1"/>
                    </a:lnTo>
                    <a:lnTo>
                      <a:pt x="555" y="3"/>
                    </a:lnTo>
                    <a:lnTo>
                      <a:pt x="586" y="5"/>
                    </a:lnTo>
                    <a:lnTo>
                      <a:pt x="586" y="5"/>
                    </a:lnTo>
                    <a:lnTo>
                      <a:pt x="631" y="10"/>
                    </a:lnTo>
                    <a:lnTo>
                      <a:pt x="663" y="14"/>
                    </a:lnTo>
                    <a:lnTo>
                      <a:pt x="667" y="19"/>
                    </a:lnTo>
                    <a:lnTo>
                      <a:pt x="667" y="19"/>
                    </a:lnTo>
                    <a:lnTo>
                      <a:pt x="668" y="39"/>
                    </a:lnTo>
                    <a:lnTo>
                      <a:pt x="668" y="52"/>
                    </a:lnTo>
                    <a:lnTo>
                      <a:pt x="667" y="63"/>
                    </a:lnTo>
                    <a:lnTo>
                      <a:pt x="667" y="63"/>
                    </a:lnTo>
                    <a:lnTo>
                      <a:pt x="664" y="87"/>
                    </a:lnTo>
                    <a:lnTo>
                      <a:pt x="663" y="100"/>
                    </a:lnTo>
                    <a:lnTo>
                      <a:pt x="663" y="110"/>
                    </a:lnTo>
                    <a:lnTo>
                      <a:pt x="662" y="110"/>
                    </a:lnTo>
                    <a:lnTo>
                      <a:pt x="663" y="123"/>
                    </a:lnTo>
                    <a:lnTo>
                      <a:pt x="663" y="123"/>
                    </a:lnTo>
                    <a:lnTo>
                      <a:pt x="663" y="132"/>
                    </a:lnTo>
                    <a:lnTo>
                      <a:pt x="663" y="147"/>
                    </a:lnTo>
                    <a:lnTo>
                      <a:pt x="664" y="158"/>
                    </a:lnTo>
                    <a:lnTo>
                      <a:pt x="664" y="158"/>
                    </a:lnTo>
                    <a:lnTo>
                      <a:pt x="663" y="169"/>
                    </a:lnTo>
                    <a:lnTo>
                      <a:pt x="663" y="180"/>
                    </a:lnTo>
                    <a:lnTo>
                      <a:pt x="663" y="180"/>
                    </a:lnTo>
                    <a:lnTo>
                      <a:pt x="663" y="192"/>
                    </a:lnTo>
                    <a:lnTo>
                      <a:pt x="663" y="192"/>
                    </a:lnTo>
                    <a:lnTo>
                      <a:pt x="660" y="213"/>
                    </a:lnTo>
                    <a:lnTo>
                      <a:pt x="660" y="213"/>
                    </a:lnTo>
                    <a:lnTo>
                      <a:pt x="659" y="234"/>
                    </a:lnTo>
                    <a:lnTo>
                      <a:pt x="659" y="234"/>
                    </a:lnTo>
                    <a:lnTo>
                      <a:pt x="658" y="245"/>
                    </a:lnTo>
                    <a:lnTo>
                      <a:pt x="658" y="245"/>
                    </a:lnTo>
                    <a:lnTo>
                      <a:pt x="657" y="251"/>
                    </a:lnTo>
                    <a:lnTo>
                      <a:pt x="656" y="256"/>
                    </a:lnTo>
                    <a:lnTo>
                      <a:pt x="657" y="261"/>
                    </a:lnTo>
                    <a:lnTo>
                      <a:pt x="657" y="261"/>
                    </a:lnTo>
                    <a:lnTo>
                      <a:pt x="628" y="266"/>
                    </a:lnTo>
                    <a:lnTo>
                      <a:pt x="599" y="270"/>
                    </a:lnTo>
                    <a:lnTo>
                      <a:pt x="599" y="270"/>
                    </a:lnTo>
                    <a:lnTo>
                      <a:pt x="578" y="274"/>
                    </a:lnTo>
                    <a:lnTo>
                      <a:pt x="578" y="274"/>
                    </a:lnTo>
                    <a:lnTo>
                      <a:pt x="541" y="278"/>
                    </a:lnTo>
                    <a:lnTo>
                      <a:pt x="501" y="282"/>
                    </a:lnTo>
                    <a:lnTo>
                      <a:pt x="501" y="282"/>
                    </a:lnTo>
                    <a:lnTo>
                      <a:pt x="465" y="284"/>
                    </a:lnTo>
                    <a:lnTo>
                      <a:pt x="428" y="286"/>
                    </a:lnTo>
                    <a:lnTo>
                      <a:pt x="351" y="287"/>
                    </a:lnTo>
                    <a:lnTo>
                      <a:pt x="351" y="287"/>
                    </a:lnTo>
                    <a:lnTo>
                      <a:pt x="325" y="286"/>
                    </a:lnTo>
                    <a:lnTo>
                      <a:pt x="325" y="286"/>
                    </a:lnTo>
                    <a:lnTo>
                      <a:pt x="313" y="287"/>
                    </a:lnTo>
                    <a:lnTo>
                      <a:pt x="313" y="287"/>
                    </a:lnTo>
                    <a:lnTo>
                      <a:pt x="296" y="288"/>
                    </a:lnTo>
                    <a:lnTo>
                      <a:pt x="296" y="288"/>
                    </a:lnTo>
                    <a:close/>
                  </a:path>
                </a:pathLst>
              </a:custGeom>
              <a:solidFill>
                <a:srgbClr val="FBBD8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27"/>
              <p:cNvSpPr>
                <a:spLocks noEditPoints="1"/>
              </p:cNvSpPr>
              <p:nvPr/>
            </p:nvSpPr>
            <p:spPr bwMode="auto">
              <a:xfrm>
                <a:off x="5392" y="2336"/>
                <a:ext cx="654" cy="254"/>
              </a:xfrm>
              <a:custGeom>
                <a:avLst/>
                <a:gdLst/>
                <a:ahLst/>
                <a:cxnLst>
                  <a:cxn ang="0">
                    <a:pos x="440" y="254"/>
                  </a:cxn>
                  <a:cxn ang="0">
                    <a:pos x="520" y="239"/>
                  </a:cxn>
                  <a:cxn ang="0">
                    <a:pos x="632" y="161"/>
                  </a:cxn>
                  <a:cxn ang="0">
                    <a:pos x="261" y="217"/>
                  </a:cxn>
                  <a:cxn ang="0">
                    <a:pos x="140" y="239"/>
                  </a:cxn>
                  <a:cxn ang="0">
                    <a:pos x="263" y="220"/>
                  </a:cxn>
                  <a:cxn ang="0">
                    <a:pos x="635" y="162"/>
                  </a:cxn>
                  <a:cxn ang="0">
                    <a:pos x="578" y="208"/>
                  </a:cxn>
                  <a:cxn ang="0">
                    <a:pos x="397" y="227"/>
                  </a:cxn>
                  <a:cxn ang="0">
                    <a:pos x="484" y="217"/>
                  </a:cxn>
                  <a:cxn ang="0">
                    <a:pos x="637" y="201"/>
                  </a:cxn>
                  <a:cxn ang="0">
                    <a:pos x="570" y="73"/>
                  </a:cxn>
                  <a:cxn ang="0">
                    <a:pos x="245" y="74"/>
                  </a:cxn>
                  <a:cxn ang="0">
                    <a:pos x="16" y="103"/>
                  </a:cxn>
                  <a:cxn ang="0">
                    <a:pos x="51" y="106"/>
                  </a:cxn>
                  <a:cxn ang="0">
                    <a:pos x="359" y="71"/>
                  </a:cxn>
                  <a:cxn ang="0">
                    <a:pos x="599" y="78"/>
                  </a:cxn>
                  <a:cxn ang="0">
                    <a:pos x="654" y="81"/>
                  </a:cxn>
                  <a:cxn ang="0">
                    <a:pos x="71" y="85"/>
                  </a:cxn>
                  <a:cxn ang="0">
                    <a:pos x="309" y="53"/>
                  </a:cxn>
                  <a:cxn ang="0">
                    <a:pos x="311" y="39"/>
                  </a:cxn>
                  <a:cxn ang="0">
                    <a:pos x="109" y="15"/>
                  </a:cxn>
                  <a:cxn ang="0">
                    <a:pos x="65" y="23"/>
                  </a:cxn>
                  <a:cxn ang="0">
                    <a:pos x="232" y="35"/>
                  </a:cxn>
                  <a:cxn ang="0">
                    <a:pos x="181" y="54"/>
                  </a:cxn>
                  <a:cxn ang="0">
                    <a:pos x="30" y="86"/>
                  </a:cxn>
                  <a:cxn ang="0">
                    <a:pos x="29" y="82"/>
                  </a:cxn>
                  <a:cxn ang="0">
                    <a:pos x="179" y="50"/>
                  </a:cxn>
                  <a:cxn ang="0">
                    <a:pos x="198" y="36"/>
                  </a:cxn>
                  <a:cxn ang="0">
                    <a:pos x="1" y="21"/>
                  </a:cxn>
                  <a:cxn ang="0">
                    <a:pos x="3" y="19"/>
                  </a:cxn>
                  <a:cxn ang="0">
                    <a:pos x="102" y="6"/>
                  </a:cxn>
                  <a:cxn ang="0">
                    <a:pos x="291" y="15"/>
                  </a:cxn>
                  <a:cxn ang="0">
                    <a:pos x="565" y="35"/>
                  </a:cxn>
                  <a:cxn ang="0">
                    <a:pos x="640" y="29"/>
                  </a:cxn>
                  <a:cxn ang="0">
                    <a:pos x="536" y="42"/>
                  </a:cxn>
                  <a:cxn ang="0">
                    <a:pos x="253" y="17"/>
                  </a:cxn>
                  <a:cxn ang="0">
                    <a:pos x="125" y="13"/>
                  </a:cxn>
                  <a:cxn ang="0">
                    <a:pos x="332" y="36"/>
                  </a:cxn>
                  <a:cxn ang="0">
                    <a:pos x="328" y="54"/>
                  </a:cxn>
                  <a:cxn ang="0">
                    <a:pos x="93" y="87"/>
                  </a:cxn>
                  <a:cxn ang="0">
                    <a:pos x="50" y="16"/>
                  </a:cxn>
                  <a:cxn ang="0">
                    <a:pos x="84" y="184"/>
                  </a:cxn>
                  <a:cxn ang="0">
                    <a:pos x="175" y="167"/>
                  </a:cxn>
                  <a:cxn ang="0">
                    <a:pos x="109" y="153"/>
                  </a:cxn>
                  <a:cxn ang="0">
                    <a:pos x="8" y="145"/>
                  </a:cxn>
                  <a:cxn ang="0">
                    <a:pos x="37" y="155"/>
                  </a:cxn>
                  <a:cxn ang="0">
                    <a:pos x="163" y="165"/>
                  </a:cxn>
                  <a:cxn ang="0">
                    <a:pos x="40" y="185"/>
                  </a:cxn>
                  <a:cxn ang="0">
                    <a:pos x="16" y="193"/>
                  </a:cxn>
                  <a:cxn ang="0">
                    <a:pos x="518" y="152"/>
                  </a:cxn>
                  <a:cxn ang="0">
                    <a:pos x="572" y="137"/>
                  </a:cxn>
                  <a:cxn ang="0">
                    <a:pos x="505" y="133"/>
                  </a:cxn>
                  <a:cxn ang="0">
                    <a:pos x="218" y="116"/>
                  </a:cxn>
                  <a:cxn ang="0">
                    <a:pos x="20" y="128"/>
                  </a:cxn>
                  <a:cxn ang="0">
                    <a:pos x="59" y="132"/>
                  </a:cxn>
                  <a:cxn ang="0">
                    <a:pos x="352" y="122"/>
                  </a:cxn>
                  <a:cxn ang="0">
                    <a:pos x="544" y="137"/>
                  </a:cxn>
                  <a:cxn ang="0">
                    <a:pos x="548" y="144"/>
                  </a:cxn>
                  <a:cxn ang="0">
                    <a:pos x="331" y="175"/>
                  </a:cxn>
                  <a:cxn ang="0">
                    <a:pos x="59" y="208"/>
                  </a:cxn>
                  <a:cxn ang="0">
                    <a:pos x="30" y="217"/>
                  </a:cxn>
                  <a:cxn ang="0">
                    <a:pos x="166" y="210"/>
                  </a:cxn>
                </a:cxnLst>
                <a:rect l="0" t="0" r="r" b="b"/>
                <a:pathLst>
                  <a:path w="654" h="254">
                    <a:moveTo>
                      <a:pt x="530" y="237"/>
                    </a:moveTo>
                    <a:lnTo>
                      <a:pt x="530" y="237"/>
                    </a:lnTo>
                    <a:lnTo>
                      <a:pt x="526" y="240"/>
                    </a:lnTo>
                    <a:lnTo>
                      <a:pt x="521" y="242"/>
                    </a:lnTo>
                    <a:lnTo>
                      <a:pt x="512" y="245"/>
                    </a:lnTo>
                    <a:lnTo>
                      <a:pt x="503" y="246"/>
                    </a:lnTo>
                    <a:lnTo>
                      <a:pt x="494" y="248"/>
                    </a:lnTo>
                    <a:lnTo>
                      <a:pt x="494" y="248"/>
                    </a:lnTo>
                    <a:lnTo>
                      <a:pt x="467" y="251"/>
                    </a:lnTo>
                    <a:lnTo>
                      <a:pt x="440" y="254"/>
                    </a:lnTo>
                    <a:lnTo>
                      <a:pt x="440" y="254"/>
                    </a:lnTo>
                    <a:lnTo>
                      <a:pt x="438" y="254"/>
                    </a:lnTo>
                    <a:lnTo>
                      <a:pt x="438" y="253"/>
                    </a:lnTo>
                    <a:lnTo>
                      <a:pt x="439" y="251"/>
                    </a:lnTo>
                    <a:lnTo>
                      <a:pt x="440" y="250"/>
                    </a:lnTo>
                    <a:lnTo>
                      <a:pt x="440" y="250"/>
                    </a:lnTo>
                    <a:lnTo>
                      <a:pt x="452" y="248"/>
                    </a:lnTo>
                    <a:lnTo>
                      <a:pt x="465" y="247"/>
                    </a:lnTo>
                    <a:lnTo>
                      <a:pt x="489" y="244"/>
                    </a:lnTo>
                    <a:lnTo>
                      <a:pt x="489" y="244"/>
                    </a:lnTo>
                    <a:lnTo>
                      <a:pt x="510" y="242"/>
                    </a:lnTo>
                    <a:lnTo>
                      <a:pt x="520" y="239"/>
                    </a:lnTo>
                    <a:lnTo>
                      <a:pt x="524" y="237"/>
                    </a:lnTo>
                    <a:lnTo>
                      <a:pt x="529" y="235"/>
                    </a:lnTo>
                    <a:lnTo>
                      <a:pt x="529" y="235"/>
                    </a:lnTo>
                    <a:lnTo>
                      <a:pt x="529" y="235"/>
                    </a:lnTo>
                    <a:lnTo>
                      <a:pt x="530" y="235"/>
                    </a:lnTo>
                    <a:lnTo>
                      <a:pt x="530" y="236"/>
                    </a:lnTo>
                    <a:lnTo>
                      <a:pt x="530" y="237"/>
                    </a:lnTo>
                    <a:lnTo>
                      <a:pt x="530" y="237"/>
                    </a:lnTo>
                    <a:close/>
                    <a:moveTo>
                      <a:pt x="643" y="156"/>
                    </a:moveTo>
                    <a:lnTo>
                      <a:pt x="643" y="156"/>
                    </a:lnTo>
                    <a:lnTo>
                      <a:pt x="632" y="161"/>
                    </a:lnTo>
                    <a:lnTo>
                      <a:pt x="619" y="164"/>
                    </a:lnTo>
                    <a:lnTo>
                      <a:pt x="592" y="170"/>
                    </a:lnTo>
                    <a:lnTo>
                      <a:pt x="592" y="170"/>
                    </a:lnTo>
                    <a:lnTo>
                      <a:pt x="527" y="183"/>
                    </a:lnTo>
                    <a:lnTo>
                      <a:pt x="527" y="183"/>
                    </a:lnTo>
                    <a:lnTo>
                      <a:pt x="494" y="189"/>
                    </a:lnTo>
                    <a:lnTo>
                      <a:pt x="459" y="194"/>
                    </a:lnTo>
                    <a:lnTo>
                      <a:pt x="391" y="203"/>
                    </a:lnTo>
                    <a:lnTo>
                      <a:pt x="391" y="203"/>
                    </a:lnTo>
                    <a:lnTo>
                      <a:pt x="326" y="210"/>
                    </a:lnTo>
                    <a:lnTo>
                      <a:pt x="261" y="217"/>
                    </a:lnTo>
                    <a:lnTo>
                      <a:pt x="261" y="217"/>
                    </a:lnTo>
                    <a:lnTo>
                      <a:pt x="230" y="220"/>
                    </a:lnTo>
                    <a:lnTo>
                      <a:pt x="215" y="222"/>
                    </a:lnTo>
                    <a:lnTo>
                      <a:pt x="200" y="225"/>
                    </a:lnTo>
                    <a:lnTo>
                      <a:pt x="200" y="225"/>
                    </a:lnTo>
                    <a:lnTo>
                      <a:pt x="172" y="232"/>
                    </a:lnTo>
                    <a:lnTo>
                      <a:pt x="158" y="236"/>
                    </a:lnTo>
                    <a:lnTo>
                      <a:pt x="143" y="237"/>
                    </a:lnTo>
                    <a:lnTo>
                      <a:pt x="143" y="237"/>
                    </a:lnTo>
                    <a:lnTo>
                      <a:pt x="141" y="238"/>
                    </a:lnTo>
                    <a:lnTo>
                      <a:pt x="140" y="239"/>
                    </a:lnTo>
                    <a:lnTo>
                      <a:pt x="140" y="240"/>
                    </a:lnTo>
                    <a:lnTo>
                      <a:pt x="142" y="241"/>
                    </a:lnTo>
                    <a:lnTo>
                      <a:pt x="142" y="241"/>
                    </a:lnTo>
                    <a:lnTo>
                      <a:pt x="156" y="239"/>
                    </a:lnTo>
                    <a:lnTo>
                      <a:pt x="169" y="237"/>
                    </a:lnTo>
                    <a:lnTo>
                      <a:pt x="195" y="230"/>
                    </a:lnTo>
                    <a:lnTo>
                      <a:pt x="195" y="230"/>
                    </a:lnTo>
                    <a:lnTo>
                      <a:pt x="211" y="226"/>
                    </a:lnTo>
                    <a:lnTo>
                      <a:pt x="228" y="224"/>
                    </a:lnTo>
                    <a:lnTo>
                      <a:pt x="263" y="220"/>
                    </a:lnTo>
                    <a:lnTo>
                      <a:pt x="263" y="220"/>
                    </a:lnTo>
                    <a:lnTo>
                      <a:pt x="331" y="213"/>
                    </a:lnTo>
                    <a:lnTo>
                      <a:pt x="400" y="205"/>
                    </a:lnTo>
                    <a:lnTo>
                      <a:pt x="400" y="205"/>
                    </a:lnTo>
                    <a:lnTo>
                      <a:pt x="467" y="196"/>
                    </a:lnTo>
                    <a:lnTo>
                      <a:pt x="501" y="191"/>
                    </a:lnTo>
                    <a:lnTo>
                      <a:pt x="534" y="185"/>
                    </a:lnTo>
                    <a:lnTo>
                      <a:pt x="534" y="185"/>
                    </a:lnTo>
                    <a:lnTo>
                      <a:pt x="598" y="171"/>
                    </a:lnTo>
                    <a:lnTo>
                      <a:pt x="598" y="171"/>
                    </a:lnTo>
                    <a:lnTo>
                      <a:pt x="623" y="166"/>
                    </a:lnTo>
                    <a:lnTo>
                      <a:pt x="635" y="162"/>
                    </a:lnTo>
                    <a:lnTo>
                      <a:pt x="645" y="157"/>
                    </a:lnTo>
                    <a:lnTo>
                      <a:pt x="645" y="157"/>
                    </a:lnTo>
                    <a:lnTo>
                      <a:pt x="645" y="156"/>
                    </a:lnTo>
                    <a:lnTo>
                      <a:pt x="645" y="156"/>
                    </a:lnTo>
                    <a:lnTo>
                      <a:pt x="644" y="155"/>
                    </a:lnTo>
                    <a:lnTo>
                      <a:pt x="643" y="156"/>
                    </a:lnTo>
                    <a:lnTo>
                      <a:pt x="643" y="156"/>
                    </a:lnTo>
                    <a:close/>
                    <a:moveTo>
                      <a:pt x="635" y="201"/>
                    </a:moveTo>
                    <a:lnTo>
                      <a:pt x="635" y="201"/>
                    </a:lnTo>
                    <a:lnTo>
                      <a:pt x="606" y="204"/>
                    </a:lnTo>
                    <a:lnTo>
                      <a:pt x="578" y="208"/>
                    </a:lnTo>
                    <a:lnTo>
                      <a:pt x="578" y="208"/>
                    </a:lnTo>
                    <a:lnTo>
                      <a:pt x="547" y="211"/>
                    </a:lnTo>
                    <a:lnTo>
                      <a:pt x="516" y="213"/>
                    </a:lnTo>
                    <a:lnTo>
                      <a:pt x="516" y="213"/>
                    </a:lnTo>
                    <a:lnTo>
                      <a:pt x="488" y="214"/>
                    </a:lnTo>
                    <a:lnTo>
                      <a:pt x="474" y="215"/>
                    </a:lnTo>
                    <a:lnTo>
                      <a:pt x="460" y="217"/>
                    </a:lnTo>
                    <a:lnTo>
                      <a:pt x="460" y="217"/>
                    </a:lnTo>
                    <a:lnTo>
                      <a:pt x="429" y="223"/>
                    </a:lnTo>
                    <a:lnTo>
                      <a:pt x="413" y="225"/>
                    </a:lnTo>
                    <a:lnTo>
                      <a:pt x="397" y="227"/>
                    </a:lnTo>
                    <a:lnTo>
                      <a:pt x="397" y="227"/>
                    </a:lnTo>
                    <a:lnTo>
                      <a:pt x="395" y="228"/>
                    </a:lnTo>
                    <a:lnTo>
                      <a:pt x="395" y="228"/>
                    </a:lnTo>
                    <a:lnTo>
                      <a:pt x="396" y="228"/>
                    </a:lnTo>
                    <a:lnTo>
                      <a:pt x="396" y="228"/>
                    </a:lnTo>
                    <a:lnTo>
                      <a:pt x="411" y="227"/>
                    </a:lnTo>
                    <a:lnTo>
                      <a:pt x="425" y="225"/>
                    </a:lnTo>
                    <a:lnTo>
                      <a:pt x="453" y="221"/>
                    </a:lnTo>
                    <a:lnTo>
                      <a:pt x="453" y="221"/>
                    </a:lnTo>
                    <a:lnTo>
                      <a:pt x="468" y="219"/>
                    </a:lnTo>
                    <a:lnTo>
                      <a:pt x="484" y="217"/>
                    </a:lnTo>
                    <a:lnTo>
                      <a:pt x="515" y="216"/>
                    </a:lnTo>
                    <a:lnTo>
                      <a:pt x="515" y="216"/>
                    </a:lnTo>
                    <a:lnTo>
                      <a:pt x="544" y="214"/>
                    </a:lnTo>
                    <a:lnTo>
                      <a:pt x="573" y="212"/>
                    </a:lnTo>
                    <a:lnTo>
                      <a:pt x="573" y="212"/>
                    </a:lnTo>
                    <a:lnTo>
                      <a:pt x="603" y="208"/>
                    </a:lnTo>
                    <a:lnTo>
                      <a:pt x="633" y="205"/>
                    </a:lnTo>
                    <a:lnTo>
                      <a:pt x="633" y="205"/>
                    </a:lnTo>
                    <a:lnTo>
                      <a:pt x="635" y="204"/>
                    </a:lnTo>
                    <a:lnTo>
                      <a:pt x="637" y="203"/>
                    </a:lnTo>
                    <a:lnTo>
                      <a:pt x="637" y="201"/>
                    </a:lnTo>
                    <a:lnTo>
                      <a:pt x="635" y="201"/>
                    </a:lnTo>
                    <a:lnTo>
                      <a:pt x="635" y="201"/>
                    </a:lnTo>
                    <a:close/>
                    <a:moveTo>
                      <a:pt x="654" y="81"/>
                    </a:moveTo>
                    <a:lnTo>
                      <a:pt x="654" y="81"/>
                    </a:lnTo>
                    <a:lnTo>
                      <a:pt x="641" y="79"/>
                    </a:lnTo>
                    <a:lnTo>
                      <a:pt x="629" y="77"/>
                    </a:lnTo>
                    <a:lnTo>
                      <a:pt x="629" y="77"/>
                    </a:lnTo>
                    <a:lnTo>
                      <a:pt x="615" y="75"/>
                    </a:lnTo>
                    <a:lnTo>
                      <a:pt x="601" y="74"/>
                    </a:lnTo>
                    <a:lnTo>
                      <a:pt x="601" y="74"/>
                    </a:lnTo>
                    <a:lnTo>
                      <a:pt x="570" y="73"/>
                    </a:lnTo>
                    <a:lnTo>
                      <a:pt x="538" y="71"/>
                    </a:lnTo>
                    <a:lnTo>
                      <a:pt x="538" y="71"/>
                    </a:lnTo>
                    <a:lnTo>
                      <a:pt x="473" y="68"/>
                    </a:lnTo>
                    <a:lnTo>
                      <a:pt x="440" y="66"/>
                    </a:lnTo>
                    <a:lnTo>
                      <a:pt x="407" y="66"/>
                    </a:lnTo>
                    <a:lnTo>
                      <a:pt x="407" y="66"/>
                    </a:lnTo>
                    <a:lnTo>
                      <a:pt x="375" y="66"/>
                    </a:lnTo>
                    <a:lnTo>
                      <a:pt x="342" y="67"/>
                    </a:lnTo>
                    <a:lnTo>
                      <a:pt x="310" y="69"/>
                    </a:lnTo>
                    <a:lnTo>
                      <a:pt x="277" y="71"/>
                    </a:lnTo>
                    <a:lnTo>
                      <a:pt x="245" y="74"/>
                    </a:lnTo>
                    <a:lnTo>
                      <a:pt x="213" y="78"/>
                    </a:lnTo>
                    <a:lnTo>
                      <a:pt x="148" y="87"/>
                    </a:lnTo>
                    <a:lnTo>
                      <a:pt x="148" y="87"/>
                    </a:lnTo>
                    <a:lnTo>
                      <a:pt x="108" y="94"/>
                    </a:lnTo>
                    <a:lnTo>
                      <a:pt x="87" y="97"/>
                    </a:lnTo>
                    <a:lnTo>
                      <a:pt x="67" y="100"/>
                    </a:lnTo>
                    <a:lnTo>
                      <a:pt x="67" y="100"/>
                    </a:lnTo>
                    <a:lnTo>
                      <a:pt x="48" y="102"/>
                    </a:lnTo>
                    <a:lnTo>
                      <a:pt x="29" y="103"/>
                    </a:lnTo>
                    <a:lnTo>
                      <a:pt x="29" y="103"/>
                    </a:lnTo>
                    <a:lnTo>
                      <a:pt x="16" y="103"/>
                    </a:lnTo>
                    <a:lnTo>
                      <a:pt x="10" y="102"/>
                    </a:lnTo>
                    <a:lnTo>
                      <a:pt x="5" y="100"/>
                    </a:lnTo>
                    <a:lnTo>
                      <a:pt x="5" y="100"/>
                    </a:lnTo>
                    <a:lnTo>
                      <a:pt x="5" y="105"/>
                    </a:lnTo>
                    <a:lnTo>
                      <a:pt x="5" y="105"/>
                    </a:lnTo>
                    <a:lnTo>
                      <a:pt x="9" y="106"/>
                    </a:lnTo>
                    <a:lnTo>
                      <a:pt x="12" y="107"/>
                    </a:lnTo>
                    <a:lnTo>
                      <a:pt x="20" y="108"/>
                    </a:lnTo>
                    <a:lnTo>
                      <a:pt x="35" y="107"/>
                    </a:lnTo>
                    <a:lnTo>
                      <a:pt x="35" y="107"/>
                    </a:lnTo>
                    <a:lnTo>
                      <a:pt x="51" y="106"/>
                    </a:lnTo>
                    <a:lnTo>
                      <a:pt x="66" y="105"/>
                    </a:lnTo>
                    <a:lnTo>
                      <a:pt x="97" y="100"/>
                    </a:lnTo>
                    <a:lnTo>
                      <a:pt x="97" y="100"/>
                    </a:lnTo>
                    <a:lnTo>
                      <a:pt x="163" y="89"/>
                    </a:lnTo>
                    <a:lnTo>
                      <a:pt x="195" y="84"/>
                    </a:lnTo>
                    <a:lnTo>
                      <a:pt x="228" y="80"/>
                    </a:lnTo>
                    <a:lnTo>
                      <a:pt x="228" y="80"/>
                    </a:lnTo>
                    <a:lnTo>
                      <a:pt x="261" y="77"/>
                    </a:lnTo>
                    <a:lnTo>
                      <a:pt x="294" y="74"/>
                    </a:lnTo>
                    <a:lnTo>
                      <a:pt x="326" y="72"/>
                    </a:lnTo>
                    <a:lnTo>
                      <a:pt x="359" y="71"/>
                    </a:lnTo>
                    <a:lnTo>
                      <a:pt x="359" y="71"/>
                    </a:lnTo>
                    <a:lnTo>
                      <a:pt x="392" y="70"/>
                    </a:lnTo>
                    <a:lnTo>
                      <a:pt x="425" y="71"/>
                    </a:lnTo>
                    <a:lnTo>
                      <a:pt x="490" y="73"/>
                    </a:lnTo>
                    <a:lnTo>
                      <a:pt x="490" y="73"/>
                    </a:lnTo>
                    <a:lnTo>
                      <a:pt x="512" y="74"/>
                    </a:lnTo>
                    <a:lnTo>
                      <a:pt x="534" y="76"/>
                    </a:lnTo>
                    <a:lnTo>
                      <a:pt x="556" y="77"/>
                    </a:lnTo>
                    <a:lnTo>
                      <a:pt x="578" y="78"/>
                    </a:lnTo>
                    <a:lnTo>
                      <a:pt x="578" y="78"/>
                    </a:lnTo>
                    <a:lnTo>
                      <a:pt x="599" y="78"/>
                    </a:lnTo>
                    <a:lnTo>
                      <a:pt x="610" y="79"/>
                    </a:lnTo>
                    <a:lnTo>
                      <a:pt x="620" y="80"/>
                    </a:lnTo>
                    <a:lnTo>
                      <a:pt x="620" y="80"/>
                    </a:lnTo>
                    <a:lnTo>
                      <a:pt x="637" y="83"/>
                    </a:lnTo>
                    <a:lnTo>
                      <a:pt x="645" y="84"/>
                    </a:lnTo>
                    <a:lnTo>
                      <a:pt x="653" y="85"/>
                    </a:lnTo>
                    <a:lnTo>
                      <a:pt x="653" y="84"/>
                    </a:lnTo>
                    <a:lnTo>
                      <a:pt x="654" y="84"/>
                    </a:lnTo>
                    <a:lnTo>
                      <a:pt x="654" y="84"/>
                    </a:lnTo>
                    <a:lnTo>
                      <a:pt x="654" y="81"/>
                    </a:lnTo>
                    <a:lnTo>
                      <a:pt x="654" y="81"/>
                    </a:lnTo>
                    <a:close/>
                    <a:moveTo>
                      <a:pt x="5" y="98"/>
                    </a:moveTo>
                    <a:lnTo>
                      <a:pt x="5" y="98"/>
                    </a:lnTo>
                    <a:lnTo>
                      <a:pt x="4" y="93"/>
                    </a:lnTo>
                    <a:lnTo>
                      <a:pt x="4" y="93"/>
                    </a:lnTo>
                    <a:lnTo>
                      <a:pt x="7" y="94"/>
                    </a:lnTo>
                    <a:lnTo>
                      <a:pt x="11" y="95"/>
                    </a:lnTo>
                    <a:lnTo>
                      <a:pt x="19" y="95"/>
                    </a:lnTo>
                    <a:lnTo>
                      <a:pt x="33" y="92"/>
                    </a:lnTo>
                    <a:lnTo>
                      <a:pt x="33" y="92"/>
                    </a:lnTo>
                    <a:lnTo>
                      <a:pt x="52" y="88"/>
                    </a:lnTo>
                    <a:lnTo>
                      <a:pt x="71" y="85"/>
                    </a:lnTo>
                    <a:lnTo>
                      <a:pt x="71" y="85"/>
                    </a:lnTo>
                    <a:lnTo>
                      <a:pt x="94" y="83"/>
                    </a:lnTo>
                    <a:lnTo>
                      <a:pt x="117" y="81"/>
                    </a:lnTo>
                    <a:lnTo>
                      <a:pt x="141" y="80"/>
                    </a:lnTo>
                    <a:lnTo>
                      <a:pt x="164" y="77"/>
                    </a:lnTo>
                    <a:lnTo>
                      <a:pt x="164" y="77"/>
                    </a:lnTo>
                    <a:lnTo>
                      <a:pt x="213" y="70"/>
                    </a:lnTo>
                    <a:lnTo>
                      <a:pt x="261" y="62"/>
                    </a:lnTo>
                    <a:lnTo>
                      <a:pt x="261" y="62"/>
                    </a:lnTo>
                    <a:lnTo>
                      <a:pt x="309" y="53"/>
                    </a:lnTo>
                    <a:lnTo>
                      <a:pt x="309" y="53"/>
                    </a:lnTo>
                    <a:lnTo>
                      <a:pt x="327" y="49"/>
                    </a:lnTo>
                    <a:lnTo>
                      <a:pt x="327" y="49"/>
                    </a:lnTo>
                    <a:lnTo>
                      <a:pt x="334" y="48"/>
                    </a:lnTo>
                    <a:lnTo>
                      <a:pt x="337" y="47"/>
                    </a:lnTo>
                    <a:lnTo>
                      <a:pt x="340" y="45"/>
                    </a:lnTo>
                    <a:lnTo>
                      <a:pt x="340" y="45"/>
                    </a:lnTo>
                    <a:lnTo>
                      <a:pt x="336" y="43"/>
                    </a:lnTo>
                    <a:lnTo>
                      <a:pt x="333" y="42"/>
                    </a:lnTo>
                    <a:lnTo>
                      <a:pt x="325" y="41"/>
                    </a:lnTo>
                    <a:lnTo>
                      <a:pt x="325" y="41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286" y="35"/>
                    </a:lnTo>
                    <a:lnTo>
                      <a:pt x="261" y="32"/>
                    </a:lnTo>
                    <a:lnTo>
                      <a:pt x="261" y="32"/>
                    </a:lnTo>
                    <a:lnTo>
                      <a:pt x="213" y="28"/>
                    </a:lnTo>
                    <a:lnTo>
                      <a:pt x="165" y="24"/>
                    </a:lnTo>
                    <a:lnTo>
                      <a:pt x="165" y="24"/>
                    </a:lnTo>
                    <a:lnTo>
                      <a:pt x="154" y="23"/>
                    </a:lnTo>
                    <a:lnTo>
                      <a:pt x="142" y="21"/>
                    </a:lnTo>
                    <a:lnTo>
                      <a:pt x="120" y="16"/>
                    </a:lnTo>
                    <a:lnTo>
                      <a:pt x="109" y="15"/>
                    </a:lnTo>
                    <a:lnTo>
                      <a:pt x="97" y="14"/>
                    </a:lnTo>
                    <a:lnTo>
                      <a:pt x="86" y="14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50" y="21"/>
                    </a:lnTo>
                    <a:lnTo>
                      <a:pt x="38" y="24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45" y="24"/>
                    </a:lnTo>
                    <a:lnTo>
                      <a:pt x="65" y="23"/>
                    </a:lnTo>
                    <a:lnTo>
                      <a:pt x="65" y="23"/>
                    </a:lnTo>
                    <a:lnTo>
                      <a:pt x="82" y="23"/>
                    </a:lnTo>
                    <a:lnTo>
                      <a:pt x="99" y="24"/>
                    </a:lnTo>
                    <a:lnTo>
                      <a:pt x="132" y="26"/>
                    </a:lnTo>
                    <a:lnTo>
                      <a:pt x="132" y="26"/>
                    </a:lnTo>
                    <a:lnTo>
                      <a:pt x="164" y="30"/>
                    </a:lnTo>
                    <a:lnTo>
                      <a:pt x="180" y="31"/>
                    </a:lnTo>
                    <a:lnTo>
                      <a:pt x="196" y="32"/>
                    </a:lnTo>
                    <a:lnTo>
                      <a:pt x="196" y="32"/>
                    </a:lnTo>
                    <a:lnTo>
                      <a:pt x="216" y="32"/>
                    </a:lnTo>
                    <a:lnTo>
                      <a:pt x="227" y="33"/>
                    </a:lnTo>
                    <a:lnTo>
                      <a:pt x="232" y="35"/>
                    </a:lnTo>
                    <a:lnTo>
                      <a:pt x="236" y="37"/>
                    </a:lnTo>
                    <a:lnTo>
                      <a:pt x="236" y="37"/>
                    </a:lnTo>
                    <a:lnTo>
                      <a:pt x="237" y="38"/>
                    </a:lnTo>
                    <a:lnTo>
                      <a:pt x="237" y="39"/>
                    </a:lnTo>
                    <a:lnTo>
                      <a:pt x="235" y="41"/>
                    </a:lnTo>
                    <a:lnTo>
                      <a:pt x="235" y="41"/>
                    </a:lnTo>
                    <a:lnTo>
                      <a:pt x="229" y="43"/>
                    </a:lnTo>
                    <a:lnTo>
                      <a:pt x="223" y="45"/>
                    </a:lnTo>
                    <a:lnTo>
                      <a:pt x="211" y="48"/>
                    </a:lnTo>
                    <a:lnTo>
                      <a:pt x="211" y="48"/>
                    </a:lnTo>
                    <a:lnTo>
                      <a:pt x="181" y="54"/>
                    </a:lnTo>
                    <a:lnTo>
                      <a:pt x="181" y="54"/>
                    </a:lnTo>
                    <a:lnTo>
                      <a:pt x="151" y="59"/>
                    </a:lnTo>
                    <a:lnTo>
                      <a:pt x="121" y="64"/>
                    </a:lnTo>
                    <a:lnTo>
                      <a:pt x="121" y="64"/>
                    </a:lnTo>
                    <a:lnTo>
                      <a:pt x="89" y="69"/>
                    </a:lnTo>
                    <a:lnTo>
                      <a:pt x="74" y="73"/>
                    </a:lnTo>
                    <a:lnTo>
                      <a:pt x="58" y="78"/>
                    </a:lnTo>
                    <a:lnTo>
                      <a:pt x="58" y="78"/>
                    </a:lnTo>
                    <a:lnTo>
                      <a:pt x="44" y="83"/>
                    </a:lnTo>
                    <a:lnTo>
                      <a:pt x="37" y="85"/>
                    </a:lnTo>
                    <a:lnTo>
                      <a:pt x="30" y="86"/>
                    </a:lnTo>
                    <a:lnTo>
                      <a:pt x="30" y="86"/>
                    </a:lnTo>
                    <a:lnTo>
                      <a:pt x="17" y="88"/>
                    </a:lnTo>
                    <a:lnTo>
                      <a:pt x="10" y="89"/>
                    </a:lnTo>
                    <a:lnTo>
                      <a:pt x="4" y="91"/>
                    </a:lnTo>
                    <a:lnTo>
                      <a:pt x="4" y="91"/>
                    </a:lnTo>
                    <a:lnTo>
                      <a:pt x="4" y="87"/>
                    </a:lnTo>
                    <a:lnTo>
                      <a:pt x="4" y="87"/>
                    </a:lnTo>
                    <a:lnTo>
                      <a:pt x="10" y="85"/>
                    </a:lnTo>
                    <a:lnTo>
                      <a:pt x="16" y="84"/>
                    </a:lnTo>
                    <a:lnTo>
                      <a:pt x="29" y="82"/>
                    </a:lnTo>
                    <a:lnTo>
                      <a:pt x="29" y="82"/>
                    </a:lnTo>
                    <a:lnTo>
                      <a:pt x="36" y="81"/>
                    </a:lnTo>
                    <a:lnTo>
                      <a:pt x="44" y="79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9"/>
                    </a:lnTo>
                    <a:lnTo>
                      <a:pt x="86" y="66"/>
                    </a:lnTo>
                    <a:lnTo>
                      <a:pt x="115" y="61"/>
                    </a:lnTo>
                    <a:lnTo>
                      <a:pt x="115" y="61"/>
                    </a:lnTo>
                    <a:lnTo>
                      <a:pt x="147" y="56"/>
                    </a:lnTo>
                    <a:lnTo>
                      <a:pt x="179" y="50"/>
                    </a:lnTo>
                    <a:lnTo>
                      <a:pt x="179" y="50"/>
                    </a:lnTo>
                    <a:lnTo>
                      <a:pt x="208" y="44"/>
                    </a:lnTo>
                    <a:lnTo>
                      <a:pt x="208" y="44"/>
                    </a:lnTo>
                    <a:lnTo>
                      <a:pt x="220" y="42"/>
                    </a:lnTo>
                    <a:lnTo>
                      <a:pt x="225" y="41"/>
                    </a:lnTo>
                    <a:lnTo>
                      <a:pt x="230" y="39"/>
                    </a:lnTo>
                    <a:lnTo>
                      <a:pt x="230" y="39"/>
                    </a:lnTo>
                    <a:lnTo>
                      <a:pt x="226" y="37"/>
                    </a:lnTo>
                    <a:lnTo>
                      <a:pt x="220" y="37"/>
                    </a:lnTo>
                    <a:lnTo>
                      <a:pt x="210" y="36"/>
                    </a:lnTo>
                    <a:lnTo>
                      <a:pt x="210" y="36"/>
                    </a:lnTo>
                    <a:lnTo>
                      <a:pt x="198" y="36"/>
                    </a:lnTo>
                    <a:lnTo>
                      <a:pt x="187" y="35"/>
                    </a:lnTo>
                    <a:lnTo>
                      <a:pt x="187" y="35"/>
                    </a:lnTo>
                    <a:lnTo>
                      <a:pt x="121" y="29"/>
                    </a:lnTo>
                    <a:lnTo>
                      <a:pt x="121" y="29"/>
                    </a:lnTo>
                    <a:lnTo>
                      <a:pt x="88" y="27"/>
                    </a:lnTo>
                    <a:lnTo>
                      <a:pt x="54" y="27"/>
                    </a:lnTo>
                    <a:lnTo>
                      <a:pt x="54" y="27"/>
                    </a:lnTo>
                    <a:lnTo>
                      <a:pt x="28" y="29"/>
                    </a:lnTo>
                    <a:lnTo>
                      <a:pt x="15" y="29"/>
                    </a:lnTo>
                    <a:lnTo>
                      <a:pt x="2" y="28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10" y="18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40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76" y="9"/>
                    </a:lnTo>
                    <a:lnTo>
                      <a:pt x="89" y="7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17" y="3"/>
                    </a:lnTo>
                    <a:lnTo>
                      <a:pt x="133" y="1"/>
                    </a:lnTo>
                    <a:lnTo>
                      <a:pt x="148" y="0"/>
                    </a:lnTo>
                    <a:lnTo>
                      <a:pt x="164" y="1"/>
                    </a:lnTo>
                    <a:lnTo>
                      <a:pt x="164" y="1"/>
                    </a:lnTo>
                    <a:lnTo>
                      <a:pt x="194" y="3"/>
                    </a:lnTo>
                    <a:lnTo>
                      <a:pt x="225" y="8"/>
                    </a:lnTo>
                    <a:lnTo>
                      <a:pt x="225" y="8"/>
                    </a:lnTo>
                    <a:lnTo>
                      <a:pt x="257" y="12"/>
                    </a:lnTo>
                    <a:lnTo>
                      <a:pt x="291" y="15"/>
                    </a:lnTo>
                    <a:lnTo>
                      <a:pt x="357" y="22"/>
                    </a:lnTo>
                    <a:lnTo>
                      <a:pt x="357" y="22"/>
                    </a:lnTo>
                    <a:lnTo>
                      <a:pt x="421" y="29"/>
                    </a:lnTo>
                    <a:lnTo>
                      <a:pt x="453" y="33"/>
                    </a:lnTo>
                    <a:lnTo>
                      <a:pt x="485" y="36"/>
                    </a:lnTo>
                    <a:lnTo>
                      <a:pt x="485" y="36"/>
                    </a:lnTo>
                    <a:lnTo>
                      <a:pt x="516" y="37"/>
                    </a:lnTo>
                    <a:lnTo>
                      <a:pt x="532" y="37"/>
                    </a:lnTo>
                    <a:lnTo>
                      <a:pt x="548" y="37"/>
                    </a:lnTo>
                    <a:lnTo>
                      <a:pt x="548" y="37"/>
                    </a:lnTo>
                    <a:lnTo>
                      <a:pt x="565" y="35"/>
                    </a:lnTo>
                    <a:lnTo>
                      <a:pt x="573" y="34"/>
                    </a:lnTo>
                    <a:lnTo>
                      <a:pt x="582" y="32"/>
                    </a:lnTo>
                    <a:lnTo>
                      <a:pt x="582" y="32"/>
                    </a:lnTo>
                    <a:lnTo>
                      <a:pt x="589" y="30"/>
                    </a:lnTo>
                    <a:lnTo>
                      <a:pt x="597" y="28"/>
                    </a:lnTo>
                    <a:lnTo>
                      <a:pt x="614" y="27"/>
                    </a:lnTo>
                    <a:lnTo>
                      <a:pt x="639" y="26"/>
                    </a:lnTo>
                    <a:lnTo>
                      <a:pt x="639" y="26"/>
                    </a:lnTo>
                    <a:lnTo>
                      <a:pt x="640" y="26"/>
                    </a:lnTo>
                    <a:lnTo>
                      <a:pt x="640" y="28"/>
                    </a:lnTo>
                    <a:lnTo>
                      <a:pt x="640" y="29"/>
                    </a:lnTo>
                    <a:lnTo>
                      <a:pt x="638" y="29"/>
                    </a:lnTo>
                    <a:lnTo>
                      <a:pt x="638" y="29"/>
                    </a:lnTo>
                    <a:lnTo>
                      <a:pt x="613" y="31"/>
                    </a:lnTo>
                    <a:lnTo>
                      <a:pt x="596" y="32"/>
                    </a:lnTo>
                    <a:lnTo>
                      <a:pt x="588" y="34"/>
                    </a:lnTo>
                    <a:lnTo>
                      <a:pt x="582" y="36"/>
                    </a:lnTo>
                    <a:lnTo>
                      <a:pt x="582" y="36"/>
                    </a:lnTo>
                    <a:lnTo>
                      <a:pt x="571" y="38"/>
                    </a:lnTo>
                    <a:lnTo>
                      <a:pt x="559" y="40"/>
                    </a:lnTo>
                    <a:lnTo>
                      <a:pt x="559" y="40"/>
                    </a:lnTo>
                    <a:lnTo>
                      <a:pt x="536" y="42"/>
                    </a:lnTo>
                    <a:lnTo>
                      <a:pt x="512" y="42"/>
                    </a:lnTo>
                    <a:lnTo>
                      <a:pt x="512" y="42"/>
                    </a:lnTo>
                    <a:lnTo>
                      <a:pt x="480" y="40"/>
                    </a:lnTo>
                    <a:lnTo>
                      <a:pt x="448" y="37"/>
                    </a:lnTo>
                    <a:lnTo>
                      <a:pt x="385" y="30"/>
                    </a:lnTo>
                    <a:lnTo>
                      <a:pt x="385" y="30"/>
                    </a:lnTo>
                    <a:lnTo>
                      <a:pt x="319" y="23"/>
                    </a:lnTo>
                    <a:lnTo>
                      <a:pt x="319" y="23"/>
                    </a:lnTo>
                    <a:lnTo>
                      <a:pt x="286" y="20"/>
                    </a:lnTo>
                    <a:lnTo>
                      <a:pt x="253" y="17"/>
                    </a:lnTo>
                    <a:lnTo>
                      <a:pt x="253" y="17"/>
                    </a:lnTo>
                    <a:lnTo>
                      <a:pt x="222" y="12"/>
                    </a:lnTo>
                    <a:lnTo>
                      <a:pt x="190" y="8"/>
                    </a:lnTo>
                    <a:lnTo>
                      <a:pt x="174" y="6"/>
                    </a:lnTo>
                    <a:lnTo>
                      <a:pt x="158" y="5"/>
                    </a:lnTo>
                    <a:lnTo>
                      <a:pt x="142" y="6"/>
                    </a:lnTo>
                    <a:lnTo>
                      <a:pt x="127" y="7"/>
                    </a:lnTo>
                    <a:lnTo>
                      <a:pt x="127" y="7"/>
                    </a:lnTo>
                    <a:lnTo>
                      <a:pt x="107" y="10"/>
                    </a:lnTo>
                    <a:lnTo>
                      <a:pt x="107" y="10"/>
                    </a:lnTo>
                    <a:lnTo>
                      <a:pt x="125" y="13"/>
                    </a:lnTo>
                    <a:lnTo>
                      <a:pt x="125" y="13"/>
                    </a:lnTo>
                    <a:lnTo>
                      <a:pt x="149" y="17"/>
                    </a:lnTo>
                    <a:lnTo>
                      <a:pt x="174" y="20"/>
                    </a:lnTo>
                    <a:lnTo>
                      <a:pt x="174" y="20"/>
                    </a:lnTo>
                    <a:lnTo>
                      <a:pt x="223" y="24"/>
                    </a:lnTo>
                    <a:lnTo>
                      <a:pt x="272" y="28"/>
                    </a:lnTo>
                    <a:lnTo>
                      <a:pt x="272" y="28"/>
                    </a:lnTo>
                    <a:lnTo>
                      <a:pt x="284" y="29"/>
                    </a:lnTo>
                    <a:lnTo>
                      <a:pt x="295" y="31"/>
                    </a:lnTo>
                    <a:lnTo>
                      <a:pt x="318" y="35"/>
                    </a:lnTo>
                    <a:lnTo>
                      <a:pt x="318" y="35"/>
                    </a:lnTo>
                    <a:lnTo>
                      <a:pt x="332" y="36"/>
                    </a:lnTo>
                    <a:lnTo>
                      <a:pt x="339" y="38"/>
                    </a:lnTo>
                    <a:lnTo>
                      <a:pt x="342" y="40"/>
                    </a:lnTo>
                    <a:lnTo>
                      <a:pt x="344" y="42"/>
                    </a:lnTo>
                    <a:lnTo>
                      <a:pt x="344" y="42"/>
                    </a:lnTo>
                    <a:lnTo>
                      <a:pt x="345" y="43"/>
                    </a:lnTo>
                    <a:lnTo>
                      <a:pt x="345" y="45"/>
                    </a:lnTo>
                    <a:lnTo>
                      <a:pt x="345" y="45"/>
                    </a:lnTo>
                    <a:lnTo>
                      <a:pt x="343" y="47"/>
                    </a:lnTo>
                    <a:lnTo>
                      <a:pt x="340" y="50"/>
                    </a:lnTo>
                    <a:lnTo>
                      <a:pt x="335" y="53"/>
                    </a:lnTo>
                    <a:lnTo>
                      <a:pt x="328" y="54"/>
                    </a:lnTo>
                    <a:lnTo>
                      <a:pt x="322" y="56"/>
                    </a:lnTo>
                    <a:lnTo>
                      <a:pt x="322" y="56"/>
                    </a:lnTo>
                    <a:lnTo>
                      <a:pt x="297" y="60"/>
                    </a:lnTo>
                    <a:lnTo>
                      <a:pt x="272" y="65"/>
                    </a:lnTo>
                    <a:lnTo>
                      <a:pt x="272" y="65"/>
                    </a:lnTo>
                    <a:lnTo>
                      <a:pt x="221" y="74"/>
                    </a:lnTo>
                    <a:lnTo>
                      <a:pt x="170" y="81"/>
                    </a:lnTo>
                    <a:lnTo>
                      <a:pt x="170" y="81"/>
                    </a:lnTo>
                    <a:lnTo>
                      <a:pt x="145" y="84"/>
                    </a:lnTo>
                    <a:lnTo>
                      <a:pt x="119" y="85"/>
                    </a:lnTo>
                    <a:lnTo>
                      <a:pt x="93" y="87"/>
                    </a:lnTo>
                    <a:lnTo>
                      <a:pt x="67" y="90"/>
                    </a:lnTo>
                    <a:lnTo>
                      <a:pt x="67" y="90"/>
                    </a:lnTo>
                    <a:lnTo>
                      <a:pt x="46" y="93"/>
                    </a:lnTo>
                    <a:lnTo>
                      <a:pt x="25" y="97"/>
                    </a:lnTo>
                    <a:lnTo>
                      <a:pt x="25" y="97"/>
                    </a:lnTo>
                    <a:lnTo>
                      <a:pt x="15" y="99"/>
                    </a:lnTo>
                    <a:lnTo>
                      <a:pt x="10" y="99"/>
                    </a:lnTo>
                    <a:lnTo>
                      <a:pt x="5" y="98"/>
                    </a:lnTo>
                    <a:lnTo>
                      <a:pt x="5" y="98"/>
                    </a:lnTo>
                    <a:close/>
                    <a:moveTo>
                      <a:pt x="50" y="16"/>
                    </a:moveTo>
                    <a:lnTo>
                      <a:pt x="50" y="16"/>
                    </a:lnTo>
                    <a:lnTo>
                      <a:pt x="40" y="17"/>
                    </a:lnTo>
                    <a:lnTo>
                      <a:pt x="31" y="19"/>
                    </a:lnTo>
                    <a:lnTo>
                      <a:pt x="31" y="19"/>
                    </a:lnTo>
                    <a:lnTo>
                      <a:pt x="17" y="22"/>
                    </a:lnTo>
                    <a:lnTo>
                      <a:pt x="17" y="22"/>
                    </a:lnTo>
                    <a:lnTo>
                      <a:pt x="14" y="23"/>
                    </a:lnTo>
                    <a:lnTo>
                      <a:pt x="14" y="23"/>
                    </a:lnTo>
                    <a:lnTo>
                      <a:pt x="32" y="20"/>
                    </a:lnTo>
                    <a:lnTo>
                      <a:pt x="50" y="16"/>
                    </a:lnTo>
                    <a:lnTo>
                      <a:pt x="50" y="16"/>
                    </a:lnTo>
                    <a:close/>
                    <a:moveTo>
                      <a:pt x="84" y="184"/>
                    </a:moveTo>
                    <a:lnTo>
                      <a:pt x="84" y="184"/>
                    </a:lnTo>
                    <a:lnTo>
                      <a:pt x="109" y="181"/>
                    </a:lnTo>
                    <a:lnTo>
                      <a:pt x="134" y="178"/>
                    </a:lnTo>
                    <a:lnTo>
                      <a:pt x="134" y="178"/>
                    </a:lnTo>
                    <a:lnTo>
                      <a:pt x="154" y="176"/>
                    </a:lnTo>
                    <a:lnTo>
                      <a:pt x="164" y="174"/>
                    </a:lnTo>
                    <a:lnTo>
                      <a:pt x="173" y="171"/>
                    </a:lnTo>
                    <a:lnTo>
                      <a:pt x="173" y="171"/>
                    </a:lnTo>
                    <a:lnTo>
                      <a:pt x="175" y="169"/>
                    </a:lnTo>
                    <a:lnTo>
                      <a:pt x="175" y="167"/>
                    </a:lnTo>
                    <a:lnTo>
                      <a:pt x="175" y="167"/>
                    </a:lnTo>
                    <a:lnTo>
                      <a:pt x="173" y="164"/>
                    </a:lnTo>
                    <a:lnTo>
                      <a:pt x="170" y="162"/>
                    </a:lnTo>
                    <a:lnTo>
                      <a:pt x="164" y="160"/>
                    </a:lnTo>
                    <a:lnTo>
                      <a:pt x="157" y="159"/>
                    </a:lnTo>
                    <a:lnTo>
                      <a:pt x="151" y="158"/>
                    </a:lnTo>
                    <a:lnTo>
                      <a:pt x="151" y="158"/>
                    </a:lnTo>
                    <a:lnTo>
                      <a:pt x="135" y="157"/>
                    </a:lnTo>
                    <a:lnTo>
                      <a:pt x="135" y="157"/>
                    </a:lnTo>
                    <a:lnTo>
                      <a:pt x="122" y="155"/>
                    </a:lnTo>
                    <a:lnTo>
                      <a:pt x="109" y="153"/>
                    </a:lnTo>
                    <a:lnTo>
                      <a:pt x="109" y="153"/>
                    </a:lnTo>
                    <a:lnTo>
                      <a:pt x="96" y="151"/>
                    </a:lnTo>
                    <a:lnTo>
                      <a:pt x="82" y="151"/>
                    </a:lnTo>
                    <a:lnTo>
                      <a:pt x="56" y="150"/>
                    </a:lnTo>
                    <a:lnTo>
                      <a:pt x="56" y="150"/>
                    </a:lnTo>
                    <a:lnTo>
                      <a:pt x="42" y="150"/>
                    </a:lnTo>
                    <a:lnTo>
                      <a:pt x="28" y="149"/>
                    </a:lnTo>
                    <a:lnTo>
                      <a:pt x="28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1" y="147"/>
                    </a:lnTo>
                    <a:lnTo>
                      <a:pt x="8" y="145"/>
                    </a:lnTo>
                    <a:lnTo>
                      <a:pt x="6" y="143"/>
                    </a:lnTo>
                    <a:lnTo>
                      <a:pt x="6" y="143"/>
                    </a:lnTo>
                    <a:lnTo>
                      <a:pt x="6" y="143"/>
                    </a:lnTo>
                    <a:lnTo>
                      <a:pt x="6" y="143"/>
                    </a:lnTo>
                    <a:lnTo>
                      <a:pt x="6" y="150"/>
                    </a:lnTo>
                    <a:lnTo>
                      <a:pt x="6" y="150"/>
                    </a:lnTo>
                    <a:lnTo>
                      <a:pt x="10" y="152"/>
                    </a:lnTo>
                    <a:lnTo>
                      <a:pt x="14" y="152"/>
                    </a:lnTo>
                    <a:lnTo>
                      <a:pt x="14" y="152"/>
                    </a:lnTo>
                    <a:lnTo>
                      <a:pt x="37" y="155"/>
                    </a:lnTo>
                    <a:lnTo>
                      <a:pt x="37" y="155"/>
                    </a:lnTo>
                    <a:lnTo>
                      <a:pt x="65" y="156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105" y="158"/>
                    </a:lnTo>
                    <a:lnTo>
                      <a:pt x="116" y="159"/>
                    </a:lnTo>
                    <a:lnTo>
                      <a:pt x="127" y="161"/>
                    </a:lnTo>
                    <a:lnTo>
                      <a:pt x="139" y="163"/>
                    </a:lnTo>
                    <a:lnTo>
                      <a:pt x="139" y="163"/>
                    </a:lnTo>
                    <a:lnTo>
                      <a:pt x="157" y="164"/>
                    </a:lnTo>
                    <a:lnTo>
                      <a:pt x="157" y="164"/>
                    </a:lnTo>
                    <a:lnTo>
                      <a:pt x="163" y="165"/>
                    </a:lnTo>
                    <a:lnTo>
                      <a:pt x="166" y="166"/>
                    </a:lnTo>
                    <a:lnTo>
                      <a:pt x="169" y="168"/>
                    </a:lnTo>
                    <a:lnTo>
                      <a:pt x="169" y="168"/>
                    </a:lnTo>
                    <a:lnTo>
                      <a:pt x="160" y="171"/>
                    </a:lnTo>
                    <a:lnTo>
                      <a:pt x="151" y="172"/>
                    </a:lnTo>
                    <a:lnTo>
                      <a:pt x="133" y="173"/>
                    </a:lnTo>
                    <a:lnTo>
                      <a:pt x="133" y="173"/>
                    </a:lnTo>
                    <a:lnTo>
                      <a:pt x="110" y="176"/>
                    </a:lnTo>
                    <a:lnTo>
                      <a:pt x="87" y="178"/>
                    </a:lnTo>
                    <a:lnTo>
                      <a:pt x="87" y="178"/>
                    </a:lnTo>
                    <a:lnTo>
                      <a:pt x="40" y="185"/>
                    </a:lnTo>
                    <a:lnTo>
                      <a:pt x="40" y="185"/>
                    </a:lnTo>
                    <a:lnTo>
                      <a:pt x="24" y="187"/>
                    </a:lnTo>
                    <a:lnTo>
                      <a:pt x="24" y="187"/>
                    </a:lnTo>
                    <a:lnTo>
                      <a:pt x="18" y="188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2" y="188"/>
                    </a:lnTo>
                    <a:lnTo>
                      <a:pt x="12" y="188"/>
                    </a:lnTo>
                    <a:lnTo>
                      <a:pt x="13" y="193"/>
                    </a:lnTo>
                    <a:lnTo>
                      <a:pt x="13" y="193"/>
                    </a:lnTo>
                    <a:lnTo>
                      <a:pt x="16" y="193"/>
                    </a:lnTo>
                    <a:lnTo>
                      <a:pt x="16" y="193"/>
                    </a:lnTo>
                    <a:lnTo>
                      <a:pt x="31" y="191"/>
                    </a:lnTo>
                    <a:lnTo>
                      <a:pt x="31" y="191"/>
                    </a:lnTo>
                    <a:lnTo>
                      <a:pt x="84" y="184"/>
                    </a:lnTo>
                    <a:lnTo>
                      <a:pt x="84" y="184"/>
                    </a:lnTo>
                    <a:close/>
                    <a:moveTo>
                      <a:pt x="388" y="169"/>
                    </a:moveTo>
                    <a:lnTo>
                      <a:pt x="388" y="169"/>
                    </a:lnTo>
                    <a:lnTo>
                      <a:pt x="455" y="159"/>
                    </a:lnTo>
                    <a:lnTo>
                      <a:pt x="455" y="159"/>
                    </a:lnTo>
                    <a:lnTo>
                      <a:pt x="487" y="155"/>
                    </a:lnTo>
                    <a:lnTo>
                      <a:pt x="518" y="152"/>
                    </a:lnTo>
                    <a:lnTo>
                      <a:pt x="518" y="152"/>
                    </a:lnTo>
                    <a:lnTo>
                      <a:pt x="531" y="150"/>
                    </a:lnTo>
                    <a:lnTo>
                      <a:pt x="544" y="148"/>
                    </a:lnTo>
                    <a:lnTo>
                      <a:pt x="544" y="148"/>
                    </a:lnTo>
                    <a:lnTo>
                      <a:pt x="554" y="148"/>
                    </a:lnTo>
                    <a:lnTo>
                      <a:pt x="563" y="145"/>
                    </a:lnTo>
                    <a:lnTo>
                      <a:pt x="563" y="145"/>
                    </a:lnTo>
                    <a:lnTo>
                      <a:pt x="569" y="142"/>
                    </a:lnTo>
                    <a:lnTo>
                      <a:pt x="571" y="140"/>
                    </a:lnTo>
                    <a:lnTo>
                      <a:pt x="572" y="137"/>
                    </a:lnTo>
                    <a:lnTo>
                      <a:pt x="572" y="137"/>
                    </a:lnTo>
                    <a:lnTo>
                      <a:pt x="572" y="135"/>
                    </a:lnTo>
                    <a:lnTo>
                      <a:pt x="572" y="134"/>
                    </a:lnTo>
                    <a:lnTo>
                      <a:pt x="569" y="133"/>
                    </a:lnTo>
                    <a:lnTo>
                      <a:pt x="563" y="133"/>
                    </a:lnTo>
                    <a:lnTo>
                      <a:pt x="563" y="133"/>
                    </a:lnTo>
                    <a:lnTo>
                      <a:pt x="549" y="132"/>
                    </a:lnTo>
                    <a:lnTo>
                      <a:pt x="542" y="132"/>
                    </a:lnTo>
                    <a:lnTo>
                      <a:pt x="536" y="132"/>
                    </a:lnTo>
                    <a:lnTo>
                      <a:pt x="536" y="132"/>
                    </a:lnTo>
                    <a:lnTo>
                      <a:pt x="520" y="133"/>
                    </a:lnTo>
                    <a:lnTo>
                      <a:pt x="505" y="133"/>
                    </a:lnTo>
                    <a:lnTo>
                      <a:pt x="505" y="133"/>
                    </a:lnTo>
                    <a:lnTo>
                      <a:pt x="474" y="129"/>
                    </a:lnTo>
                    <a:lnTo>
                      <a:pt x="443" y="125"/>
                    </a:lnTo>
                    <a:lnTo>
                      <a:pt x="443" y="125"/>
                    </a:lnTo>
                    <a:lnTo>
                      <a:pt x="411" y="122"/>
                    </a:lnTo>
                    <a:lnTo>
                      <a:pt x="379" y="119"/>
                    </a:lnTo>
                    <a:lnTo>
                      <a:pt x="347" y="117"/>
                    </a:lnTo>
                    <a:lnTo>
                      <a:pt x="315" y="116"/>
                    </a:lnTo>
                    <a:lnTo>
                      <a:pt x="315" y="116"/>
                    </a:lnTo>
                    <a:lnTo>
                      <a:pt x="250" y="115"/>
                    </a:lnTo>
                    <a:lnTo>
                      <a:pt x="218" y="116"/>
                    </a:lnTo>
                    <a:lnTo>
                      <a:pt x="185" y="117"/>
                    </a:lnTo>
                    <a:lnTo>
                      <a:pt x="185" y="117"/>
                    </a:lnTo>
                    <a:lnTo>
                      <a:pt x="138" y="121"/>
                    </a:lnTo>
                    <a:lnTo>
                      <a:pt x="91" y="126"/>
                    </a:lnTo>
                    <a:lnTo>
                      <a:pt x="91" y="126"/>
                    </a:lnTo>
                    <a:lnTo>
                      <a:pt x="68" y="127"/>
                    </a:lnTo>
                    <a:lnTo>
                      <a:pt x="45" y="128"/>
                    </a:lnTo>
                    <a:lnTo>
                      <a:pt x="45" y="128"/>
                    </a:lnTo>
                    <a:lnTo>
                      <a:pt x="32" y="129"/>
                    </a:lnTo>
                    <a:lnTo>
                      <a:pt x="20" y="128"/>
                    </a:lnTo>
                    <a:lnTo>
                      <a:pt x="20" y="128"/>
                    </a:lnTo>
                    <a:lnTo>
                      <a:pt x="5" y="125"/>
                    </a:lnTo>
                    <a:lnTo>
                      <a:pt x="5" y="125"/>
                    </a:lnTo>
                    <a:lnTo>
                      <a:pt x="5" y="128"/>
                    </a:lnTo>
                    <a:lnTo>
                      <a:pt x="5" y="128"/>
                    </a:lnTo>
                    <a:lnTo>
                      <a:pt x="15" y="131"/>
                    </a:lnTo>
                    <a:lnTo>
                      <a:pt x="26" y="133"/>
                    </a:lnTo>
                    <a:lnTo>
                      <a:pt x="26" y="133"/>
                    </a:lnTo>
                    <a:lnTo>
                      <a:pt x="34" y="133"/>
                    </a:lnTo>
                    <a:lnTo>
                      <a:pt x="42" y="133"/>
                    </a:lnTo>
                    <a:lnTo>
                      <a:pt x="59" y="132"/>
                    </a:lnTo>
                    <a:lnTo>
                      <a:pt x="59" y="132"/>
                    </a:lnTo>
                    <a:lnTo>
                      <a:pt x="91" y="130"/>
                    </a:lnTo>
                    <a:lnTo>
                      <a:pt x="124" y="127"/>
                    </a:lnTo>
                    <a:lnTo>
                      <a:pt x="124" y="127"/>
                    </a:lnTo>
                    <a:lnTo>
                      <a:pt x="156" y="124"/>
                    </a:lnTo>
                    <a:lnTo>
                      <a:pt x="189" y="122"/>
                    </a:lnTo>
                    <a:lnTo>
                      <a:pt x="222" y="121"/>
                    </a:lnTo>
                    <a:lnTo>
                      <a:pt x="254" y="120"/>
                    </a:lnTo>
                    <a:lnTo>
                      <a:pt x="254" y="120"/>
                    </a:lnTo>
                    <a:lnTo>
                      <a:pt x="287" y="120"/>
                    </a:lnTo>
                    <a:lnTo>
                      <a:pt x="319" y="120"/>
                    </a:lnTo>
                    <a:lnTo>
                      <a:pt x="352" y="122"/>
                    </a:lnTo>
                    <a:lnTo>
                      <a:pt x="384" y="124"/>
                    </a:lnTo>
                    <a:lnTo>
                      <a:pt x="384" y="124"/>
                    </a:lnTo>
                    <a:lnTo>
                      <a:pt x="415" y="127"/>
                    </a:lnTo>
                    <a:lnTo>
                      <a:pt x="446" y="131"/>
                    </a:lnTo>
                    <a:lnTo>
                      <a:pt x="477" y="135"/>
                    </a:lnTo>
                    <a:lnTo>
                      <a:pt x="508" y="138"/>
                    </a:lnTo>
                    <a:lnTo>
                      <a:pt x="508" y="138"/>
                    </a:lnTo>
                    <a:lnTo>
                      <a:pt x="523" y="138"/>
                    </a:lnTo>
                    <a:lnTo>
                      <a:pt x="537" y="137"/>
                    </a:lnTo>
                    <a:lnTo>
                      <a:pt x="537" y="137"/>
                    </a:lnTo>
                    <a:lnTo>
                      <a:pt x="544" y="137"/>
                    </a:lnTo>
                    <a:lnTo>
                      <a:pt x="551" y="137"/>
                    </a:lnTo>
                    <a:lnTo>
                      <a:pt x="566" y="138"/>
                    </a:lnTo>
                    <a:lnTo>
                      <a:pt x="566" y="138"/>
                    </a:lnTo>
                    <a:lnTo>
                      <a:pt x="567" y="138"/>
                    </a:lnTo>
                    <a:lnTo>
                      <a:pt x="567" y="139"/>
                    </a:lnTo>
                    <a:lnTo>
                      <a:pt x="564" y="141"/>
                    </a:lnTo>
                    <a:lnTo>
                      <a:pt x="564" y="141"/>
                    </a:lnTo>
                    <a:lnTo>
                      <a:pt x="559" y="143"/>
                    </a:lnTo>
                    <a:lnTo>
                      <a:pt x="559" y="143"/>
                    </a:lnTo>
                    <a:lnTo>
                      <a:pt x="553" y="144"/>
                    </a:lnTo>
                    <a:lnTo>
                      <a:pt x="548" y="144"/>
                    </a:lnTo>
                    <a:lnTo>
                      <a:pt x="548" y="144"/>
                    </a:lnTo>
                    <a:lnTo>
                      <a:pt x="535" y="146"/>
                    </a:lnTo>
                    <a:lnTo>
                      <a:pt x="522" y="147"/>
                    </a:lnTo>
                    <a:lnTo>
                      <a:pt x="522" y="147"/>
                    </a:lnTo>
                    <a:lnTo>
                      <a:pt x="490" y="151"/>
                    </a:lnTo>
                    <a:lnTo>
                      <a:pt x="458" y="154"/>
                    </a:lnTo>
                    <a:lnTo>
                      <a:pt x="458" y="154"/>
                    </a:lnTo>
                    <a:lnTo>
                      <a:pt x="427" y="159"/>
                    </a:lnTo>
                    <a:lnTo>
                      <a:pt x="396" y="164"/>
                    </a:lnTo>
                    <a:lnTo>
                      <a:pt x="396" y="164"/>
                    </a:lnTo>
                    <a:lnTo>
                      <a:pt x="331" y="175"/>
                    </a:lnTo>
                    <a:lnTo>
                      <a:pt x="267" y="187"/>
                    </a:lnTo>
                    <a:lnTo>
                      <a:pt x="267" y="187"/>
                    </a:lnTo>
                    <a:lnTo>
                      <a:pt x="203" y="199"/>
                    </a:lnTo>
                    <a:lnTo>
                      <a:pt x="170" y="205"/>
                    </a:lnTo>
                    <a:lnTo>
                      <a:pt x="138" y="208"/>
                    </a:lnTo>
                    <a:lnTo>
                      <a:pt x="138" y="208"/>
                    </a:lnTo>
                    <a:lnTo>
                      <a:pt x="122" y="209"/>
                    </a:lnTo>
                    <a:lnTo>
                      <a:pt x="106" y="209"/>
                    </a:lnTo>
                    <a:lnTo>
                      <a:pt x="74" y="207"/>
                    </a:lnTo>
                    <a:lnTo>
                      <a:pt x="74" y="207"/>
                    </a:lnTo>
                    <a:lnTo>
                      <a:pt x="59" y="208"/>
                    </a:lnTo>
                    <a:lnTo>
                      <a:pt x="44" y="209"/>
                    </a:lnTo>
                    <a:lnTo>
                      <a:pt x="44" y="209"/>
                    </a:lnTo>
                    <a:lnTo>
                      <a:pt x="37" y="210"/>
                    </a:lnTo>
                    <a:lnTo>
                      <a:pt x="30" y="212"/>
                    </a:lnTo>
                    <a:lnTo>
                      <a:pt x="16" y="217"/>
                    </a:lnTo>
                    <a:lnTo>
                      <a:pt x="16" y="217"/>
                    </a:lnTo>
                    <a:lnTo>
                      <a:pt x="16" y="218"/>
                    </a:lnTo>
                    <a:lnTo>
                      <a:pt x="16" y="218"/>
                    </a:lnTo>
                    <a:lnTo>
                      <a:pt x="17" y="221"/>
                    </a:lnTo>
                    <a:lnTo>
                      <a:pt x="17" y="221"/>
                    </a:lnTo>
                    <a:lnTo>
                      <a:pt x="30" y="217"/>
                    </a:lnTo>
                    <a:lnTo>
                      <a:pt x="37" y="215"/>
                    </a:lnTo>
                    <a:lnTo>
                      <a:pt x="43" y="213"/>
                    </a:lnTo>
                    <a:lnTo>
                      <a:pt x="43" y="213"/>
                    </a:lnTo>
                    <a:lnTo>
                      <a:pt x="58" y="212"/>
                    </a:lnTo>
                    <a:lnTo>
                      <a:pt x="73" y="212"/>
                    </a:lnTo>
                    <a:lnTo>
                      <a:pt x="73" y="212"/>
                    </a:lnTo>
                    <a:lnTo>
                      <a:pt x="103" y="213"/>
                    </a:lnTo>
                    <a:lnTo>
                      <a:pt x="119" y="214"/>
                    </a:lnTo>
                    <a:lnTo>
                      <a:pt x="134" y="213"/>
                    </a:lnTo>
                    <a:lnTo>
                      <a:pt x="134" y="213"/>
                    </a:lnTo>
                    <a:lnTo>
                      <a:pt x="166" y="210"/>
                    </a:lnTo>
                    <a:lnTo>
                      <a:pt x="197" y="205"/>
                    </a:lnTo>
                    <a:lnTo>
                      <a:pt x="259" y="193"/>
                    </a:lnTo>
                    <a:lnTo>
                      <a:pt x="259" y="193"/>
                    </a:lnTo>
                    <a:lnTo>
                      <a:pt x="323" y="181"/>
                    </a:lnTo>
                    <a:lnTo>
                      <a:pt x="388" y="169"/>
                    </a:lnTo>
                    <a:lnTo>
                      <a:pt x="388" y="169"/>
                    </a:lnTo>
                    <a:close/>
                  </a:path>
                </a:pathLst>
              </a:custGeom>
              <a:solidFill>
                <a:srgbClr val="D7976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86" name="TextBox 285"/>
            <p:cNvSpPr txBox="1"/>
            <p:nvPr/>
          </p:nvSpPr>
          <p:spPr>
            <a:xfrm>
              <a:off x="-3168601" y="4886309"/>
              <a:ext cx="1368153" cy="498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2000"/>
                </a:lnSpc>
              </a:pPr>
              <a:r>
                <a:rPr lang="ru-RU" sz="1200" dirty="0" smtClean="0">
                  <a:solidFill>
                    <a:srgbClr val="C00000"/>
                  </a:solidFill>
                  <a:latin typeface="BeeskneesCTT" pitchFamily="2" charset="0"/>
                </a:rPr>
                <a:t>ТЕРЕМОК</a:t>
              </a:r>
              <a:endParaRPr lang="ru-RU" sz="1200" dirty="0">
                <a:solidFill>
                  <a:srgbClr val="C00000"/>
                </a:solidFill>
                <a:latin typeface="BeeskneesCTT" pitchFamily="2" charset="0"/>
              </a:endParaRPr>
            </a:p>
          </p:txBody>
        </p:sp>
        <p:grpSp>
          <p:nvGrpSpPr>
            <p:cNvPr id="18" name="Group 22"/>
            <p:cNvGrpSpPr>
              <a:grpSpLocks noChangeAspect="1"/>
            </p:cNvGrpSpPr>
            <p:nvPr/>
          </p:nvGrpSpPr>
          <p:grpSpPr bwMode="auto">
            <a:xfrm>
              <a:off x="-3312617" y="4680570"/>
              <a:ext cx="1617980" cy="402273"/>
              <a:chOff x="5352" y="2268"/>
              <a:chExt cx="728" cy="181"/>
            </a:xfrm>
          </p:grpSpPr>
          <p:sp>
            <p:nvSpPr>
              <p:cNvPr id="291" name="AutoShape 21"/>
              <p:cNvSpPr>
                <a:spLocks noChangeAspect="1" noChangeArrowheads="1" noTextEdit="1"/>
              </p:cNvSpPr>
              <p:nvPr/>
            </p:nvSpPr>
            <p:spPr bwMode="auto">
              <a:xfrm>
                <a:off x="5352" y="2268"/>
                <a:ext cx="728" cy="18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28"/>
              <p:cNvSpPr>
                <a:spLocks/>
              </p:cNvSpPr>
              <p:nvPr/>
            </p:nvSpPr>
            <p:spPr bwMode="auto">
              <a:xfrm>
                <a:off x="5352" y="2268"/>
                <a:ext cx="728" cy="158"/>
              </a:xfrm>
              <a:custGeom>
                <a:avLst/>
                <a:gdLst/>
                <a:ahLst/>
                <a:cxnLst>
                  <a:cxn ang="0">
                    <a:pos x="658" y="13"/>
                  </a:cxn>
                  <a:cxn ang="0">
                    <a:pos x="614" y="15"/>
                  </a:cxn>
                  <a:cxn ang="0">
                    <a:pos x="586" y="17"/>
                  </a:cxn>
                  <a:cxn ang="0">
                    <a:pos x="556" y="11"/>
                  </a:cxn>
                  <a:cxn ang="0">
                    <a:pos x="479" y="2"/>
                  </a:cxn>
                  <a:cxn ang="0">
                    <a:pos x="396" y="1"/>
                  </a:cxn>
                  <a:cxn ang="0">
                    <a:pos x="305" y="20"/>
                  </a:cxn>
                  <a:cxn ang="0">
                    <a:pos x="301" y="19"/>
                  </a:cxn>
                  <a:cxn ang="0">
                    <a:pos x="224" y="25"/>
                  </a:cxn>
                  <a:cxn ang="0">
                    <a:pos x="145" y="25"/>
                  </a:cxn>
                  <a:cxn ang="0">
                    <a:pos x="74" y="19"/>
                  </a:cxn>
                  <a:cxn ang="0">
                    <a:pos x="30" y="26"/>
                  </a:cxn>
                  <a:cxn ang="0">
                    <a:pos x="6" y="39"/>
                  </a:cxn>
                  <a:cxn ang="0">
                    <a:pos x="0" y="51"/>
                  </a:cxn>
                  <a:cxn ang="0">
                    <a:pos x="2" y="67"/>
                  </a:cxn>
                  <a:cxn ang="0">
                    <a:pos x="19" y="85"/>
                  </a:cxn>
                  <a:cxn ang="0">
                    <a:pos x="27" y="89"/>
                  </a:cxn>
                  <a:cxn ang="0">
                    <a:pos x="41" y="93"/>
                  </a:cxn>
                  <a:cxn ang="0">
                    <a:pos x="72" y="102"/>
                  </a:cxn>
                  <a:cxn ang="0">
                    <a:pos x="89" y="120"/>
                  </a:cxn>
                  <a:cxn ang="0">
                    <a:pos x="118" y="148"/>
                  </a:cxn>
                  <a:cxn ang="0">
                    <a:pos x="153" y="156"/>
                  </a:cxn>
                  <a:cxn ang="0">
                    <a:pos x="177" y="151"/>
                  </a:cxn>
                  <a:cxn ang="0">
                    <a:pos x="209" y="129"/>
                  </a:cxn>
                  <a:cxn ang="0">
                    <a:pos x="237" y="98"/>
                  </a:cxn>
                  <a:cxn ang="0">
                    <a:pos x="275" y="85"/>
                  </a:cxn>
                  <a:cxn ang="0">
                    <a:pos x="297" y="85"/>
                  </a:cxn>
                  <a:cxn ang="0">
                    <a:pos x="335" y="83"/>
                  </a:cxn>
                  <a:cxn ang="0">
                    <a:pos x="376" y="85"/>
                  </a:cxn>
                  <a:cxn ang="0">
                    <a:pos x="403" y="68"/>
                  </a:cxn>
                  <a:cxn ang="0">
                    <a:pos x="407" y="69"/>
                  </a:cxn>
                  <a:cxn ang="0">
                    <a:pos x="459" y="71"/>
                  </a:cxn>
                  <a:cxn ang="0">
                    <a:pos x="501" y="81"/>
                  </a:cxn>
                  <a:cxn ang="0">
                    <a:pos x="517" y="81"/>
                  </a:cxn>
                  <a:cxn ang="0">
                    <a:pos x="523" y="86"/>
                  </a:cxn>
                  <a:cxn ang="0">
                    <a:pos x="561" y="99"/>
                  </a:cxn>
                  <a:cxn ang="0">
                    <a:pos x="590" y="99"/>
                  </a:cxn>
                  <a:cxn ang="0">
                    <a:pos x="626" y="87"/>
                  </a:cxn>
                  <a:cxn ang="0">
                    <a:pos x="636" y="87"/>
                  </a:cxn>
                  <a:cxn ang="0">
                    <a:pos x="646" y="87"/>
                  </a:cxn>
                  <a:cxn ang="0">
                    <a:pos x="662" y="96"/>
                  </a:cxn>
                  <a:cxn ang="0">
                    <a:pos x="665" y="122"/>
                  </a:cxn>
                  <a:cxn ang="0">
                    <a:pos x="667" y="147"/>
                  </a:cxn>
                  <a:cxn ang="0">
                    <a:pos x="681" y="157"/>
                  </a:cxn>
                  <a:cxn ang="0">
                    <a:pos x="691" y="158"/>
                  </a:cxn>
                  <a:cxn ang="0">
                    <a:pos x="704" y="152"/>
                  </a:cxn>
                  <a:cxn ang="0">
                    <a:pos x="720" y="123"/>
                  </a:cxn>
                  <a:cxn ang="0">
                    <a:pos x="718" y="102"/>
                  </a:cxn>
                  <a:cxn ang="0">
                    <a:pos x="724" y="74"/>
                  </a:cxn>
                  <a:cxn ang="0">
                    <a:pos x="727" y="51"/>
                  </a:cxn>
                  <a:cxn ang="0">
                    <a:pos x="703" y="25"/>
                  </a:cxn>
                </a:cxnLst>
                <a:rect l="0" t="0" r="r" b="b"/>
                <a:pathLst>
                  <a:path w="728" h="158">
                    <a:moveTo>
                      <a:pt x="703" y="25"/>
                    </a:moveTo>
                    <a:lnTo>
                      <a:pt x="703" y="25"/>
                    </a:lnTo>
                    <a:lnTo>
                      <a:pt x="688" y="19"/>
                    </a:lnTo>
                    <a:lnTo>
                      <a:pt x="673" y="15"/>
                    </a:lnTo>
                    <a:lnTo>
                      <a:pt x="658" y="13"/>
                    </a:lnTo>
                    <a:lnTo>
                      <a:pt x="642" y="12"/>
                    </a:lnTo>
                    <a:lnTo>
                      <a:pt x="642" y="12"/>
                    </a:lnTo>
                    <a:lnTo>
                      <a:pt x="633" y="12"/>
                    </a:lnTo>
                    <a:lnTo>
                      <a:pt x="633" y="12"/>
                    </a:lnTo>
                    <a:lnTo>
                      <a:pt x="614" y="15"/>
                    </a:lnTo>
                    <a:lnTo>
                      <a:pt x="614" y="15"/>
                    </a:lnTo>
                    <a:lnTo>
                      <a:pt x="614" y="15"/>
                    </a:lnTo>
                    <a:lnTo>
                      <a:pt x="612" y="15"/>
                    </a:lnTo>
                    <a:lnTo>
                      <a:pt x="612" y="15"/>
                    </a:lnTo>
                    <a:lnTo>
                      <a:pt x="586" y="17"/>
                    </a:lnTo>
                    <a:lnTo>
                      <a:pt x="586" y="17"/>
                    </a:lnTo>
                    <a:lnTo>
                      <a:pt x="584" y="15"/>
                    </a:lnTo>
                    <a:lnTo>
                      <a:pt x="582" y="14"/>
                    </a:lnTo>
                    <a:lnTo>
                      <a:pt x="582" y="14"/>
                    </a:lnTo>
                    <a:lnTo>
                      <a:pt x="556" y="11"/>
                    </a:lnTo>
                    <a:lnTo>
                      <a:pt x="532" y="9"/>
                    </a:lnTo>
                    <a:lnTo>
                      <a:pt x="532" y="9"/>
                    </a:lnTo>
                    <a:lnTo>
                      <a:pt x="498" y="4"/>
                    </a:lnTo>
                    <a:lnTo>
                      <a:pt x="498" y="4"/>
                    </a:lnTo>
                    <a:lnTo>
                      <a:pt x="479" y="2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26" y="0"/>
                    </a:lnTo>
                    <a:lnTo>
                      <a:pt x="426" y="0"/>
                    </a:lnTo>
                    <a:lnTo>
                      <a:pt x="396" y="1"/>
                    </a:lnTo>
                    <a:lnTo>
                      <a:pt x="396" y="1"/>
                    </a:lnTo>
                    <a:lnTo>
                      <a:pt x="372" y="3"/>
                    </a:lnTo>
                    <a:lnTo>
                      <a:pt x="349" y="7"/>
                    </a:lnTo>
                    <a:lnTo>
                      <a:pt x="327" y="13"/>
                    </a:lnTo>
                    <a:lnTo>
                      <a:pt x="305" y="20"/>
                    </a:lnTo>
                    <a:lnTo>
                      <a:pt x="305" y="20"/>
                    </a:lnTo>
                    <a:lnTo>
                      <a:pt x="304" y="19"/>
                    </a:lnTo>
                    <a:lnTo>
                      <a:pt x="302" y="19"/>
                    </a:lnTo>
                    <a:lnTo>
                      <a:pt x="302" y="19"/>
                    </a:lnTo>
                    <a:lnTo>
                      <a:pt x="301" y="19"/>
                    </a:lnTo>
                    <a:lnTo>
                      <a:pt x="301" y="19"/>
                    </a:lnTo>
                    <a:lnTo>
                      <a:pt x="268" y="22"/>
                    </a:lnTo>
                    <a:lnTo>
                      <a:pt x="227" y="25"/>
                    </a:lnTo>
                    <a:lnTo>
                      <a:pt x="224" y="25"/>
                    </a:lnTo>
                    <a:lnTo>
                      <a:pt x="224" y="25"/>
                    </a:lnTo>
                    <a:lnTo>
                      <a:pt x="199" y="26"/>
                    </a:lnTo>
                    <a:lnTo>
                      <a:pt x="174" y="27"/>
                    </a:lnTo>
                    <a:lnTo>
                      <a:pt x="174" y="27"/>
                    </a:lnTo>
                    <a:lnTo>
                      <a:pt x="145" y="25"/>
                    </a:lnTo>
                    <a:lnTo>
                      <a:pt x="145" y="25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97" y="21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61" y="20"/>
                    </a:lnTo>
                    <a:lnTo>
                      <a:pt x="61" y="20"/>
                    </a:lnTo>
                    <a:lnTo>
                      <a:pt x="50" y="21"/>
                    </a:lnTo>
                    <a:lnTo>
                      <a:pt x="39" y="23"/>
                    </a:lnTo>
                    <a:lnTo>
                      <a:pt x="30" y="26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5" y="32"/>
                    </a:lnTo>
                    <a:lnTo>
                      <a:pt x="10" y="36"/>
                    </a:lnTo>
                    <a:lnTo>
                      <a:pt x="6" y="39"/>
                    </a:lnTo>
                    <a:lnTo>
                      <a:pt x="3" y="43"/>
                    </a:lnTo>
                    <a:lnTo>
                      <a:pt x="3" y="43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2" y="67"/>
                    </a:lnTo>
                    <a:lnTo>
                      <a:pt x="4" y="71"/>
                    </a:lnTo>
                    <a:lnTo>
                      <a:pt x="7" y="74"/>
                    </a:lnTo>
                    <a:lnTo>
                      <a:pt x="15" y="82"/>
                    </a:lnTo>
                    <a:lnTo>
                      <a:pt x="15" y="82"/>
                    </a:lnTo>
                    <a:lnTo>
                      <a:pt x="19" y="85"/>
                    </a:lnTo>
                    <a:lnTo>
                      <a:pt x="24" y="87"/>
                    </a:lnTo>
                    <a:lnTo>
                      <a:pt x="24" y="87"/>
                    </a:lnTo>
                    <a:lnTo>
                      <a:pt x="26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27" y="89"/>
                    </a:lnTo>
                    <a:lnTo>
                      <a:pt x="34" y="91"/>
                    </a:lnTo>
                    <a:lnTo>
                      <a:pt x="41" y="93"/>
                    </a:lnTo>
                    <a:lnTo>
                      <a:pt x="41" y="93"/>
                    </a:lnTo>
                    <a:lnTo>
                      <a:pt x="56" y="95"/>
                    </a:lnTo>
                    <a:lnTo>
                      <a:pt x="56" y="95"/>
                    </a:lnTo>
                    <a:lnTo>
                      <a:pt x="62" y="96"/>
                    </a:lnTo>
                    <a:lnTo>
                      <a:pt x="67" y="99"/>
                    </a:lnTo>
                    <a:lnTo>
                      <a:pt x="72" y="102"/>
                    </a:lnTo>
                    <a:lnTo>
                      <a:pt x="77" y="106"/>
                    </a:lnTo>
                    <a:lnTo>
                      <a:pt x="77" y="106"/>
                    </a:lnTo>
                    <a:lnTo>
                      <a:pt x="83" y="113"/>
                    </a:lnTo>
                    <a:lnTo>
                      <a:pt x="89" y="120"/>
                    </a:lnTo>
                    <a:lnTo>
                      <a:pt x="89" y="120"/>
                    </a:lnTo>
                    <a:lnTo>
                      <a:pt x="96" y="130"/>
                    </a:lnTo>
                    <a:lnTo>
                      <a:pt x="104" y="139"/>
                    </a:lnTo>
                    <a:lnTo>
                      <a:pt x="104" y="139"/>
                    </a:lnTo>
                    <a:lnTo>
                      <a:pt x="110" y="143"/>
                    </a:lnTo>
                    <a:lnTo>
                      <a:pt x="118" y="148"/>
                    </a:lnTo>
                    <a:lnTo>
                      <a:pt x="127" y="151"/>
                    </a:lnTo>
                    <a:lnTo>
                      <a:pt x="137" y="153"/>
                    </a:lnTo>
                    <a:lnTo>
                      <a:pt x="137" y="153"/>
                    </a:lnTo>
                    <a:lnTo>
                      <a:pt x="145" y="155"/>
                    </a:lnTo>
                    <a:lnTo>
                      <a:pt x="153" y="156"/>
                    </a:lnTo>
                    <a:lnTo>
                      <a:pt x="153" y="156"/>
                    </a:lnTo>
                    <a:lnTo>
                      <a:pt x="161" y="155"/>
                    </a:lnTo>
                    <a:lnTo>
                      <a:pt x="168" y="153"/>
                    </a:lnTo>
                    <a:lnTo>
                      <a:pt x="168" y="153"/>
                    </a:lnTo>
                    <a:lnTo>
                      <a:pt x="177" y="151"/>
                    </a:lnTo>
                    <a:lnTo>
                      <a:pt x="185" y="148"/>
                    </a:lnTo>
                    <a:lnTo>
                      <a:pt x="192" y="144"/>
                    </a:lnTo>
                    <a:lnTo>
                      <a:pt x="198" y="140"/>
                    </a:lnTo>
                    <a:lnTo>
                      <a:pt x="204" y="135"/>
                    </a:lnTo>
                    <a:lnTo>
                      <a:pt x="209" y="129"/>
                    </a:lnTo>
                    <a:lnTo>
                      <a:pt x="219" y="118"/>
                    </a:lnTo>
                    <a:lnTo>
                      <a:pt x="219" y="118"/>
                    </a:lnTo>
                    <a:lnTo>
                      <a:pt x="227" y="107"/>
                    </a:lnTo>
                    <a:lnTo>
                      <a:pt x="232" y="103"/>
                    </a:lnTo>
                    <a:lnTo>
                      <a:pt x="237" y="98"/>
                    </a:lnTo>
                    <a:lnTo>
                      <a:pt x="237" y="98"/>
                    </a:lnTo>
                    <a:lnTo>
                      <a:pt x="245" y="93"/>
                    </a:lnTo>
                    <a:lnTo>
                      <a:pt x="254" y="89"/>
                    </a:lnTo>
                    <a:lnTo>
                      <a:pt x="265" y="86"/>
                    </a:lnTo>
                    <a:lnTo>
                      <a:pt x="275" y="85"/>
                    </a:lnTo>
                    <a:lnTo>
                      <a:pt x="275" y="85"/>
                    </a:lnTo>
                    <a:lnTo>
                      <a:pt x="276" y="85"/>
                    </a:lnTo>
                    <a:lnTo>
                      <a:pt x="276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331" y="85"/>
                    </a:lnTo>
                    <a:lnTo>
                      <a:pt x="331" y="85"/>
                    </a:lnTo>
                    <a:lnTo>
                      <a:pt x="333" y="84"/>
                    </a:lnTo>
                    <a:lnTo>
                      <a:pt x="335" y="83"/>
                    </a:lnTo>
                    <a:lnTo>
                      <a:pt x="335" y="83"/>
                    </a:lnTo>
                    <a:lnTo>
                      <a:pt x="346" y="86"/>
                    </a:lnTo>
                    <a:lnTo>
                      <a:pt x="358" y="87"/>
                    </a:lnTo>
                    <a:lnTo>
                      <a:pt x="358" y="87"/>
                    </a:lnTo>
                    <a:lnTo>
                      <a:pt x="367" y="87"/>
                    </a:lnTo>
                    <a:lnTo>
                      <a:pt x="376" y="85"/>
                    </a:lnTo>
                    <a:lnTo>
                      <a:pt x="376" y="85"/>
                    </a:lnTo>
                    <a:lnTo>
                      <a:pt x="383" y="82"/>
                    </a:lnTo>
                    <a:lnTo>
                      <a:pt x="391" y="78"/>
                    </a:lnTo>
                    <a:lnTo>
                      <a:pt x="397" y="73"/>
                    </a:lnTo>
                    <a:lnTo>
                      <a:pt x="403" y="68"/>
                    </a:lnTo>
                    <a:lnTo>
                      <a:pt x="403" y="68"/>
                    </a:lnTo>
                    <a:lnTo>
                      <a:pt x="406" y="69"/>
                    </a:lnTo>
                    <a:lnTo>
                      <a:pt x="406" y="69"/>
                    </a:lnTo>
                    <a:lnTo>
                      <a:pt x="407" y="69"/>
                    </a:lnTo>
                    <a:lnTo>
                      <a:pt x="407" y="69"/>
                    </a:lnTo>
                    <a:lnTo>
                      <a:pt x="417" y="67"/>
                    </a:lnTo>
                    <a:lnTo>
                      <a:pt x="428" y="66"/>
                    </a:lnTo>
                    <a:lnTo>
                      <a:pt x="428" y="66"/>
                    </a:lnTo>
                    <a:lnTo>
                      <a:pt x="443" y="67"/>
                    </a:lnTo>
                    <a:lnTo>
                      <a:pt x="459" y="71"/>
                    </a:lnTo>
                    <a:lnTo>
                      <a:pt x="459" y="71"/>
                    </a:lnTo>
                    <a:lnTo>
                      <a:pt x="466" y="73"/>
                    </a:lnTo>
                    <a:lnTo>
                      <a:pt x="466" y="73"/>
                    </a:lnTo>
                    <a:lnTo>
                      <a:pt x="489" y="78"/>
                    </a:lnTo>
                    <a:lnTo>
                      <a:pt x="501" y="81"/>
                    </a:lnTo>
                    <a:lnTo>
                      <a:pt x="513" y="82"/>
                    </a:lnTo>
                    <a:lnTo>
                      <a:pt x="513" y="82"/>
                    </a:lnTo>
                    <a:lnTo>
                      <a:pt x="514" y="82"/>
                    </a:lnTo>
                    <a:lnTo>
                      <a:pt x="514" y="82"/>
                    </a:lnTo>
                    <a:lnTo>
                      <a:pt x="517" y="81"/>
                    </a:lnTo>
                    <a:lnTo>
                      <a:pt x="517" y="81"/>
                    </a:lnTo>
                    <a:lnTo>
                      <a:pt x="522" y="85"/>
                    </a:lnTo>
                    <a:lnTo>
                      <a:pt x="522" y="85"/>
                    </a:lnTo>
                    <a:lnTo>
                      <a:pt x="523" y="86"/>
                    </a:lnTo>
                    <a:lnTo>
                      <a:pt x="523" y="86"/>
                    </a:lnTo>
                    <a:lnTo>
                      <a:pt x="528" y="89"/>
                    </a:lnTo>
                    <a:lnTo>
                      <a:pt x="534" y="92"/>
                    </a:lnTo>
                    <a:lnTo>
                      <a:pt x="540" y="95"/>
                    </a:lnTo>
                    <a:lnTo>
                      <a:pt x="547" y="97"/>
                    </a:lnTo>
                    <a:lnTo>
                      <a:pt x="561" y="99"/>
                    </a:lnTo>
                    <a:lnTo>
                      <a:pt x="573" y="100"/>
                    </a:lnTo>
                    <a:lnTo>
                      <a:pt x="573" y="100"/>
                    </a:lnTo>
                    <a:lnTo>
                      <a:pt x="578" y="100"/>
                    </a:lnTo>
                    <a:lnTo>
                      <a:pt x="578" y="100"/>
                    </a:lnTo>
                    <a:lnTo>
                      <a:pt x="590" y="99"/>
                    </a:lnTo>
                    <a:lnTo>
                      <a:pt x="602" y="97"/>
                    </a:lnTo>
                    <a:lnTo>
                      <a:pt x="614" y="92"/>
                    </a:lnTo>
                    <a:lnTo>
                      <a:pt x="624" y="86"/>
                    </a:lnTo>
                    <a:lnTo>
                      <a:pt x="624" y="86"/>
                    </a:lnTo>
                    <a:lnTo>
                      <a:pt x="626" y="87"/>
                    </a:lnTo>
                    <a:lnTo>
                      <a:pt x="626" y="87"/>
                    </a:lnTo>
                    <a:lnTo>
                      <a:pt x="628" y="87"/>
                    </a:lnTo>
                    <a:lnTo>
                      <a:pt x="628" y="87"/>
                    </a:lnTo>
                    <a:lnTo>
                      <a:pt x="636" y="87"/>
                    </a:lnTo>
                    <a:lnTo>
                      <a:pt x="636" y="87"/>
                    </a:lnTo>
                    <a:lnTo>
                      <a:pt x="642" y="86"/>
                    </a:lnTo>
                    <a:lnTo>
                      <a:pt x="642" y="86"/>
                    </a:lnTo>
                    <a:lnTo>
                      <a:pt x="643" y="86"/>
                    </a:lnTo>
                    <a:lnTo>
                      <a:pt x="643" y="86"/>
                    </a:lnTo>
                    <a:lnTo>
                      <a:pt x="646" y="87"/>
                    </a:lnTo>
                    <a:lnTo>
                      <a:pt x="652" y="88"/>
                    </a:lnTo>
                    <a:lnTo>
                      <a:pt x="652" y="88"/>
                    </a:lnTo>
                    <a:lnTo>
                      <a:pt x="658" y="91"/>
                    </a:lnTo>
                    <a:lnTo>
                      <a:pt x="658" y="91"/>
                    </a:lnTo>
                    <a:lnTo>
                      <a:pt x="662" y="96"/>
                    </a:lnTo>
                    <a:lnTo>
                      <a:pt x="665" y="101"/>
                    </a:lnTo>
                    <a:lnTo>
                      <a:pt x="666" y="106"/>
                    </a:lnTo>
                    <a:lnTo>
                      <a:pt x="666" y="112"/>
                    </a:lnTo>
                    <a:lnTo>
                      <a:pt x="666" y="112"/>
                    </a:lnTo>
                    <a:lnTo>
                      <a:pt x="665" y="122"/>
                    </a:lnTo>
                    <a:lnTo>
                      <a:pt x="665" y="122"/>
                    </a:lnTo>
                    <a:lnTo>
                      <a:pt x="664" y="128"/>
                    </a:lnTo>
                    <a:lnTo>
                      <a:pt x="664" y="135"/>
                    </a:lnTo>
                    <a:lnTo>
                      <a:pt x="665" y="143"/>
                    </a:lnTo>
                    <a:lnTo>
                      <a:pt x="667" y="147"/>
                    </a:lnTo>
                    <a:lnTo>
                      <a:pt x="670" y="150"/>
                    </a:lnTo>
                    <a:lnTo>
                      <a:pt x="670" y="150"/>
                    </a:lnTo>
                    <a:lnTo>
                      <a:pt x="673" y="154"/>
                    </a:lnTo>
                    <a:lnTo>
                      <a:pt x="677" y="156"/>
                    </a:lnTo>
                    <a:lnTo>
                      <a:pt x="681" y="157"/>
                    </a:lnTo>
                    <a:lnTo>
                      <a:pt x="686" y="158"/>
                    </a:lnTo>
                    <a:lnTo>
                      <a:pt x="686" y="158"/>
                    </a:lnTo>
                    <a:lnTo>
                      <a:pt x="690" y="157"/>
                    </a:lnTo>
                    <a:lnTo>
                      <a:pt x="690" y="157"/>
                    </a:lnTo>
                    <a:lnTo>
                      <a:pt x="691" y="158"/>
                    </a:lnTo>
                    <a:lnTo>
                      <a:pt x="691" y="158"/>
                    </a:lnTo>
                    <a:lnTo>
                      <a:pt x="692" y="157"/>
                    </a:lnTo>
                    <a:lnTo>
                      <a:pt x="692" y="157"/>
                    </a:lnTo>
                    <a:lnTo>
                      <a:pt x="698" y="156"/>
                    </a:lnTo>
                    <a:lnTo>
                      <a:pt x="704" y="152"/>
                    </a:lnTo>
                    <a:lnTo>
                      <a:pt x="708" y="148"/>
                    </a:lnTo>
                    <a:lnTo>
                      <a:pt x="712" y="143"/>
                    </a:lnTo>
                    <a:lnTo>
                      <a:pt x="715" y="137"/>
                    </a:lnTo>
                    <a:lnTo>
                      <a:pt x="717" y="132"/>
                    </a:lnTo>
                    <a:lnTo>
                      <a:pt x="720" y="123"/>
                    </a:lnTo>
                    <a:lnTo>
                      <a:pt x="720" y="123"/>
                    </a:lnTo>
                    <a:lnTo>
                      <a:pt x="720" y="116"/>
                    </a:lnTo>
                    <a:lnTo>
                      <a:pt x="719" y="109"/>
                    </a:lnTo>
                    <a:lnTo>
                      <a:pt x="719" y="109"/>
                    </a:lnTo>
                    <a:lnTo>
                      <a:pt x="718" y="102"/>
                    </a:lnTo>
                    <a:lnTo>
                      <a:pt x="718" y="96"/>
                    </a:lnTo>
                    <a:lnTo>
                      <a:pt x="718" y="96"/>
                    </a:lnTo>
                    <a:lnTo>
                      <a:pt x="719" y="91"/>
                    </a:lnTo>
                    <a:lnTo>
                      <a:pt x="720" y="85"/>
                    </a:lnTo>
                    <a:lnTo>
                      <a:pt x="724" y="74"/>
                    </a:lnTo>
                    <a:lnTo>
                      <a:pt x="725" y="72"/>
                    </a:lnTo>
                    <a:lnTo>
                      <a:pt x="725" y="72"/>
                    </a:lnTo>
                    <a:lnTo>
                      <a:pt x="727" y="64"/>
                    </a:lnTo>
                    <a:lnTo>
                      <a:pt x="728" y="57"/>
                    </a:lnTo>
                    <a:lnTo>
                      <a:pt x="727" y="51"/>
                    </a:lnTo>
                    <a:lnTo>
                      <a:pt x="725" y="44"/>
                    </a:lnTo>
                    <a:lnTo>
                      <a:pt x="721" y="39"/>
                    </a:lnTo>
                    <a:lnTo>
                      <a:pt x="717" y="34"/>
                    </a:lnTo>
                    <a:lnTo>
                      <a:pt x="710" y="29"/>
                    </a:lnTo>
                    <a:lnTo>
                      <a:pt x="703" y="25"/>
                    </a:lnTo>
                    <a:lnTo>
                      <a:pt x="703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29"/>
              <p:cNvSpPr>
                <a:spLocks/>
              </p:cNvSpPr>
              <p:nvPr/>
            </p:nvSpPr>
            <p:spPr bwMode="auto">
              <a:xfrm>
                <a:off x="5356" y="2273"/>
                <a:ext cx="716" cy="147"/>
              </a:xfrm>
              <a:custGeom>
                <a:avLst/>
                <a:gdLst/>
                <a:ahLst/>
                <a:cxnLst>
                  <a:cxn ang="0">
                    <a:pos x="671" y="146"/>
                  </a:cxn>
                  <a:cxn ang="0">
                    <a:pos x="665" y="137"/>
                  </a:cxn>
                  <a:cxn ang="0">
                    <a:pos x="666" y="107"/>
                  </a:cxn>
                  <a:cxn ang="0">
                    <a:pos x="659" y="85"/>
                  </a:cxn>
                  <a:cxn ang="0">
                    <a:pos x="638" y="78"/>
                  </a:cxn>
                  <a:cxn ang="0">
                    <a:pos x="621" y="78"/>
                  </a:cxn>
                  <a:cxn ang="0">
                    <a:pos x="598" y="88"/>
                  </a:cxn>
                  <a:cxn ang="0">
                    <a:pos x="569" y="91"/>
                  </a:cxn>
                  <a:cxn ang="0">
                    <a:pos x="533" y="84"/>
                  </a:cxn>
                  <a:cxn ang="0">
                    <a:pos x="520" y="77"/>
                  </a:cxn>
                  <a:cxn ang="0">
                    <a:pos x="509" y="73"/>
                  </a:cxn>
                  <a:cxn ang="0">
                    <a:pos x="489" y="70"/>
                  </a:cxn>
                  <a:cxn ang="0">
                    <a:pos x="460" y="62"/>
                  </a:cxn>
                  <a:cxn ang="0">
                    <a:pos x="439" y="58"/>
                  </a:cxn>
                  <a:cxn ang="0">
                    <a:pos x="403" y="62"/>
                  </a:cxn>
                  <a:cxn ang="0">
                    <a:pos x="378" y="72"/>
                  </a:cxn>
                  <a:cxn ang="0">
                    <a:pos x="354" y="77"/>
                  </a:cxn>
                  <a:cxn ang="0">
                    <a:pos x="328" y="76"/>
                  </a:cxn>
                  <a:cxn ang="0">
                    <a:pos x="272" y="77"/>
                  </a:cxn>
                  <a:cxn ang="0">
                    <a:pos x="259" y="77"/>
                  </a:cxn>
                  <a:cxn ang="0">
                    <a:pos x="230" y="90"/>
                  </a:cxn>
                  <a:cxn ang="0">
                    <a:pos x="210" y="113"/>
                  </a:cxn>
                  <a:cxn ang="0">
                    <a:pos x="187" y="135"/>
                  </a:cxn>
                  <a:cxn ang="0">
                    <a:pos x="166" y="143"/>
                  </a:cxn>
                  <a:cxn ang="0">
                    <a:pos x="133" y="144"/>
                  </a:cxn>
                  <a:cxn ang="0">
                    <a:pos x="104" y="131"/>
                  </a:cxn>
                  <a:cxn ang="0">
                    <a:pos x="83" y="106"/>
                  </a:cxn>
                  <a:cxn ang="0">
                    <a:pos x="60" y="87"/>
                  </a:cxn>
                  <a:cxn ang="0">
                    <a:pos x="39" y="82"/>
                  </a:cxn>
                  <a:cxn ang="0">
                    <a:pos x="18" y="75"/>
                  </a:cxn>
                  <a:cxn ang="0">
                    <a:pos x="0" y="46"/>
                  </a:cxn>
                  <a:cxn ang="0">
                    <a:pos x="2" y="40"/>
                  </a:cxn>
                  <a:cxn ang="0">
                    <a:pos x="19" y="27"/>
                  </a:cxn>
                  <a:cxn ang="0">
                    <a:pos x="58" y="19"/>
                  </a:cxn>
                  <a:cxn ang="0">
                    <a:pos x="115" y="22"/>
                  </a:cxn>
                  <a:cxn ang="0">
                    <a:pos x="141" y="26"/>
                  </a:cxn>
                  <a:cxn ang="0">
                    <a:pos x="170" y="25"/>
                  </a:cxn>
                  <a:cxn ang="0">
                    <a:pos x="238" y="24"/>
                  </a:cxn>
                  <a:cxn ang="0">
                    <a:pos x="294" y="18"/>
                  </a:cxn>
                  <a:cxn ang="0">
                    <a:pos x="301" y="19"/>
                  </a:cxn>
                  <a:cxn ang="0">
                    <a:pos x="393" y="1"/>
                  </a:cxn>
                  <a:cxn ang="0">
                    <a:pos x="413" y="1"/>
                  </a:cxn>
                  <a:cxn ang="0">
                    <a:pos x="463" y="2"/>
                  </a:cxn>
                  <a:cxn ang="0">
                    <a:pos x="499" y="6"/>
                  </a:cxn>
                  <a:cxn ang="0">
                    <a:pos x="530" y="10"/>
                  </a:cxn>
                  <a:cxn ang="0">
                    <a:pos x="573" y="13"/>
                  </a:cxn>
                  <a:cxn ang="0">
                    <a:pos x="608" y="14"/>
                  </a:cxn>
                  <a:cxn ang="0">
                    <a:pos x="629" y="11"/>
                  </a:cxn>
                  <a:cxn ang="0">
                    <a:pos x="639" y="12"/>
                  </a:cxn>
                  <a:cxn ang="0">
                    <a:pos x="693" y="25"/>
                  </a:cxn>
                  <a:cxn ang="0">
                    <a:pos x="715" y="45"/>
                  </a:cxn>
                  <a:cxn ang="0">
                    <a:pos x="713" y="66"/>
                  </a:cxn>
                  <a:cxn ang="0">
                    <a:pos x="711" y="86"/>
                  </a:cxn>
                  <a:cxn ang="0">
                    <a:pos x="711" y="104"/>
                  </a:cxn>
                  <a:cxn ang="0">
                    <a:pos x="711" y="119"/>
                  </a:cxn>
                  <a:cxn ang="0">
                    <a:pos x="699" y="142"/>
                  </a:cxn>
                  <a:cxn ang="0">
                    <a:pos x="677" y="147"/>
                  </a:cxn>
                </a:cxnLst>
                <a:rect l="0" t="0" r="r" b="b"/>
                <a:pathLst>
                  <a:path w="716" h="147">
                    <a:moveTo>
                      <a:pt x="677" y="147"/>
                    </a:moveTo>
                    <a:lnTo>
                      <a:pt x="677" y="147"/>
                    </a:lnTo>
                    <a:lnTo>
                      <a:pt x="672" y="146"/>
                    </a:lnTo>
                    <a:lnTo>
                      <a:pt x="672" y="146"/>
                    </a:lnTo>
                    <a:lnTo>
                      <a:pt x="671" y="146"/>
                    </a:lnTo>
                    <a:lnTo>
                      <a:pt x="671" y="146"/>
                    </a:lnTo>
                    <a:lnTo>
                      <a:pt x="669" y="143"/>
                    </a:lnTo>
                    <a:lnTo>
                      <a:pt x="669" y="143"/>
                    </a:lnTo>
                    <a:lnTo>
                      <a:pt x="667" y="140"/>
                    </a:lnTo>
                    <a:lnTo>
                      <a:pt x="665" y="137"/>
                    </a:lnTo>
                    <a:lnTo>
                      <a:pt x="664" y="130"/>
                    </a:lnTo>
                    <a:lnTo>
                      <a:pt x="664" y="124"/>
                    </a:lnTo>
                    <a:lnTo>
                      <a:pt x="665" y="117"/>
                    </a:lnTo>
                    <a:lnTo>
                      <a:pt x="665" y="117"/>
                    </a:lnTo>
                    <a:lnTo>
                      <a:pt x="666" y="107"/>
                    </a:lnTo>
                    <a:lnTo>
                      <a:pt x="666" y="107"/>
                    </a:lnTo>
                    <a:lnTo>
                      <a:pt x="666" y="103"/>
                    </a:lnTo>
                    <a:lnTo>
                      <a:pt x="665" y="97"/>
                    </a:lnTo>
                    <a:lnTo>
                      <a:pt x="663" y="91"/>
                    </a:lnTo>
                    <a:lnTo>
                      <a:pt x="659" y="85"/>
                    </a:lnTo>
                    <a:lnTo>
                      <a:pt x="659" y="85"/>
                    </a:lnTo>
                    <a:lnTo>
                      <a:pt x="655" y="82"/>
                    </a:lnTo>
                    <a:lnTo>
                      <a:pt x="650" y="79"/>
                    </a:lnTo>
                    <a:lnTo>
                      <a:pt x="644" y="78"/>
                    </a:lnTo>
                    <a:lnTo>
                      <a:pt x="638" y="78"/>
                    </a:lnTo>
                    <a:lnTo>
                      <a:pt x="638" y="78"/>
                    </a:lnTo>
                    <a:lnTo>
                      <a:pt x="631" y="78"/>
                    </a:lnTo>
                    <a:lnTo>
                      <a:pt x="631" y="78"/>
                    </a:lnTo>
                    <a:lnTo>
                      <a:pt x="624" y="78"/>
                    </a:lnTo>
                    <a:lnTo>
                      <a:pt x="621" y="78"/>
                    </a:lnTo>
                    <a:lnTo>
                      <a:pt x="620" y="76"/>
                    </a:lnTo>
                    <a:lnTo>
                      <a:pt x="619" y="77"/>
                    </a:lnTo>
                    <a:lnTo>
                      <a:pt x="619" y="77"/>
                    </a:lnTo>
                    <a:lnTo>
                      <a:pt x="609" y="83"/>
                    </a:lnTo>
                    <a:lnTo>
                      <a:pt x="598" y="88"/>
                    </a:lnTo>
                    <a:lnTo>
                      <a:pt x="586" y="91"/>
                    </a:lnTo>
                    <a:lnTo>
                      <a:pt x="574" y="91"/>
                    </a:lnTo>
                    <a:lnTo>
                      <a:pt x="574" y="91"/>
                    </a:lnTo>
                    <a:lnTo>
                      <a:pt x="569" y="91"/>
                    </a:lnTo>
                    <a:lnTo>
                      <a:pt x="569" y="91"/>
                    </a:lnTo>
                    <a:lnTo>
                      <a:pt x="562" y="91"/>
                    </a:lnTo>
                    <a:lnTo>
                      <a:pt x="554" y="89"/>
                    </a:lnTo>
                    <a:lnTo>
                      <a:pt x="540" y="85"/>
                    </a:lnTo>
                    <a:lnTo>
                      <a:pt x="540" y="85"/>
                    </a:lnTo>
                    <a:lnTo>
                      <a:pt x="533" y="84"/>
                    </a:lnTo>
                    <a:lnTo>
                      <a:pt x="532" y="84"/>
                    </a:lnTo>
                    <a:lnTo>
                      <a:pt x="532" y="83"/>
                    </a:lnTo>
                    <a:lnTo>
                      <a:pt x="532" y="83"/>
                    </a:lnTo>
                    <a:lnTo>
                      <a:pt x="521" y="77"/>
                    </a:lnTo>
                    <a:lnTo>
                      <a:pt x="520" y="77"/>
                    </a:lnTo>
                    <a:lnTo>
                      <a:pt x="520" y="77"/>
                    </a:lnTo>
                    <a:lnTo>
                      <a:pt x="517" y="75"/>
                    </a:lnTo>
                    <a:lnTo>
                      <a:pt x="515" y="72"/>
                    </a:lnTo>
                    <a:lnTo>
                      <a:pt x="509" y="73"/>
                    </a:lnTo>
                    <a:lnTo>
                      <a:pt x="509" y="73"/>
                    </a:lnTo>
                    <a:lnTo>
                      <a:pt x="505" y="73"/>
                    </a:lnTo>
                    <a:lnTo>
                      <a:pt x="502" y="72"/>
                    </a:lnTo>
                    <a:lnTo>
                      <a:pt x="502" y="72"/>
                    </a:lnTo>
                    <a:lnTo>
                      <a:pt x="502" y="72"/>
                    </a:lnTo>
                    <a:lnTo>
                      <a:pt x="489" y="70"/>
                    </a:lnTo>
                    <a:lnTo>
                      <a:pt x="476" y="66"/>
                    </a:lnTo>
                    <a:lnTo>
                      <a:pt x="476" y="66"/>
                    </a:lnTo>
                    <a:lnTo>
                      <a:pt x="464" y="62"/>
                    </a:lnTo>
                    <a:lnTo>
                      <a:pt x="464" y="62"/>
                    </a:lnTo>
                    <a:lnTo>
                      <a:pt x="460" y="62"/>
                    </a:lnTo>
                    <a:lnTo>
                      <a:pt x="460" y="62"/>
                    </a:lnTo>
                    <a:lnTo>
                      <a:pt x="456" y="61"/>
                    </a:lnTo>
                    <a:lnTo>
                      <a:pt x="456" y="61"/>
                    </a:lnTo>
                    <a:lnTo>
                      <a:pt x="448" y="59"/>
                    </a:lnTo>
                    <a:lnTo>
                      <a:pt x="439" y="58"/>
                    </a:lnTo>
                    <a:lnTo>
                      <a:pt x="424" y="58"/>
                    </a:lnTo>
                    <a:lnTo>
                      <a:pt x="424" y="58"/>
                    </a:lnTo>
                    <a:lnTo>
                      <a:pt x="414" y="58"/>
                    </a:lnTo>
                    <a:lnTo>
                      <a:pt x="405" y="60"/>
                    </a:lnTo>
                    <a:lnTo>
                      <a:pt x="403" y="62"/>
                    </a:lnTo>
                    <a:lnTo>
                      <a:pt x="395" y="60"/>
                    </a:lnTo>
                    <a:lnTo>
                      <a:pt x="395" y="60"/>
                    </a:lnTo>
                    <a:lnTo>
                      <a:pt x="390" y="65"/>
                    </a:lnTo>
                    <a:lnTo>
                      <a:pt x="385" y="69"/>
                    </a:lnTo>
                    <a:lnTo>
                      <a:pt x="378" y="72"/>
                    </a:lnTo>
                    <a:lnTo>
                      <a:pt x="370" y="75"/>
                    </a:lnTo>
                    <a:lnTo>
                      <a:pt x="370" y="75"/>
                    </a:lnTo>
                    <a:lnTo>
                      <a:pt x="363" y="77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41" y="77"/>
                    </a:lnTo>
                    <a:lnTo>
                      <a:pt x="335" y="76"/>
                    </a:lnTo>
                    <a:lnTo>
                      <a:pt x="330" y="74"/>
                    </a:lnTo>
                    <a:lnTo>
                      <a:pt x="329" y="74"/>
                    </a:lnTo>
                    <a:lnTo>
                      <a:pt x="328" y="76"/>
                    </a:lnTo>
                    <a:lnTo>
                      <a:pt x="325" y="76"/>
                    </a:lnTo>
                    <a:lnTo>
                      <a:pt x="325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72" y="77"/>
                    </a:lnTo>
                    <a:lnTo>
                      <a:pt x="272" y="76"/>
                    </a:lnTo>
                    <a:lnTo>
                      <a:pt x="272" y="76"/>
                    </a:lnTo>
                    <a:lnTo>
                      <a:pt x="267" y="76"/>
                    </a:lnTo>
                    <a:lnTo>
                      <a:pt x="267" y="76"/>
                    </a:lnTo>
                    <a:lnTo>
                      <a:pt x="259" y="77"/>
                    </a:lnTo>
                    <a:lnTo>
                      <a:pt x="250" y="79"/>
                    </a:lnTo>
                    <a:lnTo>
                      <a:pt x="245" y="81"/>
                    </a:lnTo>
                    <a:lnTo>
                      <a:pt x="240" y="83"/>
                    </a:lnTo>
                    <a:lnTo>
                      <a:pt x="235" y="86"/>
                    </a:lnTo>
                    <a:lnTo>
                      <a:pt x="230" y="90"/>
                    </a:lnTo>
                    <a:lnTo>
                      <a:pt x="226" y="95"/>
                    </a:lnTo>
                    <a:lnTo>
                      <a:pt x="226" y="95"/>
                    </a:lnTo>
                    <a:lnTo>
                      <a:pt x="219" y="102"/>
                    </a:lnTo>
                    <a:lnTo>
                      <a:pt x="211" y="111"/>
                    </a:lnTo>
                    <a:lnTo>
                      <a:pt x="210" y="113"/>
                    </a:lnTo>
                    <a:lnTo>
                      <a:pt x="210" y="113"/>
                    </a:lnTo>
                    <a:lnTo>
                      <a:pt x="201" y="123"/>
                    </a:lnTo>
                    <a:lnTo>
                      <a:pt x="197" y="128"/>
                    </a:lnTo>
                    <a:lnTo>
                      <a:pt x="192" y="132"/>
                    </a:lnTo>
                    <a:lnTo>
                      <a:pt x="187" y="135"/>
                    </a:lnTo>
                    <a:lnTo>
                      <a:pt x="181" y="139"/>
                    </a:lnTo>
                    <a:lnTo>
                      <a:pt x="174" y="141"/>
                    </a:lnTo>
                    <a:lnTo>
                      <a:pt x="166" y="143"/>
                    </a:lnTo>
                    <a:lnTo>
                      <a:pt x="166" y="143"/>
                    </a:lnTo>
                    <a:lnTo>
                      <a:pt x="166" y="143"/>
                    </a:lnTo>
                    <a:lnTo>
                      <a:pt x="158" y="145"/>
                    </a:lnTo>
                    <a:lnTo>
                      <a:pt x="149" y="145"/>
                    </a:lnTo>
                    <a:lnTo>
                      <a:pt x="149" y="145"/>
                    </a:lnTo>
                    <a:lnTo>
                      <a:pt x="140" y="145"/>
                    </a:lnTo>
                    <a:lnTo>
                      <a:pt x="133" y="144"/>
                    </a:lnTo>
                    <a:lnTo>
                      <a:pt x="133" y="144"/>
                    </a:lnTo>
                    <a:lnTo>
                      <a:pt x="125" y="142"/>
                    </a:lnTo>
                    <a:lnTo>
                      <a:pt x="117" y="139"/>
                    </a:lnTo>
                    <a:lnTo>
                      <a:pt x="110" y="135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95" y="122"/>
                    </a:lnTo>
                    <a:lnTo>
                      <a:pt x="88" y="113"/>
                    </a:lnTo>
                    <a:lnTo>
                      <a:pt x="88" y="113"/>
                    </a:lnTo>
                    <a:lnTo>
                      <a:pt x="83" y="106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2" y="94"/>
                    </a:lnTo>
                    <a:lnTo>
                      <a:pt x="66" y="90"/>
                    </a:lnTo>
                    <a:lnTo>
                      <a:pt x="60" y="87"/>
                    </a:lnTo>
                    <a:lnTo>
                      <a:pt x="52" y="85"/>
                    </a:lnTo>
                    <a:lnTo>
                      <a:pt x="52" y="85"/>
                    </a:lnTo>
                    <a:lnTo>
                      <a:pt x="45" y="84"/>
                    </a:lnTo>
                    <a:lnTo>
                      <a:pt x="45" y="84"/>
                    </a:lnTo>
                    <a:lnTo>
                      <a:pt x="39" y="82"/>
                    </a:lnTo>
                    <a:lnTo>
                      <a:pt x="39" y="82"/>
                    </a:lnTo>
                    <a:lnTo>
                      <a:pt x="29" y="80"/>
                    </a:lnTo>
                    <a:lnTo>
                      <a:pt x="22" y="77"/>
                    </a:lnTo>
                    <a:lnTo>
                      <a:pt x="22" y="77"/>
                    </a:lnTo>
                    <a:lnTo>
                      <a:pt x="18" y="75"/>
                    </a:lnTo>
                    <a:lnTo>
                      <a:pt x="10" y="68"/>
                    </a:lnTo>
                    <a:lnTo>
                      <a:pt x="6" y="64"/>
                    </a:lnTo>
                    <a:lnTo>
                      <a:pt x="3" y="59"/>
                    </a:lnTo>
                    <a:lnTo>
                      <a:pt x="0" y="53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2" y="40"/>
                    </a:lnTo>
                    <a:lnTo>
                      <a:pt x="2" y="40"/>
                    </a:lnTo>
                    <a:lnTo>
                      <a:pt x="5" y="37"/>
                    </a:lnTo>
                    <a:lnTo>
                      <a:pt x="9" y="34"/>
                    </a:lnTo>
                    <a:lnTo>
                      <a:pt x="13" y="30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27" y="24"/>
                    </a:lnTo>
                    <a:lnTo>
                      <a:pt x="36" y="22"/>
                    </a:lnTo>
                    <a:lnTo>
                      <a:pt x="46" y="20"/>
                    </a:lnTo>
                    <a:lnTo>
                      <a:pt x="58" y="19"/>
                    </a:lnTo>
                    <a:lnTo>
                      <a:pt x="58" y="19"/>
                    </a:lnTo>
                    <a:lnTo>
                      <a:pt x="70" y="18"/>
                    </a:lnTo>
                    <a:lnTo>
                      <a:pt x="70" y="18"/>
                    </a:lnTo>
                    <a:lnTo>
                      <a:pt x="93" y="19"/>
                    </a:lnTo>
                    <a:lnTo>
                      <a:pt x="115" y="22"/>
                    </a:lnTo>
                    <a:lnTo>
                      <a:pt x="115" y="22"/>
                    </a:lnTo>
                    <a:lnTo>
                      <a:pt x="127" y="23"/>
                    </a:lnTo>
                    <a:lnTo>
                      <a:pt x="127" y="23"/>
                    </a:lnTo>
                    <a:lnTo>
                      <a:pt x="141" y="26"/>
                    </a:lnTo>
                    <a:lnTo>
                      <a:pt x="141" y="26"/>
                    </a:lnTo>
                    <a:lnTo>
                      <a:pt x="148" y="26"/>
                    </a:lnTo>
                    <a:lnTo>
                      <a:pt x="148" y="26"/>
                    </a:lnTo>
                    <a:lnTo>
                      <a:pt x="158" y="26"/>
                    </a:lnTo>
                    <a:lnTo>
                      <a:pt x="158" y="26"/>
                    </a:lnTo>
                    <a:lnTo>
                      <a:pt x="170" y="25"/>
                    </a:lnTo>
                    <a:lnTo>
                      <a:pt x="170" y="25"/>
                    </a:lnTo>
                    <a:lnTo>
                      <a:pt x="193" y="25"/>
                    </a:lnTo>
                    <a:lnTo>
                      <a:pt x="193" y="25"/>
                    </a:lnTo>
                    <a:lnTo>
                      <a:pt x="221" y="25"/>
                    </a:lnTo>
                    <a:lnTo>
                      <a:pt x="238" y="24"/>
                    </a:lnTo>
                    <a:lnTo>
                      <a:pt x="238" y="24"/>
                    </a:lnTo>
                    <a:lnTo>
                      <a:pt x="264" y="22"/>
                    </a:lnTo>
                    <a:lnTo>
                      <a:pt x="282" y="19"/>
                    </a:lnTo>
                    <a:lnTo>
                      <a:pt x="282" y="19"/>
                    </a:lnTo>
                    <a:lnTo>
                      <a:pt x="294" y="18"/>
                    </a:lnTo>
                    <a:lnTo>
                      <a:pt x="296" y="17"/>
                    </a:lnTo>
                    <a:lnTo>
                      <a:pt x="297" y="19"/>
                    </a:lnTo>
                    <a:lnTo>
                      <a:pt x="299" y="20"/>
                    </a:lnTo>
                    <a:lnTo>
                      <a:pt x="301" y="19"/>
                    </a:lnTo>
                    <a:lnTo>
                      <a:pt x="301" y="19"/>
                    </a:lnTo>
                    <a:lnTo>
                      <a:pt x="321" y="12"/>
                    </a:lnTo>
                    <a:lnTo>
                      <a:pt x="343" y="7"/>
                    </a:lnTo>
                    <a:lnTo>
                      <a:pt x="367" y="3"/>
                    </a:lnTo>
                    <a:lnTo>
                      <a:pt x="393" y="1"/>
                    </a:lnTo>
                    <a:lnTo>
                      <a:pt x="393" y="1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13" y="1"/>
                    </a:lnTo>
                    <a:lnTo>
                      <a:pt x="413" y="1"/>
                    </a:lnTo>
                    <a:lnTo>
                      <a:pt x="413" y="1"/>
                    </a:lnTo>
                    <a:lnTo>
                      <a:pt x="424" y="1"/>
                    </a:lnTo>
                    <a:lnTo>
                      <a:pt x="424" y="1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63" y="2"/>
                    </a:lnTo>
                    <a:lnTo>
                      <a:pt x="463" y="2"/>
                    </a:lnTo>
                    <a:lnTo>
                      <a:pt x="463" y="2"/>
                    </a:lnTo>
                    <a:lnTo>
                      <a:pt x="481" y="3"/>
                    </a:lnTo>
                    <a:lnTo>
                      <a:pt x="490" y="4"/>
                    </a:lnTo>
                    <a:lnTo>
                      <a:pt x="499" y="6"/>
                    </a:lnTo>
                    <a:lnTo>
                      <a:pt x="499" y="6"/>
                    </a:lnTo>
                    <a:lnTo>
                      <a:pt x="519" y="8"/>
                    </a:lnTo>
                    <a:lnTo>
                      <a:pt x="519" y="8"/>
                    </a:lnTo>
                    <a:lnTo>
                      <a:pt x="519" y="8"/>
                    </a:lnTo>
                    <a:lnTo>
                      <a:pt x="530" y="10"/>
                    </a:lnTo>
                    <a:lnTo>
                      <a:pt x="530" y="10"/>
                    </a:lnTo>
                    <a:lnTo>
                      <a:pt x="543" y="11"/>
                    </a:lnTo>
                    <a:lnTo>
                      <a:pt x="555" y="12"/>
                    </a:lnTo>
                    <a:lnTo>
                      <a:pt x="555" y="12"/>
                    </a:lnTo>
                    <a:lnTo>
                      <a:pt x="573" y="13"/>
                    </a:lnTo>
                    <a:lnTo>
                      <a:pt x="579" y="14"/>
                    </a:lnTo>
                    <a:lnTo>
                      <a:pt x="579" y="15"/>
                    </a:lnTo>
                    <a:lnTo>
                      <a:pt x="580" y="15"/>
                    </a:lnTo>
                    <a:lnTo>
                      <a:pt x="580" y="15"/>
                    </a:lnTo>
                    <a:lnTo>
                      <a:pt x="608" y="14"/>
                    </a:lnTo>
                    <a:lnTo>
                      <a:pt x="610" y="13"/>
                    </a:lnTo>
                    <a:lnTo>
                      <a:pt x="611" y="13"/>
                    </a:lnTo>
                    <a:lnTo>
                      <a:pt x="611" y="13"/>
                    </a:lnTo>
                    <a:lnTo>
                      <a:pt x="611" y="13"/>
                    </a:lnTo>
                    <a:lnTo>
                      <a:pt x="629" y="11"/>
                    </a:lnTo>
                    <a:lnTo>
                      <a:pt x="629" y="11"/>
                    </a:lnTo>
                    <a:lnTo>
                      <a:pt x="629" y="11"/>
                    </a:lnTo>
                    <a:lnTo>
                      <a:pt x="634" y="12"/>
                    </a:lnTo>
                    <a:lnTo>
                      <a:pt x="634" y="12"/>
                    </a:lnTo>
                    <a:lnTo>
                      <a:pt x="639" y="12"/>
                    </a:lnTo>
                    <a:lnTo>
                      <a:pt x="639" y="12"/>
                    </a:lnTo>
                    <a:lnTo>
                      <a:pt x="652" y="13"/>
                    </a:lnTo>
                    <a:lnTo>
                      <a:pt x="666" y="15"/>
                    </a:lnTo>
                    <a:lnTo>
                      <a:pt x="679" y="19"/>
                    </a:lnTo>
                    <a:lnTo>
                      <a:pt x="693" y="25"/>
                    </a:lnTo>
                    <a:lnTo>
                      <a:pt x="693" y="25"/>
                    </a:lnTo>
                    <a:lnTo>
                      <a:pt x="702" y="29"/>
                    </a:lnTo>
                    <a:lnTo>
                      <a:pt x="708" y="34"/>
                    </a:lnTo>
                    <a:lnTo>
                      <a:pt x="712" y="40"/>
                    </a:lnTo>
                    <a:lnTo>
                      <a:pt x="715" y="45"/>
                    </a:lnTo>
                    <a:lnTo>
                      <a:pt x="716" y="50"/>
                    </a:lnTo>
                    <a:lnTo>
                      <a:pt x="716" y="56"/>
                    </a:lnTo>
                    <a:lnTo>
                      <a:pt x="715" y="61"/>
                    </a:lnTo>
                    <a:lnTo>
                      <a:pt x="713" y="65"/>
                    </a:lnTo>
                    <a:lnTo>
                      <a:pt x="713" y="66"/>
                    </a:lnTo>
                    <a:lnTo>
                      <a:pt x="713" y="71"/>
                    </a:lnTo>
                    <a:lnTo>
                      <a:pt x="713" y="71"/>
                    </a:lnTo>
                    <a:lnTo>
                      <a:pt x="713" y="71"/>
                    </a:lnTo>
                    <a:lnTo>
                      <a:pt x="711" y="79"/>
                    </a:lnTo>
                    <a:lnTo>
                      <a:pt x="711" y="86"/>
                    </a:lnTo>
                    <a:lnTo>
                      <a:pt x="711" y="86"/>
                    </a:lnTo>
                    <a:lnTo>
                      <a:pt x="710" y="91"/>
                    </a:lnTo>
                    <a:lnTo>
                      <a:pt x="710" y="91"/>
                    </a:lnTo>
                    <a:lnTo>
                      <a:pt x="710" y="97"/>
                    </a:lnTo>
                    <a:lnTo>
                      <a:pt x="711" y="104"/>
                    </a:lnTo>
                    <a:lnTo>
                      <a:pt x="711" y="104"/>
                    </a:lnTo>
                    <a:lnTo>
                      <a:pt x="711" y="110"/>
                    </a:lnTo>
                    <a:lnTo>
                      <a:pt x="711" y="117"/>
                    </a:lnTo>
                    <a:lnTo>
                      <a:pt x="711" y="119"/>
                    </a:lnTo>
                    <a:lnTo>
                      <a:pt x="711" y="119"/>
                    </a:lnTo>
                    <a:lnTo>
                      <a:pt x="709" y="126"/>
                    </a:lnTo>
                    <a:lnTo>
                      <a:pt x="708" y="130"/>
                    </a:lnTo>
                    <a:lnTo>
                      <a:pt x="706" y="134"/>
                    </a:lnTo>
                    <a:lnTo>
                      <a:pt x="703" y="138"/>
                    </a:lnTo>
                    <a:lnTo>
                      <a:pt x="699" y="142"/>
                    </a:lnTo>
                    <a:lnTo>
                      <a:pt x="695" y="144"/>
                    </a:lnTo>
                    <a:lnTo>
                      <a:pt x="689" y="146"/>
                    </a:lnTo>
                    <a:lnTo>
                      <a:pt x="689" y="146"/>
                    </a:lnTo>
                    <a:lnTo>
                      <a:pt x="678" y="147"/>
                    </a:lnTo>
                    <a:lnTo>
                      <a:pt x="677" y="147"/>
                    </a:lnTo>
                    <a:close/>
                  </a:path>
                </a:pathLst>
              </a:custGeom>
              <a:solidFill>
                <a:srgbClr val="EAF7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</p:grpSp>
        <p:grpSp>
          <p:nvGrpSpPr>
            <p:cNvPr id="19" name="Группа 173"/>
            <p:cNvGrpSpPr/>
            <p:nvPr/>
          </p:nvGrpSpPr>
          <p:grpSpPr>
            <a:xfrm>
              <a:off x="-3240608" y="6624786"/>
              <a:ext cx="1411138" cy="288033"/>
              <a:chOff x="3773190" y="4680570"/>
              <a:chExt cx="1411138" cy="288033"/>
            </a:xfrm>
          </p:grpSpPr>
          <p:sp>
            <p:nvSpPr>
              <p:cNvPr id="289" name="Полилиния 288"/>
              <p:cNvSpPr/>
              <p:nvPr/>
            </p:nvSpPr>
            <p:spPr>
              <a:xfrm>
                <a:off x="4536256" y="4680570"/>
                <a:ext cx="648072" cy="144017"/>
              </a:xfrm>
              <a:custGeom>
                <a:avLst/>
                <a:gdLst>
                  <a:gd name="connsiteX0" fmla="*/ 0 w 1028700"/>
                  <a:gd name="connsiteY0" fmla="*/ 139700 h 177800"/>
                  <a:gd name="connsiteX1" fmla="*/ 514350 w 1028700"/>
                  <a:gd name="connsiteY1" fmla="*/ 6350 h 177800"/>
                  <a:gd name="connsiteX2" fmla="*/ 1028700 w 1028700"/>
                  <a:gd name="connsiteY2" fmla="*/ 177800 h 177800"/>
                  <a:gd name="connsiteX3" fmla="*/ 1028700 w 1028700"/>
                  <a:gd name="connsiteY3" fmla="*/ 177800 h 177800"/>
                  <a:gd name="connsiteX0" fmla="*/ 0 w 1028700"/>
                  <a:gd name="connsiteY0" fmla="*/ 133350 h 171450"/>
                  <a:gd name="connsiteX1" fmla="*/ 514350 w 1028700"/>
                  <a:gd name="connsiteY1" fmla="*/ 0 h 171450"/>
                  <a:gd name="connsiteX2" fmla="*/ 1028700 w 1028700"/>
                  <a:gd name="connsiteY2" fmla="*/ 171450 h 171450"/>
                  <a:gd name="connsiteX3" fmla="*/ 1028700 w 1028700"/>
                  <a:gd name="connsiteY3" fmla="*/ 171450 h 171450"/>
                  <a:gd name="connsiteX0" fmla="*/ 0 w 1028700"/>
                  <a:gd name="connsiteY0" fmla="*/ 133350 h 171450"/>
                  <a:gd name="connsiteX1" fmla="*/ 514350 w 1028700"/>
                  <a:gd name="connsiteY1" fmla="*/ 0 h 171450"/>
                  <a:gd name="connsiteX2" fmla="*/ 1028700 w 1028700"/>
                  <a:gd name="connsiteY2" fmla="*/ 171450 h 171450"/>
                  <a:gd name="connsiteX3" fmla="*/ 1028700 w 1028700"/>
                  <a:gd name="connsiteY3" fmla="*/ 171450 h 171450"/>
                  <a:gd name="connsiteX0" fmla="*/ 0 w 1028700"/>
                  <a:gd name="connsiteY0" fmla="*/ 133350 h 171450"/>
                  <a:gd name="connsiteX1" fmla="*/ 514350 w 1028700"/>
                  <a:gd name="connsiteY1" fmla="*/ 0 h 171450"/>
                  <a:gd name="connsiteX2" fmla="*/ 1028700 w 1028700"/>
                  <a:gd name="connsiteY2" fmla="*/ 171450 h 171450"/>
                  <a:gd name="connsiteX3" fmla="*/ 1028700 w 1028700"/>
                  <a:gd name="connsiteY3" fmla="*/ 171450 h 171450"/>
                  <a:gd name="connsiteX0" fmla="*/ 0 w 1028700"/>
                  <a:gd name="connsiteY0" fmla="*/ 140130 h 178230"/>
                  <a:gd name="connsiteX1" fmla="*/ 526130 w 1028700"/>
                  <a:gd name="connsiteY1" fmla="*/ 0 h 178230"/>
                  <a:gd name="connsiteX2" fmla="*/ 1028700 w 1028700"/>
                  <a:gd name="connsiteY2" fmla="*/ 178230 h 178230"/>
                  <a:gd name="connsiteX3" fmla="*/ 1028700 w 1028700"/>
                  <a:gd name="connsiteY3" fmla="*/ 178230 h 178230"/>
                  <a:gd name="connsiteX0" fmla="*/ 0 w 1028700"/>
                  <a:gd name="connsiteY0" fmla="*/ 140130 h 178230"/>
                  <a:gd name="connsiteX1" fmla="*/ 526130 w 1028700"/>
                  <a:gd name="connsiteY1" fmla="*/ 0 h 178230"/>
                  <a:gd name="connsiteX2" fmla="*/ 1028700 w 1028700"/>
                  <a:gd name="connsiteY2" fmla="*/ 178230 h 178230"/>
                  <a:gd name="connsiteX3" fmla="*/ 1028700 w 1028700"/>
                  <a:gd name="connsiteY3" fmla="*/ 178230 h 178230"/>
                  <a:gd name="connsiteX0" fmla="*/ 0 w 1028700"/>
                  <a:gd name="connsiteY0" fmla="*/ 140130 h 178230"/>
                  <a:gd name="connsiteX1" fmla="*/ 526130 w 1028700"/>
                  <a:gd name="connsiteY1" fmla="*/ 0 h 178230"/>
                  <a:gd name="connsiteX2" fmla="*/ 1028700 w 1028700"/>
                  <a:gd name="connsiteY2" fmla="*/ 178230 h 178230"/>
                  <a:gd name="connsiteX3" fmla="*/ 1028700 w 1028700"/>
                  <a:gd name="connsiteY3" fmla="*/ 178230 h 178230"/>
                  <a:gd name="connsiteX0" fmla="*/ 0 w 1028700"/>
                  <a:gd name="connsiteY0" fmla="*/ 140130 h 178230"/>
                  <a:gd name="connsiteX1" fmla="*/ 526130 w 1028700"/>
                  <a:gd name="connsiteY1" fmla="*/ 0 h 178230"/>
                  <a:gd name="connsiteX2" fmla="*/ 1028700 w 1028700"/>
                  <a:gd name="connsiteY2" fmla="*/ 178230 h 178230"/>
                  <a:gd name="connsiteX3" fmla="*/ 1028700 w 1028700"/>
                  <a:gd name="connsiteY3" fmla="*/ 178230 h 17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8700" h="178230">
                    <a:moveTo>
                      <a:pt x="0" y="140130"/>
                    </a:moveTo>
                    <a:cubicBezTo>
                      <a:pt x="171450" y="70280"/>
                      <a:pt x="212269" y="20705"/>
                      <a:pt x="526130" y="0"/>
                    </a:cubicBezTo>
                    <a:cubicBezTo>
                      <a:pt x="885584" y="4161"/>
                      <a:pt x="951691" y="88962"/>
                      <a:pt x="1028700" y="178230"/>
                    </a:cubicBezTo>
                    <a:lnTo>
                      <a:pt x="1028700" y="178230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290" name="Полилиния 289"/>
              <p:cNvSpPr/>
              <p:nvPr/>
            </p:nvSpPr>
            <p:spPr>
              <a:xfrm>
                <a:off x="3773190" y="4752578"/>
                <a:ext cx="1267123" cy="216025"/>
              </a:xfrm>
              <a:custGeom>
                <a:avLst/>
                <a:gdLst>
                  <a:gd name="connsiteX0" fmla="*/ 0 w 1028700"/>
                  <a:gd name="connsiteY0" fmla="*/ 139700 h 177800"/>
                  <a:gd name="connsiteX1" fmla="*/ 514350 w 1028700"/>
                  <a:gd name="connsiteY1" fmla="*/ 6350 h 177800"/>
                  <a:gd name="connsiteX2" fmla="*/ 1028700 w 1028700"/>
                  <a:gd name="connsiteY2" fmla="*/ 177800 h 177800"/>
                  <a:gd name="connsiteX3" fmla="*/ 1028700 w 1028700"/>
                  <a:gd name="connsiteY3" fmla="*/ 177800 h 177800"/>
                  <a:gd name="connsiteX0" fmla="*/ 0 w 1028700"/>
                  <a:gd name="connsiteY0" fmla="*/ 133350 h 171450"/>
                  <a:gd name="connsiteX1" fmla="*/ 514350 w 1028700"/>
                  <a:gd name="connsiteY1" fmla="*/ 0 h 171450"/>
                  <a:gd name="connsiteX2" fmla="*/ 1028700 w 1028700"/>
                  <a:gd name="connsiteY2" fmla="*/ 171450 h 171450"/>
                  <a:gd name="connsiteX3" fmla="*/ 1028700 w 1028700"/>
                  <a:gd name="connsiteY3" fmla="*/ 171450 h 171450"/>
                  <a:gd name="connsiteX0" fmla="*/ 0 w 1028700"/>
                  <a:gd name="connsiteY0" fmla="*/ 133350 h 171450"/>
                  <a:gd name="connsiteX1" fmla="*/ 514350 w 1028700"/>
                  <a:gd name="connsiteY1" fmla="*/ 0 h 171450"/>
                  <a:gd name="connsiteX2" fmla="*/ 1028700 w 1028700"/>
                  <a:gd name="connsiteY2" fmla="*/ 171450 h 171450"/>
                  <a:gd name="connsiteX3" fmla="*/ 1028700 w 1028700"/>
                  <a:gd name="connsiteY3" fmla="*/ 171450 h 171450"/>
                  <a:gd name="connsiteX0" fmla="*/ 0 w 1028700"/>
                  <a:gd name="connsiteY0" fmla="*/ 133350 h 171450"/>
                  <a:gd name="connsiteX1" fmla="*/ 514350 w 1028700"/>
                  <a:gd name="connsiteY1" fmla="*/ 0 h 171450"/>
                  <a:gd name="connsiteX2" fmla="*/ 1028700 w 1028700"/>
                  <a:gd name="connsiteY2" fmla="*/ 171450 h 171450"/>
                  <a:gd name="connsiteX3" fmla="*/ 1028700 w 1028700"/>
                  <a:gd name="connsiteY3" fmla="*/ 171450 h 171450"/>
                  <a:gd name="connsiteX0" fmla="*/ 0 w 1028700"/>
                  <a:gd name="connsiteY0" fmla="*/ 140130 h 178230"/>
                  <a:gd name="connsiteX1" fmla="*/ 526130 w 1028700"/>
                  <a:gd name="connsiteY1" fmla="*/ 0 h 178230"/>
                  <a:gd name="connsiteX2" fmla="*/ 1028700 w 1028700"/>
                  <a:gd name="connsiteY2" fmla="*/ 178230 h 178230"/>
                  <a:gd name="connsiteX3" fmla="*/ 1028700 w 1028700"/>
                  <a:gd name="connsiteY3" fmla="*/ 178230 h 178230"/>
                  <a:gd name="connsiteX0" fmla="*/ 0 w 1028700"/>
                  <a:gd name="connsiteY0" fmla="*/ 140130 h 178230"/>
                  <a:gd name="connsiteX1" fmla="*/ 526130 w 1028700"/>
                  <a:gd name="connsiteY1" fmla="*/ 0 h 178230"/>
                  <a:gd name="connsiteX2" fmla="*/ 1028700 w 1028700"/>
                  <a:gd name="connsiteY2" fmla="*/ 178230 h 178230"/>
                  <a:gd name="connsiteX3" fmla="*/ 1028700 w 1028700"/>
                  <a:gd name="connsiteY3" fmla="*/ 178230 h 178230"/>
                  <a:gd name="connsiteX0" fmla="*/ 0 w 1028700"/>
                  <a:gd name="connsiteY0" fmla="*/ 140130 h 178230"/>
                  <a:gd name="connsiteX1" fmla="*/ 526130 w 1028700"/>
                  <a:gd name="connsiteY1" fmla="*/ 0 h 178230"/>
                  <a:gd name="connsiteX2" fmla="*/ 1028700 w 1028700"/>
                  <a:gd name="connsiteY2" fmla="*/ 178230 h 178230"/>
                  <a:gd name="connsiteX3" fmla="*/ 1028700 w 1028700"/>
                  <a:gd name="connsiteY3" fmla="*/ 178230 h 178230"/>
                  <a:gd name="connsiteX0" fmla="*/ 0 w 1028700"/>
                  <a:gd name="connsiteY0" fmla="*/ 140130 h 178230"/>
                  <a:gd name="connsiteX1" fmla="*/ 526130 w 1028700"/>
                  <a:gd name="connsiteY1" fmla="*/ 0 h 178230"/>
                  <a:gd name="connsiteX2" fmla="*/ 1028700 w 1028700"/>
                  <a:gd name="connsiteY2" fmla="*/ 178230 h 178230"/>
                  <a:gd name="connsiteX3" fmla="*/ 1028700 w 1028700"/>
                  <a:gd name="connsiteY3" fmla="*/ 178230 h 17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8700" h="178230">
                    <a:moveTo>
                      <a:pt x="0" y="140130"/>
                    </a:moveTo>
                    <a:cubicBezTo>
                      <a:pt x="171450" y="70280"/>
                      <a:pt x="212269" y="20705"/>
                      <a:pt x="526130" y="0"/>
                    </a:cubicBezTo>
                    <a:cubicBezTo>
                      <a:pt x="885584" y="4161"/>
                      <a:pt x="951691" y="88962"/>
                      <a:pt x="1028700" y="178230"/>
                    </a:cubicBezTo>
                    <a:lnTo>
                      <a:pt x="1028700" y="178230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</p:grpSp>
      <p:grpSp>
        <p:nvGrpSpPr>
          <p:cNvPr id="20" name="Group 4"/>
          <p:cNvGrpSpPr>
            <a:grpSpLocks noChangeAspect="1"/>
          </p:cNvGrpSpPr>
          <p:nvPr/>
        </p:nvGrpSpPr>
        <p:grpSpPr bwMode="auto">
          <a:xfrm>
            <a:off x="431800" y="1656234"/>
            <a:ext cx="1110139" cy="1135142"/>
            <a:chOff x="181" y="181"/>
            <a:chExt cx="1332" cy="1362"/>
          </a:xfrm>
        </p:grpSpPr>
        <p:sp>
          <p:nvSpPr>
            <p:cNvPr id="301" name="AutoShape 3"/>
            <p:cNvSpPr>
              <a:spLocks noChangeAspect="1" noChangeArrowheads="1" noTextEdit="1"/>
            </p:cNvSpPr>
            <p:nvPr/>
          </p:nvSpPr>
          <p:spPr bwMode="auto">
            <a:xfrm>
              <a:off x="181" y="181"/>
              <a:ext cx="1332" cy="1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2" name="Freeform 5"/>
            <p:cNvSpPr>
              <a:spLocks noEditPoints="1"/>
            </p:cNvSpPr>
            <p:nvPr/>
          </p:nvSpPr>
          <p:spPr bwMode="auto">
            <a:xfrm>
              <a:off x="181" y="181"/>
              <a:ext cx="1332" cy="1362"/>
            </a:xfrm>
            <a:custGeom>
              <a:avLst/>
              <a:gdLst/>
              <a:ahLst/>
              <a:cxnLst>
                <a:cxn ang="0">
                  <a:pos x="156" y="946"/>
                </a:cxn>
                <a:cxn ang="0">
                  <a:pos x="194" y="742"/>
                </a:cxn>
                <a:cxn ang="0">
                  <a:pos x="274" y="500"/>
                </a:cxn>
                <a:cxn ang="0">
                  <a:pos x="412" y="238"/>
                </a:cxn>
                <a:cxn ang="0">
                  <a:pos x="618" y="80"/>
                </a:cxn>
                <a:cxn ang="0">
                  <a:pos x="858" y="348"/>
                </a:cxn>
                <a:cxn ang="0">
                  <a:pos x="1142" y="620"/>
                </a:cxn>
                <a:cxn ang="0">
                  <a:pos x="1102" y="812"/>
                </a:cxn>
                <a:cxn ang="0">
                  <a:pos x="1210" y="1080"/>
                </a:cxn>
                <a:cxn ang="0">
                  <a:pos x="1158" y="1258"/>
                </a:cxn>
                <a:cxn ang="0">
                  <a:pos x="846" y="1334"/>
                </a:cxn>
                <a:cxn ang="0">
                  <a:pos x="538" y="1346"/>
                </a:cxn>
                <a:cxn ang="0">
                  <a:pos x="282" y="1282"/>
                </a:cxn>
                <a:cxn ang="0">
                  <a:pos x="1086" y="1002"/>
                </a:cxn>
                <a:cxn ang="0">
                  <a:pos x="686" y="992"/>
                </a:cxn>
                <a:cxn ang="0">
                  <a:pos x="768" y="776"/>
                </a:cxn>
                <a:cxn ang="0">
                  <a:pos x="1010" y="614"/>
                </a:cxn>
                <a:cxn ang="0">
                  <a:pos x="854" y="522"/>
                </a:cxn>
                <a:cxn ang="0">
                  <a:pos x="828" y="472"/>
                </a:cxn>
                <a:cxn ang="0">
                  <a:pos x="654" y="320"/>
                </a:cxn>
                <a:cxn ang="0">
                  <a:pos x="606" y="140"/>
                </a:cxn>
                <a:cxn ang="0">
                  <a:pos x="518" y="162"/>
                </a:cxn>
                <a:cxn ang="0">
                  <a:pos x="470" y="342"/>
                </a:cxn>
                <a:cxn ang="0">
                  <a:pos x="434" y="490"/>
                </a:cxn>
                <a:cxn ang="0">
                  <a:pos x="398" y="624"/>
                </a:cxn>
                <a:cxn ang="0">
                  <a:pos x="270" y="722"/>
                </a:cxn>
                <a:cxn ang="0">
                  <a:pos x="612" y="802"/>
                </a:cxn>
                <a:cxn ang="0">
                  <a:pos x="654" y="878"/>
                </a:cxn>
                <a:cxn ang="0">
                  <a:pos x="326" y="824"/>
                </a:cxn>
                <a:cxn ang="0">
                  <a:pos x="580" y="974"/>
                </a:cxn>
                <a:cxn ang="0">
                  <a:pos x="282" y="1026"/>
                </a:cxn>
                <a:cxn ang="0">
                  <a:pos x="144" y="1188"/>
                </a:cxn>
                <a:cxn ang="0">
                  <a:pos x="304" y="1202"/>
                </a:cxn>
                <a:cxn ang="0">
                  <a:pos x="698" y="1250"/>
                </a:cxn>
                <a:cxn ang="0">
                  <a:pos x="1166" y="1242"/>
                </a:cxn>
                <a:cxn ang="0">
                  <a:pos x="1098" y="1182"/>
                </a:cxn>
                <a:cxn ang="0">
                  <a:pos x="970" y="1104"/>
                </a:cxn>
                <a:cxn ang="0">
                  <a:pos x="1216" y="944"/>
                </a:cxn>
                <a:cxn ang="0">
                  <a:pos x="1090" y="926"/>
                </a:cxn>
                <a:cxn ang="0">
                  <a:pos x="976" y="742"/>
                </a:cxn>
                <a:cxn ang="0">
                  <a:pos x="468" y="1004"/>
                </a:cxn>
                <a:cxn ang="0">
                  <a:pos x="178" y="998"/>
                </a:cxn>
                <a:cxn ang="0">
                  <a:pos x="422" y="1072"/>
                </a:cxn>
                <a:cxn ang="0">
                  <a:pos x="868" y="892"/>
                </a:cxn>
                <a:cxn ang="0">
                  <a:pos x="766" y="970"/>
                </a:cxn>
                <a:cxn ang="0">
                  <a:pos x="536" y="506"/>
                </a:cxn>
                <a:cxn ang="0">
                  <a:pos x="406" y="540"/>
                </a:cxn>
                <a:cxn ang="0">
                  <a:pos x="1120" y="684"/>
                </a:cxn>
                <a:cxn ang="0">
                  <a:pos x="948" y="698"/>
                </a:cxn>
                <a:cxn ang="0">
                  <a:pos x="918" y="500"/>
                </a:cxn>
                <a:cxn ang="0">
                  <a:pos x="1042" y="1142"/>
                </a:cxn>
                <a:cxn ang="0">
                  <a:pos x="1104" y="1072"/>
                </a:cxn>
                <a:cxn ang="0">
                  <a:pos x="802" y="1282"/>
                </a:cxn>
                <a:cxn ang="0">
                  <a:pos x="1002" y="1278"/>
                </a:cxn>
                <a:cxn ang="0">
                  <a:pos x="196" y="1264"/>
                </a:cxn>
                <a:cxn ang="0">
                  <a:pos x="1150" y="944"/>
                </a:cxn>
                <a:cxn ang="0">
                  <a:pos x="646" y="864"/>
                </a:cxn>
                <a:cxn ang="0">
                  <a:pos x="500" y="1308"/>
                </a:cxn>
                <a:cxn ang="0">
                  <a:pos x="376" y="1312"/>
                </a:cxn>
                <a:cxn ang="0">
                  <a:pos x="678" y="300"/>
                </a:cxn>
                <a:cxn ang="0">
                  <a:pos x="172" y="760"/>
                </a:cxn>
                <a:cxn ang="0">
                  <a:pos x="490" y="282"/>
                </a:cxn>
                <a:cxn ang="0">
                  <a:pos x="474" y="264"/>
                </a:cxn>
              </a:cxnLst>
              <a:rect l="0" t="0" r="r" b="b"/>
              <a:pathLst>
                <a:path w="1332" h="1362">
                  <a:moveTo>
                    <a:pt x="0" y="1254"/>
                  </a:moveTo>
                  <a:lnTo>
                    <a:pt x="0" y="1254"/>
                  </a:lnTo>
                  <a:lnTo>
                    <a:pt x="2" y="1250"/>
                  </a:lnTo>
                  <a:lnTo>
                    <a:pt x="2" y="1250"/>
                  </a:lnTo>
                  <a:lnTo>
                    <a:pt x="8" y="1240"/>
                  </a:lnTo>
                  <a:lnTo>
                    <a:pt x="14" y="1234"/>
                  </a:lnTo>
                  <a:lnTo>
                    <a:pt x="22" y="1228"/>
                  </a:lnTo>
                  <a:lnTo>
                    <a:pt x="32" y="1222"/>
                  </a:lnTo>
                  <a:lnTo>
                    <a:pt x="32" y="1222"/>
                  </a:lnTo>
                  <a:lnTo>
                    <a:pt x="58" y="1208"/>
                  </a:lnTo>
                  <a:lnTo>
                    <a:pt x="58" y="1208"/>
                  </a:lnTo>
                  <a:lnTo>
                    <a:pt x="72" y="1202"/>
                  </a:lnTo>
                  <a:lnTo>
                    <a:pt x="80" y="1200"/>
                  </a:lnTo>
                  <a:lnTo>
                    <a:pt x="88" y="1200"/>
                  </a:lnTo>
                  <a:lnTo>
                    <a:pt x="88" y="1200"/>
                  </a:lnTo>
                  <a:lnTo>
                    <a:pt x="92" y="1198"/>
                  </a:lnTo>
                  <a:lnTo>
                    <a:pt x="92" y="1198"/>
                  </a:lnTo>
                  <a:lnTo>
                    <a:pt x="94" y="1196"/>
                  </a:lnTo>
                  <a:lnTo>
                    <a:pt x="94" y="1196"/>
                  </a:lnTo>
                  <a:lnTo>
                    <a:pt x="104" y="1196"/>
                  </a:lnTo>
                  <a:lnTo>
                    <a:pt x="112" y="1194"/>
                  </a:lnTo>
                  <a:lnTo>
                    <a:pt x="120" y="1190"/>
                  </a:lnTo>
                  <a:lnTo>
                    <a:pt x="128" y="1190"/>
                  </a:lnTo>
                  <a:lnTo>
                    <a:pt x="128" y="1190"/>
                  </a:lnTo>
                  <a:lnTo>
                    <a:pt x="130" y="1190"/>
                  </a:lnTo>
                  <a:lnTo>
                    <a:pt x="130" y="1190"/>
                  </a:lnTo>
                  <a:lnTo>
                    <a:pt x="132" y="1182"/>
                  </a:lnTo>
                  <a:lnTo>
                    <a:pt x="134" y="1178"/>
                  </a:lnTo>
                  <a:lnTo>
                    <a:pt x="132" y="1174"/>
                  </a:lnTo>
                  <a:lnTo>
                    <a:pt x="132" y="1174"/>
                  </a:lnTo>
                  <a:lnTo>
                    <a:pt x="132" y="1168"/>
                  </a:lnTo>
                  <a:lnTo>
                    <a:pt x="132" y="1168"/>
                  </a:lnTo>
                  <a:lnTo>
                    <a:pt x="134" y="1156"/>
                  </a:lnTo>
                  <a:lnTo>
                    <a:pt x="136" y="1144"/>
                  </a:lnTo>
                  <a:lnTo>
                    <a:pt x="136" y="1144"/>
                  </a:lnTo>
                  <a:lnTo>
                    <a:pt x="136" y="1136"/>
                  </a:lnTo>
                  <a:lnTo>
                    <a:pt x="138" y="1128"/>
                  </a:lnTo>
                  <a:lnTo>
                    <a:pt x="146" y="1116"/>
                  </a:lnTo>
                  <a:lnTo>
                    <a:pt x="146" y="1116"/>
                  </a:lnTo>
                  <a:lnTo>
                    <a:pt x="154" y="1106"/>
                  </a:lnTo>
                  <a:lnTo>
                    <a:pt x="162" y="1098"/>
                  </a:lnTo>
                  <a:lnTo>
                    <a:pt x="162" y="1098"/>
                  </a:lnTo>
                  <a:lnTo>
                    <a:pt x="168" y="1092"/>
                  </a:lnTo>
                  <a:lnTo>
                    <a:pt x="170" y="1088"/>
                  </a:lnTo>
                  <a:lnTo>
                    <a:pt x="174" y="1086"/>
                  </a:lnTo>
                  <a:lnTo>
                    <a:pt x="174" y="1086"/>
                  </a:lnTo>
                  <a:lnTo>
                    <a:pt x="180" y="1084"/>
                  </a:lnTo>
                  <a:lnTo>
                    <a:pt x="184" y="1080"/>
                  </a:lnTo>
                  <a:lnTo>
                    <a:pt x="186" y="1078"/>
                  </a:lnTo>
                  <a:lnTo>
                    <a:pt x="192" y="1076"/>
                  </a:lnTo>
                  <a:lnTo>
                    <a:pt x="192" y="1076"/>
                  </a:lnTo>
                  <a:lnTo>
                    <a:pt x="184" y="1066"/>
                  </a:lnTo>
                  <a:lnTo>
                    <a:pt x="184" y="1066"/>
                  </a:lnTo>
                  <a:lnTo>
                    <a:pt x="178" y="1056"/>
                  </a:lnTo>
                  <a:lnTo>
                    <a:pt x="178" y="1056"/>
                  </a:lnTo>
                  <a:lnTo>
                    <a:pt x="172" y="1040"/>
                  </a:lnTo>
                  <a:lnTo>
                    <a:pt x="172" y="1040"/>
                  </a:lnTo>
                  <a:lnTo>
                    <a:pt x="172" y="1034"/>
                  </a:lnTo>
                  <a:lnTo>
                    <a:pt x="176" y="1030"/>
                  </a:lnTo>
                  <a:lnTo>
                    <a:pt x="176" y="1030"/>
                  </a:lnTo>
                  <a:lnTo>
                    <a:pt x="174" y="1026"/>
                  </a:lnTo>
                  <a:lnTo>
                    <a:pt x="176" y="1022"/>
                  </a:lnTo>
                  <a:lnTo>
                    <a:pt x="178" y="1016"/>
                  </a:lnTo>
                  <a:lnTo>
                    <a:pt x="182" y="1012"/>
                  </a:lnTo>
                  <a:lnTo>
                    <a:pt x="182" y="1012"/>
                  </a:lnTo>
                  <a:lnTo>
                    <a:pt x="176" y="1014"/>
                  </a:lnTo>
                  <a:lnTo>
                    <a:pt x="172" y="1016"/>
                  </a:lnTo>
                  <a:lnTo>
                    <a:pt x="172" y="1016"/>
                  </a:lnTo>
                  <a:lnTo>
                    <a:pt x="166" y="1016"/>
                  </a:lnTo>
                  <a:lnTo>
                    <a:pt x="162" y="1016"/>
                  </a:lnTo>
                  <a:lnTo>
                    <a:pt x="162" y="1016"/>
                  </a:lnTo>
                  <a:lnTo>
                    <a:pt x="142" y="1008"/>
                  </a:lnTo>
                  <a:lnTo>
                    <a:pt x="142" y="1008"/>
                  </a:lnTo>
                  <a:lnTo>
                    <a:pt x="134" y="1006"/>
                  </a:lnTo>
                  <a:lnTo>
                    <a:pt x="134" y="1006"/>
                  </a:lnTo>
                  <a:lnTo>
                    <a:pt x="130" y="1002"/>
                  </a:lnTo>
                  <a:lnTo>
                    <a:pt x="128" y="998"/>
                  </a:lnTo>
                  <a:lnTo>
                    <a:pt x="128" y="994"/>
                  </a:lnTo>
                  <a:lnTo>
                    <a:pt x="130" y="988"/>
                  </a:lnTo>
                  <a:lnTo>
                    <a:pt x="130" y="988"/>
                  </a:lnTo>
                  <a:lnTo>
                    <a:pt x="130" y="986"/>
                  </a:lnTo>
                  <a:lnTo>
                    <a:pt x="130" y="986"/>
                  </a:lnTo>
                  <a:lnTo>
                    <a:pt x="130" y="978"/>
                  </a:lnTo>
                  <a:lnTo>
                    <a:pt x="130" y="972"/>
                  </a:lnTo>
                  <a:lnTo>
                    <a:pt x="138" y="960"/>
                  </a:lnTo>
                  <a:lnTo>
                    <a:pt x="138" y="960"/>
                  </a:lnTo>
                  <a:lnTo>
                    <a:pt x="146" y="952"/>
                  </a:lnTo>
                  <a:lnTo>
                    <a:pt x="156" y="946"/>
                  </a:lnTo>
                  <a:lnTo>
                    <a:pt x="156" y="946"/>
                  </a:lnTo>
                  <a:lnTo>
                    <a:pt x="162" y="940"/>
                  </a:lnTo>
                  <a:lnTo>
                    <a:pt x="170" y="938"/>
                  </a:lnTo>
                  <a:lnTo>
                    <a:pt x="170" y="938"/>
                  </a:lnTo>
                  <a:lnTo>
                    <a:pt x="172" y="936"/>
                  </a:lnTo>
                  <a:lnTo>
                    <a:pt x="174" y="934"/>
                  </a:lnTo>
                  <a:lnTo>
                    <a:pt x="174" y="934"/>
                  </a:lnTo>
                  <a:lnTo>
                    <a:pt x="180" y="932"/>
                  </a:lnTo>
                  <a:lnTo>
                    <a:pt x="180" y="932"/>
                  </a:lnTo>
                  <a:lnTo>
                    <a:pt x="190" y="926"/>
                  </a:lnTo>
                  <a:lnTo>
                    <a:pt x="200" y="918"/>
                  </a:lnTo>
                  <a:lnTo>
                    <a:pt x="200" y="918"/>
                  </a:lnTo>
                  <a:lnTo>
                    <a:pt x="186" y="916"/>
                  </a:lnTo>
                  <a:lnTo>
                    <a:pt x="186" y="916"/>
                  </a:lnTo>
                  <a:lnTo>
                    <a:pt x="184" y="916"/>
                  </a:lnTo>
                  <a:lnTo>
                    <a:pt x="184" y="916"/>
                  </a:lnTo>
                  <a:lnTo>
                    <a:pt x="176" y="908"/>
                  </a:lnTo>
                  <a:lnTo>
                    <a:pt x="176" y="908"/>
                  </a:lnTo>
                  <a:lnTo>
                    <a:pt x="174" y="902"/>
                  </a:lnTo>
                  <a:lnTo>
                    <a:pt x="174" y="900"/>
                  </a:lnTo>
                  <a:lnTo>
                    <a:pt x="174" y="896"/>
                  </a:lnTo>
                  <a:lnTo>
                    <a:pt x="174" y="896"/>
                  </a:lnTo>
                  <a:lnTo>
                    <a:pt x="176" y="890"/>
                  </a:lnTo>
                  <a:lnTo>
                    <a:pt x="176" y="884"/>
                  </a:lnTo>
                  <a:lnTo>
                    <a:pt x="176" y="884"/>
                  </a:lnTo>
                  <a:lnTo>
                    <a:pt x="180" y="874"/>
                  </a:lnTo>
                  <a:lnTo>
                    <a:pt x="180" y="874"/>
                  </a:lnTo>
                  <a:lnTo>
                    <a:pt x="180" y="872"/>
                  </a:lnTo>
                  <a:lnTo>
                    <a:pt x="180" y="872"/>
                  </a:lnTo>
                  <a:lnTo>
                    <a:pt x="184" y="864"/>
                  </a:lnTo>
                  <a:lnTo>
                    <a:pt x="190" y="858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4" y="846"/>
                  </a:lnTo>
                  <a:lnTo>
                    <a:pt x="206" y="842"/>
                  </a:lnTo>
                  <a:lnTo>
                    <a:pt x="210" y="838"/>
                  </a:lnTo>
                  <a:lnTo>
                    <a:pt x="216" y="836"/>
                  </a:lnTo>
                  <a:lnTo>
                    <a:pt x="220" y="834"/>
                  </a:lnTo>
                  <a:lnTo>
                    <a:pt x="220" y="834"/>
                  </a:lnTo>
                  <a:lnTo>
                    <a:pt x="216" y="830"/>
                  </a:lnTo>
                  <a:lnTo>
                    <a:pt x="210" y="830"/>
                  </a:lnTo>
                  <a:lnTo>
                    <a:pt x="210" y="830"/>
                  </a:lnTo>
                  <a:lnTo>
                    <a:pt x="206" y="830"/>
                  </a:lnTo>
                  <a:lnTo>
                    <a:pt x="202" y="828"/>
                  </a:lnTo>
                  <a:lnTo>
                    <a:pt x="198" y="824"/>
                  </a:lnTo>
                  <a:lnTo>
                    <a:pt x="198" y="820"/>
                  </a:lnTo>
                  <a:lnTo>
                    <a:pt x="198" y="820"/>
                  </a:lnTo>
                  <a:lnTo>
                    <a:pt x="198" y="810"/>
                  </a:lnTo>
                  <a:lnTo>
                    <a:pt x="198" y="810"/>
                  </a:lnTo>
                  <a:lnTo>
                    <a:pt x="172" y="812"/>
                  </a:lnTo>
                  <a:lnTo>
                    <a:pt x="172" y="812"/>
                  </a:lnTo>
                  <a:lnTo>
                    <a:pt x="154" y="810"/>
                  </a:lnTo>
                  <a:lnTo>
                    <a:pt x="146" y="810"/>
                  </a:lnTo>
                  <a:lnTo>
                    <a:pt x="138" y="808"/>
                  </a:lnTo>
                  <a:lnTo>
                    <a:pt x="138" y="808"/>
                  </a:lnTo>
                  <a:lnTo>
                    <a:pt x="132" y="806"/>
                  </a:lnTo>
                  <a:lnTo>
                    <a:pt x="130" y="802"/>
                  </a:lnTo>
                  <a:lnTo>
                    <a:pt x="128" y="798"/>
                  </a:lnTo>
                  <a:lnTo>
                    <a:pt x="126" y="794"/>
                  </a:lnTo>
                  <a:lnTo>
                    <a:pt x="126" y="794"/>
                  </a:lnTo>
                  <a:lnTo>
                    <a:pt x="128" y="784"/>
                  </a:lnTo>
                  <a:lnTo>
                    <a:pt x="128" y="784"/>
                  </a:lnTo>
                  <a:lnTo>
                    <a:pt x="128" y="782"/>
                  </a:lnTo>
                  <a:lnTo>
                    <a:pt x="128" y="782"/>
                  </a:lnTo>
                  <a:lnTo>
                    <a:pt x="140" y="772"/>
                  </a:lnTo>
                  <a:lnTo>
                    <a:pt x="140" y="772"/>
                  </a:lnTo>
                  <a:lnTo>
                    <a:pt x="142" y="768"/>
                  </a:lnTo>
                  <a:lnTo>
                    <a:pt x="142" y="768"/>
                  </a:lnTo>
                  <a:lnTo>
                    <a:pt x="142" y="766"/>
                  </a:lnTo>
                  <a:lnTo>
                    <a:pt x="142" y="766"/>
                  </a:lnTo>
                  <a:lnTo>
                    <a:pt x="146" y="762"/>
                  </a:lnTo>
                  <a:lnTo>
                    <a:pt x="150" y="760"/>
                  </a:lnTo>
                  <a:lnTo>
                    <a:pt x="150" y="760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8" y="754"/>
                  </a:lnTo>
                  <a:lnTo>
                    <a:pt x="158" y="754"/>
                  </a:lnTo>
                  <a:lnTo>
                    <a:pt x="164" y="752"/>
                  </a:lnTo>
                  <a:lnTo>
                    <a:pt x="164" y="752"/>
                  </a:lnTo>
                  <a:lnTo>
                    <a:pt x="168" y="748"/>
                  </a:lnTo>
                  <a:lnTo>
                    <a:pt x="172" y="746"/>
                  </a:lnTo>
                  <a:lnTo>
                    <a:pt x="172" y="746"/>
                  </a:lnTo>
                  <a:lnTo>
                    <a:pt x="180" y="744"/>
                  </a:lnTo>
                  <a:lnTo>
                    <a:pt x="184" y="742"/>
                  </a:lnTo>
                  <a:lnTo>
                    <a:pt x="190" y="742"/>
                  </a:lnTo>
                  <a:lnTo>
                    <a:pt x="190" y="742"/>
                  </a:lnTo>
                  <a:lnTo>
                    <a:pt x="194" y="742"/>
                  </a:lnTo>
                  <a:lnTo>
                    <a:pt x="196" y="740"/>
                  </a:lnTo>
                  <a:lnTo>
                    <a:pt x="204" y="736"/>
                  </a:lnTo>
                  <a:lnTo>
                    <a:pt x="204" y="736"/>
                  </a:lnTo>
                  <a:lnTo>
                    <a:pt x="218" y="734"/>
                  </a:lnTo>
                  <a:lnTo>
                    <a:pt x="218" y="734"/>
                  </a:lnTo>
                  <a:lnTo>
                    <a:pt x="240" y="734"/>
                  </a:lnTo>
                  <a:lnTo>
                    <a:pt x="240" y="734"/>
                  </a:lnTo>
                  <a:lnTo>
                    <a:pt x="242" y="732"/>
                  </a:lnTo>
                  <a:lnTo>
                    <a:pt x="242" y="732"/>
                  </a:lnTo>
                  <a:lnTo>
                    <a:pt x="226" y="726"/>
                  </a:lnTo>
                  <a:lnTo>
                    <a:pt x="226" y="726"/>
                  </a:lnTo>
                  <a:lnTo>
                    <a:pt x="216" y="724"/>
                  </a:lnTo>
                  <a:lnTo>
                    <a:pt x="216" y="724"/>
                  </a:lnTo>
                  <a:lnTo>
                    <a:pt x="214" y="722"/>
                  </a:lnTo>
                  <a:lnTo>
                    <a:pt x="214" y="722"/>
                  </a:lnTo>
                  <a:lnTo>
                    <a:pt x="204" y="702"/>
                  </a:lnTo>
                  <a:lnTo>
                    <a:pt x="204" y="702"/>
                  </a:lnTo>
                  <a:lnTo>
                    <a:pt x="200" y="694"/>
                  </a:lnTo>
                  <a:lnTo>
                    <a:pt x="200" y="694"/>
                  </a:lnTo>
                  <a:lnTo>
                    <a:pt x="198" y="690"/>
                  </a:lnTo>
                  <a:lnTo>
                    <a:pt x="198" y="690"/>
                  </a:lnTo>
                  <a:lnTo>
                    <a:pt x="198" y="686"/>
                  </a:lnTo>
                  <a:lnTo>
                    <a:pt x="200" y="680"/>
                  </a:lnTo>
                  <a:lnTo>
                    <a:pt x="202" y="674"/>
                  </a:lnTo>
                  <a:lnTo>
                    <a:pt x="206" y="670"/>
                  </a:lnTo>
                  <a:lnTo>
                    <a:pt x="206" y="670"/>
                  </a:lnTo>
                  <a:lnTo>
                    <a:pt x="204" y="664"/>
                  </a:lnTo>
                  <a:lnTo>
                    <a:pt x="204" y="660"/>
                  </a:lnTo>
                  <a:lnTo>
                    <a:pt x="208" y="656"/>
                  </a:lnTo>
                  <a:lnTo>
                    <a:pt x="212" y="652"/>
                  </a:lnTo>
                  <a:lnTo>
                    <a:pt x="212" y="652"/>
                  </a:lnTo>
                  <a:lnTo>
                    <a:pt x="224" y="640"/>
                  </a:lnTo>
                  <a:lnTo>
                    <a:pt x="224" y="640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42" y="624"/>
                  </a:lnTo>
                  <a:lnTo>
                    <a:pt x="242" y="624"/>
                  </a:lnTo>
                  <a:lnTo>
                    <a:pt x="246" y="620"/>
                  </a:lnTo>
                  <a:lnTo>
                    <a:pt x="252" y="620"/>
                  </a:lnTo>
                  <a:lnTo>
                    <a:pt x="252" y="620"/>
                  </a:lnTo>
                  <a:lnTo>
                    <a:pt x="258" y="618"/>
                  </a:lnTo>
                  <a:lnTo>
                    <a:pt x="264" y="614"/>
                  </a:lnTo>
                  <a:lnTo>
                    <a:pt x="264" y="614"/>
                  </a:lnTo>
                  <a:lnTo>
                    <a:pt x="270" y="612"/>
                  </a:lnTo>
                  <a:lnTo>
                    <a:pt x="270" y="612"/>
                  </a:lnTo>
                  <a:lnTo>
                    <a:pt x="276" y="608"/>
                  </a:lnTo>
                  <a:lnTo>
                    <a:pt x="276" y="608"/>
                  </a:lnTo>
                  <a:lnTo>
                    <a:pt x="284" y="604"/>
                  </a:lnTo>
                  <a:lnTo>
                    <a:pt x="292" y="600"/>
                  </a:lnTo>
                  <a:lnTo>
                    <a:pt x="292" y="600"/>
                  </a:lnTo>
                  <a:lnTo>
                    <a:pt x="294" y="596"/>
                  </a:lnTo>
                  <a:lnTo>
                    <a:pt x="296" y="592"/>
                  </a:lnTo>
                  <a:lnTo>
                    <a:pt x="296" y="592"/>
                  </a:lnTo>
                  <a:lnTo>
                    <a:pt x="294" y="586"/>
                  </a:lnTo>
                  <a:lnTo>
                    <a:pt x="294" y="582"/>
                  </a:lnTo>
                  <a:lnTo>
                    <a:pt x="298" y="578"/>
                  </a:lnTo>
                  <a:lnTo>
                    <a:pt x="302" y="576"/>
                  </a:lnTo>
                  <a:lnTo>
                    <a:pt x="302" y="576"/>
                  </a:lnTo>
                  <a:lnTo>
                    <a:pt x="306" y="572"/>
                  </a:lnTo>
                  <a:lnTo>
                    <a:pt x="308" y="568"/>
                  </a:lnTo>
                  <a:lnTo>
                    <a:pt x="308" y="568"/>
                  </a:lnTo>
                  <a:lnTo>
                    <a:pt x="310" y="564"/>
                  </a:lnTo>
                  <a:lnTo>
                    <a:pt x="312" y="560"/>
                  </a:lnTo>
                  <a:lnTo>
                    <a:pt x="312" y="560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14" y="546"/>
                  </a:lnTo>
                  <a:lnTo>
                    <a:pt x="312" y="544"/>
                  </a:lnTo>
                  <a:lnTo>
                    <a:pt x="312" y="538"/>
                  </a:lnTo>
                  <a:lnTo>
                    <a:pt x="312" y="538"/>
                  </a:lnTo>
                  <a:lnTo>
                    <a:pt x="312" y="532"/>
                  </a:lnTo>
                  <a:lnTo>
                    <a:pt x="312" y="524"/>
                  </a:lnTo>
                  <a:lnTo>
                    <a:pt x="312" y="524"/>
                  </a:lnTo>
                  <a:lnTo>
                    <a:pt x="310" y="524"/>
                  </a:lnTo>
                  <a:lnTo>
                    <a:pt x="310" y="524"/>
                  </a:lnTo>
                  <a:lnTo>
                    <a:pt x="306" y="526"/>
                  </a:lnTo>
                  <a:lnTo>
                    <a:pt x="302" y="526"/>
                  </a:lnTo>
                  <a:lnTo>
                    <a:pt x="298" y="526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0" y="520"/>
                  </a:lnTo>
                  <a:lnTo>
                    <a:pt x="286" y="520"/>
                  </a:lnTo>
                  <a:lnTo>
                    <a:pt x="286" y="520"/>
                  </a:lnTo>
                  <a:lnTo>
                    <a:pt x="280" y="518"/>
                  </a:lnTo>
                  <a:lnTo>
                    <a:pt x="276" y="514"/>
                  </a:lnTo>
                  <a:lnTo>
                    <a:pt x="274" y="506"/>
                  </a:lnTo>
                  <a:lnTo>
                    <a:pt x="274" y="500"/>
                  </a:lnTo>
                  <a:lnTo>
                    <a:pt x="274" y="500"/>
                  </a:lnTo>
                  <a:lnTo>
                    <a:pt x="276" y="494"/>
                  </a:lnTo>
                  <a:lnTo>
                    <a:pt x="280" y="490"/>
                  </a:lnTo>
                  <a:lnTo>
                    <a:pt x="288" y="482"/>
                  </a:lnTo>
                  <a:lnTo>
                    <a:pt x="288" y="482"/>
                  </a:lnTo>
                  <a:lnTo>
                    <a:pt x="302" y="474"/>
                  </a:lnTo>
                  <a:lnTo>
                    <a:pt x="316" y="468"/>
                  </a:lnTo>
                  <a:lnTo>
                    <a:pt x="316" y="468"/>
                  </a:lnTo>
                  <a:lnTo>
                    <a:pt x="324" y="464"/>
                  </a:lnTo>
                  <a:lnTo>
                    <a:pt x="328" y="462"/>
                  </a:lnTo>
                  <a:lnTo>
                    <a:pt x="330" y="464"/>
                  </a:lnTo>
                  <a:lnTo>
                    <a:pt x="330" y="464"/>
                  </a:lnTo>
                  <a:lnTo>
                    <a:pt x="338" y="460"/>
                  </a:lnTo>
                  <a:lnTo>
                    <a:pt x="338" y="460"/>
                  </a:lnTo>
                  <a:lnTo>
                    <a:pt x="346" y="458"/>
                  </a:lnTo>
                  <a:lnTo>
                    <a:pt x="346" y="458"/>
                  </a:lnTo>
                  <a:lnTo>
                    <a:pt x="346" y="456"/>
                  </a:lnTo>
                  <a:lnTo>
                    <a:pt x="346" y="456"/>
                  </a:lnTo>
                  <a:lnTo>
                    <a:pt x="336" y="452"/>
                  </a:lnTo>
                  <a:lnTo>
                    <a:pt x="336" y="452"/>
                  </a:lnTo>
                  <a:lnTo>
                    <a:pt x="330" y="448"/>
                  </a:lnTo>
                  <a:lnTo>
                    <a:pt x="328" y="444"/>
                  </a:lnTo>
                  <a:lnTo>
                    <a:pt x="326" y="440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6" y="434"/>
                  </a:lnTo>
                  <a:lnTo>
                    <a:pt x="324" y="430"/>
                  </a:lnTo>
                  <a:lnTo>
                    <a:pt x="324" y="424"/>
                  </a:lnTo>
                  <a:lnTo>
                    <a:pt x="324" y="420"/>
                  </a:lnTo>
                  <a:lnTo>
                    <a:pt x="324" y="416"/>
                  </a:lnTo>
                  <a:lnTo>
                    <a:pt x="324" y="416"/>
                  </a:lnTo>
                  <a:lnTo>
                    <a:pt x="324" y="412"/>
                  </a:lnTo>
                  <a:lnTo>
                    <a:pt x="326" y="408"/>
                  </a:lnTo>
                  <a:lnTo>
                    <a:pt x="326" y="408"/>
                  </a:lnTo>
                  <a:lnTo>
                    <a:pt x="328" y="404"/>
                  </a:lnTo>
                  <a:lnTo>
                    <a:pt x="330" y="398"/>
                  </a:lnTo>
                  <a:lnTo>
                    <a:pt x="330" y="398"/>
                  </a:lnTo>
                  <a:lnTo>
                    <a:pt x="330" y="394"/>
                  </a:lnTo>
                  <a:lnTo>
                    <a:pt x="334" y="390"/>
                  </a:lnTo>
                  <a:lnTo>
                    <a:pt x="334" y="390"/>
                  </a:lnTo>
                  <a:lnTo>
                    <a:pt x="340" y="382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56" y="372"/>
                  </a:lnTo>
                  <a:lnTo>
                    <a:pt x="364" y="368"/>
                  </a:lnTo>
                  <a:lnTo>
                    <a:pt x="364" y="368"/>
                  </a:lnTo>
                  <a:lnTo>
                    <a:pt x="368" y="364"/>
                  </a:lnTo>
                  <a:lnTo>
                    <a:pt x="368" y="364"/>
                  </a:lnTo>
                  <a:lnTo>
                    <a:pt x="364" y="346"/>
                  </a:lnTo>
                  <a:lnTo>
                    <a:pt x="364" y="346"/>
                  </a:lnTo>
                  <a:lnTo>
                    <a:pt x="364" y="342"/>
                  </a:lnTo>
                  <a:lnTo>
                    <a:pt x="366" y="338"/>
                  </a:lnTo>
                  <a:lnTo>
                    <a:pt x="366" y="338"/>
                  </a:lnTo>
                  <a:lnTo>
                    <a:pt x="366" y="330"/>
                  </a:lnTo>
                  <a:lnTo>
                    <a:pt x="368" y="324"/>
                  </a:lnTo>
                  <a:lnTo>
                    <a:pt x="372" y="320"/>
                  </a:lnTo>
                  <a:lnTo>
                    <a:pt x="378" y="314"/>
                  </a:lnTo>
                  <a:lnTo>
                    <a:pt x="378" y="314"/>
                  </a:lnTo>
                  <a:lnTo>
                    <a:pt x="382" y="310"/>
                  </a:lnTo>
                  <a:lnTo>
                    <a:pt x="386" y="306"/>
                  </a:lnTo>
                  <a:lnTo>
                    <a:pt x="386" y="306"/>
                  </a:lnTo>
                  <a:lnTo>
                    <a:pt x="392" y="302"/>
                  </a:lnTo>
                  <a:lnTo>
                    <a:pt x="402" y="298"/>
                  </a:lnTo>
                  <a:lnTo>
                    <a:pt x="418" y="294"/>
                  </a:lnTo>
                  <a:lnTo>
                    <a:pt x="418" y="294"/>
                  </a:lnTo>
                  <a:lnTo>
                    <a:pt x="438" y="284"/>
                  </a:lnTo>
                  <a:lnTo>
                    <a:pt x="438" y="284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0" y="278"/>
                  </a:lnTo>
                  <a:lnTo>
                    <a:pt x="440" y="278"/>
                  </a:lnTo>
                  <a:lnTo>
                    <a:pt x="424" y="280"/>
                  </a:lnTo>
                  <a:lnTo>
                    <a:pt x="424" y="280"/>
                  </a:lnTo>
                  <a:lnTo>
                    <a:pt x="412" y="280"/>
                  </a:lnTo>
                  <a:lnTo>
                    <a:pt x="406" y="280"/>
                  </a:lnTo>
                  <a:lnTo>
                    <a:pt x="400" y="278"/>
                  </a:lnTo>
                  <a:lnTo>
                    <a:pt x="400" y="278"/>
                  </a:lnTo>
                  <a:lnTo>
                    <a:pt x="396" y="276"/>
                  </a:lnTo>
                  <a:lnTo>
                    <a:pt x="394" y="272"/>
                  </a:lnTo>
                  <a:lnTo>
                    <a:pt x="394" y="272"/>
                  </a:lnTo>
                  <a:lnTo>
                    <a:pt x="390" y="264"/>
                  </a:lnTo>
                  <a:lnTo>
                    <a:pt x="390" y="258"/>
                  </a:lnTo>
                  <a:lnTo>
                    <a:pt x="394" y="250"/>
                  </a:lnTo>
                  <a:lnTo>
                    <a:pt x="400" y="246"/>
                  </a:lnTo>
                  <a:lnTo>
                    <a:pt x="400" y="246"/>
                  </a:lnTo>
                  <a:lnTo>
                    <a:pt x="406" y="242"/>
                  </a:lnTo>
                  <a:lnTo>
                    <a:pt x="412" y="238"/>
                  </a:lnTo>
                  <a:lnTo>
                    <a:pt x="412" y="238"/>
                  </a:lnTo>
                  <a:lnTo>
                    <a:pt x="420" y="234"/>
                  </a:lnTo>
                  <a:lnTo>
                    <a:pt x="420" y="234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56" y="224"/>
                  </a:lnTo>
                  <a:lnTo>
                    <a:pt x="466" y="224"/>
                  </a:lnTo>
                  <a:lnTo>
                    <a:pt x="466" y="224"/>
                  </a:lnTo>
                  <a:lnTo>
                    <a:pt x="472" y="224"/>
                  </a:lnTo>
                  <a:lnTo>
                    <a:pt x="476" y="222"/>
                  </a:lnTo>
                  <a:lnTo>
                    <a:pt x="480" y="212"/>
                  </a:lnTo>
                  <a:lnTo>
                    <a:pt x="480" y="212"/>
                  </a:lnTo>
                  <a:lnTo>
                    <a:pt x="482" y="208"/>
                  </a:lnTo>
                  <a:lnTo>
                    <a:pt x="486" y="206"/>
                  </a:lnTo>
                  <a:lnTo>
                    <a:pt x="486" y="206"/>
                  </a:lnTo>
                  <a:lnTo>
                    <a:pt x="492" y="200"/>
                  </a:lnTo>
                  <a:lnTo>
                    <a:pt x="498" y="196"/>
                  </a:lnTo>
                  <a:lnTo>
                    <a:pt x="498" y="196"/>
                  </a:lnTo>
                  <a:lnTo>
                    <a:pt x="502" y="194"/>
                  </a:lnTo>
                  <a:lnTo>
                    <a:pt x="502" y="194"/>
                  </a:lnTo>
                  <a:lnTo>
                    <a:pt x="512" y="194"/>
                  </a:lnTo>
                  <a:lnTo>
                    <a:pt x="512" y="194"/>
                  </a:lnTo>
                  <a:lnTo>
                    <a:pt x="514" y="192"/>
                  </a:lnTo>
                  <a:lnTo>
                    <a:pt x="512" y="188"/>
                  </a:lnTo>
                  <a:lnTo>
                    <a:pt x="508" y="184"/>
                  </a:lnTo>
                  <a:lnTo>
                    <a:pt x="508" y="184"/>
                  </a:lnTo>
                  <a:lnTo>
                    <a:pt x="504" y="176"/>
                  </a:lnTo>
                  <a:lnTo>
                    <a:pt x="504" y="172"/>
                  </a:lnTo>
                  <a:lnTo>
                    <a:pt x="506" y="168"/>
                  </a:lnTo>
                  <a:lnTo>
                    <a:pt x="506" y="168"/>
                  </a:lnTo>
                  <a:lnTo>
                    <a:pt x="504" y="164"/>
                  </a:lnTo>
                  <a:lnTo>
                    <a:pt x="504" y="164"/>
                  </a:lnTo>
                  <a:lnTo>
                    <a:pt x="504" y="160"/>
                  </a:lnTo>
                  <a:lnTo>
                    <a:pt x="506" y="156"/>
                  </a:lnTo>
                  <a:lnTo>
                    <a:pt x="508" y="152"/>
                  </a:lnTo>
                  <a:lnTo>
                    <a:pt x="514" y="150"/>
                  </a:lnTo>
                  <a:lnTo>
                    <a:pt x="514" y="150"/>
                  </a:lnTo>
                  <a:lnTo>
                    <a:pt x="530" y="146"/>
                  </a:lnTo>
                  <a:lnTo>
                    <a:pt x="538" y="146"/>
                  </a:lnTo>
                  <a:lnTo>
                    <a:pt x="546" y="148"/>
                  </a:lnTo>
                  <a:lnTo>
                    <a:pt x="546" y="148"/>
                  </a:lnTo>
                  <a:lnTo>
                    <a:pt x="550" y="148"/>
                  </a:lnTo>
                  <a:lnTo>
                    <a:pt x="556" y="146"/>
                  </a:lnTo>
                  <a:lnTo>
                    <a:pt x="556" y="146"/>
                  </a:lnTo>
                  <a:lnTo>
                    <a:pt x="552" y="132"/>
                  </a:lnTo>
                  <a:lnTo>
                    <a:pt x="552" y="132"/>
                  </a:lnTo>
                  <a:lnTo>
                    <a:pt x="550" y="126"/>
                  </a:lnTo>
                  <a:lnTo>
                    <a:pt x="550" y="126"/>
                  </a:lnTo>
                  <a:lnTo>
                    <a:pt x="548" y="104"/>
                  </a:lnTo>
                  <a:lnTo>
                    <a:pt x="548" y="104"/>
                  </a:lnTo>
                  <a:lnTo>
                    <a:pt x="544" y="88"/>
                  </a:lnTo>
                  <a:lnTo>
                    <a:pt x="544" y="88"/>
                  </a:lnTo>
                  <a:lnTo>
                    <a:pt x="542" y="76"/>
                  </a:lnTo>
                  <a:lnTo>
                    <a:pt x="542" y="76"/>
                  </a:lnTo>
                  <a:lnTo>
                    <a:pt x="540" y="50"/>
                  </a:lnTo>
                  <a:lnTo>
                    <a:pt x="540" y="50"/>
                  </a:lnTo>
                  <a:lnTo>
                    <a:pt x="538" y="38"/>
                  </a:lnTo>
                  <a:lnTo>
                    <a:pt x="540" y="24"/>
                  </a:lnTo>
                  <a:lnTo>
                    <a:pt x="540" y="24"/>
                  </a:lnTo>
                  <a:lnTo>
                    <a:pt x="542" y="20"/>
                  </a:lnTo>
                  <a:lnTo>
                    <a:pt x="546" y="14"/>
                  </a:lnTo>
                  <a:lnTo>
                    <a:pt x="546" y="14"/>
                  </a:lnTo>
                  <a:lnTo>
                    <a:pt x="548" y="12"/>
                  </a:lnTo>
                  <a:lnTo>
                    <a:pt x="548" y="12"/>
                  </a:lnTo>
                  <a:lnTo>
                    <a:pt x="550" y="8"/>
                  </a:lnTo>
                  <a:lnTo>
                    <a:pt x="554" y="4"/>
                  </a:lnTo>
                  <a:lnTo>
                    <a:pt x="554" y="4"/>
                  </a:lnTo>
                  <a:lnTo>
                    <a:pt x="556" y="4"/>
                  </a:lnTo>
                  <a:lnTo>
                    <a:pt x="558" y="0"/>
                  </a:lnTo>
                  <a:lnTo>
                    <a:pt x="558" y="0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98" y="8"/>
                  </a:lnTo>
                  <a:lnTo>
                    <a:pt x="598" y="8"/>
                  </a:lnTo>
                  <a:lnTo>
                    <a:pt x="604" y="12"/>
                  </a:lnTo>
                  <a:lnTo>
                    <a:pt x="610" y="18"/>
                  </a:lnTo>
                  <a:lnTo>
                    <a:pt x="612" y="22"/>
                  </a:lnTo>
                  <a:lnTo>
                    <a:pt x="614" y="30"/>
                  </a:lnTo>
                  <a:lnTo>
                    <a:pt x="614" y="30"/>
                  </a:lnTo>
                  <a:lnTo>
                    <a:pt x="618" y="52"/>
                  </a:lnTo>
                  <a:lnTo>
                    <a:pt x="618" y="52"/>
                  </a:lnTo>
                  <a:lnTo>
                    <a:pt x="618" y="62"/>
                  </a:lnTo>
                  <a:lnTo>
                    <a:pt x="618" y="62"/>
                  </a:lnTo>
                  <a:lnTo>
                    <a:pt x="620" y="66"/>
                  </a:lnTo>
                  <a:lnTo>
                    <a:pt x="620" y="66"/>
                  </a:lnTo>
                  <a:lnTo>
                    <a:pt x="622" y="72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18" y="80"/>
                  </a:lnTo>
                  <a:lnTo>
                    <a:pt x="618" y="84"/>
                  </a:lnTo>
                  <a:lnTo>
                    <a:pt x="620" y="92"/>
                  </a:lnTo>
                  <a:lnTo>
                    <a:pt x="620" y="92"/>
                  </a:lnTo>
                  <a:lnTo>
                    <a:pt x="620" y="110"/>
                  </a:lnTo>
                  <a:lnTo>
                    <a:pt x="620" y="110"/>
                  </a:lnTo>
                  <a:lnTo>
                    <a:pt x="618" y="118"/>
                  </a:lnTo>
                  <a:lnTo>
                    <a:pt x="616" y="126"/>
                  </a:lnTo>
                  <a:lnTo>
                    <a:pt x="616" y="126"/>
                  </a:lnTo>
                  <a:lnTo>
                    <a:pt x="618" y="128"/>
                  </a:lnTo>
                  <a:lnTo>
                    <a:pt x="618" y="128"/>
                  </a:lnTo>
                  <a:lnTo>
                    <a:pt x="618" y="130"/>
                  </a:lnTo>
                  <a:lnTo>
                    <a:pt x="618" y="134"/>
                  </a:lnTo>
                  <a:lnTo>
                    <a:pt x="618" y="140"/>
                  </a:lnTo>
                  <a:lnTo>
                    <a:pt x="618" y="140"/>
                  </a:lnTo>
                  <a:lnTo>
                    <a:pt x="620" y="152"/>
                  </a:lnTo>
                  <a:lnTo>
                    <a:pt x="620" y="158"/>
                  </a:lnTo>
                  <a:lnTo>
                    <a:pt x="624" y="164"/>
                  </a:lnTo>
                  <a:lnTo>
                    <a:pt x="624" y="164"/>
                  </a:lnTo>
                  <a:lnTo>
                    <a:pt x="628" y="170"/>
                  </a:lnTo>
                  <a:lnTo>
                    <a:pt x="630" y="174"/>
                  </a:lnTo>
                  <a:lnTo>
                    <a:pt x="630" y="178"/>
                  </a:lnTo>
                  <a:lnTo>
                    <a:pt x="630" y="178"/>
                  </a:lnTo>
                  <a:lnTo>
                    <a:pt x="628" y="180"/>
                  </a:lnTo>
                  <a:lnTo>
                    <a:pt x="630" y="182"/>
                  </a:lnTo>
                  <a:lnTo>
                    <a:pt x="636" y="184"/>
                  </a:lnTo>
                  <a:lnTo>
                    <a:pt x="636" y="184"/>
                  </a:lnTo>
                  <a:lnTo>
                    <a:pt x="662" y="190"/>
                  </a:lnTo>
                  <a:lnTo>
                    <a:pt x="662" y="190"/>
                  </a:lnTo>
                  <a:lnTo>
                    <a:pt x="668" y="192"/>
                  </a:lnTo>
                  <a:lnTo>
                    <a:pt x="674" y="196"/>
                  </a:lnTo>
                  <a:lnTo>
                    <a:pt x="674" y="196"/>
                  </a:lnTo>
                  <a:lnTo>
                    <a:pt x="678" y="196"/>
                  </a:lnTo>
                  <a:lnTo>
                    <a:pt x="682" y="196"/>
                  </a:lnTo>
                  <a:lnTo>
                    <a:pt x="688" y="200"/>
                  </a:lnTo>
                  <a:lnTo>
                    <a:pt x="696" y="204"/>
                  </a:lnTo>
                  <a:lnTo>
                    <a:pt x="704" y="206"/>
                  </a:lnTo>
                  <a:lnTo>
                    <a:pt x="704" y="206"/>
                  </a:lnTo>
                  <a:lnTo>
                    <a:pt x="708" y="218"/>
                  </a:lnTo>
                  <a:lnTo>
                    <a:pt x="708" y="218"/>
                  </a:lnTo>
                  <a:lnTo>
                    <a:pt x="724" y="218"/>
                  </a:lnTo>
                  <a:lnTo>
                    <a:pt x="724" y="218"/>
                  </a:lnTo>
                  <a:lnTo>
                    <a:pt x="742" y="220"/>
                  </a:lnTo>
                  <a:lnTo>
                    <a:pt x="742" y="220"/>
                  </a:lnTo>
                  <a:lnTo>
                    <a:pt x="768" y="226"/>
                  </a:lnTo>
                  <a:lnTo>
                    <a:pt x="768" y="226"/>
                  </a:lnTo>
                  <a:lnTo>
                    <a:pt x="788" y="230"/>
                  </a:lnTo>
                  <a:lnTo>
                    <a:pt x="788" y="230"/>
                  </a:lnTo>
                  <a:lnTo>
                    <a:pt x="794" y="232"/>
                  </a:lnTo>
                  <a:lnTo>
                    <a:pt x="798" y="236"/>
                  </a:lnTo>
                  <a:lnTo>
                    <a:pt x="800" y="240"/>
                  </a:lnTo>
                  <a:lnTo>
                    <a:pt x="800" y="246"/>
                  </a:lnTo>
                  <a:lnTo>
                    <a:pt x="800" y="246"/>
                  </a:lnTo>
                  <a:lnTo>
                    <a:pt x="800" y="250"/>
                  </a:lnTo>
                  <a:lnTo>
                    <a:pt x="800" y="250"/>
                  </a:lnTo>
                  <a:lnTo>
                    <a:pt x="800" y="256"/>
                  </a:lnTo>
                  <a:lnTo>
                    <a:pt x="794" y="258"/>
                  </a:lnTo>
                  <a:lnTo>
                    <a:pt x="794" y="258"/>
                  </a:lnTo>
                  <a:lnTo>
                    <a:pt x="796" y="262"/>
                  </a:lnTo>
                  <a:lnTo>
                    <a:pt x="794" y="264"/>
                  </a:lnTo>
                  <a:lnTo>
                    <a:pt x="790" y="264"/>
                  </a:lnTo>
                  <a:lnTo>
                    <a:pt x="790" y="264"/>
                  </a:lnTo>
                  <a:lnTo>
                    <a:pt x="786" y="266"/>
                  </a:lnTo>
                  <a:lnTo>
                    <a:pt x="782" y="268"/>
                  </a:lnTo>
                  <a:lnTo>
                    <a:pt x="782" y="268"/>
                  </a:lnTo>
                  <a:lnTo>
                    <a:pt x="772" y="268"/>
                  </a:lnTo>
                  <a:lnTo>
                    <a:pt x="772" y="268"/>
                  </a:lnTo>
                  <a:lnTo>
                    <a:pt x="774" y="274"/>
                  </a:lnTo>
                  <a:lnTo>
                    <a:pt x="776" y="280"/>
                  </a:lnTo>
                  <a:lnTo>
                    <a:pt x="774" y="286"/>
                  </a:lnTo>
                  <a:lnTo>
                    <a:pt x="770" y="290"/>
                  </a:lnTo>
                  <a:lnTo>
                    <a:pt x="770" y="290"/>
                  </a:lnTo>
                  <a:lnTo>
                    <a:pt x="776" y="304"/>
                  </a:lnTo>
                  <a:lnTo>
                    <a:pt x="776" y="304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78" y="314"/>
                  </a:lnTo>
                  <a:lnTo>
                    <a:pt x="780" y="318"/>
                  </a:lnTo>
                  <a:lnTo>
                    <a:pt x="782" y="318"/>
                  </a:lnTo>
                  <a:lnTo>
                    <a:pt x="788" y="320"/>
                  </a:lnTo>
                  <a:lnTo>
                    <a:pt x="788" y="320"/>
                  </a:lnTo>
                  <a:lnTo>
                    <a:pt x="806" y="326"/>
                  </a:lnTo>
                  <a:lnTo>
                    <a:pt x="806" y="326"/>
                  </a:lnTo>
                  <a:lnTo>
                    <a:pt x="816" y="328"/>
                  </a:lnTo>
                  <a:lnTo>
                    <a:pt x="816" y="328"/>
                  </a:lnTo>
                  <a:lnTo>
                    <a:pt x="828" y="334"/>
                  </a:lnTo>
                  <a:lnTo>
                    <a:pt x="828" y="334"/>
                  </a:lnTo>
                  <a:lnTo>
                    <a:pt x="842" y="342"/>
                  </a:lnTo>
                  <a:lnTo>
                    <a:pt x="858" y="348"/>
                  </a:lnTo>
                  <a:lnTo>
                    <a:pt x="858" y="348"/>
                  </a:lnTo>
                  <a:lnTo>
                    <a:pt x="866" y="352"/>
                  </a:lnTo>
                  <a:lnTo>
                    <a:pt x="874" y="360"/>
                  </a:lnTo>
                  <a:lnTo>
                    <a:pt x="874" y="360"/>
                  </a:lnTo>
                  <a:lnTo>
                    <a:pt x="878" y="364"/>
                  </a:lnTo>
                  <a:lnTo>
                    <a:pt x="878" y="364"/>
                  </a:lnTo>
                  <a:lnTo>
                    <a:pt x="886" y="372"/>
                  </a:lnTo>
                  <a:lnTo>
                    <a:pt x="894" y="380"/>
                  </a:lnTo>
                  <a:lnTo>
                    <a:pt x="894" y="380"/>
                  </a:lnTo>
                  <a:lnTo>
                    <a:pt x="896" y="386"/>
                  </a:lnTo>
                  <a:lnTo>
                    <a:pt x="898" y="390"/>
                  </a:lnTo>
                  <a:lnTo>
                    <a:pt x="900" y="404"/>
                  </a:lnTo>
                  <a:lnTo>
                    <a:pt x="900" y="404"/>
                  </a:lnTo>
                  <a:lnTo>
                    <a:pt x="898" y="410"/>
                  </a:lnTo>
                  <a:lnTo>
                    <a:pt x="900" y="412"/>
                  </a:lnTo>
                  <a:lnTo>
                    <a:pt x="902" y="414"/>
                  </a:lnTo>
                  <a:lnTo>
                    <a:pt x="902" y="414"/>
                  </a:lnTo>
                  <a:lnTo>
                    <a:pt x="906" y="414"/>
                  </a:lnTo>
                  <a:lnTo>
                    <a:pt x="906" y="414"/>
                  </a:lnTo>
                  <a:lnTo>
                    <a:pt x="908" y="414"/>
                  </a:lnTo>
                  <a:lnTo>
                    <a:pt x="908" y="414"/>
                  </a:lnTo>
                  <a:lnTo>
                    <a:pt x="938" y="416"/>
                  </a:lnTo>
                  <a:lnTo>
                    <a:pt x="938" y="416"/>
                  </a:lnTo>
                  <a:lnTo>
                    <a:pt x="956" y="418"/>
                  </a:lnTo>
                  <a:lnTo>
                    <a:pt x="956" y="418"/>
                  </a:lnTo>
                  <a:lnTo>
                    <a:pt x="968" y="424"/>
                  </a:lnTo>
                  <a:lnTo>
                    <a:pt x="968" y="424"/>
                  </a:lnTo>
                  <a:lnTo>
                    <a:pt x="982" y="430"/>
                  </a:lnTo>
                  <a:lnTo>
                    <a:pt x="982" y="430"/>
                  </a:lnTo>
                  <a:lnTo>
                    <a:pt x="988" y="434"/>
                  </a:lnTo>
                  <a:lnTo>
                    <a:pt x="988" y="434"/>
                  </a:lnTo>
                  <a:lnTo>
                    <a:pt x="1004" y="442"/>
                  </a:lnTo>
                  <a:lnTo>
                    <a:pt x="1004" y="442"/>
                  </a:lnTo>
                  <a:lnTo>
                    <a:pt x="1018" y="454"/>
                  </a:lnTo>
                  <a:lnTo>
                    <a:pt x="1018" y="454"/>
                  </a:lnTo>
                  <a:lnTo>
                    <a:pt x="1020" y="458"/>
                  </a:lnTo>
                  <a:lnTo>
                    <a:pt x="1020" y="462"/>
                  </a:lnTo>
                  <a:lnTo>
                    <a:pt x="1018" y="468"/>
                  </a:lnTo>
                  <a:lnTo>
                    <a:pt x="1018" y="468"/>
                  </a:lnTo>
                  <a:lnTo>
                    <a:pt x="1012" y="476"/>
                  </a:lnTo>
                  <a:lnTo>
                    <a:pt x="1006" y="482"/>
                  </a:lnTo>
                  <a:lnTo>
                    <a:pt x="1006" y="482"/>
                  </a:lnTo>
                  <a:lnTo>
                    <a:pt x="1000" y="484"/>
                  </a:lnTo>
                  <a:lnTo>
                    <a:pt x="1000" y="484"/>
                  </a:lnTo>
                  <a:lnTo>
                    <a:pt x="990" y="484"/>
                  </a:lnTo>
                  <a:lnTo>
                    <a:pt x="990" y="484"/>
                  </a:lnTo>
                  <a:lnTo>
                    <a:pt x="992" y="490"/>
                  </a:lnTo>
                  <a:lnTo>
                    <a:pt x="992" y="494"/>
                  </a:lnTo>
                  <a:lnTo>
                    <a:pt x="994" y="498"/>
                  </a:lnTo>
                  <a:lnTo>
                    <a:pt x="998" y="502"/>
                  </a:lnTo>
                  <a:lnTo>
                    <a:pt x="998" y="502"/>
                  </a:lnTo>
                  <a:lnTo>
                    <a:pt x="1000" y="502"/>
                  </a:lnTo>
                  <a:lnTo>
                    <a:pt x="1000" y="502"/>
                  </a:lnTo>
                  <a:lnTo>
                    <a:pt x="1008" y="502"/>
                  </a:lnTo>
                  <a:lnTo>
                    <a:pt x="1016" y="504"/>
                  </a:lnTo>
                  <a:lnTo>
                    <a:pt x="1016" y="504"/>
                  </a:lnTo>
                  <a:lnTo>
                    <a:pt x="1024" y="508"/>
                  </a:lnTo>
                  <a:lnTo>
                    <a:pt x="1024" y="508"/>
                  </a:lnTo>
                  <a:lnTo>
                    <a:pt x="1032" y="510"/>
                  </a:lnTo>
                  <a:lnTo>
                    <a:pt x="1038" y="514"/>
                  </a:lnTo>
                  <a:lnTo>
                    <a:pt x="1050" y="524"/>
                  </a:lnTo>
                  <a:lnTo>
                    <a:pt x="1050" y="524"/>
                  </a:lnTo>
                  <a:lnTo>
                    <a:pt x="1056" y="528"/>
                  </a:lnTo>
                  <a:lnTo>
                    <a:pt x="1060" y="532"/>
                  </a:lnTo>
                  <a:lnTo>
                    <a:pt x="1066" y="544"/>
                  </a:lnTo>
                  <a:lnTo>
                    <a:pt x="1066" y="544"/>
                  </a:lnTo>
                  <a:lnTo>
                    <a:pt x="1070" y="550"/>
                  </a:lnTo>
                  <a:lnTo>
                    <a:pt x="1070" y="556"/>
                  </a:lnTo>
                  <a:lnTo>
                    <a:pt x="1072" y="568"/>
                  </a:lnTo>
                  <a:lnTo>
                    <a:pt x="1072" y="568"/>
                  </a:lnTo>
                  <a:lnTo>
                    <a:pt x="1072" y="574"/>
                  </a:lnTo>
                  <a:lnTo>
                    <a:pt x="1070" y="580"/>
                  </a:lnTo>
                  <a:lnTo>
                    <a:pt x="1062" y="588"/>
                  </a:lnTo>
                  <a:lnTo>
                    <a:pt x="1062" y="588"/>
                  </a:lnTo>
                  <a:lnTo>
                    <a:pt x="1060" y="592"/>
                  </a:lnTo>
                  <a:lnTo>
                    <a:pt x="1060" y="596"/>
                  </a:lnTo>
                  <a:lnTo>
                    <a:pt x="1060" y="596"/>
                  </a:lnTo>
                  <a:lnTo>
                    <a:pt x="1052" y="610"/>
                  </a:lnTo>
                  <a:lnTo>
                    <a:pt x="1052" y="610"/>
                  </a:lnTo>
                  <a:lnTo>
                    <a:pt x="1076" y="612"/>
                  </a:lnTo>
                  <a:lnTo>
                    <a:pt x="1076" y="612"/>
                  </a:lnTo>
                  <a:lnTo>
                    <a:pt x="1100" y="612"/>
                  </a:lnTo>
                  <a:lnTo>
                    <a:pt x="1100" y="612"/>
                  </a:lnTo>
                  <a:lnTo>
                    <a:pt x="1110" y="614"/>
                  </a:lnTo>
                  <a:lnTo>
                    <a:pt x="1120" y="616"/>
                  </a:lnTo>
                  <a:lnTo>
                    <a:pt x="1120" y="616"/>
                  </a:lnTo>
                  <a:lnTo>
                    <a:pt x="1132" y="616"/>
                  </a:lnTo>
                  <a:lnTo>
                    <a:pt x="1142" y="620"/>
                  </a:lnTo>
                  <a:lnTo>
                    <a:pt x="1142" y="620"/>
                  </a:lnTo>
                  <a:lnTo>
                    <a:pt x="1152" y="626"/>
                  </a:lnTo>
                  <a:lnTo>
                    <a:pt x="1162" y="634"/>
                  </a:lnTo>
                  <a:lnTo>
                    <a:pt x="1162" y="634"/>
                  </a:lnTo>
                  <a:lnTo>
                    <a:pt x="1164" y="638"/>
                  </a:lnTo>
                  <a:lnTo>
                    <a:pt x="1164" y="642"/>
                  </a:lnTo>
                  <a:lnTo>
                    <a:pt x="1164" y="650"/>
                  </a:lnTo>
                  <a:lnTo>
                    <a:pt x="1164" y="650"/>
                  </a:lnTo>
                  <a:lnTo>
                    <a:pt x="1162" y="656"/>
                  </a:lnTo>
                  <a:lnTo>
                    <a:pt x="1156" y="660"/>
                  </a:lnTo>
                  <a:lnTo>
                    <a:pt x="1156" y="660"/>
                  </a:lnTo>
                  <a:lnTo>
                    <a:pt x="1152" y="664"/>
                  </a:lnTo>
                  <a:lnTo>
                    <a:pt x="1150" y="666"/>
                  </a:lnTo>
                  <a:lnTo>
                    <a:pt x="1146" y="664"/>
                  </a:lnTo>
                  <a:lnTo>
                    <a:pt x="1146" y="664"/>
                  </a:lnTo>
                  <a:lnTo>
                    <a:pt x="1142" y="668"/>
                  </a:lnTo>
                  <a:lnTo>
                    <a:pt x="1142" y="668"/>
                  </a:lnTo>
                  <a:lnTo>
                    <a:pt x="1136" y="674"/>
                  </a:lnTo>
                  <a:lnTo>
                    <a:pt x="1136" y="674"/>
                  </a:lnTo>
                  <a:lnTo>
                    <a:pt x="1136" y="696"/>
                  </a:lnTo>
                  <a:lnTo>
                    <a:pt x="1136" y="696"/>
                  </a:lnTo>
                  <a:lnTo>
                    <a:pt x="1134" y="700"/>
                  </a:lnTo>
                  <a:lnTo>
                    <a:pt x="1130" y="704"/>
                  </a:lnTo>
                  <a:lnTo>
                    <a:pt x="1130" y="704"/>
                  </a:lnTo>
                  <a:lnTo>
                    <a:pt x="1124" y="712"/>
                  </a:lnTo>
                  <a:lnTo>
                    <a:pt x="1116" y="716"/>
                  </a:lnTo>
                  <a:lnTo>
                    <a:pt x="1116" y="716"/>
                  </a:lnTo>
                  <a:lnTo>
                    <a:pt x="1112" y="718"/>
                  </a:lnTo>
                  <a:lnTo>
                    <a:pt x="1108" y="722"/>
                  </a:lnTo>
                  <a:lnTo>
                    <a:pt x="1108" y="722"/>
                  </a:lnTo>
                  <a:lnTo>
                    <a:pt x="1104" y="724"/>
                  </a:lnTo>
                  <a:lnTo>
                    <a:pt x="1102" y="724"/>
                  </a:lnTo>
                  <a:lnTo>
                    <a:pt x="1100" y="722"/>
                  </a:lnTo>
                  <a:lnTo>
                    <a:pt x="1100" y="722"/>
                  </a:lnTo>
                  <a:lnTo>
                    <a:pt x="1096" y="718"/>
                  </a:lnTo>
                  <a:lnTo>
                    <a:pt x="1090" y="720"/>
                  </a:lnTo>
                  <a:lnTo>
                    <a:pt x="1090" y="720"/>
                  </a:lnTo>
                  <a:lnTo>
                    <a:pt x="1086" y="720"/>
                  </a:lnTo>
                  <a:lnTo>
                    <a:pt x="1080" y="720"/>
                  </a:lnTo>
                  <a:lnTo>
                    <a:pt x="1080" y="720"/>
                  </a:lnTo>
                  <a:lnTo>
                    <a:pt x="1070" y="718"/>
                  </a:lnTo>
                  <a:lnTo>
                    <a:pt x="1064" y="718"/>
                  </a:lnTo>
                  <a:lnTo>
                    <a:pt x="1060" y="716"/>
                  </a:lnTo>
                  <a:lnTo>
                    <a:pt x="1060" y="716"/>
                  </a:lnTo>
                  <a:lnTo>
                    <a:pt x="1054" y="712"/>
                  </a:lnTo>
                  <a:lnTo>
                    <a:pt x="1048" y="712"/>
                  </a:lnTo>
                  <a:lnTo>
                    <a:pt x="1042" y="712"/>
                  </a:lnTo>
                  <a:lnTo>
                    <a:pt x="1038" y="710"/>
                  </a:lnTo>
                  <a:lnTo>
                    <a:pt x="1038" y="710"/>
                  </a:lnTo>
                  <a:lnTo>
                    <a:pt x="1036" y="710"/>
                  </a:lnTo>
                  <a:lnTo>
                    <a:pt x="1034" y="710"/>
                  </a:lnTo>
                  <a:lnTo>
                    <a:pt x="1034" y="710"/>
                  </a:lnTo>
                  <a:lnTo>
                    <a:pt x="1030" y="718"/>
                  </a:lnTo>
                  <a:lnTo>
                    <a:pt x="1026" y="726"/>
                  </a:lnTo>
                  <a:lnTo>
                    <a:pt x="1020" y="730"/>
                  </a:lnTo>
                  <a:lnTo>
                    <a:pt x="1012" y="734"/>
                  </a:lnTo>
                  <a:lnTo>
                    <a:pt x="1012" y="734"/>
                  </a:lnTo>
                  <a:lnTo>
                    <a:pt x="1010" y="736"/>
                  </a:lnTo>
                  <a:lnTo>
                    <a:pt x="1010" y="736"/>
                  </a:lnTo>
                  <a:lnTo>
                    <a:pt x="1016" y="740"/>
                  </a:lnTo>
                  <a:lnTo>
                    <a:pt x="1020" y="744"/>
                  </a:lnTo>
                  <a:lnTo>
                    <a:pt x="1020" y="744"/>
                  </a:lnTo>
                  <a:lnTo>
                    <a:pt x="1028" y="758"/>
                  </a:lnTo>
                  <a:lnTo>
                    <a:pt x="1028" y="758"/>
                  </a:lnTo>
                  <a:lnTo>
                    <a:pt x="1034" y="764"/>
                  </a:lnTo>
                  <a:lnTo>
                    <a:pt x="1034" y="764"/>
                  </a:lnTo>
                  <a:lnTo>
                    <a:pt x="1038" y="770"/>
                  </a:lnTo>
                  <a:lnTo>
                    <a:pt x="1038" y="770"/>
                  </a:lnTo>
                  <a:lnTo>
                    <a:pt x="1042" y="780"/>
                  </a:lnTo>
                  <a:lnTo>
                    <a:pt x="1042" y="780"/>
                  </a:lnTo>
                  <a:lnTo>
                    <a:pt x="1044" y="782"/>
                  </a:lnTo>
                  <a:lnTo>
                    <a:pt x="1044" y="782"/>
                  </a:lnTo>
                  <a:lnTo>
                    <a:pt x="1048" y="786"/>
                  </a:lnTo>
                  <a:lnTo>
                    <a:pt x="1050" y="790"/>
                  </a:lnTo>
                  <a:lnTo>
                    <a:pt x="1050" y="790"/>
                  </a:lnTo>
                  <a:lnTo>
                    <a:pt x="1052" y="794"/>
                  </a:lnTo>
                  <a:lnTo>
                    <a:pt x="1056" y="798"/>
                  </a:lnTo>
                  <a:lnTo>
                    <a:pt x="1062" y="800"/>
                  </a:lnTo>
                  <a:lnTo>
                    <a:pt x="1068" y="802"/>
                  </a:lnTo>
                  <a:lnTo>
                    <a:pt x="1068" y="802"/>
                  </a:lnTo>
                  <a:lnTo>
                    <a:pt x="1084" y="806"/>
                  </a:lnTo>
                  <a:lnTo>
                    <a:pt x="1084" y="806"/>
                  </a:lnTo>
                  <a:lnTo>
                    <a:pt x="1090" y="806"/>
                  </a:lnTo>
                  <a:lnTo>
                    <a:pt x="1090" y="806"/>
                  </a:lnTo>
                  <a:lnTo>
                    <a:pt x="1094" y="808"/>
                  </a:lnTo>
                  <a:lnTo>
                    <a:pt x="1094" y="808"/>
                  </a:lnTo>
                  <a:lnTo>
                    <a:pt x="1098" y="810"/>
                  </a:lnTo>
                  <a:lnTo>
                    <a:pt x="1102" y="812"/>
                  </a:lnTo>
                  <a:lnTo>
                    <a:pt x="1114" y="814"/>
                  </a:lnTo>
                  <a:lnTo>
                    <a:pt x="1114" y="814"/>
                  </a:lnTo>
                  <a:lnTo>
                    <a:pt x="1124" y="816"/>
                  </a:lnTo>
                  <a:lnTo>
                    <a:pt x="1128" y="818"/>
                  </a:lnTo>
                  <a:lnTo>
                    <a:pt x="1132" y="822"/>
                  </a:lnTo>
                  <a:lnTo>
                    <a:pt x="1132" y="822"/>
                  </a:lnTo>
                  <a:lnTo>
                    <a:pt x="1138" y="822"/>
                  </a:lnTo>
                  <a:lnTo>
                    <a:pt x="1142" y="826"/>
                  </a:lnTo>
                  <a:lnTo>
                    <a:pt x="1146" y="830"/>
                  </a:lnTo>
                  <a:lnTo>
                    <a:pt x="1150" y="830"/>
                  </a:lnTo>
                  <a:lnTo>
                    <a:pt x="1150" y="830"/>
                  </a:lnTo>
                  <a:lnTo>
                    <a:pt x="1154" y="830"/>
                  </a:lnTo>
                  <a:lnTo>
                    <a:pt x="1158" y="832"/>
                  </a:lnTo>
                  <a:lnTo>
                    <a:pt x="1166" y="838"/>
                  </a:lnTo>
                  <a:lnTo>
                    <a:pt x="1166" y="838"/>
                  </a:lnTo>
                  <a:lnTo>
                    <a:pt x="1184" y="846"/>
                  </a:lnTo>
                  <a:lnTo>
                    <a:pt x="1184" y="846"/>
                  </a:lnTo>
                  <a:lnTo>
                    <a:pt x="1192" y="852"/>
                  </a:lnTo>
                  <a:lnTo>
                    <a:pt x="1198" y="856"/>
                  </a:lnTo>
                  <a:lnTo>
                    <a:pt x="1200" y="858"/>
                  </a:lnTo>
                  <a:lnTo>
                    <a:pt x="1200" y="858"/>
                  </a:lnTo>
                  <a:lnTo>
                    <a:pt x="1204" y="864"/>
                  </a:lnTo>
                  <a:lnTo>
                    <a:pt x="1210" y="868"/>
                  </a:lnTo>
                  <a:lnTo>
                    <a:pt x="1212" y="874"/>
                  </a:lnTo>
                  <a:lnTo>
                    <a:pt x="1212" y="880"/>
                  </a:lnTo>
                  <a:lnTo>
                    <a:pt x="1212" y="880"/>
                  </a:lnTo>
                  <a:lnTo>
                    <a:pt x="1214" y="886"/>
                  </a:lnTo>
                  <a:lnTo>
                    <a:pt x="1216" y="890"/>
                  </a:lnTo>
                  <a:lnTo>
                    <a:pt x="1216" y="890"/>
                  </a:lnTo>
                  <a:lnTo>
                    <a:pt x="1218" y="908"/>
                  </a:lnTo>
                  <a:lnTo>
                    <a:pt x="1218" y="908"/>
                  </a:lnTo>
                  <a:lnTo>
                    <a:pt x="1218" y="914"/>
                  </a:lnTo>
                  <a:lnTo>
                    <a:pt x="1218" y="916"/>
                  </a:lnTo>
                  <a:lnTo>
                    <a:pt x="1216" y="916"/>
                  </a:lnTo>
                  <a:lnTo>
                    <a:pt x="1212" y="918"/>
                  </a:lnTo>
                  <a:lnTo>
                    <a:pt x="1212" y="918"/>
                  </a:lnTo>
                  <a:lnTo>
                    <a:pt x="1218" y="926"/>
                  </a:lnTo>
                  <a:lnTo>
                    <a:pt x="1228" y="930"/>
                  </a:lnTo>
                  <a:lnTo>
                    <a:pt x="1228" y="930"/>
                  </a:lnTo>
                  <a:lnTo>
                    <a:pt x="1232" y="934"/>
                  </a:lnTo>
                  <a:lnTo>
                    <a:pt x="1236" y="940"/>
                  </a:lnTo>
                  <a:lnTo>
                    <a:pt x="1236" y="940"/>
                  </a:lnTo>
                  <a:lnTo>
                    <a:pt x="1242" y="946"/>
                  </a:lnTo>
                  <a:lnTo>
                    <a:pt x="1242" y="946"/>
                  </a:lnTo>
                  <a:lnTo>
                    <a:pt x="1252" y="950"/>
                  </a:lnTo>
                  <a:lnTo>
                    <a:pt x="1254" y="954"/>
                  </a:lnTo>
                  <a:lnTo>
                    <a:pt x="1256" y="958"/>
                  </a:lnTo>
                  <a:lnTo>
                    <a:pt x="1256" y="958"/>
                  </a:lnTo>
                  <a:lnTo>
                    <a:pt x="1258" y="962"/>
                  </a:lnTo>
                  <a:lnTo>
                    <a:pt x="1260" y="964"/>
                  </a:lnTo>
                  <a:lnTo>
                    <a:pt x="1260" y="964"/>
                  </a:lnTo>
                  <a:lnTo>
                    <a:pt x="1264" y="966"/>
                  </a:lnTo>
                  <a:lnTo>
                    <a:pt x="1266" y="968"/>
                  </a:lnTo>
                  <a:lnTo>
                    <a:pt x="1266" y="976"/>
                  </a:lnTo>
                  <a:lnTo>
                    <a:pt x="1266" y="976"/>
                  </a:lnTo>
                  <a:lnTo>
                    <a:pt x="1272" y="978"/>
                  </a:lnTo>
                  <a:lnTo>
                    <a:pt x="1274" y="980"/>
                  </a:lnTo>
                  <a:lnTo>
                    <a:pt x="1274" y="988"/>
                  </a:lnTo>
                  <a:lnTo>
                    <a:pt x="1274" y="988"/>
                  </a:lnTo>
                  <a:lnTo>
                    <a:pt x="1276" y="1006"/>
                  </a:lnTo>
                  <a:lnTo>
                    <a:pt x="1276" y="1006"/>
                  </a:lnTo>
                  <a:lnTo>
                    <a:pt x="1276" y="1018"/>
                  </a:lnTo>
                  <a:lnTo>
                    <a:pt x="1276" y="1018"/>
                  </a:lnTo>
                  <a:lnTo>
                    <a:pt x="1278" y="1020"/>
                  </a:lnTo>
                  <a:lnTo>
                    <a:pt x="1278" y="1022"/>
                  </a:lnTo>
                  <a:lnTo>
                    <a:pt x="1276" y="1026"/>
                  </a:lnTo>
                  <a:lnTo>
                    <a:pt x="1274" y="1030"/>
                  </a:lnTo>
                  <a:lnTo>
                    <a:pt x="1274" y="1030"/>
                  </a:lnTo>
                  <a:lnTo>
                    <a:pt x="1272" y="1034"/>
                  </a:lnTo>
                  <a:lnTo>
                    <a:pt x="1272" y="1034"/>
                  </a:lnTo>
                  <a:lnTo>
                    <a:pt x="1270" y="1038"/>
                  </a:lnTo>
                  <a:lnTo>
                    <a:pt x="1268" y="1042"/>
                  </a:lnTo>
                  <a:lnTo>
                    <a:pt x="1268" y="1042"/>
                  </a:lnTo>
                  <a:lnTo>
                    <a:pt x="1262" y="1048"/>
                  </a:lnTo>
                  <a:lnTo>
                    <a:pt x="1258" y="1054"/>
                  </a:lnTo>
                  <a:lnTo>
                    <a:pt x="1258" y="1054"/>
                  </a:lnTo>
                  <a:lnTo>
                    <a:pt x="1256" y="1058"/>
                  </a:lnTo>
                  <a:lnTo>
                    <a:pt x="1254" y="1060"/>
                  </a:lnTo>
                  <a:lnTo>
                    <a:pt x="1250" y="1060"/>
                  </a:lnTo>
                  <a:lnTo>
                    <a:pt x="1250" y="1060"/>
                  </a:lnTo>
                  <a:lnTo>
                    <a:pt x="1248" y="1060"/>
                  </a:lnTo>
                  <a:lnTo>
                    <a:pt x="1248" y="1060"/>
                  </a:lnTo>
                  <a:lnTo>
                    <a:pt x="1246" y="1064"/>
                  </a:lnTo>
                  <a:lnTo>
                    <a:pt x="1244" y="1066"/>
                  </a:lnTo>
                  <a:lnTo>
                    <a:pt x="1236" y="1068"/>
                  </a:lnTo>
                  <a:lnTo>
                    <a:pt x="1236" y="1068"/>
                  </a:lnTo>
                  <a:lnTo>
                    <a:pt x="1210" y="1080"/>
                  </a:lnTo>
                  <a:lnTo>
                    <a:pt x="1210" y="1080"/>
                  </a:lnTo>
                  <a:lnTo>
                    <a:pt x="1202" y="1084"/>
                  </a:lnTo>
                  <a:lnTo>
                    <a:pt x="1202" y="1084"/>
                  </a:lnTo>
                  <a:lnTo>
                    <a:pt x="1208" y="1086"/>
                  </a:lnTo>
                  <a:lnTo>
                    <a:pt x="1212" y="1086"/>
                  </a:lnTo>
                  <a:lnTo>
                    <a:pt x="1216" y="1084"/>
                  </a:lnTo>
                  <a:lnTo>
                    <a:pt x="1216" y="1084"/>
                  </a:lnTo>
                  <a:lnTo>
                    <a:pt x="1220" y="1084"/>
                  </a:lnTo>
                  <a:lnTo>
                    <a:pt x="1226" y="1086"/>
                  </a:lnTo>
                  <a:lnTo>
                    <a:pt x="1226" y="1086"/>
                  </a:lnTo>
                  <a:lnTo>
                    <a:pt x="1230" y="1088"/>
                  </a:lnTo>
                  <a:lnTo>
                    <a:pt x="1236" y="1088"/>
                  </a:lnTo>
                  <a:lnTo>
                    <a:pt x="1242" y="1090"/>
                  </a:lnTo>
                  <a:lnTo>
                    <a:pt x="1246" y="1092"/>
                  </a:lnTo>
                  <a:lnTo>
                    <a:pt x="1246" y="1092"/>
                  </a:lnTo>
                  <a:lnTo>
                    <a:pt x="1250" y="1094"/>
                  </a:lnTo>
                  <a:lnTo>
                    <a:pt x="1254" y="1094"/>
                  </a:lnTo>
                  <a:lnTo>
                    <a:pt x="1262" y="1096"/>
                  </a:lnTo>
                  <a:lnTo>
                    <a:pt x="1262" y="1096"/>
                  </a:lnTo>
                  <a:lnTo>
                    <a:pt x="1272" y="1102"/>
                  </a:lnTo>
                  <a:lnTo>
                    <a:pt x="1280" y="1106"/>
                  </a:lnTo>
                  <a:lnTo>
                    <a:pt x="1280" y="1106"/>
                  </a:lnTo>
                  <a:lnTo>
                    <a:pt x="1290" y="1114"/>
                  </a:lnTo>
                  <a:lnTo>
                    <a:pt x="1290" y="1114"/>
                  </a:lnTo>
                  <a:lnTo>
                    <a:pt x="1308" y="1128"/>
                  </a:lnTo>
                  <a:lnTo>
                    <a:pt x="1308" y="1128"/>
                  </a:lnTo>
                  <a:lnTo>
                    <a:pt x="1316" y="1132"/>
                  </a:lnTo>
                  <a:lnTo>
                    <a:pt x="1322" y="1138"/>
                  </a:lnTo>
                  <a:lnTo>
                    <a:pt x="1322" y="1138"/>
                  </a:lnTo>
                  <a:lnTo>
                    <a:pt x="1326" y="1146"/>
                  </a:lnTo>
                  <a:lnTo>
                    <a:pt x="1328" y="1152"/>
                  </a:lnTo>
                  <a:lnTo>
                    <a:pt x="1328" y="1160"/>
                  </a:lnTo>
                  <a:lnTo>
                    <a:pt x="1328" y="1168"/>
                  </a:lnTo>
                  <a:lnTo>
                    <a:pt x="1328" y="1168"/>
                  </a:lnTo>
                  <a:lnTo>
                    <a:pt x="1332" y="1170"/>
                  </a:lnTo>
                  <a:lnTo>
                    <a:pt x="1332" y="1170"/>
                  </a:lnTo>
                  <a:lnTo>
                    <a:pt x="1332" y="1178"/>
                  </a:lnTo>
                  <a:lnTo>
                    <a:pt x="1332" y="1178"/>
                  </a:lnTo>
                  <a:lnTo>
                    <a:pt x="1330" y="1184"/>
                  </a:lnTo>
                  <a:lnTo>
                    <a:pt x="1330" y="1184"/>
                  </a:lnTo>
                  <a:lnTo>
                    <a:pt x="1330" y="1190"/>
                  </a:lnTo>
                  <a:lnTo>
                    <a:pt x="1330" y="1196"/>
                  </a:lnTo>
                  <a:lnTo>
                    <a:pt x="1330" y="1196"/>
                  </a:lnTo>
                  <a:lnTo>
                    <a:pt x="1324" y="1204"/>
                  </a:lnTo>
                  <a:lnTo>
                    <a:pt x="1322" y="1216"/>
                  </a:lnTo>
                  <a:lnTo>
                    <a:pt x="1322" y="1216"/>
                  </a:lnTo>
                  <a:lnTo>
                    <a:pt x="1320" y="1222"/>
                  </a:lnTo>
                  <a:lnTo>
                    <a:pt x="1316" y="1226"/>
                  </a:lnTo>
                  <a:lnTo>
                    <a:pt x="1312" y="1230"/>
                  </a:lnTo>
                  <a:lnTo>
                    <a:pt x="1306" y="1234"/>
                  </a:lnTo>
                  <a:lnTo>
                    <a:pt x="1306" y="1234"/>
                  </a:lnTo>
                  <a:lnTo>
                    <a:pt x="1300" y="1236"/>
                  </a:lnTo>
                  <a:lnTo>
                    <a:pt x="1298" y="1238"/>
                  </a:lnTo>
                  <a:lnTo>
                    <a:pt x="1292" y="1246"/>
                  </a:lnTo>
                  <a:lnTo>
                    <a:pt x="1292" y="1246"/>
                  </a:lnTo>
                  <a:lnTo>
                    <a:pt x="1288" y="1248"/>
                  </a:lnTo>
                  <a:lnTo>
                    <a:pt x="1288" y="1248"/>
                  </a:lnTo>
                  <a:lnTo>
                    <a:pt x="1282" y="1250"/>
                  </a:lnTo>
                  <a:lnTo>
                    <a:pt x="1278" y="1252"/>
                  </a:lnTo>
                  <a:lnTo>
                    <a:pt x="1274" y="1256"/>
                  </a:lnTo>
                  <a:lnTo>
                    <a:pt x="1270" y="1260"/>
                  </a:lnTo>
                  <a:lnTo>
                    <a:pt x="1270" y="1260"/>
                  </a:lnTo>
                  <a:lnTo>
                    <a:pt x="1266" y="1266"/>
                  </a:lnTo>
                  <a:lnTo>
                    <a:pt x="1262" y="1266"/>
                  </a:lnTo>
                  <a:lnTo>
                    <a:pt x="1260" y="1264"/>
                  </a:lnTo>
                  <a:lnTo>
                    <a:pt x="1260" y="1264"/>
                  </a:lnTo>
                  <a:lnTo>
                    <a:pt x="1252" y="1264"/>
                  </a:lnTo>
                  <a:lnTo>
                    <a:pt x="1252" y="1264"/>
                  </a:lnTo>
                  <a:lnTo>
                    <a:pt x="1246" y="1266"/>
                  </a:lnTo>
                  <a:lnTo>
                    <a:pt x="1246" y="1266"/>
                  </a:lnTo>
                  <a:lnTo>
                    <a:pt x="1240" y="1266"/>
                  </a:lnTo>
                  <a:lnTo>
                    <a:pt x="1240" y="1266"/>
                  </a:lnTo>
                  <a:lnTo>
                    <a:pt x="1224" y="1266"/>
                  </a:lnTo>
                  <a:lnTo>
                    <a:pt x="1224" y="1266"/>
                  </a:lnTo>
                  <a:lnTo>
                    <a:pt x="1220" y="1264"/>
                  </a:lnTo>
                  <a:lnTo>
                    <a:pt x="1216" y="1264"/>
                  </a:lnTo>
                  <a:lnTo>
                    <a:pt x="1216" y="1264"/>
                  </a:lnTo>
                  <a:lnTo>
                    <a:pt x="1198" y="1266"/>
                  </a:lnTo>
                  <a:lnTo>
                    <a:pt x="1198" y="1266"/>
                  </a:lnTo>
                  <a:lnTo>
                    <a:pt x="1192" y="1268"/>
                  </a:lnTo>
                  <a:lnTo>
                    <a:pt x="1186" y="1268"/>
                  </a:lnTo>
                  <a:lnTo>
                    <a:pt x="1186" y="1268"/>
                  </a:lnTo>
                  <a:lnTo>
                    <a:pt x="1170" y="1266"/>
                  </a:lnTo>
                  <a:lnTo>
                    <a:pt x="1170" y="1266"/>
                  </a:lnTo>
                  <a:lnTo>
                    <a:pt x="1164" y="1264"/>
                  </a:lnTo>
                  <a:lnTo>
                    <a:pt x="1160" y="1260"/>
                  </a:lnTo>
                  <a:lnTo>
                    <a:pt x="1160" y="1260"/>
                  </a:lnTo>
                  <a:lnTo>
                    <a:pt x="1158" y="1258"/>
                  </a:lnTo>
                  <a:lnTo>
                    <a:pt x="1158" y="1258"/>
                  </a:lnTo>
                  <a:lnTo>
                    <a:pt x="1156" y="1260"/>
                  </a:lnTo>
                  <a:lnTo>
                    <a:pt x="1156" y="1260"/>
                  </a:lnTo>
                  <a:lnTo>
                    <a:pt x="1154" y="1262"/>
                  </a:lnTo>
                  <a:lnTo>
                    <a:pt x="1150" y="1262"/>
                  </a:lnTo>
                  <a:lnTo>
                    <a:pt x="1150" y="1262"/>
                  </a:lnTo>
                  <a:lnTo>
                    <a:pt x="1140" y="1260"/>
                  </a:lnTo>
                  <a:lnTo>
                    <a:pt x="1130" y="1256"/>
                  </a:lnTo>
                  <a:lnTo>
                    <a:pt x="1130" y="1256"/>
                  </a:lnTo>
                  <a:lnTo>
                    <a:pt x="1124" y="1252"/>
                  </a:lnTo>
                  <a:lnTo>
                    <a:pt x="1118" y="1248"/>
                  </a:lnTo>
                  <a:lnTo>
                    <a:pt x="1118" y="1248"/>
                  </a:lnTo>
                  <a:lnTo>
                    <a:pt x="1112" y="1246"/>
                  </a:lnTo>
                  <a:lnTo>
                    <a:pt x="1112" y="1246"/>
                  </a:lnTo>
                  <a:lnTo>
                    <a:pt x="1108" y="1244"/>
                  </a:lnTo>
                  <a:lnTo>
                    <a:pt x="1104" y="1242"/>
                  </a:lnTo>
                  <a:lnTo>
                    <a:pt x="1104" y="1242"/>
                  </a:lnTo>
                  <a:lnTo>
                    <a:pt x="1098" y="1240"/>
                  </a:lnTo>
                  <a:lnTo>
                    <a:pt x="1094" y="1240"/>
                  </a:lnTo>
                  <a:lnTo>
                    <a:pt x="1094" y="1240"/>
                  </a:lnTo>
                  <a:lnTo>
                    <a:pt x="1090" y="1240"/>
                  </a:lnTo>
                  <a:lnTo>
                    <a:pt x="1088" y="1240"/>
                  </a:lnTo>
                  <a:lnTo>
                    <a:pt x="1084" y="1236"/>
                  </a:lnTo>
                  <a:lnTo>
                    <a:pt x="1084" y="1236"/>
                  </a:lnTo>
                  <a:lnTo>
                    <a:pt x="1082" y="1232"/>
                  </a:lnTo>
                  <a:lnTo>
                    <a:pt x="1082" y="1232"/>
                  </a:lnTo>
                  <a:lnTo>
                    <a:pt x="1070" y="1236"/>
                  </a:lnTo>
                  <a:lnTo>
                    <a:pt x="1058" y="1236"/>
                  </a:lnTo>
                  <a:lnTo>
                    <a:pt x="1046" y="1236"/>
                  </a:lnTo>
                  <a:lnTo>
                    <a:pt x="1034" y="1238"/>
                  </a:lnTo>
                  <a:lnTo>
                    <a:pt x="1034" y="1238"/>
                  </a:lnTo>
                  <a:lnTo>
                    <a:pt x="1040" y="1244"/>
                  </a:lnTo>
                  <a:lnTo>
                    <a:pt x="1040" y="1244"/>
                  </a:lnTo>
                  <a:lnTo>
                    <a:pt x="1042" y="1252"/>
                  </a:lnTo>
                  <a:lnTo>
                    <a:pt x="1042" y="1252"/>
                  </a:lnTo>
                  <a:lnTo>
                    <a:pt x="1042" y="1262"/>
                  </a:lnTo>
                  <a:lnTo>
                    <a:pt x="1042" y="1270"/>
                  </a:lnTo>
                  <a:lnTo>
                    <a:pt x="1042" y="1270"/>
                  </a:lnTo>
                  <a:lnTo>
                    <a:pt x="1038" y="1276"/>
                  </a:lnTo>
                  <a:lnTo>
                    <a:pt x="1034" y="1282"/>
                  </a:lnTo>
                  <a:lnTo>
                    <a:pt x="1034" y="1282"/>
                  </a:lnTo>
                  <a:lnTo>
                    <a:pt x="1030" y="1286"/>
                  </a:lnTo>
                  <a:lnTo>
                    <a:pt x="1030" y="1288"/>
                  </a:lnTo>
                  <a:lnTo>
                    <a:pt x="1026" y="1290"/>
                  </a:lnTo>
                  <a:lnTo>
                    <a:pt x="1026" y="1290"/>
                  </a:lnTo>
                  <a:lnTo>
                    <a:pt x="1016" y="1296"/>
                  </a:lnTo>
                  <a:lnTo>
                    <a:pt x="1016" y="1296"/>
                  </a:lnTo>
                  <a:lnTo>
                    <a:pt x="1008" y="1298"/>
                  </a:lnTo>
                  <a:lnTo>
                    <a:pt x="1008" y="1298"/>
                  </a:lnTo>
                  <a:lnTo>
                    <a:pt x="1002" y="1298"/>
                  </a:lnTo>
                  <a:lnTo>
                    <a:pt x="1002" y="1298"/>
                  </a:lnTo>
                  <a:lnTo>
                    <a:pt x="988" y="1300"/>
                  </a:lnTo>
                  <a:lnTo>
                    <a:pt x="980" y="1298"/>
                  </a:lnTo>
                  <a:lnTo>
                    <a:pt x="974" y="1296"/>
                  </a:lnTo>
                  <a:lnTo>
                    <a:pt x="974" y="1296"/>
                  </a:lnTo>
                  <a:lnTo>
                    <a:pt x="968" y="1292"/>
                  </a:lnTo>
                  <a:lnTo>
                    <a:pt x="964" y="1290"/>
                  </a:lnTo>
                  <a:lnTo>
                    <a:pt x="964" y="1290"/>
                  </a:lnTo>
                  <a:lnTo>
                    <a:pt x="960" y="1292"/>
                  </a:lnTo>
                  <a:lnTo>
                    <a:pt x="960" y="1292"/>
                  </a:lnTo>
                  <a:lnTo>
                    <a:pt x="958" y="1294"/>
                  </a:lnTo>
                  <a:lnTo>
                    <a:pt x="954" y="1294"/>
                  </a:lnTo>
                  <a:lnTo>
                    <a:pt x="948" y="1294"/>
                  </a:lnTo>
                  <a:lnTo>
                    <a:pt x="948" y="1294"/>
                  </a:lnTo>
                  <a:lnTo>
                    <a:pt x="946" y="1296"/>
                  </a:lnTo>
                  <a:lnTo>
                    <a:pt x="946" y="1296"/>
                  </a:lnTo>
                  <a:lnTo>
                    <a:pt x="938" y="1296"/>
                  </a:lnTo>
                  <a:lnTo>
                    <a:pt x="930" y="1298"/>
                  </a:lnTo>
                  <a:lnTo>
                    <a:pt x="930" y="1298"/>
                  </a:lnTo>
                  <a:lnTo>
                    <a:pt x="924" y="1298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2" y="1304"/>
                  </a:lnTo>
                  <a:lnTo>
                    <a:pt x="920" y="1310"/>
                  </a:lnTo>
                  <a:lnTo>
                    <a:pt x="918" y="1314"/>
                  </a:lnTo>
                  <a:lnTo>
                    <a:pt x="910" y="1324"/>
                  </a:lnTo>
                  <a:lnTo>
                    <a:pt x="910" y="1324"/>
                  </a:lnTo>
                  <a:lnTo>
                    <a:pt x="904" y="1328"/>
                  </a:lnTo>
                  <a:lnTo>
                    <a:pt x="904" y="1328"/>
                  </a:lnTo>
                  <a:lnTo>
                    <a:pt x="888" y="1334"/>
                  </a:lnTo>
                  <a:lnTo>
                    <a:pt x="888" y="1334"/>
                  </a:lnTo>
                  <a:lnTo>
                    <a:pt x="880" y="1336"/>
                  </a:lnTo>
                  <a:lnTo>
                    <a:pt x="876" y="1338"/>
                  </a:lnTo>
                  <a:lnTo>
                    <a:pt x="872" y="1338"/>
                  </a:lnTo>
                  <a:lnTo>
                    <a:pt x="872" y="1338"/>
                  </a:lnTo>
                  <a:lnTo>
                    <a:pt x="864" y="1336"/>
                  </a:lnTo>
                  <a:lnTo>
                    <a:pt x="856" y="1336"/>
                  </a:lnTo>
                  <a:lnTo>
                    <a:pt x="856" y="1336"/>
                  </a:lnTo>
                  <a:lnTo>
                    <a:pt x="846" y="1334"/>
                  </a:lnTo>
                  <a:lnTo>
                    <a:pt x="836" y="1330"/>
                  </a:lnTo>
                  <a:lnTo>
                    <a:pt x="836" y="1330"/>
                  </a:lnTo>
                  <a:lnTo>
                    <a:pt x="832" y="1330"/>
                  </a:lnTo>
                  <a:lnTo>
                    <a:pt x="832" y="1330"/>
                  </a:lnTo>
                  <a:lnTo>
                    <a:pt x="816" y="1330"/>
                  </a:lnTo>
                  <a:lnTo>
                    <a:pt x="816" y="1330"/>
                  </a:lnTo>
                  <a:lnTo>
                    <a:pt x="814" y="1326"/>
                  </a:lnTo>
                  <a:lnTo>
                    <a:pt x="814" y="1326"/>
                  </a:lnTo>
                  <a:lnTo>
                    <a:pt x="802" y="1322"/>
                  </a:lnTo>
                  <a:lnTo>
                    <a:pt x="802" y="1322"/>
                  </a:lnTo>
                  <a:lnTo>
                    <a:pt x="794" y="1316"/>
                  </a:lnTo>
                  <a:lnTo>
                    <a:pt x="792" y="1314"/>
                  </a:lnTo>
                  <a:lnTo>
                    <a:pt x="790" y="1310"/>
                  </a:lnTo>
                  <a:lnTo>
                    <a:pt x="790" y="1310"/>
                  </a:lnTo>
                  <a:lnTo>
                    <a:pt x="788" y="1306"/>
                  </a:lnTo>
                  <a:lnTo>
                    <a:pt x="788" y="1306"/>
                  </a:lnTo>
                  <a:lnTo>
                    <a:pt x="790" y="1300"/>
                  </a:lnTo>
                  <a:lnTo>
                    <a:pt x="790" y="1300"/>
                  </a:lnTo>
                  <a:lnTo>
                    <a:pt x="784" y="1302"/>
                  </a:lnTo>
                  <a:lnTo>
                    <a:pt x="784" y="1302"/>
                  </a:lnTo>
                  <a:lnTo>
                    <a:pt x="772" y="1312"/>
                  </a:lnTo>
                  <a:lnTo>
                    <a:pt x="772" y="1312"/>
                  </a:lnTo>
                  <a:lnTo>
                    <a:pt x="770" y="1312"/>
                  </a:lnTo>
                  <a:lnTo>
                    <a:pt x="766" y="1312"/>
                  </a:lnTo>
                  <a:lnTo>
                    <a:pt x="766" y="1312"/>
                  </a:lnTo>
                  <a:lnTo>
                    <a:pt x="762" y="1310"/>
                  </a:lnTo>
                  <a:lnTo>
                    <a:pt x="762" y="1310"/>
                  </a:lnTo>
                  <a:lnTo>
                    <a:pt x="752" y="1312"/>
                  </a:lnTo>
                  <a:lnTo>
                    <a:pt x="744" y="1308"/>
                  </a:lnTo>
                  <a:lnTo>
                    <a:pt x="744" y="1308"/>
                  </a:lnTo>
                  <a:lnTo>
                    <a:pt x="740" y="1304"/>
                  </a:lnTo>
                  <a:lnTo>
                    <a:pt x="740" y="1300"/>
                  </a:lnTo>
                  <a:lnTo>
                    <a:pt x="740" y="1300"/>
                  </a:lnTo>
                  <a:lnTo>
                    <a:pt x="746" y="1282"/>
                  </a:lnTo>
                  <a:lnTo>
                    <a:pt x="746" y="1282"/>
                  </a:lnTo>
                  <a:lnTo>
                    <a:pt x="738" y="1284"/>
                  </a:lnTo>
                  <a:lnTo>
                    <a:pt x="732" y="1284"/>
                  </a:lnTo>
                  <a:lnTo>
                    <a:pt x="732" y="1284"/>
                  </a:lnTo>
                  <a:lnTo>
                    <a:pt x="722" y="1282"/>
                  </a:lnTo>
                  <a:lnTo>
                    <a:pt x="714" y="1278"/>
                  </a:lnTo>
                  <a:lnTo>
                    <a:pt x="714" y="1278"/>
                  </a:lnTo>
                  <a:lnTo>
                    <a:pt x="708" y="1276"/>
                  </a:lnTo>
                  <a:lnTo>
                    <a:pt x="704" y="1278"/>
                  </a:lnTo>
                  <a:lnTo>
                    <a:pt x="704" y="1278"/>
                  </a:lnTo>
                  <a:lnTo>
                    <a:pt x="700" y="1280"/>
                  </a:lnTo>
                  <a:lnTo>
                    <a:pt x="696" y="1282"/>
                  </a:lnTo>
                  <a:lnTo>
                    <a:pt x="696" y="1286"/>
                  </a:lnTo>
                  <a:lnTo>
                    <a:pt x="696" y="1286"/>
                  </a:lnTo>
                  <a:lnTo>
                    <a:pt x="694" y="1288"/>
                  </a:lnTo>
                  <a:lnTo>
                    <a:pt x="690" y="1290"/>
                  </a:lnTo>
                  <a:lnTo>
                    <a:pt x="690" y="1290"/>
                  </a:lnTo>
                  <a:lnTo>
                    <a:pt x="686" y="1294"/>
                  </a:lnTo>
                  <a:lnTo>
                    <a:pt x="680" y="1296"/>
                  </a:lnTo>
                  <a:lnTo>
                    <a:pt x="680" y="1296"/>
                  </a:lnTo>
                  <a:lnTo>
                    <a:pt x="674" y="1304"/>
                  </a:lnTo>
                  <a:lnTo>
                    <a:pt x="670" y="1306"/>
                  </a:lnTo>
                  <a:lnTo>
                    <a:pt x="664" y="1306"/>
                  </a:lnTo>
                  <a:lnTo>
                    <a:pt x="664" y="1306"/>
                  </a:lnTo>
                  <a:lnTo>
                    <a:pt x="662" y="1308"/>
                  </a:lnTo>
                  <a:lnTo>
                    <a:pt x="662" y="1308"/>
                  </a:lnTo>
                  <a:lnTo>
                    <a:pt x="658" y="1308"/>
                  </a:lnTo>
                  <a:lnTo>
                    <a:pt x="654" y="1308"/>
                  </a:lnTo>
                  <a:lnTo>
                    <a:pt x="652" y="1306"/>
                  </a:lnTo>
                  <a:lnTo>
                    <a:pt x="650" y="1304"/>
                  </a:lnTo>
                  <a:lnTo>
                    <a:pt x="650" y="1304"/>
                  </a:lnTo>
                  <a:lnTo>
                    <a:pt x="638" y="1304"/>
                  </a:lnTo>
                  <a:lnTo>
                    <a:pt x="638" y="1304"/>
                  </a:lnTo>
                  <a:lnTo>
                    <a:pt x="640" y="1310"/>
                  </a:lnTo>
                  <a:lnTo>
                    <a:pt x="640" y="1316"/>
                  </a:lnTo>
                  <a:lnTo>
                    <a:pt x="640" y="1316"/>
                  </a:lnTo>
                  <a:lnTo>
                    <a:pt x="636" y="1324"/>
                  </a:lnTo>
                  <a:lnTo>
                    <a:pt x="632" y="1330"/>
                  </a:lnTo>
                  <a:lnTo>
                    <a:pt x="628" y="1334"/>
                  </a:lnTo>
                  <a:lnTo>
                    <a:pt x="628" y="1334"/>
                  </a:lnTo>
                  <a:lnTo>
                    <a:pt x="620" y="1340"/>
                  </a:lnTo>
                  <a:lnTo>
                    <a:pt x="612" y="1344"/>
                  </a:lnTo>
                  <a:lnTo>
                    <a:pt x="604" y="1346"/>
                  </a:lnTo>
                  <a:lnTo>
                    <a:pt x="594" y="1346"/>
                  </a:lnTo>
                  <a:lnTo>
                    <a:pt x="594" y="1346"/>
                  </a:lnTo>
                  <a:lnTo>
                    <a:pt x="590" y="1346"/>
                  </a:lnTo>
                  <a:lnTo>
                    <a:pt x="590" y="1346"/>
                  </a:lnTo>
                  <a:lnTo>
                    <a:pt x="580" y="1350"/>
                  </a:lnTo>
                  <a:lnTo>
                    <a:pt x="568" y="1350"/>
                  </a:lnTo>
                  <a:lnTo>
                    <a:pt x="568" y="1350"/>
                  </a:lnTo>
                  <a:lnTo>
                    <a:pt x="552" y="1348"/>
                  </a:lnTo>
                  <a:lnTo>
                    <a:pt x="552" y="1348"/>
                  </a:lnTo>
                  <a:lnTo>
                    <a:pt x="544" y="1346"/>
                  </a:lnTo>
                  <a:lnTo>
                    <a:pt x="538" y="1346"/>
                  </a:lnTo>
                  <a:lnTo>
                    <a:pt x="538" y="1346"/>
                  </a:lnTo>
                  <a:lnTo>
                    <a:pt x="530" y="1346"/>
                  </a:lnTo>
                  <a:lnTo>
                    <a:pt x="526" y="1344"/>
                  </a:lnTo>
                  <a:lnTo>
                    <a:pt x="522" y="1340"/>
                  </a:lnTo>
                  <a:lnTo>
                    <a:pt x="518" y="1336"/>
                  </a:lnTo>
                  <a:lnTo>
                    <a:pt x="518" y="1336"/>
                  </a:lnTo>
                  <a:lnTo>
                    <a:pt x="506" y="1334"/>
                  </a:lnTo>
                  <a:lnTo>
                    <a:pt x="506" y="1334"/>
                  </a:lnTo>
                  <a:lnTo>
                    <a:pt x="502" y="1336"/>
                  </a:lnTo>
                  <a:lnTo>
                    <a:pt x="502" y="1336"/>
                  </a:lnTo>
                  <a:lnTo>
                    <a:pt x="494" y="1342"/>
                  </a:lnTo>
                  <a:lnTo>
                    <a:pt x="488" y="1350"/>
                  </a:lnTo>
                  <a:lnTo>
                    <a:pt x="488" y="1350"/>
                  </a:lnTo>
                  <a:lnTo>
                    <a:pt x="484" y="1354"/>
                  </a:lnTo>
                  <a:lnTo>
                    <a:pt x="484" y="1354"/>
                  </a:lnTo>
                  <a:lnTo>
                    <a:pt x="478" y="1356"/>
                  </a:lnTo>
                  <a:lnTo>
                    <a:pt x="472" y="1358"/>
                  </a:lnTo>
                  <a:lnTo>
                    <a:pt x="458" y="1360"/>
                  </a:lnTo>
                  <a:lnTo>
                    <a:pt x="458" y="1360"/>
                  </a:lnTo>
                  <a:lnTo>
                    <a:pt x="452" y="1362"/>
                  </a:lnTo>
                  <a:lnTo>
                    <a:pt x="452" y="1362"/>
                  </a:lnTo>
                  <a:lnTo>
                    <a:pt x="432" y="1362"/>
                  </a:lnTo>
                  <a:lnTo>
                    <a:pt x="432" y="1362"/>
                  </a:lnTo>
                  <a:lnTo>
                    <a:pt x="428" y="1356"/>
                  </a:lnTo>
                  <a:lnTo>
                    <a:pt x="422" y="1352"/>
                  </a:lnTo>
                  <a:lnTo>
                    <a:pt x="422" y="1352"/>
                  </a:lnTo>
                  <a:lnTo>
                    <a:pt x="414" y="1346"/>
                  </a:lnTo>
                  <a:lnTo>
                    <a:pt x="408" y="1340"/>
                  </a:lnTo>
                  <a:lnTo>
                    <a:pt x="408" y="1340"/>
                  </a:lnTo>
                  <a:lnTo>
                    <a:pt x="404" y="1336"/>
                  </a:lnTo>
                  <a:lnTo>
                    <a:pt x="398" y="1332"/>
                  </a:lnTo>
                  <a:lnTo>
                    <a:pt x="398" y="1332"/>
                  </a:lnTo>
                  <a:lnTo>
                    <a:pt x="392" y="1332"/>
                  </a:lnTo>
                  <a:lnTo>
                    <a:pt x="388" y="1332"/>
                  </a:lnTo>
                  <a:lnTo>
                    <a:pt x="388" y="1332"/>
                  </a:lnTo>
                  <a:lnTo>
                    <a:pt x="380" y="1336"/>
                  </a:lnTo>
                  <a:lnTo>
                    <a:pt x="374" y="1332"/>
                  </a:lnTo>
                  <a:lnTo>
                    <a:pt x="374" y="1332"/>
                  </a:lnTo>
                  <a:lnTo>
                    <a:pt x="370" y="1330"/>
                  </a:lnTo>
                  <a:lnTo>
                    <a:pt x="366" y="1328"/>
                  </a:lnTo>
                  <a:lnTo>
                    <a:pt x="366" y="1328"/>
                  </a:lnTo>
                  <a:lnTo>
                    <a:pt x="362" y="1326"/>
                  </a:lnTo>
                  <a:lnTo>
                    <a:pt x="358" y="1324"/>
                  </a:lnTo>
                  <a:lnTo>
                    <a:pt x="356" y="1320"/>
                  </a:lnTo>
                  <a:lnTo>
                    <a:pt x="356" y="1316"/>
                  </a:lnTo>
                  <a:lnTo>
                    <a:pt x="356" y="1316"/>
                  </a:lnTo>
                  <a:lnTo>
                    <a:pt x="354" y="1312"/>
                  </a:lnTo>
                  <a:lnTo>
                    <a:pt x="354" y="1312"/>
                  </a:lnTo>
                  <a:lnTo>
                    <a:pt x="352" y="1308"/>
                  </a:lnTo>
                  <a:lnTo>
                    <a:pt x="350" y="1306"/>
                  </a:lnTo>
                  <a:lnTo>
                    <a:pt x="350" y="1304"/>
                  </a:lnTo>
                  <a:lnTo>
                    <a:pt x="352" y="1300"/>
                  </a:lnTo>
                  <a:lnTo>
                    <a:pt x="352" y="1300"/>
                  </a:lnTo>
                  <a:lnTo>
                    <a:pt x="354" y="1294"/>
                  </a:lnTo>
                  <a:lnTo>
                    <a:pt x="354" y="1294"/>
                  </a:lnTo>
                  <a:lnTo>
                    <a:pt x="352" y="1290"/>
                  </a:lnTo>
                  <a:lnTo>
                    <a:pt x="354" y="1288"/>
                  </a:lnTo>
                  <a:lnTo>
                    <a:pt x="358" y="1282"/>
                  </a:lnTo>
                  <a:lnTo>
                    <a:pt x="358" y="1282"/>
                  </a:lnTo>
                  <a:lnTo>
                    <a:pt x="374" y="1270"/>
                  </a:lnTo>
                  <a:lnTo>
                    <a:pt x="374" y="1270"/>
                  </a:lnTo>
                  <a:lnTo>
                    <a:pt x="374" y="1268"/>
                  </a:lnTo>
                  <a:lnTo>
                    <a:pt x="374" y="1268"/>
                  </a:lnTo>
                  <a:lnTo>
                    <a:pt x="370" y="1270"/>
                  </a:lnTo>
                  <a:lnTo>
                    <a:pt x="370" y="1270"/>
                  </a:lnTo>
                  <a:lnTo>
                    <a:pt x="358" y="1276"/>
                  </a:lnTo>
                  <a:lnTo>
                    <a:pt x="354" y="1276"/>
                  </a:lnTo>
                  <a:lnTo>
                    <a:pt x="348" y="1276"/>
                  </a:lnTo>
                  <a:lnTo>
                    <a:pt x="348" y="1276"/>
                  </a:lnTo>
                  <a:lnTo>
                    <a:pt x="342" y="1276"/>
                  </a:lnTo>
                  <a:lnTo>
                    <a:pt x="338" y="1276"/>
                  </a:lnTo>
                  <a:lnTo>
                    <a:pt x="330" y="1280"/>
                  </a:lnTo>
                  <a:lnTo>
                    <a:pt x="330" y="1280"/>
                  </a:lnTo>
                  <a:lnTo>
                    <a:pt x="324" y="1284"/>
                  </a:lnTo>
                  <a:lnTo>
                    <a:pt x="320" y="1284"/>
                  </a:lnTo>
                  <a:lnTo>
                    <a:pt x="318" y="1282"/>
                  </a:lnTo>
                  <a:lnTo>
                    <a:pt x="318" y="1282"/>
                  </a:lnTo>
                  <a:lnTo>
                    <a:pt x="314" y="1282"/>
                  </a:lnTo>
                  <a:lnTo>
                    <a:pt x="312" y="1284"/>
                  </a:lnTo>
                  <a:lnTo>
                    <a:pt x="312" y="1284"/>
                  </a:lnTo>
                  <a:lnTo>
                    <a:pt x="306" y="1286"/>
                  </a:lnTo>
                  <a:lnTo>
                    <a:pt x="302" y="1284"/>
                  </a:lnTo>
                  <a:lnTo>
                    <a:pt x="302" y="1284"/>
                  </a:lnTo>
                  <a:lnTo>
                    <a:pt x="296" y="1282"/>
                  </a:lnTo>
                  <a:lnTo>
                    <a:pt x="292" y="1280"/>
                  </a:lnTo>
                  <a:lnTo>
                    <a:pt x="286" y="1280"/>
                  </a:lnTo>
                  <a:lnTo>
                    <a:pt x="282" y="1282"/>
                  </a:lnTo>
                  <a:lnTo>
                    <a:pt x="282" y="1282"/>
                  </a:lnTo>
                  <a:lnTo>
                    <a:pt x="276" y="1284"/>
                  </a:lnTo>
                  <a:lnTo>
                    <a:pt x="270" y="1284"/>
                  </a:lnTo>
                  <a:lnTo>
                    <a:pt x="270" y="1284"/>
                  </a:lnTo>
                  <a:lnTo>
                    <a:pt x="260" y="1282"/>
                  </a:lnTo>
                  <a:lnTo>
                    <a:pt x="252" y="1282"/>
                  </a:lnTo>
                  <a:lnTo>
                    <a:pt x="252" y="1282"/>
                  </a:lnTo>
                  <a:lnTo>
                    <a:pt x="248" y="1282"/>
                  </a:lnTo>
                  <a:lnTo>
                    <a:pt x="248" y="1282"/>
                  </a:lnTo>
                  <a:lnTo>
                    <a:pt x="240" y="1280"/>
                  </a:lnTo>
                  <a:lnTo>
                    <a:pt x="234" y="1280"/>
                  </a:lnTo>
                  <a:lnTo>
                    <a:pt x="232" y="1276"/>
                  </a:lnTo>
                  <a:lnTo>
                    <a:pt x="232" y="1276"/>
                  </a:lnTo>
                  <a:lnTo>
                    <a:pt x="228" y="1276"/>
                  </a:lnTo>
                  <a:lnTo>
                    <a:pt x="228" y="1276"/>
                  </a:lnTo>
                  <a:lnTo>
                    <a:pt x="220" y="1276"/>
                  </a:lnTo>
                  <a:lnTo>
                    <a:pt x="220" y="1276"/>
                  </a:lnTo>
                  <a:lnTo>
                    <a:pt x="216" y="1278"/>
                  </a:lnTo>
                  <a:lnTo>
                    <a:pt x="214" y="1282"/>
                  </a:lnTo>
                  <a:lnTo>
                    <a:pt x="210" y="1284"/>
                  </a:lnTo>
                  <a:lnTo>
                    <a:pt x="206" y="1284"/>
                  </a:lnTo>
                  <a:lnTo>
                    <a:pt x="202" y="1282"/>
                  </a:lnTo>
                  <a:lnTo>
                    <a:pt x="202" y="1282"/>
                  </a:lnTo>
                  <a:lnTo>
                    <a:pt x="188" y="1292"/>
                  </a:lnTo>
                  <a:lnTo>
                    <a:pt x="188" y="1292"/>
                  </a:lnTo>
                  <a:lnTo>
                    <a:pt x="184" y="1294"/>
                  </a:lnTo>
                  <a:lnTo>
                    <a:pt x="182" y="1294"/>
                  </a:lnTo>
                  <a:lnTo>
                    <a:pt x="180" y="1294"/>
                  </a:lnTo>
                  <a:lnTo>
                    <a:pt x="176" y="1292"/>
                  </a:lnTo>
                  <a:lnTo>
                    <a:pt x="176" y="1292"/>
                  </a:lnTo>
                  <a:lnTo>
                    <a:pt x="176" y="1294"/>
                  </a:lnTo>
                  <a:lnTo>
                    <a:pt x="176" y="1294"/>
                  </a:lnTo>
                  <a:lnTo>
                    <a:pt x="174" y="1298"/>
                  </a:lnTo>
                  <a:lnTo>
                    <a:pt x="172" y="1300"/>
                  </a:lnTo>
                  <a:lnTo>
                    <a:pt x="170" y="1302"/>
                  </a:lnTo>
                  <a:lnTo>
                    <a:pt x="166" y="1302"/>
                  </a:lnTo>
                  <a:lnTo>
                    <a:pt x="166" y="1302"/>
                  </a:lnTo>
                  <a:lnTo>
                    <a:pt x="160" y="1302"/>
                  </a:lnTo>
                  <a:lnTo>
                    <a:pt x="160" y="1302"/>
                  </a:lnTo>
                  <a:lnTo>
                    <a:pt x="134" y="1310"/>
                  </a:lnTo>
                  <a:lnTo>
                    <a:pt x="134" y="1310"/>
                  </a:lnTo>
                  <a:lnTo>
                    <a:pt x="130" y="1310"/>
                  </a:lnTo>
                  <a:lnTo>
                    <a:pt x="130" y="1310"/>
                  </a:lnTo>
                  <a:lnTo>
                    <a:pt x="112" y="1308"/>
                  </a:lnTo>
                  <a:lnTo>
                    <a:pt x="112" y="1308"/>
                  </a:lnTo>
                  <a:lnTo>
                    <a:pt x="88" y="1302"/>
                  </a:lnTo>
                  <a:lnTo>
                    <a:pt x="88" y="1302"/>
                  </a:lnTo>
                  <a:lnTo>
                    <a:pt x="86" y="1298"/>
                  </a:lnTo>
                  <a:lnTo>
                    <a:pt x="84" y="1296"/>
                  </a:lnTo>
                  <a:lnTo>
                    <a:pt x="84" y="1296"/>
                  </a:lnTo>
                  <a:lnTo>
                    <a:pt x="82" y="1290"/>
                  </a:lnTo>
                  <a:lnTo>
                    <a:pt x="82" y="1290"/>
                  </a:lnTo>
                  <a:lnTo>
                    <a:pt x="82" y="1286"/>
                  </a:lnTo>
                  <a:lnTo>
                    <a:pt x="78" y="1284"/>
                  </a:lnTo>
                  <a:lnTo>
                    <a:pt x="78" y="1284"/>
                  </a:lnTo>
                  <a:lnTo>
                    <a:pt x="64" y="1284"/>
                  </a:lnTo>
                  <a:lnTo>
                    <a:pt x="50" y="1284"/>
                  </a:lnTo>
                  <a:lnTo>
                    <a:pt x="50" y="1284"/>
                  </a:lnTo>
                  <a:lnTo>
                    <a:pt x="44" y="1284"/>
                  </a:lnTo>
                  <a:lnTo>
                    <a:pt x="44" y="1284"/>
                  </a:lnTo>
                  <a:lnTo>
                    <a:pt x="38" y="1284"/>
                  </a:lnTo>
                  <a:lnTo>
                    <a:pt x="30" y="1284"/>
                  </a:lnTo>
                  <a:lnTo>
                    <a:pt x="30" y="1284"/>
                  </a:lnTo>
                  <a:lnTo>
                    <a:pt x="24" y="1284"/>
                  </a:lnTo>
                  <a:lnTo>
                    <a:pt x="20" y="1282"/>
                  </a:lnTo>
                  <a:lnTo>
                    <a:pt x="10" y="1276"/>
                  </a:lnTo>
                  <a:lnTo>
                    <a:pt x="10" y="1276"/>
                  </a:lnTo>
                  <a:lnTo>
                    <a:pt x="8" y="1274"/>
                  </a:lnTo>
                  <a:lnTo>
                    <a:pt x="6" y="1270"/>
                  </a:lnTo>
                  <a:lnTo>
                    <a:pt x="6" y="1270"/>
                  </a:lnTo>
                  <a:lnTo>
                    <a:pt x="6" y="1266"/>
                  </a:lnTo>
                  <a:lnTo>
                    <a:pt x="4" y="1262"/>
                  </a:lnTo>
                  <a:lnTo>
                    <a:pt x="0" y="1256"/>
                  </a:lnTo>
                  <a:lnTo>
                    <a:pt x="0" y="1256"/>
                  </a:lnTo>
                  <a:lnTo>
                    <a:pt x="0" y="1254"/>
                  </a:lnTo>
                  <a:lnTo>
                    <a:pt x="0" y="1254"/>
                  </a:lnTo>
                  <a:close/>
                  <a:moveTo>
                    <a:pt x="1146" y="1010"/>
                  </a:moveTo>
                  <a:lnTo>
                    <a:pt x="1146" y="1010"/>
                  </a:lnTo>
                  <a:lnTo>
                    <a:pt x="1136" y="1012"/>
                  </a:lnTo>
                  <a:lnTo>
                    <a:pt x="1136" y="1012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122" y="1010"/>
                  </a:lnTo>
                  <a:lnTo>
                    <a:pt x="1096" y="988"/>
                  </a:lnTo>
                  <a:lnTo>
                    <a:pt x="1096" y="988"/>
                  </a:lnTo>
                  <a:lnTo>
                    <a:pt x="1092" y="996"/>
                  </a:lnTo>
                  <a:lnTo>
                    <a:pt x="1086" y="1002"/>
                  </a:lnTo>
                  <a:lnTo>
                    <a:pt x="1086" y="1002"/>
                  </a:lnTo>
                  <a:lnTo>
                    <a:pt x="1082" y="1006"/>
                  </a:lnTo>
                  <a:lnTo>
                    <a:pt x="1078" y="1008"/>
                  </a:lnTo>
                  <a:lnTo>
                    <a:pt x="1074" y="1008"/>
                  </a:lnTo>
                  <a:lnTo>
                    <a:pt x="1074" y="1008"/>
                  </a:lnTo>
                  <a:lnTo>
                    <a:pt x="1066" y="1006"/>
                  </a:lnTo>
                  <a:lnTo>
                    <a:pt x="1058" y="1006"/>
                  </a:lnTo>
                  <a:lnTo>
                    <a:pt x="1058" y="1006"/>
                  </a:lnTo>
                  <a:lnTo>
                    <a:pt x="1052" y="1006"/>
                  </a:lnTo>
                  <a:lnTo>
                    <a:pt x="1046" y="1004"/>
                  </a:lnTo>
                  <a:lnTo>
                    <a:pt x="1036" y="996"/>
                  </a:lnTo>
                  <a:lnTo>
                    <a:pt x="1036" y="996"/>
                  </a:lnTo>
                  <a:lnTo>
                    <a:pt x="1032" y="992"/>
                  </a:lnTo>
                  <a:lnTo>
                    <a:pt x="1026" y="986"/>
                  </a:lnTo>
                  <a:lnTo>
                    <a:pt x="1020" y="982"/>
                  </a:lnTo>
                  <a:lnTo>
                    <a:pt x="1014" y="978"/>
                  </a:lnTo>
                  <a:lnTo>
                    <a:pt x="1014" y="978"/>
                  </a:lnTo>
                  <a:lnTo>
                    <a:pt x="1012" y="976"/>
                  </a:lnTo>
                  <a:lnTo>
                    <a:pt x="1012" y="976"/>
                  </a:lnTo>
                  <a:lnTo>
                    <a:pt x="998" y="950"/>
                  </a:lnTo>
                  <a:lnTo>
                    <a:pt x="998" y="950"/>
                  </a:lnTo>
                  <a:lnTo>
                    <a:pt x="994" y="946"/>
                  </a:lnTo>
                  <a:lnTo>
                    <a:pt x="992" y="944"/>
                  </a:lnTo>
                  <a:lnTo>
                    <a:pt x="988" y="944"/>
                  </a:lnTo>
                  <a:lnTo>
                    <a:pt x="984" y="946"/>
                  </a:lnTo>
                  <a:lnTo>
                    <a:pt x="984" y="946"/>
                  </a:lnTo>
                  <a:lnTo>
                    <a:pt x="978" y="948"/>
                  </a:lnTo>
                  <a:lnTo>
                    <a:pt x="970" y="950"/>
                  </a:lnTo>
                  <a:lnTo>
                    <a:pt x="970" y="950"/>
                  </a:lnTo>
                  <a:lnTo>
                    <a:pt x="966" y="950"/>
                  </a:lnTo>
                  <a:lnTo>
                    <a:pt x="962" y="954"/>
                  </a:lnTo>
                  <a:lnTo>
                    <a:pt x="960" y="958"/>
                  </a:lnTo>
                  <a:lnTo>
                    <a:pt x="960" y="962"/>
                  </a:lnTo>
                  <a:lnTo>
                    <a:pt x="960" y="962"/>
                  </a:lnTo>
                  <a:lnTo>
                    <a:pt x="962" y="964"/>
                  </a:lnTo>
                  <a:lnTo>
                    <a:pt x="960" y="968"/>
                  </a:lnTo>
                  <a:lnTo>
                    <a:pt x="960" y="968"/>
                  </a:lnTo>
                  <a:lnTo>
                    <a:pt x="950" y="978"/>
                  </a:lnTo>
                  <a:lnTo>
                    <a:pt x="950" y="978"/>
                  </a:lnTo>
                  <a:lnTo>
                    <a:pt x="938" y="986"/>
                  </a:lnTo>
                  <a:lnTo>
                    <a:pt x="930" y="988"/>
                  </a:lnTo>
                  <a:lnTo>
                    <a:pt x="922" y="990"/>
                  </a:lnTo>
                  <a:lnTo>
                    <a:pt x="922" y="990"/>
                  </a:lnTo>
                  <a:lnTo>
                    <a:pt x="882" y="992"/>
                  </a:lnTo>
                  <a:lnTo>
                    <a:pt x="882" y="992"/>
                  </a:lnTo>
                  <a:lnTo>
                    <a:pt x="878" y="992"/>
                  </a:lnTo>
                  <a:lnTo>
                    <a:pt x="878" y="992"/>
                  </a:lnTo>
                  <a:lnTo>
                    <a:pt x="874" y="988"/>
                  </a:lnTo>
                  <a:lnTo>
                    <a:pt x="870" y="988"/>
                  </a:lnTo>
                  <a:lnTo>
                    <a:pt x="862" y="988"/>
                  </a:lnTo>
                  <a:lnTo>
                    <a:pt x="862" y="988"/>
                  </a:lnTo>
                  <a:lnTo>
                    <a:pt x="854" y="990"/>
                  </a:lnTo>
                  <a:lnTo>
                    <a:pt x="854" y="990"/>
                  </a:lnTo>
                  <a:lnTo>
                    <a:pt x="822" y="982"/>
                  </a:lnTo>
                  <a:lnTo>
                    <a:pt x="822" y="982"/>
                  </a:lnTo>
                  <a:lnTo>
                    <a:pt x="818" y="990"/>
                  </a:lnTo>
                  <a:lnTo>
                    <a:pt x="814" y="994"/>
                  </a:lnTo>
                  <a:lnTo>
                    <a:pt x="810" y="996"/>
                  </a:lnTo>
                  <a:lnTo>
                    <a:pt x="802" y="994"/>
                  </a:lnTo>
                  <a:lnTo>
                    <a:pt x="802" y="994"/>
                  </a:lnTo>
                  <a:lnTo>
                    <a:pt x="798" y="992"/>
                  </a:lnTo>
                  <a:lnTo>
                    <a:pt x="798" y="992"/>
                  </a:lnTo>
                  <a:lnTo>
                    <a:pt x="782" y="992"/>
                  </a:lnTo>
                  <a:lnTo>
                    <a:pt x="782" y="992"/>
                  </a:lnTo>
                  <a:lnTo>
                    <a:pt x="778" y="992"/>
                  </a:lnTo>
                  <a:lnTo>
                    <a:pt x="772" y="992"/>
                  </a:lnTo>
                  <a:lnTo>
                    <a:pt x="772" y="992"/>
                  </a:lnTo>
                  <a:lnTo>
                    <a:pt x="772" y="996"/>
                  </a:lnTo>
                  <a:lnTo>
                    <a:pt x="772" y="1000"/>
                  </a:lnTo>
                  <a:lnTo>
                    <a:pt x="772" y="1000"/>
                  </a:lnTo>
                  <a:lnTo>
                    <a:pt x="772" y="1008"/>
                  </a:lnTo>
                  <a:lnTo>
                    <a:pt x="770" y="1012"/>
                  </a:lnTo>
                  <a:lnTo>
                    <a:pt x="766" y="1014"/>
                  </a:lnTo>
                  <a:lnTo>
                    <a:pt x="766" y="1014"/>
                  </a:lnTo>
                  <a:lnTo>
                    <a:pt x="760" y="1016"/>
                  </a:lnTo>
                  <a:lnTo>
                    <a:pt x="756" y="1018"/>
                  </a:lnTo>
                  <a:lnTo>
                    <a:pt x="756" y="1018"/>
                  </a:lnTo>
                  <a:lnTo>
                    <a:pt x="752" y="1020"/>
                  </a:lnTo>
                  <a:lnTo>
                    <a:pt x="746" y="1020"/>
                  </a:lnTo>
                  <a:lnTo>
                    <a:pt x="736" y="1018"/>
                  </a:lnTo>
                  <a:lnTo>
                    <a:pt x="736" y="1018"/>
                  </a:lnTo>
                  <a:lnTo>
                    <a:pt x="724" y="1014"/>
                  </a:lnTo>
                  <a:lnTo>
                    <a:pt x="712" y="1010"/>
                  </a:lnTo>
                  <a:lnTo>
                    <a:pt x="712" y="1010"/>
                  </a:lnTo>
                  <a:lnTo>
                    <a:pt x="696" y="1004"/>
                  </a:lnTo>
                  <a:lnTo>
                    <a:pt x="690" y="1000"/>
                  </a:lnTo>
                  <a:lnTo>
                    <a:pt x="688" y="996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86" y="992"/>
                  </a:lnTo>
                  <a:lnTo>
                    <a:pt x="676" y="978"/>
                  </a:lnTo>
                  <a:lnTo>
                    <a:pt x="676" y="978"/>
                  </a:lnTo>
                  <a:lnTo>
                    <a:pt x="672" y="974"/>
                  </a:lnTo>
                  <a:lnTo>
                    <a:pt x="666" y="974"/>
                  </a:lnTo>
                  <a:lnTo>
                    <a:pt x="666" y="974"/>
                  </a:lnTo>
                  <a:lnTo>
                    <a:pt x="652" y="972"/>
                  </a:lnTo>
                  <a:lnTo>
                    <a:pt x="652" y="972"/>
                  </a:lnTo>
                  <a:lnTo>
                    <a:pt x="648" y="970"/>
                  </a:lnTo>
                  <a:lnTo>
                    <a:pt x="646" y="970"/>
                  </a:lnTo>
                  <a:lnTo>
                    <a:pt x="646" y="970"/>
                  </a:lnTo>
                  <a:lnTo>
                    <a:pt x="640" y="972"/>
                  </a:lnTo>
                  <a:lnTo>
                    <a:pt x="636" y="970"/>
                  </a:lnTo>
                  <a:lnTo>
                    <a:pt x="626" y="968"/>
                  </a:lnTo>
                  <a:lnTo>
                    <a:pt x="626" y="968"/>
                  </a:lnTo>
                  <a:lnTo>
                    <a:pt x="624" y="966"/>
                  </a:lnTo>
                  <a:lnTo>
                    <a:pt x="622" y="964"/>
                  </a:lnTo>
                  <a:lnTo>
                    <a:pt x="622" y="964"/>
                  </a:lnTo>
                  <a:lnTo>
                    <a:pt x="624" y="960"/>
                  </a:lnTo>
                  <a:lnTo>
                    <a:pt x="626" y="958"/>
                  </a:lnTo>
                  <a:lnTo>
                    <a:pt x="626" y="958"/>
                  </a:lnTo>
                  <a:lnTo>
                    <a:pt x="642" y="960"/>
                  </a:lnTo>
                  <a:lnTo>
                    <a:pt x="642" y="960"/>
                  </a:lnTo>
                  <a:lnTo>
                    <a:pt x="656" y="962"/>
                  </a:lnTo>
                  <a:lnTo>
                    <a:pt x="656" y="962"/>
                  </a:lnTo>
                  <a:lnTo>
                    <a:pt x="662" y="962"/>
                  </a:lnTo>
                  <a:lnTo>
                    <a:pt x="668" y="960"/>
                  </a:lnTo>
                  <a:lnTo>
                    <a:pt x="674" y="958"/>
                  </a:lnTo>
                  <a:lnTo>
                    <a:pt x="678" y="960"/>
                  </a:lnTo>
                  <a:lnTo>
                    <a:pt x="678" y="960"/>
                  </a:lnTo>
                  <a:lnTo>
                    <a:pt x="680" y="960"/>
                  </a:lnTo>
                  <a:lnTo>
                    <a:pt x="680" y="960"/>
                  </a:lnTo>
                  <a:lnTo>
                    <a:pt x="686" y="958"/>
                  </a:lnTo>
                  <a:lnTo>
                    <a:pt x="690" y="956"/>
                  </a:lnTo>
                  <a:lnTo>
                    <a:pt x="690" y="956"/>
                  </a:lnTo>
                  <a:lnTo>
                    <a:pt x="694" y="952"/>
                  </a:lnTo>
                  <a:lnTo>
                    <a:pt x="700" y="950"/>
                  </a:lnTo>
                  <a:lnTo>
                    <a:pt x="700" y="950"/>
                  </a:lnTo>
                  <a:lnTo>
                    <a:pt x="704" y="948"/>
                  </a:lnTo>
                  <a:lnTo>
                    <a:pt x="704" y="948"/>
                  </a:lnTo>
                  <a:lnTo>
                    <a:pt x="710" y="942"/>
                  </a:lnTo>
                  <a:lnTo>
                    <a:pt x="714" y="934"/>
                  </a:lnTo>
                  <a:lnTo>
                    <a:pt x="714" y="934"/>
                  </a:lnTo>
                  <a:lnTo>
                    <a:pt x="732" y="900"/>
                  </a:lnTo>
                  <a:lnTo>
                    <a:pt x="732" y="900"/>
                  </a:lnTo>
                  <a:lnTo>
                    <a:pt x="734" y="898"/>
                  </a:lnTo>
                  <a:lnTo>
                    <a:pt x="738" y="896"/>
                  </a:lnTo>
                  <a:lnTo>
                    <a:pt x="738" y="896"/>
                  </a:lnTo>
                  <a:lnTo>
                    <a:pt x="742" y="900"/>
                  </a:lnTo>
                  <a:lnTo>
                    <a:pt x="744" y="902"/>
                  </a:lnTo>
                  <a:lnTo>
                    <a:pt x="742" y="904"/>
                  </a:lnTo>
                  <a:lnTo>
                    <a:pt x="742" y="904"/>
                  </a:lnTo>
                  <a:lnTo>
                    <a:pt x="740" y="914"/>
                  </a:lnTo>
                  <a:lnTo>
                    <a:pt x="740" y="914"/>
                  </a:lnTo>
                  <a:lnTo>
                    <a:pt x="754" y="912"/>
                  </a:lnTo>
                  <a:lnTo>
                    <a:pt x="754" y="912"/>
                  </a:lnTo>
                  <a:lnTo>
                    <a:pt x="764" y="910"/>
                  </a:lnTo>
                  <a:lnTo>
                    <a:pt x="770" y="910"/>
                  </a:lnTo>
                  <a:lnTo>
                    <a:pt x="776" y="910"/>
                  </a:lnTo>
                  <a:lnTo>
                    <a:pt x="776" y="910"/>
                  </a:lnTo>
                  <a:lnTo>
                    <a:pt x="778" y="908"/>
                  </a:lnTo>
                  <a:lnTo>
                    <a:pt x="778" y="908"/>
                  </a:lnTo>
                  <a:lnTo>
                    <a:pt x="800" y="898"/>
                  </a:lnTo>
                  <a:lnTo>
                    <a:pt x="800" y="898"/>
                  </a:lnTo>
                  <a:lnTo>
                    <a:pt x="802" y="896"/>
                  </a:lnTo>
                  <a:lnTo>
                    <a:pt x="802" y="896"/>
                  </a:lnTo>
                  <a:lnTo>
                    <a:pt x="820" y="878"/>
                  </a:lnTo>
                  <a:lnTo>
                    <a:pt x="820" y="878"/>
                  </a:lnTo>
                  <a:lnTo>
                    <a:pt x="828" y="868"/>
                  </a:lnTo>
                  <a:lnTo>
                    <a:pt x="830" y="862"/>
                  </a:lnTo>
                  <a:lnTo>
                    <a:pt x="830" y="856"/>
                  </a:lnTo>
                  <a:lnTo>
                    <a:pt x="830" y="856"/>
                  </a:lnTo>
                  <a:lnTo>
                    <a:pt x="832" y="832"/>
                  </a:lnTo>
                  <a:lnTo>
                    <a:pt x="832" y="832"/>
                  </a:lnTo>
                  <a:lnTo>
                    <a:pt x="832" y="826"/>
                  </a:lnTo>
                  <a:lnTo>
                    <a:pt x="830" y="822"/>
                  </a:lnTo>
                  <a:lnTo>
                    <a:pt x="824" y="814"/>
                  </a:lnTo>
                  <a:lnTo>
                    <a:pt x="824" y="814"/>
                  </a:lnTo>
                  <a:lnTo>
                    <a:pt x="800" y="790"/>
                  </a:lnTo>
                  <a:lnTo>
                    <a:pt x="800" y="790"/>
                  </a:lnTo>
                  <a:lnTo>
                    <a:pt x="796" y="786"/>
                  </a:lnTo>
                  <a:lnTo>
                    <a:pt x="792" y="784"/>
                  </a:lnTo>
                  <a:lnTo>
                    <a:pt x="792" y="784"/>
                  </a:lnTo>
                  <a:lnTo>
                    <a:pt x="776" y="780"/>
                  </a:lnTo>
                  <a:lnTo>
                    <a:pt x="776" y="780"/>
                  </a:lnTo>
                  <a:lnTo>
                    <a:pt x="768" y="776"/>
                  </a:lnTo>
                  <a:lnTo>
                    <a:pt x="768" y="776"/>
                  </a:lnTo>
                  <a:lnTo>
                    <a:pt x="770" y="772"/>
                  </a:lnTo>
                  <a:lnTo>
                    <a:pt x="772" y="768"/>
                  </a:lnTo>
                  <a:lnTo>
                    <a:pt x="780" y="762"/>
                  </a:lnTo>
                  <a:lnTo>
                    <a:pt x="780" y="762"/>
                  </a:lnTo>
                  <a:lnTo>
                    <a:pt x="784" y="756"/>
                  </a:lnTo>
                  <a:lnTo>
                    <a:pt x="786" y="750"/>
                  </a:lnTo>
                  <a:lnTo>
                    <a:pt x="788" y="746"/>
                  </a:lnTo>
                  <a:lnTo>
                    <a:pt x="788" y="746"/>
                  </a:lnTo>
                  <a:lnTo>
                    <a:pt x="790" y="742"/>
                  </a:lnTo>
                  <a:lnTo>
                    <a:pt x="792" y="736"/>
                  </a:lnTo>
                  <a:lnTo>
                    <a:pt x="792" y="736"/>
                  </a:lnTo>
                  <a:lnTo>
                    <a:pt x="794" y="734"/>
                  </a:lnTo>
                  <a:lnTo>
                    <a:pt x="794" y="734"/>
                  </a:lnTo>
                  <a:lnTo>
                    <a:pt x="794" y="728"/>
                  </a:lnTo>
                  <a:lnTo>
                    <a:pt x="792" y="722"/>
                  </a:lnTo>
                  <a:lnTo>
                    <a:pt x="786" y="718"/>
                  </a:lnTo>
                  <a:lnTo>
                    <a:pt x="782" y="716"/>
                  </a:lnTo>
                  <a:lnTo>
                    <a:pt x="782" y="716"/>
                  </a:lnTo>
                  <a:lnTo>
                    <a:pt x="778" y="714"/>
                  </a:lnTo>
                  <a:lnTo>
                    <a:pt x="778" y="714"/>
                  </a:lnTo>
                  <a:lnTo>
                    <a:pt x="776" y="710"/>
                  </a:lnTo>
                  <a:lnTo>
                    <a:pt x="776" y="706"/>
                  </a:lnTo>
                  <a:lnTo>
                    <a:pt x="778" y="704"/>
                  </a:lnTo>
                  <a:lnTo>
                    <a:pt x="778" y="704"/>
                  </a:lnTo>
                  <a:lnTo>
                    <a:pt x="784" y="702"/>
                  </a:lnTo>
                  <a:lnTo>
                    <a:pt x="786" y="704"/>
                  </a:lnTo>
                  <a:lnTo>
                    <a:pt x="788" y="706"/>
                  </a:lnTo>
                  <a:lnTo>
                    <a:pt x="788" y="706"/>
                  </a:lnTo>
                  <a:lnTo>
                    <a:pt x="792" y="708"/>
                  </a:lnTo>
                  <a:lnTo>
                    <a:pt x="792" y="708"/>
                  </a:lnTo>
                  <a:lnTo>
                    <a:pt x="800" y="712"/>
                  </a:lnTo>
                  <a:lnTo>
                    <a:pt x="802" y="716"/>
                  </a:lnTo>
                  <a:lnTo>
                    <a:pt x="804" y="720"/>
                  </a:lnTo>
                  <a:lnTo>
                    <a:pt x="804" y="720"/>
                  </a:lnTo>
                  <a:lnTo>
                    <a:pt x="810" y="720"/>
                  </a:lnTo>
                  <a:lnTo>
                    <a:pt x="816" y="720"/>
                  </a:lnTo>
                  <a:lnTo>
                    <a:pt x="824" y="726"/>
                  </a:lnTo>
                  <a:lnTo>
                    <a:pt x="824" y="726"/>
                  </a:lnTo>
                  <a:lnTo>
                    <a:pt x="830" y="728"/>
                  </a:lnTo>
                  <a:lnTo>
                    <a:pt x="836" y="730"/>
                  </a:lnTo>
                  <a:lnTo>
                    <a:pt x="844" y="730"/>
                  </a:lnTo>
                  <a:lnTo>
                    <a:pt x="850" y="732"/>
                  </a:lnTo>
                  <a:lnTo>
                    <a:pt x="850" y="732"/>
                  </a:lnTo>
                  <a:lnTo>
                    <a:pt x="852" y="732"/>
                  </a:lnTo>
                  <a:lnTo>
                    <a:pt x="856" y="730"/>
                  </a:lnTo>
                  <a:lnTo>
                    <a:pt x="856" y="730"/>
                  </a:lnTo>
                  <a:lnTo>
                    <a:pt x="872" y="730"/>
                  </a:lnTo>
                  <a:lnTo>
                    <a:pt x="872" y="730"/>
                  </a:lnTo>
                  <a:lnTo>
                    <a:pt x="874" y="730"/>
                  </a:lnTo>
                  <a:lnTo>
                    <a:pt x="874" y="730"/>
                  </a:lnTo>
                  <a:lnTo>
                    <a:pt x="886" y="728"/>
                  </a:lnTo>
                  <a:lnTo>
                    <a:pt x="886" y="728"/>
                  </a:lnTo>
                  <a:lnTo>
                    <a:pt x="894" y="728"/>
                  </a:lnTo>
                  <a:lnTo>
                    <a:pt x="898" y="726"/>
                  </a:lnTo>
                  <a:lnTo>
                    <a:pt x="902" y="724"/>
                  </a:lnTo>
                  <a:lnTo>
                    <a:pt x="902" y="724"/>
                  </a:lnTo>
                  <a:lnTo>
                    <a:pt x="918" y="712"/>
                  </a:lnTo>
                  <a:lnTo>
                    <a:pt x="926" y="704"/>
                  </a:lnTo>
                  <a:lnTo>
                    <a:pt x="934" y="698"/>
                  </a:lnTo>
                  <a:lnTo>
                    <a:pt x="934" y="698"/>
                  </a:lnTo>
                  <a:lnTo>
                    <a:pt x="944" y="688"/>
                  </a:lnTo>
                  <a:lnTo>
                    <a:pt x="950" y="684"/>
                  </a:lnTo>
                  <a:lnTo>
                    <a:pt x="952" y="676"/>
                  </a:lnTo>
                  <a:lnTo>
                    <a:pt x="952" y="676"/>
                  </a:lnTo>
                  <a:lnTo>
                    <a:pt x="958" y="668"/>
                  </a:lnTo>
                  <a:lnTo>
                    <a:pt x="960" y="662"/>
                  </a:lnTo>
                  <a:lnTo>
                    <a:pt x="960" y="658"/>
                  </a:lnTo>
                  <a:lnTo>
                    <a:pt x="960" y="658"/>
                  </a:lnTo>
                  <a:lnTo>
                    <a:pt x="962" y="640"/>
                  </a:lnTo>
                  <a:lnTo>
                    <a:pt x="960" y="632"/>
                  </a:lnTo>
                  <a:lnTo>
                    <a:pt x="954" y="626"/>
                  </a:lnTo>
                  <a:lnTo>
                    <a:pt x="954" y="626"/>
                  </a:lnTo>
                  <a:lnTo>
                    <a:pt x="952" y="620"/>
                  </a:lnTo>
                  <a:lnTo>
                    <a:pt x="954" y="614"/>
                  </a:lnTo>
                  <a:lnTo>
                    <a:pt x="954" y="614"/>
                  </a:lnTo>
                  <a:lnTo>
                    <a:pt x="962" y="614"/>
                  </a:lnTo>
                  <a:lnTo>
                    <a:pt x="962" y="614"/>
                  </a:lnTo>
                  <a:lnTo>
                    <a:pt x="968" y="616"/>
                  </a:lnTo>
                  <a:lnTo>
                    <a:pt x="968" y="616"/>
                  </a:lnTo>
                  <a:lnTo>
                    <a:pt x="982" y="620"/>
                  </a:lnTo>
                  <a:lnTo>
                    <a:pt x="982" y="620"/>
                  </a:lnTo>
                  <a:lnTo>
                    <a:pt x="984" y="618"/>
                  </a:lnTo>
                  <a:lnTo>
                    <a:pt x="986" y="618"/>
                  </a:lnTo>
                  <a:lnTo>
                    <a:pt x="986" y="618"/>
                  </a:lnTo>
                  <a:lnTo>
                    <a:pt x="994" y="618"/>
                  </a:lnTo>
                  <a:lnTo>
                    <a:pt x="1002" y="616"/>
                  </a:lnTo>
                  <a:lnTo>
                    <a:pt x="1002" y="616"/>
                  </a:lnTo>
                  <a:lnTo>
                    <a:pt x="1010" y="614"/>
                  </a:lnTo>
                  <a:lnTo>
                    <a:pt x="1016" y="612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6" y="604"/>
                  </a:lnTo>
                  <a:lnTo>
                    <a:pt x="1026" y="604"/>
                  </a:lnTo>
                  <a:lnTo>
                    <a:pt x="1034" y="602"/>
                  </a:lnTo>
                  <a:lnTo>
                    <a:pt x="1038" y="598"/>
                  </a:lnTo>
                  <a:lnTo>
                    <a:pt x="1038" y="594"/>
                  </a:lnTo>
                  <a:lnTo>
                    <a:pt x="1038" y="594"/>
                  </a:lnTo>
                  <a:lnTo>
                    <a:pt x="1040" y="592"/>
                  </a:lnTo>
                  <a:lnTo>
                    <a:pt x="1040" y="592"/>
                  </a:lnTo>
                  <a:lnTo>
                    <a:pt x="1044" y="590"/>
                  </a:lnTo>
                  <a:lnTo>
                    <a:pt x="1046" y="588"/>
                  </a:lnTo>
                  <a:lnTo>
                    <a:pt x="1048" y="584"/>
                  </a:lnTo>
                  <a:lnTo>
                    <a:pt x="1048" y="584"/>
                  </a:lnTo>
                  <a:lnTo>
                    <a:pt x="1050" y="580"/>
                  </a:lnTo>
                  <a:lnTo>
                    <a:pt x="1050" y="580"/>
                  </a:lnTo>
                  <a:lnTo>
                    <a:pt x="1052" y="576"/>
                  </a:lnTo>
                  <a:lnTo>
                    <a:pt x="1054" y="572"/>
                  </a:lnTo>
                  <a:lnTo>
                    <a:pt x="1054" y="562"/>
                  </a:lnTo>
                  <a:lnTo>
                    <a:pt x="1054" y="562"/>
                  </a:lnTo>
                  <a:lnTo>
                    <a:pt x="1050" y="550"/>
                  </a:lnTo>
                  <a:lnTo>
                    <a:pt x="1050" y="550"/>
                  </a:lnTo>
                  <a:lnTo>
                    <a:pt x="1052" y="548"/>
                  </a:lnTo>
                  <a:lnTo>
                    <a:pt x="1052" y="548"/>
                  </a:lnTo>
                  <a:lnTo>
                    <a:pt x="1048" y="546"/>
                  </a:lnTo>
                  <a:lnTo>
                    <a:pt x="1044" y="542"/>
                  </a:lnTo>
                  <a:lnTo>
                    <a:pt x="1044" y="542"/>
                  </a:lnTo>
                  <a:lnTo>
                    <a:pt x="1038" y="532"/>
                  </a:lnTo>
                  <a:lnTo>
                    <a:pt x="1034" y="528"/>
                  </a:lnTo>
                  <a:lnTo>
                    <a:pt x="1030" y="526"/>
                  </a:lnTo>
                  <a:lnTo>
                    <a:pt x="1030" y="526"/>
                  </a:lnTo>
                  <a:lnTo>
                    <a:pt x="1012" y="518"/>
                  </a:lnTo>
                  <a:lnTo>
                    <a:pt x="1012" y="518"/>
                  </a:lnTo>
                  <a:lnTo>
                    <a:pt x="1006" y="516"/>
                  </a:lnTo>
                  <a:lnTo>
                    <a:pt x="1000" y="514"/>
                  </a:lnTo>
                  <a:lnTo>
                    <a:pt x="994" y="514"/>
                  </a:lnTo>
                  <a:lnTo>
                    <a:pt x="988" y="510"/>
                  </a:lnTo>
                  <a:lnTo>
                    <a:pt x="988" y="510"/>
                  </a:lnTo>
                  <a:lnTo>
                    <a:pt x="984" y="510"/>
                  </a:lnTo>
                  <a:lnTo>
                    <a:pt x="982" y="510"/>
                  </a:lnTo>
                  <a:lnTo>
                    <a:pt x="980" y="514"/>
                  </a:lnTo>
                  <a:lnTo>
                    <a:pt x="980" y="514"/>
                  </a:lnTo>
                  <a:lnTo>
                    <a:pt x="978" y="516"/>
                  </a:lnTo>
                  <a:lnTo>
                    <a:pt x="976" y="516"/>
                  </a:lnTo>
                  <a:lnTo>
                    <a:pt x="976" y="516"/>
                  </a:lnTo>
                  <a:lnTo>
                    <a:pt x="962" y="516"/>
                  </a:lnTo>
                  <a:lnTo>
                    <a:pt x="956" y="516"/>
                  </a:lnTo>
                  <a:lnTo>
                    <a:pt x="948" y="514"/>
                  </a:lnTo>
                  <a:lnTo>
                    <a:pt x="948" y="514"/>
                  </a:lnTo>
                  <a:lnTo>
                    <a:pt x="944" y="514"/>
                  </a:lnTo>
                  <a:lnTo>
                    <a:pt x="944" y="514"/>
                  </a:lnTo>
                  <a:lnTo>
                    <a:pt x="948" y="518"/>
                  </a:lnTo>
                  <a:lnTo>
                    <a:pt x="948" y="520"/>
                  </a:lnTo>
                  <a:lnTo>
                    <a:pt x="948" y="520"/>
                  </a:lnTo>
                  <a:lnTo>
                    <a:pt x="948" y="524"/>
                  </a:lnTo>
                  <a:lnTo>
                    <a:pt x="950" y="528"/>
                  </a:lnTo>
                  <a:lnTo>
                    <a:pt x="950" y="528"/>
                  </a:lnTo>
                  <a:lnTo>
                    <a:pt x="950" y="532"/>
                  </a:lnTo>
                  <a:lnTo>
                    <a:pt x="950" y="532"/>
                  </a:lnTo>
                  <a:lnTo>
                    <a:pt x="948" y="536"/>
                  </a:lnTo>
                  <a:lnTo>
                    <a:pt x="948" y="536"/>
                  </a:lnTo>
                  <a:lnTo>
                    <a:pt x="944" y="554"/>
                  </a:lnTo>
                  <a:lnTo>
                    <a:pt x="944" y="554"/>
                  </a:lnTo>
                  <a:lnTo>
                    <a:pt x="940" y="556"/>
                  </a:lnTo>
                  <a:lnTo>
                    <a:pt x="940" y="556"/>
                  </a:lnTo>
                  <a:lnTo>
                    <a:pt x="930" y="560"/>
                  </a:lnTo>
                  <a:lnTo>
                    <a:pt x="930" y="560"/>
                  </a:lnTo>
                  <a:lnTo>
                    <a:pt x="924" y="562"/>
                  </a:lnTo>
                  <a:lnTo>
                    <a:pt x="918" y="562"/>
                  </a:lnTo>
                  <a:lnTo>
                    <a:pt x="912" y="562"/>
                  </a:lnTo>
                  <a:lnTo>
                    <a:pt x="906" y="558"/>
                  </a:lnTo>
                  <a:lnTo>
                    <a:pt x="906" y="558"/>
                  </a:lnTo>
                  <a:lnTo>
                    <a:pt x="902" y="558"/>
                  </a:lnTo>
                  <a:lnTo>
                    <a:pt x="902" y="558"/>
                  </a:lnTo>
                  <a:lnTo>
                    <a:pt x="892" y="558"/>
                  </a:lnTo>
                  <a:lnTo>
                    <a:pt x="888" y="556"/>
                  </a:lnTo>
                  <a:lnTo>
                    <a:pt x="886" y="552"/>
                  </a:lnTo>
                  <a:lnTo>
                    <a:pt x="886" y="552"/>
                  </a:lnTo>
                  <a:lnTo>
                    <a:pt x="882" y="552"/>
                  </a:lnTo>
                  <a:lnTo>
                    <a:pt x="882" y="552"/>
                  </a:lnTo>
                  <a:lnTo>
                    <a:pt x="876" y="552"/>
                  </a:lnTo>
                  <a:lnTo>
                    <a:pt x="872" y="548"/>
                  </a:lnTo>
                  <a:lnTo>
                    <a:pt x="866" y="542"/>
                  </a:lnTo>
                  <a:lnTo>
                    <a:pt x="866" y="542"/>
                  </a:lnTo>
                  <a:lnTo>
                    <a:pt x="860" y="534"/>
                  </a:lnTo>
                  <a:lnTo>
                    <a:pt x="854" y="522"/>
                  </a:lnTo>
                  <a:lnTo>
                    <a:pt x="854" y="522"/>
                  </a:lnTo>
                  <a:lnTo>
                    <a:pt x="840" y="528"/>
                  </a:lnTo>
                  <a:lnTo>
                    <a:pt x="824" y="530"/>
                  </a:lnTo>
                  <a:lnTo>
                    <a:pt x="824" y="530"/>
                  </a:lnTo>
                  <a:lnTo>
                    <a:pt x="816" y="528"/>
                  </a:lnTo>
                  <a:lnTo>
                    <a:pt x="810" y="524"/>
                  </a:lnTo>
                  <a:lnTo>
                    <a:pt x="804" y="520"/>
                  </a:lnTo>
                  <a:lnTo>
                    <a:pt x="802" y="514"/>
                  </a:lnTo>
                  <a:lnTo>
                    <a:pt x="802" y="514"/>
                  </a:lnTo>
                  <a:lnTo>
                    <a:pt x="796" y="508"/>
                  </a:lnTo>
                  <a:lnTo>
                    <a:pt x="792" y="504"/>
                  </a:lnTo>
                  <a:lnTo>
                    <a:pt x="792" y="504"/>
                  </a:lnTo>
                  <a:lnTo>
                    <a:pt x="792" y="496"/>
                  </a:lnTo>
                  <a:lnTo>
                    <a:pt x="792" y="490"/>
                  </a:lnTo>
                  <a:lnTo>
                    <a:pt x="792" y="490"/>
                  </a:lnTo>
                  <a:lnTo>
                    <a:pt x="762" y="486"/>
                  </a:lnTo>
                  <a:lnTo>
                    <a:pt x="762" y="486"/>
                  </a:lnTo>
                  <a:lnTo>
                    <a:pt x="756" y="496"/>
                  </a:lnTo>
                  <a:lnTo>
                    <a:pt x="748" y="500"/>
                  </a:lnTo>
                  <a:lnTo>
                    <a:pt x="738" y="502"/>
                  </a:lnTo>
                  <a:lnTo>
                    <a:pt x="726" y="498"/>
                  </a:lnTo>
                  <a:lnTo>
                    <a:pt x="726" y="498"/>
                  </a:lnTo>
                  <a:lnTo>
                    <a:pt x="726" y="502"/>
                  </a:lnTo>
                  <a:lnTo>
                    <a:pt x="726" y="504"/>
                  </a:lnTo>
                  <a:lnTo>
                    <a:pt x="726" y="504"/>
                  </a:lnTo>
                  <a:lnTo>
                    <a:pt x="728" y="508"/>
                  </a:lnTo>
                  <a:lnTo>
                    <a:pt x="728" y="512"/>
                  </a:lnTo>
                  <a:lnTo>
                    <a:pt x="724" y="516"/>
                  </a:lnTo>
                  <a:lnTo>
                    <a:pt x="724" y="516"/>
                  </a:lnTo>
                  <a:lnTo>
                    <a:pt x="720" y="520"/>
                  </a:lnTo>
                  <a:lnTo>
                    <a:pt x="720" y="520"/>
                  </a:lnTo>
                  <a:lnTo>
                    <a:pt x="718" y="526"/>
                  </a:lnTo>
                  <a:lnTo>
                    <a:pt x="714" y="528"/>
                  </a:lnTo>
                  <a:lnTo>
                    <a:pt x="704" y="530"/>
                  </a:lnTo>
                  <a:lnTo>
                    <a:pt x="704" y="530"/>
                  </a:lnTo>
                  <a:lnTo>
                    <a:pt x="700" y="530"/>
                  </a:lnTo>
                  <a:lnTo>
                    <a:pt x="696" y="530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0" y="524"/>
                  </a:lnTo>
                  <a:lnTo>
                    <a:pt x="672" y="520"/>
                  </a:lnTo>
                  <a:lnTo>
                    <a:pt x="672" y="520"/>
                  </a:lnTo>
                  <a:lnTo>
                    <a:pt x="670" y="516"/>
                  </a:lnTo>
                  <a:lnTo>
                    <a:pt x="668" y="514"/>
                  </a:lnTo>
                  <a:lnTo>
                    <a:pt x="668" y="514"/>
                  </a:lnTo>
                  <a:lnTo>
                    <a:pt x="660" y="506"/>
                  </a:lnTo>
                  <a:lnTo>
                    <a:pt x="660" y="506"/>
                  </a:lnTo>
                  <a:lnTo>
                    <a:pt x="658" y="502"/>
                  </a:lnTo>
                  <a:lnTo>
                    <a:pt x="658" y="502"/>
                  </a:lnTo>
                  <a:lnTo>
                    <a:pt x="646" y="484"/>
                  </a:lnTo>
                  <a:lnTo>
                    <a:pt x="646" y="484"/>
                  </a:lnTo>
                  <a:lnTo>
                    <a:pt x="642" y="486"/>
                  </a:lnTo>
                  <a:lnTo>
                    <a:pt x="638" y="488"/>
                  </a:lnTo>
                  <a:lnTo>
                    <a:pt x="636" y="486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44" y="468"/>
                  </a:lnTo>
                  <a:lnTo>
                    <a:pt x="650" y="462"/>
                  </a:lnTo>
                  <a:lnTo>
                    <a:pt x="650" y="462"/>
                  </a:lnTo>
                  <a:lnTo>
                    <a:pt x="656" y="458"/>
                  </a:lnTo>
                  <a:lnTo>
                    <a:pt x="662" y="452"/>
                  </a:lnTo>
                  <a:lnTo>
                    <a:pt x="662" y="452"/>
                  </a:lnTo>
                  <a:lnTo>
                    <a:pt x="670" y="442"/>
                  </a:lnTo>
                  <a:lnTo>
                    <a:pt x="676" y="438"/>
                  </a:lnTo>
                  <a:lnTo>
                    <a:pt x="682" y="436"/>
                  </a:lnTo>
                  <a:lnTo>
                    <a:pt x="682" y="436"/>
                  </a:lnTo>
                  <a:lnTo>
                    <a:pt x="688" y="442"/>
                  </a:lnTo>
                  <a:lnTo>
                    <a:pt x="698" y="448"/>
                  </a:lnTo>
                  <a:lnTo>
                    <a:pt x="698" y="448"/>
                  </a:lnTo>
                  <a:lnTo>
                    <a:pt x="708" y="452"/>
                  </a:lnTo>
                  <a:lnTo>
                    <a:pt x="718" y="458"/>
                  </a:lnTo>
                  <a:lnTo>
                    <a:pt x="718" y="458"/>
                  </a:lnTo>
                  <a:lnTo>
                    <a:pt x="734" y="466"/>
                  </a:lnTo>
                  <a:lnTo>
                    <a:pt x="734" y="466"/>
                  </a:lnTo>
                  <a:lnTo>
                    <a:pt x="744" y="468"/>
                  </a:lnTo>
                  <a:lnTo>
                    <a:pt x="744" y="468"/>
                  </a:lnTo>
                  <a:lnTo>
                    <a:pt x="758" y="472"/>
                  </a:lnTo>
                  <a:lnTo>
                    <a:pt x="758" y="472"/>
                  </a:lnTo>
                  <a:lnTo>
                    <a:pt x="784" y="476"/>
                  </a:lnTo>
                  <a:lnTo>
                    <a:pt x="784" y="476"/>
                  </a:lnTo>
                  <a:lnTo>
                    <a:pt x="812" y="478"/>
                  </a:lnTo>
                  <a:lnTo>
                    <a:pt x="812" y="478"/>
                  </a:lnTo>
                  <a:lnTo>
                    <a:pt x="814" y="478"/>
                  </a:lnTo>
                  <a:lnTo>
                    <a:pt x="814" y="478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8" y="472"/>
                  </a:lnTo>
                  <a:lnTo>
                    <a:pt x="828" y="472"/>
                  </a:lnTo>
                  <a:lnTo>
                    <a:pt x="836" y="466"/>
                  </a:lnTo>
                  <a:lnTo>
                    <a:pt x="836" y="466"/>
                  </a:lnTo>
                  <a:lnTo>
                    <a:pt x="836" y="464"/>
                  </a:lnTo>
                  <a:lnTo>
                    <a:pt x="838" y="462"/>
                  </a:lnTo>
                  <a:lnTo>
                    <a:pt x="838" y="462"/>
                  </a:lnTo>
                  <a:lnTo>
                    <a:pt x="842" y="458"/>
                  </a:lnTo>
                  <a:lnTo>
                    <a:pt x="846" y="454"/>
                  </a:lnTo>
                  <a:lnTo>
                    <a:pt x="850" y="444"/>
                  </a:lnTo>
                  <a:lnTo>
                    <a:pt x="850" y="444"/>
                  </a:lnTo>
                  <a:lnTo>
                    <a:pt x="854" y="436"/>
                  </a:lnTo>
                  <a:lnTo>
                    <a:pt x="854" y="432"/>
                  </a:lnTo>
                  <a:lnTo>
                    <a:pt x="852" y="428"/>
                  </a:lnTo>
                  <a:lnTo>
                    <a:pt x="852" y="428"/>
                  </a:lnTo>
                  <a:lnTo>
                    <a:pt x="852" y="424"/>
                  </a:lnTo>
                  <a:lnTo>
                    <a:pt x="854" y="422"/>
                  </a:lnTo>
                  <a:lnTo>
                    <a:pt x="856" y="422"/>
                  </a:lnTo>
                  <a:lnTo>
                    <a:pt x="856" y="422"/>
                  </a:lnTo>
                  <a:lnTo>
                    <a:pt x="862" y="422"/>
                  </a:lnTo>
                  <a:lnTo>
                    <a:pt x="864" y="424"/>
                  </a:lnTo>
                  <a:lnTo>
                    <a:pt x="864" y="426"/>
                  </a:lnTo>
                  <a:lnTo>
                    <a:pt x="864" y="426"/>
                  </a:lnTo>
                  <a:lnTo>
                    <a:pt x="866" y="442"/>
                  </a:lnTo>
                  <a:lnTo>
                    <a:pt x="866" y="442"/>
                  </a:lnTo>
                  <a:lnTo>
                    <a:pt x="874" y="438"/>
                  </a:lnTo>
                  <a:lnTo>
                    <a:pt x="874" y="438"/>
                  </a:lnTo>
                  <a:lnTo>
                    <a:pt x="878" y="434"/>
                  </a:lnTo>
                  <a:lnTo>
                    <a:pt x="880" y="432"/>
                  </a:lnTo>
                  <a:lnTo>
                    <a:pt x="880" y="432"/>
                  </a:lnTo>
                  <a:lnTo>
                    <a:pt x="882" y="418"/>
                  </a:lnTo>
                  <a:lnTo>
                    <a:pt x="882" y="418"/>
                  </a:lnTo>
                  <a:lnTo>
                    <a:pt x="884" y="406"/>
                  </a:lnTo>
                  <a:lnTo>
                    <a:pt x="884" y="406"/>
                  </a:lnTo>
                  <a:lnTo>
                    <a:pt x="884" y="396"/>
                  </a:lnTo>
                  <a:lnTo>
                    <a:pt x="884" y="396"/>
                  </a:lnTo>
                  <a:lnTo>
                    <a:pt x="880" y="388"/>
                  </a:lnTo>
                  <a:lnTo>
                    <a:pt x="878" y="384"/>
                  </a:lnTo>
                  <a:lnTo>
                    <a:pt x="874" y="382"/>
                  </a:lnTo>
                  <a:lnTo>
                    <a:pt x="874" y="382"/>
                  </a:lnTo>
                  <a:lnTo>
                    <a:pt x="872" y="382"/>
                  </a:lnTo>
                  <a:lnTo>
                    <a:pt x="872" y="382"/>
                  </a:lnTo>
                  <a:lnTo>
                    <a:pt x="870" y="378"/>
                  </a:lnTo>
                  <a:lnTo>
                    <a:pt x="866" y="374"/>
                  </a:lnTo>
                  <a:lnTo>
                    <a:pt x="866" y="374"/>
                  </a:lnTo>
                  <a:lnTo>
                    <a:pt x="860" y="366"/>
                  </a:lnTo>
                  <a:lnTo>
                    <a:pt x="858" y="364"/>
                  </a:lnTo>
                  <a:lnTo>
                    <a:pt x="852" y="362"/>
                  </a:lnTo>
                  <a:lnTo>
                    <a:pt x="852" y="362"/>
                  </a:lnTo>
                  <a:lnTo>
                    <a:pt x="844" y="358"/>
                  </a:lnTo>
                  <a:lnTo>
                    <a:pt x="838" y="354"/>
                  </a:lnTo>
                  <a:lnTo>
                    <a:pt x="838" y="354"/>
                  </a:lnTo>
                  <a:lnTo>
                    <a:pt x="830" y="350"/>
                  </a:lnTo>
                  <a:lnTo>
                    <a:pt x="822" y="346"/>
                  </a:lnTo>
                  <a:lnTo>
                    <a:pt x="822" y="346"/>
                  </a:lnTo>
                  <a:lnTo>
                    <a:pt x="814" y="340"/>
                  </a:lnTo>
                  <a:lnTo>
                    <a:pt x="806" y="338"/>
                  </a:lnTo>
                  <a:lnTo>
                    <a:pt x="806" y="338"/>
                  </a:lnTo>
                  <a:lnTo>
                    <a:pt x="800" y="336"/>
                  </a:lnTo>
                  <a:lnTo>
                    <a:pt x="796" y="334"/>
                  </a:lnTo>
                  <a:lnTo>
                    <a:pt x="792" y="336"/>
                  </a:lnTo>
                  <a:lnTo>
                    <a:pt x="792" y="336"/>
                  </a:lnTo>
                  <a:lnTo>
                    <a:pt x="792" y="334"/>
                  </a:lnTo>
                  <a:lnTo>
                    <a:pt x="792" y="334"/>
                  </a:lnTo>
                  <a:lnTo>
                    <a:pt x="780" y="330"/>
                  </a:lnTo>
                  <a:lnTo>
                    <a:pt x="780" y="330"/>
                  </a:lnTo>
                  <a:lnTo>
                    <a:pt x="776" y="330"/>
                  </a:lnTo>
                  <a:lnTo>
                    <a:pt x="774" y="334"/>
                  </a:lnTo>
                  <a:lnTo>
                    <a:pt x="774" y="334"/>
                  </a:lnTo>
                  <a:lnTo>
                    <a:pt x="770" y="336"/>
                  </a:lnTo>
                  <a:lnTo>
                    <a:pt x="766" y="340"/>
                  </a:lnTo>
                  <a:lnTo>
                    <a:pt x="756" y="344"/>
                  </a:lnTo>
                  <a:lnTo>
                    <a:pt x="756" y="344"/>
                  </a:lnTo>
                  <a:lnTo>
                    <a:pt x="750" y="344"/>
                  </a:lnTo>
                  <a:lnTo>
                    <a:pt x="744" y="342"/>
                  </a:lnTo>
                  <a:lnTo>
                    <a:pt x="744" y="342"/>
                  </a:lnTo>
                  <a:lnTo>
                    <a:pt x="714" y="340"/>
                  </a:lnTo>
                  <a:lnTo>
                    <a:pt x="714" y="340"/>
                  </a:lnTo>
                  <a:lnTo>
                    <a:pt x="710" y="338"/>
                  </a:lnTo>
                  <a:lnTo>
                    <a:pt x="710" y="338"/>
                  </a:lnTo>
                  <a:lnTo>
                    <a:pt x="704" y="334"/>
                  </a:lnTo>
                  <a:lnTo>
                    <a:pt x="698" y="330"/>
                  </a:lnTo>
                  <a:lnTo>
                    <a:pt x="698" y="330"/>
                  </a:lnTo>
                  <a:lnTo>
                    <a:pt x="686" y="322"/>
                  </a:lnTo>
                  <a:lnTo>
                    <a:pt x="672" y="314"/>
                  </a:lnTo>
                  <a:lnTo>
                    <a:pt x="672" y="314"/>
                  </a:lnTo>
                  <a:lnTo>
                    <a:pt x="668" y="316"/>
                  </a:lnTo>
                  <a:lnTo>
                    <a:pt x="660" y="320"/>
                  </a:lnTo>
                  <a:lnTo>
                    <a:pt x="654" y="320"/>
                  </a:lnTo>
                  <a:lnTo>
                    <a:pt x="648" y="320"/>
                  </a:lnTo>
                  <a:lnTo>
                    <a:pt x="648" y="320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36" y="318"/>
                  </a:lnTo>
                  <a:lnTo>
                    <a:pt x="636" y="318"/>
                  </a:lnTo>
                  <a:lnTo>
                    <a:pt x="632" y="316"/>
                  </a:lnTo>
                  <a:lnTo>
                    <a:pt x="632" y="316"/>
                  </a:lnTo>
                  <a:lnTo>
                    <a:pt x="612" y="302"/>
                  </a:lnTo>
                  <a:lnTo>
                    <a:pt x="612" y="302"/>
                  </a:lnTo>
                  <a:lnTo>
                    <a:pt x="600" y="308"/>
                  </a:lnTo>
                  <a:lnTo>
                    <a:pt x="600" y="308"/>
                  </a:lnTo>
                  <a:lnTo>
                    <a:pt x="594" y="310"/>
                  </a:lnTo>
                  <a:lnTo>
                    <a:pt x="590" y="308"/>
                  </a:lnTo>
                  <a:lnTo>
                    <a:pt x="590" y="308"/>
                  </a:lnTo>
                  <a:lnTo>
                    <a:pt x="586" y="306"/>
                  </a:lnTo>
                  <a:lnTo>
                    <a:pt x="586" y="304"/>
                  </a:lnTo>
                  <a:lnTo>
                    <a:pt x="586" y="300"/>
                  </a:lnTo>
                  <a:lnTo>
                    <a:pt x="590" y="298"/>
                  </a:lnTo>
                  <a:lnTo>
                    <a:pt x="590" y="298"/>
                  </a:lnTo>
                  <a:lnTo>
                    <a:pt x="598" y="294"/>
                  </a:lnTo>
                  <a:lnTo>
                    <a:pt x="598" y="294"/>
                  </a:lnTo>
                  <a:lnTo>
                    <a:pt x="604" y="290"/>
                  </a:lnTo>
                  <a:lnTo>
                    <a:pt x="604" y="286"/>
                  </a:lnTo>
                  <a:lnTo>
                    <a:pt x="604" y="282"/>
                  </a:lnTo>
                  <a:lnTo>
                    <a:pt x="604" y="282"/>
                  </a:lnTo>
                  <a:lnTo>
                    <a:pt x="606" y="278"/>
                  </a:lnTo>
                  <a:lnTo>
                    <a:pt x="606" y="278"/>
                  </a:lnTo>
                  <a:lnTo>
                    <a:pt x="608" y="270"/>
                  </a:lnTo>
                  <a:lnTo>
                    <a:pt x="610" y="262"/>
                  </a:lnTo>
                  <a:lnTo>
                    <a:pt x="610" y="262"/>
                  </a:lnTo>
                  <a:lnTo>
                    <a:pt x="610" y="254"/>
                  </a:lnTo>
                  <a:lnTo>
                    <a:pt x="610" y="254"/>
                  </a:lnTo>
                  <a:lnTo>
                    <a:pt x="610" y="250"/>
                  </a:lnTo>
                  <a:lnTo>
                    <a:pt x="612" y="250"/>
                  </a:lnTo>
                  <a:lnTo>
                    <a:pt x="612" y="250"/>
                  </a:lnTo>
                  <a:lnTo>
                    <a:pt x="618" y="250"/>
                  </a:lnTo>
                  <a:lnTo>
                    <a:pt x="622" y="252"/>
                  </a:lnTo>
                  <a:lnTo>
                    <a:pt x="622" y="252"/>
                  </a:lnTo>
                  <a:lnTo>
                    <a:pt x="626" y="256"/>
                  </a:lnTo>
                  <a:lnTo>
                    <a:pt x="632" y="260"/>
                  </a:lnTo>
                  <a:lnTo>
                    <a:pt x="642" y="264"/>
                  </a:lnTo>
                  <a:lnTo>
                    <a:pt x="642" y="264"/>
                  </a:lnTo>
                  <a:lnTo>
                    <a:pt x="648" y="266"/>
                  </a:lnTo>
                  <a:lnTo>
                    <a:pt x="654" y="264"/>
                  </a:lnTo>
                  <a:lnTo>
                    <a:pt x="666" y="264"/>
                  </a:lnTo>
                  <a:lnTo>
                    <a:pt x="666" y="264"/>
                  </a:lnTo>
                  <a:lnTo>
                    <a:pt x="670" y="262"/>
                  </a:lnTo>
                  <a:lnTo>
                    <a:pt x="676" y="262"/>
                  </a:lnTo>
                  <a:lnTo>
                    <a:pt x="676" y="262"/>
                  </a:lnTo>
                  <a:lnTo>
                    <a:pt x="684" y="258"/>
                  </a:lnTo>
                  <a:lnTo>
                    <a:pt x="690" y="252"/>
                  </a:lnTo>
                  <a:lnTo>
                    <a:pt x="690" y="252"/>
                  </a:lnTo>
                  <a:lnTo>
                    <a:pt x="696" y="250"/>
                  </a:lnTo>
                  <a:lnTo>
                    <a:pt x="698" y="246"/>
                  </a:lnTo>
                  <a:lnTo>
                    <a:pt x="700" y="244"/>
                  </a:lnTo>
                  <a:lnTo>
                    <a:pt x="700" y="238"/>
                  </a:lnTo>
                  <a:lnTo>
                    <a:pt x="700" y="238"/>
                  </a:lnTo>
                  <a:lnTo>
                    <a:pt x="696" y="224"/>
                  </a:lnTo>
                  <a:lnTo>
                    <a:pt x="696" y="224"/>
                  </a:lnTo>
                  <a:lnTo>
                    <a:pt x="692" y="216"/>
                  </a:lnTo>
                  <a:lnTo>
                    <a:pt x="688" y="212"/>
                  </a:lnTo>
                  <a:lnTo>
                    <a:pt x="684" y="212"/>
                  </a:lnTo>
                  <a:lnTo>
                    <a:pt x="684" y="212"/>
                  </a:lnTo>
                  <a:lnTo>
                    <a:pt x="676" y="208"/>
                  </a:lnTo>
                  <a:lnTo>
                    <a:pt x="668" y="206"/>
                  </a:lnTo>
                  <a:lnTo>
                    <a:pt x="668" y="206"/>
                  </a:lnTo>
                  <a:lnTo>
                    <a:pt x="662" y="202"/>
                  </a:lnTo>
                  <a:lnTo>
                    <a:pt x="656" y="202"/>
                  </a:lnTo>
                  <a:lnTo>
                    <a:pt x="656" y="202"/>
                  </a:lnTo>
                  <a:lnTo>
                    <a:pt x="644" y="198"/>
                  </a:lnTo>
                  <a:lnTo>
                    <a:pt x="644" y="198"/>
                  </a:lnTo>
                  <a:lnTo>
                    <a:pt x="638" y="196"/>
                  </a:lnTo>
                  <a:lnTo>
                    <a:pt x="638" y="196"/>
                  </a:lnTo>
                  <a:lnTo>
                    <a:pt x="634" y="196"/>
                  </a:lnTo>
                  <a:lnTo>
                    <a:pt x="634" y="196"/>
                  </a:lnTo>
                  <a:lnTo>
                    <a:pt x="628" y="194"/>
                  </a:lnTo>
                  <a:lnTo>
                    <a:pt x="624" y="192"/>
                  </a:lnTo>
                  <a:lnTo>
                    <a:pt x="620" y="190"/>
                  </a:lnTo>
                  <a:lnTo>
                    <a:pt x="618" y="186"/>
                  </a:lnTo>
                  <a:lnTo>
                    <a:pt x="618" y="186"/>
                  </a:lnTo>
                  <a:lnTo>
                    <a:pt x="616" y="176"/>
                  </a:lnTo>
                  <a:lnTo>
                    <a:pt x="612" y="166"/>
                  </a:lnTo>
                  <a:lnTo>
                    <a:pt x="612" y="166"/>
                  </a:lnTo>
                  <a:lnTo>
                    <a:pt x="608" y="156"/>
                  </a:lnTo>
                  <a:lnTo>
                    <a:pt x="606" y="144"/>
                  </a:lnTo>
                  <a:lnTo>
                    <a:pt x="606" y="144"/>
                  </a:lnTo>
                  <a:lnTo>
                    <a:pt x="606" y="140"/>
                  </a:lnTo>
                  <a:lnTo>
                    <a:pt x="606" y="136"/>
                  </a:lnTo>
                  <a:lnTo>
                    <a:pt x="606" y="136"/>
                  </a:lnTo>
                  <a:lnTo>
                    <a:pt x="606" y="130"/>
                  </a:lnTo>
                  <a:lnTo>
                    <a:pt x="606" y="130"/>
                  </a:lnTo>
                  <a:lnTo>
                    <a:pt x="606" y="118"/>
                  </a:lnTo>
                  <a:lnTo>
                    <a:pt x="606" y="106"/>
                  </a:lnTo>
                  <a:lnTo>
                    <a:pt x="606" y="106"/>
                  </a:lnTo>
                  <a:lnTo>
                    <a:pt x="606" y="94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8" y="74"/>
                  </a:lnTo>
                  <a:lnTo>
                    <a:pt x="608" y="74"/>
                  </a:lnTo>
                  <a:lnTo>
                    <a:pt x="608" y="64"/>
                  </a:lnTo>
                  <a:lnTo>
                    <a:pt x="608" y="56"/>
                  </a:lnTo>
                  <a:lnTo>
                    <a:pt x="608" y="56"/>
                  </a:lnTo>
                  <a:lnTo>
                    <a:pt x="606" y="46"/>
                  </a:lnTo>
                  <a:lnTo>
                    <a:pt x="600" y="36"/>
                  </a:lnTo>
                  <a:lnTo>
                    <a:pt x="600" y="36"/>
                  </a:lnTo>
                  <a:lnTo>
                    <a:pt x="592" y="20"/>
                  </a:lnTo>
                  <a:lnTo>
                    <a:pt x="592" y="20"/>
                  </a:lnTo>
                  <a:lnTo>
                    <a:pt x="588" y="18"/>
                  </a:lnTo>
                  <a:lnTo>
                    <a:pt x="584" y="14"/>
                  </a:lnTo>
                  <a:lnTo>
                    <a:pt x="578" y="14"/>
                  </a:lnTo>
                  <a:lnTo>
                    <a:pt x="576" y="14"/>
                  </a:lnTo>
                  <a:lnTo>
                    <a:pt x="576" y="14"/>
                  </a:lnTo>
                  <a:lnTo>
                    <a:pt x="570" y="16"/>
                  </a:lnTo>
                  <a:lnTo>
                    <a:pt x="568" y="16"/>
                  </a:lnTo>
                  <a:lnTo>
                    <a:pt x="566" y="14"/>
                  </a:lnTo>
                  <a:lnTo>
                    <a:pt x="566" y="14"/>
                  </a:lnTo>
                  <a:lnTo>
                    <a:pt x="560" y="16"/>
                  </a:lnTo>
                  <a:lnTo>
                    <a:pt x="560" y="16"/>
                  </a:lnTo>
                  <a:lnTo>
                    <a:pt x="556" y="28"/>
                  </a:lnTo>
                  <a:lnTo>
                    <a:pt x="556" y="28"/>
                  </a:lnTo>
                  <a:lnTo>
                    <a:pt x="554" y="30"/>
                  </a:lnTo>
                  <a:lnTo>
                    <a:pt x="554" y="32"/>
                  </a:lnTo>
                  <a:lnTo>
                    <a:pt x="554" y="32"/>
                  </a:lnTo>
                  <a:lnTo>
                    <a:pt x="554" y="36"/>
                  </a:lnTo>
                  <a:lnTo>
                    <a:pt x="554" y="40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52"/>
                  </a:lnTo>
                  <a:lnTo>
                    <a:pt x="554" y="56"/>
                  </a:lnTo>
                  <a:lnTo>
                    <a:pt x="556" y="58"/>
                  </a:lnTo>
                  <a:lnTo>
                    <a:pt x="556" y="58"/>
                  </a:lnTo>
                  <a:lnTo>
                    <a:pt x="558" y="62"/>
                  </a:lnTo>
                  <a:lnTo>
                    <a:pt x="558" y="66"/>
                  </a:lnTo>
                  <a:lnTo>
                    <a:pt x="558" y="66"/>
                  </a:lnTo>
                  <a:lnTo>
                    <a:pt x="558" y="70"/>
                  </a:lnTo>
                  <a:lnTo>
                    <a:pt x="558" y="74"/>
                  </a:lnTo>
                  <a:lnTo>
                    <a:pt x="558" y="78"/>
                  </a:lnTo>
                  <a:lnTo>
                    <a:pt x="558" y="82"/>
                  </a:lnTo>
                  <a:lnTo>
                    <a:pt x="558" y="82"/>
                  </a:lnTo>
                  <a:lnTo>
                    <a:pt x="556" y="86"/>
                  </a:lnTo>
                  <a:lnTo>
                    <a:pt x="558" y="88"/>
                  </a:lnTo>
                  <a:lnTo>
                    <a:pt x="560" y="90"/>
                  </a:lnTo>
                  <a:lnTo>
                    <a:pt x="560" y="90"/>
                  </a:lnTo>
                  <a:lnTo>
                    <a:pt x="562" y="92"/>
                  </a:lnTo>
                  <a:lnTo>
                    <a:pt x="562" y="92"/>
                  </a:lnTo>
                  <a:lnTo>
                    <a:pt x="562" y="102"/>
                  </a:lnTo>
                  <a:lnTo>
                    <a:pt x="564" y="106"/>
                  </a:lnTo>
                  <a:lnTo>
                    <a:pt x="566" y="110"/>
                  </a:lnTo>
                  <a:lnTo>
                    <a:pt x="566" y="110"/>
                  </a:lnTo>
                  <a:lnTo>
                    <a:pt x="566" y="116"/>
                  </a:lnTo>
                  <a:lnTo>
                    <a:pt x="566" y="122"/>
                  </a:lnTo>
                  <a:lnTo>
                    <a:pt x="566" y="122"/>
                  </a:lnTo>
                  <a:lnTo>
                    <a:pt x="566" y="134"/>
                  </a:lnTo>
                  <a:lnTo>
                    <a:pt x="566" y="134"/>
                  </a:lnTo>
                  <a:lnTo>
                    <a:pt x="568" y="140"/>
                  </a:lnTo>
                  <a:lnTo>
                    <a:pt x="568" y="140"/>
                  </a:lnTo>
                  <a:lnTo>
                    <a:pt x="570" y="146"/>
                  </a:lnTo>
                  <a:lnTo>
                    <a:pt x="570" y="152"/>
                  </a:lnTo>
                  <a:lnTo>
                    <a:pt x="568" y="162"/>
                  </a:lnTo>
                  <a:lnTo>
                    <a:pt x="568" y="162"/>
                  </a:lnTo>
                  <a:lnTo>
                    <a:pt x="564" y="164"/>
                  </a:lnTo>
                  <a:lnTo>
                    <a:pt x="562" y="166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0" y="164"/>
                  </a:lnTo>
                  <a:lnTo>
                    <a:pt x="548" y="162"/>
                  </a:lnTo>
                  <a:lnTo>
                    <a:pt x="548" y="162"/>
                  </a:lnTo>
                  <a:lnTo>
                    <a:pt x="542" y="158"/>
                  </a:lnTo>
                  <a:lnTo>
                    <a:pt x="538" y="158"/>
                  </a:lnTo>
                  <a:lnTo>
                    <a:pt x="538" y="158"/>
                  </a:lnTo>
                  <a:lnTo>
                    <a:pt x="530" y="158"/>
                  </a:lnTo>
                  <a:lnTo>
                    <a:pt x="522" y="160"/>
                  </a:lnTo>
                  <a:lnTo>
                    <a:pt x="522" y="160"/>
                  </a:lnTo>
                  <a:lnTo>
                    <a:pt x="518" y="162"/>
                  </a:lnTo>
                  <a:lnTo>
                    <a:pt x="518" y="162"/>
                  </a:lnTo>
                  <a:lnTo>
                    <a:pt x="516" y="166"/>
                  </a:lnTo>
                  <a:lnTo>
                    <a:pt x="516" y="172"/>
                  </a:lnTo>
                  <a:lnTo>
                    <a:pt x="518" y="176"/>
                  </a:lnTo>
                  <a:lnTo>
                    <a:pt x="520" y="180"/>
                  </a:lnTo>
                  <a:lnTo>
                    <a:pt x="520" y="180"/>
                  </a:lnTo>
                  <a:lnTo>
                    <a:pt x="534" y="188"/>
                  </a:lnTo>
                  <a:lnTo>
                    <a:pt x="534" y="188"/>
                  </a:lnTo>
                  <a:lnTo>
                    <a:pt x="540" y="194"/>
                  </a:lnTo>
                  <a:lnTo>
                    <a:pt x="540" y="194"/>
                  </a:lnTo>
                  <a:lnTo>
                    <a:pt x="530" y="200"/>
                  </a:lnTo>
                  <a:lnTo>
                    <a:pt x="530" y="200"/>
                  </a:lnTo>
                  <a:lnTo>
                    <a:pt x="524" y="200"/>
                  </a:lnTo>
                  <a:lnTo>
                    <a:pt x="524" y="200"/>
                  </a:lnTo>
                  <a:lnTo>
                    <a:pt x="512" y="206"/>
                  </a:lnTo>
                  <a:lnTo>
                    <a:pt x="502" y="210"/>
                  </a:lnTo>
                  <a:lnTo>
                    <a:pt x="502" y="210"/>
                  </a:lnTo>
                  <a:lnTo>
                    <a:pt x="496" y="218"/>
                  </a:lnTo>
                  <a:lnTo>
                    <a:pt x="490" y="226"/>
                  </a:lnTo>
                  <a:lnTo>
                    <a:pt x="490" y="226"/>
                  </a:lnTo>
                  <a:lnTo>
                    <a:pt x="490" y="228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0" y="254"/>
                  </a:lnTo>
                  <a:lnTo>
                    <a:pt x="490" y="254"/>
                  </a:lnTo>
                  <a:lnTo>
                    <a:pt x="492" y="254"/>
                  </a:lnTo>
                  <a:lnTo>
                    <a:pt x="492" y="254"/>
                  </a:lnTo>
                  <a:lnTo>
                    <a:pt x="504" y="264"/>
                  </a:lnTo>
                  <a:lnTo>
                    <a:pt x="504" y="264"/>
                  </a:lnTo>
                  <a:lnTo>
                    <a:pt x="508" y="266"/>
                  </a:lnTo>
                  <a:lnTo>
                    <a:pt x="512" y="266"/>
                  </a:lnTo>
                  <a:lnTo>
                    <a:pt x="512" y="266"/>
                  </a:lnTo>
                  <a:lnTo>
                    <a:pt x="522" y="264"/>
                  </a:lnTo>
                  <a:lnTo>
                    <a:pt x="522" y="264"/>
                  </a:lnTo>
                  <a:lnTo>
                    <a:pt x="528" y="264"/>
                  </a:lnTo>
                  <a:lnTo>
                    <a:pt x="532" y="264"/>
                  </a:lnTo>
                  <a:lnTo>
                    <a:pt x="534" y="260"/>
                  </a:lnTo>
                  <a:lnTo>
                    <a:pt x="536" y="254"/>
                  </a:lnTo>
                  <a:lnTo>
                    <a:pt x="536" y="254"/>
                  </a:lnTo>
                  <a:lnTo>
                    <a:pt x="538" y="252"/>
                  </a:lnTo>
                  <a:lnTo>
                    <a:pt x="538" y="252"/>
                  </a:lnTo>
                  <a:lnTo>
                    <a:pt x="544" y="252"/>
                  </a:lnTo>
                  <a:lnTo>
                    <a:pt x="544" y="252"/>
                  </a:lnTo>
                  <a:lnTo>
                    <a:pt x="544" y="256"/>
                  </a:lnTo>
                  <a:lnTo>
                    <a:pt x="544" y="256"/>
                  </a:lnTo>
                  <a:lnTo>
                    <a:pt x="542" y="266"/>
                  </a:lnTo>
                  <a:lnTo>
                    <a:pt x="542" y="276"/>
                  </a:lnTo>
                  <a:lnTo>
                    <a:pt x="542" y="276"/>
                  </a:lnTo>
                  <a:lnTo>
                    <a:pt x="542" y="294"/>
                  </a:lnTo>
                  <a:lnTo>
                    <a:pt x="542" y="294"/>
                  </a:lnTo>
                  <a:lnTo>
                    <a:pt x="544" y="298"/>
                  </a:lnTo>
                  <a:lnTo>
                    <a:pt x="546" y="302"/>
                  </a:lnTo>
                  <a:lnTo>
                    <a:pt x="546" y="302"/>
                  </a:lnTo>
                  <a:lnTo>
                    <a:pt x="558" y="306"/>
                  </a:lnTo>
                  <a:lnTo>
                    <a:pt x="564" y="308"/>
                  </a:lnTo>
                  <a:lnTo>
                    <a:pt x="570" y="308"/>
                  </a:lnTo>
                  <a:lnTo>
                    <a:pt x="570" y="308"/>
                  </a:lnTo>
                  <a:lnTo>
                    <a:pt x="578" y="308"/>
                  </a:lnTo>
                  <a:lnTo>
                    <a:pt x="578" y="308"/>
                  </a:lnTo>
                  <a:lnTo>
                    <a:pt x="578" y="312"/>
                  </a:lnTo>
                  <a:lnTo>
                    <a:pt x="578" y="316"/>
                  </a:lnTo>
                  <a:lnTo>
                    <a:pt x="578" y="320"/>
                  </a:lnTo>
                  <a:lnTo>
                    <a:pt x="576" y="322"/>
                  </a:lnTo>
                  <a:lnTo>
                    <a:pt x="576" y="322"/>
                  </a:lnTo>
                  <a:lnTo>
                    <a:pt x="572" y="322"/>
                  </a:lnTo>
                  <a:lnTo>
                    <a:pt x="566" y="320"/>
                  </a:lnTo>
                  <a:lnTo>
                    <a:pt x="566" y="320"/>
                  </a:lnTo>
                  <a:lnTo>
                    <a:pt x="558" y="318"/>
                  </a:lnTo>
                  <a:lnTo>
                    <a:pt x="558" y="318"/>
                  </a:lnTo>
                  <a:lnTo>
                    <a:pt x="552" y="314"/>
                  </a:lnTo>
                  <a:lnTo>
                    <a:pt x="548" y="314"/>
                  </a:lnTo>
                  <a:lnTo>
                    <a:pt x="544" y="316"/>
                  </a:lnTo>
                  <a:lnTo>
                    <a:pt x="540" y="320"/>
                  </a:lnTo>
                  <a:lnTo>
                    <a:pt x="540" y="320"/>
                  </a:lnTo>
                  <a:lnTo>
                    <a:pt x="536" y="326"/>
                  </a:lnTo>
                  <a:lnTo>
                    <a:pt x="532" y="330"/>
                  </a:lnTo>
                  <a:lnTo>
                    <a:pt x="532" y="330"/>
                  </a:lnTo>
                  <a:lnTo>
                    <a:pt x="514" y="340"/>
                  </a:lnTo>
                  <a:lnTo>
                    <a:pt x="514" y="340"/>
                  </a:lnTo>
                  <a:lnTo>
                    <a:pt x="506" y="346"/>
                  </a:lnTo>
                  <a:lnTo>
                    <a:pt x="504" y="348"/>
                  </a:lnTo>
                  <a:lnTo>
                    <a:pt x="498" y="348"/>
                  </a:lnTo>
                  <a:lnTo>
                    <a:pt x="498" y="348"/>
                  </a:lnTo>
                  <a:lnTo>
                    <a:pt x="484" y="348"/>
                  </a:lnTo>
                  <a:lnTo>
                    <a:pt x="476" y="348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70" y="342"/>
                  </a:lnTo>
                  <a:lnTo>
                    <a:pt x="464" y="340"/>
                  </a:lnTo>
                  <a:lnTo>
                    <a:pt x="462" y="336"/>
                  </a:lnTo>
                  <a:lnTo>
                    <a:pt x="456" y="328"/>
                  </a:lnTo>
                  <a:lnTo>
                    <a:pt x="456" y="328"/>
                  </a:lnTo>
                  <a:lnTo>
                    <a:pt x="454" y="324"/>
                  </a:lnTo>
                  <a:lnTo>
                    <a:pt x="452" y="318"/>
                  </a:lnTo>
                  <a:lnTo>
                    <a:pt x="452" y="318"/>
                  </a:lnTo>
                  <a:lnTo>
                    <a:pt x="454" y="306"/>
                  </a:lnTo>
                  <a:lnTo>
                    <a:pt x="456" y="300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62" y="296"/>
                  </a:lnTo>
                  <a:lnTo>
                    <a:pt x="456" y="294"/>
                  </a:lnTo>
                  <a:lnTo>
                    <a:pt x="452" y="292"/>
                  </a:lnTo>
                  <a:lnTo>
                    <a:pt x="446" y="294"/>
                  </a:lnTo>
                  <a:lnTo>
                    <a:pt x="440" y="298"/>
                  </a:lnTo>
                  <a:lnTo>
                    <a:pt x="440" y="298"/>
                  </a:lnTo>
                  <a:lnTo>
                    <a:pt x="436" y="300"/>
                  </a:lnTo>
                  <a:lnTo>
                    <a:pt x="436" y="300"/>
                  </a:lnTo>
                  <a:lnTo>
                    <a:pt x="420" y="302"/>
                  </a:lnTo>
                  <a:lnTo>
                    <a:pt x="420" y="302"/>
                  </a:lnTo>
                  <a:lnTo>
                    <a:pt x="414" y="306"/>
                  </a:lnTo>
                  <a:lnTo>
                    <a:pt x="414" y="306"/>
                  </a:lnTo>
                  <a:lnTo>
                    <a:pt x="408" y="308"/>
                  </a:lnTo>
                  <a:lnTo>
                    <a:pt x="408" y="308"/>
                  </a:lnTo>
                  <a:lnTo>
                    <a:pt x="404" y="310"/>
                  </a:lnTo>
                  <a:lnTo>
                    <a:pt x="404" y="310"/>
                  </a:lnTo>
                  <a:lnTo>
                    <a:pt x="402" y="312"/>
                  </a:lnTo>
                  <a:lnTo>
                    <a:pt x="400" y="312"/>
                  </a:lnTo>
                  <a:lnTo>
                    <a:pt x="396" y="318"/>
                  </a:lnTo>
                  <a:lnTo>
                    <a:pt x="396" y="318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4" y="330"/>
                  </a:lnTo>
                  <a:lnTo>
                    <a:pt x="382" y="336"/>
                  </a:lnTo>
                  <a:lnTo>
                    <a:pt x="380" y="342"/>
                  </a:lnTo>
                  <a:lnTo>
                    <a:pt x="380" y="346"/>
                  </a:lnTo>
                  <a:lnTo>
                    <a:pt x="380" y="346"/>
                  </a:lnTo>
                  <a:lnTo>
                    <a:pt x="384" y="356"/>
                  </a:lnTo>
                  <a:lnTo>
                    <a:pt x="384" y="356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2" y="364"/>
                  </a:lnTo>
                  <a:lnTo>
                    <a:pt x="404" y="368"/>
                  </a:lnTo>
                  <a:lnTo>
                    <a:pt x="404" y="368"/>
                  </a:lnTo>
                  <a:lnTo>
                    <a:pt x="402" y="370"/>
                  </a:lnTo>
                  <a:lnTo>
                    <a:pt x="398" y="372"/>
                  </a:lnTo>
                  <a:lnTo>
                    <a:pt x="398" y="372"/>
                  </a:lnTo>
                  <a:lnTo>
                    <a:pt x="382" y="378"/>
                  </a:lnTo>
                  <a:lnTo>
                    <a:pt x="374" y="380"/>
                  </a:lnTo>
                  <a:lnTo>
                    <a:pt x="366" y="384"/>
                  </a:lnTo>
                  <a:lnTo>
                    <a:pt x="366" y="384"/>
                  </a:lnTo>
                  <a:lnTo>
                    <a:pt x="354" y="390"/>
                  </a:lnTo>
                  <a:lnTo>
                    <a:pt x="346" y="400"/>
                  </a:lnTo>
                  <a:lnTo>
                    <a:pt x="346" y="400"/>
                  </a:lnTo>
                  <a:lnTo>
                    <a:pt x="342" y="410"/>
                  </a:lnTo>
                  <a:lnTo>
                    <a:pt x="342" y="420"/>
                  </a:lnTo>
                  <a:lnTo>
                    <a:pt x="342" y="420"/>
                  </a:lnTo>
                  <a:lnTo>
                    <a:pt x="342" y="432"/>
                  </a:lnTo>
                  <a:lnTo>
                    <a:pt x="344" y="438"/>
                  </a:lnTo>
                  <a:lnTo>
                    <a:pt x="348" y="442"/>
                  </a:lnTo>
                  <a:lnTo>
                    <a:pt x="348" y="442"/>
                  </a:lnTo>
                  <a:lnTo>
                    <a:pt x="354" y="446"/>
                  </a:lnTo>
                  <a:lnTo>
                    <a:pt x="356" y="448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72" y="452"/>
                  </a:lnTo>
                  <a:lnTo>
                    <a:pt x="382" y="454"/>
                  </a:lnTo>
                  <a:lnTo>
                    <a:pt x="382" y="454"/>
                  </a:lnTo>
                  <a:lnTo>
                    <a:pt x="386" y="454"/>
                  </a:lnTo>
                  <a:lnTo>
                    <a:pt x="390" y="458"/>
                  </a:lnTo>
                  <a:lnTo>
                    <a:pt x="390" y="458"/>
                  </a:lnTo>
                  <a:lnTo>
                    <a:pt x="392" y="460"/>
                  </a:lnTo>
                  <a:lnTo>
                    <a:pt x="392" y="460"/>
                  </a:lnTo>
                  <a:lnTo>
                    <a:pt x="396" y="464"/>
                  </a:lnTo>
                  <a:lnTo>
                    <a:pt x="396" y="464"/>
                  </a:lnTo>
                  <a:lnTo>
                    <a:pt x="402" y="472"/>
                  </a:lnTo>
                  <a:lnTo>
                    <a:pt x="402" y="472"/>
                  </a:lnTo>
                  <a:lnTo>
                    <a:pt x="410" y="476"/>
                  </a:lnTo>
                  <a:lnTo>
                    <a:pt x="414" y="478"/>
                  </a:lnTo>
                  <a:lnTo>
                    <a:pt x="418" y="480"/>
                  </a:lnTo>
                  <a:lnTo>
                    <a:pt x="418" y="480"/>
                  </a:lnTo>
                  <a:lnTo>
                    <a:pt x="422" y="484"/>
                  </a:lnTo>
                  <a:lnTo>
                    <a:pt x="426" y="488"/>
                  </a:lnTo>
                  <a:lnTo>
                    <a:pt x="434" y="490"/>
                  </a:lnTo>
                  <a:lnTo>
                    <a:pt x="434" y="490"/>
                  </a:lnTo>
                  <a:lnTo>
                    <a:pt x="446" y="492"/>
                  </a:lnTo>
                  <a:lnTo>
                    <a:pt x="458" y="492"/>
                  </a:lnTo>
                  <a:lnTo>
                    <a:pt x="458" y="492"/>
                  </a:lnTo>
                  <a:lnTo>
                    <a:pt x="474" y="496"/>
                  </a:lnTo>
                  <a:lnTo>
                    <a:pt x="474" y="496"/>
                  </a:lnTo>
                  <a:lnTo>
                    <a:pt x="480" y="496"/>
                  </a:lnTo>
                  <a:lnTo>
                    <a:pt x="484" y="494"/>
                  </a:lnTo>
                  <a:lnTo>
                    <a:pt x="494" y="490"/>
                  </a:lnTo>
                  <a:lnTo>
                    <a:pt x="494" y="490"/>
                  </a:lnTo>
                  <a:lnTo>
                    <a:pt x="498" y="488"/>
                  </a:lnTo>
                  <a:lnTo>
                    <a:pt x="502" y="484"/>
                  </a:lnTo>
                  <a:lnTo>
                    <a:pt x="502" y="484"/>
                  </a:lnTo>
                  <a:lnTo>
                    <a:pt x="506" y="478"/>
                  </a:lnTo>
                  <a:lnTo>
                    <a:pt x="510" y="478"/>
                  </a:lnTo>
                  <a:lnTo>
                    <a:pt x="516" y="478"/>
                  </a:lnTo>
                  <a:lnTo>
                    <a:pt x="520" y="482"/>
                  </a:lnTo>
                  <a:lnTo>
                    <a:pt x="520" y="482"/>
                  </a:lnTo>
                  <a:lnTo>
                    <a:pt x="524" y="490"/>
                  </a:lnTo>
                  <a:lnTo>
                    <a:pt x="528" y="492"/>
                  </a:lnTo>
                  <a:lnTo>
                    <a:pt x="532" y="494"/>
                  </a:lnTo>
                  <a:lnTo>
                    <a:pt x="532" y="494"/>
                  </a:lnTo>
                  <a:lnTo>
                    <a:pt x="548" y="498"/>
                  </a:lnTo>
                  <a:lnTo>
                    <a:pt x="564" y="502"/>
                  </a:lnTo>
                  <a:lnTo>
                    <a:pt x="564" y="502"/>
                  </a:lnTo>
                  <a:lnTo>
                    <a:pt x="578" y="504"/>
                  </a:lnTo>
                  <a:lnTo>
                    <a:pt x="592" y="504"/>
                  </a:lnTo>
                  <a:lnTo>
                    <a:pt x="592" y="504"/>
                  </a:lnTo>
                  <a:lnTo>
                    <a:pt x="592" y="508"/>
                  </a:lnTo>
                  <a:lnTo>
                    <a:pt x="590" y="510"/>
                  </a:lnTo>
                  <a:lnTo>
                    <a:pt x="586" y="510"/>
                  </a:lnTo>
                  <a:lnTo>
                    <a:pt x="580" y="510"/>
                  </a:lnTo>
                  <a:lnTo>
                    <a:pt x="578" y="510"/>
                  </a:lnTo>
                  <a:lnTo>
                    <a:pt x="578" y="510"/>
                  </a:lnTo>
                  <a:lnTo>
                    <a:pt x="576" y="530"/>
                  </a:lnTo>
                  <a:lnTo>
                    <a:pt x="576" y="530"/>
                  </a:lnTo>
                  <a:lnTo>
                    <a:pt x="574" y="530"/>
                  </a:lnTo>
                  <a:lnTo>
                    <a:pt x="574" y="530"/>
                  </a:lnTo>
                  <a:lnTo>
                    <a:pt x="572" y="536"/>
                  </a:lnTo>
                  <a:lnTo>
                    <a:pt x="572" y="536"/>
                  </a:lnTo>
                  <a:lnTo>
                    <a:pt x="570" y="538"/>
                  </a:lnTo>
                  <a:lnTo>
                    <a:pt x="568" y="540"/>
                  </a:lnTo>
                  <a:lnTo>
                    <a:pt x="568" y="540"/>
                  </a:lnTo>
                  <a:lnTo>
                    <a:pt x="554" y="546"/>
                  </a:lnTo>
                  <a:lnTo>
                    <a:pt x="546" y="548"/>
                  </a:lnTo>
                  <a:lnTo>
                    <a:pt x="540" y="550"/>
                  </a:lnTo>
                  <a:lnTo>
                    <a:pt x="540" y="550"/>
                  </a:lnTo>
                  <a:lnTo>
                    <a:pt x="530" y="550"/>
                  </a:lnTo>
                  <a:lnTo>
                    <a:pt x="522" y="548"/>
                  </a:lnTo>
                  <a:lnTo>
                    <a:pt x="516" y="542"/>
                  </a:lnTo>
                  <a:lnTo>
                    <a:pt x="512" y="534"/>
                  </a:lnTo>
                  <a:lnTo>
                    <a:pt x="512" y="534"/>
                  </a:lnTo>
                  <a:lnTo>
                    <a:pt x="508" y="530"/>
                  </a:lnTo>
                  <a:lnTo>
                    <a:pt x="508" y="530"/>
                  </a:lnTo>
                  <a:lnTo>
                    <a:pt x="504" y="536"/>
                  </a:lnTo>
                  <a:lnTo>
                    <a:pt x="500" y="542"/>
                  </a:lnTo>
                  <a:lnTo>
                    <a:pt x="500" y="542"/>
                  </a:lnTo>
                  <a:lnTo>
                    <a:pt x="496" y="548"/>
                  </a:lnTo>
                  <a:lnTo>
                    <a:pt x="494" y="556"/>
                  </a:lnTo>
                  <a:lnTo>
                    <a:pt x="494" y="556"/>
                  </a:lnTo>
                  <a:lnTo>
                    <a:pt x="494" y="560"/>
                  </a:lnTo>
                  <a:lnTo>
                    <a:pt x="490" y="564"/>
                  </a:lnTo>
                  <a:lnTo>
                    <a:pt x="490" y="564"/>
                  </a:lnTo>
                  <a:lnTo>
                    <a:pt x="480" y="582"/>
                  </a:lnTo>
                  <a:lnTo>
                    <a:pt x="480" y="582"/>
                  </a:lnTo>
                  <a:lnTo>
                    <a:pt x="478" y="588"/>
                  </a:lnTo>
                  <a:lnTo>
                    <a:pt x="476" y="592"/>
                  </a:lnTo>
                  <a:lnTo>
                    <a:pt x="474" y="594"/>
                  </a:lnTo>
                  <a:lnTo>
                    <a:pt x="474" y="594"/>
                  </a:lnTo>
                  <a:lnTo>
                    <a:pt x="468" y="598"/>
                  </a:lnTo>
                  <a:lnTo>
                    <a:pt x="464" y="604"/>
                  </a:lnTo>
                  <a:lnTo>
                    <a:pt x="458" y="610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52" y="614"/>
                  </a:lnTo>
                  <a:lnTo>
                    <a:pt x="444" y="620"/>
                  </a:lnTo>
                  <a:lnTo>
                    <a:pt x="438" y="626"/>
                  </a:lnTo>
                  <a:lnTo>
                    <a:pt x="438" y="626"/>
                  </a:lnTo>
                  <a:lnTo>
                    <a:pt x="430" y="628"/>
                  </a:lnTo>
                  <a:lnTo>
                    <a:pt x="422" y="630"/>
                  </a:lnTo>
                  <a:lnTo>
                    <a:pt x="414" y="630"/>
                  </a:lnTo>
                  <a:lnTo>
                    <a:pt x="406" y="626"/>
                  </a:lnTo>
                  <a:lnTo>
                    <a:pt x="406" y="626"/>
                  </a:lnTo>
                  <a:lnTo>
                    <a:pt x="402" y="626"/>
                  </a:lnTo>
                  <a:lnTo>
                    <a:pt x="402" y="626"/>
                  </a:lnTo>
                  <a:lnTo>
                    <a:pt x="398" y="624"/>
                  </a:lnTo>
                  <a:lnTo>
                    <a:pt x="398" y="624"/>
                  </a:lnTo>
                  <a:lnTo>
                    <a:pt x="394" y="616"/>
                  </a:lnTo>
                  <a:lnTo>
                    <a:pt x="392" y="610"/>
                  </a:lnTo>
                  <a:lnTo>
                    <a:pt x="392" y="604"/>
                  </a:lnTo>
                  <a:lnTo>
                    <a:pt x="396" y="598"/>
                  </a:lnTo>
                  <a:lnTo>
                    <a:pt x="396" y="598"/>
                  </a:lnTo>
                  <a:lnTo>
                    <a:pt x="394" y="590"/>
                  </a:lnTo>
                  <a:lnTo>
                    <a:pt x="394" y="586"/>
                  </a:lnTo>
                  <a:lnTo>
                    <a:pt x="394" y="586"/>
                  </a:lnTo>
                  <a:lnTo>
                    <a:pt x="410" y="560"/>
                  </a:lnTo>
                  <a:lnTo>
                    <a:pt x="410" y="560"/>
                  </a:lnTo>
                  <a:lnTo>
                    <a:pt x="418" y="550"/>
                  </a:lnTo>
                  <a:lnTo>
                    <a:pt x="418" y="550"/>
                  </a:lnTo>
                  <a:lnTo>
                    <a:pt x="414" y="550"/>
                  </a:lnTo>
                  <a:lnTo>
                    <a:pt x="412" y="550"/>
                  </a:lnTo>
                  <a:lnTo>
                    <a:pt x="412" y="550"/>
                  </a:lnTo>
                  <a:lnTo>
                    <a:pt x="410" y="552"/>
                  </a:lnTo>
                  <a:lnTo>
                    <a:pt x="408" y="554"/>
                  </a:lnTo>
                  <a:lnTo>
                    <a:pt x="402" y="554"/>
                  </a:lnTo>
                  <a:lnTo>
                    <a:pt x="402" y="554"/>
                  </a:lnTo>
                  <a:lnTo>
                    <a:pt x="394" y="552"/>
                  </a:lnTo>
                  <a:lnTo>
                    <a:pt x="386" y="554"/>
                  </a:lnTo>
                  <a:lnTo>
                    <a:pt x="386" y="554"/>
                  </a:lnTo>
                  <a:lnTo>
                    <a:pt x="374" y="556"/>
                  </a:lnTo>
                  <a:lnTo>
                    <a:pt x="366" y="558"/>
                  </a:lnTo>
                  <a:lnTo>
                    <a:pt x="360" y="558"/>
                  </a:lnTo>
                  <a:lnTo>
                    <a:pt x="360" y="558"/>
                  </a:lnTo>
                  <a:lnTo>
                    <a:pt x="356" y="558"/>
                  </a:lnTo>
                  <a:lnTo>
                    <a:pt x="356" y="558"/>
                  </a:lnTo>
                  <a:lnTo>
                    <a:pt x="342" y="562"/>
                  </a:lnTo>
                  <a:lnTo>
                    <a:pt x="342" y="562"/>
                  </a:lnTo>
                  <a:lnTo>
                    <a:pt x="336" y="564"/>
                  </a:lnTo>
                  <a:lnTo>
                    <a:pt x="330" y="568"/>
                  </a:lnTo>
                  <a:lnTo>
                    <a:pt x="326" y="572"/>
                  </a:lnTo>
                  <a:lnTo>
                    <a:pt x="324" y="578"/>
                  </a:lnTo>
                  <a:lnTo>
                    <a:pt x="324" y="578"/>
                  </a:lnTo>
                  <a:lnTo>
                    <a:pt x="320" y="580"/>
                  </a:lnTo>
                  <a:lnTo>
                    <a:pt x="316" y="582"/>
                  </a:lnTo>
                  <a:lnTo>
                    <a:pt x="316" y="582"/>
                  </a:lnTo>
                  <a:lnTo>
                    <a:pt x="312" y="594"/>
                  </a:lnTo>
                  <a:lnTo>
                    <a:pt x="312" y="594"/>
                  </a:lnTo>
                  <a:lnTo>
                    <a:pt x="326" y="602"/>
                  </a:lnTo>
                  <a:lnTo>
                    <a:pt x="326" y="602"/>
                  </a:lnTo>
                  <a:lnTo>
                    <a:pt x="324" y="608"/>
                  </a:lnTo>
                  <a:lnTo>
                    <a:pt x="324" y="608"/>
                  </a:lnTo>
                  <a:lnTo>
                    <a:pt x="302" y="618"/>
                  </a:lnTo>
                  <a:lnTo>
                    <a:pt x="302" y="618"/>
                  </a:lnTo>
                  <a:lnTo>
                    <a:pt x="292" y="620"/>
                  </a:lnTo>
                  <a:lnTo>
                    <a:pt x="288" y="622"/>
                  </a:lnTo>
                  <a:lnTo>
                    <a:pt x="284" y="624"/>
                  </a:lnTo>
                  <a:lnTo>
                    <a:pt x="284" y="624"/>
                  </a:lnTo>
                  <a:lnTo>
                    <a:pt x="272" y="632"/>
                  </a:lnTo>
                  <a:lnTo>
                    <a:pt x="258" y="636"/>
                  </a:lnTo>
                  <a:lnTo>
                    <a:pt x="258" y="636"/>
                  </a:lnTo>
                  <a:lnTo>
                    <a:pt x="254" y="638"/>
                  </a:lnTo>
                  <a:lnTo>
                    <a:pt x="250" y="640"/>
                  </a:lnTo>
                  <a:lnTo>
                    <a:pt x="250" y="640"/>
                  </a:lnTo>
                  <a:lnTo>
                    <a:pt x="246" y="648"/>
                  </a:lnTo>
                  <a:lnTo>
                    <a:pt x="244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8" y="650"/>
                  </a:lnTo>
                  <a:lnTo>
                    <a:pt x="234" y="656"/>
                  </a:lnTo>
                  <a:lnTo>
                    <a:pt x="228" y="660"/>
                  </a:lnTo>
                  <a:lnTo>
                    <a:pt x="224" y="666"/>
                  </a:lnTo>
                  <a:lnTo>
                    <a:pt x="222" y="670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2" y="674"/>
                  </a:lnTo>
                  <a:lnTo>
                    <a:pt x="220" y="682"/>
                  </a:lnTo>
                  <a:lnTo>
                    <a:pt x="218" y="686"/>
                  </a:lnTo>
                  <a:lnTo>
                    <a:pt x="220" y="692"/>
                  </a:lnTo>
                  <a:lnTo>
                    <a:pt x="220" y="692"/>
                  </a:lnTo>
                  <a:lnTo>
                    <a:pt x="222" y="700"/>
                  </a:lnTo>
                  <a:lnTo>
                    <a:pt x="226" y="706"/>
                  </a:lnTo>
                  <a:lnTo>
                    <a:pt x="226" y="706"/>
                  </a:lnTo>
                  <a:lnTo>
                    <a:pt x="230" y="712"/>
                  </a:lnTo>
                  <a:lnTo>
                    <a:pt x="232" y="714"/>
                  </a:lnTo>
                  <a:lnTo>
                    <a:pt x="236" y="716"/>
                  </a:lnTo>
                  <a:lnTo>
                    <a:pt x="236" y="716"/>
                  </a:lnTo>
                  <a:lnTo>
                    <a:pt x="242" y="718"/>
                  </a:lnTo>
                  <a:lnTo>
                    <a:pt x="248" y="720"/>
                  </a:lnTo>
                  <a:lnTo>
                    <a:pt x="248" y="720"/>
                  </a:lnTo>
                  <a:lnTo>
                    <a:pt x="254" y="722"/>
                  </a:lnTo>
                  <a:lnTo>
                    <a:pt x="258" y="722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2" y="722"/>
                  </a:lnTo>
                  <a:lnTo>
                    <a:pt x="276" y="724"/>
                  </a:lnTo>
                  <a:lnTo>
                    <a:pt x="276" y="724"/>
                  </a:lnTo>
                  <a:lnTo>
                    <a:pt x="280" y="730"/>
                  </a:lnTo>
                  <a:lnTo>
                    <a:pt x="280" y="730"/>
                  </a:lnTo>
                  <a:lnTo>
                    <a:pt x="280" y="740"/>
                  </a:lnTo>
                  <a:lnTo>
                    <a:pt x="280" y="740"/>
                  </a:lnTo>
                  <a:lnTo>
                    <a:pt x="278" y="744"/>
                  </a:lnTo>
                  <a:lnTo>
                    <a:pt x="276" y="750"/>
                  </a:lnTo>
                  <a:lnTo>
                    <a:pt x="276" y="754"/>
                  </a:lnTo>
                  <a:lnTo>
                    <a:pt x="274" y="760"/>
                  </a:lnTo>
                  <a:lnTo>
                    <a:pt x="274" y="760"/>
                  </a:lnTo>
                  <a:lnTo>
                    <a:pt x="276" y="766"/>
                  </a:lnTo>
                  <a:lnTo>
                    <a:pt x="274" y="774"/>
                  </a:lnTo>
                  <a:lnTo>
                    <a:pt x="274" y="782"/>
                  </a:lnTo>
                  <a:lnTo>
                    <a:pt x="278" y="788"/>
                  </a:lnTo>
                  <a:lnTo>
                    <a:pt x="278" y="788"/>
                  </a:lnTo>
                  <a:lnTo>
                    <a:pt x="290" y="798"/>
                  </a:lnTo>
                  <a:lnTo>
                    <a:pt x="290" y="798"/>
                  </a:lnTo>
                  <a:lnTo>
                    <a:pt x="302" y="806"/>
                  </a:lnTo>
                  <a:lnTo>
                    <a:pt x="302" y="806"/>
                  </a:lnTo>
                  <a:lnTo>
                    <a:pt x="306" y="804"/>
                  </a:lnTo>
                  <a:lnTo>
                    <a:pt x="310" y="808"/>
                  </a:lnTo>
                  <a:lnTo>
                    <a:pt x="310" y="808"/>
                  </a:lnTo>
                  <a:lnTo>
                    <a:pt x="314" y="810"/>
                  </a:lnTo>
                  <a:lnTo>
                    <a:pt x="314" y="810"/>
                  </a:lnTo>
                  <a:lnTo>
                    <a:pt x="340" y="814"/>
                  </a:lnTo>
                  <a:lnTo>
                    <a:pt x="340" y="814"/>
                  </a:lnTo>
                  <a:lnTo>
                    <a:pt x="344" y="816"/>
                  </a:lnTo>
                  <a:lnTo>
                    <a:pt x="344" y="816"/>
                  </a:lnTo>
                  <a:lnTo>
                    <a:pt x="358" y="812"/>
                  </a:lnTo>
                  <a:lnTo>
                    <a:pt x="366" y="810"/>
                  </a:lnTo>
                  <a:lnTo>
                    <a:pt x="372" y="806"/>
                  </a:lnTo>
                  <a:lnTo>
                    <a:pt x="372" y="806"/>
                  </a:lnTo>
                  <a:lnTo>
                    <a:pt x="374" y="806"/>
                  </a:lnTo>
                  <a:lnTo>
                    <a:pt x="374" y="806"/>
                  </a:lnTo>
                  <a:lnTo>
                    <a:pt x="380" y="806"/>
                  </a:lnTo>
                  <a:lnTo>
                    <a:pt x="384" y="804"/>
                  </a:lnTo>
                  <a:lnTo>
                    <a:pt x="388" y="802"/>
                  </a:lnTo>
                  <a:lnTo>
                    <a:pt x="392" y="800"/>
                  </a:lnTo>
                  <a:lnTo>
                    <a:pt x="392" y="800"/>
                  </a:lnTo>
                  <a:lnTo>
                    <a:pt x="398" y="798"/>
                  </a:lnTo>
                  <a:lnTo>
                    <a:pt x="404" y="796"/>
                  </a:lnTo>
                  <a:lnTo>
                    <a:pt x="404" y="796"/>
                  </a:lnTo>
                  <a:lnTo>
                    <a:pt x="406" y="796"/>
                  </a:lnTo>
                  <a:lnTo>
                    <a:pt x="408" y="800"/>
                  </a:lnTo>
                  <a:lnTo>
                    <a:pt x="410" y="802"/>
                  </a:lnTo>
                  <a:lnTo>
                    <a:pt x="410" y="806"/>
                  </a:lnTo>
                  <a:lnTo>
                    <a:pt x="410" y="806"/>
                  </a:lnTo>
                  <a:lnTo>
                    <a:pt x="410" y="808"/>
                  </a:lnTo>
                  <a:lnTo>
                    <a:pt x="410" y="810"/>
                  </a:lnTo>
                  <a:lnTo>
                    <a:pt x="412" y="812"/>
                  </a:lnTo>
                  <a:lnTo>
                    <a:pt x="412" y="812"/>
                  </a:lnTo>
                  <a:lnTo>
                    <a:pt x="418" y="818"/>
                  </a:lnTo>
                  <a:lnTo>
                    <a:pt x="424" y="824"/>
                  </a:lnTo>
                  <a:lnTo>
                    <a:pt x="424" y="824"/>
                  </a:lnTo>
                  <a:lnTo>
                    <a:pt x="428" y="830"/>
                  </a:lnTo>
                  <a:lnTo>
                    <a:pt x="432" y="830"/>
                  </a:lnTo>
                  <a:lnTo>
                    <a:pt x="436" y="830"/>
                  </a:lnTo>
                  <a:lnTo>
                    <a:pt x="436" y="830"/>
                  </a:lnTo>
                  <a:lnTo>
                    <a:pt x="438" y="830"/>
                  </a:lnTo>
                  <a:lnTo>
                    <a:pt x="442" y="832"/>
                  </a:lnTo>
                  <a:lnTo>
                    <a:pt x="442" y="832"/>
                  </a:lnTo>
                  <a:lnTo>
                    <a:pt x="450" y="836"/>
                  </a:lnTo>
                  <a:lnTo>
                    <a:pt x="450" y="836"/>
                  </a:lnTo>
                  <a:lnTo>
                    <a:pt x="474" y="844"/>
                  </a:lnTo>
                  <a:lnTo>
                    <a:pt x="474" y="844"/>
                  </a:lnTo>
                  <a:lnTo>
                    <a:pt x="486" y="848"/>
                  </a:lnTo>
                  <a:lnTo>
                    <a:pt x="486" y="848"/>
                  </a:lnTo>
                  <a:lnTo>
                    <a:pt x="510" y="848"/>
                  </a:lnTo>
                  <a:lnTo>
                    <a:pt x="510" y="848"/>
                  </a:lnTo>
                  <a:lnTo>
                    <a:pt x="518" y="848"/>
                  </a:lnTo>
                  <a:lnTo>
                    <a:pt x="528" y="846"/>
                  </a:lnTo>
                  <a:lnTo>
                    <a:pt x="546" y="840"/>
                  </a:lnTo>
                  <a:lnTo>
                    <a:pt x="546" y="840"/>
                  </a:lnTo>
                  <a:lnTo>
                    <a:pt x="570" y="828"/>
                  </a:lnTo>
                  <a:lnTo>
                    <a:pt x="570" y="828"/>
                  </a:lnTo>
                  <a:lnTo>
                    <a:pt x="586" y="818"/>
                  </a:lnTo>
                  <a:lnTo>
                    <a:pt x="592" y="812"/>
                  </a:lnTo>
                  <a:lnTo>
                    <a:pt x="598" y="804"/>
                  </a:lnTo>
                  <a:lnTo>
                    <a:pt x="598" y="804"/>
                  </a:lnTo>
                  <a:lnTo>
                    <a:pt x="600" y="798"/>
                  </a:lnTo>
                  <a:lnTo>
                    <a:pt x="602" y="798"/>
                  </a:lnTo>
                  <a:lnTo>
                    <a:pt x="604" y="802"/>
                  </a:lnTo>
                  <a:lnTo>
                    <a:pt x="604" y="802"/>
                  </a:lnTo>
                  <a:lnTo>
                    <a:pt x="608" y="802"/>
                  </a:lnTo>
                  <a:lnTo>
                    <a:pt x="608" y="802"/>
                  </a:lnTo>
                  <a:lnTo>
                    <a:pt x="612" y="802"/>
                  </a:lnTo>
                  <a:lnTo>
                    <a:pt x="614" y="800"/>
                  </a:lnTo>
                  <a:lnTo>
                    <a:pt x="620" y="798"/>
                  </a:lnTo>
                  <a:lnTo>
                    <a:pt x="620" y="798"/>
                  </a:lnTo>
                  <a:lnTo>
                    <a:pt x="628" y="798"/>
                  </a:lnTo>
                  <a:lnTo>
                    <a:pt x="632" y="794"/>
                  </a:lnTo>
                  <a:lnTo>
                    <a:pt x="642" y="786"/>
                  </a:lnTo>
                  <a:lnTo>
                    <a:pt x="642" y="786"/>
                  </a:lnTo>
                  <a:lnTo>
                    <a:pt x="644" y="782"/>
                  </a:lnTo>
                  <a:lnTo>
                    <a:pt x="646" y="776"/>
                  </a:lnTo>
                  <a:lnTo>
                    <a:pt x="646" y="776"/>
                  </a:lnTo>
                  <a:lnTo>
                    <a:pt x="652" y="768"/>
                  </a:lnTo>
                  <a:lnTo>
                    <a:pt x="652" y="768"/>
                  </a:lnTo>
                  <a:lnTo>
                    <a:pt x="662" y="744"/>
                  </a:lnTo>
                  <a:lnTo>
                    <a:pt x="662" y="744"/>
                  </a:lnTo>
                  <a:lnTo>
                    <a:pt x="664" y="742"/>
                  </a:lnTo>
                  <a:lnTo>
                    <a:pt x="666" y="740"/>
                  </a:lnTo>
                  <a:lnTo>
                    <a:pt x="666" y="740"/>
                  </a:lnTo>
                  <a:lnTo>
                    <a:pt x="682" y="744"/>
                  </a:lnTo>
                  <a:lnTo>
                    <a:pt x="682" y="744"/>
                  </a:lnTo>
                  <a:lnTo>
                    <a:pt x="690" y="744"/>
                  </a:lnTo>
                  <a:lnTo>
                    <a:pt x="696" y="744"/>
                  </a:lnTo>
                  <a:lnTo>
                    <a:pt x="696" y="744"/>
                  </a:lnTo>
                  <a:lnTo>
                    <a:pt x="722" y="732"/>
                  </a:lnTo>
                  <a:lnTo>
                    <a:pt x="722" y="732"/>
                  </a:lnTo>
                  <a:lnTo>
                    <a:pt x="732" y="724"/>
                  </a:lnTo>
                  <a:lnTo>
                    <a:pt x="732" y="724"/>
                  </a:lnTo>
                  <a:lnTo>
                    <a:pt x="734" y="724"/>
                  </a:lnTo>
                  <a:lnTo>
                    <a:pt x="740" y="724"/>
                  </a:lnTo>
                  <a:lnTo>
                    <a:pt x="740" y="724"/>
                  </a:lnTo>
                  <a:lnTo>
                    <a:pt x="740" y="728"/>
                  </a:lnTo>
                  <a:lnTo>
                    <a:pt x="738" y="732"/>
                  </a:lnTo>
                  <a:lnTo>
                    <a:pt x="738" y="732"/>
                  </a:lnTo>
                  <a:lnTo>
                    <a:pt x="732" y="740"/>
                  </a:lnTo>
                  <a:lnTo>
                    <a:pt x="732" y="740"/>
                  </a:lnTo>
                  <a:lnTo>
                    <a:pt x="728" y="742"/>
                  </a:lnTo>
                  <a:lnTo>
                    <a:pt x="728" y="742"/>
                  </a:lnTo>
                  <a:lnTo>
                    <a:pt x="712" y="748"/>
                  </a:lnTo>
                  <a:lnTo>
                    <a:pt x="712" y="748"/>
                  </a:lnTo>
                  <a:lnTo>
                    <a:pt x="710" y="750"/>
                  </a:lnTo>
                  <a:lnTo>
                    <a:pt x="710" y="752"/>
                  </a:lnTo>
                  <a:lnTo>
                    <a:pt x="710" y="752"/>
                  </a:lnTo>
                  <a:lnTo>
                    <a:pt x="712" y="758"/>
                  </a:lnTo>
                  <a:lnTo>
                    <a:pt x="712" y="758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28" y="772"/>
                  </a:lnTo>
                  <a:lnTo>
                    <a:pt x="730" y="780"/>
                  </a:lnTo>
                  <a:lnTo>
                    <a:pt x="730" y="780"/>
                  </a:lnTo>
                  <a:lnTo>
                    <a:pt x="734" y="788"/>
                  </a:lnTo>
                  <a:lnTo>
                    <a:pt x="736" y="792"/>
                  </a:lnTo>
                  <a:lnTo>
                    <a:pt x="734" y="796"/>
                  </a:lnTo>
                  <a:lnTo>
                    <a:pt x="734" y="796"/>
                  </a:lnTo>
                  <a:lnTo>
                    <a:pt x="730" y="804"/>
                  </a:lnTo>
                  <a:lnTo>
                    <a:pt x="724" y="810"/>
                  </a:lnTo>
                  <a:lnTo>
                    <a:pt x="724" y="810"/>
                  </a:lnTo>
                  <a:lnTo>
                    <a:pt x="716" y="812"/>
                  </a:lnTo>
                  <a:lnTo>
                    <a:pt x="706" y="810"/>
                  </a:lnTo>
                  <a:lnTo>
                    <a:pt x="706" y="810"/>
                  </a:lnTo>
                  <a:lnTo>
                    <a:pt x="694" y="808"/>
                  </a:lnTo>
                  <a:lnTo>
                    <a:pt x="684" y="804"/>
                  </a:lnTo>
                  <a:lnTo>
                    <a:pt x="684" y="804"/>
                  </a:lnTo>
                  <a:lnTo>
                    <a:pt x="682" y="804"/>
                  </a:lnTo>
                  <a:lnTo>
                    <a:pt x="682" y="804"/>
                  </a:lnTo>
                  <a:lnTo>
                    <a:pt x="680" y="808"/>
                  </a:lnTo>
                  <a:lnTo>
                    <a:pt x="680" y="808"/>
                  </a:lnTo>
                  <a:lnTo>
                    <a:pt x="686" y="816"/>
                  </a:lnTo>
                  <a:lnTo>
                    <a:pt x="692" y="824"/>
                  </a:lnTo>
                  <a:lnTo>
                    <a:pt x="692" y="824"/>
                  </a:lnTo>
                  <a:lnTo>
                    <a:pt x="698" y="830"/>
                  </a:lnTo>
                  <a:lnTo>
                    <a:pt x="700" y="836"/>
                  </a:lnTo>
                  <a:lnTo>
                    <a:pt x="700" y="836"/>
                  </a:lnTo>
                  <a:lnTo>
                    <a:pt x="700" y="840"/>
                  </a:lnTo>
                  <a:lnTo>
                    <a:pt x="700" y="840"/>
                  </a:lnTo>
                  <a:lnTo>
                    <a:pt x="702" y="846"/>
                  </a:lnTo>
                  <a:lnTo>
                    <a:pt x="702" y="850"/>
                  </a:lnTo>
                  <a:lnTo>
                    <a:pt x="698" y="862"/>
                  </a:lnTo>
                  <a:lnTo>
                    <a:pt x="692" y="870"/>
                  </a:lnTo>
                  <a:lnTo>
                    <a:pt x="688" y="872"/>
                  </a:lnTo>
                  <a:lnTo>
                    <a:pt x="682" y="874"/>
                  </a:lnTo>
                  <a:lnTo>
                    <a:pt x="682" y="874"/>
                  </a:lnTo>
                  <a:lnTo>
                    <a:pt x="674" y="876"/>
                  </a:lnTo>
                  <a:lnTo>
                    <a:pt x="674" y="876"/>
                  </a:lnTo>
                  <a:lnTo>
                    <a:pt x="664" y="880"/>
                  </a:lnTo>
                  <a:lnTo>
                    <a:pt x="660" y="882"/>
                  </a:lnTo>
                  <a:lnTo>
                    <a:pt x="656" y="878"/>
                  </a:lnTo>
                  <a:lnTo>
                    <a:pt x="656" y="878"/>
                  </a:lnTo>
                  <a:lnTo>
                    <a:pt x="654" y="878"/>
                  </a:lnTo>
                  <a:lnTo>
                    <a:pt x="654" y="878"/>
                  </a:lnTo>
                  <a:lnTo>
                    <a:pt x="652" y="880"/>
                  </a:lnTo>
                  <a:lnTo>
                    <a:pt x="650" y="880"/>
                  </a:lnTo>
                  <a:lnTo>
                    <a:pt x="644" y="878"/>
                  </a:lnTo>
                  <a:lnTo>
                    <a:pt x="644" y="878"/>
                  </a:lnTo>
                  <a:lnTo>
                    <a:pt x="634" y="874"/>
                  </a:lnTo>
                  <a:lnTo>
                    <a:pt x="630" y="872"/>
                  </a:lnTo>
                  <a:lnTo>
                    <a:pt x="626" y="870"/>
                  </a:lnTo>
                  <a:lnTo>
                    <a:pt x="626" y="870"/>
                  </a:lnTo>
                  <a:lnTo>
                    <a:pt x="618" y="864"/>
                  </a:lnTo>
                  <a:lnTo>
                    <a:pt x="618" y="864"/>
                  </a:lnTo>
                  <a:lnTo>
                    <a:pt x="616" y="880"/>
                  </a:lnTo>
                  <a:lnTo>
                    <a:pt x="616" y="880"/>
                  </a:lnTo>
                  <a:lnTo>
                    <a:pt x="612" y="888"/>
                  </a:lnTo>
                  <a:lnTo>
                    <a:pt x="608" y="890"/>
                  </a:lnTo>
                  <a:lnTo>
                    <a:pt x="604" y="892"/>
                  </a:lnTo>
                  <a:lnTo>
                    <a:pt x="604" y="892"/>
                  </a:lnTo>
                  <a:lnTo>
                    <a:pt x="596" y="896"/>
                  </a:lnTo>
                  <a:lnTo>
                    <a:pt x="590" y="896"/>
                  </a:lnTo>
                  <a:lnTo>
                    <a:pt x="586" y="894"/>
                  </a:lnTo>
                  <a:lnTo>
                    <a:pt x="586" y="894"/>
                  </a:lnTo>
                  <a:lnTo>
                    <a:pt x="578" y="892"/>
                  </a:lnTo>
                  <a:lnTo>
                    <a:pt x="574" y="890"/>
                  </a:lnTo>
                  <a:lnTo>
                    <a:pt x="564" y="880"/>
                  </a:lnTo>
                  <a:lnTo>
                    <a:pt x="564" y="880"/>
                  </a:lnTo>
                  <a:lnTo>
                    <a:pt x="558" y="874"/>
                  </a:lnTo>
                  <a:lnTo>
                    <a:pt x="556" y="868"/>
                  </a:lnTo>
                  <a:lnTo>
                    <a:pt x="556" y="864"/>
                  </a:lnTo>
                  <a:lnTo>
                    <a:pt x="556" y="864"/>
                  </a:lnTo>
                  <a:lnTo>
                    <a:pt x="556" y="860"/>
                  </a:lnTo>
                  <a:lnTo>
                    <a:pt x="554" y="856"/>
                  </a:lnTo>
                  <a:lnTo>
                    <a:pt x="554" y="856"/>
                  </a:lnTo>
                  <a:lnTo>
                    <a:pt x="552" y="854"/>
                  </a:lnTo>
                  <a:lnTo>
                    <a:pt x="550" y="852"/>
                  </a:lnTo>
                  <a:lnTo>
                    <a:pt x="544" y="854"/>
                  </a:lnTo>
                  <a:lnTo>
                    <a:pt x="544" y="854"/>
                  </a:lnTo>
                  <a:lnTo>
                    <a:pt x="540" y="854"/>
                  </a:lnTo>
                  <a:lnTo>
                    <a:pt x="540" y="854"/>
                  </a:lnTo>
                  <a:lnTo>
                    <a:pt x="530" y="856"/>
                  </a:lnTo>
                  <a:lnTo>
                    <a:pt x="522" y="860"/>
                  </a:lnTo>
                  <a:lnTo>
                    <a:pt x="522" y="860"/>
                  </a:lnTo>
                  <a:lnTo>
                    <a:pt x="516" y="862"/>
                  </a:lnTo>
                  <a:lnTo>
                    <a:pt x="510" y="862"/>
                  </a:lnTo>
                  <a:lnTo>
                    <a:pt x="510" y="862"/>
                  </a:lnTo>
                  <a:lnTo>
                    <a:pt x="498" y="858"/>
                  </a:lnTo>
                  <a:lnTo>
                    <a:pt x="492" y="858"/>
                  </a:lnTo>
                  <a:lnTo>
                    <a:pt x="486" y="860"/>
                  </a:lnTo>
                  <a:lnTo>
                    <a:pt x="486" y="860"/>
                  </a:lnTo>
                  <a:lnTo>
                    <a:pt x="484" y="860"/>
                  </a:lnTo>
                  <a:lnTo>
                    <a:pt x="484" y="860"/>
                  </a:lnTo>
                  <a:lnTo>
                    <a:pt x="468" y="856"/>
                  </a:lnTo>
                  <a:lnTo>
                    <a:pt x="468" y="856"/>
                  </a:lnTo>
                  <a:lnTo>
                    <a:pt x="456" y="850"/>
                  </a:lnTo>
                  <a:lnTo>
                    <a:pt x="456" y="850"/>
                  </a:lnTo>
                  <a:lnTo>
                    <a:pt x="452" y="850"/>
                  </a:lnTo>
                  <a:lnTo>
                    <a:pt x="452" y="850"/>
                  </a:lnTo>
                  <a:lnTo>
                    <a:pt x="450" y="850"/>
                  </a:lnTo>
                  <a:lnTo>
                    <a:pt x="446" y="848"/>
                  </a:lnTo>
                  <a:lnTo>
                    <a:pt x="442" y="846"/>
                  </a:lnTo>
                  <a:lnTo>
                    <a:pt x="438" y="846"/>
                  </a:lnTo>
                  <a:lnTo>
                    <a:pt x="438" y="846"/>
                  </a:lnTo>
                  <a:lnTo>
                    <a:pt x="432" y="844"/>
                  </a:lnTo>
                  <a:lnTo>
                    <a:pt x="428" y="840"/>
                  </a:lnTo>
                  <a:lnTo>
                    <a:pt x="428" y="840"/>
                  </a:lnTo>
                  <a:lnTo>
                    <a:pt x="418" y="836"/>
                  </a:lnTo>
                  <a:lnTo>
                    <a:pt x="418" y="836"/>
                  </a:lnTo>
                  <a:lnTo>
                    <a:pt x="414" y="832"/>
                  </a:lnTo>
                  <a:lnTo>
                    <a:pt x="410" y="830"/>
                  </a:lnTo>
                  <a:lnTo>
                    <a:pt x="410" y="830"/>
                  </a:lnTo>
                  <a:lnTo>
                    <a:pt x="398" y="810"/>
                  </a:lnTo>
                  <a:lnTo>
                    <a:pt x="398" y="810"/>
                  </a:lnTo>
                  <a:lnTo>
                    <a:pt x="388" y="816"/>
                  </a:lnTo>
                  <a:lnTo>
                    <a:pt x="388" y="816"/>
                  </a:lnTo>
                  <a:lnTo>
                    <a:pt x="384" y="818"/>
                  </a:lnTo>
                  <a:lnTo>
                    <a:pt x="384" y="818"/>
                  </a:lnTo>
                  <a:lnTo>
                    <a:pt x="380" y="816"/>
                  </a:lnTo>
                  <a:lnTo>
                    <a:pt x="374" y="818"/>
                  </a:lnTo>
                  <a:lnTo>
                    <a:pt x="370" y="820"/>
                  </a:lnTo>
                  <a:lnTo>
                    <a:pt x="366" y="822"/>
                  </a:lnTo>
                  <a:lnTo>
                    <a:pt x="366" y="822"/>
                  </a:lnTo>
                  <a:lnTo>
                    <a:pt x="352" y="826"/>
                  </a:lnTo>
                  <a:lnTo>
                    <a:pt x="344" y="826"/>
                  </a:lnTo>
                  <a:lnTo>
                    <a:pt x="338" y="824"/>
                  </a:lnTo>
                  <a:lnTo>
                    <a:pt x="338" y="824"/>
                  </a:lnTo>
                  <a:lnTo>
                    <a:pt x="334" y="824"/>
                  </a:lnTo>
                  <a:lnTo>
                    <a:pt x="332" y="824"/>
                  </a:lnTo>
                  <a:lnTo>
                    <a:pt x="326" y="824"/>
                  </a:lnTo>
                  <a:lnTo>
                    <a:pt x="326" y="824"/>
                  </a:lnTo>
                  <a:lnTo>
                    <a:pt x="312" y="820"/>
                  </a:lnTo>
                  <a:lnTo>
                    <a:pt x="312" y="820"/>
                  </a:lnTo>
                  <a:lnTo>
                    <a:pt x="290" y="814"/>
                  </a:lnTo>
                  <a:lnTo>
                    <a:pt x="290" y="814"/>
                  </a:lnTo>
                  <a:lnTo>
                    <a:pt x="284" y="820"/>
                  </a:lnTo>
                  <a:lnTo>
                    <a:pt x="276" y="824"/>
                  </a:lnTo>
                  <a:lnTo>
                    <a:pt x="276" y="824"/>
                  </a:lnTo>
                  <a:lnTo>
                    <a:pt x="254" y="832"/>
                  </a:lnTo>
                  <a:lnTo>
                    <a:pt x="232" y="836"/>
                  </a:lnTo>
                  <a:lnTo>
                    <a:pt x="232" y="836"/>
                  </a:lnTo>
                  <a:lnTo>
                    <a:pt x="224" y="844"/>
                  </a:lnTo>
                  <a:lnTo>
                    <a:pt x="224" y="844"/>
                  </a:lnTo>
                  <a:lnTo>
                    <a:pt x="216" y="850"/>
                  </a:lnTo>
                  <a:lnTo>
                    <a:pt x="216" y="850"/>
                  </a:lnTo>
                  <a:lnTo>
                    <a:pt x="210" y="856"/>
                  </a:lnTo>
                  <a:lnTo>
                    <a:pt x="204" y="862"/>
                  </a:lnTo>
                  <a:lnTo>
                    <a:pt x="204" y="862"/>
                  </a:lnTo>
                  <a:lnTo>
                    <a:pt x="196" y="868"/>
                  </a:lnTo>
                  <a:lnTo>
                    <a:pt x="190" y="878"/>
                  </a:lnTo>
                  <a:lnTo>
                    <a:pt x="190" y="878"/>
                  </a:lnTo>
                  <a:lnTo>
                    <a:pt x="188" y="888"/>
                  </a:lnTo>
                  <a:lnTo>
                    <a:pt x="188" y="898"/>
                  </a:lnTo>
                  <a:lnTo>
                    <a:pt x="188" y="898"/>
                  </a:lnTo>
                  <a:lnTo>
                    <a:pt x="188" y="902"/>
                  </a:lnTo>
                  <a:lnTo>
                    <a:pt x="190" y="906"/>
                  </a:lnTo>
                  <a:lnTo>
                    <a:pt x="190" y="906"/>
                  </a:lnTo>
                  <a:lnTo>
                    <a:pt x="210" y="912"/>
                  </a:lnTo>
                  <a:lnTo>
                    <a:pt x="210" y="912"/>
                  </a:lnTo>
                  <a:lnTo>
                    <a:pt x="224" y="914"/>
                  </a:lnTo>
                  <a:lnTo>
                    <a:pt x="238" y="914"/>
                  </a:lnTo>
                  <a:lnTo>
                    <a:pt x="238" y="914"/>
                  </a:lnTo>
                  <a:lnTo>
                    <a:pt x="244" y="912"/>
                  </a:lnTo>
                  <a:lnTo>
                    <a:pt x="250" y="910"/>
                  </a:lnTo>
                  <a:lnTo>
                    <a:pt x="250" y="910"/>
                  </a:lnTo>
                  <a:lnTo>
                    <a:pt x="258" y="910"/>
                  </a:lnTo>
                  <a:lnTo>
                    <a:pt x="264" y="908"/>
                  </a:lnTo>
                  <a:lnTo>
                    <a:pt x="264" y="908"/>
                  </a:lnTo>
                  <a:lnTo>
                    <a:pt x="268" y="912"/>
                  </a:lnTo>
                  <a:lnTo>
                    <a:pt x="272" y="914"/>
                  </a:lnTo>
                  <a:lnTo>
                    <a:pt x="272" y="914"/>
                  </a:lnTo>
                  <a:lnTo>
                    <a:pt x="274" y="916"/>
                  </a:lnTo>
                  <a:lnTo>
                    <a:pt x="276" y="920"/>
                  </a:lnTo>
                  <a:lnTo>
                    <a:pt x="276" y="922"/>
                  </a:lnTo>
                  <a:lnTo>
                    <a:pt x="274" y="926"/>
                  </a:lnTo>
                  <a:lnTo>
                    <a:pt x="274" y="926"/>
                  </a:lnTo>
                  <a:lnTo>
                    <a:pt x="282" y="928"/>
                  </a:lnTo>
                  <a:lnTo>
                    <a:pt x="286" y="934"/>
                  </a:lnTo>
                  <a:lnTo>
                    <a:pt x="286" y="934"/>
                  </a:lnTo>
                  <a:lnTo>
                    <a:pt x="294" y="944"/>
                  </a:lnTo>
                  <a:lnTo>
                    <a:pt x="304" y="952"/>
                  </a:lnTo>
                  <a:lnTo>
                    <a:pt x="304" y="952"/>
                  </a:lnTo>
                  <a:lnTo>
                    <a:pt x="312" y="960"/>
                  </a:lnTo>
                  <a:lnTo>
                    <a:pt x="322" y="964"/>
                  </a:lnTo>
                  <a:lnTo>
                    <a:pt x="342" y="972"/>
                  </a:lnTo>
                  <a:lnTo>
                    <a:pt x="342" y="972"/>
                  </a:lnTo>
                  <a:lnTo>
                    <a:pt x="356" y="976"/>
                  </a:lnTo>
                  <a:lnTo>
                    <a:pt x="370" y="980"/>
                  </a:lnTo>
                  <a:lnTo>
                    <a:pt x="370" y="980"/>
                  </a:lnTo>
                  <a:lnTo>
                    <a:pt x="380" y="982"/>
                  </a:lnTo>
                  <a:lnTo>
                    <a:pt x="390" y="984"/>
                  </a:lnTo>
                  <a:lnTo>
                    <a:pt x="408" y="986"/>
                  </a:lnTo>
                  <a:lnTo>
                    <a:pt x="408" y="986"/>
                  </a:lnTo>
                  <a:lnTo>
                    <a:pt x="412" y="986"/>
                  </a:lnTo>
                  <a:lnTo>
                    <a:pt x="412" y="986"/>
                  </a:lnTo>
                  <a:lnTo>
                    <a:pt x="416" y="990"/>
                  </a:lnTo>
                  <a:lnTo>
                    <a:pt x="422" y="990"/>
                  </a:lnTo>
                  <a:lnTo>
                    <a:pt x="434" y="992"/>
                  </a:lnTo>
                  <a:lnTo>
                    <a:pt x="434" y="992"/>
                  </a:lnTo>
                  <a:lnTo>
                    <a:pt x="458" y="994"/>
                  </a:lnTo>
                  <a:lnTo>
                    <a:pt x="482" y="994"/>
                  </a:lnTo>
                  <a:lnTo>
                    <a:pt x="482" y="994"/>
                  </a:lnTo>
                  <a:lnTo>
                    <a:pt x="496" y="994"/>
                  </a:lnTo>
                  <a:lnTo>
                    <a:pt x="504" y="992"/>
                  </a:lnTo>
                  <a:lnTo>
                    <a:pt x="512" y="990"/>
                  </a:lnTo>
                  <a:lnTo>
                    <a:pt x="512" y="990"/>
                  </a:lnTo>
                  <a:lnTo>
                    <a:pt x="526" y="988"/>
                  </a:lnTo>
                  <a:lnTo>
                    <a:pt x="540" y="986"/>
                  </a:lnTo>
                  <a:lnTo>
                    <a:pt x="540" y="986"/>
                  </a:lnTo>
                  <a:lnTo>
                    <a:pt x="552" y="980"/>
                  </a:lnTo>
                  <a:lnTo>
                    <a:pt x="564" y="976"/>
                  </a:lnTo>
                  <a:lnTo>
                    <a:pt x="564" y="976"/>
                  </a:lnTo>
                  <a:lnTo>
                    <a:pt x="570" y="972"/>
                  </a:lnTo>
                  <a:lnTo>
                    <a:pt x="574" y="970"/>
                  </a:lnTo>
                  <a:lnTo>
                    <a:pt x="574" y="970"/>
                  </a:lnTo>
                  <a:lnTo>
                    <a:pt x="576" y="970"/>
                  </a:lnTo>
                  <a:lnTo>
                    <a:pt x="580" y="972"/>
                  </a:lnTo>
                  <a:lnTo>
                    <a:pt x="580" y="972"/>
                  </a:lnTo>
                  <a:lnTo>
                    <a:pt x="580" y="974"/>
                  </a:lnTo>
                  <a:lnTo>
                    <a:pt x="578" y="976"/>
                  </a:lnTo>
                  <a:lnTo>
                    <a:pt x="578" y="976"/>
                  </a:lnTo>
                  <a:lnTo>
                    <a:pt x="550" y="990"/>
                  </a:lnTo>
                  <a:lnTo>
                    <a:pt x="550" y="990"/>
                  </a:lnTo>
                  <a:lnTo>
                    <a:pt x="542" y="992"/>
                  </a:lnTo>
                  <a:lnTo>
                    <a:pt x="542" y="992"/>
                  </a:lnTo>
                  <a:lnTo>
                    <a:pt x="520" y="1002"/>
                  </a:lnTo>
                  <a:lnTo>
                    <a:pt x="520" y="1002"/>
                  </a:lnTo>
                  <a:lnTo>
                    <a:pt x="520" y="1014"/>
                  </a:lnTo>
                  <a:lnTo>
                    <a:pt x="520" y="1014"/>
                  </a:lnTo>
                  <a:lnTo>
                    <a:pt x="520" y="1020"/>
                  </a:lnTo>
                  <a:lnTo>
                    <a:pt x="518" y="1026"/>
                  </a:lnTo>
                  <a:lnTo>
                    <a:pt x="518" y="1026"/>
                  </a:lnTo>
                  <a:lnTo>
                    <a:pt x="516" y="1030"/>
                  </a:lnTo>
                  <a:lnTo>
                    <a:pt x="514" y="1032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502" y="1038"/>
                  </a:lnTo>
                  <a:lnTo>
                    <a:pt x="494" y="1040"/>
                  </a:lnTo>
                  <a:lnTo>
                    <a:pt x="494" y="1040"/>
                  </a:lnTo>
                  <a:lnTo>
                    <a:pt x="492" y="1040"/>
                  </a:lnTo>
                  <a:lnTo>
                    <a:pt x="492" y="1040"/>
                  </a:lnTo>
                  <a:lnTo>
                    <a:pt x="474" y="1036"/>
                  </a:lnTo>
                  <a:lnTo>
                    <a:pt x="474" y="1036"/>
                  </a:lnTo>
                  <a:lnTo>
                    <a:pt x="474" y="1044"/>
                  </a:lnTo>
                  <a:lnTo>
                    <a:pt x="474" y="1052"/>
                  </a:lnTo>
                  <a:lnTo>
                    <a:pt x="474" y="1052"/>
                  </a:lnTo>
                  <a:lnTo>
                    <a:pt x="476" y="1058"/>
                  </a:lnTo>
                  <a:lnTo>
                    <a:pt x="474" y="1062"/>
                  </a:lnTo>
                  <a:lnTo>
                    <a:pt x="468" y="1072"/>
                  </a:lnTo>
                  <a:lnTo>
                    <a:pt x="468" y="1072"/>
                  </a:lnTo>
                  <a:lnTo>
                    <a:pt x="466" y="1076"/>
                  </a:lnTo>
                  <a:lnTo>
                    <a:pt x="462" y="1080"/>
                  </a:lnTo>
                  <a:lnTo>
                    <a:pt x="458" y="1082"/>
                  </a:lnTo>
                  <a:lnTo>
                    <a:pt x="452" y="1082"/>
                  </a:lnTo>
                  <a:lnTo>
                    <a:pt x="452" y="1082"/>
                  </a:lnTo>
                  <a:lnTo>
                    <a:pt x="450" y="1082"/>
                  </a:lnTo>
                  <a:lnTo>
                    <a:pt x="450" y="1082"/>
                  </a:lnTo>
                  <a:lnTo>
                    <a:pt x="438" y="1086"/>
                  </a:lnTo>
                  <a:lnTo>
                    <a:pt x="432" y="1084"/>
                  </a:lnTo>
                  <a:lnTo>
                    <a:pt x="426" y="1082"/>
                  </a:lnTo>
                  <a:lnTo>
                    <a:pt x="426" y="1082"/>
                  </a:lnTo>
                  <a:lnTo>
                    <a:pt x="422" y="1084"/>
                  </a:lnTo>
                  <a:lnTo>
                    <a:pt x="418" y="1084"/>
                  </a:lnTo>
                  <a:lnTo>
                    <a:pt x="416" y="1082"/>
                  </a:lnTo>
                  <a:lnTo>
                    <a:pt x="412" y="1078"/>
                  </a:lnTo>
                  <a:lnTo>
                    <a:pt x="412" y="1078"/>
                  </a:lnTo>
                  <a:lnTo>
                    <a:pt x="408" y="1076"/>
                  </a:lnTo>
                  <a:lnTo>
                    <a:pt x="408" y="1076"/>
                  </a:lnTo>
                  <a:lnTo>
                    <a:pt x="402" y="1074"/>
                  </a:lnTo>
                  <a:lnTo>
                    <a:pt x="396" y="1072"/>
                  </a:lnTo>
                  <a:lnTo>
                    <a:pt x="396" y="1072"/>
                  </a:lnTo>
                  <a:lnTo>
                    <a:pt x="392" y="1068"/>
                  </a:lnTo>
                  <a:lnTo>
                    <a:pt x="388" y="1064"/>
                  </a:lnTo>
                  <a:lnTo>
                    <a:pt x="384" y="1060"/>
                  </a:lnTo>
                  <a:lnTo>
                    <a:pt x="382" y="1056"/>
                  </a:lnTo>
                  <a:lnTo>
                    <a:pt x="382" y="1056"/>
                  </a:lnTo>
                  <a:lnTo>
                    <a:pt x="378" y="1054"/>
                  </a:lnTo>
                  <a:lnTo>
                    <a:pt x="378" y="1054"/>
                  </a:lnTo>
                  <a:lnTo>
                    <a:pt x="372" y="1050"/>
                  </a:lnTo>
                  <a:lnTo>
                    <a:pt x="368" y="1046"/>
                  </a:lnTo>
                  <a:lnTo>
                    <a:pt x="368" y="1046"/>
                  </a:lnTo>
                  <a:lnTo>
                    <a:pt x="356" y="1030"/>
                  </a:lnTo>
                  <a:lnTo>
                    <a:pt x="356" y="1030"/>
                  </a:lnTo>
                  <a:lnTo>
                    <a:pt x="352" y="1034"/>
                  </a:lnTo>
                  <a:lnTo>
                    <a:pt x="348" y="1036"/>
                  </a:lnTo>
                  <a:lnTo>
                    <a:pt x="348" y="1036"/>
                  </a:lnTo>
                  <a:lnTo>
                    <a:pt x="342" y="1044"/>
                  </a:lnTo>
                  <a:lnTo>
                    <a:pt x="332" y="1050"/>
                  </a:lnTo>
                  <a:lnTo>
                    <a:pt x="332" y="1050"/>
                  </a:lnTo>
                  <a:lnTo>
                    <a:pt x="324" y="1052"/>
                  </a:lnTo>
                  <a:lnTo>
                    <a:pt x="318" y="1054"/>
                  </a:lnTo>
                  <a:lnTo>
                    <a:pt x="314" y="1050"/>
                  </a:lnTo>
                  <a:lnTo>
                    <a:pt x="314" y="1050"/>
                  </a:lnTo>
                  <a:lnTo>
                    <a:pt x="310" y="1050"/>
                  </a:lnTo>
                  <a:lnTo>
                    <a:pt x="310" y="1050"/>
                  </a:lnTo>
                  <a:lnTo>
                    <a:pt x="306" y="1050"/>
                  </a:lnTo>
                  <a:lnTo>
                    <a:pt x="304" y="1048"/>
                  </a:lnTo>
                  <a:lnTo>
                    <a:pt x="304" y="1048"/>
                  </a:lnTo>
                  <a:lnTo>
                    <a:pt x="296" y="1042"/>
                  </a:lnTo>
                  <a:lnTo>
                    <a:pt x="290" y="1036"/>
                  </a:lnTo>
                  <a:lnTo>
                    <a:pt x="290" y="1036"/>
                  </a:lnTo>
                  <a:lnTo>
                    <a:pt x="288" y="1030"/>
                  </a:lnTo>
                  <a:lnTo>
                    <a:pt x="290" y="1024"/>
                  </a:lnTo>
                  <a:lnTo>
                    <a:pt x="290" y="1024"/>
                  </a:lnTo>
                  <a:lnTo>
                    <a:pt x="290" y="1020"/>
                  </a:lnTo>
                  <a:lnTo>
                    <a:pt x="290" y="1020"/>
                  </a:lnTo>
                  <a:lnTo>
                    <a:pt x="282" y="1026"/>
                  </a:lnTo>
                  <a:lnTo>
                    <a:pt x="282" y="1026"/>
                  </a:lnTo>
                  <a:lnTo>
                    <a:pt x="274" y="1030"/>
                  </a:lnTo>
                  <a:lnTo>
                    <a:pt x="266" y="1032"/>
                  </a:lnTo>
                  <a:lnTo>
                    <a:pt x="248" y="1034"/>
                  </a:lnTo>
                  <a:lnTo>
                    <a:pt x="248" y="1034"/>
                  </a:lnTo>
                  <a:lnTo>
                    <a:pt x="244" y="1032"/>
                  </a:lnTo>
                  <a:lnTo>
                    <a:pt x="244" y="1032"/>
                  </a:lnTo>
                  <a:lnTo>
                    <a:pt x="242" y="1030"/>
                  </a:lnTo>
                  <a:lnTo>
                    <a:pt x="240" y="1028"/>
                  </a:lnTo>
                  <a:lnTo>
                    <a:pt x="234" y="1028"/>
                  </a:lnTo>
                  <a:lnTo>
                    <a:pt x="234" y="1028"/>
                  </a:lnTo>
                  <a:lnTo>
                    <a:pt x="230" y="1024"/>
                  </a:lnTo>
                  <a:lnTo>
                    <a:pt x="230" y="1024"/>
                  </a:lnTo>
                  <a:lnTo>
                    <a:pt x="228" y="1020"/>
                  </a:lnTo>
                  <a:lnTo>
                    <a:pt x="226" y="1014"/>
                  </a:lnTo>
                  <a:lnTo>
                    <a:pt x="224" y="1008"/>
                  </a:lnTo>
                  <a:lnTo>
                    <a:pt x="224" y="1002"/>
                  </a:lnTo>
                  <a:lnTo>
                    <a:pt x="224" y="1002"/>
                  </a:lnTo>
                  <a:lnTo>
                    <a:pt x="220" y="1002"/>
                  </a:lnTo>
                  <a:lnTo>
                    <a:pt x="216" y="1002"/>
                  </a:lnTo>
                  <a:lnTo>
                    <a:pt x="216" y="1002"/>
                  </a:lnTo>
                  <a:lnTo>
                    <a:pt x="208" y="1006"/>
                  </a:lnTo>
                  <a:lnTo>
                    <a:pt x="200" y="1010"/>
                  </a:lnTo>
                  <a:lnTo>
                    <a:pt x="200" y="1010"/>
                  </a:lnTo>
                  <a:lnTo>
                    <a:pt x="198" y="1012"/>
                  </a:lnTo>
                  <a:lnTo>
                    <a:pt x="198" y="1016"/>
                  </a:lnTo>
                  <a:lnTo>
                    <a:pt x="198" y="1016"/>
                  </a:lnTo>
                  <a:lnTo>
                    <a:pt x="194" y="1018"/>
                  </a:lnTo>
                  <a:lnTo>
                    <a:pt x="190" y="1020"/>
                  </a:lnTo>
                  <a:lnTo>
                    <a:pt x="188" y="1028"/>
                  </a:lnTo>
                  <a:lnTo>
                    <a:pt x="188" y="1028"/>
                  </a:lnTo>
                  <a:lnTo>
                    <a:pt x="186" y="1038"/>
                  </a:lnTo>
                  <a:lnTo>
                    <a:pt x="186" y="1042"/>
                  </a:lnTo>
                  <a:lnTo>
                    <a:pt x="186" y="1046"/>
                  </a:lnTo>
                  <a:lnTo>
                    <a:pt x="186" y="1046"/>
                  </a:lnTo>
                  <a:lnTo>
                    <a:pt x="192" y="1054"/>
                  </a:lnTo>
                  <a:lnTo>
                    <a:pt x="200" y="1062"/>
                  </a:lnTo>
                  <a:lnTo>
                    <a:pt x="200" y="1062"/>
                  </a:lnTo>
                  <a:lnTo>
                    <a:pt x="208" y="1068"/>
                  </a:lnTo>
                  <a:lnTo>
                    <a:pt x="212" y="1068"/>
                  </a:lnTo>
                  <a:lnTo>
                    <a:pt x="218" y="1068"/>
                  </a:lnTo>
                  <a:lnTo>
                    <a:pt x="218" y="1068"/>
                  </a:lnTo>
                  <a:lnTo>
                    <a:pt x="220" y="1068"/>
                  </a:lnTo>
                  <a:lnTo>
                    <a:pt x="220" y="1068"/>
                  </a:lnTo>
                  <a:lnTo>
                    <a:pt x="226" y="1070"/>
                  </a:lnTo>
                  <a:lnTo>
                    <a:pt x="226" y="1070"/>
                  </a:lnTo>
                  <a:lnTo>
                    <a:pt x="234" y="1070"/>
                  </a:lnTo>
                  <a:lnTo>
                    <a:pt x="238" y="1072"/>
                  </a:lnTo>
                  <a:lnTo>
                    <a:pt x="240" y="1074"/>
                  </a:lnTo>
                  <a:lnTo>
                    <a:pt x="240" y="1074"/>
                  </a:lnTo>
                  <a:lnTo>
                    <a:pt x="238" y="1078"/>
                  </a:lnTo>
                  <a:lnTo>
                    <a:pt x="238" y="1080"/>
                  </a:lnTo>
                  <a:lnTo>
                    <a:pt x="238" y="1080"/>
                  </a:lnTo>
                  <a:lnTo>
                    <a:pt x="228" y="1082"/>
                  </a:lnTo>
                  <a:lnTo>
                    <a:pt x="222" y="1082"/>
                  </a:lnTo>
                  <a:lnTo>
                    <a:pt x="216" y="1080"/>
                  </a:lnTo>
                  <a:lnTo>
                    <a:pt x="216" y="1080"/>
                  </a:lnTo>
                  <a:lnTo>
                    <a:pt x="214" y="1080"/>
                  </a:lnTo>
                  <a:lnTo>
                    <a:pt x="212" y="1082"/>
                  </a:lnTo>
                  <a:lnTo>
                    <a:pt x="212" y="1082"/>
                  </a:lnTo>
                  <a:lnTo>
                    <a:pt x="198" y="1086"/>
                  </a:lnTo>
                  <a:lnTo>
                    <a:pt x="198" y="1086"/>
                  </a:lnTo>
                  <a:lnTo>
                    <a:pt x="188" y="1090"/>
                  </a:lnTo>
                  <a:lnTo>
                    <a:pt x="188" y="1090"/>
                  </a:lnTo>
                  <a:lnTo>
                    <a:pt x="180" y="1096"/>
                  </a:lnTo>
                  <a:lnTo>
                    <a:pt x="180" y="1096"/>
                  </a:lnTo>
                  <a:lnTo>
                    <a:pt x="176" y="1102"/>
                  </a:lnTo>
                  <a:lnTo>
                    <a:pt x="176" y="1102"/>
                  </a:lnTo>
                  <a:lnTo>
                    <a:pt x="170" y="1106"/>
                  </a:lnTo>
                  <a:lnTo>
                    <a:pt x="162" y="1114"/>
                  </a:lnTo>
                  <a:lnTo>
                    <a:pt x="162" y="1114"/>
                  </a:lnTo>
                  <a:lnTo>
                    <a:pt x="154" y="1126"/>
                  </a:lnTo>
                  <a:lnTo>
                    <a:pt x="150" y="1140"/>
                  </a:lnTo>
                  <a:lnTo>
                    <a:pt x="150" y="1140"/>
                  </a:lnTo>
                  <a:lnTo>
                    <a:pt x="146" y="1152"/>
                  </a:lnTo>
                  <a:lnTo>
                    <a:pt x="146" y="1158"/>
                  </a:lnTo>
                  <a:lnTo>
                    <a:pt x="146" y="1166"/>
                  </a:lnTo>
                  <a:lnTo>
                    <a:pt x="146" y="1166"/>
                  </a:lnTo>
                  <a:lnTo>
                    <a:pt x="146" y="1168"/>
                  </a:lnTo>
                  <a:lnTo>
                    <a:pt x="144" y="1170"/>
                  </a:lnTo>
                  <a:lnTo>
                    <a:pt x="144" y="1170"/>
                  </a:lnTo>
                  <a:lnTo>
                    <a:pt x="146" y="1174"/>
                  </a:lnTo>
                  <a:lnTo>
                    <a:pt x="144" y="1180"/>
                  </a:lnTo>
                  <a:lnTo>
                    <a:pt x="144" y="1180"/>
                  </a:lnTo>
                  <a:lnTo>
                    <a:pt x="144" y="1184"/>
                  </a:lnTo>
                  <a:lnTo>
                    <a:pt x="144" y="1186"/>
                  </a:lnTo>
                  <a:lnTo>
                    <a:pt x="144" y="1188"/>
                  </a:lnTo>
                  <a:lnTo>
                    <a:pt x="144" y="1188"/>
                  </a:lnTo>
                  <a:lnTo>
                    <a:pt x="148" y="1194"/>
                  </a:lnTo>
                  <a:lnTo>
                    <a:pt x="150" y="1202"/>
                  </a:lnTo>
                  <a:lnTo>
                    <a:pt x="150" y="1202"/>
                  </a:lnTo>
                  <a:lnTo>
                    <a:pt x="156" y="1206"/>
                  </a:lnTo>
                  <a:lnTo>
                    <a:pt x="158" y="1210"/>
                  </a:lnTo>
                  <a:lnTo>
                    <a:pt x="158" y="1214"/>
                  </a:lnTo>
                  <a:lnTo>
                    <a:pt x="158" y="1214"/>
                  </a:lnTo>
                  <a:lnTo>
                    <a:pt x="158" y="1216"/>
                  </a:lnTo>
                  <a:lnTo>
                    <a:pt x="158" y="1216"/>
                  </a:lnTo>
                  <a:lnTo>
                    <a:pt x="164" y="1220"/>
                  </a:lnTo>
                  <a:lnTo>
                    <a:pt x="166" y="1226"/>
                  </a:lnTo>
                  <a:lnTo>
                    <a:pt x="166" y="1226"/>
                  </a:lnTo>
                  <a:lnTo>
                    <a:pt x="170" y="1230"/>
                  </a:lnTo>
                  <a:lnTo>
                    <a:pt x="170" y="1230"/>
                  </a:lnTo>
                  <a:lnTo>
                    <a:pt x="176" y="1236"/>
                  </a:lnTo>
                  <a:lnTo>
                    <a:pt x="176" y="1236"/>
                  </a:lnTo>
                  <a:lnTo>
                    <a:pt x="186" y="1238"/>
                  </a:lnTo>
                  <a:lnTo>
                    <a:pt x="192" y="1240"/>
                  </a:lnTo>
                  <a:lnTo>
                    <a:pt x="196" y="1244"/>
                  </a:lnTo>
                  <a:lnTo>
                    <a:pt x="196" y="1244"/>
                  </a:lnTo>
                  <a:lnTo>
                    <a:pt x="200" y="1248"/>
                  </a:lnTo>
                  <a:lnTo>
                    <a:pt x="204" y="1252"/>
                  </a:lnTo>
                  <a:lnTo>
                    <a:pt x="208" y="1254"/>
                  </a:lnTo>
                  <a:lnTo>
                    <a:pt x="214" y="1252"/>
                  </a:lnTo>
                  <a:lnTo>
                    <a:pt x="214" y="1252"/>
                  </a:lnTo>
                  <a:lnTo>
                    <a:pt x="216" y="1254"/>
                  </a:lnTo>
                  <a:lnTo>
                    <a:pt x="216" y="1254"/>
                  </a:lnTo>
                  <a:lnTo>
                    <a:pt x="238" y="1260"/>
                  </a:lnTo>
                  <a:lnTo>
                    <a:pt x="238" y="1260"/>
                  </a:lnTo>
                  <a:lnTo>
                    <a:pt x="250" y="1262"/>
                  </a:lnTo>
                  <a:lnTo>
                    <a:pt x="264" y="1262"/>
                  </a:lnTo>
                  <a:lnTo>
                    <a:pt x="290" y="1262"/>
                  </a:lnTo>
                  <a:lnTo>
                    <a:pt x="290" y="1262"/>
                  </a:lnTo>
                  <a:lnTo>
                    <a:pt x="304" y="1262"/>
                  </a:lnTo>
                  <a:lnTo>
                    <a:pt x="304" y="1262"/>
                  </a:lnTo>
                  <a:lnTo>
                    <a:pt x="306" y="1262"/>
                  </a:lnTo>
                  <a:lnTo>
                    <a:pt x="306" y="1262"/>
                  </a:lnTo>
                  <a:lnTo>
                    <a:pt x="322" y="1258"/>
                  </a:lnTo>
                  <a:lnTo>
                    <a:pt x="322" y="1258"/>
                  </a:lnTo>
                  <a:lnTo>
                    <a:pt x="342" y="1256"/>
                  </a:lnTo>
                  <a:lnTo>
                    <a:pt x="342" y="1256"/>
                  </a:lnTo>
                  <a:lnTo>
                    <a:pt x="372" y="1248"/>
                  </a:lnTo>
                  <a:lnTo>
                    <a:pt x="372" y="1248"/>
                  </a:lnTo>
                  <a:lnTo>
                    <a:pt x="366" y="1232"/>
                  </a:lnTo>
                  <a:lnTo>
                    <a:pt x="366" y="1232"/>
                  </a:lnTo>
                  <a:lnTo>
                    <a:pt x="360" y="1234"/>
                  </a:lnTo>
                  <a:lnTo>
                    <a:pt x="360" y="1234"/>
                  </a:lnTo>
                  <a:lnTo>
                    <a:pt x="346" y="1234"/>
                  </a:lnTo>
                  <a:lnTo>
                    <a:pt x="346" y="1234"/>
                  </a:lnTo>
                  <a:lnTo>
                    <a:pt x="334" y="1232"/>
                  </a:lnTo>
                  <a:lnTo>
                    <a:pt x="324" y="1232"/>
                  </a:lnTo>
                  <a:lnTo>
                    <a:pt x="314" y="1228"/>
                  </a:lnTo>
                  <a:lnTo>
                    <a:pt x="306" y="1220"/>
                  </a:lnTo>
                  <a:lnTo>
                    <a:pt x="306" y="1220"/>
                  </a:lnTo>
                  <a:lnTo>
                    <a:pt x="304" y="1220"/>
                  </a:lnTo>
                  <a:lnTo>
                    <a:pt x="304" y="1220"/>
                  </a:lnTo>
                  <a:lnTo>
                    <a:pt x="292" y="1210"/>
                  </a:lnTo>
                  <a:lnTo>
                    <a:pt x="292" y="1210"/>
                  </a:lnTo>
                  <a:lnTo>
                    <a:pt x="286" y="1202"/>
                  </a:lnTo>
                  <a:lnTo>
                    <a:pt x="286" y="1202"/>
                  </a:lnTo>
                  <a:lnTo>
                    <a:pt x="280" y="1184"/>
                  </a:lnTo>
                  <a:lnTo>
                    <a:pt x="280" y="1184"/>
                  </a:lnTo>
                  <a:lnTo>
                    <a:pt x="280" y="1182"/>
                  </a:lnTo>
                  <a:lnTo>
                    <a:pt x="280" y="1182"/>
                  </a:lnTo>
                  <a:lnTo>
                    <a:pt x="282" y="1174"/>
                  </a:lnTo>
                  <a:lnTo>
                    <a:pt x="282" y="1174"/>
                  </a:lnTo>
                  <a:lnTo>
                    <a:pt x="282" y="1170"/>
                  </a:lnTo>
                  <a:lnTo>
                    <a:pt x="282" y="1166"/>
                  </a:lnTo>
                  <a:lnTo>
                    <a:pt x="282" y="1166"/>
                  </a:lnTo>
                  <a:lnTo>
                    <a:pt x="294" y="1142"/>
                  </a:lnTo>
                  <a:lnTo>
                    <a:pt x="294" y="1142"/>
                  </a:lnTo>
                  <a:lnTo>
                    <a:pt x="296" y="1140"/>
                  </a:lnTo>
                  <a:lnTo>
                    <a:pt x="300" y="1140"/>
                  </a:lnTo>
                  <a:lnTo>
                    <a:pt x="304" y="1144"/>
                  </a:lnTo>
                  <a:lnTo>
                    <a:pt x="304" y="1144"/>
                  </a:lnTo>
                  <a:lnTo>
                    <a:pt x="304" y="1148"/>
                  </a:lnTo>
                  <a:lnTo>
                    <a:pt x="304" y="1148"/>
                  </a:lnTo>
                  <a:lnTo>
                    <a:pt x="300" y="1156"/>
                  </a:lnTo>
                  <a:lnTo>
                    <a:pt x="300" y="1156"/>
                  </a:lnTo>
                  <a:lnTo>
                    <a:pt x="296" y="1164"/>
                  </a:lnTo>
                  <a:lnTo>
                    <a:pt x="296" y="1164"/>
                  </a:lnTo>
                  <a:lnTo>
                    <a:pt x="294" y="1172"/>
                  </a:lnTo>
                  <a:lnTo>
                    <a:pt x="292" y="1180"/>
                  </a:lnTo>
                  <a:lnTo>
                    <a:pt x="292" y="1180"/>
                  </a:lnTo>
                  <a:lnTo>
                    <a:pt x="296" y="1190"/>
                  </a:lnTo>
                  <a:lnTo>
                    <a:pt x="300" y="1200"/>
                  </a:lnTo>
                  <a:lnTo>
                    <a:pt x="300" y="1200"/>
                  </a:lnTo>
                  <a:lnTo>
                    <a:pt x="304" y="1202"/>
                  </a:lnTo>
                  <a:lnTo>
                    <a:pt x="308" y="1204"/>
                  </a:lnTo>
                  <a:lnTo>
                    <a:pt x="308" y="1204"/>
                  </a:lnTo>
                  <a:lnTo>
                    <a:pt x="314" y="1212"/>
                  </a:lnTo>
                  <a:lnTo>
                    <a:pt x="320" y="1216"/>
                  </a:lnTo>
                  <a:lnTo>
                    <a:pt x="320" y="1216"/>
                  </a:lnTo>
                  <a:lnTo>
                    <a:pt x="328" y="1220"/>
                  </a:lnTo>
                  <a:lnTo>
                    <a:pt x="336" y="1222"/>
                  </a:lnTo>
                  <a:lnTo>
                    <a:pt x="352" y="1222"/>
                  </a:lnTo>
                  <a:lnTo>
                    <a:pt x="352" y="1222"/>
                  </a:lnTo>
                  <a:lnTo>
                    <a:pt x="358" y="1222"/>
                  </a:lnTo>
                  <a:lnTo>
                    <a:pt x="364" y="1220"/>
                  </a:lnTo>
                  <a:lnTo>
                    <a:pt x="364" y="1220"/>
                  </a:lnTo>
                  <a:lnTo>
                    <a:pt x="370" y="1220"/>
                  </a:lnTo>
                  <a:lnTo>
                    <a:pt x="370" y="1220"/>
                  </a:lnTo>
                  <a:lnTo>
                    <a:pt x="374" y="1220"/>
                  </a:lnTo>
                  <a:lnTo>
                    <a:pt x="376" y="1222"/>
                  </a:lnTo>
                  <a:lnTo>
                    <a:pt x="376" y="1222"/>
                  </a:lnTo>
                  <a:lnTo>
                    <a:pt x="382" y="1238"/>
                  </a:lnTo>
                  <a:lnTo>
                    <a:pt x="382" y="1238"/>
                  </a:lnTo>
                  <a:lnTo>
                    <a:pt x="396" y="1262"/>
                  </a:lnTo>
                  <a:lnTo>
                    <a:pt x="396" y="1262"/>
                  </a:lnTo>
                  <a:lnTo>
                    <a:pt x="400" y="1266"/>
                  </a:lnTo>
                  <a:lnTo>
                    <a:pt x="404" y="1270"/>
                  </a:lnTo>
                  <a:lnTo>
                    <a:pt x="404" y="1270"/>
                  </a:lnTo>
                  <a:lnTo>
                    <a:pt x="408" y="1274"/>
                  </a:lnTo>
                  <a:lnTo>
                    <a:pt x="414" y="1274"/>
                  </a:lnTo>
                  <a:lnTo>
                    <a:pt x="414" y="1274"/>
                  </a:lnTo>
                  <a:lnTo>
                    <a:pt x="416" y="1274"/>
                  </a:lnTo>
                  <a:lnTo>
                    <a:pt x="416" y="1274"/>
                  </a:lnTo>
                  <a:lnTo>
                    <a:pt x="420" y="1278"/>
                  </a:lnTo>
                  <a:lnTo>
                    <a:pt x="426" y="1280"/>
                  </a:lnTo>
                  <a:lnTo>
                    <a:pt x="434" y="1284"/>
                  </a:lnTo>
                  <a:lnTo>
                    <a:pt x="434" y="1284"/>
                  </a:lnTo>
                  <a:lnTo>
                    <a:pt x="448" y="1288"/>
                  </a:lnTo>
                  <a:lnTo>
                    <a:pt x="448" y="1288"/>
                  </a:lnTo>
                  <a:lnTo>
                    <a:pt x="466" y="1288"/>
                  </a:lnTo>
                  <a:lnTo>
                    <a:pt x="466" y="1288"/>
                  </a:lnTo>
                  <a:lnTo>
                    <a:pt x="472" y="1290"/>
                  </a:lnTo>
                  <a:lnTo>
                    <a:pt x="478" y="1290"/>
                  </a:lnTo>
                  <a:lnTo>
                    <a:pt x="478" y="1290"/>
                  </a:lnTo>
                  <a:lnTo>
                    <a:pt x="498" y="1284"/>
                  </a:lnTo>
                  <a:lnTo>
                    <a:pt x="498" y="1284"/>
                  </a:lnTo>
                  <a:lnTo>
                    <a:pt x="514" y="1280"/>
                  </a:lnTo>
                  <a:lnTo>
                    <a:pt x="514" y="1280"/>
                  </a:lnTo>
                  <a:lnTo>
                    <a:pt x="522" y="1274"/>
                  </a:lnTo>
                  <a:lnTo>
                    <a:pt x="522" y="1274"/>
                  </a:lnTo>
                  <a:lnTo>
                    <a:pt x="530" y="1270"/>
                  </a:lnTo>
                  <a:lnTo>
                    <a:pt x="534" y="1268"/>
                  </a:lnTo>
                  <a:lnTo>
                    <a:pt x="538" y="1266"/>
                  </a:lnTo>
                  <a:lnTo>
                    <a:pt x="538" y="1266"/>
                  </a:lnTo>
                  <a:lnTo>
                    <a:pt x="540" y="1264"/>
                  </a:lnTo>
                  <a:lnTo>
                    <a:pt x="540" y="1264"/>
                  </a:lnTo>
                  <a:lnTo>
                    <a:pt x="544" y="1262"/>
                  </a:lnTo>
                  <a:lnTo>
                    <a:pt x="548" y="1262"/>
                  </a:lnTo>
                  <a:lnTo>
                    <a:pt x="548" y="1262"/>
                  </a:lnTo>
                  <a:lnTo>
                    <a:pt x="552" y="1264"/>
                  </a:lnTo>
                  <a:lnTo>
                    <a:pt x="554" y="1266"/>
                  </a:lnTo>
                  <a:lnTo>
                    <a:pt x="554" y="1266"/>
                  </a:lnTo>
                  <a:lnTo>
                    <a:pt x="552" y="1270"/>
                  </a:lnTo>
                  <a:lnTo>
                    <a:pt x="550" y="1274"/>
                  </a:lnTo>
                  <a:lnTo>
                    <a:pt x="550" y="1274"/>
                  </a:lnTo>
                  <a:lnTo>
                    <a:pt x="546" y="1276"/>
                  </a:lnTo>
                  <a:lnTo>
                    <a:pt x="546" y="1276"/>
                  </a:lnTo>
                  <a:lnTo>
                    <a:pt x="564" y="1282"/>
                  </a:lnTo>
                  <a:lnTo>
                    <a:pt x="564" y="1282"/>
                  </a:lnTo>
                  <a:lnTo>
                    <a:pt x="580" y="1286"/>
                  </a:lnTo>
                  <a:lnTo>
                    <a:pt x="580" y="1286"/>
                  </a:lnTo>
                  <a:lnTo>
                    <a:pt x="590" y="1290"/>
                  </a:lnTo>
                  <a:lnTo>
                    <a:pt x="590" y="1290"/>
                  </a:lnTo>
                  <a:lnTo>
                    <a:pt x="606" y="1290"/>
                  </a:lnTo>
                  <a:lnTo>
                    <a:pt x="606" y="1290"/>
                  </a:lnTo>
                  <a:lnTo>
                    <a:pt x="616" y="1292"/>
                  </a:lnTo>
                  <a:lnTo>
                    <a:pt x="620" y="1292"/>
                  </a:lnTo>
                  <a:lnTo>
                    <a:pt x="626" y="1292"/>
                  </a:lnTo>
                  <a:lnTo>
                    <a:pt x="626" y="1292"/>
                  </a:lnTo>
                  <a:lnTo>
                    <a:pt x="630" y="1292"/>
                  </a:lnTo>
                  <a:lnTo>
                    <a:pt x="630" y="1292"/>
                  </a:lnTo>
                  <a:lnTo>
                    <a:pt x="636" y="1292"/>
                  </a:lnTo>
                  <a:lnTo>
                    <a:pt x="636" y="1292"/>
                  </a:lnTo>
                  <a:lnTo>
                    <a:pt x="658" y="1286"/>
                  </a:lnTo>
                  <a:lnTo>
                    <a:pt x="658" y="1286"/>
                  </a:lnTo>
                  <a:lnTo>
                    <a:pt x="666" y="1284"/>
                  </a:lnTo>
                  <a:lnTo>
                    <a:pt x="674" y="1280"/>
                  </a:lnTo>
                  <a:lnTo>
                    <a:pt x="684" y="1270"/>
                  </a:lnTo>
                  <a:lnTo>
                    <a:pt x="684" y="1270"/>
                  </a:lnTo>
                  <a:lnTo>
                    <a:pt x="694" y="1254"/>
                  </a:lnTo>
                  <a:lnTo>
                    <a:pt x="694" y="1254"/>
                  </a:lnTo>
                  <a:lnTo>
                    <a:pt x="698" y="1250"/>
                  </a:lnTo>
                  <a:lnTo>
                    <a:pt x="700" y="1250"/>
                  </a:lnTo>
                  <a:lnTo>
                    <a:pt x="704" y="1252"/>
                  </a:lnTo>
                  <a:lnTo>
                    <a:pt x="704" y="1252"/>
                  </a:lnTo>
                  <a:lnTo>
                    <a:pt x="710" y="1258"/>
                  </a:lnTo>
                  <a:lnTo>
                    <a:pt x="710" y="1258"/>
                  </a:lnTo>
                  <a:lnTo>
                    <a:pt x="726" y="1262"/>
                  </a:lnTo>
                  <a:lnTo>
                    <a:pt x="726" y="1262"/>
                  </a:lnTo>
                  <a:lnTo>
                    <a:pt x="744" y="1266"/>
                  </a:lnTo>
                  <a:lnTo>
                    <a:pt x="752" y="1268"/>
                  </a:lnTo>
                  <a:lnTo>
                    <a:pt x="762" y="1266"/>
                  </a:lnTo>
                  <a:lnTo>
                    <a:pt x="762" y="1266"/>
                  </a:lnTo>
                  <a:lnTo>
                    <a:pt x="764" y="1266"/>
                  </a:lnTo>
                  <a:lnTo>
                    <a:pt x="764" y="1266"/>
                  </a:lnTo>
                  <a:lnTo>
                    <a:pt x="782" y="1270"/>
                  </a:lnTo>
                  <a:lnTo>
                    <a:pt x="782" y="1270"/>
                  </a:lnTo>
                  <a:lnTo>
                    <a:pt x="806" y="1268"/>
                  </a:lnTo>
                  <a:lnTo>
                    <a:pt x="806" y="1268"/>
                  </a:lnTo>
                  <a:lnTo>
                    <a:pt x="832" y="1268"/>
                  </a:lnTo>
                  <a:lnTo>
                    <a:pt x="832" y="1268"/>
                  </a:lnTo>
                  <a:lnTo>
                    <a:pt x="834" y="1266"/>
                  </a:lnTo>
                  <a:lnTo>
                    <a:pt x="834" y="1266"/>
                  </a:lnTo>
                  <a:lnTo>
                    <a:pt x="844" y="1262"/>
                  </a:lnTo>
                  <a:lnTo>
                    <a:pt x="844" y="1262"/>
                  </a:lnTo>
                  <a:lnTo>
                    <a:pt x="856" y="1258"/>
                  </a:lnTo>
                  <a:lnTo>
                    <a:pt x="856" y="1258"/>
                  </a:lnTo>
                  <a:lnTo>
                    <a:pt x="866" y="1256"/>
                  </a:lnTo>
                  <a:lnTo>
                    <a:pt x="866" y="1256"/>
                  </a:lnTo>
                  <a:lnTo>
                    <a:pt x="870" y="1252"/>
                  </a:lnTo>
                  <a:lnTo>
                    <a:pt x="870" y="1252"/>
                  </a:lnTo>
                  <a:lnTo>
                    <a:pt x="884" y="1250"/>
                  </a:lnTo>
                  <a:lnTo>
                    <a:pt x="896" y="1244"/>
                  </a:lnTo>
                  <a:lnTo>
                    <a:pt x="896" y="1244"/>
                  </a:lnTo>
                  <a:lnTo>
                    <a:pt x="900" y="1240"/>
                  </a:lnTo>
                  <a:lnTo>
                    <a:pt x="906" y="1238"/>
                  </a:lnTo>
                  <a:lnTo>
                    <a:pt x="906" y="1238"/>
                  </a:lnTo>
                  <a:lnTo>
                    <a:pt x="914" y="1236"/>
                  </a:lnTo>
                  <a:lnTo>
                    <a:pt x="914" y="1236"/>
                  </a:lnTo>
                  <a:lnTo>
                    <a:pt x="920" y="1232"/>
                  </a:lnTo>
                  <a:lnTo>
                    <a:pt x="920" y="1232"/>
                  </a:lnTo>
                  <a:lnTo>
                    <a:pt x="936" y="1220"/>
                  </a:lnTo>
                  <a:lnTo>
                    <a:pt x="936" y="1220"/>
                  </a:lnTo>
                  <a:lnTo>
                    <a:pt x="950" y="1206"/>
                  </a:lnTo>
                  <a:lnTo>
                    <a:pt x="950" y="1206"/>
                  </a:lnTo>
                  <a:lnTo>
                    <a:pt x="954" y="1198"/>
                  </a:lnTo>
                  <a:lnTo>
                    <a:pt x="954" y="1198"/>
                  </a:lnTo>
                  <a:lnTo>
                    <a:pt x="956" y="1196"/>
                  </a:lnTo>
                  <a:lnTo>
                    <a:pt x="960" y="1194"/>
                  </a:lnTo>
                  <a:lnTo>
                    <a:pt x="962" y="1196"/>
                  </a:lnTo>
                  <a:lnTo>
                    <a:pt x="964" y="1198"/>
                  </a:lnTo>
                  <a:lnTo>
                    <a:pt x="964" y="1198"/>
                  </a:lnTo>
                  <a:lnTo>
                    <a:pt x="970" y="1204"/>
                  </a:lnTo>
                  <a:lnTo>
                    <a:pt x="976" y="1210"/>
                  </a:lnTo>
                  <a:lnTo>
                    <a:pt x="976" y="1210"/>
                  </a:lnTo>
                  <a:lnTo>
                    <a:pt x="988" y="1216"/>
                  </a:lnTo>
                  <a:lnTo>
                    <a:pt x="1000" y="1220"/>
                  </a:lnTo>
                  <a:lnTo>
                    <a:pt x="1000" y="1220"/>
                  </a:lnTo>
                  <a:lnTo>
                    <a:pt x="1010" y="1222"/>
                  </a:lnTo>
                  <a:lnTo>
                    <a:pt x="1020" y="1222"/>
                  </a:lnTo>
                  <a:lnTo>
                    <a:pt x="1020" y="1222"/>
                  </a:lnTo>
                  <a:lnTo>
                    <a:pt x="1026" y="1224"/>
                  </a:lnTo>
                  <a:lnTo>
                    <a:pt x="1026" y="1224"/>
                  </a:lnTo>
                  <a:lnTo>
                    <a:pt x="1032" y="1226"/>
                  </a:lnTo>
                  <a:lnTo>
                    <a:pt x="1032" y="1226"/>
                  </a:lnTo>
                  <a:lnTo>
                    <a:pt x="1038" y="1226"/>
                  </a:lnTo>
                  <a:lnTo>
                    <a:pt x="1044" y="1224"/>
                  </a:lnTo>
                  <a:lnTo>
                    <a:pt x="1048" y="1222"/>
                  </a:lnTo>
                  <a:lnTo>
                    <a:pt x="1054" y="1222"/>
                  </a:lnTo>
                  <a:lnTo>
                    <a:pt x="1054" y="1222"/>
                  </a:lnTo>
                  <a:lnTo>
                    <a:pt x="1058" y="1220"/>
                  </a:lnTo>
                  <a:lnTo>
                    <a:pt x="1058" y="1220"/>
                  </a:lnTo>
                  <a:lnTo>
                    <a:pt x="1064" y="1216"/>
                  </a:lnTo>
                  <a:lnTo>
                    <a:pt x="1068" y="1212"/>
                  </a:lnTo>
                  <a:lnTo>
                    <a:pt x="1068" y="1212"/>
                  </a:lnTo>
                  <a:lnTo>
                    <a:pt x="1076" y="1210"/>
                  </a:lnTo>
                  <a:lnTo>
                    <a:pt x="1084" y="1210"/>
                  </a:lnTo>
                  <a:lnTo>
                    <a:pt x="1092" y="1212"/>
                  </a:lnTo>
                  <a:lnTo>
                    <a:pt x="1098" y="1218"/>
                  </a:lnTo>
                  <a:lnTo>
                    <a:pt x="1098" y="1218"/>
                  </a:lnTo>
                  <a:lnTo>
                    <a:pt x="1100" y="1218"/>
                  </a:lnTo>
                  <a:lnTo>
                    <a:pt x="1100" y="1218"/>
                  </a:lnTo>
                  <a:lnTo>
                    <a:pt x="1122" y="1228"/>
                  </a:lnTo>
                  <a:lnTo>
                    <a:pt x="1122" y="1228"/>
                  </a:lnTo>
                  <a:lnTo>
                    <a:pt x="1146" y="1240"/>
                  </a:lnTo>
                  <a:lnTo>
                    <a:pt x="1146" y="1240"/>
                  </a:lnTo>
                  <a:lnTo>
                    <a:pt x="1148" y="1240"/>
                  </a:lnTo>
                  <a:lnTo>
                    <a:pt x="1148" y="1240"/>
                  </a:lnTo>
                  <a:lnTo>
                    <a:pt x="1156" y="1240"/>
                  </a:lnTo>
                  <a:lnTo>
                    <a:pt x="1166" y="1242"/>
                  </a:lnTo>
                  <a:lnTo>
                    <a:pt x="1166" y="1242"/>
                  </a:lnTo>
                  <a:lnTo>
                    <a:pt x="1174" y="1246"/>
                  </a:lnTo>
                  <a:lnTo>
                    <a:pt x="1186" y="1246"/>
                  </a:lnTo>
                  <a:lnTo>
                    <a:pt x="1186" y="1246"/>
                  </a:lnTo>
                  <a:lnTo>
                    <a:pt x="1196" y="1246"/>
                  </a:lnTo>
                  <a:lnTo>
                    <a:pt x="1208" y="1248"/>
                  </a:lnTo>
                  <a:lnTo>
                    <a:pt x="1208" y="1248"/>
                  </a:lnTo>
                  <a:lnTo>
                    <a:pt x="1228" y="1246"/>
                  </a:lnTo>
                  <a:lnTo>
                    <a:pt x="1228" y="1246"/>
                  </a:lnTo>
                  <a:lnTo>
                    <a:pt x="1258" y="1242"/>
                  </a:lnTo>
                  <a:lnTo>
                    <a:pt x="1258" y="1242"/>
                  </a:lnTo>
                  <a:lnTo>
                    <a:pt x="1260" y="1242"/>
                  </a:lnTo>
                  <a:lnTo>
                    <a:pt x="1260" y="1242"/>
                  </a:lnTo>
                  <a:lnTo>
                    <a:pt x="1268" y="1236"/>
                  </a:lnTo>
                  <a:lnTo>
                    <a:pt x="1278" y="1232"/>
                  </a:lnTo>
                  <a:lnTo>
                    <a:pt x="1278" y="1232"/>
                  </a:lnTo>
                  <a:lnTo>
                    <a:pt x="1286" y="1226"/>
                  </a:lnTo>
                  <a:lnTo>
                    <a:pt x="1292" y="1218"/>
                  </a:lnTo>
                  <a:lnTo>
                    <a:pt x="1292" y="1218"/>
                  </a:lnTo>
                  <a:lnTo>
                    <a:pt x="1302" y="1204"/>
                  </a:lnTo>
                  <a:lnTo>
                    <a:pt x="1302" y="1204"/>
                  </a:lnTo>
                  <a:lnTo>
                    <a:pt x="1310" y="1186"/>
                  </a:lnTo>
                  <a:lnTo>
                    <a:pt x="1310" y="1186"/>
                  </a:lnTo>
                  <a:lnTo>
                    <a:pt x="1310" y="1184"/>
                  </a:lnTo>
                  <a:lnTo>
                    <a:pt x="1310" y="1184"/>
                  </a:lnTo>
                  <a:lnTo>
                    <a:pt x="1310" y="1180"/>
                  </a:lnTo>
                  <a:lnTo>
                    <a:pt x="1310" y="1180"/>
                  </a:lnTo>
                  <a:lnTo>
                    <a:pt x="1312" y="1172"/>
                  </a:lnTo>
                  <a:lnTo>
                    <a:pt x="1310" y="1166"/>
                  </a:lnTo>
                  <a:lnTo>
                    <a:pt x="1306" y="1154"/>
                  </a:lnTo>
                  <a:lnTo>
                    <a:pt x="1306" y="1154"/>
                  </a:lnTo>
                  <a:lnTo>
                    <a:pt x="1304" y="1150"/>
                  </a:lnTo>
                  <a:lnTo>
                    <a:pt x="1302" y="1146"/>
                  </a:lnTo>
                  <a:lnTo>
                    <a:pt x="1300" y="1140"/>
                  </a:lnTo>
                  <a:lnTo>
                    <a:pt x="1300" y="1136"/>
                  </a:lnTo>
                  <a:lnTo>
                    <a:pt x="1300" y="1136"/>
                  </a:lnTo>
                  <a:lnTo>
                    <a:pt x="1300" y="1134"/>
                  </a:lnTo>
                  <a:lnTo>
                    <a:pt x="1300" y="1134"/>
                  </a:lnTo>
                  <a:lnTo>
                    <a:pt x="1278" y="1122"/>
                  </a:lnTo>
                  <a:lnTo>
                    <a:pt x="1278" y="1122"/>
                  </a:lnTo>
                  <a:lnTo>
                    <a:pt x="1274" y="1118"/>
                  </a:lnTo>
                  <a:lnTo>
                    <a:pt x="1274" y="1118"/>
                  </a:lnTo>
                  <a:lnTo>
                    <a:pt x="1258" y="1106"/>
                  </a:lnTo>
                  <a:lnTo>
                    <a:pt x="1258" y="1106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48" y="1104"/>
                  </a:lnTo>
                  <a:lnTo>
                    <a:pt x="1248" y="1104"/>
                  </a:lnTo>
                  <a:lnTo>
                    <a:pt x="1242" y="1102"/>
                  </a:lnTo>
                  <a:lnTo>
                    <a:pt x="1234" y="1100"/>
                  </a:lnTo>
                  <a:lnTo>
                    <a:pt x="1234" y="1100"/>
                  </a:lnTo>
                  <a:lnTo>
                    <a:pt x="1228" y="1100"/>
                  </a:lnTo>
                  <a:lnTo>
                    <a:pt x="1220" y="1098"/>
                  </a:lnTo>
                  <a:lnTo>
                    <a:pt x="1214" y="1096"/>
                  </a:lnTo>
                  <a:lnTo>
                    <a:pt x="1208" y="1096"/>
                  </a:lnTo>
                  <a:lnTo>
                    <a:pt x="1208" y="1096"/>
                  </a:lnTo>
                  <a:lnTo>
                    <a:pt x="1202" y="1096"/>
                  </a:lnTo>
                  <a:lnTo>
                    <a:pt x="1196" y="1094"/>
                  </a:lnTo>
                  <a:lnTo>
                    <a:pt x="1196" y="1094"/>
                  </a:lnTo>
                  <a:lnTo>
                    <a:pt x="1196" y="1106"/>
                  </a:lnTo>
                  <a:lnTo>
                    <a:pt x="1196" y="1106"/>
                  </a:lnTo>
                  <a:lnTo>
                    <a:pt x="1194" y="1112"/>
                  </a:lnTo>
                  <a:lnTo>
                    <a:pt x="1190" y="1116"/>
                  </a:lnTo>
                  <a:lnTo>
                    <a:pt x="1190" y="1116"/>
                  </a:lnTo>
                  <a:lnTo>
                    <a:pt x="1180" y="1122"/>
                  </a:lnTo>
                  <a:lnTo>
                    <a:pt x="1168" y="1126"/>
                  </a:lnTo>
                  <a:lnTo>
                    <a:pt x="1156" y="1126"/>
                  </a:lnTo>
                  <a:lnTo>
                    <a:pt x="1150" y="1124"/>
                  </a:lnTo>
                  <a:lnTo>
                    <a:pt x="1144" y="1120"/>
                  </a:lnTo>
                  <a:lnTo>
                    <a:pt x="1144" y="1120"/>
                  </a:lnTo>
                  <a:lnTo>
                    <a:pt x="1152" y="1132"/>
                  </a:lnTo>
                  <a:lnTo>
                    <a:pt x="1152" y="1132"/>
                  </a:lnTo>
                  <a:lnTo>
                    <a:pt x="1156" y="1144"/>
                  </a:lnTo>
                  <a:lnTo>
                    <a:pt x="1158" y="1150"/>
                  </a:lnTo>
                  <a:lnTo>
                    <a:pt x="1158" y="1156"/>
                  </a:lnTo>
                  <a:lnTo>
                    <a:pt x="1158" y="1156"/>
                  </a:lnTo>
                  <a:lnTo>
                    <a:pt x="1154" y="1172"/>
                  </a:lnTo>
                  <a:lnTo>
                    <a:pt x="1154" y="1172"/>
                  </a:lnTo>
                  <a:lnTo>
                    <a:pt x="1154" y="1176"/>
                  </a:lnTo>
                  <a:lnTo>
                    <a:pt x="1148" y="1178"/>
                  </a:lnTo>
                  <a:lnTo>
                    <a:pt x="1148" y="1178"/>
                  </a:lnTo>
                  <a:lnTo>
                    <a:pt x="1144" y="1180"/>
                  </a:lnTo>
                  <a:lnTo>
                    <a:pt x="1144" y="1180"/>
                  </a:lnTo>
                  <a:lnTo>
                    <a:pt x="1134" y="1182"/>
                  </a:lnTo>
                  <a:lnTo>
                    <a:pt x="1126" y="1184"/>
                  </a:lnTo>
                  <a:lnTo>
                    <a:pt x="1106" y="1184"/>
                  </a:lnTo>
                  <a:lnTo>
                    <a:pt x="1106" y="1184"/>
                  </a:lnTo>
                  <a:lnTo>
                    <a:pt x="1098" y="1182"/>
                  </a:lnTo>
                  <a:lnTo>
                    <a:pt x="1092" y="1182"/>
                  </a:lnTo>
                  <a:lnTo>
                    <a:pt x="1088" y="1178"/>
                  </a:lnTo>
                  <a:lnTo>
                    <a:pt x="1088" y="1178"/>
                  </a:lnTo>
                  <a:lnTo>
                    <a:pt x="1084" y="1174"/>
                  </a:lnTo>
                  <a:lnTo>
                    <a:pt x="1076" y="1176"/>
                  </a:lnTo>
                  <a:lnTo>
                    <a:pt x="1076" y="1176"/>
                  </a:lnTo>
                  <a:lnTo>
                    <a:pt x="1072" y="1174"/>
                  </a:lnTo>
                  <a:lnTo>
                    <a:pt x="1072" y="1174"/>
                  </a:lnTo>
                  <a:lnTo>
                    <a:pt x="1048" y="1160"/>
                  </a:lnTo>
                  <a:lnTo>
                    <a:pt x="1048" y="1160"/>
                  </a:lnTo>
                  <a:lnTo>
                    <a:pt x="1046" y="1160"/>
                  </a:lnTo>
                  <a:lnTo>
                    <a:pt x="1044" y="1160"/>
                  </a:lnTo>
                  <a:lnTo>
                    <a:pt x="1042" y="1162"/>
                  </a:lnTo>
                  <a:lnTo>
                    <a:pt x="1040" y="1164"/>
                  </a:lnTo>
                  <a:lnTo>
                    <a:pt x="1040" y="1164"/>
                  </a:lnTo>
                  <a:lnTo>
                    <a:pt x="1040" y="1168"/>
                  </a:lnTo>
                  <a:lnTo>
                    <a:pt x="1038" y="1170"/>
                  </a:lnTo>
                  <a:lnTo>
                    <a:pt x="1032" y="1172"/>
                  </a:lnTo>
                  <a:lnTo>
                    <a:pt x="1032" y="1172"/>
                  </a:lnTo>
                  <a:lnTo>
                    <a:pt x="1026" y="1172"/>
                  </a:lnTo>
                  <a:lnTo>
                    <a:pt x="1022" y="1170"/>
                  </a:lnTo>
                  <a:lnTo>
                    <a:pt x="1022" y="1170"/>
                  </a:lnTo>
                  <a:lnTo>
                    <a:pt x="1014" y="1170"/>
                  </a:lnTo>
                  <a:lnTo>
                    <a:pt x="1006" y="1168"/>
                  </a:lnTo>
                  <a:lnTo>
                    <a:pt x="1006" y="1168"/>
                  </a:lnTo>
                  <a:lnTo>
                    <a:pt x="986" y="1156"/>
                  </a:lnTo>
                  <a:lnTo>
                    <a:pt x="986" y="1156"/>
                  </a:lnTo>
                  <a:lnTo>
                    <a:pt x="976" y="1152"/>
                  </a:lnTo>
                  <a:lnTo>
                    <a:pt x="972" y="1148"/>
                  </a:lnTo>
                  <a:lnTo>
                    <a:pt x="972" y="1144"/>
                  </a:lnTo>
                  <a:lnTo>
                    <a:pt x="972" y="1144"/>
                  </a:lnTo>
                  <a:lnTo>
                    <a:pt x="970" y="1140"/>
                  </a:lnTo>
                  <a:lnTo>
                    <a:pt x="970" y="1140"/>
                  </a:lnTo>
                  <a:lnTo>
                    <a:pt x="966" y="1130"/>
                  </a:lnTo>
                  <a:lnTo>
                    <a:pt x="966" y="1130"/>
                  </a:lnTo>
                  <a:lnTo>
                    <a:pt x="960" y="1124"/>
                  </a:lnTo>
                  <a:lnTo>
                    <a:pt x="954" y="1120"/>
                  </a:lnTo>
                  <a:lnTo>
                    <a:pt x="954" y="1120"/>
                  </a:lnTo>
                  <a:lnTo>
                    <a:pt x="934" y="1122"/>
                  </a:lnTo>
                  <a:lnTo>
                    <a:pt x="934" y="1122"/>
                  </a:lnTo>
                  <a:lnTo>
                    <a:pt x="926" y="1122"/>
                  </a:lnTo>
                  <a:lnTo>
                    <a:pt x="926" y="1122"/>
                  </a:lnTo>
                  <a:lnTo>
                    <a:pt x="912" y="1122"/>
                  </a:lnTo>
                  <a:lnTo>
                    <a:pt x="912" y="1122"/>
                  </a:lnTo>
                  <a:lnTo>
                    <a:pt x="904" y="1122"/>
                  </a:lnTo>
                  <a:lnTo>
                    <a:pt x="904" y="1122"/>
                  </a:lnTo>
                  <a:lnTo>
                    <a:pt x="894" y="1122"/>
                  </a:lnTo>
                  <a:lnTo>
                    <a:pt x="894" y="1122"/>
                  </a:lnTo>
                  <a:lnTo>
                    <a:pt x="890" y="1122"/>
                  </a:lnTo>
                  <a:lnTo>
                    <a:pt x="884" y="1122"/>
                  </a:lnTo>
                  <a:lnTo>
                    <a:pt x="884" y="1122"/>
                  </a:lnTo>
                  <a:lnTo>
                    <a:pt x="860" y="1110"/>
                  </a:lnTo>
                  <a:lnTo>
                    <a:pt x="860" y="1110"/>
                  </a:lnTo>
                  <a:lnTo>
                    <a:pt x="838" y="1100"/>
                  </a:lnTo>
                  <a:lnTo>
                    <a:pt x="838" y="1100"/>
                  </a:lnTo>
                  <a:lnTo>
                    <a:pt x="830" y="1098"/>
                  </a:lnTo>
                  <a:lnTo>
                    <a:pt x="824" y="1092"/>
                  </a:lnTo>
                  <a:lnTo>
                    <a:pt x="824" y="1092"/>
                  </a:lnTo>
                  <a:lnTo>
                    <a:pt x="820" y="1088"/>
                  </a:lnTo>
                  <a:lnTo>
                    <a:pt x="818" y="1084"/>
                  </a:lnTo>
                  <a:lnTo>
                    <a:pt x="818" y="1084"/>
                  </a:lnTo>
                  <a:lnTo>
                    <a:pt x="820" y="1080"/>
                  </a:lnTo>
                  <a:lnTo>
                    <a:pt x="824" y="1078"/>
                  </a:lnTo>
                  <a:lnTo>
                    <a:pt x="824" y="1078"/>
                  </a:lnTo>
                  <a:lnTo>
                    <a:pt x="828" y="1080"/>
                  </a:lnTo>
                  <a:lnTo>
                    <a:pt x="832" y="1082"/>
                  </a:lnTo>
                  <a:lnTo>
                    <a:pt x="832" y="1082"/>
                  </a:lnTo>
                  <a:lnTo>
                    <a:pt x="850" y="1094"/>
                  </a:lnTo>
                  <a:lnTo>
                    <a:pt x="850" y="1094"/>
                  </a:lnTo>
                  <a:lnTo>
                    <a:pt x="854" y="1094"/>
                  </a:lnTo>
                  <a:lnTo>
                    <a:pt x="854" y="1094"/>
                  </a:lnTo>
                  <a:lnTo>
                    <a:pt x="868" y="1098"/>
                  </a:lnTo>
                  <a:lnTo>
                    <a:pt x="868" y="1098"/>
                  </a:lnTo>
                  <a:lnTo>
                    <a:pt x="870" y="1100"/>
                  </a:lnTo>
                  <a:lnTo>
                    <a:pt x="870" y="1100"/>
                  </a:lnTo>
                  <a:lnTo>
                    <a:pt x="874" y="1104"/>
                  </a:lnTo>
                  <a:lnTo>
                    <a:pt x="874" y="1104"/>
                  </a:lnTo>
                  <a:lnTo>
                    <a:pt x="884" y="1110"/>
                  </a:lnTo>
                  <a:lnTo>
                    <a:pt x="884" y="1110"/>
                  </a:lnTo>
                  <a:lnTo>
                    <a:pt x="890" y="1112"/>
                  </a:lnTo>
                  <a:lnTo>
                    <a:pt x="890" y="1112"/>
                  </a:lnTo>
                  <a:lnTo>
                    <a:pt x="916" y="1110"/>
                  </a:lnTo>
                  <a:lnTo>
                    <a:pt x="916" y="1110"/>
                  </a:lnTo>
                  <a:lnTo>
                    <a:pt x="950" y="1108"/>
                  </a:lnTo>
                  <a:lnTo>
                    <a:pt x="950" y="1108"/>
                  </a:lnTo>
                  <a:lnTo>
                    <a:pt x="958" y="1108"/>
                  </a:lnTo>
                  <a:lnTo>
                    <a:pt x="958" y="1108"/>
                  </a:lnTo>
                  <a:lnTo>
                    <a:pt x="970" y="1104"/>
                  </a:lnTo>
                  <a:lnTo>
                    <a:pt x="982" y="1102"/>
                  </a:lnTo>
                  <a:lnTo>
                    <a:pt x="982" y="1102"/>
                  </a:lnTo>
                  <a:lnTo>
                    <a:pt x="1000" y="1098"/>
                  </a:lnTo>
                  <a:lnTo>
                    <a:pt x="1018" y="1090"/>
                  </a:lnTo>
                  <a:lnTo>
                    <a:pt x="1018" y="1090"/>
                  </a:lnTo>
                  <a:lnTo>
                    <a:pt x="1036" y="1082"/>
                  </a:lnTo>
                  <a:lnTo>
                    <a:pt x="1036" y="1082"/>
                  </a:lnTo>
                  <a:lnTo>
                    <a:pt x="1052" y="1074"/>
                  </a:lnTo>
                  <a:lnTo>
                    <a:pt x="1052" y="1074"/>
                  </a:lnTo>
                  <a:lnTo>
                    <a:pt x="1058" y="1070"/>
                  </a:lnTo>
                  <a:lnTo>
                    <a:pt x="1064" y="1066"/>
                  </a:lnTo>
                  <a:lnTo>
                    <a:pt x="1064" y="1066"/>
                  </a:lnTo>
                  <a:lnTo>
                    <a:pt x="1070" y="1064"/>
                  </a:lnTo>
                  <a:lnTo>
                    <a:pt x="1074" y="1062"/>
                  </a:lnTo>
                  <a:lnTo>
                    <a:pt x="1074" y="1062"/>
                  </a:lnTo>
                  <a:lnTo>
                    <a:pt x="1078" y="1058"/>
                  </a:lnTo>
                  <a:lnTo>
                    <a:pt x="1082" y="1056"/>
                  </a:lnTo>
                  <a:lnTo>
                    <a:pt x="1086" y="1056"/>
                  </a:lnTo>
                  <a:lnTo>
                    <a:pt x="1090" y="1058"/>
                  </a:lnTo>
                  <a:lnTo>
                    <a:pt x="1090" y="1058"/>
                  </a:lnTo>
                  <a:lnTo>
                    <a:pt x="1098" y="1060"/>
                  </a:lnTo>
                  <a:lnTo>
                    <a:pt x="1106" y="1062"/>
                  </a:lnTo>
                  <a:lnTo>
                    <a:pt x="1106" y="1062"/>
                  </a:lnTo>
                  <a:lnTo>
                    <a:pt x="1112" y="1062"/>
                  </a:lnTo>
                  <a:lnTo>
                    <a:pt x="1116" y="1062"/>
                  </a:lnTo>
                  <a:lnTo>
                    <a:pt x="1116" y="1066"/>
                  </a:lnTo>
                  <a:lnTo>
                    <a:pt x="1116" y="1066"/>
                  </a:lnTo>
                  <a:lnTo>
                    <a:pt x="1122" y="1064"/>
                  </a:lnTo>
                  <a:lnTo>
                    <a:pt x="1124" y="1064"/>
                  </a:lnTo>
                  <a:lnTo>
                    <a:pt x="1124" y="1064"/>
                  </a:lnTo>
                  <a:lnTo>
                    <a:pt x="1128" y="1066"/>
                  </a:lnTo>
                  <a:lnTo>
                    <a:pt x="1132" y="1068"/>
                  </a:lnTo>
                  <a:lnTo>
                    <a:pt x="1140" y="1068"/>
                  </a:lnTo>
                  <a:lnTo>
                    <a:pt x="1140" y="1068"/>
                  </a:lnTo>
                  <a:lnTo>
                    <a:pt x="1144" y="1070"/>
                  </a:lnTo>
                  <a:lnTo>
                    <a:pt x="1148" y="1072"/>
                  </a:lnTo>
                  <a:lnTo>
                    <a:pt x="1148" y="1072"/>
                  </a:lnTo>
                  <a:lnTo>
                    <a:pt x="1166" y="1070"/>
                  </a:lnTo>
                  <a:lnTo>
                    <a:pt x="1166" y="1070"/>
                  </a:lnTo>
                  <a:lnTo>
                    <a:pt x="1170" y="1068"/>
                  </a:lnTo>
                  <a:lnTo>
                    <a:pt x="1174" y="1068"/>
                  </a:lnTo>
                  <a:lnTo>
                    <a:pt x="1174" y="1068"/>
                  </a:lnTo>
                  <a:lnTo>
                    <a:pt x="1178" y="1070"/>
                  </a:lnTo>
                  <a:lnTo>
                    <a:pt x="1184" y="1070"/>
                  </a:lnTo>
                  <a:lnTo>
                    <a:pt x="1192" y="1068"/>
                  </a:lnTo>
                  <a:lnTo>
                    <a:pt x="1192" y="1068"/>
                  </a:lnTo>
                  <a:lnTo>
                    <a:pt x="1208" y="1064"/>
                  </a:lnTo>
                  <a:lnTo>
                    <a:pt x="1208" y="1064"/>
                  </a:lnTo>
                  <a:lnTo>
                    <a:pt x="1210" y="1060"/>
                  </a:lnTo>
                  <a:lnTo>
                    <a:pt x="1210" y="1060"/>
                  </a:lnTo>
                  <a:lnTo>
                    <a:pt x="1224" y="1056"/>
                  </a:lnTo>
                  <a:lnTo>
                    <a:pt x="1224" y="1056"/>
                  </a:lnTo>
                  <a:lnTo>
                    <a:pt x="1230" y="1052"/>
                  </a:lnTo>
                  <a:lnTo>
                    <a:pt x="1230" y="1052"/>
                  </a:lnTo>
                  <a:lnTo>
                    <a:pt x="1236" y="1048"/>
                  </a:lnTo>
                  <a:lnTo>
                    <a:pt x="1236" y="1048"/>
                  </a:lnTo>
                  <a:lnTo>
                    <a:pt x="1240" y="1046"/>
                  </a:lnTo>
                  <a:lnTo>
                    <a:pt x="1240" y="1046"/>
                  </a:lnTo>
                  <a:lnTo>
                    <a:pt x="1254" y="1028"/>
                  </a:lnTo>
                  <a:lnTo>
                    <a:pt x="1254" y="1028"/>
                  </a:lnTo>
                  <a:lnTo>
                    <a:pt x="1256" y="1024"/>
                  </a:lnTo>
                  <a:lnTo>
                    <a:pt x="1256" y="1020"/>
                  </a:lnTo>
                  <a:lnTo>
                    <a:pt x="1256" y="1020"/>
                  </a:lnTo>
                  <a:lnTo>
                    <a:pt x="1256" y="1010"/>
                  </a:lnTo>
                  <a:lnTo>
                    <a:pt x="1258" y="1006"/>
                  </a:lnTo>
                  <a:lnTo>
                    <a:pt x="1260" y="1000"/>
                  </a:lnTo>
                  <a:lnTo>
                    <a:pt x="1260" y="1000"/>
                  </a:lnTo>
                  <a:lnTo>
                    <a:pt x="1258" y="998"/>
                  </a:lnTo>
                  <a:lnTo>
                    <a:pt x="1258" y="998"/>
                  </a:lnTo>
                  <a:lnTo>
                    <a:pt x="1256" y="994"/>
                  </a:lnTo>
                  <a:lnTo>
                    <a:pt x="1254" y="990"/>
                  </a:lnTo>
                  <a:lnTo>
                    <a:pt x="1250" y="986"/>
                  </a:lnTo>
                  <a:lnTo>
                    <a:pt x="1250" y="980"/>
                  </a:lnTo>
                  <a:lnTo>
                    <a:pt x="1250" y="980"/>
                  </a:lnTo>
                  <a:lnTo>
                    <a:pt x="1248" y="978"/>
                  </a:lnTo>
                  <a:lnTo>
                    <a:pt x="1248" y="978"/>
                  </a:lnTo>
                  <a:lnTo>
                    <a:pt x="1242" y="972"/>
                  </a:lnTo>
                  <a:lnTo>
                    <a:pt x="1242" y="972"/>
                  </a:lnTo>
                  <a:lnTo>
                    <a:pt x="1238" y="968"/>
                  </a:lnTo>
                  <a:lnTo>
                    <a:pt x="1236" y="966"/>
                  </a:lnTo>
                  <a:lnTo>
                    <a:pt x="1236" y="962"/>
                  </a:lnTo>
                  <a:lnTo>
                    <a:pt x="1236" y="962"/>
                  </a:lnTo>
                  <a:lnTo>
                    <a:pt x="1234" y="960"/>
                  </a:lnTo>
                  <a:lnTo>
                    <a:pt x="1234" y="960"/>
                  </a:lnTo>
                  <a:lnTo>
                    <a:pt x="1226" y="960"/>
                  </a:lnTo>
                  <a:lnTo>
                    <a:pt x="1222" y="956"/>
                  </a:lnTo>
                  <a:lnTo>
                    <a:pt x="1218" y="950"/>
                  </a:lnTo>
                  <a:lnTo>
                    <a:pt x="1216" y="944"/>
                  </a:lnTo>
                  <a:lnTo>
                    <a:pt x="1216" y="944"/>
                  </a:lnTo>
                  <a:lnTo>
                    <a:pt x="1202" y="940"/>
                  </a:lnTo>
                  <a:lnTo>
                    <a:pt x="1202" y="940"/>
                  </a:lnTo>
                  <a:lnTo>
                    <a:pt x="1194" y="936"/>
                  </a:lnTo>
                  <a:lnTo>
                    <a:pt x="1188" y="934"/>
                  </a:lnTo>
                  <a:lnTo>
                    <a:pt x="1188" y="934"/>
                  </a:lnTo>
                  <a:lnTo>
                    <a:pt x="1178" y="936"/>
                  </a:lnTo>
                  <a:lnTo>
                    <a:pt x="1168" y="936"/>
                  </a:lnTo>
                  <a:lnTo>
                    <a:pt x="1168" y="936"/>
                  </a:lnTo>
                  <a:lnTo>
                    <a:pt x="1160" y="940"/>
                  </a:lnTo>
                  <a:lnTo>
                    <a:pt x="1160" y="940"/>
                  </a:lnTo>
                  <a:lnTo>
                    <a:pt x="1172" y="948"/>
                  </a:lnTo>
                  <a:lnTo>
                    <a:pt x="1172" y="948"/>
                  </a:lnTo>
                  <a:lnTo>
                    <a:pt x="1186" y="962"/>
                  </a:lnTo>
                  <a:lnTo>
                    <a:pt x="1186" y="962"/>
                  </a:lnTo>
                  <a:lnTo>
                    <a:pt x="1190" y="964"/>
                  </a:lnTo>
                  <a:lnTo>
                    <a:pt x="1190" y="964"/>
                  </a:lnTo>
                  <a:lnTo>
                    <a:pt x="1190" y="972"/>
                  </a:lnTo>
                  <a:lnTo>
                    <a:pt x="1194" y="980"/>
                  </a:lnTo>
                  <a:lnTo>
                    <a:pt x="1194" y="980"/>
                  </a:lnTo>
                  <a:lnTo>
                    <a:pt x="1194" y="984"/>
                  </a:lnTo>
                  <a:lnTo>
                    <a:pt x="1194" y="984"/>
                  </a:lnTo>
                  <a:lnTo>
                    <a:pt x="1190" y="988"/>
                  </a:lnTo>
                  <a:lnTo>
                    <a:pt x="1190" y="992"/>
                  </a:lnTo>
                  <a:lnTo>
                    <a:pt x="1188" y="994"/>
                  </a:lnTo>
                  <a:lnTo>
                    <a:pt x="1184" y="998"/>
                  </a:lnTo>
                  <a:lnTo>
                    <a:pt x="1184" y="998"/>
                  </a:lnTo>
                  <a:lnTo>
                    <a:pt x="1182" y="1000"/>
                  </a:lnTo>
                  <a:lnTo>
                    <a:pt x="1182" y="1000"/>
                  </a:lnTo>
                  <a:lnTo>
                    <a:pt x="1180" y="1004"/>
                  </a:lnTo>
                  <a:lnTo>
                    <a:pt x="1176" y="1006"/>
                  </a:lnTo>
                  <a:lnTo>
                    <a:pt x="1176" y="1006"/>
                  </a:lnTo>
                  <a:lnTo>
                    <a:pt x="1158" y="1012"/>
                  </a:lnTo>
                  <a:lnTo>
                    <a:pt x="1158" y="1012"/>
                  </a:lnTo>
                  <a:lnTo>
                    <a:pt x="1146" y="1010"/>
                  </a:lnTo>
                  <a:lnTo>
                    <a:pt x="1146" y="1010"/>
                  </a:lnTo>
                  <a:close/>
                  <a:moveTo>
                    <a:pt x="832" y="872"/>
                  </a:moveTo>
                  <a:lnTo>
                    <a:pt x="832" y="872"/>
                  </a:lnTo>
                  <a:lnTo>
                    <a:pt x="838" y="876"/>
                  </a:lnTo>
                  <a:lnTo>
                    <a:pt x="842" y="878"/>
                  </a:lnTo>
                  <a:lnTo>
                    <a:pt x="846" y="878"/>
                  </a:lnTo>
                  <a:lnTo>
                    <a:pt x="846" y="878"/>
                  </a:lnTo>
                  <a:lnTo>
                    <a:pt x="848" y="878"/>
                  </a:lnTo>
                  <a:lnTo>
                    <a:pt x="848" y="878"/>
                  </a:lnTo>
                  <a:lnTo>
                    <a:pt x="856" y="882"/>
                  </a:lnTo>
                  <a:lnTo>
                    <a:pt x="866" y="884"/>
                  </a:lnTo>
                  <a:lnTo>
                    <a:pt x="866" y="884"/>
                  </a:lnTo>
                  <a:lnTo>
                    <a:pt x="874" y="886"/>
                  </a:lnTo>
                  <a:lnTo>
                    <a:pt x="884" y="888"/>
                  </a:lnTo>
                  <a:lnTo>
                    <a:pt x="900" y="896"/>
                  </a:lnTo>
                  <a:lnTo>
                    <a:pt x="900" y="896"/>
                  </a:lnTo>
                  <a:lnTo>
                    <a:pt x="918" y="906"/>
                  </a:lnTo>
                  <a:lnTo>
                    <a:pt x="934" y="918"/>
                  </a:lnTo>
                  <a:lnTo>
                    <a:pt x="934" y="918"/>
                  </a:lnTo>
                  <a:lnTo>
                    <a:pt x="942" y="924"/>
                  </a:lnTo>
                  <a:lnTo>
                    <a:pt x="946" y="930"/>
                  </a:lnTo>
                  <a:lnTo>
                    <a:pt x="948" y="934"/>
                  </a:lnTo>
                  <a:lnTo>
                    <a:pt x="948" y="934"/>
                  </a:lnTo>
                  <a:lnTo>
                    <a:pt x="950" y="936"/>
                  </a:lnTo>
                  <a:lnTo>
                    <a:pt x="952" y="938"/>
                  </a:lnTo>
                  <a:lnTo>
                    <a:pt x="952" y="938"/>
                  </a:lnTo>
                  <a:lnTo>
                    <a:pt x="970" y="938"/>
                  </a:lnTo>
                  <a:lnTo>
                    <a:pt x="980" y="936"/>
                  </a:lnTo>
                  <a:lnTo>
                    <a:pt x="988" y="930"/>
                  </a:lnTo>
                  <a:lnTo>
                    <a:pt x="988" y="930"/>
                  </a:lnTo>
                  <a:lnTo>
                    <a:pt x="990" y="930"/>
                  </a:lnTo>
                  <a:lnTo>
                    <a:pt x="990" y="930"/>
                  </a:lnTo>
                  <a:lnTo>
                    <a:pt x="1002" y="924"/>
                  </a:lnTo>
                  <a:lnTo>
                    <a:pt x="1012" y="918"/>
                  </a:lnTo>
                  <a:lnTo>
                    <a:pt x="1012" y="918"/>
                  </a:lnTo>
                  <a:lnTo>
                    <a:pt x="1014" y="914"/>
                  </a:lnTo>
                  <a:lnTo>
                    <a:pt x="1018" y="910"/>
                  </a:lnTo>
                  <a:lnTo>
                    <a:pt x="1020" y="906"/>
                  </a:lnTo>
                  <a:lnTo>
                    <a:pt x="1024" y="904"/>
                  </a:lnTo>
                  <a:lnTo>
                    <a:pt x="1024" y="904"/>
                  </a:lnTo>
                  <a:lnTo>
                    <a:pt x="1028" y="902"/>
                  </a:lnTo>
                  <a:lnTo>
                    <a:pt x="1032" y="902"/>
                  </a:lnTo>
                  <a:lnTo>
                    <a:pt x="1032" y="902"/>
                  </a:lnTo>
                  <a:lnTo>
                    <a:pt x="1050" y="910"/>
                  </a:lnTo>
                  <a:lnTo>
                    <a:pt x="1050" y="910"/>
                  </a:lnTo>
                  <a:lnTo>
                    <a:pt x="1058" y="914"/>
                  </a:lnTo>
                  <a:lnTo>
                    <a:pt x="1058" y="914"/>
                  </a:lnTo>
                  <a:lnTo>
                    <a:pt x="1066" y="920"/>
                  </a:lnTo>
                  <a:lnTo>
                    <a:pt x="1072" y="922"/>
                  </a:lnTo>
                  <a:lnTo>
                    <a:pt x="1078" y="922"/>
                  </a:lnTo>
                  <a:lnTo>
                    <a:pt x="1078" y="922"/>
                  </a:lnTo>
                  <a:lnTo>
                    <a:pt x="1084" y="924"/>
                  </a:lnTo>
                  <a:lnTo>
                    <a:pt x="1090" y="926"/>
                  </a:lnTo>
                  <a:lnTo>
                    <a:pt x="1090" y="926"/>
                  </a:lnTo>
                  <a:lnTo>
                    <a:pt x="1094" y="928"/>
                  </a:lnTo>
                  <a:lnTo>
                    <a:pt x="1096" y="928"/>
                  </a:lnTo>
                  <a:lnTo>
                    <a:pt x="1096" y="928"/>
                  </a:lnTo>
                  <a:lnTo>
                    <a:pt x="1104" y="928"/>
                  </a:lnTo>
                  <a:lnTo>
                    <a:pt x="1110" y="928"/>
                  </a:lnTo>
                  <a:lnTo>
                    <a:pt x="1124" y="930"/>
                  </a:lnTo>
                  <a:lnTo>
                    <a:pt x="1124" y="930"/>
                  </a:lnTo>
                  <a:lnTo>
                    <a:pt x="1126" y="930"/>
                  </a:lnTo>
                  <a:lnTo>
                    <a:pt x="1126" y="930"/>
                  </a:lnTo>
                  <a:lnTo>
                    <a:pt x="1134" y="928"/>
                  </a:lnTo>
                  <a:lnTo>
                    <a:pt x="1142" y="926"/>
                  </a:lnTo>
                  <a:lnTo>
                    <a:pt x="1142" y="926"/>
                  </a:lnTo>
                  <a:lnTo>
                    <a:pt x="1154" y="928"/>
                  </a:lnTo>
                  <a:lnTo>
                    <a:pt x="1166" y="926"/>
                  </a:lnTo>
                  <a:lnTo>
                    <a:pt x="1166" y="926"/>
                  </a:lnTo>
                  <a:lnTo>
                    <a:pt x="1172" y="926"/>
                  </a:lnTo>
                  <a:lnTo>
                    <a:pt x="1176" y="926"/>
                  </a:lnTo>
                  <a:lnTo>
                    <a:pt x="1176" y="926"/>
                  </a:lnTo>
                  <a:lnTo>
                    <a:pt x="1180" y="924"/>
                  </a:lnTo>
                  <a:lnTo>
                    <a:pt x="1180" y="924"/>
                  </a:lnTo>
                  <a:lnTo>
                    <a:pt x="1188" y="920"/>
                  </a:lnTo>
                  <a:lnTo>
                    <a:pt x="1190" y="918"/>
                  </a:lnTo>
                  <a:lnTo>
                    <a:pt x="1192" y="914"/>
                  </a:lnTo>
                  <a:lnTo>
                    <a:pt x="1192" y="914"/>
                  </a:lnTo>
                  <a:lnTo>
                    <a:pt x="1196" y="904"/>
                  </a:lnTo>
                  <a:lnTo>
                    <a:pt x="1198" y="898"/>
                  </a:lnTo>
                  <a:lnTo>
                    <a:pt x="1196" y="892"/>
                  </a:lnTo>
                  <a:lnTo>
                    <a:pt x="1196" y="892"/>
                  </a:lnTo>
                  <a:lnTo>
                    <a:pt x="1194" y="880"/>
                  </a:lnTo>
                  <a:lnTo>
                    <a:pt x="1194" y="880"/>
                  </a:lnTo>
                  <a:lnTo>
                    <a:pt x="1192" y="876"/>
                  </a:lnTo>
                  <a:lnTo>
                    <a:pt x="1192" y="876"/>
                  </a:lnTo>
                  <a:lnTo>
                    <a:pt x="1190" y="872"/>
                  </a:lnTo>
                  <a:lnTo>
                    <a:pt x="1186" y="866"/>
                  </a:lnTo>
                  <a:lnTo>
                    <a:pt x="1184" y="862"/>
                  </a:lnTo>
                  <a:lnTo>
                    <a:pt x="1178" y="862"/>
                  </a:lnTo>
                  <a:lnTo>
                    <a:pt x="1178" y="862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66" y="852"/>
                  </a:lnTo>
                  <a:lnTo>
                    <a:pt x="1154" y="846"/>
                  </a:lnTo>
                  <a:lnTo>
                    <a:pt x="1154" y="846"/>
                  </a:lnTo>
                  <a:lnTo>
                    <a:pt x="1138" y="838"/>
                  </a:lnTo>
                  <a:lnTo>
                    <a:pt x="1138" y="838"/>
                  </a:lnTo>
                  <a:lnTo>
                    <a:pt x="1132" y="834"/>
                  </a:lnTo>
                  <a:lnTo>
                    <a:pt x="1126" y="830"/>
                  </a:lnTo>
                  <a:lnTo>
                    <a:pt x="1126" y="830"/>
                  </a:lnTo>
                  <a:lnTo>
                    <a:pt x="1124" y="828"/>
                  </a:lnTo>
                  <a:lnTo>
                    <a:pt x="1124" y="828"/>
                  </a:lnTo>
                  <a:lnTo>
                    <a:pt x="1104" y="824"/>
                  </a:lnTo>
                  <a:lnTo>
                    <a:pt x="1104" y="824"/>
                  </a:lnTo>
                  <a:lnTo>
                    <a:pt x="1098" y="824"/>
                  </a:lnTo>
                  <a:lnTo>
                    <a:pt x="1094" y="824"/>
                  </a:lnTo>
                  <a:lnTo>
                    <a:pt x="1094" y="824"/>
                  </a:lnTo>
                  <a:lnTo>
                    <a:pt x="1088" y="820"/>
                  </a:lnTo>
                  <a:lnTo>
                    <a:pt x="1080" y="818"/>
                  </a:lnTo>
                  <a:lnTo>
                    <a:pt x="1080" y="818"/>
                  </a:lnTo>
                  <a:lnTo>
                    <a:pt x="1072" y="816"/>
                  </a:lnTo>
                  <a:lnTo>
                    <a:pt x="1064" y="812"/>
                  </a:lnTo>
                  <a:lnTo>
                    <a:pt x="1064" y="812"/>
                  </a:lnTo>
                  <a:lnTo>
                    <a:pt x="1060" y="810"/>
                  </a:lnTo>
                  <a:lnTo>
                    <a:pt x="1054" y="810"/>
                  </a:lnTo>
                  <a:lnTo>
                    <a:pt x="1044" y="810"/>
                  </a:lnTo>
                  <a:lnTo>
                    <a:pt x="1044" y="810"/>
                  </a:lnTo>
                  <a:lnTo>
                    <a:pt x="1040" y="808"/>
                  </a:lnTo>
                  <a:lnTo>
                    <a:pt x="1038" y="806"/>
                  </a:lnTo>
                  <a:lnTo>
                    <a:pt x="1036" y="804"/>
                  </a:lnTo>
                  <a:lnTo>
                    <a:pt x="1034" y="800"/>
                  </a:lnTo>
                  <a:lnTo>
                    <a:pt x="1034" y="800"/>
                  </a:lnTo>
                  <a:lnTo>
                    <a:pt x="1032" y="792"/>
                  </a:lnTo>
                  <a:lnTo>
                    <a:pt x="1032" y="792"/>
                  </a:lnTo>
                  <a:lnTo>
                    <a:pt x="1022" y="780"/>
                  </a:lnTo>
                  <a:lnTo>
                    <a:pt x="1022" y="780"/>
                  </a:lnTo>
                  <a:lnTo>
                    <a:pt x="1018" y="776"/>
                  </a:lnTo>
                  <a:lnTo>
                    <a:pt x="1018" y="776"/>
                  </a:lnTo>
                  <a:lnTo>
                    <a:pt x="1016" y="768"/>
                  </a:lnTo>
                  <a:lnTo>
                    <a:pt x="1014" y="764"/>
                  </a:lnTo>
                  <a:lnTo>
                    <a:pt x="1010" y="762"/>
                  </a:lnTo>
                  <a:lnTo>
                    <a:pt x="1010" y="762"/>
                  </a:lnTo>
                  <a:lnTo>
                    <a:pt x="1006" y="758"/>
                  </a:lnTo>
                  <a:lnTo>
                    <a:pt x="1006" y="758"/>
                  </a:lnTo>
                  <a:lnTo>
                    <a:pt x="1004" y="756"/>
                  </a:lnTo>
                  <a:lnTo>
                    <a:pt x="1004" y="756"/>
                  </a:lnTo>
                  <a:lnTo>
                    <a:pt x="988" y="748"/>
                  </a:lnTo>
                  <a:lnTo>
                    <a:pt x="988" y="748"/>
                  </a:lnTo>
                  <a:lnTo>
                    <a:pt x="980" y="744"/>
                  </a:lnTo>
                  <a:lnTo>
                    <a:pt x="976" y="742"/>
                  </a:lnTo>
                  <a:lnTo>
                    <a:pt x="976" y="736"/>
                  </a:lnTo>
                  <a:lnTo>
                    <a:pt x="976" y="736"/>
                  </a:lnTo>
                  <a:lnTo>
                    <a:pt x="970" y="736"/>
                  </a:lnTo>
                  <a:lnTo>
                    <a:pt x="970" y="736"/>
                  </a:lnTo>
                  <a:lnTo>
                    <a:pt x="962" y="738"/>
                  </a:lnTo>
                  <a:lnTo>
                    <a:pt x="956" y="736"/>
                  </a:lnTo>
                  <a:lnTo>
                    <a:pt x="950" y="734"/>
                  </a:lnTo>
                  <a:lnTo>
                    <a:pt x="942" y="734"/>
                  </a:lnTo>
                  <a:lnTo>
                    <a:pt x="942" y="734"/>
                  </a:lnTo>
                  <a:lnTo>
                    <a:pt x="940" y="732"/>
                  </a:lnTo>
                  <a:lnTo>
                    <a:pt x="940" y="732"/>
                  </a:lnTo>
                  <a:lnTo>
                    <a:pt x="934" y="730"/>
                  </a:lnTo>
                  <a:lnTo>
                    <a:pt x="930" y="728"/>
                  </a:lnTo>
                  <a:lnTo>
                    <a:pt x="930" y="728"/>
                  </a:lnTo>
                  <a:lnTo>
                    <a:pt x="924" y="728"/>
                  </a:lnTo>
                  <a:lnTo>
                    <a:pt x="922" y="726"/>
                  </a:lnTo>
                  <a:lnTo>
                    <a:pt x="922" y="722"/>
                  </a:lnTo>
                  <a:lnTo>
                    <a:pt x="922" y="722"/>
                  </a:lnTo>
                  <a:lnTo>
                    <a:pt x="906" y="730"/>
                  </a:lnTo>
                  <a:lnTo>
                    <a:pt x="906" y="730"/>
                  </a:lnTo>
                  <a:lnTo>
                    <a:pt x="876" y="742"/>
                  </a:lnTo>
                  <a:lnTo>
                    <a:pt x="876" y="742"/>
                  </a:lnTo>
                  <a:lnTo>
                    <a:pt x="870" y="740"/>
                  </a:lnTo>
                  <a:lnTo>
                    <a:pt x="870" y="740"/>
                  </a:lnTo>
                  <a:lnTo>
                    <a:pt x="866" y="740"/>
                  </a:lnTo>
                  <a:lnTo>
                    <a:pt x="864" y="740"/>
                  </a:lnTo>
                  <a:lnTo>
                    <a:pt x="858" y="744"/>
                  </a:lnTo>
                  <a:lnTo>
                    <a:pt x="858" y="744"/>
                  </a:lnTo>
                  <a:lnTo>
                    <a:pt x="852" y="744"/>
                  </a:lnTo>
                  <a:lnTo>
                    <a:pt x="848" y="744"/>
                  </a:lnTo>
                  <a:lnTo>
                    <a:pt x="848" y="744"/>
                  </a:lnTo>
                  <a:lnTo>
                    <a:pt x="842" y="742"/>
                  </a:lnTo>
                  <a:lnTo>
                    <a:pt x="834" y="740"/>
                  </a:lnTo>
                  <a:lnTo>
                    <a:pt x="834" y="740"/>
                  </a:lnTo>
                  <a:lnTo>
                    <a:pt x="830" y="740"/>
                  </a:lnTo>
                  <a:lnTo>
                    <a:pt x="824" y="740"/>
                  </a:lnTo>
                  <a:lnTo>
                    <a:pt x="822" y="738"/>
                  </a:lnTo>
                  <a:lnTo>
                    <a:pt x="818" y="734"/>
                  </a:lnTo>
                  <a:lnTo>
                    <a:pt x="818" y="734"/>
                  </a:lnTo>
                  <a:lnTo>
                    <a:pt x="816" y="732"/>
                  </a:lnTo>
                  <a:lnTo>
                    <a:pt x="816" y="732"/>
                  </a:lnTo>
                  <a:lnTo>
                    <a:pt x="808" y="730"/>
                  </a:lnTo>
                  <a:lnTo>
                    <a:pt x="808" y="730"/>
                  </a:lnTo>
                  <a:lnTo>
                    <a:pt x="804" y="742"/>
                  </a:lnTo>
                  <a:lnTo>
                    <a:pt x="798" y="754"/>
                  </a:lnTo>
                  <a:lnTo>
                    <a:pt x="798" y="754"/>
                  </a:lnTo>
                  <a:lnTo>
                    <a:pt x="792" y="764"/>
                  </a:lnTo>
                  <a:lnTo>
                    <a:pt x="788" y="770"/>
                  </a:lnTo>
                  <a:lnTo>
                    <a:pt x="784" y="776"/>
                  </a:lnTo>
                  <a:lnTo>
                    <a:pt x="784" y="776"/>
                  </a:lnTo>
                  <a:lnTo>
                    <a:pt x="788" y="774"/>
                  </a:lnTo>
                  <a:lnTo>
                    <a:pt x="792" y="774"/>
                  </a:lnTo>
                  <a:lnTo>
                    <a:pt x="796" y="778"/>
                  </a:lnTo>
                  <a:lnTo>
                    <a:pt x="798" y="782"/>
                  </a:lnTo>
                  <a:lnTo>
                    <a:pt x="798" y="782"/>
                  </a:lnTo>
                  <a:lnTo>
                    <a:pt x="800" y="784"/>
                  </a:lnTo>
                  <a:lnTo>
                    <a:pt x="804" y="784"/>
                  </a:lnTo>
                  <a:lnTo>
                    <a:pt x="804" y="784"/>
                  </a:lnTo>
                  <a:lnTo>
                    <a:pt x="810" y="784"/>
                  </a:lnTo>
                  <a:lnTo>
                    <a:pt x="812" y="786"/>
                  </a:lnTo>
                  <a:lnTo>
                    <a:pt x="812" y="790"/>
                  </a:lnTo>
                  <a:lnTo>
                    <a:pt x="812" y="790"/>
                  </a:lnTo>
                  <a:lnTo>
                    <a:pt x="814" y="792"/>
                  </a:lnTo>
                  <a:lnTo>
                    <a:pt x="814" y="792"/>
                  </a:lnTo>
                  <a:lnTo>
                    <a:pt x="824" y="800"/>
                  </a:lnTo>
                  <a:lnTo>
                    <a:pt x="830" y="806"/>
                  </a:lnTo>
                  <a:lnTo>
                    <a:pt x="832" y="812"/>
                  </a:lnTo>
                  <a:lnTo>
                    <a:pt x="832" y="812"/>
                  </a:lnTo>
                  <a:lnTo>
                    <a:pt x="836" y="820"/>
                  </a:lnTo>
                  <a:lnTo>
                    <a:pt x="838" y="828"/>
                  </a:lnTo>
                  <a:lnTo>
                    <a:pt x="838" y="828"/>
                  </a:lnTo>
                  <a:lnTo>
                    <a:pt x="840" y="840"/>
                  </a:lnTo>
                  <a:lnTo>
                    <a:pt x="840" y="852"/>
                  </a:lnTo>
                  <a:lnTo>
                    <a:pt x="840" y="852"/>
                  </a:lnTo>
                  <a:lnTo>
                    <a:pt x="840" y="854"/>
                  </a:lnTo>
                  <a:lnTo>
                    <a:pt x="840" y="854"/>
                  </a:lnTo>
                  <a:lnTo>
                    <a:pt x="832" y="872"/>
                  </a:lnTo>
                  <a:lnTo>
                    <a:pt x="832" y="872"/>
                  </a:lnTo>
                  <a:close/>
                  <a:moveTo>
                    <a:pt x="506" y="1002"/>
                  </a:moveTo>
                  <a:lnTo>
                    <a:pt x="506" y="1002"/>
                  </a:lnTo>
                  <a:lnTo>
                    <a:pt x="502" y="1002"/>
                  </a:lnTo>
                  <a:lnTo>
                    <a:pt x="502" y="1002"/>
                  </a:lnTo>
                  <a:lnTo>
                    <a:pt x="492" y="1004"/>
                  </a:lnTo>
                  <a:lnTo>
                    <a:pt x="486" y="1006"/>
                  </a:lnTo>
                  <a:lnTo>
                    <a:pt x="480" y="1004"/>
                  </a:lnTo>
                  <a:lnTo>
                    <a:pt x="480" y="1004"/>
                  </a:lnTo>
                  <a:lnTo>
                    <a:pt x="474" y="1004"/>
                  </a:lnTo>
                  <a:lnTo>
                    <a:pt x="468" y="1004"/>
                  </a:lnTo>
                  <a:lnTo>
                    <a:pt x="462" y="1004"/>
                  </a:lnTo>
                  <a:lnTo>
                    <a:pt x="456" y="1000"/>
                  </a:lnTo>
                  <a:lnTo>
                    <a:pt x="456" y="1000"/>
                  </a:lnTo>
                  <a:lnTo>
                    <a:pt x="456" y="1002"/>
                  </a:lnTo>
                  <a:lnTo>
                    <a:pt x="456" y="1002"/>
                  </a:lnTo>
                  <a:lnTo>
                    <a:pt x="448" y="1002"/>
                  </a:lnTo>
                  <a:lnTo>
                    <a:pt x="444" y="1002"/>
                  </a:lnTo>
                  <a:lnTo>
                    <a:pt x="440" y="1002"/>
                  </a:lnTo>
                  <a:lnTo>
                    <a:pt x="440" y="1002"/>
                  </a:lnTo>
                  <a:lnTo>
                    <a:pt x="436" y="1002"/>
                  </a:lnTo>
                  <a:lnTo>
                    <a:pt x="430" y="1000"/>
                  </a:lnTo>
                  <a:lnTo>
                    <a:pt x="430" y="1000"/>
                  </a:lnTo>
                  <a:lnTo>
                    <a:pt x="414" y="996"/>
                  </a:lnTo>
                  <a:lnTo>
                    <a:pt x="400" y="994"/>
                  </a:lnTo>
                  <a:lnTo>
                    <a:pt x="400" y="994"/>
                  </a:lnTo>
                  <a:lnTo>
                    <a:pt x="392" y="992"/>
                  </a:lnTo>
                  <a:lnTo>
                    <a:pt x="392" y="992"/>
                  </a:lnTo>
                  <a:lnTo>
                    <a:pt x="380" y="990"/>
                  </a:lnTo>
                  <a:lnTo>
                    <a:pt x="380" y="990"/>
                  </a:lnTo>
                  <a:lnTo>
                    <a:pt x="360" y="986"/>
                  </a:lnTo>
                  <a:lnTo>
                    <a:pt x="360" y="986"/>
                  </a:lnTo>
                  <a:lnTo>
                    <a:pt x="354" y="982"/>
                  </a:lnTo>
                  <a:lnTo>
                    <a:pt x="354" y="982"/>
                  </a:lnTo>
                  <a:lnTo>
                    <a:pt x="338" y="978"/>
                  </a:lnTo>
                  <a:lnTo>
                    <a:pt x="338" y="978"/>
                  </a:lnTo>
                  <a:lnTo>
                    <a:pt x="330" y="978"/>
                  </a:lnTo>
                  <a:lnTo>
                    <a:pt x="324" y="974"/>
                  </a:lnTo>
                  <a:lnTo>
                    <a:pt x="324" y="974"/>
                  </a:lnTo>
                  <a:lnTo>
                    <a:pt x="318" y="970"/>
                  </a:lnTo>
                  <a:lnTo>
                    <a:pt x="312" y="966"/>
                  </a:lnTo>
                  <a:lnTo>
                    <a:pt x="300" y="960"/>
                  </a:lnTo>
                  <a:lnTo>
                    <a:pt x="300" y="960"/>
                  </a:lnTo>
                  <a:lnTo>
                    <a:pt x="292" y="958"/>
                  </a:lnTo>
                  <a:lnTo>
                    <a:pt x="290" y="956"/>
                  </a:lnTo>
                  <a:lnTo>
                    <a:pt x="288" y="952"/>
                  </a:lnTo>
                  <a:lnTo>
                    <a:pt x="288" y="952"/>
                  </a:lnTo>
                  <a:lnTo>
                    <a:pt x="286" y="952"/>
                  </a:lnTo>
                  <a:lnTo>
                    <a:pt x="286" y="952"/>
                  </a:lnTo>
                  <a:lnTo>
                    <a:pt x="280" y="948"/>
                  </a:lnTo>
                  <a:lnTo>
                    <a:pt x="280" y="948"/>
                  </a:lnTo>
                  <a:lnTo>
                    <a:pt x="272" y="940"/>
                  </a:lnTo>
                  <a:lnTo>
                    <a:pt x="272" y="940"/>
                  </a:lnTo>
                  <a:lnTo>
                    <a:pt x="270" y="938"/>
                  </a:lnTo>
                  <a:lnTo>
                    <a:pt x="270" y="938"/>
                  </a:lnTo>
                  <a:lnTo>
                    <a:pt x="262" y="922"/>
                  </a:lnTo>
                  <a:lnTo>
                    <a:pt x="262" y="922"/>
                  </a:lnTo>
                  <a:lnTo>
                    <a:pt x="238" y="926"/>
                  </a:lnTo>
                  <a:lnTo>
                    <a:pt x="238" y="926"/>
                  </a:lnTo>
                  <a:lnTo>
                    <a:pt x="220" y="926"/>
                  </a:lnTo>
                  <a:lnTo>
                    <a:pt x="220" y="926"/>
                  </a:lnTo>
                  <a:lnTo>
                    <a:pt x="210" y="926"/>
                  </a:lnTo>
                  <a:lnTo>
                    <a:pt x="210" y="926"/>
                  </a:lnTo>
                  <a:lnTo>
                    <a:pt x="206" y="928"/>
                  </a:lnTo>
                  <a:lnTo>
                    <a:pt x="206" y="928"/>
                  </a:lnTo>
                  <a:lnTo>
                    <a:pt x="188" y="938"/>
                  </a:lnTo>
                  <a:lnTo>
                    <a:pt x="188" y="938"/>
                  </a:lnTo>
                  <a:lnTo>
                    <a:pt x="186" y="942"/>
                  </a:lnTo>
                  <a:lnTo>
                    <a:pt x="182" y="944"/>
                  </a:lnTo>
                  <a:lnTo>
                    <a:pt x="182" y="944"/>
                  </a:lnTo>
                  <a:lnTo>
                    <a:pt x="178" y="946"/>
                  </a:lnTo>
                  <a:lnTo>
                    <a:pt x="174" y="950"/>
                  </a:lnTo>
                  <a:lnTo>
                    <a:pt x="174" y="950"/>
                  </a:lnTo>
                  <a:lnTo>
                    <a:pt x="172" y="954"/>
                  </a:lnTo>
                  <a:lnTo>
                    <a:pt x="168" y="956"/>
                  </a:lnTo>
                  <a:lnTo>
                    <a:pt x="160" y="960"/>
                  </a:lnTo>
                  <a:lnTo>
                    <a:pt x="160" y="960"/>
                  </a:lnTo>
                  <a:lnTo>
                    <a:pt x="156" y="962"/>
                  </a:lnTo>
                  <a:lnTo>
                    <a:pt x="154" y="966"/>
                  </a:lnTo>
                  <a:lnTo>
                    <a:pt x="154" y="966"/>
                  </a:lnTo>
                  <a:lnTo>
                    <a:pt x="148" y="982"/>
                  </a:lnTo>
                  <a:lnTo>
                    <a:pt x="148" y="982"/>
                  </a:lnTo>
                  <a:lnTo>
                    <a:pt x="148" y="984"/>
                  </a:lnTo>
                  <a:lnTo>
                    <a:pt x="150" y="988"/>
                  </a:lnTo>
                  <a:lnTo>
                    <a:pt x="150" y="990"/>
                  </a:lnTo>
                  <a:lnTo>
                    <a:pt x="154" y="992"/>
                  </a:lnTo>
                  <a:lnTo>
                    <a:pt x="154" y="992"/>
                  </a:lnTo>
                  <a:lnTo>
                    <a:pt x="156" y="994"/>
                  </a:lnTo>
                  <a:lnTo>
                    <a:pt x="158" y="994"/>
                  </a:lnTo>
                  <a:lnTo>
                    <a:pt x="158" y="994"/>
                  </a:lnTo>
                  <a:lnTo>
                    <a:pt x="160" y="996"/>
                  </a:lnTo>
                  <a:lnTo>
                    <a:pt x="162" y="998"/>
                  </a:lnTo>
                  <a:lnTo>
                    <a:pt x="168" y="998"/>
                  </a:lnTo>
                  <a:lnTo>
                    <a:pt x="172" y="998"/>
                  </a:lnTo>
                  <a:lnTo>
                    <a:pt x="174" y="998"/>
                  </a:lnTo>
                  <a:lnTo>
                    <a:pt x="176" y="1000"/>
                  </a:lnTo>
                  <a:lnTo>
                    <a:pt x="176" y="1000"/>
                  </a:lnTo>
                  <a:lnTo>
                    <a:pt x="178" y="998"/>
                  </a:lnTo>
                  <a:lnTo>
                    <a:pt x="178" y="998"/>
                  </a:lnTo>
                  <a:lnTo>
                    <a:pt x="184" y="996"/>
                  </a:lnTo>
                  <a:lnTo>
                    <a:pt x="190" y="996"/>
                  </a:lnTo>
                  <a:lnTo>
                    <a:pt x="190" y="996"/>
                  </a:lnTo>
                  <a:lnTo>
                    <a:pt x="196" y="998"/>
                  </a:lnTo>
                  <a:lnTo>
                    <a:pt x="202" y="994"/>
                  </a:lnTo>
                  <a:lnTo>
                    <a:pt x="202" y="994"/>
                  </a:lnTo>
                  <a:lnTo>
                    <a:pt x="208" y="992"/>
                  </a:lnTo>
                  <a:lnTo>
                    <a:pt x="214" y="990"/>
                  </a:lnTo>
                  <a:lnTo>
                    <a:pt x="214" y="990"/>
                  </a:lnTo>
                  <a:lnTo>
                    <a:pt x="222" y="990"/>
                  </a:lnTo>
                  <a:lnTo>
                    <a:pt x="228" y="988"/>
                  </a:lnTo>
                  <a:lnTo>
                    <a:pt x="228" y="988"/>
                  </a:lnTo>
                  <a:lnTo>
                    <a:pt x="234" y="986"/>
                  </a:lnTo>
                  <a:lnTo>
                    <a:pt x="240" y="984"/>
                  </a:lnTo>
                  <a:lnTo>
                    <a:pt x="244" y="984"/>
                  </a:lnTo>
                  <a:lnTo>
                    <a:pt x="250" y="980"/>
                  </a:lnTo>
                  <a:lnTo>
                    <a:pt x="250" y="980"/>
                  </a:lnTo>
                  <a:lnTo>
                    <a:pt x="252" y="982"/>
                  </a:lnTo>
                  <a:lnTo>
                    <a:pt x="256" y="984"/>
                  </a:lnTo>
                  <a:lnTo>
                    <a:pt x="256" y="984"/>
                  </a:lnTo>
                  <a:lnTo>
                    <a:pt x="258" y="984"/>
                  </a:lnTo>
                  <a:lnTo>
                    <a:pt x="258" y="986"/>
                  </a:lnTo>
                  <a:lnTo>
                    <a:pt x="256" y="990"/>
                  </a:lnTo>
                  <a:lnTo>
                    <a:pt x="256" y="990"/>
                  </a:lnTo>
                  <a:lnTo>
                    <a:pt x="246" y="996"/>
                  </a:lnTo>
                  <a:lnTo>
                    <a:pt x="242" y="1000"/>
                  </a:lnTo>
                  <a:lnTo>
                    <a:pt x="240" y="1004"/>
                  </a:lnTo>
                  <a:lnTo>
                    <a:pt x="240" y="1004"/>
                  </a:lnTo>
                  <a:lnTo>
                    <a:pt x="238" y="1008"/>
                  </a:lnTo>
                  <a:lnTo>
                    <a:pt x="236" y="1012"/>
                  </a:lnTo>
                  <a:lnTo>
                    <a:pt x="236" y="1012"/>
                  </a:lnTo>
                  <a:lnTo>
                    <a:pt x="246" y="1020"/>
                  </a:lnTo>
                  <a:lnTo>
                    <a:pt x="250" y="1022"/>
                  </a:lnTo>
                  <a:lnTo>
                    <a:pt x="256" y="1022"/>
                  </a:lnTo>
                  <a:lnTo>
                    <a:pt x="256" y="1022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76" y="1016"/>
                  </a:lnTo>
                  <a:lnTo>
                    <a:pt x="280" y="1012"/>
                  </a:lnTo>
                  <a:lnTo>
                    <a:pt x="282" y="1010"/>
                  </a:lnTo>
                  <a:lnTo>
                    <a:pt x="290" y="1006"/>
                  </a:lnTo>
                  <a:lnTo>
                    <a:pt x="290" y="1006"/>
                  </a:lnTo>
                  <a:lnTo>
                    <a:pt x="294" y="1004"/>
                  </a:lnTo>
                  <a:lnTo>
                    <a:pt x="296" y="1004"/>
                  </a:lnTo>
                  <a:lnTo>
                    <a:pt x="302" y="1008"/>
                  </a:lnTo>
                  <a:lnTo>
                    <a:pt x="302" y="1008"/>
                  </a:lnTo>
                  <a:lnTo>
                    <a:pt x="306" y="1012"/>
                  </a:lnTo>
                  <a:lnTo>
                    <a:pt x="304" y="1016"/>
                  </a:lnTo>
                  <a:lnTo>
                    <a:pt x="304" y="1016"/>
                  </a:lnTo>
                  <a:lnTo>
                    <a:pt x="300" y="1028"/>
                  </a:lnTo>
                  <a:lnTo>
                    <a:pt x="300" y="1028"/>
                  </a:lnTo>
                  <a:lnTo>
                    <a:pt x="300" y="1032"/>
                  </a:lnTo>
                  <a:lnTo>
                    <a:pt x="300" y="1032"/>
                  </a:lnTo>
                  <a:lnTo>
                    <a:pt x="306" y="1038"/>
                  </a:lnTo>
                  <a:lnTo>
                    <a:pt x="308" y="1040"/>
                  </a:lnTo>
                  <a:lnTo>
                    <a:pt x="314" y="1040"/>
                  </a:lnTo>
                  <a:lnTo>
                    <a:pt x="314" y="1040"/>
                  </a:lnTo>
                  <a:lnTo>
                    <a:pt x="330" y="1038"/>
                  </a:lnTo>
                  <a:lnTo>
                    <a:pt x="330" y="1038"/>
                  </a:lnTo>
                  <a:lnTo>
                    <a:pt x="334" y="1036"/>
                  </a:lnTo>
                  <a:lnTo>
                    <a:pt x="338" y="1034"/>
                  </a:lnTo>
                  <a:lnTo>
                    <a:pt x="344" y="1026"/>
                  </a:lnTo>
                  <a:lnTo>
                    <a:pt x="344" y="1026"/>
                  </a:lnTo>
                  <a:lnTo>
                    <a:pt x="348" y="1014"/>
                  </a:lnTo>
                  <a:lnTo>
                    <a:pt x="348" y="1014"/>
                  </a:lnTo>
                  <a:lnTo>
                    <a:pt x="352" y="1012"/>
                  </a:lnTo>
                  <a:lnTo>
                    <a:pt x="356" y="1014"/>
                  </a:lnTo>
                  <a:lnTo>
                    <a:pt x="356" y="1014"/>
                  </a:lnTo>
                  <a:lnTo>
                    <a:pt x="360" y="1018"/>
                  </a:lnTo>
                  <a:lnTo>
                    <a:pt x="360" y="1018"/>
                  </a:lnTo>
                  <a:lnTo>
                    <a:pt x="364" y="1026"/>
                  </a:lnTo>
                  <a:lnTo>
                    <a:pt x="370" y="1032"/>
                  </a:lnTo>
                  <a:lnTo>
                    <a:pt x="376" y="1036"/>
                  </a:lnTo>
                  <a:lnTo>
                    <a:pt x="380" y="1042"/>
                  </a:lnTo>
                  <a:lnTo>
                    <a:pt x="380" y="1042"/>
                  </a:lnTo>
                  <a:lnTo>
                    <a:pt x="382" y="1044"/>
                  </a:lnTo>
                  <a:lnTo>
                    <a:pt x="382" y="1044"/>
                  </a:lnTo>
                  <a:lnTo>
                    <a:pt x="390" y="1050"/>
                  </a:lnTo>
                  <a:lnTo>
                    <a:pt x="398" y="1056"/>
                  </a:lnTo>
                  <a:lnTo>
                    <a:pt x="398" y="1056"/>
                  </a:lnTo>
                  <a:lnTo>
                    <a:pt x="404" y="1062"/>
                  </a:lnTo>
                  <a:lnTo>
                    <a:pt x="410" y="1064"/>
                  </a:lnTo>
                  <a:lnTo>
                    <a:pt x="410" y="1064"/>
                  </a:lnTo>
                  <a:lnTo>
                    <a:pt x="416" y="1068"/>
                  </a:lnTo>
                  <a:lnTo>
                    <a:pt x="416" y="1068"/>
                  </a:lnTo>
                  <a:lnTo>
                    <a:pt x="418" y="1072"/>
                  </a:lnTo>
                  <a:lnTo>
                    <a:pt x="422" y="1072"/>
                  </a:lnTo>
                  <a:lnTo>
                    <a:pt x="424" y="1072"/>
                  </a:lnTo>
                  <a:lnTo>
                    <a:pt x="424" y="1072"/>
                  </a:lnTo>
                  <a:lnTo>
                    <a:pt x="430" y="1072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36" y="1074"/>
                  </a:lnTo>
                  <a:lnTo>
                    <a:pt x="442" y="1072"/>
                  </a:lnTo>
                  <a:lnTo>
                    <a:pt x="442" y="1072"/>
                  </a:lnTo>
                  <a:lnTo>
                    <a:pt x="448" y="1070"/>
                  </a:lnTo>
                  <a:lnTo>
                    <a:pt x="452" y="1068"/>
                  </a:lnTo>
                  <a:lnTo>
                    <a:pt x="460" y="1060"/>
                  </a:lnTo>
                  <a:lnTo>
                    <a:pt x="462" y="1052"/>
                  </a:lnTo>
                  <a:lnTo>
                    <a:pt x="462" y="1042"/>
                  </a:lnTo>
                  <a:lnTo>
                    <a:pt x="462" y="1042"/>
                  </a:lnTo>
                  <a:lnTo>
                    <a:pt x="458" y="1034"/>
                  </a:lnTo>
                  <a:lnTo>
                    <a:pt x="458" y="1030"/>
                  </a:lnTo>
                  <a:lnTo>
                    <a:pt x="458" y="1024"/>
                  </a:lnTo>
                  <a:lnTo>
                    <a:pt x="458" y="1024"/>
                  </a:lnTo>
                  <a:lnTo>
                    <a:pt x="462" y="1020"/>
                  </a:lnTo>
                  <a:lnTo>
                    <a:pt x="464" y="1018"/>
                  </a:lnTo>
                  <a:lnTo>
                    <a:pt x="468" y="1020"/>
                  </a:lnTo>
                  <a:lnTo>
                    <a:pt x="468" y="1020"/>
                  </a:lnTo>
                  <a:lnTo>
                    <a:pt x="476" y="1024"/>
                  </a:lnTo>
                  <a:lnTo>
                    <a:pt x="476" y="1024"/>
                  </a:lnTo>
                  <a:lnTo>
                    <a:pt x="492" y="1028"/>
                  </a:lnTo>
                  <a:lnTo>
                    <a:pt x="492" y="1028"/>
                  </a:lnTo>
                  <a:lnTo>
                    <a:pt x="494" y="1028"/>
                  </a:lnTo>
                  <a:lnTo>
                    <a:pt x="494" y="1028"/>
                  </a:lnTo>
                  <a:lnTo>
                    <a:pt x="504" y="1024"/>
                  </a:lnTo>
                  <a:lnTo>
                    <a:pt x="504" y="1024"/>
                  </a:lnTo>
                  <a:lnTo>
                    <a:pt x="504" y="1020"/>
                  </a:lnTo>
                  <a:lnTo>
                    <a:pt x="506" y="1018"/>
                  </a:lnTo>
                  <a:lnTo>
                    <a:pt x="506" y="1018"/>
                  </a:lnTo>
                  <a:lnTo>
                    <a:pt x="508" y="1014"/>
                  </a:lnTo>
                  <a:lnTo>
                    <a:pt x="508" y="1010"/>
                  </a:lnTo>
                  <a:lnTo>
                    <a:pt x="508" y="1010"/>
                  </a:lnTo>
                  <a:lnTo>
                    <a:pt x="506" y="1002"/>
                  </a:lnTo>
                  <a:lnTo>
                    <a:pt x="506" y="1002"/>
                  </a:lnTo>
                  <a:close/>
                  <a:moveTo>
                    <a:pt x="824" y="970"/>
                  </a:moveTo>
                  <a:lnTo>
                    <a:pt x="824" y="970"/>
                  </a:lnTo>
                  <a:lnTo>
                    <a:pt x="842" y="974"/>
                  </a:lnTo>
                  <a:lnTo>
                    <a:pt x="842" y="974"/>
                  </a:lnTo>
                  <a:lnTo>
                    <a:pt x="844" y="976"/>
                  </a:lnTo>
                  <a:lnTo>
                    <a:pt x="844" y="976"/>
                  </a:lnTo>
                  <a:lnTo>
                    <a:pt x="850" y="978"/>
                  </a:lnTo>
                  <a:lnTo>
                    <a:pt x="850" y="978"/>
                  </a:lnTo>
                  <a:lnTo>
                    <a:pt x="870" y="978"/>
                  </a:lnTo>
                  <a:lnTo>
                    <a:pt x="870" y="978"/>
                  </a:lnTo>
                  <a:lnTo>
                    <a:pt x="878" y="980"/>
                  </a:lnTo>
                  <a:lnTo>
                    <a:pt x="884" y="980"/>
                  </a:lnTo>
                  <a:lnTo>
                    <a:pt x="888" y="978"/>
                  </a:lnTo>
                  <a:lnTo>
                    <a:pt x="888" y="978"/>
                  </a:lnTo>
                  <a:lnTo>
                    <a:pt x="892" y="978"/>
                  </a:lnTo>
                  <a:lnTo>
                    <a:pt x="892" y="978"/>
                  </a:lnTo>
                  <a:lnTo>
                    <a:pt x="898" y="980"/>
                  </a:lnTo>
                  <a:lnTo>
                    <a:pt x="904" y="978"/>
                  </a:lnTo>
                  <a:lnTo>
                    <a:pt x="904" y="978"/>
                  </a:lnTo>
                  <a:lnTo>
                    <a:pt x="912" y="976"/>
                  </a:lnTo>
                  <a:lnTo>
                    <a:pt x="922" y="976"/>
                  </a:lnTo>
                  <a:lnTo>
                    <a:pt x="922" y="976"/>
                  </a:lnTo>
                  <a:lnTo>
                    <a:pt x="926" y="978"/>
                  </a:lnTo>
                  <a:lnTo>
                    <a:pt x="930" y="978"/>
                  </a:lnTo>
                  <a:lnTo>
                    <a:pt x="930" y="978"/>
                  </a:lnTo>
                  <a:lnTo>
                    <a:pt x="938" y="974"/>
                  </a:lnTo>
                  <a:lnTo>
                    <a:pt x="944" y="966"/>
                  </a:lnTo>
                  <a:lnTo>
                    <a:pt x="948" y="958"/>
                  </a:lnTo>
                  <a:lnTo>
                    <a:pt x="948" y="950"/>
                  </a:lnTo>
                  <a:lnTo>
                    <a:pt x="948" y="950"/>
                  </a:lnTo>
                  <a:lnTo>
                    <a:pt x="948" y="946"/>
                  </a:lnTo>
                  <a:lnTo>
                    <a:pt x="944" y="942"/>
                  </a:lnTo>
                  <a:lnTo>
                    <a:pt x="944" y="942"/>
                  </a:lnTo>
                  <a:lnTo>
                    <a:pt x="940" y="938"/>
                  </a:lnTo>
                  <a:lnTo>
                    <a:pt x="938" y="936"/>
                  </a:lnTo>
                  <a:lnTo>
                    <a:pt x="938" y="932"/>
                  </a:lnTo>
                  <a:lnTo>
                    <a:pt x="938" y="932"/>
                  </a:lnTo>
                  <a:lnTo>
                    <a:pt x="934" y="926"/>
                  </a:lnTo>
                  <a:lnTo>
                    <a:pt x="928" y="922"/>
                  </a:lnTo>
                  <a:lnTo>
                    <a:pt x="928" y="922"/>
                  </a:lnTo>
                  <a:lnTo>
                    <a:pt x="920" y="918"/>
                  </a:lnTo>
                  <a:lnTo>
                    <a:pt x="912" y="914"/>
                  </a:lnTo>
                  <a:lnTo>
                    <a:pt x="912" y="914"/>
                  </a:lnTo>
                  <a:lnTo>
                    <a:pt x="908" y="912"/>
                  </a:lnTo>
                  <a:lnTo>
                    <a:pt x="902" y="908"/>
                  </a:lnTo>
                  <a:lnTo>
                    <a:pt x="892" y="902"/>
                  </a:lnTo>
                  <a:lnTo>
                    <a:pt x="892" y="902"/>
                  </a:lnTo>
                  <a:lnTo>
                    <a:pt x="868" y="892"/>
                  </a:lnTo>
                  <a:lnTo>
                    <a:pt x="868" y="892"/>
                  </a:lnTo>
                  <a:lnTo>
                    <a:pt x="854" y="890"/>
                  </a:lnTo>
                  <a:lnTo>
                    <a:pt x="854" y="890"/>
                  </a:lnTo>
                  <a:lnTo>
                    <a:pt x="848" y="888"/>
                  </a:lnTo>
                  <a:lnTo>
                    <a:pt x="848" y="888"/>
                  </a:lnTo>
                  <a:lnTo>
                    <a:pt x="830" y="886"/>
                  </a:lnTo>
                  <a:lnTo>
                    <a:pt x="830" y="886"/>
                  </a:lnTo>
                  <a:lnTo>
                    <a:pt x="828" y="886"/>
                  </a:lnTo>
                  <a:lnTo>
                    <a:pt x="826" y="886"/>
                  </a:lnTo>
                  <a:lnTo>
                    <a:pt x="826" y="886"/>
                  </a:lnTo>
                  <a:lnTo>
                    <a:pt x="820" y="894"/>
                  </a:lnTo>
                  <a:lnTo>
                    <a:pt x="816" y="896"/>
                  </a:lnTo>
                  <a:lnTo>
                    <a:pt x="816" y="902"/>
                  </a:lnTo>
                  <a:lnTo>
                    <a:pt x="816" y="902"/>
                  </a:lnTo>
                  <a:lnTo>
                    <a:pt x="814" y="904"/>
                  </a:lnTo>
                  <a:lnTo>
                    <a:pt x="810" y="906"/>
                  </a:lnTo>
                  <a:lnTo>
                    <a:pt x="810" y="906"/>
                  </a:lnTo>
                  <a:lnTo>
                    <a:pt x="804" y="908"/>
                  </a:lnTo>
                  <a:lnTo>
                    <a:pt x="804" y="908"/>
                  </a:lnTo>
                  <a:lnTo>
                    <a:pt x="796" y="914"/>
                  </a:lnTo>
                  <a:lnTo>
                    <a:pt x="794" y="916"/>
                  </a:lnTo>
                  <a:lnTo>
                    <a:pt x="790" y="916"/>
                  </a:lnTo>
                  <a:lnTo>
                    <a:pt x="790" y="916"/>
                  </a:lnTo>
                  <a:lnTo>
                    <a:pt x="784" y="918"/>
                  </a:lnTo>
                  <a:lnTo>
                    <a:pt x="778" y="922"/>
                  </a:lnTo>
                  <a:lnTo>
                    <a:pt x="770" y="922"/>
                  </a:lnTo>
                  <a:lnTo>
                    <a:pt x="764" y="922"/>
                  </a:lnTo>
                  <a:lnTo>
                    <a:pt x="764" y="922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44" y="926"/>
                  </a:lnTo>
                  <a:lnTo>
                    <a:pt x="744" y="926"/>
                  </a:lnTo>
                  <a:lnTo>
                    <a:pt x="740" y="928"/>
                  </a:lnTo>
                  <a:lnTo>
                    <a:pt x="738" y="928"/>
                  </a:lnTo>
                  <a:lnTo>
                    <a:pt x="736" y="924"/>
                  </a:lnTo>
                  <a:lnTo>
                    <a:pt x="736" y="924"/>
                  </a:lnTo>
                  <a:lnTo>
                    <a:pt x="730" y="930"/>
                  </a:lnTo>
                  <a:lnTo>
                    <a:pt x="728" y="938"/>
                  </a:lnTo>
                  <a:lnTo>
                    <a:pt x="728" y="938"/>
                  </a:lnTo>
                  <a:lnTo>
                    <a:pt x="726" y="942"/>
                  </a:lnTo>
                  <a:lnTo>
                    <a:pt x="726" y="942"/>
                  </a:lnTo>
                  <a:lnTo>
                    <a:pt x="716" y="954"/>
                  </a:lnTo>
                  <a:lnTo>
                    <a:pt x="716" y="954"/>
                  </a:lnTo>
                  <a:lnTo>
                    <a:pt x="704" y="962"/>
                  </a:lnTo>
                  <a:lnTo>
                    <a:pt x="692" y="968"/>
                  </a:lnTo>
                  <a:lnTo>
                    <a:pt x="692" y="968"/>
                  </a:lnTo>
                  <a:lnTo>
                    <a:pt x="684" y="970"/>
                  </a:lnTo>
                  <a:lnTo>
                    <a:pt x="684" y="970"/>
                  </a:lnTo>
                  <a:lnTo>
                    <a:pt x="692" y="978"/>
                  </a:lnTo>
                  <a:lnTo>
                    <a:pt x="692" y="978"/>
                  </a:lnTo>
                  <a:lnTo>
                    <a:pt x="698" y="988"/>
                  </a:lnTo>
                  <a:lnTo>
                    <a:pt x="702" y="992"/>
                  </a:lnTo>
                  <a:lnTo>
                    <a:pt x="706" y="996"/>
                  </a:lnTo>
                  <a:lnTo>
                    <a:pt x="706" y="996"/>
                  </a:lnTo>
                  <a:lnTo>
                    <a:pt x="708" y="998"/>
                  </a:lnTo>
                  <a:lnTo>
                    <a:pt x="708" y="998"/>
                  </a:lnTo>
                  <a:lnTo>
                    <a:pt x="712" y="1000"/>
                  </a:lnTo>
                  <a:lnTo>
                    <a:pt x="714" y="1000"/>
                  </a:lnTo>
                  <a:lnTo>
                    <a:pt x="716" y="998"/>
                  </a:lnTo>
                  <a:lnTo>
                    <a:pt x="716" y="998"/>
                  </a:lnTo>
                  <a:lnTo>
                    <a:pt x="720" y="998"/>
                  </a:lnTo>
                  <a:lnTo>
                    <a:pt x="720" y="998"/>
                  </a:lnTo>
                  <a:lnTo>
                    <a:pt x="732" y="1004"/>
                  </a:lnTo>
                  <a:lnTo>
                    <a:pt x="732" y="1004"/>
                  </a:lnTo>
                  <a:lnTo>
                    <a:pt x="734" y="1004"/>
                  </a:lnTo>
                  <a:lnTo>
                    <a:pt x="738" y="1006"/>
                  </a:lnTo>
                  <a:lnTo>
                    <a:pt x="738" y="1006"/>
                  </a:lnTo>
                  <a:lnTo>
                    <a:pt x="742" y="1008"/>
                  </a:lnTo>
                  <a:lnTo>
                    <a:pt x="748" y="1008"/>
                  </a:lnTo>
                  <a:lnTo>
                    <a:pt x="752" y="1006"/>
                  </a:lnTo>
                  <a:lnTo>
                    <a:pt x="758" y="1006"/>
                  </a:lnTo>
                  <a:lnTo>
                    <a:pt x="758" y="1006"/>
                  </a:lnTo>
                  <a:lnTo>
                    <a:pt x="758" y="1004"/>
                  </a:lnTo>
                  <a:lnTo>
                    <a:pt x="758" y="1004"/>
                  </a:lnTo>
                  <a:lnTo>
                    <a:pt x="760" y="998"/>
                  </a:lnTo>
                  <a:lnTo>
                    <a:pt x="760" y="990"/>
                  </a:lnTo>
                  <a:lnTo>
                    <a:pt x="758" y="982"/>
                  </a:lnTo>
                  <a:lnTo>
                    <a:pt x="754" y="978"/>
                  </a:lnTo>
                  <a:lnTo>
                    <a:pt x="754" y="978"/>
                  </a:lnTo>
                  <a:lnTo>
                    <a:pt x="752" y="974"/>
                  </a:lnTo>
                  <a:lnTo>
                    <a:pt x="750" y="970"/>
                  </a:lnTo>
                  <a:lnTo>
                    <a:pt x="750" y="970"/>
                  </a:lnTo>
                  <a:lnTo>
                    <a:pt x="750" y="966"/>
                  </a:lnTo>
                  <a:lnTo>
                    <a:pt x="752" y="962"/>
                  </a:lnTo>
                  <a:lnTo>
                    <a:pt x="752" y="962"/>
                  </a:lnTo>
                  <a:lnTo>
                    <a:pt x="756" y="962"/>
                  </a:lnTo>
                  <a:lnTo>
                    <a:pt x="760" y="964"/>
                  </a:lnTo>
                  <a:lnTo>
                    <a:pt x="760" y="964"/>
                  </a:lnTo>
                  <a:lnTo>
                    <a:pt x="766" y="970"/>
                  </a:lnTo>
                  <a:lnTo>
                    <a:pt x="766" y="970"/>
                  </a:lnTo>
                  <a:lnTo>
                    <a:pt x="770" y="976"/>
                  </a:lnTo>
                  <a:lnTo>
                    <a:pt x="776" y="980"/>
                  </a:lnTo>
                  <a:lnTo>
                    <a:pt x="782" y="982"/>
                  </a:lnTo>
                  <a:lnTo>
                    <a:pt x="790" y="982"/>
                  </a:lnTo>
                  <a:lnTo>
                    <a:pt x="790" y="982"/>
                  </a:lnTo>
                  <a:lnTo>
                    <a:pt x="800" y="982"/>
                  </a:lnTo>
                  <a:lnTo>
                    <a:pt x="800" y="982"/>
                  </a:lnTo>
                  <a:lnTo>
                    <a:pt x="800" y="984"/>
                  </a:lnTo>
                  <a:lnTo>
                    <a:pt x="800" y="984"/>
                  </a:lnTo>
                  <a:lnTo>
                    <a:pt x="810" y="980"/>
                  </a:lnTo>
                  <a:lnTo>
                    <a:pt x="810" y="980"/>
                  </a:lnTo>
                  <a:lnTo>
                    <a:pt x="808" y="976"/>
                  </a:lnTo>
                  <a:lnTo>
                    <a:pt x="806" y="972"/>
                  </a:lnTo>
                  <a:lnTo>
                    <a:pt x="806" y="972"/>
                  </a:lnTo>
                  <a:lnTo>
                    <a:pt x="798" y="968"/>
                  </a:lnTo>
                  <a:lnTo>
                    <a:pt x="794" y="962"/>
                  </a:lnTo>
                  <a:lnTo>
                    <a:pt x="794" y="962"/>
                  </a:lnTo>
                  <a:lnTo>
                    <a:pt x="790" y="956"/>
                  </a:lnTo>
                  <a:lnTo>
                    <a:pt x="790" y="956"/>
                  </a:lnTo>
                  <a:lnTo>
                    <a:pt x="794" y="954"/>
                  </a:lnTo>
                  <a:lnTo>
                    <a:pt x="798" y="952"/>
                  </a:lnTo>
                  <a:lnTo>
                    <a:pt x="798" y="952"/>
                  </a:lnTo>
                  <a:lnTo>
                    <a:pt x="804" y="956"/>
                  </a:lnTo>
                  <a:lnTo>
                    <a:pt x="810" y="958"/>
                  </a:lnTo>
                  <a:lnTo>
                    <a:pt x="810" y="958"/>
                  </a:lnTo>
                  <a:lnTo>
                    <a:pt x="824" y="970"/>
                  </a:lnTo>
                  <a:lnTo>
                    <a:pt x="824" y="970"/>
                  </a:lnTo>
                  <a:close/>
                  <a:moveTo>
                    <a:pt x="448" y="604"/>
                  </a:moveTo>
                  <a:lnTo>
                    <a:pt x="448" y="604"/>
                  </a:lnTo>
                  <a:lnTo>
                    <a:pt x="448" y="602"/>
                  </a:lnTo>
                  <a:lnTo>
                    <a:pt x="448" y="602"/>
                  </a:lnTo>
                  <a:lnTo>
                    <a:pt x="454" y="598"/>
                  </a:lnTo>
                  <a:lnTo>
                    <a:pt x="454" y="598"/>
                  </a:lnTo>
                  <a:lnTo>
                    <a:pt x="460" y="594"/>
                  </a:lnTo>
                  <a:lnTo>
                    <a:pt x="460" y="594"/>
                  </a:lnTo>
                  <a:lnTo>
                    <a:pt x="462" y="590"/>
                  </a:lnTo>
                  <a:lnTo>
                    <a:pt x="464" y="586"/>
                  </a:lnTo>
                  <a:lnTo>
                    <a:pt x="468" y="582"/>
                  </a:lnTo>
                  <a:lnTo>
                    <a:pt x="472" y="578"/>
                  </a:lnTo>
                  <a:lnTo>
                    <a:pt x="472" y="578"/>
                  </a:lnTo>
                  <a:lnTo>
                    <a:pt x="472" y="576"/>
                  </a:lnTo>
                  <a:lnTo>
                    <a:pt x="472" y="576"/>
                  </a:lnTo>
                  <a:lnTo>
                    <a:pt x="472" y="572"/>
                  </a:lnTo>
                  <a:lnTo>
                    <a:pt x="474" y="568"/>
                  </a:lnTo>
                  <a:lnTo>
                    <a:pt x="478" y="562"/>
                  </a:lnTo>
                  <a:lnTo>
                    <a:pt x="480" y="556"/>
                  </a:lnTo>
                  <a:lnTo>
                    <a:pt x="482" y="554"/>
                  </a:lnTo>
                  <a:lnTo>
                    <a:pt x="480" y="550"/>
                  </a:lnTo>
                  <a:lnTo>
                    <a:pt x="480" y="550"/>
                  </a:lnTo>
                  <a:lnTo>
                    <a:pt x="482" y="550"/>
                  </a:lnTo>
                  <a:lnTo>
                    <a:pt x="482" y="550"/>
                  </a:lnTo>
                  <a:lnTo>
                    <a:pt x="490" y="532"/>
                  </a:lnTo>
                  <a:lnTo>
                    <a:pt x="490" y="532"/>
                  </a:lnTo>
                  <a:lnTo>
                    <a:pt x="494" y="528"/>
                  </a:lnTo>
                  <a:lnTo>
                    <a:pt x="494" y="528"/>
                  </a:lnTo>
                  <a:lnTo>
                    <a:pt x="500" y="522"/>
                  </a:lnTo>
                  <a:lnTo>
                    <a:pt x="504" y="514"/>
                  </a:lnTo>
                  <a:lnTo>
                    <a:pt x="504" y="514"/>
                  </a:lnTo>
                  <a:lnTo>
                    <a:pt x="504" y="510"/>
                  </a:lnTo>
                  <a:lnTo>
                    <a:pt x="506" y="508"/>
                  </a:lnTo>
                  <a:lnTo>
                    <a:pt x="510" y="508"/>
                  </a:lnTo>
                  <a:lnTo>
                    <a:pt x="516" y="510"/>
                  </a:lnTo>
                  <a:lnTo>
                    <a:pt x="516" y="510"/>
                  </a:lnTo>
                  <a:lnTo>
                    <a:pt x="518" y="510"/>
                  </a:lnTo>
                  <a:lnTo>
                    <a:pt x="518" y="514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16" y="522"/>
                  </a:lnTo>
                  <a:lnTo>
                    <a:pt x="516" y="522"/>
                  </a:lnTo>
                  <a:lnTo>
                    <a:pt x="530" y="538"/>
                  </a:lnTo>
                  <a:lnTo>
                    <a:pt x="530" y="538"/>
                  </a:lnTo>
                  <a:lnTo>
                    <a:pt x="532" y="538"/>
                  </a:lnTo>
                  <a:lnTo>
                    <a:pt x="536" y="538"/>
                  </a:lnTo>
                  <a:lnTo>
                    <a:pt x="536" y="538"/>
                  </a:lnTo>
                  <a:lnTo>
                    <a:pt x="544" y="536"/>
                  </a:lnTo>
                  <a:lnTo>
                    <a:pt x="552" y="536"/>
                  </a:lnTo>
                  <a:lnTo>
                    <a:pt x="552" y="536"/>
                  </a:lnTo>
                  <a:lnTo>
                    <a:pt x="556" y="534"/>
                  </a:lnTo>
                  <a:lnTo>
                    <a:pt x="556" y="534"/>
                  </a:lnTo>
                  <a:lnTo>
                    <a:pt x="562" y="528"/>
                  </a:lnTo>
                  <a:lnTo>
                    <a:pt x="564" y="524"/>
                  </a:lnTo>
                  <a:lnTo>
                    <a:pt x="564" y="516"/>
                  </a:lnTo>
                  <a:lnTo>
                    <a:pt x="562" y="510"/>
                  </a:lnTo>
                  <a:lnTo>
                    <a:pt x="562" y="510"/>
                  </a:lnTo>
                  <a:lnTo>
                    <a:pt x="556" y="510"/>
                  </a:lnTo>
                  <a:lnTo>
                    <a:pt x="550" y="510"/>
                  </a:lnTo>
                  <a:lnTo>
                    <a:pt x="536" y="506"/>
                  </a:lnTo>
                  <a:lnTo>
                    <a:pt x="536" y="506"/>
                  </a:lnTo>
                  <a:lnTo>
                    <a:pt x="524" y="498"/>
                  </a:lnTo>
                  <a:lnTo>
                    <a:pt x="514" y="492"/>
                  </a:lnTo>
                  <a:lnTo>
                    <a:pt x="514" y="492"/>
                  </a:lnTo>
                  <a:lnTo>
                    <a:pt x="502" y="500"/>
                  </a:lnTo>
                  <a:lnTo>
                    <a:pt x="502" y="500"/>
                  </a:lnTo>
                  <a:lnTo>
                    <a:pt x="486" y="506"/>
                  </a:lnTo>
                  <a:lnTo>
                    <a:pt x="486" y="506"/>
                  </a:lnTo>
                  <a:lnTo>
                    <a:pt x="478" y="506"/>
                  </a:lnTo>
                  <a:lnTo>
                    <a:pt x="478" y="506"/>
                  </a:lnTo>
                  <a:lnTo>
                    <a:pt x="472" y="506"/>
                  </a:lnTo>
                  <a:lnTo>
                    <a:pt x="472" y="506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34" y="500"/>
                  </a:lnTo>
                  <a:lnTo>
                    <a:pt x="434" y="500"/>
                  </a:lnTo>
                  <a:lnTo>
                    <a:pt x="420" y="494"/>
                  </a:lnTo>
                  <a:lnTo>
                    <a:pt x="420" y="494"/>
                  </a:lnTo>
                  <a:lnTo>
                    <a:pt x="408" y="492"/>
                  </a:lnTo>
                  <a:lnTo>
                    <a:pt x="404" y="488"/>
                  </a:lnTo>
                  <a:lnTo>
                    <a:pt x="402" y="482"/>
                  </a:lnTo>
                  <a:lnTo>
                    <a:pt x="402" y="482"/>
                  </a:lnTo>
                  <a:lnTo>
                    <a:pt x="398" y="482"/>
                  </a:lnTo>
                  <a:lnTo>
                    <a:pt x="398" y="482"/>
                  </a:lnTo>
                  <a:lnTo>
                    <a:pt x="396" y="480"/>
                  </a:lnTo>
                  <a:lnTo>
                    <a:pt x="392" y="478"/>
                  </a:lnTo>
                  <a:lnTo>
                    <a:pt x="388" y="472"/>
                  </a:lnTo>
                  <a:lnTo>
                    <a:pt x="388" y="472"/>
                  </a:lnTo>
                  <a:lnTo>
                    <a:pt x="384" y="466"/>
                  </a:lnTo>
                  <a:lnTo>
                    <a:pt x="378" y="466"/>
                  </a:lnTo>
                  <a:lnTo>
                    <a:pt x="378" y="466"/>
                  </a:lnTo>
                  <a:lnTo>
                    <a:pt x="370" y="466"/>
                  </a:lnTo>
                  <a:lnTo>
                    <a:pt x="362" y="464"/>
                  </a:lnTo>
                  <a:lnTo>
                    <a:pt x="362" y="464"/>
                  </a:lnTo>
                  <a:lnTo>
                    <a:pt x="358" y="466"/>
                  </a:lnTo>
                  <a:lnTo>
                    <a:pt x="356" y="468"/>
                  </a:lnTo>
                  <a:lnTo>
                    <a:pt x="356" y="468"/>
                  </a:lnTo>
                  <a:lnTo>
                    <a:pt x="350" y="468"/>
                  </a:lnTo>
                  <a:lnTo>
                    <a:pt x="346" y="472"/>
                  </a:lnTo>
                  <a:lnTo>
                    <a:pt x="346" y="472"/>
                  </a:lnTo>
                  <a:lnTo>
                    <a:pt x="338" y="474"/>
                  </a:lnTo>
                  <a:lnTo>
                    <a:pt x="330" y="474"/>
                  </a:lnTo>
                  <a:lnTo>
                    <a:pt x="330" y="474"/>
                  </a:lnTo>
                  <a:lnTo>
                    <a:pt x="324" y="474"/>
                  </a:lnTo>
                  <a:lnTo>
                    <a:pt x="322" y="476"/>
                  </a:lnTo>
                  <a:lnTo>
                    <a:pt x="322" y="476"/>
                  </a:lnTo>
                  <a:lnTo>
                    <a:pt x="312" y="482"/>
                  </a:lnTo>
                  <a:lnTo>
                    <a:pt x="302" y="488"/>
                  </a:lnTo>
                  <a:lnTo>
                    <a:pt x="302" y="488"/>
                  </a:lnTo>
                  <a:lnTo>
                    <a:pt x="290" y="496"/>
                  </a:lnTo>
                  <a:lnTo>
                    <a:pt x="290" y="496"/>
                  </a:lnTo>
                  <a:lnTo>
                    <a:pt x="288" y="500"/>
                  </a:lnTo>
                  <a:lnTo>
                    <a:pt x="290" y="506"/>
                  </a:lnTo>
                  <a:lnTo>
                    <a:pt x="290" y="506"/>
                  </a:lnTo>
                  <a:lnTo>
                    <a:pt x="292" y="506"/>
                  </a:lnTo>
                  <a:lnTo>
                    <a:pt x="294" y="506"/>
                  </a:lnTo>
                  <a:lnTo>
                    <a:pt x="294" y="506"/>
                  </a:lnTo>
                  <a:lnTo>
                    <a:pt x="300" y="508"/>
                  </a:lnTo>
                  <a:lnTo>
                    <a:pt x="304" y="510"/>
                  </a:lnTo>
                  <a:lnTo>
                    <a:pt x="316" y="506"/>
                  </a:lnTo>
                  <a:lnTo>
                    <a:pt x="316" y="506"/>
                  </a:lnTo>
                  <a:lnTo>
                    <a:pt x="338" y="500"/>
                  </a:lnTo>
                  <a:lnTo>
                    <a:pt x="338" y="500"/>
                  </a:lnTo>
                  <a:lnTo>
                    <a:pt x="344" y="502"/>
                  </a:lnTo>
                  <a:lnTo>
                    <a:pt x="344" y="502"/>
                  </a:lnTo>
                  <a:lnTo>
                    <a:pt x="346" y="504"/>
                  </a:lnTo>
                  <a:lnTo>
                    <a:pt x="346" y="504"/>
                  </a:lnTo>
                  <a:lnTo>
                    <a:pt x="342" y="508"/>
                  </a:lnTo>
                  <a:lnTo>
                    <a:pt x="336" y="512"/>
                  </a:lnTo>
                  <a:lnTo>
                    <a:pt x="336" y="512"/>
                  </a:lnTo>
                  <a:lnTo>
                    <a:pt x="330" y="516"/>
                  </a:lnTo>
                  <a:lnTo>
                    <a:pt x="326" y="522"/>
                  </a:lnTo>
                  <a:lnTo>
                    <a:pt x="324" y="528"/>
                  </a:lnTo>
                  <a:lnTo>
                    <a:pt x="322" y="534"/>
                  </a:lnTo>
                  <a:lnTo>
                    <a:pt x="322" y="534"/>
                  </a:lnTo>
                  <a:lnTo>
                    <a:pt x="322" y="538"/>
                  </a:lnTo>
                  <a:lnTo>
                    <a:pt x="324" y="540"/>
                  </a:lnTo>
                  <a:lnTo>
                    <a:pt x="328" y="544"/>
                  </a:lnTo>
                  <a:lnTo>
                    <a:pt x="328" y="544"/>
                  </a:lnTo>
                  <a:lnTo>
                    <a:pt x="340" y="546"/>
                  </a:lnTo>
                  <a:lnTo>
                    <a:pt x="340" y="546"/>
                  </a:lnTo>
                  <a:lnTo>
                    <a:pt x="350" y="548"/>
                  </a:lnTo>
                  <a:lnTo>
                    <a:pt x="350" y="548"/>
                  </a:lnTo>
                  <a:lnTo>
                    <a:pt x="356" y="546"/>
                  </a:lnTo>
                  <a:lnTo>
                    <a:pt x="356" y="546"/>
                  </a:lnTo>
                  <a:lnTo>
                    <a:pt x="400" y="540"/>
                  </a:lnTo>
                  <a:lnTo>
                    <a:pt x="400" y="540"/>
                  </a:lnTo>
                  <a:lnTo>
                    <a:pt x="406" y="540"/>
                  </a:lnTo>
                  <a:lnTo>
                    <a:pt x="406" y="540"/>
                  </a:lnTo>
                  <a:lnTo>
                    <a:pt x="426" y="532"/>
                  </a:lnTo>
                  <a:lnTo>
                    <a:pt x="426" y="532"/>
                  </a:lnTo>
                  <a:lnTo>
                    <a:pt x="428" y="530"/>
                  </a:lnTo>
                  <a:lnTo>
                    <a:pt x="428" y="528"/>
                  </a:lnTo>
                  <a:lnTo>
                    <a:pt x="434" y="526"/>
                  </a:lnTo>
                  <a:lnTo>
                    <a:pt x="434" y="526"/>
                  </a:lnTo>
                  <a:lnTo>
                    <a:pt x="440" y="528"/>
                  </a:lnTo>
                  <a:lnTo>
                    <a:pt x="446" y="528"/>
                  </a:lnTo>
                  <a:lnTo>
                    <a:pt x="446" y="528"/>
                  </a:lnTo>
                  <a:lnTo>
                    <a:pt x="440" y="532"/>
                  </a:lnTo>
                  <a:lnTo>
                    <a:pt x="440" y="532"/>
                  </a:lnTo>
                  <a:lnTo>
                    <a:pt x="428" y="544"/>
                  </a:lnTo>
                  <a:lnTo>
                    <a:pt x="428" y="544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406" y="582"/>
                  </a:lnTo>
                  <a:lnTo>
                    <a:pt x="406" y="590"/>
                  </a:lnTo>
                  <a:lnTo>
                    <a:pt x="406" y="598"/>
                  </a:lnTo>
                  <a:lnTo>
                    <a:pt x="406" y="598"/>
                  </a:lnTo>
                  <a:lnTo>
                    <a:pt x="404" y="602"/>
                  </a:lnTo>
                  <a:lnTo>
                    <a:pt x="404" y="602"/>
                  </a:lnTo>
                  <a:lnTo>
                    <a:pt x="406" y="610"/>
                  </a:lnTo>
                  <a:lnTo>
                    <a:pt x="406" y="614"/>
                  </a:lnTo>
                  <a:lnTo>
                    <a:pt x="410" y="616"/>
                  </a:lnTo>
                  <a:lnTo>
                    <a:pt x="410" y="616"/>
                  </a:lnTo>
                  <a:lnTo>
                    <a:pt x="416" y="618"/>
                  </a:lnTo>
                  <a:lnTo>
                    <a:pt x="422" y="618"/>
                  </a:lnTo>
                  <a:lnTo>
                    <a:pt x="422" y="618"/>
                  </a:lnTo>
                  <a:lnTo>
                    <a:pt x="434" y="616"/>
                  </a:lnTo>
                  <a:lnTo>
                    <a:pt x="438" y="612"/>
                  </a:lnTo>
                  <a:lnTo>
                    <a:pt x="442" y="608"/>
                  </a:lnTo>
                  <a:lnTo>
                    <a:pt x="442" y="608"/>
                  </a:lnTo>
                  <a:lnTo>
                    <a:pt x="448" y="604"/>
                  </a:lnTo>
                  <a:lnTo>
                    <a:pt x="448" y="604"/>
                  </a:lnTo>
                  <a:close/>
                  <a:moveTo>
                    <a:pt x="928" y="716"/>
                  </a:moveTo>
                  <a:lnTo>
                    <a:pt x="928" y="716"/>
                  </a:lnTo>
                  <a:lnTo>
                    <a:pt x="936" y="718"/>
                  </a:lnTo>
                  <a:lnTo>
                    <a:pt x="936" y="718"/>
                  </a:lnTo>
                  <a:lnTo>
                    <a:pt x="950" y="724"/>
                  </a:lnTo>
                  <a:lnTo>
                    <a:pt x="950" y="724"/>
                  </a:lnTo>
                  <a:lnTo>
                    <a:pt x="956" y="726"/>
                  </a:lnTo>
                  <a:lnTo>
                    <a:pt x="964" y="726"/>
                  </a:lnTo>
                  <a:lnTo>
                    <a:pt x="972" y="726"/>
                  </a:lnTo>
                  <a:lnTo>
                    <a:pt x="980" y="728"/>
                  </a:lnTo>
                  <a:lnTo>
                    <a:pt x="980" y="728"/>
                  </a:lnTo>
                  <a:lnTo>
                    <a:pt x="982" y="728"/>
                  </a:lnTo>
                  <a:lnTo>
                    <a:pt x="982" y="728"/>
                  </a:lnTo>
                  <a:lnTo>
                    <a:pt x="996" y="724"/>
                  </a:lnTo>
                  <a:lnTo>
                    <a:pt x="1010" y="716"/>
                  </a:lnTo>
                  <a:lnTo>
                    <a:pt x="1010" y="716"/>
                  </a:lnTo>
                  <a:lnTo>
                    <a:pt x="1012" y="712"/>
                  </a:lnTo>
                  <a:lnTo>
                    <a:pt x="1012" y="708"/>
                  </a:lnTo>
                  <a:lnTo>
                    <a:pt x="1012" y="708"/>
                  </a:lnTo>
                  <a:lnTo>
                    <a:pt x="1012" y="702"/>
                  </a:lnTo>
                  <a:lnTo>
                    <a:pt x="1008" y="698"/>
                  </a:lnTo>
                  <a:lnTo>
                    <a:pt x="1000" y="690"/>
                  </a:lnTo>
                  <a:lnTo>
                    <a:pt x="1000" y="690"/>
                  </a:lnTo>
                  <a:lnTo>
                    <a:pt x="1000" y="688"/>
                  </a:lnTo>
                  <a:lnTo>
                    <a:pt x="998" y="684"/>
                  </a:lnTo>
                  <a:lnTo>
                    <a:pt x="998" y="684"/>
                  </a:lnTo>
                  <a:lnTo>
                    <a:pt x="1000" y="682"/>
                  </a:lnTo>
                  <a:lnTo>
                    <a:pt x="1002" y="680"/>
                  </a:lnTo>
                  <a:lnTo>
                    <a:pt x="1002" y="680"/>
                  </a:lnTo>
                  <a:lnTo>
                    <a:pt x="1010" y="680"/>
                  </a:lnTo>
                  <a:lnTo>
                    <a:pt x="1016" y="682"/>
                  </a:lnTo>
                  <a:lnTo>
                    <a:pt x="1018" y="684"/>
                  </a:lnTo>
                  <a:lnTo>
                    <a:pt x="1018" y="684"/>
                  </a:lnTo>
                  <a:lnTo>
                    <a:pt x="1022" y="688"/>
                  </a:lnTo>
                  <a:lnTo>
                    <a:pt x="1022" y="688"/>
                  </a:lnTo>
                  <a:lnTo>
                    <a:pt x="1052" y="694"/>
                  </a:lnTo>
                  <a:lnTo>
                    <a:pt x="1052" y="694"/>
                  </a:lnTo>
                  <a:lnTo>
                    <a:pt x="1056" y="696"/>
                  </a:lnTo>
                  <a:lnTo>
                    <a:pt x="1056" y="696"/>
                  </a:lnTo>
                  <a:lnTo>
                    <a:pt x="1068" y="700"/>
                  </a:lnTo>
                  <a:lnTo>
                    <a:pt x="1078" y="702"/>
                  </a:lnTo>
                  <a:lnTo>
                    <a:pt x="1078" y="702"/>
                  </a:lnTo>
                  <a:lnTo>
                    <a:pt x="1088" y="702"/>
                  </a:lnTo>
                  <a:lnTo>
                    <a:pt x="1098" y="702"/>
                  </a:lnTo>
                  <a:lnTo>
                    <a:pt x="1098" y="702"/>
                  </a:lnTo>
                  <a:lnTo>
                    <a:pt x="1106" y="700"/>
                  </a:lnTo>
                  <a:lnTo>
                    <a:pt x="1110" y="698"/>
                  </a:lnTo>
                  <a:lnTo>
                    <a:pt x="1116" y="696"/>
                  </a:lnTo>
                  <a:lnTo>
                    <a:pt x="1118" y="690"/>
                  </a:lnTo>
                  <a:lnTo>
                    <a:pt x="1118" y="690"/>
                  </a:lnTo>
                  <a:lnTo>
                    <a:pt x="1122" y="686"/>
                  </a:lnTo>
                  <a:lnTo>
                    <a:pt x="1122" y="686"/>
                  </a:lnTo>
                  <a:lnTo>
                    <a:pt x="1120" y="684"/>
                  </a:lnTo>
                  <a:lnTo>
                    <a:pt x="1120" y="684"/>
                  </a:lnTo>
                  <a:lnTo>
                    <a:pt x="1116" y="680"/>
                  </a:lnTo>
                  <a:lnTo>
                    <a:pt x="1114" y="678"/>
                  </a:lnTo>
                  <a:lnTo>
                    <a:pt x="1114" y="678"/>
                  </a:lnTo>
                  <a:lnTo>
                    <a:pt x="1106" y="676"/>
                  </a:lnTo>
                  <a:lnTo>
                    <a:pt x="1098" y="674"/>
                  </a:lnTo>
                  <a:lnTo>
                    <a:pt x="1098" y="674"/>
                  </a:lnTo>
                  <a:lnTo>
                    <a:pt x="1092" y="672"/>
                  </a:lnTo>
                  <a:lnTo>
                    <a:pt x="1086" y="670"/>
                  </a:lnTo>
                  <a:lnTo>
                    <a:pt x="1074" y="668"/>
                  </a:lnTo>
                  <a:lnTo>
                    <a:pt x="1074" y="668"/>
                  </a:lnTo>
                  <a:lnTo>
                    <a:pt x="1066" y="666"/>
                  </a:lnTo>
                  <a:lnTo>
                    <a:pt x="1062" y="662"/>
                  </a:lnTo>
                  <a:lnTo>
                    <a:pt x="1058" y="660"/>
                  </a:lnTo>
                  <a:lnTo>
                    <a:pt x="1058" y="660"/>
                  </a:lnTo>
                  <a:lnTo>
                    <a:pt x="1056" y="656"/>
                  </a:lnTo>
                  <a:lnTo>
                    <a:pt x="1058" y="652"/>
                  </a:lnTo>
                  <a:lnTo>
                    <a:pt x="1058" y="652"/>
                  </a:lnTo>
                  <a:lnTo>
                    <a:pt x="1060" y="652"/>
                  </a:lnTo>
                  <a:lnTo>
                    <a:pt x="1064" y="652"/>
                  </a:lnTo>
                  <a:lnTo>
                    <a:pt x="1064" y="652"/>
                  </a:lnTo>
                  <a:lnTo>
                    <a:pt x="1074" y="654"/>
                  </a:lnTo>
                  <a:lnTo>
                    <a:pt x="1074" y="654"/>
                  </a:lnTo>
                  <a:lnTo>
                    <a:pt x="1094" y="656"/>
                  </a:lnTo>
                  <a:lnTo>
                    <a:pt x="1094" y="656"/>
                  </a:lnTo>
                  <a:lnTo>
                    <a:pt x="1110" y="658"/>
                  </a:lnTo>
                  <a:lnTo>
                    <a:pt x="1110" y="658"/>
                  </a:lnTo>
                  <a:lnTo>
                    <a:pt x="1120" y="656"/>
                  </a:lnTo>
                  <a:lnTo>
                    <a:pt x="1120" y="656"/>
                  </a:lnTo>
                  <a:lnTo>
                    <a:pt x="1132" y="654"/>
                  </a:lnTo>
                  <a:lnTo>
                    <a:pt x="1138" y="652"/>
                  </a:lnTo>
                  <a:lnTo>
                    <a:pt x="1144" y="650"/>
                  </a:lnTo>
                  <a:lnTo>
                    <a:pt x="1144" y="650"/>
                  </a:lnTo>
                  <a:lnTo>
                    <a:pt x="1146" y="646"/>
                  </a:lnTo>
                  <a:lnTo>
                    <a:pt x="1148" y="644"/>
                  </a:lnTo>
                  <a:lnTo>
                    <a:pt x="1148" y="640"/>
                  </a:lnTo>
                  <a:lnTo>
                    <a:pt x="1144" y="638"/>
                  </a:lnTo>
                  <a:lnTo>
                    <a:pt x="1144" y="638"/>
                  </a:lnTo>
                  <a:lnTo>
                    <a:pt x="1140" y="636"/>
                  </a:lnTo>
                  <a:lnTo>
                    <a:pt x="1138" y="632"/>
                  </a:lnTo>
                  <a:lnTo>
                    <a:pt x="1138" y="632"/>
                  </a:lnTo>
                  <a:lnTo>
                    <a:pt x="1136" y="630"/>
                  </a:lnTo>
                  <a:lnTo>
                    <a:pt x="1132" y="628"/>
                  </a:lnTo>
                  <a:lnTo>
                    <a:pt x="1124" y="626"/>
                  </a:lnTo>
                  <a:lnTo>
                    <a:pt x="1124" y="626"/>
                  </a:lnTo>
                  <a:lnTo>
                    <a:pt x="1112" y="624"/>
                  </a:lnTo>
                  <a:lnTo>
                    <a:pt x="1112" y="624"/>
                  </a:lnTo>
                  <a:lnTo>
                    <a:pt x="1104" y="622"/>
                  </a:lnTo>
                  <a:lnTo>
                    <a:pt x="1096" y="622"/>
                  </a:lnTo>
                  <a:lnTo>
                    <a:pt x="1096" y="622"/>
                  </a:lnTo>
                  <a:lnTo>
                    <a:pt x="1078" y="622"/>
                  </a:lnTo>
                  <a:lnTo>
                    <a:pt x="1078" y="622"/>
                  </a:lnTo>
                  <a:lnTo>
                    <a:pt x="1068" y="622"/>
                  </a:lnTo>
                  <a:lnTo>
                    <a:pt x="1068" y="622"/>
                  </a:lnTo>
                  <a:lnTo>
                    <a:pt x="1062" y="620"/>
                  </a:lnTo>
                  <a:lnTo>
                    <a:pt x="1058" y="622"/>
                  </a:lnTo>
                  <a:lnTo>
                    <a:pt x="1058" y="622"/>
                  </a:lnTo>
                  <a:lnTo>
                    <a:pt x="1052" y="624"/>
                  </a:lnTo>
                  <a:lnTo>
                    <a:pt x="1048" y="622"/>
                  </a:lnTo>
                  <a:lnTo>
                    <a:pt x="1048" y="622"/>
                  </a:lnTo>
                  <a:lnTo>
                    <a:pt x="1042" y="620"/>
                  </a:lnTo>
                  <a:lnTo>
                    <a:pt x="1038" y="622"/>
                  </a:lnTo>
                  <a:lnTo>
                    <a:pt x="1038" y="622"/>
                  </a:lnTo>
                  <a:lnTo>
                    <a:pt x="1032" y="624"/>
                  </a:lnTo>
                  <a:lnTo>
                    <a:pt x="1026" y="624"/>
                  </a:lnTo>
                  <a:lnTo>
                    <a:pt x="1026" y="624"/>
                  </a:lnTo>
                  <a:lnTo>
                    <a:pt x="1000" y="630"/>
                  </a:lnTo>
                  <a:lnTo>
                    <a:pt x="1000" y="630"/>
                  </a:lnTo>
                  <a:lnTo>
                    <a:pt x="992" y="630"/>
                  </a:lnTo>
                  <a:lnTo>
                    <a:pt x="992" y="630"/>
                  </a:lnTo>
                  <a:lnTo>
                    <a:pt x="980" y="630"/>
                  </a:lnTo>
                  <a:lnTo>
                    <a:pt x="980" y="630"/>
                  </a:lnTo>
                  <a:lnTo>
                    <a:pt x="972" y="628"/>
                  </a:lnTo>
                  <a:lnTo>
                    <a:pt x="972" y="628"/>
                  </a:lnTo>
                  <a:lnTo>
                    <a:pt x="972" y="640"/>
                  </a:lnTo>
                  <a:lnTo>
                    <a:pt x="972" y="648"/>
                  </a:lnTo>
                  <a:lnTo>
                    <a:pt x="968" y="654"/>
                  </a:lnTo>
                  <a:lnTo>
                    <a:pt x="968" y="654"/>
                  </a:lnTo>
                  <a:lnTo>
                    <a:pt x="966" y="658"/>
                  </a:lnTo>
                  <a:lnTo>
                    <a:pt x="964" y="662"/>
                  </a:lnTo>
                  <a:lnTo>
                    <a:pt x="964" y="662"/>
                  </a:lnTo>
                  <a:lnTo>
                    <a:pt x="964" y="666"/>
                  </a:lnTo>
                  <a:lnTo>
                    <a:pt x="962" y="670"/>
                  </a:lnTo>
                  <a:lnTo>
                    <a:pt x="960" y="676"/>
                  </a:lnTo>
                  <a:lnTo>
                    <a:pt x="960" y="676"/>
                  </a:lnTo>
                  <a:lnTo>
                    <a:pt x="950" y="692"/>
                  </a:lnTo>
                  <a:lnTo>
                    <a:pt x="950" y="692"/>
                  </a:lnTo>
                  <a:lnTo>
                    <a:pt x="948" y="698"/>
                  </a:lnTo>
                  <a:lnTo>
                    <a:pt x="946" y="702"/>
                  </a:lnTo>
                  <a:lnTo>
                    <a:pt x="944" y="704"/>
                  </a:lnTo>
                  <a:lnTo>
                    <a:pt x="944" y="704"/>
                  </a:lnTo>
                  <a:lnTo>
                    <a:pt x="938" y="706"/>
                  </a:lnTo>
                  <a:lnTo>
                    <a:pt x="936" y="710"/>
                  </a:lnTo>
                  <a:lnTo>
                    <a:pt x="932" y="714"/>
                  </a:lnTo>
                  <a:lnTo>
                    <a:pt x="928" y="716"/>
                  </a:lnTo>
                  <a:lnTo>
                    <a:pt x="928" y="716"/>
                  </a:lnTo>
                  <a:close/>
                  <a:moveTo>
                    <a:pt x="894" y="428"/>
                  </a:moveTo>
                  <a:lnTo>
                    <a:pt x="894" y="428"/>
                  </a:lnTo>
                  <a:lnTo>
                    <a:pt x="892" y="438"/>
                  </a:lnTo>
                  <a:lnTo>
                    <a:pt x="892" y="438"/>
                  </a:lnTo>
                  <a:lnTo>
                    <a:pt x="890" y="442"/>
                  </a:lnTo>
                  <a:lnTo>
                    <a:pt x="890" y="444"/>
                  </a:lnTo>
                  <a:lnTo>
                    <a:pt x="884" y="446"/>
                  </a:lnTo>
                  <a:lnTo>
                    <a:pt x="884" y="446"/>
                  </a:lnTo>
                  <a:lnTo>
                    <a:pt x="882" y="446"/>
                  </a:lnTo>
                  <a:lnTo>
                    <a:pt x="882" y="446"/>
                  </a:lnTo>
                  <a:lnTo>
                    <a:pt x="870" y="454"/>
                  </a:lnTo>
                  <a:lnTo>
                    <a:pt x="870" y="454"/>
                  </a:lnTo>
                  <a:lnTo>
                    <a:pt x="862" y="456"/>
                  </a:lnTo>
                  <a:lnTo>
                    <a:pt x="860" y="458"/>
                  </a:lnTo>
                  <a:lnTo>
                    <a:pt x="856" y="460"/>
                  </a:lnTo>
                  <a:lnTo>
                    <a:pt x="856" y="460"/>
                  </a:lnTo>
                  <a:lnTo>
                    <a:pt x="850" y="468"/>
                  </a:lnTo>
                  <a:lnTo>
                    <a:pt x="844" y="476"/>
                  </a:lnTo>
                  <a:lnTo>
                    <a:pt x="844" y="476"/>
                  </a:lnTo>
                  <a:lnTo>
                    <a:pt x="840" y="480"/>
                  </a:lnTo>
                  <a:lnTo>
                    <a:pt x="840" y="480"/>
                  </a:lnTo>
                  <a:lnTo>
                    <a:pt x="828" y="484"/>
                  </a:lnTo>
                  <a:lnTo>
                    <a:pt x="828" y="484"/>
                  </a:lnTo>
                  <a:lnTo>
                    <a:pt x="822" y="488"/>
                  </a:lnTo>
                  <a:lnTo>
                    <a:pt x="822" y="488"/>
                  </a:lnTo>
                  <a:lnTo>
                    <a:pt x="806" y="490"/>
                  </a:lnTo>
                  <a:lnTo>
                    <a:pt x="806" y="490"/>
                  </a:lnTo>
                  <a:lnTo>
                    <a:pt x="804" y="498"/>
                  </a:lnTo>
                  <a:lnTo>
                    <a:pt x="804" y="498"/>
                  </a:lnTo>
                  <a:lnTo>
                    <a:pt x="810" y="504"/>
                  </a:lnTo>
                  <a:lnTo>
                    <a:pt x="810" y="504"/>
                  </a:lnTo>
                  <a:lnTo>
                    <a:pt x="816" y="512"/>
                  </a:lnTo>
                  <a:lnTo>
                    <a:pt x="820" y="516"/>
                  </a:lnTo>
                  <a:lnTo>
                    <a:pt x="826" y="518"/>
                  </a:lnTo>
                  <a:lnTo>
                    <a:pt x="826" y="518"/>
                  </a:lnTo>
                  <a:lnTo>
                    <a:pt x="834" y="516"/>
                  </a:lnTo>
                  <a:lnTo>
                    <a:pt x="834" y="516"/>
                  </a:lnTo>
                  <a:lnTo>
                    <a:pt x="840" y="516"/>
                  </a:lnTo>
                  <a:lnTo>
                    <a:pt x="844" y="514"/>
                  </a:lnTo>
                  <a:lnTo>
                    <a:pt x="846" y="510"/>
                  </a:lnTo>
                  <a:lnTo>
                    <a:pt x="846" y="504"/>
                  </a:lnTo>
                  <a:lnTo>
                    <a:pt x="846" y="504"/>
                  </a:lnTo>
                  <a:lnTo>
                    <a:pt x="848" y="502"/>
                  </a:lnTo>
                  <a:lnTo>
                    <a:pt x="850" y="500"/>
                  </a:lnTo>
                  <a:lnTo>
                    <a:pt x="850" y="500"/>
                  </a:lnTo>
                  <a:lnTo>
                    <a:pt x="854" y="500"/>
                  </a:lnTo>
                  <a:lnTo>
                    <a:pt x="856" y="502"/>
                  </a:lnTo>
                  <a:lnTo>
                    <a:pt x="858" y="504"/>
                  </a:lnTo>
                  <a:lnTo>
                    <a:pt x="858" y="508"/>
                  </a:lnTo>
                  <a:lnTo>
                    <a:pt x="858" y="508"/>
                  </a:lnTo>
                  <a:lnTo>
                    <a:pt x="858" y="512"/>
                  </a:lnTo>
                  <a:lnTo>
                    <a:pt x="860" y="514"/>
                  </a:lnTo>
                  <a:lnTo>
                    <a:pt x="864" y="520"/>
                  </a:lnTo>
                  <a:lnTo>
                    <a:pt x="864" y="520"/>
                  </a:lnTo>
                  <a:lnTo>
                    <a:pt x="870" y="528"/>
                  </a:lnTo>
                  <a:lnTo>
                    <a:pt x="876" y="536"/>
                  </a:lnTo>
                  <a:lnTo>
                    <a:pt x="876" y="536"/>
                  </a:lnTo>
                  <a:lnTo>
                    <a:pt x="882" y="538"/>
                  </a:lnTo>
                  <a:lnTo>
                    <a:pt x="888" y="542"/>
                  </a:lnTo>
                  <a:lnTo>
                    <a:pt x="888" y="542"/>
                  </a:lnTo>
                  <a:lnTo>
                    <a:pt x="908" y="548"/>
                  </a:lnTo>
                  <a:lnTo>
                    <a:pt x="908" y="548"/>
                  </a:lnTo>
                  <a:lnTo>
                    <a:pt x="912" y="548"/>
                  </a:lnTo>
                  <a:lnTo>
                    <a:pt x="912" y="548"/>
                  </a:lnTo>
                  <a:lnTo>
                    <a:pt x="920" y="550"/>
                  </a:lnTo>
                  <a:lnTo>
                    <a:pt x="924" y="550"/>
                  </a:lnTo>
                  <a:lnTo>
                    <a:pt x="928" y="546"/>
                  </a:lnTo>
                  <a:lnTo>
                    <a:pt x="928" y="546"/>
                  </a:lnTo>
                  <a:lnTo>
                    <a:pt x="932" y="544"/>
                  </a:lnTo>
                  <a:lnTo>
                    <a:pt x="932" y="544"/>
                  </a:lnTo>
                  <a:lnTo>
                    <a:pt x="934" y="540"/>
                  </a:lnTo>
                  <a:lnTo>
                    <a:pt x="934" y="540"/>
                  </a:lnTo>
                  <a:lnTo>
                    <a:pt x="936" y="534"/>
                  </a:lnTo>
                  <a:lnTo>
                    <a:pt x="938" y="528"/>
                  </a:lnTo>
                  <a:lnTo>
                    <a:pt x="934" y="520"/>
                  </a:lnTo>
                  <a:lnTo>
                    <a:pt x="934" y="520"/>
                  </a:lnTo>
                  <a:lnTo>
                    <a:pt x="932" y="514"/>
                  </a:lnTo>
                  <a:lnTo>
                    <a:pt x="928" y="510"/>
                  </a:lnTo>
                  <a:lnTo>
                    <a:pt x="918" y="500"/>
                  </a:lnTo>
                  <a:lnTo>
                    <a:pt x="918" y="500"/>
                  </a:lnTo>
                  <a:lnTo>
                    <a:pt x="916" y="496"/>
                  </a:lnTo>
                  <a:lnTo>
                    <a:pt x="916" y="494"/>
                  </a:lnTo>
                  <a:lnTo>
                    <a:pt x="916" y="494"/>
                  </a:lnTo>
                  <a:lnTo>
                    <a:pt x="918" y="492"/>
                  </a:lnTo>
                  <a:lnTo>
                    <a:pt x="922" y="490"/>
                  </a:lnTo>
                  <a:lnTo>
                    <a:pt x="922" y="490"/>
                  </a:lnTo>
                  <a:lnTo>
                    <a:pt x="928" y="490"/>
                  </a:lnTo>
                  <a:lnTo>
                    <a:pt x="932" y="492"/>
                  </a:lnTo>
                  <a:lnTo>
                    <a:pt x="938" y="496"/>
                  </a:lnTo>
                  <a:lnTo>
                    <a:pt x="942" y="498"/>
                  </a:lnTo>
                  <a:lnTo>
                    <a:pt x="942" y="498"/>
                  </a:lnTo>
                  <a:lnTo>
                    <a:pt x="948" y="500"/>
                  </a:lnTo>
                  <a:lnTo>
                    <a:pt x="952" y="504"/>
                  </a:lnTo>
                  <a:lnTo>
                    <a:pt x="956" y="506"/>
                  </a:lnTo>
                  <a:lnTo>
                    <a:pt x="962" y="504"/>
                  </a:lnTo>
                  <a:lnTo>
                    <a:pt x="962" y="504"/>
                  </a:lnTo>
                  <a:lnTo>
                    <a:pt x="964" y="504"/>
                  </a:lnTo>
                  <a:lnTo>
                    <a:pt x="964" y="504"/>
                  </a:lnTo>
                  <a:lnTo>
                    <a:pt x="970" y="504"/>
                  </a:lnTo>
                  <a:lnTo>
                    <a:pt x="974" y="502"/>
                  </a:lnTo>
                  <a:lnTo>
                    <a:pt x="978" y="498"/>
                  </a:lnTo>
                  <a:lnTo>
                    <a:pt x="980" y="494"/>
                  </a:lnTo>
                  <a:lnTo>
                    <a:pt x="980" y="494"/>
                  </a:lnTo>
                  <a:lnTo>
                    <a:pt x="980" y="490"/>
                  </a:lnTo>
                  <a:lnTo>
                    <a:pt x="978" y="488"/>
                  </a:lnTo>
                  <a:lnTo>
                    <a:pt x="978" y="488"/>
                  </a:lnTo>
                  <a:lnTo>
                    <a:pt x="962" y="482"/>
                  </a:lnTo>
                  <a:lnTo>
                    <a:pt x="962" y="482"/>
                  </a:lnTo>
                  <a:lnTo>
                    <a:pt x="956" y="480"/>
                  </a:lnTo>
                  <a:lnTo>
                    <a:pt x="954" y="478"/>
                  </a:lnTo>
                  <a:lnTo>
                    <a:pt x="952" y="474"/>
                  </a:lnTo>
                  <a:lnTo>
                    <a:pt x="956" y="468"/>
                  </a:lnTo>
                  <a:lnTo>
                    <a:pt x="956" y="468"/>
                  </a:lnTo>
                  <a:lnTo>
                    <a:pt x="958" y="466"/>
                  </a:lnTo>
                  <a:lnTo>
                    <a:pt x="962" y="466"/>
                  </a:lnTo>
                  <a:lnTo>
                    <a:pt x="966" y="468"/>
                  </a:lnTo>
                  <a:lnTo>
                    <a:pt x="970" y="472"/>
                  </a:lnTo>
                  <a:lnTo>
                    <a:pt x="970" y="472"/>
                  </a:lnTo>
                  <a:lnTo>
                    <a:pt x="990" y="472"/>
                  </a:lnTo>
                  <a:lnTo>
                    <a:pt x="990" y="472"/>
                  </a:lnTo>
                  <a:lnTo>
                    <a:pt x="994" y="472"/>
                  </a:lnTo>
                  <a:lnTo>
                    <a:pt x="1000" y="470"/>
                  </a:lnTo>
                  <a:lnTo>
                    <a:pt x="1004" y="468"/>
                  </a:lnTo>
                  <a:lnTo>
                    <a:pt x="1008" y="464"/>
                  </a:lnTo>
                  <a:lnTo>
                    <a:pt x="1008" y="464"/>
                  </a:lnTo>
                  <a:lnTo>
                    <a:pt x="1006" y="460"/>
                  </a:lnTo>
                  <a:lnTo>
                    <a:pt x="1004" y="458"/>
                  </a:lnTo>
                  <a:lnTo>
                    <a:pt x="1004" y="458"/>
                  </a:lnTo>
                  <a:lnTo>
                    <a:pt x="994" y="452"/>
                  </a:lnTo>
                  <a:lnTo>
                    <a:pt x="994" y="452"/>
                  </a:lnTo>
                  <a:lnTo>
                    <a:pt x="990" y="450"/>
                  </a:lnTo>
                  <a:lnTo>
                    <a:pt x="986" y="448"/>
                  </a:lnTo>
                  <a:lnTo>
                    <a:pt x="986" y="448"/>
                  </a:lnTo>
                  <a:lnTo>
                    <a:pt x="982" y="444"/>
                  </a:lnTo>
                  <a:lnTo>
                    <a:pt x="978" y="442"/>
                  </a:lnTo>
                  <a:lnTo>
                    <a:pt x="974" y="442"/>
                  </a:lnTo>
                  <a:lnTo>
                    <a:pt x="970" y="440"/>
                  </a:lnTo>
                  <a:lnTo>
                    <a:pt x="970" y="440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50" y="434"/>
                  </a:lnTo>
                  <a:lnTo>
                    <a:pt x="950" y="434"/>
                  </a:lnTo>
                  <a:lnTo>
                    <a:pt x="942" y="430"/>
                  </a:lnTo>
                  <a:lnTo>
                    <a:pt x="938" y="430"/>
                  </a:lnTo>
                  <a:lnTo>
                    <a:pt x="934" y="430"/>
                  </a:lnTo>
                  <a:lnTo>
                    <a:pt x="934" y="430"/>
                  </a:lnTo>
                  <a:lnTo>
                    <a:pt x="926" y="432"/>
                  </a:lnTo>
                  <a:lnTo>
                    <a:pt x="920" y="432"/>
                  </a:lnTo>
                  <a:lnTo>
                    <a:pt x="908" y="430"/>
                  </a:lnTo>
                  <a:lnTo>
                    <a:pt x="908" y="430"/>
                  </a:lnTo>
                  <a:lnTo>
                    <a:pt x="900" y="430"/>
                  </a:lnTo>
                  <a:lnTo>
                    <a:pt x="894" y="428"/>
                  </a:lnTo>
                  <a:lnTo>
                    <a:pt x="894" y="428"/>
                  </a:lnTo>
                  <a:close/>
                  <a:moveTo>
                    <a:pt x="1030" y="1158"/>
                  </a:moveTo>
                  <a:lnTo>
                    <a:pt x="1030" y="1158"/>
                  </a:lnTo>
                  <a:lnTo>
                    <a:pt x="1030" y="1152"/>
                  </a:lnTo>
                  <a:lnTo>
                    <a:pt x="1028" y="1146"/>
                  </a:lnTo>
                  <a:lnTo>
                    <a:pt x="1020" y="1136"/>
                  </a:lnTo>
                  <a:lnTo>
                    <a:pt x="1020" y="1136"/>
                  </a:lnTo>
                  <a:lnTo>
                    <a:pt x="1018" y="1132"/>
                  </a:lnTo>
                  <a:lnTo>
                    <a:pt x="1018" y="1130"/>
                  </a:lnTo>
                  <a:lnTo>
                    <a:pt x="1020" y="1128"/>
                  </a:lnTo>
                  <a:lnTo>
                    <a:pt x="1020" y="1128"/>
                  </a:lnTo>
                  <a:lnTo>
                    <a:pt x="1024" y="1126"/>
                  </a:lnTo>
                  <a:lnTo>
                    <a:pt x="1026" y="1126"/>
                  </a:lnTo>
                  <a:lnTo>
                    <a:pt x="1032" y="1128"/>
                  </a:lnTo>
                  <a:lnTo>
                    <a:pt x="1032" y="1128"/>
                  </a:lnTo>
                  <a:lnTo>
                    <a:pt x="1042" y="1142"/>
                  </a:lnTo>
                  <a:lnTo>
                    <a:pt x="1056" y="1152"/>
                  </a:lnTo>
                  <a:lnTo>
                    <a:pt x="1056" y="1152"/>
                  </a:lnTo>
                  <a:lnTo>
                    <a:pt x="1060" y="1154"/>
                  </a:lnTo>
                  <a:lnTo>
                    <a:pt x="1064" y="1156"/>
                  </a:lnTo>
                  <a:lnTo>
                    <a:pt x="1064" y="1156"/>
                  </a:lnTo>
                  <a:lnTo>
                    <a:pt x="1068" y="1160"/>
                  </a:lnTo>
                  <a:lnTo>
                    <a:pt x="1072" y="1160"/>
                  </a:lnTo>
                  <a:lnTo>
                    <a:pt x="1072" y="1160"/>
                  </a:lnTo>
                  <a:lnTo>
                    <a:pt x="1082" y="1164"/>
                  </a:lnTo>
                  <a:lnTo>
                    <a:pt x="1092" y="1168"/>
                  </a:lnTo>
                  <a:lnTo>
                    <a:pt x="1092" y="1168"/>
                  </a:lnTo>
                  <a:lnTo>
                    <a:pt x="1098" y="1170"/>
                  </a:lnTo>
                  <a:lnTo>
                    <a:pt x="1104" y="1170"/>
                  </a:lnTo>
                  <a:lnTo>
                    <a:pt x="1104" y="1170"/>
                  </a:lnTo>
                  <a:lnTo>
                    <a:pt x="1110" y="1170"/>
                  </a:lnTo>
                  <a:lnTo>
                    <a:pt x="1114" y="1172"/>
                  </a:lnTo>
                  <a:lnTo>
                    <a:pt x="1114" y="1172"/>
                  </a:lnTo>
                  <a:lnTo>
                    <a:pt x="1124" y="1174"/>
                  </a:lnTo>
                  <a:lnTo>
                    <a:pt x="1128" y="1172"/>
                  </a:lnTo>
                  <a:lnTo>
                    <a:pt x="1132" y="1170"/>
                  </a:lnTo>
                  <a:lnTo>
                    <a:pt x="1132" y="1170"/>
                  </a:lnTo>
                  <a:lnTo>
                    <a:pt x="1138" y="1168"/>
                  </a:lnTo>
                  <a:lnTo>
                    <a:pt x="1138" y="1168"/>
                  </a:lnTo>
                  <a:lnTo>
                    <a:pt x="1142" y="1168"/>
                  </a:lnTo>
                  <a:lnTo>
                    <a:pt x="1144" y="1166"/>
                  </a:lnTo>
                  <a:lnTo>
                    <a:pt x="1146" y="1158"/>
                  </a:lnTo>
                  <a:lnTo>
                    <a:pt x="1146" y="1158"/>
                  </a:lnTo>
                  <a:lnTo>
                    <a:pt x="1146" y="1154"/>
                  </a:lnTo>
                  <a:lnTo>
                    <a:pt x="1146" y="1148"/>
                  </a:lnTo>
                  <a:lnTo>
                    <a:pt x="1146" y="1148"/>
                  </a:lnTo>
                  <a:lnTo>
                    <a:pt x="1144" y="1144"/>
                  </a:lnTo>
                  <a:lnTo>
                    <a:pt x="1140" y="1140"/>
                  </a:lnTo>
                  <a:lnTo>
                    <a:pt x="1140" y="1140"/>
                  </a:lnTo>
                  <a:lnTo>
                    <a:pt x="1136" y="1134"/>
                  </a:lnTo>
                  <a:lnTo>
                    <a:pt x="1136" y="1134"/>
                  </a:lnTo>
                  <a:lnTo>
                    <a:pt x="1132" y="1128"/>
                  </a:lnTo>
                  <a:lnTo>
                    <a:pt x="1132" y="1128"/>
                  </a:lnTo>
                  <a:lnTo>
                    <a:pt x="1122" y="1118"/>
                  </a:lnTo>
                  <a:lnTo>
                    <a:pt x="1122" y="1118"/>
                  </a:lnTo>
                  <a:lnTo>
                    <a:pt x="1118" y="1114"/>
                  </a:lnTo>
                  <a:lnTo>
                    <a:pt x="1118" y="1114"/>
                  </a:lnTo>
                  <a:lnTo>
                    <a:pt x="1112" y="1106"/>
                  </a:lnTo>
                  <a:lnTo>
                    <a:pt x="1112" y="1106"/>
                  </a:lnTo>
                  <a:lnTo>
                    <a:pt x="1112" y="1102"/>
                  </a:lnTo>
                  <a:lnTo>
                    <a:pt x="1114" y="1100"/>
                  </a:lnTo>
                  <a:lnTo>
                    <a:pt x="1114" y="1100"/>
                  </a:lnTo>
                  <a:lnTo>
                    <a:pt x="1116" y="1098"/>
                  </a:lnTo>
                  <a:lnTo>
                    <a:pt x="1120" y="1100"/>
                  </a:lnTo>
                  <a:lnTo>
                    <a:pt x="1120" y="1100"/>
                  </a:lnTo>
                  <a:lnTo>
                    <a:pt x="1130" y="1104"/>
                  </a:lnTo>
                  <a:lnTo>
                    <a:pt x="1140" y="1108"/>
                  </a:lnTo>
                  <a:lnTo>
                    <a:pt x="1140" y="1108"/>
                  </a:lnTo>
                  <a:lnTo>
                    <a:pt x="1150" y="1112"/>
                  </a:lnTo>
                  <a:lnTo>
                    <a:pt x="1150" y="1112"/>
                  </a:lnTo>
                  <a:lnTo>
                    <a:pt x="1156" y="1114"/>
                  </a:lnTo>
                  <a:lnTo>
                    <a:pt x="1160" y="1114"/>
                  </a:lnTo>
                  <a:lnTo>
                    <a:pt x="1162" y="1112"/>
                  </a:lnTo>
                  <a:lnTo>
                    <a:pt x="1162" y="1112"/>
                  </a:lnTo>
                  <a:lnTo>
                    <a:pt x="1164" y="1112"/>
                  </a:lnTo>
                  <a:lnTo>
                    <a:pt x="1164" y="1112"/>
                  </a:lnTo>
                  <a:lnTo>
                    <a:pt x="1168" y="1114"/>
                  </a:lnTo>
                  <a:lnTo>
                    <a:pt x="1170" y="1112"/>
                  </a:lnTo>
                  <a:lnTo>
                    <a:pt x="1176" y="1112"/>
                  </a:lnTo>
                  <a:lnTo>
                    <a:pt x="1176" y="1112"/>
                  </a:lnTo>
                  <a:lnTo>
                    <a:pt x="1180" y="1110"/>
                  </a:lnTo>
                  <a:lnTo>
                    <a:pt x="1182" y="1108"/>
                  </a:lnTo>
                  <a:lnTo>
                    <a:pt x="1184" y="1102"/>
                  </a:lnTo>
                  <a:lnTo>
                    <a:pt x="1184" y="1102"/>
                  </a:lnTo>
                  <a:lnTo>
                    <a:pt x="1182" y="1096"/>
                  </a:lnTo>
                  <a:lnTo>
                    <a:pt x="1178" y="1088"/>
                  </a:lnTo>
                  <a:lnTo>
                    <a:pt x="1178" y="1088"/>
                  </a:lnTo>
                  <a:lnTo>
                    <a:pt x="1170" y="1080"/>
                  </a:lnTo>
                  <a:lnTo>
                    <a:pt x="1170" y="1080"/>
                  </a:lnTo>
                  <a:lnTo>
                    <a:pt x="1162" y="1082"/>
                  </a:lnTo>
                  <a:lnTo>
                    <a:pt x="1162" y="1082"/>
                  </a:lnTo>
                  <a:lnTo>
                    <a:pt x="1154" y="1084"/>
                  </a:lnTo>
                  <a:lnTo>
                    <a:pt x="1146" y="1084"/>
                  </a:lnTo>
                  <a:lnTo>
                    <a:pt x="1146" y="1084"/>
                  </a:lnTo>
                  <a:lnTo>
                    <a:pt x="1138" y="1082"/>
                  </a:lnTo>
                  <a:lnTo>
                    <a:pt x="1128" y="1080"/>
                  </a:lnTo>
                  <a:lnTo>
                    <a:pt x="1128" y="1080"/>
                  </a:lnTo>
                  <a:lnTo>
                    <a:pt x="1122" y="1078"/>
                  </a:lnTo>
                  <a:lnTo>
                    <a:pt x="1118" y="1078"/>
                  </a:lnTo>
                  <a:lnTo>
                    <a:pt x="1112" y="1076"/>
                  </a:lnTo>
                  <a:lnTo>
                    <a:pt x="1106" y="1074"/>
                  </a:lnTo>
                  <a:lnTo>
                    <a:pt x="1106" y="1074"/>
                  </a:lnTo>
                  <a:lnTo>
                    <a:pt x="1104" y="1072"/>
                  </a:lnTo>
                  <a:lnTo>
                    <a:pt x="1104" y="1072"/>
                  </a:lnTo>
                  <a:lnTo>
                    <a:pt x="1082" y="1068"/>
                  </a:lnTo>
                  <a:lnTo>
                    <a:pt x="1082" y="1068"/>
                  </a:lnTo>
                  <a:lnTo>
                    <a:pt x="1078" y="1074"/>
                  </a:lnTo>
                  <a:lnTo>
                    <a:pt x="1072" y="1078"/>
                  </a:lnTo>
                  <a:lnTo>
                    <a:pt x="1072" y="1078"/>
                  </a:lnTo>
                  <a:lnTo>
                    <a:pt x="1066" y="1082"/>
                  </a:lnTo>
                  <a:lnTo>
                    <a:pt x="1058" y="1084"/>
                  </a:lnTo>
                  <a:lnTo>
                    <a:pt x="1058" y="1084"/>
                  </a:lnTo>
                  <a:lnTo>
                    <a:pt x="1036" y="1094"/>
                  </a:lnTo>
                  <a:lnTo>
                    <a:pt x="1036" y="1094"/>
                  </a:lnTo>
                  <a:lnTo>
                    <a:pt x="1002" y="1110"/>
                  </a:lnTo>
                  <a:lnTo>
                    <a:pt x="1002" y="1110"/>
                  </a:lnTo>
                  <a:lnTo>
                    <a:pt x="992" y="1112"/>
                  </a:lnTo>
                  <a:lnTo>
                    <a:pt x="992" y="1112"/>
                  </a:lnTo>
                  <a:lnTo>
                    <a:pt x="976" y="1114"/>
                  </a:lnTo>
                  <a:lnTo>
                    <a:pt x="976" y="1114"/>
                  </a:lnTo>
                  <a:lnTo>
                    <a:pt x="970" y="1118"/>
                  </a:lnTo>
                  <a:lnTo>
                    <a:pt x="970" y="1118"/>
                  </a:lnTo>
                  <a:lnTo>
                    <a:pt x="974" y="1122"/>
                  </a:lnTo>
                  <a:lnTo>
                    <a:pt x="974" y="1122"/>
                  </a:lnTo>
                  <a:lnTo>
                    <a:pt x="978" y="1124"/>
                  </a:lnTo>
                  <a:lnTo>
                    <a:pt x="978" y="1124"/>
                  </a:lnTo>
                  <a:lnTo>
                    <a:pt x="984" y="1142"/>
                  </a:lnTo>
                  <a:lnTo>
                    <a:pt x="984" y="1142"/>
                  </a:lnTo>
                  <a:lnTo>
                    <a:pt x="986" y="1146"/>
                  </a:lnTo>
                  <a:lnTo>
                    <a:pt x="992" y="1146"/>
                  </a:lnTo>
                  <a:lnTo>
                    <a:pt x="992" y="1146"/>
                  </a:lnTo>
                  <a:lnTo>
                    <a:pt x="998" y="1148"/>
                  </a:lnTo>
                  <a:lnTo>
                    <a:pt x="998" y="1148"/>
                  </a:lnTo>
                  <a:lnTo>
                    <a:pt x="1014" y="1158"/>
                  </a:lnTo>
                  <a:lnTo>
                    <a:pt x="1014" y="1158"/>
                  </a:lnTo>
                  <a:lnTo>
                    <a:pt x="1018" y="1158"/>
                  </a:lnTo>
                  <a:lnTo>
                    <a:pt x="1018" y="1158"/>
                  </a:lnTo>
                  <a:lnTo>
                    <a:pt x="1030" y="1158"/>
                  </a:lnTo>
                  <a:lnTo>
                    <a:pt x="1030" y="1158"/>
                  </a:lnTo>
                  <a:close/>
                  <a:moveTo>
                    <a:pt x="1020" y="1274"/>
                  </a:moveTo>
                  <a:lnTo>
                    <a:pt x="1020" y="1274"/>
                  </a:lnTo>
                  <a:lnTo>
                    <a:pt x="1020" y="1272"/>
                  </a:lnTo>
                  <a:lnTo>
                    <a:pt x="1024" y="1268"/>
                  </a:lnTo>
                  <a:lnTo>
                    <a:pt x="1024" y="1268"/>
                  </a:lnTo>
                  <a:lnTo>
                    <a:pt x="1028" y="1264"/>
                  </a:lnTo>
                  <a:lnTo>
                    <a:pt x="1030" y="1260"/>
                  </a:lnTo>
                  <a:lnTo>
                    <a:pt x="1030" y="1256"/>
                  </a:lnTo>
                  <a:lnTo>
                    <a:pt x="1026" y="1250"/>
                  </a:lnTo>
                  <a:lnTo>
                    <a:pt x="1026" y="1250"/>
                  </a:lnTo>
                  <a:lnTo>
                    <a:pt x="1024" y="1244"/>
                  </a:lnTo>
                  <a:lnTo>
                    <a:pt x="1022" y="1238"/>
                  </a:lnTo>
                  <a:lnTo>
                    <a:pt x="1022" y="1238"/>
                  </a:lnTo>
                  <a:lnTo>
                    <a:pt x="1022" y="1234"/>
                  </a:lnTo>
                  <a:lnTo>
                    <a:pt x="1020" y="1234"/>
                  </a:lnTo>
                  <a:lnTo>
                    <a:pt x="1016" y="1234"/>
                  </a:lnTo>
                  <a:lnTo>
                    <a:pt x="1016" y="1234"/>
                  </a:lnTo>
                  <a:lnTo>
                    <a:pt x="1012" y="1234"/>
                  </a:lnTo>
                  <a:lnTo>
                    <a:pt x="1012" y="1234"/>
                  </a:lnTo>
                  <a:lnTo>
                    <a:pt x="996" y="1230"/>
                  </a:lnTo>
                  <a:lnTo>
                    <a:pt x="996" y="1230"/>
                  </a:lnTo>
                  <a:lnTo>
                    <a:pt x="980" y="1226"/>
                  </a:lnTo>
                  <a:lnTo>
                    <a:pt x="974" y="1222"/>
                  </a:lnTo>
                  <a:lnTo>
                    <a:pt x="968" y="1216"/>
                  </a:lnTo>
                  <a:lnTo>
                    <a:pt x="968" y="1216"/>
                  </a:lnTo>
                  <a:lnTo>
                    <a:pt x="966" y="1216"/>
                  </a:lnTo>
                  <a:lnTo>
                    <a:pt x="966" y="1216"/>
                  </a:lnTo>
                  <a:lnTo>
                    <a:pt x="960" y="1212"/>
                  </a:lnTo>
                  <a:lnTo>
                    <a:pt x="960" y="1212"/>
                  </a:lnTo>
                  <a:lnTo>
                    <a:pt x="952" y="1222"/>
                  </a:lnTo>
                  <a:lnTo>
                    <a:pt x="952" y="1222"/>
                  </a:lnTo>
                  <a:lnTo>
                    <a:pt x="948" y="1224"/>
                  </a:lnTo>
                  <a:lnTo>
                    <a:pt x="948" y="1224"/>
                  </a:lnTo>
                  <a:lnTo>
                    <a:pt x="934" y="1234"/>
                  </a:lnTo>
                  <a:lnTo>
                    <a:pt x="934" y="1234"/>
                  </a:lnTo>
                  <a:lnTo>
                    <a:pt x="930" y="1240"/>
                  </a:lnTo>
                  <a:lnTo>
                    <a:pt x="924" y="1244"/>
                  </a:lnTo>
                  <a:lnTo>
                    <a:pt x="924" y="1244"/>
                  </a:lnTo>
                  <a:lnTo>
                    <a:pt x="898" y="1256"/>
                  </a:lnTo>
                  <a:lnTo>
                    <a:pt x="898" y="1256"/>
                  </a:lnTo>
                  <a:lnTo>
                    <a:pt x="876" y="1264"/>
                  </a:lnTo>
                  <a:lnTo>
                    <a:pt x="876" y="1264"/>
                  </a:lnTo>
                  <a:lnTo>
                    <a:pt x="860" y="1270"/>
                  </a:lnTo>
                  <a:lnTo>
                    <a:pt x="846" y="1276"/>
                  </a:lnTo>
                  <a:lnTo>
                    <a:pt x="846" y="1276"/>
                  </a:lnTo>
                  <a:lnTo>
                    <a:pt x="836" y="1278"/>
                  </a:lnTo>
                  <a:lnTo>
                    <a:pt x="826" y="1278"/>
                  </a:lnTo>
                  <a:lnTo>
                    <a:pt x="826" y="1278"/>
                  </a:lnTo>
                  <a:lnTo>
                    <a:pt x="824" y="1280"/>
                  </a:lnTo>
                  <a:lnTo>
                    <a:pt x="822" y="1280"/>
                  </a:lnTo>
                  <a:lnTo>
                    <a:pt x="822" y="1280"/>
                  </a:lnTo>
                  <a:lnTo>
                    <a:pt x="812" y="1280"/>
                  </a:lnTo>
                  <a:lnTo>
                    <a:pt x="802" y="1282"/>
                  </a:lnTo>
                  <a:lnTo>
                    <a:pt x="802" y="1282"/>
                  </a:lnTo>
                  <a:lnTo>
                    <a:pt x="798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86" y="1280"/>
                  </a:lnTo>
                  <a:lnTo>
                    <a:pt x="778" y="1280"/>
                  </a:lnTo>
                  <a:lnTo>
                    <a:pt x="770" y="1282"/>
                  </a:lnTo>
                  <a:lnTo>
                    <a:pt x="764" y="1286"/>
                  </a:lnTo>
                  <a:lnTo>
                    <a:pt x="764" y="1286"/>
                  </a:lnTo>
                  <a:lnTo>
                    <a:pt x="758" y="1290"/>
                  </a:lnTo>
                  <a:lnTo>
                    <a:pt x="752" y="1298"/>
                  </a:lnTo>
                  <a:lnTo>
                    <a:pt x="752" y="1298"/>
                  </a:lnTo>
                  <a:lnTo>
                    <a:pt x="760" y="1300"/>
                  </a:lnTo>
                  <a:lnTo>
                    <a:pt x="768" y="1300"/>
                  </a:lnTo>
                  <a:lnTo>
                    <a:pt x="768" y="1300"/>
                  </a:lnTo>
                  <a:lnTo>
                    <a:pt x="786" y="1288"/>
                  </a:lnTo>
                  <a:lnTo>
                    <a:pt x="786" y="1288"/>
                  </a:lnTo>
                  <a:lnTo>
                    <a:pt x="790" y="1288"/>
                  </a:lnTo>
                  <a:lnTo>
                    <a:pt x="794" y="1290"/>
                  </a:lnTo>
                  <a:lnTo>
                    <a:pt x="794" y="1290"/>
                  </a:lnTo>
                  <a:lnTo>
                    <a:pt x="800" y="1298"/>
                  </a:lnTo>
                  <a:lnTo>
                    <a:pt x="810" y="1302"/>
                  </a:lnTo>
                  <a:lnTo>
                    <a:pt x="810" y="1302"/>
                  </a:lnTo>
                  <a:lnTo>
                    <a:pt x="826" y="1310"/>
                  </a:lnTo>
                  <a:lnTo>
                    <a:pt x="826" y="1310"/>
                  </a:lnTo>
                  <a:lnTo>
                    <a:pt x="834" y="1312"/>
                  </a:lnTo>
                  <a:lnTo>
                    <a:pt x="842" y="1314"/>
                  </a:lnTo>
                  <a:lnTo>
                    <a:pt x="842" y="1314"/>
                  </a:lnTo>
                  <a:lnTo>
                    <a:pt x="846" y="1316"/>
                  </a:lnTo>
                  <a:lnTo>
                    <a:pt x="850" y="1318"/>
                  </a:lnTo>
                  <a:lnTo>
                    <a:pt x="860" y="1318"/>
                  </a:lnTo>
                  <a:lnTo>
                    <a:pt x="860" y="1318"/>
                  </a:lnTo>
                  <a:lnTo>
                    <a:pt x="870" y="1316"/>
                  </a:lnTo>
                  <a:lnTo>
                    <a:pt x="870" y="1316"/>
                  </a:lnTo>
                  <a:lnTo>
                    <a:pt x="880" y="1318"/>
                  </a:lnTo>
                  <a:lnTo>
                    <a:pt x="886" y="1316"/>
                  </a:lnTo>
                  <a:lnTo>
                    <a:pt x="890" y="1312"/>
                  </a:lnTo>
                  <a:lnTo>
                    <a:pt x="890" y="1312"/>
                  </a:lnTo>
                  <a:lnTo>
                    <a:pt x="892" y="1310"/>
                  </a:lnTo>
                  <a:lnTo>
                    <a:pt x="892" y="1310"/>
                  </a:lnTo>
                  <a:lnTo>
                    <a:pt x="896" y="1308"/>
                  </a:lnTo>
                  <a:lnTo>
                    <a:pt x="900" y="1306"/>
                  </a:lnTo>
                  <a:lnTo>
                    <a:pt x="900" y="1302"/>
                  </a:lnTo>
                  <a:lnTo>
                    <a:pt x="900" y="1298"/>
                  </a:lnTo>
                  <a:lnTo>
                    <a:pt x="900" y="1298"/>
                  </a:lnTo>
                  <a:lnTo>
                    <a:pt x="902" y="1294"/>
                  </a:lnTo>
                  <a:lnTo>
                    <a:pt x="902" y="1294"/>
                  </a:lnTo>
                  <a:lnTo>
                    <a:pt x="902" y="1290"/>
                  </a:lnTo>
                  <a:lnTo>
                    <a:pt x="902" y="1286"/>
                  </a:lnTo>
                  <a:lnTo>
                    <a:pt x="902" y="1286"/>
                  </a:lnTo>
                  <a:lnTo>
                    <a:pt x="896" y="1278"/>
                  </a:lnTo>
                  <a:lnTo>
                    <a:pt x="894" y="1274"/>
                  </a:lnTo>
                  <a:lnTo>
                    <a:pt x="894" y="1268"/>
                  </a:lnTo>
                  <a:lnTo>
                    <a:pt x="894" y="1268"/>
                  </a:lnTo>
                  <a:lnTo>
                    <a:pt x="896" y="1266"/>
                  </a:lnTo>
                  <a:lnTo>
                    <a:pt x="898" y="1264"/>
                  </a:lnTo>
                  <a:lnTo>
                    <a:pt x="898" y="1264"/>
                  </a:lnTo>
                  <a:lnTo>
                    <a:pt x="904" y="1264"/>
                  </a:lnTo>
                  <a:lnTo>
                    <a:pt x="912" y="1266"/>
                  </a:lnTo>
                  <a:lnTo>
                    <a:pt x="912" y="1266"/>
                  </a:lnTo>
                  <a:lnTo>
                    <a:pt x="922" y="1274"/>
                  </a:lnTo>
                  <a:lnTo>
                    <a:pt x="928" y="1278"/>
                  </a:lnTo>
                  <a:lnTo>
                    <a:pt x="934" y="1276"/>
                  </a:lnTo>
                  <a:lnTo>
                    <a:pt x="934" y="1276"/>
                  </a:lnTo>
                  <a:lnTo>
                    <a:pt x="938" y="1278"/>
                  </a:lnTo>
                  <a:lnTo>
                    <a:pt x="942" y="1278"/>
                  </a:lnTo>
                  <a:lnTo>
                    <a:pt x="942" y="1278"/>
                  </a:lnTo>
                  <a:lnTo>
                    <a:pt x="946" y="1278"/>
                  </a:lnTo>
                  <a:lnTo>
                    <a:pt x="946" y="1278"/>
                  </a:lnTo>
                  <a:lnTo>
                    <a:pt x="942" y="1272"/>
                  </a:lnTo>
                  <a:lnTo>
                    <a:pt x="942" y="1272"/>
                  </a:lnTo>
                  <a:lnTo>
                    <a:pt x="942" y="1268"/>
                  </a:lnTo>
                  <a:lnTo>
                    <a:pt x="942" y="1266"/>
                  </a:lnTo>
                  <a:lnTo>
                    <a:pt x="942" y="1266"/>
                  </a:lnTo>
                  <a:lnTo>
                    <a:pt x="944" y="1264"/>
                  </a:lnTo>
                  <a:lnTo>
                    <a:pt x="948" y="1262"/>
                  </a:lnTo>
                  <a:lnTo>
                    <a:pt x="948" y="1262"/>
                  </a:lnTo>
                  <a:lnTo>
                    <a:pt x="962" y="1270"/>
                  </a:lnTo>
                  <a:lnTo>
                    <a:pt x="962" y="1270"/>
                  </a:lnTo>
                  <a:lnTo>
                    <a:pt x="968" y="1272"/>
                  </a:lnTo>
                  <a:lnTo>
                    <a:pt x="968" y="1272"/>
                  </a:lnTo>
                  <a:lnTo>
                    <a:pt x="974" y="1272"/>
                  </a:lnTo>
                  <a:lnTo>
                    <a:pt x="980" y="1274"/>
                  </a:lnTo>
                  <a:lnTo>
                    <a:pt x="980" y="1274"/>
                  </a:lnTo>
                  <a:lnTo>
                    <a:pt x="986" y="1276"/>
                  </a:lnTo>
                  <a:lnTo>
                    <a:pt x="990" y="1278"/>
                  </a:lnTo>
                  <a:lnTo>
                    <a:pt x="1002" y="1278"/>
                  </a:lnTo>
                  <a:lnTo>
                    <a:pt x="1002" y="1278"/>
                  </a:lnTo>
                  <a:lnTo>
                    <a:pt x="1010" y="1276"/>
                  </a:lnTo>
                  <a:lnTo>
                    <a:pt x="1020" y="1274"/>
                  </a:lnTo>
                  <a:lnTo>
                    <a:pt x="1020" y="1274"/>
                  </a:lnTo>
                  <a:close/>
                  <a:moveTo>
                    <a:pt x="134" y="1202"/>
                  </a:moveTo>
                  <a:lnTo>
                    <a:pt x="134" y="1202"/>
                  </a:lnTo>
                  <a:lnTo>
                    <a:pt x="126" y="1202"/>
                  </a:lnTo>
                  <a:lnTo>
                    <a:pt x="126" y="1202"/>
                  </a:lnTo>
                  <a:lnTo>
                    <a:pt x="118" y="1204"/>
                  </a:lnTo>
                  <a:lnTo>
                    <a:pt x="118" y="1204"/>
                  </a:lnTo>
                  <a:lnTo>
                    <a:pt x="98" y="1208"/>
                  </a:lnTo>
                  <a:lnTo>
                    <a:pt x="98" y="1208"/>
                  </a:lnTo>
                  <a:lnTo>
                    <a:pt x="92" y="1208"/>
                  </a:lnTo>
                  <a:lnTo>
                    <a:pt x="86" y="1210"/>
                  </a:lnTo>
                  <a:lnTo>
                    <a:pt x="86" y="1210"/>
                  </a:lnTo>
                  <a:lnTo>
                    <a:pt x="82" y="1214"/>
                  </a:lnTo>
                  <a:lnTo>
                    <a:pt x="76" y="1214"/>
                  </a:lnTo>
                  <a:lnTo>
                    <a:pt x="76" y="1214"/>
                  </a:lnTo>
                  <a:lnTo>
                    <a:pt x="70" y="1216"/>
                  </a:lnTo>
                  <a:lnTo>
                    <a:pt x="70" y="1216"/>
                  </a:lnTo>
                  <a:lnTo>
                    <a:pt x="64" y="1216"/>
                  </a:lnTo>
                  <a:lnTo>
                    <a:pt x="58" y="1220"/>
                  </a:lnTo>
                  <a:lnTo>
                    <a:pt x="48" y="1226"/>
                  </a:lnTo>
                  <a:lnTo>
                    <a:pt x="48" y="1226"/>
                  </a:lnTo>
                  <a:lnTo>
                    <a:pt x="40" y="1230"/>
                  </a:lnTo>
                  <a:lnTo>
                    <a:pt x="32" y="1236"/>
                  </a:lnTo>
                  <a:lnTo>
                    <a:pt x="26" y="124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4"/>
                  </a:lnTo>
                  <a:lnTo>
                    <a:pt x="24" y="1258"/>
                  </a:lnTo>
                  <a:lnTo>
                    <a:pt x="26" y="1260"/>
                  </a:lnTo>
                  <a:lnTo>
                    <a:pt x="26" y="1260"/>
                  </a:lnTo>
                  <a:lnTo>
                    <a:pt x="32" y="1262"/>
                  </a:lnTo>
                  <a:lnTo>
                    <a:pt x="40" y="1264"/>
                  </a:lnTo>
                  <a:lnTo>
                    <a:pt x="40" y="1264"/>
                  </a:lnTo>
                  <a:lnTo>
                    <a:pt x="48" y="1266"/>
                  </a:lnTo>
                  <a:lnTo>
                    <a:pt x="52" y="1264"/>
                  </a:lnTo>
                  <a:lnTo>
                    <a:pt x="56" y="1262"/>
                  </a:lnTo>
                  <a:lnTo>
                    <a:pt x="56" y="1262"/>
                  </a:lnTo>
                  <a:lnTo>
                    <a:pt x="58" y="1262"/>
                  </a:lnTo>
                  <a:lnTo>
                    <a:pt x="62" y="1262"/>
                  </a:lnTo>
                  <a:lnTo>
                    <a:pt x="62" y="1262"/>
                  </a:lnTo>
                  <a:lnTo>
                    <a:pt x="74" y="1264"/>
                  </a:lnTo>
                  <a:lnTo>
                    <a:pt x="74" y="1264"/>
                  </a:lnTo>
                  <a:lnTo>
                    <a:pt x="82" y="1264"/>
                  </a:lnTo>
                  <a:lnTo>
                    <a:pt x="82" y="1264"/>
                  </a:lnTo>
                  <a:lnTo>
                    <a:pt x="100" y="1260"/>
                  </a:lnTo>
                  <a:lnTo>
                    <a:pt x="100" y="1260"/>
                  </a:lnTo>
                  <a:lnTo>
                    <a:pt x="118" y="1256"/>
                  </a:lnTo>
                  <a:lnTo>
                    <a:pt x="118" y="1256"/>
                  </a:lnTo>
                  <a:lnTo>
                    <a:pt x="122" y="1256"/>
                  </a:lnTo>
                  <a:lnTo>
                    <a:pt x="124" y="1258"/>
                  </a:lnTo>
                  <a:lnTo>
                    <a:pt x="124" y="1258"/>
                  </a:lnTo>
                  <a:lnTo>
                    <a:pt x="124" y="1262"/>
                  </a:lnTo>
                  <a:lnTo>
                    <a:pt x="122" y="1266"/>
                  </a:lnTo>
                  <a:lnTo>
                    <a:pt x="122" y="1266"/>
                  </a:lnTo>
                  <a:lnTo>
                    <a:pt x="118" y="1268"/>
                  </a:lnTo>
                  <a:lnTo>
                    <a:pt x="114" y="1270"/>
                  </a:lnTo>
                  <a:lnTo>
                    <a:pt x="110" y="1272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6" y="1276"/>
                  </a:lnTo>
                  <a:lnTo>
                    <a:pt x="102" y="1278"/>
                  </a:lnTo>
                  <a:lnTo>
                    <a:pt x="100" y="1280"/>
                  </a:lnTo>
                  <a:lnTo>
                    <a:pt x="102" y="1282"/>
                  </a:lnTo>
                  <a:lnTo>
                    <a:pt x="104" y="1286"/>
                  </a:lnTo>
                  <a:lnTo>
                    <a:pt x="104" y="1286"/>
                  </a:lnTo>
                  <a:lnTo>
                    <a:pt x="108" y="1288"/>
                  </a:lnTo>
                  <a:lnTo>
                    <a:pt x="112" y="1288"/>
                  </a:lnTo>
                  <a:lnTo>
                    <a:pt x="112" y="1288"/>
                  </a:lnTo>
                  <a:lnTo>
                    <a:pt x="124" y="1290"/>
                  </a:lnTo>
                  <a:lnTo>
                    <a:pt x="124" y="1290"/>
                  </a:lnTo>
                  <a:lnTo>
                    <a:pt x="136" y="1290"/>
                  </a:lnTo>
                  <a:lnTo>
                    <a:pt x="142" y="1290"/>
                  </a:lnTo>
                  <a:lnTo>
                    <a:pt x="148" y="1286"/>
                  </a:lnTo>
                  <a:lnTo>
                    <a:pt x="148" y="1286"/>
                  </a:lnTo>
                  <a:lnTo>
                    <a:pt x="152" y="1286"/>
                  </a:lnTo>
                  <a:lnTo>
                    <a:pt x="152" y="1286"/>
                  </a:lnTo>
                  <a:lnTo>
                    <a:pt x="164" y="1280"/>
                  </a:lnTo>
                  <a:lnTo>
                    <a:pt x="164" y="1280"/>
                  </a:lnTo>
                  <a:lnTo>
                    <a:pt x="178" y="1274"/>
                  </a:lnTo>
                  <a:lnTo>
                    <a:pt x="178" y="1274"/>
                  </a:lnTo>
                  <a:lnTo>
                    <a:pt x="186" y="1270"/>
                  </a:lnTo>
                  <a:lnTo>
                    <a:pt x="186" y="1270"/>
                  </a:lnTo>
                  <a:lnTo>
                    <a:pt x="192" y="1264"/>
                  </a:lnTo>
                  <a:lnTo>
                    <a:pt x="196" y="1264"/>
                  </a:lnTo>
                  <a:lnTo>
                    <a:pt x="202" y="1264"/>
                  </a:lnTo>
                  <a:lnTo>
                    <a:pt x="202" y="1264"/>
                  </a:lnTo>
                  <a:lnTo>
                    <a:pt x="198" y="1260"/>
                  </a:lnTo>
                  <a:lnTo>
                    <a:pt x="198" y="1260"/>
                  </a:lnTo>
                  <a:lnTo>
                    <a:pt x="192" y="1258"/>
                  </a:lnTo>
                  <a:lnTo>
                    <a:pt x="192" y="1258"/>
                  </a:lnTo>
                  <a:lnTo>
                    <a:pt x="164" y="1240"/>
                  </a:lnTo>
                  <a:lnTo>
                    <a:pt x="164" y="1240"/>
                  </a:lnTo>
                  <a:lnTo>
                    <a:pt x="158" y="1236"/>
                  </a:lnTo>
                  <a:lnTo>
                    <a:pt x="154" y="1232"/>
                  </a:lnTo>
                  <a:lnTo>
                    <a:pt x="154" y="1228"/>
                  </a:lnTo>
                  <a:lnTo>
                    <a:pt x="154" y="1228"/>
                  </a:lnTo>
                  <a:lnTo>
                    <a:pt x="150" y="1220"/>
                  </a:lnTo>
                  <a:lnTo>
                    <a:pt x="146" y="1214"/>
                  </a:lnTo>
                  <a:lnTo>
                    <a:pt x="146" y="1214"/>
                  </a:lnTo>
                  <a:lnTo>
                    <a:pt x="134" y="1202"/>
                  </a:lnTo>
                  <a:lnTo>
                    <a:pt x="134" y="1202"/>
                  </a:lnTo>
                  <a:close/>
                  <a:moveTo>
                    <a:pt x="1004" y="938"/>
                  </a:moveTo>
                  <a:lnTo>
                    <a:pt x="1004" y="938"/>
                  </a:lnTo>
                  <a:lnTo>
                    <a:pt x="1012" y="954"/>
                  </a:lnTo>
                  <a:lnTo>
                    <a:pt x="1012" y="954"/>
                  </a:lnTo>
                  <a:lnTo>
                    <a:pt x="1018" y="962"/>
                  </a:lnTo>
                  <a:lnTo>
                    <a:pt x="1020" y="966"/>
                  </a:lnTo>
                  <a:lnTo>
                    <a:pt x="1024" y="968"/>
                  </a:lnTo>
                  <a:lnTo>
                    <a:pt x="1024" y="968"/>
                  </a:lnTo>
                  <a:lnTo>
                    <a:pt x="1030" y="974"/>
                  </a:lnTo>
                  <a:lnTo>
                    <a:pt x="1036" y="980"/>
                  </a:lnTo>
                  <a:lnTo>
                    <a:pt x="1042" y="986"/>
                  </a:lnTo>
                  <a:lnTo>
                    <a:pt x="1048" y="990"/>
                  </a:lnTo>
                  <a:lnTo>
                    <a:pt x="1048" y="990"/>
                  </a:lnTo>
                  <a:lnTo>
                    <a:pt x="1054" y="994"/>
                  </a:lnTo>
                  <a:lnTo>
                    <a:pt x="1060" y="996"/>
                  </a:lnTo>
                  <a:lnTo>
                    <a:pt x="1060" y="996"/>
                  </a:lnTo>
                  <a:lnTo>
                    <a:pt x="1070" y="998"/>
                  </a:lnTo>
                  <a:lnTo>
                    <a:pt x="1070" y="998"/>
                  </a:lnTo>
                  <a:lnTo>
                    <a:pt x="1074" y="998"/>
                  </a:lnTo>
                  <a:lnTo>
                    <a:pt x="1076" y="994"/>
                  </a:lnTo>
                  <a:lnTo>
                    <a:pt x="1082" y="988"/>
                  </a:lnTo>
                  <a:lnTo>
                    <a:pt x="1082" y="988"/>
                  </a:lnTo>
                  <a:lnTo>
                    <a:pt x="1082" y="978"/>
                  </a:lnTo>
                  <a:lnTo>
                    <a:pt x="1082" y="978"/>
                  </a:lnTo>
                  <a:lnTo>
                    <a:pt x="1084" y="972"/>
                  </a:lnTo>
                  <a:lnTo>
                    <a:pt x="1082" y="970"/>
                  </a:lnTo>
                  <a:lnTo>
                    <a:pt x="1080" y="968"/>
                  </a:lnTo>
                  <a:lnTo>
                    <a:pt x="1080" y="968"/>
                  </a:lnTo>
                  <a:lnTo>
                    <a:pt x="1078" y="966"/>
                  </a:lnTo>
                  <a:lnTo>
                    <a:pt x="1078" y="962"/>
                  </a:lnTo>
                  <a:lnTo>
                    <a:pt x="1080" y="960"/>
                  </a:lnTo>
                  <a:lnTo>
                    <a:pt x="1082" y="956"/>
                  </a:lnTo>
                  <a:lnTo>
                    <a:pt x="1082" y="956"/>
                  </a:lnTo>
                  <a:lnTo>
                    <a:pt x="1086" y="954"/>
                  </a:lnTo>
                  <a:lnTo>
                    <a:pt x="1090" y="958"/>
                  </a:lnTo>
                  <a:lnTo>
                    <a:pt x="1090" y="958"/>
                  </a:lnTo>
                  <a:lnTo>
                    <a:pt x="1096" y="964"/>
                  </a:lnTo>
                  <a:lnTo>
                    <a:pt x="1098" y="968"/>
                  </a:lnTo>
                  <a:lnTo>
                    <a:pt x="1100" y="974"/>
                  </a:lnTo>
                  <a:lnTo>
                    <a:pt x="1100" y="974"/>
                  </a:lnTo>
                  <a:lnTo>
                    <a:pt x="1102" y="978"/>
                  </a:lnTo>
                  <a:lnTo>
                    <a:pt x="1102" y="978"/>
                  </a:lnTo>
                  <a:lnTo>
                    <a:pt x="1112" y="986"/>
                  </a:lnTo>
                  <a:lnTo>
                    <a:pt x="1112" y="986"/>
                  </a:lnTo>
                  <a:lnTo>
                    <a:pt x="1118" y="992"/>
                  </a:lnTo>
                  <a:lnTo>
                    <a:pt x="1118" y="992"/>
                  </a:lnTo>
                  <a:lnTo>
                    <a:pt x="1124" y="994"/>
                  </a:lnTo>
                  <a:lnTo>
                    <a:pt x="1128" y="994"/>
                  </a:lnTo>
                  <a:lnTo>
                    <a:pt x="1128" y="994"/>
                  </a:lnTo>
                  <a:lnTo>
                    <a:pt x="1136" y="998"/>
                  </a:lnTo>
                  <a:lnTo>
                    <a:pt x="1146" y="1000"/>
                  </a:lnTo>
                  <a:lnTo>
                    <a:pt x="1162" y="998"/>
                  </a:lnTo>
                  <a:lnTo>
                    <a:pt x="1162" y="998"/>
                  </a:lnTo>
                  <a:lnTo>
                    <a:pt x="1168" y="996"/>
                  </a:lnTo>
                  <a:lnTo>
                    <a:pt x="1172" y="994"/>
                  </a:lnTo>
                  <a:lnTo>
                    <a:pt x="1172" y="994"/>
                  </a:lnTo>
                  <a:lnTo>
                    <a:pt x="1178" y="988"/>
                  </a:lnTo>
                  <a:lnTo>
                    <a:pt x="1178" y="982"/>
                  </a:lnTo>
                  <a:lnTo>
                    <a:pt x="1178" y="976"/>
                  </a:lnTo>
                  <a:lnTo>
                    <a:pt x="1178" y="968"/>
                  </a:lnTo>
                  <a:lnTo>
                    <a:pt x="1178" y="968"/>
                  </a:lnTo>
                  <a:lnTo>
                    <a:pt x="1174" y="966"/>
                  </a:lnTo>
                  <a:lnTo>
                    <a:pt x="1174" y="966"/>
                  </a:lnTo>
                  <a:lnTo>
                    <a:pt x="1168" y="960"/>
                  </a:lnTo>
                  <a:lnTo>
                    <a:pt x="1168" y="960"/>
                  </a:lnTo>
                  <a:lnTo>
                    <a:pt x="1162" y="954"/>
                  </a:lnTo>
                  <a:lnTo>
                    <a:pt x="1160" y="952"/>
                  </a:lnTo>
                  <a:lnTo>
                    <a:pt x="1158" y="950"/>
                  </a:lnTo>
                  <a:lnTo>
                    <a:pt x="1158" y="950"/>
                  </a:lnTo>
                  <a:lnTo>
                    <a:pt x="1152" y="948"/>
                  </a:lnTo>
                  <a:lnTo>
                    <a:pt x="1150" y="944"/>
                  </a:lnTo>
                  <a:lnTo>
                    <a:pt x="1150" y="944"/>
                  </a:lnTo>
                  <a:lnTo>
                    <a:pt x="1142" y="942"/>
                  </a:lnTo>
                  <a:lnTo>
                    <a:pt x="1142" y="942"/>
                  </a:lnTo>
                  <a:lnTo>
                    <a:pt x="1132" y="940"/>
                  </a:lnTo>
                  <a:lnTo>
                    <a:pt x="1132" y="940"/>
                  </a:lnTo>
                  <a:lnTo>
                    <a:pt x="1128" y="940"/>
                  </a:lnTo>
                  <a:lnTo>
                    <a:pt x="1126" y="940"/>
                  </a:lnTo>
                  <a:lnTo>
                    <a:pt x="1126" y="940"/>
                  </a:lnTo>
                  <a:lnTo>
                    <a:pt x="1120" y="938"/>
                  </a:lnTo>
                  <a:lnTo>
                    <a:pt x="1116" y="942"/>
                  </a:lnTo>
                  <a:lnTo>
                    <a:pt x="1116" y="942"/>
                  </a:lnTo>
                  <a:lnTo>
                    <a:pt x="1112" y="942"/>
                  </a:lnTo>
                  <a:lnTo>
                    <a:pt x="1110" y="942"/>
                  </a:lnTo>
                  <a:lnTo>
                    <a:pt x="1110" y="942"/>
                  </a:lnTo>
                  <a:lnTo>
                    <a:pt x="1108" y="940"/>
                  </a:lnTo>
                  <a:lnTo>
                    <a:pt x="1104" y="938"/>
                  </a:lnTo>
                  <a:lnTo>
                    <a:pt x="1096" y="938"/>
                  </a:lnTo>
                  <a:lnTo>
                    <a:pt x="1096" y="938"/>
                  </a:lnTo>
                  <a:lnTo>
                    <a:pt x="1080" y="934"/>
                  </a:lnTo>
                  <a:lnTo>
                    <a:pt x="1080" y="934"/>
                  </a:lnTo>
                  <a:lnTo>
                    <a:pt x="1068" y="932"/>
                  </a:lnTo>
                  <a:lnTo>
                    <a:pt x="1060" y="930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54" y="926"/>
                  </a:lnTo>
                  <a:lnTo>
                    <a:pt x="1046" y="924"/>
                  </a:lnTo>
                  <a:lnTo>
                    <a:pt x="1042" y="922"/>
                  </a:lnTo>
                  <a:lnTo>
                    <a:pt x="1038" y="918"/>
                  </a:lnTo>
                  <a:lnTo>
                    <a:pt x="1034" y="914"/>
                  </a:lnTo>
                  <a:lnTo>
                    <a:pt x="1034" y="914"/>
                  </a:lnTo>
                  <a:lnTo>
                    <a:pt x="1026" y="920"/>
                  </a:lnTo>
                  <a:lnTo>
                    <a:pt x="1022" y="922"/>
                  </a:lnTo>
                  <a:lnTo>
                    <a:pt x="1020" y="928"/>
                  </a:lnTo>
                  <a:lnTo>
                    <a:pt x="1020" y="928"/>
                  </a:lnTo>
                  <a:lnTo>
                    <a:pt x="1018" y="928"/>
                  </a:lnTo>
                  <a:lnTo>
                    <a:pt x="1016" y="930"/>
                  </a:lnTo>
                  <a:lnTo>
                    <a:pt x="1016" y="930"/>
                  </a:lnTo>
                  <a:lnTo>
                    <a:pt x="1012" y="930"/>
                  </a:lnTo>
                  <a:lnTo>
                    <a:pt x="1010" y="930"/>
                  </a:lnTo>
                  <a:lnTo>
                    <a:pt x="1006" y="934"/>
                  </a:lnTo>
                  <a:lnTo>
                    <a:pt x="1006" y="934"/>
                  </a:lnTo>
                  <a:lnTo>
                    <a:pt x="1004" y="938"/>
                  </a:lnTo>
                  <a:lnTo>
                    <a:pt x="1004" y="938"/>
                  </a:lnTo>
                  <a:close/>
                  <a:moveTo>
                    <a:pt x="582" y="828"/>
                  </a:moveTo>
                  <a:lnTo>
                    <a:pt x="582" y="828"/>
                  </a:lnTo>
                  <a:lnTo>
                    <a:pt x="582" y="832"/>
                  </a:lnTo>
                  <a:lnTo>
                    <a:pt x="578" y="834"/>
                  </a:lnTo>
                  <a:lnTo>
                    <a:pt x="572" y="838"/>
                  </a:lnTo>
                  <a:lnTo>
                    <a:pt x="566" y="842"/>
                  </a:lnTo>
                  <a:lnTo>
                    <a:pt x="560" y="844"/>
                  </a:lnTo>
                  <a:lnTo>
                    <a:pt x="560" y="844"/>
                  </a:lnTo>
                  <a:lnTo>
                    <a:pt x="564" y="858"/>
                  </a:lnTo>
                  <a:lnTo>
                    <a:pt x="564" y="858"/>
                  </a:lnTo>
                  <a:lnTo>
                    <a:pt x="566" y="862"/>
                  </a:lnTo>
                  <a:lnTo>
                    <a:pt x="568" y="866"/>
                  </a:lnTo>
                  <a:lnTo>
                    <a:pt x="568" y="866"/>
                  </a:lnTo>
                  <a:lnTo>
                    <a:pt x="574" y="868"/>
                  </a:lnTo>
                  <a:lnTo>
                    <a:pt x="574" y="874"/>
                  </a:lnTo>
                  <a:lnTo>
                    <a:pt x="574" y="874"/>
                  </a:lnTo>
                  <a:lnTo>
                    <a:pt x="582" y="880"/>
                  </a:lnTo>
                  <a:lnTo>
                    <a:pt x="588" y="882"/>
                  </a:lnTo>
                  <a:lnTo>
                    <a:pt x="596" y="882"/>
                  </a:lnTo>
                  <a:lnTo>
                    <a:pt x="604" y="878"/>
                  </a:lnTo>
                  <a:lnTo>
                    <a:pt x="604" y="878"/>
                  </a:lnTo>
                  <a:lnTo>
                    <a:pt x="604" y="874"/>
                  </a:lnTo>
                  <a:lnTo>
                    <a:pt x="604" y="868"/>
                  </a:lnTo>
                  <a:lnTo>
                    <a:pt x="604" y="868"/>
                  </a:lnTo>
                  <a:lnTo>
                    <a:pt x="606" y="864"/>
                  </a:lnTo>
                  <a:lnTo>
                    <a:pt x="606" y="858"/>
                  </a:lnTo>
                  <a:lnTo>
                    <a:pt x="606" y="854"/>
                  </a:lnTo>
                  <a:lnTo>
                    <a:pt x="602" y="850"/>
                  </a:lnTo>
                  <a:lnTo>
                    <a:pt x="602" y="850"/>
                  </a:lnTo>
                  <a:lnTo>
                    <a:pt x="600" y="844"/>
                  </a:lnTo>
                  <a:lnTo>
                    <a:pt x="602" y="840"/>
                  </a:lnTo>
                  <a:lnTo>
                    <a:pt x="602" y="840"/>
                  </a:lnTo>
                  <a:lnTo>
                    <a:pt x="606" y="840"/>
                  </a:lnTo>
                  <a:lnTo>
                    <a:pt x="612" y="840"/>
                  </a:lnTo>
                  <a:lnTo>
                    <a:pt x="612" y="840"/>
                  </a:lnTo>
                  <a:lnTo>
                    <a:pt x="618" y="844"/>
                  </a:lnTo>
                  <a:lnTo>
                    <a:pt x="618" y="844"/>
                  </a:lnTo>
                  <a:lnTo>
                    <a:pt x="622" y="850"/>
                  </a:lnTo>
                  <a:lnTo>
                    <a:pt x="622" y="850"/>
                  </a:lnTo>
                  <a:lnTo>
                    <a:pt x="626" y="854"/>
                  </a:lnTo>
                  <a:lnTo>
                    <a:pt x="630" y="858"/>
                  </a:lnTo>
                  <a:lnTo>
                    <a:pt x="630" y="858"/>
                  </a:lnTo>
                  <a:lnTo>
                    <a:pt x="638" y="862"/>
                  </a:lnTo>
                  <a:lnTo>
                    <a:pt x="646" y="864"/>
                  </a:lnTo>
                  <a:lnTo>
                    <a:pt x="646" y="864"/>
                  </a:lnTo>
                  <a:lnTo>
                    <a:pt x="656" y="868"/>
                  </a:lnTo>
                  <a:lnTo>
                    <a:pt x="662" y="868"/>
                  </a:lnTo>
                  <a:lnTo>
                    <a:pt x="666" y="868"/>
                  </a:lnTo>
                  <a:lnTo>
                    <a:pt x="666" y="868"/>
                  </a:lnTo>
                  <a:lnTo>
                    <a:pt x="674" y="866"/>
                  </a:lnTo>
                  <a:lnTo>
                    <a:pt x="680" y="862"/>
                  </a:lnTo>
                  <a:lnTo>
                    <a:pt x="686" y="858"/>
                  </a:lnTo>
                  <a:lnTo>
                    <a:pt x="688" y="850"/>
                  </a:lnTo>
                  <a:lnTo>
                    <a:pt x="688" y="850"/>
                  </a:lnTo>
                  <a:lnTo>
                    <a:pt x="690" y="848"/>
                  </a:lnTo>
                  <a:lnTo>
                    <a:pt x="690" y="848"/>
                  </a:lnTo>
                  <a:lnTo>
                    <a:pt x="686" y="842"/>
                  </a:lnTo>
                  <a:lnTo>
                    <a:pt x="686" y="842"/>
                  </a:lnTo>
                  <a:lnTo>
                    <a:pt x="686" y="836"/>
                  </a:lnTo>
                  <a:lnTo>
                    <a:pt x="682" y="830"/>
                  </a:lnTo>
                  <a:lnTo>
                    <a:pt x="674" y="818"/>
                  </a:lnTo>
                  <a:lnTo>
                    <a:pt x="674" y="818"/>
                  </a:lnTo>
                  <a:lnTo>
                    <a:pt x="672" y="816"/>
                  </a:lnTo>
                  <a:lnTo>
                    <a:pt x="670" y="810"/>
                  </a:lnTo>
                  <a:lnTo>
                    <a:pt x="670" y="810"/>
                  </a:lnTo>
                  <a:lnTo>
                    <a:pt x="668" y="804"/>
                  </a:lnTo>
                  <a:lnTo>
                    <a:pt x="664" y="796"/>
                  </a:lnTo>
                  <a:lnTo>
                    <a:pt x="664" y="796"/>
                  </a:lnTo>
                  <a:lnTo>
                    <a:pt x="664" y="792"/>
                  </a:lnTo>
                  <a:lnTo>
                    <a:pt x="664" y="790"/>
                  </a:lnTo>
                  <a:lnTo>
                    <a:pt x="664" y="790"/>
                  </a:lnTo>
                  <a:lnTo>
                    <a:pt x="668" y="788"/>
                  </a:lnTo>
                  <a:lnTo>
                    <a:pt x="672" y="788"/>
                  </a:lnTo>
                  <a:lnTo>
                    <a:pt x="672" y="788"/>
                  </a:lnTo>
                  <a:lnTo>
                    <a:pt x="688" y="794"/>
                  </a:lnTo>
                  <a:lnTo>
                    <a:pt x="696" y="798"/>
                  </a:lnTo>
                  <a:lnTo>
                    <a:pt x="706" y="800"/>
                  </a:lnTo>
                  <a:lnTo>
                    <a:pt x="706" y="800"/>
                  </a:lnTo>
                  <a:lnTo>
                    <a:pt x="714" y="798"/>
                  </a:lnTo>
                  <a:lnTo>
                    <a:pt x="722" y="796"/>
                  </a:lnTo>
                  <a:lnTo>
                    <a:pt x="722" y="796"/>
                  </a:lnTo>
                  <a:lnTo>
                    <a:pt x="722" y="790"/>
                  </a:lnTo>
                  <a:lnTo>
                    <a:pt x="722" y="786"/>
                  </a:lnTo>
                  <a:lnTo>
                    <a:pt x="722" y="786"/>
                  </a:lnTo>
                  <a:lnTo>
                    <a:pt x="714" y="778"/>
                  </a:lnTo>
                  <a:lnTo>
                    <a:pt x="708" y="770"/>
                  </a:lnTo>
                  <a:lnTo>
                    <a:pt x="708" y="770"/>
                  </a:lnTo>
                  <a:lnTo>
                    <a:pt x="704" y="766"/>
                  </a:lnTo>
                  <a:lnTo>
                    <a:pt x="700" y="760"/>
                  </a:lnTo>
                  <a:lnTo>
                    <a:pt x="700" y="760"/>
                  </a:lnTo>
                  <a:lnTo>
                    <a:pt x="698" y="756"/>
                  </a:lnTo>
                  <a:lnTo>
                    <a:pt x="692" y="754"/>
                  </a:lnTo>
                  <a:lnTo>
                    <a:pt x="692" y="754"/>
                  </a:lnTo>
                  <a:lnTo>
                    <a:pt x="680" y="756"/>
                  </a:lnTo>
                  <a:lnTo>
                    <a:pt x="680" y="756"/>
                  </a:lnTo>
                  <a:lnTo>
                    <a:pt x="674" y="754"/>
                  </a:lnTo>
                  <a:lnTo>
                    <a:pt x="674" y="754"/>
                  </a:lnTo>
                  <a:lnTo>
                    <a:pt x="670" y="754"/>
                  </a:lnTo>
                  <a:lnTo>
                    <a:pt x="670" y="754"/>
                  </a:lnTo>
                  <a:lnTo>
                    <a:pt x="668" y="760"/>
                  </a:lnTo>
                  <a:lnTo>
                    <a:pt x="666" y="768"/>
                  </a:lnTo>
                  <a:lnTo>
                    <a:pt x="666" y="768"/>
                  </a:lnTo>
                  <a:lnTo>
                    <a:pt x="656" y="782"/>
                  </a:lnTo>
                  <a:lnTo>
                    <a:pt x="656" y="782"/>
                  </a:lnTo>
                  <a:lnTo>
                    <a:pt x="650" y="796"/>
                  </a:lnTo>
                  <a:lnTo>
                    <a:pt x="650" y="796"/>
                  </a:lnTo>
                  <a:lnTo>
                    <a:pt x="642" y="802"/>
                  </a:lnTo>
                  <a:lnTo>
                    <a:pt x="642" y="802"/>
                  </a:lnTo>
                  <a:lnTo>
                    <a:pt x="638" y="804"/>
                  </a:lnTo>
                  <a:lnTo>
                    <a:pt x="634" y="808"/>
                  </a:lnTo>
                  <a:lnTo>
                    <a:pt x="634" y="808"/>
                  </a:lnTo>
                  <a:lnTo>
                    <a:pt x="630" y="810"/>
                  </a:lnTo>
                  <a:lnTo>
                    <a:pt x="628" y="812"/>
                  </a:lnTo>
                  <a:lnTo>
                    <a:pt x="624" y="810"/>
                  </a:lnTo>
                  <a:lnTo>
                    <a:pt x="624" y="810"/>
                  </a:lnTo>
                  <a:lnTo>
                    <a:pt x="618" y="812"/>
                  </a:lnTo>
                  <a:lnTo>
                    <a:pt x="612" y="814"/>
                  </a:lnTo>
                  <a:lnTo>
                    <a:pt x="612" y="814"/>
                  </a:lnTo>
                  <a:lnTo>
                    <a:pt x="606" y="812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0" y="824"/>
                  </a:lnTo>
                  <a:lnTo>
                    <a:pt x="590" y="824"/>
                  </a:lnTo>
                  <a:lnTo>
                    <a:pt x="582" y="828"/>
                  </a:lnTo>
                  <a:lnTo>
                    <a:pt x="582" y="828"/>
                  </a:lnTo>
                  <a:close/>
                  <a:moveTo>
                    <a:pt x="474" y="1340"/>
                  </a:moveTo>
                  <a:lnTo>
                    <a:pt x="474" y="1340"/>
                  </a:lnTo>
                  <a:lnTo>
                    <a:pt x="478" y="1332"/>
                  </a:lnTo>
                  <a:lnTo>
                    <a:pt x="478" y="1332"/>
                  </a:lnTo>
                  <a:lnTo>
                    <a:pt x="496" y="1310"/>
                  </a:lnTo>
                  <a:lnTo>
                    <a:pt x="496" y="1310"/>
                  </a:lnTo>
                  <a:lnTo>
                    <a:pt x="500" y="1308"/>
                  </a:lnTo>
                  <a:lnTo>
                    <a:pt x="500" y="1308"/>
                  </a:lnTo>
                  <a:lnTo>
                    <a:pt x="512" y="1310"/>
                  </a:lnTo>
                  <a:lnTo>
                    <a:pt x="524" y="1316"/>
                  </a:lnTo>
                  <a:lnTo>
                    <a:pt x="524" y="1316"/>
                  </a:lnTo>
                  <a:lnTo>
                    <a:pt x="538" y="1328"/>
                  </a:lnTo>
                  <a:lnTo>
                    <a:pt x="538" y="1328"/>
                  </a:lnTo>
                  <a:lnTo>
                    <a:pt x="540" y="1330"/>
                  </a:lnTo>
                  <a:lnTo>
                    <a:pt x="540" y="1330"/>
                  </a:lnTo>
                  <a:lnTo>
                    <a:pt x="554" y="1336"/>
                  </a:lnTo>
                  <a:lnTo>
                    <a:pt x="554" y="1336"/>
                  </a:lnTo>
                  <a:lnTo>
                    <a:pt x="568" y="1338"/>
                  </a:lnTo>
                  <a:lnTo>
                    <a:pt x="576" y="1338"/>
                  </a:lnTo>
                  <a:lnTo>
                    <a:pt x="584" y="1338"/>
                  </a:lnTo>
                  <a:lnTo>
                    <a:pt x="584" y="1338"/>
                  </a:lnTo>
                  <a:lnTo>
                    <a:pt x="594" y="1334"/>
                  </a:lnTo>
                  <a:lnTo>
                    <a:pt x="594" y="1334"/>
                  </a:lnTo>
                  <a:lnTo>
                    <a:pt x="602" y="1334"/>
                  </a:lnTo>
                  <a:lnTo>
                    <a:pt x="602" y="1334"/>
                  </a:lnTo>
                  <a:lnTo>
                    <a:pt x="608" y="1332"/>
                  </a:lnTo>
                  <a:lnTo>
                    <a:pt x="608" y="1332"/>
                  </a:lnTo>
                  <a:lnTo>
                    <a:pt x="616" y="1328"/>
                  </a:lnTo>
                  <a:lnTo>
                    <a:pt x="622" y="1324"/>
                  </a:lnTo>
                  <a:lnTo>
                    <a:pt x="626" y="1316"/>
                  </a:lnTo>
                  <a:lnTo>
                    <a:pt x="626" y="1308"/>
                  </a:lnTo>
                  <a:lnTo>
                    <a:pt x="626" y="1308"/>
                  </a:lnTo>
                  <a:lnTo>
                    <a:pt x="626" y="1306"/>
                  </a:lnTo>
                  <a:lnTo>
                    <a:pt x="624" y="1304"/>
                  </a:lnTo>
                  <a:lnTo>
                    <a:pt x="624" y="1304"/>
                  </a:lnTo>
                  <a:lnTo>
                    <a:pt x="604" y="1302"/>
                  </a:lnTo>
                  <a:lnTo>
                    <a:pt x="604" y="1302"/>
                  </a:lnTo>
                  <a:lnTo>
                    <a:pt x="594" y="1302"/>
                  </a:lnTo>
                  <a:lnTo>
                    <a:pt x="584" y="1302"/>
                  </a:lnTo>
                  <a:lnTo>
                    <a:pt x="584" y="1302"/>
                  </a:lnTo>
                  <a:lnTo>
                    <a:pt x="578" y="1302"/>
                  </a:lnTo>
                  <a:lnTo>
                    <a:pt x="574" y="1298"/>
                  </a:lnTo>
                  <a:lnTo>
                    <a:pt x="570" y="1296"/>
                  </a:lnTo>
                  <a:lnTo>
                    <a:pt x="564" y="1296"/>
                  </a:lnTo>
                  <a:lnTo>
                    <a:pt x="564" y="1296"/>
                  </a:lnTo>
                  <a:lnTo>
                    <a:pt x="562" y="1294"/>
                  </a:lnTo>
                  <a:lnTo>
                    <a:pt x="562" y="1294"/>
                  </a:lnTo>
                  <a:lnTo>
                    <a:pt x="554" y="1290"/>
                  </a:lnTo>
                  <a:lnTo>
                    <a:pt x="554" y="1290"/>
                  </a:lnTo>
                  <a:lnTo>
                    <a:pt x="538" y="1284"/>
                  </a:lnTo>
                  <a:lnTo>
                    <a:pt x="538" y="1284"/>
                  </a:lnTo>
                  <a:lnTo>
                    <a:pt x="534" y="1284"/>
                  </a:lnTo>
                  <a:lnTo>
                    <a:pt x="534" y="1284"/>
                  </a:lnTo>
                  <a:lnTo>
                    <a:pt x="522" y="1290"/>
                  </a:lnTo>
                  <a:lnTo>
                    <a:pt x="522" y="1290"/>
                  </a:lnTo>
                  <a:lnTo>
                    <a:pt x="520" y="1290"/>
                  </a:lnTo>
                  <a:lnTo>
                    <a:pt x="520" y="1290"/>
                  </a:lnTo>
                  <a:lnTo>
                    <a:pt x="504" y="1294"/>
                  </a:lnTo>
                  <a:lnTo>
                    <a:pt x="504" y="1294"/>
                  </a:lnTo>
                  <a:lnTo>
                    <a:pt x="496" y="1296"/>
                  </a:lnTo>
                  <a:lnTo>
                    <a:pt x="496" y="1296"/>
                  </a:lnTo>
                  <a:lnTo>
                    <a:pt x="492" y="1298"/>
                  </a:lnTo>
                  <a:lnTo>
                    <a:pt x="492" y="1298"/>
                  </a:lnTo>
                  <a:lnTo>
                    <a:pt x="476" y="1300"/>
                  </a:lnTo>
                  <a:lnTo>
                    <a:pt x="476" y="1300"/>
                  </a:lnTo>
                  <a:lnTo>
                    <a:pt x="470" y="1300"/>
                  </a:lnTo>
                  <a:lnTo>
                    <a:pt x="466" y="1300"/>
                  </a:lnTo>
                  <a:lnTo>
                    <a:pt x="466" y="1300"/>
                  </a:lnTo>
                  <a:lnTo>
                    <a:pt x="462" y="1302"/>
                  </a:lnTo>
                  <a:lnTo>
                    <a:pt x="460" y="1302"/>
                  </a:lnTo>
                  <a:lnTo>
                    <a:pt x="458" y="1300"/>
                  </a:lnTo>
                  <a:lnTo>
                    <a:pt x="454" y="1298"/>
                  </a:lnTo>
                  <a:lnTo>
                    <a:pt x="454" y="1298"/>
                  </a:lnTo>
                  <a:lnTo>
                    <a:pt x="452" y="1298"/>
                  </a:lnTo>
                  <a:lnTo>
                    <a:pt x="450" y="1300"/>
                  </a:lnTo>
                  <a:lnTo>
                    <a:pt x="450" y="1300"/>
                  </a:lnTo>
                  <a:lnTo>
                    <a:pt x="446" y="1298"/>
                  </a:lnTo>
                  <a:lnTo>
                    <a:pt x="442" y="1300"/>
                  </a:lnTo>
                  <a:lnTo>
                    <a:pt x="436" y="1298"/>
                  </a:lnTo>
                  <a:lnTo>
                    <a:pt x="434" y="1294"/>
                  </a:lnTo>
                  <a:lnTo>
                    <a:pt x="434" y="1294"/>
                  </a:lnTo>
                  <a:lnTo>
                    <a:pt x="432" y="1294"/>
                  </a:lnTo>
                  <a:lnTo>
                    <a:pt x="432" y="1294"/>
                  </a:lnTo>
                  <a:lnTo>
                    <a:pt x="426" y="1292"/>
                  </a:lnTo>
                  <a:lnTo>
                    <a:pt x="420" y="1292"/>
                  </a:lnTo>
                  <a:lnTo>
                    <a:pt x="408" y="1286"/>
                  </a:lnTo>
                  <a:lnTo>
                    <a:pt x="408" y="1286"/>
                  </a:lnTo>
                  <a:lnTo>
                    <a:pt x="396" y="1282"/>
                  </a:lnTo>
                  <a:lnTo>
                    <a:pt x="396" y="1282"/>
                  </a:lnTo>
                  <a:lnTo>
                    <a:pt x="388" y="1286"/>
                  </a:lnTo>
                  <a:lnTo>
                    <a:pt x="380" y="1292"/>
                  </a:lnTo>
                  <a:lnTo>
                    <a:pt x="380" y="1292"/>
                  </a:lnTo>
                  <a:lnTo>
                    <a:pt x="376" y="1296"/>
                  </a:lnTo>
                  <a:lnTo>
                    <a:pt x="376" y="1300"/>
                  </a:lnTo>
                  <a:lnTo>
                    <a:pt x="376" y="1312"/>
                  </a:lnTo>
                  <a:lnTo>
                    <a:pt x="376" y="1312"/>
                  </a:lnTo>
                  <a:lnTo>
                    <a:pt x="388" y="1310"/>
                  </a:lnTo>
                  <a:lnTo>
                    <a:pt x="388" y="1310"/>
                  </a:lnTo>
                  <a:lnTo>
                    <a:pt x="406" y="1306"/>
                  </a:lnTo>
                  <a:lnTo>
                    <a:pt x="406" y="1306"/>
                  </a:lnTo>
                  <a:lnTo>
                    <a:pt x="410" y="1306"/>
                  </a:lnTo>
                  <a:lnTo>
                    <a:pt x="414" y="1308"/>
                  </a:lnTo>
                  <a:lnTo>
                    <a:pt x="418" y="1310"/>
                  </a:lnTo>
                  <a:lnTo>
                    <a:pt x="418" y="1314"/>
                  </a:lnTo>
                  <a:lnTo>
                    <a:pt x="418" y="1314"/>
                  </a:lnTo>
                  <a:lnTo>
                    <a:pt x="418" y="1318"/>
                  </a:lnTo>
                  <a:lnTo>
                    <a:pt x="420" y="1320"/>
                  </a:lnTo>
                  <a:lnTo>
                    <a:pt x="424" y="1324"/>
                  </a:lnTo>
                  <a:lnTo>
                    <a:pt x="424" y="1324"/>
                  </a:lnTo>
                  <a:lnTo>
                    <a:pt x="430" y="1332"/>
                  </a:lnTo>
                  <a:lnTo>
                    <a:pt x="434" y="1334"/>
                  </a:lnTo>
                  <a:lnTo>
                    <a:pt x="438" y="1336"/>
                  </a:lnTo>
                  <a:lnTo>
                    <a:pt x="438" y="1336"/>
                  </a:lnTo>
                  <a:lnTo>
                    <a:pt x="444" y="1340"/>
                  </a:lnTo>
                  <a:lnTo>
                    <a:pt x="452" y="1344"/>
                  </a:lnTo>
                  <a:lnTo>
                    <a:pt x="452" y="1344"/>
                  </a:lnTo>
                  <a:lnTo>
                    <a:pt x="456" y="1344"/>
                  </a:lnTo>
                  <a:lnTo>
                    <a:pt x="462" y="1344"/>
                  </a:lnTo>
                  <a:lnTo>
                    <a:pt x="462" y="1344"/>
                  </a:lnTo>
                  <a:lnTo>
                    <a:pt x="474" y="1340"/>
                  </a:lnTo>
                  <a:lnTo>
                    <a:pt x="474" y="1340"/>
                  </a:lnTo>
                  <a:close/>
                  <a:moveTo>
                    <a:pt x="710" y="230"/>
                  </a:moveTo>
                  <a:lnTo>
                    <a:pt x="710" y="230"/>
                  </a:lnTo>
                  <a:lnTo>
                    <a:pt x="712" y="242"/>
                  </a:lnTo>
                  <a:lnTo>
                    <a:pt x="712" y="242"/>
                  </a:lnTo>
                  <a:lnTo>
                    <a:pt x="710" y="250"/>
                  </a:lnTo>
                  <a:lnTo>
                    <a:pt x="708" y="256"/>
                  </a:lnTo>
                  <a:lnTo>
                    <a:pt x="704" y="258"/>
                  </a:lnTo>
                  <a:lnTo>
                    <a:pt x="704" y="258"/>
                  </a:lnTo>
                  <a:lnTo>
                    <a:pt x="688" y="268"/>
                  </a:lnTo>
                  <a:lnTo>
                    <a:pt x="688" y="268"/>
                  </a:lnTo>
                  <a:lnTo>
                    <a:pt x="682" y="270"/>
                  </a:lnTo>
                  <a:lnTo>
                    <a:pt x="682" y="270"/>
                  </a:lnTo>
                  <a:lnTo>
                    <a:pt x="676" y="274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66" y="276"/>
                  </a:lnTo>
                  <a:lnTo>
                    <a:pt x="662" y="280"/>
                  </a:lnTo>
                  <a:lnTo>
                    <a:pt x="662" y="280"/>
                  </a:lnTo>
                  <a:lnTo>
                    <a:pt x="660" y="280"/>
                  </a:lnTo>
                  <a:lnTo>
                    <a:pt x="660" y="280"/>
                  </a:lnTo>
                  <a:lnTo>
                    <a:pt x="652" y="276"/>
                  </a:lnTo>
                  <a:lnTo>
                    <a:pt x="642" y="278"/>
                  </a:lnTo>
                  <a:lnTo>
                    <a:pt x="642" y="278"/>
                  </a:lnTo>
                  <a:lnTo>
                    <a:pt x="640" y="276"/>
                  </a:lnTo>
                  <a:lnTo>
                    <a:pt x="640" y="276"/>
                  </a:lnTo>
                  <a:lnTo>
                    <a:pt x="626" y="270"/>
                  </a:lnTo>
                  <a:lnTo>
                    <a:pt x="626" y="270"/>
                  </a:lnTo>
                  <a:lnTo>
                    <a:pt x="622" y="270"/>
                  </a:lnTo>
                  <a:lnTo>
                    <a:pt x="622" y="270"/>
                  </a:lnTo>
                  <a:lnTo>
                    <a:pt x="620" y="272"/>
                  </a:lnTo>
                  <a:lnTo>
                    <a:pt x="620" y="272"/>
                  </a:lnTo>
                  <a:lnTo>
                    <a:pt x="620" y="278"/>
                  </a:lnTo>
                  <a:lnTo>
                    <a:pt x="618" y="282"/>
                  </a:lnTo>
                  <a:lnTo>
                    <a:pt x="618" y="282"/>
                  </a:lnTo>
                  <a:lnTo>
                    <a:pt x="618" y="284"/>
                  </a:lnTo>
                  <a:lnTo>
                    <a:pt x="618" y="286"/>
                  </a:lnTo>
                  <a:lnTo>
                    <a:pt x="618" y="286"/>
                  </a:lnTo>
                  <a:lnTo>
                    <a:pt x="620" y="294"/>
                  </a:lnTo>
                  <a:lnTo>
                    <a:pt x="624" y="298"/>
                  </a:lnTo>
                  <a:lnTo>
                    <a:pt x="628" y="298"/>
                  </a:lnTo>
                  <a:lnTo>
                    <a:pt x="628" y="298"/>
                  </a:lnTo>
                  <a:lnTo>
                    <a:pt x="630" y="300"/>
                  </a:lnTo>
                  <a:lnTo>
                    <a:pt x="630" y="300"/>
                  </a:lnTo>
                  <a:lnTo>
                    <a:pt x="642" y="306"/>
                  </a:lnTo>
                  <a:lnTo>
                    <a:pt x="648" y="308"/>
                  </a:lnTo>
                  <a:lnTo>
                    <a:pt x="654" y="306"/>
                  </a:lnTo>
                  <a:lnTo>
                    <a:pt x="654" y="306"/>
                  </a:lnTo>
                  <a:lnTo>
                    <a:pt x="660" y="306"/>
                  </a:lnTo>
                  <a:lnTo>
                    <a:pt x="660" y="306"/>
                  </a:lnTo>
                  <a:lnTo>
                    <a:pt x="666" y="306"/>
                  </a:lnTo>
                  <a:lnTo>
                    <a:pt x="666" y="306"/>
                  </a:lnTo>
                  <a:lnTo>
                    <a:pt x="662" y="302"/>
                  </a:lnTo>
                  <a:lnTo>
                    <a:pt x="662" y="302"/>
                  </a:lnTo>
                  <a:lnTo>
                    <a:pt x="660" y="300"/>
                  </a:lnTo>
                  <a:lnTo>
                    <a:pt x="660" y="296"/>
                  </a:lnTo>
                  <a:lnTo>
                    <a:pt x="662" y="290"/>
                  </a:lnTo>
                  <a:lnTo>
                    <a:pt x="662" y="290"/>
                  </a:lnTo>
                  <a:lnTo>
                    <a:pt x="666" y="290"/>
                  </a:lnTo>
                  <a:lnTo>
                    <a:pt x="670" y="290"/>
                  </a:lnTo>
                  <a:lnTo>
                    <a:pt x="670" y="290"/>
                  </a:lnTo>
                  <a:lnTo>
                    <a:pt x="674" y="294"/>
                  </a:lnTo>
                  <a:lnTo>
                    <a:pt x="678" y="300"/>
                  </a:lnTo>
                  <a:lnTo>
                    <a:pt x="678" y="300"/>
                  </a:lnTo>
                  <a:lnTo>
                    <a:pt x="684" y="306"/>
                  </a:lnTo>
                  <a:lnTo>
                    <a:pt x="688" y="310"/>
                  </a:lnTo>
                  <a:lnTo>
                    <a:pt x="688" y="310"/>
                  </a:lnTo>
                  <a:lnTo>
                    <a:pt x="704" y="320"/>
                  </a:lnTo>
                  <a:lnTo>
                    <a:pt x="704" y="320"/>
                  </a:lnTo>
                  <a:lnTo>
                    <a:pt x="712" y="326"/>
                  </a:lnTo>
                  <a:lnTo>
                    <a:pt x="716" y="328"/>
                  </a:lnTo>
                  <a:lnTo>
                    <a:pt x="722" y="328"/>
                  </a:lnTo>
                  <a:lnTo>
                    <a:pt x="722" y="328"/>
                  </a:lnTo>
                  <a:lnTo>
                    <a:pt x="732" y="330"/>
                  </a:lnTo>
                  <a:lnTo>
                    <a:pt x="744" y="332"/>
                  </a:lnTo>
                  <a:lnTo>
                    <a:pt x="744" y="332"/>
                  </a:lnTo>
                  <a:lnTo>
                    <a:pt x="750" y="330"/>
                  </a:lnTo>
                  <a:lnTo>
                    <a:pt x="758" y="330"/>
                  </a:lnTo>
                  <a:lnTo>
                    <a:pt x="758" y="330"/>
                  </a:lnTo>
                  <a:lnTo>
                    <a:pt x="760" y="328"/>
                  </a:lnTo>
                  <a:lnTo>
                    <a:pt x="762" y="326"/>
                  </a:lnTo>
                  <a:lnTo>
                    <a:pt x="764" y="322"/>
                  </a:lnTo>
                  <a:lnTo>
                    <a:pt x="766" y="320"/>
                  </a:lnTo>
                  <a:lnTo>
                    <a:pt x="766" y="320"/>
                  </a:lnTo>
                  <a:lnTo>
                    <a:pt x="764" y="312"/>
                  </a:lnTo>
                  <a:lnTo>
                    <a:pt x="764" y="312"/>
                  </a:lnTo>
                  <a:lnTo>
                    <a:pt x="758" y="304"/>
                  </a:lnTo>
                  <a:lnTo>
                    <a:pt x="756" y="300"/>
                  </a:lnTo>
                  <a:lnTo>
                    <a:pt x="750" y="296"/>
                  </a:lnTo>
                  <a:lnTo>
                    <a:pt x="750" y="296"/>
                  </a:lnTo>
                  <a:lnTo>
                    <a:pt x="748" y="294"/>
                  </a:lnTo>
                  <a:lnTo>
                    <a:pt x="746" y="292"/>
                  </a:lnTo>
                  <a:lnTo>
                    <a:pt x="746" y="288"/>
                  </a:lnTo>
                  <a:lnTo>
                    <a:pt x="746" y="288"/>
                  </a:lnTo>
                  <a:lnTo>
                    <a:pt x="750" y="284"/>
                  </a:lnTo>
                  <a:lnTo>
                    <a:pt x="756" y="282"/>
                  </a:lnTo>
                  <a:lnTo>
                    <a:pt x="756" y="282"/>
                  </a:lnTo>
                  <a:lnTo>
                    <a:pt x="760" y="284"/>
                  </a:lnTo>
                  <a:lnTo>
                    <a:pt x="760" y="284"/>
                  </a:lnTo>
                  <a:lnTo>
                    <a:pt x="756" y="274"/>
                  </a:lnTo>
                  <a:lnTo>
                    <a:pt x="756" y="274"/>
                  </a:lnTo>
                  <a:lnTo>
                    <a:pt x="750" y="270"/>
                  </a:lnTo>
                  <a:lnTo>
                    <a:pt x="746" y="268"/>
                  </a:lnTo>
                  <a:lnTo>
                    <a:pt x="746" y="268"/>
                  </a:lnTo>
                  <a:lnTo>
                    <a:pt x="740" y="266"/>
                  </a:lnTo>
                  <a:lnTo>
                    <a:pt x="740" y="264"/>
                  </a:lnTo>
                  <a:lnTo>
                    <a:pt x="740" y="262"/>
                  </a:lnTo>
                  <a:lnTo>
                    <a:pt x="740" y="262"/>
                  </a:lnTo>
                  <a:lnTo>
                    <a:pt x="742" y="256"/>
                  </a:lnTo>
                  <a:lnTo>
                    <a:pt x="748" y="252"/>
                  </a:lnTo>
                  <a:lnTo>
                    <a:pt x="748" y="252"/>
                  </a:lnTo>
                  <a:lnTo>
                    <a:pt x="754" y="252"/>
                  </a:lnTo>
                  <a:lnTo>
                    <a:pt x="762" y="252"/>
                  </a:lnTo>
                  <a:lnTo>
                    <a:pt x="762" y="252"/>
                  </a:lnTo>
                  <a:lnTo>
                    <a:pt x="766" y="254"/>
                  </a:lnTo>
                  <a:lnTo>
                    <a:pt x="768" y="254"/>
                  </a:lnTo>
                  <a:lnTo>
                    <a:pt x="768" y="254"/>
                  </a:lnTo>
                  <a:lnTo>
                    <a:pt x="786" y="250"/>
                  </a:lnTo>
                  <a:lnTo>
                    <a:pt x="786" y="250"/>
                  </a:lnTo>
                  <a:lnTo>
                    <a:pt x="786" y="248"/>
                  </a:lnTo>
                  <a:lnTo>
                    <a:pt x="786" y="248"/>
                  </a:lnTo>
                  <a:lnTo>
                    <a:pt x="786" y="244"/>
                  </a:lnTo>
                  <a:lnTo>
                    <a:pt x="786" y="244"/>
                  </a:lnTo>
                  <a:lnTo>
                    <a:pt x="776" y="240"/>
                  </a:lnTo>
                  <a:lnTo>
                    <a:pt x="768" y="236"/>
                  </a:lnTo>
                  <a:lnTo>
                    <a:pt x="748" y="232"/>
                  </a:lnTo>
                  <a:lnTo>
                    <a:pt x="710" y="230"/>
                  </a:lnTo>
                  <a:lnTo>
                    <a:pt x="710" y="230"/>
                  </a:lnTo>
                  <a:close/>
                  <a:moveTo>
                    <a:pt x="268" y="742"/>
                  </a:moveTo>
                  <a:lnTo>
                    <a:pt x="268" y="742"/>
                  </a:lnTo>
                  <a:lnTo>
                    <a:pt x="264" y="740"/>
                  </a:lnTo>
                  <a:lnTo>
                    <a:pt x="262" y="740"/>
                  </a:lnTo>
                  <a:lnTo>
                    <a:pt x="262" y="740"/>
                  </a:lnTo>
                  <a:lnTo>
                    <a:pt x="250" y="744"/>
                  </a:lnTo>
                  <a:lnTo>
                    <a:pt x="244" y="744"/>
                  </a:lnTo>
                  <a:lnTo>
                    <a:pt x="238" y="744"/>
                  </a:lnTo>
                  <a:lnTo>
                    <a:pt x="238" y="744"/>
                  </a:lnTo>
                  <a:lnTo>
                    <a:pt x="236" y="744"/>
                  </a:lnTo>
                  <a:lnTo>
                    <a:pt x="236" y="744"/>
                  </a:lnTo>
                  <a:lnTo>
                    <a:pt x="228" y="746"/>
                  </a:lnTo>
                  <a:lnTo>
                    <a:pt x="224" y="746"/>
                  </a:lnTo>
                  <a:lnTo>
                    <a:pt x="220" y="746"/>
                  </a:lnTo>
                  <a:lnTo>
                    <a:pt x="220" y="746"/>
                  </a:lnTo>
                  <a:lnTo>
                    <a:pt x="216" y="746"/>
                  </a:lnTo>
                  <a:lnTo>
                    <a:pt x="216" y="746"/>
                  </a:lnTo>
                  <a:lnTo>
                    <a:pt x="210" y="750"/>
                  </a:lnTo>
                  <a:lnTo>
                    <a:pt x="202" y="752"/>
                  </a:lnTo>
                  <a:lnTo>
                    <a:pt x="188" y="754"/>
                  </a:lnTo>
                  <a:lnTo>
                    <a:pt x="188" y="754"/>
                  </a:lnTo>
                  <a:lnTo>
                    <a:pt x="178" y="756"/>
                  </a:lnTo>
                  <a:lnTo>
                    <a:pt x="172" y="760"/>
                  </a:lnTo>
                  <a:lnTo>
                    <a:pt x="172" y="760"/>
                  </a:lnTo>
                  <a:lnTo>
                    <a:pt x="162" y="766"/>
                  </a:lnTo>
                  <a:lnTo>
                    <a:pt x="158" y="768"/>
                  </a:lnTo>
                  <a:lnTo>
                    <a:pt x="156" y="772"/>
                  </a:lnTo>
                  <a:lnTo>
                    <a:pt x="156" y="772"/>
                  </a:lnTo>
                  <a:lnTo>
                    <a:pt x="154" y="774"/>
                  </a:lnTo>
                  <a:lnTo>
                    <a:pt x="154" y="774"/>
                  </a:lnTo>
                  <a:lnTo>
                    <a:pt x="146" y="780"/>
                  </a:lnTo>
                  <a:lnTo>
                    <a:pt x="146" y="780"/>
                  </a:lnTo>
                  <a:lnTo>
                    <a:pt x="138" y="790"/>
                  </a:lnTo>
                  <a:lnTo>
                    <a:pt x="138" y="790"/>
                  </a:lnTo>
                  <a:lnTo>
                    <a:pt x="138" y="794"/>
                  </a:lnTo>
                  <a:lnTo>
                    <a:pt x="138" y="794"/>
                  </a:lnTo>
                  <a:lnTo>
                    <a:pt x="140" y="796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50" y="800"/>
                  </a:lnTo>
                  <a:lnTo>
                    <a:pt x="150" y="800"/>
                  </a:lnTo>
                  <a:lnTo>
                    <a:pt x="154" y="800"/>
                  </a:lnTo>
                  <a:lnTo>
                    <a:pt x="156" y="800"/>
                  </a:lnTo>
                  <a:lnTo>
                    <a:pt x="156" y="800"/>
                  </a:lnTo>
                  <a:lnTo>
                    <a:pt x="160" y="798"/>
                  </a:lnTo>
                  <a:lnTo>
                    <a:pt x="162" y="798"/>
                  </a:lnTo>
                  <a:lnTo>
                    <a:pt x="170" y="802"/>
                  </a:lnTo>
                  <a:lnTo>
                    <a:pt x="170" y="802"/>
                  </a:lnTo>
                  <a:lnTo>
                    <a:pt x="172" y="796"/>
                  </a:lnTo>
                  <a:lnTo>
                    <a:pt x="178" y="794"/>
                  </a:lnTo>
                  <a:lnTo>
                    <a:pt x="186" y="796"/>
                  </a:lnTo>
                  <a:lnTo>
                    <a:pt x="186" y="796"/>
                  </a:lnTo>
                  <a:lnTo>
                    <a:pt x="196" y="794"/>
                  </a:lnTo>
                  <a:lnTo>
                    <a:pt x="204" y="792"/>
                  </a:lnTo>
                  <a:lnTo>
                    <a:pt x="222" y="788"/>
                  </a:lnTo>
                  <a:lnTo>
                    <a:pt x="222" y="788"/>
                  </a:lnTo>
                  <a:lnTo>
                    <a:pt x="248" y="782"/>
                  </a:lnTo>
                  <a:lnTo>
                    <a:pt x="248" y="782"/>
                  </a:lnTo>
                  <a:lnTo>
                    <a:pt x="250" y="784"/>
                  </a:lnTo>
                  <a:lnTo>
                    <a:pt x="254" y="786"/>
                  </a:lnTo>
                  <a:lnTo>
                    <a:pt x="254" y="790"/>
                  </a:lnTo>
                  <a:lnTo>
                    <a:pt x="254" y="792"/>
                  </a:lnTo>
                  <a:lnTo>
                    <a:pt x="254" y="792"/>
                  </a:lnTo>
                  <a:lnTo>
                    <a:pt x="250" y="796"/>
                  </a:lnTo>
                  <a:lnTo>
                    <a:pt x="244" y="798"/>
                  </a:lnTo>
                  <a:lnTo>
                    <a:pt x="244" y="798"/>
                  </a:lnTo>
                  <a:lnTo>
                    <a:pt x="238" y="800"/>
                  </a:lnTo>
                  <a:lnTo>
                    <a:pt x="232" y="804"/>
                  </a:lnTo>
                  <a:lnTo>
                    <a:pt x="222" y="810"/>
                  </a:lnTo>
                  <a:lnTo>
                    <a:pt x="222" y="810"/>
                  </a:lnTo>
                  <a:lnTo>
                    <a:pt x="220" y="812"/>
                  </a:lnTo>
                  <a:lnTo>
                    <a:pt x="218" y="814"/>
                  </a:lnTo>
                  <a:lnTo>
                    <a:pt x="220" y="820"/>
                  </a:lnTo>
                  <a:lnTo>
                    <a:pt x="220" y="820"/>
                  </a:lnTo>
                  <a:lnTo>
                    <a:pt x="222" y="822"/>
                  </a:lnTo>
                  <a:lnTo>
                    <a:pt x="226" y="822"/>
                  </a:lnTo>
                  <a:lnTo>
                    <a:pt x="226" y="822"/>
                  </a:lnTo>
                  <a:lnTo>
                    <a:pt x="230" y="822"/>
                  </a:lnTo>
                  <a:lnTo>
                    <a:pt x="230" y="822"/>
                  </a:lnTo>
                  <a:lnTo>
                    <a:pt x="240" y="822"/>
                  </a:lnTo>
                  <a:lnTo>
                    <a:pt x="250" y="820"/>
                  </a:lnTo>
                  <a:lnTo>
                    <a:pt x="250" y="820"/>
                  </a:lnTo>
                  <a:lnTo>
                    <a:pt x="264" y="814"/>
                  </a:lnTo>
                  <a:lnTo>
                    <a:pt x="278" y="808"/>
                  </a:lnTo>
                  <a:lnTo>
                    <a:pt x="278" y="808"/>
                  </a:lnTo>
                  <a:lnTo>
                    <a:pt x="276" y="804"/>
                  </a:lnTo>
                  <a:lnTo>
                    <a:pt x="272" y="800"/>
                  </a:lnTo>
                  <a:lnTo>
                    <a:pt x="266" y="796"/>
                  </a:lnTo>
                  <a:lnTo>
                    <a:pt x="264" y="792"/>
                  </a:lnTo>
                  <a:lnTo>
                    <a:pt x="264" y="792"/>
                  </a:lnTo>
                  <a:lnTo>
                    <a:pt x="262" y="784"/>
                  </a:lnTo>
                  <a:lnTo>
                    <a:pt x="262" y="776"/>
                  </a:lnTo>
                  <a:lnTo>
                    <a:pt x="262" y="776"/>
                  </a:lnTo>
                  <a:lnTo>
                    <a:pt x="264" y="770"/>
                  </a:lnTo>
                  <a:lnTo>
                    <a:pt x="264" y="764"/>
                  </a:lnTo>
                  <a:lnTo>
                    <a:pt x="264" y="764"/>
                  </a:lnTo>
                  <a:lnTo>
                    <a:pt x="264" y="752"/>
                  </a:lnTo>
                  <a:lnTo>
                    <a:pt x="264" y="748"/>
                  </a:lnTo>
                  <a:lnTo>
                    <a:pt x="268" y="742"/>
                  </a:lnTo>
                  <a:lnTo>
                    <a:pt x="268" y="742"/>
                  </a:lnTo>
                  <a:close/>
                  <a:moveTo>
                    <a:pt x="452" y="280"/>
                  </a:moveTo>
                  <a:lnTo>
                    <a:pt x="452" y="280"/>
                  </a:lnTo>
                  <a:lnTo>
                    <a:pt x="460" y="282"/>
                  </a:lnTo>
                  <a:lnTo>
                    <a:pt x="464" y="280"/>
                  </a:lnTo>
                  <a:lnTo>
                    <a:pt x="464" y="280"/>
                  </a:lnTo>
                  <a:lnTo>
                    <a:pt x="484" y="274"/>
                  </a:lnTo>
                  <a:lnTo>
                    <a:pt x="484" y="274"/>
                  </a:lnTo>
                  <a:lnTo>
                    <a:pt x="488" y="276"/>
                  </a:lnTo>
                  <a:lnTo>
                    <a:pt x="490" y="278"/>
                  </a:lnTo>
                  <a:lnTo>
                    <a:pt x="490" y="278"/>
                  </a:lnTo>
                  <a:lnTo>
                    <a:pt x="490" y="282"/>
                  </a:lnTo>
                  <a:lnTo>
                    <a:pt x="488" y="284"/>
                  </a:lnTo>
                  <a:lnTo>
                    <a:pt x="488" y="284"/>
                  </a:lnTo>
                  <a:lnTo>
                    <a:pt x="484" y="288"/>
                  </a:lnTo>
                  <a:lnTo>
                    <a:pt x="484" y="288"/>
                  </a:lnTo>
                  <a:lnTo>
                    <a:pt x="474" y="300"/>
                  </a:lnTo>
                  <a:lnTo>
                    <a:pt x="474" y="300"/>
                  </a:lnTo>
                  <a:lnTo>
                    <a:pt x="470" y="304"/>
                  </a:lnTo>
                  <a:lnTo>
                    <a:pt x="466" y="310"/>
                  </a:lnTo>
                  <a:lnTo>
                    <a:pt x="466" y="310"/>
                  </a:lnTo>
                  <a:lnTo>
                    <a:pt x="466" y="318"/>
                  </a:lnTo>
                  <a:lnTo>
                    <a:pt x="468" y="324"/>
                  </a:lnTo>
                  <a:lnTo>
                    <a:pt x="472" y="328"/>
                  </a:lnTo>
                  <a:lnTo>
                    <a:pt x="478" y="332"/>
                  </a:lnTo>
                  <a:lnTo>
                    <a:pt x="478" y="332"/>
                  </a:lnTo>
                  <a:lnTo>
                    <a:pt x="482" y="336"/>
                  </a:lnTo>
                  <a:lnTo>
                    <a:pt x="482" y="336"/>
                  </a:lnTo>
                  <a:lnTo>
                    <a:pt x="490" y="336"/>
                  </a:lnTo>
                  <a:lnTo>
                    <a:pt x="490" y="336"/>
                  </a:lnTo>
                  <a:lnTo>
                    <a:pt x="496" y="336"/>
                  </a:lnTo>
                  <a:lnTo>
                    <a:pt x="496" y="336"/>
                  </a:lnTo>
                  <a:lnTo>
                    <a:pt x="504" y="334"/>
                  </a:lnTo>
                  <a:lnTo>
                    <a:pt x="510" y="330"/>
                  </a:lnTo>
                  <a:lnTo>
                    <a:pt x="522" y="320"/>
                  </a:lnTo>
                  <a:lnTo>
                    <a:pt x="522" y="320"/>
                  </a:lnTo>
                  <a:lnTo>
                    <a:pt x="526" y="314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4" y="306"/>
                  </a:lnTo>
                  <a:lnTo>
                    <a:pt x="536" y="304"/>
                  </a:lnTo>
                  <a:lnTo>
                    <a:pt x="536" y="302"/>
                  </a:lnTo>
                  <a:lnTo>
                    <a:pt x="534" y="298"/>
                  </a:lnTo>
                  <a:lnTo>
                    <a:pt x="534" y="298"/>
                  </a:lnTo>
                  <a:lnTo>
                    <a:pt x="534" y="296"/>
                  </a:lnTo>
                  <a:lnTo>
                    <a:pt x="534" y="296"/>
                  </a:lnTo>
                  <a:lnTo>
                    <a:pt x="532" y="280"/>
                  </a:lnTo>
                  <a:lnTo>
                    <a:pt x="532" y="280"/>
                  </a:lnTo>
                  <a:lnTo>
                    <a:pt x="530" y="276"/>
                  </a:lnTo>
                  <a:lnTo>
                    <a:pt x="530" y="276"/>
                  </a:lnTo>
                  <a:lnTo>
                    <a:pt x="524" y="276"/>
                  </a:lnTo>
                  <a:lnTo>
                    <a:pt x="518" y="276"/>
                  </a:lnTo>
                  <a:lnTo>
                    <a:pt x="518" y="276"/>
                  </a:lnTo>
                  <a:lnTo>
                    <a:pt x="512" y="276"/>
                  </a:lnTo>
                  <a:lnTo>
                    <a:pt x="506" y="276"/>
                  </a:lnTo>
                  <a:lnTo>
                    <a:pt x="500" y="274"/>
                  </a:lnTo>
                  <a:lnTo>
                    <a:pt x="496" y="272"/>
                  </a:lnTo>
                  <a:lnTo>
                    <a:pt x="496" y="272"/>
                  </a:lnTo>
                  <a:lnTo>
                    <a:pt x="486" y="264"/>
                  </a:lnTo>
                  <a:lnTo>
                    <a:pt x="482" y="258"/>
                  </a:lnTo>
                  <a:lnTo>
                    <a:pt x="480" y="252"/>
                  </a:lnTo>
                  <a:lnTo>
                    <a:pt x="480" y="252"/>
                  </a:lnTo>
                  <a:lnTo>
                    <a:pt x="478" y="236"/>
                  </a:lnTo>
                  <a:lnTo>
                    <a:pt x="478" y="236"/>
                  </a:lnTo>
                  <a:lnTo>
                    <a:pt x="460" y="236"/>
                  </a:lnTo>
                  <a:lnTo>
                    <a:pt x="460" y="236"/>
                  </a:lnTo>
                  <a:lnTo>
                    <a:pt x="450" y="238"/>
                  </a:lnTo>
                  <a:lnTo>
                    <a:pt x="444" y="238"/>
                  </a:lnTo>
                  <a:lnTo>
                    <a:pt x="438" y="240"/>
                  </a:lnTo>
                  <a:lnTo>
                    <a:pt x="438" y="240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0" y="248"/>
                  </a:lnTo>
                  <a:lnTo>
                    <a:pt x="420" y="248"/>
                  </a:lnTo>
                  <a:lnTo>
                    <a:pt x="402" y="264"/>
                  </a:lnTo>
                  <a:lnTo>
                    <a:pt x="402" y="264"/>
                  </a:lnTo>
                  <a:lnTo>
                    <a:pt x="404" y="268"/>
                  </a:lnTo>
                  <a:lnTo>
                    <a:pt x="404" y="268"/>
                  </a:lnTo>
                  <a:lnTo>
                    <a:pt x="412" y="268"/>
                  </a:lnTo>
                  <a:lnTo>
                    <a:pt x="420" y="268"/>
                  </a:lnTo>
                  <a:lnTo>
                    <a:pt x="420" y="268"/>
                  </a:lnTo>
                  <a:lnTo>
                    <a:pt x="424" y="268"/>
                  </a:lnTo>
                  <a:lnTo>
                    <a:pt x="430" y="268"/>
                  </a:lnTo>
                  <a:lnTo>
                    <a:pt x="434" y="266"/>
                  </a:lnTo>
                  <a:lnTo>
                    <a:pt x="440" y="264"/>
                  </a:lnTo>
                  <a:lnTo>
                    <a:pt x="440" y="264"/>
                  </a:lnTo>
                  <a:lnTo>
                    <a:pt x="444" y="264"/>
                  </a:lnTo>
                  <a:lnTo>
                    <a:pt x="444" y="264"/>
                  </a:lnTo>
                  <a:lnTo>
                    <a:pt x="448" y="264"/>
                  </a:lnTo>
                  <a:lnTo>
                    <a:pt x="448" y="264"/>
                  </a:lnTo>
                  <a:lnTo>
                    <a:pt x="462" y="256"/>
                  </a:lnTo>
                  <a:lnTo>
                    <a:pt x="462" y="256"/>
                  </a:lnTo>
                  <a:lnTo>
                    <a:pt x="468" y="254"/>
                  </a:lnTo>
                  <a:lnTo>
                    <a:pt x="472" y="256"/>
                  </a:lnTo>
                  <a:lnTo>
                    <a:pt x="472" y="256"/>
                  </a:lnTo>
                  <a:lnTo>
                    <a:pt x="474" y="258"/>
                  </a:lnTo>
                  <a:lnTo>
                    <a:pt x="476" y="260"/>
                  </a:lnTo>
                  <a:lnTo>
                    <a:pt x="476" y="262"/>
                  </a:lnTo>
                  <a:lnTo>
                    <a:pt x="474" y="264"/>
                  </a:lnTo>
                  <a:lnTo>
                    <a:pt x="474" y="264"/>
                  </a:lnTo>
                  <a:lnTo>
                    <a:pt x="466" y="270"/>
                  </a:lnTo>
                  <a:lnTo>
                    <a:pt x="458" y="274"/>
                  </a:lnTo>
                  <a:lnTo>
                    <a:pt x="458" y="274"/>
                  </a:lnTo>
                  <a:lnTo>
                    <a:pt x="454" y="276"/>
                  </a:lnTo>
                  <a:lnTo>
                    <a:pt x="452" y="280"/>
                  </a:lnTo>
                  <a:lnTo>
                    <a:pt x="452" y="280"/>
                  </a:lnTo>
                  <a:close/>
                  <a:moveTo>
                    <a:pt x="672" y="506"/>
                  </a:moveTo>
                  <a:lnTo>
                    <a:pt x="672" y="506"/>
                  </a:lnTo>
                  <a:lnTo>
                    <a:pt x="674" y="504"/>
                  </a:lnTo>
                  <a:lnTo>
                    <a:pt x="676" y="506"/>
                  </a:lnTo>
                  <a:lnTo>
                    <a:pt x="680" y="508"/>
                  </a:lnTo>
                  <a:lnTo>
                    <a:pt x="680" y="508"/>
                  </a:lnTo>
                  <a:lnTo>
                    <a:pt x="684" y="514"/>
                  </a:lnTo>
                  <a:lnTo>
                    <a:pt x="684" y="514"/>
                  </a:lnTo>
                  <a:lnTo>
                    <a:pt x="690" y="516"/>
                  </a:lnTo>
                  <a:lnTo>
                    <a:pt x="696" y="518"/>
                  </a:lnTo>
                  <a:lnTo>
                    <a:pt x="706" y="516"/>
                  </a:lnTo>
                  <a:lnTo>
                    <a:pt x="706" y="516"/>
                  </a:lnTo>
                  <a:lnTo>
                    <a:pt x="712" y="514"/>
                  </a:lnTo>
                  <a:lnTo>
                    <a:pt x="714" y="510"/>
                  </a:lnTo>
                  <a:lnTo>
                    <a:pt x="714" y="506"/>
                  </a:lnTo>
                  <a:lnTo>
                    <a:pt x="714" y="500"/>
                  </a:lnTo>
                  <a:lnTo>
                    <a:pt x="714" y="500"/>
                  </a:lnTo>
                  <a:lnTo>
                    <a:pt x="712" y="494"/>
                  </a:lnTo>
                  <a:lnTo>
                    <a:pt x="712" y="486"/>
                  </a:lnTo>
                  <a:lnTo>
                    <a:pt x="712" y="486"/>
                  </a:lnTo>
                  <a:lnTo>
                    <a:pt x="716" y="484"/>
                  </a:lnTo>
                  <a:lnTo>
                    <a:pt x="716" y="484"/>
                  </a:lnTo>
                  <a:lnTo>
                    <a:pt x="720" y="484"/>
                  </a:lnTo>
                  <a:lnTo>
                    <a:pt x="724" y="486"/>
                  </a:lnTo>
                  <a:lnTo>
                    <a:pt x="730" y="488"/>
                  </a:lnTo>
                  <a:lnTo>
                    <a:pt x="730" y="488"/>
                  </a:lnTo>
                  <a:lnTo>
                    <a:pt x="742" y="490"/>
                  </a:lnTo>
                  <a:lnTo>
                    <a:pt x="742" y="490"/>
                  </a:lnTo>
                  <a:lnTo>
                    <a:pt x="750" y="482"/>
                  </a:lnTo>
                  <a:lnTo>
                    <a:pt x="750" y="482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26" y="470"/>
                  </a:lnTo>
                  <a:lnTo>
                    <a:pt x="726" y="470"/>
                  </a:lnTo>
                  <a:lnTo>
                    <a:pt x="712" y="462"/>
                  </a:lnTo>
                  <a:lnTo>
                    <a:pt x="706" y="458"/>
                  </a:lnTo>
                  <a:lnTo>
                    <a:pt x="698" y="454"/>
                  </a:lnTo>
                  <a:lnTo>
                    <a:pt x="698" y="454"/>
                  </a:lnTo>
                  <a:lnTo>
                    <a:pt x="692" y="450"/>
                  </a:lnTo>
                  <a:lnTo>
                    <a:pt x="686" y="444"/>
                  </a:lnTo>
                  <a:lnTo>
                    <a:pt x="686" y="444"/>
                  </a:lnTo>
                  <a:lnTo>
                    <a:pt x="676" y="456"/>
                  </a:lnTo>
                  <a:lnTo>
                    <a:pt x="676" y="456"/>
                  </a:lnTo>
                  <a:lnTo>
                    <a:pt x="672" y="460"/>
                  </a:lnTo>
                  <a:lnTo>
                    <a:pt x="672" y="460"/>
                  </a:lnTo>
                  <a:lnTo>
                    <a:pt x="658" y="470"/>
                  </a:lnTo>
                  <a:lnTo>
                    <a:pt x="658" y="470"/>
                  </a:lnTo>
                  <a:lnTo>
                    <a:pt x="672" y="506"/>
                  </a:lnTo>
                  <a:lnTo>
                    <a:pt x="672" y="5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3" name="Freeform 6"/>
            <p:cNvSpPr>
              <a:spLocks noEditPoints="1"/>
            </p:cNvSpPr>
            <p:nvPr/>
          </p:nvSpPr>
          <p:spPr bwMode="auto">
            <a:xfrm>
              <a:off x="325" y="195"/>
              <a:ext cx="1168" cy="1278"/>
            </a:xfrm>
            <a:custGeom>
              <a:avLst/>
              <a:gdLst/>
              <a:ahLst/>
              <a:cxnLst>
                <a:cxn ang="0">
                  <a:pos x="948" y="1198"/>
                </a:cxn>
                <a:cxn ang="0">
                  <a:pos x="776" y="1218"/>
                </a:cxn>
                <a:cxn ang="0">
                  <a:pos x="554" y="1236"/>
                </a:cxn>
                <a:cxn ang="0">
                  <a:pos x="394" y="1252"/>
                </a:cxn>
                <a:cxn ang="0">
                  <a:pos x="220" y="1206"/>
                </a:cxn>
                <a:cxn ang="0">
                  <a:pos x="136" y="1170"/>
                </a:cxn>
                <a:cxn ang="0">
                  <a:pos x="70" y="1238"/>
                </a:cxn>
                <a:cxn ang="0">
                  <a:pos x="6" y="1126"/>
                </a:cxn>
                <a:cxn ang="0">
                  <a:pos x="48" y="1040"/>
                </a:cxn>
                <a:cxn ang="0">
                  <a:pos x="146" y="1006"/>
                </a:cxn>
                <a:cxn ang="0">
                  <a:pos x="264" y="1062"/>
                </a:cxn>
                <a:cxn ang="0">
                  <a:pos x="376" y="1000"/>
                </a:cxn>
                <a:cxn ang="0">
                  <a:pos x="246" y="970"/>
                </a:cxn>
                <a:cxn ang="0">
                  <a:pos x="44" y="884"/>
                </a:cxn>
                <a:cxn ang="0">
                  <a:pos x="244" y="802"/>
                </a:cxn>
                <a:cxn ang="0">
                  <a:pos x="406" y="838"/>
                </a:cxn>
                <a:cxn ang="0">
                  <a:pos x="520" y="866"/>
                </a:cxn>
                <a:cxn ang="0">
                  <a:pos x="584" y="758"/>
                </a:cxn>
                <a:cxn ang="0">
                  <a:pos x="500" y="768"/>
                </a:cxn>
                <a:cxn ang="0">
                  <a:pos x="288" y="816"/>
                </a:cxn>
                <a:cxn ang="0">
                  <a:pos x="158" y="792"/>
                </a:cxn>
                <a:cxn ang="0">
                  <a:pos x="78" y="660"/>
                </a:cxn>
                <a:cxn ang="0">
                  <a:pos x="186" y="554"/>
                </a:cxn>
                <a:cxn ang="0">
                  <a:pos x="270" y="616"/>
                </a:cxn>
                <a:cxn ang="0">
                  <a:pos x="410" y="532"/>
                </a:cxn>
                <a:cxn ang="0">
                  <a:pos x="330" y="482"/>
                </a:cxn>
                <a:cxn ang="0">
                  <a:pos x="210" y="376"/>
                </a:cxn>
                <a:cxn ang="0">
                  <a:pos x="302" y="280"/>
                </a:cxn>
                <a:cxn ang="0">
                  <a:pos x="422" y="306"/>
                </a:cxn>
                <a:cxn ang="0">
                  <a:pos x="360" y="250"/>
                </a:cxn>
                <a:cxn ang="0">
                  <a:pos x="404" y="148"/>
                </a:cxn>
                <a:cxn ang="0">
                  <a:pos x="410" y="42"/>
                </a:cxn>
                <a:cxn ang="0">
                  <a:pos x="462" y="116"/>
                </a:cxn>
                <a:cxn ang="0">
                  <a:pos x="552" y="236"/>
                </a:cxn>
                <a:cxn ang="0">
                  <a:pos x="442" y="292"/>
                </a:cxn>
                <a:cxn ang="0">
                  <a:pos x="632" y="316"/>
                </a:cxn>
                <a:cxn ang="0">
                  <a:pos x="736" y="418"/>
                </a:cxn>
                <a:cxn ang="0">
                  <a:pos x="614" y="458"/>
                </a:cxn>
                <a:cxn ang="0">
                  <a:pos x="528" y="506"/>
                </a:cxn>
                <a:cxn ang="0">
                  <a:pos x="680" y="516"/>
                </a:cxn>
                <a:cxn ang="0">
                  <a:pos x="800" y="500"/>
                </a:cxn>
                <a:cxn ang="0">
                  <a:pos x="904" y="570"/>
                </a:cxn>
                <a:cxn ang="0">
                  <a:pos x="808" y="662"/>
                </a:cxn>
                <a:cxn ang="0">
                  <a:pos x="642" y="690"/>
                </a:cxn>
                <a:cxn ang="0">
                  <a:pos x="688" y="812"/>
                </a:cxn>
                <a:cxn ang="0">
                  <a:pos x="556" y="936"/>
                </a:cxn>
                <a:cxn ang="0">
                  <a:pos x="542" y="978"/>
                </a:cxn>
                <a:cxn ang="0">
                  <a:pos x="718" y="974"/>
                </a:cxn>
                <a:cxn ang="0">
                  <a:pos x="888" y="978"/>
                </a:cxn>
                <a:cxn ang="0">
                  <a:pos x="1050" y="970"/>
                </a:cxn>
                <a:cxn ang="0">
                  <a:pos x="1110" y="976"/>
                </a:cxn>
                <a:cxn ang="0">
                  <a:pos x="996" y="1054"/>
                </a:cxn>
                <a:cxn ang="0">
                  <a:pos x="772" y="1096"/>
                </a:cxn>
                <a:cxn ang="0">
                  <a:pos x="760" y="1108"/>
                </a:cxn>
                <a:cxn ang="0">
                  <a:pos x="928" y="1160"/>
                </a:cxn>
                <a:cxn ang="0">
                  <a:pos x="1058" y="1082"/>
                </a:cxn>
                <a:cxn ang="0">
                  <a:pos x="878" y="766"/>
                </a:cxn>
                <a:cxn ang="0">
                  <a:pos x="726" y="726"/>
                </a:cxn>
                <a:cxn ang="0">
                  <a:pos x="668" y="776"/>
                </a:cxn>
                <a:cxn ang="0">
                  <a:pos x="806" y="922"/>
                </a:cxn>
                <a:cxn ang="0">
                  <a:pos x="982" y="916"/>
                </a:cxn>
                <a:cxn ang="0">
                  <a:pos x="982" y="816"/>
                </a:cxn>
              </a:cxnLst>
              <a:rect l="0" t="0" r="r" b="b"/>
              <a:pathLst>
                <a:path w="1168" h="1278">
                  <a:moveTo>
                    <a:pt x="1166" y="1170"/>
                  </a:moveTo>
                  <a:lnTo>
                    <a:pt x="1166" y="1170"/>
                  </a:lnTo>
                  <a:lnTo>
                    <a:pt x="1166" y="1172"/>
                  </a:lnTo>
                  <a:lnTo>
                    <a:pt x="1166" y="1172"/>
                  </a:lnTo>
                  <a:lnTo>
                    <a:pt x="1158" y="1190"/>
                  </a:lnTo>
                  <a:lnTo>
                    <a:pt x="1158" y="1190"/>
                  </a:lnTo>
                  <a:lnTo>
                    <a:pt x="1148" y="1204"/>
                  </a:lnTo>
                  <a:lnTo>
                    <a:pt x="1148" y="1204"/>
                  </a:lnTo>
                  <a:lnTo>
                    <a:pt x="1142" y="1212"/>
                  </a:lnTo>
                  <a:lnTo>
                    <a:pt x="1134" y="1218"/>
                  </a:lnTo>
                  <a:lnTo>
                    <a:pt x="1134" y="1218"/>
                  </a:lnTo>
                  <a:lnTo>
                    <a:pt x="1124" y="1222"/>
                  </a:lnTo>
                  <a:lnTo>
                    <a:pt x="1116" y="1228"/>
                  </a:lnTo>
                  <a:lnTo>
                    <a:pt x="1116" y="1228"/>
                  </a:lnTo>
                  <a:lnTo>
                    <a:pt x="1114" y="1228"/>
                  </a:lnTo>
                  <a:lnTo>
                    <a:pt x="1114" y="1228"/>
                  </a:lnTo>
                  <a:lnTo>
                    <a:pt x="1084" y="1232"/>
                  </a:lnTo>
                  <a:lnTo>
                    <a:pt x="1084" y="1232"/>
                  </a:lnTo>
                  <a:lnTo>
                    <a:pt x="1064" y="1234"/>
                  </a:lnTo>
                  <a:lnTo>
                    <a:pt x="1064" y="1234"/>
                  </a:lnTo>
                  <a:lnTo>
                    <a:pt x="1052" y="1232"/>
                  </a:lnTo>
                  <a:lnTo>
                    <a:pt x="1042" y="1232"/>
                  </a:lnTo>
                  <a:lnTo>
                    <a:pt x="1042" y="1232"/>
                  </a:lnTo>
                  <a:lnTo>
                    <a:pt x="1030" y="1232"/>
                  </a:lnTo>
                  <a:lnTo>
                    <a:pt x="1022" y="1228"/>
                  </a:lnTo>
                  <a:lnTo>
                    <a:pt x="1022" y="1228"/>
                  </a:lnTo>
                  <a:lnTo>
                    <a:pt x="1012" y="1226"/>
                  </a:lnTo>
                  <a:lnTo>
                    <a:pt x="1004" y="1226"/>
                  </a:lnTo>
                  <a:lnTo>
                    <a:pt x="1004" y="1226"/>
                  </a:lnTo>
                  <a:lnTo>
                    <a:pt x="1002" y="1226"/>
                  </a:lnTo>
                  <a:lnTo>
                    <a:pt x="1002" y="1226"/>
                  </a:lnTo>
                  <a:lnTo>
                    <a:pt x="978" y="1214"/>
                  </a:lnTo>
                  <a:lnTo>
                    <a:pt x="978" y="1214"/>
                  </a:lnTo>
                  <a:lnTo>
                    <a:pt x="956" y="1204"/>
                  </a:lnTo>
                  <a:lnTo>
                    <a:pt x="956" y="1204"/>
                  </a:lnTo>
                  <a:lnTo>
                    <a:pt x="954" y="1204"/>
                  </a:lnTo>
                  <a:lnTo>
                    <a:pt x="954" y="1204"/>
                  </a:lnTo>
                  <a:lnTo>
                    <a:pt x="948" y="1198"/>
                  </a:lnTo>
                  <a:lnTo>
                    <a:pt x="940" y="1196"/>
                  </a:lnTo>
                  <a:lnTo>
                    <a:pt x="932" y="1196"/>
                  </a:lnTo>
                  <a:lnTo>
                    <a:pt x="924" y="1198"/>
                  </a:lnTo>
                  <a:lnTo>
                    <a:pt x="924" y="1198"/>
                  </a:lnTo>
                  <a:lnTo>
                    <a:pt x="920" y="1202"/>
                  </a:lnTo>
                  <a:lnTo>
                    <a:pt x="914" y="1206"/>
                  </a:lnTo>
                  <a:lnTo>
                    <a:pt x="914" y="1206"/>
                  </a:lnTo>
                  <a:lnTo>
                    <a:pt x="910" y="1208"/>
                  </a:lnTo>
                  <a:lnTo>
                    <a:pt x="910" y="1208"/>
                  </a:lnTo>
                  <a:lnTo>
                    <a:pt x="904" y="1208"/>
                  </a:lnTo>
                  <a:lnTo>
                    <a:pt x="900" y="1210"/>
                  </a:lnTo>
                  <a:lnTo>
                    <a:pt x="894" y="1212"/>
                  </a:lnTo>
                  <a:lnTo>
                    <a:pt x="888" y="1212"/>
                  </a:lnTo>
                  <a:lnTo>
                    <a:pt x="888" y="1212"/>
                  </a:lnTo>
                  <a:lnTo>
                    <a:pt x="882" y="1210"/>
                  </a:lnTo>
                  <a:lnTo>
                    <a:pt x="882" y="1210"/>
                  </a:lnTo>
                  <a:lnTo>
                    <a:pt x="876" y="1208"/>
                  </a:lnTo>
                  <a:lnTo>
                    <a:pt x="876" y="1208"/>
                  </a:lnTo>
                  <a:lnTo>
                    <a:pt x="866" y="1208"/>
                  </a:lnTo>
                  <a:lnTo>
                    <a:pt x="856" y="1206"/>
                  </a:lnTo>
                  <a:lnTo>
                    <a:pt x="856" y="1206"/>
                  </a:lnTo>
                  <a:lnTo>
                    <a:pt x="844" y="1202"/>
                  </a:lnTo>
                  <a:lnTo>
                    <a:pt x="832" y="1196"/>
                  </a:lnTo>
                  <a:lnTo>
                    <a:pt x="832" y="1196"/>
                  </a:lnTo>
                  <a:lnTo>
                    <a:pt x="826" y="1190"/>
                  </a:lnTo>
                  <a:lnTo>
                    <a:pt x="820" y="1184"/>
                  </a:lnTo>
                  <a:lnTo>
                    <a:pt x="820" y="1184"/>
                  </a:lnTo>
                  <a:lnTo>
                    <a:pt x="818" y="1182"/>
                  </a:lnTo>
                  <a:lnTo>
                    <a:pt x="816" y="1180"/>
                  </a:lnTo>
                  <a:lnTo>
                    <a:pt x="812" y="1182"/>
                  </a:lnTo>
                  <a:lnTo>
                    <a:pt x="810" y="1184"/>
                  </a:lnTo>
                  <a:lnTo>
                    <a:pt x="810" y="1184"/>
                  </a:lnTo>
                  <a:lnTo>
                    <a:pt x="806" y="1192"/>
                  </a:lnTo>
                  <a:lnTo>
                    <a:pt x="806" y="1192"/>
                  </a:lnTo>
                  <a:lnTo>
                    <a:pt x="792" y="1206"/>
                  </a:lnTo>
                  <a:lnTo>
                    <a:pt x="792" y="1206"/>
                  </a:lnTo>
                  <a:lnTo>
                    <a:pt x="776" y="1218"/>
                  </a:lnTo>
                  <a:lnTo>
                    <a:pt x="776" y="1218"/>
                  </a:lnTo>
                  <a:lnTo>
                    <a:pt x="770" y="1222"/>
                  </a:lnTo>
                  <a:lnTo>
                    <a:pt x="770" y="1222"/>
                  </a:lnTo>
                  <a:lnTo>
                    <a:pt x="762" y="1224"/>
                  </a:lnTo>
                  <a:lnTo>
                    <a:pt x="762" y="1224"/>
                  </a:lnTo>
                  <a:lnTo>
                    <a:pt x="756" y="1226"/>
                  </a:lnTo>
                  <a:lnTo>
                    <a:pt x="752" y="1230"/>
                  </a:lnTo>
                  <a:lnTo>
                    <a:pt x="752" y="1230"/>
                  </a:lnTo>
                  <a:lnTo>
                    <a:pt x="740" y="1236"/>
                  </a:lnTo>
                  <a:lnTo>
                    <a:pt x="726" y="1238"/>
                  </a:lnTo>
                  <a:lnTo>
                    <a:pt x="726" y="1238"/>
                  </a:lnTo>
                  <a:lnTo>
                    <a:pt x="722" y="1242"/>
                  </a:lnTo>
                  <a:lnTo>
                    <a:pt x="722" y="1242"/>
                  </a:lnTo>
                  <a:lnTo>
                    <a:pt x="712" y="1244"/>
                  </a:lnTo>
                  <a:lnTo>
                    <a:pt x="712" y="1244"/>
                  </a:lnTo>
                  <a:lnTo>
                    <a:pt x="700" y="1248"/>
                  </a:lnTo>
                  <a:lnTo>
                    <a:pt x="700" y="1248"/>
                  </a:lnTo>
                  <a:lnTo>
                    <a:pt x="690" y="1252"/>
                  </a:lnTo>
                  <a:lnTo>
                    <a:pt x="690" y="1252"/>
                  </a:lnTo>
                  <a:lnTo>
                    <a:pt x="688" y="1254"/>
                  </a:lnTo>
                  <a:lnTo>
                    <a:pt x="688" y="1254"/>
                  </a:lnTo>
                  <a:lnTo>
                    <a:pt x="662" y="1254"/>
                  </a:lnTo>
                  <a:lnTo>
                    <a:pt x="662" y="1254"/>
                  </a:lnTo>
                  <a:lnTo>
                    <a:pt x="638" y="1256"/>
                  </a:lnTo>
                  <a:lnTo>
                    <a:pt x="638" y="1256"/>
                  </a:lnTo>
                  <a:lnTo>
                    <a:pt x="620" y="1252"/>
                  </a:lnTo>
                  <a:lnTo>
                    <a:pt x="620" y="1252"/>
                  </a:lnTo>
                  <a:lnTo>
                    <a:pt x="618" y="1252"/>
                  </a:lnTo>
                  <a:lnTo>
                    <a:pt x="618" y="1252"/>
                  </a:lnTo>
                  <a:lnTo>
                    <a:pt x="608" y="1254"/>
                  </a:lnTo>
                  <a:lnTo>
                    <a:pt x="600" y="1252"/>
                  </a:lnTo>
                  <a:lnTo>
                    <a:pt x="582" y="1248"/>
                  </a:lnTo>
                  <a:lnTo>
                    <a:pt x="582" y="1248"/>
                  </a:lnTo>
                  <a:lnTo>
                    <a:pt x="566" y="1244"/>
                  </a:lnTo>
                  <a:lnTo>
                    <a:pt x="566" y="1244"/>
                  </a:lnTo>
                  <a:lnTo>
                    <a:pt x="560" y="1238"/>
                  </a:lnTo>
                  <a:lnTo>
                    <a:pt x="560" y="1238"/>
                  </a:lnTo>
                  <a:lnTo>
                    <a:pt x="556" y="1236"/>
                  </a:lnTo>
                  <a:lnTo>
                    <a:pt x="554" y="1236"/>
                  </a:lnTo>
                  <a:lnTo>
                    <a:pt x="550" y="1240"/>
                  </a:lnTo>
                  <a:lnTo>
                    <a:pt x="550" y="1240"/>
                  </a:lnTo>
                  <a:lnTo>
                    <a:pt x="540" y="1256"/>
                  </a:lnTo>
                  <a:lnTo>
                    <a:pt x="540" y="1256"/>
                  </a:lnTo>
                  <a:lnTo>
                    <a:pt x="530" y="1266"/>
                  </a:lnTo>
                  <a:lnTo>
                    <a:pt x="522" y="1270"/>
                  </a:lnTo>
                  <a:lnTo>
                    <a:pt x="514" y="1272"/>
                  </a:lnTo>
                  <a:lnTo>
                    <a:pt x="514" y="1272"/>
                  </a:lnTo>
                  <a:lnTo>
                    <a:pt x="492" y="1278"/>
                  </a:lnTo>
                  <a:lnTo>
                    <a:pt x="492" y="1278"/>
                  </a:lnTo>
                  <a:lnTo>
                    <a:pt x="486" y="1278"/>
                  </a:lnTo>
                  <a:lnTo>
                    <a:pt x="486" y="1278"/>
                  </a:lnTo>
                  <a:lnTo>
                    <a:pt x="482" y="1278"/>
                  </a:lnTo>
                  <a:lnTo>
                    <a:pt x="482" y="1278"/>
                  </a:lnTo>
                  <a:lnTo>
                    <a:pt x="476" y="1278"/>
                  </a:lnTo>
                  <a:lnTo>
                    <a:pt x="472" y="1278"/>
                  </a:lnTo>
                  <a:lnTo>
                    <a:pt x="462" y="1276"/>
                  </a:lnTo>
                  <a:lnTo>
                    <a:pt x="462" y="1276"/>
                  </a:lnTo>
                  <a:lnTo>
                    <a:pt x="446" y="1276"/>
                  </a:lnTo>
                  <a:lnTo>
                    <a:pt x="446" y="1276"/>
                  </a:lnTo>
                  <a:lnTo>
                    <a:pt x="436" y="1272"/>
                  </a:lnTo>
                  <a:lnTo>
                    <a:pt x="436" y="1272"/>
                  </a:lnTo>
                  <a:lnTo>
                    <a:pt x="420" y="1268"/>
                  </a:lnTo>
                  <a:lnTo>
                    <a:pt x="420" y="1268"/>
                  </a:lnTo>
                  <a:lnTo>
                    <a:pt x="402" y="1262"/>
                  </a:lnTo>
                  <a:lnTo>
                    <a:pt x="402" y="1262"/>
                  </a:lnTo>
                  <a:lnTo>
                    <a:pt x="406" y="1260"/>
                  </a:lnTo>
                  <a:lnTo>
                    <a:pt x="406" y="1260"/>
                  </a:lnTo>
                  <a:lnTo>
                    <a:pt x="408" y="1256"/>
                  </a:lnTo>
                  <a:lnTo>
                    <a:pt x="410" y="1252"/>
                  </a:lnTo>
                  <a:lnTo>
                    <a:pt x="410" y="1252"/>
                  </a:lnTo>
                  <a:lnTo>
                    <a:pt x="408" y="1250"/>
                  </a:lnTo>
                  <a:lnTo>
                    <a:pt x="404" y="1248"/>
                  </a:lnTo>
                  <a:lnTo>
                    <a:pt x="404" y="1248"/>
                  </a:lnTo>
                  <a:lnTo>
                    <a:pt x="400" y="1248"/>
                  </a:lnTo>
                  <a:lnTo>
                    <a:pt x="396" y="1250"/>
                  </a:lnTo>
                  <a:lnTo>
                    <a:pt x="396" y="1250"/>
                  </a:lnTo>
                  <a:lnTo>
                    <a:pt x="394" y="1252"/>
                  </a:lnTo>
                  <a:lnTo>
                    <a:pt x="394" y="1252"/>
                  </a:lnTo>
                  <a:lnTo>
                    <a:pt x="390" y="1254"/>
                  </a:lnTo>
                  <a:lnTo>
                    <a:pt x="386" y="1256"/>
                  </a:lnTo>
                  <a:lnTo>
                    <a:pt x="378" y="1260"/>
                  </a:lnTo>
                  <a:lnTo>
                    <a:pt x="378" y="1260"/>
                  </a:lnTo>
                  <a:lnTo>
                    <a:pt x="370" y="1266"/>
                  </a:lnTo>
                  <a:lnTo>
                    <a:pt x="370" y="1266"/>
                  </a:lnTo>
                  <a:lnTo>
                    <a:pt x="354" y="1270"/>
                  </a:lnTo>
                  <a:lnTo>
                    <a:pt x="354" y="1270"/>
                  </a:lnTo>
                  <a:lnTo>
                    <a:pt x="334" y="1276"/>
                  </a:lnTo>
                  <a:lnTo>
                    <a:pt x="334" y="1276"/>
                  </a:lnTo>
                  <a:lnTo>
                    <a:pt x="328" y="1276"/>
                  </a:lnTo>
                  <a:lnTo>
                    <a:pt x="322" y="1274"/>
                  </a:lnTo>
                  <a:lnTo>
                    <a:pt x="322" y="1274"/>
                  </a:lnTo>
                  <a:lnTo>
                    <a:pt x="304" y="1274"/>
                  </a:lnTo>
                  <a:lnTo>
                    <a:pt x="304" y="1274"/>
                  </a:lnTo>
                  <a:lnTo>
                    <a:pt x="290" y="1270"/>
                  </a:lnTo>
                  <a:lnTo>
                    <a:pt x="290" y="1270"/>
                  </a:lnTo>
                  <a:lnTo>
                    <a:pt x="282" y="1266"/>
                  </a:lnTo>
                  <a:lnTo>
                    <a:pt x="276" y="1264"/>
                  </a:lnTo>
                  <a:lnTo>
                    <a:pt x="272" y="1260"/>
                  </a:lnTo>
                  <a:lnTo>
                    <a:pt x="272" y="1260"/>
                  </a:lnTo>
                  <a:lnTo>
                    <a:pt x="270" y="1260"/>
                  </a:lnTo>
                  <a:lnTo>
                    <a:pt x="270" y="1260"/>
                  </a:lnTo>
                  <a:lnTo>
                    <a:pt x="264" y="1260"/>
                  </a:lnTo>
                  <a:lnTo>
                    <a:pt x="260" y="1256"/>
                  </a:lnTo>
                  <a:lnTo>
                    <a:pt x="260" y="1256"/>
                  </a:lnTo>
                  <a:lnTo>
                    <a:pt x="256" y="1252"/>
                  </a:lnTo>
                  <a:lnTo>
                    <a:pt x="252" y="1248"/>
                  </a:lnTo>
                  <a:lnTo>
                    <a:pt x="252" y="1248"/>
                  </a:lnTo>
                  <a:lnTo>
                    <a:pt x="238" y="1224"/>
                  </a:lnTo>
                  <a:lnTo>
                    <a:pt x="238" y="1224"/>
                  </a:lnTo>
                  <a:lnTo>
                    <a:pt x="232" y="1208"/>
                  </a:lnTo>
                  <a:lnTo>
                    <a:pt x="232" y="1208"/>
                  </a:lnTo>
                  <a:lnTo>
                    <a:pt x="230" y="1206"/>
                  </a:lnTo>
                  <a:lnTo>
                    <a:pt x="226" y="1206"/>
                  </a:lnTo>
                  <a:lnTo>
                    <a:pt x="226" y="1206"/>
                  </a:lnTo>
                  <a:lnTo>
                    <a:pt x="220" y="1206"/>
                  </a:lnTo>
                  <a:lnTo>
                    <a:pt x="220" y="1206"/>
                  </a:lnTo>
                  <a:lnTo>
                    <a:pt x="214" y="1208"/>
                  </a:lnTo>
                  <a:lnTo>
                    <a:pt x="208" y="1208"/>
                  </a:lnTo>
                  <a:lnTo>
                    <a:pt x="208" y="1208"/>
                  </a:lnTo>
                  <a:lnTo>
                    <a:pt x="192" y="1208"/>
                  </a:lnTo>
                  <a:lnTo>
                    <a:pt x="184" y="1206"/>
                  </a:lnTo>
                  <a:lnTo>
                    <a:pt x="176" y="1202"/>
                  </a:lnTo>
                  <a:lnTo>
                    <a:pt x="176" y="1202"/>
                  </a:lnTo>
                  <a:lnTo>
                    <a:pt x="170" y="1198"/>
                  </a:lnTo>
                  <a:lnTo>
                    <a:pt x="164" y="1190"/>
                  </a:lnTo>
                  <a:lnTo>
                    <a:pt x="164" y="1190"/>
                  </a:lnTo>
                  <a:lnTo>
                    <a:pt x="160" y="1188"/>
                  </a:lnTo>
                  <a:lnTo>
                    <a:pt x="156" y="1186"/>
                  </a:lnTo>
                  <a:lnTo>
                    <a:pt x="156" y="1186"/>
                  </a:lnTo>
                  <a:lnTo>
                    <a:pt x="152" y="1176"/>
                  </a:lnTo>
                  <a:lnTo>
                    <a:pt x="148" y="1166"/>
                  </a:lnTo>
                  <a:lnTo>
                    <a:pt x="148" y="1166"/>
                  </a:lnTo>
                  <a:lnTo>
                    <a:pt x="150" y="1158"/>
                  </a:lnTo>
                  <a:lnTo>
                    <a:pt x="152" y="1150"/>
                  </a:lnTo>
                  <a:lnTo>
                    <a:pt x="152" y="1150"/>
                  </a:lnTo>
                  <a:lnTo>
                    <a:pt x="156" y="1142"/>
                  </a:lnTo>
                  <a:lnTo>
                    <a:pt x="156" y="1142"/>
                  </a:lnTo>
                  <a:lnTo>
                    <a:pt x="160" y="1134"/>
                  </a:lnTo>
                  <a:lnTo>
                    <a:pt x="160" y="1134"/>
                  </a:lnTo>
                  <a:lnTo>
                    <a:pt x="160" y="1130"/>
                  </a:lnTo>
                  <a:lnTo>
                    <a:pt x="160" y="1130"/>
                  </a:lnTo>
                  <a:lnTo>
                    <a:pt x="156" y="1126"/>
                  </a:lnTo>
                  <a:lnTo>
                    <a:pt x="152" y="1126"/>
                  </a:lnTo>
                  <a:lnTo>
                    <a:pt x="150" y="1128"/>
                  </a:lnTo>
                  <a:lnTo>
                    <a:pt x="150" y="1128"/>
                  </a:lnTo>
                  <a:lnTo>
                    <a:pt x="138" y="1152"/>
                  </a:lnTo>
                  <a:lnTo>
                    <a:pt x="138" y="1152"/>
                  </a:lnTo>
                  <a:lnTo>
                    <a:pt x="138" y="1156"/>
                  </a:lnTo>
                  <a:lnTo>
                    <a:pt x="138" y="1160"/>
                  </a:lnTo>
                  <a:lnTo>
                    <a:pt x="138" y="1160"/>
                  </a:lnTo>
                  <a:lnTo>
                    <a:pt x="136" y="1168"/>
                  </a:lnTo>
                  <a:lnTo>
                    <a:pt x="136" y="1168"/>
                  </a:lnTo>
                  <a:lnTo>
                    <a:pt x="136" y="1170"/>
                  </a:lnTo>
                  <a:lnTo>
                    <a:pt x="136" y="1170"/>
                  </a:lnTo>
                  <a:lnTo>
                    <a:pt x="142" y="1188"/>
                  </a:lnTo>
                  <a:lnTo>
                    <a:pt x="142" y="1188"/>
                  </a:lnTo>
                  <a:lnTo>
                    <a:pt x="148" y="1196"/>
                  </a:lnTo>
                  <a:lnTo>
                    <a:pt x="148" y="1196"/>
                  </a:lnTo>
                  <a:lnTo>
                    <a:pt x="160" y="1206"/>
                  </a:lnTo>
                  <a:lnTo>
                    <a:pt x="160" y="1206"/>
                  </a:lnTo>
                  <a:lnTo>
                    <a:pt x="162" y="1206"/>
                  </a:lnTo>
                  <a:lnTo>
                    <a:pt x="162" y="1206"/>
                  </a:lnTo>
                  <a:lnTo>
                    <a:pt x="170" y="1214"/>
                  </a:lnTo>
                  <a:lnTo>
                    <a:pt x="180" y="1218"/>
                  </a:lnTo>
                  <a:lnTo>
                    <a:pt x="190" y="1218"/>
                  </a:lnTo>
                  <a:lnTo>
                    <a:pt x="202" y="1220"/>
                  </a:lnTo>
                  <a:lnTo>
                    <a:pt x="202" y="1220"/>
                  </a:lnTo>
                  <a:lnTo>
                    <a:pt x="216" y="1220"/>
                  </a:lnTo>
                  <a:lnTo>
                    <a:pt x="216" y="1220"/>
                  </a:lnTo>
                  <a:lnTo>
                    <a:pt x="222" y="1218"/>
                  </a:lnTo>
                  <a:lnTo>
                    <a:pt x="222" y="1218"/>
                  </a:lnTo>
                  <a:lnTo>
                    <a:pt x="228" y="1234"/>
                  </a:lnTo>
                  <a:lnTo>
                    <a:pt x="228" y="1234"/>
                  </a:lnTo>
                  <a:lnTo>
                    <a:pt x="198" y="1242"/>
                  </a:lnTo>
                  <a:lnTo>
                    <a:pt x="198" y="1242"/>
                  </a:lnTo>
                  <a:lnTo>
                    <a:pt x="178" y="1244"/>
                  </a:lnTo>
                  <a:lnTo>
                    <a:pt x="178" y="1244"/>
                  </a:lnTo>
                  <a:lnTo>
                    <a:pt x="162" y="1248"/>
                  </a:lnTo>
                  <a:lnTo>
                    <a:pt x="162" y="1248"/>
                  </a:lnTo>
                  <a:lnTo>
                    <a:pt x="160" y="1248"/>
                  </a:lnTo>
                  <a:lnTo>
                    <a:pt x="160" y="1248"/>
                  </a:lnTo>
                  <a:lnTo>
                    <a:pt x="146" y="1248"/>
                  </a:lnTo>
                  <a:lnTo>
                    <a:pt x="146" y="1248"/>
                  </a:lnTo>
                  <a:lnTo>
                    <a:pt x="120" y="1248"/>
                  </a:lnTo>
                  <a:lnTo>
                    <a:pt x="106" y="1248"/>
                  </a:lnTo>
                  <a:lnTo>
                    <a:pt x="94" y="1246"/>
                  </a:lnTo>
                  <a:lnTo>
                    <a:pt x="94" y="1246"/>
                  </a:lnTo>
                  <a:lnTo>
                    <a:pt x="72" y="1240"/>
                  </a:lnTo>
                  <a:lnTo>
                    <a:pt x="72" y="1240"/>
                  </a:lnTo>
                  <a:lnTo>
                    <a:pt x="70" y="1238"/>
                  </a:lnTo>
                  <a:lnTo>
                    <a:pt x="70" y="1238"/>
                  </a:lnTo>
                  <a:lnTo>
                    <a:pt x="64" y="1240"/>
                  </a:lnTo>
                  <a:lnTo>
                    <a:pt x="60" y="1238"/>
                  </a:lnTo>
                  <a:lnTo>
                    <a:pt x="56" y="1234"/>
                  </a:lnTo>
                  <a:lnTo>
                    <a:pt x="52" y="1230"/>
                  </a:lnTo>
                  <a:lnTo>
                    <a:pt x="52" y="1230"/>
                  </a:lnTo>
                  <a:lnTo>
                    <a:pt x="48" y="1226"/>
                  </a:lnTo>
                  <a:lnTo>
                    <a:pt x="42" y="1224"/>
                  </a:lnTo>
                  <a:lnTo>
                    <a:pt x="32" y="1222"/>
                  </a:lnTo>
                  <a:lnTo>
                    <a:pt x="32" y="1222"/>
                  </a:lnTo>
                  <a:lnTo>
                    <a:pt x="26" y="1216"/>
                  </a:lnTo>
                  <a:lnTo>
                    <a:pt x="26" y="1216"/>
                  </a:lnTo>
                  <a:lnTo>
                    <a:pt x="22" y="1212"/>
                  </a:lnTo>
                  <a:lnTo>
                    <a:pt x="22" y="1212"/>
                  </a:lnTo>
                  <a:lnTo>
                    <a:pt x="20" y="1206"/>
                  </a:lnTo>
                  <a:lnTo>
                    <a:pt x="14" y="1202"/>
                  </a:lnTo>
                  <a:lnTo>
                    <a:pt x="14" y="1202"/>
                  </a:lnTo>
                  <a:lnTo>
                    <a:pt x="14" y="1200"/>
                  </a:lnTo>
                  <a:lnTo>
                    <a:pt x="14" y="1200"/>
                  </a:lnTo>
                  <a:lnTo>
                    <a:pt x="14" y="1196"/>
                  </a:lnTo>
                  <a:lnTo>
                    <a:pt x="12" y="1192"/>
                  </a:lnTo>
                  <a:lnTo>
                    <a:pt x="6" y="1188"/>
                  </a:lnTo>
                  <a:lnTo>
                    <a:pt x="6" y="1188"/>
                  </a:lnTo>
                  <a:lnTo>
                    <a:pt x="4" y="1180"/>
                  </a:lnTo>
                  <a:lnTo>
                    <a:pt x="0" y="1174"/>
                  </a:lnTo>
                  <a:lnTo>
                    <a:pt x="0" y="1174"/>
                  </a:lnTo>
                  <a:lnTo>
                    <a:pt x="0" y="1172"/>
                  </a:lnTo>
                  <a:lnTo>
                    <a:pt x="0" y="1170"/>
                  </a:lnTo>
                  <a:lnTo>
                    <a:pt x="0" y="1166"/>
                  </a:lnTo>
                  <a:lnTo>
                    <a:pt x="0" y="1166"/>
                  </a:lnTo>
                  <a:lnTo>
                    <a:pt x="2" y="1160"/>
                  </a:lnTo>
                  <a:lnTo>
                    <a:pt x="0" y="1156"/>
                  </a:lnTo>
                  <a:lnTo>
                    <a:pt x="0" y="1156"/>
                  </a:lnTo>
                  <a:lnTo>
                    <a:pt x="2" y="1154"/>
                  </a:lnTo>
                  <a:lnTo>
                    <a:pt x="2" y="1152"/>
                  </a:lnTo>
                  <a:lnTo>
                    <a:pt x="2" y="1152"/>
                  </a:lnTo>
                  <a:lnTo>
                    <a:pt x="2" y="1144"/>
                  </a:lnTo>
                  <a:lnTo>
                    <a:pt x="2" y="1138"/>
                  </a:lnTo>
                  <a:lnTo>
                    <a:pt x="6" y="1126"/>
                  </a:lnTo>
                  <a:lnTo>
                    <a:pt x="6" y="1126"/>
                  </a:lnTo>
                  <a:lnTo>
                    <a:pt x="10" y="1112"/>
                  </a:lnTo>
                  <a:lnTo>
                    <a:pt x="18" y="1100"/>
                  </a:lnTo>
                  <a:lnTo>
                    <a:pt x="18" y="1100"/>
                  </a:lnTo>
                  <a:lnTo>
                    <a:pt x="26" y="1092"/>
                  </a:lnTo>
                  <a:lnTo>
                    <a:pt x="32" y="1088"/>
                  </a:lnTo>
                  <a:lnTo>
                    <a:pt x="32" y="1088"/>
                  </a:lnTo>
                  <a:lnTo>
                    <a:pt x="36" y="1082"/>
                  </a:lnTo>
                  <a:lnTo>
                    <a:pt x="36" y="1082"/>
                  </a:lnTo>
                  <a:lnTo>
                    <a:pt x="44" y="1076"/>
                  </a:lnTo>
                  <a:lnTo>
                    <a:pt x="44" y="1076"/>
                  </a:lnTo>
                  <a:lnTo>
                    <a:pt x="54" y="1072"/>
                  </a:lnTo>
                  <a:lnTo>
                    <a:pt x="54" y="1072"/>
                  </a:lnTo>
                  <a:lnTo>
                    <a:pt x="68" y="1068"/>
                  </a:lnTo>
                  <a:lnTo>
                    <a:pt x="68" y="1068"/>
                  </a:lnTo>
                  <a:lnTo>
                    <a:pt x="70" y="1066"/>
                  </a:lnTo>
                  <a:lnTo>
                    <a:pt x="72" y="1066"/>
                  </a:lnTo>
                  <a:lnTo>
                    <a:pt x="72" y="1066"/>
                  </a:lnTo>
                  <a:lnTo>
                    <a:pt x="78" y="1068"/>
                  </a:lnTo>
                  <a:lnTo>
                    <a:pt x="84" y="1068"/>
                  </a:lnTo>
                  <a:lnTo>
                    <a:pt x="94" y="1066"/>
                  </a:lnTo>
                  <a:lnTo>
                    <a:pt x="94" y="1066"/>
                  </a:lnTo>
                  <a:lnTo>
                    <a:pt x="94" y="1064"/>
                  </a:lnTo>
                  <a:lnTo>
                    <a:pt x="96" y="1060"/>
                  </a:lnTo>
                  <a:lnTo>
                    <a:pt x="96" y="1060"/>
                  </a:lnTo>
                  <a:lnTo>
                    <a:pt x="94" y="1058"/>
                  </a:lnTo>
                  <a:lnTo>
                    <a:pt x="90" y="1056"/>
                  </a:lnTo>
                  <a:lnTo>
                    <a:pt x="82" y="1056"/>
                  </a:lnTo>
                  <a:lnTo>
                    <a:pt x="82" y="1056"/>
                  </a:lnTo>
                  <a:lnTo>
                    <a:pt x="76" y="1054"/>
                  </a:lnTo>
                  <a:lnTo>
                    <a:pt x="76" y="1054"/>
                  </a:lnTo>
                  <a:lnTo>
                    <a:pt x="74" y="1054"/>
                  </a:lnTo>
                  <a:lnTo>
                    <a:pt x="74" y="1054"/>
                  </a:lnTo>
                  <a:lnTo>
                    <a:pt x="68" y="1054"/>
                  </a:lnTo>
                  <a:lnTo>
                    <a:pt x="64" y="1054"/>
                  </a:lnTo>
                  <a:lnTo>
                    <a:pt x="56" y="1048"/>
                  </a:lnTo>
                  <a:lnTo>
                    <a:pt x="56" y="1048"/>
                  </a:lnTo>
                  <a:lnTo>
                    <a:pt x="48" y="1040"/>
                  </a:lnTo>
                  <a:lnTo>
                    <a:pt x="42" y="1032"/>
                  </a:lnTo>
                  <a:lnTo>
                    <a:pt x="42" y="1032"/>
                  </a:lnTo>
                  <a:lnTo>
                    <a:pt x="42" y="1028"/>
                  </a:lnTo>
                  <a:lnTo>
                    <a:pt x="42" y="1024"/>
                  </a:lnTo>
                  <a:lnTo>
                    <a:pt x="44" y="1014"/>
                  </a:lnTo>
                  <a:lnTo>
                    <a:pt x="44" y="1014"/>
                  </a:lnTo>
                  <a:lnTo>
                    <a:pt x="46" y="1006"/>
                  </a:lnTo>
                  <a:lnTo>
                    <a:pt x="50" y="1004"/>
                  </a:lnTo>
                  <a:lnTo>
                    <a:pt x="54" y="1002"/>
                  </a:lnTo>
                  <a:lnTo>
                    <a:pt x="54" y="1002"/>
                  </a:lnTo>
                  <a:lnTo>
                    <a:pt x="54" y="998"/>
                  </a:lnTo>
                  <a:lnTo>
                    <a:pt x="56" y="996"/>
                  </a:lnTo>
                  <a:lnTo>
                    <a:pt x="56" y="996"/>
                  </a:lnTo>
                  <a:lnTo>
                    <a:pt x="64" y="992"/>
                  </a:lnTo>
                  <a:lnTo>
                    <a:pt x="72" y="988"/>
                  </a:lnTo>
                  <a:lnTo>
                    <a:pt x="72" y="988"/>
                  </a:lnTo>
                  <a:lnTo>
                    <a:pt x="76" y="988"/>
                  </a:lnTo>
                  <a:lnTo>
                    <a:pt x="80" y="988"/>
                  </a:lnTo>
                  <a:lnTo>
                    <a:pt x="80" y="988"/>
                  </a:lnTo>
                  <a:lnTo>
                    <a:pt x="80" y="994"/>
                  </a:lnTo>
                  <a:lnTo>
                    <a:pt x="82" y="1000"/>
                  </a:lnTo>
                  <a:lnTo>
                    <a:pt x="84" y="1006"/>
                  </a:lnTo>
                  <a:lnTo>
                    <a:pt x="86" y="1010"/>
                  </a:lnTo>
                  <a:lnTo>
                    <a:pt x="86" y="1010"/>
                  </a:lnTo>
                  <a:lnTo>
                    <a:pt x="90" y="1014"/>
                  </a:lnTo>
                  <a:lnTo>
                    <a:pt x="90" y="1014"/>
                  </a:lnTo>
                  <a:lnTo>
                    <a:pt x="96" y="1014"/>
                  </a:lnTo>
                  <a:lnTo>
                    <a:pt x="98" y="1016"/>
                  </a:lnTo>
                  <a:lnTo>
                    <a:pt x="100" y="1018"/>
                  </a:lnTo>
                  <a:lnTo>
                    <a:pt x="100" y="1018"/>
                  </a:lnTo>
                  <a:lnTo>
                    <a:pt x="104" y="1020"/>
                  </a:lnTo>
                  <a:lnTo>
                    <a:pt x="104" y="1020"/>
                  </a:lnTo>
                  <a:lnTo>
                    <a:pt x="122" y="1018"/>
                  </a:lnTo>
                  <a:lnTo>
                    <a:pt x="130" y="1016"/>
                  </a:lnTo>
                  <a:lnTo>
                    <a:pt x="138" y="1012"/>
                  </a:lnTo>
                  <a:lnTo>
                    <a:pt x="138" y="1012"/>
                  </a:lnTo>
                  <a:lnTo>
                    <a:pt x="146" y="1006"/>
                  </a:lnTo>
                  <a:lnTo>
                    <a:pt x="146" y="1006"/>
                  </a:lnTo>
                  <a:lnTo>
                    <a:pt x="146" y="1010"/>
                  </a:lnTo>
                  <a:lnTo>
                    <a:pt x="146" y="1010"/>
                  </a:lnTo>
                  <a:lnTo>
                    <a:pt x="144" y="1016"/>
                  </a:lnTo>
                  <a:lnTo>
                    <a:pt x="146" y="1022"/>
                  </a:lnTo>
                  <a:lnTo>
                    <a:pt x="146" y="1022"/>
                  </a:lnTo>
                  <a:lnTo>
                    <a:pt x="152" y="1028"/>
                  </a:lnTo>
                  <a:lnTo>
                    <a:pt x="160" y="1034"/>
                  </a:lnTo>
                  <a:lnTo>
                    <a:pt x="160" y="1034"/>
                  </a:lnTo>
                  <a:lnTo>
                    <a:pt x="162" y="1036"/>
                  </a:lnTo>
                  <a:lnTo>
                    <a:pt x="166" y="1036"/>
                  </a:lnTo>
                  <a:lnTo>
                    <a:pt x="166" y="1036"/>
                  </a:lnTo>
                  <a:lnTo>
                    <a:pt x="170" y="1036"/>
                  </a:lnTo>
                  <a:lnTo>
                    <a:pt x="170" y="1036"/>
                  </a:lnTo>
                  <a:lnTo>
                    <a:pt x="174" y="1040"/>
                  </a:lnTo>
                  <a:lnTo>
                    <a:pt x="180" y="1038"/>
                  </a:lnTo>
                  <a:lnTo>
                    <a:pt x="188" y="1036"/>
                  </a:lnTo>
                  <a:lnTo>
                    <a:pt x="188" y="1036"/>
                  </a:lnTo>
                  <a:lnTo>
                    <a:pt x="198" y="1030"/>
                  </a:lnTo>
                  <a:lnTo>
                    <a:pt x="204" y="1022"/>
                  </a:lnTo>
                  <a:lnTo>
                    <a:pt x="204" y="1022"/>
                  </a:lnTo>
                  <a:lnTo>
                    <a:pt x="208" y="1020"/>
                  </a:lnTo>
                  <a:lnTo>
                    <a:pt x="212" y="1016"/>
                  </a:lnTo>
                  <a:lnTo>
                    <a:pt x="212" y="1016"/>
                  </a:lnTo>
                  <a:lnTo>
                    <a:pt x="224" y="1032"/>
                  </a:lnTo>
                  <a:lnTo>
                    <a:pt x="224" y="1032"/>
                  </a:lnTo>
                  <a:lnTo>
                    <a:pt x="228" y="1036"/>
                  </a:lnTo>
                  <a:lnTo>
                    <a:pt x="234" y="1040"/>
                  </a:lnTo>
                  <a:lnTo>
                    <a:pt x="234" y="1040"/>
                  </a:lnTo>
                  <a:lnTo>
                    <a:pt x="238" y="1042"/>
                  </a:lnTo>
                  <a:lnTo>
                    <a:pt x="238" y="1042"/>
                  </a:lnTo>
                  <a:lnTo>
                    <a:pt x="240" y="1046"/>
                  </a:lnTo>
                  <a:lnTo>
                    <a:pt x="244" y="1050"/>
                  </a:lnTo>
                  <a:lnTo>
                    <a:pt x="248" y="1054"/>
                  </a:lnTo>
                  <a:lnTo>
                    <a:pt x="252" y="1058"/>
                  </a:lnTo>
                  <a:lnTo>
                    <a:pt x="252" y="1058"/>
                  </a:lnTo>
                  <a:lnTo>
                    <a:pt x="258" y="1060"/>
                  </a:lnTo>
                  <a:lnTo>
                    <a:pt x="264" y="1062"/>
                  </a:lnTo>
                  <a:lnTo>
                    <a:pt x="264" y="1062"/>
                  </a:lnTo>
                  <a:lnTo>
                    <a:pt x="268" y="1064"/>
                  </a:lnTo>
                  <a:lnTo>
                    <a:pt x="268" y="1064"/>
                  </a:lnTo>
                  <a:lnTo>
                    <a:pt x="272" y="1068"/>
                  </a:lnTo>
                  <a:lnTo>
                    <a:pt x="274" y="1070"/>
                  </a:lnTo>
                  <a:lnTo>
                    <a:pt x="278" y="1070"/>
                  </a:lnTo>
                  <a:lnTo>
                    <a:pt x="282" y="1068"/>
                  </a:lnTo>
                  <a:lnTo>
                    <a:pt x="282" y="1068"/>
                  </a:lnTo>
                  <a:lnTo>
                    <a:pt x="288" y="1070"/>
                  </a:lnTo>
                  <a:lnTo>
                    <a:pt x="294" y="1072"/>
                  </a:lnTo>
                  <a:lnTo>
                    <a:pt x="306" y="1068"/>
                  </a:lnTo>
                  <a:lnTo>
                    <a:pt x="306" y="1068"/>
                  </a:lnTo>
                  <a:lnTo>
                    <a:pt x="308" y="1068"/>
                  </a:lnTo>
                  <a:lnTo>
                    <a:pt x="308" y="1068"/>
                  </a:lnTo>
                  <a:lnTo>
                    <a:pt x="314" y="1068"/>
                  </a:lnTo>
                  <a:lnTo>
                    <a:pt x="318" y="1066"/>
                  </a:lnTo>
                  <a:lnTo>
                    <a:pt x="322" y="1062"/>
                  </a:lnTo>
                  <a:lnTo>
                    <a:pt x="324" y="1058"/>
                  </a:lnTo>
                  <a:lnTo>
                    <a:pt x="324" y="1058"/>
                  </a:lnTo>
                  <a:lnTo>
                    <a:pt x="330" y="1048"/>
                  </a:lnTo>
                  <a:lnTo>
                    <a:pt x="332" y="1044"/>
                  </a:lnTo>
                  <a:lnTo>
                    <a:pt x="330" y="1038"/>
                  </a:lnTo>
                  <a:lnTo>
                    <a:pt x="330" y="1038"/>
                  </a:lnTo>
                  <a:lnTo>
                    <a:pt x="330" y="1030"/>
                  </a:lnTo>
                  <a:lnTo>
                    <a:pt x="330" y="1022"/>
                  </a:lnTo>
                  <a:lnTo>
                    <a:pt x="330" y="1022"/>
                  </a:lnTo>
                  <a:lnTo>
                    <a:pt x="348" y="1026"/>
                  </a:lnTo>
                  <a:lnTo>
                    <a:pt x="348" y="1026"/>
                  </a:lnTo>
                  <a:lnTo>
                    <a:pt x="350" y="1026"/>
                  </a:lnTo>
                  <a:lnTo>
                    <a:pt x="350" y="1026"/>
                  </a:lnTo>
                  <a:lnTo>
                    <a:pt x="358" y="1024"/>
                  </a:lnTo>
                  <a:lnTo>
                    <a:pt x="364" y="1022"/>
                  </a:lnTo>
                  <a:lnTo>
                    <a:pt x="364" y="1022"/>
                  </a:lnTo>
                  <a:lnTo>
                    <a:pt x="370" y="1018"/>
                  </a:lnTo>
                  <a:lnTo>
                    <a:pt x="372" y="1016"/>
                  </a:lnTo>
                  <a:lnTo>
                    <a:pt x="374" y="1012"/>
                  </a:lnTo>
                  <a:lnTo>
                    <a:pt x="374" y="1012"/>
                  </a:lnTo>
                  <a:lnTo>
                    <a:pt x="376" y="1006"/>
                  </a:lnTo>
                  <a:lnTo>
                    <a:pt x="376" y="1000"/>
                  </a:lnTo>
                  <a:lnTo>
                    <a:pt x="376" y="1000"/>
                  </a:lnTo>
                  <a:lnTo>
                    <a:pt x="376" y="988"/>
                  </a:lnTo>
                  <a:lnTo>
                    <a:pt x="376" y="988"/>
                  </a:lnTo>
                  <a:lnTo>
                    <a:pt x="398" y="978"/>
                  </a:lnTo>
                  <a:lnTo>
                    <a:pt x="398" y="978"/>
                  </a:lnTo>
                  <a:lnTo>
                    <a:pt x="406" y="976"/>
                  </a:lnTo>
                  <a:lnTo>
                    <a:pt x="406" y="976"/>
                  </a:lnTo>
                  <a:lnTo>
                    <a:pt x="434" y="962"/>
                  </a:lnTo>
                  <a:lnTo>
                    <a:pt x="434" y="962"/>
                  </a:lnTo>
                  <a:lnTo>
                    <a:pt x="436" y="960"/>
                  </a:lnTo>
                  <a:lnTo>
                    <a:pt x="436" y="958"/>
                  </a:lnTo>
                  <a:lnTo>
                    <a:pt x="436" y="958"/>
                  </a:lnTo>
                  <a:lnTo>
                    <a:pt x="432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26" y="958"/>
                  </a:lnTo>
                  <a:lnTo>
                    <a:pt x="420" y="962"/>
                  </a:lnTo>
                  <a:lnTo>
                    <a:pt x="420" y="962"/>
                  </a:lnTo>
                  <a:lnTo>
                    <a:pt x="408" y="966"/>
                  </a:lnTo>
                  <a:lnTo>
                    <a:pt x="396" y="972"/>
                  </a:lnTo>
                  <a:lnTo>
                    <a:pt x="396" y="972"/>
                  </a:lnTo>
                  <a:lnTo>
                    <a:pt x="382" y="974"/>
                  </a:lnTo>
                  <a:lnTo>
                    <a:pt x="368" y="976"/>
                  </a:lnTo>
                  <a:lnTo>
                    <a:pt x="368" y="976"/>
                  </a:lnTo>
                  <a:lnTo>
                    <a:pt x="360" y="978"/>
                  </a:lnTo>
                  <a:lnTo>
                    <a:pt x="352" y="980"/>
                  </a:lnTo>
                  <a:lnTo>
                    <a:pt x="338" y="980"/>
                  </a:lnTo>
                  <a:lnTo>
                    <a:pt x="338" y="980"/>
                  </a:lnTo>
                  <a:lnTo>
                    <a:pt x="314" y="980"/>
                  </a:lnTo>
                  <a:lnTo>
                    <a:pt x="290" y="978"/>
                  </a:lnTo>
                  <a:lnTo>
                    <a:pt x="290" y="978"/>
                  </a:lnTo>
                  <a:lnTo>
                    <a:pt x="278" y="976"/>
                  </a:lnTo>
                  <a:lnTo>
                    <a:pt x="272" y="976"/>
                  </a:lnTo>
                  <a:lnTo>
                    <a:pt x="268" y="972"/>
                  </a:lnTo>
                  <a:lnTo>
                    <a:pt x="268" y="972"/>
                  </a:lnTo>
                  <a:lnTo>
                    <a:pt x="264" y="972"/>
                  </a:lnTo>
                  <a:lnTo>
                    <a:pt x="264" y="972"/>
                  </a:lnTo>
                  <a:lnTo>
                    <a:pt x="246" y="970"/>
                  </a:lnTo>
                  <a:lnTo>
                    <a:pt x="236" y="968"/>
                  </a:lnTo>
                  <a:lnTo>
                    <a:pt x="226" y="966"/>
                  </a:lnTo>
                  <a:lnTo>
                    <a:pt x="226" y="966"/>
                  </a:lnTo>
                  <a:lnTo>
                    <a:pt x="212" y="962"/>
                  </a:lnTo>
                  <a:lnTo>
                    <a:pt x="198" y="958"/>
                  </a:lnTo>
                  <a:lnTo>
                    <a:pt x="198" y="958"/>
                  </a:lnTo>
                  <a:lnTo>
                    <a:pt x="178" y="950"/>
                  </a:lnTo>
                  <a:lnTo>
                    <a:pt x="168" y="946"/>
                  </a:lnTo>
                  <a:lnTo>
                    <a:pt x="160" y="938"/>
                  </a:lnTo>
                  <a:lnTo>
                    <a:pt x="160" y="938"/>
                  </a:lnTo>
                  <a:lnTo>
                    <a:pt x="150" y="930"/>
                  </a:lnTo>
                  <a:lnTo>
                    <a:pt x="142" y="920"/>
                  </a:lnTo>
                  <a:lnTo>
                    <a:pt x="142" y="920"/>
                  </a:lnTo>
                  <a:lnTo>
                    <a:pt x="138" y="914"/>
                  </a:lnTo>
                  <a:lnTo>
                    <a:pt x="130" y="912"/>
                  </a:lnTo>
                  <a:lnTo>
                    <a:pt x="130" y="912"/>
                  </a:lnTo>
                  <a:lnTo>
                    <a:pt x="132" y="908"/>
                  </a:lnTo>
                  <a:lnTo>
                    <a:pt x="132" y="906"/>
                  </a:lnTo>
                  <a:lnTo>
                    <a:pt x="130" y="902"/>
                  </a:lnTo>
                  <a:lnTo>
                    <a:pt x="128" y="900"/>
                  </a:lnTo>
                  <a:lnTo>
                    <a:pt x="128" y="900"/>
                  </a:lnTo>
                  <a:lnTo>
                    <a:pt x="124" y="898"/>
                  </a:lnTo>
                  <a:lnTo>
                    <a:pt x="120" y="894"/>
                  </a:lnTo>
                  <a:lnTo>
                    <a:pt x="120" y="894"/>
                  </a:lnTo>
                  <a:lnTo>
                    <a:pt x="114" y="896"/>
                  </a:lnTo>
                  <a:lnTo>
                    <a:pt x="106" y="896"/>
                  </a:lnTo>
                  <a:lnTo>
                    <a:pt x="106" y="896"/>
                  </a:lnTo>
                  <a:lnTo>
                    <a:pt x="100" y="898"/>
                  </a:lnTo>
                  <a:lnTo>
                    <a:pt x="94" y="900"/>
                  </a:lnTo>
                  <a:lnTo>
                    <a:pt x="94" y="900"/>
                  </a:lnTo>
                  <a:lnTo>
                    <a:pt x="80" y="900"/>
                  </a:lnTo>
                  <a:lnTo>
                    <a:pt x="66" y="898"/>
                  </a:lnTo>
                  <a:lnTo>
                    <a:pt x="66" y="898"/>
                  </a:lnTo>
                  <a:lnTo>
                    <a:pt x="46" y="892"/>
                  </a:lnTo>
                  <a:lnTo>
                    <a:pt x="46" y="892"/>
                  </a:lnTo>
                  <a:lnTo>
                    <a:pt x="44" y="888"/>
                  </a:lnTo>
                  <a:lnTo>
                    <a:pt x="44" y="884"/>
                  </a:lnTo>
                  <a:lnTo>
                    <a:pt x="44" y="884"/>
                  </a:lnTo>
                  <a:lnTo>
                    <a:pt x="44" y="874"/>
                  </a:lnTo>
                  <a:lnTo>
                    <a:pt x="46" y="864"/>
                  </a:lnTo>
                  <a:lnTo>
                    <a:pt x="46" y="864"/>
                  </a:lnTo>
                  <a:lnTo>
                    <a:pt x="52" y="854"/>
                  </a:lnTo>
                  <a:lnTo>
                    <a:pt x="60" y="848"/>
                  </a:lnTo>
                  <a:lnTo>
                    <a:pt x="60" y="848"/>
                  </a:lnTo>
                  <a:lnTo>
                    <a:pt x="66" y="842"/>
                  </a:lnTo>
                  <a:lnTo>
                    <a:pt x="72" y="836"/>
                  </a:lnTo>
                  <a:lnTo>
                    <a:pt x="72" y="836"/>
                  </a:lnTo>
                  <a:lnTo>
                    <a:pt x="80" y="830"/>
                  </a:lnTo>
                  <a:lnTo>
                    <a:pt x="80" y="830"/>
                  </a:lnTo>
                  <a:lnTo>
                    <a:pt x="88" y="822"/>
                  </a:lnTo>
                  <a:lnTo>
                    <a:pt x="88" y="822"/>
                  </a:lnTo>
                  <a:lnTo>
                    <a:pt x="110" y="818"/>
                  </a:lnTo>
                  <a:lnTo>
                    <a:pt x="132" y="810"/>
                  </a:lnTo>
                  <a:lnTo>
                    <a:pt x="132" y="810"/>
                  </a:lnTo>
                  <a:lnTo>
                    <a:pt x="140" y="806"/>
                  </a:lnTo>
                  <a:lnTo>
                    <a:pt x="146" y="800"/>
                  </a:lnTo>
                  <a:lnTo>
                    <a:pt x="146" y="800"/>
                  </a:lnTo>
                  <a:lnTo>
                    <a:pt x="168" y="806"/>
                  </a:lnTo>
                  <a:lnTo>
                    <a:pt x="168" y="806"/>
                  </a:lnTo>
                  <a:lnTo>
                    <a:pt x="182" y="810"/>
                  </a:lnTo>
                  <a:lnTo>
                    <a:pt x="182" y="810"/>
                  </a:lnTo>
                  <a:lnTo>
                    <a:pt x="188" y="810"/>
                  </a:lnTo>
                  <a:lnTo>
                    <a:pt x="190" y="810"/>
                  </a:lnTo>
                  <a:lnTo>
                    <a:pt x="194" y="810"/>
                  </a:lnTo>
                  <a:lnTo>
                    <a:pt x="194" y="810"/>
                  </a:lnTo>
                  <a:lnTo>
                    <a:pt x="200" y="812"/>
                  </a:lnTo>
                  <a:lnTo>
                    <a:pt x="208" y="812"/>
                  </a:lnTo>
                  <a:lnTo>
                    <a:pt x="222" y="808"/>
                  </a:lnTo>
                  <a:lnTo>
                    <a:pt x="222" y="808"/>
                  </a:lnTo>
                  <a:lnTo>
                    <a:pt x="226" y="806"/>
                  </a:lnTo>
                  <a:lnTo>
                    <a:pt x="230" y="804"/>
                  </a:lnTo>
                  <a:lnTo>
                    <a:pt x="236" y="802"/>
                  </a:lnTo>
                  <a:lnTo>
                    <a:pt x="240" y="804"/>
                  </a:lnTo>
                  <a:lnTo>
                    <a:pt x="240" y="804"/>
                  </a:lnTo>
                  <a:lnTo>
                    <a:pt x="244" y="802"/>
                  </a:lnTo>
                  <a:lnTo>
                    <a:pt x="244" y="802"/>
                  </a:lnTo>
                  <a:lnTo>
                    <a:pt x="254" y="796"/>
                  </a:lnTo>
                  <a:lnTo>
                    <a:pt x="254" y="796"/>
                  </a:lnTo>
                  <a:lnTo>
                    <a:pt x="266" y="816"/>
                  </a:lnTo>
                  <a:lnTo>
                    <a:pt x="266" y="816"/>
                  </a:lnTo>
                  <a:lnTo>
                    <a:pt x="270" y="818"/>
                  </a:lnTo>
                  <a:lnTo>
                    <a:pt x="274" y="822"/>
                  </a:lnTo>
                  <a:lnTo>
                    <a:pt x="274" y="822"/>
                  </a:lnTo>
                  <a:lnTo>
                    <a:pt x="284" y="826"/>
                  </a:lnTo>
                  <a:lnTo>
                    <a:pt x="284" y="826"/>
                  </a:lnTo>
                  <a:lnTo>
                    <a:pt x="288" y="830"/>
                  </a:lnTo>
                  <a:lnTo>
                    <a:pt x="294" y="832"/>
                  </a:lnTo>
                  <a:lnTo>
                    <a:pt x="294" y="832"/>
                  </a:lnTo>
                  <a:lnTo>
                    <a:pt x="298" y="832"/>
                  </a:lnTo>
                  <a:lnTo>
                    <a:pt x="302" y="834"/>
                  </a:lnTo>
                  <a:lnTo>
                    <a:pt x="306" y="836"/>
                  </a:lnTo>
                  <a:lnTo>
                    <a:pt x="308" y="836"/>
                  </a:lnTo>
                  <a:lnTo>
                    <a:pt x="308" y="836"/>
                  </a:lnTo>
                  <a:lnTo>
                    <a:pt x="312" y="836"/>
                  </a:lnTo>
                  <a:lnTo>
                    <a:pt x="312" y="836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40" y="846"/>
                  </a:lnTo>
                  <a:lnTo>
                    <a:pt x="340" y="846"/>
                  </a:lnTo>
                  <a:lnTo>
                    <a:pt x="342" y="846"/>
                  </a:lnTo>
                  <a:lnTo>
                    <a:pt x="342" y="846"/>
                  </a:lnTo>
                  <a:lnTo>
                    <a:pt x="348" y="844"/>
                  </a:lnTo>
                  <a:lnTo>
                    <a:pt x="354" y="844"/>
                  </a:lnTo>
                  <a:lnTo>
                    <a:pt x="366" y="848"/>
                  </a:lnTo>
                  <a:lnTo>
                    <a:pt x="366" y="848"/>
                  </a:lnTo>
                  <a:lnTo>
                    <a:pt x="372" y="848"/>
                  </a:lnTo>
                  <a:lnTo>
                    <a:pt x="378" y="846"/>
                  </a:lnTo>
                  <a:lnTo>
                    <a:pt x="378" y="846"/>
                  </a:lnTo>
                  <a:lnTo>
                    <a:pt x="386" y="842"/>
                  </a:lnTo>
                  <a:lnTo>
                    <a:pt x="396" y="840"/>
                  </a:lnTo>
                  <a:lnTo>
                    <a:pt x="396" y="840"/>
                  </a:lnTo>
                  <a:lnTo>
                    <a:pt x="400" y="840"/>
                  </a:lnTo>
                  <a:lnTo>
                    <a:pt x="400" y="840"/>
                  </a:lnTo>
                  <a:lnTo>
                    <a:pt x="406" y="838"/>
                  </a:lnTo>
                  <a:lnTo>
                    <a:pt x="408" y="840"/>
                  </a:lnTo>
                  <a:lnTo>
                    <a:pt x="410" y="842"/>
                  </a:lnTo>
                  <a:lnTo>
                    <a:pt x="410" y="842"/>
                  </a:lnTo>
                  <a:lnTo>
                    <a:pt x="412" y="846"/>
                  </a:lnTo>
                  <a:lnTo>
                    <a:pt x="412" y="850"/>
                  </a:lnTo>
                  <a:lnTo>
                    <a:pt x="412" y="850"/>
                  </a:lnTo>
                  <a:lnTo>
                    <a:pt x="412" y="854"/>
                  </a:lnTo>
                  <a:lnTo>
                    <a:pt x="414" y="860"/>
                  </a:lnTo>
                  <a:lnTo>
                    <a:pt x="420" y="866"/>
                  </a:lnTo>
                  <a:lnTo>
                    <a:pt x="420" y="866"/>
                  </a:lnTo>
                  <a:lnTo>
                    <a:pt x="430" y="876"/>
                  </a:lnTo>
                  <a:lnTo>
                    <a:pt x="434" y="878"/>
                  </a:lnTo>
                  <a:lnTo>
                    <a:pt x="442" y="880"/>
                  </a:lnTo>
                  <a:lnTo>
                    <a:pt x="442" y="880"/>
                  </a:lnTo>
                  <a:lnTo>
                    <a:pt x="446" y="882"/>
                  </a:lnTo>
                  <a:lnTo>
                    <a:pt x="452" y="882"/>
                  </a:lnTo>
                  <a:lnTo>
                    <a:pt x="460" y="878"/>
                  </a:lnTo>
                  <a:lnTo>
                    <a:pt x="460" y="878"/>
                  </a:lnTo>
                  <a:lnTo>
                    <a:pt x="464" y="876"/>
                  </a:lnTo>
                  <a:lnTo>
                    <a:pt x="468" y="874"/>
                  </a:lnTo>
                  <a:lnTo>
                    <a:pt x="472" y="866"/>
                  </a:lnTo>
                  <a:lnTo>
                    <a:pt x="472" y="866"/>
                  </a:lnTo>
                  <a:lnTo>
                    <a:pt x="474" y="850"/>
                  </a:lnTo>
                  <a:lnTo>
                    <a:pt x="474" y="850"/>
                  </a:lnTo>
                  <a:lnTo>
                    <a:pt x="482" y="856"/>
                  </a:lnTo>
                  <a:lnTo>
                    <a:pt x="482" y="856"/>
                  </a:lnTo>
                  <a:lnTo>
                    <a:pt x="486" y="858"/>
                  </a:lnTo>
                  <a:lnTo>
                    <a:pt x="490" y="860"/>
                  </a:lnTo>
                  <a:lnTo>
                    <a:pt x="500" y="864"/>
                  </a:lnTo>
                  <a:lnTo>
                    <a:pt x="500" y="864"/>
                  </a:lnTo>
                  <a:lnTo>
                    <a:pt x="506" y="866"/>
                  </a:lnTo>
                  <a:lnTo>
                    <a:pt x="508" y="866"/>
                  </a:lnTo>
                  <a:lnTo>
                    <a:pt x="510" y="864"/>
                  </a:lnTo>
                  <a:lnTo>
                    <a:pt x="510" y="864"/>
                  </a:lnTo>
                  <a:lnTo>
                    <a:pt x="512" y="864"/>
                  </a:lnTo>
                  <a:lnTo>
                    <a:pt x="512" y="864"/>
                  </a:lnTo>
                  <a:lnTo>
                    <a:pt x="516" y="868"/>
                  </a:lnTo>
                  <a:lnTo>
                    <a:pt x="520" y="866"/>
                  </a:lnTo>
                  <a:lnTo>
                    <a:pt x="530" y="862"/>
                  </a:lnTo>
                  <a:lnTo>
                    <a:pt x="530" y="862"/>
                  </a:lnTo>
                  <a:lnTo>
                    <a:pt x="538" y="860"/>
                  </a:lnTo>
                  <a:lnTo>
                    <a:pt x="538" y="860"/>
                  </a:lnTo>
                  <a:lnTo>
                    <a:pt x="544" y="858"/>
                  </a:lnTo>
                  <a:lnTo>
                    <a:pt x="548" y="856"/>
                  </a:lnTo>
                  <a:lnTo>
                    <a:pt x="554" y="848"/>
                  </a:lnTo>
                  <a:lnTo>
                    <a:pt x="558" y="836"/>
                  </a:lnTo>
                  <a:lnTo>
                    <a:pt x="558" y="832"/>
                  </a:lnTo>
                  <a:lnTo>
                    <a:pt x="556" y="826"/>
                  </a:lnTo>
                  <a:lnTo>
                    <a:pt x="556" y="826"/>
                  </a:lnTo>
                  <a:lnTo>
                    <a:pt x="556" y="822"/>
                  </a:lnTo>
                  <a:lnTo>
                    <a:pt x="556" y="822"/>
                  </a:lnTo>
                  <a:lnTo>
                    <a:pt x="554" y="816"/>
                  </a:lnTo>
                  <a:lnTo>
                    <a:pt x="548" y="810"/>
                  </a:lnTo>
                  <a:lnTo>
                    <a:pt x="548" y="810"/>
                  </a:lnTo>
                  <a:lnTo>
                    <a:pt x="542" y="802"/>
                  </a:lnTo>
                  <a:lnTo>
                    <a:pt x="536" y="794"/>
                  </a:lnTo>
                  <a:lnTo>
                    <a:pt x="536" y="794"/>
                  </a:lnTo>
                  <a:lnTo>
                    <a:pt x="538" y="790"/>
                  </a:lnTo>
                  <a:lnTo>
                    <a:pt x="538" y="790"/>
                  </a:lnTo>
                  <a:lnTo>
                    <a:pt x="540" y="790"/>
                  </a:lnTo>
                  <a:lnTo>
                    <a:pt x="540" y="790"/>
                  </a:lnTo>
                  <a:lnTo>
                    <a:pt x="550" y="794"/>
                  </a:lnTo>
                  <a:lnTo>
                    <a:pt x="562" y="796"/>
                  </a:lnTo>
                  <a:lnTo>
                    <a:pt x="562" y="796"/>
                  </a:lnTo>
                  <a:lnTo>
                    <a:pt x="572" y="798"/>
                  </a:lnTo>
                  <a:lnTo>
                    <a:pt x="580" y="796"/>
                  </a:lnTo>
                  <a:lnTo>
                    <a:pt x="580" y="796"/>
                  </a:lnTo>
                  <a:lnTo>
                    <a:pt x="586" y="790"/>
                  </a:lnTo>
                  <a:lnTo>
                    <a:pt x="590" y="782"/>
                  </a:lnTo>
                  <a:lnTo>
                    <a:pt x="590" y="782"/>
                  </a:lnTo>
                  <a:lnTo>
                    <a:pt x="592" y="778"/>
                  </a:lnTo>
                  <a:lnTo>
                    <a:pt x="590" y="774"/>
                  </a:lnTo>
                  <a:lnTo>
                    <a:pt x="586" y="766"/>
                  </a:lnTo>
                  <a:lnTo>
                    <a:pt x="586" y="766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84" y="758"/>
                  </a:lnTo>
                  <a:lnTo>
                    <a:pt x="568" y="744"/>
                  </a:lnTo>
                  <a:lnTo>
                    <a:pt x="568" y="744"/>
                  </a:lnTo>
                  <a:lnTo>
                    <a:pt x="566" y="738"/>
                  </a:lnTo>
                  <a:lnTo>
                    <a:pt x="566" y="738"/>
                  </a:lnTo>
                  <a:lnTo>
                    <a:pt x="566" y="736"/>
                  </a:lnTo>
                  <a:lnTo>
                    <a:pt x="568" y="734"/>
                  </a:lnTo>
                  <a:lnTo>
                    <a:pt x="568" y="734"/>
                  </a:lnTo>
                  <a:lnTo>
                    <a:pt x="584" y="728"/>
                  </a:lnTo>
                  <a:lnTo>
                    <a:pt x="584" y="728"/>
                  </a:lnTo>
                  <a:lnTo>
                    <a:pt x="588" y="726"/>
                  </a:lnTo>
                  <a:lnTo>
                    <a:pt x="588" y="726"/>
                  </a:lnTo>
                  <a:lnTo>
                    <a:pt x="594" y="718"/>
                  </a:lnTo>
                  <a:lnTo>
                    <a:pt x="594" y="718"/>
                  </a:lnTo>
                  <a:lnTo>
                    <a:pt x="596" y="714"/>
                  </a:lnTo>
                  <a:lnTo>
                    <a:pt x="596" y="710"/>
                  </a:lnTo>
                  <a:lnTo>
                    <a:pt x="596" y="710"/>
                  </a:lnTo>
                  <a:lnTo>
                    <a:pt x="590" y="710"/>
                  </a:lnTo>
                  <a:lnTo>
                    <a:pt x="588" y="710"/>
                  </a:lnTo>
                  <a:lnTo>
                    <a:pt x="588" y="710"/>
                  </a:lnTo>
                  <a:lnTo>
                    <a:pt x="578" y="718"/>
                  </a:lnTo>
                  <a:lnTo>
                    <a:pt x="578" y="718"/>
                  </a:lnTo>
                  <a:lnTo>
                    <a:pt x="552" y="730"/>
                  </a:lnTo>
                  <a:lnTo>
                    <a:pt x="552" y="730"/>
                  </a:lnTo>
                  <a:lnTo>
                    <a:pt x="546" y="730"/>
                  </a:lnTo>
                  <a:lnTo>
                    <a:pt x="538" y="730"/>
                  </a:lnTo>
                  <a:lnTo>
                    <a:pt x="538" y="730"/>
                  </a:lnTo>
                  <a:lnTo>
                    <a:pt x="522" y="726"/>
                  </a:lnTo>
                  <a:lnTo>
                    <a:pt x="522" y="726"/>
                  </a:lnTo>
                  <a:lnTo>
                    <a:pt x="520" y="728"/>
                  </a:lnTo>
                  <a:lnTo>
                    <a:pt x="518" y="730"/>
                  </a:lnTo>
                  <a:lnTo>
                    <a:pt x="518" y="730"/>
                  </a:lnTo>
                  <a:lnTo>
                    <a:pt x="508" y="754"/>
                  </a:lnTo>
                  <a:lnTo>
                    <a:pt x="508" y="754"/>
                  </a:lnTo>
                  <a:lnTo>
                    <a:pt x="502" y="762"/>
                  </a:lnTo>
                  <a:lnTo>
                    <a:pt x="502" y="762"/>
                  </a:lnTo>
                  <a:lnTo>
                    <a:pt x="500" y="768"/>
                  </a:lnTo>
                  <a:lnTo>
                    <a:pt x="498" y="772"/>
                  </a:lnTo>
                  <a:lnTo>
                    <a:pt x="498" y="772"/>
                  </a:lnTo>
                  <a:lnTo>
                    <a:pt x="488" y="780"/>
                  </a:lnTo>
                  <a:lnTo>
                    <a:pt x="484" y="784"/>
                  </a:lnTo>
                  <a:lnTo>
                    <a:pt x="476" y="784"/>
                  </a:lnTo>
                  <a:lnTo>
                    <a:pt x="476" y="784"/>
                  </a:lnTo>
                  <a:lnTo>
                    <a:pt x="470" y="786"/>
                  </a:lnTo>
                  <a:lnTo>
                    <a:pt x="468" y="788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60" y="788"/>
                  </a:lnTo>
                  <a:lnTo>
                    <a:pt x="460" y="788"/>
                  </a:lnTo>
                  <a:lnTo>
                    <a:pt x="458" y="784"/>
                  </a:lnTo>
                  <a:lnTo>
                    <a:pt x="456" y="784"/>
                  </a:lnTo>
                  <a:lnTo>
                    <a:pt x="454" y="790"/>
                  </a:lnTo>
                  <a:lnTo>
                    <a:pt x="454" y="790"/>
                  </a:lnTo>
                  <a:lnTo>
                    <a:pt x="448" y="798"/>
                  </a:lnTo>
                  <a:lnTo>
                    <a:pt x="442" y="804"/>
                  </a:lnTo>
                  <a:lnTo>
                    <a:pt x="426" y="814"/>
                  </a:lnTo>
                  <a:lnTo>
                    <a:pt x="426" y="814"/>
                  </a:lnTo>
                  <a:lnTo>
                    <a:pt x="402" y="826"/>
                  </a:lnTo>
                  <a:lnTo>
                    <a:pt x="402" y="826"/>
                  </a:lnTo>
                  <a:lnTo>
                    <a:pt x="384" y="832"/>
                  </a:lnTo>
                  <a:lnTo>
                    <a:pt x="374" y="834"/>
                  </a:lnTo>
                  <a:lnTo>
                    <a:pt x="366" y="834"/>
                  </a:lnTo>
                  <a:lnTo>
                    <a:pt x="366" y="834"/>
                  </a:lnTo>
                  <a:lnTo>
                    <a:pt x="342" y="834"/>
                  </a:lnTo>
                  <a:lnTo>
                    <a:pt x="342" y="834"/>
                  </a:lnTo>
                  <a:lnTo>
                    <a:pt x="330" y="830"/>
                  </a:lnTo>
                  <a:lnTo>
                    <a:pt x="330" y="830"/>
                  </a:lnTo>
                  <a:lnTo>
                    <a:pt x="306" y="822"/>
                  </a:lnTo>
                  <a:lnTo>
                    <a:pt x="306" y="822"/>
                  </a:lnTo>
                  <a:lnTo>
                    <a:pt x="298" y="818"/>
                  </a:lnTo>
                  <a:lnTo>
                    <a:pt x="298" y="818"/>
                  </a:lnTo>
                  <a:lnTo>
                    <a:pt x="294" y="816"/>
                  </a:lnTo>
                  <a:lnTo>
                    <a:pt x="292" y="816"/>
                  </a:lnTo>
                  <a:lnTo>
                    <a:pt x="292" y="816"/>
                  </a:lnTo>
                  <a:lnTo>
                    <a:pt x="288" y="816"/>
                  </a:lnTo>
                  <a:lnTo>
                    <a:pt x="284" y="816"/>
                  </a:lnTo>
                  <a:lnTo>
                    <a:pt x="280" y="810"/>
                  </a:lnTo>
                  <a:lnTo>
                    <a:pt x="280" y="810"/>
                  </a:lnTo>
                  <a:lnTo>
                    <a:pt x="274" y="804"/>
                  </a:lnTo>
                  <a:lnTo>
                    <a:pt x="268" y="798"/>
                  </a:lnTo>
                  <a:lnTo>
                    <a:pt x="268" y="798"/>
                  </a:lnTo>
                  <a:lnTo>
                    <a:pt x="266" y="796"/>
                  </a:lnTo>
                  <a:lnTo>
                    <a:pt x="266" y="794"/>
                  </a:lnTo>
                  <a:lnTo>
                    <a:pt x="266" y="792"/>
                  </a:lnTo>
                  <a:lnTo>
                    <a:pt x="266" y="792"/>
                  </a:lnTo>
                  <a:lnTo>
                    <a:pt x="266" y="788"/>
                  </a:lnTo>
                  <a:lnTo>
                    <a:pt x="264" y="786"/>
                  </a:lnTo>
                  <a:lnTo>
                    <a:pt x="262" y="782"/>
                  </a:lnTo>
                  <a:lnTo>
                    <a:pt x="260" y="782"/>
                  </a:lnTo>
                  <a:lnTo>
                    <a:pt x="260" y="782"/>
                  </a:lnTo>
                  <a:lnTo>
                    <a:pt x="254" y="784"/>
                  </a:lnTo>
                  <a:lnTo>
                    <a:pt x="248" y="786"/>
                  </a:lnTo>
                  <a:lnTo>
                    <a:pt x="248" y="786"/>
                  </a:lnTo>
                  <a:lnTo>
                    <a:pt x="244" y="788"/>
                  </a:lnTo>
                  <a:lnTo>
                    <a:pt x="240" y="790"/>
                  </a:lnTo>
                  <a:lnTo>
                    <a:pt x="236" y="792"/>
                  </a:lnTo>
                  <a:lnTo>
                    <a:pt x="230" y="792"/>
                  </a:lnTo>
                  <a:lnTo>
                    <a:pt x="230" y="792"/>
                  </a:lnTo>
                  <a:lnTo>
                    <a:pt x="228" y="792"/>
                  </a:lnTo>
                  <a:lnTo>
                    <a:pt x="228" y="792"/>
                  </a:lnTo>
                  <a:lnTo>
                    <a:pt x="222" y="796"/>
                  </a:lnTo>
                  <a:lnTo>
                    <a:pt x="214" y="798"/>
                  </a:lnTo>
                  <a:lnTo>
                    <a:pt x="200" y="802"/>
                  </a:lnTo>
                  <a:lnTo>
                    <a:pt x="200" y="802"/>
                  </a:lnTo>
                  <a:lnTo>
                    <a:pt x="196" y="800"/>
                  </a:lnTo>
                  <a:lnTo>
                    <a:pt x="196" y="800"/>
                  </a:lnTo>
                  <a:lnTo>
                    <a:pt x="170" y="796"/>
                  </a:lnTo>
                  <a:lnTo>
                    <a:pt x="170" y="796"/>
                  </a:lnTo>
                  <a:lnTo>
                    <a:pt x="166" y="794"/>
                  </a:lnTo>
                  <a:lnTo>
                    <a:pt x="166" y="794"/>
                  </a:lnTo>
                  <a:lnTo>
                    <a:pt x="162" y="790"/>
                  </a:lnTo>
                  <a:lnTo>
                    <a:pt x="158" y="792"/>
                  </a:lnTo>
                  <a:lnTo>
                    <a:pt x="158" y="792"/>
                  </a:lnTo>
                  <a:lnTo>
                    <a:pt x="146" y="784"/>
                  </a:lnTo>
                  <a:lnTo>
                    <a:pt x="146" y="784"/>
                  </a:lnTo>
                  <a:lnTo>
                    <a:pt x="134" y="774"/>
                  </a:lnTo>
                  <a:lnTo>
                    <a:pt x="134" y="774"/>
                  </a:lnTo>
                  <a:lnTo>
                    <a:pt x="130" y="768"/>
                  </a:lnTo>
                  <a:lnTo>
                    <a:pt x="130" y="760"/>
                  </a:lnTo>
                  <a:lnTo>
                    <a:pt x="132" y="752"/>
                  </a:lnTo>
                  <a:lnTo>
                    <a:pt x="130" y="746"/>
                  </a:lnTo>
                  <a:lnTo>
                    <a:pt x="130" y="746"/>
                  </a:lnTo>
                  <a:lnTo>
                    <a:pt x="132" y="740"/>
                  </a:lnTo>
                  <a:lnTo>
                    <a:pt x="132" y="736"/>
                  </a:lnTo>
                  <a:lnTo>
                    <a:pt x="134" y="730"/>
                  </a:lnTo>
                  <a:lnTo>
                    <a:pt x="136" y="726"/>
                  </a:lnTo>
                  <a:lnTo>
                    <a:pt x="136" y="726"/>
                  </a:lnTo>
                  <a:lnTo>
                    <a:pt x="136" y="716"/>
                  </a:lnTo>
                  <a:lnTo>
                    <a:pt x="136" y="716"/>
                  </a:lnTo>
                  <a:lnTo>
                    <a:pt x="132" y="710"/>
                  </a:lnTo>
                  <a:lnTo>
                    <a:pt x="132" y="710"/>
                  </a:lnTo>
                  <a:lnTo>
                    <a:pt x="128" y="708"/>
                  </a:lnTo>
                  <a:lnTo>
                    <a:pt x="126" y="708"/>
                  </a:lnTo>
                  <a:lnTo>
                    <a:pt x="126" y="708"/>
                  </a:lnTo>
                  <a:lnTo>
                    <a:pt x="114" y="708"/>
                  </a:lnTo>
                  <a:lnTo>
                    <a:pt x="110" y="708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98" y="704"/>
                  </a:lnTo>
                  <a:lnTo>
                    <a:pt x="92" y="702"/>
                  </a:lnTo>
                  <a:lnTo>
                    <a:pt x="92" y="702"/>
                  </a:lnTo>
                  <a:lnTo>
                    <a:pt x="88" y="700"/>
                  </a:lnTo>
                  <a:lnTo>
                    <a:pt x="86" y="698"/>
                  </a:lnTo>
                  <a:lnTo>
                    <a:pt x="82" y="692"/>
                  </a:lnTo>
                  <a:lnTo>
                    <a:pt x="82" y="692"/>
                  </a:lnTo>
                  <a:lnTo>
                    <a:pt x="78" y="686"/>
                  </a:lnTo>
                  <a:lnTo>
                    <a:pt x="76" y="678"/>
                  </a:lnTo>
                  <a:lnTo>
                    <a:pt x="76" y="678"/>
                  </a:lnTo>
                  <a:lnTo>
                    <a:pt x="74" y="672"/>
                  </a:lnTo>
                  <a:lnTo>
                    <a:pt x="76" y="668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78" y="656"/>
                  </a:lnTo>
                  <a:lnTo>
                    <a:pt x="80" y="652"/>
                  </a:lnTo>
                  <a:lnTo>
                    <a:pt x="84" y="646"/>
                  </a:lnTo>
                  <a:lnTo>
                    <a:pt x="90" y="642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94" y="636"/>
                  </a:lnTo>
                  <a:lnTo>
                    <a:pt x="100" y="636"/>
                  </a:lnTo>
                  <a:lnTo>
                    <a:pt x="102" y="634"/>
                  </a:lnTo>
                  <a:lnTo>
                    <a:pt x="106" y="626"/>
                  </a:lnTo>
                  <a:lnTo>
                    <a:pt x="106" y="626"/>
                  </a:lnTo>
                  <a:lnTo>
                    <a:pt x="110" y="624"/>
                  </a:lnTo>
                  <a:lnTo>
                    <a:pt x="114" y="622"/>
                  </a:lnTo>
                  <a:lnTo>
                    <a:pt x="114" y="622"/>
                  </a:lnTo>
                  <a:lnTo>
                    <a:pt x="128" y="618"/>
                  </a:lnTo>
                  <a:lnTo>
                    <a:pt x="140" y="610"/>
                  </a:lnTo>
                  <a:lnTo>
                    <a:pt x="140" y="610"/>
                  </a:lnTo>
                  <a:lnTo>
                    <a:pt x="144" y="608"/>
                  </a:lnTo>
                  <a:lnTo>
                    <a:pt x="148" y="606"/>
                  </a:lnTo>
                  <a:lnTo>
                    <a:pt x="158" y="604"/>
                  </a:lnTo>
                  <a:lnTo>
                    <a:pt x="158" y="604"/>
                  </a:lnTo>
                  <a:lnTo>
                    <a:pt x="180" y="594"/>
                  </a:lnTo>
                  <a:lnTo>
                    <a:pt x="180" y="594"/>
                  </a:lnTo>
                  <a:lnTo>
                    <a:pt x="182" y="588"/>
                  </a:lnTo>
                  <a:lnTo>
                    <a:pt x="182" y="588"/>
                  </a:lnTo>
                  <a:lnTo>
                    <a:pt x="168" y="580"/>
                  </a:lnTo>
                  <a:lnTo>
                    <a:pt x="168" y="580"/>
                  </a:lnTo>
                  <a:lnTo>
                    <a:pt x="172" y="568"/>
                  </a:lnTo>
                  <a:lnTo>
                    <a:pt x="172" y="568"/>
                  </a:lnTo>
                  <a:lnTo>
                    <a:pt x="176" y="566"/>
                  </a:lnTo>
                  <a:lnTo>
                    <a:pt x="180" y="564"/>
                  </a:lnTo>
                  <a:lnTo>
                    <a:pt x="180" y="564"/>
                  </a:lnTo>
                  <a:lnTo>
                    <a:pt x="182" y="558"/>
                  </a:lnTo>
                  <a:lnTo>
                    <a:pt x="186" y="554"/>
                  </a:lnTo>
                  <a:lnTo>
                    <a:pt x="192" y="550"/>
                  </a:lnTo>
                  <a:lnTo>
                    <a:pt x="198" y="548"/>
                  </a:lnTo>
                  <a:lnTo>
                    <a:pt x="198" y="548"/>
                  </a:lnTo>
                  <a:lnTo>
                    <a:pt x="212" y="544"/>
                  </a:lnTo>
                  <a:lnTo>
                    <a:pt x="212" y="544"/>
                  </a:lnTo>
                  <a:lnTo>
                    <a:pt x="216" y="544"/>
                  </a:lnTo>
                  <a:lnTo>
                    <a:pt x="216" y="544"/>
                  </a:lnTo>
                  <a:lnTo>
                    <a:pt x="222" y="544"/>
                  </a:lnTo>
                  <a:lnTo>
                    <a:pt x="230" y="542"/>
                  </a:lnTo>
                  <a:lnTo>
                    <a:pt x="242" y="540"/>
                  </a:lnTo>
                  <a:lnTo>
                    <a:pt x="242" y="540"/>
                  </a:lnTo>
                  <a:lnTo>
                    <a:pt x="250" y="538"/>
                  </a:lnTo>
                  <a:lnTo>
                    <a:pt x="258" y="540"/>
                  </a:lnTo>
                  <a:lnTo>
                    <a:pt x="258" y="540"/>
                  </a:lnTo>
                  <a:lnTo>
                    <a:pt x="264" y="540"/>
                  </a:lnTo>
                  <a:lnTo>
                    <a:pt x="266" y="538"/>
                  </a:lnTo>
                  <a:lnTo>
                    <a:pt x="268" y="536"/>
                  </a:lnTo>
                  <a:lnTo>
                    <a:pt x="268" y="536"/>
                  </a:lnTo>
                  <a:lnTo>
                    <a:pt x="270" y="536"/>
                  </a:lnTo>
                  <a:lnTo>
                    <a:pt x="274" y="536"/>
                  </a:lnTo>
                  <a:lnTo>
                    <a:pt x="274" y="536"/>
                  </a:lnTo>
                  <a:lnTo>
                    <a:pt x="266" y="546"/>
                  </a:lnTo>
                  <a:lnTo>
                    <a:pt x="266" y="546"/>
                  </a:lnTo>
                  <a:lnTo>
                    <a:pt x="250" y="572"/>
                  </a:lnTo>
                  <a:lnTo>
                    <a:pt x="250" y="572"/>
                  </a:lnTo>
                  <a:lnTo>
                    <a:pt x="250" y="576"/>
                  </a:lnTo>
                  <a:lnTo>
                    <a:pt x="252" y="584"/>
                  </a:lnTo>
                  <a:lnTo>
                    <a:pt x="252" y="584"/>
                  </a:lnTo>
                  <a:lnTo>
                    <a:pt x="248" y="590"/>
                  </a:lnTo>
                  <a:lnTo>
                    <a:pt x="248" y="596"/>
                  </a:lnTo>
                  <a:lnTo>
                    <a:pt x="250" y="602"/>
                  </a:lnTo>
                  <a:lnTo>
                    <a:pt x="254" y="610"/>
                  </a:lnTo>
                  <a:lnTo>
                    <a:pt x="254" y="610"/>
                  </a:lnTo>
                  <a:lnTo>
                    <a:pt x="258" y="612"/>
                  </a:lnTo>
                  <a:lnTo>
                    <a:pt x="258" y="612"/>
                  </a:lnTo>
                  <a:lnTo>
                    <a:pt x="262" y="612"/>
                  </a:lnTo>
                  <a:lnTo>
                    <a:pt x="262" y="612"/>
                  </a:lnTo>
                  <a:lnTo>
                    <a:pt x="270" y="616"/>
                  </a:lnTo>
                  <a:lnTo>
                    <a:pt x="278" y="616"/>
                  </a:lnTo>
                  <a:lnTo>
                    <a:pt x="286" y="614"/>
                  </a:lnTo>
                  <a:lnTo>
                    <a:pt x="294" y="612"/>
                  </a:lnTo>
                  <a:lnTo>
                    <a:pt x="294" y="612"/>
                  </a:lnTo>
                  <a:lnTo>
                    <a:pt x="300" y="606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08" y="600"/>
                  </a:lnTo>
                  <a:lnTo>
                    <a:pt x="314" y="596"/>
                  </a:lnTo>
                  <a:lnTo>
                    <a:pt x="320" y="590"/>
                  </a:lnTo>
                  <a:lnTo>
                    <a:pt x="324" y="584"/>
                  </a:lnTo>
                  <a:lnTo>
                    <a:pt x="330" y="580"/>
                  </a:lnTo>
                  <a:lnTo>
                    <a:pt x="330" y="580"/>
                  </a:lnTo>
                  <a:lnTo>
                    <a:pt x="332" y="578"/>
                  </a:lnTo>
                  <a:lnTo>
                    <a:pt x="334" y="574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46" y="550"/>
                  </a:lnTo>
                  <a:lnTo>
                    <a:pt x="346" y="550"/>
                  </a:lnTo>
                  <a:lnTo>
                    <a:pt x="350" y="546"/>
                  </a:lnTo>
                  <a:lnTo>
                    <a:pt x="350" y="542"/>
                  </a:lnTo>
                  <a:lnTo>
                    <a:pt x="350" y="542"/>
                  </a:lnTo>
                  <a:lnTo>
                    <a:pt x="352" y="534"/>
                  </a:lnTo>
                  <a:lnTo>
                    <a:pt x="356" y="528"/>
                  </a:lnTo>
                  <a:lnTo>
                    <a:pt x="356" y="528"/>
                  </a:lnTo>
                  <a:lnTo>
                    <a:pt x="360" y="522"/>
                  </a:lnTo>
                  <a:lnTo>
                    <a:pt x="364" y="516"/>
                  </a:lnTo>
                  <a:lnTo>
                    <a:pt x="364" y="516"/>
                  </a:lnTo>
                  <a:lnTo>
                    <a:pt x="368" y="520"/>
                  </a:lnTo>
                  <a:lnTo>
                    <a:pt x="368" y="520"/>
                  </a:lnTo>
                  <a:lnTo>
                    <a:pt x="372" y="528"/>
                  </a:lnTo>
                  <a:lnTo>
                    <a:pt x="378" y="534"/>
                  </a:lnTo>
                  <a:lnTo>
                    <a:pt x="386" y="536"/>
                  </a:lnTo>
                  <a:lnTo>
                    <a:pt x="396" y="536"/>
                  </a:lnTo>
                  <a:lnTo>
                    <a:pt x="396" y="536"/>
                  </a:lnTo>
                  <a:lnTo>
                    <a:pt x="402" y="534"/>
                  </a:lnTo>
                  <a:lnTo>
                    <a:pt x="410" y="532"/>
                  </a:lnTo>
                  <a:lnTo>
                    <a:pt x="424" y="526"/>
                  </a:lnTo>
                  <a:lnTo>
                    <a:pt x="424" y="526"/>
                  </a:lnTo>
                  <a:lnTo>
                    <a:pt x="426" y="524"/>
                  </a:lnTo>
                  <a:lnTo>
                    <a:pt x="428" y="522"/>
                  </a:lnTo>
                  <a:lnTo>
                    <a:pt x="428" y="522"/>
                  </a:lnTo>
                  <a:lnTo>
                    <a:pt x="430" y="516"/>
                  </a:lnTo>
                  <a:lnTo>
                    <a:pt x="430" y="516"/>
                  </a:lnTo>
                  <a:lnTo>
                    <a:pt x="432" y="516"/>
                  </a:lnTo>
                  <a:lnTo>
                    <a:pt x="432" y="516"/>
                  </a:lnTo>
                  <a:lnTo>
                    <a:pt x="434" y="496"/>
                  </a:lnTo>
                  <a:lnTo>
                    <a:pt x="434" y="496"/>
                  </a:lnTo>
                  <a:lnTo>
                    <a:pt x="436" y="496"/>
                  </a:lnTo>
                  <a:lnTo>
                    <a:pt x="442" y="496"/>
                  </a:lnTo>
                  <a:lnTo>
                    <a:pt x="446" y="496"/>
                  </a:lnTo>
                  <a:lnTo>
                    <a:pt x="448" y="494"/>
                  </a:lnTo>
                  <a:lnTo>
                    <a:pt x="448" y="490"/>
                  </a:lnTo>
                  <a:lnTo>
                    <a:pt x="448" y="490"/>
                  </a:lnTo>
                  <a:lnTo>
                    <a:pt x="434" y="490"/>
                  </a:lnTo>
                  <a:lnTo>
                    <a:pt x="420" y="488"/>
                  </a:lnTo>
                  <a:lnTo>
                    <a:pt x="420" y="488"/>
                  </a:lnTo>
                  <a:lnTo>
                    <a:pt x="404" y="484"/>
                  </a:lnTo>
                  <a:lnTo>
                    <a:pt x="388" y="480"/>
                  </a:lnTo>
                  <a:lnTo>
                    <a:pt x="388" y="480"/>
                  </a:lnTo>
                  <a:lnTo>
                    <a:pt x="384" y="478"/>
                  </a:lnTo>
                  <a:lnTo>
                    <a:pt x="380" y="476"/>
                  </a:lnTo>
                  <a:lnTo>
                    <a:pt x="376" y="468"/>
                  </a:lnTo>
                  <a:lnTo>
                    <a:pt x="376" y="468"/>
                  </a:lnTo>
                  <a:lnTo>
                    <a:pt x="372" y="464"/>
                  </a:lnTo>
                  <a:lnTo>
                    <a:pt x="366" y="464"/>
                  </a:lnTo>
                  <a:lnTo>
                    <a:pt x="362" y="464"/>
                  </a:lnTo>
                  <a:lnTo>
                    <a:pt x="358" y="470"/>
                  </a:lnTo>
                  <a:lnTo>
                    <a:pt x="358" y="470"/>
                  </a:lnTo>
                  <a:lnTo>
                    <a:pt x="354" y="474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0" y="480"/>
                  </a:lnTo>
                  <a:lnTo>
                    <a:pt x="336" y="482"/>
                  </a:lnTo>
                  <a:lnTo>
                    <a:pt x="330" y="482"/>
                  </a:lnTo>
                  <a:lnTo>
                    <a:pt x="330" y="482"/>
                  </a:lnTo>
                  <a:lnTo>
                    <a:pt x="314" y="478"/>
                  </a:lnTo>
                  <a:lnTo>
                    <a:pt x="314" y="478"/>
                  </a:lnTo>
                  <a:lnTo>
                    <a:pt x="302" y="478"/>
                  </a:lnTo>
                  <a:lnTo>
                    <a:pt x="290" y="476"/>
                  </a:lnTo>
                  <a:lnTo>
                    <a:pt x="290" y="476"/>
                  </a:lnTo>
                  <a:lnTo>
                    <a:pt x="282" y="474"/>
                  </a:lnTo>
                  <a:lnTo>
                    <a:pt x="278" y="470"/>
                  </a:lnTo>
                  <a:lnTo>
                    <a:pt x="274" y="466"/>
                  </a:lnTo>
                  <a:lnTo>
                    <a:pt x="274" y="466"/>
                  </a:lnTo>
                  <a:lnTo>
                    <a:pt x="270" y="464"/>
                  </a:lnTo>
                  <a:lnTo>
                    <a:pt x="266" y="462"/>
                  </a:lnTo>
                  <a:lnTo>
                    <a:pt x="258" y="458"/>
                  </a:lnTo>
                  <a:lnTo>
                    <a:pt x="258" y="458"/>
                  </a:lnTo>
                  <a:lnTo>
                    <a:pt x="252" y="450"/>
                  </a:lnTo>
                  <a:lnTo>
                    <a:pt x="252" y="450"/>
                  </a:lnTo>
                  <a:lnTo>
                    <a:pt x="248" y="446"/>
                  </a:lnTo>
                  <a:lnTo>
                    <a:pt x="248" y="446"/>
                  </a:lnTo>
                  <a:lnTo>
                    <a:pt x="246" y="444"/>
                  </a:lnTo>
                  <a:lnTo>
                    <a:pt x="246" y="444"/>
                  </a:lnTo>
                  <a:lnTo>
                    <a:pt x="242" y="440"/>
                  </a:lnTo>
                  <a:lnTo>
                    <a:pt x="238" y="440"/>
                  </a:lnTo>
                  <a:lnTo>
                    <a:pt x="238" y="440"/>
                  </a:lnTo>
                  <a:lnTo>
                    <a:pt x="228" y="438"/>
                  </a:lnTo>
                  <a:lnTo>
                    <a:pt x="218" y="436"/>
                  </a:lnTo>
                  <a:lnTo>
                    <a:pt x="218" y="436"/>
                  </a:lnTo>
                  <a:lnTo>
                    <a:pt x="212" y="434"/>
                  </a:lnTo>
                  <a:lnTo>
                    <a:pt x="210" y="432"/>
                  </a:lnTo>
                  <a:lnTo>
                    <a:pt x="204" y="428"/>
                  </a:lnTo>
                  <a:lnTo>
                    <a:pt x="204" y="428"/>
                  </a:lnTo>
                  <a:lnTo>
                    <a:pt x="200" y="424"/>
                  </a:lnTo>
                  <a:lnTo>
                    <a:pt x="198" y="418"/>
                  </a:lnTo>
                  <a:lnTo>
                    <a:pt x="198" y="406"/>
                  </a:lnTo>
                  <a:lnTo>
                    <a:pt x="198" y="406"/>
                  </a:lnTo>
                  <a:lnTo>
                    <a:pt x="198" y="396"/>
                  </a:lnTo>
                  <a:lnTo>
                    <a:pt x="202" y="386"/>
                  </a:lnTo>
                  <a:lnTo>
                    <a:pt x="202" y="386"/>
                  </a:lnTo>
                  <a:lnTo>
                    <a:pt x="210" y="376"/>
                  </a:lnTo>
                  <a:lnTo>
                    <a:pt x="222" y="370"/>
                  </a:lnTo>
                  <a:lnTo>
                    <a:pt x="222" y="370"/>
                  </a:lnTo>
                  <a:lnTo>
                    <a:pt x="230" y="366"/>
                  </a:lnTo>
                  <a:lnTo>
                    <a:pt x="238" y="364"/>
                  </a:lnTo>
                  <a:lnTo>
                    <a:pt x="254" y="358"/>
                  </a:lnTo>
                  <a:lnTo>
                    <a:pt x="254" y="358"/>
                  </a:lnTo>
                  <a:lnTo>
                    <a:pt x="258" y="356"/>
                  </a:lnTo>
                  <a:lnTo>
                    <a:pt x="260" y="354"/>
                  </a:lnTo>
                  <a:lnTo>
                    <a:pt x="260" y="354"/>
                  </a:lnTo>
                  <a:lnTo>
                    <a:pt x="258" y="350"/>
                  </a:lnTo>
                  <a:lnTo>
                    <a:pt x="256" y="348"/>
                  </a:lnTo>
                  <a:lnTo>
                    <a:pt x="256" y="348"/>
                  </a:lnTo>
                  <a:lnTo>
                    <a:pt x="240" y="342"/>
                  </a:lnTo>
                  <a:lnTo>
                    <a:pt x="240" y="342"/>
                  </a:lnTo>
                  <a:lnTo>
                    <a:pt x="236" y="332"/>
                  </a:lnTo>
                  <a:lnTo>
                    <a:pt x="236" y="332"/>
                  </a:lnTo>
                  <a:lnTo>
                    <a:pt x="236" y="328"/>
                  </a:lnTo>
                  <a:lnTo>
                    <a:pt x="238" y="322"/>
                  </a:lnTo>
                  <a:lnTo>
                    <a:pt x="240" y="316"/>
                  </a:lnTo>
                  <a:lnTo>
                    <a:pt x="242" y="312"/>
                  </a:lnTo>
                  <a:lnTo>
                    <a:pt x="242" y="312"/>
                  </a:lnTo>
                  <a:lnTo>
                    <a:pt x="252" y="304"/>
                  </a:lnTo>
                  <a:lnTo>
                    <a:pt x="252" y="304"/>
                  </a:lnTo>
                  <a:lnTo>
                    <a:pt x="256" y="298"/>
                  </a:lnTo>
                  <a:lnTo>
                    <a:pt x="258" y="298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4" y="294"/>
                  </a:lnTo>
                  <a:lnTo>
                    <a:pt x="264" y="294"/>
                  </a:lnTo>
                  <a:lnTo>
                    <a:pt x="270" y="292"/>
                  </a:lnTo>
                  <a:lnTo>
                    <a:pt x="270" y="292"/>
                  </a:lnTo>
                  <a:lnTo>
                    <a:pt x="276" y="288"/>
                  </a:lnTo>
                  <a:lnTo>
                    <a:pt x="276" y="288"/>
                  </a:lnTo>
                  <a:lnTo>
                    <a:pt x="292" y="286"/>
                  </a:lnTo>
                  <a:lnTo>
                    <a:pt x="292" y="286"/>
                  </a:lnTo>
                  <a:lnTo>
                    <a:pt x="296" y="284"/>
                  </a:lnTo>
                  <a:lnTo>
                    <a:pt x="296" y="284"/>
                  </a:lnTo>
                  <a:lnTo>
                    <a:pt x="302" y="280"/>
                  </a:lnTo>
                  <a:lnTo>
                    <a:pt x="308" y="278"/>
                  </a:lnTo>
                  <a:lnTo>
                    <a:pt x="312" y="280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2" y="286"/>
                  </a:lnTo>
                  <a:lnTo>
                    <a:pt x="310" y="292"/>
                  </a:lnTo>
                  <a:lnTo>
                    <a:pt x="308" y="304"/>
                  </a:lnTo>
                  <a:lnTo>
                    <a:pt x="308" y="304"/>
                  </a:lnTo>
                  <a:lnTo>
                    <a:pt x="310" y="310"/>
                  </a:lnTo>
                  <a:lnTo>
                    <a:pt x="312" y="314"/>
                  </a:lnTo>
                  <a:lnTo>
                    <a:pt x="312" y="314"/>
                  </a:lnTo>
                  <a:lnTo>
                    <a:pt x="318" y="322"/>
                  </a:lnTo>
                  <a:lnTo>
                    <a:pt x="320" y="326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32" y="334"/>
                  </a:lnTo>
                  <a:lnTo>
                    <a:pt x="340" y="334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60" y="334"/>
                  </a:lnTo>
                  <a:lnTo>
                    <a:pt x="362" y="332"/>
                  </a:lnTo>
                  <a:lnTo>
                    <a:pt x="370" y="326"/>
                  </a:lnTo>
                  <a:lnTo>
                    <a:pt x="370" y="326"/>
                  </a:lnTo>
                  <a:lnTo>
                    <a:pt x="388" y="316"/>
                  </a:lnTo>
                  <a:lnTo>
                    <a:pt x="388" y="316"/>
                  </a:lnTo>
                  <a:lnTo>
                    <a:pt x="392" y="312"/>
                  </a:lnTo>
                  <a:lnTo>
                    <a:pt x="396" y="306"/>
                  </a:lnTo>
                  <a:lnTo>
                    <a:pt x="396" y="306"/>
                  </a:lnTo>
                  <a:lnTo>
                    <a:pt x="400" y="302"/>
                  </a:lnTo>
                  <a:lnTo>
                    <a:pt x="404" y="300"/>
                  </a:lnTo>
                  <a:lnTo>
                    <a:pt x="408" y="300"/>
                  </a:lnTo>
                  <a:lnTo>
                    <a:pt x="414" y="304"/>
                  </a:lnTo>
                  <a:lnTo>
                    <a:pt x="414" y="304"/>
                  </a:lnTo>
                  <a:lnTo>
                    <a:pt x="422" y="306"/>
                  </a:lnTo>
                  <a:lnTo>
                    <a:pt x="422" y="306"/>
                  </a:lnTo>
                  <a:lnTo>
                    <a:pt x="428" y="308"/>
                  </a:lnTo>
                  <a:lnTo>
                    <a:pt x="432" y="308"/>
                  </a:lnTo>
                  <a:lnTo>
                    <a:pt x="432" y="308"/>
                  </a:lnTo>
                  <a:lnTo>
                    <a:pt x="434" y="306"/>
                  </a:lnTo>
                  <a:lnTo>
                    <a:pt x="434" y="302"/>
                  </a:lnTo>
                  <a:lnTo>
                    <a:pt x="434" y="298"/>
                  </a:lnTo>
                  <a:lnTo>
                    <a:pt x="434" y="294"/>
                  </a:lnTo>
                  <a:lnTo>
                    <a:pt x="434" y="294"/>
                  </a:lnTo>
                  <a:lnTo>
                    <a:pt x="426" y="294"/>
                  </a:lnTo>
                  <a:lnTo>
                    <a:pt x="426" y="294"/>
                  </a:lnTo>
                  <a:lnTo>
                    <a:pt x="420" y="294"/>
                  </a:lnTo>
                  <a:lnTo>
                    <a:pt x="414" y="292"/>
                  </a:lnTo>
                  <a:lnTo>
                    <a:pt x="402" y="288"/>
                  </a:lnTo>
                  <a:lnTo>
                    <a:pt x="402" y="288"/>
                  </a:lnTo>
                  <a:lnTo>
                    <a:pt x="400" y="284"/>
                  </a:lnTo>
                  <a:lnTo>
                    <a:pt x="398" y="280"/>
                  </a:lnTo>
                  <a:lnTo>
                    <a:pt x="398" y="280"/>
                  </a:lnTo>
                  <a:lnTo>
                    <a:pt x="398" y="262"/>
                  </a:lnTo>
                  <a:lnTo>
                    <a:pt x="398" y="262"/>
                  </a:lnTo>
                  <a:lnTo>
                    <a:pt x="398" y="252"/>
                  </a:lnTo>
                  <a:lnTo>
                    <a:pt x="400" y="242"/>
                  </a:lnTo>
                  <a:lnTo>
                    <a:pt x="400" y="242"/>
                  </a:lnTo>
                  <a:lnTo>
                    <a:pt x="400" y="238"/>
                  </a:lnTo>
                  <a:lnTo>
                    <a:pt x="400" y="238"/>
                  </a:lnTo>
                  <a:lnTo>
                    <a:pt x="394" y="238"/>
                  </a:lnTo>
                  <a:lnTo>
                    <a:pt x="394" y="238"/>
                  </a:lnTo>
                  <a:lnTo>
                    <a:pt x="392" y="240"/>
                  </a:lnTo>
                  <a:lnTo>
                    <a:pt x="392" y="240"/>
                  </a:lnTo>
                  <a:lnTo>
                    <a:pt x="390" y="246"/>
                  </a:lnTo>
                  <a:lnTo>
                    <a:pt x="388" y="250"/>
                  </a:lnTo>
                  <a:lnTo>
                    <a:pt x="384" y="250"/>
                  </a:lnTo>
                  <a:lnTo>
                    <a:pt x="378" y="250"/>
                  </a:lnTo>
                  <a:lnTo>
                    <a:pt x="378" y="250"/>
                  </a:lnTo>
                  <a:lnTo>
                    <a:pt x="368" y="252"/>
                  </a:lnTo>
                  <a:lnTo>
                    <a:pt x="368" y="252"/>
                  </a:lnTo>
                  <a:lnTo>
                    <a:pt x="364" y="252"/>
                  </a:lnTo>
                  <a:lnTo>
                    <a:pt x="360" y="250"/>
                  </a:lnTo>
                  <a:lnTo>
                    <a:pt x="360" y="250"/>
                  </a:lnTo>
                  <a:lnTo>
                    <a:pt x="348" y="240"/>
                  </a:lnTo>
                  <a:lnTo>
                    <a:pt x="348" y="240"/>
                  </a:lnTo>
                  <a:lnTo>
                    <a:pt x="346" y="240"/>
                  </a:lnTo>
                  <a:lnTo>
                    <a:pt x="346" y="240"/>
                  </a:lnTo>
                  <a:lnTo>
                    <a:pt x="348" y="220"/>
                  </a:lnTo>
                  <a:lnTo>
                    <a:pt x="348" y="220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6" y="214"/>
                  </a:lnTo>
                  <a:lnTo>
                    <a:pt x="346" y="212"/>
                  </a:lnTo>
                  <a:lnTo>
                    <a:pt x="346" y="212"/>
                  </a:lnTo>
                  <a:lnTo>
                    <a:pt x="352" y="204"/>
                  </a:lnTo>
                  <a:lnTo>
                    <a:pt x="358" y="196"/>
                  </a:lnTo>
                  <a:lnTo>
                    <a:pt x="358" y="196"/>
                  </a:lnTo>
                  <a:lnTo>
                    <a:pt x="368" y="192"/>
                  </a:lnTo>
                  <a:lnTo>
                    <a:pt x="380" y="186"/>
                  </a:lnTo>
                  <a:lnTo>
                    <a:pt x="380" y="186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96" y="180"/>
                  </a:lnTo>
                  <a:lnTo>
                    <a:pt x="396" y="180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76" y="166"/>
                  </a:lnTo>
                  <a:lnTo>
                    <a:pt x="376" y="166"/>
                  </a:lnTo>
                  <a:lnTo>
                    <a:pt x="374" y="162"/>
                  </a:lnTo>
                  <a:lnTo>
                    <a:pt x="372" y="158"/>
                  </a:lnTo>
                  <a:lnTo>
                    <a:pt x="372" y="152"/>
                  </a:lnTo>
                  <a:lnTo>
                    <a:pt x="374" y="148"/>
                  </a:lnTo>
                  <a:lnTo>
                    <a:pt x="374" y="148"/>
                  </a:lnTo>
                  <a:lnTo>
                    <a:pt x="378" y="146"/>
                  </a:lnTo>
                  <a:lnTo>
                    <a:pt x="378" y="146"/>
                  </a:lnTo>
                  <a:lnTo>
                    <a:pt x="386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8" y="144"/>
                  </a:lnTo>
                  <a:lnTo>
                    <a:pt x="404" y="148"/>
                  </a:lnTo>
                  <a:lnTo>
                    <a:pt x="404" y="148"/>
                  </a:lnTo>
                  <a:lnTo>
                    <a:pt x="406" y="150"/>
                  </a:lnTo>
                  <a:lnTo>
                    <a:pt x="410" y="152"/>
                  </a:lnTo>
                  <a:lnTo>
                    <a:pt x="410" y="152"/>
                  </a:lnTo>
                  <a:lnTo>
                    <a:pt x="418" y="152"/>
                  </a:lnTo>
                  <a:lnTo>
                    <a:pt x="420" y="150"/>
                  </a:lnTo>
                  <a:lnTo>
                    <a:pt x="424" y="148"/>
                  </a:lnTo>
                  <a:lnTo>
                    <a:pt x="424" y="148"/>
                  </a:lnTo>
                  <a:lnTo>
                    <a:pt x="426" y="138"/>
                  </a:lnTo>
                  <a:lnTo>
                    <a:pt x="426" y="132"/>
                  </a:lnTo>
                  <a:lnTo>
                    <a:pt x="424" y="126"/>
                  </a:lnTo>
                  <a:lnTo>
                    <a:pt x="424" y="126"/>
                  </a:lnTo>
                  <a:lnTo>
                    <a:pt x="422" y="120"/>
                  </a:lnTo>
                  <a:lnTo>
                    <a:pt x="422" y="120"/>
                  </a:lnTo>
                  <a:lnTo>
                    <a:pt x="422" y="108"/>
                  </a:lnTo>
                  <a:lnTo>
                    <a:pt x="422" y="108"/>
                  </a:lnTo>
                  <a:lnTo>
                    <a:pt x="422" y="102"/>
                  </a:lnTo>
                  <a:lnTo>
                    <a:pt x="422" y="96"/>
                  </a:lnTo>
                  <a:lnTo>
                    <a:pt x="422" y="96"/>
                  </a:lnTo>
                  <a:lnTo>
                    <a:pt x="420" y="92"/>
                  </a:lnTo>
                  <a:lnTo>
                    <a:pt x="418" y="88"/>
                  </a:lnTo>
                  <a:lnTo>
                    <a:pt x="418" y="78"/>
                  </a:lnTo>
                  <a:lnTo>
                    <a:pt x="418" y="78"/>
                  </a:lnTo>
                  <a:lnTo>
                    <a:pt x="416" y="76"/>
                  </a:lnTo>
                  <a:lnTo>
                    <a:pt x="416" y="76"/>
                  </a:lnTo>
                  <a:lnTo>
                    <a:pt x="414" y="74"/>
                  </a:lnTo>
                  <a:lnTo>
                    <a:pt x="412" y="72"/>
                  </a:lnTo>
                  <a:lnTo>
                    <a:pt x="414" y="68"/>
                  </a:lnTo>
                  <a:lnTo>
                    <a:pt x="414" y="68"/>
                  </a:lnTo>
                  <a:lnTo>
                    <a:pt x="414" y="64"/>
                  </a:lnTo>
                  <a:lnTo>
                    <a:pt x="414" y="60"/>
                  </a:lnTo>
                  <a:lnTo>
                    <a:pt x="414" y="56"/>
                  </a:lnTo>
                  <a:lnTo>
                    <a:pt x="414" y="52"/>
                  </a:lnTo>
                  <a:lnTo>
                    <a:pt x="414" y="52"/>
                  </a:lnTo>
                  <a:lnTo>
                    <a:pt x="414" y="48"/>
                  </a:lnTo>
                  <a:lnTo>
                    <a:pt x="412" y="44"/>
                  </a:lnTo>
                  <a:lnTo>
                    <a:pt x="412" y="44"/>
                  </a:lnTo>
                  <a:lnTo>
                    <a:pt x="410" y="42"/>
                  </a:lnTo>
                  <a:lnTo>
                    <a:pt x="410" y="38"/>
                  </a:lnTo>
                  <a:lnTo>
                    <a:pt x="410" y="34"/>
                  </a:lnTo>
                  <a:lnTo>
                    <a:pt x="410" y="34"/>
                  </a:lnTo>
                  <a:lnTo>
                    <a:pt x="410" y="26"/>
                  </a:lnTo>
                  <a:lnTo>
                    <a:pt x="410" y="22"/>
                  </a:lnTo>
                  <a:lnTo>
                    <a:pt x="410" y="18"/>
                  </a:lnTo>
                  <a:lnTo>
                    <a:pt x="410" y="18"/>
                  </a:lnTo>
                  <a:lnTo>
                    <a:pt x="410" y="16"/>
                  </a:lnTo>
                  <a:lnTo>
                    <a:pt x="412" y="14"/>
                  </a:lnTo>
                  <a:lnTo>
                    <a:pt x="412" y="14"/>
                  </a:lnTo>
                  <a:lnTo>
                    <a:pt x="416" y="2"/>
                  </a:lnTo>
                  <a:lnTo>
                    <a:pt x="416" y="2"/>
                  </a:lnTo>
                  <a:lnTo>
                    <a:pt x="422" y="0"/>
                  </a:lnTo>
                  <a:lnTo>
                    <a:pt x="422" y="0"/>
                  </a:lnTo>
                  <a:lnTo>
                    <a:pt x="424" y="2"/>
                  </a:lnTo>
                  <a:lnTo>
                    <a:pt x="426" y="2"/>
                  </a:lnTo>
                  <a:lnTo>
                    <a:pt x="432" y="0"/>
                  </a:lnTo>
                  <a:lnTo>
                    <a:pt x="432" y="0"/>
                  </a:lnTo>
                  <a:lnTo>
                    <a:pt x="434" y="0"/>
                  </a:lnTo>
                  <a:lnTo>
                    <a:pt x="440" y="0"/>
                  </a:lnTo>
                  <a:lnTo>
                    <a:pt x="444" y="4"/>
                  </a:lnTo>
                  <a:lnTo>
                    <a:pt x="448" y="6"/>
                  </a:lnTo>
                  <a:lnTo>
                    <a:pt x="448" y="6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62" y="32"/>
                  </a:lnTo>
                  <a:lnTo>
                    <a:pt x="464" y="42"/>
                  </a:lnTo>
                  <a:lnTo>
                    <a:pt x="464" y="42"/>
                  </a:lnTo>
                  <a:lnTo>
                    <a:pt x="464" y="50"/>
                  </a:lnTo>
                  <a:lnTo>
                    <a:pt x="464" y="60"/>
                  </a:lnTo>
                  <a:lnTo>
                    <a:pt x="464" y="60"/>
                  </a:lnTo>
                  <a:lnTo>
                    <a:pt x="462" y="68"/>
                  </a:lnTo>
                  <a:lnTo>
                    <a:pt x="462" y="68"/>
                  </a:lnTo>
                  <a:lnTo>
                    <a:pt x="462" y="80"/>
                  </a:lnTo>
                  <a:lnTo>
                    <a:pt x="462" y="92"/>
                  </a:lnTo>
                  <a:lnTo>
                    <a:pt x="462" y="92"/>
                  </a:lnTo>
                  <a:lnTo>
                    <a:pt x="462" y="104"/>
                  </a:lnTo>
                  <a:lnTo>
                    <a:pt x="462" y="116"/>
                  </a:lnTo>
                  <a:lnTo>
                    <a:pt x="462" y="116"/>
                  </a:lnTo>
                  <a:lnTo>
                    <a:pt x="462" y="122"/>
                  </a:lnTo>
                  <a:lnTo>
                    <a:pt x="462" y="122"/>
                  </a:lnTo>
                  <a:lnTo>
                    <a:pt x="462" y="126"/>
                  </a:lnTo>
                  <a:lnTo>
                    <a:pt x="462" y="130"/>
                  </a:lnTo>
                  <a:lnTo>
                    <a:pt x="462" y="130"/>
                  </a:lnTo>
                  <a:lnTo>
                    <a:pt x="464" y="142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72" y="162"/>
                  </a:lnTo>
                  <a:lnTo>
                    <a:pt x="474" y="172"/>
                  </a:lnTo>
                  <a:lnTo>
                    <a:pt x="474" y="172"/>
                  </a:lnTo>
                  <a:lnTo>
                    <a:pt x="476" y="176"/>
                  </a:lnTo>
                  <a:lnTo>
                    <a:pt x="480" y="178"/>
                  </a:lnTo>
                  <a:lnTo>
                    <a:pt x="484" y="180"/>
                  </a:lnTo>
                  <a:lnTo>
                    <a:pt x="490" y="182"/>
                  </a:lnTo>
                  <a:lnTo>
                    <a:pt x="490" y="182"/>
                  </a:lnTo>
                  <a:lnTo>
                    <a:pt x="494" y="182"/>
                  </a:lnTo>
                  <a:lnTo>
                    <a:pt x="494" y="182"/>
                  </a:lnTo>
                  <a:lnTo>
                    <a:pt x="500" y="184"/>
                  </a:lnTo>
                  <a:lnTo>
                    <a:pt x="500" y="184"/>
                  </a:lnTo>
                  <a:lnTo>
                    <a:pt x="512" y="188"/>
                  </a:lnTo>
                  <a:lnTo>
                    <a:pt x="512" y="188"/>
                  </a:lnTo>
                  <a:lnTo>
                    <a:pt x="518" y="188"/>
                  </a:lnTo>
                  <a:lnTo>
                    <a:pt x="524" y="192"/>
                  </a:lnTo>
                  <a:lnTo>
                    <a:pt x="524" y="192"/>
                  </a:lnTo>
                  <a:lnTo>
                    <a:pt x="532" y="194"/>
                  </a:lnTo>
                  <a:lnTo>
                    <a:pt x="540" y="198"/>
                  </a:lnTo>
                  <a:lnTo>
                    <a:pt x="540" y="198"/>
                  </a:lnTo>
                  <a:lnTo>
                    <a:pt x="544" y="198"/>
                  </a:lnTo>
                  <a:lnTo>
                    <a:pt x="548" y="202"/>
                  </a:lnTo>
                  <a:lnTo>
                    <a:pt x="552" y="210"/>
                  </a:lnTo>
                  <a:lnTo>
                    <a:pt x="552" y="210"/>
                  </a:lnTo>
                  <a:lnTo>
                    <a:pt x="556" y="224"/>
                  </a:lnTo>
                  <a:lnTo>
                    <a:pt x="556" y="224"/>
                  </a:lnTo>
                  <a:lnTo>
                    <a:pt x="556" y="230"/>
                  </a:lnTo>
                  <a:lnTo>
                    <a:pt x="554" y="232"/>
                  </a:lnTo>
                  <a:lnTo>
                    <a:pt x="552" y="236"/>
                  </a:lnTo>
                  <a:lnTo>
                    <a:pt x="546" y="238"/>
                  </a:lnTo>
                  <a:lnTo>
                    <a:pt x="546" y="238"/>
                  </a:lnTo>
                  <a:lnTo>
                    <a:pt x="540" y="244"/>
                  </a:lnTo>
                  <a:lnTo>
                    <a:pt x="532" y="248"/>
                  </a:lnTo>
                  <a:lnTo>
                    <a:pt x="532" y="248"/>
                  </a:lnTo>
                  <a:lnTo>
                    <a:pt x="526" y="248"/>
                  </a:lnTo>
                  <a:lnTo>
                    <a:pt x="522" y="250"/>
                  </a:lnTo>
                  <a:lnTo>
                    <a:pt x="522" y="250"/>
                  </a:lnTo>
                  <a:lnTo>
                    <a:pt x="510" y="250"/>
                  </a:lnTo>
                  <a:lnTo>
                    <a:pt x="504" y="252"/>
                  </a:lnTo>
                  <a:lnTo>
                    <a:pt x="498" y="250"/>
                  </a:lnTo>
                  <a:lnTo>
                    <a:pt x="498" y="250"/>
                  </a:lnTo>
                  <a:lnTo>
                    <a:pt x="488" y="246"/>
                  </a:lnTo>
                  <a:lnTo>
                    <a:pt x="482" y="242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74" y="236"/>
                  </a:lnTo>
                  <a:lnTo>
                    <a:pt x="468" y="236"/>
                  </a:lnTo>
                  <a:lnTo>
                    <a:pt x="468" y="236"/>
                  </a:lnTo>
                  <a:lnTo>
                    <a:pt x="466" y="236"/>
                  </a:lnTo>
                  <a:lnTo>
                    <a:pt x="466" y="240"/>
                  </a:lnTo>
                  <a:lnTo>
                    <a:pt x="466" y="240"/>
                  </a:lnTo>
                  <a:lnTo>
                    <a:pt x="466" y="248"/>
                  </a:lnTo>
                  <a:lnTo>
                    <a:pt x="466" y="248"/>
                  </a:lnTo>
                  <a:lnTo>
                    <a:pt x="464" y="256"/>
                  </a:lnTo>
                  <a:lnTo>
                    <a:pt x="462" y="264"/>
                  </a:lnTo>
                  <a:lnTo>
                    <a:pt x="462" y="264"/>
                  </a:lnTo>
                  <a:lnTo>
                    <a:pt x="460" y="268"/>
                  </a:lnTo>
                  <a:lnTo>
                    <a:pt x="460" y="268"/>
                  </a:lnTo>
                  <a:lnTo>
                    <a:pt x="460" y="272"/>
                  </a:lnTo>
                  <a:lnTo>
                    <a:pt x="460" y="276"/>
                  </a:lnTo>
                  <a:lnTo>
                    <a:pt x="454" y="280"/>
                  </a:lnTo>
                  <a:lnTo>
                    <a:pt x="454" y="280"/>
                  </a:lnTo>
                  <a:lnTo>
                    <a:pt x="446" y="284"/>
                  </a:lnTo>
                  <a:lnTo>
                    <a:pt x="446" y="284"/>
                  </a:lnTo>
                  <a:lnTo>
                    <a:pt x="442" y="286"/>
                  </a:lnTo>
                  <a:lnTo>
                    <a:pt x="442" y="290"/>
                  </a:lnTo>
                  <a:lnTo>
                    <a:pt x="442" y="292"/>
                  </a:lnTo>
                  <a:lnTo>
                    <a:pt x="446" y="294"/>
                  </a:lnTo>
                  <a:lnTo>
                    <a:pt x="446" y="294"/>
                  </a:lnTo>
                  <a:lnTo>
                    <a:pt x="450" y="296"/>
                  </a:lnTo>
                  <a:lnTo>
                    <a:pt x="456" y="294"/>
                  </a:lnTo>
                  <a:lnTo>
                    <a:pt x="456" y="294"/>
                  </a:lnTo>
                  <a:lnTo>
                    <a:pt x="468" y="288"/>
                  </a:lnTo>
                  <a:lnTo>
                    <a:pt x="468" y="288"/>
                  </a:lnTo>
                  <a:lnTo>
                    <a:pt x="488" y="302"/>
                  </a:lnTo>
                  <a:lnTo>
                    <a:pt x="488" y="302"/>
                  </a:lnTo>
                  <a:lnTo>
                    <a:pt x="492" y="304"/>
                  </a:lnTo>
                  <a:lnTo>
                    <a:pt x="492" y="304"/>
                  </a:lnTo>
                  <a:lnTo>
                    <a:pt x="502" y="306"/>
                  </a:lnTo>
                  <a:lnTo>
                    <a:pt x="502" y="306"/>
                  </a:lnTo>
                  <a:lnTo>
                    <a:pt x="504" y="306"/>
                  </a:lnTo>
                  <a:lnTo>
                    <a:pt x="504" y="306"/>
                  </a:lnTo>
                  <a:lnTo>
                    <a:pt x="510" y="306"/>
                  </a:lnTo>
                  <a:lnTo>
                    <a:pt x="516" y="306"/>
                  </a:lnTo>
                  <a:lnTo>
                    <a:pt x="524" y="302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42" y="308"/>
                  </a:lnTo>
                  <a:lnTo>
                    <a:pt x="554" y="316"/>
                  </a:lnTo>
                  <a:lnTo>
                    <a:pt x="554" y="316"/>
                  </a:lnTo>
                  <a:lnTo>
                    <a:pt x="560" y="320"/>
                  </a:lnTo>
                  <a:lnTo>
                    <a:pt x="566" y="324"/>
                  </a:lnTo>
                  <a:lnTo>
                    <a:pt x="566" y="324"/>
                  </a:lnTo>
                  <a:lnTo>
                    <a:pt x="570" y="326"/>
                  </a:lnTo>
                  <a:lnTo>
                    <a:pt x="570" y="326"/>
                  </a:lnTo>
                  <a:lnTo>
                    <a:pt x="600" y="328"/>
                  </a:lnTo>
                  <a:lnTo>
                    <a:pt x="600" y="328"/>
                  </a:lnTo>
                  <a:lnTo>
                    <a:pt x="606" y="330"/>
                  </a:lnTo>
                  <a:lnTo>
                    <a:pt x="612" y="330"/>
                  </a:lnTo>
                  <a:lnTo>
                    <a:pt x="612" y="330"/>
                  </a:lnTo>
                  <a:lnTo>
                    <a:pt x="622" y="326"/>
                  </a:lnTo>
                  <a:lnTo>
                    <a:pt x="626" y="322"/>
                  </a:lnTo>
                  <a:lnTo>
                    <a:pt x="630" y="320"/>
                  </a:lnTo>
                  <a:lnTo>
                    <a:pt x="630" y="320"/>
                  </a:lnTo>
                  <a:lnTo>
                    <a:pt x="632" y="316"/>
                  </a:lnTo>
                  <a:lnTo>
                    <a:pt x="636" y="316"/>
                  </a:lnTo>
                  <a:lnTo>
                    <a:pt x="636" y="316"/>
                  </a:lnTo>
                  <a:lnTo>
                    <a:pt x="648" y="320"/>
                  </a:lnTo>
                  <a:lnTo>
                    <a:pt x="648" y="320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52" y="320"/>
                  </a:lnTo>
                  <a:lnTo>
                    <a:pt x="656" y="322"/>
                  </a:lnTo>
                  <a:lnTo>
                    <a:pt x="662" y="324"/>
                  </a:lnTo>
                  <a:lnTo>
                    <a:pt x="662" y="324"/>
                  </a:lnTo>
                  <a:lnTo>
                    <a:pt x="670" y="326"/>
                  </a:lnTo>
                  <a:lnTo>
                    <a:pt x="678" y="332"/>
                  </a:lnTo>
                  <a:lnTo>
                    <a:pt x="678" y="332"/>
                  </a:lnTo>
                  <a:lnTo>
                    <a:pt x="686" y="336"/>
                  </a:lnTo>
                  <a:lnTo>
                    <a:pt x="694" y="340"/>
                  </a:lnTo>
                  <a:lnTo>
                    <a:pt x="694" y="340"/>
                  </a:lnTo>
                  <a:lnTo>
                    <a:pt x="700" y="344"/>
                  </a:lnTo>
                  <a:lnTo>
                    <a:pt x="708" y="348"/>
                  </a:lnTo>
                  <a:lnTo>
                    <a:pt x="708" y="348"/>
                  </a:lnTo>
                  <a:lnTo>
                    <a:pt x="714" y="350"/>
                  </a:lnTo>
                  <a:lnTo>
                    <a:pt x="716" y="352"/>
                  </a:lnTo>
                  <a:lnTo>
                    <a:pt x="722" y="360"/>
                  </a:lnTo>
                  <a:lnTo>
                    <a:pt x="722" y="360"/>
                  </a:lnTo>
                  <a:lnTo>
                    <a:pt x="726" y="364"/>
                  </a:lnTo>
                  <a:lnTo>
                    <a:pt x="728" y="368"/>
                  </a:lnTo>
                  <a:lnTo>
                    <a:pt x="728" y="368"/>
                  </a:lnTo>
                  <a:lnTo>
                    <a:pt x="730" y="368"/>
                  </a:lnTo>
                  <a:lnTo>
                    <a:pt x="730" y="368"/>
                  </a:lnTo>
                  <a:lnTo>
                    <a:pt x="734" y="370"/>
                  </a:lnTo>
                  <a:lnTo>
                    <a:pt x="736" y="374"/>
                  </a:lnTo>
                  <a:lnTo>
                    <a:pt x="740" y="382"/>
                  </a:lnTo>
                  <a:lnTo>
                    <a:pt x="740" y="382"/>
                  </a:lnTo>
                  <a:lnTo>
                    <a:pt x="740" y="392"/>
                  </a:lnTo>
                  <a:lnTo>
                    <a:pt x="740" y="392"/>
                  </a:lnTo>
                  <a:lnTo>
                    <a:pt x="738" y="404"/>
                  </a:lnTo>
                  <a:lnTo>
                    <a:pt x="738" y="404"/>
                  </a:lnTo>
                  <a:lnTo>
                    <a:pt x="736" y="418"/>
                  </a:lnTo>
                  <a:lnTo>
                    <a:pt x="736" y="418"/>
                  </a:lnTo>
                  <a:lnTo>
                    <a:pt x="734" y="420"/>
                  </a:lnTo>
                  <a:lnTo>
                    <a:pt x="730" y="424"/>
                  </a:lnTo>
                  <a:lnTo>
                    <a:pt x="730" y="424"/>
                  </a:lnTo>
                  <a:lnTo>
                    <a:pt x="722" y="428"/>
                  </a:lnTo>
                  <a:lnTo>
                    <a:pt x="722" y="428"/>
                  </a:lnTo>
                  <a:lnTo>
                    <a:pt x="720" y="412"/>
                  </a:lnTo>
                  <a:lnTo>
                    <a:pt x="720" y="412"/>
                  </a:lnTo>
                  <a:lnTo>
                    <a:pt x="720" y="410"/>
                  </a:lnTo>
                  <a:lnTo>
                    <a:pt x="718" y="408"/>
                  </a:lnTo>
                  <a:lnTo>
                    <a:pt x="712" y="408"/>
                  </a:lnTo>
                  <a:lnTo>
                    <a:pt x="712" y="408"/>
                  </a:lnTo>
                  <a:lnTo>
                    <a:pt x="710" y="408"/>
                  </a:lnTo>
                  <a:lnTo>
                    <a:pt x="708" y="410"/>
                  </a:lnTo>
                  <a:lnTo>
                    <a:pt x="708" y="414"/>
                  </a:lnTo>
                  <a:lnTo>
                    <a:pt x="708" y="414"/>
                  </a:lnTo>
                  <a:lnTo>
                    <a:pt x="710" y="418"/>
                  </a:lnTo>
                  <a:lnTo>
                    <a:pt x="710" y="422"/>
                  </a:lnTo>
                  <a:lnTo>
                    <a:pt x="706" y="430"/>
                  </a:lnTo>
                  <a:lnTo>
                    <a:pt x="706" y="430"/>
                  </a:lnTo>
                  <a:lnTo>
                    <a:pt x="702" y="440"/>
                  </a:lnTo>
                  <a:lnTo>
                    <a:pt x="698" y="444"/>
                  </a:lnTo>
                  <a:lnTo>
                    <a:pt x="694" y="448"/>
                  </a:lnTo>
                  <a:lnTo>
                    <a:pt x="694" y="448"/>
                  </a:lnTo>
                  <a:lnTo>
                    <a:pt x="692" y="450"/>
                  </a:lnTo>
                  <a:lnTo>
                    <a:pt x="692" y="452"/>
                  </a:lnTo>
                  <a:lnTo>
                    <a:pt x="692" y="452"/>
                  </a:lnTo>
                  <a:lnTo>
                    <a:pt x="684" y="458"/>
                  </a:lnTo>
                  <a:lnTo>
                    <a:pt x="684" y="458"/>
                  </a:lnTo>
                  <a:lnTo>
                    <a:pt x="678" y="460"/>
                  </a:lnTo>
                  <a:lnTo>
                    <a:pt x="678" y="460"/>
                  </a:lnTo>
                  <a:lnTo>
                    <a:pt x="670" y="464"/>
                  </a:lnTo>
                  <a:lnTo>
                    <a:pt x="670" y="464"/>
                  </a:lnTo>
                  <a:lnTo>
                    <a:pt x="668" y="464"/>
                  </a:lnTo>
                  <a:lnTo>
                    <a:pt x="668" y="464"/>
                  </a:lnTo>
                  <a:lnTo>
                    <a:pt x="640" y="462"/>
                  </a:lnTo>
                  <a:lnTo>
                    <a:pt x="640" y="462"/>
                  </a:lnTo>
                  <a:lnTo>
                    <a:pt x="614" y="458"/>
                  </a:lnTo>
                  <a:lnTo>
                    <a:pt x="614" y="458"/>
                  </a:lnTo>
                  <a:lnTo>
                    <a:pt x="600" y="454"/>
                  </a:lnTo>
                  <a:lnTo>
                    <a:pt x="600" y="454"/>
                  </a:lnTo>
                  <a:lnTo>
                    <a:pt x="590" y="452"/>
                  </a:lnTo>
                  <a:lnTo>
                    <a:pt x="590" y="452"/>
                  </a:lnTo>
                  <a:lnTo>
                    <a:pt x="574" y="444"/>
                  </a:lnTo>
                  <a:lnTo>
                    <a:pt x="574" y="444"/>
                  </a:lnTo>
                  <a:lnTo>
                    <a:pt x="564" y="438"/>
                  </a:lnTo>
                  <a:lnTo>
                    <a:pt x="554" y="434"/>
                  </a:lnTo>
                  <a:lnTo>
                    <a:pt x="554" y="434"/>
                  </a:lnTo>
                  <a:lnTo>
                    <a:pt x="544" y="428"/>
                  </a:lnTo>
                  <a:lnTo>
                    <a:pt x="538" y="422"/>
                  </a:lnTo>
                  <a:lnTo>
                    <a:pt x="538" y="422"/>
                  </a:lnTo>
                  <a:lnTo>
                    <a:pt x="532" y="424"/>
                  </a:lnTo>
                  <a:lnTo>
                    <a:pt x="526" y="428"/>
                  </a:lnTo>
                  <a:lnTo>
                    <a:pt x="518" y="438"/>
                  </a:lnTo>
                  <a:lnTo>
                    <a:pt x="518" y="438"/>
                  </a:lnTo>
                  <a:lnTo>
                    <a:pt x="512" y="444"/>
                  </a:lnTo>
                  <a:lnTo>
                    <a:pt x="506" y="448"/>
                  </a:lnTo>
                  <a:lnTo>
                    <a:pt x="506" y="448"/>
                  </a:lnTo>
                  <a:lnTo>
                    <a:pt x="500" y="454"/>
                  </a:lnTo>
                  <a:lnTo>
                    <a:pt x="492" y="462"/>
                  </a:lnTo>
                  <a:lnTo>
                    <a:pt x="492" y="462"/>
                  </a:lnTo>
                  <a:lnTo>
                    <a:pt x="488" y="466"/>
                  </a:lnTo>
                  <a:lnTo>
                    <a:pt x="488" y="466"/>
                  </a:lnTo>
                  <a:lnTo>
                    <a:pt x="492" y="472"/>
                  </a:lnTo>
                  <a:lnTo>
                    <a:pt x="494" y="474"/>
                  </a:lnTo>
                  <a:lnTo>
                    <a:pt x="498" y="472"/>
                  </a:lnTo>
                  <a:lnTo>
                    <a:pt x="502" y="470"/>
                  </a:lnTo>
                  <a:lnTo>
                    <a:pt x="502" y="470"/>
                  </a:lnTo>
                  <a:lnTo>
                    <a:pt x="514" y="488"/>
                  </a:lnTo>
                  <a:lnTo>
                    <a:pt x="514" y="488"/>
                  </a:lnTo>
                  <a:lnTo>
                    <a:pt x="516" y="492"/>
                  </a:lnTo>
                  <a:lnTo>
                    <a:pt x="516" y="492"/>
                  </a:lnTo>
                  <a:lnTo>
                    <a:pt x="524" y="500"/>
                  </a:lnTo>
                  <a:lnTo>
                    <a:pt x="524" y="500"/>
                  </a:lnTo>
                  <a:lnTo>
                    <a:pt x="526" y="502"/>
                  </a:lnTo>
                  <a:lnTo>
                    <a:pt x="528" y="506"/>
                  </a:lnTo>
                  <a:lnTo>
                    <a:pt x="528" y="506"/>
                  </a:lnTo>
                  <a:lnTo>
                    <a:pt x="536" y="510"/>
                  </a:lnTo>
                  <a:lnTo>
                    <a:pt x="544" y="512"/>
                  </a:lnTo>
                  <a:lnTo>
                    <a:pt x="544" y="512"/>
                  </a:lnTo>
                  <a:lnTo>
                    <a:pt x="552" y="516"/>
                  </a:lnTo>
                  <a:lnTo>
                    <a:pt x="556" y="516"/>
                  </a:lnTo>
                  <a:lnTo>
                    <a:pt x="560" y="516"/>
                  </a:lnTo>
                  <a:lnTo>
                    <a:pt x="560" y="516"/>
                  </a:lnTo>
                  <a:lnTo>
                    <a:pt x="570" y="514"/>
                  </a:lnTo>
                  <a:lnTo>
                    <a:pt x="574" y="512"/>
                  </a:lnTo>
                  <a:lnTo>
                    <a:pt x="576" y="506"/>
                  </a:lnTo>
                  <a:lnTo>
                    <a:pt x="576" y="506"/>
                  </a:lnTo>
                  <a:lnTo>
                    <a:pt x="580" y="502"/>
                  </a:lnTo>
                  <a:lnTo>
                    <a:pt x="580" y="502"/>
                  </a:lnTo>
                  <a:lnTo>
                    <a:pt x="584" y="498"/>
                  </a:lnTo>
                  <a:lnTo>
                    <a:pt x="584" y="494"/>
                  </a:lnTo>
                  <a:lnTo>
                    <a:pt x="582" y="490"/>
                  </a:lnTo>
                  <a:lnTo>
                    <a:pt x="582" y="490"/>
                  </a:lnTo>
                  <a:lnTo>
                    <a:pt x="582" y="488"/>
                  </a:lnTo>
                  <a:lnTo>
                    <a:pt x="582" y="484"/>
                  </a:lnTo>
                  <a:lnTo>
                    <a:pt x="582" y="484"/>
                  </a:lnTo>
                  <a:lnTo>
                    <a:pt x="594" y="488"/>
                  </a:lnTo>
                  <a:lnTo>
                    <a:pt x="604" y="486"/>
                  </a:lnTo>
                  <a:lnTo>
                    <a:pt x="612" y="482"/>
                  </a:lnTo>
                  <a:lnTo>
                    <a:pt x="618" y="472"/>
                  </a:lnTo>
                  <a:lnTo>
                    <a:pt x="618" y="472"/>
                  </a:lnTo>
                  <a:lnTo>
                    <a:pt x="648" y="476"/>
                  </a:lnTo>
                  <a:lnTo>
                    <a:pt x="648" y="476"/>
                  </a:lnTo>
                  <a:lnTo>
                    <a:pt x="648" y="482"/>
                  </a:lnTo>
                  <a:lnTo>
                    <a:pt x="648" y="490"/>
                  </a:lnTo>
                  <a:lnTo>
                    <a:pt x="648" y="490"/>
                  </a:lnTo>
                  <a:lnTo>
                    <a:pt x="652" y="494"/>
                  </a:lnTo>
                  <a:lnTo>
                    <a:pt x="658" y="500"/>
                  </a:lnTo>
                  <a:lnTo>
                    <a:pt x="658" y="500"/>
                  </a:lnTo>
                  <a:lnTo>
                    <a:pt x="660" y="506"/>
                  </a:lnTo>
                  <a:lnTo>
                    <a:pt x="666" y="510"/>
                  </a:lnTo>
                  <a:lnTo>
                    <a:pt x="672" y="514"/>
                  </a:lnTo>
                  <a:lnTo>
                    <a:pt x="680" y="516"/>
                  </a:lnTo>
                  <a:lnTo>
                    <a:pt x="680" y="516"/>
                  </a:lnTo>
                  <a:lnTo>
                    <a:pt x="696" y="514"/>
                  </a:lnTo>
                  <a:lnTo>
                    <a:pt x="710" y="508"/>
                  </a:lnTo>
                  <a:lnTo>
                    <a:pt x="710" y="508"/>
                  </a:lnTo>
                  <a:lnTo>
                    <a:pt x="716" y="520"/>
                  </a:lnTo>
                  <a:lnTo>
                    <a:pt x="722" y="528"/>
                  </a:lnTo>
                  <a:lnTo>
                    <a:pt x="722" y="528"/>
                  </a:lnTo>
                  <a:lnTo>
                    <a:pt x="728" y="534"/>
                  </a:lnTo>
                  <a:lnTo>
                    <a:pt x="732" y="538"/>
                  </a:lnTo>
                  <a:lnTo>
                    <a:pt x="738" y="538"/>
                  </a:lnTo>
                  <a:lnTo>
                    <a:pt x="738" y="538"/>
                  </a:lnTo>
                  <a:lnTo>
                    <a:pt x="742" y="538"/>
                  </a:lnTo>
                  <a:lnTo>
                    <a:pt x="742" y="538"/>
                  </a:lnTo>
                  <a:lnTo>
                    <a:pt x="744" y="542"/>
                  </a:lnTo>
                  <a:lnTo>
                    <a:pt x="748" y="544"/>
                  </a:lnTo>
                  <a:lnTo>
                    <a:pt x="758" y="544"/>
                  </a:lnTo>
                  <a:lnTo>
                    <a:pt x="758" y="544"/>
                  </a:lnTo>
                  <a:lnTo>
                    <a:pt x="762" y="544"/>
                  </a:lnTo>
                  <a:lnTo>
                    <a:pt x="762" y="544"/>
                  </a:lnTo>
                  <a:lnTo>
                    <a:pt x="768" y="548"/>
                  </a:lnTo>
                  <a:lnTo>
                    <a:pt x="774" y="548"/>
                  </a:lnTo>
                  <a:lnTo>
                    <a:pt x="780" y="548"/>
                  </a:lnTo>
                  <a:lnTo>
                    <a:pt x="786" y="546"/>
                  </a:lnTo>
                  <a:lnTo>
                    <a:pt x="786" y="546"/>
                  </a:lnTo>
                  <a:lnTo>
                    <a:pt x="796" y="542"/>
                  </a:lnTo>
                  <a:lnTo>
                    <a:pt x="796" y="542"/>
                  </a:lnTo>
                  <a:lnTo>
                    <a:pt x="800" y="540"/>
                  </a:lnTo>
                  <a:lnTo>
                    <a:pt x="800" y="540"/>
                  </a:lnTo>
                  <a:lnTo>
                    <a:pt x="804" y="522"/>
                  </a:lnTo>
                  <a:lnTo>
                    <a:pt x="804" y="522"/>
                  </a:lnTo>
                  <a:lnTo>
                    <a:pt x="806" y="518"/>
                  </a:lnTo>
                  <a:lnTo>
                    <a:pt x="806" y="518"/>
                  </a:lnTo>
                  <a:lnTo>
                    <a:pt x="806" y="514"/>
                  </a:lnTo>
                  <a:lnTo>
                    <a:pt x="806" y="514"/>
                  </a:lnTo>
                  <a:lnTo>
                    <a:pt x="804" y="510"/>
                  </a:lnTo>
                  <a:lnTo>
                    <a:pt x="804" y="506"/>
                  </a:lnTo>
                  <a:lnTo>
                    <a:pt x="804" y="506"/>
                  </a:lnTo>
                  <a:lnTo>
                    <a:pt x="804" y="504"/>
                  </a:lnTo>
                  <a:lnTo>
                    <a:pt x="800" y="500"/>
                  </a:lnTo>
                  <a:lnTo>
                    <a:pt x="800" y="500"/>
                  </a:lnTo>
                  <a:lnTo>
                    <a:pt x="804" y="500"/>
                  </a:lnTo>
                  <a:lnTo>
                    <a:pt x="804" y="500"/>
                  </a:lnTo>
                  <a:lnTo>
                    <a:pt x="812" y="502"/>
                  </a:lnTo>
                  <a:lnTo>
                    <a:pt x="818" y="502"/>
                  </a:lnTo>
                  <a:lnTo>
                    <a:pt x="832" y="502"/>
                  </a:lnTo>
                  <a:lnTo>
                    <a:pt x="832" y="502"/>
                  </a:lnTo>
                  <a:lnTo>
                    <a:pt x="834" y="502"/>
                  </a:lnTo>
                  <a:lnTo>
                    <a:pt x="836" y="500"/>
                  </a:lnTo>
                  <a:lnTo>
                    <a:pt x="836" y="500"/>
                  </a:lnTo>
                  <a:lnTo>
                    <a:pt x="838" y="496"/>
                  </a:lnTo>
                  <a:lnTo>
                    <a:pt x="840" y="496"/>
                  </a:lnTo>
                  <a:lnTo>
                    <a:pt x="844" y="496"/>
                  </a:lnTo>
                  <a:lnTo>
                    <a:pt x="844" y="496"/>
                  </a:lnTo>
                  <a:lnTo>
                    <a:pt x="850" y="500"/>
                  </a:lnTo>
                  <a:lnTo>
                    <a:pt x="856" y="500"/>
                  </a:lnTo>
                  <a:lnTo>
                    <a:pt x="862" y="502"/>
                  </a:lnTo>
                  <a:lnTo>
                    <a:pt x="868" y="504"/>
                  </a:lnTo>
                  <a:lnTo>
                    <a:pt x="868" y="504"/>
                  </a:lnTo>
                  <a:lnTo>
                    <a:pt x="886" y="512"/>
                  </a:lnTo>
                  <a:lnTo>
                    <a:pt x="886" y="512"/>
                  </a:lnTo>
                  <a:lnTo>
                    <a:pt x="890" y="514"/>
                  </a:lnTo>
                  <a:lnTo>
                    <a:pt x="894" y="518"/>
                  </a:lnTo>
                  <a:lnTo>
                    <a:pt x="900" y="528"/>
                  </a:lnTo>
                  <a:lnTo>
                    <a:pt x="900" y="528"/>
                  </a:lnTo>
                  <a:lnTo>
                    <a:pt x="904" y="532"/>
                  </a:lnTo>
                  <a:lnTo>
                    <a:pt x="908" y="534"/>
                  </a:lnTo>
                  <a:lnTo>
                    <a:pt x="908" y="534"/>
                  </a:lnTo>
                  <a:lnTo>
                    <a:pt x="906" y="536"/>
                  </a:lnTo>
                  <a:lnTo>
                    <a:pt x="906" y="536"/>
                  </a:lnTo>
                  <a:lnTo>
                    <a:pt x="910" y="548"/>
                  </a:lnTo>
                  <a:lnTo>
                    <a:pt x="910" y="548"/>
                  </a:lnTo>
                  <a:lnTo>
                    <a:pt x="910" y="558"/>
                  </a:lnTo>
                  <a:lnTo>
                    <a:pt x="908" y="562"/>
                  </a:lnTo>
                  <a:lnTo>
                    <a:pt x="906" y="566"/>
                  </a:lnTo>
                  <a:lnTo>
                    <a:pt x="906" y="566"/>
                  </a:lnTo>
                  <a:lnTo>
                    <a:pt x="904" y="570"/>
                  </a:lnTo>
                  <a:lnTo>
                    <a:pt x="904" y="570"/>
                  </a:lnTo>
                  <a:lnTo>
                    <a:pt x="902" y="574"/>
                  </a:lnTo>
                  <a:lnTo>
                    <a:pt x="900" y="576"/>
                  </a:lnTo>
                  <a:lnTo>
                    <a:pt x="896" y="578"/>
                  </a:lnTo>
                  <a:lnTo>
                    <a:pt x="896" y="578"/>
                  </a:lnTo>
                  <a:lnTo>
                    <a:pt x="894" y="580"/>
                  </a:lnTo>
                  <a:lnTo>
                    <a:pt x="894" y="580"/>
                  </a:lnTo>
                  <a:lnTo>
                    <a:pt x="894" y="584"/>
                  </a:lnTo>
                  <a:lnTo>
                    <a:pt x="890" y="588"/>
                  </a:lnTo>
                  <a:lnTo>
                    <a:pt x="882" y="590"/>
                  </a:lnTo>
                  <a:lnTo>
                    <a:pt x="882" y="590"/>
                  </a:lnTo>
                  <a:lnTo>
                    <a:pt x="876" y="596"/>
                  </a:lnTo>
                  <a:lnTo>
                    <a:pt x="876" y="596"/>
                  </a:lnTo>
                  <a:lnTo>
                    <a:pt x="872" y="598"/>
                  </a:lnTo>
                  <a:lnTo>
                    <a:pt x="866" y="600"/>
                  </a:lnTo>
                  <a:lnTo>
                    <a:pt x="858" y="602"/>
                  </a:lnTo>
                  <a:lnTo>
                    <a:pt x="858" y="602"/>
                  </a:lnTo>
                  <a:lnTo>
                    <a:pt x="850" y="604"/>
                  </a:lnTo>
                  <a:lnTo>
                    <a:pt x="842" y="604"/>
                  </a:lnTo>
                  <a:lnTo>
                    <a:pt x="842" y="604"/>
                  </a:lnTo>
                  <a:lnTo>
                    <a:pt x="840" y="604"/>
                  </a:lnTo>
                  <a:lnTo>
                    <a:pt x="838" y="606"/>
                  </a:lnTo>
                  <a:lnTo>
                    <a:pt x="838" y="606"/>
                  </a:lnTo>
                  <a:lnTo>
                    <a:pt x="824" y="602"/>
                  </a:lnTo>
                  <a:lnTo>
                    <a:pt x="824" y="602"/>
                  </a:lnTo>
                  <a:lnTo>
                    <a:pt x="818" y="600"/>
                  </a:lnTo>
                  <a:lnTo>
                    <a:pt x="818" y="600"/>
                  </a:lnTo>
                  <a:lnTo>
                    <a:pt x="810" y="600"/>
                  </a:lnTo>
                  <a:lnTo>
                    <a:pt x="810" y="600"/>
                  </a:lnTo>
                  <a:lnTo>
                    <a:pt x="808" y="606"/>
                  </a:lnTo>
                  <a:lnTo>
                    <a:pt x="810" y="612"/>
                  </a:lnTo>
                  <a:lnTo>
                    <a:pt x="810" y="612"/>
                  </a:lnTo>
                  <a:lnTo>
                    <a:pt x="816" y="618"/>
                  </a:lnTo>
                  <a:lnTo>
                    <a:pt x="818" y="626"/>
                  </a:lnTo>
                  <a:lnTo>
                    <a:pt x="816" y="644"/>
                  </a:lnTo>
                  <a:lnTo>
                    <a:pt x="816" y="644"/>
                  </a:lnTo>
                  <a:lnTo>
                    <a:pt x="816" y="648"/>
                  </a:lnTo>
                  <a:lnTo>
                    <a:pt x="814" y="654"/>
                  </a:lnTo>
                  <a:lnTo>
                    <a:pt x="808" y="662"/>
                  </a:lnTo>
                  <a:lnTo>
                    <a:pt x="808" y="662"/>
                  </a:lnTo>
                  <a:lnTo>
                    <a:pt x="806" y="670"/>
                  </a:lnTo>
                  <a:lnTo>
                    <a:pt x="800" y="674"/>
                  </a:lnTo>
                  <a:lnTo>
                    <a:pt x="790" y="684"/>
                  </a:lnTo>
                  <a:lnTo>
                    <a:pt x="790" y="684"/>
                  </a:lnTo>
                  <a:lnTo>
                    <a:pt x="782" y="690"/>
                  </a:lnTo>
                  <a:lnTo>
                    <a:pt x="774" y="698"/>
                  </a:lnTo>
                  <a:lnTo>
                    <a:pt x="758" y="710"/>
                  </a:lnTo>
                  <a:lnTo>
                    <a:pt x="758" y="710"/>
                  </a:lnTo>
                  <a:lnTo>
                    <a:pt x="754" y="712"/>
                  </a:lnTo>
                  <a:lnTo>
                    <a:pt x="750" y="714"/>
                  </a:lnTo>
                  <a:lnTo>
                    <a:pt x="742" y="714"/>
                  </a:lnTo>
                  <a:lnTo>
                    <a:pt x="742" y="714"/>
                  </a:lnTo>
                  <a:lnTo>
                    <a:pt x="730" y="716"/>
                  </a:lnTo>
                  <a:lnTo>
                    <a:pt x="730" y="716"/>
                  </a:lnTo>
                  <a:lnTo>
                    <a:pt x="728" y="716"/>
                  </a:lnTo>
                  <a:lnTo>
                    <a:pt x="728" y="716"/>
                  </a:lnTo>
                  <a:lnTo>
                    <a:pt x="712" y="716"/>
                  </a:lnTo>
                  <a:lnTo>
                    <a:pt x="712" y="716"/>
                  </a:lnTo>
                  <a:lnTo>
                    <a:pt x="708" y="718"/>
                  </a:lnTo>
                  <a:lnTo>
                    <a:pt x="706" y="718"/>
                  </a:lnTo>
                  <a:lnTo>
                    <a:pt x="706" y="718"/>
                  </a:lnTo>
                  <a:lnTo>
                    <a:pt x="700" y="716"/>
                  </a:lnTo>
                  <a:lnTo>
                    <a:pt x="692" y="716"/>
                  </a:lnTo>
                  <a:lnTo>
                    <a:pt x="686" y="714"/>
                  </a:lnTo>
                  <a:lnTo>
                    <a:pt x="680" y="712"/>
                  </a:lnTo>
                  <a:lnTo>
                    <a:pt x="680" y="712"/>
                  </a:lnTo>
                  <a:lnTo>
                    <a:pt x="672" y="706"/>
                  </a:lnTo>
                  <a:lnTo>
                    <a:pt x="666" y="706"/>
                  </a:lnTo>
                  <a:lnTo>
                    <a:pt x="660" y="706"/>
                  </a:lnTo>
                  <a:lnTo>
                    <a:pt x="660" y="706"/>
                  </a:lnTo>
                  <a:lnTo>
                    <a:pt x="658" y="702"/>
                  </a:lnTo>
                  <a:lnTo>
                    <a:pt x="656" y="698"/>
                  </a:lnTo>
                  <a:lnTo>
                    <a:pt x="648" y="694"/>
                  </a:lnTo>
                  <a:lnTo>
                    <a:pt x="648" y="694"/>
                  </a:lnTo>
                  <a:lnTo>
                    <a:pt x="644" y="692"/>
                  </a:lnTo>
                  <a:lnTo>
                    <a:pt x="644" y="692"/>
                  </a:lnTo>
                  <a:lnTo>
                    <a:pt x="642" y="690"/>
                  </a:lnTo>
                  <a:lnTo>
                    <a:pt x="640" y="688"/>
                  </a:lnTo>
                  <a:lnTo>
                    <a:pt x="634" y="690"/>
                  </a:lnTo>
                  <a:lnTo>
                    <a:pt x="634" y="690"/>
                  </a:lnTo>
                  <a:lnTo>
                    <a:pt x="632" y="692"/>
                  </a:lnTo>
                  <a:lnTo>
                    <a:pt x="632" y="696"/>
                  </a:lnTo>
                  <a:lnTo>
                    <a:pt x="634" y="700"/>
                  </a:lnTo>
                  <a:lnTo>
                    <a:pt x="634" y="700"/>
                  </a:lnTo>
                  <a:lnTo>
                    <a:pt x="638" y="702"/>
                  </a:lnTo>
                  <a:lnTo>
                    <a:pt x="638" y="702"/>
                  </a:lnTo>
                  <a:lnTo>
                    <a:pt x="642" y="704"/>
                  </a:lnTo>
                  <a:lnTo>
                    <a:pt x="648" y="708"/>
                  </a:lnTo>
                  <a:lnTo>
                    <a:pt x="650" y="714"/>
                  </a:lnTo>
                  <a:lnTo>
                    <a:pt x="650" y="720"/>
                  </a:lnTo>
                  <a:lnTo>
                    <a:pt x="650" y="720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46" y="728"/>
                  </a:lnTo>
                  <a:lnTo>
                    <a:pt x="644" y="732"/>
                  </a:lnTo>
                  <a:lnTo>
                    <a:pt x="644" y="732"/>
                  </a:lnTo>
                  <a:lnTo>
                    <a:pt x="642" y="736"/>
                  </a:lnTo>
                  <a:lnTo>
                    <a:pt x="640" y="742"/>
                  </a:lnTo>
                  <a:lnTo>
                    <a:pt x="636" y="748"/>
                  </a:lnTo>
                  <a:lnTo>
                    <a:pt x="636" y="748"/>
                  </a:lnTo>
                  <a:lnTo>
                    <a:pt x="628" y="754"/>
                  </a:lnTo>
                  <a:lnTo>
                    <a:pt x="626" y="758"/>
                  </a:lnTo>
                  <a:lnTo>
                    <a:pt x="624" y="762"/>
                  </a:lnTo>
                  <a:lnTo>
                    <a:pt x="624" y="762"/>
                  </a:lnTo>
                  <a:lnTo>
                    <a:pt x="632" y="766"/>
                  </a:lnTo>
                  <a:lnTo>
                    <a:pt x="632" y="766"/>
                  </a:lnTo>
                  <a:lnTo>
                    <a:pt x="648" y="770"/>
                  </a:lnTo>
                  <a:lnTo>
                    <a:pt x="648" y="770"/>
                  </a:lnTo>
                  <a:lnTo>
                    <a:pt x="652" y="772"/>
                  </a:lnTo>
                  <a:lnTo>
                    <a:pt x="656" y="776"/>
                  </a:lnTo>
                  <a:lnTo>
                    <a:pt x="656" y="776"/>
                  </a:lnTo>
                  <a:lnTo>
                    <a:pt x="680" y="800"/>
                  </a:lnTo>
                  <a:lnTo>
                    <a:pt x="680" y="800"/>
                  </a:lnTo>
                  <a:lnTo>
                    <a:pt x="686" y="808"/>
                  </a:lnTo>
                  <a:lnTo>
                    <a:pt x="688" y="812"/>
                  </a:lnTo>
                  <a:lnTo>
                    <a:pt x="688" y="818"/>
                  </a:lnTo>
                  <a:lnTo>
                    <a:pt x="688" y="818"/>
                  </a:lnTo>
                  <a:lnTo>
                    <a:pt x="686" y="842"/>
                  </a:lnTo>
                  <a:lnTo>
                    <a:pt x="686" y="842"/>
                  </a:lnTo>
                  <a:lnTo>
                    <a:pt x="686" y="848"/>
                  </a:lnTo>
                  <a:lnTo>
                    <a:pt x="684" y="854"/>
                  </a:lnTo>
                  <a:lnTo>
                    <a:pt x="676" y="864"/>
                  </a:lnTo>
                  <a:lnTo>
                    <a:pt x="676" y="864"/>
                  </a:lnTo>
                  <a:lnTo>
                    <a:pt x="658" y="882"/>
                  </a:lnTo>
                  <a:lnTo>
                    <a:pt x="658" y="882"/>
                  </a:lnTo>
                  <a:lnTo>
                    <a:pt x="656" y="884"/>
                  </a:lnTo>
                  <a:lnTo>
                    <a:pt x="656" y="884"/>
                  </a:lnTo>
                  <a:lnTo>
                    <a:pt x="634" y="894"/>
                  </a:lnTo>
                  <a:lnTo>
                    <a:pt x="634" y="894"/>
                  </a:lnTo>
                  <a:lnTo>
                    <a:pt x="632" y="896"/>
                  </a:lnTo>
                  <a:lnTo>
                    <a:pt x="632" y="896"/>
                  </a:lnTo>
                  <a:lnTo>
                    <a:pt x="626" y="896"/>
                  </a:lnTo>
                  <a:lnTo>
                    <a:pt x="620" y="896"/>
                  </a:lnTo>
                  <a:lnTo>
                    <a:pt x="610" y="898"/>
                  </a:lnTo>
                  <a:lnTo>
                    <a:pt x="610" y="898"/>
                  </a:lnTo>
                  <a:lnTo>
                    <a:pt x="596" y="900"/>
                  </a:lnTo>
                  <a:lnTo>
                    <a:pt x="596" y="900"/>
                  </a:lnTo>
                  <a:lnTo>
                    <a:pt x="598" y="890"/>
                  </a:lnTo>
                  <a:lnTo>
                    <a:pt x="598" y="890"/>
                  </a:lnTo>
                  <a:lnTo>
                    <a:pt x="600" y="888"/>
                  </a:lnTo>
                  <a:lnTo>
                    <a:pt x="598" y="886"/>
                  </a:lnTo>
                  <a:lnTo>
                    <a:pt x="594" y="882"/>
                  </a:lnTo>
                  <a:lnTo>
                    <a:pt x="594" y="882"/>
                  </a:lnTo>
                  <a:lnTo>
                    <a:pt x="590" y="884"/>
                  </a:lnTo>
                  <a:lnTo>
                    <a:pt x="588" y="886"/>
                  </a:lnTo>
                  <a:lnTo>
                    <a:pt x="588" y="886"/>
                  </a:lnTo>
                  <a:lnTo>
                    <a:pt x="570" y="920"/>
                  </a:lnTo>
                  <a:lnTo>
                    <a:pt x="570" y="920"/>
                  </a:lnTo>
                  <a:lnTo>
                    <a:pt x="566" y="928"/>
                  </a:lnTo>
                  <a:lnTo>
                    <a:pt x="560" y="934"/>
                  </a:lnTo>
                  <a:lnTo>
                    <a:pt x="560" y="934"/>
                  </a:lnTo>
                  <a:lnTo>
                    <a:pt x="556" y="936"/>
                  </a:lnTo>
                  <a:lnTo>
                    <a:pt x="556" y="936"/>
                  </a:lnTo>
                  <a:lnTo>
                    <a:pt x="550" y="938"/>
                  </a:lnTo>
                  <a:lnTo>
                    <a:pt x="546" y="942"/>
                  </a:lnTo>
                  <a:lnTo>
                    <a:pt x="546" y="942"/>
                  </a:lnTo>
                  <a:lnTo>
                    <a:pt x="542" y="944"/>
                  </a:lnTo>
                  <a:lnTo>
                    <a:pt x="536" y="946"/>
                  </a:lnTo>
                  <a:lnTo>
                    <a:pt x="536" y="946"/>
                  </a:lnTo>
                  <a:lnTo>
                    <a:pt x="534" y="946"/>
                  </a:lnTo>
                  <a:lnTo>
                    <a:pt x="534" y="946"/>
                  </a:lnTo>
                  <a:lnTo>
                    <a:pt x="530" y="944"/>
                  </a:lnTo>
                  <a:lnTo>
                    <a:pt x="524" y="946"/>
                  </a:lnTo>
                  <a:lnTo>
                    <a:pt x="518" y="948"/>
                  </a:lnTo>
                  <a:lnTo>
                    <a:pt x="512" y="948"/>
                  </a:lnTo>
                  <a:lnTo>
                    <a:pt x="512" y="948"/>
                  </a:lnTo>
                  <a:lnTo>
                    <a:pt x="498" y="946"/>
                  </a:lnTo>
                  <a:lnTo>
                    <a:pt x="498" y="946"/>
                  </a:lnTo>
                  <a:lnTo>
                    <a:pt x="482" y="944"/>
                  </a:lnTo>
                  <a:lnTo>
                    <a:pt x="482" y="944"/>
                  </a:lnTo>
                  <a:lnTo>
                    <a:pt x="480" y="946"/>
                  </a:lnTo>
                  <a:lnTo>
                    <a:pt x="478" y="950"/>
                  </a:lnTo>
                  <a:lnTo>
                    <a:pt x="478" y="950"/>
                  </a:lnTo>
                  <a:lnTo>
                    <a:pt x="480" y="952"/>
                  </a:lnTo>
                  <a:lnTo>
                    <a:pt x="482" y="954"/>
                  </a:lnTo>
                  <a:lnTo>
                    <a:pt x="482" y="954"/>
                  </a:lnTo>
                  <a:lnTo>
                    <a:pt x="492" y="956"/>
                  </a:lnTo>
                  <a:lnTo>
                    <a:pt x="496" y="958"/>
                  </a:lnTo>
                  <a:lnTo>
                    <a:pt x="502" y="956"/>
                  </a:lnTo>
                  <a:lnTo>
                    <a:pt x="502" y="956"/>
                  </a:lnTo>
                  <a:lnTo>
                    <a:pt x="504" y="956"/>
                  </a:lnTo>
                  <a:lnTo>
                    <a:pt x="508" y="958"/>
                  </a:lnTo>
                  <a:lnTo>
                    <a:pt x="508" y="958"/>
                  </a:lnTo>
                  <a:lnTo>
                    <a:pt x="522" y="960"/>
                  </a:lnTo>
                  <a:lnTo>
                    <a:pt x="522" y="960"/>
                  </a:lnTo>
                  <a:lnTo>
                    <a:pt x="528" y="960"/>
                  </a:lnTo>
                  <a:lnTo>
                    <a:pt x="532" y="964"/>
                  </a:lnTo>
                  <a:lnTo>
                    <a:pt x="532" y="964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2" y="978"/>
                  </a:lnTo>
                  <a:lnTo>
                    <a:pt x="544" y="982"/>
                  </a:lnTo>
                  <a:lnTo>
                    <a:pt x="546" y="986"/>
                  </a:lnTo>
                  <a:lnTo>
                    <a:pt x="552" y="990"/>
                  </a:lnTo>
                  <a:lnTo>
                    <a:pt x="568" y="996"/>
                  </a:lnTo>
                  <a:lnTo>
                    <a:pt x="568" y="996"/>
                  </a:lnTo>
                  <a:lnTo>
                    <a:pt x="580" y="1000"/>
                  </a:lnTo>
                  <a:lnTo>
                    <a:pt x="592" y="1004"/>
                  </a:lnTo>
                  <a:lnTo>
                    <a:pt x="592" y="1004"/>
                  </a:lnTo>
                  <a:lnTo>
                    <a:pt x="602" y="1006"/>
                  </a:lnTo>
                  <a:lnTo>
                    <a:pt x="608" y="1006"/>
                  </a:lnTo>
                  <a:lnTo>
                    <a:pt x="612" y="1004"/>
                  </a:lnTo>
                  <a:lnTo>
                    <a:pt x="612" y="1004"/>
                  </a:lnTo>
                  <a:lnTo>
                    <a:pt x="616" y="1002"/>
                  </a:lnTo>
                  <a:lnTo>
                    <a:pt x="622" y="1000"/>
                  </a:lnTo>
                  <a:lnTo>
                    <a:pt x="622" y="1000"/>
                  </a:lnTo>
                  <a:lnTo>
                    <a:pt x="626" y="998"/>
                  </a:lnTo>
                  <a:lnTo>
                    <a:pt x="628" y="994"/>
                  </a:lnTo>
                  <a:lnTo>
                    <a:pt x="628" y="986"/>
                  </a:lnTo>
                  <a:lnTo>
                    <a:pt x="628" y="986"/>
                  </a:lnTo>
                  <a:lnTo>
                    <a:pt x="628" y="982"/>
                  </a:lnTo>
                  <a:lnTo>
                    <a:pt x="628" y="978"/>
                  </a:lnTo>
                  <a:lnTo>
                    <a:pt x="628" y="978"/>
                  </a:lnTo>
                  <a:lnTo>
                    <a:pt x="634" y="978"/>
                  </a:lnTo>
                  <a:lnTo>
                    <a:pt x="638" y="978"/>
                  </a:lnTo>
                  <a:lnTo>
                    <a:pt x="638" y="978"/>
                  </a:lnTo>
                  <a:lnTo>
                    <a:pt x="654" y="978"/>
                  </a:lnTo>
                  <a:lnTo>
                    <a:pt x="654" y="978"/>
                  </a:lnTo>
                  <a:lnTo>
                    <a:pt x="658" y="980"/>
                  </a:lnTo>
                  <a:lnTo>
                    <a:pt x="658" y="980"/>
                  </a:lnTo>
                  <a:lnTo>
                    <a:pt x="666" y="982"/>
                  </a:lnTo>
                  <a:lnTo>
                    <a:pt x="670" y="980"/>
                  </a:lnTo>
                  <a:lnTo>
                    <a:pt x="674" y="976"/>
                  </a:lnTo>
                  <a:lnTo>
                    <a:pt x="678" y="968"/>
                  </a:lnTo>
                  <a:lnTo>
                    <a:pt x="678" y="968"/>
                  </a:lnTo>
                  <a:lnTo>
                    <a:pt x="710" y="976"/>
                  </a:lnTo>
                  <a:lnTo>
                    <a:pt x="710" y="976"/>
                  </a:lnTo>
                  <a:lnTo>
                    <a:pt x="718" y="974"/>
                  </a:lnTo>
                  <a:lnTo>
                    <a:pt x="718" y="974"/>
                  </a:lnTo>
                  <a:lnTo>
                    <a:pt x="726" y="974"/>
                  </a:lnTo>
                  <a:lnTo>
                    <a:pt x="730" y="974"/>
                  </a:lnTo>
                  <a:lnTo>
                    <a:pt x="734" y="978"/>
                  </a:lnTo>
                  <a:lnTo>
                    <a:pt x="734" y="978"/>
                  </a:lnTo>
                  <a:lnTo>
                    <a:pt x="738" y="978"/>
                  </a:lnTo>
                  <a:lnTo>
                    <a:pt x="738" y="978"/>
                  </a:lnTo>
                  <a:lnTo>
                    <a:pt x="778" y="976"/>
                  </a:lnTo>
                  <a:lnTo>
                    <a:pt x="778" y="976"/>
                  </a:lnTo>
                  <a:lnTo>
                    <a:pt x="786" y="974"/>
                  </a:lnTo>
                  <a:lnTo>
                    <a:pt x="794" y="972"/>
                  </a:lnTo>
                  <a:lnTo>
                    <a:pt x="806" y="964"/>
                  </a:lnTo>
                  <a:lnTo>
                    <a:pt x="806" y="964"/>
                  </a:lnTo>
                  <a:lnTo>
                    <a:pt x="816" y="954"/>
                  </a:lnTo>
                  <a:lnTo>
                    <a:pt x="816" y="954"/>
                  </a:lnTo>
                  <a:lnTo>
                    <a:pt x="818" y="950"/>
                  </a:lnTo>
                  <a:lnTo>
                    <a:pt x="816" y="948"/>
                  </a:lnTo>
                  <a:lnTo>
                    <a:pt x="816" y="948"/>
                  </a:lnTo>
                  <a:lnTo>
                    <a:pt x="816" y="944"/>
                  </a:lnTo>
                  <a:lnTo>
                    <a:pt x="818" y="940"/>
                  </a:lnTo>
                  <a:lnTo>
                    <a:pt x="822" y="936"/>
                  </a:lnTo>
                  <a:lnTo>
                    <a:pt x="826" y="936"/>
                  </a:lnTo>
                  <a:lnTo>
                    <a:pt x="826" y="936"/>
                  </a:lnTo>
                  <a:lnTo>
                    <a:pt x="834" y="934"/>
                  </a:lnTo>
                  <a:lnTo>
                    <a:pt x="840" y="932"/>
                  </a:lnTo>
                  <a:lnTo>
                    <a:pt x="840" y="932"/>
                  </a:lnTo>
                  <a:lnTo>
                    <a:pt x="844" y="930"/>
                  </a:lnTo>
                  <a:lnTo>
                    <a:pt x="848" y="930"/>
                  </a:lnTo>
                  <a:lnTo>
                    <a:pt x="850" y="932"/>
                  </a:lnTo>
                  <a:lnTo>
                    <a:pt x="854" y="936"/>
                  </a:lnTo>
                  <a:lnTo>
                    <a:pt x="854" y="936"/>
                  </a:lnTo>
                  <a:lnTo>
                    <a:pt x="868" y="962"/>
                  </a:lnTo>
                  <a:lnTo>
                    <a:pt x="868" y="962"/>
                  </a:lnTo>
                  <a:lnTo>
                    <a:pt x="870" y="964"/>
                  </a:lnTo>
                  <a:lnTo>
                    <a:pt x="870" y="964"/>
                  </a:lnTo>
                  <a:lnTo>
                    <a:pt x="876" y="968"/>
                  </a:lnTo>
                  <a:lnTo>
                    <a:pt x="882" y="972"/>
                  </a:lnTo>
                  <a:lnTo>
                    <a:pt x="888" y="978"/>
                  </a:lnTo>
                  <a:lnTo>
                    <a:pt x="892" y="982"/>
                  </a:lnTo>
                  <a:lnTo>
                    <a:pt x="892" y="982"/>
                  </a:lnTo>
                  <a:lnTo>
                    <a:pt x="902" y="990"/>
                  </a:lnTo>
                  <a:lnTo>
                    <a:pt x="908" y="992"/>
                  </a:lnTo>
                  <a:lnTo>
                    <a:pt x="914" y="992"/>
                  </a:lnTo>
                  <a:lnTo>
                    <a:pt x="914" y="992"/>
                  </a:lnTo>
                  <a:lnTo>
                    <a:pt x="922" y="992"/>
                  </a:lnTo>
                  <a:lnTo>
                    <a:pt x="930" y="994"/>
                  </a:lnTo>
                  <a:lnTo>
                    <a:pt x="930" y="994"/>
                  </a:lnTo>
                  <a:lnTo>
                    <a:pt x="934" y="994"/>
                  </a:lnTo>
                  <a:lnTo>
                    <a:pt x="938" y="992"/>
                  </a:lnTo>
                  <a:lnTo>
                    <a:pt x="942" y="988"/>
                  </a:lnTo>
                  <a:lnTo>
                    <a:pt x="942" y="988"/>
                  </a:lnTo>
                  <a:lnTo>
                    <a:pt x="948" y="982"/>
                  </a:lnTo>
                  <a:lnTo>
                    <a:pt x="952" y="974"/>
                  </a:lnTo>
                  <a:lnTo>
                    <a:pt x="952" y="974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78" y="996"/>
                  </a:lnTo>
                  <a:lnTo>
                    <a:pt x="992" y="998"/>
                  </a:lnTo>
                  <a:lnTo>
                    <a:pt x="992" y="998"/>
                  </a:lnTo>
                  <a:lnTo>
                    <a:pt x="1002" y="996"/>
                  </a:lnTo>
                  <a:lnTo>
                    <a:pt x="1002" y="996"/>
                  </a:lnTo>
                  <a:lnTo>
                    <a:pt x="1014" y="998"/>
                  </a:lnTo>
                  <a:lnTo>
                    <a:pt x="1014" y="998"/>
                  </a:lnTo>
                  <a:lnTo>
                    <a:pt x="1032" y="992"/>
                  </a:lnTo>
                  <a:lnTo>
                    <a:pt x="1032" y="992"/>
                  </a:lnTo>
                  <a:lnTo>
                    <a:pt x="1036" y="990"/>
                  </a:lnTo>
                  <a:lnTo>
                    <a:pt x="1038" y="986"/>
                  </a:lnTo>
                  <a:lnTo>
                    <a:pt x="1038" y="986"/>
                  </a:lnTo>
                  <a:lnTo>
                    <a:pt x="1040" y="984"/>
                  </a:lnTo>
                  <a:lnTo>
                    <a:pt x="1040" y="984"/>
                  </a:lnTo>
                  <a:lnTo>
                    <a:pt x="1044" y="980"/>
                  </a:lnTo>
                  <a:lnTo>
                    <a:pt x="1046" y="978"/>
                  </a:lnTo>
                  <a:lnTo>
                    <a:pt x="1046" y="974"/>
                  </a:lnTo>
                  <a:lnTo>
                    <a:pt x="1050" y="970"/>
                  </a:lnTo>
                  <a:lnTo>
                    <a:pt x="1050" y="970"/>
                  </a:lnTo>
                  <a:lnTo>
                    <a:pt x="1050" y="966"/>
                  </a:lnTo>
                  <a:lnTo>
                    <a:pt x="1050" y="966"/>
                  </a:lnTo>
                  <a:lnTo>
                    <a:pt x="1046" y="958"/>
                  </a:lnTo>
                  <a:lnTo>
                    <a:pt x="1046" y="950"/>
                  </a:lnTo>
                  <a:lnTo>
                    <a:pt x="1046" y="950"/>
                  </a:lnTo>
                  <a:lnTo>
                    <a:pt x="1042" y="948"/>
                  </a:lnTo>
                  <a:lnTo>
                    <a:pt x="1042" y="948"/>
                  </a:lnTo>
                  <a:lnTo>
                    <a:pt x="1028" y="934"/>
                  </a:lnTo>
                  <a:lnTo>
                    <a:pt x="1028" y="934"/>
                  </a:lnTo>
                  <a:lnTo>
                    <a:pt x="1016" y="926"/>
                  </a:lnTo>
                  <a:lnTo>
                    <a:pt x="1016" y="926"/>
                  </a:lnTo>
                  <a:lnTo>
                    <a:pt x="1024" y="922"/>
                  </a:lnTo>
                  <a:lnTo>
                    <a:pt x="1024" y="922"/>
                  </a:lnTo>
                  <a:lnTo>
                    <a:pt x="1034" y="922"/>
                  </a:lnTo>
                  <a:lnTo>
                    <a:pt x="1044" y="920"/>
                  </a:lnTo>
                  <a:lnTo>
                    <a:pt x="1044" y="920"/>
                  </a:lnTo>
                  <a:lnTo>
                    <a:pt x="1050" y="922"/>
                  </a:lnTo>
                  <a:lnTo>
                    <a:pt x="1058" y="926"/>
                  </a:lnTo>
                  <a:lnTo>
                    <a:pt x="1058" y="926"/>
                  </a:lnTo>
                  <a:lnTo>
                    <a:pt x="1072" y="930"/>
                  </a:lnTo>
                  <a:lnTo>
                    <a:pt x="1072" y="930"/>
                  </a:lnTo>
                  <a:lnTo>
                    <a:pt x="1074" y="936"/>
                  </a:lnTo>
                  <a:lnTo>
                    <a:pt x="1078" y="942"/>
                  </a:lnTo>
                  <a:lnTo>
                    <a:pt x="1082" y="946"/>
                  </a:lnTo>
                  <a:lnTo>
                    <a:pt x="1090" y="946"/>
                  </a:lnTo>
                  <a:lnTo>
                    <a:pt x="1090" y="946"/>
                  </a:lnTo>
                  <a:lnTo>
                    <a:pt x="1092" y="948"/>
                  </a:lnTo>
                  <a:lnTo>
                    <a:pt x="1092" y="948"/>
                  </a:lnTo>
                  <a:lnTo>
                    <a:pt x="1092" y="952"/>
                  </a:lnTo>
                  <a:lnTo>
                    <a:pt x="1094" y="954"/>
                  </a:lnTo>
                  <a:lnTo>
                    <a:pt x="1098" y="958"/>
                  </a:lnTo>
                  <a:lnTo>
                    <a:pt x="1098" y="958"/>
                  </a:lnTo>
                  <a:lnTo>
                    <a:pt x="1104" y="964"/>
                  </a:lnTo>
                  <a:lnTo>
                    <a:pt x="1104" y="964"/>
                  </a:lnTo>
                  <a:lnTo>
                    <a:pt x="1106" y="966"/>
                  </a:lnTo>
                  <a:lnTo>
                    <a:pt x="1106" y="966"/>
                  </a:lnTo>
                  <a:lnTo>
                    <a:pt x="1106" y="972"/>
                  </a:lnTo>
                  <a:lnTo>
                    <a:pt x="1110" y="976"/>
                  </a:lnTo>
                  <a:lnTo>
                    <a:pt x="1112" y="980"/>
                  </a:lnTo>
                  <a:lnTo>
                    <a:pt x="1114" y="984"/>
                  </a:lnTo>
                  <a:lnTo>
                    <a:pt x="1114" y="984"/>
                  </a:lnTo>
                  <a:lnTo>
                    <a:pt x="1116" y="986"/>
                  </a:lnTo>
                  <a:lnTo>
                    <a:pt x="1116" y="986"/>
                  </a:lnTo>
                  <a:lnTo>
                    <a:pt x="1114" y="992"/>
                  </a:lnTo>
                  <a:lnTo>
                    <a:pt x="1112" y="996"/>
                  </a:lnTo>
                  <a:lnTo>
                    <a:pt x="1112" y="1006"/>
                  </a:lnTo>
                  <a:lnTo>
                    <a:pt x="1112" y="1006"/>
                  </a:lnTo>
                  <a:lnTo>
                    <a:pt x="1112" y="1010"/>
                  </a:lnTo>
                  <a:lnTo>
                    <a:pt x="1110" y="1014"/>
                  </a:lnTo>
                  <a:lnTo>
                    <a:pt x="1110" y="1014"/>
                  </a:lnTo>
                  <a:lnTo>
                    <a:pt x="1096" y="1032"/>
                  </a:lnTo>
                  <a:lnTo>
                    <a:pt x="1096" y="1032"/>
                  </a:lnTo>
                  <a:lnTo>
                    <a:pt x="1092" y="1034"/>
                  </a:lnTo>
                  <a:lnTo>
                    <a:pt x="1092" y="1034"/>
                  </a:lnTo>
                  <a:lnTo>
                    <a:pt x="1086" y="1038"/>
                  </a:lnTo>
                  <a:lnTo>
                    <a:pt x="1086" y="1038"/>
                  </a:lnTo>
                  <a:lnTo>
                    <a:pt x="1080" y="1042"/>
                  </a:lnTo>
                  <a:lnTo>
                    <a:pt x="1080" y="1042"/>
                  </a:lnTo>
                  <a:lnTo>
                    <a:pt x="1066" y="1046"/>
                  </a:lnTo>
                  <a:lnTo>
                    <a:pt x="1066" y="1046"/>
                  </a:lnTo>
                  <a:lnTo>
                    <a:pt x="1064" y="1050"/>
                  </a:lnTo>
                  <a:lnTo>
                    <a:pt x="1064" y="1050"/>
                  </a:lnTo>
                  <a:lnTo>
                    <a:pt x="1048" y="1054"/>
                  </a:lnTo>
                  <a:lnTo>
                    <a:pt x="1048" y="1054"/>
                  </a:lnTo>
                  <a:lnTo>
                    <a:pt x="1040" y="1056"/>
                  </a:lnTo>
                  <a:lnTo>
                    <a:pt x="1034" y="1056"/>
                  </a:lnTo>
                  <a:lnTo>
                    <a:pt x="1030" y="1054"/>
                  </a:lnTo>
                  <a:lnTo>
                    <a:pt x="1030" y="1054"/>
                  </a:lnTo>
                  <a:lnTo>
                    <a:pt x="1026" y="1054"/>
                  </a:lnTo>
                  <a:lnTo>
                    <a:pt x="1022" y="1056"/>
                  </a:lnTo>
                  <a:lnTo>
                    <a:pt x="1022" y="1056"/>
                  </a:lnTo>
                  <a:lnTo>
                    <a:pt x="1004" y="1058"/>
                  </a:lnTo>
                  <a:lnTo>
                    <a:pt x="1004" y="1058"/>
                  </a:lnTo>
                  <a:lnTo>
                    <a:pt x="1000" y="1056"/>
                  </a:lnTo>
                  <a:lnTo>
                    <a:pt x="996" y="1054"/>
                  </a:lnTo>
                  <a:lnTo>
                    <a:pt x="996" y="1054"/>
                  </a:lnTo>
                  <a:lnTo>
                    <a:pt x="988" y="1054"/>
                  </a:lnTo>
                  <a:lnTo>
                    <a:pt x="984" y="1052"/>
                  </a:lnTo>
                  <a:lnTo>
                    <a:pt x="980" y="1050"/>
                  </a:lnTo>
                  <a:lnTo>
                    <a:pt x="980" y="1050"/>
                  </a:lnTo>
                  <a:lnTo>
                    <a:pt x="978" y="1050"/>
                  </a:lnTo>
                  <a:lnTo>
                    <a:pt x="972" y="1052"/>
                  </a:lnTo>
                  <a:lnTo>
                    <a:pt x="972" y="1052"/>
                  </a:lnTo>
                  <a:lnTo>
                    <a:pt x="972" y="1048"/>
                  </a:lnTo>
                  <a:lnTo>
                    <a:pt x="968" y="1048"/>
                  </a:lnTo>
                  <a:lnTo>
                    <a:pt x="962" y="1048"/>
                  </a:lnTo>
                  <a:lnTo>
                    <a:pt x="962" y="1048"/>
                  </a:lnTo>
                  <a:lnTo>
                    <a:pt x="954" y="1046"/>
                  </a:lnTo>
                  <a:lnTo>
                    <a:pt x="946" y="1044"/>
                  </a:lnTo>
                  <a:lnTo>
                    <a:pt x="946" y="1044"/>
                  </a:lnTo>
                  <a:lnTo>
                    <a:pt x="942" y="1042"/>
                  </a:lnTo>
                  <a:lnTo>
                    <a:pt x="938" y="1042"/>
                  </a:lnTo>
                  <a:lnTo>
                    <a:pt x="934" y="1044"/>
                  </a:lnTo>
                  <a:lnTo>
                    <a:pt x="930" y="1048"/>
                  </a:lnTo>
                  <a:lnTo>
                    <a:pt x="930" y="1048"/>
                  </a:lnTo>
                  <a:lnTo>
                    <a:pt x="926" y="1050"/>
                  </a:lnTo>
                  <a:lnTo>
                    <a:pt x="920" y="1052"/>
                  </a:lnTo>
                  <a:lnTo>
                    <a:pt x="920" y="1052"/>
                  </a:lnTo>
                  <a:lnTo>
                    <a:pt x="914" y="1056"/>
                  </a:lnTo>
                  <a:lnTo>
                    <a:pt x="908" y="1060"/>
                  </a:lnTo>
                  <a:lnTo>
                    <a:pt x="908" y="1060"/>
                  </a:lnTo>
                  <a:lnTo>
                    <a:pt x="892" y="1068"/>
                  </a:lnTo>
                  <a:lnTo>
                    <a:pt x="892" y="1068"/>
                  </a:lnTo>
                  <a:lnTo>
                    <a:pt x="874" y="1076"/>
                  </a:lnTo>
                  <a:lnTo>
                    <a:pt x="874" y="1076"/>
                  </a:lnTo>
                  <a:lnTo>
                    <a:pt x="856" y="1084"/>
                  </a:lnTo>
                  <a:lnTo>
                    <a:pt x="838" y="1088"/>
                  </a:lnTo>
                  <a:lnTo>
                    <a:pt x="838" y="1088"/>
                  </a:lnTo>
                  <a:lnTo>
                    <a:pt x="826" y="1090"/>
                  </a:lnTo>
                  <a:lnTo>
                    <a:pt x="814" y="1094"/>
                  </a:lnTo>
                  <a:lnTo>
                    <a:pt x="814" y="1094"/>
                  </a:lnTo>
                  <a:lnTo>
                    <a:pt x="806" y="1094"/>
                  </a:lnTo>
                  <a:lnTo>
                    <a:pt x="806" y="1094"/>
                  </a:lnTo>
                  <a:lnTo>
                    <a:pt x="772" y="1096"/>
                  </a:lnTo>
                  <a:lnTo>
                    <a:pt x="772" y="1096"/>
                  </a:lnTo>
                  <a:lnTo>
                    <a:pt x="746" y="1098"/>
                  </a:lnTo>
                  <a:lnTo>
                    <a:pt x="746" y="1098"/>
                  </a:lnTo>
                  <a:lnTo>
                    <a:pt x="740" y="1096"/>
                  </a:lnTo>
                  <a:lnTo>
                    <a:pt x="740" y="1096"/>
                  </a:lnTo>
                  <a:lnTo>
                    <a:pt x="730" y="1090"/>
                  </a:lnTo>
                  <a:lnTo>
                    <a:pt x="730" y="1090"/>
                  </a:lnTo>
                  <a:lnTo>
                    <a:pt x="726" y="1086"/>
                  </a:lnTo>
                  <a:lnTo>
                    <a:pt x="726" y="1086"/>
                  </a:lnTo>
                  <a:lnTo>
                    <a:pt x="724" y="1084"/>
                  </a:lnTo>
                  <a:lnTo>
                    <a:pt x="724" y="1084"/>
                  </a:lnTo>
                  <a:lnTo>
                    <a:pt x="710" y="1080"/>
                  </a:lnTo>
                  <a:lnTo>
                    <a:pt x="710" y="1080"/>
                  </a:lnTo>
                  <a:lnTo>
                    <a:pt x="706" y="1080"/>
                  </a:lnTo>
                  <a:lnTo>
                    <a:pt x="706" y="1080"/>
                  </a:lnTo>
                  <a:lnTo>
                    <a:pt x="688" y="1068"/>
                  </a:lnTo>
                  <a:lnTo>
                    <a:pt x="688" y="1068"/>
                  </a:lnTo>
                  <a:lnTo>
                    <a:pt x="684" y="1066"/>
                  </a:lnTo>
                  <a:lnTo>
                    <a:pt x="680" y="1064"/>
                  </a:lnTo>
                  <a:lnTo>
                    <a:pt x="680" y="1064"/>
                  </a:lnTo>
                  <a:lnTo>
                    <a:pt x="676" y="1066"/>
                  </a:lnTo>
                  <a:lnTo>
                    <a:pt x="674" y="1070"/>
                  </a:lnTo>
                  <a:lnTo>
                    <a:pt x="674" y="1070"/>
                  </a:lnTo>
                  <a:lnTo>
                    <a:pt x="676" y="1074"/>
                  </a:lnTo>
                  <a:lnTo>
                    <a:pt x="680" y="1078"/>
                  </a:lnTo>
                  <a:lnTo>
                    <a:pt x="680" y="1078"/>
                  </a:lnTo>
                  <a:lnTo>
                    <a:pt x="686" y="1084"/>
                  </a:lnTo>
                  <a:lnTo>
                    <a:pt x="694" y="1086"/>
                  </a:lnTo>
                  <a:lnTo>
                    <a:pt x="694" y="1086"/>
                  </a:lnTo>
                  <a:lnTo>
                    <a:pt x="716" y="1096"/>
                  </a:lnTo>
                  <a:lnTo>
                    <a:pt x="716" y="1096"/>
                  </a:lnTo>
                  <a:lnTo>
                    <a:pt x="740" y="1108"/>
                  </a:lnTo>
                  <a:lnTo>
                    <a:pt x="740" y="1108"/>
                  </a:lnTo>
                  <a:lnTo>
                    <a:pt x="746" y="1108"/>
                  </a:lnTo>
                  <a:lnTo>
                    <a:pt x="750" y="1108"/>
                  </a:lnTo>
                  <a:lnTo>
                    <a:pt x="750" y="1108"/>
                  </a:lnTo>
                  <a:lnTo>
                    <a:pt x="760" y="1108"/>
                  </a:lnTo>
                  <a:lnTo>
                    <a:pt x="760" y="1108"/>
                  </a:lnTo>
                  <a:lnTo>
                    <a:pt x="768" y="1108"/>
                  </a:lnTo>
                  <a:lnTo>
                    <a:pt x="768" y="1108"/>
                  </a:lnTo>
                  <a:lnTo>
                    <a:pt x="782" y="1108"/>
                  </a:lnTo>
                  <a:lnTo>
                    <a:pt x="782" y="1108"/>
                  </a:lnTo>
                  <a:lnTo>
                    <a:pt x="790" y="1108"/>
                  </a:lnTo>
                  <a:lnTo>
                    <a:pt x="790" y="1108"/>
                  </a:lnTo>
                  <a:lnTo>
                    <a:pt x="810" y="1106"/>
                  </a:lnTo>
                  <a:lnTo>
                    <a:pt x="810" y="1106"/>
                  </a:lnTo>
                  <a:lnTo>
                    <a:pt x="816" y="1110"/>
                  </a:lnTo>
                  <a:lnTo>
                    <a:pt x="822" y="1116"/>
                  </a:lnTo>
                  <a:lnTo>
                    <a:pt x="822" y="1116"/>
                  </a:lnTo>
                  <a:lnTo>
                    <a:pt x="826" y="1126"/>
                  </a:lnTo>
                  <a:lnTo>
                    <a:pt x="826" y="1126"/>
                  </a:lnTo>
                  <a:lnTo>
                    <a:pt x="828" y="1130"/>
                  </a:lnTo>
                  <a:lnTo>
                    <a:pt x="828" y="1130"/>
                  </a:lnTo>
                  <a:lnTo>
                    <a:pt x="828" y="1134"/>
                  </a:lnTo>
                  <a:lnTo>
                    <a:pt x="832" y="1138"/>
                  </a:lnTo>
                  <a:lnTo>
                    <a:pt x="842" y="1142"/>
                  </a:lnTo>
                  <a:lnTo>
                    <a:pt x="842" y="1142"/>
                  </a:lnTo>
                  <a:lnTo>
                    <a:pt x="862" y="1154"/>
                  </a:lnTo>
                  <a:lnTo>
                    <a:pt x="862" y="1154"/>
                  </a:lnTo>
                  <a:lnTo>
                    <a:pt x="870" y="1156"/>
                  </a:lnTo>
                  <a:lnTo>
                    <a:pt x="878" y="1156"/>
                  </a:lnTo>
                  <a:lnTo>
                    <a:pt x="878" y="1156"/>
                  </a:lnTo>
                  <a:lnTo>
                    <a:pt x="882" y="1158"/>
                  </a:lnTo>
                  <a:lnTo>
                    <a:pt x="888" y="1158"/>
                  </a:lnTo>
                  <a:lnTo>
                    <a:pt x="888" y="1158"/>
                  </a:lnTo>
                  <a:lnTo>
                    <a:pt x="894" y="1156"/>
                  </a:lnTo>
                  <a:lnTo>
                    <a:pt x="896" y="1154"/>
                  </a:lnTo>
                  <a:lnTo>
                    <a:pt x="896" y="1150"/>
                  </a:lnTo>
                  <a:lnTo>
                    <a:pt x="896" y="1150"/>
                  </a:lnTo>
                  <a:lnTo>
                    <a:pt x="898" y="1148"/>
                  </a:lnTo>
                  <a:lnTo>
                    <a:pt x="900" y="1146"/>
                  </a:lnTo>
                  <a:lnTo>
                    <a:pt x="902" y="1146"/>
                  </a:lnTo>
                  <a:lnTo>
                    <a:pt x="904" y="1146"/>
                  </a:lnTo>
                  <a:lnTo>
                    <a:pt x="904" y="1146"/>
                  </a:lnTo>
                  <a:lnTo>
                    <a:pt x="928" y="1160"/>
                  </a:lnTo>
                  <a:lnTo>
                    <a:pt x="928" y="1160"/>
                  </a:lnTo>
                  <a:lnTo>
                    <a:pt x="932" y="1162"/>
                  </a:lnTo>
                  <a:lnTo>
                    <a:pt x="932" y="1162"/>
                  </a:lnTo>
                  <a:lnTo>
                    <a:pt x="940" y="1160"/>
                  </a:lnTo>
                  <a:lnTo>
                    <a:pt x="944" y="1164"/>
                  </a:lnTo>
                  <a:lnTo>
                    <a:pt x="944" y="1164"/>
                  </a:lnTo>
                  <a:lnTo>
                    <a:pt x="948" y="1168"/>
                  </a:lnTo>
                  <a:lnTo>
                    <a:pt x="954" y="1168"/>
                  </a:lnTo>
                  <a:lnTo>
                    <a:pt x="962" y="1170"/>
                  </a:lnTo>
                  <a:lnTo>
                    <a:pt x="962" y="1170"/>
                  </a:lnTo>
                  <a:lnTo>
                    <a:pt x="982" y="1170"/>
                  </a:lnTo>
                  <a:lnTo>
                    <a:pt x="990" y="1168"/>
                  </a:lnTo>
                  <a:lnTo>
                    <a:pt x="1000" y="1166"/>
                  </a:lnTo>
                  <a:lnTo>
                    <a:pt x="1000" y="1166"/>
                  </a:lnTo>
                  <a:lnTo>
                    <a:pt x="1004" y="1164"/>
                  </a:lnTo>
                  <a:lnTo>
                    <a:pt x="1004" y="1164"/>
                  </a:lnTo>
                  <a:lnTo>
                    <a:pt x="1010" y="1162"/>
                  </a:lnTo>
                  <a:lnTo>
                    <a:pt x="1010" y="1158"/>
                  </a:lnTo>
                  <a:lnTo>
                    <a:pt x="1010" y="1158"/>
                  </a:lnTo>
                  <a:lnTo>
                    <a:pt x="1014" y="1142"/>
                  </a:lnTo>
                  <a:lnTo>
                    <a:pt x="1014" y="1142"/>
                  </a:lnTo>
                  <a:lnTo>
                    <a:pt x="1014" y="1136"/>
                  </a:lnTo>
                  <a:lnTo>
                    <a:pt x="1012" y="1130"/>
                  </a:lnTo>
                  <a:lnTo>
                    <a:pt x="1008" y="1118"/>
                  </a:lnTo>
                  <a:lnTo>
                    <a:pt x="1008" y="1118"/>
                  </a:lnTo>
                  <a:lnTo>
                    <a:pt x="1000" y="1106"/>
                  </a:lnTo>
                  <a:lnTo>
                    <a:pt x="1000" y="1106"/>
                  </a:lnTo>
                  <a:lnTo>
                    <a:pt x="1006" y="1110"/>
                  </a:lnTo>
                  <a:lnTo>
                    <a:pt x="1012" y="1112"/>
                  </a:lnTo>
                  <a:lnTo>
                    <a:pt x="1024" y="1112"/>
                  </a:lnTo>
                  <a:lnTo>
                    <a:pt x="1036" y="1108"/>
                  </a:lnTo>
                  <a:lnTo>
                    <a:pt x="1046" y="1102"/>
                  </a:lnTo>
                  <a:lnTo>
                    <a:pt x="1046" y="1102"/>
                  </a:lnTo>
                  <a:lnTo>
                    <a:pt x="1050" y="1098"/>
                  </a:lnTo>
                  <a:lnTo>
                    <a:pt x="1052" y="1092"/>
                  </a:lnTo>
                  <a:lnTo>
                    <a:pt x="1052" y="1092"/>
                  </a:lnTo>
                  <a:lnTo>
                    <a:pt x="1052" y="1080"/>
                  </a:lnTo>
                  <a:lnTo>
                    <a:pt x="1052" y="1080"/>
                  </a:lnTo>
                  <a:lnTo>
                    <a:pt x="1058" y="1082"/>
                  </a:lnTo>
                  <a:lnTo>
                    <a:pt x="1064" y="1082"/>
                  </a:lnTo>
                  <a:lnTo>
                    <a:pt x="1064" y="1082"/>
                  </a:lnTo>
                  <a:lnTo>
                    <a:pt x="1070" y="1082"/>
                  </a:lnTo>
                  <a:lnTo>
                    <a:pt x="1076" y="1084"/>
                  </a:lnTo>
                  <a:lnTo>
                    <a:pt x="1084" y="1086"/>
                  </a:lnTo>
                  <a:lnTo>
                    <a:pt x="1090" y="1086"/>
                  </a:lnTo>
                  <a:lnTo>
                    <a:pt x="1090" y="1086"/>
                  </a:lnTo>
                  <a:lnTo>
                    <a:pt x="1098" y="1088"/>
                  </a:lnTo>
                  <a:lnTo>
                    <a:pt x="1104" y="1090"/>
                  </a:lnTo>
                  <a:lnTo>
                    <a:pt x="1104" y="1090"/>
                  </a:lnTo>
                  <a:lnTo>
                    <a:pt x="1110" y="1092"/>
                  </a:lnTo>
                  <a:lnTo>
                    <a:pt x="1110" y="1092"/>
                  </a:lnTo>
                  <a:lnTo>
                    <a:pt x="1114" y="1092"/>
                  </a:lnTo>
                  <a:lnTo>
                    <a:pt x="1114" y="1092"/>
                  </a:lnTo>
                  <a:lnTo>
                    <a:pt x="1130" y="1104"/>
                  </a:lnTo>
                  <a:lnTo>
                    <a:pt x="1130" y="1104"/>
                  </a:lnTo>
                  <a:lnTo>
                    <a:pt x="1134" y="1108"/>
                  </a:lnTo>
                  <a:lnTo>
                    <a:pt x="1134" y="1108"/>
                  </a:lnTo>
                  <a:lnTo>
                    <a:pt x="1156" y="1120"/>
                  </a:lnTo>
                  <a:lnTo>
                    <a:pt x="1156" y="1120"/>
                  </a:lnTo>
                  <a:lnTo>
                    <a:pt x="1156" y="1122"/>
                  </a:lnTo>
                  <a:lnTo>
                    <a:pt x="1156" y="1122"/>
                  </a:lnTo>
                  <a:lnTo>
                    <a:pt x="1156" y="1126"/>
                  </a:lnTo>
                  <a:lnTo>
                    <a:pt x="1158" y="1132"/>
                  </a:lnTo>
                  <a:lnTo>
                    <a:pt x="1160" y="1136"/>
                  </a:lnTo>
                  <a:lnTo>
                    <a:pt x="1162" y="1140"/>
                  </a:lnTo>
                  <a:lnTo>
                    <a:pt x="1162" y="1140"/>
                  </a:lnTo>
                  <a:lnTo>
                    <a:pt x="1166" y="1152"/>
                  </a:lnTo>
                  <a:lnTo>
                    <a:pt x="1168" y="1158"/>
                  </a:lnTo>
                  <a:lnTo>
                    <a:pt x="1166" y="1166"/>
                  </a:lnTo>
                  <a:lnTo>
                    <a:pt x="1166" y="1166"/>
                  </a:lnTo>
                  <a:lnTo>
                    <a:pt x="1166" y="1170"/>
                  </a:lnTo>
                  <a:lnTo>
                    <a:pt x="1166" y="1170"/>
                  </a:lnTo>
                  <a:close/>
                  <a:moveTo>
                    <a:pt x="890" y="786"/>
                  </a:moveTo>
                  <a:lnTo>
                    <a:pt x="890" y="786"/>
                  </a:lnTo>
                  <a:lnTo>
                    <a:pt x="888" y="778"/>
                  </a:lnTo>
                  <a:lnTo>
                    <a:pt x="888" y="778"/>
                  </a:lnTo>
                  <a:lnTo>
                    <a:pt x="878" y="766"/>
                  </a:lnTo>
                  <a:lnTo>
                    <a:pt x="878" y="766"/>
                  </a:lnTo>
                  <a:lnTo>
                    <a:pt x="874" y="762"/>
                  </a:lnTo>
                  <a:lnTo>
                    <a:pt x="874" y="762"/>
                  </a:lnTo>
                  <a:lnTo>
                    <a:pt x="872" y="754"/>
                  </a:lnTo>
                  <a:lnTo>
                    <a:pt x="870" y="750"/>
                  </a:lnTo>
                  <a:lnTo>
                    <a:pt x="866" y="748"/>
                  </a:lnTo>
                  <a:lnTo>
                    <a:pt x="866" y="748"/>
                  </a:lnTo>
                  <a:lnTo>
                    <a:pt x="862" y="744"/>
                  </a:lnTo>
                  <a:lnTo>
                    <a:pt x="862" y="744"/>
                  </a:lnTo>
                  <a:lnTo>
                    <a:pt x="860" y="742"/>
                  </a:lnTo>
                  <a:lnTo>
                    <a:pt x="860" y="742"/>
                  </a:lnTo>
                  <a:lnTo>
                    <a:pt x="844" y="734"/>
                  </a:lnTo>
                  <a:lnTo>
                    <a:pt x="844" y="734"/>
                  </a:lnTo>
                  <a:lnTo>
                    <a:pt x="836" y="730"/>
                  </a:lnTo>
                  <a:lnTo>
                    <a:pt x="832" y="728"/>
                  </a:lnTo>
                  <a:lnTo>
                    <a:pt x="832" y="722"/>
                  </a:lnTo>
                  <a:lnTo>
                    <a:pt x="832" y="722"/>
                  </a:lnTo>
                  <a:lnTo>
                    <a:pt x="826" y="722"/>
                  </a:lnTo>
                  <a:lnTo>
                    <a:pt x="826" y="722"/>
                  </a:lnTo>
                  <a:lnTo>
                    <a:pt x="818" y="724"/>
                  </a:lnTo>
                  <a:lnTo>
                    <a:pt x="812" y="722"/>
                  </a:lnTo>
                  <a:lnTo>
                    <a:pt x="806" y="720"/>
                  </a:lnTo>
                  <a:lnTo>
                    <a:pt x="798" y="720"/>
                  </a:lnTo>
                  <a:lnTo>
                    <a:pt x="798" y="720"/>
                  </a:lnTo>
                  <a:lnTo>
                    <a:pt x="796" y="718"/>
                  </a:lnTo>
                  <a:lnTo>
                    <a:pt x="796" y="718"/>
                  </a:lnTo>
                  <a:lnTo>
                    <a:pt x="790" y="716"/>
                  </a:lnTo>
                  <a:lnTo>
                    <a:pt x="786" y="714"/>
                  </a:lnTo>
                  <a:lnTo>
                    <a:pt x="786" y="714"/>
                  </a:lnTo>
                  <a:lnTo>
                    <a:pt x="780" y="714"/>
                  </a:lnTo>
                  <a:lnTo>
                    <a:pt x="778" y="712"/>
                  </a:lnTo>
                  <a:lnTo>
                    <a:pt x="778" y="708"/>
                  </a:lnTo>
                  <a:lnTo>
                    <a:pt x="778" y="708"/>
                  </a:lnTo>
                  <a:lnTo>
                    <a:pt x="762" y="716"/>
                  </a:lnTo>
                  <a:lnTo>
                    <a:pt x="762" y="716"/>
                  </a:lnTo>
                  <a:lnTo>
                    <a:pt x="732" y="728"/>
                  </a:lnTo>
                  <a:lnTo>
                    <a:pt x="732" y="728"/>
                  </a:lnTo>
                  <a:lnTo>
                    <a:pt x="726" y="726"/>
                  </a:lnTo>
                  <a:lnTo>
                    <a:pt x="726" y="726"/>
                  </a:lnTo>
                  <a:lnTo>
                    <a:pt x="722" y="726"/>
                  </a:lnTo>
                  <a:lnTo>
                    <a:pt x="720" y="726"/>
                  </a:lnTo>
                  <a:lnTo>
                    <a:pt x="714" y="730"/>
                  </a:lnTo>
                  <a:lnTo>
                    <a:pt x="714" y="730"/>
                  </a:lnTo>
                  <a:lnTo>
                    <a:pt x="708" y="730"/>
                  </a:lnTo>
                  <a:lnTo>
                    <a:pt x="704" y="730"/>
                  </a:lnTo>
                  <a:lnTo>
                    <a:pt x="704" y="730"/>
                  </a:lnTo>
                  <a:lnTo>
                    <a:pt x="698" y="728"/>
                  </a:lnTo>
                  <a:lnTo>
                    <a:pt x="690" y="726"/>
                  </a:lnTo>
                  <a:lnTo>
                    <a:pt x="690" y="726"/>
                  </a:lnTo>
                  <a:lnTo>
                    <a:pt x="686" y="726"/>
                  </a:lnTo>
                  <a:lnTo>
                    <a:pt x="680" y="726"/>
                  </a:lnTo>
                  <a:lnTo>
                    <a:pt x="678" y="724"/>
                  </a:lnTo>
                  <a:lnTo>
                    <a:pt x="674" y="720"/>
                  </a:lnTo>
                  <a:lnTo>
                    <a:pt x="674" y="720"/>
                  </a:lnTo>
                  <a:lnTo>
                    <a:pt x="672" y="718"/>
                  </a:lnTo>
                  <a:lnTo>
                    <a:pt x="672" y="718"/>
                  </a:lnTo>
                  <a:lnTo>
                    <a:pt x="664" y="716"/>
                  </a:lnTo>
                  <a:lnTo>
                    <a:pt x="664" y="716"/>
                  </a:lnTo>
                  <a:lnTo>
                    <a:pt x="660" y="728"/>
                  </a:lnTo>
                  <a:lnTo>
                    <a:pt x="654" y="740"/>
                  </a:lnTo>
                  <a:lnTo>
                    <a:pt x="654" y="740"/>
                  </a:lnTo>
                  <a:lnTo>
                    <a:pt x="648" y="750"/>
                  </a:lnTo>
                  <a:lnTo>
                    <a:pt x="644" y="756"/>
                  </a:lnTo>
                  <a:lnTo>
                    <a:pt x="640" y="762"/>
                  </a:lnTo>
                  <a:lnTo>
                    <a:pt x="640" y="762"/>
                  </a:lnTo>
                  <a:lnTo>
                    <a:pt x="644" y="760"/>
                  </a:lnTo>
                  <a:lnTo>
                    <a:pt x="648" y="760"/>
                  </a:lnTo>
                  <a:lnTo>
                    <a:pt x="652" y="764"/>
                  </a:lnTo>
                  <a:lnTo>
                    <a:pt x="654" y="768"/>
                  </a:lnTo>
                  <a:lnTo>
                    <a:pt x="654" y="768"/>
                  </a:lnTo>
                  <a:lnTo>
                    <a:pt x="656" y="770"/>
                  </a:lnTo>
                  <a:lnTo>
                    <a:pt x="660" y="770"/>
                  </a:lnTo>
                  <a:lnTo>
                    <a:pt x="660" y="770"/>
                  </a:lnTo>
                  <a:lnTo>
                    <a:pt x="666" y="770"/>
                  </a:lnTo>
                  <a:lnTo>
                    <a:pt x="668" y="772"/>
                  </a:lnTo>
                  <a:lnTo>
                    <a:pt x="668" y="776"/>
                  </a:lnTo>
                  <a:lnTo>
                    <a:pt x="668" y="776"/>
                  </a:lnTo>
                  <a:lnTo>
                    <a:pt x="670" y="778"/>
                  </a:lnTo>
                  <a:lnTo>
                    <a:pt x="670" y="778"/>
                  </a:lnTo>
                  <a:lnTo>
                    <a:pt x="680" y="786"/>
                  </a:lnTo>
                  <a:lnTo>
                    <a:pt x="686" y="792"/>
                  </a:lnTo>
                  <a:lnTo>
                    <a:pt x="688" y="798"/>
                  </a:lnTo>
                  <a:lnTo>
                    <a:pt x="688" y="798"/>
                  </a:lnTo>
                  <a:lnTo>
                    <a:pt x="692" y="806"/>
                  </a:lnTo>
                  <a:lnTo>
                    <a:pt x="694" y="814"/>
                  </a:lnTo>
                  <a:lnTo>
                    <a:pt x="694" y="814"/>
                  </a:lnTo>
                  <a:lnTo>
                    <a:pt x="696" y="826"/>
                  </a:lnTo>
                  <a:lnTo>
                    <a:pt x="696" y="838"/>
                  </a:lnTo>
                  <a:lnTo>
                    <a:pt x="696" y="838"/>
                  </a:lnTo>
                  <a:lnTo>
                    <a:pt x="696" y="840"/>
                  </a:lnTo>
                  <a:lnTo>
                    <a:pt x="696" y="840"/>
                  </a:lnTo>
                  <a:lnTo>
                    <a:pt x="688" y="858"/>
                  </a:lnTo>
                  <a:lnTo>
                    <a:pt x="688" y="858"/>
                  </a:lnTo>
                  <a:lnTo>
                    <a:pt x="694" y="862"/>
                  </a:lnTo>
                  <a:lnTo>
                    <a:pt x="698" y="864"/>
                  </a:lnTo>
                  <a:lnTo>
                    <a:pt x="702" y="864"/>
                  </a:lnTo>
                  <a:lnTo>
                    <a:pt x="702" y="864"/>
                  </a:lnTo>
                  <a:lnTo>
                    <a:pt x="704" y="864"/>
                  </a:lnTo>
                  <a:lnTo>
                    <a:pt x="704" y="864"/>
                  </a:lnTo>
                  <a:lnTo>
                    <a:pt x="712" y="868"/>
                  </a:lnTo>
                  <a:lnTo>
                    <a:pt x="722" y="870"/>
                  </a:lnTo>
                  <a:lnTo>
                    <a:pt x="722" y="870"/>
                  </a:lnTo>
                  <a:lnTo>
                    <a:pt x="730" y="872"/>
                  </a:lnTo>
                  <a:lnTo>
                    <a:pt x="740" y="874"/>
                  </a:lnTo>
                  <a:lnTo>
                    <a:pt x="756" y="882"/>
                  </a:lnTo>
                  <a:lnTo>
                    <a:pt x="756" y="882"/>
                  </a:lnTo>
                  <a:lnTo>
                    <a:pt x="774" y="892"/>
                  </a:lnTo>
                  <a:lnTo>
                    <a:pt x="790" y="904"/>
                  </a:lnTo>
                  <a:lnTo>
                    <a:pt x="790" y="904"/>
                  </a:lnTo>
                  <a:lnTo>
                    <a:pt x="798" y="910"/>
                  </a:lnTo>
                  <a:lnTo>
                    <a:pt x="802" y="916"/>
                  </a:lnTo>
                  <a:lnTo>
                    <a:pt x="804" y="920"/>
                  </a:lnTo>
                  <a:lnTo>
                    <a:pt x="804" y="920"/>
                  </a:lnTo>
                  <a:lnTo>
                    <a:pt x="806" y="922"/>
                  </a:lnTo>
                  <a:lnTo>
                    <a:pt x="808" y="924"/>
                  </a:lnTo>
                  <a:lnTo>
                    <a:pt x="808" y="924"/>
                  </a:lnTo>
                  <a:lnTo>
                    <a:pt x="826" y="924"/>
                  </a:lnTo>
                  <a:lnTo>
                    <a:pt x="836" y="922"/>
                  </a:lnTo>
                  <a:lnTo>
                    <a:pt x="844" y="916"/>
                  </a:lnTo>
                  <a:lnTo>
                    <a:pt x="844" y="916"/>
                  </a:lnTo>
                  <a:lnTo>
                    <a:pt x="846" y="916"/>
                  </a:lnTo>
                  <a:lnTo>
                    <a:pt x="846" y="916"/>
                  </a:lnTo>
                  <a:lnTo>
                    <a:pt x="858" y="910"/>
                  </a:lnTo>
                  <a:lnTo>
                    <a:pt x="868" y="904"/>
                  </a:lnTo>
                  <a:lnTo>
                    <a:pt x="868" y="904"/>
                  </a:lnTo>
                  <a:lnTo>
                    <a:pt x="870" y="900"/>
                  </a:lnTo>
                  <a:lnTo>
                    <a:pt x="874" y="896"/>
                  </a:lnTo>
                  <a:lnTo>
                    <a:pt x="876" y="892"/>
                  </a:lnTo>
                  <a:lnTo>
                    <a:pt x="880" y="890"/>
                  </a:lnTo>
                  <a:lnTo>
                    <a:pt x="880" y="890"/>
                  </a:lnTo>
                  <a:lnTo>
                    <a:pt x="884" y="888"/>
                  </a:lnTo>
                  <a:lnTo>
                    <a:pt x="888" y="888"/>
                  </a:lnTo>
                  <a:lnTo>
                    <a:pt x="888" y="888"/>
                  </a:lnTo>
                  <a:lnTo>
                    <a:pt x="906" y="896"/>
                  </a:lnTo>
                  <a:lnTo>
                    <a:pt x="906" y="896"/>
                  </a:lnTo>
                  <a:lnTo>
                    <a:pt x="914" y="900"/>
                  </a:lnTo>
                  <a:lnTo>
                    <a:pt x="914" y="900"/>
                  </a:lnTo>
                  <a:lnTo>
                    <a:pt x="922" y="906"/>
                  </a:lnTo>
                  <a:lnTo>
                    <a:pt x="928" y="908"/>
                  </a:lnTo>
                  <a:lnTo>
                    <a:pt x="934" y="908"/>
                  </a:lnTo>
                  <a:lnTo>
                    <a:pt x="934" y="908"/>
                  </a:lnTo>
                  <a:lnTo>
                    <a:pt x="940" y="910"/>
                  </a:lnTo>
                  <a:lnTo>
                    <a:pt x="946" y="912"/>
                  </a:lnTo>
                  <a:lnTo>
                    <a:pt x="946" y="912"/>
                  </a:lnTo>
                  <a:lnTo>
                    <a:pt x="950" y="914"/>
                  </a:lnTo>
                  <a:lnTo>
                    <a:pt x="952" y="914"/>
                  </a:lnTo>
                  <a:lnTo>
                    <a:pt x="952" y="914"/>
                  </a:lnTo>
                  <a:lnTo>
                    <a:pt x="960" y="914"/>
                  </a:lnTo>
                  <a:lnTo>
                    <a:pt x="966" y="914"/>
                  </a:lnTo>
                  <a:lnTo>
                    <a:pt x="980" y="916"/>
                  </a:lnTo>
                  <a:lnTo>
                    <a:pt x="980" y="916"/>
                  </a:lnTo>
                  <a:lnTo>
                    <a:pt x="982" y="916"/>
                  </a:lnTo>
                  <a:lnTo>
                    <a:pt x="982" y="916"/>
                  </a:lnTo>
                  <a:lnTo>
                    <a:pt x="990" y="914"/>
                  </a:lnTo>
                  <a:lnTo>
                    <a:pt x="998" y="912"/>
                  </a:lnTo>
                  <a:lnTo>
                    <a:pt x="998" y="912"/>
                  </a:lnTo>
                  <a:lnTo>
                    <a:pt x="1010" y="914"/>
                  </a:lnTo>
                  <a:lnTo>
                    <a:pt x="1022" y="912"/>
                  </a:lnTo>
                  <a:lnTo>
                    <a:pt x="1022" y="912"/>
                  </a:lnTo>
                  <a:lnTo>
                    <a:pt x="1028" y="912"/>
                  </a:lnTo>
                  <a:lnTo>
                    <a:pt x="1032" y="912"/>
                  </a:lnTo>
                  <a:lnTo>
                    <a:pt x="1032" y="912"/>
                  </a:lnTo>
                  <a:lnTo>
                    <a:pt x="1036" y="910"/>
                  </a:lnTo>
                  <a:lnTo>
                    <a:pt x="1036" y="910"/>
                  </a:lnTo>
                  <a:lnTo>
                    <a:pt x="1044" y="906"/>
                  </a:lnTo>
                  <a:lnTo>
                    <a:pt x="1046" y="904"/>
                  </a:lnTo>
                  <a:lnTo>
                    <a:pt x="1048" y="900"/>
                  </a:lnTo>
                  <a:lnTo>
                    <a:pt x="1048" y="900"/>
                  </a:lnTo>
                  <a:lnTo>
                    <a:pt x="1052" y="890"/>
                  </a:lnTo>
                  <a:lnTo>
                    <a:pt x="1054" y="884"/>
                  </a:lnTo>
                  <a:lnTo>
                    <a:pt x="1052" y="878"/>
                  </a:lnTo>
                  <a:lnTo>
                    <a:pt x="1052" y="878"/>
                  </a:lnTo>
                  <a:lnTo>
                    <a:pt x="1050" y="866"/>
                  </a:lnTo>
                  <a:lnTo>
                    <a:pt x="1050" y="866"/>
                  </a:lnTo>
                  <a:lnTo>
                    <a:pt x="1048" y="862"/>
                  </a:lnTo>
                  <a:lnTo>
                    <a:pt x="1048" y="862"/>
                  </a:lnTo>
                  <a:lnTo>
                    <a:pt x="1046" y="858"/>
                  </a:lnTo>
                  <a:lnTo>
                    <a:pt x="1042" y="852"/>
                  </a:lnTo>
                  <a:lnTo>
                    <a:pt x="1040" y="848"/>
                  </a:lnTo>
                  <a:lnTo>
                    <a:pt x="1034" y="848"/>
                  </a:lnTo>
                  <a:lnTo>
                    <a:pt x="1034" y="848"/>
                  </a:lnTo>
                  <a:lnTo>
                    <a:pt x="1032" y="846"/>
                  </a:lnTo>
                  <a:lnTo>
                    <a:pt x="1032" y="846"/>
                  </a:lnTo>
                  <a:lnTo>
                    <a:pt x="1022" y="838"/>
                  </a:lnTo>
                  <a:lnTo>
                    <a:pt x="1010" y="832"/>
                  </a:lnTo>
                  <a:lnTo>
                    <a:pt x="1010" y="832"/>
                  </a:lnTo>
                  <a:lnTo>
                    <a:pt x="994" y="824"/>
                  </a:lnTo>
                  <a:lnTo>
                    <a:pt x="994" y="824"/>
                  </a:lnTo>
                  <a:lnTo>
                    <a:pt x="988" y="820"/>
                  </a:lnTo>
                  <a:lnTo>
                    <a:pt x="982" y="816"/>
                  </a:lnTo>
                  <a:lnTo>
                    <a:pt x="982" y="816"/>
                  </a:lnTo>
                  <a:lnTo>
                    <a:pt x="980" y="814"/>
                  </a:lnTo>
                  <a:lnTo>
                    <a:pt x="980" y="814"/>
                  </a:lnTo>
                  <a:lnTo>
                    <a:pt x="960" y="810"/>
                  </a:lnTo>
                  <a:lnTo>
                    <a:pt x="960" y="810"/>
                  </a:lnTo>
                  <a:lnTo>
                    <a:pt x="954" y="810"/>
                  </a:lnTo>
                  <a:lnTo>
                    <a:pt x="950" y="810"/>
                  </a:lnTo>
                  <a:lnTo>
                    <a:pt x="950" y="810"/>
                  </a:lnTo>
                  <a:lnTo>
                    <a:pt x="944" y="806"/>
                  </a:lnTo>
                  <a:lnTo>
                    <a:pt x="936" y="804"/>
                  </a:lnTo>
                  <a:lnTo>
                    <a:pt x="936" y="804"/>
                  </a:lnTo>
                  <a:lnTo>
                    <a:pt x="928" y="802"/>
                  </a:lnTo>
                  <a:lnTo>
                    <a:pt x="920" y="798"/>
                  </a:lnTo>
                  <a:lnTo>
                    <a:pt x="920" y="798"/>
                  </a:lnTo>
                  <a:lnTo>
                    <a:pt x="916" y="796"/>
                  </a:lnTo>
                  <a:lnTo>
                    <a:pt x="910" y="796"/>
                  </a:lnTo>
                  <a:lnTo>
                    <a:pt x="900" y="796"/>
                  </a:lnTo>
                  <a:lnTo>
                    <a:pt x="900" y="796"/>
                  </a:lnTo>
                  <a:lnTo>
                    <a:pt x="896" y="794"/>
                  </a:lnTo>
                  <a:lnTo>
                    <a:pt x="894" y="792"/>
                  </a:lnTo>
                  <a:lnTo>
                    <a:pt x="892" y="790"/>
                  </a:lnTo>
                  <a:lnTo>
                    <a:pt x="890" y="786"/>
                  </a:lnTo>
                  <a:lnTo>
                    <a:pt x="890" y="786"/>
                  </a:lnTo>
                  <a:close/>
                </a:path>
              </a:pathLst>
            </a:custGeom>
            <a:solidFill>
              <a:srgbClr val="EFF9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4" name="Freeform 7"/>
            <p:cNvSpPr>
              <a:spLocks noEditPoints="1"/>
            </p:cNvSpPr>
            <p:nvPr/>
          </p:nvSpPr>
          <p:spPr bwMode="auto">
            <a:xfrm>
              <a:off x="205" y="411"/>
              <a:ext cx="1160" cy="1114"/>
            </a:xfrm>
            <a:custGeom>
              <a:avLst/>
              <a:gdLst/>
              <a:ahLst/>
              <a:cxnLst>
                <a:cxn ang="0">
                  <a:pos x="256" y="782"/>
                </a:cxn>
                <a:cxn ang="0">
                  <a:pos x="190" y="760"/>
                </a:cxn>
                <a:cxn ang="0">
                  <a:pos x="144" y="726"/>
                </a:cxn>
                <a:cxn ang="0">
                  <a:pos x="276" y="730"/>
                </a:cxn>
                <a:cxn ang="0">
                  <a:pos x="444" y="774"/>
                </a:cxn>
                <a:cxn ang="0">
                  <a:pos x="438" y="812"/>
                </a:cxn>
                <a:cxn ang="0">
                  <a:pos x="336" y="788"/>
                </a:cxn>
                <a:cxn ang="0">
                  <a:pos x="786" y="750"/>
                </a:cxn>
                <a:cxn ang="0">
                  <a:pos x="880" y="748"/>
                </a:cxn>
                <a:cxn ang="0">
                  <a:pos x="830" y="660"/>
                </a:cxn>
                <a:cxn ang="0">
                  <a:pos x="714" y="698"/>
                </a:cxn>
                <a:cxn ang="0">
                  <a:pos x="714" y="776"/>
                </a:cxn>
                <a:cxn ang="0">
                  <a:pos x="316" y="316"/>
                </a:cxn>
                <a:cxn ang="0">
                  <a:pos x="386" y="386"/>
                </a:cxn>
                <a:cxn ang="0">
                  <a:pos x="458" y="320"/>
                </a:cxn>
                <a:cxn ang="0">
                  <a:pos x="538" y="280"/>
                </a:cxn>
                <a:cxn ang="0">
                  <a:pos x="364" y="242"/>
                </a:cxn>
                <a:cxn ang="0">
                  <a:pos x="956" y="400"/>
                </a:cxn>
                <a:cxn ang="0">
                  <a:pos x="948" y="496"/>
                </a:cxn>
                <a:cxn ang="0">
                  <a:pos x="1054" y="472"/>
                </a:cxn>
                <a:cxn ang="0">
                  <a:pos x="1040" y="422"/>
                </a:cxn>
                <a:cxn ang="0">
                  <a:pos x="1054" y="392"/>
                </a:cxn>
                <a:cxn ang="0">
                  <a:pos x="832" y="272"/>
                </a:cxn>
                <a:cxn ang="0">
                  <a:pos x="894" y="270"/>
                </a:cxn>
                <a:cxn ang="0">
                  <a:pos x="928" y="244"/>
                </a:cxn>
                <a:cxn ang="0">
                  <a:pos x="918" y="200"/>
                </a:cxn>
                <a:cxn ang="0">
                  <a:pos x="798" y="258"/>
                </a:cxn>
                <a:cxn ang="0">
                  <a:pos x="1058" y="838"/>
                </a:cxn>
                <a:cxn ang="0">
                  <a:pos x="1006" y="928"/>
                </a:cxn>
                <a:cxn ang="0">
                  <a:pos x="1100" y="944"/>
                </a:cxn>
                <a:cxn ang="0">
                  <a:pos x="1106" y="874"/>
                </a:cxn>
                <a:cxn ang="0">
                  <a:pos x="956" y="996"/>
                </a:cxn>
                <a:cxn ang="0">
                  <a:pos x="778" y="1052"/>
                </a:cxn>
                <a:cxn ang="0">
                  <a:pos x="846" y="1086"/>
                </a:cxn>
                <a:cxn ang="0">
                  <a:pos x="914" y="1048"/>
                </a:cxn>
                <a:cxn ang="0">
                  <a:pos x="1006" y="1026"/>
                </a:cxn>
                <a:cxn ang="0">
                  <a:pos x="52" y="984"/>
                </a:cxn>
                <a:cxn ang="0">
                  <a:pos x="76" y="1030"/>
                </a:cxn>
                <a:cxn ang="0">
                  <a:pos x="140" y="1050"/>
                </a:cxn>
                <a:cxn ang="0">
                  <a:pos x="1030" y="696"/>
                </a:cxn>
                <a:cxn ang="0">
                  <a:pos x="1030" y="764"/>
                </a:cxn>
                <a:cxn ang="0">
                  <a:pos x="1094" y="762"/>
                </a:cxn>
                <a:cxn ang="0">
                  <a:pos x="664" y="620"/>
                </a:cxn>
                <a:cxn ang="0">
                  <a:pos x="684" y="540"/>
                </a:cxn>
                <a:cxn ang="0">
                  <a:pos x="588" y="584"/>
                </a:cxn>
                <a:cxn ang="0">
                  <a:pos x="582" y="624"/>
                </a:cxn>
                <a:cxn ang="0">
                  <a:pos x="570" y="1072"/>
                </a:cxn>
                <a:cxn ang="0">
                  <a:pos x="436" y="1072"/>
                </a:cxn>
                <a:cxn ang="0">
                  <a:pos x="390" y="1078"/>
                </a:cxn>
                <a:cxn ang="0">
                  <a:pos x="516" y="1100"/>
                </a:cxn>
                <a:cxn ang="0">
                  <a:pos x="642" y="76"/>
                </a:cxn>
                <a:cxn ang="0">
                  <a:pos x="742" y="90"/>
                </a:cxn>
                <a:cxn ang="0">
                  <a:pos x="744" y="24"/>
                </a:cxn>
                <a:cxn ang="0">
                  <a:pos x="618" y="48"/>
                </a:cxn>
                <a:cxn ang="0">
                  <a:pos x="154" y="564"/>
                </a:cxn>
                <a:cxn ang="0">
                  <a:pos x="226" y="590"/>
                </a:cxn>
                <a:cxn ang="0">
                  <a:pos x="192" y="516"/>
                </a:cxn>
                <a:cxn ang="0">
                  <a:pos x="420" y="34"/>
                </a:cxn>
                <a:cxn ang="0">
                  <a:pos x="450" y="70"/>
                </a:cxn>
                <a:cxn ang="0">
                  <a:pos x="506" y="46"/>
                </a:cxn>
                <a:cxn ang="0">
                  <a:pos x="396" y="38"/>
                </a:cxn>
                <a:cxn ang="0">
                  <a:pos x="656" y="278"/>
                </a:cxn>
              </a:cxnLst>
              <a:rect l="0" t="0" r="r" b="b"/>
              <a:pathLst>
                <a:path w="1160" h="1114">
                  <a:moveTo>
                    <a:pt x="336" y="788"/>
                  </a:moveTo>
                  <a:lnTo>
                    <a:pt x="336" y="788"/>
                  </a:lnTo>
                  <a:lnTo>
                    <a:pt x="332" y="784"/>
                  </a:lnTo>
                  <a:lnTo>
                    <a:pt x="332" y="784"/>
                  </a:lnTo>
                  <a:lnTo>
                    <a:pt x="328" y="782"/>
                  </a:lnTo>
                  <a:lnTo>
                    <a:pt x="324" y="784"/>
                  </a:lnTo>
                  <a:lnTo>
                    <a:pt x="324" y="784"/>
                  </a:lnTo>
                  <a:lnTo>
                    <a:pt x="320" y="796"/>
                  </a:lnTo>
                  <a:lnTo>
                    <a:pt x="320" y="796"/>
                  </a:lnTo>
                  <a:lnTo>
                    <a:pt x="314" y="804"/>
                  </a:lnTo>
                  <a:lnTo>
                    <a:pt x="310" y="806"/>
                  </a:lnTo>
                  <a:lnTo>
                    <a:pt x="306" y="808"/>
                  </a:lnTo>
                  <a:lnTo>
                    <a:pt x="306" y="808"/>
                  </a:lnTo>
                  <a:lnTo>
                    <a:pt x="290" y="810"/>
                  </a:lnTo>
                  <a:lnTo>
                    <a:pt x="290" y="810"/>
                  </a:lnTo>
                  <a:lnTo>
                    <a:pt x="284" y="810"/>
                  </a:lnTo>
                  <a:lnTo>
                    <a:pt x="282" y="808"/>
                  </a:lnTo>
                  <a:lnTo>
                    <a:pt x="276" y="802"/>
                  </a:lnTo>
                  <a:lnTo>
                    <a:pt x="276" y="802"/>
                  </a:lnTo>
                  <a:lnTo>
                    <a:pt x="276" y="798"/>
                  </a:lnTo>
                  <a:lnTo>
                    <a:pt x="276" y="798"/>
                  </a:lnTo>
                  <a:lnTo>
                    <a:pt x="280" y="786"/>
                  </a:lnTo>
                  <a:lnTo>
                    <a:pt x="280" y="786"/>
                  </a:lnTo>
                  <a:lnTo>
                    <a:pt x="282" y="782"/>
                  </a:lnTo>
                  <a:lnTo>
                    <a:pt x="278" y="778"/>
                  </a:lnTo>
                  <a:lnTo>
                    <a:pt x="278" y="778"/>
                  </a:lnTo>
                  <a:lnTo>
                    <a:pt x="272" y="774"/>
                  </a:lnTo>
                  <a:lnTo>
                    <a:pt x="270" y="774"/>
                  </a:lnTo>
                  <a:lnTo>
                    <a:pt x="266" y="776"/>
                  </a:lnTo>
                  <a:lnTo>
                    <a:pt x="266" y="776"/>
                  </a:lnTo>
                  <a:lnTo>
                    <a:pt x="258" y="780"/>
                  </a:lnTo>
                  <a:lnTo>
                    <a:pt x="256" y="782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52" y="786"/>
                  </a:lnTo>
                  <a:lnTo>
                    <a:pt x="232" y="792"/>
                  </a:lnTo>
                  <a:lnTo>
                    <a:pt x="232" y="792"/>
                  </a:lnTo>
                  <a:lnTo>
                    <a:pt x="226" y="792"/>
                  </a:lnTo>
                  <a:lnTo>
                    <a:pt x="222" y="790"/>
                  </a:lnTo>
                  <a:lnTo>
                    <a:pt x="212" y="782"/>
                  </a:lnTo>
                  <a:lnTo>
                    <a:pt x="212" y="782"/>
                  </a:lnTo>
                  <a:lnTo>
                    <a:pt x="214" y="778"/>
                  </a:lnTo>
                  <a:lnTo>
                    <a:pt x="216" y="774"/>
                  </a:lnTo>
                  <a:lnTo>
                    <a:pt x="216" y="774"/>
                  </a:lnTo>
                  <a:lnTo>
                    <a:pt x="218" y="770"/>
                  </a:lnTo>
                  <a:lnTo>
                    <a:pt x="222" y="766"/>
                  </a:lnTo>
                  <a:lnTo>
                    <a:pt x="232" y="760"/>
                  </a:lnTo>
                  <a:lnTo>
                    <a:pt x="232" y="760"/>
                  </a:lnTo>
                  <a:lnTo>
                    <a:pt x="234" y="756"/>
                  </a:lnTo>
                  <a:lnTo>
                    <a:pt x="234" y="754"/>
                  </a:lnTo>
                  <a:lnTo>
                    <a:pt x="232" y="754"/>
                  </a:lnTo>
                  <a:lnTo>
                    <a:pt x="232" y="754"/>
                  </a:lnTo>
                  <a:lnTo>
                    <a:pt x="228" y="752"/>
                  </a:lnTo>
                  <a:lnTo>
                    <a:pt x="226" y="750"/>
                  </a:lnTo>
                  <a:lnTo>
                    <a:pt x="226" y="750"/>
                  </a:lnTo>
                  <a:lnTo>
                    <a:pt x="220" y="754"/>
                  </a:lnTo>
                  <a:lnTo>
                    <a:pt x="216" y="754"/>
                  </a:lnTo>
                  <a:lnTo>
                    <a:pt x="210" y="756"/>
                  </a:lnTo>
                  <a:lnTo>
                    <a:pt x="204" y="758"/>
                  </a:lnTo>
                  <a:lnTo>
                    <a:pt x="204" y="758"/>
                  </a:lnTo>
                  <a:lnTo>
                    <a:pt x="198" y="760"/>
                  </a:lnTo>
                  <a:lnTo>
                    <a:pt x="190" y="760"/>
                  </a:lnTo>
                  <a:lnTo>
                    <a:pt x="190" y="760"/>
                  </a:lnTo>
                  <a:lnTo>
                    <a:pt x="184" y="762"/>
                  </a:lnTo>
                  <a:lnTo>
                    <a:pt x="178" y="764"/>
                  </a:lnTo>
                  <a:lnTo>
                    <a:pt x="178" y="764"/>
                  </a:lnTo>
                  <a:lnTo>
                    <a:pt x="172" y="768"/>
                  </a:lnTo>
                  <a:lnTo>
                    <a:pt x="166" y="766"/>
                  </a:lnTo>
                  <a:lnTo>
                    <a:pt x="166" y="766"/>
                  </a:lnTo>
                  <a:lnTo>
                    <a:pt x="160" y="766"/>
                  </a:lnTo>
                  <a:lnTo>
                    <a:pt x="154" y="768"/>
                  </a:lnTo>
                  <a:lnTo>
                    <a:pt x="154" y="768"/>
                  </a:lnTo>
                  <a:lnTo>
                    <a:pt x="152" y="770"/>
                  </a:lnTo>
                  <a:lnTo>
                    <a:pt x="152" y="770"/>
                  </a:lnTo>
                  <a:lnTo>
                    <a:pt x="150" y="768"/>
                  </a:lnTo>
                  <a:lnTo>
                    <a:pt x="148" y="768"/>
                  </a:lnTo>
                  <a:lnTo>
                    <a:pt x="144" y="768"/>
                  </a:lnTo>
                  <a:lnTo>
                    <a:pt x="138" y="768"/>
                  </a:lnTo>
                  <a:lnTo>
                    <a:pt x="136" y="766"/>
                  </a:lnTo>
                  <a:lnTo>
                    <a:pt x="134" y="764"/>
                  </a:lnTo>
                  <a:lnTo>
                    <a:pt x="134" y="764"/>
                  </a:lnTo>
                  <a:lnTo>
                    <a:pt x="132" y="764"/>
                  </a:lnTo>
                  <a:lnTo>
                    <a:pt x="130" y="762"/>
                  </a:lnTo>
                  <a:lnTo>
                    <a:pt x="130" y="762"/>
                  </a:lnTo>
                  <a:lnTo>
                    <a:pt x="126" y="760"/>
                  </a:lnTo>
                  <a:lnTo>
                    <a:pt x="126" y="758"/>
                  </a:lnTo>
                  <a:lnTo>
                    <a:pt x="124" y="754"/>
                  </a:lnTo>
                  <a:lnTo>
                    <a:pt x="124" y="752"/>
                  </a:lnTo>
                  <a:lnTo>
                    <a:pt x="124" y="752"/>
                  </a:lnTo>
                  <a:lnTo>
                    <a:pt x="130" y="736"/>
                  </a:lnTo>
                  <a:lnTo>
                    <a:pt x="130" y="736"/>
                  </a:lnTo>
                  <a:lnTo>
                    <a:pt x="132" y="732"/>
                  </a:lnTo>
                  <a:lnTo>
                    <a:pt x="136" y="730"/>
                  </a:lnTo>
                  <a:lnTo>
                    <a:pt x="136" y="730"/>
                  </a:lnTo>
                  <a:lnTo>
                    <a:pt x="144" y="726"/>
                  </a:lnTo>
                  <a:lnTo>
                    <a:pt x="148" y="724"/>
                  </a:lnTo>
                  <a:lnTo>
                    <a:pt x="150" y="720"/>
                  </a:lnTo>
                  <a:lnTo>
                    <a:pt x="150" y="720"/>
                  </a:lnTo>
                  <a:lnTo>
                    <a:pt x="154" y="716"/>
                  </a:lnTo>
                  <a:lnTo>
                    <a:pt x="158" y="714"/>
                  </a:lnTo>
                  <a:lnTo>
                    <a:pt x="158" y="714"/>
                  </a:lnTo>
                  <a:lnTo>
                    <a:pt x="162" y="712"/>
                  </a:lnTo>
                  <a:lnTo>
                    <a:pt x="164" y="708"/>
                  </a:lnTo>
                  <a:lnTo>
                    <a:pt x="164" y="708"/>
                  </a:lnTo>
                  <a:lnTo>
                    <a:pt x="182" y="698"/>
                  </a:lnTo>
                  <a:lnTo>
                    <a:pt x="182" y="698"/>
                  </a:lnTo>
                  <a:lnTo>
                    <a:pt x="186" y="696"/>
                  </a:lnTo>
                  <a:lnTo>
                    <a:pt x="186" y="696"/>
                  </a:lnTo>
                  <a:lnTo>
                    <a:pt x="196" y="696"/>
                  </a:lnTo>
                  <a:lnTo>
                    <a:pt x="196" y="696"/>
                  </a:lnTo>
                  <a:lnTo>
                    <a:pt x="214" y="696"/>
                  </a:lnTo>
                  <a:lnTo>
                    <a:pt x="214" y="696"/>
                  </a:lnTo>
                  <a:lnTo>
                    <a:pt x="238" y="692"/>
                  </a:lnTo>
                  <a:lnTo>
                    <a:pt x="238" y="692"/>
                  </a:lnTo>
                  <a:lnTo>
                    <a:pt x="246" y="708"/>
                  </a:lnTo>
                  <a:lnTo>
                    <a:pt x="246" y="708"/>
                  </a:lnTo>
                  <a:lnTo>
                    <a:pt x="248" y="710"/>
                  </a:lnTo>
                  <a:lnTo>
                    <a:pt x="248" y="710"/>
                  </a:lnTo>
                  <a:lnTo>
                    <a:pt x="256" y="718"/>
                  </a:lnTo>
                  <a:lnTo>
                    <a:pt x="256" y="718"/>
                  </a:lnTo>
                  <a:lnTo>
                    <a:pt x="262" y="722"/>
                  </a:lnTo>
                  <a:lnTo>
                    <a:pt x="262" y="722"/>
                  </a:lnTo>
                  <a:lnTo>
                    <a:pt x="264" y="722"/>
                  </a:lnTo>
                  <a:lnTo>
                    <a:pt x="264" y="722"/>
                  </a:lnTo>
                  <a:lnTo>
                    <a:pt x="266" y="726"/>
                  </a:lnTo>
                  <a:lnTo>
                    <a:pt x="268" y="728"/>
                  </a:lnTo>
                  <a:lnTo>
                    <a:pt x="276" y="730"/>
                  </a:lnTo>
                  <a:lnTo>
                    <a:pt x="276" y="730"/>
                  </a:lnTo>
                  <a:lnTo>
                    <a:pt x="288" y="736"/>
                  </a:lnTo>
                  <a:lnTo>
                    <a:pt x="294" y="740"/>
                  </a:lnTo>
                  <a:lnTo>
                    <a:pt x="300" y="744"/>
                  </a:lnTo>
                  <a:lnTo>
                    <a:pt x="300" y="744"/>
                  </a:lnTo>
                  <a:lnTo>
                    <a:pt x="306" y="748"/>
                  </a:lnTo>
                  <a:lnTo>
                    <a:pt x="314" y="748"/>
                  </a:lnTo>
                  <a:lnTo>
                    <a:pt x="314" y="748"/>
                  </a:lnTo>
                  <a:lnTo>
                    <a:pt x="330" y="752"/>
                  </a:lnTo>
                  <a:lnTo>
                    <a:pt x="330" y="752"/>
                  </a:lnTo>
                  <a:lnTo>
                    <a:pt x="336" y="756"/>
                  </a:lnTo>
                  <a:lnTo>
                    <a:pt x="336" y="756"/>
                  </a:lnTo>
                  <a:lnTo>
                    <a:pt x="356" y="760"/>
                  </a:lnTo>
                  <a:lnTo>
                    <a:pt x="356" y="760"/>
                  </a:lnTo>
                  <a:lnTo>
                    <a:pt x="368" y="762"/>
                  </a:lnTo>
                  <a:lnTo>
                    <a:pt x="368" y="762"/>
                  </a:lnTo>
                  <a:lnTo>
                    <a:pt x="376" y="764"/>
                  </a:lnTo>
                  <a:lnTo>
                    <a:pt x="376" y="764"/>
                  </a:lnTo>
                  <a:lnTo>
                    <a:pt x="390" y="766"/>
                  </a:lnTo>
                  <a:lnTo>
                    <a:pt x="406" y="770"/>
                  </a:lnTo>
                  <a:lnTo>
                    <a:pt x="406" y="770"/>
                  </a:lnTo>
                  <a:lnTo>
                    <a:pt x="412" y="772"/>
                  </a:lnTo>
                  <a:lnTo>
                    <a:pt x="416" y="772"/>
                  </a:lnTo>
                  <a:lnTo>
                    <a:pt x="416" y="772"/>
                  </a:lnTo>
                  <a:lnTo>
                    <a:pt x="420" y="772"/>
                  </a:lnTo>
                  <a:lnTo>
                    <a:pt x="424" y="772"/>
                  </a:lnTo>
                  <a:lnTo>
                    <a:pt x="432" y="772"/>
                  </a:lnTo>
                  <a:lnTo>
                    <a:pt x="432" y="772"/>
                  </a:lnTo>
                  <a:lnTo>
                    <a:pt x="432" y="770"/>
                  </a:lnTo>
                  <a:lnTo>
                    <a:pt x="432" y="770"/>
                  </a:lnTo>
                  <a:lnTo>
                    <a:pt x="438" y="774"/>
                  </a:lnTo>
                  <a:lnTo>
                    <a:pt x="444" y="774"/>
                  </a:lnTo>
                  <a:lnTo>
                    <a:pt x="450" y="774"/>
                  </a:lnTo>
                  <a:lnTo>
                    <a:pt x="456" y="774"/>
                  </a:lnTo>
                  <a:lnTo>
                    <a:pt x="456" y="774"/>
                  </a:lnTo>
                  <a:lnTo>
                    <a:pt x="462" y="776"/>
                  </a:lnTo>
                  <a:lnTo>
                    <a:pt x="468" y="774"/>
                  </a:lnTo>
                  <a:lnTo>
                    <a:pt x="478" y="772"/>
                  </a:lnTo>
                  <a:lnTo>
                    <a:pt x="478" y="772"/>
                  </a:lnTo>
                  <a:lnTo>
                    <a:pt x="482" y="772"/>
                  </a:lnTo>
                  <a:lnTo>
                    <a:pt x="482" y="772"/>
                  </a:lnTo>
                  <a:lnTo>
                    <a:pt x="484" y="780"/>
                  </a:lnTo>
                  <a:lnTo>
                    <a:pt x="484" y="780"/>
                  </a:lnTo>
                  <a:lnTo>
                    <a:pt x="484" y="784"/>
                  </a:lnTo>
                  <a:lnTo>
                    <a:pt x="482" y="788"/>
                  </a:lnTo>
                  <a:lnTo>
                    <a:pt x="482" y="788"/>
                  </a:lnTo>
                  <a:lnTo>
                    <a:pt x="480" y="790"/>
                  </a:lnTo>
                  <a:lnTo>
                    <a:pt x="480" y="794"/>
                  </a:lnTo>
                  <a:lnTo>
                    <a:pt x="480" y="794"/>
                  </a:lnTo>
                  <a:lnTo>
                    <a:pt x="470" y="798"/>
                  </a:lnTo>
                  <a:lnTo>
                    <a:pt x="470" y="798"/>
                  </a:lnTo>
                  <a:lnTo>
                    <a:pt x="468" y="798"/>
                  </a:lnTo>
                  <a:lnTo>
                    <a:pt x="468" y="798"/>
                  </a:lnTo>
                  <a:lnTo>
                    <a:pt x="452" y="794"/>
                  </a:lnTo>
                  <a:lnTo>
                    <a:pt x="452" y="794"/>
                  </a:lnTo>
                  <a:lnTo>
                    <a:pt x="444" y="790"/>
                  </a:lnTo>
                  <a:lnTo>
                    <a:pt x="444" y="790"/>
                  </a:lnTo>
                  <a:lnTo>
                    <a:pt x="440" y="788"/>
                  </a:lnTo>
                  <a:lnTo>
                    <a:pt x="438" y="790"/>
                  </a:lnTo>
                  <a:lnTo>
                    <a:pt x="434" y="794"/>
                  </a:lnTo>
                  <a:lnTo>
                    <a:pt x="434" y="794"/>
                  </a:lnTo>
                  <a:lnTo>
                    <a:pt x="434" y="800"/>
                  </a:lnTo>
                  <a:lnTo>
                    <a:pt x="434" y="804"/>
                  </a:lnTo>
                  <a:lnTo>
                    <a:pt x="438" y="812"/>
                  </a:lnTo>
                  <a:lnTo>
                    <a:pt x="438" y="812"/>
                  </a:lnTo>
                  <a:lnTo>
                    <a:pt x="438" y="822"/>
                  </a:lnTo>
                  <a:lnTo>
                    <a:pt x="436" y="830"/>
                  </a:lnTo>
                  <a:lnTo>
                    <a:pt x="428" y="838"/>
                  </a:lnTo>
                  <a:lnTo>
                    <a:pt x="424" y="840"/>
                  </a:lnTo>
                  <a:lnTo>
                    <a:pt x="418" y="842"/>
                  </a:lnTo>
                  <a:lnTo>
                    <a:pt x="418" y="842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12" y="844"/>
                  </a:lnTo>
                  <a:lnTo>
                    <a:pt x="406" y="842"/>
                  </a:lnTo>
                  <a:lnTo>
                    <a:pt x="400" y="842"/>
                  </a:lnTo>
                  <a:lnTo>
                    <a:pt x="400" y="842"/>
                  </a:lnTo>
                  <a:lnTo>
                    <a:pt x="398" y="842"/>
                  </a:lnTo>
                  <a:lnTo>
                    <a:pt x="394" y="842"/>
                  </a:lnTo>
                  <a:lnTo>
                    <a:pt x="392" y="838"/>
                  </a:lnTo>
                  <a:lnTo>
                    <a:pt x="392" y="838"/>
                  </a:lnTo>
                  <a:lnTo>
                    <a:pt x="386" y="834"/>
                  </a:lnTo>
                  <a:lnTo>
                    <a:pt x="386" y="834"/>
                  </a:lnTo>
                  <a:lnTo>
                    <a:pt x="380" y="832"/>
                  </a:lnTo>
                  <a:lnTo>
                    <a:pt x="374" y="826"/>
                  </a:lnTo>
                  <a:lnTo>
                    <a:pt x="374" y="826"/>
                  </a:lnTo>
                  <a:lnTo>
                    <a:pt x="366" y="820"/>
                  </a:lnTo>
                  <a:lnTo>
                    <a:pt x="358" y="814"/>
                  </a:lnTo>
                  <a:lnTo>
                    <a:pt x="358" y="814"/>
                  </a:lnTo>
                  <a:lnTo>
                    <a:pt x="356" y="812"/>
                  </a:lnTo>
                  <a:lnTo>
                    <a:pt x="356" y="812"/>
                  </a:lnTo>
                  <a:lnTo>
                    <a:pt x="352" y="806"/>
                  </a:lnTo>
                  <a:lnTo>
                    <a:pt x="346" y="802"/>
                  </a:lnTo>
                  <a:lnTo>
                    <a:pt x="340" y="796"/>
                  </a:lnTo>
                  <a:lnTo>
                    <a:pt x="336" y="788"/>
                  </a:lnTo>
                  <a:lnTo>
                    <a:pt x="336" y="788"/>
                  </a:lnTo>
                  <a:close/>
                  <a:moveTo>
                    <a:pt x="734" y="776"/>
                  </a:moveTo>
                  <a:lnTo>
                    <a:pt x="734" y="776"/>
                  </a:lnTo>
                  <a:lnTo>
                    <a:pt x="734" y="774"/>
                  </a:lnTo>
                  <a:lnTo>
                    <a:pt x="734" y="774"/>
                  </a:lnTo>
                  <a:lnTo>
                    <a:pt x="736" y="768"/>
                  </a:lnTo>
                  <a:lnTo>
                    <a:pt x="736" y="760"/>
                  </a:lnTo>
                  <a:lnTo>
                    <a:pt x="734" y="752"/>
                  </a:lnTo>
                  <a:lnTo>
                    <a:pt x="730" y="748"/>
                  </a:lnTo>
                  <a:lnTo>
                    <a:pt x="730" y="748"/>
                  </a:lnTo>
                  <a:lnTo>
                    <a:pt x="728" y="744"/>
                  </a:lnTo>
                  <a:lnTo>
                    <a:pt x="726" y="740"/>
                  </a:lnTo>
                  <a:lnTo>
                    <a:pt x="726" y="740"/>
                  </a:lnTo>
                  <a:lnTo>
                    <a:pt x="726" y="736"/>
                  </a:lnTo>
                  <a:lnTo>
                    <a:pt x="728" y="732"/>
                  </a:lnTo>
                  <a:lnTo>
                    <a:pt x="728" y="732"/>
                  </a:lnTo>
                  <a:lnTo>
                    <a:pt x="732" y="732"/>
                  </a:lnTo>
                  <a:lnTo>
                    <a:pt x="736" y="734"/>
                  </a:lnTo>
                  <a:lnTo>
                    <a:pt x="736" y="734"/>
                  </a:lnTo>
                  <a:lnTo>
                    <a:pt x="742" y="740"/>
                  </a:lnTo>
                  <a:lnTo>
                    <a:pt x="742" y="740"/>
                  </a:lnTo>
                  <a:lnTo>
                    <a:pt x="746" y="746"/>
                  </a:lnTo>
                  <a:lnTo>
                    <a:pt x="752" y="750"/>
                  </a:lnTo>
                  <a:lnTo>
                    <a:pt x="758" y="752"/>
                  </a:lnTo>
                  <a:lnTo>
                    <a:pt x="766" y="752"/>
                  </a:lnTo>
                  <a:lnTo>
                    <a:pt x="766" y="752"/>
                  </a:lnTo>
                  <a:lnTo>
                    <a:pt x="776" y="752"/>
                  </a:lnTo>
                  <a:lnTo>
                    <a:pt x="776" y="752"/>
                  </a:lnTo>
                  <a:lnTo>
                    <a:pt x="776" y="754"/>
                  </a:lnTo>
                  <a:lnTo>
                    <a:pt x="776" y="754"/>
                  </a:lnTo>
                  <a:lnTo>
                    <a:pt x="786" y="750"/>
                  </a:lnTo>
                  <a:lnTo>
                    <a:pt x="786" y="750"/>
                  </a:lnTo>
                  <a:lnTo>
                    <a:pt x="784" y="746"/>
                  </a:lnTo>
                  <a:lnTo>
                    <a:pt x="782" y="742"/>
                  </a:lnTo>
                  <a:lnTo>
                    <a:pt x="782" y="742"/>
                  </a:lnTo>
                  <a:lnTo>
                    <a:pt x="774" y="738"/>
                  </a:lnTo>
                  <a:lnTo>
                    <a:pt x="770" y="732"/>
                  </a:lnTo>
                  <a:lnTo>
                    <a:pt x="770" y="732"/>
                  </a:lnTo>
                  <a:lnTo>
                    <a:pt x="766" y="726"/>
                  </a:lnTo>
                  <a:lnTo>
                    <a:pt x="766" y="726"/>
                  </a:lnTo>
                  <a:lnTo>
                    <a:pt x="770" y="724"/>
                  </a:lnTo>
                  <a:lnTo>
                    <a:pt x="774" y="722"/>
                  </a:lnTo>
                  <a:lnTo>
                    <a:pt x="774" y="722"/>
                  </a:lnTo>
                  <a:lnTo>
                    <a:pt x="780" y="726"/>
                  </a:lnTo>
                  <a:lnTo>
                    <a:pt x="786" y="728"/>
                  </a:lnTo>
                  <a:lnTo>
                    <a:pt x="786" y="728"/>
                  </a:lnTo>
                  <a:lnTo>
                    <a:pt x="800" y="740"/>
                  </a:lnTo>
                  <a:lnTo>
                    <a:pt x="800" y="740"/>
                  </a:lnTo>
                  <a:lnTo>
                    <a:pt x="818" y="744"/>
                  </a:lnTo>
                  <a:lnTo>
                    <a:pt x="818" y="744"/>
                  </a:lnTo>
                  <a:lnTo>
                    <a:pt x="820" y="746"/>
                  </a:lnTo>
                  <a:lnTo>
                    <a:pt x="820" y="746"/>
                  </a:lnTo>
                  <a:lnTo>
                    <a:pt x="826" y="748"/>
                  </a:lnTo>
                  <a:lnTo>
                    <a:pt x="826" y="748"/>
                  </a:lnTo>
                  <a:lnTo>
                    <a:pt x="846" y="748"/>
                  </a:lnTo>
                  <a:lnTo>
                    <a:pt x="846" y="748"/>
                  </a:lnTo>
                  <a:lnTo>
                    <a:pt x="854" y="750"/>
                  </a:lnTo>
                  <a:lnTo>
                    <a:pt x="860" y="750"/>
                  </a:lnTo>
                  <a:lnTo>
                    <a:pt x="864" y="748"/>
                  </a:lnTo>
                  <a:lnTo>
                    <a:pt x="864" y="748"/>
                  </a:lnTo>
                  <a:lnTo>
                    <a:pt x="868" y="748"/>
                  </a:lnTo>
                  <a:lnTo>
                    <a:pt x="868" y="748"/>
                  </a:lnTo>
                  <a:lnTo>
                    <a:pt x="874" y="750"/>
                  </a:lnTo>
                  <a:lnTo>
                    <a:pt x="880" y="748"/>
                  </a:lnTo>
                  <a:lnTo>
                    <a:pt x="880" y="748"/>
                  </a:lnTo>
                  <a:lnTo>
                    <a:pt x="888" y="746"/>
                  </a:lnTo>
                  <a:lnTo>
                    <a:pt x="898" y="746"/>
                  </a:lnTo>
                  <a:lnTo>
                    <a:pt x="898" y="746"/>
                  </a:lnTo>
                  <a:lnTo>
                    <a:pt x="902" y="748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14" y="744"/>
                  </a:lnTo>
                  <a:lnTo>
                    <a:pt x="920" y="736"/>
                  </a:lnTo>
                  <a:lnTo>
                    <a:pt x="924" y="728"/>
                  </a:lnTo>
                  <a:lnTo>
                    <a:pt x="924" y="720"/>
                  </a:lnTo>
                  <a:lnTo>
                    <a:pt x="924" y="720"/>
                  </a:lnTo>
                  <a:lnTo>
                    <a:pt x="924" y="716"/>
                  </a:lnTo>
                  <a:lnTo>
                    <a:pt x="920" y="712"/>
                  </a:lnTo>
                  <a:lnTo>
                    <a:pt x="920" y="712"/>
                  </a:lnTo>
                  <a:lnTo>
                    <a:pt x="916" y="708"/>
                  </a:lnTo>
                  <a:lnTo>
                    <a:pt x="914" y="706"/>
                  </a:lnTo>
                  <a:lnTo>
                    <a:pt x="914" y="702"/>
                  </a:lnTo>
                  <a:lnTo>
                    <a:pt x="914" y="702"/>
                  </a:lnTo>
                  <a:lnTo>
                    <a:pt x="910" y="696"/>
                  </a:lnTo>
                  <a:lnTo>
                    <a:pt x="904" y="692"/>
                  </a:lnTo>
                  <a:lnTo>
                    <a:pt x="904" y="692"/>
                  </a:lnTo>
                  <a:lnTo>
                    <a:pt x="896" y="688"/>
                  </a:lnTo>
                  <a:lnTo>
                    <a:pt x="888" y="684"/>
                  </a:lnTo>
                  <a:lnTo>
                    <a:pt x="888" y="684"/>
                  </a:lnTo>
                  <a:lnTo>
                    <a:pt x="884" y="682"/>
                  </a:lnTo>
                  <a:lnTo>
                    <a:pt x="878" y="678"/>
                  </a:lnTo>
                  <a:lnTo>
                    <a:pt x="868" y="672"/>
                  </a:lnTo>
                  <a:lnTo>
                    <a:pt x="868" y="672"/>
                  </a:lnTo>
                  <a:lnTo>
                    <a:pt x="844" y="662"/>
                  </a:lnTo>
                  <a:lnTo>
                    <a:pt x="844" y="662"/>
                  </a:lnTo>
                  <a:lnTo>
                    <a:pt x="830" y="660"/>
                  </a:lnTo>
                  <a:lnTo>
                    <a:pt x="830" y="660"/>
                  </a:lnTo>
                  <a:lnTo>
                    <a:pt x="824" y="658"/>
                  </a:lnTo>
                  <a:lnTo>
                    <a:pt x="824" y="658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4" y="656"/>
                  </a:lnTo>
                  <a:lnTo>
                    <a:pt x="802" y="656"/>
                  </a:lnTo>
                  <a:lnTo>
                    <a:pt x="802" y="656"/>
                  </a:lnTo>
                  <a:lnTo>
                    <a:pt x="796" y="664"/>
                  </a:lnTo>
                  <a:lnTo>
                    <a:pt x="792" y="666"/>
                  </a:lnTo>
                  <a:lnTo>
                    <a:pt x="792" y="672"/>
                  </a:lnTo>
                  <a:lnTo>
                    <a:pt x="792" y="672"/>
                  </a:lnTo>
                  <a:lnTo>
                    <a:pt x="790" y="674"/>
                  </a:lnTo>
                  <a:lnTo>
                    <a:pt x="786" y="676"/>
                  </a:lnTo>
                  <a:lnTo>
                    <a:pt x="786" y="676"/>
                  </a:lnTo>
                  <a:lnTo>
                    <a:pt x="780" y="678"/>
                  </a:lnTo>
                  <a:lnTo>
                    <a:pt x="780" y="678"/>
                  </a:lnTo>
                  <a:lnTo>
                    <a:pt x="772" y="684"/>
                  </a:lnTo>
                  <a:lnTo>
                    <a:pt x="770" y="686"/>
                  </a:lnTo>
                  <a:lnTo>
                    <a:pt x="766" y="686"/>
                  </a:lnTo>
                  <a:lnTo>
                    <a:pt x="766" y="686"/>
                  </a:lnTo>
                  <a:lnTo>
                    <a:pt x="760" y="688"/>
                  </a:lnTo>
                  <a:lnTo>
                    <a:pt x="754" y="692"/>
                  </a:lnTo>
                  <a:lnTo>
                    <a:pt x="746" y="692"/>
                  </a:lnTo>
                  <a:lnTo>
                    <a:pt x="740" y="692"/>
                  </a:lnTo>
                  <a:lnTo>
                    <a:pt x="740" y="692"/>
                  </a:lnTo>
                  <a:lnTo>
                    <a:pt x="734" y="692"/>
                  </a:lnTo>
                  <a:lnTo>
                    <a:pt x="730" y="692"/>
                  </a:lnTo>
                  <a:lnTo>
                    <a:pt x="720" y="696"/>
                  </a:lnTo>
                  <a:lnTo>
                    <a:pt x="720" y="696"/>
                  </a:lnTo>
                  <a:lnTo>
                    <a:pt x="716" y="698"/>
                  </a:lnTo>
                  <a:lnTo>
                    <a:pt x="714" y="698"/>
                  </a:lnTo>
                  <a:lnTo>
                    <a:pt x="712" y="694"/>
                  </a:lnTo>
                  <a:lnTo>
                    <a:pt x="712" y="694"/>
                  </a:lnTo>
                  <a:lnTo>
                    <a:pt x="706" y="700"/>
                  </a:lnTo>
                  <a:lnTo>
                    <a:pt x="704" y="708"/>
                  </a:lnTo>
                  <a:lnTo>
                    <a:pt x="704" y="708"/>
                  </a:lnTo>
                  <a:lnTo>
                    <a:pt x="702" y="712"/>
                  </a:lnTo>
                  <a:lnTo>
                    <a:pt x="702" y="712"/>
                  </a:lnTo>
                  <a:lnTo>
                    <a:pt x="692" y="724"/>
                  </a:lnTo>
                  <a:lnTo>
                    <a:pt x="692" y="724"/>
                  </a:lnTo>
                  <a:lnTo>
                    <a:pt x="680" y="732"/>
                  </a:lnTo>
                  <a:lnTo>
                    <a:pt x="668" y="738"/>
                  </a:lnTo>
                  <a:lnTo>
                    <a:pt x="668" y="738"/>
                  </a:lnTo>
                  <a:lnTo>
                    <a:pt x="660" y="740"/>
                  </a:lnTo>
                  <a:lnTo>
                    <a:pt x="660" y="740"/>
                  </a:lnTo>
                  <a:lnTo>
                    <a:pt x="668" y="748"/>
                  </a:lnTo>
                  <a:lnTo>
                    <a:pt x="668" y="748"/>
                  </a:lnTo>
                  <a:lnTo>
                    <a:pt x="674" y="758"/>
                  </a:lnTo>
                  <a:lnTo>
                    <a:pt x="678" y="762"/>
                  </a:lnTo>
                  <a:lnTo>
                    <a:pt x="682" y="766"/>
                  </a:lnTo>
                  <a:lnTo>
                    <a:pt x="682" y="766"/>
                  </a:lnTo>
                  <a:lnTo>
                    <a:pt x="684" y="768"/>
                  </a:lnTo>
                  <a:lnTo>
                    <a:pt x="684" y="768"/>
                  </a:lnTo>
                  <a:lnTo>
                    <a:pt x="688" y="770"/>
                  </a:lnTo>
                  <a:lnTo>
                    <a:pt x="690" y="770"/>
                  </a:lnTo>
                  <a:lnTo>
                    <a:pt x="692" y="768"/>
                  </a:lnTo>
                  <a:lnTo>
                    <a:pt x="692" y="768"/>
                  </a:lnTo>
                  <a:lnTo>
                    <a:pt x="696" y="768"/>
                  </a:lnTo>
                  <a:lnTo>
                    <a:pt x="696" y="768"/>
                  </a:lnTo>
                  <a:lnTo>
                    <a:pt x="708" y="774"/>
                  </a:lnTo>
                  <a:lnTo>
                    <a:pt x="708" y="774"/>
                  </a:lnTo>
                  <a:lnTo>
                    <a:pt x="710" y="774"/>
                  </a:lnTo>
                  <a:lnTo>
                    <a:pt x="714" y="776"/>
                  </a:lnTo>
                  <a:lnTo>
                    <a:pt x="714" y="776"/>
                  </a:lnTo>
                  <a:lnTo>
                    <a:pt x="718" y="778"/>
                  </a:lnTo>
                  <a:lnTo>
                    <a:pt x="724" y="778"/>
                  </a:lnTo>
                  <a:lnTo>
                    <a:pt x="728" y="776"/>
                  </a:lnTo>
                  <a:lnTo>
                    <a:pt x="734" y="776"/>
                  </a:lnTo>
                  <a:lnTo>
                    <a:pt x="734" y="776"/>
                  </a:lnTo>
                  <a:close/>
                  <a:moveTo>
                    <a:pt x="270" y="276"/>
                  </a:moveTo>
                  <a:lnTo>
                    <a:pt x="270" y="276"/>
                  </a:lnTo>
                  <a:lnTo>
                    <a:pt x="276" y="278"/>
                  </a:lnTo>
                  <a:lnTo>
                    <a:pt x="280" y="280"/>
                  </a:lnTo>
                  <a:lnTo>
                    <a:pt x="292" y="276"/>
                  </a:lnTo>
                  <a:lnTo>
                    <a:pt x="292" y="276"/>
                  </a:lnTo>
                  <a:lnTo>
                    <a:pt x="314" y="270"/>
                  </a:lnTo>
                  <a:lnTo>
                    <a:pt x="314" y="270"/>
                  </a:lnTo>
                  <a:lnTo>
                    <a:pt x="320" y="272"/>
                  </a:lnTo>
                  <a:lnTo>
                    <a:pt x="320" y="272"/>
                  </a:lnTo>
                  <a:lnTo>
                    <a:pt x="322" y="274"/>
                  </a:lnTo>
                  <a:lnTo>
                    <a:pt x="322" y="274"/>
                  </a:lnTo>
                  <a:lnTo>
                    <a:pt x="318" y="278"/>
                  </a:lnTo>
                  <a:lnTo>
                    <a:pt x="312" y="282"/>
                  </a:lnTo>
                  <a:lnTo>
                    <a:pt x="312" y="282"/>
                  </a:lnTo>
                  <a:lnTo>
                    <a:pt x="306" y="286"/>
                  </a:lnTo>
                  <a:lnTo>
                    <a:pt x="302" y="292"/>
                  </a:lnTo>
                  <a:lnTo>
                    <a:pt x="300" y="298"/>
                  </a:lnTo>
                  <a:lnTo>
                    <a:pt x="298" y="304"/>
                  </a:lnTo>
                  <a:lnTo>
                    <a:pt x="298" y="304"/>
                  </a:lnTo>
                  <a:lnTo>
                    <a:pt x="298" y="308"/>
                  </a:lnTo>
                  <a:lnTo>
                    <a:pt x="300" y="310"/>
                  </a:lnTo>
                  <a:lnTo>
                    <a:pt x="304" y="314"/>
                  </a:lnTo>
                  <a:lnTo>
                    <a:pt x="304" y="314"/>
                  </a:lnTo>
                  <a:lnTo>
                    <a:pt x="316" y="316"/>
                  </a:lnTo>
                  <a:lnTo>
                    <a:pt x="316" y="316"/>
                  </a:lnTo>
                  <a:lnTo>
                    <a:pt x="326" y="318"/>
                  </a:lnTo>
                  <a:lnTo>
                    <a:pt x="326" y="318"/>
                  </a:lnTo>
                  <a:lnTo>
                    <a:pt x="332" y="316"/>
                  </a:lnTo>
                  <a:lnTo>
                    <a:pt x="332" y="316"/>
                  </a:lnTo>
                  <a:lnTo>
                    <a:pt x="376" y="310"/>
                  </a:lnTo>
                  <a:lnTo>
                    <a:pt x="376" y="310"/>
                  </a:lnTo>
                  <a:lnTo>
                    <a:pt x="382" y="310"/>
                  </a:lnTo>
                  <a:lnTo>
                    <a:pt x="382" y="310"/>
                  </a:lnTo>
                  <a:lnTo>
                    <a:pt x="402" y="302"/>
                  </a:lnTo>
                  <a:lnTo>
                    <a:pt x="402" y="302"/>
                  </a:lnTo>
                  <a:lnTo>
                    <a:pt x="404" y="300"/>
                  </a:lnTo>
                  <a:lnTo>
                    <a:pt x="404" y="298"/>
                  </a:lnTo>
                  <a:lnTo>
                    <a:pt x="410" y="296"/>
                  </a:lnTo>
                  <a:lnTo>
                    <a:pt x="410" y="296"/>
                  </a:lnTo>
                  <a:lnTo>
                    <a:pt x="416" y="298"/>
                  </a:lnTo>
                  <a:lnTo>
                    <a:pt x="422" y="298"/>
                  </a:lnTo>
                  <a:lnTo>
                    <a:pt x="422" y="298"/>
                  </a:lnTo>
                  <a:lnTo>
                    <a:pt x="416" y="302"/>
                  </a:lnTo>
                  <a:lnTo>
                    <a:pt x="416" y="302"/>
                  </a:lnTo>
                  <a:lnTo>
                    <a:pt x="404" y="314"/>
                  </a:lnTo>
                  <a:lnTo>
                    <a:pt x="404" y="314"/>
                  </a:lnTo>
                  <a:lnTo>
                    <a:pt x="390" y="338"/>
                  </a:lnTo>
                  <a:lnTo>
                    <a:pt x="390" y="338"/>
                  </a:lnTo>
                  <a:lnTo>
                    <a:pt x="382" y="352"/>
                  </a:lnTo>
                  <a:lnTo>
                    <a:pt x="382" y="360"/>
                  </a:lnTo>
                  <a:lnTo>
                    <a:pt x="382" y="368"/>
                  </a:lnTo>
                  <a:lnTo>
                    <a:pt x="382" y="368"/>
                  </a:lnTo>
                  <a:lnTo>
                    <a:pt x="380" y="372"/>
                  </a:lnTo>
                  <a:lnTo>
                    <a:pt x="380" y="372"/>
                  </a:lnTo>
                  <a:lnTo>
                    <a:pt x="382" y="380"/>
                  </a:lnTo>
                  <a:lnTo>
                    <a:pt x="382" y="384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92" y="388"/>
                  </a:lnTo>
                  <a:lnTo>
                    <a:pt x="398" y="388"/>
                  </a:lnTo>
                  <a:lnTo>
                    <a:pt x="398" y="388"/>
                  </a:lnTo>
                  <a:lnTo>
                    <a:pt x="410" y="386"/>
                  </a:lnTo>
                  <a:lnTo>
                    <a:pt x="414" y="382"/>
                  </a:lnTo>
                  <a:lnTo>
                    <a:pt x="418" y="378"/>
                  </a:lnTo>
                  <a:lnTo>
                    <a:pt x="418" y="378"/>
                  </a:lnTo>
                  <a:lnTo>
                    <a:pt x="424" y="374"/>
                  </a:lnTo>
                  <a:lnTo>
                    <a:pt x="424" y="374"/>
                  </a:lnTo>
                  <a:lnTo>
                    <a:pt x="424" y="372"/>
                  </a:lnTo>
                  <a:lnTo>
                    <a:pt x="424" y="372"/>
                  </a:lnTo>
                  <a:lnTo>
                    <a:pt x="430" y="368"/>
                  </a:lnTo>
                  <a:lnTo>
                    <a:pt x="430" y="368"/>
                  </a:lnTo>
                  <a:lnTo>
                    <a:pt x="436" y="364"/>
                  </a:lnTo>
                  <a:lnTo>
                    <a:pt x="436" y="364"/>
                  </a:lnTo>
                  <a:lnTo>
                    <a:pt x="438" y="360"/>
                  </a:lnTo>
                  <a:lnTo>
                    <a:pt x="440" y="356"/>
                  </a:lnTo>
                  <a:lnTo>
                    <a:pt x="444" y="352"/>
                  </a:lnTo>
                  <a:lnTo>
                    <a:pt x="448" y="348"/>
                  </a:lnTo>
                  <a:lnTo>
                    <a:pt x="448" y="348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8" y="342"/>
                  </a:lnTo>
                  <a:lnTo>
                    <a:pt x="450" y="338"/>
                  </a:lnTo>
                  <a:lnTo>
                    <a:pt x="454" y="332"/>
                  </a:lnTo>
                  <a:lnTo>
                    <a:pt x="456" y="326"/>
                  </a:lnTo>
                  <a:lnTo>
                    <a:pt x="458" y="324"/>
                  </a:lnTo>
                  <a:lnTo>
                    <a:pt x="456" y="320"/>
                  </a:lnTo>
                  <a:lnTo>
                    <a:pt x="456" y="320"/>
                  </a:lnTo>
                  <a:lnTo>
                    <a:pt x="458" y="320"/>
                  </a:lnTo>
                  <a:lnTo>
                    <a:pt x="458" y="320"/>
                  </a:lnTo>
                  <a:lnTo>
                    <a:pt x="466" y="302"/>
                  </a:lnTo>
                  <a:lnTo>
                    <a:pt x="466" y="302"/>
                  </a:lnTo>
                  <a:lnTo>
                    <a:pt x="470" y="298"/>
                  </a:lnTo>
                  <a:lnTo>
                    <a:pt x="470" y="298"/>
                  </a:lnTo>
                  <a:lnTo>
                    <a:pt x="476" y="292"/>
                  </a:lnTo>
                  <a:lnTo>
                    <a:pt x="480" y="284"/>
                  </a:lnTo>
                  <a:lnTo>
                    <a:pt x="480" y="284"/>
                  </a:lnTo>
                  <a:lnTo>
                    <a:pt x="480" y="280"/>
                  </a:lnTo>
                  <a:lnTo>
                    <a:pt x="482" y="278"/>
                  </a:lnTo>
                  <a:lnTo>
                    <a:pt x="486" y="278"/>
                  </a:lnTo>
                  <a:lnTo>
                    <a:pt x="492" y="280"/>
                  </a:lnTo>
                  <a:lnTo>
                    <a:pt x="492" y="280"/>
                  </a:lnTo>
                  <a:lnTo>
                    <a:pt x="494" y="280"/>
                  </a:lnTo>
                  <a:lnTo>
                    <a:pt x="494" y="284"/>
                  </a:lnTo>
                  <a:lnTo>
                    <a:pt x="494" y="288"/>
                  </a:lnTo>
                  <a:lnTo>
                    <a:pt x="494" y="288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506" y="308"/>
                  </a:lnTo>
                  <a:lnTo>
                    <a:pt x="506" y="308"/>
                  </a:lnTo>
                  <a:lnTo>
                    <a:pt x="508" y="308"/>
                  </a:lnTo>
                  <a:lnTo>
                    <a:pt x="512" y="308"/>
                  </a:lnTo>
                  <a:lnTo>
                    <a:pt x="512" y="308"/>
                  </a:lnTo>
                  <a:lnTo>
                    <a:pt x="520" y="306"/>
                  </a:lnTo>
                  <a:lnTo>
                    <a:pt x="528" y="306"/>
                  </a:lnTo>
                  <a:lnTo>
                    <a:pt x="528" y="306"/>
                  </a:lnTo>
                  <a:lnTo>
                    <a:pt x="532" y="304"/>
                  </a:lnTo>
                  <a:lnTo>
                    <a:pt x="532" y="304"/>
                  </a:lnTo>
                  <a:lnTo>
                    <a:pt x="538" y="298"/>
                  </a:lnTo>
                  <a:lnTo>
                    <a:pt x="540" y="294"/>
                  </a:lnTo>
                  <a:lnTo>
                    <a:pt x="540" y="286"/>
                  </a:lnTo>
                  <a:lnTo>
                    <a:pt x="538" y="280"/>
                  </a:lnTo>
                  <a:lnTo>
                    <a:pt x="538" y="280"/>
                  </a:lnTo>
                  <a:lnTo>
                    <a:pt x="532" y="280"/>
                  </a:lnTo>
                  <a:lnTo>
                    <a:pt x="526" y="280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00" y="268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78" y="270"/>
                  </a:lnTo>
                  <a:lnTo>
                    <a:pt x="478" y="270"/>
                  </a:lnTo>
                  <a:lnTo>
                    <a:pt x="462" y="276"/>
                  </a:lnTo>
                  <a:lnTo>
                    <a:pt x="462" y="276"/>
                  </a:lnTo>
                  <a:lnTo>
                    <a:pt x="454" y="276"/>
                  </a:lnTo>
                  <a:lnTo>
                    <a:pt x="454" y="276"/>
                  </a:lnTo>
                  <a:lnTo>
                    <a:pt x="448" y="276"/>
                  </a:lnTo>
                  <a:lnTo>
                    <a:pt x="448" y="276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10" y="270"/>
                  </a:lnTo>
                  <a:lnTo>
                    <a:pt x="410" y="270"/>
                  </a:lnTo>
                  <a:lnTo>
                    <a:pt x="396" y="264"/>
                  </a:lnTo>
                  <a:lnTo>
                    <a:pt x="396" y="264"/>
                  </a:lnTo>
                  <a:lnTo>
                    <a:pt x="384" y="262"/>
                  </a:lnTo>
                  <a:lnTo>
                    <a:pt x="380" y="258"/>
                  </a:lnTo>
                  <a:lnTo>
                    <a:pt x="378" y="252"/>
                  </a:lnTo>
                  <a:lnTo>
                    <a:pt x="378" y="252"/>
                  </a:lnTo>
                  <a:lnTo>
                    <a:pt x="374" y="252"/>
                  </a:lnTo>
                  <a:lnTo>
                    <a:pt x="374" y="252"/>
                  </a:lnTo>
                  <a:lnTo>
                    <a:pt x="372" y="250"/>
                  </a:lnTo>
                  <a:lnTo>
                    <a:pt x="368" y="248"/>
                  </a:lnTo>
                  <a:lnTo>
                    <a:pt x="364" y="242"/>
                  </a:lnTo>
                  <a:lnTo>
                    <a:pt x="364" y="242"/>
                  </a:lnTo>
                  <a:lnTo>
                    <a:pt x="360" y="236"/>
                  </a:lnTo>
                  <a:lnTo>
                    <a:pt x="354" y="236"/>
                  </a:lnTo>
                  <a:lnTo>
                    <a:pt x="354" y="236"/>
                  </a:lnTo>
                  <a:lnTo>
                    <a:pt x="346" y="236"/>
                  </a:lnTo>
                  <a:lnTo>
                    <a:pt x="338" y="234"/>
                  </a:lnTo>
                  <a:lnTo>
                    <a:pt x="338" y="234"/>
                  </a:lnTo>
                  <a:lnTo>
                    <a:pt x="334" y="236"/>
                  </a:lnTo>
                  <a:lnTo>
                    <a:pt x="332" y="238"/>
                  </a:lnTo>
                  <a:lnTo>
                    <a:pt x="332" y="238"/>
                  </a:lnTo>
                  <a:lnTo>
                    <a:pt x="326" y="238"/>
                  </a:lnTo>
                  <a:lnTo>
                    <a:pt x="322" y="242"/>
                  </a:lnTo>
                  <a:lnTo>
                    <a:pt x="322" y="242"/>
                  </a:lnTo>
                  <a:lnTo>
                    <a:pt x="314" y="244"/>
                  </a:lnTo>
                  <a:lnTo>
                    <a:pt x="306" y="244"/>
                  </a:lnTo>
                  <a:lnTo>
                    <a:pt x="306" y="244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88" y="252"/>
                  </a:lnTo>
                  <a:lnTo>
                    <a:pt x="278" y="258"/>
                  </a:lnTo>
                  <a:lnTo>
                    <a:pt x="278" y="258"/>
                  </a:lnTo>
                  <a:lnTo>
                    <a:pt x="266" y="266"/>
                  </a:lnTo>
                  <a:lnTo>
                    <a:pt x="266" y="266"/>
                  </a:lnTo>
                  <a:lnTo>
                    <a:pt x="264" y="270"/>
                  </a:lnTo>
                  <a:lnTo>
                    <a:pt x="266" y="276"/>
                  </a:lnTo>
                  <a:lnTo>
                    <a:pt x="266" y="276"/>
                  </a:lnTo>
                  <a:lnTo>
                    <a:pt x="268" y="276"/>
                  </a:lnTo>
                  <a:lnTo>
                    <a:pt x="270" y="276"/>
                  </a:lnTo>
                  <a:lnTo>
                    <a:pt x="270" y="276"/>
                  </a:lnTo>
                  <a:close/>
                  <a:moveTo>
                    <a:pt x="968" y="400"/>
                  </a:moveTo>
                  <a:lnTo>
                    <a:pt x="968" y="400"/>
                  </a:lnTo>
                  <a:lnTo>
                    <a:pt x="956" y="400"/>
                  </a:lnTo>
                  <a:lnTo>
                    <a:pt x="956" y="400"/>
                  </a:lnTo>
                  <a:lnTo>
                    <a:pt x="948" y="398"/>
                  </a:lnTo>
                  <a:lnTo>
                    <a:pt x="948" y="398"/>
                  </a:lnTo>
                  <a:lnTo>
                    <a:pt x="948" y="410"/>
                  </a:lnTo>
                  <a:lnTo>
                    <a:pt x="948" y="418"/>
                  </a:lnTo>
                  <a:lnTo>
                    <a:pt x="944" y="424"/>
                  </a:lnTo>
                  <a:lnTo>
                    <a:pt x="944" y="424"/>
                  </a:lnTo>
                  <a:lnTo>
                    <a:pt x="942" y="428"/>
                  </a:lnTo>
                  <a:lnTo>
                    <a:pt x="940" y="432"/>
                  </a:lnTo>
                  <a:lnTo>
                    <a:pt x="940" y="432"/>
                  </a:lnTo>
                  <a:lnTo>
                    <a:pt x="940" y="436"/>
                  </a:lnTo>
                  <a:lnTo>
                    <a:pt x="938" y="440"/>
                  </a:lnTo>
                  <a:lnTo>
                    <a:pt x="936" y="446"/>
                  </a:lnTo>
                  <a:lnTo>
                    <a:pt x="936" y="446"/>
                  </a:lnTo>
                  <a:lnTo>
                    <a:pt x="926" y="462"/>
                  </a:lnTo>
                  <a:lnTo>
                    <a:pt x="926" y="462"/>
                  </a:lnTo>
                  <a:lnTo>
                    <a:pt x="924" y="468"/>
                  </a:lnTo>
                  <a:lnTo>
                    <a:pt x="922" y="472"/>
                  </a:lnTo>
                  <a:lnTo>
                    <a:pt x="920" y="474"/>
                  </a:lnTo>
                  <a:lnTo>
                    <a:pt x="920" y="474"/>
                  </a:lnTo>
                  <a:lnTo>
                    <a:pt x="914" y="476"/>
                  </a:lnTo>
                  <a:lnTo>
                    <a:pt x="912" y="480"/>
                  </a:lnTo>
                  <a:lnTo>
                    <a:pt x="908" y="484"/>
                  </a:lnTo>
                  <a:lnTo>
                    <a:pt x="904" y="486"/>
                  </a:lnTo>
                  <a:lnTo>
                    <a:pt x="904" y="486"/>
                  </a:lnTo>
                  <a:lnTo>
                    <a:pt x="912" y="488"/>
                  </a:lnTo>
                  <a:lnTo>
                    <a:pt x="912" y="488"/>
                  </a:lnTo>
                  <a:lnTo>
                    <a:pt x="926" y="494"/>
                  </a:lnTo>
                  <a:lnTo>
                    <a:pt x="926" y="494"/>
                  </a:lnTo>
                  <a:lnTo>
                    <a:pt x="932" y="496"/>
                  </a:lnTo>
                  <a:lnTo>
                    <a:pt x="940" y="496"/>
                  </a:lnTo>
                  <a:lnTo>
                    <a:pt x="948" y="496"/>
                  </a:lnTo>
                  <a:lnTo>
                    <a:pt x="956" y="498"/>
                  </a:lnTo>
                  <a:lnTo>
                    <a:pt x="956" y="498"/>
                  </a:lnTo>
                  <a:lnTo>
                    <a:pt x="958" y="498"/>
                  </a:lnTo>
                  <a:lnTo>
                    <a:pt x="958" y="498"/>
                  </a:lnTo>
                  <a:lnTo>
                    <a:pt x="972" y="494"/>
                  </a:lnTo>
                  <a:lnTo>
                    <a:pt x="986" y="486"/>
                  </a:lnTo>
                  <a:lnTo>
                    <a:pt x="986" y="486"/>
                  </a:lnTo>
                  <a:lnTo>
                    <a:pt x="988" y="482"/>
                  </a:lnTo>
                  <a:lnTo>
                    <a:pt x="988" y="478"/>
                  </a:lnTo>
                  <a:lnTo>
                    <a:pt x="988" y="478"/>
                  </a:lnTo>
                  <a:lnTo>
                    <a:pt x="988" y="472"/>
                  </a:lnTo>
                  <a:lnTo>
                    <a:pt x="984" y="468"/>
                  </a:lnTo>
                  <a:lnTo>
                    <a:pt x="976" y="460"/>
                  </a:lnTo>
                  <a:lnTo>
                    <a:pt x="976" y="460"/>
                  </a:lnTo>
                  <a:lnTo>
                    <a:pt x="976" y="458"/>
                  </a:lnTo>
                  <a:lnTo>
                    <a:pt x="974" y="454"/>
                  </a:lnTo>
                  <a:lnTo>
                    <a:pt x="974" y="454"/>
                  </a:lnTo>
                  <a:lnTo>
                    <a:pt x="976" y="452"/>
                  </a:lnTo>
                  <a:lnTo>
                    <a:pt x="978" y="450"/>
                  </a:lnTo>
                  <a:lnTo>
                    <a:pt x="978" y="450"/>
                  </a:lnTo>
                  <a:lnTo>
                    <a:pt x="986" y="450"/>
                  </a:lnTo>
                  <a:lnTo>
                    <a:pt x="992" y="452"/>
                  </a:lnTo>
                  <a:lnTo>
                    <a:pt x="994" y="454"/>
                  </a:lnTo>
                  <a:lnTo>
                    <a:pt x="994" y="454"/>
                  </a:lnTo>
                  <a:lnTo>
                    <a:pt x="998" y="458"/>
                  </a:lnTo>
                  <a:lnTo>
                    <a:pt x="998" y="458"/>
                  </a:lnTo>
                  <a:lnTo>
                    <a:pt x="1028" y="464"/>
                  </a:lnTo>
                  <a:lnTo>
                    <a:pt x="1028" y="464"/>
                  </a:lnTo>
                  <a:lnTo>
                    <a:pt x="1032" y="466"/>
                  </a:lnTo>
                  <a:lnTo>
                    <a:pt x="1032" y="466"/>
                  </a:lnTo>
                  <a:lnTo>
                    <a:pt x="1044" y="470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64" y="472"/>
                  </a:lnTo>
                  <a:lnTo>
                    <a:pt x="1074" y="472"/>
                  </a:lnTo>
                  <a:lnTo>
                    <a:pt x="1074" y="472"/>
                  </a:lnTo>
                  <a:lnTo>
                    <a:pt x="1082" y="470"/>
                  </a:lnTo>
                  <a:lnTo>
                    <a:pt x="1086" y="468"/>
                  </a:lnTo>
                  <a:lnTo>
                    <a:pt x="1092" y="466"/>
                  </a:lnTo>
                  <a:lnTo>
                    <a:pt x="1094" y="460"/>
                  </a:lnTo>
                  <a:lnTo>
                    <a:pt x="1094" y="460"/>
                  </a:lnTo>
                  <a:lnTo>
                    <a:pt x="1098" y="456"/>
                  </a:lnTo>
                  <a:lnTo>
                    <a:pt x="1098" y="456"/>
                  </a:lnTo>
                  <a:lnTo>
                    <a:pt x="1096" y="454"/>
                  </a:lnTo>
                  <a:lnTo>
                    <a:pt x="1096" y="454"/>
                  </a:lnTo>
                  <a:lnTo>
                    <a:pt x="1092" y="450"/>
                  </a:lnTo>
                  <a:lnTo>
                    <a:pt x="1090" y="448"/>
                  </a:lnTo>
                  <a:lnTo>
                    <a:pt x="1090" y="448"/>
                  </a:lnTo>
                  <a:lnTo>
                    <a:pt x="1082" y="446"/>
                  </a:lnTo>
                  <a:lnTo>
                    <a:pt x="1074" y="444"/>
                  </a:lnTo>
                  <a:lnTo>
                    <a:pt x="1074" y="444"/>
                  </a:lnTo>
                  <a:lnTo>
                    <a:pt x="1068" y="442"/>
                  </a:lnTo>
                  <a:lnTo>
                    <a:pt x="1062" y="440"/>
                  </a:lnTo>
                  <a:lnTo>
                    <a:pt x="1050" y="438"/>
                  </a:lnTo>
                  <a:lnTo>
                    <a:pt x="1050" y="438"/>
                  </a:lnTo>
                  <a:lnTo>
                    <a:pt x="1042" y="436"/>
                  </a:lnTo>
                  <a:lnTo>
                    <a:pt x="1038" y="432"/>
                  </a:lnTo>
                  <a:lnTo>
                    <a:pt x="1034" y="430"/>
                  </a:lnTo>
                  <a:lnTo>
                    <a:pt x="1034" y="430"/>
                  </a:lnTo>
                  <a:lnTo>
                    <a:pt x="1032" y="426"/>
                  </a:lnTo>
                  <a:lnTo>
                    <a:pt x="1034" y="422"/>
                  </a:lnTo>
                  <a:lnTo>
                    <a:pt x="1034" y="422"/>
                  </a:lnTo>
                  <a:lnTo>
                    <a:pt x="1036" y="422"/>
                  </a:lnTo>
                  <a:lnTo>
                    <a:pt x="1040" y="422"/>
                  </a:lnTo>
                  <a:lnTo>
                    <a:pt x="1040" y="422"/>
                  </a:lnTo>
                  <a:lnTo>
                    <a:pt x="1050" y="424"/>
                  </a:lnTo>
                  <a:lnTo>
                    <a:pt x="1050" y="424"/>
                  </a:lnTo>
                  <a:lnTo>
                    <a:pt x="1070" y="426"/>
                  </a:lnTo>
                  <a:lnTo>
                    <a:pt x="1070" y="426"/>
                  </a:lnTo>
                  <a:lnTo>
                    <a:pt x="1086" y="428"/>
                  </a:lnTo>
                  <a:lnTo>
                    <a:pt x="1086" y="428"/>
                  </a:lnTo>
                  <a:lnTo>
                    <a:pt x="1096" y="426"/>
                  </a:lnTo>
                  <a:lnTo>
                    <a:pt x="1096" y="426"/>
                  </a:lnTo>
                  <a:lnTo>
                    <a:pt x="1108" y="424"/>
                  </a:lnTo>
                  <a:lnTo>
                    <a:pt x="1114" y="422"/>
                  </a:lnTo>
                  <a:lnTo>
                    <a:pt x="1120" y="420"/>
                  </a:lnTo>
                  <a:lnTo>
                    <a:pt x="1120" y="420"/>
                  </a:lnTo>
                  <a:lnTo>
                    <a:pt x="1122" y="416"/>
                  </a:lnTo>
                  <a:lnTo>
                    <a:pt x="1124" y="414"/>
                  </a:lnTo>
                  <a:lnTo>
                    <a:pt x="1124" y="410"/>
                  </a:lnTo>
                  <a:lnTo>
                    <a:pt x="1120" y="408"/>
                  </a:lnTo>
                  <a:lnTo>
                    <a:pt x="1120" y="408"/>
                  </a:lnTo>
                  <a:lnTo>
                    <a:pt x="1116" y="406"/>
                  </a:lnTo>
                  <a:lnTo>
                    <a:pt x="1114" y="402"/>
                  </a:lnTo>
                  <a:lnTo>
                    <a:pt x="1114" y="402"/>
                  </a:lnTo>
                  <a:lnTo>
                    <a:pt x="1112" y="400"/>
                  </a:lnTo>
                  <a:lnTo>
                    <a:pt x="1108" y="398"/>
                  </a:lnTo>
                  <a:lnTo>
                    <a:pt x="1100" y="396"/>
                  </a:lnTo>
                  <a:lnTo>
                    <a:pt x="1100" y="396"/>
                  </a:lnTo>
                  <a:lnTo>
                    <a:pt x="1088" y="394"/>
                  </a:lnTo>
                  <a:lnTo>
                    <a:pt x="1088" y="394"/>
                  </a:lnTo>
                  <a:lnTo>
                    <a:pt x="1080" y="392"/>
                  </a:lnTo>
                  <a:lnTo>
                    <a:pt x="1072" y="392"/>
                  </a:lnTo>
                  <a:lnTo>
                    <a:pt x="1072" y="392"/>
                  </a:lnTo>
                  <a:lnTo>
                    <a:pt x="1054" y="392"/>
                  </a:lnTo>
                  <a:lnTo>
                    <a:pt x="1054" y="392"/>
                  </a:lnTo>
                  <a:lnTo>
                    <a:pt x="1044" y="392"/>
                  </a:lnTo>
                  <a:lnTo>
                    <a:pt x="1044" y="392"/>
                  </a:lnTo>
                  <a:lnTo>
                    <a:pt x="1038" y="390"/>
                  </a:lnTo>
                  <a:lnTo>
                    <a:pt x="1034" y="392"/>
                  </a:lnTo>
                  <a:lnTo>
                    <a:pt x="1034" y="392"/>
                  </a:lnTo>
                  <a:lnTo>
                    <a:pt x="1028" y="394"/>
                  </a:lnTo>
                  <a:lnTo>
                    <a:pt x="1024" y="392"/>
                  </a:lnTo>
                  <a:lnTo>
                    <a:pt x="1024" y="392"/>
                  </a:lnTo>
                  <a:lnTo>
                    <a:pt x="1018" y="390"/>
                  </a:lnTo>
                  <a:lnTo>
                    <a:pt x="1014" y="392"/>
                  </a:lnTo>
                  <a:lnTo>
                    <a:pt x="1014" y="392"/>
                  </a:lnTo>
                  <a:lnTo>
                    <a:pt x="1008" y="394"/>
                  </a:lnTo>
                  <a:lnTo>
                    <a:pt x="1002" y="394"/>
                  </a:lnTo>
                  <a:lnTo>
                    <a:pt x="1002" y="394"/>
                  </a:lnTo>
                  <a:lnTo>
                    <a:pt x="976" y="400"/>
                  </a:lnTo>
                  <a:lnTo>
                    <a:pt x="976" y="400"/>
                  </a:lnTo>
                  <a:lnTo>
                    <a:pt x="968" y="400"/>
                  </a:lnTo>
                  <a:lnTo>
                    <a:pt x="968" y="400"/>
                  </a:lnTo>
                  <a:close/>
                  <a:moveTo>
                    <a:pt x="802" y="288"/>
                  </a:moveTo>
                  <a:lnTo>
                    <a:pt x="802" y="288"/>
                  </a:lnTo>
                  <a:lnTo>
                    <a:pt x="810" y="286"/>
                  </a:lnTo>
                  <a:lnTo>
                    <a:pt x="810" y="286"/>
                  </a:lnTo>
                  <a:lnTo>
                    <a:pt x="816" y="286"/>
                  </a:lnTo>
                  <a:lnTo>
                    <a:pt x="820" y="284"/>
                  </a:lnTo>
                  <a:lnTo>
                    <a:pt x="822" y="280"/>
                  </a:lnTo>
                  <a:lnTo>
                    <a:pt x="822" y="274"/>
                  </a:lnTo>
                  <a:lnTo>
                    <a:pt x="822" y="274"/>
                  </a:lnTo>
                  <a:lnTo>
                    <a:pt x="824" y="272"/>
                  </a:lnTo>
                  <a:lnTo>
                    <a:pt x="826" y="270"/>
                  </a:lnTo>
                  <a:lnTo>
                    <a:pt x="826" y="270"/>
                  </a:lnTo>
                  <a:lnTo>
                    <a:pt x="830" y="270"/>
                  </a:lnTo>
                  <a:lnTo>
                    <a:pt x="832" y="272"/>
                  </a:lnTo>
                  <a:lnTo>
                    <a:pt x="834" y="274"/>
                  </a:lnTo>
                  <a:lnTo>
                    <a:pt x="834" y="278"/>
                  </a:lnTo>
                  <a:lnTo>
                    <a:pt x="834" y="278"/>
                  </a:lnTo>
                  <a:lnTo>
                    <a:pt x="834" y="282"/>
                  </a:lnTo>
                  <a:lnTo>
                    <a:pt x="836" y="284"/>
                  </a:lnTo>
                  <a:lnTo>
                    <a:pt x="840" y="290"/>
                  </a:lnTo>
                  <a:lnTo>
                    <a:pt x="840" y="290"/>
                  </a:lnTo>
                  <a:lnTo>
                    <a:pt x="846" y="298"/>
                  </a:lnTo>
                  <a:lnTo>
                    <a:pt x="852" y="306"/>
                  </a:lnTo>
                  <a:lnTo>
                    <a:pt x="852" y="306"/>
                  </a:lnTo>
                  <a:lnTo>
                    <a:pt x="858" y="308"/>
                  </a:lnTo>
                  <a:lnTo>
                    <a:pt x="864" y="312"/>
                  </a:lnTo>
                  <a:lnTo>
                    <a:pt x="864" y="312"/>
                  </a:lnTo>
                  <a:lnTo>
                    <a:pt x="884" y="318"/>
                  </a:lnTo>
                  <a:lnTo>
                    <a:pt x="884" y="318"/>
                  </a:lnTo>
                  <a:lnTo>
                    <a:pt x="888" y="318"/>
                  </a:lnTo>
                  <a:lnTo>
                    <a:pt x="888" y="318"/>
                  </a:lnTo>
                  <a:lnTo>
                    <a:pt x="896" y="320"/>
                  </a:lnTo>
                  <a:lnTo>
                    <a:pt x="900" y="320"/>
                  </a:lnTo>
                  <a:lnTo>
                    <a:pt x="904" y="316"/>
                  </a:lnTo>
                  <a:lnTo>
                    <a:pt x="904" y="316"/>
                  </a:lnTo>
                  <a:lnTo>
                    <a:pt x="908" y="314"/>
                  </a:lnTo>
                  <a:lnTo>
                    <a:pt x="908" y="314"/>
                  </a:lnTo>
                  <a:lnTo>
                    <a:pt x="910" y="310"/>
                  </a:lnTo>
                  <a:lnTo>
                    <a:pt x="910" y="310"/>
                  </a:lnTo>
                  <a:lnTo>
                    <a:pt x="912" y="304"/>
                  </a:lnTo>
                  <a:lnTo>
                    <a:pt x="914" y="298"/>
                  </a:lnTo>
                  <a:lnTo>
                    <a:pt x="910" y="290"/>
                  </a:lnTo>
                  <a:lnTo>
                    <a:pt x="910" y="290"/>
                  </a:lnTo>
                  <a:lnTo>
                    <a:pt x="908" y="284"/>
                  </a:lnTo>
                  <a:lnTo>
                    <a:pt x="904" y="280"/>
                  </a:lnTo>
                  <a:lnTo>
                    <a:pt x="894" y="270"/>
                  </a:lnTo>
                  <a:lnTo>
                    <a:pt x="894" y="270"/>
                  </a:lnTo>
                  <a:lnTo>
                    <a:pt x="892" y="266"/>
                  </a:lnTo>
                  <a:lnTo>
                    <a:pt x="892" y="264"/>
                  </a:lnTo>
                  <a:lnTo>
                    <a:pt x="892" y="264"/>
                  </a:lnTo>
                  <a:lnTo>
                    <a:pt x="894" y="262"/>
                  </a:lnTo>
                  <a:lnTo>
                    <a:pt x="898" y="260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8" y="262"/>
                  </a:lnTo>
                  <a:lnTo>
                    <a:pt x="914" y="266"/>
                  </a:lnTo>
                  <a:lnTo>
                    <a:pt x="918" y="268"/>
                  </a:lnTo>
                  <a:lnTo>
                    <a:pt x="918" y="268"/>
                  </a:lnTo>
                  <a:lnTo>
                    <a:pt x="924" y="270"/>
                  </a:lnTo>
                  <a:lnTo>
                    <a:pt x="928" y="274"/>
                  </a:lnTo>
                  <a:lnTo>
                    <a:pt x="932" y="276"/>
                  </a:lnTo>
                  <a:lnTo>
                    <a:pt x="938" y="274"/>
                  </a:lnTo>
                  <a:lnTo>
                    <a:pt x="938" y="274"/>
                  </a:lnTo>
                  <a:lnTo>
                    <a:pt x="940" y="274"/>
                  </a:lnTo>
                  <a:lnTo>
                    <a:pt x="940" y="274"/>
                  </a:lnTo>
                  <a:lnTo>
                    <a:pt x="946" y="274"/>
                  </a:lnTo>
                  <a:lnTo>
                    <a:pt x="950" y="272"/>
                  </a:lnTo>
                  <a:lnTo>
                    <a:pt x="954" y="268"/>
                  </a:lnTo>
                  <a:lnTo>
                    <a:pt x="956" y="264"/>
                  </a:lnTo>
                  <a:lnTo>
                    <a:pt x="956" y="264"/>
                  </a:lnTo>
                  <a:lnTo>
                    <a:pt x="956" y="260"/>
                  </a:lnTo>
                  <a:lnTo>
                    <a:pt x="954" y="258"/>
                  </a:lnTo>
                  <a:lnTo>
                    <a:pt x="954" y="258"/>
                  </a:lnTo>
                  <a:lnTo>
                    <a:pt x="938" y="252"/>
                  </a:lnTo>
                  <a:lnTo>
                    <a:pt x="938" y="252"/>
                  </a:lnTo>
                  <a:lnTo>
                    <a:pt x="932" y="250"/>
                  </a:lnTo>
                  <a:lnTo>
                    <a:pt x="930" y="248"/>
                  </a:lnTo>
                  <a:lnTo>
                    <a:pt x="928" y="244"/>
                  </a:lnTo>
                  <a:lnTo>
                    <a:pt x="932" y="238"/>
                  </a:lnTo>
                  <a:lnTo>
                    <a:pt x="932" y="238"/>
                  </a:lnTo>
                  <a:lnTo>
                    <a:pt x="934" y="236"/>
                  </a:lnTo>
                  <a:lnTo>
                    <a:pt x="938" y="236"/>
                  </a:lnTo>
                  <a:lnTo>
                    <a:pt x="942" y="238"/>
                  </a:lnTo>
                  <a:lnTo>
                    <a:pt x="946" y="242"/>
                  </a:lnTo>
                  <a:lnTo>
                    <a:pt x="946" y="242"/>
                  </a:lnTo>
                  <a:lnTo>
                    <a:pt x="966" y="242"/>
                  </a:lnTo>
                  <a:lnTo>
                    <a:pt x="966" y="242"/>
                  </a:lnTo>
                  <a:lnTo>
                    <a:pt x="970" y="242"/>
                  </a:lnTo>
                  <a:lnTo>
                    <a:pt x="976" y="240"/>
                  </a:lnTo>
                  <a:lnTo>
                    <a:pt x="980" y="238"/>
                  </a:lnTo>
                  <a:lnTo>
                    <a:pt x="984" y="234"/>
                  </a:lnTo>
                  <a:lnTo>
                    <a:pt x="984" y="234"/>
                  </a:lnTo>
                  <a:lnTo>
                    <a:pt x="982" y="230"/>
                  </a:lnTo>
                  <a:lnTo>
                    <a:pt x="980" y="228"/>
                  </a:lnTo>
                  <a:lnTo>
                    <a:pt x="980" y="228"/>
                  </a:lnTo>
                  <a:lnTo>
                    <a:pt x="970" y="222"/>
                  </a:lnTo>
                  <a:lnTo>
                    <a:pt x="970" y="222"/>
                  </a:lnTo>
                  <a:lnTo>
                    <a:pt x="966" y="220"/>
                  </a:lnTo>
                  <a:lnTo>
                    <a:pt x="962" y="218"/>
                  </a:lnTo>
                  <a:lnTo>
                    <a:pt x="962" y="218"/>
                  </a:lnTo>
                  <a:lnTo>
                    <a:pt x="958" y="214"/>
                  </a:lnTo>
                  <a:lnTo>
                    <a:pt x="954" y="212"/>
                  </a:lnTo>
                  <a:lnTo>
                    <a:pt x="950" y="212"/>
                  </a:lnTo>
                  <a:lnTo>
                    <a:pt x="946" y="210"/>
                  </a:lnTo>
                  <a:lnTo>
                    <a:pt x="946" y="210"/>
                  </a:lnTo>
                  <a:lnTo>
                    <a:pt x="936" y="206"/>
                  </a:lnTo>
                  <a:lnTo>
                    <a:pt x="936" y="206"/>
                  </a:lnTo>
                  <a:lnTo>
                    <a:pt x="926" y="204"/>
                  </a:lnTo>
                  <a:lnTo>
                    <a:pt x="926" y="204"/>
                  </a:lnTo>
                  <a:lnTo>
                    <a:pt x="918" y="200"/>
                  </a:lnTo>
                  <a:lnTo>
                    <a:pt x="914" y="200"/>
                  </a:lnTo>
                  <a:lnTo>
                    <a:pt x="910" y="200"/>
                  </a:lnTo>
                  <a:lnTo>
                    <a:pt x="910" y="200"/>
                  </a:lnTo>
                  <a:lnTo>
                    <a:pt x="902" y="202"/>
                  </a:lnTo>
                  <a:lnTo>
                    <a:pt x="896" y="202"/>
                  </a:lnTo>
                  <a:lnTo>
                    <a:pt x="884" y="200"/>
                  </a:lnTo>
                  <a:lnTo>
                    <a:pt x="884" y="200"/>
                  </a:lnTo>
                  <a:lnTo>
                    <a:pt x="876" y="200"/>
                  </a:lnTo>
                  <a:lnTo>
                    <a:pt x="870" y="198"/>
                  </a:lnTo>
                  <a:lnTo>
                    <a:pt x="870" y="198"/>
                  </a:lnTo>
                  <a:lnTo>
                    <a:pt x="868" y="208"/>
                  </a:lnTo>
                  <a:lnTo>
                    <a:pt x="868" y="208"/>
                  </a:lnTo>
                  <a:lnTo>
                    <a:pt x="866" y="212"/>
                  </a:lnTo>
                  <a:lnTo>
                    <a:pt x="866" y="214"/>
                  </a:lnTo>
                  <a:lnTo>
                    <a:pt x="860" y="216"/>
                  </a:lnTo>
                  <a:lnTo>
                    <a:pt x="860" y="216"/>
                  </a:lnTo>
                  <a:lnTo>
                    <a:pt x="858" y="216"/>
                  </a:lnTo>
                  <a:lnTo>
                    <a:pt x="858" y="216"/>
                  </a:lnTo>
                  <a:lnTo>
                    <a:pt x="846" y="224"/>
                  </a:lnTo>
                  <a:lnTo>
                    <a:pt x="846" y="224"/>
                  </a:lnTo>
                  <a:lnTo>
                    <a:pt x="838" y="226"/>
                  </a:lnTo>
                  <a:lnTo>
                    <a:pt x="836" y="228"/>
                  </a:lnTo>
                  <a:lnTo>
                    <a:pt x="832" y="230"/>
                  </a:lnTo>
                  <a:lnTo>
                    <a:pt x="832" y="230"/>
                  </a:lnTo>
                  <a:lnTo>
                    <a:pt x="826" y="238"/>
                  </a:lnTo>
                  <a:lnTo>
                    <a:pt x="820" y="246"/>
                  </a:lnTo>
                  <a:lnTo>
                    <a:pt x="820" y="246"/>
                  </a:lnTo>
                  <a:lnTo>
                    <a:pt x="816" y="250"/>
                  </a:lnTo>
                  <a:lnTo>
                    <a:pt x="816" y="250"/>
                  </a:lnTo>
                  <a:lnTo>
                    <a:pt x="804" y="254"/>
                  </a:lnTo>
                  <a:lnTo>
                    <a:pt x="804" y="254"/>
                  </a:lnTo>
                  <a:lnTo>
                    <a:pt x="798" y="258"/>
                  </a:lnTo>
                  <a:lnTo>
                    <a:pt x="798" y="258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80" y="268"/>
                  </a:lnTo>
                  <a:lnTo>
                    <a:pt x="780" y="268"/>
                  </a:lnTo>
                  <a:lnTo>
                    <a:pt x="786" y="274"/>
                  </a:lnTo>
                  <a:lnTo>
                    <a:pt x="786" y="274"/>
                  </a:lnTo>
                  <a:lnTo>
                    <a:pt x="792" y="282"/>
                  </a:lnTo>
                  <a:lnTo>
                    <a:pt x="796" y="286"/>
                  </a:lnTo>
                  <a:lnTo>
                    <a:pt x="802" y="288"/>
                  </a:lnTo>
                  <a:lnTo>
                    <a:pt x="802" y="288"/>
                  </a:lnTo>
                  <a:close/>
                  <a:moveTo>
                    <a:pt x="1154" y="858"/>
                  </a:moveTo>
                  <a:lnTo>
                    <a:pt x="1154" y="858"/>
                  </a:lnTo>
                  <a:lnTo>
                    <a:pt x="1146" y="850"/>
                  </a:lnTo>
                  <a:lnTo>
                    <a:pt x="1146" y="850"/>
                  </a:lnTo>
                  <a:lnTo>
                    <a:pt x="1138" y="852"/>
                  </a:lnTo>
                  <a:lnTo>
                    <a:pt x="1138" y="852"/>
                  </a:lnTo>
                  <a:lnTo>
                    <a:pt x="1130" y="854"/>
                  </a:lnTo>
                  <a:lnTo>
                    <a:pt x="1122" y="854"/>
                  </a:lnTo>
                  <a:lnTo>
                    <a:pt x="1122" y="854"/>
                  </a:lnTo>
                  <a:lnTo>
                    <a:pt x="1114" y="852"/>
                  </a:lnTo>
                  <a:lnTo>
                    <a:pt x="1104" y="850"/>
                  </a:lnTo>
                  <a:lnTo>
                    <a:pt x="1104" y="850"/>
                  </a:lnTo>
                  <a:lnTo>
                    <a:pt x="1098" y="848"/>
                  </a:lnTo>
                  <a:lnTo>
                    <a:pt x="1094" y="848"/>
                  </a:lnTo>
                  <a:lnTo>
                    <a:pt x="1088" y="846"/>
                  </a:lnTo>
                  <a:lnTo>
                    <a:pt x="1082" y="844"/>
                  </a:lnTo>
                  <a:lnTo>
                    <a:pt x="1082" y="844"/>
                  </a:lnTo>
                  <a:lnTo>
                    <a:pt x="1080" y="842"/>
                  </a:lnTo>
                  <a:lnTo>
                    <a:pt x="1080" y="842"/>
                  </a:lnTo>
                  <a:lnTo>
                    <a:pt x="1058" y="838"/>
                  </a:lnTo>
                  <a:lnTo>
                    <a:pt x="1058" y="838"/>
                  </a:lnTo>
                  <a:lnTo>
                    <a:pt x="1054" y="844"/>
                  </a:lnTo>
                  <a:lnTo>
                    <a:pt x="1048" y="848"/>
                  </a:lnTo>
                  <a:lnTo>
                    <a:pt x="1048" y="848"/>
                  </a:lnTo>
                  <a:lnTo>
                    <a:pt x="1042" y="852"/>
                  </a:lnTo>
                  <a:lnTo>
                    <a:pt x="1034" y="854"/>
                  </a:lnTo>
                  <a:lnTo>
                    <a:pt x="1034" y="854"/>
                  </a:lnTo>
                  <a:lnTo>
                    <a:pt x="1012" y="864"/>
                  </a:lnTo>
                  <a:lnTo>
                    <a:pt x="1012" y="864"/>
                  </a:lnTo>
                  <a:lnTo>
                    <a:pt x="978" y="880"/>
                  </a:lnTo>
                  <a:lnTo>
                    <a:pt x="978" y="880"/>
                  </a:lnTo>
                  <a:lnTo>
                    <a:pt x="968" y="882"/>
                  </a:lnTo>
                  <a:lnTo>
                    <a:pt x="968" y="882"/>
                  </a:lnTo>
                  <a:lnTo>
                    <a:pt x="952" y="884"/>
                  </a:lnTo>
                  <a:lnTo>
                    <a:pt x="952" y="884"/>
                  </a:lnTo>
                  <a:lnTo>
                    <a:pt x="946" y="888"/>
                  </a:lnTo>
                  <a:lnTo>
                    <a:pt x="946" y="888"/>
                  </a:lnTo>
                  <a:lnTo>
                    <a:pt x="950" y="892"/>
                  </a:lnTo>
                  <a:lnTo>
                    <a:pt x="950" y="892"/>
                  </a:lnTo>
                  <a:lnTo>
                    <a:pt x="954" y="894"/>
                  </a:lnTo>
                  <a:lnTo>
                    <a:pt x="954" y="894"/>
                  </a:lnTo>
                  <a:lnTo>
                    <a:pt x="960" y="912"/>
                  </a:lnTo>
                  <a:lnTo>
                    <a:pt x="960" y="912"/>
                  </a:lnTo>
                  <a:lnTo>
                    <a:pt x="962" y="916"/>
                  </a:lnTo>
                  <a:lnTo>
                    <a:pt x="968" y="916"/>
                  </a:lnTo>
                  <a:lnTo>
                    <a:pt x="968" y="916"/>
                  </a:lnTo>
                  <a:lnTo>
                    <a:pt x="974" y="918"/>
                  </a:lnTo>
                  <a:lnTo>
                    <a:pt x="974" y="918"/>
                  </a:lnTo>
                  <a:lnTo>
                    <a:pt x="990" y="928"/>
                  </a:lnTo>
                  <a:lnTo>
                    <a:pt x="990" y="928"/>
                  </a:lnTo>
                  <a:lnTo>
                    <a:pt x="994" y="928"/>
                  </a:lnTo>
                  <a:lnTo>
                    <a:pt x="994" y="928"/>
                  </a:lnTo>
                  <a:lnTo>
                    <a:pt x="1006" y="928"/>
                  </a:lnTo>
                  <a:lnTo>
                    <a:pt x="1006" y="928"/>
                  </a:lnTo>
                  <a:lnTo>
                    <a:pt x="1006" y="922"/>
                  </a:lnTo>
                  <a:lnTo>
                    <a:pt x="1004" y="916"/>
                  </a:lnTo>
                  <a:lnTo>
                    <a:pt x="996" y="906"/>
                  </a:lnTo>
                  <a:lnTo>
                    <a:pt x="996" y="906"/>
                  </a:lnTo>
                  <a:lnTo>
                    <a:pt x="994" y="902"/>
                  </a:lnTo>
                  <a:lnTo>
                    <a:pt x="994" y="900"/>
                  </a:lnTo>
                  <a:lnTo>
                    <a:pt x="996" y="898"/>
                  </a:lnTo>
                  <a:lnTo>
                    <a:pt x="996" y="898"/>
                  </a:lnTo>
                  <a:lnTo>
                    <a:pt x="1000" y="896"/>
                  </a:lnTo>
                  <a:lnTo>
                    <a:pt x="1002" y="896"/>
                  </a:lnTo>
                  <a:lnTo>
                    <a:pt x="1008" y="898"/>
                  </a:lnTo>
                  <a:lnTo>
                    <a:pt x="1008" y="898"/>
                  </a:lnTo>
                  <a:lnTo>
                    <a:pt x="1018" y="912"/>
                  </a:lnTo>
                  <a:lnTo>
                    <a:pt x="1032" y="922"/>
                  </a:lnTo>
                  <a:lnTo>
                    <a:pt x="1032" y="922"/>
                  </a:lnTo>
                  <a:lnTo>
                    <a:pt x="1036" y="924"/>
                  </a:lnTo>
                  <a:lnTo>
                    <a:pt x="1040" y="926"/>
                  </a:lnTo>
                  <a:lnTo>
                    <a:pt x="1040" y="926"/>
                  </a:lnTo>
                  <a:lnTo>
                    <a:pt x="1044" y="930"/>
                  </a:lnTo>
                  <a:lnTo>
                    <a:pt x="1048" y="930"/>
                  </a:lnTo>
                  <a:lnTo>
                    <a:pt x="1048" y="930"/>
                  </a:lnTo>
                  <a:lnTo>
                    <a:pt x="1058" y="934"/>
                  </a:lnTo>
                  <a:lnTo>
                    <a:pt x="1068" y="938"/>
                  </a:lnTo>
                  <a:lnTo>
                    <a:pt x="1068" y="938"/>
                  </a:lnTo>
                  <a:lnTo>
                    <a:pt x="1074" y="940"/>
                  </a:lnTo>
                  <a:lnTo>
                    <a:pt x="1080" y="940"/>
                  </a:lnTo>
                  <a:lnTo>
                    <a:pt x="1080" y="940"/>
                  </a:lnTo>
                  <a:lnTo>
                    <a:pt x="1086" y="940"/>
                  </a:lnTo>
                  <a:lnTo>
                    <a:pt x="1090" y="942"/>
                  </a:lnTo>
                  <a:lnTo>
                    <a:pt x="1090" y="942"/>
                  </a:lnTo>
                  <a:lnTo>
                    <a:pt x="1100" y="944"/>
                  </a:lnTo>
                  <a:lnTo>
                    <a:pt x="1104" y="942"/>
                  </a:lnTo>
                  <a:lnTo>
                    <a:pt x="1108" y="940"/>
                  </a:lnTo>
                  <a:lnTo>
                    <a:pt x="1108" y="940"/>
                  </a:lnTo>
                  <a:lnTo>
                    <a:pt x="1114" y="938"/>
                  </a:lnTo>
                  <a:lnTo>
                    <a:pt x="1114" y="938"/>
                  </a:lnTo>
                  <a:lnTo>
                    <a:pt x="1118" y="938"/>
                  </a:lnTo>
                  <a:lnTo>
                    <a:pt x="1120" y="936"/>
                  </a:lnTo>
                  <a:lnTo>
                    <a:pt x="1122" y="928"/>
                  </a:lnTo>
                  <a:lnTo>
                    <a:pt x="1122" y="928"/>
                  </a:lnTo>
                  <a:lnTo>
                    <a:pt x="1122" y="924"/>
                  </a:lnTo>
                  <a:lnTo>
                    <a:pt x="1122" y="918"/>
                  </a:lnTo>
                  <a:lnTo>
                    <a:pt x="1122" y="918"/>
                  </a:lnTo>
                  <a:lnTo>
                    <a:pt x="1120" y="914"/>
                  </a:lnTo>
                  <a:lnTo>
                    <a:pt x="1116" y="910"/>
                  </a:lnTo>
                  <a:lnTo>
                    <a:pt x="1116" y="910"/>
                  </a:lnTo>
                  <a:lnTo>
                    <a:pt x="1112" y="904"/>
                  </a:lnTo>
                  <a:lnTo>
                    <a:pt x="1112" y="904"/>
                  </a:lnTo>
                  <a:lnTo>
                    <a:pt x="1108" y="898"/>
                  </a:lnTo>
                  <a:lnTo>
                    <a:pt x="1108" y="898"/>
                  </a:lnTo>
                  <a:lnTo>
                    <a:pt x="1098" y="888"/>
                  </a:lnTo>
                  <a:lnTo>
                    <a:pt x="1098" y="888"/>
                  </a:lnTo>
                  <a:lnTo>
                    <a:pt x="1094" y="884"/>
                  </a:lnTo>
                  <a:lnTo>
                    <a:pt x="1094" y="884"/>
                  </a:lnTo>
                  <a:lnTo>
                    <a:pt x="1088" y="876"/>
                  </a:lnTo>
                  <a:lnTo>
                    <a:pt x="1088" y="876"/>
                  </a:lnTo>
                  <a:lnTo>
                    <a:pt x="1088" y="872"/>
                  </a:lnTo>
                  <a:lnTo>
                    <a:pt x="1090" y="870"/>
                  </a:lnTo>
                  <a:lnTo>
                    <a:pt x="1090" y="870"/>
                  </a:lnTo>
                  <a:lnTo>
                    <a:pt x="1092" y="868"/>
                  </a:lnTo>
                  <a:lnTo>
                    <a:pt x="1096" y="870"/>
                  </a:lnTo>
                  <a:lnTo>
                    <a:pt x="1096" y="870"/>
                  </a:lnTo>
                  <a:lnTo>
                    <a:pt x="1106" y="874"/>
                  </a:lnTo>
                  <a:lnTo>
                    <a:pt x="1116" y="878"/>
                  </a:lnTo>
                  <a:lnTo>
                    <a:pt x="1116" y="878"/>
                  </a:lnTo>
                  <a:lnTo>
                    <a:pt x="1126" y="882"/>
                  </a:lnTo>
                  <a:lnTo>
                    <a:pt x="1126" y="882"/>
                  </a:lnTo>
                  <a:lnTo>
                    <a:pt x="1132" y="884"/>
                  </a:lnTo>
                  <a:lnTo>
                    <a:pt x="1136" y="884"/>
                  </a:lnTo>
                  <a:lnTo>
                    <a:pt x="1138" y="882"/>
                  </a:lnTo>
                  <a:lnTo>
                    <a:pt x="1138" y="882"/>
                  </a:lnTo>
                  <a:lnTo>
                    <a:pt x="1140" y="882"/>
                  </a:lnTo>
                  <a:lnTo>
                    <a:pt x="1140" y="882"/>
                  </a:lnTo>
                  <a:lnTo>
                    <a:pt x="1144" y="884"/>
                  </a:lnTo>
                  <a:lnTo>
                    <a:pt x="1146" y="882"/>
                  </a:lnTo>
                  <a:lnTo>
                    <a:pt x="1152" y="882"/>
                  </a:lnTo>
                  <a:lnTo>
                    <a:pt x="1152" y="882"/>
                  </a:lnTo>
                  <a:lnTo>
                    <a:pt x="1156" y="880"/>
                  </a:lnTo>
                  <a:lnTo>
                    <a:pt x="1158" y="878"/>
                  </a:lnTo>
                  <a:lnTo>
                    <a:pt x="1160" y="872"/>
                  </a:lnTo>
                  <a:lnTo>
                    <a:pt x="1160" y="872"/>
                  </a:lnTo>
                  <a:lnTo>
                    <a:pt x="1158" y="866"/>
                  </a:lnTo>
                  <a:lnTo>
                    <a:pt x="1154" y="858"/>
                  </a:lnTo>
                  <a:lnTo>
                    <a:pt x="1154" y="858"/>
                  </a:lnTo>
                  <a:close/>
                  <a:moveTo>
                    <a:pt x="998" y="1008"/>
                  </a:moveTo>
                  <a:lnTo>
                    <a:pt x="998" y="1008"/>
                  </a:lnTo>
                  <a:lnTo>
                    <a:pt x="998" y="1004"/>
                  </a:lnTo>
                  <a:lnTo>
                    <a:pt x="996" y="1004"/>
                  </a:lnTo>
                  <a:lnTo>
                    <a:pt x="992" y="1004"/>
                  </a:lnTo>
                  <a:lnTo>
                    <a:pt x="992" y="1004"/>
                  </a:lnTo>
                  <a:lnTo>
                    <a:pt x="988" y="1004"/>
                  </a:lnTo>
                  <a:lnTo>
                    <a:pt x="988" y="1004"/>
                  </a:lnTo>
                  <a:lnTo>
                    <a:pt x="972" y="1000"/>
                  </a:lnTo>
                  <a:lnTo>
                    <a:pt x="972" y="1000"/>
                  </a:lnTo>
                  <a:lnTo>
                    <a:pt x="956" y="996"/>
                  </a:lnTo>
                  <a:lnTo>
                    <a:pt x="950" y="992"/>
                  </a:lnTo>
                  <a:lnTo>
                    <a:pt x="944" y="986"/>
                  </a:lnTo>
                  <a:lnTo>
                    <a:pt x="944" y="986"/>
                  </a:lnTo>
                  <a:lnTo>
                    <a:pt x="942" y="986"/>
                  </a:lnTo>
                  <a:lnTo>
                    <a:pt x="942" y="986"/>
                  </a:lnTo>
                  <a:lnTo>
                    <a:pt x="936" y="982"/>
                  </a:lnTo>
                  <a:lnTo>
                    <a:pt x="936" y="982"/>
                  </a:lnTo>
                  <a:lnTo>
                    <a:pt x="928" y="992"/>
                  </a:lnTo>
                  <a:lnTo>
                    <a:pt x="928" y="992"/>
                  </a:lnTo>
                  <a:lnTo>
                    <a:pt x="924" y="994"/>
                  </a:lnTo>
                  <a:lnTo>
                    <a:pt x="924" y="994"/>
                  </a:lnTo>
                  <a:lnTo>
                    <a:pt x="910" y="1004"/>
                  </a:lnTo>
                  <a:lnTo>
                    <a:pt x="910" y="1004"/>
                  </a:lnTo>
                  <a:lnTo>
                    <a:pt x="906" y="1010"/>
                  </a:lnTo>
                  <a:lnTo>
                    <a:pt x="900" y="1014"/>
                  </a:lnTo>
                  <a:lnTo>
                    <a:pt x="900" y="1014"/>
                  </a:lnTo>
                  <a:lnTo>
                    <a:pt x="874" y="1026"/>
                  </a:lnTo>
                  <a:lnTo>
                    <a:pt x="874" y="1026"/>
                  </a:lnTo>
                  <a:lnTo>
                    <a:pt x="852" y="1034"/>
                  </a:lnTo>
                  <a:lnTo>
                    <a:pt x="852" y="1034"/>
                  </a:lnTo>
                  <a:lnTo>
                    <a:pt x="836" y="1040"/>
                  </a:lnTo>
                  <a:lnTo>
                    <a:pt x="822" y="1046"/>
                  </a:lnTo>
                  <a:lnTo>
                    <a:pt x="822" y="1046"/>
                  </a:lnTo>
                  <a:lnTo>
                    <a:pt x="812" y="1048"/>
                  </a:lnTo>
                  <a:lnTo>
                    <a:pt x="802" y="1048"/>
                  </a:lnTo>
                  <a:lnTo>
                    <a:pt x="802" y="1048"/>
                  </a:lnTo>
                  <a:lnTo>
                    <a:pt x="800" y="1050"/>
                  </a:lnTo>
                  <a:lnTo>
                    <a:pt x="798" y="1050"/>
                  </a:lnTo>
                  <a:lnTo>
                    <a:pt x="798" y="1050"/>
                  </a:lnTo>
                  <a:lnTo>
                    <a:pt x="788" y="1050"/>
                  </a:lnTo>
                  <a:lnTo>
                    <a:pt x="778" y="1052"/>
                  </a:lnTo>
                  <a:lnTo>
                    <a:pt x="778" y="1052"/>
                  </a:lnTo>
                  <a:lnTo>
                    <a:pt x="774" y="1052"/>
                  </a:lnTo>
                  <a:lnTo>
                    <a:pt x="770" y="1052"/>
                  </a:lnTo>
                  <a:lnTo>
                    <a:pt x="770" y="1052"/>
                  </a:lnTo>
                  <a:lnTo>
                    <a:pt x="762" y="1050"/>
                  </a:lnTo>
                  <a:lnTo>
                    <a:pt x="754" y="1050"/>
                  </a:lnTo>
                  <a:lnTo>
                    <a:pt x="746" y="1052"/>
                  </a:lnTo>
                  <a:lnTo>
                    <a:pt x="740" y="1056"/>
                  </a:lnTo>
                  <a:lnTo>
                    <a:pt x="740" y="1056"/>
                  </a:lnTo>
                  <a:lnTo>
                    <a:pt x="734" y="1060"/>
                  </a:lnTo>
                  <a:lnTo>
                    <a:pt x="728" y="1068"/>
                  </a:lnTo>
                  <a:lnTo>
                    <a:pt x="728" y="1068"/>
                  </a:lnTo>
                  <a:lnTo>
                    <a:pt x="736" y="1070"/>
                  </a:lnTo>
                  <a:lnTo>
                    <a:pt x="744" y="1070"/>
                  </a:lnTo>
                  <a:lnTo>
                    <a:pt x="744" y="1070"/>
                  </a:lnTo>
                  <a:lnTo>
                    <a:pt x="762" y="1058"/>
                  </a:lnTo>
                  <a:lnTo>
                    <a:pt x="762" y="1058"/>
                  </a:lnTo>
                  <a:lnTo>
                    <a:pt x="766" y="1058"/>
                  </a:lnTo>
                  <a:lnTo>
                    <a:pt x="770" y="1060"/>
                  </a:lnTo>
                  <a:lnTo>
                    <a:pt x="770" y="1060"/>
                  </a:lnTo>
                  <a:lnTo>
                    <a:pt x="776" y="1068"/>
                  </a:lnTo>
                  <a:lnTo>
                    <a:pt x="786" y="1072"/>
                  </a:lnTo>
                  <a:lnTo>
                    <a:pt x="786" y="1072"/>
                  </a:lnTo>
                  <a:lnTo>
                    <a:pt x="802" y="1080"/>
                  </a:lnTo>
                  <a:lnTo>
                    <a:pt x="802" y="1080"/>
                  </a:lnTo>
                  <a:lnTo>
                    <a:pt x="810" y="1082"/>
                  </a:lnTo>
                  <a:lnTo>
                    <a:pt x="818" y="1084"/>
                  </a:lnTo>
                  <a:lnTo>
                    <a:pt x="818" y="1084"/>
                  </a:lnTo>
                  <a:lnTo>
                    <a:pt x="822" y="1086"/>
                  </a:lnTo>
                  <a:lnTo>
                    <a:pt x="826" y="1088"/>
                  </a:lnTo>
                  <a:lnTo>
                    <a:pt x="836" y="1088"/>
                  </a:lnTo>
                  <a:lnTo>
                    <a:pt x="836" y="1088"/>
                  </a:lnTo>
                  <a:lnTo>
                    <a:pt x="846" y="1086"/>
                  </a:lnTo>
                  <a:lnTo>
                    <a:pt x="846" y="1086"/>
                  </a:lnTo>
                  <a:lnTo>
                    <a:pt x="856" y="1088"/>
                  </a:lnTo>
                  <a:lnTo>
                    <a:pt x="862" y="1086"/>
                  </a:lnTo>
                  <a:lnTo>
                    <a:pt x="866" y="1082"/>
                  </a:lnTo>
                  <a:lnTo>
                    <a:pt x="866" y="1082"/>
                  </a:lnTo>
                  <a:lnTo>
                    <a:pt x="868" y="1080"/>
                  </a:lnTo>
                  <a:lnTo>
                    <a:pt x="868" y="1080"/>
                  </a:lnTo>
                  <a:lnTo>
                    <a:pt x="872" y="1078"/>
                  </a:lnTo>
                  <a:lnTo>
                    <a:pt x="876" y="1076"/>
                  </a:lnTo>
                  <a:lnTo>
                    <a:pt x="876" y="1072"/>
                  </a:lnTo>
                  <a:lnTo>
                    <a:pt x="876" y="1068"/>
                  </a:lnTo>
                  <a:lnTo>
                    <a:pt x="876" y="1068"/>
                  </a:lnTo>
                  <a:lnTo>
                    <a:pt x="878" y="1064"/>
                  </a:lnTo>
                  <a:lnTo>
                    <a:pt x="878" y="1064"/>
                  </a:lnTo>
                  <a:lnTo>
                    <a:pt x="878" y="1060"/>
                  </a:lnTo>
                  <a:lnTo>
                    <a:pt x="878" y="1056"/>
                  </a:lnTo>
                  <a:lnTo>
                    <a:pt x="878" y="1056"/>
                  </a:lnTo>
                  <a:lnTo>
                    <a:pt x="872" y="1048"/>
                  </a:lnTo>
                  <a:lnTo>
                    <a:pt x="870" y="1044"/>
                  </a:lnTo>
                  <a:lnTo>
                    <a:pt x="870" y="1038"/>
                  </a:lnTo>
                  <a:lnTo>
                    <a:pt x="870" y="1038"/>
                  </a:lnTo>
                  <a:lnTo>
                    <a:pt x="872" y="1036"/>
                  </a:lnTo>
                  <a:lnTo>
                    <a:pt x="874" y="1034"/>
                  </a:lnTo>
                  <a:lnTo>
                    <a:pt x="874" y="1034"/>
                  </a:lnTo>
                  <a:lnTo>
                    <a:pt x="880" y="1034"/>
                  </a:lnTo>
                  <a:lnTo>
                    <a:pt x="888" y="1036"/>
                  </a:lnTo>
                  <a:lnTo>
                    <a:pt x="888" y="1036"/>
                  </a:lnTo>
                  <a:lnTo>
                    <a:pt x="898" y="1044"/>
                  </a:lnTo>
                  <a:lnTo>
                    <a:pt x="904" y="1048"/>
                  </a:lnTo>
                  <a:lnTo>
                    <a:pt x="910" y="1046"/>
                  </a:lnTo>
                  <a:lnTo>
                    <a:pt x="910" y="1046"/>
                  </a:lnTo>
                  <a:lnTo>
                    <a:pt x="914" y="1048"/>
                  </a:lnTo>
                  <a:lnTo>
                    <a:pt x="918" y="1048"/>
                  </a:lnTo>
                  <a:lnTo>
                    <a:pt x="918" y="1048"/>
                  </a:lnTo>
                  <a:lnTo>
                    <a:pt x="922" y="1048"/>
                  </a:lnTo>
                  <a:lnTo>
                    <a:pt x="922" y="1048"/>
                  </a:lnTo>
                  <a:lnTo>
                    <a:pt x="918" y="1042"/>
                  </a:lnTo>
                  <a:lnTo>
                    <a:pt x="918" y="1042"/>
                  </a:lnTo>
                  <a:lnTo>
                    <a:pt x="918" y="1038"/>
                  </a:lnTo>
                  <a:lnTo>
                    <a:pt x="918" y="1036"/>
                  </a:lnTo>
                  <a:lnTo>
                    <a:pt x="918" y="1036"/>
                  </a:lnTo>
                  <a:lnTo>
                    <a:pt x="920" y="1034"/>
                  </a:lnTo>
                  <a:lnTo>
                    <a:pt x="924" y="1032"/>
                  </a:lnTo>
                  <a:lnTo>
                    <a:pt x="924" y="1032"/>
                  </a:lnTo>
                  <a:lnTo>
                    <a:pt x="938" y="1040"/>
                  </a:lnTo>
                  <a:lnTo>
                    <a:pt x="938" y="1040"/>
                  </a:lnTo>
                  <a:lnTo>
                    <a:pt x="944" y="1042"/>
                  </a:lnTo>
                  <a:lnTo>
                    <a:pt x="944" y="1042"/>
                  </a:lnTo>
                  <a:lnTo>
                    <a:pt x="950" y="1042"/>
                  </a:lnTo>
                  <a:lnTo>
                    <a:pt x="956" y="1044"/>
                  </a:lnTo>
                  <a:lnTo>
                    <a:pt x="956" y="1044"/>
                  </a:lnTo>
                  <a:lnTo>
                    <a:pt x="962" y="1046"/>
                  </a:lnTo>
                  <a:lnTo>
                    <a:pt x="966" y="1048"/>
                  </a:lnTo>
                  <a:lnTo>
                    <a:pt x="978" y="1048"/>
                  </a:lnTo>
                  <a:lnTo>
                    <a:pt x="978" y="1048"/>
                  </a:lnTo>
                  <a:lnTo>
                    <a:pt x="986" y="1046"/>
                  </a:lnTo>
                  <a:lnTo>
                    <a:pt x="996" y="1044"/>
                  </a:lnTo>
                  <a:lnTo>
                    <a:pt x="996" y="1044"/>
                  </a:lnTo>
                  <a:lnTo>
                    <a:pt x="996" y="1042"/>
                  </a:lnTo>
                  <a:lnTo>
                    <a:pt x="1000" y="1038"/>
                  </a:lnTo>
                  <a:lnTo>
                    <a:pt x="1000" y="1038"/>
                  </a:lnTo>
                  <a:lnTo>
                    <a:pt x="1004" y="1034"/>
                  </a:lnTo>
                  <a:lnTo>
                    <a:pt x="1006" y="1030"/>
                  </a:lnTo>
                  <a:lnTo>
                    <a:pt x="1006" y="1026"/>
                  </a:lnTo>
                  <a:lnTo>
                    <a:pt x="1002" y="1020"/>
                  </a:lnTo>
                  <a:lnTo>
                    <a:pt x="1002" y="1020"/>
                  </a:lnTo>
                  <a:lnTo>
                    <a:pt x="1000" y="1014"/>
                  </a:lnTo>
                  <a:lnTo>
                    <a:pt x="998" y="1008"/>
                  </a:lnTo>
                  <a:lnTo>
                    <a:pt x="998" y="1008"/>
                  </a:lnTo>
                  <a:close/>
                  <a:moveTo>
                    <a:pt x="174" y="1030"/>
                  </a:moveTo>
                  <a:lnTo>
                    <a:pt x="174" y="1030"/>
                  </a:lnTo>
                  <a:lnTo>
                    <a:pt x="168" y="1028"/>
                  </a:lnTo>
                  <a:lnTo>
                    <a:pt x="168" y="1028"/>
                  </a:lnTo>
                  <a:lnTo>
                    <a:pt x="140" y="1010"/>
                  </a:lnTo>
                  <a:lnTo>
                    <a:pt x="140" y="1010"/>
                  </a:lnTo>
                  <a:lnTo>
                    <a:pt x="134" y="1006"/>
                  </a:lnTo>
                  <a:lnTo>
                    <a:pt x="130" y="1002"/>
                  </a:lnTo>
                  <a:lnTo>
                    <a:pt x="130" y="998"/>
                  </a:lnTo>
                  <a:lnTo>
                    <a:pt x="130" y="998"/>
                  </a:lnTo>
                  <a:lnTo>
                    <a:pt x="126" y="990"/>
                  </a:lnTo>
                  <a:lnTo>
                    <a:pt x="122" y="984"/>
                  </a:lnTo>
                  <a:lnTo>
                    <a:pt x="122" y="984"/>
                  </a:lnTo>
                  <a:lnTo>
                    <a:pt x="110" y="972"/>
                  </a:lnTo>
                  <a:lnTo>
                    <a:pt x="110" y="972"/>
                  </a:lnTo>
                  <a:lnTo>
                    <a:pt x="102" y="972"/>
                  </a:lnTo>
                  <a:lnTo>
                    <a:pt x="102" y="972"/>
                  </a:lnTo>
                  <a:lnTo>
                    <a:pt x="94" y="974"/>
                  </a:lnTo>
                  <a:lnTo>
                    <a:pt x="94" y="974"/>
                  </a:lnTo>
                  <a:lnTo>
                    <a:pt x="74" y="978"/>
                  </a:lnTo>
                  <a:lnTo>
                    <a:pt x="74" y="978"/>
                  </a:lnTo>
                  <a:lnTo>
                    <a:pt x="68" y="978"/>
                  </a:lnTo>
                  <a:lnTo>
                    <a:pt x="62" y="980"/>
                  </a:lnTo>
                  <a:lnTo>
                    <a:pt x="62" y="980"/>
                  </a:lnTo>
                  <a:lnTo>
                    <a:pt x="58" y="984"/>
                  </a:lnTo>
                  <a:lnTo>
                    <a:pt x="52" y="984"/>
                  </a:lnTo>
                  <a:lnTo>
                    <a:pt x="52" y="984"/>
                  </a:lnTo>
                  <a:lnTo>
                    <a:pt x="46" y="986"/>
                  </a:lnTo>
                  <a:lnTo>
                    <a:pt x="46" y="986"/>
                  </a:lnTo>
                  <a:lnTo>
                    <a:pt x="40" y="986"/>
                  </a:lnTo>
                  <a:lnTo>
                    <a:pt x="34" y="990"/>
                  </a:lnTo>
                  <a:lnTo>
                    <a:pt x="24" y="996"/>
                  </a:lnTo>
                  <a:lnTo>
                    <a:pt x="24" y="996"/>
                  </a:lnTo>
                  <a:lnTo>
                    <a:pt x="16" y="1000"/>
                  </a:lnTo>
                  <a:lnTo>
                    <a:pt x="8" y="1006"/>
                  </a:lnTo>
                  <a:lnTo>
                    <a:pt x="2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0" y="1028"/>
                  </a:lnTo>
                  <a:lnTo>
                    <a:pt x="2" y="1030"/>
                  </a:lnTo>
                  <a:lnTo>
                    <a:pt x="2" y="1030"/>
                  </a:lnTo>
                  <a:lnTo>
                    <a:pt x="8" y="1032"/>
                  </a:lnTo>
                  <a:lnTo>
                    <a:pt x="16" y="1034"/>
                  </a:lnTo>
                  <a:lnTo>
                    <a:pt x="16" y="1034"/>
                  </a:lnTo>
                  <a:lnTo>
                    <a:pt x="24" y="1036"/>
                  </a:lnTo>
                  <a:lnTo>
                    <a:pt x="28" y="1034"/>
                  </a:lnTo>
                  <a:lnTo>
                    <a:pt x="32" y="1032"/>
                  </a:lnTo>
                  <a:lnTo>
                    <a:pt x="32" y="1032"/>
                  </a:lnTo>
                  <a:lnTo>
                    <a:pt x="34" y="1032"/>
                  </a:lnTo>
                  <a:lnTo>
                    <a:pt x="38" y="1032"/>
                  </a:lnTo>
                  <a:lnTo>
                    <a:pt x="38" y="1032"/>
                  </a:lnTo>
                  <a:lnTo>
                    <a:pt x="50" y="1034"/>
                  </a:lnTo>
                  <a:lnTo>
                    <a:pt x="50" y="1034"/>
                  </a:lnTo>
                  <a:lnTo>
                    <a:pt x="58" y="1034"/>
                  </a:lnTo>
                  <a:lnTo>
                    <a:pt x="58" y="1034"/>
                  </a:lnTo>
                  <a:lnTo>
                    <a:pt x="76" y="1030"/>
                  </a:lnTo>
                  <a:lnTo>
                    <a:pt x="76" y="1030"/>
                  </a:lnTo>
                  <a:lnTo>
                    <a:pt x="94" y="1026"/>
                  </a:lnTo>
                  <a:lnTo>
                    <a:pt x="94" y="1026"/>
                  </a:lnTo>
                  <a:lnTo>
                    <a:pt x="98" y="1026"/>
                  </a:lnTo>
                  <a:lnTo>
                    <a:pt x="100" y="1028"/>
                  </a:lnTo>
                  <a:lnTo>
                    <a:pt x="100" y="1028"/>
                  </a:lnTo>
                  <a:lnTo>
                    <a:pt x="100" y="1032"/>
                  </a:lnTo>
                  <a:lnTo>
                    <a:pt x="98" y="1036"/>
                  </a:lnTo>
                  <a:lnTo>
                    <a:pt x="98" y="1036"/>
                  </a:lnTo>
                  <a:lnTo>
                    <a:pt x="94" y="1038"/>
                  </a:lnTo>
                  <a:lnTo>
                    <a:pt x="90" y="1040"/>
                  </a:lnTo>
                  <a:lnTo>
                    <a:pt x="86" y="1042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82" y="1046"/>
                  </a:lnTo>
                  <a:lnTo>
                    <a:pt x="78" y="1048"/>
                  </a:lnTo>
                  <a:lnTo>
                    <a:pt x="76" y="1050"/>
                  </a:lnTo>
                  <a:lnTo>
                    <a:pt x="78" y="1052"/>
                  </a:lnTo>
                  <a:lnTo>
                    <a:pt x="80" y="1056"/>
                  </a:lnTo>
                  <a:lnTo>
                    <a:pt x="80" y="1056"/>
                  </a:lnTo>
                  <a:lnTo>
                    <a:pt x="84" y="1058"/>
                  </a:lnTo>
                  <a:lnTo>
                    <a:pt x="88" y="1058"/>
                  </a:lnTo>
                  <a:lnTo>
                    <a:pt x="88" y="1058"/>
                  </a:lnTo>
                  <a:lnTo>
                    <a:pt x="100" y="1060"/>
                  </a:lnTo>
                  <a:lnTo>
                    <a:pt x="100" y="1060"/>
                  </a:lnTo>
                  <a:lnTo>
                    <a:pt x="112" y="1060"/>
                  </a:lnTo>
                  <a:lnTo>
                    <a:pt x="118" y="1060"/>
                  </a:lnTo>
                  <a:lnTo>
                    <a:pt x="124" y="1056"/>
                  </a:lnTo>
                  <a:lnTo>
                    <a:pt x="124" y="1056"/>
                  </a:lnTo>
                  <a:lnTo>
                    <a:pt x="128" y="1056"/>
                  </a:lnTo>
                  <a:lnTo>
                    <a:pt x="128" y="1056"/>
                  </a:lnTo>
                  <a:lnTo>
                    <a:pt x="140" y="1050"/>
                  </a:lnTo>
                  <a:lnTo>
                    <a:pt x="140" y="1050"/>
                  </a:lnTo>
                  <a:lnTo>
                    <a:pt x="154" y="1044"/>
                  </a:lnTo>
                  <a:lnTo>
                    <a:pt x="154" y="1044"/>
                  </a:lnTo>
                  <a:lnTo>
                    <a:pt x="162" y="1040"/>
                  </a:lnTo>
                  <a:lnTo>
                    <a:pt x="162" y="1040"/>
                  </a:lnTo>
                  <a:lnTo>
                    <a:pt x="168" y="1034"/>
                  </a:lnTo>
                  <a:lnTo>
                    <a:pt x="172" y="1034"/>
                  </a:lnTo>
                  <a:lnTo>
                    <a:pt x="178" y="1034"/>
                  </a:lnTo>
                  <a:lnTo>
                    <a:pt x="178" y="1034"/>
                  </a:lnTo>
                  <a:lnTo>
                    <a:pt x="174" y="1030"/>
                  </a:lnTo>
                  <a:lnTo>
                    <a:pt x="174" y="1030"/>
                  </a:lnTo>
                  <a:close/>
                  <a:moveTo>
                    <a:pt x="1108" y="710"/>
                  </a:moveTo>
                  <a:lnTo>
                    <a:pt x="1108" y="710"/>
                  </a:lnTo>
                  <a:lnTo>
                    <a:pt x="1104" y="710"/>
                  </a:lnTo>
                  <a:lnTo>
                    <a:pt x="1102" y="710"/>
                  </a:lnTo>
                  <a:lnTo>
                    <a:pt x="1102" y="710"/>
                  </a:lnTo>
                  <a:lnTo>
                    <a:pt x="1096" y="708"/>
                  </a:lnTo>
                  <a:lnTo>
                    <a:pt x="1092" y="712"/>
                  </a:lnTo>
                  <a:lnTo>
                    <a:pt x="1092" y="712"/>
                  </a:lnTo>
                  <a:lnTo>
                    <a:pt x="1088" y="712"/>
                  </a:lnTo>
                  <a:lnTo>
                    <a:pt x="1086" y="712"/>
                  </a:lnTo>
                  <a:lnTo>
                    <a:pt x="1086" y="712"/>
                  </a:lnTo>
                  <a:lnTo>
                    <a:pt x="1084" y="710"/>
                  </a:lnTo>
                  <a:lnTo>
                    <a:pt x="1080" y="708"/>
                  </a:lnTo>
                  <a:lnTo>
                    <a:pt x="1072" y="708"/>
                  </a:lnTo>
                  <a:lnTo>
                    <a:pt x="1072" y="708"/>
                  </a:lnTo>
                  <a:lnTo>
                    <a:pt x="1056" y="704"/>
                  </a:lnTo>
                  <a:lnTo>
                    <a:pt x="1056" y="704"/>
                  </a:lnTo>
                  <a:lnTo>
                    <a:pt x="1044" y="702"/>
                  </a:lnTo>
                  <a:lnTo>
                    <a:pt x="1036" y="700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30" y="696"/>
                  </a:lnTo>
                  <a:lnTo>
                    <a:pt x="1022" y="694"/>
                  </a:lnTo>
                  <a:lnTo>
                    <a:pt x="1018" y="692"/>
                  </a:lnTo>
                  <a:lnTo>
                    <a:pt x="1014" y="688"/>
                  </a:lnTo>
                  <a:lnTo>
                    <a:pt x="1010" y="684"/>
                  </a:lnTo>
                  <a:lnTo>
                    <a:pt x="1010" y="684"/>
                  </a:lnTo>
                  <a:lnTo>
                    <a:pt x="1002" y="690"/>
                  </a:lnTo>
                  <a:lnTo>
                    <a:pt x="998" y="692"/>
                  </a:lnTo>
                  <a:lnTo>
                    <a:pt x="996" y="698"/>
                  </a:lnTo>
                  <a:lnTo>
                    <a:pt x="996" y="698"/>
                  </a:lnTo>
                  <a:lnTo>
                    <a:pt x="994" y="698"/>
                  </a:lnTo>
                  <a:lnTo>
                    <a:pt x="992" y="700"/>
                  </a:lnTo>
                  <a:lnTo>
                    <a:pt x="992" y="700"/>
                  </a:lnTo>
                  <a:lnTo>
                    <a:pt x="988" y="700"/>
                  </a:lnTo>
                  <a:lnTo>
                    <a:pt x="986" y="700"/>
                  </a:lnTo>
                  <a:lnTo>
                    <a:pt x="982" y="704"/>
                  </a:lnTo>
                  <a:lnTo>
                    <a:pt x="982" y="704"/>
                  </a:lnTo>
                  <a:lnTo>
                    <a:pt x="980" y="708"/>
                  </a:lnTo>
                  <a:lnTo>
                    <a:pt x="980" y="708"/>
                  </a:lnTo>
                  <a:lnTo>
                    <a:pt x="988" y="724"/>
                  </a:lnTo>
                  <a:lnTo>
                    <a:pt x="988" y="724"/>
                  </a:lnTo>
                  <a:lnTo>
                    <a:pt x="994" y="732"/>
                  </a:lnTo>
                  <a:lnTo>
                    <a:pt x="996" y="736"/>
                  </a:lnTo>
                  <a:lnTo>
                    <a:pt x="1000" y="738"/>
                  </a:lnTo>
                  <a:lnTo>
                    <a:pt x="1000" y="738"/>
                  </a:lnTo>
                  <a:lnTo>
                    <a:pt x="1006" y="744"/>
                  </a:lnTo>
                  <a:lnTo>
                    <a:pt x="1012" y="750"/>
                  </a:lnTo>
                  <a:lnTo>
                    <a:pt x="1018" y="756"/>
                  </a:lnTo>
                  <a:lnTo>
                    <a:pt x="1024" y="760"/>
                  </a:lnTo>
                  <a:lnTo>
                    <a:pt x="1024" y="760"/>
                  </a:lnTo>
                  <a:lnTo>
                    <a:pt x="1030" y="764"/>
                  </a:lnTo>
                  <a:lnTo>
                    <a:pt x="1036" y="766"/>
                  </a:lnTo>
                  <a:lnTo>
                    <a:pt x="1036" y="766"/>
                  </a:lnTo>
                  <a:lnTo>
                    <a:pt x="1046" y="768"/>
                  </a:lnTo>
                  <a:lnTo>
                    <a:pt x="1046" y="768"/>
                  </a:lnTo>
                  <a:lnTo>
                    <a:pt x="1050" y="768"/>
                  </a:lnTo>
                  <a:lnTo>
                    <a:pt x="1052" y="764"/>
                  </a:lnTo>
                  <a:lnTo>
                    <a:pt x="1058" y="758"/>
                  </a:lnTo>
                  <a:lnTo>
                    <a:pt x="1058" y="758"/>
                  </a:lnTo>
                  <a:lnTo>
                    <a:pt x="1058" y="748"/>
                  </a:lnTo>
                  <a:lnTo>
                    <a:pt x="1058" y="748"/>
                  </a:lnTo>
                  <a:lnTo>
                    <a:pt x="1060" y="742"/>
                  </a:lnTo>
                  <a:lnTo>
                    <a:pt x="1058" y="740"/>
                  </a:lnTo>
                  <a:lnTo>
                    <a:pt x="1056" y="738"/>
                  </a:lnTo>
                  <a:lnTo>
                    <a:pt x="1056" y="738"/>
                  </a:lnTo>
                  <a:lnTo>
                    <a:pt x="1054" y="736"/>
                  </a:lnTo>
                  <a:lnTo>
                    <a:pt x="1054" y="732"/>
                  </a:lnTo>
                  <a:lnTo>
                    <a:pt x="1056" y="730"/>
                  </a:lnTo>
                  <a:lnTo>
                    <a:pt x="1058" y="726"/>
                  </a:lnTo>
                  <a:lnTo>
                    <a:pt x="1058" y="726"/>
                  </a:lnTo>
                  <a:lnTo>
                    <a:pt x="1062" y="724"/>
                  </a:lnTo>
                  <a:lnTo>
                    <a:pt x="1066" y="728"/>
                  </a:lnTo>
                  <a:lnTo>
                    <a:pt x="1066" y="728"/>
                  </a:lnTo>
                  <a:lnTo>
                    <a:pt x="1072" y="734"/>
                  </a:lnTo>
                  <a:lnTo>
                    <a:pt x="1074" y="738"/>
                  </a:lnTo>
                  <a:lnTo>
                    <a:pt x="1076" y="744"/>
                  </a:lnTo>
                  <a:lnTo>
                    <a:pt x="1076" y="744"/>
                  </a:lnTo>
                  <a:lnTo>
                    <a:pt x="1078" y="748"/>
                  </a:lnTo>
                  <a:lnTo>
                    <a:pt x="1078" y="748"/>
                  </a:lnTo>
                  <a:lnTo>
                    <a:pt x="1088" y="756"/>
                  </a:lnTo>
                  <a:lnTo>
                    <a:pt x="1088" y="756"/>
                  </a:lnTo>
                  <a:lnTo>
                    <a:pt x="1094" y="762"/>
                  </a:lnTo>
                  <a:lnTo>
                    <a:pt x="1094" y="762"/>
                  </a:lnTo>
                  <a:lnTo>
                    <a:pt x="1100" y="764"/>
                  </a:lnTo>
                  <a:lnTo>
                    <a:pt x="1104" y="764"/>
                  </a:lnTo>
                  <a:lnTo>
                    <a:pt x="1104" y="764"/>
                  </a:lnTo>
                  <a:lnTo>
                    <a:pt x="1112" y="768"/>
                  </a:lnTo>
                  <a:lnTo>
                    <a:pt x="1122" y="770"/>
                  </a:lnTo>
                  <a:lnTo>
                    <a:pt x="1138" y="768"/>
                  </a:lnTo>
                  <a:lnTo>
                    <a:pt x="1138" y="768"/>
                  </a:lnTo>
                  <a:lnTo>
                    <a:pt x="1144" y="766"/>
                  </a:lnTo>
                  <a:lnTo>
                    <a:pt x="1148" y="764"/>
                  </a:lnTo>
                  <a:lnTo>
                    <a:pt x="1148" y="764"/>
                  </a:lnTo>
                  <a:lnTo>
                    <a:pt x="1154" y="758"/>
                  </a:lnTo>
                  <a:lnTo>
                    <a:pt x="1154" y="752"/>
                  </a:lnTo>
                  <a:lnTo>
                    <a:pt x="1154" y="746"/>
                  </a:lnTo>
                  <a:lnTo>
                    <a:pt x="1154" y="738"/>
                  </a:lnTo>
                  <a:lnTo>
                    <a:pt x="1154" y="738"/>
                  </a:lnTo>
                  <a:lnTo>
                    <a:pt x="1150" y="736"/>
                  </a:lnTo>
                  <a:lnTo>
                    <a:pt x="1150" y="736"/>
                  </a:lnTo>
                  <a:lnTo>
                    <a:pt x="1144" y="730"/>
                  </a:lnTo>
                  <a:lnTo>
                    <a:pt x="1144" y="730"/>
                  </a:lnTo>
                  <a:lnTo>
                    <a:pt x="1138" y="724"/>
                  </a:lnTo>
                  <a:lnTo>
                    <a:pt x="1136" y="722"/>
                  </a:lnTo>
                  <a:lnTo>
                    <a:pt x="1134" y="720"/>
                  </a:lnTo>
                  <a:lnTo>
                    <a:pt x="1134" y="720"/>
                  </a:lnTo>
                  <a:lnTo>
                    <a:pt x="1128" y="718"/>
                  </a:lnTo>
                  <a:lnTo>
                    <a:pt x="1126" y="714"/>
                  </a:lnTo>
                  <a:lnTo>
                    <a:pt x="1126" y="714"/>
                  </a:lnTo>
                  <a:lnTo>
                    <a:pt x="1118" y="712"/>
                  </a:lnTo>
                  <a:lnTo>
                    <a:pt x="1118" y="712"/>
                  </a:lnTo>
                  <a:lnTo>
                    <a:pt x="1108" y="710"/>
                  </a:lnTo>
                  <a:lnTo>
                    <a:pt x="1108" y="710"/>
                  </a:lnTo>
                  <a:close/>
                  <a:moveTo>
                    <a:pt x="664" y="620"/>
                  </a:moveTo>
                  <a:lnTo>
                    <a:pt x="664" y="620"/>
                  </a:lnTo>
                  <a:lnTo>
                    <a:pt x="666" y="618"/>
                  </a:lnTo>
                  <a:lnTo>
                    <a:pt x="666" y="618"/>
                  </a:lnTo>
                  <a:lnTo>
                    <a:pt x="662" y="612"/>
                  </a:lnTo>
                  <a:lnTo>
                    <a:pt x="662" y="612"/>
                  </a:lnTo>
                  <a:lnTo>
                    <a:pt x="662" y="606"/>
                  </a:lnTo>
                  <a:lnTo>
                    <a:pt x="658" y="600"/>
                  </a:lnTo>
                  <a:lnTo>
                    <a:pt x="650" y="588"/>
                  </a:lnTo>
                  <a:lnTo>
                    <a:pt x="650" y="588"/>
                  </a:lnTo>
                  <a:lnTo>
                    <a:pt x="648" y="586"/>
                  </a:lnTo>
                  <a:lnTo>
                    <a:pt x="646" y="580"/>
                  </a:lnTo>
                  <a:lnTo>
                    <a:pt x="646" y="580"/>
                  </a:lnTo>
                  <a:lnTo>
                    <a:pt x="644" y="574"/>
                  </a:lnTo>
                  <a:lnTo>
                    <a:pt x="640" y="566"/>
                  </a:lnTo>
                  <a:lnTo>
                    <a:pt x="640" y="566"/>
                  </a:lnTo>
                  <a:lnTo>
                    <a:pt x="640" y="562"/>
                  </a:lnTo>
                  <a:lnTo>
                    <a:pt x="640" y="560"/>
                  </a:lnTo>
                  <a:lnTo>
                    <a:pt x="640" y="560"/>
                  </a:lnTo>
                  <a:lnTo>
                    <a:pt x="644" y="558"/>
                  </a:lnTo>
                  <a:lnTo>
                    <a:pt x="648" y="558"/>
                  </a:lnTo>
                  <a:lnTo>
                    <a:pt x="648" y="558"/>
                  </a:lnTo>
                  <a:lnTo>
                    <a:pt x="664" y="564"/>
                  </a:lnTo>
                  <a:lnTo>
                    <a:pt x="672" y="568"/>
                  </a:lnTo>
                  <a:lnTo>
                    <a:pt x="682" y="570"/>
                  </a:lnTo>
                  <a:lnTo>
                    <a:pt x="682" y="570"/>
                  </a:lnTo>
                  <a:lnTo>
                    <a:pt x="690" y="568"/>
                  </a:lnTo>
                  <a:lnTo>
                    <a:pt x="698" y="566"/>
                  </a:lnTo>
                  <a:lnTo>
                    <a:pt x="698" y="566"/>
                  </a:lnTo>
                  <a:lnTo>
                    <a:pt x="698" y="560"/>
                  </a:lnTo>
                  <a:lnTo>
                    <a:pt x="698" y="556"/>
                  </a:lnTo>
                  <a:lnTo>
                    <a:pt x="698" y="556"/>
                  </a:lnTo>
                  <a:lnTo>
                    <a:pt x="690" y="548"/>
                  </a:lnTo>
                  <a:lnTo>
                    <a:pt x="684" y="540"/>
                  </a:lnTo>
                  <a:lnTo>
                    <a:pt x="684" y="540"/>
                  </a:lnTo>
                  <a:lnTo>
                    <a:pt x="680" y="536"/>
                  </a:lnTo>
                  <a:lnTo>
                    <a:pt x="676" y="530"/>
                  </a:lnTo>
                  <a:lnTo>
                    <a:pt x="676" y="530"/>
                  </a:lnTo>
                  <a:lnTo>
                    <a:pt x="674" y="526"/>
                  </a:lnTo>
                  <a:lnTo>
                    <a:pt x="668" y="524"/>
                  </a:lnTo>
                  <a:lnTo>
                    <a:pt x="668" y="524"/>
                  </a:lnTo>
                  <a:lnTo>
                    <a:pt x="656" y="526"/>
                  </a:lnTo>
                  <a:lnTo>
                    <a:pt x="656" y="526"/>
                  </a:lnTo>
                  <a:lnTo>
                    <a:pt x="650" y="524"/>
                  </a:lnTo>
                  <a:lnTo>
                    <a:pt x="650" y="524"/>
                  </a:lnTo>
                  <a:lnTo>
                    <a:pt x="646" y="524"/>
                  </a:lnTo>
                  <a:lnTo>
                    <a:pt x="646" y="524"/>
                  </a:lnTo>
                  <a:lnTo>
                    <a:pt x="644" y="530"/>
                  </a:lnTo>
                  <a:lnTo>
                    <a:pt x="642" y="538"/>
                  </a:lnTo>
                  <a:lnTo>
                    <a:pt x="642" y="538"/>
                  </a:lnTo>
                  <a:lnTo>
                    <a:pt x="632" y="552"/>
                  </a:lnTo>
                  <a:lnTo>
                    <a:pt x="632" y="552"/>
                  </a:lnTo>
                  <a:lnTo>
                    <a:pt x="626" y="566"/>
                  </a:lnTo>
                  <a:lnTo>
                    <a:pt x="626" y="566"/>
                  </a:lnTo>
                  <a:lnTo>
                    <a:pt x="618" y="572"/>
                  </a:lnTo>
                  <a:lnTo>
                    <a:pt x="618" y="572"/>
                  </a:lnTo>
                  <a:lnTo>
                    <a:pt x="614" y="574"/>
                  </a:lnTo>
                  <a:lnTo>
                    <a:pt x="610" y="578"/>
                  </a:lnTo>
                  <a:lnTo>
                    <a:pt x="610" y="578"/>
                  </a:lnTo>
                  <a:lnTo>
                    <a:pt x="606" y="580"/>
                  </a:lnTo>
                  <a:lnTo>
                    <a:pt x="604" y="582"/>
                  </a:lnTo>
                  <a:lnTo>
                    <a:pt x="600" y="580"/>
                  </a:lnTo>
                  <a:lnTo>
                    <a:pt x="600" y="580"/>
                  </a:lnTo>
                  <a:lnTo>
                    <a:pt x="594" y="582"/>
                  </a:lnTo>
                  <a:lnTo>
                    <a:pt x="588" y="584"/>
                  </a:lnTo>
                  <a:lnTo>
                    <a:pt x="588" y="584"/>
                  </a:lnTo>
                  <a:lnTo>
                    <a:pt x="582" y="582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66" y="594"/>
                  </a:lnTo>
                  <a:lnTo>
                    <a:pt x="566" y="594"/>
                  </a:lnTo>
                  <a:lnTo>
                    <a:pt x="558" y="598"/>
                  </a:lnTo>
                  <a:lnTo>
                    <a:pt x="558" y="598"/>
                  </a:lnTo>
                  <a:lnTo>
                    <a:pt x="558" y="602"/>
                  </a:lnTo>
                  <a:lnTo>
                    <a:pt x="554" y="604"/>
                  </a:lnTo>
                  <a:lnTo>
                    <a:pt x="548" y="608"/>
                  </a:lnTo>
                  <a:lnTo>
                    <a:pt x="542" y="612"/>
                  </a:lnTo>
                  <a:lnTo>
                    <a:pt x="536" y="614"/>
                  </a:lnTo>
                  <a:lnTo>
                    <a:pt x="536" y="614"/>
                  </a:lnTo>
                  <a:lnTo>
                    <a:pt x="540" y="628"/>
                  </a:lnTo>
                  <a:lnTo>
                    <a:pt x="540" y="628"/>
                  </a:lnTo>
                  <a:lnTo>
                    <a:pt x="542" y="632"/>
                  </a:lnTo>
                  <a:lnTo>
                    <a:pt x="544" y="636"/>
                  </a:lnTo>
                  <a:lnTo>
                    <a:pt x="544" y="636"/>
                  </a:lnTo>
                  <a:lnTo>
                    <a:pt x="550" y="638"/>
                  </a:lnTo>
                  <a:lnTo>
                    <a:pt x="550" y="644"/>
                  </a:lnTo>
                  <a:lnTo>
                    <a:pt x="550" y="644"/>
                  </a:lnTo>
                  <a:lnTo>
                    <a:pt x="558" y="650"/>
                  </a:lnTo>
                  <a:lnTo>
                    <a:pt x="564" y="652"/>
                  </a:lnTo>
                  <a:lnTo>
                    <a:pt x="572" y="652"/>
                  </a:lnTo>
                  <a:lnTo>
                    <a:pt x="580" y="648"/>
                  </a:lnTo>
                  <a:lnTo>
                    <a:pt x="580" y="648"/>
                  </a:lnTo>
                  <a:lnTo>
                    <a:pt x="580" y="644"/>
                  </a:lnTo>
                  <a:lnTo>
                    <a:pt x="580" y="638"/>
                  </a:lnTo>
                  <a:lnTo>
                    <a:pt x="580" y="638"/>
                  </a:lnTo>
                  <a:lnTo>
                    <a:pt x="582" y="634"/>
                  </a:lnTo>
                  <a:lnTo>
                    <a:pt x="582" y="628"/>
                  </a:lnTo>
                  <a:lnTo>
                    <a:pt x="582" y="624"/>
                  </a:lnTo>
                  <a:lnTo>
                    <a:pt x="578" y="620"/>
                  </a:lnTo>
                  <a:lnTo>
                    <a:pt x="578" y="620"/>
                  </a:lnTo>
                  <a:lnTo>
                    <a:pt x="576" y="614"/>
                  </a:lnTo>
                  <a:lnTo>
                    <a:pt x="578" y="610"/>
                  </a:lnTo>
                  <a:lnTo>
                    <a:pt x="578" y="610"/>
                  </a:lnTo>
                  <a:lnTo>
                    <a:pt x="582" y="610"/>
                  </a:lnTo>
                  <a:lnTo>
                    <a:pt x="588" y="610"/>
                  </a:lnTo>
                  <a:lnTo>
                    <a:pt x="588" y="610"/>
                  </a:lnTo>
                  <a:lnTo>
                    <a:pt x="594" y="614"/>
                  </a:lnTo>
                  <a:lnTo>
                    <a:pt x="594" y="614"/>
                  </a:lnTo>
                  <a:lnTo>
                    <a:pt x="598" y="620"/>
                  </a:lnTo>
                  <a:lnTo>
                    <a:pt x="598" y="620"/>
                  </a:lnTo>
                  <a:lnTo>
                    <a:pt x="602" y="624"/>
                  </a:lnTo>
                  <a:lnTo>
                    <a:pt x="606" y="628"/>
                  </a:lnTo>
                  <a:lnTo>
                    <a:pt x="606" y="628"/>
                  </a:lnTo>
                  <a:lnTo>
                    <a:pt x="614" y="632"/>
                  </a:lnTo>
                  <a:lnTo>
                    <a:pt x="622" y="634"/>
                  </a:lnTo>
                  <a:lnTo>
                    <a:pt x="622" y="634"/>
                  </a:lnTo>
                  <a:lnTo>
                    <a:pt x="632" y="638"/>
                  </a:lnTo>
                  <a:lnTo>
                    <a:pt x="638" y="638"/>
                  </a:lnTo>
                  <a:lnTo>
                    <a:pt x="642" y="638"/>
                  </a:lnTo>
                  <a:lnTo>
                    <a:pt x="642" y="638"/>
                  </a:lnTo>
                  <a:lnTo>
                    <a:pt x="650" y="636"/>
                  </a:lnTo>
                  <a:lnTo>
                    <a:pt x="656" y="632"/>
                  </a:lnTo>
                  <a:lnTo>
                    <a:pt x="662" y="628"/>
                  </a:lnTo>
                  <a:lnTo>
                    <a:pt x="664" y="620"/>
                  </a:lnTo>
                  <a:lnTo>
                    <a:pt x="664" y="620"/>
                  </a:lnTo>
                  <a:close/>
                  <a:moveTo>
                    <a:pt x="600" y="1074"/>
                  </a:moveTo>
                  <a:lnTo>
                    <a:pt x="600" y="1074"/>
                  </a:lnTo>
                  <a:lnTo>
                    <a:pt x="580" y="1072"/>
                  </a:lnTo>
                  <a:lnTo>
                    <a:pt x="580" y="1072"/>
                  </a:lnTo>
                  <a:lnTo>
                    <a:pt x="570" y="1072"/>
                  </a:lnTo>
                  <a:lnTo>
                    <a:pt x="560" y="1072"/>
                  </a:lnTo>
                  <a:lnTo>
                    <a:pt x="560" y="1072"/>
                  </a:lnTo>
                  <a:lnTo>
                    <a:pt x="554" y="1072"/>
                  </a:lnTo>
                  <a:lnTo>
                    <a:pt x="550" y="1068"/>
                  </a:lnTo>
                  <a:lnTo>
                    <a:pt x="546" y="1066"/>
                  </a:lnTo>
                  <a:lnTo>
                    <a:pt x="540" y="1066"/>
                  </a:lnTo>
                  <a:lnTo>
                    <a:pt x="540" y="1066"/>
                  </a:lnTo>
                  <a:lnTo>
                    <a:pt x="538" y="1064"/>
                  </a:lnTo>
                  <a:lnTo>
                    <a:pt x="538" y="1064"/>
                  </a:lnTo>
                  <a:lnTo>
                    <a:pt x="530" y="1060"/>
                  </a:lnTo>
                  <a:lnTo>
                    <a:pt x="530" y="1060"/>
                  </a:lnTo>
                  <a:lnTo>
                    <a:pt x="514" y="1054"/>
                  </a:lnTo>
                  <a:lnTo>
                    <a:pt x="514" y="1054"/>
                  </a:lnTo>
                  <a:lnTo>
                    <a:pt x="510" y="1054"/>
                  </a:lnTo>
                  <a:lnTo>
                    <a:pt x="510" y="1054"/>
                  </a:lnTo>
                  <a:lnTo>
                    <a:pt x="498" y="1060"/>
                  </a:lnTo>
                  <a:lnTo>
                    <a:pt x="498" y="1060"/>
                  </a:lnTo>
                  <a:lnTo>
                    <a:pt x="496" y="1060"/>
                  </a:lnTo>
                  <a:lnTo>
                    <a:pt x="496" y="1060"/>
                  </a:lnTo>
                  <a:lnTo>
                    <a:pt x="480" y="1064"/>
                  </a:lnTo>
                  <a:lnTo>
                    <a:pt x="480" y="1064"/>
                  </a:lnTo>
                  <a:lnTo>
                    <a:pt x="472" y="1066"/>
                  </a:lnTo>
                  <a:lnTo>
                    <a:pt x="472" y="1066"/>
                  </a:lnTo>
                  <a:lnTo>
                    <a:pt x="468" y="1068"/>
                  </a:lnTo>
                  <a:lnTo>
                    <a:pt x="468" y="1068"/>
                  </a:lnTo>
                  <a:lnTo>
                    <a:pt x="452" y="1070"/>
                  </a:lnTo>
                  <a:lnTo>
                    <a:pt x="452" y="1070"/>
                  </a:lnTo>
                  <a:lnTo>
                    <a:pt x="446" y="1070"/>
                  </a:lnTo>
                  <a:lnTo>
                    <a:pt x="442" y="1070"/>
                  </a:lnTo>
                  <a:lnTo>
                    <a:pt x="442" y="1070"/>
                  </a:lnTo>
                  <a:lnTo>
                    <a:pt x="438" y="1072"/>
                  </a:lnTo>
                  <a:lnTo>
                    <a:pt x="436" y="1072"/>
                  </a:lnTo>
                  <a:lnTo>
                    <a:pt x="434" y="1070"/>
                  </a:lnTo>
                  <a:lnTo>
                    <a:pt x="430" y="1068"/>
                  </a:lnTo>
                  <a:lnTo>
                    <a:pt x="430" y="1068"/>
                  </a:lnTo>
                  <a:lnTo>
                    <a:pt x="428" y="1068"/>
                  </a:lnTo>
                  <a:lnTo>
                    <a:pt x="426" y="1070"/>
                  </a:lnTo>
                  <a:lnTo>
                    <a:pt x="426" y="1070"/>
                  </a:lnTo>
                  <a:lnTo>
                    <a:pt x="422" y="1068"/>
                  </a:lnTo>
                  <a:lnTo>
                    <a:pt x="418" y="1070"/>
                  </a:lnTo>
                  <a:lnTo>
                    <a:pt x="412" y="1068"/>
                  </a:lnTo>
                  <a:lnTo>
                    <a:pt x="410" y="1064"/>
                  </a:lnTo>
                  <a:lnTo>
                    <a:pt x="410" y="1064"/>
                  </a:lnTo>
                  <a:lnTo>
                    <a:pt x="408" y="1064"/>
                  </a:lnTo>
                  <a:lnTo>
                    <a:pt x="408" y="1064"/>
                  </a:lnTo>
                  <a:lnTo>
                    <a:pt x="402" y="1062"/>
                  </a:lnTo>
                  <a:lnTo>
                    <a:pt x="396" y="1062"/>
                  </a:lnTo>
                  <a:lnTo>
                    <a:pt x="384" y="1056"/>
                  </a:lnTo>
                  <a:lnTo>
                    <a:pt x="384" y="1056"/>
                  </a:lnTo>
                  <a:lnTo>
                    <a:pt x="372" y="1052"/>
                  </a:lnTo>
                  <a:lnTo>
                    <a:pt x="372" y="1052"/>
                  </a:lnTo>
                  <a:lnTo>
                    <a:pt x="364" y="1056"/>
                  </a:lnTo>
                  <a:lnTo>
                    <a:pt x="356" y="1062"/>
                  </a:lnTo>
                  <a:lnTo>
                    <a:pt x="356" y="1062"/>
                  </a:lnTo>
                  <a:lnTo>
                    <a:pt x="352" y="1066"/>
                  </a:lnTo>
                  <a:lnTo>
                    <a:pt x="352" y="1070"/>
                  </a:lnTo>
                  <a:lnTo>
                    <a:pt x="352" y="1082"/>
                  </a:lnTo>
                  <a:lnTo>
                    <a:pt x="352" y="1082"/>
                  </a:lnTo>
                  <a:lnTo>
                    <a:pt x="364" y="1080"/>
                  </a:lnTo>
                  <a:lnTo>
                    <a:pt x="364" y="1080"/>
                  </a:lnTo>
                  <a:lnTo>
                    <a:pt x="382" y="1076"/>
                  </a:lnTo>
                  <a:lnTo>
                    <a:pt x="382" y="1076"/>
                  </a:lnTo>
                  <a:lnTo>
                    <a:pt x="386" y="1076"/>
                  </a:lnTo>
                  <a:lnTo>
                    <a:pt x="390" y="1078"/>
                  </a:lnTo>
                  <a:lnTo>
                    <a:pt x="394" y="1080"/>
                  </a:lnTo>
                  <a:lnTo>
                    <a:pt x="394" y="1084"/>
                  </a:lnTo>
                  <a:lnTo>
                    <a:pt x="394" y="1084"/>
                  </a:lnTo>
                  <a:lnTo>
                    <a:pt x="394" y="1088"/>
                  </a:lnTo>
                  <a:lnTo>
                    <a:pt x="396" y="1090"/>
                  </a:lnTo>
                  <a:lnTo>
                    <a:pt x="400" y="1094"/>
                  </a:lnTo>
                  <a:lnTo>
                    <a:pt x="400" y="1094"/>
                  </a:lnTo>
                  <a:lnTo>
                    <a:pt x="406" y="1102"/>
                  </a:lnTo>
                  <a:lnTo>
                    <a:pt x="410" y="1104"/>
                  </a:lnTo>
                  <a:lnTo>
                    <a:pt x="414" y="1106"/>
                  </a:lnTo>
                  <a:lnTo>
                    <a:pt x="414" y="1106"/>
                  </a:lnTo>
                  <a:lnTo>
                    <a:pt x="420" y="1110"/>
                  </a:lnTo>
                  <a:lnTo>
                    <a:pt x="428" y="1114"/>
                  </a:lnTo>
                  <a:lnTo>
                    <a:pt x="428" y="1114"/>
                  </a:lnTo>
                  <a:lnTo>
                    <a:pt x="432" y="1114"/>
                  </a:lnTo>
                  <a:lnTo>
                    <a:pt x="438" y="1114"/>
                  </a:lnTo>
                  <a:lnTo>
                    <a:pt x="438" y="1114"/>
                  </a:lnTo>
                  <a:lnTo>
                    <a:pt x="450" y="1110"/>
                  </a:lnTo>
                  <a:lnTo>
                    <a:pt x="450" y="1110"/>
                  </a:lnTo>
                  <a:lnTo>
                    <a:pt x="454" y="1102"/>
                  </a:lnTo>
                  <a:lnTo>
                    <a:pt x="454" y="1102"/>
                  </a:lnTo>
                  <a:lnTo>
                    <a:pt x="472" y="1080"/>
                  </a:lnTo>
                  <a:lnTo>
                    <a:pt x="472" y="1080"/>
                  </a:lnTo>
                  <a:lnTo>
                    <a:pt x="476" y="1078"/>
                  </a:lnTo>
                  <a:lnTo>
                    <a:pt x="476" y="1078"/>
                  </a:lnTo>
                  <a:lnTo>
                    <a:pt x="488" y="1080"/>
                  </a:lnTo>
                  <a:lnTo>
                    <a:pt x="500" y="1086"/>
                  </a:lnTo>
                  <a:lnTo>
                    <a:pt x="500" y="1086"/>
                  </a:lnTo>
                  <a:lnTo>
                    <a:pt x="514" y="1098"/>
                  </a:lnTo>
                  <a:lnTo>
                    <a:pt x="514" y="1098"/>
                  </a:lnTo>
                  <a:lnTo>
                    <a:pt x="516" y="1100"/>
                  </a:lnTo>
                  <a:lnTo>
                    <a:pt x="516" y="1100"/>
                  </a:lnTo>
                  <a:lnTo>
                    <a:pt x="530" y="1106"/>
                  </a:lnTo>
                  <a:lnTo>
                    <a:pt x="530" y="1106"/>
                  </a:lnTo>
                  <a:lnTo>
                    <a:pt x="544" y="1108"/>
                  </a:lnTo>
                  <a:lnTo>
                    <a:pt x="552" y="1108"/>
                  </a:lnTo>
                  <a:lnTo>
                    <a:pt x="560" y="1108"/>
                  </a:lnTo>
                  <a:lnTo>
                    <a:pt x="560" y="1108"/>
                  </a:lnTo>
                  <a:lnTo>
                    <a:pt x="570" y="1104"/>
                  </a:lnTo>
                  <a:lnTo>
                    <a:pt x="570" y="1104"/>
                  </a:lnTo>
                  <a:lnTo>
                    <a:pt x="578" y="1104"/>
                  </a:lnTo>
                  <a:lnTo>
                    <a:pt x="578" y="1104"/>
                  </a:lnTo>
                  <a:lnTo>
                    <a:pt x="584" y="1102"/>
                  </a:lnTo>
                  <a:lnTo>
                    <a:pt x="584" y="1102"/>
                  </a:lnTo>
                  <a:lnTo>
                    <a:pt x="592" y="1098"/>
                  </a:lnTo>
                  <a:lnTo>
                    <a:pt x="598" y="1094"/>
                  </a:lnTo>
                  <a:lnTo>
                    <a:pt x="602" y="1086"/>
                  </a:lnTo>
                  <a:lnTo>
                    <a:pt x="602" y="1078"/>
                  </a:lnTo>
                  <a:lnTo>
                    <a:pt x="602" y="1078"/>
                  </a:lnTo>
                  <a:lnTo>
                    <a:pt x="602" y="1076"/>
                  </a:lnTo>
                  <a:lnTo>
                    <a:pt x="600" y="1074"/>
                  </a:lnTo>
                  <a:lnTo>
                    <a:pt x="600" y="1074"/>
                  </a:lnTo>
                  <a:close/>
                  <a:moveTo>
                    <a:pt x="604" y="68"/>
                  </a:moveTo>
                  <a:lnTo>
                    <a:pt x="604" y="68"/>
                  </a:lnTo>
                  <a:lnTo>
                    <a:pt x="606" y="70"/>
                  </a:lnTo>
                  <a:lnTo>
                    <a:pt x="606" y="70"/>
                  </a:lnTo>
                  <a:lnTo>
                    <a:pt x="618" y="76"/>
                  </a:lnTo>
                  <a:lnTo>
                    <a:pt x="624" y="78"/>
                  </a:lnTo>
                  <a:lnTo>
                    <a:pt x="630" y="76"/>
                  </a:lnTo>
                  <a:lnTo>
                    <a:pt x="630" y="76"/>
                  </a:lnTo>
                  <a:lnTo>
                    <a:pt x="636" y="76"/>
                  </a:lnTo>
                  <a:lnTo>
                    <a:pt x="636" y="76"/>
                  </a:lnTo>
                  <a:lnTo>
                    <a:pt x="642" y="76"/>
                  </a:lnTo>
                  <a:lnTo>
                    <a:pt x="642" y="76"/>
                  </a:lnTo>
                  <a:lnTo>
                    <a:pt x="638" y="72"/>
                  </a:lnTo>
                  <a:lnTo>
                    <a:pt x="638" y="72"/>
                  </a:lnTo>
                  <a:lnTo>
                    <a:pt x="636" y="70"/>
                  </a:lnTo>
                  <a:lnTo>
                    <a:pt x="636" y="66"/>
                  </a:lnTo>
                  <a:lnTo>
                    <a:pt x="638" y="60"/>
                  </a:lnTo>
                  <a:lnTo>
                    <a:pt x="638" y="60"/>
                  </a:lnTo>
                  <a:lnTo>
                    <a:pt x="642" y="60"/>
                  </a:lnTo>
                  <a:lnTo>
                    <a:pt x="646" y="60"/>
                  </a:lnTo>
                  <a:lnTo>
                    <a:pt x="646" y="60"/>
                  </a:lnTo>
                  <a:lnTo>
                    <a:pt x="650" y="64"/>
                  </a:lnTo>
                  <a:lnTo>
                    <a:pt x="654" y="70"/>
                  </a:lnTo>
                  <a:lnTo>
                    <a:pt x="654" y="70"/>
                  </a:lnTo>
                  <a:lnTo>
                    <a:pt x="660" y="76"/>
                  </a:lnTo>
                  <a:lnTo>
                    <a:pt x="664" y="80"/>
                  </a:lnTo>
                  <a:lnTo>
                    <a:pt x="664" y="80"/>
                  </a:lnTo>
                  <a:lnTo>
                    <a:pt x="680" y="90"/>
                  </a:lnTo>
                  <a:lnTo>
                    <a:pt x="680" y="90"/>
                  </a:lnTo>
                  <a:lnTo>
                    <a:pt x="688" y="96"/>
                  </a:lnTo>
                  <a:lnTo>
                    <a:pt x="692" y="98"/>
                  </a:lnTo>
                  <a:lnTo>
                    <a:pt x="698" y="98"/>
                  </a:lnTo>
                  <a:lnTo>
                    <a:pt x="698" y="98"/>
                  </a:lnTo>
                  <a:lnTo>
                    <a:pt x="708" y="100"/>
                  </a:lnTo>
                  <a:lnTo>
                    <a:pt x="720" y="102"/>
                  </a:lnTo>
                  <a:lnTo>
                    <a:pt x="720" y="102"/>
                  </a:lnTo>
                  <a:lnTo>
                    <a:pt x="726" y="100"/>
                  </a:lnTo>
                  <a:lnTo>
                    <a:pt x="734" y="100"/>
                  </a:lnTo>
                  <a:lnTo>
                    <a:pt x="734" y="100"/>
                  </a:lnTo>
                  <a:lnTo>
                    <a:pt x="736" y="98"/>
                  </a:lnTo>
                  <a:lnTo>
                    <a:pt x="738" y="96"/>
                  </a:lnTo>
                  <a:lnTo>
                    <a:pt x="740" y="92"/>
                  </a:lnTo>
                  <a:lnTo>
                    <a:pt x="742" y="90"/>
                  </a:lnTo>
                  <a:lnTo>
                    <a:pt x="742" y="90"/>
                  </a:lnTo>
                  <a:lnTo>
                    <a:pt x="740" y="82"/>
                  </a:lnTo>
                  <a:lnTo>
                    <a:pt x="740" y="82"/>
                  </a:lnTo>
                  <a:lnTo>
                    <a:pt x="734" y="74"/>
                  </a:lnTo>
                  <a:lnTo>
                    <a:pt x="732" y="70"/>
                  </a:lnTo>
                  <a:lnTo>
                    <a:pt x="726" y="66"/>
                  </a:lnTo>
                  <a:lnTo>
                    <a:pt x="726" y="66"/>
                  </a:lnTo>
                  <a:lnTo>
                    <a:pt x="724" y="64"/>
                  </a:lnTo>
                  <a:lnTo>
                    <a:pt x="722" y="62"/>
                  </a:lnTo>
                  <a:lnTo>
                    <a:pt x="722" y="58"/>
                  </a:lnTo>
                  <a:lnTo>
                    <a:pt x="722" y="58"/>
                  </a:lnTo>
                  <a:lnTo>
                    <a:pt x="726" y="54"/>
                  </a:lnTo>
                  <a:lnTo>
                    <a:pt x="732" y="52"/>
                  </a:lnTo>
                  <a:lnTo>
                    <a:pt x="732" y="52"/>
                  </a:lnTo>
                  <a:lnTo>
                    <a:pt x="736" y="54"/>
                  </a:lnTo>
                  <a:lnTo>
                    <a:pt x="736" y="54"/>
                  </a:lnTo>
                  <a:lnTo>
                    <a:pt x="732" y="44"/>
                  </a:lnTo>
                  <a:lnTo>
                    <a:pt x="732" y="44"/>
                  </a:lnTo>
                  <a:lnTo>
                    <a:pt x="726" y="40"/>
                  </a:lnTo>
                  <a:lnTo>
                    <a:pt x="722" y="38"/>
                  </a:lnTo>
                  <a:lnTo>
                    <a:pt x="722" y="38"/>
                  </a:lnTo>
                  <a:lnTo>
                    <a:pt x="716" y="36"/>
                  </a:lnTo>
                  <a:lnTo>
                    <a:pt x="716" y="34"/>
                  </a:lnTo>
                  <a:lnTo>
                    <a:pt x="716" y="32"/>
                  </a:lnTo>
                  <a:lnTo>
                    <a:pt x="716" y="32"/>
                  </a:lnTo>
                  <a:lnTo>
                    <a:pt x="718" y="26"/>
                  </a:lnTo>
                  <a:lnTo>
                    <a:pt x="724" y="22"/>
                  </a:lnTo>
                  <a:lnTo>
                    <a:pt x="724" y="22"/>
                  </a:lnTo>
                  <a:lnTo>
                    <a:pt x="730" y="22"/>
                  </a:lnTo>
                  <a:lnTo>
                    <a:pt x="738" y="22"/>
                  </a:lnTo>
                  <a:lnTo>
                    <a:pt x="738" y="22"/>
                  </a:lnTo>
                  <a:lnTo>
                    <a:pt x="742" y="24"/>
                  </a:lnTo>
                  <a:lnTo>
                    <a:pt x="744" y="24"/>
                  </a:lnTo>
                  <a:lnTo>
                    <a:pt x="744" y="24"/>
                  </a:lnTo>
                  <a:lnTo>
                    <a:pt x="762" y="20"/>
                  </a:lnTo>
                  <a:lnTo>
                    <a:pt x="762" y="20"/>
                  </a:lnTo>
                  <a:lnTo>
                    <a:pt x="762" y="18"/>
                  </a:lnTo>
                  <a:lnTo>
                    <a:pt x="762" y="18"/>
                  </a:lnTo>
                  <a:lnTo>
                    <a:pt x="762" y="14"/>
                  </a:lnTo>
                  <a:lnTo>
                    <a:pt x="762" y="14"/>
                  </a:lnTo>
                  <a:lnTo>
                    <a:pt x="752" y="10"/>
                  </a:lnTo>
                  <a:lnTo>
                    <a:pt x="744" y="6"/>
                  </a:lnTo>
                  <a:lnTo>
                    <a:pt x="724" y="2"/>
                  </a:lnTo>
                  <a:lnTo>
                    <a:pt x="686" y="0"/>
                  </a:lnTo>
                  <a:lnTo>
                    <a:pt x="686" y="0"/>
                  </a:lnTo>
                  <a:lnTo>
                    <a:pt x="688" y="12"/>
                  </a:lnTo>
                  <a:lnTo>
                    <a:pt x="688" y="12"/>
                  </a:lnTo>
                  <a:lnTo>
                    <a:pt x="686" y="20"/>
                  </a:lnTo>
                  <a:lnTo>
                    <a:pt x="684" y="26"/>
                  </a:lnTo>
                  <a:lnTo>
                    <a:pt x="680" y="28"/>
                  </a:lnTo>
                  <a:lnTo>
                    <a:pt x="680" y="28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658" y="40"/>
                  </a:lnTo>
                  <a:lnTo>
                    <a:pt x="658" y="40"/>
                  </a:lnTo>
                  <a:lnTo>
                    <a:pt x="652" y="44"/>
                  </a:lnTo>
                  <a:lnTo>
                    <a:pt x="648" y="46"/>
                  </a:lnTo>
                  <a:lnTo>
                    <a:pt x="648" y="46"/>
                  </a:lnTo>
                  <a:lnTo>
                    <a:pt x="642" y="46"/>
                  </a:lnTo>
                  <a:lnTo>
                    <a:pt x="638" y="50"/>
                  </a:lnTo>
                  <a:lnTo>
                    <a:pt x="638" y="50"/>
                  </a:lnTo>
                  <a:lnTo>
                    <a:pt x="636" y="50"/>
                  </a:lnTo>
                  <a:lnTo>
                    <a:pt x="636" y="50"/>
                  </a:lnTo>
                  <a:lnTo>
                    <a:pt x="628" y="46"/>
                  </a:lnTo>
                  <a:lnTo>
                    <a:pt x="618" y="48"/>
                  </a:lnTo>
                  <a:lnTo>
                    <a:pt x="618" y="48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598" y="40"/>
                  </a:lnTo>
                  <a:lnTo>
                    <a:pt x="598" y="40"/>
                  </a:lnTo>
                  <a:lnTo>
                    <a:pt x="596" y="42"/>
                  </a:lnTo>
                  <a:lnTo>
                    <a:pt x="596" y="42"/>
                  </a:lnTo>
                  <a:lnTo>
                    <a:pt x="596" y="48"/>
                  </a:lnTo>
                  <a:lnTo>
                    <a:pt x="594" y="52"/>
                  </a:lnTo>
                  <a:lnTo>
                    <a:pt x="594" y="52"/>
                  </a:lnTo>
                  <a:lnTo>
                    <a:pt x="594" y="54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596" y="64"/>
                  </a:lnTo>
                  <a:lnTo>
                    <a:pt x="600" y="68"/>
                  </a:lnTo>
                  <a:lnTo>
                    <a:pt x="604" y="68"/>
                  </a:lnTo>
                  <a:lnTo>
                    <a:pt x="604" y="68"/>
                  </a:lnTo>
                  <a:close/>
                  <a:moveTo>
                    <a:pt x="118" y="568"/>
                  </a:moveTo>
                  <a:lnTo>
                    <a:pt x="118" y="568"/>
                  </a:lnTo>
                  <a:lnTo>
                    <a:pt x="126" y="570"/>
                  </a:lnTo>
                  <a:lnTo>
                    <a:pt x="126" y="570"/>
                  </a:lnTo>
                  <a:lnTo>
                    <a:pt x="130" y="570"/>
                  </a:lnTo>
                  <a:lnTo>
                    <a:pt x="132" y="570"/>
                  </a:lnTo>
                  <a:lnTo>
                    <a:pt x="132" y="570"/>
                  </a:lnTo>
                  <a:lnTo>
                    <a:pt x="136" y="568"/>
                  </a:lnTo>
                  <a:lnTo>
                    <a:pt x="138" y="568"/>
                  </a:lnTo>
                  <a:lnTo>
                    <a:pt x="146" y="572"/>
                  </a:lnTo>
                  <a:lnTo>
                    <a:pt x="146" y="572"/>
                  </a:lnTo>
                  <a:lnTo>
                    <a:pt x="148" y="566"/>
                  </a:lnTo>
                  <a:lnTo>
                    <a:pt x="154" y="564"/>
                  </a:lnTo>
                  <a:lnTo>
                    <a:pt x="162" y="566"/>
                  </a:lnTo>
                  <a:lnTo>
                    <a:pt x="162" y="566"/>
                  </a:lnTo>
                  <a:lnTo>
                    <a:pt x="172" y="564"/>
                  </a:lnTo>
                  <a:lnTo>
                    <a:pt x="180" y="562"/>
                  </a:lnTo>
                  <a:lnTo>
                    <a:pt x="198" y="558"/>
                  </a:lnTo>
                  <a:lnTo>
                    <a:pt x="198" y="558"/>
                  </a:lnTo>
                  <a:lnTo>
                    <a:pt x="224" y="552"/>
                  </a:lnTo>
                  <a:lnTo>
                    <a:pt x="224" y="552"/>
                  </a:lnTo>
                  <a:lnTo>
                    <a:pt x="226" y="554"/>
                  </a:lnTo>
                  <a:lnTo>
                    <a:pt x="230" y="556"/>
                  </a:lnTo>
                  <a:lnTo>
                    <a:pt x="230" y="560"/>
                  </a:lnTo>
                  <a:lnTo>
                    <a:pt x="230" y="562"/>
                  </a:lnTo>
                  <a:lnTo>
                    <a:pt x="230" y="562"/>
                  </a:lnTo>
                  <a:lnTo>
                    <a:pt x="226" y="566"/>
                  </a:lnTo>
                  <a:lnTo>
                    <a:pt x="220" y="568"/>
                  </a:lnTo>
                  <a:lnTo>
                    <a:pt x="220" y="568"/>
                  </a:lnTo>
                  <a:lnTo>
                    <a:pt x="214" y="570"/>
                  </a:lnTo>
                  <a:lnTo>
                    <a:pt x="208" y="574"/>
                  </a:lnTo>
                  <a:lnTo>
                    <a:pt x="198" y="580"/>
                  </a:lnTo>
                  <a:lnTo>
                    <a:pt x="198" y="580"/>
                  </a:lnTo>
                  <a:lnTo>
                    <a:pt x="196" y="582"/>
                  </a:lnTo>
                  <a:lnTo>
                    <a:pt x="194" y="584"/>
                  </a:lnTo>
                  <a:lnTo>
                    <a:pt x="196" y="590"/>
                  </a:lnTo>
                  <a:lnTo>
                    <a:pt x="196" y="590"/>
                  </a:lnTo>
                  <a:lnTo>
                    <a:pt x="198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6" y="592"/>
                  </a:lnTo>
                  <a:lnTo>
                    <a:pt x="206" y="592"/>
                  </a:lnTo>
                  <a:lnTo>
                    <a:pt x="216" y="592"/>
                  </a:lnTo>
                  <a:lnTo>
                    <a:pt x="226" y="590"/>
                  </a:lnTo>
                  <a:lnTo>
                    <a:pt x="226" y="590"/>
                  </a:lnTo>
                  <a:lnTo>
                    <a:pt x="240" y="584"/>
                  </a:lnTo>
                  <a:lnTo>
                    <a:pt x="254" y="578"/>
                  </a:lnTo>
                  <a:lnTo>
                    <a:pt x="254" y="578"/>
                  </a:lnTo>
                  <a:lnTo>
                    <a:pt x="252" y="574"/>
                  </a:lnTo>
                  <a:lnTo>
                    <a:pt x="248" y="570"/>
                  </a:lnTo>
                  <a:lnTo>
                    <a:pt x="242" y="566"/>
                  </a:lnTo>
                  <a:lnTo>
                    <a:pt x="240" y="562"/>
                  </a:lnTo>
                  <a:lnTo>
                    <a:pt x="240" y="562"/>
                  </a:lnTo>
                  <a:lnTo>
                    <a:pt x="238" y="554"/>
                  </a:lnTo>
                  <a:lnTo>
                    <a:pt x="238" y="546"/>
                  </a:lnTo>
                  <a:lnTo>
                    <a:pt x="238" y="546"/>
                  </a:lnTo>
                  <a:lnTo>
                    <a:pt x="240" y="540"/>
                  </a:lnTo>
                  <a:lnTo>
                    <a:pt x="240" y="534"/>
                  </a:lnTo>
                  <a:lnTo>
                    <a:pt x="240" y="534"/>
                  </a:lnTo>
                  <a:lnTo>
                    <a:pt x="240" y="522"/>
                  </a:lnTo>
                  <a:lnTo>
                    <a:pt x="240" y="518"/>
                  </a:lnTo>
                  <a:lnTo>
                    <a:pt x="244" y="512"/>
                  </a:lnTo>
                  <a:lnTo>
                    <a:pt x="244" y="512"/>
                  </a:lnTo>
                  <a:lnTo>
                    <a:pt x="240" y="510"/>
                  </a:lnTo>
                  <a:lnTo>
                    <a:pt x="238" y="510"/>
                  </a:lnTo>
                  <a:lnTo>
                    <a:pt x="238" y="510"/>
                  </a:lnTo>
                  <a:lnTo>
                    <a:pt x="226" y="514"/>
                  </a:lnTo>
                  <a:lnTo>
                    <a:pt x="220" y="514"/>
                  </a:lnTo>
                  <a:lnTo>
                    <a:pt x="214" y="514"/>
                  </a:lnTo>
                  <a:lnTo>
                    <a:pt x="214" y="514"/>
                  </a:lnTo>
                  <a:lnTo>
                    <a:pt x="212" y="514"/>
                  </a:lnTo>
                  <a:lnTo>
                    <a:pt x="212" y="514"/>
                  </a:lnTo>
                  <a:lnTo>
                    <a:pt x="204" y="516"/>
                  </a:lnTo>
                  <a:lnTo>
                    <a:pt x="200" y="516"/>
                  </a:lnTo>
                  <a:lnTo>
                    <a:pt x="196" y="516"/>
                  </a:lnTo>
                  <a:lnTo>
                    <a:pt x="196" y="516"/>
                  </a:lnTo>
                  <a:lnTo>
                    <a:pt x="192" y="516"/>
                  </a:lnTo>
                  <a:lnTo>
                    <a:pt x="192" y="516"/>
                  </a:lnTo>
                  <a:lnTo>
                    <a:pt x="186" y="520"/>
                  </a:lnTo>
                  <a:lnTo>
                    <a:pt x="178" y="522"/>
                  </a:lnTo>
                  <a:lnTo>
                    <a:pt x="164" y="524"/>
                  </a:lnTo>
                  <a:lnTo>
                    <a:pt x="164" y="524"/>
                  </a:lnTo>
                  <a:lnTo>
                    <a:pt x="154" y="526"/>
                  </a:lnTo>
                  <a:lnTo>
                    <a:pt x="148" y="530"/>
                  </a:lnTo>
                  <a:lnTo>
                    <a:pt x="148" y="530"/>
                  </a:lnTo>
                  <a:lnTo>
                    <a:pt x="138" y="536"/>
                  </a:lnTo>
                  <a:lnTo>
                    <a:pt x="134" y="538"/>
                  </a:lnTo>
                  <a:lnTo>
                    <a:pt x="132" y="542"/>
                  </a:lnTo>
                  <a:lnTo>
                    <a:pt x="132" y="542"/>
                  </a:lnTo>
                  <a:lnTo>
                    <a:pt x="130" y="544"/>
                  </a:lnTo>
                  <a:lnTo>
                    <a:pt x="130" y="544"/>
                  </a:lnTo>
                  <a:lnTo>
                    <a:pt x="122" y="550"/>
                  </a:lnTo>
                  <a:lnTo>
                    <a:pt x="122" y="550"/>
                  </a:lnTo>
                  <a:lnTo>
                    <a:pt x="114" y="560"/>
                  </a:lnTo>
                  <a:lnTo>
                    <a:pt x="114" y="560"/>
                  </a:lnTo>
                  <a:lnTo>
                    <a:pt x="114" y="564"/>
                  </a:lnTo>
                  <a:lnTo>
                    <a:pt x="114" y="564"/>
                  </a:lnTo>
                  <a:lnTo>
                    <a:pt x="116" y="566"/>
                  </a:lnTo>
                  <a:lnTo>
                    <a:pt x="118" y="568"/>
                  </a:lnTo>
                  <a:lnTo>
                    <a:pt x="118" y="568"/>
                  </a:lnTo>
                  <a:close/>
                  <a:moveTo>
                    <a:pt x="396" y="38"/>
                  </a:moveTo>
                  <a:lnTo>
                    <a:pt x="396" y="38"/>
                  </a:lnTo>
                  <a:lnTo>
                    <a:pt x="400" y="38"/>
                  </a:lnTo>
                  <a:lnTo>
                    <a:pt x="406" y="38"/>
                  </a:lnTo>
                  <a:lnTo>
                    <a:pt x="410" y="36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0" y="34"/>
                  </a:lnTo>
                  <a:lnTo>
                    <a:pt x="420" y="34"/>
                  </a:lnTo>
                  <a:lnTo>
                    <a:pt x="424" y="34"/>
                  </a:lnTo>
                  <a:lnTo>
                    <a:pt x="424" y="34"/>
                  </a:lnTo>
                  <a:lnTo>
                    <a:pt x="438" y="26"/>
                  </a:lnTo>
                  <a:lnTo>
                    <a:pt x="438" y="26"/>
                  </a:lnTo>
                  <a:lnTo>
                    <a:pt x="444" y="24"/>
                  </a:lnTo>
                  <a:lnTo>
                    <a:pt x="448" y="26"/>
                  </a:lnTo>
                  <a:lnTo>
                    <a:pt x="448" y="26"/>
                  </a:lnTo>
                  <a:lnTo>
                    <a:pt x="450" y="28"/>
                  </a:lnTo>
                  <a:lnTo>
                    <a:pt x="452" y="30"/>
                  </a:lnTo>
                  <a:lnTo>
                    <a:pt x="452" y="32"/>
                  </a:lnTo>
                  <a:lnTo>
                    <a:pt x="450" y="34"/>
                  </a:lnTo>
                  <a:lnTo>
                    <a:pt x="450" y="34"/>
                  </a:lnTo>
                  <a:lnTo>
                    <a:pt x="442" y="40"/>
                  </a:lnTo>
                  <a:lnTo>
                    <a:pt x="434" y="44"/>
                  </a:lnTo>
                  <a:lnTo>
                    <a:pt x="434" y="44"/>
                  </a:lnTo>
                  <a:lnTo>
                    <a:pt x="430" y="46"/>
                  </a:lnTo>
                  <a:lnTo>
                    <a:pt x="428" y="50"/>
                  </a:lnTo>
                  <a:lnTo>
                    <a:pt x="428" y="50"/>
                  </a:lnTo>
                  <a:lnTo>
                    <a:pt x="436" y="52"/>
                  </a:lnTo>
                  <a:lnTo>
                    <a:pt x="440" y="50"/>
                  </a:lnTo>
                  <a:lnTo>
                    <a:pt x="440" y="50"/>
                  </a:lnTo>
                  <a:lnTo>
                    <a:pt x="460" y="44"/>
                  </a:lnTo>
                  <a:lnTo>
                    <a:pt x="460" y="44"/>
                  </a:lnTo>
                  <a:lnTo>
                    <a:pt x="464" y="46"/>
                  </a:lnTo>
                  <a:lnTo>
                    <a:pt x="466" y="48"/>
                  </a:lnTo>
                  <a:lnTo>
                    <a:pt x="466" y="48"/>
                  </a:lnTo>
                  <a:lnTo>
                    <a:pt x="466" y="52"/>
                  </a:lnTo>
                  <a:lnTo>
                    <a:pt x="464" y="54"/>
                  </a:lnTo>
                  <a:lnTo>
                    <a:pt x="464" y="54"/>
                  </a:lnTo>
                  <a:lnTo>
                    <a:pt x="460" y="58"/>
                  </a:lnTo>
                  <a:lnTo>
                    <a:pt x="460" y="58"/>
                  </a:lnTo>
                  <a:lnTo>
                    <a:pt x="450" y="70"/>
                  </a:lnTo>
                  <a:lnTo>
                    <a:pt x="450" y="70"/>
                  </a:lnTo>
                  <a:lnTo>
                    <a:pt x="446" y="74"/>
                  </a:lnTo>
                  <a:lnTo>
                    <a:pt x="442" y="80"/>
                  </a:lnTo>
                  <a:lnTo>
                    <a:pt x="442" y="80"/>
                  </a:lnTo>
                  <a:lnTo>
                    <a:pt x="442" y="88"/>
                  </a:lnTo>
                  <a:lnTo>
                    <a:pt x="444" y="94"/>
                  </a:lnTo>
                  <a:lnTo>
                    <a:pt x="448" y="98"/>
                  </a:lnTo>
                  <a:lnTo>
                    <a:pt x="454" y="102"/>
                  </a:lnTo>
                  <a:lnTo>
                    <a:pt x="454" y="102"/>
                  </a:lnTo>
                  <a:lnTo>
                    <a:pt x="458" y="106"/>
                  </a:lnTo>
                  <a:lnTo>
                    <a:pt x="458" y="106"/>
                  </a:lnTo>
                  <a:lnTo>
                    <a:pt x="466" y="106"/>
                  </a:lnTo>
                  <a:lnTo>
                    <a:pt x="466" y="106"/>
                  </a:lnTo>
                  <a:lnTo>
                    <a:pt x="472" y="106"/>
                  </a:lnTo>
                  <a:lnTo>
                    <a:pt x="472" y="106"/>
                  </a:lnTo>
                  <a:lnTo>
                    <a:pt x="480" y="104"/>
                  </a:lnTo>
                  <a:lnTo>
                    <a:pt x="486" y="100"/>
                  </a:lnTo>
                  <a:lnTo>
                    <a:pt x="498" y="90"/>
                  </a:lnTo>
                  <a:lnTo>
                    <a:pt x="498" y="90"/>
                  </a:lnTo>
                  <a:lnTo>
                    <a:pt x="502" y="84"/>
                  </a:lnTo>
                  <a:lnTo>
                    <a:pt x="508" y="80"/>
                  </a:lnTo>
                  <a:lnTo>
                    <a:pt x="508" y="80"/>
                  </a:lnTo>
                  <a:lnTo>
                    <a:pt x="510" y="76"/>
                  </a:lnTo>
                  <a:lnTo>
                    <a:pt x="512" y="74"/>
                  </a:lnTo>
                  <a:lnTo>
                    <a:pt x="512" y="72"/>
                  </a:lnTo>
                  <a:lnTo>
                    <a:pt x="510" y="68"/>
                  </a:lnTo>
                  <a:lnTo>
                    <a:pt x="510" y="68"/>
                  </a:lnTo>
                  <a:lnTo>
                    <a:pt x="510" y="66"/>
                  </a:lnTo>
                  <a:lnTo>
                    <a:pt x="510" y="66"/>
                  </a:lnTo>
                  <a:lnTo>
                    <a:pt x="508" y="50"/>
                  </a:lnTo>
                  <a:lnTo>
                    <a:pt x="508" y="50"/>
                  </a:lnTo>
                  <a:lnTo>
                    <a:pt x="506" y="46"/>
                  </a:lnTo>
                  <a:lnTo>
                    <a:pt x="506" y="46"/>
                  </a:lnTo>
                  <a:lnTo>
                    <a:pt x="500" y="46"/>
                  </a:lnTo>
                  <a:lnTo>
                    <a:pt x="494" y="46"/>
                  </a:lnTo>
                  <a:lnTo>
                    <a:pt x="494" y="46"/>
                  </a:lnTo>
                  <a:lnTo>
                    <a:pt x="488" y="46"/>
                  </a:lnTo>
                  <a:lnTo>
                    <a:pt x="482" y="46"/>
                  </a:lnTo>
                  <a:lnTo>
                    <a:pt x="476" y="44"/>
                  </a:lnTo>
                  <a:lnTo>
                    <a:pt x="472" y="42"/>
                  </a:lnTo>
                  <a:lnTo>
                    <a:pt x="472" y="42"/>
                  </a:lnTo>
                  <a:lnTo>
                    <a:pt x="462" y="34"/>
                  </a:lnTo>
                  <a:lnTo>
                    <a:pt x="458" y="28"/>
                  </a:lnTo>
                  <a:lnTo>
                    <a:pt x="456" y="22"/>
                  </a:lnTo>
                  <a:lnTo>
                    <a:pt x="456" y="22"/>
                  </a:lnTo>
                  <a:lnTo>
                    <a:pt x="454" y="6"/>
                  </a:lnTo>
                  <a:lnTo>
                    <a:pt x="454" y="6"/>
                  </a:lnTo>
                  <a:lnTo>
                    <a:pt x="436" y="6"/>
                  </a:lnTo>
                  <a:lnTo>
                    <a:pt x="436" y="6"/>
                  </a:lnTo>
                  <a:lnTo>
                    <a:pt x="426" y="8"/>
                  </a:lnTo>
                  <a:lnTo>
                    <a:pt x="420" y="8"/>
                  </a:lnTo>
                  <a:lnTo>
                    <a:pt x="414" y="10"/>
                  </a:lnTo>
                  <a:lnTo>
                    <a:pt x="414" y="10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396" y="18"/>
                  </a:lnTo>
                  <a:lnTo>
                    <a:pt x="396" y="18"/>
                  </a:lnTo>
                  <a:lnTo>
                    <a:pt x="378" y="34"/>
                  </a:lnTo>
                  <a:lnTo>
                    <a:pt x="378" y="34"/>
                  </a:lnTo>
                  <a:lnTo>
                    <a:pt x="380" y="38"/>
                  </a:lnTo>
                  <a:lnTo>
                    <a:pt x="380" y="38"/>
                  </a:lnTo>
                  <a:lnTo>
                    <a:pt x="388" y="38"/>
                  </a:lnTo>
                  <a:lnTo>
                    <a:pt x="396" y="38"/>
                  </a:lnTo>
                  <a:lnTo>
                    <a:pt x="396" y="38"/>
                  </a:lnTo>
                  <a:close/>
                  <a:moveTo>
                    <a:pt x="692" y="254"/>
                  </a:moveTo>
                  <a:lnTo>
                    <a:pt x="692" y="254"/>
                  </a:lnTo>
                  <a:lnTo>
                    <a:pt x="696" y="254"/>
                  </a:lnTo>
                  <a:lnTo>
                    <a:pt x="700" y="256"/>
                  </a:lnTo>
                  <a:lnTo>
                    <a:pt x="706" y="258"/>
                  </a:lnTo>
                  <a:lnTo>
                    <a:pt x="706" y="258"/>
                  </a:lnTo>
                  <a:lnTo>
                    <a:pt x="718" y="260"/>
                  </a:lnTo>
                  <a:lnTo>
                    <a:pt x="718" y="260"/>
                  </a:lnTo>
                  <a:lnTo>
                    <a:pt x="726" y="252"/>
                  </a:lnTo>
                  <a:lnTo>
                    <a:pt x="726" y="252"/>
                  </a:lnTo>
                  <a:lnTo>
                    <a:pt x="716" y="246"/>
                  </a:lnTo>
                  <a:lnTo>
                    <a:pt x="716" y="246"/>
                  </a:lnTo>
                  <a:lnTo>
                    <a:pt x="702" y="240"/>
                  </a:lnTo>
                  <a:lnTo>
                    <a:pt x="702" y="240"/>
                  </a:lnTo>
                  <a:lnTo>
                    <a:pt x="688" y="232"/>
                  </a:lnTo>
                  <a:lnTo>
                    <a:pt x="682" y="228"/>
                  </a:lnTo>
                  <a:lnTo>
                    <a:pt x="674" y="224"/>
                  </a:lnTo>
                  <a:lnTo>
                    <a:pt x="674" y="224"/>
                  </a:lnTo>
                  <a:lnTo>
                    <a:pt x="668" y="220"/>
                  </a:lnTo>
                  <a:lnTo>
                    <a:pt x="662" y="214"/>
                  </a:lnTo>
                  <a:lnTo>
                    <a:pt x="662" y="214"/>
                  </a:lnTo>
                  <a:lnTo>
                    <a:pt x="652" y="226"/>
                  </a:lnTo>
                  <a:lnTo>
                    <a:pt x="652" y="226"/>
                  </a:lnTo>
                  <a:lnTo>
                    <a:pt x="648" y="230"/>
                  </a:lnTo>
                  <a:lnTo>
                    <a:pt x="648" y="230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48" y="276"/>
                  </a:lnTo>
                  <a:lnTo>
                    <a:pt x="648" y="276"/>
                  </a:lnTo>
                  <a:lnTo>
                    <a:pt x="650" y="274"/>
                  </a:lnTo>
                  <a:lnTo>
                    <a:pt x="652" y="276"/>
                  </a:lnTo>
                  <a:lnTo>
                    <a:pt x="656" y="278"/>
                  </a:lnTo>
                  <a:lnTo>
                    <a:pt x="656" y="278"/>
                  </a:lnTo>
                  <a:lnTo>
                    <a:pt x="660" y="284"/>
                  </a:lnTo>
                  <a:lnTo>
                    <a:pt x="660" y="284"/>
                  </a:lnTo>
                  <a:lnTo>
                    <a:pt x="666" y="286"/>
                  </a:lnTo>
                  <a:lnTo>
                    <a:pt x="672" y="288"/>
                  </a:lnTo>
                  <a:lnTo>
                    <a:pt x="682" y="286"/>
                  </a:lnTo>
                  <a:lnTo>
                    <a:pt x="682" y="286"/>
                  </a:lnTo>
                  <a:lnTo>
                    <a:pt x="688" y="284"/>
                  </a:lnTo>
                  <a:lnTo>
                    <a:pt x="690" y="280"/>
                  </a:lnTo>
                  <a:lnTo>
                    <a:pt x="690" y="276"/>
                  </a:lnTo>
                  <a:lnTo>
                    <a:pt x="690" y="270"/>
                  </a:lnTo>
                  <a:lnTo>
                    <a:pt x="690" y="270"/>
                  </a:lnTo>
                  <a:lnTo>
                    <a:pt x="688" y="264"/>
                  </a:lnTo>
                  <a:lnTo>
                    <a:pt x="688" y="256"/>
                  </a:lnTo>
                  <a:lnTo>
                    <a:pt x="688" y="256"/>
                  </a:lnTo>
                  <a:lnTo>
                    <a:pt x="692" y="254"/>
                  </a:lnTo>
                  <a:lnTo>
                    <a:pt x="692" y="254"/>
                  </a:lnTo>
                  <a:close/>
                </a:path>
              </a:pathLst>
            </a:custGeom>
            <a:solidFill>
              <a:srgbClr val="98CB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36" name="Прямоугольник 335"/>
          <p:cNvSpPr/>
          <p:nvPr/>
        </p:nvSpPr>
        <p:spPr>
          <a:xfrm>
            <a:off x="129096" y="223905"/>
            <a:ext cx="2641364" cy="105926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3400" dirty="0" smtClean="0">
                <a:solidFill>
                  <a:srgbClr val="C00000"/>
                </a:solidFill>
                <a:latin typeface="BeeskneesCTT" pitchFamily="2" charset="0"/>
              </a:rPr>
              <a:t>С Новым годом!</a:t>
            </a:r>
            <a:endParaRPr lang="ru-RU" sz="3400" dirty="0">
              <a:solidFill>
                <a:srgbClr val="C00000"/>
              </a:solidFill>
              <a:latin typeface="BeeskneesCTT" pitchFamily="2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1406</TotalTime>
  <Words>141</Words>
  <Application>Microsoft Office PowerPoint</Application>
  <PresentationFormat>Произвольный</PresentationFormat>
  <Paragraphs>50</Paragraphs>
  <Slides>14</Slides>
  <Notes>14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14</vt:i4>
      </vt:variant>
    </vt:vector>
  </HeadingPairs>
  <TitlesOfParts>
    <vt:vector size="21" baseType="lpstr">
      <vt:lpstr>Arial</vt:lpstr>
      <vt:lpstr>Calibri</vt:lpstr>
      <vt:lpstr>BeeskneesCTT</vt:lpstr>
      <vt:lpstr>Segoe Print</vt:lpstr>
      <vt:lpstr>Zanesennyj</vt:lpstr>
      <vt:lpstr>DoloresCyr Black</vt:lpstr>
      <vt:lpstr>Тема Office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gde-BC</dc:creator>
  <cp:lastModifiedBy>Your User Name</cp:lastModifiedBy>
  <cp:revision>136</cp:revision>
  <dcterms:created xsi:type="dcterms:W3CDTF">2016-11-17T17:57:25Z</dcterms:created>
  <dcterms:modified xsi:type="dcterms:W3CDTF">2016-11-30T10:05:34Z</dcterms:modified>
</cp:coreProperties>
</file>